
<file path=[Content_Types].xml><?xml version="1.0" encoding="utf-8"?>
<Types xmlns="http://schemas.openxmlformats.org/package/2006/content-types">
  <Default Extension="emf" ContentType="image/x-emf"/>
  <Default Extension="fntdata" ContentType="application/x-fontdata"/>
  <Default Extension="jp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theme/theme4.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tags/tag1.xml" ContentType="application/vnd.openxmlformats-officedocument.presentationml.tags+xml"/>
  <Override PartName="/ppt/tags/tag2.xml" ContentType="application/vnd.openxmlformats-officedocument.presentationml.tags+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embedTrueTypeFonts="1" saveSubsetFonts="1" autoCompressPictures="0">
  <p:sldMasterIdLst>
    <p:sldMasterId id="2147483672" r:id="rId1"/>
    <p:sldMasterId id="2147483694" r:id="rId2"/>
  </p:sldMasterIdLst>
  <p:notesMasterIdLst>
    <p:notesMasterId r:id="rId55"/>
  </p:notesMasterIdLst>
  <p:handoutMasterIdLst>
    <p:handoutMasterId r:id="rId56"/>
  </p:handoutMasterIdLst>
  <p:sldIdLst>
    <p:sldId id="363" r:id="rId3"/>
    <p:sldId id="259" r:id="rId4"/>
    <p:sldId id="258" r:id="rId5"/>
    <p:sldId id="334" r:id="rId6"/>
    <p:sldId id="335" r:id="rId7"/>
    <p:sldId id="336" r:id="rId8"/>
    <p:sldId id="265" r:id="rId9"/>
    <p:sldId id="267" r:id="rId10"/>
    <p:sldId id="337" r:id="rId11"/>
    <p:sldId id="338" r:id="rId12"/>
    <p:sldId id="340" r:id="rId13"/>
    <p:sldId id="271" r:id="rId14"/>
    <p:sldId id="339" r:id="rId15"/>
    <p:sldId id="341" r:id="rId16"/>
    <p:sldId id="342" r:id="rId17"/>
    <p:sldId id="345" r:id="rId18"/>
    <p:sldId id="346" r:id="rId19"/>
    <p:sldId id="347" r:id="rId20"/>
    <p:sldId id="348" r:id="rId21"/>
    <p:sldId id="350" r:id="rId22"/>
    <p:sldId id="349" r:id="rId23"/>
    <p:sldId id="351" r:id="rId24"/>
    <p:sldId id="352" r:id="rId25"/>
    <p:sldId id="353" r:id="rId26"/>
    <p:sldId id="356" r:id="rId27"/>
    <p:sldId id="357" r:id="rId28"/>
    <p:sldId id="358" r:id="rId29"/>
    <p:sldId id="359" r:id="rId30"/>
    <p:sldId id="360" r:id="rId31"/>
    <p:sldId id="361" r:id="rId32"/>
    <p:sldId id="354" r:id="rId33"/>
    <p:sldId id="355" r:id="rId34"/>
    <p:sldId id="343" r:id="rId35"/>
    <p:sldId id="344" r:id="rId36"/>
    <p:sldId id="275" r:id="rId37"/>
    <p:sldId id="278" r:id="rId38"/>
    <p:sldId id="281" r:id="rId39"/>
    <p:sldId id="285" r:id="rId40"/>
    <p:sldId id="288" r:id="rId41"/>
    <p:sldId id="292" r:id="rId42"/>
    <p:sldId id="294" r:id="rId43"/>
    <p:sldId id="297" r:id="rId44"/>
    <p:sldId id="299" r:id="rId45"/>
    <p:sldId id="313" r:id="rId46"/>
    <p:sldId id="333" r:id="rId47"/>
    <p:sldId id="315" r:id="rId48"/>
    <p:sldId id="317" r:id="rId49"/>
    <p:sldId id="319" r:id="rId50"/>
    <p:sldId id="362" r:id="rId51"/>
    <p:sldId id="330" r:id="rId52"/>
    <p:sldId id="331" r:id="rId53"/>
    <p:sldId id="332" r:id="rId54"/>
  </p:sldIdLst>
  <p:sldSz cx="9144000" cy="5143500" type="screen16x9"/>
  <p:notesSz cx="6858000" cy="9144000"/>
  <p:embeddedFontLst>
    <p:embeddedFont>
      <p:font typeface="FZShuTi" panose="020B0604020202020204" charset="-122"/>
      <p:regular r:id="rId57"/>
    </p:embeddedFont>
    <p:embeddedFont>
      <p:font typeface="HY견명조" panose="020B0604020202020204" charset="-127"/>
      <p:regular r:id="rId58"/>
    </p:embeddedFont>
    <p:embeddedFont>
      <p:font typeface="微软雅黑" panose="020B0503020204020204" pitchFamily="34" charset="-122"/>
      <p:regular r:id="rId59"/>
      <p:bold r:id="rId60"/>
    </p:embeddedFont>
    <p:embeddedFont>
      <p:font typeface="Abel" panose="02000506030000020004" pitchFamily="2" charset="0"/>
      <p:regular r:id="rId61"/>
    </p:embeddedFont>
    <p:embeddedFont>
      <p:font typeface="Arial Rounded MT Bold" panose="020F0704030504030204" pitchFamily="34" charset="0"/>
      <p:regular r:id="rId62"/>
    </p:embeddedFont>
    <p:embeddedFont>
      <p:font typeface="Arvo" panose="020B0604020202020204" charset="0"/>
      <p:regular r:id="rId63"/>
      <p:bold r:id="rId64"/>
      <p:italic r:id="rId65"/>
      <p:boldItalic r:id="rId66"/>
    </p:embeddedFont>
    <p:embeddedFont>
      <p:font typeface="Fira Sans Extra Condensed" panose="020B0503050000020004" pitchFamily="34" charset="0"/>
      <p:regular r:id="rId67"/>
      <p:bold r:id="rId68"/>
    </p:embeddedFont>
    <p:embeddedFont>
      <p:font typeface="Open Sans" panose="020B0606030504020204" pitchFamily="34" charset="0"/>
      <p:regular r:id="rId69"/>
      <p:bold r:id="rId70"/>
    </p:embeddedFont>
  </p:embeddedFont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extLst>
    <p:ext uri="{EFAFB233-063F-42B5-8137-9DF3F51BA10A}">
      <p15:sldGuideLst xmlns:p15="http://schemas.microsoft.com/office/powerpoint/2012/main"/>
    </p:ext>
    <p:ext uri="{2D200454-40CA-4A62-9FC3-DE9A4176ACB9}">
      <p15:notes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6096C8"/>
    <a:srgbClr val="E2898B"/>
    <a:srgbClr val="F7ADAC"/>
    <a:srgbClr val="6CBDD6"/>
    <a:srgbClr val="252D48"/>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C2B1B5F3-7E98-44FE-8818-C85A0222E616}">
  <a:tblStyle styleId="{C2B1B5F3-7E98-44FE-8818-C85A0222E616}" styleName="Table_0">
    <a:wholeTbl>
      <a:tcTxStyle>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6248" autoAdjust="0"/>
    <p:restoredTop sz="93904" autoAdjust="0"/>
  </p:normalViewPr>
  <p:slideViewPr>
    <p:cSldViewPr snapToGrid="0">
      <p:cViewPr>
        <p:scale>
          <a:sx n="66" d="100"/>
          <a:sy n="66" d="100"/>
        </p:scale>
        <p:origin x="678" y="390"/>
      </p:cViewPr>
      <p:guideLst/>
    </p:cSldViewPr>
  </p:slideViewPr>
  <p:notesTextViewPr>
    <p:cViewPr>
      <p:scale>
        <a:sx n="1" d="1"/>
        <a:sy n="1" d="1"/>
      </p:scale>
      <p:origin x="0" y="0"/>
    </p:cViewPr>
  </p:notesTextViewPr>
  <p:sorterViewPr>
    <p:cViewPr>
      <p:scale>
        <a:sx n="57" d="100"/>
        <a:sy n="57" d="100"/>
      </p:scale>
      <p:origin x="0" y="-1416"/>
    </p:cViewPr>
  </p:sorterViewPr>
  <p:notesViewPr>
    <p:cSldViewPr snapToGrid="0">
      <p:cViewPr varScale="1">
        <p:scale>
          <a:sx n="70" d="100"/>
          <a:sy n="70" d="100"/>
        </p:scale>
        <p:origin x="2760" y="72"/>
      </p:cViewPr>
      <p:guideLst/>
    </p:cSldViewPr>
  </p:notesViewPr>
  <p:gridSpacing cx="72008" cy="72008"/>
</p:viewPr>
</file>

<file path=ppt/_rels/presentation.xml.rels><?xml version="1.0" encoding="UTF-8" standalone="yes"?>
<Relationships xmlns="http://schemas.openxmlformats.org/package/2006/relationships"><Relationship Id="rId26" Type="http://schemas.openxmlformats.org/officeDocument/2006/relationships/slide" Target="slides/slide24.xml"/><Relationship Id="rId21" Type="http://schemas.openxmlformats.org/officeDocument/2006/relationships/slide" Target="slides/slide19.xml"/><Relationship Id="rId42" Type="http://schemas.openxmlformats.org/officeDocument/2006/relationships/slide" Target="slides/slide40.xml"/><Relationship Id="rId47" Type="http://schemas.openxmlformats.org/officeDocument/2006/relationships/slide" Target="slides/slide45.xml"/><Relationship Id="rId63" Type="http://schemas.openxmlformats.org/officeDocument/2006/relationships/font" Target="fonts/font7.fntdata"/><Relationship Id="rId68" Type="http://schemas.openxmlformats.org/officeDocument/2006/relationships/font" Target="fonts/font12.fntdata"/><Relationship Id="rId2" Type="http://schemas.openxmlformats.org/officeDocument/2006/relationships/slideMaster" Target="slideMasters/slideMaster2.xml"/><Relationship Id="rId16" Type="http://schemas.openxmlformats.org/officeDocument/2006/relationships/slide" Target="slides/slide14.xml"/><Relationship Id="rId29" Type="http://schemas.openxmlformats.org/officeDocument/2006/relationships/slide" Target="slides/slide27.xml"/><Relationship Id="rId11" Type="http://schemas.openxmlformats.org/officeDocument/2006/relationships/slide" Target="slides/slide9.xml"/><Relationship Id="rId24" Type="http://schemas.openxmlformats.org/officeDocument/2006/relationships/slide" Target="slides/slide22.xml"/><Relationship Id="rId32" Type="http://schemas.openxmlformats.org/officeDocument/2006/relationships/slide" Target="slides/slide30.xml"/><Relationship Id="rId37" Type="http://schemas.openxmlformats.org/officeDocument/2006/relationships/slide" Target="slides/slide35.xml"/><Relationship Id="rId40" Type="http://schemas.openxmlformats.org/officeDocument/2006/relationships/slide" Target="slides/slide38.xml"/><Relationship Id="rId45" Type="http://schemas.openxmlformats.org/officeDocument/2006/relationships/slide" Target="slides/slide43.xml"/><Relationship Id="rId53" Type="http://schemas.openxmlformats.org/officeDocument/2006/relationships/slide" Target="slides/slide51.xml"/><Relationship Id="rId58" Type="http://schemas.openxmlformats.org/officeDocument/2006/relationships/font" Target="fonts/font2.fntdata"/><Relationship Id="rId66" Type="http://schemas.openxmlformats.org/officeDocument/2006/relationships/font" Target="fonts/font10.fntdata"/><Relationship Id="rId74" Type="http://schemas.openxmlformats.org/officeDocument/2006/relationships/tableStyles" Target="tableStyles.xml"/><Relationship Id="rId5" Type="http://schemas.openxmlformats.org/officeDocument/2006/relationships/slide" Target="slides/slide3.xml"/><Relationship Id="rId61" Type="http://schemas.openxmlformats.org/officeDocument/2006/relationships/font" Target="fonts/font5.fntdata"/><Relationship Id="rId19" Type="http://schemas.openxmlformats.org/officeDocument/2006/relationships/slide" Target="slides/slide17.xml"/><Relationship Id="rId14" Type="http://schemas.openxmlformats.org/officeDocument/2006/relationships/slide" Target="slides/slide12.xml"/><Relationship Id="rId22" Type="http://schemas.openxmlformats.org/officeDocument/2006/relationships/slide" Target="slides/slide20.xml"/><Relationship Id="rId27" Type="http://schemas.openxmlformats.org/officeDocument/2006/relationships/slide" Target="slides/slide25.xml"/><Relationship Id="rId30" Type="http://schemas.openxmlformats.org/officeDocument/2006/relationships/slide" Target="slides/slide28.xml"/><Relationship Id="rId35" Type="http://schemas.openxmlformats.org/officeDocument/2006/relationships/slide" Target="slides/slide33.xml"/><Relationship Id="rId43" Type="http://schemas.openxmlformats.org/officeDocument/2006/relationships/slide" Target="slides/slide41.xml"/><Relationship Id="rId48" Type="http://schemas.openxmlformats.org/officeDocument/2006/relationships/slide" Target="slides/slide46.xml"/><Relationship Id="rId56" Type="http://schemas.openxmlformats.org/officeDocument/2006/relationships/handoutMaster" Target="handoutMasters/handoutMaster1.xml"/><Relationship Id="rId64" Type="http://schemas.openxmlformats.org/officeDocument/2006/relationships/font" Target="fonts/font8.fntdata"/><Relationship Id="rId69" Type="http://schemas.openxmlformats.org/officeDocument/2006/relationships/font" Target="fonts/font13.fntdata"/><Relationship Id="rId8" Type="http://schemas.openxmlformats.org/officeDocument/2006/relationships/slide" Target="slides/slide6.xml"/><Relationship Id="rId51" Type="http://schemas.openxmlformats.org/officeDocument/2006/relationships/slide" Target="slides/slide49.xml"/><Relationship Id="rId72" Type="http://schemas.openxmlformats.org/officeDocument/2006/relationships/viewProps" Target="viewProps.xml"/><Relationship Id="rId3" Type="http://schemas.openxmlformats.org/officeDocument/2006/relationships/slide" Target="slides/slide1.xml"/><Relationship Id="rId12" Type="http://schemas.openxmlformats.org/officeDocument/2006/relationships/slide" Target="slides/slide10.xml"/><Relationship Id="rId17" Type="http://schemas.openxmlformats.org/officeDocument/2006/relationships/slide" Target="slides/slide15.xml"/><Relationship Id="rId25" Type="http://schemas.openxmlformats.org/officeDocument/2006/relationships/slide" Target="slides/slide23.xml"/><Relationship Id="rId33" Type="http://schemas.openxmlformats.org/officeDocument/2006/relationships/slide" Target="slides/slide31.xml"/><Relationship Id="rId38" Type="http://schemas.openxmlformats.org/officeDocument/2006/relationships/slide" Target="slides/slide36.xml"/><Relationship Id="rId46" Type="http://schemas.openxmlformats.org/officeDocument/2006/relationships/slide" Target="slides/slide44.xml"/><Relationship Id="rId59" Type="http://schemas.openxmlformats.org/officeDocument/2006/relationships/font" Target="fonts/font3.fntdata"/><Relationship Id="rId67" Type="http://schemas.openxmlformats.org/officeDocument/2006/relationships/font" Target="fonts/font11.fntdata"/><Relationship Id="rId20" Type="http://schemas.openxmlformats.org/officeDocument/2006/relationships/slide" Target="slides/slide18.xml"/><Relationship Id="rId41" Type="http://schemas.openxmlformats.org/officeDocument/2006/relationships/slide" Target="slides/slide39.xml"/><Relationship Id="rId54" Type="http://schemas.openxmlformats.org/officeDocument/2006/relationships/slide" Target="slides/slide52.xml"/><Relationship Id="rId62" Type="http://schemas.openxmlformats.org/officeDocument/2006/relationships/font" Target="fonts/font6.fntdata"/><Relationship Id="rId70" Type="http://schemas.openxmlformats.org/officeDocument/2006/relationships/font" Target="fonts/font14.fntdata"/><Relationship Id="rId1" Type="http://schemas.openxmlformats.org/officeDocument/2006/relationships/slideMaster" Target="slideMasters/slideMaster1.xml"/><Relationship Id="rId6" Type="http://schemas.openxmlformats.org/officeDocument/2006/relationships/slide" Target="slides/slide4.xml"/><Relationship Id="rId15" Type="http://schemas.openxmlformats.org/officeDocument/2006/relationships/slide" Target="slides/slide13.xml"/><Relationship Id="rId23" Type="http://schemas.openxmlformats.org/officeDocument/2006/relationships/slide" Target="slides/slide21.xml"/><Relationship Id="rId28" Type="http://schemas.openxmlformats.org/officeDocument/2006/relationships/slide" Target="slides/slide26.xml"/><Relationship Id="rId36" Type="http://schemas.openxmlformats.org/officeDocument/2006/relationships/slide" Target="slides/slide34.xml"/><Relationship Id="rId49" Type="http://schemas.openxmlformats.org/officeDocument/2006/relationships/slide" Target="slides/slide47.xml"/><Relationship Id="rId57" Type="http://schemas.openxmlformats.org/officeDocument/2006/relationships/font" Target="fonts/font1.fntdata"/><Relationship Id="rId10" Type="http://schemas.openxmlformats.org/officeDocument/2006/relationships/slide" Target="slides/slide8.xml"/><Relationship Id="rId31" Type="http://schemas.openxmlformats.org/officeDocument/2006/relationships/slide" Target="slides/slide29.xml"/><Relationship Id="rId44" Type="http://schemas.openxmlformats.org/officeDocument/2006/relationships/slide" Target="slides/slide42.xml"/><Relationship Id="rId52" Type="http://schemas.openxmlformats.org/officeDocument/2006/relationships/slide" Target="slides/slide50.xml"/><Relationship Id="rId60" Type="http://schemas.openxmlformats.org/officeDocument/2006/relationships/font" Target="fonts/font4.fntdata"/><Relationship Id="rId65" Type="http://schemas.openxmlformats.org/officeDocument/2006/relationships/font" Target="fonts/font9.fntdata"/><Relationship Id="rId73" Type="http://schemas.openxmlformats.org/officeDocument/2006/relationships/theme" Target="theme/theme1.xml"/><Relationship Id="rId4" Type="http://schemas.openxmlformats.org/officeDocument/2006/relationships/slide" Target="slides/slide2.xml"/><Relationship Id="rId9" Type="http://schemas.openxmlformats.org/officeDocument/2006/relationships/slide" Target="slides/slide7.xml"/><Relationship Id="rId13" Type="http://schemas.openxmlformats.org/officeDocument/2006/relationships/slide" Target="slides/slide11.xml"/><Relationship Id="rId18" Type="http://schemas.openxmlformats.org/officeDocument/2006/relationships/slide" Target="slides/slide16.xml"/><Relationship Id="rId39" Type="http://schemas.openxmlformats.org/officeDocument/2006/relationships/slide" Target="slides/slide37.xml"/><Relationship Id="rId34" Type="http://schemas.openxmlformats.org/officeDocument/2006/relationships/slide" Target="slides/slide32.xml"/><Relationship Id="rId50" Type="http://schemas.openxmlformats.org/officeDocument/2006/relationships/slide" Target="slides/slide48.xml"/><Relationship Id="rId55" Type="http://schemas.openxmlformats.org/officeDocument/2006/relationships/notesMaster" Target="notesMasters/notesMaster1.xml"/><Relationship Id="rId7" Type="http://schemas.openxmlformats.org/officeDocument/2006/relationships/slide" Target="slides/slide5.xml"/><Relationship Id="rId71" Type="http://schemas.openxmlformats.org/officeDocument/2006/relationships/presProps" Target="presProps.xml"/></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4.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Marcador de encabezado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s-AR"/>
          </a:p>
        </p:txBody>
      </p:sp>
      <p:sp>
        <p:nvSpPr>
          <p:cNvPr id="3" name="Marcador de fecha 2"/>
          <p:cNvSpPr>
            <a:spLocks noGrp="1"/>
          </p:cNvSpPr>
          <p:nvPr>
            <p:ph type="dt" sz="quarter" idx="1"/>
          </p:nvPr>
        </p:nvSpPr>
        <p:spPr>
          <a:xfrm>
            <a:off x="3884613" y="0"/>
            <a:ext cx="2971800" cy="458788"/>
          </a:xfrm>
          <a:prstGeom prst="rect">
            <a:avLst/>
          </a:prstGeom>
        </p:spPr>
        <p:txBody>
          <a:bodyPr vert="horz" lIns="91440" tIns="45720" rIns="91440" bIns="45720" rtlCol="0"/>
          <a:lstStyle>
            <a:lvl1pPr algn="r">
              <a:defRPr sz="1200"/>
            </a:lvl1pPr>
          </a:lstStyle>
          <a:p>
            <a:fld id="{EAE5D084-45ED-497E-A401-55C1639D096F}" type="datetimeFigureOut">
              <a:rPr lang="es-AR" smtClean="0"/>
              <a:t>19/6/2024</a:t>
            </a:fld>
            <a:endParaRPr lang="es-AR"/>
          </a:p>
        </p:txBody>
      </p:sp>
      <p:sp>
        <p:nvSpPr>
          <p:cNvPr id="4" name="Marcador de pie de página 3"/>
          <p:cNvSpPr>
            <a:spLocks noGrp="1"/>
          </p:cNvSpPr>
          <p:nvPr>
            <p:ph type="ftr" sz="quarter" idx="2"/>
          </p:nvPr>
        </p:nvSpPr>
        <p:spPr>
          <a:xfrm>
            <a:off x="0" y="8685213"/>
            <a:ext cx="2971800" cy="458787"/>
          </a:xfrm>
          <a:prstGeom prst="rect">
            <a:avLst/>
          </a:prstGeom>
        </p:spPr>
        <p:txBody>
          <a:bodyPr vert="horz" lIns="91440" tIns="45720" rIns="91440" bIns="45720" rtlCol="0" anchor="b"/>
          <a:lstStyle>
            <a:lvl1pPr algn="l">
              <a:defRPr sz="1200"/>
            </a:lvl1pPr>
          </a:lstStyle>
          <a:p>
            <a:endParaRPr lang="es-AR"/>
          </a:p>
        </p:txBody>
      </p:sp>
      <p:sp>
        <p:nvSpPr>
          <p:cNvPr id="5" name="Marcador de número de diapositiva 4"/>
          <p:cNvSpPr>
            <a:spLocks noGrp="1"/>
          </p:cNvSpPr>
          <p:nvPr>
            <p:ph type="sldNum" sz="quarter" idx="3"/>
          </p:nvPr>
        </p:nvSpPr>
        <p:spPr>
          <a:xfrm>
            <a:off x="3884613" y="8685213"/>
            <a:ext cx="2971800" cy="458787"/>
          </a:xfrm>
          <a:prstGeom prst="rect">
            <a:avLst/>
          </a:prstGeom>
        </p:spPr>
        <p:txBody>
          <a:bodyPr vert="horz" lIns="91440" tIns="45720" rIns="91440" bIns="45720" rtlCol="0" anchor="b"/>
          <a:lstStyle>
            <a:lvl1pPr algn="r">
              <a:defRPr sz="1200"/>
            </a:lvl1pPr>
          </a:lstStyle>
          <a:p>
            <a:fld id="{65C8C3F8-3526-4A01-A728-B2B33EB7A4CE}" type="slidenum">
              <a:rPr lang="es-AR" smtClean="0"/>
              <a:t>‹Nº›</a:t>
            </a:fld>
            <a:endParaRPr lang="es-AR"/>
          </a:p>
        </p:txBody>
      </p:sp>
    </p:spTree>
    <p:extLst>
      <p:ext uri="{BB962C8B-B14F-4D97-AF65-F5344CB8AC3E}">
        <p14:creationId xmlns:p14="http://schemas.microsoft.com/office/powerpoint/2010/main" val="1278022153"/>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extLst>
      <p:ext uri="{BB962C8B-B14F-4D97-AF65-F5344CB8AC3E}">
        <p14:creationId xmlns:p14="http://schemas.microsoft.com/office/powerpoint/2010/main" val="749303543"/>
      </p:ext>
    </p:extLst>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05"/>
        <p:cNvGrpSpPr/>
        <p:nvPr/>
      </p:nvGrpSpPr>
      <p:grpSpPr>
        <a:xfrm>
          <a:off x="0" y="0"/>
          <a:ext cx="0" cy="0"/>
          <a:chOff x="0" y="0"/>
          <a:chExt cx="0" cy="0"/>
        </a:xfrm>
      </p:grpSpPr>
      <p:sp>
        <p:nvSpPr>
          <p:cNvPr id="506" name="Google Shape;506;g478c782f63_0_58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07" name="Google Shape;507;g478c782f63_0_58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16696775"/>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08"/>
        <p:cNvGrpSpPr/>
        <p:nvPr/>
      </p:nvGrpSpPr>
      <p:grpSpPr>
        <a:xfrm>
          <a:off x="0" y="0"/>
          <a:ext cx="0" cy="0"/>
          <a:chOff x="0" y="0"/>
          <a:chExt cx="0" cy="0"/>
        </a:xfrm>
      </p:grpSpPr>
      <p:sp>
        <p:nvSpPr>
          <p:cNvPr id="1009" name="Google Shape;1009;g478c782f63_0_155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10" name="Google Shape;1010;g478c782f63_0_155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790024392"/>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02"/>
        <p:cNvGrpSpPr/>
        <p:nvPr/>
      </p:nvGrpSpPr>
      <p:grpSpPr>
        <a:xfrm>
          <a:off x="0" y="0"/>
          <a:ext cx="0" cy="0"/>
          <a:chOff x="0" y="0"/>
          <a:chExt cx="0" cy="0"/>
        </a:xfrm>
      </p:grpSpPr>
      <p:sp>
        <p:nvSpPr>
          <p:cNvPr id="1103" name="Google Shape;1103;g63e3404f9d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04" name="Google Shape;1104;g63e3404f9d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842549725"/>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52"/>
        <p:cNvGrpSpPr/>
        <p:nvPr/>
      </p:nvGrpSpPr>
      <p:grpSpPr>
        <a:xfrm>
          <a:off x="0" y="0"/>
          <a:ext cx="0" cy="0"/>
          <a:chOff x="0" y="0"/>
          <a:chExt cx="0" cy="0"/>
        </a:xfrm>
      </p:grpSpPr>
      <p:sp>
        <p:nvSpPr>
          <p:cNvPr id="1153" name="Google Shape;1153;g63e3404f9d_0_3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54" name="Google Shape;1154;g63e3404f9d_0_3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622119955"/>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151"/>
        <p:cNvGrpSpPr/>
        <p:nvPr/>
      </p:nvGrpSpPr>
      <p:grpSpPr>
        <a:xfrm>
          <a:off x="0" y="0"/>
          <a:ext cx="0" cy="0"/>
          <a:chOff x="0" y="0"/>
          <a:chExt cx="0" cy="0"/>
        </a:xfrm>
      </p:grpSpPr>
      <p:sp>
        <p:nvSpPr>
          <p:cNvPr id="5152" name="Google Shape;5152;g478c782f63_0_135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153" name="Google Shape;5153;g478c782f63_0_135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20856880"/>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242"/>
        <p:cNvGrpSpPr/>
        <p:nvPr/>
      </p:nvGrpSpPr>
      <p:grpSpPr>
        <a:xfrm>
          <a:off x="0" y="0"/>
          <a:ext cx="0" cy="0"/>
          <a:chOff x="0" y="0"/>
          <a:chExt cx="0" cy="0"/>
        </a:xfrm>
      </p:grpSpPr>
      <p:sp>
        <p:nvSpPr>
          <p:cNvPr id="5243" name="Google Shape;5243;g6327213437_0_2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244" name="Google Shape;5244;g6327213437_0_2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608087973"/>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259"/>
        <p:cNvGrpSpPr/>
        <p:nvPr/>
      </p:nvGrpSpPr>
      <p:grpSpPr>
        <a:xfrm>
          <a:off x="0" y="0"/>
          <a:ext cx="0" cy="0"/>
          <a:chOff x="0" y="0"/>
          <a:chExt cx="0" cy="0"/>
        </a:xfrm>
      </p:grpSpPr>
      <p:sp>
        <p:nvSpPr>
          <p:cNvPr id="5260" name="Google Shape;5260;g6327213437_0_6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261" name="Google Shape;5261;g6327213437_0_6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117641735"/>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288"/>
        <p:cNvGrpSpPr/>
        <p:nvPr/>
      </p:nvGrpSpPr>
      <p:grpSpPr>
        <a:xfrm>
          <a:off x="0" y="0"/>
          <a:ext cx="0" cy="0"/>
          <a:chOff x="0" y="0"/>
          <a:chExt cx="0" cy="0"/>
        </a:xfrm>
      </p:grpSpPr>
      <p:sp>
        <p:nvSpPr>
          <p:cNvPr id="5289" name="Google Shape;5289;g6327213437_0_87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290" name="Google Shape;5290;g6327213437_0_87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727242889"/>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361"/>
        <p:cNvGrpSpPr/>
        <p:nvPr/>
      </p:nvGrpSpPr>
      <p:grpSpPr>
        <a:xfrm>
          <a:off x="0" y="0"/>
          <a:ext cx="0" cy="0"/>
          <a:chOff x="0" y="0"/>
          <a:chExt cx="0" cy="0"/>
        </a:xfrm>
      </p:grpSpPr>
      <p:sp>
        <p:nvSpPr>
          <p:cNvPr id="5362" name="Google Shape;5362;g6327213437_0_204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363" name="Google Shape;5363;g6327213437_0_204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882141504"/>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614"/>
        <p:cNvGrpSpPr/>
        <p:nvPr/>
      </p:nvGrpSpPr>
      <p:grpSpPr>
        <a:xfrm>
          <a:off x="0" y="0"/>
          <a:ext cx="0" cy="0"/>
          <a:chOff x="0" y="0"/>
          <a:chExt cx="0" cy="0"/>
        </a:xfrm>
      </p:grpSpPr>
      <p:sp>
        <p:nvSpPr>
          <p:cNvPr id="5615" name="Google Shape;5615;g6327213437_0_220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616" name="Google Shape;5616;g6327213437_0_220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203992965"/>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628"/>
        <p:cNvGrpSpPr/>
        <p:nvPr/>
      </p:nvGrpSpPr>
      <p:grpSpPr>
        <a:xfrm>
          <a:off x="0" y="0"/>
          <a:ext cx="0" cy="0"/>
          <a:chOff x="0" y="0"/>
          <a:chExt cx="0" cy="0"/>
        </a:xfrm>
      </p:grpSpPr>
      <p:sp>
        <p:nvSpPr>
          <p:cNvPr id="5629" name="Google Shape;5629;g6327213437_0_210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630" name="Google Shape;5630;g6327213437_0_210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58734469"/>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61"/>
        <p:cNvGrpSpPr/>
        <p:nvPr/>
      </p:nvGrpSpPr>
      <p:grpSpPr>
        <a:xfrm>
          <a:off x="0" y="0"/>
          <a:ext cx="0" cy="0"/>
          <a:chOff x="0" y="0"/>
          <a:chExt cx="0" cy="0"/>
        </a:xfrm>
      </p:grpSpPr>
      <p:sp>
        <p:nvSpPr>
          <p:cNvPr id="262" name="Google Shape;262;g478c782f63_0_33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63" name="Google Shape;263;g478c782f63_0_33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046414318"/>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641"/>
        <p:cNvGrpSpPr/>
        <p:nvPr/>
      </p:nvGrpSpPr>
      <p:grpSpPr>
        <a:xfrm>
          <a:off x="0" y="0"/>
          <a:ext cx="0" cy="0"/>
          <a:chOff x="0" y="0"/>
          <a:chExt cx="0" cy="0"/>
        </a:xfrm>
      </p:grpSpPr>
      <p:sp>
        <p:nvSpPr>
          <p:cNvPr id="5642" name="Google Shape;5642;g6327213437_0_1021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643" name="Google Shape;5643;g6327213437_0_1021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162019920"/>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108"/>
        <p:cNvGrpSpPr/>
        <p:nvPr/>
      </p:nvGrpSpPr>
      <p:grpSpPr>
        <a:xfrm>
          <a:off x="0" y="0"/>
          <a:ext cx="0" cy="0"/>
          <a:chOff x="0" y="0"/>
          <a:chExt cx="0" cy="0"/>
        </a:xfrm>
      </p:grpSpPr>
      <p:sp>
        <p:nvSpPr>
          <p:cNvPr id="6109" name="Google Shape;6109;g6327213437_0_222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110" name="Google Shape;6110;g6327213437_0_222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411069233"/>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108"/>
        <p:cNvGrpSpPr/>
        <p:nvPr/>
      </p:nvGrpSpPr>
      <p:grpSpPr>
        <a:xfrm>
          <a:off x="0" y="0"/>
          <a:ext cx="0" cy="0"/>
          <a:chOff x="0" y="0"/>
          <a:chExt cx="0" cy="0"/>
        </a:xfrm>
      </p:grpSpPr>
      <p:sp>
        <p:nvSpPr>
          <p:cNvPr id="6109" name="Google Shape;6109;g6327213437_0_222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110" name="Google Shape;6110;g6327213437_0_222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419125796"/>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138"/>
        <p:cNvGrpSpPr/>
        <p:nvPr/>
      </p:nvGrpSpPr>
      <p:grpSpPr>
        <a:xfrm>
          <a:off x="0" y="0"/>
          <a:ext cx="0" cy="0"/>
          <a:chOff x="0" y="0"/>
          <a:chExt cx="0" cy="0"/>
        </a:xfrm>
      </p:grpSpPr>
      <p:sp>
        <p:nvSpPr>
          <p:cNvPr id="14139" name="Google Shape;14139;g63dcba9d6f_1_821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140" name="Google Shape;14140;g63dcba9d6f_1_821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948311377"/>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515"/>
        <p:cNvGrpSpPr/>
        <p:nvPr/>
      </p:nvGrpSpPr>
      <p:grpSpPr>
        <a:xfrm>
          <a:off x="0" y="0"/>
          <a:ext cx="0" cy="0"/>
          <a:chOff x="0" y="0"/>
          <a:chExt cx="0" cy="0"/>
        </a:xfrm>
      </p:grpSpPr>
      <p:sp>
        <p:nvSpPr>
          <p:cNvPr id="14516" name="Google Shape;14516;g63dcba9d6f_1_859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517" name="Google Shape;14517;g63dcba9d6f_1_859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044752103"/>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946"/>
        <p:cNvGrpSpPr/>
        <p:nvPr/>
      </p:nvGrpSpPr>
      <p:grpSpPr>
        <a:xfrm>
          <a:off x="0" y="0"/>
          <a:ext cx="0" cy="0"/>
          <a:chOff x="0" y="0"/>
          <a:chExt cx="0" cy="0"/>
        </a:xfrm>
      </p:grpSpPr>
      <p:sp>
        <p:nvSpPr>
          <p:cNvPr id="14947" name="Google Shape;14947;g63dcba9d6f_1_902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948" name="Google Shape;14948;g63dcba9d6f_1_902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705846821"/>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381000" y="685800"/>
            <a:ext cx="6096000" cy="3429000"/>
          </a:xfrm>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a:xfrm>
            <a:off x="3884613" y="8685213"/>
            <a:ext cx="2971800" cy="457200"/>
          </a:xfrm>
          <a:prstGeom prst="rect">
            <a:avLst/>
          </a:prstGeom>
        </p:spPr>
        <p:txBody>
          <a:bodyPr/>
          <a:lstStyle/>
          <a:p>
            <a:fld id="{A11FC198-2D83-4DFC-8CDD-7D23AF44D411}" type="slidenum">
              <a:rPr lang="zh-CN" altLang="en-US" smtClean="0"/>
              <a:pPr/>
              <a:t>4</a:t>
            </a:fld>
            <a:endParaRPr lang="zh-CN" altLang="en-US" dirty="0"/>
          </a:p>
        </p:txBody>
      </p:sp>
    </p:spTree>
    <p:extLst>
      <p:ext uri="{BB962C8B-B14F-4D97-AF65-F5344CB8AC3E}">
        <p14:creationId xmlns:p14="http://schemas.microsoft.com/office/powerpoint/2010/main" val="3461973139"/>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02"/>
        <p:cNvGrpSpPr/>
        <p:nvPr/>
      </p:nvGrpSpPr>
      <p:grpSpPr>
        <a:xfrm>
          <a:off x="0" y="0"/>
          <a:ext cx="0" cy="0"/>
          <a:chOff x="0" y="0"/>
          <a:chExt cx="0" cy="0"/>
        </a:xfrm>
      </p:grpSpPr>
      <p:sp>
        <p:nvSpPr>
          <p:cNvPr id="603" name="Google Shape;603;g478c782f63_0_91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04" name="Google Shape;604;g478c782f63_0_91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05112963"/>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72"/>
        <p:cNvGrpSpPr/>
        <p:nvPr/>
      </p:nvGrpSpPr>
      <p:grpSpPr>
        <a:xfrm>
          <a:off x="0" y="0"/>
          <a:ext cx="0" cy="0"/>
          <a:chOff x="0" y="0"/>
          <a:chExt cx="0" cy="0"/>
        </a:xfrm>
      </p:grpSpPr>
      <p:sp>
        <p:nvSpPr>
          <p:cNvPr id="673" name="Google Shape;673;g478c782f63_0_119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74" name="Google Shape;674;g478c782f63_0_119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554064671"/>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381000" y="685800"/>
            <a:ext cx="6096000" cy="3429000"/>
          </a:xfrm>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a:xfrm>
            <a:off x="3884613" y="8685213"/>
            <a:ext cx="2971800" cy="457200"/>
          </a:xfrm>
          <a:prstGeom prst="rect">
            <a:avLst/>
          </a:prstGeom>
        </p:spPr>
        <p:txBody>
          <a:bodyPr/>
          <a:lstStyle/>
          <a:p>
            <a:fld id="{A11FC198-2D83-4DFC-8CDD-7D23AF44D411}" type="slidenum">
              <a:rPr lang="zh-CN" altLang="en-US" smtClean="0"/>
              <a:pPr/>
              <a:t>11</a:t>
            </a:fld>
            <a:endParaRPr lang="zh-CN" altLang="en-US" dirty="0"/>
          </a:p>
        </p:txBody>
      </p:sp>
    </p:spTree>
    <p:extLst>
      <p:ext uri="{BB962C8B-B14F-4D97-AF65-F5344CB8AC3E}">
        <p14:creationId xmlns:p14="http://schemas.microsoft.com/office/powerpoint/2010/main" val="2764937335"/>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08"/>
        <p:cNvGrpSpPr/>
        <p:nvPr/>
      </p:nvGrpSpPr>
      <p:grpSpPr>
        <a:xfrm>
          <a:off x="0" y="0"/>
          <a:ext cx="0" cy="0"/>
          <a:chOff x="0" y="0"/>
          <a:chExt cx="0" cy="0"/>
        </a:xfrm>
      </p:grpSpPr>
      <p:sp>
        <p:nvSpPr>
          <p:cNvPr id="809" name="Google Shape;809;g478c782f63_0_65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10" name="Google Shape;810;g478c782f63_0_65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5348245"/>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381000" y="685800"/>
            <a:ext cx="6096000" cy="3429000"/>
          </a:xfrm>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a:xfrm>
            <a:off x="3884613" y="8685213"/>
            <a:ext cx="2971800" cy="457200"/>
          </a:xfrm>
          <a:prstGeom prst="rect">
            <a:avLst/>
          </a:prstGeom>
        </p:spPr>
        <p:txBody>
          <a:bodyPr/>
          <a:lstStyle/>
          <a:p>
            <a:fld id="{A11FC198-2D83-4DFC-8CDD-7D23AF44D411}" type="slidenum">
              <a:rPr lang="zh-CN" altLang="en-US" smtClean="0"/>
              <a:pPr/>
              <a:t>33</a:t>
            </a:fld>
            <a:endParaRPr lang="zh-CN" altLang="en-US" dirty="0"/>
          </a:p>
        </p:txBody>
      </p:sp>
    </p:spTree>
    <p:extLst>
      <p:ext uri="{BB962C8B-B14F-4D97-AF65-F5344CB8AC3E}">
        <p14:creationId xmlns:p14="http://schemas.microsoft.com/office/powerpoint/2010/main" val="3585907661"/>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60"/>
        <p:cNvGrpSpPr/>
        <p:nvPr/>
      </p:nvGrpSpPr>
      <p:grpSpPr>
        <a:xfrm>
          <a:off x="0" y="0"/>
          <a:ext cx="0" cy="0"/>
          <a:chOff x="0" y="0"/>
          <a:chExt cx="0" cy="0"/>
        </a:xfrm>
      </p:grpSpPr>
      <p:sp>
        <p:nvSpPr>
          <p:cNvPr id="961" name="Google Shape;961;g478c782f63_0_99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62" name="Google Shape;962;g478c782f63_0_99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690545381"/>
      </p:ext>
    </p:extLst>
  </p:cSld>
  <p:clrMapOvr>
    <a:masterClrMapping/>
  </p:clrMapOvr>
</p:notes>
</file>

<file path=ppt/slideLayouts/_rels/slideLayout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2" Type="http://schemas.openxmlformats.org/officeDocument/2006/relationships/image" Target="../media/image9.jpg"/><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2" Type="http://schemas.openxmlformats.org/officeDocument/2006/relationships/image" Target="../media/image16.emf"/><Relationship Id="rId1" Type="http://schemas.openxmlformats.org/officeDocument/2006/relationships/slideMaster" Target="../slideMasters/slideMaster1.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5.xml.rels><?xml version="1.0" encoding="UTF-8" standalone="yes"?>
<Relationships xmlns="http://schemas.openxmlformats.org/package/2006/relationships"><Relationship Id="rId2" Type="http://schemas.openxmlformats.org/officeDocument/2006/relationships/image" Target="../media/image17.jpg"/><Relationship Id="rId1" Type="http://schemas.openxmlformats.org/officeDocument/2006/relationships/slideMaster" Target="../slideMasters/slideMaster1.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9.xml.rels><?xml version="1.0" encoding="UTF-8" standalone="yes"?>
<Relationships xmlns="http://schemas.openxmlformats.org/package/2006/relationships"><Relationship Id="rId2" Type="http://schemas.openxmlformats.org/officeDocument/2006/relationships/image" Target="../media/image18.emf"/><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bg>
      <p:bgPr>
        <a:blipFill>
          <a:blip r:embed="rId2">
            <a:alphaModFix/>
          </a:blip>
          <a:stretch>
            <a:fillRect/>
          </a:stretch>
        </a:blipFill>
        <a:effectLst/>
      </p:bgPr>
    </p:bg>
    <p:spTree>
      <p:nvGrpSpPr>
        <p:cNvPr id="1" name="Shape 12"/>
        <p:cNvGrpSpPr/>
        <p:nvPr/>
      </p:nvGrpSpPr>
      <p:grpSpPr>
        <a:xfrm>
          <a:off x="0" y="0"/>
          <a:ext cx="0" cy="0"/>
          <a:chOff x="0" y="0"/>
          <a:chExt cx="0" cy="0"/>
        </a:xfrm>
      </p:grpSpPr>
      <p:sp>
        <p:nvSpPr>
          <p:cNvPr id="7" name="Freeform 9"/>
          <p:cNvSpPr>
            <a:spLocks/>
          </p:cNvSpPr>
          <p:nvPr userDrawn="1"/>
        </p:nvSpPr>
        <p:spPr bwMode="auto">
          <a:xfrm rot="10800000">
            <a:off x="6046237" y="4314245"/>
            <a:ext cx="3097763" cy="836612"/>
          </a:xfrm>
          <a:custGeom>
            <a:avLst/>
            <a:gdLst>
              <a:gd name="T0" fmla="*/ 0 w 870"/>
              <a:gd name="T1" fmla="*/ 0 h 527"/>
              <a:gd name="T2" fmla="*/ 0 w 870"/>
              <a:gd name="T3" fmla="*/ 527 h 527"/>
              <a:gd name="T4" fmla="*/ 870 w 870"/>
              <a:gd name="T5" fmla="*/ 276 h 527"/>
              <a:gd name="T6" fmla="*/ 870 w 870"/>
              <a:gd name="T7" fmla="*/ 0 h 527"/>
              <a:gd name="T8" fmla="*/ 0 w 870"/>
              <a:gd name="T9" fmla="*/ 0 h 527"/>
            </a:gdLst>
            <a:ahLst/>
            <a:cxnLst>
              <a:cxn ang="0">
                <a:pos x="T0" y="T1"/>
              </a:cxn>
              <a:cxn ang="0">
                <a:pos x="T2" y="T3"/>
              </a:cxn>
              <a:cxn ang="0">
                <a:pos x="T4" y="T5"/>
              </a:cxn>
              <a:cxn ang="0">
                <a:pos x="T6" y="T7"/>
              </a:cxn>
              <a:cxn ang="0">
                <a:pos x="T8" y="T9"/>
              </a:cxn>
            </a:cxnLst>
            <a:rect l="0" t="0" r="r" b="b"/>
            <a:pathLst>
              <a:path w="870" h="527">
                <a:moveTo>
                  <a:pt x="0" y="0"/>
                </a:moveTo>
                <a:lnTo>
                  <a:pt x="0" y="527"/>
                </a:lnTo>
                <a:lnTo>
                  <a:pt x="870" y="276"/>
                </a:lnTo>
                <a:lnTo>
                  <a:pt x="870" y="0"/>
                </a:lnTo>
                <a:lnTo>
                  <a:pt x="0" y="0"/>
                </a:lnTo>
                <a:close/>
              </a:path>
            </a:pathLst>
          </a:custGeom>
          <a:solidFill>
            <a:schemeClr val="bg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s-AR"/>
          </a:p>
        </p:txBody>
      </p:sp>
      <p:sp>
        <p:nvSpPr>
          <p:cNvPr id="8" name="Freeform 9"/>
          <p:cNvSpPr>
            <a:spLocks/>
          </p:cNvSpPr>
          <p:nvPr userDrawn="1"/>
        </p:nvSpPr>
        <p:spPr bwMode="auto">
          <a:xfrm rot="10800000" flipH="1">
            <a:off x="0" y="4266857"/>
            <a:ext cx="3273229" cy="884000"/>
          </a:xfrm>
          <a:custGeom>
            <a:avLst/>
            <a:gdLst>
              <a:gd name="T0" fmla="*/ 0 w 870"/>
              <a:gd name="T1" fmla="*/ 0 h 527"/>
              <a:gd name="T2" fmla="*/ 0 w 870"/>
              <a:gd name="T3" fmla="*/ 527 h 527"/>
              <a:gd name="T4" fmla="*/ 870 w 870"/>
              <a:gd name="T5" fmla="*/ 276 h 527"/>
              <a:gd name="T6" fmla="*/ 870 w 870"/>
              <a:gd name="T7" fmla="*/ 0 h 527"/>
              <a:gd name="T8" fmla="*/ 0 w 870"/>
              <a:gd name="T9" fmla="*/ 0 h 527"/>
            </a:gdLst>
            <a:ahLst/>
            <a:cxnLst>
              <a:cxn ang="0">
                <a:pos x="T0" y="T1"/>
              </a:cxn>
              <a:cxn ang="0">
                <a:pos x="T2" y="T3"/>
              </a:cxn>
              <a:cxn ang="0">
                <a:pos x="T4" y="T5"/>
              </a:cxn>
              <a:cxn ang="0">
                <a:pos x="T6" y="T7"/>
              </a:cxn>
              <a:cxn ang="0">
                <a:pos x="T8" y="T9"/>
              </a:cxn>
            </a:cxnLst>
            <a:rect l="0" t="0" r="r" b="b"/>
            <a:pathLst>
              <a:path w="870" h="527">
                <a:moveTo>
                  <a:pt x="0" y="0"/>
                </a:moveTo>
                <a:lnTo>
                  <a:pt x="0" y="527"/>
                </a:lnTo>
                <a:lnTo>
                  <a:pt x="870" y="276"/>
                </a:lnTo>
                <a:lnTo>
                  <a:pt x="870" y="0"/>
                </a:lnTo>
                <a:lnTo>
                  <a:pt x="0" y="0"/>
                </a:lnTo>
                <a:close/>
              </a:path>
            </a:pathLst>
          </a:custGeom>
          <a:solidFill>
            <a:schemeClr val="bg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s-AR"/>
          </a:p>
        </p:txBody>
      </p:sp>
      <p:sp>
        <p:nvSpPr>
          <p:cNvPr id="9" name="Freeform 5"/>
          <p:cNvSpPr>
            <a:spLocks/>
          </p:cNvSpPr>
          <p:nvPr userDrawn="1"/>
        </p:nvSpPr>
        <p:spPr bwMode="auto">
          <a:xfrm>
            <a:off x="0" y="5012"/>
            <a:ext cx="9144000" cy="530401"/>
          </a:xfrm>
          <a:custGeom>
            <a:avLst/>
            <a:gdLst>
              <a:gd name="T0" fmla="*/ 2703 w 3564"/>
              <a:gd name="T1" fmla="*/ 0 h 529"/>
              <a:gd name="T2" fmla="*/ 862 w 3564"/>
              <a:gd name="T3" fmla="*/ 0 h 529"/>
              <a:gd name="T4" fmla="*/ 0 w 3564"/>
              <a:gd name="T5" fmla="*/ 0 h 529"/>
              <a:gd name="T6" fmla="*/ 0 w 3564"/>
              <a:gd name="T7" fmla="*/ 277 h 529"/>
              <a:gd name="T8" fmla="*/ 862 w 3564"/>
              <a:gd name="T9" fmla="*/ 529 h 529"/>
              <a:gd name="T10" fmla="*/ 2417 w 3564"/>
              <a:gd name="T11" fmla="*/ 529 h 529"/>
              <a:gd name="T12" fmla="*/ 2703 w 3564"/>
              <a:gd name="T13" fmla="*/ 529 h 529"/>
              <a:gd name="T14" fmla="*/ 3564 w 3564"/>
              <a:gd name="T15" fmla="*/ 277 h 529"/>
              <a:gd name="T16" fmla="*/ 3564 w 3564"/>
              <a:gd name="T17" fmla="*/ 0 h 529"/>
              <a:gd name="T18" fmla="*/ 2703 w 3564"/>
              <a:gd name="T19" fmla="*/ 0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64" h="529">
                <a:moveTo>
                  <a:pt x="2703" y="0"/>
                </a:moveTo>
                <a:lnTo>
                  <a:pt x="862" y="0"/>
                </a:lnTo>
                <a:lnTo>
                  <a:pt x="0" y="0"/>
                </a:lnTo>
                <a:lnTo>
                  <a:pt x="0" y="277"/>
                </a:lnTo>
                <a:lnTo>
                  <a:pt x="862" y="529"/>
                </a:lnTo>
                <a:lnTo>
                  <a:pt x="2417" y="529"/>
                </a:lnTo>
                <a:lnTo>
                  <a:pt x="2703" y="529"/>
                </a:lnTo>
                <a:lnTo>
                  <a:pt x="3564" y="277"/>
                </a:lnTo>
                <a:lnTo>
                  <a:pt x="3564" y="0"/>
                </a:lnTo>
                <a:lnTo>
                  <a:pt x="2703" y="0"/>
                </a:lnTo>
                <a:close/>
              </a:path>
            </a:pathLst>
          </a:custGeom>
          <a:solidFill>
            <a:srgbClr val="6096C8"/>
          </a:solidFill>
          <a:ln>
            <a:noFill/>
          </a:ln>
        </p:spPr>
        <p:txBody>
          <a:bodyPr vert="horz" wrap="square" lIns="91440" tIns="45720" rIns="91440" bIns="45720" numCol="1" anchor="t" anchorCtr="0" compatLnSpc="1">
            <a:prstTxWarp prst="textNoShape">
              <a:avLst/>
            </a:prstTxWarp>
          </a:bodyPr>
          <a:lstStyle/>
          <a:p>
            <a:endParaRPr lang="es-AR"/>
          </a:p>
        </p:txBody>
      </p:sp>
      <p:sp>
        <p:nvSpPr>
          <p:cNvPr id="14" name="Google Shape;14;p3"/>
          <p:cNvSpPr/>
          <p:nvPr/>
        </p:nvSpPr>
        <p:spPr>
          <a:xfrm>
            <a:off x="2435550" y="748050"/>
            <a:ext cx="4272900" cy="3647400"/>
          </a:xfrm>
          <a:prstGeom prst="rect">
            <a:avLst/>
          </a:pr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15;p3"/>
          <p:cNvSpPr txBox="1">
            <a:spLocks noGrp="1"/>
          </p:cNvSpPr>
          <p:nvPr>
            <p:ph type="title"/>
          </p:nvPr>
        </p:nvSpPr>
        <p:spPr>
          <a:xfrm>
            <a:off x="2896950" y="1196550"/>
            <a:ext cx="3350100" cy="841800"/>
          </a:xfrm>
          <a:prstGeom prst="rect">
            <a:avLst/>
          </a:prstGeom>
        </p:spPr>
        <p:txBody>
          <a:bodyPr spcFirstLastPara="1" wrap="square" lIns="91425" tIns="91425" rIns="91425" bIns="91425" anchor="b" anchorCtr="0">
            <a:noAutofit/>
          </a:bodyPr>
          <a:lstStyle>
            <a:lvl1pPr lvl="0" algn="ctr">
              <a:spcBef>
                <a:spcPts val="0"/>
              </a:spcBef>
              <a:spcAft>
                <a:spcPts val="0"/>
              </a:spcAft>
              <a:buSzPts val="3600"/>
              <a:buNone/>
              <a:defRPr sz="3600"/>
            </a:lvl1pPr>
            <a:lvl2pPr lvl="1" algn="ctr">
              <a:spcBef>
                <a:spcPts val="0"/>
              </a:spcBef>
              <a:spcAft>
                <a:spcPts val="0"/>
              </a:spcAft>
              <a:buSzPts val="3600"/>
              <a:buNone/>
              <a:defRPr sz="3600"/>
            </a:lvl2pPr>
            <a:lvl3pPr lvl="2" algn="ctr">
              <a:spcBef>
                <a:spcPts val="0"/>
              </a:spcBef>
              <a:spcAft>
                <a:spcPts val="0"/>
              </a:spcAft>
              <a:buSzPts val="3600"/>
              <a:buNone/>
              <a:defRPr sz="3600"/>
            </a:lvl3pPr>
            <a:lvl4pPr lvl="3" algn="ctr">
              <a:spcBef>
                <a:spcPts val="0"/>
              </a:spcBef>
              <a:spcAft>
                <a:spcPts val="0"/>
              </a:spcAft>
              <a:buSzPts val="3600"/>
              <a:buNone/>
              <a:defRPr sz="3600"/>
            </a:lvl4pPr>
            <a:lvl5pPr lvl="4" algn="ctr">
              <a:spcBef>
                <a:spcPts val="0"/>
              </a:spcBef>
              <a:spcAft>
                <a:spcPts val="0"/>
              </a:spcAft>
              <a:buSzPts val="3600"/>
              <a:buNone/>
              <a:defRPr sz="3600"/>
            </a:lvl5pPr>
            <a:lvl6pPr lvl="5" algn="ctr">
              <a:spcBef>
                <a:spcPts val="0"/>
              </a:spcBef>
              <a:spcAft>
                <a:spcPts val="0"/>
              </a:spcAft>
              <a:buSzPts val="3600"/>
              <a:buNone/>
              <a:defRPr sz="3600"/>
            </a:lvl6pPr>
            <a:lvl7pPr lvl="6" algn="ctr">
              <a:spcBef>
                <a:spcPts val="0"/>
              </a:spcBef>
              <a:spcAft>
                <a:spcPts val="0"/>
              </a:spcAft>
              <a:buSzPts val="3600"/>
              <a:buNone/>
              <a:defRPr sz="3600"/>
            </a:lvl7pPr>
            <a:lvl8pPr lvl="7" algn="ctr">
              <a:spcBef>
                <a:spcPts val="0"/>
              </a:spcBef>
              <a:spcAft>
                <a:spcPts val="0"/>
              </a:spcAft>
              <a:buSzPts val="3600"/>
              <a:buNone/>
              <a:defRPr sz="3600"/>
            </a:lvl8pPr>
            <a:lvl9pPr lvl="8" algn="ctr">
              <a:spcBef>
                <a:spcPts val="0"/>
              </a:spcBef>
              <a:spcAft>
                <a:spcPts val="0"/>
              </a:spcAft>
              <a:buSzPts val="3600"/>
              <a:buNone/>
              <a:defRPr sz="3600"/>
            </a:lvl9pPr>
          </a:lstStyle>
          <a:p>
            <a:endParaRPr/>
          </a:p>
        </p:txBody>
      </p:sp>
      <p:sp>
        <p:nvSpPr>
          <p:cNvPr id="16" name="Google Shape;16;p3"/>
          <p:cNvSpPr txBox="1">
            <a:spLocks noGrp="1"/>
          </p:cNvSpPr>
          <p:nvPr>
            <p:ph type="subTitle" idx="1"/>
          </p:nvPr>
        </p:nvSpPr>
        <p:spPr>
          <a:xfrm>
            <a:off x="2896950" y="2038350"/>
            <a:ext cx="3350100" cy="650100"/>
          </a:xfrm>
          <a:prstGeom prst="rect">
            <a:avLst/>
          </a:prstGeom>
        </p:spPr>
        <p:txBody>
          <a:bodyPr spcFirstLastPara="1" wrap="square" lIns="91425" tIns="91425" rIns="91425" bIns="91425" anchor="t" anchorCtr="0">
            <a:noAutofit/>
          </a:bodyPr>
          <a:lstStyle>
            <a:lvl1pPr lvl="0" algn="ctr">
              <a:spcBef>
                <a:spcPts val="0"/>
              </a:spcBef>
              <a:spcAft>
                <a:spcPts val="0"/>
              </a:spcAft>
              <a:buNone/>
              <a:defRPr sz="1300"/>
            </a:lvl1pPr>
            <a:lvl2pPr lvl="1" algn="ctr">
              <a:spcBef>
                <a:spcPts val="1600"/>
              </a:spcBef>
              <a:spcAft>
                <a:spcPts val="0"/>
              </a:spcAft>
              <a:buNone/>
              <a:defRPr sz="1300"/>
            </a:lvl2pPr>
            <a:lvl3pPr lvl="2" algn="ctr">
              <a:spcBef>
                <a:spcPts val="1600"/>
              </a:spcBef>
              <a:spcAft>
                <a:spcPts val="0"/>
              </a:spcAft>
              <a:buNone/>
              <a:defRPr sz="1300"/>
            </a:lvl3pPr>
            <a:lvl4pPr lvl="3" algn="ctr">
              <a:spcBef>
                <a:spcPts val="1600"/>
              </a:spcBef>
              <a:spcAft>
                <a:spcPts val="0"/>
              </a:spcAft>
              <a:buNone/>
              <a:defRPr sz="1300"/>
            </a:lvl4pPr>
            <a:lvl5pPr lvl="4" algn="ctr">
              <a:spcBef>
                <a:spcPts val="1600"/>
              </a:spcBef>
              <a:spcAft>
                <a:spcPts val="0"/>
              </a:spcAft>
              <a:buNone/>
              <a:defRPr sz="1300"/>
            </a:lvl5pPr>
            <a:lvl6pPr lvl="5" algn="ctr">
              <a:spcBef>
                <a:spcPts val="1600"/>
              </a:spcBef>
              <a:spcAft>
                <a:spcPts val="0"/>
              </a:spcAft>
              <a:buNone/>
              <a:defRPr sz="1300"/>
            </a:lvl6pPr>
            <a:lvl7pPr lvl="6" algn="ctr">
              <a:spcBef>
                <a:spcPts val="1600"/>
              </a:spcBef>
              <a:spcAft>
                <a:spcPts val="0"/>
              </a:spcAft>
              <a:buNone/>
              <a:defRPr sz="1300"/>
            </a:lvl7pPr>
            <a:lvl8pPr lvl="7" algn="ctr">
              <a:spcBef>
                <a:spcPts val="1600"/>
              </a:spcBef>
              <a:spcAft>
                <a:spcPts val="0"/>
              </a:spcAft>
              <a:buNone/>
              <a:defRPr sz="1300"/>
            </a:lvl8pPr>
            <a:lvl9pPr lvl="8" algn="ctr">
              <a:spcBef>
                <a:spcPts val="1600"/>
              </a:spcBef>
              <a:spcAft>
                <a:spcPts val="1600"/>
              </a:spcAft>
              <a:buNone/>
              <a:defRPr sz="1300"/>
            </a:lvl9pPr>
          </a:lstStyle>
          <a:p>
            <a:endParaRPr/>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Table of contents">
  <p:cSld name="CUSTOM">
    <p:bg>
      <p:bgPr>
        <a:blipFill>
          <a:blip r:embed="rId2">
            <a:alphaModFix/>
          </a:blip>
          <a:stretch>
            <a:fillRect/>
          </a:stretch>
        </a:blipFill>
        <a:effectLst/>
      </p:bgPr>
    </p:bg>
    <p:spTree>
      <p:nvGrpSpPr>
        <p:cNvPr id="1" name="Shape 42"/>
        <p:cNvGrpSpPr/>
        <p:nvPr/>
      </p:nvGrpSpPr>
      <p:grpSpPr>
        <a:xfrm>
          <a:off x="0" y="0"/>
          <a:ext cx="0" cy="0"/>
          <a:chOff x="0" y="0"/>
          <a:chExt cx="0" cy="0"/>
        </a:xfrm>
      </p:grpSpPr>
      <p:sp>
        <p:nvSpPr>
          <p:cNvPr id="9" name="Freeform 9"/>
          <p:cNvSpPr>
            <a:spLocks/>
          </p:cNvSpPr>
          <p:nvPr userDrawn="1"/>
        </p:nvSpPr>
        <p:spPr bwMode="auto">
          <a:xfrm rot="10800000">
            <a:off x="6046237" y="4314245"/>
            <a:ext cx="3097763" cy="836612"/>
          </a:xfrm>
          <a:custGeom>
            <a:avLst/>
            <a:gdLst>
              <a:gd name="T0" fmla="*/ 0 w 870"/>
              <a:gd name="T1" fmla="*/ 0 h 527"/>
              <a:gd name="T2" fmla="*/ 0 w 870"/>
              <a:gd name="T3" fmla="*/ 527 h 527"/>
              <a:gd name="T4" fmla="*/ 870 w 870"/>
              <a:gd name="T5" fmla="*/ 276 h 527"/>
              <a:gd name="T6" fmla="*/ 870 w 870"/>
              <a:gd name="T7" fmla="*/ 0 h 527"/>
              <a:gd name="T8" fmla="*/ 0 w 870"/>
              <a:gd name="T9" fmla="*/ 0 h 527"/>
            </a:gdLst>
            <a:ahLst/>
            <a:cxnLst>
              <a:cxn ang="0">
                <a:pos x="T0" y="T1"/>
              </a:cxn>
              <a:cxn ang="0">
                <a:pos x="T2" y="T3"/>
              </a:cxn>
              <a:cxn ang="0">
                <a:pos x="T4" y="T5"/>
              </a:cxn>
              <a:cxn ang="0">
                <a:pos x="T6" y="T7"/>
              </a:cxn>
              <a:cxn ang="0">
                <a:pos x="T8" y="T9"/>
              </a:cxn>
            </a:cxnLst>
            <a:rect l="0" t="0" r="r" b="b"/>
            <a:pathLst>
              <a:path w="870" h="527">
                <a:moveTo>
                  <a:pt x="0" y="0"/>
                </a:moveTo>
                <a:lnTo>
                  <a:pt x="0" y="527"/>
                </a:lnTo>
                <a:lnTo>
                  <a:pt x="870" y="276"/>
                </a:lnTo>
                <a:lnTo>
                  <a:pt x="870" y="0"/>
                </a:lnTo>
                <a:lnTo>
                  <a:pt x="0" y="0"/>
                </a:lnTo>
                <a:close/>
              </a:path>
            </a:pathLst>
          </a:custGeom>
          <a:solidFill>
            <a:schemeClr val="bg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s-AR"/>
          </a:p>
        </p:txBody>
      </p:sp>
      <p:sp>
        <p:nvSpPr>
          <p:cNvPr id="23" name="Freeform 9"/>
          <p:cNvSpPr>
            <a:spLocks/>
          </p:cNvSpPr>
          <p:nvPr userDrawn="1"/>
        </p:nvSpPr>
        <p:spPr bwMode="auto">
          <a:xfrm rot="10800000" flipH="1">
            <a:off x="0" y="4266857"/>
            <a:ext cx="3273229" cy="884000"/>
          </a:xfrm>
          <a:custGeom>
            <a:avLst/>
            <a:gdLst>
              <a:gd name="T0" fmla="*/ 0 w 870"/>
              <a:gd name="T1" fmla="*/ 0 h 527"/>
              <a:gd name="T2" fmla="*/ 0 w 870"/>
              <a:gd name="T3" fmla="*/ 527 h 527"/>
              <a:gd name="T4" fmla="*/ 870 w 870"/>
              <a:gd name="T5" fmla="*/ 276 h 527"/>
              <a:gd name="T6" fmla="*/ 870 w 870"/>
              <a:gd name="T7" fmla="*/ 0 h 527"/>
              <a:gd name="T8" fmla="*/ 0 w 870"/>
              <a:gd name="T9" fmla="*/ 0 h 527"/>
            </a:gdLst>
            <a:ahLst/>
            <a:cxnLst>
              <a:cxn ang="0">
                <a:pos x="T0" y="T1"/>
              </a:cxn>
              <a:cxn ang="0">
                <a:pos x="T2" y="T3"/>
              </a:cxn>
              <a:cxn ang="0">
                <a:pos x="T4" y="T5"/>
              </a:cxn>
              <a:cxn ang="0">
                <a:pos x="T6" y="T7"/>
              </a:cxn>
              <a:cxn ang="0">
                <a:pos x="T8" y="T9"/>
              </a:cxn>
            </a:cxnLst>
            <a:rect l="0" t="0" r="r" b="b"/>
            <a:pathLst>
              <a:path w="870" h="527">
                <a:moveTo>
                  <a:pt x="0" y="0"/>
                </a:moveTo>
                <a:lnTo>
                  <a:pt x="0" y="527"/>
                </a:lnTo>
                <a:lnTo>
                  <a:pt x="870" y="276"/>
                </a:lnTo>
                <a:lnTo>
                  <a:pt x="870" y="0"/>
                </a:lnTo>
                <a:lnTo>
                  <a:pt x="0" y="0"/>
                </a:lnTo>
                <a:close/>
              </a:path>
            </a:pathLst>
          </a:custGeom>
          <a:solidFill>
            <a:schemeClr val="bg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s-AR"/>
          </a:p>
        </p:txBody>
      </p:sp>
      <p:sp>
        <p:nvSpPr>
          <p:cNvPr id="43" name="Google Shape;43;p13"/>
          <p:cNvSpPr txBox="1">
            <a:spLocks noGrp="1"/>
          </p:cNvSpPr>
          <p:nvPr>
            <p:ph type="title" hasCustomPrompt="1"/>
          </p:nvPr>
        </p:nvSpPr>
        <p:spPr>
          <a:xfrm>
            <a:off x="3245550" y="1299975"/>
            <a:ext cx="1960800" cy="470400"/>
          </a:xfrm>
          <a:prstGeom prst="rect">
            <a:avLst/>
          </a:prstGeom>
        </p:spPr>
        <p:txBody>
          <a:bodyPr spcFirstLastPara="1" wrap="square" lIns="91425" tIns="0" rIns="91425" bIns="0" anchor="ctr" anchorCtr="0">
            <a:noAutofit/>
          </a:bodyPr>
          <a:lstStyle>
            <a:lvl1pPr lvl="0" algn="r" rtl="0">
              <a:spcBef>
                <a:spcPts val="0"/>
              </a:spcBef>
              <a:spcAft>
                <a:spcPts val="0"/>
              </a:spcAft>
              <a:buClr>
                <a:schemeClr val="lt1"/>
              </a:buClr>
              <a:buSzPts val="4000"/>
              <a:buNone/>
              <a:defRPr sz="4000">
                <a:solidFill>
                  <a:schemeClr val="lt1"/>
                </a:solidFill>
              </a:defRPr>
            </a:lvl1pPr>
            <a:lvl2pPr lvl="1" algn="r" rtl="0">
              <a:spcBef>
                <a:spcPts val="0"/>
              </a:spcBef>
              <a:spcAft>
                <a:spcPts val="0"/>
              </a:spcAft>
              <a:buSzPts val="4000"/>
              <a:buNone/>
              <a:defRPr sz="4000"/>
            </a:lvl2pPr>
            <a:lvl3pPr lvl="2" algn="r" rtl="0">
              <a:spcBef>
                <a:spcPts val="0"/>
              </a:spcBef>
              <a:spcAft>
                <a:spcPts val="0"/>
              </a:spcAft>
              <a:buSzPts val="4000"/>
              <a:buNone/>
              <a:defRPr sz="4000"/>
            </a:lvl3pPr>
            <a:lvl4pPr lvl="3" algn="r" rtl="0">
              <a:spcBef>
                <a:spcPts val="0"/>
              </a:spcBef>
              <a:spcAft>
                <a:spcPts val="0"/>
              </a:spcAft>
              <a:buSzPts val="4000"/>
              <a:buNone/>
              <a:defRPr sz="4000"/>
            </a:lvl4pPr>
            <a:lvl5pPr lvl="4" algn="r" rtl="0">
              <a:spcBef>
                <a:spcPts val="0"/>
              </a:spcBef>
              <a:spcAft>
                <a:spcPts val="0"/>
              </a:spcAft>
              <a:buSzPts val="4000"/>
              <a:buNone/>
              <a:defRPr sz="4000"/>
            </a:lvl5pPr>
            <a:lvl6pPr lvl="5" algn="r" rtl="0">
              <a:spcBef>
                <a:spcPts val="0"/>
              </a:spcBef>
              <a:spcAft>
                <a:spcPts val="0"/>
              </a:spcAft>
              <a:buSzPts val="4000"/>
              <a:buNone/>
              <a:defRPr sz="4000"/>
            </a:lvl6pPr>
            <a:lvl7pPr lvl="6" algn="r" rtl="0">
              <a:spcBef>
                <a:spcPts val="0"/>
              </a:spcBef>
              <a:spcAft>
                <a:spcPts val="0"/>
              </a:spcAft>
              <a:buSzPts val="4000"/>
              <a:buNone/>
              <a:defRPr sz="4000"/>
            </a:lvl7pPr>
            <a:lvl8pPr lvl="7" algn="r" rtl="0">
              <a:spcBef>
                <a:spcPts val="0"/>
              </a:spcBef>
              <a:spcAft>
                <a:spcPts val="0"/>
              </a:spcAft>
              <a:buSzPts val="4000"/>
              <a:buNone/>
              <a:defRPr sz="4000"/>
            </a:lvl8pPr>
            <a:lvl9pPr lvl="8" algn="r" rtl="0">
              <a:spcBef>
                <a:spcPts val="0"/>
              </a:spcBef>
              <a:spcAft>
                <a:spcPts val="0"/>
              </a:spcAft>
              <a:buSzPts val="4000"/>
              <a:buNone/>
              <a:defRPr sz="4000"/>
            </a:lvl9pPr>
          </a:lstStyle>
          <a:p>
            <a:r>
              <a:t>xx%</a:t>
            </a:r>
          </a:p>
        </p:txBody>
      </p:sp>
      <p:sp>
        <p:nvSpPr>
          <p:cNvPr id="44" name="Google Shape;44;p13"/>
          <p:cNvSpPr txBox="1">
            <a:spLocks noGrp="1"/>
          </p:cNvSpPr>
          <p:nvPr>
            <p:ph type="subTitle" idx="1"/>
          </p:nvPr>
        </p:nvSpPr>
        <p:spPr>
          <a:xfrm>
            <a:off x="5206350" y="1264125"/>
            <a:ext cx="3225300" cy="330000"/>
          </a:xfrm>
          <a:prstGeom prst="rect">
            <a:avLst/>
          </a:prstGeom>
          <a:noFill/>
        </p:spPr>
        <p:txBody>
          <a:bodyPr spcFirstLastPara="1" wrap="square" lIns="91425" tIns="0" rIns="91425" bIns="0" anchor="ctr" anchorCtr="0">
            <a:noAutofit/>
          </a:bodyPr>
          <a:lstStyle>
            <a:lvl1pPr lvl="0">
              <a:lnSpc>
                <a:spcPct val="114000"/>
              </a:lnSpc>
              <a:spcBef>
                <a:spcPts val="0"/>
              </a:spcBef>
              <a:spcAft>
                <a:spcPts val="0"/>
              </a:spcAft>
              <a:buNone/>
              <a:defRPr sz="1700"/>
            </a:lvl1pPr>
            <a:lvl2pPr lvl="1">
              <a:lnSpc>
                <a:spcPct val="114000"/>
              </a:lnSpc>
              <a:spcBef>
                <a:spcPts val="0"/>
              </a:spcBef>
              <a:spcAft>
                <a:spcPts val="0"/>
              </a:spcAft>
              <a:buNone/>
              <a:defRPr sz="1700"/>
            </a:lvl2pPr>
            <a:lvl3pPr lvl="2">
              <a:lnSpc>
                <a:spcPct val="114000"/>
              </a:lnSpc>
              <a:spcBef>
                <a:spcPts val="0"/>
              </a:spcBef>
              <a:spcAft>
                <a:spcPts val="0"/>
              </a:spcAft>
              <a:buNone/>
              <a:defRPr sz="1700"/>
            </a:lvl3pPr>
            <a:lvl4pPr lvl="3">
              <a:lnSpc>
                <a:spcPct val="114000"/>
              </a:lnSpc>
              <a:spcBef>
                <a:spcPts val="0"/>
              </a:spcBef>
              <a:spcAft>
                <a:spcPts val="0"/>
              </a:spcAft>
              <a:buNone/>
              <a:defRPr sz="1700"/>
            </a:lvl4pPr>
            <a:lvl5pPr lvl="4">
              <a:lnSpc>
                <a:spcPct val="114000"/>
              </a:lnSpc>
              <a:spcBef>
                <a:spcPts val="0"/>
              </a:spcBef>
              <a:spcAft>
                <a:spcPts val="0"/>
              </a:spcAft>
              <a:buNone/>
              <a:defRPr sz="1700"/>
            </a:lvl5pPr>
            <a:lvl6pPr lvl="5">
              <a:lnSpc>
                <a:spcPct val="114000"/>
              </a:lnSpc>
              <a:spcBef>
                <a:spcPts val="0"/>
              </a:spcBef>
              <a:spcAft>
                <a:spcPts val="0"/>
              </a:spcAft>
              <a:buNone/>
              <a:defRPr sz="1700"/>
            </a:lvl6pPr>
            <a:lvl7pPr lvl="6">
              <a:lnSpc>
                <a:spcPct val="114000"/>
              </a:lnSpc>
              <a:spcBef>
                <a:spcPts val="0"/>
              </a:spcBef>
              <a:spcAft>
                <a:spcPts val="0"/>
              </a:spcAft>
              <a:buNone/>
              <a:defRPr sz="1700"/>
            </a:lvl7pPr>
            <a:lvl8pPr lvl="7">
              <a:lnSpc>
                <a:spcPct val="114000"/>
              </a:lnSpc>
              <a:spcBef>
                <a:spcPts val="0"/>
              </a:spcBef>
              <a:spcAft>
                <a:spcPts val="0"/>
              </a:spcAft>
              <a:buNone/>
              <a:defRPr sz="1700"/>
            </a:lvl8pPr>
            <a:lvl9pPr lvl="8">
              <a:lnSpc>
                <a:spcPct val="114000"/>
              </a:lnSpc>
              <a:spcBef>
                <a:spcPts val="0"/>
              </a:spcBef>
              <a:spcAft>
                <a:spcPts val="0"/>
              </a:spcAft>
              <a:buNone/>
              <a:defRPr sz="1700"/>
            </a:lvl9pPr>
          </a:lstStyle>
          <a:p>
            <a:endParaRPr/>
          </a:p>
        </p:txBody>
      </p:sp>
      <p:sp>
        <p:nvSpPr>
          <p:cNvPr id="45" name="Google Shape;45;p13"/>
          <p:cNvSpPr txBox="1">
            <a:spLocks noGrp="1"/>
          </p:cNvSpPr>
          <p:nvPr>
            <p:ph type="title" idx="2" hasCustomPrompt="1"/>
          </p:nvPr>
        </p:nvSpPr>
        <p:spPr>
          <a:xfrm>
            <a:off x="3245550" y="2223700"/>
            <a:ext cx="1960800" cy="470400"/>
          </a:xfrm>
          <a:prstGeom prst="rect">
            <a:avLst/>
          </a:prstGeom>
        </p:spPr>
        <p:txBody>
          <a:bodyPr spcFirstLastPara="1" wrap="square" lIns="91425" tIns="0" rIns="91425" bIns="0" anchor="ctr" anchorCtr="0">
            <a:noAutofit/>
          </a:bodyPr>
          <a:lstStyle>
            <a:lvl1pPr lvl="0" algn="r" rtl="0">
              <a:spcBef>
                <a:spcPts val="0"/>
              </a:spcBef>
              <a:spcAft>
                <a:spcPts val="0"/>
              </a:spcAft>
              <a:buClr>
                <a:schemeClr val="lt1"/>
              </a:buClr>
              <a:buSzPts val="4000"/>
              <a:buNone/>
              <a:defRPr sz="4000">
                <a:solidFill>
                  <a:schemeClr val="lt1"/>
                </a:solidFill>
              </a:defRPr>
            </a:lvl1pPr>
            <a:lvl2pPr lvl="1" algn="r" rtl="0">
              <a:spcBef>
                <a:spcPts val="0"/>
              </a:spcBef>
              <a:spcAft>
                <a:spcPts val="0"/>
              </a:spcAft>
              <a:buSzPts val="4000"/>
              <a:buNone/>
              <a:defRPr sz="4000"/>
            </a:lvl2pPr>
            <a:lvl3pPr lvl="2" algn="r" rtl="0">
              <a:spcBef>
                <a:spcPts val="0"/>
              </a:spcBef>
              <a:spcAft>
                <a:spcPts val="0"/>
              </a:spcAft>
              <a:buSzPts val="4000"/>
              <a:buNone/>
              <a:defRPr sz="4000"/>
            </a:lvl3pPr>
            <a:lvl4pPr lvl="3" algn="r" rtl="0">
              <a:spcBef>
                <a:spcPts val="0"/>
              </a:spcBef>
              <a:spcAft>
                <a:spcPts val="0"/>
              </a:spcAft>
              <a:buSzPts val="4000"/>
              <a:buNone/>
              <a:defRPr sz="4000"/>
            </a:lvl4pPr>
            <a:lvl5pPr lvl="4" algn="r" rtl="0">
              <a:spcBef>
                <a:spcPts val="0"/>
              </a:spcBef>
              <a:spcAft>
                <a:spcPts val="0"/>
              </a:spcAft>
              <a:buSzPts val="4000"/>
              <a:buNone/>
              <a:defRPr sz="4000"/>
            </a:lvl5pPr>
            <a:lvl6pPr lvl="5" algn="r" rtl="0">
              <a:spcBef>
                <a:spcPts val="0"/>
              </a:spcBef>
              <a:spcAft>
                <a:spcPts val="0"/>
              </a:spcAft>
              <a:buSzPts val="4000"/>
              <a:buNone/>
              <a:defRPr sz="4000"/>
            </a:lvl6pPr>
            <a:lvl7pPr lvl="6" algn="r" rtl="0">
              <a:spcBef>
                <a:spcPts val="0"/>
              </a:spcBef>
              <a:spcAft>
                <a:spcPts val="0"/>
              </a:spcAft>
              <a:buSzPts val="4000"/>
              <a:buNone/>
              <a:defRPr sz="4000"/>
            </a:lvl7pPr>
            <a:lvl8pPr lvl="7" algn="r" rtl="0">
              <a:spcBef>
                <a:spcPts val="0"/>
              </a:spcBef>
              <a:spcAft>
                <a:spcPts val="0"/>
              </a:spcAft>
              <a:buSzPts val="4000"/>
              <a:buNone/>
              <a:defRPr sz="4000"/>
            </a:lvl8pPr>
            <a:lvl9pPr lvl="8" algn="r" rtl="0">
              <a:spcBef>
                <a:spcPts val="0"/>
              </a:spcBef>
              <a:spcAft>
                <a:spcPts val="0"/>
              </a:spcAft>
              <a:buSzPts val="4000"/>
              <a:buNone/>
              <a:defRPr sz="4000"/>
            </a:lvl9pPr>
          </a:lstStyle>
          <a:p>
            <a:r>
              <a:t>xx%</a:t>
            </a:r>
          </a:p>
        </p:txBody>
      </p:sp>
      <p:sp>
        <p:nvSpPr>
          <p:cNvPr id="46" name="Google Shape;46;p13"/>
          <p:cNvSpPr txBox="1">
            <a:spLocks noGrp="1"/>
          </p:cNvSpPr>
          <p:nvPr>
            <p:ph type="subTitle" idx="3"/>
          </p:nvPr>
        </p:nvSpPr>
        <p:spPr>
          <a:xfrm>
            <a:off x="5206350" y="2188475"/>
            <a:ext cx="3225300" cy="330000"/>
          </a:xfrm>
          <a:prstGeom prst="rect">
            <a:avLst/>
          </a:prstGeom>
          <a:noFill/>
        </p:spPr>
        <p:txBody>
          <a:bodyPr spcFirstLastPara="1" wrap="square" lIns="91425" tIns="0" rIns="91425" bIns="0" anchor="ctr" anchorCtr="0">
            <a:noAutofit/>
          </a:bodyPr>
          <a:lstStyle>
            <a:lvl1pPr lvl="0" rtl="0">
              <a:lnSpc>
                <a:spcPct val="114000"/>
              </a:lnSpc>
              <a:spcBef>
                <a:spcPts val="0"/>
              </a:spcBef>
              <a:spcAft>
                <a:spcPts val="0"/>
              </a:spcAft>
              <a:buNone/>
              <a:defRPr sz="1700"/>
            </a:lvl1pPr>
            <a:lvl2pPr lvl="1" rtl="0">
              <a:lnSpc>
                <a:spcPct val="114000"/>
              </a:lnSpc>
              <a:spcBef>
                <a:spcPts val="0"/>
              </a:spcBef>
              <a:spcAft>
                <a:spcPts val="0"/>
              </a:spcAft>
              <a:buNone/>
              <a:defRPr sz="1700"/>
            </a:lvl2pPr>
            <a:lvl3pPr lvl="2" rtl="0">
              <a:lnSpc>
                <a:spcPct val="114000"/>
              </a:lnSpc>
              <a:spcBef>
                <a:spcPts val="0"/>
              </a:spcBef>
              <a:spcAft>
                <a:spcPts val="0"/>
              </a:spcAft>
              <a:buNone/>
              <a:defRPr sz="1700"/>
            </a:lvl3pPr>
            <a:lvl4pPr lvl="3" rtl="0">
              <a:lnSpc>
                <a:spcPct val="114000"/>
              </a:lnSpc>
              <a:spcBef>
                <a:spcPts val="0"/>
              </a:spcBef>
              <a:spcAft>
                <a:spcPts val="0"/>
              </a:spcAft>
              <a:buNone/>
              <a:defRPr sz="1700"/>
            </a:lvl4pPr>
            <a:lvl5pPr lvl="4" rtl="0">
              <a:lnSpc>
                <a:spcPct val="114000"/>
              </a:lnSpc>
              <a:spcBef>
                <a:spcPts val="0"/>
              </a:spcBef>
              <a:spcAft>
                <a:spcPts val="0"/>
              </a:spcAft>
              <a:buNone/>
              <a:defRPr sz="1700"/>
            </a:lvl5pPr>
            <a:lvl6pPr lvl="5" rtl="0">
              <a:lnSpc>
                <a:spcPct val="114000"/>
              </a:lnSpc>
              <a:spcBef>
                <a:spcPts val="0"/>
              </a:spcBef>
              <a:spcAft>
                <a:spcPts val="0"/>
              </a:spcAft>
              <a:buNone/>
              <a:defRPr sz="1700"/>
            </a:lvl6pPr>
            <a:lvl7pPr lvl="6" rtl="0">
              <a:lnSpc>
                <a:spcPct val="114000"/>
              </a:lnSpc>
              <a:spcBef>
                <a:spcPts val="0"/>
              </a:spcBef>
              <a:spcAft>
                <a:spcPts val="0"/>
              </a:spcAft>
              <a:buNone/>
              <a:defRPr sz="1700"/>
            </a:lvl7pPr>
            <a:lvl8pPr lvl="7" rtl="0">
              <a:lnSpc>
                <a:spcPct val="114000"/>
              </a:lnSpc>
              <a:spcBef>
                <a:spcPts val="0"/>
              </a:spcBef>
              <a:spcAft>
                <a:spcPts val="0"/>
              </a:spcAft>
              <a:buNone/>
              <a:defRPr sz="1700"/>
            </a:lvl8pPr>
            <a:lvl9pPr lvl="8" rtl="0">
              <a:lnSpc>
                <a:spcPct val="114000"/>
              </a:lnSpc>
              <a:spcBef>
                <a:spcPts val="0"/>
              </a:spcBef>
              <a:spcAft>
                <a:spcPts val="0"/>
              </a:spcAft>
              <a:buNone/>
              <a:defRPr sz="1700"/>
            </a:lvl9pPr>
          </a:lstStyle>
          <a:p>
            <a:endParaRPr/>
          </a:p>
        </p:txBody>
      </p:sp>
      <p:sp>
        <p:nvSpPr>
          <p:cNvPr id="47" name="Google Shape;47;p13"/>
          <p:cNvSpPr txBox="1">
            <a:spLocks noGrp="1"/>
          </p:cNvSpPr>
          <p:nvPr>
            <p:ph type="title" idx="4" hasCustomPrompt="1"/>
          </p:nvPr>
        </p:nvSpPr>
        <p:spPr>
          <a:xfrm>
            <a:off x="3245550" y="3147450"/>
            <a:ext cx="1960800" cy="470400"/>
          </a:xfrm>
          <a:prstGeom prst="rect">
            <a:avLst/>
          </a:prstGeom>
        </p:spPr>
        <p:txBody>
          <a:bodyPr spcFirstLastPara="1" wrap="square" lIns="91425" tIns="0" rIns="91425" bIns="0" anchor="ctr" anchorCtr="0">
            <a:noAutofit/>
          </a:bodyPr>
          <a:lstStyle>
            <a:lvl1pPr lvl="0" algn="r" rtl="0">
              <a:spcBef>
                <a:spcPts val="0"/>
              </a:spcBef>
              <a:spcAft>
                <a:spcPts val="0"/>
              </a:spcAft>
              <a:buClr>
                <a:schemeClr val="lt1"/>
              </a:buClr>
              <a:buSzPts val="4000"/>
              <a:buNone/>
              <a:defRPr sz="4000">
                <a:solidFill>
                  <a:schemeClr val="lt1"/>
                </a:solidFill>
              </a:defRPr>
            </a:lvl1pPr>
            <a:lvl2pPr lvl="1" algn="r" rtl="0">
              <a:spcBef>
                <a:spcPts val="0"/>
              </a:spcBef>
              <a:spcAft>
                <a:spcPts val="0"/>
              </a:spcAft>
              <a:buSzPts val="4000"/>
              <a:buNone/>
              <a:defRPr sz="4000"/>
            </a:lvl2pPr>
            <a:lvl3pPr lvl="2" algn="r" rtl="0">
              <a:spcBef>
                <a:spcPts val="0"/>
              </a:spcBef>
              <a:spcAft>
                <a:spcPts val="0"/>
              </a:spcAft>
              <a:buSzPts val="4000"/>
              <a:buNone/>
              <a:defRPr sz="4000"/>
            </a:lvl3pPr>
            <a:lvl4pPr lvl="3" algn="r" rtl="0">
              <a:spcBef>
                <a:spcPts val="0"/>
              </a:spcBef>
              <a:spcAft>
                <a:spcPts val="0"/>
              </a:spcAft>
              <a:buSzPts val="4000"/>
              <a:buNone/>
              <a:defRPr sz="4000"/>
            </a:lvl4pPr>
            <a:lvl5pPr lvl="4" algn="r" rtl="0">
              <a:spcBef>
                <a:spcPts val="0"/>
              </a:spcBef>
              <a:spcAft>
                <a:spcPts val="0"/>
              </a:spcAft>
              <a:buSzPts val="4000"/>
              <a:buNone/>
              <a:defRPr sz="4000"/>
            </a:lvl5pPr>
            <a:lvl6pPr lvl="5" algn="r" rtl="0">
              <a:spcBef>
                <a:spcPts val="0"/>
              </a:spcBef>
              <a:spcAft>
                <a:spcPts val="0"/>
              </a:spcAft>
              <a:buSzPts val="4000"/>
              <a:buNone/>
              <a:defRPr sz="4000"/>
            </a:lvl6pPr>
            <a:lvl7pPr lvl="6" algn="r" rtl="0">
              <a:spcBef>
                <a:spcPts val="0"/>
              </a:spcBef>
              <a:spcAft>
                <a:spcPts val="0"/>
              </a:spcAft>
              <a:buSzPts val="4000"/>
              <a:buNone/>
              <a:defRPr sz="4000"/>
            </a:lvl7pPr>
            <a:lvl8pPr lvl="7" algn="r" rtl="0">
              <a:spcBef>
                <a:spcPts val="0"/>
              </a:spcBef>
              <a:spcAft>
                <a:spcPts val="0"/>
              </a:spcAft>
              <a:buSzPts val="4000"/>
              <a:buNone/>
              <a:defRPr sz="4000"/>
            </a:lvl8pPr>
            <a:lvl9pPr lvl="8" algn="r" rtl="0">
              <a:spcBef>
                <a:spcPts val="0"/>
              </a:spcBef>
              <a:spcAft>
                <a:spcPts val="0"/>
              </a:spcAft>
              <a:buSzPts val="4000"/>
              <a:buNone/>
              <a:defRPr sz="4000"/>
            </a:lvl9pPr>
          </a:lstStyle>
          <a:p>
            <a:r>
              <a:t>xx%</a:t>
            </a:r>
          </a:p>
        </p:txBody>
      </p:sp>
      <p:sp>
        <p:nvSpPr>
          <p:cNvPr id="48" name="Google Shape;48;p13"/>
          <p:cNvSpPr txBox="1">
            <a:spLocks noGrp="1"/>
          </p:cNvSpPr>
          <p:nvPr>
            <p:ph type="subTitle" idx="5"/>
          </p:nvPr>
        </p:nvSpPr>
        <p:spPr>
          <a:xfrm>
            <a:off x="5206350" y="3112825"/>
            <a:ext cx="3225300" cy="330000"/>
          </a:xfrm>
          <a:prstGeom prst="rect">
            <a:avLst/>
          </a:prstGeom>
          <a:noFill/>
        </p:spPr>
        <p:txBody>
          <a:bodyPr spcFirstLastPara="1" wrap="square" lIns="91425" tIns="0" rIns="91425" bIns="0" anchor="ctr" anchorCtr="0">
            <a:noAutofit/>
          </a:bodyPr>
          <a:lstStyle>
            <a:lvl1pPr lvl="0" rtl="0">
              <a:lnSpc>
                <a:spcPct val="114000"/>
              </a:lnSpc>
              <a:spcBef>
                <a:spcPts val="0"/>
              </a:spcBef>
              <a:spcAft>
                <a:spcPts val="0"/>
              </a:spcAft>
              <a:buNone/>
              <a:defRPr sz="1700"/>
            </a:lvl1pPr>
            <a:lvl2pPr lvl="1" rtl="0">
              <a:lnSpc>
                <a:spcPct val="114000"/>
              </a:lnSpc>
              <a:spcBef>
                <a:spcPts val="0"/>
              </a:spcBef>
              <a:spcAft>
                <a:spcPts val="0"/>
              </a:spcAft>
              <a:buNone/>
              <a:defRPr sz="1700"/>
            </a:lvl2pPr>
            <a:lvl3pPr lvl="2" rtl="0">
              <a:lnSpc>
                <a:spcPct val="114000"/>
              </a:lnSpc>
              <a:spcBef>
                <a:spcPts val="0"/>
              </a:spcBef>
              <a:spcAft>
                <a:spcPts val="0"/>
              </a:spcAft>
              <a:buNone/>
              <a:defRPr sz="1700"/>
            </a:lvl3pPr>
            <a:lvl4pPr lvl="3" rtl="0">
              <a:lnSpc>
                <a:spcPct val="114000"/>
              </a:lnSpc>
              <a:spcBef>
                <a:spcPts val="0"/>
              </a:spcBef>
              <a:spcAft>
                <a:spcPts val="0"/>
              </a:spcAft>
              <a:buNone/>
              <a:defRPr sz="1700"/>
            </a:lvl4pPr>
            <a:lvl5pPr lvl="4" rtl="0">
              <a:lnSpc>
                <a:spcPct val="114000"/>
              </a:lnSpc>
              <a:spcBef>
                <a:spcPts val="0"/>
              </a:spcBef>
              <a:spcAft>
                <a:spcPts val="0"/>
              </a:spcAft>
              <a:buNone/>
              <a:defRPr sz="1700"/>
            </a:lvl5pPr>
            <a:lvl6pPr lvl="5" rtl="0">
              <a:lnSpc>
                <a:spcPct val="114000"/>
              </a:lnSpc>
              <a:spcBef>
                <a:spcPts val="0"/>
              </a:spcBef>
              <a:spcAft>
                <a:spcPts val="0"/>
              </a:spcAft>
              <a:buNone/>
              <a:defRPr sz="1700"/>
            </a:lvl6pPr>
            <a:lvl7pPr lvl="6" rtl="0">
              <a:lnSpc>
                <a:spcPct val="114000"/>
              </a:lnSpc>
              <a:spcBef>
                <a:spcPts val="0"/>
              </a:spcBef>
              <a:spcAft>
                <a:spcPts val="0"/>
              </a:spcAft>
              <a:buNone/>
              <a:defRPr sz="1700"/>
            </a:lvl7pPr>
            <a:lvl8pPr lvl="7" rtl="0">
              <a:lnSpc>
                <a:spcPct val="114000"/>
              </a:lnSpc>
              <a:spcBef>
                <a:spcPts val="0"/>
              </a:spcBef>
              <a:spcAft>
                <a:spcPts val="0"/>
              </a:spcAft>
              <a:buNone/>
              <a:defRPr sz="1700"/>
            </a:lvl8pPr>
            <a:lvl9pPr lvl="8" rtl="0">
              <a:lnSpc>
                <a:spcPct val="114000"/>
              </a:lnSpc>
              <a:spcBef>
                <a:spcPts val="0"/>
              </a:spcBef>
              <a:spcAft>
                <a:spcPts val="0"/>
              </a:spcAft>
              <a:buNone/>
              <a:defRPr sz="1700"/>
            </a:lvl9pPr>
          </a:lstStyle>
          <a:p>
            <a:endParaRPr/>
          </a:p>
        </p:txBody>
      </p:sp>
      <p:sp>
        <p:nvSpPr>
          <p:cNvPr id="49" name="Google Shape;49;p13"/>
          <p:cNvSpPr txBox="1">
            <a:spLocks noGrp="1"/>
          </p:cNvSpPr>
          <p:nvPr>
            <p:ph type="title" idx="6" hasCustomPrompt="1"/>
          </p:nvPr>
        </p:nvSpPr>
        <p:spPr>
          <a:xfrm>
            <a:off x="3245550" y="4071200"/>
            <a:ext cx="1960800" cy="470400"/>
          </a:xfrm>
          <a:prstGeom prst="rect">
            <a:avLst/>
          </a:prstGeom>
        </p:spPr>
        <p:txBody>
          <a:bodyPr spcFirstLastPara="1" wrap="square" lIns="91425" tIns="0" rIns="91425" bIns="0" anchor="ctr" anchorCtr="0">
            <a:noAutofit/>
          </a:bodyPr>
          <a:lstStyle>
            <a:lvl1pPr lvl="0" algn="r" rtl="0">
              <a:spcBef>
                <a:spcPts val="0"/>
              </a:spcBef>
              <a:spcAft>
                <a:spcPts val="0"/>
              </a:spcAft>
              <a:buClr>
                <a:schemeClr val="lt1"/>
              </a:buClr>
              <a:buSzPts val="4000"/>
              <a:buNone/>
              <a:defRPr sz="4000">
                <a:solidFill>
                  <a:schemeClr val="lt1"/>
                </a:solidFill>
              </a:defRPr>
            </a:lvl1pPr>
            <a:lvl2pPr lvl="1" algn="r" rtl="0">
              <a:spcBef>
                <a:spcPts val="0"/>
              </a:spcBef>
              <a:spcAft>
                <a:spcPts val="0"/>
              </a:spcAft>
              <a:buSzPts val="4000"/>
              <a:buNone/>
              <a:defRPr sz="4000"/>
            </a:lvl2pPr>
            <a:lvl3pPr lvl="2" algn="r" rtl="0">
              <a:spcBef>
                <a:spcPts val="0"/>
              </a:spcBef>
              <a:spcAft>
                <a:spcPts val="0"/>
              </a:spcAft>
              <a:buSzPts val="4000"/>
              <a:buNone/>
              <a:defRPr sz="4000"/>
            </a:lvl3pPr>
            <a:lvl4pPr lvl="3" algn="r" rtl="0">
              <a:spcBef>
                <a:spcPts val="0"/>
              </a:spcBef>
              <a:spcAft>
                <a:spcPts val="0"/>
              </a:spcAft>
              <a:buSzPts val="4000"/>
              <a:buNone/>
              <a:defRPr sz="4000"/>
            </a:lvl4pPr>
            <a:lvl5pPr lvl="4" algn="r" rtl="0">
              <a:spcBef>
                <a:spcPts val="0"/>
              </a:spcBef>
              <a:spcAft>
                <a:spcPts val="0"/>
              </a:spcAft>
              <a:buSzPts val="4000"/>
              <a:buNone/>
              <a:defRPr sz="4000"/>
            </a:lvl5pPr>
            <a:lvl6pPr lvl="5" algn="r" rtl="0">
              <a:spcBef>
                <a:spcPts val="0"/>
              </a:spcBef>
              <a:spcAft>
                <a:spcPts val="0"/>
              </a:spcAft>
              <a:buSzPts val="4000"/>
              <a:buNone/>
              <a:defRPr sz="4000"/>
            </a:lvl6pPr>
            <a:lvl7pPr lvl="6" algn="r" rtl="0">
              <a:spcBef>
                <a:spcPts val="0"/>
              </a:spcBef>
              <a:spcAft>
                <a:spcPts val="0"/>
              </a:spcAft>
              <a:buSzPts val="4000"/>
              <a:buNone/>
              <a:defRPr sz="4000"/>
            </a:lvl7pPr>
            <a:lvl8pPr lvl="7" algn="r" rtl="0">
              <a:spcBef>
                <a:spcPts val="0"/>
              </a:spcBef>
              <a:spcAft>
                <a:spcPts val="0"/>
              </a:spcAft>
              <a:buSzPts val="4000"/>
              <a:buNone/>
              <a:defRPr sz="4000"/>
            </a:lvl8pPr>
            <a:lvl9pPr lvl="8" algn="r" rtl="0">
              <a:spcBef>
                <a:spcPts val="0"/>
              </a:spcBef>
              <a:spcAft>
                <a:spcPts val="0"/>
              </a:spcAft>
              <a:buSzPts val="4000"/>
              <a:buNone/>
              <a:defRPr sz="4000"/>
            </a:lvl9pPr>
          </a:lstStyle>
          <a:p>
            <a:r>
              <a:t>xx%</a:t>
            </a:r>
          </a:p>
        </p:txBody>
      </p:sp>
      <p:sp>
        <p:nvSpPr>
          <p:cNvPr id="50" name="Google Shape;50;p13"/>
          <p:cNvSpPr txBox="1">
            <a:spLocks noGrp="1"/>
          </p:cNvSpPr>
          <p:nvPr>
            <p:ph type="subTitle" idx="7"/>
          </p:nvPr>
        </p:nvSpPr>
        <p:spPr>
          <a:xfrm>
            <a:off x="5206350" y="4037175"/>
            <a:ext cx="3225300" cy="330000"/>
          </a:xfrm>
          <a:prstGeom prst="rect">
            <a:avLst/>
          </a:prstGeom>
          <a:noFill/>
        </p:spPr>
        <p:txBody>
          <a:bodyPr spcFirstLastPara="1" wrap="square" lIns="91425" tIns="0" rIns="91425" bIns="0" anchor="ctr" anchorCtr="0">
            <a:noAutofit/>
          </a:bodyPr>
          <a:lstStyle>
            <a:lvl1pPr lvl="0" rtl="0">
              <a:lnSpc>
                <a:spcPct val="114000"/>
              </a:lnSpc>
              <a:spcBef>
                <a:spcPts val="0"/>
              </a:spcBef>
              <a:spcAft>
                <a:spcPts val="0"/>
              </a:spcAft>
              <a:buNone/>
              <a:defRPr sz="1700"/>
            </a:lvl1pPr>
            <a:lvl2pPr lvl="1" rtl="0">
              <a:lnSpc>
                <a:spcPct val="114000"/>
              </a:lnSpc>
              <a:spcBef>
                <a:spcPts val="0"/>
              </a:spcBef>
              <a:spcAft>
                <a:spcPts val="0"/>
              </a:spcAft>
              <a:buNone/>
              <a:defRPr sz="1700"/>
            </a:lvl2pPr>
            <a:lvl3pPr lvl="2" rtl="0">
              <a:lnSpc>
                <a:spcPct val="114000"/>
              </a:lnSpc>
              <a:spcBef>
                <a:spcPts val="0"/>
              </a:spcBef>
              <a:spcAft>
                <a:spcPts val="0"/>
              </a:spcAft>
              <a:buNone/>
              <a:defRPr sz="1700"/>
            </a:lvl3pPr>
            <a:lvl4pPr lvl="3" rtl="0">
              <a:lnSpc>
                <a:spcPct val="114000"/>
              </a:lnSpc>
              <a:spcBef>
                <a:spcPts val="0"/>
              </a:spcBef>
              <a:spcAft>
                <a:spcPts val="0"/>
              </a:spcAft>
              <a:buNone/>
              <a:defRPr sz="1700"/>
            </a:lvl4pPr>
            <a:lvl5pPr lvl="4" rtl="0">
              <a:lnSpc>
                <a:spcPct val="114000"/>
              </a:lnSpc>
              <a:spcBef>
                <a:spcPts val="0"/>
              </a:spcBef>
              <a:spcAft>
                <a:spcPts val="0"/>
              </a:spcAft>
              <a:buNone/>
              <a:defRPr sz="1700"/>
            </a:lvl5pPr>
            <a:lvl6pPr lvl="5" rtl="0">
              <a:lnSpc>
                <a:spcPct val="114000"/>
              </a:lnSpc>
              <a:spcBef>
                <a:spcPts val="0"/>
              </a:spcBef>
              <a:spcAft>
                <a:spcPts val="0"/>
              </a:spcAft>
              <a:buNone/>
              <a:defRPr sz="1700"/>
            </a:lvl6pPr>
            <a:lvl7pPr lvl="6" rtl="0">
              <a:lnSpc>
                <a:spcPct val="114000"/>
              </a:lnSpc>
              <a:spcBef>
                <a:spcPts val="0"/>
              </a:spcBef>
              <a:spcAft>
                <a:spcPts val="0"/>
              </a:spcAft>
              <a:buNone/>
              <a:defRPr sz="1700"/>
            </a:lvl7pPr>
            <a:lvl8pPr lvl="7" rtl="0">
              <a:lnSpc>
                <a:spcPct val="114000"/>
              </a:lnSpc>
              <a:spcBef>
                <a:spcPts val="0"/>
              </a:spcBef>
              <a:spcAft>
                <a:spcPts val="0"/>
              </a:spcAft>
              <a:buNone/>
              <a:defRPr sz="1700"/>
            </a:lvl8pPr>
            <a:lvl9pPr lvl="8" rtl="0">
              <a:lnSpc>
                <a:spcPct val="114000"/>
              </a:lnSpc>
              <a:spcBef>
                <a:spcPts val="0"/>
              </a:spcBef>
              <a:spcAft>
                <a:spcPts val="0"/>
              </a:spcAft>
              <a:buNone/>
              <a:defRPr sz="1700"/>
            </a:lvl9pPr>
          </a:lstStyle>
          <a:p>
            <a:endParaRPr/>
          </a:p>
        </p:txBody>
      </p:sp>
      <p:sp>
        <p:nvSpPr>
          <p:cNvPr id="51" name="Google Shape;51;p13"/>
          <p:cNvSpPr txBox="1">
            <a:spLocks noGrp="1"/>
          </p:cNvSpPr>
          <p:nvPr>
            <p:ph type="subTitle" idx="8"/>
          </p:nvPr>
        </p:nvSpPr>
        <p:spPr>
          <a:xfrm>
            <a:off x="5206350" y="1594125"/>
            <a:ext cx="3225300" cy="240900"/>
          </a:xfrm>
          <a:prstGeom prst="rect">
            <a:avLst/>
          </a:prstGeom>
        </p:spPr>
        <p:txBody>
          <a:bodyPr spcFirstLastPara="1" wrap="square" lIns="91425" tIns="0" rIns="91425" bIns="0" anchor="t" anchorCtr="0">
            <a:noAutofit/>
          </a:bodyPr>
          <a:lstStyle>
            <a:lvl1pPr lvl="0">
              <a:lnSpc>
                <a:spcPct val="114000"/>
              </a:lnSpc>
              <a:spcBef>
                <a:spcPts val="0"/>
              </a:spcBef>
              <a:spcAft>
                <a:spcPts val="0"/>
              </a:spcAft>
              <a:buNone/>
              <a:defRPr sz="1300"/>
            </a:lvl1pPr>
            <a:lvl2pPr lvl="1">
              <a:lnSpc>
                <a:spcPct val="114000"/>
              </a:lnSpc>
              <a:spcBef>
                <a:spcPts val="0"/>
              </a:spcBef>
              <a:spcAft>
                <a:spcPts val="0"/>
              </a:spcAft>
              <a:buNone/>
              <a:defRPr sz="1300"/>
            </a:lvl2pPr>
            <a:lvl3pPr lvl="2">
              <a:lnSpc>
                <a:spcPct val="114000"/>
              </a:lnSpc>
              <a:spcBef>
                <a:spcPts val="0"/>
              </a:spcBef>
              <a:spcAft>
                <a:spcPts val="0"/>
              </a:spcAft>
              <a:buNone/>
              <a:defRPr sz="1300"/>
            </a:lvl3pPr>
            <a:lvl4pPr lvl="3">
              <a:lnSpc>
                <a:spcPct val="114000"/>
              </a:lnSpc>
              <a:spcBef>
                <a:spcPts val="0"/>
              </a:spcBef>
              <a:spcAft>
                <a:spcPts val="0"/>
              </a:spcAft>
              <a:buNone/>
              <a:defRPr sz="1300"/>
            </a:lvl4pPr>
            <a:lvl5pPr lvl="4">
              <a:lnSpc>
                <a:spcPct val="114000"/>
              </a:lnSpc>
              <a:spcBef>
                <a:spcPts val="0"/>
              </a:spcBef>
              <a:spcAft>
                <a:spcPts val="0"/>
              </a:spcAft>
              <a:buNone/>
              <a:defRPr sz="1300"/>
            </a:lvl5pPr>
            <a:lvl6pPr lvl="5">
              <a:lnSpc>
                <a:spcPct val="114000"/>
              </a:lnSpc>
              <a:spcBef>
                <a:spcPts val="0"/>
              </a:spcBef>
              <a:spcAft>
                <a:spcPts val="0"/>
              </a:spcAft>
              <a:buNone/>
              <a:defRPr sz="1300"/>
            </a:lvl6pPr>
            <a:lvl7pPr lvl="6">
              <a:lnSpc>
                <a:spcPct val="114000"/>
              </a:lnSpc>
              <a:spcBef>
                <a:spcPts val="0"/>
              </a:spcBef>
              <a:spcAft>
                <a:spcPts val="0"/>
              </a:spcAft>
              <a:buNone/>
              <a:defRPr sz="1300"/>
            </a:lvl7pPr>
            <a:lvl8pPr lvl="7">
              <a:lnSpc>
                <a:spcPct val="114000"/>
              </a:lnSpc>
              <a:spcBef>
                <a:spcPts val="0"/>
              </a:spcBef>
              <a:spcAft>
                <a:spcPts val="0"/>
              </a:spcAft>
              <a:buNone/>
              <a:defRPr sz="1300"/>
            </a:lvl8pPr>
            <a:lvl9pPr lvl="8">
              <a:lnSpc>
                <a:spcPct val="114000"/>
              </a:lnSpc>
              <a:spcBef>
                <a:spcPts val="0"/>
              </a:spcBef>
              <a:spcAft>
                <a:spcPts val="0"/>
              </a:spcAft>
              <a:buNone/>
              <a:defRPr sz="1300"/>
            </a:lvl9pPr>
          </a:lstStyle>
          <a:p>
            <a:endParaRPr/>
          </a:p>
        </p:txBody>
      </p:sp>
      <p:sp>
        <p:nvSpPr>
          <p:cNvPr id="52" name="Google Shape;52;p13"/>
          <p:cNvSpPr txBox="1">
            <a:spLocks noGrp="1"/>
          </p:cNvSpPr>
          <p:nvPr>
            <p:ph type="subTitle" idx="9"/>
          </p:nvPr>
        </p:nvSpPr>
        <p:spPr>
          <a:xfrm>
            <a:off x="5206350" y="2518475"/>
            <a:ext cx="3225300" cy="240900"/>
          </a:xfrm>
          <a:prstGeom prst="rect">
            <a:avLst/>
          </a:prstGeom>
        </p:spPr>
        <p:txBody>
          <a:bodyPr spcFirstLastPara="1" wrap="square" lIns="91425" tIns="0" rIns="91425" bIns="0" anchor="t" anchorCtr="0">
            <a:noAutofit/>
          </a:bodyPr>
          <a:lstStyle>
            <a:lvl1pPr lvl="0" rtl="0">
              <a:lnSpc>
                <a:spcPct val="114000"/>
              </a:lnSpc>
              <a:spcBef>
                <a:spcPts val="0"/>
              </a:spcBef>
              <a:spcAft>
                <a:spcPts val="0"/>
              </a:spcAft>
              <a:buNone/>
              <a:defRPr sz="1300"/>
            </a:lvl1pPr>
            <a:lvl2pPr lvl="1" rtl="0">
              <a:lnSpc>
                <a:spcPct val="114000"/>
              </a:lnSpc>
              <a:spcBef>
                <a:spcPts val="0"/>
              </a:spcBef>
              <a:spcAft>
                <a:spcPts val="0"/>
              </a:spcAft>
              <a:buNone/>
              <a:defRPr sz="1300"/>
            </a:lvl2pPr>
            <a:lvl3pPr lvl="2" rtl="0">
              <a:lnSpc>
                <a:spcPct val="114000"/>
              </a:lnSpc>
              <a:spcBef>
                <a:spcPts val="0"/>
              </a:spcBef>
              <a:spcAft>
                <a:spcPts val="0"/>
              </a:spcAft>
              <a:buNone/>
              <a:defRPr sz="1300"/>
            </a:lvl3pPr>
            <a:lvl4pPr lvl="3" rtl="0">
              <a:lnSpc>
                <a:spcPct val="114000"/>
              </a:lnSpc>
              <a:spcBef>
                <a:spcPts val="0"/>
              </a:spcBef>
              <a:spcAft>
                <a:spcPts val="0"/>
              </a:spcAft>
              <a:buNone/>
              <a:defRPr sz="1300"/>
            </a:lvl4pPr>
            <a:lvl5pPr lvl="4" rtl="0">
              <a:lnSpc>
                <a:spcPct val="114000"/>
              </a:lnSpc>
              <a:spcBef>
                <a:spcPts val="0"/>
              </a:spcBef>
              <a:spcAft>
                <a:spcPts val="0"/>
              </a:spcAft>
              <a:buNone/>
              <a:defRPr sz="1300"/>
            </a:lvl5pPr>
            <a:lvl6pPr lvl="5" rtl="0">
              <a:lnSpc>
                <a:spcPct val="114000"/>
              </a:lnSpc>
              <a:spcBef>
                <a:spcPts val="0"/>
              </a:spcBef>
              <a:spcAft>
                <a:spcPts val="0"/>
              </a:spcAft>
              <a:buNone/>
              <a:defRPr sz="1300"/>
            </a:lvl6pPr>
            <a:lvl7pPr lvl="6" rtl="0">
              <a:lnSpc>
                <a:spcPct val="114000"/>
              </a:lnSpc>
              <a:spcBef>
                <a:spcPts val="0"/>
              </a:spcBef>
              <a:spcAft>
                <a:spcPts val="0"/>
              </a:spcAft>
              <a:buNone/>
              <a:defRPr sz="1300"/>
            </a:lvl7pPr>
            <a:lvl8pPr lvl="7" rtl="0">
              <a:lnSpc>
                <a:spcPct val="114000"/>
              </a:lnSpc>
              <a:spcBef>
                <a:spcPts val="0"/>
              </a:spcBef>
              <a:spcAft>
                <a:spcPts val="0"/>
              </a:spcAft>
              <a:buNone/>
              <a:defRPr sz="1300"/>
            </a:lvl8pPr>
            <a:lvl9pPr lvl="8" rtl="0">
              <a:lnSpc>
                <a:spcPct val="114000"/>
              </a:lnSpc>
              <a:spcBef>
                <a:spcPts val="0"/>
              </a:spcBef>
              <a:spcAft>
                <a:spcPts val="0"/>
              </a:spcAft>
              <a:buNone/>
              <a:defRPr sz="1300"/>
            </a:lvl9pPr>
          </a:lstStyle>
          <a:p>
            <a:endParaRPr/>
          </a:p>
        </p:txBody>
      </p:sp>
      <p:sp>
        <p:nvSpPr>
          <p:cNvPr id="53" name="Google Shape;53;p13"/>
          <p:cNvSpPr txBox="1">
            <a:spLocks noGrp="1"/>
          </p:cNvSpPr>
          <p:nvPr>
            <p:ph type="subTitle" idx="13"/>
          </p:nvPr>
        </p:nvSpPr>
        <p:spPr>
          <a:xfrm>
            <a:off x="5206350" y="3442825"/>
            <a:ext cx="3225300" cy="240900"/>
          </a:xfrm>
          <a:prstGeom prst="rect">
            <a:avLst/>
          </a:prstGeom>
        </p:spPr>
        <p:txBody>
          <a:bodyPr spcFirstLastPara="1" wrap="square" lIns="91425" tIns="0" rIns="91425" bIns="0" anchor="t" anchorCtr="0">
            <a:noAutofit/>
          </a:bodyPr>
          <a:lstStyle>
            <a:lvl1pPr lvl="0" rtl="0">
              <a:lnSpc>
                <a:spcPct val="114000"/>
              </a:lnSpc>
              <a:spcBef>
                <a:spcPts val="0"/>
              </a:spcBef>
              <a:spcAft>
                <a:spcPts val="0"/>
              </a:spcAft>
              <a:buNone/>
              <a:defRPr sz="1300"/>
            </a:lvl1pPr>
            <a:lvl2pPr lvl="1" rtl="0">
              <a:lnSpc>
                <a:spcPct val="114000"/>
              </a:lnSpc>
              <a:spcBef>
                <a:spcPts val="0"/>
              </a:spcBef>
              <a:spcAft>
                <a:spcPts val="0"/>
              </a:spcAft>
              <a:buNone/>
              <a:defRPr sz="1300"/>
            </a:lvl2pPr>
            <a:lvl3pPr lvl="2" rtl="0">
              <a:lnSpc>
                <a:spcPct val="114000"/>
              </a:lnSpc>
              <a:spcBef>
                <a:spcPts val="0"/>
              </a:spcBef>
              <a:spcAft>
                <a:spcPts val="0"/>
              </a:spcAft>
              <a:buNone/>
              <a:defRPr sz="1300"/>
            </a:lvl3pPr>
            <a:lvl4pPr lvl="3" rtl="0">
              <a:lnSpc>
                <a:spcPct val="114000"/>
              </a:lnSpc>
              <a:spcBef>
                <a:spcPts val="0"/>
              </a:spcBef>
              <a:spcAft>
                <a:spcPts val="0"/>
              </a:spcAft>
              <a:buNone/>
              <a:defRPr sz="1300"/>
            </a:lvl4pPr>
            <a:lvl5pPr lvl="4" rtl="0">
              <a:lnSpc>
                <a:spcPct val="114000"/>
              </a:lnSpc>
              <a:spcBef>
                <a:spcPts val="0"/>
              </a:spcBef>
              <a:spcAft>
                <a:spcPts val="0"/>
              </a:spcAft>
              <a:buNone/>
              <a:defRPr sz="1300"/>
            </a:lvl5pPr>
            <a:lvl6pPr lvl="5" rtl="0">
              <a:lnSpc>
                <a:spcPct val="114000"/>
              </a:lnSpc>
              <a:spcBef>
                <a:spcPts val="0"/>
              </a:spcBef>
              <a:spcAft>
                <a:spcPts val="0"/>
              </a:spcAft>
              <a:buNone/>
              <a:defRPr sz="1300"/>
            </a:lvl6pPr>
            <a:lvl7pPr lvl="6" rtl="0">
              <a:lnSpc>
                <a:spcPct val="114000"/>
              </a:lnSpc>
              <a:spcBef>
                <a:spcPts val="0"/>
              </a:spcBef>
              <a:spcAft>
                <a:spcPts val="0"/>
              </a:spcAft>
              <a:buNone/>
              <a:defRPr sz="1300"/>
            </a:lvl7pPr>
            <a:lvl8pPr lvl="7" rtl="0">
              <a:lnSpc>
                <a:spcPct val="114000"/>
              </a:lnSpc>
              <a:spcBef>
                <a:spcPts val="0"/>
              </a:spcBef>
              <a:spcAft>
                <a:spcPts val="0"/>
              </a:spcAft>
              <a:buNone/>
              <a:defRPr sz="1300"/>
            </a:lvl8pPr>
            <a:lvl9pPr lvl="8" rtl="0">
              <a:lnSpc>
                <a:spcPct val="114000"/>
              </a:lnSpc>
              <a:spcBef>
                <a:spcPts val="0"/>
              </a:spcBef>
              <a:spcAft>
                <a:spcPts val="0"/>
              </a:spcAft>
              <a:buNone/>
              <a:defRPr sz="1300"/>
            </a:lvl9pPr>
          </a:lstStyle>
          <a:p>
            <a:endParaRPr/>
          </a:p>
        </p:txBody>
      </p:sp>
      <p:sp>
        <p:nvSpPr>
          <p:cNvPr id="54" name="Google Shape;54;p13"/>
          <p:cNvSpPr txBox="1">
            <a:spLocks noGrp="1"/>
          </p:cNvSpPr>
          <p:nvPr>
            <p:ph type="subTitle" idx="14"/>
          </p:nvPr>
        </p:nvSpPr>
        <p:spPr>
          <a:xfrm>
            <a:off x="5206350" y="4367175"/>
            <a:ext cx="3225300" cy="240900"/>
          </a:xfrm>
          <a:prstGeom prst="rect">
            <a:avLst/>
          </a:prstGeom>
        </p:spPr>
        <p:txBody>
          <a:bodyPr spcFirstLastPara="1" wrap="square" lIns="91425" tIns="0" rIns="91425" bIns="0" anchor="t" anchorCtr="0">
            <a:noAutofit/>
          </a:bodyPr>
          <a:lstStyle>
            <a:lvl1pPr lvl="0" rtl="0">
              <a:lnSpc>
                <a:spcPct val="114000"/>
              </a:lnSpc>
              <a:spcBef>
                <a:spcPts val="0"/>
              </a:spcBef>
              <a:spcAft>
                <a:spcPts val="0"/>
              </a:spcAft>
              <a:buNone/>
              <a:defRPr sz="1300"/>
            </a:lvl1pPr>
            <a:lvl2pPr lvl="1" rtl="0">
              <a:lnSpc>
                <a:spcPct val="114000"/>
              </a:lnSpc>
              <a:spcBef>
                <a:spcPts val="0"/>
              </a:spcBef>
              <a:spcAft>
                <a:spcPts val="0"/>
              </a:spcAft>
              <a:buNone/>
              <a:defRPr sz="1300"/>
            </a:lvl2pPr>
            <a:lvl3pPr lvl="2" rtl="0">
              <a:lnSpc>
                <a:spcPct val="114000"/>
              </a:lnSpc>
              <a:spcBef>
                <a:spcPts val="0"/>
              </a:spcBef>
              <a:spcAft>
                <a:spcPts val="0"/>
              </a:spcAft>
              <a:buNone/>
              <a:defRPr sz="1300"/>
            </a:lvl3pPr>
            <a:lvl4pPr lvl="3" rtl="0">
              <a:lnSpc>
                <a:spcPct val="114000"/>
              </a:lnSpc>
              <a:spcBef>
                <a:spcPts val="0"/>
              </a:spcBef>
              <a:spcAft>
                <a:spcPts val="0"/>
              </a:spcAft>
              <a:buNone/>
              <a:defRPr sz="1300"/>
            </a:lvl4pPr>
            <a:lvl5pPr lvl="4" rtl="0">
              <a:lnSpc>
                <a:spcPct val="114000"/>
              </a:lnSpc>
              <a:spcBef>
                <a:spcPts val="0"/>
              </a:spcBef>
              <a:spcAft>
                <a:spcPts val="0"/>
              </a:spcAft>
              <a:buNone/>
              <a:defRPr sz="1300"/>
            </a:lvl5pPr>
            <a:lvl6pPr lvl="5" rtl="0">
              <a:lnSpc>
                <a:spcPct val="114000"/>
              </a:lnSpc>
              <a:spcBef>
                <a:spcPts val="0"/>
              </a:spcBef>
              <a:spcAft>
                <a:spcPts val="0"/>
              </a:spcAft>
              <a:buNone/>
              <a:defRPr sz="1300"/>
            </a:lvl6pPr>
            <a:lvl7pPr lvl="6" rtl="0">
              <a:lnSpc>
                <a:spcPct val="114000"/>
              </a:lnSpc>
              <a:spcBef>
                <a:spcPts val="0"/>
              </a:spcBef>
              <a:spcAft>
                <a:spcPts val="0"/>
              </a:spcAft>
              <a:buNone/>
              <a:defRPr sz="1300"/>
            </a:lvl7pPr>
            <a:lvl8pPr lvl="7" rtl="0">
              <a:lnSpc>
                <a:spcPct val="114000"/>
              </a:lnSpc>
              <a:spcBef>
                <a:spcPts val="0"/>
              </a:spcBef>
              <a:spcAft>
                <a:spcPts val="0"/>
              </a:spcAft>
              <a:buNone/>
              <a:defRPr sz="1300"/>
            </a:lvl8pPr>
            <a:lvl9pPr lvl="8" rtl="0">
              <a:lnSpc>
                <a:spcPct val="114000"/>
              </a:lnSpc>
              <a:spcBef>
                <a:spcPts val="0"/>
              </a:spcBef>
              <a:spcAft>
                <a:spcPts val="0"/>
              </a:spcAft>
              <a:buNone/>
              <a:defRPr sz="1300"/>
            </a:lvl9pPr>
          </a:lstStyle>
          <a:p>
            <a:endParaRPr/>
          </a:p>
        </p:txBody>
      </p:sp>
      <p:sp>
        <p:nvSpPr>
          <p:cNvPr id="55" name="Google Shape;55;p13"/>
          <p:cNvSpPr txBox="1">
            <a:spLocks noGrp="1"/>
          </p:cNvSpPr>
          <p:nvPr>
            <p:ph type="title" idx="15"/>
          </p:nvPr>
        </p:nvSpPr>
        <p:spPr>
          <a:xfrm>
            <a:off x="712350" y="535413"/>
            <a:ext cx="7719300" cy="482400"/>
          </a:xfrm>
          <a:prstGeom prst="rect">
            <a:avLst/>
          </a:prstGeom>
        </p:spPr>
        <p:txBody>
          <a:bodyPr spcFirstLastPara="1" wrap="square" lIns="91425" tIns="91425" rIns="91425" bIns="91425" anchor="ctr" anchorCtr="0">
            <a:noAutofit/>
          </a:bodyPr>
          <a:lstStyle>
            <a:lvl1pPr lvl="0" algn="ctr" rtl="0">
              <a:spcBef>
                <a:spcPts val="0"/>
              </a:spcBef>
              <a:spcAft>
                <a:spcPts val="0"/>
              </a:spcAft>
              <a:buNone/>
              <a:defRPr sz="2500"/>
            </a:lvl1pPr>
            <a:lvl2pPr lvl="1" algn="ctr" rtl="0">
              <a:spcBef>
                <a:spcPts val="0"/>
              </a:spcBef>
              <a:spcAft>
                <a:spcPts val="0"/>
              </a:spcAft>
              <a:buNone/>
              <a:defRPr sz="2500"/>
            </a:lvl2pPr>
            <a:lvl3pPr lvl="2" algn="ctr" rtl="0">
              <a:spcBef>
                <a:spcPts val="0"/>
              </a:spcBef>
              <a:spcAft>
                <a:spcPts val="0"/>
              </a:spcAft>
              <a:buNone/>
              <a:defRPr sz="2500"/>
            </a:lvl3pPr>
            <a:lvl4pPr lvl="3" algn="ctr" rtl="0">
              <a:spcBef>
                <a:spcPts val="0"/>
              </a:spcBef>
              <a:spcAft>
                <a:spcPts val="0"/>
              </a:spcAft>
              <a:buNone/>
              <a:defRPr sz="2500"/>
            </a:lvl4pPr>
            <a:lvl5pPr lvl="4" algn="ctr" rtl="0">
              <a:spcBef>
                <a:spcPts val="0"/>
              </a:spcBef>
              <a:spcAft>
                <a:spcPts val="0"/>
              </a:spcAft>
              <a:buNone/>
              <a:defRPr sz="2500"/>
            </a:lvl5pPr>
            <a:lvl6pPr lvl="5" algn="ctr" rtl="0">
              <a:spcBef>
                <a:spcPts val="0"/>
              </a:spcBef>
              <a:spcAft>
                <a:spcPts val="0"/>
              </a:spcAft>
              <a:buNone/>
              <a:defRPr sz="2500"/>
            </a:lvl6pPr>
            <a:lvl7pPr lvl="6" algn="ctr" rtl="0">
              <a:spcBef>
                <a:spcPts val="0"/>
              </a:spcBef>
              <a:spcAft>
                <a:spcPts val="0"/>
              </a:spcAft>
              <a:buNone/>
              <a:defRPr sz="2500"/>
            </a:lvl7pPr>
            <a:lvl8pPr lvl="7" algn="ctr" rtl="0">
              <a:spcBef>
                <a:spcPts val="0"/>
              </a:spcBef>
              <a:spcAft>
                <a:spcPts val="0"/>
              </a:spcAft>
              <a:buNone/>
              <a:defRPr sz="2500"/>
            </a:lvl8pPr>
            <a:lvl9pPr lvl="8" algn="ctr" rtl="0">
              <a:spcBef>
                <a:spcPts val="0"/>
              </a:spcBef>
              <a:spcAft>
                <a:spcPts val="0"/>
              </a:spcAft>
              <a:buNone/>
              <a:defRPr sz="2500"/>
            </a:lvl9pPr>
          </a:lstStyle>
          <a:p>
            <a:endParaRPr/>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Table of contents" preserve="1" userDrawn="1">
  <p:cSld name="1_Table of contents">
    <p:bg>
      <p:bgPr>
        <a:blipFill>
          <a:blip r:embed="rId2">
            <a:alphaModFix/>
          </a:blip>
          <a:stretch>
            <a:fillRect/>
          </a:stretch>
        </a:blipFill>
        <a:effectLst/>
      </p:bgPr>
    </p:bg>
    <p:spTree>
      <p:nvGrpSpPr>
        <p:cNvPr id="1" name="Shape 42"/>
        <p:cNvGrpSpPr/>
        <p:nvPr/>
      </p:nvGrpSpPr>
      <p:grpSpPr>
        <a:xfrm>
          <a:off x="0" y="0"/>
          <a:ext cx="0" cy="0"/>
          <a:chOff x="0" y="0"/>
          <a:chExt cx="0" cy="0"/>
        </a:xfrm>
      </p:grpSpPr>
      <p:sp>
        <p:nvSpPr>
          <p:cNvPr id="9" name="Freeform 9"/>
          <p:cNvSpPr>
            <a:spLocks/>
          </p:cNvSpPr>
          <p:nvPr userDrawn="1"/>
        </p:nvSpPr>
        <p:spPr bwMode="auto">
          <a:xfrm rot="10800000">
            <a:off x="6046237" y="4314245"/>
            <a:ext cx="3097763" cy="836612"/>
          </a:xfrm>
          <a:custGeom>
            <a:avLst/>
            <a:gdLst>
              <a:gd name="T0" fmla="*/ 0 w 870"/>
              <a:gd name="T1" fmla="*/ 0 h 527"/>
              <a:gd name="T2" fmla="*/ 0 w 870"/>
              <a:gd name="T3" fmla="*/ 527 h 527"/>
              <a:gd name="T4" fmla="*/ 870 w 870"/>
              <a:gd name="T5" fmla="*/ 276 h 527"/>
              <a:gd name="T6" fmla="*/ 870 w 870"/>
              <a:gd name="T7" fmla="*/ 0 h 527"/>
              <a:gd name="T8" fmla="*/ 0 w 870"/>
              <a:gd name="T9" fmla="*/ 0 h 527"/>
            </a:gdLst>
            <a:ahLst/>
            <a:cxnLst>
              <a:cxn ang="0">
                <a:pos x="T0" y="T1"/>
              </a:cxn>
              <a:cxn ang="0">
                <a:pos x="T2" y="T3"/>
              </a:cxn>
              <a:cxn ang="0">
                <a:pos x="T4" y="T5"/>
              </a:cxn>
              <a:cxn ang="0">
                <a:pos x="T6" y="T7"/>
              </a:cxn>
              <a:cxn ang="0">
                <a:pos x="T8" y="T9"/>
              </a:cxn>
            </a:cxnLst>
            <a:rect l="0" t="0" r="r" b="b"/>
            <a:pathLst>
              <a:path w="870" h="527">
                <a:moveTo>
                  <a:pt x="0" y="0"/>
                </a:moveTo>
                <a:lnTo>
                  <a:pt x="0" y="527"/>
                </a:lnTo>
                <a:lnTo>
                  <a:pt x="870" y="276"/>
                </a:lnTo>
                <a:lnTo>
                  <a:pt x="870" y="0"/>
                </a:lnTo>
                <a:lnTo>
                  <a:pt x="0" y="0"/>
                </a:lnTo>
                <a:close/>
              </a:path>
            </a:pathLst>
          </a:custGeom>
          <a:solidFill>
            <a:schemeClr val="bg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s-AR"/>
          </a:p>
        </p:txBody>
      </p:sp>
      <p:sp>
        <p:nvSpPr>
          <p:cNvPr id="23" name="Freeform 9"/>
          <p:cNvSpPr>
            <a:spLocks/>
          </p:cNvSpPr>
          <p:nvPr userDrawn="1"/>
        </p:nvSpPr>
        <p:spPr bwMode="auto">
          <a:xfrm rot="10800000" flipH="1">
            <a:off x="0" y="4266857"/>
            <a:ext cx="3273229" cy="884000"/>
          </a:xfrm>
          <a:custGeom>
            <a:avLst/>
            <a:gdLst>
              <a:gd name="T0" fmla="*/ 0 w 870"/>
              <a:gd name="T1" fmla="*/ 0 h 527"/>
              <a:gd name="T2" fmla="*/ 0 w 870"/>
              <a:gd name="T3" fmla="*/ 527 h 527"/>
              <a:gd name="T4" fmla="*/ 870 w 870"/>
              <a:gd name="T5" fmla="*/ 276 h 527"/>
              <a:gd name="T6" fmla="*/ 870 w 870"/>
              <a:gd name="T7" fmla="*/ 0 h 527"/>
              <a:gd name="T8" fmla="*/ 0 w 870"/>
              <a:gd name="T9" fmla="*/ 0 h 527"/>
            </a:gdLst>
            <a:ahLst/>
            <a:cxnLst>
              <a:cxn ang="0">
                <a:pos x="T0" y="T1"/>
              </a:cxn>
              <a:cxn ang="0">
                <a:pos x="T2" y="T3"/>
              </a:cxn>
              <a:cxn ang="0">
                <a:pos x="T4" y="T5"/>
              </a:cxn>
              <a:cxn ang="0">
                <a:pos x="T6" y="T7"/>
              </a:cxn>
              <a:cxn ang="0">
                <a:pos x="T8" y="T9"/>
              </a:cxn>
            </a:cxnLst>
            <a:rect l="0" t="0" r="r" b="b"/>
            <a:pathLst>
              <a:path w="870" h="527">
                <a:moveTo>
                  <a:pt x="0" y="0"/>
                </a:moveTo>
                <a:lnTo>
                  <a:pt x="0" y="527"/>
                </a:lnTo>
                <a:lnTo>
                  <a:pt x="870" y="276"/>
                </a:lnTo>
                <a:lnTo>
                  <a:pt x="870" y="0"/>
                </a:lnTo>
                <a:lnTo>
                  <a:pt x="0" y="0"/>
                </a:lnTo>
                <a:close/>
              </a:path>
            </a:pathLst>
          </a:custGeom>
          <a:solidFill>
            <a:schemeClr val="bg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s-AR"/>
          </a:p>
        </p:txBody>
      </p:sp>
      <p:sp>
        <p:nvSpPr>
          <p:cNvPr id="55" name="Google Shape;55;p13"/>
          <p:cNvSpPr txBox="1">
            <a:spLocks noGrp="1"/>
          </p:cNvSpPr>
          <p:nvPr>
            <p:ph type="title" idx="15"/>
          </p:nvPr>
        </p:nvSpPr>
        <p:spPr>
          <a:xfrm>
            <a:off x="712350" y="535413"/>
            <a:ext cx="7719300" cy="482400"/>
          </a:xfrm>
          <a:prstGeom prst="rect">
            <a:avLst/>
          </a:prstGeom>
        </p:spPr>
        <p:txBody>
          <a:bodyPr spcFirstLastPara="1" wrap="square" lIns="91425" tIns="91425" rIns="91425" bIns="91425" anchor="ctr" anchorCtr="0">
            <a:noAutofit/>
          </a:bodyPr>
          <a:lstStyle>
            <a:lvl1pPr lvl="0" algn="ctr" rtl="0">
              <a:spcBef>
                <a:spcPts val="0"/>
              </a:spcBef>
              <a:spcAft>
                <a:spcPts val="0"/>
              </a:spcAft>
              <a:buNone/>
              <a:defRPr sz="2500"/>
            </a:lvl1pPr>
            <a:lvl2pPr lvl="1" algn="ctr" rtl="0">
              <a:spcBef>
                <a:spcPts val="0"/>
              </a:spcBef>
              <a:spcAft>
                <a:spcPts val="0"/>
              </a:spcAft>
              <a:buNone/>
              <a:defRPr sz="2500"/>
            </a:lvl2pPr>
            <a:lvl3pPr lvl="2" algn="ctr" rtl="0">
              <a:spcBef>
                <a:spcPts val="0"/>
              </a:spcBef>
              <a:spcAft>
                <a:spcPts val="0"/>
              </a:spcAft>
              <a:buNone/>
              <a:defRPr sz="2500"/>
            </a:lvl3pPr>
            <a:lvl4pPr lvl="3" algn="ctr" rtl="0">
              <a:spcBef>
                <a:spcPts val="0"/>
              </a:spcBef>
              <a:spcAft>
                <a:spcPts val="0"/>
              </a:spcAft>
              <a:buNone/>
              <a:defRPr sz="2500"/>
            </a:lvl4pPr>
            <a:lvl5pPr lvl="4" algn="ctr" rtl="0">
              <a:spcBef>
                <a:spcPts val="0"/>
              </a:spcBef>
              <a:spcAft>
                <a:spcPts val="0"/>
              </a:spcAft>
              <a:buNone/>
              <a:defRPr sz="2500"/>
            </a:lvl5pPr>
            <a:lvl6pPr lvl="5" algn="ctr" rtl="0">
              <a:spcBef>
                <a:spcPts val="0"/>
              </a:spcBef>
              <a:spcAft>
                <a:spcPts val="0"/>
              </a:spcAft>
              <a:buNone/>
              <a:defRPr sz="2500"/>
            </a:lvl6pPr>
            <a:lvl7pPr lvl="6" algn="ctr" rtl="0">
              <a:spcBef>
                <a:spcPts val="0"/>
              </a:spcBef>
              <a:spcAft>
                <a:spcPts val="0"/>
              </a:spcAft>
              <a:buNone/>
              <a:defRPr sz="2500"/>
            </a:lvl7pPr>
            <a:lvl8pPr lvl="7" algn="ctr" rtl="0">
              <a:spcBef>
                <a:spcPts val="0"/>
              </a:spcBef>
              <a:spcAft>
                <a:spcPts val="0"/>
              </a:spcAft>
              <a:buNone/>
              <a:defRPr sz="2500"/>
            </a:lvl8pPr>
            <a:lvl9pPr lvl="8" algn="ctr" rtl="0">
              <a:spcBef>
                <a:spcPts val="0"/>
              </a:spcBef>
              <a:spcAft>
                <a:spcPts val="0"/>
              </a:spcAft>
              <a:buNone/>
              <a:defRPr sz="2500"/>
            </a:lvl9pPr>
          </a:lstStyle>
          <a:p>
            <a:endParaRPr/>
          </a:p>
        </p:txBody>
      </p:sp>
    </p:spTree>
    <p:extLst>
      <p:ext uri="{BB962C8B-B14F-4D97-AF65-F5344CB8AC3E}">
        <p14:creationId xmlns:p14="http://schemas.microsoft.com/office/powerpoint/2010/main" val="2754507241"/>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Quote">
  <p:cSld name="CUSTOM_1">
    <p:bg>
      <p:bgPr>
        <a:blipFill>
          <a:blip r:embed="rId2">
            <a:alphaModFix/>
          </a:blip>
          <a:stretch>
            <a:fillRect/>
          </a:stretch>
        </a:blipFill>
        <a:effectLst/>
      </p:bgPr>
    </p:bg>
    <p:spTree>
      <p:nvGrpSpPr>
        <p:cNvPr id="1" name="Shape 56"/>
        <p:cNvGrpSpPr/>
        <p:nvPr/>
      </p:nvGrpSpPr>
      <p:grpSpPr>
        <a:xfrm>
          <a:off x="0" y="0"/>
          <a:ext cx="0" cy="0"/>
          <a:chOff x="0" y="0"/>
          <a:chExt cx="0" cy="0"/>
        </a:xfrm>
      </p:grpSpPr>
      <p:sp>
        <p:nvSpPr>
          <p:cNvPr id="57" name="Google Shape;57;p14"/>
          <p:cNvSpPr txBox="1">
            <a:spLocks noGrp="1"/>
          </p:cNvSpPr>
          <p:nvPr>
            <p:ph type="subTitle" idx="1"/>
          </p:nvPr>
        </p:nvSpPr>
        <p:spPr>
          <a:xfrm>
            <a:off x="712350" y="1733125"/>
            <a:ext cx="3859800" cy="1232400"/>
          </a:xfrm>
          <a:prstGeom prst="rect">
            <a:avLst/>
          </a:prstGeom>
        </p:spPr>
        <p:txBody>
          <a:bodyPr spcFirstLastPara="1" wrap="square" lIns="91425" tIns="91425" rIns="91425" bIns="91425" anchor="b" anchorCtr="0">
            <a:noAutofit/>
          </a:bodyPr>
          <a:lstStyle>
            <a:lvl1pPr lvl="0">
              <a:spcBef>
                <a:spcPts val="0"/>
              </a:spcBef>
              <a:spcAft>
                <a:spcPts val="0"/>
              </a:spcAft>
              <a:buNone/>
              <a:defRPr sz="1700"/>
            </a:lvl1pPr>
            <a:lvl2pPr lvl="1">
              <a:spcBef>
                <a:spcPts val="1600"/>
              </a:spcBef>
              <a:spcAft>
                <a:spcPts val="0"/>
              </a:spcAft>
              <a:buNone/>
              <a:defRPr sz="1700"/>
            </a:lvl2pPr>
            <a:lvl3pPr lvl="2">
              <a:spcBef>
                <a:spcPts val="1600"/>
              </a:spcBef>
              <a:spcAft>
                <a:spcPts val="0"/>
              </a:spcAft>
              <a:buNone/>
              <a:defRPr sz="1700"/>
            </a:lvl3pPr>
            <a:lvl4pPr lvl="3">
              <a:spcBef>
                <a:spcPts val="1600"/>
              </a:spcBef>
              <a:spcAft>
                <a:spcPts val="0"/>
              </a:spcAft>
              <a:buNone/>
              <a:defRPr sz="1700"/>
            </a:lvl4pPr>
            <a:lvl5pPr lvl="4">
              <a:spcBef>
                <a:spcPts val="1600"/>
              </a:spcBef>
              <a:spcAft>
                <a:spcPts val="0"/>
              </a:spcAft>
              <a:buNone/>
              <a:defRPr sz="1700"/>
            </a:lvl5pPr>
            <a:lvl6pPr lvl="5">
              <a:spcBef>
                <a:spcPts val="1600"/>
              </a:spcBef>
              <a:spcAft>
                <a:spcPts val="0"/>
              </a:spcAft>
              <a:buNone/>
              <a:defRPr sz="1700"/>
            </a:lvl6pPr>
            <a:lvl7pPr lvl="6">
              <a:spcBef>
                <a:spcPts val="1600"/>
              </a:spcBef>
              <a:spcAft>
                <a:spcPts val="0"/>
              </a:spcAft>
              <a:buNone/>
              <a:defRPr sz="1700"/>
            </a:lvl7pPr>
            <a:lvl8pPr lvl="7">
              <a:spcBef>
                <a:spcPts val="1600"/>
              </a:spcBef>
              <a:spcAft>
                <a:spcPts val="0"/>
              </a:spcAft>
              <a:buNone/>
              <a:defRPr sz="1700"/>
            </a:lvl8pPr>
            <a:lvl9pPr lvl="8">
              <a:spcBef>
                <a:spcPts val="1600"/>
              </a:spcBef>
              <a:spcAft>
                <a:spcPts val="1600"/>
              </a:spcAft>
              <a:buNone/>
              <a:defRPr sz="1700"/>
            </a:lvl9pPr>
          </a:lstStyle>
          <a:p>
            <a:endParaRPr/>
          </a:p>
        </p:txBody>
      </p:sp>
      <p:sp>
        <p:nvSpPr>
          <p:cNvPr id="58" name="Google Shape;58;p14"/>
          <p:cNvSpPr txBox="1">
            <a:spLocks noGrp="1"/>
          </p:cNvSpPr>
          <p:nvPr>
            <p:ph type="subTitle" idx="2"/>
          </p:nvPr>
        </p:nvSpPr>
        <p:spPr>
          <a:xfrm>
            <a:off x="712350" y="2683475"/>
            <a:ext cx="3859800" cy="726900"/>
          </a:xfrm>
          <a:prstGeom prst="rect">
            <a:avLst/>
          </a:prstGeom>
        </p:spPr>
        <p:txBody>
          <a:bodyPr spcFirstLastPara="1" wrap="square" lIns="91425" tIns="91425" rIns="91425" bIns="91425" anchor="t" anchorCtr="0">
            <a:noAutofit/>
          </a:bodyPr>
          <a:lstStyle>
            <a:lvl1pPr lvl="0">
              <a:spcBef>
                <a:spcPts val="0"/>
              </a:spcBef>
              <a:spcAft>
                <a:spcPts val="0"/>
              </a:spcAft>
              <a:buNone/>
              <a:defRPr sz="2000">
                <a:solidFill>
                  <a:schemeClr val="lt1"/>
                </a:solidFill>
                <a:latin typeface="Arvo"/>
                <a:ea typeface="Arvo"/>
                <a:cs typeface="Arvo"/>
                <a:sym typeface="Arvo"/>
              </a:defRPr>
            </a:lvl1pPr>
            <a:lvl2pPr lvl="1">
              <a:spcBef>
                <a:spcPts val="1600"/>
              </a:spcBef>
              <a:spcAft>
                <a:spcPts val="0"/>
              </a:spcAft>
              <a:buNone/>
              <a:defRPr/>
            </a:lvl2pPr>
            <a:lvl3pPr lvl="2">
              <a:spcBef>
                <a:spcPts val="1600"/>
              </a:spcBef>
              <a:spcAft>
                <a:spcPts val="0"/>
              </a:spcAft>
              <a:buNone/>
              <a:defRPr/>
            </a:lvl3pPr>
            <a:lvl4pPr lvl="3">
              <a:spcBef>
                <a:spcPts val="1600"/>
              </a:spcBef>
              <a:spcAft>
                <a:spcPts val="0"/>
              </a:spcAft>
              <a:buNone/>
              <a:defRPr/>
            </a:lvl4pPr>
            <a:lvl5pPr lvl="4">
              <a:spcBef>
                <a:spcPts val="1600"/>
              </a:spcBef>
              <a:spcAft>
                <a:spcPts val="0"/>
              </a:spcAft>
              <a:buNone/>
              <a:defRPr/>
            </a:lvl5pPr>
            <a:lvl6pPr lvl="5">
              <a:spcBef>
                <a:spcPts val="1600"/>
              </a:spcBef>
              <a:spcAft>
                <a:spcPts val="0"/>
              </a:spcAft>
              <a:buNone/>
              <a:defRPr/>
            </a:lvl6pPr>
            <a:lvl7pPr lvl="6">
              <a:spcBef>
                <a:spcPts val="1600"/>
              </a:spcBef>
              <a:spcAft>
                <a:spcPts val="0"/>
              </a:spcAft>
              <a:buNone/>
              <a:defRPr/>
            </a:lvl7pPr>
            <a:lvl8pPr lvl="7">
              <a:spcBef>
                <a:spcPts val="1600"/>
              </a:spcBef>
              <a:spcAft>
                <a:spcPts val="0"/>
              </a:spcAft>
              <a:buNone/>
              <a:defRPr/>
            </a:lvl8pPr>
            <a:lvl9pPr lvl="8">
              <a:spcBef>
                <a:spcPts val="1600"/>
              </a:spcBef>
              <a:spcAft>
                <a:spcPts val="1600"/>
              </a:spcAft>
              <a:buNone/>
              <a:defRPr/>
            </a:lvl9pPr>
          </a:lstStyle>
          <a:p>
            <a:endParaRPr/>
          </a:p>
        </p:txBody>
      </p:sp>
      <p:sp>
        <p:nvSpPr>
          <p:cNvPr id="4" name="Freeform 9"/>
          <p:cNvSpPr>
            <a:spLocks/>
          </p:cNvSpPr>
          <p:nvPr userDrawn="1"/>
        </p:nvSpPr>
        <p:spPr bwMode="auto">
          <a:xfrm rot="10800000">
            <a:off x="6046236" y="4367175"/>
            <a:ext cx="3097763" cy="836612"/>
          </a:xfrm>
          <a:custGeom>
            <a:avLst/>
            <a:gdLst>
              <a:gd name="T0" fmla="*/ 0 w 870"/>
              <a:gd name="T1" fmla="*/ 0 h 527"/>
              <a:gd name="T2" fmla="*/ 0 w 870"/>
              <a:gd name="T3" fmla="*/ 527 h 527"/>
              <a:gd name="T4" fmla="*/ 870 w 870"/>
              <a:gd name="T5" fmla="*/ 276 h 527"/>
              <a:gd name="T6" fmla="*/ 870 w 870"/>
              <a:gd name="T7" fmla="*/ 0 h 527"/>
              <a:gd name="T8" fmla="*/ 0 w 870"/>
              <a:gd name="T9" fmla="*/ 0 h 527"/>
            </a:gdLst>
            <a:ahLst/>
            <a:cxnLst>
              <a:cxn ang="0">
                <a:pos x="T0" y="T1"/>
              </a:cxn>
              <a:cxn ang="0">
                <a:pos x="T2" y="T3"/>
              </a:cxn>
              <a:cxn ang="0">
                <a:pos x="T4" y="T5"/>
              </a:cxn>
              <a:cxn ang="0">
                <a:pos x="T6" y="T7"/>
              </a:cxn>
              <a:cxn ang="0">
                <a:pos x="T8" y="T9"/>
              </a:cxn>
            </a:cxnLst>
            <a:rect l="0" t="0" r="r" b="b"/>
            <a:pathLst>
              <a:path w="870" h="527">
                <a:moveTo>
                  <a:pt x="0" y="0"/>
                </a:moveTo>
                <a:lnTo>
                  <a:pt x="0" y="527"/>
                </a:lnTo>
                <a:lnTo>
                  <a:pt x="870" y="276"/>
                </a:lnTo>
                <a:lnTo>
                  <a:pt x="870" y="0"/>
                </a:lnTo>
                <a:lnTo>
                  <a:pt x="0" y="0"/>
                </a:lnTo>
                <a:close/>
              </a:path>
            </a:pathLst>
          </a:custGeom>
          <a:solidFill>
            <a:schemeClr val="bg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s-AR"/>
          </a:p>
        </p:txBody>
      </p:sp>
      <p:sp>
        <p:nvSpPr>
          <p:cNvPr id="5" name="Freeform 9"/>
          <p:cNvSpPr>
            <a:spLocks/>
          </p:cNvSpPr>
          <p:nvPr userDrawn="1"/>
        </p:nvSpPr>
        <p:spPr bwMode="auto">
          <a:xfrm rot="10800000" flipH="1">
            <a:off x="0" y="4266857"/>
            <a:ext cx="3273229" cy="884000"/>
          </a:xfrm>
          <a:custGeom>
            <a:avLst/>
            <a:gdLst>
              <a:gd name="T0" fmla="*/ 0 w 870"/>
              <a:gd name="T1" fmla="*/ 0 h 527"/>
              <a:gd name="T2" fmla="*/ 0 w 870"/>
              <a:gd name="T3" fmla="*/ 527 h 527"/>
              <a:gd name="T4" fmla="*/ 870 w 870"/>
              <a:gd name="T5" fmla="*/ 276 h 527"/>
              <a:gd name="T6" fmla="*/ 870 w 870"/>
              <a:gd name="T7" fmla="*/ 0 h 527"/>
              <a:gd name="T8" fmla="*/ 0 w 870"/>
              <a:gd name="T9" fmla="*/ 0 h 527"/>
            </a:gdLst>
            <a:ahLst/>
            <a:cxnLst>
              <a:cxn ang="0">
                <a:pos x="T0" y="T1"/>
              </a:cxn>
              <a:cxn ang="0">
                <a:pos x="T2" y="T3"/>
              </a:cxn>
              <a:cxn ang="0">
                <a:pos x="T4" y="T5"/>
              </a:cxn>
              <a:cxn ang="0">
                <a:pos x="T6" y="T7"/>
              </a:cxn>
              <a:cxn ang="0">
                <a:pos x="T8" y="T9"/>
              </a:cxn>
            </a:cxnLst>
            <a:rect l="0" t="0" r="r" b="b"/>
            <a:pathLst>
              <a:path w="870" h="527">
                <a:moveTo>
                  <a:pt x="0" y="0"/>
                </a:moveTo>
                <a:lnTo>
                  <a:pt x="0" y="527"/>
                </a:lnTo>
                <a:lnTo>
                  <a:pt x="870" y="276"/>
                </a:lnTo>
                <a:lnTo>
                  <a:pt x="870" y="0"/>
                </a:lnTo>
                <a:lnTo>
                  <a:pt x="0" y="0"/>
                </a:lnTo>
                <a:close/>
              </a:path>
            </a:pathLst>
          </a:custGeom>
          <a:solidFill>
            <a:schemeClr val="bg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s-AR"/>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Four columns">
  <p:cSld name="CUSTOM_2">
    <p:bg>
      <p:bgPr>
        <a:blipFill>
          <a:blip r:embed="rId2">
            <a:alphaModFix/>
          </a:blip>
          <a:stretch>
            <a:fillRect/>
          </a:stretch>
        </a:blipFill>
        <a:effectLst/>
      </p:bgPr>
    </p:bg>
    <p:spTree>
      <p:nvGrpSpPr>
        <p:cNvPr id="1" name="Shape 59"/>
        <p:cNvGrpSpPr/>
        <p:nvPr/>
      </p:nvGrpSpPr>
      <p:grpSpPr>
        <a:xfrm>
          <a:off x="0" y="0"/>
          <a:ext cx="0" cy="0"/>
          <a:chOff x="0" y="0"/>
          <a:chExt cx="0" cy="0"/>
        </a:xfrm>
      </p:grpSpPr>
      <p:sp>
        <p:nvSpPr>
          <p:cNvPr id="60" name="Google Shape;60;p15"/>
          <p:cNvSpPr txBox="1">
            <a:spLocks noGrp="1"/>
          </p:cNvSpPr>
          <p:nvPr>
            <p:ph type="title"/>
          </p:nvPr>
        </p:nvSpPr>
        <p:spPr>
          <a:xfrm>
            <a:off x="1316125" y="1512288"/>
            <a:ext cx="2278800" cy="492600"/>
          </a:xfrm>
          <a:prstGeom prst="rect">
            <a:avLst/>
          </a:prstGeom>
        </p:spPr>
        <p:txBody>
          <a:bodyPr spcFirstLastPara="1" wrap="square" lIns="91425" tIns="91425" rIns="91425" bIns="91425" anchor="b" anchorCtr="0">
            <a:noAutofit/>
          </a:bodyPr>
          <a:lstStyle>
            <a:lvl1pPr lvl="0" algn="r">
              <a:spcBef>
                <a:spcPts val="0"/>
              </a:spcBef>
              <a:spcAft>
                <a:spcPts val="0"/>
              </a:spcAft>
              <a:buNone/>
              <a:defRPr sz="1500">
                <a:solidFill>
                  <a:schemeClr val="lt1"/>
                </a:solidFill>
              </a:defRPr>
            </a:lvl1pPr>
            <a:lvl2pPr lvl="1" algn="r">
              <a:spcBef>
                <a:spcPts val="0"/>
              </a:spcBef>
              <a:spcAft>
                <a:spcPts val="0"/>
              </a:spcAft>
              <a:buNone/>
              <a:defRPr sz="1500">
                <a:solidFill>
                  <a:schemeClr val="lt1"/>
                </a:solidFill>
              </a:defRPr>
            </a:lvl2pPr>
            <a:lvl3pPr lvl="2" algn="r">
              <a:spcBef>
                <a:spcPts val="0"/>
              </a:spcBef>
              <a:spcAft>
                <a:spcPts val="0"/>
              </a:spcAft>
              <a:buNone/>
              <a:defRPr sz="1500">
                <a:solidFill>
                  <a:schemeClr val="lt1"/>
                </a:solidFill>
              </a:defRPr>
            </a:lvl3pPr>
            <a:lvl4pPr lvl="3" algn="r">
              <a:spcBef>
                <a:spcPts val="0"/>
              </a:spcBef>
              <a:spcAft>
                <a:spcPts val="0"/>
              </a:spcAft>
              <a:buNone/>
              <a:defRPr sz="1500">
                <a:solidFill>
                  <a:schemeClr val="lt1"/>
                </a:solidFill>
              </a:defRPr>
            </a:lvl4pPr>
            <a:lvl5pPr lvl="4" algn="r">
              <a:spcBef>
                <a:spcPts val="0"/>
              </a:spcBef>
              <a:spcAft>
                <a:spcPts val="0"/>
              </a:spcAft>
              <a:buNone/>
              <a:defRPr sz="1500">
                <a:solidFill>
                  <a:schemeClr val="lt1"/>
                </a:solidFill>
              </a:defRPr>
            </a:lvl5pPr>
            <a:lvl6pPr lvl="5" algn="r">
              <a:spcBef>
                <a:spcPts val="0"/>
              </a:spcBef>
              <a:spcAft>
                <a:spcPts val="0"/>
              </a:spcAft>
              <a:buNone/>
              <a:defRPr sz="1500">
                <a:solidFill>
                  <a:schemeClr val="lt1"/>
                </a:solidFill>
              </a:defRPr>
            </a:lvl6pPr>
            <a:lvl7pPr lvl="6" algn="r">
              <a:spcBef>
                <a:spcPts val="0"/>
              </a:spcBef>
              <a:spcAft>
                <a:spcPts val="0"/>
              </a:spcAft>
              <a:buNone/>
              <a:defRPr sz="1500">
                <a:solidFill>
                  <a:schemeClr val="lt1"/>
                </a:solidFill>
              </a:defRPr>
            </a:lvl7pPr>
            <a:lvl8pPr lvl="7" algn="r">
              <a:spcBef>
                <a:spcPts val="0"/>
              </a:spcBef>
              <a:spcAft>
                <a:spcPts val="0"/>
              </a:spcAft>
              <a:buNone/>
              <a:defRPr sz="1500">
                <a:solidFill>
                  <a:schemeClr val="lt1"/>
                </a:solidFill>
              </a:defRPr>
            </a:lvl8pPr>
            <a:lvl9pPr lvl="8" algn="r">
              <a:spcBef>
                <a:spcPts val="0"/>
              </a:spcBef>
              <a:spcAft>
                <a:spcPts val="0"/>
              </a:spcAft>
              <a:buNone/>
              <a:defRPr sz="1500">
                <a:solidFill>
                  <a:schemeClr val="lt1"/>
                </a:solidFill>
              </a:defRPr>
            </a:lvl9pPr>
          </a:lstStyle>
          <a:p>
            <a:endParaRPr/>
          </a:p>
        </p:txBody>
      </p:sp>
      <p:sp>
        <p:nvSpPr>
          <p:cNvPr id="61" name="Google Shape;61;p15"/>
          <p:cNvSpPr txBox="1">
            <a:spLocks noGrp="1"/>
          </p:cNvSpPr>
          <p:nvPr>
            <p:ph type="subTitle" idx="1"/>
          </p:nvPr>
        </p:nvSpPr>
        <p:spPr>
          <a:xfrm>
            <a:off x="1316125" y="1927663"/>
            <a:ext cx="2278800" cy="492600"/>
          </a:xfrm>
          <a:prstGeom prst="rect">
            <a:avLst/>
          </a:prstGeom>
        </p:spPr>
        <p:txBody>
          <a:bodyPr spcFirstLastPara="1" wrap="square" lIns="91425" tIns="91425" rIns="91425" bIns="91425" anchor="t" anchorCtr="0">
            <a:noAutofit/>
          </a:bodyPr>
          <a:lstStyle>
            <a:lvl1pPr lvl="0" algn="r">
              <a:spcBef>
                <a:spcPts val="0"/>
              </a:spcBef>
              <a:spcAft>
                <a:spcPts val="0"/>
              </a:spcAft>
              <a:buNone/>
              <a:defRPr sz="1300"/>
            </a:lvl1pPr>
            <a:lvl2pPr lvl="1" algn="r">
              <a:spcBef>
                <a:spcPts val="1600"/>
              </a:spcBef>
              <a:spcAft>
                <a:spcPts val="0"/>
              </a:spcAft>
              <a:buNone/>
              <a:defRPr/>
            </a:lvl2pPr>
            <a:lvl3pPr lvl="2" algn="r">
              <a:spcBef>
                <a:spcPts val="1600"/>
              </a:spcBef>
              <a:spcAft>
                <a:spcPts val="0"/>
              </a:spcAft>
              <a:buNone/>
              <a:defRPr/>
            </a:lvl3pPr>
            <a:lvl4pPr lvl="3" algn="r">
              <a:spcBef>
                <a:spcPts val="1600"/>
              </a:spcBef>
              <a:spcAft>
                <a:spcPts val="0"/>
              </a:spcAft>
              <a:buNone/>
              <a:defRPr/>
            </a:lvl4pPr>
            <a:lvl5pPr lvl="4" algn="r">
              <a:spcBef>
                <a:spcPts val="1600"/>
              </a:spcBef>
              <a:spcAft>
                <a:spcPts val="0"/>
              </a:spcAft>
              <a:buNone/>
              <a:defRPr/>
            </a:lvl5pPr>
            <a:lvl6pPr lvl="5" algn="r">
              <a:spcBef>
                <a:spcPts val="1600"/>
              </a:spcBef>
              <a:spcAft>
                <a:spcPts val="0"/>
              </a:spcAft>
              <a:buNone/>
              <a:defRPr/>
            </a:lvl6pPr>
            <a:lvl7pPr lvl="6" algn="r">
              <a:spcBef>
                <a:spcPts val="1600"/>
              </a:spcBef>
              <a:spcAft>
                <a:spcPts val="0"/>
              </a:spcAft>
              <a:buNone/>
              <a:defRPr/>
            </a:lvl7pPr>
            <a:lvl8pPr lvl="7" algn="r">
              <a:spcBef>
                <a:spcPts val="1600"/>
              </a:spcBef>
              <a:spcAft>
                <a:spcPts val="0"/>
              </a:spcAft>
              <a:buNone/>
              <a:defRPr/>
            </a:lvl8pPr>
            <a:lvl9pPr lvl="8" algn="r">
              <a:spcBef>
                <a:spcPts val="1600"/>
              </a:spcBef>
              <a:spcAft>
                <a:spcPts val="1600"/>
              </a:spcAft>
              <a:buNone/>
              <a:defRPr/>
            </a:lvl9pPr>
          </a:lstStyle>
          <a:p>
            <a:endParaRPr/>
          </a:p>
        </p:txBody>
      </p:sp>
      <p:sp>
        <p:nvSpPr>
          <p:cNvPr id="62" name="Google Shape;62;p15"/>
          <p:cNvSpPr txBox="1">
            <a:spLocks noGrp="1"/>
          </p:cNvSpPr>
          <p:nvPr>
            <p:ph type="title" idx="2"/>
          </p:nvPr>
        </p:nvSpPr>
        <p:spPr>
          <a:xfrm>
            <a:off x="1316125" y="2723213"/>
            <a:ext cx="2278800" cy="492600"/>
          </a:xfrm>
          <a:prstGeom prst="rect">
            <a:avLst/>
          </a:prstGeom>
        </p:spPr>
        <p:txBody>
          <a:bodyPr spcFirstLastPara="1" wrap="square" lIns="91425" tIns="91425" rIns="91425" bIns="91425" anchor="b" anchorCtr="0">
            <a:noAutofit/>
          </a:bodyPr>
          <a:lstStyle>
            <a:lvl1pPr lvl="0" algn="r" rtl="0">
              <a:spcBef>
                <a:spcPts val="0"/>
              </a:spcBef>
              <a:spcAft>
                <a:spcPts val="0"/>
              </a:spcAft>
              <a:buNone/>
              <a:defRPr sz="1500">
                <a:solidFill>
                  <a:schemeClr val="lt1"/>
                </a:solidFill>
              </a:defRPr>
            </a:lvl1pPr>
            <a:lvl2pPr lvl="1" algn="r" rtl="0">
              <a:spcBef>
                <a:spcPts val="0"/>
              </a:spcBef>
              <a:spcAft>
                <a:spcPts val="0"/>
              </a:spcAft>
              <a:buNone/>
              <a:defRPr sz="1500">
                <a:solidFill>
                  <a:schemeClr val="lt1"/>
                </a:solidFill>
              </a:defRPr>
            </a:lvl2pPr>
            <a:lvl3pPr lvl="2" algn="r" rtl="0">
              <a:spcBef>
                <a:spcPts val="0"/>
              </a:spcBef>
              <a:spcAft>
                <a:spcPts val="0"/>
              </a:spcAft>
              <a:buNone/>
              <a:defRPr sz="1500">
                <a:solidFill>
                  <a:schemeClr val="lt1"/>
                </a:solidFill>
              </a:defRPr>
            </a:lvl3pPr>
            <a:lvl4pPr lvl="3" algn="r" rtl="0">
              <a:spcBef>
                <a:spcPts val="0"/>
              </a:spcBef>
              <a:spcAft>
                <a:spcPts val="0"/>
              </a:spcAft>
              <a:buNone/>
              <a:defRPr sz="1500">
                <a:solidFill>
                  <a:schemeClr val="lt1"/>
                </a:solidFill>
              </a:defRPr>
            </a:lvl4pPr>
            <a:lvl5pPr lvl="4" algn="r" rtl="0">
              <a:spcBef>
                <a:spcPts val="0"/>
              </a:spcBef>
              <a:spcAft>
                <a:spcPts val="0"/>
              </a:spcAft>
              <a:buNone/>
              <a:defRPr sz="1500">
                <a:solidFill>
                  <a:schemeClr val="lt1"/>
                </a:solidFill>
              </a:defRPr>
            </a:lvl5pPr>
            <a:lvl6pPr lvl="5" algn="r" rtl="0">
              <a:spcBef>
                <a:spcPts val="0"/>
              </a:spcBef>
              <a:spcAft>
                <a:spcPts val="0"/>
              </a:spcAft>
              <a:buNone/>
              <a:defRPr sz="1500">
                <a:solidFill>
                  <a:schemeClr val="lt1"/>
                </a:solidFill>
              </a:defRPr>
            </a:lvl6pPr>
            <a:lvl7pPr lvl="6" algn="r" rtl="0">
              <a:spcBef>
                <a:spcPts val="0"/>
              </a:spcBef>
              <a:spcAft>
                <a:spcPts val="0"/>
              </a:spcAft>
              <a:buNone/>
              <a:defRPr sz="1500">
                <a:solidFill>
                  <a:schemeClr val="lt1"/>
                </a:solidFill>
              </a:defRPr>
            </a:lvl7pPr>
            <a:lvl8pPr lvl="7" algn="r" rtl="0">
              <a:spcBef>
                <a:spcPts val="0"/>
              </a:spcBef>
              <a:spcAft>
                <a:spcPts val="0"/>
              </a:spcAft>
              <a:buNone/>
              <a:defRPr sz="1500">
                <a:solidFill>
                  <a:schemeClr val="lt1"/>
                </a:solidFill>
              </a:defRPr>
            </a:lvl8pPr>
            <a:lvl9pPr lvl="8" algn="r" rtl="0">
              <a:spcBef>
                <a:spcPts val="0"/>
              </a:spcBef>
              <a:spcAft>
                <a:spcPts val="0"/>
              </a:spcAft>
              <a:buNone/>
              <a:defRPr sz="1500">
                <a:solidFill>
                  <a:schemeClr val="lt1"/>
                </a:solidFill>
              </a:defRPr>
            </a:lvl9pPr>
          </a:lstStyle>
          <a:p>
            <a:endParaRPr/>
          </a:p>
        </p:txBody>
      </p:sp>
      <p:sp>
        <p:nvSpPr>
          <p:cNvPr id="63" name="Google Shape;63;p15"/>
          <p:cNvSpPr txBox="1">
            <a:spLocks noGrp="1"/>
          </p:cNvSpPr>
          <p:nvPr>
            <p:ph type="subTitle" idx="3"/>
          </p:nvPr>
        </p:nvSpPr>
        <p:spPr>
          <a:xfrm>
            <a:off x="1316125" y="3138588"/>
            <a:ext cx="2278800" cy="492600"/>
          </a:xfrm>
          <a:prstGeom prst="rect">
            <a:avLst/>
          </a:prstGeom>
        </p:spPr>
        <p:txBody>
          <a:bodyPr spcFirstLastPara="1" wrap="square" lIns="91425" tIns="91425" rIns="91425" bIns="91425" anchor="t" anchorCtr="0">
            <a:noAutofit/>
          </a:bodyPr>
          <a:lstStyle>
            <a:lvl1pPr lvl="0" algn="r" rtl="0">
              <a:spcBef>
                <a:spcPts val="0"/>
              </a:spcBef>
              <a:spcAft>
                <a:spcPts val="0"/>
              </a:spcAft>
              <a:buNone/>
              <a:defRPr sz="1300"/>
            </a:lvl1pPr>
            <a:lvl2pPr lvl="1" algn="r" rtl="0">
              <a:spcBef>
                <a:spcPts val="1600"/>
              </a:spcBef>
              <a:spcAft>
                <a:spcPts val="0"/>
              </a:spcAft>
              <a:buNone/>
              <a:defRPr/>
            </a:lvl2pPr>
            <a:lvl3pPr lvl="2" algn="r" rtl="0">
              <a:spcBef>
                <a:spcPts val="1600"/>
              </a:spcBef>
              <a:spcAft>
                <a:spcPts val="0"/>
              </a:spcAft>
              <a:buNone/>
              <a:defRPr/>
            </a:lvl3pPr>
            <a:lvl4pPr lvl="3" algn="r" rtl="0">
              <a:spcBef>
                <a:spcPts val="1600"/>
              </a:spcBef>
              <a:spcAft>
                <a:spcPts val="0"/>
              </a:spcAft>
              <a:buNone/>
              <a:defRPr/>
            </a:lvl4pPr>
            <a:lvl5pPr lvl="4" algn="r" rtl="0">
              <a:spcBef>
                <a:spcPts val="1600"/>
              </a:spcBef>
              <a:spcAft>
                <a:spcPts val="0"/>
              </a:spcAft>
              <a:buNone/>
              <a:defRPr/>
            </a:lvl5pPr>
            <a:lvl6pPr lvl="5" algn="r" rtl="0">
              <a:spcBef>
                <a:spcPts val="1600"/>
              </a:spcBef>
              <a:spcAft>
                <a:spcPts val="0"/>
              </a:spcAft>
              <a:buNone/>
              <a:defRPr/>
            </a:lvl6pPr>
            <a:lvl7pPr lvl="6" algn="r" rtl="0">
              <a:spcBef>
                <a:spcPts val="1600"/>
              </a:spcBef>
              <a:spcAft>
                <a:spcPts val="0"/>
              </a:spcAft>
              <a:buNone/>
              <a:defRPr/>
            </a:lvl7pPr>
            <a:lvl8pPr lvl="7" algn="r" rtl="0">
              <a:spcBef>
                <a:spcPts val="1600"/>
              </a:spcBef>
              <a:spcAft>
                <a:spcPts val="0"/>
              </a:spcAft>
              <a:buNone/>
              <a:defRPr/>
            </a:lvl8pPr>
            <a:lvl9pPr lvl="8" algn="r" rtl="0">
              <a:spcBef>
                <a:spcPts val="1600"/>
              </a:spcBef>
              <a:spcAft>
                <a:spcPts val="1600"/>
              </a:spcAft>
              <a:buNone/>
              <a:defRPr/>
            </a:lvl9pPr>
          </a:lstStyle>
          <a:p>
            <a:endParaRPr/>
          </a:p>
        </p:txBody>
      </p:sp>
      <p:sp>
        <p:nvSpPr>
          <p:cNvPr id="64" name="Google Shape;64;p15"/>
          <p:cNvSpPr txBox="1">
            <a:spLocks noGrp="1"/>
          </p:cNvSpPr>
          <p:nvPr>
            <p:ph type="title" idx="4"/>
          </p:nvPr>
        </p:nvSpPr>
        <p:spPr>
          <a:xfrm>
            <a:off x="5549075" y="1512288"/>
            <a:ext cx="2278800" cy="492600"/>
          </a:xfrm>
          <a:prstGeom prst="rect">
            <a:avLst/>
          </a:prstGeom>
        </p:spPr>
        <p:txBody>
          <a:bodyPr spcFirstLastPara="1" wrap="square" lIns="91425" tIns="91425" rIns="91425" bIns="91425" anchor="b" anchorCtr="0">
            <a:noAutofit/>
          </a:bodyPr>
          <a:lstStyle>
            <a:lvl1pPr lvl="0" rtl="0">
              <a:spcBef>
                <a:spcPts val="0"/>
              </a:spcBef>
              <a:spcAft>
                <a:spcPts val="0"/>
              </a:spcAft>
              <a:buNone/>
              <a:defRPr sz="1500">
                <a:solidFill>
                  <a:schemeClr val="lt1"/>
                </a:solidFill>
              </a:defRPr>
            </a:lvl1pPr>
            <a:lvl2pPr lvl="1" rtl="0">
              <a:spcBef>
                <a:spcPts val="0"/>
              </a:spcBef>
              <a:spcAft>
                <a:spcPts val="0"/>
              </a:spcAft>
              <a:buNone/>
              <a:defRPr sz="1500">
                <a:solidFill>
                  <a:schemeClr val="lt1"/>
                </a:solidFill>
              </a:defRPr>
            </a:lvl2pPr>
            <a:lvl3pPr lvl="2" rtl="0">
              <a:spcBef>
                <a:spcPts val="0"/>
              </a:spcBef>
              <a:spcAft>
                <a:spcPts val="0"/>
              </a:spcAft>
              <a:buNone/>
              <a:defRPr sz="1500">
                <a:solidFill>
                  <a:schemeClr val="lt1"/>
                </a:solidFill>
              </a:defRPr>
            </a:lvl3pPr>
            <a:lvl4pPr lvl="3" rtl="0">
              <a:spcBef>
                <a:spcPts val="0"/>
              </a:spcBef>
              <a:spcAft>
                <a:spcPts val="0"/>
              </a:spcAft>
              <a:buNone/>
              <a:defRPr sz="1500">
                <a:solidFill>
                  <a:schemeClr val="lt1"/>
                </a:solidFill>
              </a:defRPr>
            </a:lvl4pPr>
            <a:lvl5pPr lvl="4" rtl="0">
              <a:spcBef>
                <a:spcPts val="0"/>
              </a:spcBef>
              <a:spcAft>
                <a:spcPts val="0"/>
              </a:spcAft>
              <a:buNone/>
              <a:defRPr sz="1500">
                <a:solidFill>
                  <a:schemeClr val="lt1"/>
                </a:solidFill>
              </a:defRPr>
            </a:lvl5pPr>
            <a:lvl6pPr lvl="5" rtl="0">
              <a:spcBef>
                <a:spcPts val="0"/>
              </a:spcBef>
              <a:spcAft>
                <a:spcPts val="0"/>
              </a:spcAft>
              <a:buNone/>
              <a:defRPr sz="1500">
                <a:solidFill>
                  <a:schemeClr val="lt1"/>
                </a:solidFill>
              </a:defRPr>
            </a:lvl6pPr>
            <a:lvl7pPr lvl="6" rtl="0">
              <a:spcBef>
                <a:spcPts val="0"/>
              </a:spcBef>
              <a:spcAft>
                <a:spcPts val="0"/>
              </a:spcAft>
              <a:buNone/>
              <a:defRPr sz="1500">
                <a:solidFill>
                  <a:schemeClr val="lt1"/>
                </a:solidFill>
              </a:defRPr>
            </a:lvl7pPr>
            <a:lvl8pPr lvl="7" rtl="0">
              <a:spcBef>
                <a:spcPts val="0"/>
              </a:spcBef>
              <a:spcAft>
                <a:spcPts val="0"/>
              </a:spcAft>
              <a:buNone/>
              <a:defRPr sz="1500">
                <a:solidFill>
                  <a:schemeClr val="lt1"/>
                </a:solidFill>
              </a:defRPr>
            </a:lvl8pPr>
            <a:lvl9pPr lvl="8" rtl="0">
              <a:spcBef>
                <a:spcPts val="0"/>
              </a:spcBef>
              <a:spcAft>
                <a:spcPts val="0"/>
              </a:spcAft>
              <a:buNone/>
              <a:defRPr sz="1500">
                <a:solidFill>
                  <a:schemeClr val="lt1"/>
                </a:solidFill>
              </a:defRPr>
            </a:lvl9pPr>
          </a:lstStyle>
          <a:p>
            <a:endParaRPr/>
          </a:p>
        </p:txBody>
      </p:sp>
      <p:sp>
        <p:nvSpPr>
          <p:cNvPr id="65" name="Google Shape;65;p15"/>
          <p:cNvSpPr txBox="1">
            <a:spLocks noGrp="1"/>
          </p:cNvSpPr>
          <p:nvPr>
            <p:ph type="subTitle" idx="5"/>
          </p:nvPr>
        </p:nvSpPr>
        <p:spPr>
          <a:xfrm>
            <a:off x="5549075" y="1927663"/>
            <a:ext cx="2278800" cy="492600"/>
          </a:xfrm>
          <a:prstGeom prst="rect">
            <a:avLst/>
          </a:prstGeom>
        </p:spPr>
        <p:txBody>
          <a:bodyPr spcFirstLastPara="1" wrap="square" lIns="91425" tIns="91425" rIns="91425" bIns="91425" anchor="t" anchorCtr="0">
            <a:noAutofit/>
          </a:bodyPr>
          <a:lstStyle>
            <a:lvl1pPr lvl="0" rtl="0">
              <a:spcBef>
                <a:spcPts val="0"/>
              </a:spcBef>
              <a:spcAft>
                <a:spcPts val="0"/>
              </a:spcAft>
              <a:buNone/>
              <a:defRPr sz="1300"/>
            </a:lvl1pPr>
            <a:lvl2pPr lvl="1" rtl="0">
              <a:spcBef>
                <a:spcPts val="1600"/>
              </a:spcBef>
              <a:spcAft>
                <a:spcPts val="0"/>
              </a:spcAft>
              <a:buNone/>
              <a:defRPr/>
            </a:lvl2pPr>
            <a:lvl3pPr lvl="2" rtl="0">
              <a:spcBef>
                <a:spcPts val="1600"/>
              </a:spcBef>
              <a:spcAft>
                <a:spcPts val="0"/>
              </a:spcAft>
              <a:buNone/>
              <a:defRPr/>
            </a:lvl3pPr>
            <a:lvl4pPr lvl="3" rtl="0">
              <a:spcBef>
                <a:spcPts val="1600"/>
              </a:spcBef>
              <a:spcAft>
                <a:spcPts val="0"/>
              </a:spcAft>
              <a:buNone/>
              <a:defRPr/>
            </a:lvl4pPr>
            <a:lvl5pPr lvl="4" rtl="0">
              <a:spcBef>
                <a:spcPts val="1600"/>
              </a:spcBef>
              <a:spcAft>
                <a:spcPts val="0"/>
              </a:spcAft>
              <a:buNone/>
              <a:defRPr/>
            </a:lvl5pPr>
            <a:lvl6pPr lvl="5" rtl="0">
              <a:spcBef>
                <a:spcPts val="1600"/>
              </a:spcBef>
              <a:spcAft>
                <a:spcPts val="0"/>
              </a:spcAft>
              <a:buNone/>
              <a:defRPr/>
            </a:lvl6pPr>
            <a:lvl7pPr lvl="6" rtl="0">
              <a:spcBef>
                <a:spcPts val="1600"/>
              </a:spcBef>
              <a:spcAft>
                <a:spcPts val="0"/>
              </a:spcAft>
              <a:buNone/>
              <a:defRPr/>
            </a:lvl7pPr>
            <a:lvl8pPr lvl="7" rtl="0">
              <a:spcBef>
                <a:spcPts val="1600"/>
              </a:spcBef>
              <a:spcAft>
                <a:spcPts val="0"/>
              </a:spcAft>
              <a:buNone/>
              <a:defRPr/>
            </a:lvl8pPr>
            <a:lvl9pPr lvl="8" rtl="0">
              <a:spcBef>
                <a:spcPts val="1600"/>
              </a:spcBef>
              <a:spcAft>
                <a:spcPts val="1600"/>
              </a:spcAft>
              <a:buNone/>
              <a:defRPr/>
            </a:lvl9pPr>
          </a:lstStyle>
          <a:p>
            <a:endParaRPr/>
          </a:p>
        </p:txBody>
      </p:sp>
      <p:sp>
        <p:nvSpPr>
          <p:cNvPr id="66" name="Google Shape;66;p15"/>
          <p:cNvSpPr txBox="1">
            <a:spLocks noGrp="1"/>
          </p:cNvSpPr>
          <p:nvPr>
            <p:ph type="title" idx="6"/>
          </p:nvPr>
        </p:nvSpPr>
        <p:spPr>
          <a:xfrm>
            <a:off x="5549075" y="2723213"/>
            <a:ext cx="2278800" cy="492600"/>
          </a:xfrm>
          <a:prstGeom prst="rect">
            <a:avLst/>
          </a:prstGeom>
        </p:spPr>
        <p:txBody>
          <a:bodyPr spcFirstLastPara="1" wrap="square" lIns="91425" tIns="91425" rIns="91425" bIns="91425" anchor="b" anchorCtr="0">
            <a:noAutofit/>
          </a:bodyPr>
          <a:lstStyle>
            <a:lvl1pPr lvl="0" rtl="0">
              <a:spcBef>
                <a:spcPts val="0"/>
              </a:spcBef>
              <a:spcAft>
                <a:spcPts val="0"/>
              </a:spcAft>
              <a:buNone/>
              <a:defRPr sz="1500">
                <a:solidFill>
                  <a:schemeClr val="lt1"/>
                </a:solidFill>
              </a:defRPr>
            </a:lvl1pPr>
            <a:lvl2pPr lvl="1" rtl="0">
              <a:spcBef>
                <a:spcPts val="0"/>
              </a:spcBef>
              <a:spcAft>
                <a:spcPts val="0"/>
              </a:spcAft>
              <a:buNone/>
              <a:defRPr sz="1500">
                <a:solidFill>
                  <a:schemeClr val="lt1"/>
                </a:solidFill>
              </a:defRPr>
            </a:lvl2pPr>
            <a:lvl3pPr lvl="2" rtl="0">
              <a:spcBef>
                <a:spcPts val="0"/>
              </a:spcBef>
              <a:spcAft>
                <a:spcPts val="0"/>
              </a:spcAft>
              <a:buNone/>
              <a:defRPr sz="1500">
                <a:solidFill>
                  <a:schemeClr val="lt1"/>
                </a:solidFill>
              </a:defRPr>
            </a:lvl3pPr>
            <a:lvl4pPr lvl="3" rtl="0">
              <a:spcBef>
                <a:spcPts val="0"/>
              </a:spcBef>
              <a:spcAft>
                <a:spcPts val="0"/>
              </a:spcAft>
              <a:buNone/>
              <a:defRPr sz="1500">
                <a:solidFill>
                  <a:schemeClr val="lt1"/>
                </a:solidFill>
              </a:defRPr>
            </a:lvl4pPr>
            <a:lvl5pPr lvl="4" rtl="0">
              <a:spcBef>
                <a:spcPts val="0"/>
              </a:spcBef>
              <a:spcAft>
                <a:spcPts val="0"/>
              </a:spcAft>
              <a:buNone/>
              <a:defRPr sz="1500">
                <a:solidFill>
                  <a:schemeClr val="lt1"/>
                </a:solidFill>
              </a:defRPr>
            </a:lvl5pPr>
            <a:lvl6pPr lvl="5" rtl="0">
              <a:spcBef>
                <a:spcPts val="0"/>
              </a:spcBef>
              <a:spcAft>
                <a:spcPts val="0"/>
              </a:spcAft>
              <a:buNone/>
              <a:defRPr sz="1500">
                <a:solidFill>
                  <a:schemeClr val="lt1"/>
                </a:solidFill>
              </a:defRPr>
            </a:lvl6pPr>
            <a:lvl7pPr lvl="6" rtl="0">
              <a:spcBef>
                <a:spcPts val="0"/>
              </a:spcBef>
              <a:spcAft>
                <a:spcPts val="0"/>
              </a:spcAft>
              <a:buNone/>
              <a:defRPr sz="1500">
                <a:solidFill>
                  <a:schemeClr val="lt1"/>
                </a:solidFill>
              </a:defRPr>
            </a:lvl7pPr>
            <a:lvl8pPr lvl="7" rtl="0">
              <a:spcBef>
                <a:spcPts val="0"/>
              </a:spcBef>
              <a:spcAft>
                <a:spcPts val="0"/>
              </a:spcAft>
              <a:buNone/>
              <a:defRPr sz="1500">
                <a:solidFill>
                  <a:schemeClr val="lt1"/>
                </a:solidFill>
              </a:defRPr>
            </a:lvl8pPr>
            <a:lvl9pPr lvl="8" rtl="0">
              <a:spcBef>
                <a:spcPts val="0"/>
              </a:spcBef>
              <a:spcAft>
                <a:spcPts val="0"/>
              </a:spcAft>
              <a:buNone/>
              <a:defRPr sz="1500">
                <a:solidFill>
                  <a:schemeClr val="lt1"/>
                </a:solidFill>
              </a:defRPr>
            </a:lvl9pPr>
          </a:lstStyle>
          <a:p>
            <a:endParaRPr/>
          </a:p>
        </p:txBody>
      </p:sp>
      <p:sp>
        <p:nvSpPr>
          <p:cNvPr id="67" name="Google Shape;67;p15"/>
          <p:cNvSpPr txBox="1">
            <a:spLocks noGrp="1"/>
          </p:cNvSpPr>
          <p:nvPr>
            <p:ph type="subTitle" idx="7"/>
          </p:nvPr>
        </p:nvSpPr>
        <p:spPr>
          <a:xfrm>
            <a:off x="5549075" y="3138588"/>
            <a:ext cx="2278800" cy="492600"/>
          </a:xfrm>
          <a:prstGeom prst="rect">
            <a:avLst/>
          </a:prstGeom>
        </p:spPr>
        <p:txBody>
          <a:bodyPr spcFirstLastPara="1" wrap="square" lIns="91425" tIns="91425" rIns="91425" bIns="91425" anchor="t" anchorCtr="0">
            <a:noAutofit/>
          </a:bodyPr>
          <a:lstStyle>
            <a:lvl1pPr lvl="0" rtl="0">
              <a:spcBef>
                <a:spcPts val="0"/>
              </a:spcBef>
              <a:spcAft>
                <a:spcPts val="0"/>
              </a:spcAft>
              <a:buNone/>
              <a:defRPr sz="1300"/>
            </a:lvl1pPr>
            <a:lvl2pPr lvl="1" rtl="0">
              <a:spcBef>
                <a:spcPts val="1600"/>
              </a:spcBef>
              <a:spcAft>
                <a:spcPts val="0"/>
              </a:spcAft>
              <a:buNone/>
              <a:defRPr/>
            </a:lvl2pPr>
            <a:lvl3pPr lvl="2" rtl="0">
              <a:spcBef>
                <a:spcPts val="1600"/>
              </a:spcBef>
              <a:spcAft>
                <a:spcPts val="0"/>
              </a:spcAft>
              <a:buNone/>
              <a:defRPr/>
            </a:lvl3pPr>
            <a:lvl4pPr lvl="3" rtl="0">
              <a:spcBef>
                <a:spcPts val="1600"/>
              </a:spcBef>
              <a:spcAft>
                <a:spcPts val="0"/>
              </a:spcAft>
              <a:buNone/>
              <a:defRPr/>
            </a:lvl4pPr>
            <a:lvl5pPr lvl="4" rtl="0">
              <a:spcBef>
                <a:spcPts val="1600"/>
              </a:spcBef>
              <a:spcAft>
                <a:spcPts val="0"/>
              </a:spcAft>
              <a:buNone/>
              <a:defRPr/>
            </a:lvl5pPr>
            <a:lvl6pPr lvl="5" rtl="0">
              <a:spcBef>
                <a:spcPts val="1600"/>
              </a:spcBef>
              <a:spcAft>
                <a:spcPts val="0"/>
              </a:spcAft>
              <a:buNone/>
              <a:defRPr/>
            </a:lvl6pPr>
            <a:lvl7pPr lvl="6" rtl="0">
              <a:spcBef>
                <a:spcPts val="1600"/>
              </a:spcBef>
              <a:spcAft>
                <a:spcPts val="0"/>
              </a:spcAft>
              <a:buNone/>
              <a:defRPr/>
            </a:lvl7pPr>
            <a:lvl8pPr lvl="7" rtl="0">
              <a:spcBef>
                <a:spcPts val="1600"/>
              </a:spcBef>
              <a:spcAft>
                <a:spcPts val="0"/>
              </a:spcAft>
              <a:buNone/>
              <a:defRPr/>
            </a:lvl8pPr>
            <a:lvl9pPr lvl="8" rtl="0">
              <a:spcBef>
                <a:spcPts val="1600"/>
              </a:spcBef>
              <a:spcAft>
                <a:spcPts val="1600"/>
              </a:spcAft>
              <a:buNone/>
              <a:defRPr/>
            </a:lvl9pPr>
          </a:lstStyle>
          <a:p>
            <a:endParaRPr/>
          </a:p>
        </p:txBody>
      </p:sp>
      <p:sp>
        <p:nvSpPr>
          <p:cNvPr id="68" name="Google Shape;68;p15"/>
          <p:cNvSpPr txBox="1">
            <a:spLocks noGrp="1"/>
          </p:cNvSpPr>
          <p:nvPr>
            <p:ph type="title" idx="8"/>
          </p:nvPr>
        </p:nvSpPr>
        <p:spPr>
          <a:xfrm>
            <a:off x="712350" y="535413"/>
            <a:ext cx="7719300" cy="482400"/>
          </a:xfrm>
          <a:prstGeom prst="rect">
            <a:avLst/>
          </a:prstGeom>
        </p:spPr>
        <p:txBody>
          <a:bodyPr spcFirstLastPara="1" wrap="square" lIns="91425" tIns="91425" rIns="91425" bIns="91425" anchor="ctr" anchorCtr="0">
            <a:noAutofit/>
          </a:bodyPr>
          <a:lstStyle>
            <a:lvl1pPr lvl="0" algn="ctr" rtl="0">
              <a:spcBef>
                <a:spcPts val="0"/>
              </a:spcBef>
              <a:spcAft>
                <a:spcPts val="0"/>
              </a:spcAft>
              <a:buNone/>
              <a:defRPr sz="2500"/>
            </a:lvl1pPr>
            <a:lvl2pPr lvl="1" algn="ctr" rtl="0">
              <a:spcBef>
                <a:spcPts val="0"/>
              </a:spcBef>
              <a:spcAft>
                <a:spcPts val="0"/>
              </a:spcAft>
              <a:buNone/>
              <a:defRPr sz="2500"/>
            </a:lvl2pPr>
            <a:lvl3pPr lvl="2" algn="ctr" rtl="0">
              <a:spcBef>
                <a:spcPts val="0"/>
              </a:spcBef>
              <a:spcAft>
                <a:spcPts val="0"/>
              </a:spcAft>
              <a:buNone/>
              <a:defRPr sz="2500"/>
            </a:lvl3pPr>
            <a:lvl4pPr lvl="3" algn="ctr" rtl="0">
              <a:spcBef>
                <a:spcPts val="0"/>
              </a:spcBef>
              <a:spcAft>
                <a:spcPts val="0"/>
              </a:spcAft>
              <a:buNone/>
              <a:defRPr sz="2500"/>
            </a:lvl4pPr>
            <a:lvl5pPr lvl="4" algn="ctr" rtl="0">
              <a:spcBef>
                <a:spcPts val="0"/>
              </a:spcBef>
              <a:spcAft>
                <a:spcPts val="0"/>
              </a:spcAft>
              <a:buNone/>
              <a:defRPr sz="2500"/>
            </a:lvl5pPr>
            <a:lvl6pPr lvl="5" algn="ctr" rtl="0">
              <a:spcBef>
                <a:spcPts val="0"/>
              </a:spcBef>
              <a:spcAft>
                <a:spcPts val="0"/>
              </a:spcAft>
              <a:buNone/>
              <a:defRPr sz="2500"/>
            </a:lvl6pPr>
            <a:lvl7pPr lvl="6" algn="ctr" rtl="0">
              <a:spcBef>
                <a:spcPts val="0"/>
              </a:spcBef>
              <a:spcAft>
                <a:spcPts val="0"/>
              </a:spcAft>
              <a:buNone/>
              <a:defRPr sz="2500"/>
            </a:lvl7pPr>
            <a:lvl8pPr lvl="7" algn="ctr" rtl="0">
              <a:spcBef>
                <a:spcPts val="0"/>
              </a:spcBef>
              <a:spcAft>
                <a:spcPts val="0"/>
              </a:spcAft>
              <a:buNone/>
              <a:defRPr sz="2500"/>
            </a:lvl8pPr>
            <a:lvl9pPr lvl="8" algn="ctr" rtl="0">
              <a:spcBef>
                <a:spcPts val="0"/>
              </a:spcBef>
              <a:spcAft>
                <a:spcPts val="0"/>
              </a:spcAft>
              <a:buNone/>
              <a:defRPr sz="2500"/>
            </a:lvl9pPr>
          </a:lstStyle>
          <a:p>
            <a:endParaRPr/>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Three columns">
  <p:cSld name="CUSTOM_3">
    <p:bg>
      <p:bgPr>
        <a:blipFill>
          <a:blip r:embed="rId2">
            <a:alphaModFix/>
          </a:blip>
          <a:stretch>
            <a:fillRect/>
          </a:stretch>
        </a:blipFill>
        <a:effectLst/>
      </p:bgPr>
    </p:bg>
    <p:spTree>
      <p:nvGrpSpPr>
        <p:cNvPr id="1" name="Shape 69"/>
        <p:cNvGrpSpPr/>
        <p:nvPr/>
      </p:nvGrpSpPr>
      <p:grpSpPr>
        <a:xfrm>
          <a:off x="0" y="0"/>
          <a:ext cx="0" cy="0"/>
          <a:chOff x="0" y="0"/>
          <a:chExt cx="0" cy="0"/>
        </a:xfrm>
      </p:grpSpPr>
      <p:sp>
        <p:nvSpPr>
          <p:cNvPr id="70" name="Google Shape;70;p16"/>
          <p:cNvSpPr txBox="1">
            <a:spLocks noGrp="1"/>
          </p:cNvSpPr>
          <p:nvPr>
            <p:ph type="title"/>
          </p:nvPr>
        </p:nvSpPr>
        <p:spPr>
          <a:xfrm>
            <a:off x="4572001" y="1148675"/>
            <a:ext cx="2998200" cy="492600"/>
          </a:xfrm>
          <a:prstGeom prst="rect">
            <a:avLst/>
          </a:prstGeom>
        </p:spPr>
        <p:txBody>
          <a:bodyPr spcFirstLastPara="1" wrap="square" lIns="91425" tIns="91425" rIns="91425" bIns="91425" anchor="b" anchorCtr="0">
            <a:noAutofit/>
          </a:bodyPr>
          <a:lstStyle>
            <a:lvl1pPr lvl="0" rtl="0">
              <a:spcBef>
                <a:spcPts val="0"/>
              </a:spcBef>
              <a:spcAft>
                <a:spcPts val="0"/>
              </a:spcAft>
              <a:buNone/>
              <a:defRPr sz="1500">
                <a:solidFill>
                  <a:schemeClr val="lt1"/>
                </a:solidFill>
              </a:defRPr>
            </a:lvl1pPr>
            <a:lvl2pPr lvl="1" rtl="0">
              <a:spcBef>
                <a:spcPts val="0"/>
              </a:spcBef>
              <a:spcAft>
                <a:spcPts val="0"/>
              </a:spcAft>
              <a:buNone/>
              <a:defRPr sz="1500">
                <a:solidFill>
                  <a:schemeClr val="lt1"/>
                </a:solidFill>
              </a:defRPr>
            </a:lvl2pPr>
            <a:lvl3pPr lvl="2" rtl="0">
              <a:spcBef>
                <a:spcPts val="0"/>
              </a:spcBef>
              <a:spcAft>
                <a:spcPts val="0"/>
              </a:spcAft>
              <a:buNone/>
              <a:defRPr sz="1500">
                <a:solidFill>
                  <a:schemeClr val="lt1"/>
                </a:solidFill>
              </a:defRPr>
            </a:lvl3pPr>
            <a:lvl4pPr lvl="3" rtl="0">
              <a:spcBef>
                <a:spcPts val="0"/>
              </a:spcBef>
              <a:spcAft>
                <a:spcPts val="0"/>
              </a:spcAft>
              <a:buNone/>
              <a:defRPr sz="1500">
                <a:solidFill>
                  <a:schemeClr val="lt1"/>
                </a:solidFill>
              </a:defRPr>
            </a:lvl4pPr>
            <a:lvl5pPr lvl="4" rtl="0">
              <a:spcBef>
                <a:spcPts val="0"/>
              </a:spcBef>
              <a:spcAft>
                <a:spcPts val="0"/>
              </a:spcAft>
              <a:buNone/>
              <a:defRPr sz="1500">
                <a:solidFill>
                  <a:schemeClr val="lt1"/>
                </a:solidFill>
              </a:defRPr>
            </a:lvl5pPr>
            <a:lvl6pPr lvl="5" rtl="0">
              <a:spcBef>
                <a:spcPts val="0"/>
              </a:spcBef>
              <a:spcAft>
                <a:spcPts val="0"/>
              </a:spcAft>
              <a:buNone/>
              <a:defRPr sz="1500">
                <a:solidFill>
                  <a:schemeClr val="lt1"/>
                </a:solidFill>
              </a:defRPr>
            </a:lvl6pPr>
            <a:lvl7pPr lvl="6" rtl="0">
              <a:spcBef>
                <a:spcPts val="0"/>
              </a:spcBef>
              <a:spcAft>
                <a:spcPts val="0"/>
              </a:spcAft>
              <a:buNone/>
              <a:defRPr sz="1500">
                <a:solidFill>
                  <a:schemeClr val="lt1"/>
                </a:solidFill>
              </a:defRPr>
            </a:lvl7pPr>
            <a:lvl8pPr lvl="7" rtl="0">
              <a:spcBef>
                <a:spcPts val="0"/>
              </a:spcBef>
              <a:spcAft>
                <a:spcPts val="0"/>
              </a:spcAft>
              <a:buNone/>
              <a:defRPr sz="1500">
                <a:solidFill>
                  <a:schemeClr val="lt1"/>
                </a:solidFill>
              </a:defRPr>
            </a:lvl8pPr>
            <a:lvl9pPr lvl="8" rtl="0">
              <a:spcBef>
                <a:spcPts val="0"/>
              </a:spcBef>
              <a:spcAft>
                <a:spcPts val="0"/>
              </a:spcAft>
              <a:buNone/>
              <a:defRPr sz="1500">
                <a:solidFill>
                  <a:schemeClr val="lt1"/>
                </a:solidFill>
              </a:defRPr>
            </a:lvl9pPr>
          </a:lstStyle>
          <a:p>
            <a:endParaRPr/>
          </a:p>
        </p:txBody>
      </p:sp>
      <p:sp>
        <p:nvSpPr>
          <p:cNvPr id="71" name="Google Shape;71;p16"/>
          <p:cNvSpPr txBox="1">
            <a:spLocks noGrp="1"/>
          </p:cNvSpPr>
          <p:nvPr>
            <p:ph type="subTitle" idx="1"/>
          </p:nvPr>
        </p:nvSpPr>
        <p:spPr>
          <a:xfrm>
            <a:off x="4572001" y="1564050"/>
            <a:ext cx="2998200" cy="574200"/>
          </a:xfrm>
          <a:prstGeom prst="rect">
            <a:avLst/>
          </a:prstGeom>
        </p:spPr>
        <p:txBody>
          <a:bodyPr spcFirstLastPara="1" wrap="square" lIns="91425" tIns="91425" rIns="91425" bIns="91425" anchor="t" anchorCtr="0">
            <a:noAutofit/>
          </a:bodyPr>
          <a:lstStyle>
            <a:lvl1pPr lvl="0" rtl="0">
              <a:spcBef>
                <a:spcPts val="0"/>
              </a:spcBef>
              <a:spcAft>
                <a:spcPts val="0"/>
              </a:spcAft>
              <a:buNone/>
              <a:defRPr sz="1300"/>
            </a:lvl1pPr>
            <a:lvl2pPr lvl="1" rtl="0">
              <a:spcBef>
                <a:spcPts val="1600"/>
              </a:spcBef>
              <a:spcAft>
                <a:spcPts val="0"/>
              </a:spcAft>
              <a:buNone/>
              <a:defRPr/>
            </a:lvl2pPr>
            <a:lvl3pPr lvl="2" rtl="0">
              <a:spcBef>
                <a:spcPts val="1600"/>
              </a:spcBef>
              <a:spcAft>
                <a:spcPts val="0"/>
              </a:spcAft>
              <a:buNone/>
              <a:defRPr/>
            </a:lvl3pPr>
            <a:lvl4pPr lvl="3" rtl="0">
              <a:spcBef>
                <a:spcPts val="1600"/>
              </a:spcBef>
              <a:spcAft>
                <a:spcPts val="0"/>
              </a:spcAft>
              <a:buNone/>
              <a:defRPr/>
            </a:lvl4pPr>
            <a:lvl5pPr lvl="4" rtl="0">
              <a:spcBef>
                <a:spcPts val="1600"/>
              </a:spcBef>
              <a:spcAft>
                <a:spcPts val="0"/>
              </a:spcAft>
              <a:buNone/>
              <a:defRPr/>
            </a:lvl5pPr>
            <a:lvl6pPr lvl="5" rtl="0">
              <a:spcBef>
                <a:spcPts val="1600"/>
              </a:spcBef>
              <a:spcAft>
                <a:spcPts val="0"/>
              </a:spcAft>
              <a:buNone/>
              <a:defRPr/>
            </a:lvl6pPr>
            <a:lvl7pPr lvl="6" rtl="0">
              <a:spcBef>
                <a:spcPts val="1600"/>
              </a:spcBef>
              <a:spcAft>
                <a:spcPts val="0"/>
              </a:spcAft>
              <a:buNone/>
              <a:defRPr/>
            </a:lvl7pPr>
            <a:lvl8pPr lvl="7" rtl="0">
              <a:spcBef>
                <a:spcPts val="1600"/>
              </a:spcBef>
              <a:spcAft>
                <a:spcPts val="0"/>
              </a:spcAft>
              <a:buNone/>
              <a:defRPr/>
            </a:lvl8pPr>
            <a:lvl9pPr lvl="8" rtl="0">
              <a:spcBef>
                <a:spcPts val="1600"/>
              </a:spcBef>
              <a:spcAft>
                <a:spcPts val="1600"/>
              </a:spcAft>
              <a:buNone/>
              <a:defRPr/>
            </a:lvl9pPr>
          </a:lstStyle>
          <a:p>
            <a:endParaRPr/>
          </a:p>
        </p:txBody>
      </p:sp>
      <p:sp>
        <p:nvSpPr>
          <p:cNvPr id="72" name="Google Shape;72;p16"/>
          <p:cNvSpPr txBox="1">
            <a:spLocks noGrp="1"/>
          </p:cNvSpPr>
          <p:nvPr>
            <p:ph type="title" idx="2"/>
          </p:nvPr>
        </p:nvSpPr>
        <p:spPr>
          <a:xfrm>
            <a:off x="5002766" y="2383588"/>
            <a:ext cx="2998200" cy="492600"/>
          </a:xfrm>
          <a:prstGeom prst="rect">
            <a:avLst/>
          </a:prstGeom>
        </p:spPr>
        <p:txBody>
          <a:bodyPr spcFirstLastPara="1" wrap="square" lIns="91425" tIns="91425" rIns="91425" bIns="91425" anchor="b" anchorCtr="0">
            <a:noAutofit/>
          </a:bodyPr>
          <a:lstStyle>
            <a:lvl1pPr lvl="0" rtl="0">
              <a:spcBef>
                <a:spcPts val="0"/>
              </a:spcBef>
              <a:spcAft>
                <a:spcPts val="0"/>
              </a:spcAft>
              <a:buNone/>
              <a:defRPr sz="1500">
                <a:solidFill>
                  <a:schemeClr val="lt1"/>
                </a:solidFill>
              </a:defRPr>
            </a:lvl1pPr>
            <a:lvl2pPr lvl="1" rtl="0">
              <a:spcBef>
                <a:spcPts val="0"/>
              </a:spcBef>
              <a:spcAft>
                <a:spcPts val="0"/>
              </a:spcAft>
              <a:buNone/>
              <a:defRPr sz="1500">
                <a:solidFill>
                  <a:schemeClr val="lt1"/>
                </a:solidFill>
              </a:defRPr>
            </a:lvl2pPr>
            <a:lvl3pPr lvl="2" rtl="0">
              <a:spcBef>
                <a:spcPts val="0"/>
              </a:spcBef>
              <a:spcAft>
                <a:spcPts val="0"/>
              </a:spcAft>
              <a:buNone/>
              <a:defRPr sz="1500">
                <a:solidFill>
                  <a:schemeClr val="lt1"/>
                </a:solidFill>
              </a:defRPr>
            </a:lvl3pPr>
            <a:lvl4pPr lvl="3" rtl="0">
              <a:spcBef>
                <a:spcPts val="0"/>
              </a:spcBef>
              <a:spcAft>
                <a:spcPts val="0"/>
              </a:spcAft>
              <a:buNone/>
              <a:defRPr sz="1500">
                <a:solidFill>
                  <a:schemeClr val="lt1"/>
                </a:solidFill>
              </a:defRPr>
            </a:lvl4pPr>
            <a:lvl5pPr lvl="4" rtl="0">
              <a:spcBef>
                <a:spcPts val="0"/>
              </a:spcBef>
              <a:spcAft>
                <a:spcPts val="0"/>
              </a:spcAft>
              <a:buNone/>
              <a:defRPr sz="1500">
                <a:solidFill>
                  <a:schemeClr val="lt1"/>
                </a:solidFill>
              </a:defRPr>
            </a:lvl5pPr>
            <a:lvl6pPr lvl="5" rtl="0">
              <a:spcBef>
                <a:spcPts val="0"/>
              </a:spcBef>
              <a:spcAft>
                <a:spcPts val="0"/>
              </a:spcAft>
              <a:buNone/>
              <a:defRPr sz="1500">
                <a:solidFill>
                  <a:schemeClr val="lt1"/>
                </a:solidFill>
              </a:defRPr>
            </a:lvl6pPr>
            <a:lvl7pPr lvl="6" rtl="0">
              <a:spcBef>
                <a:spcPts val="0"/>
              </a:spcBef>
              <a:spcAft>
                <a:spcPts val="0"/>
              </a:spcAft>
              <a:buNone/>
              <a:defRPr sz="1500">
                <a:solidFill>
                  <a:schemeClr val="lt1"/>
                </a:solidFill>
              </a:defRPr>
            </a:lvl7pPr>
            <a:lvl8pPr lvl="7" rtl="0">
              <a:spcBef>
                <a:spcPts val="0"/>
              </a:spcBef>
              <a:spcAft>
                <a:spcPts val="0"/>
              </a:spcAft>
              <a:buNone/>
              <a:defRPr sz="1500">
                <a:solidFill>
                  <a:schemeClr val="lt1"/>
                </a:solidFill>
              </a:defRPr>
            </a:lvl8pPr>
            <a:lvl9pPr lvl="8" rtl="0">
              <a:spcBef>
                <a:spcPts val="0"/>
              </a:spcBef>
              <a:spcAft>
                <a:spcPts val="0"/>
              </a:spcAft>
              <a:buNone/>
              <a:defRPr sz="1500">
                <a:solidFill>
                  <a:schemeClr val="lt1"/>
                </a:solidFill>
              </a:defRPr>
            </a:lvl9pPr>
          </a:lstStyle>
          <a:p>
            <a:endParaRPr/>
          </a:p>
        </p:txBody>
      </p:sp>
      <p:sp>
        <p:nvSpPr>
          <p:cNvPr id="73" name="Google Shape;73;p16"/>
          <p:cNvSpPr txBox="1">
            <a:spLocks noGrp="1"/>
          </p:cNvSpPr>
          <p:nvPr>
            <p:ph type="subTitle" idx="3"/>
          </p:nvPr>
        </p:nvSpPr>
        <p:spPr>
          <a:xfrm>
            <a:off x="5002754" y="2798963"/>
            <a:ext cx="2998200" cy="574200"/>
          </a:xfrm>
          <a:prstGeom prst="rect">
            <a:avLst/>
          </a:prstGeom>
        </p:spPr>
        <p:txBody>
          <a:bodyPr spcFirstLastPara="1" wrap="square" lIns="91425" tIns="91425" rIns="91425" bIns="91425" anchor="t" anchorCtr="0">
            <a:noAutofit/>
          </a:bodyPr>
          <a:lstStyle>
            <a:lvl1pPr lvl="0" rtl="0">
              <a:spcBef>
                <a:spcPts val="0"/>
              </a:spcBef>
              <a:spcAft>
                <a:spcPts val="0"/>
              </a:spcAft>
              <a:buNone/>
              <a:defRPr sz="1300"/>
            </a:lvl1pPr>
            <a:lvl2pPr lvl="1" rtl="0">
              <a:spcBef>
                <a:spcPts val="1600"/>
              </a:spcBef>
              <a:spcAft>
                <a:spcPts val="0"/>
              </a:spcAft>
              <a:buNone/>
              <a:defRPr/>
            </a:lvl2pPr>
            <a:lvl3pPr lvl="2" rtl="0">
              <a:spcBef>
                <a:spcPts val="1600"/>
              </a:spcBef>
              <a:spcAft>
                <a:spcPts val="0"/>
              </a:spcAft>
              <a:buNone/>
              <a:defRPr/>
            </a:lvl3pPr>
            <a:lvl4pPr lvl="3" rtl="0">
              <a:spcBef>
                <a:spcPts val="1600"/>
              </a:spcBef>
              <a:spcAft>
                <a:spcPts val="0"/>
              </a:spcAft>
              <a:buNone/>
              <a:defRPr/>
            </a:lvl4pPr>
            <a:lvl5pPr lvl="4" rtl="0">
              <a:spcBef>
                <a:spcPts val="1600"/>
              </a:spcBef>
              <a:spcAft>
                <a:spcPts val="0"/>
              </a:spcAft>
              <a:buNone/>
              <a:defRPr/>
            </a:lvl5pPr>
            <a:lvl6pPr lvl="5" rtl="0">
              <a:spcBef>
                <a:spcPts val="1600"/>
              </a:spcBef>
              <a:spcAft>
                <a:spcPts val="0"/>
              </a:spcAft>
              <a:buNone/>
              <a:defRPr/>
            </a:lvl6pPr>
            <a:lvl7pPr lvl="6" rtl="0">
              <a:spcBef>
                <a:spcPts val="1600"/>
              </a:spcBef>
              <a:spcAft>
                <a:spcPts val="0"/>
              </a:spcAft>
              <a:buNone/>
              <a:defRPr/>
            </a:lvl7pPr>
            <a:lvl8pPr lvl="7" rtl="0">
              <a:spcBef>
                <a:spcPts val="1600"/>
              </a:spcBef>
              <a:spcAft>
                <a:spcPts val="0"/>
              </a:spcAft>
              <a:buNone/>
              <a:defRPr/>
            </a:lvl8pPr>
            <a:lvl9pPr lvl="8" rtl="0">
              <a:spcBef>
                <a:spcPts val="1600"/>
              </a:spcBef>
              <a:spcAft>
                <a:spcPts val="1600"/>
              </a:spcAft>
              <a:buNone/>
              <a:defRPr/>
            </a:lvl9pPr>
          </a:lstStyle>
          <a:p>
            <a:endParaRPr/>
          </a:p>
        </p:txBody>
      </p:sp>
      <p:sp>
        <p:nvSpPr>
          <p:cNvPr id="74" name="Google Shape;74;p16"/>
          <p:cNvSpPr txBox="1">
            <a:spLocks noGrp="1"/>
          </p:cNvSpPr>
          <p:nvPr>
            <p:ph type="title" idx="4"/>
          </p:nvPr>
        </p:nvSpPr>
        <p:spPr>
          <a:xfrm>
            <a:off x="5433538" y="3618500"/>
            <a:ext cx="2998200" cy="492600"/>
          </a:xfrm>
          <a:prstGeom prst="rect">
            <a:avLst/>
          </a:prstGeom>
        </p:spPr>
        <p:txBody>
          <a:bodyPr spcFirstLastPara="1" wrap="square" lIns="91425" tIns="91425" rIns="91425" bIns="91425" anchor="b" anchorCtr="0">
            <a:noAutofit/>
          </a:bodyPr>
          <a:lstStyle>
            <a:lvl1pPr lvl="0" rtl="0">
              <a:spcBef>
                <a:spcPts val="0"/>
              </a:spcBef>
              <a:spcAft>
                <a:spcPts val="0"/>
              </a:spcAft>
              <a:buNone/>
              <a:defRPr sz="1500">
                <a:solidFill>
                  <a:schemeClr val="lt1"/>
                </a:solidFill>
              </a:defRPr>
            </a:lvl1pPr>
            <a:lvl2pPr lvl="1" rtl="0">
              <a:spcBef>
                <a:spcPts val="0"/>
              </a:spcBef>
              <a:spcAft>
                <a:spcPts val="0"/>
              </a:spcAft>
              <a:buNone/>
              <a:defRPr sz="1500">
                <a:solidFill>
                  <a:schemeClr val="lt1"/>
                </a:solidFill>
              </a:defRPr>
            </a:lvl2pPr>
            <a:lvl3pPr lvl="2" rtl="0">
              <a:spcBef>
                <a:spcPts val="0"/>
              </a:spcBef>
              <a:spcAft>
                <a:spcPts val="0"/>
              </a:spcAft>
              <a:buNone/>
              <a:defRPr sz="1500">
                <a:solidFill>
                  <a:schemeClr val="lt1"/>
                </a:solidFill>
              </a:defRPr>
            </a:lvl3pPr>
            <a:lvl4pPr lvl="3" rtl="0">
              <a:spcBef>
                <a:spcPts val="0"/>
              </a:spcBef>
              <a:spcAft>
                <a:spcPts val="0"/>
              </a:spcAft>
              <a:buNone/>
              <a:defRPr sz="1500">
                <a:solidFill>
                  <a:schemeClr val="lt1"/>
                </a:solidFill>
              </a:defRPr>
            </a:lvl4pPr>
            <a:lvl5pPr lvl="4" rtl="0">
              <a:spcBef>
                <a:spcPts val="0"/>
              </a:spcBef>
              <a:spcAft>
                <a:spcPts val="0"/>
              </a:spcAft>
              <a:buNone/>
              <a:defRPr sz="1500">
                <a:solidFill>
                  <a:schemeClr val="lt1"/>
                </a:solidFill>
              </a:defRPr>
            </a:lvl5pPr>
            <a:lvl6pPr lvl="5" rtl="0">
              <a:spcBef>
                <a:spcPts val="0"/>
              </a:spcBef>
              <a:spcAft>
                <a:spcPts val="0"/>
              </a:spcAft>
              <a:buNone/>
              <a:defRPr sz="1500">
                <a:solidFill>
                  <a:schemeClr val="lt1"/>
                </a:solidFill>
              </a:defRPr>
            </a:lvl6pPr>
            <a:lvl7pPr lvl="6" rtl="0">
              <a:spcBef>
                <a:spcPts val="0"/>
              </a:spcBef>
              <a:spcAft>
                <a:spcPts val="0"/>
              </a:spcAft>
              <a:buNone/>
              <a:defRPr sz="1500">
                <a:solidFill>
                  <a:schemeClr val="lt1"/>
                </a:solidFill>
              </a:defRPr>
            </a:lvl7pPr>
            <a:lvl8pPr lvl="7" rtl="0">
              <a:spcBef>
                <a:spcPts val="0"/>
              </a:spcBef>
              <a:spcAft>
                <a:spcPts val="0"/>
              </a:spcAft>
              <a:buNone/>
              <a:defRPr sz="1500">
                <a:solidFill>
                  <a:schemeClr val="lt1"/>
                </a:solidFill>
              </a:defRPr>
            </a:lvl8pPr>
            <a:lvl9pPr lvl="8" rtl="0">
              <a:spcBef>
                <a:spcPts val="0"/>
              </a:spcBef>
              <a:spcAft>
                <a:spcPts val="0"/>
              </a:spcAft>
              <a:buNone/>
              <a:defRPr sz="1500">
                <a:solidFill>
                  <a:schemeClr val="lt1"/>
                </a:solidFill>
              </a:defRPr>
            </a:lvl9pPr>
          </a:lstStyle>
          <a:p>
            <a:endParaRPr/>
          </a:p>
        </p:txBody>
      </p:sp>
      <p:sp>
        <p:nvSpPr>
          <p:cNvPr id="75" name="Google Shape;75;p16"/>
          <p:cNvSpPr txBox="1">
            <a:spLocks noGrp="1"/>
          </p:cNvSpPr>
          <p:nvPr>
            <p:ph type="subTitle" idx="5"/>
          </p:nvPr>
        </p:nvSpPr>
        <p:spPr>
          <a:xfrm>
            <a:off x="5433530" y="4033875"/>
            <a:ext cx="2998200" cy="574200"/>
          </a:xfrm>
          <a:prstGeom prst="rect">
            <a:avLst/>
          </a:prstGeom>
        </p:spPr>
        <p:txBody>
          <a:bodyPr spcFirstLastPara="1" wrap="square" lIns="91425" tIns="91425" rIns="91425" bIns="91425" anchor="t" anchorCtr="0">
            <a:noAutofit/>
          </a:bodyPr>
          <a:lstStyle>
            <a:lvl1pPr lvl="0" rtl="0">
              <a:spcBef>
                <a:spcPts val="0"/>
              </a:spcBef>
              <a:spcAft>
                <a:spcPts val="0"/>
              </a:spcAft>
              <a:buNone/>
              <a:defRPr sz="1300"/>
            </a:lvl1pPr>
            <a:lvl2pPr lvl="1" rtl="0">
              <a:spcBef>
                <a:spcPts val="1600"/>
              </a:spcBef>
              <a:spcAft>
                <a:spcPts val="0"/>
              </a:spcAft>
              <a:buNone/>
              <a:defRPr/>
            </a:lvl2pPr>
            <a:lvl3pPr lvl="2" rtl="0">
              <a:spcBef>
                <a:spcPts val="1600"/>
              </a:spcBef>
              <a:spcAft>
                <a:spcPts val="0"/>
              </a:spcAft>
              <a:buNone/>
              <a:defRPr/>
            </a:lvl3pPr>
            <a:lvl4pPr lvl="3" rtl="0">
              <a:spcBef>
                <a:spcPts val="1600"/>
              </a:spcBef>
              <a:spcAft>
                <a:spcPts val="0"/>
              </a:spcAft>
              <a:buNone/>
              <a:defRPr/>
            </a:lvl4pPr>
            <a:lvl5pPr lvl="4" rtl="0">
              <a:spcBef>
                <a:spcPts val="1600"/>
              </a:spcBef>
              <a:spcAft>
                <a:spcPts val="0"/>
              </a:spcAft>
              <a:buNone/>
              <a:defRPr/>
            </a:lvl5pPr>
            <a:lvl6pPr lvl="5" rtl="0">
              <a:spcBef>
                <a:spcPts val="1600"/>
              </a:spcBef>
              <a:spcAft>
                <a:spcPts val="0"/>
              </a:spcAft>
              <a:buNone/>
              <a:defRPr/>
            </a:lvl6pPr>
            <a:lvl7pPr lvl="6" rtl="0">
              <a:spcBef>
                <a:spcPts val="1600"/>
              </a:spcBef>
              <a:spcAft>
                <a:spcPts val="0"/>
              </a:spcAft>
              <a:buNone/>
              <a:defRPr/>
            </a:lvl7pPr>
            <a:lvl8pPr lvl="7" rtl="0">
              <a:spcBef>
                <a:spcPts val="1600"/>
              </a:spcBef>
              <a:spcAft>
                <a:spcPts val="0"/>
              </a:spcAft>
              <a:buNone/>
              <a:defRPr/>
            </a:lvl8pPr>
            <a:lvl9pPr lvl="8" rtl="0">
              <a:spcBef>
                <a:spcPts val="1600"/>
              </a:spcBef>
              <a:spcAft>
                <a:spcPts val="1600"/>
              </a:spcAft>
              <a:buNone/>
              <a:defRPr/>
            </a:lvl9pPr>
          </a:lstStyle>
          <a:p>
            <a:endParaRPr/>
          </a:p>
        </p:txBody>
      </p:sp>
      <p:sp>
        <p:nvSpPr>
          <p:cNvPr id="76" name="Google Shape;76;p16"/>
          <p:cNvSpPr txBox="1">
            <a:spLocks noGrp="1"/>
          </p:cNvSpPr>
          <p:nvPr>
            <p:ph type="title" idx="6"/>
          </p:nvPr>
        </p:nvSpPr>
        <p:spPr>
          <a:xfrm>
            <a:off x="712350" y="535413"/>
            <a:ext cx="7719300" cy="482400"/>
          </a:xfrm>
          <a:prstGeom prst="rect">
            <a:avLst/>
          </a:prstGeom>
        </p:spPr>
        <p:txBody>
          <a:bodyPr spcFirstLastPara="1" wrap="square" lIns="91425" tIns="91425" rIns="91425" bIns="91425" anchor="ctr" anchorCtr="0">
            <a:noAutofit/>
          </a:bodyPr>
          <a:lstStyle>
            <a:lvl1pPr lvl="0" algn="ctr" rtl="0">
              <a:spcBef>
                <a:spcPts val="0"/>
              </a:spcBef>
              <a:spcAft>
                <a:spcPts val="0"/>
              </a:spcAft>
              <a:buNone/>
              <a:defRPr sz="2500"/>
            </a:lvl1pPr>
            <a:lvl2pPr lvl="1" algn="ctr" rtl="0">
              <a:spcBef>
                <a:spcPts val="0"/>
              </a:spcBef>
              <a:spcAft>
                <a:spcPts val="0"/>
              </a:spcAft>
              <a:buNone/>
              <a:defRPr sz="2500"/>
            </a:lvl2pPr>
            <a:lvl3pPr lvl="2" algn="ctr" rtl="0">
              <a:spcBef>
                <a:spcPts val="0"/>
              </a:spcBef>
              <a:spcAft>
                <a:spcPts val="0"/>
              </a:spcAft>
              <a:buNone/>
              <a:defRPr sz="2500"/>
            </a:lvl3pPr>
            <a:lvl4pPr lvl="3" algn="ctr" rtl="0">
              <a:spcBef>
                <a:spcPts val="0"/>
              </a:spcBef>
              <a:spcAft>
                <a:spcPts val="0"/>
              </a:spcAft>
              <a:buNone/>
              <a:defRPr sz="2500"/>
            </a:lvl4pPr>
            <a:lvl5pPr lvl="4" algn="ctr" rtl="0">
              <a:spcBef>
                <a:spcPts val="0"/>
              </a:spcBef>
              <a:spcAft>
                <a:spcPts val="0"/>
              </a:spcAft>
              <a:buNone/>
              <a:defRPr sz="2500"/>
            </a:lvl5pPr>
            <a:lvl6pPr lvl="5" algn="ctr" rtl="0">
              <a:spcBef>
                <a:spcPts val="0"/>
              </a:spcBef>
              <a:spcAft>
                <a:spcPts val="0"/>
              </a:spcAft>
              <a:buNone/>
              <a:defRPr sz="2500"/>
            </a:lvl6pPr>
            <a:lvl7pPr lvl="6" algn="ctr" rtl="0">
              <a:spcBef>
                <a:spcPts val="0"/>
              </a:spcBef>
              <a:spcAft>
                <a:spcPts val="0"/>
              </a:spcAft>
              <a:buNone/>
              <a:defRPr sz="2500"/>
            </a:lvl7pPr>
            <a:lvl8pPr lvl="7" algn="ctr" rtl="0">
              <a:spcBef>
                <a:spcPts val="0"/>
              </a:spcBef>
              <a:spcAft>
                <a:spcPts val="0"/>
              </a:spcAft>
              <a:buNone/>
              <a:defRPr sz="2500"/>
            </a:lvl8pPr>
            <a:lvl9pPr lvl="8" algn="ctr" rtl="0">
              <a:spcBef>
                <a:spcPts val="0"/>
              </a:spcBef>
              <a:spcAft>
                <a:spcPts val="0"/>
              </a:spcAft>
              <a:buNone/>
              <a:defRPr sz="2500"/>
            </a:lvl9pPr>
          </a:lstStyle>
          <a:p>
            <a:endParaRPr/>
          </a:p>
        </p:txBody>
      </p:sp>
      <p:sp>
        <p:nvSpPr>
          <p:cNvPr id="9" name="Freeform 9"/>
          <p:cNvSpPr>
            <a:spLocks/>
          </p:cNvSpPr>
          <p:nvPr userDrawn="1"/>
        </p:nvSpPr>
        <p:spPr bwMode="auto">
          <a:xfrm rot="10800000">
            <a:off x="6046236" y="4367175"/>
            <a:ext cx="3097763" cy="836612"/>
          </a:xfrm>
          <a:custGeom>
            <a:avLst/>
            <a:gdLst>
              <a:gd name="T0" fmla="*/ 0 w 870"/>
              <a:gd name="T1" fmla="*/ 0 h 527"/>
              <a:gd name="T2" fmla="*/ 0 w 870"/>
              <a:gd name="T3" fmla="*/ 527 h 527"/>
              <a:gd name="T4" fmla="*/ 870 w 870"/>
              <a:gd name="T5" fmla="*/ 276 h 527"/>
              <a:gd name="T6" fmla="*/ 870 w 870"/>
              <a:gd name="T7" fmla="*/ 0 h 527"/>
              <a:gd name="T8" fmla="*/ 0 w 870"/>
              <a:gd name="T9" fmla="*/ 0 h 527"/>
            </a:gdLst>
            <a:ahLst/>
            <a:cxnLst>
              <a:cxn ang="0">
                <a:pos x="T0" y="T1"/>
              </a:cxn>
              <a:cxn ang="0">
                <a:pos x="T2" y="T3"/>
              </a:cxn>
              <a:cxn ang="0">
                <a:pos x="T4" y="T5"/>
              </a:cxn>
              <a:cxn ang="0">
                <a:pos x="T6" y="T7"/>
              </a:cxn>
              <a:cxn ang="0">
                <a:pos x="T8" y="T9"/>
              </a:cxn>
            </a:cxnLst>
            <a:rect l="0" t="0" r="r" b="b"/>
            <a:pathLst>
              <a:path w="870" h="527">
                <a:moveTo>
                  <a:pt x="0" y="0"/>
                </a:moveTo>
                <a:lnTo>
                  <a:pt x="0" y="527"/>
                </a:lnTo>
                <a:lnTo>
                  <a:pt x="870" y="276"/>
                </a:lnTo>
                <a:lnTo>
                  <a:pt x="870" y="0"/>
                </a:lnTo>
                <a:lnTo>
                  <a:pt x="0" y="0"/>
                </a:lnTo>
                <a:close/>
              </a:path>
            </a:pathLst>
          </a:custGeom>
          <a:solidFill>
            <a:schemeClr val="bg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s-AR"/>
          </a:p>
        </p:txBody>
      </p:sp>
      <p:sp>
        <p:nvSpPr>
          <p:cNvPr id="10" name="Freeform 9"/>
          <p:cNvSpPr>
            <a:spLocks/>
          </p:cNvSpPr>
          <p:nvPr userDrawn="1"/>
        </p:nvSpPr>
        <p:spPr bwMode="auto">
          <a:xfrm rot="10800000" flipH="1">
            <a:off x="0" y="4266857"/>
            <a:ext cx="3273229" cy="884000"/>
          </a:xfrm>
          <a:custGeom>
            <a:avLst/>
            <a:gdLst>
              <a:gd name="T0" fmla="*/ 0 w 870"/>
              <a:gd name="T1" fmla="*/ 0 h 527"/>
              <a:gd name="T2" fmla="*/ 0 w 870"/>
              <a:gd name="T3" fmla="*/ 527 h 527"/>
              <a:gd name="T4" fmla="*/ 870 w 870"/>
              <a:gd name="T5" fmla="*/ 276 h 527"/>
              <a:gd name="T6" fmla="*/ 870 w 870"/>
              <a:gd name="T7" fmla="*/ 0 h 527"/>
              <a:gd name="T8" fmla="*/ 0 w 870"/>
              <a:gd name="T9" fmla="*/ 0 h 527"/>
            </a:gdLst>
            <a:ahLst/>
            <a:cxnLst>
              <a:cxn ang="0">
                <a:pos x="T0" y="T1"/>
              </a:cxn>
              <a:cxn ang="0">
                <a:pos x="T2" y="T3"/>
              </a:cxn>
              <a:cxn ang="0">
                <a:pos x="T4" y="T5"/>
              </a:cxn>
              <a:cxn ang="0">
                <a:pos x="T6" y="T7"/>
              </a:cxn>
              <a:cxn ang="0">
                <a:pos x="T8" y="T9"/>
              </a:cxn>
            </a:cxnLst>
            <a:rect l="0" t="0" r="r" b="b"/>
            <a:pathLst>
              <a:path w="870" h="527">
                <a:moveTo>
                  <a:pt x="0" y="0"/>
                </a:moveTo>
                <a:lnTo>
                  <a:pt x="0" y="527"/>
                </a:lnTo>
                <a:lnTo>
                  <a:pt x="870" y="276"/>
                </a:lnTo>
                <a:lnTo>
                  <a:pt x="870" y="0"/>
                </a:lnTo>
                <a:lnTo>
                  <a:pt x="0" y="0"/>
                </a:lnTo>
                <a:close/>
              </a:path>
            </a:pathLst>
          </a:custGeom>
          <a:solidFill>
            <a:schemeClr val="bg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s-AR"/>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Three columns" preserve="1" userDrawn="1">
  <p:cSld name="1_Three columns">
    <p:bg>
      <p:bgPr>
        <a:blipFill>
          <a:blip r:embed="rId2">
            <a:alphaModFix/>
          </a:blip>
          <a:stretch>
            <a:fillRect/>
          </a:stretch>
        </a:blipFill>
        <a:effectLst/>
      </p:bgPr>
    </p:bg>
    <p:spTree>
      <p:nvGrpSpPr>
        <p:cNvPr id="1" name="Shape 69"/>
        <p:cNvGrpSpPr/>
        <p:nvPr/>
      </p:nvGrpSpPr>
      <p:grpSpPr>
        <a:xfrm>
          <a:off x="0" y="0"/>
          <a:ext cx="0" cy="0"/>
          <a:chOff x="0" y="0"/>
          <a:chExt cx="0" cy="0"/>
        </a:xfrm>
      </p:grpSpPr>
      <p:sp>
        <p:nvSpPr>
          <p:cNvPr id="9" name="Freeform 9"/>
          <p:cNvSpPr>
            <a:spLocks/>
          </p:cNvSpPr>
          <p:nvPr userDrawn="1"/>
        </p:nvSpPr>
        <p:spPr bwMode="auto">
          <a:xfrm rot="10800000">
            <a:off x="6046237" y="4320975"/>
            <a:ext cx="3097763" cy="836612"/>
          </a:xfrm>
          <a:custGeom>
            <a:avLst/>
            <a:gdLst>
              <a:gd name="T0" fmla="*/ 0 w 870"/>
              <a:gd name="T1" fmla="*/ 0 h 527"/>
              <a:gd name="T2" fmla="*/ 0 w 870"/>
              <a:gd name="T3" fmla="*/ 527 h 527"/>
              <a:gd name="T4" fmla="*/ 870 w 870"/>
              <a:gd name="T5" fmla="*/ 276 h 527"/>
              <a:gd name="T6" fmla="*/ 870 w 870"/>
              <a:gd name="T7" fmla="*/ 0 h 527"/>
              <a:gd name="T8" fmla="*/ 0 w 870"/>
              <a:gd name="T9" fmla="*/ 0 h 527"/>
            </a:gdLst>
            <a:ahLst/>
            <a:cxnLst>
              <a:cxn ang="0">
                <a:pos x="T0" y="T1"/>
              </a:cxn>
              <a:cxn ang="0">
                <a:pos x="T2" y="T3"/>
              </a:cxn>
              <a:cxn ang="0">
                <a:pos x="T4" y="T5"/>
              </a:cxn>
              <a:cxn ang="0">
                <a:pos x="T6" y="T7"/>
              </a:cxn>
              <a:cxn ang="0">
                <a:pos x="T8" y="T9"/>
              </a:cxn>
            </a:cxnLst>
            <a:rect l="0" t="0" r="r" b="b"/>
            <a:pathLst>
              <a:path w="870" h="527">
                <a:moveTo>
                  <a:pt x="0" y="0"/>
                </a:moveTo>
                <a:lnTo>
                  <a:pt x="0" y="527"/>
                </a:lnTo>
                <a:lnTo>
                  <a:pt x="870" y="276"/>
                </a:lnTo>
                <a:lnTo>
                  <a:pt x="870" y="0"/>
                </a:lnTo>
                <a:lnTo>
                  <a:pt x="0" y="0"/>
                </a:lnTo>
                <a:close/>
              </a:path>
            </a:pathLst>
          </a:custGeom>
          <a:solidFill>
            <a:schemeClr val="bg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s-AR"/>
          </a:p>
        </p:txBody>
      </p:sp>
      <p:sp>
        <p:nvSpPr>
          <p:cNvPr id="10" name="Freeform 9"/>
          <p:cNvSpPr>
            <a:spLocks/>
          </p:cNvSpPr>
          <p:nvPr userDrawn="1"/>
        </p:nvSpPr>
        <p:spPr bwMode="auto">
          <a:xfrm rot="10800000" flipH="1">
            <a:off x="0" y="4259500"/>
            <a:ext cx="3273229" cy="884000"/>
          </a:xfrm>
          <a:custGeom>
            <a:avLst/>
            <a:gdLst>
              <a:gd name="T0" fmla="*/ 0 w 870"/>
              <a:gd name="T1" fmla="*/ 0 h 527"/>
              <a:gd name="T2" fmla="*/ 0 w 870"/>
              <a:gd name="T3" fmla="*/ 527 h 527"/>
              <a:gd name="T4" fmla="*/ 870 w 870"/>
              <a:gd name="T5" fmla="*/ 276 h 527"/>
              <a:gd name="T6" fmla="*/ 870 w 870"/>
              <a:gd name="T7" fmla="*/ 0 h 527"/>
              <a:gd name="T8" fmla="*/ 0 w 870"/>
              <a:gd name="T9" fmla="*/ 0 h 527"/>
            </a:gdLst>
            <a:ahLst/>
            <a:cxnLst>
              <a:cxn ang="0">
                <a:pos x="T0" y="T1"/>
              </a:cxn>
              <a:cxn ang="0">
                <a:pos x="T2" y="T3"/>
              </a:cxn>
              <a:cxn ang="0">
                <a:pos x="T4" y="T5"/>
              </a:cxn>
              <a:cxn ang="0">
                <a:pos x="T6" y="T7"/>
              </a:cxn>
              <a:cxn ang="0">
                <a:pos x="T8" y="T9"/>
              </a:cxn>
            </a:cxnLst>
            <a:rect l="0" t="0" r="r" b="b"/>
            <a:pathLst>
              <a:path w="870" h="527">
                <a:moveTo>
                  <a:pt x="0" y="0"/>
                </a:moveTo>
                <a:lnTo>
                  <a:pt x="0" y="527"/>
                </a:lnTo>
                <a:lnTo>
                  <a:pt x="870" y="276"/>
                </a:lnTo>
                <a:lnTo>
                  <a:pt x="870" y="0"/>
                </a:lnTo>
                <a:lnTo>
                  <a:pt x="0" y="0"/>
                </a:lnTo>
                <a:close/>
              </a:path>
            </a:pathLst>
          </a:custGeom>
          <a:solidFill>
            <a:schemeClr val="bg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s-AR"/>
          </a:p>
        </p:txBody>
      </p:sp>
    </p:spTree>
    <p:extLst>
      <p:ext uri="{BB962C8B-B14F-4D97-AF65-F5344CB8AC3E}">
        <p14:creationId xmlns:p14="http://schemas.microsoft.com/office/powerpoint/2010/main" val="3258661735"/>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Three columns 2">
  <p:cSld name="CUSTOM_3_1">
    <p:bg>
      <p:bgPr>
        <a:blipFill>
          <a:blip r:embed="rId2">
            <a:alphaModFix/>
          </a:blip>
          <a:stretch>
            <a:fillRect/>
          </a:stretch>
        </a:blipFill>
        <a:effectLst/>
      </p:bgPr>
    </p:bg>
    <p:spTree>
      <p:nvGrpSpPr>
        <p:cNvPr id="1" name="Shape 77"/>
        <p:cNvGrpSpPr/>
        <p:nvPr/>
      </p:nvGrpSpPr>
      <p:grpSpPr>
        <a:xfrm>
          <a:off x="0" y="0"/>
          <a:ext cx="0" cy="0"/>
          <a:chOff x="0" y="0"/>
          <a:chExt cx="0" cy="0"/>
        </a:xfrm>
      </p:grpSpPr>
      <p:sp>
        <p:nvSpPr>
          <p:cNvPr id="78" name="Google Shape;78;p17"/>
          <p:cNvSpPr txBox="1">
            <a:spLocks noGrp="1"/>
          </p:cNvSpPr>
          <p:nvPr>
            <p:ph type="title"/>
          </p:nvPr>
        </p:nvSpPr>
        <p:spPr>
          <a:xfrm>
            <a:off x="1089100" y="2810100"/>
            <a:ext cx="2001900" cy="492600"/>
          </a:xfrm>
          <a:prstGeom prst="rect">
            <a:avLst/>
          </a:prstGeom>
        </p:spPr>
        <p:txBody>
          <a:bodyPr spcFirstLastPara="1" wrap="square" lIns="91425" tIns="91425" rIns="91425" bIns="91425" anchor="b" anchorCtr="0">
            <a:noAutofit/>
          </a:bodyPr>
          <a:lstStyle>
            <a:lvl1pPr lvl="0" algn="ctr" rtl="0">
              <a:spcBef>
                <a:spcPts val="0"/>
              </a:spcBef>
              <a:spcAft>
                <a:spcPts val="0"/>
              </a:spcAft>
              <a:buNone/>
              <a:defRPr sz="1500">
                <a:solidFill>
                  <a:schemeClr val="lt1"/>
                </a:solidFill>
              </a:defRPr>
            </a:lvl1pPr>
            <a:lvl2pPr lvl="1" algn="ctr" rtl="0">
              <a:spcBef>
                <a:spcPts val="0"/>
              </a:spcBef>
              <a:spcAft>
                <a:spcPts val="0"/>
              </a:spcAft>
              <a:buNone/>
              <a:defRPr sz="1500">
                <a:solidFill>
                  <a:schemeClr val="lt1"/>
                </a:solidFill>
              </a:defRPr>
            </a:lvl2pPr>
            <a:lvl3pPr lvl="2" algn="ctr" rtl="0">
              <a:spcBef>
                <a:spcPts val="0"/>
              </a:spcBef>
              <a:spcAft>
                <a:spcPts val="0"/>
              </a:spcAft>
              <a:buNone/>
              <a:defRPr sz="1500">
                <a:solidFill>
                  <a:schemeClr val="lt1"/>
                </a:solidFill>
              </a:defRPr>
            </a:lvl3pPr>
            <a:lvl4pPr lvl="3" algn="ctr" rtl="0">
              <a:spcBef>
                <a:spcPts val="0"/>
              </a:spcBef>
              <a:spcAft>
                <a:spcPts val="0"/>
              </a:spcAft>
              <a:buNone/>
              <a:defRPr sz="1500">
                <a:solidFill>
                  <a:schemeClr val="lt1"/>
                </a:solidFill>
              </a:defRPr>
            </a:lvl4pPr>
            <a:lvl5pPr lvl="4" algn="ctr" rtl="0">
              <a:spcBef>
                <a:spcPts val="0"/>
              </a:spcBef>
              <a:spcAft>
                <a:spcPts val="0"/>
              </a:spcAft>
              <a:buNone/>
              <a:defRPr sz="1500">
                <a:solidFill>
                  <a:schemeClr val="lt1"/>
                </a:solidFill>
              </a:defRPr>
            </a:lvl5pPr>
            <a:lvl6pPr lvl="5" algn="ctr" rtl="0">
              <a:spcBef>
                <a:spcPts val="0"/>
              </a:spcBef>
              <a:spcAft>
                <a:spcPts val="0"/>
              </a:spcAft>
              <a:buNone/>
              <a:defRPr sz="1500">
                <a:solidFill>
                  <a:schemeClr val="lt1"/>
                </a:solidFill>
              </a:defRPr>
            </a:lvl6pPr>
            <a:lvl7pPr lvl="6" algn="ctr" rtl="0">
              <a:spcBef>
                <a:spcPts val="0"/>
              </a:spcBef>
              <a:spcAft>
                <a:spcPts val="0"/>
              </a:spcAft>
              <a:buNone/>
              <a:defRPr sz="1500">
                <a:solidFill>
                  <a:schemeClr val="lt1"/>
                </a:solidFill>
              </a:defRPr>
            </a:lvl7pPr>
            <a:lvl8pPr lvl="7" algn="ctr" rtl="0">
              <a:spcBef>
                <a:spcPts val="0"/>
              </a:spcBef>
              <a:spcAft>
                <a:spcPts val="0"/>
              </a:spcAft>
              <a:buNone/>
              <a:defRPr sz="1500">
                <a:solidFill>
                  <a:schemeClr val="lt1"/>
                </a:solidFill>
              </a:defRPr>
            </a:lvl8pPr>
            <a:lvl9pPr lvl="8" algn="ctr" rtl="0">
              <a:spcBef>
                <a:spcPts val="0"/>
              </a:spcBef>
              <a:spcAft>
                <a:spcPts val="0"/>
              </a:spcAft>
              <a:buNone/>
              <a:defRPr sz="1500">
                <a:solidFill>
                  <a:schemeClr val="lt1"/>
                </a:solidFill>
              </a:defRPr>
            </a:lvl9pPr>
          </a:lstStyle>
          <a:p>
            <a:endParaRPr/>
          </a:p>
        </p:txBody>
      </p:sp>
      <p:sp>
        <p:nvSpPr>
          <p:cNvPr id="79" name="Google Shape;79;p17"/>
          <p:cNvSpPr txBox="1">
            <a:spLocks noGrp="1"/>
          </p:cNvSpPr>
          <p:nvPr>
            <p:ph type="subTitle" idx="1"/>
          </p:nvPr>
        </p:nvSpPr>
        <p:spPr>
          <a:xfrm>
            <a:off x="1089100" y="3225475"/>
            <a:ext cx="2001900" cy="13827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1300"/>
            </a:lvl1pPr>
            <a:lvl2pPr lvl="1" algn="ctr" rtl="0">
              <a:spcBef>
                <a:spcPts val="1600"/>
              </a:spcBef>
              <a:spcAft>
                <a:spcPts val="0"/>
              </a:spcAft>
              <a:buNone/>
              <a:defRPr/>
            </a:lvl2pPr>
            <a:lvl3pPr lvl="2" algn="ctr" rtl="0">
              <a:spcBef>
                <a:spcPts val="1600"/>
              </a:spcBef>
              <a:spcAft>
                <a:spcPts val="0"/>
              </a:spcAft>
              <a:buNone/>
              <a:defRPr/>
            </a:lvl3pPr>
            <a:lvl4pPr lvl="3" algn="ctr" rtl="0">
              <a:spcBef>
                <a:spcPts val="1600"/>
              </a:spcBef>
              <a:spcAft>
                <a:spcPts val="0"/>
              </a:spcAft>
              <a:buNone/>
              <a:defRPr/>
            </a:lvl4pPr>
            <a:lvl5pPr lvl="4" algn="ctr" rtl="0">
              <a:spcBef>
                <a:spcPts val="1600"/>
              </a:spcBef>
              <a:spcAft>
                <a:spcPts val="0"/>
              </a:spcAft>
              <a:buNone/>
              <a:defRPr/>
            </a:lvl5pPr>
            <a:lvl6pPr lvl="5" algn="ctr" rtl="0">
              <a:spcBef>
                <a:spcPts val="1600"/>
              </a:spcBef>
              <a:spcAft>
                <a:spcPts val="0"/>
              </a:spcAft>
              <a:buNone/>
              <a:defRPr/>
            </a:lvl6pPr>
            <a:lvl7pPr lvl="6" algn="ctr" rtl="0">
              <a:spcBef>
                <a:spcPts val="1600"/>
              </a:spcBef>
              <a:spcAft>
                <a:spcPts val="0"/>
              </a:spcAft>
              <a:buNone/>
              <a:defRPr/>
            </a:lvl7pPr>
            <a:lvl8pPr lvl="7" algn="ctr" rtl="0">
              <a:spcBef>
                <a:spcPts val="1600"/>
              </a:spcBef>
              <a:spcAft>
                <a:spcPts val="0"/>
              </a:spcAft>
              <a:buNone/>
              <a:defRPr/>
            </a:lvl8pPr>
            <a:lvl9pPr lvl="8" algn="ctr" rtl="0">
              <a:spcBef>
                <a:spcPts val="1600"/>
              </a:spcBef>
              <a:spcAft>
                <a:spcPts val="1600"/>
              </a:spcAft>
              <a:buNone/>
              <a:defRPr/>
            </a:lvl9pPr>
          </a:lstStyle>
          <a:p>
            <a:endParaRPr/>
          </a:p>
        </p:txBody>
      </p:sp>
      <p:sp>
        <p:nvSpPr>
          <p:cNvPr id="80" name="Google Shape;80;p17"/>
          <p:cNvSpPr txBox="1">
            <a:spLocks noGrp="1"/>
          </p:cNvSpPr>
          <p:nvPr>
            <p:ph type="title" idx="2"/>
          </p:nvPr>
        </p:nvSpPr>
        <p:spPr>
          <a:xfrm>
            <a:off x="3571050" y="2810100"/>
            <a:ext cx="2001900" cy="492600"/>
          </a:xfrm>
          <a:prstGeom prst="rect">
            <a:avLst/>
          </a:prstGeom>
        </p:spPr>
        <p:txBody>
          <a:bodyPr spcFirstLastPara="1" wrap="square" lIns="91425" tIns="91425" rIns="91425" bIns="91425" anchor="b" anchorCtr="0">
            <a:noAutofit/>
          </a:bodyPr>
          <a:lstStyle>
            <a:lvl1pPr lvl="0" algn="ctr" rtl="0">
              <a:spcBef>
                <a:spcPts val="0"/>
              </a:spcBef>
              <a:spcAft>
                <a:spcPts val="0"/>
              </a:spcAft>
              <a:buNone/>
              <a:defRPr sz="1500">
                <a:solidFill>
                  <a:schemeClr val="lt1"/>
                </a:solidFill>
              </a:defRPr>
            </a:lvl1pPr>
            <a:lvl2pPr lvl="1" algn="ctr" rtl="0">
              <a:spcBef>
                <a:spcPts val="0"/>
              </a:spcBef>
              <a:spcAft>
                <a:spcPts val="0"/>
              </a:spcAft>
              <a:buNone/>
              <a:defRPr sz="1500">
                <a:solidFill>
                  <a:schemeClr val="lt1"/>
                </a:solidFill>
              </a:defRPr>
            </a:lvl2pPr>
            <a:lvl3pPr lvl="2" algn="ctr" rtl="0">
              <a:spcBef>
                <a:spcPts val="0"/>
              </a:spcBef>
              <a:spcAft>
                <a:spcPts val="0"/>
              </a:spcAft>
              <a:buNone/>
              <a:defRPr sz="1500">
                <a:solidFill>
                  <a:schemeClr val="lt1"/>
                </a:solidFill>
              </a:defRPr>
            </a:lvl3pPr>
            <a:lvl4pPr lvl="3" algn="ctr" rtl="0">
              <a:spcBef>
                <a:spcPts val="0"/>
              </a:spcBef>
              <a:spcAft>
                <a:spcPts val="0"/>
              </a:spcAft>
              <a:buNone/>
              <a:defRPr sz="1500">
                <a:solidFill>
                  <a:schemeClr val="lt1"/>
                </a:solidFill>
              </a:defRPr>
            </a:lvl4pPr>
            <a:lvl5pPr lvl="4" algn="ctr" rtl="0">
              <a:spcBef>
                <a:spcPts val="0"/>
              </a:spcBef>
              <a:spcAft>
                <a:spcPts val="0"/>
              </a:spcAft>
              <a:buNone/>
              <a:defRPr sz="1500">
                <a:solidFill>
                  <a:schemeClr val="lt1"/>
                </a:solidFill>
              </a:defRPr>
            </a:lvl5pPr>
            <a:lvl6pPr lvl="5" algn="ctr" rtl="0">
              <a:spcBef>
                <a:spcPts val="0"/>
              </a:spcBef>
              <a:spcAft>
                <a:spcPts val="0"/>
              </a:spcAft>
              <a:buNone/>
              <a:defRPr sz="1500">
                <a:solidFill>
                  <a:schemeClr val="lt1"/>
                </a:solidFill>
              </a:defRPr>
            </a:lvl6pPr>
            <a:lvl7pPr lvl="6" algn="ctr" rtl="0">
              <a:spcBef>
                <a:spcPts val="0"/>
              </a:spcBef>
              <a:spcAft>
                <a:spcPts val="0"/>
              </a:spcAft>
              <a:buNone/>
              <a:defRPr sz="1500">
                <a:solidFill>
                  <a:schemeClr val="lt1"/>
                </a:solidFill>
              </a:defRPr>
            </a:lvl7pPr>
            <a:lvl8pPr lvl="7" algn="ctr" rtl="0">
              <a:spcBef>
                <a:spcPts val="0"/>
              </a:spcBef>
              <a:spcAft>
                <a:spcPts val="0"/>
              </a:spcAft>
              <a:buNone/>
              <a:defRPr sz="1500">
                <a:solidFill>
                  <a:schemeClr val="lt1"/>
                </a:solidFill>
              </a:defRPr>
            </a:lvl8pPr>
            <a:lvl9pPr lvl="8" algn="ctr" rtl="0">
              <a:spcBef>
                <a:spcPts val="0"/>
              </a:spcBef>
              <a:spcAft>
                <a:spcPts val="0"/>
              </a:spcAft>
              <a:buNone/>
              <a:defRPr sz="1500">
                <a:solidFill>
                  <a:schemeClr val="lt1"/>
                </a:solidFill>
              </a:defRPr>
            </a:lvl9pPr>
          </a:lstStyle>
          <a:p>
            <a:endParaRPr/>
          </a:p>
        </p:txBody>
      </p:sp>
      <p:sp>
        <p:nvSpPr>
          <p:cNvPr id="81" name="Google Shape;81;p17"/>
          <p:cNvSpPr txBox="1">
            <a:spLocks noGrp="1"/>
          </p:cNvSpPr>
          <p:nvPr>
            <p:ph type="subTitle" idx="3"/>
          </p:nvPr>
        </p:nvSpPr>
        <p:spPr>
          <a:xfrm>
            <a:off x="3571050" y="3225475"/>
            <a:ext cx="2001900" cy="13827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1300"/>
            </a:lvl1pPr>
            <a:lvl2pPr lvl="1" algn="ctr" rtl="0">
              <a:spcBef>
                <a:spcPts val="1600"/>
              </a:spcBef>
              <a:spcAft>
                <a:spcPts val="0"/>
              </a:spcAft>
              <a:buNone/>
              <a:defRPr/>
            </a:lvl2pPr>
            <a:lvl3pPr lvl="2" algn="ctr" rtl="0">
              <a:spcBef>
                <a:spcPts val="1600"/>
              </a:spcBef>
              <a:spcAft>
                <a:spcPts val="0"/>
              </a:spcAft>
              <a:buNone/>
              <a:defRPr/>
            </a:lvl3pPr>
            <a:lvl4pPr lvl="3" algn="ctr" rtl="0">
              <a:spcBef>
                <a:spcPts val="1600"/>
              </a:spcBef>
              <a:spcAft>
                <a:spcPts val="0"/>
              </a:spcAft>
              <a:buNone/>
              <a:defRPr/>
            </a:lvl4pPr>
            <a:lvl5pPr lvl="4" algn="ctr" rtl="0">
              <a:spcBef>
                <a:spcPts val="1600"/>
              </a:spcBef>
              <a:spcAft>
                <a:spcPts val="0"/>
              </a:spcAft>
              <a:buNone/>
              <a:defRPr/>
            </a:lvl5pPr>
            <a:lvl6pPr lvl="5" algn="ctr" rtl="0">
              <a:spcBef>
                <a:spcPts val="1600"/>
              </a:spcBef>
              <a:spcAft>
                <a:spcPts val="0"/>
              </a:spcAft>
              <a:buNone/>
              <a:defRPr/>
            </a:lvl6pPr>
            <a:lvl7pPr lvl="6" algn="ctr" rtl="0">
              <a:spcBef>
                <a:spcPts val="1600"/>
              </a:spcBef>
              <a:spcAft>
                <a:spcPts val="0"/>
              </a:spcAft>
              <a:buNone/>
              <a:defRPr/>
            </a:lvl7pPr>
            <a:lvl8pPr lvl="7" algn="ctr" rtl="0">
              <a:spcBef>
                <a:spcPts val="1600"/>
              </a:spcBef>
              <a:spcAft>
                <a:spcPts val="0"/>
              </a:spcAft>
              <a:buNone/>
              <a:defRPr/>
            </a:lvl8pPr>
            <a:lvl9pPr lvl="8" algn="ctr" rtl="0">
              <a:spcBef>
                <a:spcPts val="1600"/>
              </a:spcBef>
              <a:spcAft>
                <a:spcPts val="1600"/>
              </a:spcAft>
              <a:buNone/>
              <a:defRPr/>
            </a:lvl9pPr>
          </a:lstStyle>
          <a:p>
            <a:endParaRPr/>
          </a:p>
        </p:txBody>
      </p:sp>
      <p:sp>
        <p:nvSpPr>
          <p:cNvPr id="82" name="Google Shape;82;p17"/>
          <p:cNvSpPr txBox="1">
            <a:spLocks noGrp="1"/>
          </p:cNvSpPr>
          <p:nvPr>
            <p:ph type="title" idx="4"/>
          </p:nvPr>
        </p:nvSpPr>
        <p:spPr>
          <a:xfrm>
            <a:off x="6053000" y="2810100"/>
            <a:ext cx="2001900" cy="492600"/>
          </a:xfrm>
          <a:prstGeom prst="rect">
            <a:avLst/>
          </a:prstGeom>
        </p:spPr>
        <p:txBody>
          <a:bodyPr spcFirstLastPara="1" wrap="square" lIns="91425" tIns="91425" rIns="91425" bIns="91425" anchor="b" anchorCtr="0">
            <a:noAutofit/>
          </a:bodyPr>
          <a:lstStyle>
            <a:lvl1pPr lvl="0" algn="ctr" rtl="0">
              <a:spcBef>
                <a:spcPts val="0"/>
              </a:spcBef>
              <a:spcAft>
                <a:spcPts val="0"/>
              </a:spcAft>
              <a:buNone/>
              <a:defRPr sz="1500">
                <a:solidFill>
                  <a:schemeClr val="lt1"/>
                </a:solidFill>
              </a:defRPr>
            </a:lvl1pPr>
            <a:lvl2pPr lvl="1" algn="ctr" rtl="0">
              <a:spcBef>
                <a:spcPts val="0"/>
              </a:spcBef>
              <a:spcAft>
                <a:spcPts val="0"/>
              </a:spcAft>
              <a:buNone/>
              <a:defRPr sz="1500">
                <a:solidFill>
                  <a:schemeClr val="lt1"/>
                </a:solidFill>
              </a:defRPr>
            </a:lvl2pPr>
            <a:lvl3pPr lvl="2" algn="ctr" rtl="0">
              <a:spcBef>
                <a:spcPts val="0"/>
              </a:spcBef>
              <a:spcAft>
                <a:spcPts val="0"/>
              </a:spcAft>
              <a:buNone/>
              <a:defRPr sz="1500">
                <a:solidFill>
                  <a:schemeClr val="lt1"/>
                </a:solidFill>
              </a:defRPr>
            </a:lvl3pPr>
            <a:lvl4pPr lvl="3" algn="ctr" rtl="0">
              <a:spcBef>
                <a:spcPts val="0"/>
              </a:spcBef>
              <a:spcAft>
                <a:spcPts val="0"/>
              </a:spcAft>
              <a:buNone/>
              <a:defRPr sz="1500">
                <a:solidFill>
                  <a:schemeClr val="lt1"/>
                </a:solidFill>
              </a:defRPr>
            </a:lvl4pPr>
            <a:lvl5pPr lvl="4" algn="ctr" rtl="0">
              <a:spcBef>
                <a:spcPts val="0"/>
              </a:spcBef>
              <a:spcAft>
                <a:spcPts val="0"/>
              </a:spcAft>
              <a:buNone/>
              <a:defRPr sz="1500">
                <a:solidFill>
                  <a:schemeClr val="lt1"/>
                </a:solidFill>
              </a:defRPr>
            </a:lvl5pPr>
            <a:lvl6pPr lvl="5" algn="ctr" rtl="0">
              <a:spcBef>
                <a:spcPts val="0"/>
              </a:spcBef>
              <a:spcAft>
                <a:spcPts val="0"/>
              </a:spcAft>
              <a:buNone/>
              <a:defRPr sz="1500">
                <a:solidFill>
                  <a:schemeClr val="lt1"/>
                </a:solidFill>
              </a:defRPr>
            </a:lvl6pPr>
            <a:lvl7pPr lvl="6" algn="ctr" rtl="0">
              <a:spcBef>
                <a:spcPts val="0"/>
              </a:spcBef>
              <a:spcAft>
                <a:spcPts val="0"/>
              </a:spcAft>
              <a:buNone/>
              <a:defRPr sz="1500">
                <a:solidFill>
                  <a:schemeClr val="lt1"/>
                </a:solidFill>
              </a:defRPr>
            </a:lvl7pPr>
            <a:lvl8pPr lvl="7" algn="ctr" rtl="0">
              <a:spcBef>
                <a:spcPts val="0"/>
              </a:spcBef>
              <a:spcAft>
                <a:spcPts val="0"/>
              </a:spcAft>
              <a:buNone/>
              <a:defRPr sz="1500">
                <a:solidFill>
                  <a:schemeClr val="lt1"/>
                </a:solidFill>
              </a:defRPr>
            </a:lvl8pPr>
            <a:lvl9pPr lvl="8" algn="ctr" rtl="0">
              <a:spcBef>
                <a:spcPts val="0"/>
              </a:spcBef>
              <a:spcAft>
                <a:spcPts val="0"/>
              </a:spcAft>
              <a:buNone/>
              <a:defRPr sz="1500">
                <a:solidFill>
                  <a:schemeClr val="lt1"/>
                </a:solidFill>
              </a:defRPr>
            </a:lvl9pPr>
          </a:lstStyle>
          <a:p>
            <a:endParaRPr/>
          </a:p>
        </p:txBody>
      </p:sp>
      <p:sp>
        <p:nvSpPr>
          <p:cNvPr id="83" name="Google Shape;83;p17"/>
          <p:cNvSpPr txBox="1">
            <a:spLocks noGrp="1"/>
          </p:cNvSpPr>
          <p:nvPr>
            <p:ph type="subTitle" idx="5"/>
          </p:nvPr>
        </p:nvSpPr>
        <p:spPr>
          <a:xfrm>
            <a:off x="6053000" y="3225475"/>
            <a:ext cx="2001900" cy="13827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1300"/>
            </a:lvl1pPr>
            <a:lvl2pPr lvl="1" algn="ctr" rtl="0">
              <a:spcBef>
                <a:spcPts val="1600"/>
              </a:spcBef>
              <a:spcAft>
                <a:spcPts val="0"/>
              </a:spcAft>
              <a:buNone/>
              <a:defRPr/>
            </a:lvl2pPr>
            <a:lvl3pPr lvl="2" algn="ctr" rtl="0">
              <a:spcBef>
                <a:spcPts val="1600"/>
              </a:spcBef>
              <a:spcAft>
                <a:spcPts val="0"/>
              </a:spcAft>
              <a:buNone/>
              <a:defRPr/>
            </a:lvl3pPr>
            <a:lvl4pPr lvl="3" algn="ctr" rtl="0">
              <a:spcBef>
                <a:spcPts val="1600"/>
              </a:spcBef>
              <a:spcAft>
                <a:spcPts val="0"/>
              </a:spcAft>
              <a:buNone/>
              <a:defRPr/>
            </a:lvl4pPr>
            <a:lvl5pPr lvl="4" algn="ctr" rtl="0">
              <a:spcBef>
                <a:spcPts val="1600"/>
              </a:spcBef>
              <a:spcAft>
                <a:spcPts val="0"/>
              </a:spcAft>
              <a:buNone/>
              <a:defRPr/>
            </a:lvl5pPr>
            <a:lvl6pPr lvl="5" algn="ctr" rtl="0">
              <a:spcBef>
                <a:spcPts val="1600"/>
              </a:spcBef>
              <a:spcAft>
                <a:spcPts val="0"/>
              </a:spcAft>
              <a:buNone/>
              <a:defRPr/>
            </a:lvl6pPr>
            <a:lvl7pPr lvl="6" algn="ctr" rtl="0">
              <a:spcBef>
                <a:spcPts val="1600"/>
              </a:spcBef>
              <a:spcAft>
                <a:spcPts val="0"/>
              </a:spcAft>
              <a:buNone/>
              <a:defRPr/>
            </a:lvl7pPr>
            <a:lvl8pPr lvl="7" algn="ctr" rtl="0">
              <a:spcBef>
                <a:spcPts val="1600"/>
              </a:spcBef>
              <a:spcAft>
                <a:spcPts val="0"/>
              </a:spcAft>
              <a:buNone/>
              <a:defRPr/>
            </a:lvl8pPr>
            <a:lvl9pPr lvl="8" algn="ctr" rtl="0">
              <a:spcBef>
                <a:spcPts val="1600"/>
              </a:spcBef>
              <a:spcAft>
                <a:spcPts val="1600"/>
              </a:spcAft>
              <a:buNone/>
              <a:defRPr/>
            </a:lvl9pPr>
          </a:lstStyle>
          <a:p>
            <a:endParaRPr/>
          </a:p>
        </p:txBody>
      </p:sp>
      <p:sp>
        <p:nvSpPr>
          <p:cNvPr id="84" name="Google Shape;84;p17"/>
          <p:cNvSpPr txBox="1">
            <a:spLocks noGrp="1"/>
          </p:cNvSpPr>
          <p:nvPr>
            <p:ph type="title" idx="6"/>
          </p:nvPr>
        </p:nvSpPr>
        <p:spPr>
          <a:xfrm>
            <a:off x="712350" y="535413"/>
            <a:ext cx="7719300" cy="482400"/>
          </a:xfrm>
          <a:prstGeom prst="rect">
            <a:avLst/>
          </a:prstGeom>
        </p:spPr>
        <p:txBody>
          <a:bodyPr spcFirstLastPara="1" wrap="square" lIns="91425" tIns="91425" rIns="91425" bIns="91425" anchor="ctr" anchorCtr="0">
            <a:noAutofit/>
          </a:bodyPr>
          <a:lstStyle>
            <a:lvl1pPr lvl="0" algn="ctr" rtl="0">
              <a:spcBef>
                <a:spcPts val="0"/>
              </a:spcBef>
              <a:spcAft>
                <a:spcPts val="0"/>
              </a:spcAft>
              <a:buNone/>
              <a:defRPr sz="2500"/>
            </a:lvl1pPr>
            <a:lvl2pPr lvl="1" algn="ctr" rtl="0">
              <a:spcBef>
                <a:spcPts val="0"/>
              </a:spcBef>
              <a:spcAft>
                <a:spcPts val="0"/>
              </a:spcAft>
              <a:buNone/>
              <a:defRPr sz="2500"/>
            </a:lvl2pPr>
            <a:lvl3pPr lvl="2" algn="ctr" rtl="0">
              <a:spcBef>
                <a:spcPts val="0"/>
              </a:spcBef>
              <a:spcAft>
                <a:spcPts val="0"/>
              </a:spcAft>
              <a:buNone/>
              <a:defRPr sz="2500"/>
            </a:lvl3pPr>
            <a:lvl4pPr lvl="3" algn="ctr" rtl="0">
              <a:spcBef>
                <a:spcPts val="0"/>
              </a:spcBef>
              <a:spcAft>
                <a:spcPts val="0"/>
              </a:spcAft>
              <a:buNone/>
              <a:defRPr sz="2500"/>
            </a:lvl4pPr>
            <a:lvl5pPr lvl="4" algn="ctr" rtl="0">
              <a:spcBef>
                <a:spcPts val="0"/>
              </a:spcBef>
              <a:spcAft>
                <a:spcPts val="0"/>
              </a:spcAft>
              <a:buNone/>
              <a:defRPr sz="2500"/>
            </a:lvl5pPr>
            <a:lvl6pPr lvl="5" algn="ctr" rtl="0">
              <a:spcBef>
                <a:spcPts val="0"/>
              </a:spcBef>
              <a:spcAft>
                <a:spcPts val="0"/>
              </a:spcAft>
              <a:buNone/>
              <a:defRPr sz="2500"/>
            </a:lvl6pPr>
            <a:lvl7pPr lvl="6" algn="ctr" rtl="0">
              <a:spcBef>
                <a:spcPts val="0"/>
              </a:spcBef>
              <a:spcAft>
                <a:spcPts val="0"/>
              </a:spcAft>
              <a:buNone/>
              <a:defRPr sz="2500"/>
            </a:lvl7pPr>
            <a:lvl8pPr lvl="7" algn="ctr" rtl="0">
              <a:spcBef>
                <a:spcPts val="0"/>
              </a:spcBef>
              <a:spcAft>
                <a:spcPts val="0"/>
              </a:spcAft>
              <a:buNone/>
              <a:defRPr sz="2500"/>
            </a:lvl8pPr>
            <a:lvl9pPr lvl="8" algn="ctr" rtl="0">
              <a:spcBef>
                <a:spcPts val="0"/>
              </a:spcBef>
              <a:spcAft>
                <a:spcPts val="0"/>
              </a:spcAft>
              <a:buNone/>
              <a:defRPr sz="2500"/>
            </a:lvl9pPr>
          </a:lstStyle>
          <a:p>
            <a:endParaRPr/>
          </a:p>
        </p:txBody>
      </p:sp>
    </p:spTree>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Big numbers">
  <p:cSld name="CUSTOM_4">
    <p:bg>
      <p:bgPr>
        <a:blipFill>
          <a:blip r:embed="rId2">
            <a:alphaModFix/>
          </a:blip>
          <a:stretch>
            <a:fillRect/>
          </a:stretch>
        </a:blipFill>
        <a:effectLst/>
      </p:bgPr>
    </p:bg>
    <p:spTree>
      <p:nvGrpSpPr>
        <p:cNvPr id="1" name="Shape 85"/>
        <p:cNvGrpSpPr/>
        <p:nvPr/>
      </p:nvGrpSpPr>
      <p:grpSpPr>
        <a:xfrm>
          <a:off x="0" y="0"/>
          <a:ext cx="0" cy="0"/>
          <a:chOff x="0" y="0"/>
          <a:chExt cx="0" cy="0"/>
        </a:xfrm>
      </p:grpSpPr>
      <p:sp>
        <p:nvSpPr>
          <p:cNvPr id="86" name="Google Shape;86;p18"/>
          <p:cNvSpPr/>
          <p:nvPr/>
        </p:nvSpPr>
        <p:spPr>
          <a:xfrm>
            <a:off x="712350" y="1312525"/>
            <a:ext cx="7719300" cy="3295500"/>
          </a:xfrm>
          <a:prstGeom prst="rect">
            <a:avLst/>
          </a:pr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 name="Google Shape;87;p18"/>
          <p:cNvSpPr txBox="1">
            <a:spLocks noGrp="1"/>
          </p:cNvSpPr>
          <p:nvPr>
            <p:ph type="title" hasCustomPrompt="1"/>
          </p:nvPr>
        </p:nvSpPr>
        <p:spPr>
          <a:xfrm>
            <a:off x="825925" y="1615625"/>
            <a:ext cx="3677400" cy="345300"/>
          </a:xfrm>
          <a:prstGeom prst="rect">
            <a:avLst/>
          </a:prstGeom>
        </p:spPr>
        <p:txBody>
          <a:bodyPr spcFirstLastPara="1" wrap="square" lIns="91425" tIns="0" rIns="91425" bIns="0" anchor="ctr" anchorCtr="0">
            <a:noAutofit/>
          </a:bodyPr>
          <a:lstStyle>
            <a:lvl1pPr lvl="0" algn="ctr" rtl="0">
              <a:spcBef>
                <a:spcPts val="0"/>
              </a:spcBef>
              <a:spcAft>
                <a:spcPts val="0"/>
              </a:spcAft>
              <a:buClr>
                <a:schemeClr val="lt1"/>
              </a:buClr>
              <a:buSzPts val="3000"/>
              <a:buNone/>
              <a:defRPr sz="3000">
                <a:solidFill>
                  <a:schemeClr val="lt1"/>
                </a:solidFill>
              </a:defRPr>
            </a:lvl1pPr>
            <a:lvl2pPr lvl="1" algn="ctr" rtl="0">
              <a:spcBef>
                <a:spcPts val="0"/>
              </a:spcBef>
              <a:spcAft>
                <a:spcPts val="0"/>
              </a:spcAft>
              <a:buClr>
                <a:schemeClr val="lt1"/>
              </a:buClr>
              <a:buSzPts val="3000"/>
              <a:buNone/>
              <a:defRPr sz="3000">
                <a:solidFill>
                  <a:schemeClr val="lt1"/>
                </a:solidFill>
              </a:defRPr>
            </a:lvl2pPr>
            <a:lvl3pPr lvl="2" algn="ctr" rtl="0">
              <a:spcBef>
                <a:spcPts val="0"/>
              </a:spcBef>
              <a:spcAft>
                <a:spcPts val="0"/>
              </a:spcAft>
              <a:buClr>
                <a:schemeClr val="lt1"/>
              </a:buClr>
              <a:buSzPts val="3000"/>
              <a:buNone/>
              <a:defRPr sz="3000">
                <a:solidFill>
                  <a:schemeClr val="lt1"/>
                </a:solidFill>
              </a:defRPr>
            </a:lvl3pPr>
            <a:lvl4pPr lvl="3" algn="ctr" rtl="0">
              <a:spcBef>
                <a:spcPts val="0"/>
              </a:spcBef>
              <a:spcAft>
                <a:spcPts val="0"/>
              </a:spcAft>
              <a:buClr>
                <a:schemeClr val="lt1"/>
              </a:buClr>
              <a:buSzPts val="3000"/>
              <a:buNone/>
              <a:defRPr sz="3000">
                <a:solidFill>
                  <a:schemeClr val="lt1"/>
                </a:solidFill>
              </a:defRPr>
            </a:lvl4pPr>
            <a:lvl5pPr lvl="4" algn="ctr" rtl="0">
              <a:spcBef>
                <a:spcPts val="0"/>
              </a:spcBef>
              <a:spcAft>
                <a:spcPts val="0"/>
              </a:spcAft>
              <a:buClr>
                <a:schemeClr val="lt1"/>
              </a:buClr>
              <a:buSzPts val="3000"/>
              <a:buNone/>
              <a:defRPr sz="3000">
                <a:solidFill>
                  <a:schemeClr val="lt1"/>
                </a:solidFill>
              </a:defRPr>
            </a:lvl5pPr>
            <a:lvl6pPr lvl="5" algn="ctr" rtl="0">
              <a:spcBef>
                <a:spcPts val="0"/>
              </a:spcBef>
              <a:spcAft>
                <a:spcPts val="0"/>
              </a:spcAft>
              <a:buClr>
                <a:schemeClr val="lt1"/>
              </a:buClr>
              <a:buSzPts val="3000"/>
              <a:buNone/>
              <a:defRPr sz="3000">
                <a:solidFill>
                  <a:schemeClr val="lt1"/>
                </a:solidFill>
              </a:defRPr>
            </a:lvl6pPr>
            <a:lvl7pPr lvl="6" algn="ctr" rtl="0">
              <a:spcBef>
                <a:spcPts val="0"/>
              </a:spcBef>
              <a:spcAft>
                <a:spcPts val="0"/>
              </a:spcAft>
              <a:buClr>
                <a:schemeClr val="lt1"/>
              </a:buClr>
              <a:buSzPts val="3000"/>
              <a:buNone/>
              <a:defRPr sz="3000">
                <a:solidFill>
                  <a:schemeClr val="lt1"/>
                </a:solidFill>
              </a:defRPr>
            </a:lvl7pPr>
            <a:lvl8pPr lvl="7" algn="ctr" rtl="0">
              <a:spcBef>
                <a:spcPts val="0"/>
              </a:spcBef>
              <a:spcAft>
                <a:spcPts val="0"/>
              </a:spcAft>
              <a:buClr>
                <a:schemeClr val="lt1"/>
              </a:buClr>
              <a:buSzPts val="3000"/>
              <a:buNone/>
              <a:defRPr sz="3000">
                <a:solidFill>
                  <a:schemeClr val="lt1"/>
                </a:solidFill>
              </a:defRPr>
            </a:lvl8pPr>
            <a:lvl9pPr lvl="8" algn="ctr" rtl="0">
              <a:spcBef>
                <a:spcPts val="0"/>
              </a:spcBef>
              <a:spcAft>
                <a:spcPts val="0"/>
              </a:spcAft>
              <a:buClr>
                <a:schemeClr val="lt1"/>
              </a:buClr>
              <a:buSzPts val="3000"/>
              <a:buNone/>
              <a:defRPr sz="3000">
                <a:solidFill>
                  <a:schemeClr val="lt1"/>
                </a:solidFill>
              </a:defRPr>
            </a:lvl9pPr>
          </a:lstStyle>
          <a:p>
            <a:r>
              <a:t>xx%</a:t>
            </a:r>
          </a:p>
        </p:txBody>
      </p:sp>
      <p:sp>
        <p:nvSpPr>
          <p:cNvPr id="88" name="Google Shape;88;p18"/>
          <p:cNvSpPr txBox="1">
            <a:spLocks noGrp="1"/>
          </p:cNvSpPr>
          <p:nvPr>
            <p:ph type="subTitle" idx="1"/>
          </p:nvPr>
        </p:nvSpPr>
        <p:spPr>
          <a:xfrm>
            <a:off x="825925" y="2006425"/>
            <a:ext cx="3677400" cy="271200"/>
          </a:xfrm>
          <a:prstGeom prst="rect">
            <a:avLst/>
          </a:prstGeom>
        </p:spPr>
        <p:txBody>
          <a:bodyPr spcFirstLastPara="1" wrap="square" lIns="91425" tIns="0" rIns="91425" bIns="0" anchor="ctr" anchorCtr="0">
            <a:noAutofit/>
          </a:bodyPr>
          <a:lstStyle>
            <a:lvl1pPr lvl="0" algn="ctr">
              <a:lnSpc>
                <a:spcPct val="100000"/>
              </a:lnSpc>
              <a:spcBef>
                <a:spcPts val="0"/>
              </a:spcBef>
              <a:spcAft>
                <a:spcPts val="0"/>
              </a:spcAft>
              <a:buNone/>
              <a:defRPr sz="1400"/>
            </a:lvl1pPr>
            <a:lvl2pPr lvl="1" algn="ctr">
              <a:lnSpc>
                <a:spcPct val="100000"/>
              </a:lnSpc>
              <a:spcBef>
                <a:spcPts val="0"/>
              </a:spcBef>
              <a:spcAft>
                <a:spcPts val="0"/>
              </a:spcAft>
              <a:buNone/>
              <a:defRPr sz="1400"/>
            </a:lvl2pPr>
            <a:lvl3pPr lvl="2" algn="ctr">
              <a:lnSpc>
                <a:spcPct val="100000"/>
              </a:lnSpc>
              <a:spcBef>
                <a:spcPts val="0"/>
              </a:spcBef>
              <a:spcAft>
                <a:spcPts val="0"/>
              </a:spcAft>
              <a:buNone/>
              <a:defRPr sz="1400"/>
            </a:lvl3pPr>
            <a:lvl4pPr lvl="3" algn="ctr">
              <a:lnSpc>
                <a:spcPct val="100000"/>
              </a:lnSpc>
              <a:spcBef>
                <a:spcPts val="0"/>
              </a:spcBef>
              <a:spcAft>
                <a:spcPts val="0"/>
              </a:spcAft>
              <a:buNone/>
              <a:defRPr sz="1400"/>
            </a:lvl4pPr>
            <a:lvl5pPr lvl="4" algn="ctr">
              <a:lnSpc>
                <a:spcPct val="100000"/>
              </a:lnSpc>
              <a:spcBef>
                <a:spcPts val="0"/>
              </a:spcBef>
              <a:spcAft>
                <a:spcPts val="0"/>
              </a:spcAft>
              <a:buNone/>
              <a:defRPr sz="1400"/>
            </a:lvl5pPr>
            <a:lvl6pPr lvl="5" algn="ctr">
              <a:lnSpc>
                <a:spcPct val="100000"/>
              </a:lnSpc>
              <a:spcBef>
                <a:spcPts val="0"/>
              </a:spcBef>
              <a:spcAft>
                <a:spcPts val="0"/>
              </a:spcAft>
              <a:buNone/>
              <a:defRPr sz="1400"/>
            </a:lvl6pPr>
            <a:lvl7pPr lvl="6" algn="ctr">
              <a:lnSpc>
                <a:spcPct val="100000"/>
              </a:lnSpc>
              <a:spcBef>
                <a:spcPts val="0"/>
              </a:spcBef>
              <a:spcAft>
                <a:spcPts val="0"/>
              </a:spcAft>
              <a:buNone/>
              <a:defRPr sz="1400"/>
            </a:lvl7pPr>
            <a:lvl8pPr lvl="7" algn="ctr">
              <a:lnSpc>
                <a:spcPct val="100000"/>
              </a:lnSpc>
              <a:spcBef>
                <a:spcPts val="0"/>
              </a:spcBef>
              <a:spcAft>
                <a:spcPts val="0"/>
              </a:spcAft>
              <a:buNone/>
              <a:defRPr sz="1400"/>
            </a:lvl8pPr>
            <a:lvl9pPr lvl="8" algn="ctr">
              <a:lnSpc>
                <a:spcPct val="100000"/>
              </a:lnSpc>
              <a:spcBef>
                <a:spcPts val="0"/>
              </a:spcBef>
              <a:spcAft>
                <a:spcPts val="0"/>
              </a:spcAft>
              <a:buNone/>
              <a:defRPr sz="1400"/>
            </a:lvl9pPr>
          </a:lstStyle>
          <a:p>
            <a:endParaRPr/>
          </a:p>
        </p:txBody>
      </p:sp>
      <p:sp>
        <p:nvSpPr>
          <p:cNvPr id="89" name="Google Shape;89;p18"/>
          <p:cNvSpPr txBox="1">
            <a:spLocks noGrp="1"/>
          </p:cNvSpPr>
          <p:nvPr>
            <p:ph type="title" idx="2" hasCustomPrompt="1"/>
          </p:nvPr>
        </p:nvSpPr>
        <p:spPr>
          <a:xfrm>
            <a:off x="825925" y="2629275"/>
            <a:ext cx="3677400" cy="345300"/>
          </a:xfrm>
          <a:prstGeom prst="rect">
            <a:avLst/>
          </a:prstGeom>
        </p:spPr>
        <p:txBody>
          <a:bodyPr spcFirstLastPara="1" wrap="square" lIns="91425" tIns="0" rIns="91425" bIns="0" anchor="ctr" anchorCtr="0">
            <a:noAutofit/>
          </a:bodyPr>
          <a:lstStyle>
            <a:lvl1pPr lvl="0" algn="ctr" rtl="0">
              <a:spcBef>
                <a:spcPts val="0"/>
              </a:spcBef>
              <a:spcAft>
                <a:spcPts val="0"/>
              </a:spcAft>
              <a:buClr>
                <a:schemeClr val="lt1"/>
              </a:buClr>
              <a:buSzPts val="3000"/>
              <a:buNone/>
              <a:defRPr sz="3000">
                <a:solidFill>
                  <a:schemeClr val="lt1"/>
                </a:solidFill>
              </a:defRPr>
            </a:lvl1pPr>
            <a:lvl2pPr lvl="1" algn="ctr" rtl="0">
              <a:spcBef>
                <a:spcPts val="0"/>
              </a:spcBef>
              <a:spcAft>
                <a:spcPts val="0"/>
              </a:spcAft>
              <a:buClr>
                <a:schemeClr val="lt1"/>
              </a:buClr>
              <a:buSzPts val="3000"/>
              <a:buNone/>
              <a:defRPr sz="3000">
                <a:solidFill>
                  <a:schemeClr val="lt1"/>
                </a:solidFill>
              </a:defRPr>
            </a:lvl2pPr>
            <a:lvl3pPr lvl="2" algn="ctr" rtl="0">
              <a:spcBef>
                <a:spcPts val="0"/>
              </a:spcBef>
              <a:spcAft>
                <a:spcPts val="0"/>
              </a:spcAft>
              <a:buClr>
                <a:schemeClr val="lt1"/>
              </a:buClr>
              <a:buSzPts val="3000"/>
              <a:buNone/>
              <a:defRPr sz="3000">
                <a:solidFill>
                  <a:schemeClr val="lt1"/>
                </a:solidFill>
              </a:defRPr>
            </a:lvl3pPr>
            <a:lvl4pPr lvl="3" algn="ctr" rtl="0">
              <a:spcBef>
                <a:spcPts val="0"/>
              </a:spcBef>
              <a:spcAft>
                <a:spcPts val="0"/>
              </a:spcAft>
              <a:buClr>
                <a:schemeClr val="lt1"/>
              </a:buClr>
              <a:buSzPts val="3000"/>
              <a:buNone/>
              <a:defRPr sz="3000">
                <a:solidFill>
                  <a:schemeClr val="lt1"/>
                </a:solidFill>
              </a:defRPr>
            </a:lvl4pPr>
            <a:lvl5pPr lvl="4" algn="ctr" rtl="0">
              <a:spcBef>
                <a:spcPts val="0"/>
              </a:spcBef>
              <a:spcAft>
                <a:spcPts val="0"/>
              </a:spcAft>
              <a:buClr>
                <a:schemeClr val="lt1"/>
              </a:buClr>
              <a:buSzPts val="3000"/>
              <a:buNone/>
              <a:defRPr sz="3000">
                <a:solidFill>
                  <a:schemeClr val="lt1"/>
                </a:solidFill>
              </a:defRPr>
            </a:lvl5pPr>
            <a:lvl6pPr lvl="5" algn="ctr" rtl="0">
              <a:spcBef>
                <a:spcPts val="0"/>
              </a:spcBef>
              <a:spcAft>
                <a:spcPts val="0"/>
              </a:spcAft>
              <a:buClr>
                <a:schemeClr val="lt1"/>
              </a:buClr>
              <a:buSzPts val="3000"/>
              <a:buNone/>
              <a:defRPr sz="3000">
                <a:solidFill>
                  <a:schemeClr val="lt1"/>
                </a:solidFill>
              </a:defRPr>
            </a:lvl6pPr>
            <a:lvl7pPr lvl="6" algn="ctr" rtl="0">
              <a:spcBef>
                <a:spcPts val="0"/>
              </a:spcBef>
              <a:spcAft>
                <a:spcPts val="0"/>
              </a:spcAft>
              <a:buClr>
                <a:schemeClr val="lt1"/>
              </a:buClr>
              <a:buSzPts val="3000"/>
              <a:buNone/>
              <a:defRPr sz="3000">
                <a:solidFill>
                  <a:schemeClr val="lt1"/>
                </a:solidFill>
              </a:defRPr>
            </a:lvl7pPr>
            <a:lvl8pPr lvl="7" algn="ctr" rtl="0">
              <a:spcBef>
                <a:spcPts val="0"/>
              </a:spcBef>
              <a:spcAft>
                <a:spcPts val="0"/>
              </a:spcAft>
              <a:buClr>
                <a:schemeClr val="lt1"/>
              </a:buClr>
              <a:buSzPts val="3000"/>
              <a:buNone/>
              <a:defRPr sz="3000">
                <a:solidFill>
                  <a:schemeClr val="lt1"/>
                </a:solidFill>
              </a:defRPr>
            </a:lvl8pPr>
            <a:lvl9pPr lvl="8" algn="ctr" rtl="0">
              <a:spcBef>
                <a:spcPts val="0"/>
              </a:spcBef>
              <a:spcAft>
                <a:spcPts val="0"/>
              </a:spcAft>
              <a:buClr>
                <a:schemeClr val="lt1"/>
              </a:buClr>
              <a:buSzPts val="3000"/>
              <a:buNone/>
              <a:defRPr sz="3000">
                <a:solidFill>
                  <a:schemeClr val="lt1"/>
                </a:solidFill>
              </a:defRPr>
            </a:lvl9pPr>
          </a:lstStyle>
          <a:p>
            <a:r>
              <a:t>xx%</a:t>
            </a:r>
          </a:p>
        </p:txBody>
      </p:sp>
      <p:sp>
        <p:nvSpPr>
          <p:cNvPr id="90" name="Google Shape;90;p18"/>
          <p:cNvSpPr txBox="1">
            <a:spLocks noGrp="1"/>
          </p:cNvSpPr>
          <p:nvPr>
            <p:ph type="subTitle" idx="3"/>
          </p:nvPr>
        </p:nvSpPr>
        <p:spPr>
          <a:xfrm>
            <a:off x="825925" y="3020075"/>
            <a:ext cx="3677400" cy="271200"/>
          </a:xfrm>
          <a:prstGeom prst="rect">
            <a:avLst/>
          </a:prstGeom>
        </p:spPr>
        <p:txBody>
          <a:bodyPr spcFirstLastPara="1" wrap="square" lIns="91425" tIns="0" rIns="91425" bIns="0" anchor="ctr" anchorCtr="0">
            <a:noAutofit/>
          </a:bodyPr>
          <a:lstStyle>
            <a:lvl1pPr lvl="0" algn="ctr" rtl="0">
              <a:lnSpc>
                <a:spcPct val="100000"/>
              </a:lnSpc>
              <a:spcBef>
                <a:spcPts val="0"/>
              </a:spcBef>
              <a:spcAft>
                <a:spcPts val="0"/>
              </a:spcAft>
              <a:buNone/>
              <a:defRPr sz="1400"/>
            </a:lvl1pPr>
            <a:lvl2pPr lvl="1" algn="ctr" rtl="0">
              <a:lnSpc>
                <a:spcPct val="100000"/>
              </a:lnSpc>
              <a:spcBef>
                <a:spcPts val="0"/>
              </a:spcBef>
              <a:spcAft>
                <a:spcPts val="0"/>
              </a:spcAft>
              <a:buNone/>
              <a:defRPr sz="1400"/>
            </a:lvl2pPr>
            <a:lvl3pPr lvl="2" algn="ctr" rtl="0">
              <a:lnSpc>
                <a:spcPct val="100000"/>
              </a:lnSpc>
              <a:spcBef>
                <a:spcPts val="0"/>
              </a:spcBef>
              <a:spcAft>
                <a:spcPts val="0"/>
              </a:spcAft>
              <a:buNone/>
              <a:defRPr sz="1400"/>
            </a:lvl3pPr>
            <a:lvl4pPr lvl="3" algn="ctr" rtl="0">
              <a:lnSpc>
                <a:spcPct val="100000"/>
              </a:lnSpc>
              <a:spcBef>
                <a:spcPts val="0"/>
              </a:spcBef>
              <a:spcAft>
                <a:spcPts val="0"/>
              </a:spcAft>
              <a:buNone/>
              <a:defRPr sz="1400"/>
            </a:lvl4pPr>
            <a:lvl5pPr lvl="4" algn="ctr" rtl="0">
              <a:lnSpc>
                <a:spcPct val="100000"/>
              </a:lnSpc>
              <a:spcBef>
                <a:spcPts val="0"/>
              </a:spcBef>
              <a:spcAft>
                <a:spcPts val="0"/>
              </a:spcAft>
              <a:buNone/>
              <a:defRPr sz="1400"/>
            </a:lvl5pPr>
            <a:lvl6pPr lvl="5" algn="ctr" rtl="0">
              <a:lnSpc>
                <a:spcPct val="100000"/>
              </a:lnSpc>
              <a:spcBef>
                <a:spcPts val="0"/>
              </a:spcBef>
              <a:spcAft>
                <a:spcPts val="0"/>
              </a:spcAft>
              <a:buNone/>
              <a:defRPr sz="1400"/>
            </a:lvl6pPr>
            <a:lvl7pPr lvl="6" algn="ctr" rtl="0">
              <a:lnSpc>
                <a:spcPct val="100000"/>
              </a:lnSpc>
              <a:spcBef>
                <a:spcPts val="0"/>
              </a:spcBef>
              <a:spcAft>
                <a:spcPts val="0"/>
              </a:spcAft>
              <a:buNone/>
              <a:defRPr sz="1400"/>
            </a:lvl7pPr>
            <a:lvl8pPr lvl="7" algn="ctr" rtl="0">
              <a:lnSpc>
                <a:spcPct val="100000"/>
              </a:lnSpc>
              <a:spcBef>
                <a:spcPts val="0"/>
              </a:spcBef>
              <a:spcAft>
                <a:spcPts val="0"/>
              </a:spcAft>
              <a:buNone/>
              <a:defRPr sz="1400"/>
            </a:lvl8pPr>
            <a:lvl9pPr lvl="8" algn="ctr" rtl="0">
              <a:lnSpc>
                <a:spcPct val="100000"/>
              </a:lnSpc>
              <a:spcBef>
                <a:spcPts val="0"/>
              </a:spcBef>
              <a:spcAft>
                <a:spcPts val="0"/>
              </a:spcAft>
              <a:buNone/>
              <a:defRPr sz="1400"/>
            </a:lvl9pPr>
          </a:lstStyle>
          <a:p>
            <a:endParaRPr/>
          </a:p>
        </p:txBody>
      </p:sp>
      <p:sp>
        <p:nvSpPr>
          <p:cNvPr id="91" name="Google Shape;91;p18"/>
          <p:cNvSpPr txBox="1">
            <a:spLocks noGrp="1"/>
          </p:cNvSpPr>
          <p:nvPr>
            <p:ph type="title" idx="4" hasCustomPrompt="1"/>
          </p:nvPr>
        </p:nvSpPr>
        <p:spPr>
          <a:xfrm>
            <a:off x="825925" y="3642925"/>
            <a:ext cx="3677400" cy="345300"/>
          </a:xfrm>
          <a:prstGeom prst="rect">
            <a:avLst/>
          </a:prstGeom>
        </p:spPr>
        <p:txBody>
          <a:bodyPr spcFirstLastPara="1" wrap="square" lIns="91425" tIns="0" rIns="91425" bIns="0" anchor="ctr" anchorCtr="0">
            <a:noAutofit/>
          </a:bodyPr>
          <a:lstStyle>
            <a:lvl1pPr lvl="0" algn="ctr" rtl="0">
              <a:spcBef>
                <a:spcPts val="0"/>
              </a:spcBef>
              <a:spcAft>
                <a:spcPts val="0"/>
              </a:spcAft>
              <a:buClr>
                <a:schemeClr val="lt1"/>
              </a:buClr>
              <a:buSzPts val="3000"/>
              <a:buNone/>
              <a:defRPr sz="3000">
                <a:solidFill>
                  <a:schemeClr val="lt1"/>
                </a:solidFill>
              </a:defRPr>
            </a:lvl1pPr>
            <a:lvl2pPr lvl="1" algn="ctr" rtl="0">
              <a:spcBef>
                <a:spcPts val="0"/>
              </a:spcBef>
              <a:spcAft>
                <a:spcPts val="0"/>
              </a:spcAft>
              <a:buClr>
                <a:schemeClr val="lt1"/>
              </a:buClr>
              <a:buSzPts val="3000"/>
              <a:buNone/>
              <a:defRPr sz="3000">
                <a:solidFill>
                  <a:schemeClr val="lt1"/>
                </a:solidFill>
              </a:defRPr>
            </a:lvl2pPr>
            <a:lvl3pPr lvl="2" algn="ctr" rtl="0">
              <a:spcBef>
                <a:spcPts val="0"/>
              </a:spcBef>
              <a:spcAft>
                <a:spcPts val="0"/>
              </a:spcAft>
              <a:buClr>
                <a:schemeClr val="lt1"/>
              </a:buClr>
              <a:buSzPts val="3000"/>
              <a:buNone/>
              <a:defRPr sz="3000">
                <a:solidFill>
                  <a:schemeClr val="lt1"/>
                </a:solidFill>
              </a:defRPr>
            </a:lvl3pPr>
            <a:lvl4pPr lvl="3" algn="ctr" rtl="0">
              <a:spcBef>
                <a:spcPts val="0"/>
              </a:spcBef>
              <a:spcAft>
                <a:spcPts val="0"/>
              </a:spcAft>
              <a:buClr>
                <a:schemeClr val="lt1"/>
              </a:buClr>
              <a:buSzPts val="3000"/>
              <a:buNone/>
              <a:defRPr sz="3000">
                <a:solidFill>
                  <a:schemeClr val="lt1"/>
                </a:solidFill>
              </a:defRPr>
            </a:lvl4pPr>
            <a:lvl5pPr lvl="4" algn="ctr" rtl="0">
              <a:spcBef>
                <a:spcPts val="0"/>
              </a:spcBef>
              <a:spcAft>
                <a:spcPts val="0"/>
              </a:spcAft>
              <a:buClr>
                <a:schemeClr val="lt1"/>
              </a:buClr>
              <a:buSzPts val="3000"/>
              <a:buNone/>
              <a:defRPr sz="3000">
                <a:solidFill>
                  <a:schemeClr val="lt1"/>
                </a:solidFill>
              </a:defRPr>
            </a:lvl5pPr>
            <a:lvl6pPr lvl="5" algn="ctr" rtl="0">
              <a:spcBef>
                <a:spcPts val="0"/>
              </a:spcBef>
              <a:spcAft>
                <a:spcPts val="0"/>
              </a:spcAft>
              <a:buClr>
                <a:schemeClr val="lt1"/>
              </a:buClr>
              <a:buSzPts val="3000"/>
              <a:buNone/>
              <a:defRPr sz="3000">
                <a:solidFill>
                  <a:schemeClr val="lt1"/>
                </a:solidFill>
              </a:defRPr>
            </a:lvl6pPr>
            <a:lvl7pPr lvl="6" algn="ctr" rtl="0">
              <a:spcBef>
                <a:spcPts val="0"/>
              </a:spcBef>
              <a:spcAft>
                <a:spcPts val="0"/>
              </a:spcAft>
              <a:buClr>
                <a:schemeClr val="lt1"/>
              </a:buClr>
              <a:buSzPts val="3000"/>
              <a:buNone/>
              <a:defRPr sz="3000">
                <a:solidFill>
                  <a:schemeClr val="lt1"/>
                </a:solidFill>
              </a:defRPr>
            </a:lvl7pPr>
            <a:lvl8pPr lvl="7" algn="ctr" rtl="0">
              <a:spcBef>
                <a:spcPts val="0"/>
              </a:spcBef>
              <a:spcAft>
                <a:spcPts val="0"/>
              </a:spcAft>
              <a:buClr>
                <a:schemeClr val="lt1"/>
              </a:buClr>
              <a:buSzPts val="3000"/>
              <a:buNone/>
              <a:defRPr sz="3000">
                <a:solidFill>
                  <a:schemeClr val="lt1"/>
                </a:solidFill>
              </a:defRPr>
            </a:lvl8pPr>
            <a:lvl9pPr lvl="8" algn="ctr" rtl="0">
              <a:spcBef>
                <a:spcPts val="0"/>
              </a:spcBef>
              <a:spcAft>
                <a:spcPts val="0"/>
              </a:spcAft>
              <a:buClr>
                <a:schemeClr val="lt1"/>
              </a:buClr>
              <a:buSzPts val="3000"/>
              <a:buNone/>
              <a:defRPr sz="3000">
                <a:solidFill>
                  <a:schemeClr val="lt1"/>
                </a:solidFill>
              </a:defRPr>
            </a:lvl9pPr>
          </a:lstStyle>
          <a:p>
            <a:r>
              <a:t>xx%</a:t>
            </a:r>
          </a:p>
        </p:txBody>
      </p:sp>
      <p:sp>
        <p:nvSpPr>
          <p:cNvPr id="92" name="Google Shape;92;p18"/>
          <p:cNvSpPr txBox="1">
            <a:spLocks noGrp="1"/>
          </p:cNvSpPr>
          <p:nvPr>
            <p:ph type="subTitle" idx="5"/>
          </p:nvPr>
        </p:nvSpPr>
        <p:spPr>
          <a:xfrm>
            <a:off x="825925" y="4033725"/>
            <a:ext cx="3677400" cy="271200"/>
          </a:xfrm>
          <a:prstGeom prst="rect">
            <a:avLst/>
          </a:prstGeom>
        </p:spPr>
        <p:txBody>
          <a:bodyPr spcFirstLastPara="1" wrap="square" lIns="91425" tIns="0" rIns="91425" bIns="0" anchor="ctr" anchorCtr="0">
            <a:noAutofit/>
          </a:bodyPr>
          <a:lstStyle>
            <a:lvl1pPr lvl="0" algn="ctr" rtl="0">
              <a:lnSpc>
                <a:spcPct val="100000"/>
              </a:lnSpc>
              <a:spcBef>
                <a:spcPts val="0"/>
              </a:spcBef>
              <a:spcAft>
                <a:spcPts val="0"/>
              </a:spcAft>
              <a:buNone/>
              <a:defRPr sz="1400"/>
            </a:lvl1pPr>
            <a:lvl2pPr lvl="1" algn="ctr" rtl="0">
              <a:lnSpc>
                <a:spcPct val="100000"/>
              </a:lnSpc>
              <a:spcBef>
                <a:spcPts val="0"/>
              </a:spcBef>
              <a:spcAft>
                <a:spcPts val="0"/>
              </a:spcAft>
              <a:buNone/>
              <a:defRPr sz="1400"/>
            </a:lvl2pPr>
            <a:lvl3pPr lvl="2" algn="ctr" rtl="0">
              <a:lnSpc>
                <a:spcPct val="100000"/>
              </a:lnSpc>
              <a:spcBef>
                <a:spcPts val="0"/>
              </a:spcBef>
              <a:spcAft>
                <a:spcPts val="0"/>
              </a:spcAft>
              <a:buNone/>
              <a:defRPr sz="1400"/>
            </a:lvl3pPr>
            <a:lvl4pPr lvl="3" algn="ctr" rtl="0">
              <a:lnSpc>
                <a:spcPct val="100000"/>
              </a:lnSpc>
              <a:spcBef>
                <a:spcPts val="0"/>
              </a:spcBef>
              <a:spcAft>
                <a:spcPts val="0"/>
              </a:spcAft>
              <a:buNone/>
              <a:defRPr sz="1400"/>
            </a:lvl4pPr>
            <a:lvl5pPr lvl="4" algn="ctr" rtl="0">
              <a:lnSpc>
                <a:spcPct val="100000"/>
              </a:lnSpc>
              <a:spcBef>
                <a:spcPts val="0"/>
              </a:spcBef>
              <a:spcAft>
                <a:spcPts val="0"/>
              </a:spcAft>
              <a:buNone/>
              <a:defRPr sz="1400"/>
            </a:lvl5pPr>
            <a:lvl6pPr lvl="5" algn="ctr" rtl="0">
              <a:lnSpc>
                <a:spcPct val="100000"/>
              </a:lnSpc>
              <a:spcBef>
                <a:spcPts val="0"/>
              </a:spcBef>
              <a:spcAft>
                <a:spcPts val="0"/>
              </a:spcAft>
              <a:buNone/>
              <a:defRPr sz="1400"/>
            </a:lvl6pPr>
            <a:lvl7pPr lvl="6" algn="ctr" rtl="0">
              <a:lnSpc>
                <a:spcPct val="100000"/>
              </a:lnSpc>
              <a:spcBef>
                <a:spcPts val="0"/>
              </a:spcBef>
              <a:spcAft>
                <a:spcPts val="0"/>
              </a:spcAft>
              <a:buNone/>
              <a:defRPr sz="1400"/>
            </a:lvl7pPr>
            <a:lvl8pPr lvl="7" algn="ctr" rtl="0">
              <a:lnSpc>
                <a:spcPct val="100000"/>
              </a:lnSpc>
              <a:spcBef>
                <a:spcPts val="0"/>
              </a:spcBef>
              <a:spcAft>
                <a:spcPts val="0"/>
              </a:spcAft>
              <a:buNone/>
              <a:defRPr sz="1400"/>
            </a:lvl8pPr>
            <a:lvl9pPr lvl="8" algn="ctr" rtl="0">
              <a:lnSpc>
                <a:spcPct val="100000"/>
              </a:lnSpc>
              <a:spcBef>
                <a:spcPts val="0"/>
              </a:spcBef>
              <a:spcAft>
                <a:spcPts val="0"/>
              </a:spcAft>
              <a:buNone/>
              <a:defRPr sz="1400"/>
            </a:lvl9pPr>
          </a:lstStyle>
          <a:p>
            <a:endParaRPr/>
          </a:p>
        </p:txBody>
      </p:sp>
      <p:sp>
        <p:nvSpPr>
          <p:cNvPr id="93" name="Google Shape;93;p18"/>
          <p:cNvSpPr txBox="1">
            <a:spLocks noGrp="1"/>
          </p:cNvSpPr>
          <p:nvPr>
            <p:ph type="title" idx="6"/>
          </p:nvPr>
        </p:nvSpPr>
        <p:spPr>
          <a:xfrm>
            <a:off x="712350" y="535413"/>
            <a:ext cx="7719300" cy="482400"/>
          </a:xfrm>
          <a:prstGeom prst="rect">
            <a:avLst/>
          </a:prstGeom>
        </p:spPr>
        <p:txBody>
          <a:bodyPr spcFirstLastPara="1" wrap="square" lIns="91425" tIns="91425" rIns="91425" bIns="91425" anchor="ctr" anchorCtr="0">
            <a:noAutofit/>
          </a:bodyPr>
          <a:lstStyle>
            <a:lvl1pPr lvl="0" algn="ctr" rtl="0">
              <a:spcBef>
                <a:spcPts val="0"/>
              </a:spcBef>
              <a:spcAft>
                <a:spcPts val="0"/>
              </a:spcAft>
              <a:buNone/>
              <a:defRPr sz="2500"/>
            </a:lvl1pPr>
            <a:lvl2pPr lvl="1" algn="ctr" rtl="0">
              <a:spcBef>
                <a:spcPts val="0"/>
              </a:spcBef>
              <a:spcAft>
                <a:spcPts val="0"/>
              </a:spcAft>
              <a:buNone/>
              <a:defRPr sz="2500"/>
            </a:lvl2pPr>
            <a:lvl3pPr lvl="2" algn="ctr" rtl="0">
              <a:spcBef>
                <a:spcPts val="0"/>
              </a:spcBef>
              <a:spcAft>
                <a:spcPts val="0"/>
              </a:spcAft>
              <a:buNone/>
              <a:defRPr sz="2500"/>
            </a:lvl3pPr>
            <a:lvl4pPr lvl="3" algn="ctr" rtl="0">
              <a:spcBef>
                <a:spcPts val="0"/>
              </a:spcBef>
              <a:spcAft>
                <a:spcPts val="0"/>
              </a:spcAft>
              <a:buNone/>
              <a:defRPr sz="2500"/>
            </a:lvl4pPr>
            <a:lvl5pPr lvl="4" algn="ctr" rtl="0">
              <a:spcBef>
                <a:spcPts val="0"/>
              </a:spcBef>
              <a:spcAft>
                <a:spcPts val="0"/>
              </a:spcAft>
              <a:buNone/>
              <a:defRPr sz="2500"/>
            </a:lvl5pPr>
            <a:lvl6pPr lvl="5" algn="ctr" rtl="0">
              <a:spcBef>
                <a:spcPts val="0"/>
              </a:spcBef>
              <a:spcAft>
                <a:spcPts val="0"/>
              </a:spcAft>
              <a:buNone/>
              <a:defRPr sz="2500"/>
            </a:lvl6pPr>
            <a:lvl7pPr lvl="6" algn="ctr" rtl="0">
              <a:spcBef>
                <a:spcPts val="0"/>
              </a:spcBef>
              <a:spcAft>
                <a:spcPts val="0"/>
              </a:spcAft>
              <a:buNone/>
              <a:defRPr sz="2500"/>
            </a:lvl7pPr>
            <a:lvl8pPr lvl="7" algn="ctr" rtl="0">
              <a:spcBef>
                <a:spcPts val="0"/>
              </a:spcBef>
              <a:spcAft>
                <a:spcPts val="0"/>
              </a:spcAft>
              <a:buNone/>
              <a:defRPr sz="2500"/>
            </a:lvl8pPr>
            <a:lvl9pPr lvl="8" algn="ctr" rtl="0">
              <a:spcBef>
                <a:spcPts val="0"/>
              </a:spcBef>
              <a:spcAft>
                <a:spcPts val="0"/>
              </a:spcAft>
              <a:buNone/>
              <a:defRPr sz="2500"/>
            </a:lvl9pPr>
          </a:lstStyle>
          <a:p>
            <a:endParaRPr/>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Three columns 3">
  <p:cSld name="CUSTOM_5">
    <p:bg>
      <p:bgPr>
        <a:blipFill>
          <a:blip r:embed="rId2">
            <a:alphaModFix/>
          </a:blip>
          <a:stretch>
            <a:fillRect/>
          </a:stretch>
        </a:blipFill>
        <a:effectLst/>
      </p:bgPr>
    </p:bg>
    <p:spTree>
      <p:nvGrpSpPr>
        <p:cNvPr id="1" name="Shape 94"/>
        <p:cNvGrpSpPr/>
        <p:nvPr/>
      </p:nvGrpSpPr>
      <p:grpSpPr>
        <a:xfrm>
          <a:off x="0" y="0"/>
          <a:ext cx="0" cy="0"/>
          <a:chOff x="0" y="0"/>
          <a:chExt cx="0" cy="0"/>
        </a:xfrm>
      </p:grpSpPr>
      <p:sp>
        <p:nvSpPr>
          <p:cNvPr id="95" name="Google Shape;95;p19"/>
          <p:cNvSpPr txBox="1">
            <a:spLocks noGrp="1"/>
          </p:cNvSpPr>
          <p:nvPr>
            <p:ph type="title"/>
          </p:nvPr>
        </p:nvSpPr>
        <p:spPr>
          <a:xfrm>
            <a:off x="4946549" y="1090625"/>
            <a:ext cx="2951700" cy="492600"/>
          </a:xfrm>
          <a:prstGeom prst="rect">
            <a:avLst/>
          </a:prstGeom>
        </p:spPr>
        <p:txBody>
          <a:bodyPr spcFirstLastPara="1" wrap="square" lIns="91425" tIns="91425" rIns="91425" bIns="91425" anchor="b" anchorCtr="0">
            <a:noAutofit/>
          </a:bodyPr>
          <a:lstStyle>
            <a:lvl1pPr lvl="0" algn="r" rtl="0">
              <a:spcBef>
                <a:spcPts val="0"/>
              </a:spcBef>
              <a:spcAft>
                <a:spcPts val="0"/>
              </a:spcAft>
              <a:buNone/>
              <a:defRPr sz="1500">
                <a:solidFill>
                  <a:schemeClr val="lt1"/>
                </a:solidFill>
              </a:defRPr>
            </a:lvl1pPr>
            <a:lvl2pPr lvl="1" algn="r" rtl="0">
              <a:spcBef>
                <a:spcPts val="0"/>
              </a:spcBef>
              <a:spcAft>
                <a:spcPts val="0"/>
              </a:spcAft>
              <a:buNone/>
              <a:defRPr sz="1500">
                <a:solidFill>
                  <a:schemeClr val="lt1"/>
                </a:solidFill>
              </a:defRPr>
            </a:lvl2pPr>
            <a:lvl3pPr lvl="2" algn="r" rtl="0">
              <a:spcBef>
                <a:spcPts val="0"/>
              </a:spcBef>
              <a:spcAft>
                <a:spcPts val="0"/>
              </a:spcAft>
              <a:buNone/>
              <a:defRPr sz="1500">
                <a:solidFill>
                  <a:schemeClr val="lt1"/>
                </a:solidFill>
              </a:defRPr>
            </a:lvl3pPr>
            <a:lvl4pPr lvl="3" algn="r" rtl="0">
              <a:spcBef>
                <a:spcPts val="0"/>
              </a:spcBef>
              <a:spcAft>
                <a:spcPts val="0"/>
              </a:spcAft>
              <a:buNone/>
              <a:defRPr sz="1500">
                <a:solidFill>
                  <a:schemeClr val="lt1"/>
                </a:solidFill>
              </a:defRPr>
            </a:lvl4pPr>
            <a:lvl5pPr lvl="4" algn="r" rtl="0">
              <a:spcBef>
                <a:spcPts val="0"/>
              </a:spcBef>
              <a:spcAft>
                <a:spcPts val="0"/>
              </a:spcAft>
              <a:buNone/>
              <a:defRPr sz="1500">
                <a:solidFill>
                  <a:schemeClr val="lt1"/>
                </a:solidFill>
              </a:defRPr>
            </a:lvl5pPr>
            <a:lvl6pPr lvl="5" algn="r" rtl="0">
              <a:spcBef>
                <a:spcPts val="0"/>
              </a:spcBef>
              <a:spcAft>
                <a:spcPts val="0"/>
              </a:spcAft>
              <a:buNone/>
              <a:defRPr sz="1500">
                <a:solidFill>
                  <a:schemeClr val="lt1"/>
                </a:solidFill>
              </a:defRPr>
            </a:lvl6pPr>
            <a:lvl7pPr lvl="6" algn="r" rtl="0">
              <a:spcBef>
                <a:spcPts val="0"/>
              </a:spcBef>
              <a:spcAft>
                <a:spcPts val="0"/>
              </a:spcAft>
              <a:buNone/>
              <a:defRPr sz="1500">
                <a:solidFill>
                  <a:schemeClr val="lt1"/>
                </a:solidFill>
              </a:defRPr>
            </a:lvl7pPr>
            <a:lvl8pPr lvl="7" algn="r" rtl="0">
              <a:spcBef>
                <a:spcPts val="0"/>
              </a:spcBef>
              <a:spcAft>
                <a:spcPts val="0"/>
              </a:spcAft>
              <a:buNone/>
              <a:defRPr sz="1500">
                <a:solidFill>
                  <a:schemeClr val="lt1"/>
                </a:solidFill>
              </a:defRPr>
            </a:lvl8pPr>
            <a:lvl9pPr lvl="8" algn="r" rtl="0">
              <a:spcBef>
                <a:spcPts val="0"/>
              </a:spcBef>
              <a:spcAft>
                <a:spcPts val="0"/>
              </a:spcAft>
              <a:buNone/>
              <a:defRPr sz="1500">
                <a:solidFill>
                  <a:schemeClr val="lt1"/>
                </a:solidFill>
              </a:defRPr>
            </a:lvl9pPr>
          </a:lstStyle>
          <a:p>
            <a:endParaRPr/>
          </a:p>
        </p:txBody>
      </p:sp>
      <p:sp>
        <p:nvSpPr>
          <p:cNvPr id="96" name="Google Shape;96;p19"/>
          <p:cNvSpPr txBox="1">
            <a:spLocks noGrp="1"/>
          </p:cNvSpPr>
          <p:nvPr>
            <p:ph type="subTitle" idx="1"/>
          </p:nvPr>
        </p:nvSpPr>
        <p:spPr>
          <a:xfrm>
            <a:off x="4946549" y="1506000"/>
            <a:ext cx="2951700" cy="601500"/>
          </a:xfrm>
          <a:prstGeom prst="rect">
            <a:avLst/>
          </a:prstGeom>
        </p:spPr>
        <p:txBody>
          <a:bodyPr spcFirstLastPara="1" wrap="square" lIns="91425" tIns="91425" rIns="91425" bIns="91425" anchor="t" anchorCtr="0">
            <a:noAutofit/>
          </a:bodyPr>
          <a:lstStyle>
            <a:lvl1pPr lvl="0" algn="r" rtl="0">
              <a:spcBef>
                <a:spcPts val="0"/>
              </a:spcBef>
              <a:spcAft>
                <a:spcPts val="0"/>
              </a:spcAft>
              <a:buNone/>
              <a:defRPr sz="1300"/>
            </a:lvl1pPr>
            <a:lvl2pPr lvl="1" algn="r" rtl="0">
              <a:spcBef>
                <a:spcPts val="1600"/>
              </a:spcBef>
              <a:spcAft>
                <a:spcPts val="0"/>
              </a:spcAft>
              <a:buNone/>
              <a:defRPr sz="1300"/>
            </a:lvl2pPr>
            <a:lvl3pPr lvl="2" algn="r" rtl="0">
              <a:spcBef>
                <a:spcPts val="1600"/>
              </a:spcBef>
              <a:spcAft>
                <a:spcPts val="0"/>
              </a:spcAft>
              <a:buNone/>
              <a:defRPr sz="1300"/>
            </a:lvl3pPr>
            <a:lvl4pPr lvl="3" algn="r" rtl="0">
              <a:spcBef>
                <a:spcPts val="1600"/>
              </a:spcBef>
              <a:spcAft>
                <a:spcPts val="0"/>
              </a:spcAft>
              <a:buNone/>
              <a:defRPr sz="1300"/>
            </a:lvl4pPr>
            <a:lvl5pPr lvl="4" algn="r" rtl="0">
              <a:spcBef>
                <a:spcPts val="1600"/>
              </a:spcBef>
              <a:spcAft>
                <a:spcPts val="0"/>
              </a:spcAft>
              <a:buNone/>
              <a:defRPr sz="1300"/>
            </a:lvl5pPr>
            <a:lvl6pPr lvl="5" algn="r" rtl="0">
              <a:spcBef>
                <a:spcPts val="1600"/>
              </a:spcBef>
              <a:spcAft>
                <a:spcPts val="0"/>
              </a:spcAft>
              <a:buNone/>
              <a:defRPr sz="1300"/>
            </a:lvl6pPr>
            <a:lvl7pPr lvl="6" algn="r" rtl="0">
              <a:spcBef>
                <a:spcPts val="1600"/>
              </a:spcBef>
              <a:spcAft>
                <a:spcPts val="0"/>
              </a:spcAft>
              <a:buNone/>
              <a:defRPr sz="1300"/>
            </a:lvl7pPr>
            <a:lvl8pPr lvl="7" algn="r" rtl="0">
              <a:spcBef>
                <a:spcPts val="1600"/>
              </a:spcBef>
              <a:spcAft>
                <a:spcPts val="0"/>
              </a:spcAft>
              <a:buNone/>
              <a:defRPr sz="1300"/>
            </a:lvl8pPr>
            <a:lvl9pPr lvl="8" algn="r" rtl="0">
              <a:spcBef>
                <a:spcPts val="1600"/>
              </a:spcBef>
              <a:spcAft>
                <a:spcPts val="1600"/>
              </a:spcAft>
              <a:buNone/>
              <a:defRPr sz="1300"/>
            </a:lvl9pPr>
          </a:lstStyle>
          <a:p>
            <a:endParaRPr/>
          </a:p>
        </p:txBody>
      </p:sp>
      <p:sp>
        <p:nvSpPr>
          <p:cNvPr id="97" name="Google Shape;97;p19"/>
          <p:cNvSpPr txBox="1">
            <a:spLocks noGrp="1"/>
          </p:cNvSpPr>
          <p:nvPr>
            <p:ph type="title" idx="2"/>
          </p:nvPr>
        </p:nvSpPr>
        <p:spPr>
          <a:xfrm>
            <a:off x="4946549" y="3438800"/>
            <a:ext cx="2951700" cy="492600"/>
          </a:xfrm>
          <a:prstGeom prst="rect">
            <a:avLst/>
          </a:prstGeom>
        </p:spPr>
        <p:txBody>
          <a:bodyPr spcFirstLastPara="1" wrap="square" lIns="91425" tIns="91425" rIns="91425" bIns="91425" anchor="b" anchorCtr="0">
            <a:noAutofit/>
          </a:bodyPr>
          <a:lstStyle>
            <a:lvl1pPr lvl="0" algn="r" rtl="0">
              <a:spcBef>
                <a:spcPts val="0"/>
              </a:spcBef>
              <a:spcAft>
                <a:spcPts val="0"/>
              </a:spcAft>
              <a:buNone/>
              <a:defRPr sz="1500">
                <a:solidFill>
                  <a:schemeClr val="lt1"/>
                </a:solidFill>
              </a:defRPr>
            </a:lvl1pPr>
            <a:lvl2pPr lvl="1" algn="r" rtl="0">
              <a:spcBef>
                <a:spcPts val="0"/>
              </a:spcBef>
              <a:spcAft>
                <a:spcPts val="0"/>
              </a:spcAft>
              <a:buNone/>
              <a:defRPr sz="1500">
                <a:solidFill>
                  <a:schemeClr val="lt1"/>
                </a:solidFill>
              </a:defRPr>
            </a:lvl2pPr>
            <a:lvl3pPr lvl="2" algn="r" rtl="0">
              <a:spcBef>
                <a:spcPts val="0"/>
              </a:spcBef>
              <a:spcAft>
                <a:spcPts val="0"/>
              </a:spcAft>
              <a:buNone/>
              <a:defRPr sz="1500">
                <a:solidFill>
                  <a:schemeClr val="lt1"/>
                </a:solidFill>
              </a:defRPr>
            </a:lvl3pPr>
            <a:lvl4pPr lvl="3" algn="r" rtl="0">
              <a:spcBef>
                <a:spcPts val="0"/>
              </a:spcBef>
              <a:spcAft>
                <a:spcPts val="0"/>
              </a:spcAft>
              <a:buNone/>
              <a:defRPr sz="1500">
                <a:solidFill>
                  <a:schemeClr val="lt1"/>
                </a:solidFill>
              </a:defRPr>
            </a:lvl4pPr>
            <a:lvl5pPr lvl="4" algn="r" rtl="0">
              <a:spcBef>
                <a:spcPts val="0"/>
              </a:spcBef>
              <a:spcAft>
                <a:spcPts val="0"/>
              </a:spcAft>
              <a:buNone/>
              <a:defRPr sz="1500">
                <a:solidFill>
                  <a:schemeClr val="lt1"/>
                </a:solidFill>
              </a:defRPr>
            </a:lvl5pPr>
            <a:lvl6pPr lvl="5" algn="r" rtl="0">
              <a:spcBef>
                <a:spcPts val="0"/>
              </a:spcBef>
              <a:spcAft>
                <a:spcPts val="0"/>
              </a:spcAft>
              <a:buNone/>
              <a:defRPr sz="1500">
                <a:solidFill>
                  <a:schemeClr val="lt1"/>
                </a:solidFill>
              </a:defRPr>
            </a:lvl6pPr>
            <a:lvl7pPr lvl="6" algn="r" rtl="0">
              <a:spcBef>
                <a:spcPts val="0"/>
              </a:spcBef>
              <a:spcAft>
                <a:spcPts val="0"/>
              </a:spcAft>
              <a:buNone/>
              <a:defRPr sz="1500">
                <a:solidFill>
                  <a:schemeClr val="lt1"/>
                </a:solidFill>
              </a:defRPr>
            </a:lvl7pPr>
            <a:lvl8pPr lvl="7" algn="r" rtl="0">
              <a:spcBef>
                <a:spcPts val="0"/>
              </a:spcBef>
              <a:spcAft>
                <a:spcPts val="0"/>
              </a:spcAft>
              <a:buNone/>
              <a:defRPr sz="1500">
                <a:solidFill>
                  <a:schemeClr val="lt1"/>
                </a:solidFill>
              </a:defRPr>
            </a:lvl8pPr>
            <a:lvl9pPr lvl="8" algn="r" rtl="0">
              <a:spcBef>
                <a:spcPts val="0"/>
              </a:spcBef>
              <a:spcAft>
                <a:spcPts val="0"/>
              </a:spcAft>
              <a:buNone/>
              <a:defRPr sz="1500">
                <a:solidFill>
                  <a:schemeClr val="lt1"/>
                </a:solidFill>
              </a:defRPr>
            </a:lvl9pPr>
          </a:lstStyle>
          <a:p>
            <a:endParaRPr/>
          </a:p>
        </p:txBody>
      </p:sp>
      <p:sp>
        <p:nvSpPr>
          <p:cNvPr id="98" name="Google Shape;98;p19"/>
          <p:cNvSpPr txBox="1">
            <a:spLocks noGrp="1"/>
          </p:cNvSpPr>
          <p:nvPr>
            <p:ph type="subTitle" idx="3"/>
          </p:nvPr>
        </p:nvSpPr>
        <p:spPr>
          <a:xfrm>
            <a:off x="4946549" y="3854175"/>
            <a:ext cx="2951700" cy="601500"/>
          </a:xfrm>
          <a:prstGeom prst="rect">
            <a:avLst/>
          </a:prstGeom>
        </p:spPr>
        <p:txBody>
          <a:bodyPr spcFirstLastPara="1" wrap="square" lIns="91425" tIns="91425" rIns="91425" bIns="91425" anchor="t" anchorCtr="0">
            <a:noAutofit/>
          </a:bodyPr>
          <a:lstStyle>
            <a:lvl1pPr lvl="0" algn="r" rtl="0">
              <a:spcBef>
                <a:spcPts val="0"/>
              </a:spcBef>
              <a:spcAft>
                <a:spcPts val="0"/>
              </a:spcAft>
              <a:buNone/>
              <a:defRPr sz="1300"/>
            </a:lvl1pPr>
            <a:lvl2pPr lvl="1" algn="r" rtl="0">
              <a:spcBef>
                <a:spcPts val="1600"/>
              </a:spcBef>
              <a:spcAft>
                <a:spcPts val="0"/>
              </a:spcAft>
              <a:buNone/>
              <a:defRPr sz="1300"/>
            </a:lvl2pPr>
            <a:lvl3pPr lvl="2" algn="r" rtl="0">
              <a:spcBef>
                <a:spcPts val="1600"/>
              </a:spcBef>
              <a:spcAft>
                <a:spcPts val="0"/>
              </a:spcAft>
              <a:buNone/>
              <a:defRPr sz="1300"/>
            </a:lvl3pPr>
            <a:lvl4pPr lvl="3" algn="r" rtl="0">
              <a:spcBef>
                <a:spcPts val="1600"/>
              </a:spcBef>
              <a:spcAft>
                <a:spcPts val="0"/>
              </a:spcAft>
              <a:buNone/>
              <a:defRPr sz="1300"/>
            </a:lvl4pPr>
            <a:lvl5pPr lvl="4" algn="r" rtl="0">
              <a:spcBef>
                <a:spcPts val="1600"/>
              </a:spcBef>
              <a:spcAft>
                <a:spcPts val="0"/>
              </a:spcAft>
              <a:buNone/>
              <a:defRPr sz="1300"/>
            </a:lvl5pPr>
            <a:lvl6pPr lvl="5" algn="r" rtl="0">
              <a:spcBef>
                <a:spcPts val="1600"/>
              </a:spcBef>
              <a:spcAft>
                <a:spcPts val="0"/>
              </a:spcAft>
              <a:buNone/>
              <a:defRPr sz="1300"/>
            </a:lvl6pPr>
            <a:lvl7pPr lvl="6" algn="r" rtl="0">
              <a:spcBef>
                <a:spcPts val="1600"/>
              </a:spcBef>
              <a:spcAft>
                <a:spcPts val="0"/>
              </a:spcAft>
              <a:buNone/>
              <a:defRPr sz="1300"/>
            </a:lvl7pPr>
            <a:lvl8pPr lvl="7" algn="r" rtl="0">
              <a:spcBef>
                <a:spcPts val="1600"/>
              </a:spcBef>
              <a:spcAft>
                <a:spcPts val="0"/>
              </a:spcAft>
              <a:buNone/>
              <a:defRPr sz="1300"/>
            </a:lvl8pPr>
            <a:lvl9pPr lvl="8" algn="r" rtl="0">
              <a:spcBef>
                <a:spcPts val="1600"/>
              </a:spcBef>
              <a:spcAft>
                <a:spcPts val="1600"/>
              </a:spcAft>
              <a:buNone/>
              <a:defRPr sz="1300"/>
            </a:lvl9pPr>
          </a:lstStyle>
          <a:p>
            <a:endParaRPr/>
          </a:p>
        </p:txBody>
      </p:sp>
      <p:sp>
        <p:nvSpPr>
          <p:cNvPr id="99" name="Google Shape;99;p19"/>
          <p:cNvSpPr txBox="1">
            <a:spLocks noGrp="1"/>
          </p:cNvSpPr>
          <p:nvPr>
            <p:ph type="title" idx="4"/>
          </p:nvPr>
        </p:nvSpPr>
        <p:spPr>
          <a:xfrm>
            <a:off x="4038601" y="2264700"/>
            <a:ext cx="2951700" cy="492600"/>
          </a:xfrm>
          <a:prstGeom prst="rect">
            <a:avLst/>
          </a:prstGeom>
        </p:spPr>
        <p:txBody>
          <a:bodyPr spcFirstLastPara="1" wrap="square" lIns="91425" tIns="91425" rIns="91425" bIns="91425" anchor="b" anchorCtr="0">
            <a:noAutofit/>
          </a:bodyPr>
          <a:lstStyle>
            <a:lvl1pPr lvl="0" algn="r" rtl="0">
              <a:spcBef>
                <a:spcPts val="0"/>
              </a:spcBef>
              <a:spcAft>
                <a:spcPts val="0"/>
              </a:spcAft>
              <a:buNone/>
              <a:defRPr sz="1500">
                <a:solidFill>
                  <a:schemeClr val="lt1"/>
                </a:solidFill>
              </a:defRPr>
            </a:lvl1pPr>
            <a:lvl2pPr lvl="1" algn="r" rtl="0">
              <a:spcBef>
                <a:spcPts val="0"/>
              </a:spcBef>
              <a:spcAft>
                <a:spcPts val="0"/>
              </a:spcAft>
              <a:buNone/>
              <a:defRPr sz="1500">
                <a:solidFill>
                  <a:schemeClr val="lt1"/>
                </a:solidFill>
              </a:defRPr>
            </a:lvl2pPr>
            <a:lvl3pPr lvl="2" algn="r" rtl="0">
              <a:spcBef>
                <a:spcPts val="0"/>
              </a:spcBef>
              <a:spcAft>
                <a:spcPts val="0"/>
              </a:spcAft>
              <a:buNone/>
              <a:defRPr sz="1500">
                <a:solidFill>
                  <a:schemeClr val="lt1"/>
                </a:solidFill>
              </a:defRPr>
            </a:lvl3pPr>
            <a:lvl4pPr lvl="3" algn="r" rtl="0">
              <a:spcBef>
                <a:spcPts val="0"/>
              </a:spcBef>
              <a:spcAft>
                <a:spcPts val="0"/>
              </a:spcAft>
              <a:buNone/>
              <a:defRPr sz="1500">
                <a:solidFill>
                  <a:schemeClr val="lt1"/>
                </a:solidFill>
              </a:defRPr>
            </a:lvl4pPr>
            <a:lvl5pPr lvl="4" algn="r" rtl="0">
              <a:spcBef>
                <a:spcPts val="0"/>
              </a:spcBef>
              <a:spcAft>
                <a:spcPts val="0"/>
              </a:spcAft>
              <a:buNone/>
              <a:defRPr sz="1500">
                <a:solidFill>
                  <a:schemeClr val="lt1"/>
                </a:solidFill>
              </a:defRPr>
            </a:lvl5pPr>
            <a:lvl6pPr lvl="5" algn="r" rtl="0">
              <a:spcBef>
                <a:spcPts val="0"/>
              </a:spcBef>
              <a:spcAft>
                <a:spcPts val="0"/>
              </a:spcAft>
              <a:buNone/>
              <a:defRPr sz="1500">
                <a:solidFill>
                  <a:schemeClr val="lt1"/>
                </a:solidFill>
              </a:defRPr>
            </a:lvl6pPr>
            <a:lvl7pPr lvl="6" algn="r" rtl="0">
              <a:spcBef>
                <a:spcPts val="0"/>
              </a:spcBef>
              <a:spcAft>
                <a:spcPts val="0"/>
              </a:spcAft>
              <a:buNone/>
              <a:defRPr sz="1500">
                <a:solidFill>
                  <a:schemeClr val="lt1"/>
                </a:solidFill>
              </a:defRPr>
            </a:lvl7pPr>
            <a:lvl8pPr lvl="7" algn="r" rtl="0">
              <a:spcBef>
                <a:spcPts val="0"/>
              </a:spcBef>
              <a:spcAft>
                <a:spcPts val="0"/>
              </a:spcAft>
              <a:buNone/>
              <a:defRPr sz="1500">
                <a:solidFill>
                  <a:schemeClr val="lt1"/>
                </a:solidFill>
              </a:defRPr>
            </a:lvl8pPr>
            <a:lvl9pPr lvl="8" algn="r" rtl="0">
              <a:spcBef>
                <a:spcPts val="0"/>
              </a:spcBef>
              <a:spcAft>
                <a:spcPts val="0"/>
              </a:spcAft>
              <a:buNone/>
              <a:defRPr sz="1500">
                <a:solidFill>
                  <a:schemeClr val="lt1"/>
                </a:solidFill>
              </a:defRPr>
            </a:lvl9pPr>
          </a:lstStyle>
          <a:p>
            <a:endParaRPr/>
          </a:p>
        </p:txBody>
      </p:sp>
      <p:sp>
        <p:nvSpPr>
          <p:cNvPr id="100" name="Google Shape;100;p19"/>
          <p:cNvSpPr txBox="1">
            <a:spLocks noGrp="1"/>
          </p:cNvSpPr>
          <p:nvPr>
            <p:ph type="subTitle" idx="5"/>
          </p:nvPr>
        </p:nvSpPr>
        <p:spPr>
          <a:xfrm>
            <a:off x="4038601" y="2680075"/>
            <a:ext cx="2951700" cy="601500"/>
          </a:xfrm>
          <a:prstGeom prst="rect">
            <a:avLst/>
          </a:prstGeom>
        </p:spPr>
        <p:txBody>
          <a:bodyPr spcFirstLastPara="1" wrap="square" lIns="91425" tIns="91425" rIns="91425" bIns="91425" anchor="t" anchorCtr="0">
            <a:noAutofit/>
          </a:bodyPr>
          <a:lstStyle>
            <a:lvl1pPr lvl="0" algn="r" rtl="0">
              <a:spcBef>
                <a:spcPts val="0"/>
              </a:spcBef>
              <a:spcAft>
                <a:spcPts val="0"/>
              </a:spcAft>
              <a:buNone/>
              <a:defRPr sz="1300"/>
            </a:lvl1pPr>
            <a:lvl2pPr lvl="1" algn="r" rtl="0">
              <a:spcBef>
                <a:spcPts val="1600"/>
              </a:spcBef>
              <a:spcAft>
                <a:spcPts val="0"/>
              </a:spcAft>
              <a:buNone/>
              <a:defRPr sz="1300"/>
            </a:lvl2pPr>
            <a:lvl3pPr lvl="2" algn="r" rtl="0">
              <a:spcBef>
                <a:spcPts val="1600"/>
              </a:spcBef>
              <a:spcAft>
                <a:spcPts val="0"/>
              </a:spcAft>
              <a:buNone/>
              <a:defRPr sz="1300"/>
            </a:lvl3pPr>
            <a:lvl4pPr lvl="3" algn="r" rtl="0">
              <a:spcBef>
                <a:spcPts val="1600"/>
              </a:spcBef>
              <a:spcAft>
                <a:spcPts val="0"/>
              </a:spcAft>
              <a:buNone/>
              <a:defRPr sz="1300"/>
            </a:lvl4pPr>
            <a:lvl5pPr lvl="4" algn="r" rtl="0">
              <a:spcBef>
                <a:spcPts val="1600"/>
              </a:spcBef>
              <a:spcAft>
                <a:spcPts val="0"/>
              </a:spcAft>
              <a:buNone/>
              <a:defRPr sz="1300"/>
            </a:lvl5pPr>
            <a:lvl6pPr lvl="5" algn="r" rtl="0">
              <a:spcBef>
                <a:spcPts val="1600"/>
              </a:spcBef>
              <a:spcAft>
                <a:spcPts val="0"/>
              </a:spcAft>
              <a:buNone/>
              <a:defRPr sz="1300"/>
            </a:lvl6pPr>
            <a:lvl7pPr lvl="6" algn="r" rtl="0">
              <a:spcBef>
                <a:spcPts val="1600"/>
              </a:spcBef>
              <a:spcAft>
                <a:spcPts val="0"/>
              </a:spcAft>
              <a:buNone/>
              <a:defRPr sz="1300"/>
            </a:lvl7pPr>
            <a:lvl8pPr lvl="7" algn="r" rtl="0">
              <a:spcBef>
                <a:spcPts val="1600"/>
              </a:spcBef>
              <a:spcAft>
                <a:spcPts val="0"/>
              </a:spcAft>
              <a:buNone/>
              <a:defRPr sz="1300"/>
            </a:lvl8pPr>
            <a:lvl9pPr lvl="8" algn="r" rtl="0">
              <a:spcBef>
                <a:spcPts val="1600"/>
              </a:spcBef>
              <a:spcAft>
                <a:spcPts val="1600"/>
              </a:spcAft>
              <a:buNone/>
              <a:defRPr sz="1300"/>
            </a:lvl9pPr>
          </a:lstStyle>
          <a:p>
            <a:endParaRPr/>
          </a:p>
        </p:txBody>
      </p:sp>
      <p:sp>
        <p:nvSpPr>
          <p:cNvPr id="101" name="Google Shape;101;p19"/>
          <p:cNvSpPr txBox="1">
            <a:spLocks noGrp="1"/>
          </p:cNvSpPr>
          <p:nvPr>
            <p:ph type="title" idx="6"/>
          </p:nvPr>
        </p:nvSpPr>
        <p:spPr>
          <a:xfrm>
            <a:off x="712350" y="535413"/>
            <a:ext cx="7719300" cy="482400"/>
          </a:xfrm>
          <a:prstGeom prst="rect">
            <a:avLst/>
          </a:prstGeom>
        </p:spPr>
        <p:txBody>
          <a:bodyPr spcFirstLastPara="1" wrap="square" lIns="91425" tIns="91425" rIns="91425" bIns="91425" anchor="ctr" anchorCtr="0">
            <a:noAutofit/>
          </a:bodyPr>
          <a:lstStyle>
            <a:lvl1pPr lvl="0" algn="ctr" rtl="0">
              <a:spcBef>
                <a:spcPts val="0"/>
              </a:spcBef>
              <a:spcAft>
                <a:spcPts val="0"/>
              </a:spcAft>
              <a:buNone/>
              <a:defRPr sz="2500"/>
            </a:lvl1pPr>
            <a:lvl2pPr lvl="1" algn="ctr" rtl="0">
              <a:spcBef>
                <a:spcPts val="0"/>
              </a:spcBef>
              <a:spcAft>
                <a:spcPts val="0"/>
              </a:spcAft>
              <a:buNone/>
              <a:defRPr sz="2500"/>
            </a:lvl2pPr>
            <a:lvl3pPr lvl="2" algn="ctr" rtl="0">
              <a:spcBef>
                <a:spcPts val="0"/>
              </a:spcBef>
              <a:spcAft>
                <a:spcPts val="0"/>
              </a:spcAft>
              <a:buNone/>
              <a:defRPr sz="2500"/>
            </a:lvl3pPr>
            <a:lvl4pPr lvl="3" algn="ctr" rtl="0">
              <a:spcBef>
                <a:spcPts val="0"/>
              </a:spcBef>
              <a:spcAft>
                <a:spcPts val="0"/>
              </a:spcAft>
              <a:buNone/>
              <a:defRPr sz="2500"/>
            </a:lvl4pPr>
            <a:lvl5pPr lvl="4" algn="ctr" rtl="0">
              <a:spcBef>
                <a:spcPts val="0"/>
              </a:spcBef>
              <a:spcAft>
                <a:spcPts val="0"/>
              </a:spcAft>
              <a:buNone/>
              <a:defRPr sz="2500"/>
            </a:lvl5pPr>
            <a:lvl6pPr lvl="5" algn="ctr" rtl="0">
              <a:spcBef>
                <a:spcPts val="0"/>
              </a:spcBef>
              <a:spcAft>
                <a:spcPts val="0"/>
              </a:spcAft>
              <a:buNone/>
              <a:defRPr sz="2500"/>
            </a:lvl6pPr>
            <a:lvl7pPr lvl="6" algn="ctr" rtl="0">
              <a:spcBef>
                <a:spcPts val="0"/>
              </a:spcBef>
              <a:spcAft>
                <a:spcPts val="0"/>
              </a:spcAft>
              <a:buNone/>
              <a:defRPr sz="2500"/>
            </a:lvl7pPr>
            <a:lvl8pPr lvl="7" algn="ctr" rtl="0">
              <a:spcBef>
                <a:spcPts val="0"/>
              </a:spcBef>
              <a:spcAft>
                <a:spcPts val="0"/>
              </a:spcAft>
              <a:buNone/>
              <a:defRPr sz="2500"/>
            </a:lvl8pPr>
            <a:lvl9pPr lvl="8" algn="ctr" rtl="0">
              <a:spcBef>
                <a:spcPts val="0"/>
              </a:spcBef>
              <a:spcAft>
                <a:spcPts val="0"/>
              </a:spcAft>
              <a:buNone/>
              <a:defRPr sz="2500"/>
            </a:lvl9pPr>
          </a:lstStyle>
          <a:p>
            <a:endParaRPr/>
          </a:p>
        </p:txBody>
      </p:sp>
    </p:spTree>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One column left">
  <p:cSld name="CUSTOM_6">
    <p:bg>
      <p:bgPr>
        <a:blipFill>
          <a:blip r:embed="rId2">
            <a:alphaModFix/>
          </a:blip>
          <a:stretch>
            <a:fillRect/>
          </a:stretch>
        </a:blipFill>
        <a:effectLst/>
      </p:bgPr>
    </p:bg>
    <p:spTree>
      <p:nvGrpSpPr>
        <p:cNvPr id="1" name="Shape 102"/>
        <p:cNvGrpSpPr/>
        <p:nvPr/>
      </p:nvGrpSpPr>
      <p:grpSpPr>
        <a:xfrm>
          <a:off x="0" y="0"/>
          <a:ext cx="0" cy="0"/>
          <a:chOff x="0" y="0"/>
          <a:chExt cx="0" cy="0"/>
        </a:xfrm>
      </p:grpSpPr>
      <p:sp>
        <p:nvSpPr>
          <p:cNvPr id="103" name="Google Shape;103;p20"/>
          <p:cNvSpPr txBox="1">
            <a:spLocks noGrp="1"/>
          </p:cNvSpPr>
          <p:nvPr>
            <p:ph type="title"/>
          </p:nvPr>
        </p:nvSpPr>
        <p:spPr>
          <a:xfrm>
            <a:off x="1196100" y="1764525"/>
            <a:ext cx="2901600" cy="492600"/>
          </a:xfrm>
          <a:prstGeom prst="rect">
            <a:avLst/>
          </a:prstGeom>
        </p:spPr>
        <p:txBody>
          <a:bodyPr spcFirstLastPara="1" wrap="square" lIns="91425" tIns="91425" rIns="91425" bIns="91425" anchor="b" anchorCtr="0">
            <a:noAutofit/>
          </a:bodyPr>
          <a:lstStyle>
            <a:lvl1pPr lvl="0" algn="ctr" rtl="0">
              <a:spcBef>
                <a:spcPts val="0"/>
              </a:spcBef>
              <a:spcAft>
                <a:spcPts val="0"/>
              </a:spcAft>
              <a:buNone/>
              <a:defRPr sz="2500"/>
            </a:lvl1pPr>
            <a:lvl2pPr lvl="1" algn="ctr" rtl="0">
              <a:spcBef>
                <a:spcPts val="0"/>
              </a:spcBef>
              <a:spcAft>
                <a:spcPts val="0"/>
              </a:spcAft>
              <a:buNone/>
              <a:defRPr sz="2500"/>
            </a:lvl2pPr>
            <a:lvl3pPr lvl="2" algn="ctr" rtl="0">
              <a:spcBef>
                <a:spcPts val="0"/>
              </a:spcBef>
              <a:spcAft>
                <a:spcPts val="0"/>
              </a:spcAft>
              <a:buNone/>
              <a:defRPr sz="2500"/>
            </a:lvl3pPr>
            <a:lvl4pPr lvl="3" algn="ctr" rtl="0">
              <a:spcBef>
                <a:spcPts val="0"/>
              </a:spcBef>
              <a:spcAft>
                <a:spcPts val="0"/>
              </a:spcAft>
              <a:buNone/>
              <a:defRPr sz="2500"/>
            </a:lvl4pPr>
            <a:lvl5pPr lvl="4" algn="ctr" rtl="0">
              <a:spcBef>
                <a:spcPts val="0"/>
              </a:spcBef>
              <a:spcAft>
                <a:spcPts val="0"/>
              </a:spcAft>
              <a:buNone/>
              <a:defRPr sz="2500"/>
            </a:lvl5pPr>
            <a:lvl6pPr lvl="5" algn="ctr" rtl="0">
              <a:spcBef>
                <a:spcPts val="0"/>
              </a:spcBef>
              <a:spcAft>
                <a:spcPts val="0"/>
              </a:spcAft>
              <a:buNone/>
              <a:defRPr sz="2500"/>
            </a:lvl6pPr>
            <a:lvl7pPr lvl="6" algn="ctr" rtl="0">
              <a:spcBef>
                <a:spcPts val="0"/>
              </a:spcBef>
              <a:spcAft>
                <a:spcPts val="0"/>
              </a:spcAft>
              <a:buNone/>
              <a:defRPr sz="2500"/>
            </a:lvl7pPr>
            <a:lvl8pPr lvl="7" algn="ctr" rtl="0">
              <a:spcBef>
                <a:spcPts val="0"/>
              </a:spcBef>
              <a:spcAft>
                <a:spcPts val="0"/>
              </a:spcAft>
              <a:buNone/>
              <a:defRPr sz="2500"/>
            </a:lvl8pPr>
            <a:lvl9pPr lvl="8" algn="ctr" rtl="0">
              <a:spcBef>
                <a:spcPts val="0"/>
              </a:spcBef>
              <a:spcAft>
                <a:spcPts val="0"/>
              </a:spcAft>
              <a:buNone/>
              <a:defRPr sz="2500"/>
            </a:lvl9pPr>
          </a:lstStyle>
          <a:p>
            <a:endParaRPr/>
          </a:p>
        </p:txBody>
      </p:sp>
      <p:sp>
        <p:nvSpPr>
          <p:cNvPr id="104" name="Google Shape;104;p20"/>
          <p:cNvSpPr txBox="1">
            <a:spLocks noGrp="1"/>
          </p:cNvSpPr>
          <p:nvPr>
            <p:ph type="subTitle" idx="1"/>
          </p:nvPr>
        </p:nvSpPr>
        <p:spPr>
          <a:xfrm>
            <a:off x="1196100" y="2179900"/>
            <a:ext cx="2901600" cy="11991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1500"/>
            </a:lvl1pPr>
            <a:lvl2pPr lvl="1" algn="ctr" rtl="0">
              <a:spcBef>
                <a:spcPts val="1600"/>
              </a:spcBef>
              <a:spcAft>
                <a:spcPts val="0"/>
              </a:spcAft>
              <a:buNone/>
              <a:defRPr sz="1500"/>
            </a:lvl2pPr>
            <a:lvl3pPr lvl="2" algn="ctr" rtl="0">
              <a:spcBef>
                <a:spcPts val="1600"/>
              </a:spcBef>
              <a:spcAft>
                <a:spcPts val="0"/>
              </a:spcAft>
              <a:buNone/>
              <a:defRPr sz="1500"/>
            </a:lvl3pPr>
            <a:lvl4pPr lvl="3" algn="ctr" rtl="0">
              <a:spcBef>
                <a:spcPts val="1600"/>
              </a:spcBef>
              <a:spcAft>
                <a:spcPts val="0"/>
              </a:spcAft>
              <a:buNone/>
              <a:defRPr sz="1500"/>
            </a:lvl4pPr>
            <a:lvl5pPr lvl="4" algn="ctr" rtl="0">
              <a:spcBef>
                <a:spcPts val="1600"/>
              </a:spcBef>
              <a:spcAft>
                <a:spcPts val="0"/>
              </a:spcAft>
              <a:buNone/>
              <a:defRPr sz="1500"/>
            </a:lvl5pPr>
            <a:lvl6pPr lvl="5" algn="ctr" rtl="0">
              <a:spcBef>
                <a:spcPts val="1600"/>
              </a:spcBef>
              <a:spcAft>
                <a:spcPts val="0"/>
              </a:spcAft>
              <a:buNone/>
              <a:defRPr sz="1500"/>
            </a:lvl6pPr>
            <a:lvl7pPr lvl="6" algn="ctr" rtl="0">
              <a:spcBef>
                <a:spcPts val="1600"/>
              </a:spcBef>
              <a:spcAft>
                <a:spcPts val="0"/>
              </a:spcAft>
              <a:buNone/>
              <a:defRPr sz="1500"/>
            </a:lvl7pPr>
            <a:lvl8pPr lvl="7" algn="ctr" rtl="0">
              <a:spcBef>
                <a:spcPts val="1600"/>
              </a:spcBef>
              <a:spcAft>
                <a:spcPts val="0"/>
              </a:spcAft>
              <a:buNone/>
              <a:defRPr sz="1500"/>
            </a:lvl8pPr>
            <a:lvl9pPr lvl="8" algn="ctr" rtl="0">
              <a:spcBef>
                <a:spcPts val="1600"/>
              </a:spcBef>
              <a:spcAft>
                <a:spcPts val="1600"/>
              </a:spcAft>
              <a:buNone/>
              <a:defRPr sz="1500"/>
            </a:lvl9pPr>
          </a:lstStyle>
          <a:p>
            <a:endParaRPr/>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Title and body" type="tx">
  <p:cSld name="TITLE_AND_BODY">
    <p:bg>
      <p:bgPr>
        <a:blipFill>
          <a:blip r:embed="rId2">
            <a:alphaModFix/>
          </a:blip>
          <a:stretch>
            <a:fillRect/>
          </a:stretch>
        </a:blipFill>
        <a:effectLst/>
      </p:bgPr>
    </p:bg>
    <p:spTree>
      <p:nvGrpSpPr>
        <p:cNvPr id="1" name="Shape 18"/>
        <p:cNvGrpSpPr/>
        <p:nvPr/>
      </p:nvGrpSpPr>
      <p:grpSpPr>
        <a:xfrm>
          <a:off x="0" y="0"/>
          <a:ext cx="0" cy="0"/>
          <a:chOff x="0" y="0"/>
          <a:chExt cx="0" cy="0"/>
        </a:xfrm>
      </p:grpSpPr>
      <p:sp>
        <p:nvSpPr>
          <p:cNvPr id="19" name="Google Shape;19;p4"/>
          <p:cNvSpPr txBox="1">
            <a:spLocks noGrp="1"/>
          </p:cNvSpPr>
          <p:nvPr>
            <p:ph type="body" idx="1"/>
          </p:nvPr>
        </p:nvSpPr>
        <p:spPr>
          <a:xfrm>
            <a:off x="712350" y="1352900"/>
            <a:ext cx="4498200" cy="1512900"/>
          </a:xfrm>
          <a:prstGeom prst="rect">
            <a:avLst/>
          </a:prstGeom>
        </p:spPr>
        <p:txBody>
          <a:bodyPr spcFirstLastPara="1" wrap="square" lIns="91425" tIns="91425" rIns="91425" bIns="91425" anchor="t" anchorCtr="0">
            <a:noAutofit/>
          </a:bodyPr>
          <a:lstStyle>
            <a:lvl1pPr marL="457200" lvl="0" indent="-330200">
              <a:spcBef>
                <a:spcPts val="0"/>
              </a:spcBef>
              <a:spcAft>
                <a:spcPts val="0"/>
              </a:spcAft>
              <a:buSzPts val="1600"/>
              <a:buChar char="●"/>
              <a:defRPr sz="1600"/>
            </a:lvl1pPr>
            <a:lvl2pPr marL="914400" lvl="1" indent="-330200">
              <a:spcBef>
                <a:spcPts val="1600"/>
              </a:spcBef>
              <a:spcAft>
                <a:spcPts val="0"/>
              </a:spcAft>
              <a:buSzPts val="1600"/>
              <a:buChar char="○"/>
              <a:defRPr sz="1600"/>
            </a:lvl2pPr>
            <a:lvl3pPr marL="1371600" lvl="2" indent="-330200">
              <a:spcBef>
                <a:spcPts val="1600"/>
              </a:spcBef>
              <a:spcAft>
                <a:spcPts val="0"/>
              </a:spcAft>
              <a:buSzPts val="1600"/>
              <a:buChar char="■"/>
              <a:defRPr sz="1600"/>
            </a:lvl3pPr>
            <a:lvl4pPr marL="1828800" lvl="3" indent="-330200">
              <a:spcBef>
                <a:spcPts val="1600"/>
              </a:spcBef>
              <a:spcAft>
                <a:spcPts val="0"/>
              </a:spcAft>
              <a:buSzPts val="1600"/>
              <a:buChar char="●"/>
              <a:defRPr sz="1600"/>
            </a:lvl4pPr>
            <a:lvl5pPr marL="2286000" lvl="4" indent="-330200">
              <a:spcBef>
                <a:spcPts val="1600"/>
              </a:spcBef>
              <a:spcAft>
                <a:spcPts val="0"/>
              </a:spcAft>
              <a:buSzPts val="1600"/>
              <a:buChar char="○"/>
              <a:defRPr sz="1600"/>
            </a:lvl5pPr>
            <a:lvl6pPr marL="2743200" lvl="5" indent="-330200">
              <a:spcBef>
                <a:spcPts val="1600"/>
              </a:spcBef>
              <a:spcAft>
                <a:spcPts val="0"/>
              </a:spcAft>
              <a:buSzPts val="1600"/>
              <a:buChar char="■"/>
              <a:defRPr sz="1600"/>
            </a:lvl6pPr>
            <a:lvl7pPr marL="3200400" lvl="6" indent="-330200">
              <a:spcBef>
                <a:spcPts val="1600"/>
              </a:spcBef>
              <a:spcAft>
                <a:spcPts val="0"/>
              </a:spcAft>
              <a:buSzPts val="1600"/>
              <a:buChar char="●"/>
              <a:defRPr sz="1600"/>
            </a:lvl7pPr>
            <a:lvl8pPr marL="3657600" lvl="7" indent="-330200">
              <a:spcBef>
                <a:spcPts val="1600"/>
              </a:spcBef>
              <a:spcAft>
                <a:spcPts val="0"/>
              </a:spcAft>
              <a:buSzPts val="1600"/>
              <a:buChar char="○"/>
              <a:defRPr sz="1600"/>
            </a:lvl8pPr>
            <a:lvl9pPr marL="4114800" lvl="8" indent="-330200">
              <a:spcBef>
                <a:spcPts val="1600"/>
              </a:spcBef>
              <a:spcAft>
                <a:spcPts val="1600"/>
              </a:spcAft>
              <a:buSzPts val="1600"/>
              <a:buChar char="■"/>
              <a:defRPr sz="1600"/>
            </a:lvl9pPr>
          </a:lstStyle>
          <a:p>
            <a:endParaRPr/>
          </a:p>
        </p:txBody>
      </p:sp>
      <p:sp>
        <p:nvSpPr>
          <p:cNvPr id="20" name="Google Shape;20;p4"/>
          <p:cNvSpPr txBox="1">
            <a:spLocks noGrp="1"/>
          </p:cNvSpPr>
          <p:nvPr>
            <p:ph type="title"/>
          </p:nvPr>
        </p:nvSpPr>
        <p:spPr>
          <a:xfrm>
            <a:off x="712350" y="535413"/>
            <a:ext cx="7719300" cy="482400"/>
          </a:xfrm>
          <a:prstGeom prst="rect">
            <a:avLst/>
          </a:prstGeom>
        </p:spPr>
        <p:txBody>
          <a:bodyPr spcFirstLastPara="1" wrap="square" lIns="91425" tIns="91425" rIns="91425" bIns="91425" anchor="ctr" anchorCtr="0">
            <a:noAutofit/>
          </a:bodyPr>
          <a:lstStyle>
            <a:lvl1pPr lvl="0" algn="ctr" rtl="0">
              <a:spcBef>
                <a:spcPts val="0"/>
              </a:spcBef>
              <a:spcAft>
                <a:spcPts val="0"/>
              </a:spcAft>
              <a:buNone/>
              <a:defRPr sz="2500"/>
            </a:lvl1pPr>
            <a:lvl2pPr lvl="1" algn="ctr" rtl="0">
              <a:spcBef>
                <a:spcPts val="0"/>
              </a:spcBef>
              <a:spcAft>
                <a:spcPts val="0"/>
              </a:spcAft>
              <a:buNone/>
              <a:defRPr sz="2500"/>
            </a:lvl2pPr>
            <a:lvl3pPr lvl="2" algn="ctr" rtl="0">
              <a:spcBef>
                <a:spcPts val="0"/>
              </a:spcBef>
              <a:spcAft>
                <a:spcPts val="0"/>
              </a:spcAft>
              <a:buNone/>
              <a:defRPr sz="2500"/>
            </a:lvl3pPr>
            <a:lvl4pPr lvl="3" algn="ctr" rtl="0">
              <a:spcBef>
                <a:spcPts val="0"/>
              </a:spcBef>
              <a:spcAft>
                <a:spcPts val="0"/>
              </a:spcAft>
              <a:buNone/>
              <a:defRPr sz="2500"/>
            </a:lvl4pPr>
            <a:lvl5pPr lvl="4" algn="ctr" rtl="0">
              <a:spcBef>
                <a:spcPts val="0"/>
              </a:spcBef>
              <a:spcAft>
                <a:spcPts val="0"/>
              </a:spcAft>
              <a:buNone/>
              <a:defRPr sz="2500"/>
            </a:lvl5pPr>
            <a:lvl6pPr lvl="5" algn="ctr" rtl="0">
              <a:spcBef>
                <a:spcPts val="0"/>
              </a:spcBef>
              <a:spcAft>
                <a:spcPts val="0"/>
              </a:spcAft>
              <a:buNone/>
              <a:defRPr sz="2500"/>
            </a:lvl6pPr>
            <a:lvl7pPr lvl="6" algn="ctr" rtl="0">
              <a:spcBef>
                <a:spcPts val="0"/>
              </a:spcBef>
              <a:spcAft>
                <a:spcPts val="0"/>
              </a:spcAft>
              <a:buNone/>
              <a:defRPr sz="2500"/>
            </a:lvl7pPr>
            <a:lvl8pPr lvl="7" algn="ctr" rtl="0">
              <a:spcBef>
                <a:spcPts val="0"/>
              </a:spcBef>
              <a:spcAft>
                <a:spcPts val="0"/>
              </a:spcAft>
              <a:buNone/>
              <a:defRPr sz="2500"/>
            </a:lvl8pPr>
            <a:lvl9pPr lvl="8" algn="ctr" rtl="0">
              <a:spcBef>
                <a:spcPts val="0"/>
              </a:spcBef>
              <a:spcAft>
                <a:spcPts val="0"/>
              </a:spcAft>
              <a:buNone/>
              <a:defRPr sz="2500"/>
            </a:lvl9pPr>
          </a:lstStyle>
          <a:p>
            <a:endParaRPr/>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Six columns">
  <p:cSld name="CUSTOM_7">
    <p:bg>
      <p:bgPr>
        <a:blipFill>
          <a:blip r:embed="rId2">
            <a:alphaModFix/>
          </a:blip>
          <a:stretch>
            <a:fillRect/>
          </a:stretch>
        </a:blipFill>
        <a:effectLst/>
      </p:bgPr>
    </p:bg>
    <p:spTree>
      <p:nvGrpSpPr>
        <p:cNvPr id="1" name="Shape 105"/>
        <p:cNvGrpSpPr/>
        <p:nvPr/>
      </p:nvGrpSpPr>
      <p:grpSpPr>
        <a:xfrm>
          <a:off x="0" y="0"/>
          <a:ext cx="0" cy="0"/>
          <a:chOff x="0" y="0"/>
          <a:chExt cx="0" cy="0"/>
        </a:xfrm>
      </p:grpSpPr>
      <p:sp>
        <p:nvSpPr>
          <p:cNvPr id="106" name="Google Shape;106;p21"/>
          <p:cNvSpPr txBox="1">
            <a:spLocks noGrp="1"/>
          </p:cNvSpPr>
          <p:nvPr>
            <p:ph type="title"/>
          </p:nvPr>
        </p:nvSpPr>
        <p:spPr>
          <a:xfrm>
            <a:off x="1089100" y="1562975"/>
            <a:ext cx="2001900" cy="492600"/>
          </a:xfrm>
          <a:prstGeom prst="rect">
            <a:avLst/>
          </a:prstGeom>
        </p:spPr>
        <p:txBody>
          <a:bodyPr spcFirstLastPara="1" wrap="square" lIns="91425" tIns="91425" rIns="91425" bIns="91425" anchor="b" anchorCtr="0">
            <a:noAutofit/>
          </a:bodyPr>
          <a:lstStyle>
            <a:lvl1pPr lvl="0" algn="ctr" rtl="0">
              <a:spcBef>
                <a:spcPts val="0"/>
              </a:spcBef>
              <a:spcAft>
                <a:spcPts val="0"/>
              </a:spcAft>
              <a:buNone/>
              <a:defRPr sz="1500">
                <a:solidFill>
                  <a:schemeClr val="lt1"/>
                </a:solidFill>
              </a:defRPr>
            </a:lvl1pPr>
            <a:lvl2pPr lvl="1" algn="ctr" rtl="0">
              <a:spcBef>
                <a:spcPts val="0"/>
              </a:spcBef>
              <a:spcAft>
                <a:spcPts val="0"/>
              </a:spcAft>
              <a:buNone/>
              <a:defRPr sz="1500">
                <a:solidFill>
                  <a:schemeClr val="lt1"/>
                </a:solidFill>
              </a:defRPr>
            </a:lvl2pPr>
            <a:lvl3pPr lvl="2" algn="ctr" rtl="0">
              <a:spcBef>
                <a:spcPts val="0"/>
              </a:spcBef>
              <a:spcAft>
                <a:spcPts val="0"/>
              </a:spcAft>
              <a:buNone/>
              <a:defRPr sz="1500">
                <a:solidFill>
                  <a:schemeClr val="lt1"/>
                </a:solidFill>
              </a:defRPr>
            </a:lvl3pPr>
            <a:lvl4pPr lvl="3" algn="ctr" rtl="0">
              <a:spcBef>
                <a:spcPts val="0"/>
              </a:spcBef>
              <a:spcAft>
                <a:spcPts val="0"/>
              </a:spcAft>
              <a:buNone/>
              <a:defRPr sz="1500">
                <a:solidFill>
                  <a:schemeClr val="lt1"/>
                </a:solidFill>
              </a:defRPr>
            </a:lvl4pPr>
            <a:lvl5pPr lvl="4" algn="ctr" rtl="0">
              <a:spcBef>
                <a:spcPts val="0"/>
              </a:spcBef>
              <a:spcAft>
                <a:spcPts val="0"/>
              </a:spcAft>
              <a:buNone/>
              <a:defRPr sz="1500">
                <a:solidFill>
                  <a:schemeClr val="lt1"/>
                </a:solidFill>
              </a:defRPr>
            </a:lvl5pPr>
            <a:lvl6pPr lvl="5" algn="ctr" rtl="0">
              <a:spcBef>
                <a:spcPts val="0"/>
              </a:spcBef>
              <a:spcAft>
                <a:spcPts val="0"/>
              </a:spcAft>
              <a:buNone/>
              <a:defRPr sz="1500">
                <a:solidFill>
                  <a:schemeClr val="lt1"/>
                </a:solidFill>
              </a:defRPr>
            </a:lvl6pPr>
            <a:lvl7pPr lvl="6" algn="ctr" rtl="0">
              <a:spcBef>
                <a:spcPts val="0"/>
              </a:spcBef>
              <a:spcAft>
                <a:spcPts val="0"/>
              </a:spcAft>
              <a:buNone/>
              <a:defRPr sz="1500">
                <a:solidFill>
                  <a:schemeClr val="lt1"/>
                </a:solidFill>
              </a:defRPr>
            </a:lvl7pPr>
            <a:lvl8pPr lvl="7" algn="ctr" rtl="0">
              <a:spcBef>
                <a:spcPts val="0"/>
              </a:spcBef>
              <a:spcAft>
                <a:spcPts val="0"/>
              </a:spcAft>
              <a:buNone/>
              <a:defRPr sz="1500">
                <a:solidFill>
                  <a:schemeClr val="lt1"/>
                </a:solidFill>
              </a:defRPr>
            </a:lvl8pPr>
            <a:lvl9pPr lvl="8" algn="ctr" rtl="0">
              <a:spcBef>
                <a:spcPts val="0"/>
              </a:spcBef>
              <a:spcAft>
                <a:spcPts val="0"/>
              </a:spcAft>
              <a:buNone/>
              <a:defRPr sz="1500">
                <a:solidFill>
                  <a:schemeClr val="lt1"/>
                </a:solidFill>
              </a:defRPr>
            </a:lvl9pPr>
          </a:lstStyle>
          <a:p>
            <a:endParaRPr/>
          </a:p>
        </p:txBody>
      </p:sp>
      <p:sp>
        <p:nvSpPr>
          <p:cNvPr id="107" name="Google Shape;107;p21"/>
          <p:cNvSpPr txBox="1">
            <a:spLocks noGrp="1"/>
          </p:cNvSpPr>
          <p:nvPr>
            <p:ph type="subTitle" idx="1"/>
          </p:nvPr>
        </p:nvSpPr>
        <p:spPr>
          <a:xfrm>
            <a:off x="1089100" y="1978350"/>
            <a:ext cx="2001900" cy="5997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1300"/>
            </a:lvl1pPr>
            <a:lvl2pPr lvl="1" algn="ctr" rtl="0">
              <a:spcBef>
                <a:spcPts val="1600"/>
              </a:spcBef>
              <a:spcAft>
                <a:spcPts val="0"/>
              </a:spcAft>
              <a:buNone/>
              <a:defRPr/>
            </a:lvl2pPr>
            <a:lvl3pPr lvl="2" algn="ctr" rtl="0">
              <a:spcBef>
                <a:spcPts val="1600"/>
              </a:spcBef>
              <a:spcAft>
                <a:spcPts val="0"/>
              </a:spcAft>
              <a:buNone/>
              <a:defRPr/>
            </a:lvl3pPr>
            <a:lvl4pPr lvl="3" algn="ctr" rtl="0">
              <a:spcBef>
                <a:spcPts val="1600"/>
              </a:spcBef>
              <a:spcAft>
                <a:spcPts val="0"/>
              </a:spcAft>
              <a:buNone/>
              <a:defRPr/>
            </a:lvl4pPr>
            <a:lvl5pPr lvl="4" algn="ctr" rtl="0">
              <a:spcBef>
                <a:spcPts val="1600"/>
              </a:spcBef>
              <a:spcAft>
                <a:spcPts val="0"/>
              </a:spcAft>
              <a:buNone/>
              <a:defRPr/>
            </a:lvl5pPr>
            <a:lvl6pPr lvl="5" algn="ctr" rtl="0">
              <a:spcBef>
                <a:spcPts val="1600"/>
              </a:spcBef>
              <a:spcAft>
                <a:spcPts val="0"/>
              </a:spcAft>
              <a:buNone/>
              <a:defRPr/>
            </a:lvl6pPr>
            <a:lvl7pPr lvl="6" algn="ctr" rtl="0">
              <a:spcBef>
                <a:spcPts val="1600"/>
              </a:spcBef>
              <a:spcAft>
                <a:spcPts val="0"/>
              </a:spcAft>
              <a:buNone/>
              <a:defRPr/>
            </a:lvl7pPr>
            <a:lvl8pPr lvl="7" algn="ctr" rtl="0">
              <a:spcBef>
                <a:spcPts val="1600"/>
              </a:spcBef>
              <a:spcAft>
                <a:spcPts val="0"/>
              </a:spcAft>
              <a:buNone/>
              <a:defRPr/>
            </a:lvl8pPr>
            <a:lvl9pPr lvl="8" algn="ctr" rtl="0">
              <a:spcBef>
                <a:spcPts val="1600"/>
              </a:spcBef>
              <a:spcAft>
                <a:spcPts val="1600"/>
              </a:spcAft>
              <a:buNone/>
              <a:defRPr/>
            </a:lvl9pPr>
          </a:lstStyle>
          <a:p>
            <a:endParaRPr/>
          </a:p>
        </p:txBody>
      </p:sp>
      <p:sp>
        <p:nvSpPr>
          <p:cNvPr id="108" name="Google Shape;108;p21"/>
          <p:cNvSpPr txBox="1">
            <a:spLocks noGrp="1"/>
          </p:cNvSpPr>
          <p:nvPr>
            <p:ph type="title" idx="2"/>
          </p:nvPr>
        </p:nvSpPr>
        <p:spPr>
          <a:xfrm>
            <a:off x="3571050" y="1562975"/>
            <a:ext cx="2001900" cy="492600"/>
          </a:xfrm>
          <a:prstGeom prst="rect">
            <a:avLst/>
          </a:prstGeom>
        </p:spPr>
        <p:txBody>
          <a:bodyPr spcFirstLastPara="1" wrap="square" lIns="91425" tIns="91425" rIns="91425" bIns="91425" anchor="b" anchorCtr="0">
            <a:noAutofit/>
          </a:bodyPr>
          <a:lstStyle>
            <a:lvl1pPr lvl="0" algn="ctr" rtl="0">
              <a:spcBef>
                <a:spcPts val="0"/>
              </a:spcBef>
              <a:spcAft>
                <a:spcPts val="0"/>
              </a:spcAft>
              <a:buNone/>
              <a:defRPr sz="1500">
                <a:solidFill>
                  <a:schemeClr val="lt1"/>
                </a:solidFill>
              </a:defRPr>
            </a:lvl1pPr>
            <a:lvl2pPr lvl="1" algn="ctr" rtl="0">
              <a:spcBef>
                <a:spcPts val="0"/>
              </a:spcBef>
              <a:spcAft>
                <a:spcPts val="0"/>
              </a:spcAft>
              <a:buNone/>
              <a:defRPr sz="1500">
                <a:solidFill>
                  <a:schemeClr val="lt1"/>
                </a:solidFill>
              </a:defRPr>
            </a:lvl2pPr>
            <a:lvl3pPr lvl="2" algn="ctr" rtl="0">
              <a:spcBef>
                <a:spcPts val="0"/>
              </a:spcBef>
              <a:spcAft>
                <a:spcPts val="0"/>
              </a:spcAft>
              <a:buNone/>
              <a:defRPr sz="1500">
                <a:solidFill>
                  <a:schemeClr val="lt1"/>
                </a:solidFill>
              </a:defRPr>
            </a:lvl3pPr>
            <a:lvl4pPr lvl="3" algn="ctr" rtl="0">
              <a:spcBef>
                <a:spcPts val="0"/>
              </a:spcBef>
              <a:spcAft>
                <a:spcPts val="0"/>
              </a:spcAft>
              <a:buNone/>
              <a:defRPr sz="1500">
                <a:solidFill>
                  <a:schemeClr val="lt1"/>
                </a:solidFill>
              </a:defRPr>
            </a:lvl4pPr>
            <a:lvl5pPr lvl="4" algn="ctr" rtl="0">
              <a:spcBef>
                <a:spcPts val="0"/>
              </a:spcBef>
              <a:spcAft>
                <a:spcPts val="0"/>
              </a:spcAft>
              <a:buNone/>
              <a:defRPr sz="1500">
                <a:solidFill>
                  <a:schemeClr val="lt1"/>
                </a:solidFill>
              </a:defRPr>
            </a:lvl5pPr>
            <a:lvl6pPr lvl="5" algn="ctr" rtl="0">
              <a:spcBef>
                <a:spcPts val="0"/>
              </a:spcBef>
              <a:spcAft>
                <a:spcPts val="0"/>
              </a:spcAft>
              <a:buNone/>
              <a:defRPr sz="1500">
                <a:solidFill>
                  <a:schemeClr val="lt1"/>
                </a:solidFill>
              </a:defRPr>
            </a:lvl6pPr>
            <a:lvl7pPr lvl="6" algn="ctr" rtl="0">
              <a:spcBef>
                <a:spcPts val="0"/>
              </a:spcBef>
              <a:spcAft>
                <a:spcPts val="0"/>
              </a:spcAft>
              <a:buNone/>
              <a:defRPr sz="1500">
                <a:solidFill>
                  <a:schemeClr val="lt1"/>
                </a:solidFill>
              </a:defRPr>
            </a:lvl7pPr>
            <a:lvl8pPr lvl="7" algn="ctr" rtl="0">
              <a:spcBef>
                <a:spcPts val="0"/>
              </a:spcBef>
              <a:spcAft>
                <a:spcPts val="0"/>
              </a:spcAft>
              <a:buNone/>
              <a:defRPr sz="1500">
                <a:solidFill>
                  <a:schemeClr val="lt1"/>
                </a:solidFill>
              </a:defRPr>
            </a:lvl8pPr>
            <a:lvl9pPr lvl="8" algn="ctr" rtl="0">
              <a:spcBef>
                <a:spcPts val="0"/>
              </a:spcBef>
              <a:spcAft>
                <a:spcPts val="0"/>
              </a:spcAft>
              <a:buNone/>
              <a:defRPr sz="1500">
                <a:solidFill>
                  <a:schemeClr val="lt1"/>
                </a:solidFill>
              </a:defRPr>
            </a:lvl9pPr>
          </a:lstStyle>
          <a:p>
            <a:endParaRPr/>
          </a:p>
        </p:txBody>
      </p:sp>
      <p:sp>
        <p:nvSpPr>
          <p:cNvPr id="109" name="Google Shape;109;p21"/>
          <p:cNvSpPr txBox="1">
            <a:spLocks noGrp="1"/>
          </p:cNvSpPr>
          <p:nvPr>
            <p:ph type="subTitle" idx="3"/>
          </p:nvPr>
        </p:nvSpPr>
        <p:spPr>
          <a:xfrm>
            <a:off x="3571050" y="1978350"/>
            <a:ext cx="2001900" cy="5997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1300"/>
            </a:lvl1pPr>
            <a:lvl2pPr lvl="1" algn="ctr" rtl="0">
              <a:spcBef>
                <a:spcPts val="1600"/>
              </a:spcBef>
              <a:spcAft>
                <a:spcPts val="0"/>
              </a:spcAft>
              <a:buNone/>
              <a:defRPr/>
            </a:lvl2pPr>
            <a:lvl3pPr lvl="2" algn="ctr" rtl="0">
              <a:spcBef>
                <a:spcPts val="1600"/>
              </a:spcBef>
              <a:spcAft>
                <a:spcPts val="0"/>
              </a:spcAft>
              <a:buNone/>
              <a:defRPr/>
            </a:lvl3pPr>
            <a:lvl4pPr lvl="3" algn="ctr" rtl="0">
              <a:spcBef>
                <a:spcPts val="1600"/>
              </a:spcBef>
              <a:spcAft>
                <a:spcPts val="0"/>
              </a:spcAft>
              <a:buNone/>
              <a:defRPr/>
            </a:lvl4pPr>
            <a:lvl5pPr lvl="4" algn="ctr" rtl="0">
              <a:spcBef>
                <a:spcPts val="1600"/>
              </a:spcBef>
              <a:spcAft>
                <a:spcPts val="0"/>
              </a:spcAft>
              <a:buNone/>
              <a:defRPr/>
            </a:lvl5pPr>
            <a:lvl6pPr lvl="5" algn="ctr" rtl="0">
              <a:spcBef>
                <a:spcPts val="1600"/>
              </a:spcBef>
              <a:spcAft>
                <a:spcPts val="0"/>
              </a:spcAft>
              <a:buNone/>
              <a:defRPr/>
            </a:lvl6pPr>
            <a:lvl7pPr lvl="6" algn="ctr" rtl="0">
              <a:spcBef>
                <a:spcPts val="1600"/>
              </a:spcBef>
              <a:spcAft>
                <a:spcPts val="0"/>
              </a:spcAft>
              <a:buNone/>
              <a:defRPr/>
            </a:lvl7pPr>
            <a:lvl8pPr lvl="7" algn="ctr" rtl="0">
              <a:spcBef>
                <a:spcPts val="1600"/>
              </a:spcBef>
              <a:spcAft>
                <a:spcPts val="0"/>
              </a:spcAft>
              <a:buNone/>
              <a:defRPr/>
            </a:lvl8pPr>
            <a:lvl9pPr lvl="8" algn="ctr" rtl="0">
              <a:spcBef>
                <a:spcPts val="1600"/>
              </a:spcBef>
              <a:spcAft>
                <a:spcPts val="1600"/>
              </a:spcAft>
              <a:buNone/>
              <a:defRPr/>
            </a:lvl9pPr>
          </a:lstStyle>
          <a:p>
            <a:endParaRPr/>
          </a:p>
        </p:txBody>
      </p:sp>
      <p:sp>
        <p:nvSpPr>
          <p:cNvPr id="110" name="Google Shape;110;p21"/>
          <p:cNvSpPr txBox="1">
            <a:spLocks noGrp="1"/>
          </p:cNvSpPr>
          <p:nvPr>
            <p:ph type="title" idx="4"/>
          </p:nvPr>
        </p:nvSpPr>
        <p:spPr>
          <a:xfrm>
            <a:off x="6053000" y="1562975"/>
            <a:ext cx="2001900" cy="492600"/>
          </a:xfrm>
          <a:prstGeom prst="rect">
            <a:avLst/>
          </a:prstGeom>
        </p:spPr>
        <p:txBody>
          <a:bodyPr spcFirstLastPara="1" wrap="square" lIns="91425" tIns="91425" rIns="91425" bIns="91425" anchor="b" anchorCtr="0">
            <a:noAutofit/>
          </a:bodyPr>
          <a:lstStyle>
            <a:lvl1pPr lvl="0" algn="ctr" rtl="0">
              <a:spcBef>
                <a:spcPts val="0"/>
              </a:spcBef>
              <a:spcAft>
                <a:spcPts val="0"/>
              </a:spcAft>
              <a:buNone/>
              <a:defRPr sz="1500">
                <a:solidFill>
                  <a:schemeClr val="lt1"/>
                </a:solidFill>
              </a:defRPr>
            </a:lvl1pPr>
            <a:lvl2pPr lvl="1" algn="ctr" rtl="0">
              <a:spcBef>
                <a:spcPts val="0"/>
              </a:spcBef>
              <a:spcAft>
                <a:spcPts val="0"/>
              </a:spcAft>
              <a:buNone/>
              <a:defRPr sz="1500">
                <a:solidFill>
                  <a:schemeClr val="lt1"/>
                </a:solidFill>
              </a:defRPr>
            </a:lvl2pPr>
            <a:lvl3pPr lvl="2" algn="ctr" rtl="0">
              <a:spcBef>
                <a:spcPts val="0"/>
              </a:spcBef>
              <a:spcAft>
                <a:spcPts val="0"/>
              </a:spcAft>
              <a:buNone/>
              <a:defRPr sz="1500">
                <a:solidFill>
                  <a:schemeClr val="lt1"/>
                </a:solidFill>
              </a:defRPr>
            </a:lvl3pPr>
            <a:lvl4pPr lvl="3" algn="ctr" rtl="0">
              <a:spcBef>
                <a:spcPts val="0"/>
              </a:spcBef>
              <a:spcAft>
                <a:spcPts val="0"/>
              </a:spcAft>
              <a:buNone/>
              <a:defRPr sz="1500">
                <a:solidFill>
                  <a:schemeClr val="lt1"/>
                </a:solidFill>
              </a:defRPr>
            </a:lvl4pPr>
            <a:lvl5pPr lvl="4" algn="ctr" rtl="0">
              <a:spcBef>
                <a:spcPts val="0"/>
              </a:spcBef>
              <a:spcAft>
                <a:spcPts val="0"/>
              </a:spcAft>
              <a:buNone/>
              <a:defRPr sz="1500">
                <a:solidFill>
                  <a:schemeClr val="lt1"/>
                </a:solidFill>
              </a:defRPr>
            </a:lvl5pPr>
            <a:lvl6pPr lvl="5" algn="ctr" rtl="0">
              <a:spcBef>
                <a:spcPts val="0"/>
              </a:spcBef>
              <a:spcAft>
                <a:spcPts val="0"/>
              </a:spcAft>
              <a:buNone/>
              <a:defRPr sz="1500">
                <a:solidFill>
                  <a:schemeClr val="lt1"/>
                </a:solidFill>
              </a:defRPr>
            </a:lvl6pPr>
            <a:lvl7pPr lvl="6" algn="ctr" rtl="0">
              <a:spcBef>
                <a:spcPts val="0"/>
              </a:spcBef>
              <a:spcAft>
                <a:spcPts val="0"/>
              </a:spcAft>
              <a:buNone/>
              <a:defRPr sz="1500">
                <a:solidFill>
                  <a:schemeClr val="lt1"/>
                </a:solidFill>
              </a:defRPr>
            </a:lvl7pPr>
            <a:lvl8pPr lvl="7" algn="ctr" rtl="0">
              <a:spcBef>
                <a:spcPts val="0"/>
              </a:spcBef>
              <a:spcAft>
                <a:spcPts val="0"/>
              </a:spcAft>
              <a:buNone/>
              <a:defRPr sz="1500">
                <a:solidFill>
                  <a:schemeClr val="lt1"/>
                </a:solidFill>
              </a:defRPr>
            </a:lvl8pPr>
            <a:lvl9pPr lvl="8" algn="ctr" rtl="0">
              <a:spcBef>
                <a:spcPts val="0"/>
              </a:spcBef>
              <a:spcAft>
                <a:spcPts val="0"/>
              </a:spcAft>
              <a:buNone/>
              <a:defRPr sz="1500">
                <a:solidFill>
                  <a:schemeClr val="lt1"/>
                </a:solidFill>
              </a:defRPr>
            </a:lvl9pPr>
          </a:lstStyle>
          <a:p>
            <a:endParaRPr/>
          </a:p>
        </p:txBody>
      </p:sp>
      <p:sp>
        <p:nvSpPr>
          <p:cNvPr id="111" name="Google Shape;111;p21"/>
          <p:cNvSpPr txBox="1">
            <a:spLocks noGrp="1"/>
          </p:cNvSpPr>
          <p:nvPr>
            <p:ph type="subTitle" idx="5"/>
          </p:nvPr>
        </p:nvSpPr>
        <p:spPr>
          <a:xfrm>
            <a:off x="6053000" y="1978350"/>
            <a:ext cx="2001900" cy="5997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1300"/>
            </a:lvl1pPr>
            <a:lvl2pPr lvl="1" algn="ctr" rtl="0">
              <a:spcBef>
                <a:spcPts val="1600"/>
              </a:spcBef>
              <a:spcAft>
                <a:spcPts val="0"/>
              </a:spcAft>
              <a:buNone/>
              <a:defRPr/>
            </a:lvl2pPr>
            <a:lvl3pPr lvl="2" algn="ctr" rtl="0">
              <a:spcBef>
                <a:spcPts val="1600"/>
              </a:spcBef>
              <a:spcAft>
                <a:spcPts val="0"/>
              </a:spcAft>
              <a:buNone/>
              <a:defRPr/>
            </a:lvl3pPr>
            <a:lvl4pPr lvl="3" algn="ctr" rtl="0">
              <a:spcBef>
                <a:spcPts val="1600"/>
              </a:spcBef>
              <a:spcAft>
                <a:spcPts val="0"/>
              </a:spcAft>
              <a:buNone/>
              <a:defRPr/>
            </a:lvl4pPr>
            <a:lvl5pPr lvl="4" algn="ctr" rtl="0">
              <a:spcBef>
                <a:spcPts val="1600"/>
              </a:spcBef>
              <a:spcAft>
                <a:spcPts val="0"/>
              </a:spcAft>
              <a:buNone/>
              <a:defRPr/>
            </a:lvl5pPr>
            <a:lvl6pPr lvl="5" algn="ctr" rtl="0">
              <a:spcBef>
                <a:spcPts val="1600"/>
              </a:spcBef>
              <a:spcAft>
                <a:spcPts val="0"/>
              </a:spcAft>
              <a:buNone/>
              <a:defRPr/>
            </a:lvl6pPr>
            <a:lvl7pPr lvl="6" algn="ctr" rtl="0">
              <a:spcBef>
                <a:spcPts val="1600"/>
              </a:spcBef>
              <a:spcAft>
                <a:spcPts val="0"/>
              </a:spcAft>
              <a:buNone/>
              <a:defRPr/>
            </a:lvl7pPr>
            <a:lvl8pPr lvl="7" algn="ctr" rtl="0">
              <a:spcBef>
                <a:spcPts val="1600"/>
              </a:spcBef>
              <a:spcAft>
                <a:spcPts val="0"/>
              </a:spcAft>
              <a:buNone/>
              <a:defRPr/>
            </a:lvl8pPr>
            <a:lvl9pPr lvl="8" algn="ctr" rtl="0">
              <a:spcBef>
                <a:spcPts val="1600"/>
              </a:spcBef>
              <a:spcAft>
                <a:spcPts val="1600"/>
              </a:spcAft>
              <a:buNone/>
              <a:defRPr/>
            </a:lvl9pPr>
          </a:lstStyle>
          <a:p>
            <a:endParaRPr/>
          </a:p>
        </p:txBody>
      </p:sp>
      <p:sp>
        <p:nvSpPr>
          <p:cNvPr id="112" name="Google Shape;112;p21"/>
          <p:cNvSpPr txBox="1">
            <a:spLocks noGrp="1"/>
          </p:cNvSpPr>
          <p:nvPr>
            <p:ph type="title" idx="6"/>
          </p:nvPr>
        </p:nvSpPr>
        <p:spPr>
          <a:xfrm>
            <a:off x="1089100" y="3032800"/>
            <a:ext cx="2001900" cy="492600"/>
          </a:xfrm>
          <a:prstGeom prst="rect">
            <a:avLst/>
          </a:prstGeom>
        </p:spPr>
        <p:txBody>
          <a:bodyPr spcFirstLastPara="1" wrap="square" lIns="91425" tIns="91425" rIns="91425" bIns="91425" anchor="b" anchorCtr="0">
            <a:noAutofit/>
          </a:bodyPr>
          <a:lstStyle>
            <a:lvl1pPr lvl="0" algn="ctr" rtl="0">
              <a:spcBef>
                <a:spcPts val="0"/>
              </a:spcBef>
              <a:spcAft>
                <a:spcPts val="0"/>
              </a:spcAft>
              <a:buNone/>
              <a:defRPr sz="1500">
                <a:solidFill>
                  <a:schemeClr val="lt1"/>
                </a:solidFill>
              </a:defRPr>
            </a:lvl1pPr>
            <a:lvl2pPr lvl="1" algn="ctr" rtl="0">
              <a:spcBef>
                <a:spcPts val="0"/>
              </a:spcBef>
              <a:spcAft>
                <a:spcPts val="0"/>
              </a:spcAft>
              <a:buNone/>
              <a:defRPr sz="1500">
                <a:solidFill>
                  <a:schemeClr val="lt1"/>
                </a:solidFill>
              </a:defRPr>
            </a:lvl2pPr>
            <a:lvl3pPr lvl="2" algn="ctr" rtl="0">
              <a:spcBef>
                <a:spcPts val="0"/>
              </a:spcBef>
              <a:spcAft>
                <a:spcPts val="0"/>
              </a:spcAft>
              <a:buNone/>
              <a:defRPr sz="1500">
                <a:solidFill>
                  <a:schemeClr val="lt1"/>
                </a:solidFill>
              </a:defRPr>
            </a:lvl3pPr>
            <a:lvl4pPr lvl="3" algn="ctr" rtl="0">
              <a:spcBef>
                <a:spcPts val="0"/>
              </a:spcBef>
              <a:spcAft>
                <a:spcPts val="0"/>
              </a:spcAft>
              <a:buNone/>
              <a:defRPr sz="1500">
                <a:solidFill>
                  <a:schemeClr val="lt1"/>
                </a:solidFill>
              </a:defRPr>
            </a:lvl4pPr>
            <a:lvl5pPr lvl="4" algn="ctr" rtl="0">
              <a:spcBef>
                <a:spcPts val="0"/>
              </a:spcBef>
              <a:spcAft>
                <a:spcPts val="0"/>
              </a:spcAft>
              <a:buNone/>
              <a:defRPr sz="1500">
                <a:solidFill>
                  <a:schemeClr val="lt1"/>
                </a:solidFill>
              </a:defRPr>
            </a:lvl5pPr>
            <a:lvl6pPr lvl="5" algn="ctr" rtl="0">
              <a:spcBef>
                <a:spcPts val="0"/>
              </a:spcBef>
              <a:spcAft>
                <a:spcPts val="0"/>
              </a:spcAft>
              <a:buNone/>
              <a:defRPr sz="1500">
                <a:solidFill>
                  <a:schemeClr val="lt1"/>
                </a:solidFill>
              </a:defRPr>
            </a:lvl6pPr>
            <a:lvl7pPr lvl="6" algn="ctr" rtl="0">
              <a:spcBef>
                <a:spcPts val="0"/>
              </a:spcBef>
              <a:spcAft>
                <a:spcPts val="0"/>
              </a:spcAft>
              <a:buNone/>
              <a:defRPr sz="1500">
                <a:solidFill>
                  <a:schemeClr val="lt1"/>
                </a:solidFill>
              </a:defRPr>
            </a:lvl7pPr>
            <a:lvl8pPr lvl="7" algn="ctr" rtl="0">
              <a:spcBef>
                <a:spcPts val="0"/>
              </a:spcBef>
              <a:spcAft>
                <a:spcPts val="0"/>
              </a:spcAft>
              <a:buNone/>
              <a:defRPr sz="1500">
                <a:solidFill>
                  <a:schemeClr val="lt1"/>
                </a:solidFill>
              </a:defRPr>
            </a:lvl8pPr>
            <a:lvl9pPr lvl="8" algn="ctr" rtl="0">
              <a:spcBef>
                <a:spcPts val="0"/>
              </a:spcBef>
              <a:spcAft>
                <a:spcPts val="0"/>
              </a:spcAft>
              <a:buNone/>
              <a:defRPr sz="1500">
                <a:solidFill>
                  <a:schemeClr val="lt1"/>
                </a:solidFill>
              </a:defRPr>
            </a:lvl9pPr>
          </a:lstStyle>
          <a:p>
            <a:endParaRPr/>
          </a:p>
        </p:txBody>
      </p:sp>
      <p:sp>
        <p:nvSpPr>
          <p:cNvPr id="113" name="Google Shape;113;p21"/>
          <p:cNvSpPr txBox="1">
            <a:spLocks noGrp="1"/>
          </p:cNvSpPr>
          <p:nvPr>
            <p:ph type="subTitle" idx="7"/>
          </p:nvPr>
        </p:nvSpPr>
        <p:spPr>
          <a:xfrm>
            <a:off x="1089100" y="3448175"/>
            <a:ext cx="2001900" cy="5997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1300"/>
            </a:lvl1pPr>
            <a:lvl2pPr lvl="1" algn="ctr" rtl="0">
              <a:spcBef>
                <a:spcPts val="1600"/>
              </a:spcBef>
              <a:spcAft>
                <a:spcPts val="0"/>
              </a:spcAft>
              <a:buNone/>
              <a:defRPr/>
            </a:lvl2pPr>
            <a:lvl3pPr lvl="2" algn="ctr" rtl="0">
              <a:spcBef>
                <a:spcPts val="1600"/>
              </a:spcBef>
              <a:spcAft>
                <a:spcPts val="0"/>
              </a:spcAft>
              <a:buNone/>
              <a:defRPr/>
            </a:lvl3pPr>
            <a:lvl4pPr lvl="3" algn="ctr" rtl="0">
              <a:spcBef>
                <a:spcPts val="1600"/>
              </a:spcBef>
              <a:spcAft>
                <a:spcPts val="0"/>
              </a:spcAft>
              <a:buNone/>
              <a:defRPr/>
            </a:lvl4pPr>
            <a:lvl5pPr lvl="4" algn="ctr" rtl="0">
              <a:spcBef>
                <a:spcPts val="1600"/>
              </a:spcBef>
              <a:spcAft>
                <a:spcPts val="0"/>
              </a:spcAft>
              <a:buNone/>
              <a:defRPr/>
            </a:lvl5pPr>
            <a:lvl6pPr lvl="5" algn="ctr" rtl="0">
              <a:spcBef>
                <a:spcPts val="1600"/>
              </a:spcBef>
              <a:spcAft>
                <a:spcPts val="0"/>
              </a:spcAft>
              <a:buNone/>
              <a:defRPr/>
            </a:lvl6pPr>
            <a:lvl7pPr lvl="6" algn="ctr" rtl="0">
              <a:spcBef>
                <a:spcPts val="1600"/>
              </a:spcBef>
              <a:spcAft>
                <a:spcPts val="0"/>
              </a:spcAft>
              <a:buNone/>
              <a:defRPr/>
            </a:lvl7pPr>
            <a:lvl8pPr lvl="7" algn="ctr" rtl="0">
              <a:spcBef>
                <a:spcPts val="1600"/>
              </a:spcBef>
              <a:spcAft>
                <a:spcPts val="0"/>
              </a:spcAft>
              <a:buNone/>
              <a:defRPr/>
            </a:lvl8pPr>
            <a:lvl9pPr lvl="8" algn="ctr" rtl="0">
              <a:spcBef>
                <a:spcPts val="1600"/>
              </a:spcBef>
              <a:spcAft>
                <a:spcPts val="1600"/>
              </a:spcAft>
              <a:buNone/>
              <a:defRPr/>
            </a:lvl9pPr>
          </a:lstStyle>
          <a:p>
            <a:endParaRPr/>
          </a:p>
        </p:txBody>
      </p:sp>
      <p:sp>
        <p:nvSpPr>
          <p:cNvPr id="114" name="Google Shape;114;p21"/>
          <p:cNvSpPr txBox="1">
            <a:spLocks noGrp="1"/>
          </p:cNvSpPr>
          <p:nvPr>
            <p:ph type="title" idx="8"/>
          </p:nvPr>
        </p:nvSpPr>
        <p:spPr>
          <a:xfrm>
            <a:off x="3571050" y="3032800"/>
            <a:ext cx="2001900" cy="492600"/>
          </a:xfrm>
          <a:prstGeom prst="rect">
            <a:avLst/>
          </a:prstGeom>
        </p:spPr>
        <p:txBody>
          <a:bodyPr spcFirstLastPara="1" wrap="square" lIns="91425" tIns="91425" rIns="91425" bIns="91425" anchor="b" anchorCtr="0">
            <a:noAutofit/>
          </a:bodyPr>
          <a:lstStyle>
            <a:lvl1pPr lvl="0" algn="ctr" rtl="0">
              <a:spcBef>
                <a:spcPts val="0"/>
              </a:spcBef>
              <a:spcAft>
                <a:spcPts val="0"/>
              </a:spcAft>
              <a:buNone/>
              <a:defRPr sz="1500">
                <a:solidFill>
                  <a:schemeClr val="lt1"/>
                </a:solidFill>
              </a:defRPr>
            </a:lvl1pPr>
            <a:lvl2pPr lvl="1" algn="ctr" rtl="0">
              <a:spcBef>
                <a:spcPts val="0"/>
              </a:spcBef>
              <a:spcAft>
                <a:spcPts val="0"/>
              </a:spcAft>
              <a:buNone/>
              <a:defRPr sz="1500">
                <a:solidFill>
                  <a:schemeClr val="lt1"/>
                </a:solidFill>
              </a:defRPr>
            </a:lvl2pPr>
            <a:lvl3pPr lvl="2" algn="ctr" rtl="0">
              <a:spcBef>
                <a:spcPts val="0"/>
              </a:spcBef>
              <a:spcAft>
                <a:spcPts val="0"/>
              </a:spcAft>
              <a:buNone/>
              <a:defRPr sz="1500">
                <a:solidFill>
                  <a:schemeClr val="lt1"/>
                </a:solidFill>
              </a:defRPr>
            </a:lvl3pPr>
            <a:lvl4pPr lvl="3" algn="ctr" rtl="0">
              <a:spcBef>
                <a:spcPts val="0"/>
              </a:spcBef>
              <a:spcAft>
                <a:spcPts val="0"/>
              </a:spcAft>
              <a:buNone/>
              <a:defRPr sz="1500">
                <a:solidFill>
                  <a:schemeClr val="lt1"/>
                </a:solidFill>
              </a:defRPr>
            </a:lvl4pPr>
            <a:lvl5pPr lvl="4" algn="ctr" rtl="0">
              <a:spcBef>
                <a:spcPts val="0"/>
              </a:spcBef>
              <a:spcAft>
                <a:spcPts val="0"/>
              </a:spcAft>
              <a:buNone/>
              <a:defRPr sz="1500">
                <a:solidFill>
                  <a:schemeClr val="lt1"/>
                </a:solidFill>
              </a:defRPr>
            </a:lvl5pPr>
            <a:lvl6pPr lvl="5" algn="ctr" rtl="0">
              <a:spcBef>
                <a:spcPts val="0"/>
              </a:spcBef>
              <a:spcAft>
                <a:spcPts val="0"/>
              </a:spcAft>
              <a:buNone/>
              <a:defRPr sz="1500">
                <a:solidFill>
                  <a:schemeClr val="lt1"/>
                </a:solidFill>
              </a:defRPr>
            </a:lvl6pPr>
            <a:lvl7pPr lvl="6" algn="ctr" rtl="0">
              <a:spcBef>
                <a:spcPts val="0"/>
              </a:spcBef>
              <a:spcAft>
                <a:spcPts val="0"/>
              </a:spcAft>
              <a:buNone/>
              <a:defRPr sz="1500">
                <a:solidFill>
                  <a:schemeClr val="lt1"/>
                </a:solidFill>
              </a:defRPr>
            </a:lvl7pPr>
            <a:lvl8pPr lvl="7" algn="ctr" rtl="0">
              <a:spcBef>
                <a:spcPts val="0"/>
              </a:spcBef>
              <a:spcAft>
                <a:spcPts val="0"/>
              </a:spcAft>
              <a:buNone/>
              <a:defRPr sz="1500">
                <a:solidFill>
                  <a:schemeClr val="lt1"/>
                </a:solidFill>
              </a:defRPr>
            </a:lvl8pPr>
            <a:lvl9pPr lvl="8" algn="ctr" rtl="0">
              <a:spcBef>
                <a:spcPts val="0"/>
              </a:spcBef>
              <a:spcAft>
                <a:spcPts val="0"/>
              </a:spcAft>
              <a:buNone/>
              <a:defRPr sz="1500">
                <a:solidFill>
                  <a:schemeClr val="lt1"/>
                </a:solidFill>
              </a:defRPr>
            </a:lvl9pPr>
          </a:lstStyle>
          <a:p>
            <a:endParaRPr/>
          </a:p>
        </p:txBody>
      </p:sp>
      <p:sp>
        <p:nvSpPr>
          <p:cNvPr id="115" name="Google Shape;115;p21"/>
          <p:cNvSpPr txBox="1">
            <a:spLocks noGrp="1"/>
          </p:cNvSpPr>
          <p:nvPr>
            <p:ph type="subTitle" idx="9"/>
          </p:nvPr>
        </p:nvSpPr>
        <p:spPr>
          <a:xfrm>
            <a:off x="3571050" y="3448175"/>
            <a:ext cx="2001900" cy="5997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1300"/>
            </a:lvl1pPr>
            <a:lvl2pPr lvl="1" algn="ctr" rtl="0">
              <a:spcBef>
                <a:spcPts val="1600"/>
              </a:spcBef>
              <a:spcAft>
                <a:spcPts val="0"/>
              </a:spcAft>
              <a:buNone/>
              <a:defRPr/>
            </a:lvl2pPr>
            <a:lvl3pPr lvl="2" algn="ctr" rtl="0">
              <a:spcBef>
                <a:spcPts val="1600"/>
              </a:spcBef>
              <a:spcAft>
                <a:spcPts val="0"/>
              </a:spcAft>
              <a:buNone/>
              <a:defRPr/>
            </a:lvl3pPr>
            <a:lvl4pPr lvl="3" algn="ctr" rtl="0">
              <a:spcBef>
                <a:spcPts val="1600"/>
              </a:spcBef>
              <a:spcAft>
                <a:spcPts val="0"/>
              </a:spcAft>
              <a:buNone/>
              <a:defRPr/>
            </a:lvl4pPr>
            <a:lvl5pPr lvl="4" algn="ctr" rtl="0">
              <a:spcBef>
                <a:spcPts val="1600"/>
              </a:spcBef>
              <a:spcAft>
                <a:spcPts val="0"/>
              </a:spcAft>
              <a:buNone/>
              <a:defRPr/>
            </a:lvl5pPr>
            <a:lvl6pPr lvl="5" algn="ctr" rtl="0">
              <a:spcBef>
                <a:spcPts val="1600"/>
              </a:spcBef>
              <a:spcAft>
                <a:spcPts val="0"/>
              </a:spcAft>
              <a:buNone/>
              <a:defRPr/>
            </a:lvl6pPr>
            <a:lvl7pPr lvl="6" algn="ctr" rtl="0">
              <a:spcBef>
                <a:spcPts val="1600"/>
              </a:spcBef>
              <a:spcAft>
                <a:spcPts val="0"/>
              </a:spcAft>
              <a:buNone/>
              <a:defRPr/>
            </a:lvl7pPr>
            <a:lvl8pPr lvl="7" algn="ctr" rtl="0">
              <a:spcBef>
                <a:spcPts val="1600"/>
              </a:spcBef>
              <a:spcAft>
                <a:spcPts val="0"/>
              </a:spcAft>
              <a:buNone/>
              <a:defRPr/>
            </a:lvl8pPr>
            <a:lvl9pPr lvl="8" algn="ctr" rtl="0">
              <a:spcBef>
                <a:spcPts val="1600"/>
              </a:spcBef>
              <a:spcAft>
                <a:spcPts val="1600"/>
              </a:spcAft>
              <a:buNone/>
              <a:defRPr/>
            </a:lvl9pPr>
          </a:lstStyle>
          <a:p>
            <a:endParaRPr/>
          </a:p>
        </p:txBody>
      </p:sp>
      <p:sp>
        <p:nvSpPr>
          <p:cNvPr id="116" name="Google Shape;116;p21"/>
          <p:cNvSpPr txBox="1">
            <a:spLocks noGrp="1"/>
          </p:cNvSpPr>
          <p:nvPr>
            <p:ph type="title" idx="13"/>
          </p:nvPr>
        </p:nvSpPr>
        <p:spPr>
          <a:xfrm>
            <a:off x="6053000" y="3032800"/>
            <a:ext cx="2001900" cy="492600"/>
          </a:xfrm>
          <a:prstGeom prst="rect">
            <a:avLst/>
          </a:prstGeom>
        </p:spPr>
        <p:txBody>
          <a:bodyPr spcFirstLastPara="1" wrap="square" lIns="91425" tIns="91425" rIns="91425" bIns="91425" anchor="b" anchorCtr="0">
            <a:noAutofit/>
          </a:bodyPr>
          <a:lstStyle>
            <a:lvl1pPr lvl="0" algn="ctr" rtl="0">
              <a:spcBef>
                <a:spcPts val="0"/>
              </a:spcBef>
              <a:spcAft>
                <a:spcPts val="0"/>
              </a:spcAft>
              <a:buNone/>
              <a:defRPr sz="1500">
                <a:solidFill>
                  <a:schemeClr val="lt1"/>
                </a:solidFill>
              </a:defRPr>
            </a:lvl1pPr>
            <a:lvl2pPr lvl="1" algn="ctr" rtl="0">
              <a:spcBef>
                <a:spcPts val="0"/>
              </a:spcBef>
              <a:spcAft>
                <a:spcPts val="0"/>
              </a:spcAft>
              <a:buNone/>
              <a:defRPr sz="1500">
                <a:solidFill>
                  <a:schemeClr val="lt1"/>
                </a:solidFill>
              </a:defRPr>
            </a:lvl2pPr>
            <a:lvl3pPr lvl="2" algn="ctr" rtl="0">
              <a:spcBef>
                <a:spcPts val="0"/>
              </a:spcBef>
              <a:spcAft>
                <a:spcPts val="0"/>
              </a:spcAft>
              <a:buNone/>
              <a:defRPr sz="1500">
                <a:solidFill>
                  <a:schemeClr val="lt1"/>
                </a:solidFill>
              </a:defRPr>
            </a:lvl3pPr>
            <a:lvl4pPr lvl="3" algn="ctr" rtl="0">
              <a:spcBef>
                <a:spcPts val="0"/>
              </a:spcBef>
              <a:spcAft>
                <a:spcPts val="0"/>
              </a:spcAft>
              <a:buNone/>
              <a:defRPr sz="1500">
                <a:solidFill>
                  <a:schemeClr val="lt1"/>
                </a:solidFill>
              </a:defRPr>
            </a:lvl4pPr>
            <a:lvl5pPr lvl="4" algn="ctr" rtl="0">
              <a:spcBef>
                <a:spcPts val="0"/>
              </a:spcBef>
              <a:spcAft>
                <a:spcPts val="0"/>
              </a:spcAft>
              <a:buNone/>
              <a:defRPr sz="1500">
                <a:solidFill>
                  <a:schemeClr val="lt1"/>
                </a:solidFill>
              </a:defRPr>
            </a:lvl5pPr>
            <a:lvl6pPr lvl="5" algn="ctr" rtl="0">
              <a:spcBef>
                <a:spcPts val="0"/>
              </a:spcBef>
              <a:spcAft>
                <a:spcPts val="0"/>
              </a:spcAft>
              <a:buNone/>
              <a:defRPr sz="1500">
                <a:solidFill>
                  <a:schemeClr val="lt1"/>
                </a:solidFill>
              </a:defRPr>
            </a:lvl6pPr>
            <a:lvl7pPr lvl="6" algn="ctr" rtl="0">
              <a:spcBef>
                <a:spcPts val="0"/>
              </a:spcBef>
              <a:spcAft>
                <a:spcPts val="0"/>
              </a:spcAft>
              <a:buNone/>
              <a:defRPr sz="1500">
                <a:solidFill>
                  <a:schemeClr val="lt1"/>
                </a:solidFill>
              </a:defRPr>
            </a:lvl7pPr>
            <a:lvl8pPr lvl="7" algn="ctr" rtl="0">
              <a:spcBef>
                <a:spcPts val="0"/>
              </a:spcBef>
              <a:spcAft>
                <a:spcPts val="0"/>
              </a:spcAft>
              <a:buNone/>
              <a:defRPr sz="1500">
                <a:solidFill>
                  <a:schemeClr val="lt1"/>
                </a:solidFill>
              </a:defRPr>
            </a:lvl8pPr>
            <a:lvl9pPr lvl="8" algn="ctr" rtl="0">
              <a:spcBef>
                <a:spcPts val="0"/>
              </a:spcBef>
              <a:spcAft>
                <a:spcPts val="0"/>
              </a:spcAft>
              <a:buNone/>
              <a:defRPr sz="1500">
                <a:solidFill>
                  <a:schemeClr val="lt1"/>
                </a:solidFill>
              </a:defRPr>
            </a:lvl9pPr>
          </a:lstStyle>
          <a:p>
            <a:endParaRPr/>
          </a:p>
        </p:txBody>
      </p:sp>
      <p:sp>
        <p:nvSpPr>
          <p:cNvPr id="117" name="Google Shape;117;p21"/>
          <p:cNvSpPr txBox="1">
            <a:spLocks noGrp="1"/>
          </p:cNvSpPr>
          <p:nvPr>
            <p:ph type="subTitle" idx="14"/>
          </p:nvPr>
        </p:nvSpPr>
        <p:spPr>
          <a:xfrm>
            <a:off x="6053000" y="3448175"/>
            <a:ext cx="2001900" cy="5997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1300"/>
            </a:lvl1pPr>
            <a:lvl2pPr lvl="1" algn="ctr" rtl="0">
              <a:spcBef>
                <a:spcPts val="1600"/>
              </a:spcBef>
              <a:spcAft>
                <a:spcPts val="0"/>
              </a:spcAft>
              <a:buNone/>
              <a:defRPr/>
            </a:lvl2pPr>
            <a:lvl3pPr lvl="2" algn="ctr" rtl="0">
              <a:spcBef>
                <a:spcPts val="1600"/>
              </a:spcBef>
              <a:spcAft>
                <a:spcPts val="0"/>
              </a:spcAft>
              <a:buNone/>
              <a:defRPr/>
            </a:lvl3pPr>
            <a:lvl4pPr lvl="3" algn="ctr" rtl="0">
              <a:spcBef>
                <a:spcPts val="1600"/>
              </a:spcBef>
              <a:spcAft>
                <a:spcPts val="0"/>
              </a:spcAft>
              <a:buNone/>
              <a:defRPr/>
            </a:lvl4pPr>
            <a:lvl5pPr lvl="4" algn="ctr" rtl="0">
              <a:spcBef>
                <a:spcPts val="1600"/>
              </a:spcBef>
              <a:spcAft>
                <a:spcPts val="0"/>
              </a:spcAft>
              <a:buNone/>
              <a:defRPr/>
            </a:lvl5pPr>
            <a:lvl6pPr lvl="5" algn="ctr" rtl="0">
              <a:spcBef>
                <a:spcPts val="1600"/>
              </a:spcBef>
              <a:spcAft>
                <a:spcPts val="0"/>
              </a:spcAft>
              <a:buNone/>
              <a:defRPr/>
            </a:lvl6pPr>
            <a:lvl7pPr lvl="6" algn="ctr" rtl="0">
              <a:spcBef>
                <a:spcPts val="1600"/>
              </a:spcBef>
              <a:spcAft>
                <a:spcPts val="0"/>
              </a:spcAft>
              <a:buNone/>
              <a:defRPr/>
            </a:lvl7pPr>
            <a:lvl8pPr lvl="7" algn="ctr" rtl="0">
              <a:spcBef>
                <a:spcPts val="1600"/>
              </a:spcBef>
              <a:spcAft>
                <a:spcPts val="0"/>
              </a:spcAft>
              <a:buNone/>
              <a:defRPr/>
            </a:lvl8pPr>
            <a:lvl9pPr lvl="8" algn="ctr" rtl="0">
              <a:spcBef>
                <a:spcPts val="1600"/>
              </a:spcBef>
              <a:spcAft>
                <a:spcPts val="1600"/>
              </a:spcAft>
              <a:buNone/>
              <a:defRPr/>
            </a:lvl9pPr>
          </a:lstStyle>
          <a:p>
            <a:endParaRPr/>
          </a:p>
        </p:txBody>
      </p:sp>
      <p:sp>
        <p:nvSpPr>
          <p:cNvPr id="118" name="Google Shape;118;p21"/>
          <p:cNvSpPr txBox="1">
            <a:spLocks noGrp="1"/>
          </p:cNvSpPr>
          <p:nvPr>
            <p:ph type="title" idx="15"/>
          </p:nvPr>
        </p:nvSpPr>
        <p:spPr>
          <a:xfrm>
            <a:off x="712350" y="535413"/>
            <a:ext cx="7719300" cy="482400"/>
          </a:xfrm>
          <a:prstGeom prst="rect">
            <a:avLst/>
          </a:prstGeom>
        </p:spPr>
        <p:txBody>
          <a:bodyPr spcFirstLastPara="1" wrap="square" lIns="91425" tIns="91425" rIns="91425" bIns="91425" anchor="ctr" anchorCtr="0">
            <a:noAutofit/>
          </a:bodyPr>
          <a:lstStyle>
            <a:lvl1pPr lvl="0" algn="ctr" rtl="0">
              <a:spcBef>
                <a:spcPts val="0"/>
              </a:spcBef>
              <a:spcAft>
                <a:spcPts val="0"/>
              </a:spcAft>
              <a:buNone/>
              <a:defRPr sz="2500"/>
            </a:lvl1pPr>
            <a:lvl2pPr lvl="1" algn="ctr" rtl="0">
              <a:spcBef>
                <a:spcPts val="0"/>
              </a:spcBef>
              <a:spcAft>
                <a:spcPts val="0"/>
              </a:spcAft>
              <a:buNone/>
              <a:defRPr sz="2500"/>
            </a:lvl2pPr>
            <a:lvl3pPr lvl="2" algn="ctr" rtl="0">
              <a:spcBef>
                <a:spcPts val="0"/>
              </a:spcBef>
              <a:spcAft>
                <a:spcPts val="0"/>
              </a:spcAft>
              <a:buNone/>
              <a:defRPr sz="2500"/>
            </a:lvl3pPr>
            <a:lvl4pPr lvl="3" algn="ctr" rtl="0">
              <a:spcBef>
                <a:spcPts val="0"/>
              </a:spcBef>
              <a:spcAft>
                <a:spcPts val="0"/>
              </a:spcAft>
              <a:buNone/>
              <a:defRPr sz="2500"/>
            </a:lvl4pPr>
            <a:lvl5pPr lvl="4" algn="ctr" rtl="0">
              <a:spcBef>
                <a:spcPts val="0"/>
              </a:spcBef>
              <a:spcAft>
                <a:spcPts val="0"/>
              </a:spcAft>
              <a:buNone/>
              <a:defRPr sz="2500"/>
            </a:lvl5pPr>
            <a:lvl6pPr lvl="5" algn="ctr" rtl="0">
              <a:spcBef>
                <a:spcPts val="0"/>
              </a:spcBef>
              <a:spcAft>
                <a:spcPts val="0"/>
              </a:spcAft>
              <a:buNone/>
              <a:defRPr sz="2500"/>
            </a:lvl6pPr>
            <a:lvl7pPr lvl="6" algn="ctr" rtl="0">
              <a:spcBef>
                <a:spcPts val="0"/>
              </a:spcBef>
              <a:spcAft>
                <a:spcPts val="0"/>
              </a:spcAft>
              <a:buNone/>
              <a:defRPr sz="2500"/>
            </a:lvl7pPr>
            <a:lvl8pPr lvl="7" algn="ctr" rtl="0">
              <a:spcBef>
                <a:spcPts val="0"/>
              </a:spcBef>
              <a:spcAft>
                <a:spcPts val="0"/>
              </a:spcAft>
              <a:buNone/>
              <a:defRPr sz="2500"/>
            </a:lvl8pPr>
            <a:lvl9pPr lvl="8" algn="ctr" rtl="0">
              <a:spcBef>
                <a:spcPts val="0"/>
              </a:spcBef>
              <a:spcAft>
                <a:spcPts val="0"/>
              </a:spcAft>
              <a:buNone/>
              <a:defRPr sz="2500"/>
            </a:lvl9pPr>
          </a:lstStyle>
          <a:p>
            <a:endParaRPr/>
          </a:p>
        </p:txBody>
      </p:sp>
    </p:spTree>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Two columns 2">
  <p:cSld name="CUSTOM_8">
    <p:bg>
      <p:bgPr>
        <a:blipFill>
          <a:blip r:embed="rId2">
            <a:alphaModFix/>
          </a:blip>
          <a:stretch>
            <a:fillRect/>
          </a:stretch>
        </a:blipFill>
        <a:effectLst/>
      </p:bgPr>
    </p:bg>
    <p:spTree>
      <p:nvGrpSpPr>
        <p:cNvPr id="1" name="Shape 119"/>
        <p:cNvGrpSpPr/>
        <p:nvPr/>
      </p:nvGrpSpPr>
      <p:grpSpPr>
        <a:xfrm>
          <a:off x="0" y="0"/>
          <a:ext cx="0" cy="0"/>
          <a:chOff x="0" y="0"/>
          <a:chExt cx="0" cy="0"/>
        </a:xfrm>
      </p:grpSpPr>
      <p:sp>
        <p:nvSpPr>
          <p:cNvPr id="120" name="Google Shape;120;p22"/>
          <p:cNvSpPr txBox="1">
            <a:spLocks noGrp="1"/>
          </p:cNvSpPr>
          <p:nvPr>
            <p:ph type="title"/>
          </p:nvPr>
        </p:nvSpPr>
        <p:spPr>
          <a:xfrm>
            <a:off x="1800050" y="1860250"/>
            <a:ext cx="2480100" cy="492600"/>
          </a:xfrm>
          <a:prstGeom prst="rect">
            <a:avLst/>
          </a:prstGeom>
        </p:spPr>
        <p:txBody>
          <a:bodyPr spcFirstLastPara="1" wrap="square" lIns="91425" tIns="91425" rIns="91425" bIns="91425" anchor="b" anchorCtr="0">
            <a:noAutofit/>
          </a:bodyPr>
          <a:lstStyle>
            <a:lvl1pPr lvl="0" algn="ctr" rtl="0">
              <a:spcBef>
                <a:spcPts val="0"/>
              </a:spcBef>
              <a:spcAft>
                <a:spcPts val="0"/>
              </a:spcAft>
              <a:buNone/>
              <a:defRPr sz="2000"/>
            </a:lvl1pPr>
            <a:lvl2pPr lvl="1" algn="ctr" rtl="0">
              <a:spcBef>
                <a:spcPts val="0"/>
              </a:spcBef>
              <a:spcAft>
                <a:spcPts val="0"/>
              </a:spcAft>
              <a:buNone/>
              <a:defRPr sz="2000"/>
            </a:lvl2pPr>
            <a:lvl3pPr lvl="2" algn="ctr" rtl="0">
              <a:spcBef>
                <a:spcPts val="0"/>
              </a:spcBef>
              <a:spcAft>
                <a:spcPts val="0"/>
              </a:spcAft>
              <a:buNone/>
              <a:defRPr sz="2000"/>
            </a:lvl3pPr>
            <a:lvl4pPr lvl="3" algn="ctr" rtl="0">
              <a:spcBef>
                <a:spcPts val="0"/>
              </a:spcBef>
              <a:spcAft>
                <a:spcPts val="0"/>
              </a:spcAft>
              <a:buNone/>
              <a:defRPr sz="2000"/>
            </a:lvl4pPr>
            <a:lvl5pPr lvl="4" algn="ctr" rtl="0">
              <a:spcBef>
                <a:spcPts val="0"/>
              </a:spcBef>
              <a:spcAft>
                <a:spcPts val="0"/>
              </a:spcAft>
              <a:buNone/>
              <a:defRPr sz="2000"/>
            </a:lvl5pPr>
            <a:lvl6pPr lvl="5" algn="ctr" rtl="0">
              <a:spcBef>
                <a:spcPts val="0"/>
              </a:spcBef>
              <a:spcAft>
                <a:spcPts val="0"/>
              </a:spcAft>
              <a:buNone/>
              <a:defRPr sz="2000"/>
            </a:lvl6pPr>
            <a:lvl7pPr lvl="6" algn="ctr" rtl="0">
              <a:spcBef>
                <a:spcPts val="0"/>
              </a:spcBef>
              <a:spcAft>
                <a:spcPts val="0"/>
              </a:spcAft>
              <a:buNone/>
              <a:defRPr sz="2000"/>
            </a:lvl7pPr>
            <a:lvl8pPr lvl="7" algn="ctr" rtl="0">
              <a:spcBef>
                <a:spcPts val="0"/>
              </a:spcBef>
              <a:spcAft>
                <a:spcPts val="0"/>
              </a:spcAft>
              <a:buNone/>
              <a:defRPr sz="2000"/>
            </a:lvl8pPr>
            <a:lvl9pPr lvl="8" algn="ctr" rtl="0">
              <a:spcBef>
                <a:spcPts val="0"/>
              </a:spcBef>
              <a:spcAft>
                <a:spcPts val="0"/>
              </a:spcAft>
              <a:buNone/>
              <a:defRPr sz="2000"/>
            </a:lvl9pPr>
          </a:lstStyle>
          <a:p>
            <a:endParaRPr/>
          </a:p>
        </p:txBody>
      </p:sp>
      <p:sp>
        <p:nvSpPr>
          <p:cNvPr id="121" name="Google Shape;121;p22"/>
          <p:cNvSpPr txBox="1">
            <a:spLocks noGrp="1"/>
          </p:cNvSpPr>
          <p:nvPr>
            <p:ph type="subTitle" idx="1"/>
          </p:nvPr>
        </p:nvSpPr>
        <p:spPr>
          <a:xfrm>
            <a:off x="1961000" y="2110200"/>
            <a:ext cx="2158200" cy="17256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None/>
              <a:defRPr sz="1300"/>
            </a:lvl1pPr>
            <a:lvl2pPr lvl="1" algn="ctr" rtl="0">
              <a:spcBef>
                <a:spcPts val="1600"/>
              </a:spcBef>
              <a:spcAft>
                <a:spcPts val="0"/>
              </a:spcAft>
              <a:buNone/>
              <a:defRPr/>
            </a:lvl2pPr>
            <a:lvl3pPr lvl="2" algn="ctr" rtl="0">
              <a:spcBef>
                <a:spcPts val="1600"/>
              </a:spcBef>
              <a:spcAft>
                <a:spcPts val="0"/>
              </a:spcAft>
              <a:buNone/>
              <a:defRPr/>
            </a:lvl3pPr>
            <a:lvl4pPr lvl="3" algn="ctr" rtl="0">
              <a:spcBef>
                <a:spcPts val="1600"/>
              </a:spcBef>
              <a:spcAft>
                <a:spcPts val="0"/>
              </a:spcAft>
              <a:buNone/>
              <a:defRPr/>
            </a:lvl4pPr>
            <a:lvl5pPr lvl="4" algn="ctr" rtl="0">
              <a:spcBef>
                <a:spcPts val="1600"/>
              </a:spcBef>
              <a:spcAft>
                <a:spcPts val="0"/>
              </a:spcAft>
              <a:buNone/>
              <a:defRPr/>
            </a:lvl5pPr>
            <a:lvl6pPr lvl="5" algn="ctr" rtl="0">
              <a:spcBef>
                <a:spcPts val="1600"/>
              </a:spcBef>
              <a:spcAft>
                <a:spcPts val="0"/>
              </a:spcAft>
              <a:buNone/>
              <a:defRPr/>
            </a:lvl6pPr>
            <a:lvl7pPr lvl="6" algn="ctr" rtl="0">
              <a:spcBef>
                <a:spcPts val="1600"/>
              </a:spcBef>
              <a:spcAft>
                <a:spcPts val="0"/>
              </a:spcAft>
              <a:buNone/>
              <a:defRPr/>
            </a:lvl7pPr>
            <a:lvl8pPr lvl="7" algn="ctr" rtl="0">
              <a:spcBef>
                <a:spcPts val="1600"/>
              </a:spcBef>
              <a:spcAft>
                <a:spcPts val="0"/>
              </a:spcAft>
              <a:buNone/>
              <a:defRPr/>
            </a:lvl8pPr>
            <a:lvl9pPr lvl="8" algn="ctr" rtl="0">
              <a:spcBef>
                <a:spcPts val="1600"/>
              </a:spcBef>
              <a:spcAft>
                <a:spcPts val="1600"/>
              </a:spcAft>
              <a:buNone/>
              <a:defRPr/>
            </a:lvl9pPr>
          </a:lstStyle>
          <a:p>
            <a:endParaRPr/>
          </a:p>
        </p:txBody>
      </p:sp>
      <p:sp>
        <p:nvSpPr>
          <p:cNvPr id="122" name="Google Shape;122;p22"/>
          <p:cNvSpPr txBox="1">
            <a:spLocks noGrp="1"/>
          </p:cNvSpPr>
          <p:nvPr>
            <p:ph type="title" idx="2"/>
          </p:nvPr>
        </p:nvSpPr>
        <p:spPr>
          <a:xfrm>
            <a:off x="4626375" y="1860250"/>
            <a:ext cx="2480100" cy="492600"/>
          </a:xfrm>
          <a:prstGeom prst="rect">
            <a:avLst/>
          </a:prstGeom>
        </p:spPr>
        <p:txBody>
          <a:bodyPr spcFirstLastPara="1" wrap="square" lIns="91425" tIns="91425" rIns="91425" bIns="91425" anchor="b" anchorCtr="0">
            <a:noAutofit/>
          </a:bodyPr>
          <a:lstStyle>
            <a:lvl1pPr lvl="0" algn="ctr" rtl="0">
              <a:spcBef>
                <a:spcPts val="0"/>
              </a:spcBef>
              <a:spcAft>
                <a:spcPts val="0"/>
              </a:spcAft>
              <a:buNone/>
              <a:defRPr sz="2000"/>
            </a:lvl1pPr>
            <a:lvl2pPr lvl="1" algn="ctr" rtl="0">
              <a:spcBef>
                <a:spcPts val="0"/>
              </a:spcBef>
              <a:spcAft>
                <a:spcPts val="0"/>
              </a:spcAft>
              <a:buNone/>
              <a:defRPr sz="2000"/>
            </a:lvl2pPr>
            <a:lvl3pPr lvl="2" algn="ctr" rtl="0">
              <a:spcBef>
                <a:spcPts val="0"/>
              </a:spcBef>
              <a:spcAft>
                <a:spcPts val="0"/>
              </a:spcAft>
              <a:buNone/>
              <a:defRPr sz="2000"/>
            </a:lvl3pPr>
            <a:lvl4pPr lvl="3" algn="ctr" rtl="0">
              <a:spcBef>
                <a:spcPts val="0"/>
              </a:spcBef>
              <a:spcAft>
                <a:spcPts val="0"/>
              </a:spcAft>
              <a:buNone/>
              <a:defRPr sz="2000"/>
            </a:lvl4pPr>
            <a:lvl5pPr lvl="4" algn="ctr" rtl="0">
              <a:spcBef>
                <a:spcPts val="0"/>
              </a:spcBef>
              <a:spcAft>
                <a:spcPts val="0"/>
              </a:spcAft>
              <a:buNone/>
              <a:defRPr sz="2000"/>
            </a:lvl5pPr>
            <a:lvl6pPr lvl="5" algn="ctr" rtl="0">
              <a:spcBef>
                <a:spcPts val="0"/>
              </a:spcBef>
              <a:spcAft>
                <a:spcPts val="0"/>
              </a:spcAft>
              <a:buNone/>
              <a:defRPr sz="2000"/>
            </a:lvl6pPr>
            <a:lvl7pPr lvl="6" algn="ctr" rtl="0">
              <a:spcBef>
                <a:spcPts val="0"/>
              </a:spcBef>
              <a:spcAft>
                <a:spcPts val="0"/>
              </a:spcAft>
              <a:buNone/>
              <a:defRPr sz="2000"/>
            </a:lvl7pPr>
            <a:lvl8pPr lvl="7" algn="ctr" rtl="0">
              <a:spcBef>
                <a:spcPts val="0"/>
              </a:spcBef>
              <a:spcAft>
                <a:spcPts val="0"/>
              </a:spcAft>
              <a:buNone/>
              <a:defRPr sz="2000"/>
            </a:lvl8pPr>
            <a:lvl9pPr lvl="8" algn="ctr" rtl="0">
              <a:spcBef>
                <a:spcPts val="0"/>
              </a:spcBef>
              <a:spcAft>
                <a:spcPts val="0"/>
              </a:spcAft>
              <a:buNone/>
              <a:defRPr sz="2000"/>
            </a:lvl9pPr>
          </a:lstStyle>
          <a:p>
            <a:endParaRPr/>
          </a:p>
        </p:txBody>
      </p:sp>
      <p:sp>
        <p:nvSpPr>
          <p:cNvPr id="123" name="Google Shape;123;p22"/>
          <p:cNvSpPr txBox="1">
            <a:spLocks noGrp="1"/>
          </p:cNvSpPr>
          <p:nvPr>
            <p:ph type="subTitle" idx="3"/>
          </p:nvPr>
        </p:nvSpPr>
        <p:spPr>
          <a:xfrm>
            <a:off x="4787325" y="2110200"/>
            <a:ext cx="2158200" cy="17256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None/>
              <a:defRPr sz="1300"/>
            </a:lvl1pPr>
            <a:lvl2pPr lvl="1" algn="ctr" rtl="0">
              <a:spcBef>
                <a:spcPts val="1600"/>
              </a:spcBef>
              <a:spcAft>
                <a:spcPts val="0"/>
              </a:spcAft>
              <a:buNone/>
              <a:defRPr/>
            </a:lvl2pPr>
            <a:lvl3pPr lvl="2" algn="ctr" rtl="0">
              <a:spcBef>
                <a:spcPts val="1600"/>
              </a:spcBef>
              <a:spcAft>
                <a:spcPts val="0"/>
              </a:spcAft>
              <a:buNone/>
              <a:defRPr/>
            </a:lvl3pPr>
            <a:lvl4pPr lvl="3" algn="ctr" rtl="0">
              <a:spcBef>
                <a:spcPts val="1600"/>
              </a:spcBef>
              <a:spcAft>
                <a:spcPts val="0"/>
              </a:spcAft>
              <a:buNone/>
              <a:defRPr/>
            </a:lvl4pPr>
            <a:lvl5pPr lvl="4" algn="ctr" rtl="0">
              <a:spcBef>
                <a:spcPts val="1600"/>
              </a:spcBef>
              <a:spcAft>
                <a:spcPts val="0"/>
              </a:spcAft>
              <a:buNone/>
              <a:defRPr/>
            </a:lvl5pPr>
            <a:lvl6pPr lvl="5" algn="ctr" rtl="0">
              <a:spcBef>
                <a:spcPts val="1600"/>
              </a:spcBef>
              <a:spcAft>
                <a:spcPts val="0"/>
              </a:spcAft>
              <a:buNone/>
              <a:defRPr/>
            </a:lvl6pPr>
            <a:lvl7pPr lvl="6" algn="ctr" rtl="0">
              <a:spcBef>
                <a:spcPts val="1600"/>
              </a:spcBef>
              <a:spcAft>
                <a:spcPts val="0"/>
              </a:spcAft>
              <a:buNone/>
              <a:defRPr/>
            </a:lvl7pPr>
            <a:lvl8pPr lvl="7" algn="ctr" rtl="0">
              <a:spcBef>
                <a:spcPts val="1600"/>
              </a:spcBef>
              <a:spcAft>
                <a:spcPts val="0"/>
              </a:spcAft>
              <a:buNone/>
              <a:defRPr/>
            </a:lvl8pPr>
            <a:lvl9pPr lvl="8" algn="ctr" rtl="0">
              <a:spcBef>
                <a:spcPts val="1600"/>
              </a:spcBef>
              <a:spcAft>
                <a:spcPts val="1600"/>
              </a:spcAft>
              <a:buNone/>
              <a:defRPr/>
            </a:lvl9pPr>
          </a:lstStyle>
          <a:p>
            <a:endParaRPr/>
          </a:p>
        </p:txBody>
      </p:sp>
      <p:sp>
        <p:nvSpPr>
          <p:cNvPr id="124" name="Google Shape;124;p22"/>
          <p:cNvSpPr txBox="1">
            <a:spLocks noGrp="1"/>
          </p:cNvSpPr>
          <p:nvPr>
            <p:ph type="title" idx="4"/>
          </p:nvPr>
        </p:nvSpPr>
        <p:spPr>
          <a:xfrm>
            <a:off x="712350" y="535413"/>
            <a:ext cx="7719300" cy="482400"/>
          </a:xfrm>
          <a:prstGeom prst="rect">
            <a:avLst/>
          </a:prstGeom>
        </p:spPr>
        <p:txBody>
          <a:bodyPr spcFirstLastPara="1" wrap="square" lIns="91425" tIns="91425" rIns="91425" bIns="91425" anchor="ctr" anchorCtr="0">
            <a:noAutofit/>
          </a:bodyPr>
          <a:lstStyle>
            <a:lvl1pPr lvl="0" algn="ctr" rtl="0">
              <a:spcBef>
                <a:spcPts val="0"/>
              </a:spcBef>
              <a:spcAft>
                <a:spcPts val="0"/>
              </a:spcAft>
              <a:buNone/>
              <a:defRPr sz="2500"/>
            </a:lvl1pPr>
            <a:lvl2pPr lvl="1" algn="ctr" rtl="0">
              <a:spcBef>
                <a:spcPts val="0"/>
              </a:spcBef>
              <a:spcAft>
                <a:spcPts val="0"/>
              </a:spcAft>
              <a:buNone/>
              <a:defRPr sz="2500"/>
            </a:lvl2pPr>
            <a:lvl3pPr lvl="2" algn="ctr" rtl="0">
              <a:spcBef>
                <a:spcPts val="0"/>
              </a:spcBef>
              <a:spcAft>
                <a:spcPts val="0"/>
              </a:spcAft>
              <a:buNone/>
              <a:defRPr sz="2500"/>
            </a:lvl3pPr>
            <a:lvl4pPr lvl="3" algn="ctr" rtl="0">
              <a:spcBef>
                <a:spcPts val="0"/>
              </a:spcBef>
              <a:spcAft>
                <a:spcPts val="0"/>
              </a:spcAft>
              <a:buNone/>
              <a:defRPr sz="2500"/>
            </a:lvl4pPr>
            <a:lvl5pPr lvl="4" algn="ctr" rtl="0">
              <a:spcBef>
                <a:spcPts val="0"/>
              </a:spcBef>
              <a:spcAft>
                <a:spcPts val="0"/>
              </a:spcAft>
              <a:buNone/>
              <a:defRPr sz="2500"/>
            </a:lvl5pPr>
            <a:lvl6pPr lvl="5" algn="ctr" rtl="0">
              <a:spcBef>
                <a:spcPts val="0"/>
              </a:spcBef>
              <a:spcAft>
                <a:spcPts val="0"/>
              </a:spcAft>
              <a:buNone/>
              <a:defRPr sz="2500"/>
            </a:lvl6pPr>
            <a:lvl7pPr lvl="6" algn="ctr" rtl="0">
              <a:spcBef>
                <a:spcPts val="0"/>
              </a:spcBef>
              <a:spcAft>
                <a:spcPts val="0"/>
              </a:spcAft>
              <a:buNone/>
              <a:defRPr sz="2500"/>
            </a:lvl7pPr>
            <a:lvl8pPr lvl="7" algn="ctr" rtl="0">
              <a:spcBef>
                <a:spcPts val="0"/>
              </a:spcBef>
              <a:spcAft>
                <a:spcPts val="0"/>
              </a:spcAft>
              <a:buNone/>
              <a:defRPr sz="2500"/>
            </a:lvl8pPr>
            <a:lvl9pPr lvl="8" algn="ctr" rtl="0">
              <a:spcBef>
                <a:spcPts val="0"/>
              </a:spcBef>
              <a:spcAft>
                <a:spcPts val="0"/>
              </a:spcAft>
              <a:buNone/>
              <a:defRPr sz="2500"/>
            </a:lvl9pPr>
          </a:lstStyle>
          <a:p>
            <a:endParaRPr/>
          </a:p>
        </p:txBody>
      </p:sp>
    </p:spTree>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Timeline">
  <p:cSld name="CUSTOM_9">
    <p:bg>
      <p:bgPr>
        <a:blipFill>
          <a:blip r:embed="rId2">
            <a:alphaModFix/>
          </a:blip>
          <a:stretch>
            <a:fillRect/>
          </a:stretch>
        </a:blipFill>
        <a:effectLst/>
      </p:bgPr>
    </p:bg>
    <p:spTree>
      <p:nvGrpSpPr>
        <p:cNvPr id="1" name="Shape 125"/>
        <p:cNvGrpSpPr/>
        <p:nvPr/>
      </p:nvGrpSpPr>
      <p:grpSpPr>
        <a:xfrm>
          <a:off x="0" y="0"/>
          <a:ext cx="0" cy="0"/>
          <a:chOff x="0" y="0"/>
          <a:chExt cx="0" cy="0"/>
        </a:xfrm>
      </p:grpSpPr>
      <p:sp>
        <p:nvSpPr>
          <p:cNvPr id="18" name="Freeform 9"/>
          <p:cNvSpPr>
            <a:spLocks/>
          </p:cNvSpPr>
          <p:nvPr userDrawn="1"/>
        </p:nvSpPr>
        <p:spPr bwMode="auto">
          <a:xfrm rot="10800000">
            <a:off x="6046237" y="4314245"/>
            <a:ext cx="3097763" cy="836612"/>
          </a:xfrm>
          <a:custGeom>
            <a:avLst/>
            <a:gdLst>
              <a:gd name="T0" fmla="*/ 0 w 870"/>
              <a:gd name="T1" fmla="*/ 0 h 527"/>
              <a:gd name="T2" fmla="*/ 0 w 870"/>
              <a:gd name="T3" fmla="*/ 527 h 527"/>
              <a:gd name="T4" fmla="*/ 870 w 870"/>
              <a:gd name="T5" fmla="*/ 276 h 527"/>
              <a:gd name="T6" fmla="*/ 870 w 870"/>
              <a:gd name="T7" fmla="*/ 0 h 527"/>
              <a:gd name="T8" fmla="*/ 0 w 870"/>
              <a:gd name="T9" fmla="*/ 0 h 527"/>
            </a:gdLst>
            <a:ahLst/>
            <a:cxnLst>
              <a:cxn ang="0">
                <a:pos x="T0" y="T1"/>
              </a:cxn>
              <a:cxn ang="0">
                <a:pos x="T2" y="T3"/>
              </a:cxn>
              <a:cxn ang="0">
                <a:pos x="T4" y="T5"/>
              </a:cxn>
              <a:cxn ang="0">
                <a:pos x="T6" y="T7"/>
              </a:cxn>
              <a:cxn ang="0">
                <a:pos x="T8" y="T9"/>
              </a:cxn>
            </a:cxnLst>
            <a:rect l="0" t="0" r="r" b="b"/>
            <a:pathLst>
              <a:path w="870" h="527">
                <a:moveTo>
                  <a:pt x="0" y="0"/>
                </a:moveTo>
                <a:lnTo>
                  <a:pt x="0" y="527"/>
                </a:lnTo>
                <a:lnTo>
                  <a:pt x="870" y="276"/>
                </a:lnTo>
                <a:lnTo>
                  <a:pt x="870" y="0"/>
                </a:lnTo>
                <a:lnTo>
                  <a:pt x="0" y="0"/>
                </a:lnTo>
                <a:close/>
              </a:path>
            </a:pathLst>
          </a:custGeom>
          <a:solidFill>
            <a:schemeClr val="bg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s-AR"/>
          </a:p>
        </p:txBody>
      </p:sp>
      <p:sp>
        <p:nvSpPr>
          <p:cNvPr id="19" name="Freeform 9"/>
          <p:cNvSpPr>
            <a:spLocks/>
          </p:cNvSpPr>
          <p:nvPr userDrawn="1"/>
        </p:nvSpPr>
        <p:spPr bwMode="auto">
          <a:xfrm rot="10800000" flipH="1">
            <a:off x="0" y="4266857"/>
            <a:ext cx="3273229" cy="884000"/>
          </a:xfrm>
          <a:custGeom>
            <a:avLst/>
            <a:gdLst>
              <a:gd name="T0" fmla="*/ 0 w 870"/>
              <a:gd name="T1" fmla="*/ 0 h 527"/>
              <a:gd name="T2" fmla="*/ 0 w 870"/>
              <a:gd name="T3" fmla="*/ 527 h 527"/>
              <a:gd name="T4" fmla="*/ 870 w 870"/>
              <a:gd name="T5" fmla="*/ 276 h 527"/>
              <a:gd name="T6" fmla="*/ 870 w 870"/>
              <a:gd name="T7" fmla="*/ 0 h 527"/>
              <a:gd name="T8" fmla="*/ 0 w 870"/>
              <a:gd name="T9" fmla="*/ 0 h 527"/>
            </a:gdLst>
            <a:ahLst/>
            <a:cxnLst>
              <a:cxn ang="0">
                <a:pos x="T0" y="T1"/>
              </a:cxn>
              <a:cxn ang="0">
                <a:pos x="T2" y="T3"/>
              </a:cxn>
              <a:cxn ang="0">
                <a:pos x="T4" y="T5"/>
              </a:cxn>
              <a:cxn ang="0">
                <a:pos x="T6" y="T7"/>
              </a:cxn>
              <a:cxn ang="0">
                <a:pos x="T8" y="T9"/>
              </a:cxn>
            </a:cxnLst>
            <a:rect l="0" t="0" r="r" b="b"/>
            <a:pathLst>
              <a:path w="870" h="527">
                <a:moveTo>
                  <a:pt x="0" y="0"/>
                </a:moveTo>
                <a:lnTo>
                  <a:pt x="0" y="527"/>
                </a:lnTo>
                <a:lnTo>
                  <a:pt x="870" y="276"/>
                </a:lnTo>
                <a:lnTo>
                  <a:pt x="870" y="0"/>
                </a:lnTo>
                <a:lnTo>
                  <a:pt x="0" y="0"/>
                </a:lnTo>
                <a:close/>
              </a:path>
            </a:pathLst>
          </a:custGeom>
          <a:solidFill>
            <a:schemeClr val="bg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s-AR"/>
          </a:p>
        </p:txBody>
      </p:sp>
      <p:sp>
        <p:nvSpPr>
          <p:cNvPr id="20" name="Freeform 5"/>
          <p:cNvSpPr>
            <a:spLocks/>
          </p:cNvSpPr>
          <p:nvPr userDrawn="1"/>
        </p:nvSpPr>
        <p:spPr bwMode="auto">
          <a:xfrm>
            <a:off x="0" y="5012"/>
            <a:ext cx="9144000" cy="530401"/>
          </a:xfrm>
          <a:custGeom>
            <a:avLst/>
            <a:gdLst>
              <a:gd name="T0" fmla="*/ 2703 w 3564"/>
              <a:gd name="T1" fmla="*/ 0 h 529"/>
              <a:gd name="T2" fmla="*/ 862 w 3564"/>
              <a:gd name="T3" fmla="*/ 0 h 529"/>
              <a:gd name="T4" fmla="*/ 0 w 3564"/>
              <a:gd name="T5" fmla="*/ 0 h 529"/>
              <a:gd name="T6" fmla="*/ 0 w 3564"/>
              <a:gd name="T7" fmla="*/ 277 h 529"/>
              <a:gd name="T8" fmla="*/ 862 w 3564"/>
              <a:gd name="T9" fmla="*/ 529 h 529"/>
              <a:gd name="T10" fmla="*/ 2417 w 3564"/>
              <a:gd name="T11" fmla="*/ 529 h 529"/>
              <a:gd name="T12" fmla="*/ 2703 w 3564"/>
              <a:gd name="T13" fmla="*/ 529 h 529"/>
              <a:gd name="T14" fmla="*/ 3564 w 3564"/>
              <a:gd name="T15" fmla="*/ 277 h 529"/>
              <a:gd name="T16" fmla="*/ 3564 w 3564"/>
              <a:gd name="T17" fmla="*/ 0 h 529"/>
              <a:gd name="T18" fmla="*/ 2703 w 3564"/>
              <a:gd name="T19" fmla="*/ 0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64" h="529">
                <a:moveTo>
                  <a:pt x="2703" y="0"/>
                </a:moveTo>
                <a:lnTo>
                  <a:pt x="862" y="0"/>
                </a:lnTo>
                <a:lnTo>
                  <a:pt x="0" y="0"/>
                </a:lnTo>
                <a:lnTo>
                  <a:pt x="0" y="277"/>
                </a:lnTo>
                <a:lnTo>
                  <a:pt x="862" y="529"/>
                </a:lnTo>
                <a:lnTo>
                  <a:pt x="2417" y="529"/>
                </a:lnTo>
                <a:lnTo>
                  <a:pt x="2703" y="529"/>
                </a:lnTo>
                <a:lnTo>
                  <a:pt x="3564" y="277"/>
                </a:lnTo>
                <a:lnTo>
                  <a:pt x="3564" y="0"/>
                </a:lnTo>
                <a:lnTo>
                  <a:pt x="2703" y="0"/>
                </a:lnTo>
                <a:close/>
              </a:path>
            </a:pathLst>
          </a:custGeom>
          <a:solidFill>
            <a:srgbClr val="6096C8"/>
          </a:solidFill>
          <a:ln>
            <a:noFill/>
          </a:ln>
        </p:spPr>
        <p:txBody>
          <a:bodyPr vert="horz" wrap="square" lIns="91440" tIns="45720" rIns="91440" bIns="45720" numCol="1" anchor="t" anchorCtr="0" compatLnSpc="1">
            <a:prstTxWarp prst="textNoShape">
              <a:avLst/>
            </a:prstTxWarp>
          </a:bodyPr>
          <a:lstStyle/>
          <a:p>
            <a:endParaRPr lang="es-AR"/>
          </a:p>
        </p:txBody>
      </p:sp>
      <p:sp>
        <p:nvSpPr>
          <p:cNvPr id="126" name="Google Shape;126;p23"/>
          <p:cNvSpPr txBox="1">
            <a:spLocks noGrp="1"/>
          </p:cNvSpPr>
          <p:nvPr>
            <p:ph type="title"/>
          </p:nvPr>
        </p:nvSpPr>
        <p:spPr>
          <a:xfrm>
            <a:off x="712350" y="535413"/>
            <a:ext cx="7719300" cy="482400"/>
          </a:xfrm>
          <a:prstGeom prst="rect">
            <a:avLst/>
          </a:prstGeom>
        </p:spPr>
        <p:txBody>
          <a:bodyPr spcFirstLastPara="1" wrap="square" lIns="91425" tIns="91425" rIns="91425" bIns="91425" anchor="ctr" anchorCtr="0">
            <a:noAutofit/>
          </a:bodyPr>
          <a:lstStyle>
            <a:lvl1pPr lvl="0" algn="ctr" rtl="0">
              <a:spcBef>
                <a:spcPts val="0"/>
              </a:spcBef>
              <a:spcAft>
                <a:spcPts val="0"/>
              </a:spcAft>
              <a:buNone/>
              <a:defRPr sz="2500"/>
            </a:lvl1pPr>
            <a:lvl2pPr lvl="1" algn="ctr" rtl="0">
              <a:spcBef>
                <a:spcPts val="0"/>
              </a:spcBef>
              <a:spcAft>
                <a:spcPts val="0"/>
              </a:spcAft>
              <a:buNone/>
              <a:defRPr sz="2500"/>
            </a:lvl2pPr>
            <a:lvl3pPr lvl="2" algn="ctr" rtl="0">
              <a:spcBef>
                <a:spcPts val="0"/>
              </a:spcBef>
              <a:spcAft>
                <a:spcPts val="0"/>
              </a:spcAft>
              <a:buNone/>
              <a:defRPr sz="2500"/>
            </a:lvl3pPr>
            <a:lvl4pPr lvl="3" algn="ctr" rtl="0">
              <a:spcBef>
                <a:spcPts val="0"/>
              </a:spcBef>
              <a:spcAft>
                <a:spcPts val="0"/>
              </a:spcAft>
              <a:buNone/>
              <a:defRPr sz="2500"/>
            </a:lvl4pPr>
            <a:lvl5pPr lvl="4" algn="ctr" rtl="0">
              <a:spcBef>
                <a:spcPts val="0"/>
              </a:spcBef>
              <a:spcAft>
                <a:spcPts val="0"/>
              </a:spcAft>
              <a:buNone/>
              <a:defRPr sz="2500"/>
            </a:lvl5pPr>
            <a:lvl6pPr lvl="5" algn="ctr" rtl="0">
              <a:spcBef>
                <a:spcPts val="0"/>
              </a:spcBef>
              <a:spcAft>
                <a:spcPts val="0"/>
              </a:spcAft>
              <a:buNone/>
              <a:defRPr sz="2500"/>
            </a:lvl6pPr>
            <a:lvl7pPr lvl="6" algn="ctr" rtl="0">
              <a:spcBef>
                <a:spcPts val="0"/>
              </a:spcBef>
              <a:spcAft>
                <a:spcPts val="0"/>
              </a:spcAft>
              <a:buNone/>
              <a:defRPr sz="2500"/>
            </a:lvl7pPr>
            <a:lvl8pPr lvl="7" algn="ctr" rtl="0">
              <a:spcBef>
                <a:spcPts val="0"/>
              </a:spcBef>
              <a:spcAft>
                <a:spcPts val="0"/>
              </a:spcAft>
              <a:buNone/>
              <a:defRPr sz="2500"/>
            </a:lvl8pPr>
            <a:lvl9pPr lvl="8" algn="ctr" rtl="0">
              <a:spcBef>
                <a:spcPts val="0"/>
              </a:spcBef>
              <a:spcAft>
                <a:spcPts val="0"/>
              </a:spcAft>
              <a:buNone/>
              <a:defRPr sz="2500"/>
            </a:lvl9pPr>
          </a:lstStyle>
          <a:p>
            <a:endParaRPr/>
          </a:p>
        </p:txBody>
      </p:sp>
      <p:sp>
        <p:nvSpPr>
          <p:cNvPr id="127" name="Google Shape;127;p23"/>
          <p:cNvSpPr txBox="1">
            <a:spLocks noGrp="1"/>
          </p:cNvSpPr>
          <p:nvPr>
            <p:ph type="title" idx="2"/>
          </p:nvPr>
        </p:nvSpPr>
        <p:spPr>
          <a:xfrm>
            <a:off x="766025" y="2955300"/>
            <a:ext cx="1479900" cy="492600"/>
          </a:xfrm>
          <a:prstGeom prst="rect">
            <a:avLst/>
          </a:prstGeom>
        </p:spPr>
        <p:txBody>
          <a:bodyPr spcFirstLastPara="1" wrap="square" lIns="91425" tIns="91425" rIns="91425" bIns="91425" anchor="b" anchorCtr="0">
            <a:noAutofit/>
          </a:bodyPr>
          <a:lstStyle>
            <a:lvl1pPr lvl="0" algn="ctr" rtl="0">
              <a:spcBef>
                <a:spcPts val="0"/>
              </a:spcBef>
              <a:spcAft>
                <a:spcPts val="0"/>
              </a:spcAft>
              <a:buNone/>
              <a:defRPr sz="1500"/>
            </a:lvl1pPr>
            <a:lvl2pPr lvl="1" algn="ctr" rtl="0">
              <a:spcBef>
                <a:spcPts val="0"/>
              </a:spcBef>
              <a:spcAft>
                <a:spcPts val="0"/>
              </a:spcAft>
              <a:buNone/>
              <a:defRPr sz="1500"/>
            </a:lvl2pPr>
            <a:lvl3pPr lvl="2" algn="ctr" rtl="0">
              <a:spcBef>
                <a:spcPts val="0"/>
              </a:spcBef>
              <a:spcAft>
                <a:spcPts val="0"/>
              </a:spcAft>
              <a:buNone/>
              <a:defRPr sz="1500"/>
            </a:lvl3pPr>
            <a:lvl4pPr lvl="3" algn="ctr" rtl="0">
              <a:spcBef>
                <a:spcPts val="0"/>
              </a:spcBef>
              <a:spcAft>
                <a:spcPts val="0"/>
              </a:spcAft>
              <a:buNone/>
              <a:defRPr sz="1500"/>
            </a:lvl4pPr>
            <a:lvl5pPr lvl="4" algn="ctr" rtl="0">
              <a:spcBef>
                <a:spcPts val="0"/>
              </a:spcBef>
              <a:spcAft>
                <a:spcPts val="0"/>
              </a:spcAft>
              <a:buNone/>
              <a:defRPr sz="1500"/>
            </a:lvl5pPr>
            <a:lvl6pPr lvl="5" algn="ctr" rtl="0">
              <a:spcBef>
                <a:spcPts val="0"/>
              </a:spcBef>
              <a:spcAft>
                <a:spcPts val="0"/>
              </a:spcAft>
              <a:buNone/>
              <a:defRPr sz="1500"/>
            </a:lvl6pPr>
            <a:lvl7pPr lvl="6" algn="ctr" rtl="0">
              <a:spcBef>
                <a:spcPts val="0"/>
              </a:spcBef>
              <a:spcAft>
                <a:spcPts val="0"/>
              </a:spcAft>
              <a:buNone/>
              <a:defRPr sz="1500"/>
            </a:lvl7pPr>
            <a:lvl8pPr lvl="7" algn="ctr" rtl="0">
              <a:spcBef>
                <a:spcPts val="0"/>
              </a:spcBef>
              <a:spcAft>
                <a:spcPts val="0"/>
              </a:spcAft>
              <a:buNone/>
              <a:defRPr sz="1500"/>
            </a:lvl8pPr>
            <a:lvl9pPr lvl="8" algn="ctr" rtl="0">
              <a:spcBef>
                <a:spcPts val="0"/>
              </a:spcBef>
              <a:spcAft>
                <a:spcPts val="0"/>
              </a:spcAft>
              <a:buNone/>
              <a:defRPr sz="1500"/>
            </a:lvl9pPr>
          </a:lstStyle>
          <a:p>
            <a:endParaRPr/>
          </a:p>
        </p:txBody>
      </p:sp>
      <p:sp>
        <p:nvSpPr>
          <p:cNvPr id="128" name="Google Shape;128;p23"/>
          <p:cNvSpPr txBox="1">
            <a:spLocks noGrp="1"/>
          </p:cNvSpPr>
          <p:nvPr>
            <p:ph type="subTitle" idx="1"/>
          </p:nvPr>
        </p:nvSpPr>
        <p:spPr>
          <a:xfrm>
            <a:off x="766025" y="3370675"/>
            <a:ext cx="1479900" cy="7851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1300"/>
            </a:lvl1pPr>
            <a:lvl2pPr lvl="1" algn="ctr" rtl="0">
              <a:spcBef>
                <a:spcPts val="1600"/>
              </a:spcBef>
              <a:spcAft>
                <a:spcPts val="0"/>
              </a:spcAft>
              <a:buNone/>
              <a:defRPr sz="1300"/>
            </a:lvl2pPr>
            <a:lvl3pPr lvl="2" algn="ctr" rtl="0">
              <a:spcBef>
                <a:spcPts val="1600"/>
              </a:spcBef>
              <a:spcAft>
                <a:spcPts val="0"/>
              </a:spcAft>
              <a:buNone/>
              <a:defRPr sz="1300"/>
            </a:lvl3pPr>
            <a:lvl4pPr lvl="3" algn="ctr" rtl="0">
              <a:spcBef>
                <a:spcPts val="1600"/>
              </a:spcBef>
              <a:spcAft>
                <a:spcPts val="0"/>
              </a:spcAft>
              <a:buNone/>
              <a:defRPr sz="1300"/>
            </a:lvl4pPr>
            <a:lvl5pPr lvl="4" algn="ctr" rtl="0">
              <a:spcBef>
                <a:spcPts val="1600"/>
              </a:spcBef>
              <a:spcAft>
                <a:spcPts val="0"/>
              </a:spcAft>
              <a:buNone/>
              <a:defRPr sz="1300"/>
            </a:lvl5pPr>
            <a:lvl6pPr lvl="5" algn="ctr" rtl="0">
              <a:spcBef>
                <a:spcPts val="1600"/>
              </a:spcBef>
              <a:spcAft>
                <a:spcPts val="0"/>
              </a:spcAft>
              <a:buNone/>
              <a:defRPr sz="1300"/>
            </a:lvl6pPr>
            <a:lvl7pPr lvl="6" algn="ctr" rtl="0">
              <a:spcBef>
                <a:spcPts val="1600"/>
              </a:spcBef>
              <a:spcAft>
                <a:spcPts val="0"/>
              </a:spcAft>
              <a:buNone/>
              <a:defRPr sz="1300"/>
            </a:lvl7pPr>
            <a:lvl8pPr lvl="7" algn="ctr" rtl="0">
              <a:spcBef>
                <a:spcPts val="1600"/>
              </a:spcBef>
              <a:spcAft>
                <a:spcPts val="0"/>
              </a:spcAft>
              <a:buNone/>
              <a:defRPr sz="1300"/>
            </a:lvl8pPr>
            <a:lvl9pPr lvl="8" algn="ctr" rtl="0">
              <a:spcBef>
                <a:spcPts val="1600"/>
              </a:spcBef>
              <a:spcAft>
                <a:spcPts val="1600"/>
              </a:spcAft>
              <a:buNone/>
              <a:defRPr sz="1300"/>
            </a:lvl9pPr>
          </a:lstStyle>
          <a:p>
            <a:endParaRPr/>
          </a:p>
        </p:txBody>
      </p:sp>
      <p:sp>
        <p:nvSpPr>
          <p:cNvPr id="129" name="Google Shape;129;p23"/>
          <p:cNvSpPr txBox="1">
            <a:spLocks noGrp="1"/>
          </p:cNvSpPr>
          <p:nvPr>
            <p:ph type="title" idx="3"/>
          </p:nvPr>
        </p:nvSpPr>
        <p:spPr>
          <a:xfrm>
            <a:off x="3832050" y="2955300"/>
            <a:ext cx="1479900" cy="492600"/>
          </a:xfrm>
          <a:prstGeom prst="rect">
            <a:avLst/>
          </a:prstGeom>
        </p:spPr>
        <p:txBody>
          <a:bodyPr spcFirstLastPara="1" wrap="square" lIns="91425" tIns="91425" rIns="91425" bIns="91425" anchor="b" anchorCtr="0">
            <a:noAutofit/>
          </a:bodyPr>
          <a:lstStyle>
            <a:lvl1pPr lvl="0" algn="ctr" rtl="0">
              <a:spcBef>
                <a:spcPts val="0"/>
              </a:spcBef>
              <a:spcAft>
                <a:spcPts val="0"/>
              </a:spcAft>
              <a:buNone/>
              <a:defRPr sz="1500"/>
            </a:lvl1pPr>
            <a:lvl2pPr lvl="1" algn="ctr" rtl="0">
              <a:spcBef>
                <a:spcPts val="0"/>
              </a:spcBef>
              <a:spcAft>
                <a:spcPts val="0"/>
              </a:spcAft>
              <a:buNone/>
              <a:defRPr sz="1500"/>
            </a:lvl2pPr>
            <a:lvl3pPr lvl="2" algn="ctr" rtl="0">
              <a:spcBef>
                <a:spcPts val="0"/>
              </a:spcBef>
              <a:spcAft>
                <a:spcPts val="0"/>
              </a:spcAft>
              <a:buNone/>
              <a:defRPr sz="1500"/>
            </a:lvl3pPr>
            <a:lvl4pPr lvl="3" algn="ctr" rtl="0">
              <a:spcBef>
                <a:spcPts val="0"/>
              </a:spcBef>
              <a:spcAft>
                <a:spcPts val="0"/>
              </a:spcAft>
              <a:buNone/>
              <a:defRPr sz="1500"/>
            </a:lvl4pPr>
            <a:lvl5pPr lvl="4" algn="ctr" rtl="0">
              <a:spcBef>
                <a:spcPts val="0"/>
              </a:spcBef>
              <a:spcAft>
                <a:spcPts val="0"/>
              </a:spcAft>
              <a:buNone/>
              <a:defRPr sz="1500"/>
            </a:lvl5pPr>
            <a:lvl6pPr lvl="5" algn="ctr" rtl="0">
              <a:spcBef>
                <a:spcPts val="0"/>
              </a:spcBef>
              <a:spcAft>
                <a:spcPts val="0"/>
              </a:spcAft>
              <a:buNone/>
              <a:defRPr sz="1500"/>
            </a:lvl6pPr>
            <a:lvl7pPr lvl="6" algn="ctr" rtl="0">
              <a:spcBef>
                <a:spcPts val="0"/>
              </a:spcBef>
              <a:spcAft>
                <a:spcPts val="0"/>
              </a:spcAft>
              <a:buNone/>
              <a:defRPr sz="1500"/>
            </a:lvl7pPr>
            <a:lvl8pPr lvl="7" algn="ctr" rtl="0">
              <a:spcBef>
                <a:spcPts val="0"/>
              </a:spcBef>
              <a:spcAft>
                <a:spcPts val="0"/>
              </a:spcAft>
              <a:buNone/>
              <a:defRPr sz="1500"/>
            </a:lvl8pPr>
            <a:lvl9pPr lvl="8" algn="ctr" rtl="0">
              <a:spcBef>
                <a:spcPts val="0"/>
              </a:spcBef>
              <a:spcAft>
                <a:spcPts val="0"/>
              </a:spcAft>
              <a:buNone/>
              <a:defRPr sz="1500"/>
            </a:lvl9pPr>
          </a:lstStyle>
          <a:p>
            <a:endParaRPr/>
          </a:p>
        </p:txBody>
      </p:sp>
      <p:sp>
        <p:nvSpPr>
          <p:cNvPr id="130" name="Google Shape;130;p23"/>
          <p:cNvSpPr txBox="1">
            <a:spLocks noGrp="1"/>
          </p:cNvSpPr>
          <p:nvPr>
            <p:ph type="subTitle" idx="4"/>
          </p:nvPr>
        </p:nvSpPr>
        <p:spPr>
          <a:xfrm>
            <a:off x="3832050" y="3370675"/>
            <a:ext cx="1479900" cy="7851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1300"/>
            </a:lvl1pPr>
            <a:lvl2pPr lvl="1" algn="ctr" rtl="0">
              <a:spcBef>
                <a:spcPts val="1600"/>
              </a:spcBef>
              <a:spcAft>
                <a:spcPts val="0"/>
              </a:spcAft>
              <a:buNone/>
              <a:defRPr sz="1300"/>
            </a:lvl2pPr>
            <a:lvl3pPr lvl="2" algn="ctr" rtl="0">
              <a:spcBef>
                <a:spcPts val="1600"/>
              </a:spcBef>
              <a:spcAft>
                <a:spcPts val="0"/>
              </a:spcAft>
              <a:buNone/>
              <a:defRPr sz="1300"/>
            </a:lvl3pPr>
            <a:lvl4pPr lvl="3" algn="ctr" rtl="0">
              <a:spcBef>
                <a:spcPts val="1600"/>
              </a:spcBef>
              <a:spcAft>
                <a:spcPts val="0"/>
              </a:spcAft>
              <a:buNone/>
              <a:defRPr sz="1300"/>
            </a:lvl4pPr>
            <a:lvl5pPr lvl="4" algn="ctr" rtl="0">
              <a:spcBef>
                <a:spcPts val="1600"/>
              </a:spcBef>
              <a:spcAft>
                <a:spcPts val="0"/>
              </a:spcAft>
              <a:buNone/>
              <a:defRPr sz="1300"/>
            </a:lvl5pPr>
            <a:lvl6pPr lvl="5" algn="ctr" rtl="0">
              <a:spcBef>
                <a:spcPts val="1600"/>
              </a:spcBef>
              <a:spcAft>
                <a:spcPts val="0"/>
              </a:spcAft>
              <a:buNone/>
              <a:defRPr sz="1300"/>
            </a:lvl6pPr>
            <a:lvl7pPr lvl="6" algn="ctr" rtl="0">
              <a:spcBef>
                <a:spcPts val="1600"/>
              </a:spcBef>
              <a:spcAft>
                <a:spcPts val="0"/>
              </a:spcAft>
              <a:buNone/>
              <a:defRPr sz="1300"/>
            </a:lvl7pPr>
            <a:lvl8pPr lvl="7" algn="ctr" rtl="0">
              <a:spcBef>
                <a:spcPts val="1600"/>
              </a:spcBef>
              <a:spcAft>
                <a:spcPts val="0"/>
              </a:spcAft>
              <a:buNone/>
              <a:defRPr sz="1300"/>
            </a:lvl8pPr>
            <a:lvl9pPr lvl="8" algn="ctr" rtl="0">
              <a:spcBef>
                <a:spcPts val="1600"/>
              </a:spcBef>
              <a:spcAft>
                <a:spcPts val="1600"/>
              </a:spcAft>
              <a:buNone/>
              <a:defRPr sz="1300"/>
            </a:lvl9pPr>
          </a:lstStyle>
          <a:p>
            <a:endParaRPr/>
          </a:p>
        </p:txBody>
      </p:sp>
      <p:sp>
        <p:nvSpPr>
          <p:cNvPr id="131" name="Google Shape;131;p23"/>
          <p:cNvSpPr txBox="1">
            <a:spLocks noGrp="1"/>
          </p:cNvSpPr>
          <p:nvPr>
            <p:ph type="title" idx="5"/>
          </p:nvPr>
        </p:nvSpPr>
        <p:spPr>
          <a:xfrm>
            <a:off x="6898075" y="2955300"/>
            <a:ext cx="1479900" cy="492600"/>
          </a:xfrm>
          <a:prstGeom prst="rect">
            <a:avLst/>
          </a:prstGeom>
        </p:spPr>
        <p:txBody>
          <a:bodyPr spcFirstLastPara="1" wrap="square" lIns="91425" tIns="91425" rIns="91425" bIns="91425" anchor="b" anchorCtr="0">
            <a:noAutofit/>
          </a:bodyPr>
          <a:lstStyle>
            <a:lvl1pPr lvl="0" algn="ctr" rtl="0">
              <a:spcBef>
                <a:spcPts val="0"/>
              </a:spcBef>
              <a:spcAft>
                <a:spcPts val="0"/>
              </a:spcAft>
              <a:buNone/>
              <a:defRPr sz="1500"/>
            </a:lvl1pPr>
            <a:lvl2pPr lvl="1" algn="ctr" rtl="0">
              <a:spcBef>
                <a:spcPts val="0"/>
              </a:spcBef>
              <a:spcAft>
                <a:spcPts val="0"/>
              </a:spcAft>
              <a:buNone/>
              <a:defRPr sz="1500"/>
            </a:lvl2pPr>
            <a:lvl3pPr lvl="2" algn="ctr" rtl="0">
              <a:spcBef>
                <a:spcPts val="0"/>
              </a:spcBef>
              <a:spcAft>
                <a:spcPts val="0"/>
              </a:spcAft>
              <a:buNone/>
              <a:defRPr sz="1500"/>
            </a:lvl3pPr>
            <a:lvl4pPr lvl="3" algn="ctr" rtl="0">
              <a:spcBef>
                <a:spcPts val="0"/>
              </a:spcBef>
              <a:spcAft>
                <a:spcPts val="0"/>
              </a:spcAft>
              <a:buNone/>
              <a:defRPr sz="1500"/>
            </a:lvl4pPr>
            <a:lvl5pPr lvl="4" algn="ctr" rtl="0">
              <a:spcBef>
                <a:spcPts val="0"/>
              </a:spcBef>
              <a:spcAft>
                <a:spcPts val="0"/>
              </a:spcAft>
              <a:buNone/>
              <a:defRPr sz="1500"/>
            </a:lvl5pPr>
            <a:lvl6pPr lvl="5" algn="ctr" rtl="0">
              <a:spcBef>
                <a:spcPts val="0"/>
              </a:spcBef>
              <a:spcAft>
                <a:spcPts val="0"/>
              </a:spcAft>
              <a:buNone/>
              <a:defRPr sz="1500"/>
            </a:lvl6pPr>
            <a:lvl7pPr lvl="6" algn="ctr" rtl="0">
              <a:spcBef>
                <a:spcPts val="0"/>
              </a:spcBef>
              <a:spcAft>
                <a:spcPts val="0"/>
              </a:spcAft>
              <a:buNone/>
              <a:defRPr sz="1500"/>
            </a:lvl7pPr>
            <a:lvl8pPr lvl="7" algn="ctr" rtl="0">
              <a:spcBef>
                <a:spcPts val="0"/>
              </a:spcBef>
              <a:spcAft>
                <a:spcPts val="0"/>
              </a:spcAft>
              <a:buNone/>
              <a:defRPr sz="1500"/>
            </a:lvl8pPr>
            <a:lvl9pPr lvl="8" algn="ctr" rtl="0">
              <a:spcBef>
                <a:spcPts val="0"/>
              </a:spcBef>
              <a:spcAft>
                <a:spcPts val="0"/>
              </a:spcAft>
              <a:buNone/>
              <a:defRPr sz="1500"/>
            </a:lvl9pPr>
          </a:lstStyle>
          <a:p>
            <a:endParaRPr/>
          </a:p>
        </p:txBody>
      </p:sp>
      <p:sp>
        <p:nvSpPr>
          <p:cNvPr id="132" name="Google Shape;132;p23"/>
          <p:cNvSpPr txBox="1">
            <a:spLocks noGrp="1"/>
          </p:cNvSpPr>
          <p:nvPr>
            <p:ph type="subTitle" idx="6"/>
          </p:nvPr>
        </p:nvSpPr>
        <p:spPr>
          <a:xfrm>
            <a:off x="6898075" y="3370675"/>
            <a:ext cx="1479900" cy="7851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1300"/>
            </a:lvl1pPr>
            <a:lvl2pPr lvl="1" algn="ctr" rtl="0">
              <a:spcBef>
                <a:spcPts val="1600"/>
              </a:spcBef>
              <a:spcAft>
                <a:spcPts val="0"/>
              </a:spcAft>
              <a:buNone/>
              <a:defRPr sz="1300"/>
            </a:lvl2pPr>
            <a:lvl3pPr lvl="2" algn="ctr" rtl="0">
              <a:spcBef>
                <a:spcPts val="1600"/>
              </a:spcBef>
              <a:spcAft>
                <a:spcPts val="0"/>
              </a:spcAft>
              <a:buNone/>
              <a:defRPr sz="1300"/>
            </a:lvl3pPr>
            <a:lvl4pPr lvl="3" algn="ctr" rtl="0">
              <a:spcBef>
                <a:spcPts val="1600"/>
              </a:spcBef>
              <a:spcAft>
                <a:spcPts val="0"/>
              </a:spcAft>
              <a:buNone/>
              <a:defRPr sz="1300"/>
            </a:lvl4pPr>
            <a:lvl5pPr lvl="4" algn="ctr" rtl="0">
              <a:spcBef>
                <a:spcPts val="1600"/>
              </a:spcBef>
              <a:spcAft>
                <a:spcPts val="0"/>
              </a:spcAft>
              <a:buNone/>
              <a:defRPr sz="1300"/>
            </a:lvl5pPr>
            <a:lvl6pPr lvl="5" algn="ctr" rtl="0">
              <a:spcBef>
                <a:spcPts val="1600"/>
              </a:spcBef>
              <a:spcAft>
                <a:spcPts val="0"/>
              </a:spcAft>
              <a:buNone/>
              <a:defRPr sz="1300"/>
            </a:lvl6pPr>
            <a:lvl7pPr lvl="6" algn="ctr" rtl="0">
              <a:spcBef>
                <a:spcPts val="1600"/>
              </a:spcBef>
              <a:spcAft>
                <a:spcPts val="0"/>
              </a:spcAft>
              <a:buNone/>
              <a:defRPr sz="1300"/>
            </a:lvl7pPr>
            <a:lvl8pPr lvl="7" algn="ctr" rtl="0">
              <a:spcBef>
                <a:spcPts val="1600"/>
              </a:spcBef>
              <a:spcAft>
                <a:spcPts val="0"/>
              </a:spcAft>
              <a:buNone/>
              <a:defRPr sz="1300"/>
            </a:lvl8pPr>
            <a:lvl9pPr lvl="8" algn="ctr" rtl="0">
              <a:spcBef>
                <a:spcPts val="1600"/>
              </a:spcBef>
              <a:spcAft>
                <a:spcPts val="1600"/>
              </a:spcAft>
              <a:buNone/>
              <a:defRPr sz="1300"/>
            </a:lvl9pPr>
          </a:lstStyle>
          <a:p>
            <a:endParaRPr/>
          </a:p>
        </p:txBody>
      </p:sp>
      <p:sp>
        <p:nvSpPr>
          <p:cNvPr id="133" name="Google Shape;133;p23"/>
          <p:cNvSpPr txBox="1">
            <a:spLocks noGrp="1"/>
          </p:cNvSpPr>
          <p:nvPr>
            <p:ph type="title" idx="7"/>
          </p:nvPr>
        </p:nvSpPr>
        <p:spPr>
          <a:xfrm>
            <a:off x="2203050" y="911525"/>
            <a:ext cx="1671900" cy="492600"/>
          </a:xfrm>
          <a:prstGeom prst="rect">
            <a:avLst/>
          </a:prstGeom>
        </p:spPr>
        <p:txBody>
          <a:bodyPr spcFirstLastPara="1" wrap="square" lIns="91425" tIns="91425" rIns="91425" bIns="91425" anchor="b" anchorCtr="0">
            <a:noAutofit/>
          </a:bodyPr>
          <a:lstStyle>
            <a:lvl1pPr lvl="0" algn="ctr" rtl="0">
              <a:spcBef>
                <a:spcPts val="0"/>
              </a:spcBef>
              <a:spcAft>
                <a:spcPts val="0"/>
              </a:spcAft>
              <a:buNone/>
              <a:defRPr sz="1500"/>
            </a:lvl1pPr>
            <a:lvl2pPr lvl="1" algn="ctr" rtl="0">
              <a:spcBef>
                <a:spcPts val="0"/>
              </a:spcBef>
              <a:spcAft>
                <a:spcPts val="0"/>
              </a:spcAft>
              <a:buNone/>
              <a:defRPr sz="1500"/>
            </a:lvl2pPr>
            <a:lvl3pPr lvl="2" algn="ctr" rtl="0">
              <a:spcBef>
                <a:spcPts val="0"/>
              </a:spcBef>
              <a:spcAft>
                <a:spcPts val="0"/>
              </a:spcAft>
              <a:buNone/>
              <a:defRPr sz="1500"/>
            </a:lvl3pPr>
            <a:lvl4pPr lvl="3" algn="ctr" rtl="0">
              <a:spcBef>
                <a:spcPts val="0"/>
              </a:spcBef>
              <a:spcAft>
                <a:spcPts val="0"/>
              </a:spcAft>
              <a:buNone/>
              <a:defRPr sz="1500"/>
            </a:lvl4pPr>
            <a:lvl5pPr lvl="4" algn="ctr" rtl="0">
              <a:spcBef>
                <a:spcPts val="0"/>
              </a:spcBef>
              <a:spcAft>
                <a:spcPts val="0"/>
              </a:spcAft>
              <a:buNone/>
              <a:defRPr sz="1500"/>
            </a:lvl5pPr>
            <a:lvl6pPr lvl="5" algn="ctr" rtl="0">
              <a:spcBef>
                <a:spcPts val="0"/>
              </a:spcBef>
              <a:spcAft>
                <a:spcPts val="0"/>
              </a:spcAft>
              <a:buNone/>
              <a:defRPr sz="1500"/>
            </a:lvl6pPr>
            <a:lvl7pPr lvl="6" algn="ctr" rtl="0">
              <a:spcBef>
                <a:spcPts val="0"/>
              </a:spcBef>
              <a:spcAft>
                <a:spcPts val="0"/>
              </a:spcAft>
              <a:buNone/>
              <a:defRPr sz="1500"/>
            </a:lvl7pPr>
            <a:lvl8pPr lvl="7" algn="ctr" rtl="0">
              <a:spcBef>
                <a:spcPts val="0"/>
              </a:spcBef>
              <a:spcAft>
                <a:spcPts val="0"/>
              </a:spcAft>
              <a:buNone/>
              <a:defRPr sz="1500"/>
            </a:lvl8pPr>
            <a:lvl9pPr lvl="8" algn="ctr" rtl="0">
              <a:spcBef>
                <a:spcPts val="0"/>
              </a:spcBef>
              <a:spcAft>
                <a:spcPts val="0"/>
              </a:spcAft>
              <a:buNone/>
              <a:defRPr sz="1500"/>
            </a:lvl9pPr>
          </a:lstStyle>
          <a:p>
            <a:endParaRPr/>
          </a:p>
        </p:txBody>
      </p:sp>
      <p:sp>
        <p:nvSpPr>
          <p:cNvPr id="134" name="Google Shape;134;p23"/>
          <p:cNvSpPr txBox="1">
            <a:spLocks noGrp="1"/>
          </p:cNvSpPr>
          <p:nvPr>
            <p:ph type="subTitle" idx="8"/>
          </p:nvPr>
        </p:nvSpPr>
        <p:spPr>
          <a:xfrm>
            <a:off x="2203050" y="1326900"/>
            <a:ext cx="1671900" cy="7851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1300"/>
            </a:lvl1pPr>
            <a:lvl2pPr lvl="1" algn="ctr" rtl="0">
              <a:spcBef>
                <a:spcPts val="1600"/>
              </a:spcBef>
              <a:spcAft>
                <a:spcPts val="0"/>
              </a:spcAft>
              <a:buNone/>
              <a:defRPr sz="1300"/>
            </a:lvl2pPr>
            <a:lvl3pPr lvl="2" algn="ctr" rtl="0">
              <a:spcBef>
                <a:spcPts val="1600"/>
              </a:spcBef>
              <a:spcAft>
                <a:spcPts val="0"/>
              </a:spcAft>
              <a:buNone/>
              <a:defRPr sz="1300"/>
            </a:lvl3pPr>
            <a:lvl4pPr lvl="3" algn="ctr" rtl="0">
              <a:spcBef>
                <a:spcPts val="1600"/>
              </a:spcBef>
              <a:spcAft>
                <a:spcPts val="0"/>
              </a:spcAft>
              <a:buNone/>
              <a:defRPr sz="1300"/>
            </a:lvl4pPr>
            <a:lvl5pPr lvl="4" algn="ctr" rtl="0">
              <a:spcBef>
                <a:spcPts val="1600"/>
              </a:spcBef>
              <a:spcAft>
                <a:spcPts val="0"/>
              </a:spcAft>
              <a:buNone/>
              <a:defRPr sz="1300"/>
            </a:lvl5pPr>
            <a:lvl6pPr lvl="5" algn="ctr" rtl="0">
              <a:spcBef>
                <a:spcPts val="1600"/>
              </a:spcBef>
              <a:spcAft>
                <a:spcPts val="0"/>
              </a:spcAft>
              <a:buNone/>
              <a:defRPr sz="1300"/>
            </a:lvl6pPr>
            <a:lvl7pPr lvl="6" algn="ctr" rtl="0">
              <a:spcBef>
                <a:spcPts val="1600"/>
              </a:spcBef>
              <a:spcAft>
                <a:spcPts val="0"/>
              </a:spcAft>
              <a:buNone/>
              <a:defRPr sz="1300"/>
            </a:lvl7pPr>
            <a:lvl8pPr lvl="7" algn="ctr" rtl="0">
              <a:spcBef>
                <a:spcPts val="1600"/>
              </a:spcBef>
              <a:spcAft>
                <a:spcPts val="0"/>
              </a:spcAft>
              <a:buNone/>
              <a:defRPr sz="1300"/>
            </a:lvl8pPr>
            <a:lvl9pPr lvl="8" algn="ctr" rtl="0">
              <a:spcBef>
                <a:spcPts val="1600"/>
              </a:spcBef>
              <a:spcAft>
                <a:spcPts val="1600"/>
              </a:spcAft>
              <a:buNone/>
              <a:defRPr sz="1300"/>
            </a:lvl9pPr>
          </a:lstStyle>
          <a:p>
            <a:endParaRPr/>
          </a:p>
        </p:txBody>
      </p:sp>
      <p:sp>
        <p:nvSpPr>
          <p:cNvPr id="135" name="Google Shape;135;p23"/>
          <p:cNvSpPr txBox="1">
            <a:spLocks noGrp="1"/>
          </p:cNvSpPr>
          <p:nvPr>
            <p:ph type="title" idx="9"/>
          </p:nvPr>
        </p:nvSpPr>
        <p:spPr>
          <a:xfrm>
            <a:off x="5269064" y="911525"/>
            <a:ext cx="1671900" cy="492600"/>
          </a:xfrm>
          <a:prstGeom prst="rect">
            <a:avLst/>
          </a:prstGeom>
        </p:spPr>
        <p:txBody>
          <a:bodyPr spcFirstLastPara="1" wrap="square" lIns="91425" tIns="91425" rIns="91425" bIns="91425" anchor="b" anchorCtr="0">
            <a:noAutofit/>
          </a:bodyPr>
          <a:lstStyle>
            <a:lvl1pPr lvl="0" algn="ctr" rtl="0">
              <a:spcBef>
                <a:spcPts val="0"/>
              </a:spcBef>
              <a:spcAft>
                <a:spcPts val="0"/>
              </a:spcAft>
              <a:buNone/>
              <a:defRPr sz="1500"/>
            </a:lvl1pPr>
            <a:lvl2pPr lvl="1" algn="ctr" rtl="0">
              <a:spcBef>
                <a:spcPts val="0"/>
              </a:spcBef>
              <a:spcAft>
                <a:spcPts val="0"/>
              </a:spcAft>
              <a:buNone/>
              <a:defRPr sz="1500"/>
            </a:lvl2pPr>
            <a:lvl3pPr lvl="2" algn="ctr" rtl="0">
              <a:spcBef>
                <a:spcPts val="0"/>
              </a:spcBef>
              <a:spcAft>
                <a:spcPts val="0"/>
              </a:spcAft>
              <a:buNone/>
              <a:defRPr sz="1500"/>
            </a:lvl3pPr>
            <a:lvl4pPr lvl="3" algn="ctr" rtl="0">
              <a:spcBef>
                <a:spcPts val="0"/>
              </a:spcBef>
              <a:spcAft>
                <a:spcPts val="0"/>
              </a:spcAft>
              <a:buNone/>
              <a:defRPr sz="1500"/>
            </a:lvl4pPr>
            <a:lvl5pPr lvl="4" algn="ctr" rtl="0">
              <a:spcBef>
                <a:spcPts val="0"/>
              </a:spcBef>
              <a:spcAft>
                <a:spcPts val="0"/>
              </a:spcAft>
              <a:buNone/>
              <a:defRPr sz="1500"/>
            </a:lvl5pPr>
            <a:lvl6pPr lvl="5" algn="ctr" rtl="0">
              <a:spcBef>
                <a:spcPts val="0"/>
              </a:spcBef>
              <a:spcAft>
                <a:spcPts val="0"/>
              </a:spcAft>
              <a:buNone/>
              <a:defRPr sz="1500"/>
            </a:lvl6pPr>
            <a:lvl7pPr lvl="6" algn="ctr" rtl="0">
              <a:spcBef>
                <a:spcPts val="0"/>
              </a:spcBef>
              <a:spcAft>
                <a:spcPts val="0"/>
              </a:spcAft>
              <a:buNone/>
              <a:defRPr sz="1500"/>
            </a:lvl7pPr>
            <a:lvl8pPr lvl="7" algn="ctr" rtl="0">
              <a:spcBef>
                <a:spcPts val="0"/>
              </a:spcBef>
              <a:spcAft>
                <a:spcPts val="0"/>
              </a:spcAft>
              <a:buNone/>
              <a:defRPr sz="1500"/>
            </a:lvl8pPr>
            <a:lvl9pPr lvl="8" algn="ctr" rtl="0">
              <a:spcBef>
                <a:spcPts val="0"/>
              </a:spcBef>
              <a:spcAft>
                <a:spcPts val="0"/>
              </a:spcAft>
              <a:buNone/>
              <a:defRPr sz="1500"/>
            </a:lvl9pPr>
          </a:lstStyle>
          <a:p>
            <a:endParaRPr/>
          </a:p>
        </p:txBody>
      </p:sp>
      <p:sp>
        <p:nvSpPr>
          <p:cNvPr id="136" name="Google Shape;136;p23"/>
          <p:cNvSpPr txBox="1">
            <a:spLocks noGrp="1"/>
          </p:cNvSpPr>
          <p:nvPr>
            <p:ph type="subTitle" idx="13"/>
          </p:nvPr>
        </p:nvSpPr>
        <p:spPr>
          <a:xfrm>
            <a:off x="5269064" y="1326900"/>
            <a:ext cx="1671900" cy="7851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1300"/>
            </a:lvl1pPr>
            <a:lvl2pPr lvl="1" algn="ctr" rtl="0">
              <a:spcBef>
                <a:spcPts val="1600"/>
              </a:spcBef>
              <a:spcAft>
                <a:spcPts val="0"/>
              </a:spcAft>
              <a:buNone/>
              <a:defRPr sz="1300"/>
            </a:lvl2pPr>
            <a:lvl3pPr lvl="2" algn="ctr" rtl="0">
              <a:spcBef>
                <a:spcPts val="1600"/>
              </a:spcBef>
              <a:spcAft>
                <a:spcPts val="0"/>
              </a:spcAft>
              <a:buNone/>
              <a:defRPr sz="1300"/>
            </a:lvl3pPr>
            <a:lvl4pPr lvl="3" algn="ctr" rtl="0">
              <a:spcBef>
                <a:spcPts val="1600"/>
              </a:spcBef>
              <a:spcAft>
                <a:spcPts val="0"/>
              </a:spcAft>
              <a:buNone/>
              <a:defRPr sz="1300"/>
            </a:lvl4pPr>
            <a:lvl5pPr lvl="4" algn="ctr" rtl="0">
              <a:spcBef>
                <a:spcPts val="1600"/>
              </a:spcBef>
              <a:spcAft>
                <a:spcPts val="0"/>
              </a:spcAft>
              <a:buNone/>
              <a:defRPr sz="1300"/>
            </a:lvl5pPr>
            <a:lvl6pPr lvl="5" algn="ctr" rtl="0">
              <a:spcBef>
                <a:spcPts val="1600"/>
              </a:spcBef>
              <a:spcAft>
                <a:spcPts val="0"/>
              </a:spcAft>
              <a:buNone/>
              <a:defRPr sz="1300"/>
            </a:lvl6pPr>
            <a:lvl7pPr lvl="6" algn="ctr" rtl="0">
              <a:spcBef>
                <a:spcPts val="1600"/>
              </a:spcBef>
              <a:spcAft>
                <a:spcPts val="0"/>
              </a:spcAft>
              <a:buNone/>
              <a:defRPr sz="1300"/>
            </a:lvl7pPr>
            <a:lvl8pPr lvl="7" algn="ctr" rtl="0">
              <a:spcBef>
                <a:spcPts val="1600"/>
              </a:spcBef>
              <a:spcAft>
                <a:spcPts val="0"/>
              </a:spcAft>
              <a:buNone/>
              <a:defRPr sz="1300"/>
            </a:lvl8pPr>
            <a:lvl9pPr lvl="8" algn="ctr" rtl="0">
              <a:spcBef>
                <a:spcPts val="1600"/>
              </a:spcBef>
              <a:spcAft>
                <a:spcPts val="1600"/>
              </a:spcAft>
              <a:buNone/>
              <a:defRPr sz="1300"/>
            </a:lvl9pPr>
          </a:lstStyle>
          <a:p>
            <a:endParaRPr/>
          </a:p>
        </p:txBody>
      </p:sp>
      <p:sp>
        <p:nvSpPr>
          <p:cNvPr id="137" name="Google Shape;137;p23"/>
          <p:cNvSpPr txBox="1">
            <a:spLocks noGrp="1"/>
          </p:cNvSpPr>
          <p:nvPr>
            <p:ph type="title" idx="14" hasCustomPrompt="1"/>
          </p:nvPr>
        </p:nvSpPr>
        <p:spPr>
          <a:xfrm>
            <a:off x="1091225" y="2366550"/>
            <a:ext cx="829500" cy="4104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rgbClr val="FFFFFF"/>
              </a:buClr>
              <a:buSzPts val="2000"/>
              <a:buNone/>
              <a:defRPr sz="2000">
                <a:solidFill>
                  <a:srgbClr val="FFFFFF"/>
                </a:solidFill>
              </a:defRPr>
            </a:lvl1pPr>
            <a:lvl2pPr lvl="1" algn="ctr" rtl="0">
              <a:spcBef>
                <a:spcPts val="0"/>
              </a:spcBef>
              <a:spcAft>
                <a:spcPts val="0"/>
              </a:spcAft>
              <a:buClr>
                <a:srgbClr val="FFFFFF"/>
              </a:buClr>
              <a:buSzPts val="2000"/>
              <a:buNone/>
              <a:defRPr sz="2000">
                <a:solidFill>
                  <a:srgbClr val="FFFFFF"/>
                </a:solidFill>
              </a:defRPr>
            </a:lvl2pPr>
            <a:lvl3pPr lvl="2" algn="ctr" rtl="0">
              <a:spcBef>
                <a:spcPts val="0"/>
              </a:spcBef>
              <a:spcAft>
                <a:spcPts val="0"/>
              </a:spcAft>
              <a:buClr>
                <a:srgbClr val="FFFFFF"/>
              </a:buClr>
              <a:buSzPts val="2000"/>
              <a:buNone/>
              <a:defRPr sz="2000">
                <a:solidFill>
                  <a:srgbClr val="FFFFFF"/>
                </a:solidFill>
              </a:defRPr>
            </a:lvl3pPr>
            <a:lvl4pPr lvl="3" algn="ctr" rtl="0">
              <a:spcBef>
                <a:spcPts val="0"/>
              </a:spcBef>
              <a:spcAft>
                <a:spcPts val="0"/>
              </a:spcAft>
              <a:buClr>
                <a:srgbClr val="FFFFFF"/>
              </a:buClr>
              <a:buSzPts val="2000"/>
              <a:buNone/>
              <a:defRPr sz="2000">
                <a:solidFill>
                  <a:srgbClr val="FFFFFF"/>
                </a:solidFill>
              </a:defRPr>
            </a:lvl4pPr>
            <a:lvl5pPr lvl="4" algn="ctr" rtl="0">
              <a:spcBef>
                <a:spcPts val="0"/>
              </a:spcBef>
              <a:spcAft>
                <a:spcPts val="0"/>
              </a:spcAft>
              <a:buClr>
                <a:srgbClr val="FFFFFF"/>
              </a:buClr>
              <a:buSzPts val="2000"/>
              <a:buNone/>
              <a:defRPr sz="2000">
                <a:solidFill>
                  <a:srgbClr val="FFFFFF"/>
                </a:solidFill>
              </a:defRPr>
            </a:lvl5pPr>
            <a:lvl6pPr lvl="5" algn="ctr" rtl="0">
              <a:spcBef>
                <a:spcPts val="0"/>
              </a:spcBef>
              <a:spcAft>
                <a:spcPts val="0"/>
              </a:spcAft>
              <a:buClr>
                <a:srgbClr val="FFFFFF"/>
              </a:buClr>
              <a:buSzPts val="2000"/>
              <a:buNone/>
              <a:defRPr sz="2000">
                <a:solidFill>
                  <a:srgbClr val="FFFFFF"/>
                </a:solidFill>
              </a:defRPr>
            </a:lvl6pPr>
            <a:lvl7pPr lvl="6" algn="ctr" rtl="0">
              <a:spcBef>
                <a:spcPts val="0"/>
              </a:spcBef>
              <a:spcAft>
                <a:spcPts val="0"/>
              </a:spcAft>
              <a:buClr>
                <a:srgbClr val="FFFFFF"/>
              </a:buClr>
              <a:buSzPts val="2000"/>
              <a:buNone/>
              <a:defRPr sz="2000">
                <a:solidFill>
                  <a:srgbClr val="FFFFFF"/>
                </a:solidFill>
              </a:defRPr>
            </a:lvl7pPr>
            <a:lvl8pPr lvl="7" algn="ctr" rtl="0">
              <a:spcBef>
                <a:spcPts val="0"/>
              </a:spcBef>
              <a:spcAft>
                <a:spcPts val="0"/>
              </a:spcAft>
              <a:buClr>
                <a:srgbClr val="FFFFFF"/>
              </a:buClr>
              <a:buSzPts val="2000"/>
              <a:buNone/>
              <a:defRPr sz="2000">
                <a:solidFill>
                  <a:srgbClr val="FFFFFF"/>
                </a:solidFill>
              </a:defRPr>
            </a:lvl8pPr>
            <a:lvl9pPr lvl="8" algn="ctr" rtl="0">
              <a:spcBef>
                <a:spcPts val="0"/>
              </a:spcBef>
              <a:spcAft>
                <a:spcPts val="0"/>
              </a:spcAft>
              <a:buClr>
                <a:srgbClr val="FFFFFF"/>
              </a:buClr>
              <a:buSzPts val="2000"/>
              <a:buNone/>
              <a:defRPr sz="2000">
                <a:solidFill>
                  <a:srgbClr val="FFFFFF"/>
                </a:solidFill>
              </a:defRPr>
            </a:lvl9pPr>
          </a:lstStyle>
          <a:p>
            <a:r>
              <a:t>xx%</a:t>
            </a:r>
          </a:p>
        </p:txBody>
      </p:sp>
      <p:sp>
        <p:nvSpPr>
          <p:cNvPr id="138" name="Google Shape;138;p23"/>
          <p:cNvSpPr txBox="1">
            <a:spLocks noGrp="1"/>
          </p:cNvSpPr>
          <p:nvPr>
            <p:ph type="title" idx="15" hasCustomPrompt="1"/>
          </p:nvPr>
        </p:nvSpPr>
        <p:spPr>
          <a:xfrm>
            <a:off x="2624238" y="2366550"/>
            <a:ext cx="829500" cy="4104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rgbClr val="FFFFFF"/>
              </a:buClr>
              <a:buSzPts val="2000"/>
              <a:buNone/>
              <a:defRPr sz="2000">
                <a:solidFill>
                  <a:srgbClr val="FFFFFF"/>
                </a:solidFill>
              </a:defRPr>
            </a:lvl1pPr>
            <a:lvl2pPr lvl="1" algn="ctr" rtl="0">
              <a:spcBef>
                <a:spcPts val="0"/>
              </a:spcBef>
              <a:spcAft>
                <a:spcPts val="0"/>
              </a:spcAft>
              <a:buClr>
                <a:srgbClr val="FFFFFF"/>
              </a:buClr>
              <a:buSzPts val="2000"/>
              <a:buNone/>
              <a:defRPr sz="2000">
                <a:solidFill>
                  <a:srgbClr val="FFFFFF"/>
                </a:solidFill>
              </a:defRPr>
            </a:lvl2pPr>
            <a:lvl3pPr lvl="2" algn="ctr" rtl="0">
              <a:spcBef>
                <a:spcPts val="0"/>
              </a:spcBef>
              <a:spcAft>
                <a:spcPts val="0"/>
              </a:spcAft>
              <a:buClr>
                <a:srgbClr val="FFFFFF"/>
              </a:buClr>
              <a:buSzPts val="2000"/>
              <a:buNone/>
              <a:defRPr sz="2000">
                <a:solidFill>
                  <a:srgbClr val="FFFFFF"/>
                </a:solidFill>
              </a:defRPr>
            </a:lvl3pPr>
            <a:lvl4pPr lvl="3" algn="ctr" rtl="0">
              <a:spcBef>
                <a:spcPts val="0"/>
              </a:spcBef>
              <a:spcAft>
                <a:spcPts val="0"/>
              </a:spcAft>
              <a:buClr>
                <a:srgbClr val="FFFFFF"/>
              </a:buClr>
              <a:buSzPts val="2000"/>
              <a:buNone/>
              <a:defRPr sz="2000">
                <a:solidFill>
                  <a:srgbClr val="FFFFFF"/>
                </a:solidFill>
              </a:defRPr>
            </a:lvl4pPr>
            <a:lvl5pPr lvl="4" algn="ctr" rtl="0">
              <a:spcBef>
                <a:spcPts val="0"/>
              </a:spcBef>
              <a:spcAft>
                <a:spcPts val="0"/>
              </a:spcAft>
              <a:buClr>
                <a:srgbClr val="FFFFFF"/>
              </a:buClr>
              <a:buSzPts val="2000"/>
              <a:buNone/>
              <a:defRPr sz="2000">
                <a:solidFill>
                  <a:srgbClr val="FFFFFF"/>
                </a:solidFill>
              </a:defRPr>
            </a:lvl5pPr>
            <a:lvl6pPr lvl="5" algn="ctr" rtl="0">
              <a:spcBef>
                <a:spcPts val="0"/>
              </a:spcBef>
              <a:spcAft>
                <a:spcPts val="0"/>
              </a:spcAft>
              <a:buClr>
                <a:srgbClr val="FFFFFF"/>
              </a:buClr>
              <a:buSzPts val="2000"/>
              <a:buNone/>
              <a:defRPr sz="2000">
                <a:solidFill>
                  <a:srgbClr val="FFFFFF"/>
                </a:solidFill>
              </a:defRPr>
            </a:lvl6pPr>
            <a:lvl7pPr lvl="6" algn="ctr" rtl="0">
              <a:spcBef>
                <a:spcPts val="0"/>
              </a:spcBef>
              <a:spcAft>
                <a:spcPts val="0"/>
              </a:spcAft>
              <a:buClr>
                <a:srgbClr val="FFFFFF"/>
              </a:buClr>
              <a:buSzPts val="2000"/>
              <a:buNone/>
              <a:defRPr sz="2000">
                <a:solidFill>
                  <a:srgbClr val="FFFFFF"/>
                </a:solidFill>
              </a:defRPr>
            </a:lvl7pPr>
            <a:lvl8pPr lvl="7" algn="ctr" rtl="0">
              <a:spcBef>
                <a:spcPts val="0"/>
              </a:spcBef>
              <a:spcAft>
                <a:spcPts val="0"/>
              </a:spcAft>
              <a:buClr>
                <a:srgbClr val="FFFFFF"/>
              </a:buClr>
              <a:buSzPts val="2000"/>
              <a:buNone/>
              <a:defRPr sz="2000">
                <a:solidFill>
                  <a:srgbClr val="FFFFFF"/>
                </a:solidFill>
              </a:defRPr>
            </a:lvl8pPr>
            <a:lvl9pPr lvl="8" algn="ctr" rtl="0">
              <a:spcBef>
                <a:spcPts val="0"/>
              </a:spcBef>
              <a:spcAft>
                <a:spcPts val="0"/>
              </a:spcAft>
              <a:buClr>
                <a:srgbClr val="FFFFFF"/>
              </a:buClr>
              <a:buSzPts val="2000"/>
              <a:buNone/>
              <a:defRPr sz="2000">
                <a:solidFill>
                  <a:srgbClr val="FFFFFF"/>
                </a:solidFill>
              </a:defRPr>
            </a:lvl9pPr>
          </a:lstStyle>
          <a:p>
            <a:r>
              <a:t>xx%</a:t>
            </a:r>
          </a:p>
        </p:txBody>
      </p:sp>
      <p:sp>
        <p:nvSpPr>
          <p:cNvPr id="139" name="Google Shape;139;p23"/>
          <p:cNvSpPr txBox="1">
            <a:spLocks noGrp="1"/>
          </p:cNvSpPr>
          <p:nvPr>
            <p:ph type="title" idx="16" hasCustomPrompt="1"/>
          </p:nvPr>
        </p:nvSpPr>
        <p:spPr>
          <a:xfrm>
            <a:off x="4157250" y="2366550"/>
            <a:ext cx="829500" cy="4104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rgbClr val="FFFFFF"/>
              </a:buClr>
              <a:buSzPts val="2000"/>
              <a:buNone/>
              <a:defRPr sz="2000">
                <a:solidFill>
                  <a:srgbClr val="FFFFFF"/>
                </a:solidFill>
              </a:defRPr>
            </a:lvl1pPr>
            <a:lvl2pPr lvl="1" algn="ctr" rtl="0">
              <a:spcBef>
                <a:spcPts val="0"/>
              </a:spcBef>
              <a:spcAft>
                <a:spcPts val="0"/>
              </a:spcAft>
              <a:buClr>
                <a:srgbClr val="FFFFFF"/>
              </a:buClr>
              <a:buSzPts val="2000"/>
              <a:buNone/>
              <a:defRPr sz="2000">
                <a:solidFill>
                  <a:srgbClr val="FFFFFF"/>
                </a:solidFill>
              </a:defRPr>
            </a:lvl2pPr>
            <a:lvl3pPr lvl="2" algn="ctr" rtl="0">
              <a:spcBef>
                <a:spcPts val="0"/>
              </a:spcBef>
              <a:spcAft>
                <a:spcPts val="0"/>
              </a:spcAft>
              <a:buClr>
                <a:srgbClr val="FFFFFF"/>
              </a:buClr>
              <a:buSzPts val="2000"/>
              <a:buNone/>
              <a:defRPr sz="2000">
                <a:solidFill>
                  <a:srgbClr val="FFFFFF"/>
                </a:solidFill>
              </a:defRPr>
            </a:lvl3pPr>
            <a:lvl4pPr lvl="3" algn="ctr" rtl="0">
              <a:spcBef>
                <a:spcPts val="0"/>
              </a:spcBef>
              <a:spcAft>
                <a:spcPts val="0"/>
              </a:spcAft>
              <a:buClr>
                <a:srgbClr val="FFFFFF"/>
              </a:buClr>
              <a:buSzPts val="2000"/>
              <a:buNone/>
              <a:defRPr sz="2000">
                <a:solidFill>
                  <a:srgbClr val="FFFFFF"/>
                </a:solidFill>
              </a:defRPr>
            </a:lvl4pPr>
            <a:lvl5pPr lvl="4" algn="ctr" rtl="0">
              <a:spcBef>
                <a:spcPts val="0"/>
              </a:spcBef>
              <a:spcAft>
                <a:spcPts val="0"/>
              </a:spcAft>
              <a:buClr>
                <a:srgbClr val="FFFFFF"/>
              </a:buClr>
              <a:buSzPts val="2000"/>
              <a:buNone/>
              <a:defRPr sz="2000">
                <a:solidFill>
                  <a:srgbClr val="FFFFFF"/>
                </a:solidFill>
              </a:defRPr>
            </a:lvl5pPr>
            <a:lvl6pPr lvl="5" algn="ctr" rtl="0">
              <a:spcBef>
                <a:spcPts val="0"/>
              </a:spcBef>
              <a:spcAft>
                <a:spcPts val="0"/>
              </a:spcAft>
              <a:buClr>
                <a:srgbClr val="FFFFFF"/>
              </a:buClr>
              <a:buSzPts val="2000"/>
              <a:buNone/>
              <a:defRPr sz="2000">
                <a:solidFill>
                  <a:srgbClr val="FFFFFF"/>
                </a:solidFill>
              </a:defRPr>
            </a:lvl6pPr>
            <a:lvl7pPr lvl="6" algn="ctr" rtl="0">
              <a:spcBef>
                <a:spcPts val="0"/>
              </a:spcBef>
              <a:spcAft>
                <a:spcPts val="0"/>
              </a:spcAft>
              <a:buClr>
                <a:srgbClr val="FFFFFF"/>
              </a:buClr>
              <a:buSzPts val="2000"/>
              <a:buNone/>
              <a:defRPr sz="2000">
                <a:solidFill>
                  <a:srgbClr val="FFFFFF"/>
                </a:solidFill>
              </a:defRPr>
            </a:lvl7pPr>
            <a:lvl8pPr lvl="7" algn="ctr" rtl="0">
              <a:spcBef>
                <a:spcPts val="0"/>
              </a:spcBef>
              <a:spcAft>
                <a:spcPts val="0"/>
              </a:spcAft>
              <a:buClr>
                <a:srgbClr val="FFFFFF"/>
              </a:buClr>
              <a:buSzPts val="2000"/>
              <a:buNone/>
              <a:defRPr sz="2000">
                <a:solidFill>
                  <a:srgbClr val="FFFFFF"/>
                </a:solidFill>
              </a:defRPr>
            </a:lvl8pPr>
            <a:lvl9pPr lvl="8" algn="ctr" rtl="0">
              <a:spcBef>
                <a:spcPts val="0"/>
              </a:spcBef>
              <a:spcAft>
                <a:spcPts val="0"/>
              </a:spcAft>
              <a:buClr>
                <a:srgbClr val="FFFFFF"/>
              </a:buClr>
              <a:buSzPts val="2000"/>
              <a:buNone/>
              <a:defRPr sz="2000">
                <a:solidFill>
                  <a:srgbClr val="FFFFFF"/>
                </a:solidFill>
              </a:defRPr>
            </a:lvl9pPr>
          </a:lstStyle>
          <a:p>
            <a:r>
              <a:t>xx%</a:t>
            </a:r>
          </a:p>
        </p:txBody>
      </p:sp>
      <p:sp>
        <p:nvSpPr>
          <p:cNvPr id="140" name="Google Shape;140;p23"/>
          <p:cNvSpPr txBox="1">
            <a:spLocks noGrp="1"/>
          </p:cNvSpPr>
          <p:nvPr>
            <p:ph type="title" idx="17" hasCustomPrompt="1"/>
          </p:nvPr>
        </p:nvSpPr>
        <p:spPr>
          <a:xfrm>
            <a:off x="5690275" y="2366550"/>
            <a:ext cx="829500" cy="4104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rgbClr val="FFFFFF"/>
              </a:buClr>
              <a:buSzPts val="2000"/>
              <a:buNone/>
              <a:defRPr sz="2000">
                <a:solidFill>
                  <a:srgbClr val="FFFFFF"/>
                </a:solidFill>
              </a:defRPr>
            </a:lvl1pPr>
            <a:lvl2pPr lvl="1" algn="ctr" rtl="0">
              <a:spcBef>
                <a:spcPts val="0"/>
              </a:spcBef>
              <a:spcAft>
                <a:spcPts val="0"/>
              </a:spcAft>
              <a:buClr>
                <a:srgbClr val="FFFFFF"/>
              </a:buClr>
              <a:buSzPts val="2000"/>
              <a:buNone/>
              <a:defRPr sz="2000">
                <a:solidFill>
                  <a:srgbClr val="FFFFFF"/>
                </a:solidFill>
              </a:defRPr>
            </a:lvl2pPr>
            <a:lvl3pPr lvl="2" algn="ctr" rtl="0">
              <a:spcBef>
                <a:spcPts val="0"/>
              </a:spcBef>
              <a:spcAft>
                <a:spcPts val="0"/>
              </a:spcAft>
              <a:buClr>
                <a:srgbClr val="FFFFFF"/>
              </a:buClr>
              <a:buSzPts val="2000"/>
              <a:buNone/>
              <a:defRPr sz="2000">
                <a:solidFill>
                  <a:srgbClr val="FFFFFF"/>
                </a:solidFill>
              </a:defRPr>
            </a:lvl3pPr>
            <a:lvl4pPr lvl="3" algn="ctr" rtl="0">
              <a:spcBef>
                <a:spcPts val="0"/>
              </a:spcBef>
              <a:spcAft>
                <a:spcPts val="0"/>
              </a:spcAft>
              <a:buClr>
                <a:srgbClr val="FFFFFF"/>
              </a:buClr>
              <a:buSzPts val="2000"/>
              <a:buNone/>
              <a:defRPr sz="2000">
                <a:solidFill>
                  <a:srgbClr val="FFFFFF"/>
                </a:solidFill>
              </a:defRPr>
            </a:lvl4pPr>
            <a:lvl5pPr lvl="4" algn="ctr" rtl="0">
              <a:spcBef>
                <a:spcPts val="0"/>
              </a:spcBef>
              <a:spcAft>
                <a:spcPts val="0"/>
              </a:spcAft>
              <a:buClr>
                <a:srgbClr val="FFFFFF"/>
              </a:buClr>
              <a:buSzPts val="2000"/>
              <a:buNone/>
              <a:defRPr sz="2000">
                <a:solidFill>
                  <a:srgbClr val="FFFFFF"/>
                </a:solidFill>
              </a:defRPr>
            </a:lvl5pPr>
            <a:lvl6pPr lvl="5" algn="ctr" rtl="0">
              <a:spcBef>
                <a:spcPts val="0"/>
              </a:spcBef>
              <a:spcAft>
                <a:spcPts val="0"/>
              </a:spcAft>
              <a:buClr>
                <a:srgbClr val="FFFFFF"/>
              </a:buClr>
              <a:buSzPts val="2000"/>
              <a:buNone/>
              <a:defRPr sz="2000">
                <a:solidFill>
                  <a:srgbClr val="FFFFFF"/>
                </a:solidFill>
              </a:defRPr>
            </a:lvl6pPr>
            <a:lvl7pPr lvl="6" algn="ctr" rtl="0">
              <a:spcBef>
                <a:spcPts val="0"/>
              </a:spcBef>
              <a:spcAft>
                <a:spcPts val="0"/>
              </a:spcAft>
              <a:buClr>
                <a:srgbClr val="FFFFFF"/>
              </a:buClr>
              <a:buSzPts val="2000"/>
              <a:buNone/>
              <a:defRPr sz="2000">
                <a:solidFill>
                  <a:srgbClr val="FFFFFF"/>
                </a:solidFill>
              </a:defRPr>
            </a:lvl7pPr>
            <a:lvl8pPr lvl="7" algn="ctr" rtl="0">
              <a:spcBef>
                <a:spcPts val="0"/>
              </a:spcBef>
              <a:spcAft>
                <a:spcPts val="0"/>
              </a:spcAft>
              <a:buClr>
                <a:srgbClr val="FFFFFF"/>
              </a:buClr>
              <a:buSzPts val="2000"/>
              <a:buNone/>
              <a:defRPr sz="2000">
                <a:solidFill>
                  <a:srgbClr val="FFFFFF"/>
                </a:solidFill>
              </a:defRPr>
            </a:lvl8pPr>
            <a:lvl9pPr lvl="8" algn="ctr" rtl="0">
              <a:spcBef>
                <a:spcPts val="0"/>
              </a:spcBef>
              <a:spcAft>
                <a:spcPts val="0"/>
              </a:spcAft>
              <a:buClr>
                <a:srgbClr val="FFFFFF"/>
              </a:buClr>
              <a:buSzPts val="2000"/>
              <a:buNone/>
              <a:defRPr sz="2000">
                <a:solidFill>
                  <a:srgbClr val="FFFFFF"/>
                </a:solidFill>
              </a:defRPr>
            </a:lvl9pPr>
          </a:lstStyle>
          <a:p>
            <a:r>
              <a:t>xx%</a:t>
            </a:r>
          </a:p>
        </p:txBody>
      </p:sp>
      <p:sp>
        <p:nvSpPr>
          <p:cNvPr id="141" name="Google Shape;141;p23"/>
          <p:cNvSpPr txBox="1">
            <a:spLocks noGrp="1"/>
          </p:cNvSpPr>
          <p:nvPr>
            <p:ph type="title" idx="18" hasCustomPrompt="1"/>
          </p:nvPr>
        </p:nvSpPr>
        <p:spPr>
          <a:xfrm>
            <a:off x="7223300" y="2366550"/>
            <a:ext cx="829500" cy="4104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rgbClr val="FFFFFF"/>
              </a:buClr>
              <a:buSzPts val="2000"/>
              <a:buNone/>
              <a:defRPr sz="2000">
                <a:solidFill>
                  <a:srgbClr val="FFFFFF"/>
                </a:solidFill>
              </a:defRPr>
            </a:lvl1pPr>
            <a:lvl2pPr lvl="1" algn="ctr" rtl="0">
              <a:spcBef>
                <a:spcPts val="0"/>
              </a:spcBef>
              <a:spcAft>
                <a:spcPts val="0"/>
              </a:spcAft>
              <a:buClr>
                <a:srgbClr val="FFFFFF"/>
              </a:buClr>
              <a:buSzPts val="2000"/>
              <a:buNone/>
              <a:defRPr sz="2000">
                <a:solidFill>
                  <a:srgbClr val="FFFFFF"/>
                </a:solidFill>
              </a:defRPr>
            </a:lvl2pPr>
            <a:lvl3pPr lvl="2" algn="ctr" rtl="0">
              <a:spcBef>
                <a:spcPts val="0"/>
              </a:spcBef>
              <a:spcAft>
                <a:spcPts val="0"/>
              </a:spcAft>
              <a:buClr>
                <a:srgbClr val="FFFFFF"/>
              </a:buClr>
              <a:buSzPts val="2000"/>
              <a:buNone/>
              <a:defRPr sz="2000">
                <a:solidFill>
                  <a:srgbClr val="FFFFFF"/>
                </a:solidFill>
              </a:defRPr>
            </a:lvl3pPr>
            <a:lvl4pPr lvl="3" algn="ctr" rtl="0">
              <a:spcBef>
                <a:spcPts val="0"/>
              </a:spcBef>
              <a:spcAft>
                <a:spcPts val="0"/>
              </a:spcAft>
              <a:buClr>
                <a:srgbClr val="FFFFFF"/>
              </a:buClr>
              <a:buSzPts val="2000"/>
              <a:buNone/>
              <a:defRPr sz="2000">
                <a:solidFill>
                  <a:srgbClr val="FFFFFF"/>
                </a:solidFill>
              </a:defRPr>
            </a:lvl4pPr>
            <a:lvl5pPr lvl="4" algn="ctr" rtl="0">
              <a:spcBef>
                <a:spcPts val="0"/>
              </a:spcBef>
              <a:spcAft>
                <a:spcPts val="0"/>
              </a:spcAft>
              <a:buClr>
                <a:srgbClr val="FFFFFF"/>
              </a:buClr>
              <a:buSzPts val="2000"/>
              <a:buNone/>
              <a:defRPr sz="2000">
                <a:solidFill>
                  <a:srgbClr val="FFFFFF"/>
                </a:solidFill>
              </a:defRPr>
            </a:lvl5pPr>
            <a:lvl6pPr lvl="5" algn="ctr" rtl="0">
              <a:spcBef>
                <a:spcPts val="0"/>
              </a:spcBef>
              <a:spcAft>
                <a:spcPts val="0"/>
              </a:spcAft>
              <a:buClr>
                <a:srgbClr val="FFFFFF"/>
              </a:buClr>
              <a:buSzPts val="2000"/>
              <a:buNone/>
              <a:defRPr sz="2000">
                <a:solidFill>
                  <a:srgbClr val="FFFFFF"/>
                </a:solidFill>
              </a:defRPr>
            </a:lvl6pPr>
            <a:lvl7pPr lvl="6" algn="ctr" rtl="0">
              <a:spcBef>
                <a:spcPts val="0"/>
              </a:spcBef>
              <a:spcAft>
                <a:spcPts val="0"/>
              </a:spcAft>
              <a:buClr>
                <a:srgbClr val="FFFFFF"/>
              </a:buClr>
              <a:buSzPts val="2000"/>
              <a:buNone/>
              <a:defRPr sz="2000">
                <a:solidFill>
                  <a:srgbClr val="FFFFFF"/>
                </a:solidFill>
              </a:defRPr>
            </a:lvl7pPr>
            <a:lvl8pPr lvl="7" algn="ctr" rtl="0">
              <a:spcBef>
                <a:spcPts val="0"/>
              </a:spcBef>
              <a:spcAft>
                <a:spcPts val="0"/>
              </a:spcAft>
              <a:buClr>
                <a:srgbClr val="FFFFFF"/>
              </a:buClr>
              <a:buSzPts val="2000"/>
              <a:buNone/>
              <a:defRPr sz="2000">
                <a:solidFill>
                  <a:srgbClr val="FFFFFF"/>
                </a:solidFill>
              </a:defRPr>
            </a:lvl8pPr>
            <a:lvl9pPr lvl="8" algn="ctr" rtl="0">
              <a:spcBef>
                <a:spcPts val="0"/>
              </a:spcBef>
              <a:spcAft>
                <a:spcPts val="0"/>
              </a:spcAft>
              <a:buClr>
                <a:srgbClr val="FFFFFF"/>
              </a:buClr>
              <a:buSzPts val="2000"/>
              <a:buNone/>
              <a:defRPr sz="2000">
                <a:solidFill>
                  <a:srgbClr val="FFFFFF"/>
                </a:solidFill>
              </a:defRPr>
            </a:lvl9pPr>
          </a:lstStyle>
          <a:p>
            <a:r>
              <a:t>xx%</a:t>
            </a:r>
          </a:p>
        </p:txBody>
      </p:sp>
    </p:spTree>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userDrawn="1">
  <p:cSld name="标题和内容">
    <p:bg>
      <p:bgPr>
        <a:blipFill dpi="0" rotWithShape="1">
          <a:blip r:embed="rId2"/>
          <a:srcRect/>
          <a:stretch>
            <a:fillRect/>
          </a:stretch>
        </a:blipFill>
        <a:effectLst/>
      </p:bgPr>
    </p:bg>
    <p:spTree>
      <p:nvGrpSpPr>
        <p:cNvPr id="1" name=""/>
        <p:cNvGrpSpPr/>
        <p:nvPr/>
      </p:nvGrpSpPr>
      <p:grpSpPr>
        <a:xfrm>
          <a:off x="0" y="0"/>
          <a:ext cx="0" cy="0"/>
          <a:chOff x="0" y="0"/>
          <a:chExt cx="0" cy="0"/>
        </a:xfrm>
      </p:grpSpPr>
      <p:sp>
        <p:nvSpPr>
          <p:cNvPr id="5" name="Freeform 5"/>
          <p:cNvSpPr>
            <a:spLocks/>
          </p:cNvSpPr>
          <p:nvPr userDrawn="1"/>
        </p:nvSpPr>
        <p:spPr bwMode="auto">
          <a:xfrm>
            <a:off x="99650" y="113873"/>
            <a:ext cx="9044350" cy="631825"/>
          </a:xfrm>
          <a:custGeom>
            <a:avLst/>
            <a:gdLst>
              <a:gd name="T0" fmla="*/ 3043 w 3169"/>
              <a:gd name="T1" fmla="*/ 398 h 398"/>
              <a:gd name="T2" fmla="*/ 0 w 3169"/>
              <a:gd name="T3" fmla="*/ 398 h 398"/>
              <a:gd name="T4" fmla="*/ 121 w 3169"/>
              <a:gd name="T5" fmla="*/ 0 h 398"/>
              <a:gd name="T6" fmla="*/ 3169 w 3169"/>
              <a:gd name="T7" fmla="*/ 0 h 398"/>
              <a:gd name="T8" fmla="*/ 3043 w 3169"/>
              <a:gd name="T9" fmla="*/ 398 h 398"/>
            </a:gdLst>
            <a:ahLst/>
            <a:cxnLst>
              <a:cxn ang="0">
                <a:pos x="T0" y="T1"/>
              </a:cxn>
              <a:cxn ang="0">
                <a:pos x="T2" y="T3"/>
              </a:cxn>
              <a:cxn ang="0">
                <a:pos x="T4" y="T5"/>
              </a:cxn>
              <a:cxn ang="0">
                <a:pos x="T6" y="T7"/>
              </a:cxn>
              <a:cxn ang="0">
                <a:pos x="T8" y="T9"/>
              </a:cxn>
            </a:cxnLst>
            <a:rect l="0" t="0" r="r" b="b"/>
            <a:pathLst>
              <a:path w="3169" h="398">
                <a:moveTo>
                  <a:pt x="3043" y="398"/>
                </a:moveTo>
                <a:lnTo>
                  <a:pt x="0" y="398"/>
                </a:lnTo>
                <a:lnTo>
                  <a:pt x="121" y="0"/>
                </a:lnTo>
                <a:lnTo>
                  <a:pt x="3169" y="0"/>
                </a:lnTo>
                <a:lnTo>
                  <a:pt x="3043" y="398"/>
                </a:lnTo>
                <a:close/>
              </a:path>
            </a:pathLst>
          </a:custGeom>
          <a:solidFill>
            <a:srgbClr val="6096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AR"/>
          </a:p>
        </p:txBody>
      </p:sp>
      <p:sp>
        <p:nvSpPr>
          <p:cNvPr id="6" name="Freeform 6"/>
          <p:cNvSpPr>
            <a:spLocks/>
          </p:cNvSpPr>
          <p:nvPr userDrawn="1"/>
        </p:nvSpPr>
        <p:spPr bwMode="auto">
          <a:xfrm>
            <a:off x="7060094" y="-54079"/>
            <a:ext cx="1449425" cy="880887"/>
          </a:xfrm>
          <a:custGeom>
            <a:avLst/>
            <a:gdLst>
              <a:gd name="T0" fmla="*/ 1301 w 1524"/>
              <a:gd name="T1" fmla="*/ 615 h 615"/>
              <a:gd name="T2" fmla="*/ 0 w 1524"/>
              <a:gd name="T3" fmla="*/ 615 h 615"/>
              <a:gd name="T4" fmla="*/ 218 w 1524"/>
              <a:gd name="T5" fmla="*/ 0 h 615"/>
              <a:gd name="T6" fmla="*/ 1524 w 1524"/>
              <a:gd name="T7" fmla="*/ 0 h 615"/>
              <a:gd name="T8" fmla="*/ 1301 w 1524"/>
              <a:gd name="T9" fmla="*/ 615 h 615"/>
            </a:gdLst>
            <a:ahLst/>
            <a:cxnLst>
              <a:cxn ang="0">
                <a:pos x="T0" y="T1"/>
              </a:cxn>
              <a:cxn ang="0">
                <a:pos x="T2" y="T3"/>
              </a:cxn>
              <a:cxn ang="0">
                <a:pos x="T4" y="T5"/>
              </a:cxn>
              <a:cxn ang="0">
                <a:pos x="T6" y="T7"/>
              </a:cxn>
              <a:cxn ang="0">
                <a:pos x="T8" y="T9"/>
              </a:cxn>
            </a:cxnLst>
            <a:rect l="0" t="0" r="r" b="b"/>
            <a:pathLst>
              <a:path w="1524" h="615">
                <a:moveTo>
                  <a:pt x="1301" y="615"/>
                </a:moveTo>
                <a:lnTo>
                  <a:pt x="0" y="615"/>
                </a:lnTo>
                <a:lnTo>
                  <a:pt x="218" y="0"/>
                </a:lnTo>
                <a:lnTo>
                  <a:pt x="1524" y="0"/>
                </a:lnTo>
                <a:lnTo>
                  <a:pt x="1301" y="615"/>
                </a:lnTo>
                <a:close/>
              </a:path>
            </a:pathLst>
          </a:custGeom>
          <a:solidFill>
            <a:srgbClr val="6096C8"/>
          </a:solidFill>
          <a:ln w="3651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s-AR"/>
          </a:p>
        </p:txBody>
      </p:sp>
      <p:sp>
        <p:nvSpPr>
          <p:cNvPr id="11" name="Título 8">
            <a:extLst>
              <a:ext uri="{FF2B5EF4-FFF2-40B4-BE49-F238E27FC236}">
                <a16:creationId xmlns:a16="http://schemas.microsoft.com/office/drawing/2014/main" id="{CDBFDB98-B84D-41D4-AF5E-D4865E3643A5}"/>
              </a:ext>
            </a:extLst>
          </p:cNvPr>
          <p:cNvSpPr>
            <a:spLocks noGrp="1"/>
          </p:cNvSpPr>
          <p:nvPr>
            <p:ph type="title" hasCustomPrompt="1"/>
          </p:nvPr>
        </p:nvSpPr>
        <p:spPr>
          <a:xfrm>
            <a:off x="-112715" y="0"/>
            <a:ext cx="5455518" cy="712936"/>
          </a:xfrm>
          <a:prstGeom prst="rect">
            <a:avLst/>
          </a:prstGeom>
        </p:spPr>
        <p:txBody>
          <a:bodyPr/>
          <a:lstStyle>
            <a:lvl1pPr>
              <a:defRPr sz="3600">
                <a:solidFill>
                  <a:schemeClr val="bg1"/>
                </a:solidFill>
              </a:defRPr>
            </a:lvl1pPr>
          </a:lstStyle>
          <a:p>
            <a:r>
              <a:rPr lang="es-ES" dirty="0"/>
              <a:t>Haga clic insertar titulo</a:t>
            </a:r>
            <a:endParaRPr lang="es-PE" dirty="0"/>
          </a:p>
        </p:txBody>
      </p:sp>
    </p:spTree>
    <p:extLst>
      <p:ext uri="{BB962C8B-B14F-4D97-AF65-F5344CB8AC3E}">
        <p14:creationId xmlns:p14="http://schemas.microsoft.com/office/powerpoint/2010/main" val="3012916245"/>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24.xml><?xml version="1.0" encoding="utf-8"?>
<p:sldLayout xmlns:a="http://schemas.openxmlformats.org/drawingml/2006/main" xmlns:r="http://schemas.openxmlformats.org/officeDocument/2006/relationships" xmlns:p="http://schemas.openxmlformats.org/presentationml/2006/main" userDrawn="1">
  <p:cSld name="5_Contents slide layout">
    <p:spTree>
      <p:nvGrpSpPr>
        <p:cNvPr id="1" name=""/>
        <p:cNvGrpSpPr/>
        <p:nvPr/>
      </p:nvGrpSpPr>
      <p:grpSpPr>
        <a:xfrm>
          <a:off x="0" y="0"/>
          <a:ext cx="0" cy="0"/>
          <a:chOff x="0" y="0"/>
          <a:chExt cx="0" cy="0"/>
        </a:xfrm>
      </p:grpSpPr>
      <p:sp>
        <p:nvSpPr>
          <p:cNvPr id="5" name="Rectangle 8">
            <a:extLst>
              <a:ext uri="{FF2B5EF4-FFF2-40B4-BE49-F238E27FC236}">
                <a16:creationId xmlns:a16="http://schemas.microsoft.com/office/drawing/2014/main" id="{527C1843-2C6F-4375-AF8F-C9FD3A2A3DDD}"/>
              </a:ext>
            </a:extLst>
          </p:cNvPr>
          <p:cNvSpPr>
            <a:spLocks noChangeArrowheads="1"/>
          </p:cNvSpPr>
          <p:nvPr userDrawn="1"/>
        </p:nvSpPr>
        <p:spPr bwMode="auto">
          <a:xfrm>
            <a:off x="2383" y="4739951"/>
            <a:ext cx="5875904" cy="403548"/>
          </a:xfrm>
          <a:prstGeom prst="rect">
            <a:avLst/>
          </a:prstGeom>
          <a:solidFill>
            <a:srgbClr val="6CBDD6"/>
          </a:solidFill>
          <a:ln w="12700" cap="flat" cmpd="sng" algn="ctr">
            <a:noFill/>
            <a:prstDash val="solid"/>
            <a:miter lim="800000"/>
          </a:ln>
          <a:effectLst/>
        </p:spPr>
        <p:txBody>
          <a:bodyPr rtlCol="0" anchor="ctr"/>
          <a:lstStyle/>
          <a:p>
            <a:pPr marR="0" lvl="0" indent="0" algn="ctr" defTabSz="685800" fontAlgn="auto">
              <a:lnSpc>
                <a:spcPct val="100000"/>
              </a:lnSpc>
              <a:spcBef>
                <a:spcPts val="0"/>
              </a:spcBef>
              <a:spcAft>
                <a:spcPts val="0"/>
              </a:spcAft>
              <a:buClrTx/>
              <a:buSzTx/>
              <a:buFontTx/>
              <a:buNone/>
              <a:tabLst/>
            </a:pPr>
            <a:endParaRPr kumimoji="0" lang="es-PE" b="0" i="0" u="none" strike="noStrike" kern="0" cap="none" spc="0" normalizeH="0" baseline="0">
              <a:ln>
                <a:noFill/>
              </a:ln>
              <a:solidFill>
                <a:prstClr val="white"/>
              </a:solidFill>
              <a:effectLst/>
              <a:uLnTx/>
              <a:uFillTx/>
              <a:latin typeface="Arial"/>
              <a:ea typeface="Arial Unicode MS"/>
            </a:endParaRPr>
          </a:p>
        </p:txBody>
      </p:sp>
      <p:sp>
        <p:nvSpPr>
          <p:cNvPr id="6" name="Freeform 9"/>
          <p:cNvSpPr>
            <a:spLocks/>
          </p:cNvSpPr>
          <p:nvPr userDrawn="1"/>
        </p:nvSpPr>
        <p:spPr bwMode="auto">
          <a:xfrm rot="10800000">
            <a:off x="6046237" y="4325908"/>
            <a:ext cx="3097763" cy="836612"/>
          </a:xfrm>
          <a:custGeom>
            <a:avLst/>
            <a:gdLst>
              <a:gd name="T0" fmla="*/ 0 w 870"/>
              <a:gd name="T1" fmla="*/ 0 h 527"/>
              <a:gd name="T2" fmla="*/ 0 w 870"/>
              <a:gd name="T3" fmla="*/ 527 h 527"/>
              <a:gd name="T4" fmla="*/ 870 w 870"/>
              <a:gd name="T5" fmla="*/ 276 h 527"/>
              <a:gd name="T6" fmla="*/ 870 w 870"/>
              <a:gd name="T7" fmla="*/ 0 h 527"/>
              <a:gd name="T8" fmla="*/ 0 w 870"/>
              <a:gd name="T9" fmla="*/ 0 h 527"/>
            </a:gdLst>
            <a:ahLst/>
            <a:cxnLst>
              <a:cxn ang="0">
                <a:pos x="T0" y="T1"/>
              </a:cxn>
              <a:cxn ang="0">
                <a:pos x="T2" y="T3"/>
              </a:cxn>
              <a:cxn ang="0">
                <a:pos x="T4" y="T5"/>
              </a:cxn>
              <a:cxn ang="0">
                <a:pos x="T6" y="T7"/>
              </a:cxn>
              <a:cxn ang="0">
                <a:pos x="T8" y="T9"/>
              </a:cxn>
            </a:cxnLst>
            <a:rect l="0" t="0" r="r" b="b"/>
            <a:pathLst>
              <a:path w="870" h="527">
                <a:moveTo>
                  <a:pt x="0" y="0"/>
                </a:moveTo>
                <a:lnTo>
                  <a:pt x="0" y="527"/>
                </a:lnTo>
                <a:lnTo>
                  <a:pt x="870" y="276"/>
                </a:lnTo>
                <a:lnTo>
                  <a:pt x="870" y="0"/>
                </a:lnTo>
                <a:lnTo>
                  <a:pt x="0" y="0"/>
                </a:lnTo>
                <a:close/>
              </a:path>
            </a:pathLst>
          </a:custGeom>
          <a:solidFill>
            <a:schemeClr val="bg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s-AR"/>
          </a:p>
        </p:txBody>
      </p:sp>
    </p:spTree>
    <p:extLst>
      <p:ext uri="{BB962C8B-B14F-4D97-AF65-F5344CB8AC3E}">
        <p14:creationId xmlns:p14="http://schemas.microsoft.com/office/powerpoint/2010/main" val="533786084"/>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userDrawn="1">
  <p:cSld name="8_标题和内容">
    <p:bg>
      <p:bgPr>
        <a:gradFill flip="none" rotWithShape="1">
          <a:gsLst>
            <a:gs pos="26000">
              <a:srgbClr val="EBECF0"/>
            </a:gs>
            <a:gs pos="0">
              <a:srgbClr val="D7D9E1"/>
            </a:gs>
            <a:gs pos="100000">
              <a:schemeClr val="bg1"/>
            </a:gs>
          </a:gsLst>
          <a:lin ang="5400000" scaled="1"/>
          <a:tileRect/>
        </a:gradFill>
        <a:effectLst/>
      </p:bgPr>
    </p:bg>
    <p:spTree>
      <p:nvGrpSpPr>
        <p:cNvPr id="1" name=""/>
        <p:cNvGrpSpPr/>
        <p:nvPr/>
      </p:nvGrpSpPr>
      <p:grpSpPr>
        <a:xfrm>
          <a:off x="0" y="0"/>
          <a:ext cx="0" cy="0"/>
          <a:chOff x="0" y="0"/>
          <a:chExt cx="0" cy="0"/>
        </a:xfrm>
      </p:grpSpPr>
      <p:sp>
        <p:nvSpPr>
          <p:cNvPr id="7" name="任意多边形: 形状 13">
            <a:extLst>
              <a:ext uri="{FF2B5EF4-FFF2-40B4-BE49-F238E27FC236}">
                <a16:creationId xmlns:a16="http://schemas.microsoft.com/office/drawing/2014/main" id="{F8F03C16-AFD5-40B3-9718-14A4440FF5BB}"/>
              </a:ext>
            </a:extLst>
          </p:cNvPr>
          <p:cNvSpPr/>
          <p:nvPr userDrawn="1"/>
        </p:nvSpPr>
        <p:spPr>
          <a:xfrm>
            <a:off x="-1685" y="4877964"/>
            <a:ext cx="6949949" cy="259455"/>
          </a:xfrm>
          <a:custGeom>
            <a:avLst/>
            <a:gdLst>
              <a:gd name="connsiteX0" fmla="*/ 0 w 9216572"/>
              <a:gd name="connsiteY0" fmla="*/ 0 h 333829"/>
              <a:gd name="connsiteX1" fmla="*/ 9216572 w 9216572"/>
              <a:gd name="connsiteY1" fmla="*/ 29029 h 333829"/>
              <a:gd name="connsiteX2" fmla="*/ 9056914 w 9216572"/>
              <a:gd name="connsiteY2" fmla="*/ 333829 h 333829"/>
              <a:gd name="connsiteX3" fmla="*/ 29029 w 9216572"/>
              <a:gd name="connsiteY3" fmla="*/ 333829 h 333829"/>
              <a:gd name="connsiteX4" fmla="*/ 0 w 9216572"/>
              <a:gd name="connsiteY4" fmla="*/ 0 h 333829"/>
              <a:gd name="connsiteX0" fmla="*/ 0 w 9229272"/>
              <a:gd name="connsiteY0" fmla="*/ 9071 h 342900"/>
              <a:gd name="connsiteX1" fmla="*/ 9229272 w 9229272"/>
              <a:gd name="connsiteY1" fmla="*/ 0 h 342900"/>
              <a:gd name="connsiteX2" fmla="*/ 9056914 w 9229272"/>
              <a:gd name="connsiteY2" fmla="*/ 342900 h 342900"/>
              <a:gd name="connsiteX3" fmla="*/ 29029 w 9229272"/>
              <a:gd name="connsiteY3" fmla="*/ 342900 h 342900"/>
              <a:gd name="connsiteX4" fmla="*/ 0 w 9229272"/>
              <a:gd name="connsiteY4" fmla="*/ 9071 h 342900"/>
              <a:gd name="connsiteX0" fmla="*/ 0 w 9229272"/>
              <a:gd name="connsiteY0" fmla="*/ 9071 h 355600"/>
              <a:gd name="connsiteX1" fmla="*/ 9229272 w 9229272"/>
              <a:gd name="connsiteY1" fmla="*/ 0 h 355600"/>
              <a:gd name="connsiteX2" fmla="*/ 9056914 w 9229272"/>
              <a:gd name="connsiteY2" fmla="*/ 342900 h 355600"/>
              <a:gd name="connsiteX3" fmla="*/ 3629 w 9229272"/>
              <a:gd name="connsiteY3" fmla="*/ 355600 h 355600"/>
              <a:gd name="connsiteX4" fmla="*/ 0 w 9229272"/>
              <a:gd name="connsiteY4" fmla="*/ 9071 h 355600"/>
              <a:gd name="connsiteX0" fmla="*/ 0 w 9229272"/>
              <a:gd name="connsiteY0" fmla="*/ 9071 h 355600"/>
              <a:gd name="connsiteX1" fmla="*/ 9229272 w 9229272"/>
              <a:gd name="connsiteY1" fmla="*/ 0 h 355600"/>
              <a:gd name="connsiteX2" fmla="*/ 9068590 w 9229272"/>
              <a:gd name="connsiteY2" fmla="*/ 339888 h 355600"/>
              <a:gd name="connsiteX3" fmla="*/ 3629 w 9229272"/>
              <a:gd name="connsiteY3" fmla="*/ 355600 h 355600"/>
              <a:gd name="connsiteX4" fmla="*/ 0 w 9229272"/>
              <a:gd name="connsiteY4" fmla="*/ 9071 h 355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29272" h="355600">
                <a:moveTo>
                  <a:pt x="0" y="9071"/>
                </a:moveTo>
                <a:lnTo>
                  <a:pt x="9229272" y="0"/>
                </a:lnTo>
                <a:lnTo>
                  <a:pt x="9068590" y="339888"/>
                </a:lnTo>
                <a:lnTo>
                  <a:pt x="3629" y="355600"/>
                </a:lnTo>
                <a:cubicBezTo>
                  <a:pt x="2419" y="240090"/>
                  <a:pt x="1210" y="124581"/>
                  <a:pt x="0" y="9071"/>
                </a:cubicBezTo>
                <a:close/>
              </a:path>
            </a:pathLst>
          </a:custGeom>
          <a:solidFill>
            <a:srgbClr val="F7ADA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 name="任意多边形: 形状 14">
            <a:extLst>
              <a:ext uri="{FF2B5EF4-FFF2-40B4-BE49-F238E27FC236}">
                <a16:creationId xmlns:a16="http://schemas.microsoft.com/office/drawing/2014/main" id="{52836657-E9F3-4A8C-B637-39756C05469A}"/>
              </a:ext>
            </a:extLst>
          </p:cNvPr>
          <p:cNvSpPr/>
          <p:nvPr userDrawn="1"/>
        </p:nvSpPr>
        <p:spPr>
          <a:xfrm>
            <a:off x="6896844" y="4767158"/>
            <a:ext cx="2247482" cy="359358"/>
          </a:xfrm>
          <a:custGeom>
            <a:avLst/>
            <a:gdLst>
              <a:gd name="connsiteX0" fmla="*/ 3009900 w 3009900"/>
              <a:gd name="connsiteY0" fmla="*/ 0 h 769620"/>
              <a:gd name="connsiteX1" fmla="*/ 3009900 w 3009900"/>
              <a:gd name="connsiteY1" fmla="*/ 769620 h 769620"/>
              <a:gd name="connsiteX2" fmla="*/ 0 w 3009900"/>
              <a:gd name="connsiteY2" fmla="*/ 746760 h 769620"/>
              <a:gd name="connsiteX3" fmla="*/ 419100 w 3009900"/>
              <a:gd name="connsiteY3" fmla="*/ 0 h 769620"/>
              <a:gd name="connsiteX4" fmla="*/ 3009900 w 3009900"/>
              <a:gd name="connsiteY4" fmla="*/ 0 h 769620"/>
              <a:gd name="connsiteX0" fmla="*/ 3009900 w 3009900"/>
              <a:gd name="connsiteY0" fmla="*/ 0 h 769620"/>
              <a:gd name="connsiteX1" fmla="*/ 3009900 w 3009900"/>
              <a:gd name="connsiteY1" fmla="*/ 769620 h 769620"/>
              <a:gd name="connsiteX2" fmla="*/ 0 w 3009900"/>
              <a:gd name="connsiteY2" fmla="*/ 746760 h 769620"/>
              <a:gd name="connsiteX3" fmla="*/ 351117 w 3009900"/>
              <a:gd name="connsiteY3" fmla="*/ 101974 h 769620"/>
              <a:gd name="connsiteX4" fmla="*/ 3009900 w 3009900"/>
              <a:gd name="connsiteY4" fmla="*/ 0 h 769620"/>
              <a:gd name="connsiteX0" fmla="*/ 3021231 w 3021231"/>
              <a:gd name="connsiteY0" fmla="*/ 0 h 667646"/>
              <a:gd name="connsiteX1" fmla="*/ 3009900 w 3021231"/>
              <a:gd name="connsiteY1" fmla="*/ 667646 h 667646"/>
              <a:gd name="connsiteX2" fmla="*/ 0 w 3021231"/>
              <a:gd name="connsiteY2" fmla="*/ 644786 h 667646"/>
              <a:gd name="connsiteX3" fmla="*/ 351117 w 3021231"/>
              <a:gd name="connsiteY3" fmla="*/ 0 h 667646"/>
              <a:gd name="connsiteX4" fmla="*/ 3021231 w 3021231"/>
              <a:gd name="connsiteY4" fmla="*/ 0 h 667646"/>
              <a:gd name="connsiteX0" fmla="*/ 3021231 w 3021231"/>
              <a:gd name="connsiteY0" fmla="*/ 0 h 667646"/>
              <a:gd name="connsiteX1" fmla="*/ 3009900 w 3021231"/>
              <a:gd name="connsiteY1" fmla="*/ 667646 h 667646"/>
              <a:gd name="connsiteX2" fmla="*/ 0 w 3021231"/>
              <a:gd name="connsiteY2" fmla="*/ 644786 h 667646"/>
              <a:gd name="connsiteX3" fmla="*/ 237812 w 3021231"/>
              <a:gd name="connsiteY3" fmla="*/ 192619 h 667646"/>
              <a:gd name="connsiteX4" fmla="*/ 3021231 w 3021231"/>
              <a:gd name="connsiteY4" fmla="*/ 0 h 667646"/>
              <a:gd name="connsiteX0" fmla="*/ 3009900 w 3009900"/>
              <a:gd name="connsiteY0" fmla="*/ 0 h 486358"/>
              <a:gd name="connsiteX1" fmla="*/ 3009900 w 3009900"/>
              <a:gd name="connsiteY1" fmla="*/ 486358 h 486358"/>
              <a:gd name="connsiteX2" fmla="*/ 0 w 3009900"/>
              <a:gd name="connsiteY2" fmla="*/ 463498 h 486358"/>
              <a:gd name="connsiteX3" fmla="*/ 237812 w 3009900"/>
              <a:gd name="connsiteY3" fmla="*/ 11331 h 486358"/>
              <a:gd name="connsiteX4" fmla="*/ 3009900 w 3009900"/>
              <a:gd name="connsiteY4" fmla="*/ 0 h 486358"/>
              <a:gd name="connsiteX0" fmla="*/ 3021230 w 3021230"/>
              <a:gd name="connsiteY0" fmla="*/ 0 h 475027"/>
              <a:gd name="connsiteX1" fmla="*/ 3009900 w 3021230"/>
              <a:gd name="connsiteY1" fmla="*/ 475027 h 475027"/>
              <a:gd name="connsiteX2" fmla="*/ 0 w 3021230"/>
              <a:gd name="connsiteY2" fmla="*/ 452167 h 475027"/>
              <a:gd name="connsiteX3" fmla="*/ 237812 w 3021230"/>
              <a:gd name="connsiteY3" fmla="*/ 0 h 475027"/>
              <a:gd name="connsiteX4" fmla="*/ 3021230 w 3021230"/>
              <a:gd name="connsiteY4" fmla="*/ 0 h 475027"/>
              <a:gd name="connsiteX0" fmla="*/ 3007245 w 3007245"/>
              <a:gd name="connsiteY0" fmla="*/ 0 h 480138"/>
              <a:gd name="connsiteX1" fmla="*/ 2995915 w 3007245"/>
              <a:gd name="connsiteY1" fmla="*/ 475027 h 480138"/>
              <a:gd name="connsiteX2" fmla="*/ 0 w 3007245"/>
              <a:gd name="connsiteY2" fmla="*/ 480138 h 480138"/>
              <a:gd name="connsiteX3" fmla="*/ 223827 w 3007245"/>
              <a:gd name="connsiteY3" fmla="*/ 0 h 480138"/>
              <a:gd name="connsiteX4" fmla="*/ 3007245 w 3007245"/>
              <a:gd name="connsiteY4" fmla="*/ 0 h 480138"/>
              <a:gd name="connsiteX0" fmla="*/ 3007245 w 3007681"/>
              <a:gd name="connsiteY0" fmla="*/ 0 h 480910"/>
              <a:gd name="connsiteX1" fmla="*/ 3007681 w 3007681"/>
              <a:gd name="connsiteY1" fmla="*/ 480910 h 480910"/>
              <a:gd name="connsiteX2" fmla="*/ 0 w 3007681"/>
              <a:gd name="connsiteY2" fmla="*/ 480138 h 480910"/>
              <a:gd name="connsiteX3" fmla="*/ 223827 w 3007681"/>
              <a:gd name="connsiteY3" fmla="*/ 0 h 480910"/>
              <a:gd name="connsiteX4" fmla="*/ 3007245 w 3007681"/>
              <a:gd name="connsiteY4" fmla="*/ 0 h 4809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07681" h="480910">
                <a:moveTo>
                  <a:pt x="3007245" y="0"/>
                </a:moveTo>
                <a:cubicBezTo>
                  <a:pt x="3007390" y="160303"/>
                  <a:pt x="3007536" y="320607"/>
                  <a:pt x="3007681" y="480910"/>
                </a:cubicBezTo>
                <a:lnTo>
                  <a:pt x="0" y="480138"/>
                </a:lnTo>
                <a:lnTo>
                  <a:pt x="223827" y="0"/>
                </a:lnTo>
                <a:lnTo>
                  <a:pt x="3007245" y="0"/>
                </a:lnTo>
                <a:close/>
              </a:path>
            </a:pathLst>
          </a:custGeom>
          <a:solidFill>
            <a:srgbClr val="6096C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 name="Título 8">
            <a:extLst>
              <a:ext uri="{FF2B5EF4-FFF2-40B4-BE49-F238E27FC236}">
                <a16:creationId xmlns:a16="http://schemas.microsoft.com/office/drawing/2014/main" id="{3E964902-78B4-4E6D-B2B8-0ACCE5A871E5}"/>
              </a:ext>
            </a:extLst>
          </p:cNvPr>
          <p:cNvSpPr>
            <a:spLocks noGrp="1"/>
          </p:cNvSpPr>
          <p:nvPr>
            <p:ph type="title" hasCustomPrompt="1"/>
          </p:nvPr>
        </p:nvSpPr>
        <p:spPr>
          <a:xfrm>
            <a:off x="-1065719" y="-2175128"/>
            <a:ext cx="5455518" cy="712936"/>
          </a:xfrm>
          <a:prstGeom prst="rect">
            <a:avLst/>
          </a:prstGeom>
        </p:spPr>
        <p:txBody>
          <a:bodyPr/>
          <a:lstStyle>
            <a:lvl1pPr>
              <a:defRPr sz="3200">
                <a:solidFill>
                  <a:schemeClr val="bg1"/>
                </a:solidFill>
              </a:defRPr>
            </a:lvl1pPr>
          </a:lstStyle>
          <a:p>
            <a:r>
              <a:rPr lang="es-ES" dirty="0"/>
              <a:t>Haga clic insertar titulo</a:t>
            </a:r>
            <a:endParaRPr lang="es-PE" dirty="0"/>
          </a:p>
        </p:txBody>
      </p:sp>
    </p:spTree>
    <p:extLst>
      <p:ext uri="{BB962C8B-B14F-4D97-AF65-F5344CB8AC3E}">
        <p14:creationId xmlns:p14="http://schemas.microsoft.com/office/powerpoint/2010/main" val="1593272868"/>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26.xml><?xml version="1.0" encoding="utf-8"?>
<p:sldLayout xmlns:a="http://schemas.openxmlformats.org/drawingml/2006/main" xmlns:r="http://schemas.openxmlformats.org/officeDocument/2006/relationships" xmlns:p="http://schemas.openxmlformats.org/presentationml/2006/main" userDrawn="1">
  <p:cSld name="1_标题和内容">
    <p:bg>
      <p:bgPr>
        <a:gradFill flip="none" rotWithShape="1">
          <a:gsLst>
            <a:gs pos="26000">
              <a:srgbClr val="EBECF0"/>
            </a:gs>
            <a:gs pos="0">
              <a:srgbClr val="D7D9E1"/>
            </a:gs>
            <a:gs pos="100000">
              <a:schemeClr val="bg1"/>
            </a:gs>
          </a:gsLst>
          <a:lin ang="5400000" scaled="1"/>
          <a:tileRect/>
        </a:gradFill>
        <a:effectLst/>
      </p:bgPr>
    </p:bg>
    <p:spTree>
      <p:nvGrpSpPr>
        <p:cNvPr id="1" name=""/>
        <p:cNvGrpSpPr/>
        <p:nvPr/>
      </p:nvGrpSpPr>
      <p:grpSpPr>
        <a:xfrm>
          <a:off x="0" y="0"/>
          <a:ext cx="0" cy="0"/>
          <a:chOff x="0" y="0"/>
          <a:chExt cx="0" cy="0"/>
        </a:xfrm>
      </p:grpSpPr>
      <p:sp>
        <p:nvSpPr>
          <p:cNvPr id="7" name="任意多边形: 形状 13">
            <a:extLst>
              <a:ext uri="{FF2B5EF4-FFF2-40B4-BE49-F238E27FC236}">
                <a16:creationId xmlns:a16="http://schemas.microsoft.com/office/drawing/2014/main" id="{F8F03C16-AFD5-40B3-9718-14A4440FF5BB}"/>
              </a:ext>
            </a:extLst>
          </p:cNvPr>
          <p:cNvSpPr/>
          <p:nvPr userDrawn="1"/>
        </p:nvSpPr>
        <p:spPr>
          <a:xfrm>
            <a:off x="-1685" y="4915286"/>
            <a:ext cx="6949949" cy="259455"/>
          </a:xfrm>
          <a:custGeom>
            <a:avLst/>
            <a:gdLst>
              <a:gd name="connsiteX0" fmla="*/ 0 w 9216572"/>
              <a:gd name="connsiteY0" fmla="*/ 0 h 333829"/>
              <a:gd name="connsiteX1" fmla="*/ 9216572 w 9216572"/>
              <a:gd name="connsiteY1" fmla="*/ 29029 h 333829"/>
              <a:gd name="connsiteX2" fmla="*/ 9056914 w 9216572"/>
              <a:gd name="connsiteY2" fmla="*/ 333829 h 333829"/>
              <a:gd name="connsiteX3" fmla="*/ 29029 w 9216572"/>
              <a:gd name="connsiteY3" fmla="*/ 333829 h 333829"/>
              <a:gd name="connsiteX4" fmla="*/ 0 w 9216572"/>
              <a:gd name="connsiteY4" fmla="*/ 0 h 333829"/>
              <a:gd name="connsiteX0" fmla="*/ 0 w 9229272"/>
              <a:gd name="connsiteY0" fmla="*/ 9071 h 342900"/>
              <a:gd name="connsiteX1" fmla="*/ 9229272 w 9229272"/>
              <a:gd name="connsiteY1" fmla="*/ 0 h 342900"/>
              <a:gd name="connsiteX2" fmla="*/ 9056914 w 9229272"/>
              <a:gd name="connsiteY2" fmla="*/ 342900 h 342900"/>
              <a:gd name="connsiteX3" fmla="*/ 29029 w 9229272"/>
              <a:gd name="connsiteY3" fmla="*/ 342900 h 342900"/>
              <a:gd name="connsiteX4" fmla="*/ 0 w 9229272"/>
              <a:gd name="connsiteY4" fmla="*/ 9071 h 342900"/>
              <a:gd name="connsiteX0" fmla="*/ 0 w 9229272"/>
              <a:gd name="connsiteY0" fmla="*/ 9071 h 355600"/>
              <a:gd name="connsiteX1" fmla="*/ 9229272 w 9229272"/>
              <a:gd name="connsiteY1" fmla="*/ 0 h 355600"/>
              <a:gd name="connsiteX2" fmla="*/ 9056914 w 9229272"/>
              <a:gd name="connsiteY2" fmla="*/ 342900 h 355600"/>
              <a:gd name="connsiteX3" fmla="*/ 3629 w 9229272"/>
              <a:gd name="connsiteY3" fmla="*/ 355600 h 355600"/>
              <a:gd name="connsiteX4" fmla="*/ 0 w 9229272"/>
              <a:gd name="connsiteY4" fmla="*/ 9071 h 355600"/>
              <a:gd name="connsiteX0" fmla="*/ 0 w 9229272"/>
              <a:gd name="connsiteY0" fmla="*/ 9071 h 355600"/>
              <a:gd name="connsiteX1" fmla="*/ 9229272 w 9229272"/>
              <a:gd name="connsiteY1" fmla="*/ 0 h 355600"/>
              <a:gd name="connsiteX2" fmla="*/ 9068590 w 9229272"/>
              <a:gd name="connsiteY2" fmla="*/ 339888 h 355600"/>
              <a:gd name="connsiteX3" fmla="*/ 3629 w 9229272"/>
              <a:gd name="connsiteY3" fmla="*/ 355600 h 355600"/>
              <a:gd name="connsiteX4" fmla="*/ 0 w 9229272"/>
              <a:gd name="connsiteY4" fmla="*/ 9071 h 355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29272" h="355600">
                <a:moveTo>
                  <a:pt x="0" y="9071"/>
                </a:moveTo>
                <a:lnTo>
                  <a:pt x="9229272" y="0"/>
                </a:lnTo>
                <a:lnTo>
                  <a:pt x="9068590" y="339888"/>
                </a:lnTo>
                <a:lnTo>
                  <a:pt x="3629" y="355600"/>
                </a:lnTo>
                <a:cubicBezTo>
                  <a:pt x="2419" y="240090"/>
                  <a:pt x="1210" y="124581"/>
                  <a:pt x="0" y="9071"/>
                </a:cubicBezTo>
                <a:close/>
              </a:path>
            </a:pathLst>
          </a:custGeom>
          <a:solidFill>
            <a:srgbClr val="6CBDD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 name="任意多边形: 形状 14">
            <a:extLst>
              <a:ext uri="{FF2B5EF4-FFF2-40B4-BE49-F238E27FC236}">
                <a16:creationId xmlns:a16="http://schemas.microsoft.com/office/drawing/2014/main" id="{52836657-E9F3-4A8C-B637-39756C05469A}"/>
              </a:ext>
            </a:extLst>
          </p:cNvPr>
          <p:cNvSpPr/>
          <p:nvPr userDrawn="1"/>
        </p:nvSpPr>
        <p:spPr>
          <a:xfrm>
            <a:off x="6896844" y="4804480"/>
            <a:ext cx="2247482" cy="359358"/>
          </a:xfrm>
          <a:custGeom>
            <a:avLst/>
            <a:gdLst>
              <a:gd name="connsiteX0" fmla="*/ 3009900 w 3009900"/>
              <a:gd name="connsiteY0" fmla="*/ 0 h 769620"/>
              <a:gd name="connsiteX1" fmla="*/ 3009900 w 3009900"/>
              <a:gd name="connsiteY1" fmla="*/ 769620 h 769620"/>
              <a:gd name="connsiteX2" fmla="*/ 0 w 3009900"/>
              <a:gd name="connsiteY2" fmla="*/ 746760 h 769620"/>
              <a:gd name="connsiteX3" fmla="*/ 419100 w 3009900"/>
              <a:gd name="connsiteY3" fmla="*/ 0 h 769620"/>
              <a:gd name="connsiteX4" fmla="*/ 3009900 w 3009900"/>
              <a:gd name="connsiteY4" fmla="*/ 0 h 769620"/>
              <a:gd name="connsiteX0" fmla="*/ 3009900 w 3009900"/>
              <a:gd name="connsiteY0" fmla="*/ 0 h 769620"/>
              <a:gd name="connsiteX1" fmla="*/ 3009900 w 3009900"/>
              <a:gd name="connsiteY1" fmla="*/ 769620 h 769620"/>
              <a:gd name="connsiteX2" fmla="*/ 0 w 3009900"/>
              <a:gd name="connsiteY2" fmla="*/ 746760 h 769620"/>
              <a:gd name="connsiteX3" fmla="*/ 351117 w 3009900"/>
              <a:gd name="connsiteY3" fmla="*/ 101974 h 769620"/>
              <a:gd name="connsiteX4" fmla="*/ 3009900 w 3009900"/>
              <a:gd name="connsiteY4" fmla="*/ 0 h 769620"/>
              <a:gd name="connsiteX0" fmla="*/ 3021231 w 3021231"/>
              <a:gd name="connsiteY0" fmla="*/ 0 h 667646"/>
              <a:gd name="connsiteX1" fmla="*/ 3009900 w 3021231"/>
              <a:gd name="connsiteY1" fmla="*/ 667646 h 667646"/>
              <a:gd name="connsiteX2" fmla="*/ 0 w 3021231"/>
              <a:gd name="connsiteY2" fmla="*/ 644786 h 667646"/>
              <a:gd name="connsiteX3" fmla="*/ 351117 w 3021231"/>
              <a:gd name="connsiteY3" fmla="*/ 0 h 667646"/>
              <a:gd name="connsiteX4" fmla="*/ 3021231 w 3021231"/>
              <a:gd name="connsiteY4" fmla="*/ 0 h 667646"/>
              <a:gd name="connsiteX0" fmla="*/ 3021231 w 3021231"/>
              <a:gd name="connsiteY0" fmla="*/ 0 h 667646"/>
              <a:gd name="connsiteX1" fmla="*/ 3009900 w 3021231"/>
              <a:gd name="connsiteY1" fmla="*/ 667646 h 667646"/>
              <a:gd name="connsiteX2" fmla="*/ 0 w 3021231"/>
              <a:gd name="connsiteY2" fmla="*/ 644786 h 667646"/>
              <a:gd name="connsiteX3" fmla="*/ 237812 w 3021231"/>
              <a:gd name="connsiteY3" fmla="*/ 192619 h 667646"/>
              <a:gd name="connsiteX4" fmla="*/ 3021231 w 3021231"/>
              <a:gd name="connsiteY4" fmla="*/ 0 h 667646"/>
              <a:gd name="connsiteX0" fmla="*/ 3009900 w 3009900"/>
              <a:gd name="connsiteY0" fmla="*/ 0 h 486358"/>
              <a:gd name="connsiteX1" fmla="*/ 3009900 w 3009900"/>
              <a:gd name="connsiteY1" fmla="*/ 486358 h 486358"/>
              <a:gd name="connsiteX2" fmla="*/ 0 w 3009900"/>
              <a:gd name="connsiteY2" fmla="*/ 463498 h 486358"/>
              <a:gd name="connsiteX3" fmla="*/ 237812 w 3009900"/>
              <a:gd name="connsiteY3" fmla="*/ 11331 h 486358"/>
              <a:gd name="connsiteX4" fmla="*/ 3009900 w 3009900"/>
              <a:gd name="connsiteY4" fmla="*/ 0 h 486358"/>
              <a:gd name="connsiteX0" fmla="*/ 3021230 w 3021230"/>
              <a:gd name="connsiteY0" fmla="*/ 0 h 475027"/>
              <a:gd name="connsiteX1" fmla="*/ 3009900 w 3021230"/>
              <a:gd name="connsiteY1" fmla="*/ 475027 h 475027"/>
              <a:gd name="connsiteX2" fmla="*/ 0 w 3021230"/>
              <a:gd name="connsiteY2" fmla="*/ 452167 h 475027"/>
              <a:gd name="connsiteX3" fmla="*/ 237812 w 3021230"/>
              <a:gd name="connsiteY3" fmla="*/ 0 h 475027"/>
              <a:gd name="connsiteX4" fmla="*/ 3021230 w 3021230"/>
              <a:gd name="connsiteY4" fmla="*/ 0 h 475027"/>
              <a:gd name="connsiteX0" fmla="*/ 3007245 w 3007245"/>
              <a:gd name="connsiteY0" fmla="*/ 0 h 480138"/>
              <a:gd name="connsiteX1" fmla="*/ 2995915 w 3007245"/>
              <a:gd name="connsiteY1" fmla="*/ 475027 h 480138"/>
              <a:gd name="connsiteX2" fmla="*/ 0 w 3007245"/>
              <a:gd name="connsiteY2" fmla="*/ 480138 h 480138"/>
              <a:gd name="connsiteX3" fmla="*/ 223827 w 3007245"/>
              <a:gd name="connsiteY3" fmla="*/ 0 h 480138"/>
              <a:gd name="connsiteX4" fmla="*/ 3007245 w 3007245"/>
              <a:gd name="connsiteY4" fmla="*/ 0 h 480138"/>
              <a:gd name="connsiteX0" fmla="*/ 3007245 w 3007681"/>
              <a:gd name="connsiteY0" fmla="*/ 0 h 480910"/>
              <a:gd name="connsiteX1" fmla="*/ 3007681 w 3007681"/>
              <a:gd name="connsiteY1" fmla="*/ 480910 h 480910"/>
              <a:gd name="connsiteX2" fmla="*/ 0 w 3007681"/>
              <a:gd name="connsiteY2" fmla="*/ 480138 h 480910"/>
              <a:gd name="connsiteX3" fmla="*/ 223827 w 3007681"/>
              <a:gd name="connsiteY3" fmla="*/ 0 h 480910"/>
              <a:gd name="connsiteX4" fmla="*/ 3007245 w 3007681"/>
              <a:gd name="connsiteY4" fmla="*/ 0 h 4809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07681" h="480910">
                <a:moveTo>
                  <a:pt x="3007245" y="0"/>
                </a:moveTo>
                <a:cubicBezTo>
                  <a:pt x="3007390" y="160303"/>
                  <a:pt x="3007536" y="320607"/>
                  <a:pt x="3007681" y="480910"/>
                </a:cubicBezTo>
                <a:lnTo>
                  <a:pt x="0" y="480138"/>
                </a:lnTo>
                <a:lnTo>
                  <a:pt x="223827" y="0"/>
                </a:lnTo>
                <a:lnTo>
                  <a:pt x="3007245" y="0"/>
                </a:lnTo>
                <a:close/>
              </a:path>
            </a:pathLst>
          </a:custGeom>
          <a:solidFill>
            <a:srgbClr val="F7ADA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 name="Título 8">
            <a:extLst>
              <a:ext uri="{FF2B5EF4-FFF2-40B4-BE49-F238E27FC236}">
                <a16:creationId xmlns:a16="http://schemas.microsoft.com/office/drawing/2014/main" id="{3E964902-78B4-4E6D-B2B8-0ACCE5A871E5}"/>
              </a:ext>
            </a:extLst>
          </p:cNvPr>
          <p:cNvSpPr>
            <a:spLocks noGrp="1"/>
          </p:cNvSpPr>
          <p:nvPr>
            <p:ph type="title" hasCustomPrompt="1"/>
          </p:nvPr>
        </p:nvSpPr>
        <p:spPr>
          <a:xfrm>
            <a:off x="-112715" y="0"/>
            <a:ext cx="5455518" cy="712936"/>
          </a:xfrm>
          <a:prstGeom prst="rect">
            <a:avLst/>
          </a:prstGeom>
        </p:spPr>
        <p:txBody>
          <a:bodyPr/>
          <a:lstStyle>
            <a:lvl1pPr>
              <a:defRPr sz="3600">
                <a:solidFill>
                  <a:schemeClr val="bg1"/>
                </a:solidFill>
              </a:defRPr>
            </a:lvl1pPr>
          </a:lstStyle>
          <a:p>
            <a:r>
              <a:rPr lang="es-ES" dirty="0"/>
              <a:t>Haga clic insertar titulo</a:t>
            </a:r>
            <a:endParaRPr lang="es-PE" dirty="0"/>
          </a:p>
        </p:txBody>
      </p:sp>
    </p:spTree>
    <p:extLst>
      <p:ext uri="{BB962C8B-B14F-4D97-AF65-F5344CB8AC3E}">
        <p14:creationId xmlns:p14="http://schemas.microsoft.com/office/powerpoint/2010/main" val="2698739031"/>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27.xml><?xml version="1.0" encoding="utf-8"?>
<p:sldLayout xmlns:a="http://schemas.openxmlformats.org/drawingml/2006/main" xmlns:r="http://schemas.openxmlformats.org/officeDocument/2006/relationships" xmlns:p="http://schemas.openxmlformats.org/presentationml/2006/main" userDrawn="1">
  <p:cSld name="2_标题和内容">
    <p:bg>
      <p:bgPr>
        <a:blipFill dpi="0" rotWithShape="1">
          <a:blip r:embed="rId2"/>
          <a:srcRect/>
          <a:stretch>
            <a:fillRect/>
          </a:stretch>
        </a:blipFill>
        <a:effectLst/>
      </p:bgPr>
    </p:bg>
    <p:spTree>
      <p:nvGrpSpPr>
        <p:cNvPr id="1" name=""/>
        <p:cNvGrpSpPr/>
        <p:nvPr/>
      </p:nvGrpSpPr>
      <p:grpSpPr>
        <a:xfrm>
          <a:off x="0" y="0"/>
          <a:ext cx="0" cy="0"/>
          <a:chOff x="0" y="0"/>
          <a:chExt cx="0" cy="0"/>
        </a:xfrm>
      </p:grpSpPr>
      <p:grpSp>
        <p:nvGrpSpPr>
          <p:cNvPr id="12" name="Grupo 11"/>
          <p:cNvGrpSpPr/>
          <p:nvPr userDrawn="1"/>
        </p:nvGrpSpPr>
        <p:grpSpPr>
          <a:xfrm>
            <a:off x="4764" y="4763"/>
            <a:ext cx="9139237" cy="1021604"/>
            <a:chOff x="4764" y="4763"/>
            <a:chExt cx="9139237" cy="1021604"/>
          </a:xfrm>
          <a:solidFill>
            <a:srgbClr val="E2898B"/>
          </a:solidFill>
        </p:grpSpPr>
        <p:sp>
          <p:nvSpPr>
            <p:cNvPr id="13" name="Rectangle 5"/>
            <p:cNvSpPr>
              <a:spLocks noChangeArrowheads="1"/>
            </p:cNvSpPr>
            <p:nvPr userDrawn="1"/>
          </p:nvSpPr>
          <p:spPr bwMode="auto">
            <a:xfrm>
              <a:off x="4764" y="4763"/>
              <a:ext cx="946958" cy="102160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AR"/>
            </a:p>
          </p:txBody>
        </p:sp>
        <p:sp>
          <p:nvSpPr>
            <p:cNvPr id="14" name="Rectangle 6"/>
            <p:cNvSpPr>
              <a:spLocks noChangeArrowheads="1"/>
            </p:cNvSpPr>
            <p:nvPr userDrawn="1"/>
          </p:nvSpPr>
          <p:spPr bwMode="auto">
            <a:xfrm>
              <a:off x="391887" y="4763"/>
              <a:ext cx="8752114" cy="666750"/>
            </a:xfrm>
            <a:prstGeom prst="rect">
              <a:avLst/>
            </a:prstGeom>
            <a:grpFill/>
            <a:ln w="381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s-AR"/>
            </a:p>
          </p:txBody>
        </p:sp>
      </p:grpSp>
      <p:sp>
        <p:nvSpPr>
          <p:cNvPr id="11" name="Título 8">
            <a:extLst>
              <a:ext uri="{FF2B5EF4-FFF2-40B4-BE49-F238E27FC236}">
                <a16:creationId xmlns:a16="http://schemas.microsoft.com/office/drawing/2014/main" id="{CDBFDB98-B84D-41D4-AF5E-D4865E3643A5}"/>
              </a:ext>
            </a:extLst>
          </p:cNvPr>
          <p:cNvSpPr>
            <a:spLocks noGrp="1"/>
          </p:cNvSpPr>
          <p:nvPr>
            <p:ph type="title" hasCustomPrompt="1"/>
          </p:nvPr>
        </p:nvSpPr>
        <p:spPr>
          <a:xfrm>
            <a:off x="-112715" y="0"/>
            <a:ext cx="5455518" cy="712936"/>
          </a:xfrm>
          <a:prstGeom prst="rect">
            <a:avLst/>
          </a:prstGeom>
        </p:spPr>
        <p:txBody>
          <a:bodyPr/>
          <a:lstStyle>
            <a:lvl1pPr>
              <a:defRPr sz="3600">
                <a:solidFill>
                  <a:schemeClr val="bg1"/>
                </a:solidFill>
              </a:defRPr>
            </a:lvl1pPr>
          </a:lstStyle>
          <a:p>
            <a:r>
              <a:rPr lang="es-ES" dirty="0"/>
              <a:t>Haga clic insertar titulo</a:t>
            </a:r>
            <a:endParaRPr lang="es-PE" dirty="0"/>
          </a:p>
        </p:txBody>
      </p:sp>
    </p:spTree>
    <p:extLst>
      <p:ext uri="{BB962C8B-B14F-4D97-AF65-F5344CB8AC3E}">
        <p14:creationId xmlns:p14="http://schemas.microsoft.com/office/powerpoint/2010/main" val="1645371845"/>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28.xml><?xml version="1.0" encoding="utf-8"?>
<p:sldLayout xmlns:a="http://schemas.openxmlformats.org/drawingml/2006/main" xmlns:r="http://schemas.openxmlformats.org/officeDocument/2006/relationships" xmlns:p="http://schemas.openxmlformats.org/presentationml/2006/main" userDrawn="1">
  <p:cSld name="9_Contents slide layout">
    <p:spTree>
      <p:nvGrpSpPr>
        <p:cNvPr id="1" name=""/>
        <p:cNvGrpSpPr/>
        <p:nvPr/>
      </p:nvGrpSpPr>
      <p:grpSpPr>
        <a:xfrm>
          <a:off x="0" y="0"/>
          <a:ext cx="0" cy="0"/>
          <a:chOff x="0" y="0"/>
          <a:chExt cx="0" cy="0"/>
        </a:xfrm>
      </p:grpSpPr>
      <p:sp>
        <p:nvSpPr>
          <p:cNvPr id="7" name="Freeform 7">
            <a:extLst>
              <a:ext uri="{FF2B5EF4-FFF2-40B4-BE49-F238E27FC236}">
                <a16:creationId xmlns:a16="http://schemas.microsoft.com/office/drawing/2014/main" id="{445EE61C-45F1-4035-9366-81A59B68F523}"/>
              </a:ext>
            </a:extLst>
          </p:cNvPr>
          <p:cNvSpPr>
            <a:spLocks/>
          </p:cNvSpPr>
          <p:nvPr userDrawn="1"/>
        </p:nvSpPr>
        <p:spPr bwMode="auto">
          <a:xfrm rot="10800000" flipV="1">
            <a:off x="766251" y="4436638"/>
            <a:ext cx="7983302" cy="723957"/>
          </a:xfrm>
          <a:custGeom>
            <a:avLst/>
            <a:gdLst>
              <a:gd name="T0" fmla="*/ 384 w 1361"/>
              <a:gd name="T1" fmla="*/ 635 h 635"/>
              <a:gd name="T2" fmla="*/ 1361 w 1361"/>
              <a:gd name="T3" fmla="*/ 635 h 635"/>
              <a:gd name="T4" fmla="*/ 1361 w 1361"/>
              <a:gd name="T5" fmla="*/ 0 h 635"/>
              <a:gd name="T6" fmla="*/ 384 w 1361"/>
              <a:gd name="T7" fmla="*/ 0 h 635"/>
              <a:gd name="T8" fmla="*/ 0 w 1361"/>
              <a:gd name="T9" fmla="*/ 410 h 635"/>
              <a:gd name="T10" fmla="*/ 384 w 1361"/>
              <a:gd name="T11" fmla="*/ 635 h 635"/>
              <a:gd name="connsiteX0" fmla="*/ 0 w 7179"/>
              <a:gd name="connsiteY0" fmla="*/ 10000 h 10000"/>
              <a:gd name="connsiteX1" fmla="*/ 7179 w 7179"/>
              <a:gd name="connsiteY1" fmla="*/ 10000 h 10000"/>
              <a:gd name="connsiteX2" fmla="*/ 7179 w 7179"/>
              <a:gd name="connsiteY2" fmla="*/ 0 h 10000"/>
              <a:gd name="connsiteX3" fmla="*/ 0 w 7179"/>
              <a:gd name="connsiteY3" fmla="*/ 0 h 10000"/>
              <a:gd name="connsiteX4" fmla="*/ 399 w 7179"/>
              <a:gd name="connsiteY4" fmla="*/ 5203 h 10000"/>
              <a:gd name="connsiteX5" fmla="*/ 0 w 7179"/>
              <a:gd name="connsiteY5" fmla="*/ 10000 h 10000"/>
              <a:gd name="connsiteX0" fmla="*/ 0 w 10000"/>
              <a:gd name="connsiteY0" fmla="*/ 10000 h 10000"/>
              <a:gd name="connsiteX1" fmla="*/ 10000 w 10000"/>
              <a:gd name="connsiteY1" fmla="*/ 10000 h 10000"/>
              <a:gd name="connsiteX2" fmla="*/ 10000 w 10000"/>
              <a:gd name="connsiteY2" fmla="*/ 0 h 10000"/>
              <a:gd name="connsiteX3" fmla="*/ 543 w 10000"/>
              <a:gd name="connsiteY3" fmla="*/ 0 h 10000"/>
              <a:gd name="connsiteX4" fmla="*/ 556 w 10000"/>
              <a:gd name="connsiteY4" fmla="*/ 5203 h 10000"/>
              <a:gd name="connsiteX5" fmla="*/ 0 w 10000"/>
              <a:gd name="connsiteY5" fmla="*/ 10000 h 10000"/>
              <a:gd name="connsiteX0" fmla="*/ 16 w 9503"/>
              <a:gd name="connsiteY0" fmla="*/ 10125 h 10125"/>
              <a:gd name="connsiteX1" fmla="*/ 9503 w 9503"/>
              <a:gd name="connsiteY1" fmla="*/ 10000 h 10125"/>
              <a:gd name="connsiteX2" fmla="*/ 9503 w 9503"/>
              <a:gd name="connsiteY2" fmla="*/ 0 h 10125"/>
              <a:gd name="connsiteX3" fmla="*/ 46 w 9503"/>
              <a:gd name="connsiteY3" fmla="*/ 0 h 10125"/>
              <a:gd name="connsiteX4" fmla="*/ 59 w 9503"/>
              <a:gd name="connsiteY4" fmla="*/ 5203 h 10125"/>
              <a:gd name="connsiteX5" fmla="*/ 16 w 9503"/>
              <a:gd name="connsiteY5" fmla="*/ 10125 h 10125"/>
              <a:gd name="connsiteX0" fmla="*/ 1230 w 11213"/>
              <a:gd name="connsiteY0" fmla="*/ 10000 h 10000"/>
              <a:gd name="connsiteX1" fmla="*/ 11213 w 11213"/>
              <a:gd name="connsiteY1" fmla="*/ 9877 h 10000"/>
              <a:gd name="connsiteX2" fmla="*/ 11213 w 11213"/>
              <a:gd name="connsiteY2" fmla="*/ 0 h 10000"/>
              <a:gd name="connsiteX3" fmla="*/ 1261 w 11213"/>
              <a:gd name="connsiteY3" fmla="*/ 0 h 10000"/>
              <a:gd name="connsiteX4" fmla="*/ 1230 w 11213"/>
              <a:gd name="connsiteY4" fmla="*/ 10000 h 10000"/>
              <a:gd name="connsiteX0" fmla="*/ 645 w 10628"/>
              <a:gd name="connsiteY0" fmla="*/ 10000 h 10000"/>
              <a:gd name="connsiteX1" fmla="*/ 10628 w 10628"/>
              <a:gd name="connsiteY1" fmla="*/ 9877 h 10000"/>
              <a:gd name="connsiteX2" fmla="*/ 10628 w 10628"/>
              <a:gd name="connsiteY2" fmla="*/ 0 h 10000"/>
              <a:gd name="connsiteX3" fmla="*/ 676 w 10628"/>
              <a:gd name="connsiteY3" fmla="*/ 0 h 10000"/>
              <a:gd name="connsiteX4" fmla="*/ 645 w 10628"/>
              <a:gd name="connsiteY4" fmla="*/ 10000 h 10000"/>
              <a:gd name="connsiteX0" fmla="*/ 0 w 9983"/>
              <a:gd name="connsiteY0" fmla="*/ 10000 h 10000"/>
              <a:gd name="connsiteX1" fmla="*/ 9983 w 9983"/>
              <a:gd name="connsiteY1" fmla="*/ 9877 h 10000"/>
              <a:gd name="connsiteX2" fmla="*/ 9983 w 9983"/>
              <a:gd name="connsiteY2" fmla="*/ 0 h 10000"/>
              <a:gd name="connsiteX3" fmla="*/ 31 w 9983"/>
              <a:gd name="connsiteY3" fmla="*/ 0 h 10000"/>
              <a:gd name="connsiteX4" fmla="*/ 0 w 9983"/>
              <a:gd name="connsiteY4" fmla="*/ 1000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83" h="10000">
                <a:moveTo>
                  <a:pt x="0" y="10000"/>
                </a:moveTo>
                <a:lnTo>
                  <a:pt x="9983" y="9877"/>
                </a:lnTo>
                <a:lnTo>
                  <a:pt x="9983" y="0"/>
                </a:lnTo>
                <a:lnTo>
                  <a:pt x="31" y="0"/>
                </a:lnTo>
                <a:cubicBezTo>
                  <a:pt x="462" y="2781"/>
                  <a:pt x="13" y="8230"/>
                  <a:pt x="0" y="10000"/>
                </a:cubicBezTo>
                <a:close/>
              </a:path>
            </a:pathLst>
          </a:custGeom>
          <a:solidFill>
            <a:srgbClr val="E2898B"/>
          </a:solidFill>
          <a:ln w="12700" cap="flat" cmpd="sng" algn="ctr">
            <a:noFill/>
            <a:prstDash val="solid"/>
            <a:miter lim="800000"/>
          </a:ln>
          <a:effectLst/>
        </p:spPr>
        <p:txBody>
          <a:bodyPr rtlCol="0" anchor="ctr"/>
          <a:lstStyle/>
          <a:p>
            <a:pPr marR="0" lvl="0" indent="0" algn="ctr" defTabSz="685800" fontAlgn="auto">
              <a:lnSpc>
                <a:spcPct val="100000"/>
              </a:lnSpc>
              <a:spcBef>
                <a:spcPts val="0"/>
              </a:spcBef>
              <a:spcAft>
                <a:spcPts val="0"/>
              </a:spcAft>
              <a:buClrTx/>
              <a:buSzTx/>
              <a:buFontTx/>
              <a:buNone/>
              <a:tabLst/>
            </a:pPr>
            <a:endParaRPr kumimoji="0" lang="es-PE" b="0" i="0" u="none" strike="noStrike" kern="0" cap="none" spc="0" normalizeH="0" baseline="0">
              <a:ln>
                <a:noFill/>
              </a:ln>
              <a:solidFill>
                <a:prstClr val="white"/>
              </a:solidFill>
              <a:effectLst/>
              <a:uLnTx/>
              <a:uFillTx/>
              <a:latin typeface="Arial"/>
              <a:ea typeface="Arial Unicode MS"/>
            </a:endParaRPr>
          </a:p>
        </p:txBody>
      </p:sp>
      <p:sp>
        <p:nvSpPr>
          <p:cNvPr id="21" name="Freeform 7">
            <a:extLst>
              <a:ext uri="{FF2B5EF4-FFF2-40B4-BE49-F238E27FC236}">
                <a16:creationId xmlns:a16="http://schemas.microsoft.com/office/drawing/2014/main" id="{445EE61C-45F1-4035-9366-81A59B68F523}"/>
              </a:ext>
            </a:extLst>
          </p:cNvPr>
          <p:cNvSpPr>
            <a:spLocks/>
          </p:cNvSpPr>
          <p:nvPr userDrawn="1"/>
        </p:nvSpPr>
        <p:spPr bwMode="auto">
          <a:xfrm rot="10800000" flipV="1">
            <a:off x="2" y="4436638"/>
            <a:ext cx="1532504" cy="715019"/>
          </a:xfrm>
          <a:custGeom>
            <a:avLst/>
            <a:gdLst>
              <a:gd name="T0" fmla="*/ 384 w 1361"/>
              <a:gd name="T1" fmla="*/ 635 h 635"/>
              <a:gd name="T2" fmla="*/ 1361 w 1361"/>
              <a:gd name="T3" fmla="*/ 635 h 635"/>
              <a:gd name="T4" fmla="*/ 1361 w 1361"/>
              <a:gd name="T5" fmla="*/ 0 h 635"/>
              <a:gd name="T6" fmla="*/ 384 w 1361"/>
              <a:gd name="T7" fmla="*/ 0 h 635"/>
              <a:gd name="T8" fmla="*/ 0 w 1361"/>
              <a:gd name="T9" fmla="*/ 410 h 635"/>
              <a:gd name="T10" fmla="*/ 384 w 1361"/>
              <a:gd name="T11" fmla="*/ 635 h 635"/>
            </a:gdLst>
            <a:ahLst/>
            <a:cxnLst>
              <a:cxn ang="0">
                <a:pos x="T0" y="T1"/>
              </a:cxn>
              <a:cxn ang="0">
                <a:pos x="T2" y="T3"/>
              </a:cxn>
              <a:cxn ang="0">
                <a:pos x="T4" y="T5"/>
              </a:cxn>
              <a:cxn ang="0">
                <a:pos x="T6" y="T7"/>
              </a:cxn>
              <a:cxn ang="0">
                <a:pos x="T8" y="T9"/>
              </a:cxn>
              <a:cxn ang="0">
                <a:pos x="T10" y="T11"/>
              </a:cxn>
            </a:cxnLst>
            <a:rect l="0" t="0" r="r" b="b"/>
            <a:pathLst>
              <a:path w="1361" h="635">
                <a:moveTo>
                  <a:pt x="384" y="635"/>
                </a:moveTo>
                <a:lnTo>
                  <a:pt x="1361" y="635"/>
                </a:lnTo>
                <a:lnTo>
                  <a:pt x="1361" y="0"/>
                </a:lnTo>
                <a:lnTo>
                  <a:pt x="384" y="0"/>
                </a:lnTo>
                <a:lnTo>
                  <a:pt x="0" y="410"/>
                </a:lnTo>
                <a:lnTo>
                  <a:pt x="384" y="635"/>
                </a:lnTo>
                <a:close/>
              </a:path>
            </a:pathLst>
          </a:custGeom>
          <a:solidFill>
            <a:srgbClr val="E2898B"/>
          </a:solidFill>
          <a:ln w="76200" cap="flat" cmpd="sng" algn="ctr">
            <a:solidFill>
              <a:schemeClr val="accent1"/>
            </a:solidFill>
            <a:prstDash val="solid"/>
            <a:miter lim="800000"/>
          </a:ln>
          <a:effectLst/>
        </p:spPr>
        <p:txBody>
          <a:bodyPr rtlCol="0" anchor="ctr"/>
          <a:lstStyle/>
          <a:p>
            <a:pPr marR="0" lvl="0" indent="0" algn="ctr" defTabSz="685800" fontAlgn="auto">
              <a:lnSpc>
                <a:spcPct val="100000"/>
              </a:lnSpc>
              <a:spcBef>
                <a:spcPts val="0"/>
              </a:spcBef>
              <a:spcAft>
                <a:spcPts val="0"/>
              </a:spcAft>
              <a:buClrTx/>
              <a:buSzTx/>
              <a:buFontTx/>
              <a:buNone/>
              <a:tabLst/>
            </a:pPr>
            <a:endParaRPr kumimoji="0" lang="es-PE" b="0" i="0" u="none" strike="noStrike" kern="0" cap="none" spc="0" normalizeH="0" baseline="0">
              <a:ln>
                <a:noFill/>
              </a:ln>
              <a:solidFill>
                <a:prstClr val="white"/>
              </a:solidFill>
              <a:effectLst/>
              <a:uLnTx/>
              <a:uFillTx/>
              <a:latin typeface="Arial"/>
              <a:ea typeface="Arial Unicode MS"/>
            </a:endParaRPr>
          </a:p>
        </p:txBody>
      </p:sp>
      <p:sp>
        <p:nvSpPr>
          <p:cNvPr id="3" name="Rectángulo 2"/>
          <p:cNvSpPr/>
          <p:nvPr userDrawn="1"/>
        </p:nvSpPr>
        <p:spPr>
          <a:xfrm>
            <a:off x="8301319" y="4436637"/>
            <a:ext cx="837920" cy="723959"/>
          </a:xfrm>
          <a:prstGeom prst="rect">
            <a:avLst/>
          </a:prstGeom>
          <a:solidFill>
            <a:srgbClr val="E2898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AR"/>
          </a:p>
        </p:txBody>
      </p:sp>
    </p:spTree>
    <p:extLst>
      <p:ext uri="{BB962C8B-B14F-4D97-AF65-F5344CB8AC3E}">
        <p14:creationId xmlns:p14="http://schemas.microsoft.com/office/powerpoint/2010/main" val="3092867334"/>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userDrawn="1">
  <p:cSld name="3_标题和内容">
    <p:bg>
      <p:bgPr>
        <a:gradFill flip="none" rotWithShape="1">
          <a:gsLst>
            <a:gs pos="26000">
              <a:srgbClr val="EBECF0"/>
            </a:gs>
            <a:gs pos="0">
              <a:srgbClr val="D7D9E1"/>
            </a:gs>
            <a:gs pos="100000">
              <a:schemeClr val="bg1"/>
            </a:gs>
          </a:gsLst>
          <a:lin ang="5400000" scaled="1"/>
          <a:tileRect/>
        </a:gradFill>
        <a:effectLst/>
      </p:bgPr>
    </p:bg>
    <p:spTree>
      <p:nvGrpSpPr>
        <p:cNvPr id="1" name=""/>
        <p:cNvGrpSpPr/>
        <p:nvPr/>
      </p:nvGrpSpPr>
      <p:grpSpPr>
        <a:xfrm>
          <a:off x="0" y="0"/>
          <a:ext cx="0" cy="0"/>
          <a:chOff x="0" y="0"/>
          <a:chExt cx="0" cy="0"/>
        </a:xfrm>
      </p:grpSpPr>
      <p:sp>
        <p:nvSpPr>
          <p:cNvPr id="6" name="Freeform 5"/>
          <p:cNvSpPr>
            <a:spLocks noEditPoints="1"/>
          </p:cNvSpPr>
          <p:nvPr userDrawn="1"/>
        </p:nvSpPr>
        <p:spPr bwMode="auto">
          <a:xfrm>
            <a:off x="-1685" y="12125"/>
            <a:ext cx="9145685" cy="471394"/>
          </a:xfrm>
          <a:custGeom>
            <a:avLst/>
            <a:gdLst>
              <a:gd name="T0" fmla="*/ 1995 w 3840"/>
              <a:gd name="T1" fmla="*/ 29 h 232"/>
              <a:gd name="T2" fmla="*/ 1985 w 3840"/>
              <a:gd name="T3" fmla="*/ 79 h 232"/>
              <a:gd name="T4" fmla="*/ 1975 w 3840"/>
              <a:gd name="T5" fmla="*/ 61 h 232"/>
              <a:gd name="T6" fmla="*/ 1894 w 3840"/>
              <a:gd name="T7" fmla="*/ 48 h 232"/>
              <a:gd name="T8" fmla="*/ 1862 w 3840"/>
              <a:gd name="T9" fmla="*/ 89 h 232"/>
              <a:gd name="T10" fmla="*/ 1846 w 3840"/>
              <a:gd name="T11" fmla="*/ 57 h 232"/>
              <a:gd name="T12" fmla="*/ 1881 w 3840"/>
              <a:gd name="T13" fmla="*/ 0 h 232"/>
              <a:gd name="T14" fmla="*/ 1940 w 3840"/>
              <a:gd name="T15" fmla="*/ 232 h 232"/>
              <a:gd name="T16" fmla="*/ 1943 w 3840"/>
              <a:gd name="T17" fmla="*/ 198 h 232"/>
              <a:gd name="T18" fmla="*/ 1958 w 3840"/>
              <a:gd name="T19" fmla="*/ 208 h 232"/>
              <a:gd name="T20" fmla="*/ 3840 w 3840"/>
              <a:gd name="T21" fmla="*/ 0 h 232"/>
              <a:gd name="T22" fmla="*/ 1918 w 3840"/>
              <a:gd name="T23" fmla="*/ 164 h 232"/>
              <a:gd name="T24" fmla="*/ 1959 w 3840"/>
              <a:gd name="T25" fmla="*/ 145 h 232"/>
              <a:gd name="T26" fmla="*/ 1944 w 3840"/>
              <a:gd name="T27" fmla="*/ 158 h 232"/>
              <a:gd name="T28" fmla="*/ 1927 w 3840"/>
              <a:gd name="T29" fmla="*/ 181 h 232"/>
              <a:gd name="T30" fmla="*/ 1927 w 3840"/>
              <a:gd name="T31" fmla="*/ 178 h 232"/>
              <a:gd name="T32" fmla="*/ 1956 w 3840"/>
              <a:gd name="T33" fmla="*/ 160 h 232"/>
              <a:gd name="T34" fmla="*/ 1958 w 3840"/>
              <a:gd name="T35" fmla="*/ 176 h 232"/>
              <a:gd name="T36" fmla="*/ 1934 w 3840"/>
              <a:gd name="T37" fmla="*/ 189 h 232"/>
              <a:gd name="T38" fmla="*/ 1959 w 3840"/>
              <a:gd name="T39" fmla="*/ 206 h 232"/>
              <a:gd name="T40" fmla="*/ 1945 w 3840"/>
              <a:gd name="T41" fmla="*/ 195 h 232"/>
              <a:gd name="T42" fmla="*/ 1941 w 3840"/>
              <a:gd name="T43" fmla="*/ 202 h 232"/>
              <a:gd name="T44" fmla="*/ 1945 w 3840"/>
              <a:gd name="T45" fmla="*/ 189 h 232"/>
              <a:gd name="T46" fmla="*/ 1961 w 3840"/>
              <a:gd name="T47" fmla="*/ 193 h 232"/>
              <a:gd name="T48" fmla="*/ 1940 w 3840"/>
              <a:gd name="T49" fmla="*/ 189 h 232"/>
              <a:gd name="T50" fmla="*/ 1934 w 3840"/>
              <a:gd name="T51" fmla="*/ 188 h 232"/>
              <a:gd name="T52" fmla="*/ 1960 w 3840"/>
              <a:gd name="T53" fmla="*/ 179 h 232"/>
              <a:gd name="T54" fmla="*/ 1963 w 3840"/>
              <a:gd name="T55" fmla="*/ 146 h 232"/>
              <a:gd name="T56" fmla="*/ 1923 w 3840"/>
              <a:gd name="T57" fmla="*/ 155 h 232"/>
              <a:gd name="T58" fmla="*/ 1909 w 3840"/>
              <a:gd name="T59" fmla="*/ 157 h 232"/>
              <a:gd name="T60" fmla="*/ 1936 w 3840"/>
              <a:gd name="T61" fmla="*/ 127 h 232"/>
              <a:gd name="T62" fmla="*/ 1964 w 3840"/>
              <a:gd name="T63" fmla="*/ 135 h 232"/>
              <a:gd name="T64" fmla="*/ 1964 w 3840"/>
              <a:gd name="T65" fmla="*/ 131 h 232"/>
              <a:gd name="T66" fmla="*/ 1923 w 3840"/>
              <a:gd name="T67" fmla="*/ 128 h 232"/>
              <a:gd name="T68" fmla="*/ 1901 w 3840"/>
              <a:gd name="T69" fmla="*/ 148 h 232"/>
              <a:gd name="T70" fmla="*/ 1911 w 3840"/>
              <a:gd name="T71" fmla="*/ 113 h 232"/>
              <a:gd name="T72" fmla="*/ 1964 w 3840"/>
              <a:gd name="T73" fmla="*/ 116 h 232"/>
              <a:gd name="T74" fmla="*/ 1966 w 3840"/>
              <a:gd name="T75" fmla="*/ 115 h 232"/>
              <a:gd name="T76" fmla="*/ 1901 w 3840"/>
              <a:gd name="T77" fmla="*/ 118 h 232"/>
              <a:gd name="T78" fmla="*/ 1899 w 3840"/>
              <a:gd name="T79" fmla="*/ 146 h 232"/>
              <a:gd name="T80" fmla="*/ 1884 w 3840"/>
              <a:gd name="T81" fmla="*/ 110 h 232"/>
              <a:gd name="T82" fmla="*/ 1938 w 3840"/>
              <a:gd name="T83" fmla="*/ 81 h 232"/>
              <a:gd name="T84" fmla="*/ 1975 w 3840"/>
              <a:gd name="T85" fmla="*/ 105 h 232"/>
              <a:gd name="T86" fmla="*/ 1962 w 3840"/>
              <a:gd name="T87" fmla="*/ 81 h 232"/>
              <a:gd name="T88" fmla="*/ 1888 w 3840"/>
              <a:gd name="T89" fmla="*/ 100 h 232"/>
              <a:gd name="T90" fmla="*/ 1875 w 3840"/>
              <a:gd name="T91" fmla="*/ 116 h 232"/>
              <a:gd name="T92" fmla="*/ 1887 w 3840"/>
              <a:gd name="T93" fmla="*/ 54 h 232"/>
              <a:gd name="T94" fmla="*/ 1965 w 3840"/>
              <a:gd name="T95" fmla="*/ 56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840" h="232">
                <a:moveTo>
                  <a:pt x="1950" y="0"/>
                </a:moveTo>
                <a:cubicBezTo>
                  <a:pt x="1959" y="3"/>
                  <a:pt x="1967" y="7"/>
                  <a:pt x="1976" y="12"/>
                </a:cubicBezTo>
                <a:cubicBezTo>
                  <a:pt x="1983" y="16"/>
                  <a:pt x="1989" y="22"/>
                  <a:pt x="1995" y="29"/>
                </a:cubicBezTo>
                <a:cubicBezTo>
                  <a:pt x="1998" y="34"/>
                  <a:pt x="2000" y="39"/>
                  <a:pt x="2001" y="46"/>
                </a:cubicBezTo>
                <a:cubicBezTo>
                  <a:pt x="2002" y="54"/>
                  <a:pt x="2001" y="61"/>
                  <a:pt x="1997" y="67"/>
                </a:cubicBezTo>
                <a:cubicBezTo>
                  <a:pt x="1994" y="73"/>
                  <a:pt x="1990" y="76"/>
                  <a:pt x="1985" y="79"/>
                </a:cubicBezTo>
                <a:cubicBezTo>
                  <a:pt x="1984" y="79"/>
                  <a:pt x="1983" y="80"/>
                  <a:pt x="1982" y="80"/>
                </a:cubicBezTo>
                <a:cubicBezTo>
                  <a:pt x="1984" y="74"/>
                  <a:pt x="1982" y="69"/>
                  <a:pt x="1979" y="65"/>
                </a:cubicBezTo>
                <a:cubicBezTo>
                  <a:pt x="1978" y="64"/>
                  <a:pt x="1977" y="62"/>
                  <a:pt x="1975" y="61"/>
                </a:cubicBezTo>
                <a:cubicBezTo>
                  <a:pt x="1970" y="55"/>
                  <a:pt x="1964" y="52"/>
                  <a:pt x="1958" y="49"/>
                </a:cubicBezTo>
                <a:cubicBezTo>
                  <a:pt x="1950" y="46"/>
                  <a:pt x="1941" y="44"/>
                  <a:pt x="1932" y="43"/>
                </a:cubicBezTo>
                <a:cubicBezTo>
                  <a:pt x="1919" y="43"/>
                  <a:pt x="1906" y="44"/>
                  <a:pt x="1894" y="48"/>
                </a:cubicBezTo>
                <a:cubicBezTo>
                  <a:pt x="1886" y="51"/>
                  <a:pt x="1879" y="54"/>
                  <a:pt x="1873" y="60"/>
                </a:cubicBezTo>
                <a:cubicBezTo>
                  <a:pt x="1869" y="64"/>
                  <a:pt x="1865" y="69"/>
                  <a:pt x="1863" y="76"/>
                </a:cubicBezTo>
                <a:cubicBezTo>
                  <a:pt x="1862" y="80"/>
                  <a:pt x="1862" y="84"/>
                  <a:pt x="1862" y="89"/>
                </a:cubicBezTo>
                <a:cubicBezTo>
                  <a:pt x="1862" y="89"/>
                  <a:pt x="1862" y="89"/>
                  <a:pt x="1862" y="89"/>
                </a:cubicBezTo>
                <a:cubicBezTo>
                  <a:pt x="1860" y="86"/>
                  <a:pt x="1858" y="84"/>
                  <a:pt x="1856" y="81"/>
                </a:cubicBezTo>
                <a:cubicBezTo>
                  <a:pt x="1851" y="74"/>
                  <a:pt x="1847" y="66"/>
                  <a:pt x="1846" y="57"/>
                </a:cubicBezTo>
                <a:cubicBezTo>
                  <a:pt x="1843" y="44"/>
                  <a:pt x="1845" y="32"/>
                  <a:pt x="1852" y="22"/>
                </a:cubicBezTo>
                <a:cubicBezTo>
                  <a:pt x="1858" y="14"/>
                  <a:pt x="1865" y="8"/>
                  <a:pt x="1873" y="4"/>
                </a:cubicBezTo>
                <a:cubicBezTo>
                  <a:pt x="1876" y="2"/>
                  <a:pt x="1879" y="1"/>
                  <a:pt x="1881" y="0"/>
                </a:cubicBezTo>
                <a:cubicBezTo>
                  <a:pt x="0" y="0"/>
                  <a:pt x="0" y="0"/>
                  <a:pt x="0" y="0"/>
                </a:cubicBezTo>
                <a:cubicBezTo>
                  <a:pt x="58" y="232"/>
                  <a:pt x="58" y="232"/>
                  <a:pt x="58" y="232"/>
                </a:cubicBezTo>
                <a:cubicBezTo>
                  <a:pt x="1940" y="232"/>
                  <a:pt x="1940" y="232"/>
                  <a:pt x="1940" y="232"/>
                </a:cubicBezTo>
                <a:cubicBezTo>
                  <a:pt x="1941" y="232"/>
                  <a:pt x="1941" y="231"/>
                  <a:pt x="1941" y="230"/>
                </a:cubicBezTo>
                <a:cubicBezTo>
                  <a:pt x="1943" y="221"/>
                  <a:pt x="1944" y="211"/>
                  <a:pt x="1942" y="201"/>
                </a:cubicBezTo>
                <a:cubicBezTo>
                  <a:pt x="1941" y="199"/>
                  <a:pt x="1942" y="198"/>
                  <a:pt x="1943" y="198"/>
                </a:cubicBezTo>
                <a:cubicBezTo>
                  <a:pt x="1946" y="197"/>
                  <a:pt x="1949" y="198"/>
                  <a:pt x="1952" y="199"/>
                </a:cubicBezTo>
                <a:cubicBezTo>
                  <a:pt x="1954" y="200"/>
                  <a:pt x="1955" y="201"/>
                  <a:pt x="1957" y="203"/>
                </a:cubicBezTo>
                <a:cubicBezTo>
                  <a:pt x="1958" y="204"/>
                  <a:pt x="1958" y="206"/>
                  <a:pt x="1958" y="208"/>
                </a:cubicBezTo>
                <a:cubicBezTo>
                  <a:pt x="1956" y="219"/>
                  <a:pt x="1952" y="227"/>
                  <a:pt x="1945" y="232"/>
                </a:cubicBezTo>
                <a:cubicBezTo>
                  <a:pt x="3744" y="232"/>
                  <a:pt x="3744" y="232"/>
                  <a:pt x="3744" y="232"/>
                </a:cubicBezTo>
                <a:cubicBezTo>
                  <a:pt x="3840" y="0"/>
                  <a:pt x="3840" y="0"/>
                  <a:pt x="3840" y="0"/>
                </a:cubicBezTo>
                <a:lnTo>
                  <a:pt x="1950" y="0"/>
                </a:lnTo>
                <a:close/>
                <a:moveTo>
                  <a:pt x="1918" y="176"/>
                </a:moveTo>
                <a:cubicBezTo>
                  <a:pt x="1916" y="173"/>
                  <a:pt x="1916" y="168"/>
                  <a:pt x="1918" y="164"/>
                </a:cubicBezTo>
                <a:cubicBezTo>
                  <a:pt x="1921" y="159"/>
                  <a:pt x="1924" y="156"/>
                  <a:pt x="1927" y="153"/>
                </a:cubicBezTo>
                <a:cubicBezTo>
                  <a:pt x="1934" y="148"/>
                  <a:pt x="1942" y="145"/>
                  <a:pt x="1950" y="144"/>
                </a:cubicBezTo>
                <a:cubicBezTo>
                  <a:pt x="1953" y="144"/>
                  <a:pt x="1956" y="144"/>
                  <a:pt x="1959" y="145"/>
                </a:cubicBezTo>
                <a:cubicBezTo>
                  <a:pt x="1964" y="147"/>
                  <a:pt x="1963" y="153"/>
                  <a:pt x="1961" y="156"/>
                </a:cubicBezTo>
                <a:cubicBezTo>
                  <a:pt x="1960" y="158"/>
                  <a:pt x="1959" y="158"/>
                  <a:pt x="1958" y="158"/>
                </a:cubicBezTo>
                <a:cubicBezTo>
                  <a:pt x="1953" y="156"/>
                  <a:pt x="1948" y="156"/>
                  <a:pt x="1944" y="158"/>
                </a:cubicBezTo>
                <a:cubicBezTo>
                  <a:pt x="1939" y="159"/>
                  <a:pt x="1934" y="162"/>
                  <a:pt x="1930" y="167"/>
                </a:cubicBezTo>
                <a:cubicBezTo>
                  <a:pt x="1929" y="169"/>
                  <a:pt x="1927" y="171"/>
                  <a:pt x="1926" y="173"/>
                </a:cubicBezTo>
                <a:cubicBezTo>
                  <a:pt x="1925" y="176"/>
                  <a:pt x="1926" y="178"/>
                  <a:pt x="1927" y="181"/>
                </a:cubicBezTo>
                <a:cubicBezTo>
                  <a:pt x="1927" y="182"/>
                  <a:pt x="1927" y="182"/>
                  <a:pt x="1927" y="183"/>
                </a:cubicBezTo>
                <a:cubicBezTo>
                  <a:pt x="1923" y="182"/>
                  <a:pt x="1920" y="181"/>
                  <a:pt x="1918" y="176"/>
                </a:cubicBezTo>
                <a:close/>
                <a:moveTo>
                  <a:pt x="1927" y="178"/>
                </a:moveTo>
                <a:cubicBezTo>
                  <a:pt x="1927" y="175"/>
                  <a:pt x="1928" y="173"/>
                  <a:pt x="1930" y="170"/>
                </a:cubicBezTo>
                <a:cubicBezTo>
                  <a:pt x="1933" y="166"/>
                  <a:pt x="1936" y="163"/>
                  <a:pt x="1941" y="162"/>
                </a:cubicBezTo>
                <a:cubicBezTo>
                  <a:pt x="1946" y="159"/>
                  <a:pt x="1951" y="159"/>
                  <a:pt x="1956" y="160"/>
                </a:cubicBezTo>
                <a:cubicBezTo>
                  <a:pt x="1958" y="160"/>
                  <a:pt x="1959" y="161"/>
                  <a:pt x="1961" y="162"/>
                </a:cubicBezTo>
                <a:cubicBezTo>
                  <a:pt x="1965" y="165"/>
                  <a:pt x="1965" y="171"/>
                  <a:pt x="1962" y="175"/>
                </a:cubicBezTo>
                <a:cubicBezTo>
                  <a:pt x="1961" y="176"/>
                  <a:pt x="1960" y="176"/>
                  <a:pt x="1958" y="176"/>
                </a:cubicBezTo>
                <a:cubicBezTo>
                  <a:pt x="1952" y="172"/>
                  <a:pt x="1945" y="172"/>
                  <a:pt x="1939" y="176"/>
                </a:cubicBezTo>
                <a:cubicBezTo>
                  <a:pt x="1938" y="177"/>
                  <a:pt x="1937" y="177"/>
                  <a:pt x="1936" y="178"/>
                </a:cubicBezTo>
                <a:cubicBezTo>
                  <a:pt x="1933" y="182"/>
                  <a:pt x="1932" y="184"/>
                  <a:pt x="1934" y="189"/>
                </a:cubicBezTo>
                <a:cubicBezTo>
                  <a:pt x="1930" y="188"/>
                  <a:pt x="1926" y="183"/>
                  <a:pt x="1927" y="178"/>
                </a:cubicBezTo>
                <a:close/>
                <a:moveTo>
                  <a:pt x="1962" y="204"/>
                </a:moveTo>
                <a:cubicBezTo>
                  <a:pt x="1961" y="205"/>
                  <a:pt x="1960" y="206"/>
                  <a:pt x="1959" y="206"/>
                </a:cubicBezTo>
                <a:cubicBezTo>
                  <a:pt x="1959" y="206"/>
                  <a:pt x="1959" y="206"/>
                  <a:pt x="1958" y="206"/>
                </a:cubicBezTo>
                <a:cubicBezTo>
                  <a:pt x="1959" y="202"/>
                  <a:pt x="1957" y="200"/>
                  <a:pt x="1955" y="199"/>
                </a:cubicBezTo>
                <a:cubicBezTo>
                  <a:pt x="1952" y="196"/>
                  <a:pt x="1948" y="194"/>
                  <a:pt x="1945" y="195"/>
                </a:cubicBezTo>
                <a:cubicBezTo>
                  <a:pt x="1944" y="195"/>
                  <a:pt x="1943" y="195"/>
                  <a:pt x="1942" y="195"/>
                </a:cubicBezTo>
                <a:cubicBezTo>
                  <a:pt x="1941" y="196"/>
                  <a:pt x="1941" y="198"/>
                  <a:pt x="1941" y="199"/>
                </a:cubicBezTo>
                <a:cubicBezTo>
                  <a:pt x="1941" y="200"/>
                  <a:pt x="1941" y="201"/>
                  <a:pt x="1941" y="202"/>
                </a:cubicBezTo>
                <a:cubicBezTo>
                  <a:pt x="1940" y="200"/>
                  <a:pt x="1939" y="198"/>
                  <a:pt x="1939" y="195"/>
                </a:cubicBezTo>
                <a:cubicBezTo>
                  <a:pt x="1939" y="194"/>
                  <a:pt x="1939" y="192"/>
                  <a:pt x="1940" y="192"/>
                </a:cubicBezTo>
                <a:cubicBezTo>
                  <a:pt x="1942" y="191"/>
                  <a:pt x="1943" y="190"/>
                  <a:pt x="1945" y="189"/>
                </a:cubicBezTo>
                <a:cubicBezTo>
                  <a:pt x="1951" y="189"/>
                  <a:pt x="1957" y="191"/>
                  <a:pt x="1961" y="197"/>
                </a:cubicBezTo>
                <a:cubicBezTo>
                  <a:pt x="1963" y="199"/>
                  <a:pt x="1963" y="202"/>
                  <a:pt x="1962" y="204"/>
                </a:cubicBezTo>
                <a:close/>
                <a:moveTo>
                  <a:pt x="1961" y="193"/>
                </a:moveTo>
                <a:cubicBezTo>
                  <a:pt x="1961" y="193"/>
                  <a:pt x="1960" y="192"/>
                  <a:pt x="1960" y="192"/>
                </a:cubicBezTo>
                <a:cubicBezTo>
                  <a:pt x="1955" y="187"/>
                  <a:pt x="1949" y="185"/>
                  <a:pt x="1943" y="187"/>
                </a:cubicBezTo>
                <a:cubicBezTo>
                  <a:pt x="1942" y="187"/>
                  <a:pt x="1941" y="188"/>
                  <a:pt x="1940" y="189"/>
                </a:cubicBezTo>
                <a:cubicBezTo>
                  <a:pt x="1939" y="190"/>
                  <a:pt x="1938" y="192"/>
                  <a:pt x="1938" y="194"/>
                </a:cubicBezTo>
                <a:cubicBezTo>
                  <a:pt x="1938" y="195"/>
                  <a:pt x="1938" y="195"/>
                  <a:pt x="1938" y="196"/>
                </a:cubicBezTo>
                <a:cubicBezTo>
                  <a:pt x="1936" y="194"/>
                  <a:pt x="1935" y="191"/>
                  <a:pt x="1934" y="188"/>
                </a:cubicBezTo>
                <a:cubicBezTo>
                  <a:pt x="1933" y="186"/>
                  <a:pt x="1934" y="184"/>
                  <a:pt x="1935" y="182"/>
                </a:cubicBezTo>
                <a:cubicBezTo>
                  <a:pt x="1937" y="179"/>
                  <a:pt x="1940" y="178"/>
                  <a:pt x="1943" y="177"/>
                </a:cubicBezTo>
                <a:cubicBezTo>
                  <a:pt x="1949" y="175"/>
                  <a:pt x="1955" y="176"/>
                  <a:pt x="1960" y="179"/>
                </a:cubicBezTo>
                <a:cubicBezTo>
                  <a:pt x="1961" y="180"/>
                  <a:pt x="1963" y="182"/>
                  <a:pt x="1964" y="183"/>
                </a:cubicBezTo>
                <a:cubicBezTo>
                  <a:pt x="1965" y="187"/>
                  <a:pt x="1964" y="192"/>
                  <a:pt x="1961" y="193"/>
                </a:cubicBezTo>
                <a:close/>
                <a:moveTo>
                  <a:pt x="1963" y="146"/>
                </a:moveTo>
                <a:cubicBezTo>
                  <a:pt x="1961" y="143"/>
                  <a:pt x="1959" y="142"/>
                  <a:pt x="1956" y="142"/>
                </a:cubicBezTo>
                <a:cubicBezTo>
                  <a:pt x="1951" y="140"/>
                  <a:pt x="1945" y="142"/>
                  <a:pt x="1940" y="143"/>
                </a:cubicBezTo>
                <a:cubicBezTo>
                  <a:pt x="1934" y="146"/>
                  <a:pt x="1928" y="149"/>
                  <a:pt x="1923" y="155"/>
                </a:cubicBezTo>
                <a:cubicBezTo>
                  <a:pt x="1920" y="157"/>
                  <a:pt x="1918" y="160"/>
                  <a:pt x="1916" y="164"/>
                </a:cubicBezTo>
                <a:cubicBezTo>
                  <a:pt x="1916" y="164"/>
                  <a:pt x="1916" y="164"/>
                  <a:pt x="1916" y="164"/>
                </a:cubicBezTo>
                <a:cubicBezTo>
                  <a:pt x="1913" y="162"/>
                  <a:pt x="1911" y="160"/>
                  <a:pt x="1909" y="157"/>
                </a:cubicBezTo>
                <a:cubicBezTo>
                  <a:pt x="1906" y="151"/>
                  <a:pt x="1906" y="145"/>
                  <a:pt x="1910" y="140"/>
                </a:cubicBezTo>
                <a:cubicBezTo>
                  <a:pt x="1913" y="135"/>
                  <a:pt x="1917" y="133"/>
                  <a:pt x="1921" y="131"/>
                </a:cubicBezTo>
                <a:cubicBezTo>
                  <a:pt x="1926" y="129"/>
                  <a:pt x="1931" y="128"/>
                  <a:pt x="1936" y="127"/>
                </a:cubicBezTo>
                <a:cubicBezTo>
                  <a:pt x="1942" y="127"/>
                  <a:pt x="1948" y="127"/>
                  <a:pt x="1954" y="129"/>
                </a:cubicBezTo>
                <a:cubicBezTo>
                  <a:pt x="1957" y="130"/>
                  <a:pt x="1960" y="131"/>
                  <a:pt x="1962" y="133"/>
                </a:cubicBezTo>
                <a:cubicBezTo>
                  <a:pt x="1963" y="133"/>
                  <a:pt x="1964" y="134"/>
                  <a:pt x="1964" y="135"/>
                </a:cubicBezTo>
                <a:cubicBezTo>
                  <a:pt x="1967" y="139"/>
                  <a:pt x="1966" y="143"/>
                  <a:pt x="1963" y="146"/>
                </a:cubicBezTo>
                <a:close/>
                <a:moveTo>
                  <a:pt x="1965" y="130"/>
                </a:moveTo>
                <a:cubicBezTo>
                  <a:pt x="1965" y="130"/>
                  <a:pt x="1964" y="131"/>
                  <a:pt x="1964" y="131"/>
                </a:cubicBezTo>
                <a:cubicBezTo>
                  <a:pt x="1961" y="129"/>
                  <a:pt x="1959" y="128"/>
                  <a:pt x="1956" y="127"/>
                </a:cubicBezTo>
                <a:cubicBezTo>
                  <a:pt x="1951" y="124"/>
                  <a:pt x="1945" y="124"/>
                  <a:pt x="1939" y="124"/>
                </a:cubicBezTo>
                <a:cubicBezTo>
                  <a:pt x="1934" y="124"/>
                  <a:pt x="1928" y="126"/>
                  <a:pt x="1923" y="128"/>
                </a:cubicBezTo>
                <a:cubicBezTo>
                  <a:pt x="1919" y="129"/>
                  <a:pt x="1915" y="131"/>
                  <a:pt x="1911" y="135"/>
                </a:cubicBezTo>
                <a:cubicBezTo>
                  <a:pt x="1907" y="140"/>
                  <a:pt x="1905" y="145"/>
                  <a:pt x="1907" y="153"/>
                </a:cubicBezTo>
                <a:cubicBezTo>
                  <a:pt x="1905" y="151"/>
                  <a:pt x="1903" y="150"/>
                  <a:pt x="1901" y="148"/>
                </a:cubicBezTo>
                <a:cubicBezTo>
                  <a:pt x="1898" y="144"/>
                  <a:pt x="1896" y="141"/>
                  <a:pt x="1896" y="135"/>
                </a:cubicBezTo>
                <a:cubicBezTo>
                  <a:pt x="1895" y="130"/>
                  <a:pt x="1897" y="126"/>
                  <a:pt x="1900" y="122"/>
                </a:cubicBezTo>
                <a:cubicBezTo>
                  <a:pt x="1903" y="118"/>
                  <a:pt x="1907" y="115"/>
                  <a:pt x="1911" y="113"/>
                </a:cubicBezTo>
                <a:cubicBezTo>
                  <a:pt x="1919" y="110"/>
                  <a:pt x="1927" y="108"/>
                  <a:pt x="1935" y="108"/>
                </a:cubicBezTo>
                <a:cubicBezTo>
                  <a:pt x="1942" y="107"/>
                  <a:pt x="1949" y="108"/>
                  <a:pt x="1955" y="111"/>
                </a:cubicBezTo>
                <a:cubicBezTo>
                  <a:pt x="1958" y="112"/>
                  <a:pt x="1961" y="113"/>
                  <a:pt x="1964" y="116"/>
                </a:cubicBezTo>
                <a:cubicBezTo>
                  <a:pt x="1968" y="120"/>
                  <a:pt x="1968" y="125"/>
                  <a:pt x="1965" y="130"/>
                </a:cubicBezTo>
                <a:close/>
                <a:moveTo>
                  <a:pt x="1975" y="105"/>
                </a:moveTo>
                <a:cubicBezTo>
                  <a:pt x="1973" y="109"/>
                  <a:pt x="1970" y="112"/>
                  <a:pt x="1966" y="115"/>
                </a:cubicBezTo>
                <a:cubicBezTo>
                  <a:pt x="1960" y="109"/>
                  <a:pt x="1953" y="106"/>
                  <a:pt x="1946" y="105"/>
                </a:cubicBezTo>
                <a:cubicBezTo>
                  <a:pt x="1935" y="104"/>
                  <a:pt x="1924" y="105"/>
                  <a:pt x="1914" y="109"/>
                </a:cubicBezTo>
                <a:cubicBezTo>
                  <a:pt x="1909" y="111"/>
                  <a:pt x="1905" y="113"/>
                  <a:pt x="1901" y="118"/>
                </a:cubicBezTo>
                <a:cubicBezTo>
                  <a:pt x="1899" y="120"/>
                  <a:pt x="1897" y="122"/>
                  <a:pt x="1896" y="126"/>
                </a:cubicBezTo>
                <a:cubicBezTo>
                  <a:pt x="1894" y="131"/>
                  <a:pt x="1895" y="137"/>
                  <a:pt x="1897" y="142"/>
                </a:cubicBezTo>
                <a:cubicBezTo>
                  <a:pt x="1898" y="143"/>
                  <a:pt x="1899" y="144"/>
                  <a:pt x="1899" y="146"/>
                </a:cubicBezTo>
                <a:cubicBezTo>
                  <a:pt x="1898" y="145"/>
                  <a:pt x="1896" y="145"/>
                  <a:pt x="1895" y="144"/>
                </a:cubicBezTo>
                <a:cubicBezTo>
                  <a:pt x="1890" y="141"/>
                  <a:pt x="1886" y="137"/>
                  <a:pt x="1884" y="130"/>
                </a:cubicBezTo>
                <a:cubicBezTo>
                  <a:pt x="1881" y="123"/>
                  <a:pt x="1881" y="116"/>
                  <a:pt x="1884" y="110"/>
                </a:cubicBezTo>
                <a:cubicBezTo>
                  <a:pt x="1886" y="105"/>
                  <a:pt x="1889" y="101"/>
                  <a:pt x="1893" y="98"/>
                </a:cubicBezTo>
                <a:cubicBezTo>
                  <a:pt x="1900" y="92"/>
                  <a:pt x="1908" y="88"/>
                  <a:pt x="1915" y="86"/>
                </a:cubicBezTo>
                <a:cubicBezTo>
                  <a:pt x="1923" y="83"/>
                  <a:pt x="1931" y="82"/>
                  <a:pt x="1938" y="81"/>
                </a:cubicBezTo>
                <a:cubicBezTo>
                  <a:pt x="1947" y="80"/>
                  <a:pt x="1956" y="81"/>
                  <a:pt x="1964" y="85"/>
                </a:cubicBezTo>
                <a:cubicBezTo>
                  <a:pt x="1967" y="86"/>
                  <a:pt x="1970" y="88"/>
                  <a:pt x="1973" y="91"/>
                </a:cubicBezTo>
                <a:cubicBezTo>
                  <a:pt x="1976" y="95"/>
                  <a:pt x="1977" y="100"/>
                  <a:pt x="1975" y="105"/>
                </a:cubicBezTo>
                <a:close/>
                <a:moveTo>
                  <a:pt x="1977" y="91"/>
                </a:moveTo>
                <a:cubicBezTo>
                  <a:pt x="1977" y="92"/>
                  <a:pt x="1976" y="92"/>
                  <a:pt x="1976" y="93"/>
                </a:cubicBezTo>
                <a:cubicBezTo>
                  <a:pt x="1973" y="86"/>
                  <a:pt x="1967" y="83"/>
                  <a:pt x="1962" y="81"/>
                </a:cubicBezTo>
                <a:cubicBezTo>
                  <a:pt x="1954" y="78"/>
                  <a:pt x="1946" y="78"/>
                  <a:pt x="1938" y="78"/>
                </a:cubicBezTo>
                <a:cubicBezTo>
                  <a:pt x="1926" y="79"/>
                  <a:pt x="1914" y="82"/>
                  <a:pt x="1903" y="88"/>
                </a:cubicBezTo>
                <a:cubicBezTo>
                  <a:pt x="1897" y="91"/>
                  <a:pt x="1892" y="95"/>
                  <a:pt x="1888" y="100"/>
                </a:cubicBezTo>
                <a:cubicBezTo>
                  <a:pt x="1885" y="104"/>
                  <a:pt x="1883" y="108"/>
                  <a:pt x="1881" y="113"/>
                </a:cubicBezTo>
                <a:cubicBezTo>
                  <a:pt x="1881" y="115"/>
                  <a:pt x="1881" y="118"/>
                  <a:pt x="1880" y="121"/>
                </a:cubicBezTo>
                <a:cubicBezTo>
                  <a:pt x="1879" y="119"/>
                  <a:pt x="1877" y="118"/>
                  <a:pt x="1875" y="116"/>
                </a:cubicBezTo>
                <a:cubicBezTo>
                  <a:pt x="1870" y="111"/>
                  <a:pt x="1866" y="104"/>
                  <a:pt x="1864" y="96"/>
                </a:cubicBezTo>
                <a:cubicBezTo>
                  <a:pt x="1861" y="85"/>
                  <a:pt x="1863" y="76"/>
                  <a:pt x="1869" y="68"/>
                </a:cubicBezTo>
                <a:cubicBezTo>
                  <a:pt x="1874" y="61"/>
                  <a:pt x="1880" y="57"/>
                  <a:pt x="1887" y="54"/>
                </a:cubicBezTo>
                <a:cubicBezTo>
                  <a:pt x="1894" y="50"/>
                  <a:pt x="1901" y="48"/>
                  <a:pt x="1908" y="47"/>
                </a:cubicBezTo>
                <a:cubicBezTo>
                  <a:pt x="1916" y="46"/>
                  <a:pt x="1923" y="46"/>
                  <a:pt x="1931" y="46"/>
                </a:cubicBezTo>
                <a:cubicBezTo>
                  <a:pt x="1943" y="47"/>
                  <a:pt x="1955" y="49"/>
                  <a:pt x="1965" y="56"/>
                </a:cubicBezTo>
                <a:cubicBezTo>
                  <a:pt x="1970" y="59"/>
                  <a:pt x="1974" y="62"/>
                  <a:pt x="1978" y="66"/>
                </a:cubicBezTo>
                <a:cubicBezTo>
                  <a:pt x="1985" y="75"/>
                  <a:pt x="1982" y="84"/>
                  <a:pt x="1977" y="91"/>
                </a:cubicBezTo>
                <a:close/>
              </a:path>
            </a:pathLst>
          </a:custGeom>
          <a:solidFill>
            <a:srgbClr val="00B0F0"/>
          </a:solidFill>
          <a:ln>
            <a:noFill/>
          </a:ln>
        </p:spPr>
        <p:txBody>
          <a:bodyPr vert="horz" wrap="square" lIns="91440" tIns="45720" rIns="91440" bIns="45720" numCol="1" anchor="t" anchorCtr="0" compatLnSpc="1">
            <a:prstTxWarp prst="textNoShape">
              <a:avLst/>
            </a:prstTxWarp>
          </a:bodyPr>
          <a:lstStyle/>
          <a:p>
            <a:endParaRPr lang="es-AR"/>
          </a:p>
        </p:txBody>
      </p:sp>
      <p:sp>
        <p:nvSpPr>
          <p:cNvPr id="3" name="Rectángulo 2"/>
          <p:cNvSpPr/>
          <p:nvPr userDrawn="1"/>
        </p:nvSpPr>
        <p:spPr>
          <a:xfrm>
            <a:off x="3760964" y="12863"/>
            <a:ext cx="3116932" cy="470656"/>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AR"/>
          </a:p>
        </p:txBody>
      </p:sp>
      <p:sp>
        <p:nvSpPr>
          <p:cNvPr id="7" name="任意多边形: 形状 13">
            <a:extLst>
              <a:ext uri="{FF2B5EF4-FFF2-40B4-BE49-F238E27FC236}">
                <a16:creationId xmlns:a16="http://schemas.microsoft.com/office/drawing/2014/main" id="{F8F03C16-AFD5-40B3-9718-14A4440FF5BB}"/>
              </a:ext>
            </a:extLst>
          </p:cNvPr>
          <p:cNvSpPr/>
          <p:nvPr userDrawn="1"/>
        </p:nvSpPr>
        <p:spPr>
          <a:xfrm>
            <a:off x="-1685" y="4877964"/>
            <a:ext cx="6949949" cy="259455"/>
          </a:xfrm>
          <a:custGeom>
            <a:avLst/>
            <a:gdLst>
              <a:gd name="connsiteX0" fmla="*/ 0 w 9216572"/>
              <a:gd name="connsiteY0" fmla="*/ 0 h 333829"/>
              <a:gd name="connsiteX1" fmla="*/ 9216572 w 9216572"/>
              <a:gd name="connsiteY1" fmla="*/ 29029 h 333829"/>
              <a:gd name="connsiteX2" fmla="*/ 9056914 w 9216572"/>
              <a:gd name="connsiteY2" fmla="*/ 333829 h 333829"/>
              <a:gd name="connsiteX3" fmla="*/ 29029 w 9216572"/>
              <a:gd name="connsiteY3" fmla="*/ 333829 h 333829"/>
              <a:gd name="connsiteX4" fmla="*/ 0 w 9216572"/>
              <a:gd name="connsiteY4" fmla="*/ 0 h 333829"/>
              <a:gd name="connsiteX0" fmla="*/ 0 w 9229272"/>
              <a:gd name="connsiteY0" fmla="*/ 9071 h 342900"/>
              <a:gd name="connsiteX1" fmla="*/ 9229272 w 9229272"/>
              <a:gd name="connsiteY1" fmla="*/ 0 h 342900"/>
              <a:gd name="connsiteX2" fmla="*/ 9056914 w 9229272"/>
              <a:gd name="connsiteY2" fmla="*/ 342900 h 342900"/>
              <a:gd name="connsiteX3" fmla="*/ 29029 w 9229272"/>
              <a:gd name="connsiteY3" fmla="*/ 342900 h 342900"/>
              <a:gd name="connsiteX4" fmla="*/ 0 w 9229272"/>
              <a:gd name="connsiteY4" fmla="*/ 9071 h 342900"/>
              <a:gd name="connsiteX0" fmla="*/ 0 w 9229272"/>
              <a:gd name="connsiteY0" fmla="*/ 9071 h 355600"/>
              <a:gd name="connsiteX1" fmla="*/ 9229272 w 9229272"/>
              <a:gd name="connsiteY1" fmla="*/ 0 h 355600"/>
              <a:gd name="connsiteX2" fmla="*/ 9056914 w 9229272"/>
              <a:gd name="connsiteY2" fmla="*/ 342900 h 355600"/>
              <a:gd name="connsiteX3" fmla="*/ 3629 w 9229272"/>
              <a:gd name="connsiteY3" fmla="*/ 355600 h 355600"/>
              <a:gd name="connsiteX4" fmla="*/ 0 w 9229272"/>
              <a:gd name="connsiteY4" fmla="*/ 9071 h 355600"/>
              <a:gd name="connsiteX0" fmla="*/ 0 w 9229272"/>
              <a:gd name="connsiteY0" fmla="*/ 9071 h 355600"/>
              <a:gd name="connsiteX1" fmla="*/ 9229272 w 9229272"/>
              <a:gd name="connsiteY1" fmla="*/ 0 h 355600"/>
              <a:gd name="connsiteX2" fmla="*/ 9068590 w 9229272"/>
              <a:gd name="connsiteY2" fmla="*/ 339888 h 355600"/>
              <a:gd name="connsiteX3" fmla="*/ 3629 w 9229272"/>
              <a:gd name="connsiteY3" fmla="*/ 355600 h 355600"/>
              <a:gd name="connsiteX4" fmla="*/ 0 w 9229272"/>
              <a:gd name="connsiteY4" fmla="*/ 9071 h 355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29272" h="355600">
                <a:moveTo>
                  <a:pt x="0" y="9071"/>
                </a:moveTo>
                <a:lnTo>
                  <a:pt x="9229272" y="0"/>
                </a:lnTo>
                <a:lnTo>
                  <a:pt x="9068590" y="339888"/>
                </a:lnTo>
                <a:lnTo>
                  <a:pt x="3629" y="355600"/>
                </a:lnTo>
                <a:cubicBezTo>
                  <a:pt x="2419" y="240090"/>
                  <a:pt x="1210" y="124581"/>
                  <a:pt x="0" y="9071"/>
                </a:cubicBezTo>
                <a:close/>
              </a:path>
            </a:pathLst>
          </a:cu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 name="任意多边形: 形状 14">
            <a:extLst>
              <a:ext uri="{FF2B5EF4-FFF2-40B4-BE49-F238E27FC236}">
                <a16:creationId xmlns:a16="http://schemas.microsoft.com/office/drawing/2014/main" id="{52836657-E9F3-4A8C-B637-39756C05469A}"/>
              </a:ext>
            </a:extLst>
          </p:cNvPr>
          <p:cNvSpPr/>
          <p:nvPr userDrawn="1"/>
        </p:nvSpPr>
        <p:spPr>
          <a:xfrm>
            <a:off x="6896844" y="4767158"/>
            <a:ext cx="2247482" cy="359358"/>
          </a:xfrm>
          <a:custGeom>
            <a:avLst/>
            <a:gdLst>
              <a:gd name="connsiteX0" fmla="*/ 3009900 w 3009900"/>
              <a:gd name="connsiteY0" fmla="*/ 0 h 769620"/>
              <a:gd name="connsiteX1" fmla="*/ 3009900 w 3009900"/>
              <a:gd name="connsiteY1" fmla="*/ 769620 h 769620"/>
              <a:gd name="connsiteX2" fmla="*/ 0 w 3009900"/>
              <a:gd name="connsiteY2" fmla="*/ 746760 h 769620"/>
              <a:gd name="connsiteX3" fmla="*/ 419100 w 3009900"/>
              <a:gd name="connsiteY3" fmla="*/ 0 h 769620"/>
              <a:gd name="connsiteX4" fmla="*/ 3009900 w 3009900"/>
              <a:gd name="connsiteY4" fmla="*/ 0 h 769620"/>
              <a:gd name="connsiteX0" fmla="*/ 3009900 w 3009900"/>
              <a:gd name="connsiteY0" fmla="*/ 0 h 769620"/>
              <a:gd name="connsiteX1" fmla="*/ 3009900 w 3009900"/>
              <a:gd name="connsiteY1" fmla="*/ 769620 h 769620"/>
              <a:gd name="connsiteX2" fmla="*/ 0 w 3009900"/>
              <a:gd name="connsiteY2" fmla="*/ 746760 h 769620"/>
              <a:gd name="connsiteX3" fmla="*/ 351117 w 3009900"/>
              <a:gd name="connsiteY3" fmla="*/ 101974 h 769620"/>
              <a:gd name="connsiteX4" fmla="*/ 3009900 w 3009900"/>
              <a:gd name="connsiteY4" fmla="*/ 0 h 769620"/>
              <a:gd name="connsiteX0" fmla="*/ 3021231 w 3021231"/>
              <a:gd name="connsiteY0" fmla="*/ 0 h 667646"/>
              <a:gd name="connsiteX1" fmla="*/ 3009900 w 3021231"/>
              <a:gd name="connsiteY1" fmla="*/ 667646 h 667646"/>
              <a:gd name="connsiteX2" fmla="*/ 0 w 3021231"/>
              <a:gd name="connsiteY2" fmla="*/ 644786 h 667646"/>
              <a:gd name="connsiteX3" fmla="*/ 351117 w 3021231"/>
              <a:gd name="connsiteY3" fmla="*/ 0 h 667646"/>
              <a:gd name="connsiteX4" fmla="*/ 3021231 w 3021231"/>
              <a:gd name="connsiteY4" fmla="*/ 0 h 667646"/>
              <a:gd name="connsiteX0" fmla="*/ 3021231 w 3021231"/>
              <a:gd name="connsiteY0" fmla="*/ 0 h 667646"/>
              <a:gd name="connsiteX1" fmla="*/ 3009900 w 3021231"/>
              <a:gd name="connsiteY1" fmla="*/ 667646 h 667646"/>
              <a:gd name="connsiteX2" fmla="*/ 0 w 3021231"/>
              <a:gd name="connsiteY2" fmla="*/ 644786 h 667646"/>
              <a:gd name="connsiteX3" fmla="*/ 237812 w 3021231"/>
              <a:gd name="connsiteY3" fmla="*/ 192619 h 667646"/>
              <a:gd name="connsiteX4" fmla="*/ 3021231 w 3021231"/>
              <a:gd name="connsiteY4" fmla="*/ 0 h 667646"/>
              <a:gd name="connsiteX0" fmla="*/ 3009900 w 3009900"/>
              <a:gd name="connsiteY0" fmla="*/ 0 h 486358"/>
              <a:gd name="connsiteX1" fmla="*/ 3009900 w 3009900"/>
              <a:gd name="connsiteY1" fmla="*/ 486358 h 486358"/>
              <a:gd name="connsiteX2" fmla="*/ 0 w 3009900"/>
              <a:gd name="connsiteY2" fmla="*/ 463498 h 486358"/>
              <a:gd name="connsiteX3" fmla="*/ 237812 w 3009900"/>
              <a:gd name="connsiteY3" fmla="*/ 11331 h 486358"/>
              <a:gd name="connsiteX4" fmla="*/ 3009900 w 3009900"/>
              <a:gd name="connsiteY4" fmla="*/ 0 h 486358"/>
              <a:gd name="connsiteX0" fmla="*/ 3021230 w 3021230"/>
              <a:gd name="connsiteY0" fmla="*/ 0 h 475027"/>
              <a:gd name="connsiteX1" fmla="*/ 3009900 w 3021230"/>
              <a:gd name="connsiteY1" fmla="*/ 475027 h 475027"/>
              <a:gd name="connsiteX2" fmla="*/ 0 w 3021230"/>
              <a:gd name="connsiteY2" fmla="*/ 452167 h 475027"/>
              <a:gd name="connsiteX3" fmla="*/ 237812 w 3021230"/>
              <a:gd name="connsiteY3" fmla="*/ 0 h 475027"/>
              <a:gd name="connsiteX4" fmla="*/ 3021230 w 3021230"/>
              <a:gd name="connsiteY4" fmla="*/ 0 h 475027"/>
              <a:gd name="connsiteX0" fmla="*/ 3007245 w 3007245"/>
              <a:gd name="connsiteY0" fmla="*/ 0 h 480138"/>
              <a:gd name="connsiteX1" fmla="*/ 2995915 w 3007245"/>
              <a:gd name="connsiteY1" fmla="*/ 475027 h 480138"/>
              <a:gd name="connsiteX2" fmla="*/ 0 w 3007245"/>
              <a:gd name="connsiteY2" fmla="*/ 480138 h 480138"/>
              <a:gd name="connsiteX3" fmla="*/ 223827 w 3007245"/>
              <a:gd name="connsiteY3" fmla="*/ 0 h 480138"/>
              <a:gd name="connsiteX4" fmla="*/ 3007245 w 3007245"/>
              <a:gd name="connsiteY4" fmla="*/ 0 h 480138"/>
              <a:gd name="connsiteX0" fmla="*/ 3007245 w 3007681"/>
              <a:gd name="connsiteY0" fmla="*/ 0 h 480910"/>
              <a:gd name="connsiteX1" fmla="*/ 3007681 w 3007681"/>
              <a:gd name="connsiteY1" fmla="*/ 480910 h 480910"/>
              <a:gd name="connsiteX2" fmla="*/ 0 w 3007681"/>
              <a:gd name="connsiteY2" fmla="*/ 480138 h 480910"/>
              <a:gd name="connsiteX3" fmla="*/ 223827 w 3007681"/>
              <a:gd name="connsiteY3" fmla="*/ 0 h 480910"/>
              <a:gd name="connsiteX4" fmla="*/ 3007245 w 3007681"/>
              <a:gd name="connsiteY4" fmla="*/ 0 h 4809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07681" h="480910">
                <a:moveTo>
                  <a:pt x="3007245" y="0"/>
                </a:moveTo>
                <a:cubicBezTo>
                  <a:pt x="3007390" y="160303"/>
                  <a:pt x="3007536" y="320607"/>
                  <a:pt x="3007681" y="480910"/>
                </a:cubicBezTo>
                <a:lnTo>
                  <a:pt x="0" y="480138"/>
                </a:lnTo>
                <a:lnTo>
                  <a:pt x="223827" y="0"/>
                </a:lnTo>
                <a:lnTo>
                  <a:pt x="3007245" y="0"/>
                </a:lnTo>
                <a:close/>
              </a:path>
            </a:pathLst>
          </a:custGeom>
          <a:solidFill>
            <a:srgbClr val="28AB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 name="Título 8">
            <a:extLst>
              <a:ext uri="{FF2B5EF4-FFF2-40B4-BE49-F238E27FC236}">
                <a16:creationId xmlns:a16="http://schemas.microsoft.com/office/drawing/2014/main" id="{3E964902-78B4-4E6D-B2B8-0ACCE5A871E5}"/>
              </a:ext>
            </a:extLst>
          </p:cNvPr>
          <p:cNvSpPr>
            <a:spLocks noGrp="1"/>
          </p:cNvSpPr>
          <p:nvPr>
            <p:ph type="title" hasCustomPrompt="1"/>
          </p:nvPr>
        </p:nvSpPr>
        <p:spPr>
          <a:xfrm>
            <a:off x="-468560" y="-29087"/>
            <a:ext cx="5455518" cy="712936"/>
          </a:xfrm>
          <a:prstGeom prst="rect">
            <a:avLst/>
          </a:prstGeom>
        </p:spPr>
        <p:txBody>
          <a:bodyPr/>
          <a:lstStyle>
            <a:lvl1pPr>
              <a:defRPr sz="3200">
                <a:solidFill>
                  <a:schemeClr val="bg1"/>
                </a:solidFill>
              </a:defRPr>
            </a:lvl1pPr>
          </a:lstStyle>
          <a:p>
            <a:r>
              <a:rPr lang="es-ES" dirty="0"/>
              <a:t>Haga clic insertar titulo</a:t>
            </a:r>
            <a:endParaRPr lang="es-PE" dirty="0"/>
          </a:p>
        </p:txBody>
      </p:sp>
    </p:spTree>
    <p:extLst>
      <p:ext uri="{BB962C8B-B14F-4D97-AF65-F5344CB8AC3E}">
        <p14:creationId xmlns:p14="http://schemas.microsoft.com/office/powerpoint/2010/main" val="771611660"/>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and two columns" type="twoColTx">
  <p:cSld name="TITLE_AND_TWO_COLUMNS">
    <p:bg>
      <p:bgPr>
        <a:blipFill>
          <a:blip r:embed="rId2">
            <a:alphaModFix/>
          </a:blip>
          <a:stretch>
            <a:fillRect/>
          </a:stretch>
        </a:blipFill>
        <a:effectLst/>
      </p:bgPr>
    </p:bg>
    <p:spTree>
      <p:nvGrpSpPr>
        <p:cNvPr id="1" name="Shape 21"/>
        <p:cNvGrpSpPr/>
        <p:nvPr/>
      </p:nvGrpSpPr>
      <p:grpSpPr>
        <a:xfrm>
          <a:off x="0" y="0"/>
          <a:ext cx="0" cy="0"/>
          <a:chOff x="0" y="0"/>
          <a:chExt cx="0" cy="0"/>
        </a:xfrm>
      </p:grpSpPr>
      <p:sp>
        <p:nvSpPr>
          <p:cNvPr id="22" name="Google Shape;22;p5"/>
          <p:cNvSpPr txBox="1">
            <a:spLocks noGrp="1"/>
          </p:cNvSpPr>
          <p:nvPr>
            <p:ph type="body" idx="1"/>
          </p:nvPr>
        </p:nvSpPr>
        <p:spPr>
          <a:xfrm>
            <a:off x="712350" y="1816850"/>
            <a:ext cx="3623700" cy="2752200"/>
          </a:xfrm>
          <a:prstGeom prst="rect">
            <a:avLst/>
          </a:prstGeom>
        </p:spPr>
        <p:txBody>
          <a:bodyPr spcFirstLastPara="1" wrap="square" lIns="91425" tIns="91425" rIns="91425" bIns="91425" anchor="t" anchorCtr="0">
            <a:noAutofit/>
          </a:bodyPr>
          <a:lstStyle>
            <a:lvl1pPr marL="457200" lvl="0" indent="-317500">
              <a:spcBef>
                <a:spcPts val="0"/>
              </a:spcBef>
              <a:spcAft>
                <a:spcPts val="0"/>
              </a:spcAft>
              <a:buSzPts val="1400"/>
              <a:buChar char="●"/>
              <a:defRPr sz="1400"/>
            </a:lvl1pPr>
            <a:lvl2pPr marL="914400" lvl="1" indent="-304800">
              <a:spcBef>
                <a:spcPts val="1600"/>
              </a:spcBef>
              <a:spcAft>
                <a:spcPts val="0"/>
              </a:spcAft>
              <a:buSzPts val="1200"/>
              <a:buChar char="○"/>
              <a:defRPr sz="1200"/>
            </a:lvl2pPr>
            <a:lvl3pPr marL="1371600" lvl="2" indent="-304800">
              <a:spcBef>
                <a:spcPts val="1600"/>
              </a:spcBef>
              <a:spcAft>
                <a:spcPts val="0"/>
              </a:spcAft>
              <a:buSzPts val="1200"/>
              <a:buChar char="■"/>
              <a:defRPr sz="1200"/>
            </a:lvl3pPr>
            <a:lvl4pPr marL="1828800" lvl="3" indent="-304800">
              <a:spcBef>
                <a:spcPts val="1600"/>
              </a:spcBef>
              <a:spcAft>
                <a:spcPts val="0"/>
              </a:spcAft>
              <a:buSzPts val="1200"/>
              <a:buChar char="●"/>
              <a:defRPr sz="1200"/>
            </a:lvl4pPr>
            <a:lvl5pPr marL="2286000" lvl="4" indent="-304800">
              <a:spcBef>
                <a:spcPts val="1600"/>
              </a:spcBef>
              <a:spcAft>
                <a:spcPts val="0"/>
              </a:spcAft>
              <a:buSzPts val="1200"/>
              <a:buChar char="○"/>
              <a:defRPr sz="1200"/>
            </a:lvl5pPr>
            <a:lvl6pPr marL="2743200" lvl="5" indent="-304800">
              <a:spcBef>
                <a:spcPts val="1600"/>
              </a:spcBef>
              <a:spcAft>
                <a:spcPts val="0"/>
              </a:spcAft>
              <a:buSzPts val="1200"/>
              <a:buChar char="■"/>
              <a:defRPr sz="1200"/>
            </a:lvl6pPr>
            <a:lvl7pPr marL="3200400" lvl="6" indent="-304800">
              <a:spcBef>
                <a:spcPts val="1600"/>
              </a:spcBef>
              <a:spcAft>
                <a:spcPts val="0"/>
              </a:spcAft>
              <a:buSzPts val="1200"/>
              <a:buChar char="●"/>
              <a:defRPr sz="1200"/>
            </a:lvl7pPr>
            <a:lvl8pPr marL="3657600" lvl="7" indent="-304800">
              <a:spcBef>
                <a:spcPts val="1600"/>
              </a:spcBef>
              <a:spcAft>
                <a:spcPts val="0"/>
              </a:spcAft>
              <a:buSzPts val="1200"/>
              <a:buChar char="○"/>
              <a:defRPr sz="1200"/>
            </a:lvl8pPr>
            <a:lvl9pPr marL="4114800" lvl="8" indent="-304800">
              <a:spcBef>
                <a:spcPts val="1600"/>
              </a:spcBef>
              <a:spcAft>
                <a:spcPts val="1600"/>
              </a:spcAft>
              <a:buSzPts val="1200"/>
              <a:buChar char="■"/>
              <a:defRPr sz="1200"/>
            </a:lvl9pPr>
          </a:lstStyle>
          <a:p>
            <a:endParaRPr/>
          </a:p>
        </p:txBody>
      </p:sp>
      <p:sp>
        <p:nvSpPr>
          <p:cNvPr id="23" name="Google Shape;23;p5"/>
          <p:cNvSpPr txBox="1">
            <a:spLocks noGrp="1"/>
          </p:cNvSpPr>
          <p:nvPr>
            <p:ph type="body" idx="2"/>
          </p:nvPr>
        </p:nvSpPr>
        <p:spPr>
          <a:xfrm>
            <a:off x="4807924" y="1816850"/>
            <a:ext cx="3623700" cy="2752200"/>
          </a:xfrm>
          <a:prstGeom prst="rect">
            <a:avLst/>
          </a:prstGeom>
        </p:spPr>
        <p:txBody>
          <a:bodyPr spcFirstLastPara="1" wrap="square" lIns="91425" tIns="91425" rIns="91425" bIns="91425" anchor="t" anchorCtr="0">
            <a:noAutofit/>
          </a:bodyPr>
          <a:lstStyle>
            <a:lvl1pPr marL="457200" lvl="0" indent="-317500">
              <a:spcBef>
                <a:spcPts val="0"/>
              </a:spcBef>
              <a:spcAft>
                <a:spcPts val="0"/>
              </a:spcAft>
              <a:buSzPts val="1400"/>
              <a:buChar char="●"/>
              <a:defRPr sz="1400"/>
            </a:lvl1pPr>
            <a:lvl2pPr marL="914400" lvl="1" indent="-304800">
              <a:spcBef>
                <a:spcPts val="1600"/>
              </a:spcBef>
              <a:spcAft>
                <a:spcPts val="0"/>
              </a:spcAft>
              <a:buSzPts val="1200"/>
              <a:buChar char="○"/>
              <a:defRPr sz="1200"/>
            </a:lvl2pPr>
            <a:lvl3pPr marL="1371600" lvl="2" indent="-304800">
              <a:spcBef>
                <a:spcPts val="1600"/>
              </a:spcBef>
              <a:spcAft>
                <a:spcPts val="0"/>
              </a:spcAft>
              <a:buSzPts val="1200"/>
              <a:buChar char="■"/>
              <a:defRPr sz="1200"/>
            </a:lvl3pPr>
            <a:lvl4pPr marL="1828800" lvl="3" indent="-304800">
              <a:spcBef>
                <a:spcPts val="1600"/>
              </a:spcBef>
              <a:spcAft>
                <a:spcPts val="0"/>
              </a:spcAft>
              <a:buSzPts val="1200"/>
              <a:buChar char="●"/>
              <a:defRPr sz="1200"/>
            </a:lvl4pPr>
            <a:lvl5pPr marL="2286000" lvl="4" indent="-304800">
              <a:spcBef>
                <a:spcPts val="1600"/>
              </a:spcBef>
              <a:spcAft>
                <a:spcPts val="0"/>
              </a:spcAft>
              <a:buSzPts val="1200"/>
              <a:buChar char="○"/>
              <a:defRPr sz="1200"/>
            </a:lvl5pPr>
            <a:lvl6pPr marL="2743200" lvl="5" indent="-304800">
              <a:spcBef>
                <a:spcPts val="1600"/>
              </a:spcBef>
              <a:spcAft>
                <a:spcPts val="0"/>
              </a:spcAft>
              <a:buSzPts val="1200"/>
              <a:buChar char="■"/>
              <a:defRPr sz="1200"/>
            </a:lvl6pPr>
            <a:lvl7pPr marL="3200400" lvl="6" indent="-304800">
              <a:spcBef>
                <a:spcPts val="1600"/>
              </a:spcBef>
              <a:spcAft>
                <a:spcPts val="0"/>
              </a:spcAft>
              <a:buSzPts val="1200"/>
              <a:buChar char="●"/>
              <a:defRPr sz="1200"/>
            </a:lvl7pPr>
            <a:lvl8pPr marL="3657600" lvl="7" indent="-304800">
              <a:spcBef>
                <a:spcPts val="1600"/>
              </a:spcBef>
              <a:spcAft>
                <a:spcPts val="0"/>
              </a:spcAft>
              <a:buSzPts val="1200"/>
              <a:buChar char="○"/>
              <a:defRPr sz="1200"/>
            </a:lvl8pPr>
            <a:lvl9pPr marL="4114800" lvl="8" indent="-304800">
              <a:spcBef>
                <a:spcPts val="1600"/>
              </a:spcBef>
              <a:spcAft>
                <a:spcPts val="1600"/>
              </a:spcAft>
              <a:buSzPts val="1200"/>
              <a:buChar char="■"/>
              <a:defRPr sz="1200"/>
            </a:lvl9pPr>
          </a:lstStyle>
          <a:p>
            <a:endParaRPr/>
          </a:p>
        </p:txBody>
      </p:sp>
      <p:sp>
        <p:nvSpPr>
          <p:cNvPr id="24" name="Google Shape;24;p5"/>
          <p:cNvSpPr txBox="1">
            <a:spLocks noGrp="1"/>
          </p:cNvSpPr>
          <p:nvPr>
            <p:ph type="title"/>
          </p:nvPr>
        </p:nvSpPr>
        <p:spPr>
          <a:xfrm>
            <a:off x="712350" y="535413"/>
            <a:ext cx="7719300" cy="482400"/>
          </a:xfrm>
          <a:prstGeom prst="rect">
            <a:avLst/>
          </a:prstGeom>
        </p:spPr>
        <p:txBody>
          <a:bodyPr spcFirstLastPara="1" wrap="square" lIns="91425" tIns="91425" rIns="91425" bIns="91425" anchor="ctr" anchorCtr="0">
            <a:noAutofit/>
          </a:bodyPr>
          <a:lstStyle>
            <a:lvl1pPr lvl="0" algn="ctr" rtl="0">
              <a:spcBef>
                <a:spcPts val="0"/>
              </a:spcBef>
              <a:spcAft>
                <a:spcPts val="0"/>
              </a:spcAft>
              <a:buNone/>
              <a:defRPr sz="2500"/>
            </a:lvl1pPr>
            <a:lvl2pPr lvl="1" algn="ctr" rtl="0">
              <a:spcBef>
                <a:spcPts val="0"/>
              </a:spcBef>
              <a:spcAft>
                <a:spcPts val="0"/>
              </a:spcAft>
              <a:buNone/>
              <a:defRPr sz="2500"/>
            </a:lvl2pPr>
            <a:lvl3pPr lvl="2" algn="ctr" rtl="0">
              <a:spcBef>
                <a:spcPts val="0"/>
              </a:spcBef>
              <a:spcAft>
                <a:spcPts val="0"/>
              </a:spcAft>
              <a:buNone/>
              <a:defRPr sz="2500"/>
            </a:lvl3pPr>
            <a:lvl4pPr lvl="3" algn="ctr" rtl="0">
              <a:spcBef>
                <a:spcPts val="0"/>
              </a:spcBef>
              <a:spcAft>
                <a:spcPts val="0"/>
              </a:spcAft>
              <a:buNone/>
              <a:defRPr sz="2500"/>
            </a:lvl4pPr>
            <a:lvl5pPr lvl="4" algn="ctr" rtl="0">
              <a:spcBef>
                <a:spcPts val="0"/>
              </a:spcBef>
              <a:spcAft>
                <a:spcPts val="0"/>
              </a:spcAft>
              <a:buNone/>
              <a:defRPr sz="2500"/>
            </a:lvl5pPr>
            <a:lvl6pPr lvl="5" algn="ctr" rtl="0">
              <a:spcBef>
                <a:spcPts val="0"/>
              </a:spcBef>
              <a:spcAft>
                <a:spcPts val="0"/>
              </a:spcAft>
              <a:buNone/>
              <a:defRPr sz="2500"/>
            </a:lvl6pPr>
            <a:lvl7pPr lvl="6" algn="ctr" rtl="0">
              <a:spcBef>
                <a:spcPts val="0"/>
              </a:spcBef>
              <a:spcAft>
                <a:spcPts val="0"/>
              </a:spcAft>
              <a:buNone/>
              <a:defRPr sz="2500"/>
            </a:lvl7pPr>
            <a:lvl8pPr lvl="7" algn="ctr" rtl="0">
              <a:spcBef>
                <a:spcPts val="0"/>
              </a:spcBef>
              <a:spcAft>
                <a:spcPts val="0"/>
              </a:spcAft>
              <a:buNone/>
              <a:defRPr sz="2500"/>
            </a:lvl8pPr>
            <a:lvl9pPr lvl="8" algn="ctr" rtl="0">
              <a:spcBef>
                <a:spcPts val="0"/>
              </a:spcBef>
              <a:spcAft>
                <a:spcPts val="0"/>
              </a:spcAft>
              <a:buNone/>
              <a:defRPr sz="2500"/>
            </a:lvl9pPr>
          </a:lstStyle>
          <a:p>
            <a:endParaRPr/>
          </a:p>
        </p:txBody>
      </p:sp>
    </p:spTree>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userDrawn="1">
  <p:cSld name="4_空白">
    <p:spTree>
      <p:nvGrpSpPr>
        <p:cNvPr id="1" name=""/>
        <p:cNvGrpSpPr/>
        <p:nvPr/>
      </p:nvGrpSpPr>
      <p:grpSpPr>
        <a:xfrm>
          <a:off x="0" y="0"/>
          <a:ext cx="0" cy="0"/>
          <a:chOff x="0" y="0"/>
          <a:chExt cx="0" cy="0"/>
        </a:xfrm>
      </p:grpSpPr>
      <p:sp>
        <p:nvSpPr>
          <p:cNvPr id="9" name="Título 8">
            <a:extLst>
              <a:ext uri="{FF2B5EF4-FFF2-40B4-BE49-F238E27FC236}">
                <a16:creationId xmlns:a16="http://schemas.microsoft.com/office/drawing/2014/main" id="{A15A2F44-24AC-4773-A4CB-02E56D7CF1A4}"/>
              </a:ext>
            </a:extLst>
          </p:cNvPr>
          <p:cNvSpPr>
            <a:spLocks noGrp="1"/>
          </p:cNvSpPr>
          <p:nvPr>
            <p:ph type="title" hasCustomPrompt="1"/>
          </p:nvPr>
        </p:nvSpPr>
        <p:spPr>
          <a:xfrm>
            <a:off x="-180528" y="0"/>
            <a:ext cx="5455518" cy="712936"/>
          </a:xfrm>
          <a:prstGeom prst="rect">
            <a:avLst/>
          </a:prstGeom>
        </p:spPr>
        <p:txBody>
          <a:bodyPr/>
          <a:lstStyle>
            <a:lvl1pPr>
              <a:defRPr sz="3600">
                <a:solidFill>
                  <a:srgbClr val="336987"/>
                </a:solidFill>
              </a:defRPr>
            </a:lvl1pPr>
          </a:lstStyle>
          <a:p>
            <a:r>
              <a:rPr lang="es-ES" dirty="0"/>
              <a:t>Haga clic insertar titulo</a:t>
            </a:r>
            <a:endParaRPr lang="es-PE" dirty="0"/>
          </a:p>
        </p:txBody>
      </p:sp>
      <p:sp>
        <p:nvSpPr>
          <p:cNvPr id="13" name="Rectángulo 12">
            <a:extLst>
              <a:ext uri="{FF2B5EF4-FFF2-40B4-BE49-F238E27FC236}">
                <a16:creationId xmlns:a16="http://schemas.microsoft.com/office/drawing/2014/main" id="{3513D8FC-3DFB-4360-B578-FBC6C62CF3F9}"/>
              </a:ext>
            </a:extLst>
          </p:cNvPr>
          <p:cNvSpPr/>
          <p:nvPr userDrawn="1"/>
        </p:nvSpPr>
        <p:spPr>
          <a:xfrm>
            <a:off x="2724" y="24399"/>
            <a:ext cx="248796" cy="618454"/>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PE" dirty="0"/>
          </a:p>
        </p:txBody>
      </p:sp>
      <p:sp>
        <p:nvSpPr>
          <p:cNvPr id="5" name="Rectángulo 4"/>
          <p:cNvSpPr/>
          <p:nvPr userDrawn="1"/>
        </p:nvSpPr>
        <p:spPr>
          <a:xfrm>
            <a:off x="0" y="4731991"/>
            <a:ext cx="9144000" cy="411510"/>
          </a:xfrm>
          <a:prstGeom prst="rect">
            <a:avLst/>
          </a:prstGeom>
          <a:solidFill>
            <a:srgbClr val="28AB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AR"/>
          </a:p>
        </p:txBody>
      </p:sp>
    </p:spTree>
    <p:extLst>
      <p:ext uri="{BB962C8B-B14F-4D97-AF65-F5344CB8AC3E}">
        <p14:creationId xmlns:p14="http://schemas.microsoft.com/office/powerpoint/2010/main" val="2175561387"/>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31.xml><?xml version="1.0" encoding="utf-8"?>
<p:sldLayout xmlns:a="http://schemas.openxmlformats.org/drawingml/2006/main" xmlns:r="http://schemas.openxmlformats.org/officeDocument/2006/relationships" xmlns:p="http://schemas.openxmlformats.org/presentationml/2006/main" userDrawn="1">
  <p:cSld name="5_Título y objetos">
    <p:spTree>
      <p:nvGrpSpPr>
        <p:cNvPr id="1" name=""/>
        <p:cNvGrpSpPr/>
        <p:nvPr/>
      </p:nvGrpSpPr>
      <p:grpSpPr>
        <a:xfrm>
          <a:off x="0" y="0"/>
          <a:ext cx="0" cy="0"/>
          <a:chOff x="0" y="0"/>
          <a:chExt cx="0" cy="0"/>
        </a:xfrm>
      </p:grpSpPr>
      <p:pic>
        <p:nvPicPr>
          <p:cNvPr id="2" name="Imagen 1"/>
          <p:cNvPicPr>
            <a:picLocks noChangeAspect="1"/>
          </p:cNvPicPr>
          <p:nvPr userDrawn="1"/>
        </p:nvPicPr>
        <p:blipFill>
          <a:blip r:embed="rId2"/>
          <a:stretch>
            <a:fillRect/>
          </a:stretch>
        </p:blipFill>
        <p:spPr>
          <a:xfrm>
            <a:off x="179512" y="123478"/>
            <a:ext cx="8928992" cy="529902"/>
          </a:xfrm>
          <a:prstGeom prst="rect">
            <a:avLst/>
          </a:prstGeom>
        </p:spPr>
      </p:pic>
      <p:sp>
        <p:nvSpPr>
          <p:cNvPr id="7" name="Text Placeholder 9"/>
          <p:cNvSpPr>
            <a:spLocks noGrp="1"/>
          </p:cNvSpPr>
          <p:nvPr>
            <p:ph type="body" sz="quarter" idx="12" hasCustomPrompt="1"/>
          </p:nvPr>
        </p:nvSpPr>
        <p:spPr>
          <a:xfrm>
            <a:off x="-2916832" y="134940"/>
            <a:ext cx="9144000" cy="576064"/>
          </a:xfrm>
          <a:prstGeom prst="rect">
            <a:avLst/>
          </a:prstGeom>
        </p:spPr>
        <p:txBody>
          <a:bodyPr anchor="ctr"/>
          <a:lstStyle>
            <a:lvl1pPr marL="0" indent="0" algn="ctr">
              <a:buNone/>
              <a:defRPr sz="3600" b="0" baseline="0">
                <a:solidFill>
                  <a:schemeClr val="bg1"/>
                </a:solidFill>
                <a:latin typeface="+mj-lt"/>
                <a:cs typeface="Arial" pitchFamily="34" charset="0"/>
              </a:defRPr>
            </a:lvl1pPr>
          </a:lstStyle>
          <a:p>
            <a:pPr lvl="0"/>
            <a:r>
              <a:rPr lang="en-US" altLang="ko-KR" dirty="0"/>
              <a:t>BASIC LAYOUT</a:t>
            </a:r>
          </a:p>
        </p:txBody>
      </p:sp>
      <p:sp>
        <p:nvSpPr>
          <p:cNvPr id="12" name="Rectángulo 11"/>
          <p:cNvSpPr/>
          <p:nvPr userDrawn="1"/>
        </p:nvSpPr>
        <p:spPr>
          <a:xfrm>
            <a:off x="0" y="4876006"/>
            <a:ext cx="9144000" cy="267494"/>
          </a:xfrm>
          <a:prstGeom prst="rect">
            <a:avLst/>
          </a:prstGeom>
          <a:solidFill>
            <a:srgbClr val="83CEE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AR"/>
          </a:p>
        </p:txBody>
      </p:sp>
      <p:sp>
        <p:nvSpPr>
          <p:cNvPr id="13" name="Rectángulo 12"/>
          <p:cNvSpPr/>
          <p:nvPr userDrawn="1"/>
        </p:nvSpPr>
        <p:spPr>
          <a:xfrm>
            <a:off x="6804248" y="3939902"/>
            <a:ext cx="1152128" cy="28803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AR"/>
          </a:p>
        </p:txBody>
      </p:sp>
    </p:spTree>
    <p:extLst>
      <p:ext uri="{BB962C8B-B14F-4D97-AF65-F5344CB8AC3E}">
        <p14:creationId xmlns:p14="http://schemas.microsoft.com/office/powerpoint/2010/main" val="2220706154"/>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userDrawn="1">
  <p:cSld name="6_Título y objetos">
    <p:spTree>
      <p:nvGrpSpPr>
        <p:cNvPr id="1" name=""/>
        <p:cNvGrpSpPr/>
        <p:nvPr/>
      </p:nvGrpSpPr>
      <p:grpSpPr>
        <a:xfrm>
          <a:off x="0" y="0"/>
          <a:ext cx="0" cy="0"/>
          <a:chOff x="0" y="0"/>
          <a:chExt cx="0" cy="0"/>
        </a:xfrm>
      </p:grpSpPr>
      <p:sp>
        <p:nvSpPr>
          <p:cNvPr id="7" name="Text Placeholder 9"/>
          <p:cNvSpPr>
            <a:spLocks noGrp="1"/>
          </p:cNvSpPr>
          <p:nvPr>
            <p:ph type="body" sz="quarter" idx="12" hasCustomPrompt="1"/>
          </p:nvPr>
        </p:nvSpPr>
        <p:spPr>
          <a:xfrm>
            <a:off x="-2916832" y="134940"/>
            <a:ext cx="9144000" cy="576064"/>
          </a:xfrm>
          <a:prstGeom prst="rect">
            <a:avLst/>
          </a:prstGeom>
        </p:spPr>
        <p:txBody>
          <a:bodyPr anchor="ctr"/>
          <a:lstStyle>
            <a:lvl1pPr marL="0" indent="0" algn="ctr">
              <a:buNone/>
              <a:defRPr sz="3600" b="0" baseline="0">
                <a:solidFill>
                  <a:schemeClr val="bg1"/>
                </a:solidFill>
                <a:latin typeface="+mj-lt"/>
                <a:cs typeface="Arial" pitchFamily="34" charset="0"/>
              </a:defRPr>
            </a:lvl1pPr>
          </a:lstStyle>
          <a:p>
            <a:pPr lvl="0"/>
            <a:r>
              <a:rPr lang="en-US" altLang="ko-KR" dirty="0"/>
              <a:t>BASIC LAYOUT</a:t>
            </a:r>
          </a:p>
        </p:txBody>
      </p:sp>
      <p:sp>
        <p:nvSpPr>
          <p:cNvPr id="8" name="Freeform 9"/>
          <p:cNvSpPr>
            <a:spLocks/>
          </p:cNvSpPr>
          <p:nvPr userDrawn="1"/>
        </p:nvSpPr>
        <p:spPr bwMode="auto">
          <a:xfrm rot="10800000">
            <a:off x="6046236" y="4367175"/>
            <a:ext cx="3097763" cy="836612"/>
          </a:xfrm>
          <a:custGeom>
            <a:avLst/>
            <a:gdLst>
              <a:gd name="T0" fmla="*/ 0 w 870"/>
              <a:gd name="T1" fmla="*/ 0 h 527"/>
              <a:gd name="T2" fmla="*/ 0 w 870"/>
              <a:gd name="T3" fmla="*/ 527 h 527"/>
              <a:gd name="T4" fmla="*/ 870 w 870"/>
              <a:gd name="T5" fmla="*/ 276 h 527"/>
              <a:gd name="T6" fmla="*/ 870 w 870"/>
              <a:gd name="T7" fmla="*/ 0 h 527"/>
              <a:gd name="T8" fmla="*/ 0 w 870"/>
              <a:gd name="T9" fmla="*/ 0 h 527"/>
            </a:gdLst>
            <a:ahLst/>
            <a:cxnLst>
              <a:cxn ang="0">
                <a:pos x="T0" y="T1"/>
              </a:cxn>
              <a:cxn ang="0">
                <a:pos x="T2" y="T3"/>
              </a:cxn>
              <a:cxn ang="0">
                <a:pos x="T4" y="T5"/>
              </a:cxn>
              <a:cxn ang="0">
                <a:pos x="T6" y="T7"/>
              </a:cxn>
              <a:cxn ang="0">
                <a:pos x="T8" y="T9"/>
              </a:cxn>
            </a:cxnLst>
            <a:rect l="0" t="0" r="r" b="b"/>
            <a:pathLst>
              <a:path w="870" h="527">
                <a:moveTo>
                  <a:pt x="0" y="0"/>
                </a:moveTo>
                <a:lnTo>
                  <a:pt x="0" y="527"/>
                </a:lnTo>
                <a:lnTo>
                  <a:pt x="870" y="276"/>
                </a:lnTo>
                <a:lnTo>
                  <a:pt x="870" y="0"/>
                </a:lnTo>
                <a:lnTo>
                  <a:pt x="0" y="0"/>
                </a:lnTo>
                <a:close/>
              </a:path>
            </a:pathLst>
          </a:custGeom>
          <a:solidFill>
            <a:schemeClr val="bg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s-AR"/>
          </a:p>
        </p:txBody>
      </p:sp>
      <p:sp>
        <p:nvSpPr>
          <p:cNvPr id="9" name="Freeform 9"/>
          <p:cNvSpPr>
            <a:spLocks/>
          </p:cNvSpPr>
          <p:nvPr userDrawn="1"/>
        </p:nvSpPr>
        <p:spPr bwMode="auto">
          <a:xfrm rot="10800000" flipH="1">
            <a:off x="0" y="4266857"/>
            <a:ext cx="3273229" cy="884000"/>
          </a:xfrm>
          <a:custGeom>
            <a:avLst/>
            <a:gdLst>
              <a:gd name="T0" fmla="*/ 0 w 870"/>
              <a:gd name="T1" fmla="*/ 0 h 527"/>
              <a:gd name="T2" fmla="*/ 0 w 870"/>
              <a:gd name="T3" fmla="*/ 527 h 527"/>
              <a:gd name="T4" fmla="*/ 870 w 870"/>
              <a:gd name="T5" fmla="*/ 276 h 527"/>
              <a:gd name="T6" fmla="*/ 870 w 870"/>
              <a:gd name="T7" fmla="*/ 0 h 527"/>
              <a:gd name="T8" fmla="*/ 0 w 870"/>
              <a:gd name="T9" fmla="*/ 0 h 527"/>
            </a:gdLst>
            <a:ahLst/>
            <a:cxnLst>
              <a:cxn ang="0">
                <a:pos x="T0" y="T1"/>
              </a:cxn>
              <a:cxn ang="0">
                <a:pos x="T2" y="T3"/>
              </a:cxn>
              <a:cxn ang="0">
                <a:pos x="T4" y="T5"/>
              </a:cxn>
              <a:cxn ang="0">
                <a:pos x="T6" y="T7"/>
              </a:cxn>
              <a:cxn ang="0">
                <a:pos x="T8" y="T9"/>
              </a:cxn>
            </a:cxnLst>
            <a:rect l="0" t="0" r="r" b="b"/>
            <a:pathLst>
              <a:path w="870" h="527">
                <a:moveTo>
                  <a:pt x="0" y="0"/>
                </a:moveTo>
                <a:lnTo>
                  <a:pt x="0" y="527"/>
                </a:lnTo>
                <a:lnTo>
                  <a:pt x="870" y="276"/>
                </a:lnTo>
                <a:lnTo>
                  <a:pt x="870" y="0"/>
                </a:lnTo>
                <a:lnTo>
                  <a:pt x="0" y="0"/>
                </a:lnTo>
                <a:close/>
              </a:path>
            </a:pathLst>
          </a:custGeom>
          <a:solidFill>
            <a:schemeClr val="bg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s-AR"/>
          </a:p>
        </p:txBody>
      </p:sp>
    </p:spTree>
    <p:extLst>
      <p:ext uri="{BB962C8B-B14F-4D97-AF65-F5344CB8AC3E}">
        <p14:creationId xmlns:p14="http://schemas.microsoft.com/office/powerpoint/2010/main" val="1087709682"/>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userDrawn="1">
  <p:cSld name="Título y objetos">
    <p:spTree>
      <p:nvGrpSpPr>
        <p:cNvPr id="1" name=""/>
        <p:cNvGrpSpPr/>
        <p:nvPr/>
      </p:nvGrpSpPr>
      <p:grpSpPr>
        <a:xfrm>
          <a:off x="0" y="0"/>
          <a:ext cx="0" cy="0"/>
          <a:chOff x="0" y="0"/>
          <a:chExt cx="0" cy="0"/>
        </a:xfrm>
      </p:grpSpPr>
      <p:grpSp>
        <p:nvGrpSpPr>
          <p:cNvPr id="5" name="Grupo 4"/>
          <p:cNvGrpSpPr/>
          <p:nvPr userDrawn="1"/>
        </p:nvGrpSpPr>
        <p:grpSpPr>
          <a:xfrm>
            <a:off x="107504" y="111070"/>
            <a:ext cx="8928992" cy="516464"/>
            <a:chOff x="899592" y="1479222"/>
            <a:chExt cx="8928992" cy="876504"/>
          </a:xfrm>
        </p:grpSpPr>
        <p:sp>
          <p:nvSpPr>
            <p:cNvPr id="3" name="Tarjeta 2"/>
            <p:cNvSpPr/>
            <p:nvPr userDrawn="1"/>
          </p:nvSpPr>
          <p:spPr>
            <a:xfrm>
              <a:off x="899592" y="1491630"/>
              <a:ext cx="7453336" cy="864096"/>
            </a:xfrm>
            <a:prstGeom prst="flowChartPunchedCard">
              <a:avLst/>
            </a:prstGeom>
            <a:solidFill>
              <a:srgbClr val="4BACC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AR"/>
            </a:p>
          </p:txBody>
        </p:sp>
        <p:sp>
          <p:nvSpPr>
            <p:cNvPr id="4" name="Tarjeta 3"/>
            <p:cNvSpPr/>
            <p:nvPr userDrawn="1"/>
          </p:nvSpPr>
          <p:spPr>
            <a:xfrm flipH="1">
              <a:off x="8460432" y="1479222"/>
              <a:ext cx="1368152" cy="876504"/>
            </a:xfrm>
            <a:prstGeom prst="flowChartPunchedCard">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AR"/>
            </a:p>
          </p:txBody>
        </p:sp>
      </p:grpSp>
      <p:sp>
        <p:nvSpPr>
          <p:cNvPr id="7" name="Text Placeholder 9"/>
          <p:cNvSpPr>
            <a:spLocks noGrp="1"/>
          </p:cNvSpPr>
          <p:nvPr>
            <p:ph type="body" sz="quarter" idx="12" hasCustomPrompt="1"/>
          </p:nvPr>
        </p:nvSpPr>
        <p:spPr>
          <a:xfrm>
            <a:off x="0" y="267494"/>
            <a:ext cx="9144000" cy="576064"/>
          </a:xfrm>
          <a:prstGeom prst="rect">
            <a:avLst/>
          </a:prstGeom>
        </p:spPr>
        <p:txBody>
          <a:bodyPr anchor="ctr"/>
          <a:lstStyle>
            <a:lvl1pPr marL="0" indent="0" algn="ctr">
              <a:buNone/>
              <a:defRPr sz="3600" b="0" baseline="0">
                <a:solidFill>
                  <a:schemeClr val="bg1"/>
                </a:solidFill>
                <a:latin typeface="+mj-lt"/>
                <a:cs typeface="Arial" pitchFamily="34" charset="0"/>
              </a:defRPr>
            </a:lvl1pPr>
          </a:lstStyle>
          <a:p>
            <a:pPr lvl="0"/>
            <a:r>
              <a:rPr lang="en-US" altLang="ko-KR" dirty="0"/>
              <a:t>BASIC LAYOUT</a:t>
            </a:r>
          </a:p>
        </p:txBody>
      </p:sp>
    </p:spTree>
    <p:extLst>
      <p:ext uri="{BB962C8B-B14F-4D97-AF65-F5344CB8AC3E}">
        <p14:creationId xmlns:p14="http://schemas.microsoft.com/office/powerpoint/2010/main" val="4251232304"/>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userDrawn="1">
  <p:cSld name="4_Título y objetos">
    <p:spTree>
      <p:nvGrpSpPr>
        <p:cNvPr id="1" name=""/>
        <p:cNvGrpSpPr/>
        <p:nvPr/>
      </p:nvGrpSpPr>
      <p:grpSpPr>
        <a:xfrm>
          <a:off x="0" y="0"/>
          <a:ext cx="0" cy="0"/>
          <a:chOff x="0" y="0"/>
          <a:chExt cx="0" cy="0"/>
        </a:xfrm>
      </p:grpSpPr>
      <p:sp>
        <p:nvSpPr>
          <p:cNvPr id="5" name="Rectangle 5"/>
          <p:cNvSpPr>
            <a:spLocks noChangeArrowheads="1"/>
          </p:cNvSpPr>
          <p:nvPr userDrawn="1"/>
        </p:nvSpPr>
        <p:spPr bwMode="auto">
          <a:xfrm>
            <a:off x="1588" y="-7937"/>
            <a:ext cx="9145587" cy="635472"/>
          </a:xfrm>
          <a:prstGeom prst="rect">
            <a:avLst/>
          </a:prstGeom>
          <a:solidFill>
            <a:srgbClr val="6096C8"/>
          </a:solidFill>
          <a:ln>
            <a:noFill/>
          </a:ln>
        </p:spPr>
        <p:txBody>
          <a:bodyPr vert="horz" wrap="square" lIns="91440" tIns="45720" rIns="91440" bIns="45720" numCol="1" anchor="t" anchorCtr="0" compatLnSpc="1">
            <a:prstTxWarp prst="textNoShape">
              <a:avLst/>
            </a:prstTxWarp>
          </a:bodyPr>
          <a:lstStyle/>
          <a:p>
            <a:endParaRPr lang="es-PE"/>
          </a:p>
        </p:txBody>
      </p:sp>
      <p:sp>
        <p:nvSpPr>
          <p:cNvPr id="7" name="Text Placeholder 9"/>
          <p:cNvSpPr>
            <a:spLocks noGrp="1"/>
          </p:cNvSpPr>
          <p:nvPr>
            <p:ph type="body" sz="quarter" idx="12" hasCustomPrompt="1"/>
          </p:nvPr>
        </p:nvSpPr>
        <p:spPr>
          <a:xfrm>
            <a:off x="-1" y="51471"/>
            <a:ext cx="9144000" cy="576064"/>
          </a:xfrm>
          <a:prstGeom prst="rect">
            <a:avLst/>
          </a:prstGeom>
        </p:spPr>
        <p:txBody>
          <a:bodyPr anchor="ctr"/>
          <a:lstStyle>
            <a:lvl1pPr marL="0" indent="0" algn="ctr">
              <a:buNone/>
              <a:defRPr sz="3600" b="0" baseline="0">
                <a:solidFill>
                  <a:schemeClr val="accent1"/>
                </a:solidFill>
                <a:latin typeface="+mj-lt"/>
                <a:cs typeface="Arial" pitchFamily="34" charset="0"/>
              </a:defRPr>
            </a:lvl1pPr>
          </a:lstStyle>
          <a:p>
            <a:pPr lvl="0"/>
            <a:r>
              <a:rPr lang="en-US" altLang="ko-KR" dirty="0"/>
              <a:t>BASIC LAYOUT</a:t>
            </a:r>
          </a:p>
        </p:txBody>
      </p:sp>
      <p:sp>
        <p:nvSpPr>
          <p:cNvPr id="9" name="Freeform 9"/>
          <p:cNvSpPr>
            <a:spLocks/>
          </p:cNvSpPr>
          <p:nvPr userDrawn="1"/>
        </p:nvSpPr>
        <p:spPr bwMode="auto">
          <a:xfrm rot="10800000">
            <a:off x="6046237" y="4325908"/>
            <a:ext cx="3097763" cy="836612"/>
          </a:xfrm>
          <a:custGeom>
            <a:avLst/>
            <a:gdLst>
              <a:gd name="T0" fmla="*/ 0 w 870"/>
              <a:gd name="T1" fmla="*/ 0 h 527"/>
              <a:gd name="T2" fmla="*/ 0 w 870"/>
              <a:gd name="T3" fmla="*/ 527 h 527"/>
              <a:gd name="T4" fmla="*/ 870 w 870"/>
              <a:gd name="T5" fmla="*/ 276 h 527"/>
              <a:gd name="T6" fmla="*/ 870 w 870"/>
              <a:gd name="T7" fmla="*/ 0 h 527"/>
              <a:gd name="T8" fmla="*/ 0 w 870"/>
              <a:gd name="T9" fmla="*/ 0 h 527"/>
            </a:gdLst>
            <a:ahLst/>
            <a:cxnLst>
              <a:cxn ang="0">
                <a:pos x="T0" y="T1"/>
              </a:cxn>
              <a:cxn ang="0">
                <a:pos x="T2" y="T3"/>
              </a:cxn>
              <a:cxn ang="0">
                <a:pos x="T4" y="T5"/>
              </a:cxn>
              <a:cxn ang="0">
                <a:pos x="T6" y="T7"/>
              </a:cxn>
              <a:cxn ang="0">
                <a:pos x="T8" y="T9"/>
              </a:cxn>
            </a:cxnLst>
            <a:rect l="0" t="0" r="r" b="b"/>
            <a:pathLst>
              <a:path w="870" h="527">
                <a:moveTo>
                  <a:pt x="0" y="0"/>
                </a:moveTo>
                <a:lnTo>
                  <a:pt x="0" y="527"/>
                </a:lnTo>
                <a:lnTo>
                  <a:pt x="870" y="276"/>
                </a:lnTo>
                <a:lnTo>
                  <a:pt x="870" y="0"/>
                </a:lnTo>
                <a:lnTo>
                  <a:pt x="0" y="0"/>
                </a:lnTo>
                <a:close/>
              </a:path>
            </a:pathLst>
          </a:custGeom>
          <a:solidFill>
            <a:schemeClr val="bg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s-AR"/>
          </a:p>
        </p:txBody>
      </p:sp>
      <p:sp>
        <p:nvSpPr>
          <p:cNvPr id="14" name="Freeform 9"/>
          <p:cNvSpPr>
            <a:spLocks/>
          </p:cNvSpPr>
          <p:nvPr userDrawn="1"/>
        </p:nvSpPr>
        <p:spPr bwMode="auto">
          <a:xfrm rot="10800000" flipH="1">
            <a:off x="0" y="4266857"/>
            <a:ext cx="3273229" cy="884000"/>
          </a:xfrm>
          <a:custGeom>
            <a:avLst/>
            <a:gdLst>
              <a:gd name="T0" fmla="*/ 0 w 870"/>
              <a:gd name="T1" fmla="*/ 0 h 527"/>
              <a:gd name="T2" fmla="*/ 0 w 870"/>
              <a:gd name="T3" fmla="*/ 527 h 527"/>
              <a:gd name="T4" fmla="*/ 870 w 870"/>
              <a:gd name="T5" fmla="*/ 276 h 527"/>
              <a:gd name="T6" fmla="*/ 870 w 870"/>
              <a:gd name="T7" fmla="*/ 0 h 527"/>
              <a:gd name="T8" fmla="*/ 0 w 870"/>
              <a:gd name="T9" fmla="*/ 0 h 527"/>
            </a:gdLst>
            <a:ahLst/>
            <a:cxnLst>
              <a:cxn ang="0">
                <a:pos x="T0" y="T1"/>
              </a:cxn>
              <a:cxn ang="0">
                <a:pos x="T2" y="T3"/>
              </a:cxn>
              <a:cxn ang="0">
                <a:pos x="T4" y="T5"/>
              </a:cxn>
              <a:cxn ang="0">
                <a:pos x="T6" y="T7"/>
              </a:cxn>
              <a:cxn ang="0">
                <a:pos x="T8" y="T9"/>
              </a:cxn>
            </a:cxnLst>
            <a:rect l="0" t="0" r="r" b="b"/>
            <a:pathLst>
              <a:path w="870" h="527">
                <a:moveTo>
                  <a:pt x="0" y="0"/>
                </a:moveTo>
                <a:lnTo>
                  <a:pt x="0" y="527"/>
                </a:lnTo>
                <a:lnTo>
                  <a:pt x="870" y="276"/>
                </a:lnTo>
                <a:lnTo>
                  <a:pt x="870" y="0"/>
                </a:lnTo>
                <a:lnTo>
                  <a:pt x="0" y="0"/>
                </a:lnTo>
                <a:close/>
              </a:path>
            </a:pathLst>
          </a:custGeom>
          <a:solidFill>
            <a:schemeClr val="bg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s-AR"/>
          </a:p>
        </p:txBody>
      </p:sp>
      <p:sp>
        <p:nvSpPr>
          <p:cNvPr id="2" name="Rectángulo 1"/>
          <p:cNvSpPr/>
          <p:nvPr userDrawn="1"/>
        </p:nvSpPr>
        <p:spPr>
          <a:xfrm>
            <a:off x="3470988" y="4870579"/>
            <a:ext cx="2351314" cy="280277"/>
          </a:xfrm>
          <a:prstGeom prst="rect">
            <a:avLst/>
          </a:prstGeom>
          <a:solidFill>
            <a:srgbClr val="F7ADAC"/>
          </a:solidFill>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s-AR"/>
          </a:p>
        </p:txBody>
      </p:sp>
    </p:spTree>
    <p:extLst>
      <p:ext uri="{BB962C8B-B14F-4D97-AF65-F5344CB8AC3E}">
        <p14:creationId xmlns:p14="http://schemas.microsoft.com/office/powerpoint/2010/main" val="1800698585"/>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userDrawn="1">
  <p:cSld name="1_shapes sets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Text Placeholder 9"/>
          <p:cNvSpPr>
            <a:spLocks noGrp="1"/>
          </p:cNvSpPr>
          <p:nvPr>
            <p:ph type="body" sz="quarter" idx="10"/>
          </p:nvPr>
        </p:nvSpPr>
        <p:spPr>
          <a:xfrm>
            <a:off x="242646" y="92609"/>
            <a:ext cx="8679898" cy="543185"/>
          </a:xfrm>
          <a:prstGeom prst="rect">
            <a:avLst/>
          </a:prstGeom>
        </p:spPr>
        <p:txBody>
          <a:bodyPr anchor="ctr"/>
          <a:lstStyle>
            <a:lvl1pPr marL="0" indent="0" algn="ctr">
              <a:buNone/>
              <a:defRPr sz="4050" b="0" baseline="0">
                <a:solidFill>
                  <a:schemeClr val="tx1">
                    <a:lumMod val="85000"/>
                    <a:lumOff val="15000"/>
                  </a:schemeClr>
                </a:solidFill>
                <a:latin typeface="+mj-lt"/>
                <a:cs typeface="Arial" pitchFamily="34" charset="0"/>
              </a:defRPr>
            </a:lvl1pPr>
          </a:lstStyle>
          <a:p>
            <a:endParaRPr lang="en-US" altLang="ko-KR" dirty="0"/>
          </a:p>
        </p:txBody>
      </p:sp>
    </p:spTree>
    <p:extLst>
      <p:ext uri="{BB962C8B-B14F-4D97-AF65-F5344CB8AC3E}">
        <p14:creationId xmlns:p14="http://schemas.microsoft.com/office/powerpoint/2010/main" val="3812812778"/>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userDrawn="1">
  <p:cSld name="7_Style slide layout">
    <p:spTree>
      <p:nvGrpSpPr>
        <p:cNvPr id="1" name=""/>
        <p:cNvGrpSpPr/>
        <p:nvPr/>
      </p:nvGrpSpPr>
      <p:grpSpPr>
        <a:xfrm>
          <a:off x="0" y="0"/>
          <a:ext cx="0" cy="0"/>
          <a:chOff x="0" y="0"/>
          <a:chExt cx="0" cy="0"/>
        </a:xfrm>
      </p:grpSpPr>
      <p:sp>
        <p:nvSpPr>
          <p:cNvPr id="30" name="Text Placeholder 9">
            <a:extLst>
              <a:ext uri="{FF2B5EF4-FFF2-40B4-BE49-F238E27FC236}">
                <a16:creationId xmlns:a16="http://schemas.microsoft.com/office/drawing/2014/main" id="{6736093E-7B91-455F-B657-BAE617453115}"/>
              </a:ext>
            </a:extLst>
          </p:cNvPr>
          <p:cNvSpPr>
            <a:spLocks noGrp="1"/>
          </p:cNvSpPr>
          <p:nvPr userDrawn="1">
            <p:ph type="body" sz="quarter" idx="10" hasCustomPrompt="1"/>
          </p:nvPr>
        </p:nvSpPr>
        <p:spPr>
          <a:xfrm>
            <a:off x="310552" y="293680"/>
            <a:ext cx="3870143" cy="718692"/>
          </a:xfrm>
          <a:prstGeom prst="rect">
            <a:avLst/>
          </a:prstGeom>
        </p:spPr>
        <p:txBody>
          <a:bodyPr anchor="ctr"/>
          <a:lstStyle>
            <a:lvl1pPr marL="0" indent="0" algn="l">
              <a:buNone/>
              <a:defRPr sz="3300" b="1" baseline="0">
                <a:solidFill>
                  <a:schemeClr val="bg1">
                    <a:lumMod val="75000"/>
                  </a:schemeClr>
                </a:solidFill>
                <a:latin typeface="+mj-lt"/>
                <a:cs typeface="Arial" pitchFamily="34" charset="0"/>
              </a:defRPr>
            </a:lvl1pPr>
          </a:lstStyle>
          <a:p>
            <a:pPr lvl="0"/>
            <a:r>
              <a:rPr lang="en-US" altLang="ko-KR" dirty="0"/>
              <a:t>BASIC LAYOUT</a:t>
            </a:r>
          </a:p>
        </p:txBody>
      </p:sp>
      <p:sp>
        <p:nvSpPr>
          <p:cNvPr id="6" name="Freeform 9"/>
          <p:cNvSpPr>
            <a:spLocks/>
          </p:cNvSpPr>
          <p:nvPr userDrawn="1"/>
        </p:nvSpPr>
        <p:spPr bwMode="auto">
          <a:xfrm rot="10800000">
            <a:off x="6046237" y="4325908"/>
            <a:ext cx="3097763" cy="836612"/>
          </a:xfrm>
          <a:custGeom>
            <a:avLst/>
            <a:gdLst>
              <a:gd name="T0" fmla="*/ 0 w 870"/>
              <a:gd name="T1" fmla="*/ 0 h 527"/>
              <a:gd name="T2" fmla="*/ 0 w 870"/>
              <a:gd name="T3" fmla="*/ 527 h 527"/>
              <a:gd name="T4" fmla="*/ 870 w 870"/>
              <a:gd name="T5" fmla="*/ 276 h 527"/>
              <a:gd name="T6" fmla="*/ 870 w 870"/>
              <a:gd name="T7" fmla="*/ 0 h 527"/>
              <a:gd name="T8" fmla="*/ 0 w 870"/>
              <a:gd name="T9" fmla="*/ 0 h 527"/>
            </a:gdLst>
            <a:ahLst/>
            <a:cxnLst>
              <a:cxn ang="0">
                <a:pos x="T0" y="T1"/>
              </a:cxn>
              <a:cxn ang="0">
                <a:pos x="T2" y="T3"/>
              </a:cxn>
              <a:cxn ang="0">
                <a:pos x="T4" y="T5"/>
              </a:cxn>
              <a:cxn ang="0">
                <a:pos x="T6" y="T7"/>
              </a:cxn>
              <a:cxn ang="0">
                <a:pos x="T8" y="T9"/>
              </a:cxn>
            </a:cxnLst>
            <a:rect l="0" t="0" r="r" b="b"/>
            <a:pathLst>
              <a:path w="870" h="527">
                <a:moveTo>
                  <a:pt x="0" y="0"/>
                </a:moveTo>
                <a:lnTo>
                  <a:pt x="0" y="527"/>
                </a:lnTo>
                <a:lnTo>
                  <a:pt x="870" y="276"/>
                </a:lnTo>
                <a:lnTo>
                  <a:pt x="870" y="0"/>
                </a:lnTo>
                <a:lnTo>
                  <a:pt x="0" y="0"/>
                </a:lnTo>
                <a:close/>
              </a:path>
            </a:pathLst>
          </a:custGeom>
          <a:solidFill>
            <a:schemeClr val="bg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s-AR"/>
          </a:p>
        </p:txBody>
      </p:sp>
      <p:sp>
        <p:nvSpPr>
          <p:cNvPr id="7" name="Freeform 9"/>
          <p:cNvSpPr>
            <a:spLocks/>
          </p:cNvSpPr>
          <p:nvPr userDrawn="1"/>
        </p:nvSpPr>
        <p:spPr bwMode="auto">
          <a:xfrm rot="10800000" flipH="1">
            <a:off x="0" y="4266857"/>
            <a:ext cx="3273229" cy="884000"/>
          </a:xfrm>
          <a:custGeom>
            <a:avLst/>
            <a:gdLst>
              <a:gd name="T0" fmla="*/ 0 w 870"/>
              <a:gd name="T1" fmla="*/ 0 h 527"/>
              <a:gd name="T2" fmla="*/ 0 w 870"/>
              <a:gd name="T3" fmla="*/ 527 h 527"/>
              <a:gd name="T4" fmla="*/ 870 w 870"/>
              <a:gd name="T5" fmla="*/ 276 h 527"/>
              <a:gd name="T6" fmla="*/ 870 w 870"/>
              <a:gd name="T7" fmla="*/ 0 h 527"/>
              <a:gd name="T8" fmla="*/ 0 w 870"/>
              <a:gd name="T9" fmla="*/ 0 h 527"/>
            </a:gdLst>
            <a:ahLst/>
            <a:cxnLst>
              <a:cxn ang="0">
                <a:pos x="T0" y="T1"/>
              </a:cxn>
              <a:cxn ang="0">
                <a:pos x="T2" y="T3"/>
              </a:cxn>
              <a:cxn ang="0">
                <a:pos x="T4" y="T5"/>
              </a:cxn>
              <a:cxn ang="0">
                <a:pos x="T6" y="T7"/>
              </a:cxn>
              <a:cxn ang="0">
                <a:pos x="T8" y="T9"/>
              </a:cxn>
            </a:cxnLst>
            <a:rect l="0" t="0" r="r" b="b"/>
            <a:pathLst>
              <a:path w="870" h="527">
                <a:moveTo>
                  <a:pt x="0" y="0"/>
                </a:moveTo>
                <a:lnTo>
                  <a:pt x="0" y="527"/>
                </a:lnTo>
                <a:lnTo>
                  <a:pt x="870" y="276"/>
                </a:lnTo>
                <a:lnTo>
                  <a:pt x="870" y="0"/>
                </a:lnTo>
                <a:lnTo>
                  <a:pt x="0" y="0"/>
                </a:lnTo>
                <a:close/>
              </a:path>
            </a:pathLst>
          </a:custGeom>
          <a:solidFill>
            <a:schemeClr val="bg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s-AR"/>
          </a:p>
        </p:txBody>
      </p:sp>
      <p:sp>
        <p:nvSpPr>
          <p:cNvPr id="8" name="Rectángulo 7"/>
          <p:cNvSpPr/>
          <p:nvPr userDrawn="1"/>
        </p:nvSpPr>
        <p:spPr>
          <a:xfrm>
            <a:off x="3470988" y="4870579"/>
            <a:ext cx="2351314" cy="280277"/>
          </a:xfrm>
          <a:prstGeom prst="rect">
            <a:avLst/>
          </a:prstGeom>
          <a:solidFill>
            <a:srgbClr val="F7ADAC"/>
          </a:solidFill>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s-AR"/>
          </a:p>
        </p:txBody>
      </p:sp>
    </p:spTree>
    <p:extLst>
      <p:ext uri="{BB962C8B-B14F-4D97-AF65-F5344CB8AC3E}">
        <p14:creationId xmlns:p14="http://schemas.microsoft.com/office/powerpoint/2010/main" val="709721848"/>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userDrawn="1">
  <p:cSld name="10_Style slide layout">
    <p:spTree>
      <p:nvGrpSpPr>
        <p:cNvPr id="1" name=""/>
        <p:cNvGrpSpPr/>
        <p:nvPr/>
      </p:nvGrpSpPr>
      <p:grpSpPr>
        <a:xfrm>
          <a:off x="0" y="0"/>
          <a:ext cx="0" cy="0"/>
          <a:chOff x="0" y="0"/>
          <a:chExt cx="0" cy="0"/>
        </a:xfrm>
      </p:grpSpPr>
      <p:sp>
        <p:nvSpPr>
          <p:cNvPr id="4" name="Rectangle 7">
            <a:extLst>
              <a:ext uri="{FF2B5EF4-FFF2-40B4-BE49-F238E27FC236}">
                <a16:creationId xmlns:a16="http://schemas.microsoft.com/office/drawing/2014/main" id="{2DA635C4-FB18-4237-B479-4630D26D39C9}"/>
              </a:ext>
            </a:extLst>
          </p:cNvPr>
          <p:cNvSpPr>
            <a:spLocks noChangeArrowheads="1"/>
          </p:cNvSpPr>
          <p:nvPr userDrawn="1"/>
        </p:nvSpPr>
        <p:spPr bwMode="auto">
          <a:xfrm>
            <a:off x="162551" y="1"/>
            <a:ext cx="8820150" cy="308607"/>
          </a:xfrm>
          <a:prstGeom prst="rect">
            <a:avLst/>
          </a:prstGeom>
          <a:solidFill>
            <a:srgbClr val="F8BA16"/>
          </a:solidFill>
          <a:ln>
            <a:noFill/>
          </a:ln>
        </p:spPr>
        <p:txBody>
          <a:bodyPr vert="horz" wrap="square" lIns="68580" tIns="34290" rIns="68580" bIns="34290" numCol="1" anchor="t" anchorCtr="0" compatLnSpc="1">
            <a:prstTxWarp prst="textNoShape">
              <a:avLst/>
            </a:prstTxWarp>
          </a:bodyPr>
          <a:lstStyle/>
          <a:p>
            <a:endParaRPr lang="es-PE" sz="1050"/>
          </a:p>
        </p:txBody>
      </p:sp>
      <p:sp>
        <p:nvSpPr>
          <p:cNvPr id="32" name="Freeform 6">
            <a:extLst>
              <a:ext uri="{FF2B5EF4-FFF2-40B4-BE49-F238E27FC236}">
                <a16:creationId xmlns:a16="http://schemas.microsoft.com/office/drawing/2014/main" id="{3B8134BF-3F5A-4DA1-87FE-FF9660644FC1}"/>
              </a:ext>
            </a:extLst>
          </p:cNvPr>
          <p:cNvSpPr>
            <a:spLocks/>
          </p:cNvSpPr>
          <p:nvPr userDrawn="1"/>
        </p:nvSpPr>
        <p:spPr bwMode="auto">
          <a:xfrm>
            <a:off x="4248807" y="-30088"/>
            <a:ext cx="548513" cy="626372"/>
          </a:xfrm>
          <a:custGeom>
            <a:avLst/>
            <a:gdLst>
              <a:gd name="T0" fmla="*/ 559 w 782"/>
              <a:gd name="T1" fmla="*/ 88 h 893"/>
              <a:gd name="T2" fmla="*/ 391 w 782"/>
              <a:gd name="T3" fmla="*/ 0 h 893"/>
              <a:gd name="T4" fmla="*/ 0 w 782"/>
              <a:gd name="T5" fmla="*/ 204 h 893"/>
              <a:gd name="T6" fmla="*/ 0 w 782"/>
              <a:gd name="T7" fmla="*/ 673 h 893"/>
              <a:gd name="T8" fmla="*/ 409 w 782"/>
              <a:gd name="T9" fmla="*/ 893 h 893"/>
              <a:gd name="T10" fmla="*/ 559 w 782"/>
              <a:gd name="T11" fmla="*/ 805 h 893"/>
              <a:gd name="T12" fmla="*/ 782 w 782"/>
              <a:gd name="T13" fmla="*/ 673 h 893"/>
              <a:gd name="T14" fmla="*/ 782 w 782"/>
              <a:gd name="T15" fmla="*/ 204 h 893"/>
              <a:gd name="T16" fmla="*/ 559 w 782"/>
              <a:gd name="T17" fmla="*/ 88 h 8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82" h="893">
                <a:moveTo>
                  <a:pt x="559" y="88"/>
                </a:moveTo>
                <a:lnTo>
                  <a:pt x="391" y="0"/>
                </a:lnTo>
                <a:lnTo>
                  <a:pt x="0" y="204"/>
                </a:lnTo>
                <a:lnTo>
                  <a:pt x="0" y="673"/>
                </a:lnTo>
                <a:lnTo>
                  <a:pt x="409" y="893"/>
                </a:lnTo>
                <a:lnTo>
                  <a:pt x="559" y="805"/>
                </a:lnTo>
                <a:lnTo>
                  <a:pt x="782" y="673"/>
                </a:lnTo>
                <a:lnTo>
                  <a:pt x="782" y="204"/>
                </a:lnTo>
                <a:lnTo>
                  <a:pt x="559" y="88"/>
                </a:lnTo>
                <a:close/>
              </a:path>
            </a:pathLst>
          </a:custGeom>
          <a:solidFill>
            <a:srgbClr val="F8BA16"/>
          </a:solidFill>
          <a:ln w="61913"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endParaRPr lang="es-PE" sz="1050"/>
          </a:p>
        </p:txBody>
      </p:sp>
      <p:sp>
        <p:nvSpPr>
          <p:cNvPr id="62" name="Text Placeholder 9">
            <a:extLst>
              <a:ext uri="{FF2B5EF4-FFF2-40B4-BE49-F238E27FC236}">
                <a16:creationId xmlns:a16="http://schemas.microsoft.com/office/drawing/2014/main" id="{EB62A9F0-2206-4C86-BE43-A0CDC87498C6}"/>
              </a:ext>
            </a:extLst>
          </p:cNvPr>
          <p:cNvSpPr>
            <a:spLocks noGrp="1"/>
          </p:cNvSpPr>
          <p:nvPr userDrawn="1">
            <p:ph type="body" sz="quarter" idx="10" hasCustomPrompt="1"/>
          </p:nvPr>
        </p:nvSpPr>
        <p:spPr>
          <a:xfrm>
            <a:off x="172520" y="626373"/>
            <a:ext cx="8679898" cy="543185"/>
          </a:xfrm>
          <a:prstGeom prst="rect">
            <a:avLst/>
          </a:prstGeom>
        </p:spPr>
        <p:txBody>
          <a:bodyPr anchor="ctr"/>
          <a:lstStyle>
            <a:lvl1pPr marL="0" indent="0" algn="ctr">
              <a:buNone/>
              <a:defRPr sz="3000" b="1" baseline="0">
                <a:solidFill>
                  <a:srgbClr val="F8BA16"/>
                </a:solidFill>
                <a:latin typeface="+mj-lt"/>
                <a:cs typeface="Arial" pitchFamily="34" charset="0"/>
              </a:defRPr>
            </a:lvl1pPr>
          </a:lstStyle>
          <a:p>
            <a:pPr lvl="0"/>
            <a:r>
              <a:rPr lang="en-US" altLang="ko-KR" dirty="0"/>
              <a:t>BASIC LAYOUT</a:t>
            </a:r>
          </a:p>
        </p:txBody>
      </p:sp>
      <p:grpSp>
        <p:nvGrpSpPr>
          <p:cNvPr id="9" name="Grupo 8"/>
          <p:cNvGrpSpPr/>
          <p:nvPr userDrawn="1"/>
        </p:nvGrpSpPr>
        <p:grpSpPr>
          <a:xfrm>
            <a:off x="4303827" y="82777"/>
            <a:ext cx="431781" cy="400643"/>
            <a:chOff x="6096000" y="3663950"/>
            <a:chExt cx="990600" cy="919163"/>
          </a:xfrm>
        </p:grpSpPr>
        <p:sp>
          <p:nvSpPr>
            <p:cNvPr id="6" name="Freeform 5"/>
            <p:cNvSpPr>
              <a:spLocks noEditPoints="1"/>
            </p:cNvSpPr>
            <p:nvPr userDrawn="1"/>
          </p:nvSpPr>
          <p:spPr bwMode="auto">
            <a:xfrm>
              <a:off x="6205538" y="3663950"/>
              <a:ext cx="771525" cy="425450"/>
            </a:xfrm>
            <a:custGeom>
              <a:avLst/>
              <a:gdLst>
                <a:gd name="T0" fmla="*/ 40 w 203"/>
                <a:gd name="T1" fmla="*/ 74 h 112"/>
                <a:gd name="T2" fmla="*/ 63 w 203"/>
                <a:gd name="T3" fmla="*/ 36 h 112"/>
                <a:gd name="T4" fmla="*/ 58 w 203"/>
                <a:gd name="T5" fmla="*/ 15 h 112"/>
                <a:gd name="T6" fmla="*/ 82 w 203"/>
                <a:gd name="T7" fmla="*/ 2 h 112"/>
                <a:gd name="T8" fmla="*/ 122 w 203"/>
                <a:gd name="T9" fmla="*/ 2 h 112"/>
                <a:gd name="T10" fmla="*/ 145 w 203"/>
                <a:gd name="T11" fmla="*/ 13 h 112"/>
                <a:gd name="T12" fmla="*/ 141 w 203"/>
                <a:gd name="T13" fmla="*/ 34 h 112"/>
                <a:gd name="T14" fmla="*/ 171 w 203"/>
                <a:gd name="T15" fmla="*/ 51 h 112"/>
                <a:gd name="T16" fmla="*/ 166 w 203"/>
                <a:gd name="T17" fmla="*/ 73 h 112"/>
                <a:gd name="T18" fmla="*/ 190 w 203"/>
                <a:gd name="T19" fmla="*/ 77 h 112"/>
                <a:gd name="T20" fmla="*/ 203 w 203"/>
                <a:gd name="T21" fmla="*/ 92 h 112"/>
                <a:gd name="T22" fmla="*/ 192 w 203"/>
                <a:gd name="T23" fmla="*/ 106 h 112"/>
                <a:gd name="T24" fmla="*/ 173 w 203"/>
                <a:gd name="T25" fmla="*/ 110 h 112"/>
                <a:gd name="T26" fmla="*/ 31 w 203"/>
                <a:gd name="T27" fmla="*/ 111 h 112"/>
                <a:gd name="T28" fmla="*/ 19 w 203"/>
                <a:gd name="T29" fmla="*/ 110 h 112"/>
                <a:gd name="T30" fmla="*/ 0 w 203"/>
                <a:gd name="T31" fmla="*/ 91 h 112"/>
                <a:gd name="T32" fmla="*/ 20 w 203"/>
                <a:gd name="T33" fmla="*/ 75 h 112"/>
                <a:gd name="T34" fmla="*/ 40 w 203"/>
                <a:gd name="T35" fmla="*/ 74 h 112"/>
                <a:gd name="T36" fmla="*/ 12 w 203"/>
                <a:gd name="T37" fmla="*/ 89 h 112"/>
                <a:gd name="T38" fmla="*/ 13 w 203"/>
                <a:gd name="T39" fmla="*/ 95 h 112"/>
                <a:gd name="T40" fmla="*/ 191 w 203"/>
                <a:gd name="T41" fmla="*/ 95 h 112"/>
                <a:gd name="T42" fmla="*/ 191 w 203"/>
                <a:gd name="T43" fmla="*/ 89 h 112"/>
                <a:gd name="T44" fmla="*/ 12 w 203"/>
                <a:gd name="T45" fmla="*/ 89 h 112"/>
                <a:gd name="T46" fmla="*/ 43 w 203"/>
                <a:gd name="T47" fmla="*/ 52 h 112"/>
                <a:gd name="T48" fmla="*/ 43 w 203"/>
                <a:gd name="T49" fmla="*/ 58 h 112"/>
                <a:gd name="T50" fmla="*/ 160 w 203"/>
                <a:gd name="T51" fmla="*/ 58 h 112"/>
                <a:gd name="T52" fmla="*/ 160 w 203"/>
                <a:gd name="T53" fmla="*/ 52 h 112"/>
                <a:gd name="T54" fmla="*/ 43 w 203"/>
                <a:gd name="T55" fmla="*/ 52 h 112"/>
                <a:gd name="T56" fmla="*/ 135 w 203"/>
                <a:gd name="T57" fmla="*/ 22 h 112"/>
                <a:gd name="T58" fmla="*/ 135 w 203"/>
                <a:gd name="T59" fmla="*/ 16 h 112"/>
                <a:gd name="T60" fmla="*/ 68 w 203"/>
                <a:gd name="T61" fmla="*/ 16 h 112"/>
                <a:gd name="T62" fmla="*/ 68 w 203"/>
                <a:gd name="T63" fmla="*/ 22 h 112"/>
                <a:gd name="T64" fmla="*/ 135 w 203"/>
                <a:gd name="T65" fmla="*/ 22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03" h="112">
                  <a:moveTo>
                    <a:pt x="40" y="74"/>
                  </a:moveTo>
                  <a:cubicBezTo>
                    <a:pt x="22" y="50"/>
                    <a:pt x="28" y="42"/>
                    <a:pt x="63" y="36"/>
                  </a:cubicBezTo>
                  <a:cubicBezTo>
                    <a:pt x="61" y="29"/>
                    <a:pt x="55" y="18"/>
                    <a:pt x="58" y="15"/>
                  </a:cubicBezTo>
                  <a:cubicBezTo>
                    <a:pt x="63" y="8"/>
                    <a:pt x="73" y="4"/>
                    <a:pt x="82" y="2"/>
                  </a:cubicBezTo>
                  <a:cubicBezTo>
                    <a:pt x="95" y="0"/>
                    <a:pt x="109" y="0"/>
                    <a:pt x="122" y="2"/>
                  </a:cubicBezTo>
                  <a:cubicBezTo>
                    <a:pt x="130" y="3"/>
                    <a:pt x="141" y="7"/>
                    <a:pt x="145" y="13"/>
                  </a:cubicBezTo>
                  <a:cubicBezTo>
                    <a:pt x="148" y="18"/>
                    <a:pt x="142" y="29"/>
                    <a:pt x="141" y="34"/>
                  </a:cubicBezTo>
                  <a:cubicBezTo>
                    <a:pt x="150" y="39"/>
                    <a:pt x="162" y="43"/>
                    <a:pt x="171" y="51"/>
                  </a:cubicBezTo>
                  <a:cubicBezTo>
                    <a:pt x="174" y="53"/>
                    <a:pt x="168" y="65"/>
                    <a:pt x="166" y="73"/>
                  </a:cubicBezTo>
                  <a:cubicBezTo>
                    <a:pt x="172" y="74"/>
                    <a:pt x="182" y="74"/>
                    <a:pt x="190" y="77"/>
                  </a:cubicBezTo>
                  <a:cubicBezTo>
                    <a:pt x="196" y="79"/>
                    <a:pt x="202" y="86"/>
                    <a:pt x="203" y="92"/>
                  </a:cubicBezTo>
                  <a:cubicBezTo>
                    <a:pt x="203" y="97"/>
                    <a:pt x="197" y="104"/>
                    <a:pt x="192" y="106"/>
                  </a:cubicBezTo>
                  <a:cubicBezTo>
                    <a:pt x="187" y="110"/>
                    <a:pt x="179" y="110"/>
                    <a:pt x="173" y="110"/>
                  </a:cubicBezTo>
                  <a:cubicBezTo>
                    <a:pt x="126" y="111"/>
                    <a:pt x="78" y="111"/>
                    <a:pt x="31" y="111"/>
                  </a:cubicBezTo>
                  <a:cubicBezTo>
                    <a:pt x="27" y="111"/>
                    <a:pt x="22" y="112"/>
                    <a:pt x="19" y="110"/>
                  </a:cubicBezTo>
                  <a:cubicBezTo>
                    <a:pt x="12" y="104"/>
                    <a:pt x="6" y="97"/>
                    <a:pt x="0" y="91"/>
                  </a:cubicBezTo>
                  <a:cubicBezTo>
                    <a:pt x="6" y="85"/>
                    <a:pt x="13" y="79"/>
                    <a:pt x="20" y="75"/>
                  </a:cubicBezTo>
                  <a:cubicBezTo>
                    <a:pt x="26" y="73"/>
                    <a:pt x="33" y="74"/>
                    <a:pt x="40" y="74"/>
                  </a:cubicBezTo>
                  <a:close/>
                  <a:moveTo>
                    <a:pt x="12" y="89"/>
                  </a:moveTo>
                  <a:cubicBezTo>
                    <a:pt x="13" y="91"/>
                    <a:pt x="13" y="93"/>
                    <a:pt x="13" y="95"/>
                  </a:cubicBezTo>
                  <a:cubicBezTo>
                    <a:pt x="72" y="95"/>
                    <a:pt x="132" y="95"/>
                    <a:pt x="191" y="95"/>
                  </a:cubicBezTo>
                  <a:cubicBezTo>
                    <a:pt x="191" y="93"/>
                    <a:pt x="191" y="91"/>
                    <a:pt x="191" y="89"/>
                  </a:cubicBezTo>
                  <a:cubicBezTo>
                    <a:pt x="132" y="89"/>
                    <a:pt x="72" y="89"/>
                    <a:pt x="12" y="89"/>
                  </a:cubicBezTo>
                  <a:close/>
                  <a:moveTo>
                    <a:pt x="43" y="52"/>
                  </a:moveTo>
                  <a:cubicBezTo>
                    <a:pt x="43" y="54"/>
                    <a:pt x="43" y="56"/>
                    <a:pt x="43" y="58"/>
                  </a:cubicBezTo>
                  <a:cubicBezTo>
                    <a:pt x="82" y="58"/>
                    <a:pt x="121" y="58"/>
                    <a:pt x="160" y="58"/>
                  </a:cubicBezTo>
                  <a:cubicBezTo>
                    <a:pt x="160" y="56"/>
                    <a:pt x="160" y="54"/>
                    <a:pt x="160" y="52"/>
                  </a:cubicBezTo>
                  <a:cubicBezTo>
                    <a:pt x="121" y="52"/>
                    <a:pt x="82" y="52"/>
                    <a:pt x="43" y="52"/>
                  </a:cubicBezTo>
                  <a:close/>
                  <a:moveTo>
                    <a:pt x="135" y="22"/>
                  </a:moveTo>
                  <a:cubicBezTo>
                    <a:pt x="135" y="20"/>
                    <a:pt x="135" y="18"/>
                    <a:pt x="135" y="16"/>
                  </a:cubicBezTo>
                  <a:cubicBezTo>
                    <a:pt x="113" y="16"/>
                    <a:pt x="91" y="16"/>
                    <a:pt x="68" y="16"/>
                  </a:cubicBezTo>
                  <a:cubicBezTo>
                    <a:pt x="68" y="18"/>
                    <a:pt x="68" y="20"/>
                    <a:pt x="68" y="22"/>
                  </a:cubicBezTo>
                  <a:cubicBezTo>
                    <a:pt x="91" y="22"/>
                    <a:pt x="113" y="22"/>
                    <a:pt x="135" y="22"/>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s-AR" sz="1050"/>
            </a:p>
          </p:txBody>
        </p:sp>
        <p:sp>
          <p:nvSpPr>
            <p:cNvPr id="7" name="Freeform 6"/>
            <p:cNvSpPr>
              <a:spLocks noEditPoints="1"/>
            </p:cNvSpPr>
            <p:nvPr userDrawn="1"/>
          </p:nvSpPr>
          <p:spPr bwMode="auto">
            <a:xfrm>
              <a:off x="6205538" y="4222750"/>
              <a:ext cx="771525" cy="360363"/>
            </a:xfrm>
            <a:custGeom>
              <a:avLst/>
              <a:gdLst>
                <a:gd name="T0" fmla="*/ 39 w 203"/>
                <a:gd name="T1" fmla="*/ 35 h 95"/>
                <a:gd name="T2" fmla="*/ 17 w 203"/>
                <a:gd name="T3" fmla="*/ 34 h 95"/>
                <a:gd name="T4" fmla="*/ 0 w 203"/>
                <a:gd name="T5" fmla="*/ 18 h 95"/>
                <a:gd name="T6" fmla="*/ 17 w 203"/>
                <a:gd name="T7" fmla="*/ 2 h 95"/>
                <a:gd name="T8" fmla="*/ 63 w 203"/>
                <a:gd name="T9" fmla="*/ 1 h 95"/>
                <a:gd name="T10" fmla="*/ 175 w 203"/>
                <a:gd name="T11" fmla="*/ 1 h 95"/>
                <a:gd name="T12" fmla="*/ 203 w 203"/>
                <a:gd name="T13" fmla="*/ 18 h 95"/>
                <a:gd name="T14" fmla="*/ 174 w 203"/>
                <a:gd name="T15" fmla="*/ 35 h 95"/>
                <a:gd name="T16" fmla="*/ 164 w 203"/>
                <a:gd name="T17" fmla="*/ 35 h 95"/>
                <a:gd name="T18" fmla="*/ 171 w 203"/>
                <a:gd name="T19" fmla="*/ 59 h 95"/>
                <a:gd name="T20" fmla="*/ 144 w 203"/>
                <a:gd name="T21" fmla="*/ 71 h 95"/>
                <a:gd name="T22" fmla="*/ 136 w 203"/>
                <a:gd name="T23" fmla="*/ 72 h 95"/>
                <a:gd name="T24" fmla="*/ 90 w 203"/>
                <a:gd name="T25" fmla="*/ 84 h 95"/>
                <a:gd name="T26" fmla="*/ 70 w 203"/>
                <a:gd name="T27" fmla="*/ 74 h 95"/>
                <a:gd name="T28" fmla="*/ 56 w 203"/>
                <a:gd name="T29" fmla="*/ 71 h 95"/>
                <a:gd name="T30" fmla="*/ 33 w 203"/>
                <a:gd name="T31" fmla="*/ 60 h 95"/>
                <a:gd name="T32" fmla="*/ 39 w 203"/>
                <a:gd name="T33" fmla="*/ 35 h 95"/>
                <a:gd name="T34" fmla="*/ 190 w 203"/>
                <a:gd name="T35" fmla="*/ 21 h 95"/>
                <a:gd name="T36" fmla="*/ 9 w 203"/>
                <a:gd name="T37" fmla="*/ 21 h 95"/>
                <a:gd name="T38" fmla="*/ 190 w 203"/>
                <a:gd name="T39" fmla="*/ 21 h 95"/>
                <a:gd name="T40" fmla="*/ 112 w 203"/>
                <a:gd name="T41" fmla="*/ 70 h 95"/>
                <a:gd name="T42" fmla="*/ 118 w 203"/>
                <a:gd name="T43" fmla="*/ 64 h 95"/>
                <a:gd name="T44" fmla="*/ 101 w 203"/>
                <a:gd name="T45" fmla="*/ 47 h 95"/>
                <a:gd name="T46" fmla="*/ 90 w 203"/>
                <a:gd name="T47" fmla="*/ 70 h 95"/>
                <a:gd name="T48" fmla="*/ 112 w 203"/>
                <a:gd name="T49" fmla="*/ 70 h 95"/>
                <a:gd name="T50" fmla="*/ 122 w 203"/>
                <a:gd name="T51" fmla="*/ 48 h 95"/>
                <a:gd name="T52" fmla="*/ 164 w 203"/>
                <a:gd name="T53" fmla="*/ 50 h 95"/>
                <a:gd name="T54" fmla="*/ 122 w 203"/>
                <a:gd name="T55" fmla="*/ 48 h 95"/>
                <a:gd name="T56" fmla="*/ 43 w 203"/>
                <a:gd name="T57" fmla="*/ 50 h 95"/>
                <a:gd name="T58" fmla="*/ 44 w 203"/>
                <a:gd name="T59" fmla="*/ 57 h 95"/>
                <a:gd name="T60" fmla="*/ 78 w 203"/>
                <a:gd name="T61" fmla="*/ 48 h 95"/>
                <a:gd name="T62" fmla="*/ 43 w 203"/>
                <a:gd name="T63" fmla="*/ 5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03" h="95">
                  <a:moveTo>
                    <a:pt x="39" y="35"/>
                  </a:moveTo>
                  <a:cubicBezTo>
                    <a:pt x="32" y="35"/>
                    <a:pt x="24" y="37"/>
                    <a:pt x="17" y="34"/>
                  </a:cubicBezTo>
                  <a:cubicBezTo>
                    <a:pt x="10" y="31"/>
                    <a:pt x="5" y="24"/>
                    <a:pt x="0" y="18"/>
                  </a:cubicBezTo>
                  <a:cubicBezTo>
                    <a:pt x="5" y="13"/>
                    <a:pt x="11" y="3"/>
                    <a:pt x="17" y="2"/>
                  </a:cubicBezTo>
                  <a:cubicBezTo>
                    <a:pt x="32" y="0"/>
                    <a:pt x="48" y="1"/>
                    <a:pt x="63" y="1"/>
                  </a:cubicBezTo>
                  <a:cubicBezTo>
                    <a:pt x="100" y="1"/>
                    <a:pt x="137" y="1"/>
                    <a:pt x="175" y="1"/>
                  </a:cubicBezTo>
                  <a:cubicBezTo>
                    <a:pt x="188" y="1"/>
                    <a:pt x="203" y="1"/>
                    <a:pt x="203" y="18"/>
                  </a:cubicBezTo>
                  <a:cubicBezTo>
                    <a:pt x="203" y="36"/>
                    <a:pt x="187" y="35"/>
                    <a:pt x="174" y="35"/>
                  </a:cubicBezTo>
                  <a:cubicBezTo>
                    <a:pt x="170" y="35"/>
                    <a:pt x="166" y="35"/>
                    <a:pt x="164" y="35"/>
                  </a:cubicBezTo>
                  <a:cubicBezTo>
                    <a:pt x="167" y="43"/>
                    <a:pt x="174" y="56"/>
                    <a:pt x="171" y="59"/>
                  </a:cubicBezTo>
                  <a:cubicBezTo>
                    <a:pt x="165" y="66"/>
                    <a:pt x="153" y="68"/>
                    <a:pt x="144" y="71"/>
                  </a:cubicBezTo>
                  <a:cubicBezTo>
                    <a:pt x="141" y="72"/>
                    <a:pt x="136" y="71"/>
                    <a:pt x="136" y="72"/>
                  </a:cubicBezTo>
                  <a:cubicBezTo>
                    <a:pt x="125" y="95"/>
                    <a:pt x="105" y="81"/>
                    <a:pt x="90" y="84"/>
                  </a:cubicBezTo>
                  <a:cubicBezTo>
                    <a:pt x="83" y="85"/>
                    <a:pt x="71" y="89"/>
                    <a:pt x="70" y="74"/>
                  </a:cubicBezTo>
                  <a:cubicBezTo>
                    <a:pt x="70" y="73"/>
                    <a:pt x="61" y="73"/>
                    <a:pt x="56" y="71"/>
                  </a:cubicBezTo>
                  <a:cubicBezTo>
                    <a:pt x="48" y="68"/>
                    <a:pt x="36" y="66"/>
                    <a:pt x="33" y="60"/>
                  </a:cubicBezTo>
                  <a:cubicBezTo>
                    <a:pt x="30" y="54"/>
                    <a:pt x="36" y="44"/>
                    <a:pt x="39" y="35"/>
                  </a:cubicBezTo>
                  <a:close/>
                  <a:moveTo>
                    <a:pt x="190" y="21"/>
                  </a:moveTo>
                  <a:cubicBezTo>
                    <a:pt x="174" y="9"/>
                    <a:pt x="27" y="9"/>
                    <a:pt x="9" y="21"/>
                  </a:cubicBezTo>
                  <a:cubicBezTo>
                    <a:pt x="72" y="21"/>
                    <a:pt x="131" y="21"/>
                    <a:pt x="190" y="21"/>
                  </a:cubicBezTo>
                  <a:close/>
                  <a:moveTo>
                    <a:pt x="112" y="70"/>
                  </a:moveTo>
                  <a:cubicBezTo>
                    <a:pt x="114" y="68"/>
                    <a:pt x="116" y="66"/>
                    <a:pt x="118" y="64"/>
                  </a:cubicBezTo>
                  <a:cubicBezTo>
                    <a:pt x="112" y="58"/>
                    <a:pt x="107" y="47"/>
                    <a:pt x="101" y="47"/>
                  </a:cubicBezTo>
                  <a:cubicBezTo>
                    <a:pt x="88" y="48"/>
                    <a:pt x="88" y="59"/>
                    <a:pt x="90" y="70"/>
                  </a:cubicBezTo>
                  <a:cubicBezTo>
                    <a:pt x="98" y="70"/>
                    <a:pt x="105" y="70"/>
                    <a:pt x="112" y="70"/>
                  </a:cubicBezTo>
                  <a:close/>
                  <a:moveTo>
                    <a:pt x="122" y="48"/>
                  </a:moveTo>
                  <a:cubicBezTo>
                    <a:pt x="135" y="64"/>
                    <a:pt x="147" y="64"/>
                    <a:pt x="164" y="50"/>
                  </a:cubicBezTo>
                  <a:cubicBezTo>
                    <a:pt x="149" y="49"/>
                    <a:pt x="138" y="48"/>
                    <a:pt x="122" y="48"/>
                  </a:cubicBezTo>
                  <a:close/>
                  <a:moveTo>
                    <a:pt x="43" y="50"/>
                  </a:moveTo>
                  <a:cubicBezTo>
                    <a:pt x="43" y="52"/>
                    <a:pt x="43" y="55"/>
                    <a:pt x="44" y="57"/>
                  </a:cubicBezTo>
                  <a:cubicBezTo>
                    <a:pt x="56" y="61"/>
                    <a:pt x="68" y="66"/>
                    <a:pt x="78" y="48"/>
                  </a:cubicBezTo>
                  <a:cubicBezTo>
                    <a:pt x="66" y="49"/>
                    <a:pt x="55" y="49"/>
                    <a:pt x="43" y="5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s-AR" sz="1050"/>
            </a:p>
          </p:txBody>
        </p:sp>
        <p:sp>
          <p:nvSpPr>
            <p:cNvPr id="8" name="Freeform 7"/>
            <p:cNvSpPr>
              <a:spLocks noEditPoints="1"/>
            </p:cNvSpPr>
            <p:nvPr userDrawn="1"/>
          </p:nvSpPr>
          <p:spPr bwMode="auto">
            <a:xfrm>
              <a:off x="6096000" y="4089400"/>
              <a:ext cx="990600" cy="125413"/>
            </a:xfrm>
            <a:custGeom>
              <a:avLst/>
              <a:gdLst>
                <a:gd name="T0" fmla="*/ 131 w 261"/>
                <a:gd name="T1" fmla="*/ 33 h 33"/>
                <a:gd name="T2" fmla="*/ 25 w 261"/>
                <a:gd name="T3" fmla="*/ 33 h 33"/>
                <a:gd name="T4" fmla="*/ 0 w 261"/>
                <a:gd name="T5" fmla="*/ 17 h 33"/>
                <a:gd name="T6" fmla="*/ 25 w 261"/>
                <a:gd name="T7" fmla="*/ 0 h 33"/>
                <a:gd name="T8" fmla="*/ 236 w 261"/>
                <a:gd name="T9" fmla="*/ 0 h 33"/>
                <a:gd name="T10" fmla="*/ 261 w 261"/>
                <a:gd name="T11" fmla="*/ 16 h 33"/>
                <a:gd name="T12" fmla="*/ 237 w 261"/>
                <a:gd name="T13" fmla="*/ 33 h 33"/>
                <a:gd name="T14" fmla="*/ 131 w 261"/>
                <a:gd name="T15" fmla="*/ 33 h 33"/>
                <a:gd name="T16" fmla="*/ 13 w 261"/>
                <a:gd name="T17" fmla="*/ 20 h 33"/>
                <a:gd name="T18" fmla="*/ 252 w 261"/>
                <a:gd name="T19" fmla="*/ 20 h 33"/>
                <a:gd name="T20" fmla="*/ 13 w 261"/>
                <a:gd name="T21" fmla="*/ 2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1" h="33">
                  <a:moveTo>
                    <a:pt x="131" y="33"/>
                  </a:moveTo>
                  <a:cubicBezTo>
                    <a:pt x="96" y="33"/>
                    <a:pt x="60" y="33"/>
                    <a:pt x="25" y="33"/>
                  </a:cubicBezTo>
                  <a:cubicBezTo>
                    <a:pt x="13" y="33"/>
                    <a:pt x="1" y="32"/>
                    <a:pt x="0" y="17"/>
                  </a:cubicBezTo>
                  <a:cubicBezTo>
                    <a:pt x="0" y="2"/>
                    <a:pt x="13" y="0"/>
                    <a:pt x="25" y="0"/>
                  </a:cubicBezTo>
                  <a:cubicBezTo>
                    <a:pt x="95" y="0"/>
                    <a:pt x="166" y="0"/>
                    <a:pt x="236" y="0"/>
                  </a:cubicBezTo>
                  <a:cubicBezTo>
                    <a:pt x="248" y="0"/>
                    <a:pt x="261" y="1"/>
                    <a:pt x="261" y="16"/>
                  </a:cubicBezTo>
                  <a:cubicBezTo>
                    <a:pt x="261" y="32"/>
                    <a:pt x="249" y="33"/>
                    <a:pt x="237" y="33"/>
                  </a:cubicBezTo>
                  <a:cubicBezTo>
                    <a:pt x="201" y="33"/>
                    <a:pt x="166" y="33"/>
                    <a:pt x="131" y="33"/>
                  </a:cubicBezTo>
                  <a:close/>
                  <a:moveTo>
                    <a:pt x="13" y="20"/>
                  </a:moveTo>
                  <a:cubicBezTo>
                    <a:pt x="92" y="20"/>
                    <a:pt x="170" y="20"/>
                    <a:pt x="252" y="20"/>
                  </a:cubicBezTo>
                  <a:cubicBezTo>
                    <a:pt x="235" y="8"/>
                    <a:pt x="29" y="7"/>
                    <a:pt x="13" y="2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s-AR" sz="1050"/>
            </a:p>
          </p:txBody>
        </p:sp>
      </p:grpSp>
      <p:grpSp>
        <p:nvGrpSpPr>
          <p:cNvPr id="16" name="Grupo 15"/>
          <p:cNvGrpSpPr/>
          <p:nvPr userDrawn="1"/>
        </p:nvGrpSpPr>
        <p:grpSpPr>
          <a:xfrm rot="16200000">
            <a:off x="8017588" y="4106490"/>
            <a:ext cx="1005222" cy="925005"/>
            <a:chOff x="1232476" y="1242200"/>
            <a:chExt cx="883920" cy="698974"/>
          </a:xfrm>
          <a:solidFill>
            <a:srgbClr val="F8BA16"/>
          </a:solidFill>
        </p:grpSpPr>
        <p:sp>
          <p:nvSpPr>
            <p:cNvPr id="17" name="Forma libre 11">
              <a:extLst>
                <a:ext uri="{FF2B5EF4-FFF2-40B4-BE49-F238E27FC236}">
                  <a16:creationId xmlns:a16="http://schemas.microsoft.com/office/drawing/2014/main" id="{6B439308-54F2-4098-BF54-2878E8D96672}"/>
                </a:ext>
              </a:extLst>
            </p:cNvPr>
            <p:cNvSpPr/>
            <p:nvPr userDrawn="1"/>
          </p:nvSpPr>
          <p:spPr>
            <a:xfrm>
              <a:off x="1527116" y="1242200"/>
              <a:ext cx="589280" cy="698974"/>
            </a:xfrm>
            <a:custGeom>
              <a:avLst/>
              <a:gdLst>
                <a:gd name="connsiteX0" fmla="*/ 0 w 731520"/>
                <a:gd name="connsiteY0" fmla="*/ 0 h 867692"/>
                <a:gd name="connsiteX1" fmla="*/ 514597 w 731520"/>
                <a:gd name="connsiteY1" fmla="*/ 0 h 867692"/>
                <a:gd name="connsiteX2" fmla="*/ 731520 w 731520"/>
                <a:gd name="connsiteY2" fmla="*/ 433846 h 867692"/>
                <a:gd name="connsiteX3" fmla="*/ 514597 w 731520"/>
                <a:gd name="connsiteY3" fmla="*/ 867692 h 867692"/>
                <a:gd name="connsiteX4" fmla="*/ 0 w 731520"/>
                <a:gd name="connsiteY4" fmla="*/ 867692 h 8676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1520" h="867692">
                  <a:moveTo>
                    <a:pt x="0" y="0"/>
                  </a:moveTo>
                  <a:lnTo>
                    <a:pt x="514597" y="0"/>
                  </a:lnTo>
                  <a:lnTo>
                    <a:pt x="731520" y="433846"/>
                  </a:lnTo>
                  <a:lnTo>
                    <a:pt x="514597" y="867692"/>
                  </a:lnTo>
                  <a:lnTo>
                    <a:pt x="0" y="867692"/>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PE" sz="1050"/>
            </a:p>
          </p:txBody>
        </p:sp>
        <p:sp>
          <p:nvSpPr>
            <p:cNvPr id="18" name="Forma libre 11">
              <a:extLst>
                <a:ext uri="{FF2B5EF4-FFF2-40B4-BE49-F238E27FC236}">
                  <a16:creationId xmlns:a16="http://schemas.microsoft.com/office/drawing/2014/main" id="{6B439308-54F2-4098-BF54-2878E8D96672}"/>
                </a:ext>
              </a:extLst>
            </p:cNvPr>
            <p:cNvSpPr/>
            <p:nvPr userDrawn="1"/>
          </p:nvSpPr>
          <p:spPr>
            <a:xfrm rot="10800000">
              <a:off x="1232476" y="1242200"/>
              <a:ext cx="589280" cy="698974"/>
            </a:xfrm>
            <a:custGeom>
              <a:avLst/>
              <a:gdLst>
                <a:gd name="connsiteX0" fmla="*/ 0 w 731520"/>
                <a:gd name="connsiteY0" fmla="*/ 0 h 867692"/>
                <a:gd name="connsiteX1" fmla="*/ 514597 w 731520"/>
                <a:gd name="connsiteY1" fmla="*/ 0 h 867692"/>
                <a:gd name="connsiteX2" fmla="*/ 731520 w 731520"/>
                <a:gd name="connsiteY2" fmla="*/ 433846 h 867692"/>
                <a:gd name="connsiteX3" fmla="*/ 514597 w 731520"/>
                <a:gd name="connsiteY3" fmla="*/ 867692 h 867692"/>
                <a:gd name="connsiteX4" fmla="*/ 0 w 731520"/>
                <a:gd name="connsiteY4" fmla="*/ 867692 h 8676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1520" h="867692">
                  <a:moveTo>
                    <a:pt x="0" y="0"/>
                  </a:moveTo>
                  <a:lnTo>
                    <a:pt x="514597" y="0"/>
                  </a:lnTo>
                  <a:lnTo>
                    <a:pt x="731520" y="433846"/>
                  </a:lnTo>
                  <a:lnTo>
                    <a:pt x="514597" y="867692"/>
                  </a:lnTo>
                  <a:lnTo>
                    <a:pt x="0" y="867692"/>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PE" sz="1050"/>
            </a:p>
          </p:txBody>
        </p:sp>
      </p:grpSp>
      <p:grpSp>
        <p:nvGrpSpPr>
          <p:cNvPr id="28" name="Grupo 27"/>
          <p:cNvGrpSpPr/>
          <p:nvPr userDrawn="1"/>
        </p:nvGrpSpPr>
        <p:grpSpPr>
          <a:xfrm>
            <a:off x="8211862" y="4260197"/>
            <a:ext cx="640556" cy="581026"/>
            <a:chOff x="5665788" y="3044825"/>
            <a:chExt cx="854075" cy="774701"/>
          </a:xfrm>
          <a:solidFill>
            <a:schemeClr val="bg1"/>
          </a:solidFill>
        </p:grpSpPr>
        <p:sp>
          <p:nvSpPr>
            <p:cNvPr id="14" name="Freeform 5"/>
            <p:cNvSpPr>
              <a:spLocks/>
            </p:cNvSpPr>
            <p:nvPr userDrawn="1"/>
          </p:nvSpPr>
          <p:spPr bwMode="auto">
            <a:xfrm>
              <a:off x="5808663" y="3425825"/>
              <a:ext cx="285750" cy="265113"/>
            </a:xfrm>
            <a:custGeom>
              <a:avLst/>
              <a:gdLst>
                <a:gd name="T0" fmla="*/ 63 w 75"/>
                <a:gd name="T1" fmla="*/ 0 h 70"/>
                <a:gd name="T2" fmla="*/ 75 w 75"/>
                <a:gd name="T3" fmla="*/ 13 h 70"/>
                <a:gd name="T4" fmla="*/ 11 w 75"/>
                <a:gd name="T5" fmla="*/ 70 h 70"/>
                <a:gd name="T6" fmla="*/ 0 w 75"/>
                <a:gd name="T7" fmla="*/ 57 h 70"/>
                <a:gd name="T8" fmla="*/ 63 w 75"/>
                <a:gd name="T9" fmla="*/ 0 h 70"/>
              </a:gdLst>
              <a:ahLst/>
              <a:cxnLst>
                <a:cxn ang="0">
                  <a:pos x="T0" y="T1"/>
                </a:cxn>
                <a:cxn ang="0">
                  <a:pos x="T2" y="T3"/>
                </a:cxn>
                <a:cxn ang="0">
                  <a:pos x="T4" y="T5"/>
                </a:cxn>
                <a:cxn ang="0">
                  <a:pos x="T6" y="T7"/>
                </a:cxn>
                <a:cxn ang="0">
                  <a:pos x="T8" y="T9"/>
                </a:cxn>
              </a:cxnLst>
              <a:rect l="0" t="0" r="r" b="b"/>
              <a:pathLst>
                <a:path w="75" h="70">
                  <a:moveTo>
                    <a:pt x="63" y="0"/>
                  </a:moveTo>
                  <a:cubicBezTo>
                    <a:pt x="67" y="4"/>
                    <a:pt x="71" y="8"/>
                    <a:pt x="75" y="13"/>
                  </a:cubicBezTo>
                  <a:cubicBezTo>
                    <a:pt x="53" y="32"/>
                    <a:pt x="32" y="51"/>
                    <a:pt x="11" y="70"/>
                  </a:cubicBezTo>
                  <a:cubicBezTo>
                    <a:pt x="7" y="65"/>
                    <a:pt x="3" y="61"/>
                    <a:pt x="0" y="57"/>
                  </a:cubicBezTo>
                  <a:cubicBezTo>
                    <a:pt x="20" y="38"/>
                    <a:pt x="42" y="19"/>
                    <a:pt x="6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AR" sz="1050"/>
            </a:p>
          </p:txBody>
        </p:sp>
        <p:sp>
          <p:nvSpPr>
            <p:cNvPr id="15" name="Freeform 6"/>
            <p:cNvSpPr>
              <a:spLocks/>
            </p:cNvSpPr>
            <p:nvPr userDrawn="1"/>
          </p:nvSpPr>
          <p:spPr bwMode="auto">
            <a:xfrm>
              <a:off x="6173788" y="3060700"/>
              <a:ext cx="300038" cy="349250"/>
            </a:xfrm>
            <a:custGeom>
              <a:avLst/>
              <a:gdLst>
                <a:gd name="T0" fmla="*/ 79 w 79"/>
                <a:gd name="T1" fmla="*/ 86 h 92"/>
                <a:gd name="T2" fmla="*/ 72 w 79"/>
                <a:gd name="T3" fmla="*/ 91 h 92"/>
                <a:gd name="T4" fmla="*/ 66 w 79"/>
                <a:gd name="T5" fmla="*/ 87 h 92"/>
                <a:gd name="T6" fmla="*/ 8 w 79"/>
                <a:gd name="T7" fmla="*/ 18 h 92"/>
                <a:gd name="T8" fmla="*/ 2 w 79"/>
                <a:gd name="T9" fmla="*/ 10 h 92"/>
                <a:gd name="T10" fmla="*/ 2 w 79"/>
                <a:gd name="T11" fmla="*/ 3 h 92"/>
                <a:gd name="T12" fmla="*/ 9 w 79"/>
                <a:gd name="T13" fmla="*/ 2 h 92"/>
                <a:gd name="T14" fmla="*/ 14 w 79"/>
                <a:gd name="T15" fmla="*/ 6 h 92"/>
                <a:gd name="T16" fmla="*/ 75 w 79"/>
                <a:gd name="T17" fmla="*/ 79 h 92"/>
                <a:gd name="T18" fmla="*/ 79 w 79"/>
                <a:gd name="T19" fmla="*/ 86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9" h="92">
                  <a:moveTo>
                    <a:pt x="79" y="86"/>
                  </a:moveTo>
                  <a:cubicBezTo>
                    <a:pt x="78" y="90"/>
                    <a:pt x="76" y="92"/>
                    <a:pt x="72" y="91"/>
                  </a:cubicBezTo>
                  <a:cubicBezTo>
                    <a:pt x="70" y="90"/>
                    <a:pt x="68" y="89"/>
                    <a:pt x="66" y="87"/>
                  </a:cubicBezTo>
                  <a:cubicBezTo>
                    <a:pt x="47" y="64"/>
                    <a:pt x="27" y="41"/>
                    <a:pt x="8" y="18"/>
                  </a:cubicBezTo>
                  <a:cubicBezTo>
                    <a:pt x="6" y="15"/>
                    <a:pt x="4" y="12"/>
                    <a:pt x="2" y="10"/>
                  </a:cubicBezTo>
                  <a:cubicBezTo>
                    <a:pt x="0" y="7"/>
                    <a:pt x="0" y="5"/>
                    <a:pt x="2" y="3"/>
                  </a:cubicBezTo>
                  <a:cubicBezTo>
                    <a:pt x="4" y="0"/>
                    <a:pt x="7" y="1"/>
                    <a:pt x="9" y="2"/>
                  </a:cubicBezTo>
                  <a:cubicBezTo>
                    <a:pt x="11" y="3"/>
                    <a:pt x="12" y="5"/>
                    <a:pt x="14" y="6"/>
                  </a:cubicBezTo>
                  <a:cubicBezTo>
                    <a:pt x="34" y="30"/>
                    <a:pt x="55" y="55"/>
                    <a:pt x="75" y="79"/>
                  </a:cubicBezTo>
                  <a:cubicBezTo>
                    <a:pt x="77" y="81"/>
                    <a:pt x="78" y="84"/>
                    <a:pt x="79" y="8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AR" sz="1050"/>
            </a:p>
          </p:txBody>
        </p:sp>
        <p:sp>
          <p:nvSpPr>
            <p:cNvPr id="19" name="Freeform 7"/>
            <p:cNvSpPr>
              <a:spLocks noEditPoints="1"/>
            </p:cNvSpPr>
            <p:nvPr userDrawn="1"/>
          </p:nvSpPr>
          <p:spPr bwMode="auto">
            <a:xfrm>
              <a:off x="6227763" y="3557588"/>
              <a:ext cx="128588" cy="258763"/>
            </a:xfrm>
            <a:custGeom>
              <a:avLst/>
              <a:gdLst>
                <a:gd name="T0" fmla="*/ 23 w 34"/>
                <a:gd name="T1" fmla="*/ 0 h 68"/>
                <a:gd name="T2" fmla="*/ 32 w 34"/>
                <a:gd name="T3" fmla="*/ 50 h 68"/>
                <a:gd name="T4" fmla="*/ 16 w 34"/>
                <a:gd name="T5" fmla="*/ 67 h 68"/>
                <a:gd name="T6" fmla="*/ 4 w 34"/>
                <a:gd name="T7" fmla="*/ 61 h 68"/>
                <a:gd name="T8" fmla="*/ 2 w 34"/>
                <a:gd name="T9" fmla="*/ 41 h 68"/>
                <a:gd name="T10" fmla="*/ 23 w 34"/>
                <a:gd name="T11" fmla="*/ 0 h 68"/>
                <a:gd name="T12" fmla="*/ 23 w 34"/>
                <a:gd name="T13" fmla="*/ 12 h 68"/>
                <a:gd name="T14" fmla="*/ 25 w 34"/>
                <a:gd name="T15" fmla="*/ 43 h 68"/>
                <a:gd name="T16" fmla="*/ 23 w 34"/>
                <a:gd name="T17" fmla="*/ 1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 h="68">
                  <a:moveTo>
                    <a:pt x="23" y="0"/>
                  </a:moveTo>
                  <a:cubicBezTo>
                    <a:pt x="29" y="17"/>
                    <a:pt x="34" y="33"/>
                    <a:pt x="32" y="50"/>
                  </a:cubicBezTo>
                  <a:cubicBezTo>
                    <a:pt x="31" y="59"/>
                    <a:pt x="24" y="66"/>
                    <a:pt x="16" y="67"/>
                  </a:cubicBezTo>
                  <a:cubicBezTo>
                    <a:pt x="10" y="68"/>
                    <a:pt x="6" y="66"/>
                    <a:pt x="4" y="61"/>
                  </a:cubicBezTo>
                  <a:cubicBezTo>
                    <a:pt x="0" y="55"/>
                    <a:pt x="1" y="48"/>
                    <a:pt x="2" y="41"/>
                  </a:cubicBezTo>
                  <a:cubicBezTo>
                    <a:pt x="5" y="26"/>
                    <a:pt x="12" y="13"/>
                    <a:pt x="23" y="0"/>
                  </a:cubicBezTo>
                  <a:close/>
                  <a:moveTo>
                    <a:pt x="23" y="12"/>
                  </a:moveTo>
                  <a:cubicBezTo>
                    <a:pt x="19" y="20"/>
                    <a:pt x="21" y="38"/>
                    <a:pt x="25" y="43"/>
                  </a:cubicBezTo>
                  <a:cubicBezTo>
                    <a:pt x="29" y="37"/>
                    <a:pt x="28" y="22"/>
                    <a:pt x="23"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AR" sz="1050"/>
            </a:p>
          </p:txBody>
        </p:sp>
        <p:sp>
          <p:nvSpPr>
            <p:cNvPr id="20" name="Freeform 8"/>
            <p:cNvSpPr>
              <a:spLocks/>
            </p:cNvSpPr>
            <p:nvPr userDrawn="1"/>
          </p:nvSpPr>
          <p:spPr bwMode="auto">
            <a:xfrm>
              <a:off x="6116638" y="3101975"/>
              <a:ext cx="307975" cy="361950"/>
            </a:xfrm>
            <a:custGeom>
              <a:avLst/>
              <a:gdLst>
                <a:gd name="T0" fmla="*/ 81 w 81"/>
                <a:gd name="T1" fmla="*/ 88 h 95"/>
                <a:gd name="T2" fmla="*/ 74 w 81"/>
                <a:gd name="T3" fmla="*/ 94 h 95"/>
                <a:gd name="T4" fmla="*/ 69 w 81"/>
                <a:gd name="T5" fmla="*/ 89 h 95"/>
                <a:gd name="T6" fmla="*/ 4 w 81"/>
                <a:gd name="T7" fmla="*/ 12 h 95"/>
                <a:gd name="T8" fmla="*/ 1 w 81"/>
                <a:gd name="T9" fmla="*/ 8 h 95"/>
                <a:gd name="T10" fmla="*/ 3 w 81"/>
                <a:gd name="T11" fmla="*/ 1 h 95"/>
                <a:gd name="T12" fmla="*/ 9 w 81"/>
                <a:gd name="T13" fmla="*/ 2 h 95"/>
                <a:gd name="T14" fmla="*/ 20 w 81"/>
                <a:gd name="T15" fmla="*/ 14 h 95"/>
                <a:gd name="T16" fmla="*/ 77 w 81"/>
                <a:gd name="T17" fmla="*/ 82 h 95"/>
                <a:gd name="T18" fmla="*/ 81 w 81"/>
                <a:gd name="T19" fmla="*/ 88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1" h="95">
                  <a:moveTo>
                    <a:pt x="81" y="88"/>
                  </a:moveTo>
                  <a:cubicBezTo>
                    <a:pt x="81" y="93"/>
                    <a:pt x="78" y="95"/>
                    <a:pt x="74" y="94"/>
                  </a:cubicBezTo>
                  <a:cubicBezTo>
                    <a:pt x="72" y="93"/>
                    <a:pt x="70" y="91"/>
                    <a:pt x="69" y="89"/>
                  </a:cubicBezTo>
                  <a:cubicBezTo>
                    <a:pt x="47" y="63"/>
                    <a:pt x="25" y="38"/>
                    <a:pt x="4" y="12"/>
                  </a:cubicBezTo>
                  <a:cubicBezTo>
                    <a:pt x="3" y="11"/>
                    <a:pt x="2" y="9"/>
                    <a:pt x="1" y="8"/>
                  </a:cubicBezTo>
                  <a:cubicBezTo>
                    <a:pt x="0" y="5"/>
                    <a:pt x="0" y="2"/>
                    <a:pt x="3" y="1"/>
                  </a:cubicBezTo>
                  <a:cubicBezTo>
                    <a:pt x="4" y="0"/>
                    <a:pt x="8" y="1"/>
                    <a:pt x="9" y="2"/>
                  </a:cubicBezTo>
                  <a:cubicBezTo>
                    <a:pt x="13" y="6"/>
                    <a:pt x="17" y="10"/>
                    <a:pt x="20" y="14"/>
                  </a:cubicBezTo>
                  <a:cubicBezTo>
                    <a:pt x="39" y="37"/>
                    <a:pt x="58" y="59"/>
                    <a:pt x="77" y="82"/>
                  </a:cubicBezTo>
                  <a:cubicBezTo>
                    <a:pt x="79" y="84"/>
                    <a:pt x="80" y="87"/>
                    <a:pt x="81" y="8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AR" sz="1050"/>
            </a:p>
          </p:txBody>
        </p:sp>
        <p:sp>
          <p:nvSpPr>
            <p:cNvPr id="21" name="Freeform 9"/>
            <p:cNvSpPr>
              <a:spLocks/>
            </p:cNvSpPr>
            <p:nvPr userDrawn="1"/>
          </p:nvSpPr>
          <p:spPr bwMode="auto">
            <a:xfrm>
              <a:off x="6067426" y="3159125"/>
              <a:ext cx="292100" cy="338138"/>
            </a:xfrm>
            <a:custGeom>
              <a:avLst/>
              <a:gdLst>
                <a:gd name="T0" fmla="*/ 77 w 77"/>
                <a:gd name="T1" fmla="*/ 83 h 89"/>
                <a:gd name="T2" fmla="*/ 71 w 77"/>
                <a:gd name="T3" fmla="*/ 88 h 89"/>
                <a:gd name="T4" fmla="*/ 64 w 77"/>
                <a:gd name="T5" fmla="*/ 84 h 89"/>
                <a:gd name="T6" fmla="*/ 5 w 77"/>
                <a:gd name="T7" fmla="*/ 13 h 89"/>
                <a:gd name="T8" fmla="*/ 1 w 77"/>
                <a:gd name="T9" fmla="*/ 6 h 89"/>
                <a:gd name="T10" fmla="*/ 7 w 77"/>
                <a:gd name="T11" fmla="*/ 1 h 89"/>
                <a:gd name="T12" fmla="*/ 13 w 77"/>
                <a:gd name="T13" fmla="*/ 5 h 89"/>
                <a:gd name="T14" fmla="*/ 73 w 77"/>
                <a:gd name="T15" fmla="*/ 76 h 89"/>
                <a:gd name="T16" fmla="*/ 77 w 77"/>
                <a:gd name="T17" fmla="*/ 83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7" h="89">
                  <a:moveTo>
                    <a:pt x="77" y="83"/>
                  </a:moveTo>
                  <a:cubicBezTo>
                    <a:pt x="76" y="87"/>
                    <a:pt x="74" y="89"/>
                    <a:pt x="71" y="88"/>
                  </a:cubicBezTo>
                  <a:cubicBezTo>
                    <a:pt x="69" y="87"/>
                    <a:pt x="66" y="86"/>
                    <a:pt x="64" y="84"/>
                  </a:cubicBezTo>
                  <a:cubicBezTo>
                    <a:pt x="44" y="60"/>
                    <a:pt x="24" y="36"/>
                    <a:pt x="5" y="13"/>
                  </a:cubicBezTo>
                  <a:cubicBezTo>
                    <a:pt x="3" y="11"/>
                    <a:pt x="2" y="9"/>
                    <a:pt x="1" y="6"/>
                  </a:cubicBezTo>
                  <a:cubicBezTo>
                    <a:pt x="0" y="2"/>
                    <a:pt x="3" y="0"/>
                    <a:pt x="7" y="1"/>
                  </a:cubicBezTo>
                  <a:cubicBezTo>
                    <a:pt x="9" y="2"/>
                    <a:pt x="12" y="3"/>
                    <a:pt x="13" y="5"/>
                  </a:cubicBezTo>
                  <a:cubicBezTo>
                    <a:pt x="33" y="29"/>
                    <a:pt x="53" y="53"/>
                    <a:pt x="73" y="76"/>
                  </a:cubicBezTo>
                  <a:cubicBezTo>
                    <a:pt x="75" y="78"/>
                    <a:pt x="76" y="81"/>
                    <a:pt x="77" y="8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AR" sz="1050"/>
            </a:p>
          </p:txBody>
        </p:sp>
        <p:sp>
          <p:nvSpPr>
            <p:cNvPr id="22" name="Freeform 10"/>
            <p:cNvSpPr>
              <a:spLocks noEditPoints="1"/>
            </p:cNvSpPr>
            <p:nvPr userDrawn="1"/>
          </p:nvSpPr>
          <p:spPr bwMode="auto">
            <a:xfrm>
              <a:off x="5665788" y="3649663"/>
              <a:ext cx="169863" cy="169863"/>
            </a:xfrm>
            <a:custGeom>
              <a:avLst/>
              <a:gdLst>
                <a:gd name="T0" fmla="*/ 45 w 45"/>
                <a:gd name="T1" fmla="*/ 22 h 45"/>
                <a:gd name="T2" fmla="*/ 23 w 45"/>
                <a:gd name="T3" fmla="*/ 45 h 45"/>
                <a:gd name="T4" fmla="*/ 0 w 45"/>
                <a:gd name="T5" fmla="*/ 23 h 45"/>
                <a:gd name="T6" fmla="*/ 22 w 45"/>
                <a:gd name="T7" fmla="*/ 0 h 45"/>
                <a:gd name="T8" fmla="*/ 45 w 45"/>
                <a:gd name="T9" fmla="*/ 22 h 45"/>
                <a:gd name="T10" fmla="*/ 23 w 45"/>
                <a:gd name="T11" fmla="*/ 40 h 45"/>
                <a:gd name="T12" fmla="*/ 26 w 45"/>
                <a:gd name="T13" fmla="*/ 5 h 45"/>
                <a:gd name="T14" fmla="*/ 8 w 45"/>
                <a:gd name="T15" fmla="*/ 10 h 45"/>
                <a:gd name="T16" fmla="*/ 5 w 45"/>
                <a:gd name="T17" fmla="*/ 30 h 45"/>
                <a:gd name="T18" fmla="*/ 23 w 45"/>
                <a:gd name="T19" fmla="*/ 4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5" h="45">
                  <a:moveTo>
                    <a:pt x="45" y="22"/>
                  </a:moveTo>
                  <a:cubicBezTo>
                    <a:pt x="45" y="34"/>
                    <a:pt x="35" y="45"/>
                    <a:pt x="23" y="45"/>
                  </a:cubicBezTo>
                  <a:cubicBezTo>
                    <a:pt x="11" y="45"/>
                    <a:pt x="0" y="35"/>
                    <a:pt x="0" y="23"/>
                  </a:cubicBezTo>
                  <a:cubicBezTo>
                    <a:pt x="0" y="10"/>
                    <a:pt x="9" y="0"/>
                    <a:pt x="22" y="0"/>
                  </a:cubicBezTo>
                  <a:cubicBezTo>
                    <a:pt x="35" y="0"/>
                    <a:pt x="45" y="9"/>
                    <a:pt x="45" y="22"/>
                  </a:cubicBezTo>
                  <a:close/>
                  <a:moveTo>
                    <a:pt x="23" y="40"/>
                  </a:moveTo>
                  <a:cubicBezTo>
                    <a:pt x="7" y="29"/>
                    <a:pt x="9" y="15"/>
                    <a:pt x="26" y="5"/>
                  </a:cubicBezTo>
                  <a:cubicBezTo>
                    <a:pt x="20" y="3"/>
                    <a:pt x="12" y="5"/>
                    <a:pt x="8" y="10"/>
                  </a:cubicBezTo>
                  <a:cubicBezTo>
                    <a:pt x="2" y="15"/>
                    <a:pt x="1" y="24"/>
                    <a:pt x="5" y="30"/>
                  </a:cubicBezTo>
                  <a:cubicBezTo>
                    <a:pt x="8" y="37"/>
                    <a:pt x="15" y="41"/>
                    <a:pt x="23" y="4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AR" sz="1050"/>
            </a:p>
          </p:txBody>
        </p:sp>
        <p:sp>
          <p:nvSpPr>
            <p:cNvPr id="23" name="Freeform 11"/>
            <p:cNvSpPr>
              <a:spLocks/>
            </p:cNvSpPr>
            <p:nvPr userDrawn="1"/>
          </p:nvSpPr>
          <p:spPr bwMode="auto">
            <a:xfrm>
              <a:off x="6249988" y="3044825"/>
              <a:ext cx="258763" cy="293688"/>
            </a:xfrm>
            <a:custGeom>
              <a:avLst/>
              <a:gdLst>
                <a:gd name="T0" fmla="*/ 0 w 68"/>
                <a:gd name="T1" fmla="*/ 5 h 77"/>
                <a:gd name="T2" fmla="*/ 4 w 68"/>
                <a:gd name="T3" fmla="*/ 1 h 77"/>
                <a:gd name="T4" fmla="*/ 10 w 68"/>
                <a:gd name="T5" fmla="*/ 2 h 77"/>
                <a:gd name="T6" fmla="*/ 20 w 68"/>
                <a:gd name="T7" fmla="*/ 13 h 77"/>
                <a:gd name="T8" fmla="*/ 63 w 68"/>
                <a:gd name="T9" fmla="*/ 64 h 77"/>
                <a:gd name="T10" fmla="*/ 65 w 68"/>
                <a:gd name="T11" fmla="*/ 66 h 77"/>
                <a:gd name="T12" fmla="*/ 65 w 68"/>
                <a:gd name="T13" fmla="*/ 75 h 77"/>
                <a:gd name="T14" fmla="*/ 56 w 68"/>
                <a:gd name="T15" fmla="*/ 73 h 77"/>
                <a:gd name="T16" fmla="*/ 16 w 68"/>
                <a:gd name="T17" fmla="*/ 26 h 77"/>
                <a:gd name="T18" fmla="*/ 3 w 68"/>
                <a:gd name="T19" fmla="*/ 11 h 77"/>
                <a:gd name="T20" fmla="*/ 0 w 68"/>
                <a:gd name="T21" fmla="*/ 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 h="77">
                  <a:moveTo>
                    <a:pt x="0" y="5"/>
                  </a:moveTo>
                  <a:cubicBezTo>
                    <a:pt x="2" y="4"/>
                    <a:pt x="2" y="1"/>
                    <a:pt x="4" y="1"/>
                  </a:cubicBezTo>
                  <a:cubicBezTo>
                    <a:pt x="6" y="0"/>
                    <a:pt x="9" y="1"/>
                    <a:pt x="10" y="2"/>
                  </a:cubicBezTo>
                  <a:cubicBezTo>
                    <a:pt x="14" y="5"/>
                    <a:pt x="17" y="9"/>
                    <a:pt x="20" y="13"/>
                  </a:cubicBezTo>
                  <a:cubicBezTo>
                    <a:pt x="34" y="30"/>
                    <a:pt x="49" y="47"/>
                    <a:pt x="63" y="64"/>
                  </a:cubicBezTo>
                  <a:cubicBezTo>
                    <a:pt x="64" y="65"/>
                    <a:pt x="64" y="65"/>
                    <a:pt x="65" y="66"/>
                  </a:cubicBezTo>
                  <a:cubicBezTo>
                    <a:pt x="67" y="69"/>
                    <a:pt x="68" y="73"/>
                    <a:pt x="65" y="75"/>
                  </a:cubicBezTo>
                  <a:cubicBezTo>
                    <a:pt x="63" y="77"/>
                    <a:pt x="59" y="77"/>
                    <a:pt x="56" y="73"/>
                  </a:cubicBezTo>
                  <a:cubicBezTo>
                    <a:pt x="43" y="58"/>
                    <a:pt x="30" y="42"/>
                    <a:pt x="16" y="26"/>
                  </a:cubicBezTo>
                  <a:cubicBezTo>
                    <a:pt x="12" y="21"/>
                    <a:pt x="8" y="16"/>
                    <a:pt x="3" y="11"/>
                  </a:cubicBezTo>
                  <a:cubicBezTo>
                    <a:pt x="2" y="9"/>
                    <a:pt x="2" y="7"/>
                    <a:pt x="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AR" sz="1050"/>
            </a:p>
          </p:txBody>
        </p:sp>
        <p:sp>
          <p:nvSpPr>
            <p:cNvPr id="24" name="Freeform 12"/>
            <p:cNvSpPr>
              <a:spLocks/>
            </p:cNvSpPr>
            <p:nvPr userDrawn="1"/>
          </p:nvSpPr>
          <p:spPr bwMode="auto">
            <a:xfrm>
              <a:off x="6040438" y="3238500"/>
              <a:ext cx="236538" cy="269875"/>
            </a:xfrm>
            <a:custGeom>
              <a:avLst/>
              <a:gdLst>
                <a:gd name="T0" fmla="*/ 62 w 62"/>
                <a:gd name="T1" fmla="*/ 65 h 71"/>
                <a:gd name="T2" fmla="*/ 56 w 62"/>
                <a:gd name="T3" fmla="*/ 70 h 71"/>
                <a:gd name="T4" fmla="*/ 51 w 62"/>
                <a:gd name="T5" fmla="*/ 67 h 71"/>
                <a:gd name="T6" fmla="*/ 4 w 62"/>
                <a:gd name="T7" fmla="*/ 12 h 71"/>
                <a:gd name="T8" fmla="*/ 3 w 62"/>
                <a:gd name="T9" fmla="*/ 2 h 71"/>
                <a:gd name="T10" fmla="*/ 13 w 62"/>
                <a:gd name="T11" fmla="*/ 5 h 71"/>
                <a:gd name="T12" fmla="*/ 58 w 62"/>
                <a:gd name="T13" fmla="*/ 59 h 71"/>
                <a:gd name="T14" fmla="*/ 62 w 62"/>
                <a:gd name="T15" fmla="*/ 65 h 7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2" h="71">
                  <a:moveTo>
                    <a:pt x="62" y="65"/>
                  </a:moveTo>
                  <a:cubicBezTo>
                    <a:pt x="61" y="69"/>
                    <a:pt x="59" y="71"/>
                    <a:pt x="56" y="70"/>
                  </a:cubicBezTo>
                  <a:cubicBezTo>
                    <a:pt x="54" y="70"/>
                    <a:pt x="52" y="68"/>
                    <a:pt x="51" y="67"/>
                  </a:cubicBezTo>
                  <a:cubicBezTo>
                    <a:pt x="35" y="48"/>
                    <a:pt x="20" y="30"/>
                    <a:pt x="4" y="12"/>
                  </a:cubicBezTo>
                  <a:cubicBezTo>
                    <a:pt x="1" y="8"/>
                    <a:pt x="0" y="4"/>
                    <a:pt x="3" y="2"/>
                  </a:cubicBezTo>
                  <a:cubicBezTo>
                    <a:pt x="5" y="0"/>
                    <a:pt x="9" y="1"/>
                    <a:pt x="13" y="5"/>
                  </a:cubicBezTo>
                  <a:cubicBezTo>
                    <a:pt x="28" y="23"/>
                    <a:pt x="43" y="41"/>
                    <a:pt x="58" y="59"/>
                  </a:cubicBezTo>
                  <a:cubicBezTo>
                    <a:pt x="60" y="61"/>
                    <a:pt x="61" y="63"/>
                    <a:pt x="62" y="6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AR" sz="1050"/>
            </a:p>
          </p:txBody>
        </p:sp>
        <p:sp>
          <p:nvSpPr>
            <p:cNvPr id="25" name="Freeform 13"/>
            <p:cNvSpPr>
              <a:spLocks/>
            </p:cNvSpPr>
            <p:nvPr userDrawn="1"/>
          </p:nvSpPr>
          <p:spPr bwMode="auto">
            <a:xfrm>
              <a:off x="6345238" y="3049588"/>
              <a:ext cx="174625" cy="193675"/>
            </a:xfrm>
            <a:custGeom>
              <a:avLst/>
              <a:gdLst>
                <a:gd name="T0" fmla="*/ 7 w 46"/>
                <a:gd name="T1" fmla="*/ 0 h 51"/>
                <a:gd name="T2" fmla="*/ 12 w 46"/>
                <a:gd name="T3" fmla="*/ 3 h 51"/>
                <a:gd name="T4" fmla="*/ 43 w 46"/>
                <a:gd name="T5" fmla="*/ 40 h 51"/>
                <a:gd name="T6" fmla="*/ 44 w 46"/>
                <a:gd name="T7" fmla="*/ 41 h 51"/>
                <a:gd name="T8" fmla="*/ 44 w 46"/>
                <a:gd name="T9" fmla="*/ 49 h 51"/>
                <a:gd name="T10" fmla="*/ 35 w 46"/>
                <a:gd name="T11" fmla="*/ 48 h 51"/>
                <a:gd name="T12" fmla="*/ 18 w 46"/>
                <a:gd name="T13" fmla="*/ 27 h 51"/>
                <a:gd name="T14" fmla="*/ 4 w 46"/>
                <a:gd name="T15" fmla="*/ 11 h 51"/>
                <a:gd name="T16" fmla="*/ 1 w 46"/>
                <a:gd name="T17" fmla="*/ 5 h 51"/>
                <a:gd name="T18" fmla="*/ 7 w 46"/>
                <a:gd name="T19"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 h="51">
                  <a:moveTo>
                    <a:pt x="7" y="0"/>
                  </a:moveTo>
                  <a:cubicBezTo>
                    <a:pt x="8" y="0"/>
                    <a:pt x="11" y="1"/>
                    <a:pt x="12" y="3"/>
                  </a:cubicBezTo>
                  <a:cubicBezTo>
                    <a:pt x="22" y="15"/>
                    <a:pt x="33" y="27"/>
                    <a:pt x="43" y="40"/>
                  </a:cubicBezTo>
                  <a:cubicBezTo>
                    <a:pt x="43" y="40"/>
                    <a:pt x="44" y="40"/>
                    <a:pt x="44" y="41"/>
                  </a:cubicBezTo>
                  <a:cubicBezTo>
                    <a:pt x="46" y="44"/>
                    <a:pt x="46" y="48"/>
                    <a:pt x="44" y="49"/>
                  </a:cubicBezTo>
                  <a:cubicBezTo>
                    <a:pt x="42" y="51"/>
                    <a:pt x="38" y="51"/>
                    <a:pt x="35" y="48"/>
                  </a:cubicBezTo>
                  <a:cubicBezTo>
                    <a:pt x="29" y="41"/>
                    <a:pt x="23" y="34"/>
                    <a:pt x="18" y="27"/>
                  </a:cubicBezTo>
                  <a:cubicBezTo>
                    <a:pt x="13" y="22"/>
                    <a:pt x="8" y="17"/>
                    <a:pt x="4" y="11"/>
                  </a:cubicBezTo>
                  <a:cubicBezTo>
                    <a:pt x="3" y="9"/>
                    <a:pt x="1" y="7"/>
                    <a:pt x="1" y="5"/>
                  </a:cubicBezTo>
                  <a:cubicBezTo>
                    <a:pt x="0" y="2"/>
                    <a:pt x="3" y="0"/>
                    <a:pt x="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AR" sz="1050"/>
            </a:p>
          </p:txBody>
        </p:sp>
        <p:sp>
          <p:nvSpPr>
            <p:cNvPr id="26" name="Freeform 14"/>
            <p:cNvSpPr>
              <a:spLocks noEditPoints="1"/>
            </p:cNvSpPr>
            <p:nvPr userDrawn="1"/>
          </p:nvSpPr>
          <p:spPr bwMode="auto">
            <a:xfrm>
              <a:off x="6383338" y="3470275"/>
              <a:ext cx="82550" cy="204788"/>
            </a:xfrm>
            <a:custGeom>
              <a:avLst/>
              <a:gdLst>
                <a:gd name="T0" fmla="*/ 10 w 22"/>
                <a:gd name="T1" fmla="*/ 0 h 54"/>
                <a:gd name="T2" fmla="*/ 18 w 22"/>
                <a:gd name="T3" fmla="*/ 21 h 54"/>
                <a:gd name="T4" fmla="*/ 21 w 22"/>
                <a:gd name="T5" fmla="*/ 42 h 54"/>
                <a:gd name="T6" fmla="*/ 7 w 22"/>
                <a:gd name="T7" fmla="*/ 52 h 54"/>
                <a:gd name="T8" fmla="*/ 1 w 22"/>
                <a:gd name="T9" fmla="*/ 46 h 54"/>
                <a:gd name="T10" fmla="*/ 1 w 22"/>
                <a:gd name="T11" fmla="*/ 27 h 54"/>
                <a:gd name="T12" fmla="*/ 8 w 22"/>
                <a:gd name="T13" fmla="*/ 0 h 54"/>
                <a:gd name="T14" fmla="*/ 10 w 22"/>
                <a:gd name="T15" fmla="*/ 0 h 54"/>
                <a:gd name="T16" fmla="*/ 12 w 22"/>
                <a:gd name="T17" fmla="*/ 42 h 54"/>
                <a:gd name="T18" fmla="*/ 9 w 22"/>
                <a:gd name="T19" fmla="*/ 14 h 54"/>
                <a:gd name="T20" fmla="*/ 12 w 22"/>
                <a:gd name="T21" fmla="*/ 4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 h="54">
                  <a:moveTo>
                    <a:pt x="10" y="0"/>
                  </a:moveTo>
                  <a:cubicBezTo>
                    <a:pt x="12" y="7"/>
                    <a:pt x="16" y="14"/>
                    <a:pt x="18" y="21"/>
                  </a:cubicBezTo>
                  <a:cubicBezTo>
                    <a:pt x="20" y="28"/>
                    <a:pt x="21" y="35"/>
                    <a:pt x="21" y="42"/>
                  </a:cubicBezTo>
                  <a:cubicBezTo>
                    <a:pt x="22" y="50"/>
                    <a:pt x="15" y="54"/>
                    <a:pt x="7" y="52"/>
                  </a:cubicBezTo>
                  <a:cubicBezTo>
                    <a:pt x="4" y="51"/>
                    <a:pt x="1" y="49"/>
                    <a:pt x="1" y="46"/>
                  </a:cubicBezTo>
                  <a:cubicBezTo>
                    <a:pt x="1" y="39"/>
                    <a:pt x="0" y="33"/>
                    <a:pt x="1" y="27"/>
                  </a:cubicBezTo>
                  <a:cubicBezTo>
                    <a:pt x="3" y="18"/>
                    <a:pt x="5" y="9"/>
                    <a:pt x="8" y="0"/>
                  </a:cubicBezTo>
                  <a:cubicBezTo>
                    <a:pt x="8" y="0"/>
                    <a:pt x="9" y="0"/>
                    <a:pt x="10" y="0"/>
                  </a:cubicBezTo>
                  <a:close/>
                  <a:moveTo>
                    <a:pt x="12" y="42"/>
                  </a:moveTo>
                  <a:cubicBezTo>
                    <a:pt x="16" y="32"/>
                    <a:pt x="13" y="23"/>
                    <a:pt x="9" y="14"/>
                  </a:cubicBezTo>
                  <a:cubicBezTo>
                    <a:pt x="6" y="24"/>
                    <a:pt x="7" y="33"/>
                    <a:pt x="12" y="4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AR" sz="1050"/>
            </a:p>
          </p:txBody>
        </p:sp>
        <p:sp>
          <p:nvSpPr>
            <p:cNvPr id="27" name="Freeform 15"/>
            <p:cNvSpPr>
              <a:spLocks/>
            </p:cNvSpPr>
            <p:nvPr userDrawn="1"/>
          </p:nvSpPr>
          <p:spPr bwMode="auto">
            <a:xfrm>
              <a:off x="6037263" y="3333750"/>
              <a:ext cx="147638" cy="166688"/>
            </a:xfrm>
            <a:custGeom>
              <a:avLst/>
              <a:gdLst>
                <a:gd name="T0" fmla="*/ 6 w 39"/>
                <a:gd name="T1" fmla="*/ 0 h 44"/>
                <a:gd name="T2" fmla="*/ 11 w 39"/>
                <a:gd name="T3" fmla="*/ 4 h 44"/>
                <a:gd name="T4" fmla="*/ 36 w 39"/>
                <a:gd name="T5" fmla="*/ 33 h 44"/>
                <a:gd name="T6" fmla="*/ 37 w 39"/>
                <a:gd name="T7" fmla="*/ 42 h 44"/>
                <a:gd name="T8" fmla="*/ 28 w 39"/>
                <a:gd name="T9" fmla="*/ 39 h 44"/>
                <a:gd name="T10" fmla="*/ 3 w 39"/>
                <a:gd name="T11" fmla="*/ 11 h 44"/>
                <a:gd name="T12" fmla="*/ 1 w 39"/>
                <a:gd name="T13" fmla="*/ 5 h 44"/>
                <a:gd name="T14" fmla="*/ 6 w 39"/>
                <a:gd name="T15" fmla="*/ 0 h 4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 h="44">
                  <a:moveTo>
                    <a:pt x="6" y="0"/>
                  </a:moveTo>
                  <a:cubicBezTo>
                    <a:pt x="7" y="1"/>
                    <a:pt x="9" y="2"/>
                    <a:pt x="11" y="4"/>
                  </a:cubicBezTo>
                  <a:cubicBezTo>
                    <a:pt x="19" y="13"/>
                    <a:pt x="27" y="23"/>
                    <a:pt x="36" y="33"/>
                  </a:cubicBezTo>
                  <a:cubicBezTo>
                    <a:pt x="39" y="36"/>
                    <a:pt x="39" y="40"/>
                    <a:pt x="37" y="42"/>
                  </a:cubicBezTo>
                  <a:cubicBezTo>
                    <a:pt x="35" y="44"/>
                    <a:pt x="31" y="43"/>
                    <a:pt x="28" y="39"/>
                  </a:cubicBezTo>
                  <a:cubicBezTo>
                    <a:pt x="19" y="30"/>
                    <a:pt x="11" y="20"/>
                    <a:pt x="3" y="11"/>
                  </a:cubicBezTo>
                  <a:cubicBezTo>
                    <a:pt x="2" y="9"/>
                    <a:pt x="1" y="7"/>
                    <a:pt x="1" y="5"/>
                  </a:cubicBezTo>
                  <a:cubicBezTo>
                    <a:pt x="0" y="2"/>
                    <a:pt x="2" y="0"/>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AR" sz="1050"/>
            </a:p>
          </p:txBody>
        </p:sp>
      </p:grpSp>
    </p:spTree>
    <p:extLst>
      <p:ext uri="{BB962C8B-B14F-4D97-AF65-F5344CB8AC3E}">
        <p14:creationId xmlns:p14="http://schemas.microsoft.com/office/powerpoint/2010/main" val="1847155747"/>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userDrawn="1">
  <p:cSld name="12_Style slide layout">
    <p:spTree>
      <p:nvGrpSpPr>
        <p:cNvPr id="1" name=""/>
        <p:cNvGrpSpPr/>
        <p:nvPr/>
      </p:nvGrpSpPr>
      <p:grpSpPr>
        <a:xfrm>
          <a:off x="0" y="0"/>
          <a:ext cx="0" cy="0"/>
          <a:chOff x="0" y="0"/>
          <a:chExt cx="0" cy="0"/>
        </a:xfrm>
      </p:grpSpPr>
      <p:sp>
        <p:nvSpPr>
          <p:cNvPr id="4" name="Rectangle 7">
            <a:extLst>
              <a:ext uri="{FF2B5EF4-FFF2-40B4-BE49-F238E27FC236}">
                <a16:creationId xmlns:a16="http://schemas.microsoft.com/office/drawing/2014/main" id="{2DA635C4-FB18-4237-B479-4630D26D39C9}"/>
              </a:ext>
            </a:extLst>
          </p:cNvPr>
          <p:cNvSpPr>
            <a:spLocks noChangeArrowheads="1"/>
          </p:cNvSpPr>
          <p:nvPr userDrawn="1"/>
        </p:nvSpPr>
        <p:spPr bwMode="auto">
          <a:xfrm>
            <a:off x="162551" y="1"/>
            <a:ext cx="8820150" cy="308607"/>
          </a:xfrm>
          <a:prstGeom prst="rect">
            <a:avLst/>
          </a:prstGeom>
          <a:solidFill>
            <a:srgbClr val="F8BA16"/>
          </a:solidFill>
          <a:ln>
            <a:noFill/>
          </a:ln>
        </p:spPr>
        <p:txBody>
          <a:bodyPr vert="horz" wrap="square" lIns="68580" tIns="34290" rIns="68580" bIns="34290" numCol="1" anchor="t" anchorCtr="0" compatLnSpc="1">
            <a:prstTxWarp prst="textNoShape">
              <a:avLst/>
            </a:prstTxWarp>
          </a:bodyPr>
          <a:lstStyle/>
          <a:p>
            <a:endParaRPr lang="es-PE" sz="1050"/>
          </a:p>
        </p:txBody>
      </p:sp>
      <p:sp>
        <p:nvSpPr>
          <p:cNvPr id="32" name="Freeform 6">
            <a:extLst>
              <a:ext uri="{FF2B5EF4-FFF2-40B4-BE49-F238E27FC236}">
                <a16:creationId xmlns:a16="http://schemas.microsoft.com/office/drawing/2014/main" id="{3B8134BF-3F5A-4DA1-87FE-FF9660644FC1}"/>
              </a:ext>
            </a:extLst>
          </p:cNvPr>
          <p:cNvSpPr>
            <a:spLocks/>
          </p:cNvSpPr>
          <p:nvPr userDrawn="1"/>
        </p:nvSpPr>
        <p:spPr bwMode="auto">
          <a:xfrm>
            <a:off x="4248807" y="-30088"/>
            <a:ext cx="548513" cy="626372"/>
          </a:xfrm>
          <a:custGeom>
            <a:avLst/>
            <a:gdLst>
              <a:gd name="T0" fmla="*/ 559 w 782"/>
              <a:gd name="T1" fmla="*/ 88 h 893"/>
              <a:gd name="T2" fmla="*/ 391 w 782"/>
              <a:gd name="T3" fmla="*/ 0 h 893"/>
              <a:gd name="T4" fmla="*/ 0 w 782"/>
              <a:gd name="T5" fmla="*/ 204 h 893"/>
              <a:gd name="T6" fmla="*/ 0 w 782"/>
              <a:gd name="T7" fmla="*/ 673 h 893"/>
              <a:gd name="T8" fmla="*/ 409 w 782"/>
              <a:gd name="T9" fmla="*/ 893 h 893"/>
              <a:gd name="T10" fmla="*/ 559 w 782"/>
              <a:gd name="T11" fmla="*/ 805 h 893"/>
              <a:gd name="T12" fmla="*/ 782 w 782"/>
              <a:gd name="T13" fmla="*/ 673 h 893"/>
              <a:gd name="T14" fmla="*/ 782 w 782"/>
              <a:gd name="T15" fmla="*/ 204 h 893"/>
              <a:gd name="T16" fmla="*/ 559 w 782"/>
              <a:gd name="T17" fmla="*/ 88 h 8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82" h="893">
                <a:moveTo>
                  <a:pt x="559" y="88"/>
                </a:moveTo>
                <a:lnTo>
                  <a:pt x="391" y="0"/>
                </a:lnTo>
                <a:lnTo>
                  <a:pt x="0" y="204"/>
                </a:lnTo>
                <a:lnTo>
                  <a:pt x="0" y="673"/>
                </a:lnTo>
                <a:lnTo>
                  <a:pt x="409" y="893"/>
                </a:lnTo>
                <a:lnTo>
                  <a:pt x="559" y="805"/>
                </a:lnTo>
                <a:lnTo>
                  <a:pt x="782" y="673"/>
                </a:lnTo>
                <a:lnTo>
                  <a:pt x="782" y="204"/>
                </a:lnTo>
                <a:lnTo>
                  <a:pt x="559" y="88"/>
                </a:lnTo>
                <a:close/>
              </a:path>
            </a:pathLst>
          </a:custGeom>
          <a:solidFill>
            <a:srgbClr val="F8BA16"/>
          </a:solidFill>
          <a:ln w="61913"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endParaRPr lang="es-PE" sz="1050"/>
          </a:p>
        </p:txBody>
      </p:sp>
      <p:sp>
        <p:nvSpPr>
          <p:cNvPr id="62" name="Text Placeholder 9">
            <a:extLst>
              <a:ext uri="{FF2B5EF4-FFF2-40B4-BE49-F238E27FC236}">
                <a16:creationId xmlns:a16="http://schemas.microsoft.com/office/drawing/2014/main" id="{EB62A9F0-2206-4C86-BE43-A0CDC87498C6}"/>
              </a:ext>
            </a:extLst>
          </p:cNvPr>
          <p:cNvSpPr>
            <a:spLocks noGrp="1"/>
          </p:cNvSpPr>
          <p:nvPr userDrawn="1">
            <p:ph type="body" sz="quarter" idx="10" hasCustomPrompt="1"/>
          </p:nvPr>
        </p:nvSpPr>
        <p:spPr>
          <a:xfrm>
            <a:off x="172520" y="626373"/>
            <a:ext cx="8679898" cy="543185"/>
          </a:xfrm>
          <a:prstGeom prst="rect">
            <a:avLst/>
          </a:prstGeom>
        </p:spPr>
        <p:txBody>
          <a:bodyPr anchor="ctr"/>
          <a:lstStyle>
            <a:lvl1pPr marL="0" indent="0" algn="ctr">
              <a:buNone/>
              <a:defRPr sz="3000" b="0" baseline="0">
                <a:latin typeface="+mj-lt"/>
                <a:cs typeface="Arial" pitchFamily="34" charset="0"/>
              </a:defRPr>
            </a:lvl1pPr>
          </a:lstStyle>
          <a:p>
            <a:pPr lvl="0"/>
            <a:r>
              <a:rPr lang="en-US" altLang="ko-KR" dirty="0"/>
              <a:t>BASIC LAYOUT</a:t>
            </a:r>
          </a:p>
        </p:txBody>
      </p:sp>
      <p:grpSp>
        <p:nvGrpSpPr>
          <p:cNvPr id="2" name="Grupo 1"/>
          <p:cNvGrpSpPr/>
          <p:nvPr userDrawn="1"/>
        </p:nvGrpSpPr>
        <p:grpSpPr>
          <a:xfrm>
            <a:off x="3126974" y="1636515"/>
            <a:ext cx="3217268" cy="3262465"/>
            <a:chOff x="4169299" y="2182020"/>
            <a:chExt cx="4289690" cy="4349953"/>
          </a:xfrm>
        </p:grpSpPr>
        <p:sp>
          <p:nvSpPr>
            <p:cNvPr id="31" name="Freeform 6">
              <a:extLst>
                <a:ext uri="{FF2B5EF4-FFF2-40B4-BE49-F238E27FC236}">
                  <a16:creationId xmlns:a16="http://schemas.microsoft.com/office/drawing/2014/main" id="{3B8134BF-3F5A-4DA1-87FE-FF9660644FC1}"/>
                </a:ext>
              </a:extLst>
            </p:cNvPr>
            <p:cNvSpPr>
              <a:spLocks/>
            </p:cNvSpPr>
            <p:nvPr userDrawn="1"/>
          </p:nvSpPr>
          <p:spPr bwMode="auto">
            <a:xfrm>
              <a:off x="6330914" y="2182020"/>
              <a:ext cx="2128075" cy="2430142"/>
            </a:xfrm>
            <a:custGeom>
              <a:avLst/>
              <a:gdLst>
                <a:gd name="T0" fmla="*/ 559 w 782"/>
                <a:gd name="T1" fmla="*/ 88 h 893"/>
                <a:gd name="T2" fmla="*/ 391 w 782"/>
                <a:gd name="T3" fmla="*/ 0 h 893"/>
                <a:gd name="T4" fmla="*/ 0 w 782"/>
                <a:gd name="T5" fmla="*/ 204 h 893"/>
                <a:gd name="T6" fmla="*/ 0 w 782"/>
                <a:gd name="T7" fmla="*/ 673 h 893"/>
                <a:gd name="T8" fmla="*/ 409 w 782"/>
                <a:gd name="T9" fmla="*/ 893 h 893"/>
                <a:gd name="T10" fmla="*/ 559 w 782"/>
                <a:gd name="T11" fmla="*/ 805 h 893"/>
                <a:gd name="T12" fmla="*/ 782 w 782"/>
                <a:gd name="T13" fmla="*/ 673 h 893"/>
                <a:gd name="T14" fmla="*/ 782 w 782"/>
                <a:gd name="T15" fmla="*/ 204 h 893"/>
                <a:gd name="T16" fmla="*/ 559 w 782"/>
                <a:gd name="T17" fmla="*/ 88 h 8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82" h="893">
                  <a:moveTo>
                    <a:pt x="559" y="88"/>
                  </a:moveTo>
                  <a:lnTo>
                    <a:pt x="391" y="0"/>
                  </a:lnTo>
                  <a:lnTo>
                    <a:pt x="0" y="204"/>
                  </a:lnTo>
                  <a:lnTo>
                    <a:pt x="0" y="673"/>
                  </a:lnTo>
                  <a:lnTo>
                    <a:pt x="409" y="893"/>
                  </a:lnTo>
                  <a:lnTo>
                    <a:pt x="559" y="805"/>
                  </a:lnTo>
                  <a:lnTo>
                    <a:pt x="782" y="673"/>
                  </a:lnTo>
                  <a:lnTo>
                    <a:pt x="782" y="204"/>
                  </a:lnTo>
                  <a:lnTo>
                    <a:pt x="559" y="88"/>
                  </a:lnTo>
                  <a:close/>
                </a:path>
              </a:pathLst>
            </a:custGeom>
            <a:solidFill>
              <a:srgbClr val="F8BA16">
                <a:alpha val="20000"/>
              </a:srgbClr>
            </a:solidFill>
            <a:ln w="6191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s-PE" sz="1050"/>
            </a:p>
          </p:txBody>
        </p:sp>
        <p:sp>
          <p:nvSpPr>
            <p:cNvPr id="29" name="Freeform 6">
              <a:extLst>
                <a:ext uri="{FF2B5EF4-FFF2-40B4-BE49-F238E27FC236}">
                  <a16:creationId xmlns:a16="http://schemas.microsoft.com/office/drawing/2014/main" id="{3B8134BF-3F5A-4DA1-87FE-FF9660644FC1}"/>
                </a:ext>
              </a:extLst>
            </p:cNvPr>
            <p:cNvSpPr>
              <a:spLocks/>
            </p:cNvSpPr>
            <p:nvPr userDrawn="1"/>
          </p:nvSpPr>
          <p:spPr bwMode="auto">
            <a:xfrm>
              <a:off x="4169299" y="2182020"/>
              <a:ext cx="2128075" cy="2430142"/>
            </a:xfrm>
            <a:custGeom>
              <a:avLst/>
              <a:gdLst>
                <a:gd name="T0" fmla="*/ 559 w 782"/>
                <a:gd name="T1" fmla="*/ 88 h 893"/>
                <a:gd name="T2" fmla="*/ 391 w 782"/>
                <a:gd name="T3" fmla="*/ 0 h 893"/>
                <a:gd name="T4" fmla="*/ 0 w 782"/>
                <a:gd name="T5" fmla="*/ 204 h 893"/>
                <a:gd name="T6" fmla="*/ 0 w 782"/>
                <a:gd name="T7" fmla="*/ 673 h 893"/>
                <a:gd name="T8" fmla="*/ 409 w 782"/>
                <a:gd name="T9" fmla="*/ 893 h 893"/>
                <a:gd name="T10" fmla="*/ 559 w 782"/>
                <a:gd name="T11" fmla="*/ 805 h 893"/>
                <a:gd name="T12" fmla="*/ 782 w 782"/>
                <a:gd name="T13" fmla="*/ 673 h 893"/>
                <a:gd name="T14" fmla="*/ 782 w 782"/>
                <a:gd name="T15" fmla="*/ 204 h 893"/>
                <a:gd name="T16" fmla="*/ 559 w 782"/>
                <a:gd name="T17" fmla="*/ 88 h 8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82" h="893">
                  <a:moveTo>
                    <a:pt x="559" y="88"/>
                  </a:moveTo>
                  <a:lnTo>
                    <a:pt x="391" y="0"/>
                  </a:lnTo>
                  <a:lnTo>
                    <a:pt x="0" y="204"/>
                  </a:lnTo>
                  <a:lnTo>
                    <a:pt x="0" y="673"/>
                  </a:lnTo>
                  <a:lnTo>
                    <a:pt x="409" y="893"/>
                  </a:lnTo>
                  <a:lnTo>
                    <a:pt x="559" y="805"/>
                  </a:lnTo>
                  <a:lnTo>
                    <a:pt x="782" y="673"/>
                  </a:lnTo>
                  <a:lnTo>
                    <a:pt x="782" y="204"/>
                  </a:lnTo>
                  <a:lnTo>
                    <a:pt x="559" y="88"/>
                  </a:lnTo>
                  <a:close/>
                </a:path>
              </a:pathLst>
            </a:custGeom>
            <a:solidFill>
              <a:srgbClr val="F8BA16">
                <a:alpha val="20000"/>
              </a:srgbClr>
            </a:solidFill>
            <a:ln w="6191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s-PE" sz="1050"/>
            </a:p>
          </p:txBody>
        </p:sp>
        <p:sp>
          <p:nvSpPr>
            <p:cNvPr id="30" name="Freeform 6">
              <a:extLst>
                <a:ext uri="{FF2B5EF4-FFF2-40B4-BE49-F238E27FC236}">
                  <a16:creationId xmlns:a16="http://schemas.microsoft.com/office/drawing/2014/main" id="{3B8134BF-3F5A-4DA1-87FE-FF9660644FC1}"/>
                </a:ext>
              </a:extLst>
            </p:cNvPr>
            <p:cNvSpPr>
              <a:spLocks/>
            </p:cNvSpPr>
            <p:nvPr userDrawn="1"/>
          </p:nvSpPr>
          <p:spPr bwMode="auto">
            <a:xfrm>
              <a:off x="5266876" y="4101831"/>
              <a:ext cx="2128075" cy="2430142"/>
            </a:xfrm>
            <a:custGeom>
              <a:avLst/>
              <a:gdLst>
                <a:gd name="T0" fmla="*/ 559 w 782"/>
                <a:gd name="T1" fmla="*/ 88 h 893"/>
                <a:gd name="T2" fmla="*/ 391 w 782"/>
                <a:gd name="T3" fmla="*/ 0 h 893"/>
                <a:gd name="T4" fmla="*/ 0 w 782"/>
                <a:gd name="T5" fmla="*/ 204 h 893"/>
                <a:gd name="T6" fmla="*/ 0 w 782"/>
                <a:gd name="T7" fmla="*/ 673 h 893"/>
                <a:gd name="T8" fmla="*/ 409 w 782"/>
                <a:gd name="T9" fmla="*/ 893 h 893"/>
                <a:gd name="T10" fmla="*/ 559 w 782"/>
                <a:gd name="T11" fmla="*/ 805 h 893"/>
                <a:gd name="T12" fmla="*/ 782 w 782"/>
                <a:gd name="T13" fmla="*/ 673 h 893"/>
                <a:gd name="T14" fmla="*/ 782 w 782"/>
                <a:gd name="T15" fmla="*/ 204 h 893"/>
                <a:gd name="T16" fmla="*/ 559 w 782"/>
                <a:gd name="T17" fmla="*/ 88 h 8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82" h="893">
                  <a:moveTo>
                    <a:pt x="559" y="88"/>
                  </a:moveTo>
                  <a:lnTo>
                    <a:pt x="391" y="0"/>
                  </a:lnTo>
                  <a:lnTo>
                    <a:pt x="0" y="204"/>
                  </a:lnTo>
                  <a:lnTo>
                    <a:pt x="0" y="673"/>
                  </a:lnTo>
                  <a:lnTo>
                    <a:pt x="409" y="893"/>
                  </a:lnTo>
                  <a:lnTo>
                    <a:pt x="559" y="805"/>
                  </a:lnTo>
                  <a:lnTo>
                    <a:pt x="782" y="673"/>
                  </a:lnTo>
                  <a:lnTo>
                    <a:pt x="782" y="204"/>
                  </a:lnTo>
                  <a:lnTo>
                    <a:pt x="559" y="88"/>
                  </a:lnTo>
                  <a:close/>
                </a:path>
              </a:pathLst>
            </a:custGeom>
            <a:solidFill>
              <a:srgbClr val="F8BA16">
                <a:alpha val="20000"/>
              </a:srgbClr>
            </a:solidFill>
            <a:ln w="6191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s-PE" sz="1050"/>
            </a:p>
          </p:txBody>
        </p:sp>
      </p:grpSp>
      <p:grpSp>
        <p:nvGrpSpPr>
          <p:cNvPr id="17" name="Grupo 16"/>
          <p:cNvGrpSpPr/>
          <p:nvPr userDrawn="1"/>
        </p:nvGrpSpPr>
        <p:grpSpPr>
          <a:xfrm>
            <a:off x="4392371" y="77407"/>
            <a:ext cx="261383" cy="361358"/>
            <a:chOff x="728663" y="2720975"/>
            <a:chExt cx="688975" cy="952501"/>
          </a:xfrm>
          <a:solidFill>
            <a:schemeClr val="bg1"/>
          </a:solidFill>
        </p:grpSpPr>
        <p:sp>
          <p:nvSpPr>
            <p:cNvPr id="10" name="Freeform 5"/>
            <p:cNvSpPr>
              <a:spLocks noEditPoints="1"/>
            </p:cNvSpPr>
            <p:nvPr userDrawn="1"/>
          </p:nvSpPr>
          <p:spPr bwMode="auto">
            <a:xfrm>
              <a:off x="744538" y="3395663"/>
              <a:ext cx="665163" cy="277813"/>
            </a:xfrm>
            <a:custGeom>
              <a:avLst/>
              <a:gdLst>
                <a:gd name="T0" fmla="*/ 116 w 174"/>
                <a:gd name="T1" fmla="*/ 18 h 73"/>
                <a:gd name="T2" fmla="*/ 119 w 174"/>
                <a:gd name="T3" fmla="*/ 27 h 73"/>
                <a:gd name="T4" fmla="*/ 122 w 174"/>
                <a:gd name="T5" fmla="*/ 28 h 73"/>
                <a:gd name="T6" fmla="*/ 146 w 174"/>
                <a:gd name="T7" fmla="*/ 28 h 73"/>
                <a:gd name="T8" fmla="*/ 150 w 174"/>
                <a:gd name="T9" fmla="*/ 28 h 73"/>
                <a:gd name="T10" fmla="*/ 159 w 174"/>
                <a:gd name="T11" fmla="*/ 37 h 73"/>
                <a:gd name="T12" fmla="*/ 150 w 174"/>
                <a:gd name="T13" fmla="*/ 45 h 73"/>
                <a:gd name="T14" fmla="*/ 134 w 174"/>
                <a:gd name="T15" fmla="*/ 45 h 73"/>
                <a:gd name="T16" fmla="*/ 129 w 174"/>
                <a:gd name="T17" fmla="*/ 45 h 73"/>
                <a:gd name="T18" fmla="*/ 115 w 174"/>
                <a:gd name="T19" fmla="*/ 56 h 73"/>
                <a:gd name="T20" fmla="*/ 123 w 174"/>
                <a:gd name="T21" fmla="*/ 56 h 73"/>
                <a:gd name="T22" fmla="*/ 135 w 174"/>
                <a:gd name="T23" fmla="*/ 65 h 73"/>
                <a:gd name="T24" fmla="*/ 123 w 174"/>
                <a:gd name="T25" fmla="*/ 73 h 73"/>
                <a:gd name="T26" fmla="*/ 51 w 174"/>
                <a:gd name="T27" fmla="*/ 73 h 73"/>
                <a:gd name="T28" fmla="*/ 39 w 174"/>
                <a:gd name="T29" fmla="*/ 65 h 73"/>
                <a:gd name="T30" fmla="*/ 51 w 174"/>
                <a:gd name="T31" fmla="*/ 56 h 73"/>
                <a:gd name="T32" fmla="*/ 59 w 174"/>
                <a:gd name="T33" fmla="*/ 56 h 73"/>
                <a:gd name="T34" fmla="*/ 55 w 174"/>
                <a:gd name="T35" fmla="*/ 47 h 73"/>
                <a:gd name="T36" fmla="*/ 52 w 174"/>
                <a:gd name="T37" fmla="*/ 45 h 73"/>
                <a:gd name="T38" fmla="*/ 27 w 174"/>
                <a:gd name="T39" fmla="*/ 45 h 73"/>
                <a:gd name="T40" fmla="*/ 23 w 174"/>
                <a:gd name="T41" fmla="*/ 45 h 73"/>
                <a:gd name="T42" fmla="*/ 15 w 174"/>
                <a:gd name="T43" fmla="*/ 37 h 73"/>
                <a:gd name="T44" fmla="*/ 24 w 174"/>
                <a:gd name="T45" fmla="*/ 28 h 73"/>
                <a:gd name="T46" fmla="*/ 48 w 174"/>
                <a:gd name="T47" fmla="*/ 28 h 73"/>
                <a:gd name="T48" fmla="*/ 56 w 174"/>
                <a:gd name="T49" fmla="*/ 23 h 73"/>
                <a:gd name="T50" fmla="*/ 58 w 174"/>
                <a:gd name="T51" fmla="*/ 18 h 73"/>
                <a:gd name="T52" fmla="*/ 54 w 174"/>
                <a:gd name="T53" fmla="*/ 18 h 73"/>
                <a:gd name="T54" fmla="*/ 15 w 174"/>
                <a:gd name="T55" fmla="*/ 18 h 73"/>
                <a:gd name="T56" fmla="*/ 4 w 174"/>
                <a:gd name="T57" fmla="*/ 14 h 73"/>
                <a:gd name="T58" fmla="*/ 4 w 174"/>
                <a:gd name="T59" fmla="*/ 4 h 73"/>
                <a:gd name="T60" fmla="*/ 15 w 174"/>
                <a:gd name="T61" fmla="*/ 0 h 73"/>
                <a:gd name="T62" fmla="*/ 67 w 174"/>
                <a:gd name="T63" fmla="*/ 0 h 73"/>
                <a:gd name="T64" fmla="*/ 158 w 174"/>
                <a:gd name="T65" fmla="*/ 0 h 73"/>
                <a:gd name="T66" fmla="*/ 169 w 174"/>
                <a:gd name="T67" fmla="*/ 3 h 73"/>
                <a:gd name="T68" fmla="*/ 169 w 174"/>
                <a:gd name="T69" fmla="*/ 15 h 73"/>
                <a:gd name="T70" fmla="*/ 159 w 174"/>
                <a:gd name="T71" fmla="*/ 18 h 73"/>
                <a:gd name="T72" fmla="*/ 121 w 174"/>
                <a:gd name="T73" fmla="*/ 18 h 73"/>
                <a:gd name="T74" fmla="*/ 116 w 174"/>
                <a:gd name="T75" fmla="*/ 18 h 73"/>
                <a:gd name="T76" fmla="*/ 109 w 174"/>
                <a:gd name="T77" fmla="*/ 35 h 73"/>
                <a:gd name="T78" fmla="*/ 108 w 174"/>
                <a:gd name="T79" fmla="*/ 29 h 73"/>
                <a:gd name="T80" fmla="*/ 91 w 174"/>
                <a:gd name="T81" fmla="*/ 12 h 73"/>
                <a:gd name="T82" fmla="*/ 72 w 174"/>
                <a:gd name="T83" fmla="*/ 19 h 73"/>
                <a:gd name="T84" fmla="*/ 72 w 174"/>
                <a:gd name="T85" fmla="*/ 53 h 73"/>
                <a:gd name="T86" fmla="*/ 101 w 174"/>
                <a:gd name="T87" fmla="*/ 54 h 73"/>
                <a:gd name="T88" fmla="*/ 109 w 174"/>
                <a:gd name="T89" fmla="*/ 35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74" h="73">
                  <a:moveTo>
                    <a:pt x="116" y="18"/>
                  </a:moveTo>
                  <a:cubicBezTo>
                    <a:pt x="117" y="21"/>
                    <a:pt x="118" y="24"/>
                    <a:pt x="119" y="27"/>
                  </a:cubicBezTo>
                  <a:cubicBezTo>
                    <a:pt x="119" y="28"/>
                    <a:pt x="121" y="28"/>
                    <a:pt x="122" y="28"/>
                  </a:cubicBezTo>
                  <a:cubicBezTo>
                    <a:pt x="130" y="28"/>
                    <a:pt x="138" y="28"/>
                    <a:pt x="146" y="28"/>
                  </a:cubicBezTo>
                  <a:cubicBezTo>
                    <a:pt x="147" y="28"/>
                    <a:pt x="148" y="28"/>
                    <a:pt x="150" y="28"/>
                  </a:cubicBezTo>
                  <a:cubicBezTo>
                    <a:pt x="155" y="29"/>
                    <a:pt x="159" y="32"/>
                    <a:pt x="159" y="37"/>
                  </a:cubicBezTo>
                  <a:cubicBezTo>
                    <a:pt x="159" y="41"/>
                    <a:pt x="155" y="45"/>
                    <a:pt x="150" y="45"/>
                  </a:cubicBezTo>
                  <a:cubicBezTo>
                    <a:pt x="144" y="46"/>
                    <a:pt x="139" y="45"/>
                    <a:pt x="134" y="45"/>
                  </a:cubicBezTo>
                  <a:cubicBezTo>
                    <a:pt x="132" y="45"/>
                    <a:pt x="131" y="45"/>
                    <a:pt x="129" y="45"/>
                  </a:cubicBezTo>
                  <a:cubicBezTo>
                    <a:pt x="119" y="45"/>
                    <a:pt x="119" y="45"/>
                    <a:pt x="115" y="56"/>
                  </a:cubicBezTo>
                  <a:cubicBezTo>
                    <a:pt x="118" y="56"/>
                    <a:pt x="121" y="56"/>
                    <a:pt x="123" y="56"/>
                  </a:cubicBezTo>
                  <a:cubicBezTo>
                    <a:pt x="130" y="56"/>
                    <a:pt x="135" y="60"/>
                    <a:pt x="135" y="65"/>
                  </a:cubicBezTo>
                  <a:cubicBezTo>
                    <a:pt x="135" y="69"/>
                    <a:pt x="130" y="73"/>
                    <a:pt x="123" y="73"/>
                  </a:cubicBezTo>
                  <a:cubicBezTo>
                    <a:pt x="99" y="73"/>
                    <a:pt x="75" y="73"/>
                    <a:pt x="51" y="73"/>
                  </a:cubicBezTo>
                  <a:cubicBezTo>
                    <a:pt x="44" y="73"/>
                    <a:pt x="39" y="69"/>
                    <a:pt x="39" y="65"/>
                  </a:cubicBezTo>
                  <a:cubicBezTo>
                    <a:pt x="39" y="60"/>
                    <a:pt x="44" y="56"/>
                    <a:pt x="51" y="56"/>
                  </a:cubicBezTo>
                  <a:cubicBezTo>
                    <a:pt x="53" y="56"/>
                    <a:pt x="56" y="56"/>
                    <a:pt x="59" y="56"/>
                  </a:cubicBezTo>
                  <a:cubicBezTo>
                    <a:pt x="58" y="53"/>
                    <a:pt x="57" y="50"/>
                    <a:pt x="55" y="47"/>
                  </a:cubicBezTo>
                  <a:cubicBezTo>
                    <a:pt x="55" y="46"/>
                    <a:pt x="53" y="45"/>
                    <a:pt x="52" y="45"/>
                  </a:cubicBezTo>
                  <a:cubicBezTo>
                    <a:pt x="44" y="45"/>
                    <a:pt x="35" y="45"/>
                    <a:pt x="27" y="45"/>
                  </a:cubicBezTo>
                  <a:cubicBezTo>
                    <a:pt x="26" y="45"/>
                    <a:pt x="25" y="45"/>
                    <a:pt x="23" y="45"/>
                  </a:cubicBezTo>
                  <a:cubicBezTo>
                    <a:pt x="18" y="44"/>
                    <a:pt x="15" y="41"/>
                    <a:pt x="15" y="37"/>
                  </a:cubicBezTo>
                  <a:cubicBezTo>
                    <a:pt x="15" y="32"/>
                    <a:pt x="19" y="29"/>
                    <a:pt x="24" y="28"/>
                  </a:cubicBezTo>
                  <a:cubicBezTo>
                    <a:pt x="32" y="28"/>
                    <a:pt x="40" y="28"/>
                    <a:pt x="48" y="28"/>
                  </a:cubicBezTo>
                  <a:cubicBezTo>
                    <a:pt x="53" y="29"/>
                    <a:pt x="56" y="28"/>
                    <a:pt x="56" y="23"/>
                  </a:cubicBezTo>
                  <a:cubicBezTo>
                    <a:pt x="57" y="21"/>
                    <a:pt x="57" y="20"/>
                    <a:pt x="58" y="18"/>
                  </a:cubicBezTo>
                  <a:cubicBezTo>
                    <a:pt x="56" y="18"/>
                    <a:pt x="55" y="18"/>
                    <a:pt x="54" y="18"/>
                  </a:cubicBezTo>
                  <a:cubicBezTo>
                    <a:pt x="41" y="18"/>
                    <a:pt x="28" y="18"/>
                    <a:pt x="15" y="18"/>
                  </a:cubicBezTo>
                  <a:cubicBezTo>
                    <a:pt x="11" y="18"/>
                    <a:pt x="7" y="16"/>
                    <a:pt x="4" y="14"/>
                  </a:cubicBezTo>
                  <a:cubicBezTo>
                    <a:pt x="0" y="12"/>
                    <a:pt x="0" y="6"/>
                    <a:pt x="4" y="4"/>
                  </a:cubicBezTo>
                  <a:cubicBezTo>
                    <a:pt x="7" y="2"/>
                    <a:pt x="11" y="0"/>
                    <a:pt x="15" y="0"/>
                  </a:cubicBezTo>
                  <a:cubicBezTo>
                    <a:pt x="32" y="0"/>
                    <a:pt x="50" y="0"/>
                    <a:pt x="67" y="0"/>
                  </a:cubicBezTo>
                  <a:cubicBezTo>
                    <a:pt x="97" y="0"/>
                    <a:pt x="128" y="0"/>
                    <a:pt x="158" y="0"/>
                  </a:cubicBezTo>
                  <a:cubicBezTo>
                    <a:pt x="162" y="0"/>
                    <a:pt x="166" y="1"/>
                    <a:pt x="169" y="3"/>
                  </a:cubicBezTo>
                  <a:cubicBezTo>
                    <a:pt x="174" y="6"/>
                    <a:pt x="174" y="12"/>
                    <a:pt x="169" y="15"/>
                  </a:cubicBezTo>
                  <a:cubicBezTo>
                    <a:pt x="166" y="17"/>
                    <a:pt x="162" y="18"/>
                    <a:pt x="159" y="18"/>
                  </a:cubicBezTo>
                  <a:cubicBezTo>
                    <a:pt x="146" y="18"/>
                    <a:pt x="133" y="18"/>
                    <a:pt x="121" y="18"/>
                  </a:cubicBezTo>
                  <a:cubicBezTo>
                    <a:pt x="119" y="18"/>
                    <a:pt x="118" y="18"/>
                    <a:pt x="116" y="18"/>
                  </a:cubicBezTo>
                  <a:close/>
                  <a:moveTo>
                    <a:pt x="109" y="35"/>
                  </a:moveTo>
                  <a:cubicBezTo>
                    <a:pt x="109" y="34"/>
                    <a:pt x="108" y="32"/>
                    <a:pt x="108" y="29"/>
                  </a:cubicBezTo>
                  <a:cubicBezTo>
                    <a:pt x="105" y="21"/>
                    <a:pt x="100" y="14"/>
                    <a:pt x="91" y="12"/>
                  </a:cubicBezTo>
                  <a:cubicBezTo>
                    <a:pt x="83" y="10"/>
                    <a:pt x="77" y="13"/>
                    <a:pt x="72" y="19"/>
                  </a:cubicBezTo>
                  <a:cubicBezTo>
                    <a:pt x="63" y="28"/>
                    <a:pt x="63" y="44"/>
                    <a:pt x="72" y="53"/>
                  </a:cubicBezTo>
                  <a:cubicBezTo>
                    <a:pt x="79" y="62"/>
                    <a:pt x="92" y="63"/>
                    <a:pt x="101" y="54"/>
                  </a:cubicBezTo>
                  <a:cubicBezTo>
                    <a:pt x="106" y="49"/>
                    <a:pt x="108" y="43"/>
                    <a:pt x="109" y="3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AR" sz="1050"/>
            </a:p>
          </p:txBody>
        </p:sp>
        <p:sp>
          <p:nvSpPr>
            <p:cNvPr id="11" name="Freeform 6"/>
            <p:cNvSpPr>
              <a:spLocks noEditPoints="1"/>
            </p:cNvSpPr>
            <p:nvPr userDrawn="1"/>
          </p:nvSpPr>
          <p:spPr bwMode="auto">
            <a:xfrm>
              <a:off x="782638" y="2720975"/>
              <a:ext cx="619125" cy="265113"/>
            </a:xfrm>
            <a:custGeom>
              <a:avLst/>
              <a:gdLst>
                <a:gd name="T0" fmla="*/ 67 w 162"/>
                <a:gd name="T1" fmla="*/ 43 h 70"/>
                <a:gd name="T2" fmla="*/ 74 w 162"/>
                <a:gd name="T3" fmla="*/ 40 h 70"/>
                <a:gd name="T4" fmla="*/ 76 w 162"/>
                <a:gd name="T5" fmla="*/ 39 h 70"/>
                <a:gd name="T6" fmla="*/ 106 w 162"/>
                <a:gd name="T7" fmla="*/ 19 h 70"/>
                <a:gd name="T8" fmla="*/ 147 w 162"/>
                <a:gd name="T9" fmla="*/ 7 h 70"/>
                <a:gd name="T10" fmla="*/ 162 w 162"/>
                <a:gd name="T11" fmla="*/ 0 h 70"/>
                <a:gd name="T12" fmla="*/ 157 w 162"/>
                <a:gd name="T13" fmla="*/ 14 h 70"/>
                <a:gd name="T14" fmla="*/ 127 w 162"/>
                <a:gd name="T15" fmla="*/ 55 h 70"/>
                <a:gd name="T16" fmla="*/ 86 w 162"/>
                <a:gd name="T17" fmla="*/ 66 h 70"/>
                <a:gd name="T18" fmla="*/ 71 w 162"/>
                <a:gd name="T19" fmla="*/ 66 h 70"/>
                <a:gd name="T20" fmla="*/ 67 w 162"/>
                <a:gd name="T21" fmla="*/ 67 h 70"/>
                <a:gd name="T22" fmla="*/ 66 w 162"/>
                <a:gd name="T23" fmla="*/ 63 h 70"/>
                <a:gd name="T24" fmla="*/ 66 w 162"/>
                <a:gd name="T25" fmla="*/ 63 h 70"/>
                <a:gd name="T26" fmla="*/ 14 w 162"/>
                <a:gd name="T27" fmla="*/ 42 h 70"/>
                <a:gd name="T28" fmla="*/ 1 w 162"/>
                <a:gd name="T29" fmla="*/ 16 h 70"/>
                <a:gd name="T30" fmla="*/ 0 w 162"/>
                <a:gd name="T31" fmla="*/ 12 h 70"/>
                <a:gd name="T32" fmla="*/ 40 w 162"/>
                <a:gd name="T33" fmla="*/ 26 h 70"/>
                <a:gd name="T34" fmla="*/ 67 w 162"/>
                <a:gd name="T35" fmla="*/ 43 h 70"/>
                <a:gd name="T36" fmla="*/ 76 w 162"/>
                <a:gd name="T37" fmla="*/ 56 h 70"/>
                <a:gd name="T38" fmla="*/ 133 w 162"/>
                <a:gd name="T39" fmla="*/ 17 h 70"/>
                <a:gd name="T40" fmla="*/ 129 w 162"/>
                <a:gd name="T41" fmla="*/ 18 h 70"/>
                <a:gd name="T42" fmla="*/ 90 w 162"/>
                <a:gd name="T43" fmla="*/ 35 h 70"/>
                <a:gd name="T44" fmla="*/ 76 w 162"/>
                <a:gd name="T45" fmla="*/ 56 h 70"/>
                <a:gd name="T46" fmla="*/ 24 w 162"/>
                <a:gd name="T47" fmla="*/ 26 h 70"/>
                <a:gd name="T48" fmla="*/ 67 w 162"/>
                <a:gd name="T49" fmla="*/ 55 h 70"/>
                <a:gd name="T50" fmla="*/ 24 w 162"/>
                <a:gd name="T51" fmla="*/ 2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2" h="70">
                  <a:moveTo>
                    <a:pt x="67" y="43"/>
                  </a:moveTo>
                  <a:cubicBezTo>
                    <a:pt x="70" y="42"/>
                    <a:pt x="72" y="41"/>
                    <a:pt x="74" y="40"/>
                  </a:cubicBezTo>
                  <a:cubicBezTo>
                    <a:pt x="75" y="40"/>
                    <a:pt x="76" y="40"/>
                    <a:pt x="76" y="39"/>
                  </a:cubicBezTo>
                  <a:cubicBezTo>
                    <a:pt x="84" y="28"/>
                    <a:pt x="94" y="23"/>
                    <a:pt x="106" y="19"/>
                  </a:cubicBezTo>
                  <a:cubicBezTo>
                    <a:pt x="120" y="15"/>
                    <a:pt x="134" y="11"/>
                    <a:pt x="147" y="7"/>
                  </a:cubicBezTo>
                  <a:cubicBezTo>
                    <a:pt x="152" y="6"/>
                    <a:pt x="157" y="3"/>
                    <a:pt x="162" y="0"/>
                  </a:cubicBezTo>
                  <a:cubicBezTo>
                    <a:pt x="160" y="5"/>
                    <a:pt x="159" y="9"/>
                    <a:pt x="157" y="14"/>
                  </a:cubicBezTo>
                  <a:cubicBezTo>
                    <a:pt x="151" y="30"/>
                    <a:pt x="142" y="45"/>
                    <a:pt x="127" y="55"/>
                  </a:cubicBezTo>
                  <a:cubicBezTo>
                    <a:pt x="115" y="64"/>
                    <a:pt x="101" y="67"/>
                    <a:pt x="86" y="66"/>
                  </a:cubicBezTo>
                  <a:cubicBezTo>
                    <a:pt x="81" y="65"/>
                    <a:pt x="76" y="66"/>
                    <a:pt x="71" y="66"/>
                  </a:cubicBezTo>
                  <a:cubicBezTo>
                    <a:pt x="70" y="66"/>
                    <a:pt x="69" y="67"/>
                    <a:pt x="67" y="67"/>
                  </a:cubicBezTo>
                  <a:cubicBezTo>
                    <a:pt x="67" y="65"/>
                    <a:pt x="67" y="64"/>
                    <a:pt x="66" y="63"/>
                  </a:cubicBezTo>
                  <a:cubicBezTo>
                    <a:pt x="66" y="63"/>
                    <a:pt x="66" y="63"/>
                    <a:pt x="66" y="63"/>
                  </a:cubicBezTo>
                  <a:cubicBezTo>
                    <a:pt x="41" y="70"/>
                    <a:pt x="24" y="59"/>
                    <a:pt x="14" y="42"/>
                  </a:cubicBezTo>
                  <a:cubicBezTo>
                    <a:pt x="8" y="34"/>
                    <a:pt x="5" y="25"/>
                    <a:pt x="1" y="16"/>
                  </a:cubicBezTo>
                  <a:cubicBezTo>
                    <a:pt x="0" y="15"/>
                    <a:pt x="0" y="14"/>
                    <a:pt x="0" y="12"/>
                  </a:cubicBezTo>
                  <a:cubicBezTo>
                    <a:pt x="13" y="20"/>
                    <a:pt x="27" y="22"/>
                    <a:pt x="40" y="26"/>
                  </a:cubicBezTo>
                  <a:cubicBezTo>
                    <a:pt x="51" y="29"/>
                    <a:pt x="61" y="34"/>
                    <a:pt x="67" y="43"/>
                  </a:cubicBezTo>
                  <a:close/>
                  <a:moveTo>
                    <a:pt x="76" y="56"/>
                  </a:moveTo>
                  <a:cubicBezTo>
                    <a:pt x="92" y="38"/>
                    <a:pt x="112" y="27"/>
                    <a:pt x="133" y="17"/>
                  </a:cubicBezTo>
                  <a:cubicBezTo>
                    <a:pt x="132" y="17"/>
                    <a:pt x="131" y="17"/>
                    <a:pt x="129" y="18"/>
                  </a:cubicBezTo>
                  <a:cubicBezTo>
                    <a:pt x="115" y="21"/>
                    <a:pt x="101" y="25"/>
                    <a:pt x="90" y="35"/>
                  </a:cubicBezTo>
                  <a:cubicBezTo>
                    <a:pt x="83" y="40"/>
                    <a:pt x="78" y="47"/>
                    <a:pt x="76" y="56"/>
                  </a:cubicBezTo>
                  <a:close/>
                  <a:moveTo>
                    <a:pt x="24" y="26"/>
                  </a:moveTo>
                  <a:cubicBezTo>
                    <a:pt x="41" y="31"/>
                    <a:pt x="56" y="39"/>
                    <a:pt x="67" y="55"/>
                  </a:cubicBezTo>
                  <a:cubicBezTo>
                    <a:pt x="62" y="38"/>
                    <a:pt x="41" y="26"/>
                    <a:pt x="24" y="2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AR" sz="1050"/>
            </a:p>
          </p:txBody>
        </p:sp>
        <p:sp>
          <p:nvSpPr>
            <p:cNvPr id="12" name="Freeform 7"/>
            <p:cNvSpPr>
              <a:spLocks/>
            </p:cNvSpPr>
            <p:nvPr userDrawn="1"/>
          </p:nvSpPr>
          <p:spPr bwMode="auto">
            <a:xfrm>
              <a:off x="752475" y="3184525"/>
              <a:ext cx="646113" cy="68263"/>
            </a:xfrm>
            <a:custGeom>
              <a:avLst/>
              <a:gdLst>
                <a:gd name="T0" fmla="*/ 85 w 169"/>
                <a:gd name="T1" fmla="*/ 18 h 18"/>
                <a:gd name="T2" fmla="*/ 16 w 169"/>
                <a:gd name="T3" fmla="*/ 18 h 18"/>
                <a:gd name="T4" fmla="*/ 5 w 169"/>
                <a:gd name="T5" fmla="*/ 14 h 18"/>
                <a:gd name="T6" fmla="*/ 5 w 169"/>
                <a:gd name="T7" fmla="*/ 4 h 18"/>
                <a:gd name="T8" fmla="*/ 16 w 169"/>
                <a:gd name="T9" fmla="*/ 0 h 18"/>
                <a:gd name="T10" fmla="*/ 153 w 169"/>
                <a:gd name="T11" fmla="*/ 0 h 18"/>
                <a:gd name="T12" fmla="*/ 164 w 169"/>
                <a:gd name="T13" fmla="*/ 3 h 18"/>
                <a:gd name="T14" fmla="*/ 168 w 169"/>
                <a:gd name="T15" fmla="*/ 9 h 18"/>
                <a:gd name="T16" fmla="*/ 164 w 169"/>
                <a:gd name="T17" fmla="*/ 15 h 18"/>
                <a:gd name="T18" fmla="*/ 153 w 169"/>
                <a:gd name="T19" fmla="*/ 18 h 18"/>
                <a:gd name="T20" fmla="*/ 85 w 169"/>
                <a:gd name="T21"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9" h="18">
                  <a:moveTo>
                    <a:pt x="85" y="18"/>
                  </a:moveTo>
                  <a:cubicBezTo>
                    <a:pt x="62" y="18"/>
                    <a:pt x="39" y="18"/>
                    <a:pt x="16" y="18"/>
                  </a:cubicBezTo>
                  <a:cubicBezTo>
                    <a:pt x="13" y="18"/>
                    <a:pt x="8" y="16"/>
                    <a:pt x="5" y="14"/>
                  </a:cubicBezTo>
                  <a:cubicBezTo>
                    <a:pt x="0" y="12"/>
                    <a:pt x="0" y="7"/>
                    <a:pt x="5" y="4"/>
                  </a:cubicBezTo>
                  <a:cubicBezTo>
                    <a:pt x="8" y="2"/>
                    <a:pt x="12" y="1"/>
                    <a:pt x="16" y="0"/>
                  </a:cubicBezTo>
                  <a:cubicBezTo>
                    <a:pt x="62" y="0"/>
                    <a:pt x="107" y="0"/>
                    <a:pt x="153" y="0"/>
                  </a:cubicBezTo>
                  <a:cubicBezTo>
                    <a:pt x="156" y="0"/>
                    <a:pt x="160" y="1"/>
                    <a:pt x="164" y="3"/>
                  </a:cubicBezTo>
                  <a:cubicBezTo>
                    <a:pt x="166" y="4"/>
                    <a:pt x="169" y="6"/>
                    <a:pt x="168" y="9"/>
                  </a:cubicBezTo>
                  <a:cubicBezTo>
                    <a:pt x="168" y="11"/>
                    <a:pt x="166" y="14"/>
                    <a:pt x="164" y="15"/>
                  </a:cubicBezTo>
                  <a:cubicBezTo>
                    <a:pt x="160" y="17"/>
                    <a:pt x="157" y="18"/>
                    <a:pt x="153" y="18"/>
                  </a:cubicBezTo>
                  <a:cubicBezTo>
                    <a:pt x="131" y="18"/>
                    <a:pt x="108" y="18"/>
                    <a:pt x="85"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AR" sz="1050"/>
            </a:p>
          </p:txBody>
        </p:sp>
        <p:sp>
          <p:nvSpPr>
            <p:cNvPr id="14" name="Freeform 8"/>
            <p:cNvSpPr>
              <a:spLocks/>
            </p:cNvSpPr>
            <p:nvPr userDrawn="1"/>
          </p:nvSpPr>
          <p:spPr bwMode="auto">
            <a:xfrm>
              <a:off x="728663" y="3294063"/>
              <a:ext cx="688975" cy="65088"/>
            </a:xfrm>
            <a:custGeom>
              <a:avLst/>
              <a:gdLst>
                <a:gd name="T0" fmla="*/ 91 w 180"/>
                <a:gd name="T1" fmla="*/ 17 h 17"/>
                <a:gd name="T2" fmla="*/ 15 w 180"/>
                <a:gd name="T3" fmla="*/ 16 h 17"/>
                <a:gd name="T4" fmla="*/ 6 w 180"/>
                <a:gd name="T5" fmla="*/ 15 h 17"/>
                <a:gd name="T6" fmla="*/ 6 w 180"/>
                <a:gd name="T7" fmla="*/ 2 h 17"/>
                <a:gd name="T8" fmla="*/ 15 w 180"/>
                <a:gd name="T9" fmla="*/ 0 h 17"/>
                <a:gd name="T10" fmla="*/ 168 w 180"/>
                <a:gd name="T11" fmla="*/ 0 h 17"/>
                <a:gd name="T12" fmla="*/ 176 w 180"/>
                <a:gd name="T13" fmla="*/ 2 h 17"/>
                <a:gd name="T14" fmla="*/ 180 w 180"/>
                <a:gd name="T15" fmla="*/ 9 h 17"/>
                <a:gd name="T16" fmla="*/ 175 w 180"/>
                <a:gd name="T17" fmla="*/ 15 h 17"/>
                <a:gd name="T18" fmla="*/ 167 w 180"/>
                <a:gd name="T19" fmla="*/ 16 h 17"/>
                <a:gd name="T20" fmla="*/ 91 w 180"/>
                <a:gd name="T21" fmla="*/ 17 h 17"/>
                <a:gd name="T22" fmla="*/ 91 w 180"/>
                <a:gd name="T23"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0" h="17">
                  <a:moveTo>
                    <a:pt x="91" y="17"/>
                  </a:moveTo>
                  <a:cubicBezTo>
                    <a:pt x="66" y="17"/>
                    <a:pt x="40" y="17"/>
                    <a:pt x="15" y="16"/>
                  </a:cubicBezTo>
                  <a:cubicBezTo>
                    <a:pt x="12" y="16"/>
                    <a:pt x="9" y="16"/>
                    <a:pt x="6" y="15"/>
                  </a:cubicBezTo>
                  <a:cubicBezTo>
                    <a:pt x="0" y="12"/>
                    <a:pt x="0" y="6"/>
                    <a:pt x="6" y="2"/>
                  </a:cubicBezTo>
                  <a:cubicBezTo>
                    <a:pt x="8" y="1"/>
                    <a:pt x="12" y="0"/>
                    <a:pt x="15" y="0"/>
                  </a:cubicBezTo>
                  <a:cubicBezTo>
                    <a:pt x="66" y="0"/>
                    <a:pt x="117" y="0"/>
                    <a:pt x="168" y="0"/>
                  </a:cubicBezTo>
                  <a:cubicBezTo>
                    <a:pt x="170" y="0"/>
                    <a:pt x="173" y="1"/>
                    <a:pt x="176" y="2"/>
                  </a:cubicBezTo>
                  <a:cubicBezTo>
                    <a:pt x="178" y="4"/>
                    <a:pt x="180" y="6"/>
                    <a:pt x="180" y="9"/>
                  </a:cubicBezTo>
                  <a:cubicBezTo>
                    <a:pt x="180" y="11"/>
                    <a:pt x="178" y="14"/>
                    <a:pt x="175" y="15"/>
                  </a:cubicBezTo>
                  <a:cubicBezTo>
                    <a:pt x="173" y="16"/>
                    <a:pt x="170" y="16"/>
                    <a:pt x="167" y="16"/>
                  </a:cubicBezTo>
                  <a:cubicBezTo>
                    <a:pt x="142" y="17"/>
                    <a:pt x="116" y="17"/>
                    <a:pt x="91" y="17"/>
                  </a:cubicBezTo>
                  <a:cubicBezTo>
                    <a:pt x="91" y="17"/>
                    <a:pt x="91" y="17"/>
                    <a:pt x="91"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AR" sz="1050"/>
            </a:p>
          </p:txBody>
        </p:sp>
        <p:sp>
          <p:nvSpPr>
            <p:cNvPr id="15" name="Freeform 9"/>
            <p:cNvSpPr>
              <a:spLocks/>
            </p:cNvSpPr>
            <p:nvPr userDrawn="1"/>
          </p:nvSpPr>
          <p:spPr bwMode="auto">
            <a:xfrm>
              <a:off x="820738" y="3081338"/>
              <a:ext cx="512763" cy="60325"/>
            </a:xfrm>
            <a:custGeom>
              <a:avLst/>
              <a:gdLst>
                <a:gd name="T0" fmla="*/ 67 w 134"/>
                <a:gd name="T1" fmla="*/ 0 h 16"/>
                <a:gd name="T2" fmla="*/ 120 w 134"/>
                <a:gd name="T3" fmla="*/ 0 h 16"/>
                <a:gd name="T4" fmla="*/ 130 w 134"/>
                <a:gd name="T5" fmla="*/ 3 h 16"/>
                <a:gd name="T6" fmla="*/ 130 w 134"/>
                <a:gd name="T7" fmla="*/ 13 h 16"/>
                <a:gd name="T8" fmla="*/ 121 w 134"/>
                <a:gd name="T9" fmla="*/ 16 h 16"/>
                <a:gd name="T10" fmla="*/ 13 w 134"/>
                <a:gd name="T11" fmla="*/ 16 h 16"/>
                <a:gd name="T12" fmla="*/ 5 w 134"/>
                <a:gd name="T13" fmla="*/ 14 h 16"/>
                <a:gd name="T14" fmla="*/ 5 w 134"/>
                <a:gd name="T15" fmla="*/ 2 h 16"/>
                <a:gd name="T16" fmla="*/ 14 w 134"/>
                <a:gd name="T17" fmla="*/ 0 h 16"/>
                <a:gd name="T18" fmla="*/ 67 w 134"/>
                <a:gd name="T19"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4" h="16">
                  <a:moveTo>
                    <a:pt x="67" y="0"/>
                  </a:moveTo>
                  <a:cubicBezTo>
                    <a:pt x="85" y="0"/>
                    <a:pt x="102" y="0"/>
                    <a:pt x="120" y="0"/>
                  </a:cubicBezTo>
                  <a:cubicBezTo>
                    <a:pt x="123" y="0"/>
                    <a:pt x="127" y="1"/>
                    <a:pt x="130" y="3"/>
                  </a:cubicBezTo>
                  <a:cubicBezTo>
                    <a:pt x="134" y="5"/>
                    <a:pt x="134" y="11"/>
                    <a:pt x="130" y="13"/>
                  </a:cubicBezTo>
                  <a:cubicBezTo>
                    <a:pt x="127" y="15"/>
                    <a:pt x="124" y="16"/>
                    <a:pt x="121" y="16"/>
                  </a:cubicBezTo>
                  <a:cubicBezTo>
                    <a:pt x="85" y="16"/>
                    <a:pt x="49" y="16"/>
                    <a:pt x="13" y="16"/>
                  </a:cubicBezTo>
                  <a:cubicBezTo>
                    <a:pt x="11" y="16"/>
                    <a:pt x="7" y="15"/>
                    <a:pt x="5" y="14"/>
                  </a:cubicBezTo>
                  <a:cubicBezTo>
                    <a:pt x="0" y="11"/>
                    <a:pt x="0" y="5"/>
                    <a:pt x="5" y="2"/>
                  </a:cubicBezTo>
                  <a:cubicBezTo>
                    <a:pt x="8" y="1"/>
                    <a:pt x="11" y="0"/>
                    <a:pt x="14" y="0"/>
                  </a:cubicBezTo>
                  <a:cubicBezTo>
                    <a:pt x="32" y="0"/>
                    <a:pt x="49" y="0"/>
                    <a:pt x="6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AR" sz="1050"/>
            </a:p>
          </p:txBody>
        </p:sp>
        <p:sp>
          <p:nvSpPr>
            <p:cNvPr id="16" name="Freeform 10"/>
            <p:cNvSpPr>
              <a:spLocks/>
            </p:cNvSpPr>
            <p:nvPr userDrawn="1"/>
          </p:nvSpPr>
          <p:spPr bwMode="auto">
            <a:xfrm>
              <a:off x="923925" y="2986088"/>
              <a:ext cx="309563" cy="57150"/>
            </a:xfrm>
            <a:custGeom>
              <a:avLst/>
              <a:gdLst>
                <a:gd name="T0" fmla="*/ 40 w 81"/>
                <a:gd name="T1" fmla="*/ 15 h 15"/>
                <a:gd name="T2" fmla="*/ 12 w 81"/>
                <a:gd name="T3" fmla="*/ 15 h 15"/>
                <a:gd name="T4" fmla="*/ 4 w 81"/>
                <a:gd name="T5" fmla="*/ 13 h 15"/>
                <a:gd name="T6" fmla="*/ 0 w 81"/>
                <a:gd name="T7" fmla="*/ 8 h 15"/>
                <a:gd name="T8" fmla="*/ 4 w 81"/>
                <a:gd name="T9" fmla="*/ 2 h 15"/>
                <a:gd name="T10" fmla="*/ 12 w 81"/>
                <a:gd name="T11" fmla="*/ 0 h 15"/>
                <a:gd name="T12" fmla="*/ 68 w 81"/>
                <a:gd name="T13" fmla="*/ 0 h 15"/>
                <a:gd name="T14" fmla="*/ 77 w 81"/>
                <a:gd name="T15" fmla="*/ 2 h 15"/>
                <a:gd name="T16" fmla="*/ 77 w 81"/>
                <a:gd name="T17" fmla="*/ 13 h 15"/>
                <a:gd name="T18" fmla="*/ 68 w 81"/>
                <a:gd name="T19" fmla="*/ 15 h 15"/>
                <a:gd name="T20" fmla="*/ 40 w 81"/>
                <a:gd name="T21"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1" h="15">
                  <a:moveTo>
                    <a:pt x="40" y="15"/>
                  </a:moveTo>
                  <a:cubicBezTo>
                    <a:pt x="31" y="15"/>
                    <a:pt x="21" y="15"/>
                    <a:pt x="12" y="15"/>
                  </a:cubicBezTo>
                  <a:cubicBezTo>
                    <a:pt x="9" y="15"/>
                    <a:pt x="6" y="15"/>
                    <a:pt x="4" y="13"/>
                  </a:cubicBezTo>
                  <a:cubicBezTo>
                    <a:pt x="2" y="12"/>
                    <a:pt x="0" y="10"/>
                    <a:pt x="0" y="8"/>
                  </a:cubicBezTo>
                  <a:cubicBezTo>
                    <a:pt x="0" y="6"/>
                    <a:pt x="2" y="3"/>
                    <a:pt x="4" y="2"/>
                  </a:cubicBezTo>
                  <a:cubicBezTo>
                    <a:pt x="6" y="0"/>
                    <a:pt x="9" y="0"/>
                    <a:pt x="12" y="0"/>
                  </a:cubicBezTo>
                  <a:cubicBezTo>
                    <a:pt x="31" y="0"/>
                    <a:pt x="49" y="0"/>
                    <a:pt x="68" y="0"/>
                  </a:cubicBezTo>
                  <a:cubicBezTo>
                    <a:pt x="71" y="0"/>
                    <a:pt x="74" y="1"/>
                    <a:pt x="77" y="2"/>
                  </a:cubicBezTo>
                  <a:cubicBezTo>
                    <a:pt x="81" y="5"/>
                    <a:pt x="81" y="10"/>
                    <a:pt x="77" y="13"/>
                  </a:cubicBezTo>
                  <a:cubicBezTo>
                    <a:pt x="74" y="14"/>
                    <a:pt x="71" y="15"/>
                    <a:pt x="68" y="15"/>
                  </a:cubicBezTo>
                  <a:cubicBezTo>
                    <a:pt x="59" y="15"/>
                    <a:pt x="50" y="15"/>
                    <a:pt x="40"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AR" sz="1050"/>
            </a:p>
          </p:txBody>
        </p:sp>
      </p:grpSp>
    </p:spTree>
    <p:extLst>
      <p:ext uri="{BB962C8B-B14F-4D97-AF65-F5344CB8AC3E}">
        <p14:creationId xmlns:p14="http://schemas.microsoft.com/office/powerpoint/2010/main" val="4117408330"/>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userDrawn="1">
  <p:cSld name="13_Style slide layout">
    <p:spTree>
      <p:nvGrpSpPr>
        <p:cNvPr id="1" name=""/>
        <p:cNvGrpSpPr/>
        <p:nvPr/>
      </p:nvGrpSpPr>
      <p:grpSpPr>
        <a:xfrm>
          <a:off x="0" y="0"/>
          <a:ext cx="0" cy="0"/>
          <a:chOff x="0" y="0"/>
          <a:chExt cx="0" cy="0"/>
        </a:xfrm>
      </p:grpSpPr>
      <p:sp>
        <p:nvSpPr>
          <p:cNvPr id="4" name="Rectangle 7">
            <a:extLst>
              <a:ext uri="{FF2B5EF4-FFF2-40B4-BE49-F238E27FC236}">
                <a16:creationId xmlns:a16="http://schemas.microsoft.com/office/drawing/2014/main" id="{2DA635C4-FB18-4237-B479-4630D26D39C9}"/>
              </a:ext>
            </a:extLst>
          </p:cNvPr>
          <p:cNvSpPr>
            <a:spLocks noChangeArrowheads="1"/>
          </p:cNvSpPr>
          <p:nvPr userDrawn="1"/>
        </p:nvSpPr>
        <p:spPr bwMode="auto">
          <a:xfrm>
            <a:off x="162551" y="1"/>
            <a:ext cx="8820150" cy="308607"/>
          </a:xfrm>
          <a:prstGeom prst="rect">
            <a:avLst/>
          </a:prstGeom>
          <a:solidFill>
            <a:srgbClr val="F8BA16"/>
          </a:solidFill>
          <a:ln>
            <a:noFill/>
          </a:ln>
        </p:spPr>
        <p:txBody>
          <a:bodyPr vert="horz" wrap="square" lIns="68580" tIns="34290" rIns="68580" bIns="34290" numCol="1" anchor="t" anchorCtr="0" compatLnSpc="1">
            <a:prstTxWarp prst="textNoShape">
              <a:avLst/>
            </a:prstTxWarp>
          </a:bodyPr>
          <a:lstStyle/>
          <a:p>
            <a:endParaRPr lang="es-PE" sz="1050"/>
          </a:p>
        </p:txBody>
      </p:sp>
      <p:sp>
        <p:nvSpPr>
          <p:cNvPr id="32" name="Freeform 6">
            <a:extLst>
              <a:ext uri="{FF2B5EF4-FFF2-40B4-BE49-F238E27FC236}">
                <a16:creationId xmlns:a16="http://schemas.microsoft.com/office/drawing/2014/main" id="{3B8134BF-3F5A-4DA1-87FE-FF9660644FC1}"/>
              </a:ext>
            </a:extLst>
          </p:cNvPr>
          <p:cNvSpPr>
            <a:spLocks/>
          </p:cNvSpPr>
          <p:nvPr userDrawn="1"/>
        </p:nvSpPr>
        <p:spPr bwMode="auto">
          <a:xfrm>
            <a:off x="4248807" y="-30088"/>
            <a:ext cx="548513" cy="626372"/>
          </a:xfrm>
          <a:custGeom>
            <a:avLst/>
            <a:gdLst>
              <a:gd name="T0" fmla="*/ 559 w 782"/>
              <a:gd name="T1" fmla="*/ 88 h 893"/>
              <a:gd name="T2" fmla="*/ 391 w 782"/>
              <a:gd name="T3" fmla="*/ 0 h 893"/>
              <a:gd name="T4" fmla="*/ 0 w 782"/>
              <a:gd name="T5" fmla="*/ 204 h 893"/>
              <a:gd name="T6" fmla="*/ 0 w 782"/>
              <a:gd name="T7" fmla="*/ 673 h 893"/>
              <a:gd name="T8" fmla="*/ 409 w 782"/>
              <a:gd name="T9" fmla="*/ 893 h 893"/>
              <a:gd name="T10" fmla="*/ 559 w 782"/>
              <a:gd name="T11" fmla="*/ 805 h 893"/>
              <a:gd name="T12" fmla="*/ 782 w 782"/>
              <a:gd name="T13" fmla="*/ 673 h 893"/>
              <a:gd name="T14" fmla="*/ 782 w 782"/>
              <a:gd name="T15" fmla="*/ 204 h 893"/>
              <a:gd name="T16" fmla="*/ 559 w 782"/>
              <a:gd name="T17" fmla="*/ 88 h 8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82" h="893">
                <a:moveTo>
                  <a:pt x="559" y="88"/>
                </a:moveTo>
                <a:lnTo>
                  <a:pt x="391" y="0"/>
                </a:lnTo>
                <a:lnTo>
                  <a:pt x="0" y="204"/>
                </a:lnTo>
                <a:lnTo>
                  <a:pt x="0" y="673"/>
                </a:lnTo>
                <a:lnTo>
                  <a:pt x="409" y="893"/>
                </a:lnTo>
                <a:lnTo>
                  <a:pt x="559" y="805"/>
                </a:lnTo>
                <a:lnTo>
                  <a:pt x="782" y="673"/>
                </a:lnTo>
                <a:lnTo>
                  <a:pt x="782" y="204"/>
                </a:lnTo>
                <a:lnTo>
                  <a:pt x="559" y="88"/>
                </a:lnTo>
                <a:close/>
              </a:path>
            </a:pathLst>
          </a:custGeom>
          <a:solidFill>
            <a:srgbClr val="F8BA16"/>
          </a:solidFill>
          <a:ln w="61913"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endParaRPr lang="es-PE" sz="1050"/>
          </a:p>
        </p:txBody>
      </p:sp>
      <p:sp>
        <p:nvSpPr>
          <p:cNvPr id="62" name="Text Placeholder 9">
            <a:extLst>
              <a:ext uri="{FF2B5EF4-FFF2-40B4-BE49-F238E27FC236}">
                <a16:creationId xmlns:a16="http://schemas.microsoft.com/office/drawing/2014/main" id="{EB62A9F0-2206-4C86-BE43-A0CDC87498C6}"/>
              </a:ext>
            </a:extLst>
          </p:cNvPr>
          <p:cNvSpPr>
            <a:spLocks noGrp="1"/>
          </p:cNvSpPr>
          <p:nvPr userDrawn="1">
            <p:ph type="body" sz="quarter" idx="10" hasCustomPrompt="1"/>
          </p:nvPr>
        </p:nvSpPr>
        <p:spPr>
          <a:xfrm>
            <a:off x="172520" y="626373"/>
            <a:ext cx="8679898" cy="543185"/>
          </a:xfrm>
          <a:prstGeom prst="rect">
            <a:avLst/>
          </a:prstGeom>
        </p:spPr>
        <p:txBody>
          <a:bodyPr anchor="ctr"/>
          <a:lstStyle>
            <a:lvl1pPr marL="0" indent="0" algn="ctr">
              <a:buNone/>
              <a:defRPr sz="3000" b="0" baseline="0">
                <a:latin typeface="+mj-lt"/>
                <a:cs typeface="Arial" pitchFamily="34" charset="0"/>
              </a:defRPr>
            </a:lvl1pPr>
          </a:lstStyle>
          <a:p>
            <a:pPr lvl="0"/>
            <a:r>
              <a:rPr lang="en-US" altLang="ko-KR" dirty="0"/>
              <a:t>BASIC LAYOUT</a:t>
            </a:r>
          </a:p>
        </p:txBody>
      </p:sp>
      <p:grpSp>
        <p:nvGrpSpPr>
          <p:cNvPr id="2" name="Grupo 1"/>
          <p:cNvGrpSpPr/>
          <p:nvPr userDrawn="1"/>
        </p:nvGrpSpPr>
        <p:grpSpPr>
          <a:xfrm>
            <a:off x="3126974" y="1636515"/>
            <a:ext cx="3217268" cy="3262465"/>
            <a:chOff x="4169299" y="2182020"/>
            <a:chExt cx="4289690" cy="4349953"/>
          </a:xfrm>
        </p:grpSpPr>
        <p:sp>
          <p:nvSpPr>
            <p:cNvPr id="31" name="Freeform 6">
              <a:extLst>
                <a:ext uri="{FF2B5EF4-FFF2-40B4-BE49-F238E27FC236}">
                  <a16:creationId xmlns:a16="http://schemas.microsoft.com/office/drawing/2014/main" id="{3B8134BF-3F5A-4DA1-87FE-FF9660644FC1}"/>
                </a:ext>
              </a:extLst>
            </p:cNvPr>
            <p:cNvSpPr>
              <a:spLocks/>
            </p:cNvSpPr>
            <p:nvPr userDrawn="1"/>
          </p:nvSpPr>
          <p:spPr bwMode="auto">
            <a:xfrm>
              <a:off x="6330914" y="2182020"/>
              <a:ext cx="2128075" cy="2430142"/>
            </a:xfrm>
            <a:custGeom>
              <a:avLst/>
              <a:gdLst>
                <a:gd name="T0" fmla="*/ 559 w 782"/>
                <a:gd name="T1" fmla="*/ 88 h 893"/>
                <a:gd name="T2" fmla="*/ 391 w 782"/>
                <a:gd name="T3" fmla="*/ 0 h 893"/>
                <a:gd name="T4" fmla="*/ 0 w 782"/>
                <a:gd name="T5" fmla="*/ 204 h 893"/>
                <a:gd name="T6" fmla="*/ 0 w 782"/>
                <a:gd name="T7" fmla="*/ 673 h 893"/>
                <a:gd name="T8" fmla="*/ 409 w 782"/>
                <a:gd name="T9" fmla="*/ 893 h 893"/>
                <a:gd name="T10" fmla="*/ 559 w 782"/>
                <a:gd name="T11" fmla="*/ 805 h 893"/>
                <a:gd name="T12" fmla="*/ 782 w 782"/>
                <a:gd name="T13" fmla="*/ 673 h 893"/>
                <a:gd name="T14" fmla="*/ 782 w 782"/>
                <a:gd name="T15" fmla="*/ 204 h 893"/>
                <a:gd name="T16" fmla="*/ 559 w 782"/>
                <a:gd name="T17" fmla="*/ 88 h 8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82" h="893">
                  <a:moveTo>
                    <a:pt x="559" y="88"/>
                  </a:moveTo>
                  <a:lnTo>
                    <a:pt x="391" y="0"/>
                  </a:lnTo>
                  <a:lnTo>
                    <a:pt x="0" y="204"/>
                  </a:lnTo>
                  <a:lnTo>
                    <a:pt x="0" y="673"/>
                  </a:lnTo>
                  <a:lnTo>
                    <a:pt x="409" y="893"/>
                  </a:lnTo>
                  <a:lnTo>
                    <a:pt x="559" y="805"/>
                  </a:lnTo>
                  <a:lnTo>
                    <a:pt x="782" y="673"/>
                  </a:lnTo>
                  <a:lnTo>
                    <a:pt x="782" y="204"/>
                  </a:lnTo>
                  <a:lnTo>
                    <a:pt x="559" y="88"/>
                  </a:lnTo>
                  <a:close/>
                </a:path>
              </a:pathLst>
            </a:custGeom>
            <a:solidFill>
              <a:srgbClr val="F8BA16">
                <a:alpha val="20000"/>
              </a:srgbClr>
            </a:solidFill>
            <a:ln w="6191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s-PE" sz="1050"/>
            </a:p>
          </p:txBody>
        </p:sp>
        <p:sp>
          <p:nvSpPr>
            <p:cNvPr id="29" name="Freeform 6">
              <a:extLst>
                <a:ext uri="{FF2B5EF4-FFF2-40B4-BE49-F238E27FC236}">
                  <a16:creationId xmlns:a16="http://schemas.microsoft.com/office/drawing/2014/main" id="{3B8134BF-3F5A-4DA1-87FE-FF9660644FC1}"/>
                </a:ext>
              </a:extLst>
            </p:cNvPr>
            <p:cNvSpPr>
              <a:spLocks/>
            </p:cNvSpPr>
            <p:nvPr userDrawn="1"/>
          </p:nvSpPr>
          <p:spPr bwMode="auto">
            <a:xfrm>
              <a:off x="4169299" y="2182020"/>
              <a:ext cx="2128075" cy="2430142"/>
            </a:xfrm>
            <a:custGeom>
              <a:avLst/>
              <a:gdLst>
                <a:gd name="T0" fmla="*/ 559 w 782"/>
                <a:gd name="T1" fmla="*/ 88 h 893"/>
                <a:gd name="T2" fmla="*/ 391 w 782"/>
                <a:gd name="T3" fmla="*/ 0 h 893"/>
                <a:gd name="T4" fmla="*/ 0 w 782"/>
                <a:gd name="T5" fmla="*/ 204 h 893"/>
                <a:gd name="T6" fmla="*/ 0 w 782"/>
                <a:gd name="T7" fmla="*/ 673 h 893"/>
                <a:gd name="T8" fmla="*/ 409 w 782"/>
                <a:gd name="T9" fmla="*/ 893 h 893"/>
                <a:gd name="T10" fmla="*/ 559 w 782"/>
                <a:gd name="T11" fmla="*/ 805 h 893"/>
                <a:gd name="T12" fmla="*/ 782 w 782"/>
                <a:gd name="T13" fmla="*/ 673 h 893"/>
                <a:gd name="T14" fmla="*/ 782 w 782"/>
                <a:gd name="T15" fmla="*/ 204 h 893"/>
                <a:gd name="T16" fmla="*/ 559 w 782"/>
                <a:gd name="T17" fmla="*/ 88 h 8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82" h="893">
                  <a:moveTo>
                    <a:pt x="559" y="88"/>
                  </a:moveTo>
                  <a:lnTo>
                    <a:pt x="391" y="0"/>
                  </a:lnTo>
                  <a:lnTo>
                    <a:pt x="0" y="204"/>
                  </a:lnTo>
                  <a:lnTo>
                    <a:pt x="0" y="673"/>
                  </a:lnTo>
                  <a:lnTo>
                    <a:pt x="409" y="893"/>
                  </a:lnTo>
                  <a:lnTo>
                    <a:pt x="559" y="805"/>
                  </a:lnTo>
                  <a:lnTo>
                    <a:pt x="782" y="673"/>
                  </a:lnTo>
                  <a:lnTo>
                    <a:pt x="782" y="204"/>
                  </a:lnTo>
                  <a:lnTo>
                    <a:pt x="559" y="88"/>
                  </a:lnTo>
                  <a:close/>
                </a:path>
              </a:pathLst>
            </a:custGeom>
            <a:solidFill>
              <a:srgbClr val="F8BA16">
                <a:alpha val="20000"/>
              </a:srgbClr>
            </a:solidFill>
            <a:ln w="6191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s-PE" sz="1050"/>
            </a:p>
          </p:txBody>
        </p:sp>
        <p:sp>
          <p:nvSpPr>
            <p:cNvPr id="30" name="Freeform 6">
              <a:extLst>
                <a:ext uri="{FF2B5EF4-FFF2-40B4-BE49-F238E27FC236}">
                  <a16:creationId xmlns:a16="http://schemas.microsoft.com/office/drawing/2014/main" id="{3B8134BF-3F5A-4DA1-87FE-FF9660644FC1}"/>
                </a:ext>
              </a:extLst>
            </p:cNvPr>
            <p:cNvSpPr>
              <a:spLocks/>
            </p:cNvSpPr>
            <p:nvPr userDrawn="1"/>
          </p:nvSpPr>
          <p:spPr bwMode="auto">
            <a:xfrm>
              <a:off x="5266876" y="4101831"/>
              <a:ext cx="2128075" cy="2430142"/>
            </a:xfrm>
            <a:custGeom>
              <a:avLst/>
              <a:gdLst>
                <a:gd name="T0" fmla="*/ 559 w 782"/>
                <a:gd name="T1" fmla="*/ 88 h 893"/>
                <a:gd name="T2" fmla="*/ 391 w 782"/>
                <a:gd name="T3" fmla="*/ 0 h 893"/>
                <a:gd name="T4" fmla="*/ 0 w 782"/>
                <a:gd name="T5" fmla="*/ 204 h 893"/>
                <a:gd name="T6" fmla="*/ 0 w 782"/>
                <a:gd name="T7" fmla="*/ 673 h 893"/>
                <a:gd name="T8" fmla="*/ 409 w 782"/>
                <a:gd name="T9" fmla="*/ 893 h 893"/>
                <a:gd name="T10" fmla="*/ 559 w 782"/>
                <a:gd name="T11" fmla="*/ 805 h 893"/>
                <a:gd name="T12" fmla="*/ 782 w 782"/>
                <a:gd name="T13" fmla="*/ 673 h 893"/>
                <a:gd name="T14" fmla="*/ 782 w 782"/>
                <a:gd name="T15" fmla="*/ 204 h 893"/>
                <a:gd name="T16" fmla="*/ 559 w 782"/>
                <a:gd name="T17" fmla="*/ 88 h 8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82" h="893">
                  <a:moveTo>
                    <a:pt x="559" y="88"/>
                  </a:moveTo>
                  <a:lnTo>
                    <a:pt x="391" y="0"/>
                  </a:lnTo>
                  <a:lnTo>
                    <a:pt x="0" y="204"/>
                  </a:lnTo>
                  <a:lnTo>
                    <a:pt x="0" y="673"/>
                  </a:lnTo>
                  <a:lnTo>
                    <a:pt x="409" y="893"/>
                  </a:lnTo>
                  <a:lnTo>
                    <a:pt x="559" y="805"/>
                  </a:lnTo>
                  <a:lnTo>
                    <a:pt x="782" y="673"/>
                  </a:lnTo>
                  <a:lnTo>
                    <a:pt x="782" y="204"/>
                  </a:lnTo>
                  <a:lnTo>
                    <a:pt x="559" y="88"/>
                  </a:lnTo>
                  <a:close/>
                </a:path>
              </a:pathLst>
            </a:custGeom>
            <a:solidFill>
              <a:srgbClr val="F8BA16">
                <a:alpha val="20000"/>
              </a:srgbClr>
            </a:solidFill>
            <a:ln w="6191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s-PE" sz="1050"/>
            </a:p>
          </p:txBody>
        </p:sp>
      </p:grpSp>
      <p:grpSp>
        <p:nvGrpSpPr>
          <p:cNvPr id="17" name="Grupo 16"/>
          <p:cNvGrpSpPr/>
          <p:nvPr userDrawn="1"/>
        </p:nvGrpSpPr>
        <p:grpSpPr>
          <a:xfrm>
            <a:off x="4392371" y="77407"/>
            <a:ext cx="261383" cy="361358"/>
            <a:chOff x="728663" y="2720975"/>
            <a:chExt cx="688975" cy="952501"/>
          </a:xfrm>
          <a:solidFill>
            <a:schemeClr val="bg1"/>
          </a:solidFill>
        </p:grpSpPr>
        <p:sp>
          <p:nvSpPr>
            <p:cNvPr id="10" name="Freeform 5"/>
            <p:cNvSpPr>
              <a:spLocks noEditPoints="1"/>
            </p:cNvSpPr>
            <p:nvPr userDrawn="1"/>
          </p:nvSpPr>
          <p:spPr bwMode="auto">
            <a:xfrm>
              <a:off x="744538" y="3395663"/>
              <a:ext cx="665163" cy="277813"/>
            </a:xfrm>
            <a:custGeom>
              <a:avLst/>
              <a:gdLst>
                <a:gd name="T0" fmla="*/ 116 w 174"/>
                <a:gd name="T1" fmla="*/ 18 h 73"/>
                <a:gd name="T2" fmla="*/ 119 w 174"/>
                <a:gd name="T3" fmla="*/ 27 h 73"/>
                <a:gd name="T4" fmla="*/ 122 w 174"/>
                <a:gd name="T5" fmla="*/ 28 h 73"/>
                <a:gd name="T6" fmla="*/ 146 w 174"/>
                <a:gd name="T7" fmla="*/ 28 h 73"/>
                <a:gd name="T8" fmla="*/ 150 w 174"/>
                <a:gd name="T9" fmla="*/ 28 h 73"/>
                <a:gd name="T10" fmla="*/ 159 w 174"/>
                <a:gd name="T11" fmla="*/ 37 h 73"/>
                <a:gd name="T12" fmla="*/ 150 w 174"/>
                <a:gd name="T13" fmla="*/ 45 h 73"/>
                <a:gd name="T14" fmla="*/ 134 w 174"/>
                <a:gd name="T15" fmla="*/ 45 h 73"/>
                <a:gd name="T16" fmla="*/ 129 w 174"/>
                <a:gd name="T17" fmla="*/ 45 h 73"/>
                <a:gd name="T18" fmla="*/ 115 w 174"/>
                <a:gd name="T19" fmla="*/ 56 h 73"/>
                <a:gd name="T20" fmla="*/ 123 w 174"/>
                <a:gd name="T21" fmla="*/ 56 h 73"/>
                <a:gd name="T22" fmla="*/ 135 w 174"/>
                <a:gd name="T23" fmla="*/ 65 h 73"/>
                <a:gd name="T24" fmla="*/ 123 w 174"/>
                <a:gd name="T25" fmla="*/ 73 h 73"/>
                <a:gd name="T26" fmla="*/ 51 w 174"/>
                <a:gd name="T27" fmla="*/ 73 h 73"/>
                <a:gd name="T28" fmla="*/ 39 w 174"/>
                <a:gd name="T29" fmla="*/ 65 h 73"/>
                <a:gd name="T30" fmla="*/ 51 w 174"/>
                <a:gd name="T31" fmla="*/ 56 h 73"/>
                <a:gd name="T32" fmla="*/ 59 w 174"/>
                <a:gd name="T33" fmla="*/ 56 h 73"/>
                <a:gd name="T34" fmla="*/ 55 w 174"/>
                <a:gd name="T35" fmla="*/ 47 h 73"/>
                <a:gd name="T36" fmla="*/ 52 w 174"/>
                <a:gd name="T37" fmla="*/ 45 h 73"/>
                <a:gd name="T38" fmla="*/ 27 w 174"/>
                <a:gd name="T39" fmla="*/ 45 h 73"/>
                <a:gd name="T40" fmla="*/ 23 w 174"/>
                <a:gd name="T41" fmla="*/ 45 h 73"/>
                <a:gd name="T42" fmla="*/ 15 w 174"/>
                <a:gd name="T43" fmla="*/ 37 h 73"/>
                <a:gd name="T44" fmla="*/ 24 w 174"/>
                <a:gd name="T45" fmla="*/ 28 h 73"/>
                <a:gd name="T46" fmla="*/ 48 w 174"/>
                <a:gd name="T47" fmla="*/ 28 h 73"/>
                <a:gd name="T48" fmla="*/ 56 w 174"/>
                <a:gd name="T49" fmla="*/ 23 h 73"/>
                <a:gd name="T50" fmla="*/ 58 w 174"/>
                <a:gd name="T51" fmla="*/ 18 h 73"/>
                <a:gd name="T52" fmla="*/ 54 w 174"/>
                <a:gd name="T53" fmla="*/ 18 h 73"/>
                <a:gd name="T54" fmla="*/ 15 w 174"/>
                <a:gd name="T55" fmla="*/ 18 h 73"/>
                <a:gd name="T56" fmla="*/ 4 w 174"/>
                <a:gd name="T57" fmla="*/ 14 h 73"/>
                <a:gd name="T58" fmla="*/ 4 w 174"/>
                <a:gd name="T59" fmla="*/ 4 h 73"/>
                <a:gd name="T60" fmla="*/ 15 w 174"/>
                <a:gd name="T61" fmla="*/ 0 h 73"/>
                <a:gd name="T62" fmla="*/ 67 w 174"/>
                <a:gd name="T63" fmla="*/ 0 h 73"/>
                <a:gd name="T64" fmla="*/ 158 w 174"/>
                <a:gd name="T65" fmla="*/ 0 h 73"/>
                <a:gd name="T66" fmla="*/ 169 w 174"/>
                <a:gd name="T67" fmla="*/ 3 h 73"/>
                <a:gd name="T68" fmla="*/ 169 w 174"/>
                <a:gd name="T69" fmla="*/ 15 h 73"/>
                <a:gd name="T70" fmla="*/ 159 w 174"/>
                <a:gd name="T71" fmla="*/ 18 h 73"/>
                <a:gd name="T72" fmla="*/ 121 w 174"/>
                <a:gd name="T73" fmla="*/ 18 h 73"/>
                <a:gd name="T74" fmla="*/ 116 w 174"/>
                <a:gd name="T75" fmla="*/ 18 h 73"/>
                <a:gd name="T76" fmla="*/ 109 w 174"/>
                <a:gd name="T77" fmla="*/ 35 h 73"/>
                <a:gd name="T78" fmla="*/ 108 w 174"/>
                <a:gd name="T79" fmla="*/ 29 h 73"/>
                <a:gd name="T80" fmla="*/ 91 w 174"/>
                <a:gd name="T81" fmla="*/ 12 h 73"/>
                <a:gd name="T82" fmla="*/ 72 w 174"/>
                <a:gd name="T83" fmla="*/ 19 h 73"/>
                <a:gd name="T84" fmla="*/ 72 w 174"/>
                <a:gd name="T85" fmla="*/ 53 h 73"/>
                <a:gd name="T86" fmla="*/ 101 w 174"/>
                <a:gd name="T87" fmla="*/ 54 h 73"/>
                <a:gd name="T88" fmla="*/ 109 w 174"/>
                <a:gd name="T89" fmla="*/ 35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74" h="73">
                  <a:moveTo>
                    <a:pt x="116" y="18"/>
                  </a:moveTo>
                  <a:cubicBezTo>
                    <a:pt x="117" y="21"/>
                    <a:pt x="118" y="24"/>
                    <a:pt x="119" y="27"/>
                  </a:cubicBezTo>
                  <a:cubicBezTo>
                    <a:pt x="119" y="28"/>
                    <a:pt x="121" y="28"/>
                    <a:pt x="122" y="28"/>
                  </a:cubicBezTo>
                  <a:cubicBezTo>
                    <a:pt x="130" y="28"/>
                    <a:pt x="138" y="28"/>
                    <a:pt x="146" y="28"/>
                  </a:cubicBezTo>
                  <a:cubicBezTo>
                    <a:pt x="147" y="28"/>
                    <a:pt x="148" y="28"/>
                    <a:pt x="150" y="28"/>
                  </a:cubicBezTo>
                  <a:cubicBezTo>
                    <a:pt x="155" y="29"/>
                    <a:pt x="159" y="32"/>
                    <a:pt x="159" y="37"/>
                  </a:cubicBezTo>
                  <a:cubicBezTo>
                    <a:pt x="159" y="41"/>
                    <a:pt x="155" y="45"/>
                    <a:pt x="150" y="45"/>
                  </a:cubicBezTo>
                  <a:cubicBezTo>
                    <a:pt x="144" y="46"/>
                    <a:pt x="139" y="45"/>
                    <a:pt x="134" y="45"/>
                  </a:cubicBezTo>
                  <a:cubicBezTo>
                    <a:pt x="132" y="45"/>
                    <a:pt x="131" y="45"/>
                    <a:pt x="129" y="45"/>
                  </a:cubicBezTo>
                  <a:cubicBezTo>
                    <a:pt x="119" y="45"/>
                    <a:pt x="119" y="45"/>
                    <a:pt x="115" y="56"/>
                  </a:cubicBezTo>
                  <a:cubicBezTo>
                    <a:pt x="118" y="56"/>
                    <a:pt x="121" y="56"/>
                    <a:pt x="123" y="56"/>
                  </a:cubicBezTo>
                  <a:cubicBezTo>
                    <a:pt x="130" y="56"/>
                    <a:pt x="135" y="60"/>
                    <a:pt x="135" y="65"/>
                  </a:cubicBezTo>
                  <a:cubicBezTo>
                    <a:pt x="135" y="69"/>
                    <a:pt x="130" y="73"/>
                    <a:pt x="123" y="73"/>
                  </a:cubicBezTo>
                  <a:cubicBezTo>
                    <a:pt x="99" y="73"/>
                    <a:pt x="75" y="73"/>
                    <a:pt x="51" y="73"/>
                  </a:cubicBezTo>
                  <a:cubicBezTo>
                    <a:pt x="44" y="73"/>
                    <a:pt x="39" y="69"/>
                    <a:pt x="39" y="65"/>
                  </a:cubicBezTo>
                  <a:cubicBezTo>
                    <a:pt x="39" y="60"/>
                    <a:pt x="44" y="56"/>
                    <a:pt x="51" y="56"/>
                  </a:cubicBezTo>
                  <a:cubicBezTo>
                    <a:pt x="53" y="56"/>
                    <a:pt x="56" y="56"/>
                    <a:pt x="59" y="56"/>
                  </a:cubicBezTo>
                  <a:cubicBezTo>
                    <a:pt x="58" y="53"/>
                    <a:pt x="57" y="50"/>
                    <a:pt x="55" y="47"/>
                  </a:cubicBezTo>
                  <a:cubicBezTo>
                    <a:pt x="55" y="46"/>
                    <a:pt x="53" y="45"/>
                    <a:pt x="52" y="45"/>
                  </a:cubicBezTo>
                  <a:cubicBezTo>
                    <a:pt x="44" y="45"/>
                    <a:pt x="35" y="45"/>
                    <a:pt x="27" y="45"/>
                  </a:cubicBezTo>
                  <a:cubicBezTo>
                    <a:pt x="26" y="45"/>
                    <a:pt x="25" y="45"/>
                    <a:pt x="23" y="45"/>
                  </a:cubicBezTo>
                  <a:cubicBezTo>
                    <a:pt x="18" y="44"/>
                    <a:pt x="15" y="41"/>
                    <a:pt x="15" y="37"/>
                  </a:cubicBezTo>
                  <a:cubicBezTo>
                    <a:pt x="15" y="32"/>
                    <a:pt x="19" y="29"/>
                    <a:pt x="24" y="28"/>
                  </a:cubicBezTo>
                  <a:cubicBezTo>
                    <a:pt x="32" y="28"/>
                    <a:pt x="40" y="28"/>
                    <a:pt x="48" y="28"/>
                  </a:cubicBezTo>
                  <a:cubicBezTo>
                    <a:pt x="53" y="29"/>
                    <a:pt x="56" y="28"/>
                    <a:pt x="56" y="23"/>
                  </a:cubicBezTo>
                  <a:cubicBezTo>
                    <a:pt x="57" y="21"/>
                    <a:pt x="57" y="20"/>
                    <a:pt x="58" y="18"/>
                  </a:cubicBezTo>
                  <a:cubicBezTo>
                    <a:pt x="56" y="18"/>
                    <a:pt x="55" y="18"/>
                    <a:pt x="54" y="18"/>
                  </a:cubicBezTo>
                  <a:cubicBezTo>
                    <a:pt x="41" y="18"/>
                    <a:pt x="28" y="18"/>
                    <a:pt x="15" y="18"/>
                  </a:cubicBezTo>
                  <a:cubicBezTo>
                    <a:pt x="11" y="18"/>
                    <a:pt x="7" y="16"/>
                    <a:pt x="4" y="14"/>
                  </a:cubicBezTo>
                  <a:cubicBezTo>
                    <a:pt x="0" y="12"/>
                    <a:pt x="0" y="6"/>
                    <a:pt x="4" y="4"/>
                  </a:cubicBezTo>
                  <a:cubicBezTo>
                    <a:pt x="7" y="2"/>
                    <a:pt x="11" y="0"/>
                    <a:pt x="15" y="0"/>
                  </a:cubicBezTo>
                  <a:cubicBezTo>
                    <a:pt x="32" y="0"/>
                    <a:pt x="50" y="0"/>
                    <a:pt x="67" y="0"/>
                  </a:cubicBezTo>
                  <a:cubicBezTo>
                    <a:pt x="97" y="0"/>
                    <a:pt x="128" y="0"/>
                    <a:pt x="158" y="0"/>
                  </a:cubicBezTo>
                  <a:cubicBezTo>
                    <a:pt x="162" y="0"/>
                    <a:pt x="166" y="1"/>
                    <a:pt x="169" y="3"/>
                  </a:cubicBezTo>
                  <a:cubicBezTo>
                    <a:pt x="174" y="6"/>
                    <a:pt x="174" y="12"/>
                    <a:pt x="169" y="15"/>
                  </a:cubicBezTo>
                  <a:cubicBezTo>
                    <a:pt x="166" y="17"/>
                    <a:pt x="162" y="18"/>
                    <a:pt x="159" y="18"/>
                  </a:cubicBezTo>
                  <a:cubicBezTo>
                    <a:pt x="146" y="18"/>
                    <a:pt x="133" y="18"/>
                    <a:pt x="121" y="18"/>
                  </a:cubicBezTo>
                  <a:cubicBezTo>
                    <a:pt x="119" y="18"/>
                    <a:pt x="118" y="18"/>
                    <a:pt x="116" y="18"/>
                  </a:cubicBezTo>
                  <a:close/>
                  <a:moveTo>
                    <a:pt x="109" y="35"/>
                  </a:moveTo>
                  <a:cubicBezTo>
                    <a:pt x="109" y="34"/>
                    <a:pt x="108" y="32"/>
                    <a:pt x="108" y="29"/>
                  </a:cubicBezTo>
                  <a:cubicBezTo>
                    <a:pt x="105" y="21"/>
                    <a:pt x="100" y="14"/>
                    <a:pt x="91" y="12"/>
                  </a:cubicBezTo>
                  <a:cubicBezTo>
                    <a:pt x="83" y="10"/>
                    <a:pt x="77" y="13"/>
                    <a:pt x="72" y="19"/>
                  </a:cubicBezTo>
                  <a:cubicBezTo>
                    <a:pt x="63" y="28"/>
                    <a:pt x="63" y="44"/>
                    <a:pt x="72" y="53"/>
                  </a:cubicBezTo>
                  <a:cubicBezTo>
                    <a:pt x="79" y="62"/>
                    <a:pt x="92" y="63"/>
                    <a:pt x="101" y="54"/>
                  </a:cubicBezTo>
                  <a:cubicBezTo>
                    <a:pt x="106" y="49"/>
                    <a:pt x="108" y="43"/>
                    <a:pt x="109" y="3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AR" sz="1050"/>
            </a:p>
          </p:txBody>
        </p:sp>
        <p:sp>
          <p:nvSpPr>
            <p:cNvPr id="11" name="Freeform 6"/>
            <p:cNvSpPr>
              <a:spLocks noEditPoints="1"/>
            </p:cNvSpPr>
            <p:nvPr userDrawn="1"/>
          </p:nvSpPr>
          <p:spPr bwMode="auto">
            <a:xfrm>
              <a:off x="782638" y="2720975"/>
              <a:ext cx="619125" cy="265113"/>
            </a:xfrm>
            <a:custGeom>
              <a:avLst/>
              <a:gdLst>
                <a:gd name="T0" fmla="*/ 67 w 162"/>
                <a:gd name="T1" fmla="*/ 43 h 70"/>
                <a:gd name="T2" fmla="*/ 74 w 162"/>
                <a:gd name="T3" fmla="*/ 40 h 70"/>
                <a:gd name="T4" fmla="*/ 76 w 162"/>
                <a:gd name="T5" fmla="*/ 39 h 70"/>
                <a:gd name="T6" fmla="*/ 106 w 162"/>
                <a:gd name="T7" fmla="*/ 19 h 70"/>
                <a:gd name="T8" fmla="*/ 147 w 162"/>
                <a:gd name="T9" fmla="*/ 7 h 70"/>
                <a:gd name="T10" fmla="*/ 162 w 162"/>
                <a:gd name="T11" fmla="*/ 0 h 70"/>
                <a:gd name="T12" fmla="*/ 157 w 162"/>
                <a:gd name="T13" fmla="*/ 14 h 70"/>
                <a:gd name="T14" fmla="*/ 127 w 162"/>
                <a:gd name="T15" fmla="*/ 55 h 70"/>
                <a:gd name="T16" fmla="*/ 86 w 162"/>
                <a:gd name="T17" fmla="*/ 66 h 70"/>
                <a:gd name="T18" fmla="*/ 71 w 162"/>
                <a:gd name="T19" fmla="*/ 66 h 70"/>
                <a:gd name="T20" fmla="*/ 67 w 162"/>
                <a:gd name="T21" fmla="*/ 67 h 70"/>
                <a:gd name="T22" fmla="*/ 66 w 162"/>
                <a:gd name="T23" fmla="*/ 63 h 70"/>
                <a:gd name="T24" fmla="*/ 66 w 162"/>
                <a:gd name="T25" fmla="*/ 63 h 70"/>
                <a:gd name="T26" fmla="*/ 14 w 162"/>
                <a:gd name="T27" fmla="*/ 42 h 70"/>
                <a:gd name="T28" fmla="*/ 1 w 162"/>
                <a:gd name="T29" fmla="*/ 16 h 70"/>
                <a:gd name="T30" fmla="*/ 0 w 162"/>
                <a:gd name="T31" fmla="*/ 12 h 70"/>
                <a:gd name="T32" fmla="*/ 40 w 162"/>
                <a:gd name="T33" fmla="*/ 26 h 70"/>
                <a:gd name="T34" fmla="*/ 67 w 162"/>
                <a:gd name="T35" fmla="*/ 43 h 70"/>
                <a:gd name="T36" fmla="*/ 76 w 162"/>
                <a:gd name="T37" fmla="*/ 56 h 70"/>
                <a:gd name="T38" fmla="*/ 133 w 162"/>
                <a:gd name="T39" fmla="*/ 17 h 70"/>
                <a:gd name="T40" fmla="*/ 129 w 162"/>
                <a:gd name="T41" fmla="*/ 18 h 70"/>
                <a:gd name="T42" fmla="*/ 90 w 162"/>
                <a:gd name="T43" fmla="*/ 35 h 70"/>
                <a:gd name="T44" fmla="*/ 76 w 162"/>
                <a:gd name="T45" fmla="*/ 56 h 70"/>
                <a:gd name="T46" fmla="*/ 24 w 162"/>
                <a:gd name="T47" fmla="*/ 26 h 70"/>
                <a:gd name="T48" fmla="*/ 67 w 162"/>
                <a:gd name="T49" fmla="*/ 55 h 70"/>
                <a:gd name="T50" fmla="*/ 24 w 162"/>
                <a:gd name="T51" fmla="*/ 2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2" h="70">
                  <a:moveTo>
                    <a:pt x="67" y="43"/>
                  </a:moveTo>
                  <a:cubicBezTo>
                    <a:pt x="70" y="42"/>
                    <a:pt x="72" y="41"/>
                    <a:pt x="74" y="40"/>
                  </a:cubicBezTo>
                  <a:cubicBezTo>
                    <a:pt x="75" y="40"/>
                    <a:pt x="76" y="40"/>
                    <a:pt x="76" y="39"/>
                  </a:cubicBezTo>
                  <a:cubicBezTo>
                    <a:pt x="84" y="28"/>
                    <a:pt x="94" y="23"/>
                    <a:pt x="106" y="19"/>
                  </a:cubicBezTo>
                  <a:cubicBezTo>
                    <a:pt x="120" y="15"/>
                    <a:pt x="134" y="11"/>
                    <a:pt x="147" y="7"/>
                  </a:cubicBezTo>
                  <a:cubicBezTo>
                    <a:pt x="152" y="6"/>
                    <a:pt x="157" y="3"/>
                    <a:pt x="162" y="0"/>
                  </a:cubicBezTo>
                  <a:cubicBezTo>
                    <a:pt x="160" y="5"/>
                    <a:pt x="159" y="9"/>
                    <a:pt x="157" y="14"/>
                  </a:cubicBezTo>
                  <a:cubicBezTo>
                    <a:pt x="151" y="30"/>
                    <a:pt x="142" y="45"/>
                    <a:pt x="127" y="55"/>
                  </a:cubicBezTo>
                  <a:cubicBezTo>
                    <a:pt x="115" y="64"/>
                    <a:pt x="101" y="67"/>
                    <a:pt x="86" y="66"/>
                  </a:cubicBezTo>
                  <a:cubicBezTo>
                    <a:pt x="81" y="65"/>
                    <a:pt x="76" y="66"/>
                    <a:pt x="71" y="66"/>
                  </a:cubicBezTo>
                  <a:cubicBezTo>
                    <a:pt x="70" y="66"/>
                    <a:pt x="69" y="67"/>
                    <a:pt x="67" y="67"/>
                  </a:cubicBezTo>
                  <a:cubicBezTo>
                    <a:pt x="67" y="65"/>
                    <a:pt x="67" y="64"/>
                    <a:pt x="66" y="63"/>
                  </a:cubicBezTo>
                  <a:cubicBezTo>
                    <a:pt x="66" y="63"/>
                    <a:pt x="66" y="63"/>
                    <a:pt x="66" y="63"/>
                  </a:cubicBezTo>
                  <a:cubicBezTo>
                    <a:pt x="41" y="70"/>
                    <a:pt x="24" y="59"/>
                    <a:pt x="14" y="42"/>
                  </a:cubicBezTo>
                  <a:cubicBezTo>
                    <a:pt x="8" y="34"/>
                    <a:pt x="5" y="25"/>
                    <a:pt x="1" y="16"/>
                  </a:cubicBezTo>
                  <a:cubicBezTo>
                    <a:pt x="0" y="15"/>
                    <a:pt x="0" y="14"/>
                    <a:pt x="0" y="12"/>
                  </a:cubicBezTo>
                  <a:cubicBezTo>
                    <a:pt x="13" y="20"/>
                    <a:pt x="27" y="22"/>
                    <a:pt x="40" y="26"/>
                  </a:cubicBezTo>
                  <a:cubicBezTo>
                    <a:pt x="51" y="29"/>
                    <a:pt x="61" y="34"/>
                    <a:pt x="67" y="43"/>
                  </a:cubicBezTo>
                  <a:close/>
                  <a:moveTo>
                    <a:pt x="76" y="56"/>
                  </a:moveTo>
                  <a:cubicBezTo>
                    <a:pt x="92" y="38"/>
                    <a:pt x="112" y="27"/>
                    <a:pt x="133" y="17"/>
                  </a:cubicBezTo>
                  <a:cubicBezTo>
                    <a:pt x="132" y="17"/>
                    <a:pt x="131" y="17"/>
                    <a:pt x="129" y="18"/>
                  </a:cubicBezTo>
                  <a:cubicBezTo>
                    <a:pt x="115" y="21"/>
                    <a:pt x="101" y="25"/>
                    <a:pt x="90" y="35"/>
                  </a:cubicBezTo>
                  <a:cubicBezTo>
                    <a:pt x="83" y="40"/>
                    <a:pt x="78" y="47"/>
                    <a:pt x="76" y="56"/>
                  </a:cubicBezTo>
                  <a:close/>
                  <a:moveTo>
                    <a:pt x="24" y="26"/>
                  </a:moveTo>
                  <a:cubicBezTo>
                    <a:pt x="41" y="31"/>
                    <a:pt x="56" y="39"/>
                    <a:pt x="67" y="55"/>
                  </a:cubicBezTo>
                  <a:cubicBezTo>
                    <a:pt x="62" y="38"/>
                    <a:pt x="41" y="26"/>
                    <a:pt x="24" y="2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AR" sz="1050"/>
            </a:p>
          </p:txBody>
        </p:sp>
        <p:sp>
          <p:nvSpPr>
            <p:cNvPr id="12" name="Freeform 7"/>
            <p:cNvSpPr>
              <a:spLocks/>
            </p:cNvSpPr>
            <p:nvPr userDrawn="1"/>
          </p:nvSpPr>
          <p:spPr bwMode="auto">
            <a:xfrm>
              <a:off x="752475" y="3184525"/>
              <a:ext cx="646113" cy="68263"/>
            </a:xfrm>
            <a:custGeom>
              <a:avLst/>
              <a:gdLst>
                <a:gd name="T0" fmla="*/ 85 w 169"/>
                <a:gd name="T1" fmla="*/ 18 h 18"/>
                <a:gd name="T2" fmla="*/ 16 w 169"/>
                <a:gd name="T3" fmla="*/ 18 h 18"/>
                <a:gd name="T4" fmla="*/ 5 w 169"/>
                <a:gd name="T5" fmla="*/ 14 h 18"/>
                <a:gd name="T6" fmla="*/ 5 w 169"/>
                <a:gd name="T7" fmla="*/ 4 h 18"/>
                <a:gd name="T8" fmla="*/ 16 w 169"/>
                <a:gd name="T9" fmla="*/ 0 h 18"/>
                <a:gd name="T10" fmla="*/ 153 w 169"/>
                <a:gd name="T11" fmla="*/ 0 h 18"/>
                <a:gd name="T12" fmla="*/ 164 w 169"/>
                <a:gd name="T13" fmla="*/ 3 h 18"/>
                <a:gd name="T14" fmla="*/ 168 w 169"/>
                <a:gd name="T15" fmla="*/ 9 h 18"/>
                <a:gd name="T16" fmla="*/ 164 w 169"/>
                <a:gd name="T17" fmla="*/ 15 h 18"/>
                <a:gd name="T18" fmla="*/ 153 w 169"/>
                <a:gd name="T19" fmla="*/ 18 h 18"/>
                <a:gd name="T20" fmla="*/ 85 w 169"/>
                <a:gd name="T21"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9" h="18">
                  <a:moveTo>
                    <a:pt x="85" y="18"/>
                  </a:moveTo>
                  <a:cubicBezTo>
                    <a:pt x="62" y="18"/>
                    <a:pt x="39" y="18"/>
                    <a:pt x="16" y="18"/>
                  </a:cubicBezTo>
                  <a:cubicBezTo>
                    <a:pt x="13" y="18"/>
                    <a:pt x="8" y="16"/>
                    <a:pt x="5" y="14"/>
                  </a:cubicBezTo>
                  <a:cubicBezTo>
                    <a:pt x="0" y="12"/>
                    <a:pt x="0" y="7"/>
                    <a:pt x="5" y="4"/>
                  </a:cubicBezTo>
                  <a:cubicBezTo>
                    <a:pt x="8" y="2"/>
                    <a:pt x="12" y="1"/>
                    <a:pt x="16" y="0"/>
                  </a:cubicBezTo>
                  <a:cubicBezTo>
                    <a:pt x="62" y="0"/>
                    <a:pt x="107" y="0"/>
                    <a:pt x="153" y="0"/>
                  </a:cubicBezTo>
                  <a:cubicBezTo>
                    <a:pt x="156" y="0"/>
                    <a:pt x="160" y="1"/>
                    <a:pt x="164" y="3"/>
                  </a:cubicBezTo>
                  <a:cubicBezTo>
                    <a:pt x="166" y="4"/>
                    <a:pt x="169" y="6"/>
                    <a:pt x="168" y="9"/>
                  </a:cubicBezTo>
                  <a:cubicBezTo>
                    <a:pt x="168" y="11"/>
                    <a:pt x="166" y="14"/>
                    <a:pt x="164" y="15"/>
                  </a:cubicBezTo>
                  <a:cubicBezTo>
                    <a:pt x="160" y="17"/>
                    <a:pt x="157" y="18"/>
                    <a:pt x="153" y="18"/>
                  </a:cubicBezTo>
                  <a:cubicBezTo>
                    <a:pt x="131" y="18"/>
                    <a:pt x="108" y="18"/>
                    <a:pt x="85"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AR" sz="1050"/>
            </a:p>
          </p:txBody>
        </p:sp>
        <p:sp>
          <p:nvSpPr>
            <p:cNvPr id="14" name="Freeform 8"/>
            <p:cNvSpPr>
              <a:spLocks/>
            </p:cNvSpPr>
            <p:nvPr userDrawn="1"/>
          </p:nvSpPr>
          <p:spPr bwMode="auto">
            <a:xfrm>
              <a:off x="728663" y="3294063"/>
              <a:ext cx="688975" cy="65088"/>
            </a:xfrm>
            <a:custGeom>
              <a:avLst/>
              <a:gdLst>
                <a:gd name="T0" fmla="*/ 91 w 180"/>
                <a:gd name="T1" fmla="*/ 17 h 17"/>
                <a:gd name="T2" fmla="*/ 15 w 180"/>
                <a:gd name="T3" fmla="*/ 16 h 17"/>
                <a:gd name="T4" fmla="*/ 6 w 180"/>
                <a:gd name="T5" fmla="*/ 15 h 17"/>
                <a:gd name="T6" fmla="*/ 6 w 180"/>
                <a:gd name="T7" fmla="*/ 2 h 17"/>
                <a:gd name="T8" fmla="*/ 15 w 180"/>
                <a:gd name="T9" fmla="*/ 0 h 17"/>
                <a:gd name="T10" fmla="*/ 168 w 180"/>
                <a:gd name="T11" fmla="*/ 0 h 17"/>
                <a:gd name="T12" fmla="*/ 176 w 180"/>
                <a:gd name="T13" fmla="*/ 2 h 17"/>
                <a:gd name="T14" fmla="*/ 180 w 180"/>
                <a:gd name="T15" fmla="*/ 9 h 17"/>
                <a:gd name="T16" fmla="*/ 175 w 180"/>
                <a:gd name="T17" fmla="*/ 15 h 17"/>
                <a:gd name="T18" fmla="*/ 167 w 180"/>
                <a:gd name="T19" fmla="*/ 16 h 17"/>
                <a:gd name="T20" fmla="*/ 91 w 180"/>
                <a:gd name="T21" fmla="*/ 17 h 17"/>
                <a:gd name="T22" fmla="*/ 91 w 180"/>
                <a:gd name="T23"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0" h="17">
                  <a:moveTo>
                    <a:pt x="91" y="17"/>
                  </a:moveTo>
                  <a:cubicBezTo>
                    <a:pt x="66" y="17"/>
                    <a:pt x="40" y="17"/>
                    <a:pt x="15" y="16"/>
                  </a:cubicBezTo>
                  <a:cubicBezTo>
                    <a:pt x="12" y="16"/>
                    <a:pt x="9" y="16"/>
                    <a:pt x="6" y="15"/>
                  </a:cubicBezTo>
                  <a:cubicBezTo>
                    <a:pt x="0" y="12"/>
                    <a:pt x="0" y="6"/>
                    <a:pt x="6" y="2"/>
                  </a:cubicBezTo>
                  <a:cubicBezTo>
                    <a:pt x="8" y="1"/>
                    <a:pt x="12" y="0"/>
                    <a:pt x="15" y="0"/>
                  </a:cubicBezTo>
                  <a:cubicBezTo>
                    <a:pt x="66" y="0"/>
                    <a:pt x="117" y="0"/>
                    <a:pt x="168" y="0"/>
                  </a:cubicBezTo>
                  <a:cubicBezTo>
                    <a:pt x="170" y="0"/>
                    <a:pt x="173" y="1"/>
                    <a:pt x="176" y="2"/>
                  </a:cubicBezTo>
                  <a:cubicBezTo>
                    <a:pt x="178" y="4"/>
                    <a:pt x="180" y="6"/>
                    <a:pt x="180" y="9"/>
                  </a:cubicBezTo>
                  <a:cubicBezTo>
                    <a:pt x="180" y="11"/>
                    <a:pt x="178" y="14"/>
                    <a:pt x="175" y="15"/>
                  </a:cubicBezTo>
                  <a:cubicBezTo>
                    <a:pt x="173" y="16"/>
                    <a:pt x="170" y="16"/>
                    <a:pt x="167" y="16"/>
                  </a:cubicBezTo>
                  <a:cubicBezTo>
                    <a:pt x="142" y="17"/>
                    <a:pt x="116" y="17"/>
                    <a:pt x="91" y="17"/>
                  </a:cubicBezTo>
                  <a:cubicBezTo>
                    <a:pt x="91" y="17"/>
                    <a:pt x="91" y="17"/>
                    <a:pt x="91"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AR" sz="1050"/>
            </a:p>
          </p:txBody>
        </p:sp>
        <p:sp>
          <p:nvSpPr>
            <p:cNvPr id="15" name="Freeform 9"/>
            <p:cNvSpPr>
              <a:spLocks/>
            </p:cNvSpPr>
            <p:nvPr userDrawn="1"/>
          </p:nvSpPr>
          <p:spPr bwMode="auto">
            <a:xfrm>
              <a:off x="820738" y="3081338"/>
              <a:ext cx="512763" cy="60325"/>
            </a:xfrm>
            <a:custGeom>
              <a:avLst/>
              <a:gdLst>
                <a:gd name="T0" fmla="*/ 67 w 134"/>
                <a:gd name="T1" fmla="*/ 0 h 16"/>
                <a:gd name="T2" fmla="*/ 120 w 134"/>
                <a:gd name="T3" fmla="*/ 0 h 16"/>
                <a:gd name="T4" fmla="*/ 130 w 134"/>
                <a:gd name="T5" fmla="*/ 3 h 16"/>
                <a:gd name="T6" fmla="*/ 130 w 134"/>
                <a:gd name="T7" fmla="*/ 13 h 16"/>
                <a:gd name="T8" fmla="*/ 121 w 134"/>
                <a:gd name="T9" fmla="*/ 16 h 16"/>
                <a:gd name="T10" fmla="*/ 13 w 134"/>
                <a:gd name="T11" fmla="*/ 16 h 16"/>
                <a:gd name="T12" fmla="*/ 5 w 134"/>
                <a:gd name="T13" fmla="*/ 14 h 16"/>
                <a:gd name="T14" fmla="*/ 5 w 134"/>
                <a:gd name="T15" fmla="*/ 2 h 16"/>
                <a:gd name="T16" fmla="*/ 14 w 134"/>
                <a:gd name="T17" fmla="*/ 0 h 16"/>
                <a:gd name="T18" fmla="*/ 67 w 134"/>
                <a:gd name="T19"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4" h="16">
                  <a:moveTo>
                    <a:pt x="67" y="0"/>
                  </a:moveTo>
                  <a:cubicBezTo>
                    <a:pt x="85" y="0"/>
                    <a:pt x="102" y="0"/>
                    <a:pt x="120" y="0"/>
                  </a:cubicBezTo>
                  <a:cubicBezTo>
                    <a:pt x="123" y="0"/>
                    <a:pt x="127" y="1"/>
                    <a:pt x="130" y="3"/>
                  </a:cubicBezTo>
                  <a:cubicBezTo>
                    <a:pt x="134" y="5"/>
                    <a:pt x="134" y="11"/>
                    <a:pt x="130" y="13"/>
                  </a:cubicBezTo>
                  <a:cubicBezTo>
                    <a:pt x="127" y="15"/>
                    <a:pt x="124" y="16"/>
                    <a:pt x="121" y="16"/>
                  </a:cubicBezTo>
                  <a:cubicBezTo>
                    <a:pt x="85" y="16"/>
                    <a:pt x="49" y="16"/>
                    <a:pt x="13" y="16"/>
                  </a:cubicBezTo>
                  <a:cubicBezTo>
                    <a:pt x="11" y="16"/>
                    <a:pt x="7" y="15"/>
                    <a:pt x="5" y="14"/>
                  </a:cubicBezTo>
                  <a:cubicBezTo>
                    <a:pt x="0" y="11"/>
                    <a:pt x="0" y="5"/>
                    <a:pt x="5" y="2"/>
                  </a:cubicBezTo>
                  <a:cubicBezTo>
                    <a:pt x="8" y="1"/>
                    <a:pt x="11" y="0"/>
                    <a:pt x="14" y="0"/>
                  </a:cubicBezTo>
                  <a:cubicBezTo>
                    <a:pt x="32" y="0"/>
                    <a:pt x="49" y="0"/>
                    <a:pt x="6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AR" sz="1050"/>
            </a:p>
          </p:txBody>
        </p:sp>
        <p:sp>
          <p:nvSpPr>
            <p:cNvPr id="16" name="Freeform 10"/>
            <p:cNvSpPr>
              <a:spLocks/>
            </p:cNvSpPr>
            <p:nvPr userDrawn="1"/>
          </p:nvSpPr>
          <p:spPr bwMode="auto">
            <a:xfrm>
              <a:off x="923925" y="2986088"/>
              <a:ext cx="309563" cy="57150"/>
            </a:xfrm>
            <a:custGeom>
              <a:avLst/>
              <a:gdLst>
                <a:gd name="T0" fmla="*/ 40 w 81"/>
                <a:gd name="T1" fmla="*/ 15 h 15"/>
                <a:gd name="T2" fmla="*/ 12 w 81"/>
                <a:gd name="T3" fmla="*/ 15 h 15"/>
                <a:gd name="T4" fmla="*/ 4 w 81"/>
                <a:gd name="T5" fmla="*/ 13 h 15"/>
                <a:gd name="T6" fmla="*/ 0 w 81"/>
                <a:gd name="T7" fmla="*/ 8 h 15"/>
                <a:gd name="T8" fmla="*/ 4 w 81"/>
                <a:gd name="T9" fmla="*/ 2 h 15"/>
                <a:gd name="T10" fmla="*/ 12 w 81"/>
                <a:gd name="T11" fmla="*/ 0 h 15"/>
                <a:gd name="T12" fmla="*/ 68 w 81"/>
                <a:gd name="T13" fmla="*/ 0 h 15"/>
                <a:gd name="T14" fmla="*/ 77 w 81"/>
                <a:gd name="T15" fmla="*/ 2 h 15"/>
                <a:gd name="T16" fmla="*/ 77 w 81"/>
                <a:gd name="T17" fmla="*/ 13 h 15"/>
                <a:gd name="T18" fmla="*/ 68 w 81"/>
                <a:gd name="T19" fmla="*/ 15 h 15"/>
                <a:gd name="T20" fmla="*/ 40 w 81"/>
                <a:gd name="T21"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1" h="15">
                  <a:moveTo>
                    <a:pt x="40" y="15"/>
                  </a:moveTo>
                  <a:cubicBezTo>
                    <a:pt x="31" y="15"/>
                    <a:pt x="21" y="15"/>
                    <a:pt x="12" y="15"/>
                  </a:cubicBezTo>
                  <a:cubicBezTo>
                    <a:pt x="9" y="15"/>
                    <a:pt x="6" y="15"/>
                    <a:pt x="4" y="13"/>
                  </a:cubicBezTo>
                  <a:cubicBezTo>
                    <a:pt x="2" y="12"/>
                    <a:pt x="0" y="10"/>
                    <a:pt x="0" y="8"/>
                  </a:cubicBezTo>
                  <a:cubicBezTo>
                    <a:pt x="0" y="6"/>
                    <a:pt x="2" y="3"/>
                    <a:pt x="4" y="2"/>
                  </a:cubicBezTo>
                  <a:cubicBezTo>
                    <a:pt x="6" y="0"/>
                    <a:pt x="9" y="0"/>
                    <a:pt x="12" y="0"/>
                  </a:cubicBezTo>
                  <a:cubicBezTo>
                    <a:pt x="31" y="0"/>
                    <a:pt x="49" y="0"/>
                    <a:pt x="68" y="0"/>
                  </a:cubicBezTo>
                  <a:cubicBezTo>
                    <a:pt x="71" y="0"/>
                    <a:pt x="74" y="1"/>
                    <a:pt x="77" y="2"/>
                  </a:cubicBezTo>
                  <a:cubicBezTo>
                    <a:pt x="81" y="5"/>
                    <a:pt x="81" y="10"/>
                    <a:pt x="77" y="13"/>
                  </a:cubicBezTo>
                  <a:cubicBezTo>
                    <a:pt x="74" y="14"/>
                    <a:pt x="71" y="15"/>
                    <a:pt x="68" y="15"/>
                  </a:cubicBezTo>
                  <a:cubicBezTo>
                    <a:pt x="59" y="15"/>
                    <a:pt x="50" y="15"/>
                    <a:pt x="40"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AR" sz="1050"/>
            </a:p>
          </p:txBody>
        </p:sp>
      </p:grpSp>
      <p:grpSp>
        <p:nvGrpSpPr>
          <p:cNvPr id="5" name="Grupo 4"/>
          <p:cNvGrpSpPr/>
          <p:nvPr userDrawn="1"/>
        </p:nvGrpSpPr>
        <p:grpSpPr>
          <a:xfrm>
            <a:off x="8198302" y="4123267"/>
            <a:ext cx="869066" cy="992426"/>
            <a:chOff x="11245584" y="5861583"/>
            <a:chExt cx="731351" cy="835162"/>
          </a:xfrm>
        </p:grpSpPr>
        <p:sp>
          <p:nvSpPr>
            <p:cNvPr id="18" name="Freeform 6">
              <a:extLst>
                <a:ext uri="{FF2B5EF4-FFF2-40B4-BE49-F238E27FC236}">
                  <a16:creationId xmlns:a16="http://schemas.microsoft.com/office/drawing/2014/main" id="{3B8134BF-3F5A-4DA1-87FE-FF9660644FC1}"/>
                </a:ext>
              </a:extLst>
            </p:cNvPr>
            <p:cNvSpPr>
              <a:spLocks/>
            </p:cNvSpPr>
            <p:nvPr userDrawn="1"/>
          </p:nvSpPr>
          <p:spPr bwMode="auto">
            <a:xfrm>
              <a:off x="11245584" y="5861583"/>
              <a:ext cx="731351" cy="835162"/>
            </a:xfrm>
            <a:custGeom>
              <a:avLst/>
              <a:gdLst>
                <a:gd name="T0" fmla="*/ 559 w 782"/>
                <a:gd name="T1" fmla="*/ 88 h 893"/>
                <a:gd name="T2" fmla="*/ 391 w 782"/>
                <a:gd name="T3" fmla="*/ 0 h 893"/>
                <a:gd name="T4" fmla="*/ 0 w 782"/>
                <a:gd name="T5" fmla="*/ 204 h 893"/>
                <a:gd name="T6" fmla="*/ 0 w 782"/>
                <a:gd name="T7" fmla="*/ 673 h 893"/>
                <a:gd name="T8" fmla="*/ 409 w 782"/>
                <a:gd name="T9" fmla="*/ 893 h 893"/>
                <a:gd name="T10" fmla="*/ 559 w 782"/>
                <a:gd name="T11" fmla="*/ 805 h 893"/>
                <a:gd name="T12" fmla="*/ 782 w 782"/>
                <a:gd name="T13" fmla="*/ 673 h 893"/>
                <a:gd name="T14" fmla="*/ 782 w 782"/>
                <a:gd name="T15" fmla="*/ 204 h 893"/>
                <a:gd name="T16" fmla="*/ 559 w 782"/>
                <a:gd name="T17" fmla="*/ 88 h 8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82" h="893">
                  <a:moveTo>
                    <a:pt x="559" y="88"/>
                  </a:moveTo>
                  <a:lnTo>
                    <a:pt x="391" y="0"/>
                  </a:lnTo>
                  <a:lnTo>
                    <a:pt x="0" y="204"/>
                  </a:lnTo>
                  <a:lnTo>
                    <a:pt x="0" y="673"/>
                  </a:lnTo>
                  <a:lnTo>
                    <a:pt x="409" y="893"/>
                  </a:lnTo>
                  <a:lnTo>
                    <a:pt x="559" y="805"/>
                  </a:lnTo>
                  <a:lnTo>
                    <a:pt x="782" y="673"/>
                  </a:lnTo>
                  <a:lnTo>
                    <a:pt x="782" y="204"/>
                  </a:lnTo>
                  <a:lnTo>
                    <a:pt x="559" y="88"/>
                  </a:lnTo>
                  <a:close/>
                </a:path>
              </a:pathLst>
            </a:custGeom>
            <a:solidFill>
              <a:srgbClr val="F8BA16"/>
            </a:solidFill>
            <a:ln w="6191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s-PE" sz="1050"/>
            </a:p>
          </p:txBody>
        </p:sp>
        <p:pic>
          <p:nvPicPr>
            <p:cNvPr id="3" name="Imagen 2"/>
            <p:cNvPicPr>
              <a:picLocks noChangeAspect="1"/>
            </p:cNvPicPr>
            <p:nvPr userDrawn="1"/>
          </p:nvPicPr>
          <p:blipFill>
            <a:blip r:embed="rId2"/>
            <a:stretch>
              <a:fillRect/>
            </a:stretch>
          </p:blipFill>
          <p:spPr>
            <a:xfrm>
              <a:off x="11424865" y="6037897"/>
              <a:ext cx="417943" cy="482534"/>
            </a:xfrm>
            <a:prstGeom prst="rect">
              <a:avLst/>
            </a:prstGeom>
          </p:spPr>
        </p:pic>
      </p:grpSp>
    </p:spTree>
    <p:extLst>
      <p:ext uri="{BB962C8B-B14F-4D97-AF65-F5344CB8AC3E}">
        <p14:creationId xmlns:p14="http://schemas.microsoft.com/office/powerpoint/2010/main" val="1435163209"/>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Title only" type="titleOnly">
  <p:cSld name="TITLE_ONLY">
    <p:bg>
      <p:bgPr>
        <a:blipFill>
          <a:blip r:embed="rId2">
            <a:alphaModFix/>
          </a:blip>
          <a:stretch>
            <a:fillRect/>
          </a:stretch>
        </a:blipFill>
        <a:effectLst/>
      </p:bgPr>
    </p:bg>
    <p:spTree>
      <p:nvGrpSpPr>
        <p:cNvPr id="1" name="Shape 25"/>
        <p:cNvGrpSpPr/>
        <p:nvPr/>
      </p:nvGrpSpPr>
      <p:grpSpPr>
        <a:xfrm>
          <a:off x="0" y="0"/>
          <a:ext cx="0" cy="0"/>
          <a:chOff x="0" y="0"/>
          <a:chExt cx="0" cy="0"/>
        </a:xfrm>
      </p:grpSpPr>
      <p:sp>
        <p:nvSpPr>
          <p:cNvPr id="26" name="Google Shape;26;p6"/>
          <p:cNvSpPr txBox="1">
            <a:spLocks noGrp="1"/>
          </p:cNvSpPr>
          <p:nvPr>
            <p:ph type="title"/>
          </p:nvPr>
        </p:nvSpPr>
        <p:spPr>
          <a:xfrm>
            <a:off x="712350" y="535413"/>
            <a:ext cx="7719300" cy="482400"/>
          </a:xfrm>
          <a:prstGeom prst="rect">
            <a:avLst/>
          </a:prstGeom>
        </p:spPr>
        <p:txBody>
          <a:bodyPr spcFirstLastPara="1" wrap="square" lIns="91425" tIns="91425" rIns="91425" bIns="91425" anchor="ctr" anchorCtr="0">
            <a:noAutofit/>
          </a:bodyPr>
          <a:lstStyle>
            <a:lvl1pPr lvl="0" algn="ctr" rtl="0">
              <a:spcBef>
                <a:spcPts val="0"/>
              </a:spcBef>
              <a:spcAft>
                <a:spcPts val="0"/>
              </a:spcAft>
              <a:buNone/>
              <a:defRPr sz="2500"/>
            </a:lvl1pPr>
            <a:lvl2pPr lvl="1" algn="ctr" rtl="0">
              <a:spcBef>
                <a:spcPts val="0"/>
              </a:spcBef>
              <a:spcAft>
                <a:spcPts val="0"/>
              </a:spcAft>
              <a:buNone/>
              <a:defRPr sz="2500"/>
            </a:lvl2pPr>
            <a:lvl3pPr lvl="2" algn="ctr" rtl="0">
              <a:spcBef>
                <a:spcPts val="0"/>
              </a:spcBef>
              <a:spcAft>
                <a:spcPts val="0"/>
              </a:spcAft>
              <a:buNone/>
              <a:defRPr sz="2500"/>
            </a:lvl3pPr>
            <a:lvl4pPr lvl="3" algn="ctr" rtl="0">
              <a:spcBef>
                <a:spcPts val="0"/>
              </a:spcBef>
              <a:spcAft>
                <a:spcPts val="0"/>
              </a:spcAft>
              <a:buNone/>
              <a:defRPr sz="2500"/>
            </a:lvl4pPr>
            <a:lvl5pPr lvl="4" algn="ctr" rtl="0">
              <a:spcBef>
                <a:spcPts val="0"/>
              </a:spcBef>
              <a:spcAft>
                <a:spcPts val="0"/>
              </a:spcAft>
              <a:buNone/>
              <a:defRPr sz="2500"/>
            </a:lvl5pPr>
            <a:lvl6pPr lvl="5" algn="ctr" rtl="0">
              <a:spcBef>
                <a:spcPts val="0"/>
              </a:spcBef>
              <a:spcAft>
                <a:spcPts val="0"/>
              </a:spcAft>
              <a:buNone/>
              <a:defRPr sz="2500"/>
            </a:lvl6pPr>
            <a:lvl7pPr lvl="6" algn="ctr" rtl="0">
              <a:spcBef>
                <a:spcPts val="0"/>
              </a:spcBef>
              <a:spcAft>
                <a:spcPts val="0"/>
              </a:spcAft>
              <a:buNone/>
              <a:defRPr sz="2500"/>
            </a:lvl7pPr>
            <a:lvl8pPr lvl="7" algn="ctr" rtl="0">
              <a:spcBef>
                <a:spcPts val="0"/>
              </a:spcBef>
              <a:spcAft>
                <a:spcPts val="0"/>
              </a:spcAft>
              <a:buNone/>
              <a:defRPr sz="2500"/>
            </a:lvl8pPr>
            <a:lvl9pPr lvl="8" algn="ctr" rtl="0">
              <a:spcBef>
                <a:spcPts val="0"/>
              </a:spcBef>
              <a:spcAft>
                <a:spcPts val="0"/>
              </a:spcAft>
              <a:buNone/>
              <a:defRPr sz="2500"/>
            </a:lvl9pPr>
          </a:lstStyle>
          <a:p>
            <a:endParaRPr/>
          </a:p>
        </p:txBody>
      </p:sp>
    </p:spTree>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preserve="1" userDrawn="1">
  <p:cSld name="Diseño personalizado">
    <p:spTree>
      <p:nvGrpSpPr>
        <p:cNvPr id="1" name=""/>
        <p:cNvGrpSpPr/>
        <p:nvPr/>
      </p:nvGrpSpPr>
      <p:grpSpPr>
        <a:xfrm>
          <a:off x="0" y="0"/>
          <a:ext cx="0" cy="0"/>
          <a:chOff x="0" y="0"/>
          <a:chExt cx="0" cy="0"/>
        </a:xfrm>
      </p:grpSpPr>
    </p:spTree>
    <p:extLst>
      <p:ext uri="{BB962C8B-B14F-4D97-AF65-F5344CB8AC3E}">
        <p14:creationId xmlns:p14="http://schemas.microsoft.com/office/powerpoint/2010/main" val="3108676155"/>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One column text">
  <p:cSld name="ONE_COLUMN_TEXT">
    <p:bg>
      <p:bgPr>
        <a:blipFill>
          <a:blip r:embed="rId2">
            <a:alphaModFix/>
          </a:blip>
          <a:stretch>
            <a:fillRect/>
          </a:stretch>
        </a:blipFill>
        <a:effectLst/>
      </p:bgPr>
    </p:bg>
    <p:spTree>
      <p:nvGrpSpPr>
        <p:cNvPr id="1" name="Shape 27"/>
        <p:cNvGrpSpPr/>
        <p:nvPr/>
      </p:nvGrpSpPr>
      <p:grpSpPr>
        <a:xfrm>
          <a:off x="0" y="0"/>
          <a:ext cx="0" cy="0"/>
          <a:chOff x="0" y="0"/>
          <a:chExt cx="0" cy="0"/>
        </a:xfrm>
      </p:grpSpPr>
      <p:sp>
        <p:nvSpPr>
          <p:cNvPr id="28" name="Google Shape;28;p7"/>
          <p:cNvSpPr txBox="1">
            <a:spLocks noGrp="1"/>
          </p:cNvSpPr>
          <p:nvPr>
            <p:ph type="body" idx="1"/>
          </p:nvPr>
        </p:nvSpPr>
        <p:spPr>
          <a:xfrm>
            <a:off x="3933550" y="1352900"/>
            <a:ext cx="4498200" cy="1512900"/>
          </a:xfrm>
          <a:prstGeom prst="rect">
            <a:avLst/>
          </a:prstGeom>
        </p:spPr>
        <p:txBody>
          <a:bodyPr spcFirstLastPara="1" wrap="square" lIns="91425" tIns="91425" rIns="91425" bIns="91425" anchor="t" anchorCtr="0">
            <a:noAutofit/>
          </a:bodyPr>
          <a:lstStyle>
            <a:lvl1pPr marL="457200" lvl="0" indent="-330200" algn="r">
              <a:spcBef>
                <a:spcPts val="0"/>
              </a:spcBef>
              <a:spcAft>
                <a:spcPts val="0"/>
              </a:spcAft>
              <a:buSzPts val="1600"/>
              <a:buChar char="●"/>
              <a:defRPr sz="1600"/>
            </a:lvl1pPr>
            <a:lvl2pPr marL="914400" lvl="1" indent="-330200" algn="r">
              <a:spcBef>
                <a:spcPts val="1600"/>
              </a:spcBef>
              <a:spcAft>
                <a:spcPts val="0"/>
              </a:spcAft>
              <a:buSzPts val="1600"/>
              <a:buChar char="○"/>
              <a:defRPr sz="1600"/>
            </a:lvl2pPr>
            <a:lvl3pPr marL="1371600" lvl="2" indent="-330200" algn="r">
              <a:spcBef>
                <a:spcPts val="1600"/>
              </a:spcBef>
              <a:spcAft>
                <a:spcPts val="0"/>
              </a:spcAft>
              <a:buSzPts val="1600"/>
              <a:buChar char="■"/>
              <a:defRPr sz="1600"/>
            </a:lvl3pPr>
            <a:lvl4pPr marL="1828800" lvl="3" indent="-330200" algn="r">
              <a:spcBef>
                <a:spcPts val="1600"/>
              </a:spcBef>
              <a:spcAft>
                <a:spcPts val="0"/>
              </a:spcAft>
              <a:buSzPts val="1600"/>
              <a:buChar char="●"/>
              <a:defRPr sz="1600"/>
            </a:lvl4pPr>
            <a:lvl5pPr marL="2286000" lvl="4" indent="-330200" algn="r">
              <a:spcBef>
                <a:spcPts val="1600"/>
              </a:spcBef>
              <a:spcAft>
                <a:spcPts val="0"/>
              </a:spcAft>
              <a:buSzPts val="1600"/>
              <a:buChar char="○"/>
              <a:defRPr sz="1600"/>
            </a:lvl5pPr>
            <a:lvl6pPr marL="2743200" lvl="5" indent="-330200" algn="r">
              <a:spcBef>
                <a:spcPts val="1600"/>
              </a:spcBef>
              <a:spcAft>
                <a:spcPts val="0"/>
              </a:spcAft>
              <a:buSzPts val="1600"/>
              <a:buChar char="■"/>
              <a:defRPr sz="1600"/>
            </a:lvl6pPr>
            <a:lvl7pPr marL="3200400" lvl="6" indent="-330200" algn="r">
              <a:spcBef>
                <a:spcPts val="1600"/>
              </a:spcBef>
              <a:spcAft>
                <a:spcPts val="0"/>
              </a:spcAft>
              <a:buSzPts val="1600"/>
              <a:buChar char="●"/>
              <a:defRPr sz="1600"/>
            </a:lvl7pPr>
            <a:lvl8pPr marL="3657600" lvl="7" indent="-330200" algn="r">
              <a:spcBef>
                <a:spcPts val="1600"/>
              </a:spcBef>
              <a:spcAft>
                <a:spcPts val="0"/>
              </a:spcAft>
              <a:buSzPts val="1600"/>
              <a:buChar char="○"/>
              <a:defRPr sz="1600"/>
            </a:lvl8pPr>
            <a:lvl9pPr marL="4114800" lvl="8" indent="-330200" algn="r">
              <a:spcBef>
                <a:spcPts val="1600"/>
              </a:spcBef>
              <a:spcAft>
                <a:spcPts val="1600"/>
              </a:spcAft>
              <a:buSzPts val="1600"/>
              <a:buChar char="■"/>
              <a:defRPr sz="1600"/>
            </a:lvl9pPr>
          </a:lstStyle>
          <a:p>
            <a:endParaRPr/>
          </a:p>
        </p:txBody>
      </p:sp>
      <p:sp>
        <p:nvSpPr>
          <p:cNvPr id="29" name="Google Shape;29;p7"/>
          <p:cNvSpPr txBox="1">
            <a:spLocks noGrp="1"/>
          </p:cNvSpPr>
          <p:nvPr>
            <p:ph type="title"/>
          </p:nvPr>
        </p:nvSpPr>
        <p:spPr>
          <a:xfrm>
            <a:off x="712350" y="535413"/>
            <a:ext cx="7719300" cy="482400"/>
          </a:xfrm>
          <a:prstGeom prst="rect">
            <a:avLst/>
          </a:prstGeom>
        </p:spPr>
        <p:txBody>
          <a:bodyPr spcFirstLastPara="1" wrap="square" lIns="91425" tIns="91425" rIns="91425" bIns="91425" anchor="ctr" anchorCtr="0">
            <a:noAutofit/>
          </a:bodyPr>
          <a:lstStyle>
            <a:lvl1pPr lvl="0" algn="ctr" rtl="0">
              <a:spcBef>
                <a:spcPts val="0"/>
              </a:spcBef>
              <a:spcAft>
                <a:spcPts val="0"/>
              </a:spcAft>
              <a:buNone/>
              <a:defRPr sz="2500"/>
            </a:lvl1pPr>
            <a:lvl2pPr lvl="1" algn="ctr" rtl="0">
              <a:spcBef>
                <a:spcPts val="0"/>
              </a:spcBef>
              <a:spcAft>
                <a:spcPts val="0"/>
              </a:spcAft>
              <a:buNone/>
              <a:defRPr sz="2500"/>
            </a:lvl2pPr>
            <a:lvl3pPr lvl="2" algn="ctr" rtl="0">
              <a:spcBef>
                <a:spcPts val="0"/>
              </a:spcBef>
              <a:spcAft>
                <a:spcPts val="0"/>
              </a:spcAft>
              <a:buNone/>
              <a:defRPr sz="2500"/>
            </a:lvl3pPr>
            <a:lvl4pPr lvl="3" algn="ctr" rtl="0">
              <a:spcBef>
                <a:spcPts val="0"/>
              </a:spcBef>
              <a:spcAft>
                <a:spcPts val="0"/>
              </a:spcAft>
              <a:buNone/>
              <a:defRPr sz="2500"/>
            </a:lvl4pPr>
            <a:lvl5pPr lvl="4" algn="ctr" rtl="0">
              <a:spcBef>
                <a:spcPts val="0"/>
              </a:spcBef>
              <a:spcAft>
                <a:spcPts val="0"/>
              </a:spcAft>
              <a:buNone/>
              <a:defRPr sz="2500"/>
            </a:lvl5pPr>
            <a:lvl6pPr lvl="5" algn="ctr" rtl="0">
              <a:spcBef>
                <a:spcPts val="0"/>
              </a:spcBef>
              <a:spcAft>
                <a:spcPts val="0"/>
              </a:spcAft>
              <a:buNone/>
              <a:defRPr sz="2500"/>
            </a:lvl6pPr>
            <a:lvl7pPr lvl="6" algn="ctr" rtl="0">
              <a:spcBef>
                <a:spcPts val="0"/>
              </a:spcBef>
              <a:spcAft>
                <a:spcPts val="0"/>
              </a:spcAft>
              <a:buNone/>
              <a:defRPr sz="2500"/>
            </a:lvl7pPr>
            <a:lvl8pPr lvl="7" algn="ctr" rtl="0">
              <a:spcBef>
                <a:spcPts val="0"/>
              </a:spcBef>
              <a:spcAft>
                <a:spcPts val="0"/>
              </a:spcAft>
              <a:buNone/>
              <a:defRPr sz="2500"/>
            </a:lvl8pPr>
            <a:lvl9pPr lvl="8" algn="ctr" rtl="0">
              <a:spcBef>
                <a:spcPts val="0"/>
              </a:spcBef>
              <a:spcAft>
                <a:spcPts val="0"/>
              </a:spcAft>
              <a:buNone/>
              <a:defRPr sz="2500"/>
            </a:lvl9pPr>
          </a:lstStyle>
          <a:p>
            <a:endParaRPr/>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Main point">
  <p:cSld name="MAIN_POINT">
    <p:bg>
      <p:bgPr>
        <a:blipFill>
          <a:blip r:embed="rId2">
            <a:alphaModFix/>
          </a:blip>
          <a:stretch>
            <a:fillRect/>
          </a:stretch>
        </a:blipFill>
        <a:effectLst/>
      </p:bgPr>
    </p:bg>
    <p:spTree>
      <p:nvGrpSpPr>
        <p:cNvPr id="1" name="Shape 30"/>
        <p:cNvGrpSpPr/>
        <p:nvPr/>
      </p:nvGrpSpPr>
      <p:grpSpPr>
        <a:xfrm>
          <a:off x="0" y="0"/>
          <a:ext cx="0" cy="0"/>
          <a:chOff x="0" y="0"/>
          <a:chExt cx="0" cy="0"/>
        </a:xfrm>
      </p:grpSpPr>
      <p:sp>
        <p:nvSpPr>
          <p:cNvPr id="31" name="Google Shape;31;p8"/>
          <p:cNvSpPr txBox="1">
            <a:spLocks noGrp="1"/>
          </p:cNvSpPr>
          <p:nvPr>
            <p:ph type="title"/>
          </p:nvPr>
        </p:nvSpPr>
        <p:spPr>
          <a:xfrm>
            <a:off x="712350" y="450150"/>
            <a:ext cx="6145800" cy="4090800"/>
          </a:xfrm>
          <a:prstGeom prst="rect">
            <a:avLst/>
          </a:prstGeom>
        </p:spPr>
        <p:txBody>
          <a:bodyPr spcFirstLastPara="1" wrap="square" lIns="91425" tIns="91425" rIns="91425" bIns="91425" anchor="ctr" anchorCtr="0">
            <a:noAutofit/>
          </a:bodyPr>
          <a:lstStyle>
            <a:lvl1pPr lvl="0">
              <a:spcBef>
                <a:spcPts val="0"/>
              </a:spcBef>
              <a:spcAft>
                <a:spcPts val="0"/>
              </a:spcAft>
              <a:buSzPts val="4800"/>
              <a:buNone/>
              <a:defRPr sz="4800"/>
            </a:lvl1pPr>
            <a:lvl2pPr lvl="1">
              <a:spcBef>
                <a:spcPts val="0"/>
              </a:spcBef>
              <a:spcAft>
                <a:spcPts val="0"/>
              </a:spcAft>
              <a:buSzPts val="4800"/>
              <a:buNone/>
              <a:defRPr sz="4800"/>
            </a:lvl2pPr>
            <a:lvl3pPr lvl="2">
              <a:spcBef>
                <a:spcPts val="0"/>
              </a:spcBef>
              <a:spcAft>
                <a:spcPts val="0"/>
              </a:spcAft>
              <a:buSzPts val="4800"/>
              <a:buNone/>
              <a:defRPr sz="4800"/>
            </a:lvl3pPr>
            <a:lvl4pPr lvl="3">
              <a:spcBef>
                <a:spcPts val="0"/>
              </a:spcBef>
              <a:spcAft>
                <a:spcPts val="0"/>
              </a:spcAft>
              <a:buSzPts val="4800"/>
              <a:buNone/>
              <a:defRPr sz="4800"/>
            </a:lvl4pPr>
            <a:lvl5pPr lvl="4">
              <a:spcBef>
                <a:spcPts val="0"/>
              </a:spcBef>
              <a:spcAft>
                <a:spcPts val="0"/>
              </a:spcAft>
              <a:buSzPts val="4800"/>
              <a:buNone/>
              <a:defRPr sz="4800"/>
            </a:lvl5pPr>
            <a:lvl6pPr lvl="5">
              <a:spcBef>
                <a:spcPts val="0"/>
              </a:spcBef>
              <a:spcAft>
                <a:spcPts val="0"/>
              </a:spcAft>
              <a:buSzPts val="4800"/>
              <a:buNone/>
              <a:defRPr sz="4800"/>
            </a:lvl6pPr>
            <a:lvl7pPr lvl="6">
              <a:spcBef>
                <a:spcPts val="0"/>
              </a:spcBef>
              <a:spcAft>
                <a:spcPts val="0"/>
              </a:spcAft>
              <a:buSzPts val="4800"/>
              <a:buNone/>
              <a:defRPr sz="4800"/>
            </a:lvl7pPr>
            <a:lvl8pPr lvl="7">
              <a:spcBef>
                <a:spcPts val="0"/>
              </a:spcBef>
              <a:spcAft>
                <a:spcPts val="0"/>
              </a:spcAft>
              <a:buSzPts val="4800"/>
              <a:buNone/>
              <a:defRPr sz="4800"/>
            </a:lvl8pPr>
            <a:lvl9pPr lvl="8">
              <a:spcBef>
                <a:spcPts val="0"/>
              </a:spcBef>
              <a:spcAft>
                <a:spcPts val="0"/>
              </a:spcAft>
              <a:buSzPts val="4800"/>
              <a:buNone/>
              <a:defRPr sz="4800"/>
            </a:lvl9pPr>
          </a:lstStyle>
          <a:p>
            <a:endParaRPr/>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bg>
      <p:bgPr>
        <a:blipFill>
          <a:blip r:embed="rId2">
            <a:alphaModFix/>
          </a:blip>
          <a:stretch>
            <a:fillRect/>
          </a:stretch>
        </a:blipFill>
        <a:effectLst/>
      </p:bgPr>
    </p:bg>
    <p:spTree>
      <p:nvGrpSpPr>
        <p:cNvPr id="1" name="Shape 32"/>
        <p:cNvGrpSpPr/>
        <p:nvPr/>
      </p:nvGrpSpPr>
      <p:grpSpPr>
        <a:xfrm>
          <a:off x="0" y="0"/>
          <a:ext cx="0" cy="0"/>
          <a:chOff x="0" y="0"/>
          <a:chExt cx="0" cy="0"/>
        </a:xfrm>
      </p:grpSpPr>
      <p:sp>
        <p:nvSpPr>
          <p:cNvPr id="33" name="Google Shape;33;p9"/>
          <p:cNvSpPr txBox="1">
            <a:spLocks noGrp="1"/>
          </p:cNvSpPr>
          <p:nvPr>
            <p:ph type="title"/>
          </p:nvPr>
        </p:nvSpPr>
        <p:spPr>
          <a:xfrm>
            <a:off x="837025" y="1233175"/>
            <a:ext cx="3598200" cy="1482300"/>
          </a:xfrm>
          <a:prstGeom prst="rect">
            <a:avLst/>
          </a:prstGeom>
        </p:spPr>
        <p:txBody>
          <a:bodyPr spcFirstLastPara="1" wrap="square" lIns="91425" tIns="91425" rIns="91425" bIns="91425" anchor="b" anchorCtr="0">
            <a:noAutofit/>
          </a:bodyPr>
          <a:lstStyle>
            <a:lvl1pPr lvl="0" algn="ctr">
              <a:spcBef>
                <a:spcPts val="0"/>
              </a:spcBef>
              <a:spcAft>
                <a:spcPts val="0"/>
              </a:spcAft>
              <a:buSzPts val="4000"/>
              <a:buNone/>
              <a:defRPr sz="4000"/>
            </a:lvl1pPr>
            <a:lvl2pPr lvl="1" algn="ctr">
              <a:spcBef>
                <a:spcPts val="0"/>
              </a:spcBef>
              <a:spcAft>
                <a:spcPts val="0"/>
              </a:spcAft>
              <a:buSzPts val="4000"/>
              <a:buNone/>
              <a:defRPr sz="4000"/>
            </a:lvl2pPr>
            <a:lvl3pPr lvl="2" algn="ctr">
              <a:spcBef>
                <a:spcPts val="0"/>
              </a:spcBef>
              <a:spcAft>
                <a:spcPts val="0"/>
              </a:spcAft>
              <a:buSzPts val="4000"/>
              <a:buNone/>
              <a:defRPr sz="4000"/>
            </a:lvl3pPr>
            <a:lvl4pPr lvl="3" algn="ctr">
              <a:spcBef>
                <a:spcPts val="0"/>
              </a:spcBef>
              <a:spcAft>
                <a:spcPts val="0"/>
              </a:spcAft>
              <a:buSzPts val="4000"/>
              <a:buNone/>
              <a:defRPr sz="4000"/>
            </a:lvl4pPr>
            <a:lvl5pPr lvl="4" algn="ctr">
              <a:spcBef>
                <a:spcPts val="0"/>
              </a:spcBef>
              <a:spcAft>
                <a:spcPts val="0"/>
              </a:spcAft>
              <a:buSzPts val="4000"/>
              <a:buNone/>
              <a:defRPr sz="4000"/>
            </a:lvl5pPr>
            <a:lvl6pPr lvl="5" algn="ctr">
              <a:spcBef>
                <a:spcPts val="0"/>
              </a:spcBef>
              <a:spcAft>
                <a:spcPts val="0"/>
              </a:spcAft>
              <a:buSzPts val="4000"/>
              <a:buNone/>
              <a:defRPr sz="4000"/>
            </a:lvl6pPr>
            <a:lvl7pPr lvl="6" algn="ctr">
              <a:spcBef>
                <a:spcPts val="0"/>
              </a:spcBef>
              <a:spcAft>
                <a:spcPts val="0"/>
              </a:spcAft>
              <a:buSzPts val="4000"/>
              <a:buNone/>
              <a:defRPr sz="4000"/>
            </a:lvl7pPr>
            <a:lvl8pPr lvl="7" algn="ctr">
              <a:spcBef>
                <a:spcPts val="0"/>
              </a:spcBef>
              <a:spcAft>
                <a:spcPts val="0"/>
              </a:spcAft>
              <a:buSzPts val="4000"/>
              <a:buNone/>
              <a:defRPr sz="4000"/>
            </a:lvl8pPr>
            <a:lvl9pPr lvl="8" algn="ctr">
              <a:spcBef>
                <a:spcPts val="0"/>
              </a:spcBef>
              <a:spcAft>
                <a:spcPts val="0"/>
              </a:spcAft>
              <a:buSzPts val="4000"/>
              <a:buNone/>
              <a:defRPr sz="4000"/>
            </a:lvl9pPr>
          </a:lstStyle>
          <a:p>
            <a:endParaRPr/>
          </a:p>
        </p:txBody>
      </p:sp>
      <p:sp>
        <p:nvSpPr>
          <p:cNvPr id="34" name="Google Shape;34;p9"/>
          <p:cNvSpPr txBox="1">
            <a:spLocks noGrp="1"/>
          </p:cNvSpPr>
          <p:nvPr>
            <p:ph type="subTitle" idx="1"/>
          </p:nvPr>
        </p:nvSpPr>
        <p:spPr>
          <a:xfrm>
            <a:off x="837025" y="2803075"/>
            <a:ext cx="3598200" cy="12351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SzPts val="1500"/>
              <a:buNone/>
              <a:defRPr sz="1500"/>
            </a:lvl1pPr>
            <a:lvl2pPr lvl="1" algn="ctr">
              <a:lnSpc>
                <a:spcPct val="100000"/>
              </a:lnSpc>
              <a:spcBef>
                <a:spcPts val="0"/>
              </a:spcBef>
              <a:spcAft>
                <a:spcPts val="0"/>
              </a:spcAft>
              <a:buSzPts val="1500"/>
              <a:buNone/>
              <a:defRPr sz="1500"/>
            </a:lvl2pPr>
            <a:lvl3pPr lvl="2" algn="ctr">
              <a:lnSpc>
                <a:spcPct val="100000"/>
              </a:lnSpc>
              <a:spcBef>
                <a:spcPts val="0"/>
              </a:spcBef>
              <a:spcAft>
                <a:spcPts val="0"/>
              </a:spcAft>
              <a:buSzPts val="1500"/>
              <a:buNone/>
              <a:defRPr sz="1500"/>
            </a:lvl3pPr>
            <a:lvl4pPr lvl="3" algn="ctr">
              <a:lnSpc>
                <a:spcPct val="100000"/>
              </a:lnSpc>
              <a:spcBef>
                <a:spcPts val="0"/>
              </a:spcBef>
              <a:spcAft>
                <a:spcPts val="0"/>
              </a:spcAft>
              <a:buSzPts val="1500"/>
              <a:buNone/>
              <a:defRPr sz="1500"/>
            </a:lvl4pPr>
            <a:lvl5pPr lvl="4" algn="ctr">
              <a:lnSpc>
                <a:spcPct val="100000"/>
              </a:lnSpc>
              <a:spcBef>
                <a:spcPts val="0"/>
              </a:spcBef>
              <a:spcAft>
                <a:spcPts val="0"/>
              </a:spcAft>
              <a:buSzPts val="1500"/>
              <a:buNone/>
              <a:defRPr sz="1500"/>
            </a:lvl5pPr>
            <a:lvl6pPr lvl="5" algn="ctr">
              <a:lnSpc>
                <a:spcPct val="100000"/>
              </a:lnSpc>
              <a:spcBef>
                <a:spcPts val="0"/>
              </a:spcBef>
              <a:spcAft>
                <a:spcPts val="0"/>
              </a:spcAft>
              <a:buSzPts val="1500"/>
              <a:buNone/>
              <a:defRPr sz="1500"/>
            </a:lvl6pPr>
            <a:lvl7pPr lvl="6" algn="ctr">
              <a:lnSpc>
                <a:spcPct val="100000"/>
              </a:lnSpc>
              <a:spcBef>
                <a:spcPts val="0"/>
              </a:spcBef>
              <a:spcAft>
                <a:spcPts val="0"/>
              </a:spcAft>
              <a:buSzPts val="1500"/>
              <a:buNone/>
              <a:defRPr sz="1500"/>
            </a:lvl7pPr>
            <a:lvl8pPr lvl="7" algn="ctr">
              <a:lnSpc>
                <a:spcPct val="100000"/>
              </a:lnSpc>
              <a:spcBef>
                <a:spcPts val="0"/>
              </a:spcBef>
              <a:spcAft>
                <a:spcPts val="0"/>
              </a:spcAft>
              <a:buSzPts val="1500"/>
              <a:buNone/>
              <a:defRPr sz="1500"/>
            </a:lvl8pPr>
            <a:lvl9pPr lvl="8" algn="ctr">
              <a:lnSpc>
                <a:spcPct val="100000"/>
              </a:lnSpc>
              <a:spcBef>
                <a:spcPts val="0"/>
              </a:spcBef>
              <a:spcAft>
                <a:spcPts val="0"/>
              </a:spcAft>
              <a:buSzPts val="1500"/>
              <a:buNone/>
              <a:defRPr sz="1500"/>
            </a:lvl9pPr>
          </a:lstStyle>
          <a:p>
            <a:endParaRPr/>
          </a:p>
        </p:txBody>
      </p:sp>
      <p:sp>
        <p:nvSpPr>
          <p:cNvPr id="35" name="Google Shape;35;p9"/>
          <p:cNvSpPr txBox="1">
            <a:spLocks noGrp="1"/>
          </p:cNvSpPr>
          <p:nvPr>
            <p:ph type="body" idx="2"/>
          </p:nvPr>
        </p:nvSpPr>
        <p:spPr>
          <a:xfrm>
            <a:off x="4764925" y="724075"/>
            <a:ext cx="3492300" cy="3695100"/>
          </a:xfrm>
          <a:prstGeom prst="rect">
            <a:avLst/>
          </a:prstGeom>
        </p:spPr>
        <p:txBody>
          <a:bodyPr spcFirstLastPara="1" wrap="square" lIns="91425" tIns="91425" rIns="91425" bIns="91425" anchor="ctr" anchorCtr="0">
            <a:noAutofit/>
          </a:bodyPr>
          <a:lstStyle>
            <a:lvl1pPr marL="457200" lvl="0" indent="-342900">
              <a:spcBef>
                <a:spcPts val="0"/>
              </a:spcBef>
              <a:spcAft>
                <a:spcPts val="0"/>
              </a:spcAft>
              <a:buSzPts val="1800"/>
              <a:buChar char="●"/>
              <a:defRPr/>
            </a:lvl1pPr>
            <a:lvl2pPr marL="914400" lvl="1" indent="-317500">
              <a:spcBef>
                <a:spcPts val="1600"/>
              </a:spcBef>
              <a:spcAft>
                <a:spcPts val="0"/>
              </a:spcAft>
              <a:buSzPts val="1400"/>
              <a:buChar char="○"/>
              <a:defRPr/>
            </a:lvl2pPr>
            <a:lvl3pPr marL="1371600" lvl="2" indent="-317500">
              <a:spcBef>
                <a:spcPts val="1600"/>
              </a:spcBef>
              <a:spcAft>
                <a:spcPts val="0"/>
              </a:spcAft>
              <a:buSzPts val="1400"/>
              <a:buChar char="■"/>
              <a:defRPr/>
            </a:lvl3pPr>
            <a:lvl4pPr marL="1828800" lvl="3" indent="-317500">
              <a:spcBef>
                <a:spcPts val="1600"/>
              </a:spcBef>
              <a:spcAft>
                <a:spcPts val="0"/>
              </a:spcAft>
              <a:buSzPts val="1400"/>
              <a:buChar char="●"/>
              <a:defRPr/>
            </a:lvl4pPr>
            <a:lvl5pPr marL="2286000" lvl="4" indent="-317500">
              <a:spcBef>
                <a:spcPts val="1600"/>
              </a:spcBef>
              <a:spcAft>
                <a:spcPts val="0"/>
              </a:spcAft>
              <a:buSzPts val="1400"/>
              <a:buChar char="○"/>
              <a:defRPr/>
            </a:lvl5pPr>
            <a:lvl6pPr marL="2743200" lvl="5" indent="-317500">
              <a:spcBef>
                <a:spcPts val="1600"/>
              </a:spcBef>
              <a:spcAft>
                <a:spcPts val="0"/>
              </a:spcAft>
              <a:buSzPts val="1400"/>
              <a:buChar char="■"/>
              <a:defRPr/>
            </a:lvl6pPr>
            <a:lvl7pPr marL="3200400" lvl="6" indent="-317500">
              <a:spcBef>
                <a:spcPts val="1600"/>
              </a:spcBef>
              <a:spcAft>
                <a:spcPts val="0"/>
              </a:spcAft>
              <a:buSzPts val="1400"/>
              <a:buChar char="●"/>
              <a:defRPr/>
            </a:lvl7pPr>
            <a:lvl8pPr marL="3657600" lvl="7" indent="-317500">
              <a:spcBef>
                <a:spcPts val="1600"/>
              </a:spcBef>
              <a:spcAft>
                <a:spcPts val="0"/>
              </a:spcAft>
              <a:buSzPts val="1400"/>
              <a:buChar char="○"/>
              <a:defRPr/>
            </a:lvl8pPr>
            <a:lvl9pPr marL="4114800" lvl="8" indent="-317500">
              <a:spcBef>
                <a:spcPts val="1600"/>
              </a:spcBef>
              <a:spcAft>
                <a:spcPts val="1600"/>
              </a:spcAft>
              <a:buSzPts val="1400"/>
              <a:buChar char="■"/>
              <a:defRPr/>
            </a:lvl9pPr>
          </a:lstStyle>
          <a:p>
            <a:endParaRPr/>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Caption">
  <p:cSld name="CAPTION_ONLY">
    <p:bg>
      <p:bgPr>
        <a:blipFill>
          <a:blip r:embed="rId2">
            <a:alphaModFix/>
          </a:blip>
          <a:stretch>
            <a:fillRect/>
          </a:stretch>
        </a:blipFill>
        <a:effectLst/>
      </p:bgPr>
    </p:bg>
    <p:spTree>
      <p:nvGrpSpPr>
        <p:cNvPr id="1" name="Shape 36"/>
        <p:cNvGrpSpPr/>
        <p:nvPr/>
      </p:nvGrpSpPr>
      <p:grpSpPr>
        <a:xfrm>
          <a:off x="0" y="0"/>
          <a:ext cx="0" cy="0"/>
          <a:chOff x="0" y="0"/>
          <a:chExt cx="0" cy="0"/>
        </a:xfrm>
      </p:grpSpPr>
      <p:sp>
        <p:nvSpPr>
          <p:cNvPr id="37" name="Google Shape;37;p10"/>
          <p:cNvSpPr txBox="1">
            <a:spLocks noGrp="1"/>
          </p:cNvSpPr>
          <p:nvPr>
            <p:ph type="body" idx="1"/>
          </p:nvPr>
        </p:nvSpPr>
        <p:spPr>
          <a:xfrm>
            <a:off x="712350" y="4230575"/>
            <a:ext cx="7719300" cy="605100"/>
          </a:xfrm>
          <a:prstGeom prst="rect">
            <a:avLst/>
          </a:prstGeom>
        </p:spPr>
        <p:txBody>
          <a:bodyPr spcFirstLastPara="1" wrap="square" lIns="91425" tIns="91425" rIns="91425" bIns="91425" anchor="ctr" anchorCtr="0">
            <a:noAutofit/>
          </a:bodyPr>
          <a:lstStyle>
            <a:lvl1pPr marL="457200" lvl="0" indent="-228600">
              <a:lnSpc>
                <a:spcPct val="100000"/>
              </a:lnSpc>
              <a:spcBef>
                <a:spcPts val="0"/>
              </a:spcBef>
              <a:spcAft>
                <a:spcPts val="0"/>
              </a:spcAft>
              <a:buSzPts val="1800"/>
              <a:buNone/>
              <a:defRPr/>
            </a:lvl1pPr>
          </a:lstStyle>
          <a:p>
            <a:endParaRPr/>
          </a:p>
        </p:txBody>
      </p:sp>
      <p:grpSp>
        <p:nvGrpSpPr>
          <p:cNvPr id="7" name="Grupo 6"/>
          <p:cNvGrpSpPr/>
          <p:nvPr userDrawn="1"/>
        </p:nvGrpSpPr>
        <p:grpSpPr>
          <a:xfrm>
            <a:off x="4764" y="4763"/>
            <a:ext cx="9139237" cy="1021604"/>
            <a:chOff x="4764" y="4763"/>
            <a:chExt cx="9139237" cy="1021604"/>
          </a:xfrm>
        </p:grpSpPr>
        <p:sp>
          <p:nvSpPr>
            <p:cNvPr id="5" name="Rectangle 5"/>
            <p:cNvSpPr>
              <a:spLocks noChangeArrowheads="1"/>
            </p:cNvSpPr>
            <p:nvPr userDrawn="1"/>
          </p:nvSpPr>
          <p:spPr bwMode="auto">
            <a:xfrm>
              <a:off x="4764" y="4763"/>
              <a:ext cx="946958" cy="1021604"/>
            </a:xfrm>
            <a:prstGeom prst="rect">
              <a:avLst/>
            </a:prstGeom>
            <a:solidFill>
              <a:srgbClr val="E2898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AR"/>
            </a:p>
          </p:txBody>
        </p:sp>
        <p:sp>
          <p:nvSpPr>
            <p:cNvPr id="6" name="Rectangle 6"/>
            <p:cNvSpPr>
              <a:spLocks noChangeArrowheads="1"/>
            </p:cNvSpPr>
            <p:nvPr userDrawn="1"/>
          </p:nvSpPr>
          <p:spPr bwMode="auto">
            <a:xfrm>
              <a:off x="391887" y="4763"/>
              <a:ext cx="8752114" cy="666750"/>
            </a:xfrm>
            <a:prstGeom prst="rect">
              <a:avLst/>
            </a:prstGeom>
            <a:solidFill>
              <a:srgbClr val="E2898B"/>
            </a:solidFill>
            <a:ln w="381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s-AR"/>
            </a:p>
          </p:txBody>
        </p:sp>
      </p:gr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Big number">
  <p:cSld name="BIG_NUMBER">
    <p:bg>
      <p:bgPr>
        <a:blipFill>
          <a:blip r:embed="rId2">
            <a:alphaModFix/>
          </a:blip>
          <a:stretch>
            <a:fillRect/>
          </a:stretch>
        </a:blipFill>
        <a:effectLst/>
      </p:bgPr>
    </p:bg>
    <p:spTree>
      <p:nvGrpSpPr>
        <p:cNvPr id="1" name="Shape 38"/>
        <p:cNvGrpSpPr/>
        <p:nvPr/>
      </p:nvGrpSpPr>
      <p:grpSpPr>
        <a:xfrm>
          <a:off x="0" y="0"/>
          <a:ext cx="0" cy="0"/>
          <a:chOff x="0" y="0"/>
          <a:chExt cx="0" cy="0"/>
        </a:xfrm>
      </p:grpSpPr>
      <p:sp>
        <p:nvSpPr>
          <p:cNvPr id="39" name="Google Shape;39;p11"/>
          <p:cNvSpPr txBox="1">
            <a:spLocks noGrp="1"/>
          </p:cNvSpPr>
          <p:nvPr>
            <p:ph type="title" hasCustomPrompt="1"/>
          </p:nvPr>
        </p:nvSpPr>
        <p:spPr>
          <a:xfrm>
            <a:off x="712350" y="1106125"/>
            <a:ext cx="7719300" cy="1963500"/>
          </a:xfrm>
          <a:prstGeom prst="rect">
            <a:avLst/>
          </a:prstGeom>
        </p:spPr>
        <p:txBody>
          <a:bodyPr spcFirstLastPara="1" wrap="square" lIns="91425" tIns="91425" rIns="91425" bIns="91425" anchor="b" anchorCtr="0">
            <a:noAutofit/>
          </a:bodyPr>
          <a:lstStyle>
            <a:lvl1pPr lvl="0" algn="ctr">
              <a:spcBef>
                <a:spcPts val="0"/>
              </a:spcBef>
              <a:spcAft>
                <a:spcPts val="0"/>
              </a:spcAft>
              <a:buSzPts val="12000"/>
              <a:buNone/>
              <a:defRPr sz="12000"/>
            </a:lvl1pPr>
            <a:lvl2pPr lvl="1" algn="ctr">
              <a:spcBef>
                <a:spcPts val="0"/>
              </a:spcBef>
              <a:spcAft>
                <a:spcPts val="0"/>
              </a:spcAft>
              <a:buSzPts val="12000"/>
              <a:buNone/>
              <a:defRPr sz="12000"/>
            </a:lvl2pPr>
            <a:lvl3pPr lvl="2" algn="ctr">
              <a:spcBef>
                <a:spcPts val="0"/>
              </a:spcBef>
              <a:spcAft>
                <a:spcPts val="0"/>
              </a:spcAft>
              <a:buSzPts val="12000"/>
              <a:buNone/>
              <a:defRPr sz="12000"/>
            </a:lvl3pPr>
            <a:lvl4pPr lvl="3" algn="ctr">
              <a:spcBef>
                <a:spcPts val="0"/>
              </a:spcBef>
              <a:spcAft>
                <a:spcPts val="0"/>
              </a:spcAft>
              <a:buSzPts val="12000"/>
              <a:buNone/>
              <a:defRPr sz="12000"/>
            </a:lvl4pPr>
            <a:lvl5pPr lvl="4" algn="ctr">
              <a:spcBef>
                <a:spcPts val="0"/>
              </a:spcBef>
              <a:spcAft>
                <a:spcPts val="0"/>
              </a:spcAft>
              <a:buSzPts val="12000"/>
              <a:buNone/>
              <a:defRPr sz="12000"/>
            </a:lvl5pPr>
            <a:lvl6pPr lvl="5" algn="ctr">
              <a:spcBef>
                <a:spcPts val="0"/>
              </a:spcBef>
              <a:spcAft>
                <a:spcPts val="0"/>
              </a:spcAft>
              <a:buSzPts val="12000"/>
              <a:buNone/>
              <a:defRPr sz="12000"/>
            </a:lvl6pPr>
            <a:lvl7pPr lvl="6" algn="ctr">
              <a:spcBef>
                <a:spcPts val="0"/>
              </a:spcBef>
              <a:spcAft>
                <a:spcPts val="0"/>
              </a:spcAft>
              <a:buSzPts val="12000"/>
              <a:buNone/>
              <a:defRPr sz="12000"/>
            </a:lvl7pPr>
            <a:lvl8pPr lvl="7" algn="ctr">
              <a:spcBef>
                <a:spcPts val="0"/>
              </a:spcBef>
              <a:spcAft>
                <a:spcPts val="0"/>
              </a:spcAft>
              <a:buSzPts val="12000"/>
              <a:buNone/>
              <a:defRPr sz="12000"/>
            </a:lvl8pPr>
            <a:lvl9pPr lvl="8" algn="ctr">
              <a:spcBef>
                <a:spcPts val="0"/>
              </a:spcBef>
              <a:spcAft>
                <a:spcPts val="0"/>
              </a:spcAft>
              <a:buSzPts val="12000"/>
              <a:buNone/>
              <a:defRPr sz="12000"/>
            </a:lvl9pPr>
          </a:lstStyle>
          <a:p>
            <a:r>
              <a:t>xx%</a:t>
            </a:r>
          </a:p>
        </p:txBody>
      </p:sp>
      <p:sp>
        <p:nvSpPr>
          <p:cNvPr id="40" name="Google Shape;40;p11"/>
          <p:cNvSpPr txBox="1">
            <a:spLocks noGrp="1"/>
          </p:cNvSpPr>
          <p:nvPr>
            <p:ph type="body" idx="1"/>
          </p:nvPr>
        </p:nvSpPr>
        <p:spPr>
          <a:xfrm>
            <a:off x="712350" y="3152225"/>
            <a:ext cx="7719300" cy="1300800"/>
          </a:xfrm>
          <a:prstGeom prst="rect">
            <a:avLst/>
          </a:prstGeom>
        </p:spPr>
        <p:txBody>
          <a:bodyPr spcFirstLastPara="1" wrap="square" lIns="91425" tIns="91425" rIns="91425" bIns="91425" anchor="t" anchorCtr="0">
            <a:noAutofit/>
          </a:bodyPr>
          <a:lstStyle>
            <a:lvl1pPr marL="457200" lvl="0" indent="-342900" algn="ctr">
              <a:spcBef>
                <a:spcPts val="0"/>
              </a:spcBef>
              <a:spcAft>
                <a:spcPts val="0"/>
              </a:spcAft>
              <a:buSzPts val="1800"/>
              <a:buChar char="●"/>
              <a:defRPr/>
            </a:lvl1pPr>
            <a:lvl2pPr marL="914400" lvl="1" indent="-317500" algn="ctr">
              <a:spcBef>
                <a:spcPts val="1600"/>
              </a:spcBef>
              <a:spcAft>
                <a:spcPts val="0"/>
              </a:spcAft>
              <a:buSzPts val="1400"/>
              <a:buChar char="○"/>
              <a:defRPr/>
            </a:lvl2pPr>
            <a:lvl3pPr marL="1371600" lvl="2" indent="-317500" algn="ctr">
              <a:spcBef>
                <a:spcPts val="1600"/>
              </a:spcBef>
              <a:spcAft>
                <a:spcPts val="0"/>
              </a:spcAft>
              <a:buSzPts val="1400"/>
              <a:buChar char="■"/>
              <a:defRPr/>
            </a:lvl3pPr>
            <a:lvl4pPr marL="1828800" lvl="3" indent="-317500" algn="ctr">
              <a:spcBef>
                <a:spcPts val="1600"/>
              </a:spcBef>
              <a:spcAft>
                <a:spcPts val="0"/>
              </a:spcAft>
              <a:buSzPts val="1400"/>
              <a:buChar char="●"/>
              <a:defRPr/>
            </a:lvl4pPr>
            <a:lvl5pPr marL="2286000" lvl="4" indent="-317500" algn="ctr">
              <a:spcBef>
                <a:spcPts val="1600"/>
              </a:spcBef>
              <a:spcAft>
                <a:spcPts val="0"/>
              </a:spcAft>
              <a:buSzPts val="1400"/>
              <a:buChar char="○"/>
              <a:defRPr/>
            </a:lvl5pPr>
            <a:lvl6pPr marL="2743200" lvl="5" indent="-317500" algn="ctr">
              <a:spcBef>
                <a:spcPts val="1600"/>
              </a:spcBef>
              <a:spcAft>
                <a:spcPts val="0"/>
              </a:spcAft>
              <a:buSzPts val="1400"/>
              <a:buChar char="■"/>
              <a:defRPr/>
            </a:lvl6pPr>
            <a:lvl7pPr marL="3200400" lvl="6" indent="-317500" algn="ctr">
              <a:spcBef>
                <a:spcPts val="1600"/>
              </a:spcBef>
              <a:spcAft>
                <a:spcPts val="0"/>
              </a:spcAft>
              <a:buSzPts val="1400"/>
              <a:buChar char="●"/>
              <a:defRPr/>
            </a:lvl7pPr>
            <a:lvl8pPr marL="3657600" lvl="7" indent="-317500" algn="ctr">
              <a:spcBef>
                <a:spcPts val="1600"/>
              </a:spcBef>
              <a:spcAft>
                <a:spcPts val="0"/>
              </a:spcAft>
              <a:buSzPts val="1400"/>
              <a:buChar char="○"/>
              <a:defRPr/>
            </a:lvl8pPr>
            <a:lvl9pPr marL="4114800" lvl="8" indent="-317500" algn="ctr">
              <a:spcBef>
                <a:spcPts val="1600"/>
              </a:spcBef>
              <a:spcAft>
                <a:spcPts val="1600"/>
              </a:spcAft>
              <a:buSzPts val="1400"/>
              <a:buChar char="■"/>
              <a:defRPr/>
            </a:lvl9pPr>
          </a:lstStyle>
          <a:p>
            <a:endParaRPr/>
          </a:p>
        </p:txBody>
      </p:sp>
    </p:spTree>
  </p:cSld>
  <p:clrMapOvr>
    <a:masterClrMapping/>
  </p:clrMapOvr>
</p:sldLayout>
</file>

<file path=ppt/slideMasters/_rels/slideMaster1.xml.rels><?xml version="1.0" encoding="UTF-8" standalone="yes"?>
<Relationships xmlns="http://schemas.openxmlformats.org/package/2006/relationships"><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9" Type="http://schemas.openxmlformats.org/officeDocument/2006/relationships/slideLayout" Target="../slideLayouts/slideLayout39.xml"/><Relationship Id="rId21" Type="http://schemas.openxmlformats.org/officeDocument/2006/relationships/slideLayout" Target="../slideLayouts/slideLayout21.xml"/><Relationship Id="rId34" Type="http://schemas.openxmlformats.org/officeDocument/2006/relationships/slideLayout" Target="../slideLayouts/slideLayout34.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33" Type="http://schemas.openxmlformats.org/officeDocument/2006/relationships/slideLayout" Target="../slideLayouts/slideLayout33.xml"/><Relationship Id="rId38" Type="http://schemas.openxmlformats.org/officeDocument/2006/relationships/slideLayout" Target="../slideLayouts/slideLayout38.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29" Type="http://schemas.openxmlformats.org/officeDocument/2006/relationships/slideLayout" Target="../slideLayouts/slideLayout29.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32" Type="http://schemas.openxmlformats.org/officeDocument/2006/relationships/slideLayout" Target="../slideLayouts/slideLayout32.xml"/><Relationship Id="rId37" Type="http://schemas.openxmlformats.org/officeDocument/2006/relationships/slideLayout" Target="../slideLayouts/slideLayout37.xml"/><Relationship Id="rId40" Type="http://schemas.openxmlformats.org/officeDocument/2006/relationships/theme" Target="../theme/theme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36" Type="http://schemas.openxmlformats.org/officeDocument/2006/relationships/slideLayout" Target="../slideLayouts/slideLayout36.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31" Type="http://schemas.openxmlformats.org/officeDocument/2006/relationships/slideLayout" Target="../slideLayouts/slideLayout31.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30" Type="http://schemas.openxmlformats.org/officeDocument/2006/relationships/slideLayout" Target="../slideLayouts/slideLayout30.xml"/><Relationship Id="rId35" Type="http://schemas.openxmlformats.org/officeDocument/2006/relationships/slideLayout" Target="../slideLayouts/slideLayout35.xml"/><Relationship Id="rId8" Type="http://schemas.openxmlformats.org/officeDocument/2006/relationships/slideLayout" Target="../slideLayouts/slideLayout8.xml"/><Relationship Id="rId3" Type="http://schemas.openxmlformats.org/officeDocument/2006/relationships/slideLayout" Target="../slideLayouts/slideLayout3.xml"/></Relationships>
</file>

<file path=ppt/slideMasters/_rels/slideMaster2.xml.rels><?xml version="1.0" encoding="UTF-8" standalone="yes"?>
<Relationships xmlns="http://schemas.openxmlformats.org/package/2006/relationships"><Relationship Id="rId2" Type="http://schemas.openxmlformats.org/officeDocument/2006/relationships/theme" Target="../theme/theme2.xml"/><Relationship Id="rId1" Type="http://schemas.openxmlformats.org/officeDocument/2006/relationships/slideLayout" Target="../slideLayouts/slideLayout40.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solidFill>
          <a:srgbClr val="FFFFFF"/>
        </a:solidFill>
        <a:effectLst/>
      </p:bgPr>
    </p:bg>
    <p:spTree>
      <p:nvGrpSpPr>
        <p:cNvPr id="1" name="Shape 5"/>
        <p:cNvGrpSpPr/>
        <p:nvPr/>
      </p:nvGrpSpPr>
      <p:grpSpPr>
        <a:xfrm>
          <a:off x="0" y="0"/>
          <a:ext cx="0" cy="0"/>
          <a:chOff x="0" y="0"/>
          <a:chExt cx="0" cy="0"/>
        </a:xfrm>
      </p:grpSpPr>
      <p:sp>
        <p:nvSpPr>
          <p:cNvPr id="3" name="Rectángulo 2"/>
          <p:cNvSpPr/>
          <p:nvPr userDrawn="1"/>
        </p:nvSpPr>
        <p:spPr>
          <a:xfrm>
            <a:off x="0" y="0"/>
            <a:ext cx="9144000" cy="51435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AR"/>
          </a:p>
        </p:txBody>
      </p:sp>
      <p:sp>
        <p:nvSpPr>
          <p:cNvPr id="6" name="Google Shape;6;p1"/>
          <p:cNvSpPr txBox="1">
            <a:spLocks noGrp="1"/>
          </p:cNvSpPr>
          <p:nvPr>
            <p:ph type="title"/>
          </p:nvPr>
        </p:nvSpPr>
        <p:spPr>
          <a:xfrm>
            <a:off x="311700" y="445025"/>
            <a:ext cx="8520600" cy="572700"/>
          </a:xfrm>
          <a:prstGeom prst="rect">
            <a:avLst/>
          </a:prstGeom>
          <a:noFill/>
          <a:ln>
            <a:noFill/>
          </a:ln>
        </p:spPr>
        <p:txBody>
          <a:bodyPr spcFirstLastPara="1" wrap="square" lIns="91425" tIns="91425" rIns="91425" bIns="91425" anchor="t" anchorCtr="0">
            <a:noAutofit/>
          </a:bodyPr>
          <a:lstStyle>
            <a:lvl1pPr lvl="0">
              <a:spcBef>
                <a:spcPts val="0"/>
              </a:spcBef>
              <a:spcAft>
                <a:spcPts val="0"/>
              </a:spcAft>
              <a:buClr>
                <a:schemeClr val="dk1"/>
              </a:buClr>
              <a:buSzPts val="2800"/>
              <a:buFont typeface="Arvo"/>
              <a:buNone/>
              <a:defRPr sz="2800">
                <a:solidFill>
                  <a:schemeClr val="dk1"/>
                </a:solidFill>
                <a:latin typeface="Arvo"/>
                <a:ea typeface="Arvo"/>
                <a:cs typeface="Arvo"/>
                <a:sym typeface="Arvo"/>
              </a:defRPr>
            </a:lvl1pPr>
            <a:lvl2pPr lvl="1">
              <a:spcBef>
                <a:spcPts val="0"/>
              </a:spcBef>
              <a:spcAft>
                <a:spcPts val="0"/>
              </a:spcAft>
              <a:buClr>
                <a:schemeClr val="dk1"/>
              </a:buClr>
              <a:buSzPts val="2800"/>
              <a:buFont typeface="Arvo"/>
              <a:buNone/>
              <a:defRPr sz="2800">
                <a:solidFill>
                  <a:schemeClr val="dk1"/>
                </a:solidFill>
                <a:latin typeface="Arvo"/>
                <a:ea typeface="Arvo"/>
                <a:cs typeface="Arvo"/>
                <a:sym typeface="Arvo"/>
              </a:defRPr>
            </a:lvl2pPr>
            <a:lvl3pPr lvl="2">
              <a:spcBef>
                <a:spcPts val="0"/>
              </a:spcBef>
              <a:spcAft>
                <a:spcPts val="0"/>
              </a:spcAft>
              <a:buClr>
                <a:schemeClr val="dk1"/>
              </a:buClr>
              <a:buSzPts val="2800"/>
              <a:buFont typeface="Arvo"/>
              <a:buNone/>
              <a:defRPr sz="2800">
                <a:solidFill>
                  <a:schemeClr val="dk1"/>
                </a:solidFill>
                <a:latin typeface="Arvo"/>
                <a:ea typeface="Arvo"/>
                <a:cs typeface="Arvo"/>
                <a:sym typeface="Arvo"/>
              </a:defRPr>
            </a:lvl3pPr>
            <a:lvl4pPr lvl="3">
              <a:spcBef>
                <a:spcPts val="0"/>
              </a:spcBef>
              <a:spcAft>
                <a:spcPts val="0"/>
              </a:spcAft>
              <a:buClr>
                <a:schemeClr val="dk1"/>
              </a:buClr>
              <a:buSzPts val="2800"/>
              <a:buFont typeface="Arvo"/>
              <a:buNone/>
              <a:defRPr sz="2800">
                <a:solidFill>
                  <a:schemeClr val="dk1"/>
                </a:solidFill>
                <a:latin typeface="Arvo"/>
                <a:ea typeface="Arvo"/>
                <a:cs typeface="Arvo"/>
                <a:sym typeface="Arvo"/>
              </a:defRPr>
            </a:lvl4pPr>
            <a:lvl5pPr lvl="4">
              <a:spcBef>
                <a:spcPts val="0"/>
              </a:spcBef>
              <a:spcAft>
                <a:spcPts val="0"/>
              </a:spcAft>
              <a:buClr>
                <a:schemeClr val="dk1"/>
              </a:buClr>
              <a:buSzPts val="2800"/>
              <a:buFont typeface="Arvo"/>
              <a:buNone/>
              <a:defRPr sz="2800">
                <a:solidFill>
                  <a:schemeClr val="dk1"/>
                </a:solidFill>
                <a:latin typeface="Arvo"/>
                <a:ea typeface="Arvo"/>
                <a:cs typeface="Arvo"/>
                <a:sym typeface="Arvo"/>
              </a:defRPr>
            </a:lvl5pPr>
            <a:lvl6pPr lvl="5">
              <a:spcBef>
                <a:spcPts val="0"/>
              </a:spcBef>
              <a:spcAft>
                <a:spcPts val="0"/>
              </a:spcAft>
              <a:buClr>
                <a:schemeClr val="dk1"/>
              </a:buClr>
              <a:buSzPts val="2800"/>
              <a:buFont typeface="Arvo"/>
              <a:buNone/>
              <a:defRPr sz="2800">
                <a:solidFill>
                  <a:schemeClr val="dk1"/>
                </a:solidFill>
                <a:latin typeface="Arvo"/>
                <a:ea typeface="Arvo"/>
                <a:cs typeface="Arvo"/>
                <a:sym typeface="Arvo"/>
              </a:defRPr>
            </a:lvl6pPr>
            <a:lvl7pPr lvl="6">
              <a:spcBef>
                <a:spcPts val="0"/>
              </a:spcBef>
              <a:spcAft>
                <a:spcPts val="0"/>
              </a:spcAft>
              <a:buClr>
                <a:schemeClr val="dk1"/>
              </a:buClr>
              <a:buSzPts val="2800"/>
              <a:buFont typeface="Arvo"/>
              <a:buNone/>
              <a:defRPr sz="2800">
                <a:solidFill>
                  <a:schemeClr val="dk1"/>
                </a:solidFill>
                <a:latin typeface="Arvo"/>
                <a:ea typeface="Arvo"/>
                <a:cs typeface="Arvo"/>
                <a:sym typeface="Arvo"/>
              </a:defRPr>
            </a:lvl7pPr>
            <a:lvl8pPr lvl="7">
              <a:spcBef>
                <a:spcPts val="0"/>
              </a:spcBef>
              <a:spcAft>
                <a:spcPts val="0"/>
              </a:spcAft>
              <a:buClr>
                <a:schemeClr val="dk1"/>
              </a:buClr>
              <a:buSzPts val="2800"/>
              <a:buFont typeface="Arvo"/>
              <a:buNone/>
              <a:defRPr sz="2800">
                <a:solidFill>
                  <a:schemeClr val="dk1"/>
                </a:solidFill>
                <a:latin typeface="Arvo"/>
                <a:ea typeface="Arvo"/>
                <a:cs typeface="Arvo"/>
                <a:sym typeface="Arvo"/>
              </a:defRPr>
            </a:lvl8pPr>
            <a:lvl9pPr lvl="8">
              <a:spcBef>
                <a:spcPts val="0"/>
              </a:spcBef>
              <a:spcAft>
                <a:spcPts val="0"/>
              </a:spcAft>
              <a:buClr>
                <a:schemeClr val="dk1"/>
              </a:buClr>
              <a:buSzPts val="2800"/>
              <a:buFont typeface="Arvo"/>
              <a:buNone/>
              <a:defRPr sz="2800">
                <a:solidFill>
                  <a:schemeClr val="dk1"/>
                </a:solidFill>
                <a:latin typeface="Arvo"/>
                <a:ea typeface="Arvo"/>
                <a:cs typeface="Arvo"/>
                <a:sym typeface="Arvo"/>
              </a:defRPr>
            </a:lvl9pPr>
          </a:lstStyle>
          <a:p>
            <a:endParaRPr/>
          </a:p>
        </p:txBody>
      </p:sp>
      <p:sp>
        <p:nvSpPr>
          <p:cNvPr id="7" name="Google Shape;7;p1"/>
          <p:cNvSpPr txBox="1">
            <a:spLocks noGrp="1"/>
          </p:cNvSpPr>
          <p:nvPr>
            <p:ph type="body" idx="1"/>
          </p:nvPr>
        </p:nvSpPr>
        <p:spPr>
          <a:xfrm>
            <a:off x="311700" y="1152475"/>
            <a:ext cx="8520600" cy="3416400"/>
          </a:xfrm>
          <a:prstGeom prst="rect">
            <a:avLst/>
          </a:prstGeom>
          <a:noFill/>
          <a:ln>
            <a:noFill/>
          </a:ln>
        </p:spPr>
        <p:txBody>
          <a:bodyPr spcFirstLastPara="1" wrap="square" lIns="91425" tIns="91425" rIns="91425" bIns="91425" anchor="t" anchorCtr="0">
            <a:noAutofit/>
          </a:bodyPr>
          <a:lstStyle>
            <a:lvl1pPr marL="457200" lvl="0" indent="-342900">
              <a:lnSpc>
                <a:spcPct val="115000"/>
              </a:lnSpc>
              <a:spcBef>
                <a:spcPts val="0"/>
              </a:spcBef>
              <a:spcAft>
                <a:spcPts val="0"/>
              </a:spcAft>
              <a:buClr>
                <a:schemeClr val="dk1"/>
              </a:buClr>
              <a:buSzPts val="1800"/>
              <a:buFont typeface="Abel"/>
              <a:buChar char="●"/>
              <a:defRPr sz="1800">
                <a:solidFill>
                  <a:schemeClr val="dk1"/>
                </a:solidFill>
                <a:latin typeface="Abel"/>
                <a:ea typeface="Abel"/>
                <a:cs typeface="Abel"/>
                <a:sym typeface="Abel"/>
              </a:defRPr>
            </a:lvl1pPr>
            <a:lvl2pPr marL="914400" lvl="1" indent="-317500">
              <a:lnSpc>
                <a:spcPct val="115000"/>
              </a:lnSpc>
              <a:spcBef>
                <a:spcPts val="1600"/>
              </a:spcBef>
              <a:spcAft>
                <a:spcPts val="0"/>
              </a:spcAft>
              <a:buClr>
                <a:schemeClr val="dk1"/>
              </a:buClr>
              <a:buSzPts val="1400"/>
              <a:buFont typeface="Abel"/>
              <a:buChar char="○"/>
              <a:defRPr>
                <a:solidFill>
                  <a:schemeClr val="dk1"/>
                </a:solidFill>
                <a:latin typeface="Abel"/>
                <a:ea typeface="Abel"/>
                <a:cs typeface="Abel"/>
                <a:sym typeface="Abel"/>
              </a:defRPr>
            </a:lvl2pPr>
            <a:lvl3pPr marL="1371600" lvl="2" indent="-317500">
              <a:lnSpc>
                <a:spcPct val="115000"/>
              </a:lnSpc>
              <a:spcBef>
                <a:spcPts val="1600"/>
              </a:spcBef>
              <a:spcAft>
                <a:spcPts val="0"/>
              </a:spcAft>
              <a:buClr>
                <a:schemeClr val="dk1"/>
              </a:buClr>
              <a:buSzPts val="1400"/>
              <a:buFont typeface="Abel"/>
              <a:buChar char="■"/>
              <a:defRPr>
                <a:solidFill>
                  <a:schemeClr val="dk1"/>
                </a:solidFill>
                <a:latin typeface="Abel"/>
                <a:ea typeface="Abel"/>
                <a:cs typeface="Abel"/>
                <a:sym typeface="Abel"/>
              </a:defRPr>
            </a:lvl3pPr>
            <a:lvl4pPr marL="1828800" lvl="3" indent="-317500">
              <a:lnSpc>
                <a:spcPct val="115000"/>
              </a:lnSpc>
              <a:spcBef>
                <a:spcPts val="1600"/>
              </a:spcBef>
              <a:spcAft>
                <a:spcPts val="0"/>
              </a:spcAft>
              <a:buClr>
                <a:schemeClr val="dk1"/>
              </a:buClr>
              <a:buSzPts val="1400"/>
              <a:buFont typeface="Abel"/>
              <a:buChar char="●"/>
              <a:defRPr>
                <a:solidFill>
                  <a:schemeClr val="dk1"/>
                </a:solidFill>
                <a:latin typeface="Abel"/>
                <a:ea typeface="Abel"/>
                <a:cs typeface="Abel"/>
                <a:sym typeface="Abel"/>
              </a:defRPr>
            </a:lvl4pPr>
            <a:lvl5pPr marL="2286000" lvl="4" indent="-317500">
              <a:lnSpc>
                <a:spcPct val="115000"/>
              </a:lnSpc>
              <a:spcBef>
                <a:spcPts val="1600"/>
              </a:spcBef>
              <a:spcAft>
                <a:spcPts val="0"/>
              </a:spcAft>
              <a:buClr>
                <a:schemeClr val="dk1"/>
              </a:buClr>
              <a:buSzPts val="1400"/>
              <a:buFont typeface="Abel"/>
              <a:buChar char="○"/>
              <a:defRPr>
                <a:solidFill>
                  <a:schemeClr val="dk1"/>
                </a:solidFill>
                <a:latin typeface="Abel"/>
                <a:ea typeface="Abel"/>
                <a:cs typeface="Abel"/>
                <a:sym typeface="Abel"/>
              </a:defRPr>
            </a:lvl5pPr>
            <a:lvl6pPr marL="2743200" lvl="5" indent="-317500">
              <a:lnSpc>
                <a:spcPct val="115000"/>
              </a:lnSpc>
              <a:spcBef>
                <a:spcPts val="1600"/>
              </a:spcBef>
              <a:spcAft>
                <a:spcPts val="0"/>
              </a:spcAft>
              <a:buClr>
                <a:schemeClr val="dk1"/>
              </a:buClr>
              <a:buSzPts val="1400"/>
              <a:buFont typeface="Abel"/>
              <a:buChar char="■"/>
              <a:defRPr>
                <a:solidFill>
                  <a:schemeClr val="dk1"/>
                </a:solidFill>
                <a:latin typeface="Abel"/>
                <a:ea typeface="Abel"/>
                <a:cs typeface="Abel"/>
                <a:sym typeface="Abel"/>
              </a:defRPr>
            </a:lvl6pPr>
            <a:lvl7pPr marL="3200400" lvl="6" indent="-317500">
              <a:lnSpc>
                <a:spcPct val="115000"/>
              </a:lnSpc>
              <a:spcBef>
                <a:spcPts val="1600"/>
              </a:spcBef>
              <a:spcAft>
                <a:spcPts val="0"/>
              </a:spcAft>
              <a:buClr>
                <a:schemeClr val="dk1"/>
              </a:buClr>
              <a:buSzPts val="1400"/>
              <a:buFont typeface="Abel"/>
              <a:buChar char="●"/>
              <a:defRPr>
                <a:solidFill>
                  <a:schemeClr val="dk1"/>
                </a:solidFill>
                <a:latin typeface="Abel"/>
                <a:ea typeface="Abel"/>
                <a:cs typeface="Abel"/>
                <a:sym typeface="Abel"/>
              </a:defRPr>
            </a:lvl7pPr>
            <a:lvl8pPr marL="3657600" lvl="7" indent="-317500">
              <a:lnSpc>
                <a:spcPct val="115000"/>
              </a:lnSpc>
              <a:spcBef>
                <a:spcPts val="1600"/>
              </a:spcBef>
              <a:spcAft>
                <a:spcPts val="0"/>
              </a:spcAft>
              <a:buClr>
                <a:schemeClr val="dk1"/>
              </a:buClr>
              <a:buSzPts val="1400"/>
              <a:buFont typeface="Abel"/>
              <a:buChar char="○"/>
              <a:defRPr>
                <a:solidFill>
                  <a:schemeClr val="dk1"/>
                </a:solidFill>
                <a:latin typeface="Abel"/>
                <a:ea typeface="Abel"/>
                <a:cs typeface="Abel"/>
                <a:sym typeface="Abel"/>
              </a:defRPr>
            </a:lvl8pPr>
            <a:lvl9pPr marL="4114800" lvl="8" indent="-317500">
              <a:lnSpc>
                <a:spcPct val="115000"/>
              </a:lnSpc>
              <a:spcBef>
                <a:spcPts val="1600"/>
              </a:spcBef>
              <a:spcAft>
                <a:spcPts val="1600"/>
              </a:spcAft>
              <a:buClr>
                <a:schemeClr val="dk1"/>
              </a:buClr>
              <a:buSzPts val="1400"/>
              <a:buFont typeface="Abel"/>
              <a:buChar char="■"/>
              <a:defRPr>
                <a:solidFill>
                  <a:schemeClr val="dk1"/>
                </a:solidFill>
                <a:latin typeface="Abel"/>
                <a:ea typeface="Abel"/>
                <a:cs typeface="Abel"/>
                <a:sym typeface="Abel"/>
              </a:defRPr>
            </a:lvl9pPr>
          </a:lstStyle>
          <a:p>
            <a:endParaRPr dirty="0"/>
          </a:p>
        </p:txBody>
      </p:sp>
    </p:spTree>
  </p:cSld>
  <p:clrMap bg1="lt1" tx1="dk1" bg2="dk2" tx2="lt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9" r:id="rId10"/>
    <p:sldLayoutId id="2147483693" r:id="rId11"/>
    <p:sldLayoutId id="2147483660" r:id="rId12"/>
    <p:sldLayoutId id="2147483661" r:id="rId13"/>
    <p:sldLayoutId id="2147483662" r:id="rId14"/>
    <p:sldLayoutId id="2147483692" r:id="rId15"/>
    <p:sldLayoutId id="2147483663" r:id="rId16"/>
    <p:sldLayoutId id="2147483664" r:id="rId17"/>
    <p:sldLayoutId id="2147483665" r:id="rId18"/>
    <p:sldLayoutId id="2147483666" r:id="rId19"/>
    <p:sldLayoutId id="2147483667" r:id="rId20"/>
    <p:sldLayoutId id="2147483668" r:id="rId21"/>
    <p:sldLayoutId id="2147483669" r:id="rId22"/>
    <p:sldLayoutId id="2147483675" r:id="rId23"/>
    <p:sldLayoutId id="2147483676" r:id="rId24"/>
    <p:sldLayoutId id="2147483677" r:id="rId25"/>
    <p:sldLayoutId id="2147483678" r:id="rId26"/>
    <p:sldLayoutId id="2147483679" r:id="rId27"/>
    <p:sldLayoutId id="2147483680" r:id="rId28"/>
    <p:sldLayoutId id="2147483681" r:id="rId29"/>
    <p:sldLayoutId id="2147483682" r:id="rId30"/>
    <p:sldLayoutId id="2147483683" r:id="rId31"/>
    <p:sldLayoutId id="2147483684" r:id="rId32"/>
    <p:sldLayoutId id="2147483685" r:id="rId33"/>
    <p:sldLayoutId id="2147483686" r:id="rId34"/>
    <p:sldLayoutId id="2147483687" r:id="rId35"/>
    <p:sldLayoutId id="2147483688" r:id="rId36"/>
    <p:sldLayoutId id="2147483689" r:id="rId37"/>
    <p:sldLayoutId id="2147483690" r:id="rId38"/>
    <p:sldLayoutId id="2147483691" r:id="rId39"/>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Marcador de título 1">
            <a:extLst>
              <a:ext uri="{FF2B5EF4-FFF2-40B4-BE49-F238E27FC236}">
                <a16:creationId xmlns:a16="http://schemas.microsoft.com/office/drawing/2014/main" id="{6A732C0C-5F69-DEAF-0932-C3CA7F526827}"/>
              </a:ext>
            </a:extLst>
          </p:cNvPr>
          <p:cNvSpPr>
            <a:spLocks noGrp="1"/>
          </p:cNvSpPr>
          <p:nvPr>
            <p:ph type="title"/>
          </p:nvPr>
        </p:nvSpPr>
        <p:spPr>
          <a:xfrm>
            <a:off x="628650" y="274638"/>
            <a:ext cx="7886700" cy="993775"/>
          </a:xfrm>
          <a:prstGeom prst="rect">
            <a:avLst/>
          </a:prstGeom>
        </p:spPr>
        <p:txBody>
          <a:bodyPr vert="horz" lIns="91440" tIns="45720" rIns="91440" bIns="45720" rtlCol="0" anchor="ctr">
            <a:normAutofit/>
          </a:bodyPr>
          <a:lstStyle/>
          <a:p>
            <a:r>
              <a:rPr lang="es-ES"/>
              <a:t>Haga clic para modificar el estilo de título del patrón</a:t>
            </a:r>
            <a:endParaRPr lang="es-PE"/>
          </a:p>
        </p:txBody>
      </p:sp>
      <p:sp>
        <p:nvSpPr>
          <p:cNvPr id="3" name="Marcador de texto 2">
            <a:extLst>
              <a:ext uri="{FF2B5EF4-FFF2-40B4-BE49-F238E27FC236}">
                <a16:creationId xmlns:a16="http://schemas.microsoft.com/office/drawing/2014/main" id="{D47AF951-19BD-C7ED-D22A-53350B6BD78C}"/>
              </a:ext>
            </a:extLst>
          </p:cNvPr>
          <p:cNvSpPr>
            <a:spLocks noGrp="1"/>
          </p:cNvSpPr>
          <p:nvPr>
            <p:ph type="body" idx="1"/>
          </p:nvPr>
        </p:nvSpPr>
        <p:spPr>
          <a:xfrm>
            <a:off x="628650" y="1370013"/>
            <a:ext cx="7886700" cy="3262312"/>
          </a:xfrm>
          <a:prstGeom prst="rect">
            <a:avLst/>
          </a:prstGeom>
        </p:spPr>
        <p:txBody>
          <a:bodyPr vert="horz" lIns="91440" tIns="45720" rIns="91440" bIns="45720" rtlCol="0">
            <a:normAutofit/>
          </a:bodyPr>
          <a:lstStyle/>
          <a:p>
            <a:pPr lvl="0"/>
            <a:r>
              <a:rPr lang="es-ES"/>
              <a:t>Haga clic para modificar los estilos de texto del patrón</a:t>
            </a:r>
          </a:p>
          <a:p>
            <a:pPr lvl="1"/>
            <a:r>
              <a:rPr lang="es-ES"/>
              <a:t>Segundo nivel</a:t>
            </a:r>
          </a:p>
          <a:p>
            <a:pPr lvl="2"/>
            <a:r>
              <a:rPr lang="es-ES"/>
              <a:t>Tercer nivel</a:t>
            </a:r>
          </a:p>
          <a:p>
            <a:pPr lvl="3"/>
            <a:r>
              <a:rPr lang="es-ES"/>
              <a:t>Cuarto nivel</a:t>
            </a:r>
          </a:p>
          <a:p>
            <a:pPr lvl="4"/>
            <a:r>
              <a:rPr lang="es-ES"/>
              <a:t>Quinto nivel</a:t>
            </a:r>
            <a:endParaRPr lang="es-PE"/>
          </a:p>
        </p:txBody>
      </p:sp>
      <p:sp>
        <p:nvSpPr>
          <p:cNvPr id="4" name="Marcador de fecha 3">
            <a:extLst>
              <a:ext uri="{FF2B5EF4-FFF2-40B4-BE49-F238E27FC236}">
                <a16:creationId xmlns:a16="http://schemas.microsoft.com/office/drawing/2014/main" id="{36C60934-7D6C-032E-3500-2AF685775633}"/>
              </a:ext>
            </a:extLst>
          </p:cNvPr>
          <p:cNvSpPr>
            <a:spLocks noGrp="1"/>
          </p:cNvSpPr>
          <p:nvPr>
            <p:ph type="dt" sz="half" idx="2"/>
          </p:nvPr>
        </p:nvSpPr>
        <p:spPr>
          <a:xfrm>
            <a:off x="628650" y="4767263"/>
            <a:ext cx="2057400" cy="274637"/>
          </a:xfrm>
          <a:prstGeom prst="rect">
            <a:avLst/>
          </a:prstGeom>
        </p:spPr>
        <p:txBody>
          <a:bodyPr vert="horz" lIns="91440" tIns="45720" rIns="91440" bIns="45720" rtlCol="0" anchor="ctr"/>
          <a:lstStyle>
            <a:lvl1pPr algn="l">
              <a:defRPr sz="1200">
                <a:solidFill>
                  <a:schemeClr val="tx1">
                    <a:tint val="75000"/>
                  </a:schemeClr>
                </a:solidFill>
              </a:defRPr>
            </a:lvl1pPr>
          </a:lstStyle>
          <a:p>
            <a:fld id="{81C14500-D8FA-4A2B-BB41-D58A800B0F66}" type="datetimeFigureOut">
              <a:rPr lang="es-PE" smtClean="0"/>
              <a:t>19/06/2024</a:t>
            </a:fld>
            <a:endParaRPr lang="es-PE"/>
          </a:p>
        </p:txBody>
      </p:sp>
      <p:sp>
        <p:nvSpPr>
          <p:cNvPr id="5" name="Marcador de pie de página 4">
            <a:extLst>
              <a:ext uri="{FF2B5EF4-FFF2-40B4-BE49-F238E27FC236}">
                <a16:creationId xmlns:a16="http://schemas.microsoft.com/office/drawing/2014/main" id="{022DFF7F-EC3B-8EE2-6E69-DDCF497EA710}"/>
              </a:ext>
            </a:extLst>
          </p:cNvPr>
          <p:cNvSpPr>
            <a:spLocks noGrp="1"/>
          </p:cNvSpPr>
          <p:nvPr>
            <p:ph type="ftr" sz="quarter" idx="3"/>
          </p:nvPr>
        </p:nvSpPr>
        <p:spPr>
          <a:xfrm>
            <a:off x="3028950" y="4767263"/>
            <a:ext cx="3086100" cy="274637"/>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s-PE"/>
          </a:p>
        </p:txBody>
      </p:sp>
      <p:sp>
        <p:nvSpPr>
          <p:cNvPr id="6" name="Marcador de número de diapositiva 5">
            <a:extLst>
              <a:ext uri="{FF2B5EF4-FFF2-40B4-BE49-F238E27FC236}">
                <a16:creationId xmlns:a16="http://schemas.microsoft.com/office/drawing/2014/main" id="{357BD6FA-03D9-6E15-A20B-6AA5D40A82C3}"/>
              </a:ext>
            </a:extLst>
          </p:cNvPr>
          <p:cNvSpPr>
            <a:spLocks noGrp="1"/>
          </p:cNvSpPr>
          <p:nvPr>
            <p:ph type="sldNum" sz="quarter" idx="4"/>
          </p:nvPr>
        </p:nvSpPr>
        <p:spPr>
          <a:xfrm>
            <a:off x="6457950" y="4767263"/>
            <a:ext cx="2057400" cy="274637"/>
          </a:xfrm>
          <a:prstGeom prst="rect">
            <a:avLst/>
          </a:prstGeom>
        </p:spPr>
        <p:txBody>
          <a:bodyPr vert="horz" lIns="91440" tIns="45720" rIns="91440" bIns="45720" rtlCol="0" anchor="ctr"/>
          <a:lstStyle>
            <a:lvl1pPr algn="r">
              <a:defRPr sz="1200">
                <a:solidFill>
                  <a:schemeClr val="tx1">
                    <a:tint val="75000"/>
                  </a:schemeClr>
                </a:solidFill>
              </a:defRPr>
            </a:lvl1pPr>
          </a:lstStyle>
          <a:p>
            <a:fld id="{5FD485EA-C80D-4E2D-A6C9-6C135B7E359B}" type="slidenum">
              <a:rPr lang="es-PE" smtClean="0"/>
              <a:t>‹Nº›</a:t>
            </a:fld>
            <a:endParaRPr lang="es-PE"/>
          </a:p>
        </p:txBody>
      </p:sp>
    </p:spTree>
    <p:extLst>
      <p:ext uri="{BB962C8B-B14F-4D97-AF65-F5344CB8AC3E}">
        <p14:creationId xmlns:p14="http://schemas.microsoft.com/office/powerpoint/2010/main" val="1381863964"/>
      </p:ext>
    </p:extLst>
  </p:cSld>
  <p:clrMap bg1="lt1" tx1="dk1" bg2="lt2" tx2="dk2" accent1="accent1" accent2="accent2" accent3="accent3" accent4="accent4" accent5="accent5" accent6="accent6" hlink="hlink" folHlink="folHlink"/>
  <p:sldLayoutIdLst>
    <p:sldLayoutId id="2147483695" r:id="rId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s-PE"/>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Layout" Target="../slideLayouts/slideLayout40.xml"/></Relationships>
</file>

<file path=ppt/slides/_rels/slide10.xml.rels><?xml version="1.0" encoding="UTF-8" standalone="yes"?>
<Relationships xmlns="http://schemas.openxmlformats.org/package/2006/relationships"><Relationship Id="rId2" Type="http://schemas.openxmlformats.org/officeDocument/2006/relationships/image" Target="../media/image28.emf"/><Relationship Id="rId1" Type="http://schemas.openxmlformats.org/officeDocument/2006/relationships/slideLayout" Target="../slideLayouts/slideLayout23.xml"/></Relationships>
</file>

<file path=ppt/slides/_rels/slide11.xml.rels><?xml version="1.0" encoding="UTF-8" standalone="yes"?>
<Relationships xmlns="http://schemas.openxmlformats.org/package/2006/relationships"><Relationship Id="rId3" Type="http://schemas.openxmlformats.org/officeDocument/2006/relationships/image" Target="../media/image29.emf"/><Relationship Id="rId2" Type="http://schemas.openxmlformats.org/officeDocument/2006/relationships/notesSlide" Target="../notesSlides/notesSlide6.xml"/><Relationship Id="rId1" Type="http://schemas.openxmlformats.org/officeDocument/2006/relationships/slideLayout" Target="../slideLayouts/slideLayout28.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12.xml"/></Relationships>
</file>

<file path=ppt/slides/_rels/slide13.xml.rels><?xml version="1.0" encoding="UTF-8" standalone="yes"?>
<Relationships xmlns="http://schemas.openxmlformats.org/package/2006/relationships"><Relationship Id="rId2" Type="http://schemas.openxmlformats.org/officeDocument/2006/relationships/image" Target="../media/image30.emf"/><Relationship Id="rId1" Type="http://schemas.openxmlformats.org/officeDocument/2006/relationships/slideLayout" Target="../slideLayouts/slideLayout23.xml"/></Relationships>
</file>

<file path=ppt/slides/_rels/slide14.xml.rels><?xml version="1.0" encoding="UTF-8" standalone="yes"?>
<Relationships xmlns="http://schemas.openxmlformats.org/package/2006/relationships"><Relationship Id="rId3" Type="http://schemas.openxmlformats.org/officeDocument/2006/relationships/image" Target="../media/image31.emf"/><Relationship Id="rId2" Type="http://schemas.openxmlformats.org/officeDocument/2006/relationships/slideLayout" Target="../slideLayouts/slideLayout11.xml"/><Relationship Id="rId1" Type="http://schemas.openxmlformats.org/officeDocument/2006/relationships/tags" Target="../tags/tag1.xml"/></Relationships>
</file>

<file path=ppt/slides/_rels/slide15.xml.rels><?xml version="1.0" encoding="UTF-8" standalone="yes"?>
<Relationships xmlns="http://schemas.openxmlformats.org/package/2006/relationships"><Relationship Id="rId3" Type="http://schemas.openxmlformats.org/officeDocument/2006/relationships/image" Target="../media/image32.emf"/><Relationship Id="rId2" Type="http://schemas.openxmlformats.org/officeDocument/2006/relationships/slideLayout" Target="../slideLayouts/slideLayout26.xml"/><Relationship Id="rId1" Type="http://schemas.openxmlformats.org/officeDocument/2006/relationships/tags" Target="../tags/tag2.xml"/></Relationships>
</file>

<file path=ppt/slides/_rels/slide16.xml.rels><?xml version="1.0" encoding="UTF-8" standalone="yes"?>
<Relationships xmlns="http://schemas.openxmlformats.org/package/2006/relationships"><Relationship Id="rId2" Type="http://schemas.openxmlformats.org/officeDocument/2006/relationships/image" Target="../media/image33.emf"/><Relationship Id="rId1" Type="http://schemas.openxmlformats.org/officeDocument/2006/relationships/slideLayout" Target="../slideLayouts/slideLayout8.xml"/></Relationships>
</file>

<file path=ppt/slides/_rels/slide17.xml.rels><?xml version="1.0" encoding="UTF-8" standalone="yes"?>
<Relationships xmlns="http://schemas.openxmlformats.org/package/2006/relationships"><Relationship Id="rId2" Type="http://schemas.openxmlformats.org/officeDocument/2006/relationships/image" Target="../media/image34.emf"/><Relationship Id="rId1" Type="http://schemas.openxmlformats.org/officeDocument/2006/relationships/slideLayout" Target="../slideLayouts/slideLayout15.xml"/></Relationships>
</file>

<file path=ppt/slides/_rels/slide18.xml.rels><?xml version="1.0" encoding="UTF-8" standalone="yes"?>
<Relationships xmlns="http://schemas.openxmlformats.org/package/2006/relationships"><Relationship Id="rId2" Type="http://schemas.openxmlformats.org/officeDocument/2006/relationships/image" Target="../media/image35.emf"/><Relationship Id="rId1" Type="http://schemas.openxmlformats.org/officeDocument/2006/relationships/slideLayout" Target="../slideLayouts/slideLayout23.xml"/></Relationships>
</file>

<file path=ppt/slides/_rels/slide19.xml.rels><?xml version="1.0" encoding="UTF-8" standalone="yes"?>
<Relationships xmlns="http://schemas.openxmlformats.org/package/2006/relationships"><Relationship Id="rId2" Type="http://schemas.openxmlformats.org/officeDocument/2006/relationships/image" Target="../media/image36.emf"/><Relationship Id="rId1" Type="http://schemas.openxmlformats.org/officeDocument/2006/relationships/slideLayout" Target="../slideLayouts/slideLayout32.xml"/></Relationships>
</file>

<file path=ppt/slides/_rels/slide2.xml.rels><?xml version="1.0" encoding="UTF-8" standalone="yes"?>
<Relationships xmlns="http://schemas.openxmlformats.org/package/2006/relationships"><Relationship Id="rId3" Type="http://schemas.openxmlformats.org/officeDocument/2006/relationships/image" Target="../media/image20.emf"/><Relationship Id="rId2" Type="http://schemas.openxmlformats.org/officeDocument/2006/relationships/notesSlide" Target="../notesSlides/notesSlide1.xml"/><Relationship Id="rId1" Type="http://schemas.openxmlformats.org/officeDocument/2006/relationships/slideLayout" Target="../slideLayouts/slideLayout11.xml"/></Relationships>
</file>

<file path=ppt/slides/_rels/slide20.xml.rels><?xml version="1.0" encoding="UTF-8" standalone="yes"?>
<Relationships xmlns="http://schemas.openxmlformats.org/package/2006/relationships"><Relationship Id="rId2" Type="http://schemas.openxmlformats.org/officeDocument/2006/relationships/image" Target="../media/image37.emf"/><Relationship Id="rId1" Type="http://schemas.openxmlformats.org/officeDocument/2006/relationships/slideLayout" Target="../slideLayouts/slideLayout26.xml"/></Relationships>
</file>

<file path=ppt/slides/_rels/slide21.xml.rels><?xml version="1.0" encoding="UTF-8" standalone="yes"?>
<Relationships xmlns="http://schemas.openxmlformats.org/package/2006/relationships"><Relationship Id="rId2" Type="http://schemas.openxmlformats.org/officeDocument/2006/relationships/image" Target="../media/image38.emf"/><Relationship Id="rId1" Type="http://schemas.openxmlformats.org/officeDocument/2006/relationships/slideLayout" Target="../slideLayouts/slideLayout36.xml"/></Relationships>
</file>

<file path=ppt/slides/_rels/slide22.xml.rels><?xml version="1.0" encoding="UTF-8" standalone="yes"?>
<Relationships xmlns="http://schemas.openxmlformats.org/package/2006/relationships"><Relationship Id="rId2" Type="http://schemas.openxmlformats.org/officeDocument/2006/relationships/image" Target="../media/image39.emf"/><Relationship Id="rId1" Type="http://schemas.openxmlformats.org/officeDocument/2006/relationships/slideLayout" Target="../slideLayouts/slideLayout24.xml"/></Relationships>
</file>

<file path=ppt/slides/_rels/slide23.xml.rels><?xml version="1.0" encoding="UTF-8" standalone="yes"?>
<Relationships xmlns="http://schemas.openxmlformats.org/package/2006/relationships"><Relationship Id="rId2" Type="http://schemas.openxmlformats.org/officeDocument/2006/relationships/image" Target="../media/image40.emf"/><Relationship Id="rId1" Type="http://schemas.openxmlformats.org/officeDocument/2006/relationships/slideLayout" Target="../slideLayouts/slideLayout12.xml"/></Relationships>
</file>

<file path=ppt/slides/_rels/slide24.xml.rels><?xml version="1.0" encoding="UTF-8" standalone="yes"?>
<Relationships xmlns="http://schemas.openxmlformats.org/package/2006/relationships"><Relationship Id="rId2" Type="http://schemas.openxmlformats.org/officeDocument/2006/relationships/image" Target="../media/image41.emf"/><Relationship Id="rId1" Type="http://schemas.openxmlformats.org/officeDocument/2006/relationships/slideLayout" Target="../slideLayouts/slideLayout24.xml"/></Relationships>
</file>

<file path=ppt/slides/_rels/slide25.xml.rels><?xml version="1.0" encoding="UTF-8" standalone="yes"?>
<Relationships xmlns="http://schemas.openxmlformats.org/package/2006/relationships"><Relationship Id="rId2" Type="http://schemas.openxmlformats.org/officeDocument/2006/relationships/image" Target="../media/image42.emf"/><Relationship Id="rId1" Type="http://schemas.openxmlformats.org/officeDocument/2006/relationships/slideLayout" Target="../slideLayouts/slideLayout24.xml"/></Relationships>
</file>

<file path=ppt/slides/_rels/slide26.xml.rels><?xml version="1.0" encoding="UTF-8" standalone="yes"?>
<Relationships xmlns="http://schemas.openxmlformats.org/package/2006/relationships"><Relationship Id="rId2" Type="http://schemas.openxmlformats.org/officeDocument/2006/relationships/image" Target="../media/image43.emf"/><Relationship Id="rId1" Type="http://schemas.openxmlformats.org/officeDocument/2006/relationships/slideLayout" Target="../slideLayouts/slideLayout36.xml"/></Relationships>
</file>

<file path=ppt/slides/_rels/slide27.xml.rels><?xml version="1.0" encoding="UTF-8" standalone="yes"?>
<Relationships xmlns="http://schemas.openxmlformats.org/package/2006/relationships"><Relationship Id="rId2" Type="http://schemas.openxmlformats.org/officeDocument/2006/relationships/image" Target="../media/image44.emf"/><Relationship Id="rId1" Type="http://schemas.openxmlformats.org/officeDocument/2006/relationships/slideLayout" Target="../slideLayouts/slideLayout11.xml"/></Relationships>
</file>

<file path=ppt/slides/_rels/slide28.xml.rels><?xml version="1.0" encoding="UTF-8" standalone="yes"?>
<Relationships xmlns="http://schemas.openxmlformats.org/package/2006/relationships"><Relationship Id="rId2" Type="http://schemas.openxmlformats.org/officeDocument/2006/relationships/image" Target="../media/image45.emf"/><Relationship Id="rId1" Type="http://schemas.openxmlformats.org/officeDocument/2006/relationships/slideLayout" Target="../slideLayouts/slideLayout27.xml"/></Relationships>
</file>

<file path=ppt/slides/_rels/slide29.xml.rels><?xml version="1.0" encoding="UTF-8" standalone="yes"?>
<Relationships xmlns="http://schemas.openxmlformats.org/package/2006/relationships"><Relationship Id="rId2" Type="http://schemas.openxmlformats.org/officeDocument/2006/relationships/image" Target="../media/image46.emf"/><Relationship Id="rId1" Type="http://schemas.openxmlformats.org/officeDocument/2006/relationships/slideLayout" Target="../slideLayouts/slideLayout36.xml"/></Relationships>
</file>

<file path=ppt/slides/_rels/slide3.xml.rels><?xml version="1.0" encoding="UTF-8" standalone="yes"?>
<Relationships xmlns="http://schemas.openxmlformats.org/package/2006/relationships"><Relationship Id="rId3" Type="http://schemas.openxmlformats.org/officeDocument/2006/relationships/image" Target="../media/image21.emf"/><Relationship Id="rId2" Type="http://schemas.openxmlformats.org/officeDocument/2006/relationships/notesSlide" Target="../notesSlides/notesSlide2.xml"/><Relationship Id="rId1" Type="http://schemas.openxmlformats.org/officeDocument/2006/relationships/slideLayout" Target="../slideLayouts/slideLayout10.xml"/></Relationships>
</file>

<file path=ppt/slides/_rels/slide30.xml.rels><?xml version="1.0" encoding="UTF-8" standalone="yes"?>
<Relationships xmlns="http://schemas.openxmlformats.org/package/2006/relationships"><Relationship Id="rId2" Type="http://schemas.openxmlformats.org/officeDocument/2006/relationships/image" Target="../media/image47.emf"/><Relationship Id="rId1" Type="http://schemas.openxmlformats.org/officeDocument/2006/relationships/slideLayout" Target="../slideLayouts/slideLayout28.xml"/></Relationships>
</file>

<file path=ppt/slides/_rels/slide31.xml.rels><?xml version="1.0" encoding="UTF-8" standalone="yes"?>
<Relationships xmlns="http://schemas.openxmlformats.org/package/2006/relationships"><Relationship Id="rId2" Type="http://schemas.openxmlformats.org/officeDocument/2006/relationships/image" Target="../media/image48.emf"/><Relationship Id="rId1" Type="http://schemas.openxmlformats.org/officeDocument/2006/relationships/slideLayout" Target="../slideLayouts/slideLayout34.xml"/></Relationships>
</file>

<file path=ppt/slides/_rels/slide32.xml.rels><?xml version="1.0" encoding="UTF-8" standalone="yes"?>
<Relationships xmlns="http://schemas.openxmlformats.org/package/2006/relationships"><Relationship Id="rId2" Type="http://schemas.openxmlformats.org/officeDocument/2006/relationships/image" Target="../media/image49.emf"/><Relationship Id="rId1" Type="http://schemas.openxmlformats.org/officeDocument/2006/relationships/slideLayout" Target="../slideLayouts/slideLayout11.xml"/></Relationships>
</file>

<file path=ppt/slides/_rels/slide33.xml.rels><?xml version="1.0" encoding="UTF-8" standalone="yes"?>
<Relationships xmlns="http://schemas.openxmlformats.org/package/2006/relationships"><Relationship Id="rId3" Type="http://schemas.openxmlformats.org/officeDocument/2006/relationships/image" Target="../media/image50.emf"/><Relationship Id="rId2" Type="http://schemas.openxmlformats.org/officeDocument/2006/relationships/notesSlide" Target="../notesSlides/notesSlide8.xml"/><Relationship Id="rId1" Type="http://schemas.openxmlformats.org/officeDocument/2006/relationships/slideLayout" Target="../slideLayouts/slideLayout26.xml"/></Relationships>
</file>

<file path=ppt/slides/_rels/slide34.xml.rels><?xml version="1.0" encoding="UTF-8" standalone="yes"?>
<Relationships xmlns="http://schemas.openxmlformats.org/package/2006/relationships"><Relationship Id="rId2" Type="http://schemas.openxmlformats.org/officeDocument/2006/relationships/image" Target="../media/image51.emf"/><Relationship Id="rId1" Type="http://schemas.openxmlformats.org/officeDocument/2006/relationships/slideLayout" Target="../slideLayouts/slideLayout28.xml"/></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15.xml"/></Relationships>
</file>

<file path=ppt/slides/_rels/slide36.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11.xml"/></Relationships>
</file>

<file path=ppt/slides/_rels/slide37.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28.xml"/></Relationships>
</file>

<file path=ppt/slides/_rels/slide38.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14.xml"/></Relationships>
</file>

<file path=ppt/slides/_rels/slide39.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1.xml"/></Relationships>
</file>

<file path=ppt/slides/_rels/slide4.xml.rels><?xml version="1.0" encoding="UTF-8" standalone="yes"?>
<Relationships xmlns="http://schemas.openxmlformats.org/package/2006/relationships"><Relationship Id="rId3" Type="http://schemas.openxmlformats.org/officeDocument/2006/relationships/image" Target="../media/image22.emf"/><Relationship Id="rId2" Type="http://schemas.openxmlformats.org/officeDocument/2006/relationships/notesSlide" Target="../notesSlides/notesSlide3.xml"/><Relationship Id="rId1" Type="http://schemas.openxmlformats.org/officeDocument/2006/relationships/slideLayout" Target="../slideLayouts/slideLayout23.xml"/><Relationship Id="rId6" Type="http://schemas.openxmlformats.org/officeDocument/2006/relationships/image" Target="../media/image25.emf"/><Relationship Id="rId5" Type="http://schemas.openxmlformats.org/officeDocument/2006/relationships/image" Target="../media/image24.emf"/><Relationship Id="rId4" Type="http://schemas.openxmlformats.org/officeDocument/2006/relationships/image" Target="../media/image23.emf"/></Relationships>
</file>

<file path=ppt/slides/_rels/slide40.xml.rels><?xml version="1.0" encoding="UTF-8" standalone="yes"?>
<Relationships xmlns="http://schemas.openxmlformats.org/package/2006/relationships"><Relationship Id="rId3" Type="http://schemas.openxmlformats.org/officeDocument/2006/relationships/image" Target="../media/image52.png"/><Relationship Id="rId2" Type="http://schemas.openxmlformats.org/officeDocument/2006/relationships/notesSlide" Target="../notesSlides/notesSlide14.xml"/><Relationship Id="rId1" Type="http://schemas.openxmlformats.org/officeDocument/2006/relationships/slideLayout" Target="../slideLayouts/slideLayout15.xml"/></Relationships>
</file>

<file path=ppt/slides/_rels/slide41.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8.xml"/></Relationships>
</file>

<file path=ppt/slides/_rels/slide42.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11.xml"/></Relationships>
</file>

<file path=ppt/slides/_rels/slide43.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22.xml"/></Relationships>
</file>

<file path=ppt/slides/_rels/slide44.xml.rels><?xml version="1.0" encoding="UTF-8" standalone="yes"?>
<Relationships xmlns="http://schemas.openxmlformats.org/package/2006/relationships"><Relationship Id="rId3" Type="http://schemas.openxmlformats.org/officeDocument/2006/relationships/image" Target="../media/image53.emf"/><Relationship Id="rId2" Type="http://schemas.openxmlformats.org/officeDocument/2006/relationships/notesSlide" Target="../notesSlides/notesSlide18.xml"/><Relationship Id="rId1" Type="http://schemas.openxmlformats.org/officeDocument/2006/relationships/slideLayout" Target="../slideLayouts/slideLayout12.xml"/></Relationships>
</file>

<file path=ppt/slides/_rels/slide45.xml.rels><?xml version="1.0" encoding="UTF-8" standalone="yes"?>
<Relationships xmlns="http://schemas.openxmlformats.org/package/2006/relationships"><Relationship Id="rId2" Type="http://schemas.openxmlformats.org/officeDocument/2006/relationships/image" Target="../media/image54.emf"/><Relationship Id="rId1" Type="http://schemas.openxmlformats.org/officeDocument/2006/relationships/slideLayout" Target="../slideLayouts/slideLayout1.xml"/></Relationships>
</file>

<file path=ppt/slides/_rels/slide46.xml.rels><?xml version="1.0" encoding="UTF-8" standalone="yes"?>
<Relationships xmlns="http://schemas.openxmlformats.org/package/2006/relationships"><Relationship Id="rId3" Type="http://schemas.openxmlformats.org/officeDocument/2006/relationships/image" Target="../media/image55.emf"/><Relationship Id="rId2" Type="http://schemas.openxmlformats.org/officeDocument/2006/relationships/notesSlide" Target="../notesSlides/notesSlide19.xml"/><Relationship Id="rId1" Type="http://schemas.openxmlformats.org/officeDocument/2006/relationships/slideLayout" Target="../slideLayouts/slideLayout1.xml"/></Relationships>
</file>

<file path=ppt/slides/_rels/slide47.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15.xml"/></Relationships>
</file>

<file path=ppt/slides/_rels/slide48.xml.rels><?xml version="1.0" encoding="UTF-8" standalone="yes"?>
<Relationships xmlns="http://schemas.openxmlformats.org/package/2006/relationships"><Relationship Id="rId3" Type="http://schemas.openxmlformats.org/officeDocument/2006/relationships/image" Target="../media/image56.emf"/><Relationship Id="rId2" Type="http://schemas.openxmlformats.org/officeDocument/2006/relationships/notesSlide" Target="../notesSlides/notesSlide21.xml"/><Relationship Id="rId1" Type="http://schemas.openxmlformats.org/officeDocument/2006/relationships/slideLayout" Target="../slideLayouts/slideLayout8.xml"/><Relationship Id="rId6" Type="http://schemas.openxmlformats.org/officeDocument/2006/relationships/image" Target="../media/image20.emf"/><Relationship Id="rId5" Type="http://schemas.openxmlformats.org/officeDocument/2006/relationships/image" Target="../media/image58.emf"/><Relationship Id="rId4" Type="http://schemas.openxmlformats.org/officeDocument/2006/relationships/image" Target="../media/image57.emf"/></Relationships>
</file>

<file path=ppt/slides/_rels/slide49.xml.rels><?xml version="1.0" encoding="UTF-8" standalone="yes"?>
<Relationships xmlns="http://schemas.openxmlformats.org/package/2006/relationships"><Relationship Id="rId3" Type="http://schemas.openxmlformats.org/officeDocument/2006/relationships/image" Target="../media/image29.emf"/><Relationship Id="rId7" Type="http://schemas.openxmlformats.org/officeDocument/2006/relationships/image" Target="../media/image31.emf"/><Relationship Id="rId2" Type="http://schemas.openxmlformats.org/officeDocument/2006/relationships/notesSlide" Target="../notesSlides/notesSlide22.xml"/><Relationship Id="rId1" Type="http://schemas.openxmlformats.org/officeDocument/2006/relationships/slideLayout" Target="../slideLayouts/slideLayout15.xml"/><Relationship Id="rId6" Type="http://schemas.openxmlformats.org/officeDocument/2006/relationships/image" Target="../media/image60.emf"/><Relationship Id="rId5" Type="http://schemas.openxmlformats.org/officeDocument/2006/relationships/image" Target="../media/image28.emf"/><Relationship Id="rId4" Type="http://schemas.openxmlformats.org/officeDocument/2006/relationships/image" Target="../media/image59.emf"/></Relationships>
</file>

<file path=ppt/slides/_rels/slide5.xml.rels><?xml version="1.0" encoding="UTF-8" standalone="yes"?>
<Relationships xmlns="http://schemas.openxmlformats.org/package/2006/relationships"><Relationship Id="rId2" Type="http://schemas.openxmlformats.org/officeDocument/2006/relationships/image" Target="../media/image26.emf"/><Relationship Id="rId1" Type="http://schemas.openxmlformats.org/officeDocument/2006/relationships/slideLayout" Target="../slideLayouts/slideLayout8.xml"/></Relationships>
</file>

<file path=ppt/slides/_rels/slide50.xml.rels><?xml version="1.0" encoding="UTF-8" standalone="yes"?>
<Relationships xmlns="http://schemas.openxmlformats.org/package/2006/relationships"><Relationship Id="rId3" Type="http://schemas.openxmlformats.org/officeDocument/2006/relationships/hyperlink" Target="https://chrome.google.com/webstore/detail/flaticon-for-gsuit-gslide/haekgjfnhhdkgfgmldhfokhmfkgmciba" TargetMode="External"/><Relationship Id="rId2" Type="http://schemas.openxmlformats.org/officeDocument/2006/relationships/notesSlide" Target="../notesSlides/notesSlide23.xml"/><Relationship Id="rId1" Type="http://schemas.openxmlformats.org/officeDocument/2006/relationships/slideLayout" Target="../slideLayouts/slideLayout11.xml"/></Relationships>
</file>

<file path=ppt/slides/_rels/slide51.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11.xml"/></Relationships>
</file>

<file path=ppt/slides/_rels/slide52.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12.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24.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14.xml"/></Relationships>
</file>

<file path=ppt/slides/_rels/slide9.xml.rels><?xml version="1.0" encoding="UTF-8" standalone="yes"?>
<Relationships xmlns="http://schemas.openxmlformats.org/package/2006/relationships"><Relationship Id="rId2" Type="http://schemas.openxmlformats.org/officeDocument/2006/relationships/image" Target="../media/image27.emf"/><Relationship Id="rId1" Type="http://schemas.openxmlformats.org/officeDocument/2006/relationships/slideLayout" Target="../slideLayouts/slideLayout11.xml"/></Relationships>
</file>

<file path=ppt/slides/slide1.xml><?xml version="1.0" encoding="utf-8"?>
<p:sld xmlns:a="http://schemas.openxmlformats.org/drawingml/2006/main" xmlns:r="http://schemas.openxmlformats.org/officeDocument/2006/relationships" xmlns:p="http://schemas.openxmlformats.org/presentationml/2006/main">
  <p:cSld>
    <p:bg>
      <p:bgPr>
        <a:gradFill>
          <a:gsLst>
            <a:gs pos="0">
              <a:srgbClr val="F7ADAC"/>
            </a:gs>
            <a:gs pos="100000">
              <a:srgbClr val="E2898B"/>
            </a:gs>
          </a:gsLst>
          <a:lin ang="5400000" scaled="1"/>
        </a:gradFill>
        <a:effectLst/>
      </p:bgPr>
    </p:bg>
    <p:spTree>
      <p:nvGrpSpPr>
        <p:cNvPr id="1" name=""/>
        <p:cNvGrpSpPr/>
        <p:nvPr/>
      </p:nvGrpSpPr>
      <p:grpSpPr>
        <a:xfrm>
          <a:off x="0" y="0"/>
          <a:ext cx="0" cy="0"/>
          <a:chOff x="0" y="0"/>
          <a:chExt cx="0" cy="0"/>
        </a:xfrm>
      </p:grpSpPr>
      <p:sp>
        <p:nvSpPr>
          <p:cNvPr id="3" name="Forma libre: forma 2">
            <a:extLst>
              <a:ext uri="{FF2B5EF4-FFF2-40B4-BE49-F238E27FC236}">
                <a16:creationId xmlns:a16="http://schemas.microsoft.com/office/drawing/2014/main" id="{B3579634-DDF6-A4D3-4746-E2B77CAE6126}"/>
              </a:ext>
            </a:extLst>
          </p:cNvPr>
          <p:cNvSpPr/>
          <p:nvPr/>
        </p:nvSpPr>
        <p:spPr bwMode="auto">
          <a:xfrm rot="18418212" flipH="1">
            <a:off x="942794" y="1132228"/>
            <a:ext cx="4671568" cy="6703776"/>
          </a:xfrm>
          <a:custGeom>
            <a:avLst/>
            <a:gdLst>
              <a:gd name="connsiteX0" fmla="*/ 2478412 w 6751477"/>
              <a:gd name="connsiteY0" fmla="*/ 640623 h 9688479"/>
              <a:gd name="connsiteX1" fmla="*/ 2490385 w 6751477"/>
              <a:gd name="connsiteY1" fmla="*/ 777550 h 9688479"/>
              <a:gd name="connsiteX2" fmla="*/ 2422538 w 6751477"/>
              <a:gd name="connsiteY2" fmla="*/ 757989 h 9688479"/>
              <a:gd name="connsiteX3" fmla="*/ 2402583 w 6751477"/>
              <a:gd name="connsiteY3" fmla="*/ 792221 h 9688479"/>
              <a:gd name="connsiteX4" fmla="*/ 2402583 w 6751477"/>
              <a:gd name="connsiteY4" fmla="*/ 875356 h 9688479"/>
              <a:gd name="connsiteX5" fmla="*/ 2502358 w 6751477"/>
              <a:gd name="connsiteY5" fmla="*/ 894916 h 9688479"/>
              <a:gd name="connsiteX6" fmla="*/ 2673971 w 6751477"/>
              <a:gd name="connsiteY6" fmla="*/ 978051 h 9688479"/>
              <a:gd name="connsiteX7" fmla="*/ 2853566 w 6751477"/>
              <a:gd name="connsiteY7" fmla="*/ 958490 h 9688479"/>
              <a:gd name="connsiteX8" fmla="*/ 2965314 w 6751477"/>
              <a:gd name="connsiteY8" fmla="*/ 1066075 h 9688479"/>
              <a:gd name="connsiteX9" fmla="*/ 3045134 w 6751477"/>
              <a:gd name="connsiteY9" fmla="*/ 1066075 h 9688479"/>
              <a:gd name="connsiteX10" fmla="*/ 3069080 w 6751477"/>
              <a:gd name="connsiteY10" fmla="*/ 1100308 h 9688479"/>
              <a:gd name="connsiteX11" fmla="*/ 3104999 w 6751477"/>
              <a:gd name="connsiteY11" fmla="*/ 1217673 h 9688479"/>
              <a:gd name="connsiteX12" fmla="*/ 3104999 w 6751477"/>
              <a:gd name="connsiteY12" fmla="*/ 1271466 h 9688479"/>
              <a:gd name="connsiteX13" fmla="*/ 3037152 w 6751477"/>
              <a:gd name="connsiteY13" fmla="*/ 1286137 h 9688479"/>
              <a:gd name="connsiteX14" fmla="*/ 2981278 w 6751477"/>
              <a:gd name="connsiteY14" fmla="*/ 1286137 h 9688479"/>
              <a:gd name="connsiteX15" fmla="*/ 2949350 w 6751477"/>
              <a:gd name="connsiteY15" fmla="*/ 1388833 h 9688479"/>
              <a:gd name="connsiteX16" fmla="*/ 3037152 w 6751477"/>
              <a:gd name="connsiteY16" fmla="*/ 1403504 h 9688479"/>
              <a:gd name="connsiteX17" fmla="*/ 3104999 w 6751477"/>
              <a:gd name="connsiteY17" fmla="*/ 1408393 h 9688479"/>
              <a:gd name="connsiteX18" fmla="*/ 3124954 w 6751477"/>
              <a:gd name="connsiteY18" fmla="*/ 1423064 h 9688479"/>
              <a:gd name="connsiteX19" fmla="*/ 3216747 w 6751477"/>
              <a:gd name="connsiteY19" fmla="*/ 1471967 h 9688479"/>
              <a:gd name="connsiteX20" fmla="*/ 3248675 w 6751477"/>
              <a:gd name="connsiteY20" fmla="*/ 1579552 h 9688479"/>
              <a:gd name="connsiteX21" fmla="*/ 3304549 w 6751477"/>
              <a:gd name="connsiteY21" fmla="*/ 1648015 h 9688479"/>
              <a:gd name="connsiteX22" fmla="*/ 3360424 w 6751477"/>
              <a:gd name="connsiteY22" fmla="*/ 1648015 h 9688479"/>
              <a:gd name="connsiteX23" fmla="*/ 3416298 w 6751477"/>
              <a:gd name="connsiteY23" fmla="*/ 1701809 h 9688479"/>
              <a:gd name="connsiteX24" fmla="*/ 3440244 w 6751477"/>
              <a:gd name="connsiteY24" fmla="*/ 1701808 h 9688479"/>
              <a:gd name="connsiteX25" fmla="*/ 3424280 w 6751477"/>
              <a:gd name="connsiteY25" fmla="*/ 1711589 h 9688479"/>
              <a:gd name="connsiteX26" fmla="*/ 3360424 w 6751477"/>
              <a:gd name="connsiteY26" fmla="*/ 1711589 h 9688479"/>
              <a:gd name="connsiteX27" fmla="*/ 3300559 w 6751477"/>
              <a:gd name="connsiteY27" fmla="*/ 1745820 h 9688479"/>
              <a:gd name="connsiteX28" fmla="*/ 3324505 w 6751477"/>
              <a:gd name="connsiteY28" fmla="*/ 1872967 h 9688479"/>
              <a:gd name="connsiteX29" fmla="*/ 3252666 w 6751477"/>
              <a:gd name="connsiteY29" fmla="*/ 1868077 h 9688479"/>
              <a:gd name="connsiteX30" fmla="*/ 3232711 w 6751477"/>
              <a:gd name="connsiteY30" fmla="*/ 1902308 h 9688479"/>
              <a:gd name="connsiteX31" fmla="*/ 3236702 w 6751477"/>
              <a:gd name="connsiteY31" fmla="*/ 1912089 h 9688479"/>
              <a:gd name="connsiteX32" fmla="*/ 3184819 w 6751477"/>
              <a:gd name="connsiteY32" fmla="*/ 1916979 h 9688479"/>
              <a:gd name="connsiteX33" fmla="*/ 2777737 w 6751477"/>
              <a:gd name="connsiteY33" fmla="*/ 1956101 h 9688479"/>
              <a:gd name="connsiteX34" fmla="*/ 2526304 w 6751477"/>
              <a:gd name="connsiteY34" fmla="*/ 1956101 h 9688479"/>
              <a:gd name="connsiteX35" fmla="*/ 2454466 w 6751477"/>
              <a:gd name="connsiteY35" fmla="*/ 2039236 h 9688479"/>
              <a:gd name="connsiteX36" fmla="*/ 2350700 w 6751477"/>
              <a:gd name="connsiteY36" fmla="*/ 2083248 h 9688479"/>
              <a:gd name="connsiteX37" fmla="*/ 2302808 w 6751477"/>
              <a:gd name="connsiteY37" fmla="*/ 2073468 h 9688479"/>
              <a:gd name="connsiteX38" fmla="*/ 2230970 w 6751477"/>
              <a:gd name="connsiteY38" fmla="*/ 2044126 h 9688479"/>
              <a:gd name="connsiteX39" fmla="*/ 2159132 w 6751477"/>
              <a:gd name="connsiteY39" fmla="*/ 2058796 h 9688479"/>
              <a:gd name="connsiteX40" fmla="*/ 2175096 w 6751477"/>
              <a:gd name="connsiteY40" fmla="*/ 2166382 h 9688479"/>
              <a:gd name="connsiteX41" fmla="*/ 2075321 w 6751477"/>
              <a:gd name="connsiteY41" fmla="*/ 2215284 h 9688479"/>
              <a:gd name="connsiteX42" fmla="*/ 1975546 w 6751477"/>
              <a:gd name="connsiteY42" fmla="*/ 2269077 h 9688479"/>
              <a:gd name="connsiteX43" fmla="*/ 1963573 w 6751477"/>
              <a:gd name="connsiteY43" fmla="*/ 2273968 h 9688479"/>
              <a:gd name="connsiteX44" fmla="*/ 1931645 w 6751477"/>
              <a:gd name="connsiteY44" fmla="*/ 2264187 h 9688479"/>
              <a:gd name="connsiteX45" fmla="*/ 1847834 w 6751477"/>
              <a:gd name="connsiteY45" fmla="*/ 2308200 h 9688479"/>
              <a:gd name="connsiteX46" fmla="*/ 1827879 w 6751477"/>
              <a:gd name="connsiteY46" fmla="*/ 2347321 h 9688479"/>
              <a:gd name="connsiteX47" fmla="*/ 1803933 w 6751477"/>
              <a:gd name="connsiteY47" fmla="*/ 2391334 h 9688479"/>
              <a:gd name="connsiteX48" fmla="*/ 1696176 w 6751477"/>
              <a:gd name="connsiteY48" fmla="*/ 2445126 h 9688479"/>
              <a:gd name="connsiteX49" fmla="*/ 1564473 w 6751477"/>
              <a:gd name="connsiteY49" fmla="*/ 2484248 h 9688479"/>
              <a:gd name="connsiteX50" fmla="*/ 1480662 w 6751477"/>
              <a:gd name="connsiteY50" fmla="*/ 2572273 h 9688479"/>
              <a:gd name="connsiteX51" fmla="*/ 1412815 w 6751477"/>
              <a:gd name="connsiteY51" fmla="*/ 2626067 h 9688479"/>
              <a:gd name="connsiteX52" fmla="*/ 1221247 w 6751477"/>
              <a:gd name="connsiteY52" fmla="*/ 2821676 h 9688479"/>
              <a:gd name="connsiteX53" fmla="*/ 1153400 w 6751477"/>
              <a:gd name="connsiteY53" fmla="*/ 2943933 h 9688479"/>
              <a:gd name="connsiteX54" fmla="*/ 1149409 w 6751477"/>
              <a:gd name="connsiteY54" fmla="*/ 3075969 h 9688479"/>
              <a:gd name="connsiteX55" fmla="*/ 1229229 w 6751477"/>
              <a:gd name="connsiteY55" fmla="*/ 3075970 h 9688479"/>
              <a:gd name="connsiteX56" fmla="*/ 1253175 w 6751477"/>
              <a:gd name="connsiteY56" fmla="*/ 3095530 h 9688479"/>
              <a:gd name="connsiteX57" fmla="*/ 1285103 w 6751477"/>
              <a:gd name="connsiteY57" fmla="*/ 3203117 h 9688479"/>
              <a:gd name="connsiteX58" fmla="*/ 1305058 w 6751477"/>
              <a:gd name="connsiteY58" fmla="*/ 3281360 h 9688479"/>
              <a:gd name="connsiteX59" fmla="*/ 1281112 w 6751477"/>
              <a:gd name="connsiteY59" fmla="*/ 3388945 h 9688479"/>
              <a:gd name="connsiteX60" fmla="*/ 1340977 w 6751477"/>
              <a:gd name="connsiteY60" fmla="*/ 3506313 h 9688479"/>
              <a:gd name="connsiteX61" fmla="*/ 1332995 w 6751477"/>
              <a:gd name="connsiteY61" fmla="*/ 3506311 h 9688479"/>
              <a:gd name="connsiteX62" fmla="*/ 1129454 w 6751477"/>
              <a:gd name="connsiteY62" fmla="*/ 3486751 h 9688479"/>
              <a:gd name="connsiteX63" fmla="*/ 1097526 w 6751477"/>
              <a:gd name="connsiteY63" fmla="*/ 3589446 h 9688479"/>
              <a:gd name="connsiteX64" fmla="*/ 1085553 w 6751477"/>
              <a:gd name="connsiteY64" fmla="*/ 3574776 h 9688479"/>
              <a:gd name="connsiteX65" fmla="*/ 1057616 w 6751477"/>
              <a:gd name="connsiteY65" fmla="*/ 3530763 h 9688479"/>
              <a:gd name="connsiteX66" fmla="*/ 1037661 w 6751477"/>
              <a:gd name="connsiteY66" fmla="*/ 3530765 h 9688479"/>
              <a:gd name="connsiteX67" fmla="*/ 1061607 w 6751477"/>
              <a:gd name="connsiteY67" fmla="*/ 3638349 h 9688479"/>
              <a:gd name="connsiteX68" fmla="*/ 1017705 w 6751477"/>
              <a:gd name="connsiteY68" fmla="*/ 3697032 h 9688479"/>
              <a:gd name="connsiteX69" fmla="*/ 1013715 w 6751477"/>
              <a:gd name="connsiteY69" fmla="*/ 3697031 h 9688479"/>
              <a:gd name="connsiteX70" fmla="*/ 1001741 w 6751477"/>
              <a:gd name="connsiteY70" fmla="*/ 3682362 h 9688479"/>
              <a:gd name="connsiteX71" fmla="*/ 985778 w 6751477"/>
              <a:gd name="connsiteY71" fmla="*/ 3701923 h 9688479"/>
              <a:gd name="connsiteX72" fmla="*/ 985778 w 6751477"/>
              <a:gd name="connsiteY72" fmla="*/ 3731264 h 9688479"/>
              <a:gd name="connsiteX73" fmla="*/ 985777 w 6751477"/>
              <a:gd name="connsiteY73" fmla="*/ 3765494 h 9688479"/>
              <a:gd name="connsiteX74" fmla="*/ 957840 w 6751477"/>
              <a:gd name="connsiteY74" fmla="*/ 3785056 h 9688479"/>
              <a:gd name="connsiteX75" fmla="*/ 921922 w 6751477"/>
              <a:gd name="connsiteY75" fmla="*/ 3775275 h 9688479"/>
              <a:gd name="connsiteX76" fmla="*/ 909948 w 6751477"/>
              <a:gd name="connsiteY76" fmla="*/ 3824179 h 9688479"/>
              <a:gd name="connsiteX77" fmla="*/ 893984 w 6751477"/>
              <a:gd name="connsiteY77" fmla="*/ 3843739 h 9688479"/>
              <a:gd name="connsiteX78" fmla="*/ 858065 w 6751477"/>
              <a:gd name="connsiteY78" fmla="*/ 3926873 h 9688479"/>
              <a:gd name="connsiteX79" fmla="*/ 846093 w 6751477"/>
              <a:gd name="connsiteY79" fmla="*/ 3995337 h 9688479"/>
              <a:gd name="connsiteX80" fmla="*/ 858066 w 6751477"/>
              <a:gd name="connsiteY80" fmla="*/ 4107813 h 9688479"/>
              <a:gd name="connsiteX81" fmla="*/ 886003 w 6751477"/>
              <a:gd name="connsiteY81" fmla="*/ 4146935 h 9688479"/>
              <a:gd name="connsiteX82" fmla="*/ 897975 w 6751477"/>
              <a:gd name="connsiteY82" fmla="*/ 4181166 h 9688479"/>
              <a:gd name="connsiteX83" fmla="*/ 921922 w 6751477"/>
              <a:gd name="connsiteY83" fmla="*/ 4288752 h 9688479"/>
              <a:gd name="connsiteX84" fmla="*/ 937885 w 6751477"/>
              <a:gd name="connsiteY84" fmla="*/ 4362106 h 9688479"/>
              <a:gd name="connsiteX85" fmla="*/ 937886 w 6751477"/>
              <a:gd name="connsiteY85" fmla="*/ 4445241 h 9688479"/>
              <a:gd name="connsiteX86" fmla="*/ 1013715 w 6751477"/>
              <a:gd name="connsiteY86" fmla="*/ 4660411 h 9688479"/>
              <a:gd name="connsiteX87" fmla="*/ 1029679 w 6751477"/>
              <a:gd name="connsiteY87" fmla="*/ 4684863 h 9688479"/>
              <a:gd name="connsiteX88" fmla="*/ 1081562 w 6751477"/>
              <a:gd name="connsiteY88" fmla="*/ 4875583 h 9688479"/>
              <a:gd name="connsiteX89" fmla="*/ 1117481 w 6751477"/>
              <a:gd name="connsiteY89" fmla="*/ 5046742 h 9688479"/>
              <a:gd name="connsiteX90" fmla="*/ 1137436 w 6751477"/>
              <a:gd name="connsiteY90" fmla="*/ 5178778 h 9688479"/>
              <a:gd name="connsiteX91" fmla="*/ 1129454 w 6751477"/>
              <a:gd name="connsiteY91" fmla="*/ 5183668 h 9688479"/>
              <a:gd name="connsiteX92" fmla="*/ 977796 w 6751477"/>
              <a:gd name="connsiteY92" fmla="*/ 5261912 h 9688479"/>
              <a:gd name="connsiteX93" fmla="*/ 945868 w 6751477"/>
              <a:gd name="connsiteY93" fmla="*/ 5315705 h 9688479"/>
              <a:gd name="connsiteX94" fmla="*/ 909948 w 6751477"/>
              <a:gd name="connsiteY94" fmla="*/ 5530876 h 9688479"/>
              <a:gd name="connsiteX95" fmla="*/ 834120 w 6751477"/>
              <a:gd name="connsiteY95" fmla="*/ 5658023 h 9688479"/>
              <a:gd name="connsiteX96" fmla="*/ 818156 w 6751477"/>
              <a:gd name="connsiteY96" fmla="*/ 5721595 h 9688479"/>
              <a:gd name="connsiteX97" fmla="*/ 862057 w 6751477"/>
              <a:gd name="connsiteY97" fmla="*/ 5941657 h 9688479"/>
              <a:gd name="connsiteX98" fmla="*/ 882012 w 6751477"/>
              <a:gd name="connsiteY98" fmla="*/ 5966109 h 9688479"/>
              <a:gd name="connsiteX99" fmla="*/ 862057 w 6751477"/>
              <a:gd name="connsiteY99" fmla="*/ 6059023 h 9688479"/>
              <a:gd name="connsiteX100" fmla="*/ 790218 w 6751477"/>
              <a:gd name="connsiteY100" fmla="*/ 6186169 h 9688479"/>
              <a:gd name="connsiteX101" fmla="*/ 878021 w 6751477"/>
              <a:gd name="connsiteY101" fmla="*/ 6259524 h 9688479"/>
              <a:gd name="connsiteX102" fmla="*/ 826138 w 6751477"/>
              <a:gd name="connsiteY102" fmla="*/ 6313317 h 9688479"/>
              <a:gd name="connsiteX103" fmla="*/ 830129 w 6751477"/>
              <a:gd name="connsiteY103" fmla="*/ 6352439 h 9688479"/>
              <a:gd name="connsiteX104" fmla="*/ 882011 w 6751477"/>
              <a:gd name="connsiteY104" fmla="*/ 6401341 h 9688479"/>
              <a:gd name="connsiteX105" fmla="*/ 957840 w 6751477"/>
              <a:gd name="connsiteY105" fmla="*/ 6323097 h 9688479"/>
              <a:gd name="connsiteX106" fmla="*/ 977796 w 6751477"/>
              <a:gd name="connsiteY106" fmla="*/ 6313317 h 9688479"/>
              <a:gd name="connsiteX107" fmla="*/ 985777 w 6751477"/>
              <a:gd name="connsiteY107" fmla="*/ 6342658 h 9688479"/>
              <a:gd name="connsiteX108" fmla="*/ 989769 w 6751477"/>
              <a:gd name="connsiteY108" fmla="*/ 6372000 h 9688479"/>
              <a:gd name="connsiteX109" fmla="*/ 993759 w 6751477"/>
              <a:gd name="connsiteY109" fmla="*/ 6406231 h 9688479"/>
              <a:gd name="connsiteX110" fmla="*/ 969814 w 6751477"/>
              <a:gd name="connsiteY110" fmla="*/ 6445353 h 9688479"/>
              <a:gd name="connsiteX111" fmla="*/ 921922 w 6751477"/>
              <a:gd name="connsiteY111" fmla="*/ 6460024 h 9688479"/>
              <a:gd name="connsiteX112" fmla="*/ 913940 w 6751477"/>
              <a:gd name="connsiteY112" fmla="*/ 6518707 h 9688479"/>
              <a:gd name="connsiteX113" fmla="*/ 897975 w 6751477"/>
              <a:gd name="connsiteY113" fmla="*/ 6548049 h 9688479"/>
              <a:gd name="connsiteX114" fmla="*/ 870039 w 6751477"/>
              <a:gd name="connsiteY114" fmla="*/ 6660524 h 9688479"/>
              <a:gd name="connsiteX115" fmla="*/ 870038 w 6751477"/>
              <a:gd name="connsiteY115" fmla="*/ 6733878 h 9688479"/>
              <a:gd name="connsiteX116" fmla="*/ 909949 w 6751477"/>
              <a:gd name="connsiteY116" fmla="*/ 6836574 h 9688479"/>
              <a:gd name="connsiteX117" fmla="*/ 953850 w 6751477"/>
              <a:gd name="connsiteY117" fmla="*/ 6861025 h 9688479"/>
              <a:gd name="connsiteX118" fmla="*/ 973805 w 6751477"/>
              <a:gd name="connsiteY118" fmla="*/ 6885476 h 9688479"/>
              <a:gd name="connsiteX119" fmla="*/ 1025688 w 6751477"/>
              <a:gd name="connsiteY119" fmla="*/ 6973501 h 9688479"/>
              <a:gd name="connsiteX120" fmla="*/ 1061608 w 6751477"/>
              <a:gd name="connsiteY120" fmla="*/ 7041964 h 9688479"/>
              <a:gd name="connsiteX121" fmla="*/ 1081562 w 6751477"/>
              <a:gd name="connsiteY121" fmla="*/ 7120208 h 9688479"/>
              <a:gd name="connsiteX122" fmla="*/ 1097525 w 6751477"/>
              <a:gd name="connsiteY122" fmla="*/ 7144659 h 9688479"/>
              <a:gd name="connsiteX123" fmla="*/ 1093534 w 6751477"/>
              <a:gd name="connsiteY123" fmla="*/ 7149549 h 9688479"/>
              <a:gd name="connsiteX124" fmla="*/ 1013714 w 6751477"/>
              <a:gd name="connsiteY124" fmla="*/ 7159330 h 9688479"/>
              <a:gd name="connsiteX125" fmla="*/ 921921 w 6751477"/>
              <a:gd name="connsiteY125" fmla="*/ 7125098 h 9688479"/>
              <a:gd name="connsiteX126" fmla="*/ 850084 w 6751477"/>
              <a:gd name="connsiteY126" fmla="*/ 7169111 h 9688479"/>
              <a:gd name="connsiteX127" fmla="*/ 798200 w 6751477"/>
              <a:gd name="connsiteY127" fmla="*/ 7183782 h 9688479"/>
              <a:gd name="connsiteX128" fmla="*/ 630578 w 6751477"/>
              <a:gd name="connsiteY128" fmla="*/ 7252245 h 9688479"/>
              <a:gd name="connsiteX129" fmla="*/ 550758 w 6751477"/>
              <a:gd name="connsiteY129" fmla="*/ 7315818 h 9688479"/>
              <a:gd name="connsiteX130" fmla="*/ 494884 w 6751477"/>
              <a:gd name="connsiteY130" fmla="*/ 7447855 h 9688479"/>
              <a:gd name="connsiteX131" fmla="*/ 538786 w 6751477"/>
              <a:gd name="connsiteY131" fmla="*/ 7516319 h 9688479"/>
              <a:gd name="connsiteX132" fmla="*/ 546768 w 6751477"/>
              <a:gd name="connsiteY132" fmla="*/ 7560331 h 9688479"/>
              <a:gd name="connsiteX133" fmla="*/ 518831 w 6751477"/>
              <a:gd name="connsiteY133" fmla="*/ 7697258 h 9688479"/>
              <a:gd name="connsiteX134" fmla="*/ 498875 w 6751477"/>
              <a:gd name="connsiteY134" fmla="*/ 7795063 h 9688479"/>
              <a:gd name="connsiteX135" fmla="*/ 435021 w 6751477"/>
              <a:gd name="connsiteY135" fmla="*/ 7883088 h 9688479"/>
              <a:gd name="connsiteX136" fmla="*/ 431028 w 6751477"/>
              <a:gd name="connsiteY136" fmla="*/ 7931990 h 9688479"/>
              <a:gd name="connsiteX137" fmla="*/ 395109 w 6751477"/>
              <a:gd name="connsiteY137" fmla="*/ 7961331 h 9688479"/>
              <a:gd name="connsiteX138" fmla="*/ 291344 w 6751477"/>
              <a:gd name="connsiteY138" fmla="*/ 8176502 h 9688479"/>
              <a:gd name="connsiteX139" fmla="*/ 283362 w 6751477"/>
              <a:gd name="connsiteY139" fmla="*/ 8220515 h 9688479"/>
              <a:gd name="connsiteX140" fmla="*/ 219505 w 6751477"/>
              <a:gd name="connsiteY140" fmla="*/ 8259637 h 9688479"/>
              <a:gd name="connsiteX141" fmla="*/ 119732 w 6751477"/>
              <a:gd name="connsiteY141" fmla="*/ 8249857 h 9688479"/>
              <a:gd name="connsiteX142" fmla="*/ 95784 w 6751477"/>
              <a:gd name="connsiteY142" fmla="*/ 8411236 h 9688479"/>
              <a:gd name="connsiteX143" fmla="*/ 47892 w 6751477"/>
              <a:gd name="connsiteY143" fmla="*/ 8372113 h 9688479"/>
              <a:gd name="connsiteX144" fmla="*/ 19955 w 6751477"/>
              <a:gd name="connsiteY144" fmla="*/ 8401454 h 9688479"/>
              <a:gd name="connsiteX145" fmla="*/ 0 w 6751477"/>
              <a:gd name="connsiteY145" fmla="*/ 8499259 h 9688479"/>
              <a:gd name="connsiteX146" fmla="*/ 79820 w 6751477"/>
              <a:gd name="connsiteY146" fmla="*/ 8553052 h 9688479"/>
              <a:gd name="connsiteX147" fmla="*/ 155649 w 6751477"/>
              <a:gd name="connsiteY147" fmla="*/ 8631296 h 9688479"/>
              <a:gd name="connsiteX148" fmla="*/ 211524 w 6751477"/>
              <a:gd name="connsiteY148" fmla="*/ 8694869 h 9688479"/>
              <a:gd name="connsiteX149" fmla="*/ 379145 w 6751477"/>
              <a:gd name="connsiteY149" fmla="*/ 8714431 h 9688479"/>
              <a:gd name="connsiteX150" fmla="*/ 407083 w 6751477"/>
              <a:gd name="connsiteY150" fmla="*/ 8763334 h 9688479"/>
              <a:gd name="connsiteX151" fmla="*/ 439011 w 6751477"/>
              <a:gd name="connsiteY151" fmla="*/ 8866029 h 9688479"/>
              <a:gd name="connsiteX152" fmla="*/ 443001 w 6751477"/>
              <a:gd name="connsiteY152" fmla="*/ 8822016 h 9688479"/>
              <a:gd name="connsiteX153" fmla="*/ 466948 w 6751477"/>
              <a:gd name="connsiteY153" fmla="*/ 8861139 h 9688479"/>
              <a:gd name="connsiteX154" fmla="*/ 510848 w 6751477"/>
              <a:gd name="connsiteY154" fmla="*/ 8870919 h 9688479"/>
              <a:gd name="connsiteX155" fmla="*/ 510849 w 6751477"/>
              <a:gd name="connsiteY155" fmla="*/ 8939382 h 9688479"/>
              <a:gd name="connsiteX156" fmla="*/ 578695 w 6751477"/>
              <a:gd name="connsiteY156" fmla="*/ 9022516 h 9688479"/>
              <a:gd name="connsiteX157" fmla="*/ 578696 w 6751477"/>
              <a:gd name="connsiteY157" fmla="*/ 9066529 h 9688479"/>
              <a:gd name="connsiteX158" fmla="*/ 570713 w 6751477"/>
              <a:gd name="connsiteY158" fmla="*/ 9125212 h 9688479"/>
              <a:gd name="connsiteX159" fmla="*/ 502866 w 6751477"/>
              <a:gd name="connsiteY159" fmla="*/ 9134992 h 9688479"/>
              <a:gd name="connsiteX160" fmla="*/ 450983 w 6751477"/>
              <a:gd name="connsiteY160" fmla="*/ 9125212 h 9688479"/>
              <a:gd name="connsiteX161" fmla="*/ 403091 w 6751477"/>
              <a:gd name="connsiteY161" fmla="*/ 9232797 h 9688479"/>
              <a:gd name="connsiteX162" fmla="*/ 490894 w 6751477"/>
              <a:gd name="connsiteY162" fmla="*/ 9271919 h 9688479"/>
              <a:gd name="connsiteX163" fmla="*/ 558740 w 6751477"/>
              <a:gd name="connsiteY163" fmla="*/ 9286590 h 9688479"/>
              <a:gd name="connsiteX164" fmla="*/ 574705 w 6751477"/>
              <a:gd name="connsiteY164" fmla="*/ 9311041 h 9688479"/>
              <a:gd name="connsiteX165" fmla="*/ 662506 w 6751477"/>
              <a:gd name="connsiteY165" fmla="*/ 9384395 h 9688479"/>
              <a:gd name="connsiteX166" fmla="*/ 686452 w 6751477"/>
              <a:gd name="connsiteY166" fmla="*/ 9511543 h 9688479"/>
              <a:gd name="connsiteX167" fmla="*/ 734346 w 6751477"/>
              <a:gd name="connsiteY167" fmla="*/ 9599566 h 9688479"/>
              <a:gd name="connsiteX168" fmla="*/ 794210 w 6751477"/>
              <a:gd name="connsiteY168" fmla="*/ 9609348 h 9688479"/>
              <a:gd name="connsiteX169" fmla="*/ 846092 w 6751477"/>
              <a:gd name="connsiteY169" fmla="*/ 9677810 h 9688479"/>
              <a:gd name="connsiteX170" fmla="*/ 951854 w 6751477"/>
              <a:gd name="connsiteY170" fmla="*/ 9687591 h 9688479"/>
              <a:gd name="connsiteX171" fmla="*/ 973017 w 6751477"/>
              <a:gd name="connsiteY171" fmla="*/ 9679889 h 9688479"/>
              <a:gd name="connsiteX172" fmla="*/ 6751477 w 6751477"/>
              <a:gd name="connsiteY172" fmla="*/ 2003310 h 9688479"/>
              <a:gd name="connsiteX173" fmla="*/ 4136353 w 6751477"/>
              <a:gd name="connsiteY173" fmla="*/ 34805 h 9688479"/>
              <a:gd name="connsiteX174" fmla="*/ 4135364 w 6751477"/>
              <a:gd name="connsiteY174" fmla="*/ 35760 h 9688479"/>
              <a:gd name="connsiteX175" fmla="*/ 4082795 w 6751477"/>
              <a:gd name="connsiteY175" fmla="*/ 39122 h 9688479"/>
              <a:gd name="connsiteX176" fmla="*/ 4046876 w 6751477"/>
              <a:gd name="connsiteY176" fmla="*/ 34232 h 9688479"/>
              <a:gd name="connsiteX177" fmla="*/ 3987011 w 6751477"/>
              <a:gd name="connsiteY177" fmla="*/ 0 h 9688479"/>
              <a:gd name="connsiteX178" fmla="*/ 3935128 w 6751477"/>
              <a:gd name="connsiteY178" fmla="*/ 14671 h 9688479"/>
              <a:gd name="connsiteX179" fmla="*/ 3959074 w 6751477"/>
              <a:gd name="connsiteY179" fmla="*/ 122256 h 9688479"/>
              <a:gd name="connsiteX180" fmla="*/ 3815398 w 6751477"/>
              <a:gd name="connsiteY180" fmla="*/ 220062 h 9688479"/>
              <a:gd name="connsiteX181" fmla="*/ 3807415 w 6751477"/>
              <a:gd name="connsiteY181" fmla="*/ 220061 h 9688479"/>
              <a:gd name="connsiteX182" fmla="*/ 3783469 w 6751477"/>
              <a:gd name="connsiteY182" fmla="*/ 215171 h 9688479"/>
              <a:gd name="connsiteX183" fmla="*/ 3727595 w 6751477"/>
              <a:gd name="connsiteY183" fmla="*/ 254293 h 9688479"/>
              <a:gd name="connsiteX184" fmla="*/ 3719613 w 6751477"/>
              <a:gd name="connsiteY184" fmla="*/ 278744 h 9688479"/>
              <a:gd name="connsiteX185" fmla="*/ 3575937 w 6751477"/>
              <a:gd name="connsiteY185" fmla="*/ 244513 h 9688479"/>
              <a:gd name="connsiteX186" fmla="*/ 3216747 w 6751477"/>
              <a:gd name="connsiteY186" fmla="*/ 161378 h 9688479"/>
              <a:gd name="connsiteX187" fmla="*/ 3081053 w 6751477"/>
              <a:gd name="connsiteY187" fmla="*/ 107586 h 9688479"/>
              <a:gd name="connsiteX188" fmla="*/ 3037152 w 6751477"/>
              <a:gd name="connsiteY188" fmla="*/ 127147 h 9688479"/>
              <a:gd name="connsiteX189" fmla="*/ 2913431 w 6751477"/>
              <a:gd name="connsiteY189" fmla="*/ 264074 h 9688479"/>
              <a:gd name="connsiteX190" fmla="*/ 2797692 w 6751477"/>
              <a:gd name="connsiteY190" fmla="*/ 293415 h 9688479"/>
              <a:gd name="connsiteX191" fmla="*/ 2753791 w 6751477"/>
              <a:gd name="connsiteY191" fmla="*/ 332537 h 9688479"/>
              <a:gd name="connsiteX192" fmla="*/ 2665989 w 6751477"/>
              <a:gd name="connsiteY192" fmla="*/ 533038 h 9688479"/>
              <a:gd name="connsiteX193" fmla="*/ 2665989 w 6751477"/>
              <a:gd name="connsiteY193" fmla="*/ 567269 h 9688479"/>
              <a:gd name="connsiteX194" fmla="*/ 2598142 w 6751477"/>
              <a:gd name="connsiteY194" fmla="*/ 621062 h 9688479"/>
              <a:gd name="connsiteX195" fmla="*/ 2478412 w 6751477"/>
              <a:gd name="connsiteY195" fmla="*/ 640623 h 9688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Lst>
            <a:rect l="l" t="t" r="r" b="b"/>
            <a:pathLst>
              <a:path w="6751477" h="9688479">
                <a:moveTo>
                  <a:pt x="2478412" y="640623"/>
                </a:moveTo>
                <a:cubicBezTo>
                  <a:pt x="2482403" y="684635"/>
                  <a:pt x="2486394" y="733538"/>
                  <a:pt x="2490385" y="777550"/>
                </a:cubicBezTo>
                <a:cubicBezTo>
                  <a:pt x="2470430" y="772660"/>
                  <a:pt x="2446484" y="762880"/>
                  <a:pt x="2422538" y="757989"/>
                </a:cubicBezTo>
                <a:cubicBezTo>
                  <a:pt x="2414556" y="772660"/>
                  <a:pt x="2406574" y="782441"/>
                  <a:pt x="2402583" y="792221"/>
                </a:cubicBezTo>
                <a:cubicBezTo>
                  <a:pt x="2402583" y="826453"/>
                  <a:pt x="2402583" y="850904"/>
                  <a:pt x="2402583" y="875356"/>
                </a:cubicBezTo>
                <a:cubicBezTo>
                  <a:pt x="2434511" y="885137"/>
                  <a:pt x="2470430" y="890026"/>
                  <a:pt x="2502358" y="894916"/>
                </a:cubicBezTo>
                <a:cubicBezTo>
                  <a:pt x="2566214" y="963380"/>
                  <a:pt x="2642043" y="919368"/>
                  <a:pt x="2673971" y="978051"/>
                </a:cubicBezTo>
                <a:cubicBezTo>
                  <a:pt x="2725854" y="948709"/>
                  <a:pt x="2793701" y="968270"/>
                  <a:pt x="2853566" y="958490"/>
                </a:cubicBezTo>
                <a:cubicBezTo>
                  <a:pt x="2889485" y="997612"/>
                  <a:pt x="2929395" y="1031843"/>
                  <a:pt x="2965314" y="1066075"/>
                </a:cubicBezTo>
                <a:cubicBezTo>
                  <a:pt x="2993251" y="1066075"/>
                  <a:pt x="3021188" y="1066075"/>
                  <a:pt x="3045134" y="1066075"/>
                </a:cubicBezTo>
                <a:cubicBezTo>
                  <a:pt x="3053116" y="1080746"/>
                  <a:pt x="3061098" y="1090527"/>
                  <a:pt x="3069080" y="1100308"/>
                </a:cubicBezTo>
                <a:cubicBezTo>
                  <a:pt x="3077062" y="1193222"/>
                  <a:pt x="3120963" y="1163880"/>
                  <a:pt x="3104999" y="1217673"/>
                </a:cubicBezTo>
                <a:cubicBezTo>
                  <a:pt x="3104999" y="1237234"/>
                  <a:pt x="3104999" y="1251905"/>
                  <a:pt x="3104999" y="1271466"/>
                </a:cubicBezTo>
                <a:cubicBezTo>
                  <a:pt x="3081053" y="1276356"/>
                  <a:pt x="3057107" y="1281246"/>
                  <a:pt x="3037152" y="1286137"/>
                </a:cubicBezTo>
                <a:cubicBezTo>
                  <a:pt x="2981278" y="1286137"/>
                  <a:pt x="2981278" y="1286137"/>
                  <a:pt x="2981278" y="1286137"/>
                </a:cubicBezTo>
                <a:cubicBezTo>
                  <a:pt x="2981278" y="1339929"/>
                  <a:pt x="2929395" y="1325259"/>
                  <a:pt x="2949350" y="1388833"/>
                </a:cubicBezTo>
                <a:cubicBezTo>
                  <a:pt x="2965314" y="1442625"/>
                  <a:pt x="3017197" y="1427954"/>
                  <a:pt x="3037152" y="1403504"/>
                </a:cubicBezTo>
                <a:cubicBezTo>
                  <a:pt x="3057107" y="1403503"/>
                  <a:pt x="3081053" y="1408393"/>
                  <a:pt x="3104999" y="1408393"/>
                </a:cubicBezTo>
                <a:cubicBezTo>
                  <a:pt x="3112981" y="1413283"/>
                  <a:pt x="3120963" y="1418173"/>
                  <a:pt x="3124954" y="1423064"/>
                </a:cubicBezTo>
                <a:cubicBezTo>
                  <a:pt x="3180828" y="1462186"/>
                  <a:pt x="3212756" y="1447516"/>
                  <a:pt x="3216747" y="1471967"/>
                </a:cubicBezTo>
                <a:cubicBezTo>
                  <a:pt x="3224729" y="1511088"/>
                  <a:pt x="3236702" y="1545320"/>
                  <a:pt x="3248675" y="1579552"/>
                </a:cubicBezTo>
                <a:cubicBezTo>
                  <a:pt x="3264640" y="1623564"/>
                  <a:pt x="3328496" y="1559992"/>
                  <a:pt x="3304549" y="1648015"/>
                </a:cubicBezTo>
                <a:cubicBezTo>
                  <a:pt x="3320514" y="1682247"/>
                  <a:pt x="3344460" y="1657796"/>
                  <a:pt x="3360424" y="1648015"/>
                </a:cubicBezTo>
                <a:cubicBezTo>
                  <a:pt x="3380379" y="1667576"/>
                  <a:pt x="3396343" y="1682248"/>
                  <a:pt x="3416298" y="1701809"/>
                </a:cubicBezTo>
                <a:cubicBezTo>
                  <a:pt x="3424280" y="1701808"/>
                  <a:pt x="3432261" y="1701808"/>
                  <a:pt x="3440244" y="1701808"/>
                </a:cubicBezTo>
                <a:cubicBezTo>
                  <a:pt x="3436253" y="1706698"/>
                  <a:pt x="3432262" y="1706698"/>
                  <a:pt x="3424280" y="1711589"/>
                </a:cubicBezTo>
                <a:cubicBezTo>
                  <a:pt x="3404325" y="1692028"/>
                  <a:pt x="3380379" y="1701808"/>
                  <a:pt x="3360424" y="1711589"/>
                </a:cubicBezTo>
                <a:cubicBezTo>
                  <a:pt x="3340469" y="1726259"/>
                  <a:pt x="3320514" y="1740930"/>
                  <a:pt x="3300559" y="1745820"/>
                </a:cubicBezTo>
                <a:cubicBezTo>
                  <a:pt x="3304550" y="1789833"/>
                  <a:pt x="3316523" y="1833845"/>
                  <a:pt x="3324505" y="1872967"/>
                </a:cubicBezTo>
                <a:cubicBezTo>
                  <a:pt x="3300558" y="1872967"/>
                  <a:pt x="3276613" y="1868077"/>
                  <a:pt x="3252666" y="1868077"/>
                </a:cubicBezTo>
                <a:cubicBezTo>
                  <a:pt x="3244684" y="1882748"/>
                  <a:pt x="3240693" y="1892528"/>
                  <a:pt x="3232711" y="1902308"/>
                </a:cubicBezTo>
                <a:cubicBezTo>
                  <a:pt x="3236702" y="1907199"/>
                  <a:pt x="3236702" y="1907199"/>
                  <a:pt x="3236702" y="1912089"/>
                </a:cubicBezTo>
                <a:cubicBezTo>
                  <a:pt x="3216747" y="1916979"/>
                  <a:pt x="3200783" y="1916979"/>
                  <a:pt x="3184819" y="1916979"/>
                </a:cubicBezTo>
                <a:cubicBezTo>
                  <a:pt x="3045134" y="1931650"/>
                  <a:pt x="2897467" y="1946321"/>
                  <a:pt x="2777737" y="1956101"/>
                </a:cubicBezTo>
                <a:cubicBezTo>
                  <a:pt x="2658007" y="1965882"/>
                  <a:pt x="2558232" y="1970772"/>
                  <a:pt x="2526304" y="1956101"/>
                </a:cubicBezTo>
                <a:cubicBezTo>
                  <a:pt x="2494376" y="1965882"/>
                  <a:pt x="2478412" y="2009894"/>
                  <a:pt x="2454466" y="2039236"/>
                </a:cubicBezTo>
                <a:cubicBezTo>
                  <a:pt x="2434511" y="2073467"/>
                  <a:pt x="2406574" y="2097919"/>
                  <a:pt x="2350700" y="2083248"/>
                </a:cubicBezTo>
                <a:cubicBezTo>
                  <a:pt x="2334736" y="2078357"/>
                  <a:pt x="2318772" y="2073469"/>
                  <a:pt x="2302808" y="2073468"/>
                </a:cubicBezTo>
                <a:cubicBezTo>
                  <a:pt x="2278862" y="2063687"/>
                  <a:pt x="2258907" y="2049016"/>
                  <a:pt x="2230970" y="2044126"/>
                </a:cubicBezTo>
                <a:cubicBezTo>
                  <a:pt x="2211015" y="2044126"/>
                  <a:pt x="2195051" y="2049016"/>
                  <a:pt x="2159132" y="2058796"/>
                </a:cubicBezTo>
                <a:cubicBezTo>
                  <a:pt x="2163123" y="2093028"/>
                  <a:pt x="2171105" y="2132151"/>
                  <a:pt x="2175096" y="2166382"/>
                </a:cubicBezTo>
                <a:cubicBezTo>
                  <a:pt x="2075321" y="2215284"/>
                  <a:pt x="2075321" y="2215284"/>
                  <a:pt x="2075321" y="2215284"/>
                </a:cubicBezTo>
                <a:cubicBezTo>
                  <a:pt x="1975546" y="2269077"/>
                  <a:pt x="1975546" y="2269077"/>
                  <a:pt x="1975546" y="2269077"/>
                </a:cubicBezTo>
                <a:cubicBezTo>
                  <a:pt x="1971555" y="2269078"/>
                  <a:pt x="1963573" y="2273968"/>
                  <a:pt x="1963573" y="2273968"/>
                </a:cubicBezTo>
                <a:cubicBezTo>
                  <a:pt x="1947609" y="2269078"/>
                  <a:pt x="1939627" y="2264188"/>
                  <a:pt x="1931645" y="2264187"/>
                </a:cubicBezTo>
                <a:cubicBezTo>
                  <a:pt x="1831870" y="2239736"/>
                  <a:pt x="1871780" y="2283748"/>
                  <a:pt x="1847834" y="2308200"/>
                </a:cubicBezTo>
                <a:cubicBezTo>
                  <a:pt x="1827879" y="2347321"/>
                  <a:pt x="1827879" y="2347321"/>
                  <a:pt x="1827879" y="2347321"/>
                </a:cubicBezTo>
                <a:cubicBezTo>
                  <a:pt x="1815906" y="2361992"/>
                  <a:pt x="1811915" y="2371773"/>
                  <a:pt x="1803933" y="2391334"/>
                </a:cubicBezTo>
                <a:cubicBezTo>
                  <a:pt x="1768014" y="2406004"/>
                  <a:pt x="1732095" y="2425565"/>
                  <a:pt x="1696176" y="2445126"/>
                </a:cubicBezTo>
                <a:cubicBezTo>
                  <a:pt x="1652275" y="2454907"/>
                  <a:pt x="1608374" y="2464687"/>
                  <a:pt x="1564473" y="2484248"/>
                </a:cubicBezTo>
                <a:cubicBezTo>
                  <a:pt x="1536536" y="2513590"/>
                  <a:pt x="1504608" y="2542931"/>
                  <a:pt x="1480662" y="2572273"/>
                </a:cubicBezTo>
                <a:cubicBezTo>
                  <a:pt x="1456716" y="2591834"/>
                  <a:pt x="1436761" y="2606505"/>
                  <a:pt x="1412815" y="2626067"/>
                </a:cubicBezTo>
                <a:cubicBezTo>
                  <a:pt x="1305058" y="2670079"/>
                  <a:pt x="1217256" y="2709201"/>
                  <a:pt x="1221247" y="2821676"/>
                </a:cubicBezTo>
                <a:cubicBezTo>
                  <a:pt x="1197300" y="2860799"/>
                  <a:pt x="1177346" y="2899920"/>
                  <a:pt x="1153400" y="2943933"/>
                </a:cubicBezTo>
                <a:cubicBezTo>
                  <a:pt x="1101517" y="3007506"/>
                  <a:pt x="1137436" y="3041737"/>
                  <a:pt x="1149409" y="3075969"/>
                </a:cubicBezTo>
                <a:cubicBezTo>
                  <a:pt x="1177346" y="3075969"/>
                  <a:pt x="1201292" y="3075969"/>
                  <a:pt x="1229229" y="3075970"/>
                </a:cubicBezTo>
                <a:cubicBezTo>
                  <a:pt x="1237211" y="3080860"/>
                  <a:pt x="1245193" y="3085750"/>
                  <a:pt x="1253175" y="3095530"/>
                </a:cubicBezTo>
                <a:cubicBezTo>
                  <a:pt x="1265148" y="3129763"/>
                  <a:pt x="1277121" y="3163994"/>
                  <a:pt x="1285103" y="3203117"/>
                </a:cubicBezTo>
                <a:cubicBezTo>
                  <a:pt x="1293085" y="3227568"/>
                  <a:pt x="1301067" y="3252018"/>
                  <a:pt x="1305058" y="3281360"/>
                </a:cubicBezTo>
                <a:cubicBezTo>
                  <a:pt x="1297076" y="3315591"/>
                  <a:pt x="1293085" y="3349824"/>
                  <a:pt x="1281112" y="3388945"/>
                </a:cubicBezTo>
                <a:cubicBezTo>
                  <a:pt x="1305058" y="3423177"/>
                  <a:pt x="1321022" y="3472081"/>
                  <a:pt x="1340977" y="3506313"/>
                </a:cubicBezTo>
                <a:cubicBezTo>
                  <a:pt x="1336986" y="3506312"/>
                  <a:pt x="1332995" y="3506311"/>
                  <a:pt x="1332995" y="3506311"/>
                </a:cubicBezTo>
                <a:cubicBezTo>
                  <a:pt x="1245193" y="3511203"/>
                  <a:pt x="1157391" y="3520983"/>
                  <a:pt x="1129454" y="3486751"/>
                </a:cubicBezTo>
                <a:cubicBezTo>
                  <a:pt x="1117481" y="3506311"/>
                  <a:pt x="1137436" y="3628568"/>
                  <a:pt x="1097526" y="3589446"/>
                </a:cubicBezTo>
                <a:cubicBezTo>
                  <a:pt x="1093535" y="3579666"/>
                  <a:pt x="1089544" y="3574775"/>
                  <a:pt x="1085553" y="3574776"/>
                </a:cubicBezTo>
                <a:cubicBezTo>
                  <a:pt x="1073580" y="3555214"/>
                  <a:pt x="1065598" y="3540543"/>
                  <a:pt x="1057616" y="3530763"/>
                </a:cubicBezTo>
                <a:cubicBezTo>
                  <a:pt x="1053625" y="3530763"/>
                  <a:pt x="1049634" y="3530764"/>
                  <a:pt x="1037661" y="3530765"/>
                </a:cubicBezTo>
                <a:cubicBezTo>
                  <a:pt x="1045643" y="3569885"/>
                  <a:pt x="1053625" y="3604117"/>
                  <a:pt x="1061607" y="3638349"/>
                </a:cubicBezTo>
                <a:cubicBezTo>
                  <a:pt x="1017705" y="3697032"/>
                  <a:pt x="1017705" y="3697032"/>
                  <a:pt x="1017705" y="3697032"/>
                </a:cubicBezTo>
                <a:cubicBezTo>
                  <a:pt x="1017705" y="3697032"/>
                  <a:pt x="1013715" y="3697031"/>
                  <a:pt x="1013715" y="3697031"/>
                </a:cubicBezTo>
                <a:cubicBezTo>
                  <a:pt x="1009724" y="3692143"/>
                  <a:pt x="1005733" y="3682361"/>
                  <a:pt x="1001741" y="3682362"/>
                </a:cubicBezTo>
                <a:cubicBezTo>
                  <a:pt x="969813" y="3633459"/>
                  <a:pt x="989769" y="3682360"/>
                  <a:pt x="985778" y="3701923"/>
                </a:cubicBezTo>
                <a:cubicBezTo>
                  <a:pt x="985778" y="3711702"/>
                  <a:pt x="985778" y="3721483"/>
                  <a:pt x="985778" y="3731264"/>
                </a:cubicBezTo>
                <a:cubicBezTo>
                  <a:pt x="981787" y="3741045"/>
                  <a:pt x="981787" y="3750824"/>
                  <a:pt x="985777" y="3765494"/>
                </a:cubicBezTo>
                <a:cubicBezTo>
                  <a:pt x="973805" y="3770387"/>
                  <a:pt x="965823" y="3775276"/>
                  <a:pt x="957840" y="3785056"/>
                </a:cubicBezTo>
                <a:cubicBezTo>
                  <a:pt x="945868" y="3780166"/>
                  <a:pt x="933895" y="3775276"/>
                  <a:pt x="921922" y="3775275"/>
                </a:cubicBezTo>
                <a:cubicBezTo>
                  <a:pt x="917931" y="3789946"/>
                  <a:pt x="913940" y="3804617"/>
                  <a:pt x="909948" y="3824179"/>
                </a:cubicBezTo>
                <a:cubicBezTo>
                  <a:pt x="905958" y="3829069"/>
                  <a:pt x="897976" y="3833958"/>
                  <a:pt x="893984" y="3843739"/>
                </a:cubicBezTo>
                <a:cubicBezTo>
                  <a:pt x="866048" y="3838849"/>
                  <a:pt x="842102" y="3824178"/>
                  <a:pt x="858065" y="3926873"/>
                </a:cubicBezTo>
                <a:cubicBezTo>
                  <a:pt x="854075" y="3951324"/>
                  <a:pt x="850084" y="3970886"/>
                  <a:pt x="846093" y="3995337"/>
                </a:cubicBezTo>
                <a:cubicBezTo>
                  <a:pt x="838111" y="4024679"/>
                  <a:pt x="854075" y="4068691"/>
                  <a:pt x="858066" y="4107813"/>
                </a:cubicBezTo>
                <a:cubicBezTo>
                  <a:pt x="870038" y="4122483"/>
                  <a:pt x="878021" y="4132265"/>
                  <a:pt x="886003" y="4146935"/>
                </a:cubicBezTo>
                <a:cubicBezTo>
                  <a:pt x="889994" y="4156716"/>
                  <a:pt x="893985" y="4166496"/>
                  <a:pt x="897975" y="4181166"/>
                </a:cubicBezTo>
                <a:cubicBezTo>
                  <a:pt x="905958" y="4215399"/>
                  <a:pt x="913939" y="4249631"/>
                  <a:pt x="921922" y="4288752"/>
                </a:cubicBezTo>
                <a:cubicBezTo>
                  <a:pt x="925913" y="4313203"/>
                  <a:pt x="929903" y="4337654"/>
                  <a:pt x="937885" y="4362106"/>
                </a:cubicBezTo>
                <a:cubicBezTo>
                  <a:pt x="937886" y="4391447"/>
                  <a:pt x="937886" y="4415898"/>
                  <a:pt x="937886" y="4445241"/>
                </a:cubicBezTo>
                <a:cubicBezTo>
                  <a:pt x="965822" y="4543046"/>
                  <a:pt x="981787" y="4660412"/>
                  <a:pt x="1013715" y="4660411"/>
                </a:cubicBezTo>
                <a:cubicBezTo>
                  <a:pt x="1017705" y="4670193"/>
                  <a:pt x="1025688" y="4679972"/>
                  <a:pt x="1029679" y="4684863"/>
                </a:cubicBezTo>
                <a:cubicBezTo>
                  <a:pt x="1045643" y="4748437"/>
                  <a:pt x="1065598" y="4812010"/>
                  <a:pt x="1081562" y="4875583"/>
                </a:cubicBezTo>
                <a:cubicBezTo>
                  <a:pt x="1089544" y="4929375"/>
                  <a:pt x="1101517" y="4988059"/>
                  <a:pt x="1117481" y="5046742"/>
                </a:cubicBezTo>
                <a:cubicBezTo>
                  <a:pt x="1117481" y="5090753"/>
                  <a:pt x="1129454" y="5149437"/>
                  <a:pt x="1137436" y="5178778"/>
                </a:cubicBezTo>
                <a:cubicBezTo>
                  <a:pt x="1133445" y="5178778"/>
                  <a:pt x="1133445" y="5183668"/>
                  <a:pt x="1129454" y="5183668"/>
                </a:cubicBezTo>
                <a:cubicBezTo>
                  <a:pt x="1089544" y="5188558"/>
                  <a:pt x="1029678" y="5227681"/>
                  <a:pt x="977796" y="5261912"/>
                </a:cubicBezTo>
                <a:cubicBezTo>
                  <a:pt x="969814" y="5281473"/>
                  <a:pt x="957841" y="5301034"/>
                  <a:pt x="945868" y="5315705"/>
                </a:cubicBezTo>
                <a:cubicBezTo>
                  <a:pt x="929904" y="5389059"/>
                  <a:pt x="917931" y="5457522"/>
                  <a:pt x="909948" y="5530876"/>
                </a:cubicBezTo>
                <a:cubicBezTo>
                  <a:pt x="882012" y="5569998"/>
                  <a:pt x="858066" y="5614010"/>
                  <a:pt x="834120" y="5658023"/>
                </a:cubicBezTo>
                <a:cubicBezTo>
                  <a:pt x="830129" y="5682474"/>
                  <a:pt x="822147" y="5702035"/>
                  <a:pt x="818156" y="5721595"/>
                </a:cubicBezTo>
                <a:cubicBezTo>
                  <a:pt x="774255" y="5838962"/>
                  <a:pt x="826137" y="5897645"/>
                  <a:pt x="862057" y="5941657"/>
                </a:cubicBezTo>
                <a:cubicBezTo>
                  <a:pt x="870039" y="5951438"/>
                  <a:pt x="874030" y="5961218"/>
                  <a:pt x="882012" y="5966109"/>
                </a:cubicBezTo>
                <a:cubicBezTo>
                  <a:pt x="878021" y="5995450"/>
                  <a:pt x="870039" y="6029682"/>
                  <a:pt x="862057" y="6059023"/>
                </a:cubicBezTo>
                <a:cubicBezTo>
                  <a:pt x="810174" y="6073694"/>
                  <a:pt x="814165" y="6147048"/>
                  <a:pt x="790218" y="6186169"/>
                </a:cubicBezTo>
                <a:cubicBezTo>
                  <a:pt x="818156" y="6215511"/>
                  <a:pt x="850084" y="6235072"/>
                  <a:pt x="878021" y="6259524"/>
                </a:cubicBezTo>
                <a:cubicBezTo>
                  <a:pt x="862057" y="6279085"/>
                  <a:pt x="842101" y="6293755"/>
                  <a:pt x="826138" y="6313317"/>
                </a:cubicBezTo>
                <a:cubicBezTo>
                  <a:pt x="826137" y="6327987"/>
                  <a:pt x="830129" y="6342658"/>
                  <a:pt x="830129" y="6352439"/>
                </a:cubicBezTo>
                <a:cubicBezTo>
                  <a:pt x="850084" y="6372000"/>
                  <a:pt x="866047" y="6386670"/>
                  <a:pt x="882011" y="6401341"/>
                </a:cubicBezTo>
                <a:cubicBezTo>
                  <a:pt x="909949" y="6376890"/>
                  <a:pt x="933895" y="6347548"/>
                  <a:pt x="957840" y="6323097"/>
                </a:cubicBezTo>
                <a:cubicBezTo>
                  <a:pt x="961831" y="6318207"/>
                  <a:pt x="969813" y="6318206"/>
                  <a:pt x="977796" y="6313317"/>
                </a:cubicBezTo>
                <a:cubicBezTo>
                  <a:pt x="981787" y="6323097"/>
                  <a:pt x="985778" y="6332878"/>
                  <a:pt x="985777" y="6342658"/>
                </a:cubicBezTo>
                <a:cubicBezTo>
                  <a:pt x="989769" y="6372000"/>
                  <a:pt x="989769" y="6372000"/>
                  <a:pt x="989769" y="6372000"/>
                </a:cubicBezTo>
                <a:cubicBezTo>
                  <a:pt x="989769" y="6381780"/>
                  <a:pt x="993760" y="6391561"/>
                  <a:pt x="993759" y="6406231"/>
                </a:cubicBezTo>
                <a:cubicBezTo>
                  <a:pt x="985778" y="6416012"/>
                  <a:pt x="977796" y="6430682"/>
                  <a:pt x="969814" y="6445353"/>
                </a:cubicBezTo>
                <a:cubicBezTo>
                  <a:pt x="949858" y="6445353"/>
                  <a:pt x="933894" y="6450244"/>
                  <a:pt x="921922" y="6460024"/>
                </a:cubicBezTo>
                <a:cubicBezTo>
                  <a:pt x="917931" y="6479585"/>
                  <a:pt x="913940" y="6494256"/>
                  <a:pt x="913940" y="6518707"/>
                </a:cubicBezTo>
                <a:cubicBezTo>
                  <a:pt x="909949" y="6528488"/>
                  <a:pt x="901967" y="6538268"/>
                  <a:pt x="897975" y="6548049"/>
                </a:cubicBezTo>
                <a:cubicBezTo>
                  <a:pt x="862056" y="6562719"/>
                  <a:pt x="826138" y="6567610"/>
                  <a:pt x="870039" y="6660524"/>
                </a:cubicBezTo>
                <a:cubicBezTo>
                  <a:pt x="870039" y="6684976"/>
                  <a:pt x="870038" y="6709427"/>
                  <a:pt x="870038" y="6733878"/>
                </a:cubicBezTo>
                <a:cubicBezTo>
                  <a:pt x="862057" y="6773000"/>
                  <a:pt x="893985" y="6807232"/>
                  <a:pt x="909949" y="6836574"/>
                </a:cubicBezTo>
                <a:cubicBezTo>
                  <a:pt x="925913" y="6846354"/>
                  <a:pt x="937886" y="6851244"/>
                  <a:pt x="953850" y="6861025"/>
                </a:cubicBezTo>
                <a:cubicBezTo>
                  <a:pt x="961831" y="6865915"/>
                  <a:pt x="969814" y="6875696"/>
                  <a:pt x="973805" y="6885476"/>
                </a:cubicBezTo>
                <a:cubicBezTo>
                  <a:pt x="993760" y="6914818"/>
                  <a:pt x="1009723" y="6944159"/>
                  <a:pt x="1025688" y="6973501"/>
                </a:cubicBezTo>
                <a:cubicBezTo>
                  <a:pt x="1037660" y="6997951"/>
                  <a:pt x="1049634" y="7022403"/>
                  <a:pt x="1061608" y="7041964"/>
                </a:cubicBezTo>
                <a:cubicBezTo>
                  <a:pt x="1069588" y="7071305"/>
                  <a:pt x="1077571" y="7095757"/>
                  <a:pt x="1081562" y="7120208"/>
                </a:cubicBezTo>
                <a:cubicBezTo>
                  <a:pt x="1085553" y="7129988"/>
                  <a:pt x="1093534" y="7134879"/>
                  <a:pt x="1097525" y="7144659"/>
                </a:cubicBezTo>
                <a:cubicBezTo>
                  <a:pt x="1097525" y="7144659"/>
                  <a:pt x="1093534" y="7149549"/>
                  <a:pt x="1093534" y="7149549"/>
                </a:cubicBezTo>
                <a:cubicBezTo>
                  <a:pt x="1065598" y="7149550"/>
                  <a:pt x="1041652" y="7154440"/>
                  <a:pt x="1013714" y="7159330"/>
                </a:cubicBezTo>
                <a:cubicBezTo>
                  <a:pt x="981786" y="7144659"/>
                  <a:pt x="953850" y="7134879"/>
                  <a:pt x="921921" y="7125098"/>
                </a:cubicBezTo>
                <a:cubicBezTo>
                  <a:pt x="897975" y="7139769"/>
                  <a:pt x="874030" y="7154440"/>
                  <a:pt x="850084" y="7169111"/>
                </a:cubicBezTo>
                <a:cubicBezTo>
                  <a:pt x="830129" y="7174001"/>
                  <a:pt x="814164" y="7178891"/>
                  <a:pt x="798200" y="7183782"/>
                </a:cubicBezTo>
                <a:cubicBezTo>
                  <a:pt x="722372" y="7159330"/>
                  <a:pt x="666498" y="7120208"/>
                  <a:pt x="630578" y="7252245"/>
                </a:cubicBezTo>
                <a:cubicBezTo>
                  <a:pt x="602641" y="7271806"/>
                  <a:pt x="578696" y="7296257"/>
                  <a:pt x="550758" y="7315818"/>
                </a:cubicBezTo>
                <a:cubicBezTo>
                  <a:pt x="498876" y="7340270"/>
                  <a:pt x="502866" y="7403843"/>
                  <a:pt x="494884" y="7447855"/>
                </a:cubicBezTo>
                <a:cubicBezTo>
                  <a:pt x="510848" y="7472306"/>
                  <a:pt x="522821" y="7491867"/>
                  <a:pt x="538786" y="7516319"/>
                </a:cubicBezTo>
                <a:cubicBezTo>
                  <a:pt x="542777" y="7530989"/>
                  <a:pt x="546767" y="7545660"/>
                  <a:pt x="546768" y="7560331"/>
                </a:cubicBezTo>
                <a:cubicBezTo>
                  <a:pt x="538786" y="7609234"/>
                  <a:pt x="530804" y="7653246"/>
                  <a:pt x="518831" y="7697258"/>
                </a:cubicBezTo>
                <a:cubicBezTo>
                  <a:pt x="514839" y="7731490"/>
                  <a:pt x="506858" y="7760831"/>
                  <a:pt x="498875" y="7795063"/>
                </a:cubicBezTo>
                <a:cubicBezTo>
                  <a:pt x="478920" y="7824405"/>
                  <a:pt x="458965" y="7853746"/>
                  <a:pt x="435021" y="7883088"/>
                </a:cubicBezTo>
                <a:cubicBezTo>
                  <a:pt x="435021" y="7902648"/>
                  <a:pt x="435019" y="7917319"/>
                  <a:pt x="431028" y="7931990"/>
                </a:cubicBezTo>
                <a:cubicBezTo>
                  <a:pt x="419055" y="7946661"/>
                  <a:pt x="407083" y="7956441"/>
                  <a:pt x="395109" y="7961331"/>
                </a:cubicBezTo>
                <a:cubicBezTo>
                  <a:pt x="319280" y="7995563"/>
                  <a:pt x="303316" y="8098258"/>
                  <a:pt x="291344" y="8176502"/>
                </a:cubicBezTo>
                <a:cubicBezTo>
                  <a:pt x="287353" y="8196064"/>
                  <a:pt x="287352" y="8205844"/>
                  <a:pt x="283362" y="8220515"/>
                </a:cubicBezTo>
                <a:cubicBezTo>
                  <a:pt x="263406" y="8235185"/>
                  <a:pt x="243451" y="8249857"/>
                  <a:pt x="219505" y="8259637"/>
                </a:cubicBezTo>
                <a:cubicBezTo>
                  <a:pt x="195560" y="8200954"/>
                  <a:pt x="151658" y="8254747"/>
                  <a:pt x="119732" y="8249857"/>
                </a:cubicBezTo>
                <a:cubicBezTo>
                  <a:pt x="111748" y="8303649"/>
                  <a:pt x="103766" y="8357442"/>
                  <a:pt x="95784" y="8411236"/>
                </a:cubicBezTo>
                <a:cubicBezTo>
                  <a:pt x="79820" y="8396564"/>
                  <a:pt x="63857" y="8381893"/>
                  <a:pt x="47892" y="8372113"/>
                </a:cubicBezTo>
                <a:cubicBezTo>
                  <a:pt x="39910" y="8381893"/>
                  <a:pt x="27937" y="8391675"/>
                  <a:pt x="19955" y="8401454"/>
                </a:cubicBezTo>
                <a:cubicBezTo>
                  <a:pt x="11973" y="8440576"/>
                  <a:pt x="7982" y="8469919"/>
                  <a:pt x="0" y="8499259"/>
                </a:cubicBezTo>
                <a:cubicBezTo>
                  <a:pt x="27937" y="8518821"/>
                  <a:pt x="55874" y="8538381"/>
                  <a:pt x="79820" y="8553052"/>
                </a:cubicBezTo>
                <a:cubicBezTo>
                  <a:pt x="99775" y="8597064"/>
                  <a:pt x="127713" y="8616625"/>
                  <a:pt x="155649" y="8631296"/>
                </a:cubicBezTo>
                <a:cubicBezTo>
                  <a:pt x="179595" y="8641077"/>
                  <a:pt x="203541" y="8655747"/>
                  <a:pt x="211524" y="8694869"/>
                </a:cubicBezTo>
                <a:cubicBezTo>
                  <a:pt x="263406" y="8675308"/>
                  <a:pt x="323272" y="8714430"/>
                  <a:pt x="379145" y="8714431"/>
                </a:cubicBezTo>
                <a:cubicBezTo>
                  <a:pt x="387128" y="8733991"/>
                  <a:pt x="395110" y="8748662"/>
                  <a:pt x="407083" y="8763334"/>
                </a:cubicBezTo>
                <a:cubicBezTo>
                  <a:pt x="383136" y="8831796"/>
                  <a:pt x="387127" y="8900260"/>
                  <a:pt x="439011" y="8866029"/>
                </a:cubicBezTo>
                <a:cubicBezTo>
                  <a:pt x="439011" y="8851357"/>
                  <a:pt x="443001" y="8836687"/>
                  <a:pt x="443001" y="8822016"/>
                </a:cubicBezTo>
                <a:cubicBezTo>
                  <a:pt x="450983" y="8836687"/>
                  <a:pt x="458965" y="8846467"/>
                  <a:pt x="466948" y="8861139"/>
                </a:cubicBezTo>
                <a:cubicBezTo>
                  <a:pt x="482911" y="8861138"/>
                  <a:pt x="494885" y="8866028"/>
                  <a:pt x="510848" y="8870919"/>
                </a:cubicBezTo>
                <a:cubicBezTo>
                  <a:pt x="510848" y="8890480"/>
                  <a:pt x="510849" y="8914931"/>
                  <a:pt x="510849" y="8939382"/>
                </a:cubicBezTo>
                <a:cubicBezTo>
                  <a:pt x="538785" y="8963833"/>
                  <a:pt x="550758" y="9017626"/>
                  <a:pt x="578695" y="9022516"/>
                </a:cubicBezTo>
                <a:cubicBezTo>
                  <a:pt x="586678" y="9032297"/>
                  <a:pt x="586678" y="9042077"/>
                  <a:pt x="578696" y="9066529"/>
                </a:cubicBezTo>
                <a:cubicBezTo>
                  <a:pt x="574704" y="9086090"/>
                  <a:pt x="574704" y="9105651"/>
                  <a:pt x="570713" y="9125212"/>
                </a:cubicBezTo>
                <a:cubicBezTo>
                  <a:pt x="550759" y="9125212"/>
                  <a:pt x="526812" y="9130102"/>
                  <a:pt x="502866" y="9134992"/>
                </a:cubicBezTo>
                <a:cubicBezTo>
                  <a:pt x="450983" y="9125212"/>
                  <a:pt x="450983" y="9125212"/>
                  <a:pt x="450983" y="9125212"/>
                </a:cubicBezTo>
                <a:cubicBezTo>
                  <a:pt x="443001" y="9183895"/>
                  <a:pt x="391118" y="9154554"/>
                  <a:pt x="403091" y="9232797"/>
                </a:cubicBezTo>
                <a:cubicBezTo>
                  <a:pt x="411073" y="9306151"/>
                  <a:pt x="462956" y="9296372"/>
                  <a:pt x="490894" y="9271919"/>
                </a:cubicBezTo>
                <a:cubicBezTo>
                  <a:pt x="510849" y="9276809"/>
                  <a:pt x="534794" y="9281700"/>
                  <a:pt x="558740" y="9286590"/>
                </a:cubicBezTo>
                <a:cubicBezTo>
                  <a:pt x="562731" y="9296371"/>
                  <a:pt x="570713" y="9306151"/>
                  <a:pt x="574705" y="9311041"/>
                </a:cubicBezTo>
                <a:cubicBezTo>
                  <a:pt x="626588" y="9364834"/>
                  <a:pt x="662507" y="9350163"/>
                  <a:pt x="662506" y="9384395"/>
                </a:cubicBezTo>
                <a:cubicBezTo>
                  <a:pt x="666497" y="9428407"/>
                  <a:pt x="674479" y="9472420"/>
                  <a:pt x="686452" y="9511543"/>
                </a:cubicBezTo>
                <a:cubicBezTo>
                  <a:pt x="694434" y="9570225"/>
                  <a:pt x="770264" y="9496871"/>
                  <a:pt x="734346" y="9599566"/>
                </a:cubicBezTo>
                <a:cubicBezTo>
                  <a:pt x="746317" y="9643578"/>
                  <a:pt x="774255" y="9619127"/>
                  <a:pt x="794210" y="9609348"/>
                </a:cubicBezTo>
                <a:cubicBezTo>
                  <a:pt x="810174" y="9633798"/>
                  <a:pt x="826137" y="9653360"/>
                  <a:pt x="846092" y="9677810"/>
                </a:cubicBezTo>
                <a:cubicBezTo>
                  <a:pt x="887998" y="9682700"/>
                  <a:pt x="920924" y="9691259"/>
                  <a:pt x="951854" y="9687591"/>
                </a:cubicBezTo>
                <a:lnTo>
                  <a:pt x="973017" y="9679889"/>
                </a:lnTo>
                <a:lnTo>
                  <a:pt x="6751477" y="2003310"/>
                </a:lnTo>
                <a:lnTo>
                  <a:pt x="4136353" y="34805"/>
                </a:lnTo>
                <a:lnTo>
                  <a:pt x="4135364" y="35760"/>
                </a:lnTo>
                <a:cubicBezTo>
                  <a:pt x="4122455" y="44012"/>
                  <a:pt x="4105743" y="46458"/>
                  <a:pt x="4082795" y="39122"/>
                </a:cubicBezTo>
                <a:cubicBezTo>
                  <a:pt x="4070822" y="39122"/>
                  <a:pt x="4058849" y="34232"/>
                  <a:pt x="4046876" y="34232"/>
                </a:cubicBezTo>
                <a:cubicBezTo>
                  <a:pt x="4026921" y="19562"/>
                  <a:pt x="4010957" y="4890"/>
                  <a:pt x="3987011" y="0"/>
                </a:cubicBezTo>
                <a:cubicBezTo>
                  <a:pt x="3975038" y="4890"/>
                  <a:pt x="3963065" y="4890"/>
                  <a:pt x="3935128" y="14671"/>
                </a:cubicBezTo>
                <a:cubicBezTo>
                  <a:pt x="3943110" y="48903"/>
                  <a:pt x="3951092" y="88025"/>
                  <a:pt x="3959074" y="122256"/>
                </a:cubicBezTo>
                <a:cubicBezTo>
                  <a:pt x="3911182" y="156488"/>
                  <a:pt x="3863290" y="185830"/>
                  <a:pt x="3815398" y="220062"/>
                </a:cubicBezTo>
                <a:cubicBezTo>
                  <a:pt x="3815398" y="220062"/>
                  <a:pt x="3811407" y="220061"/>
                  <a:pt x="3807415" y="220061"/>
                </a:cubicBezTo>
                <a:cubicBezTo>
                  <a:pt x="3799434" y="220061"/>
                  <a:pt x="3791452" y="215171"/>
                  <a:pt x="3783469" y="215171"/>
                </a:cubicBezTo>
                <a:cubicBezTo>
                  <a:pt x="3707641" y="185830"/>
                  <a:pt x="3743560" y="229842"/>
                  <a:pt x="3727595" y="254293"/>
                </a:cubicBezTo>
                <a:cubicBezTo>
                  <a:pt x="3719613" y="278744"/>
                  <a:pt x="3719613" y="278744"/>
                  <a:pt x="3719613" y="278744"/>
                </a:cubicBezTo>
                <a:cubicBezTo>
                  <a:pt x="3671722" y="268964"/>
                  <a:pt x="3623830" y="259184"/>
                  <a:pt x="3575937" y="244513"/>
                </a:cubicBezTo>
                <a:cubicBezTo>
                  <a:pt x="3452217" y="215171"/>
                  <a:pt x="3332487" y="176049"/>
                  <a:pt x="3216747" y="161378"/>
                </a:cubicBezTo>
                <a:cubicBezTo>
                  <a:pt x="3188810" y="132037"/>
                  <a:pt x="3128945" y="122256"/>
                  <a:pt x="3081053" y="107586"/>
                </a:cubicBezTo>
                <a:cubicBezTo>
                  <a:pt x="3065089" y="112476"/>
                  <a:pt x="3049125" y="122256"/>
                  <a:pt x="3037152" y="127147"/>
                </a:cubicBezTo>
                <a:cubicBezTo>
                  <a:pt x="2993251" y="171159"/>
                  <a:pt x="2953341" y="215171"/>
                  <a:pt x="2913431" y="264074"/>
                </a:cubicBezTo>
                <a:cubicBezTo>
                  <a:pt x="2797692" y="293415"/>
                  <a:pt x="2797692" y="293415"/>
                  <a:pt x="2797692" y="293415"/>
                </a:cubicBezTo>
                <a:cubicBezTo>
                  <a:pt x="2785719" y="308086"/>
                  <a:pt x="2769755" y="317867"/>
                  <a:pt x="2753791" y="332537"/>
                </a:cubicBezTo>
                <a:cubicBezTo>
                  <a:pt x="2665989" y="376549"/>
                  <a:pt x="2665989" y="464574"/>
                  <a:pt x="2665989" y="533038"/>
                </a:cubicBezTo>
                <a:cubicBezTo>
                  <a:pt x="2665989" y="547708"/>
                  <a:pt x="2665989" y="557489"/>
                  <a:pt x="2665989" y="567269"/>
                </a:cubicBezTo>
                <a:cubicBezTo>
                  <a:pt x="2646034" y="586830"/>
                  <a:pt x="2622088" y="606392"/>
                  <a:pt x="2598142" y="621062"/>
                </a:cubicBezTo>
                <a:cubicBezTo>
                  <a:pt x="2558232" y="577050"/>
                  <a:pt x="2518322" y="635733"/>
                  <a:pt x="2478412" y="640623"/>
                </a:cubicBezTo>
                <a:close/>
              </a:path>
            </a:pathLst>
          </a:custGeom>
          <a:solidFill>
            <a:schemeClr val="bg1"/>
          </a:solidFill>
          <a:ln>
            <a:noFill/>
          </a:ln>
        </p:spPr>
        <p:txBody>
          <a:bodyPr vert="horz" wrap="square" lIns="91440" tIns="45720" rIns="91440" bIns="45720" numCol="1" anchor="t" anchorCtr="0" compatLnSpc="1">
            <a:prstTxWarp prst="textNoShape">
              <a:avLst/>
            </a:prstTxWarp>
            <a:noAutofit/>
          </a:bodyPr>
          <a:lstStyle/>
          <a:p>
            <a:endParaRPr lang="es-PE"/>
          </a:p>
        </p:txBody>
      </p:sp>
      <p:sp>
        <p:nvSpPr>
          <p:cNvPr id="4" name="Forma libre: forma 3">
            <a:extLst>
              <a:ext uri="{FF2B5EF4-FFF2-40B4-BE49-F238E27FC236}">
                <a16:creationId xmlns:a16="http://schemas.microsoft.com/office/drawing/2014/main" id="{2AB74D25-212E-B796-5544-3119DEAE827B}"/>
              </a:ext>
            </a:extLst>
          </p:cNvPr>
          <p:cNvSpPr/>
          <p:nvPr/>
        </p:nvSpPr>
        <p:spPr bwMode="auto">
          <a:xfrm rot="18418212" flipH="1">
            <a:off x="639163" y="1120641"/>
            <a:ext cx="4655120" cy="6702653"/>
          </a:xfrm>
          <a:custGeom>
            <a:avLst/>
            <a:gdLst>
              <a:gd name="connsiteX0" fmla="*/ 2478412 w 6727706"/>
              <a:gd name="connsiteY0" fmla="*/ 640623 h 9686856"/>
              <a:gd name="connsiteX1" fmla="*/ 2490385 w 6727706"/>
              <a:gd name="connsiteY1" fmla="*/ 777550 h 9686856"/>
              <a:gd name="connsiteX2" fmla="*/ 2422538 w 6727706"/>
              <a:gd name="connsiteY2" fmla="*/ 757989 h 9686856"/>
              <a:gd name="connsiteX3" fmla="*/ 2402583 w 6727706"/>
              <a:gd name="connsiteY3" fmla="*/ 792221 h 9686856"/>
              <a:gd name="connsiteX4" fmla="*/ 2402583 w 6727706"/>
              <a:gd name="connsiteY4" fmla="*/ 875355 h 9686856"/>
              <a:gd name="connsiteX5" fmla="*/ 2502358 w 6727706"/>
              <a:gd name="connsiteY5" fmla="*/ 894916 h 9686856"/>
              <a:gd name="connsiteX6" fmla="*/ 2673971 w 6727706"/>
              <a:gd name="connsiteY6" fmla="*/ 978051 h 9686856"/>
              <a:gd name="connsiteX7" fmla="*/ 2853566 w 6727706"/>
              <a:gd name="connsiteY7" fmla="*/ 958490 h 9686856"/>
              <a:gd name="connsiteX8" fmla="*/ 2965314 w 6727706"/>
              <a:gd name="connsiteY8" fmla="*/ 1066075 h 9686856"/>
              <a:gd name="connsiteX9" fmla="*/ 3045134 w 6727706"/>
              <a:gd name="connsiteY9" fmla="*/ 1066075 h 9686856"/>
              <a:gd name="connsiteX10" fmla="*/ 3069080 w 6727706"/>
              <a:gd name="connsiteY10" fmla="*/ 1100307 h 9686856"/>
              <a:gd name="connsiteX11" fmla="*/ 3104999 w 6727706"/>
              <a:gd name="connsiteY11" fmla="*/ 1217673 h 9686856"/>
              <a:gd name="connsiteX12" fmla="*/ 3104999 w 6727706"/>
              <a:gd name="connsiteY12" fmla="*/ 1271466 h 9686856"/>
              <a:gd name="connsiteX13" fmla="*/ 3037152 w 6727706"/>
              <a:gd name="connsiteY13" fmla="*/ 1286137 h 9686856"/>
              <a:gd name="connsiteX14" fmla="*/ 2981278 w 6727706"/>
              <a:gd name="connsiteY14" fmla="*/ 1286137 h 9686856"/>
              <a:gd name="connsiteX15" fmla="*/ 2949350 w 6727706"/>
              <a:gd name="connsiteY15" fmla="*/ 1388832 h 9686856"/>
              <a:gd name="connsiteX16" fmla="*/ 3037152 w 6727706"/>
              <a:gd name="connsiteY16" fmla="*/ 1403503 h 9686856"/>
              <a:gd name="connsiteX17" fmla="*/ 3104999 w 6727706"/>
              <a:gd name="connsiteY17" fmla="*/ 1408393 h 9686856"/>
              <a:gd name="connsiteX18" fmla="*/ 3124954 w 6727706"/>
              <a:gd name="connsiteY18" fmla="*/ 1423064 h 9686856"/>
              <a:gd name="connsiteX19" fmla="*/ 3216747 w 6727706"/>
              <a:gd name="connsiteY19" fmla="*/ 1471967 h 9686856"/>
              <a:gd name="connsiteX20" fmla="*/ 3248675 w 6727706"/>
              <a:gd name="connsiteY20" fmla="*/ 1579552 h 9686856"/>
              <a:gd name="connsiteX21" fmla="*/ 3304549 w 6727706"/>
              <a:gd name="connsiteY21" fmla="*/ 1648015 h 9686856"/>
              <a:gd name="connsiteX22" fmla="*/ 3360424 w 6727706"/>
              <a:gd name="connsiteY22" fmla="*/ 1648015 h 9686856"/>
              <a:gd name="connsiteX23" fmla="*/ 3416298 w 6727706"/>
              <a:gd name="connsiteY23" fmla="*/ 1701808 h 9686856"/>
              <a:gd name="connsiteX24" fmla="*/ 3440244 w 6727706"/>
              <a:gd name="connsiteY24" fmla="*/ 1701808 h 9686856"/>
              <a:gd name="connsiteX25" fmla="*/ 3424280 w 6727706"/>
              <a:gd name="connsiteY25" fmla="*/ 1711589 h 9686856"/>
              <a:gd name="connsiteX26" fmla="*/ 3360424 w 6727706"/>
              <a:gd name="connsiteY26" fmla="*/ 1711589 h 9686856"/>
              <a:gd name="connsiteX27" fmla="*/ 3300559 w 6727706"/>
              <a:gd name="connsiteY27" fmla="*/ 1745820 h 9686856"/>
              <a:gd name="connsiteX28" fmla="*/ 3324505 w 6727706"/>
              <a:gd name="connsiteY28" fmla="*/ 1872967 h 9686856"/>
              <a:gd name="connsiteX29" fmla="*/ 3252666 w 6727706"/>
              <a:gd name="connsiteY29" fmla="*/ 1868077 h 9686856"/>
              <a:gd name="connsiteX30" fmla="*/ 3232711 w 6727706"/>
              <a:gd name="connsiteY30" fmla="*/ 1902308 h 9686856"/>
              <a:gd name="connsiteX31" fmla="*/ 3236702 w 6727706"/>
              <a:gd name="connsiteY31" fmla="*/ 1912089 h 9686856"/>
              <a:gd name="connsiteX32" fmla="*/ 3184819 w 6727706"/>
              <a:gd name="connsiteY32" fmla="*/ 1916979 h 9686856"/>
              <a:gd name="connsiteX33" fmla="*/ 2777737 w 6727706"/>
              <a:gd name="connsiteY33" fmla="*/ 1956101 h 9686856"/>
              <a:gd name="connsiteX34" fmla="*/ 2526304 w 6727706"/>
              <a:gd name="connsiteY34" fmla="*/ 1956101 h 9686856"/>
              <a:gd name="connsiteX35" fmla="*/ 2454466 w 6727706"/>
              <a:gd name="connsiteY35" fmla="*/ 2039236 h 9686856"/>
              <a:gd name="connsiteX36" fmla="*/ 2350700 w 6727706"/>
              <a:gd name="connsiteY36" fmla="*/ 2083248 h 9686856"/>
              <a:gd name="connsiteX37" fmla="*/ 2302808 w 6727706"/>
              <a:gd name="connsiteY37" fmla="*/ 2073467 h 9686856"/>
              <a:gd name="connsiteX38" fmla="*/ 2230970 w 6727706"/>
              <a:gd name="connsiteY38" fmla="*/ 2044126 h 9686856"/>
              <a:gd name="connsiteX39" fmla="*/ 2159132 w 6727706"/>
              <a:gd name="connsiteY39" fmla="*/ 2058796 h 9686856"/>
              <a:gd name="connsiteX40" fmla="*/ 2175096 w 6727706"/>
              <a:gd name="connsiteY40" fmla="*/ 2166382 h 9686856"/>
              <a:gd name="connsiteX41" fmla="*/ 2075321 w 6727706"/>
              <a:gd name="connsiteY41" fmla="*/ 2215284 h 9686856"/>
              <a:gd name="connsiteX42" fmla="*/ 1975546 w 6727706"/>
              <a:gd name="connsiteY42" fmla="*/ 2269077 h 9686856"/>
              <a:gd name="connsiteX43" fmla="*/ 1963573 w 6727706"/>
              <a:gd name="connsiteY43" fmla="*/ 2273968 h 9686856"/>
              <a:gd name="connsiteX44" fmla="*/ 1931645 w 6727706"/>
              <a:gd name="connsiteY44" fmla="*/ 2264187 h 9686856"/>
              <a:gd name="connsiteX45" fmla="*/ 1847834 w 6727706"/>
              <a:gd name="connsiteY45" fmla="*/ 2308199 h 9686856"/>
              <a:gd name="connsiteX46" fmla="*/ 1827879 w 6727706"/>
              <a:gd name="connsiteY46" fmla="*/ 2347321 h 9686856"/>
              <a:gd name="connsiteX47" fmla="*/ 1803933 w 6727706"/>
              <a:gd name="connsiteY47" fmla="*/ 2391334 h 9686856"/>
              <a:gd name="connsiteX48" fmla="*/ 1696176 w 6727706"/>
              <a:gd name="connsiteY48" fmla="*/ 2445126 h 9686856"/>
              <a:gd name="connsiteX49" fmla="*/ 1564473 w 6727706"/>
              <a:gd name="connsiteY49" fmla="*/ 2484248 h 9686856"/>
              <a:gd name="connsiteX50" fmla="*/ 1480662 w 6727706"/>
              <a:gd name="connsiteY50" fmla="*/ 2572273 h 9686856"/>
              <a:gd name="connsiteX51" fmla="*/ 1412815 w 6727706"/>
              <a:gd name="connsiteY51" fmla="*/ 2626066 h 9686856"/>
              <a:gd name="connsiteX52" fmla="*/ 1221247 w 6727706"/>
              <a:gd name="connsiteY52" fmla="*/ 2821676 h 9686856"/>
              <a:gd name="connsiteX53" fmla="*/ 1153400 w 6727706"/>
              <a:gd name="connsiteY53" fmla="*/ 2943932 h 9686856"/>
              <a:gd name="connsiteX54" fmla="*/ 1149409 w 6727706"/>
              <a:gd name="connsiteY54" fmla="*/ 3075969 h 9686856"/>
              <a:gd name="connsiteX55" fmla="*/ 1229229 w 6727706"/>
              <a:gd name="connsiteY55" fmla="*/ 3075970 h 9686856"/>
              <a:gd name="connsiteX56" fmla="*/ 1253175 w 6727706"/>
              <a:gd name="connsiteY56" fmla="*/ 3095530 h 9686856"/>
              <a:gd name="connsiteX57" fmla="*/ 1285103 w 6727706"/>
              <a:gd name="connsiteY57" fmla="*/ 3203118 h 9686856"/>
              <a:gd name="connsiteX58" fmla="*/ 1305058 w 6727706"/>
              <a:gd name="connsiteY58" fmla="*/ 3281360 h 9686856"/>
              <a:gd name="connsiteX59" fmla="*/ 1281112 w 6727706"/>
              <a:gd name="connsiteY59" fmla="*/ 3388945 h 9686856"/>
              <a:gd name="connsiteX60" fmla="*/ 1340977 w 6727706"/>
              <a:gd name="connsiteY60" fmla="*/ 3506312 h 9686856"/>
              <a:gd name="connsiteX61" fmla="*/ 1332995 w 6727706"/>
              <a:gd name="connsiteY61" fmla="*/ 3506311 h 9686856"/>
              <a:gd name="connsiteX62" fmla="*/ 1129454 w 6727706"/>
              <a:gd name="connsiteY62" fmla="*/ 3486750 h 9686856"/>
              <a:gd name="connsiteX63" fmla="*/ 1097526 w 6727706"/>
              <a:gd name="connsiteY63" fmla="*/ 3589446 h 9686856"/>
              <a:gd name="connsiteX64" fmla="*/ 1085553 w 6727706"/>
              <a:gd name="connsiteY64" fmla="*/ 3574776 h 9686856"/>
              <a:gd name="connsiteX65" fmla="*/ 1057616 w 6727706"/>
              <a:gd name="connsiteY65" fmla="*/ 3530763 h 9686856"/>
              <a:gd name="connsiteX66" fmla="*/ 1037661 w 6727706"/>
              <a:gd name="connsiteY66" fmla="*/ 3530764 h 9686856"/>
              <a:gd name="connsiteX67" fmla="*/ 1061607 w 6727706"/>
              <a:gd name="connsiteY67" fmla="*/ 3638349 h 9686856"/>
              <a:gd name="connsiteX68" fmla="*/ 1017705 w 6727706"/>
              <a:gd name="connsiteY68" fmla="*/ 3697032 h 9686856"/>
              <a:gd name="connsiteX69" fmla="*/ 1013715 w 6727706"/>
              <a:gd name="connsiteY69" fmla="*/ 3697031 h 9686856"/>
              <a:gd name="connsiteX70" fmla="*/ 1001741 w 6727706"/>
              <a:gd name="connsiteY70" fmla="*/ 3682361 h 9686856"/>
              <a:gd name="connsiteX71" fmla="*/ 985778 w 6727706"/>
              <a:gd name="connsiteY71" fmla="*/ 3701922 h 9686856"/>
              <a:gd name="connsiteX72" fmla="*/ 985778 w 6727706"/>
              <a:gd name="connsiteY72" fmla="*/ 3731264 h 9686856"/>
              <a:gd name="connsiteX73" fmla="*/ 985777 w 6727706"/>
              <a:gd name="connsiteY73" fmla="*/ 3765494 h 9686856"/>
              <a:gd name="connsiteX74" fmla="*/ 957840 w 6727706"/>
              <a:gd name="connsiteY74" fmla="*/ 3785056 h 9686856"/>
              <a:gd name="connsiteX75" fmla="*/ 921922 w 6727706"/>
              <a:gd name="connsiteY75" fmla="*/ 3775275 h 9686856"/>
              <a:gd name="connsiteX76" fmla="*/ 909948 w 6727706"/>
              <a:gd name="connsiteY76" fmla="*/ 3824179 h 9686856"/>
              <a:gd name="connsiteX77" fmla="*/ 893984 w 6727706"/>
              <a:gd name="connsiteY77" fmla="*/ 3843739 h 9686856"/>
              <a:gd name="connsiteX78" fmla="*/ 858065 w 6727706"/>
              <a:gd name="connsiteY78" fmla="*/ 3926873 h 9686856"/>
              <a:gd name="connsiteX79" fmla="*/ 846093 w 6727706"/>
              <a:gd name="connsiteY79" fmla="*/ 3995337 h 9686856"/>
              <a:gd name="connsiteX80" fmla="*/ 858066 w 6727706"/>
              <a:gd name="connsiteY80" fmla="*/ 4107812 h 9686856"/>
              <a:gd name="connsiteX81" fmla="*/ 886003 w 6727706"/>
              <a:gd name="connsiteY81" fmla="*/ 4146934 h 9686856"/>
              <a:gd name="connsiteX82" fmla="*/ 897975 w 6727706"/>
              <a:gd name="connsiteY82" fmla="*/ 4181166 h 9686856"/>
              <a:gd name="connsiteX83" fmla="*/ 921922 w 6727706"/>
              <a:gd name="connsiteY83" fmla="*/ 4288752 h 9686856"/>
              <a:gd name="connsiteX84" fmla="*/ 937885 w 6727706"/>
              <a:gd name="connsiteY84" fmla="*/ 4362106 h 9686856"/>
              <a:gd name="connsiteX85" fmla="*/ 937886 w 6727706"/>
              <a:gd name="connsiteY85" fmla="*/ 4445241 h 9686856"/>
              <a:gd name="connsiteX86" fmla="*/ 1013715 w 6727706"/>
              <a:gd name="connsiteY86" fmla="*/ 4660411 h 9686856"/>
              <a:gd name="connsiteX87" fmla="*/ 1029679 w 6727706"/>
              <a:gd name="connsiteY87" fmla="*/ 4684863 h 9686856"/>
              <a:gd name="connsiteX88" fmla="*/ 1081562 w 6727706"/>
              <a:gd name="connsiteY88" fmla="*/ 4875583 h 9686856"/>
              <a:gd name="connsiteX89" fmla="*/ 1117481 w 6727706"/>
              <a:gd name="connsiteY89" fmla="*/ 5046742 h 9686856"/>
              <a:gd name="connsiteX90" fmla="*/ 1137436 w 6727706"/>
              <a:gd name="connsiteY90" fmla="*/ 5178778 h 9686856"/>
              <a:gd name="connsiteX91" fmla="*/ 1129454 w 6727706"/>
              <a:gd name="connsiteY91" fmla="*/ 5183668 h 9686856"/>
              <a:gd name="connsiteX92" fmla="*/ 977796 w 6727706"/>
              <a:gd name="connsiteY92" fmla="*/ 5261912 h 9686856"/>
              <a:gd name="connsiteX93" fmla="*/ 945868 w 6727706"/>
              <a:gd name="connsiteY93" fmla="*/ 5315705 h 9686856"/>
              <a:gd name="connsiteX94" fmla="*/ 909948 w 6727706"/>
              <a:gd name="connsiteY94" fmla="*/ 5530876 h 9686856"/>
              <a:gd name="connsiteX95" fmla="*/ 834120 w 6727706"/>
              <a:gd name="connsiteY95" fmla="*/ 5658023 h 9686856"/>
              <a:gd name="connsiteX96" fmla="*/ 818156 w 6727706"/>
              <a:gd name="connsiteY96" fmla="*/ 5721595 h 9686856"/>
              <a:gd name="connsiteX97" fmla="*/ 862057 w 6727706"/>
              <a:gd name="connsiteY97" fmla="*/ 5941657 h 9686856"/>
              <a:gd name="connsiteX98" fmla="*/ 882012 w 6727706"/>
              <a:gd name="connsiteY98" fmla="*/ 5966109 h 9686856"/>
              <a:gd name="connsiteX99" fmla="*/ 862057 w 6727706"/>
              <a:gd name="connsiteY99" fmla="*/ 6059023 h 9686856"/>
              <a:gd name="connsiteX100" fmla="*/ 790218 w 6727706"/>
              <a:gd name="connsiteY100" fmla="*/ 6186169 h 9686856"/>
              <a:gd name="connsiteX101" fmla="*/ 878021 w 6727706"/>
              <a:gd name="connsiteY101" fmla="*/ 6259524 h 9686856"/>
              <a:gd name="connsiteX102" fmla="*/ 826138 w 6727706"/>
              <a:gd name="connsiteY102" fmla="*/ 6313317 h 9686856"/>
              <a:gd name="connsiteX103" fmla="*/ 830129 w 6727706"/>
              <a:gd name="connsiteY103" fmla="*/ 6352439 h 9686856"/>
              <a:gd name="connsiteX104" fmla="*/ 882011 w 6727706"/>
              <a:gd name="connsiteY104" fmla="*/ 6401341 h 9686856"/>
              <a:gd name="connsiteX105" fmla="*/ 957840 w 6727706"/>
              <a:gd name="connsiteY105" fmla="*/ 6323097 h 9686856"/>
              <a:gd name="connsiteX106" fmla="*/ 977796 w 6727706"/>
              <a:gd name="connsiteY106" fmla="*/ 6313317 h 9686856"/>
              <a:gd name="connsiteX107" fmla="*/ 985777 w 6727706"/>
              <a:gd name="connsiteY107" fmla="*/ 6342658 h 9686856"/>
              <a:gd name="connsiteX108" fmla="*/ 989769 w 6727706"/>
              <a:gd name="connsiteY108" fmla="*/ 6372000 h 9686856"/>
              <a:gd name="connsiteX109" fmla="*/ 993759 w 6727706"/>
              <a:gd name="connsiteY109" fmla="*/ 6406231 h 9686856"/>
              <a:gd name="connsiteX110" fmla="*/ 969814 w 6727706"/>
              <a:gd name="connsiteY110" fmla="*/ 6445353 h 9686856"/>
              <a:gd name="connsiteX111" fmla="*/ 921922 w 6727706"/>
              <a:gd name="connsiteY111" fmla="*/ 6460024 h 9686856"/>
              <a:gd name="connsiteX112" fmla="*/ 913940 w 6727706"/>
              <a:gd name="connsiteY112" fmla="*/ 6518707 h 9686856"/>
              <a:gd name="connsiteX113" fmla="*/ 897975 w 6727706"/>
              <a:gd name="connsiteY113" fmla="*/ 6548049 h 9686856"/>
              <a:gd name="connsiteX114" fmla="*/ 870039 w 6727706"/>
              <a:gd name="connsiteY114" fmla="*/ 6660524 h 9686856"/>
              <a:gd name="connsiteX115" fmla="*/ 870038 w 6727706"/>
              <a:gd name="connsiteY115" fmla="*/ 6733878 h 9686856"/>
              <a:gd name="connsiteX116" fmla="*/ 909949 w 6727706"/>
              <a:gd name="connsiteY116" fmla="*/ 6836574 h 9686856"/>
              <a:gd name="connsiteX117" fmla="*/ 953850 w 6727706"/>
              <a:gd name="connsiteY117" fmla="*/ 6861025 h 9686856"/>
              <a:gd name="connsiteX118" fmla="*/ 973805 w 6727706"/>
              <a:gd name="connsiteY118" fmla="*/ 6885476 h 9686856"/>
              <a:gd name="connsiteX119" fmla="*/ 1025688 w 6727706"/>
              <a:gd name="connsiteY119" fmla="*/ 6973501 h 9686856"/>
              <a:gd name="connsiteX120" fmla="*/ 1061608 w 6727706"/>
              <a:gd name="connsiteY120" fmla="*/ 7041964 h 9686856"/>
              <a:gd name="connsiteX121" fmla="*/ 1081562 w 6727706"/>
              <a:gd name="connsiteY121" fmla="*/ 7120208 h 9686856"/>
              <a:gd name="connsiteX122" fmla="*/ 1097525 w 6727706"/>
              <a:gd name="connsiteY122" fmla="*/ 7144659 h 9686856"/>
              <a:gd name="connsiteX123" fmla="*/ 1093534 w 6727706"/>
              <a:gd name="connsiteY123" fmla="*/ 7149549 h 9686856"/>
              <a:gd name="connsiteX124" fmla="*/ 1013714 w 6727706"/>
              <a:gd name="connsiteY124" fmla="*/ 7159330 h 9686856"/>
              <a:gd name="connsiteX125" fmla="*/ 921921 w 6727706"/>
              <a:gd name="connsiteY125" fmla="*/ 7125098 h 9686856"/>
              <a:gd name="connsiteX126" fmla="*/ 850084 w 6727706"/>
              <a:gd name="connsiteY126" fmla="*/ 7169111 h 9686856"/>
              <a:gd name="connsiteX127" fmla="*/ 798200 w 6727706"/>
              <a:gd name="connsiteY127" fmla="*/ 7183782 h 9686856"/>
              <a:gd name="connsiteX128" fmla="*/ 630578 w 6727706"/>
              <a:gd name="connsiteY128" fmla="*/ 7252245 h 9686856"/>
              <a:gd name="connsiteX129" fmla="*/ 550758 w 6727706"/>
              <a:gd name="connsiteY129" fmla="*/ 7315818 h 9686856"/>
              <a:gd name="connsiteX130" fmla="*/ 494884 w 6727706"/>
              <a:gd name="connsiteY130" fmla="*/ 7447855 h 9686856"/>
              <a:gd name="connsiteX131" fmla="*/ 538786 w 6727706"/>
              <a:gd name="connsiteY131" fmla="*/ 7516319 h 9686856"/>
              <a:gd name="connsiteX132" fmla="*/ 546768 w 6727706"/>
              <a:gd name="connsiteY132" fmla="*/ 7560331 h 9686856"/>
              <a:gd name="connsiteX133" fmla="*/ 518831 w 6727706"/>
              <a:gd name="connsiteY133" fmla="*/ 7697258 h 9686856"/>
              <a:gd name="connsiteX134" fmla="*/ 498875 w 6727706"/>
              <a:gd name="connsiteY134" fmla="*/ 7795063 h 9686856"/>
              <a:gd name="connsiteX135" fmla="*/ 435021 w 6727706"/>
              <a:gd name="connsiteY135" fmla="*/ 7883088 h 9686856"/>
              <a:gd name="connsiteX136" fmla="*/ 431028 w 6727706"/>
              <a:gd name="connsiteY136" fmla="*/ 7931990 h 9686856"/>
              <a:gd name="connsiteX137" fmla="*/ 395109 w 6727706"/>
              <a:gd name="connsiteY137" fmla="*/ 7961331 h 9686856"/>
              <a:gd name="connsiteX138" fmla="*/ 291344 w 6727706"/>
              <a:gd name="connsiteY138" fmla="*/ 8176502 h 9686856"/>
              <a:gd name="connsiteX139" fmla="*/ 283362 w 6727706"/>
              <a:gd name="connsiteY139" fmla="*/ 8220515 h 9686856"/>
              <a:gd name="connsiteX140" fmla="*/ 219505 w 6727706"/>
              <a:gd name="connsiteY140" fmla="*/ 8259637 h 9686856"/>
              <a:gd name="connsiteX141" fmla="*/ 119732 w 6727706"/>
              <a:gd name="connsiteY141" fmla="*/ 8249857 h 9686856"/>
              <a:gd name="connsiteX142" fmla="*/ 95784 w 6727706"/>
              <a:gd name="connsiteY142" fmla="*/ 8411236 h 9686856"/>
              <a:gd name="connsiteX143" fmla="*/ 47892 w 6727706"/>
              <a:gd name="connsiteY143" fmla="*/ 8372113 h 9686856"/>
              <a:gd name="connsiteX144" fmla="*/ 19955 w 6727706"/>
              <a:gd name="connsiteY144" fmla="*/ 8401454 h 9686856"/>
              <a:gd name="connsiteX145" fmla="*/ 0 w 6727706"/>
              <a:gd name="connsiteY145" fmla="*/ 8499259 h 9686856"/>
              <a:gd name="connsiteX146" fmla="*/ 79820 w 6727706"/>
              <a:gd name="connsiteY146" fmla="*/ 8553052 h 9686856"/>
              <a:gd name="connsiteX147" fmla="*/ 155649 w 6727706"/>
              <a:gd name="connsiteY147" fmla="*/ 8631296 h 9686856"/>
              <a:gd name="connsiteX148" fmla="*/ 211524 w 6727706"/>
              <a:gd name="connsiteY148" fmla="*/ 8694869 h 9686856"/>
              <a:gd name="connsiteX149" fmla="*/ 379145 w 6727706"/>
              <a:gd name="connsiteY149" fmla="*/ 8714431 h 9686856"/>
              <a:gd name="connsiteX150" fmla="*/ 407083 w 6727706"/>
              <a:gd name="connsiteY150" fmla="*/ 8763334 h 9686856"/>
              <a:gd name="connsiteX151" fmla="*/ 439011 w 6727706"/>
              <a:gd name="connsiteY151" fmla="*/ 8866029 h 9686856"/>
              <a:gd name="connsiteX152" fmla="*/ 443001 w 6727706"/>
              <a:gd name="connsiteY152" fmla="*/ 8822016 h 9686856"/>
              <a:gd name="connsiteX153" fmla="*/ 466948 w 6727706"/>
              <a:gd name="connsiteY153" fmla="*/ 8861139 h 9686856"/>
              <a:gd name="connsiteX154" fmla="*/ 510848 w 6727706"/>
              <a:gd name="connsiteY154" fmla="*/ 8870919 h 9686856"/>
              <a:gd name="connsiteX155" fmla="*/ 510849 w 6727706"/>
              <a:gd name="connsiteY155" fmla="*/ 8939382 h 9686856"/>
              <a:gd name="connsiteX156" fmla="*/ 578695 w 6727706"/>
              <a:gd name="connsiteY156" fmla="*/ 9022516 h 9686856"/>
              <a:gd name="connsiteX157" fmla="*/ 578696 w 6727706"/>
              <a:gd name="connsiteY157" fmla="*/ 9066529 h 9686856"/>
              <a:gd name="connsiteX158" fmla="*/ 570713 w 6727706"/>
              <a:gd name="connsiteY158" fmla="*/ 9125212 h 9686856"/>
              <a:gd name="connsiteX159" fmla="*/ 502866 w 6727706"/>
              <a:gd name="connsiteY159" fmla="*/ 9134992 h 9686856"/>
              <a:gd name="connsiteX160" fmla="*/ 450983 w 6727706"/>
              <a:gd name="connsiteY160" fmla="*/ 9125212 h 9686856"/>
              <a:gd name="connsiteX161" fmla="*/ 403091 w 6727706"/>
              <a:gd name="connsiteY161" fmla="*/ 9232797 h 9686856"/>
              <a:gd name="connsiteX162" fmla="*/ 490894 w 6727706"/>
              <a:gd name="connsiteY162" fmla="*/ 9271919 h 9686856"/>
              <a:gd name="connsiteX163" fmla="*/ 558740 w 6727706"/>
              <a:gd name="connsiteY163" fmla="*/ 9286590 h 9686856"/>
              <a:gd name="connsiteX164" fmla="*/ 574705 w 6727706"/>
              <a:gd name="connsiteY164" fmla="*/ 9311041 h 9686856"/>
              <a:gd name="connsiteX165" fmla="*/ 662506 w 6727706"/>
              <a:gd name="connsiteY165" fmla="*/ 9384395 h 9686856"/>
              <a:gd name="connsiteX166" fmla="*/ 686452 w 6727706"/>
              <a:gd name="connsiteY166" fmla="*/ 9511543 h 9686856"/>
              <a:gd name="connsiteX167" fmla="*/ 734346 w 6727706"/>
              <a:gd name="connsiteY167" fmla="*/ 9599566 h 9686856"/>
              <a:gd name="connsiteX168" fmla="*/ 794210 w 6727706"/>
              <a:gd name="connsiteY168" fmla="*/ 9609348 h 9686856"/>
              <a:gd name="connsiteX169" fmla="*/ 846092 w 6727706"/>
              <a:gd name="connsiteY169" fmla="*/ 9677810 h 9686856"/>
              <a:gd name="connsiteX170" fmla="*/ 903089 w 6727706"/>
              <a:gd name="connsiteY170" fmla="*/ 9685910 h 9686856"/>
              <a:gd name="connsiteX171" fmla="*/ 930533 w 6727706"/>
              <a:gd name="connsiteY171" fmla="*/ 9686856 h 9686856"/>
              <a:gd name="connsiteX172" fmla="*/ 6727706 w 6727706"/>
              <a:gd name="connsiteY172" fmla="*/ 1985417 h 9686856"/>
              <a:gd name="connsiteX173" fmla="*/ 4136353 w 6727706"/>
              <a:gd name="connsiteY173" fmla="*/ 34805 h 9686856"/>
              <a:gd name="connsiteX174" fmla="*/ 4135364 w 6727706"/>
              <a:gd name="connsiteY174" fmla="*/ 35760 h 9686856"/>
              <a:gd name="connsiteX175" fmla="*/ 4082795 w 6727706"/>
              <a:gd name="connsiteY175" fmla="*/ 39122 h 9686856"/>
              <a:gd name="connsiteX176" fmla="*/ 4046876 w 6727706"/>
              <a:gd name="connsiteY176" fmla="*/ 34232 h 9686856"/>
              <a:gd name="connsiteX177" fmla="*/ 3987011 w 6727706"/>
              <a:gd name="connsiteY177" fmla="*/ 0 h 9686856"/>
              <a:gd name="connsiteX178" fmla="*/ 3935128 w 6727706"/>
              <a:gd name="connsiteY178" fmla="*/ 14671 h 9686856"/>
              <a:gd name="connsiteX179" fmla="*/ 3959074 w 6727706"/>
              <a:gd name="connsiteY179" fmla="*/ 122256 h 9686856"/>
              <a:gd name="connsiteX180" fmla="*/ 3815398 w 6727706"/>
              <a:gd name="connsiteY180" fmla="*/ 220062 h 9686856"/>
              <a:gd name="connsiteX181" fmla="*/ 3807415 w 6727706"/>
              <a:gd name="connsiteY181" fmla="*/ 220061 h 9686856"/>
              <a:gd name="connsiteX182" fmla="*/ 3783469 w 6727706"/>
              <a:gd name="connsiteY182" fmla="*/ 215171 h 9686856"/>
              <a:gd name="connsiteX183" fmla="*/ 3727595 w 6727706"/>
              <a:gd name="connsiteY183" fmla="*/ 254293 h 9686856"/>
              <a:gd name="connsiteX184" fmla="*/ 3719613 w 6727706"/>
              <a:gd name="connsiteY184" fmla="*/ 278744 h 9686856"/>
              <a:gd name="connsiteX185" fmla="*/ 3575937 w 6727706"/>
              <a:gd name="connsiteY185" fmla="*/ 244513 h 9686856"/>
              <a:gd name="connsiteX186" fmla="*/ 3216747 w 6727706"/>
              <a:gd name="connsiteY186" fmla="*/ 161378 h 9686856"/>
              <a:gd name="connsiteX187" fmla="*/ 3081053 w 6727706"/>
              <a:gd name="connsiteY187" fmla="*/ 107586 h 9686856"/>
              <a:gd name="connsiteX188" fmla="*/ 3037152 w 6727706"/>
              <a:gd name="connsiteY188" fmla="*/ 127147 h 9686856"/>
              <a:gd name="connsiteX189" fmla="*/ 2913431 w 6727706"/>
              <a:gd name="connsiteY189" fmla="*/ 264074 h 9686856"/>
              <a:gd name="connsiteX190" fmla="*/ 2797692 w 6727706"/>
              <a:gd name="connsiteY190" fmla="*/ 293415 h 9686856"/>
              <a:gd name="connsiteX191" fmla="*/ 2753791 w 6727706"/>
              <a:gd name="connsiteY191" fmla="*/ 332537 h 9686856"/>
              <a:gd name="connsiteX192" fmla="*/ 2665989 w 6727706"/>
              <a:gd name="connsiteY192" fmla="*/ 533038 h 9686856"/>
              <a:gd name="connsiteX193" fmla="*/ 2665989 w 6727706"/>
              <a:gd name="connsiteY193" fmla="*/ 567269 h 9686856"/>
              <a:gd name="connsiteX194" fmla="*/ 2598142 w 6727706"/>
              <a:gd name="connsiteY194" fmla="*/ 621062 h 9686856"/>
              <a:gd name="connsiteX195" fmla="*/ 2478412 w 6727706"/>
              <a:gd name="connsiteY195" fmla="*/ 640623 h 9686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Lst>
            <a:rect l="l" t="t" r="r" b="b"/>
            <a:pathLst>
              <a:path w="6727706" h="9686856">
                <a:moveTo>
                  <a:pt x="2478412" y="640623"/>
                </a:moveTo>
                <a:cubicBezTo>
                  <a:pt x="2482403" y="684635"/>
                  <a:pt x="2486394" y="733538"/>
                  <a:pt x="2490385" y="777550"/>
                </a:cubicBezTo>
                <a:cubicBezTo>
                  <a:pt x="2470430" y="772660"/>
                  <a:pt x="2446484" y="762880"/>
                  <a:pt x="2422538" y="757989"/>
                </a:cubicBezTo>
                <a:cubicBezTo>
                  <a:pt x="2414556" y="772660"/>
                  <a:pt x="2406574" y="782441"/>
                  <a:pt x="2402583" y="792221"/>
                </a:cubicBezTo>
                <a:cubicBezTo>
                  <a:pt x="2402583" y="826453"/>
                  <a:pt x="2402583" y="850904"/>
                  <a:pt x="2402583" y="875355"/>
                </a:cubicBezTo>
                <a:cubicBezTo>
                  <a:pt x="2434511" y="885136"/>
                  <a:pt x="2470430" y="890026"/>
                  <a:pt x="2502358" y="894916"/>
                </a:cubicBezTo>
                <a:cubicBezTo>
                  <a:pt x="2566214" y="963380"/>
                  <a:pt x="2642043" y="919368"/>
                  <a:pt x="2673971" y="978051"/>
                </a:cubicBezTo>
                <a:cubicBezTo>
                  <a:pt x="2725854" y="948709"/>
                  <a:pt x="2793701" y="968270"/>
                  <a:pt x="2853566" y="958490"/>
                </a:cubicBezTo>
                <a:cubicBezTo>
                  <a:pt x="2889485" y="997612"/>
                  <a:pt x="2929395" y="1031843"/>
                  <a:pt x="2965314" y="1066075"/>
                </a:cubicBezTo>
                <a:cubicBezTo>
                  <a:pt x="2993251" y="1066075"/>
                  <a:pt x="3021188" y="1066075"/>
                  <a:pt x="3045134" y="1066075"/>
                </a:cubicBezTo>
                <a:cubicBezTo>
                  <a:pt x="3053116" y="1080746"/>
                  <a:pt x="3061098" y="1090527"/>
                  <a:pt x="3069080" y="1100307"/>
                </a:cubicBezTo>
                <a:cubicBezTo>
                  <a:pt x="3077062" y="1193222"/>
                  <a:pt x="3120963" y="1163880"/>
                  <a:pt x="3104999" y="1217673"/>
                </a:cubicBezTo>
                <a:cubicBezTo>
                  <a:pt x="3104999" y="1237234"/>
                  <a:pt x="3104999" y="1251905"/>
                  <a:pt x="3104999" y="1271466"/>
                </a:cubicBezTo>
                <a:cubicBezTo>
                  <a:pt x="3081053" y="1276356"/>
                  <a:pt x="3057107" y="1281246"/>
                  <a:pt x="3037152" y="1286137"/>
                </a:cubicBezTo>
                <a:cubicBezTo>
                  <a:pt x="2981278" y="1286137"/>
                  <a:pt x="2981278" y="1286137"/>
                  <a:pt x="2981278" y="1286137"/>
                </a:cubicBezTo>
                <a:cubicBezTo>
                  <a:pt x="2981278" y="1339929"/>
                  <a:pt x="2929395" y="1325259"/>
                  <a:pt x="2949350" y="1388832"/>
                </a:cubicBezTo>
                <a:cubicBezTo>
                  <a:pt x="2965314" y="1442625"/>
                  <a:pt x="3017197" y="1427954"/>
                  <a:pt x="3037152" y="1403503"/>
                </a:cubicBezTo>
                <a:cubicBezTo>
                  <a:pt x="3057107" y="1403503"/>
                  <a:pt x="3081053" y="1408393"/>
                  <a:pt x="3104999" y="1408393"/>
                </a:cubicBezTo>
                <a:cubicBezTo>
                  <a:pt x="3112981" y="1413283"/>
                  <a:pt x="3120963" y="1418173"/>
                  <a:pt x="3124954" y="1423064"/>
                </a:cubicBezTo>
                <a:cubicBezTo>
                  <a:pt x="3180828" y="1462186"/>
                  <a:pt x="3212756" y="1447516"/>
                  <a:pt x="3216747" y="1471967"/>
                </a:cubicBezTo>
                <a:cubicBezTo>
                  <a:pt x="3224729" y="1511088"/>
                  <a:pt x="3236702" y="1545320"/>
                  <a:pt x="3248675" y="1579552"/>
                </a:cubicBezTo>
                <a:cubicBezTo>
                  <a:pt x="3264640" y="1623564"/>
                  <a:pt x="3328496" y="1559991"/>
                  <a:pt x="3304549" y="1648015"/>
                </a:cubicBezTo>
                <a:cubicBezTo>
                  <a:pt x="3320514" y="1682247"/>
                  <a:pt x="3344460" y="1657796"/>
                  <a:pt x="3360424" y="1648015"/>
                </a:cubicBezTo>
                <a:cubicBezTo>
                  <a:pt x="3380379" y="1667576"/>
                  <a:pt x="3396343" y="1682248"/>
                  <a:pt x="3416298" y="1701808"/>
                </a:cubicBezTo>
                <a:cubicBezTo>
                  <a:pt x="3424280" y="1701808"/>
                  <a:pt x="3432261" y="1701808"/>
                  <a:pt x="3440244" y="1701808"/>
                </a:cubicBezTo>
                <a:cubicBezTo>
                  <a:pt x="3436253" y="1706698"/>
                  <a:pt x="3432262" y="1706698"/>
                  <a:pt x="3424280" y="1711589"/>
                </a:cubicBezTo>
                <a:cubicBezTo>
                  <a:pt x="3404325" y="1692028"/>
                  <a:pt x="3380379" y="1701808"/>
                  <a:pt x="3360424" y="1711589"/>
                </a:cubicBezTo>
                <a:cubicBezTo>
                  <a:pt x="3340469" y="1726259"/>
                  <a:pt x="3320514" y="1740930"/>
                  <a:pt x="3300559" y="1745820"/>
                </a:cubicBezTo>
                <a:cubicBezTo>
                  <a:pt x="3304550" y="1789833"/>
                  <a:pt x="3316523" y="1833845"/>
                  <a:pt x="3324505" y="1872967"/>
                </a:cubicBezTo>
                <a:cubicBezTo>
                  <a:pt x="3300558" y="1872967"/>
                  <a:pt x="3276613" y="1868077"/>
                  <a:pt x="3252666" y="1868077"/>
                </a:cubicBezTo>
                <a:cubicBezTo>
                  <a:pt x="3244684" y="1882748"/>
                  <a:pt x="3240693" y="1892528"/>
                  <a:pt x="3232711" y="1902308"/>
                </a:cubicBezTo>
                <a:cubicBezTo>
                  <a:pt x="3236702" y="1907199"/>
                  <a:pt x="3236702" y="1907199"/>
                  <a:pt x="3236702" y="1912089"/>
                </a:cubicBezTo>
                <a:cubicBezTo>
                  <a:pt x="3216747" y="1916979"/>
                  <a:pt x="3200783" y="1916979"/>
                  <a:pt x="3184819" y="1916979"/>
                </a:cubicBezTo>
                <a:cubicBezTo>
                  <a:pt x="3045134" y="1931650"/>
                  <a:pt x="2897467" y="1946321"/>
                  <a:pt x="2777737" y="1956101"/>
                </a:cubicBezTo>
                <a:cubicBezTo>
                  <a:pt x="2658007" y="1965882"/>
                  <a:pt x="2558232" y="1970772"/>
                  <a:pt x="2526304" y="1956101"/>
                </a:cubicBezTo>
                <a:cubicBezTo>
                  <a:pt x="2494376" y="1965882"/>
                  <a:pt x="2478412" y="2009894"/>
                  <a:pt x="2454466" y="2039236"/>
                </a:cubicBezTo>
                <a:cubicBezTo>
                  <a:pt x="2434511" y="2073467"/>
                  <a:pt x="2406574" y="2097919"/>
                  <a:pt x="2350700" y="2083248"/>
                </a:cubicBezTo>
                <a:cubicBezTo>
                  <a:pt x="2334736" y="2078357"/>
                  <a:pt x="2318772" y="2073468"/>
                  <a:pt x="2302808" y="2073467"/>
                </a:cubicBezTo>
                <a:cubicBezTo>
                  <a:pt x="2278862" y="2063687"/>
                  <a:pt x="2258907" y="2049016"/>
                  <a:pt x="2230970" y="2044126"/>
                </a:cubicBezTo>
                <a:cubicBezTo>
                  <a:pt x="2211015" y="2044126"/>
                  <a:pt x="2195051" y="2049016"/>
                  <a:pt x="2159132" y="2058796"/>
                </a:cubicBezTo>
                <a:cubicBezTo>
                  <a:pt x="2163123" y="2093028"/>
                  <a:pt x="2171105" y="2132151"/>
                  <a:pt x="2175096" y="2166382"/>
                </a:cubicBezTo>
                <a:cubicBezTo>
                  <a:pt x="2075321" y="2215284"/>
                  <a:pt x="2075321" y="2215284"/>
                  <a:pt x="2075321" y="2215284"/>
                </a:cubicBezTo>
                <a:cubicBezTo>
                  <a:pt x="1975546" y="2269077"/>
                  <a:pt x="1975546" y="2269077"/>
                  <a:pt x="1975546" y="2269077"/>
                </a:cubicBezTo>
                <a:cubicBezTo>
                  <a:pt x="1971555" y="2269078"/>
                  <a:pt x="1963573" y="2273968"/>
                  <a:pt x="1963573" y="2273968"/>
                </a:cubicBezTo>
                <a:cubicBezTo>
                  <a:pt x="1947609" y="2269078"/>
                  <a:pt x="1939627" y="2264188"/>
                  <a:pt x="1931645" y="2264187"/>
                </a:cubicBezTo>
                <a:cubicBezTo>
                  <a:pt x="1831870" y="2239736"/>
                  <a:pt x="1871780" y="2283748"/>
                  <a:pt x="1847834" y="2308199"/>
                </a:cubicBezTo>
                <a:cubicBezTo>
                  <a:pt x="1827879" y="2347321"/>
                  <a:pt x="1827879" y="2347321"/>
                  <a:pt x="1827879" y="2347321"/>
                </a:cubicBezTo>
                <a:cubicBezTo>
                  <a:pt x="1815906" y="2361992"/>
                  <a:pt x="1811915" y="2371773"/>
                  <a:pt x="1803933" y="2391334"/>
                </a:cubicBezTo>
                <a:cubicBezTo>
                  <a:pt x="1768014" y="2406004"/>
                  <a:pt x="1732095" y="2425565"/>
                  <a:pt x="1696176" y="2445126"/>
                </a:cubicBezTo>
                <a:cubicBezTo>
                  <a:pt x="1652275" y="2454907"/>
                  <a:pt x="1608374" y="2464687"/>
                  <a:pt x="1564473" y="2484248"/>
                </a:cubicBezTo>
                <a:cubicBezTo>
                  <a:pt x="1536536" y="2513590"/>
                  <a:pt x="1504608" y="2542931"/>
                  <a:pt x="1480662" y="2572273"/>
                </a:cubicBezTo>
                <a:cubicBezTo>
                  <a:pt x="1456716" y="2591834"/>
                  <a:pt x="1436761" y="2606505"/>
                  <a:pt x="1412815" y="2626066"/>
                </a:cubicBezTo>
                <a:cubicBezTo>
                  <a:pt x="1305058" y="2670078"/>
                  <a:pt x="1217256" y="2709201"/>
                  <a:pt x="1221247" y="2821676"/>
                </a:cubicBezTo>
                <a:cubicBezTo>
                  <a:pt x="1197301" y="2860798"/>
                  <a:pt x="1177346" y="2899920"/>
                  <a:pt x="1153400" y="2943932"/>
                </a:cubicBezTo>
                <a:cubicBezTo>
                  <a:pt x="1101517" y="3007505"/>
                  <a:pt x="1137436" y="3041737"/>
                  <a:pt x="1149409" y="3075969"/>
                </a:cubicBezTo>
                <a:cubicBezTo>
                  <a:pt x="1177346" y="3075969"/>
                  <a:pt x="1201292" y="3075969"/>
                  <a:pt x="1229229" y="3075970"/>
                </a:cubicBezTo>
                <a:cubicBezTo>
                  <a:pt x="1237211" y="3080860"/>
                  <a:pt x="1245193" y="3085750"/>
                  <a:pt x="1253175" y="3095530"/>
                </a:cubicBezTo>
                <a:cubicBezTo>
                  <a:pt x="1265148" y="3129762"/>
                  <a:pt x="1277121" y="3163994"/>
                  <a:pt x="1285103" y="3203118"/>
                </a:cubicBezTo>
                <a:cubicBezTo>
                  <a:pt x="1293085" y="3227567"/>
                  <a:pt x="1301067" y="3252018"/>
                  <a:pt x="1305058" y="3281360"/>
                </a:cubicBezTo>
                <a:cubicBezTo>
                  <a:pt x="1297076" y="3315591"/>
                  <a:pt x="1293085" y="3349824"/>
                  <a:pt x="1281112" y="3388945"/>
                </a:cubicBezTo>
                <a:cubicBezTo>
                  <a:pt x="1305058" y="3423177"/>
                  <a:pt x="1321022" y="3472080"/>
                  <a:pt x="1340977" y="3506312"/>
                </a:cubicBezTo>
                <a:cubicBezTo>
                  <a:pt x="1336986" y="3506312"/>
                  <a:pt x="1332995" y="3506311"/>
                  <a:pt x="1332995" y="3506311"/>
                </a:cubicBezTo>
                <a:cubicBezTo>
                  <a:pt x="1245193" y="3511203"/>
                  <a:pt x="1157391" y="3520982"/>
                  <a:pt x="1129454" y="3486750"/>
                </a:cubicBezTo>
                <a:cubicBezTo>
                  <a:pt x="1117481" y="3506311"/>
                  <a:pt x="1137436" y="3628568"/>
                  <a:pt x="1097526" y="3589446"/>
                </a:cubicBezTo>
                <a:cubicBezTo>
                  <a:pt x="1093535" y="3579666"/>
                  <a:pt x="1089544" y="3574775"/>
                  <a:pt x="1085553" y="3574776"/>
                </a:cubicBezTo>
                <a:cubicBezTo>
                  <a:pt x="1073580" y="3555214"/>
                  <a:pt x="1065598" y="3540543"/>
                  <a:pt x="1057616" y="3530763"/>
                </a:cubicBezTo>
                <a:cubicBezTo>
                  <a:pt x="1053625" y="3530763"/>
                  <a:pt x="1049634" y="3530764"/>
                  <a:pt x="1037661" y="3530764"/>
                </a:cubicBezTo>
                <a:cubicBezTo>
                  <a:pt x="1045643" y="3569885"/>
                  <a:pt x="1053625" y="3604117"/>
                  <a:pt x="1061607" y="3638349"/>
                </a:cubicBezTo>
                <a:cubicBezTo>
                  <a:pt x="1017705" y="3697032"/>
                  <a:pt x="1017705" y="3697032"/>
                  <a:pt x="1017705" y="3697032"/>
                </a:cubicBezTo>
                <a:cubicBezTo>
                  <a:pt x="1017705" y="3697032"/>
                  <a:pt x="1013715" y="3697031"/>
                  <a:pt x="1013715" y="3697031"/>
                </a:cubicBezTo>
                <a:cubicBezTo>
                  <a:pt x="1009724" y="3692142"/>
                  <a:pt x="1005733" y="3682360"/>
                  <a:pt x="1001741" y="3682361"/>
                </a:cubicBezTo>
                <a:cubicBezTo>
                  <a:pt x="969813" y="3633459"/>
                  <a:pt x="989769" y="3682360"/>
                  <a:pt x="985778" y="3701922"/>
                </a:cubicBezTo>
                <a:cubicBezTo>
                  <a:pt x="985778" y="3711702"/>
                  <a:pt x="985778" y="3721483"/>
                  <a:pt x="985778" y="3731264"/>
                </a:cubicBezTo>
                <a:cubicBezTo>
                  <a:pt x="981787" y="3741044"/>
                  <a:pt x="981787" y="3750824"/>
                  <a:pt x="985777" y="3765494"/>
                </a:cubicBezTo>
                <a:cubicBezTo>
                  <a:pt x="973805" y="3770386"/>
                  <a:pt x="965823" y="3775275"/>
                  <a:pt x="957840" y="3785056"/>
                </a:cubicBezTo>
                <a:cubicBezTo>
                  <a:pt x="945868" y="3780166"/>
                  <a:pt x="933895" y="3775275"/>
                  <a:pt x="921922" y="3775275"/>
                </a:cubicBezTo>
                <a:cubicBezTo>
                  <a:pt x="917931" y="3789946"/>
                  <a:pt x="913940" y="3804617"/>
                  <a:pt x="909948" y="3824179"/>
                </a:cubicBezTo>
                <a:cubicBezTo>
                  <a:pt x="905958" y="3829069"/>
                  <a:pt x="897976" y="3833958"/>
                  <a:pt x="893984" y="3843739"/>
                </a:cubicBezTo>
                <a:cubicBezTo>
                  <a:pt x="866048" y="3838849"/>
                  <a:pt x="842102" y="3824178"/>
                  <a:pt x="858065" y="3926873"/>
                </a:cubicBezTo>
                <a:cubicBezTo>
                  <a:pt x="854075" y="3951324"/>
                  <a:pt x="850084" y="3970886"/>
                  <a:pt x="846093" y="3995337"/>
                </a:cubicBezTo>
                <a:cubicBezTo>
                  <a:pt x="838111" y="4024678"/>
                  <a:pt x="854075" y="4068691"/>
                  <a:pt x="858066" y="4107812"/>
                </a:cubicBezTo>
                <a:cubicBezTo>
                  <a:pt x="870038" y="4122483"/>
                  <a:pt x="878021" y="4132265"/>
                  <a:pt x="886003" y="4146934"/>
                </a:cubicBezTo>
                <a:cubicBezTo>
                  <a:pt x="889994" y="4156716"/>
                  <a:pt x="893985" y="4166496"/>
                  <a:pt x="897975" y="4181166"/>
                </a:cubicBezTo>
                <a:cubicBezTo>
                  <a:pt x="905958" y="4215399"/>
                  <a:pt x="913939" y="4249631"/>
                  <a:pt x="921922" y="4288752"/>
                </a:cubicBezTo>
                <a:cubicBezTo>
                  <a:pt x="925913" y="4313203"/>
                  <a:pt x="929903" y="4337654"/>
                  <a:pt x="937885" y="4362106"/>
                </a:cubicBezTo>
                <a:cubicBezTo>
                  <a:pt x="937886" y="4391447"/>
                  <a:pt x="937886" y="4415898"/>
                  <a:pt x="937886" y="4445241"/>
                </a:cubicBezTo>
                <a:cubicBezTo>
                  <a:pt x="965822" y="4543046"/>
                  <a:pt x="981787" y="4660412"/>
                  <a:pt x="1013715" y="4660411"/>
                </a:cubicBezTo>
                <a:cubicBezTo>
                  <a:pt x="1017705" y="4670193"/>
                  <a:pt x="1025688" y="4679972"/>
                  <a:pt x="1029679" y="4684863"/>
                </a:cubicBezTo>
                <a:cubicBezTo>
                  <a:pt x="1045643" y="4748437"/>
                  <a:pt x="1065598" y="4812010"/>
                  <a:pt x="1081562" y="4875583"/>
                </a:cubicBezTo>
                <a:cubicBezTo>
                  <a:pt x="1089544" y="4929375"/>
                  <a:pt x="1101517" y="4988059"/>
                  <a:pt x="1117481" y="5046742"/>
                </a:cubicBezTo>
                <a:cubicBezTo>
                  <a:pt x="1117481" y="5090753"/>
                  <a:pt x="1129454" y="5149437"/>
                  <a:pt x="1137436" y="5178778"/>
                </a:cubicBezTo>
                <a:cubicBezTo>
                  <a:pt x="1133445" y="5178778"/>
                  <a:pt x="1133445" y="5183668"/>
                  <a:pt x="1129454" y="5183668"/>
                </a:cubicBezTo>
                <a:cubicBezTo>
                  <a:pt x="1089544" y="5188558"/>
                  <a:pt x="1029678" y="5227681"/>
                  <a:pt x="977796" y="5261912"/>
                </a:cubicBezTo>
                <a:cubicBezTo>
                  <a:pt x="969814" y="5281473"/>
                  <a:pt x="957841" y="5301034"/>
                  <a:pt x="945868" y="5315705"/>
                </a:cubicBezTo>
                <a:cubicBezTo>
                  <a:pt x="929904" y="5389059"/>
                  <a:pt x="917931" y="5457522"/>
                  <a:pt x="909948" y="5530876"/>
                </a:cubicBezTo>
                <a:cubicBezTo>
                  <a:pt x="882012" y="5569998"/>
                  <a:pt x="858066" y="5614010"/>
                  <a:pt x="834120" y="5658023"/>
                </a:cubicBezTo>
                <a:cubicBezTo>
                  <a:pt x="830129" y="5682474"/>
                  <a:pt x="822147" y="5702035"/>
                  <a:pt x="818156" y="5721595"/>
                </a:cubicBezTo>
                <a:cubicBezTo>
                  <a:pt x="774255" y="5838962"/>
                  <a:pt x="826137" y="5897645"/>
                  <a:pt x="862057" y="5941657"/>
                </a:cubicBezTo>
                <a:cubicBezTo>
                  <a:pt x="870039" y="5951438"/>
                  <a:pt x="874030" y="5961218"/>
                  <a:pt x="882012" y="5966109"/>
                </a:cubicBezTo>
                <a:cubicBezTo>
                  <a:pt x="878021" y="5995450"/>
                  <a:pt x="870039" y="6029682"/>
                  <a:pt x="862057" y="6059023"/>
                </a:cubicBezTo>
                <a:cubicBezTo>
                  <a:pt x="810174" y="6073694"/>
                  <a:pt x="814165" y="6147048"/>
                  <a:pt x="790218" y="6186169"/>
                </a:cubicBezTo>
                <a:cubicBezTo>
                  <a:pt x="818156" y="6215511"/>
                  <a:pt x="850084" y="6235072"/>
                  <a:pt x="878021" y="6259524"/>
                </a:cubicBezTo>
                <a:cubicBezTo>
                  <a:pt x="862057" y="6279085"/>
                  <a:pt x="842101" y="6293755"/>
                  <a:pt x="826138" y="6313317"/>
                </a:cubicBezTo>
                <a:cubicBezTo>
                  <a:pt x="826137" y="6327987"/>
                  <a:pt x="830129" y="6342658"/>
                  <a:pt x="830129" y="6352439"/>
                </a:cubicBezTo>
                <a:cubicBezTo>
                  <a:pt x="850084" y="6372000"/>
                  <a:pt x="866047" y="6386670"/>
                  <a:pt x="882011" y="6401341"/>
                </a:cubicBezTo>
                <a:cubicBezTo>
                  <a:pt x="909949" y="6376890"/>
                  <a:pt x="933895" y="6347548"/>
                  <a:pt x="957840" y="6323097"/>
                </a:cubicBezTo>
                <a:cubicBezTo>
                  <a:pt x="961831" y="6318207"/>
                  <a:pt x="969813" y="6318206"/>
                  <a:pt x="977796" y="6313317"/>
                </a:cubicBezTo>
                <a:cubicBezTo>
                  <a:pt x="981787" y="6323097"/>
                  <a:pt x="985778" y="6332878"/>
                  <a:pt x="985777" y="6342658"/>
                </a:cubicBezTo>
                <a:cubicBezTo>
                  <a:pt x="989769" y="6372000"/>
                  <a:pt x="989769" y="6372000"/>
                  <a:pt x="989769" y="6372000"/>
                </a:cubicBezTo>
                <a:cubicBezTo>
                  <a:pt x="989769" y="6381780"/>
                  <a:pt x="993760" y="6391561"/>
                  <a:pt x="993759" y="6406231"/>
                </a:cubicBezTo>
                <a:cubicBezTo>
                  <a:pt x="985778" y="6416012"/>
                  <a:pt x="977796" y="6430682"/>
                  <a:pt x="969814" y="6445353"/>
                </a:cubicBezTo>
                <a:cubicBezTo>
                  <a:pt x="949858" y="6445353"/>
                  <a:pt x="933894" y="6450244"/>
                  <a:pt x="921922" y="6460024"/>
                </a:cubicBezTo>
                <a:cubicBezTo>
                  <a:pt x="917931" y="6479585"/>
                  <a:pt x="913940" y="6494256"/>
                  <a:pt x="913940" y="6518707"/>
                </a:cubicBezTo>
                <a:cubicBezTo>
                  <a:pt x="909949" y="6528488"/>
                  <a:pt x="901967" y="6538268"/>
                  <a:pt x="897975" y="6548049"/>
                </a:cubicBezTo>
                <a:cubicBezTo>
                  <a:pt x="862056" y="6562719"/>
                  <a:pt x="826138" y="6567610"/>
                  <a:pt x="870039" y="6660524"/>
                </a:cubicBezTo>
                <a:cubicBezTo>
                  <a:pt x="870039" y="6684976"/>
                  <a:pt x="870038" y="6709427"/>
                  <a:pt x="870038" y="6733878"/>
                </a:cubicBezTo>
                <a:cubicBezTo>
                  <a:pt x="862057" y="6773000"/>
                  <a:pt x="893985" y="6807232"/>
                  <a:pt x="909949" y="6836574"/>
                </a:cubicBezTo>
                <a:cubicBezTo>
                  <a:pt x="925913" y="6846354"/>
                  <a:pt x="937886" y="6851244"/>
                  <a:pt x="953850" y="6861025"/>
                </a:cubicBezTo>
                <a:cubicBezTo>
                  <a:pt x="961831" y="6865915"/>
                  <a:pt x="969814" y="6875696"/>
                  <a:pt x="973805" y="6885476"/>
                </a:cubicBezTo>
                <a:cubicBezTo>
                  <a:pt x="993760" y="6914818"/>
                  <a:pt x="1009723" y="6944159"/>
                  <a:pt x="1025688" y="6973501"/>
                </a:cubicBezTo>
                <a:cubicBezTo>
                  <a:pt x="1037660" y="6997951"/>
                  <a:pt x="1049634" y="7022403"/>
                  <a:pt x="1061608" y="7041964"/>
                </a:cubicBezTo>
                <a:cubicBezTo>
                  <a:pt x="1069588" y="7071305"/>
                  <a:pt x="1077571" y="7095757"/>
                  <a:pt x="1081562" y="7120208"/>
                </a:cubicBezTo>
                <a:cubicBezTo>
                  <a:pt x="1085553" y="7129988"/>
                  <a:pt x="1093534" y="7134879"/>
                  <a:pt x="1097525" y="7144659"/>
                </a:cubicBezTo>
                <a:cubicBezTo>
                  <a:pt x="1097525" y="7144659"/>
                  <a:pt x="1093534" y="7149549"/>
                  <a:pt x="1093534" y="7149549"/>
                </a:cubicBezTo>
                <a:cubicBezTo>
                  <a:pt x="1065598" y="7149550"/>
                  <a:pt x="1041652" y="7154440"/>
                  <a:pt x="1013714" y="7159330"/>
                </a:cubicBezTo>
                <a:cubicBezTo>
                  <a:pt x="981786" y="7144659"/>
                  <a:pt x="953850" y="7134879"/>
                  <a:pt x="921921" y="7125098"/>
                </a:cubicBezTo>
                <a:cubicBezTo>
                  <a:pt x="897975" y="7139769"/>
                  <a:pt x="874030" y="7154440"/>
                  <a:pt x="850084" y="7169111"/>
                </a:cubicBezTo>
                <a:cubicBezTo>
                  <a:pt x="830129" y="7174001"/>
                  <a:pt x="814164" y="7178891"/>
                  <a:pt x="798200" y="7183782"/>
                </a:cubicBezTo>
                <a:cubicBezTo>
                  <a:pt x="722372" y="7159330"/>
                  <a:pt x="666498" y="7120208"/>
                  <a:pt x="630578" y="7252245"/>
                </a:cubicBezTo>
                <a:cubicBezTo>
                  <a:pt x="602641" y="7271806"/>
                  <a:pt x="578696" y="7296257"/>
                  <a:pt x="550758" y="7315818"/>
                </a:cubicBezTo>
                <a:cubicBezTo>
                  <a:pt x="498876" y="7340270"/>
                  <a:pt x="502866" y="7403843"/>
                  <a:pt x="494884" y="7447855"/>
                </a:cubicBezTo>
                <a:cubicBezTo>
                  <a:pt x="510848" y="7472306"/>
                  <a:pt x="522821" y="7491867"/>
                  <a:pt x="538786" y="7516319"/>
                </a:cubicBezTo>
                <a:cubicBezTo>
                  <a:pt x="542777" y="7530989"/>
                  <a:pt x="546767" y="7545660"/>
                  <a:pt x="546768" y="7560331"/>
                </a:cubicBezTo>
                <a:cubicBezTo>
                  <a:pt x="538786" y="7609234"/>
                  <a:pt x="530804" y="7653246"/>
                  <a:pt x="518831" y="7697258"/>
                </a:cubicBezTo>
                <a:cubicBezTo>
                  <a:pt x="514839" y="7731490"/>
                  <a:pt x="506858" y="7760831"/>
                  <a:pt x="498875" y="7795063"/>
                </a:cubicBezTo>
                <a:cubicBezTo>
                  <a:pt x="478920" y="7824405"/>
                  <a:pt x="458965" y="7853746"/>
                  <a:pt x="435021" y="7883088"/>
                </a:cubicBezTo>
                <a:cubicBezTo>
                  <a:pt x="435021" y="7902648"/>
                  <a:pt x="435019" y="7917319"/>
                  <a:pt x="431028" y="7931990"/>
                </a:cubicBezTo>
                <a:cubicBezTo>
                  <a:pt x="419055" y="7946661"/>
                  <a:pt x="407083" y="7956441"/>
                  <a:pt x="395109" y="7961331"/>
                </a:cubicBezTo>
                <a:cubicBezTo>
                  <a:pt x="319280" y="7995563"/>
                  <a:pt x="303316" y="8098258"/>
                  <a:pt x="291344" y="8176502"/>
                </a:cubicBezTo>
                <a:cubicBezTo>
                  <a:pt x="287353" y="8196064"/>
                  <a:pt x="287352" y="8205844"/>
                  <a:pt x="283362" y="8220515"/>
                </a:cubicBezTo>
                <a:cubicBezTo>
                  <a:pt x="263406" y="8235185"/>
                  <a:pt x="243451" y="8249857"/>
                  <a:pt x="219505" y="8259637"/>
                </a:cubicBezTo>
                <a:cubicBezTo>
                  <a:pt x="195560" y="8200954"/>
                  <a:pt x="151658" y="8254747"/>
                  <a:pt x="119732" y="8249857"/>
                </a:cubicBezTo>
                <a:cubicBezTo>
                  <a:pt x="111748" y="8303649"/>
                  <a:pt x="103766" y="8357442"/>
                  <a:pt x="95784" y="8411236"/>
                </a:cubicBezTo>
                <a:cubicBezTo>
                  <a:pt x="79820" y="8396564"/>
                  <a:pt x="63857" y="8381893"/>
                  <a:pt x="47892" y="8372113"/>
                </a:cubicBezTo>
                <a:cubicBezTo>
                  <a:pt x="39910" y="8381893"/>
                  <a:pt x="27937" y="8391675"/>
                  <a:pt x="19955" y="8401454"/>
                </a:cubicBezTo>
                <a:cubicBezTo>
                  <a:pt x="11973" y="8440576"/>
                  <a:pt x="7982" y="8469919"/>
                  <a:pt x="0" y="8499259"/>
                </a:cubicBezTo>
                <a:cubicBezTo>
                  <a:pt x="27937" y="8518821"/>
                  <a:pt x="55874" y="8538381"/>
                  <a:pt x="79820" y="8553052"/>
                </a:cubicBezTo>
                <a:cubicBezTo>
                  <a:pt x="99775" y="8597064"/>
                  <a:pt x="127713" y="8616625"/>
                  <a:pt x="155649" y="8631296"/>
                </a:cubicBezTo>
                <a:cubicBezTo>
                  <a:pt x="179595" y="8641077"/>
                  <a:pt x="203541" y="8655747"/>
                  <a:pt x="211524" y="8694869"/>
                </a:cubicBezTo>
                <a:cubicBezTo>
                  <a:pt x="263406" y="8675308"/>
                  <a:pt x="323272" y="8714430"/>
                  <a:pt x="379145" y="8714431"/>
                </a:cubicBezTo>
                <a:cubicBezTo>
                  <a:pt x="387128" y="8733991"/>
                  <a:pt x="395110" y="8748662"/>
                  <a:pt x="407083" y="8763334"/>
                </a:cubicBezTo>
                <a:cubicBezTo>
                  <a:pt x="383136" y="8831796"/>
                  <a:pt x="387127" y="8900260"/>
                  <a:pt x="439011" y="8866029"/>
                </a:cubicBezTo>
                <a:cubicBezTo>
                  <a:pt x="439011" y="8851357"/>
                  <a:pt x="443001" y="8836687"/>
                  <a:pt x="443001" y="8822016"/>
                </a:cubicBezTo>
                <a:cubicBezTo>
                  <a:pt x="450983" y="8836687"/>
                  <a:pt x="458965" y="8846467"/>
                  <a:pt x="466948" y="8861139"/>
                </a:cubicBezTo>
                <a:cubicBezTo>
                  <a:pt x="482911" y="8861138"/>
                  <a:pt x="494885" y="8866028"/>
                  <a:pt x="510848" y="8870919"/>
                </a:cubicBezTo>
                <a:cubicBezTo>
                  <a:pt x="510848" y="8890480"/>
                  <a:pt x="510849" y="8914931"/>
                  <a:pt x="510849" y="8939382"/>
                </a:cubicBezTo>
                <a:cubicBezTo>
                  <a:pt x="538785" y="8963833"/>
                  <a:pt x="550758" y="9017626"/>
                  <a:pt x="578695" y="9022516"/>
                </a:cubicBezTo>
                <a:cubicBezTo>
                  <a:pt x="586678" y="9032297"/>
                  <a:pt x="586678" y="9042077"/>
                  <a:pt x="578696" y="9066529"/>
                </a:cubicBezTo>
                <a:cubicBezTo>
                  <a:pt x="574704" y="9086090"/>
                  <a:pt x="574704" y="9105651"/>
                  <a:pt x="570713" y="9125212"/>
                </a:cubicBezTo>
                <a:cubicBezTo>
                  <a:pt x="550759" y="9125212"/>
                  <a:pt x="526812" y="9130102"/>
                  <a:pt x="502866" y="9134992"/>
                </a:cubicBezTo>
                <a:cubicBezTo>
                  <a:pt x="450983" y="9125212"/>
                  <a:pt x="450983" y="9125212"/>
                  <a:pt x="450983" y="9125212"/>
                </a:cubicBezTo>
                <a:cubicBezTo>
                  <a:pt x="443001" y="9183895"/>
                  <a:pt x="391118" y="9154554"/>
                  <a:pt x="403091" y="9232797"/>
                </a:cubicBezTo>
                <a:cubicBezTo>
                  <a:pt x="411073" y="9306151"/>
                  <a:pt x="462956" y="9296372"/>
                  <a:pt x="490894" y="9271919"/>
                </a:cubicBezTo>
                <a:cubicBezTo>
                  <a:pt x="510849" y="9276809"/>
                  <a:pt x="534794" y="9281700"/>
                  <a:pt x="558740" y="9286590"/>
                </a:cubicBezTo>
                <a:cubicBezTo>
                  <a:pt x="562731" y="9296371"/>
                  <a:pt x="570713" y="9306151"/>
                  <a:pt x="574705" y="9311041"/>
                </a:cubicBezTo>
                <a:cubicBezTo>
                  <a:pt x="626588" y="9364834"/>
                  <a:pt x="662507" y="9350163"/>
                  <a:pt x="662506" y="9384395"/>
                </a:cubicBezTo>
                <a:cubicBezTo>
                  <a:pt x="666497" y="9428407"/>
                  <a:pt x="674479" y="9472420"/>
                  <a:pt x="686452" y="9511543"/>
                </a:cubicBezTo>
                <a:cubicBezTo>
                  <a:pt x="694434" y="9570225"/>
                  <a:pt x="770264" y="9496871"/>
                  <a:pt x="734346" y="9599566"/>
                </a:cubicBezTo>
                <a:cubicBezTo>
                  <a:pt x="746317" y="9643578"/>
                  <a:pt x="774255" y="9619127"/>
                  <a:pt x="794210" y="9609348"/>
                </a:cubicBezTo>
                <a:cubicBezTo>
                  <a:pt x="810174" y="9633798"/>
                  <a:pt x="826137" y="9653360"/>
                  <a:pt x="846092" y="9677810"/>
                </a:cubicBezTo>
                <a:cubicBezTo>
                  <a:pt x="867045" y="9680255"/>
                  <a:pt x="885753" y="9683618"/>
                  <a:pt x="903089" y="9685910"/>
                </a:cubicBezTo>
                <a:lnTo>
                  <a:pt x="930533" y="9686856"/>
                </a:lnTo>
                <a:lnTo>
                  <a:pt x="6727706" y="1985417"/>
                </a:lnTo>
                <a:lnTo>
                  <a:pt x="4136353" y="34805"/>
                </a:lnTo>
                <a:lnTo>
                  <a:pt x="4135364" y="35760"/>
                </a:lnTo>
                <a:cubicBezTo>
                  <a:pt x="4122455" y="44012"/>
                  <a:pt x="4105743" y="46458"/>
                  <a:pt x="4082795" y="39122"/>
                </a:cubicBezTo>
                <a:cubicBezTo>
                  <a:pt x="4070822" y="39122"/>
                  <a:pt x="4058849" y="34232"/>
                  <a:pt x="4046876" y="34232"/>
                </a:cubicBezTo>
                <a:cubicBezTo>
                  <a:pt x="4026921" y="19562"/>
                  <a:pt x="4010957" y="4890"/>
                  <a:pt x="3987011" y="0"/>
                </a:cubicBezTo>
                <a:cubicBezTo>
                  <a:pt x="3975038" y="4890"/>
                  <a:pt x="3963065" y="4890"/>
                  <a:pt x="3935128" y="14671"/>
                </a:cubicBezTo>
                <a:cubicBezTo>
                  <a:pt x="3943110" y="48903"/>
                  <a:pt x="3951092" y="88025"/>
                  <a:pt x="3959074" y="122256"/>
                </a:cubicBezTo>
                <a:cubicBezTo>
                  <a:pt x="3911182" y="156488"/>
                  <a:pt x="3863290" y="185830"/>
                  <a:pt x="3815398" y="220062"/>
                </a:cubicBezTo>
                <a:cubicBezTo>
                  <a:pt x="3815398" y="220062"/>
                  <a:pt x="3811407" y="220061"/>
                  <a:pt x="3807415" y="220061"/>
                </a:cubicBezTo>
                <a:cubicBezTo>
                  <a:pt x="3799434" y="220061"/>
                  <a:pt x="3791452" y="215171"/>
                  <a:pt x="3783469" y="215171"/>
                </a:cubicBezTo>
                <a:cubicBezTo>
                  <a:pt x="3707641" y="185830"/>
                  <a:pt x="3743560" y="229842"/>
                  <a:pt x="3727595" y="254293"/>
                </a:cubicBezTo>
                <a:cubicBezTo>
                  <a:pt x="3719613" y="278744"/>
                  <a:pt x="3719613" y="278744"/>
                  <a:pt x="3719613" y="278744"/>
                </a:cubicBezTo>
                <a:cubicBezTo>
                  <a:pt x="3671722" y="268964"/>
                  <a:pt x="3623830" y="259184"/>
                  <a:pt x="3575937" y="244513"/>
                </a:cubicBezTo>
                <a:cubicBezTo>
                  <a:pt x="3452217" y="215171"/>
                  <a:pt x="3332487" y="176049"/>
                  <a:pt x="3216747" y="161378"/>
                </a:cubicBezTo>
                <a:cubicBezTo>
                  <a:pt x="3188810" y="132037"/>
                  <a:pt x="3128945" y="122256"/>
                  <a:pt x="3081053" y="107586"/>
                </a:cubicBezTo>
                <a:cubicBezTo>
                  <a:pt x="3065089" y="112476"/>
                  <a:pt x="3049125" y="122256"/>
                  <a:pt x="3037152" y="127147"/>
                </a:cubicBezTo>
                <a:cubicBezTo>
                  <a:pt x="2993251" y="171159"/>
                  <a:pt x="2953341" y="215171"/>
                  <a:pt x="2913431" y="264074"/>
                </a:cubicBezTo>
                <a:cubicBezTo>
                  <a:pt x="2797692" y="293415"/>
                  <a:pt x="2797692" y="293415"/>
                  <a:pt x="2797692" y="293415"/>
                </a:cubicBezTo>
                <a:cubicBezTo>
                  <a:pt x="2785719" y="308086"/>
                  <a:pt x="2769755" y="317867"/>
                  <a:pt x="2753791" y="332537"/>
                </a:cubicBezTo>
                <a:cubicBezTo>
                  <a:pt x="2665989" y="376549"/>
                  <a:pt x="2665989" y="464574"/>
                  <a:pt x="2665989" y="533038"/>
                </a:cubicBezTo>
                <a:cubicBezTo>
                  <a:pt x="2665989" y="547708"/>
                  <a:pt x="2665989" y="557489"/>
                  <a:pt x="2665989" y="567269"/>
                </a:cubicBezTo>
                <a:cubicBezTo>
                  <a:pt x="2646034" y="586830"/>
                  <a:pt x="2622088" y="606392"/>
                  <a:pt x="2598142" y="621062"/>
                </a:cubicBezTo>
                <a:cubicBezTo>
                  <a:pt x="2558232" y="577050"/>
                  <a:pt x="2518322" y="635733"/>
                  <a:pt x="2478412" y="640623"/>
                </a:cubicBezTo>
                <a:close/>
              </a:path>
            </a:pathLst>
          </a:custGeom>
          <a:gradFill>
            <a:gsLst>
              <a:gs pos="0">
                <a:srgbClr val="6096C8"/>
              </a:gs>
              <a:gs pos="100000">
                <a:srgbClr val="0070C0"/>
              </a:gs>
            </a:gsLst>
            <a:lin ang="5400000" scaled="1"/>
          </a:gradFill>
          <a:ln>
            <a:noFill/>
          </a:ln>
        </p:spPr>
        <p:txBody>
          <a:bodyPr vert="horz" wrap="square" lIns="91440" tIns="45720" rIns="91440" bIns="45720" numCol="1" anchor="t" anchorCtr="0" compatLnSpc="1">
            <a:prstTxWarp prst="textNoShape">
              <a:avLst/>
            </a:prstTxWarp>
            <a:noAutofit/>
          </a:bodyPr>
          <a:lstStyle/>
          <a:p>
            <a:endParaRPr lang="es-PE"/>
          </a:p>
        </p:txBody>
      </p:sp>
      <p:sp>
        <p:nvSpPr>
          <p:cNvPr id="13" name="Google Shape;151;p27">
            <a:extLst>
              <a:ext uri="{FF2B5EF4-FFF2-40B4-BE49-F238E27FC236}">
                <a16:creationId xmlns:a16="http://schemas.microsoft.com/office/drawing/2014/main" id="{4BEF615D-21DB-26F4-CD90-991A89FAD1F6}"/>
              </a:ext>
            </a:extLst>
          </p:cNvPr>
          <p:cNvSpPr txBox="1">
            <a:spLocks/>
          </p:cNvSpPr>
          <p:nvPr/>
        </p:nvSpPr>
        <p:spPr>
          <a:xfrm>
            <a:off x="5268211" y="239750"/>
            <a:ext cx="3888489" cy="2052600"/>
          </a:xfrm>
          <a:prstGeom prst="rect">
            <a:avLst/>
          </a:prstGeom>
          <a:noFill/>
          <a:ln>
            <a:noFill/>
          </a:ln>
        </p:spPr>
        <p:txBody>
          <a:bodyPr spcFirstLastPara="1" wrap="square" lIns="91425" tIns="91425" rIns="91425" bIns="91425" anchor="b"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chemeClr val="dk1"/>
              </a:buClr>
              <a:buSzPts val="6000"/>
              <a:buFont typeface="Arvo"/>
              <a:buNone/>
              <a:defRPr sz="6000" b="0" i="0" u="none" strike="noStrike" cap="none">
                <a:solidFill>
                  <a:schemeClr val="dk1"/>
                </a:solidFill>
                <a:latin typeface="Arvo"/>
                <a:ea typeface="Arvo"/>
                <a:cs typeface="Arvo"/>
                <a:sym typeface="Arvo"/>
              </a:defRPr>
            </a:lvl1pPr>
            <a:lvl2pPr marR="0" lvl="1" algn="l" rtl="0">
              <a:lnSpc>
                <a:spcPct val="100000"/>
              </a:lnSpc>
              <a:spcBef>
                <a:spcPts val="0"/>
              </a:spcBef>
              <a:spcAft>
                <a:spcPts val="0"/>
              </a:spcAft>
              <a:buClr>
                <a:schemeClr val="dk1"/>
              </a:buClr>
              <a:buSzPts val="6000"/>
              <a:buFont typeface="Arvo"/>
              <a:buNone/>
              <a:defRPr sz="6000" b="0" i="0" u="none" strike="noStrike" cap="none">
                <a:solidFill>
                  <a:schemeClr val="dk1"/>
                </a:solidFill>
                <a:latin typeface="Arvo"/>
                <a:ea typeface="Arvo"/>
                <a:cs typeface="Arvo"/>
                <a:sym typeface="Arvo"/>
              </a:defRPr>
            </a:lvl2pPr>
            <a:lvl3pPr marR="0" lvl="2" algn="l" rtl="0">
              <a:lnSpc>
                <a:spcPct val="100000"/>
              </a:lnSpc>
              <a:spcBef>
                <a:spcPts val="0"/>
              </a:spcBef>
              <a:spcAft>
                <a:spcPts val="0"/>
              </a:spcAft>
              <a:buClr>
                <a:schemeClr val="dk1"/>
              </a:buClr>
              <a:buSzPts val="6000"/>
              <a:buFont typeface="Arvo"/>
              <a:buNone/>
              <a:defRPr sz="6000" b="0" i="0" u="none" strike="noStrike" cap="none">
                <a:solidFill>
                  <a:schemeClr val="dk1"/>
                </a:solidFill>
                <a:latin typeface="Arvo"/>
                <a:ea typeface="Arvo"/>
                <a:cs typeface="Arvo"/>
                <a:sym typeface="Arvo"/>
              </a:defRPr>
            </a:lvl3pPr>
            <a:lvl4pPr marR="0" lvl="3" algn="l" rtl="0">
              <a:lnSpc>
                <a:spcPct val="100000"/>
              </a:lnSpc>
              <a:spcBef>
                <a:spcPts val="0"/>
              </a:spcBef>
              <a:spcAft>
                <a:spcPts val="0"/>
              </a:spcAft>
              <a:buClr>
                <a:schemeClr val="dk1"/>
              </a:buClr>
              <a:buSzPts val="6000"/>
              <a:buFont typeface="Arvo"/>
              <a:buNone/>
              <a:defRPr sz="6000" b="0" i="0" u="none" strike="noStrike" cap="none">
                <a:solidFill>
                  <a:schemeClr val="dk1"/>
                </a:solidFill>
                <a:latin typeface="Arvo"/>
                <a:ea typeface="Arvo"/>
                <a:cs typeface="Arvo"/>
                <a:sym typeface="Arvo"/>
              </a:defRPr>
            </a:lvl4pPr>
            <a:lvl5pPr marR="0" lvl="4" algn="l" rtl="0">
              <a:lnSpc>
                <a:spcPct val="100000"/>
              </a:lnSpc>
              <a:spcBef>
                <a:spcPts val="0"/>
              </a:spcBef>
              <a:spcAft>
                <a:spcPts val="0"/>
              </a:spcAft>
              <a:buClr>
                <a:schemeClr val="dk1"/>
              </a:buClr>
              <a:buSzPts val="6000"/>
              <a:buFont typeface="Arvo"/>
              <a:buNone/>
              <a:defRPr sz="6000" b="0" i="0" u="none" strike="noStrike" cap="none">
                <a:solidFill>
                  <a:schemeClr val="dk1"/>
                </a:solidFill>
                <a:latin typeface="Arvo"/>
                <a:ea typeface="Arvo"/>
                <a:cs typeface="Arvo"/>
                <a:sym typeface="Arvo"/>
              </a:defRPr>
            </a:lvl5pPr>
            <a:lvl6pPr marR="0" lvl="5" algn="l" rtl="0">
              <a:lnSpc>
                <a:spcPct val="100000"/>
              </a:lnSpc>
              <a:spcBef>
                <a:spcPts val="0"/>
              </a:spcBef>
              <a:spcAft>
                <a:spcPts val="0"/>
              </a:spcAft>
              <a:buClr>
                <a:schemeClr val="dk1"/>
              </a:buClr>
              <a:buSzPts val="6000"/>
              <a:buFont typeface="Arvo"/>
              <a:buNone/>
              <a:defRPr sz="6000" b="0" i="0" u="none" strike="noStrike" cap="none">
                <a:solidFill>
                  <a:schemeClr val="dk1"/>
                </a:solidFill>
                <a:latin typeface="Arvo"/>
                <a:ea typeface="Arvo"/>
                <a:cs typeface="Arvo"/>
                <a:sym typeface="Arvo"/>
              </a:defRPr>
            </a:lvl6pPr>
            <a:lvl7pPr marR="0" lvl="6" algn="l" rtl="0">
              <a:lnSpc>
                <a:spcPct val="100000"/>
              </a:lnSpc>
              <a:spcBef>
                <a:spcPts val="0"/>
              </a:spcBef>
              <a:spcAft>
                <a:spcPts val="0"/>
              </a:spcAft>
              <a:buClr>
                <a:schemeClr val="dk1"/>
              </a:buClr>
              <a:buSzPts val="6000"/>
              <a:buFont typeface="Arvo"/>
              <a:buNone/>
              <a:defRPr sz="6000" b="0" i="0" u="none" strike="noStrike" cap="none">
                <a:solidFill>
                  <a:schemeClr val="dk1"/>
                </a:solidFill>
                <a:latin typeface="Arvo"/>
                <a:ea typeface="Arvo"/>
                <a:cs typeface="Arvo"/>
                <a:sym typeface="Arvo"/>
              </a:defRPr>
            </a:lvl7pPr>
            <a:lvl8pPr marR="0" lvl="7" algn="l" rtl="0">
              <a:lnSpc>
                <a:spcPct val="100000"/>
              </a:lnSpc>
              <a:spcBef>
                <a:spcPts val="0"/>
              </a:spcBef>
              <a:spcAft>
                <a:spcPts val="0"/>
              </a:spcAft>
              <a:buClr>
                <a:schemeClr val="dk1"/>
              </a:buClr>
              <a:buSzPts val="6000"/>
              <a:buFont typeface="Arvo"/>
              <a:buNone/>
              <a:defRPr sz="6000" b="0" i="0" u="none" strike="noStrike" cap="none">
                <a:solidFill>
                  <a:schemeClr val="dk1"/>
                </a:solidFill>
                <a:latin typeface="Arvo"/>
                <a:ea typeface="Arvo"/>
                <a:cs typeface="Arvo"/>
                <a:sym typeface="Arvo"/>
              </a:defRPr>
            </a:lvl8pPr>
            <a:lvl9pPr marR="0" lvl="8" algn="l" rtl="0">
              <a:lnSpc>
                <a:spcPct val="100000"/>
              </a:lnSpc>
              <a:spcBef>
                <a:spcPts val="0"/>
              </a:spcBef>
              <a:spcAft>
                <a:spcPts val="0"/>
              </a:spcAft>
              <a:buClr>
                <a:schemeClr val="dk1"/>
              </a:buClr>
              <a:buSzPts val="6000"/>
              <a:buFont typeface="Arvo"/>
              <a:buNone/>
              <a:defRPr sz="6000" b="0" i="0" u="none" strike="noStrike" cap="none">
                <a:solidFill>
                  <a:schemeClr val="dk1"/>
                </a:solidFill>
                <a:latin typeface="Arvo"/>
                <a:ea typeface="Arvo"/>
                <a:cs typeface="Arvo"/>
                <a:sym typeface="Arvo"/>
              </a:defRPr>
            </a:lvl9pPr>
          </a:lstStyle>
          <a:p>
            <a:pPr marL="0" marR="0" lvl="0" indent="0" algn="l" defTabSz="914400" rtl="0" eaLnBrk="1" fontAlgn="auto" latinLnBrk="0" hangingPunct="1">
              <a:lnSpc>
                <a:spcPct val="100000"/>
              </a:lnSpc>
              <a:spcBef>
                <a:spcPts val="0"/>
              </a:spcBef>
              <a:spcAft>
                <a:spcPts val="0"/>
              </a:spcAft>
              <a:buClr>
                <a:srgbClr val="252D48"/>
              </a:buClr>
              <a:buSzPts val="6000"/>
              <a:buFont typeface="Arvo"/>
              <a:buNone/>
              <a:tabLst/>
              <a:defRPr/>
            </a:pPr>
            <a:r>
              <a:rPr kumimoji="0" lang="es-PE" sz="6000" b="0" i="0" u="none" strike="noStrike" kern="0" cap="none" spc="0" normalizeH="0" baseline="0" noProof="0" dirty="0">
                <a:ln>
                  <a:noFill/>
                </a:ln>
                <a:solidFill>
                  <a:schemeClr val="bg1"/>
                </a:solidFill>
                <a:effectLst/>
                <a:uLnTx/>
                <a:uFillTx/>
                <a:latin typeface="Arvo"/>
                <a:sym typeface="Arvo"/>
              </a:rPr>
              <a:t>Human </a:t>
            </a:r>
            <a:r>
              <a:rPr kumimoji="0" lang="es-PE" sz="6000" b="0" i="0" u="none" strike="noStrike" kern="0" cap="none" spc="0" normalizeH="0" baseline="0" noProof="0" dirty="0">
                <a:ln>
                  <a:noFill/>
                </a:ln>
                <a:solidFill>
                  <a:srgbClr val="6096C8"/>
                </a:solidFill>
                <a:effectLst/>
                <a:uLnTx/>
                <a:uFillTx/>
                <a:latin typeface="Arvo"/>
                <a:sym typeface="Arvo"/>
              </a:rPr>
              <a:t>Rights</a:t>
            </a:r>
          </a:p>
        </p:txBody>
      </p:sp>
      <p:sp>
        <p:nvSpPr>
          <p:cNvPr id="15" name="Google Shape;509;p30">
            <a:extLst>
              <a:ext uri="{FF2B5EF4-FFF2-40B4-BE49-F238E27FC236}">
                <a16:creationId xmlns:a16="http://schemas.microsoft.com/office/drawing/2014/main" id="{34B6A7F6-893B-5206-AD49-2E8952D039C0}"/>
              </a:ext>
            </a:extLst>
          </p:cNvPr>
          <p:cNvSpPr txBox="1">
            <a:spLocks/>
          </p:cNvSpPr>
          <p:nvPr/>
        </p:nvSpPr>
        <p:spPr>
          <a:xfrm>
            <a:off x="5379409" y="3284629"/>
            <a:ext cx="3888488" cy="1058712"/>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42900" algn="l" rtl="0">
              <a:lnSpc>
                <a:spcPct val="100000"/>
              </a:lnSpc>
              <a:spcBef>
                <a:spcPts val="0"/>
              </a:spcBef>
              <a:spcAft>
                <a:spcPts val="0"/>
              </a:spcAft>
              <a:buClr>
                <a:schemeClr val="dk1"/>
              </a:buClr>
              <a:buSzPts val="1800"/>
              <a:buFont typeface="Abel"/>
              <a:buNone/>
              <a:defRPr sz="1800" b="0" i="0" u="none" strike="noStrike" cap="none">
                <a:solidFill>
                  <a:schemeClr val="dk1"/>
                </a:solidFill>
                <a:latin typeface="Abel"/>
                <a:ea typeface="Abel"/>
                <a:cs typeface="Abel"/>
                <a:sym typeface="Abel"/>
              </a:defRPr>
            </a:lvl1pPr>
            <a:lvl2pPr marL="914400" marR="0" lvl="1" indent="-317500" algn="l" rtl="0">
              <a:lnSpc>
                <a:spcPct val="100000"/>
              </a:lnSpc>
              <a:spcBef>
                <a:spcPts val="0"/>
              </a:spcBef>
              <a:spcAft>
                <a:spcPts val="0"/>
              </a:spcAft>
              <a:buClr>
                <a:schemeClr val="dk1"/>
              </a:buClr>
              <a:buSzPts val="1800"/>
              <a:buFont typeface="Abel"/>
              <a:buNone/>
              <a:defRPr sz="1800" b="0" i="0" u="none" strike="noStrike" cap="none">
                <a:solidFill>
                  <a:schemeClr val="dk1"/>
                </a:solidFill>
                <a:latin typeface="Abel"/>
                <a:ea typeface="Abel"/>
                <a:cs typeface="Abel"/>
                <a:sym typeface="Abel"/>
              </a:defRPr>
            </a:lvl2pPr>
            <a:lvl3pPr marL="1371600" marR="0" lvl="2" indent="-317500" algn="l" rtl="0">
              <a:lnSpc>
                <a:spcPct val="100000"/>
              </a:lnSpc>
              <a:spcBef>
                <a:spcPts val="0"/>
              </a:spcBef>
              <a:spcAft>
                <a:spcPts val="0"/>
              </a:spcAft>
              <a:buClr>
                <a:schemeClr val="dk1"/>
              </a:buClr>
              <a:buSzPts val="1800"/>
              <a:buFont typeface="Abel"/>
              <a:buNone/>
              <a:defRPr sz="1800" b="0" i="0" u="none" strike="noStrike" cap="none">
                <a:solidFill>
                  <a:schemeClr val="dk1"/>
                </a:solidFill>
                <a:latin typeface="Abel"/>
                <a:ea typeface="Abel"/>
                <a:cs typeface="Abel"/>
                <a:sym typeface="Abel"/>
              </a:defRPr>
            </a:lvl3pPr>
            <a:lvl4pPr marL="1828800" marR="0" lvl="3" indent="-317500" algn="l" rtl="0">
              <a:lnSpc>
                <a:spcPct val="100000"/>
              </a:lnSpc>
              <a:spcBef>
                <a:spcPts val="0"/>
              </a:spcBef>
              <a:spcAft>
                <a:spcPts val="0"/>
              </a:spcAft>
              <a:buClr>
                <a:schemeClr val="dk1"/>
              </a:buClr>
              <a:buSzPts val="1800"/>
              <a:buFont typeface="Abel"/>
              <a:buNone/>
              <a:defRPr sz="1800" b="0" i="0" u="none" strike="noStrike" cap="none">
                <a:solidFill>
                  <a:schemeClr val="dk1"/>
                </a:solidFill>
                <a:latin typeface="Abel"/>
                <a:ea typeface="Abel"/>
                <a:cs typeface="Abel"/>
                <a:sym typeface="Abel"/>
              </a:defRPr>
            </a:lvl4pPr>
            <a:lvl5pPr marL="2286000" marR="0" lvl="4" indent="-317500" algn="l" rtl="0">
              <a:lnSpc>
                <a:spcPct val="100000"/>
              </a:lnSpc>
              <a:spcBef>
                <a:spcPts val="0"/>
              </a:spcBef>
              <a:spcAft>
                <a:spcPts val="0"/>
              </a:spcAft>
              <a:buClr>
                <a:schemeClr val="dk1"/>
              </a:buClr>
              <a:buSzPts val="1800"/>
              <a:buFont typeface="Abel"/>
              <a:buNone/>
              <a:defRPr sz="1800" b="0" i="0" u="none" strike="noStrike" cap="none">
                <a:solidFill>
                  <a:schemeClr val="dk1"/>
                </a:solidFill>
                <a:latin typeface="Abel"/>
                <a:ea typeface="Abel"/>
                <a:cs typeface="Abel"/>
                <a:sym typeface="Abel"/>
              </a:defRPr>
            </a:lvl5pPr>
            <a:lvl6pPr marL="2743200" marR="0" lvl="5" indent="-317500" algn="l" rtl="0">
              <a:lnSpc>
                <a:spcPct val="100000"/>
              </a:lnSpc>
              <a:spcBef>
                <a:spcPts val="0"/>
              </a:spcBef>
              <a:spcAft>
                <a:spcPts val="0"/>
              </a:spcAft>
              <a:buClr>
                <a:schemeClr val="dk1"/>
              </a:buClr>
              <a:buSzPts val="1800"/>
              <a:buFont typeface="Abel"/>
              <a:buNone/>
              <a:defRPr sz="1800" b="0" i="0" u="none" strike="noStrike" cap="none">
                <a:solidFill>
                  <a:schemeClr val="dk1"/>
                </a:solidFill>
                <a:latin typeface="Abel"/>
                <a:ea typeface="Abel"/>
                <a:cs typeface="Abel"/>
                <a:sym typeface="Abel"/>
              </a:defRPr>
            </a:lvl6pPr>
            <a:lvl7pPr marL="3200400" marR="0" lvl="6" indent="-317500" algn="l" rtl="0">
              <a:lnSpc>
                <a:spcPct val="100000"/>
              </a:lnSpc>
              <a:spcBef>
                <a:spcPts val="0"/>
              </a:spcBef>
              <a:spcAft>
                <a:spcPts val="0"/>
              </a:spcAft>
              <a:buClr>
                <a:schemeClr val="dk1"/>
              </a:buClr>
              <a:buSzPts val="1800"/>
              <a:buFont typeface="Abel"/>
              <a:buNone/>
              <a:defRPr sz="1800" b="0" i="0" u="none" strike="noStrike" cap="none">
                <a:solidFill>
                  <a:schemeClr val="dk1"/>
                </a:solidFill>
                <a:latin typeface="Abel"/>
                <a:ea typeface="Abel"/>
                <a:cs typeface="Abel"/>
                <a:sym typeface="Abel"/>
              </a:defRPr>
            </a:lvl7pPr>
            <a:lvl8pPr marL="3657600" marR="0" lvl="7" indent="-317500" algn="l" rtl="0">
              <a:lnSpc>
                <a:spcPct val="100000"/>
              </a:lnSpc>
              <a:spcBef>
                <a:spcPts val="0"/>
              </a:spcBef>
              <a:spcAft>
                <a:spcPts val="0"/>
              </a:spcAft>
              <a:buClr>
                <a:schemeClr val="dk1"/>
              </a:buClr>
              <a:buSzPts val="1800"/>
              <a:buFont typeface="Abel"/>
              <a:buNone/>
              <a:defRPr sz="1800" b="0" i="0" u="none" strike="noStrike" cap="none">
                <a:solidFill>
                  <a:schemeClr val="dk1"/>
                </a:solidFill>
                <a:latin typeface="Abel"/>
                <a:ea typeface="Abel"/>
                <a:cs typeface="Abel"/>
                <a:sym typeface="Abel"/>
              </a:defRPr>
            </a:lvl8pPr>
            <a:lvl9pPr marL="4114800" marR="0" lvl="8" indent="-317500" algn="l" rtl="0">
              <a:lnSpc>
                <a:spcPct val="100000"/>
              </a:lnSpc>
              <a:spcBef>
                <a:spcPts val="0"/>
              </a:spcBef>
              <a:spcAft>
                <a:spcPts val="0"/>
              </a:spcAft>
              <a:buClr>
                <a:schemeClr val="dk1"/>
              </a:buClr>
              <a:buSzPts val="1800"/>
              <a:buFont typeface="Abel"/>
              <a:buNone/>
              <a:defRPr sz="1800" b="0" i="0" u="none" strike="noStrike" cap="none">
                <a:solidFill>
                  <a:schemeClr val="dk1"/>
                </a:solidFill>
                <a:latin typeface="Abel"/>
                <a:ea typeface="Abel"/>
                <a:cs typeface="Abel"/>
                <a:sym typeface="Abel"/>
              </a:defRPr>
            </a:lvl9pPr>
          </a:lstStyle>
          <a:p>
            <a:pPr marL="0" marR="0" lvl="0" indent="0" algn="l" defTabSz="914400" rtl="0" eaLnBrk="1" fontAlgn="auto" latinLnBrk="0" hangingPunct="1">
              <a:lnSpc>
                <a:spcPct val="100000"/>
              </a:lnSpc>
              <a:spcBef>
                <a:spcPts val="0"/>
              </a:spcBef>
              <a:spcAft>
                <a:spcPts val="0"/>
              </a:spcAft>
              <a:buClr>
                <a:srgbClr val="252D48"/>
              </a:buClr>
              <a:buSzPts val="1100"/>
              <a:buFont typeface="Arial"/>
              <a:buNone/>
              <a:tabLst/>
              <a:defRPr/>
            </a:pPr>
            <a:r>
              <a:rPr kumimoji="0" lang="en-US" sz="1600" b="0" i="0" u="none" strike="noStrike" kern="0" cap="none" spc="0" normalizeH="0" baseline="0" noProof="0" dirty="0">
                <a:ln>
                  <a:noFill/>
                </a:ln>
                <a:solidFill>
                  <a:schemeClr val="bg1"/>
                </a:solidFill>
                <a:effectLst/>
                <a:uLnTx/>
                <a:uFillTx/>
                <a:latin typeface="Abel"/>
                <a:sym typeface="Abel"/>
              </a:rPr>
              <a:t>Venus has a beautiful name and is the second natural object in the night sky after the Moon</a:t>
            </a:r>
          </a:p>
          <a:p>
            <a:pPr marL="0" marR="0" lvl="0" indent="0" algn="l" defTabSz="914400" rtl="0" eaLnBrk="1" fontAlgn="auto" latinLnBrk="0" hangingPunct="1">
              <a:lnSpc>
                <a:spcPct val="100000"/>
              </a:lnSpc>
              <a:spcBef>
                <a:spcPts val="0"/>
              </a:spcBef>
              <a:spcAft>
                <a:spcPts val="0"/>
              </a:spcAft>
              <a:buClr>
                <a:srgbClr val="252D48"/>
              </a:buClr>
              <a:buSzPts val="1100"/>
              <a:buFont typeface="Arial"/>
              <a:buNone/>
              <a:tabLst/>
              <a:defRPr/>
            </a:pPr>
            <a:endParaRPr kumimoji="0" lang="en-US" sz="1600" b="0" i="0" u="none" strike="noStrike" kern="0" cap="none" spc="0" normalizeH="0" baseline="0" noProof="0" dirty="0">
              <a:ln>
                <a:noFill/>
              </a:ln>
              <a:solidFill>
                <a:schemeClr val="bg1"/>
              </a:solidFill>
              <a:effectLst/>
              <a:uLnTx/>
              <a:uFillTx/>
              <a:latin typeface="Abel"/>
              <a:sym typeface="Abel"/>
            </a:endParaRPr>
          </a:p>
          <a:p>
            <a:pPr marL="0" marR="0" lvl="0" indent="0" algn="l" defTabSz="914400" rtl="0" eaLnBrk="1" fontAlgn="auto" latinLnBrk="0" hangingPunct="1">
              <a:lnSpc>
                <a:spcPct val="100000"/>
              </a:lnSpc>
              <a:spcBef>
                <a:spcPts val="0"/>
              </a:spcBef>
              <a:spcAft>
                <a:spcPts val="0"/>
              </a:spcAft>
              <a:buClr>
                <a:srgbClr val="252D48"/>
              </a:buClr>
              <a:buSzPts val="1800"/>
              <a:buFont typeface="Abel"/>
              <a:buNone/>
              <a:tabLst/>
              <a:defRPr/>
            </a:pPr>
            <a:endParaRPr kumimoji="0" lang="en-US" sz="1600" b="0" i="0" u="none" strike="noStrike" kern="0" cap="none" spc="0" normalizeH="0" baseline="0" noProof="0" dirty="0">
              <a:ln>
                <a:noFill/>
              </a:ln>
              <a:solidFill>
                <a:schemeClr val="bg1"/>
              </a:solidFill>
              <a:effectLst/>
              <a:uLnTx/>
              <a:uFillTx/>
              <a:latin typeface="Abel"/>
              <a:sym typeface="Abel"/>
            </a:endParaRPr>
          </a:p>
        </p:txBody>
      </p:sp>
      <p:pic>
        <p:nvPicPr>
          <p:cNvPr id="17" name="Imagen 16">
            <a:extLst>
              <a:ext uri="{FF2B5EF4-FFF2-40B4-BE49-F238E27FC236}">
                <a16:creationId xmlns:a16="http://schemas.microsoft.com/office/drawing/2014/main" id="{8BD9D899-B743-5AF5-7983-1A79AAEC2336}"/>
              </a:ext>
            </a:extLst>
          </p:cNvPr>
          <p:cNvPicPr>
            <a:picLocks noChangeAspect="1"/>
          </p:cNvPicPr>
          <p:nvPr/>
        </p:nvPicPr>
        <p:blipFill>
          <a:blip r:embed="rId2"/>
          <a:srcRect/>
          <a:stretch/>
        </p:blipFill>
        <p:spPr>
          <a:xfrm>
            <a:off x="-155519" y="0"/>
            <a:ext cx="5505450" cy="5505450"/>
          </a:xfrm>
          <a:prstGeom prst="rect">
            <a:avLst/>
          </a:prstGeom>
        </p:spPr>
      </p:pic>
      <p:grpSp>
        <p:nvGrpSpPr>
          <p:cNvPr id="21" name="Grupo 20">
            <a:extLst>
              <a:ext uri="{FF2B5EF4-FFF2-40B4-BE49-F238E27FC236}">
                <a16:creationId xmlns:a16="http://schemas.microsoft.com/office/drawing/2014/main" id="{C12F77EA-D39D-BE5A-97D1-7257CA062613}"/>
              </a:ext>
            </a:extLst>
          </p:cNvPr>
          <p:cNvGrpSpPr/>
          <p:nvPr/>
        </p:nvGrpSpPr>
        <p:grpSpPr>
          <a:xfrm>
            <a:off x="7758070" y="112447"/>
            <a:ext cx="1226162" cy="340378"/>
            <a:chOff x="8810283" y="277546"/>
            <a:chExt cx="2047199" cy="568294"/>
          </a:xfrm>
        </p:grpSpPr>
        <p:sp>
          <p:nvSpPr>
            <p:cNvPr id="22" name="Google Shape;580;p51">
              <a:extLst>
                <a:ext uri="{FF2B5EF4-FFF2-40B4-BE49-F238E27FC236}">
                  <a16:creationId xmlns:a16="http://schemas.microsoft.com/office/drawing/2014/main" id="{82D6087A-F138-4B90-1DA2-F3E1AA349248}"/>
                </a:ext>
              </a:extLst>
            </p:cNvPr>
            <p:cNvSpPr/>
            <p:nvPr/>
          </p:nvSpPr>
          <p:spPr>
            <a:xfrm>
              <a:off x="10302828" y="277546"/>
              <a:ext cx="554654" cy="555270"/>
            </a:xfrm>
            <a:custGeom>
              <a:avLst/>
              <a:gdLst>
                <a:gd name="f0" fmla="val w"/>
                <a:gd name="f1" fmla="val h"/>
                <a:gd name="f2" fmla="val 0"/>
                <a:gd name="f3" fmla="val 10860"/>
                <a:gd name="f4" fmla="val 10872"/>
                <a:gd name="f5" fmla="val 5430"/>
                <a:gd name="f6" fmla="val 1"/>
                <a:gd name="f7" fmla="val 3990"/>
                <a:gd name="f8" fmla="val 2608"/>
                <a:gd name="f9" fmla="val 560"/>
                <a:gd name="f10" fmla="val 1596"/>
                <a:gd name="f11" fmla="val 1584"/>
                <a:gd name="f12" fmla="val 561"/>
                <a:gd name="f13" fmla="val 2620"/>
                <a:gd name="f14" fmla="val 3989"/>
                <a:gd name="f15" fmla="val 6561"/>
                <a:gd name="f16" fmla="val 346"/>
                <a:gd name="f17" fmla="val 7645"/>
                <a:gd name="f18" fmla="val 1001"/>
                <a:gd name="f19" fmla="val 8573"/>
                <a:gd name="f20" fmla="val 1632"/>
                <a:gd name="f21" fmla="val 9466"/>
                <a:gd name="f22" fmla="val 2513"/>
                <a:gd name="f23" fmla="val 10145"/>
                <a:gd name="f24" fmla="val 3537"/>
                <a:gd name="f25" fmla="val 10538"/>
                <a:gd name="f26" fmla="val 3559"/>
                <a:gd name="f27" fmla="val 10544"/>
                <a:gd name="f28" fmla="val 3579"/>
                <a:gd name="f29" fmla="val 10547"/>
                <a:gd name="f30" fmla="val 3599"/>
                <a:gd name="f31" fmla="val 3656"/>
                <a:gd name="f32" fmla="val 3704"/>
                <a:gd name="f33" fmla="val 10522"/>
                <a:gd name="f34" fmla="val 3740"/>
                <a:gd name="f35" fmla="val 10478"/>
                <a:gd name="f36" fmla="val 3763"/>
                <a:gd name="f37" fmla="val 10443"/>
                <a:gd name="f38" fmla="val 10395"/>
                <a:gd name="f39" fmla="val 10371"/>
                <a:gd name="f40" fmla="val 7275"/>
                <a:gd name="f41" fmla="val 7180"/>
                <a:gd name="f42" fmla="val 3692"/>
                <a:gd name="f43" fmla="val 7097"/>
                <a:gd name="f44" fmla="val 3585"/>
                <a:gd name="f45" fmla="val 2156"/>
                <a:gd name="f46" fmla="val 5835"/>
                <a:gd name="f47" fmla="val 3680"/>
                <a:gd name="f48" fmla="val 5751"/>
                <a:gd name="f49" fmla="val 5656"/>
                <a:gd name="f50" fmla="val 3942"/>
                <a:gd name="f51" fmla="val 5180"/>
                <a:gd name="f52" fmla="val 2632"/>
                <a:gd name="f53" fmla="val 6799"/>
                <a:gd name="f54" fmla="val 7550"/>
                <a:gd name="f55" fmla="val 3894"/>
                <a:gd name="f56" fmla="val 6311"/>
                <a:gd name="f57" fmla="val 5883"/>
                <a:gd name="f58" fmla="val 4025"/>
                <a:gd name="f59" fmla="val 5561"/>
                <a:gd name="f60" fmla="val 4287"/>
                <a:gd name="f61" fmla="val 5228"/>
                <a:gd name="f62" fmla="val 4561"/>
                <a:gd name="f63" fmla="val 5025"/>
                <a:gd name="f64" fmla="val 4966"/>
                <a:gd name="f65" fmla="val 5740"/>
                <a:gd name="f66" fmla="val 5109"/>
                <a:gd name="f67" fmla="val 5204"/>
                <a:gd name="f68" fmla="val 5966"/>
                <a:gd name="f69" fmla="val 6061"/>
                <a:gd name="f70" fmla="val 5978"/>
                <a:gd name="f71" fmla="val 5478"/>
                <a:gd name="f72" fmla="val 5371"/>
                <a:gd name="f73" fmla="val 5418"/>
                <a:gd name="f74" fmla="val 4525"/>
                <a:gd name="f75" fmla="val 6145"/>
                <a:gd name="f76" fmla="val 4204"/>
                <a:gd name="f77" fmla="val 7704"/>
                <a:gd name="f78" fmla="val 7800"/>
                <a:gd name="f79" fmla="val 7883"/>
                <a:gd name="f80" fmla="val 4132"/>
                <a:gd name="f81" fmla="val 2418"/>
                <a:gd name="f82" fmla="val 2334"/>
                <a:gd name="f83" fmla="val 7811"/>
                <a:gd name="f84" fmla="val 2239"/>
                <a:gd name="f85" fmla="val 5121"/>
                <a:gd name="f86" fmla="val 2572"/>
                <a:gd name="f87" fmla="val 4466"/>
                <a:gd name="f88" fmla="val 3156"/>
                <a:gd name="f89" fmla="val 3799"/>
                <a:gd name="f90" fmla="val 3418"/>
                <a:gd name="f91" fmla="val 4549"/>
                <a:gd name="f92" fmla="val 5382"/>
                <a:gd name="f93" fmla="val 5442"/>
                <a:gd name="f94" fmla="val 1989"/>
                <a:gd name="f95" fmla="val 1906"/>
                <a:gd name="f96" fmla="val 1811"/>
                <a:gd name="f97" fmla="val 5513"/>
                <a:gd name="f98" fmla="val 5620"/>
                <a:gd name="f99" fmla="val 7228"/>
                <a:gd name="f100" fmla="val 7323"/>
                <a:gd name="f101" fmla="val 1894"/>
                <a:gd name="f102" fmla="val 7406"/>
                <a:gd name="f103" fmla="val 10085"/>
                <a:gd name="f104" fmla="val 1561"/>
                <a:gd name="f105" fmla="val 9300"/>
                <a:gd name="f106" fmla="val 7442"/>
                <a:gd name="f107" fmla="val 2596"/>
                <a:gd name="f108" fmla="val 322"/>
                <a:gd name="f109" fmla="val 8228"/>
                <a:gd name="f110" fmla="val 10526"/>
                <a:gd name="f111" fmla="val 8240"/>
                <a:gd name="f112" fmla="val 10502"/>
                <a:gd name="f113" fmla="val 7418"/>
                <a:gd name="f114" fmla="val 7728"/>
                <a:gd name="f115" fmla="val 7907"/>
                <a:gd name="f116" fmla="val 7347"/>
                <a:gd name="f117" fmla="val 7240"/>
                <a:gd name="f118" fmla="val 7823"/>
                <a:gd name="f119" fmla="val 6728"/>
                <a:gd name="f120" fmla="val 6633"/>
                <a:gd name="f121" fmla="val 6549"/>
                <a:gd name="f122" fmla="val 5549"/>
                <a:gd name="f123" fmla="val 6621"/>
                <a:gd name="f124" fmla="val 7561"/>
                <a:gd name="f125" fmla="val 7168"/>
                <a:gd name="f126" fmla="val 10693"/>
                <a:gd name="f127" fmla="val 10788"/>
                <a:gd name="f128" fmla="val 10859"/>
                <a:gd name="f129" fmla="val 5192"/>
                <a:gd name="f130" fmla="val 10871"/>
                <a:gd name="f131" fmla="val 6871"/>
                <a:gd name="f132" fmla="val 10312"/>
                <a:gd name="f133" fmla="val 9276"/>
                <a:gd name="f134" fmla="val 9288"/>
                <a:gd name="f135" fmla="val 10300"/>
                <a:gd name="f136" fmla="val 8252"/>
                <a:gd name="f137" fmla="val 6883"/>
                <a:gd name="f138" fmla="*/ f0 1 10860"/>
                <a:gd name="f139" fmla="*/ f1 1 10872"/>
                <a:gd name="f140" fmla="val f2"/>
                <a:gd name="f141" fmla="val f3"/>
                <a:gd name="f142" fmla="val f4"/>
                <a:gd name="f143" fmla="+- f142 0 f140"/>
                <a:gd name="f144" fmla="+- f141 0 f140"/>
                <a:gd name="f145" fmla="*/ f144 1 10860"/>
                <a:gd name="f146" fmla="*/ f143 1 10872"/>
                <a:gd name="f147" fmla="*/ f140 1 f145"/>
                <a:gd name="f148" fmla="*/ f141 1 f145"/>
                <a:gd name="f149" fmla="*/ f140 1 f146"/>
                <a:gd name="f150" fmla="*/ f142 1 f146"/>
                <a:gd name="f151" fmla="*/ f147 f138 1"/>
                <a:gd name="f152" fmla="*/ f148 f138 1"/>
                <a:gd name="f153" fmla="*/ f150 f139 1"/>
                <a:gd name="f154" fmla="*/ f149 f139 1"/>
              </a:gdLst>
              <a:ahLst/>
              <a:cxnLst>
                <a:cxn ang="3cd4">
                  <a:pos x="hc" y="t"/>
                </a:cxn>
                <a:cxn ang="0">
                  <a:pos x="r" y="vc"/>
                </a:cxn>
                <a:cxn ang="cd4">
                  <a:pos x="hc" y="b"/>
                </a:cxn>
                <a:cxn ang="cd2">
                  <a:pos x="l" y="vc"/>
                </a:cxn>
              </a:cxnLst>
              <a:rect l="f151" t="f154" r="f152" b="f153"/>
              <a:pathLst>
                <a:path w="10860" h="10872">
                  <a:moveTo>
                    <a:pt x="f5" y="f6"/>
                  </a:moveTo>
                  <a:cubicBezTo>
                    <a:pt x="f7" y="f6"/>
                    <a:pt x="f8" y="f9"/>
                    <a:pt x="f10" y="f11"/>
                  </a:cubicBezTo>
                  <a:cubicBezTo>
                    <a:pt x="f12" y="f13"/>
                    <a:pt x="f6" y="f14"/>
                    <a:pt x="f6" y="f5"/>
                  </a:cubicBezTo>
                  <a:cubicBezTo>
                    <a:pt x="f6" y="f15"/>
                    <a:pt x="f16" y="f17"/>
                    <a:pt x="f18" y="f19"/>
                  </a:cubicBezTo>
                  <a:cubicBezTo>
                    <a:pt x="f20" y="f21"/>
                    <a:pt x="f22" y="f23"/>
                    <a:pt x="f24" y="f25"/>
                  </a:cubicBezTo>
                  <a:cubicBezTo>
                    <a:pt x="f26" y="f27"/>
                    <a:pt x="f28" y="f29"/>
                    <a:pt x="f30" y="f29"/>
                  </a:cubicBezTo>
                  <a:cubicBezTo>
                    <a:pt x="f31" y="f29"/>
                    <a:pt x="f32" y="f33"/>
                    <a:pt x="f34" y="f35"/>
                  </a:cubicBezTo>
                  <a:cubicBezTo>
                    <a:pt x="f36" y="f37"/>
                    <a:pt x="f36" y="f38"/>
                    <a:pt x="f36" y="f39"/>
                  </a:cubicBezTo>
                  <a:lnTo>
                    <a:pt x="f36" y="f40"/>
                  </a:lnTo>
                  <a:cubicBezTo>
                    <a:pt x="f36" y="f41"/>
                    <a:pt x="f42" y="f43"/>
                    <a:pt x="f44" y="f43"/>
                  </a:cubicBezTo>
                  <a:lnTo>
                    <a:pt x="f45" y="f43"/>
                  </a:lnTo>
                  <a:lnTo>
                    <a:pt x="f45" y="f46"/>
                  </a:lnTo>
                  <a:lnTo>
                    <a:pt x="f44" y="f46"/>
                  </a:lnTo>
                  <a:cubicBezTo>
                    <a:pt x="f47" y="f46"/>
                    <a:pt x="f36" y="f48"/>
                    <a:pt x="f36" y="f49"/>
                  </a:cubicBezTo>
                  <a:lnTo>
                    <a:pt x="f36" y="f5"/>
                  </a:lnTo>
                  <a:cubicBezTo>
                    <a:pt x="f36" y="f50"/>
                    <a:pt x="f51" y="f52"/>
                    <a:pt x="f53" y="f52"/>
                  </a:cubicBezTo>
                  <a:lnTo>
                    <a:pt x="f54" y="f52"/>
                  </a:lnTo>
                  <a:lnTo>
                    <a:pt x="f54" y="f55"/>
                  </a:lnTo>
                  <a:lnTo>
                    <a:pt x="f53" y="f55"/>
                  </a:lnTo>
                  <a:cubicBezTo>
                    <a:pt x="f56" y="f55"/>
                    <a:pt x="f57" y="f58"/>
                    <a:pt x="f59" y="f60"/>
                  </a:cubicBezTo>
                  <a:cubicBezTo>
                    <a:pt x="f61" y="f62"/>
                    <a:pt x="f63" y="f64"/>
                    <a:pt x="f63" y="f5"/>
                  </a:cubicBezTo>
                  <a:lnTo>
                    <a:pt x="f63" y="f49"/>
                  </a:lnTo>
                  <a:cubicBezTo>
                    <a:pt x="f63" y="f65"/>
                    <a:pt x="f66" y="f46"/>
                    <a:pt x="f67" y="f46"/>
                  </a:cubicBezTo>
                  <a:lnTo>
                    <a:pt x="f57" y="f46"/>
                  </a:lnTo>
                  <a:cubicBezTo>
                    <a:pt x="f68" y="f46"/>
                    <a:pt x="f69" y="f48"/>
                    <a:pt x="f69" y="f49"/>
                  </a:cubicBezTo>
                  <a:cubicBezTo>
                    <a:pt x="f69" y="f59"/>
                    <a:pt x="f70" y="f71"/>
                    <a:pt x="f57" y="f71"/>
                  </a:cubicBezTo>
                  <a:lnTo>
                    <a:pt x="f72" y="f71"/>
                  </a:lnTo>
                  <a:lnTo>
                    <a:pt x="f72" y="f73"/>
                  </a:lnTo>
                  <a:cubicBezTo>
                    <a:pt x="f72" y="f74"/>
                    <a:pt x="f75" y="f76"/>
                    <a:pt x="f53" y="f76"/>
                  </a:cubicBezTo>
                  <a:lnTo>
                    <a:pt x="f77" y="f76"/>
                  </a:lnTo>
                  <a:cubicBezTo>
                    <a:pt x="f78" y="f76"/>
                    <a:pt x="f79" y="f80"/>
                    <a:pt x="f79" y="f58"/>
                  </a:cubicBezTo>
                  <a:lnTo>
                    <a:pt x="f79" y="f81"/>
                  </a:lnTo>
                  <a:cubicBezTo>
                    <a:pt x="f79" y="f82"/>
                    <a:pt x="f83" y="f84"/>
                    <a:pt x="f77" y="f84"/>
                  </a:cubicBezTo>
                  <a:lnTo>
                    <a:pt x="f53" y="f84"/>
                  </a:lnTo>
                  <a:cubicBezTo>
                    <a:pt x="f68" y="f84"/>
                    <a:pt x="f85" y="f86"/>
                    <a:pt x="f87" y="f88"/>
                  </a:cubicBezTo>
                  <a:cubicBezTo>
                    <a:pt x="f89" y="f36"/>
                    <a:pt x="f90" y="f91"/>
                    <a:pt x="f90" y="f92"/>
                  </a:cubicBezTo>
                  <a:lnTo>
                    <a:pt x="f90" y="f93"/>
                  </a:lnTo>
                  <a:lnTo>
                    <a:pt x="f94" y="f93"/>
                  </a:lnTo>
                  <a:cubicBezTo>
                    <a:pt x="f95" y="f93"/>
                    <a:pt x="f96" y="f97"/>
                    <a:pt x="f96" y="f98"/>
                  </a:cubicBezTo>
                  <a:lnTo>
                    <a:pt x="f96" y="f99"/>
                  </a:lnTo>
                  <a:cubicBezTo>
                    <a:pt x="f96" y="f100"/>
                    <a:pt x="f101" y="f102"/>
                    <a:pt x="f94" y="f102"/>
                  </a:cubicBezTo>
                  <a:lnTo>
                    <a:pt x="f90" y="f102"/>
                  </a:lnTo>
                  <a:lnTo>
                    <a:pt x="f90" y="f103"/>
                  </a:lnTo>
                  <a:cubicBezTo>
                    <a:pt x="f104" y="f105"/>
                    <a:pt x="f16" y="f106"/>
                    <a:pt x="f16" y="f73"/>
                  </a:cubicBezTo>
                  <a:cubicBezTo>
                    <a:pt x="f16" y="f107"/>
                    <a:pt x="f13" y="f108"/>
                    <a:pt x="f5" y="f108"/>
                  </a:cubicBezTo>
                  <a:cubicBezTo>
                    <a:pt x="f109" y="f108"/>
                    <a:pt x="f110" y="f13"/>
                    <a:pt x="f110" y="f73"/>
                  </a:cubicBezTo>
                  <a:cubicBezTo>
                    <a:pt x="f110" y="f109"/>
                    <a:pt x="f111" y="f112"/>
                    <a:pt x="f5" y="f112"/>
                  </a:cubicBezTo>
                  <a:lnTo>
                    <a:pt x="f72" y="f112"/>
                  </a:lnTo>
                  <a:lnTo>
                    <a:pt x="f72" y="f113"/>
                  </a:lnTo>
                  <a:lnTo>
                    <a:pt x="f114" y="f113"/>
                  </a:lnTo>
                  <a:cubicBezTo>
                    <a:pt x="f83" y="f113"/>
                    <a:pt x="f115" y="f116"/>
                    <a:pt x="f115" y="f117"/>
                  </a:cubicBezTo>
                  <a:lnTo>
                    <a:pt x="f115" y="f49"/>
                  </a:lnTo>
                  <a:cubicBezTo>
                    <a:pt x="f115" y="f59"/>
                    <a:pt x="f118" y="f71"/>
                    <a:pt x="f114" y="f71"/>
                  </a:cubicBezTo>
                  <a:lnTo>
                    <a:pt x="f119" y="f71"/>
                  </a:lnTo>
                  <a:cubicBezTo>
                    <a:pt x="f120" y="f71"/>
                    <a:pt x="f121" y="f122"/>
                    <a:pt x="f121" y="f49"/>
                  </a:cubicBezTo>
                  <a:cubicBezTo>
                    <a:pt x="f121" y="f65"/>
                    <a:pt x="f123" y="f46"/>
                    <a:pt x="f119" y="f46"/>
                  </a:cubicBezTo>
                  <a:lnTo>
                    <a:pt x="f124" y="f46"/>
                  </a:lnTo>
                  <a:lnTo>
                    <a:pt x="f124" y="f43"/>
                  </a:lnTo>
                  <a:lnTo>
                    <a:pt x="f67" y="f43"/>
                  </a:lnTo>
                  <a:cubicBezTo>
                    <a:pt x="f85" y="f43"/>
                    <a:pt x="f63" y="f125"/>
                    <a:pt x="f63" y="f40"/>
                  </a:cubicBezTo>
                  <a:lnTo>
                    <a:pt x="f63" y="f126"/>
                  </a:lnTo>
                  <a:cubicBezTo>
                    <a:pt x="f63" y="f127"/>
                    <a:pt x="f66" y="f128"/>
                    <a:pt x="f129" y="f130"/>
                  </a:cubicBezTo>
                  <a:lnTo>
                    <a:pt x="f5" y="f130"/>
                  </a:lnTo>
                  <a:cubicBezTo>
                    <a:pt x="f131" y="f130"/>
                    <a:pt x="f111" y="f132"/>
                    <a:pt x="f133" y="f134"/>
                  </a:cubicBezTo>
                  <a:cubicBezTo>
                    <a:pt x="f135" y="f136"/>
                    <a:pt x="f128" y="f137"/>
                    <a:pt x="f128" y="f93"/>
                  </a:cubicBezTo>
                  <a:cubicBezTo>
                    <a:pt x="f128" y="f14"/>
                    <a:pt x="f135" y="f13"/>
                    <a:pt x="f133" y="f11"/>
                  </a:cubicBezTo>
                  <a:cubicBezTo>
                    <a:pt x="f111" y="f9"/>
                    <a:pt x="f131" y="f6"/>
                    <a:pt x="f5" y="f6"/>
                  </a:cubicBezTo>
                  <a:close/>
                </a:path>
              </a:pathLst>
            </a:custGeom>
            <a:solidFill>
              <a:srgbClr val="FFFFFF"/>
            </a:solidFill>
            <a:ln cap="flat">
              <a:noFill/>
              <a:prstDash val="solid"/>
            </a:ln>
          </p:spPr>
          <p:txBody>
            <a:bodyPr vert="horz" wrap="square" lIns="91421" tIns="91421" rIns="91421" bIns="9142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FFFFFF"/>
                </a:solidFill>
                <a:uFillTx/>
                <a:latin typeface="Arial"/>
                <a:ea typeface="Arial"/>
                <a:cs typeface="Arial"/>
              </a:endParaRPr>
            </a:p>
          </p:txBody>
        </p:sp>
        <p:grpSp>
          <p:nvGrpSpPr>
            <p:cNvPr id="23" name="Google Shape;581;p51">
              <a:extLst>
                <a:ext uri="{FF2B5EF4-FFF2-40B4-BE49-F238E27FC236}">
                  <a16:creationId xmlns:a16="http://schemas.microsoft.com/office/drawing/2014/main" id="{F6751297-8450-37A2-B318-95D4D1203AD1}"/>
                </a:ext>
              </a:extLst>
            </p:cNvPr>
            <p:cNvGrpSpPr/>
            <p:nvPr/>
          </p:nvGrpSpPr>
          <p:grpSpPr>
            <a:xfrm>
              <a:off x="9561043" y="291186"/>
              <a:ext cx="555270" cy="554654"/>
              <a:chOff x="4582433" y="2545607"/>
              <a:chExt cx="346054" cy="345670"/>
            </a:xfrm>
          </p:grpSpPr>
          <p:sp>
            <p:nvSpPr>
              <p:cNvPr id="27" name="Google Shape;582;p51">
                <a:extLst>
                  <a:ext uri="{FF2B5EF4-FFF2-40B4-BE49-F238E27FC236}">
                    <a16:creationId xmlns:a16="http://schemas.microsoft.com/office/drawing/2014/main" id="{AC105523-45A5-3155-E9DD-51EC0A2EED47}"/>
                  </a:ext>
                </a:extLst>
              </p:cNvPr>
              <p:cNvSpPr/>
              <p:nvPr/>
            </p:nvSpPr>
            <p:spPr>
              <a:xfrm>
                <a:off x="4582433" y="2545607"/>
                <a:ext cx="346054" cy="345670"/>
              </a:xfrm>
              <a:custGeom>
                <a:avLst/>
                <a:gdLst>
                  <a:gd name="f0" fmla="val w"/>
                  <a:gd name="f1" fmla="val h"/>
                  <a:gd name="f2" fmla="val 0"/>
                  <a:gd name="f3" fmla="val 10872"/>
                  <a:gd name="f4" fmla="val 10860"/>
                  <a:gd name="f5" fmla="val 5418"/>
                  <a:gd name="f6" fmla="val 334"/>
                  <a:gd name="f7" fmla="val 8228"/>
                  <a:gd name="f8" fmla="val 10514"/>
                  <a:gd name="f9" fmla="val 2608"/>
                  <a:gd name="f10" fmla="val 5430"/>
                  <a:gd name="f11" fmla="val 8240"/>
                  <a:gd name="f12" fmla="val 1"/>
                  <a:gd name="f13" fmla="val 3989"/>
                  <a:gd name="f14" fmla="val 2620"/>
                  <a:gd name="f15" fmla="val 560"/>
                  <a:gd name="f16" fmla="val 1596"/>
                  <a:gd name="f17" fmla="val 1584"/>
                  <a:gd name="f18" fmla="val 572"/>
                  <a:gd name="f19" fmla="val 6871"/>
                  <a:gd name="f20" fmla="val 9264"/>
                  <a:gd name="f21" fmla="val 10300"/>
                  <a:gd name="f22" fmla="val 10859"/>
                  <a:gd name="f23" fmla="val 6883"/>
                  <a:gd name="f24" fmla="val 8252"/>
                  <a:gd name="f25" fmla="val 9276"/>
                  <a:gd name="f26" fmla="val 10871"/>
                  <a:gd name="f27" fmla="*/ f0 1 10872"/>
                  <a:gd name="f28" fmla="*/ f1 1 10860"/>
                  <a:gd name="f29" fmla="val f2"/>
                  <a:gd name="f30" fmla="val f3"/>
                  <a:gd name="f31" fmla="val f4"/>
                  <a:gd name="f32" fmla="+- f31 0 f29"/>
                  <a:gd name="f33" fmla="+- f30 0 f29"/>
                  <a:gd name="f34" fmla="*/ f33 1 10872"/>
                  <a:gd name="f35" fmla="*/ f32 1 10860"/>
                  <a:gd name="f36" fmla="*/ f29 1 f34"/>
                  <a:gd name="f37" fmla="*/ f30 1 f34"/>
                  <a:gd name="f38" fmla="*/ f29 1 f35"/>
                  <a:gd name="f39" fmla="*/ f31 1 f35"/>
                  <a:gd name="f40" fmla="*/ f36 f27 1"/>
                  <a:gd name="f41" fmla="*/ f37 f27 1"/>
                  <a:gd name="f42" fmla="*/ f39 f28 1"/>
                  <a:gd name="f43" fmla="*/ f38 f28 1"/>
                </a:gdLst>
                <a:ahLst/>
                <a:cxnLst>
                  <a:cxn ang="3cd4">
                    <a:pos x="hc" y="t"/>
                  </a:cxn>
                  <a:cxn ang="0">
                    <a:pos x="r" y="vc"/>
                  </a:cxn>
                  <a:cxn ang="cd4">
                    <a:pos x="hc" y="b"/>
                  </a:cxn>
                  <a:cxn ang="cd2">
                    <a:pos x="l" y="vc"/>
                  </a:cxn>
                </a:cxnLst>
                <a:rect l="f40" t="f43" r="f41" b="f42"/>
                <a:pathLst>
                  <a:path w="10872" h="10860">
                    <a:moveTo>
                      <a:pt x="f5" y="f6"/>
                    </a:moveTo>
                    <a:cubicBezTo>
                      <a:pt x="f7" y="f6"/>
                      <a:pt x="f8" y="f9"/>
                      <a:pt x="f8" y="f10"/>
                    </a:cubicBezTo>
                    <a:cubicBezTo>
                      <a:pt x="f8" y="f11"/>
                      <a:pt x="f7" y="f8"/>
                      <a:pt x="f5" y="f8"/>
                    </a:cubicBezTo>
                    <a:cubicBezTo>
                      <a:pt x="f9" y="f8"/>
                      <a:pt x="f6" y="f11"/>
                      <a:pt x="f6" y="f10"/>
                    </a:cubicBezTo>
                    <a:cubicBezTo>
                      <a:pt x="f6" y="f9"/>
                      <a:pt x="f9" y="f6"/>
                      <a:pt x="f5" y="f6"/>
                    </a:cubicBezTo>
                    <a:close/>
                    <a:moveTo>
                      <a:pt x="f10" y="f12"/>
                    </a:moveTo>
                    <a:cubicBezTo>
                      <a:pt x="f13" y="f12"/>
                      <a:pt x="f14" y="f15"/>
                      <a:pt x="f16" y="f17"/>
                    </a:cubicBezTo>
                    <a:cubicBezTo>
                      <a:pt x="f18" y="f14"/>
                      <a:pt x="f12" y="f13"/>
                      <a:pt x="f12" y="f10"/>
                    </a:cubicBezTo>
                    <a:cubicBezTo>
                      <a:pt x="f12" y="f19"/>
                      <a:pt x="f18" y="f11"/>
                      <a:pt x="f16" y="f20"/>
                    </a:cubicBezTo>
                    <a:cubicBezTo>
                      <a:pt x="f14" y="f21"/>
                      <a:pt x="f13" y="f22"/>
                      <a:pt x="f10" y="f22"/>
                    </a:cubicBezTo>
                    <a:cubicBezTo>
                      <a:pt x="f23" y="f22"/>
                      <a:pt x="f24" y="f21"/>
                      <a:pt x="f25" y="f20"/>
                    </a:cubicBezTo>
                    <a:cubicBezTo>
                      <a:pt x="f21" y="f11"/>
                      <a:pt x="f26" y="f19"/>
                      <a:pt x="f26" y="f10"/>
                    </a:cubicBezTo>
                    <a:cubicBezTo>
                      <a:pt x="f26" y="f13"/>
                      <a:pt x="f21" y="f14"/>
                      <a:pt x="f25" y="f17"/>
                    </a:cubicBezTo>
                    <a:cubicBezTo>
                      <a:pt x="f24" y="f15"/>
                      <a:pt x="f23" y="f12"/>
                      <a:pt x="f10" y="f12"/>
                    </a:cubicBezTo>
                    <a:close/>
                  </a:path>
                </a:pathLst>
              </a:custGeom>
              <a:solidFill>
                <a:srgbClr val="FFFFFF"/>
              </a:solidFill>
              <a:ln cap="flat">
                <a:noFill/>
                <a:prstDash val="solid"/>
              </a:ln>
            </p:spPr>
            <p:txBody>
              <a:bodyPr vert="horz" wrap="square" lIns="91421" tIns="91421" rIns="91421" bIns="9142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FFFFFF"/>
                  </a:solidFill>
                  <a:uFillTx/>
                  <a:latin typeface="Arial"/>
                  <a:ea typeface="Arial"/>
                  <a:cs typeface="Arial"/>
                </a:endParaRPr>
              </a:p>
            </p:txBody>
          </p:sp>
          <p:sp>
            <p:nvSpPr>
              <p:cNvPr id="28" name="Google Shape;583;p51">
                <a:extLst>
                  <a:ext uri="{FF2B5EF4-FFF2-40B4-BE49-F238E27FC236}">
                    <a16:creationId xmlns:a16="http://schemas.microsoft.com/office/drawing/2014/main" id="{75D87CB3-B4F4-5503-C216-06710461A717}"/>
                  </a:ext>
                </a:extLst>
              </p:cNvPr>
              <p:cNvSpPr/>
              <p:nvPr/>
            </p:nvSpPr>
            <p:spPr>
              <a:xfrm>
                <a:off x="4647236" y="2610794"/>
                <a:ext cx="215295" cy="215295"/>
              </a:xfrm>
              <a:custGeom>
                <a:avLst/>
                <a:gdLst>
                  <a:gd name="f0" fmla="val w"/>
                  <a:gd name="f1" fmla="val h"/>
                  <a:gd name="f2" fmla="val 0"/>
                  <a:gd name="f3" fmla="val 6764"/>
                  <a:gd name="f4" fmla="val 5335"/>
                  <a:gd name="f5" fmla="val 346"/>
                  <a:gd name="f6" fmla="val 5930"/>
                  <a:gd name="f7" fmla="val 6418"/>
                  <a:gd name="f8" fmla="val 834"/>
                  <a:gd name="f9" fmla="val 1429"/>
                  <a:gd name="f10" fmla="val 1"/>
                  <a:gd name="f11" fmla="val 644"/>
                  <a:gd name="f12" fmla="val 6120"/>
                  <a:gd name="f13" fmla="val 6763"/>
                  <a:gd name="f14" fmla="val 6121"/>
                  <a:gd name="f15" fmla="*/ f0 1 6764"/>
                  <a:gd name="f16" fmla="*/ f1 1 6764"/>
                  <a:gd name="f17" fmla="val f2"/>
                  <a:gd name="f18" fmla="val f3"/>
                  <a:gd name="f19" fmla="+- f18 0 f17"/>
                  <a:gd name="f20" fmla="*/ f19 1 6764"/>
                  <a:gd name="f21" fmla="*/ f17 1 f20"/>
                  <a:gd name="f22" fmla="*/ f18 1 f20"/>
                  <a:gd name="f23" fmla="*/ f21 f15 1"/>
                  <a:gd name="f24" fmla="*/ f22 f15 1"/>
                  <a:gd name="f25" fmla="*/ f22 f16 1"/>
                  <a:gd name="f26" fmla="*/ f21 f16 1"/>
                </a:gdLst>
                <a:ahLst/>
                <a:cxnLst>
                  <a:cxn ang="3cd4">
                    <a:pos x="hc" y="t"/>
                  </a:cxn>
                  <a:cxn ang="0">
                    <a:pos x="r" y="vc"/>
                  </a:cxn>
                  <a:cxn ang="cd4">
                    <a:pos x="hc" y="b"/>
                  </a:cxn>
                  <a:cxn ang="cd2">
                    <a:pos x="l" y="vc"/>
                  </a:cxn>
                </a:cxnLst>
                <a:rect l="f23" t="f26" r="f24" b="f25"/>
                <a:pathLst>
                  <a:path w="6764" h="6764">
                    <a:moveTo>
                      <a:pt x="f4" y="f5"/>
                    </a:moveTo>
                    <a:cubicBezTo>
                      <a:pt x="f6" y="f5"/>
                      <a:pt x="f7" y="f8"/>
                      <a:pt x="f7" y="f9"/>
                    </a:cubicBezTo>
                    <a:lnTo>
                      <a:pt x="f7" y="f4"/>
                    </a:lnTo>
                    <a:cubicBezTo>
                      <a:pt x="f7" y="f6"/>
                      <a:pt x="f6" y="f7"/>
                      <a:pt x="f4" y="f7"/>
                    </a:cubicBezTo>
                    <a:lnTo>
                      <a:pt x="f9" y="f7"/>
                    </a:lnTo>
                    <a:cubicBezTo>
                      <a:pt x="f8" y="f7"/>
                      <a:pt x="f5" y="f6"/>
                      <a:pt x="f5" y="f4"/>
                    </a:cubicBezTo>
                    <a:lnTo>
                      <a:pt x="f5" y="f9"/>
                    </a:lnTo>
                    <a:cubicBezTo>
                      <a:pt x="f5" y="f8"/>
                      <a:pt x="f8" y="f5"/>
                      <a:pt x="f9" y="f5"/>
                    </a:cubicBezTo>
                    <a:close/>
                    <a:moveTo>
                      <a:pt x="f9" y="f10"/>
                    </a:moveTo>
                    <a:cubicBezTo>
                      <a:pt x="f11" y="f10"/>
                      <a:pt x="f10" y="f11"/>
                      <a:pt x="f10" y="f9"/>
                    </a:cubicBezTo>
                    <a:lnTo>
                      <a:pt x="f10" y="f4"/>
                    </a:lnTo>
                    <a:cubicBezTo>
                      <a:pt x="f10" y="f12"/>
                      <a:pt x="f11" y="f13"/>
                      <a:pt x="f9" y="f13"/>
                    </a:cubicBezTo>
                    <a:lnTo>
                      <a:pt x="f4" y="f13"/>
                    </a:lnTo>
                    <a:cubicBezTo>
                      <a:pt x="f14" y="f13"/>
                      <a:pt x="f13" y="f12"/>
                      <a:pt x="f13" y="f4"/>
                    </a:cubicBezTo>
                    <a:lnTo>
                      <a:pt x="f13" y="f9"/>
                    </a:lnTo>
                    <a:cubicBezTo>
                      <a:pt x="f13" y="f11"/>
                      <a:pt x="f14" y="f10"/>
                      <a:pt x="f4" y="f10"/>
                    </a:cubicBezTo>
                    <a:close/>
                  </a:path>
                </a:pathLst>
              </a:custGeom>
              <a:solidFill>
                <a:srgbClr val="FFFFFF"/>
              </a:solidFill>
              <a:ln cap="flat">
                <a:noFill/>
                <a:prstDash val="solid"/>
              </a:ln>
            </p:spPr>
            <p:txBody>
              <a:bodyPr vert="horz" wrap="square" lIns="91421" tIns="91421" rIns="91421" bIns="9142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FFFFFF"/>
                  </a:solidFill>
                  <a:uFillTx/>
                  <a:latin typeface="Arial"/>
                  <a:ea typeface="Arial"/>
                  <a:cs typeface="Arial"/>
                </a:endParaRPr>
              </a:p>
            </p:txBody>
          </p:sp>
          <p:sp>
            <p:nvSpPr>
              <p:cNvPr id="29" name="Google Shape;584;p51">
                <a:extLst>
                  <a:ext uri="{FF2B5EF4-FFF2-40B4-BE49-F238E27FC236}">
                    <a16:creationId xmlns:a16="http://schemas.microsoft.com/office/drawing/2014/main" id="{CDEC058A-07F7-AD11-F192-565E873C30D5}"/>
                  </a:ext>
                </a:extLst>
              </p:cNvPr>
              <p:cNvSpPr/>
              <p:nvPr/>
            </p:nvSpPr>
            <p:spPr>
              <a:xfrm>
                <a:off x="4697309" y="2661918"/>
                <a:ext cx="114812" cy="112745"/>
              </a:xfrm>
              <a:custGeom>
                <a:avLst/>
                <a:gdLst>
                  <a:gd name="f0" fmla="val w"/>
                  <a:gd name="f1" fmla="val h"/>
                  <a:gd name="f2" fmla="val 0"/>
                  <a:gd name="f3" fmla="val 3607"/>
                  <a:gd name="f4" fmla="val 3542"/>
                  <a:gd name="f5" fmla="val 1822"/>
                  <a:gd name="f6" fmla="val 812"/>
                  <a:gd name="f7" fmla="val 1"/>
                  <a:gd name="f8" fmla="val 851"/>
                  <a:gd name="f9" fmla="val 59"/>
                  <a:gd name="f10" fmla="val 1859"/>
                  <a:gd name="f11" fmla="val 95"/>
                  <a:gd name="f12" fmla="val 2776"/>
                  <a:gd name="f13" fmla="val 833"/>
                  <a:gd name="f14" fmla="val 3502"/>
                  <a:gd name="f15" fmla="val 1726"/>
                  <a:gd name="f16" fmla="val 3538"/>
                  <a:gd name="f17" fmla="val 1764"/>
                  <a:gd name="f18" fmla="val 3541"/>
                  <a:gd name="f19" fmla="val 1802"/>
                  <a:gd name="f20" fmla="val 1840"/>
                  <a:gd name="f21" fmla="val 2178"/>
                  <a:gd name="f22" fmla="val 2494"/>
                  <a:gd name="f23" fmla="val 3447"/>
                  <a:gd name="f24" fmla="val 2762"/>
                  <a:gd name="f25" fmla="val 3276"/>
                  <a:gd name="f26" fmla="val 2857"/>
                  <a:gd name="f27" fmla="val 3217"/>
                  <a:gd name="f28" fmla="val 2869"/>
                  <a:gd name="f29" fmla="val 3086"/>
                  <a:gd name="f30" fmla="val 2797"/>
                  <a:gd name="f31" fmla="val 3014"/>
                  <a:gd name="f32" fmla="val 2761"/>
                  <a:gd name="f33" fmla="val 2978"/>
                  <a:gd name="f34" fmla="val 2711"/>
                  <a:gd name="f35" fmla="val 2964"/>
                  <a:gd name="f36" fmla="val 2664"/>
                  <a:gd name="f37" fmla="val 2634"/>
                  <a:gd name="f38" fmla="val 2606"/>
                  <a:gd name="f39" fmla="val 2969"/>
                  <a:gd name="f40" fmla="val 2583"/>
                  <a:gd name="f41" fmla="val 2979"/>
                  <a:gd name="f42" fmla="val 2380"/>
                  <a:gd name="f43" fmla="val 3096"/>
                  <a:gd name="f44" fmla="val 2149"/>
                  <a:gd name="f45" fmla="val 3185"/>
                  <a:gd name="f46" fmla="val 1897"/>
                  <a:gd name="f47" fmla="val 1868"/>
                  <a:gd name="f48" fmla="val 1839"/>
                  <a:gd name="f49" fmla="val 3183"/>
                  <a:gd name="f50" fmla="val 1809"/>
                  <a:gd name="f51" fmla="val 3181"/>
                  <a:gd name="f52" fmla="val 1023"/>
                  <a:gd name="f53" fmla="val 3169"/>
                  <a:gd name="f54" fmla="val 380"/>
                  <a:gd name="f55" fmla="val 2514"/>
                  <a:gd name="f56" fmla="val 392"/>
                  <a:gd name="f57" fmla="val 1716"/>
                  <a:gd name="f58" fmla="val 426"/>
                  <a:gd name="f59" fmla="val 948"/>
                  <a:gd name="f60" fmla="val 1028"/>
                  <a:gd name="f61" fmla="val 330"/>
                  <a:gd name="f62" fmla="val 1792"/>
                  <a:gd name="f63" fmla="val 1833"/>
                  <a:gd name="f64" fmla="val 1874"/>
                  <a:gd name="f65" fmla="val 332"/>
                  <a:gd name="f66" fmla="val 1916"/>
                  <a:gd name="f67" fmla="val 335"/>
                  <a:gd name="f68" fmla="val 2619"/>
                  <a:gd name="f69" fmla="val 371"/>
                  <a:gd name="f70" fmla="val 3190"/>
                  <a:gd name="f71" fmla="val 943"/>
                  <a:gd name="f72" fmla="val 3250"/>
                  <a:gd name="f73" fmla="val 1633"/>
                  <a:gd name="f74" fmla="val 3285"/>
                  <a:gd name="f75" fmla="val 1919"/>
                  <a:gd name="f76" fmla="val 3214"/>
                  <a:gd name="f77" fmla="val 2193"/>
                  <a:gd name="f78" fmla="val 3095"/>
                  <a:gd name="f79" fmla="val 2431"/>
                  <a:gd name="f80" fmla="val 3059"/>
                  <a:gd name="f81" fmla="val 2490"/>
                  <a:gd name="f82" fmla="val 2574"/>
                  <a:gd name="f83" fmla="val 3119"/>
                  <a:gd name="f84" fmla="val 2633"/>
                  <a:gd name="f85" fmla="val 3149"/>
                  <a:gd name="f86" fmla="val 2663"/>
                  <a:gd name="f87" fmla="val 3191"/>
                  <a:gd name="f88" fmla="val 2678"/>
                  <a:gd name="f89" fmla="val 3234"/>
                  <a:gd name="f90" fmla="val 3295"/>
                  <a:gd name="f91" fmla="val 3358"/>
                  <a:gd name="f92" fmla="val 2648"/>
                  <a:gd name="f93" fmla="val 3393"/>
                  <a:gd name="f94" fmla="val 2586"/>
                  <a:gd name="f95" fmla="val 3536"/>
                  <a:gd name="f96" fmla="val 2324"/>
                  <a:gd name="f97" fmla="val 2014"/>
                  <a:gd name="f98" fmla="val 3583"/>
                  <a:gd name="f99" fmla="val 1669"/>
                  <a:gd name="f100" fmla="val 764"/>
                  <a:gd name="f101" fmla="val 50"/>
                  <a:gd name="f102" fmla="val 1904"/>
                  <a:gd name="f103" fmla="val 2"/>
                  <a:gd name="f104" fmla="val 1877"/>
                  <a:gd name="f105" fmla="val 1849"/>
                  <a:gd name="f106" fmla="*/ f0 1 3607"/>
                  <a:gd name="f107" fmla="*/ f1 1 3542"/>
                  <a:gd name="f108" fmla="val f2"/>
                  <a:gd name="f109" fmla="val f3"/>
                  <a:gd name="f110" fmla="val f4"/>
                  <a:gd name="f111" fmla="+- f110 0 f108"/>
                  <a:gd name="f112" fmla="+- f109 0 f108"/>
                  <a:gd name="f113" fmla="*/ f112 1 3607"/>
                  <a:gd name="f114" fmla="*/ f111 1 3542"/>
                  <a:gd name="f115" fmla="*/ f108 1 f113"/>
                  <a:gd name="f116" fmla="*/ f109 1 f113"/>
                  <a:gd name="f117" fmla="*/ f108 1 f114"/>
                  <a:gd name="f118" fmla="*/ f110 1 f114"/>
                  <a:gd name="f119" fmla="*/ f115 f106 1"/>
                  <a:gd name="f120" fmla="*/ f116 f106 1"/>
                  <a:gd name="f121" fmla="*/ f118 f107 1"/>
                  <a:gd name="f122" fmla="*/ f117 f107 1"/>
                </a:gdLst>
                <a:ahLst/>
                <a:cxnLst>
                  <a:cxn ang="3cd4">
                    <a:pos x="hc" y="t"/>
                  </a:cxn>
                  <a:cxn ang="0">
                    <a:pos x="r" y="vc"/>
                  </a:cxn>
                  <a:cxn ang="cd4">
                    <a:pos x="hc" y="b"/>
                  </a:cxn>
                  <a:cxn ang="cd2">
                    <a:pos x="l" y="vc"/>
                  </a:cxn>
                </a:cxnLst>
                <a:rect l="f119" t="f122" r="f120" b="f121"/>
                <a:pathLst>
                  <a:path w="3607" h="3542">
                    <a:moveTo>
                      <a:pt x="f5" y="f2"/>
                    </a:moveTo>
                    <a:cubicBezTo>
                      <a:pt x="f6" y="f2"/>
                      <a:pt x="f7" y="f8"/>
                      <a:pt x="f9" y="f10"/>
                    </a:cubicBezTo>
                    <a:cubicBezTo>
                      <a:pt x="f11" y="f12"/>
                      <a:pt x="f13" y="f14"/>
                      <a:pt x="f15" y="f16"/>
                    </a:cubicBezTo>
                    <a:cubicBezTo>
                      <a:pt x="f17" y="f18"/>
                      <a:pt x="f19" y="f4"/>
                      <a:pt x="f20" y="f4"/>
                    </a:cubicBezTo>
                    <a:cubicBezTo>
                      <a:pt x="f21" y="f4"/>
                      <a:pt x="f22" y="f23"/>
                      <a:pt x="f24" y="f25"/>
                    </a:cubicBezTo>
                    <a:cubicBezTo>
                      <a:pt x="f26" y="f27"/>
                      <a:pt x="f28" y="f29"/>
                      <a:pt x="f30" y="f31"/>
                    </a:cubicBezTo>
                    <a:cubicBezTo>
                      <a:pt x="f32" y="f33"/>
                      <a:pt x="f34" y="f35"/>
                      <a:pt x="f36" y="f35"/>
                    </a:cubicBezTo>
                    <a:cubicBezTo>
                      <a:pt x="f37" y="f35"/>
                      <a:pt x="f38" y="f39"/>
                      <a:pt x="f40" y="f41"/>
                    </a:cubicBezTo>
                    <a:cubicBezTo>
                      <a:pt x="f42" y="f43"/>
                      <a:pt x="f44" y="f45"/>
                      <a:pt x="f46" y="f45"/>
                    </a:cubicBezTo>
                    <a:cubicBezTo>
                      <a:pt x="f47" y="f45"/>
                      <a:pt x="f48" y="f49"/>
                      <a:pt x="f50" y="f51"/>
                    </a:cubicBezTo>
                    <a:cubicBezTo>
                      <a:pt x="f52" y="f53"/>
                      <a:pt x="f54" y="f55"/>
                      <a:pt x="f56" y="f57"/>
                    </a:cubicBezTo>
                    <a:cubicBezTo>
                      <a:pt x="f58" y="f59"/>
                      <a:pt x="f60" y="f61"/>
                      <a:pt x="f62" y="f61"/>
                    </a:cubicBezTo>
                    <a:cubicBezTo>
                      <a:pt x="f63" y="f61"/>
                      <a:pt x="f64" y="f65"/>
                      <a:pt x="f66" y="f67"/>
                    </a:cubicBezTo>
                    <a:cubicBezTo>
                      <a:pt x="f68" y="f69"/>
                      <a:pt x="f70" y="f71"/>
                      <a:pt x="f72" y="f73"/>
                    </a:cubicBezTo>
                    <a:cubicBezTo>
                      <a:pt x="f74" y="f75"/>
                      <a:pt x="f76" y="f77"/>
                      <a:pt x="f78" y="f79"/>
                    </a:cubicBezTo>
                    <a:cubicBezTo>
                      <a:pt x="f80" y="f81"/>
                      <a:pt x="f80" y="f82"/>
                      <a:pt x="f83" y="f84"/>
                    </a:cubicBezTo>
                    <a:cubicBezTo>
                      <a:pt x="f85" y="f86"/>
                      <a:pt x="f87" y="f88"/>
                      <a:pt x="f89" y="f88"/>
                    </a:cubicBezTo>
                    <a:cubicBezTo>
                      <a:pt x="f90" y="f88"/>
                      <a:pt x="f91" y="f92"/>
                      <a:pt x="f93" y="f94"/>
                    </a:cubicBezTo>
                    <a:cubicBezTo>
                      <a:pt x="f95" y="f96"/>
                      <a:pt x="f3" y="f97"/>
                      <a:pt x="f98" y="f99"/>
                    </a:cubicBezTo>
                    <a:cubicBezTo>
                      <a:pt x="f95" y="f100"/>
                      <a:pt x="f30" y="f101"/>
                      <a:pt x="f102" y="f103"/>
                    </a:cubicBezTo>
                    <a:cubicBezTo>
                      <a:pt x="f104" y="f7"/>
                      <a:pt x="f105" y="f2"/>
                      <a:pt x="f5" y="f2"/>
                    </a:cubicBezTo>
                    <a:close/>
                  </a:path>
                </a:pathLst>
              </a:custGeom>
              <a:solidFill>
                <a:srgbClr val="FFFFFF"/>
              </a:solidFill>
              <a:ln cap="flat">
                <a:noFill/>
                <a:prstDash val="solid"/>
              </a:ln>
            </p:spPr>
            <p:txBody>
              <a:bodyPr vert="horz" wrap="square" lIns="91421" tIns="91421" rIns="91421" bIns="9142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FFFFFF"/>
                  </a:solidFill>
                  <a:uFillTx/>
                  <a:latin typeface="Arial"/>
                  <a:ea typeface="Arial"/>
                  <a:cs typeface="Arial"/>
                </a:endParaRPr>
              </a:p>
            </p:txBody>
          </p:sp>
          <p:sp>
            <p:nvSpPr>
              <p:cNvPr id="30" name="Google Shape;585;p51">
                <a:extLst>
                  <a:ext uri="{FF2B5EF4-FFF2-40B4-BE49-F238E27FC236}">
                    <a16:creationId xmlns:a16="http://schemas.microsoft.com/office/drawing/2014/main" id="{83EEEC2F-DAD3-81D9-3E34-E160B0B018E1}"/>
                  </a:ext>
                </a:extLst>
              </p:cNvPr>
              <p:cNvSpPr/>
              <p:nvPr/>
            </p:nvSpPr>
            <p:spPr>
              <a:xfrm>
                <a:off x="4798460" y="2638455"/>
                <a:ext cx="29571" cy="29224"/>
              </a:xfrm>
              <a:custGeom>
                <a:avLst/>
                <a:gdLst>
                  <a:gd name="f0" fmla="val w"/>
                  <a:gd name="f1" fmla="val h"/>
                  <a:gd name="f2" fmla="val 0"/>
                  <a:gd name="f3" fmla="val 929"/>
                  <a:gd name="f4" fmla="val 918"/>
                  <a:gd name="f5" fmla="val 465"/>
                  <a:gd name="f6" fmla="val 1"/>
                  <a:gd name="f7" fmla="val 203"/>
                  <a:gd name="f8" fmla="val 453"/>
                  <a:gd name="f9" fmla="val 715"/>
                  <a:gd name="f10" fmla="*/ f0 1 929"/>
                  <a:gd name="f11" fmla="*/ f1 1 918"/>
                  <a:gd name="f12" fmla="val f2"/>
                  <a:gd name="f13" fmla="val f3"/>
                  <a:gd name="f14" fmla="val f4"/>
                  <a:gd name="f15" fmla="+- f14 0 f12"/>
                  <a:gd name="f16" fmla="+- f13 0 f12"/>
                  <a:gd name="f17" fmla="*/ f16 1 929"/>
                  <a:gd name="f18" fmla="*/ f15 1 918"/>
                  <a:gd name="f19" fmla="*/ f12 1 f17"/>
                  <a:gd name="f20" fmla="*/ f13 1 f17"/>
                  <a:gd name="f21" fmla="*/ f12 1 f18"/>
                  <a:gd name="f22" fmla="*/ f14 1 f18"/>
                  <a:gd name="f23" fmla="*/ f19 f10 1"/>
                  <a:gd name="f24" fmla="*/ f20 f10 1"/>
                  <a:gd name="f25" fmla="*/ f22 f11 1"/>
                  <a:gd name="f26" fmla="*/ f21 f11 1"/>
                </a:gdLst>
                <a:ahLst/>
                <a:cxnLst>
                  <a:cxn ang="3cd4">
                    <a:pos x="hc" y="t"/>
                  </a:cxn>
                  <a:cxn ang="0">
                    <a:pos x="r" y="vc"/>
                  </a:cxn>
                  <a:cxn ang="cd4">
                    <a:pos x="hc" y="b"/>
                  </a:cxn>
                  <a:cxn ang="cd2">
                    <a:pos x="l" y="vc"/>
                  </a:cxn>
                </a:cxnLst>
                <a:rect l="f23" t="f26" r="f24" b="f25"/>
                <a:pathLst>
                  <a:path w="929" h="918">
                    <a:moveTo>
                      <a:pt x="f5" y="f6"/>
                    </a:moveTo>
                    <a:cubicBezTo>
                      <a:pt x="f7" y="f6"/>
                      <a:pt x="f2" y="f7"/>
                      <a:pt x="f2" y="f8"/>
                    </a:cubicBezTo>
                    <a:cubicBezTo>
                      <a:pt x="f2" y="f9"/>
                      <a:pt x="f7" y="f4"/>
                      <a:pt x="f5" y="f4"/>
                    </a:cubicBezTo>
                    <a:cubicBezTo>
                      <a:pt x="f9" y="f4"/>
                      <a:pt x="f3" y="f9"/>
                      <a:pt x="f3" y="f8"/>
                    </a:cubicBezTo>
                    <a:cubicBezTo>
                      <a:pt x="f3" y="f7"/>
                      <a:pt x="f9" y="f6"/>
                      <a:pt x="f5" y="f6"/>
                    </a:cubicBezTo>
                    <a:close/>
                  </a:path>
                </a:pathLst>
              </a:custGeom>
              <a:solidFill>
                <a:srgbClr val="FFFFFF"/>
              </a:solidFill>
              <a:ln cap="flat">
                <a:noFill/>
                <a:prstDash val="solid"/>
              </a:ln>
            </p:spPr>
            <p:txBody>
              <a:bodyPr vert="horz" wrap="square" lIns="91421" tIns="91421" rIns="91421" bIns="9142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FFFFFF"/>
                  </a:solidFill>
                  <a:uFillTx/>
                  <a:latin typeface="Arial"/>
                  <a:ea typeface="Arial"/>
                  <a:cs typeface="Arial"/>
                </a:endParaRPr>
              </a:p>
            </p:txBody>
          </p:sp>
        </p:grpSp>
        <p:grpSp>
          <p:nvGrpSpPr>
            <p:cNvPr id="24" name="Google Shape;586;p51">
              <a:extLst>
                <a:ext uri="{FF2B5EF4-FFF2-40B4-BE49-F238E27FC236}">
                  <a16:creationId xmlns:a16="http://schemas.microsoft.com/office/drawing/2014/main" id="{0DACB840-8695-2D3F-1267-D72925DA611A}"/>
                </a:ext>
              </a:extLst>
            </p:cNvPr>
            <p:cNvGrpSpPr/>
            <p:nvPr/>
          </p:nvGrpSpPr>
          <p:grpSpPr>
            <a:xfrm>
              <a:off x="8810283" y="285346"/>
              <a:ext cx="555227" cy="554654"/>
              <a:chOff x="4582442" y="1968547"/>
              <a:chExt cx="346027" cy="345670"/>
            </a:xfrm>
          </p:grpSpPr>
          <p:sp>
            <p:nvSpPr>
              <p:cNvPr id="25" name="Google Shape;587;p51">
                <a:extLst>
                  <a:ext uri="{FF2B5EF4-FFF2-40B4-BE49-F238E27FC236}">
                    <a16:creationId xmlns:a16="http://schemas.microsoft.com/office/drawing/2014/main" id="{249660EF-B2AE-CCF1-8C23-90A0D780E60F}"/>
                  </a:ext>
                </a:extLst>
              </p:cNvPr>
              <p:cNvSpPr/>
              <p:nvPr/>
            </p:nvSpPr>
            <p:spPr>
              <a:xfrm>
                <a:off x="4582442" y="1968547"/>
                <a:ext cx="346027" cy="345670"/>
              </a:xfrm>
              <a:custGeom>
                <a:avLst/>
                <a:gdLst>
                  <a:gd name="f0" fmla="val w"/>
                  <a:gd name="f1" fmla="val h"/>
                  <a:gd name="f2" fmla="val 0"/>
                  <a:gd name="f3" fmla="val 10871"/>
                  <a:gd name="f4" fmla="val 10860"/>
                  <a:gd name="f5" fmla="val 5430"/>
                  <a:gd name="f6" fmla="val 334"/>
                  <a:gd name="f7" fmla="val 8252"/>
                  <a:gd name="f8" fmla="val 10526"/>
                  <a:gd name="f9" fmla="val 2608"/>
                  <a:gd name="f10" fmla="val 8240"/>
                  <a:gd name="f11" fmla="val 10514"/>
                  <a:gd name="f12" fmla="val 2620"/>
                  <a:gd name="f13" fmla="val 346"/>
                  <a:gd name="f14" fmla="val 1"/>
                  <a:gd name="f15" fmla="val 3989"/>
                  <a:gd name="f16" fmla="val 560"/>
                  <a:gd name="f17" fmla="val 1596"/>
                  <a:gd name="f18" fmla="val 1584"/>
                  <a:gd name="f19" fmla="val 572"/>
                  <a:gd name="f20" fmla="val 6871"/>
                  <a:gd name="f21" fmla="val 9264"/>
                  <a:gd name="f22" fmla="val 10300"/>
                  <a:gd name="f23" fmla="val 10859"/>
                  <a:gd name="f24" fmla="val 6882"/>
                  <a:gd name="f25" fmla="val 9276"/>
                  <a:gd name="f26" fmla="val 10299"/>
                  <a:gd name="f27" fmla="*/ f0 1 10871"/>
                  <a:gd name="f28" fmla="*/ f1 1 10860"/>
                  <a:gd name="f29" fmla="val f2"/>
                  <a:gd name="f30" fmla="val f3"/>
                  <a:gd name="f31" fmla="val f4"/>
                  <a:gd name="f32" fmla="+- f31 0 f29"/>
                  <a:gd name="f33" fmla="+- f30 0 f29"/>
                  <a:gd name="f34" fmla="*/ f33 1 10871"/>
                  <a:gd name="f35" fmla="*/ f32 1 10860"/>
                  <a:gd name="f36" fmla="*/ f29 1 f34"/>
                  <a:gd name="f37" fmla="*/ f30 1 f34"/>
                  <a:gd name="f38" fmla="*/ f29 1 f35"/>
                  <a:gd name="f39" fmla="*/ f31 1 f35"/>
                  <a:gd name="f40" fmla="*/ f36 f27 1"/>
                  <a:gd name="f41" fmla="*/ f37 f27 1"/>
                  <a:gd name="f42" fmla="*/ f39 f28 1"/>
                  <a:gd name="f43" fmla="*/ f38 f28 1"/>
                </a:gdLst>
                <a:ahLst/>
                <a:cxnLst>
                  <a:cxn ang="3cd4">
                    <a:pos x="hc" y="t"/>
                  </a:cxn>
                  <a:cxn ang="0">
                    <a:pos x="r" y="vc"/>
                  </a:cxn>
                  <a:cxn ang="cd4">
                    <a:pos x="hc" y="b"/>
                  </a:cxn>
                  <a:cxn ang="cd2">
                    <a:pos x="l" y="vc"/>
                  </a:cxn>
                </a:cxnLst>
                <a:rect l="f40" t="f43" r="f41" b="f42"/>
                <a:pathLst>
                  <a:path w="10871" h="10860">
                    <a:moveTo>
                      <a:pt x="f5" y="f6"/>
                    </a:moveTo>
                    <a:cubicBezTo>
                      <a:pt x="f7" y="f6"/>
                      <a:pt x="f8" y="f9"/>
                      <a:pt x="f8" y="f5"/>
                    </a:cubicBezTo>
                    <a:cubicBezTo>
                      <a:pt x="f8" y="f10"/>
                      <a:pt x="f7" y="f11"/>
                      <a:pt x="f5" y="f11"/>
                    </a:cubicBezTo>
                    <a:cubicBezTo>
                      <a:pt x="f12" y="f11"/>
                      <a:pt x="f13" y="f10"/>
                      <a:pt x="f13" y="f5"/>
                    </a:cubicBezTo>
                    <a:cubicBezTo>
                      <a:pt x="f13" y="f9"/>
                      <a:pt x="f12" y="f6"/>
                      <a:pt x="f5" y="f6"/>
                    </a:cubicBezTo>
                    <a:close/>
                    <a:moveTo>
                      <a:pt x="f5" y="f14"/>
                    </a:moveTo>
                    <a:cubicBezTo>
                      <a:pt x="f15" y="f14"/>
                      <a:pt x="f12" y="f16"/>
                      <a:pt x="f17" y="f18"/>
                    </a:cubicBezTo>
                    <a:cubicBezTo>
                      <a:pt x="f19" y="f12"/>
                      <a:pt x="f14" y="f15"/>
                      <a:pt x="f14" y="f5"/>
                    </a:cubicBezTo>
                    <a:cubicBezTo>
                      <a:pt x="f14" y="f20"/>
                      <a:pt x="f19" y="f10"/>
                      <a:pt x="f17" y="f21"/>
                    </a:cubicBezTo>
                    <a:cubicBezTo>
                      <a:pt x="f12" y="f22"/>
                      <a:pt x="f15" y="f23"/>
                      <a:pt x="f5" y="f23"/>
                    </a:cubicBezTo>
                    <a:cubicBezTo>
                      <a:pt x="f24" y="f23"/>
                      <a:pt x="f7" y="f22"/>
                      <a:pt x="f25" y="f21"/>
                    </a:cubicBezTo>
                    <a:cubicBezTo>
                      <a:pt x="f26" y="f10"/>
                      <a:pt x="f3" y="f20"/>
                      <a:pt x="f3" y="f5"/>
                    </a:cubicBezTo>
                    <a:cubicBezTo>
                      <a:pt x="f3" y="f15"/>
                      <a:pt x="f26" y="f12"/>
                      <a:pt x="f25" y="f18"/>
                    </a:cubicBezTo>
                    <a:cubicBezTo>
                      <a:pt x="f7" y="f16"/>
                      <a:pt x="f24" y="f14"/>
                      <a:pt x="f5" y="f14"/>
                    </a:cubicBezTo>
                    <a:close/>
                  </a:path>
                </a:pathLst>
              </a:custGeom>
              <a:solidFill>
                <a:srgbClr val="FFFFFF"/>
              </a:solidFill>
              <a:ln cap="flat">
                <a:noFill/>
                <a:prstDash val="solid"/>
              </a:ln>
            </p:spPr>
            <p:txBody>
              <a:bodyPr vert="horz" wrap="square" lIns="91421" tIns="91421" rIns="91421" bIns="9142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FFFFFF"/>
                  </a:solidFill>
                  <a:uFillTx/>
                  <a:latin typeface="Arial"/>
                  <a:ea typeface="Arial"/>
                  <a:cs typeface="Arial"/>
                </a:endParaRPr>
              </a:p>
            </p:txBody>
          </p:sp>
          <p:sp>
            <p:nvSpPr>
              <p:cNvPr id="26" name="Google Shape;588;p51">
                <a:extLst>
                  <a:ext uri="{FF2B5EF4-FFF2-40B4-BE49-F238E27FC236}">
                    <a16:creationId xmlns:a16="http://schemas.microsoft.com/office/drawing/2014/main" id="{AE3335D6-E112-4C83-B4C6-7EA3A1A94ADD}"/>
                  </a:ext>
                </a:extLst>
              </p:cNvPr>
              <p:cNvSpPr/>
              <p:nvPr/>
            </p:nvSpPr>
            <p:spPr>
              <a:xfrm>
                <a:off x="4652567" y="2055726"/>
                <a:ext cx="227392" cy="185723"/>
              </a:xfrm>
              <a:custGeom>
                <a:avLst/>
                <a:gdLst>
                  <a:gd name="f0" fmla="val w"/>
                  <a:gd name="f1" fmla="val h"/>
                  <a:gd name="f2" fmla="val 0"/>
                  <a:gd name="f3" fmla="val 7144"/>
                  <a:gd name="f4" fmla="val 5835"/>
                  <a:gd name="f5" fmla="val 4620"/>
                  <a:gd name="f6" fmla="val 3727"/>
                  <a:gd name="f7" fmla="val 2977"/>
                  <a:gd name="f8" fmla="val 691"/>
                  <a:gd name="f9" fmla="val 2905"/>
                  <a:gd name="f10" fmla="val 1572"/>
                  <a:gd name="f11" fmla="val 2727"/>
                  <a:gd name="f12" fmla="val 1548"/>
                  <a:gd name="f13" fmla="val 2358"/>
                  <a:gd name="f14" fmla="val 1441"/>
                  <a:gd name="f15" fmla="val 2262"/>
                  <a:gd name="f16" fmla="val 1405"/>
                  <a:gd name="f17" fmla="val 1643"/>
                  <a:gd name="f18" fmla="val 1203"/>
                  <a:gd name="f19" fmla="val 1072"/>
                  <a:gd name="f20" fmla="val 810"/>
                  <a:gd name="f21" fmla="val 631"/>
                  <a:gd name="f22" fmla="val 322"/>
                  <a:gd name="f23" fmla="val 596"/>
                  <a:gd name="f24" fmla="val 298"/>
                  <a:gd name="f25" fmla="val 572"/>
                  <a:gd name="f26" fmla="val 274"/>
                  <a:gd name="f27" fmla="val 524"/>
                  <a:gd name="f28" fmla="val 262"/>
                  <a:gd name="f29" fmla="val 517"/>
                  <a:gd name="f30" fmla="val 261"/>
                  <a:gd name="f31" fmla="val 509"/>
                  <a:gd name="f32" fmla="val 260"/>
                  <a:gd name="f33" fmla="val 501"/>
                  <a:gd name="f34" fmla="val 436"/>
                  <a:gd name="f35" fmla="val 367"/>
                  <a:gd name="f36" fmla="val 304"/>
                  <a:gd name="f37" fmla="val 346"/>
                  <a:gd name="f38" fmla="val 357"/>
                  <a:gd name="f39" fmla="val 238"/>
                  <a:gd name="f40" fmla="val 179"/>
                  <a:gd name="f41" fmla="val 1048"/>
                  <a:gd name="f42" fmla="val 1393"/>
                  <a:gd name="f43" fmla="val 286"/>
                  <a:gd name="f44" fmla="val 1727"/>
                  <a:gd name="f45" fmla="val 476"/>
                  <a:gd name="f46" fmla="val 1977"/>
                  <a:gd name="f47" fmla="val 466"/>
                  <a:gd name="f48" fmla="val 1975"/>
                  <a:gd name="f49" fmla="val 456"/>
                  <a:gd name="f50" fmla="val 1974"/>
                  <a:gd name="f51" fmla="val 446"/>
                  <a:gd name="f52" fmla="val 397"/>
                  <a:gd name="f53" fmla="val 349"/>
                  <a:gd name="f54" fmla="val 1997"/>
                  <a:gd name="f55" fmla="val 310"/>
                  <a:gd name="f56" fmla="val 2036"/>
                  <a:gd name="f57" fmla="val 2060"/>
                  <a:gd name="f58" fmla="val 2108"/>
                  <a:gd name="f59" fmla="val 2143"/>
                  <a:gd name="f60" fmla="val 2203"/>
                  <a:gd name="f61" fmla="val 2655"/>
                  <a:gd name="f62" fmla="val 3072"/>
                  <a:gd name="f63" fmla="val 822"/>
                  <a:gd name="f64" fmla="val 3358"/>
                  <a:gd name="f65" fmla="val 786"/>
                  <a:gd name="f66" fmla="val 3370"/>
                  <a:gd name="f67" fmla="val 774"/>
                  <a:gd name="f68" fmla="val 3405"/>
                  <a:gd name="f69" fmla="val 762"/>
                  <a:gd name="f70" fmla="val 3417"/>
                  <a:gd name="f71" fmla="val 750"/>
                  <a:gd name="f72" fmla="val 3465"/>
                  <a:gd name="f73" fmla="val 727"/>
                  <a:gd name="f74" fmla="val 3513"/>
                  <a:gd name="f75" fmla="val 3548"/>
                  <a:gd name="f76" fmla="val 893"/>
                  <a:gd name="f77" fmla="val 4024"/>
                  <a:gd name="f78" fmla="val 1262"/>
                  <a:gd name="f79" fmla="val 4405"/>
                  <a:gd name="f80" fmla="val 4548"/>
                  <a:gd name="f81" fmla="val 1310"/>
                  <a:gd name="f82" fmla="val 4798"/>
                  <a:gd name="f83" fmla="val 834"/>
                  <a:gd name="f84" fmla="val 4941"/>
                  <a:gd name="f85" fmla="val 334"/>
                  <a:gd name="f86" fmla="val 191"/>
                  <a:gd name="f87" fmla="val 107"/>
                  <a:gd name="f88" fmla="val 36"/>
                  <a:gd name="f89" fmla="val 5001"/>
                  <a:gd name="f90" fmla="val 12"/>
                  <a:gd name="f91" fmla="val 5084"/>
                  <a:gd name="f92" fmla="val 5156"/>
                  <a:gd name="f93" fmla="val 48"/>
                  <a:gd name="f94" fmla="val 5239"/>
                  <a:gd name="f95" fmla="val 5263"/>
                  <a:gd name="f96" fmla="val 5632"/>
                  <a:gd name="f97" fmla="val 1465"/>
                  <a:gd name="f98" fmla="val 5834"/>
                  <a:gd name="f99" fmla="val 2191"/>
                  <a:gd name="f100" fmla="val 3905"/>
                  <a:gd name="f101" fmla="val 5560"/>
                  <a:gd name="f102" fmla="val 4596"/>
                  <a:gd name="f103" fmla="val 5060"/>
                  <a:gd name="f104" fmla="val 4691"/>
                  <a:gd name="f105" fmla="val 4858"/>
                  <a:gd name="f106" fmla="val 4786"/>
                  <a:gd name="f107" fmla="val 4587"/>
                  <a:gd name="f108" fmla="val 4754"/>
                  <a:gd name="f109" fmla="val 4544"/>
                  <a:gd name="f110" fmla="val 4735"/>
                  <a:gd name="f111" fmla="val 4499"/>
                  <a:gd name="f112" fmla="val 4463"/>
                  <a:gd name="f113" fmla="val 4426"/>
                  <a:gd name="f114" fmla="val 4748"/>
                  <a:gd name="f115" fmla="val 4394"/>
                  <a:gd name="f116" fmla="val 4775"/>
                  <a:gd name="f117" fmla="val 3763"/>
                  <a:gd name="f118" fmla="val 5215"/>
                  <a:gd name="f119" fmla="val 3013"/>
                  <a:gd name="f120" fmla="val 5489"/>
                  <a:gd name="f121" fmla="val 5394"/>
                  <a:gd name="f122" fmla="val 846"/>
                  <a:gd name="f123" fmla="val 1369"/>
                  <a:gd name="f124" fmla="val 5144"/>
                  <a:gd name="f125" fmla="val 1846"/>
                  <a:gd name="f126" fmla="val 4917"/>
                  <a:gd name="f127" fmla="val 4584"/>
                  <a:gd name="f128" fmla="val 2310"/>
                  <a:gd name="f129" fmla="val 4536"/>
                  <a:gd name="f130" fmla="val 2334"/>
                  <a:gd name="f131" fmla="val 4477"/>
                  <a:gd name="f132" fmla="val 2322"/>
                  <a:gd name="f133" fmla="val 4417"/>
                  <a:gd name="f134" fmla="val 4346"/>
                  <a:gd name="f135" fmla="val 2239"/>
                  <a:gd name="f136" fmla="val 4286"/>
                  <a:gd name="f137" fmla="val 2155"/>
                  <a:gd name="f138" fmla="val 1739"/>
                  <a:gd name="f139" fmla="val 4263"/>
                  <a:gd name="f140" fmla="val 4048"/>
                  <a:gd name="f141" fmla="val 1167"/>
                  <a:gd name="f142" fmla="val 3691"/>
                  <a:gd name="f143" fmla="val 1250"/>
                  <a:gd name="f144" fmla="val 1358"/>
                  <a:gd name="f145" fmla="val 3667"/>
                  <a:gd name="f146" fmla="val 3643"/>
                  <a:gd name="f147" fmla="val 1524"/>
                  <a:gd name="f148" fmla="val 3632"/>
                  <a:gd name="f149" fmla="val 1584"/>
                  <a:gd name="f150" fmla="val 3572"/>
                  <a:gd name="f151" fmla="val 3489"/>
                  <a:gd name="f152" fmla="val 1596"/>
                  <a:gd name="f153" fmla="val 1536"/>
                  <a:gd name="f154" fmla="val 3334"/>
                  <a:gd name="f155" fmla="val 3298"/>
                  <a:gd name="f156" fmla="val 1000"/>
                  <a:gd name="f157" fmla="val 3191"/>
                  <a:gd name="f158" fmla="val 667"/>
                  <a:gd name="f159" fmla="val 2822"/>
                  <a:gd name="f160" fmla="val 2381"/>
                  <a:gd name="f161" fmla="val 2405"/>
                  <a:gd name="f162" fmla="val 869"/>
                  <a:gd name="f163" fmla="val 2417"/>
                  <a:gd name="f164" fmla="val 1084"/>
                  <a:gd name="f165" fmla="val 1143"/>
                  <a:gd name="f166" fmla="val 2274"/>
                  <a:gd name="f167" fmla="val 1179"/>
                  <a:gd name="f168" fmla="val 1131"/>
                  <a:gd name="f169" fmla="val 703"/>
                  <a:gd name="f170" fmla="val 1881"/>
                  <a:gd name="f171" fmla="val 1488"/>
                  <a:gd name="f172" fmla="val 953"/>
                  <a:gd name="f173" fmla="val 488"/>
                  <a:gd name="f174" fmla="val 738"/>
                  <a:gd name="f175" fmla="val 965"/>
                  <a:gd name="f176" fmla="val 1191"/>
                  <a:gd name="f177" fmla="val 2120"/>
                  <a:gd name="f178" fmla="val 2715"/>
                  <a:gd name="f179" fmla="val 1905"/>
                  <a:gd name="f180" fmla="val 2929"/>
                  <a:gd name="f181" fmla="val 1917"/>
                  <a:gd name="f182" fmla="val 3024"/>
                  <a:gd name="f183" fmla="val 3096"/>
                  <a:gd name="f184" fmla="val 3167"/>
                  <a:gd name="f185" fmla="val 1869"/>
                  <a:gd name="f186" fmla="val 1798"/>
                  <a:gd name="f187" fmla="val 3203"/>
                  <a:gd name="f188" fmla="val 1786"/>
                  <a:gd name="f189" fmla="val 1750"/>
                  <a:gd name="f190" fmla="val 1738"/>
                  <a:gd name="f191" fmla="val 1703"/>
                  <a:gd name="f192" fmla="val 3810"/>
                  <a:gd name="f193" fmla="val 4572"/>
                  <a:gd name="f194" fmla="val 5287"/>
                  <a:gd name="f195" fmla="val 5549"/>
                  <a:gd name="f196" fmla="val 5585"/>
                  <a:gd name="f197" fmla="val 787"/>
                  <a:gd name="f198" fmla="val 5621"/>
                  <a:gd name="f199" fmla="val 802"/>
                  <a:gd name="f200" fmla="val 5663"/>
                  <a:gd name="f201" fmla="val 5676"/>
                  <a:gd name="f202" fmla="val 5689"/>
                  <a:gd name="f203" fmla="val 801"/>
                  <a:gd name="f204" fmla="val 5703"/>
                  <a:gd name="f205" fmla="val 798"/>
                  <a:gd name="f206" fmla="val 5882"/>
                  <a:gd name="f207" fmla="val 6049"/>
                  <a:gd name="f208" fmla="val 6203"/>
                  <a:gd name="f209" fmla="val 679"/>
                  <a:gd name="f210" fmla="val 6120"/>
                  <a:gd name="f211" fmla="val 6013"/>
                  <a:gd name="f212" fmla="val 857"/>
                  <a:gd name="f213" fmla="val 5894"/>
                  <a:gd name="f214" fmla="val 917"/>
                  <a:gd name="f215" fmla="val 5822"/>
                  <a:gd name="f216" fmla="val 5787"/>
                  <a:gd name="f217" fmla="val 5846"/>
                  <a:gd name="f218" fmla="val 5930"/>
                  <a:gd name="f219" fmla="val 6001"/>
                  <a:gd name="f220" fmla="val 6144"/>
                  <a:gd name="f221" fmla="val 1227"/>
                  <a:gd name="f222" fmla="val 6287"/>
                  <a:gd name="f223" fmla="val 1215"/>
                  <a:gd name="f224" fmla="val 6418"/>
                  <a:gd name="f225" fmla="val 6299"/>
                  <a:gd name="f226" fmla="val 1286"/>
                  <a:gd name="f227" fmla="val 6168"/>
                  <a:gd name="f228" fmla="val 1512"/>
                  <a:gd name="f229" fmla="val 5965"/>
                  <a:gd name="f230" fmla="val 5941"/>
                  <a:gd name="f231" fmla="val 1608"/>
                  <a:gd name="f232" fmla="val 1655"/>
                  <a:gd name="f233" fmla="val 1679"/>
                  <a:gd name="f234" fmla="val 2691"/>
                  <a:gd name="f235" fmla="val 5572"/>
                  <a:gd name="f236" fmla="val 4977"/>
                  <a:gd name="f237" fmla="val 4227"/>
                  <a:gd name="f238" fmla="val 4918"/>
                  <a:gd name="f239" fmla="val 4298"/>
                  <a:gd name="f240" fmla="val 4465"/>
                  <a:gd name="f241" fmla="val 5011"/>
                  <a:gd name="f242" fmla="val 5053"/>
                  <a:gd name="f243" fmla="val 4514"/>
                  <a:gd name="f244" fmla="val 5096"/>
                  <a:gd name="f245" fmla="val 5143"/>
                  <a:gd name="f246" fmla="val 5190"/>
                  <a:gd name="f247" fmla="val 4496"/>
                  <a:gd name="f248" fmla="val 5227"/>
                  <a:gd name="f249" fmla="val 3715"/>
                  <a:gd name="f250" fmla="val 6263"/>
                  <a:gd name="f251" fmla="val 2762"/>
                  <a:gd name="f252" fmla="val 6596"/>
                  <a:gd name="f253" fmla="val 6846"/>
                  <a:gd name="f254" fmla="val 7061"/>
                  <a:gd name="f255" fmla="val 7132"/>
                  <a:gd name="f256" fmla="val 715"/>
                  <a:gd name="f257" fmla="val 7029"/>
                  <a:gd name="f258" fmla="val 683"/>
                  <a:gd name="f259" fmla="val 6987"/>
                  <a:gd name="f260" fmla="val 6937"/>
                  <a:gd name="f261" fmla="val 6912"/>
                  <a:gd name="f262" fmla="val 6886"/>
                  <a:gd name="f263" fmla="val 671"/>
                  <a:gd name="f264" fmla="val 6858"/>
                  <a:gd name="f265" fmla="val 6775"/>
                  <a:gd name="f266" fmla="val 726"/>
                  <a:gd name="f267" fmla="val 6680"/>
                  <a:gd name="f268" fmla="val 6763"/>
                  <a:gd name="f269" fmla="val 512"/>
                  <a:gd name="f270" fmla="val 6823"/>
                  <a:gd name="f271" fmla="val 369"/>
                  <a:gd name="f272" fmla="val 6834"/>
                  <a:gd name="f273" fmla="val 6787"/>
                  <a:gd name="f274" fmla="val 6750"/>
                  <a:gd name="f275" fmla="val 153"/>
                  <a:gd name="f276" fmla="val 6703"/>
                  <a:gd name="f277" fmla="val 135"/>
                  <a:gd name="f278" fmla="val 6659"/>
                  <a:gd name="f279" fmla="val 6632"/>
                  <a:gd name="f280" fmla="val 6607"/>
                  <a:gd name="f281" fmla="val 142"/>
                  <a:gd name="f282" fmla="val 6584"/>
                  <a:gd name="f283" fmla="val 155"/>
                  <a:gd name="f284" fmla="val 6322"/>
                  <a:gd name="f285" fmla="val 6061"/>
                  <a:gd name="f286" fmla="val 393"/>
                  <a:gd name="f287" fmla="val 5775"/>
                  <a:gd name="f288" fmla="val 441"/>
                  <a:gd name="f289" fmla="val 5465"/>
                  <a:gd name="f290" fmla="val 143"/>
                  <a:gd name="f291" fmla="val 5048"/>
                  <a:gd name="f292" fmla="*/ f0 1 7144"/>
                  <a:gd name="f293" fmla="*/ f1 1 5835"/>
                  <a:gd name="f294" fmla="val f2"/>
                  <a:gd name="f295" fmla="val f3"/>
                  <a:gd name="f296" fmla="val f4"/>
                  <a:gd name="f297" fmla="+- f296 0 f294"/>
                  <a:gd name="f298" fmla="+- f295 0 f294"/>
                  <a:gd name="f299" fmla="*/ f298 1 7144"/>
                  <a:gd name="f300" fmla="*/ f297 1 5835"/>
                  <a:gd name="f301" fmla="*/ f294 1 f299"/>
                  <a:gd name="f302" fmla="*/ f295 1 f299"/>
                  <a:gd name="f303" fmla="*/ f294 1 f300"/>
                  <a:gd name="f304" fmla="*/ f296 1 f300"/>
                  <a:gd name="f305" fmla="*/ f301 f292 1"/>
                  <a:gd name="f306" fmla="*/ f302 f292 1"/>
                  <a:gd name="f307" fmla="*/ f304 f293 1"/>
                  <a:gd name="f308" fmla="*/ f303 f293 1"/>
                </a:gdLst>
                <a:ahLst/>
                <a:cxnLst>
                  <a:cxn ang="3cd4">
                    <a:pos x="hc" y="t"/>
                  </a:cxn>
                  <a:cxn ang="0">
                    <a:pos x="r" y="vc"/>
                  </a:cxn>
                  <a:cxn ang="cd4">
                    <a:pos x="hc" y="b"/>
                  </a:cxn>
                  <a:cxn ang="cd2">
                    <a:pos x="l" y="vc"/>
                  </a:cxn>
                </a:cxnLst>
                <a:rect l="f305" t="f308" r="f306" b="f307"/>
                <a:pathLst>
                  <a:path w="7144" h="5835">
                    <a:moveTo>
                      <a:pt x="f5" y="f2"/>
                    </a:moveTo>
                    <a:cubicBezTo>
                      <a:pt x="f6" y="f2"/>
                      <a:pt x="f7" y="f8"/>
                      <a:pt x="f9" y="f10"/>
                    </a:cubicBezTo>
                    <a:cubicBezTo>
                      <a:pt x="f11" y="f12"/>
                      <a:pt x="f13" y="f14"/>
                      <a:pt x="f15" y="f16"/>
                    </a:cubicBezTo>
                    <a:cubicBezTo>
                      <a:pt x="f17" y="f18"/>
                      <a:pt x="f19" y="f20"/>
                      <a:pt x="f21" y="f22"/>
                    </a:cubicBezTo>
                    <a:cubicBezTo>
                      <a:pt x="f23" y="f24"/>
                      <a:pt x="f25" y="f26"/>
                      <a:pt x="f27" y="f28"/>
                    </a:cubicBezTo>
                    <a:cubicBezTo>
                      <a:pt x="f29" y="f30"/>
                      <a:pt x="f31" y="f32"/>
                      <a:pt x="f33" y="f32"/>
                    </a:cubicBezTo>
                    <a:cubicBezTo>
                      <a:pt x="f34" y="f32"/>
                      <a:pt x="f35" y="f36"/>
                      <a:pt x="f37" y="f38"/>
                    </a:cubicBezTo>
                    <a:cubicBezTo>
                      <a:pt x="f39" y="f25"/>
                      <a:pt x="f40" y="f20"/>
                      <a:pt x="f40" y="f41"/>
                    </a:cubicBezTo>
                    <a:cubicBezTo>
                      <a:pt x="f40" y="f42"/>
                      <a:pt x="f43" y="f44"/>
                      <a:pt x="f45" y="f46"/>
                    </a:cubicBezTo>
                    <a:cubicBezTo>
                      <a:pt x="f47" y="f48"/>
                      <a:pt x="f49" y="f50"/>
                      <a:pt x="f51" y="f50"/>
                    </a:cubicBezTo>
                    <a:cubicBezTo>
                      <a:pt x="f52" y="f50"/>
                      <a:pt x="f53" y="f54"/>
                      <a:pt x="f55" y="f56"/>
                    </a:cubicBezTo>
                    <a:cubicBezTo>
                      <a:pt x="f43" y="f57"/>
                      <a:pt x="f43" y="f58"/>
                      <a:pt x="f26" y="f59"/>
                    </a:cubicBezTo>
                    <a:lnTo>
                      <a:pt x="f26" y="f60"/>
                    </a:lnTo>
                    <a:cubicBezTo>
                      <a:pt x="f26" y="f61"/>
                      <a:pt x="f45" y="f62"/>
                      <a:pt x="f63" y="f64"/>
                    </a:cubicBezTo>
                    <a:cubicBezTo>
                      <a:pt x="f65" y="f66"/>
                      <a:pt x="f67" y="f68"/>
                      <a:pt x="f69" y="f70"/>
                    </a:cubicBezTo>
                    <a:cubicBezTo>
                      <a:pt x="f71" y="f72"/>
                      <a:pt x="f73" y="f74"/>
                      <a:pt x="f71" y="f75"/>
                    </a:cubicBezTo>
                    <a:cubicBezTo>
                      <a:pt x="f76" y="f77"/>
                      <a:pt x="f78" y="f79"/>
                      <a:pt x="f44" y="f80"/>
                    </a:cubicBezTo>
                    <a:cubicBezTo>
                      <a:pt x="f81" y="f82"/>
                      <a:pt x="f83" y="f84"/>
                      <a:pt x="f85" y="f84"/>
                    </a:cubicBezTo>
                    <a:lnTo>
                      <a:pt x="f86" y="f84"/>
                    </a:lnTo>
                    <a:cubicBezTo>
                      <a:pt x="f87" y="f84"/>
                      <a:pt x="f88" y="f89"/>
                      <a:pt x="f90" y="f91"/>
                    </a:cubicBezTo>
                    <a:cubicBezTo>
                      <a:pt x="f2" y="f92"/>
                      <a:pt x="f93" y="f94"/>
                      <a:pt x="f87" y="f95"/>
                    </a:cubicBezTo>
                    <a:cubicBezTo>
                      <a:pt x="f73" y="f96"/>
                      <a:pt x="f97" y="f98"/>
                      <a:pt x="f99" y="f98"/>
                    </a:cubicBezTo>
                    <a:cubicBezTo>
                      <a:pt x="f62" y="f98"/>
                      <a:pt x="f100" y="f101"/>
                      <a:pt x="f102" y="f103"/>
                    </a:cubicBezTo>
                    <a:cubicBezTo>
                      <a:pt x="f104" y="f89"/>
                      <a:pt x="f104" y="f105"/>
                      <a:pt x="f5" y="f106"/>
                    </a:cubicBezTo>
                    <a:cubicBezTo>
                      <a:pt x="f107" y="f108"/>
                      <a:pt x="f109" y="f110"/>
                      <a:pt x="f111" y="f110"/>
                    </a:cubicBezTo>
                    <a:cubicBezTo>
                      <a:pt x="f112" y="f110"/>
                      <a:pt x="f113" y="f114"/>
                      <a:pt x="f115" y="f116"/>
                    </a:cubicBezTo>
                    <a:cubicBezTo>
                      <a:pt x="f117" y="f118"/>
                      <a:pt x="f119" y="f120"/>
                      <a:pt x="f99" y="f120"/>
                    </a:cubicBezTo>
                    <a:cubicBezTo>
                      <a:pt x="f44" y="f120"/>
                      <a:pt x="f78" y="f121"/>
                      <a:pt x="f122" y="f94"/>
                    </a:cubicBezTo>
                    <a:cubicBezTo>
                      <a:pt x="f123" y="f124"/>
                      <a:pt x="f125" y="f126"/>
                      <a:pt x="f15" y="f127"/>
                    </a:cubicBezTo>
                    <a:cubicBezTo>
                      <a:pt x="f128" y="f129"/>
                      <a:pt x="f130" y="f131"/>
                      <a:pt x="f132" y="f133"/>
                    </a:cubicBezTo>
                    <a:cubicBezTo>
                      <a:pt x="f128" y="f134"/>
                      <a:pt x="f135" y="f136"/>
                      <a:pt x="f137" y="f136"/>
                    </a:cubicBezTo>
                    <a:cubicBezTo>
                      <a:pt x="f138" y="f139"/>
                      <a:pt x="f123" y="f140"/>
                      <a:pt x="f141" y="f142"/>
                    </a:cubicBezTo>
                    <a:cubicBezTo>
                      <a:pt x="f143" y="f142"/>
                      <a:pt x="f144" y="f145"/>
                      <a:pt x="f14" y="f146"/>
                    </a:cubicBezTo>
                    <a:cubicBezTo>
                      <a:pt x="f147" y="f148"/>
                      <a:pt x="f149" y="f150"/>
                      <a:pt x="f149" y="f151"/>
                    </a:cubicBezTo>
                    <a:cubicBezTo>
                      <a:pt x="f152" y="f68"/>
                      <a:pt x="f153" y="f154"/>
                      <a:pt x="f14" y="f155"/>
                    </a:cubicBezTo>
                    <a:cubicBezTo>
                      <a:pt x="f156" y="f157"/>
                      <a:pt x="f158" y="f159"/>
                      <a:pt x="f23" y="f160"/>
                    </a:cubicBezTo>
                    <a:lnTo>
                      <a:pt x="f23" y="f160"/>
                    </a:lnTo>
                    <a:cubicBezTo>
                      <a:pt x="f73" y="f161"/>
                      <a:pt x="f162" y="f163"/>
                      <a:pt x="f156" y="f163"/>
                    </a:cubicBezTo>
                    <a:cubicBezTo>
                      <a:pt x="f164" y="f163"/>
                      <a:pt x="f165" y="f13"/>
                      <a:pt x="f141" y="f166"/>
                    </a:cubicBezTo>
                    <a:cubicBezTo>
                      <a:pt x="f167" y="f60"/>
                      <a:pt x="f168" y="f59"/>
                      <a:pt x="f19" y="f58"/>
                    </a:cubicBezTo>
                    <a:cubicBezTo>
                      <a:pt x="f169" y="f170"/>
                      <a:pt x="f45" y="f171"/>
                      <a:pt x="f45" y="f41"/>
                    </a:cubicBezTo>
                    <a:cubicBezTo>
                      <a:pt x="f45" y="f172"/>
                      <a:pt x="f173" y="f122"/>
                      <a:pt x="f27" y="f174"/>
                    </a:cubicBezTo>
                    <a:cubicBezTo>
                      <a:pt x="f175" y="f176"/>
                      <a:pt x="f147" y="f147"/>
                      <a:pt x="f177" y="f44"/>
                    </a:cubicBezTo>
                    <a:cubicBezTo>
                      <a:pt x="f177" y="f44"/>
                      <a:pt x="f178" y="f179"/>
                      <a:pt x="f180" y="f181"/>
                    </a:cubicBezTo>
                    <a:lnTo>
                      <a:pt x="f182" y="f181"/>
                    </a:lnTo>
                    <a:cubicBezTo>
                      <a:pt x="f183" y="f181"/>
                      <a:pt x="f184" y="f185"/>
                      <a:pt x="f157" y="f186"/>
                    </a:cubicBezTo>
                    <a:cubicBezTo>
                      <a:pt x="f187" y="f188"/>
                      <a:pt x="f187" y="f189"/>
                      <a:pt x="f187" y="f190"/>
                    </a:cubicBezTo>
                    <a:lnTo>
                      <a:pt x="f187" y="f191"/>
                    </a:lnTo>
                    <a:cubicBezTo>
                      <a:pt x="f187" y="f172"/>
                      <a:pt x="f192" y="f85"/>
                      <a:pt x="f193" y="f85"/>
                    </a:cubicBezTo>
                    <a:cubicBezTo>
                      <a:pt x="f84" y="f85"/>
                      <a:pt x="f194" y="f173"/>
                      <a:pt x="f195" y="f71"/>
                    </a:cubicBezTo>
                    <a:cubicBezTo>
                      <a:pt x="f196" y="f197"/>
                      <a:pt x="f198" y="f199"/>
                      <a:pt x="f200" y="f199"/>
                    </a:cubicBezTo>
                    <a:cubicBezTo>
                      <a:pt x="f201" y="f199"/>
                      <a:pt x="f202" y="f203"/>
                      <a:pt x="f204" y="f205"/>
                    </a:cubicBezTo>
                    <a:cubicBezTo>
                      <a:pt x="f206" y="f69"/>
                      <a:pt x="f207" y="f174"/>
                      <a:pt x="f208" y="f209"/>
                    </a:cubicBezTo>
                    <a:lnTo>
                      <a:pt x="f208" y="f209"/>
                    </a:lnTo>
                    <a:cubicBezTo>
                      <a:pt x="f210" y="f69"/>
                      <a:pt x="f211" y="f212"/>
                      <a:pt x="f213" y="f214"/>
                    </a:cubicBezTo>
                    <a:cubicBezTo>
                      <a:pt x="f215" y="f175"/>
                      <a:pt x="f216" y="f41"/>
                      <a:pt x="f215" y="f165"/>
                    </a:cubicBezTo>
                    <a:cubicBezTo>
                      <a:pt x="f217" y="f18"/>
                      <a:pt x="f218" y="f143"/>
                      <a:pt x="f219" y="f143"/>
                    </a:cubicBezTo>
                    <a:cubicBezTo>
                      <a:pt x="f220" y="f221"/>
                      <a:pt x="f222" y="f223"/>
                      <a:pt x="f224" y="f141"/>
                    </a:cubicBezTo>
                    <a:lnTo>
                      <a:pt x="f224" y="f141"/>
                    </a:lnTo>
                    <a:cubicBezTo>
                      <a:pt x="f225" y="f226"/>
                      <a:pt x="f227" y="f16"/>
                      <a:pt x="f211" y="f228"/>
                    </a:cubicBezTo>
                    <a:cubicBezTo>
                      <a:pt x="f229" y="f12"/>
                      <a:pt x="f230" y="f231"/>
                      <a:pt x="f230" y="f232"/>
                    </a:cubicBezTo>
                    <a:lnTo>
                      <a:pt x="f230" y="f233"/>
                    </a:lnTo>
                    <a:lnTo>
                      <a:pt x="f230" y="f191"/>
                    </a:lnTo>
                    <a:lnTo>
                      <a:pt x="f230" y="f44"/>
                    </a:lnTo>
                    <a:cubicBezTo>
                      <a:pt x="f230" y="f234"/>
                      <a:pt x="f235" y="f150"/>
                      <a:pt x="f236" y="f237"/>
                    </a:cubicBezTo>
                    <a:cubicBezTo>
                      <a:pt x="f238" y="f239"/>
                      <a:pt x="f238" y="f79"/>
                      <a:pt x="f236" y="f240"/>
                    </a:cubicBezTo>
                    <a:cubicBezTo>
                      <a:pt x="f241" y="f111"/>
                      <a:pt x="f242" y="f243"/>
                      <a:pt x="f244" y="f243"/>
                    </a:cubicBezTo>
                    <a:cubicBezTo>
                      <a:pt x="f245" y="f243"/>
                      <a:pt x="f246" y="f247"/>
                      <a:pt x="f248" y="f240"/>
                    </a:cubicBezTo>
                    <a:cubicBezTo>
                      <a:pt x="f213" y="f249"/>
                      <a:pt x="f250" y="f251"/>
                      <a:pt x="f222" y="f189"/>
                    </a:cubicBezTo>
                    <a:cubicBezTo>
                      <a:pt x="f252" y="f147"/>
                      <a:pt x="f253" y="f143"/>
                      <a:pt x="f254" y="f214"/>
                    </a:cubicBezTo>
                    <a:cubicBezTo>
                      <a:pt x="f3" y="f212"/>
                      <a:pt x="f255" y="f71"/>
                      <a:pt x="f254" y="f256"/>
                    </a:cubicBezTo>
                    <a:cubicBezTo>
                      <a:pt x="f257" y="f258"/>
                      <a:pt x="f259" y="f158"/>
                      <a:pt x="f260" y="f158"/>
                    </a:cubicBezTo>
                    <a:cubicBezTo>
                      <a:pt x="f261" y="f158"/>
                      <a:pt x="f262" y="f263"/>
                      <a:pt x="f264" y="f209"/>
                    </a:cubicBezTo>
                    <a:cubicBezTo>
                      <a:pt x="f265" y="f266"/>
                      <a:pt x="f267" y="f71"/>
                      <a:pt x="f252" y="f65"/>
                    </a:cubicBezTo>
                    <a:cubicBezTo>
                      <a:pt x="f267" y="f158"/>
                      <a:pt x="f268" y="f269"/>
                      <a:pt x="f270" y="f271"/>
                    </a:cubicBezTo>
                    <a:cubicBezTo>
                      <a:pt x="f272" y="f55"/>
                      <a:pt x="f272" y="f39"/>
                      <a:pt x="f273" y="f86"/>
                    </a:cubicBezTo>
                    <a:cubicBezTo>
                      <a:pt x="f274" y="f275"/>
                      <a:pt x="f276" y="f277"/>
                      <a:pt x="f278" y="f277"/>
                    </a:cubicBezTo>
                    <a:cubicBezTo>
                      <a:pt x="f279" y="f277"/>
                      <a:pt x="f280" y="f281"/>
                      <a:pt x="f282" y="f283"/>
                    </a:cubicBezTo>
                    <a:cubicBezTo>
                      <a:pt x="f284" y="f55"/>
                      <a:pt x="f285" y="f286"/>
                      <a:pt x="f287" y="f288"/>
                    </a:cubicBezTo>
                    <a:cubicBezTo>
                      <a:pt x="f289" y="f290"/>
                      <a:pt x="f291" y="f2"/>
                      <a:pt x="f5" y="f2"/>
                    </a:cubicBezTo>
                    <a:close/>
                  </a:path>
                </a:pathLst>
              </a:custGeom>
              <a:solidFill>
                <a:srgbClr val="FFFFFF"/>
              </a:solidFill>
              <a:ln cap="flat">
                <a:noFill/>
                <a:prstDash val="solid"/>
              </a:ln>
            </p:spPr>
            <p:txBody>
              <a:bodyPr vert="horz" wrap="square" lIns="91421" tIns="91421" rIns="91421" bIns="9142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FFFFFF"/>
                  </a:solidFill>
                  <a:uFillTx/>
                  <a:latin typeface="Arial"/>
                  <a:ea typeface="Arial"/>
                  <a:cs typeface="Arial"/>
                </a:endParaRPr>
              </a:p>
            </p:txBody>
          </p:sp>
        </p:grpSp>
      </p:grpSp>
      <p:sp>
        <p:nvSpPr>
          <p:cNvPr id="31" name="Rectángulo 30">
            <a:extLst>
              <a:ext uri="{FF2B5EF4-FFF2-40B4-BE49-F238E27FC236}">
                <a16:creationId xmlns:a16="http://schemas.microsoft.com/office/drawing/2014/main" id="{A28530B5-B6BE-1DE1-4E77-C83E393CC8B3}"/>
              </a:ext>
            </a:extLst>
          </p:cNvPr>
          <p:cNvSpPr/>
          <p:nvPr/>
        </p:nvSpPr>
        <p:spPr>
          <a:xfrm>
            <a:off x="5418563" y="2238190"/>
            <a:ext cx="2872357" cy="551159"/>
          </a:xfrm>
          <a:prstGeom prst="rect">
            <a:avLst/>
          </a:prstGeom>
          <a:noFill/>
          <a:ln w="19050">
            <a:solidFill>
              <a:srgbClr val="E2898B"/>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s-MX" sz="1400" b="1" spc="600" dirty="0">
                <a:solidFill>
                  <a:schemeClr val="bg1"/>
                </a:solidFill>
                <a:latin typeface="Open Sans" panose="020B0606030504020204" pitchFamily="34" charset="0"/>
                <a:ea typeface="Open Sans" panose="020B0606030504020204" pitchFamily="34" charset="0"/>
                <a:cs typeface="Open Sans" panose="020B0606030504020204" pitchFamily="34" charset="0"/>
              </a:rPr>
              <a:t>FREE TEMPLATE</a:t>
            </a:r>
            <a:endParaRPr lang="es-PE" sz="1400" b="1" spc="600" dirty="0">
              <a:solidFill>
                <a:schemeClr val="bg1"/>
              </a:solidFill>
              <a:latin typeface="Open Sans" panose="020B0606030504020204" pitchFamily="34" charset="0"/>
              <a:ea typeface="Open Sans" panose="020B0606030504020204" pitchFamily="34" charset="0"/>
              <a:cs typeface="Open Sans" panose="020B0606030504020204" pitchFamily="34" charset="0"/>
            </a:endParaRPr>
          </a:p>
        </p:txBody>
      </p:sp>
      <p:sp>
        <p:nvSpPr>
          <p:cNvPr id="32" name="Google Shape;2760;p69">
            <a:extLst>
              <a:ext uri="{FF2B5EF4-FFF2-40B4-BE49-F238E27FC236}">
                <a16:creationId xmlns:a16="http://schemas.microsoft.com/office/drawing/2014/main" id="{2CC5EF73-8373-2F96-EC63-3320128CCD13}"/>
              </a:ext>
            </a:extLst>
          </p:cNvPr>
          <p:cNvSpPr txBox="1">
            <a:spLocks/>
          </p:cNvSpPr>
          <p:nvPr/>
        </p:nvSpPr>
        <p:spPr>
          <a:xfrm>
            <a:off x="5390844" y="2854928"/>
            <a:ext cx="3411116" cy="478200"/>
          </a:xfrm>
          <a:prstGeom prst="rect">
            <a:avLst/>
          </a:prstGeom>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r>
              <a:rPr lang="es-PE" sz="1800" b="1" dirty="0">
                <a:solidFill>
                  <a:schemeClr val="bg1"/>
                </a:solidFill>
                <a:latin typeface="Fira Sans Extra Condensed" panose="020B0503050000020004" pitchFamily="34" charset="0"/>
              </a:rPr>
              <a:t>plantillaspower-point.com</a:t>
            </a:r>
          </a:p>
        </p:txBody>
      </p:sp>
      <p:grpSp>
        <p:nvGrpSpPr>
          <p:cNvPr id="33" name="Group 32">
            <a:extLst>
              <a:ext uri="{FF2B5EF4-FFF2-40B4-BE49-F238E27FC236}">
                <a16:creationId xmlns:a16="http://schemas.microsoft.com/office/drawing/2014/main" id="{A96B03F3-7E40-0DDE-5DE3-6653038048BD}"/>
              </a:ext>
            </a:extLst>
          </p:cNvPr>
          <p:cNvGrpSpPr>
            <a:grpSpLocks noChangeAspect="1"/>
          </p:cNvGrpSpPr>
          <p:nvPr/>
        </p:nvGrpSpPr>
        <p:grpSpPr bwMode="auto">
          <a:xfrm>
            <a:off x="3823860" y="738012"/>
            <a:ext cx="5085891" cy="4087988"/>
            <a:chOff x="1230" y="0"/>
            <a:chExt cx="5224" cy="4199"/>
          </a:xfrm>
          <a:solidFill>
            <a:srgbClr val="F7F7F7">
              <a:alpha val="14000"/>
            </a:srgbClr>
          </a:solidFill>
        </p:grpSpPr>
        <p:sp>
          <p:nvSpPr>
            <p:cNvPr id="34" name="Oval 33">
              <a:extLst>
                <a:ext uri="{FF2B5EF4-FFF2-40B4-BE49-F238E27FC236}">
                  <a16:creationId xmlns:a16="http://schemas.microsoft.com/office/drawing/2014/main" id="{3F1F7145-081E-3789-A4D0-D187EC0B7FFD}"/>
                </a:ext>
              </a:extLst>
            </p:cNvPr>
            <p:cNvSpPr>
              <a:spLocks noChangeArrowheads="1"/>
            </p:cNvSpPr>
            <p:nvPr/>
          </p:nvSpPr>
          <p:spPr bwMode="auto">
            <a:xfrm>
              <a:off x="2688" y="80"/>
              <a:ext cx="60" cy="291"/>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s-PE" sz="1800" b="0" i="0" u="none" strike="noStrike" kern="1200" cap="none" spc="0" normalizeH="0" baseline="0" noProof="0">
                <a:ln>
                  <a:noFill/>
                </a:ln>
                <a:solidFill>
                  <a:srgbClr val="323232"/>
                </a:solidFill>
                <a:effectLst/>
                <a:uLnTx/>
                <a:uFillTx/>
                <a:latin typeface="Calibri" panose="020F0502020204030204"/>
              </a:endParaRPr>
            </a:p>
          </p:txBody>
        </p:sp>
        <p:sp>
          <p:nvSpPr>
            <p:cNvPr id="35" name="Oval 34">
              <a:extLst>
                <a:ext uri="{FF2B5EF4-FFF2-40B4-BE49-F238E27FC236}">
                  <a16:creationId xmlns:a16="http://schemas.microsoft.com/office/drawing/2014/main" id="{123B5485-73BB-37F4-656A-48BB00C3A4FC}"/>
                </a:ext>
              </a:extLst>
            </p:cNvPr>
            <p:cNvSpPr>
              <a:spLocks noChangeArrowheads="1"/>
            </p:cNvSpPr>
            <p:nvPr/>
          </p:nvSpPr>
          <p:spPr bwMode="auto">
            <a:xfrm>
              <a:off x="2571" y="197"/>
              <a:ext cx="292" cy="5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s-PE" sz="1800" b="0" i="0" u="none" strike="noStrike" kern="1200" cap="none" spc="0" normalizeH="0" baseline="0" noProof="0">
                <a:ln>
                  <a:noFill/>
                </a:ln>
                <a:solidFill>
                  <a:srgbClr val="323232"/>
                </a:solidFill>
                <a:effectLst/>
                <a:uLnTx/>
                <a:uFillTx/>
                <a:latin typeface="Calibri" panose="020F0502020204030204"/>
              </a:endParaRPr>
            </a:p>
          </p:txBody>
        </p:sp>
        <p:sp>
          <p:nvSpPr>
            <p:cNvPr id="36" name="Oval 35">
              <a:extLst>
                <a:ext uri="{FF2B5EF4-FFF2-40B4-BE49-F238E27FC236}">
                  <a16:creationId xmlns:a16="http://schemas.microsoft.com/office/drawing/2014/main" id="{6D8D8CBA-BC4D-289E-48BE-711D913A0951}"/>
                </a:ext>
              </a:extLst>
            </p:cNvPr>
            <p:cNvSpPr>
              <a:spLocks noChangeArrowheads="1"/>
            </p:cNvSpPr>
            <p:nvPr/>
          </p:nvSpPr>
          <p:spPr bwMode="auto">
            <a:xfrm>
              <a:off x="2688" y="80"/>
              <a:ext cx="60" cy="291"/>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s-PE" sz="1800" b="0" i="0" u="none" strike="noStrike" kern="1200" cap="none" spc="0" normalizeH="0" baseline="0" noProof="0">
                <a:ln>
                  <a:noFill/>
                </a:ln>
                <a:solidFill>
                  <a:srgbClr val="323232"/>
                </a:solidFill>
                <a:effectLst/>
                <a:uLnTx/>
                <a:uFillTx/>
                <a:latin typeface="Calibri" panose="020F0502020204030204"/>
              </a:endParaRPr>
            </a:p>
          </p:txBody>
        </p:sp>
        <p:sp>
          <p:nvSpPr>
            <p:cNvPr id="37" name="Oval 36">
              <a:extLst>
                <a:ext uri="{FF2B5EF4-FFF2-40B4-BE49-F238E27FC236}">
                  <a16:creationId xmlns:a16="http://schemas.microsoft.com/office/drawing/2014/main" id="{00D3BC2D-D0C0-34D8-AA7F-2F06FC3BA83C}"/>
                </a:ext>
              </a:extLst>
            </p:cNvPr>
            <p:cNvSpPr>
              <a:spLocks noChangeArrowheads="1"/>
            </p:cNvSpPr>
            <p:nvPr/>
          </p:nvSpPr>
          <p:spPr bwMode="auto">
            <a:xfrm>
              <a:off x="2571" y="197"/>
              <a:ext cx="292" cy="5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s-PE" sz="1800" b="0" i="0" u="none" strike="noStrike" kern="1200" cap="none" spc="0" normalizeH="0" baseline="0" noProof="0">
                <a:ln>
                  <a:noFill/>
                </a:ln>
                <a:solidFill>
                  <a:srgbClr val="323232"/>
                </a:solidFill>
                <a:effectLst/>
                <a:uLnTx/>
                <a:uFillTx/>
                <a:latin typeface="Calibri" panose="020F0502020204030204"/>
              </a:endParaRPr>
            </a:p>
          </p:txBody>
        </p:sp>
        <p:sp>
          <p:nvSpPr>
            <p:cNvPr id="38" name="Oval 37">
              <a:extLst>
                <a:ext uri="{FF2B5EF4-FFF2-40B4-BE49-F238E27FC236}">
                  <a16:creationId xmlns:a16="http://schemas.microsoft.com/office/drawing/2014/main" id="{1736E5F9-4B75-AE97-7C44-96ED1157C323}"/>
                </a:ext>
              </a:extLst>
            </p:cNvPr>
            <p:cNvSpPr>
              <a:spLocks noChangeArrowheads="1"/>
            </p:cNvSpPr>
            <p:nvPr/>
          </p:nvSpPr>
          <p:spPr bwMode="auto">
            <a:xfrm>
              <a:off x="6300" y="2847"/>
              <a:ext cx="51" cy="25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s-PE" sz="1800" b="0" i="0" u="none" strike="noStrike" kern="1200" cap="none" spc="0" normalizeH="0" baseline="0" noProof="0">
                <a:ln>
                  <a:noFill/>
                </a:ln>
                <a:solidFill>
                  <a:srgbClr val="323232"/>
                </a:solidFill>
                <a:effectLst/>
                <a:uLnTx/>
                <a:uFillTx/>
                <a:latin typeface="Calibri" panose="020F0502020204030204"/>
              </a:endParaRPr>
            </a:p>
          </p:txBody>
        </p:sp>
        <p:sp>
          <p:nvSpPr>
            <p:cNvPr id="39" name="Oval 38">
              <a:extLst>
                <a:ext uri="{FF2B5EF4-FFF2-40B4-BE49-F238E27FC236}">
                  <a16:creationId xmlns:a16="http://schemas.microsoft.com/office/drawing/2014/main" id="{F5FD1EFB-29F2-E3F0-B210-EF0F10359FF5}"/>
                </a:ext>
              </a:extLst>
            </p:cNvPr>
            <p:cNvSpPr>
              <a:spLocks noChangeArrowheads="1"/>
            </p:cNvSpPr>
            <p:nvPr/>
          </p:nvSpPr>
          <p:spPr bwMode="auto">
            <a:xfrm>
              <a:off x="6198" y="2948"/>
              <a:ext cx="256" cy="5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s-PE" sz="1800" b="0" i="0" u="none" strike="noStrike" kern="1200" cap="none" spc="0" normalizeH="0" baseline="0" noProof="0">
                <a:ln>
                  <a:noFill/>
                </a:ln>
                <a:solidFill>
                  <a:srgbClr val="323232"/>
                </a:solidFill>
                <a:effectLst/>
                <a:uLnTx/>
                <a:uFillTx/>
                <a:latin typeface="Calibri" panose="020F0502020204030204"/>
              </a:endParaRPr>
            </a:p>
          </p:txBody>
        </p:sp>
        <p:sp>
          <p:nvSpPr>
            <p:cNvPr id="40" name="Oval 39">
              <a:extLst>
                <a:ext uri="{FF2B5EF4-FFF2-40B4-BE49-F238E27FC236}">
                  <a16:creationId xmlns:a16="http://schemas.microsoft.com/office/drawing/2014/main" id="{765D87D6-0C44-478E-A758-28A8EA8E6F66}"/>
                </a:ext>
              </a:extLst>
            </p:cNvPr>
            <p:cNvSpPr>
              <a:spLocks noChangeArrowheads="1"/>
            </p:cNvSpPr>
            <p:nvPr/>
          </p:nvSpPr>
          <p:spPr bwMode="auto">
            <a:xfrm>
              <a:off x="1456" y="2847"/>
              <a:ext cx="53" cy="25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s-PE" sz="1800" b="0" i="0" u="none" strike="noStrike" kern="1200" cap="none" spc="0" normalizeH="0" baseline="0" noProof="0">
                <a:ln>
                  <a:noFill/>
                </a:ln>
                <a:solidFill>
                  <a:srgbClr val="323232"/>
                </a:solidFill>
                <a:effectLst/>
                <a:uLnTx/>
                <a:uFillTx/>
                <a:latin typeface="Calibri" panose="020F0502020204030204"/>
              </a:endParaRPr>
            </a:p>
          </p:txBody>
        </p:sp>
        <p:sp>
          <p:nvSpPr>
            <p:cNvPr id="41" name="Oval 40">
              <a:extLst>
                <a:ext uri="{FF2B5EF4-FFF2-40B4-BE49-F238E27FC236}">
                  <a16:creationId xmlns:a16="http://schemas.microsoft.com/office/drawing/2014/main" id="{C2370198-DD3C-1EAA-8724-1A7ABD6DE478}"/>
                </a:ext>
              </a:extLst>
            </p:cNvPr>
            <p:cNvSpPr>
              <a:spLocks noChangeArrowheads="1"/>
            </p:cNvSpPr>
            <p:nvPr/>
          </p:nvSpPr>
          <p:spPr bwMode="auto">
            <a:xfrm>
              <a:off x="1355" y="2948"/>
              <a:ext cx="256" cy="5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s-PE" sz="1800" b="0" i="0" u="none" strike="noStrike" kern="1200" cap="none" spc="0" normalizeH="0" baseline="0" noProof="0">
                <a:ln>
                  <a:noFill/>
                </a:ln>
                <a:solidFill>
                  <a:srgbClr val="323232"/>
                </a:solidFill>
                <a:effectLst/>
                <a:uLnTx/>
                <a:uFillTx/>
                <a:latin typeface="Calibri" panose="020F0502020204030204"/>
              </a:endParaRPr>
            </a:p>
          </p:txBody>
        </p:sp>
        <p:sp>
          <p:nvSpPr>
            <p:cNvPr id="42" name="Oval 41">
              <a:extLst>
                <a:ext uri="{FF2B5EF4-FFF2-40B4-BE49-F238E27FC236}">
                  <a16:creationId xmlns:a16="http://schemas.microsoft.com/office/drawing/2014/main" id="{D5B0B296-35C6-3405-74CA-68A246925C11}"/>
                </a:ext>
              </a:extLst>
            </p:cNvPr>
            <p:cNvSpPr>
              <a:spLocks noChangeArrowheads="1"/>
            </p:cNvSpPr>
            <p:nvPr/>
          </p:nvSpPr>
          <p:spPr bwMode="auto">
            <a:xfrm>
              <a:off x="5258" y="1485"/>
              <a:ext cx="47" cy="2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s-PE" sz="1800" b="0" i="0" u="none" strike="noStrike" kern="1200" cap="none" spc="0" normalizeH="0" baseline="0" noProof="0">
                <a:ln>
                  <a:noFill/>
                </a:ln>
                <a:solidFill>
                  <a:srgbClr val="323232"/>
                </a:solidFill>
                <a:effectLst/>
                <a:uLnTx/>
                <a:uFillTx/>
                <a:latin typeface="Calibri" panose="020F0502020204030204"/>
              </a:endParaRPr>
            </a:p>
          </p:txBody>
        </p:sp>
        <p:sp>
          <p:nvSpPr>
            <p:cNvPr id="43" name="Oval 42">
              <a:extLst>
                <a:ext uri="{FF2B5EF4-FFF2-40B4-BE49-F238E27FC236}">
                  <a16:creationId xmlns:a16="http://schemas.microsoft.com/office/drawing/2014/main" id="{F91B106B-BFE7-DD99-8E74-F138DE93FD72}"/>
                </a:ext>
              </a:extLst>
            </p:cNvPr>
            <p:cNvSpPr>
              <a:spLocks noChangeArrowheads="1"/>
            </p:cNvSpPr>
            <p:nvPr/>
          </p:nvSpPr>
          <p:spPr bwMode="auto">
            <a:xfrm>
              <a:off x="5168" y="1573"/>
              <a:ext cx="226" cy="4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s-PE" sz="1800" b="0" i="0" u="none" strike="noStrike" kern="1200" cap="none" spc="0" normalizeH="0" baseline="0" noProof="0">
                <a:ln>
                  <a:noFill/>
                </a:ln>
                <a:solidFill>
                  <a:srgbClr val="323232"/>
                </a:solidFill>
                <a:effectLst/>
                <a:uLnTx/>
                <a:uFillTx/>
                <a:latin typeface="Calibri" panose="020F0502020204030204"/>
              </a:endParaRPr>
            </a:p>
          </p:txBody>
        </p:sp>
        <p:sp>
          <p:nvSpPr>
            <p:cNvPr id="44" name="Freeform 43">
              <a:extLst>
                <a:ext uri="{FF2B5EF4-FFF2-40B4-BE49-F238E27FC236}">
                  <a16:creationId xmlns:a16="http://schemas.microsoft.com/office/drawing/2014/main" id="{3FCCDD02-4032-A9CB-8C05-090CEFB550B9}"/>
                </a:ext>
              </a:extLst>
            </p:cNvPr>
            <p:cNvSpPr>
              <a:spLocks/>
            </p:cNvSpPr>
            <p:nvPr/>
          </p:nvSpPr>
          <p:spPr bwMode="auto">
            <a:xfrm>
              <a:off x="2276" y="759"/>
              <a:ext cx="193" cy="209"/>
            </a:xfrm>
            <a:custGeom>
              <a:avLst/>
              <a:gdLst>
                <a:gd name="T0" fmla="*/ 193 w 193"/>
                <a:gd name="T1" fmla="*/ 84 h 209"/>
                <a:gd name="T2" fmla="*/ 109 w 193"/>
                <a:gd name="T3" fmla="*/ 148 h 209"/>
                <a:gd name="T4" fmla="*/ 23 w 193"/>
                <a:gd name="T5" fmla="*/ 209 h 209"/>
                <a:gd name="T6" fmla="*/ 12 w 193"/>
                <a:gd name="T7" fmla="*/ 105 h 209"/>
                <a:gd name="T8" fmla="*/ 0 w 193"/>
                <a:gd name="T9" fmla="*/ 0 h 209"/>
                <a:gd name="T10" fmla="*/ 96 w 193"/>
                <a:gd name="T11" fmla="*/ 43 h 209"/>
                <a:gd name="T12" fmla="*/ 193 w 193"/>
                <a:gd name="T13" fmla="*/ 84 h 209"/>
              </a:gdLst>
              <a:ahLst/>
              <a:cxnLst>
                <a:cxn ang="0">
                  <a:pos x="T0" y="T1"/>
                </a:cxn>
                <a:cxn ang="0">
                  <a:pos x="T2" y="T3"/>
                </a:cxn>
                <a:cxn ang="0">
                  <a:pos x="T4" y="T5"/>
                </a:cxn>
                <a:cxn ang="0">
                  <a:pos x="T6" y="T7"/>
                </a:cxn>
                <a:cxn ang="0">
                  <a:pos x="T8" y="T9"/>
                </a:cxn>
                <a:cxn ang="0">
                  <a:pos x="T10" y="T11"/>
                </a:cxn>
                <a:cxn ang="0">
                  <a:pos x="T12" y="T13"/>
                </a:cxn>
              </a:cxnLst>
              <a:rect l="0" t="0" r="r" b="b"/>
              <a:pathLst>
                <a:path w="193" h="209">
                  <a:moveTo>
                    <a:pt x="193" y="84"/>
                  </a:moveTo>
                  <a:lnTo>
                    <a:pt x="109" y="148"/>
                  </a:lnTo>
                  <a:lnTo>
                    <a:pt x="23" y="209"/>
                  </a:lnTo>
                  <a:lnTo>
                    <a:pt x="12" y="105"/>
                  </a:lnTo>
                  <a:lnTo>
                    <a:pt x="0" y="0"/>
                  </a:lnTo>
                  <a:lnTo>
                    <a:pt x="96" y="43"/>
                  </a:lnTo>
                  <a:lnTo>
                    <a:pt x="193" y="8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s-PE" sz="1800" b="0" i="0" u="none" strike="noStrike" kern="1200" cap="none" spc="0" normalizeH="0" baseline="0" noProof="0">
                <a:ln>
                  <a:noFill/>
                </a:ln>
                <a:solidFill>
                  <a:srgbClr val="323232"/>
                </a:solidFill>
                <a:effectLst/>
                <a:uLnTx/>
                <a:uFillTx/>
                <a:latin typeface="Calibri" panose="020F0502020204030204"/>
              </a:endParaRPr>
            </a:p>
          </p:txBody>
        </p:sp>
        <p:sp>
          <p:nvSpPr>
            <p:cNvPr id="45" name="Freeform 44">
              <a:extLst>
                <a:ext uri="{FF2B5EF4-FFF2-40B4-BE49-F238E27FC236}">
                  <a16:creationId xmlns:a16="http://schemas.microsoft.com/office/drawing/2014/main" id="{5006DF42-3F10-0681-743A-B3387246FB85}"/>
                </a:ext>
              </a:extLst>
            </p:cNvPr>
            <p:cNvSpPr>
              <a:spLocks/>
            </p:cNvSpPr>
            <p:nvPr/>
          </p:nvSpPr>
          <p:spPr bwMode="auto">
            <a:xfrm>
              <a:off x="4501" y="0"/>
              <a:ext cx="99" cy="105"/>
            </a:xfrm>
            <a:custGeom>
              <a:avLst/>
              <a:gdLst>
                <a:gd name="T0" fmla="*/ 99 w 99"/>
                <a:gd name="T1" fmla="*/ 105 h 105"/>
                <a:gd name="T2" fmla="*/ 50 w 99"/>
                <a:gd name="T3" fmla="*/ 84 h 105"/>
                <a:gd name="T4" fmla="*/ 0 w 99"/>
                <a:gd name="T5" fmla="*/ 66 h 105"/>
                <a:gd name="T6" fmla="*/ 44 w 99"/>
                <a:gd name="T7" fmla="*/ 33 h 105"/>
                <a:gd name="T8" fmla="*/ 85 w 99"/>
                <a:gd name="T9" fmla="*/ 0 h 105"/>
                <a:gd name="T10" fmla="*/ 93 w 99"/>
                <a:gd name="T11" fmla="*/ 51 h 105"/>
                <a:gd name="T12" fmla="*/ 99 w 99"/>
                <a:gd name="T13" fmla="*/ 105 h 105"/>
              </a:gdLst>
              <a:ahLst/>
              <a:cxnLst>
                <a:cxn ang="0">
                  <a:pos x="T0" y="T1"/>
                </a:cxn>
                <a:cxn ang="0">
                  <a:pos x="T2" y="T3"/>
                </a:cxn>
                <a:cxn ang="0">
                  <a:pos x="T4" y="T5"/>
                </a:cxn>
                <a:cxn ang="0">
                  <a:pos x="T6" y="T7"/>
                </a:cxn>
                <a:cxn ang="0">
                  <a:pos x="T8" y="T9"/>
                </a:cxn>
                <a:cxn ang="0">
                  <a:pos x="T10" y="T11"/>
                </a:cxn>
                <a:cxn ang="0">
                  <a:pos x="T12" y="T13"/>
                </a:cxn>
              </a:cxnLst>
              <a:rect l="0" t="0" r="r" b="b"/>
              <a:pathLst>
                <a:path w="99" h="105">
                  <a:moveTo>
                    <a:pt x="99" y="105"/>
                  </a:moveTo>
                  <a:lnTo>
                    <a:pt x="50" y="84"/>
                  </a:lnTo>
                  <a:lnTo>
                    <a:pt x="0" y="66"/>
                  </a:lnTo>
                  <a:lnTo>
                    <a:pt x="44" y="33"/>
                  </a:lnTo>
                  <a:lnTo>
                    <a:pt x="85" y="0"/>
                  </a:lnTo>
                  <a:lnTo>
                    <a:pt x="93" y="51"/>
                  </a:lnTo>
                  <a:lnTo>
                    <a:pt x="99" y="10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s-PE" sz="1800" b="0" i="0" u="none" strike="noStrike" kern="1200" cap="none" spc="0" normalizeH="0" baseline="0" noProof="0">
                <a:ln>
                  <a:noFill/>
                </a:ln>
                <a:solidFill>
                  <a:srgbClr val="323232"/>
                </a:solidFill>
                <a:effectLst/>
                <a:uLnTx/>
                <a:uFillTx/>
                <a:latin typeface="Calibri" panose="020F0502020204030204"/>
              </a:endParaRPr>
            </a:p>
          </p:txBody>
        </p:sp>
        <p:sp>
          <p:nvSpPr>
            <p:cNvPr id="46" name="Freeform 45">
              <a:extLst>
                <a:ext uri="{FF2B5EF4-FFF2-40B4-BE49-F238E27FC236}">
                  <a16:creationId xmlns:a16="http://schemas.microsoft.com/office/drawing/2014/main" id="{9125CDA5-07B5-CE02-ED0C-C10E78D94C21}"/>
                </a:ext>
              </a:extLst>
            </p:cNvPr>
            <p:cNvSpPr>
              <a:spLocks/>
            </p:cNvSpPr>
            <p:nvPr/>
          </p:nvSpPr>
          <p:spPr bwMode="auto">
            <a:xfrm>
              <a:off x="5213" y="3879"/>
              <a:ext cx="211" cy="191"/>
            </a:xfrm>
            <a:custGeom>
              <a:avLst/>
              <a:gdLst>
                <a:gd name="T0" fmla="*/ 211 w 211"/>
                <a:gd name="T1" fmla="*/ 0 h 191"/>
                <a:gd name="T2" fmla="*/ 166 w 211"/>
                <a:gd name="T3" fmla="*/ 96 h 191"/>
                <a:gd name="T4" fmla="*/ 121 w 211"/>
                <a:gd name="T5" fmla="*/ 191 h 191"/>
                <a:gd name="T6" fmla="*/ 62 w 211"/>
                <a:gd name="T7" fmla="*/ 105 h 191"/>
                <a:gd name="T8" fmla="*/ 0 w 211"/>
                <a:gd name="T9" fmla="*/ 18 h 191"/>
                <a:gd name="T10" fmla="*/ 107 w 211"/>
                <a:gd name="T11" fmla="*/ 8 h 191"/>
                <a:gd name="T12" fmla="*/ 211 w 211"/>
                <a:gd name="T13" fmla="*/ 0 h 191"/>
              </a:gdLst>
              <a:ahLst/>
              <a:cxnLst>
                <a:cxn ang="0">
                  <a:pos x="T0" y="T1"/>
                </a:cxn>
                <a:cxn ang="0">
                  <a:pos x="T2" y="T3"/>
                </a:cxn>
                <a:cxn ang="0">
                  <a:pos x="T4" y="T5"/>
                </a:cxn>
                <a:cxn ang="0">
                  <a:pos x="T6" y="T7"/>
                </a:cxn>
                <a:cxn ang="0">
                  <a:pos x="T8" y="T9"/>
                </a:cxn>
                <a:cxn ang="0">
                  <a:pos x="T10" y="T11"/>
                </a:cxn>
                <a:cxn ang="0">
                  <a:pos x="T12" y="T13"/>
                </a:cxn>
              </a:cxnLst>
              <a:rect l="0" t="0" r="r" b="b"/>
              <a:pathLst>
                <a:path w="211" h="191">
                  <a:moveTo>
                    <a:pt x="211" y="0"/>
                  </a:moveTo>
                  <a:lnTo>
                    <a:pt x="166" y="96"/>
                  </a:lnTo>
                  <a:lnTo>
                    <a:pt x="121" y="191"/>
                  </a:lnTo>
                  <a:lnTo>
                    <a:pt x="62" y="105"/>
                  </a:lnTo>
                  <a:lnTo>
                    <a:pt x="0" y="18"/>
                  </a:lnTo>
                  <a:lnTo>
                    <a:pt x="107" y="8"/>
                  </a:lnTo>
                  <a:lnTo>
                    <a:pt x="21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s-PE" sz="1800" b="0" i="0" u="none" strike="noStrike" kern="1200" cap="none" spc="0" normalizeH="0" baseline="0" noProof="0">
                <a:ln>
                  <a:noFill/>
                </a:ln>
                <a:solidFill>
                  <a:srgbClr val="323232"/>
                </a:solidFill>
                <a:effectLst/>
                <a:uLnTx/>
                <a:uFillTx/>
                <a:latin typeface="Calibri" panose="020F0502020204030204"/>
              </a:endParaRPr>
            </a:p>
          </p:txBody>
        </p:sp>
        <p:sp>
          <p:nvSpPr>
            <p:cNvPr id="47" name="Oval 46">
              <a:extLst>
                <a:ext uri="{FF2B5EF4-FFF2-40B4-BE49-F238E27FC236}">
                  <a16:creationId xmlns:a16="http://schemas.microsoft.com/office/drawing/2014/main" id="{301CB9EA-4E95-9784-721F-28B8A858FE6B}"/>
                </a:ext>
              </a:extLst>
            </p:cNvPr>
            <p:cNvSpPr>
              <a:spLocks noChangeArrowheads="1"/>
            </p:cNvSpPr>
            <p:nvPr/>
          </p:nvSpPr>
          <p:spPr bwMode="auto">
            <a:xfrm>
              <a:off x="1230" y="888"/>
              <a:ext cx="150" cy="1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s-PE" sz="1800" b="0" i="0" u="none" strike="noStrike" kern="1200" cap="none" spc="0" normalizeH="0" baseline="0" noProof="0">
                <a:ln>
                  <a:noFill/>
                </a:ln>
                <a:solidFill>
                  <a:srgbClr val="323232"/>
                </a:solidFill>
                <a:effectLst/>
                <a:uLnTx/>
                <a:uFillTx/>
                <a:latin typeface="Calibri" panose="020F0502020204030204"/>
              </a:endParaRPr>
            </a:p>
          </p:txBody>
        </p:sp>
        <p:sp>
          <p:nvSpPr>
            <p:cNvPr id="48" name="Oval 47">
              <a:extLst>
                <a:ext uri="{FF2B5EF4-FFF2-40B4-BE49-F238E27FC236}">
                  <a16:creationId xmlns:a16="http://schemas.microsoft.com/office/drawing/2014/main" id="{6B8A2F7E-9FB5-6363-0F7C-6F22B01E2EF0}"/>
                </a:ext>
              </a:extLst>
            </p:cNvPr>
            <p:cNvSpPr>
              <a:spLocks noChangeArrowheads="1"/>
            </p:cNvSpPr>
            <p:nvPr/>
          </p:nvSpPr>
          <p:spPr bwMode="auto">
            <a:xfrm>
              <a:off x="5878" y="3237"/>
              <a:ext cx="149" cy="1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s-PE" sz="1800" b="0" i="0" u="none" strike="noStrike" kern="1200" cap="none" spc="0" normalizeH="0" baseline="0" noProof="0">
                <a:ln>
                  <a:noFill/>
                </a:ln>
                <a:solidFill>
                  <a:srgbClr val="323232"/>
                </a:solidFill>
                <a:effectLst/>
                <a:uLnTx/>
                <a:uFillTx/>
                <a:latin typeface="Calibri" panose="020F0502020204030204"/>
              </a:endParaRPr>
            </a:p>
          </p:txBody>
        </p:sp>
        <p:sp>
          <p:nvSpPr>
            <p:cNvPr id="49" name="Freeform 51">
              <a:extLst>
                <a:ext uri="{FF2B5EF4-FFF2-40B4-BE49-F238E27FC236}">
                  <a16:creationId xmlns:a16="http://schemas.microsoft.com/office/drawing/2014/main" id="{B5F4A1FF-D5B1-C57F-903D-65350229FCF2}"/>
                </a:ext>
              </a:extLst>
            </p:cNvPr>
            <p:cNvSpPr>
              <a:spLocks/>
            </p:cNvSpPr>
            <p:nvPr/>
          </p:nvSpPr>
          <p:spPr bwMode="auto">
            <a:xfrm>
              <a:off x="2018" y="3914"/>
              <a:ext cx="73" cy="53"/>
            </a:xfrm>
            <a:custGeom>
              <a:avLst/>
              <a:gdLst>
                <a:gd name="T0" fmla="*/ 19 w 36"/>
                <a:gd name="T1" fmla="*/ 25 h 26"/>
                <a:gd name="T2" fmla="*/ 1 w 36"/>
                <a:gd name="T3" fmla="*/ 15 h 26"/>
                <a:gd name="T4" fmla="*/ 17 w 36"/>
                <a:gd name="T5" fmla="*/ 1 h 26"/>
                <a:gd name="T6" fmla="*/ 35 w 36"/>
                <a:gd name="T7" fmla="*/ 11 h 26"/>
                <a:gd name="T8" fmla="*/ 19 w 36"/>
                <a:gd name="T9" fmla="*/ 25 h 26"/>
              </a:gdLst>
              <a:ahLst/>
              <a:cxnLst>
                <a:cxn ang="0">
                  <a:pos x="T0" y="T1"/>
                </a:cxn>
                <a:cxn ang="0">
                  <a:pos x="T2" y="T3"/>
                </a:cxn>
                <a:cxn ang="0">
                  <a:pos x="T4" y="T5"/>
                </a:cxn>
                <a:cxn ang="0">
                  <a:pos x="T6" y="T7"/>
                </a:cxn>
                <a:cxn ang="0">
                  <a:pos x="T8" y="T9"/>
                </a:cxn>
              </a:cxnLst>
              <a:rect l="0" t="0" r="r" b="b"/>
              <a:pathLst>
                <a:path w="36" h="26">
                  <a:moveTo>
                    <a:pt x="19" y="25"/>
                  </a:moveTo>
                  <a:cubicBezTo>
                    <a:pt x="10" y="26"/>
                    <a:pt x="2" y="21"/>
                    <a:pt x="1" y="15"/>
                  </a:cubicBezTo>
                  <a:cubicBezTo>
                    <a:pt x="0" y="8"/>
                    <a:pt x="7" y="2"/>
                    <a:pt x="17" y="1"/>
                  </a:cubicBezTo>
                  <a:cubicBezTo>
                    <a:pt x="26" y="0"/>
                    <a:pt x="34" y="4"/>
                    <a:pt x="35" y="11"/>
                  </a:cubicBezTo>
                  <a:cubicBezTo>
                    <a:pt x="36" y="17"/>
                    <a:pt x="29" y="24"/>
                    <a:pt x="19" y="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s-PE" sz="1800" b="0" i="0" u="none" strike="noStrike" kern="1200" cap="none" spc="0" normalizeH="0" baseline="0" noProof="0">
                <a:ln>
                  <a:noFill/>
                </a:ln>
                <a:solidFill>
                  <a:srgbClr val="323232"/>
                </a:solidFill>
                <a:effectLst/>
                <a:uLnTx/>
                <a:uFillTx/>
                <a:latin typeface="Calibri" panose="020F0502020204030204"/>
              </a:endParaRPr>
            </a:p>
          </p:txBody>
        </p:sp>
        <p:sp>
          <p:nvSpPr>
            <p:cNvPr id="50" name="Freeform 52">
              <a:extLst>
                <a:ext uri="{FF2B5EF4-FFF2-40B4-BE49-F238E27FC236}">
                  <a16:creationId xmlns:a16="http://schemas.microsoft.com/office/drawing/2014/main" id="{F59BB101-2AB0-1B23-0A79-C1579DA7B72E}"/>
                </a:ext>
              </a:extLst>
            </p:cNvPr>
            <p:cNvSpPr>
              <a:spLocks/>
            </p:cNvSpPr>
            <p:nvPr/>
          </p:nvSpPr>
          <p:spPr bwMode="auto">
            <a:xfrm>
              <a:off x="1964" y="4004"/>
              <a:ext cx="76" cy="60"/>
            </a:xfrm>
            <a:custGeom>
              <a:avLst/>
              <a:gdLst>
                <a:gd name="T0" fmla="*/ 14 w 37"/>
                <a:gd name="T1" fmla="*/ 26 h 29"/>
                <a:gd name="T2" fmla="*/ 3 w 37"/>
                <a:gd name="T3" fmla="*/ 8 h 29"/>
                <a:gd name="T4" fmla="*/ 23 w 37"/>
                <a:gd name="T5" fmla="*/ 4 h 29"/>
                <a:gd name="T6" fmla="*/ 34 w 37"/>
                <a:gd name="T7" fmla="*/ 21 h 29"/>
                <a:gd name="T8" fmla="*/ 14 w 37"/>
                <a:gd name="T9" fmla="*/ 26 h 29"/>
              </a:gdLst>
              <a:ahLst/>
              <a:cxnLst>
                <a:cxn ang="0">
                  <a:pos x="T0" y="T1"/>
                </a:cxn>
                <a:cxn ang="0">
                  <a:pos x="T2" y="T3"/>
                </a:cxn>
                <a:cxn ang="0">
                  <a:pos x="T4" y="T5"/>
                </a:cxn>
                <a:cxn ang="0">
                  <a:pos x="T6" y="T7"/>
                </a:cxn>
                <a:cxn ang="0">
                  <a:pos x="T8" y="T9"/>
                </a:cxn>
              </a:cxnLst>
              <a:rect l="0" t="0" r="r" b="b"/>
              <a:pathLst>
                <a:path w="37" h="29">
                  <a:moveTo>
                    <a:pt x="14" y="26"/>
                  </a:moveTo>
                  <a:cubicBezTo>
                    <a:pt x="5" y="22"/>
                    <a:pt x="0" y="14"/>
                    <a:pt x="3" y="8"/>
                  </a:cubicBezTo>
                  <a:cubicBezTo>
                    <a:pt x="5" y="2"/>
                    <a:pt x="14" y="0"/>
                    <a:pt x="23" y="4"/>
                  </a:cubicBezTo>
                  <a:cubicBezTo>
                    <a:pt x="32" y="7"/>
                    <a:pt x="37" y="15"/>
                    <a:pt x="34" y="21"/>
                  </a:cubicBezTo>
                  <a:cubicBezTo>
                    <a:pt x="31" y="27"/>
                    <a:pt x="22" y="29"/>
                    <a:pt x="14" y="2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s-PE" sz="1800" b="0" i="0" u="none" strike="noStrike" kern="1200" cap="none" spc="0" normalizeH="0" baseline="0" noProof="0">
                <a:ln>
                  <a:noFill/>
                </a:ln>
                <a:solidFill>
                  <a:srgbClr val="323232"/>
                </a:solidFill>
                <a:effectLst/>
                <a:uLnTx/>
                <a:uFillTx/>
                <a:latin typeface="Calibri" panose="020F0502020204030204"/>
              </a:endParaRPr>
            </a:p>
          </p:txBody>
        </p:sp>
        <p:sp>
          <p:nvSpPr>
            <p:cNvPr id="51" name="Freeform 53">
              <a:extLst>
                <a:ext uri="{FF2B5EF4-FFF2-40B4-BE49-F238E27FC236}">
                  <a16:creationId xmlns:a16="http://schemas.microsoft.com/office/drawing/2014/main" id="{0F8E9AE4-1F4F-145C-6C87-3C45FBF10867}"/>
                </a:ext>
              </a:extLst>
            </p:cNvPr>
            <p:cNvSpPr>
              <a:spLocks/>
            </p:cNvSpPr>
            <p:nvPr/>
          </p:nvSpPr>
          <p:spPr bwMode="auto">
            <a:xfrm>
              <a:off x="1897" y="4074"/>
              <a:ext cx="65" cy="68"/>
            </a:xfrm>
            <a:custGeom>
              <a:avLst/>
              <a:gdLst>
                <a:gd name="T0" fmla="*/ 7 w 32"/>
                <a:gd name="T1" fmla="*/ 25 h 33"/>
                <a:gd name="T2" fmla="*/ 4 w 32"/>
                <a:gd name="T3" fmla="*/ 4 h 33"/>
                <a:gd name="T4" fmla="*/ 25 w 32"/>
                <a:gd name="T5" fmla="*/ 8 h 33"/>
                <a:gd name="T6" fmla="*/ 28 w 32"/>
                <a:gd name="T7" fmla="*/ 29 h 33"/>
                <a:gd name="T8" fmla="*/ 7 w 32"/>
                <a:gd name="T9" fmla="*/ 25 h 33"/>
              </a:gdLst>
              <a:ahLst/>
              <a:cxnLst>
                <a:cxn ang="0">
                  <a:pos x="T0" y="T1"/>
                </a:cxn>
                <a:cxn ang="0">
                  <a:pos x="T2" y="T3"/>
                </a:cxn>
                <a:cxn ang="0">
                  <a:pos x="T4" y="T5"/>
                </a:cxn>
                <a:cxn ang="0">
                  <a:pos x="T6" y="T7"/>
                </a:cxn>
                <a:cxn ang="0">
                  <a:pos x="T8" y="T9"/>
                </a:cxn>
              </a:cxnLst>
              <a:rect l="0" t="0" r="r" b="b"/>
              <a:pathLst>
                <a:path w="32" h="33">
                  <a:moveTo>
                    <a:pt x="7" y="25"/>
                  </a:moveTo>
                  <a:cubicBezTo>
                    <a:pt x="1" y="18"/>
                    <a:pt x="0" y="9"/>
                    <a:pt x="4" y="4"/>
                  </a:cubicBezTo>
                  <a:cubicBezTo>
                    <a:pt x="9" y="0"/>
                    <a:pt x="18" y="1"/>
                    <a:pt x="25" y="8"/>
                  </a:cubicBezTo>
                  <a:cubicBezTo>
                    <a:pt x="31" y="15"/>
                    <a:pt x="32" y="24"/>
                    <a:pt x="28" y="29"/>
                  </a:cubicBezTo>
                  <a:cubicBezTo>
                    <a:pt x="23" y="33"/>
                    <a:pt x="14" y="32"/>
                    <a:pt x="7" y="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s-PE" sz="1800" b="0" i="0" u="none" strike="noStrike" kern="1200" cap="none" spc="0" normalizeH="0" baseline="0" noProof="0">
                <a:ln>
                  <a:noFill/>
                </a:ln>
                <a:solidFill>
                  <a:srgbClr val="323232"/>
                </a:solidFill>
                <a:effectLst/>
                <a:uLnTx/>
                <a:uFillTx/>
                <a:latin typeface="Calibri" panose="020F0502020204030204"/>
              </a:endParaRPr>
            </a:p>
          </p:txBody>
        </p:sp>
        <p:sp>
          <p:nvSpPr>
            <p:cNvPr id="52" name="Freeform 54">
              <a:extLst>
                <a:ext uri="{FF2B5EF4-FFF2-40B4-BE49-F238E27FC236}">
                  <a16:creationId xmlns:a16="http://schemas.microsoft.com/office/drawing/2014/main" id="{6D242C99-A43B-CDA7-88A8-2C47AF3C0D28}"/>
                </a:ext>
              </a:extLst>
            </p:cNvPr>
            <p:cNvSpPr>
              <a:spLocks/>
            </p:cNvSpPr>
            <p:nvPr/>
          </p:nvSpPr>
          <p:spPr bwMode="auto">
            <a:xfrm>
              <a:off x="1806" y="4125"/>
              <a:ext cx="62" cy="74"/>
            </a:xfrm>
            <a:custGeom>
              <a:avLst/>
              <a:gdLst>
                <a:gd name="T0" fmla="*/ 5 w 30"/>
                <a:gd name="T1" fmla="*/ 25 h 36"/>
                <a:gd name="T2" fmla="*/ 6 w 30"/>
                <a:gd name="T3" fmla="*/ 4 h 36"/>
                <a:gd name="T4" fmla="*/ 25 w 30"/>
                <a:gd name="T5" fmla="*/ 12 h 36"/>
                <a:gd name="T6" fmla="*/ 24 w 30"/>
                <a:gd name="T7" fmla="*/ 33 h 36"/>
                <a:gd name="T8" fmla="*/ 5 w 30"/>
                <a:gd name="T9" fmla="*/ 25 h 36"/>
              </a:gdLst>
              <a:ahLst/>
              <a:cxnLst>
                <a:cxn ang="0">
                  <a:pos x="T0" y="T1"/>
                </a:cxn>
                <a:cxn ang="0">
                  <a:pos x="T2" y="T3"/>
                </a:cxn>
                <a:cxn ang="0">
                  <a:pos x="T4" y="T5"/>
                </a:cxn>
                <a:cxn ang="0">
                  <a:pos x="T6" y="T7"/>
                </a:cxn>
                <a:cxn ang="0">
                  <a:pos x="T8" y="T9"/>
                </a:cxn>
              </a:cxnLst>
              <a:rect l="0" t="0" r="r" b="b"/>
              <a:pathLst>
                <a:path w="30" h="36">
                  <a:moveTo>
                    <a:pt x="5" y="25"/>
                  </a:moveTo>
                  <a:cubicBezTo>
                    <a:pt x="0" y="17"/>
                    <a:pt x="1" y="7"/>
                    <a:pt x="6" y="4"/>
                  </a:cubicBezTo>
                  <a:cubicBezTo>
                    <a:pt x="12" y="0"/>
                    <a:pt x="20" y="4"/>
                    <a:pt x="25" y="12"/>
                  </a:cubicBezTo>
                  <a:cubicBezTo>
                    <a:pt x="30" y="20"/>
                    <a:pt x="30" y="29"/>
                    <a:pt x="24" y="33"/>
                  </a:cubicBezTo>
                  <a:cubicBezTo>
                    <a:pt x="19" y="36"/>
                    <a:pt x="10" y="33"/>
                    <a:pt x="5" y="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s-PE" sz="1800" b="0" i="0" u="none" strike="noStrike" kern="1200" cap="none" spc="0" normalizeH="0" baseline="0" noProof="0">
                <a:ln>
                  <a:noFill/>
                </a:ln>
                <a:solidFill>
                  <a:srgbClr val="323232"/>
                </a:solidFill>
                <a:effectLst/>
                <a:uLnTx/>
                <a:uFillTx/>
                <a:latin typeface="Calibri" panose="020F0502020204030204"/>
              </a:endParaRPr>
            </a:p>
          </p:txBody>
        </p:sp>
        <p:sp>
          <p:nvSpPr>
            <p:cNvPr id="53" name="Freeform 57">
              <a:extLst>
                <a:ext uri="{FF2B5EF4-FFF2-40B4-BE49-F238E27FC236}">
                  <a16:creationId xmlns:a16="http://schemas.microsoft.com/office/drawing/2014/main" id="{C891F5A2-FF12-5135-6D04-ECF16A5EE658}"/>
                </a:ext>
              </a:extLst>
            </p:cNvPr>
            <p:cNvSpPr>
              <a:spLocks/>
            </p:cNvSpPr>
            <p:nvPr/>
          </p:nvSpPr>
          <p:spPr bwMode="auto">
            <a:xfrm>
              <a:off x="1728" y="3639"/>
              <a:ext cx="50" cy="72"/>
            </a:xfrm>
            <a:custGeom>
              <a:avLst/>
              <a:gdLst>
                <a:gd name="T0" fmla="*/ 0 w 24"/>
                <a:gd name="T1" fmla="*/ 18 h 35"/>
                <a:gd name="T2" fmla="*/ 12 w 24"/>
                <a:gd name="T3" fmla="*/ 35 h 35"/>
                <a:gd name="T4" fmla="*/ 24 w 24"/>
                <a:gd name="T5" fmla="*/ 17 h 35"/>
                <a:gd name="T6" fmla="*/ 12 w 24"/>
                <a:gd name="T7" fmla="*/ 1 h 35"/>
                <a:gd name="T8" fmla="*/ 0 w 24"/>
                <a:gd name="T9" fmla="*/ 18 h 35"/>
              </a:gdLst>
              <a:ahLst/>
              <a:cxnLst>
                <a:cxn ang="0">
                  <a:pos x="T0" y="T1"/>
                </a:cxn>
                <a:cxn ang="0">
                  <a:pos x="T2" y="T3"/>
                </a:cxn>
                <a:cxn ang="0">
                  <a:pos x="T4" y="T5"/>
                </a:cxn>
                <a:cxn ang="0">
                  <a:pos x="T6" y="T7"/>
                </a:cxn>
                <a:cxn ang="0">
                  <a:pos x="T8" y="T9"/>
                </a:cxn>
              </a:cxnLst>
              <a:rect l="0" t="0" r="r" b="b"/>
              <a:pathLst>
                <a:path w="24" h="35">
                  <a:moveTo>
                    <a:pt x="0" y="18"/>
                  </a:moveTo>
                  <a:cubicBezTo>
                    <a:pt x="0" y="27"/>
                    <a:pt x="6" y="35"/>
                    <a:pt x="12" y="35"/>
                  </a:cubicBezTo>
                  <a:cubicBezTo>
                    <a:pt x="19" y="35"/>
                    <a:pt x="24" y="27"/>
                    <a:pt x="24" y="17"/>
                  </a:cubicBezTo>
                  <a:cubicBezTo>
                    <a:pt x="24" y="8"/>
                    <a:pt x="18" y="0"/>
                    <a:pt x="12" y="1"/>
                  </a:cubicBezTo>
                  <a:cubicBezTo>
                    <a:pt x="5" y="1"/>
                    <a:pt x="0" y="9"/>
                    <a:pt x="0"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s-PE" sz="1800" b="0" i="0" u="none" strike="noStrike" kern="1200" cap="none" spc="0" normalizeH="0" baseline="0" noProof="0">
                <a:ln>
                  <a:noFill/>
                </a:ln>
                <a:solidFill>
                  <a:srgbClr val="323232"/>
                </a:solidFill>
                <a:effectLst/>
                <a:uLnTx/>
                <a:uFillTx/>
                <a:latin typeface="Calibri" panose="020F0502020204030204"/>
              </a:endParaRPr>
            </a:p>
          </p:txBody>
        </p:sp>
        <p:sp>
          <p:nvSpPr>
            <p:cNvPr id="54" name="Freeform 59">
              <a:extLst>
                <a:ext uri="{FF2B5EF4-FFF2-40B4-BE49-F238E27FC236}">
                  <a16:creationId xmlns:a16="http://schemas.microsoft.com/office/drawing/2014/main" id="{404065D4-4FCE-8A76-D2A1-E92D24C80CFD}"/>
                </a:ext>
              </a:extLst>
            </p:cNvPr>
            <p:cNvSpPr>
              <a:spLocks/>
            </p:cNvSpPr>
            <p:nvPr/>
          </p:nvSpPr>
          <p:spPr bwMode="auto">
            <a:xfrm>
              <a:off x="1566" y="3791"/>
              <a:ext cx="74" cy="61"/>
            </a:xfrm>
            <a:custGeom>
              <a:avLst/>
              <a:gdLst>
                <a:gd name="T0" fmla="*/ 11 w 36"/>
                <a:gd name="T1" fmla="*/ 25 h 30"/>
                <a:gd name="T2" fmla="*/ 32 w 36"/>
                <a:gd name="T3" fmla="*/ 25 h 30"/>
                <a:gd name="T4" fmla="*/ 25 w 36"/>
                <a:gd name="T5" fmla="*/ 5 h 30"/>
                <a:gd name="T6" fmla="*/ 4 w 36"/>
                <a:gd name="T7" fmla="*/ 5 h 30"/>
                <a:gd name="T8" fmla="*/ 11 w 36"/>
                <a:gd name="T9" fmla="*/ 25 h 30"/>
              </a:gdLst>
              <a:ahLst/>
              <a:cxnLst>
                <a:cxn ang="0">
                  <a:pos x="T0" y="T1"/>
                </a:cxn>
                <a:cxn ang="0">
                  <a:pos x="T2" y="T3"/>
                </a:cxn>
                <a:cxn ang="0">
                  <a:pos x="T4" y="T5"/>
                </a:cxn>
                <a:cxn ang="0">
                  <a:pos x="T6" y="T7"/>
                </a:cxn>
                <a:cxn ang="0">
                  <a:pos x="T8" y="T9"/>
                </a:cxn>
              </a:cxnLst>
              <a:rect l="0" t="0" r="r" b="b"/>
              <a:pathLst>
                <a:path w="36" h="30">
                  <a:moveTo>
                    <a:pt x="11" y="25"/>
                  </a:moveTo>
                  <a:cubicBezTo>
                    <a:pt x="19" y="30"/>
                    <a:pt x="28" y="30"/>
                    <a:pt x="32" y="25"/>
                  </a:cubicBezTo>
                  <a:cubicBezTo>
                    <a:pt x="36" y="19"/>
                    <a:pt x="33" y="11"/>
                    <a:pt x="25" y="5"/>
                  </a:cubicBezTo>
                  <a:cubicBezTo>
                    <a:pt x="17" y="0"/>
                    <a:pt x="8" y="0"/>
                    <a:pt x="4" y="5"/>
                  </a:cubicBezTo>
                  <a:cubicBezTo>
                    <a:pt x="0" y="10"/>
                    <a:pt x="3" y="19"/>
                    <a:pt x="11" y="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s-PE" sz="1800" b="0" i="0" u="none" strike="noStrike" kern="1200" cap="none" spc="0" normalizeH="0" baseline="0" noProof="0">
                <a:ln>
                  <a:noFill/>
                </a:ln>
                <a:solidFill>
                  <a:srgbClr val="323232"/>
                </a:solidFill>
                <a:effectLst/>
                <a:uLnTx/>
                <a:uFillTx/>
                <a:latin typeface="Calibri" panose="020F0502020204030204"/>
              </a:endParaRPr>
            </a:p>
          </p:txBody>
        </p:sp>
        <p:sp>
          <p:nvSpPr>
            <p:cNvPr id="55" name="Freeform 60">
              <a:extLst>
                <a:ext uri="{FF2B5EF4-FFF2-40B4-BE49-F238E27FC236}">
                  <a16:creationId xmlns:a16="http://schemas.microsoft.com/office/drawing/2014/main" id="{CC55BA03-E9E6-0272-432F-BC51E26F1894}"/>
                </a:ext>
              </a:extLst>
            </p:cNvPr>
            <p:cNvSpPr>
              <a:spLocks/>
            </p:cNvSpPr>
            <p:nvPr/>
          </p:nvSpPr>
          <p:spPr bwMode="auto">
            <a:xfrm>
              <a:off x="1523" y="3889"/>
              <a:ext cx="74" cy="62"/>
            </a:xfrm>
            <a:custGeom>
              <a:avLst/>
              <a:gdLst>
                <a:gd name="T0" fmla="*/ 13 w 36"/>
                <a:gd name="T1" fmla="*/ 26 h 30"/>
                <a:gd name="T2" fmla="*/ 34 w 36"/>
                <a:gd name="T3" fmla="*/ 22 h 30"/>
                <a:gd name="T4" fmla="*/ 23 w 36"/>
                <a:gd name="T5" fmla="*/ 4 h 30"/>
                <a:gd name="T6" fmla="*/ 3 w 36"/>
                <a:gd name="T7" fmla="*/ 8 h 30"/>
                <a:gd name="T8" fmla="*/ 13 w 36"/>
                <a:gd name="T9" fmla="*/ 26 h 30"/>
              </a:gdLst>
              <a:ahLst/>
              <a:cxnLst>
                <a:cxn ang="0">
                  <a:pos x="T0" y="T1"/>
                </a:cxn>
                <a:cxn ang="0">
                  <a:pos x="T2" y="T3"/>
                </a:cxn>
                <a:cxn ang="0">
                  <a:pos x="T4" y="T5"/>
                </a:cxn>
                <a:cxn ang="0">
                  <a:pos x="T6" y="T7"/>
                </a:cxn>
                <a:cxn ang="0">
                  <a:pos x="T8" y="T9"/>
                </a:cxn>
              </a:cxnLst>
              <a:rect l="0" t="0" r="r" b="b"/>
              <a:pathLst>
                <a:path w="36" h="30">
                  <a:moveTo>
                    <a:pt x="13" y="26"/>
                  </a:moveTo>
                  <a:cubicBezTo>
                    <a:pt x="22" y="30"/>
                    <a:pt x="31" y="28"/>
                    <a:pt x="34" y="22"/>
                  </a:cubicBezTo>
                  <a:cubicBezTo>
                    <a:pt x="36" y="16"/>
                    <a:pt x="32" y="8"/>
                    <a:pt x="23" y="4"/>
                  </a:cubicBezTo>
                  <a:cubicBezTo>
                    <a:pt x="14" y="0"/>
                    <a:pt x="5" y="2"/>
                    <a:pt x="3" y="8"/>
                  </a:cubicBezTo>
                  <a:cubicBezTo>
                    <a:pt x="0" y="14"/>
                    <a:pt x="5" y="22"/>
                    <a:pt x="13" y="2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s-PE" sz="1800" b="0" i="0" u="none" strike="noStrike" kern="1200" cap="none" spc="0" normalizeH="0" baseline="0" noProof="0">
                <a:ln>
                  <a:noFill/>
                </a:ln>
                <a:solidFill>
                  <a:srgbClr val="323232"/>
                </a:solidFill>
                <a:effectLst/>
                <a:uLnTx/>
                <a:uFillTx/>
                <a:latin typeface="Calibri" panose="020F0502020204030204"/>
              </a:endParaRPr>
            </a:p>
          </p:txBody>
        </p:sp>
      </p:grpSp>
    </p:spTree>
    <p:extLst>
      <p:ext uri="{BB962C8B-B14F-4D97-AF65-F5344CB8AC3E}">
        <p14:creationId xmlns:p14="http://schemas.microsoft.com/office/powerpoint/2010/main" val="3037172782"/>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7F4F918F-0B15-4438-831A-BA38FAE06EC3}"/>
              </a:ext>
            </a:extLst>
          </p:cNvPr>
          <p:cNvSpPr/>
          <p:nvPr/>
        </p:nvSpPr>
        <p:spPr>
          <a:xfrm>
            <a:off x="528700" y="2388117"/>
            <a:ext cx="1583828" cy="78182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025"/>
          </a:p>
        </p:txBody>
      </p:sp>
      <p:grpSp>
        <p:nvGrpSpPr>
          <p:cNvPr id="4" name="Group 3">
            <a:extLst>
              <a:ext uri="{FF2B5EF4-FFF2-40B4-BE49-F238E27FC236}">
                <a16:creationId xmlns:a16="http://schemas.microsoft.com/office/drawing/2014/main" id="{88C6637A-CF34-4F1E-B7E2-59BD39442019}"/>
              </a:ext>
            </a:extLst>
          </p:cNvPr>
          <p:cNvGrpSpPr/>
          <p:nvPr/>
        </p:nvGrpSpPr>
        <p:grpSpPr>
          <a:xfrm>
            <a:off x="7090913" y="3616846"/>
            <a:ext cx="1810631" cy="670569"/>
            <a:chOff x="-475010" y="1093286"/>
            <a:chExt cx="3859356" cy="1015470"/>
          </a:xfrm>
        </p:grpSpPr>
        <p:sp>
          <p:nvSpPr>
            <p:cNvPr id="5" name="TextBox 4">
              <a:extLst>
                <a:ext uri="{FF2B5EF4-FFF2-40B4-BE49-F238E27FC236}">
                  <a16:creationId xmlns:a16="http://schemas.microsoft.com/office/drawing/2014/main" id="{F558BADB-E49C-4D36-8DBE-83FECDA0E58E}"/>
                </a:ext>
              </a:extLst>
            </p:cNvPr>
            <p:cNvSpPr txBox="1"/>
            <p:nvPr/>
          </p:nvSpPr>
          <p:spPr>
            <a:xfrm>
              <a:off x="-475010" y="1093286"/>
              <a:ext cx="3859356" cy="349558"/>
            </a:xfrm>
            <a:prstGeom prst="rect">
              <a:avLst/>
            </a:prstGeom>
            <a:noFill/>
          </p:spPr>
          <p:txBody>
            <a:bodyPr wrap="square" rtlCol="0" anchor="ctr">
              <a:spAutoFit/>
            </a:bodyPr>
            <a:lstStyle/>
            <a:p>
              <a:r>
                <a:rPr lang="en-US" altLang="ko-KR" sz="900" b="1" dirty="0">
                  <a:solidFill>
                    <a:schemeClr val="tx1">
                      <a:lumMod val="75000"/>
                      <a:lumOff val="25000"/>
                    </a:schemeClr>
                  </a:solidFill>
                  <a:cs typeface="Arial" pitchFamily="34" charset="0"/>
                </a:rPr>
                <a:t>Content  Here</a:t>
              </a:r>
              <a:endParaRPr lang="ko-KR" altLang="en-US" sz="900" b="1" dirty="0">
                <a:solidFill>
                  <a:schemeClr val="tx1">
                    <a:lumMod val="75000"/>
                    <a:lumOff val="25000"/>
                  </a:schemeClr>
                </a:solidFill>
                <a:cs typeface="Arial" pitchFamily="34" charset="0"/>
              </a:endParaRPr>
            </a:p>
          </p:txBody>
        </p:sp>
        <p:sp>
          <p:nvSpPr>
            <p:cNvPr id="6" name="TextBox 5">
              <a:extLst>
                <a:ext uri="{FF2B5EF4-FFF2-40B4-BE49-F238E27FC236}">
                  <a16:creationId xmlns:a16="http://schemas.microsoft.com/office/drawing/2014/main" id="{82F54830-C909-4CBF-84B1-4CC36700AE66}"/>
                </a:ext>
              </a:extLst>
            </p:cNvPr>
            <p:cNvSpPr txBox="1"/>
            <p:nvPr/>
          </p:nvSpPr>
          <p:spPr>
            <a:xfrm>
              <a:off x="-460976" y="1339727"/>
              <a:ext cx="3845322" cy="769029"/>
            </a:xfrm>
            <a:prstGeom prst="rect">
              <a:avLst/>
            </a:prstGeom>
            <a:noFill/>
          </p:spPr>
          <p:txBody>
            <a:bodyPr wrap="square" rtlCol="0">
              <a:spAutoFit/>
            </a:bodyPr>
            <a:lstStyle/>
            <a:p>
              <a:r>
                <a:rPr lang="en-US" altLang="ko-KR" sz="900" dirty="0">
                  <a:solidFill>
                    <a:schemeClr val="tx1">
                      <a:lumMod val="75000"/>
                      <a:lumOff val="25000"/>
                    </a:schemeClr>
                  </a:solidFill>
                  <a:cs typeface="Arial" pitchFamily="34" charset="0"/>
                </a:rPr>
                <a:t>You can simply impress your audience and add a unique zing and appeal to your Presentations.  </a:t>
              </a:r>
            </a:p>
          </p:txBody>
        </p:sp>
      </p:grpSp>
      <p:grpSp>
        <p:nvGrpSpPr>
          <p:cNvPr id="7" name="Group 6">
            <a:extLst>
              <a:ext uri="{FF2B5EF4-FFF2-40B4-BE49-F238E27FC236}">
                <a16:creationId xmlns:a16="http://schemas.microsoft.com/office/drawing/2014/main" id="{5422D681-5AB0-436E-9D90-7139236B1B88}"/>
              </a:ext>
            </a:extLst>
          </p:cNvPr>
          <p:cNvGrpSpPr/>
          <p:nvPr/>
        </p:nvGrpSpPr>
        <p:grpSpPr>
          <a:xfrm>
            <a:off x="7090913" y="1333646"/>
            <a:ext cx="1810631" cy="670569"/>
            <a:chOff x="-475010" y="1093286"/>
            <a:chExt cx="3859356" cy="1015470"/>
          </a:xfrm>
        </p:grpSpPr>
        <p:sp>
          <p:nvSpPr>
            <p:cNvPr id="8" name="TextBox 7">
              <a:extLst>
                <a:ext uri="{FF2B5EF4-FFF2-40B4-BE49-F238E27FC236}">
                  <a16:creationId xmlns:a16="http://schemas.microsoft.com/office/drawing/2014/main" id="{88397495-F231-4DE0-9516-D61F4F56B2D1}"/>
                </a:ext>
              </a:extLst>
            </p:cNvPr>
            <p:cNvSpPr txBox="1"/>
            <p:nvPr/>
          </p:nvSpPr>
          <p:spPr>
            <a:xfrm>
              <a:off x="-475010" y="1093286"/>
              <a:ext cx="3859356" cy="349558"/>
            </a:xfrm>
            <a:prstGeom prst="rect">
              <a:avLst/>
            </a:prstGeom>
            <a:noFill/>
          </p:spPr>
          <p:txBody>
            <a:bodyPr wrap="square" rtlCol="0" anchor="ctr">
              <a:spAutoFit/>
            </a:bodyPr>
            <a:lstStyle/>
            <a:p>
              <a:r>
                <a:rPr lang="en-US" altLang="ko-KR" sz="900" b="1" dirty="0">
                  <a:solidFill>
                    <a:schemeClr val="tx1">
                      <a:lumMod val="75000"/>
                      <a:lumOff val="25000"/>
                    </a:schemeClr>
                  </a:solidFill>
                  <a:cs typeface="Arial" pitchFamily="34" charset="0"/>
                </a:rPr>
                <a:t>Content  Here</a:t>
              </a:r>
              <a:endParaRPr lang="ko-KR" altLang="en-US" sz="900" b="1" dirty="0">
                <a:solidFill>
                  <a:schemeClr val="tx1">
                    <a:lumMod val="75000"/>
                    <a:lumOff val="25000"/>
                  </a:schemeClr>
                </a:solidFill>
                <a:cs typeface="Arial" pitchFamily="34" charset="0"/>
              </a:endParaRPr>
            </a:p>
          </p:txBody>
        </p:sp>
        <p:sp>
          <p:nvSpPr>
            <p:cNvPr id="9" name="TextBox 8">
              <a:extLst>
                <a:ext uri="{FF2B5EF4-FFF2-40B4-BE49-F238E27FC236}">
                  <a16:creationId xmlns:a16="http://schemas.microsoft.com/office/drawing/2014/main" id="{77B34895-ACFE-418D-84F8-BF1DA050B749}"/>
                </a:ext>
              </a:extLst>
            </p:cNvPr>
            <p:cNvSpPr txBox="1"/>
            <p:nvPr/>
          </p:nvSpPr>
          <p:spPr>
            <a:xfrm>
              <a:off x="-460976" y="1339727"/>
              <a:ext cx="3845322" cy="769029"/>
            </a:xfrm>
            <a:prstGeom prst="rect">
              <a:avLst/>
            </a:prstGeom>
            <a:noFill/>
          </p:spPr>
          <p:txBody>
            <a:bodyPr wrap="square" rtlCol="0">
              <a:spAutoFit/>
            </a:bodyPr>
            <a:lstStyle/>
            <a:p>
              <a:r>
                <a:rPr lang="en-US" altLang="ko-KR" sz="900" dirty="0">
                  <a:solidFill>
                    <a:schemeClr val="tx1">
                      <a:lumMod val="75000"/>
                      <a:lumOff val="25000"/>
                    </a:schemeClr>
                  </a:solidFill>
                  <a:cs typeface="Arial" pitchFamily="34" charset="0"/>
                </a:rPr>
                <a:t>You can simply impress your audience and add a unique zing and appeal to your Presentations. </a:t>
              </a:r>
            </a:p>
          </p:txBody>
        </p:sp>
      </p:grpSp>
      <p:grpSp>
        <p:nvGrpSpPr>
          <p:cNvPr id="10" name="Group 9">
            <a:extLst>
              <a:ext uri="{FF2B5EF4-FFF2-40B4-BE49-F238E27FC236}">
                <a16:creationId xmlns:a16="http://schemas.microsoft.com/office/drawing/2014/main" id="{9C18264C-DD34-4FED-A1B1-4170281B71F0}"/>
              </a:ext>
            </a:extLst>
          </p:cNvPr>
          <p:cNvGrpSpPr/>
          <p:nvPr/>
        </p:nvGrpSpPr>
        <p:grpSpPr>
          <a:xfrm>
            <a:off x="418591" y="3616846"/>
            <a:ext cx="1804047" cy="670569"/>
            <a:chOff x="-475010" y="1093286"/>
            <a:chExt cx="3859356" cy="1015470"/>
          </a:xfrm>
        </p:grpSpPr>
        <p:sp>
          <p:nvSpPr>
            <p:cNvPr id="11" name="TextBox 10">
              <a:extLst>
                <a:ext uri="{FF2B5EF4-FFF2-40B4-BE49-F238E27FC236}">
                  <a16:creationId xmlns:a16="http://schemas.microsoft.com/office/drawing/2014/main" id="{FAAB3468-9908-4AE9-9A60-ED051EA3F8EA}"/>
                </a:ext>
              </a:extLst>
            </p:cNvPr>
            <p:cNvSpPr txBox="1"/>
            <p:nvPr/>
          </p:nvSpPr>
          <p:spPr>
            <a:xfrm>
              <a:off x="-475010" y="1093286"/>
              <a:ext cx="3859356" cy="349558"/>
            </a:xfrm>
            <a:prstGeom prst="rect">
              <a:avLst/>
            </a:prstGeom>
            <a:noFill/>
          </p:spPr>
          <p:txBody>
            <a:bodyPr wrap="square" rtlCol="0" anchor="ctr">
              <a:spAutoFit/>
            </a:bodyPr>
            <a:lstStyle/>
            <a:p>
              <a:pPr algn="r"/>
              <a:r>
                <a:rPr lang="en-US" altLang="ko-KR" sz="900" b="1" dirty="0">
                  <a:solidFill>
                    <a:schemeClr val="tx1">
                      <a:lumMod val="75000"/>
                      <a:lumOff val="25000"/>
                    </a:schemeClr>
                  </a:solidFill>
                  <a:cs typeface="Arial" pitchFamily="34" charset="0"/>
                </a:rPr>
                <a:t>Content  Here</a:t>
              </a:r>
              <a:endParaRPr lang="ko-KR" altLang="en-US" sz="900" b="1" dirty="0">
                <a:solidFill>
                  <a:schemeClr val="tx1">
                    <a:lumMod val="75000"/>
                    <a:lumOff val="25000"/>
                  </a:schemeClr>
                </a:solidFill>
                <a:cs typeface="Arial" pitchFamily="34" charset="0"/>
              </a:endParaRPr>
            </a:p>
          </p:txBody>
        </p:sp>
        <p:sp>
          <p:nvSpPr>
            <p:cNvPr id="12" name="TextBox 11">
              <a:extLst>
                <a:ext uri="{FF2B5EF4-FFF2-40B4-BE49-F238E27FC236}">
                  <a16:creationId xmlns:a16="http://schemas.microsoft.com/office/drawing/2014/main" id="{BE71D948-4120-492A-B0D8-F15185067104}"/>
                </a:ext>
              </a:extLst>
            </p:cNvPr>
            <p:cNvSpPr txBox="1"/>
            <p:nvPr/>
          </p:nvSpPr>
          <p:spPr>
            <a:xfrm>
              <a:off x="-460976" y="1339727"/>
              <a:ext cx="3845322" cy="769029"/>
            </a:xfrm>
            <a:prstGeom prst="rect">
              <a:avLst/>
            </a:prstGeom>
            <a:noFill/>
          </p:spPr>
          <p:txBody>
            <a:bodyPr wrap="square" rtlCol="0">
              <a:spAutoFit/>
            </a:bodyPr>
            <a:lstStyle/>
            <a:p>
              <a:pPr algn="r"/>
              <a:r>
                <a:rPr lang="en-US" altLang="ko-KR" sz="900" dirty="0">
                  <a:solidFill>
                    <a:schemeClr val="tx1">
                      <a:lumMod val="75000"/>
                      <a:lumOff val="25000"/>
                    </a:schemeClr>
                  </a:solidFill>
                  <a:cs typeface="Arial" pitchFamily="34" charset="0"/>
                </a:rPr>
                <a:t>You can simply impress your audience and add a unique zing and appeal to your Presentations. </a:t>
              </a:r>
            </a:p>
          </p:txBody>
        </p:sp>
      </p:grpSp>
      <p:grpSp>
        <p:nvGrpSpPr>
          <p:cNvPr id="13" name="Group 12">
            <a:extLst>
              <a:ext uri="{FF2B5EF4-FFF2-40B4-BE49-F238E27FC236}">
                <a16:creationId xmlns:a16="http://schemas.microsoft.com/office/drawing/2014/main" id="{927BD0C7-F08E-471D-B52C-02D7824C97C0}"/>
              </a:ext>
            </a:extLst>
          </p:cNvPr>
          <p:cNvGrpSpPr/>
          <p:nvPr/>
        </p:nvGrpSpPr>
        <p:grpSpPr>
          <a:xfrm>
            <a:off x="418591" y="1333646"/>
            <a:ext cx="1804047" cy="670569"/>
            <a:chOff x="-475010" y="1093286"/>
            <a:chExt cx="3859356" cy="1015470"/>
          </a:xfrm>
        </p:grpSpPr>
        <p:sp>
          <p:nvSpPr>
            <p:cNvPr id="14" name="TextBox 13">
              <a:extLst>
                <a:ext uri="{FF2B5EF4-FFF2-40B4-BE49-F238E27FC236}">
                  <a16:creationId xmlns:a16="http://schemas.microsoft.com/office/drawing/2014/main" id="{47F9E82F-CC12-4CB6-AE9A-4736EBD76204}"/>
                </a:ext>
              </a:extLst>
            </p:cNvPr>
            <p:cNvSpPr txBox="1"/>
            <p:nvPr/>
          </p:nvSpPr>
          <p:spPr>
            <a:xfrm>
              <a:off x="-475010" y="1093286"/>
              <a:ext cx="3859356" cy="349558"/>
            </a:xfrm>
            <a:prstGeom prst="rect">
              <a:avLst/>
            </a:prstGeom>
            <a:noFill/>
          </p:spPr>
          <p:txBody>
            <a:bodyPr wrap="square" rtlCol="0" anchor="ctr">
              <a:spAutoFit/>
            </a:bodyPr>
            <a:lstStyle/>
            <a:p>
              <a:pPr algn="r"/>
              <a:r>
                <a:rPr lang="en-US" altLang="ko-KR" sz="900" b="1" dirty="0">
                  <a:solidFill>
                    <a:schemeClr val="tx1">
                      <a:lumMod val="75000"/>
                      <a:lumOff val="25000"/>
                    </a:schemeClr>
                  </a:solidFill>
                  <a:cs typeface="Arial" pitchFamily="34" charset="0"/>
                </a:rPr>
                <a:t>Content  Here</a:t>
              </a:r>
              <a:endParaRPr lang="ko-KR" altLang="en-US" sz="900" b="1" dirty="0">
                <a:solidFill>
                  <a:schemeClr val="tx1">
                    <a:lumMod val="75000"/>
                    <a:lumOff val="25000"/>
                  </a:schemeClr>
                </a:solidFill>
                <a:cs typeface="Arial" pitchFamily="34" charset="0"/>
              </a:endParaRPr>
            </a:p>
          </p:txBody>
        </p:sp>
        <p:sp>
          <p:nvSpPr>
            <p:cNvPr id="15" name="TextBox 14">
              <a:extLst>
                <a:ext uri="{FF2B5EF4-FFF2-40B4-BE49-F238E27FC236}">
                  <a16:creationId xmlns:a16="http://schemas.microsoft.com/office/drawing/2014/main" id="{5291E667-22CB-43E4-8EDE-B666141DBE4A}"/>
                </a:ext>
              </a:extLst>
            </p:cNvPr>
            <p:cNvSpPr txBox="1"/>
            <p:nvPr/>
          </p:nvSpPr>
          <p:spPr>
            <a:xfrm>
              <a:off x="-460976" y="1339727"/>
              <a:ext cx="3845322" cy="769029"/>
            </a:xfrm>
            <a:prstGeom prst="rect">
              <a:avLst/>
            </a:prstGeom>
            <a:noFill/>
          </p:spPr>
          <p:txBody>
            <a:bodyPr wrap="square" rtlCol="0">
              <a:spAutoFit/>
            </a:bodyPr>
            <a:lstStyle/>
            <a:p>
              <a:pPr algn="r"/>
              <a:r>
                <a:rPr lang="en-US" altLang="ko-KR" sz="900" dirty="0">
                  <a:solidFill>
                    <a:schemeClr val="tx1">
                      <a:lumMod val="75000"/>
                      <a:lumOff val="25000"/>
                    </a:schemeClr>
                  </a:solidFill>
                  <a:cs typeface="Arial" pitchFamily="34" charset="0"/>
                </a:rPr>
                <a:t>You can simply impress your audience and add a unique zing and appeal to your Presentations. </a:t>
              </a:r>
            </a:p>
          </p:txBody>
        </p:sp>
      </p:grpSp>
      <p:grpSp>
        <p:nvGrpSpPr>
          <p:cNvPr id="16" name="Group 15">
            <a:extLst>
              <a:ext uri="{FF2B5EF4-FFF2-40B4-BE49-F238E27FC236}">
                <a16:creationId xmlns:a16="http://schemas.microsoft.com/office/drawing/2014/main" id="{BB357943-A50E-4913-9EC7-CB97D6149E2E}"/>
              </a:ext>
            </a:extLst>
          </p:cNvPr>
          <p:cNvGrpSpPr/>
          <p:nvPr/>
        </p:nvGrpSpPr>
        <p:grpSpPr>
          <a:xfrm>
            <a:off x="811605" y="2554953"/>
            <a:ext cx="1018019" cy="651118"/>
            <a:chOff x="3233964" y="1954419"/>
            <a:chExt cx="1410044" cy="986013"/>
          </a:xfrm>
        </p:grpSpPr>
        <p:sp>
          <p:nvSpPr>
            <p:cNvPr id="17" name="TextBox 16">
              <a:extLst>
                <a:ext uri="{FF2B5EF4-FFF2-40B4-BE49-F238E27FC236}">
                  <a16:creationId xmlns:a16="http://schemas.microsoft.com/office/drawing/2014/main" id="{A49E86EB-D0A5-4C13-98D9-6D261F7D37C2}"/>
                </a:ext>
              </a:extLst>
            </p:cNvPr>
            <p:cNvSpPr txBox="1"/>
            <p:nvPr/>
          </p:nvSpPr>
          <p:spPr>
            <a:xfrm>
              <a:off x="3233964" y="1954419"/>
              <a:ext cx="1400519" cy="349558"/>
            </a:xfrm>
            <a:prstGeom prst="rect">
              <a:avLst/>
            </a:prstGeom>
            <a:noFill/>
          </p:spPr>
          <p:txBody>
            <a:bodyPr wrap="square" rtlCol="0">
              <a:spAutoFit/>
            </a:bodyPr>
            <a:lstStyle/>
            <a:p>
              <a:pPr algn="ctr"/>
              <a:r>
                <a:rPr lang="en-US" altLang="ko-KR" sz="900" b="1" dirty="0">
                  <a:solidFill>
                    <a:schemeClr val="bg1"/>
                  </a:solidFill>
                  <a:cs typeface="Arial" pitchFamily="34" charset="0"/>
                </a:rPr>
                <a:t>Add Text</a:t>
              </a:r>
              <a:endParaRPr lang="ko-KR" altLang="en-US" sz="900" b="1" dirty="0">
                <a:solidFill>
                  <a:schemeClr val="bg1"/>
                </a:solidFill>
                <a:cs typeface="Arial" pitchFamily="34" charset="0"/>
              </a:endParaRPr>
            </a:p>
          </p:txBody>
        </p:sp>
        <p:sp>
          <p:nvSpPr>
            <p:cNvPr id="18" name="TextBox 17">
              <a:extLst>
                <a:ext uri="{FF2B5EF4-FFF2-40B4-BE49-F238E27FC236}">
                  <a16:creationId xmlns:a16="http://schemas.microsoft.com/office/drawing/2014/main" id="{8C9A38AE-13E3-42BB-BE43-5BAFD94906A3}"/>
                </a:ext>
              </a:extLst>
            </p:cNvPr>
            <p:cNvSpPr txBox="1"/>
            <p:nvPr/>
          </p:nvSpPr>
          <p:spPr>
            <a:xfrm>
              <a:off x="3243489" y="2171404"/>
              <a:ext cx="1400519" cy="769028"/>
            </a:xfrm>
            <a:prstGeom prst="rect">
              <a:avLst/>
            </a:prstGeom>
            <a:noFill/>
          </p:spPr>
          <p:txBody>
            <a:bodyPr wrap="square" rtlCol="0">
              <a:spAutoFit/>
            </a:bodyPr>
            <a:lstStyle/>
            <a:p>
              <a:pPr algn="ctr"/>
              <a:r>
                <a:rPr lang="en-US" altLang="ko-KR" sz="900" dirty="0">
                  <a:solidFill>
                    <a:schemeClr val="bg1"/>
                  </a:solidFill>
                  <a:cs typeface="Arial" pitchFamily="34" charset="0"/>
                </a:rPr>
                <a:t>Simple PowerPoint Presentation</a:t>
              </a:r>
              <a:endParaRPr lang="ko-KR" altLang="en-US" sz="900" dirty="0">
                <a:solidFill>
                  <a:schemeClr val="bg1"/>
                </a:solidFill>
                <a:cs typeface="Arial" pitchFamily="34" charset="0"/>
              </a:endParaRPr>
            </a:p>
          </p:txBody>
        </p:sp>
      </p:grpSp>
      <p:sp>
        <p:nvSpPr>
          <p:cNvPr id="19" name="Rectangle 18">
            <a:extLst>
              <a:ext uri="{FF2B5EF4-FFF2-40B4-BE49-F238E27FC236}">
                <a16:creationId xmlns:a16="http://schemas.microsoft.com/office/drawing/2014/main" id="{5B5AB416-1B94-413A-A84C-1B3EBB6F91EB}"/>
              </a:ext>
            </a:extLst>
          </p:cNvPr>
          <p:cNvSpPr/>
          <p:nvPr/>
        </p:nvSpPr>
        <p:spPr>
          <a:xfrm>
            <a:off x="7205069" y="2388117"/>
            <a:ext cx="1582317" cy="781821"/>
          </a:xfrm>
          <a:prstGeom prst="rect">
            <a:avLst/>
          </a:prstGeom>
          <a:solidFill>
            <a:schemeClr val="accent3">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025"/>
          </a:p>
        </p:txBody>
      </p:sp>
      <p:grpSp>
        <p:nvGrpSpPr>
          <p:cNvPr id="20" name="Group 19">
            <a:extLst>
              <a:ext uri="{FF2B5EF4-FFF2-40B4-BE49-F238E27FC236}">
                <a16:creationId xmlns:a16="http://schemas.microsoft.com/office/drawing/2014/main" id="{D6CC1000-7346-43E2-A148-AF638F499C8C}"/>
              </a:ext>
            </a:extLst>
          </p:cNvPr>
          <p:cNvGrpSpPr/>
          <p:nvPr/>
        </p:nvGrpSpPr>
        <p:grpSpPr>
          <a:xfrm>
            <a:off x="7487219" y="2554953"/>
            <a:ext cx="1018019" cy="651118"/>
            <a:chOff x="3233964" y="1954419"/>
            <a:chExt cx="1410044" cy="986013"/>
          </a:xfrm>
        </p:grpSpPr>
        <p:sp>
          <p:nvSpPr>
            <p:cNvPr id="21" name="TextBox 20">
              <a:extLst>
                <a:ext uri="{FF2B5EF4-FFF2-40B4-BE49-F238E27FC236}">
                  <a16:creationId xmlns:a16="http://schemas.microsoft.com/office/drawing/2014/main" id="{0EE73987-5F83-4227-B516-2288043510A4}"/>
                </a:ext>
              </a:extLst>
            </p:cNvPr>
            <p:cNvSpPr txBox="1"/>
            <p:nvPr/>
          </p:nvSpPr>
          <p:spPr>
            <a:xfrm>
              <a:off x="3233964" y="1954419"/>
              <a:ext cx="1400519" cy="349558"/>
            </a:xfrm>
            <a:prstGeom prst="rect">
              <a:avLst/>
            </a:prstGeom>
            <a:noFill/>
          </p:spPr>
          <p:txBody>
            <a:bodyPr wrap="square" rtlCol="0">
              <a:spAutoFit/>
            </a:bodyPr>
            <a:lstStyle/>
            <a:p>
              <a:pPr algn="ctr"/>
              <a:r>
                <a:rPr lang="en-US" altLang="ko-KR" sz="900" b="1" dirty="0">
                  <a:solidFill>
                    <a:schemeClr val="bg1"/>
                  </a:solidFill>
                  <a:cs typeface="Arial" pitchFamily="34" charset="0"/>
                </a:rPr>
                <a:t>Add Text</a:t>
              </a:r>
              <a:endParaRPr lang="ko-KR" altLang="en-US" sz="900" b="1" dirty="0">
                <a:solidFill>
                  <a:schemeClr val="bg1"/>
                </a:solidFill>
                <a:cs typeface="Arial" pitchFamily="34" charset="0"/>
              </a:endParaRPr>
            </a:p>
          </p:txBody>
        </p:sp>
        <p:sp>
          <p:nvSpPr>
            <p:cNvPr id="22" name="TextBox 21">
              <a:extLst>
                <a:ext uri="{FF2B5EF4-FFF2-40B4-BE49-F238E27FC236}">
                  <a16:creationId xmlns:a16="http://schemas.microsoft.com/office/drawing/2014/main" id="{FA0EE38E-38FD-4F27-8584-F84956BB380F}"/>
                </a:ext>
              </a:extLst>
            </p:cNvPr>
            <p:cNvSpPr txBox="1"/>
            <p:nvPr/>
          </p:nvSpPr>
          <p:spPr>
            <a:xfrm>
              <a:off x="3243489" y="2171404"/>
              <a:ext cx="1400519" cy="769028"/>
            </a:xfrm>
            <a:prstGeom prst="rect">
              <a:avLst/>
            </a:prstGeom>
            <a:noFill/>
          </p:spPr>
          <p:txBody>
            <a:bodyPr wrap="square" rtlCol="0">
              <a:spAutoFit/>
            </a:bodyPr>
            <a:lstStyle/>
            <a:p>
              <a:pPr algn="ctr"/>
              <a:r>
                <a:rPr lang="en-US" altLang="ko-KR" sz="900" dirty="0">
                  <a:solidFill>
                    <a:schemeClr val="bg1"/>
                  </a:solidFill>
                  <a:cs typeface="Arial" pitchFamily="34" charset="0"/>
                </a:rPr>
                <a:t>Simple PowerPoint Presentation</a:t>
              </a:r>
              <a:endParaRPr lang="ko-KR" altLang="en-US" sz="900" dirty="0">
                <a:solidFill>
                  <a:schemeClr val="bg1"/>
                </a:solidFill>
                <a:cs typeface="Arial" pitchFamily="34" charset="0"/>
              </a:endParaRPr>
            </a:p>
          </p:txBody>
        </p:sp>
      </p:grpSp>
      <p:sp>
        <p:nvSpPr>
          <p:cNvPr id="69" name="Text Placeholder 1">
            <a:extLst>
              <a:ext uri="{FF2B5EF4-FFF2-40B4-BE49-F238E27FC236}">
                <a16:creationId xmlns:a16="http://schemas.microsoft.com/office/drawing/2014/main" id="{206381AD-4C2B-4745-99B1-0BBCE6131A71}"/>
              </a:ext>
            </a:extLst>
          </p:cNvPr>
          <p:cNvSpPr txBox="1">
            <a:spLocks/>
          </p:cNvSpPr>
          <p:nvPr/>
        </p:nvSpPr>
        <p:spPr>
          <a:xfrm>
            <a:off x="588310" y="146883"/>
            <a:ext cx="8679898" cy="543185"/>
          </a:xfrm>
          <a:prstGeom prst="rect">
            <a:avLst/>
          </a:prstGeom>
        </p:spPr>
        <p:txBody>
          <a:bodyPr anchor="ctr"/>
          <a:lstStyle>
            <a:lvl1pPr marL="0" indent="0" algn="ctr" defTabSz="914400" rtl="0" eaLnBrk="1" latinLnBrk="0" hangingPunct="1">
              <a:lnSpc>
                <a:spcPct val="90000"/>
              </a:lnSpc>
              <a:spcBef>
                <a:spcPts val="1000"/>
              </a:spcBef>
              <a:buFont typeface="Arial" panose="020B0604020202020204" pitchFamily="34" charset="0"/>
              <a:buNone/>
              <a:defRPr sz="5400" b="0" kern="1200" baseline="0">
                <a:solidFill>
                  <a:schemeClr val="accent2"/>
                </a:solidFill>
                <a:latin typeface="+mj-lt"/>
                <a:ea typeface="+mn-ea"/>
                <a:cs typeface="Arial"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a:r>
              <a:rPr lang="en-US" sz="3600" dirty="0">
                <a:solidFill>
                  <a:schemeClr val="accent1"/>
                </a:solidFill>
              </a:rPr>
              <a:t>Infographic Style</a:t>
            </a:r>
          </a:p>
        </p:txBody>
      </p:sp>
      <p:cxnSp>
        <p:nvCxnSpPr>
          <p:cNvPr id="25" name="Conector recto de flecha 24"/>
          <p:cNvCxnSpPr/>
          <p:nvPr/>
        </p:nvCxnSpPr>
        <p:spPr>
          <a:xfrm>
            <a:off x="2411760" y="1564478"/>
            <a:ext cx="792088" cy="0"/>
          </a:xfrm>
          <a:prstGeom prst="straightConnector1">
            <a:avLst/>
          </a:prstGeom>
          <a:ln w="38100">
            <a:tailEnd type="triangle"/>
          </a:ln>
        </p:spPr>
        <p:style>
          <a:lnRef idx="1">
            <a:schemeClr val="accent1"/>
          </a:lnRef>
          <a:fillRef idx="0">
            <a:schemeClr val="accent1"/>
          </a:fillRef>
          <a:effectRef idx="0">
            <a:schemeClr val="accent1"/>
          </a:effectRef>
          <a:fontRef idx="minor">
            <a:schemeClr val="tx1"/>
          </a:fontRef>
        </p:style>
      </p:cxnSp>
      <p:cxnSp>
        <p:nvCxnSpPr>
          <p:cNvPr id="27" name="Conector recto de flecha 26"/>
          <p:cNvCxnSpPr/>
          <p:nvPr/>
        </p:nvCxnSpPr>
        <p:spPr>
          <a:xfrm>
            <a:off x="2411760" y="3939902"/>
            <a:ext cx="1080120" cy="0"/>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cxnSp>
        <p:nvCxnSpPr>
          <p:cNvPr id="44" name="Conector recto de flecha 43"/>
          <p:cNvCxnSpPr/>
          <p:nvPr/>
        </p:nvCxnSpPr>
        <p:spPr>
          <a:xfrm flipH="1">
            <a:off x="6039124" y="1564478"/>
            <a:ext cx="795199" cy="0"/>
          </a:xfrm>
          <a:prstGeom prst="straightConnector1">
            <a:avLst/>
          </a:prstGeom>
          <a:ln w="38100">
            <a:tailEnd type="triangle"/>
          </a:ln>
        </p:spPr>
        <p:style>
          <a:lnRef idx="1">
            <a:schemeClr val="accent1"/>
          </a:lnRef>
          <a:fillRef idx="0">
            <a:schemeClr val="accent1"/>
          </a:fillRef>
          <a:effectRef idx="0">
            <a:schemeClr val="accent1"/>
          </a:effectRef>
          <a:fontRef idx="minor">
            <a:schemeClr val="tx1"/>
          </a:fontRef>
        </p:style>
      </p:cxnSp>
      <p:cxnSp>
        <p:nvCxnSpPr>
          <p:cNvPr id="30" name="Conector recto de flecha 29"/>
          <p:cNvCxnSpPr/>
          <p:nvPr/>
        </p:nvCxnSpPr>
        <p:spPr>
          <a:xfrm flipH="1">
            <a:off x="5940152" y="4011910"/>
            <a:ext cx="894171" cy="0"/>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pic>
        <p:nvPicPr>
          <p:cNvPr id="23" name="Imagen 22"/>
          <p:cNvPicPr>
            <a:picLocks noChangeAspect="1"/>
          </p:cNvPicPr>
          <p:nvPr/>
        </p:nvPicPr>
        <p:blipFill>
          <a:blip r:embed="rId2"/>
          <a:stretch>
            <a:fillRect/>
          </a:stretch>
        </p:blipFill>
        <p:spPr>
          <a:xfrm>
            <a:off x="3369977" y="1432237"/>
            <a:ext cx="2362500" cy="3780000"/>
          </a:xfrm>
          <a:prstGeom prst="rect">
            <a:avLst/>
          </a:prstGeom>
        </p:spPr>
      </p:pic>
      <p:cxnSp>
        <p:nvCxnSpPr>
          <p:cNvPr id="26" name="Conector recto de flecha 25"/>
          <p:cNvCxnSpPr>
            <a:stCxn id="14" idx="3"/>
          </p:cNvCxnSpPr>
          <p:nvPr/>
        </p:nvCxnSpPr>
        <p:spPr>
          <a:xfrm>
            <a:off x="2222638" y="1449062"/>
            <a:ext cx="1147339" cy="555153"/>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cxnSp>
        <p:nvCxnSpPr>
          <p:cNvPr id="29" name="Conector recto de flecha 28"/>
          <p:cNvCxnSpPr/>
          <p:nvPr/>
        </p:nvCxnSpPr>
        <p:spPr>
          <a:xfrm>
            <a:off x="2479228" y="1449062"/>
            <a:ext cx="1012652" cy="426818"/>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cxnSp>
        <p:nvCxnSpPr>
          <p:cNvPr id="35" name="Conector recto de flecha 34"/>
          <p:cNvCxnSpPr/>
          <p:nvPr/>
        </p:nvCxnSpPr>
        <p:spPr>
          <a:xfrm>
            <a:off x="2515906" y="1460830"/>
            <a:ext cx="890749" cy="461751"/>
          </a:xfrm>
          <a:prstGeom prst="straightConnector1">
            <a:avLst/>
          </a:prstGeom>
          <a:ln>
            <a:solidFill>
              <a:srgbClr val="6096C8"/>
            </a:solidFill>
            <a:tailEnd type="triangle"/>
          </a:ln>
        </p:spPr>
        <p:style>
          <a:lnRef idx="1">
            <a:schemeClr val="accent1"/>
          </a:lnRef>
          <a:fillRef idx="0">
            <a:schemeClr val="accent1"/>
          </a:fillRef>
          <a:effectRef idx="0">
            <a:schemeClr val="accent1"/>
          </a:effectRef>
          <a:fontRef idx="minor">
            <a:schemeClr val="tx1"/>
          </a:fontRef>
        </p:style>
      </p:cxnSp>
      <p:cxnSp>
        <p:nvCxnSpPr>
          <p:cNvPr id="37" name="Conector recto de flecha 36"/>
          <p:cNvCxnSpPr>
            <a:stCxn id="3" idx="3"/>
          </p:cNvCxnSpPr>
          <p:nvPr/>
        </p:nvCxnSpPr>
        <p:spPr>
          <a:xfrm flipV="1">
            <a:off x="2112528" y="2698240"/>
            <a:ext cx="1097904" cy="80788"/>
          </a:xfrm>
          <a:prstGeom prst="straightConnector1">
            <a:avLst/>
          </a:prstGeom>
          <a:ln>
            <a:solidFill>
              <a:srgbClr val="6096C8"/>
            </a:solidFill>
            <a:tailEnd type="triangle"/>
          </a:ln>
        </p:spPr>
        <p:style>
          <a:lnRef idx="1">
            <a:schemeClr val="accent1"/>
          </a:lnRef>
          <a:fillRef idx="0">
            <a:schemeClr val="accent1"/>
          </a:fillRef>
          <a:effectRef idx="0">
            <a:schemeClr val="accent1"/>
          </a:effectRef>
          <a:fontRef idx="minor">
            <a:schemeClr val="tx1"/>
          </a:fontRef>
        </p:style>
      </p:cxnSp>
      <p:cxnSp>
        <p:nvCxnSpPr>
          <p:cNvPr id="39" name="Conector recto de flecha 38"/>
          <p:cNvCxnSpPr/>
          <p:nvPr/>
        </p:nvCxnSpPr>
        <p:spPr>
          <a:xfrm flipV="1">
            <a:off x="2341917" y="3495083"/>
            <a:ext cx="960299" cy="237179"/>
          </a:xfrm>
          <a:prstGeom prst="straightConnector1">
            <a:avLst/>
          </a:prstGeom>
          <a:ln>
            <a:solidFill>
              <a:srgbClr val="6096C8"/>
            </a:solidFill>
            <a:tailEnd type="triangle"/>
          </a:ln>
        </p:spPr>
        <p:style>
          <a:lnRef idx="1">
            <a:schemeClr val="accent1"/>
          </a:lnRef>
          <a:fillRef idx="0">
            <a:schemeClr val="accent1"/>
          </a:fillRef>
          <a:effectRef idx="0">
            <a:schemeClr val="accent1"/>
          </a:effectRef>
          <a:fontRef idx="minor">
            <a:schemeClr val="tx1"/>
          </a:fontRef>
        </p:style>
      </p:cxnSp>
      <p:cxnSp>
        <p:nvCxnSpPr>
          <p:cNvPr id="41" name="Conector recto de flecha 40"/>
          <p:cNvCxnSpPr/>
          <p:nvPr/>
        </p:nvCxnSpPr>
        <p:spPr>
          <a:xfrm flipH="1">
            <a:off x="5892022" y="1449062"/>
            <a:ext cx="987794" cy="331579"/>
          </a:xfrm>
          <a:prstGeom prst="straightConnector1">
            <a:avLst/>
          </a:prstGeom>
          <a:ln>
            <a:solidFill>
              <a:srgbClr val="6096C8"/>
            </a:solidFill>
            <a:tailEnd type="triangle"/>
          </a:ln>
        </p:spPr>
        <p:style>
          <a:lnRef idx="1">
            <a:schemeClr val="accent1"/>
          </a:lnRef>
          <a:fillRef idx="0">
            <a:schemeClr val="accent1"/>
          </a:fillRef>
          <a:effectRef idx="0">
            <a:schemeClr val="accent1"/>
          </a:effectRef>
          <a:fontRef idx="minor">
            <a:schemeClr val="tx1"/>
          </a:fontRef>
        </p:style>
      </p:cxnSp>
      <p:cxnSp>
        <p:nvCxnSpPr>
          <p:cNvPr id="43" name="Conector recto de flecha 42"/>
          <p:cNvCxnSpPr/>
          <p:nvPr/>
        </p:nvCxnSpPr>
        <p:spPr>
          <a:xfrm flipH="1">
            <a:off x="5914506" y="2698240"/>
            <a:ext cx="1176407" cy="40394"/>
          </a:xfrm>
          <a:prstGeom prst="straightConnector1">
            <a:avLst/>
          </a:prstGeom>
          <a:ln>
            <a:solidFill>
              <a:srgbClr val="6096C8"/>
            </a:solidFill>
            <a:tailEnd type="triangle"/>
          </a:ln>
        </p:spPr>
        <p:style>
          <a:lnRef idx="1">
            <a:schemeClr val="accent1"/>
          </a:lnRef>
          <a:fillRef idx="0">
            <a:schemeClr val="accent1"/>
          </a:fillRef>
          <a:effectRef idx="0">
            <a:schemeClr val="accent1"/>
          </a:effectRef>
          <a:fontRef idx="minor">
            <a:schemeClr val="tx1"/>
          </a:fontRef>
        </p:style>
      </p:cxnSp>
      <p:cxnSp>
        <p:nvCxnSpPr>
          <p:cNvPr id="46" name="Conector recto de flecha 45"/>
          <p:cNvCxnSpPr>
            <a:endCxn id="23" idx="3"/>
          </p:cNvCxnSpPr>
          <p:nvPr/>
        </p:nvCxnSpPr>
        <p:spPr>
          <a:xfrm flipH="1" flipV="1">
            <a:off x="5732477" y="3322237"/>
            <a:ext cx="1101846" cy="410025"/>
          </a:xfrm>
          <a:prstGeom prst="straightConnector1">
            <a:avLst/>
          </a:prstGeom>
          <a:ln>
            <a:solidFill>
              <a:srgbClr val="6096C8"/>
            </a:solidFill>
            <a:tailEnd type="triangle"/>
          </a:ln>
        </p:spPr>
        <p:style>
          <a:lnRef idx="1">
            <a:schemeClr val="accent1"/>
          </a:lnRef>
          <a:fillRef idx="0">
            <a:schemeClr val="accent1"/>
          </a:fillRef>
          <a:effectRef idx="0">
            <a:schemeClr val="accent1"/>
          </a:effectRef>
          <a:fontRef idx="minor">
            <a:schemeClr val="tx1"/>
          </a:fontRef>
        </p:style>
      </p:cxnSp>
      <p:grpSp>
        <p:nvGrpSpPr>
          <p:cNvPr id="28" name="Google Shape;6034;p88">
            <a:extLst>
              <a:ext uri="{FF2B5EF4-FFF2-40B4-BE49-F238E27FC236}">
                <a16:creationId xmlns:a16="http://schemas.microsoft.com/office/drawing/2014/main" id="{B345D01A-1C7D-0590-B6E1-292810A97A94}"/>
              </a:ext>
            </a:extLst>
          </p:cNvPr>
          <p:cNvGrpSpPr/>
          <p:nvPr/>
        </p:nvGrpSpPr>
        <p:grpSpPr>
          <a:xfrm>
            <a:off x="7119941" y="95174"/>
            <a:ext cx="1212346" cy="957137"/>
            <a:chOff x="-10007226" y="-743125"/>
            <a:chExt cx="8006101" cy="6320749"/>
          </a:xfrm>
        </p:grpSpPr>
        <p:sp>
          <p:nvSpPr>
            <p:cNvPr id="31" name="Google Shape;6035;p88">
              <a:extLst>
                <a:ext uri="{FF2B5EF4-FFF2-40B4-BE49-F238E27FC236}">
                  <a16:creationId xmlns:a16="http://schemas.microsoft.com/office/drawing/2014/main" id="{D8676E1D-74C9-0139-FA57-B42A9FAFB3E2}"/>
                </a:ext>
              </a:extLst>
            </p:cNvPr>
            <p:cNvSpPr/>
            <p:nvPr/>
          </p:nvSpPr>
          <p:spPr>
            <a:xfrm>
              <a:off x="-8984777" y="-743125"/>
              <a:ext cx="5960899" cy="5960874"/>
            </a:xfrm>
            <a:custGeom>
              <a:avLst/>
              <a:gdLst/>
              <a:ahLst/>
              <a:cxnLst/>
              <a:rect l="l" t="t" r="r" b="b"/>
              <a:pathLst>
                <a:path w="238436" h="238435" extrusionOk="0">
                  <a:moveTo>
                    <a:pt x="119218" y="1"/>
                  </a:moveTo>
                  <a:cubicBezTo>
                    <a:pt x="53377" y="1"/>
                    <a:pt x="1" y="53376"/>
                    <a:pt x="1" y="119218"/>
                  </a:cubicBezTo>
                  <a:cubicBezTo>
                    <a:pt x="1" y="185059"/>
                    <a:pt x="53377" y="238435"/>
                    <a:pt x="119218" y="238435"/>
                  </a:cubicBezTo>
                  <a:cubicBezTo>
                    <a:pt x="185060" y="238435"/>
                    <a:pt x="238435" y="185059"/>
                    <a:pt x="238435" y="119218"/>
                  </a:cubicBezTo>
                  <a:cubicBezTo>
                    <a:pt x="238435" y="53376"/>
                    <a:pt x="185060" y="1"/>
                    <a:pt x="1192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6036;p88">
              <a:extLst>
                <a:ext uri="{FF2B5EF4-FFF2-40B4-BE49-F238E27FC236}">
                  <a16:creationId xmlns:a16="http://schemas.microsoft.com/office/drawing/2014/main" id="{E3E157E3-104A-F7A0-8B59-D3B73B2E3064}"/>
                </a:ext>
              </a:extLst>
            </p:cNvPr>
            <p:cNvSpPr/>
            <p:nvPr/>
          </p:nvSpPr>
          <p:spPr>
            <a:xfrm>
              <a:off x="-4967225" y="464775"/>
              <a:ext cx="114424" cy="98349"/>
            </a:xfrm>
            <a:custGeom>
              <a:avLst/>
              <a:gdLst/>
              <a:ahLst/>
              <a:cxnLst/>
              <a:rect l="l" t="t" r="r" b="b"/>
              <a:pathLst>
                <a:path w="4577" h="3934" extrusionOk="0">
                  <a:moveTo>
                    <a:pt x="1840" y="1"/>
                  </a:moveTo>
                  <a:cubicBezTo>
                    <a:pt x="655" y="1"/>
                    <a:pt x="0" y="3437"/>
                    <a:pt x="1391" y="3846"/>
                  </a:cubicBezTo>
                  <a:cubicBezTo>
                    <a:pt x="1584" y="3905"/>
                    <a:pt x="1781" y="3933"/>
                    <a:pt x="1974" y="3933"/>
                  </a:cubicBezTo>
                  <a:cubicBezTo>
                    <a:pt x="3378" y="3933"/>
                    <a:pt x="4576" y="2434"/>
                    <a:pt x="2462" y="310"/>
                  </a:cubicBezTo>
                  <a:cubicBezTo>
                    <a:pt x="2245" y="94"/>
                    <a:pt x="2035" y="1"/>
                    <a:pt x="184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6037;p88">
              <a:extLst>
                <a:ext uri="{FF2B5EF4-FFF2-40B4-BE49-F238E27FC236}">
                  <a16:creationId xmlns:a16="http://schemas.microsoft.com/office/drawing/2014/main" id="{5CD39CBF-53CF-3118-802B-40C10DAAAAF9}"/>
                </a:ext>
              </a:extLst>
            </p:cNvPr>
            <p:cNvSpPr/>
            <p:nvPr/>
          </p:nvSpPr>
          <p:spPr>
            <a:xfrm>
              <a:off x="-7323550" y="4612397"/>
              <a:ext cx="533127" cy="499701"/>
            </a:xfrm>
            <a:custGeom>
              <a:avLst/>
              <a:gdLst/>
              <a:ahLst/>
              <a:cxnLst/>
              <a:rect l="l" t="t" r="r" b="b"/>
              <a:pathLst>
                <a:path w="21325" h="19988" extrusionOk="0">
                  <a:moveTo>
                    <a:pt x="7713" y="0"/>
                  </a:moveTo>
                  <a:cubicBezTo>
                    <a:pt x="6004" y="0"/>
                    <a:pt x="4204" y="474"/>
                    <a:pt x="2941" y="1044"/>
                  </a:cubicBezTo>
                  <a:cubicBezTo>
                    <a:pt x="1" y="2390"/>
                    <a:pt x="525" y="8807"/>
                    <a:pt x="1429" y="12617"/>
                  </a:cubicBezTo>
                  <a:cubicBezTo>
                    <a:pt x="7740" y="15641"/>
                    <a:pt x="14360" y="18106"/>
                    <a:pt x="21218" y="19987"/>
                  </a:cubicBezTo>
                  <a:cubicBezTo>
                    <a:pt x="21325" y="19356"/>
                    <a:pt x="21170" y="18594"/>
                    <a:pt x="20622" y="17654"/>
                  </a:cubicBezTo>
                  <a:cubicBezTo>
                    <a:pt x="19110" y="15082"/>
                    <a:pt x="13395" y="8010"/>
                    <a:pt x="12586" y="3461"/>
                  </a:cubicBezTo>
                  <a:cubicBezTo>
                    <a:pt x="12129" y="851"/>
                    <a:pt x="10002" y="0"/>
                    <a:pt x="771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6038;p88">
              <a:extLst>
                <a:ext uri="{FF2B5EF4-FFF2-40B4-BE49-F238E27FC236}">
                  <a16:creationId xmlns:a16="http://schemas.microsoft.com/office/drawing/2014/main" id="{187A729E-981A-C4A4-BCBB-9B1304521001}"/>
                </a:ext>
              </a:extLst>
            </p:cNvPr>
            <p:cNvSpPr/>
            <p:nvPr/>
          </p:nvSpPr>
          <p:spPr>
            <a:xfrm>
              <a:off x="-5649225" y="-596377"/>
              <a:ext cx="2481277" cy="2314773"/>
            </a:xfrm>
            <a:custGeom>
              <a:avLst/>
              <a:gdLst/>
              <a:ahLst/>
              <a:cxnLst/>
              <a:rect l="l" t="t" r="r" b="b"/>
              <a:pathLst>
                <a:path w="99251" h="92591" extrusionOk="0">
                  <a:moveTo>
                    <a:pt x="22825" y="1"/>
                  </a:moveTo>
                  <a:lnTo>
                    <a:pt x="22825" y="1"/>
                  </a:lnTo>
                  <a:cubicBezTo>
                    <a:pt x="20896" y="4989"/>
                    <a:pt x="20360" y="9811"/>
                    <a:pt x="24646" y="10073"/>
                  </a:cubicBezTo>
                  <a:cubicBezTo>
                    <a:pt x="28932" y="10335"/>
                    <a:pt x="31349" y="11419"/>
                    <a:pt x="30004" y="14633"/>
                  </a:cubicBezTo>
                  <a:cubicBezTo>
                    <a:pt x="28671" y="17848"/>
                    <a:pt x="26789" y="18384"/>
                    <a:pt x="23837" y="20253"/>
                  </a:cubicBezTo>
                  <a:cubicBezTo>
                    <a:pt x="21786" y="21565"/>
                    <a:pt x="19602" y="23265"/>
                    <a:pt x="18286" y="23265"/>
                  </a:cubicBezTo>
                  <a:cubicBezTo>
                    <a:pt x="17715" y="23265"/>
                    <a:pt x="17307" y="22945"/>
                    <a:pt x="17145" y="22134"/>
                  </a:cubicBezTo>
                  <a:cubicBezTo>
                    <a:pt x="16610" y="19455"/>
                    <a:pt x="13395" y="15169"/>
                    <a:pt x="12323" y="12216"/>
                  </a:cubicBezTo>
                  <a:cubicBezTo>
                    <a:pt x="11547" y="10087"/>
                    <a:pt x="11190" y="7952"/>
                    <a:pt x="10238" y="7952"/>
                  </a:cubicBezTo>
                  <a:cubicBezTo>
                    <a:pt x="9875" y="7952"/>
                    <a:pt x="9426" y="8262"/>
                    <a:pt x="8835" y="9002"/>
                  </a:cubicBezTo>
                  <a:cubicBezTo>
                    <a:pt x="6704" y="11681"/>
                    <a:pt x="4144" y="14098"/>
                    <a:pt x="2072" y="17038"/>
                  </a:cubicBezTo>
                  <a:cubicBezTo>
                    <a:pt x="0" y="19991"/>
                    <a:pt x="4287" y="20253"/>
                    <a:pt x="8299" y="21860"/>
                  </a:cubicBezTo>
                  <a:cubicBezTo>
                    <a:pt x="12323" y="23468"/>
                    <a:pt x="13133" y="26147"/>
                    <a:pt x="12061" y="28028"/>
                  </a:cubicBezTo>
                  <a:cubicBezTo>
                    <a:pt x="10978" y="29897"/>
                    <a:pt x="13800" y="30516"/>
                    <a:pt x="14728" y="32576"/>
                  </a:cubicBezTo>
                  <a:cubicBezTo>
                    <a:pt x="15383" y="34005"/>
                    <a:pt x="16883" y="36862"/>
                    <a:pt x="14728" y="38208"/>
                  </a:cubicBezTo>
                  <a:cubicBezTo>
                    <a:pt x="14415" y="38402"/>
                    <a:pt x="13999" y="38483"/>
                    <a:pt x="13511" y="38483"/>
                  </a:cubicBezTo>
                  <a:cubicBezTo>
                    <a:pt x="11142" y="38483"/>
                    <a:pt x="7064" y="36587"/>
                    <a:pt x="4702" y="36587"/>
                  </a:cubicBezTo>
                  <a:cubicBezTo>
                    <a:pt x="4214" y="36587"/>
                    <a:pt x="3800" y="36668"/>
                    <a:pt x="3489" y="36862"/>
                  </a:cubicBezTo>
                  <a:cubicBezTo>
                    <a:pt x="1334" y="38208"/>
                    <a:pt x="2953" y="46244"/>
                    <a:pt x="2143" y="47852"/>
                  </a:cubicBezTo>
                  <a:cubicBezTo>
                    <a:pt x="1334" y="49459"/>
                    <a:pt x="7585" y="49995"/>
                    <a:pt x="9013" y="51328"/>
                  </a:cubicBezTo>
                  <a:cubicBezTo>
                    <a:pt x="9263" y="51563"/>
                    <a:pt x="9633" y="51667"/>
                    <a:pt x="10080" y="51667"/>
                  </a:cubicBezTo>
                  <a:cubicBezTo>
                    <a:pt x="12194" y="51667"/>
                    <a:pt x="16045" y="49347"/>
                    <a:pt x="17145" y="47578"/>
                  </a:cubicBezTo>
                  <a:cubicBezTo>
                    <a:pt x="18479" y="45435"/>
                    <a:pt x="18217" y="43030"/>
                    <a:pt x="20896" y="40613"/>
                  </a:cubicBezTo>
                  <a:cubicBezTo>
                    <a:pt x="23575" y="38208"/>
                    <a:pt x="25992" y="39279"/>
                    <a:pt x="28135" y="38470"/>
                  </a:cubicBezTo>
                  <a:cubicBezTo>
                    <a:pt x="29613" y="37916"/>
                    <a:pt x="29041" y="37100"/>
                    <a:pt x="29262" y="37100"/>
                  </a:cubicBezTo>
                  <a:cubicBezTo>
                    <a:pt x="29360" y="37100"/>
                    <a:pt x="29613" y="37259"/>
                    <a:pt x="30266" y="37672"/>
                  </a:cubicBezTo>
                  <a:cubicBezTo>
                    <a:pt x="32421" y="39005"/>
                    <a:pt x="40982" y="44363"/>
                    <a:pt x="40458" y="45971"/>
                  </a:cubicBezTo>
                  <a:cubicBezTo>
                    <a:pt x="39922" y="47578"/>
                    <a:pt x="36171" y="46506"/>
                    <a:pt x="35898" y="48649"/>
                  </a:cubicBezTo>
                  <a:cubicBezTo>
                    <a:pt x="35643" y="50729"/>
                    <a:pt x="37654" y="51676"/>
                    <a:pt x="38992" y="51676"/>
                  </a:cubicBezTo>
                  <a:cubicBezTo>
                    <a:pt x="39032" y="51676"/>
                    <a:pt x="39073" y="51675"/>
                    <a:pt x="39112" y="51674"/>
                  </a:cubicBezTo>
                  <a:cubicBezTo>
                    <a:pt x="40458" y="51602"/>
                    <a:pt x="42601" y="48114"/>
                    <a:pt x="43934" y="47316"/>
                  </a:cubicBezTo>
                  <a:cubicBezTo>
                    <a:pt x="44075" y="47231"/>
                    <a:pt x="44231" y="47192"/>
                    <a:pt x="44400" y="47192"/>
                  </a:cubicBezTo>
                  <a:cubicBezTo>
                    <a:pt x="45846" y="47192"/>
                    <a:pt x="48295" y="50053"/>
                    <a:pt x="51173" y="51674"/>
                  </a:cubicBezTo>
                  <a:cubicBezTo>
                    <a:pt x="51526" y="51871"/>
                    <a:pt x="51853" y="51960"/>
                    <a:pt x="52158" y="51960"/>
                  </a:cubicBezTo>
                  <a:cubicBezTo>
                    <a:pt x="54630" y="51960"/>
                    <a:pt x="55636" y="46127"/>
                    <a:pt x="57067" y="45173"/>
                  </a:cubicBezTo>
                  <a:cubicBezTo>
                    <a:pt x="57712" y="44743"/>
                    <a:pt x="59994" y="44528"/>
                    <a:pt x="62513" y="44528"/>
                  </a:cubicBezTo>
                  <a:cubicBezTo>
                    <a:pt x="66275" y="44528"/>
                    <a:pt x="70567" y="45008"/>
                    <a:pt x="70723" y="45971"/>
                  </a:cubicBezTo>
                  <a:cubicBezTo>
                    <a:pt x="70997" y="47578"/>
                    <a:pt x="59746" y="45709"/>
                    <a:pt x="58400" y="49185"/>
                  </a:cubicBezTo>
                  <a:cubicBezTo>
                    <a:pt x="57067" y="52674"/>
                    <a:pt x="62687" y="53745"/>
                    <a:pt x="65639" y="55888"/>
                  </a:cubicBezTo>
                  <a:cubicBezTo>
                    <a:pt x="68580" y="58032"/>
                    <a:pt x="70473" y="65532"/>
                    <a:pt x="70735" y="70890"/>
                  </a:cubicBezTo>
                  <a:cubicBezTo>
                    <a:pt x="70997" y="76248"/>
                    <a:pt x="77153" y="92321"/>
                    <a:pt x="82511" y="92583"/>
                  </a:cubicBezTo>
                  <a:cubicBezTo>
                    <a:pt x="82606" y="92588"/>
                    <a:pt x="82703" y="92591"/>
                    <a:pt x="82800" y="92591"/>
                  </a:cubicBezTo>
                  <a:cubicBezTo>
                    <a:pt x="88143" y="92591"/>
                    <a:pt x="95624" y="85304"/>
                    <a:pt x="94572" y="82404"/>
                  </a:cubicBezTo>
                  <a:cubicBezTo>
                    <a:pt x="93500" y="79463"/>
                    <a:pt x="87071" y="80796"/>
                    <a:pt x="85201" y="76248"/>
                  </a:cubicBezTo>
                  <a:cubicBezTo>
                    <a:pt x="83320" y="71688"/>
                    <a:pt x="80367" y="67938"/>
                    <a:pt x="82249" y="67140"/>
                  </a:cubicBezTo>
                  <a:cubicBezTo>
                    <a:pt x="82307" y="67115"/>
                    <a:pt x="82367" y="67102"/>
                    <a:pt x="82430" y="67102"/>
                  </a:cubicBezTo>
                  <a:cubicBezTo>
                    <a:pt x="84194" y="67102"/>
                    <a:pt x="87576" y="76916"/>
                    <a:pt x="96568" y="76916"/>
                  </a:cubicBezTo>
                  <a:cubicBezTo>
                    <a:pt x="97412" y="76916"/>
                    <a:pt x="98305" y="76830"/>
                    <a:pt x="99251" y="76641"/>
                  </a:cubicBezTo>
                  <a:cubicBezTo>
                    <a:pt x="99239" y="76617"/>
                    <a:pt x="99239" y="76581"/>
                    <a:pt x="99227" y="76558"/>
                  </a:cubicBezTo>
                  <a:cubicBezTo>
                    <a:pt x="98989" y="75903"/>
                    <a:pt x="97441" y="71724"/>
                    <a:pt x="95512" y="66616"/>
                  </a:cubicBezTo>
                  <a:cubicBezTo>
                    <a:pt x="92012" y="58401"/>
                    <a:pt x="87606" y="50674"/>
                    <a:pt x="82439" y="43530"/>
                  </a:cubicBezTo>
                  <a:lnTo>
                    <a:pt x="82439" y="43530"/>
                  </a:lnTo>
                  <a:cubicBezTo>
                    <a:pt x="83201" y="44661"/>
                    <a:pt x="86237" y="54543"/>
                    <a:pt x="82249" y="54817"/>
                  </a:cubicBezTo>
                  <a:cubicBezTo>
                    <a:pt x="82196" y="54820"/>
                    <a:pt x="82144" y="54822"/>
                    <a:pt x="82093" y="54822"/>
                  </a:cubicBezTo>
                  <a:cubicBezTo>
                    <a:pt x="78204" y="54822"/>
                    <a:pt x="77427" y="45155"/>
                    <a:pt x="77427" y="43827"/>
                  </a:cubicBezTo>
                  <a:cubicBezTo>
                    <a:pt x="77427" y="42506"/>
                    <a:pt x="73569" y="32778"/>
                    <a:pt x="73498" y="32588"/>
                  </a:cubicBezTo>
                  <a:cubicBezTo>
                    <a:pt x="73343" y="32421"/>
                    <a:pt x="73176" y="32255"/>
                    <a:pt x="73021" y="32076"/>
                  </a:cubicBezTo>
                  <a:cubicBezTo>
                    <a:pt x="72509" y="31540"/>
                    <a:pt x="71616" y="30612"/>
                    <a:pt x="70461" y="29409"/>
                  </a:cubicBezTo>
                  <a:cubicBezTo>
                    <a:pt x="63723" y="22622"/>
                    <a:pt x="56186" y="16634"/>
                    <a:pt x="47994" y="11621"/>
                  </a:cubicBezTo>
                  <a:lnTo>
                    <a:pt x="47994" y="11621"/>
                  </a:lnTo>
                  <a:cubicBezTo>
                    <a:pt x="47518" y="12978"/>
                    <a:pt x="48363" y="15372"/>
                    <a:pt x="47423" y="16503"/>
                  </a:cubicBezTo>
                  <a:cubicBezTo>
                    <a:pt x="46121" y="18057"/>
                    <a:pt x="42325" y="21874"/>
                    <a:pt x="37950" y="21874"/>
                  </a:cubicBezTo>
                  <a:cubicBezTo>
                    <a:pt x="37803" y="21874"/>
                    <a:pt x="37654" y="21869"/>
                    <a:pt x="37505" y="21860"/>
                  </a:cubicBezTo>
                  <a:cubicBezTo>
                    <a:pt x="32957" y="21599"/>
                    <a:pt x="30814" y="19455"/>
                    <a:pt x="33493" y="17848"/>
                  </a:cubicBezTo>
                  <a:cubicBezTo>
                    <a:pt x="36160" y="16241"/>
                    <a:pt x="37707" y="17312"/>
                    <a:pt x="38850" y="12216"/>
                  </a:cubicBezTo>
                  <a:cubicBezTo>
                    <a:pt x="39886" y="7573"/>
                    <a:pt x="38779" y="6561"/>
                    <a:pt x="38577" y="6418"/>
                  </a:cubicBezTo>
                  <a:cubicBezTo>
                    <a:pt x="33516" y="3918"/>
                    <a:pt x="28254" y="1775"/>
                    <a:pt x="2282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6039;p88">
              <a:extLst>
                <a:ext uri="{FF2B5EF4-FFF2-40B4-BE49-F238E27FC236}">
                  <a16:creationId xmlns:a16="http://schemas.microsoft.com/office/drawing/2014/main" id="{134C75EE-06E1-530F-E433-E85612EFDCFB}"/>
                </a:ext>
              </a:extLst>
            </p:cNvPr>
            <p:cNvSpPr/>
            <p:nvPr/>
          </p:nvSpPr>
          <p:spPr>
            <a:xfrm>
              <a:off x="-5890328" y="666875"/>
              <a:ext cx="2404474" cy="2952774"/>
            </a:xfrm>
            <a:custGeom>
              <a:avLst/>
              <a:gdLst/>
              <a:ahLst/>
              <a:cxnLst/>
              <a:rect l="l" t="t" r="r" b="b"/>
              <a:pathLst>
                <a:path w="96179" h="118111" extrusionOk="0">
                  <a:moveTo>
                    <a:pt x="37505" y="1"/>
                  </a:moveTo>
                  <a:cubicBezTo>
                    <a:pt x="34482" y="1"/>
                    <a:pt x="24022" y="2611"/>
                    <a:pt x="19021" y="2611"/>
                  </a:cubicBezTo>
                  <a:cubicBezTo>
                    <a:pt x="18251" y="2611"/>
                    <a:pt x="17609" y="2549"/>
                    <a:pt x="17145" y="2406"/>
                  </a:cubicBezTo>
                  <a:cubicBezTo>
                    <a:pt x="16859" y="2319"/>
                    <a:pt x="16548" y="2273"/>
                    <a:pt x="16222" y="2273"/>
                  </a:cubicBezTo>
                  <a:cubicBezTo>
                    <a:pt x="14270" y="2273"/>
                    <a:pt x="11803" y="3905"/>
                    <a:pt x="11180" y="8037"/>
                  </a:cubicBezTo>
                  <a:cubicBezTo>
                    <a:pt x="10442" y="12859"/>
                    <a:pt x="6430" y="13931"/>
                    <a:pt x="3751" y="17681"/>
                  </a:cubicBezTo>
                  <a:cubicBezTo>
                    <a:pt x="1072" y="21432"/>
                    <a:pt x="0" y="36719"/>
                    <a:pt x="1334" y="42065"/>
                  </a:cubicBezTo>
                  <a:cubicBezTo>
                    <a:pt x="2679" y="47411"/>
                    <a:pt x="10180" y="55722"/>
                    <a:pt x="15264" y="56531"/>
                  </a:cubicBezTo>
                  <a:cubicBezTo>
                    <a:pt x="17812" y="56930"/>
                    <a:pt x="21095" y="57130"/>
                    <a:pt x="24344" y="57130"/>
                  </a:cubicBezTo>
                  <a:cubicBezTo>
                    <a:pt x="27593" y="57130"/>
                    <a:pt x="30808" y="56930"/>
                    <a:pt x="33219" y="56531"/>
                  </a:cubicBezTo>
                  <a:cubicBezTo>
                    <a:pt x="33563" y="56474"/>
                    <a:pt x="33907" y="56446"/>
                    <a:pt x="34249" y="56446"/>
                  </a:cubicBezTo>
                  <a:cubicBezTo>
                    <a:pt x="38704" y="56446"/>
                    <a:pt x="42863" y="61151"/>
                    <a:pt x="42863" y="65640"/>
                  </a:cubicBezTo>
                  <a:cubicBezTo>
                    <a:pt x="42863" y="70462"/>
                    <a:pt x="48221" y="75546"/>
                    <a:pt x="47959" y="79832"/>
                  </a:cubicBezTo>
                  <a:cubicBezTo>
                    <a:pt x="47685" y="84118"/>
                    <a:pt x="44220" y="92964"/>
                    <a:pt x="47971" y="100465"/>
                  </a:cubicBezTo>
                  <a:cubicBezTo>
                    <a:pt x="51709" y="107966"/>
                    <a:pt x="57067" y="114931"/>
                    <a:pt x="57329" y="117336"/>
                  </a:cubicBezTo>
                  <a:cubicBezTo>
                    <a:pt x="57389" y="117863"/>
                    <a:pt x="57931" y="118110"/>
                    <a:pt x="58796" y="118110"/>
                  </a:cubicBezTo>
                  <a:cubicBezTo>
                    <a:pt x="61900" y="118110"/>
                    <a:pt x="69155" y="114933"/>
                    <a:pt x="73140" y="110109"/>
                  </a:cubicBezTo>
                  <a:cubicBezTo>
                    <a:pt x="78224" y="103942"/>
                    <a:pt x="78498" y="104478"/>
                    <a:pt x="80105" y="98048"/>
                  </a:cubicBezTo>
                  <a:cubicBezTo>
                    <a:pt x="81713" y="91619"/>
                    <a:pt x="85189" y="89214"/>
                    <a:pt x="85725" y="85725"/>
                  </a:cubicBezTo>
                  <a:cubicBezTo>
                    <a:pt x="86261" y="82249"/>
                    <a:pt x="86261" y="78498"/>
                    <a:pt x="85725" y="73403"/>
                  </a:cubicBezTo>
                  <a:cubicBezTo>
                    <a:pt x="85189" y="68319"/>
                    <a:pt x="95107" y="56531"/>
                    <a:pt x="95643" y="51971"/>
                  </a:cubicBezTo>
                  <a:cubicBezTo>
                    <a:pt x="96179" y="47411"/>
                    <a:pt x="90011" y="47411"/>
                    <a:pt x="87606" y="43935"/>
                  </a:cubicBezTo>
                  <a:cubicBezTo>
                    <a:pt x="85189" y="40446"/>
                    <a:pt x="76891" y="24373"/>
                    <a:pt x="76081" y="19289"/>
                  </a:cubicBezTo>
                  <a:cubicBezTo>
                    <a:pt x="75283" y="14193"/>
                    <a:pt x="65639" y="13121"/>
                    <a:pt x="62960" y="11514"/>
                  </a:cubicBezTo>
                  <a:cubicBezTo>
                    <a:pt x="62314" y="11126"/>
                    <a:pt x="61605" y="11004"/>
                    <a:pt x="60845" y="11004"/>
                  </a:cubicBezTo>
                  <a:cubicBezTo>
                    <a:pt x="59547" y="11004"/>
                    <a:pt x="58099" y="11361"/>
                    <a:pt x="56558" y="11361"/>
                  </a:cubicBezTo>
                  <a:cubicBezTo>
                    <a:pt x="55262" y="11361"/>
                    <a:pt x="53901" y="11109"/>
                    <a:pt x="52507" y="10180"/>
                  </a:cubicBezTo>
                  <a:cubicBezTo>
                    <a:pt x="48494" y="7502"/>
                    <a:pt x="40993" y="1"/>
                    <a:pt x="3750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6040;p88">
              <a:extLst>
                <a:ext uri="{FF2B5EF4-FFF2-40B4-BE49-F238E27FC236}">
                  <a16:creationId xmlns:a16="http://schemas.microsoft.com/office/drawing/2014/main" id="{1ED448D1-81A1-F281-ED4F-27EC70BA11BA}"/>
                </a:ext>
              </a:extLst>
            </p:cNvPr>
            <p:cNvSpPr/>
            <p:nvPr/>
          </p:nvSpPr>
          <p:spPr>
            <a:xfrm>
              <a:off x="-8214428" y="1790147"/>
              <a:ext cx="1654399" cy="2598873"/>
            </a:xfrm>
            <a:custGeom>
              <a:avLst/>
              <a:gdLst/>
              <a:ahLst/>
              <a:cxnLst/>
              <a:rect l="l" t="t" r="r" b="b"/>
              <a:pathLst>
                <a:path w="66176" h="103955" extrusionOk="0">
                  <a:moveTo>
                    <a:pt x="11855" y="1"/>
                  </a:moveTo>
                  <a:cubicBezTo>
                    <a:pt x="10872" y="1"/>
                    <a:pt x="9986" y="267"/>
                    <a:pt x="9216" y="873"/>
                  </a:cubicBezTo>
                  <a:cubicBezTo>
                    <a:pt x="6156" y="3290"/>
                    <a:pt x="3632" y="7350"/>
                    <a:pt x="4013" y="8874"/>
                  </a:cubicBezTo>
                  <a:cubicBezTo>
                    <a:pt x="4322" y="10076"/>
                    <a:pt x="5084" y="13994"/>
                    <a:pt x="2941" y="17887"/>
                  </a:cubicBezTo>
                  <a:cubicBezTo>
                    <a:pt x="798" y="21780"/>
                    <a:pt x="0" y="24995"/>
                    <a:pt x="2941" y="31424"/>
                  </a:cubicBezTo>
                  <a:cubicBezTo>
                    <a:pt x="5894" y="37854"/>
                    <a:pt x="10180" y="39997"/>
                    <a:pt x="13395" y="45890"/>
                  </a:cubicBezTo>
                  <a:cubicBezTo>
                    <a:pt x="16609" y="51784"/>
                    <a:pt x="16074" y="61154"/>
                    <a:pt x="16609" y="75084"/>
                  </a:cubicBezTo>
                  <a:cubicBezTo>
                    <a:pt x="17145" y="89015"/>
                    <a:pt x="21967" y="100004"/>
                    <a:pt x="30004" y="103219"/>
                  </a:cubicBezTo>
                  <a:cubicBezTo>
                    <a:pt x="31277" y="103728"/>
                    <a:pt x="32073" y="103955"/>
                    <a:pt x="32514" y="103955"/>
                  </a:cubicBezTo>
                  <a:cubicBezTo>
                    <a:pt x="34859" y="103955"/>
                    <a:pt x="27189" y="97548"/>
                    <a:pt x="27861" y="93039"/>
                  </a:cubicBezTo>
                  <a:cubicBezTo>
                    <a:pt x="28659" y="87681"/>
                    <a:pt x="28397" y="84728"/>
                    <a:pt x="31349" y="80716"/>
                  </a:cubicBezTo>
                  <a:cubicBezTo>
                    <a:pt x="34290" y="76692"/>
                    <a:pt x="36088" y="78299"/>
                    <a:pt x="39743" y="71072"/>
                  </a:cubicBezTo>
                  <a:cubicBezTo>
                    <a:pt x="43399" y="63833"/>
                    <a:pt x="42327" y="61428"/>
                    <a:pt x="46613" y="59011"/>
                  </a:cubicBezTo>
                  <a:cubicBezTo>
                    <a:pt x="50899" y="56606"/>
                    <a:pt x="57067" y="59285"/>
                    <a:pt x="58400" y="50974"/>
                  </a:cubicBezTo>
                  <a:cubicBezTo>
                    <a:pt x="59746" y="42676"/>
                    <a:pt x="54388" y="45081"/>
                    <a:pt x="60282" y="37580"/>
                  </a:cubicBezTo>
                  <a:cubicBezTo>
                    <a:pt x="66175" y="30079"/>
                    <a:pt x="60008" y="28745"/>
                    <a:pt x="54924" y="25793"/>
                  </a:cubicBezTo>
                  <a:cubicBezTo>
                    <a:pt x="49828" y="22852"/>
                    <a:pt x="44744" y="22578"/>
                    <a:pt x="42327" y="19637"/>
                  </a:cubicBezTo>
                  <a:cubicBezTo>
                    <a:pt x="39922" y="16684"/>
                    <a:pt x="40184" y="17494"/>
                    <a:pt x="35898" y="12934"/>
                  </a:cubicBezTo>
                  <a:cubicBezTo>
                    <a:pt x="31611" y="8374"/>
                    <a:pt x="28397" y="8921"/>
                    <a:pt x="22765" y="5159"/>
                  </a:cubicBezTo>
                  <a:cubicBezTo>
                    <a:pt x="18561" y="2353"/>
                    <a:pt x="14776" y="1"/>
                    <a:pt x="1185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6041;p88">
              <a:extLst>
                <a:ext uri="{FF2B5EF4-FFF2-40B4-BE49-F238E27FC236}">
                  <a16:creationId xmlns:a16="http://schemas.microsoft.com/office/drawing/2014/main" id="{62B2658C-164F-EDD5-0918-282ED4324BB7}"/>
                </a:ext>
              </a:extLst>
            </p:cNvPr>
            <p:cNvSpPr/>
            <p:nvPr/>
          </p:nvSpPr>
          <p:spPr>
            <a:xfrm>
              <a:off x="-8826124" y="-277798"/>
              <a:ext cx="1625177" cy="2289776"/>
            </a:xfrm>
            <a:custGeom>
              <a:avLst/>
              <a:gdLst/>
              <a:ahLst/>
              <a:cxnLst/>
              <a:rect l="l" t="t" r="r" b="b"/>
              <a:pathLst>
                <a:path w="65007" h="91591" extrusionOk="0">
                  <a:moveTo>
                    <a:pt x="54955" y="0"/>
                  </a:moveTo>
                  <a:cubicBezTo>
                    <a:pt x="53811" y="0"/>
                    <a:pt x="50981" y="4061"/>
                    <a:pt x="48590" y="4295"/>
                  </a:cubicBezTo>
                  <a:cubicBezTo>
                    <a:pt x="48501" y="4305"/>
                    <a:pt x="48416" y="4309"/>
                    <a:pt x="48336" y="4309"/>
                  </a:cubicBezTo>
                  <a:cubicBezTo>
                    <a:pt x="46063" y="4309"/>
                    <a:pt x="47877" y="648"/>
                    <a:pt x="48590" y="188"/>
                  </a:cubicBezTo>
                  <a:lnTo>
                    <a:pt x="48590" y="188"/>
                  </a:lnTo>
                  <a:cubicBezTo>
                    <a:pt x="45780" y="1986"/>
                    <a:pt x="43066" y="3903"/>
                    <a:pt x="40423" y="5927"/>
                  </a:cubicBezTo>
                  <a:cubicBezTo>
                    <a:pt x="41375" y="10225"/>
                    <a:pt x="37053" y="12332"/>
                    <a:pt x="35720" y="14213"/>
                  </a:cubicBezTo>
                  <a:cubicBezTo>
                    <a:pt x="34374" y="16083"/>
                    <a:pt x="35982" y="20905"/>
                    <a:pt x="34648" y="21178"/>
                  </a:cubicBezTo>
                  <a:cubicBezTo>
                    <a:pt x="34618" y="21184"/>
                    <a:pt x="34587" y="21187"/>
                    <a:pt x="34557" y="21187"/>
                  </a:cubicBezTo>
                  <a:cubicBezTo>
                    <a:pt x="33243" y="21187"/>
                    <a:pt x="31965" y="15762"/>
                    <a:pt x="31791" y="13213"/>
                  </a:cubicBezTo>
                  <a:cubicBezTo>
                    <a:pt x="17479" y="26501"/>
                    <a:pt x="6430" y="43253"/>
                    <a:pt x="1" y="62136"/>
                  </a:cubicBezTo>
                  <a:cubicBezTo>
                    <a:pt x="2061" y="67196"/>
                    <a:pt x="3299" y="71542"/>
                    <a:pt x="4109" y="76364"/>
                  </a:cubicBezTo>
                  <a:cubicBezTo>
                    <a:pt x="4906" y="81186"/>
                    <a:pt x="12407" y="78507"/>
                    <a:pt x="14824" y="82257"/>
                  </a:cubicBezTo>
                  <a:cubicBezTo>
                    <a:pt x="17229" y="86008"/>
                    <a:pt x="21789" y="89223"/>
                    <a:pt x="24730" y="91092"/>
                  </a:cubicBezTo>
                  <a:cubicBezTo>
                    <a:pt x="25268" y="91434"/>
                    <a:pt x="25609" y="91590"/>
                    <a:pt x="25798" y="91590"/>
                  </a:cubicBezTo>
                  <a:cubicBezTo>
                    <a:pt x="26644" y="91590"/>
                    <a:pt x="24390" y="88442"/>
                    <a:pt x="22861" y="84936"/>
                  </a:cubicBezTo>
                  <a:cubicBezTo>
                    <a:pt x="20980" y="80650"/>
                    <a:pt x="18575" y="75828"/>
                    <a:pt x="19110" y="72732"/>
                  </a:cubicBezTo>
                  <a:cubicBezTo>
                    <a:pt x="19444" y="70807"/>
                    <a:pt x="18326" y="69674"/>
                    <a:pt x="16918" y="69674"/>
                  </a:cubicBezTo>
                  <a:cubicBezTo>
                    <a:pt x="16062" y="69674"/>
                    <a:pt x="15099" y="70092"/>
                    <a:pt x="14288" y="71006"/>
                  </a:cubicBezTo>
                  <a:cubicBezTo>
                    <a:pt x="13365" y="72042"/>
                    <a:pt x="12590" y="72731"/>
                    <a:pt x="11921" y="72731"/>
                  </a:cubicBezTo>
                  <a:cubicBezTo>
                    <a:pt x="11037" y="72731"/>
                    <a:pt x="10338" y="71527"/>
                    <a:pt x="9728" y="68327"/>
                  </a:cubicBezTo>
                  <a:cubicBezTo>
                    <a:pt x="8657" y="62695"/>
                    <a:pt x="14824" y="61898"/>
                    <a:pt x="18039" y="60552"/>
                  </a:cubicBezTo>
                  <a:cubicBezTo>
                    <a:pt x="18687" y="60284"/>
                    <a:pt x="19269" y="60167"/>
                    <a:pt x="19804" y="60167"/>
                  </a:cubicBezTo>
                  <a:cubicBezTo>
                    <a:pt x="21923" y="60167"/>
                    <a:pt x="23293" y="62003"/>
                    <a:pt x="25004" y="63505"/>
                  </a:cubicBezTo>
                  <a:cubicBezTo>
                    <a:pt x="25417" y="63865"/>
                    <a:pt x="25740" y="64037"/>
                    <a:pt x="25996" y="64037"/>
                  </a:cubicBezTo>
                  <a:cubicBezTo>
                    <a:pt x="27072" y="64037"/>
                    <a:pt x="26976" y="61024"/>
                    <a:pt x="27409" y="56266"/>
                  </a:cubicBezTo>
                  <a:cubicBezTo>
                    <a:pt x="27945" y="50373"/>
                    <a:pt x="37327" y="39121"/>
                    <a:pt x="40280" y="33632"/>
                  </a:cubicBezTo>
                  <a:cubicBezTo>
                    <a:pt x="43221" y="28156"/>
                    <a:pt x="46435" y="26262"/>
                    <a:pt x="47233" y="23322"/>
                  </a:cubicBezTo>
                  <a:cubicBezTo>
                    <a:pt x="47569" y="22077"/>
                    <a:pt x="48908" y="21596"/>
                    <a:pt x="50746" y="21596"/>
                  </a:cubicBezTo>
                  <a:cubicBezTo>
                    <a:pt x="53268" y="21596"/>
                    <a:pt x="56730" y="22502"/>
                    <a:pt x="59830" y="23584"/>
                  </a:cubicBezTo>
                  <a:cubicBezTo>
                    <a:pt x="60889" y="23955"/>
                    <a:pt x="61728" y="24117"/>
                    <a:pt x="62376" y="24117"/>
                  </a:cubicBezTo>
                  <a:cubicBezTo>
                    <a:pt x="65006" y="24117"/>
                    <a:pt x="64490" y="21447"/>
                    <a:pt x="62771" y="19297"/>
                  </a:cubicBezTo>
                  <a:cubicBezTo>
                    <a:pt x="60628" y="16618"/>
                    <a:pt x="58758" y="15821"/>
                    <a:pt x="60901" y="13939"/>
                  </a:cubicBezTo>
                  <a:cubicBezTo>
                    <a:pt x="63044" y="12070"/>
                    <a:pt x="60366" y="10463"/>
                    <a:pt x="58222" y="7772"/>
                  </a:cubicBezTo>
                  <a:cubicBezTo>
                    <a:pt x="56079" y="5105"/>
                    <a:pt x="56079" y="1355"/>
                    <a:pt x="55282" y="176"/>
                  </a:cubicBezTo>
                  <a:cubicBezTo>
                    <a:pt x="55198" y="55"/>
                    <a:pt x="55088" y="0"/>
                    <a:pt x="5495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6042;p88">
              <a:extLst>
                <a:ext uri="{FF2B5EF4-FFF2-40B4-BE49-F238E27FC236}">
                  <a16:creationId xmlns:a16="http://schemas.microsoft.com/office/drawing/2014/main" id="{BDE9A240-DE40-4B88-E84E-F5A9CE8E70B2}"/>
                </a:ext>
              </a:extLst>
            </p:cNvPr>
            <p:cNvSpPr/>
            <p:nvPr/>
          </p:nvSpPr>
          <p:spPr>
            <a:xfrm>
              <a:off x="-7055649" y="-674352"/>
              <a:ext cx="412274" cy="360549"/>
            </a:xfrm>
            <a:custGeom>
              <a:avLst/>
              <a:gdLst/>
              <a:ahLst/>
              <a:cxnLst/>
              <a:rect l="l" t="t" r="r" b="b"/>
              <a:pathLst>
                <a:path w="16491" h="14422" extrusionOk="0">
                  <a:moveTo>
                    <a:pt x="16490" y="0"/>
                  </a:moveTo>
                  <a:lnTo>
                    <a:pt x="16490" y="0"/>
                  </a:lnTo>
                  <a:cubicBezTo>
                    <a:pt x="10835" y="1238"/>
                    <a:pt x="5322" y="2881"/>
                    <a:pt x="0" y="4882"/>
                  </a:cubicBezTo>
                  <a:cubicBezTo>
                    <a:pt x="1608" y="6763"/>
                    <a:pt x="2941" y="7834"/>
                    <a:pt x="4822" y="11049"/>
                  </a:cubicBezTo>
                  <a:cubicBezTo>
                    <a:pt x="5878" y="12864"/>
                    <a:pt x="7450" y="14421"/>
                    <a:pt x="8955" y="14421"/>
                  </a:cubicBezTo>
                  <a:cubicBezTo>
                    <a:pt x="10115" y="14421"/>
                    <a:pt x="11236" y="13496"/>
                    <a:pt x="12049" y="11049"/>
                  </a:cubicBezTo>
                  <a:cubicBezTo>
                    <a:pt x="13919" y="5453"/>
                    <a:pt x="16467" y="60"/>
                    <a:pt x="1649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6043;p88">
              <a:extLst>
                <a:ext uri="{FF2B5EF4-FFF2-40B4-BE49-F238E27FC236}">
                  <a16:creationId xmlns:a16="http://schemas.microsoft.com/office/drawing/2014/main" id="{65A748FB-6117-1D42-26D6-E177600B2F89}"/>
                </a:ext>
              </a:extLst>
            </p:cNvPr>
            <p:cNvSpPr/>
            <p:nvPr/>
          </p:nvSpPr>
          <p:spPr>
            <a:xfrm>
              <a:off x="-3914502" y="2667324"/>
              <a:ext cx="390299" cy="705601"/>
            </a:xfrm>
            <a:custGeom>
              <a:avLst/>
              <a:gdLst/>
              <a:ahLst/>
              <a:cxnLst/>
              <a:rect l="l" t="t" r="r" b="b"/>
              <a:pathLst>
                <a:path w="15612" h="28224" extrusionOk="0">
                  <a:moveTo>
                    <a:pt x="14768" y="0"/>
                  </a:moveTo>
                  <a:cubicBezTo>
                    <a:pt x="14585" y="0"/>
                    <a:pt x="14314" y="192"/>
                    <a:pt x="13931" y="624"/>
                  </a:cubicBezTo>
                  <a:cubicBezTo>
                    <a:pt x="11788" y="3029"/>
                    <a:pt x="6692" y="7589"/>
                    <a:pt x="6692" y="11065"/>
                  </a:cubicBezTo>
                  <a:lnTo>
                    <a:pt x="6692" y="14554"/>
                  </a:lnTo>
                  <a:cubicBezTo>
                    <a:pt x="4549" y="18566"/>
                    <a:pt x="1" y="23662"/>
                    <a:pt x="1072" y="26341"/>
                  </a:cubicBezTo>
                  <a:cubicBezTo>
                    <a:pt x="1542" y="27514"/>
                    <a:pt x="2061" y="28224"/>
                    <a:pt x="2767" y="28224"/>
                  </a:cubicBezTo>
                  <a:cubicBezTo>
                    <a:pt x="3673" y="28224"/>
                    <a:pt x="4885" y="27055"/>
                    <a:pt x="6692" y="24198"/>
                  </a:cubicBezTo>
                  <a:cubicBezTo>
                    <a:pt x="9907" y="19102"/>
                    <a:pt x="13122" y="11875"/>
                    <a:pt x="13931" y="7589"/>
                  </a:cubicBezTo>
                  <a:cubicBezTo>
                    <a:pt x="14587" y="4068"/>
                    <a:pt x="15611" y="0"/>
                    <a:pt x="1476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6044;p88">
              <a:extLst>
                <a:ext uri="{FF2B5EF4-FFF2-40B4-BE49-F238E27FC236}">
                  <a16:creationId xmlns:a16="http://schemas.microsoft.com/office/drawing/2014/main" id="{B82CF4E8-2702-8675-6D5E-A04FACF22F58}"/>
                </a:ext>
              </a:extLst>
            </p:cNvPr>
            <p:cNvSpPr/>
            <p:nvPr/>
          </p:nvSpPr>
          <p:spPr>
            <a:xfrm>
              <a:off x="-6000477" y="4933325"/>
              <a:ext cx="1227876" cy="284424"/>
            </a:xfrm>
            <a:custGeom>
              <a:avLst/>
              <a:gdLst/>
              <a:ahLst/>
              <a:cxnLst/>
              <a:rect l="l" t="t" r="r" b="b"/>
              <a:pathLst>
                <a:path w="49115" h="11377" extrusionOk="0">
                  <a:moveTo>
                    <a:pt x="45832" y="1"/>
                  </a:moveTo>
                  <a:cubicBezTo>
                    <a:pt x="42318" y="1"/>
                    <a:pt x="38332" y="1976"/>
                    <a:pt x="33886" y="2209"/>
                  </a:cubicBezTo>
                  <a:cubicBezTo>
                    <a:pt x="27731" y="2531"/>
                    <a:pt x="19956" y="2697"/>
                    <a:pt x="13526" y="5912"/>
                  </a:cubicBezTo>
                  <a:cubicBezTo>
                    <a:pt x="7097" y="9127"/>
                    <a:pt x="6835" y="8853"/>
                    <a:pt x="942" y="10996"/>
                  </a:cubicBezTo>
                  <a:cubicBezTo>
                    <a:pt x="596" y="11127"/>
                    <a:pt x="287" y="11246"/>
                    <a:pt x="1" y="11377"/>
                  </a:cubicBezTo>
                  <a:cubicBezTo>
                    <a:pt x="17503" y="11353"/>
                    <a:pt x="34136" y="7555"/>
                    <a:pt x="49114" y="757"/>
                  </a:cubicBezTo>
                  <a:cubicBezTo>
                    <a:pt x="48070" y="210"/>
                    <a:pt x="46976" y="1"/>
                    <a:pt x="4583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6045;p88">
              <a:extLst>
                <a:ext uri="{FF2B5EF4-FFF2-40B4-BE49-F238E27FC236}">
                  <a16:creationId xmlns:a16="http://schemas.microsoft.com/office/drawing/2014/main" id="{0A607507-FF4A-0BC1-3238-784CEBC04FCE}"/>
                </a:ext>
              </a:extLst>
            </p:cNvPr>
            <p:cNvSpPr/>
            <p:nvPr/>
          </p:nvSpPr>
          <p:spPr>
            <a:xfrm>
              <a:off x="-8560303" y="409598"/>
              <a:ext cx="1719277" cy="2347751"/>
            </a:xfrm>
            <a:custGeom>
              <a:avLst/>
              <a:gdLst/>
              <a:ahLst/>
              <a:cxnLst/>
              <a:rect l="l" t="t" r="r" b="b"/>
              <a:pathLst>
                <a:path w="68771" h="93910" extrusionOk="0">
                  <a:moveTo>
                    <a:pt x="21554" y="1"/>
                  </a:moveTo>
                  <a:cubicBezTo>
                    <a:pt x="18135" y="1"/>
                    <a:pt x="14648" y="1255"/>
                    <a:pt x="14085" y="2303"/>
                  </a:cubicBezTo>
                  <a:cubicBezTo>
                    <a:pt x="13145" y="4077"/>
                    <a:pt x="10775" y="12125"/>
                    <a:pt x="10775" y="12125"/>
                  </a:cubicBezTo>
                  <a:cubicBezTo>
                    <a:pt x="0" y="25270"/>
                    <a:pt x="0" y="30949"/>
                    <a:pt x="0" y="30949"/>
                  </a:cubicBezTo>
                  <a:cubicBezTo>
                    <a:pt x="953" y="38283"/>
                    <a:pt x="21539" y="56559"/>
                    <a:pt x="21539" y="56559"/>
                  </a:cubicBezTo>
                  <a:lnTo>
                    <a:pt x="20241" y="93909"/>
                  </a:lnTo>
                  <a:lnTo>
                    <a:pt x="58353" y="93909"/>
                  </a:lnTo>
                  <a:lnTo>
                    <a:pt x="57519" y="58643"/>
                  </a:lnTo>
                  <a:cubicBezTo>
                    <a:pt x="61782" y="57809"/>
                    <a:pt x="66520" y="44082"/>
                    <a:pt x="67580" y="39938"/>
                  </a:cubicBezTo>
                  <a:cubicBezTo>
                    <a:pt x="68652" y="35807"/>
                    <a:pt x="68771" y="17102"/>
                    <a:pt x="66044" y="11899"/>
                  </a:cubicBezTo>
                  <a:cubicBezTo>
                    <a:pt x="63978" y="7947"/>
                    <a:pt x="58589" y="7469"/>
                    <a:pt x="56100" y="7469"/>
                  </a:cubicBezTo>
                  <a:cubicBezTo>
                    <a:pt x="55304" y="7469"/>
                    <a:pt x="54805" y="7517"/>
                    <a:pt x="54805" y="7517"/>
                  </a:cubicBezTo>
                  <a:cubicBezTo>
                    <a:pt x="51344" y="3871"/>
                    <a:pt x="48078" y="2999"/>
                    <a:pt x="45746" y="2999"/>
                  </a:cubicBezTo>
                  <a:cubicBezTo>
                    <a:pt x="43609" y="2999"/>
                    <a:pt x="42255" y="3731"/>
                    <a:pt x="42255" y="3731"/>
                  </a:cubicBezTo>
                  <a:cubicBezTo>
                    <a:pt x="39753" y="1419"/>
                    <a:pt x="36911" y="723"/>
                    <a:pt x="34399" y="723"/>
                  </a:cubicBezTo>
                  <a:cubicBezTo>
                    <a:pt x="30613" y="723"/>
                    <a:pt x="27575" y="2303"/>
                    <a:pt x="27575" y="2303"/>
                  </a:cubicBezTo>
                  <a:cubicBezTo>
                    <a:pt x="26268" y="605"/>
                    <a:pt x="23927" y="1"/>
                    <a:pt x="21554" y="1"/>
                  </a:cubicBezTo>
                  <a:close/>
                </a:path>
              </a:pathLst>
            </a:custGeom>
            <a:solidFill>
              <a:srgbClr val="F8A4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6046;p88">
              <a:extLst>
                <a:ext uri="{FF2B5EF4-FFF2-40B4-BE49-F238E27FC236}">
                  <a16:creationId xmlns:a16="http://schemas.microsoft.com/office/drawing/2014/main" id="{7D2F3E47-AB0F-DB31-CB68-1E4212C01E7E}"/>
                </a:ext>
              </a:extLst>
            </p:cNvPr>
            <p:cNvSpPr/>
            <p:nvPr/>
          </p:nvSpPr>
          <p:spPr>
            <a:xfrm>
              <a:off x="-8296552" y="470501"/>
              <a:ext cx="1322958" cy="705621"/>
            </a:xfrm>
            <a:custGeom>
              <a:avLst/>
              <a:gdLst/>
              <a:ahLst/>
              <a:cxnLst/>
              <a:rect l="l" t="t" r="r" b="b"/>
              <a:pathLst>
                <a:path w="54696" h="29026" extrusionOk="0">
                  <a:moveTo>
                    <a:pt x="18842" y="1"/>
                  </a:moveTo>
                  <a:cubicBezTo>
                    <a:pt x="18547" y="1"/>
                    <a:pt x="18252" y="191"/>
                    <a:pt x="18252" y="572"/>
                  </a:cubicBezTo>
                  <a:lnTo>
                    <a:pt x="18252" y="11050"/>
                  </a:lnTo>
                  <a:cubicBezTo>
                    <a:pt x="16716" y="10859"/>
                    <a:pt x="15157" y="10752"/>
                    <a:pt x="13645" y="10633"/>
                  </a:cubicBezTo>
                  <a:cubicBezTo>
                    <a:pt x="11692" y="10466"/>
                    <a:pt x="9751" y="10324"/>
                    <a:pt x="7799" y="10193"/>
                  </a:cubicBezTo>
                  <a:cubicBezTo>
                    <a:pt x="7334" y="8549"/>
                    <a:pt x="6858" y="6906"/>
                    <a:pt x="6394" y="5263"/>
                  </a:cubicBezTo>
                  <a:cubicBezTo>
                    <a:pt x="6309" y="4975"/>
                    <a:pt x="6078" y="4850"/>
                    <a:pt x="5843" y="4850"/>
                  </a:cubicBezTo>
                  <a:cubicBezTo>
                    <a:pt x="5486" y="4850"/>
                    <a:pt x="5121" y="5139"/>
                    <a:pt x="5251" y="5585"/>
                  </a:cubicBezTo>
                  <a:cubicBezTo>
                    <a:pt x="5679" y="7097"/>
                    <a:pt x="6108" y="8609"/>
                    <a:pt x="6549" y="10121"/>
                  </a:cubicBezTo>
                  <a:cubicBezTo>
                    <a:pt x="4632" y="10002"/>
                    <a:pt x="2715" y="9895"/>
                    <a:pt x="798" y="9800"/>
                  </a:cubicBezTo>
                  <a:cubicBezTo>
                    <a:pt x="786" y="9799"/>
                    <a:pt x="774" y="9799"/>
                    <a:pt x="763" y="9799"/>
                  </a:cubicBezTo>
                  <a:cubicBezTo>
                    <a:pt x="0" y="9799"/>
                    <a:pt x="12" y="10943"/>
                    <a:pt x="798" y="10990"/>
                  </a:cubicBezTo>
                  <a:cubicBezTo>
                    <a:pt x="3715" y="11121"/>
                    <a:pt x="6620" y="11300"/>
                    <a:pt x="9525" y="11502"/>
                  </a:cubicBezTo>
                  <a:cubicBezTo>
                    <a:pt x="12466" y="11705"/>
                    <a:pt x="15609" y="11764"/>
                    <a:pt x="18598" y="12240"/>
                  </a:cubicBezTo>
                  <a:cubicBezTo>
                    <a:pt x="18681" y="12276"/>
                    <a:pt x="18776" y="12288"/>
                    <a:pt x="18871" y="12288"/>
                  </a:cubicBezTo>
                  <a:cubicBezTo>
                    <a:pt x="19645" y="12419"/>
                    <a:pt x="20407" y="12562"/>
                    <a:pt x="21157" y="12764"/>
                  </a:cubicBezTo>
                  <a:cubicBezTo>
                    <a:pt x="22110" y="13014"/>
                    <a:pt x="21908" y="14872"/>
                    <a:pt x="21884" y="15574"/>
                  </a:cubicBezTo>
                  <a:cubicBezTo>
                    <a:pt x="21800" y="17753"/>
                    <a:pt x="20860" y="19884"/>
                    <a:pt x="19407" y="21563"/>
                  </a:cubicBezTo>
                  <a:cubicBezTo>
                    <a:pt x="17584" y="23682"/>
                    <a:pt x="14277" y="25066"/>
                    <a:pt x="11172" y="25066"/>
                  </a:cubicBezTo>
                  <a:cubicBezTo>
                    <a:pt x="8904" y="25066"/>
                    <a:pt x="6743" y="24328"/>
                    <a:pt x="5346" y="22599"/>
                  </a:cubicBezTo>
                  <a:cubicBezTo>
                    <a:pt x="5205" y="22423"/>
                    <a:pt x="5011" y="22350"/>
                    <a:pt x="4819" y="22350"/>
                  </a:cubicBezTo>
                  <a:cubicBezTo>
                    <a:pt x="4362" y="22350"/>
                    <a:pt x="3922" y="22766"/>
                    <a:pt x="4274" y="23194"/>
                  </a:cubicBezTo>
                  <a:cubicBezTo>
                    <a:pt x="5986" y="25320"/>
                    <a:pt x="8522" y="26198"/>
                    <a:pt x="11147" y="26198"/>
                  </a:cubicBezTo>
                  <a:cubicBezTo>
                    <a:pt x="13579" y="26198"/>
                    <a:pt x="16087" y="25444"/>
                    <a:pt x="18086" y="24230"/>
                  </a:cubicBezTo>
                  <a:cubicBezTo>
                    <a:pt x="19995" y="26588"/>
                    <a:pt x="22395" y="27771"/>
                    <a:pt x="25037" y="27771"/>
                  </a:cubicBezTo>
                  <a:cubicBezTo>
                    <a:pt x="26383" y="27771"/>
                    <a:pt x="27791" y="27464"/>
                    <a:pt x="29230" y="26849"/>
                  </a:cubicBezTo>
                  <a:cubicBezTo>
                    <a:pt x="29516" y="26730"/>
                    <a:pt x="30016" y="26540"/>
                    <a:pt x="30409" y="26290"/>
                  </a:cubicBezTo>
                  <a:cubicBezTo>
                    <a:pt x="32240" y="27882"/>
                    <a:pt x="34366" y="29004"/>
                    <a:pt x="36544" y="29004"/>
                  </a:cubicBezTo>
                  <a:cubicBezTo>
                    <a:pt x="37835" y="29004"/>
                    <a:pt x="39145" y="28609"/>
                    <a:pt x="40422" y="27683"/>
                  </a:cubicBezTo>
                  <a:cubicBezTo>
                    <a:pt x="40791" y="27421"/>
                    <a:pt x="41065" y="27159"/>
                    <a:pt x="41291" y="26897"/>
                  </a:cubicBezTo>
                  <a:cubicBezTo>
                    <a:pt x="42255" y="27957"/>
                    <a:pt x="43625" y="28600"/>
                    <a:pt x="45006" y="28885"/>
                  </a:cubicBezTo>
                  <a:cubicBezTo>
                    <a:pt x="45433" y="28971"/>
                    <a:pt x="45996" y="29026"/>
                    <a:pt x="46605" y="29026"/>
                  </a:cubicBezTo>
                  <a:cubicBezTo>
                    <a:pt x="48354" y="29026"/>
                    <a:pt x="50487" y="28578"/>
                    <a:pt x="50911" y="27147"/>
                  </a:cubicBezTo>
                  <a:cubicBezTo>
                    <a:pt x="52126" y="23063"/>
                    <a:pt x="53340" y="18979"/>
                    <a:pt x="54566" y="14884"/>
                  </a:cubicBezTo>
                  <a:cubicBezTo>
                    <a:pt x="54696" y="14446"/>
                    <a:pt x="54331" y="14155"/>
                    <a:pt x="53975" y="14155"/>
                  </a:cubicBezTo>
                  <a:cubicBezTo>
                    <a:pt x="53740" y="14155"/>
                    <a:pt x="53509" y="14281"/>
                    <a:pt x="53423" y="14574"/>
                  </a:cubicBezTo>
                  <a:cubicBezTo>
                    <a:pt x="52435" y="17884"/>
                    <a:pt x="51447" y="21206"/>
                    <a:pt x="50459" y="24516"/>
                  </a:cubicBezTo>
                  <a:cubicBezTo>
                    <a:pt x="50256" y="25230"/>
                    <a:pt x="50042" y="25933"/>
                    <a:pt x="49840" y="26635"/>
                  </a:cubicBezTo>
                  <a:cubicBezTo>
                    <a:pt x="49554" y="27588"/>
                    <a:pt x="48947" y="27349"/>
                    <a:pt x="47899" y="27623"/>
                  </a:cubicBezTo>
                  <a:cubicBezTo>
                    <a:pt x="47409" y="27752"/>
                    <a:pt x="46881" y="27818"/>
                    <a:pt x="46345" y="27818"/>
                  </a:cubicBezTo>
                  <a:cubicBezTo>
                    <a:pt x="44654" y="27818"/>
                    <a:pt x="42874" y="27167"/>
                    <a:pt x="41898" y="25802"/>
                  </a:cubicBezTo>
                  <a:cubicBezTo>
                    <a:pt x="42124" y="25147"/>
                    <a:pt x="42184" y="24409"/>
                    <a:pt x="42339" y="23456"/>
                  </a:cubicBezTo>
                  <a:cubicBezTo>
                    <a:pt x="42946" y="19706"/>
                    <a:pt x="43565" y="15967"/>
                    <a:pt x="44172" y="12229"/>
                  </a:cubicBezTo>
                  <a:cubicBezTo>
                    <a:pt x="44351" y="11121"/>
                    <a:pt x="44529" y="10026"/>
                    <a:pt x="44708" y="8919"/>
                  </a:cubicBezTo>
                  <a:cubicBezTo>
                    <a:pt x="44827" y="8204"/>
                    <a:pt x="46053" y="6859"/>
                    <a:pt x="46565" y="6073"/>
                  </a:cubicBezTo>
                  <a:cubicBezTo>
                    <a:pt x="46865" y="5632"/>
                    <a:pt x="46455" y="5209"/>
                    <a:pt x="46039" y="5209"/>
                  </a:cubicBezTo>
                  <a:cubicBezTo>
                    <a:pt x="45860" y="5209"/>
                    <a:pt x="45679" y="5288"/>
                    <a:pt x="45553" y="5478"/>
                  </a:cubicBezTo>
                  <a:cubicBezTo>
                    <a:pt x="44494" y="7061"/>
                    <a:pt x="43648" y="8097"/>
                    <a:pt x="43363" y="9931"/>
                  </a:cubicBezTo>
                  <a:cubicBezTo>
                    <a:pt x="42863" y="12955"/>
                    <a:pt x="42363" y="15979"/>
                    <a:pt x="41874" y="19015"/>
                  </a:cubicBezTo>
                  <a:cubicBezTo>
                    <a:pt x="41505" y="21277"/>
                    <a:pt x="41136" y="23528"/>
                    <a:pt x="40767" y="25790"/>
                  </a:cubicBezTo>
                  <a:cubicBezTo>
                    <a:pt x="40774" y="25744"/>
                    <a:pt x="40777" y="25723"/>
                    <a:pt x="40771" y="25723"/>
                  </a:cubicBezTo>
                  <a:lnTo>
                    <a:pt x="40771" y="25723"/>
                  </a:lnTo>
                  <a:cubicBezTo>
                    <a:pt x="40758" y="25723"/>
                    <a:pt x="40697" y="25843"/>
                    <a:pt x="40529" y="26028"/>
                  </a:cubicBezTo>
                  <a:cubicBezTo>
                    <a:pt x="40065" y="26516"/>
                    <a:pt x="39517" y="26909"/>
                    <a:pt x="38934" y="27242"/>
                  </a:cubicBezTo>
                  <a:cubicBezTo>
                    <a:pt x="38140" y="27705"/>
                    <a:pt x="37333" y="27901"/>
                    <a:pt x="36537" y="27901"/>
                  </a:cubicBezTo>
                  <a:cubicBezTo>
                    <a:pt x="34526" y="27901"/>
                    <a:pt x="32578" y="26651"/>
                    <a:pt x="31052" y="25278"/>
                  </a:cubicBezTo>
                  <a:cubicBezTo>
                    <a:pt x="31123" y="24313"/>
                    <a:pt x="31194" y="23349"/>
                    <a:pt x="31266" y="22385"/>
                  </a:cubicBezTo>
                  <a:cubicBezTo>
                    <a:pt x="31599" y="18146"/>
                    <a:pt x="31921" y="13919"/>
                    <a:pt x="32242" y="9681"/>
                  </a:cubicBezTo>
                  <a:cubicBezTo>
                    <a:pt x="32349" y="8335"/>
                    <a:pt x="32445" y="6990"/>
                    <a:pt x="32552" y="5644"/>
                  </a:cubicBezTo>
                  <a:cubicBezTo>
                    <a:pt x="32564" y="5406"/>
                    <a:pt x="32576" y="5537"/>
                    <a:pt x="32885" y="4835"/>
                  </a:cubicBezTo>
                  <a:cubicBezTo>
                    <a:pt x="33266" y="3989"/>
                    <a:pt x="33647" y="3132"/>
                    <a:pt x="34028" y="2287"/>
                  </a:cubicBezTo>
                  <a:cubicBezTo>
                    <a:pt x="34240" y="1813"/>
                    <a:pt x="33826" y="1384"/>
                    <a:pt x="33444" y="1384"/>
                  </a:cubicBezTo>
                  <a:cubicBezTo>
                    <a:pt x="33269" y="1384"/>
                    <a:pt x="33101" y="1475"/>
                    <a:pt x="33004" y="1691"/>
                  </a:cubicBezTo>
                  <a:cubicBezTo>
                    <a:pt x="32171" y="3561"/>
                    <a:pt x="31421" y="4990"/>
                    <a:pt x="31266" y="7002"/>
                  </a:cubicBezTo>
                  <a:cubicBezTo>
                    <a:pt x="30992" y="10609"/>
                    <a:pt x="30706" y="14205"/>
                    <a:pt x="30432" y="17813"/>
                  </a:cubicBezTo>
                  <a:cubicBezTo>
                    <a:pt x="30254" y="20253"/>
                    <a:pt x="30063" y="22694"/>
                    <a:pt x="29873" y="25135"/>
                  </a:cubicBezTo>
                  <a:cubicBezTo>
                    <a:pt x="29801" y="25194"/>
                    <a:pt x="29682" y="25302"/>
                    <a:pt x="29432" y="25433"/>
                  </a:cubicBezTo>
                  <a:cubicBezTo>
                    <a:pt x="28647" y="25873"/>
                    <a:pt x="27789" y="26171"/>
                    <a:pt x="26920" y="26409"/>
                  </a:cubicBezTo>
                  <a:cubicBezTo>
                    <a:pt x="26258" y="26590"/>
                    <a:pt x="25612" y="26676"/>
                    <a:pt x="24987" y="26676"/>
                  </a:cubicBezTo>
                  <a:cubicBezTo>
                    <a:pt x="22652" y="26676"/>
                    <a:pt x="20599" y="25479"/>
                    <a:pt x="19050" y="23563"/>
                  </a:cubicBezTo>
                  <a:cubicBezTo>
                    <a:pt x="22134" y="21146"/>
                    <a:pt x="23848" y="16812"/>
                    <a:pt x="22920" y="13133"/>
                  </a:cubicBezTo>
                  <a:cubicBezTo>
                    <a:pt x="22646" y="12026"/>
                    <a:pt x="21908" y="11693"/>
                    <a:pt x="20812" y="11467"/>
                  </a:cubicBezTo>
                  <a:cubicBezTo>
                    <a:pt x="20348" y="11371"/>
                    <a:pt x="19895" y="11288"/>
                    <a:pt x="19431" y="11216"/>
                  </a:cubicBezTo>
                  <a:lnTo>
                    <a:pt x="19431" y="572"/>
                  </a:lnTo>
                  <a:cubicBezTo>
                    <a:pt x="19431" y="191"/>
                    <a:pt x="19136" y="1"/>
                    <a:pt x="18842" y="1"/>
                  </a:cubicBezTo>
                  <a:close/>
                </a:path>
              </a:pathLst>
            </a:custGeom>
            <a:solidFill>
              <a:srgbClr val="EA80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6047;p88">
              <a:extLst>
                <a:ext uri="{FF2B5EF4-FFF2-40B4-BE49-F238E27FC236}">
                  <a16:creationId xmlns:a16="http://schemas.microsoft.com/office/drawing/2014/main" id="{3A606DC7-7EF8-7729-BC25-91BF03E485CD}"/>
                </a:ext>
              </a:extLst>
            </p:cNvPr>
            <p:cNvSpPr/>
            <p:nvPr/>
          </p:nvSpPr>
          <p:spPr>
            <a:xfrm>
              <a:off x="-8185251" y="2054850"/>
              <a:ext cx="1182299" cy="1822275"/>
            </a:xfrm>
            <a:custGeom>
              <a:avLst/>
              <a:gdLst/>
              <a:ahLst/>
              <a:cxnLst/>
              <a:rect l="l" t="t" r="r" b="b"/>
              <a:pathLst>
                <a:path w="47292" h="72891" extrusionOk="0">
                  <a:moveTo>
                    <a:pt x="0" y="0"/>
                  </a:moveTo>
                  <a:lnTo>
                    <a:pt x="0" y="72890"/>
                  </a:lnTo>
                  <a:lnTo>
                    <a:pt x="47292" y="72890"/>
                  </a:lnTo>
                  <a:lnTo>
                    <a:pt x="4729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6048;p88">
              <a:extLst>
                <a:ext uri="{FF2B5EF4-FFF2-40B4-BE49-F238E27FC236}">
                  <a16:creationId xmlns:a16="http://schemas.microsoft.com/office/drawing/2014/main" id="{C67D95F9-7275-6DEA-6D20-766451FFC6F8}"/>
                </a:ext>
              </a:extLst>
            </p:cNvPr>
            <p:cNvSpPr/>
            <p:nvPr/>
          </p:nvSpPr>
          <p:spPr>
            <a:xfrm>
              <a:off x="-8185251" y="2054850"/>
              <a:ext cx="1182299" cy="426549"/>
            </a:xfrm>
            <a:custGeom>
              <a:avLst/>
              <a:gdLst/>
              <a:ahLst/>
              <a:cxnLst/>
              <a:rect l="l" t="t" r="r" b="b"/>
              <a:pathLst>
                <a:path w="47292" h="17062" extrusionOk="0">
                  <a:moveTo>
                    <a:pt x="0" y="0"/>
                  </a:moveTo>
                  <a:lnTo>
                    <a:pt x="0" y="17062"/>
                  </a:lnTo>
                  <a:lnTo>
                    <a:pt x="47292" y="17062"/>
                  </a:lnTo>
                  <a:lnTo>
                    <a:pt x="47292"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6049;p88">
              <a:extLst>
                <a:ext uri="{FF2B5EF4-FFF2-40B4-BE49-F238E27FC236}">
                  <a16:creationId xmlns:a16="http://schemas.microsoft.com/office/drawing/2014/main" id="{DA5661B1-C045-A84F-BA14-1F4504F94C66}"/>
                </a:ext>
              </a:extLst>
            </p:cNvPr>
            <p:cNvSpPr/>
            <p:nvPr/>
          </p:nvSpPr>
          <p:spPr>
            <a:xfrm>
              <a:off x="-6976477" y="364351"/>
              <a:ext cx="1718973" cy="3239826"/>
            </a:xfrm>
            <a:custGeom>
              <a:avLst/>
              <a:gdLst/>
              <a:ahLst/>
              <a:cxnLst/>
              <a:rect l="l" t="t" r="r" b="b"/>
              <a:pathLst>
                <a:path w="68759" h="129593" extrusionOk="0">
                  <a:moveTo>
                    <a:pt x="21546" y="1"/>
                  </a:moveTo>
                  <a:cubicBezTo>
                    <a:pt x="18125" y="1"/>
                    <a:pt x="14641" y="1256"/>
                    <a:pt x="14085" y="2303"/>
                  </a:cubicBezTo>
                  <a:cubicBezTo>
                    <a:pt x="13133" y="4077"/>
                    <a:pt x="10764" y="12125"/>
                    <a:pt x="10764" y="12125"/>
                  </a:cubicBezTo>
                  <a:cubicBezTo>
                    <a:pt x="0" y="25270"/>
                    <a:pt x="0" y="30949"/>
                    <a:pt x="0" y="30949"/>
                  </a:cubicBezTo>
                  <a:cubicBezTo>
                    <a:pt x="941" y="38283"/>
                    <a:pt x="21539" y="56559"/>
                    <a:pt x="21539" y="56559"/>
                  </a:cubicBezTo>
                  <a:lnTo>
                    <a:pt x="20241" y="129592"/>
                  </a:lnTo>
                  <a:lnTo>
                    <a:pt x="58341" y="129592"/>
                  </a:lnTo>
                  <a:lnTo>
                    <a:pt x="57519" y="58643"/>
                  </a:lnTo>
                  <a:cubicBezTo>
                    <a:pt x="61782" y="57810"/>
                    <a:pt x="66509" y="44082"/>
                    <a:pt x="67580" y="39938"/>
                  </a:cubicBezTo>
                  <a:cubicBezTo>
                    <a:pt x="68640" y="35795"/>
                    <a:pt x="68759" y="17102"/>
                    <a:pt x="66044" y="11887"/>
                  </a:cubicBezTo>
                  <a:cubicBezTo>
                    <a:pt x="63979" y="7947"/>
                    <a:pt x="58588" y="7469"/>
                    <a:pt x="56094" y="7469"/>
                  </a:cubicBezTo>
                  <a:cubicBezTo>
                    <a:pt x="55295" y="7469"/>
                    <a:pt x="54793" y="7518"/>
                    <a:pt x="54793" y="7518"/>
                  </a:cubicBezTo>
                  <a:cubicBezTo>
                    <a:pt x="51326" y="3865"/>
                    <a:pt x="48055" y="2993"/>
                    <a:pt x="45722" y="2993"/>
                  </a:cubicBezTo>
                  <a:cubicBezTo>
                    <a:pt x="43592" y="2993"/>
                    <a:pt x="42244" y="3720"/>
                    <a:pt x="42244" y="3720"/>
                  </a:cubicBezTo>
                  <a:cubicBezTo>
                    <a:pt x="39750" y="1411"/>
                    <a:pt x="36916" y="716"/>
                    <a:pt x="34409" y="716"/>
                  </a:cubicBezTo>
                  <a:cubicBezTo>
                    <a:pt x="30619" y="716"/>
                    <a:pt x="27575" y="2303"/>
                    <a:pt x="27575" y="2303"/>
                  </a:cubicBezTo>
                  <a:cubicBezTo>
                    <a:pt x="26263" y="605"/>
                    <a:pt x="23920" y="1"/>
                    <a:pt x="21546" y="1"/>
                  </a:cubicBezTo>
                  <a:close/>
                </a:path>
              </a:pathLst>
            </a:custGeom>
            <a:solidFill>
              <a:srgbClr val="B253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6050;p88">
              <a:extLst>
                <a:ext uri="{FF2B5EF4-FFF2-40B4-BE49-F238E27FC236}">
                  <a16:creationId xmlns:a16="http://schemas.microsoft.com/office/drawing/2014/main" id="{944B4A26-9490-3189-E279-D105EF5F3F7D}"/>
                </a:ext>
              </a:extLst>
            </p:cNvPr>
            <p:cNvSpPr/>
            <p:nvPr/>
          </p:nvSpPr>
          <p:spPr>
            <a:xfrm>
              <a:off x="-6597575" y="2499848"/>
              <a:ext cx="1182025" cy="1557352"/>
            </a:xfrm>
            <a:custGeom>
              <a:avLst/>
              <a:gdLst/>
              <a:ahLst/>
              <a:cxnLst/>
              <a:rect l="l" t="t" r="r" b="b"/>
              <a:pathLst>
                <a:path w="47281" h="62294" extrusionOk="0">
                  <a:moveTo>
                    <a:pt x="1" y="0"/>
                  </a:moveTo>
                  <a:lnTo>
                    <a:pt x="1" y="62294"/>
                  </a:lnTo>
                  <a:lnTo>
                    <a:pt x="47281" y="62294"/>
                  </a:lnTo>
                  <a:lnTo>
                    <a:pt x="47281" y="0"/>
                  </a:lnTo>
                  <a:close/>
                </a:path>
              </a:pathLst>
            </a:custGeom>
            <a:solidFill>
              <a:srgbClr val="001E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6051;p88">
              <a:extLst>
                <a:ext uri="{FF2B5EF4-FFF2-40B4-BE49-F238E27FC236}">
                  <a16:creationId xmlns:a16="http://schemas.microsoft.com/office/drawing/2014/main" id="{FEA4676E-4D0B-FC05-763D-C607216A9CC0}"/>
                </a:ext>
              </a:extLst>
            </p:cNvPr>
            <p:cNvSpPr/>
            <p:nvPr/>
          </p:nvSpPr>
          <p:spPr>
            <a:xfrm>
              <a:off x="-6597575" y="2073299"/>
              <a:ext cx="1182025" cy="426574"/>
            </a:xfrm>
            <a:custGeom>
              <a:avLst/>
              <a:gdLst/>
              <a:ahLst/>
              <a:cxnLst/>
              <a:rect l="l" t="t" r="r" b="b"/>
              <a:pathLst>
                <a:path w="47281" h="17063" extrusionOk="0">
                  <a:moveTo>
                    <a:pt x="1" y="1"/>
                  </a:moveTo>
                  <a:lnTo>
                    <a:pt x="1" y="17062"/>
                  </a:lnTo>
                  <a:lnTo>
                    <a:pt x="47281" y="17062"/>
                  </a:lnTo>
                  <a:lnTo>
                    <a:pt x="47281"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6052;p88">
              <a:extLst>
                <a:ext uri="{FF2B5EF4-FFF2-40B4-BE49-F238E27FC236}">
                  <a16:creationId xmlns:a16="http://schemas.microsoft.com/office/drawing/2014/main" id="{B6272F3E-3B1A-D6BC-0A29-20A599DCECB5}"/>
                </a:ext>
              </a:extLst>
            </p:cNvPr>
            <p:cNvSpPr/>
            <p:nvPr/>
          </p:nvSpPr>
          <p:spPr>
            <a:xfrm>
              <a:off x="-5392951" y="530750"/>
              <a:ext cx="1719302" cy="2347726"/>
            </a:xfrm>
            <a:custGeom>
              <a:avLst/>
              <a:gdLst/>
              <a:ahLst/>
              <a:cxnLst/>
              <a:rect l="l" t="t" r="r" b="b"/>
              <a:pathLst>
                <a:path w="68772" h="93909" extrusionOk="0">
                  <a:moveTo>
                    <a:pt x="21554" y="1"/>
                  </a:moveTo>
                  <a:cubicBezTo>
                    <a:pt x="18135" y="1"/>
                    <a:pt x="14648" y="1255"/>
                    <a:pt x="14086" y="2302"/>
                  </a:cubicBezTo>
                  <a:cubicBezTo>
                    <a:pt x="13145" y="4076"/>
                    <a:pt x="10776" y="12125"/>
                    <a:pt x="10776" y="12125"/>
                  </a:cubicBezTo>
                  <a:cubicBezTo>
                    <a:pt x="1" y="25258"/>
                    <a:pt x="1" y="30937"/>
                    <a:pt x="1" y="30937"/>
                  </a:cubicBezTo>
                  <a:cubicBezTo>
                    <a:pt x="953" y="38283"/>
                    <a:pt x="21539" y="56547"/>
                    <a:pt x="21539" y="56547"/>
                  </a:cubicBezTo>
                  <a:lnTo>
                    <a:pt x="20241" y="93909"/>
                  </a:lnTo>
                  <a:lnTo>
                    <a:pt x="58353" y="93909"/>
                  </a:lnTo>
                  <a:lnTo>
                    <a:pt x="57520" y="58631"/>
                  </a:lnTo>
                  <a:cubicBezTo>
                    <a:pt x="61782" y="57809"/>
                    <a:pt x="66521" y="44081"/>
                    <a:pt x="67580" y="39938"/>
                  </a:cubicBezTo>
                  <a:cubicBezTo>
                    <a:pt x="68652" y="35795"/>
                    <a:pt x="68771" y="17090"/>
                    <a:pt x="66045" y="11887"/>
                  </a:cubicBezTo>
                  <a:cubicBezTo>
                    <a:pt x="63978" y="7935"/>
                    <a:pt x="58589" y="7457"/>
                    <a:pt x="56100" y="7457"/>
                  </a:cubicBezTo>
                  <a:cubicBezTo>
                    <a:pt x="55304" y="7457"/>
                    <a:pt x="54805" y="7505"/>
                    <a:pt x="54805" y="7505"/>
                  </a:cubicBezTo>
                  <a:cubicBezTo>
                    <a:pt x="51341" y="3861"/>
                    <a:pt x="48073" y="2991"/>
                    <a:pt x="45740" y="2991"/>
                  </a:cubicBezTo>
                  <a:cubicBezTo>
                    <a:pt x="43606" y="2991"/>
                    <a:pt x="42256" y="3719"/>
                    <a:pt x="42256" y="3719"/>
                  </a:cubicBezTo>
                  <a:cubicBezTo>
                    <a:pt x="39757" y="1410"/>
                    <a:pt x="36921" y="716"/>
                    <a:pt x="34412" y="716"/>
                  </a:cubicBezTo>
                  <a:cubicBezTo>
                    <a:pt x="30620" y="716"/>
                    <a:pt x="27575" y="2302"/>
                    <a:pt x="27575" y="2302"/>
                  </a:cubicBezTo>
                  <a:cubicBezTo>
                    <a:pt x="26268" y="605"/>
                    <a:pt x="23928" y="1"/>
                    <a:pt x="21554" y="1"/>
                  </a:cubicBezTo>
                  <a:close/>
                </a:path>
              </a:pathLst>
            </a:custGeom>
            <a:solidFill>
              <a:srgbClr val="F2B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6053;p88">
              <a:extLst>
                <a:ext uri="{FF2B5EF4-FFF2-40B4-BE49-F238E27FC236}">
                  <a16:creationId xmlns:a16="http://schemas.microsoft.com/office/drawing/2014/main" id="{75CEDB03-1F45-44A4-03DE-7413BA2791BF}"/>
                </a:ext>
              </a:extLst>
            </p:cNvPr>
            <p:cNvSpPr/>
            <p:nvPr/>
          </p:nvSpPr>
          <p:spPr>
            <a:xfrm>
              <a:off x="-5129101" y="591499"/>
              <a:ext cx="1322983" cy="705596"/>
            </a:xfrm>
            <a:custGeom>
              <a:avLst/>
              <a:gdLst/>
              <a:ahLst/>
              <a:cxnLst/>
              <a:rect l="l" t="t" r="r" b="b"/>
              <a:pathLst>
                <a:path w="54697" h="29031" extrusionOk="0">
                  <a:moveTo>
                    <a:pt x="18842" y="1"/>
                  </a:moveTo>
                  <a:cubicBezTo>
                    <a:pt x="18547" y="1"/>
                    <a:pt x="18253" y="191"/>
                    <a:pt x="18253" y="572"/>
                  </a:cubicBezTo>
                  <a:lnTo>
                    <a:pt x="18253" y="11062"/>
                  </a:lnTo>
                  <a:cubicBezTo>
                    <a:pt x="16717" y="10871"/>
                    <a:pt x="15169" y="10764"/>
                    <a:pt x="13645" y="10633"/>
                  </a:cubicBezTo>
                  <a:cubicBezTo>
                    <a:pt x="11692" y="10466"/>
                    <a:pt x="9752" y="10323"/>
                    <a:pt x="7799" y="10204"/>
                  </a:cubicBezTo>
                  <a:cubicBezTo>
                    <a:pt x="7335" y="8561"/>
                    <a:pt x="6858" y="6918"/>
                    <a:pt x="6394" y="5275"/>
                  </a:cubicBezTo>
                  <a:cubicBezTo>
                    <a:pt x="6309" y="4980"/>
                    <a:pt x="6075" y="4853"/>
                    <a:pt x="5839" y="4853"/>
                  </a:cubicBezTo>
                  <a:cubicBezTo>
                    <a:pt x="5483" y="4853"/>
                    <a:pt x="5122" y="5141"/>
                    <a:pt x="5251" y="5585"/>
                  </a:cubicBezTo>
                  <a:cubicBezTo>
                    <a:pt x="5680" y="7097"/>
                    <a:pt x="6120" y="8609"/>
                    <a:pt x="6549" y="10121"/>
                  </a:cubicBezTo>
                  <a:cubicBezTo>
                    <a:pt x="4632" y="10002"/>
                    <a:pt x="2715" y="9895"/>
                    <a:pt x="810" y="9811"/>
                  </a:cubicBezTo>
                  <a:cubicBezTo>
                    <a:pt x="794" y="9811"/>
                    <a:pt x="779" y="9810"/>
                    <a:pt x="763" y="9810"/>
                  </a:cubicBezTo>
                  <a:cubicBezTo>
                    <a:pt x="1" y="9810"/>
                    <a:pt x="16" y="10955"/>
                    <a:pt x="810" y="10990"/>
                  </a:cubicBezTo>
                  <a:cubicBezTo>
                    <a:pt x="3715" y="11133"/>
                    <a:pt x="6620" y="11312"/>
                    <a:pt x="9525" y="11502"/>
                  </a:cubicBezTo>
                  <a:cubicBezTo>
                    <a:pt x="12466" y="11705"/>
                    <a:pt x="15610" y="11776"/>
                    <a:pt x="18598" y="12240"/>
                  </a:cubicBezTo>
                  <a:cubicBezTo>
                    <a:pt x="18681" y="12276"/>
                    <a:pt x="18777" y="12288"/>
                    <a:pt x="18872" y="12288"/>
                  </a:cubicBezTo>
                  <a:cubicBezTo>
                    <a:pt x="19646" y="12419"/>
                    <a:pt x="20408" y="12574"/>
                    <a:pt x="21158" y="12764"/>
                  </a:cubicBezTo>
                  <a:cubicBezTo>
                    <a:pt x="22110" y="13014"/>
                    <a:pt x="21908" y="14884"/>
                    <a:pt x="21884" y="15574"/>
                  </a:cubicBezTo>
                  <a:cubicBezTo>
                    <a:pt x="21801" y="17753"/>
                    <a:pt x="20860" y="19884"/>
                    <a:pt x="19408" y="21563"/>
                  </a:cubicBezTo>
                  <a:cubicBezTo>
                    <a:pt x="17582" y="23685"/>
                    <a:pt x="14270" y="25073"/>
                    <a:pt x="11164" y="25073"/>
                  </a:cubicBezTo>
                  <a:cubicBezTo>
                    <a:pt x="8901" y="25073"/>
                    <a:pt x="6748" y="24337"/>
                    <a:pt x="5358" y="22611"/>
                  </a:cubicBezTo>
                  <a:cubicBezTo>
                    <a:pt x="5214" y="22431"/>
                    <a:pt x="5017" y="22357"/>
                    <a:pt x="4825" y="22357"/>
                  </a:cubicBezTo>
                  <a:cubicBezTo>
                    <a:pt x="4367" y="22357"/>
                    <a:pt x="3931" y="22778"/>
                    <a:pt x="4275" y="23206"/>
                  </a:cubicBezTo>
                  <a:cubicBezTo>
                    <a:pt x="5987" y="25326"/>
                    <a:pt x="8523" y="26201"/>
                    <a:pt x="11148" y="26201"/>
                  </a:cubicBezTo>
                  <a:cubicBezTo>
                    <a:pt x="13580" y="26201"/>
                    <a:pt x="16088" y="25450"/>
                    <a:pt x="18086" y="24242"/>
                  </a:cubicBezTo>
                  <a:cubicBezTo>
                    <a:pt x="20002" y="26591"/>
                    <a:pt x="22404" y="27772"/>
                    <a:pt x="25042" y="27772"/>
                  </a:cubicBezTo>
                  <a:cubicBezTo>
                    <a:pt x="26388" y="27772"/>
                    <a:pt x="27795" y="27465"/>
                    <a:pt x="29230" y="26849"/>
                  </a:cubicBezTo>
                  <a:cubicBezTo>
                    <a:pt x="29516" y="26730"/>
                    <a:pt x="30016" y="26552"/>
                    <a:pt x="30409" y="26290"/>
                  </a:cubicBezTo>
                  <a:cubicBezTo>
                    <a:pt x="32240" y="27882"/>
                    <a:pt x="34366" y="29004"/>
                    <a:pt x="36547" y="29004"/>
                  </a:cubicBezTo>
                  <a:cubicBezTo>
                    <a:pt x="37841" y="29004"/>
                    <a:pt x="39153" y="28609"/>
                    <a:pt x="40434" y="27683"/>
                  </a:cubicBezTo>
                  <a:cubicBezTo>
                    <a:pt x="40791" y="27421"/>
                    <a:pt x="41065" y="27171"/>
                    <a:pt x="41291" y="26909"/>
                  </a:cubicBezTo>
                  <a:cubicBezTo>
                    <a:pt x="42256" y="27957"/>
                    <a:pt x="43625" y="28611"/>
                    <a:pt x="45006" y="28885"/>
                  </a:cubicBezTo>
                  <a:cubicBezTo>
                    <a:pt x="45439" y="28975"/>
                    <a:pt x="46006" y="29031"/>
                    <a:pt x="46619" y="29031"/>
                  </a:cubicBezTo>
                  <a:cubicBezTo>
                    <a:pt x="48368" y="29031"/>
                    <a:pt x="50488" y="28575"/>
                    <a:pt x="50912" y="27147"/>
                  </a:cubicBezTo>
                  <a:cubicBezTo>
                    <a:pt x="52138" y="23063"/>
                    <a:pt x="53352" y="18979"/>
                    <a:pt x="54567" y="14895"/>
                  </a:cubicBezTo>
                  <a:cubicBezTo>
                    <a:pt x="54696" y="14450"/>
                    <a:pt x="54331" y="14161"/>
                    <a:pt x="53975" y="14161"/>
                  </a:cubicBezTo>
                  <a:cubicBezTo>
                    <a:pt x="53740" y="14161"/>
                    <a:pt x="53509" y="14286"/>
                    <a:pt x="53424" y="14574"/>
                  </a:cubicBezTo>
                  <a:cubicBezTo>
                    <a:pt x="52436" y="17896"/>
                    <a:pt x="51447" y="21206"/>
                    <a:pt x="50459" y="24528"/>
                  </a:cubicBezTo>
                  <a:cubicBezTo>
                    <a:pt x="50257" y="25230"/>
                    <a:pt x="50042" y="25933"/>
                    <a:pt x="49840" y="26635"/>
                  </a:cubicBezTo>
                  <a:cubicBezTo>
                    <a:pt x="49554" y="27599"/>
                    <a:pt x="48947" y="27361"/>
                    <a:pt x="47899" y="27635"/>
                  </a:cubicBezTo>
                  <a:cubicBezTo>
                    <a:pt x="47411" y="27761"/>
                    <a:pt x="46887" y="27825"/>
                    <a:pt x="46353" y="27825"/>
                  </a:cubicBezTo>
                  <a:cubicBezTo>
                    <a:pt x="44660" y="27825"/>
                    <a:pt x="42879" y="27180"/>
                    <a:pt x="41910" y="25813"/>
                  </a:cubicBezTo>
                  <a:cubicBezTo>
                    <a:pt x="42125" y="25159"/>
                    <a:pt x="42184" y="24409"/>
                    <a:pt x="42339" y="23456"/>
                  </a:cubicBezTo>
                  <a:cubicBezTo>
                    <a:pt x="42958" y="19717"/>
                    <a:pt x="43565" y="15979"/>
                    <a:pt x="44173" y="12228"/>
                  </a:cubicBezTo>
                  <a:cubicBezTo>
                    <a:pt x="44351" y="11133"/>
                    <a:pt x="44542" y="10026"/>
                    <a:pt x="44708" y="8919"/>
                  </a:cubicBezTo>
                  <a:cubicBezTo>
                    <a:pt x="44828" y="8216"/>
                    <a:pt x="46054" y="6859"/>
                    <a:pt x="46578" y="6085"/>
                  </a:cubicBezTo>
                  <a:cubicBezTo>
                    <a:pt x="46868" y="5637"/>
                    <a:pt x="46460" y="5213"/>
                    <a:pt x="46045" y="5213"/>
                  </a:cubicBezTo>
                  <a:cubicBezTo>
                    <a:pt x="45863" y="5213"/>
                    <a:pt x="45680" y="5294"/>
                    <a:pt x="45554" y="5490"/>
                  </a:cubicBezTo>
                  <a:cubicBezTo>
                    <a:pt x="44494" y="7061"/>
                    <a:pt x="43661" y="8109"/>
                    <a:pt x="43363" y="9931"/>
                  </a:cubicBezTo>
                  <a:cubicBezTo>
                    <a:pt x="42863" y="12955"/>
                    <a:pt x="42375" y="15991"/>
                    <a:pt x="41875" y="19015"/>
                  </a:cubicBezTo>
                  <a:cubicBezTo>
                    <a:pt x="41506" y="21277"/>
                    <a:pt x="41137" y="23539"/>
                    <a:pt x="40767" y="25802"/>
                  </a:cubicBezTo>
                  <a:cubicBezTo>
                    <a:pt x="40775" y="25752"/>
                    <a:pt x="40779" y="25730"/>
                    <a:pt x="40774" y="25730"/>
                  </a:cubicBezTo>
                  <a:lnTo>
                    <a:pt x="40774" y="25730"/>
                  </a:lnTo>
                  <a:cubicBezTo>
                    <a:pt x="40763" y="25730"/>
                    <a:pt x="40705" y="25852"/>
                    <a:pt x="40529" y="26028"/>
                  </a:cubicBezTo>
                  <a:cubicBezTo>
                    <a:pt x="40065" y="26528"/>
                    <a:pt x="39517" y="26909"/>
                    <a:pt x="38934" y="27242"/>
                  </a:cubicBezTo>
                  <a:cubicBezTo>
                    <a:pt x="38140" y="27705"/>
                    <a:pt x="37333" y="27901"/>
                    <a:pt x="36537" y="27901"/>
                  </a:cubicBezTo>
                  <a:cubicBezTo>
                    <a:pt x="34526" y="27901"/>
                    <a:pt x="32578" y="26651"/>
                    <a:pt x="31052" y="25278"/>
                  </a:cubicBezTo>
                  <a:cubicBezTo>
                    <a:pt x="31123" y="24313"/>
                    <a:pt x="31195" y="23349"/>
                    <a:pt x="31278" y="22384"/>
                  </a:cubicBezTo>
                  <a:cubicBezTo>
                    <a:pt x="31600" y="18158"/>
                    <a:pt x="31921" y="13919"/>
                    <a:pt x="32243" y="9692"/>
                  </a:cubicBezTo>
                  <a:cubicBezTo>
                    <a:pt x="32350" y="8347"/>
                    <a:pt x="32445" y="7002"/>
                    <a:pt x="32552" y="5656"/>
                  </a:cubicBezTo>
                  <a:cubicBezTo>
                    <a:pt x="32576" y="5418"/>
                    <a:pt x="32576" y="5537"/>
                    <a:pt x="32886" y="4835"/>
                  </a:cubicBezTo>
                  <a:cubicBezTo>
                    <a:pt x="33267" y="3989"/>
                    <a:pt x="33648" y="3144"/>
                    <a:pt x="34029" y="2299"/>
                  </a:cubicBezTo>
                  <a:cubicBezTo>
                    <a:pt x="34242" y="1823"/>
                    <a:pt x="33823" y="1387"/>
                    <a:pt x="33440" y="1387"/>
                  </a:cubicBezTo>
                  <a:cubicBezTo>
                    <a:pt x="33267" y="1387"/>
                    <a:pt x="33101" y="1476"/>
                    <a:pt x="33005" y="1691"/>
                  </a:cubicBezTo>
                  <a:cubicBezTo>
                    <a:pt x="32171" y="3561"/>
                    <a:pt x="31421" y="5001"/>
                    <a:pt x="31266" y="7002"/>
                  </a:cubicBezTo>
                  <a:cubicBezTo>
                    <a:pt x="30992" y="10609"/>
                    <a:pt x="30719" y="14217"/>
                    <a:pt x="30433" y="17812"/>
                  </a:cubicBezTo>
                  <a:cubicBezTo>
                    <a:pt x="30254" y="20253"/>
                    <a:pt x="30064" y="22694"/>
                    <a:pt x="29873" y="25147"/>
                  </a:cubicBezTo>
                  <a:cubicBezTo>
                    <a:pt x="29814" y="25206"/>
                    <a:pt x="29683" y="25301"/>
                    <a:pt x="29445" y="25432"/>
                  </a:cubicBezTo>
                  <a:cubicBezTo>
                    <a:pt x="28647" y="25873"/>
                    <a:pt x="27802" y="26171"/>
                    <a:pt x="26921" y="26409"/>
                  </a:cubicBezTo>
                  <a:cubicBezTo>
                    <a:pt x="26255" y="26591"/>
                    <a:pt x="25607" y="26677"/>
                    <a:pt x="24978" y="26677"/>
                  </a:cubicBezTo>
                  <a:cubicBezTo>
                    <a:pt x="22647" y="26677"/>
                    <a:pt x="20598" y="25488"/>
                    <a:pt x="19050" y="23575"/>
                  </a:cubicBezTo>
                  <a:cubicBezTo>
                    <a:pt x="22134" y="21158"/>
                    <a:pt x="23849" y="16824"/>
                    <a:pt x="22920" y="13133"/>
                  </a:cubicBezTo>
                  <a:cubicBezTo>
                    <a:pt x="22646" y="12026"/>
                    <a:pt x="21920" y="11693"/>
                    <a:pt x="20813" y="11466"/>
                  </a:cubicBezTo>
                  <a:cubicBezTo>
                    <a:pt x="20360" y="11371"/>
                    <a:pt x="19896" y="11288"/>
                    <a:pt x="19431" y="11216"/>
                  </a:cubicBezTo>
                  <a:lnTo>
                    <a:pt x="19431" y="572"/>
                  </a:lnTo>
                  <a:cubicBezTo>
                    <a:pt x="19431" y="191"/>
                    <a:pt x="19137" y="1"/>
                    <a:pt x="18842" y="1"/>
                  </a:cubicBezTo>
                  <a:close/>
                </a:path>
              </a:pathLst>
            </a:custGeom>
            <a:solidFill>
              <a:srgbClr val="DB9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6054;p88">
              <a:extLst>
                <a:ext uri="{FF2B5EF4-FFF2-40B4-BE49-F238E27FC236}">
                  <a16:creationId xmlns:a16="http://schemas.microsoft.com/office/drawing/2014/main" id="{4F8982AE-B483-CFAD-B75A-197789CC55FC}"/>
                </a:ext>
              </a:extLst>
            </p:cNvPr>
            <p:cNvSpPr/>
            <p:nvPr/>
          </p:nvSpPr>
          <p:spPr>
            <a:xfrm>
              <a:off x="-5005998" y="2175698"/>
              <a:ext cx="1182324" cy="1881502"/>
            </a:xfrm>
            <a:custGeom>
              <a:avLst/>
              <a:gdLst/>
              <a:ahLst/>
              <a:cxnLst/>
              <a:rect l="l" t="t" r="r" b="b"/>
              <a:pathLst>
                <a:path w="47293" h="75260" extrusionOk="0">
                  <a:moveTo>
                    <a:pt x="1" y="0"/>
                  </a:moveTo>
                  <a:lnTo>
                    <a:pt x="1" y="75260"/>
                  </a:lnTo>
                  <a:lnTo>
                    <a:pt x="47292" y="75260"/>
                  </a:lnTo>
                  <a:lnTo>
                    <a:pt x="47292" y="0"/>
                  </a:lnTo>
                  <a:close/>
                </a:path>
              </a:pathLst>
            </a:custGeom>
            <a:solidFill>
              <a:srgbClr val="FEFD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6055;p88">
              <a:extLst>
                <a:ext uri="{FF2B5EF4-FFF2-40B4-BE49-F238E27FC236}">
                  <a16:creationId xmlns:a16="http://schemas.microsoft.com/office/drawing/2014/main" id="{25699049-0296-E61E-DC41-3038CFE8D773}"/>
                </a:ext>
              </a:extLst>
            </p:cNvPr>
            <p:cNvSpPr/>
            <p:nvPr/>
          </p:nvSpPr>
          <p:spPr>
            <a:xfrm>
              <a:off x="-5005998" y="2175698"/>
              <a:ext cx="1182324" cy="426848"/>
            </a:xfrm>
            <a:custGeom>
              <a:avLst/>
              <a:gdLst/>
              <a:ahLst/>
              <a:cxnLst/>
              <a:rect l="l" t="t" r="r" b="b"/>
              <a:pathLst>
                <a:path w="47293" h="17074" extrusionOk="0">
                  <a:moveTo>
                    <a:pt x="1" y="0"/>
                  </a:moveTo>
                  <a:lnTo>
                    <a:pt x="1" y="17074"/>
                  </a:lnTo>
                  <a:lnTo>
                    <a:pt x="47292" y="17074"/>
                  </a:lnTo>
                  <a:lnTo>
                    <a:pt x="4729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6056;p88">
              <a:extLst>
                <a:ext uri="{FF2B5EF4-FFF2-40B4-BE49-F238E27FC236}">
                  <a16:creationId xmlns:a16="http://schemas.microsoft.com/office/drawing/2014/main" id="{37EADECD-EC4D-599E-A546-5C9C30FFA687}"/>
                </a:ext>
              </a:extLst>
            </p:cNvPr>
            <p:cNvSpPr/>
            <p:nvPr/>
          </p:nvSpPr>
          <p:spPr>
            <a:xfrm>
              <a:off x="-10007226" y="4416751"/>
              <a:ext cx="2578923" cy="1160873"/>
            </a:xfrm>
            <a:custGeom>
              <a:avLst/>
              <a:gdLst/>
              <a:ahLst/>
              <a:cxnLst/>
              <a:rect l="l" t="t" r="r" b="b"/>
              <a:pathLst>
                <a:path w="103157" h="46435" extrusionOk="0">
                  <a:moveTo>
                    <a:pt x="1" y="0"/>
                  </a:moveTo>
                  <a:lnTo>
                    <a:pt x="17956" y="23217"/>
                  </a:lnTo>
                  <a:lnTo>
                    <a:pt x="1" y="46435"/>
                  </a:lnTo>
                  <a:lnTo>
                    <a:pt x="103157" y="46435"/>
                  </a:lnTo>
                  <a:lnTo>
                    <a:pt x="34993" y="23217"/>
                  </a:lnTo>
                  <a:lnTo>
                    <a:pt x="34993" y="0"/>
                  </a:lnTo>
                  <a:close/>
                </a:path>
              </a:pathLst>
            </a:custGeom>
            <a:solidFill>
              <a:schemeClr val="bg1">
                <a:lumMod val="60000"/>
                <a:lumOff val="4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6057;p88">
              <a:extLst>
                <a:ext uri="{FF2B5EF4-FFF2-40B4-BE49-F238E27FC236}">
                  <a16:creationId xmlns:a16="http://schemas.microsoft.com/office/drawing/2014/main" id="{BDF55A58-AB3A-0B43-44A7-B749EEB83EA3}"/>
                </a:ext>
              </a:extLst>
            </p:cNvPr>
            <p:cNvSpPr/>
            <p:nvPr/>
          </p:nvSpPr>
          <p:spPr>
            <a:xfrm>
              <a:off x="-9132403" y="5228751"/>
              <a:ext cx="1704100" cy="348873"/>
            </a:xfrm>
            <a:custGeom>
              <a:avLst/>
              <a:gdLst/>
              <a:ahLst/>
              <a:cxnLst/>
              <a:rect l="l" t="t" r="r" b="b"/>
              <a:pathLst>
                <a:path w="68164" h="13955" extrusionOk="0">
                  <a:moveTo>
                    <a:pt x="0" y="0"/>
                  </a:moveTo>
                  <a:lnTo>
                    <a:pt x="68164" y="13955"/>
                  </a:lnTo>
                  <a:lnTo>
                    <a:pt x="68164" y="0"/>
                  </a:lnTo>
                  <a:close/>
                </a:path>
              </a:pathLst>
            </a:custGeom>
            <a:solidFill>
              <a:schemeClr val="tx1">
                <a:lumMod val="5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6058;p88">
              <a:extLst>
                <a:ext uri="{FF2B5EF4-FFF2-40B4-BE49-F238E27FC236}">
                  <a16:creationId xmlns:a16="http://schemas.microsoft.com/office/drawing/2014/main" id="{340A2FCA-BEF4-1C29-1E70-8B5F5268C8D6}"/>
                </a:ext>
              </a:extLst>
            </p:cNvPr>
            <p:cNvSpPr/>
            <p:nvPr/>
          </p:nvSpPr>
          <p:spPr>
            <a:xfrm>
              <a:off x="-4580048" y="4416751"/>
              <a:ext cx="2578923" cy="1160873"/>
            </a:xfrm>
            <a:custGeom>
              <a:avLst/>
              <a:gdLst/>
              <a:ahLst/>
              <a:cxnLst/>
              <a:rect l="l" t="t" r="r" b="b"/>
              <a:pathLst>
                <a:path w="103157" h="46435" extrusionOk="0">
                  <a:moveTo>
                    <a:pt x="68152" y="0"/>
                  </a:moveTo>
                  <a:lnTo>
                    <a:pt x="68152" y="23217"/>
                  </a:lnTo>
                  <a:lnTo>
                    <a:pt x="1" y="46435"/>
                  </a:lnTo>
                  <a:lnTo>
                    <a:pt x="103156" y="46435"/>
                  </a:lnTo>
                  <a:lnTo>
                    <a:pt x="85202" y="23217"/>
                  </a:lnTo>
                  <a:lnTo>
                    <a:pt x="103156" y="0"/>
                  </a:lnTo>
                  <a:close/>
                </a:path>
              </a:pathLst>
            </a:custGeom>
            <a:solidFill>
              <a:schemeClr val="bg1">
                <a:lumMod val="60000"/>
                <a:lumOff val="4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6059;p88">
              <a:extLst>
                <a:ext uri="{FF2B5EF4-FFF2-40B4-BE49-F238E27FC236}">
                  <a16:creationId xmlns:a16="http://schemas.microsoft.com/office/drawing/2014/main" id="{74735EA5-4FFD-F935-174A-F2B5FA012A41}"/>
                </a:ext>
              </a:extLst>
            </p:cNvPr>
            <p:cNvSpPr/>
            <p:nvPr/>
          </p:nvSpPr>
          <p:spPr>
            <a:xfrm>
              <a:off x="-4580048" y="5228751"/>
              <a:ext cx="1703801" cy="348873"/>
            </a:xfrm>
            <a:custGeom>
              <a:avLst/>
              <a:gdLst/>
              <a:ahLst/>
              <a:cxnLst/>
              <a:rect l="l" t="t" r="r" b="b"/>
              <a:pathLst>
                <a:path w="68152" h="13955" extrusionOk="0">
                  <a:moveTo>
                    <a:pt x="1" y="0"/>
                  </a:moveTo>
                  <a:lnTo>
                    <a:pt x="1" y="13955"/>
                  </a:lnTo>
                  <a:lnTo>
                    <a:pt x="68152" y="0"/>
                  </a:lnTo>
                  <a:close/>
                </a:path>
              </a:pathLst>
            </a:custGeom>
            <a:solidFill>
              <a:schemeClr val="tx1">
                <a:lumMod val="5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6060;p88">
              <a:extLst>
                <a:ext uri="{FF2B5EF4-FFF2-40B4-BE49-F238E27FC236}">
                  <a16:creationId xmlns:a16="http://schemas.microsoft.com/office/drawing/2014/main" id="{57DCEC9F-3CED-918D-DAF9-F3B522D7F677}"/>
                </a:ext>
              </a:extLst>
            </p:cNvPr>
            <p:cNvSpPr/>
            <p:nvPr/>
          </p:nvSpPr>
          <p:spPr>
            <a:xfrm>
              <a:off x="-9132403" y="3877100"/>
              <a:ext cx="6270750" cy="1427875"/>
            </a:xfrm>
            <a:custGeom>
              <a:avLst/>
              <a:gdLst/>
              <a:ahLst/>
              <a:cxnLst/>
              <a:rect l="l" t="t" r="r" b="b"/>
              <a:pathLst>
                <a:path w="250830" h="57115" extrusionOk="0">
                  <a:moveTo>
                    <a:pt x="0" y="0"/>
                  </a:moveTo>
                  <a:lnTo>
                    <a:pt x="0" y="57114"/>
                  </a:lnTo>
                  <a:lnTo>
                    <a:pt x="250829" y="57114"/>
                  </a:lnTo>
                  <a:lnTo>
                    <a:pt x="250829" y="0"/>
                  </a:lnTo>
                  <a:close/>
                </a:path>
              </a:pathLst>
            </a:custGeom>
            <a:solidFill>
              <a:srgbClr val="E289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6061;p88">
              <a:extLst>
                <a:ext uri="{FF2B5EF4-FFF2-40B4-BE49-F238E27FC236}">
                  <a16:creationId xmlns:a16="http://schemas.microsoft.com/office/drawing/2014/main" id="{8FC205C0-831C-2A55-4EAF-7F961FF712C0}"/>
                </a:ext>
              </a:extLst>
            </p:cNvPr>
            <p:cNvSpPr/>
            <p:nvPr/>
          </p:nvSpPr>
          <p:spPr>
            <a:xfrm>
              <a:off x="-6712951" y="425299"/>
              <a:ext cx="1322958" cy="705621"/>
            </a:xfrm>
            <a:custGeom>
              <a:avLst/>
              <a:gdLst/>
              <a:ahLst/>
              <a:cxnLst/>
              <a:rect l="l" t="t" r="r" b="b"/>
              <a:pathLst>
                <a:path w="54696" h="29026" extrusionOk="0">
                  <a:moveTo>
                    <a:pt x="18848" y="0"/>
                  </a:moveTo>
                  <a:cubicBezTo>
                    <a:pt x="18550" y="0"/>
                    <a:pt x="18253" y="191"/>
                    <a:pt x="18253" y="572"/>
                  </a:cubicBezTo>
                  <a:lnTo>
                    <a:pt x="18253" y="11049"/>
                  </a:lnTo>
                  <a:cubicBezTo>
                    <a:pt x="16717" y="10859"/>
                    <a:pt x="15169" y="10751"/>
                    <a:pt x="13645" y="10632"/>
                  </a:cubicBezTo>
                  <a:cubicBezTo>
                    <a:pt x="11704" y="10466"/>
                    <a:pt x="9752" y="10323"/>
                    <a:pt x="7811" y="10192"/>
                  </a:cubicBezTo>
                  <a:cubicBezTo>
                    <a:pt x="7335" y="8549"/>
                    <a:pt x="6870" y="6906"/>
                    <a:pt x="6394" y="5263"/>
                  </a:cubicBezTo>
                  <a:cubicBezTo>
                    <a:pt x="6313" y="4974"/>
                    <a:pt x="6084" y="4849"/>
                    <a:pt x="5850" y="4849"/>
                  </a:cubicBezTo>
                  <a:cubicBezTo>
                    <a:pt x="5495" y="4849"/>
                    <a:pt x="5129" y="5135"/>
                    <a:pt x="5251" y="5572"/>
                  </a:cubicBezTo>
                  <a:cubicBezTo>
                    <a:pt x="5692" y="7084"/>
                    <a:pt x="6120" y="8596"/>
                    <a:pt x="6549" y="10120"/>
                  </a:cubicBezTo>
                  <a:cubicBezTo>
                    <a:pt x="4644" y="10001"/>
                    <a:pt x="2727" y="9894"/>
                    <a:pt x="810" y="9799"/>
                  </a:cubicBezTo>
                  <a:cubicBezTo>
                    <a:pt x="798" y="9798"/>
                    <a:pt x="786" y="9798"/>
                    <a:pt x="774" y="9798"/>
                  </a:cubicBezTo>
                  <a:cubicBezTo>
                    <a:pt x="1" y="9798"/>
                    <a:pt x="24" y="10942"/>
                    <a:pt x="810" y="10978"/>
                  </a:cubicBezTo>
                  <a:cubicBezTo>
                    <a:pt x="3715" y="11120"/>
                    <a:pt x="6620" y="11299"/>
                    <a:pt x="9525" y="11501"/>
                  </a:cubicBezTo>
                  <a:cubicBezTo>
                    <a:pt x="12478" y="11704"/>
                    <a:pt x="15621" y="11763"/>
                    <a:pt x="18598" y="12240"/>
                  </a:cubicBezTo>
                  <a:cubicBezTo>
                    <a:pt x="18681" y="12275"/>
                    <a:pt x="18776" y="12287"/>
                    <a:pt x="18872" y="12287"/>
                  </a:cubicBezTo>
                  <a:cubicBezTo>
                    <a:pt x="19646" y="12406"/>
                    <a:pt x="20420" y="12561"/>
                    <a:pt x="21158" y="12764"/>
                  </a:cubicBezTo>
                  <a:cubicBezTo>
                    <a:pt x="22110" y="13014"/>
                    <a:pt x="21920" y="14871"/>
                    <a:pt x="21896" y="15562"/>
                  </a:cubicBezTo>
                  <a:cubicBezTo>
                    <a:pt x="21801" y="17752"/>
                    <a:pt x="20872" y="19883"/>
                    <a:pt x="19419" y="21562"/>
                  </a:cubicBezTo>
                  <a:cubicBezTo>
                    <a:pt x="17589" y="23681"/>
                    <a:pt x="14280" y="25065"/>
                    <a:pt x="11176" y="25065"/>
                  </a:cubicBezTo>
                  <a:cubicBezTo>
                    <a:pt x="8908" y="25065"/>
                    <a:pt x="6750" y="24327"/>
                    <a:pt x="5358" y="22598"/>
                  </a:cubicBezTo>
                  <a:cubicBezTo>
                    <a:pt x="5218" y="22422"/>
                    <a:pt x="5023" y="22349"/>
                    <a:pt x="4831" y="22349"/>
                  </a:cubicBezTo>
                  <a:cubicBezTo>
                    <a:pt x="4373" y="22349"/>
                    <a:pt x="3931" y="22765"/>
                    <a:pt x="4275" y="23193"/>
                  </a:cubicBezTo>
                  <a:cubicBezTo>
                    <a:pt x="5986" y="25319"/>
                    <a:pt x="8526" y="26197"/>
                    <a:pt x="11153" y="26197"/>
                  </a:cubicBezTo>
                  <a:cubicBezTo>
                    <a:pt x="13588" y="26197"/>
                    <a:pt x="16099" y="25443"/>
                    <a:pt x="18098" y="24229"/>
                  </a:cubicBezTo>
                  <a:cubicBezTo>
                    <a:pt x="20007" y="26588"/>
                    <a:pt x="22407" y="27770"/>
                    <a:pt x="25049" y="27770"/>
                  </a:cubicBezTo>
                  <a:cubicBezTo>
                    <a:pt x="26395" y="27770"/>
                    <a:pt x="27803" y="27463"/>
                    <a:pt x="29242" y="26849"/>
                  </a:cubicBezTo>
                  <a:cubicBezTo>
                    <a:pt x="29528" y="26718"/>
                    <a:pt x="30016" y="26539"/>
                    <a:pt x="30421" y="26289"/>
                  </a:cubicBezTo>
                  <a:cubicBezTo>
                    <a:pt x="32252" y="27881"/>
                    <a:pt x="34378" y="29004"/>
                    <a:pt x="36556" y="29004"/>
                  </a:cubicBezTo>
                  <a:cubicBezTo>
                    <a:pt x="37848" y="29004"/>
                    <a:pt x="39157" y="28609"/>
                    <a:pt x="40434" y="27682"/>
                  </a:cubicBezTo>
                  <a:cubicBezTo>
                    <a:pt x="40791" y="27420"/>
                    <a:pt x="41077" y="27158"/>
                    <a:pt x="41291" y="26896"/>
                  </a:cubicBezTo>
                  <a:cubicBezTo>
                    <a:pt x="42256" y="27956"/>
                    <a:pt x="43625" y="28599"/>
                    <a:pt x="45018" y="28885"/>
                  </a:cubicBezTo>
                  <a:cubicBezTo>
                    <a:pt x="45445" y="28971"/>
                    <a:pt x="46008" y="29025"/>
                    <a:pt x="46617" y="29025"/>
                  </a:cubicBezTo>
                  <a:cubicBezTo>
                    <a:pt x="48366" y="29025"/>
                    <a:pt x="50499" y="28577"/>
                    <a:pt x="50923" y="27146"/>
                  </a:cubicBezTo>
                  <a:cubicBezTo>
                    <a:pt x="52138" y="23062"/>
                    <a:pt x="53352" y="18967"/>
                    <a:pt x="54567" y="14883"/>
                  </a:cubicBezTo>
                  <a:cubicBezTo>
                    <a:pt x="54695" y="14439"/>
                    <a:pt x="54334" y="14151"/>
                    <a:pt x="53979" y="14151"/>
                  </a:cubicBezTo>
                  <a:cubicBezTo>
                    <a:pt x="53743" y="14151"/>
                    <a:pt x="53509" y="14278"/>
                    <a:pt x="53424" y="14573"/>
                  </a:cubicBezTo>
                  <a:cubicBezTo>
                    <a:pt x="52435" y="17883"/>
                    <a:pt x="51459" y="21205"/>
                    <a:pt x="50471" y="24515"/>
                  </a:cubicBezTo>
                  <a:cubicBezTo>
                    <a:pt x="50257" y="25229"/>
                    <a:pt x="50054" y="25932"/>
                    <a:pt x="49840" y="26634"/>
                  </a:cubicBezTo>
                  <a:cubicBezTo>
                    <a:pt x="49554" y="27587"/>
                    <a:pt x="48947" y="27349"/>
                    <a:pt x="47899" y="27623"/>
                  </a:cubicBezTo>
                  <a:cubicBezTo>
                    <a:pt x="47412" y="27752"/>
                    <a:pt x="46886" y="27817"/>
                    <a:pt x="46352" y="27817"/>
                  </a:cubicBezTo>
                  <a:cubicBezTo>
                    <a:pt x="44666" y="27817"/>
                    <a:pt x="42887" y="27166"/>
                    <a:pt x="41910" y="25801"/>
                  </a:cubicBezTo>
                  <a:cubicBezTo>
                    <a:pt x="42125" y="25146"/>
                    <a:pt x="42196" y="24408"/>
                    <a:pt x="42351" y="23455"/>
                  </a:cubicBezTo>
                  <a:cubicBezTo>
                    <a:pt x="42958" y="19705"/>
                    <a:pt x="43565" y="15966"/>
                    <a:pt x="44184" y="12228"/>
                  </a:cubicBezTo>
                  <a:cubicBezTo>
                    <a:pt x="44363" y="11120"/>
                    <a:pt x="44542" y="10025"/>
                    <a:pt x="44720" y="8918"/>
                  </a:cubicBezTo>
                  <a:cubicBezTo>
                    <a:pt x="44839" y="8203"/>
                    <a:pt x="46054" y="6846"/>
                    <a:pt x="46578" y="6072"/>
                  </a:cubicBezTo>
                  <a:cubicBezTo>
                    <a:pt x="46877" y="5631"/>
                    <a:pt x="46467" y="5208"/>
                    <a:pt x="46047" y="5208"/>
                  </a:cubicBezTo>
                  <a:cubicBezTo>
                    <a:pt x="45866" y="5208"/>
                    <a:pt x="45683" y="5287"/>
                    <a:pt x="45554" y="5477"/>
                  </a:cubicBezTo>
                  <a:cubicBezTo>
                    <a:pt x="44506" y="7049"/>
                    <a:pt x="43661" y="8096"/>
                    <a:pt x="43363" y="9930"/>
                  </a:cubicBezTo>
                  <a:cubicBezTo>
                    <a:pt x="42863" y="12954"/>
                    <a:pt x="42375" y="15978"/>
                    <a:pt x="41887" y="19014"/>
                  </a:cubicBezTo>
                  <a:cubicBezTo>
                    <a:pt x="41506" y="21265"/>
                    <a:pt x="41136" y="23527"/>
                    <a:pt x="40779" y="25789"/>
                  </a:cubicBezTo>
                  <a:cubicBezTo>
                    <a:pt x="40786" y="25740"/>
                    <a:pt x="40789" y="25717"/>
                    <a:pt x="40784" y="25717"/>
                  </a:cubicBezTo>
                  <a:lnTo>
                    <a:pt x="40784" y="25717"/>
                  </a:lnTo>
                  <a:cubicBezTo>
                    <a:pt x="40770" y="25717"/>
                    <a:pt x="40709" y="25843"/>
                    <a:pt x="40541" y="26027"/>
                  </a:cubicBezTo>
                  <a:cubicBezTo>
                    <a:pt x="40077" y="26515"/>
                    <a:pt x="39529" y="26896"/>
                    <a:pt x="38946" y="27242"/>
                  </a:cubicBezTo>
                  <a:cubicBezTo>
                    <a:pt x="38148" y="27704"/>
                    <a:pt x="37340" y="27901"/>
                    <a:pt x="36543" y="27901"/>
                  </a:cubicBezTo>
                  <a:cubicBezTo>
                    <a:pt x="34531" y="27901"/>
                    <a:pt x="32587" y="26650"/>
                    <a:pt x="31052" y="25277"/>
                  </a:cubicBezTo>
                  <a:cubicBezTo>
                    <a:pt x="31135" y="24313"/>
                    <a:pt x="31207" y="23348"/>
                    <a:pt x="31278" y="22384"/>
                  </a:cubicBezTo>
                  <a:cubicBezTo>
                    <a:pt x="31600" y="18145"/>
                    <a:pt x="31921" y="13918"/>
                    <a:pt x="32254" y="9680"/>
                  </a:cubicBezTo>
                  <a:cubicBezTo>
                    <a:pt x="32350" y="8334"/>
                    <a:pt x="32457" y="6989"/>
                    <a:pt x="32552" y="5644"/>
                  </a:cubicBezTo>
                  <a:cubicBezTo>
                    <a:pt x="32576" y="5405"/>
                    <a:pt x="32576" y="5536"/>
                    <a:pt x="32897" y="4834"/>
                  </a:cubicBezTo>
                  <a:cubicBezTo>
                    <a:pt x="33266" y="3977"/>
                    <a:pt x="33647" y="3131"/>
                    <a:pt x="34028" y="2286"/>
                  </a:cubicBezTo>
                  <a:cubicBezTo>
                    <a:pt x="34241" y="1813"/>
                    <a:pt x="33831" y="1384"/>
                    <a:pt x="33450" y="1384"/>
                  </a:cubicBezTo>
                  <a:cubicBezTo>
                    <a:pt x="33275" y="1384"/>
                    <a:pt x="33105" y="1474"/>
                    <a:pt x="33004" y="1691"/>
                  </a:cubicBezTo>
                  <a:cubicBezTo>
                    <a:pt x="32171" y="3560"/>
                    <a:pt x="31421" y="4989"/>
                    <a:pt x="31266" y="7001"/>
                  </a:cubicBezTo>
                  <a:cubicBezTo>
                    <a:pt x="30992" y="10597"/>
                    <a:pt x="30718" y="14204"/>
                    <a:pt x="30445" y="17812"/>
                  </a:cubicBezTo>
                  <a:cubicBezTo>
                    <a:pt x="30254" y="20253"/>
                    <a:pt x="30076" y="22693"/>
                    <a:pt x="29885" y="25134"/>
                  </a:cubicBezTo>
                  <a:cubicBezTo>
                    <a:pt x="29814" y="25194"/>
                    <a:pt x="29683" y="25289"/>
                    <a:pt x="29444" y="25432"/>
                  </a:cubicBezTo>
                  <a:cubicBezTo>
                    <a:pt x="28659" y="25872"/>
                    <a:pt x="27801" y="26170"/>
                    <a:pt x="26932" y="26408"/>
                  </a:cubicBezTo>
                  <a:cubicBezTo>
                    <a:pt x="26270" y="26589"/>
                    <a:pt x="25624" y="26675"/>
                    <a:pt x="24998" y="26675"/>
                  </a:cubicBezTo>
                  <a:cubicBezTo>
                    <a:pt x="22660" y="26675"/>
                    <a:pt x="20602" y="25478"/>
                    <a:pt x="19062" y="23562"/>
                  </a:cubicBezTo>
                  <a:cubicBezTo>
                    <a:pt x="22146" y="21146"/>
                    <a:pt x="23849" y="16812"/>
                    <a:pt x="22932" y="13133"/>
                  </a:cubicBezTo>
                  <a:cubicBezTo>
                    <a:pt x="22646" y="12025"/>
                    <a:pt x="21920" y="11692"/>
                    <a:pt x="20812" y="11466"/>
                  </a:cubicBezTo>
                  <a:cubicBezTo>
                    <a:pt x="20360" y="11371"/>
                    <a:pt x="19896" y="11287"/>
                    <a:pt x="19443" y="11216"/>
                  </a:cubicBezTo>
                  <a:lnTo>
                    <a:pt x="19443" y="572"/>
                  </a:lnTo>
                  <a:cubicBezTo>
                    <a:pt x="19443" y="191"/>
                    <a:pt x="19146" y="0"/>
                    <a:pt x="18848" y="0"/>
                  </a:cubicBezTo>
                  <a:close/>
                </a:path>
              </a:pathLst>
            </a:custGeom>
            <a:solidFill>
              <a:srgbClr val="7F36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5" name="Freeform 5">
            <a:extLst>
              <a:ext uri="{FF2B5EF4-FFF2-40B4-BE49-F238E27FC236}">
                <a16:creationId xmlns:a16="http://schemas.microsoft.com/office/drawing/2014/main" id="{A7582ABC-D1B7-2A18-76FB-BE1D735D1E62}"/>
              </a:ext>
            </a:extLst>
          </p:cNvPr>
          <p:cNvSpPr/>
          <p:nvPr/>
        </p:nvSpPr>
        <p:spPr bwMode="auto">
          <a:xfrm rot="5400000" flipH="1">
            <a:off x="-367950" y="4296774"/>
            <a:ext cx="1203822" cy="478146"/>
          </a:xfrm>
          <a:custGeom>
            <a:avLst/>
            <a:gdLst>
              <a:gd name="T0" fmla="*/ 5233 w 5233"/>
              <a:gd name="T1" fmla="*/ 1294 h 1294"/>
              <a:gd name="T2" fmla="*/ 0 w 5233"/>
              <a:gd name="T3" fmla="*/ 1294 h 1294"/>
              <a:gd name="T4" fmla="*/ 0 w 5233"/>
              <a:gd name="T5" fmla="*/ 0 h 1294"/>
              <a:gd name="T6" fmla="*/ 3097 w 5233"/>
              <a:gd name="T7" fmla="*/ 0 h 1294"/>
              <a:gd name="T8" fmla="*/ 5233 w 5233"/>
              <a:gd name="T9" fmla="*/ 1294 h 1294"/>
            </a:gdLst>
            <a:ahLst/>
            <a:cxnLst>
              <a:cxn ang="0">
                <a:pos x="T0" y="T1"/>
              </a:cxn>
              <a:cxn ang="0">
                <a:pos x="T2" y="T3"/>
              </a:cxn>
              <a:cxn ang="0">
                <a:pos x="T4" y="T5"/>
              </a:cxn>
              <a:cxn ang="0">
                <a:pos x="T6" y="T7"/>
              </a:cxn>
              <a:cxn ang="0">
                <a:pos x="T8" y="T9"/>
              </a:cxn>
            </a:cxnLst>
            <a:rect l="0" t="0" r="r" b="b"/>
            <a:pathLst>
              <a:path w="5233" h="1294">
                <a:moveTo>
                  <a:pt x="5233" y="1294"/>
                </a:moveTo>
                <a:lnTo>
                  <a:pt x="0" y="1294"/>
                </a:lnTo>
                <a:lnTo>
                  <a:pt x="0" y="0"/>
                </a:lnTo>
                <a:lnTo>
                  <a:pt x="3097" y="0"/>
                </a:lnTo>
                <a:lnTo>
                  <a:pt x="5233" y="1294"/>
                </a:lnTo>
                <a:close/>
              </a:path>
            </a:pathLst>
          </a:custGeom>
          <a:solidFill>
            <a:srgbClr val="E2898B"/>
          </a:solidFill>
          <a:ln>
            <a:noFill/>
          </a:ln>
        </p:spPr>
        <p:txBody>
          <a:bodyPr vert="horz" wrap="square" lIns="91440" tIns="45720" rIns="91440" bIns="45720" numCol="1" anchor="t" anchorCtr="0" compatLnSpc="1">
            <a:prstTxWarp prst="textNoShape">
              <a:avLst/>
            </a:prstTxWarp>
          </a:bodyPr>
          <a:lstStyle/>
          <a:p>
            <a:endParaRPr lang="es-ES" sz="2100">
              <a:solidFill>
                <a:schemeClr val="tx1">
                  <a:lumMod val="65000"/>
                  <a:lumOff val="35000"/>
                </a:schemeClr>
              </a:solidFill>
            </a:endParaRPr>
          </a:p>
        </p:txBody>
      </p:sp>
      <p:sp>
        <p:nvSpPr>
          <p:cNvPr id="66" name="Freeform 5">
            <a:extLst>
              <a:ext uri="{FF2B5EF4-FFF2-40B4-BE49-F238E27FC236}">
                <a16:creationId xmlns:a16="http://schemas.microsoft.com/office/drawing/2014/main" id="{79B1FF9D-DD02-28AA-E6EC-72AEFEB55271}"/>
              </a:ext>
            </a:extLst>
          </p:cNvPr>
          <p:cNvSpPr/>
          <p:nvPr/>
        </p:nvSpPr>
        <p:spPr bwMode="auto">
          <a:xfrm rot="5400000" flipH="1" flipV="1">
            <a:off x="8274957" y="4274284"/>
            <a:ext cx="1243987" cy="494099"/>
          </a:xfrm>
          <a:custGeom>
            <a:avLst/>
            <a:gdLst>
              <a:gd name="T0" fmla="*/ 5233 w 5233"/>
              <a:gd name="T1" fmla="*/ 1294 h 1294"/>
              <a:gd name="T2" fmla="*/ 0 w 5233"/>
              <a:gd name="T3" fmla="*/ 1294 h 1294"/>
              <a:gd name="T4" fmla="*/ 0 w 5233"/>
              <a:gd name="T5" fmla="*/ 0 h 1294"/>
              <a:gd name="T6" fmla="*/ 3097 w 5233"/>
              <a:gd name="T7" fmla="*/ 0 h 1294"/>
              <a:gd name="T8" fmla="*/ 5233 w 5233"/>
              <a:gd name="T9" fmla="*/ 1294 h 1294"/>
            </a:gdLst>
            <a:ahLst/>
            <a:cxnLst>
              <a:cxn ang="0">
                <a:pos x="T0" y="T1"/>
              </a:cxn>
              <a:cxn ang="0">
                <a:pos x="T2" y="T3"/>
              </a:cxn>
              <a:cxn ang="0">
                <a:pos x="T4" y="T5"/>
              </a:cxn>
              <a:cxn ang="0">
                <a:pos x="T6" y="T7"/>
              </a:cxn>
              <a:cxn ang="0">
                <a:pos x="T8" y="T9"/>
              </a:cxn>
            </a:cxnLst>
            <a:rect l="0" t="0" r="r" b="b"/>
            <a:pathLst>
              <a:path w="5233" h="1294">
                <a:moveTo>
                  <a:pt x="5233" y="1294"/>
                </a:moveTo>
                <a:lnTo>
                  <a:pt x="0" y="1294"/>
                </a:lnTo>
                <a:lnTo>
                  <a:pt x="0" y="0"/>
                </a:lnTo>
                <a:lnTo>
                  <a:pt x="3097" y="0"/>
                </a:lnTo>
                <a:lnTo>
                  <a:pt x="5233" y="1294"/>
                </a:lnTo>
                <a:close/>
              </a:path>
            </a:pathLst>
          </a:custGeom>
          <a:solidFill>
            <a:srgbClr val="E2898B"/>
          </a:solidFill>
          <a:ln>
            <a:noFill/>
          </a:ln>
        </p:spPr>
        <p:txBody>
          <a:bodyPr vert="horz" wrap="square" lIns="91440" tIns="45720" rIns="91440" bIns="45720" numCol="1" anchor="t" anchorCtr="0" compatLnSpc="1">
            <a:prstTxWarp prst="textNoShape">
              <a:avLst/>
            </a:prstTxWarp>
          </a:bodyPr>
          <a:lstStyle/>
          <a:p>
            <a:endParaRPr lang="es-ES" sz="2100">
              <a:solidFill>
                <a:schemeClr val="tx1">
                  <a:lumMod val="65000"/>
                  <a:lumOff val="35000"/>
                </a:schemeClr>
              </a:solidFill>
            </a:endParaRPr>
          </a:p>
        </p:txBody>
      </p:sp>
    </p:spTree>
    <p:extLst>
      <p:ext uri="{BB962C8B-B14F-4D97-AF65-F5344CB8AC3E}">
        <p14:creationId xmlns:p14="http://schemas.microsoft.com/office/powerpoint/2010/main" val="997288860"/>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Imagen 7"/>
          <p:cNvPicPr>
            <a:picLocks noChangeAspect="1"/>
          </p:cNvPicPr>
          <p:nvPr/>
        </p:nvPicPr>
        <p:blipFill>
          <a:blip r:embed="rId3"/>
          <a:stretch>
            <a:fillRect/>
          </a:stretch>
        </p:blipFill>
        <p:spPr>
          <a:xfrm>
            <a:off x="3219998" y="3463573"/>
            <a:ext cx="5924002" cy="1689354"/>
          </a:xfrm>
          <a:prstGeom prst="rect">
            <a:avLst/>
          </a:prstGeom>
        </p:spPr>
      </p:pic>
      <p:grpSp>
        <p:nvGrpSpPr>
          <p:cNvPr id="101" name="组合 12">
            <a:extLst>
              <a:ext uri="{FF2B5EF4-FFF2-40B4-BE49-F238E27FC236}">
                <a16:creationId xmlns:a16="http://schemas.microsoft.com/office/drawing/2014/main" id="{AE2760F9-5D80-4A5B-80F7-888EC945CE41}"/>
              </a:ext>
            </a:extLst>
          </p:cNvPr>
          <p:cNvGrpSpPr>
            <a:grpSpLocks/>
          </p:cNvGrpSpPr>
          <p:nvPr/>
        </p:nvGrpSpPr>
        <p:grpSpPr bwMode="auto">
          <a:xfrm>
            <a:off x="511650" y="1347614"/>
            <a:ext cx="3017062" cy="438642"/>
            <a:chOff x="0" y="0"/>
            <a:chExt cx="4145815" cy="602814"/>
          </a:xfrm>
        </p:grpSpPr>
        <p:sp>
          <p:nvSpPr>
            <p:cNvPr id="102" name="TextBox 1">
              <a:extLst>
                <a:ext uri="{FF2B5EF4-FFF2-40B4-BE49-F238E27FC236}">
                  <a16:creationId xmlns:a16="http://schemas.microsoft.com/office/drawing/2014/main" id="{31DDDADB-31AA-4B06-B0C2-5710FACF074E}"/>
                </a:ext>
              </a:extLst>
            </p:cNvPr>
            <p:cNvSpPr>
              <a:spLocks noChangeArrowheads="1"/>
            </p:cNvSpPr>
            <p:nvPr/>
          </p:nvSpPr>
          <p:spPr bwMode="auto">
            <a:xfrm>
              <a:off x="0" y="0"/>
              <a:ext cx="438782" cy="507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mpd="sng">
                  <a:solidFill>
                    <a:srgbClr val="000000"/>
                  </a:solidFill>
                  <a:bevel/>
                  <a:headEnd/>
                  <a:tailEnd/>
                </a14:hiddenLine>
              </a:ext>
            </a:extLst>
          </p:spPr>
          <p:txBody>
            <a:bodyPr wrap="none">
              <a:spAutoFit/>
            </a:bodyPr>
            <a:lstStyle/>
            <a:p>
              <a:r>
                <a:rPr lang="en-US" dirty="0">
                  <a:solidFill>
                    <a:srgbClr val="C00000"/>
                  </a:solidFill>
                  <a:latin typeface="微软雅黑" pitchFamily="34" charset="-122"/>
                  <a:ea typeface="微软雅黑" pitchFamily="34" charset="-122"/>
                  <a:sym typeface="Impact" pitchFamily="34" charset="0"/>
                </a:rPr>
                <a:t>1</a:t>
              </a:r>
              <a:endParaRPr lang="zh-CN" altLang="en-US" dirty="0">
                <a:solidFill>
                  <a:srgbClr val="C00000"/>
                </a:solidFill>
                <a:latin typeface="微软雅黑" pitchFamily="34" charset="-122"/>
                <a:ea typeface="微软雅黑" pitchFamily="34" charset="-122"/>
                <a:sym typeface="Impact" pitchFamily="34" charset="0"/>
              </a:endParaRPr>
            </a:p>
          </p:txBody>
        </p:sp>
        <p:sp>
          <p:nvSpPr>
            <p:cNvPr id="103" name="直接连接符 15">
              <a:extLst>
                <a:ext uri="{FF2B5EF4-FFF2-40B4-BE49-F238E27FC236}">
                  <a16:creationId xmlns:a16="http://schemas.microsoft.com/office/drawing/2014/main" id="{BD5224CC-E5E4-4718-A321-C9DAB2280E86}"/>
                </a:ext>
              </a:extLst>
            </p:cNvPr>
            <p:cNvSpPr>
              <a:spLocks noChangeShapeType="1"/>
            </p:cNvSpPr>
            <p:nvPr/>
          </p:nvSpPr>
          <p:spPr bwMode="auto">
            <a:xfrm flipH="1">
              <a:off x="0" y="0"/>
              <a:ext cx="590550" cy="590550"/>
            </a:xfrm>
            <a:prstGeom prst="line">
              <a:avLst/>
            </a:prstGeom>
            <a:noFill/>
            <a:ln w="9525" cap="flat" cmpd="sng">
              <a:solidFill>
                <a:srgbClr val="C00000"/>
              </a:solidFill>
              <a:bevel/>
              <a:headEnd/>
              <a:tailEnd/>
            </a:ln>
            <a:extLst>
              <a:ext uri="{909E8E84-426E-40DD-AFC4-6F175D3DCCD1}">
                <a14:hiddenFill xmlns:a14="http://schemas.microsoft.com/office/drawing/2010/main">
                  <a:noFill/>
                </a14:hiddenFill>
              </a:ext>
            </a:extLst>
          </p:spPr>
          <p:txBody>
            <a:bodyPr/>
            <a:lstStyle/>
            <a:p>
              <a:endParaRPr lang="zh-CN" altLang="en-US">
                <a:latin typeface="微软雅黑" pitchFamily="34" charset="-122"/>
                <a:ea typeface="微软雅黑" pitchFamily="34" charset="-122"/>
              </a:endParaRPr>
            </a:p>
          </p:txBody>
        </p:sp>
        <p:sp>
          <p:nvSpPr>
            <p:cNvPr id="104" name="矩形 7">
              <a:extLst>
                <a:ext uri="{FF2B5EF4-FFF2-40B4-BE49-F238E27FC236}">
                  <a16:creationId xmlns:a16="http://schemas.microsoft.com/office/drawing/2014/main" id="{9BFC4C1D-C581-4818-AFB5-D5D285168B00}"/>
                </a:ext>
              </a:extLst>
            </p:cNvPr>
            <p:cNvSpPr>
              <a:spLocks noChangeArrowheads="1"/>
            </p:cNvSpPr>
            <p:nvPr/>
          </p:nvSpPr>
          <p:spPr bwMode="auto">
            <a:xfrm>
              <a:off x="452436" y="95251"/>
              <a:ext cx="3693379" cy="507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mpd="sng">
                  <a:solidFill>
                    <a:srgbClr val="000000"/>
                  </a:solidFill>
                  <a:bevel/>
                  <a:headEnd/>
                  <a:tailEnd/>
                </a14:hiddenLine>
              </a:ext>
            </a:extLst>
          </p:spPr>
          <p:txBody>
            <a:bodyPr wrap="square">
              <a:spAutoFit/>
            </a:bodyPr>
            <a:lstStyle/>
            <a:p>
              <a:r>
                <a:rPr lang="en-US" altLang="zh-CN" b="1" dirty="0">
                  <a:latin typeface="微软雅黑" pitchFamily="34" charset="-122"/>
                  <a:ea typeface="微软雅黑" pitchFamily="34" charset="-122"/>
                </a:rPr>
                <a:t>Experience sharing</a:t>
              </a:r>
              <a:endParaRPr lang="zh-CN" altLang="en-US" b="1" dirty="0">
                <a:latin typeface="微软雅黑" pitchFamily="34" charset="-122"/>
                <a:ea typeface="微软雅黑" pitchFamily="34" charset="-122"/>
              </a:endParaRPr>
            </a:p>
          </p:txBody>
        </p:sp>
      </p:grpSp>
      <p:sp>
        <p:nvSpPr>
          <p:cNvPr id="105" name="矩形 8">
            <a:extLst>
              <a:ext uri="{FF2B5EF4-FFF2-40B4-BE49-F238E27FC236}">
                <a16:creationId xmlns:a16="http://schemas.microsoft.com/office/drawing/2014/main" id="{D453CA9E-EB5F-4DCB-A42E-BA4751059A9A}"/>
              </a:ext>
            </a:extLst>
          </p:cNvPr>
          <p:cNvSpPr>
            <a:spLocks noChangeArrowheads="1"/>
          </p:cNvSpPr>
          <p:nvPr/>
        </p:nvSpPr>
        <p:spPr bwMode="auto">
          <a:xfrm>
            <a:off x="840869" y="1768090"/>
            <a:ext cx="3161656" cy="6136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mpd="sng">
                <a:solidFill>
                  <a:srgbClr val="000000"/>
                </a:solidFill>
                <a:bevel/>
                <a:headEnd/>
                <a:tailEnd/>
              </a14:hiddenLine>
            </a:ext>
          </a:extLst>
        </p:spPr>
        <p:txBody>
          <a:bodyPr lIns="91428" tIns="45714" rIns="91428" bIns="45714">
            <a:spAutoFit/>
          </a:bodyPr>
          <a:lstStyle/>
          <a:p>
            <a:pPr algn="just">
              <a:lnSpc>
                <a:spcPct val="150000"/>
              </a:lnSpc>
            </a:pPr>
            <a:r>
              <a:rPr lang="en-US" altLang="zh-CN" sz="1200" dirty="0">
                <a:solidFill>
                  <a:srgbClr val="595959"/>
                </a:solidFill>
                <a:latin typeface="微软雅黑" pitchFamily="34" charset="-122"/>
                <a:ea typeface="微软雅黑" pitchFamily="34" charset="-122"/>
                <a:sym typeface="微软雅黑" pitchFamily="34" charset="-122"/>
              </a:rPr>
              <a:t>Enter the content here, enter the content here, enter the text here.</a:t>
            </a:r>
            <a:endParaRPr lang="zh-CN" altLang="en-US" sz="1200" dirty="0">
              <a:solidFill>
                <a:srgbClr val="595959"/>
              </a:solidFill>
              <a:latin typeface="微软雅黑" pitchFamily="34" charset="-122"/>
              <a:ea typeface="微软雅黑" pitchFamily="34" charset="-122"/>
              <a:sym typeface="微软雅黑" pitchFamily="34" charset="-122"/>
            </a:endParaRPr>
          </a:p>
        </p:txBody>
      </p:sp>
      <p:grpSp>
        <p:nvGrpSpPr>
          <p:cNvPr id="106" name="组合 18">
            <a:extLst>
              <a:ext uri="{FF2B5EF4-FFF2-40B4-BE49-F238E27FC236}">
                <a16:creationId xmlns:a16="http://schemas.microsoft.com/office/drawing/2014/main" id="{E796900E-8123-429D-9320-F85CD4D997E9}"/>
              </a:ext>
            </a:extLst>
          </p:cNvPr>
          <p:cNvGrpSpPr>
            <a:grpSpLocks/>
          </p:cNvGrpSpPr>
          <p:nvPr/>
        </p:nvGrpSpPr>
        <p:grpSpPr bwMode="auto">
          <a:xfrm>
            <a:off x="515114" y="2849315"/>
            <a:ext cx="2704884" cy="438642"/>
            <a:chOff x="0" y="0"/>
            <a:chExt cx="3717066" cy="602814"/>
          </a:xfrm>
        </p:grpSpPr>
        <p:sp>
          <p:nvSpPr>
            <p:cNvPr id="107" name="TextBox 10">
              <a:extLst>
                <a:ext uri="{FF2B5EF4-FFF2-40B4-BE49-F238E27FC236}">
                  <a16:creationId xmlns:a16="http://schemas.microsoft.com/office/drawing/2014/main" id="{B3CCE2EC-9BE8-44E9-A81F-32B5F97C4943}"/>
                </a:ext>
              </a:extLst>
            </p:cNvPr>
            <p:cNvSpPr>
              <a:spLocks noChangeArrowheads="1"/>
            </p:cNvSpPr>
            <p:nvPr/>
          </p:nvSpPr>
          <p:spPr bwMode="auto">
            <a:xfrm>
              <a:off x="0" y="0"/>
              <a:ext cx="438809" cy="507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mpd="sng">
                  <a:solidFill>
                    <a:srgbClr val="000000"/>
                  </a:solidFill>
                  <a:bevel/>
                  <a:headEnd/>
                  <a:tailEnd/>
                </a14:hiddenLine>
              </a:ext>
            </a:extLst>
          </p:spPr>
          <p:txBody>
            <a:bodyPr wrap="none">
              <a:spAutoFit/>
            </a:bodyPr>
            <a:lstStyle/>
            <a:p>
              <a:r>
                <a:rPr lang="en-US" dirty="0">
                  <a:solidFill>
                    <a:srgbClr val="C00000"/>
                  </a:solidFill>
                  <a:latin typeface="微软雅黑" pitchFamily="34" charset="-122"/>
                  <a:ea typeface="微软雅黑" pitchFamily="34" charset="-122"/>
                  <a:sym typeface="Impact" pitchFamily="34" charset="0"/>
                </a:rPr>
                <a:t>2</a:t>
              </a:r>
              <a:endParaRPr lang="zh-CN" altLang="en-US" dirty="0">
                <a:solidFill>
                  <a:srgbClr val="C00000"/>
                </a:solidFill>
                <a:latin typeface="微软雅黑" pitchFamily="34" charset="-122"/>
                <a:ea typeface="微软雅黑" pitchFamily="34" charset="-122"/>
                <a:sym typeface="Impact" pitchFamily="34" charset="0"/>
              </a:endParaRPr>
            </a:p>
          </p:txBody>
        </p:sp>
        <p:sp>
          <p:nvSpPr>
            <p:cNvPr id="108" name="直接连接符 20">
              <a:extLst>
                <a:ext uri="{FF2B5EF4-FFF2-40B4-BE49-F238E27FC236}">
                  <a16:creationId xmlns:a16="http://schemas.microsoft.com/office/drawing/2014/main" id="{3E2EEDCB-81AE-4A50-9C48-E08D8A734458}"/>
                </a:ext>
              </a:extLst>
            </p:cNvPr>
            <p:cNvSpPr>
              <a:spLocks noChangeShapeType="1"/>
            </p:cNvSpPr>
            <p:nvPr/>
          </p:nvSpPr>
          <p:spPr bwMode="auto">
            <a:xfrm flipH="1">
              <a:off x="0" y="0"/>
              <a:ext cx="590550" cy="590550"/>
            </a:xfrm>
            <a:prstGeom prst="line">
              <a:avLst/>
            </a:prstGeom>
            <a:noFill/>
            <a:ln w="9525" cap="flat" cmpd="sng">
              <a:solidFill>
                <a:srgbClr val="C00000"/>
              </a:solidFill>
              <a:bevel/>
              <a:headEnd/>
              <a:tailEnd/>
            </a:ln>
            <a:extLst>
              <a:ext uri="{909E8E84-426E-40DD-AFC4-6F175D3DCCD1}">
                <a14:hiddenFill xmlns:a14="http://schemas.microsoft.com/office/drawing/2010/main">
                  <a:noFill/>
                </a14:hiddenFill>
              </a:ext>
            </a:extLst>
          </p:spPr>
          <p:txBody>
            <a:bodyPr/>
            <a:lstStyle/>
            <a:p>
              <a:endParaRPr lang="zh-CN" altLang="en-US">
                <a:latin typeface="微软雅黑" pitchFamily="34" charset="-122"/>
                <a:ea typeface="微软雅黑" pitchFamily="34" charset="-122"/>
              </a:endParaRPr>
            </a:p>
          </p:txBody>
        </p:sp>
        <p:sp>
          <p:nvSpPr>
            <p:cNvPr id="109" name="矩形 12">
              <a:extLst>
                <a:ext uri="{FF2B5EF4-FFF2-40B4-BE49-F238E27FC236}">
                  <a16:creationId xmlns:a16="http://schemas.microsoft.com/office/drawing/2014/main" id="{C649024B-9CB6-44DC-8094-9C517F786C89}"/>
                </a:ext>
              </a:extLst>
            </p:cNvPr>
            <p:cNvSpPr>
              <a:spLocks noChangeArrowheads="1"/>
            </p:cNvSpPr>
            <p:nvPr/>
          </p:nvSpPr>
          <p:spPr bwMode="auto">
            <a:xfrm>
              <a:off x="447676" y="95251"/>
              <a:ext cx="3269390" cy="507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mpd="sng">
                  <a:solidFill>
                    <a:srgbClr val="000000"/>
                  </a:solidFill>
                  <a:bevel/>
                  <a:headEnd/>
                  <a:tailEnd/>
                </a14:hiddenLine>
              </a:ext>
            </a:extLst>
          </p:spPr>
          <p:txBody>
            <a:bodyPr wrap="none">
              <a:spAutoFit/>
            </a:bodyPr>
            <a:lstStyle/>
            <a:p>
              <a:r>
                <a:rPr lang="en-US" altLang="zh-CN" b="1" dirty="0">
                  <a:latin typeface="微软雅黑" pitchFamily="34" charset="-122"/>
                  <a:ea typeface="微软雅黑" pitchFamily="34" charset="-122"/>
                </a:rPr>
                <a:t>Experience sharing</a:t>
              </a:r>
              <a:endParaRPr lang="zh-CN" altLang="en-US" b="1" dirty="0">
                <a:latin typeface="微软雅黑" pitchFamily="34" charset="-122"/>
                <a:ea typeface="微软雅黑" pitchFamily="34" charset="-122"/>
              </a:endParaRPr>
            </a:p>
          </p:txBody>
        </p:sp>
      </p:grpSp>
      <p:sp>
        <p:nvSpPr>
          <p:cNvPr id="110" name="矩形 9">
            <a:extLst>
              <a:ext uri="{FF2B5EF4-FFF2-40B4-BE49-F238E27FC236}">
                <a16:creationId xmlns:a16="http://schemas.microsoft.com/office/drawing/2014/main" id="{C4996E97-0979-49D9-B3EC-D3DF26CDB66B}"/>
              </a:ext>
            </a:extLst>
          </p:cNvPr>
          <p:cNvSpPr>
            <a:spLocks noChangeArrowheads="1"/>
          </p:cNvSpPr>
          <p:nvPr/>
        </p:nvSpPr>
        <p:spPr bwMode="auto">
          <a:xfrm>
            <a:off x="840869" y="3230515"/>
            <a:ext cx="3161656" cy="6136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mpd="sng">
                <a:solidFill>
                  <a:srgbClr val="000000"/>
                </a:solidFill>
                <a:bevel/>
                <a:headEnd/>
                <a:tailEnd/>
              </a14:hiddenLine>
            </a:ext>
          </a:extLst>
        </p:spPr>
        <p:txBody>
          <a:bodyPr lIns="91428" tIns="45714" rIns="91428" bIns="45714">
            <a:spAutoFit/>
          </a:bodyPr>
          <a:lstStyle/>
          <a:p>
            <a:pPr algn="just">
              <a:lnSpc>
                <a:spcPct val="150000"/>
              </a:lnSpc>
            </a:pPr>
            <a:r>
              <a:rPr lang="en-US" altLang="zh-CN" sz="1200" dirty="0">
                <a:solidFill>
                  <a:srgbClr val="595959"/>
                </a:solidFill>
                <a:latin typeface="微软雅黑" pitchFamily="34" charset="-122"/>
                <a:ea typeface="微软雅黑" pitchFamily="34" charset="-122"/>
                <a:sym typeface="微软雅黑" pitchFamily="34" charset="-122"/>
              </a:rPr>
              <a:t>Enter the content here, enter the content here, enter the text here.</a:t>
            </a:r>
            <a:endParaRPr lang="zh-CN" altLang="en-US" sz="1200" dirty="0">
              <a:solidFill>
                <a:srgbClr val="595959"/>
              </a:solidFill>
              <a:latin typeface="微软雅黑" pitchFamily="34" charset="-122"/>
              <a:ea typeface="微软雅黑" pitchFamily="34" charset="-122"/>
              <a:sym typeface="微软雅黑" pitchFamily="34" charset="-122"/>
            </a:endParaRPr>
          </a:p>
        </p:txBody>
      </p:sp>
      <p:sp>
        <p:nvSpPr>
          <p:cNvPr id="13" name="Title 1">
            <a:extLst>
              <a:ext uri="{FF2B5EF4-FFF2-40B4-BE49-F238E27FC236}">
                <a16:creationId xmlns:a16="http://schemas.microsoft.com/office/drawing/2014/main" id="{C6863939-F645-4960-9EB8-20CF9D93AEC0}"/>
              </a:ext>
            </a:extLst>
          </p:cNvPr>
          <p:cNvSpPr txBox="1">
            <a:spLocks/>
          </p:cNvSpPr>
          <p:nvPr/>
        </p:nvSpPr>
        <p:spPr>
          <a:xfrm>
            <a:off x="593408" y="416944"/>
            <a:ext cx="4680520" cy="404464"/>
          </a:xfrm>
          <a:prstGeom prst="rect">
            <a:avLst/>
          </a:prstGeom>
        </p:spPr>
        <p:txBody>
          <a:bodyPr lIns="0" rIns="0" anchor="ctr">
            <a:noAutofit/>
          </a:bodyPr>
          <a:lstStyle>
            <a:lvl1pPr algn="ctr" defTabSz="914400" rtl="0" eaLnBrk="1" latinLnBrk="0" hangingPunct="1">
              <a:spcBef>
                <a:spcPct val="0"/>
              </a:spcBef>
              <a:buNone/>
              <a:defRPr sz="3000" b="0" kern="1200">
                <a:solidFill>
                  <a:schemeClr val="accent1"/>
                </a:solidFill>
                <a:latin typeface="U.S. 101" pitchFamily="2" charset="0"/>
                <a:ea typeface="Roboto" pitchFamily="2" charset="0"/>
                <a:cs typeface="Open Sans Light" panose="020B0306030504020204" pitchFamily="34" charset="0"/>
              </a:defRPr>
            </a:lvl1pPr>
          </a:lstStyle>
          <a:p>
            <a:pPr algn="l"/>
            <a:r>
              <a:rPr lang="en-US" altLang="zh-CN" sz="2400" dirty="0">
                <a:solidFill>
                  <a:srgbClr val="6096C8"/>
                </a:solidFill>
                <a:latin typeface="微软雅黑" panose="020B0503020204020204" pitchFamily="34" charset="-122"/>
                <a:ea typeface="微软雅黑" panose="020B0503020204020204" pitchFamily="34" charset="-122"/>
              </a:rPr>
              <a:t>Click to enter the title content</a:t>
            </a:r>
            <a:endParaRPr lang="en-GB" altLang="zh-CN" sz="2400" dirty="0">
              <a:solidFill>
                <a:srgbClr val="6096C8"/>
              </a:solidFill>
              <a:latin typeface="微软雅黑" panose="020B0503020204020204" pitchFamily="34" charset="-122"/>
              <a:ea typeface="微软雅黑" panose="020B0503020204020204" pitchFamily="34" charset="-122"/>
            </a:endParaRPr>
          </a:p>
        </p:txBody>
      </p:sp>
      <p:sp>
        <p:nvSpPr>
          <p:cNvPr id="2" name="Freeform 5">
            <a:extLst>
              <a:ext uri="{FF2B5EF4-FFF2-40B4-BE49-F238E27FC236}">
                <a16:creationId xmlns:a16="http://schemas.microsoft.com/office/drawing/2014/main" id="{5469FE0F-AD54-AA5E-1BB5-8911FE52D4FE}"/>
              </a:ext>
            </a:extLst>
          </p:cNvPr>
          <p:cNvSpPr/>
          <p:nvPr/>
        </p:nvSpPr>
        <p:spPr bwMode="auto">
          <a:xfrm rot="16200000" flipH="1" flipV="1">
            <a:off x="-367950" y="356147"/>
            <a:ext cx="1203822" cy="478146"/>
          </a:xfrm>
          <a:custGeom>
            <a:avLst/>
            <a:gdLst>
              <a:gd name="T0" fmla="*/ 5233 w 5233"/>
              <a:gd name="T1" fmla="*/ 1294 h 1294"/>
              <a:gd name="T2" fmla="*/ 0 w 5233"/>
              <a:gd name="T3" fmla="*/ 1294 h 1294"/>
              <a:gd name="T4" fmla="*/ 0 w 5233"/>
              <a:gd name="T5" fmla="*/ 0 h 1294"/>
              <a:gd name="T6" fmla="*/ 3097 w 5233"/>
              <a:gd name="T7" fmla="*/ 0 h 1294"/>
              <a:gd name="T8" fmla="*/ 5233 w 5233"/>
              <a:gd name="T9" fmla="*/ 1294 h 1294"/>
            </a:gdLst>
            <a:ahLst/>
            <a:cxnLst>
              <a:cxn ang="0">
                <a:pos x="T0" y="T1"/>
              </a:cxn>
              <a:cxn ang="0">
                <a:pos x="T2" y="T3"/>
              </a:cxn>
              <a:cxn ang="0">
                <a:pos x="T4" y="T5"/>
              </a:cxn>
              <a:cxn ang="0">
                <a:pos x="T6" y="T7"/>
              </a:cxn>
              <a:cxn ang="0">
                <a:pos x="T8" y="T9"/>
              </a:cxn>
            </a:cxnLst>
            <a:rect l="0" t="0" r="r" b="b"/>
            <a:pathLst>
              <a:path w="5233" h="1294">
                <a:moveTo>
                  <a:pt x="5233" y="1294"/>
                </a:moveTo>
                <a:lnTo>
                  <a:pt x="0" y="1294"/>
                </a:lnTo>
                <a:lnTo>
                  <a:pt x="0" y="0"/>
                </a:lnTo>
                <a:lnTo>
                  <a:pt x="3097" y="0"/>
                </a:lnTo>
                <a:lnTo>
                  <a:pt x="5233" y="1294"/>
                </a:lnTo>
                <a:close/>
              </a:path>
            </a:pathLst>
          </a:custGeom>
          <a:solidFill>
            <a:srgbClr val="6096C8"/>
          </a:solidFill>
          <a:ln>
            <a:noFill/>
          </a:ln>
        </p:spPr>
        <p:txBody>
          <a:bodyPr vert="horz" wrap="square" lIns="91440" tIns="45720" rIns="91440" bIns="45720" numCol="1" anchor="t" anchorCtr="0" compatLnSpc="1">
            <a:prstTxWarp prst="textNoShape">
              <a:avLst/>
            </a:prstTxWarp>
          </a:bodyPr>
          <a:lstStyle/>
          <a:p>
            <a:endParaRPr lang="es-ES" sz="2100">
              <a:solidFill>
                <a:schemeClr val="tx1">
                  <a:lumMod val="65000"/>
                  <a:lumOff val="35000"/>
                </a:schemeClr>
              </a:solidFill>
            </a:endParaRPr>
          </a:p>
        </p:txBody>
      </p:sp>
      <p:sp>
        <p:nvSpPr>
          <p:cNvPr id="3" name="Freeform 5">
            <a:extLst>
              <a:ext uri="{FF2B5EF4-FFF2-40B4-BE49-F238E27FC236}">
                <a16:creationId xmlns:a16="http://schemas.microsoft.com/office/drawing/2014/main" id="{E08A8379-E01A-E3B4-C2A4-8F31120D758D}"/>
              </a:ext>
            </a:extLst>
          </p:cNvPr>
          <p:cNvSpPr/>
          <p:nvPr/>
        </p:nvSpPr>
        <p:spPr bwMode="auto">
          <a:xfrm rot="16200000" flipH="1">
            <a:off x="8274957" y="362684"/>
            <a:ext cx="1243987" cy="494099"/>
          </a:xfrm>
          <a:custGeom>
            <a:avLst/>
            <a:gdLst>
              <a:gd name="T0" fmla="*/ 5233 w 5233"/>
              <a:gd name="T1" fmla="*/ 1294 h 1294"/>
              <a:gd name="T2" fmla="*/ 0 w 5233"/>
              <a:gd name="T3" fmla="*/ 1294 h 1294"/>
              <a:gd name="T4" fmla="*/ 0 w 5233"/>
              <a:gd name="T5" fmla="*/ 0 h 1294"/>
              <a:gd name="T6" fmla="*/ 3097 w 5233"/>
              <a:gd name="T7" fmla="*/ 0 h 1294"/>
              <a:gd name="T8" fmla="*/ 5233 w 5233"/>
              <a:gd name="T9" fmla="*/ 1294 h 1294"/>
            </a:gdLst>
            <a:ahLst/>
            <a:cxnLst>
              <a:cxn ang="0">
                <a:pos x="T0" y="T1"/>
              </a:cxn>
              <a:cxn ang="0">
                <a:pos x="T2" y="T3"/>
              </a:cxn>
              <a:cxn ang="0">
                <a:pos x="T4" y="T5"/>
              </a:cxn>
              <a:cxn ang="0">
                <a:pos x="T6" y="T7"/>
              </a:cxn>
              <a:cxn ang="0">
                <a:pos x="T8" y="T9"/>
              </a:cxn>
            </a:cxnLst>
            <a:rect l="0" t="0" r="r" b="b"/>
            <a:pathLst>
              <a:path w="5233" h="1294">
                <a:moveTo>
                  <a:pt x="5233" y="1294"/>
                </a:moveTo>
                <a:lnTo>
                  <a:pt x="0" y="1294"/>
                </a:lnTo>
                <a:lnTo>
                  <a:pt x="0" y="0"/>
                </a:lnTo>
                <a:lnTo>
                  <a:pt x="3097" y="0"/>
                </a:lnTo>
                <a:lnTo>
                  <a:pt x="5233" y="1294"/>
                </a:lnTo>
                <a:close/>
              </a:path>
            </a:pathLst>
          </a:custGeom>
          <a:solidFill>
            <a:srgbClr val="6096C8"/>
          </a:solidFill>
          <a:ln>
            <a:noFill/>
          </a:ln>
        </p:spPr>
        <p:txBody>
          <a:bodyPr vert="horz" wrap="square" lIns="91440" tIns="45720" rIns="91440" bIns="45720" numCol="1" anchor="t" anchorCtr="0" compatLnSpc="1">
            <a:prstTxWarp prst="textNoShape">
              <a:avLst/>
            </a:prstTxWarp>
          </a:bodyPr>
          <a:lstStyle/>
          <a:p>
            <a:endParaRPr lang="es-ES" sz="2100">
              <a:solidFill>
                <a:schemeClr val="tx1">
                  <a:lumMod val="65000"/>
                  <a:lumOff val="35000"/>
                </a:schemeClr>
              </a:solidFill>
            </a:endParaRPr>
          </a:p>
        </p:txBody>
      </p:sp>
      <p:grpSp>
        <p:nvGrpSpPr>
          <p:cNvPr id="4" name="Google Shape;6034;p88">
            <a:extLst>
              <a:ext uri="{FF2B5EF4-FFF2-40B4-BE49-F238E27FC236}">
                <a16:creationId xmlns:a16="http://schemas.microsoft.com/office/drawing/2014/main" id="{FC622D5B-959A-0E2E-D4E6-35D08DFFDA4B}"/>
              </a:ext>
            </a:extLst>
          </p:cNvPr>
          <p:cNvGrpSpPr/>
          <p:nvPr/>
        </p:nvGrpSpPr>
        <p:grpSpPr>
          <a:xfrm>
            <a:off x="7458619" y="181347"/>
            <a:ext cx="1212346" cy="957137"/>
            <a:chOff x="-10007226" y="-743125"/>
            <a:chExt cx="8006101" cy="6320749"/>
          </a:xfrm>
        </p:grpSpPr>
        <p:sp>
          <p:nvSpPr>
            <p:cNvPr id="5" name="Google Shape;6035;p88">
              <a:extLst>
                <a:ext uri="{FF2B5EF4-FFF2-40B4-BE49-F238E27FC236}">
                  <a16:creationId xmlns:a16="http://schemas.microsoft.com/office/drawing/2014/main" id="{5D085874-75AA-5F69-15C8-36224E67E54C}"/>
                </a:ext>
              </a:extLst>
            </p:cNvPr>
            <p:cNvSpPr/>
            <p:nvPr/>
          </p:nvSpPr>
          <p:spPr>
            <a:xfrm>
              <a:off x="-8984777" y="-743125"/>
              <a:ext cx="5960899" cy="5960874"/>
            </a:xfrm>
            <a:custGeom>
              <a:avLst/>
              <a:gdLst/>
              <a:ahLst/>
              <a:cxnLst/>
              <a:rect l="l" t="t" r="r" b="b"/>
              <a:pathLst>
                <a:path w="238436" h="238435" extrusionOk="0">
                  <a:moveTo>
                    <a:pt x="119218" y="1"/>
                  </a:moveTo>
                  <a:cubicBezTo>
                    <a:pt x="53377" y="1"/>
                    <a:pt x="1" y="53376"/>
                    <a:pt x="1" y="119218"/>
                  </a:cubicBezTo>
                  <a:cubicBezTo>
                    <a:pt x="1" y="185059"/>
                    <a:pt x="53377" y="238435"/>
                    <a:pt x="119218" y="238435"/>
                  </a:cubicBezTo>
                  <a:cubicBezTo>
                    <a:pt x="185060" y="238435"/>
                    <a:pt x="238435" y="185059"/>
                    <a:pt x="238435" y="119218"/>
                  </a:cubicBezTo>
                  <a:cubicBezTo>
                    <a:pt x="238435" y="53376"/>
                    <a:pt x="185060" y="1"/>
                    <a:pt x="1192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 name="Google Shape;6036;p88">
              <a:extLst>
                <a:ext uri="{FF2B5EF4-FFF2-40B4-BE49-F238E27FC236}">
                  <a16:creationId xmlns:a16="http://schemas.microsoft.com/office/drawing/2014/main" id="{8B69A082-AA79-0137-2DCA-0E16C2A80DE2}"/>
                </a:ext>
              </a:extLst>
            </p:cNvPr>
            <p:cNvSpPr/>
            <p:nvPr/>
          </p:nvSpPr>
          <p:spPr>
            <a:xfrm>
              <a:off x="-4967225" y="464775"/>
              <a:ext cx="114424" cy="98349"/>
            </a:xfrm>
            <a:custGeom>
              <a:avLst/>
              <a:gdLst/>
              <a:ahLst/>
              <a:cxnLst/>
              <a:rect l="l" t="t" r="r" b="b"/>
              <a:pathLst>
                <a:path w="4577" h="3934" extrusionOk="0">
                  <a:moveTo>
                    <a:pt x="1840" y="1"/>
                  </a:moveTo>
                  <a:cubicBezTo>
                    <a:pt x="655" y="1"/>
                    <a:pt x="0" y="3437"/>
                    <a:pt x="1391" y="3846"/>
                  </a:cubicBezTo>
                  <a:cubicBezTo>
                    <a:pt x="1584" y="3905"/>
                    <a:pt x="1781" y="3933"/>
                    <a:pt x="1974" y="3933"/>
                  </a:cubicBezTo>
                  <a:cubicBezTo>
                    <a:pt x="3378" y="3933"/>
                    <a:pt x="4576" y="2434"/>
                    <a:pt x="2462" y="310"/>
                  </a:cubicBezTo>
                  <a:cubicBezTo>
                    <a:pt x="2245" y="94"/>
                    <a:pt x="2035" y="1"/>
                    <a:pt x="184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 name="Google Shape;6037;p88">
              <a:extLst>
                <a:ext uri="{FF2B5EF4-FFF2-40B4-BE49-F238E27FC236}">
                  <a16:creationId xmlns:a16="http://schemas.microsoft.com/office/drawing/2014/main" id="{7CAE3BD4-2EC4-671C-62F9-171A550F9C4F}"/>
                </a:ext>
              </a:extLst>
            </p:cNvPr>
            <p:cNvSpPr/>
            <p:nvPr/>
          </p:nvSpPr>
          <p:spPr>
            <a:xfrm>
              <a:off x="-7323550" y="4612397"/>
              <a:ext cx="533127" cy="499701"/>
            </a:xfrm>
            <a:custGeom>
              <a:avLst/>
              <a:gdLst/>
              <a:ahLst/>
              <a:cxnLst/>
              <a:rect l="l" t="t" r="r" b="b"/>
              <a:pathLst>
                <a:path w="21325" h="19988" extrusionOk="0">
                  <a:moveTo>
                    <a:pt x="7713" y="0"/>
                  </a:moveTo>
                  <a:cubicBezTo>
                    <a:pt x="6004" y="0"/>
                    <a:pt x="4204" y="474"/>
                    <a:pt x="2941" y="1044"/>
                  </a:cubicBezTo>
                  <a:cubicBezTo>
                    <a:pt x="1" y="2390"/>
                    <a:pt x="525" y="8807"/>
                    <a:pt x="1429" y="12617"/>
                  </a:cubicBezTo>
                  <a:cubicBezTo>
                    <a:pt x="7740" y="15641"/>
                    <a:pt x="14360" y="18106"/>
                    <a:pt x="21218" y="19987"/>
                  </a:cubicBezTo>
                  <a:cubicBezTo>
                    <a:pt x="21325" y="19356"/>
                    <a:pt x="21170" y="18594"/>
                    <a:pt x="20622" y="17654"/>
                  </a:cubicBezTo>
                  <a:cubicBezTo>
                    <a:pt x="19110" y="15082"/>
                    <a:pt x="13395" y="8010"/>
                    <a:pt x="12586" y="3461"/>
                  </a:cubicBezTo>
                  <a:cubicBezTo>
                    <a:pt x="12129" y="851"/>
                    <a:pt x="10002" y="0"/>
                    <a:pt x="771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 name="Google Shape;6038;p88">
              <a:extLst>
                <a:ext uri="{FF2B5EF4-FFF2-40B4-BE49-F238E27FC236}">
                  <a16:creationId xmlns:a16="http://schemas.microsoft.com/office/drawing/2014/main" id="{7D62A43F-EB77-87D7-4A5F-32F335AC0AEC}"/>
                </a:ext>
              </a:extLst>
            </p:cNvPr>
            <p:cNvSpPr/>
            <p:nvPr/>
          </p:nvSpPr>
          <p:spPr>
            <a:xfrm>
              <a:off x="-5649225" y="-596377"/>
              <a:ext cx="2481277" cy="2314773"/>
            </a:xfrm>
            <a:custGeom>
              <a:avLst/>
              <a:gdLst/>
              <a:ahLst/>
              <a:cxnLst/>
              <a:rect l="l" t="t" r="r" b="b"/>
              <a:pathLst>
                <a:path w="99251" h="92591" extrusionOk="0">
                  <a:moveTo>
                    <a:pt x="22825" y="1"/>
                  </a:moveTo>
                  <a:lnTo>
                    <a:pt x="22825" y="1"/>
                  </a:lnTo>
                  <a:cubicBezTo>
                    <a:pt x="20896" y="4989"/>
                    <a:pt x="20360" y="9811"/>
                    <a:pt x="24646" y="10073"/>
                  </a:cubicBezTo>
                  <a:cubicBezTo>
                    <a:pt x="28932" y="10335"/>
                    <a:pt x="31349" y="11419"/>
                    <a:pt x="30004" y="14633"/>
                  </a:cubicBezTo>
                  <a:cubicBezTo>
                    <a:pt x="28671" y="17848"/>
                    <a:pt x="26789" y="18384"/>
                    <a:pt x="23837" y="20253"/>
                  </a:cubicBezTo>
                  <a:cubicBezTo>
                    <a:pt x="21786" y="21565"/>
                    <a:pt x="19602" y="23265"/>
                    <a:pt x="18286" y="23265"/>
                  </a:cubicBezTo>
                  <a:cubicBezTo>
                    <a:pt x="17715" y="23265"/>
                    <a:pt x="17307" y="22945"/>
                    <a:pt x="17145" y="22134"/>
                  </a:cubicBezTo>
                  <a:cubicBezTo>
                    <a:pt x="16610" y="19455"/>
                    <a:pt x="13395" y="15169"/>
                    <a:pt x="12323" y="12216"/>
                  </a:cubicBezTo>
                  <a:cubicBezTo>
                    <a:pt x="11547" y="10087"/>
                    <a:pt x="11190" y="7952"/>
                    <a:pt x="10238" y="7952"/>
                  </a:cubicBezTo>
                  <a:cubicBezTo>
                    <a:pt x="9875" y="7952"/>
                    <a:pt x="9426" y="8262"/>
                    <a:pt x="8835" y="9002"/>
                  </a:cubicBezTo>
                  <a:cubicBezTo>
                    <a:pt x="6704" y="11681"/>
                    <a:pt x="4144" y="14098"/>
                    <a:pt x="2072" y="17038"/>
                  </a:cubicBezTo>
                  <a:cubicBezTo>
                    <a:pt x="0" y="19991"/>
                    <a:pt x="4287" y="20253"/>
                    <a:pt x="8299" y="21860"/>
                  </a:cubicBezTo>
                  <a:cubicBezTo>
                    <a:pt x="12323" y="23468"/>
                    <a:pt x="13133" y="26147"/>
                    <a:pt x="12061" y="28028"/>
                  </a:cubicBezTo>
                  <a:cubicBezTo>
                    <a:pt x="10978" y="29897"/>
                    <a:pt x="13800" y="30516"/>
                    <a:pt x="14728" y="32576"/>
                  </a:cubicBezTo>
                  <a:cubicBezTo>
                    <a:pt x="15383" y="34005"/>
                    <a:pt x="16883" y="36862"/>
                    <a:pt x="14728" y="38208"/>
                  </a:cubicBezTo>
                  <a:cubicBezTo>
                    <a:pt x="14415" y="38402"/>
                    <a:pt x="13999" y="38483"/>
                    <a:pt x="13511" y="38483"/>
                  </a:cubicBezTo>
                  <a:cubicBezTo>
                    <a:pt x="11142" y="38483"/>
                    <a:pt x="7064" y="36587"/>
                    <a:pt x="4702" y="36587"/>
                  </a:cubicBezTo>
                  <a:cubicBezTo>
                    <a:pt x="4214" y="36587"/>
                    <a:pt x="3800" y="36668"/>
                    <a:pt x="3489" y="36862"/>
                  </a:cubicBezTo>
                  <a:cubicBezTo>
                    <a:pt x="1334" y="38208"/>
                    <a:pt x="2953" y="46244"/>
                    <a:pt x="2143" y="47852"/>
                  </a:cubicBezTo>
                  <a:cubicBezTo>
                    <a:pt x="1334" y="49459"/>
                    <a:pt x="7585" y="49995"/>
                    <a:pt x="9013" y="51328"/>
                  </a:cubicBezTo>
                  <a:cubicBezTo>
                    <a:pt x="9263" y="51563"/>
                    <a:pt x="9633" y="51667"/>
                    <a:pt x="10080" y="51667"/>
                  </a:cubicBezTo>
                  <a:cubicBezTo>
                    <a:pt x="12194" y="51667"/>
                    <a:pt x="16045" y="49347"/>
                    <a:pt x="17145" y="47578"/>
                  </a:cubicBezTo>
                  <a:cubicBezTo>
                    <a:pt x="18479" y="45435"/>
                    <a:pt x="18217" y="43030"/>
                    <a:pt x="20896" y="40613"/>
                  </a:cubicBezTo>
                  <a:cubicBezTo>
                    <a:pt x="23575" y="38208"/>
                    <a:pt x="25992" y="39279"/>
                    <a:pt x="28135" y="38470"/>
                  </a:cubicBezTo>
                  <a:cubicBezTo>
                    <a:pt x="29613" y="37916"/>
                    <a:pt x="29041" y="37100"/>
                    <a:pt x="29262" y="37100"/>
                  </a:cubicBezTo>
                  <a:cubicBezTo>
                    <a:pt x="29360" y="37100"/>
                    <a:pt x="29613" y="37259"/>
                    <a:pt x="30266" y="37672"/>
                  </a:cubicBezTo>
                  <a:cubicBezTo>
                    <a:pt x="32421" y="39005"/>
                    <a:pt x="40982" y="44363"/>
                    <a:pt x="40458" y="45971"/>
                  </a:cubicBezTo>
                  <a:cubicBezTo>
                    <a:pt x="39922" y="47578"/>
                    <a:pt x="36171" y="46506"/>
                    <a:pt x="35898" y="48649"/>
                  </a:cubicBezTo>
                  <a:cubicBezTo>
                    <a:pt x="35643" y="50729"/>
                    <a:pt x="37654" y="51676"/>
                    <a:pt x="38992" y="51676"/>
                  </a:cubicBezTo>
                  <a:cubicBezTo>
                    <a:pt x="39032" y="51676"/>
                    <a:pt x="39073" y="51675"/>
                    <a:pt x="39112" y="51674"/>
                  </a:cubicBezTo>
                  <a:cubicBezTo>
                    <a:pt x="40458" y="51602"/>
                    <a:pt x="42601" y="48114"/>
                    <a:pt x="43934" y="47316"/>
                  </a:cubicBezTo>
                  <a:cubicBezTo>
                    <a:pt x="44075" y="47231"/>
                    <a:pt x="44231" y="47192"/>
                    <a:pt x="44400" y="47192"/>
                  </a:cubicBezTo>
                  <a:cubicBezTo>
                    <a:pt x="45846" y="47192"/>
                    <a:pt x="48295" y="50053"/>
                    <a:pt x="51173" y="51674"/>
                  </a:cubicBezTo>
                  <a:cubicBezTo>
                    <a:pt x="51526" y="51871"/>
                    <a:pt x="51853" y="51960"/>
                    <a:pt x="52158" y="51960"/>
                  </a:cubicBezTo>
                  <a:cubicBezTo>
                    <a:pt x="54630" y="51960"/>
                    <a:pt x="55636" y="46127"/>
                    <a:pt x="57067" y="45173"/>
                  </a:cubicBezTo>
                  <a:cubicBezTo>
                    <a:pt x="57712" y="44743"/>
                    <a:pt x="59994" y="44528"/>
                    <a:pt x="62513" y="44528"/>
                  </a:cubicBezTo>
                  <a:cubicBezTo>
                    <a:pt x="66275" y="44528"/>
                    <a:pt x="70567" y="45008"/>
                    <a:pt x="70723" y="45971"/>
                  </a:cubicBezTo>
                  <a:cubicBezTo>
                    <a:pt x="70997" y="47578"/>
                    <a:pt x="59746" y="45709"/>
                    <a:pt x="58400" y="49185"/>
                  </a:cubicBezTo>
                  <a:cubicBezTo>
                    <a:pt x="57067" y="52674"/>
                    <a:pt x="62687" y="53745"/>
                    <a:pt x="65639" y="55888"/>
                  </a:cubicBezTo>
                  <a:cubicBezTo>
                    <a:pt x="68580" y="58032"/>
                    <a:pt x="70473" y="65532"/>
                    <a:pt x="70735" y="70890"/>
                  </a:cubicBezTo>
                  <a:cubicBezTo>
                    <a:pt x="70997" y="76248"/>
                    <a:pt x="77153" y="92321"/>
                    <a:pt x="82511" y="92583"/>
                  </a:cubicBezTo>
                  <a:cubicBezTo>
                    <a:pt x="82606" y="92588"/>
                    <a:pt x="82703" y="92591"/>
                    <a:pt x="82800" y="92591"/>
                  </a:cubicBezTo>
                  <a:cubicBezTo>
                    <a:pt x="88143" y="92591"/>
                    <a:pt x="95624" y="85304"/>
                    <a:pt x="94572" y="82404"/>
                  </a:cubicBezTo>
                  <a:cubicBezTo>
                    <a:pt x="93500" y="79463"/>
                    <a:pt x="87071" y="80796"/>
                    <a:pt x="85201" y="76248"/>
                  </a:cubicBezTo>
                  <a:cubicBezTo>
                    <a:pt x="83320" y="71688"/>
                    <a:pt x="80367" y="67938"/>
                    <a:pt x="82249" y="67140"/>
                  </a:cubicBezTo>
                  <a:cubicBezTo>
                    <a:pt x="82307" y="67115"/>
                    <a:pt x="82367" y="67102"/>
                    <a:pt x="82430" y="67102"/>
                  </a:cubicBezTo>
                  <a:cubicBezTo>
                    <a:pt x="84194" y="67102"/>
                    <a:pt x="87576" y="76916"/>
                    <a:pt x="96568" y="76916"/>
                  </a:cubicBezTo>
                  <a:cubicBezTo>
                    <a:pt x="97412" y="76916"/>
                    <a:pt x="98305" y="76830"/>
                    <a:pt x="99251" y="76641"/>
                  </a:cubicBezTo>
                  <a:cubicBezTo>
                    <a:pt x="99239" y="76617"/>
                    <a:pt x="99239" y="76581"/>
                    <a:pt x="99227" y="76558"/>
                  </a:cubicBezTo>
                  <a:cubicBezTo>
                    <a:pt x="98989" y="75903"/>
                    <a:pt x="97441" y="71724"/>
                    <a:pt x="95512" y="66616"/>
                  </a:cubicBezTo>
                  <a:cubicBezTo>
                    <a:pt x="92012" y="58401"/>
                    <a:pt x="87606" y="50674"/>
                    <a:pt x="82439" y="43530"/>
                  </a:cubicBezTo>
                  <a:lnTo>
                    <a:pt x="82439" y="43530"/>
                  </a:lnTo>
                  <a:cubicBezTo>
                    <a:pt x="83201" y="44661"/>
                    <a:pt x="86237" y="54543"/>
                    <a:pt x="82249" y="54817"/>
                  </a:cubicBezTo>
                  <a:cubicBezTo>
                    <a:pt x="82196" y="54820"/>
                    <a:pt x="82144" y="54822"/>
                    <a:pt x="82093" y="54822"/>
                  </a:cubicBezTo>
                  <a:cubicBezTo>
                    <a:pt x="78204" y="54822"/>
                    <a:pt x="77427" y="45155"/>
                    <a:pt x="77427" y="43827"/>
                  </a:cubicBezTo>
                  <a:cubicBezTo>
                    <a:pt x="77427" y="42506"/>
                    <a:pt x="73569" y="32778"/>
                    <a:pt x="73498" y="32588"/>
                  </a:cubicBezTo>
                  <a:cubicBezTo>
                    <a:pt x="73343" y="32421"/>
                    <a:pt x="73176" y="32255"/>
                    <a:pt x="73021" y="32076"/>
                  </a:cubicBezTo>
                  <a:cubicBezTo>
                    <a:pt x="72509" y="31540"/>
                    <a:pt x="71616" y="30612"/>
                    <a:pt x="70461" y="29409"/>
                  </a:cubicBezTo>
                  <a:cubicBezTo>
                    <a:pt x="63723" y="22622"/>
                    <a:pt x="56186" y="16634"/>
                    <a:pt x="47994" y="11621"/>
                  </a:cubicBezTo>
                  <a:lnTo>
                    <a:pt x="47994" y="11621"/>
                  </a:lnTo>
                  <a:cubicBezTo>
                    <a:pt x="47518" y="12978"/>
                    <a:pt x="48363" y="15372"/>
                    <a:pt x="47423" y="16503"/>
                  </a:cubicBezTo>
                  <a:cubicBezTo>
                    <a:pt x="46121" y="18057"/>
                    <a:pt x="42325" y="21874"/>
                    <a:pt x="37950" y="21874"/>
                  </a:cubicBezTo>
                  <a:cubicBezTo>
                    <a:pt x="37803" y="21874"/>
                    <a:pt x="37654" y="21869"/>
                    <a:pt x="37505" y="21860"/>
                  </a:cubicBezTo>
                  <a:cubicBezTo>
                    <a:pt x="32957" y="21599"/>
                    <a:pt x="30814" y="19455"/>
                    <a:pt x="33493" y="17848"/>
                  </a:cubicBezTo>
                  <a:cubicBezTo>
                    <a:pt x="36160" y="16241"/>
                    <a:pt x="37707" y="17312"/>
                    <a:pt x="38850" y="12216"/>
                  </a:cubicBezTo>
                  <a:cubicBezTo>
                    <a:pt x="39886" y="7573"/>
                    <a:pt x="38779" y="6561"/>
                    <a:pt x="38577" y="6418"/>
                  </a:cubicBezTo>
                  <a:cubicBezTo>
                    <a:pt x="33516" y="3918"/>
                    <a:pt x="28254" y="1775"/>
                    <a:pt x="2282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6039;p88">
              <a:extLst>
                <a:ext uri="{FF2B5EF4-FFF2-40B4-BE49-F238E27FC236}">
                  <a16:creationId xmlns:a16="http://schemas.microsoft.com/office/drawing/2014/main" id="{E31A565F-8C9D-B6CC-1C23-CE8D00D88AC2}"/>
                </a:ext>
              </a:extLst>
            </p:cNvPr>
            <p:cNvSpPr/>
            <p:nvPr/>
          </p:nvSpPr>
          <p:spPr>
            <a:xfrm>
              <a:off x="-5890328" y="666875"/>
              <a:ext cx="2404474" cy="2952774"/>
            </a:xfrm>
            <a:custGeom>
              <a:avLst/>
              <a:gdLst/>
              <a:ahLst/>
              <a:cxnLst/>
              <a:rect l="l" t="t" r="r" b="b"/>
              <a:pathLst>
                <a:path w="96179" h="118111" extrusionOk="0">
                  <a:moveTo>
                    <a:pt x="37505" y="1"/>
                  </a:moveTo>
                  <a:cubicBezTo>
                    <a:pt x="34482" y="1"/>
                    <a:pt x="24022" y="2611"/>
                    <a:pt x="19021" y="2611"/>
                  </a:cubicBezTo>
                  <a:cubicBezTo>
                    <a:pt x="18251" y="2611"/>
                    <a:pt x="17609" y="2549"/>
                    <a:pt x="17145" y="2406"/>
                  </a:cubicBezTo>
                  <a:cubicBezTo>
                    <a:pt x="16859" y="2319"/>
                    <a:pt x="16548" y="2273"/>
                    <a:pt x="16222" y="2273"/>
                  </a:cubicBezTo>
                  <a:cubicBezTo>
                    <a:pt x="14270" y="2273"/>
                    <a:pt x="11803" y="3905"/>
                    <a:pt x="11180" y="8037"/>
                  </a:cubicBezTo>
                  <a:cubicBezTo>
                    <a:pt x="10442" y="12859"/>
                    <a:pt x="6430" y="13931"/>
                    <a:pt x="3751" y="17681"/>
                  </a:cubicBezTo>
                  <a:cubicBezTo>
                    <a:pt x="1072" y="21432"/>
                    <a:pt x="0" y="36719"/>
                    <a:pt x="1334" y="42065"/>
                  </a:cubicBezTo>
                  <a:cubicBezTo>
                    <a:pt x="2679" y="47411"/>
                    <a:pt x="10180" y="55722"/>
                    <a:pt x="15264" y="56531"/>
                  </a:cubicBezTo>
                  <a:cubicBezTo>
                    <a:pt x="17812" y="56930"/>
                    <a:pt x="21095" y="57130"/>
                    <a:pt x="24344" y="57130"/>
                  </a:cubicBezTo>
                  <a:cubicBezTo>
                    <a:pt x="27593" y="57130"/>
                    <a:pt x="30808" y="56930"/>
                    <a:pt x="33219" y="56531"/>
                  </a:cubicBezTo>
                  <a:cubicBezTo>
                    <a:pt x="33563" y="56474"/>
                    <a:pt x="33907" y="56446"/>
                    <a:pt x="34249" y="56446"/>
                  </a:cubicBezTo>
                  <a:cubicBezTo>
                    <a:pt x="38704" y="56446"/>
                    <a:pt x="42863" y="61151"/>
                    <a:pt x="42863" y="65640"/>
                  </a:cubicBezTo>
                  <a:cubicBezTo>
                    <a:pt x="42863" y="70462"/>
                    <a:pt x="48221" y="75546"/>
                    <a:pt x="47959" y="79832"/>
                  </a:cubicBezTo>
                  <a:cubicBezTo>
                    <a:pt x="47685" y="84118"/>
                    <a:pt x="44220" y="92964"/>
                    <a:pt x="47971" y="100465"/>
                  </a:cubicBezTo>
                  <a:cubicBezTo>
                    <a:pt x="51709" y="107966"/>
                    <a:pt x="57067" y="114931"/>
                    <a:pt x="57329" y="117336"/>
                  </a:cubicBezTo>
                  <a:cubicBezTo>
                    <a:pt x="57389" y="117863"/>
                    <a:pt x="57931" y="118110"/>
                    <a:pt x="58796" y="118110"/>
                  </a:cubicBezTo>
                  <a:cubicBezTo>
                    <a:pt x="61900" y="118110"/>
                    <a:pt x="69155" y="114933"/>
                    <a:pt x="73140" y="110109"/>
                  </a:cubicBezTo>
                  <a:cubicBezTo>
                    <a:pt x="78224" y="103942"/>
                    <a:pt x="78498" y="104478"/>
                    <a:pt x="80105" y="98048"/>
                  </a:cubicBezTo>
                  <a:cubicBezTo>
                    <a:pt x="81713" y="91619"/>
                    <a:pt x="85189" y="89214"/>
                    <a:pt x="85725" y="85725"/>
                  </a:cubicBezTo>
                  <a:cubicBezTo>
                    <a:pt x="86261" y="82249"/>
                    <a:pt x="86261" y="78498"/>
                    <a:pt x="85725" y="73403"/>
                  </a:cubicBezTo>
                  <a:cubicBezTo>
                    <a:pt x="85189" y="68319"/>
                    <a:pt x="95107" y="56531"/>
                    <a:pt x="95643" y="51971"/>
                  </a:cubicBezTo>
                  <a:cubicBezTo>
                    <a:pt x="96179" y="47411"/>
                    <a:pt x="90011" y="47411"/>
                    <a:pt x="87606" y="43935"/>
                  </a:cubicBezTo>
                  <a:cubicBezTo>
                    <a:pt x="85189" y="40446"/>
                    <a:pt x="76891" y="24373"/>
                    <a:pt x="76081" y="19289"/>
                  </a:cubicBezTo>
                  <a:cubicBezTo>
                    <a:pt x="75283" y="14193"/>
                    <a:pt x="65639" y="13121"/>
                    <a:pt x="62960" y="11514"/>
                  </a:cubicBezTo>
                  <a:cubicBezTo>
                    <a:pt x="62314" y="11126"/>
                    <a:pt x="61605" y="11004"/>
                    <a:pt x="60845" y="11004"/>
                  </a:cubicBezTo>
                  <a:cubicBezTo>
                    <a:pt x="59547" y="11004"/>
                    <a:pt x="58099" y="11361"/>
                    <a:pt x="56558" y="11361"/>
                  </a:cubicBezTo>
                  <a:cubicBezTo>
                    <a:pt x="55262" y="11361"/>
                    <a:pt x="53901" y="11109"/>
                    <a:pt x="52507" y="10180"/>
                  </a:cubicBezTo>
                  <a:cubicBezTo>
                    <a:pt x="48494" y="7502"/>
                    <a:pt x="40993" y="1"/>
                    <a:pt x="3750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6040;p88">
              <a:extLst>
                <a:ext uri="{FF2B5EF4-FFF2-40B4-BE49-F238E27FC236}">
                  <a16:creationId xmlns:a16="http://schemas.microsoft.com/office/drawing/2014/main" id="{490F1781-2120-560F-F999-89673C4D9913}"/>
                </a:ext>
              </a:extLst>
            </p:cNvPr>
            <p:cNvSpPr/>
            <p:nvPr/>
          </p:nvSpPr>
          <p:spPr>
            <a:xfrm>
              <a:off x="-8214428" y="1790147"/>
              <a:ext cx="1654399" cy="2598873"/>
            </a:xfrm>
            <a:custGeom>
              <a:avLst/>
              <a:gdLst/>
              <a:ahLst/>
              <a:cxnLst/>
              <a:rect l="l" t="t" r="r" b="b"/>
              <a:pathLst>
                <a:path w="66176" h="103955" extrusionOk="0">
                  <a:moveTo>
                    <a:pt x="11855" y="1"/>
                  </a:moveTo>
                  <a:cubicBezTo>
                    <a:pt x="10872" y="1"/>
                    <a:pt x="9986" y="267"/>
                    <a:pt x="9216" y="873"/>
                  </a:cubicBezTo>
                  <a:cubicBezTo>
                    <a:pt x="6156" y="3290"/>
                    <a:pt x="3632" y="7350"/>
                    <a:pt x="4013" y="8874"/>
                  </a:cubicBezTo>
                  <a:cubicBezTo>
                    <a:pt x="4322" y="10076"/>
                    <a:pt x="5084" y="13994"/>
                    <a:pt x="2941" y="17887"/>
                  </a:cubicBezTo>
                  <a:cubicBezTo>
                    <a:pt x="798" y="21780"/>
                    <a:pt x="0" y="24995"/>
                    <a:pt x="2941" y="31424"/>
                  </a:cubicBezTo>
                  <a:cubicBezTo>
                    <a:pt x="5894" y="37854"/>
                    <a:pt x="10180" y="39997"/>
                    <a:pt x="13395" y="45890"/>
                  </a:cubicBezTo>
                  <a:cubicBezTo>
                    <a:pt x="16609" y="51784"/>
                    <a:pt x="16074" y="61154"/>
                    <a:pt x="16609" y="75084"/>
                  </a:cubicBezTo>
                  <a:cubicBezTo>
                    <a:pt x="17145" y="89015"/>
                    <a:pt x="21967" y="100004"/>
                    <a:pt x="30004" y="103219"/>
                  </a:cubicBezTo>
                  <a:cubicBezTo>
                    <a:pt x="31277" y="103728"/>
                    <a:pt x="32073" y="103955"/>
                    <a:pt x="32514" y="103955"/>
                  </a:cubicBezTo>
                  <a:cubicBezTo>
                    <a:pt x="34859" y="103955"/>
                    <a:pt x="27189" y="97548"/>
                    <a:pt x="27861" y="93039"/>
                  </a:cubicBezTo>
                  <a:cubicBezTo>
                    <a:pt x="28659" y="87681"/>
                    <a:pt x="28397" y="84728"/>
                    <a:pt x="31349" y="80716"/>
                  </a:cubicBezTo>
                  <a:cubicBezTo>
                    <a:pt x="34290" y="76692"/>
                    <a:pt x="36088" y="78299"/>
                    <a:pt x="39743" y="71072"/>
                  </a:cubicBezTo>
                  <a:cubicBezTo>
                    <a:pt x="43399" y="63833"/>
                    <a:pt x="42327" y="61428"/>
                    <a:pt x="46613" y="59011"/>
                  </a:cubicBezTo>
                  <a:cubicBezTo>
                    <a:pt x="50899" y="56606"/>
                    <a:pt x="57067" y="59285"/>
                    <a:pt x="58400" y="50974"/>
                  </a:cubicBezTo>
                  <a:cubicBezTo>
                    <a:pt x="59746" y="42676"/>
                    <a:pt x="54388" y="45081"/>
                    <a:pt x="60282" y="37580"/>
                  </a:cubicBezTo>
                  <a:cubicBezTo>
                    <a:pt x="66175" y="30079"/>
                    <a:pt x="60008" y="28745"/>
                    <a:pt x="54924" y="25793"/>
                  </a:cubicBezTo>
                  <a:cubicBezTo>
                    <a:pt x="49828" y="22852"/>
                    <a:pt x="44744" y="22578"/>
                    <a:pt x="42327" y="19637"/>
                  </a:cubicBezTo>
                  <a:cubicBezTo>
                    <a:pt x="39922" y="16684"/>
                    <a:pt x="40184" y="17494"/>
                    <a:pt x="35898" y="12934"/>
                  </a:cubicBezTo>
                  <a:cubicBezTo>
                    <a:pt x="31611" y="8374"/>
                    <a:pt x="28397" y="8921"/>
                    <a:pt x="22765" y="5159"/>
                  </a:cubicBezTo>
                  <a:cubicBezTo>
                    <a:pt x="18561" y="2353"/>
                    <a:pt x="14776" y="1"/>
                    <a:pt x="1185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6041;p88">
              <a:extLst>
                <a:ext uri="{FF2B5EF4-FFF2-40B4-BE49-F238E27FC236}">
                  <a16:creationId xmlns:a16="http://schemas.microsoft.com/office/drawing/2014/main" id="{0435CDE6-11D9-36F8-0464-B6BBDD5D1B68}"/>
                </a:ext>
              </a:extLst>
            </p:cNvPr>
            <p:cNvSpPr/>
            <p:nvPr/>
          </p:nvSpPr>
          <p:spPr>
            <a:xfrm>
              <a:off x="-8826124" y="-277798"/>
              <a:ext cx="1625177" cy="2289776"/>
            </a:xfrm>
            <a:custGeom>
              <a:avLst/>
              <a:gdLst/>
              <a:ahLst/>
              <a:cxnLst/>
              <a:rect l="l" t="t" r="r" b="b"/>
              <a:pathLst>
                <a:path w="65007" h="91591" extrusionOk="0">
                  <a:moveTo>
                    <a:pt x="54955" y="0"/>
                  </a:moveTo>
                  <a:cubicBezTo>
                    <a:pt x="53811" y="0"/>
                    <a:pt x="50981" y="4061"/>
                    <a:pt x="48590" y="4295"/>
                  </a:cubicBezTo>
                  <a:cubicBezTo>
                    <a:pt x="48501" y="4305"/>
                    <a:pt x="48416" y="4309"/>
                    <a:pt x="48336" y="4309"/>
                  </a:cubicBezTo>
                  <a:cubicBezTo>
                    <a:pt x="46063" y="4309"/>
                    <a:pt x="47877" y="648"/>
                    <a:pt x="48590" y="188"/>
                  </a:cubicBezTo>
                  <a:lnTo>
                    <a:pt x="48590" y="188"/>
                  </a:lnTo>
                  <a:cubicBezTo>
                    <a:pt x="45780" y="1986"/>
                    <a:pt x="43066" y="3903"/>
                    <a:pt x="40423" y="5927"/>
                  </a:cubicBezTo>
                  <a:cubicBezTo>
                    <a:pt x="41375" y="10225"/>
                    <a:pt x="37053" y="12332"/>
                    <a:pt x="35720" y="14213"/>
                  </a:cubicBezTo>
                  <a:cubicBezTo>
                    <a:pt x="34374" y="16083"/>
                    <a:pt x="35982" y="20905"/>
                    <a:pt x="34648" y="21178"/>
                  </a:cubicBezTo>
                  <a:cubicBezTo>
                    <a:pt x="34618" y="21184"/>
                    <a:pt x="34587" y="21187"/>
                    <a:pt x="34557" y="21187"/>
                  </a:cubicBezTo>
                  <a:cubicBezTo>
                    <a:pt x="33243" y="21187"/>
                    <a:pt x="31965" y="15762"/>
                    <a:pt x="31791" y="13213"/>
                  </a:cubicBezTo>
                  <a:cubicBezTo>
                    <a:pt x="17479" y="26501"/>
                    <a:pt x="6430" y="43253"/>
                    <a:pt x="1" y="62136"/>
                  </a:cubicBezTo>
                  <a:cubicBezTo>
                    <a:pt x="2061" y="67196"/>
                    <a:pt x="3299" y="71542"/>
                    <a:pt x="4109" y="76364"/>
                  </a:cubicBezTo>
                  <a:cubicBezTo>
                    <a:pt x="4906" y="81186"/>
                    <a:pt x="12407" y="78507"/>
                    <a:pt x="14824" y="82257"/>
                  </a:cubicBezTo>
                  <a:cubicBezTo>
                    <a:pt x="17229" y="86008"/>
                    <a:pt x="21789" y="89223"/>
                    <a:pt x="24730" y="91092"/>
                  </a:cubicBezTo>
                  <a:cubicBezTo>
                    <a:pt x="25268" y="91434"/>
                    <a:pt x="25609" y="91590"/>
                    <a:pt x="25798" y="91590"/>
                  </a:cubicBezTo>
                  <a:cubicBezTo>
                    <a:pt x="26644" y="91590"/>
                    <a:pt x="24390" y="88442"/>
                    <a:pt x="22861" y="84936"/>
                  </a:cubicBezTo>
                  <a:cubicBezTo>
                    <a:pt x="20980" y="80650"/>
                    <a:pt x="18575" y="75828"/>
                    <a:pt x="19110" y="72732"/>
                  </a:cubicBezTo>
                  <a:cubicBezTo>
                    <a:pt x="19444" y="70807"/>
                    <a:pt x="18326" y="69674"/>
                    <a:pt x="16918" y="69674"/>
                  </a:cubicBezTo>
                  <a:cubicBezTo>
                    <a:pt x="16062" y="69674"/>
                    <a:pt x="15099" y="70092"/>
                    <a:pt x="14288" y="71006"/>
                  </a:cubicBezTo>
                  <a:cubicBezTo>
                    <a:pt x="13365" y="72042"/>
                    <a:pt x="12590" y="72731"/>
                    <a:pt x="11921" y="72731"/>
                  </a:cubicBezTo>
                  <a:cubicBezTo>
                    <a:pt x="11037" y="72731"/>
                    <a:pt x="10338" y="71527"/>
                    <a:pt x="9728" y="68327"/>
                  </a:cubicBezTo>
                  <a:cubicBezTo>
                    <a:pt x="8657" y="62695"/>
                    <a:pt x="14824" y="61898"/>
                    <a:pt x="18039" y="60552"/>
                  </a:cubicBezTo>
                  <a:cubicBezTo>
                    <a:pt x="18687" y="60284"/>
                    <a:pt x="19269" y="60167"/>
                    <a:pt x="19804" y="60167"/>
                  </a:cubicBezTo>
                  <a:cubicBezTo>
                    <a:pt x="21923" y="60167"/>
                    <a:pt x="23293" y="62003"/>
                    <a:pt x="25004" y="63505"/>
                  </a:cubicBezTo>
                  <a:cubicBezTo>
                    <a:pt x="25417" y="63865"/>
                    <a:pt x="25740" y="64037"/>
                    <a:pt x="25996" y="64037"/>
                  </a:cubicBezTo>
                  <a:cubicBezTo>
                    <a:pt x="27072" y="64037"/>
                    <a:pt x="26976" y="61024"/>
                    <a:pt x="27409" y="56266"/>
                  </a:cubicBezTo>
                  <a:cubicBezTo>
                    <a:pt x="27945" y="50373"/>
                    <a:pt x="37327" y="39121"/>
                    <a:pt x="40280" y="33632"/>
                  </a:cubicBezTo>
                  <a:cubicBezTo>
                    <a:pt x="43221" y="28156"/>
                    <a:pt x="46435" y="26262"/>
                    <a:pt x="47233" y="23322"/>
                  </a:cubicBezTo>
                  <a:cubicBezTo>
                    <a:pt x="47569" y="22077"/>
                    <a:pt x="48908" y="21596"/>
                    <a:pt x="50746" y="21596"/>
                  </a:cubicBezTo>
                  <a:cubicBezTo>
                    <a:pt x="53268" y="21596"/>
                    <a:pt x="56730" y="22502"/>
                    <a:pt x="59830" y="23584"/>
                  </a:cubicBezTo>
                  <a:cubicBezTo>
                    <a:pt x="60889" y="23955"/>
                    <a:pt x="61728" y="24117"/>
                    <a:pt x="62376" y="24117"/>
                  </a:cubicBezTo>
                  <a:cubicBezTo>
                    <a:pt x="65006" y="24117"/>
                    <a:pt x="64490" y="21447"/>
                    <a:pt x="62771" y="19297"/>
                  </a:cubicBezTo>
                  <a:cubicBezTo>
                    <a:pt x="60628" y="16618"/>
                    <a:pt x="58758" y="15821"/>
                    <a:pt x="60901" y="13939"/>
                  </a:cubicBezTo>
                  <a:cubicBezTo>
                    <a:pt x="63044" y="12070"/>
                    <a:pt x="60366" y="10463"/>
                    <a:pt x="58222" y="7772"/>
                  </a:cubicBezTo>
                  <a:cubicBezTo>
                    <a:pt x="56079" y="5105"/>
                    <a:pt x="56079" y="1355"/>
                    <a:pt x="55282" y="176"/>
                  </a:cubicBezTo>
                  <a:cubicBezTo>
                    <a:pt x="55198" y="55"/>
                    <a:pt x="55088" y="0"/>
                    <a:pt x="5495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6042;p88">
              <a:extLst>
                <a:ext uri="{FF2B5EF4-FFF2-40B4-BE49-F238E27FC236}">
                  <a16:creationId xmlns:a16="http://schemas.microsoft.com/office/drawing/2014/main" id="{793524E2-A4B6-2509-4B2D-6687E749B58D}"/>
                </a:ext>
              </a:extLst>
            </p:cNvPr>
            <p:cNvSpPr/>
            <p:nvPr/>
          </p:nvSpPr>
          <p:spPr>
            <a:xfrm>
              <a:off x="-7055649" y="-674352"/>
              <a:ext cx="412274" cy="360549"/>
            </a:xfrm>
            <a:custGeom>
              <a:avLst/>
              <a:gdLst/>
              <a:ahLst/>
              <a:cxnLst/>
              <a:rect l="l" t="t" r="r" b="b"/>
              <a:pathLst>
                <a:path w="16491" h="14422" extrusionOk="0">
                  <a:moveTo>
                    <a:pt x="16490" y="0"/>
                  </a:moveTo>
                  <a:lnTo>
                    <a:pt x="16490" y="0"/>
                  </a:lnTo>
                  <a:cubicBezTo>
                    <a:pt x="10835" y="1238"/>
                    <a:pt x="5322" y="2881"/>
                    <a:pt x="0" y="4882"/>
                  </a:cubicBezTo>
                  <a:cubicBezTo>
                    <a:pt x="1608" y="6763"/>
                    <a:pt x="2941" y="7834"/>
                    <a:pt x="4822" y="11049"/>
                  </a:cubicBezTo>
                  <a:cubicBezTo>
                    <a:pt x="5878" y="12864"/>
                    <a:pt x="7450" y="14421"/>
                    <a:pt x="8955" y="14421"/>
                  </a:cubicBezTo>
                  <a:cubicBezTo>
                    <a:pt x="10115" y="14421"/>
                    <a:pt x="11236" y="13496"/>
                    <a:pt x="12049" y="11049"/>
                  </a:cubicBezTo>
                  <a:cubicBezTo>
                    <a:pt x="13919" y="5453"/>
                    <a:pt x="16467" y="60"/>
                    <a:pt x="1649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6043;p88">
              <a:extLst>
                <a:ext uri="{FF2B5EF4-FFF2-40B4-BE49-F238E27FC236}">
                  <a16:creationId xmlns:a16="http://schemas.microsoft.com/office/drawing/2014/main" id="{9D3EEA5A-0DB9-955B-9B48-F33758826D03}"/>
                </a:ext>
              </a:extLst>
            </p:cNvPr>
            <p:cNvSpPr/>
            <p:nvPr/>
          </p:nvSpPr>
          <p:spPr>
            <a:xfrm>
              <a:off x="-3914502" y="2667324"/>
              <a:ext cx="390299" cy="705601"/>
            </a:xfrm>
            <a:custGeom>
              <a:avLst/>
              <a:gdLst/>
              <a:ahLst/>
              <a:cxnLst/>
              <a:rect l="l" t="t" r="r" b="b"/>
              <a:pathLst>
                <a:path w="15612" h="28224" extrusionOk="0">
                  <a:moveTo>
                    <a:pt x="14768" y="0"/>
                  </a:moveTo>
                  <a:cubicBezTo>
                    <a:pt x="14585" y="0"/>
                    <a:pt x="14314" y="192"/>
                    <a:pt x="13931" y="624"/>
                  </a:cubicBezTo>
                  <a:cubicBezTo>
                    <a:pt x="11788" y="3029"/>
                    <a:pt x="6692" y="7589"/>
                    <a:pt x="6692" y="11065"/>
                  </a:cubicBezTo>
                  <a:lnTo>
                    <a:pt x="6692" y="14554"/>
                  </a:lnTo>
                  <a:cubicBezTo>
                    <a:pt x="4549" y="18566"/>
                    <a:pt x="1" y="23662"/>
                    <a:pt x="1072" y="26341"/>
                  </a:cubicBezTo>
                  <a:cubicBezTo>
                    <a:pt x="1542" y="27514"/>
                    <a:pt x="2061" y="28224"/>
                    <a:pt x="2767" y="28224"/>
                  </a:cubicBezTo>
                  <a:cubicBezTo>
                    <a:pt x="3673" y="28224"/>
                    <a:pt x="4885" y="27055"/>
                    <a:pt x="6692" y="24198"/>
                  </a:cubicBezTo>
                  <a:cubicBezTo>
                    <a:pt x="9907" y="19102"/>
                    <a:pt x="13122" y="11875"/>
                    <a:pt x="13931" y="7589"/>
                  </a:cubicBezTo>
                  <a:cubicBezTo>
                    <a:pt x="14587" y="4068"/>
                    <a:pt x="15611" y="0"/>
                    <a:pt x="1476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6044;p88">
              <a:extLst>
                <a:ext uri="{FF2B5EF4-FFF2-40B4-BE49-F238E27FC236}">
                  <a16:creationId xmlns:a16="http://schemas.microsoft.com/office/drawing/2014/main" id="{F73F6F1B-0188-07CD-8F47-49BA9CCBEA8B}"/>
                </a:ext>
              </a:extLst>
            </p:cNvPr>
            <p:cNvSpPr/>
            <p:nvPr/>
          </p:nvSpPr>
          <p:spPr>
            <a:xfrm>
              <a:off x="-6000477" y="4933325"/>
              <a:ext cx="1227876" cy="284424"/>
            </a:xfrm>
            <a:custGeom>
              <a:avLst/>
              <a:gdLst/>
              <a:ahLst/>
              <a:cxnLst/>
              <a:rect l="l" t="t" r="r" b="b"/>
              <a:pathLst>
                <a:path w="49115" h="11377" extrusionOk="0">
                  <a:moveTo>
                    <a:pt x="45832" y="1"/>
                  </a:moveTo>
                  <a:cubicBezTo>
                    <a:pt x="42318" y="1"/>
                    <a:pt x="38332" y="1976"/>
                    <a:pt x="33886" y="2209"/>
                  </a:cubicBezTo>
                  <a:cubicBezTo>
                    <a:pt x="27731" y="2531"/>
                    <a:pt x="19956" y="2697"/>
                    <a:pt x="13526" y="5912"/>
                  </a:cubicBezTo>
                  <a:cubicBezTo>
                    <a:pt x="7097" y="9127"/>
                    <a:pt x="6835" y="8853"/>
                    <a:pt x="942" y="10996"/>
                  </a:cubicBezTo>
                  <a:cubicBezTo>
                    <a:pt x="596" y="11127"/>
                    <a:pt x="287" y="11246"/>
                    <a:pt x="1" y="11377"/>
                  </a:cubicBezTo>
                  <a:cubicBezTo>
                    <a:pt x="17503" y="11353"/>
                    <a:pt x="34136" y="7555"/>
                    <a:pt x="49114" y="757"/>
                  </a:cubicBezTo>
                  <a:cubicBezTo>
                    <a:pt x="48070" y="210"/>
                    <a:pt x="46976" y="1"/>
                    <a:pt x="4583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6045;p88">
              <a:extLst>
                <a:ext uri="{FF2B5EF4-FFF2-40B4-BE49-F238E27FC236}">
                  <a16:creationId xmlns:a16="http://schemas.microsoft.com/office/drawing/2014/main" id="{70B0F552-B528-E6F5-8CB4-A0E595ACB6F0}"/>
                </a:ext>
              </a:extLst>
            </p:cNvPr>
            <p:cNvSpPr/>
            <p:nvPr/>
          </p:nvSpPr>
          <p:spPr>
            <a:xfrm>
              <a:off x="-8560303" y="409598"/>
              <a:ext cx="1719277" cy="2347751"/>
            </a:xfrm>
            <a:custGeom>
              <a:avLst/>
              <a:gdLst/>
              <a:ahLst/>
              <a:cxnLst/>
              <a:rect l="l" t="t" r="r" b="b"/>
              <a:pathLst>
                <a:path w="68771" h="93910" extrusionOk="0">
                  <a:moveTo>
                    <a:pt x="21554" y="1"/>
                  </a:moveTo>
                  <a:cubicBezTo>
                    <a:pt x="18135" y="1"/>
                    <a:pt x="14648" y="1255"/>
                    <a:pt x="14085" y="2303"/>
                  </a:cubicBezTo>
                  <a:cubicBezTo>
                    <a:pt x="13145" y="4077"/>
                    <a:pt x="10775" y="12125"/>
                    <a:pt x="10775" y="12125"/>
                  </a:cubicBezTo>
                  <a:cubicBezTo>
                    <a:pt x="0" y="25270"/>
                    <a:pt x="0" y="30949"/>
                    <a:pt x="0" y="30949"/>
                  </a:cubicBezTo>
                  <a:cubicBezTo>
                    <a:pt x="953" y="38283"/>
                    <a:pt x="21539" y="56559"/>
                    <a:pt x="21539" y="56559"/>
                  </a:cubicBezTo>
                  <a:lnTo>
                    <a:pt x="20241" y="93909"/>
                  </a:lnTo>
                  <a:lnTo>
                    <a:pt x="58353" y="93909"/>
                  </a:lnTo>
                  <a:lnTo>
                    <a:pt x="57519" y="58643"/>
                  </a:lnTo>
                  <a:cubicBezTo>
                    <a:pt x="61782" y="57809"/>
                    <a:pt x="66520" y="44082"/>
                    <a:pt x="67580" y="39938"/>
                  </a:cubicBezTo>
                  <a:cubicBezTo>
                    <a:pt x="68652" y="35807"/>
                    <a:pt x="68771" y="17102"/>
                    <a:pt x="66044" y="11899"/>
                  </a:cubicBezTo>
                  <a:cubicBezTo>
                    <a:pt x="63978" y="7947"/>
                    <a:pt x="58589" y="7469"/>
                    <a:pt x="56100" y="7469"/>
                  </a:cubicBezTo>
                  <a:cubicBezTo>
                    <a:pt x="55304" y="7469"/>
                    <a:pt x="54805" y="7517"/>
                    <a:pt x="54805" y="7517"/>
                  </a:cubicBezTo>
                  <a:cubicBezTo>
                    <a:pt x="51344" y="3871"/>
                    <a:pt x="48078" y="2999"/>
                    <a:pt x="45746" y="2999"/>
                  </a:cubicBezTo>
                  <a:cubicBezTo>
                    <a:pt x="43609" y="2999"/>
                    <a:pt x="42255" y="3731"/>
                    <a:pt x="42255" y="3731"/>
                  </a:cubicBezTo>
                  <a:cubicBezTo>
                    <a:pt x="39753" y="1419"/>
                    <a:pt x="36911" y="723"/>
                    <a:pt x="34399" y="723"/>
                  </a:cubicBezTo>
                  <a:cubicBezTo>
                    <a:pt x="30613" y="723"/>
                    <a:pt x="27575" y="2303"/>
                    <a:pt x="27575" y="2303"/>
                  </a:cubicBezTo>
                  <a:cubicBezTo>
                    <a:pt x="26268" y="605"/>
                    <a:pt x="23927" y="1"/>
                    <a:pt x="21554" y="1"/>
                  </a:cubicBezTo>
                  <a:close/>
                </a:path>
              </a:pathLst>
            </a:custGeom>
            <a:solidFill>
              <a:srgbClr val="F8A4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6046;p88">
              <a:extLst>
                <a:ext uri="{FF2B5EF4-FFF2-40B4-BE49-F238E27FC236}">
                  <a16:creationId xmlns:a16="http://schemas.microsoft.com/office/drawing/2014/main" id="{ECE87B7D-D6D0-5220-85B4-9B4E86D155FD}"/>
                </a:ext>
              </a:extLst>
            </p:cNvPr>
            <p:cNvSpPr/>
            <p:nvPr/>
          </p:nvSpPr>
          <p:spPr>
            <a:xfrm>
              <a:off x="-8296552" y="470501"/>
              <a:ext cx="1322958" cy="705621"/>
            </a:xfrm>
            <a:custGeom>
              <a:avLst/>
              <a:gdLst/>
              <a:ahLst/>
              <a:cxnLst/>
              <a:rect l="l" t="t" r="r" b="b"/>
              <a:pathLst>
                <a:path w="54696" h="29026" extrusionOk="0">
                  <a:moveTo>
                    <a:pt x="18842" y="1"/>
                  </a:moveTo>
                  <a:cubicBezTo>
                    <a:pt x="18547" y="1"/>
                    <a:pt x="18252" y="191"/>
                    <a:pt x="18252" y="572"/>
                  </a:cubicBezTo>
                  <a:lnTo>
                    <a:pt x="18252" y="11050"/>
                  </a:lnTo>
                  <a:cubicBezTo>
                    <a:pt x="16716" y="10859"/>
                    <a:pt x="15157" y="10752"/>
                    <a:pt x="13645" y="10633"/>
                  </a:cubicBezTo>
                  <a:cubicBezTo>
                    <a:pt x="11692" y="10466"/>
                    <a:pt x="9751" y="10324"/>
                    <a:pt x="7799" y="10193"/>
                  </a:cubicBezTo>
                  <a:cubicBezTo>
                    <a:pt x="7334" y="8549"/>
                    <a:pt x="6858" y="6906"/>
                    <a:pt x="6394" y="5263"/>
                  </a:cubicBezTo>
                  <a:cubicBezTo>
                    <a:pt x="6309" y="4975"/>
                    <a:pt x="6078" y="4850"/>
                    <a:pt x="5843" y="4850"/>
                  </a:cubicBezTo>
                  <a:cubicBezTo>
                    <a:pt x="5486" y="4850"/>
                    <a:pt x="5121" y="5139"/>
                    <a:pt x="5251" y="5585"/>
                  </a:cubicBezTo>
                  <a:cubicBezTo>
                    <a:pt x="5679" y="7097"/>
                    <a:pt x="6108" y="8609"/>
                    <a:pt x="6549" y="10121"/>
                  </a:cubicBezTo>
                  <a:cubicBezTo>
                    <a:pt x="4632" y="10002"/>
                    <a:pt x="2715" y="9895"/>
                    <a:pt x="798" y="9800"/>
                  </a:cubicBezTo>
                  <a:cubicBezTo>
                    <a:pt x="786" y="9799"/>
                    <a:pt x="774" y="9799"/>
                    <a:pt x="763" y="9799"/>
                  </a:cubicBezTo>
                  <a:cubicBezTo>
                    <a:pt x="0" y="9799"/>
                    <a:pt x="12" y="10943"/>
                    <a:pt x="798" y="10990"/>
                  </a:cubicBezTo>
                  <a:cubicBezTo>
                    <a:pt x="3715" y="11121"/>
                    <a:pt x="6620" y="11300"/>
                    <a:pt x="9525" y="11502"/>
                  </a:cubicBezTo>
                  <a:cubicBezTo>
                    <a:pt x="12466" y="11705"/>
                    <a:pt x="15609" y="11764"/>
                    <a:pt x="18598" y="12240"/>
                  </a:cubicBezTo>
                  <a:cubicBezTo>
                    <a:pt x="18681" y="12276"/>
                    <a:pt x="18776" y="12288"/>
                    <a:pt x="18871" y="12288"/>
                  </a:cubicBezTo>
                  <a:cubicBezTo>
                    <a:pt x="19645" y="12419"/>
                    <a:pt x="20407" y="12562"/>
                    <a:pt x="21157" y="12764"/>
                  </a:cubicBezTo>
                  <a:cubicBezTo>
                    <a:pt x="22110" y="13014"/>
                    <a:pt x="21908" y="14872"/>
                    <a:pt x="21884" y="15574"/>
                  </a:cubicBezTo>
                  <a:cubicBezTo>
                    <a:pt x="21800" y="17753"/>
                    <a:pt x="20860" y="19884"/>
                    <a:pt x="19407" y="21563"/>
                  </a:cubicBezTo>
                  <a:cubicBezTo>
                    <a:pt x="17584" y="23682"/>
                    <a:pt x="14277" y="25066"/>
                    <a:pt x="11172" y="25066"/>
                  </a:cubicBezTo>
                  <a:cubicBezTo>
                    <a:pt x="8904" y="25066"/>
                    <a:pt x="6743" y="24328"/>
                    <a:pt x="5346" y="22599"/>
                  </a:cubicBezTo>
                  <a:cubicBezTo>
                    <a:pt x="5205" y="22423"/>
                    <a:pt x="5011" y="22350"/>
                    <a:pt x="4819" y="22350"/>
                  </a:cubicBezTo>
                  <a:cubicBezTo>
                    <a:pt x="4362" y="22350"/>
                    <a:pt x="3922" y="22766"/>
                    <a:pt x="4274" y="23194"/>
                  </a:cubicBezTo>
                  <a:cubicBezTo>
                    <a:pt x="5986" y="25320"/>
                    <a:pt x="8522" y="26198"/>
                    <a:pt x="11147" y="26198"/>
                  </a:cubicBezTo>
                  <a:cubicBezTo>
                    <a:pt x="13579" y="26198"/>
                    <a:pt x="16087" y="25444"/>
                    <a:pt x="18086" y="24230"/>
                  </a:cubicBezTo>
                  <a:cubicBezTo>
                    <a:pt x="19995" y="26588"/>
                    <a:pt x="22395" y="27771"/>
                    <a:pt x="25037" y="27771"/>
                  </a:cubicBezTo>
                  <a:cubicBezTo>
                    <a:pt x="26383" y="27771"/>
                    <a:pt x="27791" y="27464"/>
                    <a:pt x="29230" y="26849"/>
                  </a:cubicBezTo>
                  <a:cubicBezTo>
                    <a:pt x="29516" y="26730"/>
                    <a:pt x="30016" y="26540"/>
                    <a:pt x="30409" y="26290"/>
                  </a:cubicBezTo>
                  <a:cubicBezTo>
                    <a:pt x="32240" y="27882"/>
                    <a:pt x="34366" y="29004"/>
                    <a:pt x="36544" y="29004"/>
                  </a:cubicBezTo>
                  <a:cubicBezTo>
                    <a:pt x="37835" y="29004"/>
                    <a:pt x="39145" y="28609"/>
                    <a:pt x="40422" y="27683"/>
                  </a:cubicBezTo>
                  <a:cubicBezTo>
                    <a:pt x="40791" y="27421"/>
                    <a:pt x="41065" y="27159"/>
                    <a:pt x="41291" y="26897"/>
                  </a:cubicBezTo>
                  <a:cubicBezTo>
                    <a:pt x="42255" y="27957"/>
                    <a:pt x="43625" y="28600"/>
                    <a:pt x="45006" y="28885"/>
                  </a:cubicBezTo>
                  <a:cubicBezTo>
                    <a:pt x="45433" y="28971"/>
                    <a:pt x="45996" y="29026"/>
                    <a:pt x="46605" y="29026"/>
                  </a:cubicBezTo>
                  <a:cubicBezTo>
                    <a:pt x="48354" y="29026"/>
                    <a:pt x="50487" y="28578"/>
                    <a:pt x="50911" y="27147"/>
                  </a:cubicBezTo>
                  <a:cubicBezTo>
                    <a:pt x="52126" y="23063"/>
                    <a:pt x="53340" y="18979"/>
                    <a:pt x="54566" y="14884"/>
                  </a:cubicBezTo>
                  <a:cubicBezTo>
                    <a:pt x="54696" y="14446"/>
                    <a:pt x="54331" y="14155"/>
                    <a:pt x="53975" y="14155"/>
                  </a:cubicBezTo>
                  <a:cubicBezTo>
                    <a:pt x="53740" y="14155"/>
                    <a:pt x="53509" y="14281"/>
                    <a:pt x="53423" y="14574"/>
                  </a:cubicBezTo>
                  <a:cubicBezTo>
                    <a:pt x="52435" y="17884"/>
                    <a:pt x="51447" y="21206"/>
                    <a:pt x="50459" y="24516"/>
                  </a:cubicBezTo>
                  <a:cubicBezTo>
                    <a:pt x="50256" y="25230"/>
                    <a:pt x="50042" y="25933"/>
                    <a:pt x="49840" y="26635"/>
                  </a:cubicBezTo>
                  <a:cubicBezTo>
                    <a:pt x="49554" y="27588"/>
                    <a:pt x="48947" y="27349"/>
                    <a:pt x="47899" y="27623"/>
                  </a:cubicBezTo>
                  <a:cubicBezTo>
                    <a:pt x="47409" y="27752"/>
                    <a:pt x="46881" y="27818"/>
                    <a:pt x="46345" y="27818"/>
                  </a:cubicBezTo>
                  <a:cubicBezTo>
                    <a:pt x="44654" y="27818"/>
                    <a:pt x="42874" y="27167"/>
                    <a:pt x="41898" y="25802"/>
                  </a:cubicBezTo>
                  <a:cubicBezTo>
                    <a:pt x="42124" y="25147"/>
                    <a:pt x="42184" y="24409"/>
                    <a:pt x="42339" y="23456"/>
                  </a:cubicBezTo>
                  <a:cubicBezTo>
                    <a:pt x="42946" y="19706"/>
                    <a:pt x="43565" y="15967"/>
                    <a:pt x="44172" y="12229"/>
                  </a:cubicBezTo>
                  <a:cubicBezTo>
                    <a:pt x="44351" y="11121"/>
                    <a:pt x="44529" y="10026"/>
                    <a:pt x="44708" y="8919"/>
                  </a:cubicBezTo>
                  <a:cubicBezTo>
                    <a:pt x="44827" y="8204"/>
                    <a:pt x="46053" y="6859"/>
                    <a:pt x="46565" y="6073"/>
                  </a:cubicBezTo>
                  <a:cubicBezTo>
                    <a:pt x="46865" y="5632"/>
                    <a:pt x="46455" y="5209"/>
                    <a:pt x="46039" y="5209"/>
                  </a:cubicBezTo>
                  <a:cubicBezTo>
                    <a:pt x="45860" y="5209"/>
                    <a:pt x="45679" y="5288"/>
                    <a:pt x="45553" y="5478"/>
                  </a:cubicBezTo>
                  <a:cubicBezTo>
                    <a:pt x="44494" y="7061"/>
                    <a:pt x="43648" y="8097"/>
                    <a:pt x="43363" y="9931"/>
                  </a:cubicBezTo>
                  <a:cubicBezTo>
                    <a:pt x="42863" y="12955"/>
                    <a:pt x="42363" y="15979"/>
                    <a:pt x="41874" y="19015"/>
                  </a:cubicBezTo>
                  <a:cubicBezTo>
                    <a:pt x="41505" y="21277"/>
                    <a:pt x="41136" y="23528"/>
                    <a:pt x="40767" y="25790"/>
                  </a:cubicBezTo>
                  <a:cubicBezTo>
                    <a:pt x="40774" y="25744"/>
                    <a:pt x="40777" y="25723"/>
                    <a:pt x="40771" y="25723"/>
                  </a:cubicBezTo>
                  <a:lnTo>
                    <a:pt x="40771" y="25723"/>
                  </a:lnTo>
                  <a:cubicBezTo>
                    <a:pt x="40758" y="25723"/>
                    <a:pt x="40697" y="25843"/>
                    <a:pt x="40529" y="26028"/>
                  </a:cubicBezTo>
                  <a:cubicBezTo>
                    <a:pt x="40065" y="26516"/>
                    <a:pt x="39517" y="26909"/>
                    <a:pt x="38934" y="27242"/>
                  </a:cubicBezTo>
                  <a:cubicBezTo>
                    <a:pt x="38140" y="27705"/>
                    <a:pt x="37333" y="27901"/>
                    <a:pt x="36537" y="27901"/>
                  </a:cubicBezTo>
                  <a:cubicBezTo>
                    <a:pt x="34526" y="27901"/>
                    <a:pt x="32578" y="26651"/>
                    <a:pt x="31052" y="25278"/>
                  </a:cubicBezTo>
                  <a:cubicBezTo>
                    <a:pt x="31123" y="24313"/>
                    <a:pt x="31194" y="23349"/>
                    <a:pt x="31266" y="22385"/>
                  </a:cubicBezTo>
                  <a:cubicBezTo>
                    <a:pt x="31599" y="18146"/>
                    <a:pt x="31921" y="13919"/>
                    <a:pt x="32242" y="9681"/>
                  </a:cubicBezTo>
                  <a:cubicBezTo>
                    <a:pt x="32349" y="8335"/>
                    <a:pt x="32445" y="6990"/>
                    <a:pt x="32552" y="5644"/>
                  </a:cubicBezTo>
                  <a:cubicBezTo>
                    <a:pt x="32564" y="5406"/>
                    <a:pt x="32576" y="5537"/>
                    <a:pt x="32885" y="4835"/>
                  </a:cubicBezTo>
                  <a:cubicBezTo>
                    <a:pt x="33266" y="3989"/>
                    <a:pt x="33647" y="3132"/>
                    <a:pt x="34028" y="2287"/>
                  </a:cubicBezTo>
                  <a:cubicBezTo>
                    <a:pt x="34240" y="1813"/>
                    <a:pt x="33826" y="1384"/>
                    <a:pt x="33444" y="1384"/>
                  </a:cubicBezTo>
                  <a:cubicBezTo>
                    <a:pt x="33269" y="1384"/>
                    <a:pt x="33101" y="1475"/>
                    <a:pt x="33004" y="1691"/>
                  </a:cubicBezTo>
                  <a:cubicBezTo>
                    <a:pt x="32171" y="3561"/>
                    <a:pt x="31421" y="4990"/>
                    <a:pt x="31266" y="7002"/>
                  </a:cubicBezTo>
                  <a:cubicBezTo>
                    <a:pt x="30992" y="10609"/>
                    <a:pt x="30706" y="14205"/>
                    <a:pt x="30432" y="17813"/>
                  </a:cubicBezTo>
                  <a:cubicBezTo>
                    <a:pt x="30254" y="20253"/>
                    <a:pt x="30063" y="22694"/>
                    <a:pt x="29873" y="25135"/>
                  </a:cubicBezTo>
                  <a:cubicBezTo>
                    <a:pt x="29801" y="25194"/>
                    <a:pt x="29682" y="25302"/>
                    <a:pt x="29432" y="25433"/>
                  </a:cubicBezTo>
                  <a:cubicBezTo>
                    <a:pt x="28647" y="25873"/>
                    <a:pt x="27789" y="26171"/>
                    <a:pt x="26920" y="26409"/>
                  </a:cubicBezTo>
                  <a:cubicBezTo>
                    <a:pt x="26258" y="26590"/>
                    <a:pt x="25612" y="26676"/>
                    <a:pt x="24987" y="26676"/>
                  </a:cubicBezTo>
                  <a:cubicBezTo>
                    <a:pt x="22652" y="26676"/>
                    <a:pt x="20599" y="25479"/>
                    <a:pt x="19050" y="23563"/>
                  </a:cubicBezTo>
                  <a:cubicBezTo>
                    <a:pt x="22134" y="21146"/>
                    <a:pt x="23848" y="16812"/>
                    <a:pt x="22920" y="13133"/>
                  </a:cubicBezTo>
                  <a:cubicBezTo>
                    <a:pt x="22646" y="12026"/>
                    <a:pt x="21908" y="11693"/>
                    <a:pt x="20812" y="11467"/>
                  </a:cubicBezTo>
                  <a:cubicBezTo>
                    <a:pt x="20348" y="11371"/>
                    <a:pt x="19895" y="11288"/>
                    <a:pt x="19431" y="11216"/>
                  </a:cubicBezTo>
                  <a:lnTo>
                    <a:pt x="19431" y="572"/>
                  </a:lnTo>
                  <a:cubicBezTo>
                    <a:pt x="19431" y="191"/>
                    <a:pt x="19136" y="1"/>
                    <a:pt x="18842" y="1"/>
                  </a:cubicBezTo>
                  <a:close/>
                </a:path>
              </a:pathLst>
            </a:custGeom>
            <a:solidFill>
              <a:srgbClr val="EA80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6047;p88">
              <a:extLst>
                <a:ext uri="{FF2B5EF4-FFF2-40B4-BE49-F238E27FC236}">
                  <a16:creationId xmlns:a16="http://schemas.microsoft.com/office/drawing/2014/main" id="{6B383518-961B-E4BA-8CC5-1E5EE0D205CB}"/>
                </a:ext>
              </a:extLst>
            </p:cNvPr>
            <p:cNvSpPr/>
            <p:nvPr/>
          </p:nvSpPr>
          <p:spPr>
            <a:xfrm>
              <a:off x="-8185251" y="2054850"/>
              <a:ext cx="1182299" cy="1822275"/>
            </a:xfrm>
            <a:custGeom>
              <a:avLst/>
              <a:gdLst/>
              <a:ahLst/>
              <a:cxnLst/>
              <a:rect l="l" t="t" r="r" b="b"/>
              <a:pathLst>
                <a:path w="47292" h="72891" extrusionOk="0">
                  <a:moveTo>
                    <a:pt x="0" y="0"/>
                  </a:moveTo>
                  <a:lnTo>
                    <a:pt x="0" y="72890"/>
                  </a:lnTo>
                  <a:lnTo>
                    <a:pt x="47292" y="72890"/>
                  </a:lnTo>
                  <a:lnTo>
                    <a:pt x="4729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6048;p88">
              <a:extLst>
                <a:ext uri="{FF2B5EF4-FFF2-40B4-BE49-F238E27FC236}">
                  <a16:creationId xmlns:a16="http://schemas.microsoft.com/office/drawing/2014/main" id="{AD73AB77-BB22-743E-4C4B-C9F96CAE3EB4}"/>
                </a:ext>
              </a:extLst>
            </p:cNvPr>
            <p:cNvSpPr/>
            <p:nvPr/>
          </p:nvSpPr>
          <p:spPr>
            <a:xfrm>
              <a:off x="-8185251" y="2054850"/>
              <a:ext cx="1182299" cy="426549"/>
            </a:xfrm>
            <a:custGeom>
              <a:avLst/>
              <a:gdLst/>
              <a:ahLst/>
              <a:cxnLst/>
              <a:rect l="l" t="t" r="r" b="b"/>
              <a:pathLst>
                <a:path w="47292" h="17062" extrusionOk="0">
                  <a:moveTo>
                    <a:pt x="0" y="0"/>
                  </a:moveTo>
                  <a:lnTo>
                    <a:pt x="0" y="17062"/>
                  </a:lnTo>
                  <a:lnTo>
                    <a:pt x="47292" y="17062"/>
                  </a:lnTo>
                  <a:lnTo>
                    <a:pt x="47292"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6049;p88">
              <a:extLst>
                <a:ext uri="{FF2B5EF4-FFF2-40B4-BE49-F238E27FC236}">
                  <a16:creationId xmlns:a16="http://schemas.microsoft.com/office/drawing/2014/main" id="{47A8D0AD-5884-D331-A5CB-19B7321E1DFF}"/>
                </a:ext>
              </a:extLst>
            </p:cNvPr>
            <p:cNvSpPr/>
            <p:nvPr/>
          </p:nvSpPr>
          <p:spPr>
            <a:xfrm>
              <a:off x="-6976477" y="364351"/>
              <a:ext cx="1718973" cy="3239826"/>
            </a:xfrm>
            <a:custGeom>
              <a:avLst/>
              <a:gdLst/>
              <a:ahLst/>
              <a:cxnLst/>
              <a:rect l="l" t="t" r="r" b="b"/>
              <a:pathLst>
                <a:path w="68759" h="129593" extrusionOk="0">
                  <a:moveTo>
                    <a:pt x="21546" y="1"/>
                  </a:moveTo>
                  <a:cubicBezTo>
                    <a:pt x="18125" y="1"/>
                    <a:pt x="14641" y="1256"/>
                    <a:pt x="14085" y="2303"/>
                  </a:cubicBezTo>
                  <a:cubicBezTo>
                    <a:pt x="13133" y="4077"/>
                    <a:pt x="10764" y="12125"/>
                    <a:pt x="10764" y="12125"/>
                  </a:cubicBezTo>
                  <a:cubicBezTo>
                    <a:pt x="0" y="25270"/>
                    <a:pt x="0" y="30949"/>
                    <a:pt x="0" y="30949"/>
                  </a:cubicBezTo>
                  <a:cubicBezTo>
                    <a:pt x="941" y="38283"/>
                    <a:pt x="21539" y="56559"/>
                    <a:pt x="21539" y="56559"/>
                  </a:cubicBezTo>
                  <a:lnTo>
                    <a:pt x="20241" y="129592"/>
                  </a:lnTo>
                  <a:lnTo>
                    <a:pt x="58341" y="129592"/>
                  </a:lnTo>
                  <a:lnTo>
                    <a:pt x="57519" y="58643"/>
                  </a:lnTo>
                  <a:cubicBezTo>
                    <a:pt x="61782" y="57810"/>
                    <a:pt x="66509" y="44082"/>
                    <a:pt x="67580" y="39938"/>
                  </a:cubicBezTo>
                  <a:cubicBezTo>
                    <a:pt x="68640" y="35795"/>
                    <a:pt x="68759" y="17102"/>
                    <a:pt x="66044" y="11887"/>
                  </a:cubicBezTo>
                  <a:cubicBezTo>
                    <a:pt x="63979" y="7947"/>
                    <a:pt x="58588" y="7469"/>
                    <a:pt x="56094" y="7469"/>
                  </a:cubicBezTo>
                  <a:cubicBezTo>
                    <a:pt x="55295" y="7469"/>
                    <a:pt x="54793" y="7518"/>
                    <a:pt x="54793" y="7518"/>
                  </a:cubicBezTo>
                  <a:cubicBezTo>
                    <a:pt x="51326" y="3865"/>
                    <a:pt x="48055" y="2993"/>
                    <a:pt x="45722" y="2993"/>
                  </a:cubicBezTo>
                  <a:cubicBezTo>
                    <a:pt x="43592" y="2993"/>
                    <a:pt x="42244" y="3720"/>
                    <a:pt x="42244" y="3720"/>
                  </a:cubicBezTo>
                  <a:cubicBezTo>
                    <a:pt x="39750" y="1411"/>
                    <a:pt x="36916" y="716"/>
                    <a:pt x="34409" y="716"/>
                  </a:cubicBezTo>
                  <a:cubicBezTo>
                    <a:pt x="30619" y="716"/>
                    <a:pt x="27575" y="2303"/>
                    <a:pt x="27575" y="2303"/>
                  </a:cubicBezTo>
                  <a:cubicBezTo>
                    <a:pt x="26263" y="605"/>
                    <a:pt x="23920" y="1"/>
                    <a:pt x="21546" y="1"/>
                  </a:cubicBezTo>
                  <a:close/>
                </a:path>
              </a:pathLst>
            </a:custGeom>
            <a:solidFill>
              <a:srgbClr val="B253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6050;p88">
              <a:extLst>
                <a:ext uri="{FF2B5EF4-FFF2-40B4-BE49-F238E27FC236}">
                  <a16:creationId xmlns:a16="http://schemas.microsoft.com/office/drawing/2014/main" id="{169C194D-334A-7419-9CBA-5FA9D43D7785}"/>
                </a:ext>
              </a:extLst>
            </p:cNvPr>
            <p:cNvSpPr/>
            <p:nvPr/>
          </p:nvSpPr>
          <p:spPr>
            <a:xfrm>
              <a:off x="-6597575" y="2499848"/>
              <a:ext cx="1182025" cy="1557352"/>
            </a:xfrm>
            <a:custGeom>
              <a:avLst/>
              <a:gdLst/>
              <a:ahLst/>
              <a:cxnLst/>
              <a:rect l="l" t="t" r="r" b="b"/>
              <a:pathLst>
                <a:path w="47281" h="62294" extrusionOk="0">
                  <a:moveTo>
                    <a:pt x="1" y="0"/>
                  </a:moveTo>
                  <a:lnTo>
                    <a:pt x="1" y="62294"/>
                  </a:lnTo>
                  <a:lnTo>
                    <a:pt x="47281" y="62294"/>
                  </a:lnTo>
                  <a:lnTo>
                    <a:pt x="47281" y="0"/>
                  </a:lnTo>
                  <a:close/>
                </a:path>
              </a:pathLst>
            </a:custGeom>
            <a:solidFill>
              <a:srgbClr val="001E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6051;p88">
              <a:extLst>
                <a:ext uri="{FF2B5EF4-FFF2-40B4-BE49-F238E27FC236}">
                  <a16:creationId xmlns:a16="http://schemas.microsoft.com/office/drawing/2014/main" id="{2A33CDBF-CCA1-0AF6-73BF-3D35BEDF377A}"/>
                </a:ext>
              </a:extLst>
            </p:cNvPr>
            <p:cNvSpPr/>
            <p:nvPr/>
          </p:nvSpPr>
          <p:spPr>
            <a:xfrm>
              <a:off x="-6597575" y="2073299"/>
              <a:ext cx="1182025" cy="426574"/>
            </a:xfrm>
            <a:custGeom>
              <a:avLst/>
              <a:gdLst/>
              <a:ahLst/>
              <a:cxnLst/>
              <a:rect l="l" t="t" r="r" b="b"/>
              <a:pathLst>
                <a:path w="47281" h="17063" extrusionOk="0">
                  <a:moveTo>
                    <a:pt x="1" y="1"/>
                  </a:moveTo>
                  <a:lnTo>
                    <a:pt x="1" y="17062"/>
                  </a:lnTo>
                  <a:lnTo>
                    <a:pt x="47281" y="17062"/>
                  </a:lnTo>
                  <a:lnTo>
                    <a:pt x="47281"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6052;p88">
              <a:extLst>
                <a:ext uri="{FF2B5EF4-FFF2-40B4-BE49-F238E27FC236}">
                  <a16:creationId xmlns:a16="http://schemas.microsoft.com/office/drawing/2014/main" id="{E9468D82-D8FC-F06B-9C23-6BE8138C5549}"/>
                </a:ext>
              </a:extLst>
            </p:cNvPr>
            <p:cNvSpPr/>
            <p:nvPr/>
          </p:nvSpPr>
          <p:spPr>
            <a:xfrm>
              <a:off x="-5392951" y="530750"/>
              <a:ext cx="1719302" cy="2347726"/>
            </a:xfrm>
            <a:custGeom>
              <a:avLst/>
              <a:gdLst/>
              <a:ahLst/>
              <a:cxnLst/>
              <a:rect l="l" t="t" r="r" b="b"/>
              <a:pathLst>
                <a:path w="68772" h="93909" extrusionOk="0">
                  <a:moveTo>
                    <a:pt x="21554" y="1"/>
                  </a:moveTo>
                  <a:cubicBezTo>
                    <a:pt x="18135" y="1"/>
                    <a:pt x="14648" y="1255"/>
                    <a:pt x="14086" y="2302"/>
                  </a:cubicBezTo>
                  <a:cubicBezTo>
                    <a:pt x="13145" y="4076"/>
                    <a:pt x="10776" y="12125"/>
                    <a:pt x="10776" y="12125"/>
                  </a:cubicBezTo>
                  <a:cubicBezTo>
                    <a:pt x="1" y="25258"/>
                    <a:pt x="1" y="30937"/>
                    <a:pt x="1" y="30937"/>
                  </a:cubicBezTo>
                  <a:cubicBezTo>
                    <a:pt x="953" y="38283"/>
                    <a:pt x="21539" y="56547"/>
                    <a:pt x="21539" y="56547"/>
                  </a:cubicBezTo>
                  <a:lnTo>
                    <a:pt x="20241" y="93909"/>
                  </a:lnTo>
                  <a:lnTo>
                    <a:pt x="58353" y="93909"/>
                  </a:lnTo>
                  <a:lnTo>
                    <a:pt x="57520" y="58631"/>
                  </a:lnTo>
                  <a:cubicBezTo>
                    <a:pt x="61782" y="57809"/>
                    <a:pt x="66521" y="44081"/>
                    <a:pt x="67580" y="39938"/>
                  </a:cubicBezTo>
                  <a:cubicBezTo>
                    <a:pt x="68652" y="35795"/>
                    <a:pt x="68771" y="17090"/>
                    <a:pt x="66045" y="11887"/>
                  </a:cubicBezTo>
                  <a:cubicBezTo>
                    <a:pt x="63978" y="7935"/>
                    <a:pt x="58589" y="7457"/>
                    <a:pt x="56100" y="7457"/>
                  </a:cubicBezTo>
                  <a:cubicBezTo>
                    <a:pt x="55304" y="7457"/>
                    <a:pt x="54805" y="7505"/>
                    <a:pt x="54805" y="7505"/>
                  </a:cubicBezTo>
                  <a:cubicBezTo>
                    <a:pt x="51341" y="3861"/>
                    <a:pt x="48073" y="2991"/>
                    <a:pt x="45740" y="2991"/>
                  </a:cubicBezTo>
                  <a:cubicBezTo>
                    <a:pt x="43606" y="2991"/>
                    <a:pt x="42256" y="3719"/>
                    <a:pt x="42256" y="3719"/>
                  </a:cubicBezTo>
                  <a:cubicBezTo>
                    <a:pt x="39757" y="1410"/>
                    <a:pt x="36921" y="716"/>
                    <a:pt x="34412" y="716"/>
                  </a:cubicBezTo>
                  <a:cubicBezTo>
                    <a:pt x="30620" y="716"/>
                    <a:pt x="27575" y="2302"/>
                    <a:pt x="27575" y="2302"/>
                  </a:cubicBezTo>
                  <a:cubicBezTo>
                    <a:pt x="26268" y="605"/>
                    <a:pt x="23928" y="1"/>
                    <a:pt x="21554" y="1"/>
                  </a:cubicBezTo>
                  <a:close/>
                </a:path>
              </a:pathLst>
            </a:custGeom>
            <a:solidFill>
              <a:srgbClr val="F2B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6053;p88">
              <a:extLst>
                <a:ext uri="{FF2B5EF4-FFF2-40B4-BE49-F238E27FC236}">
                  <a16:creationId xmlns:a16="http://schemas.microsoft.com/office/drawing/2014/main" id="{2CC649BC-6FCC-5F15-50EA-F65138411A31}"/>
                </a:ext>
              </a:extLst>
            </p:cNvPr>
            <p:cNvSpPr/>
            <p:nvPr/>
          </p:nvSpPr>
          <p:spPr>
            <a:xfrm>
              <a:off x="-5129101" y="591499"/>
              <a:ext cx="1322983" cy="705596"/>
            </a:xfrm>
            <a:custGeom>
              <a:avLst/>
              <a:gdLst/>
              <a:ahLst/>
              <a:cxnLst/>
              <a:rect l="l" t="t" r="r" b="b"/>
              <a:pathLst>
                <a:path w="54697" h="29031" extrusionOk="0">
                  <a:moveTo>
                    <a:pt x="18842" y="1"/>
                  </a:moveTo>
                  <a:cubicBezTo>
                    <a:pt x="18547" y="1"/>
                    <a:pt x="18253" y="191"/>
                    <a:pt x="18253" y="572"/>
                  </a:cubicBezTo>
                  <a:lnTo>
                    <a:pt x="18253" y="11062"/>
                  </a:lnTo>
                  <a:cubicBezTo>
                    <a:pt x="16717" y="10871"/>
                    <a:pt x="15169" y="10764"/>
                    <a:pt x="13645" y="10633"/>
                  </a:cubicBezTo>
                  <a:cubicBezTo>
                    <a:pt x="11692" y="10466"/>
                    <a:pt x="9752" y="10323"/>
                    <a:pt x="7799" y="10204"/>
                  </a:cubicBezTo>
                  <a:cubicBezTo>
                    <a:pt x="7335" y="8561"/>
                    <a:pt x="6858" y="6918"/>
                    <a:pt x="6394" y="5275"/>
                  </a:cubicBezTo>
                  <a:cubicBezTo>
                    <a:pt x="6309" y="4980"/>
                    <a:pt x="6075" y="4853"/>
                    <a:pt x="5839" y="4853"/>
                  </a:cubicBezTo>
                  <a:cubicBezTo>
                    <a:pt x="5483" y="4853"/>
                    <a:pt x="5122" y="5141"/>
                    <a:pt x="5251" y="5585"/>
                  </a:cubicBezTo>
                  <a:cubicBezTo>
                    <a:pt x="5680" y="7097"/>
                    <a:pt x="6120" y="8609"/>
                    <a:pt x="6549" y="10121"/>
                  </a:cubicBezTo>
                  <a:cubicBezTo>
                    <a:pt x="4632" y="10002"/>
                    <a:pt x="2715" y="9895"/>
                    <a:pt x="810" y="9811"/>
                  </a:cubicBezTo>
                  <a:cubicBezTo>
                    <a:pt x="794" y="9811"/>
                    <a:pt x="779" y="9810"/>
                    <a:pt x="763" y="9810"/>
                  </a:cubicBezTo>
                  <a:cubicBezTo>
                    <a:pt x="1" y="9810"/>
                    <a:pt x="16" y="10955"/>
                    <a:pt x="810" y="10990"/>
                  </a:cubicBezTo>
                  <a:cubicBezTo>
                    <a:pt x="3715" y="11133"/>
                    <a:pt x="6620" y="11312"/>
                    <a:pt x="9525" y="11502"/>
                  </a:cubicBezTo>
                  <a:cubicBezTo>
                    <a:pt x="12466" y="11705"/>
                    <a:pt x="15610" y="11776"/>
                    <a:pt x="18598" y="12240"/>
                  </a:cubicBezTo>
                  <a:cubicBezTo>
                    <a:pt x="18681" y="12276"/>
                    <a:pt x="18777" y="12288"/>
                    <a:pt x="18872" y="12288"/>
                  </a:cubicBezTo>
                  <a:cubicBezTo>
                    <a:pt x="19646" y="12419"/>
                    <a:pt x="20408" y="12574"/>
                    <a:pt x="21158" y="12764"/>
                  </a:cubicBezTo>
                  <a:cubicBezTo>
                    <a:pt x="22110" y="13014"/>
                    <a:pt x="21908" y="14884"/>
                    <a:pt x="21884" y="15574"/>
                  </a:cubicBezTo>
                  <a:cubicBezTo>
                    <a:pt x="21801" y="17753"/>
                    <a:pt x="20860" y="19884"/>
                    <a:pt x="19408" y="21563"/>
                  </a:cubicBezTo>
                  <a:cubicBezTo>
                    <a:pt x="17582" y="23685"/>
                    <a:pt x="14270" y="25073"/>
                    <a:pt x="11164" y="25073"/>
                  </a:cubicBezTo>
                  <a:cubicBezTo>
                    <a:pt x="8901" y="25073"/>
                    <a:pt x="6748" y="24337"/>
                    <a:pt x="5358" y="22611"/>
                  </a:cubicBezTo>
                  <a:cubicBezTo>
                    <a:pt x="5214" y="22431"/>
                    <a:pt x="5017" y="22357"/>
                    <a:pt x="4825" y="22357"/>
                  </a:cubicBezTo>
                  <a:cubicBezTo>
                    <a:pt x="4367" y="22357"/>
                    <a:pt x="3931" y="22778"/>
                    <a:pt x="4275" y="23206"/>
                  </a:cubicBezTo>
                  <a:cubicBezTo>
                    <a:pt x="5987" y="25326"/>
                    <a:pt x="8523" y="26201"/>
                    <a:pt x="11148" y="26201"/>
                  </a:cubicBezTo>
                  <a:cubicBezTo>
                    <a:pt x="13580" y="26201"/>
                    <a:pt x="16088" y="25450"/>
                    <a:pt x="18086" y="24242"/>
                  </a:cubicBezTo>
                  <a:cubicBezTo>
                    <a:pt x="20002" y="26591"/>
                    <a:pt x="22404" y="27772"/>
                    <a:pt x="25042" y="27772"/>
                  </a:cubicBezTo>
                  <a:cubicBezTo>
                    <a:pt x="26388" y="27772"/>
                    <a:pt x="27795" y="27465"/>
                    <a:pt x="29230" y="26849"/>
                  </a:cubicBezTo>
                  <a:cubicBezTo>
                    <a:pt x="29516" y="26730"/>
                    <a:pt x="30016" y="26552"/>
                    <a:pt x="30409" y="26290"/>
                  </a:cubicBezTo>
                  <a:cubicBezTo>
                    <a:pt x="32240" y="27882"/>
                    <a:pt x="34366" y="29004"/>
                    <a:pt x="36547" y="29004"/>
                  </a:cubicBezTo>
                  <a:cubicBezTo>
                    <a:pt x="37841" y="29004"/>
                    <a:pt x="39153" y="28609"/>
                    <a:pt x="40434" y="27683"/>
                  </a:cubicBezTo>
                  <a:cubicBezTo>
                    <a:pt x="40791" y="27421"/>
                    <a:pt x="41065" y="27171"/>
                    <a:pt x="41291" y="26909"/>
                  </a:cubicBezTo>
                  <a:cubicBezTo>
                    <a:pt x="42256" y="27957"/>
                    <a:pt x="43625" y="28611"/>
                    <a:pt x="45006" y="28885"/>
                  </a:cubicBezTo>
                  <a:cubicBezTo>
                    <a:pt x="45439" y="28975"/>
                    <a:pt x="46006" y="29031"/>
                    <a:pt x="46619" y="29031"/>
                  </a:cubicBezTo>
                  <a:cubicBezTo>
                    <a:pt x="48368" y="29031"/>
                    <a:pt x="50488" y="28575"/>
                    <a:pt x="50912" y="27147"/>
                  </a:cubicBezTo>
                  <a:cubicBezTo>
                    <a:pt x="52138" y="23063"/>
                    <a:pt x="53352" y="18979"/>
                    <a:pt x="54567" y="14895"/>
                  </a:cubicBezTo>
                  <a:cubicBezTo>
                    <a:pt x="54696" y="14450"/>
                    <a:pt x="54331" y="14161"/>
                    <a:pt x="53975" y="14161"/>
                  </a:cubicBezTo>
                  <a:cubicBezTo>
                    <a:pt x="53740" y="14161"/>
                    <a:pt x="53509" y="14286"/>
                    <a:pt x="53424" y="14574"/>
                  </a:cubicBezTo>
                  <a:cubicBezTo>
                    <a:pt x="52436" y="17896"/>
                    <a:pt x="51447" y="21206"/>
                    <a:pt x="50459" y="24528"/>
                  </a:cubicBezTo>
                  <a:cubicBezTo>
                    <a:pt x="50257" y="25230"/>
                    <a:pt x="50042" y="25933"/>
                    <a:pt x="49840" y="26635"/>
                  </a:cubicBezTo>
                  <a:cubicBezTo>
                    <a:pt x="49554" y="27599"/>
                    <a:pt x="48947" y="27361"/>
                    <a:pt x="47899" y="27635"/>
                  </a:cubicBezTo>
                  <a:cubicBezTo>
                    <a:pt x="47411" y="27761"/>
                    <a:pt x="46887" y="27825"/>
                    <a:pt x="46353" y="27825"/>
                  </a:cubicBezTo>
                  <a:cubicBezTo>
                    <a:pt x="44660" y="27825"/>
                    <a:pt x="42879" y="27180"/>
                    <a:pt x="41910" y="25813"/>
                  </a:cubicBezTo>
                  <a:cubicBezTo>
                    <a:pt x="42125" y="25159"/>
                    <a:pt x="42184" y="24409"/>
                    <a:pt x="42339" y="23456"/>
                  </a:cubicBezTo>
                  <a:cubicBezTo>
                    <a:pt x="42958" y="19717"/>
                    <a:pt x="43565" y="15979"/>
                    <a:pt x="44173" y="12228"/>
                  </a:cubicBezTo>
                  <a:cubicBezTo>
                    <a:pt x="44351" y="11133"/>
                    <a:pt x="44542" y="10026"/>
                    <a:pt x="44708" y="8919"/>
                  </a:cubicBezTo>
                  <a:cubicBezTo>
                    <a:pt x="44828" y="8216"/>
                    <a:pt x="46054" y="6859"/>
                    <a:pt x="46578" y="6085"/>
                  </a:cubicBezTo>
                  <a:cubicBezTo>
                    <a:pt x="46868" y="5637"/>
                    <a:pt x="46460" y="5213"/>
                    <a:pt x="46045" y="5213"/>
                  </a:cubicBezTo>
                  <a:cubicBezTo>
                    <a:pt x="45863" y="5213"/>
                    <a:pt x="45680" y="5294"/>
                    <a:pt x="45554" y="5490"/>
                  </a:cubicBezTo>
                  <a:cubicBezTo>
                    <a:pt x="44494" y="7061"/>
                    <a:pt x="43661" y="8109"/>
                    <a:pt x="43363" y="9931"/>
                  </a:cubicBezTo>
                  <a:cubicBezTo>
                    <a:pt x="42863" y="12955"/>
                    <a:pt x="42375" y="15991"/>
                    <a:pt x="41875" y="19015"/>
                  </a:cubicBezTo>
                  <a:cubicBezTo>
                    <a:pt x="41506" y="21277"/>
                    <a:pt x="41137" y="23539"/>
                    <a:pt x="40767" y="25802"/>
                  </a:cubicBezTo>
                  <a:cubicBezTo>
                    <a:pt x="40775" y="25752"/>
                    <a:pt x="40779" y="25730"/>
                    <a:pt x="40774" y="25730"/>
                  </a:cubicBezTo>
                  <a:lnTo>
                    <a:pt x="40774" y="25730"/>
                  </a:lnTo>
                  <a:cubicBezTo>
                    <a:pt x="40763" y="25730"/>
                    <a:pt x="40705" y="25852"/>
                    <a:pt x="40529" y="26028"/>
                  </a:cubicBezTo>
                  <a:cubicBezTo>
                    <a:pt x="40065" y="26528"/>
                    <a:pt x="39517" y="26909"/>
                    <a:pt x="38934" y="27242"/>
                  </a:cubicBezTo>
                  <a:cubicBezTo>
                    <a:pt x="38140" y="27705"/>
                    <a:pt x="37333" y="27901"/>
                    <a:pt x="36537" y="27901"/>
                  </a:cubicBezTo>
                  <a:cubicBezTo>
                    <a:pt x="34526" y="27901"/>
                    <a:pt x="32578" y="26651"/>
                    <a:pt x="31052" y="25278"/>
                  </a:cubicBezTo>
                  <a:cubicBezTo>
                    <a:pt x="31123" y="24313"/>
                    <a:pt x="31195" y="23349"/>
                    <a:pt x="31278" y="22384"/>
                  </a:cubicBezTo>
                  <a:cubicBezTo>
                    <a:pt x="31600" y="18158"/>
                    <a:pt x="31921" y="13919"/>
                    <a:pt x="32243" y="9692"/>
                  </a:cubicBezTo>
                  <a:cubicBezTo>
                    <a:pt x="32350" y="8347"/>
                    <a:pt x="32445" y="7002"/>
                    <a:pt x="32552" y="5656"/>
                  </a:cubicBezTo>
                  <a:cubicBezTo>
                    <a:pt x="32576" y="5418"/>
                    <a:pt x="32576" y="5537"/>
                    <a:pt x="32886" y="4835"/>
                  </a:cubicBezTo>
                  <a:cubicBezTo>
                    <a:pt x="33267" y="3989"/>
                    <a:pt x="33648" y="3144"/>
                    <a:pt x="34029" y="2299"/>
                  </a:cubicBezTo>
                  <a:cubicBezTo>
                    <a:pt x="34242" y="1823"/>
                    <a:pt x="33823" y="1387"/>
                    <a:pt x="33440" y="1387"/>
                  </a:cubicBezTo>
                  <a:cubicBezTo>
                    <a:pt x="33267" y="1387"/>
                    <a:pt x="33101" y="1476"/>
                    <a:pt x="33005" y="1691"/>
                  </a:cubicBezTo>
                  <a:cubicBezTo>
                    <a:pt x="32171" y="3561"/>
                    <a:pt x="31421" y="5001"/>
                    <a:pt x="31266" y="7002"/>
                  </a:cubicBezTo>
                  <a:cubicBezTo>
                    <a:pt x="30992" y="10609"/>
                    <a:pt x="30719" y="14217"/>
                    <a:pt x="30433" y="17812"/>
                  </a:cubicBezTo>
                  <a:cubicBezTo>
                    <a:pt x="30254" y="20253"/>
                    <a:pt x="30064" y="22694"/>
                    <a:pt x="29873" y="25147"/>
                  </a:cubicBezTo>
                  <a:cubicBezTo>
                    <a:pt x="29814" y="25206"/>
                    <a:pt x="29683" y="25301"/>
                    <a:pt x="29445" y="25432"/>
                  </a:cubicBezTo>
                  <a:cubicBezTo>
                    <a:pt x="28647" y="25873"/>
                    <a:pt x="27802" y="26171"/>
                    <a:pt x="26921" y="26409"/>
                  </a:cubicBezTo>
                  <a:cubicBezTo>
                    <a:pt x="26255" y="26591"/>
                    <a:pt x="25607" y="26677"/>
                    <a:pt x="24978" y="26677"/>
                  </a:cubicBezTo>
                  <a:cubicBezTo>
                    <a:pt x="22647" y="26677"/>
                    <a:pt x="20598" y="25488"/>
                    <a:pt x="19050" y="23575"/>
                  </a:cubicBezTo>
                  <a:cubicBezTo>
                    <a:pt x="22134" y="21158"/>
                    <a:pt x="23849" y="16824"/>
                    <a:pt x="22920" y="13133"/>
                  </a:cubicBezTo>
                  <a:cubicBezTo>
                    <a:pt x="22646" y="12026"/>
                    <a:pt x="21920" y="11693"/>
                    <a:pt x="20813" y="11466"/>
                  </a:cubicBezTo>
                  <a:cubicBezTo>
                    <a:pt x="20360" y="11371"/>
                    <a:pt x="19896" y="11288"/>
                    <a:pt x="19431" y="11216"/>
                  </a:cubicBezTo>
                  <a:lnTo>
                    <a:pt x="19431" y="572"/>
                  </a:lnTo>
                  <a:cubicBezTo>
                    <a:pt x="19431" y="191"/>
                    <a:pt x="19137" y="1"/>
                    <a:pt x="18842" y="1"/>
                  </a:cubicBezTo>
                  <a:close/>
                </a:path>
              </a:pathLst>
            </a:custGeom>
            <a:solidFill>
              <a:srgbClr val="DB9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6054;p88">
              <a:extLst>
                <a:ext uri="{FF2B5EF4-FFF2-40B4-BE49-F238E27FC236}">
                  <a16:creationId xmlns:a16="http://schemas.microsoft.com/office/drawing/2014/main" id="{2653744F-A86F-3074-C54E-707DBEB4F11F}"/>
                </a:ext>
              </a:extLst>
            </p:cNvPr>
            <p:cNvSpPr/>
            <p:nvPr/>
          </p:nvSpPr>
          <p:spPr>
            <a:xfrm>
              <a:off x="-5005998" y="2175698"/>
              <a:ext cx="1182324" cy="1881502"/>
            </a:xfrm>
            <a:custGeom>
              <a:avLst/>
              <a:gdLst/>
              <a:ahLst/>
              <a:cxnLst/>
              <a:rect l="l" t="t" r="r" b="b"/>
              <a:pathLst>
                <a:path w="47293" h="75260" extrusionOk="0">
                  <a:moveTo>
                    <a:pt x="1" y="0"/>
                  </a:moveTo>
                  <a:lnTo>
                    <a:pt x="1" y="75260"/>
                  </a:lnTo>
                  <a:lnTo>
                    <a:pt x="47292" y="75260"/>
                  </a:lnTo>
                  <a:lnTo>
                    <a:pt x="47292" y="0"/>
                  </a:lnTo>
                  <a:close/>
                </a:path>
              </a:pathLst>
            </a:custGeom>
            <a:solidFill>
              <a:srgbClr val="FEFD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6055;p88">
              <a:extLst>
                <a:ext uri="{FF2B5EF4-FFF2-40B4-BE49-F238E27FC236}">
                  <a16:creationId xmlns:a16="http://schemas.microsoft.com/office/drawing/2014/main" id="{312EEF29-B558-C5F5-7B67-37EDD2B751FB}"/>
                </a:ext>
              </a:extLst>
            </p:cNvPr>
            <p:cNvSpPr/>
            <p:nvPr/>
          </p:nvSpPr>
          <p:spPr>
            <a:xfrm>
              <a:off x="-5005998" y="2175698"/>
              <a:ext cx="1182324" cy="426848"/>
            </a:xfrm>
            <a:custGeom>
              <a:avLst/>
              <a:gdLst/>
              <a:ahLst/>
              <a:cxnLst/>
              <a:rect l="l" t="t" r="r" b="b"/>
              <a:pathLst>
                <a:path w="47293" h="17074" extrusionOk="0">
                  <a:moveTo>
                    <a:pt x="1" y="0"/>
                  </a:moveTo>
                  <a:lnTo>
                    <a:pt x="1" y="17074"/>
                  </a:lnTo>
                  <a:lnTo>
                    <a:pt x="47292" y="17074"/>
                  </a:lnTo>
                  <a:lnTo>
                    <a:pt x="4729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6056;p88">
              <a:extLst>
                <a:ext uri="{FF2B5EF4-FFF2-40B4-BE49-F238E27FC236}">
                  <a16:creationId xmlns:a16="http://schemas.microsoft.com/office/drawing/2014/main" id="{79A822A0-06F2-F490-43B2-3BE0F548346F}"/>
                </a:ext>
              </a:extLst>
            </p:cNvPr>
            <p:cNvSpPr/>
            <p:nvPr/>
          </p:nvSpPr>
          <p:spPr>
            <a:xfrm>
              <a:off x="-10007226" y="4416751"/>
              <a:ext cx="2578923" cy="1160873"/>
            </a:xfrm>
            <a:custGeom>
              <a:avLst/>
              <a:gdLst/>
              <a:ahLst/>
              <a:cxnLst/>
              <a:rect l="l" t="t" r="r" b="b"/>
              <a:pathLst>
                <a:path w="103157" h="46435" extrusionOk="0">
                  <a:moveTo>
                    <a:pt x="1" y="0"/>
                  </a:moveTo>
                  <a:lnTo>
                    <a:pt x="17956" y="23217"/>
                  </a:lnTo>
                  <a:lnTo>
                    <a:pt x="1" y="46435"/>
                  </a:lnTo>
                  <a:lnTo>
                    <a:pt x="103157" y="46435"/>
                  </a:lnTo>
                  <a:lnTo>
                    <a:pt x="34993" y="23217"/>
                  </a:lnTo>
                  <a:lnTo>
                    <a:pt x="34993" y="0"/>
                  </a:lnTo>
                  <a:close/>
                </a:path>
              </a:pathLst>
            </a:custGeom>
            <a:solidFill>
              <a:schemeClr val="bg1">
                <a:lumMod val="60000"/>
                <a:lumOff val="4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6057;p88">
              <a:extLst>
                <a:ext uri="{FF2B5EF4-FFF2-40B4-BE49-F238E27FC236}">
                  <a16:creationId xmlns:a16="http://schemas.microsoft.com/office/drawing/2014/main" id="{FD353FF0-C3D1-10F0-E4BD-E500C526D18D}"/>
                </a:ext>
              </a:extLst>
            </p:cNvPr>
            <p:cNvSpPr/>
            <p:nvPr/>
          </p:nvSpPr>
          <p:spPr>
            <a:xfrm>
              <a:off x="-9132403" y="5228751"/>
              <a:ext cx="1704100" cy="348873"/>
            </a:xfrm>
            <a:custGeom>
              <a:avLst/>
              <a:gdLst/>
              <a:ahLst/>
              <a:cxnLst/>
              <a:rect l="l" t="t" r="r" b="b"/>
              <a:pathLst>
                <a:path w="68164" h="13955" extrusionOk="0">
                  <a:moveTo>
                    <a:pt x="0" y="0"/>
                  </a:moveTo>
                  <a:lnTo>
                    <a:pt x="68164" y="13955"/>
                  </a:lnTo>
                  <a:lnTo>
                    <a:pt x="68164" y="0"/>
                  </a:lnTo>
                  <a:close/>
                </a:path>
              </a:pathLst>
            </a:custGeom>
            <a:solidFill>
              <a:schemeClr val="tx1">
                <a:lumMod val="5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6058;p88">
              <a:extLst>
                <a:ext uri="{FF2B5EF4-FFF2-40B4-BE49-F238E27FC236}">
                  <a16:creationId xmlns:a16="http://schemas.microsoft.com/office/drawing/2014/main" id="{F058BA58-EF92-DE22-9F20-3AE6A48FE173}"/>
                </a:ext>
              </a:extLst>
            </p:cNvPr>
            <p:cNvSpPr/>
            <p:nvPr/>
          </p:nvSpPr>
          <p:spPr>
            <a:xfrm>
              <a:off x="-4580048" y="4416751"/>
              <a:ext cx="2578923" cy="1160873"/>
            </a:xfrm>
            <a:custGeom>
              <a:avLst/>
              <a:gdLst/>
              <a:ahLst/>
              <a:cxnLst/>
              <a:rect l="l" t="t" r="r" b="b"/>
              <a:pathLst>
                <a:path w="103157" h="46435" extrusionOk="0">
                  <a:moveTo>
                    <a:pt x="68152" y="0"/>
                  </a:moveTo>
                  <a:lnTo>
                    <a:pt x="68152" y="23217"/>
                  </a:lnTo>
                  <a:lnTo>
                    <a:pt x="1" y="46435"/>
                  </a:lnTo>
                  <a:lnTo>
                    <a:pt x="103156" y="46435"/>
                  </a:lnTo>
                  <a:lnTo>
                    <a:pt x="85202" y="23217"/>
                  </a:lnTo>
                  <a:lnTo>
                    <a:pt x="103156" y="0"/>
                  </a:lnTo>
                  <a:close/>
                </a:path>
              </a:pathLst>
            </a:custGeom>
            <a:solidFill>
              <a:schemeClr val="bg1">
                <a:lumMod val="60000"/>
                <a:lumOff val="4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6059;p88">
              <a:extLst>
                <a:ext uri="{FF2B5EF4-FFF2-40B4-BE49-F238E27FC236}">
                  <a16:creationId xmlns:a16="http://schemas.microsoft.com/office/drawing/2014/main" id="{910FAFD2-737A-6260-306C-DF8D6A56C8DB}"/>
                </a:ext>
              </a:extLst>
            </p:cNvPr>
            <p:cNvSpPr/>
            <p:nvPr/>
          </p:nvSpPr>
          <p:spPr>
            <a:xfrm>
              <a:off x="-4580048" y="5228751"/>
              <a:ext cx="1703801" cy="348873"/>
            </a:xfrm>
            <a:custGeom>
              <a:avLst/>
              <a:gdLst/>
              <a:ahLst/>
              <a:cxnLst/>
              <a:rect l="l" t="t" r="r" b="b"/>
              <a:pathLst>
                <a:path w="68152" h="13955" extrusionOk="0">
                  <a:moveTo>
                    <a:pt x="1" y="0"/>
                  </a:moveTo>
                  <a:lnTo>
                    <a:pt x="1" y="13955"/>
                  </a:lnTo>
                  <a:lnTo>
                    <a:pt x="68152" y="0"/>
                  </a:lnTo>
                  <a:close/>
                </a:path>
              </a:pathLst>
            </a:custGeom>
            <a:solidFill>
              <a:schemeClr val="tx1">
                <a:lumMod val="5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6060;p88">
              <a:extLst>
                <a:ext uri="{FF2B5EF4-FFF2-40B4-BE49-F238E27FC236}">
                  <a16:creationId xmlns:a16="http://schemas.microsoft.com/office/drawing/2014/main" id="{560BD0FA-968F-90EC-1C95-2218FE0D50DF}"/>
                </a:ext>
              </a:extLst>
            </p:cNvPr>
            <p:cNvSpPr/>
            <p:nvPr/>
          </p:nvSpPr>
          <p:spPr>
            <a:xfrm>
              <a:off x="-9132403" y="3877100"/>
              <a:ext cx="6270750" cy="1427875"/>
            </a:xfrm>
            <a:custGeom>
              <a:avLst/>
              <a:gdLst/>
              <a:ahLst/>
              <a:cxnLst/>
              <a:rect l="l" t="t" r="r" b="b"/>
              <a:pathLst>
                <a:path w="250830" h="57115" extrusionOk="0">
                  <a:moveTo>
                    <a:pt x="0" y="0"/>
                  </a:moveTo>
                  <a:lnTo>
                    <a:pt x="0" y="57114"/>
                  </a:lnTo>
                  <a:lnTo>
                    <a:pt x="250829" y="57114"/>
                  </a:lnTo>
                  <a:lnTo>
                    <a:pt x="250829" y="0"/>
                  </a:lnTo>
                  <a:close/>
                </a:path>
              </a:pathLst>
            </a:custGeom>
            <a:solidFill>
              <a:srgbClr val="E289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6061;p88">
              <a:extLst>
                <a:ext uri="{FF2B5EF4-FFF2-40B4-BE49-F238E27FC236}">
                  <a16:creationId xmlns:a16="http://schemas.microsoft.com/office/drawing/2014/main" id="{DC16D91E-E511-1BF7-A266-F7E8BC530849}"/>
                </a:ext>
              </a:extLst>
            </p:cNvPr>
            <p:cNvSpPr/>
            <p:nvPr/>
          </p:nvSpPr>
          <p:spPr>
            <a:xfrm>
              <a:off x="-6712951" y="425299"/>
              <a:ext cx="1322958" cy="705621"/>
            </a:xfrm>
            <a:custGeom>
              <a:avLst/>
              <a:gdLst/>
              <a:ahLst/>
              <a:cxnLst/>
              <a:rect l="l" t="t" r="r" b="b"/>
              <a:pathLst>
                <a:path w="54696" h="29026" extrusionOk="0">
                  <a:moveTo>
                    <a:pt x="18848" y="0"/>
                  </a:moveTo>
                  <a:cubicBezTo>
                    <a:pt x="18550" y="0"/>
                    <a:pt x="18253" y="191"/>
                    <a:pt x="18253" y="572"/>
                  </a:cubicBezTo>
                  <a:lnTo>
                    <a:pt x="18253" y="11049"/>
                  </a:lnTo>
                  <a:cubicBezTo>
                    <a:pt x="16717" y="10859"/>
                    <a:pt x="15169" y="10751"/>
                    <a:pt x="13645" y="10632"/>
                  </a:cubicBezTo>
                  <a:cubicBezTo>
                    <a:pt x="11704" y="10466"/>
                    <a:pt x="9752" y="10323"/>
                    <a:pt x="7811" y="10192"/>
                  </a:cubicBezTo>
                  <a:cubicBezTo>
                    <a:pt x="7335" y="8549"/>
                    <a:pt x="6870" y="6906"/>
                    <a:pt x="6394" y="5263"/>
                  </a:cubicBezTo>
                  <a:cubicBezTo>
                    <a:pt x="6313" y="4974"/>
                    <a:pt x="6084" y="4849"/>
                    <a:pt x="5850" y="4849"/>
                  </a:cubicBezTo>
                  <a:cubicBezTo>
                    <a:pt x="5495" y="4849"/>
                    <a:pt x="5129" y="5135"/>
                    <a:pt x="5251" y="5572"/>
                  </a:cubicBezTo>
                  <a:cubicBezTo>
                    <a:pt x="5692" y="7084"/>
                    <a:pt x="6120" y="8596"/>
                    <a:pt x="6549" y="10120"/>
                  </a:cubicBezTo>
                  <a:cubicBezTo>
                    <a:pt x="4644" y="10001"/>
                    <a:pt x="2727" y="9894"/>
                    <a:pt x="810" y="9799"/>
                  </a:cubicBezTo>
                  <a:cubicBezTo>
                    <a:pt x="798" y="9798"/>
                    <a:pt x="786" y="9798"/>
                    <a:pt x="774" y="9798"/>
                  </a:cubicBezTo>
                  <a:cubicBezTo>
                    <a:pt x="1" y="9798"/>
                    <a:pt x="24" y="10942"/>
                    <a:pt x="810" y="10978"/>
                  </a:cubicBezTo>
                  <a:cubicBezTo>
                    <a:pt x="3715" y="11120"/>
                    <a:pt x="6620" y="11299"/>
                    <a:pt x="9525" y="11501"/>
                  </a:cubicBezTo>
                  <a:cubicBezTo>
                    <a:pt x="12478" y="11704"/>
                    <a:pt x="15621" y="11763"/>
                    <a:pt x="18598" y="12240"/>
                  </a:cubicBezTo>
                  <a:cubicBezTo>
                    <a:pt x="18681" y="12275"/>
                    <a:pt x="18776" y="12287"/>
                    <a:pt x="18872" y="12287"/>
                  </a:cubicBezTo>
                  <a:cubicBezTo>
                    <a:pt x="19646" y="12406"/>
                    <a:pt x="20420" y="12561"/>
                    <a:pt x="21158" y="12764"/>
                  </a:cubicBezTo>
                  <a:cubicBezTo>
                    <a:pt x="22110" y="13014"/>
                    <a:pt x="21920" y="14871"/>
                    <a:pt x="21896" y="15562"/>
                  </a:cubicBezTo>
                  <a:cubicBezTo>
                    <a:pt x="21801" y="17752"/>
                    <a:pt x="20872" y="19883"/>
                    <a:pt x="19419" y="21562"/>
                  </a:cubicBezTo>
                  <a:cubicBezTo>
                    <a:pt x="17589" y="23681"/>
                    <a:pt x="14280" y="25065"/>
                    <a:pt x="11176" y="25065"/>
                  </a:cubicBezTo>
                  <a:cubicBezTo>
                    <a:pt x="8908" y="25065"/>
                    <a:pt x="6750" y="24327"/>
                    <a:pt x="5358" y="22598"/>
                  </a:cubicBezTo>
                  <a:cubicBezTo>
                    <a:pt x="5218" y="22422"/>
                    <a:pt x="5023" y="22349"/>
                    <a:pt x="4831" y="22349"/>
                  </a:cubicBezTo>
                  <a:cubicBezTo>
                    <a:pt x="4373" y="22349"/>
                    <a:pt x="3931" y="22765"/>
                    <a:pt x="4275" y="23193"/>
                  </a:cubicBezTo>
                  <a:cubicBezTo>
                    <a:pt x="5986" y="25319"/>
                    <a:pt x="8526" y="26197"/>
                    <a:pt x="11153" y="26197"/>
                  </a:cubicBezTo>
                  <a:cubicBezTo>
                    <a:pt x="13588" y="26197"/>
                    <a:pt x="16099" y="25443"/>
                    <a:pt x="18098" y="24229"/>
                  </a:cubicBezTo>
                  <a:cubicBezTo>
                    <a:pt x="20007" y="26588"/>
                    <a:pt x="22407" y="27770"/>
                    <a:pt x="25049" y="27770"/>
                  </a:cubicBezTo>
                  <a:cubicBezTo>
                    <a:pt x="26395" y="27770"/>
                    <a:pt x="27803" y="27463"/>
                    <a:pt x="29242" y="26849"/>
                  </a:cubicBezTo>
                  <a:cubicBezTo>
                    <a:pt x="29528" y="26718"/>
                    <a:pt x="30016" y="26539"/>
                    <a:pt x="30421" y="26289"/>
                  </a:cubicBezTo>
                  <a:cubicBezTo>
                    <a:pt x="32252" y="27881"/>
                    <a:pt x="34378" y="29004"/>
                    <a:pt x="36556" y="29004"/>
                  </a:cubicBezTo>
                  <a:cubicBezTo>
                    <a:pt x="37848" y="29004"/>
                    <a:pt x="39157" y="28609"/>
                    <a:pt x="40434" y="27682"/>
                  </a:cubicBezTo>
                  <a:cubicBezTo>
                    <a:pt x="40791" y="27420"/>
                    <a:pt x="41077" y="27158"/>
                    <a:pt x="41291" y="26896"/>
                  </a:cubicBezTo>
                  <a:cubicBezTo>
                    <a:pt x="42256" y="27956"/>
                    <a:pt x="43625" y="28599"/>
                    <a:pt x="45018" y="28885"/>
                  </a:cubicBezTo>
                  <a:cubicBezTo>
                    <a:pt x="45445" y="28971"/>
                    <a:pt x="46008" y="29025"/>
                    <a:pt x="46617" y="29025"/>
                  </a:cubicBezTo>
                  <a:cubicBezTo>
                    <a:pt x="48366" y="29025"/>
                    <a:pt x="50499" y="28577"/>
                    <a:pt x="50923" y="27146"/>
                  </a:cubicBezTo>
                  <a:cubicBezTo>
                    <a:pt x="52138" y="23062"/>
                    <a:pt x="53352" y="18967"/>
                    <a:pt x="54567" y="14883"/>
                  </a:cubicBezTo>
                  <a:cubicBezTo>
                    <a:pt x="54695" y="14439"/>
                    <a:pt x="54334" y="14151"/>
                    <a:pt x="53979" y="14151"/>
                  </a:cubicBezTo>
                  <a:cubicBezTo>
                    <a:pt x="53743" y="14151"/>
                    <a:pt x="53509" y="14278"/>
                    <a:pt x="53424" y="14573"/>
                  </a:cubicBezTo>
                  <a:cubicBezTo>
                    <a:pt x="52435" y="17883"/>
                    <a:pt x="51459" y="21205"/>
                    <a:pt x="50471" y="24515"/>
                  </a:cubicBezTo>
                  <a:cubicBezTo>
                    <a:pt x="50257" y="25229"/>
                    <a:pt x="50054" y="25932"/>
                    <a:pt x="49840" y="26634"/>
                  </a:cubicBezTo>
                  <a:cubicBezTo>
                    <a:pt x="49554" y="27587"/>
                    <a:pt x="48947" y="27349"/>
                    <a:pt x="47899" y="27623"/>
                  </a:cubicBezTo>
                  <a:cubicBezTo>
                    <a:pt x="47412" y="27752"/>
                    <a:pt x="46886" y="27817"/>
                    <a:pt x="46352" y="27817"/>
                  </a:cubicBezTo>
                  <a:cubicBezTo>
                    <a:pt x="44666" y="27817"/>
                    <a:pt x="42887" y="27166"/>
                    <a:pt x="41910" y="25801"/>
                  </a:cubicBezTo>
                  <a:cubicBezTo>
                    <a:pt x="42125" y="25146"/>
                    <a:pt x="42196" y="24408"/>
                    <a:pt x="42351" y="23455"/>
                  </a:cubicBezTo>
                  <a:cubicBezTo>
                    <a:pt x="42958" y="19705"/>
                    <a:pt x="43565" y="15966"/>
                    <a:pt x="44184" y="12228"/>
                  </a:cubicBezTo>
                  <a:cubicBezTo>
                    <a:pt x="44363" y="11120"/>
                    <a:pt x="44542" y="10025"/>
                    <a:pt x="44720" y="8918"/>
                  </a:cubicBezTo>
                  <a:cubicBezTo>
                    <a:pt x="44839" y="8203"/>
                    <a:pt x="46054" y="6846"/>
                    <a:pt x="46578" y="6072"/>
                  </a:cubicBezTo>
                  <a:cubicBezTo>
                    <a:pt x="46877" y="5631"/>
                    <a:pt x="46467" y="5208"/>
                    <a:pt x="46047" y="5208"/>
                  </a:cubicBezTo>
                  <a:cubicBezTo>
                    <a:pt x="45866" y="5208"/>
                    <a:pt x="45683" y="5287"/>
                    <a:pt x="45554" y="5477"/>
                  </a:cubicBezTo>
                  <a:cubicBezTo>
                    <a:pt x="44506" y="7049"/>
                    <a:pt x="43661" y="8096"/>
                    <a:pt x="43363" y="9930"/>
                  </a:cubicBezTo>
                  <a:cubicBezTo>
                    <a:pt x="42863" y="12954"/>
                    <a:pt x="42375" y="15978"/>
                    <a:pt x="41887" y="19014"/>
                  </a:cubicBezTo>
                  <a:cubicBezTo>
                    <a:pt x="41506" y="21265"/>
                    <a:pt x="41136" y="23527"/>
                    <a:pt x="40779" y="25789"/>
                  </a:cubicBezTo>
                  <a:cubicBezTo>
                    <a:pt x="40786" y="25740"/>
                    <a:pt x="40789" y="25717"/>
                    <a:pt x="40784" y="25717"/>
                  </a:cubicBezTo>
                  <a:lnTo>
                    <a:pt x="40784" y="25717"/>
                  </a:lnTo>
                  <a:cubicBezTo>
                    <a:pt x="40770" y="25717"/>
                    <a:pt x="40709" y="25843"/>
                    <a:pt x="40541" y="26027"/>
                  </a:cubicBezTo>
                  <a:cubicBezTo>
                    <a:pt x="40077" y="26515"/>
                    <a:pt x="39529" y="26896"/>
                    <a:pt x="38946" y="27242"/>
                  </a:cubicBezTo>
                  <a:cubicBezTo>
                    <a:pt x="38148" y="27704"/>
                    <a:pt x="37340" y="27901"/>
                    <a:pt x="36543" y="27901"/>
                  </a:cubicBezTo>
                  <a:cubicBezTo>
                    <a:pt x="34531" y="27901"/>
                    <a:pt x="32587" y="26650"/>
                    <a:pt x="31052" y="25277"/>
                  </a:cubicBezTo>
                  <a:cubicBezTo>
                    <a:pt x="31135" y="24313"/>
                    <a:pt x="31207" y="23348"/>
                    <a:pt x="31278" y="22384"/>
                  </a:cubicBezTo>
                  <a:cubicBezTo>
                    <a:pt x="31600" y="18145"/>
                    <a:pt x="31921" y="13918"/>
                    <a:pt x="32254" y="9680"/>
                  </a:cubicBezTo>
                  <a:cubicBezTo>
                    <a:pt x="32350" y="8334"/>
                    <a:pt x="32457" y="6989"/>
                    <a:pt x="32552" y="5644"/>
                  </a:cubicBezTo>
                  <a:cubicBezTo>
                    <a:pt x="32576" y="5405"/>
                    <a:pt x="32576" y="5536"/>
                    <a:pt x="32897" y="4834"/>
                  </a:cubicBezTo>
                  <a:cubicBezTo>
                    <a:pt x="33266" y="3977"/>
                    <a:pt x="33647" y="3131"/>
                    <a:pt x="34028" y="2286"/>
                  </a:cubicBezTo>
                  <a:cubicBezTo>
                    <a:pt x="34241" y="1813"/>
                    <a:pt x="33831" y="1384"/>
                    <a:pt x="33450" y="1384"/>
                  </a:cubicBezTo>
                  <a:cubicBezTo>
                    <a:pt x="33275" y="1384"/>
                    <a:pt x="33105" y="1474"/>
                    <a:pt x="33004" y="1691"/>
                  </a:cubicBezTo>
                  <a:cubicBezTo>
                    <a:pt x="32171" y="3560"/>
                    <a:pt x="31421" y="4989"/>
                    <a:pt x="31266" y="7001"/>
                  </a:cubicBezTo>
                  <a:cubicBezTo>
                    <a:pt x="30992" y="10597"/>
                    <a:pt x="30718" y="14204"/>
                    <a:pt x="30445" y="17812"/>
                  </a:cubicBezTo>
                  <a:cubicBezTo>
                    <a:pt x="30254" y="20253"/>
                    <a:pt x="30076" y="22693"/>
                    <a:pt x="29885" y="25134"/>
                  </a:cubicBezTo>
                  <a:cubicBezTo>
                    <a:pt x="29814" y="25194"/>
                    <a:pt x="29683" y="25289"/>
                    <a:pt x="29444" y="25432"/>
                  </a:cubicBezTo>
                  <a:cubicBezTo>
                    <a:pt x="28659" y="25872"/>
                    <a:pt x="27801" y="26170"/>
                    <a:pt x="26932" y="26408"/>
                  </a:cubicBezTo>
                  <a:cubicBezTo>
                    <a:pt x="26270" y="26589"/>
                    <a:pt x="25624" y="26675"/>
                    <a:pt x="24998" y="26675"/>
                  </a:cubicBezTo>
                  <a:cubicBezTo>
                    <a:pt x="22660" y="26675"/>
                    <a:pt x="20602" y="25478"/>
                    <a:pt x="19062" y="23562"/>
                  </a:cubicBezTo>
                  <a:cubicBezTo>
                    <a:pt x="22146" y="21146"/>
                    <a:pt x="23849" y="16812"/>
                    <a:pt x="22932" y="13133"/>
                  </a:cubicBezTo>
                  <a:cubicBezTo>
                    <a:pt x="22646" y="12025"/>
                    <a:pt x="21920" y="11692"/>
                    <a:pt x="20812" y="11466"/>
                  </a:cubicBezTo>
                  <a:cubicBezTo>
                    <a:pt x="20360" y="11371"/>
                    <a:pt x="19896" y="11287"/>
                    <a:pt x="19443" y="11216"/>
                  </a:cubicBezTo>
                  <a:lnTo>
                    <a:pt x="19443" y="572"/>
                  </a:lnTo>
                  <a:cubicBezTo>
                    <a:pt x="19443" y="191"/>
                    <a:pt x="19146" y="0"/>
                    <a:pt x="18848" y="0"/>
                  </a:cubicBezTo>
                  <a:close/>
                </a:path>
              </a:pathLst>
            </a:custGeom>
            <a:solidFill>
              <a:srgbClr val="7F36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3821824254"/>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811"/>
        <p:cNvGrpSpPr/>
        <p:nvPr/>
      </p:nvGrpSpPr>
      <p:grpSpPr>
        <a:xfrm>
          <a:off x="0" y="0"/>
          <a:ext cx="0" cy="0"/>
          <a:chOff x="0" y="0"/>
          <a:chExt cx="0" cy="0"/>
        </a:xfrm>
      </p:grpSpPr>
      <p:grpSp>
        <p:nvGrpSpPr>
          <p:cNvPr id="812" name="Google Shape;812;p42"/>
          <p:cNvGrpSpPr/>
          <p:nvPr/>
        </p:nvGrpSpPr>
        <p:grpSpPr>
          <a:xfrm>
            <a:off x="3503700" y="433571"/>
            <a:ext cx="5127051" cy="4465175"/>
            <a:chOff x="3503700" y="433571"/>
            <a:chExt cx="5127051" cy="4465175"/>
          </a:xfrm>
        </p:grpSpPr>
        <p:sp>
          <p:nvSpPr>
            <p:cNvPr id="813" name="Google Shape;813;p42"/>
            <p:cNvSpPr/>
            <p:nvPr/>
          </p:nvSpPr>
          <p:spPr>
            <a:xfrm>
              <a:off x="3553771" y="4688150"/>
              <a:ext cx="4836784" cy="210596"/>
            </a:xfrm>
            <a:custGeom>
              <a:avLst/>
              <a:gdLst/>
              <a:ahLst/>
              <a:cxnLst/>
              <a:rect l="l" t="t" r="r" b="b"/>
              <a:pathLst>
                <a:path w="309802" h="18753" extrusionOk="0">
                  <a:moveTo>
                    <a:pt x="154901" y="1"/>
                  </a:moveTo>
                  <a:cubicBezTo>
                    <a:pt x="113812" y="1"/>
                    <a:pt x="74415" y="989"/>
                    <a:pt x="45363" y="2751"/>
                  </a:cubicBezTo>
                  <a:cubicBezTo>
                    <a:pt x="16312" y="4501"/>
                    <a:pt x="1" y="6894"/>
                    <a:pt x="1" y="9383"/>
                  </a:cubicBezTo>
                  <a:cubicBezTo>
                    <a:pt x="1" y="11859"/>
                    <a:pt x="16312" y="14252"/>
                    <a:pt x="45363" y="16003"/>
                  </a:cubicBezTo>
                  <a:cubicBezTo>
                    <a:pt x="74415" y="17765"/>
                    <a:pt x="113812" y="18753"/>
                    <a:pt x="154901" y="18753"/>
                  </a:cubicBezTo>
                  <a:cubicBezTo>
                    <a:pt x="195977" y="18753"/>
                    <a:pt x="235387" y="17765"/>
                    <a:pt x="264438" y="16003"/>
                  </a:cubicBezTo>
                  <a:cubicBezTo>
                    <a:pt x="293478" y="14252"/>
                    <a:pt x="309801" y="11859"/>
                    <a:pt x="309801" y="9383"/>
                  </a:cubicBezTo>
                  <a:cubicBezTo>
                    <a:pt x="309801" y="6894"/>
                    <a:pt x="293478" y="4501"/>
                    <a:pt x="264438" y="2751"/>
                  </a:cubicBezTo>
                  <a:cubicBezTo>
                    <a:pt x="235387" y="989"/>
                    <a:pt x="195977" y="1"/>
                    <a:pt x="154901" y="1"/>
                  </a:cubicBezTo>
                  <a:close/>
                </a:path>
              </a:pathLst>
            </a:custGeom>
            <a:solidFill>
              <a:srgbClr val="E9E5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14" name="Google Shape;814;p42"/>
            <p:cNvGrpSpPr/>
            <p:nvPr/>
          </p:nvGrpSpPr>
          <p:grpSpPr>
            <a:xfrm flipH="1">
              <a:off x="3503700" y="433571"/>
              <a:ext cx="5127051" cy="4387550"/>
              <a:chOff x="1528150" y="911500"/>
              <a:chExt cx="4568750" cy="3909775"/>
            </a:xfrm>
          </p:grpSpPr>
          <p:sp>
            <p:nvSpPr>
              <p:cNvPr id="815" name="Google Shape;815;p42"/>
              <p:cNvSpPr/>
              <p:nvPr/>
            </p:nvSpPr>
            <p:spPr>
              <a:xfrm>
                <a:off x="2561925" y="1731575"/>
                <a:ext cx="534300" cy="890450"/>
              </a:xfrm>
              <a:custGeom>
                <a:avLst/>
                <a:gdLst/>
                <a:ahLst/>
                <a:cxnLst/>
                <a:rect l="l" t="t" r="r" b="b"/>
                <a:pathLst>
                  <a:path w="21372" h="35618" extrusionOk="0">
                    <a:moveTo>
                      <a:pt x="12035" y="1"/>
                    </a:moveTo>
                    <a:cubicBezTo>
                      <a:pt x="11104" y="1"/>
                      <a:pt x="10038" y="152"/>
                      <a:pt x="8870" y="573"/>
                    </a:cubicBezTo>
                    <a:cubicBezTo>
                      <a:pt x="4667" y="2073"/>
                      <a:pt x="3715" y="7740"/>
                      <a:pt x="4751" y="12336"/>
                    </a:cubicBezTo>
                    <a:cubicBezTo>
                      <a:pt x="5787" y="16944"/>
                      <a:pt x="0" y="32636"/>
                      <a:pt x="0" y="32636"/>
                    </a:cubicBezTo>
                    <a:cubicBezTo>
                      <a:pt x="0" y="32636"/>
                      <a:pt x="2119" y="35617"/>
                      <a:pt x="9003" y="35617"/>
                    </a:cubicBezTo>
                    <a:cubicBezTo>
                      <a:pt x="10328" y="35617"/>
                      <a:pt x="11829" y="35507"/>
                      <a:pt x="13526" y="35244"/>
                    </a:cubicBezTo>
                    <a:cubicBezTo>
                      <a:pt x="13526" y="35244"/>
                      <a:pt x="21372" y="20992"/>
                      <a:pt x="20788" y="10753"/>
                    </a:cubicBezTo>
                    <a:cubicBezTo>
                      <a:pt x="20257" y="1436"/>
                      <a:pt x="16683" y="1021"/>
                      <a:pt x="16050" y="1021"/>
                    </a:cubicBezTo>
                    <a:cubicBezTo>
                      <a:pt x="15988" y="1021"/>
                      <a:pt x="15954" y="1025"/>
                      <a:pt x="15954" y="1025"/>
                    </a:cubicBezTo>
                    <a:cubicBezTo>
                      <a:pt x="15954" y="1025"/>
                      <a:pt x="14452" y="1"/>
                      <a:pt x="120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 name="Google Shape;816;p42"/>
              <p:cNvSpPr/>
              <p:nvPr/>
            </p:nvSpPr>
            <p:spPr>
              <a:xfrm>
                <a:off x="3043825" y="2192525"/>
                <a:ext cx="510200" cy="601425"/>
              </a:xfrm>
              <a:custGeom>
                <a:avLst/>
                <a:gdLst/>
                <a:ahLst/>
                <a:cxnLst/>
                <a:rect l="l" t="t" r="r" b="b"/>
                <a:pathLst>
                  <a:path w="20408" h="24057" extrusionOk="0">
                    <a:moveTo>
                      <a:pt x="1601" y="1"/>
                    </a:moveTo>
                    <a:cubicBezTo>
                      <a:pt x="1096" y="1"/>
                      <a:pt x="564" y="88"/>
                      <a:pt x="0" y="268"/>
                    </a:cubicBezTo>
                    <a:lnTo>
                      <a:pt x="1548" y="6150"/>
                    </a:lnTo>
                    <a:cubicBezTo>
                      <a:pt x="1548" y="6150"/>
                      <a:pt x="7335" y="16651"/>
                      <a:pt x="9347" y="18723"/>
                    </a:cubicBezTo>
                    <a:cubicBezTo>
                      <a:pt x="11359" y="20794"/>
                      <a:pt x="19681" y="24057"/>
                      <a:pt x="19681" y="24057"/>
                    </a:cubicBezTo>
                    <a:lnTo>
                      <a:pt x="20408" y="20782"/>
                    </a:lnTo>
                    <a:lnTo>
                      <a:pt x="11668" y="15163"/>
                    </a:lnTo>
                    <a:cubicBezTo>
                      <a:pt x="11668" y="15163"/>
                      <a:pt x="10906" y="14555"/>
                      <a:pt x="8632" y="8424"/>
                    </a:cubicBezTo>
                    <a:cubicBezTo>
                      <a:pt x="6693" y="3166"/>
                      <a:pt x="4639" y="1"/>
                      <a:pt x="160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 name="Google Shape;817;p42"/>
              <p:cNvSpPr/>
              <p:nvPr/>
            </p:nvSpPr>
            <p:spPr>
              <a:xfrm>
                <a:off x="2357125" y="3188925"/>
                <a:ext cx="541750" cy="1504375"/>
              </a:xfrm>
              <a:custGeom>
                <a:avLst/>
                <a:gdLst/>
                <a:ahLst/>
                <a:cxnLst/>
                <a:rect l="l" t="t" r="r" b="b"/>
                <a:pathLst>
                  <a:path w="21670" h="60175" extrusionOk="0">
                    <a:moveTo>
                      <a:pt x="8192" y="0"/>
                    </a:moveTo>
                    <a:cubicBezTo>
                      <a:pt x="8192" y="0"/>
                      <a:pt x="6478" y="8680"/>
                      <a:pt x="6763" y="21765"/>
                    </a:cubicBezTo>
                    <a:cubicBezTo>
                      <a:pt x="6763" y="21765"/>
                      <a:pt x="1" y="31730"/>
                      <a:pt x="5585" y="60174"/>
                    </a:cubicBezTo>
                    <a:lnTo>
                      <a:pt x="8502" y="60174"/>
                    </a:lnTo>
                    <a:cubicBezTo>
                      <a:pt x="8502" y="60174"/>
                      <a:pt x="10895" y="35969"/>
                      <a:pt x="12728" y="29420"/>
                    </a:cubicBezTo>
                    <a:cubicBezTo>
                      <a:pt x="14550" y="22860"/>
                      <a:pt x="21313" y="20848"/>
                      <a:pt x="21670" y="905"/>
                    </a:cubicBezTo>
                    <a:lnTo>
                      <a:pt x="8192"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 name="Google Shape;818;p42"/>
              <p:cNvSpPr/>
              <p:nvPr/>
            </p:nvSpPr>
            <p:spPr>
              <a:xfrm>
                <a:off x="1732350" y="3132050"/>
                <a:ext cx="495325" cy="695350"/>
              </a:xfrm>
              <a:custGeom>
                <a:avLst/>
                <a:gdLst/>
                <a:ahLst/>
                <a:cxnLst/>
                <a:rect l="l" t="t" r="r" b="b"/>
                <a:pathLst>
                  <a:path w="19813" h="27814" extrusionOk="0">
                    <a:moveTo>
                      <a:pt x="1977" y="1"/>
                    </a:moveTo>
                    <a:cubicBezTo>
                      <a:pt x="1707" y="1"/>
                      <a:pt x="1353" y="68"/>
                      <a:pt x="953" y="311"/>
                    </a:cubicBezTo>
                    <a:cubicBezTo>
                      <a:pt x="0" y="894"/>
                      <a:pt x="0" y="1585"/>
                      <a:pt x="0" y="1585"/>
                    </a:cubicBezTo>
                    <a:cubicBezTo>
                      <a:pt x="0" y="1585"/>
                      <a:pt x="5620" y="13836"/>
                      <a:pt x="9204" y="22813"/>
                    </a:cubicBezTo>
                    <a:cubicBezTo>
                      <a:pt x="10418" y="25826"/>
                      <a:pt x="13335" y="27814"/>
                      <a:pt x="16586" y="27814"/>
                    </a:cubicBezTo>
                    <a:lnTo>
                      <a:pt x="19812" y="27814"/>
                    </a:lnTo>
                    <a:cubicBezTo>
                      <a:pt x="18110" y="22218"/>
                      <a:pt x="13740" y="12824"/>
                      <a:pt x="2525" y="108"/>
                    </a:cubicBezTo>
                    <a:cubicBezTo>
                      <a:pt x="2525" y="108"/>
                      <a:pt x="2317" y="1"/>
                      <a:pt x="197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 name="Google Shape;819;p42"/>
              <p:cNvSpPr/>
              <p:nvPr/>
            </p:nvSpPr>
            <p:spPr>
              <a:xfrm>
                <a:off x="1825800" y="2818925"/>
                <a:ext cx="1116250" cy="1385675"/>
              </a:xfrm>
              <a:custGeom>
                <a:avLst/>
                <a:gdLst/>
                <a:ahLst/>
                <a:cxnLst/>
                <a:rect l="l" t="t" r="r" b="b"/>
                <a:pathLst>
                  <a:path w="44650" h="55427" extrusionOk="0">
                    <a:moveTo>
                      <a:pt x="31541" y="1"/>
                    </a:moveTo>
                    <a:cubicBezTo>
                      <a:pt x="31541" y="1"/>
                      <a:pt x="18599" y="2632"/>
                      <a:pt x="11336" y="22551"/>
                    </a:cubicBezTo>
                    <a:cubicBezTo>
                      <a:pt x="11336" y="22551"/>
                      <a:pt x="10383" y="20968"/>
                      <a:pt x="9014" y="20063"/>
                    </a:cubicBezTo>
                    <a:cubicBezTo>
                      <a:pt x="8716" y="19872"/>
                      <a:pt x="8419" y="19705"/>
                      <a:pt x="8085" y="19598"/>
                    </a:cubicBezTo>
                    <a:cubicBezTo>
                      <a:pt x="7805" y="19503"/>
                      <a:pt x="7514" y="19449"/>
                      <a:pt x="7216" y="19449"/>
                    </a:cubicBezTo>
                    <a:cubicBezTo>
                      <a:pt x="6918" y="19449"/>
                      <a:pt x="6615" y="19503"/>
                      <a:pt x="6311" y="19622"/>
                    </a:cubicBezTo>
                    <a:cubicBezTo>
                      <a:pt x="3728" y="20670"/>
                      <a:pt x="7264" y="22920"/>
                      <a:pt x="4799" y="24980"/>
                    </a:cubicBezTo>
                    <a:cubicBezTo>
                      <a:pt x="2323" y="27040"/>
                      <a:pt x="1" y="30873"/>
                      <a:pt x="4799" y="34302"/>
                    </a:cubicBezTo>
                    <a:cubicBezTo>
                      <a:pt x="9597" y="37731"/>
                      <a:pt x="7561" y="42280"/>
                      <a:pt x="9050" y="45828"/>
                    </a:cubicBezTo>
                    <a:cubicBezTo>
                      <a:pt x="11145" y="50815"/>
                      <a:pt x="16503" y="51596"/>
                      <a:pt x="20959" y="51596"/>
                    </a:cubicBezTo>
                    <a:cubicBezTo>
                      <a:pt x="22630" y="51596"/>
                      <a:pt x="24175" y="51486"/>
                      <a:pt x="25373" y="51447"/>
                    </a:cubicBezTo>
                    <a:cubicBezTo>
                      <a:pt x="25440" y="51445"/>
                      <a:pt x="25507" y="51444"/>
                      <a:pt x="25572" y="51444"/>
                    </a:cubicBezTo>
                    <a:cubicBezTo>
                      <a:pt x="29718" y="51444"/>
                      <a:pt x="29963" y="55426"/>
                      <a:pt x="33635" y="55426"/>
                    </a:cubicBezTo>
                    <a:cubicBezTo>
                      <a:pt x="33682" y="55426"/>
                      <a:pt x="33730" y="55425"/>
                      <a:pt x="33779" y="55424"/>
                    </a:cubicBezTo>
                    <a:cubicBezTo>
                      <a:pt x="36529" y="55353"/>
                      <a:pt x="36482" y="51174"/>
                      <a:pt x="36482" y="51174"/>
                    </a:cubicBezTo>
                    <a:cubicBezTo>
                      <a:pt x="36482" y="51174"/>
                      <a:pt x="44649" y="35398"/>
                      <a:pt x="44352" y="4418"/>
                    </a:cubicBezTo>
                    <a:lnTo>
                      <a:pt x="3154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 name="Google Shape;820;p42"/>
              <p:cNvSpPr/>
              <p:nvPr/>
            </p:nvSpPr>
            <p:spPr>
              <a:xfrm>
                <a:off x="2535425" y="2154100"/>
                <a:ext cx="695050" cy="775475"/>
              </a:xfrm>
              <a:custGeom>
                <a:avLst/>
                <a:gdLst/>
                <a:ahLst/>
                <a:cxnLst/>
                <a:rect l="l" t="t" r="r" b="b"/>
                <a:pathLst>
                  <a:path w="27802" h="31019" extrusionOk="0">
                    <a:moveTo>
                      <a:pt x="6387" y="1"/>
                    </a:moveTo>
                    <a:cubicBezTo>
                      <a:pt x="5801" y="1"/>
                      <a:pt x="5184" y="161"/>
                      <a:pt x="4477" y="567"/>
                    </a:cubicBezTo>
                    <a:cubicBezTo>
                      <a:pt x="0" y="3150"/>
                      <a:pt x="2096" y="12020"/>
                      <a:pt x="3227" y="16628"/>
                    </a:cubicBezTo>
                    <a:cubicBezTo>
                      <a:pt x="3644" y="18355"/>
                      <a:pt x="4180" y="22867"/>
                      <a:pt x="3168" y="26594"/>
                    </a:cubicBezTo>
                    <a:cubicBezTo>
                      <a:pt x="3168" y="26594"/>
                      <a:pt x="8852" y="31019"/>
                      <a:pt x="15481" y="31019"/>
                    </a:cubicBezTo>
                    <a:cubicBezTo>
                      <a:pt x="15642" y="31019"/>
                      <a:pt x="15804" y="31016"/>
                      <a:pt x="15967" y="31011"/>
                    </a:cubicBezTo>
                    <a:lnTo>
                      <a:pt x="19693" y="22903"/>
                    </a:lnTo>
                    <a:cubicBezTo>
                      <a:pt x="19693" y="22903"/>
                      <a:pt x="27802" y="13211"/>
                      <a:pt x="20336" y="1805"/>
                    </a:cubicBezTo>
                    <a:lnTo>
                      <a:pt x="20336" y="1805"/>
                    </a:lnTo>
                    <a:cubicBezTo>
                      <a:pt x="20336" y="1805"/>
                      <a:pt x="18630" y="2383"/>
                      <a:pt x="15963" y="2383"/>
                    </a:cubicBezTo>
                    <a:cubicBezTo>
                      <a:pt x="15100" y="2383"/>
                      <a:pt x="14136" y="2322"/>
                      <a:pt x="13097" y="2162"/>
                    </a:cubicBezTo>
                    <a:cubicBezTo>
                      <a:pt x="9852" y="1671"/>
                      <a:pt x="8280" y="1"/>
                      <a:pt x="638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 name="Google Shape;821;p42"/>
              <p:cNvSpPr/>
              <p:nvPr/>
            </p:nvSpPr>
            <p:spPr>
              <a:xfrm>
                <a:off x="2827725" y="1996825"/>
                <a:ext cx="189475" cy="263025"/>
              </a:xfrm>
              <a:custGeom>
                <a:avLst/>
                <a:gdLst/>
                <a:ahLst/>
                <a:cxnLst/>
                <a:rect l="l" t="t" r="r" b="b"/>
                <a:pathLst>
                  <a:path w="7579" h="10521" extrusionOk="0">
                    <a:moveTo>
                      <a:pt x="5307" y="0"/>
                    </a:moveTo>
                    <a:cubicBezTo>
                      <a:pt x="3520" y="0"/>
                      <a:pt x="1060" y="654"/>
                      <a:pt x="1060" y="654"/>
                    </a:cubicBezTo>
                    <a:cubicBezTo>
                      <a:pt x="1060" y="654"/>
                      <a:pt x="1548" y="4845"/>
                      <a:pt x="0" y="8667"/>
                    </a:cubicBezTo>
                    <a:cubicBezTo>
                      <a:pt x="0" y="8667"/>
                      <a:pt x="1254" y="10521"/>
                      <a:pt x="2778" y="10521"/>
                    </a:cubicBezTo>
                    <a:cubicBezTo>
                      <a:pt x="3279" y="10521"/>
                      <a:pt x="3809" y="10320"/>
                      <a:pt x="4334" y="9787"/>
                    </a:cubicBezTo>
                    <a:cubicBezTo>
                      <a:pt x="4334" y="9787"/>
                      <a:pt x="4525" y="5941"/>
                      <a:pt x="6906" y="1595"/>
                    </a:cubicBezTo>
                    <a:cubicBezTo>
                      <a:pt x="7578" y="356"/>
                      <a:pt x="6626" y="0"/>
                      <a:pt x="5307" y="0"/>
                    </a:cubicBezTo>
                    <a:close/>
                  </a:path>
                </a:pathLst>
              </a:custGeom>
              <a:solidFill>
                <a:srgbClr val="49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 name="Google Shape;822;p42"/>
              <p:cNvSpPr/>
              <p:nvPr/>
            </p:nvSpPr>
            <p:spPr>
              <a:xfrm>
                <a:off x="2725375" y="2007375"/>
                <a:ext cx="71125" cy="78575"/>
              </a:xfrm>
              <a:custGeom>
                <a:avLst/>
                <a:gdLst/>
                <a:ahLst/>
                <a:cxnLst/>
                <a:rect l="l" t="t" r="r" b="b"/>
                <a:pathLst>
                  <a:path w="2845" h="3143" extrusionOk="0">
                    <a:moveTo>
                      <a:pt x="674" y="0"/>
                    </a:moveTo>
                    <a:cubicBezTo>
                      <a:pt x="303" y="0"/>
                      <a:pt x="0" y="224"/>
                      <a:pt x="94" y="1018"/>
                    </a:cubicBezTo>
                    <a:cubicBezTo>
                      <a:pt x="269" y="2496"/>
                      <a:pt x="1334" y="3142"/>
                      <a:pt x="2029" y="3142"/>
                    </a:cubicBezTo>
                    <a:cubicBezTo>
                      <a:pt x="2325" y="3142"/>
                      <a:pt x="2554" y="3025"/>
                      <a:pt x="2618" y="2804"/>
                    </a:cubicBezTo>
                    <a:cubicBezTo>
                      <a:pt x="2844" y="2066"/>
                      <a:pt x="1749" y="375"/>
                      <a:pt x="1749" y="375"/>
                    </a:cubicBezTo>
                    <a:cubicBezTo>
                      <a:pt x="1749" y="375"/>
                      <a:pt x="1154" y="0"/>
                      <a:pt x="6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 name="Google Shape;823;p42"/>
              <p:cNvSpPr/>
              <p:nvPr/>
            </p:nvSpPr>
            <p:spPr>
              <a:xfrm>
                <a:off x="3030725" y="1937825"/>
                <a:ext cx="65050" cy="89400"/>
              </a:xfrm>
              <a:custGeom>
                <a:avLst/>
                <a:gdLst/>
                <a:ahLst/>
                <a:cxnLst/>
                <a:rect l="l" t="t" r="r" b="b"/>
                <a:pathLst>
                  <a:path w="2602" h="3576" extrusionOk="0">
                    <a:moveTo>
                      <a:pt x="1355" y="0"/>
                    </a:moveTo>
                    <a:cubicBezTo>
                      <a:pt x="817" y="0"/>
                      <a:pt x="262" y="871"/>
                      <a:pt x="262" y="871"/>
                    </a:cubicBezTo>
                    <a:cubicBezTo>
                      <a:pt x="262" y="871"/>
                      <a:pt x="0" y="2860"/>
                      <a:pt x="512" y="3431"/>
                    </a:cubicBezTo>
                    <a:cubicBezTo>
                      <a:pt x="598" y="3529"/>
                      <a:pt x="717" y="3575"/>
                      <a:pt x="851" y="3575"/>
                    </a:cubicBezTo>
                    <a:cubicBezTo>
                      <a:pt x="1523" y="3575"/>
                      <a:pt x="2602" y="2426"/>
                      <a:pt x="2036" y="740"/>
                    </a:cubicBezTo>
                    <a:cubicBezTo>
                      <a:pt x="1851" y="189"/>
                      <a:pt x="1605" y="0"/>
                      <a:pt x="135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 name="Google Shape;824;p42"/>
              <p:cNvSpPr/>
              <p:nvPr/>
            </p:nvSpPr>
            <p:spPr>
              <a:xfrm>
                <a:off x="2739325" y="1808450"/>
                <a:ext cx="332800" cy="370475"/>
              </a:xfrm>
              <a:custGeom>
                <a:avLst/>
                <a:gdLst/>
                <a:ahLst/>
                <a:cxnLst/>
                <a:rect l="l" t="t" r="r" b="b"/>
                <a:pathLst>
                  <a:path w="13312" h="14819" extrusionOk="0">
                    <a:moveTo>
                      <a:pt x="6847" y="1"/>
                    </a:moveTo>
                    <a:cubicBezTo>
                      <a:pt x="6303" y="1"/>
                      <a:pt x="5712" y="70"/>
                      <a:pt x="5072" y="212"/>
                    </a:cubicBezTo>
                    <a:cubicBezTo>
                      <a:pt x="1274" y="1058"/>
                      <a:pt x="0" y="3558"/>
                      <a:pt x="774" y="6987"/>
                    </a:cubicBezTo>
                    <a:cubicBezTo>
                      <a:pt x="2053" y="12697"/>
                      <a:pt x="4009" y="14818"/>
                      <a:pt x="6688" y="14818"/>
                    </a:cubicBezTo>
                    <a:cubicBezTo>
                      <a:pt x="7126" y="14818"/>
                      <a:pt x="7584" y="14762"/>
                      <a:pt x="8061" y="14655"/>
                    </a:cubicBezTo>
                    <a:cubicBezTo>
                      <a:pt x="11561" y="13869"/>
                      <a:pt x="13311" y="11666"/>
                      <a:pt x="11716" y="4534"/>
                    </a:cubicBezTo>
                    <a:cubicBezTo>
                      <a:pt x="11072" y="1683"/>
                      <a:pt x="9532" y="1"/>
                      <a:pt x="684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 name="Google Shape;825;p42"/>
              <p:cNvSpPr/>
              <p:nvPr/>
            </p:nvSpPr>
            <p:spPr>
              <a:xfrm>
                <a:off x="2669675" y="1772225"/>
                <a:ext cx="380125" cy="274300"/>
              </a:xfrm>
              <a:custGeom>
                <a:avLst/>
                <a:gdLst/>
                <a:ahLst/>
                <a:cxnLst/>
                <a:rect l="l" t="t" r="r" b="b"/>
                <a:pathLst>
                  <a:path w="15205" h="10972" extrusionOk="0">
                    <a:moveTo>
                      <a:pt x="9014" y="0"/>
                    </a:moveTo>
                    <a:cubicBezTo>
                      <a:pt x="8583" y="0"/>
                      <a:pt x="8133" y="37"/>
                      <a:pt x="7668" y="114"/>
                    </a:cubicBezTo>
                    <a:cubicBezTo>
                      <a:pt x="3965" y="733"/>
                      <a:pt x="0" y="4412"/>
                      <a:pt x="4251" y="10972"/>
                    </a:cubicBezTo>
                    <a:cubicBezTo>
                      <a:pt x="4251" y="10972"/>
                      <a:pt x="3203" y="7126"/>
                      <a:pt x="3822" y="4412"/>
                    </a:cubicBezTo>
                    <a:cubicBezTo>
                      <a:pt x="3822" y="4412"/>
                      <a:pt x="5723" y="1767"/>
                      <a:pt x="9414" y="1767"/>
                    </a:cubicBezTo>
                    <a:cubicBezTo>
                      <a:pt x="10323" y="1767"/>
                      <a:pt x="11341" y="1928"/>
                      <a:pt x="12466" y="2328"/>
                    </a:cubicBezTo>
                    <a:cubicBezTo>
                      <a:pt x="12466" y="2328"/>
                      <a:pt x="14157" y="5055"/>
                      <a:pt x="14990" y="8853"/>
                    </a:cubicBezTo>
                    <a:cubicBezTo>
                      <a:pt x="14990" y="8853"/>
                      <a:pt x="15204" y="7483"/>
                      <a:pt x="14645" y="4447"/>
                    </a:cubicBezTo>
                    <a:cubicBezTo>
                      <a:pt x="14145" y="1782"/>
                      <a:pt x="12016" y="0"/>
                      <a:pt x="90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 name="Google Shape;826;p42"/>
              <p:cNvSpPr/>
              <p:nvPr/>
            </p:nvSpPr>
            <p:spPr>
              <a:xfrm>
                <a:off x="2715500" y="1745875"/>
                <a:ext cx="313450" cy="224450"/>
              </a:xfrm>
              <a:custGeom>
                <a:avLst/>
                <a:gdLst/>
                <a:ahLst/>
                <a:cxnLst/>
                <a:rect l="l" t="t" r="r" b="b"/>
                <a:pathLst>
                  <a:path w="12538" h="8978" extrusionOk="0">
                    <a:moveTo>
                      <a:pt x="7264" y="0"/>
                    </a:moveTo>
                    <a:cubicBezTo>
                      <a:pt x="3462" y="0"/>
                      <a:pt x="141" y="3852"/>
                      <a:pt x="72" y="6251"/>
                    </a:cubicBezTo>
                    <a:cubicBezTo>
                      <a:pt x="1" y="8740"/>
                      <a:pt x="1513" y="8978"/>
                      <a:pt x="1513" y="8978"/>
                    </a:cubicBezTo>
                    <a:cubicBezTo>
                      <a:pt x="1370" y="7240"/>
                      <a:pt x="2477" y="5823"/>
                      <a:pt x="2477" y="5823"/>
                    </a:cubicBezTo>
                    <a:lnTo>
                      <a:pt x="2477" y="5823"/>
                    </a:lnTo>
                    <a:cubicBezTo>
                      <a:pt x="1977" y="7180"/>
                      <a:pt x="2477" y="8311"/>
                      <a:pt x="2477" y="8311"/>
                    </a:cubicBezTo>
                    <a:cubicBezTo>
                      <a:pt x="2477" y="8311"/>
                      <a:pt x="2477" y="7406"/>
                      <a:pt x="3049" y="7013"/>
                    </a:cubicBezTo>
                    <a:cubicBezTo>
                      <a:pt x="3620" y="6609"/>
                      <a:pt x="5287" y="6859"/>
                      <a:pt x="6109" y="6121"/>
                    </a:cubicBezTo>
                    <a:cubicBezTo>
                      <a:pt x="6382" y="5874"/>
                      <a:pt x="6643" y="5792"/>
                      <a:pt x="6869" y="5792"/>
                    </a:cubicBezTo>
                    <a:cubicBezTo>
                      <a:pt x="7320" y="5792"/>
                      <a:pt x="7633" y="6121"/>
                      <a:pt x="7633" y="6121"/>
                    </a:cubicBezTo>
                    <a:cubicBezTo>
                      <a:pt x="8609" y="3537"/>
                      <a:pt x="8383" y="2537"/>
                      <a:pt x="8383" y="2537"/>
                    </a:cubicBezTo>
                    <a:lnTo>
                      <a:pt x="8383" y="2537"/>
                    </a:lnTo>
                    <a:cubicBezTo>
                      <a:pt x="9204" y="4442"/>
                      <a:pt x="8657" y="5501"/>
                      <a:pt x="8657" y="5501"/>
                    </a:cubicBezTo>
                    <a:cubicBezTo>
                      <a:pt x="8776" y="5477"/>
                      <a:pt x="8899" y="5467"/>
                      <a:pt x="9022" y="5467"/>
                    </a:cubicBezTo>
                    <a:cubicBezTo>
                      <a:pt x="9814" y="5467"/>
                      <a:pt x="10633" y="5894"/>
                      <a:pt x="10633" y="5894"/>
                    </a:cubicBezTo>
                    <a:cubicBezTo>
                      <a:pt x="11050" y="4597"/>
                      <a:pt x="10633" y="3382"/>
                      <a:pt x="10633" y="3382"/>
                    </a:cubicBezTo>
                    <a:lnTo>
                      <a:pt x="10633" y="3382"/>
                    </a:lnTo>
                    <a:cubicBezTo>
                      <a:pt x="11526" y="5061"/>
                      <a:pt x="11609" y="6382"/>
                      <a:pt x="11609" y="6382"/>
                    </a:cubicBezTo>
                    <a:cubicBezTo>
                      <a:pt x="11708" y="6362"/>
                      <a:pt x="11800" y="6353"/>
                      <a:pt x="11885" y="6353"/>
                    </a:cubicBezTo>
                    <a:cubicBezTo>
                      <a:pt x="12293" y="6353"/>
                      <a:pt x="12538" y="6549"/>
                      <a:pt x="12538" y="6549"/>
                    </a:cubicBezTo>
                    <a:cubicBezTo>
                      <a:pt x="12538" y="6549"/>
                      <a:pt x="11597" y="275"/>
                      <a:pt x="7633" y="13"/>
                    </a:cubicBezTo>
                    <a:cubicBezTo>
                      <a:pt x="7509" y="4"/>
                      <a:pt x="7386" y="0"/>
                      <a:pt x="726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 name="Google Shape;827;p42"/>
              <p:cNvSpPr/>
              <p:nvPr/>
            </p:nvSpPr>
            <p:spPr>
              <a:xfrm>
                <a:off x="2535725" y="2174775"/>
                <a:ext cx="190650" cy="537725"/>
              </a:xfrm>
              <a:custGeom>
                <a:avLst/>
                <a:gdLst/>
                <a:ahLst/>
                <a:cxnLst/>
                <a:rect l="l" t="t" r="r" b="b"/>
                <a:pathLst>
                  <a:path w="7626" h="21509" extrusionOk="0">
                    <a:moveTo>
                      <a:pt x="4787" y="1"/>
                    </a:moveTo>
                    <a:cubicBezTo>
                      <a:pt x="4378" y="1"/>
                      <a:pt x="3934" y="167"/>
                      <a:pt x="3465" y="537"/>
                    </a:cubicBezTo>
                    <a:cubicBezTo>
                      <a:pt x="2465" y="1335"/>
                      <a:pt x="2036" y="2954"/>
                      <a:pt x="1727" y="6026"/>
                    </a:cubicBezTo>
                    <a:cubicBezTo>
                      <a:pt x="1048" y="12706"/>
                      <a:pt x="0" y="17135"/>
                      <a:pt x="0" y="17135"/>
                    </a:cubicBezTo>
                    <a:cubicBezTo>
                      <a:pt x="0" y="17135"/>
                      <a:pt x="417" y="21266"/>
                      <a:pt x="1453" y="21492"/>
                    </a:cubicBezTo>
                    <a:cubicBezTo>
                      <a:pt x="1502" y="21503"/>
                      <a:pt x="1551" y="21508"/>
                      <a:pt x="1600" y="21508"/>
                    </a:cubicBezTo>
                    <a:cubicBezTo>
                      <a:pt x="4269" y="21508"/>
                      <a:pt x="7626" y="6251"/>
                      <a:pt x="7263" y="3621"/>
                    </a:cubicBezTo>
                    <a:cubicBezTo>
                      <a:pt x="6984" y="1603"/>
                      <a:pt x="6057" y="1"/>
                      <a:pt x="478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 name="Google Shape;828;p42"/>
              <p:cNvSpPr/>
              <p:nvPr/>
            </p:nvSpPr>
            <p:spPr>
              <a:xfrm>
                <a:off x="2271400" y="2265000"/>
                <a:ext cx="356325" cy="447100"/>
              </a:xfrm>
              <a:custGeom>
                <a:avLst/>
                <a:gdLst/>
                <a:ahLst/>
                <a:cxnLst/>
                <a:rect l="l" t="t" r="r" b="b"/>
                <a:pathLst>
                  <a:path w="14253" h="17884" extrusionOk="0">
                    <a:moveTo>
                      <a:pt x="1965" y="0"/>
                    </a:moveTo>
                    <a:lnTo>
                      <a:pt x="1" y="798"/>
                    </a:lnTo>
                    <a:cubicBezTo>
                      <a:pt x="1179" y="4977"/>
                      <a:pt x="5835" y="13180"/>
                      <a:pt x="8430" y="15657"/>
                    </a:cubicBezTo>
                    <a:cubicBezTo>
                      <a:pt x="8844" y="16044"/>
                      <a:pt x="10582" y="17884"/>
                      <a:pt x="11926" y="17884"/>
                    </a:cubicBezTo>
                    <a:cubicBezTo>
                      <a:pt x="12362" y="17884"/>
                      <a:pt x="12756" y="17691"/>
                      <a:pt x="13050" y="17193"/>
                    </a:cubicBezTo>
                    <a:cubicBezTo>
                      <a:pt x="14252" y="15145"/>
                      <a:pt x="13312" y="12764"/>
                      <a:pt x="10597" y="10621"/>
                    </a:cubicBezTo>
                    <a:cubicBezTo>
                      <a:pt x="7894" y="8489"/>
                      <a:pt x="1965" y="0"/>
                      <a:pt x="196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 name="Google Shape;829;p42"/>
              <p:cNvSpPr/>
              <p:nvPr/>
            </p:nvSpPr>
            <p:spPr>
              <a:xfrm>
                <a:off x="2112750" y="2125025"/>
                <a:ext cx="230125" cy="178750"/>
              </a:xfrm>
              <a:custGeom>
                <a:avLst/>
                <a:gdLst/>
                <a:ahLst/>
                <a:cxnLst/>
                <a:rect l="l" t="t" r="r" b="b"/>
                <a:pathLst>
                  <a:path w="9205" h="7150" extrusionOk="0">
                    <a:moveTo>
                      <a:pt x="1942" y="1"/>
                    </a:moveTo>
                    <a:cubicBezTo>
                      <a:pt x="1905" y="1"/>
                      <a:pt x="1873" y="5"/>
                      <a:pt x="1846" y="15"/>
                    </a:cubicBezTo>
                    <a:cubicBezTo>
                      <a:pt x="1298" y="218"/>
                      <a:pt x="2298" y="503"/>
                      <a:pt x="3680" y="1813"/>
                    </a:cubicBezTo>
                    <a:cubicBezTo>
                      <a:pt x="3621" y="1784"/>
                      <a:pt x="1943" y="993"/>
                      <a:pt x="981" y="993"/>
                    </a:cubicBezTo>
                    <a:cubicBezTo>
                      <a:pt x="770" y="993"/>
                      <a:pt x="594" y="1031"/>
                      <a:pt x="477" y="1122"/>
                    </a:cubicBezTo>
                    <a:cubicBezTo>
                      <a:pt x="1" y="1492"/>
                      <a:pt x="703" y="1063"/>
                      <a:pt x="3322" y="2801"/>
                    </a:cubicBezTo>
                    <a:cubicBezTo>
                      <a:pt x="3322" y="2801"/>
                      <a:pt x="2009" y="2327"/>
                      <a:pt x="1209" y="2327"/>
                    </a:cubicBezTo>
                    <a:cubicBezTo>
                      <a:pt x="1019" y="2327"/>
                      <a:pt x="858" y="2354"/>
                      <a:pt x="751" y="2420"/>
                    </a:cubicBezTo>
                    <a:cubicBezTo>
                      <a:pt x="239" y="2730"/>
                      <a:pt x="798" y="2849"/>
                      <a:pt x="1489" y="3135"/>
                    </a:cubicBezTo>
                    <a:cubicBezTo>
                      <a:pt x="1584" y="3170"/>
                      <a:pt x="1679" y="3206"/>
                      <a:pt x="1775" y="3254"/>
                    </a:cubicBezTo>
                    <a:cubicBezTo>
                      <a:pt x="1775" y="3254"/>
                      <a:pt x="1215" y="3408"/>
                      <a:pt x="2191" y="3968"/>
                    </a:cubicBezTo>
                    <a:cubicBezTo>
                      <a:pt x="3049" y="4456"/>
                      <a:pt x="4656" y="5563"/>
                      <a:pt x="5692" y="6623"/>
                    </a:cubicBezTo>
                    <a:cubicBezTo>
                      <a:pt x="6021" y="6953"/>
                      <a:pt x="6464" y="7149"/>
                      <a:pt x="6910" y="7149"/>
                    </a:cubicBezTo>
                    <a:cubicBezTo>
                      <a:pt x="7077" y="7149"/>
                      <a:pt x="7244" y="7122"/>
                      <a:pt x="7406" y="7064"/>
                    </a:cubicBezTo>
                    <a:cubicBezTo>
                      <a:pt x="7728" y="6945"/>
                      <a:pt x="8037" y="6718"/>
                      <a:pt x="8228" y="6302"/>
                    </a:cubicBezTo>
                    <a:cubicBezTo>
                      <a:pt x="9204" y="4242"/>
                      <a:pt x="7013" y="3599"/>
                      <a:pt x="7156" y="920"/>
                    </a:cubicBezTo>
                    <a:cubicBezTo>
                      <a:pt x="7156" y="920"/>
                      <a:pt x="7125" y="906"/>
                      <a:pt x="7075" y="906"/>
                    </a:cubicBezTo>
                    <a:cubicBezTo>
                      <a:pt x="6894" y="906"/>
                      <a:pt x="6473" y="1090"/>
                      <a:pt x="6501" y="2813"/>
                    </a:cubicBezTo>
                    <a:cubicBezTo>
                      <a:pt x="6501" y="2813"/>
                      <a:pt x="6359" y="2706"/>
                      <a:pt x="6132" y="2539"/>
                    </a:cubicBezTo>
                    <a:cubicBezTo>
                      <a:pt x="5180" y="1825"/>
                      <a:pt x="2665" y="1"/>
                      <a:pt x="1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 name="Google Shape;830;p42"/>
              <p:cNvSpPr/>
              <p:nvPr/>
            </p:nvSpPr>
            <p:spPr>
              <a:xfrm>
                <a:off x="2250875" y="2188500"/>
                <a:ext cx="27700" cy="51800"/>
              </a:xfrm>
              <a:custGeom>
                <a:avLst/>
                <a:gdLst/>
                <a:ahLst/>
                <a:cxnLst/>
                <a:rect l="l" t="t" r="r" b="b"/>
                <a:pathLst>
                  <a:path w="1108" h="2072" extrusionOk="0">
                    <a:moveTo>
                      <a:pt x="607" y="0"/>
                    </a:moveTo>
                    <a:lnTo>
                      <a:pt x="607" y="0"/>
                    </a:lnTo>
                    <a:cubicBezTo>
                      <a:pt x="0" y="1346"/>
                      <a:pt x="1107" y="2072"/>
                      <a:pt x="1107" y="2072"/>
                    </a:cubicBezTo>
                    <a:cubicBezTo>
                      <a:pt x="500" y="1060"/>
                      <a:pt x="976" y="274"/>
                      <a:pt x="976" y="274"/>
                    </a:cubicBezTo>
                    <a:cubicBezTo>
                      <a:pt x="976" y="274"/>
                      <a:pt x="834" y="167"/>
                      <a:pt x="60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 name="Google Shape;831;p42"/>
              <p:cNvSpPr/>
              <p:nvPr/>
            </p:nvSpPr>
            <p:spPr>
              <a:xfrm>
                <a:off x="2149950" y="2200750"/>
                <a:ext cx="58975" cy="26175"/>
              </a:xfrm>
              <a:custGeom>
                <a:avLst/>
                <a:gdLst/>
                <a:ahLst/>
                <a:cxnLst/>
                <a:rect l="l" t="t" r="r" b="b"/>
                <a:pathLst>
                  <a:path w="2359" h="1047" extrusionOk="0">
                    <a:moveTo>
                      <a:pt x="263" y="1"/>
                    </a:moveTo>
                    <a:cubicBezTo>
                      <a:pt x="149" y="1"/>
                      <a:pt x="57" y="32"/>
                      <a:pt x="1" y="106"/>
                    </a:cubicBezTo>
                    <a:cubicBezTo>
                      <a:pt x="96" y="141"/>
                      <a:pt x="191" y="177"/>
                      <a:pt x="287" y="225"/>
                    </a:cubicBezTo>
                    <a:cubicBezTo>
                      <a:pt x="303" y="223"/>
                      <a:pt x="319" y="222"/>
                      <a:pt x="337" y="222"/>
                    </a:cubicBezTo>
                    <a:cubicBezTo>
                      <a:pt x="890" y="222"/>
                      <a:pt x="2127" y="931"/>
                      <a:pt x="2358" y="1046"/>
                    </a:cubicBezTo>
                    <a:cubicBezTo>
                      <a:pt x="2138" y="886"/>
                      <a:pt x="872" y="1"/>
                      <a:pt x="26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 name="Google Shape;832;p42"/>
              <p:cNvSpPr/>
              <p:nvPr/>
            </p:nvSpPr>
            <p:spPr>
              <a:xfrm>
                <a:off x="2441375" y="3209450"/>
                <a:ext cx="26500" cy="26225"/>
              </a:xfrm>
              <a:custGeom>
                <a:avLst/>
                <a:gdLst/>
                <a:ahLst/>
                <a:cxnLst/>
                <a:rect l="l" t="t" r="r" b="b"/>
                <a:pathLst>
                  <a:path w="1060" h="1049" extrusionOk="0">
                    <a:moveTo>
                      <a:pt x="536" y="1"/>
                    </a:moveTo>
                    <a:cubicBezTo>
                      <a:pt x="238" y="1"/>
                      <a:pt x="0" y="227"/>
                      <a:pt x="0" y="524"/>
                    </a:cubicBezTo>
                    <a:cubicBezTo>
                      <a:pt x="0" y="810"/>
                      <a:pt x="238" y="1048"/>
                      <a:pt x="536" y="1048"/>
                    </a:cubicBezTo>
                    <a:cubicBezTo>
                      <a:pt x="822" y="1048"/>
                      <a:pt x="1060" y="810"/>
                      <a:pt x="1060" y="524"/>
                    </a:cubicBezTo>
                    <a:cubicBezTo>
                      <a:pt x="1060" y="227"/>
                      <a:pt x="822" y="1"/>
                      <a:pt x="536" y="1"/>
                    </a:cubicBezTo>
                    <a:close/>
                  </a:path>
                </a:pathLst>
              </a:custGeom>
              <a:solidFill>
                <a:srgbClr val="4452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 name="Google Shape;833;p42"/>
              <p:cNvSpPr/>
              <p:nvPr/>
            </p:nvSpPr>
            <p:spPr>
              <a:xfrm>
                <a:off x="2676800" y="3299950"/>
                <a:ext cx="26225" cy="26500"/>
              </a:xfrm>
              <a:custGeom>
                <a:avLst/>
                <a:gdLst/>
                <a:ahLst/>
                <a:cxnLst/>
                <a:rect l="l" t="t" r="r" b="b"/>
                <a:pathLst>
                  <a:path w="1049" h="1060" extrusionOk="0">
                    <a:moveTo>
                      <a:pt x="525" y="0"/>
                    </a:moveTo>
                    <a:cubicBezTo>
                      <a:pt x="239" y="0"/>
                      <a:pt x="1" y="238"/>
                      <a:pt x="1" y="536"/>
                    </a:cubicBezTo>
                    <a:cubicBezTo>
                      <a:pt x="1" y="822"/>
                      <a:pt x="239" y="1060"/>
                      <a:pt x="525" y="1060"/>
                    </a:cubicBezTo>
                    <a:cubicBezTo>
                      <a:pt x="811" y="1060"/>
                      <a:pt x="1049" y="822"/>
                      <a:pt x="1049" y="536"/>
                    </a:cubicBezTo>
                    <a:cubicBezTo>
                      <a:pt x="1049" y="238"/>
                      <a:pt x="811" y="0"/>
                      <a:pt x="525" y="0"/>
                    </a:cubicBezTo>
                    <a:close/>
                  </a:path>
                </a:pathLst>
              </a:custGeom>
              <a:solidFill>
                <a:srgbClr val="4452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 name="Google Shape;834;p42"/>
              <p:cNvSpPr/>
              <p:nvPr/>
            </p:nvSpPr>
            <p:spPr>
              <a:xfrm>
                <a:off x="2877125" y="3348750"/>
                <a:ext cx="26525" cy="26225"/>
              </a:xfrm>
              <a:custGeom>
                <a:avLst/>
                <a:gdLst/>
                <a:ahLst/>
                <a:cxnLst/>
                <a:rect l="l" t="t" r="r" b="b"/>
                <a:pathLst>
                  <a:path w="1061" h="1049" extrusionOk="0">
                    <a:moveTo>
                      <a:pt x="525" y="1"/>
                    </a:moveTo>
                    <a:cubicBezTo>
                      <a:pt x="239" y="1"/>
                      <a:pt x="1" y="239"/>
                      <a:pt x="1" y="525"/>
                    </a:cubicBezTo>
                    <a:cubicBezTo>
                      <a:pt x="1" y="822"/>
                      <a:pt x="239" y="1048"/>
                      <a:pt x="525" y="1048"/>
                    </a:cubicBezTo>
                    <a:cubicBezTo>
                      <a:pt x="822" y="1048"/>
                      <a:pt x="1060" y="822"/>
                      <a:pt x="1060" y="525"/>
                    </a:cubicBezTo>
                    <a:cubicBezTo>
                      <a:pt x="1060" y="239"/>
                      <a:pt x="822" y="1"/>
                      <a:pt x="525" y="1"/>
                    </a:cubicBezTo>
                    <a:close/>
                  </a:path>
                </a:pathLst>
              </a:custGeom>
              <a:solidFill>
                <a:srgbClr val="4452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 name="Google Shape;835;p42"/>
              <p:cNvSpPr/>
              <p:nvPr/>
            </p:nvSpPr>
            <p:spPr>
              <a:xfrm>
                <a:off x="2569050" y="3037100"/>
                <a:ext cx="26525" cy="26525"/>
              </a:xfrm>
              <a:custGeom>
                <a:avLst/>
                <a:gdLst/>
                <a:ahLst/>
                <a:cxnLst/>
                <a:rect l="l" t="t" r="r" b="b"/>
                <a:pathLst>
                  <a:path w="1061" h="1061" extrusionOk="0">
                    <a:moveTo>
                      <a:pt x="537" y="1"/>
                    </a:moveTo>
                    <a:cubicBezTo>
                      <a:pt x="239" y="1"/>
                      <a:pt x="1" y="239"/>
                      <a:pt x="1" y="525"/>
                    </a:cubicBezTo>
                    <a:cubicBezTo>
                      <a:pt x="1" y="822"/>
                      <a:pt x="239" y="1061"/>
                      <a:pt x="537" y="1061"/>
                    </a:cubicBezTo>
                    <a:cubicBezTo>
                      <a:pt x="822" y="1061"/>
                      <a:pt x="1061" y="822"/>
                      <a:pt x="1061" y="525"/>
                    </a:cubicBezTo>
                    <a:cubicBezTo>
                      <a:pt x="1061" y="239"/>
                      <a:pt x="822" y="1"/>
                      <a:pt x="537" y="1"/>
                    </a:cubicBezTo>
                    <a:close/>
                  </a:path>
                </a:pathLst>
              </a:custGeom>
              <a:solidFill>
                <a:srgbClr val="4452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 name="Google Shape;836;p42"/>
              <p:cNvSpPr/>
              <p:nvPr/>
            </p:nvSpPr>
            <p:spPr>
              <a:xfrm>
                <a:off x="2613700" y="3162425"/>
                <a:ext cx="26225" cy="26525"/>
              </a:xfrm>
              <a:custGeom>
                <a:avLst/>
                <a:gdLst/>
                <a:ahLst/>
                <a:cxnLst/>
                <a:rect l="l" t="t" r="r" b="b"/>
                <a:pathLst>
                  <a:path w="1049" h="1061" extrusionOk="0">
                    <a:moveTo>
                      <a:pt x="525" y="0"/>
                    </a:moveTo>
                    <a:cubicBezTo>
                      <a:pt x="227" y="0"/>
                      <a:pt x="1" y="239"/>
                      <a:pt x="1" y="524"/>
                    </a:cubicBezTo>
                    <a:cubicBezTo>
                      <a:pt x="1" y="822"/>
                      <a:pt x="227" y="1060"/>
                      <a:pt x="525" y="1060"/>
                    </a:cubicBezTo>
                    <a:cubicBezTo>
                      <a:pt x="810" y="1060"/>
                      <a:pt x="1049" y="822"/>
                      <a:pt x="1049" y="524"/>
                    </a:cubicBezTo>
                    <a:cubicBezTo>
                      <a:pt x="1049" y="239"/>
                      <a:pt x="810" y="0"/>
                      <a:pt x="525" y="0"/>
                    </a:cubicBezTo>
                    <a:close/>
                  </a:path>
                </a:pathLst>
              </a:custGeom>
              <a:solidFill>
                <a:srgbClr val="4452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 name="Google Shape;837;p42"/>
              <p:cNvSpPr/>
              <p:nvPr/>
            </p:nvSpPr>
            <p:spPr>
              <a:xfrm>
                <a:off x="2822075" y="3233850"/>
                <a:ext cx="26500" cy="26525"/>
              </a:xfrm>
              <a:custGeom>
                <a:avLst/>
                <a:gdLst/>
                <a:ahLst/>
                <a:cxnLst/>
                <a:rect l="l" t="t" r="r" b="b"/>
                <a:pathLst>
                  <a:path w="1060" h="1061" extrusionOk="0">
                    <a:moveTo>
                      <a:pt x="536" y="1"/>
                    </a:moveTo>
                    <a:cubicBezTo>
                      <a:pt x="238" y="1"/>
                      <a:pt x="0" y="239"/>
                      <a:pt x="0" y="525"/>
                    </a:cubicBezTo>
                    <a:cubicBezTo>
                      <a:pt x="0" y="822"/>
                      <a:pt x="238" y="1061"/>
                      <a:pt x="536" y="1061"/>
                    </a:cubicBezTo>
                    <a:cubicBezTo>
                      <a:pt x="822" y="1061"/>
                      <a:pt x="1060" y="822"/>
                      <a:pt x="1060" y="525"/>
                    </a:cubicBezTo>
                    <a:cubicBezTo>
                      <a:pt x="1060" y="239"/>
                      <a:pt x="822" y="1"/>
                      <a:pt x="536" y="1"/>
                    </a:cubicBezTo>
                    <a:close/>
                  </a:path>
                </a:pathLst>
              </a:custGeom>
              <a:solidFill>
                <a:srgbClr val="4452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 name="Google Shape;838;p42"/>
              <p:cNvSpPr/>
              <p:nvPr/>
            </p:nvSpPr>
            <p:spPr>
              <a:xfrm>
                <a:off x="2850650" y="3017775"/>
                <a:ext cx="26500" cy="26200"/>
              </a:xfrm>
              <a:custGeom>
                <a:avLst/>
                <a:gdLst/>
                <a:ahLst/>
                <a:cxnLst/>
                <a:rect l="l" t="t" r="r" b="b"/>
                <a:pathLst>
                  <a:path w="1060" h="1048" extrusionOk="0">
                    <a:moveTo>
                      <a:pt x="536" y="0"/>
                    </a:moveTo>
                    <a:cubicBezTo>
                      <a:pt x="238" y="0"/>
                      <a:pt x="0" y="238"/>
                      <a:pt x="0" y="524"/>
                    </a:cubicBezTo>
                    <a:cubicBezTo>
                      <a:pt x="0" y="822"/>
                      <a:pt x="238" y="1048"/>
                      <a:pt x="536" y="1048"/>
                    </a:cubicBezTo>
                    <a:cubicBezTo>
                      <a:pt x="822" y="1048"/>
                      <a:pt x="1060" y="822"/>
                      <a:pt x="1060" y="524"/>
                    </a:cubicBezTo>
                    <a:cubicBezTo>
                      <a:pt x="1060" y="238"/>
                      <a:pt x="822" y="0"/>
                      <a:pt x="536" y="0"/>
                    </a:cubicBezTo>
                    <a:close/>
                  </a:path>
                </a:pathLst>
              </a:custGeom>
              <a:solidFill>
                <a:srgbClr val="4452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 name="Google Shape;839;p42"/>
              <p:cNvSpPr/>
              <p:nvPr/>
            </p:nvSpPr>
            <p:spPr>
              <a:xfrm>
                <a:off x="2714025" y="2972825"/>
                <a:ext cx="26500" cy="26200"/>
              </a:xfrm>
              <a:custGeom>
                <a:avLst/>
                <a:gdLst/>
                <a:ahLst/>
                <a:cxnLst/>
                <a:rect l="l" t="t" r="r" b="b"/>
                <a:pathLst>
                  <a:path w="1060" h="1048" extrusionOk="0">
                    <a:moveTo>
                      <a:pt x="536" y="0"/>
                    </a:moveTo>
                    <a:cubicBezTo>
                      <a:pt x="238" y="0"/>
                      <a:pt x="0" y="238"/>
                      <a:pt x="0" y="524"/>
                    </a:cubicBezTo>
                    <a:cubicBezTo>
                      <a:pt x="0" y="810"/>
                      <a:pt x="238" y="1048"/>
                      <a:pt x="536" y="1048"/>
                    </a:cubicBezTo>
                    <a:cubicBezTo>
                      <a:pt x="822" y="1048"/>
                      <a:pt x="1060" y="810"/>
                      <a:pt x="1060" y="524"/>
                    </a:cubicBezTo>
                    <a:cubicBezTo>
                      <a:pt x="1060" y="238"/>
                      <a:pt x="822" y="0"/>
                      <a:pt x="536" y="0"/>
                    </a:cubicBezTo>
                    <a:close/>
                  </a:path>
                </a:pathLst>
              </a:custGeom>
              <a:solidFill>
                <a:srgbClr val="4452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 name="Google Shape;840;p42"/>
              <p:cNvSpPr/>
              <p:nvPr/>
            </p:nvSpPr>
            <p:spPr>
              <a:xfrm>
                <a:off x="2324675" y="3466625"/>
                <a:ext cx="26525" cy="26225"/>
              </a:xfrm>
              <a:custGeom>
                <a:avLst/>
                <a:gdLst/>
                <a:ahLst/>
                <a:cxnLst/>
                <a:rect l="l" t="t" r="r" b="b"/>
                <a:pathLst>
                  <a:path w="1061" h="1049" extrusionOk="0">
                    <a:moveTo>
                      <a:pt x="537" y="1"/>
                    </a:moveTo>
                    <a:cubicBezTo>
                      <a:pt x="239" y="1"/>
                      <a:pt x="1" y="239"/>
                      <a:pt x="1" y="524"/>
                    </a:cubicBezTo>
                    <a:cubicBezTo>
                      <a:pt x="1" y="810"/>
                      <a:pt x="239" y="1048"/>
                      <a:pt x="537" y="1048"/>
                    </a:cubicBezTo>
                    <a:cubicBezTo>
                      <a:pt x="822" y="1048"/>
                      <a:pt x="1060" y="810"/>
                      <a:pt x="1060" y="524"/>
                    </a:cubicBezTo>
                    <a:cubicBezTo>
                      <a:pt x="1060" y="239"/>
                      <a:pt x="822" y="1"/>
                      <a:pt x="537" y="1"/>
                    </a:cubicBezTo>
                    <a:close/>
                  </a:path>
                </a:pathLst>
              </a:custGeom>
              <a:solidFill>
                <a:srgbClr val="4452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 name="Google Shape;841;p42"/>
              <p:cNvSpPr/>
              <p:nvPr/>
            </p:nvSpPr>
            <p:spPr>
              <a:xfrm>
                <a:off x="2136850" y="3410375"/>
                <a:ext cx="26525" cy="26500"/>
              </a:xfrm>
              <a:custGeom>
                <a:avLst/>
                <a:gdLst/>
                <a:ahLst/>
                <a:cxnLst/>
                <a:rect l="l" t="t" r="r" b="b"/>
                <a:pathLst>
                  <a:path w="1061" h="1060" extrusionOk="0">
                    <a:moveTo>
                      <a:pt x="525" y="0"/>
                    </a:moveTo>
                    <a:cubicBezTo>
                      <a:pt x="239" y="0"/>
                      <a:pt x="1" y="238"/>
                      <a:pt x="1" y="536"/>
                    </a:cubicBezTo>
                    <a:cubicBezTo>
                      <a:pt x="1" y="822"/>
                      <a:pt x="239" y="1060"/>
                      <a:pt x="525" y="1060"/>
                    </a:cubicBezTo>
                    <a:cubicBezTo>
                      <a:pt x="823" y="1060"/>
                      <a:pt x="1061" y="822"/>
                      <a:pt x="1061" y="536"/>
                    </a:cubicBezTo>
                    <a:cubicBezTo>
                      <a:pt x="1061" y="238"/>
                      <a:pt x="823" y="0"/>
                      <a:pt x="525" y="0"/>
                    </a:cubicBezTo>
                    <a:close/>
                  </a:path>
                </a:pathLst>
              </a:custGeom>
              <a:solidFill>
                <a:srgbClr val="4452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 name="Google Shape;842;p42"/>
              <p:cNvSpPr/>
              <p:nvPr/>
            </p:nvSpPr>
            <p:spPr>
              <a:xfrm>
                <a:off x="2027025" y="3308875"/>
                <a:ext cx="24125" cy="17575"/>
              </a:xfrm>
              <a:custGeom>
                <a:avLst/>
                <a:gdLst/>
                <a:ahLst/>
                <a:cxnLst/>
                <a:rect l="l" t="t" r="r" b="b"/>
                <a:pathLst>
                  <a:path w="965" h="703" extrusionOk="0">
                    <a:moveTo>
                      <a:pt x="36" y="0"/>
                    </a:moveTo>
                    <a:cubicBezTo>
                      <a:pt x="12" y="48"/>
                      <a:pt x="1" y="107"/>
                      <a:pt x="1" y="179"/>
                    </a:cubicBezTo>
                    <a:cubicBezTo>
                      <a:pt x="1" y="465"/>
                      <a:pt x="227" y="703"/>
                      <a:pt x="524" y="703"/>
                    </a:cubicBezTo>
                    <a:cubicBezTo>
                      <a:pt x="715" y="703"/>
                      <a:pt x="870" y="608"/>
                      <a:pt x="965" y="465"/>
                    </a:cubicBezTo>
                    <a:cubicBezTo>
                      <a:pt x="667" y="274"/>
                      <a:pt x="370" y="107"/>
                      <a:pt x="36" y="0"/>
                    </a:cubicBezTo>
                    <a:close/>
                  </a:path>
                </a:pathLst>
              </a:custGeom>
              <a:solidFill>
                <a:srgbClr val="4452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 name="Google Shape;843;p42"/>
              <p:cNvSpPr/>
              <p:nvPr/>
            </p:nvSpPr>
            <p:spPr>
              <a:xfrm>
                <a:off x="2392250" y="3638375"/>
                <a:ext cx="26225" cy="26525"/>
              </a:xfrm>
              <a:custGeom>
                <a:avLst/>
                <a:gdLst/>
                <a:ahLst/>
                <a:cxnLst/>
                <a:rect l="l" t="t" r="r" b="b"/>
                <a:pathLst>
                  <a:path w="1049" h="1061" extrusionOk="0">
                    <a:moveTo>
                      <a:pt x="524" y="0"/>
                    </a:moveTo>
                    <a:cubicBezTo>
                      <a:pt x="227" y="0"/>
                      <a:pt x="1" y="239"/>
                      <a:pt x="1" y="536"/>
                    </a:cubicBezTo>
                    <a:cubicBezTo>
                      <a:pt x="1" y="822"/>
                      <a:pt x="227" y="1060"/>
                      <a:pt x="524" y="1060"/>
                    </a:cubicBezTo>
                    <a:cubicBezTo>
                      <a:pt x="810" y="1060"/>
                      <a:pt x="1048" y="822"/>
                      <a:pt x="1048" y="536"/>
                    </a:cubicBezTo>
                    <a:cubicBezTo>
                      <a:pt x="1048" y="239"/>
                      <a:pt x="810" y="0"/>
                      <a:pt x="524" y="0"/>
                    </a:cubicBezTo>
                    <a:close/>
                  </a:path>
                </a:pathLst>
              </a:custGeom>
              <a:solidFill>
                <a:srgbClr val="4452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 name="Google Shape;844;p42"/>
              <p:cNvSpPr/>
              <p:nvPr/>
            </p:nvSpPr>
            <p:spPr>
              <a:xfrm>
                <a:off x="2054700" y="3825300"/>
                <a:ext cx="26525" cy="26525"/>
              </a:xfrm>
              <a:custGeom>
                <a:avLst/>
                <a:gdLst/>
                <a:ahLst/>
                <a:cxnLst/>
                <a:rect l="l" t="t" r="r" b="b"/>
                <a:pathLst>
                  <a:path w="1061" h="1061" extrusionOk="0">
                    <a:moveTo>
                      <a:pt x="537" y="1"/>
                    </a:moveTo>
                    <a:cubicBezTo>
                      <a:pt x="239" y="1"/>
                      <a:pt x="1" y="239"/>
                      <a:pt x="1" y="536"/>
                    </a:cubicBezTo>
                    <a:cubicBezTo>
                      <a:pt x="1" y="822"/>
                      <a:pt x="239" y="1060"/>
                      <a:pt x="537" y="1060"/>
                    </a:cubicBezTo>
                    <a:cubicBezTo>
                      <a:pt x="822" y="1060"/>
                      <a:pt x="1061" y="822"/>
                      <a:pt x="1061" y="536"/>
                    </a:cubicBezTo>
                    <a:cubicBezTo>
                      <a:pt x="1061" y="239"/>
                      <a:pt x="822" y="1"/>
                      <a:pt x="537" y="1"/>
                    </a:cubicBezTo>
                    <a:close/>
                  </a:path>
                </a:pathLst>
              </a:custGeom>
              <a:solidFill>
                <a:srgbClr val="4452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 name="Google Shape;845;p42"/>
              <p:cNvSpPr/>
              <p:nvPr/>
            </p:nvSpPr>
            <p:spPr>
              <a:xfrm>
                <a:off x="2192525" y="3712200"/>
                <a:ext cx="26525" cy="26200"/>
              </a:xfrm>
              <a:custGeom>
                <a:avLst/>
                <a:gdLst/>
                <a:ahLst/>
                <a:cxnLst/>
                <a:rect l="l" t="t" r="r" b="b"/>
                <a:pathLst>
                  <a:path w="1061" h="1048" extrusionOk="0">
                    <a:moveTo>
                      <a:pt x="536" y="0"/>
                    </a:moveTo>
                    <a:cubicBezTo>
                      <a:pt x="239" y="0"/>
                      <a:pt x="0" y="238"/>
                      <a:pt x="0" y="524"/>
                    </a:cubicBezTo>
                    <a:cubicBezTo>
                      <a:pt x="0" y="822"/>
                      <a:pt x="239" y="1048"/>
                      <a:pt x="536" y="1048"/>
                    </a:cubicBezTo>
                    <a:cubicBezTo>
                      <a:pt x="822" y="1048"/>
                      <a:pt x="1060" y="822"/>
                      <a:pt x="1060" y="524"/>
                    </a:cubicBezTo>
                    <a:cubicBezTo>
                      <a:pt x="1060" y="238"/>
                      <a:pt x="822" y="0"/>
                      <a:pt x="536" y="0"/>
                    </a:cubicBezTo>
                    <a:close/>
                  </a:path>
                </a:pathLst>
              </a:custGeom>
              <a:solidFill>
                <a:srgbClr val="4452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 name="Google Shape;846;p42"/>
              <p:cNvSpPr/>
              <p:nvPr/>
            </p:nvSpPr>
            <p:spPr>
              <a:xfrm>
                <a:off x="1987450" y="3611875"/>
                <a:ext cx="26200" cy="26525"/>
              </a:xfrm>
              <a:custGeom>
                <a:avLst/>
                <a:gdLst/>
                <a:ahLst/>
                <a:cxnLst/>
                <a:rect l="l" t="t" r="r" b="b"/>
                <a:pathLst>
                  <a:path w="1048" h="1061" extrusionOk="0">
                    <a:moveTo>
                      <a:pt x="524" y="1"/>
                    </a:moveTo>
                    <a:cubicBezTo>
                      <a:pt x="238" y="1"/>
                      <a:pt x="0" y="239"/>
                      <a:pt x="0" y="525"/>
                    </a:cubicBezTo>
                    <a:cubicBezTo>
                      <a:pt x="0" y="822"/>
                      <a:pt x="238" y="1060"/>
                      <a:pt x="524" y="1060"/>
                    </a:cubicBezTo>
                    <a:cubicBezTo>
                      <a:pt x="822" y="1060"/>
                      <a:pt x="1048" y="822"/>
                      <a:pt x="1048" y="525"/>
                    </a:cubicBezTo>
                    <a:cubicBezTo>
                      <a:pt x="1048" y="239"/>
                      <a:pt x="822" y="1"/>
                      <a:pt x="524" y="1"/>
                    </a:cubicBezTo>
                    <a:close/>
                  </a:path>
                </a:pathLst>
              </a:custGeom>
              <a:solidFill>
                <a:srgbClr val="4452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 name="Google Shape;847;p42"/>
              <p:cNvSpPr/>
              <p:nvPr/>
            </p:nvSpPr>
            <p:spPr>
              <a:xfrm>
                <a:off x="2152925" y="4006575"/>
                <a:ext cx="26525" cy="26525"/>
              </a:xfrm>
              <a:custGeom>
                <a:avLst/>
                <a:gdLst/>
                <a:ahLst/>
                <a:cxnLst/>
                <a:rect l="l" t="t" r="r" b="b"/>
                <a:pathLst>
                  <a:path w="1061" h="1061" extrusionOk="0">
                    <a:moveTo>
                      <a:pt x="537" y="0"/>
                    </a:moveTo>
                    <a:cubicBezTo>
                      <a:pt x="239" y="0"/>
                      <a:pt x="1" y="239"/>
                      <a:pt x="1" y="524"/>
                    </a:cubicBezTo>
                    <a:cubicBezTo>
                      <a:pt x="1" y="822"/>
                      <a:pt x="239" y="1060"/>
                      <a:pt x="537" y="1060"/>
                    </a:cubicBezTo>
                    <a:cubicBezTo>
                      <a:pt x="822" y="1060"/>
                      <a:pt x="1061" y="822"/>
                      <a:pt x="1061" y="524"/>
                    </a:cubicBezTo>
                    <a:cubicBezTo>
                      <a:pt x="1061" y="239"/>
                      <a:pt x="822" y="0"/>
                      <a:pt x="537" y="0"/>
                    </a:cubicBezTo>
                    <a:close/>
                  </a:path>
                </a:pathLst>
              </a:custGeom>
              <a:solidFill>
                <a:srgbClr val="4452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 name="Google Shape;848;p42"/>
              <p:cNvSpPr/>
              <p:nvPr/>
            </p:nvSpPr>
            <p:spPr>
              <a:xfrm>
                <a:off x="2278550" y="3313325"/>
                <a:ext cx="26500" cy="26225"/>
              </a:xfrm>
              <a:custGeom>
                <a:avLst/>
                <a:gdLst/>
                <a:ahLst/>
                <a:cxnLst/>
                <a:rect l="l" t="t" r="r" b="b"/>
                <a:pathLst>
                  <a:path w="1060" h="1049" extrusionOk="0">
                    <a:moveTo>
                      <a:pt x="524" y="1"/>
                    </a:moveTo>
                    <a:cubicBezTo>
                      <a:pt x="238" y="1"/>
                      <a:pt x="0" y="239"/>
                      <a:pt x="0" y="525"/>
                    </a:cubicBezTo>
                    <a:cubicBezTo>
                      <a:pt x="0" y="811"/>
                      <a:pt x="238" y="1049"/>
                      <a:pt x="524" y="1049"/>
                    </a:cubicBezTo>
                    <a:cubicBezTo>
                      <a:pt x="822" y="1049"/>
                      <a:pt x="1060" y="811"/>
                      <a:pt x="1060" y="525"/>
                    </a:cubicBezTo>
                    <a:cubicBezTo>
                      <a:pt x="1060" y="239"/>
                      <a:pt x="822" y="1"/>
                      <a:pt x="524" y="1"/>
                    </a:cubicBezTo>
                    <a:close/>
                  </a:path>
                </a:pathLst>
              </a:custGeom>
              <a:solidFill>
                <a:srgbClr val="4452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 name="Google Shape;849;p42"/>
              <p:cNvSpPr/>
              <p:nvPr/>
            </p:nvSpPr>
            <p:spPr>
              <a:xfrm>
                <a:off x="2405350" y="3091275"/>
                <a:ext cx="26225" cy="26225"/>
              </a:xfrm>
              <a:custGeom>
                <a:avLst/>
                <a:gdLst/>
                <a:ahLst/>
                <a:cxnLst/>
                <a:rect l="l" t="t" r="r" b="b"/>
                <a:pathLst>
                  <a:path w="1049" h="1049" extrusionOk="0">
                    <a:moveTo>
                      <a:pt x="524" y="1"/>
                    </a:moveTo>
                    <a:cubicBezTo>
                      <a:pt x="239" y="1"/>
                      <a:pt x="0" y="227"/>
                      <a:pt x="0" y="525"/>
                    </a:cubicBezTo>
                    <a:cubicBezTo>
                      <a:pt x="0" y="810"/>
                      <a:pt x="239" y="1049"/>
                      <a:pt x="524" y="1049"/>
                    </a:cubicBezTo>
                    <a:cubicBezTo>
                      <a:pt x="822" y="1049"/>
                      <a:pt x="1048" y="810"/>
                      <a:pt x="1048" y="525"/>
                    </a:cubicBezTo>
                    <a:cubicBezTo>
                      <a:pt x="1048" y="227"/>
                      <a:pt x="822" y="1"/>
                      <a:pt x="524" y="1"/>
                    </a:cubicBezTo>
                    <a:close/>
                  </a:path>
                </a:pathLst>
              </a:custGeom>
              <a:solidFill>
                <a:srgbClr val="4452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 name="Google Shape;850;p42"/>
              <p:cNvSpPr/>
              <p:nvPr/>
            </p:nvSpPr>
            <p:spPr>
              <a:xfrm>
                <a:off x="2548825" y="2906450"/>
                <a:ext cx="26200" cy="26200"/>
              </a:xfrm>
              <a:custGeom>
                <a:avLst/>
                <a:gdLst/>
                <a:ahLst/>
                <a:cxnLst/>
                <a:rect l="l" t="t" r="r" b="b"/>
                <a:pathLst>
                  <a:path w="1048" h="1048" extrusionOk="0">
                    <a:moveTo>
                      <a:pt x="524" y="0"/>
                    </a:moveTo>
                    <a:cubicBezTo>
                      <a:pt x="226" y="0"/>
                      <a:pt x="0" y="226"/>
                      <a:pt x="0" y="524"/>
                    </a:cubicBezTo>
                    <a:cubicBezTo>
                      <a:pt x="0" y="810"/>
                      <a:pt x="226" y="1048"/>
                      <a:pt x="524" y="1048"/>
                    </a:cubicBezTo>
                    <a:cubicBezTo>
                      <a:pt x="810" y="1048"/>
                      <a:pt x="1048" y="810"/>
                      <a:pt x="1048" y="524"/>
                    </a:cubicBezTo>
                    <a:cubicBezTo>
                      <a:pt x="1048" y="226"/>
                      <a:pt x="810" y="0"/>
                      <a:pt x="524" y="0"/>
                    </a:cubicBezTo>
                    <a:close/>
                  </a:path>
                </a:pathLst>
              </a:custGeom>
              <a:solidFill>
                <a:srgbClr val="4452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 name="Google Shape;851;p42"/>
              <p:cNvSpPr/>
              <p:nvPr/>
            </p:nvSpPr>
            <p:spPr>
              <a:xfrm>
                <a:off x="2258000" y="3175525"/>
                <a:ext cx="26525" cy="26500"/>
              </a:xfrm>
              <a:custGeom>
                <a:avLst/>
                <a:gdLst/>
                <a:ahLst/>
                <a:cxnLst/>
                <a:rect l="l" t="t" r="r" b="b"/>
                <a:pathLst>
                  <a:path w="1061" h="1060" extrusionOk="0">
                    <a:moveTo>
                      <a:pt x="537" y="0"/>
                    </a:moveTo>
                    <a:cubicBezTo>
                      <a:pt x="239" y="0"/>
                      <a:pt x="1" y="238"/>
                      <a:pt x="1" y="536"/>
                    </a:cubicBezTo>
                    <a:cubicBezTo>
                      <a:pt x="1" y="822"/>
                      <a:pt x="239" y="1060"/>
                      <a:pt x="537" y="1060"/>
                    </a:cubicBezTo>
                    <a:cubicBezTo>
                      <a:pt x="822" y="1060"/>
                      <a:pt x="1060" y="822"/>
                      <a:pt x="1060" y="536"/>
                    </a:cubicBezTo>
                    <a:cubicBezTo>
                      <a:pt x="1060" y="238"/>
                      <a:pt x="822" y="0"/>
                      <a:pt x="537" y="0"/>
                    </a:cubicBezTo>
                    <a:close/>
                  </a:path>
                </a:pathLst>
              </a:custGeom>
              <a:solidFill>
                <a:srgbClr val="4452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 name="Google Shape;852;p42"/>
              <p:cNvSpPr/>
              <p:nvPr/>
            </p:nvSpPr>
            <p:spPr>
              <a:xfrm>
                <a:off x="2418450" y="2959425"/>
                <a:ext cx="26500" cy="26525"/>
              </a:xfrm>
              <a:custGeom>
                <a:avLst/>
                <a:gdLst/>
                <a:ahLst/>
                <a:cxnLst/>
                <a:rect l="l" t="t" r="r" b="b"/>
                <a:pathLst>
                  <a:path w="1060" h="1061" extrusionOk="0">
                    <a:moveTo>
                      <a:pt x="524" y="0"/>
                    </a:moveTo>
                    <a:cubicBezTo>
                      <a:pt x="238" y="0"/>
                      <a:pt x="0" y="239"/>
                      <a:pt x="0" y="536"/>
                    </a:cubicBezTo>
                    <a:cubicBezTo>
                      <a:pt x="0" y="822"/>
                      <a:pt x="238" y="1060"/>
                      <a:pt x="524" y="1060"/>
                    </a:cubicBezTo>
                    <a:cubicBezTo>
                      <a:pt x="822" y="1060"/>
                      <a:pt x="1060" y="822"/>
                      <a:pt x="1060" y="536"/>
                    </a:cubicBezTo>
                    <a:cubicBezTo>
                      <a:pt x="1060" y="239"/>
                      <a:pt x="822" y="0"/>
                      <a:pt x="524" y="0"/>
                    </a:cubicBezTo>
                    <a:close/>
                  </a:path>
                </a:pathLst>
              </a:custGeom>
              <a:solidFill>
                <a:srgbClr val="4452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 name="Google Shape;853;p42"/>
              <p:cNvSpPr/>
              <p:nvPr/>
            </p:nvSpPr>
            <p:spPr>
              <a:xfrm>
                <a:off x="2166325" y="3553250"/>
                <a:ext cx="26225" cy="26500"/>
              </a:xfrm>
              <a:custGeom>
                <a:avLst/>
                <a:gdLst/>
                <a:ahLst/>
                <a:cxnLst/>
                <a:rect l="l" t="t" r="r" b="b"/>
                <a:pathLst>
                  <a:path w="1049" h="1060" extrusionOk="0">
                    <a:moveTo>
                      <a:pt x="525" y="0"/>
                    </a:moveTo>
                    <a:cubicBezTo>
                      <a:pt x="239" y="0"/>
                      <a:pt x="1" y="238"/>
                      <a:pt x="1" y="536"/>
                    </a:cubicBezTo>
                    <a:cubicBezTo>
                      <a:pt x="1" y="822"/>
                      <a:pt x="239" y="1060"/>
                      <a:pt x="525" y="1060"/>
                    </a:cubicBezTo>
                    <a:cubicBezTo>
                      <a:pt x="810" y="1060"/>
                      <a:pt x="1048" y="822"/>
                      <a:pt x="1048" y="536"/>
                    </a:cubicBezTo>
                    <a:cubicBezTo>
                      <a:pt x="1048" y="238"/>
                      <a:pt x="810" y="0"/>
                      <a:pt x="525" y="0"/>
                    </a:cubicBezTo>
                    <a:close/>
                  </a:path>
                </a:pathLst>
              </a:custGeom>
              <a:solidFill>
                <a:srgbClr val="4452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 name="Google Shape;854;p42"/>
              <p:cNvSpPr/>
              <p:nvPr/>
            </p:nvSpPr>
            <p:spPr>
              <a:xfrm>
                <a:off x="2000525" y="3436850"/>
                <a:ext cx="26525" cy="26525"/>
              </a:xfrm>
              <a:custGeom>
                <a:avLst/>
                <a:gdLst/>
                <a:ahLst/>
                <a:cxnLst/>
                <a:rect l="l" t="t" r="r" b="b"/>
                <a:pathLst>
                  <a:path w="1061" h="1061" extrusionOk="0">
                    <a:moveTo>
                      <a:pt x="525" y="1"/>
                    </a:moveTo>
                    <a:cubicBezTo>
                      <a:pt x="239" y="1"/>
                      <a:pt x="1" y="239"/>
                      <a:pt x="1" y="525"/>
                    </a:cubicBezTo>
                    <a:cubicBezTo>
                      <a:pt x="1" y="823"/>
                      <a:pt x="239" y="1061"/>
                      <a:pt x="525" y="1061"/>
                    </a:cubicBezTo>
                    <a:cubicBezTo>
                      <a:pt x="822" y="1061"/>
                      <a:pt x="1061" y="823"/>
                      <a:pt x="1061" y="525"/>
                    </a:cubicBezTo>
                    <a:cubicBezTo>
                      <a:pt x="1061" y="239"/>
                      <a:pt x="822" y="1"/>
                      <a:pt x="525" y="1"/>
                    </a:cubicBezTo>
                    <a:close/>
                  </a:path>
                </a:pathLst>
              </a:custGeom>
              <a:solidFill>
                <a:srgbClr val="4452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 name="Google Shape;855;p42"/>
              <p:cNvSpPr/>
              <p:nvPr/>
            </p:nvSpPr>
            <p:spPr>
              <a:xfrm>
                <a:off x="2480950" y="3397275"/>
                <a:ext cx="26525" cy="26525"/>
              </a:xfrm>
              <a:custGeom>
                <a:avLst/>
                <a:gdLst/>
                <a:ahLst/>
                <a:cxnLst/>
                <a:rect l="l" t="t" r="r" b="b"/>
                <a:pathLst>
                  <a:path w="1061" h="1061" extrusionOk="0">
                    <a:moveTo>
                      <a:pt x="536" y="0"/>
                    </a:moveTo>
                    <a:cubicBezTo>
                      <a:pt x="239" y="0"/>
                      <a:pt x="1" y="239"/>
                      <a:pt x="1" y="524"/>
                    </a:cubicBezTo>
                    <a:cubicBezTo>
                      <a:pt x="1" y="822"/>
                      <a:pt x="239" y="1060"/>
                      <a:pt x="536" y="1060"/>
                    </a:cubicBezTo>
                    <a:cubicBezTo>
                      <a:pt x="822" y="1060"/>
                      <a:pt x="1060" y="822"/>
                      <a:pt x="1060" y="524"/>
                    </a:cubicBezTo>
                    <a:cubicBezTo>
                      <a:pt x="1060" y="239"/>
                      <a:pt x="822" y="0"/>
                      <a:pt x="536" y="0"/>
                    </a:cubicBezTo>
                    <a:close/>
                  </a:path>
                </a:pathLst>
              </a:custGeom>
              <a:solidFill>
                <a:srgbClr val="4452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 name="Google Shape;856;p42"/>
              <p:cNvSpPr/>
              <p:nvPr/>
            </p:nvSpPr>
            <p:spPr>
              <a:xfrm>
                <a:off x="2753600" y="3466625"/>
                <a:ext cx="26525" cy="26225"/>
              </a:xfrm>
              <a:custGeom>
                <a:avLst/>
                <a:gdLst/>
                <a:ahLst/>
                <a:cxnLst/>
                <a:rect l="l" t="t" r="r" b="b"/>
                <a:pathLst>
                  <a:path w="1061" h="1049" extrusionOk="0">
                    <a:moveTo>
                      <a:pt x="537" y="1"/>
                    </a:moveTo>
                    <a:cubicBezTo>
                      <a:pt x="239" y="1"/>
                      <a:pt x="1" y="239"/>
                      <a:pt x="1" y="524"/>
                    </a:cubicBezTo>
                    <a:cubicBezTo>
                      <a:pt x="1" y="810"/>
                      <a:pt x="239" y="1048"/>
                      <a:pt x="537" y="1048"/>
                    </a:cubicBezTo>
                    <a:cubicBezTo>
                      <a:pt x="822" y="1048"/>
                      <a:pt x="1060" y="810"/>
                      <a:pt x="1060" y="524"/>
                    </a:cubicBezTo>
                    <a:cubicBezTo>
                      <a:pt x="1060" y="239"/>
                      <a:pt x="822" y="1"/>
                      <a:pt x="537" y="1"/>
                    </a:cubicBezTo>
                    <a:close/>
                  </a:path>
                </a:pathLst>
              </a:custGeom>
              <a:solidFill>
                <a:srgbClr val="4452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 name="Google Shape;857;p42"/>
              <p:cNvSpPr/>
              <p:nvPr/>
            </p:nvSpPr>
            <p:spPr>
              <a:xfrm>
                <a:off x="2740500" y="3091275"/>
                <a:ext cx="26525" cy="26225"/>
              </a:xfrm>
              <a:custGeom>
                <a:avLst/>
                <a:gdLst/>
                <a:ahLst/>
                <a:cxnLst/>
                <a:rect l="l" t="t" r="r" b="b"/>
                <a:pathLst>
                  <a:path w="1061" h="1049" extrusionOk="0">
                    <a:moveTo>
                      <a:pt x="525" y="1"/>
                    </a:moveTo>
                    <a:cubicBezTo>
                      <a:pt x="239" y="1"/>
                      <a:pt x="1" y="227"/>
                      <a:pt x="1" y="525"/>
                    </a:cubicBezTo>
                    <a:cubicBezTo>
                      <a:pt x="1" y="810"/>
                      <a:pt x="239" y="1049"/>
                      <a:pt x="525" y="1049"/>
                    </a:cubicBezTo>
                    <a:cubicBezTo>
                      <a:pt x="822" y="1049"/>
                      <a:pt x="1061" y="810"/>
                      <a:pt x="1061" y="525"/>
                    </a:cubicBezTo>
                    <a:cubicBezTo>
                      <a:pt x="1061" y="227"/>
                      <a:pt x="822" y="1"/>
                      <a:pt x="525" y="1"/>
                    </a:cubicBezTo>
                    <a:close/>
                  </a:path>
                </a:pathLst>
              </a:custGeom>
              <a:solidFill>
                <a:srgbClr val="4452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 name="Google Shape;858;p42"/>
              <p:cNvSpPr/>
              <p:nvPr/>
            </p:nvSpPr>
            <p:spPr>
              <a:xfrm>
                <a:off x="2898850" y="3118675"/>
                <a:ext cx="26525" cy="26500"/>
              </a:xfrm>
              <a:custGeom>
                <a:avLst/>
                <a:gdLst/>
                <a:ahLst/>
                <a:cxnLst/>
                <a:rect l="l" t="t" r="r" b="b"/>
                <a:pathLst>
                  <a:path w="1061" h="1060" extrusionOk="0">
                    <a:moveTo>
                      <a:pt x="537" y="0"/>
                    </a:moveTo>
                    <a:cubicBezTo>
                      <a:pt x="239" y="0"/>
                      <a:pt x="1" y="238"/>
                      <a:pt x="1" y="536"/>
                    </a:cubicBezTo>
                    <a:cubicBezTo>
                      <a:pt x="1" y="822"/>
                      <a:pt x="239" y="1060"/>
                      <a:pt x="537" y="1060"/>
                    </a:cubicBezTo>
                    <a:cubicBezTo>
                      <a:pt x="823" y="1060"/>
                      <a:pt x="1061" y="822"/>
                      <a:pt x="1061" y="536"/>
                    </a:cubicBezTo>
                    <a:cubicBezTo>
                      <a:pt x="1061" y="238"/>
                      <a:pt x="823" y="0"/>
                      <a:pt x="537" y="0"/>
                    </a:cubicBezTo>
                    <a:close/>
                  </a:path>
                </a:pathLst>
              </a:custGeom>
              <a:solidFill>
                <a:srgbClr val="4452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 name="Google Shape;859;p42"/>
              <p:cNvSpPr/>
              <p:nvPr/>
            </p:nvSpPr>
            <p:spPr>
              <a:xfrm>
                <a:off x="2582450" y="3566650"/>
                <a:ext cx="26225" cy="26200"/>
              </a:xfrm>
              <a:custGeom>
                <a:avLst/>
                <a:gdLst/>
                <a:ahLst/>
                <a:cxnLst/>
                <a:rect l="l" t="t" r="r" b="b"/>
                <a:pathLst>
                  <a:path w="1049" h="1048" extrusionOk="0">
                    <a:moveTo>
                      <a:pt x="525" y="0"/>
                    </a:moveTo>
                    <a:cubicBezTo>
                      <a:pt x="239" y="0"/>
                      <a:pt x="1" y="226"/>
                      <a:pt x="1" y="524"/>
                    </a:cubicBezTo>
                    <a:cubicBezTo>
                      <a:pt x="1" y="810"/>
                      <a:pt x="239" y="1048"/>
                      <a:pt x="525" y="1048"/>
                    </a:cubicBezTo>
                    <a:cubicBezTo>
                      <a:pt x="810" y="1048"/>
                      <a:pt x="1048" y="810"/>
                      <a:pt x="1048" y="524"/>
                    </a:cubicBezTo>
                    <a:cubicBezTo>
                      <a:pt x="1048" y="226"/>
                      <a:pt x="810" y="0"/>
                      <a:pt x="525" y="0"/>
                    </a:cubicBezTo>
                    <a:close/>
                  </a:path>
                </a:pathLst>
              </a:custGeom>
              <a:solidFill>
                <a:srgbClr val="4452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 name="Google Shape;860;p42"/>
              <p:cNvSpPr/>
              <p:nvPr/>
            </p:nvSpPr>
            <p:spPr>
              <a:xfrm>
                <a:off x="2467850" y="3801200"/>
                <a:ext cx="26525" cy="26200"/>
              </a:xfrm>
              <a:custGeom>
                <a:avLst/>
                <a:gdLst/>
                <a:ahLst/>
                <a:cxnLst/>
                <a:rect l="l" t="t" r="r" b="b"/>
                <a:pathLst>
                  <a:path w="1061" h="1048" extrusionOk="0">
                    <a:moveTo>
                      <a:pt x="525" y="0"/>
                    </a:moveTo>
                    <a:cubicBezTo>
                      <a:pt x="239" y="0"/>
                      <a:pt x="1" y="226"/>
                      <a:pt x="1" y="524"/>
                    </a:cubicBezTo>
                    <a:cubicBezTo>
                      <a:pt x="1" y="810"/>
                      <a:pt x="239" y="1048"/>
                      <a:pt x="525" y="1048"/>
                    </a:cubicBezTo>
                    <a:cubicBezTo>
                      <a:pt x="822" y="1048"/>
                      <a:pt x="1060" y="810"/>
                      <a:pt x="1060" y="524"/>
                    </a:cubicBezTo>
                    <a:cubicBezTo>
                      <a:pt x="1060" y="226"/>
                      <a:pt x="822" y="0"/>
                      <a:pt x="525" y="0"/>
                    </a:cubicBezTo>
                    <a:close/>
                  </a:path>
                </a:pathLst>
              </a:custGeom>
              <a:solidFill>
                <a:srgbClr val="4452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 name="Google Shape;861;p42"/>
              <p:cNvSpPr/>
              <p:nvPr/>
            </p:nvSpPr>
            <p:spPr>
              <a:xfrm>
                <a:off x="2265450" y="3838700"/>
                <a:ext cx="26225" cy="26225"/>
              </a:xfrm>
              <a:custGeom>
                <a:avLst/>
                <a:gdLst/>
                <a:ahLst/>
                <a:cxnLst/>
                <a:rect l="l" t="t" r="r" b="b"/>
                <a:pathLst>
                  <a:path w="1049" h="1049" extrusionOk="0">
                    <a:moveTo>
                      <a:pt x="524" y="0"/>
                    </a:moveTo>
                    <a:cubicBezTo>
                      <a:pt x="239" y="0"/>
                      <a:pt x="0" y="239"/>
                      <a:pt x="0" y="524"/>
                    </a:cubicBezTo>
                    <a:cubicBezTo>
                      <a:pt x="0" y="810"/>
                      <a:pt x="239" y="1048"/>
                      <a:pt x="524" y="1048"/>
                    </a:cubicBezTo>
                    <a:cubicBezTo>
                      <a:pt x="822" y="1048"/>
                      <a:pt x="1048" y="810"/>
                      <a:pt x="1048" y="524"/>
                    </a:cubicBezTo>
                    <a:cubicBezTo>
                      <a:pt x="1048" y="239"/>
                      <a:pt x="822" y="0"/>
                      <a:pt x="524" y="0"/>
                    </a:cubicBezTo>
                    <a:close/>
                  </a:path>
                </a:pathLst>
              </a:custGeom>
              <a:solidFill>
                <a:srgbClr val="4452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 name="Google Shape;862;p42"/>
              <p:cNvSpPr/>
              <p:nvPr/>
            </p:nvSpPr>
            <p:spPr>
              <a:xfrm>
                <a:off x="2822075" y="3638375"/>
                <a:ext cx="26500" cy="26525"/>
              </a:xfrm>
              <a:custGeom>
                <a:avLst/>
                <a:gdLst/>
                <a:ahLst/>
                <a:cxnLst/>
                <a:rect l="l" t="t" r="r" b="b"/>
                <a:pathLst>
                  <a:path w="1060" h="1061" extrusionOk="0">
                    <a:moveTo>
                      <a:pt x="536" y="0"/>
                    </a:moveTo>
                    <a:cubicBezTo>
                      <a:pt x="238" y="0"/>
                      <a:pt x="0" y="239"/>
                      <a:pt x="0" y="536"/>
                    </a:cubicBezTo>
                    <a:cubicBezTo>
                      <a:pt x="0" y="822"/>
                      <a:pt x="238" y="1060"/>
                      <a:pt x="536" y="1060"/>
                    </a:cubicBezTo>
                    <a:cubicBezTo>
                      <a:pt x="822" y="1060"/>
                      <a:pt x="1060" y="822"/>
                      <a:pt x="1060" y="536"/>
                    </a:cubicBezTo>
                    <a:cubicBezTo>
                      <a:pt x="1060" y="239"/>
                      <a:pt x="822" y="0"/>
                      <a:pt x="536" y="0"/>
                    </a:cubicBezTo>
                    <a:close/>
                  </a:path>
                </a:pathLst>
              </a:custGeom>
              <a:solidFill>
                <a:srgbClr val="4452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 name="Google Shape;863;p42"/>
              <p:cNvSpPr/>
              <p:nvPr/>
            </p:nvSpPr>
            <p:spPr>
              <a:xfrm>
                <a:off x="2639900" y="3738375"/>
                <a:ext cx="26525" cy="26525"/>
              </a:xfrm>
              <a:custGeom>
                <a:avLst/>
                <a:gdLst/>
                <a:ahLst/>
                <a:cxnLst/>
                <a:rect l="l" t="t" r="r" b="b"/>
                <a:pathLst>
                  <a:path w="1061" h="1061" extrusionOk="0">
                    <a:moveTo>
                      <a:pt x="524" y="1"/>
                    </a:moveTo>
                    <a:cubicBezTo>
                      <a:pt x="239" y="1"/>
                      <a:pt x="1" y="239"/>
                      <a:pt x="1" y="537"/>
                    </a:cubicBezTo>
                    <a:cubicBezTo>
                      <a:pt x="1" y="823"/>
                      <a:pt x="239" y="1061"/>
                      <a:pt x="524" y="1061"/>
                    </a:cubicBezTo>
                    <a:cubicBezTo>
                      <a:pt x="822" y="1061"/>
                      <a:pt x="1060" y="823"/>
                      <a:pt x="1060" y="537"/>
                    </a:cubicBezTo>
                    <a:cubicBezTo>
                      <a:pt x="1060" y="239"/>
                      <a:pt x="822" y="1"/>
                      <a:pt x="524" y="1"/>
                    </a:cubicBezTo>
                    <a:close/>
                  </a:path>
                </a:pathLst>
              </a:custGeom>
              <a:solidFill>
                <a:srgbClr val="4452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 name="Google Shape;864;p42"/>
              <p:cNvSpPr/>
              <p:nvPr/>
            </p:nvSpPr>
            <p:spPr>
              <a:xfrm>
                <a:off x="2365750" y="4033075"/>
                <a:ext cx="26525" cy="26200"/>
              </a:xfrm>
              <a:custGeom>
                <a:avLst/>
                <a:gdLst/>
                <a:ahLst/>
                <a:cxnLst/>
                <a:rect l="l" t="t" r="r" b="b"/>
                <a:pathLst>
                  <a:path w="1061" h="1048" extrusionOk="0">
                    <a:moveTo>
                      <a:pt x="525" y="0"/>
                    </a:moveTo>
                    <a:cubicBezTo>
                      <a:pt x="239" y="0"/>
                      <a:pt x="1" y="238"/>
                      <a:pt x="1" y="524"/>
                    </a:cubicBezTo>
                    <a:cubicBezTo>
                      <a:pt x="1" y="810"/>
                      <a:pt x="239" y="1048"/>
                      <a:pt x="525" y="1048"/>
                    </a:cubicBezTo>
                    <a:cubicBezTo>
                      <a:pt x="822" y="1048"/>
                      <a:pt x="1061" y="810"/>
                      <a:pt x="1061" y="524"/>
                    </a:cubicBezTo>
                    <a:cubicBezTo>
                      <a:pt x="1061" y="238"/>
                      <a:pt x="822" y="0"/>
                      <a:pt x="525" y="0"/>
                    </a:cubicBezTo>
                    <a:close/>
                  </a:path>
                </a:pathLst>
              </a:custGeom>
              <a:solidFill>
                <a:srgbClr val="4452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 name="Google Shape;865;p42"/>
              <p:cNvSpPr/>
              <p:nvPr/>
            </p:nvSpPr>
            <p:spPr>
              <a:xfrm>
                <a:off x="2569050" y="3964300"/>
                <a:ext cx="26525" cy="26525"/>
              </a:xfrm>
              <a:custGeom>
                <a:avLst/>
                <a:gdLst/>
                <a:ahLst/>
                <a:cxnLst/>
                <a:rect l="l" t="t" r="r" b="b"/>
                <a:pathLst>
                  <a:path w="1061" h="1061" extrusionOk="0">
                    <a:moveTo>
                      <a:pt x="537" y="1"/>
                    </a:moveTo>
                    <a:cubicBezTo>
                      <a:pt x="239" y="1"/>
                      <a:pt x="1" y="239"/>
                      <a:pt x="1" y="525"/>
                    </a:cubicBezTo>
                    <a:cubicBezTo>
                      <a:pt x="1" y="822"/>
                      <a:pt x="239" y="1060"/>
                      <a:pt x="537" y="1060"/>
                    </a:cubicBezTo>
                    <a:cubicBezTo>
                      <a:pt x="822" y="1060"/>
                      <a:pt x="1061" y="822"/>
                      <a:pt x="1061" y="525"/>
                    </a:cubicBezTo>
                    <a:cubicBezTo>
                      <a:pt x="1061" y="239"/>
                      <a:pt x="822" y="1"/>
                      <a:pt x="537" y="1"/>
                    </a:cubicBezTo>
                    <a:close/>
                  </a:path>
                </a:pathLst>
              </a:custGeom>
              <a:solidFill>
                <a:srgbClr val="4452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 name="Google Shape;866;p42"/>
              <p:cNvSpPr/>
              <p:nvPr/>
            </p:nvSpPr>
            <p:spPr>
              <a:xfrm>
                <a:off x="2765225" y="3886625"/>
                <a:ext cx="26200" cy="26500"/>
              </a:xfrm>
              <a:custGeom>
                <a:avLst/>
                <a:gdLst/>
                <a:ahLst/>
                <a:cxnLst/>
                <a:rect l="l" t="t" r="r" b="b"/>
                <a:pathLst>
                  <a:path w="1048" h="1060" extrusionOk="0">
                    <a:moveTo>
                      <a:pt x="524" y="0"/>
                    </a:moveTo>
                    <a:cubicBezTo>
                      <a:pt x="238" y="0"/>
                      <a:pt x="0" y="238"/>
                      <a:pt x="0" y="524"/>
                    </a:cubicBezTo>
                    <a:cubicBezTo>
                      <a:pt x="0" y="822"/>
                      <a:pt x="238" y="1060"/>
                      <a:pt x="524" y="1060"/>
                    </a:cubicBezTo>
                    <a:cubicBezTo>
                      <a:pt x="822" y="1060"/>
                      <a:pt x="1048" y="822"/>
                      <a:pt x="1048" y="524"/>
                    </a:cubicBezTo>
                    <a:cubicBezTo>
                      <a:pt x="1048" y="238"/>
                      <a:pt x="822" y="0"/>
                      <a:pt x="524" y="0"/>
                    </a:cubicBezTo>
                    <a:close/>
                  </a:path>
                </a:pathLst>
              </a:custGeom>
              <a:solidFill>
                <a:srgbClr val="4452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 name="Google Shape;867;p42"/>
              <p:cNvSpPr/>
              <p:nvPr/>
            </p:nvSpPr>
            <p:spPr>
              <a:xfrm>
                <a:off x="2676800" y="4113425"/>
                <a:ext cx="26225" cy="26525"/>
              </a:xfrm>
              <a:custGeom>
                <a:avLst/>
                <a:gdLst/>
                <a:ahLst/>
                <a:cxnLst/>
                <a:rect l="l" t="t" r="r" b="b"/>
                <a:pathLst>
                  <a:path w="1049" h="1061" extrusionOk="0">
                    <a:moveTo>
                      <a:pt x="525" y="1"/>
                    </a:moveTo>
                    <a:cubicBezTo>
                      <a:pt x="239" y="1"/>
                      <a:pt x="1" y="239"/>
                      <a:pt x="1" y="525"/>
                    </a:cubicBezTo>
                    <a:cubicBezTo>
                      <a:pt x="1" y="822"/>
                      <a:pt x="239" y="1060"/>
                      <a:pt x="525" y="1060"/>
                    </a:cubicBezTo>
                    <a:cubicBezTo>
                      <a:pt x="811" y="1060"/>
                      <a:pt x="1049" y="822"/>
                      <a:pt x="1049" y="525"/>
                    </a:cubicBezTo>
                    <a:cubicBezTo>
                      <a:pt x="1049" y="239"/>
                      <a:pt x="811" y="1"/>
                      <a:pt x="525" y="1"/>
                    </a:cubicBezTo>
                    <a:close/>
                  </a:path>
                </a:pathLst>
              </a:custGeom>
              <a:solidFill>
                <a:srgbClr val="4452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 name="Google Shape;868;p42"/>
              <p:cNvSpPr/>
              <p:nvPr/>
            </p:nvSpPr>
            <p:spPr>
              <a:xfrm>
                <a:off x="2458025" y="4615100"/>
                <a:ext cx="243525" cy="206175"/>
              </a:xfrm>
              <a:custGeom>
                <a:avLst/>
                <a:gdLst/>
                <a:ahLst/>
                <a:cxnLst/>
                <a:rect l="l" t="t" r="r" b="b"/>
                <a:pathLst>
                  <a:path w="9741" h="8247" extrusionOk="0">
                    <a:moveTo>
                      <a:pt x="4861" y="1"/>
                    </a:moveTo>
                    <a:cubicBezTo>
                      <a:pt x="3778" y="1"/>
                      <a:pt x="2123" y="792"/>
                      <a:pt x="1965" y="2508"/>
                    </a:cubicBezTo>
                    <a:cubicBezTo>
                      <a:pt x="1965" y="2508"/>
                      <a:pt x="1580" y="2146"/>
                      <a:pt x="1256" y="2146"/>
                    </a:cubicBezTo>
                    <a:cubicBezTo>
                      <a:pt x="961" y="2146"/>
                      <a:pt x="716" y="2446"/>
                      <a:pt x="858" y="3591"/>
                    </a:cubicBezTo>
                    <a:cubicBezTo>
                      <a:pt x="1037" y="5008"/>
                      <a:pt x="1" y="6628"/>
                      <a:pt x="560" y="8247"/>
                    </a:cubicBezTo>
                    <a:lnTo>
                      <a:pt x="9228" y="8247"/>
                    </a:lnTo>
                    <a:cubicBezTo>
                      <a:pt x="9228" y="8247"/>
                      <a:pt x="9740" y="7997"/>
                      <a:pt x="9478" y="6735"/>
                    </a:cubicBezTo>
                    <a:cubicBezTo>
                      <a:pt x="9454" y="6639"/>
                      <a:pt x="9431" y="6544"/>
                      <a:pt x="9407" y="6449"/>
                    </a:cubicBezTo>
                    <a:cubicBezTo>
                      <a:pt x="9133" y="5437"/>
                      <a:pt x="7526" y="5449"/>
                      <a:pt x="6549" y="4044"/>
                    </a:cubicBezTo>
                    <a:cubicBezTo>
                      <a:pt x="6073" y="3341"/>
                      <a:pt x="5740" y="2294"/>
                      <a:pt x="5799" y="591"/>
                    </a:cubicBezTo>
                    <a:cubicBezTo>
                      <a:pt x="5811" y="203"/>
                      <a:pt x="5409" y="1"/>
                      <a:pt x="486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 name="Google Shape;869;p42"/>
              <p:cNvSpPr/>
              <p:nvPr/>
            </p:nvSpPr>
            <p:spPr>
              <a:xfrm>
                <a:off x="1528150" y="3030950"/>
                <a:ext cx="285475" cy="252125"/>
              </a:xfrm>
              <a:custGeom>
                <a:avLst/>
                <a:gdLst/>
                <a:ahLst/>
                <a:cxnLst/>
                <a:rect l="l" t="t" r="r" b="b"/>
                <a:pathLst>
                  <a:path w="11419" h="10085" extrusionOk="0">
                    <a:moveTo>
                      <a:pt x="8225" y="0"/>
                    </a:moveTo>
                    <a:cubicBezTo>
                      <a:pt x="7462" y="0"/>
                      <a:pt x="6422" y="294"/>
                      <a:pt x="5180" y="1378"/>
                    </a:cubicBezTo>
                    <a:cubicBezTo>
                      <a:pt x="2465" y="3735"/>
                      <a:pt x="1" y="6307"/>
                      <a:pt x="382" y="8510"/>
                    </a:cubicBezTo>
                    <a:cubicBezTo>
                      <a:pt x="585" y="9679"/>
                      <a:pt x="1256" y="10085"/>
                      <a:pt x="1957" y="10085"/>
                    </a:cubicBezTo>
                    <a:cubicBezTo>
                      <a:pt x="2570" y="10085"/>
                      <a:pt x="3206" y="9774"/>
                      <a:pt x="3573" y="9391"/>
                    </a:cubicBezTo>
                    <a:cubicBezTo>
                      <a:pt x="3692" y="9272"/>
                      <a:pt x="3823" y="9129"/>
                      <a:pt x="3954" y="8974"/>
                    </a:cubicBezTo>
                    <a:cubicBezTo>
                      <a:pt x="4632" y="8212"/>
                      <a:pt x="5466" y="7200"/>
                      <a:pt x="6263" y="6724"/>
                    </a:cubicBezTo>
                    <a:cubicBezTo>
                      <a:pt x="6347" y="6676"/>
                      <a:pt x="6442" y="6629"/>
                      <a:pt x="6513" y="6581"/>
                    </a:cubicBezTo>
                    <a:cubicBezTo>
                      <a:pt x="6706" y="6492"/>
                      <a:pt x="6884" y="6458"/>
                      <a:pt x="7049" y="6458"/>
                    </a:cubicBezTo>
                    <a:cubicBezTo>
                      <a:pt x="7604" y="6458"/>
                      <a:pt x="8012" y="6847"/>
                      <a:pt x="8366" y="6847"/>
                    </a:cubicBezTo>
                    <a:cubicBezTo>
                      <a:pt x="8471" y="6847"/>
                      <a:pt x="8571" y="6813"/>
                      <a:pt x="8668" y="6724"/>
                    </a:cubicBezTo>
                    <a:cubicBezTo>
                      <a:pt x="9192" y="6236"/>
                      <a:pt x="8383" y="5045"/>
                      <a:pt x="8383" y="5045"/>
                    </a:cubicBezTo>
                    <a:cubicBezTo>
                      <a:pt x="8383" y="5045"/>
                      <a:pt x="9266" y="4225"/>
                      <a:pt x="10091" y="4225"/>
                    </a:cubicBezTo>
                    <a:cubicBezTo>
                      <a:pt x="10341" y="4225"/>
                      <a:pt x="10586" y="4301"/>
                      <a:pt x="10800" y="4497"/>
                    </a:cubicBezTo>
                    <a:cubicBezTo>
                      <a:pt x="10800" y="4497"/>
                      <a:pt x="11419" y="4116"/>
                      <a:pt x="11109" y="3533"/>
                    </a:cubicBezTo>
                    <a:cubicBezTo>
                      <a:pt x="10800" y="2950"/>
                      <a:pt x="10252" y="2640"/>
                      <a:pt x="10252" y="2021"/>
                    </a:cubicBezTo>
                    <a:cubicBezTo>
                      <a:pt x="10252" y="1402"/>
                      <a:pt x="9645" y="414"/>
                      <a:pt x="9645" y="414"/>
                    </a:cubicBezTo>
                    <a:cubicBezTo>
                      <a:pt x="9645" y="414"/>
                      <a:pt x="9130" y="0"/>
                      <a:pt x="822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 name="Google Shape;870;p42"/>
              <p:cNvSpPr/>
              <p:nvPr/>
            </p:nvSpPr>
            <p:spPr>
              <a:xfrm>
                <a:off x="4208950" y="4493275"/>
                <a:ext cx="261550" cy="328000"/>
              </a:xfrm>
              <a:custGeom>
                <a:avLst/>
                <a:gdLst/>
                <a:ahLst/>
                <a:cxnLst/>
                <a:rect l="l" t="t" r="r" b="b"/>
                <a:pathLst>
                  <a:path w="10462" h="13120" extrusionOk="0">
                    <a:moveTo>
                      <a:pt x="3072" y="1"/>
                    </a:moveTo>
                    <a:cubicBezTo>
                      <a:pt x="1078" y="1"/>
                      <a:pt x="0" y="1605"/>
                      <a:pt x="520" y="6202"/>
                    </a:cubicBezTo>
                    <a:cubicBezTo>
                      <a:pt x="115" y="8429"/>
                      <a:pt x="32" y="10977"/>
                      <a:pt x="961" y="13120"/>
                    </a:cubicBezTo>
                    <a:lnTo>
                      <a:pt x="9164" y="13120"/>
                    </a:lnTo>
                    <a:cubicBezTo>
                      <a:pt x="9164" y="13120"/>
                      <a:pt x="10462" y="10334"/>
                      <a:pt x="8617" y="9369"/>
                    </a:cubicBezTo>
                    <a:cubicBezTo>
                      <a:pt x="8188" y="9143"/>
                      <a:pt x="7795" y="8655"/>
                      <a:pt x="7438" y="8024"/>
                    </a:cubicBezTo>
                    <a:cubicBezTo>
                      <a:pt x="7438" y="8024"/>
                      <a:pt x="7140" y="6178"/>
                      <a:pt x="7438" y="4250"/>
                    </a:cubicBezTo>
                    <a:cubicBezTo>
                      <a:pt x="7747" y="2309"/>
                      <a:pt x="6902" y="725"/>
                      <a:pt x="4152" y="130"/>
                    </a:cubicBezTo>
                    <a:cubicBezTo>
                      <a:pt x="3768" y="46"/>
                      <a:pt x="3407" y="1"/>
                      <a:pt x="307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 name="Google Shape;871;p42"/>
              <p:cNvSpPr/>
              <p:nvPr/>
            </p:nvSpPr>
            <p:spPr>
              <a:xfrm>
                <a:off x="4253500" y="3993375"/>
                <a:ext cx="350950" cy="632325"/>
              </a:xfrm>
              <a:custGeom>
                <a:avLst/>
                <a:gdLst/>
                <a:ahLst/>
                <a:cxnLst/>
                <a:rect l="l" t="t" r="r" b="b"/>
                <a:pathLst>
                  <a:path w="14038" h="25293" extrusionOk="0">
                    <a:moveTo>
                      <a:pt x="10449" y="0"/>
                    </a:moveTo>
                    <a:cubicBezTo>
                      <a:pt x="8083" y="0"/>
                      <a:pt x="5168" y="647"/>
                      <a:pt x="3751" y="3481"/>
                    </a:cubicBezTo>
                    <a:cubicBezTo>
                      <a:pt x="1143" y="8696"/>
                      <a:pt x="0" y="22936"/>
                      <a:pt x="0" y="22936"/>
                    </a:cubicBezTo>
                    <a:cubicBezTo>
                      <a:pt x="734" y="24786"/>
                      <a:pt x="1653" y="25292"/>
                      <a:pt x="2440" y="25292"/>
                    </a:cubicBezTo>
                    <a:cubicBezTo>
                      <a:pt x="3389" y="25292"/>
                      <a:pt x="4144" y="24555"/>
                      <a:pt x="4144" y="24555"/>
                    </a:cubicBezTo>
                    <a:cubicBezTo>
                      <a:pt x="4144" y="24555"/>
                      <a:pt x="7942" y="16888"/>
                      <a:pt x="11014" y="11304"/>
                    </a:cubicBezTo>
                    <a:cubicBezTo>
                      <a:pt x="14038" y="5815"/>
                      <a:pt x="14038" y="457"/>
                      <a:pt x="14038" y="457"/>
                    </a:cubicBezTo>
                    <a:cubicBezTo>
                      <a:pt x="14038" y="457"/>
                      <a:pt x="12437" y="0"/>
                      <a:pt x="10449" y="0"/>
                    </a:cubicBezTo>
                    <a:close/>
                  </a:path>
                </a:pathLst>
              </a:custGeom>
              <a:solidFill>
                <a:srgbClr val="FF8B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 name="Google Shape;872;p42"/>
              <p:cNvSpPr/>
              <p:nvPr/>
            </p:nvSpPr>
            <p:spPr>
              <a:xfrm>
                <a:off x="5386375" y="3569325"/>
                <a:ext cx="402150" cy="723625"/>
              </a:xfrm>
              <a:custGeom>
                <a:avLst/>
                <a:gdLst/>
                <a:ahLst/>
                <a:cxnLst/>
                <a:rect l="l" t="t" r="r" b="b"/>
                <a:pathLst>
                  <a:path w="16086" h="28945" extrusionOk="0">
                    <a:moveTo>
                      <a:pt x="8085" y="0"/>
                    </a:moveTo>
                    <a:cubicBezTo>
                      <a:pt x="8085" y="0"/>
                      <a:pt x="1" y="143"/>
                      <a:pt x="679" y="6727"/>
                    </a:cubicBezTo>
                    <a:cubicBezTo>
                      <a:pt x="1370" y="13311"/>
                      <a:pt x="12002" y="28944"/>
                      <a:pt x="12002" y="28944"/>
                    </a:cubicBezTo>
                    <a:cubicBezTo>
                      <a:pt x="15371" y="28266"/>
                      <a:pt x="16086" y="25992"/>
                      <a:pt x="16086" y="25992"/>
                    </a:cubicBezTo>
                    <a:cubicBezTo>
                      <a:pt x="12978" y="20562"/>
                      <a:pt x="8085" y="0"/>
                      <a:pt x="8085" y="0"/>
                    </a:cubicBezTo>
                    <a:close/>
                  </a:path>
                </a:pathLst>
              </a:custGeom>
              <a:solidFill>
                <a:srgbClr val="FF8B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 name="Google Shape;873;p42"/>
              <p:cNvSpPr/>
              <p:nvPr/>
            </p:nvSpPr>
            <p:spPr>
              <a:xfrm>
                <a:off x="4287125" y="2721900"/>
                <a:ext cx="1360625" cy="1377225"/>
              </a:xfrm>
              <a:custGeom>
                <a:avLst/>
                <a:gdLst/>
                <a:ahLst/>
                <a:cxnLst/>
                <a:rect l="l" t="t" r="r" b="b"/>
                <a:pathLst>
                  <a:path w="54425" h="55089" extrusionOk="0">
                    <a:moveTo>
                      <a:pt x="775" y="0"/>
                    </a:moveTo>
                    <a:lnTo>
                      <a:pt x="2811" y="14145"/>
                    </a:lnTo>
                    <a:cubicBezTo>
                      <a:pt x="2811" y="14145"/>
                      <a:pt x="2513" y="14490"/>
                      <a:pt x="2239" y="17955"/>
                    </a:cubicBezTo>
                    <a:cubicBezTo>
                      <a:pt x="2227" y="18038"/>
                      <a:pt x="2215" y="18133"/>
                      <a:pt x="2215" y="18229"/>
                    </a:cubicBezTo>
                    <a:cubicBezTo>
                      <a:pt x="2061" y="20288"/>
                      <a:pt x="1906" y="23372"/>
                      <a:pt x="1822" y="28004"/>
                    </a:cubicBezTo>
                    <a:lnTo>
                      <a:pt x="1822" y="28289"/>
                    </a:lnTo>
                    <a:cubicBezTo>
                      <a:pt x="1799" y="29301"/>
                      <a:pt x="1787" y="30373"/>
                      <a:pt x="1775" y="31540"/>
                    </a:cubicBezTo>
                    <a:lnTo>
                      <a:pt x="1775" y="31814"/>
                    </a:lnTo>
                    <a:cubicBezTo>
                      <a:pt x="1751" y="34469"/>
                      <a:pt x="1739" y="37529"/>
                      <a:pt x="1763" y="41041"/>
                    </a:cubicBezTo>
                    <a:cubicBezTo>
                      <a:pt x="1763" y="41136"/>
                      <a:pt x="1763" y="41231"/>
                      <a:pt x="1763" y="41327"/>
                    </a:cubicBezTo>
                    <a:cubicBezTo>
                      <a:pt x="1775" y="42422"/>
                      <a:pt x="1787" y="43553"/>
                      <a:pt x="1799" y="44732"/>
                    </a:cubicBezTo>
                    <a:cubicBezTo>
                      <a:pt x="1799" y="45815"/>
                      <a:pt x="953" y="47851"/>
                      <a:pt x="417" y="49018"/>
                    </a:cubicBezTo>
                    <a:cubicBezTo>
                      <a:pt x="382" y="49125"/>
                      <a:pt x="334" y="49221"/>
                      <a:pt x="298" y="49292"/>
                    </a:cubicBezTo>
                    <a:cubicBezTo>
                      <a:pt x="120" y="49673"/>
                      <a:pt x="1" y="49911"/>
                      <a:pt x="1" y="49911"/>
                    </a:cubicBezTo>
                    <a:cubicBezTo>
                      <a:pt x="1" y="49911"/>
                      <a:pt x="2131" y="55088"/>
                      <a:pt x="8157" y="55088"/>
                    </a:cubicBezTo>
                    <a:cubicBezTo>
                      <a:pt x="9683" y="55088"/>
                      <a:pt x="11459" y="54756"/>
                      <a:pt x="13514" y="53924"/>
                    </a:cubicBezTo>
                    <a:cubicBezTo>
                      <a:pt x="13514" y="53924"/>
                      <a:pt x="13681" y="53531"/>
                      <a:pt x="13919" y="52911"/>
                    </a:cubicBezTo>
                    <a:cubicBezTo>
                      <a:pt x="13967" y="52804"/>
                      <a:pt x="14014" y="52685"/>
                      <a:pt x="14062" y="52566"/>
                    </a:cubicBezTo>
                    <a:cubicBezTo>
                      <a:pt x="14491" y="51447"/>
                      <a:pt x="15050" y="49828"/>
                      <a:pt x="15300" y="48447"/>
                    </a:cubicBezTo>
                    <a:cubicBezTo>
                      <a:pt x="17932" y="33802"/>
                      <a:pt x="18134" y="25087"/>
                      <a:pt x="20372" y="23491"/>
                    </a:cubicBezTo>
                    <a:cubicBezTo>
                      <a:pt x="20456" y="23432"/>
                      <a:pt x="20551" y="23384"/>
                      <a:pt x="20646" y="23336"/>
                    </a:cubicBezTo>
                    <a:cubicBezTo>
                      <a:pt x="20777" y="23281"/>
                      <a:pt x="20929" y="23255"/>
                      <a:pt x="21100" y="23255"/>
                    </a:cubicBezTo>
                    <a:cubicBezTo>
                      <a:pt x="25199" y="23255"/>
                      <a:pt x="40542" y="38291"/>
                      <a:pt x="40542" y="38291"/>
                    </a:cubicBezTo>
                    <a:lnTo>
                      <a:pt x="42101" y="40612"/>
                    </a:lnTo>
                    <a:lnTo>
                      <a:pt x="42316" y="40910"/>
                    </a:lnTo>
                    <a:lnTo>
                      <a:pt x="43078" y="42041"/>
                    </a:lnTo>
                    <a:cubicBezTo>
                      <a:pt x="43078" y="42041"/>
                      <a:pt x="53126" y="41863"/>
                      <a:pt x="54424" y="38731"/>
                    </a:cubicBezTo>
                    <a:cubicBezTo>
                      <a:pt x="54424" y="38731"/>
                      <a:pt x="54222" y="38064"/>
                      <a:pt x="53877" y="37017"/>
                    </a:cubicBezTo>
                    <a:cubicBezTo>
                      <a:pt x="53841" y="36921"/>
                      <a:pt x="53805" y="36826"/>
                      <a:pt x="53769" y="36731"/>
                    </a:cubicBezTo>
                    <a:cubicBezTo>
                      <a:pt x="53007" y="34564"/>
                      <a:pt x="51638" y="31052"/>
                      <a:pt x="49876" y="28361"/>
                    </a:cubicBezTo>
                    <a:cubicBezTo>
                      <a:pt x="49209" y="27337"/>
                      <a:pt x="47292" y="25146"/>
                      <a:pt x="44756" y="22408"/>
                    </a:cubicBezTo>
                    <a:cubicBezTo>
                      <a:pt x="44697" y="22348"/>
                      <a:pt x="44637" y="22277"/>
                      <a:pt x="44566" y="22217"/>
                    </a:cubicBezTo>
                    <a:cubicBezTo>
                      <a:pt x="42720" y="20217"/>
                      <a:pt x="40565" y="17943"/>
                      <a:pt x="38327" y="15633"/>
                    </a:cubicBezTo>
                    <a:cubicBezTo>
                      <a:pt x="38244" y="15550"/>
                      <a:pt x="38172" y="15466"/>
                      <a:pt x="38089" y="15383"/>
                    </a:cubicBezTo>
                    <a:cubicBezTo>
                      <a:pt x="37422" y="14692"/>
                      <a:pt x="36755" y="14002"/>
                      <a:pt x="36089" y="13311"/>
                    </a:cubicBezTo>
                    <a:cubicBezTo>
                      <a:pt x="36029" y="13252"/>
                      <a:pt x="35958" y="13180"/>
                      <a:pt x="35886" y="13109"/>
                    </a:cubicBezTo>
                    <a:cubicBezTo>
                      <a:pt x="34184" y="11347"/>
                      <a:pt x="32493" y="9620"/>
                      <a:pt x="30921" y="8013"/>
                    </a:cubicBezTo>
                    <a:cubicBezTo>
                      <a:pt x="30838" y="7930"/>
                      <a:pt x="30743" y="7835"/>
                      <a:pt x="30659" y="7751"/>
                    </a:cubicBezTo>
                    <a:cubicBezTo>
                      <a:pt x="26325" y="3334"/>
                      <a:pt x="22992" y="0"/>
                      <a:pt x="229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 name="Google Shape;874;p42"/>
              <p:cNvSpPr/>
              <p:nvPr/>
            </p:nvSpPr>
            <p:spPr>
              <a:xfrm>
                <a:off x="4342500" y="3016875"/>
                <a:ext cx="138125" cy="160750"/>
              </a:xfrm>
              <a:custGeom>
                <a:avLst/>
                <a:gdLst/>
                <a:ahLst/>
                <a:cxnLst/>
                <a:rect l="l" t="t" r="r" b="b"/>
                <a:pathLst>
                  <a:path w="5525" h="6430" extrusionOk="0">
                    <a:moveTo>
                      <a:pt x="5263" y="0"/>
                    </a:moveTo>
                    <a:lnTo>
                      <a:pt x="4989" y="36"/>
                    </a:lnTo>
                    <a:cubicBezTo>
                      <a:pt x="4989" y="60"/>
                      <a:pt x="5239" y="2489"/>
                      <a:pt x="3715" y="4287"/>
                    </a:cubicBezTo>
                    <a:cubicBezTo>
                      <a:pt x="2870" y="5299"/>
                      <a:pt x="1620" y="5918"/>
                      <a:pt x="24" y="6156"/>
                    </a:cubicBezTo>
                    <a:cubicBezTo>
                      <a:pt x="12" y="6239"/>
                      <a:pt x="0" y="6334"/>
                      <a:pt x="0" y="6430"/>
                    </a:cubicBezTo>
                    <a:cubicBezTo>
                      <a:pt x="1703" y="6192"/>
                      <a:pt x="3013" y="5537"/>
                      <a:pt x="3929" y="4465"/>
                    </a:cubicBezTo>
                    <a:cubicBezTo>
                      <a:pt x="5525" y="2572"/>
                      <a:pt x="5275" y="107"/>
                      <a:pt x="5263" y="0"/>
                    </a:cubicBezTo>
                    <a:close/>
                  </a:path>
                </a:pathLst>
              </a:custGeom>
              <a:solidFill>
                <a:srgbClr val="4452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 name="Google Shape;875;p42"/>
              <p:cNvSpPr/>
              <p:nvPr/>
            </p:nvSpPr>
            <p:spPr>
              <a:xfrm>
                <a:off x="4924425" y="2846900"/>
                <a:ext cx="135750" cy="75650"/>
              </a:xfrm>
              <a:custGeom>
                <a:avLst/>
                <a:gdLst/>
                <a:ahLst/>
                <a:cxnLst/>
                <a:rect l="l" t="t" r="r" b="b"/>
                <a:pathLst>
                  <a:path w="5430" h="3026" extrusionOk="0">
                    <a:moveTo>
                      <a:pt x="191" y="1"/>
                    </a:moveTo>
                    <a:lnTo>
                      <a:pt x="0" y="191"/>
                    </a:lnTo>
                    <a:cubicBezTo>
                      <a:pt x="131" y="334"/>
                      <a:pt x="2703" y="3025"/>
                      <a:pt x="5179" y="3025"/>
                    </a:cubicBezTo>
                    <a:cubicBezTo>
                      <a:pt x="5263" y="3025"/>
                      <a:pt x="5346" y="3025"/>
                      <a:pt x="5429" y="3013"/>
                    </a:cubicBezTo>
                    <a:cubicBezTo>
                      <a:pt x="5346" y="2930"/>
                      <a:pt x="5251" y="2835"/>
                      <a:pt x="5167" y="2751"/>
                    </a:cubicBezTo>
                    <a:cubicBezTo>
                      <a:pt x="2798" y="2727"/>
                      <a:pt x="226" y="37"/>
                      <a:pt x="191" y="1"/>
                    </a:cubicBezTo>
                    <a:close/>
                  </a:path>
                </a:pathLst>
              </a:custGeom>
              <a:solidFill>
                <a:srgbClr val="4452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 name="Google Shape;876;p42"/>
              <p:cNvSpPr/>
              <p:nvPr/>
            </p:nvSpPr>
            <p:spPr>
              <a:xfrm>
                <a:off x="4294575" y="3947350"/>
                <a:ext cx="344100" cy="118775"/>
              </a:xfrm>
              <a:custGeom>
                <a:avLst/>
                <a:gdLst/>
                <a:ahLst/>
                <a:cxnLst/>
                <a:rect l="l" t="t" r="r" b="b"/>
                <a:pathLst>
                  <a:path w="13764" h="4751" extrusionOk="0">
                    <a:moveTo>
                      <a:pt x="119" y="0"/>
                    </a:moveTo>
                    <a:cubicBezTo>
                      <a:pt x="84" y="107"/>
                      <a:pt x="36" y="203"/>
                      <a:pt x="0" y="274"/>
                    </a:cubicBezTo>
                    <a:cubicBezTo>
                      <a:pt x="1667" y="2203"/>
                      <a:pt x="4703" y="4751"/>
                      <a:pt x="9097" y="4751"/>
                    </a:cubicBezTo>
                    <a:cubicBezTo>
                      <a:pt x="10466" y="4751"/>
                      <a:pt x="11978" y="4501"/>
                      <a:pt x="13621" y="3893"/>
                    </a:cubicBezTo>
                    <a:cubicBezTo>
                      <a:pt x="13669" y="3786"/>
                      <a:pt x="13716" y="3667"/>
                      <a:pt x="13764" y="3548"/>
                    </a:cubicBezTo>
                    <a:lnTo>
                      <a:pt x="13764" y="3548"/>
                    </a:lnTo>
                    <a:cubicBezTo>
                      <a:pt x="12066" y="4198"/>
                      <a:pt x="10510" y="4468"/>
                      <a:pt x="9097" y="4468"/>
                    </a:cubicBezTo>
                    <a:cubicBezTo>
                      <a:pt x="4736" y="4468"/>
                      <a:pt x="1738" y="1898"/>
                      <a:pt x="119" y="0"/>
                    </a:cubicBezTo>
                    <a:close/>
                  </a:path>
                </a:pathLst>
              </a:custGeom>
              <a:solidFill>
                <a:srgbClr val="4452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 name="Google Shape;877;p42"/>
              <p:cNvSpPr/>
              <p:nvPr/>
            </p:nvSpPr>
            <p:spPr>
              <a:xfrm>
                <a:off x="4674675" y="2934725"/>
                <a:ext cx="163450" cy="374475"/>
              </a:xfrm>
              <a:custGeom>
                <a:avLst/>
                <a:gdLst/>
                <a:ahLst/>
                <a:cxnLst/>
                <a:rect l="l" t="t" r="r" b="b"/>
                <a:pathLst>
                  <a:path w="6538" h="14979" extrusionOk="0">
                    <a:moveTo>
                      <a:pt x="227" y="0"/>
                    </a:moveTo>
                    <a:lnTo>
                      <a:pt x="1" y="167"/>
                    </a:lnTo>
                    <a:cubicBezTo>
                      <a:pt x="60" y="238"/>
                      <a:pt x="4858" y="6703"/>
                      <a:pt x="4870" y="14978"/>
                    </a:cubicBezTo>
                    <a:cubicBezTo>
                      <a:pt x="4954" y="14919"/>
                      <a:pt x="5049" y="14871"/>
                      <a:pt x="5144" y="14823"/>
                    </a:cubicBezTo>
                    <a:cubicBezTo>
                      <a:pt x="5132" y="13014"/>
                      <a:pt x="4894" y="11299"/>
                      <a:pt x="4525" y="9728"/>
                    </a:cubicBezTo>
                    <a:cubicBezTo>
                      <a:pt x="5192" y="9311"/>
                      <a:pt x="5632" y="8716"/>
                      <a:pt x="5823" y="7930"/>
                    </a:cubicBezTo>
                    <a:cubicBezTo>
                      <a:pt x="6537" y="4906"/>
                      <a:pt x="3430" y="203"/>
                      <a:pt x="3299" y="0"/>
                    </a:cubicBezTo>
                    <a:lnTo>
                      <a:pt x="3072" y="155"/>
                    </a:lnTo>
                    <a:cubicBezTo>
                      <a:pt x="3096" y="203"/>
                      <a:pt x="6240" y="4953"/>
                      <a:pt x="5549" y="7870"/>
                    </a:cubicBezTo>
                    <a:cubicBezTo>
                      <a:pt x="5394" y="8549"/>
                      <a:pt x="5013" y="9073"/>
                      <a:pt x="4454" y="9442"/>
                    </a:cubicBezTo>
                    <a:cubicBezTo>
                      <a:pt x="3108" y="3894"/>
                      <a:pt x="263" y="48"/>
                      <a:pt x="227" y="0"/>
                    </a:cubicBezTo>
                    <a:close/>
                  </a:path>
                </a:pathLst>
              </a:custGeom>
              <a:solidFill>
                <a:srgbClr val="4452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 name="Google Shape;878;p42"/>
              <p:cNvSpPr/>
              <p:nvPr/>
            </p:nvSpPr>
            <p:spPr>
              <a:xfrm>
                <a:off x="5155700" y="3049600"/>
                <a:ext cx="250350" cy="278950"/>
              </a:xfrm>
              <a:custGeom>
                <a:avLst/>
                <a:gdLst/>
                <a:ahLst/>
                <a:cxnLst/>
                <a:rect l="l" t="t" r="r" b="b"/>
                <a:pathLst>
                  <a:path w="10014" h="11158" extrusionOk="0">
                    <a:moveTo>
                      <a:pt x="1143" y="1"/>
                    </a:moveTo>
                    <a:lnTo>
                      <a:pt x="0" y="1906"/>
                    </a:lnTo>
                    <a:lnTo>
                      <a:pt x="72" y="1989"/>
                    </a:lnTo>
                    <a:cubicBezTo>
                      <a:pt x="143" y="2049"/>
                      <a:pt x="7061" y="8145"/>
                      <a:pt x="8132" y="10967"/>
                    </a:cubicBezTo>
                    <a:lnTo>
                      <a:pt x="8204" y="11157"/>
                    </a:lnTo>
                    <a:lnTo>
                      <a:pt x="8358" y="11014"/>
                    </a:lnTo>
                    <a:cubicBezTo>
                      <a:pt x="8430" y="10943"/>
                      <a:pt x="9192" y="10193"/>
                      <a:pt x="10013" y="9300"/>
                    </a:cubicBezTo>
                    <a:cubicBezTo>
                      <a:pt x="9954" y="9240"/>
                      <a:pt x="9894" y="9169"/>
                      <a:pt x="9823" y="9109"/>
                    </a:cubicBezTo>
                    <a:cubicBezTo>
                      <a:pt x="9299" y="9681"/>
                      <a:pt x="8751" y="10252"/>
                      <a:pt x="8311" y="10669"/>
                    </a:cubicBezTo>
                    <a:cubicBezTo>
                      <a:pt x="7192" y="8157"/>
                      <a:pt x="2310" y="3632"/>
                      <a:pt x="750" y="2216"/>
                    </a:cubicBezTo>
                    <a:lnTo>
                      <a:pt x="750" y="2216"/>
                    </a:lnTo>
                    <a:cubicBezTo>
                      <a:pt x="1536" y="2466"/>
                      <a:pt x="2250" y="2585"/>
                      <a:pt x="2870" y="2585"/>
                    </a:cubicBezTo>
                    <a:cubicBezTo>
                      <a:pt x="3120" y="2585"/>
                      <a:pt x="3358" y="2561"/>
                      <a:pt x="3584" y="2525"/>
                    </a:cubicBezTo>
                    <a:cubicBezTo>
                      <a:pt x="3501" y="2442"/>
                      <a:pt x="3429" y="2358"/>
                      <a:pt x="3346" y="2275"/>
                    </a:cubicBezTo>
                    <a:cubicBezTo>
                      <a:pt x="3200" y="2293"/>
                      <a:pt x="3040" y="2304"/>
                      <a:pt x="2865" y="2304"/>
                    </a:cubicBezTo>
                    <a:cubicBezTo>
                      <a:pt x="2243" y="2304"/>
                      <a:pt x="1432" y="2173"/>
                      <a:pt x="381" y="1811"/>
                    </a:cubicBezTo>
                    <a:lnTo>
                      <a:pt x="1346" y="203"/>
                    </a:lnTo>
                    <a:cubicBezTo>
                      <a:pt x="1286" y="144"/>
                      <a:pt x="1215" y="72"/>
                      <a:pt x="1143" y="1"/>
                    </a:cubicBezTo>
                    <a:close/>
                  </a:path>
                </a:pathLst>
              </a:custGeom>
              <a:solidFill>
                <a:srgbClr val="4452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 name="Google Shape;879;p42"/>
              <p:cNvSpPr/>
              <p:nvPr/>
            </p:nvSpPr>
            <p:spPr>
              <a:xfrm>
                <a:off x="4331175" y="3421975"/>
                <a:ext cx="126525" cy="339650"/>
              </a:xfrm>
              <a:custGeom>
                <a:avLst/>
                <a:gdLst/>
                <a:ahLst/>
                <a:cxnLst/>
                <a:rect l="l" t="t" r="r" b="b"/>
                <a:pathLst>
                  <a:path w="5061" h="13586" extrusionOk="0">
                    <a:moveTo>
                      <a:pt x="60" y="1"/>
                    </a:moveTo>
                    <a:lnTo>
                      <a:pt x="60" y="286"/>
                    </a:lnTo>
                    <a:cubicBezTo>
                      <a:pt x="1301" y="665"/>
                      <a:pt x="2893" y="1071"/>
                      <a:pt x="3880" y="1071"/>
                    </a:cubicBezTo>
                    <a:cubicBezTo>
                      <a:pt x="4011" y="1071"/>
                      <a:pt x="4132" y="1064"/>
                      <a:pt x="4239" y="1048"/>
                    </a:cubicBezTo>
                    <a:lnTo>
                      <a:pt x="4239" y="1048"/>
                    </a:lnTo>
                    <a:cubicBezTo>
                      <a:pt x="4097" y="1537"/>
                      <a:pt x="3632" y="2775"/>
                      <a:pt x="2465" y="3346"/>
                    </a:cubicBezTo>
                    <a:cubicBezTo>
                      <a:pt x="2050" y="3558"/>
                      <a:pt x="1577" y="3662"/>
                      <a:pt x="1057" y="3662"/>
                    </a:cubicBezTo>
                    <a:cubicBezTo>
                      <a:pt x="727" y="3662"/>
                      <a:pt x="378" y="3620"/>
                      <a:pt x="13" y="3537"/>
                    </a:cubicBezTo>
                    <a:lnTo>
                      <a:pt x="13" y="3811"/>
                    </a:lnTo>
                    <a:cubicBezTo>
                      <a:pt x="382" y="3894"/>
                      <a:pt x="739" y="3930"/>
                      <a:pt x="1072" y="3930"/>
                    </a:cubicBezTo>
                    <a:cubicBezTo>
                      <a:pt x="1632" y="3930"/>
                      <a:pt x="2144" y="3823"/>
                      <a:pt x="2596" y="3596"/>
                    </a:cubicBezTo>
                    <a:cubicBezTo>
                      <a:pt x="3549" y="3120"/>
                      <a:pt x="4061" y="2263"/>
                      <a:pt x="4311" y="1644"/>
                    </a:cubicBezTo>
                    <a:lnTo>
                      <a:pt x="4775" y="13062"/>
                    </a:lnTo>
                    <a:cubicBezTo>
                      <a:pt x="4434" y="13121"/>
                      <a:pt x="3366" y="13301"/>
                      <a:pt x="2172" y="13301"/>
                    </a:cubicBezTo>
                    <a:cubicBezTo>
                      <a:pt x="1450" y="13301"/>
                      <a:pt x="682" y="13235"/>
                      <a:pt x="1" y="13038"/>
                    </a:cubicBezTo>
                    <a:cubicBezTo>
                      <a:pt x="1" y="13133"/>
                      <a:pt x="1" y="13228"/>
                      <a:pt x="1" y="13324"/>
                    </a:cubicBezTo>
                    <a:cubicBezTo>
                      <a:pt x="691" y="13514"/>
                      <a:pt x="1442" y="13586"/>
                      <a:pt x="2168" y="13586"/>
                    </a:cubicBezTo>
                    <a:cubicBezTo>
                      <a:pt x="3597" y="13586"/>
                      <a:pt x="4847" y="13324"/>
                      <a:pt x="4942" y="13300"/>
                    </a:cubicBezTo>
                    <a:lnTo>
                      <a:pt x="5061" y="13276"/>
                    </a:lnTo>
                    <a:lnTo>
                      <a:pt x="4549" y="679"/>
                    </a:lnTo>
                    <a:lnTo>
                      <a:pt x="4382" y="739"/>
                    </a:lnTo>
                    <a:cubicBezTo>
                      <a:pt x="4248" y="784"/>
                      <a:pt x="4073" y="804"/>
                      <a:pt x="3866" y="804"/>
                    </a:cubicBezTo>
                    <a:cubicBezTo>
                      <a:pt x="2917" y="804"/>
                      <a:pt x="1312" y="382"/>
                      <a:pt x="60" y="1"/>
                    </a:cubicBezTo>
                    <a:close/>
                  </a:path>
                </a:pathLst>
              </a:custGeom>
              <a:solidFill>
                <a:srgbClr val="4452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 name="Google Shape;880;p42"/>
              <p:cNvSpPr/>
              <p:nvPr/>
            </p:nvSpPr>
            <p:spPr>
              <a:xfrm>
                <a:off x="5339650" y="3640150"/>
                <a:ext cx="294400" cy="106600"/>
              </a:xfrm>
              <a:custGeom>
                <a:avLst/>
                <a:gdLst/>
                <a:ahLst/>
                <a:cxnLst/>
                <a:rect l="l" t="t" r="r" b="b"/>
                <a:pathLst>
                  <a:path w="11776" h="4264" extrusionOk="0">
                    <a:moveTo>
                      <a:pt x="11668" y="1"/>
                    </a:moveTo>
                    <a:cubicBezTo>
                      <a:pt x="10135" y="1534"/>
                      <a:pt x="6907" y="3991"/>
                      <a:pt x="1865" y="3991"/>
                    </a:cubicBezTo>
                    <a:cubicBezTo>
                      <a:pt x="1269" y="3991"/>
                      <a:pt x="647" y="3957"/>
                      <a:pt x="0" y="3882"/>
                    </a:cubicBezTo>
                    <a:lnTo>
                      <a:pt x="0" y="3882"/>
                    </a:lnTo>
                    <a:lnTo>
                      <a:pt x="215" y="4180"/>
                    </a:lnTo>
                    <a:cubicBezTo>
                      <a:pt x="786" y="4240"/>
                      <a:pt x="1334" y="4263"/>
                      <a:pt x="1870" y="4263"/>
                    </a:cubicBezTo>
                    <a:cubicBezTo>
                      <a:pt x="6906" y="4263"/>
                      <a:pt x="10168" y="1858"/>
                      <a:pt x="11776" y="287"/>
                    </a:cubicBezTo>
                    <a:cubicBezTo>
                      <a:pt x="11740" y="191"/>
                      <a:pt x="11704" y="96"/>
                      <a:pt x="11668" y="1"/>
                    </a:cubicBezTo>
                    <a:close/>
                  </a:path>
                </a:pathLst>
              </a:custGeom>
              <a:solidFill>
                <a:srgbClr val="4452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 name="Google Shape;881;p42"/>
              <p:cNvSpPr/>
              <p:nvPr/>
            </p:nvSpPr>
            <p:spPr>
              <a:xfrm>
                <a:off x="4368700" y="1182425"/>
                <a:ext cx="659625" cy="963525"/>
              </a:xfrm>
              <a:custGeom>
                <a:avLst/>
                <a:gdLst/>
                <a:ahLst/>
                <a:cxnLst/>
                <a:rect l="l" t="t" r="r" b="b"/>
                <a:pathLst>
                  <a:path w="26385" h="38541" extrusionOk="0">
                    <a:moveTo>
                      <a:pt x="20645" y="0"/>
                    </a:moveTo>
                    <a:cubicBezTo>
                      <a:pt x="18657" y="0"/>
                      <a:pt x="17895" y="1108"/>
                      <a:pt x="17895" y="1108"/>
                    </a:cubicBezTo>
                    <a:cubicBezTo>
                      <a:pt x="16705" y="4572"/>
                      <a:pt x="15431" y="17883"/>
                      <a:pt x="14966" y="18360"/>
                    </a:cubicBezTo>
                    <a:cubicBezTo>
                      <a:pt x="14740" y="18598"/>
                      <a:pt x="0" y="28528"/>
                      <a:pt x="0" y="28528"/>
                    </a:cubicBezTo>
                    <a:cubicBezTo>
                      <a:pt x="8001" y="28670"/>
                      <a:pt x="12990" y="38541"/>
                      <a:pt x="12990" y="38541"/>
                    </a:cubicBezTo>
                    <a:cubicBezTo>
                      <a:pt x="13252" y="35290"/>
                      <a:pt x="22277" y="22455"/>
                      <a:pt x="22372" y="21312"/>
                    </a:cubicBezTo>
                    <a:cubicBezTo>
                      <a:pt x="22562" y="19145"/>
                      <a:pt x="26384" y="9501"/>
                      <a:pt x="23836" y="1405"/>
                    </a:cubicBezTo>
                    <a:cubicBezTo>
                      <a:pt x="23836" y="1405"/>
                      <a:pt x="23217" y="0"/>
                      <a:pt x="206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 name="Google Shape;882;p42"/>
              <p:cNvSpPr/>
              <p:nvPr/>
            </p:nvSpPr>
            <p:spPr>
              <a:xfrm>
                <a:off x="4322850" y="2767175"/>
                <a:ext cx="684925" cy="283125"/>
              </a:xfrm>
              <a:custGeom>
                <a:avLst/>
                <a:gdLst/>
                <a:ahLst/>
                <a:cxnLst/>
                <a:rect l="l" t="t" r="r" b="b"/>
                <a:pathLst>
                  <a:path w="27397" h="11325" extrusionOk="0">
                    <a:moveTo>
                      <a:pt x="23622" y="0"/>
                    </a:moveTo>
                    <a:cubicBezTo>
                      <a:pt x="18178" y="0"/>
                      <a:pt x="72" y="7595"/>
                      <a:pt x="72" y="7595"/>
                    </a:cubicBezTo>
                    <a:cubicBezTo>
                      <a:pt x="72" y="7595"/>
                      <a:pt x="0" y="10369"/>
                      <a:pt x="893" y="10548"/>
                    </a:cubicBezTo>
                    <a:cubicBezTo>
                      <a:pt x="1381" y="10651"/>
                      <a:pt x="3732" y="11325"/>
                      <a:pt x="7114" y="11325"/>
                    </a:cubicBezTo>
                    <a:cubicBezTo>
                      <a:pt x="10004" y="11325"/>
                      <a:pt x="13648" y="10832"/>
                      <a:pt x="17526" y="9072"/>
                    </a:cubicBezTo>
                    <a:cubicBezTo>
                      <a:pt x="25944" y="5250"/>
                      <a:pt x="27397" y="2416"/>
                      <a:pt x="24932" y="309"/>
                    </a:cubicBezTo>
                    <a:cubicBezTo>
                      <a:pt x="24684" y="96"/>
                      <a:pt x="24232" y="0"/>
                      <a:pt x="2362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 name="Google Shape;883;p42"/>
              <p:cNvSpPr/>
              <p:nvPr/>
            </p:nvSpPr>
            <p:spPr>
              <a:xfrm>
                <a:off x="3908800" y="1891100"/>
                <a:ext cx="1080825" cy="1097400"/>
              </a:xfrm>
              <a:custGeom>
                <a:avLst/>
                <a:gdLst/>
                <a:ahLst/>
                <a:cxnLst/>
                <a:rect l="l" t="t" r="r" b="b"/>
                <a:pathLst>
                  <a:path w="43233" h="43896" extrusionOk="0">
                    <a:moveTo>
                      <a:pt x="20344" y="0"/>
                    </a:moveTo>
                    <a:cubicBezTo>
                      <a:pt x="18260" y="0"/>
                      <a:pt x="15898" y="620"/>
                      <a:pt x="13264" y="2097"/>
                    </a:cubicBezTo>
                    <a:cubicBezTo>
                      <a:pt x="13264" y="2097"/>
                      <a:pt x="11447" y="1883"/>
                      <a:pt x="9076" y="1883"/>
                    </a:cubicBezTo>
                    <a:cubicBezTo>
                      <a:pt x="6579" y="1883"/>
                      <a:pt x="3468" y="2121"/>
                      <a:pt x="1215" y="3098"/>
                    </a:cubicBezTo>
                    <a:cubicBezTo>
                      <a:pt x="1215" y="3098"/>
                      <a:pt x="1" y="8527"/>
                      <a:pt x="6025" y="20683"/>
                    </a:cubicBezTo>
                    <a:cubicBezTo>
                      <a:pt x="12062" y="32839"/>
                      <a:pt x="10657" y="40495"/>
                      <a:pt x="17455" y="43376"/>
                    </a:cubicBezTo>
                    <a:cubicBezTo>
                      <a:pt x="18305" y="43737"/>
                      <a:pt x="19387" y="43895"/>
                      <a:pt x="20621" y="43895"/>
                    </a:cubicBezTo>
                    <a:cubicBezTo>
                      <a:pt x="28154" y="43895"/>
                      <a:pt x="41347" y="37973"/>
                      <a:pt x="41828" y="35804"/>
                    </a:cubicBezTo>
                    <a:cubicBezTo>
                      <a:pt x="43232" y="29458"/>
                      <a:pt x="32362" y="18314"/>
                      <a:pt x="31672" y="11861"/>
                    </a:cubicBezTo>
                    <a:cubicBezTo>
                      <a:pt x="31149" y="6896"/>
                      <a:pt x="27294" y="0"/>
                      <a:pt x="203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 name="Google Shape;884;p42"/>
              <p:cNvSpPr/>
              <p:nvPr/>
            </p:nvSpPr>
            <p:spPr>
              <a:xfrm>
                <a:off x="3654600" y="1968250"/>
                <a:ext cx="390850" cy="370575"/>
              </a:xfrm>
              <a:custGeom>
                <a:avLst/>
                <a:gdLst/>
                <a:ahLst/>
                <a:cxnLst/>
                <a:rect l="l" t="t" r="r" b="b"/>
                <a:pathLst>
                  <a:path w="15634" h="14823" extrusionOk="0">
                    <a:moveTo>
                      <a:pt x="11474" y="0"/>
                    </a:moveTo>
                    <a:cubicBezTo>
                      <a:pt x="11415" y="0"/>
                      <a:pt x="11383" y="12"/>
                      <a:pt x="11383" y="12"/>
                    </a:cubicBezTo>
                    <a:cubicBezTo>
                      <a:pt x="6037" y="1905"/>
                      <a:pt x="25" y="7917"/>
                      <a:pt x="13" y="10811"/>
                    </a:cubicBezTo>
                    <a:cubicBezTo>
                      <a:pt x="1" y="13704"/>
                      <a:pt x="5037" y="14823"/>
                      <a:pt x="5037" y="14823"/>
                    </a:cubicBezTo>
                    <a:lnTo>
                      <a:pt x="13276" y="10811"/>
                    </a:lnTo>
                    <a:cubicBezTo>
                      <a:pt x="13276" y="10811"/>
                      <a:pt x="15634" y="9156"/>
                      <a:pt x="14134" y="4357"/>
                    </a:cubicBezTo>
                    <a:cubicBezTo>
                      <a:pt x="12872" y="320"/>
                      <a:pt x="11786" y="0"/>
                      <a:pt x="1147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 name="Google Shape;885;p42"/>
              <p:cNvSpPr/>
              <p:nvPr/>
            </p:nvSpPr>
            <p:spPr>
              <a:xfrm>
                <a:off x="4331775" y="1953650"/>
                <a:ext cx="233100" cy="148550"/>
              </a:xfrm>
              <a:custGeom>
                <a:avLst/>
                <a:gdLst/>
                <a:ahLst/>
                <a:cxnLst/>
                <a:rect l="l" t="t" r="r" b="b"/>
                <a:pathLst>
                  <a:path w="9324" h="5942" extrusionOk="0">
                    <a:moveTo>
                      <a:pt x="1929" y="0"/>
                    </a:moveTo>
                    <a:cubicBezTo>
                      <a:pt x="1846" y="48"/>
                      <a:pt x="1" y="1012"/>
                      <a:pt x="298" y="2905"/>
                    </a:cubicBezTo>
                    <a:cubicBezTo>
                      <a:pt x="382" y="3465"/>
                      <a:pt x="786" y="4001"/>
                      <a:pt x="1465" y="4489"/>
                    </a:cubicBezTo>
                    <a:cubicBezTo>
                      <a:pt x="2703" y="5370"/>
                      <a:pt x="4680" y="5941"/>
                      <a:pt x="6287" y="5941"/>
                    </a:cubicBezTo>
                    <a:cubicBezTo>
                      <a:pt x="6609" y="5941"/>
                      <a:pt x="6918" y="5918"/>
                      <a:pt x="7204" y="5870"/>
                    </a:cubicBezTo>
                    <a:cubicBezTo>
                      <a:pt x="8073" y="5715"/>
                      <a:pt x="8668" y="5370"/>
                      <a:pt x="8954" y="4834"/>
                    </a:cubicBezTo>
                    <a:cubicBezTo>
                      <a:pt x="9323" y="4144"/>
                      <a:pt x="9026" y="3417"/>
                      <a:pt x="9002" y="3382"/>
                    </a:cubicBezTo>
                    <a:lnTo>
                      <a:pt x="9002" y="3382"/>
                    </a:lnTo>
                    <a:lnTo>
                      <a:pt x="8502" y="3608"/>
                    </a:lnTo>
                    <a:cubicBezTo>
                      <a:pt x="8502" y="3608"/>
                      <a:pt x="8716" y="4120"/>
                      <a:pt x="8466" y="4584"/>
                    </a:cubicBezTo>
                    <a:cubicBezTo>
                      <a:pt x="8264" y="4953"/>
                      <a:pt x="7811" y="5203"/>
                      <a:pt x="7109" y="5334"/>
                    </a:cubicBezTo>
                    <a:cubicBezTo>
                      <a:pt x="6848" y="5380"/>
                      <a:pt x="6565" y="5402"/>
                      <a:pt x="6267" y="5402"/>
                    </a:cubicBezTo>
                    <a:cubicBezTo>
                      <a:pt x="4781" y="5402"/>
                      <a:pt x="2937" y="4860"/>
                      <a:pt x="1787" y="4036"/>
                    </a:cubicBezTo>
                    <a:cubicBezTo>
                      <a:pt x="1239" y="3644"/>
                      <a:pt x="906" y="3227"/>
                      <a:pt x="846" y="2822"/>
                    </a:cubicBezTo>
                    <a:cubicBezTo>
                      <a:pt x="608" y="1322"/>
                      <a:pt x="2108" y="524"/>
                      <a:pt x="2180" y="488"/>
                    </a:cubicBezTo>
                    <a:lnTo>
                      <a:pt x="1929"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 name="Google Shape;886;p42"/>
              <p:cNvSpPr/>
              <p:nvPr/>
            </p:nvSpPr>
            <p:spPr>
              <a:xfrm>
                <a:off x="4161825" y="1990850"/>
                <a:ext cx="163425" cy="256000"/>
              </a:xfrm>
              <a:custGeom>
                <a:avLst/>
                <a:gdLst/>
                <a:ahLst/>
                <a:cxnLst/>
                <a:rect l="l" t="t" r="r" b="b"/>
                <a:pathLst>
                  <a:path w="6537" h="10240" extrusionOk="0">
                    <a:moveTo>
                      <a:pt x="24" y="1"/>
                    </a:moveTo>
                    <a:lnTo>
                      <a:pt x="0" y="548"/>
                    </a:lnTo>
                    <a:cubicBezTo>
                      <a:pt x="60" y="548"/>
                      <a:pt x="1453" y="655"/>
                      <a:pt x="2489" y="2334"/>
                    </a:cubicBezTo>
                    <a:cubicBezTo>
                      <a:pt x="3108" y="3346"/>
                      <a:pt x="3024" y="4192"/>
                      <a:pt x="2905" y="5263"/>
                    </a:cubicBezTo>
                    <a:cubicBezTo>
                      <a:pt x="2822" y="5989"/>
                      <a:pt x="2739" y="6823"/>
                      <a:pt x="2870" y="7811"/>
                    </a:cubicBezTo>
                    <a:cubicBezTo>
                      <a:pt x="3143" y="9752"/>
                      <a:pt x="5120" y="10240"/>
                      <a:pt x="6299" y="10240"/>
                    </a:cubicBezTo>
                    <a:lnTo>
                      <a:pt x="6537" y="10240"/>
                    </a:lnTo>
                    <a:lnTo>
                      <a:pt x="6501" y="9692"/>
                    </a:lnTo>
                    <a:cubicBezTo>
                      <a:pt x="6488" y="9692"/>
                      <a:pt x="6443" y="9694"/>
                      <a:pt x="6374" y="9694"/>
                    </a:cubicBezTo>
                    <a:cubicBezTo>
                      <a:pt x="5819" y="9694"/>
                      <a:pt x="3682" y="9590"/>
                      <a:pt x="3417" y="7728"/>
                    </a:cubicBezTo>
                    <a:cubicBezTo>
                      <a:pt x="3286" y="6811"/>
                      <a:pt x="3370" y="6061"/>
                      <a:pt x="3453" y="5323"/>
                    </a:cubicBezTo>
                    <a:cubicBezTo>
                      <a:pt x="3572" y="4239"/>
                      <a:pt x="3679" y="3215"/>
                      <a:pt x="2953" y="2048"/>
                    </a:cubicBezTo>
                    <a:cubicBezTo>
                      <a:pt x="1762" y="120"/>
                      <a:pt x="95" y="1"/>
                      <a:pt x="2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 name="Google Shape;887;p42"/>
              <p:cNvSpPr/>
              <p:nvPr/>
            </p:nvSpPr>
            <p:spPr>
              <a:xfrm>
                <a:off x="3920125" y="1805400"/>
                <a:ext cx="542050" cy="220000"/>
              </a:xfrm>
              <a:custGeom>
                <a:avLst/>
                <a:gdLst/>
                <a:ahLst/>
                <a:cxnLst/>
                <a:rect l="l" t="t" r="r" b="b"/>
                <a:pathLst>
                  <a:path w="21682" h="8800" extrusionOk="0">
                    <a:moveTo>
                      <a:pt x="13796" y="0"/>
                    </a:moveTo>
                    <a:cubicBezTo>
                      <a:pt x="9778" y="0"/>
                      <a:pt x="5176" y="944"/>
                      <a:pt x="3370" y="2858"/>
                    </a:cubicBezTo>
                    <a:cubicBezTo>
                      <a:pt x="0" y="6430"/>
                      <a:pt x="10633" y="8800"/>
                      <a:pt x="10633" y="8800"/>
                    </a:cubicBezTo>
                    <a:cubicBezTo>
                      <a:pt x="11142" y="7774"/>
                      <a:pt x="13356" y="7311"/>
                      <a:pt x="15185" y="7311"/>
                    </a:cubicBezTo>
                    <a:cubicBezTo>
                      <a:pt x="16308" y="7311"/>
                      <a:pt x="17285" y="7485"/>
                      <a:pt x="17633" y="7811"/>
                    </a:cubicBezTo>
                    <a:cubicBezTo>
                      <a:pt x="17633" y="7811"/>
                      <a:pt x="21682" y="5061"/>
                      <a:pt x="20717" y="2073"/>
                    </a:cubicBezTo>
                    <a:cubicBezTo>
                      <a:pt x="20271" y="697"/>
                      <a:pt x="17250" y="0"/>
                      <a:pt x="1379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 name="Google Shape;888;p42"/>
              <p:cNvSpPr/>
              <p:nvPr/>
            </p:nvSpPr>
            <p:spPr>
              <a:xfrm>
                <a:off x="4102575" y="1866500"/>
                <a:ext cx="297950" cy="137975"/>
              </a:xfrm>
              <a:custGeom>
                <a:avLst/>
                <a:gdLst/>
                <a:ahLst/>
                <a:cxnLst/>
                <a:rect l="l" t="t" r="r" b="b"/>
                <a:pathLst>
                  <a:path w="11918" h="5519" extrusionOk="0">
                    <a:moveTo>
                      <a:pt x="5570" y="0"/>
                    </a:moveTo>
                    <a:cubicBezTo>
                      <a:pt x="3088" y="0"/>
                      <a:pt x="628" y="407"/>
                      <a:pt x="406" y="1260"/>
                    </a:cubicBezTo>
                    <a:cubicBezTo>
                      <a:pt x="1" y="2867"/>
                      <a:pt x="1132" y="4248"/>
                      <a:pt x="3061" y="4903"/>
                    </a:cubicBezTo>
                    <a:cubicBezTo>
                      <a:pt x="4338" y="5337"/>
                      <a:pt x="5455" y="5519"/>
                      <a:pt x="6417" y="5519"/>
                    </a:cubicBezTo>
                    <a:cubicBezTo>
                      <a:pt x="10685" y="5519"/>
                      <a:pt x="11918" y="1942"/>
                      <a:pt x="10645" y="903"/>
                    </a:cubicBezTo>
                    <a:cubicBezTo>
                      <a:pt x="9913" y="309"/>
                      <a:pt x="7733" y="0"/>
                      <a:pt x="55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 name="Google Shape;889;p42"/>
              <p:cNvSpPr/>
              <p:nvPr/>
            </p:nvSpPr>
            <p:spPr>
              <a:xfrm>
                <a:off x="4156150" y="1857200"/>
                <a:ext cx="168500" cy="147225"/>
              </a:xfrm>
              <a:custGeom>
                <a:avLst/>
                <a:gdLst/>
                <a:ahLst/>
                <a:cxnLst/>
                <a:rect l="l" t="t" r="r" b="b"/>
                <a:pathLst>
                  <a:path w="6740" h="5889" extrusionOk="0">
                    <a:moveTo>
                      <a:pt x="6061" y="1"/>
                    </a:moveTo>
                    <a:lnTo>
                      <a:pt x="1" y="775"/>
                    </a:lnTo>
                    <a:cubicBezTo>
                      <a:pt x="1" y="775"/>
                      <a:pt x="1704" y="3680"/>
                      <a:pt x="918" y="5275"/>
                    </a:cubicBezTo>
                    <a:cubicBezTo>
                      <a:pt x="918" y="5275"/>
                      <a:pt x="2694" y="5889"/>
                      <a:pt x="4284" y="5889"/>
                    </a:cubicBezTo>
                    <a:cubicBezTo>
                      <a:pt x="5573" y="5889"/>
                      <a:pt x="6740" y="5486"/>
                      <a:pt x="6740" y="4025"/>
                    </a:cubicBezTo>
                    <a:cubicBezTo>
                      <a:pt x="6740" y="4025"/>
                      <a:pt x="5645" y="1584"/>
                      <a:pt x="6061" y="1"/>
                    </a:cubicBezTo>
                    <a:close/>
                  </a:path>
                </a:pathLst>
              </a:custGeom>
              <a:solidFill>
                <a:srgbClr val="EF6E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 name="Google Shape;890;p42"/>
              <p:cNvSpPr/>
              <p:nvPr/>
            </p:nvSpPr>
            <p:spPr>
              <a:xfrm>
                <a:off x="4035900" y="1433050"/>
                <a:ext cx="398900" cy="380125"/>
              </a:xfrm>
              <a:custGeom>
                <a:avLst/>
                <a:gdLst/>
                <a:ahLst/>
                <a:cxnLst/>
                <a:rect l="l" t="t" r="r" b="b"/>
                <a:pathLst>
                  <a:path w="15956" h="15205" extrusionOk="0">
                    <a:moveTo>
                      <a:pt x="1596" y="0"/>
                    </a:moveTo>
                    <a:cubicBezTo>
                      <a:pt x="620" y="1929"/>
                      <a:pt x="1525" y="3191"/>
                      <a:pt x="1525" y="3191"/>
                    </a:cubicBezTo>
                    <a:cubicBezTo>
                      <a:pt x="1525" y="3191"/>
                      <a:pt x="406" y="4048"/>
                      <a:pt x="275" y="6239"/>
                    </a:cubicBezTo>
                    <a:cubicBezTo>
                      <a:pt x="1" y="10621"/>
                      <a:pt x="2870" y="15205"/>
                      <a:pt x="2870" y="15205"/>
                    </a:cubicBezTo>
                    <a:lnTo>
                      <a:pt x="11478" y="15205"/>
                    </a:lnTo>
                    <a:cubicBezTo>
                      <a:pt x="13753" y="14204"/>
                      <a:pt x="15955" y="4334"/>
                      <a:pt x="12693" y="3846"/>
                    </a:cubicBezTo>
                    <a:cubicBezTo>
                      <a:pt x="12693" y="3846"/>
                      <a:pt x="12300" y="1024"/>
                      <a:pt x="8558" y="1024"/>
                    </a:cubicBezTo>
                    <a:cubicBezTo>
                      <a:pt x="8284" y="1024"/>
                      <a:pt x="7992" y="1039"/>
                      <a:pt x="7680" y="1072"/>
                    </a:cubicBezTo>
                    <a:cubicBezTo>
                      <a:pt x="7039" y="1138"/>
                      <a:pt x="6460" y="1166"/>
                      <a:pt x="5938" y="1166"/>
                    </a:cubicBezTo>
                    <a:cubicBezTo>
                      <a:pt x="2602" y="1166"/>
                      <a:pt x="1596" y="0"/>
                      <a:pt x="1596" y="0"/>
                    </a:cubicBezTo>
                    <a:close/>
                  </a:path>
                </a:pathLst>
              </a:custGeom>
              <a:solidFill>
                <a:srgbClr val="FFB8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 name="Google Shape;891;p42"/>
              <p:cNvSpPr/>
              <p:nvPr/>
            </p:nvSpPr>
            <p:spPr>
              <a:xfrm>
                <a:off x="4026450" y="1691100"/>
                <a:ext cx="69025" cy="89550"/>
              </a:xfrm>
              <a:custGeom>
                <a:avLst/>
                <a:gdLst/>
                <a:ahLst/>
                <a:cxnLst/>
                <a:rect l="l" t="t" r="r" b="b"/>
                <a:pathLst>
                  <a:path w="2761" h="3582" extrusionOk="0">
                    <a:moveTo>
                      <a:pt x="836" y="0"/>
                    </a:moveTo>
                    <a:cubicBezTo>
                      <a:pt x="523" y="0"/>
                      <a:pt x="251" y="223"/>
                      <a:pt x="176" y="930"/>
                    </a:cubicBezTo>
                    <a:cubicBezTo>
                      <a:pt x="1" y="2657"/>
                      <a:pt x="1172" y="3581"/>
                      <a:pt x="1896" y="3581"/>
                    </a:cubicBezTo>
                    <a:cubicBezTo>
                      <a:pt x="2105" y="3581"/>
                      <a:pt x="2276" y="3504"/>
                      <a:pt x="2367" y="3347"/>
                    </a:cubicBezTo>
                    <a:cubicBezTo>
                      <a:pt x="2760" y="2632"/>
                      <a:pt x="2034" y="656"/>
                      <a:pt x="2034" y="656"/>
                    </a:cubicBezTo>
                    <a:cubicBezTo>
                      <a:pt x="2034" y="656"/>
                      <a:pt x="1374" y="0"/>
                      <a:pt x="836" y="0"/>
                    </a:cubicBezTo>
                    <a:close/>
                  </a:path>
                </a:pathLst>
              </a:custGeom>
              <a:solidFill>
                <a:srgbClr val="FF8B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 name="Google Shape;892;p42"/>
              <p:cNvSpPr/>
              <p:nvPr/>
            </p:nvSpPr>
            <p:spPr>
              <a:xfrm>
                <a:off x="4347250" y="1693975"/>
                <a:ext cx="68925" cy="89500"/>
              </a:xfrm>
              <a:custGeom>
                <a:avLst/>
                <a:gdLst/>
                <a:ahLst/>
                <a:cxnLst/>
                <a:rect l="l" t="t" r="r" b="b"/>
                <a:pathLst>
                  <a:path w="2757" h="3580" extrusionOk="0">
                    <a:moveTo>
                      <a:pt x="1912" y="1"/>
                    </a:moveTo>
                    <a:cubicBezTo>
                      <a:pt x="1379" y="1"/>
                      <a:pt x="727" y="648"/>
                      <a:pt x="727" y="648"/>
                    </a:cubicBezTo>
                    <a:cubicBezTo>
                      <a:pt x="727" y="648"/>
                      <a:pt x="1" y="2636"/>
                      <a:pt x="394" y="3339"/>
                    </a:cubicBezTo>
                    <a:cubicBezTo>
                      <a:pt x="483" y="3501"/>
                      <a:pt x="656" y="3580"/>
                      <a:pt x="867" y="3580"/>
                    </a:cubicBezTo>
                    <a:cubicBezTo>
                      <a:pt x="1588" y="3580"/>
                      <a:pt x="2757" y="2656"/>
                      <a:pt x="2573" y="934"/>
                    </a:cubicBezTo>
                    <a:cubicBezTo>
                      <a:pt x="2498" y="224"/>
                      <a:pt x="2225" y="1"/>
                      <a:pt x="1912" y="1"/>
                    </a:cubicBezTo>
                    <a:close/>
                  </a:path>
                </a:pathLst>
              </a:custGeom>
              <a:solidFill>
                <a:srgbClr val="FF8B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 name="Google Shape;893;p42"/>
              <p:cNvSpPr/>
              <p:nvPr/>
            </p:nvSpPr>
            <p:spPr>
              <a:xfrm>
                <a:off x="4074000" y="1521450"/>
                <a:ext cx="294725" cy="387275"/>
              </a:xfrm>
              <a:custGeom>
                <a:avLst/>
                <a:gdLst/>
                <a:ahLst/>
                <a:cxnLst/>
                <a:rect l="l" t="t" r="r" b="b"/>
                <a:pathLst>
                  <a:path w="11789" h="15491" extrusionOk="0">
                    <a:moveTo>
                      <a:pt x="5978" y="0"/>
                    </a:moveTo>
                    <a:cubicBezTo>
                      <a:pt x="1882" y="0"/>
                      <a:pt x="1" y="2263"/>
                      <a:pt x="1" y="5954"/>
                    </a:cubicBezTo>
                    <a:cubicBezTo>
                      <a:pt x="1" y="13109"/>
                      <a:pt x="2061" y="15490"/>
                      <a:pt x="5716" y="15490"/>
                    </a:cubicBezTo>
                    <a:cubicBezTo>
                      <a:pt x="9490" y="15490"/>
                      <a:pt x="11788" y="13645"/>
                      <a:pt x="11788" y="5954"/>
                    </a:cubicBezTo>
                    <a:cubicBezTo>
                      <a:pt x="11788" y="2263"/>
                      <a:pt x="10062" y="0"/>
                      <a:pt x="5978" y="0"/>
                    </a:cubicBezTo>
                    <a:close/>
                  </a:path>
                </a:pathLst>
              </a:custGeom>
              <a:solidFill>
                <a:srgbClr val="FF8B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 name="Google Shape;894;p42"/>
              <p:cNvSpPr/>
              <p:nvPr/>
            </p:nvSpPr>
            <p:spPr>
              <a:xfrm>
                <a:off x="3969825" y="1499125"/>
                <a:ext cx="476875" cy="235775"/>
              </a:xfrm>
              <a:custGeom>
                <a:avLst/>
                <a:gdLst/>
                <a:ahLst/>
                <a:cxnLst/>
                <a:rect l="l" t="t" r="r" b="b"/>
                <a:pathLst>
                  <a:path w="19075" h="9431" extrusionOk="0">
                    <a:moveTo>
                      <a:pt x="9538" y="0"/>
                    </a:moveTo>
                    <a:cubicBezTo>
                      <a:pt x="1" y="0"/>
                      <a:pt x="4299" y="9216"/>
                      <a:pt x="4299" y="9216"/>
                    </a:cubicBezTo>
                    <a:cubicBezTo>
                      <a:pt x="4299" y="9216"/>
                      <a:pt x="3513" y="3453"/>
                      <a:pt x="5287" y="1691"/>
                    </a:cubicBezTo>
                    <a:cubicBezTo>
                      <a:pt x="5287" y="1691"/>
                      <a:pt x="8290" y="2784"/>
                      <a:pt x="12804" y="2784"/>
                    </a:cubicBezTo>
                    <a:cubicBezTo>
                      <a:pt x="13430" y="2784"/>
                      <a:pt x="14084" y="2763"/>
                      <a:pt x="14764" y="2715"/>
                    </a:cubicBezTo>
                    <a:cubicBezTo>
                      <a:pt x="14764" y="2715"/>
                      <a:pt x="15955" y="4191"/>
                      <a:pt x="15812" y="9430"/>
                    </a:cubicBezTo>
                    <a:cubicBezTo>
                      <a:pt x="15812" y="9430"/>
                      <a:pt x="19074" y="0"/>
                      <a:pt x="9538" y="0"/>
                    </a:cubicBezTo>
                    <a:close/>
                  </a:path>
                </a:pathLst>
              </a:custGeom>
              <a:solidFill>
                <a:srgbClr val="FFB8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 name="Google Shape;895;p42"/>
              <p:cNvSpPr/>
              <p:nvPr/>
            </p:nvSpPr>
            <p:spPr>
              <a:xfrm>
                <a:off x="4528825" y="2027600"/>
                <a:ext cx="32500" cy="31150"/>
              </a:xfrm>
              <a:custGeom>
                <a:avLst/>
                <a:gdLst/>
                <a:ahLst/>
                <a:cxnLst/>
                <a:rect l="l" t="t" r="r" b="b"/>
                <a:pathLst>
                  <a:path w="1300" h="1246" extrusionOk="0">
                    <a:moveTo>
                      <a:pt x="762" y="0"/>
                    </a:moveTo>
                    <a:cubicBezTo>
                      <a:pt x="739" y="0"/>
                      <a:pt x="716" y="2"/>
                      <a:pt x="691" y="7"/>
                    </a:cubicBezTo>
                    <a:cubicBezTo>
                      <a:pt x="1" y="126"/>
                      <a:pt x="72" y="626"/>
                      <a:pt x="691" y="1150"/>
                    </a:cubicBezTo>
                    <a:cubicBezTo>
                      <a:pt x="770" y="1217"/>
                      <a:pt x="840" y="1246"/>
                      <a:pt x="901" y="1246"/>
                    </a:cubicBezTo>
                    <a:cubicBezTo>
                      <a:pt x="1299" y="1246"/>
                      <a:pt x="1295" y="0"/>
                      <a:pt x="762" y="0"/>
                    </a:cubicBezTo>
                    <a:close/>
                  </a:path>
                </a:pathLst>
              </a:custGeom>
              <a:solidFill>
                <a:srgbClr val="CFD8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 name="Google Shape;896;p42"/>
              <p:cNvSpPr/>
              <p:nvPr/>
            </p:nvSpPr>
            <p:spPr>
              <a:xfrm>
                <a:off x="4300325" y="2229600"/>
                <a:ext cx="40550" cy="23025"/>
              </a:xfrm>
              <a:custGeom>
                <a:avLst/>
                <a:gdLst/>
                <a:ahLst/>
                <a:cxnLst/>
                <a:rect l="l" t="t" r="r" b="b"/>
                <a:pathLst>
                  <a:path w="1622" h="921" extrusionOk="0">
                    <a:moveTo>
                      <a:pt x="1175" y="0"/>
                    </a:moveTo>
                    <a:cubicBezTo>
                      <a:pt x="988" y="0"/>
                      <a:pt x="745" y="85"/>
                      <a:pt x="473" y="249"/>
                    </a:cubicBezTo>
                    <a:cubicBezTo>
                      <a:pt x="0" y="526"/>
                      <a:pt x="632" y="920"/>
                      <a:pt x="1112" y="920"/>
                    </a:cubicBezTo>
                    <a:cubicBezTo>
                      <a:pt x="1333" y="920"/>
                      <a:pt x="1522" y="836"/>
                      <a:pt x="1556" y="618"/>
                    </a:cubicBezTo>
                    <a:cubicBezTo>
                      <a:pt x="1621" y="200"/>
                      <a:pt x="1463" y="0"/>
                      <a:pt x="1175" y="0"/>
                    </a:cubicBezTo>
                    <a:close/>
                  </a:path>
                </a:pathLst>
              </a:custGeom>
              <a:solidFill>
                <a:srgbClr val="CFD8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 name="Google Shape;897;p42"/>
              <p:cNvSpPr/>
              <p:nvPr/>
            </p:nvSpPr>
            <p:spPr>
              <a:xfrm>
                <a:off x="4115675" y="2338800"/>
                <a:ext cx="114325" cy="213750"/>
              </a:xfrm>
              <a:custGeom>
                <a:avLst/>
                <a:gdLst/>
                <a:ahLst/>
                <a:cxnLst/>
                <a:rect l="l" t="t" r="r" b="b"/>
                <a:pathLst>
                  <a:path w="4573" h="8550" extrusionOk="0">
                    <a:moveTo>
                      <a:pt x="1584" y="1"/>
                    </a:moveTo>
                    <a:cubicBezTo>
                      <a:pt x="1584" y="1"/>
                      <a:pt x="489" y="2787"/>
                      <a:pt x="560" y="4370"/>
                    </a:cubicBezTo>
                    <a:cubicBezTo>
                      <a:pt x="608" y="5620"/>
                      <a:pt x="941" y="5748"/>
                      <a:pt x="1076" y="5748"/>
                    </a:cubicBezTo>
                    <a:cubicBezTo>
                      <a:pt x="1110" y="5748"/>
                      <a:pt x="1131" y="5740"/>
                      <a:pt x="1132" y="5740"/>
                    </a:cubicBezTo>
                    <a:lnTo>
                      <a:pt x="1132" y="5740"/>
                    </a:lnTo>
                    <a:cubicBezTo>
                      <a:pt x="1127" y="5741"/>
                      <a:pt x="310" y="6064"/>
                      <a:pt x="156" y="6978"/>
                    </a:cubicBezTo>
                    <a:cubicBezTo>
                      <a:pt x="1" y="7883"/>
                      <a:pt x="2287" y="8550"/>
                      <a:pt x="2453" y="8550"/>
                    </a:cubicBezTo>
                    <a:cubicBezTo>
                      <a:pt x="2608" y="8550"/>
                      <a:pt x="4227" y="7930"/>
                      <a:pt x="4227" y="7930"/>
                    </a:cubicBezTo>
                    <a:lnTo>
                      <a:pt x="4573" y="2775"/>
                    </a:lnTo>
                    <a:lnTo>
                      <a:pt x="3132" y="1870"/>
                    </a:lnTo>
                    <a:lnTo>
                      <a:pt x="1584" y="1"/>
                    </a:lnTo>
                    <a:close/>
                  </a:path>
                </a:pathLst>
              </a:custGeom>
              <a:solidFill>
                <a:srgbClr val="EF6E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 name="Google Shape;898;p42"/>
              <p:cNvSpPr/>
              <p:nvPr/>
            </p:nvSpPr>
            <p:spPr>
              <a:xfrm>
                <a:off x="4149900" y="2329575"/>
                <a:ext cx="114925" cy="236675"/>
              </a:xfrm>
              <a:custGeom>
                <a:avLst/>
                <a:gdLst/>
                <a:ahLst/>
                <a:cxnLst/>
                <a:rect l="l" t="t" r="r" b="b"/>
                <a:pathLst>
                  <a:path w="4597" h="9467" extrusionOk="0">
                    <a:moveTo>
                      <a:pt x="1084" y="1"/>
                    </a:moveTo>
                    <a:cubicBezTo>
                      <a:pt x="1084" y="1"/>
                      <a:pt x="1" y="489"/>
                      <a:pt x="251" y="2239"/>
                    </a:cubicBezTo>
                    <a:cubicBezTo>
                      <a:pt x="501" y="4001"/>
                      <a:pt x="2537" y="5013"/>
                      <a:pt x="2287" y="5966"/>
                    </a:cubicBezTo>
                    <a:cubicBezTo>
                      <a:pt x="2025" y="6930"/>
                      <a:pt x="2287" y="8240"/>
                      <a:pt x="2287" y="8240"/>
                    </a:cubicBezTo>
                    <a:lnTo>
                      <a:pt x="1763" y="8442"/>
                    </a:lnTo>
                    <a:cubicBezTo>
                      <a:pt x="1763" y="8442"/>
                      <a:pt x="1584" y="8026"/>
                      <a:pt x="1763" y="7549"/>
                    </a:cubicBezTo>
                    <a:cubicBezTo>
                      <a:pt x="1846" y="7328"/>
                      <a:pt x="1618" y="7269"/>
                      <a:pt x="1349" y="7269"/>
                    </a:cubicBezTo>
                    <a:cubicBezTo>
                      <a:pt x="1041" y="7269"/>
                      <a:pt x="680" y="7347"/>
                      <a:pt x="680" y="7347"/>
                    </a:cubicBezTo>
                    <a:cubicBezTo>
                      <a:pt x="680" y="7347"/>
                      <a:pt x="1" y="9061"/>
                      <a:pt x="489" y="9371"/>
                    </a:cubicBezTo>
                    <a:cubicBezTo>
                      <a:pt x="591" y="9438"/>
                      <a:pt x="782" y="9466"/>
                      <a:pt x="1024" y="9466"/>
                    </a:cubicBezTo>
                    <a:cubicBezTo>
                      <a:pt x="1937" y="9466"/>
                      <a:pt x="3571" y="9064"/>
                      <a:pt x="3835" y="8847"/>
                    </a:cubicBezTo>
                    <a:cubicBezTo>
                      <a:pt x="4156" y="8573"/>
                      <a:pt x="4597" y="2751"/>
                      <a:pt x="3835" y="1989"/>
                    </a:cubicBezTo>
                    <a:cubicBezTo>
                      <a:pt x="3061" y="1239"/>
                      <a:pt x="1084" y="1"/>
                      <a:pt x="1084" y="1"/>
                    </a:cubicBezTo>
                    <a:close/>
                  </a:path>
                </a:pathLst>
              </a:custGeom>
              <a:solidFill>
                <a:srgbClr val="FF8B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 name="Google Shape;899;p42"/>
              <p:cNvSpPr/>
              <p:nvPr/>
            </p:nvSpPr>
            <p:spPr>
              <a:xfrm>
                <a:off x="3649725" y="2174700"/>
                <a:ext cx="560325" cy="254825"/>
              </a:xfrm>
              <a:custGeom>
                <a:avLst/>
                <a:gdLst/>
                <a:ahLst/>
                <a:cxnLst/>
                <a:rect l="l" t="t" r="r" b="b"/>
                <a:pathLst>
                  <a:path w="22413" h="10193" extrusionOk="0">
                    <a:moveTo>
                      <a:pt x="4691" y="0"/>
                    </a:moveTo>
                    <a:cubicBezTo>
                      <a:pt x="1842" y="0"/>
                      <a:pt x="1" y="1050"/>
                      <a:pt x="541" y="3362"/>
                    </a:cubicBezTo>
                    <a:cubicBezTo>
                      <a:pt x="1454" y="7306"/>
                      <a:pt x="10129" y="10192"/>
                      <a:pt x="16214" y="10192"/>
                    </a:cubicBezTo>
                    <a:cubicBezTo>
                      <a:pt x="18066" y="10192"/>
                      <a:pt x="19678" y="9925"/>
                      <a:pt x="20758" y="9339"/>
                    </a:cubicBezTo>
                    <a:cubicBezTo>
                      <a:pt x="22413" y="8434"/>
                      <a:pt x="21770" y="6565"/>
                      <a:pt x="21770" y="6565"/>
                    </a:cubicBezTo>
                    <a:cubicBezTo>
                      <a:pt x="19817" y="1802"/>
                      <a:pt x="10793" y="659"/>
                      <a:pt x="6411" y="112"/>
                    </a:cubicBezTo>
                    <a:cubicBezTo>
                      <a:pt x="5808" y="38"/>
                      <a:pt x="5231" y="0"/>
                      <a:pt x="46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 name="Google Shape;900;p42"/>
              <p:cNvSpPr/>
              <p:nvPr/>
            </p:nvSpPr>
            <p:spPr>
              <a:xfrm>
                <a:off x="3759200" y="2153025"/>
                <a:ext cx="247275" cy="60200"/>
              </a:xfrm>
              <a:custGeom>
                <a:avLst/>
                <a:gdLst/>
                <a:ahLst/>
                <a:cxnLst/>
                <a:rect l="l" t="t" r="r" b="b"/>
                <a:pathLst>
                  <a:path w="9891" h="2408" extrusionOk="0">
                    <a:moveTo>
                      <a:pt x="1757" y="0"/>
                    </a:moveTo>
                    <a:cubicBezTo>
                      <a:pt x="1" y="0"/>
                      <a:pt x="5842" y="2089"/>
                      <a:pt x="9890" y="2407"/>
                    </a:cubicBezTo>
                    <a:cubicBezTo>
                      <a:pt x="9890" y="2407"/>
                      <a:pt x="4663" y="241"/>
                      <a:pt x="2056" y="14"/>
                    </a:cubicBezTo>
                    <a:cubicBezTo>
                      <a:pt x="1939" y="5"/>
                      <a:pt x="1840" y="0"/>
                      <a:pt x="175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 name="Google Shape;901;p42"/>
              <p:cNvSpPr/>
              <p:nvPr/>
            </p:nvSpPr>
            <p:spPr>
              <a:xfrm>
                <a:off x="4755350" y="911500"/>
                <a:ext cx="253325" cy="309625"/>
              </a:xfrm>
              <a:custGeom>
                <a:avLst/>
                <a:gdLst/>
                <a:ahLst/>
                <a:cxnLst/>
                <a:rect l="l" t="t" r="r" b="b"/>
                <a:pathLst>
                  <a:path w="10133" h="12385" extrusionOk="0">
                    <a:moveTo>
                      <a:pt x="6438" y="1"/>
                    </a:moveTo>
                    <a:cubicBezTo>
                      <a:pt x="6228" y="1"/>
                      <a:pt x="6030" y="180"/>
                      <a:pt x="5989" y="729"/>
                    </a:cubicBezTo>
                    <a:cubicBezTo>
                      <a:pt x="5887" y="2265"/>
                      <a:pt x="5443" y="3898"/>
                      <a:pt x="5357" y="3898"/>
                    </a:cubicBezTo>
                    <a:cubicBezTo>
                      <a:pt x="5352" y="3898"/>
                      <a:pt x="5349" y="3894"/>
                      <a:pt x="5346" y="3884"/>
                    </a:cubicBezTo>
                    <a:lnTo>
                      <a:pt x="5084" y="3860"/>
                    </a:lnTo>
                    <a:cubicBezTo>
                      <a:pt x="4537" y="1312"/>
                      <a:pt x="5179" y="669"/>
                      <a:pt x="4477" y="407"/>
                    </a:cubicBezTo>
                    <a:cubicBezTo>
                      <a:pt x="4423" y="386"/>
                      <a:pt x="4373" y="376"/>
                      <a:pt x="4326" y="376"/>
                    </a:cubicBezTo>
                    <a:cubicBezTo>
                      <a:pt x="3769" y="376"/>
                      <a:pt x="3741" y="1818"/>
                      <a:pt x="3763" y="2884"/>
                    </a:cubicBezTo>
                    <a:cubicBezTo>
                      <a:pt x="3786" y="3705"/>
                      <a:pt x="3667" y="5563"/>
                      <a:pt x="3120" y="6194"/>
                    </a:cubicBezTo>
                    <a:cubicBezTo>
                      <a:pt x="3108" y="6206"/>
                      <a:pt x="3096" y="6218"/>
                      <a:pt x="3084" y="6230"/>
                    </a:cubicBezTo>
                    <a:cubicBezTo>
                      <a:pt x="2959" y="6345"/>
                      <a:pt x="2771" y="6406"/>
                      <a:pt x="2571" y="6406"/>
                    </a:cubicBezTo>
                    <a:cubicBezTo>
                      <a:pt x="2524" y="6406"/>
                      <a:pt x="2477" y="6403"/>
                      <a:pt x="2429" y="6396"/>
                    </a:cubicBezTo>
                    <a:lnTo>
                      <a:pt x="2417" y="6396"/>
                    </a:lnTo>
                    <a:cubicBezTo>
                      <a:pt x="2346" y="6384"/>
                      <a:pt x="2274" y="6372"/>
                      <a:pt x="2215" y="6349"/>
                    </a:cubicBezTo>
                    <a:cubicBezTo>
                      <a:pt x="1893" y="6241"/>
                      <a:pt x="1512" y="5158"/>
                      <a:pt x="917" y="4729"/>
                    </a:cubicBezTo>
                    <a:cubicBezTo>
                      <a:pt x="778" y="4629"/>
                      <a:pt x="654" y="4591"/>
                      <a:pt x="545" y="4591"/>
                    </a:cubicBezTo>
                    <a:cubicBezTo>
                      <a:pt x="189" y="4591"/>
                      <a:pt x="0" y="5003"/>
                      <a:pt x="0" y="5003"/>
                    </a:cubicBezTo>
                    <a:cubicBezTo>
                      <a:pt x="0" y="5003"/>
                      <a:pt x="1131" y="6503"/>
                      <a:pt x="1512" y="7861"/>
                    </a:cubicBezTo>
                    <a:cubicBezTo>
                      <a:pt x="1893" y="9206"/>
                      <a:pt x="3001" y="9563"/>
                      <a:pt x="3346" y="10242"/>
                    </a:cubicBezTo>
                    <a:cubicBezTo>
                      <a:pt x="3525" y="10575"/>
                      <a:pt x="3346" y="11754"/>
                      <a:pt x="3346" y="11754"/>
                    </a:cubicBezTo>
                    <a:cubicBezTo>
                      <a:pt x="3986" y="12235"/>
                      <a:pt x="4673" y="12384"/>
                      <a:pt x="5278" y="12384"/>
                    </a:cubicBezTo>
                    <a:cubicBezTo>
                      <a:pt x="6259" y="12384"/>
                      <a:pt x="7025" y="11992"/>
                      <a:pt x="7025" y="11992"/>
                    </a:cubicBezTo>
                    <a:cubicBezTo>
                      <a:pt x="7025" y="11992"/>
                      <a:pt x="6751" y="10802"/>
                      <a:pt x="7263" y="10123"/>
                    </a:cubicBezTo>
                    <a:cubicBezTo>
                      <a:pt x="7775" y="9456"/>
                      <a:pt x="7942" y="8646"/>
                      <a:pt x="8216" y="7170"/>
                    </a:cubicBezTo>
                    <a:cubicBezTo>
                      <a:pt x="8216" y="7170"/>
                      <a:pt x="8859" y="5420"/>
                      <a:pt x="9263" y="4967"/>
                    </a:cubicBezTo>
                    <a:cubicBezTo>
                      <a:pt x="9656" y="4515"/>
                      <a:pt x="10132" y="3217"/>
                      <a:pt x="9597" y="3134"/>
                    </a:cubicBezTo>
                    <a:cubicBezTo>
                      <a:pt x="9568" y="3129"/>
                      <a:pt x="9542" y="3127"/>
                      <a:pt x="9517" y="3127"/>
                    </a:cubicBezTo>
                    <a:cubicBezTo>
                      <a:pt x="9083" y="3127"/>
                      <a:pt x="9143" y="3812"/>
                      <a:pt x="8073" y="5051"/>
                    </a:cubicBezTo>
                    <a:cubicBezTo>
                      <a:pt x="8180" y="4503"/>
                      <a:pt x="8323" y="3944"/>
                      <a:pt x="8478" y="3670"/>
                    </a:cubicBezTo>
                    <a:cubicBezTo>
                      <a:pt x="8819" y="3057"/>
                      <a:pt x="9044" y="1455"/>
                      <a:pt x="8427" y="1455"/>
                    </a:cubicBezTo>
                    <a:cubicBezTo>
                      <a:pt x="8420" y="1455"/>
                      <a:pt x="8413" y="1455"/>
                      <a:pt x="8406" y="1455"/>
                    </a:cubicBezTo>
                    <a:cubicBezTo>
                      <a:pt x="7763" y="1503"/>
                      <a:pt x="8144" y="2300"/>
                      <a:pt x="7037" y="4229"/>
                    </a:cubicBezTo>
                    <a:lnTo>
                      <a:pt x="6727" y="4063"/>
                    </a:lnTo>
                    <a:cubicBezTo>
                      <a:pt x="6751" y="3729"/>
                      <a:pt x="6799" y="3182"/>
                      <a:pt x="6834" y="2646"/>
                    </a:cubicBezTo>
                    <a:cubicBezTo>
                      <a:pt x="6882" y="1836"/>
                      <a:pt x="7132" y="729"/>
                      <a:pt x="6965" y="372"/>
                    </a:cubicBezTo>
                    <a:cubicBezTo>
                      <a:pt x="6886" y="196"/>
                      <a:pt x="6656" y="1"/>
                      <a:pt x="6438" y="1"/>
                    </a:cubicBezTo>
                    <a:close/>
                  </a:path>
                </a:pathLst>
              </a:custGeom>
              <a:solidFill>
                <a:srgbClr val="FF8B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 name="Google Shape;902;p42"/>
              <p:cNvSpPr/>
              <p:nvPr/>
            </p:nvSpPr>
            <p:spPr>
              <a:xfrm>
                <a:off x="4816075" y="1067225"/>
                <a:ext cx="50025" cy="44075"/>
              </a:xfrm>
              <a:custGeom>
                <a:avLst/>
                <a:gdLst/>
                <a:ahLst/>
                <a:cxnLst/>
                <a:rect l="l" t="t" r="r" b="b"/>
                <a:pathLst>
                  <a:path w="2001" h="1763" extrusionOk="0">
                    <a:moveTo>
                      <a:pt x="655" y="1"/>
                    </a:moveTo>
                    <a:cubicBezTo>
                      <a:pt x="530" y="116"/>
                      <a:pt x="342" y="177"/>
                      <a:pt x="142" y="177"/>
                    </a:cubicBezTo>
                    <a:cubicBezTo>
                      <a:pt x="95" y="177"/>
                      <a:pt x="48" y="174"/>
                      <a:pt x="0" y="167"/>
                    </a:cubicBezTo>
                    <a:lnTo>
                      <a:pt x="0" y="167"/>
                    </a:lnTo>
                    <a:cubicBezTo>
                      <a:pt x="167" y="227"/>
                      <a:pt x="1536" y="703"/>
                      <a:pt x="1929" y="1763"/>
                    </a:cubicBezTo>
                    <a:cubicBezTo>
                      <a:pt x="1929" y="1763"/>
                      <a:pt x="2000" y="596"/>
                      <a:pt x="655" y="1"/>
                    </a:cubicBezTo>
                    <a:close/>
                  </a:path>
                </a:pathLst>
              </a:custGeom>
              <a:solidFill>
                <a:srgbClr val="EF6E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 name="Google Shape;903;p42"/>
              <p:cNvSpPr/>
              <p:nvPr/>
            </p:nvSpPr>
            <p:spPr>
              <a:xfrm>
                <a:off x="4259150" y="4618250"/>
                <a:ext cx="117900" cy="35500"/>
              </a:xfrm>
              <a:custGeom>
                <a:avLst/>
                <a:gdLst/>
                <a:ahLst/>
                <a:cxnLst/>
                <a:rect l="l" t="t" r="r" b="b"/>
                <a:pathLst>
                  <a:path w="4716" h="1420" extrusionOk="0">
                    <a:moveTo>
                      <a:pt x="4715" y="1"/>
                    </a:moveTo>
                    <a:lnTo>
                      <a:pt x="4715" y="1"/>
                    </a:lnTo>
                    <a:cubicBezTo>
                      <a:pt x="4715" y="1"/>
                      <a:pt x="3334" y="488"/>
                      <a:pt x="1937" y="488"/>
                    </a:cubicBezTo>
                    <a:cubicBezTo>
                      <a:pt x="1239" y="488"/>
                      <a:pt x="536" y="366"/>
                      <a:pt x="1" y="1"/>
                    </a:cubicBezTo>
                    <a:lnTo>
                      <a:pt x="1" y="1"/>
                    </a:lnTo>
                    <a:lnTo>
                      <a:pt x="417" y="1346"/>
                    </a:lnTo>
                    <a:cubicBezTo>
                      <a:pt x="417" y="1346"/>
                      <a:pt x="1113" y="1420"/>
                      <a:pt x="1916" y="1420"/>
                    </a:cubicBezTo>
                    <a:cubicBezTo>
                      <a:pt x="2880" y="1420"/>
                      <a:pt x="3998" y="1314"/>
                      <a:pt x="4251" y="846"/>
                    </a:cubicBezTo>
                    <a:lnTo>
                      <a:pt x="4715" y="1"/>
                    </a:lnTo>
                    <a:close/>
                  </a:path>
                </a:pathLst>
              </a:custGeom>
              <a:solidFill>
                <a:srgbClr val="E1EA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 name="Google Shape;904;p42"/>
              <p:cNvSpPr/>
              <p:nvPr/>
            </p:nvSpPr>
            <p:spPr>
              <a:xfrm>
                <a:off x="4270750" y="4657200"/>
                <a:ext cx="122675" cy="27150"/>
              </a:xfrm>
              <a:custGeom>
                <a:avLst/>
                <a:gdLst/>
                <a:ahLst/>
                <a:cxnLst/>
                <a:rect l="l" t="t" r="r" b="b"/>
                <a:pathLst>
                  <a:path w="4907" h="1086" extrusionOk="0">
                    <a:moveTo>
                      <a:pt x="2472" y="0"/>
                    </a:moveTo>
                    <a:cubicBezTo>
                      <a:pt x="1622" y="0"/>
                      <a:pt x="647" y="88"/>
                      <a:pt x="1" y="419"/>
                    </a:cubicBezTo>
                    <a:lnTo>
                      <a:pt x="1" y="1086"/>
                    </a:lnTo>
                    <a:cubicBezTo>
                      <a:pt x="1" y="1086"/>
                      <a:pt x="1647" y="705"/>
                      <a:pt x="3100" y="705"/>
                    </a:cubicBezTo>
                    <a:cubicBezTo>
                      <a:pt x="3827" y="705"/>
                      <a:pt x="4505" y="800"/>
                      <a:pt x="4906" y="1086"/>
                    </a:cubicBezTo>
                    <a:lnTo>
                      <a:pt x="4216" y="110"/>
                    </a:lnTo>
                    <a:cubicBezTo>
                      <a:pt x="4216" y="110"/>
                      <a:pt x="3422" y="0"/>
                      <a:pt x="2472" y="0"/>
                    </a:cubicBezTo>
                    <a:close/>
                  </a:path>
                </a:pathLst>
              </a:custGeom>
              <a:solidFill>
                <a:srgbClr val="E1EA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 name="Google Shape;905;p42"/>
              <p:cNvSpPr/>
              <p:nvPr/>
            </p:nvSpPr>
            <p:spPr>
              <a:xfrm>
                <a:off x="4267200" y="4682925"/>
                <a:ext cx="129500" cy="36250"/>
              </a:xfrm>
              <a:custGeom>
                <a:avLst/>
                <a:gdLst/>
                <a:ahLst/>
                <a:cxnLst/>
                <a:rect l="l" t="t" r="r" b="b"/>
                <a:pathLst>
                  <a:path w="5180" h="1450" extrusionOk="0">
                    <a:moveTo>
                      <a:pt x="2557" y="1"/>
                    </a:moveTo>
                    <a:cubicBezTo>
                      <a:pt x="2468" y="1"/>
                      <a:pt x="2378" y="4"/>
                      <a:pt x="2286" y="9"/>
                    </a:cubicBezTo>
                    <a:cubicBezTo>
                      <a:pt x="560" y="105"/>
                      <a:pt x="0" y="1450"/>
                      <a:pt x="0" y="1450"/>
                    </a:cubicBezTo>
                    <a:cubicBezTo>
                      <a:pt x="1056" y="703"/>
                      <a:pt x="2169" y="491"/>
                      <a:pt x="3090" y="491"/>
                    </a:cubicBezTo>
                    <a:cubicBezTo>
                      <a:pt x="4298" y="491"/>
                      <a:pt x="5179" y="855"/>
                      <a:pt x="5179" y="855"/>
                    </a:cubicBezTo>
                    <a:cubicBezTo>
                      <a:pt x="5179" y="855"/>
                      <a:pt x="4133" y="1"/>
                      <a:pt x="2557" y="1"/>
                    </a:cubicBezTo>
                    <a:close/>
                  </a:path>
                </a:pathLst>
              </a:custGeom>
              <a:solidFill>
                <a:srgbClr val="E1EA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 name="Google Shape;906;p42"/>
              <p:cNvSpPr/>
              <p:nvPr/>
            </p:nvSpPr>
            <p:spPr>
              <a:xfrm>
                <a:off x="5654000" y="4182925"/>
                <a:ext cx="442900" cy="286525"/>
              </a:xfrm>
              <a:custGeom>
                <a:avLst/>
                <a:gdLst/>
                <a:ahLst/>
                <a:cxnLst/>
                <a:rect l="l" t="t" r="r" b="b"/>
                <a:pathLst>
                  <a:path w="17716" h="11461" extrusionOk="0">
                    <a:moveTo>
                      <a:pt x="5688" y="0"/>
                    </a:moveTo>
                    <a:cubicBezTo>
                      <a:pt x="4510" y="0"/>
                      <a:pt x="3934" y="853"/>
                      <a:pt x="4857" y="2924"/>
                    </a:cubicBezTo>
                    <a:cubicBezTo>
                      <a:pt x="4631" y="2531"/>
                      <a:pt x="4131" y="1852"/>
                      <a:pt x="3285" y="1662"/>
                    </a:cubicBezTo>
                    <a:cubicBezTo>
                      <a:pt x="3226" y="1649"/>
                      <a:pt x="3164" y="1642"/>
                      <a:pt x="3101" y="1642"/>
                    </a:cubicBezTo>
                    <a:cubicBezTo>
                      <a:pt x="1854" y="1642"/>
                      <a:pt x="1" y="4109"/>
                      <a:pt x="261" y="4948"/>
                    </a:cubicBezTo>
                    <a:cubicBezTo>
                      <a:pt x="535" y="5841"/>
                      <a:pt x="2619" y="7698"/>
                      <a:pt x="2619" y="7698"/>
                    </a:cubicBezTo>
                    <a:cubicBezTo>
                      <a:pt x="2619" y="7698"/>
                      <a:pt x="2678" y="9734"/>
                      <a:pt x="4833" y="11461"/>
                    </a:cubicBezTo>
                    <a:cubicBezTo>
                      <a:pt x="4833" y="11461"/>
                      <a:pt x="12263" y="10056"/>
                      <a:pt x="17716" y="2769"/>
                    </a:cubicBezTo>
                    <a:lnTo>
                      <a:pt x="17216" y="1924"/>
                    </a:lnTo>
                    <a:cubicBezTo>
                      <a:pt x="17216" y="1924"/>
                      <a:pt x="17239" y="840"/>
                      <a:pt x="15811" y="471"/>
                    </a:cubicBezTo>
                    <a:cubicBezTo>
                      <a:pt x="15442" y="377"/>
                      <a:pt x="15115" y="330"/>
                      <a:pt x="14801" y="330"/>
                    </a:cubicBezTo>
                    <a:cubicBezTo>
                      <a:pt x="13889" y="330"/>
                      <a:pt x="13087" y="725"/>
                      <a:pt x="11679" y="1495"/>
                    </a:cubicBezTo>
                    <a:cubicBezTo>
                      <a:pt x="11227" y="1745"/>
                      <a:pt x="10751" y="1948"/>
                      <a:pt x="10298" y="2090"/>
                    </a:cubicBezTo>
                    <a:cubicBezTo>
                      <a:pt x="10000" y="2186"/>
                      <a:pt x="9715" y="2257"/>
                      <a:pt x="9429" y="2293"/>
                    </a:cubicBezTo>
                    <a:cubicBezTo>
                      <a:pt x="9286" y="2317"/>
                      <a:pt x="9143" y="2340"/>
                      <a:pt x="9000" y="2340"/>
                    </a:cubicBezTo>
                    <a:cubicBezTo>
                      <a:pt x="8932" y="2343"/>
                      <a:pt x="8863" y="2345"/>
                      <a:pt x="8796" y="2345"/>
                    </a:cubicBezTo>
                    <a:cubicBezTo>
                      <a:pt x="8593" y="2345"/>
                      <a:pt x="8396" y="2332"/>
                      <a:pt x="8226" y="2305"/>
                    </a:cubicBezTo>
                    <a:cubicBezTo>
                      <a:pt x="7953" y="2257"/>
                      <a:pt x="7714" y="2162"/>
                      <a:pt x="7524" y="2019"/>
                    </a:cubicBezTo>
                    <a:cubicBezTo>
                      <a:pt x="7429" y="1959"/>
                      <a:pt x="7333" y="1888"/>
                      <a:pt x="7262" y="1793"/>
                    </a:cubicBezTo>
                    <a:cubicBezTo>
                      <a:pt x="6179" y="590"/>
                      <a:pt x="7607" y="233"/>
                      <a:pt x="6095" y="31"/>
                    </a:cubicBezTo>
                    <a:cubicBezTo>
                      <a:pt x="5953" y="11"/>
                      <a:pt x="5817" y="0"/>
                      <a:pt x="568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 name="Google Shape;907;p42"/>
              <p:cNvSpPr/>
              <p:nvPr/>
            </p:nvSpPr>
            <p:spPr>
              <a:xfrm>
                <a:off x="5774825" y="4251800"/>
                <a:ext cx="322075" cy="217650"/>
              </a:xfrm>
              <a:custGeom>
                <a:avLst/>
                <a:gdLst/>
                <a:ahLst/>
                <a:cxnLst/>
                <a:rect l="l" t="t" r="r" b="b"/>
                <a:pathLst>
                  <a:path w="12883" h="8706" extrusionOk="0">
                    <a:moveTo>
                      <a:pt x="12772" y="0"/>
                    </a:moveTo>
                    <a:cubicBezTo>
                      <a:pt x="12474" y="0"/>
                      <a:pt x="11546" y="213"/>
                      <a:pt x="9656" y="2312"/>
                    </a:cubicBezTo>
                    <a:cubicBezTo>
                      <a:pt x="7275" y="4943"/>
                      <a:pt x="3786" y="7075"/>
                      <a:pt x="0" y="8706"/>
                    </a:cubicBezTo>
                    <a:cubicBezTo>
                      <a:pt x="0" y="8706"/>
                      <a:pt x="7430" y="7301"/>
                      <a:pt x="12883" y="14"/>
                    </a:cubicBezTo>
                    <a:cubicBezTo>
                      <a:pt x="12883" y="14"/>
                      <a:pt x="12848" y="0"/>
                      <a:pt x="12772" y="0"/>
                    </a:cubicBezTo>
                    <a:close/>
                  </a:path>
                </a:pathLst>
              </a:custGeom>
              <a:solidFill>
                <a:srgbClr val="E1EA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 name="Google Shape;908;p42"/>
              <p:cNvSpPr/>
              <p:nvPr/>
            </p:nvSpPr>
            <p:spPr>
              <a:xfrm>
                <a:off x="5805475" y="4233400"/>
                <a:ext cx="54200" cy="46450"/>
              </a:xfrm>
              <a:custGeom>
                <a:avLst/>
                <a:gdLst/>
                <a:ahLst/>
                <a:cxnLst/>
                <a:rect l="l" t="t" r="r" b="b"/>
                <a:pathLst>
                  <a:path w="2168" h="1858" extrusionOk="0">
                    <a:moveTo>
                      <a:pt x="1465" y="0"/>
                    </a:moveTo>
                    <a:cubicBezTo>
                      <a:pt x="1358" y="12"/>
                      <a:pt x="131" y="119"/>
                      <a:pt x="1" y="1667"/>
                    </a:cubicBezTo>
                    <a:lnTo>
                      <a:pt x="620" y="1857"/>
                    </a:lnTo>
                    <a:cubicBezTo>
                      <a:pt x="620" y="1857"/>
                      <a:pt x="715" y="572"/>
                      <a:pt x="2167" y="286"/>
                    </a:cubicBezTo>
                    <a:cubicBezTo>
                      <a:pt x="1894" y="238"/>
                      <a:pt x="1655" y="143"/>
                      <a:pt x="1465" y="0"/>
                    </a:cubicBezTo>
                    <a:close/>
                  </a:path>
                </a:pathLst>
              </a:custGeom>
              <a:solidFill>
                <a:srgbClr val="E1EA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 name="Google Shape;909;p42"/>
              <p:cNvSpPr/>
              <p:nvPr/>
            </p:nvSpPr>
            <p:spPr>
              <a:xfrm>
                <a:off x="5844175" y="4240525"/>
                <a:ext cx="34850" cy="43775"/>
              </a:xfrm>
              <a:custGeom>
                <a:avLst/>
                <a:gdLst/>
                <a:ahLst/>
                <a:cxnLst/>
                <a:rect l="l" t="t" r="r" b="b"/>
                <a:pathLst>
                  <a:path w="1394" h="1751" extrusionOk="0">
                    <a:moveTo>
                      <a:pt x="619" y="1"/>
                    </a:moveTo>
                    <a:cubicBezTo>
                      <a:pt x="310" y="298"/>
                      <a:pt x="0" y="846"/>
                      <a:pt x="238" y="1751"/>
                    </a:cubicBezTo>
                    <a:lnTo>
                      <a:pt x="881" y="1727"/>
                    </a:lnTo>
                    <a:cubicBezTo>
                      <a:pt x="881" y="1727"/>
                      <a:pt x="631" y="787"/>
                      <a:pt x="1393" y="36"/>
                    </a:cubicBezTo>
                    <a:lnTo>
                      <a:pt x="1393" y="36"/>
                    </a:lnTo>
                    <a:cubicBezTo>
                      <a:pt x="1325" y="39"/>
                      <a:pt x="1256" y="41"/>
                      <a:pt x="1189" y="41"/>
                    </a:cubicBezTo>
                    <a:cubicBezTo>
                      <a:pt x="986" y="41"/>
                      <a:pt x="789" y="28"/>
                      <a:pt x="619" y="1"/>
                    </a:cubicBezTo>
                    <a:close/>
                  </a:path>
                </a:pathLst>
              </a:custGeom>
              <a:solidFill>
                <a:srgbClr val="E1EA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 name="Google Shape;910;p42"/>
              <p:cNvSpPr/>
              <p:nvPr/>
            </p:nvSpPr>
            <p:spPr>
              <a:xfrm>
                <a:off x="5883750" y="4235175"/>
                <a:ext cx="27725" cy="42000"/>
              </a:xfrm>
              <a:custGeom>
                <a:avLst/>
                <a:gdLst/>
                <a:ahLst/>
                <a:cxnLst/>
                <a:rect l="l" t="t" r="r" b="b"/>
                <a:pathLst>
                  <a:path w="1109" h="1680" extrusionOk="0">
                    <a:moveTo>
                      <a:pt x="1108" y="0"/>
                    </a:moveTo>
                    <a:lnTo>
                      <a:pt x="1108" y="0"/>
                    </a:lnTo>
                    <a:cubicBezTo>
                      <a:pt x="810" y="96"/>
                      <a:pt x="525" y="167"/>
                      <a:pt x="239" y="203"/>
                    </a:cubicBezTo>
                    <a:cubicBezTo>
                      <a:pt x="72" y="548"/>
                      <a:pt x="1" y="1024"/>
                      <a:pt x="251" y="1679"/>
                    </a:cubicBezTo>
                    <a:lnTo>
                      <a:pt x="882" y="1596"/>
                    </a:lnTo>
                    <a:cubicBezTo>
                      <a:pt x="882" y="1596"/>
                      <a:pt x="584" y="786"/>
                      <a:pt x="1108" y="0"/>
                    </a:cubicBezTo>
                    <a:close/>
                  </a:path>
                </a:pathLst>
              </a:custGeom>
              <a:solidFill>
                <a:srgbClr val="E1EA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 name="Google Shape;911;p42"/>
              <p:cNvSpPr/>
              <p:nvPr/>
            </p:nvSpPr>
            <p:spPr>
              <a:xfrm>
                <a:off x="4298025" y="2581250"/>
                <a:ext cx="115625" cy="301825"/>
              </a:xfrm>
              <a:custGeom>
                <a:avLst/>
                <a:gdLst/>
                <a:ahLst/>
                <a:cxnLst/>
                <a:rect l="l" t="t" r="r" b="b"/>
                <a:pathLst>
                  <a:path w="4625" h="12073" extrusionOk="0">
                    <a:moveTo>
                      <a:pt x="2929" y="0"/>
                    </a:moveTo>
                    <a:cubicBezTo>
                      <a:pt x="1958" y="0"/>
                      <a:pt x="2448" y="3762"/>
                      <a:pt x="1660" y="7353"/>
                    </a:cubicBezTo>
                    <a:cubicBezTo>
                      <a:pt x="1077" y="10047"/>
                      <a:pt x="1" y="12073"/>
                      <a:pt x="324" y="12073"/>
                    </a:cubicBezTo>
                    <a:cubicBezTo>
                      <a:pt x="469" y="12073"/>
                      <a:pt x="897" y="11663"/>
                      <a:pt x="1779" y="10722"/>
                    </a:cubicBezTo>
                    <a:cubicBezTo>
                      <a:pt x="4625" y="7698"/>
                      <a:pt x="3220" y="90"/>
                      <a:pt x="3220" y="90"/>
                    </a:cubicBezTo>
                    <a:cubicBezTo>
                      <a:pt x="3111" y="29"/>
                      <a:pt x="3014" y="0"/>
                      <a:pt x="292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 name="Google Shape;912;p42"/>
              <p:cNvSpPr/>
              <p:nvPr/>
            </p:nvSpPr>
            <p:spPr>
              <a:xfrm>
                <a:off x="4707125" y="2495450"/>
                <a:ext cx="171175" cy="143725"/>
              </a:xfrm>
              <a:custGeom>
                <a:avLst/>
                <a:gdLst/>
                <a:ahLst/>
                <a:cxnLst/>
                <a:rect l="l" t="t" r="r" b="b"/>
                <a:pathLst>
                  <a:path w="6847" h="5749" extrusionOk="0">
                    <a:moveTo>
                      <a:pt x="850" y="1"/>
                    </a:moveTo>
                    <a:cubicBezTo>
                      <a:pt x="571" y="1"/>
                      <a:pt x="288" y="41"/>
                      <a:pt x="0" y="129"/>
                    </a:cubicBezTo>
                    <a:cubicBezTo>
                      <a:pt x="0" y="129"/>
                      <a:pt x="4501" y="1605"/>
                      <a:pt x="6847" y="5748"/>
                    </a:cubicBezTo>
                    <a:cubicBezTo>
                      <a:pt x="6847" y="5748"/>
                      <a:pt x="4181" y="1"/>
                      <a:pt x="85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 name="Google Shape;913;p42"/>
              <p:cNvSpPr/>
              <p:nvPr/>
            </p:nvSpPr>
            <p:spPr>
              <a:xfrm>
                <a:off x="4559200" y="4566775"/>
                <a:ext cx="389950" cy="254500"/>
              </a:xfrm>
              <a:custGeom>
                <a:avLst/>
                <a:gdLst/>
                <a:ahLst/>
                <a:cxnLst/>
                <a:rect l="l" t="t" r="r" b="b"/>
                <a:pathLst>
                  <a:path w="15598" h="10180" extrusionOk="0">
                    <a:moveTo>
                      <a:pt x="5370" y="0"/>
                    </a:moveTo>
                    <a:lnTo>
                      <a:pt x="1488" y="1667"/>
                    </a:lnTo>
                    <a:cubicBezTo>
                      <a:pt x="1488" y="1667"/>
                      <a:pt x="202" y="5191"/>
                      <a:pt x="24" y="9263"/>
                    </a:cubicBezTo>
                    <a:cubicBezTo>
                      <a:pt x="12" y="9561"/>
                      <a:pt x="0" y="9870"/>
                      <a:pt x="0" y="10180"/>
                    </a:cubicBezTo>
                    <a:lnTo>
                      <a:pt x="15550" y="10180"/>
                    </a:lnTo>
                    <a:cubicBezTo>
                      <a:pt x="15550" y="10180"/>
                      <a:pt x="15597" y="9799"/>
                      <a:pt x="15597" y="9263"/>
                    </a:cubicBezTo>
                    <a:cubicBezTo>
                      <a:pt x="15597" y="8084"/>
                      <a:pt x="15347" y="6179"/>
                      <a:pt x="13692" y="5917"/>
                    </a:cubicBezTo>
                    <a:cubicBezTo>
                      <a:pt x="12716" y="5763"/>
                      <a:pt x="11335" y="5679"/>
                      <a:pt x="9966" y="5263"/>
                    </a:cubicBezTo>
                    <a:cubicBezTo>
                      <a:pt x="9632" y="5167"/>
                      <a:pt x="9287" y="5048"/>
                      <a:pt x="8965" y="4893"/>
                    </a:cubicBezTo>
                    <a:cubicBezTo>
                      <a:pt x="8823" y="4834"/>
                      <a:pt x="8680" y="4762"/>
                      <a:pt x="8537" y="4679"/>
                    </a:cubicBezTo>
                    <a:cubicBezTo>
                      <a:pt x="8227" y="4524"/>
                      <a:pt x="7930" y="4334"/>
                      <a:pt x="7644" y="4108"/>
                    </a:cubicBezTo>
                    <a:cubicBezTo>
                      <a:pt x="6560" y="3274"/>
                      <a:pt x="5703" y="2000"/>
                      <a:pt x="53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 name="Google Shape;914;p42"/>
              <p:cNvSpPr/>
              <p:nvPr/>
            </p:nvSpPr>
            <p:spPr>
              <a:xfrm>
                <a:off x="4559200" y="4798350"/>
                <a:ext cx="389950" cy="22925"/>
              </a:xfrm>
              <a:custGeom>
                <a:avLst/>
                <a:gdLst/>
                <a:ahLst/>
                <a:cxnLst/>
                <a:rect l="l" t="t" r="r" b="b"/>
                <a:pathLst>
                  <a:path w="15598" h="917" extrusionOk="0">
                    <a:moveTo>
                      <a:pt x="24" y="0"/>
                    </a:moveTo>
                    <a:cubicBezTo>
                      <a:pt x="12" y="298"/>
                      <a:pt x="0" y="607"/>
                      <a:pt x="0" y="917"/>
                    </a:cubicBezTo>
                    <a:lnTo>
                      <a:pt x="15550" y="917"/>
                    </a:lnTo>
                    <a:cubicBezTo>
                      <a:pt x="15550" y="917"/>
                      <a:pt x="15597" y="536"/>
                      <a:pt x="155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 name="Google Shape;915;p42"/>
              <p:cNvSpPr/>
              <p:nvPr/>
            </p:nvSpPr>
            <p:spPr>
              <a:xfrm>
                <a:off x="4707125" y="4669450"/>
                <a:ext cx="65500" cy="31575"/>
              </a:xfrm>
              <a:custGeom>
                <a:avLst/>
                <a:gdLst/>
                <a:ahLst/>
                <a:cxnLst/>
                <a:rect l="l" t="t" r="r" b="b"/>
                <a:pathLst>
                  <a:path w="2620" h="1263" extrusionOk="0">
                    <a:moveTo>
                      <a:pt x="1727" y="1"/>
                    </a:moveTo>
                    <a:lnTo>
                      <a:pt x="0" y="477"/>
                    </a:lnTo>
                    <a:lnTo>
                      <a:pt x="465" y="1263"/>
                    </a:lnTo>
                    <a:lnTo>
                      <a:pt x="2620" y="572"/>
                    </a:lnTo>
                    <a:cubicBezTo>
                      <a:pt x="2310" y="417"/>
                      <a:pt x="2013" y="227"/>
                      <a:pt x="172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 name="Google Shape;916;p42"/>
              <p:cNvSpPr/>
              <p:nvPr/>
            </p:nvSpPr>
            <p:spPr>
              <a:xfrm>
                <a:off x="4749400" y="4689100"/>
                <a:ext cx="58950" cy="33350"/>
              </a:xfrm>
              <a:custGeom>
                <a:avLst/>
                <a:gdLst/>
                <a:ahLst/>
                <a:cxnLst/>
                <a:rect l="l" t="t" r="r" b="b"/>
                <a:pathLst>
                  <a:path w="2358" h="1334" extrusionOk="0">
                    <a:moveTo>
                      <a:pt x="1357" y="0"/>
                    </a:moveTo>
                    <a:lnTo>
                      <a:pt x="0" y="989"/>
                    </a:lnTo>
                    <a:lnTo>
                      <a:pt x="905" y="1334"/>
                    </a:lnTo>
                    <a:lnTo>
                      <a:pt x="2358" y="370"/>
                    </a:lnTo>
                    <a:cubicBezTo>
                      <a:pt x="2024" y="274"/>
                      <a:pt x="1679" y="155"/>
                      <a:pt x="135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 name="Google Shape;917;p42"/>
              <p:cNvSpPr/>
              <p:nvPr/>
            </p:nvSpPr>
            <p:spPr>
              <a:xfrm>
                <a:off x="3168550" y="4522700"/>
                <a:ext cx="297675" cy="298575"/>
              </a:xfrm>
              <a:custGeom>
                <a:avLst/>
                <a:gdLst/>
                <a:ahLst/>
                <a:cxnLst/>
                <a:rect l="l" t="t" r="r" b="b"/>
                <a:pathLst>
                  <a:path w="11907" h="11943" extrusionOk="0">
                    <a:moveTo>
                      <a:pt x="6870" y="1"/>
                    </a:moveTo>
                    <a:cubicBezTo>
                      <a:pt x="6870" y="1"/>
                      <a:pt x="0" y="6061"/>
                      <a:pt x="1012" y="11026"/>
                    </a:cubicBezTo>
                    <a:cubicBezTo>
                      <a:pt x="1084" y="11336"/>
                      <a:pt x="1179" y="11633"/>
                      <a:pt x="1310" y="11943"/>
                    </a:cubicBezTo>
                    <a:lnTo>
                      <a:pt x="11656" y="11943"/>
                    </a:lnTo>
                    <a:cubicBezTo>
                      <a:pt x="11656" y="11943"/>
                      <a:pt x="11799" y="11550"/>
                      <a:pt x="11835" y="11026"/>
                    </a:cubicBezTo>
                    <a:cubicBezTo>
                      <a:pt x="11906" y="10228"/>
                      <a:pt x="11763" y="9133"/>
                      <a:pt x="10656" y="8550"/>
                    </a:cubicBezTo>
                    <a:cubicBezTo>
                      <a:pt x="8811" y="7585"/>
                      <a:pt x="9061" y="2918"/>
                      <a:pt x="9061" y="2918"/>
                    </a:cubicBezTo>
                    <a:lnTo>
                      <a:pt x="687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 name="Google Shape;918;p42"/>
              <p:cNvSpPr/>
              <p:nvPr/>
            </p:nvSpPr>
            <p:spPr>
              <a:xfrm>
                <a:off x="3193850" y="4798350"/>
                <a:ext cx="270575" cy="22925"/>
              </a:xfrm>
              <a:custGeom>
                <a:avLst/>
                <a:gdLst/>
                <a:ahLst/>
                <a:cxnLst/>
                <a:rect l="l" t="t" r="r" b="b"/>
                <a:pathLst>
                  <a:path w="10823" h="917" extrusionOk="0">
                    <a:moveTo>
                      <a:pt x="0" y="0"/>
                    </a:moveTo>
                    <a:cubicBezTo>
                      <a:pt x="72" y="310"/>
                      <a:pt x="167" y="607"/>
                      <a:pt x="298" y="917"/>
                    </a:cubicBezTo>
                    <a:lnTo>
                      <a:pt x="10644" y="917"/>
                    </a:lnTo>
                    <a:cubicBezTo>
                      <a:pt x="10644" y="917"/>
                      <a:pt x="10787" y="524"/>
                      <a:pt x="1082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 name="Google Shape;919;p42"/>
              <p:cNvSpPr/>
              <p:nvPr/>
            </p:nvSpPr>
            <p:spPr>
              <a:xfrm>
                <a:off x="3264375" y="4699475"/>
                <a:ext cx="158675" cy="35200"/>
              </a:xfrm>
              <a:custGeom>
                <a:avLst/>
                <a:gdLst/>
                <a:ahLst/>
                <a:cxnLst/>
                <a:rect l="l" t="t" r="r" b="b"/>
                <a:pathLst>
                  <a:path w="6347" h="1408" extrusionOk="0">
                    <a:moveTo>
                      <a:pt x="3098" y="0"/>
                    </a:moveTo>
                    <a:cubicBezTo>
                      <a:pt x="1398" y="0"/>
                      <a:pt x="1" y="681"/>
                      <a:pt x="1" y="681"/>
                    </a:cubicBezTo>
                    <a:lnTo>
                      <a:pt x="1" y="1407"/>
                    </a:lnTo>
                    <a:cubicBezTo>
                      <a:pt x="783" y="896"/>
                      <a:pt x="1933" y="742"/>
                      <a:pt x="3039" y="742"/>
                    </a:cubicBezTo>
                    <a:cubicBezTo>
                      <a:pt x="4744" y="742"/>
                      <a:pt x="6347" y="1109"/>
                      <a:pt x="6347" y="1109"/>
                    </a:cubicBezTo>
                    <a:cubicBezTo>
                      <a:pt x="5322" y="262"/>
                      <a:pt x="4152" y="0"/>
                      <a:pt x="30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 name="Google Shape;920;p42"/>
              <p:cNvSpPr/>
              <p:nvPr/>
            </p:nvSpPr>
            <p:spPr>
              <a:xfrm>
                <a:off x="3264375" y="4671975"/>
                <a:ext cx="137250" cy="27575"/>
              </a:xfrm>
              <a:custGeom>
                <a:avLst/>
                <a:gdLst/>
                <a:ahLst/>
                <a:cxnLst/>
                <a:rect l="l" t="t" r="r" b="b"/>
                <a:pathLst>
                  <a:path w="5490" h="1103" extrusionOk="0">
                    <a:moveTo>
                      <a:pt x="2528" y="1"/>
                    </a:moveTo>
                    <a:cubicBezTo>
                      <a:pt x="1307" y="1"/>
                      <a:pt x="310" y="376"/>
                      <a:pt x="310" y="376"/>
                    </a:cubicBezTo>
                    <a:lnTo>
                      <a:pt x="1" y="1102"/>
                    </a:lnTo>
                    <a:cubicBezTo>
                      <a:pt x="902" y="678"/>
                      <a:pt x="1812" y="536"/>
                      <a:pt x="2625" y="536"/>
                    </a:cubicBezTo>
                    <a:cubicBezTo>
                      <a:pt x="4251" y="536"/>
                      <a:pt x="5490" y="1102"/>
                      <a:pt x="5490" y="1102"/>
                    </a:cubicBezTo>
                    <a:cubicBezTo>
                      <a:pt x="4622" y="240"/>
                      <a:pt x="3504" y="1"/>
                      <a:pt x="25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 name="Google Shape;921;p42"/>
              <p:cNvSpPr/>
              <p:nvPr/>
            </p:nvSpPr>
            <p:spPr>
              <a:xfrm>
                <a:off x="3252175" y="2957050"/>
                <a:ext cx="1580000" cy="1724325"/>
              </a:xfrm>
              <a:custGeom>
                <a:avLst/>
                <a:gdLst/>
                <a:ahLst/>
                <a:cxnLst/>
                <a:rect l="l" t="t" r="r" b="b"/>
                <a:pathLst>
                  <a:path w="63200" h="68973" extrusionOk="0">
                    <a:moveTo>
                      <a:pt x="35624" y="0"/>
                    </a:moveTo>
                    <a:lnTo>
                      <a:pt x="14991" y="7584"/>
                    </a:lnTo>
                    <a:lnTo>
                      <a:pt x="18241" y="14240"/>
                    </a:lnTo>
                    <a:cubicBezTo>
                      <a:pt x="18241" y="14240"/>
                      <a:pt x="18134" y="17752"/>
                      <a:pt x="17932" y="22408"/>
                    </a:cubicBezTo>
                    <a:cubicBezTo>
                      <a:pt x="17920" y="22515"/>
                      <a:pt x="17920" y="22622"/>
                      <a:pt x="17908" y="22729"/>
                    </a:cubicBezTo>
                    <a:cubicBezTo>
                      <a:pt x="17598" y="29599"/>
                      <a:pt x="17074" y="38791"/>
                      <a:pt x="16336" y="42922"/>
                    </a:cubicBezTo>
                    <a:cubicBezTo>
                      <a:pt x="16336" y="42922"/>
                      <a:pt x="6906" y="54423"/>
                      <a:pt x="1" y="65889"/>
                    </a:cubicBezTo>
                    <a:cubicBezTo>
                      <a:pt x="1" y="65889"/>
                      <a:pt x="3037" y="68485"/>
                      <a:pt x="6609" y="68973"/>
                    </a:cubicBezTo>
                    <a:cubicBezTo>
                      <a:pt x="6609" y="68973"/>
                      <a:pt x="25873" y="51066"/>
                      <a:pt x="27635" y="46815"/>
                    </a:cubicBezTo>
                    <a:cubicBezTo>
                      <a:pt x="29183" y="43077"/>
                      <a:pt x="32898" y="26753"/>
                      <a:pt x="33767" y="22860"/>
                    </a:cubicBezTo>
                    <a:cubicBezTo>
                      <a:pt x="33886" y="22324"/>
                      <a:pt x="33957" y="22015"/>
                      <a:pt x="33957" y="22015"/>
                    </a:cubicBezTo>
                    <a:lnTo>
                      <a:pt x="34005" y="22050"/>
                    </a:lnTo>
                    <a:lnTo>
                      <a:pt x="51721" y="35338"/>
                    </a:lnTo>
                    <a:cubicBezTo>
                      <a:pt x="51721" y="35338"/>
                      <a:pt x="51817" y="50137"/>
                      <a:pt x="52841" y="67342"/>
                    </a:cubicBezTo>
                    <a:cubicBezTo>
                      <a:pt x="52841" y="67342"/>
                      <a:pt x="54738" y="67814"/>
                      <a:pt x="57387" y="67814"/>
                    </a:cubicBezTo>
                    <a:cubicBezTo>
                      <a:pt x="58049" y="67814"/>
                      <a:pt x="58758" y="67785"/>
                      <a:pt x="59496" y="67711"/>
                    </a:cubicBezTo>
                    <a:cubicBezTo>
                      <a:pt x="59496" y="67711"/>
                      <a:pt x="63199" y="33766"/>
                      <a:pt x="63187" y="29599"/>
                    </a:cubicBezTo>
                    <a:cubicBezTo>
                      <a:pt x="63187" y="27730"/>
                      <a:pt x="49412" y="14526"/>
                      <a:pt x="43208" y="8692"/>
                    </a:cubicBezTo>
                    <a:cubicBezTo>
                      <a:pt x="43137" y="8620"/>
                      <a:pt x="43054" y="8549"/>
                      <a:pt x="42982" y="8477"/>
                    </a:cubicBezTo>
                    <a:cubicBezTo>
                      <a:pt x="41315" y="6906"/>
                      <a:pt x="40256" y="5918"/>
                      <a:pt x="40256" y="5918"/>
                    </a:cubicBezTo>
                    <a:lnTo>
                      <a:pt x="3562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 name="Google Shape;922;p42"/>
              <p:cNvSpPr/>
              <p:nvPr/>
            </p:nvSpPr>
            <p:spPr>
              <a:xfrm>
                <a:off x="3699850" y="3361850"/>
                <a:ext cx="117000" cy="163450"/>
              </a:xfrm>
              <a:custGeom>
                <a:avLst/>
                <a:gdLst/>
                <a:ahLst/>
                <a:cxnLst/>
                <a:rect l="l" t="t" r="r" b="b"/>
                <a:pathLst>
                  <a:path w="4680" h="6538" extrusionOk="0">
                    <a:moveTo>
                      <a:pt x="3894" y="1"/>
                    </a:moveTo>
                    <a:lnTo>
                      <a:pt x="3632" y="60"/>
                    </a:lnTo>
                    <a:cubicBezTo>
                      <a:pt x="3632" y="96"/>
                      <a:pt x="4370" y="3858"/>
                      <a:pt x="25" y="6216"/>
                    </a:cubicBezTo>
                    <a:cubicBezTo>
                      <a:pt x="13" y="6323"/>
                      <a:pt x="13" y="6430"/>
                      <a:pt x="1" y="6537"/>
                    </a:cubicBezTo>
                    <a:cubicBezTo>
                      <a:pt x="4680" y="4084"/>
                      <a:pt x="3906" y="36"/>
                      <a:pt x="3894"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 name="Google Shape;923;p42"/>
              <p:cNvSpPr/>
              <p:nvPr/>
            </p:nvSpPr>
            <p:spPr>
              <a:xfrm>
                <a:off x="4024300" y="3216900"/>
                <a:ext cx="157475" cy="311675"/>
              </a:xfrm>
              <a:custGeom>
                <a:avLst/>
                <a:gdLst/>
                <a:ahLst/>
                <a:cxnLst/>
                <a:rect l="l" t="t" r="r" b="b"/>
                <a:pathLst>
                  <a:path w="6299" h="12467" extrusionOk="0">
                    <a:moveTo>
                      <a:pt x="3013" y="0"/>
                    </a:moveTo>
                    <a:lnTo>
                      <a:pt x="2775" y="131"/>
                    </a:lnTo>
                    <a:cubicBezTo>
                      <a:pt x="2810" y="191"/>
                      <a:pt x="5882" y="5894"/>
                      <a:pt x="2739" y="8680"/>
                    </a:cubicBezTo>
                    <a:cubicBezTo>
                      <a:pt x="1929" y="4453"/>
                      <a:pt x="251" y="2024"/>
                      <a:pt x="227" y="2001"/>
                    </a:cubicBezTo>
                    <a:lnTo>
                      <a:pt x="1" y="2155"/>
                    </a:lnTo>
                    <a:cubicBezTo>
                      <a:pt x="36" y="2203"/>
                      <a:pt x="2691" y="6013"/>
                      <a:pt x="2882" y="12466"/>
                    </a:cubicBezTo>
                    <a:cubicBezTo>
                      <a:pt x="3001" y="11930"/>
                      <a:pt x="3072" y="11621"/>
                      <a:pt x="3072" y="11621"/>
                    </a:cubicBezTo>
                    <a:lnTo>
                      <a:pt x="3120" y="11656"/>
                    </a:lnTo>
                    <a:cubicBezTo>
                      <a:pt x="3060" y="10704"/>
                      <a:pt x="2941" y="9823"/>
                      <a:pt x="2798" y="9001"/>
                    </a:cubicBezTo>
                    <a:cubicBezTo>
                      <a:pt x="6299" y="6108"/>
                      <a:pt x="3049" y="60"/>
                      <a:pt x="3013"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 name="Google Shape;924;p42"/>
              <p:cNvSpPr/>
              <p:nvPr/>
            </p:nvSpPr>
            <p:spPr>
              <a:xfrm>
                <a:off x="4216575" y="3115100"/>
                <a:ext cx="115825" cy="61050"/>
              </a:xfrm>
              <a:custGeom>
                <a:avLst/>
                <a:gdLst/>
                <a:ahLst/>
                <a:cxnLst/>
                <a:rect l="l" t="t" r="r" b="b"/>
                <a:pathLst>
                  <a:path w="4633" h="2442" extrusionOk="0">
                    <a:moveTo>
                      <a:pt x="180" y="0"/>
                    </a:moveTo>
                    <a:lnTo>
                      <a:pt x="1" y="215"/>
                    </a:lnTo>
                    <a:cubicBezTo>
                      <a:pt x="120" y="322"/>
                      <a:pt x="2668" y="2441"/>
                      <a:pt x="4192" y="2441"/>
                    </a:cubicBezTo>
                    <a:cubicBezTo>
                      <a:pt x="4347" y="2441"/>
                      <a:pt x="4490" y="2429"/>
                      <a:pt x="4621" y="2370"/>
                    </a:cubicBezTo>
                    <a:lnTo>
                      <a:pt x="4632" y="2370"/>
                    </a:lnTo>
                    <a:cubicBezTo>
                      <a:pt x="4561" y="2298"/>
                      <a:pt x="4478" y="2227"/>
                      <a:pt x="4406" y="2155"/>
                    </a:cubicBezTo>
                    <a:cubicBezTo>
                      <a:pt x="4335" y="2171"/>
                      <a:pt x="4259" y="2178"/>
                      <a:pt x="4178" y="2178"/>
                    </a:cubicBezTo>
                    <a:cubicBezTo>
                      <a:pt x="3017" y="2178"/>
                      <a:pt x="948" y="657"/>
                      <a:pt x="180"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 name="Google Shape;925;p42"/>
              <p:cNvSpPr/>
              <p:nvPr/>
            </p:nvSpPr>
            <p:spPr>
              <a:xfrm>
                <a:off x="3663250" y="2252350"/>
                <a:ext cx="417325" cy="311525"/>
              </a:xfrm>
              <a:custGeom>
                <a:avLst/>
                <a:gdLst/>
                <a:ahLst/>
                <a:cxnLst/>
                <a:rect l="l" t="t" r="r" b="b"/>
                <a:pathLst>
                  <a:path w="16693" h="12461" extrusionOk="0">
                    <a:moveTo>
                      <a:pt x="3565" y="0"/>
                    </a:moveTo>
                    <a:cubicBezTo>
                      <a:pt x="1587" y="0"/>
                      <a:pt x="0" y="256"/>
                      <a:pt x="0" y="256"/>
                    </a:cubicBezTo>
                    <a:cubicBezTo>
                      <a:pt x="7668" y="3983"/>
                      <a:pt x="11240" y="12460"/>
                      <a:pt x="11240" y="12460"/>
                    </a:cubicBezTo>
                    <a:cubicBezTo>
                      <a:pt x="11787" y="9138"/>
                      <a:pt x="16693" y="8483"/>
                      <a:pt x="16693" y="8483"/>
                    </a:cubicBezTo>
                    <a:cubicBezTo>
                      <a:pt x="16693" y="8483"/>
                      <a:pt x="12561" y="3257"/>
                      <a:pt x="9418" y="1244"/>
                    </a:cubicBezTo>
                    <a:cubicBezTo>
                      <a:pt x="7856" y="250"/>
                      <a:pt x="5520" y="0"/>
                      <a:pt x="356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 name="Google Shape;926;p42"/>
              <p:cNvSpPr/>
              <p:nvPr/>
            </p:nvSpPr>
            <p:spPr>
              <a:xfrm>
                <a:off x="3239675" y="2257850"/>
                <a:ext cx="1040925" cy="1173150"/>
              </a:xfrm>
              <a:custGeom>
                <a:avLst/>
                <a:gdLst/>
                <a:ahLst/>
                <a:cxnLst/>
                <a:rect l="l" t="t" r="r" b="b"/>
                <a:pathLst>
                  <a:path w="41637" h="46926" extrusionOk="0">
                    <a:moveTo>
                      <a:pt x="17805" y="1"/>
                    </a:moveTo>
                    <a:cubicBezTo>
                      <a:pt x="17519" y="1"/>
                      <a:pt x="17231" y="12"/>
                      <a:pt x="16943" y="36"/>
                    </a:cubicBezTo>
                    <a:cubicBezTo>
                      <a:pt x="13514" y="310"/>
                      <a:pt x="10109" y="1894"/>
                      <a:pt x="7490" y="3310"/>
                    </a:cubicBezTo>
                    <a:cubicBezTo>
                      <a:pt x="4835" y="4739"/>
                      <a:pt x="405" y="10133"/>
                      <a:pt x="203" y="13443"/>
                    </a:cubicBezTo>
                    <a:cubicBezTo>
                      <a:pt x="1" y="16681"/>
                      <a:pt x="2394" y="19658"/>
                      <a:pt x="4013" y="22182"/>
                    </a:cubicBezTo>
                    <a:cubicBezTo>
                      <a:pt x="9049" y="30064"/>
                      <a:pt x="14360" y="37041"/>
                      <a:pt x="16610" y="46292"/>
                    </a:cubicBezTo>
                    <a:cubicBezTo>
                      <a:pt x="16614" y="46313"/>
                      <a:pt x="18128" y="46926"/>
                      <a:pt x="20699" y="46926"/>
                    </a:cubicBezTo>
                    <a:cubicBezTo>
                      <a:pt x="25224" y="46926"/>
                      <a:pt x="33026" y="45028"/>
                      <a:pt x="41637" y="34671"/>
                    </a:cubicBezTo>
                    <a:cubicBezTo>
                      <a:pt x="41637" y="34671"/>
                      <a:pt x="34005" y="24408"/>
                      <a:pt x="31374" y="15669"/>
                    </a:cubicBezTo>
                    <a:cubicBezTo>
                      <a:pt x="30302" y="12109"/>
                      <a:pt x="29207" y="8323"/>
                      <a:pt x="27147" y="5192"/>
                    </a:cubicBezTo>
                    <a:cubicBezTo>
                      <a:pt x="25035" y="1985"/>
                      <a:pt x="21527" y="1"/>
                      <a:pt x="1780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 name="Google Shape;927;p42"/>
              <p:cNvSpPr/>
              <p:nvPr/>
            </p:nvSpPr>
            <p:spPr>
              <a:xfrm>
                <a:off x="3399225" y="2238500"/>
                <a:ext cx="168500" cy="147225"/>
              </a:xfrm>
              <a:custGeom>
                <a:avLst/>
                <a:gdLst/>
                <a:ahLst/>
                <a:cxnLst/>
                <a:rect l="l" t="t" r="r" b="b"/>
                <a:pathLst>
                  <a:path w="6740" h="5889" extrusionOk="0">
                    <a:moveTo>
                      <a:pt x="6061" y="1"/>
                    </a:moveTo>
                    <a:lnTo>
                      <a:pt x="0" y="774"/>
                    </a:lnTo>
                    <a:cubicBezTo>
                      <a:pt x="0" y="774"/>
                      <a:pt x="1691" y="3680"/>
                      <a:pt x="917" y="5275"/>
                    </a:cubicBezTo>
                    <a:cubicBezTo>
                      <a:pt x="917" y="5275"/>
                      <a:pt x="2693" y="5889"/>
                      <a:pt x="4283" y="5889"/>
                    </a:cubicBezTo>
                    <a:cubicBezTo>
                      <a:pt x="5572" y="5889"/>
                      <a:pt x="6739" y="5485"/>
                      <a:pt x="6739" y="4025"/>
                    </a:cubicBezTo>
                    <a:cubicBezTo>
                      <a:pt x="6739" y="4025"/>
                      <a:pt x="5644" y="1572"/>
                      <a:pt x="6061" y="1"/>
                    </a:cubicBezTo>
                    <a:close/>
                  </a:path>
                </a:pathLst>
              </a:custGeom>
              <a:solidFill>
                <a:srgbClr val="F69D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 name="Google Shape;928;p42"/>
              <p:cNvSpPr/>
              <p:nvPr/>
            </p:nvSpPr>
            <p:spPr>
              <a:xfrm>
                <a:off x="3582875" y="2754625"/>
                <a:ext cx="197375" cy="144700"/>
              </a:xfrm>
              <a:custGeom>
                <a:avLst/>
                <a:gdLst/>
                <a:ahLst/>
                <a:cxnLst/>
                <a:rect l="l" t="t" r="r" b="b"/>
                <a:pathLst>
                  <a:path w="7895" h="5788" extrusionOk="0">
                    <a:moveTo>
                      <a:pt x="5608" y="1"/>
                    </a:moveTo>
                    <a:cubicBezTo>
                      <a:pt x="5608" y="1"/>
                      <a:pt x="2358" y="918"/>
                      <a:pt x="1548" y="2073"/>
                    </a:cubicBezTo>
                    <a:cubicBezTo>
                      <a:pt x="727" y="3216"/>
                      <a:pt x="1" y="5787"/>
                      <a:pt x="1" y="5787"/>
                    </a:cubicBezTo>
                    <a:lnTo>
                      <a:pt x="5608" y="5787"/>
                    </a:lnTo>
                    <a:lnTo>
                      <a:pt x="6656" y="3847"/>
                    </a:lnTo>
                    <a:lnTo>
                      <a:pt x="7894" y="1263"/>
                    </a:lnTo>
                    <a:lnTo>
                      <a:pt x="5608" y="1"/>
                    </a:lnTo>
                    <a:close/>
                  </a:path>
                </a:pathLst>
              </a:custGeom>
              <a:solidFill>
                <a:srgbClr val="F69D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 name="Google Shape;929;p42"/>
              <p:cNvSpPr/>
              <p:nvPr/>
            </p:nvSpPr>
            <p:spPr>
              <a:xfrm>
                <a:off x="3236700" y="1823250"/>
                <a:ext cx="409300" cy="393250"/>
              </a:xfrm>
              <a:custGeom>
                <a:avLst/>
                <a:gdLst/>
                <a:ahLst/>
                <a:cxnLst/>
                <a:rect l="l" t="t" r="r" b="b"/>
                <a:pathLst>
                  <a:path w="16372" h="15730" extrusionOk="0">
                    <a:moveTo>
                      <a:pt x="8569" y="1"/>
                    </a:moveTo>
                    <a:cubicBezTo>
                      <a:pt x="8020" y="1"/>
                      <a:pt x="7383" y="62"/>
                      <a:pt x="6644" y="216"/>
                    </a:cubicBezTo>
                    <a:cubicBezTo>
                      <a:pt x="4001" y="775"/>
                      <a:pt x="1894" y="2371"/>
                      <a:pt x="965" y="5335"/>
                    </a:cubicBezTo>
                    <a:cubicBezTo>
                      <a:pt x="1" y="8431"/>
                      <a:pt x="1941" y="15075"/>
                      <a:pt x="4489" y="15729"/>
                    </a:cubicBezTo>
                    <a:lnTo>
                      <a:pt x="14086" y="14146"/>
                    </a:lnTo>
                    <a:cubicBezTo>
                      <a:pt x="14086" y="14146"/>
                      <a:pt x="16372" y="13193"/>
                      <a:pt x="14895" y="6347"/>
                    </a:cubicBezTo>
                    <a:cubicBezTo>
                      <a:pt x="13919" y="1811"/>
                      <a:pt x="12514" y="1132"/>
                      <a:pt x="11609" y="1097"/>
                    </a:cubicBezTo>
                    <a:cubicBezTo>
                      <a:pt x="11609" y="1097"/>
                      <a:pt x="10878" y="1"/>
                      <a:pt x="85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 name="Google Shape;930;p42"/>
              <p:cNvSpPr/>
              <p:nvPr/>
            </p:nvSpPr>
            <p:spPr>
              <a:xfrm>
                <a:off x="3592100" y="2038825"/>
                <a:ext cx="72550" cy="98450"/>
              </a:xfrm>
              <a:custGeom>
                <a:avLst/>
                <a:gdLst/>
                <a:ahLst/>
                <a:cxnLst/>
                <a:rect l="l" t="t" r="r" b="b"/>
                <a:pathLst>
                  <a:path w="2902" h="3938" extrusionOk="0">
                    <a:moveTo>
                      <a:pt x="1645" y="1"/>
                    </a:moveTo>
                    <a:cubicBezTo>
                      <a:pt x="1057" y="1"/>
                      <a:pt x="417" y="891"/>
                      <a:pt x="417" y="891"/>
                    </a:cubicBezTo>
                    <a:cubicBezTo>
                      <a:pt x="417" y="891"/>
                      <a:pt x="1" y="3094"/>
                      <a:pt x="525" y="3761"/>
                    </a:cubicBezTo>
                    <a:cubicBezTo>
                      <a:pt x="621" y="3880"/>
                      <a:pt x="762" y="3938"/>
                      <a:pt x="927" y="3938"/>
                    </a:cubicBezTo>
                    <a:cubicBezTo>
                      <a:pt x="1678" y="3938"/>
                      <a:pt x="2902" y="2743"/>
                      <a:pt x="2394" y="868"/>
                    </a:cubicBezTo>
                    <a:cubicBezTo>
                      <a:pt x="2213" y="218"/>
                      <a:pt x="1935" y="1"/>
                      <a:pt x="1645" y="1"/>
                    </a:cubicBezTo>
                    <a:close/>
                  </a:path>
                </a:pathLst>
              </a:custGeom>
              <a:solidFill>
                <a:srgbClr val="FFC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 name="Google Shape;931;p42"/>
              <p:cNvSpPr/>
              <p:nvPr/>
            </p:nvSpPr>
            <p:spPr>
              <a:xfrm>
                <a:off x="3254225" y="2101600"/>
                <a:ext cx="75675" cy="89550"/>
              </a:xfrm>
              <a:custGeom>
                <a:avLst/>
                <a:gdLst/>
                <a:ahLst/>
                <a:cxnLst/>
                <a:rect l="l" t="t" r="r" b="b"/>
                <a:pathLst>
                  <a:path w="3027" h="3582" extrusionOk="0">
                    <a:moveTo>
                      <a:pt x="705" y="1"/>
                    </a:moveTo>
                    <a:cubicBezTo>
                      <a:pt x="317" y="1"/>
                      <a:pt x="0" y="248"/>
                      <a:pt x="50" y="1095"/>
                    </a:cubicBezTo>
                    <a:cubicBezTo>
                      <a:pt x="144" y="2802"/>
                      <a:pt x="1344" y="3582"/>
                      <a:pt x="2120" y="3582"/>
                    </a:cubicBezTo>
                    <a:cubicBezTo>
                      <a:pt x="2420" y="3582"/>
                      <a:pt x="2657" y="3464"/>
                      <a:pt x="2740" y="3238"/>
                    </a:cubicBezTo>
                    <a:cubicBezTo>
                      <a:pt x="3026" y="2429"/>
                      <a:pt x="1931" y="488"/>
                      <a:pt x="1931" y="488"/>
                    </a:cubicBezTo>
                    <a:cubicBezTo>
                      <a:pt x="1931" y="488"/>
                      <a:pt x="1249" y="1"/>
                      <a:pt x="705" y="1"/>
                    </a:cubicBezTo>
                    <a:close/>
                  </a:path>
                </a:pathLst>
              </a:custGeom>
              <a:solidFill>
                <a:srgbClr val="FFC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 name="Google Shape;932;p42"/>
              <p:cNvSpPr/>
              <p:nvPr/>
            </p:nvSpPr>
            <p:spPr>
              <a:xfrm>
                <a:off x="3276300" y="1888900"/>
                <a:ext cx="353625" cy="409850"/>
              </a:xfrm>
              <a:custGeom>
                <a:avLst/>
                <a:gdLst/>
                <a:ahLst/>
                <a:cxnLst/>
                <a:rect l="l" t="t" r="r" b="b"/>
                <a:pathLst>
                  <a:path w="14145" h="16394" extrusionOk="0">
                    <a:moveTo>
                      <a:pt x="7241" y="1"/>
                    </a:moveTo>
                    <a:cubicBezTo>
                      <a:pt x="6749" y="1"/>
                      <a:pt x="6224" y="46"/>
                      <a:pt x="5667" y="138"/>
                    </a:cubicBezTo>
                    <a:cubicBezTo>
                      <a:pt x="1405" y="852"/>
                      <a:pt x="0" y="3507"/>
                      <a:pt x="631" y="7353"/>
                    </a:cubicBezTo>
                    <a:cubicBezTo>
                      <a:pt x="1778" y="14316"/>
                      <a:pt x="3973" y="16394"/>
                      <a:pt x="7101" y="16394"/>
                    </a:cubicBezTo>
                    <a:cubicBezTo>
                      <a:pt x="7578" y="16394"/>
                      <a:pt x="8077" y="16345"/>
                      <a:pt x="8596" y="16259"/>
                    </a:cubicBezTo>
                    <a:cubicBezTo>
                      <a:pt x="12406" y="15628"/>
                      <a:pt x="14145" y="12794"/>
                      <a:pt x="12918" y="5329"/>
                    </a:cubicBezTo>
                    <a:cubicBezTo>
                      <a:pt x="12370" y="1985"/>
                      <a:pt x="10516" y="1"/>
                      <a:pt x="7241" y="1"/>
                    </a:cubicBezTo>
                    <a:close/>
                  </a:path>
                </a:pathLst>
              </a:custGeom>
              <a:solidFill>
                <a:srgbClr val="FFC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 name="Google Shape;933;p42"/>
              <p:cNvSpPr/>
              <p:nvPr/>
            </p:nvSpPr>
            <p:spPr>
              <a:xfrm>
                <a:off x="3181050" y="1862300"/>
                <a:ext cx="487400" cy="277100"/>
              </a:xfrm>
              <a:custGeom>
                <a:avLst/>
                <a:gdLst/>
                <a:ahLst/>
                <a:cxnLst/>
                <a:rect l="l" t="t" r="r" b="b"/>
                <a:pathLst>
                  <a:path w="19496" h="11084" extrusionOk="0">
                    <a:moveTo>
                      <a:pt x="11948" y="1"/>
                    </a:moveTo>
                    <a:cubicBezTo>
                      <a:pt x="11349" y="1"/>
                      <a:pt x="10686" y="57"/>
                      <a:pt x="9954" y="178"/>
                    </a:cubicBezTo>
                    <a:cubicBezTo>
                      <a:pt x="0" y="1809"/>
                      <a:pt x="5036" y="11084"/>
                      <a:pt x="5036" y="11084"/>
                    </a:cubicBezTo>
                    <a:lnTo>
                      <a:pt x="4882" y="6274"/>
                    </a:lnTo>
                    <a:cubicBezTo>
                      <a:pt x="10275" y="6035"/>
                      <a:pt x="14573" y="2928"/>
                      <a:pt x="14573" y="2928"/>
                    </a:cubicBezTo>
                    <a:cubicBezTo>
                      <a:pt x="16693" y="4416"/>
                      <a:pt x="17002" y="8881"/>
                      <a:pt x="17002" y="8881"/>
                    </a:cubicBezTo>
                    <a:cubicBezTo>
                      <a:pt x="17002" y="8881"/>
                      <a:pt x="19496" y="1"/>
                      <a:pt x="11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 name="Google Shape;934;p42"/>
              <p:cNvSpPr/>
              <p:nvPr/>
            </p:nvSpPr>
            <p:spPr>
              <a:xfrm>
                <a:off x="3232525" y="1792950"/>
                <a:ext cx="371200" cy="227100"/>
              </a:xfrm>
              <a:custGeom>
                <a:avLst/>
                <a:gdLst/>
                <a:ahLst/>
                <a:cxnLst/>
                <a:rect l="l" t="t" r="r" b="b"/>
                <a:pathLst>
                  <a:path w="14848" h="9084" extrusionOk="0">
                    <a:moveTo>
                      <a:pt x="8939" y="0"/>
                    </a:moveTo>
                    <a:cubicBezTo>
                      <a:pt x="6940" y="0"/>
                      <a:pt x="4538" y="459"/>
                      <a:pt x="2549" y="1713"/>
                    </a:cubicBezTo>
                    <a:cubicBezTo>
                      <a:pt x="2144" y="1963"/>
                      <a:pt x="1751" y="2249"/>
                      <a:pt x="1394" y="2571"/>
                    </a:cubicBezTo>
                    <a:cubicBezTo>
                      <a:pt x="1" y="3809"/>
                      <a:pt x="799" y="9083"/>
                      <a:pt x="799" y="9083"/>
                    </a:cubicBezTo>
                    <a:cubicBezTo>
                      <a:pt x="799" y="9083"/>
                      <a:pt x="5226" y="4857"/>
                      <a:pt x="10726" y="4857"/>
                    </a:cubicBezTo>
                    <a:cubicBezTo>
                      <a:pt x="12053" y="4857"/>
                      <a:pt x="13443" y="5103"/>
                      <a:pt x="14848" y="5714"/>
                    </a:cubicBezTo>
                    <a:cubicBezTo>
                      <a:pt x="14848" y="5714"/>
                      <a:pt x="13979" y="2118"/>
                      <a:pt x="12824" y="928"/>
                    </a:cubicBezTo>
                    <a:cubicBezTo>
                      <a:pt x="12645" y="737"/>
                      <a:pt x="12336" y="570"/>
                      <a:pt x="11943" y="428"/>
                    </a:cubicBezTo>
                    <a:cubicBezTo>
                      <a:pt x="11208" y="168"/>
                      <a:pt x="10147" y="0"/>
                      <a:pt x="893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 name="Google Shape;935;p42"/>
              <p:cNvSpPr/>
              <p:nvPr/>
            </p:nvSpPr>
            <p:spPr>
              <a:xfrm>
                <a:off x="3267350" y="1823625"/>
                <a:ext cx="421525" cy="180950"/>
              </a:xfrm>
              <a:custGeom>
                <a:avLst/>
                <a:gdLst/>
                <a:ahLst/>
                <a:cxnLst/>
                <a:rect l="l" t="t" r="r" b="b"/>
                <a:pathLst>
                  <a:path w="16861" h="7238" extrusionOk="0">
                    <a:moveTo>
                      <a:pt x="9757" y="1"/>
                    </a:moveTo>
                    <a:cubicBezTo>
                      <a:pt x="6861" y="1"/>
                      <a:pt x="3697" y="723"/>
                      <a:pt x="2263" y="1998"/>
                    </a:cubicBezTo>
                    <a:cubicBezTo>
                      <a:pt x="965" y="3141"/>
                      <a:pt x="1" y="7237"/>
                      <a:pt x="1" y="7237"/>
                    </a:cubicBezTo>
                    <a:cubicBezTo>
                      <a:pt x="3764" y="4753"/>
                      <a:pt x="6854" y="4056"/>
                      <a:pt x="9138" y="4056"/>
                    </a:cubicBezTo>
                    <a:cubicBezTo>
                      <a:pt x="12065" y="4056"/>
                      <a:pt x="13669" y="5201"/>
                      <a:pt x="13669" y="5201"/>
                    </a:cubicBezTo>
                    <a:cubicBezTo>
                      <a:pt x="13669" y="5201"/>
                      <a:pt x="16860" y="1725"/>
                      <a:pt x="13669" y="570"/>
                    </a:cubicBezTo>
                    <a:cubicBezTo>
                      <a:pt x="12602" y="183"/>
                      <a:pt x="11213" y="1"/>
                      <a:pt x="9757" y="1"/>
                    </a:cubicBezTo>
                    <a:close/>
                  </a:path>
                </a:pathLst>
              </a:custGeom>
              <a:solidFill>
                <a:srgbClr val="DC2C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 name="Google Shape;936;p42"/>
              <p:cNvSpPr/>
              <p:nvPr/>
            </p:nvSpPr>
            <p:spPr>
              <a:xfrm>
                <a:off x="3413200" y="2683800"/>
                <a:ext cx="559925" cy="334100"/>
              </a:xfrm>
              <a:custGeom>
                <a:avLst/>
                <a:gdLst/>
                <a:ahLst/>
                <a:cxnLst/>
                <a:rect l="l" t="t" r="r" b="b"/>
                <a:pathLst>
                  <a:path w="22397" h="13364" extrusionOk="0">
                    <a:moveTo>
                      <a:pt x="3549" y="0"/>
                    </a:moveTo>
                    <a:cubicBezTo>
                      <a:pt x="1846" y="1250"/>
                      <a:pt x="1" y="7775"/>
                      <a:pt x="1" y="7775"/>
                    </a:cubicBezTo>
                    <a:cubicBezTo>
                      <a:pt x="1" y="7775"/>
                      <a:pt x="8439" y="13364"/>
                      <a:pt x="11439" y="13364"/>
                    </a:cubicBezTo>
                    <a:cubicBezTo>
                      <a:pt x="11585" y="13364"/>
                      <a:pt x="11717" y="13351"/>
                      <a:pt x="11836" y="13323"/>
                    </a:cubicBezTo>
                    <a:cubicBezTo>
                      <a:pt x="16717" y="12192"/>
                      <a:pt x="22397" y="1929"/>
                      <a:pt x="22397" y="1929"/>
                    </a:cubicBezTo>
                    <a:cubicBezTo>
                      <a:pt x="22107" y="1912"/>
                      <a:pt x="21819" y="1904"/>
                      <a:pt x="21535" y="1904"/>
                    </a:cubicBezTo>
                    <a:cubicBezTo>
                      <a:pt x="15101" y="1904"/>
                      <a:pt x="10252" y="6108"/>
                      <a:pt x="10252" y="6108"/>
                    </a:cubicBezTo>
                    <a:cubicBezTo>
                      <a:pt x="6026" y="3846"/>
                      <a:pt x="3549" y="0"/>
                      <a:pt x="3549" y="0"/>
                    </a:cubicBezTo>
                    <a:close/>
                  </a:path>
                </a:pathLst>
              </a:custGeom>
              <a:solidFill>
                <a:srgbClr val="FFC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 name="Google Shape;937;p42"/>
              <p:cNvSpPr/>
              <p:nvPr/>
            </p:nvSpPr>
            <p:spPr>
              <a:xfrm>
                <a:off x="3149200" y="2478900"/>
                <a:ext cx="433700" cy="443650"/>
              </a:xfrm>
              <a:custGeom>
                <a:avLst/>
                <a:gdLst/>
                <a:ahLst/>
                <a:cxnLst/>
                <a:rect l="l" t="t" r="r" b="b"/>
                <a:pathLst>
                  <a:path w="17348" h="17746" extrusionOk="0">
                    <a:moveTo>
                      <a:pt x="6966" y="0"/>
                    </a:moveTo>
                    <a:cubicBezTo>
                      <a:pt x="6192" y="0"/>
                      <a:pt x="5497" y="365"/>
                      <a:pt x="4965" y="1231"/>
                    </a:cubicBezTo>
                    <a:cubicBezTo>
                      <a:pt x="0" y="9304"/>
                      <a:pt x="12145" y="17745"/>
                      <a:pt x="12145" y="17745"/>
                    </a:cubicBezTo>
                    <a:cubicBezTo>
                      <a:pt x="12109" y="13816"/>
                      <a:pt x="17348" y="11637"/>
                      <a:pt x="17348" y="11637"/>
                    </a:cubicBezTo>
                    <a:cubicBezTo>
                      <a:pt x="17348" y="11637"/>
                      <a:pt x="16038" y="10804"/>
                      <a:pt x="14264" y="6898"/>
                    </a:cubicBezTo>
                    <a:cubicBezTo>
                      <a:pt x="12896" y="3907"/>
                      <a:pt x="9502" y="0"/>
                      <a:pt x="69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 name="Google Shape;938;p42"/>
              <p:cNvSpPr/>
              <p:nvPr/>
            </p:nvSpPr>
            <p:spPr>
              <a:xfrm>
                <a:off x="3669500" y="2468000"/>
                <a:ext cx="527775" cy="326250"/>
              </a:xfrm>
              <a:custGeom>
                <a:avLst/>
                <a:gdLst/>
                <a:ahLst/>
                <a:cxnLst/>
                <a:rect l="l" t="t" r="r" b="b"/>
                <a:pathLst>
                  <a:path w="21111" h="13050" extrusionOk="0">
                    <a:moveTo>
                      <a:pt x="15740" y="0"/>
                    </a:moveTo>
                    <a:cubicBezTo>
                      <a:pt x="15740" y="0"/>
                      <a:pt x="13526" y="0"/>
                      <a:pt x="12323" y="1584"/>
                    </a:cubicBezTo>
                    <a:lnTo>
                      <a:pt x="13681" y="5834"/>
                    </a:lnTo>
                    <a:cubicBezTo>
                      <a:pt x="3191" y="9918"/>
                      <a:pt x="0" y="13049"/>
                      <a:pt x="0" y="13049"/>
                    </a:cubicBezTo>
                    <a:cubicBezTo>
                      <a:pt x="8406" y="12752"/>
                      <a:pt x="19610" y="11263"/>
                      <a:pt x="20193" y="9847"/>
                    </a:cubicBezTo>
                    <a:cubicBezTo>
                      <a:pt x="21110" y="7584"/>
                      <a:pt x="15740" y="0"/>
                      <a:pt x="15740" y="0"/>
                    </a:cubicBezTo>
                    <a:close/>
                  </a:path>
                </a:pathLst>
              </a:custGeom>
              <a:solidFill>
                <a:srgbClr val="F69D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 name="Google Shape;939;p42"/>
              <p:cNvSpPr/>
              <p:nvPr/>
            </p:nvSpPr>
            <p:spPr>
              <a:xfrm>
                <a:off x="3956725" y="2514425"/>
                <a:ext cx="136475" cy="125050"/>
              </a:xfrm>
              <a:custGeom>
                <a:avLst/>
                <a:gdLst/>
                <a:ahLst/>
                <a:cxnLst/>
                <a:rect l="l" t="t" r="r" b="b"/>
                <a:pathLst>
                  <a:path w="5459" h="5002" extrusionOk="0">
                    <a:moveTo>
                      <a:pt x="3392" y="1"/>
                    </a:moveTo>
                    <a:cubicBezTo>
                      <a:pt x="3103" y="1"/>
                      <a:pt x="2726" y="200"/>
                      <a:pt x="2406" y="346"/>
                    </a:cubicBezTo>
                    <a:cubicBezTo>
                      <a:pt x="1858" y="584"/>
                      <a:pt x="1025" y="1846"/>
                      <a:pt x="894" y="2156"/>
                    </a:cubicBezTo>
                    <a:cubicBezTo>
                      <a:pt x="751" y="2465"/>
                      <a:pt x="858" y="3465"/>
                      <a:pt x="465" y="4013"/>
                    </a:cubicBezTo>
                    <a:cubicBezTo>
                      <a:pt x="84" y="4561"/>
                      <a:pt x="1" y="5001"/>
                      <a:pt x="1" y="5001"/>
                    </a:cubicBezTo>
                    <a:cubicBezTo>
                      <a:pt x="1691" y="4299"/>
                      <a:pt x="3073" y="4739"/>
                      <a:pt x="3335" y="4025"/>
                    </a:cubicBezTo>
                    <a:cubicBezTo>
                      <a:pt x="3513" y="3501"/>
                      <a:pt x="2382" y="3322"/>
                      <a:pt x="2382" y="3322"/>
                    </a:cubicBezTo>
                    <a:cubicBezTo>
                      <a:pt x="2382" y="3322"/>
                      <a:pt x="3459" y="2726"/>
                      <a:pt x="4321" y="2726"/>
                    </a:cubicBezTo>
                    <a:cubicBezTo>
                      <a:pt x="4337" y="2726"/>
                      <a:pt x="4354" y="2727"/>
                      <a:pt x="4370" y="2727"/>
                    </a:cubicBezTo>
                    <a:cubicBezTo>
                      <a:pt x="4386" y="2727"/>
                      <a:pt x="4402" y="2728"/>
                      <a:pt x="4417" y="2728"/>
                    </a:cubicBezTo>
                    <a:cubicBezTo>
                      <a:pt x="5458" y="2728"/>
                      <a:pt x="5203" y="1938"/>
                      <a:pt x="4335" y="1739"/>
                    </a:cubicBezTo>
                    <a:cubicBezTo>
                      <a:pt x="4134" y="1691"/>
                      <a:pt x="3922" y="1672"/>
                      <a:pt x="3714" y="1672"/>
                    </a:cubicBezTo>
                    <a:cubicBezTo>
                      <a:pt x="2999" y="1672"/>
                      <a:pt x="2334" y="1894"/>
                      <a:pt x="2334" y="1894"/>
                    </a:cubicBezTo>
                    <a:cubicBezTo>
                      <a:pt x="2846" y="894"/>
                      <a:pt x="3977" y="1084"/>
                      <a:pt x="3823" y="393"/>
                    </a:cubicBezTo>
                    <a:cubicBezTo>
                      <a:pt x="3758" y="101"/>
                      <a:pt x="3597" y="1"/>
                      <a:pt x="3392" y="1"/>
                    </a:cubicBezTo>
                    <a:close/>
                  </a:path>
                </a:pathLst>
              </a:custGeom>
              <a:solidFill>
                <a:srgbClr val="FFC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940" name="Google Shape;940;p42"/>
          <p:cNvSpPr txBox="1">
            <a:spLocks noGrp="1"/>
          </p:cNvSpPr>
          <p:nvPr>
            <p:ph type="subTitle" idx="1"/>
          </p:nvPr>
        </p:nvSpPr>
        <p:spPr>
          <a:xfrm>
            <a:off x="712350" y="1733125"/>
            <a:ext cx="3859800" cy="1232400"/>
          </a:xfrm>
          <a:prstGeom prst="rect">
            <a:avLst/>
          </a:prstGeom>
        </p:spPr>
        <p:txBody>
          <a:bodyPr spcFirstLastPara="1" wrap="square" lIns="91425" tIns="91425" rIns="91425" bIns="91425" anchor="b" anchorCtr="0">
            <a:noAutofit/>
          </a:bodyPr>
          <a:lstStyle/>
          <a:p>
            <a:pPr marL="0" lvl="0" indent="0" algn="l" rtl="0">
              <a:spcBef>
                <a:spcPts val="0"/>
              </a:spcBef>
              <a:spcAft>
                <a:spcPts val="1600"/>
              </a:spcAft>
              <a:buNone/>
            </a:pPr>
            <a:r>
              <a:rPr lang="en"/>
              <a:t>“This is a quote. Words full of wisdom that someone important said and can make the reader get inspired.”</a:t>
            </a:r>
            <a:endParaRPr/>
          </a:p>
        </p:txBody>
      </p:sp>
      <p:sp>
        <p:nvSpPr>
          <p:cNvPr id="941" name="Google Shape;941;p42"/>
          <p:cNvSpPr txBox="1">
            <a:spLocks noGrp="1"/>
          </p:cNvSpPr>
          <p:nvPr>
            <p:ph type="subTitle" idx="2"/>
          </p:nvPr>
        </p:nvSpPr>
        <p:spPr>
          <a:xfrm>
            <a:off x="712350" y="2683475"/>
            <a:ext cx="3859800" cy="726900"/>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None/>
            </a:pPr>
            <a:r>
              <a:rPr lang="en"/>
              <a:t>—Someone Famous</a:t>
            </a:r>
            <a:endParaRPr/>
          </a:p>
        </p:txBody>
      </p:sp>
      <p:sp>
        <p:nvSpPr>
          <p:cNvPr id="2" name="Freeform 5">
            <a:extLst>
              <a:ext uri="{FF2B5EF4-FFF2-40B4-BE49-F238E27FC236}">
                <a16:creationId xmlns:a16="http://schemas.microsoft.com/office/drawing/2014/main" id="{342C45C7-E795-810B-3979-0E1C906C32AD}"/>
              </a:ext>
            </a:extLst>
          </p:cNvPr>
          <p:cNvSpPr/>
          <p:nvPr/>
        </p:nvSpPr>
        <p:spPr bwMode="auto">
          <a:xfrm rot="16200000" flipH="1" flipV="1">
            <a:off x="-367950" y="356147"/>
            <a:ext cx="1203822" cy="478146"/>
          </a:xfrm>
          <a:custGeom>
            <a:avLst/>
            <a:gdLst>
              <a:gd name="T0" fmla="*/ 5233 w 5233"/>
              <a:gd name="T1" fmla="*/ 1294 h 1294"/>
              <a:gd name="T2" fmla="*/ 0 w 5233"/>
              <a:gd name="T3" fmla="*/ 1294 h 1294"/>
              <a:gd name="T4" fmla="*/ 0 w 5233"/>
              <a:gd name="T5" fmla="*/ 0 h 1294"/>
              <a:gd name="T6" fmla="*/ 3097 w 5233"/>
              <a:gd name="T7" fmla="*/ 0 h 1294"/>
              <a:gd name="T8" fmla="*/ 5233 w 5233"/>
              <a:gd name="T9" fmla="*/ 1294 h 1294"/>
            </a:gdLst>
            <a:ahLst/>
            <a:cxnLst>
              <a:cxn ang="0">
                <a:pos x="T0" y="T1"/>
              </a:cxn>
              <a:cxn ang="0">
                <a:pos x="T2" y="T3"/>
              </a:cxn>
              <a:cxn ang="0">
                <a:pos x="T4" y="T5"/>
              </a:cxn>
              <a:cxn ang="0">
                <a:pos x="T6" y="T7"/>
              </a:cxn>
              <a:cxn ang="0">
                <a:pos x="T8" y="T9"/>
              </a:cxn>
            </a:cxnLst>
            <a:rect l="0" t="0" r="r" b="b"/>
            <a:pathLst>
              <a:path w="5233" h="1294">
                <a:moveTo>
                  <a:pt x="5233" y="1294"/>
                </a:moveTo>
                <a:lnTo>
                  <a:pt x="0" y="1294"/>
                </a:lnTo>
                <a:lnTo>
                  <a:pt x="0" y="0"/>
                </a:lnTo>
                <a:lnTo>
                  <a:pt x="3097" y="0"/>
                </a:lnTo>
                <a:lnTo>
                  <a:pt x="5233" y="1294"/>
                </a:lnTo>
                <a:close/>
              </a:path>
            </a:pathLst>
          </a:custGeom>
          <a:solidFill>
            <a:srgbClr val="6096C8"/>
          </a:solidFill>
          <a:ln>
            <a:noFill/>
          </a:ln>
        </p:spPr>
        <p:txBody>
          <a:bodyPr vert="horz" wrap="square" lIns="91440" tIns="45720" rIns="91440" bIns="45720" numCol="1" anchor="t" anchorCtr="0" compatLnSpc="1">
            <a:prstTxWarp prst="textNoShape">
              <a:avLst/>
            </a:prstTxWarp>
          </a:bodyPr>
          <a:lstStyle/>
          <a:p>
            <a:endParaRPr lang="es-ES" sz="2100">
              <a:solidFill>
                <a:schemeClr val="tx1">
                  <a:lumMod val="65000"/>
                  <a:lumOff val="35000"/>
                </a:schemeClr>
              </a:solidFill>
            </a:endParaRPr>
          </a:p>
        </p:txBody>
      </p:sp>
      <p:sp>
        <p:nvSpPr>
          <p:cNvPr id="3" name="Freeform 5">
            <a:extLst>
              <a:ext uri="{FF2B5EF4-FFF2-40B4-BE49-F238E27FC236}">
                <a16:creationId xmlns:a16="http://schemas.microsoft.com/office/drawing/2014/main" id="{7CE13BE0-9343-233E-676F-C583C0698389}"/>
              </a:ext>
            </a:extLst>
          </p:cNvPr>
          <p:cNvSpPr/>
          <p:nvPr/>
        </p:nvSpPr>
        <p:spPr bwMode="auto">
          <a:xfrm rot="16200000" flipH="1">
            <a:off x="8274957" y="362684"/>
            <a:ext cx="1243987" cy="494099"/>
          </a:xfrm>
          <a:custGeom>
            <a:avLst/>
            <a:gdLst>
              <a:gd name="T0" fmla="*/ 5233 w 5233"/>
              <a:gd name="T1" fmla="*/ 1294 h 1294"/>
              <a:gd name="T2" fmla="*/ 0 w 5233"/>
              <a:gd name="T3" fmla="*/ 1294 h 1294"/>
              <a:gd name="T4" fmla="*/ 0 w 5233"/>
              <a:gd name="T5" fmla="*/ 0 h 1294"/>
              <a:gd name="T6" fmla="*/ 3097 w 5233"/>
              <a:gd name="T7" fmla="*/ 0 h 1294"/>
              <a:gd name="T8" fmla="*/ 5233 w 5233"/>
              <a:gd name="T9" fmla="*/ 1294 h 1294"/>
            </a:gdLst>
            <a:ahLst/>
            <a:cxnLst>
              <a:cxn ang="0">
                <a:pos x="T0" y="T1"/>
              </a:cxn>
              <a:cxn ang="0">
                <a:pos x="T2" y="T3"/>
              </a:cxn>
              <a:cxn ang="0">
                <a:pos x="T4" y="T5"/>
              </a:cxn>
              <a:cxn ang="0">
                <a:pos x="T6" y="T7"/>
              </a:cxn>
              <a:cxn ang="0">
                <a:pos x="T8" y="T9"/>
              </a:cxn>
            </a:cxnLst>
            <a:rect l="0" t="0" r="r" b="b"/>
            <a:pathLst>
              <a:path w="5233" h="1294">
                <a:moveTo>
                  <a:pt x="5233" y="1294"/>
                </a:moveTo>
                <a:lnTo>
                  <a:pt x="0" y="1294"/>
                </a:lnTo>
                <a:lnTo>
                  <a:pt x="0" y="0"/>
                </a:lnTo>
                <a:lnTo>
                  <a:pt x="3097" y="0"/>
                </a:lnTo>
                <a:lnTo>
                  <a:pt x="5233" y="1294"/>
                </a:lnTo>
                <a:close/>
              </a:path>
            </a:pathLst>
          </a:custGeom>
          <a:solidFill>
            <a:srgbClr val="6096C8"/>
          </a:solidFill>
          <a:ln>
            <a:noFill/>
          </a:ln>
        </p:spPr>
        <p:txBody>
          <a:bodyPr vert="horz" wrap="square" lIns="91440" tIns="45720" rIns="91440" bIns="45720" numCol="1" anchor="t" anchorCtr="0" compatLnSpc="1">
            <a:prstTxWarp prst="textNoShape">
              <a:avLst/>
            </a:prstTxWarp>
          </a:bodyPr>
          <a:lstStyle/>
          <a:p>
            <a:endParaRPr lang="es-ES" sz="2100">
              <a:solidFill>
                <a:schemeClr val="tx1">
                  <a:lumMod val="65000"/>
                  <a:lumOff val="35000"/>
                </a:schemeClr>
              </a:solidFill>
            </a:endParaRPr>
          </a:p>
        </p:txBody>
      </p:sp>
      <p:grpSp>
        <p:nvGrpSpPr>
          <p:cNvPr id="4" name="Google Shape;6034;p88">
            <a:extLst>
              <a:ext uri="{FF2B5EF4-FFF2-40B4-BE49-F238E27FC236}">
                <a16:creationId xmlns:a16="http://schemas.microsoft.com/office/drawing/2014/main" id="{09A3B344-2620-F50B-2300-229CB03ECAE2}"/>
              </a:ext>
            </a:extLst>
          </p:cNvPr>
          <p:cNvGrpSpPr/>
          <p:nvPr/>
        </p:nvGrpSpPr>
        <p:grpSpPr>
          <a:xfrm>
            <a:off x="7458619" y="181347"/>
            <a:ext cx="1212346" cy="957137"/>
            <a:chOff x="-10007226" y="-743125"/>
            <a:chExt cx="8006101" cy="6320749"/>
          </a:xfrm>
        </p:grpSpPr>
        <p:sp>
          <p:nvSpPr>
            <p:cNvPr id="5" name="Google Shape;6035;p88">
              <a:extLst>
                <a:ext uri="{FF2B5EF4-FFF2-40B4-BE49-F238E27FC236}">
                  <a16:creationId xmlns:a16="http://schemas.microsoft.com/office/drawing/2014/main" id="{12C734D6-F75D-666F-4B05-F99C913ABEBA}"/>
                </a:ext>
              </a:extLst>
            </p:cNvPr>
            <p:cNvSpPr/>
            <p:nvPr/>
          </p:nvSpPr>
          <p:spPr>
            <a:xfrm>
              <a:off x="-8984777" y="-743125"/>
              <a:ext cx="5960899" cy="5960874"/>
            </a:xfrm>
            <a:custGeom>
              <a:avLst/>
              <a:gdLst/>
              <a:ahLst/>
              <a:cxnLst/>
              <a:rect l="l" t="t" r="r" b="b"/>
              <a:pathLst>
                <a:path w="238436" h="238435" extrusionOk="0">
                  <a:moveTo>
                    <a:pt x="119218" y="1"/>
                  </a:moveTo>
                  <a:cubicBezTo>
                    <a:pt x="53377" y="1"/>
                    <a:pt x="1" y="53376"/>
                    <a:pt x="1" y="119218"/>
                  </a:cubicBezTo>
                  <a:cubicBezTo>
                    <a:pt x="1" y="185059"/>
                    <a:pt x="53377" y="238435"/>
                    <a:pt x="119218" y="238435"/>
                  </a:cubicBezTo>
                  <a:cubicBezTo>
                    <a:pt x="185060" y="238435"/>
                    <a:pt x="238435" y="185059"/>
                    <a:pt x="238435" y="119218"/>
                  </a:cubicBezTo>
                  <a:cubicBezTo>
                    <a:pt x="238435" y="53376"/>
                    <a:pt x="185060" y="1"/>
                    <a:pt x="1192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 name="Google Shape;6036;p88">
              <a:extLst>
                <a:ext uri="{FF2B5EF4-FFF2-40B4-BE49-F238E27FC236}">
                  <a16:creationId xmlns:a16="http://schemas.microsoft.com/office/drawing/2014/main" id="{E18BEAE2-FFF0-424A-78B8-CD2FD66237EC}"/>
                </a:ext>
              </a:extLst>
            </p:cNvPr>
            <p:cNvSpPr/>
            <p:nvPr/>
          </p:nvSpPr>
          <p:spPr>
            <a:xfrm>
              <a:off x="-4967225" y="464775"/>
              <a:ext cx="114424" cy="98349"/>
            </a:xfrm>
            <a:custGeom>
              <a:avLst/>
              <a:gdLst/>
              <a:ahLst/>
              <a:cxnLst/>
              <a:rect l="l" t="t" r="r" b="b"/>
              <a:pathLst>
                <a:path w="4577" h="3934" extrusionOk="0">
                  <a:moveTo>
                    <a:pt x="1840" y="1"/>
                  </a:moveTo>
                  <a:cubicBezTo>
                    <a:pt x="655" y="1"/>
                    <a:pt x="0" y="3437"/>
                    <a:pt x="1391" y="3846"/>
                  </a:cubicBezTo>
                  <a:cubicBezTo>
                    <a:pt x="1584" y="3905"/>
                    <a:pt x="1781" y="3933"/>
                    <a:pt x="1974" y="3933"/>
                  </a:cubicBezTo>
                  <a:cubicBezTo>
                    <a:pt x="3378" y="3933"/>
                    <a:pt x="4576" y="2434"/>
                    <a:pt x="2462" y="310"/>
                  </a:cubicBezTo>
                  <a:cubicBezTo>
                    <a:pt x="2245" y="94"/>
                    <a:pt x="2035" y="1"/>
                    <a:pt x="184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 name="Google Shape;6037;p88">
              <a:extLst>
                <a:ext uri="{FF2B5EF4-FFF2-40B4-BE49-F238E27FC236}">
                  <a16:creationId xmlns:a16="http://schemas.microsoft.com/office/drawing/2014/main" id="{F2CFDE04-3091-BCA8-6FB0-445ABA533017}"/>
                </a:ext>
              </a:extLst>
            </p:cNvPr>
            <p:cNvSpPr/>
            <p:nvPr/>
          </p:nvSpPr>
          <p:spPr>
            <a:xfrm>
              <a:off x="-7323550" y="4612397"/>
              <a:ext cx="533127" cy="499701"/>
            </a:xfrm>
            <a:custGeom>
              <a:avLst/>
              <a:gdLst/>
              <a:ahLst/>
              <a:cxnLst/>
              <a:rect l="l" t="t" r="r" b="b"/>
              <a:pathLst>
                <a:path w="21325" h="19988" extrusionOk="0">
                  <a:moveTo>
                    <a:pt x="7713" y="0"/>
                  </a:moveTo>
                  <a:cubicBezTo>
                    <a:pt x="6004" y="0"/>
                    <a:pt x="4204" y="474"/>
                    <a:pt x="2941" y="1044"/>
                  </a:cubicBezTo>
                  <a:cubicBezTo>
                    <a:pt x="1" y="2390"/>
                    <a:pt x="525" y="8807"/>
                    <a:pt x="1429" y="12617"/>
                  </a:cubicBezTo>
                  <a:cubicBezTo>
                    <a:pt x="7740" y="15641"/>
                    <a:pt x="14360" y="18106"/>
                    <a:pt x="21218" y="19987"/>
                  </a:cubicBezTo>
                  <a:cubicBezTo>
                    <a:pt x="21325" y="19356"/>
                    <a:pt x="21170" y="18594"/>
                    <a:pt x="20622" y="17654"/>
                  </a:cubicBezTo>
                  <a:cubicBezTo>
                    <a:pt x="19110" y="15082"/>
                    <a:pt x="13395" y="8010"/>
                    <a:pt x="12586" y="3461"/>
                  </a:cubicBezTo>
                  <a:cubicBezTo>
                    <a:pt x="12129" y="851"/>
                    <a:pt x="10002" y="0"/>
                    <a:pt x="771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6038;p88">
              <a:extLst>
                <a:ext uri="{FF2B5EF4-FFF2-40B4-BE49-F238E27FC236}">
                  <a16:creationId xmlns:a16="http://schemas.microsoft.com/office/drawing/2014/main" id="{FF4CB289-735F-D461-50A9-1A9A8B4CD709}"/>
                </a:ext>
              </a:extLst>
            </p:cNvPr>
            <p:cNvSpPr/>
            <p:nvPr/>
          </p:nvSpPr>
          <p:spPr>
            <a:xfrm>
              <a:off x="-5649225" y="-596377"/>
              <a:ext cx="2481277" cy="2314773"/>
            </a:xfrm>
            <a:custGeom>
              <a:avLst/>
              <a:gdLst/>
              <a:ahLst/>
              <a:cxnLst/>
              <a:rect l="l" t="t" r="r" b="b"/>
              <a:pathLst>
                <a:path w="99251" h="92591" extrusionOk="0">
                  <a:moveTo>
                    <a:pt x="22825" y="1"/>
                  </a:moveTo>
                  <a:lnTo>
                    <a:pt x="22825" y="1"/>
                  </a:lnTo>
                  <a:cubicBezTo>
                    <a:pt x="20896" y="4989"/>
                    <a:pt x="20360" y="9811"/>
                    <a:pt x="24646" y="10073"/>
                  </a:cubicBezTo>
                  <a:cubicBezTo>
                    <a:pt x="28932" y="10335"/>
                    <a:pt x="31349" y="11419"/>
                    <a:pt x="30004" y="14633"/>
                  </a:cubicBezTo>
                  <a:cubicBezTo>
                    <a:pt x="28671" y="17848"/>
                    <a:pt x="26789" y="18384"/>
                    <a:pt x="23837" y="20253"/>
                  </a:cubicBezTo>
                  <a:cubicBezTo>
                    <a:pt x="21786" y="21565"/>
                    <a:pt x="19602" y="23265"/>
                    <a:pt x="18286" y="23265"/>
                  </a:cubicBezTo>
                  <a:cubicBezTo>
                    <a:pt x="17715" y="23265"/>
                    <a:pt x="17307" y="22945"/>
                    <a:pt x="17145" y="22134"/>
                  </a:cubicBezTo>
                  <a:cubicBezTo>
                    <a:pt x="16610" y="19455"/>
                    <a:pt x="13395" y="15169"/>
                    <a:pt x="12323" y="12216"/>
                  </a:cubicBezTo>
                  <a:cubicBezTo>
                    <a:pt x="11547" y="10087"/>
                    <a:pt x="11190" y="7952"/>
                    <a:pt x="10238" y="7952"/>
                  </a:cubicBezTo>
                  <a:cubicBezTo>
                    <a:pt x="9875" y="7952"/>
                    <a:pt x="9426" y="8262"/>
                    <a:pt x="8835" y="9002"/>
                  </a:cubicBezTo>
                  <a:cubicBezTo>
                    <a:pt x="6704" y="11681"/>
                    <a:pt x="4144" y="14098"/>
                    <a:pt x="2072" y="17038"/>
                  </a:cubicBezTo>
                  <a:cubicBezTo>
                    <a:pt x="0" y="19991"/>
                    <a:pt x="4287" y="20253"/>
                    <a:pt x="8299" y="21860"/>
                  </a:cubicBezTo>
                  <a:cubicBezTo>
                    <a:pt x="12323" y="23468"/>
                    <a:pt x="13133" y="26147"/>
                    <a:pt x="12061" y="28028"/>
                  </a:cubicBezTo>
                  <a:cubicBezTo>
                    <a:pt x="10978" y="29897"/>
                    <a:pt x="13800" y="30516"/>
                    <a:pt x="14728" y="32576"/>
                  </a:cubicBezTo>
                  <a:cubicBezTo>
                    <a:pt x="15383" y="34005"/>
                    <a:pt x="16883" y="36862"/>
                    <a:pt x="14728" y="38208"/>
                  </a:cubicBezTo>
                  <a:cubicBezTo>
                    <a:pt x="14415" y="38402"/>
                    <a:pt x="13999" y="38483"/>
                    <a:pt x="13511" y="38483"/>
                  </a:cubicBezTo>
                  <a:cubicBezTo>
                    <a:pt x="11142" y="38483"/>
                    <a:pt x="7064" y="36587"/>
                    <a:pt x="4702" y="36587"/>
                  </a:cubicBezTo>
                  <a:cubicBezTo>
                    <a:pt x="4214" y="36587"/>
                    <a:pt x="3800" y="36668"/>
                    <a:pt x="3489" y="36862"/>
                  </a:cubicBezTo>
                  <a:cubicBezTo>
                    <a:pt x="1334" y="38208"/>
                    <a:pt x="2953" y="46244"/>
                    <a:pt x="2143" y="47852"/>
                  </a:cubicBezTo>
                  <a:cubicBezTo>
                    <a:pt x="1334" y="49459"/>
                    <a:pt x="7585" y="49995"/>
                    <a:pt x="9013" y="51328"/>
                  </a:cubicBezTo>
                  <a:cubicBezTo>
                    <a:pt x="9263" y="51563"/>
                    <a:pt x="9633" y="51667"/>
                    <a:pt x="10080" y="51667"/>
                  </a:cubicBezTo>
                  <a:cubicBezTo>
                    <a:pt x="12194" y="51667"/>
                    <a:pt x="16045" y="49347"/>
                    <a:pt x="17145" y="47578"/>
                  </a:cubicBezTo>
                  <a:cubicBezTo>
                    <a:pt x="18479" y="45435"/>
                    <a:pt x="18217" y="43030"/>
                    <a:pt x="20896" y="40613"/>
                  </a:cubicBezTo>
                  <a:cubicBezTo>
                    <a:pt x="23575" y="38208"/>
                    <a:pt x="25992" y="39279"/>
                    <a:pt x="28135" y="38470"/>
                  </a:cubicBezTo>
                  <a:cubicBezTo>
                    <a:pt x="29613" y="37916"/>
                    <a:pt x="29041" y="37100"/>
                    <a:pt x="29262" y="37100"/>
                  </a:cubicBezTo>
                  <a:cubicBezTo>
                    <a:pt x="29360" y="37100"/>
                    <a:pt x="29613" y="37259"/>
                    <a:pt x="30266" y="37672"/>
                  </a:cubicBezTo>
                  <a:cubicBezTo>
                    <a:pt x="32421" y="39005"/>
                    <a:pt x="40982" y="44363"/>
                    <a:pt x="40458" y="45971"/>
                  </a:cubicBezTo>
                  <a:cubicBezTo>
                    <a:pt x="39922" y="47578"/>
                    <a:pt x="36171" y="46506"/>
                    <a:pt x="35898" y="48649"/>
                  </a:cubicBezTo>
                  <a:cubicBezTo>
                    <a:pt x="35643" y="50729"/>
                    <a:pt x="37654" y="51676"/>
                    <a:pt x="38992" y="51676"/>
                  </a:cubicBezTo>
                  <a:cubicBezTo>
                    <a:pt x="39032" y="51676"/>
                    <a:pt x="39073" y="51675"/>
                    <a:pt x="39112" y="51674"/>
                  </a:cubicBezTo>
                  <a:cubicBezTo>
                    <a:pt x="40458" y="51602"/>
                    <a:pt x="42601" y="48114"/>
                    <a:pt x="43934" y="47316"/>
                  </a:cubicBezTo>
                  <a:cubicBezTo>
                    <a:pt x="44075" y="47231"/>
                    <a:pt x="44231" y="47192"/>
                    <a:pt x="44400" y="47192"/>
                  </a:cubicBezTo>
                  <a:cubicBezTo>
                    <a:pt x="45846" y="47192"/>
                    <a:pt x="48295" y="50053"/>
                    <a:pt x="51173" y="51674"/>
                  </a:cubicBezTo>
                  <a:cubicBezTo>
                    <a:pt x="51526" y="51871"/>
                    <a:pt x="51853" y="51960"/>
                    <a:pt x="52158" y="51960"/>
                  </a:cubicBezTo>
                  <a:cubicBezTo>
                    <a:pt x="54630" y="51960"/>
                    <a:pt x="55636" y="46127"/>
                    <a:pt x="57067" y="45173"/>
                  </a:cubicBezTo>
                  <a:cubicBezTo>
                    <a:pt x="57712" y="44743"/>
                    <a:pt x="59994" y="44528"/>
                    <a:pt x="62513" y="44528"/>
                  </a:cubicBezTo>
                  <a:cubicBezTo>
                    <a:pt x="66275" y="44528"/>
                    <a:pt x="70567" y="45008"/>
                    <a:pt x="70723" y="45971"/>
                  </a:cubicBezTo>
                  <a:cubicBezTo>
                    <a:pt x="70997" y="47578"/>
                    <a:pt x="59746" y="45709"/>
                    <a:pt x="58400" y="49185"/>
                  </a:cubicBezTo>
                  <a:cubicBezTo>
                    <a:pt x="57067" y="52674"/>
                    <a:pt x="62687" y="53745"/>
                    <a:pt x="65639" y="55888"/>
                  </a:cubicBezTo>
                  <a:cubicBezTo>
                    <a:pt x="68580" y="58032"/>
                    <a:pt x="70473" y="65532"/>
                    <a:pt x="70735" y="70890"/>
                  </a:cubicBezTo>
                  <a:cubicBezTo>
                    <a:pt x="70997" y="76248"/>
                    <a:pt x="77153" y="92321"/>
                    <a:pt x="82511" y="92583"/>
                  </a:cubicBezTo>
                  <a:cubicBezTo>
                    <a:pt x="82606" y="92588"/>
                    <a:pt x="82703" y="92591"/>
                    <a:pt x="82800" y="92591"/>
                  </a:cubicBezTo>
                  <a:cubicBezTo>
                    <a:pt x="88143" y="92591"/>
                    <a:pt x="95624" y="85304"/>
                    <a:pt x="94572" y="82404"/>
                  </a:cubicBezTo>
                  <a:cubicBezTo>
                    <a:pt x="93500" y="79463"/>
                    <a:pt x="87071" y="80796"/>
                    <a:pt x="85201" y="76248"/>
                  </a:cubicBezTo>
                  <a:cubicBezTo>
                    <a:pt x="83320" y="71688"/>
                    <a:pt x="80367" y="67938"/>
                    <a:pt x="82249" y="67140"/>
                  </a:cubicBezTo>
                  <a:cubicBezTo>
                    <a:pt x="82307" y="67115"/>
                    <a:pt x="82367" y="67102"/>
                    <a:pt x="82430" y="67102"/>
                  </a:cubicBezTo>
                  <a:cubicBezTo>
                    <a:pt x="84194" y="67102"/>
                    <a:pt x="87576" y="76916"/>
                    <a:pt x="96568" y="76916"/>
                  </a:cubicBezTo>
                  <a:cubicBezTo>
                    <a:pt x="97412" y="76916"/>
                    <a:pt x="98305" y="76830"/>
                    <a:pt x="99251" y="76641"/>
                  </a:cubicBezTo>
                  <a:cubicBezTo>
                    <a:pt x="99239" y="76617"/>
                    <a:pt x="99239" y="76581"/>
                    <a:pt x="99227" y="76558"/>
                  </a:cubicBezTo>
                  <a:cubicBezTo>
                    <a:pt x="98989" y="75903"/>
                    <a:pt x="97441" y="71724"/>
                    <a:pt x="95512" y="66616"/>
                  </a:cubicBezTo>
                  <a:cubicBezTo>
                    <a:pt x="92012" y="58401"/>
                    <a:pt x="87606" y="50674"/>
                    <a:pt x="82439" y="43530"/>
                  </a:cubicBezTo>
                  <a:lnTo>
                    <a:pt x="82439" y="43530"/>
                  </a:lnTo>
                  <a:cubicBezTo>
                    <a:pt x="83201" y="44661"/>
                    <a:pt x="86237" y="54543"/>
                    <a:pt x="82249" y="54817"/>
                  </a:cubicBezTo>
                  <a:cubicBezTo>
                    <a:pt x="82196" y="54820"/>
                    <a:pt x="82144" y="54822"/>
                    <a:pt x="82093" y="54822"/>
                  </a:cubicBezTo>
                  <a:cubicBezTo>
                    <a:pt x="78204" y="54822"/>
                    <a:pt x="77427" y="45155"/>
                    <a:pt x="77427" y="43827"/>
                  </a:cubicBezTo>
                  <a:cubicBezTo>
                    <a:pt x="77427" y="42506"/>
                    <a:pt x="73569" y="32778"/>
                    <a:pt x="73498" y="32588"/>
                  </a:cubicBezTo>
                  <a:cubicBezTo>
                    <a:pt x="73343" y="32421"/>
                    <a:pt x="73176" y="32255"/>
                    <a:pt x="73021" y="32076"/>
                  </a:cubicBezTo>
                  <a:cubicBezTo>
                    <a:pt x="72509" y="31540"/>
                    <a:pt x="71616" y="30612"/>
                    <a:pt x="70461" y="29409"/>
                  </a:cubicBezTo>
                  <a:cubicBezTo>
                    <a:pt x="63723" y="22622"/>
                    <a:pt x="56186" y="16634"/>
                    <a:pt x="47994" y="11621"/>
                  </a:cubicBezTo>
                  <a:lnTo>
                    <a:pt x="47994" y="11621"/>
                  </a:lnTo>
                  <a:cubicBezTo>
                    <a:pt x="47518" y="12978"/>
                    <a:pt x="48363" y="15372"/>
                    <a:pt x="47423" y="16503"/>
                  </a:cubicBezTo>
                  <a:cubicBezTo>
                    <a:pt x="46121" y="18057"/>
                    <a:pt x="42325" y="21874"/>
                    <a:pt x="37950" y="21874"/>
                  </a:cubicBezTo>
                  <a:cubicBezTo>
                    <a:pt x="37803" y="21874"/>
                    <a:pt x="37654" y="21869"/>
                    <a:pt x="37505" y="21860"/>
                  </a:cubicBezTo>
                  <a:cubicBezTo>
                    <a:pt x="32957" y="21599"/>
                    <a:pt x="30814" y="19455"/>
                    <a:pt x="33493" y="17848"/>
                  </a:cubicBezTo>
                  <a:cubicBezTo>
                    <a:pt x="36160" y="16241"/>
                    <a:pt x="37707" y="17312"/>
                    <a:pt x="38850" y="12216"/>
                  </a:cubicBezTo>
                  <a:cubicBezTo>
                    <a:pt x="39886" y="7573"/>
                    <a:pt x="38779" y="6561"/>
                    <a:pt x="38577" y="6418"/>
                  </a:cubicBezTo>
                  <a:cubicBezTo>
                    <a:pt x="33516" y="3918"/>
                    <a:pt x="28254" y="1775"/>
                    <a:pt x="2282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 name="Google Shape;6039;p88">
              <a:extLst>
                <a:ext uri="{FF2B5EF4-FFF2-40B4-BE49-F238E27FC236}">
                  <a16:creationId xmlns:a16="http://schemas.microsoft.com/office/drawing/2014/main" id="{A9EFE2C2-E0FB-F0A6-5AAC-58C08FCC3FE7}"/>
                </a:ext>
              </a:extLst>
            </p:cNvPr>
            <p:cNvSpPr/>
            <p:nvPr/>
          </p:nvSpPr>
          <p:spPr>
            <a:xfrm>
              <a:off x="-5890328" y="666875"/>
              <a:ext cx="2404474" cy="2952774"/>
            </a:xfrm>
            <a:custGeom>
              <a:avLst/>
              <a:gdLst/>
              <a:ahLst/>
              <a:cxnLst/>
              <a:rect l="l" t="t" r="r" b="b"/>
              <a:pathLst>
                <a:path w="96179" h="118111" extrusionOk="0">
                  <a:moveTo>
                    <a:pt x="37505" y="1"/>
                  </a:moveTo>
                  <a:cubicBezTo>
                    <a:pt x="34482" y="1"/>
                    <a:pt x="24022" y="2611"/>
                    <a:pt x="19021" y="2611"/>
                  </a:cubicBezTo>
                  <a:cubicBezTo>
                    <a:pt x="18251" y="2611"/>
                    <a:pt x="17609" y="2549"/>
                    <a:pt x="17145" y="2406"/>
                  </a:cubicBezTo>
                  <a:cubicBezTo>
                    <a:pt x="16859" y="2319"/>
                    <a:pt x="16548" y="2273"/>
                    <a:pt x="16222" y="2273"/>
                  </a:cubicBezTo>
                  <a:cubicBezTo>
                    <a:pt x="14270" y="2273"/>
                    <a:pt x="11803" y="3905"/>
                    <a:pt x="11180" y="8037"/>
                  </a:cubicBezTo>
                  <a:cubicBezTo>
                    <a:pt x="10442" y="12859"/>
                    <a:pt x="6430" y="13931"/>
                    <a:pt x="3751" y="17681"/>
                  </a:cubicBezTo>
                  <a:cubicBezTo>
                    <a:pt x="1072" y="21432"/>
                    <a:pt x="0" y="36719"/>
                    <a:pt x="1334" y="42065"/>
                  </a:cubicBezTo>
                  <a:cubicBezTo>
                    <a:pt x="2679" y="47411"/>
                    <a:pt x="10180" y="55722"/>
                    <a:pt x="15264" y="56531"/>
                  </a:cubicBezTo>
                  <a:cubicBezTo>
                    <a:pt x="17812" y="56930"/>
                    <a:pt x="21095" y="57130"/>
                    <a:pt x="24344" y="57130"/>
                  </a:cubicBezTo>
                  <a:cubicBezTo>
                    <a:pt x="27593" y="57130"/>
                    <a:pt x="30808" y="56930"/>
                    <a:pt x="33219" y="56531"/>
                  </a:cubicBezTo>
                  <a:cubicBezTo>
                    <a:pt x="33563" y="56474"/>
                    <a:pt x="33907" y="56446"/>
                    <a:pt x="34249" y="56446"/>
                  </a:cubicBezTo>
                  <a:cubicBezTo>
                    <a:pt x="38704" y="56446"/>
                    <a:pt x="42863" y="61151"/>
                    <a:pt x="42863" y="65640"/>
                  </a:cubicBezTo>
                  <a:cubicBezTo>
                    <a:pt x="42863" y="70462"/>
                    <a:pt x="48221" y="75546"/>
                    <a:pt x="47959" y="79832"/>
                  </a:cubicBezTo>
                  <a:cubicBezTo>
                    <a:pt x="47685" y="84118"/>
                    <a:pt x="44220" y="92964"/>
                    <a:pt x="47971" y="100465"/>
                  </a:cubicBezTo>
                  <a:cubicBezTo>
                    <a:pt x="51709" y="107966"/>
                    <a:pt x="57067" y="114931"/>
                    <a:pt x="57329" y="117336"/>
                  </a:cubicBezTo>
                  <a:cubicBezTo>
                    <a:pt x="57389" y="117863"/>
                    <a:pt x="57931" y="118110"/>
                    <a:pt x="58796" y="118110"/>
                  </a:cubicBezTo>
                  <a:cubicBezTo>
                    <a:pt x="61900" y="118110"/>
                    <a:pt x="69155" y="114933"/>
                    <a:pt x="73140" y="110109"/>
                  </a:cubicBezTo>
                  <a:cubicBezTo>
                    <a:pt x="78224" y="103942"/>
                    <a:pt x="78498" y="104478"/>
                    <a:pt x="80105" y="98048"/>
                  </a:cubicBezTo>
                  <a:cubicBezTo>
                    <a:pt x="81713" y="91619"/>
                    <a:pt x="85189" y="89214"/>
                    <a:pt x="85725" y="85725"/>
                  </a:cubicBezTo>
                  <a:cubicBezTo>
                    <a:pt x="86261" y="82249"/>
                    <a:pt x="86261" y="78498"/>
                    <a:pt x="85725" y="73403"/>
                  </a:cubicBezTo>
                  <a:cubicBezTo>
                    <a:pt x="85189" y="68319"/>
                    <a:pt x="95107" y="56531"/>
                    <a:pt x="95643" y="51971"/>
                  </a:cubicBezTo>
                  <a:cubicBezTo>
                    <a:pt x="96179" y="47411"/>
                    <a:pt x="90011" y="47411"/>
                    <a:pt x="87606" y="43935"/>
                  </a:cubicBezTo>
                  <a:cubicBezTo>
                    <a:pt x="85189" y="40446"/>
                    <a:pt x="76891" y="24373"/>
                    <a:pt x="76081" y="19289"/>
                  </a:cubicBezTo>
                  <a:cubicBezTo>
                    <a:pt x="75283" y="14193"/>
                    <a:pt x="65639" y="13121"/>
                    <a:pt x="62960" y="11514"/>
                  </a:cubicBezTo>
                  <a:cubicBezTo>
                    <a:pt x="62314" y="11126"/>
                    <a:pt x="61605" y="11004"/>
                    <a:pt x="60845" y="11004"/>
                  </a:cubicBezTo>
                  <a:cubicBezTo>
                    <a:pt x="59547" y="11004"/>
                    <a:pt x="58099" y="11361"/>
                    <a:pt x="56558" y="11361"/>
                  </a:cubicBezTo>
                  <a:cubicBezTo>
                    <a:pt x="55262" y="11361"/>
                    <a:pt x="53901" y="11109"/>
                    <a:pt x="52507" y="10180"/>
                  </a:cubicBezTo>
                  <a:cubicBezTo>
                    <a:pt x="48494" y="7502"/>
                    <a:pt x="40993" y="1"/>
                    <a:pt x="3750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6040;p88">
              <a:extLst>
                <a:ext uri="{FF2B5EF4-FFF2-40B4-BE49-F238E27FC236}">
                  <a16:creationId xmlns:a16="http://schemas.microsoft.com/office/drawing/2014/main" id="{00AC8858-60C4-D947-547F-4713031AD230}"/>
                </a:ext>
              </a:extLst>
            </p:cNvPr>
            <p:cNvSpPr/>
            <p:nvPr/>
          </p:nvSpPr>
          <p:spPr>
            <a:xfrm>
              <a:off x="-8214428" y="1790147"/>
              <a:ext cx="1654399" cy="2598873"/>
            </a:xfrm>
            <a:custGeom>
              <a:avLst/>
              <a:gdLst/>
              <a:ahLst/>
              <a:cxnLst/>
              <a:rect l="l" t="t" r="r" b="b"/>
              <a:pathLst>
                <a:path w="66176" h="103955" extrusionOk="0">
                  <a:moveTo>
                    <a:pt x="11855" y="1"/>
                  </a:moveTo>
                  <a:cubicBezTo>
                    <a:pt x="10872" y="1"/>
                    <a:pt x="9986" y="267"/>
                    <a:pt x="9216" y="873"/>
                  </a:cubicBezTo>
                  <a:cubicBezTo>
                    <a:pt x="6156" y="3290"/>
                    <a:pt x="3632" y="7350"/>
                    <a:pt x="4013" y="8874"/>
                  </a:cubicBezTo>
                  <a:cubicBezTo>
                    <a:pt x="4322" y="10076"/>
                    <a:pt x="5084" y="13994"/>
                    <a:pt x="2941" y="17887"/>
                  </a:cubicBezTo>
                  <a:cubicBezTo>
                    <a:pt x="798" y="21780"/>
                    <a:pt x="0" y="24995"/>
                    <a:pt x="2941" y="31424"/>
                  </a:cubicBezTo>
                  <a:cubicBezTo>
                    <a:pt x="5894" y="37854"/>
                    <a:pt x="10180" y="39997"/>
                    <a:pt x="13395" y="45890"/>
                  </a:cubicBezTo>
                  <a:cubicBezTo>
                    <a:pt x="16609" y="51784"/>
                    <a:pt x="16074" y="61154"/>
                    <a:pt x="16609" y="75084"/>
                  </a:cubicBezTo>
                  <a:cubicBezTo>
                    <a:pt x="17145" y="89015"/>
                    <a:pt x="21967" y="100004"/>
                    <a:pt x="30004" y="103219"/>
                  </a:cubicBezTo>
                  <a:cubicBezTo>
                    <a:pt x="31277" y="103728"/>
                    <a:pt x="32073" y="103955"/>
                    <a:pt x="32514" y="103955"/>
                  </a:cubicBezTo>
                  <a:cubicBezTo>
                    <a:pt x="34859" y="103955"/>
                    <a:pt x="27189" y="97548"/>
                    <a:pt x="27861" y="93039"/>
                  </a:cubicBezTo>
                  <a:cubicBezTo>
                    <a:pt x="28659" y="87681"/>
                    <a:pt x="28397" y="84728"/>
                    <a:pt x="31349" y="80716"/>
                  </a:cubicBezTo>
                  <a:cubicBezTo>
                    <a:pt x="34290" y="76692"/>
                    <a:pt x="36088" y="78299"/>
                    <a:pt x="39743" y="71072"/>
                  </a:cubicBezTo>
                  <a:cubicBezTo>
                    <a:pt x="43399" y="63833"/>
                    <a:pt x="42327" y="61428"/>
                    <a:pt x="46613" y="59011"/>
                  </a:cubicBezTo>
                  <a:cubicBezTo>
                    <a:pt x="50899" y="56606"/>
                    <a:pt x="57067" y="59285"/>
                    <a:pt x="58400" y="50974"/>
                  </a:cubicBezTo>
                  <a:cubicBezTo>
                    <a:pt x="59746" y="42676"/>
                    <a:pt x="54388" y="45081"/>
                    <a:pt x="60282" y="37580"/>
                  </a:cubicBezTo>
                  <a:cubicBezTo>
                    <a:pt x="66175" y="30079"/>
                    <a:pt x="60008" y="28745"/>
                    <a:pt x="54924" y="25793"/>
                  </a:cubicBezTo>
                  <a:cubicBezTo>
                    <a:pt x="49828" y="22852"/>
                    <a:pt x="44744" y="22578"/>
                    <a:pt x="42327" y="19637"/>
                  </a:cubicBezTo>
                  <a:cubicBezTo>
                    <a:pt x="39922" y="16684"/>
                    <a:pt x="40184" y="17494"/>
                    <a:pt x="35898" y="12934"/>
                  </a:cubicBezTo>
                  <a:cubicBezTo>
                    <a:pt x="31611" y="8374"/>
                    <a:pt x="28397" y="8921"/>
                    <a:pt x="22765" y="5159"/>
                  </a:cubicBezTo>
                  <a:cubicBezTo>
                    <a:pt x="18561" y="2353"/>
                    <a:pt x="14776" y="1"/>
                    <a:pt x="1185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6041;p88">
              <a:extLst>
                <a:ext uri="{FF2B5EF4-FFF2-40B4-BE49-F238E27FC236}">
                  <a16:creationId xmlns:a16="http://schemas.microsoft.com/office/drawing/2014/main" id="{C4C81E65-ACF0-AE97-C476-D78A13A4FD91}"/>
                </a:ext>
              </a:extLst>
            </p:cNvPr>
            <p:cNvSpPr/>
            <p:nvPr/>
          </p:nvSpPr>
          <p:spPr>
            <a:xfrm>
              <a:off x="-8826124" y="-277798"/>
              <a:ext cx="1625177" cy="2289776"/>
            </a:xfrm>
            <a:custGeom>
              <a:avLst/>
              <a:gdLst/>
              <a:ahLst/>
              <a:cxnLst/>
              <a:rect l="l" t="t" r="r" b="b"/>
              <a:pathLst>
                <a:path w="65007" h="91591" extrusionOk="0">
                  <a:moveTo>
                    <a:pt x="54955" y="0"/>
                  </a:moveTo>
                  <a:cubicBezTo>
                    <a:pt x="53811" y="0"/>
                    <a:pt x="50981" y="4061"/>
                    <a:pt x="48590" y="4295"/>
                  </a:cubicBezTo>
                  <a:cubicBezTo>
                    <a:pt x="48501" y="4305"/>
                    <a:pt x="48416" y="4309"/>
                    <a:pt x="48336" y="4309"/>
                  </a:cubicBezTo>
                  <a:cubicBezTo>
                    <a:pt x="46063" y="4309"/>
                    <a:pt x="47877" y="648"/>
                    <a:pt x="48590" y="188"/>
                  </a:cubicBezTo>
                  <a:lnTo>
                    <a:pt x="48590" y="188"/>
                  </a:lnTo>
                  <a:cubicBezTo>
                    <a:pt x="45780" y="1986"/>
                    <a:pt x="43066" y="3903"/>
                    <a:pt x="40423" y="5927"/>
                  </a:cubicBezTo>
                  <a:cubicBezTo>
                    <a:pt x="41375" y="10225"/>
                    <a:pt x="37053" y="12332"/>
                    <a:pt x="35720" y="14213"/>
                  </a:cubicBezTo>
                  <a:cubicBezTo>
                    <a:pt x="34374" y="16083"/>
                    <a:pt x="35982" y="20905"/>
                    <a:pt x="34648" y="21178"/>
                  </a:cubicBezTo>
                  <a:cubicBezTo>
                    <a:pt x="34618" y="21184"/>
                    <a:pt x="34587" y="21187"/>
                    <a:pt x="34557" y="21187"/>
                  </a:cubicBezTo>
                  <a:cubicBezTo>
                    <a:pt x="33243" y="21187"/>
                    <a:pt x="31965" y="15762"/>
                    <a:pt x="31791" y="13213"/>
                  </a:cubicBezTo>
                  <a:cubicBezTo>
                    <a:pt x="17479" y="26501"/>
                    <a:pt x="6430" y="43253"/>
                    <a:pt x="1" y="62136"/>
                  </a:cubicBezTo>
                  <a:cubicBezTo>
                    <a:pt x="2061" y="67196"/>
                    <a:pt x="3299" y="71542"/>
                    <a:pt x="4109" y="76364"/>
                  </a:cubicBezTo>
                  <a:cubicBezTo>
                    <a:pt x="4906" y="81186"/>
                    <a:pt x="12407" y="78507"/>
                    <a:pt x="14824" y="82257"/>
                  </a:cubicBezTo>
                  <a:cubicBezTo>
                    <a:pt x="17229" y="86008"/>
                    <a:pt x="21789" y="89223"/>
                    <a:pt x="24730" y="91092"/>
                  </a:cubicBezTo>
                  <a:cubicBezTo>
                    <a:pt x="25268" y="91434"/>
                    <a:pt x="25609" y="91590"/>
                    <a:pt x="25798" y="91590"/>
                  </a:cubicBezTo>
                  <a:cubicBezTo>
                    <a:pt x="26644" y="91590"/>
                    <a:pt x="24390" y="88442"/>
                    <a:pt x="22861" y="84936"/>
                  </a:cubicBezTo>
                  <a:cubicBezTo>
                    <a:pt x="20980" y="80650"/>
                    <a:pt x="18575" y="75828"/>
                    <a:pt x="19110" y="72732"/>
                  </a:cubicBezTo>
                  <a:cubicBezTo>
                    <a:pt x="19444" y="70807"/>
                    <a:pt x="18326" y="69674"/>
                    <a:pt x="16918" y="69674"/>
                  </a:cubicBezTo>
                  <a:cubicBezTo>
                    <a:pt x="16062" y="69674"/>
                    <a:pt x="15099" y="70092"/>
                    <a:pt x="14288" y="71006"/>
                  </a:cubicBezTo>
                  <a:cubicBezTo>
                    <a:pt x="13365" y="72042"/>
                    <a:pt x="12590" y="72731"/>
                    <a:pt x="11921" y="72731"/>
                  </a:cubicBezTo>
                  <a:cubicBezTo>
                    <a:pt x="11037" y="72731"/>
                    <a:pt x="10338" y="71527"/>
                    <a:pt x="9728" y="68327"/>
                  </a:cubicBezTo>
                  <a:cubicBezTo>
                    <a:pt x="8657" y="62695"/>
                    <a:pt x="14824" y="61898"/>
                    <a:pt x="18039" y="60552"/>
                  </a:cubicBezTo>
                  <a:cubicBezTo>
                    <a:pt x="18687" y="60284"/>
                    <a:pt x="19269" y="60167"/>
                    <a:pt x="19804" y="60167"/>
                  </a:cubicBezTo>
                  <a:cubicBezTo>
                    <a:pt x="21923" y="60167"/>
                    <a:pt x="23293" y="62003"/>
                    <a:pt x="25004" y="63505"/>
                  </a:cubicBezTo>
                  <a:cubicBezTo>
                    <a:pt x="25417" y="63865"/>
                    <a:pt x="25740" y="64037"/>
                    <a:pt x="25996" y="64037"/>
                  </a:cubicBezTo>
                  <a:cubicBezTo>
                    <a:pt x="27072" y="64037"/>
                    <a:pt x="26976" y="61024"/>
                    <a:pt x="27409" y="56266"/>
                  </a:cubicBezTo>
                  <a:cubicBezTo>
                    <a:pt x="27945" y="50373"/>
                    <a:pt x="37327" y="39121"/>
                    <a:pt x="40280" y="33632"/>
                  </a:cubicBezTo>
                  <a:cubicBezTo>
                    <a:pt x="43221" y="28156"/>
                    <a:pt x="46435" y="26262"/>
                    <a:pt x="47233" y="23322"/>
                  </a:cubicBezTo>
                  <a:cubicBezTo>
                    <a:pt x="47569" y="22077"/>
                    <a:pt x="48908" y="21596"/>
                    <a:pt x="50746" y="21596"/>
                  </a:cubicBezTo>
                  <a:cubicBezTo>
                    <a:pt x="53268" y="21596"/>
                    <a:pt x="56730" y="22502"/>
                    <a:pt x="59830" y="23584"/>
                  </a:cubicBezTo>
                  <a:cubicBezTo>
                    <a:pt x="60889" y="23955"/>
                    <a:pt x="61728" y="24117"/>
                    <a:pt x="62376" y="24117"/>
                  </a:cubicBezTo>
                  <a:cubicBezTo>
                    <a:pt x="65006" y="24117"/>
                    <a:pt x="64490" y="21447"/>
                    <a:pt x="62771" y="19297"/>
                  </a:cubicBezTo>
                  <a:cubicBezTo>
                    <a:pt x="60628" y="16618"/>
                    <a:pt x="58758" y="15821"/>
                    <a:pt x="60901" y="13939"/>
                  </a:cubicBezTo>
                  <a:cubicBezTo>
                    <a:pt x="63044" y="12070"/>
                    <a:pt x="60366" y="10463"/>
                    <a:pt x="58222" y="7772"/>
                  </a:cubicBezTo>
                  <a:cubicBezTo>
                    <a:pt x="56079" y="5105"/>
                    <a:pt x="56079" y="1355"/>
                    <a:pt x="55282" y="176"/>
                  </a:cubicBezTo>
                  <a:cubicBezTo>
                    <a:pt x="55198" y="55"/>
                    <a:pt x="55088" y="0"/>
                    <a:pt x="5495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6042;p88">
              <a:extLst>
                <a:ext uri="{FF2B5EF4-FFF2-40B4-BE49-F238E27FC236}">
                  <a16:creationId xmlns:a16="http://schemas.microsoft.com/office/drawing/2014/main" id="{7C90EA29-0EEE-A206-3C90-7EE3DADEBFD2}"/>
                </a:ext>
              </a:extLst>
            </p:cNvPr>
            <p:cNvSpPr/>
            <p:nvPr/>
          </p:nvSpPr>
          <p:spPr>
            <a:xfrm>
              <a:off x="-7055649" y="-674352"/>
              <a:ext cx="412274" cy="360549"/>
            </a:xfrm>
            <a:custGeom>
              <a:avLst/>
              <a:gdLst/>
              <a:ahLst/>
              <a:cxnLst/>
              <a:rect l="l" t="t" r="r" b="b"/>
              <a:pathLst>
                <a:path w="16491" h="14422" extrusionOk="0">
                  <a:moveTo>
                    <a:pt x="16490" y="0"/>
                  </a:moveTo>
                  <a:lnTo>
                    <a:pt x="16490" y="0"/>
                  </a:lnTo>
                  <a:cubicBezTo>
                    <a:pt x="10835" y="1238"/>
                    <a:pt x="5322" y="2881"/>
                    <a:pt x="0" y="4882"/>
                  </a:cubicBezTo>
                  <a:cubicBezTo>
                    <a:pt x="1608" y="6763"/>
                    <a:pt x="2941" y="7834"/>
                    <a:pt x="4822" y="11049"/>
                  </a:cubicBezTo>
                  <a:cubicBezTo>
                    <a:pt x="5878" y="12864"/>
                    <a:pt x="7450" y="14421"/>
                    <a:pt x="8955" y="14421"/>
                  </a:cubicBezTo>
                  <a:cubicBezTo>
                    <a:pt x="10115" y="14421"/>
                    <a:pt x="11236" y="13496"/>
                    <a:pt x="12049" y="11049"/>
                  </a:cubicBezTo>
                  <a:cubicBezTo>
                    <a:pt x="13919" y="5453"/>
                    <a:pt x="16467" y="60"/>
                    <a:pt x="1649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6043;p88">
              <a:extLst>
                <a:ext uri="{FF2B5EF4-FFF2-40B4-BE49-F238E27FC236}">
                  <a16:creationId xmlns:a16="http://schemas.microsoft.com/office/drawing/2014/main" id="{88EF44B1-2F52-D95F-CDC4-5AE75DB3DF90}"/>
                </a:ext>
              </a:extLst>
            </p:cNvPr>
            <p:cNvSpPr/>
            <p:nvPr/>
          </p:nvSpPr>
          <p:spPr>
            <a:xfrm>
              <a:off x="-3914502" y="2667324"/>
              <a:ext cx="390299" cy="705601"/>
            </a:xfrm>
            <a:custGeom>
              <a:avLst/>
              <a:gdLst/>
              <a:ahLst/>
              <a:cxnLst/>
              <a:rect l="l" t="t" r="r" b="b"/>
              <a:pathLst>
                <a:path w="15612" h="28224" extrusionOk="0">
                  <a:moveTo>
                    <a:pt x="14768" y="0"/>
                  </a:moveTo>
                  <a:cubicBezTo>
                    <a:pt x="14585" y="0"/>
                    <a:pt x="14314" y="192"/>
                    <a:pt x="13931" y="624"/>
                  </a:cubicBezTo>
                  <a:cubicBezTo>
                    <a:pt x="11788" y="3029"/>
                    <a:pt x="6692" y="7589"/>
                    <a:pt x="6692" y="11065"/>
                  </a:cubicBezTo>
                  <a:lnTo>
                    <a:pt x="6692" y="14554"/>
                  </a:lnTo>
                  <a:cubicBezTo>
                    <a:pt x="4549" y="18566"/>
                    <a:pt x="1" y="23662"/>
                    <a:pt x="1072" y="26341"/>
                  </a:cubicBezTo>
                  <a:cubicBezTo>
                    <a:pt x="1542" y="27514"/>
                    <a:pt x="2061" y="28224"/>
                    <a:pt x="2767" y="28224"/>
                  </a:cubicBezTo>
                  <a:cubicBezTo>
                    <a:pt x="3673" y="28224"/>
                    <a:pt x="4885" y="27055"/>
                    <a:pt x="6692" y="24198"/>
                  </a:cubicBezTo>
                  <a:cubicBezTo>
                    <a:pt x="9907" y="19102"/>
                    <a:pt x="13122" y="11875"/>
                    <a:pt x="13931" y="7589"/>
                  </a:cubicBezTo>
                  <a:cubicBezTo>
                    <a:pt x="14587" y="4068"/>
                    <a:pt x="15611" y="0"/>
                    <a:pt x="1476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6044;p88">
              <a:extLst>
                <a:ext uri="{FF2B5EF4-FFF2-40B4-BE49-F238E27FC236}">
                  <a16:creationId xmlns:a16="http://schemas.microsoft.com/office/drawing/2014/main" id="{25510E7C-7C6B-4B01-DEF3-601C4CC18A54}"/>
                </a:ext>
              </a:extLst>
            </p:cNvPr>
            <p:cNvSpPr/>
            <p:nvPr/>
          </p:nvSpPr>
          <p:spPr>
            <a:xfrm>
              <a:off x="-6000477" y="4933325"/>
              <a:ext cx="1227876" cy="284424"/>
            </a:xfrm>
            <a:custGeom>
              <a:avLst/>
              <a:gdLst/>
              <a:ahLst/>
              <a:cxnLst/>
              <a:rect l="l" t="t" r="r" b="b"/>
              <a:pathLst>
                <a:path w="49115" h="11377" extrusionOk="0">
                  <a:moveTo>
                    <a:pt x="45832" y="1"/>
                  </a:moveTo>
                  <a:cubicBezTo>
                    <a:pt x="42318" y="1"/>
                    <a:pt x="38332" y="1976"/>
                    <a:pt x="33886" y="2209"/>
                  </a:cubicBezTo>
                  <a:cubicBezTo>
                    <a:pt x="27731" y="2531"/>
                    <a:pt x="19956" y="2697"/>
                    <a:pt x="13526" y="5912"/>
                  </a:cubicBezTo>
                  <a:cubicBezTo>
                    <a:pt x="7097" y="9127"/>
                    <a:pt x="6835" y="8853"/>
                    <a:pt x="942" y="10996"/>
                  </a:cubicBezTo>
                  <a:cubicBezTo>
                    <a:pt x="596" y="11127"/>
                    <a:pt x="287" y="11246"/>
                    <a:pt x="1" y="11377"/>
                  </a:cubicBezTo>
                  <a:cubicBezTo>
                    <a:pt x="17503" y="11353"/>
                    <a:pt x="34136" y="7555"/>
                    <a:pt x="49114" y="757"/>
                  </a:cubicBezTo>
                  <a:cubicBezTo>
                    <a:pt x="48070" y="210"/>
                    <a:pt x="46976" y="1"/>
                    <a:pt x="4583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6045;p88">
              <a:extLst>
                <a:ext uri="{FF2B5EF4-FFF2-40B4-BE49-F238E27FC236}">
                  <a16:creationId xmlns:a16="http://schemas.microsoft.com/office/drawing/2014/main" id="{4E6BA46D-3292-B2CE-3AFF-7D566AA84FFA}"/>
                </a:ext>
              </a:extLst>
            </p:cNvPr>
            <p:cNvSpPr/>
            <p:nvPr/>
          </p:nvSpPr>
          <p:spPr>
            <a:xfrm>
              <a:off x="-8560303" y="409598"/>
              <a:ext cx="1719277" cy="2347751"/>
            </a:xfrm>
            <a:custGeom>
              <a:avLst/>
              <a:gdLst/>
              <a:ahLst/>
              <a:cxnLst/>
              <a:rect l="l" t="t" r="r" b="b"/>
              <a:pathLst>
                <a:path w="68771" h="93910" extrusionOk="0">
                  <a:moveTo>
                    <a:pt x="21554" y="1"/>
                  </a:moveTo>
                  <a:cubicBezTo>
                    <a:pt x="18135" y="1"/>
                    <a:pt x="14648" y="1255"/>
                    <a:pt x="14085" y="2303"/>
                  </a:cubicBezTo>
                  <a:cubicBezTo>
                    <a:pt x="13145" y="4077"/>
                    <a:pt x="10775" y="12125"/>
                    <a:pt x="10775" y="12125"/>
                  </a:cubicBezTo>
                  <a:cubicBezTo>
                    <a:pt x="0" y="25270"/>
                    <a:pt x="0" y="30949"/>
                    <a:pt x="0" y="30949"/>
                  </a:cubicBezTo>
                  <a:cubicBezTo>
                    <a:pt x="953" y="38283"/>
                    <a:pt x="21539" y="56559"/>
                    <a:pt x="21539" y="56559"/>
                  </a:cubicBezTo>
                  <a:lnTo>
                    <a:pt x="20241" y="93909"/>
                  </a:lnTo>
                  <a:lnTo>
                    <a:pt x="58353" y="93909"/>
                  </a:lnTo>
                  <a:lnTo>
                    <a:pt x="57519" y="58643"/>
                  </a:lnTo>
                  <a:cubicBezTo>
                    <a:pt x="61782" y="57809"/>
                    <a:pt x="66520" y="44082"/>
                    <a:pt x="67580" y="39938"/>
                  </a:cubicBezTo>
                  <a:cubicBezTo>
                    <a:pt x="68652" y="35807"/>
                    <a:pt x="68771" y="17102"/>
                    <a:pt x="66044" y="11899"/>
                  </a:cubicBezTo>
                  <a:cubicBezTo>
                    <a:pt x="63978" y="7947"/>
                    <a:pt x="58589" y="7469"/>
                    <a:pt x="56100" y="7469"/>
                  </a:cubicBezTo>
                  <a:cubicBezTo>
                    <a:pt x="55304" y="7469"/>
                    <a:pt x="54805" y="7517"/>
                    <a:pt x="54805" y="7517"/>
                  </a:cubicBezTo>
                  <a:cubicBezTo>
                    <a:pt x="51344" y="3871"/>
                    <a:pt x="48078" y="2999"/>
                    <a:pt x="45746" y="2999"/>
                  </a:cubicBezTo>
                  <a:cubicBezTo>
                    <a:pt x="43609" y="2999"/>
                    <a:pt x="42255" y="3731"/>
                    <a:pt x="42255" y="3731"/>
                  </a:cubicBezTo>
                  <a:cubicBezTo>
                    <a:pt x="39753" y="1419"/>
                    <a:pt x="36911" y="723"/>
                    <a:pt x="34399" y="723"/>
                  </a:cubicBezTo>
                  <a:cubicBezTo>
                    <a:pt x="30613" y="723"/>
                    <a:pt x="27575" y="2303"/>
                    <a:pt x="27575" y="2303"/>
                  </a:cubicBezTo>
                  <a:cubicBezTo>
                    <a:pt x="26268" y="605"/>
                    <a:pt x="23927" y="1"/>
                    <a:pt x="21554" y="1"/>
                  </a:cubicBezTo>
                  <a:close/>
                </a:path>
              </a:pathLst>
            </a:custGeom>
            <a:solidFill>
              <a:srgbClr val="F8A4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6046;p88">
              <a:extLst>
                <a:ext uri="{FF2B5EF4-FFF2-40B4-BE49-F238E27FC236}">
                  <a16:creationId xmlns:a16="http://schemas.microsoft.com/office/drawing/2014/main" id="{1A2D41EE-950A-91CA-FE82-47599CE0D715}"/>
                </a:ext>
              </a:extLst>
            </p:cNvPr>
            <p:cNvSpPr/>
            <p:nvPr/>
          </p:nvSpPr>
          <p:spPr>
            <a:xfrm>
              <a:off x="-8296552" y="470501"/>
              <a:ext cx="1322958" cy="705621"/>
            </a:xfrm>
            <a:custGeom>
              <a:avLst/>
              <a:gdLst/>
              <a:ahLst/>
              <a:cxnLst/>
              <a:rect l="l" t="t" r="r" b="b"/>
              <a:pathLst>
                <a:path w="54696" h="29026" extrusionOk="0">
                  <a:moveTo>
                    <a:pt x="18842" y="1"/>
                  </a:moveTo>
                  <a:cubicBezTo>
                    <a:pt x="18547" y="1"/>
                    <a:pt x="18252" y="191"/>
                    <a:pt x="18252" y="572"/>
                  </a:cubicBezTo>
                  <a:lnTo>
                    <a:pt x="18252" y="11050"/>
                  </a:lnTo>
                  <a:cubicBezTo>
                    <a:pt x="16716" y="10859"/>
                    <a:pt x="15157" y="10752"/>
                    <a:pt x="13645" y="10633"/>
                  </a:cubicBezTo>
                  <a:cubicBezTo>
                    <a:pt x="11692" y="10466"/>
                    <a:pt x="9751" y="10324"/>
                    <a:pt x="7799" y="10193"/>
                  </a:cubicBezTo>
                  <a:cubicBezTo>
                    <a:pt x="7334" y="8549"/>
                    <a:pt x="6858" y="6906"/>
                    <a:pt x="6394" y="5263"/>
                  </a:cubicBezTo>
                  <a:cubicBezTo>
                    <a:pt x="6309" y="4975"/>
                    <a:pt x="6078" y="4850"/>
                    <a:pt x="5843" y="4850"/>
                  </a:cubicBezTo>
                  <a:cubicBezTo>
                    <a:pt x="5486" y="4850"/>
                    <a:pt x="5121" y="5139"/>
                    <a:pt x="5251" y="5585"/>
                  </a:cubicBezTo>
                  <a:cubicBezTo>
                    <a:pt x="5679" y="7097"/>
                    <a:pt x="6108" y="8609"/>
                    <a:pt x="6549" y="10121"/>
                  </a:cubicBezTo>
                  <a:cubicBezTo>
                    <a:pt x="4632" y="10002"/>
                    <a:pt x="2715" y="9895"/>
                    <a:pt x="798" y="9800"/>
                  </a:cubicBezTo>
                  <a:cubicBezTo>
                    <a:pt x="786" y="9799"/>
                    <a:pt x="774" y="9799"/>
                    <a:pt x="763" y="9799"/>
                  </a:cubicBezTo>
                  <a:cubicBezTo>
                    <a:pt x="0" y="9799"/>
                    <a:pt x="12" y="10943"/>
                    <a:pt x="798" y="10990"/>
                  </a:cubicBezTo>
                  <a:cubicBezTo>
                    <a:pt x="3715" y="11121"/>
                    <a:pt x="6620" y="11300"/>
                    <a:pt x="9525" y="11502"/>
                  </a:cubicBezTo>
                  <a:cubicBezTo>
                    <a:pt x="12466" y="11705"/>
                    <a:pt x="15609" y="11764"/>
                    <a:pt x="18598" y="12240"/>
                  </a:cubicBezTo>
                  <a:cubicBezTo>
                    <a:pt x="18681" y="12276"/>
                    <a:pt x="18776" y="12288"/>
                    <a:pt x="18871" y="12288"/>
                  </a:cubicBezTo>
                  <a:cubicBezTo>
                    <a:pt x="19645" y="12419"/>
                    <a:pt x="20407" y="12562"/>
                    <a:pt x="21157" y="12764"/>
                  </a:cubicBezTo>
                  <a:cubicBezTo>
                    <a:pt x="22110" y="13014"/>
                    <a:pt x="21908" y="14872"/>
                    <a:pt x="21884" y="15574"/>
                  </a:cubicBezTo>
                  <a:cubicBezTo>
                    <a:pt x="21800" y="17753"/>
                    <a:pt x="20860" y="19884"/>
                    <a:pt x="19407" y="21563"/>
                  </a:cubicBezTo>
                  <a:cubicBezTo>
                    <a:pt x="17584" y="23682"/>
                    <a:pt x="14277" y="25066"/>
                    <a:pt x="11172" y="25066"/>
                  </a:cubicBezTo>
                  <a:cubicBezTo>
                    <a:pt x="8904" y="25066"/>
                    <a:pt x="6743" y="24328"/>
                    <a:pt x="5346" y="22599"/>
                  </a:cubicBezTo>
                  <a:cubicBezTo>
                    <a:pt x="5205" y="22423"/>
                    <a:pt x="5011" y="22350"/>
                    <a:pt x="4819" y="22350"/>
                  </a:cubicBezTo>
                  <a:cubicBezTo>
                    <a:pt x="4362" y="22350"/>
                    <a:pt x="3922" y="22766"/>
                    <a:pt x="4274" y="23194"/>
                  </a:cubicBezTo>
                  <a:cubicBezTo>
                    <a:pt x="5986" y="25320"/>
                    <a:pt x="8522" y="26198"/>
                    <a:pt x="11147" y="26198"/>
                  </a:cubicBezTo>
                  <a:cubicBezTo>
                    <a:pt x="13579" y="26198"/>
                    <a:pt x="16087" y="25444"/>
                    <a:pt x="18086" y="24230"/>
                  </a:cubicBezTo>
                  <a:cubicBezTo>
                    <a:pt x="19995" y="26588"/>
                    <a:pt x="22395" y="27771"/>
                    <a:pt x="25037" y="27771"/>
                  </a:cubicBezTo>
                  <a:cubicBezTo>
                    <a:pt x="26383" y="27771"/>
                    <a:pt x="27791" y="27464"/>
                    <a:pt x="29230" y="26849"/>
                  </a:cubicBezTo>
                  <a:cubicBezTo>
                    <a:pt x="29516" y="26730"/>
                    <a:pt x="30016" y="26540"/>
                    <a:pt x="30409" y="26290"/>
                  </a:cubicBezTo>
                  <a:cubicBezTo>
                    <a:pt x="32240" y="27882"/>
                    <a:pt x="34366" y="29004"/>
                    <a:pt x="36544" y="29004"/>
                  </a:cubicBezTo>
                  <a:cubicBezTo>
                    <a:pt x="37835" y="29004"/>
                    <a:pt x="39145" y="28609"/>
                    <a:pt x="40422" y="27683"/>
                  </a:cubicBezTo>
                  <a:cubicBezTo>
                    <a:pt x="40791" y="27421"/>
                    <a:pt x="41065" y="27159"/>
                    <a:pt x="41291" y="26897"/>
                  </a:cubicBezTo>
                  <a:cubicBezTo>
                    <a:pt x="42255" y="27957"/>
                    <a:pt x="43625" y="28600"/>
                    <a:pt x="45006" y="28885"/>
                  </a:cubicBezTo>
                  <a:cubicBezTo>
                    <a:pt x="45433" y="28971"/>
                    <a:pt x="45996" y="29026"/>
                    <a:pt x="46605" y="29026"/>
                  </a:cubicBezTo>
                  <a:cubicBezTo>
                    <a:pt x="48354" y="29026"/>
                    <a:pt x="50487" y="28578"/>
                    <a:pt x="50911" y="27147"/>
                  </a:cubicBezTo>
                  <a:cubicBezTo>
                    <a:pt x="52126" y="23063"/>
                    <a:pt x="53340" y="18979"/>
                    <a:pt x="54566" y="14884"/>
                  </a:cubicBezTo>
                  <a:cubicBezTo>
                    <a:pt x="54696" y="14446"/>
                    <a:pt x="54331" y="14155"/>
                    <a:pt x="53975" y="14155"/>
                  </a:cubicBezTo>
                  <a:cubicBezTo>
                    <a:pt x="53740" y="14155"/>
                    <a:pt x="53509" y="14281"/>
                    <a:pt x="53423" y="14574"/>
                  </a:cubicBezTo>
                  <a:cubicBezTo>
                    <a:pt x="52435" y="17884"/>
                    <a:pt x="51447" y="21206"/>
                    <a:pt x="50459" y="24516"/>
                  </a:cubicBezTo>
                  <a:cubicBezTo>
                    <a:pt x="50256" y="25230"/>
                    <a:pt x="50042" y="25933"/>
                    <a:pt x="49840" y="26635"/>
                  </a:cubicBezTo>
                  <a:cubicBezTo>
                    <a:pt x="49554" y="27588"/>
                    <a:pt x="48947" y="27349"/>
                    <a:pt x="47899" y="27623"/>
                  </a:cubicBezTo>
                  <a:cubicBezTo>
                    <a:pt x="47409" y="27752"/>
                    <a:pt x="46881" y="27818"/>
                    <a:pt x="46345" y="27818"/>
                  </a:cubicBezTo>
                  <a:cubicBezTo>
                    <a:pt x="44654" y="27818"/>
                    <a:pt x="42874" y="27167"/>
                    <a:pt x="41898" y="25802"/>
                  </a:cubicBezTo>
                  <a:cubicBezTo>
                    <a:pt x="42124" y="25147"/>
                    <a:pt x="42184" y="24409"/>
                    <a:pt x="42339" y="23456"/>
                  </a:cubicBezTo>
                  <a:cubicBezTo>
                    <a:pt x="42946" y="19706"/>
                    <a:pt x="43565" y="15967"/>
                    <a:pt x="44172" y="12229"/>
                  </a:cubicBezTo>
                  <a:cubicBezTo>
                    <a:pt x="44351" y="11121"/>
                    <a:pt x="44529" y="10026"/>
                    <a:pt x="44708" y="8919"/>
                  </a:cubicBezTo>
                  <a:cubicBezTo>
                    <a:pt x="44827" y="8204"/>
                    <a:pt x="46053" y="6859"/>
                    <a:pt x="46565" y="6073"/>
                  </a:cubicBezTo>
                  <a:cubicBezTo>
                    <a:pt x="46865" y="5632"/>
                    <a:pt x="46455" y="5209"/>
                    <a:pt x="46039" y="5209"/>
                  </a:cubicBezTo>
                  <a:cubicBezTo>
                    <a:pt x="45860" y="5209"/>
                    <a:pt x="45679" y="5288"/>
                    <a:pt x="45553" y="5478"/>
                  </a:cubicBezTo>
                  <a:cubicBezTo>
                    <a:pt x="44494" y="7061"/>
                    <a:pt x="43648" y="8097"/>
                    <a:pt x="43363" y="9931"/>
                  </a:cubicBezTo>
                  <a:cubicBezTo>
                    <a:pt x="42863" y="12955"/>
                    <a:pt x="42363" y="15979"/>
                    <a:pt x="41874" y="19015"/>
                  </a:cubicBezTo>
                  <a:cubicBezTo>
                    <a:pt x="41505" y="21277"/>
                    <a:pt x="41136" y="23528"/>
                    <a:pt x="40767" y="25790"/>
                  </a:cubicBezTo>
                  <a:cubicBezTo>
                    <a:pt x="40774" y="25744"/>
                    <a:pt x="40777" y="25723"/>
                    <a:pt x="40771" y="25723"/>
                  </a:cubicBezTo>
                  <a:lnTo>
                    <a:pt x="40771" y="25723"/>
                  </a:lnTo>
                  <a:cubicBezTo>
                    <a:pt x="40758" y="25723"/>
                    <a:pt x="40697" y="25843"/>
                    <a:pt x="40529" y="26028"/>
                  </a:cubicBezTo>
                  <a:cubicBezTo>
                    <a:pt x="40065" y="26516"/>
                    <a:pt x="39517" y="26909"/>
                    <a:pt x="38934" y="27242"/>
                  </a:cubicBezTo>
                  <a:cubicBezTo>
                    <a:pt x="38140" y="27705"/>
                    <a:pt x="37333" y="27901"/>
                    <a:pt x="36537" y="27901"/>
                  </a:cubicBezTo>
                  <a:cubicBezTo>
                    <a:pt x="34526" y="27901"/>
                    <a:pt x="32578" y="26651"/>
                    <a:pt x="31052" y="25278"/>
                  </a:cubicBezTo>
                  <a:cubicBezTo>
                    <a:pt x="31123" y="24313"/>
                    <a:pt x="31194" y="23349"/>
                    <a:pt x="31266" y="22385"/>
                  </a:cubicBezTo>
                  <a:cubicBezTo>
                    <a:pt x="31599" y="18146"/>
                    <a:pt x="31921" y="13919"/>
                    <a:pt x="32242" y="9681"/>
                  </a:cubicBezTo>
                  <a:cubicBezTo>
                    <a:pt x="32349" y="8335"/>
                    <a:pt x="32445" y="6990"/>
                    <a:pt x="32552" y="5644"/>
                  </a:cubicBezTo>
                  <a:cubicBezTo>
                    <a:pt x="32564" y="5406"/>
                    <a:pt x="32576" y="5537"/>
                    <a:pt x="32885" y="4835"/>
                  </a:cubicBezTo>
                  <a:cubicBezTo>
                    <a:pt x="33266" y="3989"/>
                    <a:pt x="33647" y="3132"/>
                    <a:pt x="34028" y="2287"/>
                  </a:cubicBezTo>
                  <a:cubicBezTo>
                    <a:pt x="34240" y="1813"/>
                    <a:pt x="33826" y="1384"/>
                    <a:pt x="33444" y="1384"/>
                  </a:cubicBezTo>
                  <a:cubicBezTo>
                    <a:pt x="33269" y="1384"/>
                    <a:pt x="33101" y="1475"/>
                    <a:pt x="33004" y="1691"/>
                  </a:cubicBezTo>
                  <a:cubicBezTo>
                    <a:pt x="32171" y="3561"/>
                    <a:pt x="31421" y="4990"/>
                    <a:pt x="31266" y="7002"/>
                  </a:cubicBezTo>
                  <a:cubicBezTo>
                    <a:pt x="30992" y="10609"/>
                    <a:pt x="30706" y="14205"/>
                    <a:pt x="30432" y="17813"/>
                  </a:cubicBezTo>
                  <a:cubicBezTo>
                    <a:pt x="30254" y="20253"/>
                    <a:pt x="30063" y="22694"/>
                    <a:pt x="29873" y="25135"/>
                  </a:cubicBezTo>
                  <a:cubicBezTo>
                    <a:pt x="29801" y="25194"/>
                    <a:pt x="29682" y="25302"/>
                    <a:pt x="29432" y="25433"/>
                  </a:cubicBezTo>
                  <a:cubicBezTo>
                    <a:pt x="28647" y="25873"/>
                    <a:pt x="27789" y="26171"/>
                    <a:pt x="26920" y="26409"/>
                  </a:cubicBezTo>
                  <a:cubicBezTo>
                    <a:pt x="26258" y="26590"/>
                    <a:pt x="25612" y="26676"/>
                    <a:pt x="24987" y="26676"/>
                  </a:cubicBezTo>
                  <a:cubicBezTo>
                    <a:pt x="22652" y="26676"/>
                    <a:pt x="20599" y="25479"/>
                    <a:pt x="19050" y="23563"/>
                  </a:cubicBezTo>
                  <a:cubicBezTo>
                    <a:pt x="22134" y="21146"/>
                    <a:pt x="23848" y="16812"/>
                    <a:pt x="22920" y="13133"/>
                  </a:cubicBezTo>
                  <a:cubicBezTo>
                    <a:pt x="22646" y="12026"/>
                    <a:pt x="21908" y="11693"/>
                    <a:pt x="20812" y="11467"/>
                  </a:cubicBezTo>
                  <a:cubicBezTo>
                    <a:pt x="20348" y="11371"/>
                    <a:pt x="19895" y="11288"/>
                    <a:pt x="19431" y="11216"/>
                  </a:cubicBezTo>
                  <a:lnTo>
                    <a:pt x="19431" y="572"/>
                  </a:lnTo>
                  <a:cubicBezTo>
                    <a:pt x="19431" y="191"/>
                    <a:pt x="19136" y="1"/>
                    <a:pt x="18842" y="1"/>
                  </a:cubicBezTo>
                  <a:close/>
                </a:path>
              </a:pathLst>
            </a:custGeom>
            <a:solidFill>
              <a:srgbClr val="EA80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6047;p88">
              <a:extLst>
                <a:ext uri="{FF2B5EF4-FFF2-40B4-BE49-F238E27FC236}">
                  <a16:creationId xmlns:a16="http://schemas.microsoft.com/office/drawing/2014/main" id="{89E5D7FD-3813-59CD-5649-E17890D80ECE}"/>
                </a:ext>
              </a:extLst>
            </p:cNvPr>
            <p:cNvSpPr/>
            <p:nvPr/>
          </p:nvSpPr>
          <p:spPr>
            <a:xfrm>
              <a:off x="-8185251" y="2054850"/>
              <a:ext cx="1182299" cy="1822275"/>
            </a:xfrm>
            <a:custGeom>
              <a:avLst/>
              <a:gdLst/>
              <a:ahLst/>
              <a:cxnLst/>
              <a:rect l="l" t="t" r="r" b="b"/>
              <a:pathLst>
                <a:path w="47292" h="72891" extrusionOk="0">
                  <a:moveTo>
                    <a:pt x="0" y="0"/>
                  </a:moveTo>
                  <a:lnTo>
                    <a:pt x="0" y="72890"/>
                  </a:lnTo>
                  <a:lnTo>
                    <a:pt x="47292" y="72890"/>
                  </a:lnTo>
                  <a:lnTo>
                    <a:pt x="4729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6048;p88">
              <a:extLst>
                <a:ext uri="{FF2B5EF4-FFF2-40B4-BE49-F238E27FC236}">
                  <a16:creationId xmlns:a16="http://schemas.microsoft.com/office/drawing/2014/main" id="{51FF63FC-1B89-6243-F54A-4616AD8B1915}"/>
                </a:ext>
              </a:extLst>
            </p:cNvPr>
            <p:cNvSpPr/>
            <p:nvPr/>
          </p:nvSpPr>
          <p:spPr>
            <a:xfrm>
              <a:off x="-8185251" y="2054850"/>
              <a:ext cx="1182299" cy="426549"/>
            </a:xfrm>
            <a:custGeom>
              <a:avLst/>
              <a:gdLst/>
              <a:ahLst/>
              <a:cxnLst/>
              <a:rect l="l" t="t" r="r" b="b"/>
              <a:pathLst>
                <a:path w="47292" h="17062" extrusionOk="0">
                  <a:moveTo>
                    <a:pt x="0" y="0"/>
                  </a:moveTo>
                  <a:lnTo>
                    <a:pt x="0" y="17062"/>
                  </a:lnTo>
                  <a:lnTo>
                    <a:pt x="47292" y="17062"/>
                  </a:lnTo>
                  <a:lnTo>
                    <a:pt x="47292"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6049;p88">
              <a:extLst>
                <a:ext uri="{FF2B5EF4-FFF2-40B4-BE49-F238E27FC236}">
                  <a16:creationId xmlns:a16="http://schemas.microsoft.com/office/drawing/2014/main" id="{A4CB47CE-F921-7475-8710-14BFF4F2E9FE}"/>
                </a:ext>
              </a:extLst>
            </p:cNvPr>
            <p:cNvSpPr/>
            <p:nvPr/>
          </p:nvSpPr>
          <p:spPr>
            <a:xfrm>
              <a:off x="-6976477" y="364351"/>
              <a:ext cx="1718973" cy="3239826"/>
            </a:xfrm>
            <a:custGeom>
              <a:avLst/>
              <a:gdLst/>
              <a:ahLst/>
              <a:cxnLst/>
              <a:rect l="l" t="t" r="r" b="b"/>
              <a:pathLst>
                <a:path w="68759" h="129593" extrusionOk="0">
                  <a:moveTo>
                    <a:pt x="21546" y="1"/>
                  </a:moveTo>
                  <a:cubicBezTo>
                    <a:pt x="18125" y="1"/>
                    <a:pt x="14641" y="1256"/>
                    <a:pt x="14085" y="2303"/>
                  </a:cubicBezTo>
                  <a:cubicBezTo>
                    <a:pt x="13133" y="4077"/>
                    <a:pt x="10764" y="12125"/>
                    <a:pt x="10764" y="12125"/>
                  </a:cubicBezTo>
                  <a:cubicBezTo>
                    <a:pt x="0" y="25270"/>
                    <a:pt x="0" y="30949"/>
                    <a:pt x="0" y="30949"/>
                  </a:cubicBezTo>
                  <a:cubicBezTo>
                    <a:pt x="941" y="38283"/>
                    <a:pt x="21539" y="56559"/>
                    <a:pt x="21539" y="56559"/>
                  </a:cubicBezTo>
                  <a:lnTo>
                    <a:pt x="20241" y="129592"/>
                  </a:lnTo>
                  <a:lnTo>
                    <a:pt x="58341" y="129592"/>
                  </a:lnTo>
                  <a:lnTo>
                    <a:pt x="57519" y="58643"/>
                  </a:lnTo>
                  <a:cubicBezTo>
                    <a:pt x="61782" y="57810"/>
                    <a:pt x="66509" y="44082"/>
                    <a:pt x="67580" y="39938"/>
                  </a:cubicBezTo>
                  <a:cubicBezTo>
                    <a:pt x="68640" y="35795"/>
                    <a:pt x="68759" y="17102"/>
                    <a:pt x="66044" y="11887"/>
                  </a:cubicBezTo>
                  <a:cubicBezTo>
                    <a:pt x="63979" y="7947"/>
                    <a:pt x="58588" y="7469"/>
                    <a:pt x="56094" y="7469"/>
                  </a:cubicBezTo>
                  <a:cubicBezTo>
                    <a:pt x="55295" y="7469"/>
                    <a:pt x="54793" y="7518"/>
                    <a:pt x="54793" y="7518"/>
                  </a:cubicBezTo>
                  <a:cubicBezTo>
                    <a:pt x="51326" y="3865"/>
                    <a:pt x="48055" y="2993"/>
                    <a:pt x="45722" y="2993"/>
                  </a:cubicBezTo>
                  <a:cubicBezTo>
                    <a:pt x="43592" y="2993"/>
                    <a:pt x="42244" y="3720"/>
                    <a:pt x="42244" y="3720"/>
                  </a:cubicBezTo>
                  <a:cubicBezTo>
                    <a:pt x="39750" y="1411"/>
                    <a:pt x="36916" y="716"/>
                    <a:pt x="34409" y="716"/>
                  </a:cubicBezTo>
                  <a:cubicBezTo>
                    <a:pt x="30619" y="716"/>
                    <a:pt x="27575" y="2303"/>
                    <a:pt x="27575" y="2303"/>
                  </a:cubicBezTo>
                  <a:cubicBezTo>
                    <a:pt x="26263" y="605"/>
                    <a:pt x="23920" y="1"/>
                    <a:pt x="21546" y="1"/>
                  </a:cubicBezTo>
                  <a:close/>
                </a:path>
              </a:pathLst>
            </a:custGeom>
            <a:solidFill>
              <a:srgbClr val="B253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6050;p88">
              <a:extLst>
                <a:ext uri="{FF2B5EF4-FFF2-40B4-BE49-F238E27FC236}">
                  <a16:creationId xmlns:a16="http://schemas.microsoft.com/office/drawing/2014/main" id="{DA4A2D10-EDBE-39E5-7224-9B71723E7AE1}"/>
                </a:ext>
              </a:extLst>
            </p:cNvPr>
            <p:cNvSpPr/>
            <p:nvPr/>
          </p:nvSpPr>
          <p:spPr>
            <a:xfrm>
              <a:off x="-6597575" y="2499848"/>
              <a:ext cx="1182025" cy="1557352"/>
            </a:xfrm>
            <a:custGeom>
              <a:avLst/>
              <a:gdLst/>
              <a:ahLst/>
              <a:cxnLst/>
              <a:rect l="l" t="t" r="r" b="b"/>
              <a:pathLst>
                <a:path w="47281" h="62294" extrusionOk="0">
                  <a:moveTo>
                    <a:pt x="1" y="0"/>
                  </a:moveTo>
                  <a:lnTo>
                    <a:pt x="1" y="62294"/>
                  </a:lnTo>
                  <a:lnTo>
                    <a:pt x="47281" y="62294"/>
                  </a:lnTo>
                  <a:lnTo>
                    <a:pt x="47281" y="0"/>
                  </a:lnTo>
                  <a:close/>
                </a:path>
              </a:pathLst>
            </a:custGeom>
            <a:solidFill>
              <a:srgbClr val="001E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6051;p88">
              <a:extLst>
                <a:ext uri="{FF2B5EF4-FFF2-40B4-BE49-F238E27FC236}">
                  <a16:creationId xmlns:a16="http://schemas.microsoft.com/office/drawing/2014/main" id="{C503615B-885F-389E-98BC-873350B540D1}"/>
                </a:ext>
              </a:extLst>
            </p:cNvPr>
            <p:cNvSpPr/>
            <p:nvPr/>
          </p:nvSpPr>
          <p:spPr>
            <a:xfrm>
              <a:off x="-6597575" y="2073299"/>
              <a:ext cx="1182025" cy="426574"/>
            </a:xfrm>
            <a:custGeom>
              <a:avLst/>
              <a:gdLst/>
              <a:ahLst/>
              <a:cxnLst/>
              <a:rect l="l" t="t" r="r" b="b"/>
              <a:pathLst>
                <a:path w="47281" h="17063" extrusionOk="0">
                  <a:moveTo>
                    <a:pt x="1" y="1"/>
                  </a:moveTo>
                  <a:lnTo>
                    <a:pt x="1" y="17062"/>
                  </a:lnTo>
                  <a:lnTo>
                    <a:pt x="47281" y="17062"/>
                  </a:lnTo>
                  <a:lnTo>
                    <a:pt x="47281"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6052;p88">
              <a:extLst>
                <a:ext uri="{FF2B5EF4-FFF2-40B4-BE49-F238E27FC236}">
                  <a16:creationId xmlns:a16="http://schemas.microsoft.com/office/drawing/2014/main" id="{21741698-916B-B8DB-34D6-FC1883D067CE}"/>
                </a:ext>
              </a:extLst>
            </p:cNvPr>
            <p:cNvSpPr/>
            <p:nvPr/>
          </p:nvSpPr>
          <p:spPr>
            <a:xfrm>
              <a:off x="-5392951" y="530750"/>
              <a:ext cx="1719302" cy="2347726"/>
            </a:xfrm>
            <a:custGeom>
              <a:avLst/>
              <a:gdLst/>
              <a:ahLst/>
              <a:cxnLst/>
              <a:rect l="l" t="t" r="r" b="b"/>
              <a:pathLst>
                <a:path w="68772" h="93909" extrusionOk="0">
                  <a:moveTo>
                    <a:pt x="21554" y="1"/>
                  </a:moveTo>
                  <a:cubicBezTo>
                    <a:pt x="18135" y="1"/>
                    <a:pt x="14648" y="1255"/>
                    <a:pt x="14086" y="2302"/>
                  </a:cubicBezTo>
                  <a:cubicBezTo>
                    <a:pt x="13145" y="4076"/>
                    <a:pt x="10776" y="12125"/>
                    <a:pt x="10776" y="12125"/>
                  </a:cubicBezTo>
                  <a:cubicBezTo>
                    <a:pt x="1" y="25258"/>
                    <a:pt x="1" y="30937"/>
                    <a:pt x="1" y="30937"/>
                  </a:cubicBezTo>
                  <a:cubicBezTo>
                    <a:pt x="953" y="38283"/>
                    <a:pt x="21539" y="56547"/>
                    <a:pt x="21539" y="56547"/>
                  </a:cubicBezTo>
                  <a:lnTo>
                    <a:pt x="20241" y="93909"/>
                  </a:lnTo>
                  <a:lnTo>
                    <a:pt x="58353" y="93909"/>
                  </a:lnTo>
                  <a:lnTo>
                    <a:pt x="57520" y="58631"/>
                  </a:lnTo>
                  <a:cubicBezTo>
                    <a:pt x="61782" y="57809"/>
                    <a:pt x="66521" y="44081"/>
                    <a:pt x="67580" y="39938"/>
                  </a:cubicBezTo>
                  <a:cubicBezTo>
                    <a:pt x="68652" y="35795"/>
                    <a:pt x="68771" y="17090"/>
                    <a:pt x="66045" y="11887"/>
                  </a:cubicBezTo>
                  <a:cubicBezTo>
                    <a:pt x="63978" y="7935"/>
                    <a:pt x="58589" y="7457"/>
                    <a:pt x="56100" y="7457"/>
                  </a:cubicBezTo>
                  <a:cubicBezTo>
                    <a:pt x="55304" y="7457"/>
                    <a:pt x="54805" y="7505"/>
                    <a:pt x="54805" y="7505"/>
                  </a:cubicBezTo>
                  <a:cubicBezTo>
                    <a:pt x="51341" y="3861"/>
                    <a:pt x="48073" y="2991"/>
                    <a:pt x="45740" y="2991"/>
                  </a:cubicBezTo>
                  <a:cubicBezTo>
                    <a:pt x="43606" y="2991"/>
                    <a:pt x="42256" y="3719"/>
                    <a:pt x="42256" y="3719"/>
                  </a:cubicBezTo>
                  <a:cubicBezTo>
                    <a:pt x="39757" y="1410"/>
                    <a:pt x="36921" y="716"/>
                    <a:pt x="34412" y="716"/>
                  </a:cubicBezTo>
                  <a:cubicBezTo>
                    <a:pt x="30620" y="716"/>
                    <a:pt x="27575" y="2302"/>
                    <a:pt x="27575" y="2302"/>
                  </a:cubicBezTo>
                  <a:cubicBezTo>
                    <a:pt x="26268" y="605"/>
                    <a:pt x="23928" y="1"/>
                    <a:pt x="21554" y="1"/>
                  </a:cubicBezTo>
                  <a:close/>
                </a:path>
              </a:pathLst>
            </a:custGeom>
            <a:solidFill>
              <a:srgbClr val="F2B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6053;p88">
              <a:extLst>
                <a:ext uri="{FF2B5EF4-FFF2-40B4-BE49-F238E27FC236}">
                  <a16:creationId xmlns:a16="http://schemas.microsoft.com/office/drawing/2014/main" id="{D835AA30-6929-32DE-A5E8-2CE0F72E8510}"/>
                </a:ext>
              </a:extLst>
            </p:cNvPr>
            <p:cNvSpPr/>
            <p:nvPr/>
          </p:nvSpPr>
          <p:spPr>
            <a:xfrm>
              <a:off x="-5129101" y="591499"/>
              <a:ext cx="1322983" cy="705596"/>
            </a:xfrm>
            <a:custGeom>
              <a:avLst/>
              <a:gdLst/>
              <a:ahLst/>
              <a:cxnLst/>
              <a:rect l="l" t="t" r="r" b="b"/>
              <a:pathLst>
                <a:path w="54697" h="29031" extrusionOk="0">
                  <a:moveTo>
                    <a:pt x="18842" y="1"/>
                  </a:moveTo>
                  <a:cubicBezTo>
                    <a:pt x="18547" y="1"/>
                    <a:pt x="18253" y="191"/>
                    <a:pt x="18253" y="572"/>
                  </a:cubicBezTo>
                  <a:lnTo>
                    <a:pt x="18253" y="11062"/>
                  </a:lnTo>
                  <a:cubicBezTo>
                    <a:pt x="16717" y="10871"/>
                    <a:pt x="15169" y="10764"/>
                    <a:pt x="13645" y="10633"/>
                  </a:cubicBezTo>
                  <a:cubicBezTo>
                    <a:pt x="11692" y="10466"/>
                    <a:pt x="9752" y="10323"/>
                    <a:pt x="7799" y="10204"/>
                  </a:cubicBezTo>
                  <a:cubicBezTo>
                    <a:pt x="7335" y="8561"/>
                    <a:pt x="6858" y="6918"/>
                    <a:pt x="6394" y="5275"/>
                  </a:cubicBezTo>
                  <a:cubicBezTo>
                    <a:pt x="6309" y="4980"/>
                    <a:pt x="6075" y="4853"/>
                    <a:pt x="5839" y="4853"/>
                  </a:cubicBezTo>
                  <a:cubicBezTo>
                    <a:pt x="5483" y="4853"/>
                    <a:pt x="5122" y="5141"/>
                    <a:pt x="5251" y="5585"/>
                  </a:cubicBezTo>
                  <a:cubicBezTo>
                    <a:pt x="5680" y="7097"/>
                    <a:pt x="6120" y="8609"/>
                    <a:pt x="6549" y="10121"/>
                  </a:cubicBezTo>
                  <a:cubicBezTo>
                    <a:pt x="4632" y="10002"/>
                    <a:pt x="2715" y="9895"/>
                    <a:pt x="810" y="9811"/>
                  </a:cubicBezTo>
                  <a:cubicBezTo>
                    <a:pt x="794" y="9811"/>
                    <a:pt x="779" y="9810"/>
                    <a:pt x="763" y="9810"/>
                  </a:cubicBezTo>
                  <a:cubicBezTo>
                    <a:pt x="1" y="9810"/>
                    <a:pt x="16" y="10955"/>
                    <a:pt x="810" y="10990"/>
                  </a:cubicBezTo>
                  <a:cubicBezTo>
                    <a:pt x="3715" y="11133"/>
                    <a:pt x="6620" y="11312"/>
                    <a:pt x="9525" y="11502"/>
                  </a:cubicBezTo>
                  <a:cubicBezTo>
                    <a:pt x="12466" y="11705"/>
                    <a:pt x="15610" y="11776"/>
                    <a:pt x="18598" y="12240"/>
                  </a:cubicBezTo>
                  <a:cubicBezTo>
                    <a:pt x="18681" y="12276"/>
                    <a:pt x="18777" y="12288"/>
                    <a:pt x="18872" y="12288"/>
                  </a:cubicBezTo>
                  <a:cubicBezTo>
                    <a:pt x="19646" y="12419"/>
                    <a:pt x="20408" y="12574"/>
                    <a:pt x="21158" y="12764"/>
                  </a:cubicBezTo>
                  <a:cubicBezTo>
                    <a:pt x="22110" y="13014"/>
                    <a:pt x="21908" y="14884"/>
                    <a:pt x="21884" y="15574"/>
                  </a:cubicBezTo>
                  <a:cubicBezTo>
                    <a:pt x="21801" y="17753"/>
                    <a:pt x="20860" y="19884"/>
                    <a:pt x="19408" y="21563"/>
                  </a:cubicBezTo>
                  <a:cubicBezTo>
                    <a:pt x="17582" y="23685"/>
                    <a:pt x="14270" y="25073"/>
                    <a:pt x="11164" y="25073"/>
                  </a:cubicBezTo>
                  <a:cubicBezTo>
                    <a:pt x="8901" y="25073"/>
                    <a:pt x="6748" y="24337"/>
                    <a:pt x="5358" y="22611"/>
                  </a:cubicBezTo>
                  <a:cubicBezTo>
                    <a:pt x="5214" y="22431"/>
                    <a:pt x="5017" y="22357"/>
                    <a:pt x="4825" y="22357"/>
                  </a:cubicBezTo>
                  <a:cubicBezTo>
                    <a:pt x="4367" y="22357"/>
                    <a:pt x="3931" y="22778"/>
                    <a:pt x="4275" y="23206"/>
                  </a:cubicBezTo>
                  <a:cubicBezTo>
                    <a:pt x="5987" y="25326"/>
                    <a:pt x="8523" y="26201"/>
                    <a:pt x="11148" y="26201"/>
                  </a:cubicBezTo>
                  <a:cubicBezTo>
                    <a:pt x="13580" y="26201"/>
                    <a:pt x="16088" y="25450"/>
                    <a:pt x="18086" y="24242"/>
                  </a:cubicBezTo>
                  <a:cubicBezTo>
                    <a:pt x="20002" y="26591"/>
                    <a:pt x="22404" y="27772"/>
                    <a:pt x="25042" y="27772"/>
                  </a:cubicBezTo>
                  <a:cubicBezTo>
                    <a:pt x="26388" y="27772"/>
                    <a:pt x="27795" y="27465"/>
                    <a:pt x="29230" y="26849"/>
                  </a:cubicBezTo>
                  <a:cubicBezTo>
                    <a:pt x="29516" y="26730"/>
                    <a:pt x="30016" y="26552"/>
                    <a:pt x="30409" y="26290"/>
                  </a:cubicBezTo>
                  <a:cubicBezTo>
                    <a:pt x="32240" y="27882"/>
                    <a:pt x="34366" y="29004"/>
                    <a:pt x="36547" y="29004"/>
                  </a:cubicBezTo>
                  <a:cubicBezTo>
                    <a:pt x="37841" y="29004"/>
                    <a:pt x="39153" y="28609"/>
                    <a:pt x="40434" y="27683"/>
                  </a:cubicBezTo>
                  <a:cubicBezTo>
                    <a:pt x="40791" y="27421"/>
                    <a:pt x="41065" y="27171"/>
                    <a:pt x="41291" y="26909"/>
                  </a:cubicBezTo>
                  <a:cubicBezTo>
                    <a:pt x="42256" y="27957"/>
                    <a:pt x="43625" y="28611"/>
                    <a:pt x="45006" y="28885"/>
                  </a:cubicBezTo>
                  <a:cubicBezTo>
                    <a:pt x="45439" y="28975"/>
                    <a:pt x="46006" y="29031"/>
                    <a:pt x="46619" y="29031"/>
                  </a:cubicBezTo>
                  <a:cubicBezTo>
                    <a:pt x="48368" y="29031"/>
                    <a:pt x="50488" y="28575"/>
                    <a:pt x="50912" y="27147"/>
                  </a:cubicBezTo>
                  <a:cubicBezTo>
                    <a:pt x="52138" y="23063"/>
                    <a:pt x="53352" y="18979"/>
                    <a:pt x="54567" y="14895"/>
                  </a:cubicBezTo>
                  <a:cubicBezTo>
                    <a:pt x="54696" y="14450"/>
                    <a:pt x="54331" y="14161"/>
                    <a:pt x="53975" y="14161"/>
                  </a:cubicBezTo>
                  <a:cubicBezTo>
                    <a:pt x="53740" y="14161"/>
                    <a:pt x="53509" y="14286"/>
                    <a:pt x="53424" y="14574"/>
                  </a:cubicBezTo>
                  <a:cubicBezTo>
                    <a:pt x="52436" y="17896"/>
                    <a:pt x="51447" y="21206"/>
                    <a:pt x="50459" y="24528"/>
                  </a:cubicBezTo>
                  <a:cubicBezTo>
                    <a:pt x="50257" y="25230"/>
                    <a:pt x="50042" y="25933"/>
                    <a:pt x="49840" y="26635"/>
                  </a:cubicBezTo>
                  <a:cubicBezTo>
                    <a:pt x="49554" y="27599"/>
                    <a:pt x="48947" y="27361"/>
                    <a:pt x="47899" y="27635"/>
                  </a:cubicBezTo>
                  <a:cubicBezTo>
                    <a:pt x="47411" y="27761"/>
                    <a:pt x="46887" y="27825"/>
                    <a:pt x="46353" y="27825"/>
                  </a:cubicBezTo>
                  <a:cubicBezTo>
                    <a:pt x="44660" y="27825"/>
                    <a:pt x="42879" y="27180"/>
                    <a:pt x="41910" y="25813"/>
                  </a:cubicBezTo>
                  <a:cubicBezTo>
                    <a:pt x="42125" y="25159"/>
                    <a:pt x="42184" y="24409"/>
                    <a:pt x="42339" y="23456"/>
                  </a:cubicBezTo>
                  <a:cubicBezTo>
                    <a:pt x="42958" y="19717"/>
                    <a:pt x="43565" y="15979"/>
                    <a:pt x="44173" y="12228"/>
                  </a:cubicBezTo>
                  <a:cubicBezTo>
                    <a:pt x="44351" y="11133"/>
                    <a:pt x="44542" y="10026"/>
                    <a:pt x="44708" y="8919"/>
                  </a:cubicBezTo>
                  <a:cubicBezTo>
                    <a:pt x="44828" y="8216"/>
                    <a:pt x="46054" y="6859"/>
                    <a:pt x="46578" y="6085"/>
                  </a:cubicBezTo>
                  <a:cubicBezTo>
                    <a:pt x="46868" y="5637"/>
                    <a:pt x="46460" y="5213"/>
                    <a:pt x="46045" y="5213"/>
                  </a:cubicBezTo>
                  <a:cubicBezTo>
                    <a:pt x="45863" y="5213"/>
                    <a:pt x="45680" y="5294"/>
                    <a:pt x="45554" y="5490"/>
                  </a:cubicBezTo>
                  <a:cubicBezTo>
                    <a:pt x="44494" y="7061"/>
                    <a:pt x="43661" y="8109"/>
                    <a:pt x="43363" y="9931"/>
                  </a:cubicBezTo>
                  <a:cubicBezTo>
                    <a:pt x="42863" y="12955"/>
                    <a:pt x="42375" y="15991"/>
                    <a:pt x="41875" y="19015"/>
                  </a:cubicBezTo>
                  <a:cubicBezTo>
                    <a:pt x="41506" y="21277"/>
                    <a:pt x="41137" y="23539"/>
                    <a:pt x="40767" y="25802"/>
                  </a:cubicBezTo>
                  <a:cubicBezTo>
                    <a:pt x="40775" y="25752"/>
                    <a:pt x="40779" y="25730"/>
                    <a:pt x="40774" y="25730"/>
                  </a:cubicBezTo>
                  <a:lnTo>
                    <a:pt x="40774" y="25730"/>
                  </a:lnTo>
                  <a:cubicBezTo>
                    <a:pt x="40763" y="25730"/>
                    <a:pt x="40705" y="25852"/>
                    <a:pt x="40529" y="26028"/>
                  </a:cubicBezTo>
                  <a:cubicBezTo>
                    <a:pt x="40065" y="26528"/>
                    <a:pt x="39517" y="26909"/>
                    <a:pt x="38934" y="27242"/>
                  </a:cubicBezTo>
                  <a:cubicBezTo>
                    <a:pt x="38140" y="27705"/>
                    <a:pt x="37333" y="27901"/>
                    <a:pt x="36537" y="27901"/>
                  </a:cubicBezTo>
                  <a:cubicBezTo>
                    <a:pt x="34526" y="27901"/>
                    <a:pt x="32578" y="26651"/>
                    <a:pt x="31052" y="25278"/>
                  </a:cubicBezTo>
                  <a:cubicBezTo>
                    <a:pt x="31123" y="24313"/>
                    <a:pt x="31195" y="23349"/>
                    <a:pt x="31278" y="22384"/>
                  </a:cubicBezTo>
                  <a:cubicBezTo>
                    <a:pt x="31600" y="18158"/>
                    <a:pt x="31921" y="13919"/>
                    <a:pt x="32243" y="9692"/>
                  </a:cubicBezTo>
                  <a:cubicBezTo>
                    <a:pt x="32350" y="8347"/>
                    <a:pt x="32445" y="7002"/>
                    <a:pt x="32552" y="5656"/>
                  </a:cubicBezTo>
                  <a:cubicBezTo>
                    <a:pt x="32576" y="5418"/>
                    <a:pt x="32576" y="5537"/>
                    <a:pt x="32886" y="4835"/>
                  </a:cubicBezTo>
                  <a:cubicBezTo>
                    <a:pt x="33267" y="3989"/>
                    <a:pt x="33648" y="3144"/>
                    <a:pt x="34029" y="2299"/>
                  </a:cubicBezTo>
                  <a:cubicBezTo>
                    <a:pt x="34242" y="1823"/>
                    <a:pt x="33823" y="1387"/>
                    <a:pt x="33440" y="1387"/>
                  </a:cubicBezTo>
                  <a:cubicBezTo>
                    <a:pt x="33267" y="1387"/>
                    <a:pt x="33101" y="1476"/>
                    <a:pt x="33005" y="1691"/>
                  </a:cubicBezTo>
                  <a:cubicBezTo>
                    <a:pt x="32171" y="3561"/>
                    <a:pt x="31421" y="5001"/>
                    <a:pt x="31266" y="7002"/>
                  </a:cubicBezTo>
                  <a:cubicBezTo>
                    <a:pt x="30992" y="10609"/>
                    <a:pt x="30719" y="14217"/>
                    <a:pt x="30433" y="17812"/>
                  </a:cubicBezTo>
                  <a:cubicBezTo>
                    <a:pt x="30254" y="20253"/>
                    <a:pt x="30064" y="22694"/>
                    <a:pt x="29873" y="25147"/>
                  </a:cubicBezTo>
                  <a:cubicBezTo>
                    <a:pt x="29814" y="25206"/>
                    <a:pt x="29683" y="25301"/>
                    <a:pt x="29445" y="25432"/>
                  </a:cubicBezTo>
                  <a:cubicBezTo>
                    <a:pt x="28647" y="25873"/>
                    <a:pt x="27802" y="26171"/>
                    <a:pt x="26921" y="26409"/>
                  </a:cubicBezTo>
                  <a:cubicBezTo>
                    <a:pt x="26255" y="26591"/>
                    <a:pt x="25607" y="26677"/>
                    <a:pt x="24978" y="26677"/>
                  </a:cubicBezTo>
                  <a:cubicBezTo>
                    <a:pt x="22647" y="26677"/>
                    <a:pt x="20598" y="25488"/>
                    <a:pt x="19050" y="23575"/>
                  </a:cubicBezTo>
                  <a:cubicBezTo>
                    <a:pt x="22134" y="21158"/>
                    <a:pt x="23849" y="16824"/>
                    <a:pt x="22920" y="13133"/>
                  </a:cubicBezTo>
                  <a:cubicBezTo>
                    <a:pt x="22646" y="12026"/>
                    <a:pt x="21920" y="11693"/>
                    <a:pt x="20813" y="11466"/>
                  </a:cubicBezTo>
                  <a:cubicBezTo>
                    <a:pt x="20360" y="11371"/>
                    <a:pt x="19896" y="11288"/>
                    <a:pt x="19431" y="11216"/>
                  </a:cubicBezTo>
                  <a:lnTo>
                    <a:pt x="19431" y="572"/>
                  </a:lnTo>
                  <a:cubicBezTo>
                    <a:pt x="19431" y="191"/>
                    <a:pt x="19137" y="1"/>
                    <a:pt x="18842" y="1"/>
                  </a:cubicBezTo>
                  <a:close/>
                </a:path>
              </a:pathLst>
            </a:custGeom>
            <a:solidFill>
              <a:srgbClr val="DB9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6054;p88">
              <a:extLst>
                <a:ext uri="{FF2B5EF4-FFF2-40B4-BE49-F238E27FC236}">
                  <a16:creationId xmlns:a16="http://schemas.microsoft.com/office/drawing/2014/main" id="{D61CA723-FE93-0C7F-45D8-7F9A3D1C311B}"/>
                </a:ext>
              </a:extLst>
            </p:cNvPr>
            <p:cNvSpPr/>
            <p:nvPr/>
          </p:nvSpPr>
          <p:spPr>
            <a:xfrm>
              <a:off x="-5005998" y="2175698"/>
              <a:ext cx="1182324" cy="1881502"/>
            </a:xfrm>
            <a:custGeom>
              <a:avLst/>
              <a:gdLst/>
              <a:ahLst/>
              <a:cxnLst/>
              <a:rect l="l" t="t" r="r" b="b"/>
              <a:pathLst>
                <a:path w="47293" h="75260" extrusionOk="0">
                  <a:moveTo>
                    <a:pt x="1" y="0"/>
                  </a:moveTo>
                  <a:lnTo>
                    <a:pt x="1" y="75260"/>
                  </a:lnTo>
                  <a:lnTo>
                    <a:pt x="47292" y="75260"/>
                  </a:lnTo>
                  <a:lnTo>
                    <a:pt x="47292" y="0"/>
                  </a:lnTo>
                  <a:close/>
                </a:path>
              </a:pathLst>
            </a:custGeom>
            <a:solidFill>
              <a:srgbClr val="FEFD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6055;p88">
              <a:extLst>
                <a:ext uri="{FF2B5EF4-FFF2-40B4-BE49-F238E27FC236}">
                  <a16:creationId xmlns:a16="http://schemas.microsoft.com/office/drawing/2014/main" id="{5D77B150-E2FE-9709-C6F5-297AA758D454}"/>
                </a:ext>
              </a:extLst>
            </p:cNvPr>
            <p:cNvSpPr/>
            <p:nvPr/>
          </p:nvSpPr>
          <p:spPr>
            <a:xfrm>
              <a:off x="-5005998" y="2175698"/>
              <a:ext cx="1182324" cy="426848"/>
            </a:xfrm>
            <a:custGeom>
              <a:avLst/>
              <a:gdLst/>
              <a:ahLst/>
              <a:cxnLst/>
              <a:rect l="l" t="t" r="r" b="b"/>
              <a:pathLst>
                <a:path w="47293" h="17074" extrusionOk="0">
                  <a:moveTo>
                    <a:pt x="1" y="0"/>
                  </a:moveTo>
                  <a:lnTo>
                    <a:pt x="1" y="17074"/>
                  </a:lnTo>
                  <a:lnTo>
                    <a:pt x="47292" y="17074"/>
                  </a:lnTo>
                  <a:lnTo>
                    <a:pt x="4729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6056;p88">
              <a:extLst>
                <a:ext uri="{FF2B5EF4-FFF2-40B4-BE49-F238E27FC236}">
                  <a16:creationId xmlns:a16="http://schemas.microsoft.com/office/drawing/2014/main" id="{E79B5E02-5950-572A-B1A2-BAC4E360E1D6}"/>
                </a:ext>
              </a:extLst>
            </p:cNvPr>
            <p:cNvSpPr/>
            <p:nvPr/>
          </p:nvSpPr>
          <p:spPr>
            <a:xfrm>
              <a:off x="-10007226" y="4416751"/>
              <a:ext cx="2578923" cy="1160873"/>
            </a:xfrm>
            <a:custGeom>
              <a:avLst/>
              <a:gdLst/>
              <a:ahLst/>
              <a:cxnLst/>
              <a:rect l="l" t="t" r="r" b="b"/>
              <a:pathLst>
                <a:path w="103157" h="46435" extrusionOk="0">
                  <a:moveTo>
                    <a:pt x="1" y="0"/>
                  </a:moveTo>
                  <a:lnTo>
                    <a:pt x="17956" y="23217"/>
                  </a:lnTo>
                  <a:lnTo>
                    <a:pt x="1" y="46435"/>
                  </a:lnTo>
                  <a:lnTo>
                    <a:pt x="103157" y="46435"/>
                  </a:lnTo>
                  <a:lnTo>
                    <a:pt x="34993" y="23217"/>
                  </a:lnTo>
                  <a:lnTo>
                    <a:pt x="34993" y="0"/>
                  </a:lnTo>
                  <a:close/>
                </a:path>
              </a:pathLst>
            </a:custGeom>
            <a:solidFill>
              <a:schemeClr val="bg1">
                <a:lumMod val="60000"/>
                <a:lumOff val="4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6057;p88">
              <a:extLst>
                <a:ext uri="{FF2B5EF4-FFF2-40B4-BE49-F238E27FC236}">
                  <a16:creationId xmlns:a16="http://schemas.microsoft.com/office/drawing/2014/main" id="{A80269CB-A06C-D30E-E32A-CCD80B2D75C1}"/>
                </a:ext>
              </a:extLst>
            </p:cNvPr>
            <p:cNvSpPr/>
            <p:nvPr/>
          </p:nvSpPr>
          <p:spPr>
            <a:xfrm>
              <a:off x="-9132403" y="5228751"/>
              <a:ext cx="1704100" cy="348873"/>
            </a:xfrm>
            <a:custGeom>
              <a:avLst/>
              <a:gdLst/>
              <a:ahLst/>
              <a:cxnLst/>
              <a:rect l="l" t="t" r="r" b="b"/>
              <a:pathLst>
                <a:path w="68164" h="13955" extrusionOk="0">
                  <a:moveTo>
                    <a:pt x="0" y="0"/>
                  </a:moveTo>
                  <a:lnTo>
                    <a:pt x="68164" y="13955"/>
                  </a:lnTo>
                  <a:lnTo>
                    <a:pt x="68164" y="0"/>
                  </a:lnTo>
                  <a:close/>
                </a:path>
              </a:pathLst>
            </a:custGeom>
            <a:solidFill>
              <a:schemeClr val="tx1">
                <a:lumMod val="5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6058;p88">
              <a:extLst>
                <a:ext uri="{FF2B5EF4-FFF2-40B4-BE49-F238E27FC236}">
                  <a16:creationId xmlns:a16="http://schemas.microsoft.com/office/drawing/2014/main" id="{53D931C0-1EB6-8DE6-EE14-1DABDED27479}"/>
                </a:ext>
              </a:extLst>
            </p:cNvPr>
            <p:cNvSpPr/>
            <p:nvPr/>
          </p:nvSpPr>
          <p:spPr>
            <a:xfrm>
              <a:off x="-4580048" y="4416751"/>
              <a:ext cx="2578923" cy="1160873"/>
            </a:xfrm>
            <a:custGeom>
              <a:avLst/>
              <a:gdLst/>
              <a:ahLst/>
              <a:cxnLst/>
              <a:rect l="l" t="t" r="r" b="b"/>
              <a:pathLst>
                <a:path w="103157" h="46435" extrusionOk="0">
                  <a:moveTo>
                    <a:pt x="68152" y="0"/>
                  </a:moveTo>
                  <a:lnTo>
                    <a:pt x="68152" y="23217"/>
                  </a:lnTo>
                  <a:lnTo>
                    <a:pt x="1" y="46435"/>
                  </a:lnTo>
                  <a:lnTo>
                    <a:pt x="103156" y="46435"/>
                  </a:lnTo>
                  <a:lnTo>
                    <a:pt x="85202" y="23217"/>
                  </a:lnTo>
                  <a:lnTo>
                    <a:pt x="103156" y="0"/>
                  </a:lnTo>
                  <a:close/>
                </a:path>
              </a:pathLst>
            </a:custGeom>
            <a:solidFill>
              <a:schemeClr val="bg1">
                <a:lumMod val="60000"/>
                <a:lumOff val="4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6059;p88">
              <a:extLst>
                <a:ext uri="{FF2B5EF4-FFF2-40B4-BE49-F238E27FC236}">
                  <a16:creationId xmlns:a16="http://schemas.microsoft.com/office/drawing/2014/main" id="{DD356D29-F870-DFA7-BC70-241EE10F5461}"/>
                </a:ext>
              </a:extLst>
            </p:cNvPr>
            <p:cNvSpPr/>
            <p:nvPr/>
          </p:nvSpPr>
          <p:spPr>
            <a:xfrm>
              <a:off x="-4580048" y="5228751"/>
              <a:ext cx="1703801" cy="348873"/>
            </a:xfrm>
            <a:custGeom>
              <a:avLst/>
              <a:gdLst/>
              <a:ahLst/>
              <a:cxnLst/>
              <a:rect l="l" t="t" r="r" b="b"/>
              <a:pathLst>
                <a:path w="68152" h="13955" extrusionOk="0">
                  <a:moveTo>
                    <a:pt x="1" y="0"/>
                  </a:moveTo>
                  <a:lnTo>
                    <a:pt x="1" y="13955"/>
                  </a:lnTo>
                  <a:lnTo>
                    <a:pt x="68152" y="0"/>
                  </a:lnTo>
                  <a:close/>
                </a:path>
              </a:pathLst>
            </a:custGeom>
            <a:solidFill>
              <a:schemeClr val="tx1">
                <a:lumMod val="5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6060;p88">
              <a:extLst>
                <a:ext uri="{FF2B5EF4-FFF2-40B4-BE49-F238E27FC236}">
                  <a16:creationId xmlns:a16="http://schemas.microsoft.com/office/drawing/2014/main" id="{31032583-3E8B-3B07-F3EF-33841EC2461F}"/>
                </a:ext>
              </a:extLst>
            </p:cNvPr>
            <p:cNvSpPr/>
            <p:nvPr/>
          </p:nvSpPr>
          <p:spPr>
            <a:xfrm>
              <a:off x="-9132403" y="3877100"/>
              <a:ext cx="6270750" cy="1427875"/>
            </a:xfrm>
            <a:custGeom>
              <a:avLst/>
              <a:gdLst/>
              <a:ahLst/>
              <a:cxnLst/>
              <a:rect l="l" t="t" r="r" b="b"/>
              <a:pathLst>
                <a:path w="250830" h="57115" extrusionOk="0">
                  <a:moveTo>
                    <a:pt x="0" y="0"/>
                  </a:moveTo>
                  <a:lnTo>
                    <a:pt x="0" y="57114"/>
                  </a:lnTo>
                  <a:lnTo>
                    <a:pt x="250829" y="57114"/>
                  </a:lnTo>
                  <a:lnTo>
                    <a:pt x="250829" y="0"/>
                  </a:lnTo>
                  <a:close/>
                </a:path>
              </a:pathLst>
            </a:custGeom>
            <a:solidFill>
              <a:srgbClr val="E289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6061;p88">
              <a:extLst>
                <a:ext uri="{FF2B5EF4-FFF2-40B4-BE49-F238E27FC236}">
                  <a16:creationId xmlns:a16="http://schemas.microsoft.com/office/drawing/2014/main" id="{799063E4-0958-71AC-F321-BB44C13F786E}"/>
                </a:ext>
              </a:extLst>
            </p:cNvPr>
            <p:cNvSpPr/>
            <p:nvPr/>
          </p:nvSpPr>
          <p:spPr>
            <a:xfrm>
              <a:off x="-6712951" y="425299"/>
              <a:ext cx="1322958" cy="705621"/>
            </a:xfrm>
            <a:custGeom>
              <a:avLst/>
              <a:gdLst/>
              <a:ahLst/>
              <a:cxnLst/>
              <a:rect l="l" t="t" r="r" b="b"/>
              <a:pathLst>
                <a:path w="54696" h="29026" extrusionOk="0">
                  <a:moveTo>
                    <a:pt x="18848" y="0"/>
                  </a:moveTo>
                  <a:cubicBezTo>
                    <a:pt x="18550" y="0"/>
                    <a:pt x="18253" y="191"/>
                    <a:pt x="18253" y="572"/>
                  </a:cubicBezTo>
                  <a:lnTo>
                    <a:pt x="18253" y="11049"/>
                  </a:lnTo>
                  <a:cubicBezTo>
                    <a:pt x="16717" y="10859"/>
                    <a:pt x="15169" y="10751"/>
                    <a:pt x="13645" y="10632"/>
                  </a:cubicBezTo>
                  <a:cubicBezTo>
                    <a:pt x="11704" y="10466"/>
                    <a:pt x="9752" y="10323"/>
                    <a:pt x="7811" y="10192"/>
                  </a:cubicBezTo>
                  <a:cubicBezTo>
                    <a:pt x="7335" y="8549"/>
                    <a:pt x="6870" y="6906"/>
                    <a:pt x="6394" y="5263"/>
                  </a:cubicBezTo>
                  <a:cubicBezTo>
                    <a:pt x="6313" y="4974"/>
                    <a:pt x="6084" y="4849"/>
                    <a:pt x="5850" y="4849"/>
                  </a:cubicBezTo>
                  <a:cubicBezTo>
                    <a:pt x="5495" y="4849"/>
                    <a:pt x="5129" y="5135"/>
                    <a:pt x="5251" y="5572"/>
                  </a:cubicBezTo>
                  <a:cubicBezTo>
                    <a:pt x="5692" y="7084"/>
                    <a:pt x="6120" y="8596"/>
                    <a:pt x="6549" y="10120"/>
                  </a:cubicBezTo>
                  <a:cubicBezTo>
                    <a:pt x="4644" y="10001"/>
                    <a:pt x="2727" y="9894"/>
                    <a:pt x="810" y="9799"/>
                  </a:cubicBezTo>
                  <a:cubicBezTo>
                    <a:pt x="798" y="9798"/>
                    <a:pt x="786" y="9798"/>
                    <a:pt x="774" y="9798"/>
                  </a:cubicBezTo>
                  <a:cubicBezTo>
                    <a:pt x="1" y="9798"/>
                    <a:pt x="24" y="10942"/>
                    <a:pt x="810" y="10978"/>
                  </a:cubicBezTo>
                  <a:cubicBezTo>
                    <a:pt x="3715" y="11120"/>
                    <a:pt x="6620" y="11299"/>
                    <a:pt x="9525" y="11501"/>
                  </a:cubicBezTo>
                  <a:cubicBezTo>
                    <a:pt x="12478" y="11704"/>
                    <a:pt x="15621" y="11763"/>
                    <a:pt x="18598" y="12240"/>
                  </a:cubicBezTo>
                  <a:cubicBezTo>
                    <a:pt x="18681" y="12275"/>
                    <a:pt x="18776" y="12287"/>
                    <a:pt x="18872" y="12287"/>
                  </a:cubicBezTo>
                  <a:cubicBezTo>
                    <a:pt x="19646" y="12406"/>
                    <a:pt x="20420" y="12561"/>
                    <a:pt x="21158" y="12764"/>
                  </a:cubicBezTo>
                  <a:cubicBezTo>
                    <a:pt x="22110" y="13014"/>
                    <a:pt x="21920" y="14871"/>
                    <a:pt x="21896" y="15562"/>
                  </a:cubicBezTo>
                  <a:cubicBezTo>
                    <a:pt x="21801" y="17752"/>
                    <a:pt x="20872" y="19883"/>
                    <a:pt x="19419" y="21562"/>
                  </a:cubicBezTo>
                  <a:cubicBezTo>
                    <a:pt x="17589" y="23681"/>
                    <a:pt x="14280" y="25065"/>
                    <a:pt x="11176" y="25065"/>
                  </a:cubicBezTo>
                  <a:cubicBezTo>
                    <a:pt x="8908" y="25065"/>
                    <a:pt x="6750" y="24327"/>
                    <a:pt x="5358" y="22598"/>
                  </a:cubicBezTo>
                  <a:cubicBezTo>
                    <a:pt x="5218" y="22422"/>
                    <a:pt x="5023" y="22349"/>
                    <a:pt x="4831" y="22349"/>
                  </a:cubicBezTo>
                  <a:cubicBezTo>
                    <a:pt x="4373" y="22349"/>
                    <a:pt x="3931" y="22765"/>
                    <a:pt x="4275" y="23193"/>
                  </a:cubicBezTo>
                  <a:cubicBezTo>
                    <a:pt x="5986" y="25319"/>
                    <a:pt x="8526" y="26197"/>
                    <a:pt x="11153" y="26197"/>
                  </a:cubicBezTo>
                  <a:cubicBezTo>
                    <a:pt x="13588" y="26197"/>
                    <a:pt x="16099" y="25443"/>
                    <a:pt x="18098" y="24229"/>
                  </a:cubicBezTo>
                  <a:cubicBezTo>
                    <a:pt x="20007" y="26588"/>
                    <a:pt x="22407" y="27770"/>
                    <a:pt x="25049" y="27770"/>
                  </a:cubicBezTo>
                  <a:cubicBezTo>
                    <a:pt x="26395" y="27770"/>
                    <a:pt x="27803" y="27463"/>
                    <a:pt x="29242" y="26849"/>
                  </a:cubicBezTo>
                  <a:cubicBezTo>
                    <a:pt x="29528" y="26718"/>
                    <a:pt x="30016" y="26539"/>
                    <a:pt x="30421" y="26289"/>
                  </a:cubicBezTo>
                  <a:cubicBezTo>
                    <a:pt x="32252" y="27881"/>
                    <a:pt x="34378" y="29004"/>
                    <a:pt x="36556" y="29004"/>
                  </a:cubicBezTo>
                  <a:cubicBezTo>
                    <a:pt x="37848" y="29004"/>
                    <a:pt x="39157" y="28609"/>
                    <a:pt x="40434" y="27682"/>
                  </a:cubicBezTo>
                  <a:cubicBezTo>
                    <a:pt x="40791" y="27420"/>
                    <a:pt x="41077" y="27158"/>
                    <a:pt x="41291" y="26896"/>
                  </a:cubicBezTo>
                  <a:cubicBezTo>
                    <a:pt x="42256" y="27956"/>
                    <a:pt x="43625" y="28599"/>
                    <a:pt x="45018" y="28885"/>
                  </a:cubicBezTo>
                  <a:cubicBezTo>
                    <a:pt x="45445" y="28971"/>
                    <a:pt x="46008" y="29025"/>
                    <a:pt x="46617" y="29025"/>
                  </a:cubicBezTo>
                  <a:cubicBezTo>
                    <a:pt x="48366" y="29025"/>
                    <a:pt x="50499" y="28577"/>
                    <a:pt x="50923" y="27146"/>
                  </a:cubicBezTo>
                  <a:cubicBezTo>
                    <a:pt x="52138" y="23062"/>
                    <a:pt x="53352" y="18967"/>
                    <a:pt x="54567" y="14883"/>
                  </a:cubicBezTo>
                  <a:cubicBezTo>
                    <a:pt x="54695" y="14439"/>
                    <a:pt x="54334" y="14151"/>
                    <a:pt x="53979" y="14151"/>
                  </a:cubicBezTo>
                  <a:cubicBezTo>
                    <a:pt x="53743" y="14151"/>
                    <a:pt x="53509" y="14278"/>
                    <a:pt x="53424" y="14573"/>
                  </a:cubicBezTo>
                  <a:cubicBezTo>
                    <a:pt x="52435" y="17883"/>
                    <a:pt x="51459" y="21205"/>
                    <a:pt x="50471" y="24515"/>
                  </a:cubicBezTo>
                  <a:cubicBezTo>
                    <a:pt x="50257" y="25229"/>
                    <a:pt x="50054" y="25932"/>
                    <a:pt x="49840" y="26634"/>
                  </a:cubicBezTo>
                  <a:cubicBezTo>
                    <a:pt x="49554" y="27587"/>
                    <a:pt x="48947" y="27349"/>
                    <a:pt x="47899" y="27623"/>
                  </a:cubicBezTo>
                  <a:cubicBezTo>
                    <a:pt x="47412" y="27752"/>
                    <a:pt x="46886" y="27817"/>
                    <a:pt x="46352" y="27817"/>
                  </a:cubicBezTo>
                  <a:cubicBezTo>
                    <a:pt x="44666" y="27817"/>
                    <a:pt x="42887" y="27166"/>
                    <a:pt x="41910" y="25801"/>
                  </a:cubicBezTo>
                  <a:cubicBezTo>
                    <a:pt x="42125" y="25146"/>
                    <a:pt x="42196" y="24408"/>
                    <a:pt x="42351" y="23455"/>
                  </a:cubicBezTo>
                  <a:cubicBezTo>
                    <a:pt x="42958" y="19705"/>
                    <a:pt x="43565" y="15966"/>
                    <a:pt x="44184" y="12228"/>
                  </a:cubicBezTo>
                  <a:cubicBezTo>
                    <a:pt x="44363" y="11120"/>
                    <a:pt x="44542" y="10025"/>
                    <a:pt x="44720" y="8918"/>
                  </a:cubicBezTo>
                  <a:cubicBezTo>
                    <a:pt x="44839" y="8203"/>
                    <a:pt x="46054" y="6846"/>
                    <a:pt x="46578" y="6072"/>
                  </a:cubicBezTo>
                  <a:cubicBezTo>
                    <a:pt x="46877" y="5631"/>
                    <a:pt x="46467" y="5208"/>
                    <a:pt x="46047" y="5208"/>
                  </a:cubicBezTo>
                  <a:cubicBezTo>
                    <a:pt x="45866" y="5208"/>
                    <a:pt x="45683" y="5287"/>
                    <a:pt x="45554" y="5477"/>
                  </a:cubicBezTo>
                  <a:cubicBezTo>
                    <a:pt x="44506" y="7049"/>
                    <a:pt x="43661" y="8096"/>
                    <a:pt x="43363" y="9930"/>
                  </a:cubicBezTo>
                  <a:cubicBezTo>
                    <a:pt x="42863" y="12954"/>
                    <a:pt x="42375" y="15978"/>
                    <a:pt x="41887" y="19014"/>
                  </a:cubicBezTo>
                  <a:cubicBezTo>
                    <a:pt x="41506" y="21265"/>
                    <a:pt x="41136" y="23527"/>
                    <a:pt x="40779" y="25789"/>
                  </a:cubicBezTo>
                  <a:cubicBezTo>
                    <a:pt x="40786" y="25740"/>
                    <a:pt x="40789" y="25717"/>
                    <a:pt x="40784" y="25717"/>
                  </a:cubicBezTo>
                  <a:lnTo>
                    <a:pt x="40784" y="25717"/>
                  </a:lnTo>
                  <a:cubicBezTo>
                    <a:pt x="40770" y="25717"/>
                    <a:pt x="40709" y="25843"/>
                    <a:pt x="40541" y="26027"/>
                  </a:cubicBezTo>
                  <a:cubicBezTo>
                    <a:pt x="40077" y="26515"/>
                    <a:pt x="39529" y="26896"/>
                    <a:pt x="38946" y="27242"/>
                  </a:cubicBezTo>
                  <a:cubicBezTo>
                    <a:pt x="38148" y="27704"/>
                    <a:pt x="37340" y="27901"/>
                    <a:pt x="36543" y="27901"/>
                  </a:cubicBezTo>
                  <a:cubicBezTo>
                    <a:pt x="34531" y="27901"/>
                    <a:pt x="32587" y="26650"/>
                    <a:pt x="31052" y="25277"/>
                  </a:cubicBezTo>
                  <a:cubicBezTo>
                    <a:pt x="31135" y="24313"/>
                    <a:pt x="31207" y="23348"/>
                    <a:pt x="31278" y="22384"/>
                  </a:cubicBezTo>
                  <a:cubicBezTo>
                    <a:pt x="31600" y="18145"/>
                    <a:pt x="31921" y="13918"/>
                    <a:pt x="32254" y="9680"/>
                  </a:cubicBezTo>
                  <a:cubicBezTo>
                    <a:pt x="32350" y="8334"/>
                    <a:pt x="32457" y="6989"/>
                    <a:pt x="32552" y="5644"/>
                  </a:cubicBezTo>
                  <a:cubicBezTo>
                    <a:pt x="32576" y="5405"/>
                    <a:pt x="32576" y="5536"/>
                    <a:pt x="32897" y="4834"/>
                  </a:cubicBezTo>
                  <a:cubicBezTo>
                    <a:pt x="33266" y="3977"/>
                    <a:pt x="33647" y="3131"/>
                    <a:pt x="34028" y="2286"/>
                  </a:cubicBezTo>
                  <a:cubicBezTo>
                    <a:pt x="34241" y="1813"/>
                    <a:pt x="33831" y="1384"/>
                    <a:pt x="33450" y="1384"/>
                  </a:cubicBezTo>
                  <a:cubicBezTo>
                    <a:pt x="33275" y="1384"/>
                    <a:pt x="33105" y="1474"/>
                    <a:pt x="33004" y="1691"/>
                  </a:cubicBezTo>
                  <a:cubicBezTo>
                    <a:pt x="32171" y="3560"/>
                    <a:pt x="31421" y="4989"/>
                    <a:pt x="31266" y="7001"/>
                  </a:cubicBezTo>
                  <a:cubicBezTo>
                    <a:pt x="30992" y="10597"/>
                    <a:pt x="30718" y="14204"/>
                    <a:pt x="30445" y="17812"/>
                  </a:cubicBezTo>
                  <a:cubicBezTo>
                    <a:pt x="30254" y="20253"/>
                    <a:pt x="30076" y="22693"/>
                    <a:pt x="29885" y="25134"/>
                  </a:cubicBezTo>
                  <a:cubicBezTo>
                    <a:pt x="29814" y="25194"/>
                    <a:pt x="29683" y="25289"/>
                    <a:pt x="29444" y="25432"/>
                  </a:cubicBezTo>
                  <a:cubicBezTo>
                    <a:pt x="28659" y="25872"/>
                    <a:pt x="27801" y="26170"/>
                    <a:pt x="26932" y="26408"/>
                  </a:cubicBezTo>
                  <a:cubicBezTo>
                    <a:pt x="26270" y="26589"/>
                    <a:pt x="25624" y="26675"/>
                    <a:pt x="24998" y="26675"/>
                  </a:cubicBezTo>
                  <a:cubicBezTo>
                    <a:pt x="22660" y="26675"/>
                    <a:pt x="20602" y="25478"/>
                    <a:pt x="19062" y="23562"/>
                  </a:cubicBezTo>
                  <a:cubicBezTo>
                    <a:pt x="22146" y="21146"/>
                    <a:pt x="23849" y="16812"/>
                    <a:pt x="22932" y="13133"/>
                  </a:cubicBezTo>
                  <a:cubicBezTo>
                    <a:pt x="22646" y="12025"/>
                    <a:pt x="21920" y="11692"/>
                    <a:pt x="20812" y="11466"/>
                  </a:cubicBezTo>
                  <a:cubicBezTo>
                    <a:pt x="20360" y="11371"/>
                    <a:pt x="19896" y="11287"/>
                    <a:pt x="19443" y="11216"/>
                  </a:cubicBezTo>
                  <a:lnTo>
                    <a:pt x="19443" y="572"/>
                  </a:lnTo>
                  <a:cubicBezTo>
                    <a:pt x="19443" y="191"/>
                    <a:pt x="19146" y="0"/>
                    <a:pt x="18848" y="0"/>
                  </a:cubicBezTo>
                  <a:close/>
                </a:path>
              </a:pathLst>
            </a:custGeom>
            <a:solidFill>
              <a:srgbClr val="7F36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 name="Freeform 5">
            <a:extLst>
              <a:ext uri="{FF2B5EF4-FFF2-40B4-BE49-F238E27FC236}">
                <a16:creationId xmlns:a16="http://schemas.microsoft.com/office/drawing/2014/main" id="{B92462DD-E018-6192-08B9-AC640DCEDEC6}"/>
              </a:ext>
            </a:extLst>
          </p:cNvPr>
          <p:cNvSpPr/>
          <p:nvPr/>
        </p:nvSpPr>
        <p:spPr bwMode="auto">
          <a:xfrm rot="5400000" flipH="1">
            <a:off x="-367950" y="4296774"/>
            <a:ext cx="1203822" cy="478146"/>
          </a:xfrm>
          <a:custGeom>
            <a:avLst/>
            <a:gdLst>
              <a:gd name="T0" fmla="*/ 5233 w 5233"/>
              <a:gd name="T1" fmla="*/ 1294 h 1294"/>
              <a:gd name="T2" fmla="*/ 0 w 5233"/>
              <a:gd name="T3" fmla="*/ 1294 h 1294"/>
              <a:gd name="T4" fmla="*/ 0 w 5233"/>
              <a:gd name="T5" fmla="*/ 0 h 1294"/>
              <a:gd name="T6" fmla="*/ 3097 w 5233"/>
              <a:gd name="T7" fmla="*/ 0 h 1294"/>
              <a:gd name="T8" fmla="*/ 5233 w 5233"/>
              <a:gd name="T9" fmla="*/ 1294 h 1294"/>
            </a:gdLst>
            <a:ahLst/>
            <a:cxnLst>
              <a:cxn ang="0">
                <a:pos x="T0" y="T1"/>
              </a:cxn>
              <a:cxn ang="0">
                <a:pos x="T2" y="T3"/>
              </a:cxn>
              <a:cxn ang="0">
                <a:pos x="T4" y="T5"/>
              </a:cxn>
              <a:cxn ang="0">
                <a:pos x="T6" y="T7"/>
              </a:cxn>
              <a:cxn ang="0">
                <a:pos x="T8" y="T9"/>
              </a:cxn>
            </a:cxnLst>
            <a:rect l="0" t="0" r="r" b="b"/>
            <a:pathLst>
              <a:path w="5233" h="1294">
                <a:moveTo>
                  <a:pt x="5233" y="1294"/>
                </a:moveTo>
                <a:lnTo>
                  <a:pt x="0" y="1294"/>
                </a:lnTo>
                <a:lnTo>
                  <a:pt x="0" y="0"/>
                </a:lnTo>
                <a:lnTo>
                  <a:pt x="3097" y="0"/>
                </a:lnTo>
                <a:lnTo>
                  <a:pt x="5233" y="1294"/>
                </a:lnTo>
                <a:close/>
              </a:path>
            </a:pathLst>
          </a:custGeom>
          <a:solidFill>
            <a:srgbClr val="E2898B"/>
          </a:solidFill>
          <a:ln>
            <a:noFill/>
          </a:ln>
        </p:spPr>
        <p:txBody>
          <a:bodyPr vert="horz" wrap="square" lIns="91440" tIns="45720" rIns="91440" bIns="45720" numCol="1" anchor="t" anchorCtr="0" compatLnSpc="1">
            <a:prstTxWarp prst="textNoShape">
              <a:avLst/>
            </a:prstTxWarp>
          </a:bodyPr>
          <a:lstStyle/>
          <a:p>
            <a:endParaRPr lang="es-ES" sz="2100">
              <a:solidFill>
                <a:schemeClr val="tx1">
                  <a:lumMod val="65000"/>
                  <a:lumOff val="35000"/>
                </a:schemeClr>
              </a:solidFill>
            </a:endParaRPr>
          </a:p>
        </p:txBody>
      </p:sp>
      <p:pic>
        <p:nvPicPr>
          <p:cNvPr id="2" name="Imagen 1"/>
          <p:cNvPicPr>
            <a:picLocks noChangeAspect="1"/>
          </p:cNvPicPr>
          <p:nvPr/>
        </p:nvPicPr>
        <p:blipFill>
          <a:blip r:embed="rId2"/>
          <a:stretch>
            <a:fillRect/>
          </a:stretch>
        </p:blipFill>
        <p:spPr>
          <a:xfrm>
            <a:off x="0" y="694263"/>
            <a:ext cx="3538272" cy="4672083"/>
          </a:xfrm>
          <a:prstGeom prst="rect">
            <a:avLst/>
          </a:prstGeom>
        </p:spPr>
      </p:pic>
      <p:grpSp>
        <p:nvGrpSpPr>
          <p:cNvPr id="3" name="그룹 2">
            <a:extLst>
              <a:ext uri="{FF2B5EF4-FFF2-40B4-BE49-F238E27FC236}">
                <a16:creationId xmlns:a16="http://schemas.microsoft.com/office/drawing/2014/main" id="{05711EF0-BE91-4CA8-9BAB-82AC2547E63A}"/>
              </a:ext>
            </a:extLst>
          </p:cNvPr>
          <p:cNvGrpSpPr/>
          <p:nvPr/>
        </p:nvGrpSpPr>
        <p:grpSpPr>
          <a:xfrm>
            <a:off x="6166492" y="1129691"/>
            <a:ext cx="2284839" cy="1281618"/>
            <a:chOff x="8070434" y="1530415"/>
            <a:chExt cx="2925465" cy="1708823"/>
          </a:xfrm>
        </p:grpSpPr>
        <p:sp>
          <p:nvSpPr>
            <p:cNvPr id="4" name="TextBox 3">
              <a:extLst>
                <a:ext uri="{FF2B5EF4-FFF2-40B4-BE49-F238E27FC236}">
                  <a16:creationId xmlns:a16="http://schemas.microsoft.com/office/drawing/2014/main" id="{498BBE91-1B0B-490B-BE2A-CD3D2D2882E8}"/>
                </a:ext>
              </a:extLst>
            </p:cNvPr>
            <p:cNvSpPr txBox="1"/>
            <p:nvPr/>
          </p:nvSpPr>
          <p:spPr>
            <a:xfrm>
              <a:off x="8070434" y="2008132"/>
              <a:ext cx="2925465" cy="1231106"/>
            </a:xfrm>
            <a:prstGeom prst="rect">
              <a:avLst/>
            </a:prstGeom>
            <a:noFill/>
          </p:spPr>
          <p:txBody>
            <a:bodyPr wrap="square" lIns="81000" rIns="81000" rtlCol="0">
              <a:spAutoFit/>
            </a:bodyPr>
            <a:lstStyle/>
            <a:p>
              <a:r>
                <a:rPr lang="en-US" altLang="ko-KR" sz="900" dirty="0">
                  <a:solidFill>
                    <a:schemeClr val="bg1">
                      <a:lumMod val="60000"/>
                      <a:lumOff val="40000"/>
                    </a:schemeClr>
                  </a:solidFill>
                  <a:cs typeface="Arial" pitchFamily="34" charset="0"/>
                </a:rPr>
                <a:t>You can simply impress your audience and add a unique zing and appeal to your Presentations. </a:t>
              </a:r>
              <a:r>
                <a:rPr lang="en-US" altLang="ko-KR" sz="900" dirty="0">
                  <a:solidFill>
                    <a:schemeClr val="bg1">
                      <a:lumMod val="60000"/>
                      <a:lumOff val="40000"/>
                    </a:schemeClr>
                  </a:solidFill>
                  <a:ea typeface="HY견명조" pitchFamily="18" charset="-127"/>
                  <a:cs typeface="Arial" pitchFamily="34" charset="0"/>
                </a:rPr>
                <a:t>Get a modern PowerPoint  Presentation that is beautifully designed. I hope and I believe that this Template will your Time, Money and Reputation. </a:t>
              </a:r>
              <a:endParaRPr lang="en-US" altLang="ko-KR" sz="900" dirty="0">
                <a:solidFill>
                  <a:schemeClr val="bg1">
                    <a:lumMod val="60000"/>
                    <a:lumOff val="40000"/>
                  </a:schemeClr>
                </a:solidFill>
                <a:ea typeface="FZShuTi" pitchFamily="2" charset="-122"/>
                <a:cs typeface="Arial" pitchFamily="34" charset="0"/>
              </a:endParaRPr>
            </a:p>
          </p:txBody>
        </p:sp>
        <p:sp>
          <p:nvSpPr>
            <p:cNvPr id="5" name="TextBox 4">
              <a:extLst>
                <a:ext uri="{FF2B5EF4-FFF2-40B4-BE49-F238E27FC236}">
                  <a16:creationId xmlns:a16="http://schemas.microsoft.com/office/drawing/2014/main" id="{FCC6EBD0-DF5B-4EE2-A230-D05A6519618A}"/>
                </a:ext>
              </a:extLst>
            </p:cNvPr>
            <p:cNvSpPr txBox="1"/>
            <p:nvPr/>
          </p:nvSpPr>
          <p:spPr>
            <a:xfrm>
              <a:off x="8070434" y="1530415"/>
              <a:ext cx="2925465" cy="538609"/>
            </a:xfrm>
            <a:prstGeom prst="rect">
              <a:avLst/>
            </a:prstGeom>
            <a:noFill/>
          </p:spPr>
          <p:txBody>
            <a:bodyPr wrap="square" lIns="81000" rIns="81000" rtlCol="0" anchor="ctr">
              <a:spAutoFit/>
            </a:bodyPr>
            <a:lstStyle/>
            <a:p>
              <a:r>
                <a:rPr lang="en-US" altLang="ko-KR" sz="2025" b="1" dirty="0">
                  <a:solidFill>
                    <a:schemeClr val="bg1">
                      <a:lumMod val="60000"/>
                      <a:lumOff val="40000"/>
                    </a:schemeClr>
                  </a:solidFill>
                  <a:cs typeface="Arial" pitchFamily="34" charset="0"/>
                </a:rPr>
                <a:t>Contents Here</a:t>
              </a:r>
              <a:endParaRPr lang="ko-KR" altLang="en-US" sz="2025" b="1" dirty="0">
                <a:solidFill>
                  <a:schemeClr val="bg1">
                    <a:lumMod val="60000"/>
                    <a:lumOff val="40000"/>
                  </a:schemeClr>
                </a:solidFill>
                <a:cs typeface="Arial" pitchFamily="34" charset="0"/>
              </a:endParaRPr>
            </a:p>
          </p:txBody>
        </p:sp>
      </p:grpSp>
      <p:sp>
        <p:nvSpPr>
          <p:cNvPr id="6" name="TextBox 5">
            <a:extLst>
              <a:ext uri="{FF2B5EF4-FFF2-40B4-BE49-F238E27FC236}">
                <a16:creationId xmlns:a16="http://schemas.microsoft.com/office/drawing/2014/main" id="{606460CB-E570-43FD-893F-C1FD2E7830B3}"/>
              </a:ext>
            </a:extLst>
          </p:cNvPr>
          <p:cNvSpPr txBox="1"/>
          <p:nvPr/>
        </p:nvSpPr>
        <p:spPr>
          <a:xfrm>
            <a:off x="6166492" y="3964833"/>
            <a:ext cx="2284839" cy="507831"/>
          </a:xfrm>
          <a:prstGeom prst="rect">
            <a:avLst/>
          </a:prstGeom>
          <a:noFill/>
        </p:spPr>
        <p:txBody>
          <a:bodyPr wrap="square" lIns="81000" rIns="81000" rtlCol="0">
            <a:spAutoFit/>
          </a:bodyPr>
          <a:lstStyle/>
          <a:p>
            <a:r>
              <a:rPr lang="en-US" altLang="ko-KR" sz="900" dirty="0">
                <a:solidFill>
                  <a:schemeClr val="bg1">
                    <a:lumMod val="60000"/>
                    <a:lumOff val="40000"/>
                  </a:schemeClr>
                </a:solidFill>
                <a:cs typeface="Arial" pitchFamily="34" charset="0"/>
              </a:rPr>
              <a:t>You can simply impress your audience and add a unique zing and appeal to your Presentations.</a:t>
            </a:r>
            <a:endParaRPr lang="en-US" altLang="ko-KR" sz="900" dirty="0">
              <a:solidFill>
                <a:schemeClr val="bg1">
                  <a:lumMod val="60000"/>
                  <a:lumOff val="40000"/>
                </a:schemeClr>
              </a:solidFill>
              <a:ea typeface="FZShuTi" pitchFamily="2" charset="-122"/>
              <a:cs typeface="Arial" pitchFamily="34" charset="0"/>
            </a:endParaRPr>
          </a:p>
        </p:txBody>
      </p:sp>
      <p:sp>
        <p:nvSpPr>
          <p:cNvPr id="7" name="TextBox 6">
            <a:extLst>
              <a:ext uri="{FF2B5EF4-FFF2-40B4-BE49-F238E27FC236}">
                <a16:creationId xmlns:a16="http://schemas.microsoft.com/office/drawing/2014/main" id="{357DD274-6419-4E37-BFF2-9D9446896092}"/>
              </a:ext>
            </a:extLst>
          </p:cNvPr>
          <p:cNvSpPr txBox="1"/>
          <p:nvPr/>
        </p:nvSpPr>
        <p:spPr>
          <a:xfrm>
            <a:off x="6166492" y="4634418"/>
            <a:ext cx="2284839" cy="507831"/>
          </a:xfrm>
          <a:prstGeom prst="rect">
            <a:avLst/>
          </a:prstGeom>
          <a:noFill/>
        </p:spPr>
        <p:txBody>
          <a:bodyPr wrap="square" lIns="81000" rIns="81000" rtlCol="0">
            <a:spAutoFit/>
          </a:bodyPr>
          <a:lstStyle/>
          <a:p>
            <a:r>
              <a:rPr lang="en-US" altLang="ko-KR" sz="900" dirty="0">
                <a:solidFill>
                  <a:schemeClr val="bg1">
                    <a:lumMod val="60000"/>
                    <a:lumOff val="40000"/>
                  </a:schemeClr>
                </a:solidFill>
                <a:cs typeface="Arial" pitchFamily="34" charset="0"/>
              </a:rPr>
              <a:t>You can simply impress your audience and add a unique zing and appeal to your Presentations.</a:t>
            </a:r>
            <a:endParaRPr lang="en-US" altLang="ko-KR" sz="900" dirty="0">
              <a:solidFill>
                <a:schemeClr val="bg1">
                  <a:lumMod val="60000"/>
                  <a:lumOff val="40000"/>
                </a:schemeClr>
              </a:solidFill>
              <a:ea typeface="FZShuTi" pitchFamily="2" charset="-122"/>
              <a:cs typeface="Arial" pitchFamily="34" charset="0"/>
            </a:endParaRPr>
          </a:p>
        </p:txBody>
      </p:sp>
      <p:sp>
        <p:nvSpPr>
          <p:cNvPr id="11" name="Title 1">
            <a:extLst>
              <a:ext uri="{FF2B5EF4-FFF2-40B4-BE49-F238E27FC236}">
                <a16:creationId xmlns:a16="http://schemas.microsoft.com/office/drawing/2014/main" id="{9A689030-7A30-454E-88BE-A0D6E5C12432}"/>
              </a:ext>
            </a:extLst>
          </p:cNvPr>
          <p:cNvSpPr txBox="1">
            <a:spLocks/>
          </p:cNvSpPr>
          <p:nvPr/>
        </p:nvSpPr>
        <p:spPr>
          <a:xfrm>
            <a:off x="3256604" y="1843968"/>
            <a:ext cx="2930610" cy="1441847"/>
          </a:xfrm>
          <a:prstGeom prst="rect">
            <a:avLst/>
          </a:prstGeom>
        </p:spPr>
        <p:txBody>
          <a:bodyPr anchor="ctr">
            <a:noAutofit/>
          </a:bodyPr>
          <a:lstStyle>
            <a:lvl1pPr algn="l" defTabSz="914400" rtl="0" eaLnBrk="1" latinLnBrk="1" hangingPunct="1">
              <a:spcBef>
                <a:spcPct val="0"/>
              </a:spcBef>
              <a:buNone/>
              <a:defRPr sz="3600" b="0" kern="1200" baseline="0">
                <a:solidFill>
                  <a:schemeClr val="tx1">
                    <a:lumMod val="75000"/>
                    <a:lumOff val="25000"/>
                  </a:schemeClr>
                </a:solidFill>
                <a:latin typeface="+mj-lt"/>
                <a:ea typeface="+mj-ea"/>
                <a:cs typeface="Arial" pitchFamily="34" charset="0"/>
              </a:defRPr>
            </a:lvl1pPr>
          </a:lstStyle>
          <a:p>
            <a:r>
              <a:rPr lang="en-US" altLang="ko-KR" sz="2700" b="1" dirty="0">
                <a:solidFill>
                  <a:schemeClr val="bg1">
                    <a:lumMod val="60000"/>
                    <a:lumOff val="40000"/>
                  </a:schemeClr>
                </a:solidFill>
              </a:rPr>
              <a:t>Simple Portfolio Presentation Designed</a:t>
            </a:r>
            <a:endParaRPr lang="ko-KR" altLang="en-US" sz="2700" dirty="0">
              <a:solidFill>
                <a:schemeClr val="bg1">
                  <a:lumMod val="60000"/>
                  <a:lumOff val="40000"/>
                </a:schemeClr>
              </a:solidFill>
            </a:endParaRPr>
          </a:p>
        </p:txBody>
      </p:sp>
      <p:sp>
        <p:nvSpPr>
          <p:cNvPr id="12" name="TextBox 5">
            <a:extLst>
              <a:ext uri="{FF2B5EF4-FFF2-40B4-BE49-F238E27FC236}">
                <a16:creationId xmlns:a16="http://schemas.microsoft.com/office/drawing/2014/main" id="{606460CB-E570-43FD-893F-C1FD2E7830B3}"/>
              </a:ext>
            </a:extLst>
          </p:cNvPr>
          <p:cNvSpPr txBox="1"/>
          <p:nvPr/>
        </p:nvSpPr>
        <p:spPr>
          <a:xfrm>
            <a:off x="6166492" y="3295248"/>
            <a:ext cx="2284839" cy="507831"/>
          </a:xfrm>
          <a:prstGeom prst="rect">
            <a:avLst/>
          </a:prstGeom>
          <a:noFill/>
        </p:spPr>
        <p:txBody>
          <a:bodyPr wrap="square" lIns="81000" rIns="81000" rtlCol="0">
            <a:spAutoFit/>
          </a:bodyPr>
          <a:lstStyle/>
          <a:p>
            <a:r>
              <a:rPr lang="en-US" altLang="ko-KR" sz="900" dirty="0">
                <a:solidFill>
                  <a:schemeClr val="bg1">
                    <a:lumMod val="60000"/>
                    <a:lumOff val="40000"/>
                  </a:schemeClr>
                </a:solidFill>
                <a:cs typeface="Arial" pitchFamily="34" charset="0"/>
              </a:rPr>
              <a:t>You can simply impress your audience and add a unique zing and appeal to your Presentations.</a:t>
            </a:r>
            <a:endParaRPr lang="en-US" altLang="ko-KR" sz="900" dirty="0">
              <a:solidFill>
                <a:schemeClr val="bg1">
                  <a:lumMod val="60000"/>
                  <a:lumOff val="40000"/>
                </a:schemeClr>
              </a:solidFill>
              <a:ea typeface="FZShuTi" pitchFamily="2" charset="-122"/>
              <a:cs typeface="Arial" pitchFamily="34" charset="0"/>
            </a:endParaRPr>
          </a:p>
        </p:txBody>
      </p:sp>
      <p:sp>
        <p:nvSpPr>
          <p:cNvPr id="14" name="TextBox 5">
            <a:extLst>
              <a:ext uri="{FF2B5EF4-FFF2-40B4-BE49-F238E27FC236}">
                <a16:creationId xmlns:a16="http://schemas.microsoft.com/office/drawing/2014/main" id="{606460CB-E570-43FD-893F-C1FD2E7830B3}"/>
              </a:ext>
            </a:extLst>
          </p:cNvPr>
          <p:cNvSpPr txBox="1"/>
          <p:nvPr/>
        </p:nvSpPr>
        <p:spPr>
          <a:xfrm>
            <a:off x="6166492" y="2705243"/>
            <a:ext cx="2284839" cy="507831"/>
          </a:xfrm>
          <a:prstGeom prst="rect">
            <a:avLst/>
          </a:prstGeom>
          <a:noFill/>
        </p:spPr>
        <p:txBody>
          <a:bodyPr wrap="square" lIns="81000" rIns="81000" rtlCol="0">
            <a:spAutoFit/>
          </a:bodyPr>
          <a:lstStyle/>
          <a:p>
            <a:r>
              <a:rPr lang="en-US" altLang="ko-KR" sz="900" dirty="0">
                <a:solidFill>
                  <a:schemeClr val="bg1">
                    <a:lumMod val="60000"/>
                    <a:lumOff val="40000"/>
                  </a:schemeClr>
                </a:solidFill>
                <a:cs typeface="Arial" pitchFamily="34" charset="0"/>
              </a:rPr>
              <a:t>You can simply impress your audience and add a unique zing and appeal to your Presentations.</a:t>
            </a:r>
            <a:endParaRPr lang="en-US" altLang="ko-KR" sz="900" dirty="0">
              <a:solidFill>
                <a:schemeClr val="bg1">
                  <a:lumMod val="60000"/>
                  <a:lumOff val="40000"/>
                </a:schemeClr>
              </a:solidFill>
              <a:ea typeface="FZShuTi" pitchFamily="2" charset="-122"/>
              <a:cs typeface="Arial" pitchFamily="34" charset="0"/>
            </a:endParaRPr>
          </a:p>
        </p:txBody>
      </p:sp>
      <p:sp>
        <p:nvSpPr>
          <p:cNvPr id="9" name="Título 8"/>
          <p:cNvSpPr>
            <a:spLocks noGrp="1"/>
          </p:cNvSpPr>
          <p:nvPr>
            <p:ph type="title"/>
          </p:nvPr>
        </p:nvSpPr>
        <p:spPr>
          <a:xfrm>
            <a:off x="528845" y="62753"/>
            <a:ext cx="5455518" cy="712936"/>
          </a:xfrm>
        </p:spPr>
        <p:txBody>
          <a:bodyPr/>
          <a:lstStyle/>
          <a:p>
            <a:pPr algn="l"/>
            <a:r>
              <a:rPr lang="es-AR" dirty="0">
                <a:solidFill>
                  <a:schemeClr val="accent1"/>
                </a:solidFill>
              </a:rPr>
              <a:t>Free Template</a:t>
            </a:r>
          </a:p>
        </p:txBody>
      </p:sp>
      <p:grpSp>
        <p:nvGrpSpPr>
          <p:cNvPr id="8" name="Google Shape;6034;p88">
            <a:extLst>
              <a:ext uri="{FF2B5EF4-FFF2-40B4-BE49-F238E27FC236}">
                <a16:creationId xmlns:a16="http://schemas.microsoft.com/office/drawing/2014/main" id="{BFD7BEE2-AEC7-8232-2464-DE31CFE3E10E}"/>
              </a:ext>
            </a:extLst>
          </p:cNvPr>
          <p:cNvGrpSpPr/>
          <p:nvPr/>
        </p:nvGrpSpPr>
        <p:grpSpPr>
          <a:xfrm>
            <a:off x="7119941" y="95174"/>
            <a:ext cx="1212346" cy="957137"/>
            <a:chOff x="-10007226" y="-743125"/>
            <a:chExt cx="8006101" cy="6320749"/>
          </a:xfrm>
        </p:grpSpPr>
        <p:sp>
          <p:nvSpPr>
            <p:cNvPr id="10" name="Google Shape;6035;p88">
              <a:extLst>
                <a:ext uri="{FF2B5EF4-FFF2-40B4-BE49-F238E27FC236}">
                  <a16:creationId xmlns:a16="http://schemas.microsoft.com/office/drawing/2014/main" id="{71560907-1FFF-9683-CF3B-E21DAEBC805E}"/>
                </a:ext>
              </a:extLst>
            </p:cNvPr>
            <p:cNvSpPr/>
            <p:nvPr/>
          </p:nvSpPr>
          <p:spPr>
            <a:xfrm>
              <a:off x="-8984777" y="-743125"/>
              <a:ext cx="5960899" cy="5960874"/>
            </a:xfrm>
            <a:custGeom>
              <a:avLst/>
              <a:gdLst/>
              <a:ahLst/>
              <a:cxnLst/>
              <a:rect l="l" t="t" r="r" b="b"/>
              <a:pathLst>
                <a:path w="238436" h="238435" extrusionOk="0">
                  <a:moveTo>
                    <a:pt x="119218" y="1"/>
                  </a:moveTo>
                  <a:cubicBezTo>
                    <a:pt x="53377" y="1"/>
                    <a:pt x="1" y="53376"/>
                    <a:pt x="1" y="119218"/>
                  </a:cubicBezTo>
                  <a:cubicBezTo>
                    <a:pt x="1" y="185059"/>
                    <a:pt x="53377" y="238435"/>
                    <a:pt x="119218" y="238435"/>
                  </a:cubicBezTo>
                  <a:cubicBezTo>
                    <a:pt x="185060" y="238435"/>
                    <a:pt x="238435" y="185059"/>
                    <a:pt x="238435" y="119218"/>
                  </a:cubicBezTo>
                  <a:cubicBezTo>
                    <a:pt x="238435" y="53376"/>
                    <a:pt x="185060" y="1"/>
                    <a:pt x="1192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6036;p88">
              <a:extLst>
                <a:ext uri="{FF2B5EF4-FFF2-40B4-BE49-F238E27FC236}">
                  <a16:creationId xmlns:a16="http://schemas.microsoft.com/office/drawing/2014/main" id="{76F70D56-A590-CD06-B1DA-BD54F2D62439}"/>
                </a:ext>
              </a:extLst>
            </p:cNvPr>
            <p:cNvSpPr/>
            <p:nvPr/>
          </p:nvSpPr>
          <p:spPr>
            <a:xfrm>
              <a:off x="-4967225" y="464775"/>
              <a:ext cx="114424" cy="98349"/>
            </a:xfrm>
            <a:custGeom>
              <a:avLst/>
              <a:gdLst/>
              <a:ahLst/>
              <a:cxnLst/>
              <a:rect l="l" t="t" r="r" b="b"/>
              <a:pathLst>
                <a:path w="4577" h="3934" extrusionOk="0">
                  <a:moveTo>
                    <a:pt x="1840" y="1"/>
                  </a:moveTo>
                  <a:cubicBezTo>
                    <a:pt x="655" y="1"/>
                    <a:pt x="0" y="3437"/>
                    <a:pt x="1391" y="3846"/>
                  </a:cubicBezTo>
                  <a:cubicBezTo>
                    <a:pt x="1584" y="3905"/>
                    <a:pt x="1781" y="3933"/>
                    <a:pt x="1974" y="3933"/>
                  </a:cubicBezTo>
                  <a:cubicBezTo>
                    <a:pt x="3378" y="3933"/>
                    <a:pt x="4576" y="2434"/>
                    <a:pt x="2462" y="310"/>
                  </a:cubicBezTo>
                  <a:cubicBezTo>
                    <a:pt x="2245" y="94"/>
                    <a:pt x="2035" y="1"/>
                    <a:pt x="184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6037;p88">
              <a:extLst>
                <a:ext uri="{FF2B5EF4-FFF2-40B4-BE49-F238E27FC236}">
                  <a16:creationId xmlns:a16="http://schemas.microsoft.com/office/drawing/2014/main" id="{F4963704-54AE-252B-86C9-C02ABF6E6D56}"/>
                </a:ext>
              </a:extLst>
            </p:cNvPr>
            <p:cNvSpPr/>
            <p:nvPr/>
          </p:nvSpPr>
          <p:spPr>
            <a:xfrm>
              <a:off x="-7323550" y="4612397"/>
              <a:ext cx="533127" cy="499701"/>
            </a:xfrm>
            <a:custGeom>
              <a:avLst/>
              <a:gdLst/>
              <a:ahLst/>
              <a:cxnLst/>
              <a:rect l="l" t="t" r="r" b="b"/>
              <a:pathLst>
                <a:path w="21325" h="19988" extrusionOk="0">
                  <a:moveTo>
                    <a:pt x="7713" y="0"/>
                  </a:moveTo>
                  <a:cubicBezTo>
                    <a:pt x="6004" y="0"/>
                    <a:pt x="4204" y="474"/>
                    <a:pt x="2941" y="1044"/>
                  </a:cubicBezTo>
                  <a:cubicBezTo>
                    <a:pt x="1" y="2390"/>
                    <a:pt x="525" y="8807"/>
                    <a:pt x="1429" y="12617"/>
                  </a:cubicBezTo>
                  <a:cubicBezTo>
                    <a:pt x="7740" y="15641"/>
                    <a:pt x="14360" y="18106"/>
                    <a:pt x="21218" y="19987"/>
                  </a:cubicBezTo>
                  <a:cubicBezTo>
                    <a:pt x="21325" y="19356"/>
                    <a:pt x="21170" y="18594"/>
                    <a:pt x="20622" y="17654"/>
                  </a:cubicBezTo>
                  <a:cubicBezTo>
                    <a:pt x="19110" y="15082"/>
                    <a:pt x="13395" y="8010"/>
                    <a:pt x="12586" y="3461"/>
                  </a:cubicBezTo>
                  <a:cubicBezTo>
                    <a:pt x="12129" y="851"/>
                    <a:pt x="10002" y="0"/>
                    <a:pt x="771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6038;p88">
              <a:extLst>
                <a:ext uri="{FF2B5EF4-FFF2-40B4-BE49-F238E27FC236}">
                  <a16:creationId xmlns:a16="http://schemas.microsoft.com/office/drawing/2014/main" id="{89FD1419-BA43-6845-A583-33E8A4A54754}"/>
                </a:ext>
              </a:extLst>
            </p:cNvPr>
            <p:cNvSpPr/>
            <p:nvPr/>
          </p:nvSpPr>
          <p:spPr>
            <a:xfrm>
              <a:off x="-5649225" y="-596377"/>
              <a:ext cx="2481277" cy="2314773"/>
            </a:xfrm>
            <a:custGeom>
              <a:avLst/>
              <a:gdLst/>
              <a:ahLst/>
              <a:cxnLst/>
              <a:rect l="l" t="t" r="r" b="b"/>
              <a:pathLst>
                <a:path w="99251" h="92591" extrusionOk="0">
                  <a:moveTo>
                    <a:pt x="22825" y="1"/>
                  </a:moveTo>
                  <a:lnTo>
                    <a:pt x="22825" y="1"/>
                  </a:lnTo>
                  <a:cubicBezTo>
                    <a:pt x="20896" y="4989"/>
                    <a:pt x="20360" y="9811"/>
                    <a:pt x="24646" y="10073"/>
                  </a:cubicBezTo>
                  <a:cubicBezTo>
                    <a:pt x="28932" y="10335"/>
                    <a:pt x="31349" y="11419"/>
                    <a:pt x="30004" y="14633"/>
                  </a:cubicBezTo>
                  <a:cubicBezTo>
                    <a:pt x="28671" y="17848"/>
                    <a:pt x="26789" y="18384"/>
                    <a:pt x="23837" y="20253"/>
                  </a:cubicBezTo>
                  <a:cubicBezTo>
                    <a:pt x="21786" y="21565"/>
                    <a:pt x="19602" y="23265"/>
                    <a:pt x="18286" y="23265"/>
                  </a:cubicBezTo>
                  <a:cubicBezTo>
                    <a:pt x="17715" y="23265"/>
                    <a:pt x="17307" y="22945"/>
                    <a:pt x="17145" y="22134"/>
                  </a:cubicBezTo>
                  <a:cubicBezTo>
                    <a:pt x="16610" y="19455"/>
                    <a:pt x="13395" y="15169"/>
                    <a:pt x="12323" y="12216"/>
                  </a:cubicBezTo>
                  <a:cubicBezTo>
                    <a:pt x="11547" y="10087"/>
                    <a:pt x="11190" y="7952"/>
                    <a:pt x="10238" y="7952"/>
                  </a:cubicBezTo>
                  <a:cubicBezTo>
                    <a:pt x="9875" y="7952"/>
                    <a:pt x="9426" y="8262"/>
                    <a:pt x="8835" y="9002"/>
                  </a:cubicBezTo>
                  <a:cubicBezTo>
                    <a:pt x="6704" y="11681"/>
                    <a:pt x="4144" y="14098"/>
                    <a:pt x="2072" y="17038"/>
                  </a:cubicBezTo>
                  <a:cubicBezTo>
                    <a:pt x="0" y="19991"/>
                    <a:pt x="4287" y="20253"/>
                    <a:pt x="8299" y="21860"/>
                  </a:cubicBezTo>
                  <a:cubicBezTo>
                    <a:pt x="12323" y="23468"/>
                    <a:pt x="13133" y="26147"/>
                    <a:pt x="12061" y="28028"/>
                  </a:cubicBezTo>
                  <a:cubicBezTo>
                    <a:pt x="10978" y="29897"/>
                    <a:pt x="13800" y="30516"/>
                    <a:pt x="14728" y="32576"/>
                  </a:cubicBezTo>
                  <a:cubicBezTo>
                    <a:pt x="15383" y="34005"/>
                    <a:pt x="16883" y="36862"/>
                    <a:pt x="14728" y="38208"/>
                  </a:cubicBezTo>
                  <a:cubicBezTo>
                    <a:pt x="14415" y="38402"/>
                    <a:pt x="13999" y="38483"/>
                    <a:pt x="13511" y="38483"/>
                  </a:cubicBezTo>
                  <a:cubicBezTo>
                    <a:pt x="11142" y="38483"/>
                    <a:pt x="7064" y="36587"/>
                    <a:pt x="4702" y="36587"/>
                  </a:cubicBezTo>
                  <a:cubicBezTo>
                    <a:pt x="4214" y="36587"/>
                    <a:pt x="3800" y="36668"/>
                    <a:pt x="3489" y="36862"/>
                  </a:cubicBezTo>
                  <a:cubicBezTo>
                    <a:pt x="1334" y="38208"/>
                    <a:pt x="2953" y="46244"/>
                    <a:pt x="2143" y="47852"/>
                  </a:cubicBezTo>
                  <a:cubicBezTo>
                    <a:pt x="1334" y="49459"/>
                    <a:pt x="7585" y="49995"/>
                    <a:pt x="9013" y="51328"/>
                  </a:cubicBezTo>
                  <a:cubicBezTo>
                    <a:pt x="9263" y="51563"/>
                    <a:pt x="9633" y="51667"/>
                    <a:pt x="10080" y="51667"/>
                  </a:cubicBezTo>
                  <a:cubicBezTo>
                    <a:pt x="12194" y="51667"/>
                    <a:pt x="16045" y="49347"/>
                    <a:pt x="17145" y="47578"/>
                  </a:cubicBezTo>
                  <a:cubicBezTo>
                    <a:pt x="18479" y="45435"/>
                    <a:pt x="18217" y="43030"/>
                    <a:pt x="20896" y="40613"/>
                  </a:cubicBezTo>
                  <a:cubicBezTo>
                    <a:pt x="23575" y="38208"/>
                    <a:pt x="25992" y="39279"/>
                    <a:pt x="28135" y="38470"/>
                  </a:cubicBezTo>
                  <a:cubicBezTo>
                    <a:pt x="29613" y="37916"/>
                    <a:pt x="29041" y="37100"/>
                    <a:pt x="29262" y="37100"/>
                  </a:cubicBezTo>
                  <a:cubicBezTo>
                    <a:pt x="29360" y="37100"/>
                    <a:pt x="29613" y="37259"/>
                    <a:pt x="30266" y="37672"/>
                  </a:cubicBezTo>
                  <a:cubicBezTo>
                    <a:pt x="32421" y="39005"/>
                    <a:pt x="40982" y="44363"/>
                    <a:pt x="40458" y="45971"/>
                  </a:cubicBezTo>
                  <a:cubicBezTo>
                    <a:pt x="39922" y="47578"/>
                    <a:pt x="36171" y="46506"/>
                    <a:pt x="35898" y="48649"/>
                  </a:cubicBezTo>
                  <a:cubicBezTo>
                    <a:pt x="35643" y="50729"/>
                    <a:pt x="37654" y="51676"/>
                    <a:pt x="38992" y="51676"/>
                  </a:cubicBezTo>
                  <a:cubicBezTo>
                    <a:pt x="39032" y="51676"/>
                    <a:pt x="39073" y="51675"/>
                    <a:pt x="39112" y="51674"/>
                  </a:cubicBezTo>
                  <a:cubicBezTo>
                    <a:pt x="40458" y="51602"/>
                    <a:pt x="42601" y="48114"/>
                    <a:pt x="43934" y="47316"/>
                  </a:cubicBezTo>
                  <a:cubicBezTo>
                    <a:pt x="44075" y="47231"/>
                    <a:pt x="44231" y="47192"/>
                    <a:pt x="44400" y="47192"/>
                  </a:cubicBezTo>
                  <a:cubicBezTo>
                    <a:pt x="45846" y="47192"/>
                    <a:pt x="48295" y="50053"/>
                    <a:pt x="51173" y="51674"/>
                  </a:cubicBezTo>
                  <a:cubicBezTo>
                    <a:pt x="51526" y="51871"/>
                    <a:pt x="51853" y="51960"/>
                    <a:pt x="52158" y="51960"/>
                  </a:cubicBezTo>
                  <a:cubicBezTo>
                    <a:pt x="54630" y="51960"/>
                    <a:pt x="55636" y="46127"/>
                    <a:pt x="57067" y="45173"/>
                  </a:cubicBezTo>
                  <a:cubicBezTo>
                    <a:pt x="57712" y="44743"/>
                    <a:pt x="59994" y="44528"/>
                    <a:pt x="62513" y="44528"/>
                  </a:cubicBezTo>
                  <a:cubicBezTo>
                    <a:pt x="66275" y="44528"/>
                    <a:pt x="70567" y="45008"/>
                    <a:pt x="70723" y="45971"/>
                  </a:cubicBezTo>
                  <a:cubicBezTo>
                    <a:pt x="70997" y="47578"/>
                    <a:pt x="59746" y="45709"/>
                    <a:pt x="58400" y="49185"/>
                  </a:cubicBezTo>
                  <a:cubicBezTo>
                    <a:pt x="57067" y="52674"/>
                    <a:pt x="62687" y="53745"/>
                    <a:pt x="65639" y="55888"/>
                  </a:cubicBezTo>
                  <a:cubicBezTo>
                    <a:pt x="68580" y="58032"/>
                    <a:pt x="70473" y="65532"/>
                    <a:pt x="70735" y="70890"/>
                  </a:cubicBezTo>
                  <a:cubicBezTo>
                    <a:pt x="70997" y="76248"/>
                    <a:pt x="77153" y="92321"/>
                    <a:pt x="82511" y="92583"/>
                  </a:cubicBezTo>
                  <a:cubicBezTo>
                    <a:pt x="82606" y="92588"/>
                    <a:pt x="82703" y="92591"/>
                    <a:pt x="82800" y="92591"/>
                  </a:cubicBezTo>
                  <a:cubicBezTo>
                    <a:pt x="88143" y="92591"/>
                    <a:pt x="95624" y="85304"/>
                    <a:pt x="94572" y="82404"/>
                  </a:cubicBezTo>
                  <a:cubicBezTo>
                    <a:pt x="93500" y="79463"/>
                    <a:pt x="87071" y="80796"/>
                    <a:pt x="85201" y="76248"/>
                  </a:cubicBezTo>
                  <a:cubicBezTo>
                    <a:pt x="83320" y="71688"/>
                    <a:pt x="80367" y="67938"/>
                    <a:pt x="82249" y="67140"/>
                  </a:cubicBezTo>
                  <a:cubicBezTo>
                    <a:pt x="82307" y="67115"/>
                    <a:pt x="82367" y="67102"/>
                    <a:pt x="82430" y="67102"/>
                  </a:cubicBezTo>
                  <a:cubicBezTo>
                    <a:pt x="84194" y="67102"/>
                    <a:pt x="87576" y="76916"/>
                    <a:pt x="96568" y="76916"/>
                  </a:cubicBezTo>
                  <a:cubicBezTo>
                    <a:pt x="97412" y="76916"/>
                    <a:pt x="98305" y="76830"/>
                    <a:pt x="99251" y="76641"/>
                  </a:cubicBezTo>
                  <a:cubicBezTo>
                    <a:pt x="99239" y="76617"/>
                    <a:pt x="99239" y="76581"/>
                    <a:pt x="99227" y="76558"/>
                  </a:cubicBezTo>
                  <a:cubicBezTo>
                    <a:pt x="98989" y="75903"/>
                    <a:pt x="97441" y="71724"/>
                    <a:pt x="95512" y="66616"/>
                  </a:cubicBezTo>
                  <a:cubicBezTo>
                    <a:pt x="92012" y="58401"/>
                    <a:pt x="87606" y="50674"/>
                    <a:pt x="82439" y="43530"/>
                  </a:cubicBezTo>
                  <a:lnTo>
                    <a:pt x="82439" y="43530"/>
                  </a:lnTo>
                  <a:cubicBezTo>
                    <a:pt x="83201" y="44661"/>
                    <a:pt x="86237" y="54543"/>
                    <a:pt x="82249" y="54817"/>
                  </a:cubicBezTo>
                  <a:cubicBezTo>
                    <a:pt x="82196" y="54820"/>
                    <a:pt x="82144" y="54822"/>
                    <a:pt x="82093" y="54822"/>
                  </a:cubicBezTo>
                  <a:cubicBezTo>
                    <a:pt x="78204" y="54822"/>
                    <a:pt x="77427" y="45155"/>
                    <a:pt x="77427" y="43827"/>
                  </a:cubicBezTo>
                  <a:cubicBezTo>
                    <a:pt x="77427" y="42506"/>
                    <a:pt x="73569" y="32778"/>
                    <a:pt x="73498" y="32588"/>
                  </a:cubicBezTo>
                  <a:cubicBezTo>
                    <a:pt x="73343" y="32421"/>
                    <a:pt x="73176" y="32255"/>
                    <a:pt x="73021" y="32076"/>
                  </a:cubicBezTo>
                  <a:cubicBezTo>
                    <a:pt x="72509" y="31540"/>
                    <a:pt x="71616" y="30612"/>
                    <a:pt x="70461" y="29409"/>
                  </a:cubicBezTo>
                  <a:cubicBezTo>
                    <a:pt x="63723" y="22622"/>
                    <a:pt x="56186" y="16634"/>
                    <a:pt x="47994" y="11621"/>
                  </a:cubicBezTo>
                  <a:lnTo>
                    <a:pt x="47994" y="11621"/>
                  </a:lnTo>
                  <a:cubicBezTo>
                    <a:pt x="47518" y="12978"/>
                    <a:pt x="48363" y="15372"/>
                    <a:pt x="47423" y="16503"/>
                  </a:cubicBezTo>
                  <a:cubicBezTo>
                    <a:pt x="46121" y="18057"/>
                    <a:pt x="42325" y="21874"/>
                    <a:pt x="37950" y="21874"/>
                  </a:cubicBezTo>
                  <a:cubicBezTo>
                    <a:pt x="37803" y="21874"/>
                    <a:pt x="37654" y="21869"/>
                    <a:pt x="37505" y="21860"/>
                  </a:cubicBezTo>
                  <a:cubicBezTo>
                    <a:pt x="32957" y="21599"/>
                    <a:pt x="30814" y="19455"/>
                    <a:pt x="33493" y="17848"/>
                  </a:cubicBezTo>
                  <a:cubicBezTo>
                    <a:pt x="36160" y="16241"/>
                    <a:pt x="37707" y="17312"/>
                    <a:pt x="38850" y="12216"/>
                  </a:cubicBezTo>
                  <a:cubicBezTo>
                    <a:pt x="39886" y="7573"/>
                    <a:pt x="38779" y="6561"/>
                    <a:pt x="38577" y="6418"/>
                  </a:cubicBezTo>
                  <a:cubicBezTo>
                    <a:pt x="33516" y="3918"/>
                    <a:pt x="28254" y="1775"/>
                    <a:pt x="2282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6039;p88">
              <a:extLst>
                <a:ext uri="{FF2B5EF4-FFF2-40B4-BE49-F238E27FC236}">
                  <a16:creationId xmlns:a16="http://schemas.microsoft.com/office/drawing/2014/main" id="{11788839-DCF8-0168-0838-0AD4F81B2E3B}"/>
                </a:ext>
              </a:extLst>
            </p:cNvPr>
            <p:cNvSpPr/>
            <p:nvPr/>
          </p:nvSpPr>
          <p:spPr>
            <a:xfrm>
              <a:off x="-5890328" y="666875"/>
              <a:ext cx="2404474" cy="2952774"/>
            </a:xfrm>
            <a:custGeom>
              <a:avLst/>
              <a:gdLst/>
              <a:ahLst/>
              <a:cxnLst/>
              <a:rect l="l" t="t" r="r" b="b"/>
              <a:pathLst>
                <a:path w="96179" h="118111" extrusionOk="0">
                  <a:moveTo>
                    <a:pt x="37505" y="1"/>
                  </a:moveTo>
                  <a:cubicBezTo>
                    <a:pt x="34482" y="1"/>
                    <a:pt x="24022" y="2611"/>
                    <a:pt x="19021" y="2611"/>
                  </a:cubicBezTo>
                  <a:cubicBezTo>
                    <a:pt x="18251" y="2611"/>
                    <a:pt x="17609" y="2549"/>
                    <a:pt x="17145" y="2406"/>
                  </a:cubicBezTo>
                  <a:cubicBezTo>
                    <a:pt x="16859" y="2319"/>
                    <a:pt x="16548" y="2273"/>
                    <a:pt x="16222" y="2273"/>
                  </a:cubicBezTo>
                  <a:cubicBezTo>
                    <a:pt x="14270" y="2273"/>
                    <a:pt x="11803" y="3905"/>
                    <a:pt x="11180" y="8037"/>
                  </a:cubicBezTo>
                  <a:cubicBezTo>
                    <a:pt x="10442" y="12859"/>
                    <a:pt x="6430" y="13931"/>
                    <a:pt x="3751" y="17681"/>
                  </a:cubicBezTo>
                  <a:cubicBezTo>
                    <a:pt x="1072" y="21432"/>
                    <a:pt x="0" y="36719"/>
                    <a:pt x="1334" y="42065"/>
                  </a:cubicBezTo>
                  <a:cubicBezTo>
                    <a:pt x="2679" y="47411"/>
                    <a:pt x="10180" y="55722"/>
                    <a:pt x="15264" y="56531"/>
                  </a:cubicBezTo>
                  <a:cubicBezTo>
                    <a:pt x="17812" y="56930"/>
                    <a:pt x="21095" y="57130"/>
                    <a:pt x="24344" y="57130"/>
                  </a:cubicBezTo>
                  <a:cubicBezTo>
                    <a:pt x="27593" y="57130"/>
                    <a:pt x="30808" y="56930"/>
                    <a:pt x="33219" y="56531"/>
                  </a:cubicBezTo>
                  <a:cubicBezTo>
                    <a:pt x="33563" y="56474"/>
                    <a:pt x="33907" y="56446"/>
                    <a:pt x="34249" y="56446"/>
                  </a:cubicBezTo>
                  <a:cubicBezTo>
                    <a:pt x="38704" y="56446"/>
                    <a:pt x="42863" y="61151"/>
                    <a:pt x="42863" y="65640"/>
                  </a:cubicBezTo>
                  <a:cubicBezTo>
                    <a:pt x="42863" y="70462"/>
                    <a:pt x="48221" y="75546"/>
                    <a:pt x="47959" y="79832"/>
                  </a:cubicBezTo>
                  <a:cubicBezTo>
                    <a:pt x="47685" y="84118"/>
                    <a:pt x="44220" y="92964"/>
                    <a:pt x="47971" y="100465"/>
                  </a:cubicBezTo>
                  <a:cubicBezTo>
                    <a:pt x="51709" y="107966"/>
                    <a:pt x="57067" y="114931"/>
                    <a:pt x="57329" y="117336"/>
                  </a:cubicBezTo>
                  <a:cubicBezTo>
                    <a:pt x="57389" y="117863"/>
                    <a:pt x="57931" y="118110"/>
                    <a:pt x="58796" y="118110"/>
                  </a:cubicBezTo>
                  <a:cubicBezTo>
                    <a:pt x="61900" y="118110"/>
                    <a:pt x="69155" y="114933"/>
                    <a:pt x="73140" y="110109"/>
                  </a:cubicBezTo>
                  <a:cubicBezTo>
                    <a:pt x="78224" y="103942"/>
                    <a:pt x="78498" y="104478"/>
                    <a:pt x="80105" y="98048"/>
                  </a:cubicBezTo>
                  <a:cubicBezTo>
                    <a:pt x="81713" y="91619"/>
                    <a:pt x="85189" y="89214"/>
                    <a:pt x="85725" y="85725"/>
                  </a:cubicBezTo>
                  <a:cubicBezTo>
                    <a:pt x="86261" y="82249"/>
                    <a:pt x="86261" y="78498"/>
                    <a:pt x="85725" y="73403"/>
                  </a:cubicBezTo>
                  <a:cubicBezTo>
                    <a:pt x="85189" y="68319"/>
                    <a:pt x="95107" y="56531"/>
                    <a:pt x="95643" y="51971"/>
                  </a:cubicBezTo>
                  <a:cubicBezTo>
                    <a:pt x="96179" y="47411"/>
                    <a:pt x="90011" y="47411"/>
                    <a:pt x="87606" y="43935"/>
                  </a:cubicBezTo>
                  <a:cubicBezTo>
                    <a:pt x="85189" y="40446"/>
                    <a:pt x="76891" y="24373"/>
                    <a:pt x="76081" y="19289"/>
                  </a:cubicBezTo>
                  <a:cubicBezTo>
                    <a:pt x="75283" y="14193"/>
                    <a:pt x="65639" y="13121"/>
                    <a:pt x="62960" y="11514"/>
                  </a:cubicBezTo>
                  <a:cubicBezTo>
                    <a:pt x="62314" y="11126"/>
                    <a:pt x="61605" y="11004"/>
                    <a:pt x="60845" y="11004"/>
                  </a:cubicBezTo>
                  <a:cubicBezTo>
                    <a:pt x="59547" y="11004"/>
                    <a:pt x="58099" y="11361"/>
                    <a:pt x="56558" y="11361"/>
                  </a:cubicBezTo>
                  <a:cubicBezTo>
                    <a:pt x="55262" y="11361"/>
                    <a:pt x="53901" y="11109"/>
                    <a:pt x="52507" y="10180"/>
                  </a:cubicBezTo>
                  <a:cubicBezTo>
                    <a:pt x="48494" y="7502"/>
                    <a:pt x="40993" y="1"/>
                    <a:pt x="3750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6040;p88">
              <a:extLst>
                <a:ext uri="{FF2B5EF4-FFF2-40B4-BE49-F238E27FC236}">
                  <a16:creationId xmlns:a16="http://schemas.microsoft.com/office/drawing/2014/main" id="{A4CDE51D-657C-6D2D-5D44-A687ADCAD97C}"/>
                </a:ext>
              </a:extLst>
            </p:cNvPr>
            <p:cNvSpPr/>
            <p:nvPr/>
          </p:nvSpPr>
          <p:spPr>
            <a:xfrm>
              <a:off x="-8214428" y="1790147"/>
              <a:ext cx="1654399" cy="2598873"/>
            </a:xfrm>
            <a:custGeom>
              <a:avLst/>
              <a:gdLst/>
              <a:ahLst/>
              <a:cxnLst/>
              <a:rect l="l" t="t" r="r" b="b"/>
              <a:pathLst>
                <a:path w="66176" h="103955" extrusionOk="0">
                  <a:moveTo>
                    <a:pt x="11855" y="1"/>
                  </a:moveTo>
                  <a:cubicBezTo>
                    <a:pt x="10872" y="1"/>
                    <a:pt x="9986" y="267"/>
                    <a:pt x="9216" y="873"/>
                  </a:cubicBezTo>
                  <a:cubicBezTo>
                    <a:pt x="6156" y="3290"/>
                    <a:pt x="3632" y="7350"/>
                    <a:pt x="4013" y="8874"/>
                  </a:cubicBezTo>
                  <a:cubicBezTo>
                    <a:pt x="4322" y="10076"/>
                    <a:pt x="5084" y="13994"/>
                    <a:pt x="2941" y="17887"/>
                  </a:cubicBezTo>
                  <a:cubicBezTo>
                    <a:pt x="798" y="21780"/>
                    <a:pt x="0" y="24995"/>
                    <a:pt x="2941" y="31424"/>
                  </a:cubicBezTo>
                  <a:cubicBezTo>
                    <a:pt x="5894" y="37854"/>
                    <a:pt x="10180" y="39997"/>
                    <a:pt x="13395" y="45890"/>
                  </a:cubicBezTo>
                  <a:cubicBezTo>
                    <a:pt x="16609" y="51784"/>
                    <a:pt x="16074" y="61154"/>
                    <a:pt x="16609" y="75084"/>
                  </a:cubicBezTo>
                  <a:cubicBezTo>
                    <a:pt x="17145" y="89015"/>
                    <a:pt x="21967" y="100004"/>
                    <a:pt x="30004" y="103219"/>
                  </a:cubicBezTo>
                  <a:cubicBezTo>
                    <a:pt x="31277" y="103728"/>
                    <a:pt x="32073" y="103955"/>
                    <a:pt x="32514" y="103955"/>
                  </a:cubicBezTo>
                  <a:cubicBezTo>
                    <a:pt x="34859" y="103955"/>
                    <a:pt x="27189" y="97548"/>
                    <a:pt x="27861" y="93039"/>
                  </a:cubicBezTo>
                  <a:cubicBezTo>
                    <a:pt x="28659" y="87681"/>
                    <a:pt x="28397" y="84728"/>
                    <a:pt x="31349" y="80716"/>
                  </a:cubicBezTo>
                  <a:cubicBezTo>
                    <a:pt x="34290" y="76692"/>
                    <a:pt x="36088" y="78299"/>
                    <a:pt x="39743" y="71072"/>
                  </a:cubicBezTo>
                  <a:cubicBezTo>
                    <a:pt x="43399" y="63833"/>
                    <a:pt x="42327" y="61428"/>
                    <a:pt x="46613" y="59011"/>
                  </a:cubicBezTo>
                  <a:cubicBezTo>
                    <a:pt x="50899" y="56606"/>
                    <a:pt x="57067" y="59285"/>
                    <a:pt x="58400" y="50974"/>
                  </a:cubicBezTo>
                  <a:cubicBezTo>
                    <a:pt x="59746" y="42676"/>
                    <a:pt x="54388" y="45081"/>
                    <a:pt x="60282" y="37580"/>
                  </a:cubicBezTo>
                  <a:cubicBezTo>
                    <a:pt x="66175" y="30079"/>
                    <a:pt x="60008" y="28745"/>
                    <a:pt x="54924" y="25793"/>
                  </a:cubicBezTo>
                  <a:cubicBezTo>
                    <a:pt x="49828" y="22852"/>
                    <a:pt x="44744" y="22578"/>
                    <a:pt x="42327" y="19637"/>
                  </a:cubicBezTo>
                  <a:cubicBezTo>
                    <a:pt x="39922" y="16684"/>
                    <a:pt x="40184" y="17494"/>
                    <a:pt x="35898" y="12934"/>
                  </a:cubicBezTo>
                  <a:cubicBezTo>
                    <a:pt x="31611" y="8374"/>
                    <a:pt x="28397" y="8921"/>
                    <a:pt x="22765" y="5159"/>
                  </a:cubicBezTo>
                  <a:cubicBezTo>
                    <a:pt x="18561" y="2353"/>
                    <a:pt x="14776" y="1"/>
                    <a:pt x="1185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6041;p88">
              <a:extLst>
                <a:ext uri="{FF2B5EF4-FFF2-40B4-BE49-F238E27FC236}">
                  <a16:creationId xmlns:a16="http://schemas.microsoft.com/office/drawing/2014/main" id="{0E29C658-F8DF-CEB0-9CC1-6C5F0267CF37}"/>
                </a:ext>
              </a:extLst>
            </p:cNvPr>
            <p:cNvSpPr/>
            <p:nvPr/>
          </p:nvSpPr>
          <p:spPr>
            <a:xfrm>
              <a:off x="-8826124" y="-277798"/>
              <a:ext cx="1625177" cy="2289776"/>
            </a:xfrm>
            <a:custGeom>
              <a:avLst/>
              <a:gdLst/>
              <a:ahLst/>
              <a:cxnLst/>
              <a:rect l="l" t="t" r="r" b="b"/>
              <a:pathLst>
                <a:path w="65007" h="91591" extrusionOk="0">
                  <a:moveTo>
                    <a:pt x="54955" y="0"/>
                  </a:moveTo>
                  <a:cubicBezTo>
                    <a:pt x="53811" y="0"/>
                    <a:pt x="50981" y="4061"/>
                    <a:pt x="48590" y="4295"/>
                  </a:cubicBezTo>
                  <a:cubicBezTo>
                    <a:pt x="48501" y="4305"/>
                    <a:pt x="48416" y="4309"/>
                    <a:pt x="48336" y="4309"/>
                  </a:cubicBezTo>
                  <a:cubicBezTo>
                    <a:pt x="46063" y="4309"/>
                    <a:pt x="47877" y="648"/>
                    <a:pt x="48590" y="188"/>
                  </a:cubicBezTo>
                  <a:lnTo>
                    <a:pt x="48590" y="188"/>
                  </a:lnTo>
                  <a:cubicBezTo>
                    <a:pt x="45780" y="1986"/>
                    <a:pt x="43066" y="3903"/>
                    <a:pt x="40423" y="5927"/>
                  </a:cubicBezTo>
                  <a:cubicBezTo>
                    <a:pt x="41375" y="10225"/>
                    <a:pt x="37053" y="12332"/>
                    <a:pt x="35720" y="14213"/>
                  </a:cubicBezTo>
                  <a:cubicBezTo>
                    <a:pt x="34374" y="16083"/>
                    <a:pt x="35982" y="20905"/>
                    <a:pt x="34648" y="21178"/>
                  </a:cubicBezTo>
                  <a:cubicBezTo>
                    <a:pt x="34618" y="21184"/>
                    <a:pt x="34587" y="21187"/>
                    <a:pt x="34557" y="21187"/>
                  </a:cubicBezTo>
                  <a:cubicBezTo>
                    <a:pt x="33243" y="21187"/>
                    <a:pt x="31965" y="15762"/>
                    <a:pt x="31791" y="13213"/>
                  </a:cubicBezTo>
                  <a:cubicBezTo>
                    <a:pt x="17479" y="26501"/>
                    <a:pt x="6430" y="43253"/>
                    <a:pt x="1" y="62136"/>
                  </a:cubicBezTo>
                  <a:cubicBezTo>
                    <a:pt x="2061" y="67196"/>
                    <a:pt x="3299" y="71542"/>
                    <a:pt x="4109" y="76364"/>
                  </a:cubicBezTo>
                  <a:cubicBezTo>
                    <a:pt x="4906" y="81186"/>
                    <a:pt x="12407" y="78507"/>
                    <a:pt x="14824" y="82257"/>
                  </a:cubicBezTo>
                  <a:cubicBezTo>
                    <a:pt x="17229" y="86008"/>
                    <a:pt x="21789" y="89223"/>
                    <a:pt x="24730" y="91092"/>
                  </a:cubicBezTo>
                  <a:cubicBezTo>
                    <a:pt x="25268" y="91434"/>
                    <a:pt x="25609" y="91590"/>
                    <a:pt x="25798" y="91590"/>
                  </a:cubicBezTo>
                  <a:cubicBezTo>
                    <a:pt x="26644" y="91590"/>
                    <a:pt x="24390" y="88442"/>
                    <a:pt x="22861" y="84936"/>
                  </a:cubicBezTo>
                  <a:cubicBezTo>
                    <a:pt x="20980" y="80650"/>
                    <a:pt x="18575" y="75828"/>
                    <a:pt x="19110" y="72732"/>
                  </a:cubicBezTo>
                  <a:cubicBezTo>
                    <a:pt x="19444" y="70807"/>
                    <a:pt x="18326" y="69674"/>
                    <a:pt x="16918" y="69674"/>
                  </a:cubicBezTo>
                  <a:cubicBezTo>
                    <a:pt x="16062" y="69674"/>
                    <a:pt x="15099" y="70092"/>
                    <a:pt x="14288" y="71006"/>
                  </a:cubicBezTo>
                  <a:cubicBezTo>
                    <a:pt x="13365" y="72042"/>
                    <a:pt x="12590" y="72731"/>
                    <a:pt x="11921" y="72731"/>
                  </a:cubicBezTo>
                  <a:cubicBezTo>
                    <a:pt x="11037" y="72731"/>
                    <a:pt x="10338" y="71527"/>
                    <a:pt x="9728" y="68327"/>
                  </a:cubicBezTo>
                  <a:cubicBezTo>
                    <a:pt x="8657" y="62695"/>
                    <a:pt x="14824" y="61898"/>
                    <a:pt x="18039" y="60552"/>
                  </a:cubicBezTo>
                  <a:cubicBezTo>
                    <a:pt x="18687" y="60284"/>
                    <a:pt x="19269" y="60167"/>
                    <a:pt x="19804" y="60167"/>
                  </a:cubicBezTo>
                  <a:cubicBezTo>
                    <a:pt x="21923" y="60167"/>
                    <a:pt x="23293" y="62003"/>
                    <a:pt x="25004" y="63505"/>
                  </a:cubicBezTo>
                  <a:cubicBezTo>
                    <a:pt x="25417" y="63865"/>
                    <a:pt x="25740" y="64037"/>
                    <a:pt x="25996" y="64037"/>
                  </a:cubicBezTo>
                  <a:cubicBezTo>
                    <a:pt x="27072" y="64037"/>
                    <a:pt x="26976" y="61024"/>
                    <a:pt x="27409" y="56266"/>
                  </a:cubicBezTo>
                  <a:cubicBezTo>
                    <a:pt x="27945" y="50373"/>
                    <a:pt x="37327" y="39121"/>
                    <a:pt x="40280" y="33632"/>
                  </a:cubicBezTo>
                  <a:cubicBezTo>
                    <a:pt x="43221" y="28156"/>
                    <a:pt x="46435" y="26262"/>
                    <a:pt x="47233" y="23322"/>
                  </a:cubicBezTo>
                  <a:cubicBezTo>
                    <a:pt x="47569" y="22077"/>
                    <a:pt x="48908" y="21596"/>
                    <a:pt x="50746" y="21596"/>
                  </a:cubicBezTo>
                  <a:cubicBezTo>
                    <a:pt x="53268" y="21596"/>
                    <a:pt x="56730" y="22502"/>
                    <a:pt x="59830" y="23584"/>
                  </a:cubicBezTo>
                  <a:cubicBezTo>
                    <a:pt x="60889" y="23955"/>
                    <a:pt x="61728" y="24117"/>
                    <a:pt x="62376" y="24117"/>
                  </a:cubicBezTo>
                  <a:cubicBezTo>
                    <a:pt x="65006" y="24117"/>
                    <a:pt x="64490" y="21447"/>
                    <a:pt x="62771" y="19297"/>
                  </a:cubicBezTo>
                  <a:cubicBezTo>
                    <a:pt x="60628" y="16618"/>
                    <a:pt x="58758" y="15821"/>
                    <a:pt x="60901" y="13939"/>
                  </a:cubicBezTo>
                  <a:cubicBezTo>
                    <a:pt x="63044" y="12070"/>
                    <a:pt x="60366" y="10463"/>
                    <a:pt x="58222" y="7772"/>
                  </a:cubicBezTo>
                  <a:cubicBezTo>
                    <a:pt x="56079" y="5105"/>
                    <a:pt x="56079" y="1355"/>
                    <a:pt x="55282" y="176"/>
                  </a:cubicBezTo>
                  <a:cubicBezTo>
                    <a:pt x="55198" y="55"/>
                    <a:pt x="55088" y="0"/>
                    <a:pt x="5495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6042;p88">
              <a:extLst>
                <a:ext uri="{FF2B5EF4-FFF2-40B4-BE49-F238E27FC236}">
                  <a16:creationId xmlns:a16="http://schemas.microsoft.com/office/drawing/2014/main" id="{DC390102-C070-FEC9-D89B-A48E96FE5CB2}"/>
                </a:ext>
              </a:extLst>
            </p:cNvPr>
            <p:cNvSpPr/>
            <p:nvPr/>
          </p:nvSpPr>
          <p:spPr>
            <a:xfrm>
              <a:off x="-7055649" y="-674352"/>
              <a:ext cx="412274" cy="360549"/>
            </a:xfrm>
            <a:custGeom>
              <a:avLst/>
              <a:gdLst/>
              <a:ahLst/>
              <a:cxnLst/>
              <a:rect l="l" t="t" r="r" b="b"/>
              <a:pathLst>
                <a:path w="16491" h="14422" extrusionOk="0">
                  <a:moveTo>
                    <a:pt x="16490" y="0"/>
                  </a:moveTo>
                  <a:lnTo>
                    <a:pt x="16490" y="0"/>
                  </a:lnTo>
                  <a:cubicBezTo>
                    <a:pt x="10835" y="1238"/>
                    <a:pt x="5322" y="2881"/>
                    <a:pt x="0" y="4882"/>
                  </a:cubicBezTo>
                  <a:cubicBezTo>
                    <a:pt x="1608" y="6763"/>
                    <a:pt x="2941" y="7834"/>
                    <a:pt x="4822" y="11049"/>
                  </a:cubicBezTo>
                  <a:cubicBezTo>
                    <a:pt x="5878" y="12864"/>
                    <a:pt x="7450" y="14421"/>
                    <a:pt x="8955" y="14421"/>
                  </a:cubicBezTo>
                  <a:cubicBezTo>
                    <a:pt x="10115" y="14421"/>
                    <a:pt x="11236" y="13496"/>
                    <a:pt x="12049" y="11049"/>
                  </a:cubicBezTo>
                  <a:cubicBezTo>
                    <a:pt x="13919" y="5453"/>
                    <a:pt x="16467" y="60"/>
                    <a:pt x="1649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6043;p88">
              <a:extLst>
                <a:ext uri="{FF2B5EF4-FFF2-40B4-BE49-F238E27FC236}">
                  <a16:creationId xmlns:a16="http://schemas.microsoft.com/office/drawing/2014/main" id="{9AD7D9A9-4C60-59E3-2E13-3453A1174574}"/>
                </a:ext>
              </a:extLst>
            </p:cNvPr>
            <p:cNvSpPr/>
            <p:nvPr/>
          </p:nvSpPr>
          <p:spPr>
            <a:xfrm>
              <a:off x="-3914502" y="2667324"/>
              <a:ext cx="390299" cy="705601"/>
            </a:xfrm>
            <a:custGeom>
              <a:avLst/>
              <a:gdLst/>
              <a:ahLst/>
              <a:cxnLst/>
              <a:rect l="l" t="t" r="r" b="b"/>
              <a:pathLst>
                <a:path w="15612" h="28224" extrusionOk="0">
                  <a:moveTo>
                    <a:pt x="14768" y="0"/>
                  </a:moveTo>
                  <a:cubicBezTo>
                    <a:pt x="14585" y="0"/>
                    <a:pt x="14314" y="192"/>
                    <a:pt x="13931" y="624"/>
                  </a:cubicBezTo>
                  <a:cubicBezTo>
                    <a:pt x="11788" y="3029"/>
                    <a:pt x="6692" y="7589"/>
                    <a:pt x="6692" y="11065"/>
                  </a:cubicBezTo>
                  <a:lnTo>
                    <a:pt x="6692" y="14554"/>
                  </a:lnTo>
                  <a:cubicBezTo>
                    <a:pt x="4549" y="18566"/>
                    <a:pt x="1" y="23662"/>
                    <a:pt x="1072" y="26341"/>
                  </a:cubicBezTo>
                  <a:cubicBezTo>
                    <a:pt x="1542" y="27514"/>
                    <a:pt x="2061" y="28224"/>
                    <a:pt x="2767" y="28224"/>
                  </a:cubicBezTo>
                  <a:cubicBezTo>
                    <a:pt x="3673" y="28224"/>
                    <a:pt x="4885" y="27055"/>
                    <a:pt x="6692" y="24198"/>
                  </a:cubicBezTo>
                  <a:cubicBezTo>
                    <a:pt x="9907" y="19102"/>
                    <a:pt x="13122" y="11875"/>
                    <a:pt x="13931" y="7589"/>
                  </a:cubicBezTo>
                  <a:cubicBezTo>
                    <a:pt x="14587" y="4068"/>
                    <a:pt x="15611" y="0"/>
                    <a:pt x="1476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6044;p88">
              <a:extLst>
                <a:ext uri="{FF2B5EF4-FFF2-40B4-BE49-F238E27FC236}">
                  <a16:creationId xmlns:a16="http://schemas.microsoft.com/office/drawing/2014/main" id="{F542BEBF-1EF9-7485-467D-0B37502A0117}"/>
                </a:ext>
              </a:extLst>
            </p:cNvPr>
            <p:cNvSpPr/>
            <p:nvPr/>
          </p:nvSpPr>
          <p:spPr>
            <a:xfrm>
              <a:off x="-6000477" y="4933325"/>
              <a:ext cx="1227876" cy="284424"/>
            </a:xfrm>
            <a:custGeom>
              <a:avLst/>
              <a:gdLst/>
              <a:ahLst/>
              <a:cxnLst/>
              <a:rect l="l" t="t" r="r" b="b"/>
              <a:pathLst>
                <a:path w="49115" h="11377" extrusionOk="0">
                  <a:moveTo>
                    <a:pt x="45832" y="1"/>
                  </a:moveTo>
                  <a:cubicBezTo>
                    <a:pt x="42318" y="1"/>
                    <a:pt x="38332" y="1976"/>
                    <a:pt x="33886" y="2209"/>
                  </a:cubicBezTo>
                  <a:cubicBezTo>
                    <a:pt x="27731" y="2531"/>
                    <a:pt x="19956" y="2697"/>
                    <a:pt x="13526" y="5912"/>
                  </a:cubicBezTo>
                  <a:cubicBezTo>
                    <a:pt x="7097" y="9127"/>
                    <a:pt x="6835" y="8853"/>
                    <a:pt x="942" y="10996"/>
                  </a:cubicBezTo>
                  <a:cubicBezTo>
                    <a:pt x="596" y="11127"/>
                    <a:pt x="287" y="11246"/>
                    <a:pt x="1" y="11377"/>
                  </a:cubicBezTo>
                  <a:cubicBezTo>
                    <a:pt x="17503" y="11353"/>
                    <a:pt x="34136" y="7555"/>
                    <a:pt x="49114" y="757"/>
                  </a:cubicBezTo>
                  <a:cubicBezTo>
                    <a:pt x="48070" y="210"/>
                    <a:pt x="46976" y="1"/>
                    <a:pt x="4583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6045;p88">
              <a:extLst>
                <a:ext uri="{FF2B5EF4-FFF2-40B4-BE49-F238E27FC236}">
                  <a16:creationId xmlns:a16="http://schemas.microsoft.com/office/drawing/2014/main" id="{998AC69D-2AD9-ACEA-8510-B97CDD4901BA}"/>
                </a:ext>
              </a:extLst>
            </p:cNvPr>
            <p:cNvSpPr/>
            <p:nvPr/>
          </p:nvSpPr>
          <p:spPr>
            <a:xfrm>
              <a:off x="-8560303" y="409598"/>
              <a:ext cx="1719277" cy="2347751"/>
            </a:xfrm>
            <a:custGeom>
              <a:avLst/>
              <a:gdLst/>
              <a:ahLst/>
              <a:cxnLst/>
              <a:rect l="l" t="t" r="r" b="b"/>
              <a:pathLst>
                <a:path w="68771" h="93910" extrusionOk="0">
                  <a:moveTo>
                    <a:pt x="21554" y="1"/>
                  </a:moveTo>
                  <a:cubicBezTo>
                    <a:pt x="18135" y="1"/>
                    <a:pt x="14648" y="1255"/>
                    <a:pt x="14085" y="2303"/>
                  </a:cubicBezTo>
                  <a:cubicBezTo>
                    <a:pt x="13145" y="4077"/>
                    <a:pt x="10775" y="12125"/>
                    <a:pt x="10775" y="12125"/>
                  </a:cubicBezTo>
                  <a:cubicBezTo>
                    <a:pt x="0" y="25270"/>
                    <a:pt x="0" y="30949"/>
                    <a:pt x="0" y="30949"/>
                  </a:cubicBezTo>
                  <a:cubicBezTo>
                    <a:pt x="953" y="38283"/>
                    <a:pt x="21539" y="56559"/>
                    <a:pt x="21539" y="56559"/>
                  </a:cubicBezTo>
                  <a:lnTo>
                    <a:pt x="20241" y="93909"/>
                  </a:lnTo>
                  <a:lnTo>
                    <a:pt x="58353" y="93909"/>
                  </a:lnTo>
                  <a:lnTo>
                    <a:pt x="57519" y="58643"/>
                  </a:lnTo>
                  <a:cubicBezTo>
                    <a:pt x="61782" y="57809"/>
                    <a:pt x="66520" y="44082"/>
                    <a:pt x="67580" y="39938"/>
                  </a:cubicBezTo>
                  <a:cubicBezTo>
                    <a:pt x="68652" y="35807"/>
                    <a:pt x="68771" y="17102"/>
                    <a:pt x="66044" y="11899"/>
                  </a:cubicBezTo>
                  <a:cubicBezTo>
                    <a:pt x="63978" y="7947"/>
                    <a:pt x="58589" y="7469"/>
                    <a:pt x="56100" y="7469"/>
                  </a:cubicBezTo>
                  <a:cubicBezTo>
                    <a:pt x="55304" y="7469"/>
                    <a:pt x="54805" y="7517"/>
                    <a:pt x="54805" y="7517"/>
                  </a:cubicBezTo>
                  <a:cubicBezTo>
                    <a:pt x="51344" y="3871"/>
                    <a:pt x="48078" y="2999"/>
                    <a:pt x="45746" y="2999"/>
                  </a:cubicBezTo>
                  <a:cubicBezTo>
                    <a:pt x="43609" y="2999"/>
                    <a:pt x="42255" y="3731"/>
                    <a:pt x="42255" y="3731"/>
                  </a:cubicBezTo>
                  <a:cubicBezTo>
                    <a:pt x="39753" y="1419"/>
                    <a:pt x="36911" y="723"/>
                    <a:pt x="34399" y="723"/>
                  </a:cubicBezTo>
                  <a:cubicBezTo>
                    <a:pt x="30613" y="723"/>
                    <a:pt x="27575" y="2303"/>
                    <a:pt x="27575" y="2303"/>
                  </a:cubicBezTo>
                  <a:cubicBezTo>
                    <a:pt x="26268" y="605"/>
                    <a:pt x="23927" y="1"/>
                    <a:pt x="21554" y="1"/>
                  </a:cubicBezTo>
                  <a:close/>
                </a:path>
              </a:pathLst>
            </a:custGeom>
            <a:solidFill>
              <a:srgbClr val="F8A4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6046;p88">
              <a:extLst>
                <a:ext uri="{FF2B5EF4-FFF2-40B4-BE49-F238E27FC236}">
                  <a16:creationId xmlns:a16="http://schemas.microsoft.com/office/drawing/2014/main" id="{C1240A94-5949-4A73-A585-E60601505AAB}"/>
                </a:ext>
              </a:extLst>
            </p:cNvPr>
            <p:cNvSpPr/>
            <p:nvPr/>
          </p:nvSpPr>
          <p:spPr>
            <a:xfrm>
              <a:off x="-8296552" y="470501"/>
              <a:ext cx="1322958" cy="705621"/>
            </a:xfrm>
            <a:custGeom>
              <a:avLst/>
              <a:gdLst/>
              <a:ahLst/>
              <a:cxnLst/>
              <a:rect l="l" t="t" r="r" b="b"/>
              <a:pathLst>
                <a:path w="54696" h="29026" extrusionOk="0">
                  <a:moveTo>
                    <a:pt x="18842" y="1"/>
                  </a:moveTo>
                  <a:cubicBezTo>
                    <a:pt x="18547" y="1"/>
                    <a:pt x="18252" y="191"/>
                    <a:pt x="18252" y="572"/>
                  </a:cubicBezTo>
                  <a:lnTo>
                    <a:pt x="18252" y="11050"/>
                  </a:lnTo>
                  <a:cubicBezTo>
                    <a:pt x="16716" y="10859"/>
                    <a:pt x="15157" y="10752"/>
                    <a:pt x="13645" y="10633"/>
                  </a:cubicBezTo>
                  <a:cubicBezTo>
                    <a:pt x="11692" y="10466"/>
                    <a:pt x="9751" y="10324"/>
                    <a:pt x="7799" y="10193"/>
                  </a:cubicBezTo>
                  <a:cubicBezTo>
                    <a:pt x="7334" y="8549"/>
                    <a:pt x="6858" y="6906"/>
                    <a:pt x="6394" y="5263"/>
                  </a:cubicBezTo>
                  <a:cubicBezTo>
                    <a:pt x="6309" y="4975"/>
                    <a:pt x="6078" y="4850"/>
                    <a:pt x="5843" y="4850"/>
                  </a:cubicBezTo>
                  <a:cubicBezTo>
                    <a:pt x="5486" y="4850"/>
                    <a:pt x="5121" y="5139"/>
                    <a:pt x="5251" y="5585"/>
                  </a:cubicBezTo>
                  <a:cubicBezTo>
                    <a:pt x="5679" y="7097"/>
                    <a:pt x="6108" y="8609"/>
                    <a:pt x="6549" y="10121"/>
                  </a:cubicBezTo>
                  <a:cubicBezTo>
                    <a:pt x="4632" y="10002"/>
                    <a:pt x="2715" y="9895"/>
                    <a:pt x="798" y="9800"/>
                  </a:cubicBezTo>
                  <a:cubicBezTo>
                    <a:pt x="786" y="9799"/>
                    <a:pt x="774" y="9799"/>
                    <a:pt x="763" y="9799"/>
                  </a:cubicBezTo>
                  <a:cubicBezTo>
                    <a:pt x="0" y="9799"/>
                    <a:pt x="12" y="10943"/>
                    <a:pt x="798" y="10990"/>
                  </a:cubicBezTo>
                  <a:cubicBezTo>
                    <a:pt x="3715" y="11121"/>
                    <a:pt x="6620" y="11300"/>
                    <a:pt x="9525" y="11502"/>
                  </a:cubicBezTo>
                  <a:cubicBezTo>
                    <a:pt x="12466" y="11705"/>
                    <a:pt x="15609" y="11764"/>
                    <a:pt x="18598" y="12240"/>
                  </a:cubicBezTo>
                  <a:cubicBezTo>
                    <a:pt x="18681" y="12276"/>
                    <a:pt x="18776" y="12288"/>
                    <a:pt x="18871" y="12288"/>
                  </a:cubicBezTo>
                  <a:cubicBezTo>
                    <a:pt x="19645" y="12419"/>
                    <a:pt x="20407" y="12562"/>
                    <a:pt x="21157" y="12764"/>
                  </a:cubicBezTo>
                  <a:cubicBezTo>
                    <a:pt x="22110" y="13014"/>
                    <a:pt x="21908" y="14872"/>
                    <a:pt x="21884" y="15574"/>
                  </a:cubicBezTo>
                  <a:cubicBezTo>
                    <a:pt x="21800" y="17753"/>
                    <a:pt x="20860" y="19884"/>
                    <a:pt x="19407" y="21563"/>
                  </a:cubicBezTo>
                  <a:cubicBezTo>
                    <a:pt x="17584" y="23682"/>
                    <a:pt x="14277" y="25066"/>
                    <a:pt x="11172" y="25066"/>
                  </a:cubicBezTo>
                  <a:cubicBezTo>
                    <a:pt x="8904" y="25066"/>
                    <a:pt x="6743" y="24328"/>
                    <a:pt x="5346" y="22599"/>
                  </a:cubicBezTo>
                  <a:cubicBezTo>
                    <a:pt x="5205" y="22423"/>
                    <a:pt x="5011" y="22350"/>
                    <a:pt x="4819" y="22350"/>
                  </a:cubicBezTo>
                  <a:cubicBezTo>
                    <a:pt x="4362" y="22350"/>
                    <a:pt x="3922" y="22766"/>
                    <a:pt x="4274" y="23194"/>
                  </a:cubicBezTo>
                  <a:cubicBezTo>
                    <a:pt x="5986" y="25320"/>
                    <a:pt x="8522" y="26198"/>
                    <a:pt x="11147" y="26198"/>
                  </a:cubicBezTo>
                  <a:cubicBezTo>
                    <a:pt x="13579" y="26198"/>
                    <a:pt x="16087" y="25444"/>
                    <a:pt x="18086" y="24230"/>
                  </a:cubicBezTo>
                  <a:cubicBezTo>
                    <a:pt x="19995" y="26588"/>
                    <a:pt x="22395" y="27771"/>
                    <a:pt x="25037" y="27771"/>
                  </a:cubicBezTo>
                  <a:cubicBezTo>
                    <a:pt x="26383" y="27771"/>
                    <a:pt x="27791" y="27464"/>
                    <a:pt x="29230" y="26849"/>
                  </a:cubicBezTo>
                  <a:cubicBezTo>
                    <a:pt x="29516" y="26730"/>
                    <a:pt x="30016" y="26540"/>
                    <a:pt x="30409" y="26290"/>
                  </a:cubicBezTo>
                  <a:cubicBezTo>
                    <a:pt x="32240" y="27882"/>
                    <a:pt x="34366" y="29004"/>
                    <a:pt x="36544" y="29004"/>
                  </a:cubicBezTo>
                  <a:cubicBezTo>
                    <a:pt x="37835" y="29004"/>
                    <a:pt x="39145" y="28609"/>
                    <a:pt x="40422" y="27683"/>
                  </a:cubicBezTo>
                  <a:cubicBezTo>
                    <a:pt x="40791" y="27421"/>
                    <a:pt x="41065" y="27159"/>
                    <a:pt x="41291" y="26897"/>
                  </a:cubicBezTo>
                  <a:cubicBezTo>
                    <a:pt x="42255" y="27957"/>
                    <a:pt x="43625" y="28600"/>
                    <a:pt x="45006" y="28885"/>
                  </a:cubicBezTo>
                  <a:cubicBezTo>
                    <a:pt x="45433" y="28971"/>
                    <a:pt x="45996" y="29026"/>
                    <a:pt x="46605" y="29026"/>
                  </a:cubicBezTo>
                  <a:cubicBezTo>
                    <a:pt x="48354" y="29026"/>
                    <a:pt x="50487" y="28578"/>
                    <a:pt x="50911" y="27147"/>
                  </a:cubicBezTo>
                  <a:cubicBezTo>
                    <a:pt x="52126" y="23063"/>
                    <a:pt x="53340" y="18979"/>
                    <a:pt x="54566" y="14884"/>
                  </a:cubicBezTo>
                  <a:cubicBezTo>
                    <a:pt x="54696" y="14446"/>
                    <a:pt x="54331" y="14155"/>
                    <a:pt x="53975" y="14155"/>
                  </a:cubicBezTo>
                  <a:cubicBezTo>
                    <a:pt x="53740" y="14155"/>
                    <a:pt x="53509" y="14281"/>
                    <a:pt x="53423" y="14574"/>
                  </a:cubicBezTo>
                  <a:cubicBezTo>
                    <a:pt x="52435" y="17884"/>
                    <a:pt x="51447" y="21206"/>
                    <a:pt x="50459" y="24516"/>
                  </a:cubicBezTo>
                  <a:cubicBezTo>
                    <a:pt x="50256" y="25230"/>
                    <a:pt x="50042" y="25933"/>
                    <a:pt x="49840" y="26635"/>
                  </a:cubicBezTo>
                  <a:cubicBezTo>
                    <a:pt x="49554" y="27588"/>
                    <a:pt x="48947" y="27349"/>
                    <a:pt x="47899" y="27623"/>
                  </a:cubicBezTo>
                  <a:cubicBezTo>
                    <a:pt x="47409" y="27752"/>
                    <a:pt x="46881" y="27818"/>
                    <a:pt x="46345" y="27818"/>
                  </a:cubicBezTo>
                  <a:cubicBezTo>
                    <a:pt x="44654" y="27818"/>
                    <a:pt x="42874" y="27167"/>
                    <a:pt x="41898" y="25802"/>
                  </a:cubicBezTo>
                  <a:cubicBezTo>
                    <a:pt x="42124" y="25147"/>
                    <a:pt x="42184" y="24409"/>
                    <a:pt x="42339" y="23456"/>
                  </a:cubicBezTo>
                  <a:cubicBezTo>
                    <a:pt x="42946" y="19706"/>
                    <a:pt x="43565" y="15967"/>
                    <a:pt x="44172" y="12229"/>
                  </a:cubicBezTo>
                  <a:cubicBezTo>
                    <a:pt x="44351" y="11121"/>
                    <a:pt x="44529" y="10026"/>
                    <a:pt x="44708" y="8919"/>
                  </a:cubicBezTo>
                  <a:cubicBezTo>
                    <a:pt x="44827" y="8204"/>
                    <a:pt x="46053" y="6859"/>
                    <a:pt x="46565" y="6073"/>
                  </a:cubicBezTo>
                  <a:cubicBezTo>
                    <a:pt x="46865" y="5632"/>
                    <a:pt x="46455" y="5209"/>
                    <a:pt x="46039" y="5209"/>
                  </a:cubicBezTo>
                  <a:cubicBezTo>
                    <a:pt x="45860" y="5209"/>
                    <a:pt x="45679" y="5288"/>
                    <a:pt x="45553" y="5478"/>
                  </a:cubicBezTo>
                  <a:cubicBezTo>
                    <a:pt x="44494" y="7061"/>
                    <a:pt x="43648" y="8097"/>
                    <a:pt x="43363" y="9931"/>
                  </a:cubicBezTo>
                  <a:cubicBezTo>
                    <a:pt x="42863" y="12955"/>
                    <a:pt x="42363" y="15979"/>
                    <a:pt x="41874" y="19015"/>
                  </a:cubicBezTo>
                  <a:cubicBezTo>
                    <a:pt x="41505" y="21277"/>
                    <a:pt x="41136" y="23528"/>
                    <a:pt x="40767" y="25790"/>
                  </a:cubicBezTo>
                  <a:cubicBezTo>
                    <a:pt x="40774" y="25744"/>
                    <a:pt x="40777" y="25723"/>
                    <a:pt x="40771" y="25723"/>
                  </a:cubicBezTo>
                  <a:lnTo>
                    <a:pt x="40771" y="25723"/>
                  </a:lnTo>
                  <a:cubicBezTo>
                    <a:pt x="40758" y="25723"/>
                    <a:pt x="40697" y="25843"/>
                    <a:pt x="40529" y="26028"/>
                  </a:cubicBezTo>
                  <a:cubicBezTo>
                    <a:pt x="40065" y="26516"/>
                    <a:pt x="39517" y="26909"/>
                    <a:pt x="38934" y="27242"/>
                  </a:cubicBezTo>
                  <a:cubicBezTo>
                    <a:pt x="38140" y="27705"/>
                    <a:pt x="37333" y="27901"/>
                    <a:pt x="36537" y="27901"/>
                  </a:cubicBezTo>
                  <a:cubicBezTo>
                    <a:pt x="34526" y="27901"/>
                    <a:pt x="32578" y="26651"/>
                    <a:pt x="31052" y="25278"/>
                  </a:cubicBezTo>
                  <a:cubicBezTo>
                    <a:pt x="31123" y="24313"/>
                    <a:pt x="31194" y="23349"/>
                    <a:pt x="31266" y="22385"/>
                  </a:cubicBezTo>
                  <a:cubicBezTo>
                    <a:pt x="31599" y="18146"/>
                    <a:pt x="31921" y="13919"/>
                    <a:pt x="32242" y="9681"/>
                  </a:cubicBezTo>
                  <a:cubicBezTo>
                    <a:pt x="32349" y="8335"/>
                    <a:pt x="32445" y="6990"/>
                    <a:pt x="32552" y="5644"/>
                  </a:cubicBezTo>
                  <a:cubicBezTo>
                    <a:pt x="32564" y="5406"/>
                    <a:pt x="32576" y="5537"/>
                    <a:pt x="32885" y="4835"/>
                  </a:cubicBezTo>
                  <a:cubicBezTo>
                    <a:pt x="33266" y="3989"/>
                    <a:pt x="33647" y="3132"/>
                    <a:pt x="34028" y="2287"/>
                  </a:cubicBezTo>
                  <a:cubicBezTo>
                    <a:pt x="34240" y="1813"/>
                    <a:pt x="33826" y="1384"/>
                    <a:pt x="33444" y="1384"/>
                  </a:cubicBezTo>
                  <a:cubicBezTo>
                    <a:pt x="33269" y="1384"/>
                    <a:pt x="33101" y="1475"/>
                    <a:pt x="33004" y="1691"/>
                  </a:cubicBezTo>
                  <a:cubicBezTo>
                    <a:pt x="32171" y="3561"/>
                    <a:pt x="31421" y="4990"/>
                    <a:pt x="31266" y="7002"/>
                  </a:cubicBezTo>
                  <a:cubicBezTo>
                    <a:pt x="30992" y="10609"/>
                    <a:pt x="30706" y="14205"/>
                    <a:pt x="30432" y="17813"/>
                  </a:cubicBezTo>
                  <a:cubicBezTo>
                    <a:pt x="30254" y="20253"/>
                    <a:pt x="30063" y="22694"/>
                    <a:pt x="29873" y="25135"/>
                  </a:cubicBezTo>
                  <a:cubicBezTo>
                    <a:pt x="29801" y="25194"/>
                    <a:pt x="29682" y="25302"/>
                    <a:pt x="29432" y="25433"/>
                  </a:cubicBezTo>
                  <a:cubicBezTo>
                    <a:pt x="28647" y="25873"/>
                    <a:pt x="27789" y="26171"/>
                    <a:pt x="26920" y="26409"/>
                  </a:cubicBezTo>
                  <a:cubicBezTo>
                    <a:pt x="26258" y="26590"/>
                    <a:pt x="25612" y="26676"/>
                    <a:pt x="24987" y="26676"/>
                  </a:cubicBezTo>
                  <a:cubicBezTo>
                    <a:pt x="22652" y="26676"/>
                    <a:pt x="20599" y="25479"/>
                    <a:pt x="19050" y="23563"/>
                  </a:cubicBezTo>
                  <a:cubicBezTo>
                    <a:pt x="22134" y="21146"/>
                    <a:pt x="23848" y="16812"/>
                    <a:pt x="22920" y="13133"/>
                  </a:cubicBezTo>
                  <a:cubicBezTo>
                    <a:pt x="22646" y="12026"/>
                    <a:pt x="21908" y="11693"/>
                    <a:pt x="20812" y="11467"/>
                  </a:cubicBezTo>
                  <a:cubicBezTo>
                    <a:pt x="20348" y="11371"/>
                    <a:pt x="19895" y="11288"/>
                    <a:pt x="19431" y="11216"/>
                  </a:cubicBezTo>
                  <a:lnTo>
                    <a:pt x="19431" y="572"/>
                  </a:lnTo>
                  <a:cubicBezTo>
                    <a:pt x="19431" y="191"/>
                    <a:pt x="19136" y="1"/>
                    <a:pt x="18842" y="1"/>
                  </a:cubicBezTo>
                  <a:close/>
                </a:path>
              </a:pathLst>
            </a:custGeom>
            <a:solidFill>
              <a:srgbClr val="EA80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6047;p88">
              <a:extLst>
                <a:ext uri="{FF2B5EF4-FFF2-40B4-BE49-F238E27FC236}">
                  <a16:creationId xmlns:a16="http://schemas.microsoft.com/office/drawing/2014/main" id="{2EF9279E-0C89-FAEB-8B59-2377DF60604D}"/>
                </a:ext>
              </a:extLst>
            </p:cNvPr>
            <p:cNvSpPr/>
            <p:nvPr/>
          </p:nvSpPr>
          <p:spPr>
            <a:xfrm>
              <a:off x="-8185251" y="2054850"/>
              <a:ext cx="1182299" cy="1822275"/>
            </a:xfrm>
            <a:custGeom>
              <a:avLst/>
              <a:gdLst/>
              <a:ahLst/>
              <a:cxnLst/>
              <a:rect l="l" t="t" r="r" b="b"/>
              <a:pathLst>
                <a:path w="47292" h="72891" extrusionOk="0">
                  <a:moveTo>
                    <a:pt x="0" y="0"/>
                  </a:moveTo>
                  <a:lnTo>
                    <a:pt x="0" y="72890"/>
                  </a:lnTo>
                  <a:lnTo>
                    <a:pt x="47292" y="72890"/>
                  </a:lnTo>
                  <a:lnTo>
                    <a:pt x="4729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6048;p88">
              <a:extLst>
                <a:ext uri="{FF2B5EF4-FFF2-40B4-BE49-F238E27FC236}">
                  <a16:creationId xmlns:a16="http://schemas.microsoft.com/office/drawing/2014/main" id="{1EE05C50-958B-DA8E-2C55-5150A768744D}"/>
                </a:ext>
              </a:extLst>
            </p:cNvPr>
            <p:cNvSpPr/>
            <p:nvPr/>
          </p:nvSpPr>
          <p:spPr>
            <a:xfrm>
              <a:off x="-8185251" y="2054850"/>
              <a:ext cx="1182299" cy="426549"/>
            </a:xfrm>
            <a:custGeom>
              <a:avLst/>
              <a:gdLst/>
              <a:ahLst/>
              <a:cxnLst/>
              <a:rect l="l" t="t" r="r" b="b"/>
              <a:pathLst>
                <a:path w="47292" h="17062" extrusionOk="0">
                  <a:moveTo>
                    <a:pt x="0" y="0"/>
                  </a:moveTo>
                  <a:lnTo>
                    <a:pt x="0" y="17062"/>
                  </a:lnTo>
                  <a:lnTo>
                    <a:pt x="47292" y="17062"/>
                  </a:lnTo>
                  <a:lnTo>
                    <a:pt x="47292"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6049;p88">
              <a:extLst>
                <a:ext uri="{FF2B5EF4-FFF2-40B4-BE49-F238E27FC236}">
                  <a16:creationId xmlns:a16="http://schemas.microsoft.com/office/drawing/2014/main" id="{96F6B4BA-1675-294F-9D08-494C44600283}"/>
                </a:ext>
              </a:extLst>
            </p:cNvPr>
            <p:cNvSpPr/>
            <p:nvPr/>
          </p:nvSpPr>
          <p:spPr>
            <a:xfrm>
              <a:off x="-6976477" y="364351"/>
              <a:ext cx="1718973" cy="3239826"/>
            </a:xfrm>
            <a:custGeom>
              <a:avLst/>
              <a:gdLst/>
              <a:ahLst/>
              <a:cxnLst/>
              <a:rect l="l" t="t" r="r" b="b"/>
              <a:pathLst>
                <a:path w="68759" h="129593" extrusionOk="0">
                  <a:moveTo>
                    <a:pt x="21546" y="1"/>
                  </a:moveTo>
                  <a:cubicBezTo>
                    <a:pt x="18125" y="1"/>
                    <a:pt x="14641" y="1256"/>
                    <a:pt x="14085" y="2303"/>
                  </a:cubicBezTo>
                  <a:cubicBezTo>
                    <a:pt x="13133" y="4077"/>
                    <a:pt x="10764" y="12125"/>
                    <a:pt x="10764" y="12125"/>
                  </a:cubicBezTo>
                  <a:cubicBezTo>
                    <a:pt x="0" y="25270"/>
                    <a:pt x="0" y="30949"/>
                    <a:pt x="0" y="30949"/>
                  </a:cubicBezTo>
                  <a:cubicBezTo>
                    <a:pt x="941" y="38283"/>
                    <a:pt x="21539" y="56559"/>
                    <a:pt x="21539" y="56559"/>
                  </a:cubicBezTo>
                  <a:lnTo>
                    <a:pt x="20241" y="129592"/>
                  </a:lnTo>
                  <a:lnTo>
                    <a:pt x="58341" y="129592"/>
                  </a:lnTo>
                  <a:lnTo>
                    <a:pt x="57519" y="58643"/>
                  </a:lnTo>
                  <a:cubicBezTo>
                    <a:pt x="61782" y="57810"/>
                    <a:pt x="66509" y="44082"/>
                    <a:pt x="67580" y="39938"/>
                  </a:cubicBezTo>
                  <a:cubicBezTo>
                    <a:pt x="68640" y="35795"/>
                    <a:pt x="68759" y="17102"/>
                    <a:pt x="66044" y="11887"/>
                  </a:cubicBezTo>
                  <a:cubicBezTo>
                    <a:pt x="63979" y="7947"/>
                    <a:pt x="58588" y="7469"/>
                    <a:pt x="56094" y="7469"/>
                  </a:cubicBezTo>
                  <a:cubicBezTo>
                    <a:pt x="55295" y="7469"/>
                    <a:pt x="54793" y="7518"/>
                    <a:pt x="54793" y="7518"/>
                  </a:cubicBezTo>
                  <a:cubicBezTo>
                    <a:pt x="51326" y="3865"/>
                    <a:pt x="48055" y="2993"/>
                    <a:pt x="45722" y="2993"/>
                  </a:cubicBezTo>
                  <a:cubicBezTo>
                    <a:pt x="43592" y="2993"/>
                    <a:pt x="42244" y="3720"/>
                    <a:pt x="42244" y="3720"/>
                  </a:cubicBezTo>
                  <a:cubicBezTo>
                    <a:pt x="39750" y="1411"/>
                    <a:pt x="36916" y="716"/>
                    <a:pt x="34409" y="716"/>
                  </a:cubicBezTo>
                  <a:cubicBezTo>
                    <a:pt x="30619" y="716"/>
                    <a:pt x="27575" y="2303"/>
                    <a:pt x="27575" y="2303"/>
                  </a:cubicBezTo>
                  <a:cubicBezTo>
                    <a:pt x="26263" y="605"/>
                    <a:pt x="23920" y="1"/>
                    <a:pt x="21546" y="1"/>
                  </a:cubicBezTo>
                  <a:close/>
                </a:path>
              </a:pathLst>
            </a:custGeom>
            <a:solidFill>
              <a:srgbClr val="B253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6050;p88">
              <a:extLst>
                <a:ext uri="{FF2B5EF4-FFF2-40B4-BE49-F238E27FC236}">
                  <a16:creationId xmlns:a16="http://schemas.microsoft.com/office/drawing/2014/main" id="{E5A09FF4-83E9-4C98-E2C0-9B3BB0CC5971}"/>
                </a:ext>
              </a:extLst>
            </p:cNvPr>
            <p:cNvSpPr/>
            <p:nvPr/>
          </p:nvSpPr>
          <p:spPr>
            <a:xfrm>
              <a:off x="-6597575" y="2499848"/>
              <a:ext cx="1182025" cy="1557352"/>
            </a:xfrm>
            <a:custGeom>
              <a:avLst/>
              <a:gdLst/>
              <a:ahLst/>
              <a:cxnLst/>
              <a:rect l="l" t="t" r="r" b="b"/>
              <a:pathLst>
                <a:path w="47281" h="62294" extrusionOk="0">
                  <a:moveTo>
                    <a:pt x="1" y="0"/>
                  </a:moveTo>
                  <a:lnTo>
                    <a:pt x="1" y="62294"/>
                  </a:lnTo>
                  <a:lnTo>
                    <a:pt x="47281" y="62294"/>
                  </a:lnTo>
                  <a:lnTo>
                    <a:pt x="47281" y="0"/>
                  </a:lnTo>
                  <a:close/>
                </a:path>
              </a:pathLst>
            </a:custGeom>
            <a:solidFill>
              <a:srgbClr val="001E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6051;p88">
              <a:extLst>
                <a:ext uri="{FF2B5EF4-FFF2-40B4-BE49-F238E27FC236}">
                  <a16:creationId xmlns:a16="http://schemas.microsoft.com/office/drawing/2014/main" id="{98D86265-6E2C-7215-93D7-14E30892CF9D}"/>
                </a:ext>
              </a:extLst>
            </p:cNvPr>
            <p:cNvSpPr/>
            <p:nvPr/>
          </p:nvSpPr>
          <p:spPr>
            <a:xfrm>
              <a:off x="-6597575" y="2073299"/>
              <a:ext cx="1182025" cy="426574"/>
            </a:xfrm>
            <a:custGeom>
              <a:avLst/>
              <a:gdLst/>
              <a:ahLst/>
              <a:cxnLst/>
              <a:rect l="l" t="t" r="r" b="b"/>
              <a:pathLst>
                <a:path w="47281" h="17063" extrusionOk="0">
                  <a:moveTo>
                    <a:pt x="1" y="1"/>
                  </a:moveTo>
                  <a:lnTo>
                    <a:pt x="1" y="17062"/>
                  </a:lnTo>
                  <a:lnTo>
                    <a:pt x="47281" y="17062"/>
                  </a:lnTo>
                  <a:lnTo>
                    <a:pt x="47281"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6052;p88">
              <a:extLst>
                <a:ext uri="{FF2B5EF4-FFF2-40B4-BE49-F238E27FC236}">
                  <a16:creationId xmlns:a16="http://schemas.microsoft.com/office/drawing/2014/main" id="{7692CAA1-6E73-25BA-21DF-93C4E470E2BD}"/>
                </a:ext>
              </a:extLst>
            </p:cNvPr>
            <p:cNvSpPr/>
            <p:nvPr/>
          </p:nvSpPr>
          <p:spPr>
            <a:xfrm>
              <a:off x="-5392951" y="530750"/>
              <a:ext cx="1719302" cy="2347726"/>
            </a:xfrm>
            <a:custGeom>
              <a:avLst/>
              <a:gdLst/>
              <a:ahLst/>
              <a:cxnLst/>
              <a:rect l="l" t="t" r="r" b="b"/>
              <a:pathLst>
                <a:path w="68772" h="93909" extrusionOk="0">
                  <a:moveTo>
                    <a:pt x="21554" y="1"/>
                  </a:moveTo>
                  <a:cubicBezTo>
                    <a:pt x="18135" y="1"/>
                    <a:pt x="14648" y="1255"/>
                    <a:pt x="14086" y="2302"/>
                  </a:cubicBezTo>
                  <a:cubicBezTo>
                    <a:pt x="13145" y="4076"/>
                    <a:pt x="10776" y="12125"/>
                    <a:pt x="10776" y="12125"/>
                  </a:cubicBezTo>
                  <a:cubicBezTo>
                    <a:pt x="1" y="25258"/>
                    <a:pt x="1" y="30937"/>
                    <a:pt x="1" y="30937"/>
                  </a:cubicBezTo>
                  <a:cubicBezTo>
                    <a:pt x="953" y="38283"/>
                    <a:pt x="21539" y="56547"/>
                    <a:pt x="21539" y="56547"/>
                  </a:cubicBezTo>
                  <a:lnTo>
                    <a:pt x="20241" y="93909"/>
                  </a:lnTo>
                  <a:lnTo>
                    <a:pt x="58353" y="93909"/>
                  </a:lnTo>
                  <a:lnTo>
                    <a:pt x="57520" y="58631"/>
                  </a:lnTo>
                  <a:cubicBezTo>
                    <a:pt x="61782" y="57809"/>
                    <a:pt x="66521" y="44081"/>
                    <a:pt x="67580" y="39938"/>
                  </a:cubicBezTo>
                  <a:cubicBezTo>
                    <a:pt x="68652" y="35795"/>
                    <a:pt x="68771" y="17090"/>
                    <a:pt x="66045" y="11887"/>
                  </a:cubicBezTo>
                  <a:cubicBezTo>
                    <a:pt x="63978" y="7935"/>
                    <a:pt x="58589" y="7457"/>
                    <a:pt x="56100" y="7457"/>
                  </a:cubicBezTo>
                  <a:cubicBezTo>
                    <a:pt x="55304" y="7457"/>
                    <a:pt x="54805" y="7505"/>
                    <a:pt x="54805" y="7505"/>
                  </a:cubicBezTo>
                  <a:cubicBezTo>
                    <a:pt x="51341" y="3861"/>
                    <a:pt x="48073" y="2991"/>
                    <a:pt x="45740" y="2991"/>
                  </a:cubicBezTo>
                  <a:cubicBezTo>
                    <a:pt x="43606" y="2991"/>
                    <a:pt x="42256" y="3719"/>
                    <a:pt x="42256" y="3719"/>
                  </a:cubicBezTo>
                  <a:cubicBezTo>
                    <a:pt x="39757" y="1410"/>
                    <a:pt x="36921" y="716"/>
                    <a:pt x="34412" y="716"/>
                  </a:cubicBezTo>
                  <a:cubicBezTo>
                    <a:pt x="30620" y="716"/>
                    <a:pt x="27575" y="2302"/>
                    <a:pt x="27575" y="2302"/>
                  </a:cubicBezTo>
                  <a:cubicBezTo>
                    <a:pt x="26268" y="605"/>
                    <a:pt x="23928" y="1"/>
                    <a:pt x="21554" y="1"/>
                  </a:cubicBezTo>
                  <a:close/>
                </a:path>
              </a:pathLst>
            </a:custGeom>
            <a:solidFill>
              <a:srgbClr val="F2B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6053;p88">
              <a:extLst>
                <a:ext uri="{FF2B5EF4-FFF2-40B4-BE49-F238E27FC236}">
                  <a16:creationId xmlns:a16="http://schemas.microsoft.com/office/drawing/2014/main" id="{6C667864-A824-3CE7-8E12-54DB2A8E4B10}"/>
                </a:ext>
              </a:extLst>
            </p:cNvPr>
            <p:cNvSpPr/>
            <p:nvPr/>
          </p:nvSpPr>
          <p:spPr>
            <a:xfrm>
              <a:off x="-5129101" y="591499"/>
              <a:ext cx="1322983" cy="705596"/>
            </a:xfrm>
            <a:custGeom>
              <a:avLst/>
              <a:gdLst/>
              <a:ahLst/>
              <a:cxnLst/>
              <a:rect l="l" t="t" r="r" b="b"/>
              <a:pathLst>
                <a:path w="54697" h="29031" extrusionOk="0">
                  <a:moveTo>
                    <a:pt x="18842" y="1"/>
                  </a:moveTo>
                  <a:cubicBezTo>
                    <a:pt x="18547" y="1"/>
                    <a:pt x="18253" y="191"/>
                    <a:pt x="18253" y="572"/>
                  </a:cubicBezTo>
                  <a:lnTo>
                    <a:pt x="18253" y="11062"/>
                  </a:lnTo>
                  <a:cubicBezTo>
                    <a:pt x="16717" y="10871"/>
                    <a:pt x="15169" y="10764"/>
                    <a:pt x="13645" y="10633"/>
                  </a:cubicBezTo>
                  <a:cubicBezTo>
                    <a:pt x="11692" y="10466"/>
                    <a:pt x="9752" y="10323"/>
                    <a:pt x="7799" y="10204"/>
                  </a:cubicBezTo>
                  <a:cubicBezTo>
                    <a:pt x="7335" y="8561"/>
                    <a:pt x="6858" y="6918"/>
                    <a:pt x="6394" y="5275"/>
                  </a:cubicBezTo>
                  <a:cubicBezTo>
                    <a:pt x="6309" y="4980"/>
                    <a:pt x="6075" y="4853"/>
                    <a:pt x="5839" y="4853"/>
                  </a:cubicBezTo>
                  <a:cubicBezTo>
                    <a:pt x="5483" y="4853"/>
                    <a:pt x="5122" y="5141"/>
                    <a:pt x="5251" y="5585"/>
                  </a:cubicBezTo>
                  <a:cubicBezTo>
                    <a:pt x="5680" y="7097"/>
                    <a:pt x="6120" y="8609"/>
                    <a:pt x="6549" y="10121"/>
                  </a:cubicBezTo>
                  <a:cubicBezTo>
                    <a:pt x="4632" y="10002"/>
                    <a:pt x="2715" y="9895"/>
                    <a:pt x="810" y="9811"/>
                  </a:cubicBezTo>
                  <a:cubicBezTo>
                    <a:pt x="794" y="9811"/>
                    <a:pt x="779" y="9810"/>
                    <a:pt x="763" y="9810"/>
                  </a:cubicBezTo>
                  <a:cubicBezTo>
                    <a:pt x="1" y="9810"/>
                    <a:pt x="16" y="10955"/>
                    <a:pt x="810" y="10990"/>
                  </a:cubicBezTo>
                  <a:cubicBezTo>
                    <a:pt x="3715" y="11133"/>
                    <a:pt x="6620" y="11312"/>
                    <a:pt x="9525" y="11502"/>
                  </a:cubicBezTo>
                  <a:cubicBezTo>
                    <a:pt x="12466" y="11705"/>
                    <a:pt x="15610" y="11776"/>
                    <a:pt x="18598" y="12240"/>
                  </a:cubicBezTo>
                  <a:cubicBezTo>
                    <a:pt x="18681" y="12276"/>
                    <a:pt x="18777" y="12288"/>
                    <a:pt x="18872" y="12288"/>
                  </a:cubicBezTo>
                  <a:cubicBezTo>
                    <a:pt x="19646" y="12419"/>
                    <a:pt x="20408" y="12574"/>
                    <a:pt x="21158" y="12764"/>
                  </a:cubicBezTo>
                  <a:cubicBezTo>
                    <a:pt x="22110" y="13014"/>
                    <a:pt x="21908" y="14884"/>
                    <a:pt x="21884" y="15574"/>
                  </a:cubicBezTo>
                  <a:cubicBezTo>
                    <a:pt x="21801" y="17753"/>
                    <a:pt x="20860" y="19884"/>
                    <a:pt x="19408" y="21563"/>
                  </a:cubicBezTo>
                  <a:cubicBezTo>
                    <a:pt x="17582" y="23685"/>
                    <a:pt x="14270" y="25073"/>
                    <a:pt x="11164" y="25073"/>
                  </a:cubicBezTo>
                  <a:cubicBezTo>
                    <a:pt x="8901" y="25073"/>
                    <a:pt x="6748" y="24337"/>
                    <a:pt x="5358" y="22611"/>
                  </a:cubicBezTo>
                  <a:cubicBezTo>
                    <a:pt x="5214" y="22431"/>
                    <a:pt x="5017" y="22357"/>
                    <a:pt x="4825" y="22357"/>
                  </a:cubicBezTo>
                  <a:cubicBezTo>
                    <a:pt x="4367" y="22357"/>
                    <a:pt x="3931" y="22778"/>
                    <a:pt x="4275" y="23206"/>
                  </a:cubicBezTo>
                  <a:cubicBezTo>
                    <a:pt x="5987" y="25326"/>
                    <a:pt x="8523" y="26201"/>
                    <a:pt x="11148" y="26201"/>
                  </a:cubicBezTo>
                  <a:cubicBezTo>
                    <a:pt x="13580" y="26201"/>
                    <a:pt x="16088" y="25450"/>
                    <a:pt x="18086" y="24242"/>
                  </a:cubicBezTo>
                  <a:cubicBezTo>
                    <a:pt x="20002" y="26591"/>
                    <a:pt x="22404" y="27772"/>
                    <a:pt x="25042" y="27772"/>
                  </a:cubicBezTo>
                  <a:cubicBezTo>
                    <a:pt x="26388" y="27772"/>
                    <a:pt x="27795" y="27465"/>
                    <a:pt x="29230" y="26849"/>
                  </a:cubicBezTo>
                  <a:cubicBezTo>
                    <a:pt x="29516" y="26730"/>
                    <a:pt x="30016" y="26552"/>
                    <a:pt x="30409" y="26290"/>
                  </a:cubicBezTo>
                  <a:cubicBezTo>
                    <a:pt x="32240" y="27882"/>
                    <a:pt x="34366" y="29004"/>
                    <a:pt x="36547" y="29004"/>
                  </a:cubicBezTo>
                  <a:cubicBezTo>
                    <a:pt x="37841" y="29004"/>
                    <a:pt x="39153" y="28609"/>
                    <a:pt x="40434" y="27683"/>
                  </a:cubicBezTo>
                  <a:cubicBezTo>
                    <a:pt x="40791" y="27421"/>
                    <a:pt x="41065" y="27171"/>
                    <a:pt x="41291" y="26909"/>
                  </a:cubicBezTo>
                  <a:cubicBezTo>
                    <a:pt x="42256" y="27957"/>
                    <a:pt x="43625" y="28611"/>
                    <a:pt x="45006" y="28885"/>
                  </a:cubicBezTo>
                  <a:cubicBezTo>
                    <a:pt x="45439" y="28975"/>
                    <a:pt x="46006" y="29031"/>
                    <a:pt x="46619" y="29031"/>
                  </a:cubicBezTo>
                  <a:cubicBezTo>
                    <a:pt x="48368" y="29031"/>
                    <a:pt x="50488" y="28575"/>
                    <a:pt x="50912" y="27147"/>
                  </a:cubicBezTo>
                  <a:cubicBezTo>
                    <a:pt x="52138" y="23063"/>
                    <a:pt x="53352" y="18979"/>
                    <a:pt x="54567" y="14895"/>
                  </a:cubicBezTo>
                  <a:cubicBezTo>
                    <a:pt x="54696" y="14450"/>
                    <a:pt x="54331" y="14161"/>
                    <a:pt x="53975" y="14161"/>
                  </a:cubicBezTo>
                  <a:cubicBezTo>
                    <a:pt x="53740" y="14161"/>
                    <a:pt x="53509" y="14286"/>
                    <a:pt x="53424" y="14574"/>
                  </a:cubicBezTo>
                  <a:cubicBezTo>
                    <a:pt x="52436" y="17896"/>
                    <a:pt x="51447" y="21206"/>
                    <a:pt x="50459" y="24528"/>
                  </a:cubicBezTo>
                  <a:cubicBezTo>
                    <a:pt x="50257" y="25230"/>
                    <a:pt x="50042" y="25933"/>
                    <a:pt x="49840" y="26635"/>
                  </a:cubicBezTo>
                  <a:cubicBezTo>
                    <a:pt x="49554" y="27599"/>
                    <a:pt x="48947" y="27361"/>
                    <a:pt x="47899" y="27635"/>
                  </a:cubicBezTo>
                  <a:cubicBezTo>
                    <a:pt x="47411" y="27761"/>
                    <a:pt x="46887" y="27825"/>
                    <a:pt x="46353" y="27825"/>
                  </a:cubicBezTo>
                  <a:cubicBezTo>
                    <a:pt x="44660" y="27825"/>
                    <a:pt x="42879" y="27180"/>
                    <a:pt x="41910" y="25813"/>
                  </a:cubicBezTo>
                  <a:cubicBezTo>
                    <a:pt x="42125" y="25159"/>
                    <a:pt x="42184" y="24409"/>
                    <a:pt x="42339" y="23456"/>
                  </a:cubicBezTo>
                  <a:cubicBezTo>
                    <a:pt x="42958" y="19717"/>
                    <a:pt x="43565" y="15979"/>
                    <a:pt x="44173" y="12228"/>
                  </a:cubicBezTo>
                  <a:cubicBezTo>
                    <a:pt x="44351" y="11133"/>
                    <a:pt x="44542" y="10026"/>
                    <a:pt x="44708" y="8919"/>
                  </a:cubicBezTo>
                  <a:cubicBezTo>
                    <a:pt x="44828" y="8216"/>
                    <a:pt x="46054" y="6859"/>
                    <a:pt x="46578" y="6085"/>
                  </a:cubicBezTo>
                  <a:cubicBezTo>
                    <a:pt x="46868" y="5637"/>
                    <a:pt x="46460" y="5213"/>
                    <a:pt x="46045" y="5213"/>
                  </a:cubicBezTo>
                  <a:cubicBezTo>
                    <a:pt x="45863" y="5213"/>
                    <a:pt x="45680" y="5294"/>
                    <a:pt x="45554" y="5490"/>
                  </a:cubicBezTo>
                  <a:cubicBezTo>
                    <a:pt x="44494" y="7061"/>
                    <a:pt x="43661" y="8109"/>
                    <a:pt x="43363" y="9931"/>
                  </a:cubicBezTo>
                  <a:cubicBezTo>
                    <a:pt x="42863" y="12955"/>
                    <a:pt x="42375" y="15991"/>
                    <a:pt x="41875" y="19015"/>
                  </a:cubicBezTo>
                  <a:cubicBezTo>
                    <a:pt x="41506" y="21277"/>
                    <a:pt x="41137" y="23539"/>
                    <a:pt x="40767" y="25802"/>
                  </a:cubicBezTo>
                  <a:cubicBezTo>
                    <a:pt x="40775" y="25752"/>
                    <a:pt x="40779" y="25730"/>
                    <a:pt x="40774" y="25730"/>
                  </a:cubicBezTo>
                  <a:lnTo>
                    <a:pt x="40774" y="25730"/>
                  </a:lnTo>
                  <a:cubicBezTo>
                    <a:pt x="40763" y="25730"/>
                    <a:pt x="40705" y="25852"/>
                    <a:pt x="40529" y="26028"/>
                  </a:cubicBezTo>
                  <a:cubicBezTo>
                    <a:pt x="40065" y="26528"/>
                    <a:pt x="39517" y="26909"/>
                    <a:pt x="38934" y="27242"/>
                  </a:cubicBezTo>
                  <a:cubicBezTo>
                    <a:pt x="38140" y="27705"/>
                    <a:pt x="37333" y="27901"/>
                    <a:pt x="36537" y="27901"/>
                  </a:cubicBezTo>
                  <a:cubicBezTo>
                    <a:pt x="34526" y="27901"/>
                    <a:pt x="32578" y="26651"/>
                    <a:pt x="31052" y="25278"/>
                  </a:cubicBezTo>
                  <a:cubicBezTo>
                    <a:pt x="31123" y="24313"/>
                    <a:pt x="31195" y="23349"/>
                    <a:pt x="31278" y="22384"/>
                  </a:cubicBezTo>
                  <a:cubicBezTo>
                    <a:pt x="31600" y="18158"/>
                    <a:pt x="31921" y="13919"/>
                    <a:pt x="32243" y="9692"/>
                  </a:cubicBezTo>
                  <a:cubicBezTo>
                    <a:pt x="32350" y="8347"/>
                    <a:pt x="32445" y="7002"/>
                    <a:pt x="32552" y="5656"/>
                  </a:cubicBezTo>
                  <a:cubicBezTo>
                    <a:pt x="32576" y="5418"/>
                    <a:pt x="32576" y="5537"/>
                    <a:pt x="32886" y="4835"/>
                  </a:cubicBezTo>
                  <a:cubicBezTo>
                    <a:pt x="33267" y="3989"/>
                    <a:pt x="33648" y="3144"/>
                    <a:pt x="34029" y="2299"/>
                  </a:cubicBezTo>
                  <a:cubicBezTo>
                    <a:pt x="34242" y="1823"/>
                    <a:pt x="33823" y="1387"/>
                    <a:pt x="33440" y="1387"/>
                  </a:cubicBezTo>
                  <a:cubicBezTo>
                    <a:pt x="33267" y="1387"/>
                    <a:pt x="33101" y="1476"/>
                    <a:pt x="33005" y="1691"/>
                  </a:cubicBezTo>
                  <a:cubicBezTo>
                    <a:pt x="32171" y="3561"/>
                    <a:pt x="31421" y="5001"/>
                    <a:pt x="31266" y="7002"/>
                  </a:cubicBezTo>
                  <a:cubicBezTo>
                    <a:pt x="30992" y="10609"/>
                    <a:pt x="30719" y="14217"/>
                    <a:pt x="30433" y="17812"/>
                  </a:cubicBezTo>
                  <a:cubicBezTo>
                    <a:pt x="30254" y="20253"/>
                    <a:pt x="30064" y="22694"/>
                    <a:pt x="29873" y="25147"/>
                  </a:cubicBezTo>
                  <a:cubicBezTo>
                    <a:pt x="29814" y="25206"/>
                    <a:pt x="29683" y="25301"/>
                    <a:pt x="29445" y="25432"/>
                  </a:cubicBezTo>
                  <a:cubicBezTo>
                    <a:pt x="28647" y="25873"/>
                    <a:pt x="27802" y="26171"/>
                    <a:pt x="26921" y="26409"/>
                  </a:cubicBezTo>
                  <a:cubicBezTo>
                    <a:pt x="26255" y="26591"/>
                    <a:pt x="25607" y="26677"/>
                    <a:pt x="24978" y="26677"/>
                  </a:cubicBezTo>
                  <a:cubicBezTo>
                    <a:pt x="22647" y="26677"/>
                    <a:pt x="20598" y="25488"/>
                    <a:pt x="19050" y="23575"/>
                  </a:cubicBezTo>
                  <a:cubicBezTo>
                    <a:pt x="22134" y="21158"/>
                    <a:pt x="23849" y="16824"/>
                    <a:pt x="22920" y="13133"/>
                  </a:cubicBezTo>
                  <a:cubicBezTo>
                    <a:pt x="22646" y="12026"/>
                    <a:pt x="21920" y="11693"/>
                    <a:pt x="20813" y="11466"/>
                  </a:cubicBezTo>
                  <a:cubicBezTo>
                    <a:pt x="20360" y="11371"/>
                    <a:pt x="19896" y="11288"/>
                    <a:pt x="19431" y="11216"/>
                  </a:cubicBezTo>
                  <a:lnTo>
                    <a:pt x="19431" y="572"/>
                  </a:lnTo>
                  <a:cubicBezTo>
                    <a:pt x="19431" y="191"/>
                    <a:pt x="19137" y="1"/>
                    <a:pt x="18842" y="1"/>
                  </a:cubicBezTo>
                  <a:close/>
                </a:path>
              </a:pathLst>
            </a:custGeom>
            <a:solidFill>
              <a:srgbClr val="DB9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6054;p88">
              <a:extLst>
                <a:ext uri="{FF2B5EF4-FFF2-40B4-BE49-F238E27FC236}">
                  <a16:creationId xmlns:a16="http://schemas.microsoft.com/office/drawing/2014/main" id="{6AD6B9A1-B230-C4A9-2ADF-FA529EA5A343}"/>
                </a:ext>
              </a:extLst>
            </p:cNvPr>
            <p:cNvSpPr/>
            <p:nvPr/>
          </p:nvSpPr>
          <p:spPr>
            <a:xfrm>
              <a:off x="-5005998" y="2175698"/>
              <a:ext cx="1182324" cy="1881502"/>
            </a:xfrm>
            <a:custGeom>
              <a:avLst/>
              <a:gdLst/>
              <a:ahLst/>
              <a:cxnLst/>
              <a:rect l="l" t="t" r="r" b="b"/>
              <a:pathLst>
                <a:path w="47293" h="75260" extrusionOk="0">
                  <a:moveTo>
                    <a:pt x="1" y="0"/>
                  </a:moveTo>
                  <a:lnTo>
                    <a:pt x="1" y="75260"/>
                  </a:lnTo>
                  <a:lnTo>
                    <a:pt x="47292" y="75260"/>
                  </a:lnTo>
                  <a:lnTo>
                    <a:pt x="47292" y="0"/>
                  </a:lnTo>
                  <a:close/>
                </a:path>
              </a:pathLst>
            </a:custGeom>
            <a:solidFill>
              <a:srgbClr val="FEFD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6055;p88">
              <a:extLst>
                <a:ext uri="{FF2B5EF4-FFF2-40B4-BE49-F238E27FC236}">
                  <a16:creationId xmlns:a16="http://schemas.microsoft.com/office/drawing/2014/main" id="{79D33EF5-211B-78BC-9BC8-F5E8A8D35685}"/>
                </a:ext>
              </a:extLst>
            </p:cNvPr>
            <p:cNvSpPr/>
            <p:nvPr/>
          </p:nvSpPr>
          <p:spPr>
            <a:xfrm>
              <a:off x="-5005998" y="2175698"/>
              <a:ext cx="1182324" cy="426848"/>
            </a:xfrm>
            <a:custGeom>
              <a:avLst/>
              <a:gdLst/>
              <a:ahLst/>
              <a:cxnLst/>
              <a:rect l="l" t="t" r="r" b="b"/>
              <a:pathLst>
                <a:path w="47293" h="17074" extrusionOk="0">
                  <a:moveTo>
                    <a:pt x="1" y="0"/>
                  </a:moveTo>
                  <a:lnTo>
                    <a:pt x="1" y="17074"/>
                  </a:lnTo>
                  <a:lnTo>
                    <a:pt x="47292" y="17074"/>
                  </a:lnTo>
                  <a:lnTo>
                    <a:pt x="4729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6056;p88">
              <a:extLst>
                <a:ext uri="{FF2B5EF4-FFF2-40B4-BE49-F238E27FC236}">
                  <a16:creationId xmlns:a16="http://schemas.microsoft.com/office/drawing/2014/main" id="{75757E47-6F51-BA9C-9CA9-BFBCF7DADDDD}"/>
                </a:ext>
              </a:extLst>
            </p:cNvPr>
            <p:cNvSpPr/>
            <p:nvPr/>
          </p:nvSpPr>
          <p:spPr>
            <a:xfrm>
              <a:off x="-10007226" y="4416751"/>
              <a:ext cx="2578923" cy="1160873"/>
            </a:xfrm>
            <a:custGeom>
              <a:avLst/>
              <a:gdLst/>
              <a:ahLst/>
              <a:cxnLst/>
              <a:rect l="l" t="t" r="r" b="b"/>
              <a:pathLst>
                <a:path w="103157" h="46435" extrusionOk="0">
                  <a:moveTo>
                    <a:pt x="1" y="0"/>
                  </a:moveTo>
                  <a:lnTo>
                    <a:pt x="17956" y="23217"/>
                  </a:lnTo>
                  <a:lnTo>
                    <a:pt x="1" y="46435"/>
                  </a:lnTo>
                  <a:lnTo>
                    <a:pt x="103157" y="46435"/>
                  </a:lnTo>
                  <a:lnTo>
                    <a:pt x="34993" y="23217"/>
                  </a:lnTo>
                  <a:lnTo>
                    <a:pt x="34993" y="0"/>
                  </a:lnTo>
                  <a:close/>
                </a:path>
              </a:pathLst>
            </a:custGeom>
            <a:solidFill>
              <a:schemeClr val="bg1">
                <a:lumMod val="60000"/>
                <a:lumOff val="4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6057;p88">
              <a:extLst>
                <a:ext uri="{FF2B5EF4-FFF2-40B4-BE49-F238E27FC236}">
                  <a16:creationId xmlns:a16="http://schemas.microsoft.com/office/drawing/2014/main" id="{216894BE-0722-B29F-595D-6FAF52C05227}"/>
                </a:ext>
              </a:extLst>
            </p:cNvPr>
            <p:cNvSpPr/>
            <p:nvPr/>
          </p:nvSpPr>
          <p:spPr>
            <a:xfrm>
              <a:off x="-9132403" y="5228751"/>
              <a:ext cx="1704100" cy="348873"/>
            </a:xfrm>
            <a:custGeom>
              <a:avLst/>
              <a:gdLst/>
              <a:ahLst/>
              <a:cxnLst/>
              <a:rect l="l" t="t" r="r" b="b"/>
              <a:pathLst>
                <a:path w="68164" h="13955" extrusionOk="0">
                  <a:moveTo>
                    <a:pt x="0" y="0"/>
                  </a:moveTo>
                  <a:lnTo>
                    <a:pt x="68164" y="13955"/>
                  </a:lnTo>
                  <a:lnTo>
                    <a:pt x="68164" y="0"/>
                  </a:lnTo>
                  <a:close/>
                </a:path>
              </a:pathLst>
            </a:custGeom>
            <a:solidFill>
              <a:schemeClr val="tx1">
                <a:lumMod val="5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6058;p88">
              <a:extLst>
                <a:ext uri="{FF2B5EF4-FFF2-40B4-BE49-F238E27FC236}">
                  <a16:creationId xmlns:a16="http://schemas.microsoft.com/office/drawing/2014/main" id="{510BE561-F96C-D438-35C7-71F0FC4A20F5}"/>
                </a:ext>
              </a:extLst>
            </p:cNvPr>
            <p:cNvSpPr/>
            <p:nvPr/>
          </p:nvSpPr>
          <p:spPr>
            <a:xfrm>
              <a:off x="-4580048" y="4416751"/>
              <a:ext cx="2578923" cy="1160873"/>
            </a:xfrm>
            <a:custGeom>
              <a:avLst/>
              <a:gdLst/>
              <a:ahLst/>
              <a:cxnLst/>
              <a:rect l="l" t="t" r="r" b="b"/>
              <a:pathLst>
                <a:path w="103157" h="46435" extrusionOk="0">
                  <a:moveTo>
                    <a:pt x="68152" y="0"/>
                  </a:moveTo>
                  <a:lnTo>
                    <a:pt x="68152" y="23217"/>
                  </a:lnTo>
                  <a:lnTo>
                    <a:pt x="1" y="46435"/>
                  </a:lnTo>
                  <a:lnTo>
                    <a:pt x="103156" y="46435"/>
                  </a:lnTo>
                  <a:lnTo>
                    <a:pt x="85202" y="23217"/>
                  </a:lnTo>
                  <a:lnTo>
                    <a:pt x="103156" y="0"/>
                  </a:lnTo>
                  <a:close/>
                </a:path>
              </a:pathLst>
            </a:custGeom>
            <a:solidFill>
              <a:schemeClr val="bg1">
                <a:lumMod val="60000"/>
                <a:lumOff val="4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6059;p88">
              <a:extLst>
                <a:ext uri="{FF2B5EF4-FFF2-40B4-BE49-F238E27FC236}">
                  <a16:creationId xmlns:a16="http://schemas.microsoft.com/office/drawing/2014/main" id="{0E805011-E183-C17B-2743-41CA098901CC}"/>
                </a:ext>
              </a:extLst>
            </p:cNvPr>
            <p:cNvSpPr/>
            <p:nvPr/>
          </p:nvSpPr>
          <p:spPr>
            <a:xfrm>
              <a:off x="-4580048" y="5228751"/>
              <a:ext cx="1703801" cy="348873"/>
            </a:xfrm>
            <a:custGeom>
              <a:avLst/>
              <a:gdLst/>
              <a:ahLst/>
              <a:cxnLst/>
              <a:rect l="l" t="t" r="r" b="b"/>
              <a:pathLst>
                <a:path w="68152" h="13955" extrusionOk="0">
                  <a:moveTo>
                    <a:pt x="1" y="0"/>
                  </a:moveTo>
                  <a:lnTo>
                    <a:pt x="1" y="13955"/>
                  </a:lnTo>
                  <a:lnTo>
                    <a:pt x="68152" y="0"/>
                  </a:lnTo>
                  <a:close/>
                </a:path>
              </a:pathLst>
            </a:custGeom>
            <a:solidFill>
              <a:schemeClr val="tx1">
                <a:lumMod val="5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6060;p88">
              <a:extLst>
                <a:ext uri="{FF2B5EF4-FFF2-40B4-BE49-F238E27FC236}">
                  <a16:creationId xmlns:a16="http://schemas.microsoft.com/office/drawing/2014/main" id="{FD570C83-5225-A66E-83AC-18AFA53AB07E}"/>
                </a:ext>
              </a:extLst>
            </p:cNvPr>
            <p:cNvSpPr/>
            <p:nvPr/>
          </p:nvSpPr>
          <p:spPr>
            <a:xfrm>
              <a:off x="-9132403" y="3877100"/>
              <a:ext cx="6270750" cy="1427875"/>
            </a:xfrm>
            <a:custGeom>
              <a:avLst/>
              <a:gdLst/>
              <a:ahLst/>
              <a:cxnLst/>
              <a:rect l="l" t="t" r="r" b="b"/>
              <a:pathLst>
                <a:path w="250830" h="57115" extrusionOk="0">
                  <a:moveTo>
                    <a:pt x="0" y="0"/>
                  </a:moveTo>
                  <a:lnTo>
                    <a:pt x="0" y="57114"/>
                  </a:lnTo>
                  <a:lnTo>
                    <a:pt x="250829" y="57114"/>
                  </a:lnTo>
                  <a:lnTo>
                    <a:pt x="250829" y="0"/>
                  </a:lnTo>
                  <a:close/>
                </a:path>
              </a:pathLst>
            </a:custGeom>
            <a:solidFill>
              <a:srgbClr val="E289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6061;p88">
              <a:extLst>
                <a:ext uri="{FF2B5EF4-FFF2-40B4-BE49-F238E27FC236}">
                  <a16:creationId xmlns:a16="http://schemas.microsoft.com/office/drawing/2014/main" id="{FBAAB042-EE16-C7E4-7B35-8F64147AE999}"/>
                </a:ext>
              </a:extLst>
            </p:cNvPr>
            <p:cNvSpPr/>
            <p:nvPr/>
          </p:nvSpPr>
          <p:spPr>
            <a:xfrm>
              <a:off x="-6712951" y="425299"/>
              <a:ext cx="1322958" cy="705621"/>
            </a:xfrm>
            <a:custGeom>
              <a:avLst/>
              <a:gdLst/>
              <a:ahLst/>
              <a:cxnLst/>
              <a:rect l="l" t="t" r="r" b="b"/>
              <a:pathLst>
                <a:path w="54696" h="29026" extrusionOk="0">
                  <a:moveTo>
                    <a:pt x="18848" y="0"/>
                  </a:moveTo>
                  <a:cubicBezTo>
                    <a:pt x="18550" y="0"/>
                    <a:pt x="18253" y="191"/>
                    <a:pt x="18253" y="572"/>
                  </a:cubicBezTo>
                  <a:lnTo>
                    <a:pt x="18253" y="11049"/>
                  </a:lnTo>
                  <a:cubicBezTo>
                    <a:pt x="16717" y="10859"/>
                    <a:pt x="15169" y="10751"/>
                    <a:pt x="13645" y="10632"/>
                  </a:cubicBezTo>
                  <a:cubicBezTo>
                    <a:pt x="11704" y="10466"/>
                    <a:pt x="9752" y="10323"/>
                    <a:pt x="7811" y="10192"/>
                  </a:cubicBezTo>
                  <a:cubicBezTo>
                    <a:pt x="7335" y="8549"/>
                    <a:pt x="6870" y="6906"/>
                    <a:pt x="6394" y="5263"/>
                  </a:cubicBezTo>
                  <a:cubicBezTo>
                    <a:pt x="6313" y="4974"/>
                    <a:pt x="6084" y="4849"/>
                    <a:pt x="5850" y="4849"/>
                  </a:cubicBezTo>
                  <a:cubicBezTo>
                    <a:pt x="5495" y="4849"/>
                    <a:pt x="5129" y="5135"/>
                    <a:pt x="5251" y="5572"/>
                  </a:cubicBezTo>
                  <a:cubicBezTo>
                    <a:pt x="5692" y="7084"/>
                    <a:pt x="6120" y="8596"/>
                    <a:pt x="6549" y="10120"/>
                  </a:cubicBezTo>
                  <a:cubicBezTo>
                    <a:pt x="4644" y="10001"/>
                    <a:pt x="2727" y="9894"/>
                    <a:pt x="810" y="9799"/>
                  </a:cubicBezTo>
                  <a:cubicBezTo>
                    <a:pt x="798" y="9798"/>
                    <a:pt x="786" y="9798"/>
                    <a:pt x="774" y="9798"/>
                  </a:cubicBezTo>
                  <a:cubicBezTo>
                    <a:pt x="1" y="9798"/>
                    <a:pt x="24" y="10942"/>
                    <a:pt x="810" y="10978"/>
                  </a:cubicBezTo>
                  <a:cubicBezTo>
                    <a:pt x="3715" y="11120"/>
                    <a:pt x="6620" y="11299"/>
                    <a:pt x="9525" y="11501"/>
                  </a:cubicBezTo>
                  <a:cubicBezTo>
                    <a:pt x="12478" y="11704"/>
                    <a:pt x="15621" y="11763"/>
                    <a:pt x="18598" y="12240"/>
                  </a:cubicBezTo>
                  <a:cubicBezTo>
                    <a:pt x="18681" y="12275"/>
                    <a:pt x="18776" y="12287"/>
                    <a:pt x="18872" y="12287"/>
                  </a:cubicBezTo>
                  <a:cubicBezTo>
                    <a:pt x="19646" y="12406"/>
                    <a:pt x="20420" y="12561"/>
                    <a:pt x="21158" y="12764"/>
                  </a:cubicBezTo>
                  <a:cubicBezTo>
                    <a:pt x="22110" y="13014"/>
                    <a:pt x="21920" y="14871"/>
                    <a:pt x="21896" y="15562"/>
                  </a:cubicBezTo>
                  <a:cubicBezTo>
                    <a:pt x="21801" y="17752"/>
                    <a:pt x="20872" y="19883"/>
                    <a:pt x="19419" y="21562"/>
                  </a:cubicBezTo>
                  <a:cubicBezTo>
                    <a:pt x="17589" y="23681"/>
                    <a:pt x="14280" y="25065"/>
                    <a:pt x="11176" y="25065"/>
                  </a:cubicBezTo>
                  <a:cubicBezTo>
                    <a:pt x="8908" y="25065"/>
                    <a:pt x="6750" y="24327"/>
                    <a:pt x="5358" y="22598"/>
                  </a:cubicBezTo>
                  <a:cubicBezTo>
                    <a:pt x="5218" y="22422"/>
                    <a:pt x="5023" y="22349"/>
                    <a:pt x="4831" y="22349"/>
                  </a:cubicBezTo>
                  <a:cubicBezTo>
                    <a:pt x="4373" y="22349"/>
                    <a:pt x="3931" y="22765"/>
                    <a:pt x="4275" y="23193"/>
                  </a:cubicBezTo>
                  <a:cubicBezTo>
                    <a:pt x="5986" y="25319"/>
                    <a:pt x="8526" y="26197"/>
                    <a:pt x="11153" y="26197"/>
                  </a:cubicBezTo>
                  <a:cubicBezTo>
                    <a:pt x="13588" y="26197"/>
                    <a:pt x="16099" y="25443"/>
                    <a:pt x="18098" y="24229"/>
                  </a:cubicBezTo>
                  <a:cubicBezTo>
                    <a:pt x="20007" y="26588"/>
                    <a:pt x="22407" y="27770"/>
                    <a:pt x="25049" y="27770"/>
                  </a:cubicBezTo>
                  <a:cubicBezTo>
                    <a:pt x="26395" y="27770"/>
                    <a:pt x="27803" y="27463"/>
                    <a:pt x="29242" y="26849"/>
                  </a:cubicBezTo>
                  <a:cubicBezTo>
                    <a:pt x="29528" y="26718"/>
                    <a:pt x="30016" y="26539"/>
                    <a:pt x="30421" y="26289"/>
                  </a:cubicBezTo>
                  <a:cubicBezTo>
                    <a:pt x="32252" y="27881"/>
                    <a:pt x="34378" y="29004"/>
                    <a:pt x="36556" y="29004"/>
                  </a:cubicBezTo>
                  <a:cubicBezTo>
                    <a:pt x="37848" y="29004"/>
                    <a:pt x="39157" y="28609"/>
                    <a:pt x="40434" y="27682"/>
                  </a:cubicBezTo>
                  <a:cubicBezTo>
                    <a:pt x="40791" y="27420"/>
                    <a:pt x="41077" y="27158"/>
                    <a:pt x="41291" y="26896"/>
                  </a:cubicBezTo>
                  <a:cubicBezTo>
                    <a:pt x="42256" y="27956"/>
                    <a:pt x="43625" y="28599"/>
                    <a:pt x="45018" y="28885"/>
                  </a:cubicBezTo>
                  <a:cubicBezTo>
                    <a:pt x="45445" y="28971"/>
                    <a:pt x="46008" y="29025"/>
                    <a:pt x="46617" y="29025"/>
                  </a:cubicBezTo>
                  <a:cubicBezTo>
                    <a:pt x="48366" y="29025"/>
                    <a:pt x="50499" y="28577"/>
                    <a:pt x="50923" y="27146"/>
                  </a:cubicBezTo>
                  <a:cubicBezTo>
                    <a:pt x="52138" y="23062"/>
                    <a:pt x="53352" y="18967"/>
                    <a:pt x="54567" y="14883"/>
                  </a:cubicBezTo>
                  <a:cubicBezTo>
                    <a:pt x="54695" y="14439"/>
                    <a:pt x="54334" y="14151"/>
                    <a:pt x="53979" y="14151"/>
                  </a:cubicBezTo>
                  <a:cubicBezTo>
                    <a:pt x="53743" y="14151"/>
                    <a:pt x="53509" y="14278"/>
                    <a:pt x="53424" y="14573"/>
                  </a:cubicBezTo>
                  <a:cubicBezTo>
                    <a:pt x="52435" y="17883"/>
                    <a:pt x="51459" y="21205"/>
                    <a:pt x="50471" y="24515"/>
                  </a:cubicBezTo>
                  <a:cubicBezTo>
                    <a:pt x="50257" y="25229"/>
                    <a:pt x="50054" y="25932"/>
                    <a:pt x="49840" y="26634"/>
                  </a:cubicBezTo>
                  <a:cubicBezTo>
                    <a:pt x="49554" y="27587"/>
                    <a:pt x="48947" y="27349"/>
                    <a:pt x="47899" y="27623"/>
                  </a:cubicBezTo>
                  <a:cubicBezTo>
                    <a:pt x="47412" y="27752"/>
                    <a:pt x="46886" y="27817"/>
                    <a:pt x="46352" y="27817"/>
                  </a:cubicBezTo>
                  <a:cubicBezTo>
                    <a:pt x="44666" y="27817"/>
                    <a:pt x="42887" y="27166"/>
                    <a:pt x="41910" y="25801"/>
                  </a:cubicBezTo>
                  <a:cubicBezTo>
                    <a:pt x="42125" y="25146"/>
                    <a:pt x="42196" y="24408"/>
                    <a:pt x="42351" y="23455"/>
                  </a:cubicBezTo>
                  <a:cubicBezTo>
                    <a:pt x="42958" y="19705"/>
                    <a:pt x="43565" y="15966"/>
                    <a:pt x="44184" y="12228"/>
                  </a:cubicBezTo>
                  <a:cubicBezTo>
                    <a:pt x="44363" y="11120"/>
                    <a:pt x="44542" y="10025"/>
                    <a:pt x="44720" y="8918"/>
                  </a:cubicBezTo>
                  <a:cubicBezTo>
                    <a:pt x="44839" y="8203"/>
                    <a:pt x="46054" y="6846"/>
                    <a:pt x="46578" y="6072"/>
                  </a:cubicBezTo>
                  <a:cubicBezTo>
                    <a:pt x="46877" y="5631"/>
                    <a:pt x="46467" y="5208"/>
                    <a:pt x="46047" y="5208"/>
                  </a:cubicBezTo>
                  <a:cubicBezTo>
                    <a:pt x="45866" y="5208"/>
                    <a:pt x="45683" y="5287"/>
                    <a:pt x="45554" y="5477"/>
                  </a:cubicBezTo>
                  <a:cubicBezTo>
                    <a:pt x="44506" y="7049"/>
                    <a:pt x="43661" y="8096"/>
                    <a:pt x="43363" y="9930"/>
                  </a:cubicBezTo>
                  <a:cubicBezTo>
                    <a:pt x="42863" y="12954"/>
                    <a:pt x="42375" y="15978"/>
                    <a:pt x="41887" y="19014"/>
                  </a:cubicBezTo>
                  <a:cubicBezTo>
                    <a:pt x="41506" y="21265"/>
                    <a:pt x="41136" y="23527"/>
                    <a:pt x="40779" y="25789"/>
                  </a:cubicBezTo>
                  <a:cubicBezTo>
                    <a:pt x="40786" y="25740"/>
                    <a:pt x="40789" y="25717"/>
                    <a:pt x="40784" y="25717"/>
                  </a:cubicBezTo>
                  <a:lnTo>
                    <a:pt x="40784" y="25717"/>
                  </a:lnTo>
                  <a:cubicBezTo>
                    <a:pt x="40770" y="25717"/>
                    <a:pt x="40709" y="25843"/>
                    <a:pt x="40541" y="26027"/>
                  </a:cubicBezTo>
                  <a:cubicBezTo>
                    <a:pt x="40077" y="26515"/>
                    <a:pt x="39529" y="26896"/>
                    <a:pt x="38946" y="27242"/>
                  </a:cubicBezTo>
                  <a:cubicBezTo>
                    <a:pt x="38148" y="27704"/>
                    <a:pt x="37340" y="27901"/>
                    <a:pt x="36543" y="27901"/>
                  </a:cubicBezTo>
                  <a:cubicBezTo>
                    <a:pt x="34531" y="27901"/>
                    <a:pt x="32587" y="26650"/>
                    <a:pt x="31052" y="25277"/>
                  </a:cubicBezTo>
                  <a:cubicBezTo>
                    <a:pt x="31135" y="24313"/>
                    <a:pt x="31207" y="23348"/>
                    <a:pt x="31278" y="22384"/>
                  </a:cubicBezTo>
                  <a:cubicBezTo>
                    <a:pt x="31600" y="18145"/>
                    <a:pt x="31921" y="13918"/>
                    <a:pt x="32254" y="9680"/>
                  </a:cubicBezTo>
                  <a:cubicBezTo>
                    <a:pt x="32350" y="8334"/>
                    <a:pt x="32457" y="6989"/>
                    <a:pt x="32552" y="5644"/>
                  </a:cubicBezTo>
                  <a:cubicBezTo>
                    <a:pt x="32576" y="5405"/>
                    <a:pt x="32576" y="5536"/>
                    <a:pt x="32897" y="4834"/>
                  </a:cubicBezTo>
                  <a:cubicBezTo>
                    <a:pt x="33266" y="3977"/>
                    <a:pt x="33647" y="3131"/>
                    <a:pt x="34028" y="2286"/>
                  </a:cubicBezTo>
                  <a:cubicBezTo>
                    <a:pt x="34241" y="1813"/>
                    <a:pt x="33831" y="1384"/>
                    <a:pt x="33450" y="1384"/>
                  </a:cubicBezTo>
                  <a:cubicBezTo>
                    <a:pt x="33275" y="1384"/>
                    <a:pt x="33105" y="1474"/>
                    <a:pt x="33004" y="1691"/>
                  </a:cubicBezTo>
                  <a:cubicBezTo>
                    <a:pt x="32171" y="3560"/>
                    <a:pt x="31421" y="4989"/>
                    <a:pt x="31266" y="7001"/>
                  </a:cubicBezTo>
                  <a:cubicBezTo>
                    <a:pt x="30992" y="10597"/>
                    <a:pt x="30718" y="14204"/>
                    <a:pt x="30445" y="17812"/>
                  </a:cubicBezTo>
                  <a:cubicBezTo>
                    <a:pt x="30254" y="20253"/>
                    <a:pt x="30076" y="22693"/>
                    <a:pt x="29885" y="25134"/>
                  </a:cubicBezTo>
                  <a:cubicBezTo>
                    <a:pt x="29814" y="25194"/>
                    <a:pt x="29683" y="25289"/>
                    <a:pt x="29444" y="25432"/>
                  </a:cubicBezTo>
                  <a:cubicBezTo>
                    <a:pt x="28659" y="25872"/>
                    <a:pt x="27801" y="26170"/>
                    <a:pt x="26932" y="26408"/>
                  </a:cubicBezTo>
                  <a:cubicBezTo>
                    <a:pt x="26270" y="26589"/>
                    <a:pt x="25624" y="26675"/>
                    <a:pt x="24998" y="26675"/>
                  </a:cubicBezTo>
                  <a:cubicBezTo>
                    <a:pt x="22660" y="26675"/>
                    <a:pt x="20602" y="25478"/>
                    <a:pt x="19062" y="23562"/>
                  </a:cubicBezTo>
                  <a:cubicBezTo>
                    <a:pt x="22146" y="21146"/>
                    <a:pt x="23849" y="16812"/>
                    <a:pt x="22932" y="13133"/>
                  </a:cubicBezTo>
                  <a:cubicBezTo>
                    <a:pt x="22646" y="12025"/>
                    <a:pt x="21920" y="11692"/>
                    <a:pt x="20812" y="11466"/>
                  </a:cubicBezTo>
                  <a:cubicBezTo>
                    <a:pt x="20360" y="11371"/>
                    <a:pt x="19896" y="11287"/>
                    <a:pt x="19443" y="11216"/>
                  </a:cubicBezTo>
                  <a:lnTo>
                    <a:pt x="19443" y="572"/>
                  </a:lnTo>
                  <a:cubicBezTo>
                    <a:pt x="19443" y="191"/>
                    <a:pt x="19146" y="0"/>
                    <a:pt x="18848" y="0"/>
                  </a:cubicBezTo>
                  <a:close/>
                </a:path>
              </a:pathLst>
            </a:custGeom>
            <a:solidFill>
              <a:srgbClr val="7F36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1" name="Freeform 5">
            <a:extLst>
              <a:ext uri="{FF2B5EF4-FFF2-40B4-BE49-F238E27FC236}">
                <a16:creationId xmlns:a16="http://schemas.microsoft.com/office/drawing/2014/main" id="{5480E988-BBF5-7115-EA22-59FC79B97A38}"/>
              </a:ext>
            </a:extLst>
          </p:cNvPr>
          <p:cNvSpPr/>
          <p:nvPr/>
        </p:nvSpPr>
        <p:spPr bwMode="auto">
          <a:xfrm rot="5400000" flipH="1" flipV="1">
            <a:off x="8274957" y="4274284"/>
            <a:ext cx="1243987" cy="494099"/>
          </a:xfrm>
          <a:custGeom>
            <a:avLst/>
            <a:gdLst>
              <a:gd name="T0" fmla="*/ 5233 w 5233"/>
              <a:gd name="T1" fmla="*/ 1294 h 1294"/>
              <a:gd name="T2" fmla="*/ 0 w 5233"/>
              <a:gd name="T3" fmla="*/ 1294 h 1294"/>
              <a:gd name="T4" fmla="*/ 0 w 5233"/>
              <a:gd name="T5" fmla="*/ 0 h 1294"/>
              <a:gd name="T6" fmla="*/ 3097 w 5233"/>
              <a:gd name="T7" fmla="*/ 0 h 1294"/>
              <a:gd name="T8" fmla="*/ 5233 w 5233"/>
              <a:gd name="T9" fmla="*/ 1294 h 1294"/>
            </a:gdLst>
            <a:ahLst/>
            <a:cxnLst>
              <a:cxn ang="0">
                <a:pos x="T0" y="T1"/>
              </a:cxn>
              <a:cxn ang="0">
                <a:pos x="T2" y="T3"/>
              </a:cxn>
              <a:cxn ang="0">
                <a:pos x="T4" y="T5"/>
              </a:cxn>
              <a:cxn ang="0">
                <a:pos x="T6" y="T7"/>
              </a:cxn>
              <a:cxn ang="0">
                <a:pos x="T8" y="T9"/>
              </a:cxn>
            </a:cxnLst>
            <a:rect l="0" t="0" r="r" b="b"/>
            <a:pathLst>
              <a:path w="5233" h="1294">
                <a:moveTo>
                  <a:pt x="5233" y="1294"/>
                </a:moveTo>
                <a:lnTo>
                  <a:pt x="0" y="1294"/>
                </a:lnTo>
                <a:lnTo>
                  <a:pt x="0" y="0"/>
                </a:lnTo>
                <a:lnTo>
                  <a:pt x="3097" y="0"/>
                </a:lnTo>
                <a:lnTo>
                  <a:pt x="5233" y="1294"/>
                </a:lnTo>
                <a:close/>
              </a:path>
            </a:pathLst>
          </a:custGeom>
          <a:solidFill>
            <a:srgbClr val="E2898B"/>
          </a:solidFill>
          <a:ln>
            <a:noFill/>
          </a:ln>
        </p:spPr>
        <p:txBody>
          <a:bodyPr vert="horz" wrap="square" lIns="91440" tIns="45720" rIns="91440" bIns="45720" numCol="1" anchor="t" anchorCtr="0" compatLnSpc="1">
            <a:prstTxWarp prst="textNoShape">
              <a:avLst/>
            </a:prstTxWarp>
          </a:bodyPr>
          <a:lstStyle/>
          <a:p>
            <a:endParaRPr lang="es-ES" sz="2100">
              <a:solidFill>
                <a:schemeClr val="tx1">
                  <a:lumMod val="65000"/>
                  <a:lumOff val="35000"/>
                </a:schemeClr>
              </a:solidFill>
            </a:endParaRPr>
          </a:p>
        </p:txBody>
      </p:sp>
    </p:spTree>
    <p:extLst>
      <p:ext uri="{BB962C8B-B14F-4D97-AF65-F5344CB8AC3E}">
        <p14:creationId xmlns:p14="http://schemas.microsoft.com/office/powerpoint/2010/main" val="1750428903"/>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Imagen 2"/>
          <p:cNvPicPr>
            <a:picLocks noChangeAspect="1"/>
          </p:cNvPicPr>
          <p:nvPr/>
        </p:nvPicPr>
        <p:blipFill>
          <a:blip r:embed="rId3"/>
          <a:stretch>
            <a:fillRect/>
          </a:stretch>
        </p:blipFill>
        <p:spPr>
          <a:xfrm flipH="1">
            <a:off x="-52496" y="112542"/>
            <a:ext cx="9197390" cy="5073163"/>
          </a:xfrm>
          <a:prstGeom prst="rect">
            <a:avLst/>
          </a:prstGeom>
        </p:spPr>
      </p:pic>
      <p:grpSp>
        <p:nvGrpSpPr>
          <p:cNvPr id="32" name="组合 31">
            <a:extLst>
              <a:ext uri="{FF2B5EF4-FFF2-40B4-BE49-F238E27FC236}">
                <a16:creationId xmlns:a16="http://schemas.microsoft.com/office/drawing/2014/main" id="{00E18EED-8C05-4E9B-8E2C-E7B823004201}"/>
              </a:ext>
            </a:extLst>
          </p:cNvPr>
          <p:cNvGrpSpPr/>
          <p:nvPr/>
        </p:nvGrpSpPr>
        <p:grpSpPr>
          <a:xfrm>
            <a:off x="559863" y="1491630"/>
            <a:ext cx="1933522" cy="2693931"/>
            <a:chOff x="1563166" y="1347614"/>
            <a:chExt cx="1933522" cy="2693931"/>
          </a:xfrm>
        </p:grpSpPr>
        <p:grpSp>
          <p:nvGrpSpPr>
            <p:cNvPr id="11" name="PA_组合 27">
              <a:extLst>
                <a:ext uri="{FF2B5EF4-FFF2-40B4-BE49-F238E27FC236}">
                  <a16:creationId xmlns:a16="http://schemas.microsoft.com/office/drawing/2014/main" id="{4A74B50F-0379-4C2C-ABC9-A226E2700B7D}"/>
                </a:ext>
              </a:extLst>
            </p:cNvPr>
            <p:cNvGrpSpPr/>
            <p:nvPr/>
          </p:nvGrpSpPr>
          <p:grpSpPr>
            <a:xfrm>
              <a:off x="1563166" y="3453540"/>
              <a:ext cx="1933522" cy="588005"/>
              <a:chOff x="251866" y="1988839"/>
              <a:chExt cx="3288629" cy="784007"/>
            </a:xfrm>
          </p:grpSpPr>
          <p:sp>
            <p:nvSpPr>
              <p:cNvPr id="21" name="ïšḻïďê-TextBox 5">
                <a:extLst>
                  <a:ext uri="{FF2B5EF4-FFF2-40B4-BE49-F238E27FC236}">
                    <a16:creationId xmlns:a16="http://schemas.microsoft.com/office/drawing/2014/main" id="{EA60178B-E561-446E-9ACB-0209B27AF464}"/>
                  </a:ext>
                </a:extLst>
              </p:cNvPr>
              <p:cNvSpPr txBox="1"/>
              <p:nvPr/>
            </p:nvSpPr>
            <p:spPr>
              <a:xfrm>
                <a:off x="251866" y="2295215"/>
                <a:ext cx="3288629" cy="477631"/>
              </a:xfrm>
              <a:prstGeom prst="rect">
                <a:avLst/>
              </a:prstGeom>
              <a:noFill/>
            </p:spPr>
            <p:txBody>
              <a:bodyPr wrap="square" lIns="0" tIns="0" rIns="0" bIns="0" rtlCol="0" anchor="ctr">
                <a:normAutofit fontScale="62500" lnSpcReduction="20000"/>
              </a:bodyPr>
              <a:lstStyle/>
              <a:p>
                <a:pPr algn="ctr" defTabSz="914378">
                  <a:lnSpc>
                    <a:spcPct val="120000"/>
                  </a:lnSpc>
                  <a:spcBef>
                    <a:spcPct val="0"/>
                  </a:spcBef>
                  <a:defRPr/>
                </a:pPr>
                <a:r>
                  <a:rPr lang="en-US" altLang="zh-CN" sz="1100" dirty="0">
                    <a:cs typeface="+mn-ea"/>
                    <a:sym typeface="+mn-lt"/>
                  </a:rPr>
                  <a:t>This part of the content as a text typesetting placeholder display</a:t>
                </a:r>
                <a:br>
                  <a:rPr lang="zh-CN" altLang="en-US" sz="1100" dirty="0">
                    <a:cs typeface="+mn-ea"/>
                    <a:sym typeface="+mn-lt"/>
                  </a:rPr>
                </a:br>
                <a:r>
                  <a:rPr lang="en-US" altLang="zh-CN" sz="1100" dirty="0">
                    <a:cs typeface="+mn-ea"/>
                    <a:sym typeface="+mn-lt"/>
                  </a:rPr>
                  <a:t>(Recommended theme font)</a:t>
                </a:r>
              </a:p>
            </p:txBody>
          </p:sp>
          <p:sp>
            <p:nvSpPr>
              <p:cNvPr id="22" name="ïšḻïďê-Rectangle 21">
                <a:extLst>
                  <a:ext uri="{FF2B5EF4-FFF2-40B4-BE49-F238E27FC236}">
                    <a16:creationId xmlns:a16="http://schemas.microsoft.com/office/drawing/2014/main" id="{CECAAAB0-0332-431C-B538-0789F9D883E4}"/>
                  </a:ext>
                </a:extLst>
              </p:cNvPr>
              <p:cNvSpPr/>
              <p:nvPr/>
            </p:nvSpPr>
            <p:spPr>
              <a:xfrm>
                <a:off x="251866" y="1988839"/>
                <a:ext cx="3288629" cy="306375"/>
              </a:xfrm>
              <a:prstGeom prst="rect">
                <a:avLst/>
              </a:prstGeom>
            </p:spPr>
            <p:txBody>
              <a:bodyPr wrap="none" lIns="0" tIns="0" rIns="0" bIns="0" anchor="ctr">
                <a:normAutofit lnSpcReduction="10000"/>
              </a:bodyPr>
              <a:lstStyle/>
              <a:p>
                <a:pPr lvl="0" algn="ctr" defTabSz="914378">
                  <a:spcBef>
                    <a:spcPct val="0"/>
                  </a:spcBef>
                  <a:defRPr/>
                </a:pPr>
                <a:r>
                  <a:rPr lang="en-US" altLang="zh-CN" sz="1600" b="1" dirty="0">
                    <a:solidFill>
                      <a:schemeClr val="accent2"/>
                    </a:solidFill>
                    <a:cs typeface="+mn-ea"/>
                    <a:sym typeface="+mn-lt"/>
                  </a:rPr>
                  <a:t>Title text preset</a:t>
                </a:r>
              </a:p>
            </p:txBody>
          </p:sp>
        </p:grpSp>
        <p:sp>
          <p:nvSpPr>
            <p:cNvPr id="14" name="ïšḻïďê-PA_圆角矩形 39">
              <a:extLst>
                <a:ext uri="{FF2B5EF4-FFF2-40B4-BE49-F238E27FC236}">
                  <a16:creationId xmlns:a16="http://schemas.microsoft.com/office/drawing/2014/main" id="{65634B5E-FCBF-420B-9FC1-2B474F291C38}"/>
                </a:ext>
              </a:extLst>
            </p:cNvPr>
            <p:cNvSpPr/>
            <p:nvPr/>
          </p:nvSpPr>
          <p:spPr>
            <a:xfrm>
              <a:off x="2125088" y="1347614"/>
              <a:ext cx="810090" cy="317149"/>
            </a:xfrm>
            <a:prstGeom prst="roundRect">
              <a:avLst>
                <a:gd name="adj" fmla="val 13693"/>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normAutofit fontScale="77500" lnSpcReduction="20000"/>
            </a:bodyPr>
            <a:lstStyle/>
            <a:p>
              <a:pPr algn="ctr"/>
              <a:r>
                <a:rPr lang="en-US" altLang="zh-CN" dirty="0"/>
                <a:t>Key</a:t>
              </a:r>
            </a:p>
            <a:p>
              <a:pPr algn="ctr"/>
              <a:r>
                <a:rPr lang="en-US" altLang="zh-CN" dirty="0"/>
                <a:t> words</a:t>
              </a:r>
              <a:endParaRPr lang="zh-CN" altLang="en-US" dirty="0"/>
            </a:p>
          </p:txBody>
        </p:sp>
      </p:grpSp>
      <p:grpSp>
        <p:nvGrpSpPr>
          <p:cNvPr id="34" name="组合 33">
            <a:extLst>
              <a:ext uri="{FF2B5EF4-FFF2-40B4-BE49-F238E27FC236}">
                <a16:creationId xmlns:a16="http://schemas.microsoft.com/office/drawing/2014/main" id="{BD9045FA-4797-486D-9150-FA0399193D39}"/>
              </a:ext>
            </a:extLst>
          </p:cNvPr>
          <p:cNvGrpSpPr/>
          <p:nvPr/>
        </p:nvGrpSpPr>
        <p:grpSpPr>
          <a:xfrm>
            <a:off x="2601936" y="1491630"/>
            <a:ext cx="1933522" cy="2693931"/>
            <a:chOff x="3605239" y="1347614"/>
            <a:chExt cx="1933522" cy="2693931"/>
          </a:xfrm>
        </p:grpSpPr>
        <p:grpSp>
          <p:nvGrpSpPr>
            <p:cNvPr id="13" name="PA_组合 36">
              <a:extLst>
                <a:ext uri="{FF2B5EF4-FFF2-40B4-BE49-F238E27FC236}">
                  <a16:creationId xmlns:a16="http://schemas.microsoft.com/office/drawing/2014/main" id="{D0BBB617-316A-45E4-A515-840BA64D4D9D}"/>
                </a:ext>
              </a:extLst>
            </p:cNvPr>
            <p:cNvGrpSpPr/>
            <p:nvPr/>
          </p:nvGrpSpPr>
          <p:grpSpPr>
            <a:xfrm>
              <a:off x="3605239" y="3453540"/>
              <a:ext cx="1933522" cy="588005"/>
              <a:chOff x="251866" y="1988839"/>
              <a:chExt cx="3288629" cy="784007"/>
            </a:xfrm>
          </p:grpSpPr>
          <p:sp>
            <p:nvSpPr>
              <p:cNvPr id="17" name="ïšḻïďê-TextBox 5">
                <a:extLst>
                  <a:ext uri="{FF2B5EF4-FFF2-40B4-BE49-F238E27FC236}">
                    <a16:creationId xmlns:a16="http://schemas.microsoft.com/office/drawing/2014/main" id="{8B48A082-93BA-4BDB-B481-087F8DF9FDD6}"/>
                  </a:ext>
                </a:extLst>
              </p:cNvPr>
              <p:cNvSpPr txBox="1"/>
              <p:nvPr/>
            </p:nvSpPr>
            <p:spPr>
              <a:xfrm>
                <a:off x="251866" y="2295215"/>
                <a:ext cx="3288629" cy="477631"/>
              </a:xfrm>
              <a:prstGeom prst="rect">
                <a:avLst/>
              </a:prstGeom>
              <a:noFill/>
            </p:spPr>
            <p:txBody>
              <a:bodyPr wrap="square" lIns="0" tIns="0" rIns="0" bIns="0" rtlCol="0" anchor="ctr">
                <a:normAutofit fontScale="62500" lnSpcReduction="20000"/>
              </a:bodyPr>
              <a:lstStyle/>
              <a:p>
                <a:pPr algn="ctr" defTabSz="914378">
                  <a:lnSpc>
                    <a:spcPct val="120000"/>
                  </a:lnSpc>
                  <a:spcBef>
                    <a:spcPct val="0"/>
                  </a:spcBef>
                  <a:defRPr/>
                </a:pPr>
                <a:r>
                  <a:rPr lang="en-US" altLang="zh-CN" sz="1100" dirty="0">
                    <a:cs typeface="+mn-ea"/>
                    <a:sym typeface="+mn-lt"/>
                  </a:rPr>
                  <a:t>This part of the content as a text typesetting placeholder display</a:t>
                </a:r>
                <a:br>
                  <a:rPr lang="zh-CN" altLang="en-US" sz="1100" dirty="0">
                    <a:cs typeface="+mn-ea"/>
                    <a:sym typeface="+mn-lt"/>
                  </a:rPr>
                </a:br>
                <a:r>
                  <a:rPr lang="en-US" altLang="zh-CN" sz="1100" dirty="0">
                    <a:cs typeface="+mn-ea"/>
                    <a:sym typeface="+mn-lt"/>
                  </a:rPr>
                  <a:t>(Recommended theme font)</a:t>
                </a:r>
              </a:p>
            </p:txBody>
          </p:sp>
          <p:sp>
            <p:nvSpPr>
              <p:cNvPr id="18" name="ïšḻïďê-Rectangle 17">
                <a:extLst>
                  <a:ext uri="{FF2B5EF4-FFF2-40B4-BE49-F238E27FC236}">
                    <a16:creationId xmlns:a16="http://schemas.microsoft.com/office/drawing/2014/main" id="{2938B2BA-4C19-40BB-A23A-580854E9974E}"/>
                  </a:ext>
                </a:extLst>
              </p:cNvPr>
              <p:cNvSpPr/>
              <p:nvPr/>
            </p:nvSpPr>
            <p:spPr>
              <a:xfrm>
                <a:off x="251866" y="1988839"/>
                <a:ext cx="3288629" cy="306375"/>
              </a:xfrm>
              <a:prstGeom prst="rect">
                <a:avLst/>
              </a:prstGeom>
            </p:spPr>
            <p:txBody>
              <a:bodyPr wrap="none" lIns="0" tIns="0" rIns="0" bIns="0" anchor="ctr">
                <a:normAutofit lnSpcReduction="10000"/>
              </a:bodyPr>
              <a:lstStyle/>
              <a:p>
                <a:pPr lvl="0" algn="ctr" defTabSz="914378">
                  <a:spcBef>
                    <a:spcPct val="0"/>
                  </a:spcBef>
                  <a:defRPr/>
                </a:pPr>
                <a:r>
                  <a:rPr lang="en-US" altLang="zh-CN" sz="1600" b="1" dirty="0">
                    <a:solidFill>
                      <a:schemeClr val="accent1"/>
                    </a:solidFill>
                    <a:cs typeface="+mn-ea"/>
                    <a:sym typeface="+mn-lt"/>
                  </a:rPr>
                  <a:t>Title text preset</a:t>
                </a:r>
              </a:p>
            </p:txBody>
          </p:sp>
        </p:grpSp>
        <p:sp>
          <p:nvSpPr>
            <p:cNvPr id="15" name="ïšḻïďê-PA_圆角矩形 40">
              <a:extLst>
                <a:ext uri="{FF2B5EF4-FFF2-40B4-BE49-F238E27FC236}">
                  <a16:creationId xmlns:a16="http://schemas.microsoft.com/office/drawing/2014/main" id="{0159CDA2-FF5E-4BEC-A965-F0ACA61954FF}"/>
                </a:ext>
              </a:extLst>
            </p:cNvPr>
            <p:cNvSpPr/>
            <p:nvPr/>
          </p:nvSpPr>
          <p:spPr>
            <a:xfrm>
              <a:off x="4166955" y="1347614"/>
              <a:ext cx="810090" cy="317149"/>
            </a:xfrm>
            <a:prstGeom prst="roundRect">
              <a:avLst>
                <a:gd name="adj" fmla="val 13693"/>
              </a:avLst>
            </a:prstGeom>
            <a:solidFill>
              <a:srgbClr val="6CBDD6"/>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normAutofit fontScale="77500" lnSpcReduction="20000"/>
            </a:bodyPr>
            <a:lstStyle/>
            <a:p>
              <a:pPr algn="ctr"/>
              <a:r>
                <a:rPr lang="en-US" altLang="zh-CN" dirty="0"/>
                <a:t>Key </a:t>
              </a:r>
            </a:p>
            <a:p>
              <a:pPr algn="ctr"/>
              <a:r>
                <a:rPr lang="en-US" altLang="zh-CN" dirty="0"/>
                <a:t>words</a:t>
              </a:r>
              <a:endParaRPr lang="zh-CN" altLang="en-US" dirty="0"/>
            </a:p>
          </p:txBody>
        </p:sp>
      </p:grpSp>
      <p:grpSp>
        <p:nvGrpSpPr>
          <p:cNvPr id="33" name="组合 32">
            <a:extLst>
              <a:ext uri="{FF2B5EF4-FFF2-40B4-BE49-F238E27FC236}">
                <a16:creationId xmlns:a16="http://schemas.microsoft.com/office/drawing/2014/main" id="{A93449F3-6AD4-452D-93F3-E1F9D878D286}"/>
              </a:ext>
            </a:extLst>
          </p:cNvPr>
          <p:cNvGrpSpPr/>
          <p:nvPr/>
        </p:nvGrpSpPr>
        <p:grpSpPr>
          <a:xfrm>
            <a:off x="4644008" y="1491630"/>
            <a:ext cx="1933522" cy="2693931"/>
            <a:chOff x="5647311" y="1347614"/>
            <a:chExt cx="1933522" cy="2693931"/>
          </a:xfrm>
        </p:grpSpPr>
        <p:grpSp>
          <p:nvGrpSpPr>
            <p:cNvPr id="12" name="PA_组合 30">
              <a:extLst>
                <a:ext uri="{FF2B5EF4-FFF2-40B4-BE49-F238E27FC236}">
                  <a16:creationId xmlns:a16="http://schemas.microsoft.com/office/drawing/2014/main" id="{4A9D0158-0ADE-44C4-9FA0-3A5B0844E3A4}"/>
                </a:ext>
              </a:extLst>
            </p:cNvPr>
            <p:cNvGrpSpPr/>
            <p:nvPr/>
          </p:nvGrpSpPr>
          <p:grpSpPr>
            <a:xfrm>
              <a:off x="5647311" y="3453540"/>
              <a:ext cx="1933522" cy="588005"/>
              <a:chOff x="128816" y="2217083"/>
              <a:chExt cx="3288629" cy="784007"/>
            </a:xfrm>
          </p:grpSpPr>
          <p:sp>
            <p:nvSpPr>
              <p:cNvPr id="19" name="ïšḻïďê-TextBox 5">
                <a:extLst>
                  <a:ext uri="{FF2B5EF4-FFF2-40B4-BE49-F238E27FC236}">
                    <a16:creationId xmlns:a16="http://schemas.microsoft.com/office/drawing/2014/main" id="{0508843A-F4E4-44CC-9E20-A1DB85F12BA4}"/>
                  </a:ext>
                </a:extLst>
              </p:cNvPr>
              <p:cNvSpPr txBox="1"/>
              <p:nvPr/>
            </p:nvSpPr>
            <p:spPr>
              <a:xfrm>
                <a:off x="128816" y="2523459"/>
                <a:ext cx="3288629" cy="477631"/>
              </a:xfrm>
              <a:prstGeom prst="rect">
                <a:avLst/>
              </a:prstGeom>
              <a:noFill/>
            </p:spPr>
            <p:txBody>
              <a:bodyPr wrap="square" lIns="0" tIns="0" rIns="0" bIns="0" rtlCol="0" anchor="ctr">
                <a:normAutofit fontScale="62500" lnSpcReduction="20000"/>
              </a:bodyPr>
              <a:lstStyle/>
              <a:p>
                <a:pPr algn="ctr" defTabSz="914378">
                  <a:lnSpc>
                    <a:spcPct val="120000"/>
                  </a:lnSpc>
                  <a:spcBef>
                    <a:spcPct val="0"/>
                  </a:spcBef>
                  <a:defRPr/>
                </a:pPr>
                <a:r>
                  <a:rPr lang="en-US" altLang="zh-CN" sz="1100" dirty="0">
                    <a:cs typeface="+mn-ea"/>
                    <a:sym typeface="+mn-lt"/>
                  </a:rPr>
                  <a:t>This part of the content as a text typesetting placeholder display</a:t>
                </a:r>
                <a:br>
                  <a:rPr lang="zh-CN" altLang="en-US" sz="1100" dirty="0">
                    <a:cs typeface="+mn-ea"/>
                    <a:sym typeface="+mn-lt"/>
                  </a:rPr>
                </a:br>
                <a:r>
                  <a:rPr lang="en-US" altLang="zh-CN" sz="1100" dirty="0">
                    <a:cs typeface="+mn-ea"/>
                    <a:sym typeface="+mn-lt"/>
                  </a:rPr>
                  <a:t>(Recommended theme font)</a:t>
                </a:r>
              </a:p>
            </p:txBody>
          </p:sp>
          <p:sp>
            <p:nvSpPr>
              <p:cNvPr id="20" name="ïšḻïďê-Rectangle 19">
                <a:extLst>
                  <a:ext uri="{FF2B5EF4-FFF2-40B4-BE49-F238E27FC236}">
                    <a16:creationId xmlns:a16="http://schemas.microsoft.com/office/drawing/2014/main" id="{59CDB312-29EC-45E0-B7F2-E06DCF870126}"/>
                  </a:ext>
                </a:extLst>
              </p:cNvPr>
              <p:cNvSpPr/>
              <p:nvPr/>
            </p:nvSpPr>
            <p:spPr>
              <a:xfrm>
                <a:off x="128816" y="2217083"/>
                <a:ext cx="3288629" cy="306375"/>
              </a:xfrm>
              <a:prstGeom prst="rect">
                <a:avLst/>
              </a:prstGeom>
            </p:spPr>
            <p:txBody>
              <a:bodyPr wrap="none" lIns="0" tIns="0" rIns="0" bIns="0" anchor="ctr">
                <a:normAutofit lnSpcReduction="10000"/>
              </a:bodyPr>
              <a:lstStyle/>
              <a:p>
                <a:pPr lvl="0" algn="ctr" defTabSz="914378">
                  <a:spcBef>
                    <a:spcPct val="0"/>
                  </a:spcBef>
                  <a:defRPr/>
                </a:pPr>
                <a:r>
                  <a:rPr lang="en-US" altLang="zh-CN" sz="1600" b="1" dirty="0">
                    <a:solidFill>
                      <a:schemeClr val="accent4"/>
                    </a:solidFill>
                    <a:cs typeface="+mn-ea"/>
                    <a:sym typeface="+mn-lt"/>
                  </a:rPr>
                  <a:t>Title text preset</a:t>
                </a:r>
              </a:p>
            </p:txBody>
          </p:sp>
        </p:grpSp>
        <p:sp>
          <p:nvSpPr>
            <p:cNvPr id="16" name="ïšḻïďê-PA_圆角矩形 41">
              <a:extLst>
                <a:ext uri="{FF2B5EF4-FFF2-40B4-BE49-F238E27FC236}">
                  <a16:creationId xmlns:a16="http://schemas.microsoft.com/office/drawing/2014/main" id="{7B06EBE9-9A96-4020-BEC7-3044D96FAA24}"/>
                </a:ext>
              </a:extLst>
            </p:cNvPr>
            <p:cNvSpPr/>
            <p:nvPr/>
          </p:nvSpPr>
          <p:spPr>
            <a:xfrm>
              <a:off x="6208822" y="1347614"/>
              <a:ext cx="810090" cy="317149"/>
            </a:xfrm>
            <a:prstGeom prst="roundRect">
              <a:avLst>
                <a:gd name="adj" fmla="val 13693"/>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normAutofit fontScale="77500" lnSpcReduction="20000"/>
            </a:bodyPr>
            <a:lstStyle/>
            <a:p>
              <a:pPr algn="ctr"/>
              <a:r>
                <a:rPr lang="en-US" altLang="zh-CN" dirty="0"/>
                <a:t>Key</a:t>
              </a:r>
            </a:p>
            <a:p>
              <a:pPr algn="ctr"/>
              <a:r>
                <a:rPr lang="en-US" altLang="zh-CN" dirty="0"/>
                <a:t> words</a:t>
              </a:r>
              <a:endParaRPr lang="zh-CN" altLang="en-US" dirty="0"/>
            </a:p>
          </p:txBody>
        </p:sp>
      </p:grpSp>
      <p:sp>
        <p:nvSpPr>
          <p:cNvPr id="4" name="Título 3"/>
          <p:cNvSpPr>
            <a:spLocks noGrp="1"/>
          </p:cNvSpPr>
          <p:nvPr>
            <p:ph type="title" idx="15"/>
          </p:nvPr>
        </p:nvSpPr>
        <p:spPr>
          <a:xfrm>
            <a:off x="686549" y="0"/>
            <a:ext cx="7719300" cy="482400"/>
          </a:xfrm>
        </p:spPr>
        <p:txBody>
          <a:bodyPr/>
          <a:lstStyle/>
          <a:p>
            <a:r>
              <a:rPr lang="es-ES" sz="3200" dirty="0">
                <a:solidFill>
                  <a:schemeClr val="accent1"/>
                </a:solidFill>
              </a:rPr>
              <a:t>Free Template</a:t>
            </a:r>
            <a:endParaRPr lang="es-AR" sz="3200" dirty="0">
              <a:solidFill>
                <a:schemeClr val="accent1"/>
              </a:solidFill>
            </a:endParaRPr>
          </a:p>
        </p:txBody>
      </p:sp>
    </p:spTree>
    <p:custDataLst>
      <p:tags r:id="rId1"/>
    </p:custDataLst>
    <p:extLst>
      <p:ext uri="{BB962C8B-B14F-4D97-AF65-F5344CB8AC3E}">
        <p14:creationId xmlns:p14="http://schemas.microsoft.com/office/powerpoint/2010/main" val="2682867041"/>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lipse 1"/>
          <p:cNvSpPr/>
          <p:nvPr/>
        </p:nvSpPr>
        <p:spPr>
          <a:xfrm>
            <a:off x="229156" y="3737795"/>
            <a:ext cx="3041789" cy="635278"/>
          </a:xfrm>
          <a:prstGeom prst="ellipse">
            <a:avLst/>
          </a:prstGeom>
          <a:solidFill>
            <a:srgbClr val="A8DBE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AR"/>
          </a:p>
        </p:txBody>
      </p:sp>
      <p:grpSp>
        <p:nvGrpSpPr>
          <p:cNvPr id="6" name="组合 5">
            <a:extLst>
              <a:ext uri="{FF2B5EF4-FFF2-40B4-BE49-F238E27FC236}">
                <a16:creationId xmlns:a16="http://schemas.microsoft.com/office/drawing/2014/main" id="{6D89493E-68A4-4998-90FC-6723DB1990D6}"/>
              </a:ext>
            </a:extLst>
          </p:cNvPr>
          <p:cNvGrpSpPr/>
          <p:nvPr/>
        </p:nvGrpSpPr>
        <p:grpSpPr>
          <a:xfrm>
            <a:off x="3380436" y="2429720"/>
            <a:ext cx="499526" cy="1042587"/>
            <a:chOff x="4507249" y="3239627"/>
            <a:chExt cx="666035" cy="1390116"/>
          </a:xfrm>
        </p:grpSpPr>
        <p:sp>
          <p:nvSpPr>
            <p:cNvPr id="35" name="îṣļîḑé-Freeform 5">
              <a:extLst>
                <a:ext uri="{FF2B5EF4-FFF2-40B4-BE49-F238E27FC236}">
                  <a16:creationId xmlns:a16="http://schemas.microsoft.com/office/drawing/2014/main" id="{776F51A7-F5ED-497A-9969-63958028D8B1}"/>
                </a:ext>
              </a:extLst>
            </p:cNvPr>
            <p:cNvSpPr>
              <a:spLocks/>
            </p:cNvSpPr>
            <p:nvPr/>
          </p:nvSpPr>
          <p:spPr bwMode="auto">
            <a:xfrm>
              <a:off x="4507249" y="3239627"/>
              <a:ext cx="655762" cy="1390116"/>
            </a:xfrm>
            <a:custGeom>
              <a:avLst/>
              <a:gdLst>
                <a:gd name="T0" fmla="*/ 492 w 492"/>
                <a:gd name="T1" fmla="*/ 994 h 994"/>
                <a:gd name="T2" fmla="*/ 0 w 492"/>
                <a:gd name="T3" fmla="*/ 872 h 994"/>
                <a:gd name="T4" fmla="*/ 0 w 492"/>
                <a:gd name="T5" fmla="*/ 122 h 994"/>
                <a:gd name="T6" fmla="*/ 492 w 492"/>
                <a:gd name="T7" fmla="*/ 0 h 994"/>
                <a:gd name="T8" fmla="*/ 492 w 492"/>
                <a:gd name="T9" fmla="*/ 994 h 994"/>
              </a:gdLst>
              <a:ahLst/>
              <a:cxnLst>
                <a:cxn ang="0">
                  <a:pos x="T0" y="T1"/>
                </a:cxn>
                <a:cxn ang="0">
                  <a:pos x="T2" y="T3"/>
                </a:cxn>
                <a:cxn ang="0">
                  <a:pos x="T4" y="T5"/>
                </a:cxn>
                <a:cxn ang="0">
                  <a:pos x="T6" y="T7"/>
                </a:cxn>
                <a:cxn ang="0">
                  <a:pos x="T8" y="T9"/>
                </a:cxn>
              </a:cxnLst>
              <a:rect l="0" t="0" r="r" b="b"/>
              <a:pathLst>
                <a:path w="492" h="994">
                  <a:moveTo>
                    <a:pt x="492" y="994"/>
                  </a:moveTo>
                  <a:lnTo>
                    <a:pt x="0" y="872"/>
                  </a:lnTo>
                  <a:lnTo>
                    <a:pt x="0" y="122"/>
                  </a:lnTo>
                  <a:lnTo>
                    <a:pt x="492" y="0"/>
                  </a:lnTo>
                  <a:lnTo>
                    <a:pt x="492" y="994"/>
                  </a:lnTo>
                  <a:close/>
                </a:path>
              </a:pathLst>
            </a:custGeom>
            <a:solidFill>
              <a:schemeClr val="tx1">
                <a:lumMod val="60000"/>
                <a:lumOff val="40000"/>
              </a:schemeClr>
            </a:solidFill>
            <a:ln w="38100">
              <a:solidFill>
                <a:schemeClr val="bg1"/>
              </a:solidFill>
              <a:round/>
              <a:headEnd/>
              <a:tailEnd/>
            </a:ln>
          </p:spPr>
          <p:txBody>
            <a:bodyPr anchor="ctr"/>
            <a:lstStyle/>
            <a:p>
              <a:pPr algn="ctr"/>
              <a:endParaRPr dirty="0"/>
            </a:p>
          </p:txBody>
        </p:sp>
        <p:sp>
          <p:nvSpPr>
            <p:cNvPr id="36" name="îṣļîḑé-文本框 50">
              <a:extLst>
                <a:ext uri="{FF2B5EF4-FFF2-40B4-BE49-F238E27FC236}">
                  <a16:creationId xmlns:a16="http://schemas.microsoft.com/office/drawing/2014/main" id="{E123BF6C-8C0F-4B6A-ADA9-74BF0A56EEA9}"/>
                </a:ext>
              </a:extLst>
            </p:cNvPr>
            <p:cNvSpPr txBox="1"/>
            <p:nvPr/>
          </p:nvSpPr>
          <p:spPr>
            <a:xfrm>
              <a:off x="4583101" y="3473020"/>
              <a:ext cx="590183" cy="923331"/>
            </a:xfrm>
            <a:prstGeom prst="rect">
              <a:avLst/>
            </a:prstGeom>
            <a:noFill/>
          </p:spPr>
          <p:txBody>
            <a:bodyPr vert="eaVert" wrap="none">
              <a:normAutofit/>
            </a:bodyPr>
            <a:lstStyle/>
            <a:p>
              <a:r>
                <a:rPr lang="en-US" altLang="zh-CN" dirty="0">
                  <a:solidFill>
                    <a:schemeClr val="bg1"/>
                  </a:solidFill>
                </a:rPr>
                <a:t>Key words</a:t>
              </a:r>
              <a:endParaRPr lang="zh-CN" altLang="en-US" dirty="0">
                <a:solidFill>
                  <a:schemeClr val="bg1"/>
                </a:solidFill>
              </a:endParaRPr>
            </a:p>
          </p:txBody>
        </p:sp>
      </p:grpSp>
      <p:grpSp>
        <p:nvGrpSpPr>
          <p:cNvPr id="37" name="组合 36">
            <a:extLst>
              <a:ext uri="{FF2B5EF4-FFF2-40B4-BE49-F238E27FC236}">
                <a16:creationId xmlns:a16="http://schemas.microsoft.com/office/drawing/2014/main" id="{E9544C5F-872B-4898-B7AA-C1B0BBC0F6CC}"/>
              </a:ext>
            </a:extLst>
          </p:cNvPr>
          <p:cNvGrpSpPr/>
          <p:nvPr/>
        </p:nvGrpSpPr>
        <p:grpSpPr>
          <a:xfrm>
            <a:off x="3857819" y="842963"/>
            <a:ext cx="3766640" cy="3744515"/>
            <a:chOff x="3857819" y="842963"/>
            <a:chExt cx="3766640" cy="3744515"/>
          </a:xfrm>
        </p:grpSpPr>
        <p:cxnSp>
          <p:nvCxnSpPr>
            <p:cNvPr id="3" name="îṣļîḑé-Straight Connector 2">
              <a:extLst>
                <a:ext uri="{FF2B5EF4-FFF2-40B4-BE49-F238E27FC236}">
                  <a16:creationId xmlns:a16="http://schemas.microsoft.com/office/drawing/2014/main" id="{5CED57A5-BC92-4339-B7A8-17659B5883C6}"/>
                </a:ext>
              </a:extLst>
            </p:cNvPr>
            <p:cNvCxnSpPr>
              <a:cxnSpLocks/>
            </p:cNvCxnSpPr>
            <p:nvPr/>
          </p:nvCxnSpPr>
          <p:spPr>
            <a:xfrm flipV="1">
              <a:off x="4964817" y="842963"/>
              <a:ext cx="0" cy="3744515"/>
            </a:xfrm>
            <a:prstGeom prst="line">
              <a:avLst/>
            </a:prstGeom>
            <a:ln>
              <a:solidFill>
                <a:schemeClr val="tx1">
                  <a:lumMod val="40000"/>
                  <a:lumOff val="60000"/>
                </a:schemeClr>
              </a:solidFill>
            </a:ln>
          </p:spPr>
          <p:style>
            <a:lnRef idx="1">
              <a:schemeClr val="accent1"/>
            </a:lnRef>
            <a:fillRef idx="0">
              <a:schemeClr val="accent1"/>
            </a:fillRef>
            <a:effectRef idx="0">
              <a:schemeClr val="accent1"/>
            </a:effectRef>
            <a:fontRef idx="minor">
              <a:schemeClr val="tx1"/>
            </a:fontRef>
          </p:style>
        </p:cxnSp>
        <p:cxnSp>
          <p:nvCxnSpPr>
            <p:cNvPr id="5" name="îṣļîḑé-Straight Connector 4">
              <a:extLst>
                <a:ext uri="{FF2B5EF4-FFF2-40B4-BE49-F238E27FC236}">
                  <a16:creationId xmlns:a16="http://schemas.microsoft.com/office/drawing/2014/main" id="{9879AEC8-5116-4364-80F7-BC0BEFEAFA53}"/>
                </a:ext>
              </a:extLst>
            </p:cNvPr>
            <p:cNvCxnSpPr>
              <a:cxnSpLocks/>
            </p:cNvCxnSpPr>
            <p:nvPr/>
          </p:nvCxnSpPr>
          <p:spPr>
            <a:xfrm>
              <a:off x="3857819" y="2925974"/>
              <a:ext cx="1099292" cy="0"/>
            </a:xfrm>
            <a:prstGeom prst="line">
              <a:avLst/>
            </a:prstGeom>
            <a:ln>
              <a:solidFill>
                <a:schemeClr val="bg1">
                  <a:lumMod val="65000"/>
                </a:schemeClr>
              </a:solidFill>
              <a:tailEnd type="oval"/>
            </a:ln>
          </p:spPr>
          <p:style>
            <a:lnRef idx="1">
              <a:schemeClr val="accent1"/>
            </a:lnRef>
            <a:fillRef idx="0">
              <a:schemeClr val="accent1"/>
            </a:fillRef>
            <a:effectRef idx="0">
              <a:schemeClr val="accent1"/>
            </a:effectRef>
            <a:fontRef idx="minor">
              <a:schemeClr val="tx1"/>
            </a:fontRef>
          </p:style>
        </p:cxnSp>
        <p:grpSp>
          <p:nvGrpSpPr>
            <p:cNvPr id="7" name="组合 6">
              <a:extLst>
                <a:ext uri="{FF2B5EF4-FFF2-40B4-BE49-F238E27FC236}">
                  <a16:creationId xmlns:a16="http://schemas.microsoft.com/office/drawing/2014/main" id="{C007115F-83A0-4BA1-A92B-910D342892AB}"/>
                </a:ext>
              </a:extLst>
            </p:cNvPr>
            <p:cNvGrpSpPr/>
            <p:nvPr/>
          </p:nvGrpSpPr>
          <p:grpSpPr>
            <a:xfrm>
              <a:off x="4699254" y="1139176"/>
              <a:ext cx="2925205" cy="784501"/>
              <a:chOff x="6265673" y="1518902"/>
              <a:chExt cx="3900273" cy="1046002"/>
            </a:xfrm>
          </p:grpSpPr>
          <p:grpSp>
            <p:nvGrpSpPr>
              <p:cNvPr id="29" name="组合 28">
                <a:extLst>
                  <a:ext uri="{FF2B5EF4-FFF2-40B4-BE49-F238E27FC236}">
                    <a16:creationId xmlns:a16="http://schemas.microsoft.com/office/drawing/2014/main" id="{BCC3CE42-E51D-4637-9ACE-1D1D9D3AFE89}"/>
                  </a:ext>
                </a:extLst>
              </p:cNvPr>
              <p:cNvGrpSpPr/>
              <p:nvPr/>
            </p:nvGrpSpPr>
            <p:grpSpPr>
              <a:xfrm>
                <a:off x="6265673" y="1554201"/>
                <a:ext cx="648072" cy="648072"/>
                <a:chOff x="6559351" y="2249137"/>
                <a:chExt cx="648072" cy="648072"/>
              </a:xfrm>
            </p:grpSpPr>
            <p:sp>
              <p:nvSpPr>
                <p:cNvPr id="33" name="îṣļîḑé-Oval 32">
                  <a:extLst>
                    <a:ext uri="{FF2B5EF4-FFF2-40B4-BE49-F238E27FC236}">
                      <a16:creationId xmlns:a16="http://schemas.microsoft.com/office/drawing/2014/main" id="{AC2A98F9-C190-408B-9DB5-9F7CFD80C259}"/>
                    </a:ext>
                  </a:extLst>
                </p:cNvPr>
                <p:cNvSpPr/>
                <p:nvPr/>
              </p:nvSpPr>
              <p:spPr>
                <a:xfrm>
                  <a:off x="6559351" y="2249137"/>
                  <a:ext cx="648072" cy="648072"/>
                </a:xfrm>
                <a:prstGeom prst="ellipse">
                  <a:avLst/>
                </a:prstGeom>
                <a:solidFill>
                  <a:schemeClr val="accent3"/>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dirty="0"/>
                </a:p>
              </p:txBody>
            </p:sp>
            <p:sp>
              <p:nvSpPr>
                <p:cNvPr id="34" name="îṣļîḑé-AutoShape 75">
                  <a:extLst>
                    <a:ext uri="{FF2B5EF4-FFF2-40B4-BE49-F238E27FC236}">
                      <a16:creationId xmlns:a16="http://schemas.microsoft.com/office/drawing/2014/main" id="{CE22E997-775F-4045-83F6-D8ACF6F21E8F}"/>
                    </a:ext>
                  </a:extLst>
                </p:cNvPr>
                <p:cNvSpPr>
                  <a:spLocks/>
                </p:cNvSpPr>
                <p:nvPr/>
              </p:nvSpPr>
              <p:spPr bwMode="auto">
                <a:xfrm>
                  <a:off x="6693241" y="2390028"/>
                  <a:ext cx="380293" cy="366291"/>
                </a:xfrm>
                <a:custGeom>
                  <a:avLst/>
                  <a:gdLst>
                    <a:gd name="connsiteX0" fmla="*/ 0 w 582235"/>
                    <a:gd name="connsiteY0" fmla="*/ 404481 h 606722"/>
                    <a:gd name="connsiteX1" fmla="*/ 101261 w 582235"/>
                    <a:gd name="connsiteY1" fmla="*/ 404481 h 606722"/>
                    <a:gd name="connsiteX2" fmla="*/ 101261 w 582235"/>
                    <a:gd name="connsiteY2" fmla="*/ 606722 h 606722"/>
                    <a:gd name="connsiteX3" fmla="*/ 0 w 582235"/>
                    <a:gd name="connsiteY3" fmla="*/ 606722 h 606722"/>
                    <a:gd name="connsiteX4" fmla="*/ 151927 w 582235"/>
                    <a:gd name="connsiteY4" fmla="*/ 328623 h 606722"/>
                    <a:gd name="connsiteX5" fmla="*/ 253188 w 582235"/>
                    <a:gd name="connsiteY5" fmla="*/ 328623 h 606722"/>
                    <a:gd name="connsiteX6" fmla="*/ 253188 w 582235"/>
                    <a:gd name="connsiteY6" fmla="*/ 606722 h 606722"/>
                    <a:gd name="connsiteX7" fmla="*/ 151927 w 582235"/>
                    <a:gd name="connsiteY7" fmla="*/ 606722 h 606722"/>
                    <a:gd name="connsiteX8" fmla="*/ 303855 w 582235"/>
                    <a:gd name="connsiteY8" fmla="*/ 252766 h 606722"/>
                    <a:gd name="connsiteX9" fmla="*/ 405046 w 582235"/>
                    <a:gd name="connsiteY9" fmla="*/ 252766 h 606722"/>
                    <a:gd name="connsiteX10" fmla="*/ 405046 w 582235"/>
                    <a:gd name="connsiteY10" fmla="*/ 606722 h 606722"/>
                    <a:gd name="connsiteX11" fmla="*/ 303855 w 582235"/>
                    <a:gd name="connsiteY11" fmla="*/ 606722 h 606722"/>
                    <a:gd name="connsiteX12" fmla="*/ 455711 w 582235"/>
                    <a:gd name="connsiteY12" fmla="*/ 202241 h 606722"/>
                    <a:gd name="connsiteX13" fmla="*/ 556972 w 582235"/>
                    <a:gd name="connsiteY13" fmla="*/ 202241 h 606722"/>
                    <a:gd name="connsiteX14" fmla="*/ 556972 w 582235"/>
                    <a:gd name="connsiteY14" fmla="*/ 606722 h 606722"/>
                    <a:gd name="connsiteX15" fmla="*/ 455711 w 582235"/>
                    <a:gd name="connsiteY15" fmla="*/ 606722 h 606722"/>
                    <a:gd name="connsiteX16" fmla="*/ 455697 w 582235"/>
                    <a:gd name="connsiteY16" fmla="*/ 0 h 606722"/>
                    <a:gd name="connsiteX17" fmla="*/ 556785 w 582235"/>
                    <a:gd name="connsiteY17" fmla="*/ 0 h 606722"/>
                    <a:gd name="connsiteX18" fmla="*/ 556874 w 582235"/>
                    <a:gd name="connsiteY18" fmla="*/ 0 h 606722"/>
                    <a:gd name="connsiteX19" fmla="*/ 556963 w 582235"/>
                    <a:gd name="connsiteY19" fmla="*/ 0 h 606722"/>
                    <a:gd name="connsiteX20" fmla="*/ 557675 w 582235"/>
                    <a:gd name="connsiteY20" fmla="*/ 0 h 606722"/>
                    <a:gd name="connsiteX21" fmla="*/ 559366 w 582235"/>
                    <a:gd name="connsiteY21" fmla="*/ 89 h 606722"/>
                    <a:gd name="connsiteX22" fmla="*/ 560611 w 582235"/>
                    <a:gd name="connsiteY22" fmla="*/ 267 h 606722"/>
                    <a:gd name="connsiteX23" fmla="*/ 561857 w 582235"/>
                    <a:gd name="connsiteY23" fmla="*/ 444 h 606722"/>
                    <a:gd name="connsiteX24" fmla="*/ 563192 w 582235"/>
                    <a:gd name="connsiteY24" fmla="*/ 800 h 606722"/>
                    <a:gd name="connsiteX25" fmla="*/ 564171 w 582235"/>
                    <a:gd name="connsiteY25" fmla="*/ 1067 h 606722"/>
                    <a:gd name="connsiteX26" fmla="*/ 565506 w 582235"/>
                    <a:gd name="connsiteY26" fmla="*/ 1511 h 606722"/>
                    <a:gd name="connsiteX27" fmla="*/ 566574 w 582235"/>
                    <a:gd name="connsiteY27" fmla="*/ 1867 h 606722"/>
                    <a:gd name="connsiteX28" fmla="*/ 567730 w 582235"/>
                    <a:gd name="connsiteY28" fmla="*/ 2400 h 606722"/>
                    <a:gd name="connsiteX29" fmla="*/ 568798 w 582235"/>
                    <a:gd name="connsiteY29" fmla="*/ 2933 h 606722"/>
                    <a:gd name="connsiteX30" fmla="*/ 569777 w 582235"/>
                    <a:gd name="connsiteY30" fmla="*/ 3467 h 606722"/>
                    <a:gd name="connsiteX31" fmla="*/ 570934 w 582235"/>
                    <a:gd name="connsiteY31" fmla="*/ 4178 h 606722"/>
                    <a:gd name="connsiteX32" fmla="*/ 571824 w 582235"/>
                    <a:gd name="connsiteY32" fmla="*/ 4800 h 606722"/>
                    <a:gd name="connsiteX33" fmla="*/ 572891 w 582235"/>
                    <a:gd name="connsiteY33" fmla="*/ 5689 h 606722"/>
                    <a:gd name="connsiteX34" fmla="*/ 573781 w 582235"/>
                    <a:gd name="connsiteY34" fmla="*/ 6489 h 606722"/>
                    <a:gd name="connsiteX35" fmla="*/ 574760 w 582235"/>
                    <a:gd name="connsiteY35" fmla="*/ 7289 h 606722"/>
                    <a:gd name="connsiteX36" fmla="*/ 575917 w 582235"/>
                    <a:gd name="connsiteY36" fmla="*/ 8533 h 606722"/>
                    <a:gd name="connsiteX37" fmla="*/ 576451 w 582235"/>
                    <a:gd name="connsiteY37" fmla="*/ 9066 h 606722"/>
                    <a:gd name="connsiteX38" fmla="*/ 576451 w 582235"/>
                    <a:gd name="connsiteY38" fmla="*/ 9155 h 606722"/>
                    <a:gd name="connsiteX39" fmla="*/ 577964 w 582235"/>
                    <a:gd name="connsiteY39" fmla="*/ 11200 h 606722"/>
                    <a:gd name="connsiteX40" fmla="*/ 578053 w 582235"/>
                    <a:gd name="connsiteY40" fmla="*/ 11289 h 606722"/>
                    <a:gd name="connsiteX41" fmla="*/ 579209 w 582235"/>
                    <a:gd name="connsiteY41" fmla="*/ 13244 h 606722"/>
                    <a:gd name="connsiteX42" fmla="*/ 579743 w 582235"/>
                    <a:gd name="connsiteY42" fmla="*/ 14222 h 606722"/>
                    <a:gd name="connsiteX43" fmla="*/ 580277 w 582235"/>
                    <a:gd name="connsiteY43" fmla="*/ 15555 h 606722"/>
                    <a:gd name="connsiteX44" fmla="*/ 580722 w 582235"/>
                    <a:gd name="connsiteY44" fmla="*/ 16711 h 606722"/>
                    <a:gd name="connsiteX45" fmla="*/ 581167 w 582235"/>
                    <a:gd name="connsiteY45" fmla="*/ 17866 h 606722"/>
                    <a:gd name="connsiteX46" fmla="*/ 581523 w 582235"/>
                    <a:gd name="connsiteY46" fmla="*/ 19199 h 606722"/>
                    <a:gd name="connsiteX47" fmla="*/ 581790 w 582235"/>
                    <a:gd name="connsiteY47" fmla="*/ 20266 h 606722"/>
                    <a:gd name="connsiteX48" fmla="*/ 582146 w 582235"/>
                    <a:gd name="connsiteY48" fmla="*/ 22488 h 606722"/>
                    <a:gd name="connsiteX49" fmla="*/ 582146 w 582235"/>
                    <a:gd name="connsiteY49" fmla="*/ 22666 h 606722"/>
                    <a:gd name="connsiteX50" fmla="*/ 582235 w 582235"/>
                    <a:gd name="connsiteY50" fmla="*/ 25244 h 606722"/>
                    <a:gd name="connsiteX51" fmla="*/ 582235 w 582235"/>
                    <a:gd name="connsiteY51" fmla="*/ 126396 h 606722"/>
                    <a:gd name="connsiteX52" fmla="*/ 556963 w 582235"/>
                    <a:gd name="connsiteY52" fmla="*/ 151728 h 606722"/>
                    <a:gd name="connsiteX53" fmla="*/ 531691 w 582235"/>
                    <a:gd name="connsiteY53" fmla="*/ 126396 h 606722"/>
                    <a:gd name="connsiteX54" fmla="*/ 531691 w 582235"/>
                    <a:gd name="connsiteY54" fmla="*/ 79286 h 606722"/>
                    <a:gd name="connsiteX55" fmla="*/ 421260 w 582235"/>
                    <a:gd name="connsiteY55" fmla="*/ 171106 h 606722"/>
                    <a:gd name="connsiteX56" fmla="*/ 385666 w 582235"/>
                    <a:gd name="connsiteY56" fmla="*/ 167906 h 606722"/>
                    <a:gd name="connsiteX57" fmla="*/ 388869 w 582235"/>
                    <a:gd name="connsiteY57" fmla="*/ 132262 h 606722"/>
                    <a:gd name="connsiteX58" fmla="*/ 487020 w 582235"/>
                    <a:gd name="connsiteY58" fmla="*/ 50576 h 606722"/>
                    <a:gd name="connsiteX59" fmla="*/ 455697 w 582235"/>
                    <a:gd name="connsiteY59" fmla="*/ 50576 h 606722"/>
                    <a:gd name="connsiteX60" fmla="*/ 430425 w 582235"/>
                    <a:gd name="connsiteY60" fmla="*/ 25244 h 606722"/>
                    <a:gd name="connsiteX61" fmla="*/ 455697 w 582235"/>
                    <a:gd name="connsiteY61" fmla="*/ 0 h 606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582235" h="606722">
                      <a:moveTo>
                        <a:pt x="0" y="404481"/>
                      </a:moveTo>
                      <a:lnTo>
                        <a:pt x="101261" y="404481"/>
                      </a:lnTo>
                      <a:lnTo>
                        <a:pt x="101261" y="606722"/>
                      </a:lnTo>
                      <a:lnTo>
                        <a:pt x="0" y="606722"/>
                      </a:lnTo>
                      <a:close/>
                      <a:moveTo>
                        <a:pt x="151927" y="328623"/>
                      </a:moveTo>
                      <a:lnTo>
                        <a:pt x="253188" y="328623"/>
                      </a:lnTo>
                      <a:lnTo>
                        <a:pt x="253188" y="606722"/>
                      </a:lnTo>
                      <a:lnTo>
                        <a:pt x="151927" y="606722"/>
                      </a:lnTo>
                      <a:close/>
                      <a:moveTo>
                        <a:pt x="303855" y="252766"/>
                      </a:moveTo>
                      <a:lnTo>
                        <a:pt x="405046" y="252766"/>
                      </a:lnTo>
                      <a:lnTo>
                        <a:pt x="405046" y="606722"/>
                      </a:lnTo>
                      <a:lnTo>
                        <a:pt x="303855" y="606722"/>
                      </a:lnTo>
                      <a:close/>
                      <a:moveTo>
                        <a:pt x="455711" y="202241"/>
                      </a:moveTo>
                      <a:lnTo>
                        <a:pt x="556972" y="202241"/>
                      </a:lnTo>
                      <a:lnTo>
                        <a:pt x="556972" y="606722"/>
                      </a:lnTo>
                      <a:lnTo>
                        <a:pt x="455711" y="606722"/>
                      </a:lnTo>
                      <a:close/>
                      <a:moveTo>
                        <a:pt x="455697" y="0"/>
                      </a:moveTo>
                      <a:lnTo>
                        <a:pt x="556785" y="0"/>
                      </a:lnTo>
                      <a:lnTo>
                        <a:pt x="556874" y="0"/>
                      </a:lnTo>
                      <a:lnTo>
                        <a:pt x="556963" y="0"/>
                      </a:lnTo>
                      <a:cubicBezTo>
                        <a:pt x="557230" y="0"/>
                        <a:pt x="557408" y="0"/>
                        <a:pt x="557675" y="0"/>
                      </a:cubicBezTo>
                      <a:cubicBezTo>
                        <a:pt x="558298" y="89"/>
                        <a:pt x="558832" y="89"/>
                        <a:pt x="559366" y="89"/>
                      </a:cubicBezTo>
                      <a:cubicBezTo>
                        <a:pt x="559811" y="178"/>
                        <a:pt x="560256" y="267"/>
                        <a:pt x="560611" y="267"/>
                      </a:cubicBezTo>
                      <a:cubicBezTo>
                        <a:pt x="561056" y="356"/>
                        <a:pt x="561412" y="444"/>
                        <a:pt x="561857" y="444"/>
                      </a:cubicBezTo>
                      <a:cubicBezTo>
                        <a:pt x="562302" y="533"/>
                        <a:pt x="562747" y="711"/>
                        <a:pt x="563192" y="800"/>
                      </a:cubicBezTo>
                      <a:cubicBezTo>
                        <a:pt x="563548" y="889"/>
                        <a:pt x="563904" y="978"/>
                        <a:pt x="564171" y="1067"/>
                      </a:cubicBezTo>
                      <a:cubicBezTo>
                        <a:pt x="564616" y="1156"/>
                        <a:pt x="565061" y="1333"/>
                        <a:pt x="565506" y="1511"/>
                      </a:cubicBezTo>
                      <a:cubicBezTo>
                        <a:pt x="565862" y="1600"/>
                        <a:pt x="566218" y="1778"/>
                        <a:pt x="566574" y="1867"/>
                      </a:cubicBezTo>
                      <a:cubicBezTo>
                        <a:pt x="566929" y="2044"/>
                        <a:pt x="567285" y="2222"/>
                        <a:pt x="567730" y="2400"/>
                      </a:cubicBezTo>
                      <a:cubicBezTo>
                        <a:pt x="568086" y="2578"/>
                        <a:pt x="568442" y="2755"/>
                        <a:pt x="568798" y="2933"/>
                      </a:cubicBezTo>
                      <a:cubicBezTo>
                        <a:pt x="569154" y="3111"/>
                        <a:pt x="569421" y="3289"/>
                        <a:pt x="569777" y="3467"/>
                      </a:cubicBezTo>
                      <a:cubicBezTo>
                        <a:pt x="570133" y="3733"/>
                        <a:pt x="570578" y="4000"/>
                        <a:pt x="570934" y="4178"/>
                      </a:cubicBezTo>
                      <a:cubicBezTo>
                        <a:pt x="571201" y="4444"/>
                        <a:pt x="571557" y="4622"/>
                        <a:pt x="571824" y="4800"/>
                      </a:cubicBezTo>
                      <a:cubicBezTo>
                        <a:pt x="572180" y="5155"/>
                        <a:pt x="572536" y="5422"/>
                        <a:pt x="572891" y="5689"/>
                      </a:cubicBezTo>
                      <a:cubicBezTo>
                        <a:pt x="573247" y="5955"/>
                        <a:pt x="573514" y="6222"/>
                        <a:pt x="573781" y="6489"/>
                      </a:cubicBezTo>
                      <a:cubicBezTo>
                        <a:pt x="574137" y="6755"/>
                        <a:pt x="574493" y="7022"/>
                        <a:pt x="574760" y="7289"/>
                      </a:cubicBezTo>
                      <a:cubicBezTo>
                        <a:pt x="575205" y="7733"/>
                        <a:pt x="575561" y="8178"/>
                        <a:pt x="575917" y="8533"/>
                      </a:cubicBezTo>
                      <a:cubicBezTo>
                        <a:pt x="576095" y="8711"/>
                        <a:pt x="576273" y="8889"/>
                        <a:pt x="576451" y="9066"/>
                      </a:cubicBezTo>
                      <a:cubicBezTo>
                        <a:pt x="576451" y="9155"/>
                        <a:pt x="576451" y="9155"/>
                        <a:pt x="576451" y="9155"/>
                      </a:cubicBezTo>
                      <a:cubicBezTo>
                        <a:pt x="576985" y="9777"/>
                        <a:pt x="577519" y="10489"/>
                        <a:pt x="577964" y="11200"/>
                      </a:cubicBezTo>
                      <a:cubicBezTo>
                        <a:pt x="577964" y="11200"/>
                        <a:pt x="578053" y="11289"/>
                        <a:pt x="578053" y="11289"/>
                      </a:cubicBezTo>
                      <a:cubicBezTo>
                        <a:pt x="578498" y="12000"/>
                        <a:pt x="578854" y="12622"/>
                        <a:pt x="579209" y="13244"/>
                      </a:cubicBezTo>
                      <a:cubicBezTo>
                        <a:pt x="579387" y="13600"/>
                        <a:pt x="579565" y="13955"/>
                        <a:pt x="579743" y="14222"/>
                      </a:cubicBezTo>
                      <a:cubicBezTo>
                        <a:pt x="579921" y="14666"/>
                        <a:pt x="580099" y="15111"/>
                        <a:pt x="580277" y="15555"/>
                      </a:cubicBezTo>
                      <a:cubicBezTo>
                        <a:pt x="580455" y="15911"/>
                        <a:pt x="580633" y="16266"/>
                        <a:pt x="580722" y="16711"/>
                      </a:cubicBezTo>
                      <a:cubicBezTo>
                        <a:pt x="580900" y="17066"/>
                        <a:pt x="581078" y="17422"/>
                        <a:pt x="581167" y="17866"/>
                      </a:cubicBezTo>
                      <a:cubicBezTo>
                        <a:pt x="581256" y="18311"/>
                        <a:pt x="581434" y="18755"/>
                        <a:pt x="581523" y="19199"/>
                      </a:cubicBezTo>
                      <a:cubicBezTo>
                        <a:pt x="581612" y="19555"/>
                        <a:pt x="581701" y="19910"/>
                        <a:pt x="581790" y="20266"/>
                      </a:cubicBezTo>
                      <a:cubicBezTo>
                        <a:pt x="581879" y="20977"/>
                        <a:pt x="582057" y="21777"/>
                        <a:pt x="582146" y="22488"/>
                      </a:cubicBezTo>
                      <a:cubicBezTo>
                        <a:pt x="582146" y="22577"/>
                        <a:pt x="582146" y="22666"/>
                        <a:pt x="582146" y="22666"/>
                      </a:cubicBezTo>
                      <a:cubicBezTo>
                        <a:pt x="582235" y="23555"/>
                        <a:pt x="582235" y="24355"/>
                        <a:pt x="582235" y="25244"/>
                      </a:cubicBezTo>
                      <a:lnTo>
                        <a:pt x="582235" y="126396"/>
                      </a:lnTo>
                      <a:cubicBezTo>
                        <a:pt x="582235" y="140351"/>
                        <a:pt x="570934" y="151728"/>
                        <a:pt x="556963" y="151728"/>
                      </a:cubicBezTo>
                      <a:cubicBezTo>
                        <a:pt x="542992" y="151728"/>
                        <a:pt x="531691" y="140351"/>
                        <a:pt x="531691" y="126396"/>
                      </a:cubicBezTo>
                      <a:lnTo>
                        <a:pt x="531691" y="79286"/>
                      </a:lnTo>
                      <a:lnTo>
                        <a:pt x="421260" y="171106"/>
                      </a:lnTo>
                      <a:cubicBezTo>
                        <a:pt x="410582" y="180083"/>
                        <a:pt x="394564" y="178572"/>
                        <a:pt x="385666" y="167906"/>
                      </a:cubicBezTo>
                      <a:cubicBezTo>
                        <a:pt x="376678" y="157150"/>
                        <a:pt x="378191" y="141240"/>
                        <a:pt x="388869" y="132262"/>
                      </a:cubicBezTo>
                      <a:lnTo>
                        <a:pt x="487020" y="50576"/>
                      </a:lnTo>
                      <a:lnTo>
                        <a:pt x="455697" y="50576"/>
                      </a:lnTo>
                      <a:cubicBezTo>
                        <a:pt x="441727" y="50576"/>
                        <a:pt x="430425" y="39288"/>
                        <a:pt x="430425" y="25244"/>
                      </a:cubicBezTo>
                      <a:cubicBezTo>
                        <a:pt x="430425" y="11289"/>
                        <a:pt x="441727" y="0"/>
                        <a:pt x="455697" y="0"/>
                      </a:cubicBezTo>
                      <a:close/>
                    </a:path>
                  </a:pathLst>
                </a:custGeom>
                <a:solidFill>
                  <a:schemeClr val="bg1"/>
                </a:solidFill>
                <a:ln>
                  <a:noFill/>
                </a:ln>
                <a:effectLst/>
              </p:spPr>
              <p:txBody>
                <a:bodyPr anchor="ctr"/>
                <a:lstStyle/>
                <a:p>
                  <a:pPr algn="ctr"/>
                  <a:endParaRPr dirty="0"/>
                </a:p>
              </p:txBody>
            </p:sp>
          </p:grpSp>
          <p:grpSp>
            <p:nvGrpSpPr>
              <p:cNvPr id="30" name="组合 29">
                <a:extLst>
                  <a:ext uri="{FF2B5EF4-FFF2-40B4-BE49-F238E27FC236}">
                    <a16:creationId xmlns:a16="http://schemas.microsoft.com/office/drawing/2014/main" id="{D37AB614-A2BB-44E7-8C2D-E9C59694406C}"/>
                  </a:ext>
                </a:extLst>
              </p:cNvPr>
              <p:cNvGrpSpPr/>
              <p:nvPr/>
            </p:nvGrpSpPr>
            <p:grpSpPr>
              <a:xfrm>
                <a:off x="7587917" y="1518902"/>
                <a:ext cx="2578029" cy="1046002"/>
                <a:chOff x="8662573" y="1518902"/>
                <a:chExt cx="2578029" cy="1046002"/>
              </a:xfrm>
            </p:grpSpPr>
            <p:sp>
              <p:nvSpPr>
                <p:cNvPr id="31" name="îṣļîḑé-TextBox 5">
                  <a:extLst>
                    <a:ext uri="{FF2B5EF4-FFF2-40B4-BE49-F238E27FC236}">
                      <a16:creationId xmlns:a16="http://schemas.microsoft.com/office/drawing/2014/main" id="{8A2BE4A7-2898-416C-83BC-E7001A8EA8C8}"/>
                    </a:ext>
                  </a:extLst>
                </p:cNvPr>
                <p:cNvSpPr txBox="1"/>
                <p:nvPr/>
              </p:nvSpPr>
              <p:spPr>
                <a:xfrm>
                  <a:off x="8662573" y="1839896"/>
                  <a:ext cx="2578029" cy="725008"/>
                </a:xfrm>
                <a:prstGeom prst="rect">
                  <a:avLst/>
                </a:prstGeom>
                <a:noFill/>
              </p:spPr>
              <p:txBody>
                <a:bodyPr wrap="square" lIns="90000" tIns="46800" rIns="90000" bIns="46800" anchor="t">
                  <a:normAutofit fontScale="85000" lnSpcReduction="10000"/>
                </a:bodyPr>
                <a:lstStyle/>
                <a:p>
                  <a:pPr defTabSz="914378">
                    <a:lnSpc>
                      <a:spcPct val="120000"/>
                    </a:lnSpc>
                    <a:spcBef>
                      <a:spcPct val="0"/>
                    </a:spcBef>
                    <a:defRPr/>
                  </a:pPr>
                  <a:r>
                    <a:rPr lang="en-US" altLang="zh-CN" sz="1100" dirty="0"/>
                    <a:t>This part of the content as a text typesetting placeholder display</a:t>
                  </a:r>
                  <a:br>
                    <a:rPr lang="zh-CN" altLang="en-US" sz="1100" dirty="0"/>
                  </a:br>
                  <a:r>
                    <a:rPr lang="en-US" altLang="zh-CN" sz="1100" dirty="0"/>
                    <a:t>(Recommended theme font)</a:t>
                  </a:r>
                  <a:endParaRPr lang="zh-CN" altLang="en-US" sz="1100" dirty="0"/>
                </a:p>
              </p:txBody>
            </p:sp>
            <p:sp>
              <p:nvSpPr>
                <p:cNvPr id="32" name="îṣļîḑé-Rectangle 31">
                  <a:extLst>
                    <a:ext uri="{FF2B5EF4-FFF2-40B4-BE49-F238E27FC236}">
                      <a16:creationId xmlns:a16="http://schemas.microsoft.com/office/drawing/2014/main" id="{418E738D-8F03-414D-9108-E3849282FC7F}"/>
                    </a:ext>
                  </a:extLst>
                </p:cNvPr>
                <p:cNvSpPr/>
                <p:nvPr/>
              </p:nvSpPr>
              <p:spPr>
                <a:xfrm>
                  <a:off x="8662573" y="1518902"/>
                  <a:ext cx="2578029" cy="320994"/>
                </a:xfrm>
                <a:prstGeom prst="rect">
                  <a:avLst/>
                </a:prstGeom>
              </p:spPr>
              <p:txBody>
                <a:bodyPr wrap="none" lIns="90000" tIns="46800" rIns="90000" bIns="46800" anchor="b">
                  <a:normAutofit fontScale="77500" lnSpcReduction="20000"/>
                </a:bodyPr>
                <a:lstStyle/>
                <a:p>
                  <a:pPr lvl="0" defTabSz="914378">
                    <a:spcBef>
                      <a:spcPct val="0"/>
                    </a:spcBef>
                    <a:defRPr/>
                  </a:pPr>
                  <a:r>
                    <a:rPr lang="en-US" altLang="zh-CN" sz="1600" b="1" dirty="0">
                      <a:solidFill>
                        <a:schemeClr val="accent3"/>
                      </a:solidFill>
                    </a:rPr>
                    <a:t>Title text preset</a:t>
                  </a:r>
                  <a:endParaRPr lang="zh-CN" altLang="en-US" sz="1600" b="1" dirty="0">
                    <a:solidFill>
                      <a:schemeClr val="accent3"/>
                    </a:solidFill>
                  </a:endParaRPr>
                </a:p>
              </p:txBody>
            </p:sp>
          </p:grpSp>
        </p:grpSp>
        <p:grpSp>
          <p:nvGrpSpPr>
            <p:cNvPr id="8" name="组合 7">
              <a:extLst>
                <a:ext uri="{FF2B5EF4-FFF2-40B4-BE49-F238E27FC236}">
                  <a16:creationId xmlns:a16="http://schemas.microsoft.com/office/drawing/2014/main" id="{4BA58D63-C60D-47D6-9723-4827B01DCEFE}"/>
                </a:ext>
              </a:extLst>
            </p:cNvPr>
            <p:cNvGrpSpPr/>
            <p:nvPr/>
          </p:nvGrpSpPr>
          <p:grpSpPr>
            <a:xfrm>
              <a:off x="4699254" y="2005383"/>
              <a:ext cx="2925205" cy="784501"/>
              <a:chOff x="6265673" y="2673844"/>
              <a:chExt cx="3900273" cy="1046002"/>
            </a:xfrm>
          </p:grpSpPr>
          <p:grpSp>
            <p:nvGrpSpPr>
              <p:cNvPr id="23" name="组合 22">
                <a:extLst>
                  <a:ext uri="{FF2B5EF4-FFF2-40B4-BE49-F238E27FC236}">
                    <a16:creationId xmlns:a16="http://schemas.microsoft.com/office/drawing/2014/main" id="{CF497433-A657-46A1-87A4-06D5C49C93BC}"/>
                  </a:ext>
                </a:extLst>
              </p:cNvPr>
              <p:cNvGrpSpPr/>
              <p:nvPr/>
            </p:nvGrpSpPr>
            <p:grpSpPr>
              <a:xfrm>
                <a:off x="6265673" y="2763698"/>
                <a:ext cx="648072" cy="648072"/>
                <a:chOff x="5675954" y="2249137"/>
                <a:chExt cx="648072" cy="648072"/>
              </a:xfrm>
            </p:grpSpPr>
            <p:sp>
              <p:nvSpPr>
                <p:cNvPr id="27" name="îṣļîḑé-Oval 26">
                  <a:extLst>
                    <a:ext uri="{FF2B5EF4-FFF2-40B4-BE49-F238E27FC236}">
                      <a16:creationId xmlns:a16="http://schemas.microsoft.com/office/drawing/2014/main" id="{5649DF7E-3A77-4298-885D-C14406F9F324}"/>
                    </a:ext>
                  </a:extLst>
                </p:cNvPr>
                <p:cNvSpPr/>
                <p:nvPr/>
              </p:nvSpPr>
              <p:spPr>
                <a:xfrm>
                  <a:off x="5675954" y="2249137"/>
                  <a:ext cx="648072" cy="648072"/>
                </a:xfrm>
                <a:prstGeom prst="ellipse">
                  <a:avLst/>
                </a:prstGeom>
                <a:solidFill>
                  <a:schemeClr val="accent4"/>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dirty="0"/>
                </a:p>
              </p:txBody>
            </p:sp>
            <p:sp>
              <p:nvSpPr>
                <p:cNvPr id="28" name="îṣļîḑé-Freeform 428">
                  <a:extLst>
                    <a:ext uri="{FF2B5EF4-FFF2-40B4-BE49-F238E27FC236}">
                      <a16:creationId xmlns:a16="http://schemas.microsoft.com/office/drawing/2014/main" id="{AD25FA59-92BE-4E4F-8C77-34DC11084B3A}"/>
                    </a:ext>
                  </a:extLst>
                </p:cNvPr>
                <p:cNvSpPr>
                  <a:spLocks/>
                </p:cNvSpPr>
                <p:nvPr/>
              </p:nvSpPr>
              <p:spPr bwMode="auto">
                <a:xfrm>
                  <a:off x="5809844" y="2390028"/>
                  <a:ext cx="380293" cy="366291"/>
                </a:xfrm>
                <a:custGeom>
                  <a:avLst/>
                  <a:gdLst>
                    <a:gd name="connsiteX0" fmla="*/ 297615 w 597921"/>
                    <a:gd name="connsiteY0" fmla="*/ 96957 h 598324"/>
                    <a:gd name="connsiteX1" fmla="*/ 323434 w 597921"/>
                    <a:gd name="connsiteY1" fmla="*/ 122740 h 598324"/>
                    <a:gd name="connsiteX2" fmla="*/ 323434 w 597921"/>
                    <a:gd name="connsiteY2" fmla="*/ 289852 h 598324"/>
                    <a:gd name="connsiteX3" fmla="*/ 462572 w 597921"/>
                    <a:gd name="connsiteY3" fmla="*/ 289852 h 598324"/>
                    <a:gd name="connsiteX4" fmla="*/ 487913 w 597921"/>
                    <a:gd name="connsiteY4" fmla="*/ 315157 h 598324"/>
                    <a:gd name="connsiteX5" fmla="*/ 462572 w 597921"/>
                    <a:gd name="connsiteY5" fmla="*/ 340463 h 598324"/>
                    <a:gd name="connsiteX6" fmla="*/ 297615 w 597921"/>
                    <a:gd name="connsiteY6" fmla="*/ 340463 h 598324"/>
                    <a:gd name="connsiteX7" fmla="*/ 272274 w 597921"/>
                    <a:gd name="connsiteY7" fmla="*/ 315157 h 598324"/>
                    <a:gd name="connsiteX8" fmla="*/ 272274 w 597921"/>
                    <a:gd name="connsiteY8" fmla="*/ 122740 h 598324"/>
                    <a:gd name="connsiteX9" fmla="*/ 297615 w 597921"/>
                    <a:gd name="connsiteY9" fmla="*/ 96957 h 598324"/>
                    <a:gd name="connsiteX10" fmla="*/ 298127 w 597921"/>
                    <a:gd name="connsiteY10" fmla="*/ 0 h 598324"/>
                    <a:gd name="connsiteX11" fmla="*/ 597921 w 597921"/>
                    <a:gd name="connsiteY11" fmla="*/ 299401 h 598324"/>
                    <a:gd name="connsiteX12" fmla="*/ 298127 w 597921"/>
                    <a:gd name="connsiteY12" fmla="*/ 598324 h 598324"/>
                    <a:gd name="connsiteX13" fmla="*/ 35150 w 597921"/>
                    <a:gd name="connsiteY13" fmla="*/ 442177 h 598324"/>
                    <a:gd name="connsiteX14" fmla="*/ 34194 w 597921"/>
                    <a:gd name="connsiteY14" fmla="*/ 432149 h 598324"/>
                    <a:gd name="connsiteX15" fmla="*/ 40410 w 597921"/>
                    <a:gd name="connsiteY15" fmla="*/ 424509 h 598324"/>
                    <a:gd name="connsiteX16" fmla="*/ 74836 w 597921"/>
                    <a:gd name="connsiteY16" fmla="*/ 407796 h 598324"/>
                    <a:gd name="connsiteX17" fmla="*/ 91571 w 597921"/>
                    <a:gd name="connsiteY17" fmla="*/ 413049 h 598324"/>
                    <a:gd name="connsiteX18" fmla="*/ 298127 w 597921"/>
                    <a:gd name="connsiteY18" fmla="*/ 534815 h 598324"/>
                    <a:gd name="connsiteX19" fmla="*/ 534328 w 597921"/>
                    <a:gd name="connsiteY19" fmla="*/ 299401 h 598324"/>
                    <a:gd name="connsiteX20" fmla="*/ 298127 w 597921"/>
                    <a:gd name="connsiteY20" fmla="*/ 63509 h 598324"/>
                    <a:gd name="connsiteX21" fmla="*/ 145123 w 597921"/>
                    <a:gd name="connsiteY21" fmla="*/ 120333 h 598324"/>
                    <a:gd name="connsiteX22" fmla="*/ 200587 w 597921"/>
                    <a:gd name="connsiteY22" fmla="*/ 142299 h 598324"/>
                    <a:gd name="connsiteX23" fmla="*/ 208237 w 597921"/>
                    <a:gd name="connsiteY23" fmla="*/ 152327 h 598324"/>
                    <a:gd name="connsiteX24" fmla="*/ 203456 w 597921"/>
                    <a:gd name="connsiteY24" fmla="*/ 164265 h 598324"/>
                    <a:gd name="connsiteX25" fmla="*/ 48060 w 597921"/>
                    <a:gd name="connsiteY25" fmla="*/ 285553 h 598324"/>
                    <a:gd name="connsiteX26" fmla="*/ 35150 w 597921"/>
                    <a:gd name="connsiteY26" fmla="*/ 287463 h 598324"/>
                    <a:gd name="connsiteX27" fmla="*/ 27500 w 597921"/>
                    <a:gd name="connsiteY27" fmla="*/ 277435 h 598324"/>
                    <a:gd name="connsiteX28" fmla="*/ 246 w 597921"/>
                    <a:gd name="connsiteY28" fmla="*/ 82132 h 598324"/>
                    <a:gd name="connsiteX29" fmla="*/ 4550 w 597921"/>
                    <a:gd name="connsiteY29" fmla="*/ 70194 h 598324"/>
                    <a:gd name="connsiteX30" fmla="*/ 17459 w 597921"/>
                    <a:gd name="connsiteY30" fmla="*/ 68762 h 598324"/>
                    <a:gd name="connsiteX31" fmla="*/ 80574 w 597921"/>
                    <a:gd name="connsiteY31" fmla="*/ 94070 h 598324"/>
                    <a:gd name="connsiteX32" fmla="*/ 298127 w 597921"/>
                    <a:gd name="connsiteY32" fmla="*/ 0 h 5983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597921" h="598324">
                      <a:moveTo>
                        <a:pt x="297615" y="96957"/>
                      </a:moveTo>
                      <a:cubicBezTo>
                        <a:pt x="311959" y="96957"/>
                        <a:pt x="323434" y="108416"/>
                        <a:pt x="323434" y="122740"/>
                      </a:cubicBezTo>
                      <a:lnTo>
                        <a:pt x="323434" y="289852"/>
                      </a:lnTo>
                      <a:lnTo>
                        <a:pt x="462572" y="289852"/>
                      </a:lnTo>
                      <a:cubicBezTo>
                        <a:pt x="476438" y="289852"/>
                        <a:pt x="487913" y="301311"/>
                        <a:pt x="487913" y="315157"/>
                      </a:cubicBezTo>
                      <a:cubicBezTo>
                        <a:pt x="487913" y="329004"/>
                        <a:pt x="476438" y="340463"/>
                        <a:pt x="462572" y="340463"/>
                      </a:cubicBezTo>
                      <a:lnTo>
                        <a:pt x="297615" y="340463"/>
                      </a:lnTo>
                      <a:cubicBezTo>
                        <a:pt x="283749" y="340463"/>
                        <a:pt x="272274" y="329004"/>
                        <a:pt x="272274" y="315157"/>
                      </a:cubicBezTo>
                      <a:lnTo>
                        <a:pt x="272274" y="122740"/>
                      </a:lnTo>
                      <a:cubicBezTo>
                        <a:pt x="272274" y="108416"/>
                        <a:pt x="283749" y="96957"/>
                        <a:pt x="297615" y="96957"/>
                      </a:cubicBezTo>
                      <a:close/>
                      <a:moveTo>
                        <a:pt x="298127" y="0"/>
                      </a:moveTo>
                      <a:cubicBezTo>
                        <a:pt x="463564" y="0"/>
                        <a:pt x="597921" y="134181"/>
                        <a:pt x="597921" y="299401"/>
                      </a:cubicBezTo>
                      <a:cubicBezTo>
                        <a:pt x="597921" y="464143"/>
                        <a:pt x="463564" y="598324"/>
                        <a:pt x="298127" y="598324"/>
                      </a:cubicBezTo>
                      <a:cubicBezTo>
                        <a:pt x="188155" y="598324"/>
                        <a:pt x="87268" y="538635"/>
                        <a:pt x="35150" y="442177"/>
                      </a:cubicBezTo>
                      <a:cubicBezTo>
                        <a:pt x="33238" y="438835"/>
                        <a:pt x="32760" y="435492"/>
                        <a:pt x="34194" y="432149"/>
                      </a:cubicBezTo>
                      <a:cubicBezTo>
                        <a:pt x="35150" y="428807"/>
                        <a:pt x="37541" y="425942"/>
                        <a:pt x="40410" y="424509"/>
                      </a:cubicBezTo>
                      <a:lnTo>
                        <a:pt x="74836" y="407796"/>
                      </a:lnTo>
                      <a:cubicBezTo>
                        <a:pt x="81052" y="404931"/>
                        <a:pt x="88702" y="407319"/>
                        <a:pt x="91571" y="413049"/>
                      </a:cubicBezTo>
                      <a:cubicBezTo>
                        <a:pt x="133169" y="488018"/>
                        <a:pt x="212540" y="534815"/>
                        <a:pt x="298127" y="534815"/>
                      </a:cubicBezTo>
                      <a:cubicBezTo>
                        <a:pt x="428181" y="534815"/>
                        <a:pt x="534328" y="429284"/>
                        <a:pt x="534328" y="299401"/>
                      </a:cubicBezTo>
                      <a:cubicBezTo>
                        <a:pt x="534328" y="169517"/>
                        <a:pt x="428181" y="63509"/>
                        <a:pt x="298127" y="63509"/>
                      </a:cubicBezTo>
                      <a:cubicBezTo>
                        <a:pt x="242185" y="63509"/>
                        <a:pt x="187677" y="83565"/>
                        <a:pt x="145123" y="120333"/>
                      </a:cubicBezTo>
                      <a:lnTo>
                        <a:pt x="200587" y="142299"/>
                      </a:lnTo>
                      <a:cubicBezTo>
                        <a:pt x="204890" y="144209"/>
                        <a:pt x="207759" y="148029"/>
                        <a:pt x="208237" y="152327"/>
                      </a:cubicBezTo>
                      <a:cubicBezTo>
                        <a:pt x="208715" y="157102"/>
                        <a:pt x="207281" y="161399"/>
                        <a:pt x="203456" y="164265"/>
                      </a:cubicBezTo>
                      <a:lnTo>
                        <a:pt x="48060" y="285553"/>
                      </a:lnTo>
                      <a:cubicBezTo>
                        <a:pt x="44235" y="288418"/>
                        <a:pt x="39454" y="289373"/>
                        <a:pt x="35150" y="287463"/>
                      </a:cubicBezTo>
                      <a:cubicBezTo>
                        <a:pt x="31325" y="285553"/>
                        <a:pt x="27978" y="281733"/>
                        <a:pt x="27500" y="277435"/>
                      </a:cubicBezTo>
                      <a:lnTo>
                        <a:pt x="246" y="82132"/>
                      </a:lnTo>
                      <a:cubicBezTo>
                        <a:pt x="-710" y="77835"/>
                        <a:pt x="1203" y="73060"/>
                        <a:pt x="4550" y="70194"/>
                      </a:cubicBezTo>
                      <a:cubicBezTo>
                        <a:pt x="8375" y="67807"/>
                        <a:pt x="13156" y="66852"/>
                        <a:pt x="17459" y="68762"/>
                      </a:cubicBezTo>
                      <a:lnTo>
                        <a:pt x="80574" y="94070"/>
                      </a:lnTo>
                      <a:cubicBezTo>
                        <a:pt x="137472" y="33426"/>
                        <a:pt x="214931" y="0"/>
                        <a:pt x="298127" y="0"/>
                      </a:cubicBezTo>
                      <a:close/>
                    </a:path>
                  </a:pathLst>
                </a:custGeom>
                <a:solidFill>
                  <a:schemeClr val="bg1"/>
                </a:solidFill>
                <a:ln>
                  <a:noFill/>
                </a:ln>
              </p:spPr>
              <p:txBody>
                <a:bodyPr anchor="ctr"/>
                <a:lstStyle/>
                <a:p>
                  <a:pPr algn="ctr"/>
                  <a:endParaRPr dirty="0"/>
                </a:p>
              </p:txBody>
            </p:sp>
          </p:grpSp>
          <p:grpSp>
            <p:nvGrpSpPr>
              <p:cNvPr id="24" name="组合 23">
                <a:extLst>
                  <a:ext uri="{FF2B5EF4-FFF2-40B4-BE49-F238E27FC236}">
                    <a16:creationId xmlns:a16="http://schemas.microsoft.com/office/drawing/2014/main" id="{F631DBA2-1191-4149-8A0F-8D014A746901}"/>
                  </a:ext>
                </a:extLst>
              </p:cNvPr>
              <p:cNvGrpSpPr/>
              <p:nvPr/>
            </p:nvGrpSpPr>
            <p:grpSpPr>
              <a:xfrm>
                <a:off x="7587917" y="2673844"/>
                <a:ext cx="2578029" cy="1046002"/>
                <a:chOff x="8662573" y="1518902"/>
                <a:chExt cx="2578029" cy="1046002"/>
              </a:xfrm>
            </p:grpSpPr>
            <p:sp>
              <p:nvSpPr>
                <p:cNvPr id="25" name="îṣļîḑé-TextBox 5">
                  <a:extLst>
                    <a:ext uri="{FF2B5EF4-FFF2-40B4-BE49-F238E27FC236}">
                      <a16:creationId xmlns:a16="http://schemas.microsoft.com/office/drawing/2014/main" id="{A978A961-A5DB-40E1-9604-08D6F8629199}"/>
                    </a:ext>
                  </a:extLst>
                </p:cNvPr>
                <p:cNvSpPr txBox="1"/>
                <p:nvPr/>
              </p:nvSpPr>
              <p:spPr>
                <a:xfrm>
                  <a:off x="8662573" y="1839896"/>
                  <a:ext cx="2578029" cy="725008"/>
                </a:xfrm>
                <a:prstGeom prst="rect">
                  <a:avLst/>
                </a:prstGeom>
                <a:noFill/>
              </p:spPr>
              <p:txBody>
                <a:bodyPr wrap="square" lIns="90000" tIns="46800" rIns="90000" bIns="46800" anchor="t">
                  <a:normAutofit fontScale="85000" lnSpcReduction="10000"/>
                </a:bodyPr>
                <a:lstStyle/>
                <a:p>
                  <a:pPr defTabSz="914378">
                    <a:lnSpc>
                      <a:spcPct val="120000"/>
                    </a:lnSpc>
                    <a:spcBef>
                      <a:spcPct val="0"/>
                    </a:spcBef>
                    <a:defRPr/>
                  </a:pPr>
                  <a:r>
                    <a:rPr lang="en-US" altLang="zh-CN" sz="1100" dirty="0"/>
                    <a:t>This part of the content as a text typesetting placeholder display</a:t>
                  </a:r>
                  <a:br>
                    <a:rPr lang="zh-CN" altLang="en-US" sz="1100" dirty="0"/>
                  </a:br>
                  <a:r>
                    <a:rPr lang="en-US" altLang="zh-CN" sz="1100" dirty="0"/>
                    <a:t>(Recommended theme font)</a:t>
                  </a:r>
                  <a:endParaRPr lang="zh-CN" altLang="en-US" sz="1100" dirty="0"/>
                </a:p>
              </p:txBody>
            </p:sp>
            <p:sp>
              <p:nvSpPr>
                <p:cNvPr id="26" name="îṣļîḑé-Rectangle 25">
                  <a:extLst>
                    <a:ext uri="{FF2B5EF4-FFF2-40B4-BE49-F238E27FC236}">
                      <a16:creationId xmlns:a16="http://schemas.microsoft.com/office/drawing/2014/main" id="{32DC64EF-F53C-4128-B0EC-4888C95EDB02}"/>
                    </a:ext>
                  </a:extLst>
                </p:cNvPr>
                <p:cNvSpPr/>
                <p:nvPr/>
              </p:nvSpPr>
              <p:spPr>
                <a:xfrm>
                  <a:off x="8662573" y="1518902"/>
                  <a:ext cx="2578029" cy="320994"/>
                </a:xfrm>
                <a:prstGeom prst="rect">
                  <a:avLst/>
                </a:prstGeom>
              </p:spPr>
              <p:txBody>
                <a:bodyPr wrap="none" lIns="90000" tIns="46800" rIns="90000" bIns="46800" anchor="b">
                  <a:normAutofit fontScale="77500" lnSpcReduction="20000"/>
                </a:bodyPr>
                <a:lstStyle/>
                <a:p>
                  <a:pPr lvl="0" defTabSz="914378">
                    <a:spcBef>
                      <a:spcPct val="0"/>
                    </a:spcBef>
                    <a:defRPr/>
                  </a:pPr>
                  <a:r>
                    <a:rPr lang="en-US" altLang="zh-CN" sz="1600" b="1" dirty="0">
                      <a:solidFill>
                        <a:schemeClr val="accent1"/>
                      </a:solidFill>
                    </a:rPr>
                    <a:t>Title text preset</a:t>
                  </a:r>
                  <a:endParaRPr lang="zh-CN" altLang="en-US" sz="1600" b="1" dirty="0">
                    <a:solidFill>
                      <a:schemeClr val="accent1"/>
                    </a:solidFill>
                  </a:endParaRPr>
                </a:p>
              </p:txBody>
            </p:sp>
          </p:grpSp>
        </p:grpSp>
        <p:grpSp>
          <p:nvGrpSpPr>
            <p:cNvPr id="9" name="组合 8">
              <a:extLst>
                <a:ext uri="{FF2B5EF4-FFF2-40B4-BE49-F238E27FC236}">
                  <a16:creationId xmlns:a16="http://schemas.microsoft.com/office/drawing/2014/main" id="{05D6F65D-D8B0-435F-B97E-800E289E58AD}"/>
                </a:ext>
              </a:extLst>
            </p:cNvPr>
            <p:cNvGrpSpPr/>
            <p:nvPr/>
          </p:nvGrpSpPr>
          <p:grpSpPr>
            <a:xfrm>
              <a:off x="4699254" y="2871589"/>
              <a:ext cx="2925205" cy="784501"/>
              <a:chOff x="6265673" y="3828786"/>
              <a:chExt cx="3900273" cy="1046002"/>
            </a:xfrm>
          </p:grpSpPr>
          <p:grpSp>
            <p:nvGrpSpPr>
              <p:cNvPr id="17" name="组合 16">
                <a:extLst>
                  <a:ext uri="{FF2B5EF4-FFF2-40B4-BE49-F238E27FC236}">
                    <a16:creationId xmlns:a16="http://schemas.microsoft.com/office/drawing/2014/main" id="{43F7F086-28E5-415F-AA96-56F21462E13F}"/>
                  </a:ext>
                </a:extLst>
              </p:cNvPr>
              <p:cNvGrpSpPr/>
              <p:nvPr/>
            </p:nvGrpSpPr>
            <p:grpSpPr>
              <a:xfrm>
                <a:off x="6265673" y="3973195"/>
                <a:ext cx="648072" cy="648072"/>
                <a:chOff x="4792557" y="2249137"/>
                <a:chExt cx="648072" cy="648072"/>
              </a:xfrm>
            </p:grpSpPr>
            <p:sp>
              <p:nvSpPr>
                <p:cNvPr id="21" name="îṣļîḑé-Oval 20">
                  <a:extLst>
                    <a:ext uri="{FF2B5EF4-FFF2-40B4-BE49-F238E27FC236}">
                      <a16:creationId xmlns:a16="http://schemas.microsoft.com/office/drawing/2014/main" id="{C71A9B5F-2E19-42EA-B77D-4DD34D962BE2}"/>
                    </a:ext>
                  </a:extLst>
                </p:cNvPr>
                <p:cNvSpPr/>
                <p:nvPr/>
              </p:nvSpPr>
              <p:spPr>
                <a:xfrm>
                  <a:off x="4792557" y="2249137"/>
                  <a:ext cx="648072" cy="648072"/>
                </a:xfrm>
                <a:prstGeom prst="ellipse">
                  <a:avLst/>
                </a:prstGeom>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dirty="0"/>
                </a:p>
              </p:txBody>
            </p:sp>
            <p:sp>
              <p:nvSpPr>
                <p:cNvPr id="22" name="îṣļîḑé-Freeform 70">
                  <a:extLst>
                    <a:ext uri="{FF2B5EF4-FFF2-40B4-BE49-F238E27FC236}">
                      <a16:creationId xmlns:a16="http://schemas.microsoft.com/office/drawing/2014/main" id="{A226E5C0-8C98-4EB5-A8A5-51871EDA7476}"/>
                    </a:ext>
                  </a:extLst>
                </p:cNvPr>
                <p:cNvSpPr>
                  <a:spLocks/>
                </p:cNvSpPr>
                <p:nvPr/>
              </p:nvSpPr>
              <p:spPr bwMode="auto">
                <a:xfrm>
                  <a:off x="4926447" y="2390028"/>
                  <a:ext cx="380293" cy="366291"/>
                </a:xfrm>
                <a:custGeom>
                  <a:avLst/>
                  <a:gdLst>
                    <a:gd name="T0" fmla="*/ 4096 w 6827"/>
                    <a:gd name="T1" fmla="*/ 4551 h 6827"/>
                    <a:gd name="T2" fmla="*/ 6258 w 6827"/>
                    <a:gd name="T3" fmla="*/ 4096 h 6827"/>
                    <a:gd name="T4" fmla="*/ 2348 w 6827"/>
                    <a:gd name="T5" fmla="*/ 4911 h 6827"/>
                    <a:gd name="T6" fmla="*/ 569 w 6827"/>
                    <a:gd name="T7" fmla="*/ 4551 h 6827"/>
                    <a:gd name="T8" fmla="*/ 569 w 6827"/>
                    <a:gd name="T9" fmla="*/ 3982 h 6827"/>
                    <a:gd name="T10" fmla="*/ 1707 w 6827"/>
                    <a:gd name="T11" fmla="*/ 2503 h 6827"/>
                    <a:gd name="T12" fmla="*/ 3868 w 6827"/>
                    <a:gd name="T13" fmla="*/ 2731 h 6827"/>
                    <a:gd name="T14" fmla="*/ 5827 w 6827"/>
                    <a:gd name="T15" fmla="*/ 2004 h 6827"/>
                    <a:gd name="T16" fmla="*/ 6258 w 6827"/>
                    <a:gd name="T17" fmla="*/ 1820 h 6827"/>
                    <a:gd name="T18" fmla="*/ 4779 w 6827"/>
                    <a:gd name="T19" fmla="*/ 0 h 6827"/>
                    <a:gd name="T20" fmla="*/ 2854 w 6827"/>
                    <a:gd name="T21" fmla="*/ 2381 h 6827"/>
                    <a:gd name="T22" fmla="*/ 1239 w 6827"/>
                    <a:gd name="T23" fmla="*/ 2257 h 6827"/>
                    <a:gd name="T24" fmla="*/ 569 w 6827"/>
                    <a:gd name="T25" fmla="*/ 2844 h 6827"/>
                    <a:gd name="T26" fmla="*/ 569 w 6827"/>
                    <a:gd name="T27" fmla="*/ 2276 h 6827"/>
                    <a:gd name="T28" fmla="*/ 569 w 6827"/>
                    <a:gd name="T29" fmla="*/ 1707 h 6827"/>
                    <a:gd name="T30" fmla="*/ 569 w 6827"/>
                    <a:gd name="T31" fmla="*/ 1138 h 6827"/>
                    <a:gd name="T32" fmla="*/ 569 w 6827"/>
                    <a:gd name="T33" fmla="*/ 569 h 6827"/>
                    <a:gd name="T34" fmla="*/ 341 w 6827"/>
                    <a:gd name="T35" fmla="*/ 0 h 6827"/>
                    <a:gd name="T36" fmla="*/ 114 w 6827"/>
                    <a:gd name="T37" fmla="*/ 569 h 6827"/>
                    <a:gd name="T38" fmla="*/ 114 w 6827"/>
                    <a:gd name="T39" fmla="*/ 1138 h 6827"/>
                    <a:gd name="T40" fmla="*/ 114 w 6827"/>
                    <a:gd name="T41" fmla="*/ 1707 h 6827"/>
                    <a:gd name="T42" fmla="*/ 114 w 6827"/>
                    <a:gd name="T43" fmla="*/ 2276 h 6827"/>
                    <a:gd name="T44" fmla="*/ 114 w 6827"/>
                    <a:gd name="T45" fmla="*/ 2844 h 6827"/>
                    <a:gd name="T46" fmla="*/ 114 w 6827"/>
                    <a:gd name="T47" fmla="*/ 3413 h 6827"/>
                    <a:gd name="T48" fmla="*/ 114 w 6827"/>
                    <a:gd name="T49" fmla="*/ 3982 h 6827"/>
                    <a:gd name="T50" fmla="*/ 114 w 6827"/>
                    <a:gd name="T51" fmla="*/ 4551 h 6827"/>
                    <a:gd name="T52" fmla="*/ 114 w 6827"/>
                    <a:gd name="T53" fmla="*/ 5120 h 6827"/>
                    <a:gd name="T54" fmla="*/ 114 w 6827"/>
                    <a:gd name="T55" fmla="*/ 5689 h 6827"/>
                    <a:gd name="T56" fmla="*/ 114 w 6827"/>
                    <a:gd name="T57" fmla="*/ 6258 h 6827"/>
                    <a:gd name="T58" fmla="*/ 683 w 6827"/>
                    <a:gd name="T59" fmla="*/ 6713 h 6827"/>
                    <a:gd name="T60" fmla="*/ 1252 w 6827"/>
                    <a:gd name="T61" fmla="*/ 6713 h 6827"/>
                    <a:gd name="T62" fmla="*/ 1820 w 6827"/>
                    <a:gd name="T63" fmla="*/ 6713 h 6827"/>
                    <a:gd name="T64" fmla="*/ 2389 w 6827"/>
                    <a:gd name="T65" fmla="*/ 6713 h 6827"/>
                    <a:gd name="T66" fmla="*/ 2958 w 6827"/>
                    <a:gd name="T67" fmla="*/ 6713 h 6827"/>
                    <a:gd name="T68" fmla="*/ 3527 w 6827"/>
                    <a:gd name="T69" fmla="*/ 6713 h 6827"/>
                    <a:gd name="T70" fmla="*/ 4096 w 6827"/>
                    <a:gd name="T71" fmla="*/ 6713 h 6827"/>
                    <a:gd name="T72" fmla="*/ 4665 w 6827"/>
                    <a:gd name="T73" fmla="*/ 6713 h 6827"/>
                    <a:gd name="T74" fmla="*/ 5234 w 6827"/>
                    <a:gd name="T75" fmla="*/ 6713 h 6827"/>
                    <a:gd name="T76" fmla="*/ 5803 w 6827"/>
                    <a:gd name="T77" fmla="*/ 6713 h 6827"/>
                    <a:gd name="T78" fmla="*/ 6371 w 6827"/>
                    <a:gd name="T79" fmla="*/ 6713 h 6827"/>
                    <a:gd name="T80" fmla="*/ 6827 w 6827"/>
                    <a:gd name="T81" fmla="*/ 6485 h 6827"/>
                    <a:gd name="T82" fmla="*/ 6371 w 6827"/>
                    <a:gd name="T83" fmla="*/ 6258 h 6827"/>
                    <a:gd name="T84" fmla="*/ 5803 w 6827"/>
                    <a:gd name="T85" fmla="*/ 6258 h 6827"/>
                    <a:gd name="T86" fmla="*/ 5234 w 6827"/>
                    <a:gd name="T87" fmla="*/ 6258 h 6827"/>
                    <a:gd name="T88" fmla="*/ 4665 w 6827"/>
                    <a:gd name="T89" fmla="*/ 6258 h 6827"/>
                    <a:gd name="T90" fmla="*/ 4096 w 6827"/>
                    <a:gd name="T91" fmla="*/ 6258 h 6827"/>
                    <a:gd name="T92" fmla="*/ 3527 w 6827"/>
                    <a:gd name="T93" fmla="*/ 6258 h 6827"/>
                    <a:gd name="T94" fmla="*/ 2958 w 6827"/>
                    <a:gd name="T95" fmla="*/ 6258 h 6827"/>
                    <a:gd name="T96" fmla="*/ 2389 w 6827"/>
                    <a:gd name="T97" fmla="*/ 6258 h 6827"/>
                    <a:gd name="T98" fmla="*/ 1820 w 6827"/>
                    <a:gd name="T99" fmla="*/ 6258 h 6827"/>
                    <a:gd name="T100" fmla="*/ 1252 w 6827"/>
                    <a:gd name="T101" fmla="*/ 6258 h 6827"/>
                    <a:gd name="T102" fmla="*/ 683 w 6827"/>
                    <a:gd name="T103" fmla="*/ 6258 h 68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827" h="6827">
                      <a:moveTo>
                        <a:pt x="1263" y="5234"/>
                      </a:moveTo>
                      <a:cubicBezTo>
                        <a:pt x="1316" y="5493"/>
                        <a:pt x="1546" y="5689"/>
                        <a:pt x="1820" y="5689"/>
                      </a:cubicBezTo>
                      <a:cubicBezTo>
                        <a:pt x="2114" y="5689"/>
                        <a:pt x="2354" y="5464"/>
                        <a:pt x="2383" y="5178"/>
                      </a:cubicBezTo>
                      <a:lnTo>
                        <a:pt x="3568" y="4191"/>
                      </a:lnTo>
                      <a:cubicBezTo>
                        <a:pt x="3652" y="4401"/>
                        <a:pt x="3856" y="4551"/>
                        <a:pt x="4096" y="4551"/>
                      </a:cubicBezTo>
                      <a:cubicBezTo>
                        <a:pt x="4348" y="4551"/>
                        <a:pt x="4560" y="4385"/>
                        <a:pt x="4635" y="4157"/>
                      </a:cubicBezTo>
                      <a:lnTo>
                        <a:pt x="5696" y="4736"/>
                      </a:lnTo>
                      <a:cubicBezTo>
                        <a:pt x="5732" y="5016"/>
                        <a:pt x="5969" y="5234"/>
                        <a:pt x="6258" y="5234"/>
                      </a:cubicBezTo>
                      <a:cubicBezTo>
                        <a:pt x="6571" y="5234"/>
                        <a:pt x="6827" y="4979"/>
                        <a:pt x="6827" y="4665"/>
                      </a:cubicBezTo>
                      <a:cubicBezTo>
                        <a:pt x="6827" y="4351"/>
                        <a:pt x="6571" y="4096"/>
                        <a:pt x="6258" y="4096"/>
                      </a:cubicBezTo>
                      <a:cubicBezTo>
                        <a:pt x="6006" y="4096"/>
                        <a:pt x="5794" y="4262"/>
                        <a:pt x="5719" y="4490"/>
                      </a:cubicBezTo>
                      <a:lnTo>
                        <a:pt x="4658" y="3911"/>
                      </a:lnTo>
                      <a:cubicBezTo>
                        <a:pt x="4622" y="3631"/>
                        <a:pt x="4385" y="3413"/>
                        <a:pt x="4096" y="3413"/>
                      </a:cubicBezTo>
                      <a:cubicBezTo>
                        <a:pt x="3802" y="3413"/>
                        <a:pt x="3563" y="3638"/>
                        <a:pt x="3533" y="3924"/>
                      </a:cubicBezTo>
                      <a:lnTo>
                        <a:pt x="2348" y="4911"/>
                      </a:lnTo>
                      <a:cubicBezTo>
                        <a:pt x="2265" y="4701"/>
                        <a:pt x="2060" y="4551"/>
                        <a:pt x="1820" y="4551"/>
                      </a:cubicBezTo>
                      <a:cubicBezTo>
                        <a:pt x="1546" y="4551"/>
                        <a:pt x="1316" y="4747"/>
                        <a:pt x="1263" y="5006"/>
                      </a:cubicBezTo>
                      <a:lnTo>
                        <a:pt x="455" y="5006"/>
                      </a:lnTo>
                      <a:lnTo>
                        <a:pt x="455" y="4551"/>
                      </a:lnTo>
                      <a:lnTo>
                        <a:pt x="569" y="4551"/>
                      </a:lnTo>
                      <a:cubicBezTo>
                        <a:pt x="632" y="4551"/>
                        <a:pt x="683" y="4500"/>
                        <a:pt x="683" y="4437"/>
                      </a:cubicBezTo>
                      <a:cubicBezTo>
                        <a:pt x="683" y="4374"/>
                        <a:pt x="632" y="4324"/>
                        <a:pt x="569" y="4324"/>
                      </a:cubicBezTo>
                      <a:lnTo>
                        <a:pt x="455" y="4324"/>
                      </a:lnTo>
                      <a:lnTo>
                        <a:pt x="455" y="3982"/>
                      </a:lnTo>
                      <a:lnTo>
                        <a:pt x="569" y="3982"/>
                      </a:lnTo>
                      <a:cubicBezTo>
                        <a:pt x="632" y="3982"/>
                        <a:pt x="683" y="3931"/>
                        <a:pt x="683" y="3868"/>
                      </a:cubicBezTo>
                      <a:cubicBezTo>
                        <a:pt x="683" y="3806"/>
                        <a:pt x="632" y="3755"/>
                        <a:pt x="569" y="3755"/>
                      </a:cubicBezTo>
                      <a:lnTo>
                        <a:pt x="480" y="3755"/>
                      </a:lnTo>
                      <a:lnTo>
                        <a:pt x="1407" y="2416"/>
                      </a:lnTo>
                      <a:cubicBezTo>
                        <a:pt x="1494" y="2470"/>
                        <a:pt x="1596" y="2503"/>
                        <a:pt x="1707" y="2503"/>
                      </a:cubicBezTo>
                      <a:cubicBezTo>
                        <a:pt x="1888" y="2503"/>
                        <a:pt x="2048" y="2416"/>
                        <a:pt x="2152" y="2284"/>
                      </a:cubicBezTo>
                      <a:lnTo>
                        <a:pt x="2752" y="2584"/>
                      </a:lnTo>
                      <a:cubicBezTo>
                        <a:pt x="2740" y="2631"/>
                        <a:pt x="2731" y="2680"/>
                        <a:pt x="2731" y="2731"/>
                      </a:cubicBezTo>
                      <a:cubicBezTo>
                        <a:pt x="2731" y="3044"/>
                        <a:pt x="2986" y="3300"/>
                        <a:pt x="3300" y="3300"/>
                      </a:cubicBezTo>
                      <a:cubicBezTo>
                        <a:pt x="3613" y="3300"/>
                        <a:pt x="3868" y="3044"/>
                        <a:pt x="3868" y="2731"/>
                      </a:cubicBezTo>
                      <a:cubicBezTo>
                        <a:pt x="3868" y="2608"/>
                        <a:pt x="3829" y="2496"/>
                        <a:pt x="3763" y="2403"/>
                      </a:cubicBezTo>
                      <a:lnTo>
                        <a:pt x="4488" y="1055"/>
                      </a:lnTo>
                      <a:cubicBezTo>
                        <a:pt x="4574" y="1107"/>
                        <a:pt x="4672" y="1138"/>
                        <a:pt x="4779" y="1138"/>
                      </a:cubicBezTo>
                      <a:cubicBezTo>
                        <a:pt x="4891" y="1138"/>
                        <a:pt x="4995" y="1104"/>
                        <a:pt x="5083" y="1048"/>
                      </a:cubicBezTo>
                      <a:lnTo>
                        <a:pt x="5827" y="2004"/>
                      </a:lnTo>
                      <a:cubicBezTo>
                        <a:pt x="5829" y="2007"/>
                        <a:pt x="5833" y="2009"/>
                        <a:pt x="5836" y="2011"/>
                      </a:cubicBezTo>
                      <a:cubicBezTo>
                        <a:pt x="5745" y="2112"/>
                        <a:pt x="5689" y="2244"/>
                        <a:pt x="5689" y="2389"/>
                      </a:cubicBezTo>
                      <a:cubicBezTo>
                        <a:pt x="5689" y="2703"/>
                        <a:pt x="5944" y="2958"/>
                        <a:pt x="6258" y="2958"/>
                      </a:cubicBezTo>
                      <a:cubicBezTo>
                        <a:pt x="6571" y="2958"/>
                        <a:pt x="6827" y="2703"/>
                        <a:pt x="6827" y="2389"/>
                      </a:cubicBezTo>
                      <a:cubicBezTo>
                        <a:pt x="6827" y="2076"/>
                        <a:pt x="6571" y="1820"/>
                        <a:pt x="6258" y="1820"/>
                      </a:cubicBezTo>
                      <a:cubicBezTo>
                        <a:pt x="6170" y="1820"/>
                        <a:pt x="6087" y="1842"/>
                        <a:pt x="6013" y="1878"/>
                      </a:cubicBezTo>
                      <a:cubicBezTo>
                        <a:pt x="6010" y="1874"/>
                        <a:pt x="6010" y="1869"/>
                        <a:pt x="6006" y="1864"/>
                      </a:cubicBezTo>
                      <a:lnTo>
                        <a:pt x="5248" y="890"/>
                      </a:lnTo>
                      <a:cubicBezTo>
                        <a:pt x="5311" y="798"/>
                        <a:pt x="5348" y="688"/>
                        <a:pt x="5348" y="569"/>
                      </a:cubicBezTo>
                      <a:cubicBezTo>
                        <a:pt x="5348" y="255"/>
                        <a:pt x="5092" y="0"/>
                        <a:pt x="4779" y="0"/>
                      </a:cubicBezTo>
                      <a:cubicBezTo>
                        <a:pt x="4465" y="0"/>
                        <a:pt x="4210" y="255"/>
                        <a:pt x="4210" y="569"/>
                      </a:cubicBezTo>
                      <a:cubicBezTo>
                        <a:pt x="4210" y="691"/>
                        <a:pt x="4249" y="804"/>
                        <a:pt x="4315" y="897"/>
                      </a:cubicBezTo>
                      <a:lnTo>
                        <a:pt x="3590" y="2244"/>
                      </a:lnTo>
                      <a:cubicBezTo>
                        <a:pt x="3505" y="2193"/>
                        <a:pt x="3406" y="2162"/>
                        <a:pt x="3300" y="2162"/>
                      </a:cubicBezTo>
                      <a:cubicBezTo>
                        <a:pt x="3118" y="2162"/>
                        <a:pt x="2959" y="2248"/>
                        <a:pt x="2854" y="2381"/>
                      </a:cubicBezTo>
                      <a:lnTo>
                        <a:pt x="2254" y="2081"/>
                      </a:lnTo>
                      <a:cubicBezTo>
                        <a:pt x="2267" y="2034"/>
                        <a:pt x="2276" y="1985"/>
                        <a:pt x="2276" y="1934"/>
                      </a:cubicBezTo>
                      <a:cubicBezTo>
                        <a:pt x="2276" y="1621"/>
                        <a:pt x="2020" y="1365"/>
                        <a:pt x="1707" y="1365"/>
                      </a:cubicBezTo>
                      <a:cubicBezTo>
                        <a:pt x="1393" y="1365"/>
                        <a:pt x="1138" y="1621"/>
                        <a:pt x="1138" y="1934"/>
                      </a:cubicBezTo>
                      <a:cubicBezTo>
                        <a:pt x="1138" y="2054"/>
                        <a:pt x="1176" y="2166"/>
                        <a:pt x="1239" y="2257"/>
                      </a:cubicBezTo>
                      <a:lnTo>
                        <a:pt x="593" y="3191"/>
                      </a:lnTo>
                      <a:cubicBezTo>
                        <a:pt x="585" y="3189"/>
                        <a:pt x="578" y="3186"/>
                        <a:pt x="569" y="3186"/>
                      </a:cubicBezTo>
                      <a:lnTo>
                        <a:pt x="455" y="3186"/>
                      </a:lnTo>
                      <a:lnTo>
                        <a:pt x="455" y="2844"/>
                      </a:lnTo>
                      <a:lnTo>
                        <a:pt x="569" y="2844"/>
                      </a:lnTo>
                      <a:cubicBezTo>
                        <a:pt x="632" y="2844"/>
                        <a:pt x="683" y="2794"/>
                        <a:pt x="683" y="2731"/>
                      </a:cubicBezTo>
                      <a:cubicBezTo>
                        <a:pt x="683" y="2668"/>
                        <a:pt x="632" y="2617"/>
                        <a:pt x="569" y="2617"/>
                      </a:cubicBezTo>
                      <a:lnTo>
                        <a:pt x="455" y="2617"/>
                      </a:lnTo>
                      <a:lnTo>
                        <a:pt x="455" y="2276"/>
                      </a:lnTo>
                      <a:lnTo>
                        <a:pt x="569" y="2276"/>
                      </a:lnTo>
                      <a:cubicBezTo>
                        <a:pt x="632" y="2276"/>
                        <a:pt x="683" y="2225"/>
                        <a:pt x="683" y="2162"/>
                      </a:cubicBezTo>
                      <a:cubicBezTo>
                        <a:pt x="683" y="2099"/>
                        <a:pt x="632" y="2048"/>
                        <a:pt x="569" y="2048"/>
                      </a:cubicBezTo>
                      <a:lnTo>
                        <a:pt x="455" y="2048"/>
                      </a:lnTo>
                      <a:lnTo>
                        <a:pt x="455" y="1707"/>
                      </a:lnTo>
                      <a:lnTo>
                        <a:pt x="569" y="1707"/>
                      </a:lnTo>
                      <a:cubicBezTo>
                        <a:pt x="632" y="1707"/>
                        <a:pt x="683" y="1656"/>
                        <a:pt x="683" y="1593"/>
                      </a:cubicBezTo>
                      <a:cubicBezTo>
                        <a:pt x="683" y="1530"/>
                        <a:pt x="632" y="1479"/>
                        <a:pt x="569" y="1479"/>
                      </a:cubicBezTo>
                      <a:lnTo>
                        <a:pt x="455" y="1479"/>
                      </a:lnTo>
                      <a:lnTo>
                        <a:pt x="455" y="1138"/>
                      </a:lnTo>
                      <a:lnTo>
                        <a:pt x="569" y="1138"/>
                      </a:lnTo>
                      <a:cubicBezTo>
                        <a:pt x="632" y="1138"/>
                        <a:pt x="683" y="1087"/>
                        <a:pt x="683" y="1024"/>
                      </a:cubicBezTo>
                      <a:cubicBezTo>
                        <a:pt x="683" y="961"/>
                        <a:pt x="632" y="910"/>
                        <a:pt x="569" y="910"/>
                      </a:cubicBezTo>
                      <a:lnTo>
                        <a:pt x="455" y="910"/>
                      </a:lnTo>
                      <a:lnTo>
                        <a:pt x="455" y="569"/>
                      </a:lnTo>
                      <a:lnTo>
                        <a:pt x="569" y="569"/>
                      </a:lnTo>
                      <a:cubicBezTo>
                        <a:pt x="632" y="569"/>
                        <a:pt x="683" y="518"/>
                        <a:pt x="683" y="455"/>
                      </a:cubicBezTo>
                      <a:cubicBezTo>
                        <a:pt x="683" y="392"/>
                        <a:pt x="632" y="341"/>
                        <a:pt x="569" y="341"/>
                      </a:cubicBezTo>
                      <a:lnTo>
                        <a:pt x="455" y="341"/>
                      </a:lnTo>
                      <a:lnTo>
                        <a:pt x="455" y="114"/>
                      </a:lnTo>
                      <a:cubicBezTo>
                        <a:pt x="455" y="51"/>
                        <a:pt x="404" y="0"/>
                        <a:pt x="341" y="0"/>
                      </a:cubicBezTo>
                      <a:cubicBezTo>
                        <a:pt x="278" y="0"/>
                        <a:pt x="228" y="51"/>
                        <a:pt x="228" y="114"/>
                      </a:cubicBezTo>
                      <a:lnTo>
                        <a:pt x="228" y="341"/>
                      </a:lnTo>
                      <a:lnTo>
                        <a:pt x="114" y="341"/>
                      </a:lnTo>
                      <a:cubicBezTo>
                        <a:pt x="51" y="341"/>
                        <a:pt x="0" y="392"/>
                        <a:pt x="0" y="455"/>
                      </a:cubicBezTo>
                      <a:cubicBezTo>
                        <a:pt x="0" y="518"/>
                        <a:pt x="51" y="569"/>
                        <a:pt x="114" y="569"/>
                      </a:cubicBezTo>
                      <a:lnTo>
                        <a:pt x="228" y="569"/>
                      </a:lnTo>
                      <a:lnTo>
                        <a:pt x="228" y="910"/>
                      </a:lnTo>
                      <a:lnTo>
                        <a:pt x="114" y="910"/>
                      </a:lnTo>
                      <a:cubicBezTo>
                        <a:pt x="51" y="910"/>
                        <a:pt x="0" y="961"/>
                        <a:pt x="0" y="1024"/>
                      </a:cubicBezTo>
                      <a:cubicBezTo>
                        <a:pt x="0" y="1087"/>
                        <a:pt x="51" y="1138"/>
                        <a:pt x="114" y="1138"/>
                      </a:cubicBezTo>
                      <a:lnTo>
                        <a:pt x="228" y="1138"/>
                      </a:lnTo>
                      <a:lnTo>
                        <a:pt x="228" y="1479"/>
                      </a:lnTo>
                      <a:lnTo>
                        <a:pt x="114" y="1479"/>
                      </a:lnTo>
                      <a:cubicBezTo>
                        <a:pt x="51" y="1479"/>
                        <a:pt x="0" y="1530"/>
                        <a:pt x="0" y="1593"/>
                      </a:cubicBezTo>
                      <a:cubicBezTo>
                        <a:pt x="0" y="1656"/>
                        <a:pt x="51" y="1707"/>
                        <a:pt x="114" y="1707"/>
                      </a:cubicBezTo>
                      <a:lnTo>
                        <a:pt x="228" y="1707"/>
                      </a:lnTo>
                      <a:lnTo>
                        <a:pt x="228" y="2048"/>
                      </a:lnTo>
                      <a:lnTo>
                        <a:pt x="114" y="2048"/>
                      </a:lnTo>
                      <a:cubicBezTo>
                        <a:pt x="51" y="2048"/>
                        <a:pt x="0" y="2099"/>
                        <a:pt x="0" y="2162"/>
                      </a:cubicBezTo>
                      <a:cubicBezTo>
                        <a:pt x="0" y="2225"/>
                        <a:pt x="51" y="2276"/>
                        <a:pt x="114" y="2276"/>
                      </a:cubicBezTo>
                      <a:lnTo>
                        <a:pt x="228" y="2276"/>
                      </a:lnTo>
                      <a:lnTo>
                        <a:pt x="228" y="2617"/>
                      </a:lnTo>
                      <a:lnTo>
                        <a:pt x="114" y="2617"/>
                      </a:lnTo>
                      <a:cubicBezTo>
                        <a:pt x="51" y="2617"/>
                        <a:pt x="0" y="2668"/>
                        <a:pt x="0" y="2731"/>
                      </a:cubicBezTo>
                      <a:cubicBezTo>
                        <a:pt x="0" y="2794"/>
                        <a:pt x="51" y="2844"/>
                        <a:pt x="114" y="2844"/>
                      </a:cubicBezTo>
                      <a:lnTo>
                        <a:pt x="228" y="2844"/>
                      </a:lnTo>
                      <a:lnTo>
                        <a:pt x="228" y="3186"/>
                      </a:lnTo>
                      <a:lnTo>
                        <a:pt x="114" y="3186"/>
                      </a:lnTo>
                      <a:cubicBezTo>
                        <a:pt x="51" y="3186"/>
                        <a:pt x="0" y="3237"/>
                        <a:pt x="0" y="3300"/>
                      </a:cubicBezTo>
                      <a:cubicBezTo>
                        <a:pt x="0" y="3362"/>
                        <a:pt x="51" y="3413"/>
                        <a:pt x="114" y="3413"/>
                      </a:cubicBezTo>
                      <a:lnTo>
                        <a:pt x="228" y="3413"/>
                      </a:lnTo>
                      <a:lnTo>
                        <a:pt x="228" y="3755"/>
                      </a:lnTo>
                      <a:lnTo>
                        <a:pt x="114" y="3755"/>
                      </a:lnTo>
                      <a:cubicBezTo>
                        <a:pt x="51" y="3755"/>
                        <a:pt x="0" y="3806"/>
                        <a:pt x="0" y="3868"/>
                      </a:cubicBezTo>
                      <a:cubicBezTo>
                        <a:pt x="0" y="3931"/>
                        <a:pt x="51" y="3982"/>
                        <a:pt x="114" y="3982"/>
                      </a:cubicBezTo>
                      <a:lnTo>
                        <a:pt x="228" y="3982"/>
                      </a:lnTo>
                      <a:lnTo>
                        <a:pt x="228" y="4324"/>
                      </a:lnTo>
                      <a:lnTo>
                        <a:pt x="114" y="4324"/>
                      </a:lnTo>
                      <a:cubicBezTo>
                        <a:pt x="51" y="4324"/>
                        <a:pt x="0" y="4374"/>
                        <a:pt x="0" y="4437"/>
                      </a:cubicBezTo>
                      <a:cubicBezTo>
                        <a:pt x="0" y="4500"/>
                        <a:pt x="51" y="4551"/>
                        <a:pt x="114" y="4551"/>
                      </a:cubicBezTo>
                      <a:lnTo>
                        <a:pt x="228" y="4551"/>
                      </a:lnTo>
                      <a:lnTo>
                        <a:pt x="228" y="4892"/>
                      </a:lnTo>
                      <a:lnTo>
                        <a:pt x="114" y="4892"/>
                      </a:lnTo>
                      <a:cubicBezTo>
                        <a:pt x="51" y="4892"/>
                        <a:pt x="0" y="4943"/>
                        <a:pt x="0" y="5006"/>
                      </a:cubicBezTo>
                      <a:cubicBezTo>
                        <a:pt x="0" y="5069"/>
                        <a:pt x="51" y="5120"/>
                        <a:pt x="114" y="5120"/>
                      </a:cubicBezTo>
                      <a:lnTo>
                        <a:pt x="228" y="5120"/>
                      </a:lnTo>
                      <a:lnTo>
                        <a:pt x="228" y="5461"/>
                      </a:lnTo>
                      <a:lnTo>
                        <a:pt x="114" y="5461"/>
                      </a:lnTo>
                      <a:cubicBezTo>
                        <a:pt x="51" y="5461"/>
                        <a:pt x="0" y="5512"/>
                        <a:pt x="0" y="5575"/>
                      </a:cubicBezTo>
                      <a:cubicBezTo>
                        <a:pt x="0" y="5638"/>
                        <a:pt x="51" y="5689"/>
                        <a:pt x="114" y="5689"/>
                      </a:cubicBezTo>
                      <a:lnTo>
                        <a:pt x="228" y="5689"/>
                      </a:lnTo>
                      <a:lnTo>
                        <a:pt x="228" y="6030"/>
                      </a:lnTo>
                      <a:lnTo>
                        <a:pt x="114" y="6030"/>
                      </a:lnTo>
                      <a:cubicBezTo>
                        <a:pt x="51" y="6030"/>
                        <a:pt x="0" y="6081"/>
                        <a:pt x="0" y="6144"/>
                      </a:cubicBezTo>
                      <a:cubicBezTo>
                        <a:pt x="0" y="6207"/>
                        <a:pt x="51" y="6258"/>
                        <a:pt x="114" y="6258"/>
                      </a:cubicBezTo>
                      <a:lnTo>
                        <a:pt x="228" y="6258"/>
                      </a:lnTo>
                      <a:lnTo>
                        <a:pt x="228" y="6485"/>
                      </a:lnTo>
                      <a:cubicBezTo>
                        <a:pt x="228" y="6548"/>
                        <a:pt x="278" y="6599"/>
                        <a:pt x="341" y="6599"/>
                      </a:cubicBezTo>
                      <a:lnTo>
                        <a:pt x="683" y="6599"/>
                      </a:lnTo>
                      <a:lnTo>
                        <a:pt x="683" y="6713"/>
                      </a:lnTo>
                      <a:cubicBezTo>
                        <a:pt x="683" y="6776"/>
                        <a:pt x="734" y="6827"/>
                        <a:pt x="796" y="6827"/>
                      </a:cubicBezTo>
                      <a:cubicBezTo>
                        <a:pt x="859" y="6827"/>
                        <a:pt x="910" y="6776"/>
                        <a:pt x="910" y="6713"/>
                      </a:cubicBezTo>
                      <a:lnTo>
                        <a:pt x="910" y="6599"/>
                      </a:lnTo>
                      <a:lnTo>
                        <a:pt x="1252" y="6599"/>
                      </a:lnTo>
                      <a:lnTo>
                        <a:pt x="1252" y="6713"/>
                      </a:lnTo>
                      <a:cubicBezTo>
                        <a:pt x="1252" y="6776"/>
                        <a:pt x="1302" y="6827"/>
                        <a:pt x="1365" y="6827"/>
                      </a:cubicBezTo>
                      <a:cubicBezTo>
                        <a:pt x="1428" y="6827"/>
                        <a:pt x="1479" y="6776"/>
                        <a:pt x="1479" y="6713"/>
                      </a:cubicBezTo>
                      <a:lnTo>
                        <a:pt x="1479" y="6599"/>
                      </a:lnTo>
                      <a:lnTo>
                        <a:pt x="1820" y="6599"/>
                      </a:lnTo>
                      <a:lnTo>
                        <a:pt x="1820" y="6713"/>
                      </a:lnTo>
                      <a:cubicBezTo>
                        <a:pt x="1820" y="6776"/>
                        <a:pt x="1871" y="6827"/>
                        <a:pt x="1934" y="6827"/>
                      </a:cubicBezTo>
                      <a:cubicBezTo>
                        <a:pt x="1997" y="6827"/>
                        <a:pt x="2048" y="6776"/>
                        <a:pt x="2048" y="6713"/>
                      </a:cubicBezTo>
                      <a:lnTo>
                        <a:pt x="2048" y="6599"/>
                      </a:lnTo>
                      <a:lnTo>
                        <a:pt x="2389" y="6599"/>
                      </a:lnTo>
                      <a:lnTo>
                        <a:pt x="2389" y="6713"/>
                      </a:lnTo>
                      <a:cubicBezTo>
                        <a:pt x="2389" y="6776"/>
                        <a:pt x="2440" y="6827"/>
                        <a:pt x="2503" y="6827"/>
                      </a:cubicBezTo>
                      <a:cubicBezTo>
                        <a:pt x="2566" y="6827"/>
                        <a:pt x="2617" y="6776"/>
                        <a:pt x="2617" y="6713"/>
                      </a:cubicBezTo>
                      <a:lnTo>
                        <a:pt x="2617" y="6599"/>
                      </a:lnTo>
                      <a:lnTo>
                        <a:pt x="2958" y="6599"/>
                      </a:lnTo>
                      <a:lnTo>
                        <a:pt x="2958" y="6713"/>
                      </a:lnTo>
                      <a:cubicBezTo>
                        <a:pt x="2958" y="6776"/>
                        <a:pt x="3009" y="6827"/>
                        <a:pt x="3072" y="6827"/>
                      </a:cubicBezTo>
                      <a:cubicBezTo>
                        <a:pt x="3135" y="6827"/>
                        <a:pt x="3186" y="6776"/>
                        <a:pt x="3186" y="6713"/>
                      </a:cubicBezTo>
                      <a:lnTo>
                        <a:pt x="3186" y="6599"/>
                      </a:lnTo>
                      <a:lnTo>
                        <a:pt x="3527" y="6599"/>
                      </a:lnTo>
                      <a:lnTo>
                        <a:pt x="3527" y="6713"/>
                      </a:lnTo>
                      <a:cubicBezTo>
                        <a:pt x="3527" y="6776"/>
                        <a:pt x="3578" y="6827"/>
                        <a:pt x="3641" y="6827"/>
                      </a:cubicBezTo>
                      <a:cubicBezTo>
                        <a:pt x="3704" y="6827"/>
                        <a:pt x="3755" y="6776"/>
                        <a:pt x="3755" y="6713"/>
                      </a:cubicBezTo>
                      <a:lnTo>
                        <a:pt x="3755" y="6599"/>
                      </a:lnTo>
                      <a:lnTo>
                        <a:pt x="4096" y="6599"/>
                      </a:lnTo>
                      <a:lnTo>
                        <a:pt x="4096" y="6713"/>
                      </a:lnTo>
                      <a:cubicBezTo>
                        <a:pt x="4096" y="6776"/>
                        <a:pt x="4147" y="6827"/>
                        <a:pt x="4210" y="6827"/>
                      </a:cubicBezTo>
                      <a:cubicBezTo>
                        <a:pt x="4273" y="6827"/>
                        <a:pt x="4323" y="6776"/>
                        <a:pt x="4323" y="6713"/>
                      </a:cubicBezTo>
                      <a:lnTo>
                        <a:pt x="4323" y="6599"/>
                      </a:lnTo>
                      <a:lnTo>
                        <a:pt x="4665" y="6599"/>
                      </a:lnTo>
                      <a:lnTo>
                        <a:pt x="4665" y="6713"/>
                      </a:lnTo>
                      <a:cubicBezTo>
                        <a:pt x="4665" y="6776"/>
                        <a:pt x="4716" y="6827"/>
                        <a:pt x="4779" y="6827"/>
                      </a:cubicBezTo>
                      <a:cubicBezTo>
                        <a:pt x="4842" y="6827"/>
                        <a:pt x="4892" y="6776"/>
                        <a:pt x="4892" y="6713"/>
                      </a:cubicBezTo>
                      <a:lnTo>
                        <a:pt x="4892" y="6599"/>
                      </a:lnTo>
                      <a:lnTo>
                        <a:pt x="5234" y="6599"/>
                      </a:lnTo>
                      <a:lnTo>
                        <a:pt x="5234" y="6713"/>
                      </a:lnTo>
                      <a:cubicBezTo>
                        <a:pt x="5234" y="6776"/>
                        <a:pt x="5285" y="6827"/>
                        <a:pt x="5347" y="6827"/>
                      </a:cubicBezTo>
                      <a:cubicBezTo>
                        <a:pt x="5410" y="6827"/>
                        <a:pt x="5461" y="6776"/>
                        <a:pt x="5461" y="6713"/>
                      </a:cubicBezTo>
                      <a:lnTo>
                        <a:pt x="5461" y="6599"/>
                      </a:lnTo>
                      <a:lnTo>
                        <a:pt x="5803" y="6599"/>
                      </a:lnTo>
                      <a:lnTo>
                        <a:pt x="5803" y="6713"/>
                      </a:lnTo>
                      <a:cubicBezTo>
                        <a:pt x="5803" y="6776"/>
                        <a:pt x="5853" y="6827"/>
                        <a:pt x="5916" y="6827"/>
                      </a:cubicBezTo>
                      <a:cubicBezTo>
                        <a:pt x="5979" y="6827"/>
                        <a:pt x="6030" y="6776"/>
                        <a:pt x="6030" y="6713"/>
                      </a:cubicBezTo>
                      <a:lnTo>
                        <a:pt x="6030" y="6599"/>
                      </a:lnTo>
                      <a:lnTo>
                        <a:pt x="6371" y="6599"/>
                      </a:lnTo>
                      <a:lnTo>
                        <a:pt x="6371" y="6713"/>
                      </a:lnTo>
                      <a:cubicBezTo>
                        <a:pt x="6371" y="6776"/>
                        <a:pt x="6422" y="6827"/>
                        <a:pt x="6485" y="6827"/>
                      </a:cubicBezTo>
                      <a:cubicBezTo>
                        <a:pt x="6548" y="6827"/>
                        <a:pt x="6599" y="6776"/>
                        <a:pt x="6599" y="6713"/>
                      </a:cubicBezTo>
                      <a:lnTo>
                        <a:pt x="6599" y="6599"/>
                      </a:lnTo>
                      <a:lnTo>
                        <a:pt x="6713" y="6599"/>
                      </a:lnTo>
                      <a:cubicBezTo>
                        <a:pt x="6776" y="6599"/>
                        <a:pt x="6827" y="6548"/>
                        <a:pt x="6827" y="6485"/>
                      </a:cubicBezTo>
                      <a:cubicBezTo>
                        <a:pt x="6827" y="6422"/>
                        <a:pt x="6776" y="6372"/>
                        <a:pt x="6713" y="6372"/>
                      </a:cubicBezTo>
                      <a:lnTo>
                        <a:pt x="6599" y="6372"/>
                      </a:lnTo>
                      <a:lnTo>
                        <a:pt x="6599" y="6258"/>
                      </a:lnTo>
                      <a:cubicBezTo>
                        <a:pt x="6599" y="6195"/>
                        <a:pt x="6548" y="6144"/>
                        <a:pt x="6485" y="6144"/>
                      </a:cubicBezTo>
                      <a:cubicBezTo>
                        <a:pt x="6422" y="6144"/>
                        <a:pt x="6371" y="6195"/>
                        <a:pt x="6371" y="6258"/>
                      </a:cubicBezTo>
                      <a:lnTo>
                        <a:pt x="6371" y="6372"/>
                      </a:lnTo>
                      <a:lnTo>
                        <a:pt x="6030" y="6372"/>
                      </a:lnTo>
                      <a:lnTo>
                        <a:pt x="6030" y="6258"/>
                      </a:lnTo>
                      <a:cubicBezTo>
                        <a:pt x="6030" y="6195"/>
                        <a:pt x="5979" y="6144"/>
                        <a:pt x="5916" y="6144"/>
                      </a:cubicBezTo>
                      <a:cubicBezTo>
                        <a:pt x="5853" y="6144"/>
                        <a:pt x="5803" y="6195"/>
                        <a:pt x="5803" y="6258"/>
                      </a:cubicBezTo>
                      <a:lnTo>
                        <a:pt x="5803" y="6372"/>
                      </a:lnTo>
                      <a:lnTo>
                        <a:pt x="5461" y="6372"/>
                      </a:lnTo>
                      <a:lnTo>
                        <a:pt x="5461" y="6258"/>
                      </a:lnTo>
                      <a:cubicBezTo>
                        <a:pt x="5461" y="6195"/>
                        <a:pt x="5410" y="6144"/>
                        <a:pt x="5347" y="6144"/>
                      </a:cubicBezTo>
                      <a:cubicBezTo>
                        <a:pt x="5285" y="6144"/>
                        <a:pt x="5234" y="6195"/>
                        <a:pt x="5234" y="6258"/>
                      </a:cubicBezTo>
                      <a:lnTo>
                        <a:pt x="5234" y="6372"/>
                      </a:lnTo>
                      <a:lnTo>
                        <a:pt x="4892" y="6372"/>
                      </a:lnTo>
                      <a:lnTo>
                        <a:pt x="4892" y="6258"/>
                      </a:lnTo>
                      <a:cubicBezTo>
                        <a:pt x="4892" y="6195"/>
                        <a:pt x="4842" y="6144"/>
                        <a:pt x="4779" y="6144"/>
                      </a:cubicBezTo>
                      <a:cubicBezTo>
                        <a:pt x="4716" y="6144"/>
                        <a:pt x="4665" y="6195"/>
                        <a:pt x="4665" y="6258"/>
                      </a:cubicBezTo>
                      <a:lnTo>
                        <a:pt x="4665" y="6372"/>
                      </a:lnTo>
                      <a:lnTo>
                        <a:pt x="4323" y="6372"/>
                      </a:lnTo>
                      <a:lnTo>
                        <a:pt x="4323" y="6258"/>
                      </a:lnTo>
                      <a:cubicBezTo>
                        <a:pt x="4323" y="6195"/>
                        <a:pt x="4273" y="6144"/>
                        <a:pt x="4210" y="6144"/>
                      </a:cubicBezTo>
                      <a:cubicBezTo>
                        <a:pt x="4147" y="6144"/>
                        <a:pt x="4096" y="6195"/>
                        <a:pt x="4096" y="6258"/>
                      </a:cubicBezTo>
                      <a:lnTo>
                        <a:pt x="4096" y="6372"/>
                      </a:lnTo>
                      <a:lnTo>
                        <a:pt x="3755" y="6372"/>
                      </a:lnTo>
                      <a:lnTo>
                        <a:pt x="3755" y="6258"/>
                      </a:lnTo>
                      <a:cubicBezTo>
                        <a:pt x="3755" y="6195"/>
                        <a:pt x="3704" y="6144"/>
                        <a:pt x="3641" y="6144"/>
                      </a:cubicBezTo>
                      <a:cubicBezTo>
                        <a:pt x="3578" y="6144"/>
                        <a:pt x="3527" y="6195"/>
                        <a:pt x="3527" y="6258"/>
                      </a:cubicBezTo>
                      <a:lnTo>
                        <a:pt x="3527" y="6372"/>
                      </a:lnTo>
                      <a:lnTo>
                        <a:pt x="3186" y="6372"/>
                      </a:lnTo>
                      <a:lnTo>
                        <a:pt x="3186" y="6258"/>
                      </a:lnTo>
                      <a:cubicBezTo>
                        <a:pt x="3186" y="6195"/>
                        <a:pt x="3135" y="6144"/>
                        <a:pt x="3072" y="6144"/>
                      </a:cubicBezTo>
                      <a:cubicBezTo>
                        <a:pt x="3009" y="6144"/>
                        <a:pt x="2958" y="6195"/>
                        <a:pt x="2958" y="6258"/>
                      </a:cubicBezTo>
                      <a:lnTo>
                        <a:pt x="2958" y="6372"/>
                      </a:lnTo>
                      <a:lnTo>
                        <a:pt x="2617" y="6372"/>
                      </a:lnTo>
                      <a:lnTo>
                        <a:pt x="2617" y="6258"/>
                      </a:lnTo>
                      <a:cubicBezTo>
                        <a:pt x="2617" y="6195"/>
                        <a:pt x="2566" y="6144"/>
                        <a:pt x="2503" y="6144"/>
                      </a:cubicBezTo>
                      <a:cubicBezTo>
                        <a:pt x="2440" y="6144"/>
                        <a:pt x="2389" y="6195"/>
                        <a:pt x="2389" y="6258"/>
                      </a:cubicBezTo>
                      <a:lnTo>
                        <a:pt x="2389" y="6372"/>
                      </a:lnTo>
                      <a:lnTo>
                        <a:pt x="2048" y="6372"/>
                      </a:lnTo>
                      <a:lnTo>
                        <a:pt x="2048" y="6258"/>
                      </a:lnTo>
                      <a:cubicBezTo>
                        <a:pt x="2048" y="6195"/>
                        <a:pt x="1997" y="6144"/>
                        <a:pt x="1934" y="6144"/>
                      </a:cubicBezTo>
                      <a:cubicBezTo>
                        <a:pt x="1871" y="6144"/>
                        <a:pt x="1820" y="6195"/>
                        <a:pt x="1820" y="6258"/>
                      </a:cubicBezTo>
                      <a:lnTo>
                        <a:pt x="1820" y="6372"/>
                      </a:lnTo>
                      <a:lnTo>
                        <a:pt x="1479" y="6372"/>
                      </a:lnTo>
                      <a:lnTo>
                        <a:pt x="1479" y="6258"/>
                      </a:lnTo>
                      <a:cubicBezTo>
                        <a:pt x="1479" y="6195"/>
                        <a:pt x="1428" y="6144"/>
                        <a:pt x="1365" y="6144"/>
                      </a:cubicBezTo>
                      <a:cubicBezTo>
                        <a:pt x="1302" y="6144"/>
                        <a:pt x="1252" y="6195"/>
                        <a:pt x="1252" y="6258"/>
                      </a:cubicBezTo>
                      <a:lnTo>
                        <a:pt x="1252" y="6372"/>
                      </a:lnTo>
                      <a:lnTo>
                        <a:pt x="910" y="6372"/>
                      </a:lnTo>
                      <a:lnTo>
                        <a:pt x="910" y="6258"/>
                      </a:lnTo>
                      <a:cubicBezTo>
                        <a:pt x="910" y="6195"/>
                        <a:pt x="859" y="6144"/>
                        <a:pt x="796" y="6144"/>
                      </a:cubicBezTo>
                      <a:cubicBezTo>
                        <a:pt x="734" y="6144"/>
                        <a:pt x="683" y="6195"/>
                        <a:pt x="683" y="6258"/>
                      </a:cubicBezTo>
                      <a:lnTo>
                        <a:pt x="683" y="6372"/>
                      </a:lnTo>
                      <a:lnTo>
                        <a:pt x="455" y="6372"/>
                      </a:lnTo>
                      <a:lnTo>
                        <a:pt x="455" y="5234"/>
                      </a:lnTo>
                      <a:lnTo>
                        <a:pt x="1263" y="5234"/>
                      </a:lnTo>
                      <a:close/>
                    </a:path>
                  </a:pathLst>
                </a:custGeom>
                <a:solidFill>
                  <a:schemeClr val="bg1"/>
                </a:solidFill>
                <a:ln>
                  <a:noFill/>
                </a:ln>
              </p:spPr>
              <p:txBody>
                <a:bodyPr anchor="ctr"/>
                <a:lstStyle/>
                <a:p>
                  <a:pPr algn="ctr"/>
                  <a:endParaRPr dirty="0"/>
                </a:p>
              </p:txBody>
            </p:sp>
          </p:grpSp>
          <p:grpSp>
            <p:nvGrpSpPr>
              <p:cNvPr id="18" name="组合 17">
                <a:extLst>
                  <a:ext uri="{FF2B5EF4-FFF2-40B4-BE49-F238E27FC236}">
                    <a16:creationId xmlns:a16="http://schemas.microsoft.com/office/drawing/2014/main" id="{D2CB1DE0-115F-462A-AB70-75F3505DC4D5}"/>
                  </a:ext>
                </a:extLst>
              </p:cNvPr>
              <p:cNvGrpSpPr/>
              <p:nvPr/>
            </p:nvGrpSpPr>
            <p:grpSpPr>
              <a:xfrm>
                <a:off x="7587917" y="3828786"/>
                <a:ext cx="2578029" cy="1046002"/>
                <a:chOff x="8662573" y="1518902"/>
                <a:chExt cx="2578029" cy="1046002"/>
              </a:xfrm>
            </p:grpSpPr>
            <p:sp>
              <p:nvSpPr>
                <p:cNvPr id="19" name="îṣļîḑé-TextBox 5">
                  <a:extLst>
                    <a:ext uri="{FF2B5EF4-FFF2-40B4-BE49-F238E27FC236}">
                      <a16:creationId xmlns:a16="http://schemas.microsoft.com/office/drawing/2014/main" id="{576C5BD1-4E50-49BB-93EE-08E9A8CE086D}"/>
                    </a:ext>
                  </a:extLst>
                </p:cNvPr>
                <p:cNvSpPr txBox="1"/>
                <p:nvPr/>
              </p:nvSpPr>
              <p:spPr>
                <a:xfrm>
                  <a:off x="8662573" y="1839896"/>
                  <a:ext cx="2578029" cy="725008"/>
                </a:xfrm>
                <a:prstGeom prst="rect">
                  <a:avLst/>
                </a:prstGeom>
                <a:noFill/>
              </p:spPr>
              <p:txBody>
                <a:bodyPr wrap="square" lIns="90000" tIns="46800" rIns="90000" bIns="46800" anchor="t">
                  <a:normAutofit fontScale="85000" lnSpcReduction="10000"/>
                </a:bodyPr>
                <a:lstStyle/>
                <a:p>
                  <a:pPr defTabSz="914378">
                    <a:lnSpc>
                      <a:spcPct val="120000"/>
                    </a:lnSpc>
                    <a:spcBef>
                      <a:spcPct val="0"/>
                    </a:spcBef>
                    <a:defRPr/>
                  </a:pPr>
                  <a:r>
                    <a:rPr lang="en-US" altLang="zh-CN" sz="1100" dirty="0"/>
                    <a:t>This part of the content as a text typesetting placeholder display</a:t>
                  </a:r>
                  <a:br>
                    <a:rPr lang="zh-CN" altLang="en-US" sz="1100" dirty="0"/>
                  </a:br>
                  <a:r>
                    <a:rPr lang="en-US" altLang="zh-CN" sz="1100" dirty="0"/>
                    <a:t>(Recommended theme font)</a:t>
                  </a:r>
                  <a:endParaRPr lang="zh-CN" altLang="en-US" sz="1100" dirty="0"/>
                </a:p>
              </p:txBody>
            </p:sp>
            <p:sp>
              <p:nvSpPr>
                <p:cNvPr id="20" name="îṣļîḑé-Rectangle 19">
                  <a:extLst>
                    <a:ext uri="{FF2B5EF4-FFF2-40B4-BE49-F238E27FC236}">
                      <a16:creationId xmlns:a16="http://schemas.microsoft.com/office/drawing/2014/main" id="{9B6CE6D3-79B1-40DB-BB3D-082987524C64}"/>
                    </a:ext>
                  </a:extLst>
                </p:cNvPr>
                <p:cNvSpPr/>
                <p:nvPr/>
              </p:nvSpPr>
              <p:spPr>
                <a:xfrm>
                  <a:off x="8662573" y="1518902"/>
                  <a:ext cx="2578029" cy="320994"/>
                </a:xfrm>
                <a:prstGeom prst="rect">
                  <a:avLst/>
                </a:prstGeom>
              </p:spPr>
              <p:txBody>
                <a:bodyPr wrap="none" lIns="90000" tIns="46800" rIns="90000" bIns="46800" anchor="b">
                  <a:normAutofit fontScale="77500" lnSpcReduction="20000"/>
                </a:bodyPr>
                <a:lstStyle/>
                <a:p>
                  <a:pPr lvl="0" defTabSz="914378">
                    <a:spcBef>
                      <a:spcPct val="0"/>
                    </a:spcBef>
                    <a:defRPr/>
                  </a:pPr>
                  <a:r>
                    <a:rPr lang="en-US" altLang="zh-CN" sz="1600" b="1" dirty="0">
                      <a:solidFill>
                        <a:schemeClr val="accent4"/>
                      </a:solidFill>
                    </a:rPr>
                    <a:t>Title text preset</a:t>
                  </a:r>
                  <a:endParaRPr lang="zh-CN" altLang="en-US" sz="1600" b="1" dirty="0">
                    <a:solidFill>
                      <a:schemeClr val="accent4"/>
                    </a:solidFill>
                  </a:endParaRPr>
                </a:p>
              </p:txBody>
            </p:sp>
          </p:grpSp>
        </p:grpSp>
        <p:grpSp>
          <p:nvGrpSpPr>
            <p:cNvPr id="10" name="组合 9">
              <a:extLst>
                <a:ext uri="{FF2B5EF4-FFF2-40B4-BE49-F238E27FC236}">
                  <a16:creationId xmlns:a16="http://schemas.microsoft.com/office/drawing/2014/main" id="{054CDDF9-8CDC-4DC0-9D23-0DD74F69418B}"/>
                </a:ext>
              </a:extLst>
            </p:cNvPr>
            <p:cNvGrpSpPr/>
            <p:nvPr/>
          </p:nvGrpSpPr>
          <p:grpSpPr>
            <a:xfrm>
              <a:off x="4699254" y="3737795"/>
              <a:ext cx="2925205" cy="784501"/>
              <a:chOff x="6265673" y="4983727"/>
              <a:chExt cx="3900273" cy="1046002"/>
            </a:xfrm>
          </p:grpSpPr>
          <p:grpSp>
            <p:nvGrpSpPr>
              <p:cNvPr id="11" name="组合 10">
                <a:extLst>
                  <a:ext uri="{FF2B5EF4-FFF2-40B4-BE49-F238E27FC236}">
                    <a16:creationId xmlns:a16="http://schemas.microsoft.com/office/drawing/2014/main" id="{BFA8EDA7-C278-4342-9A54-179BB0AD0F38}"/>
                  </a:ext>
                </a:extLst>
              </p:cNvPr>
              <p:cNvGrpSpPr/>
              <p:nvPr/>
            </p:nvGrpSpPr>
            <p:grpSpPr>
              <a:xfrm>
                <a:off x="6265673" y="5182692"/>
                <a:ext cx="648072" cy="648072"/>
                <a:chOff x="3909160" y="2249137"/>
                <a:chExt cx="648072" cy="648072"/>
              </a:xfrm>
            </p:grpSpPr>
            <p:sp>
              <p:nvSpPr>
                <p:cNvPr id="15" name="îṣļîḑé-Oval 14">
                  <a:extLst>
                    <a:ext uri="{FF2B5EF4-FFF2-40B4-BE49-F238E27FC236}">
                      <a16:creationId xmlns:a16="http://schemas.microsoft.com/office/drawing/2014/main" id="{1B777785-D8EE-4D52-8831-C94BC37ED84F}"/>
                    </a:ext>
                  </a:extLst>
                </p:cNvPr>
                <p:cNvSpPr/>
                <p:nvPr/>
              </p:nvSpPr>
              <p:spPr>
                <a:xfrm>
                  <a:off x="3909160" y="2249137"/>
                  <a:ext cx="648072" cy="648072"/>
                </a:xfrm>
                <a:prstGeom prst="ellipse">
                  <a:avLst/>
                </a:prstGeom>
                <a:solidFill>
                  <a:schemeClr val="accent2"/>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dirty="0"/>
                </a:p>
              </p:txBody>
            </p:sp>
            <p:sp>
              <p:nvSpPr>
                <p:cNvPr id="16" name="îṣļîḑé-university7">
                  <a:extLst>
                    <a:ext uri="{FF2B5EF4-FFF2-40B4-BE49-F238E27FC236}">
                      <a16:creationId xmlns:a16="http://schemas.microsoft.com/office/drawing/2014/main" id="{8D8D4A02-52D6-4AA9-94D0-A065BC68E7CB}"/>
                    </a:ext>
                  </a:extLst>
                </p:cNvPr>
                <p:cNvSpPr>
                  <a:spLocks/>
                </p:cNvSpPr>
                <p:nvPr/>
              </p:nvSpPr>
              <p:spPr bwMode="auto">
                <a:xfrm>
                  <a:off x="4043050" y="2390028"/>
                  <a:ext cx="380293" cy="366291"/>
                </a:xfrm>
                <a:custGeom>
                  <a:avLst/>
                  <a:gdLst>
                    <a:gd name="T0" fmla="*/ 3413 w 6827"/>
                    <a:gd name="T1" fmla="*/ 0 h 5912"/>
                    <a:gd name="T2" fmla="*/ 0 w 6827"/>
                    <a:gd name="T3" fmla="*/ 5912 h 5912"/>
                    <a:gd name="T4" fmla="*/ 6827 w 6827"/>
                    <a:gd name="T5" fmla="*/ 5912 h 5912"/>
                    <a:gd name="T6" fmla="*/ 3413 w 6827"/>
                    <a:gd name="T7" fmla="*/ 0 h 5912"/>
                    <a:gd name="T8" fmla="*/ 3413 w 6827"/>
                    <a:gd name="T9" fmla="*/ 972 h 5912"/>
                    <a:gd name="T10" fmla="*/ 4489 w 6827"/>
                    <a:gd name="T11" fmla="*/ 2835 h 5912"/>
                    <a:gd name="T12" fmla="*/ 2338 w 6827"/>
                    <a:gd name="T13" fmla="*/ 2835 h 5912"/>
                    <a:gd name="T14" fmla="*/ 3413 w 6827"/>
                    <a:gd name="T15" fmla="*/ 972 h 5912"/>
                    <a:gd name="T16" fmla="*/ 842 w 6827"/>
                    <a:gd name="T17" fmla="*/ 5426 h 5912"/>
                    <a:gd name="T18" fmla="*/ 1917 w 6827"/>
                    <a:gd name="T19" fmla="*/ 3564 h 5912"/>
                    <a:gd name="T20" fmla="*/ 2993 w 6827"/>
                    <a:gd name="T21" fmla="*/ 5426 h 5912"/>
                    <a:gd name="T22" fmla="*/ 842 w 6827"/>
                    <a:gd name="T23" fmla="*/ 5426 h 5912"/>
                    <a:gd name="T24" fmla="*/ 2338 w 6827"/>
                    <a:gd name="T25" fmla="*/ 3321 h 5912"/>
                    <a:gd name="T26" fmla="*/ 4489 w 6827"/>
                    <a:gd name="T27" fmla="*/ 3321 h 5912"/>
                    <a:gd name="T28" fmla="*/ 3413 w 6827"/>
                    <a:gd name="T29" fmla="*/ 5183 h 5912"/>
                    <a:gd name="T30" fmla="*/ 2338 w 6827"/>
                    <a:gd name="T31" fmla="*/ 3321 h 5912"/>
                    <a:gd name="T32" fmla="*/ 4910 w 6827"/>
                    <a:gd name="T33" fmla="*/ 3564 h 5912"/>
                    <a:gd name="T34" fmla="*/ 5985 w 6827"/>
                    <a:gd name="T35" fmla="*/ 5426 h 5912"/>
                    <a:gd name="T36" fmla="*/ 3834 w 6827"/>
                    <a:gd name="T37" fmla="*/ 5426 h 5912"/>
                    <a:gd name="T38" fmla="*/ 4910 w 6827"/>
                    <a:gd name="T39" fmla="*/ 3564 h 59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827" h="5912">
                      <a:moveTo>
                        <a:pt x="3413" y="0"/>
                      </a:moveTo>
                      <a:lnTo>
                        <a:pt x="0" y="5912"/>
                      </a:lnTo>
                      <a:lnTo>
                        <a:pt x="6827" y="5912"/>
                      </a:lnTo>
                      <a:lnTo>
                        <a:pt x="3413" y="0"/>
                      </a:lnTo>
                      <a:close/>
                      <a:moveTo>
                        <a:pt x="3413" y="972"/>
                      </a:moveTo>
                      <a:lnTo>
                        <a:pt x="4489" y="2835"/>
                      </a:lnTo>
                      <a:lnTo>
                        <a:pt x="2338" y="2835"/>
                      </a:lnTo>
                      <a:lnTo>
                        <a:pt x="3413" y="972"/>
                      </a:lnTo>
                      <a:close/>
                      <a:moveTo>
                        <a:pt x="842" y="5426"/>
                      </a:moveTo>
                      <a:lnTo>
                        <a:pt x="1917" y="3564"/>
                      </a:lnTo>
                      <a:lnTo>
                        <a:pt x="2993" y="5426"/>
                      </a:lnTo>
                      <a:lnTo>
                        <a:pt x="842" y="5426"/>
                      </a:lnTo>
                      <a:close/>
                      <a:moveTo>
                        <a:pt x="2338" y="3321"/>
                      </a:moveTo>
                      <a:lnTo>
                        <a:pt x="4489" y="3321"/>
                      </a:lnTo>
                      <a:lnTo>
                        <a:pt x="3413" y="5183"/>
                      </a:lnTo>
                      <a:lnTo>
                        <a:pt x="2338" y="3321"/>
                      </a:lnTo>
                      <a:close/>
                      <a:moveTo>
                        <a:pt x="4910" y="3564"/>
                      </a:moveTo>
                      <a:lnTo>
                        <a:pt x="5985" y="5426"/>
                      </a:lnTo>
                      <a:lnTo>
                        <a:pt x="3834" y="5426"/>
                      </a:lnTo>
                      <a:lnTo>
                        <a:pt x="4910" y="3564"/>
                      </a:lnTo>
                      <a:close/>
                    </a:path>
                  </a:pathLst>
                </a:custGeom>
                <a:solidFill>
                  <a:schemeClr val="bg1"/>
                </a:solidFill>
                <a:ln>
                  <a:noFill/>
                </a:ln>
              </p:spPr>
              <p:txBody>
                <a:bodyPr anchor="ctr"/>
                <a:lstStyle/>
                <a:p>
                  <a:pPr algn="ctr"/>
                  <a:endParaRPr dirty="0"/>
                </a:p>
              </p:txBody>
            </p:sp>
          </p:grpSp>
          <p:grpSp>
            <p:nvGrpSpPr>
              <p:cNvPr id="12" name="组合 11">
                <a:extLst>
                  <a:ext uri="{FF2B5EF4-FFF2-40B4-BE49-F238E27FC236}">
                    <a16:creationId xmlns:a16="http://schemas.microsoft.com/office/drawing/2014/main" id="{CD3D7CC9-AC10-4656-AD94-373DB8202361}"/>
                  </a:ext>
                </a:extLst>
              </p:cNvPr>
              <p:cNvGrpSpPr/>
              <p:nvPr/>
            </p:nvGrpSpPr>
            <p:grpSpPr>
              <a:xfrm>
                <a:off x="7587917" y="4983727"/>
                <a:ext cx="2578029" cy="1046002"/>
                <a:chOff x="8662573" y="1518902"/>
                <a:chExt cx="2578029" cy="1046002"/>
              </a:xfrm>
            </p:grpSpPr>
            <p:sp>
              <p:nvSpPr>
                <p:cNvPr id="13" name="îṣļîḑé-TextBox 5">
                  <a:extLst>
                    <a:ext uri="{FF2B5EF4-FFF2-40B4-BE49-F238E27FC236}">
                      <a16:creationId xmlns:a16="http://schemas.microsoft.com/office/drawing/2014/main" id="{C6391B0D-9E8B-49E0-B084-4009CDB9299E}"/>
                    </a:ext>
                  </a:extLst>
                </p:cNvPr>
                <p:cNvSpPr txBox="1"/>
                <p:nvPr/>
              </p:nvSpPr>
              <p:spPr>
                <a:xfrm>
                  <a:off x="8662573" y="1839896"/>
                  <a:ext cx="2578029" cy="725008"/>
                </a:xfrm>
                <a:prstGeom prst="rect">
                  <a:avLst/>
                </a:prstGeom>
                <a:noFill/>
              </p:spPr>
              <p:txBody>
                <a:bodyPr wrap="square" lIns="90000" tIns="46800" rIns="90000" bIns="46800" anchor="t">
                  <a:normAutofit fontScale="85000" lnSpcReduction="10000"/>
                </a:bodyPr>
                <a:lstStyle/>
                <a:p>
                  <a:pPr defTabSz="914378">
                    <a:lnSpc>
                      <a:spcPct val="120000"/>
                    </a:lnSpc>
                    <a:spcBef>
                      <a:spcPct val="0"/>
                    </a:spcBef>
                    <a:defRPr/>
                  </a:pPr>
                  <a:r>
                    <a:rPr lang="en-US" altLang="zh-CN" sz="1100" dirty="0"/>
                    <a:t>This part of the content as a text typesetting placeholder display</a:t>
                  </a:r>
                  <a:br>
                    <a:rPr lang="zh-CN" altLang="en-US" sz="1100" dirty="0"/>
                  </a:br>
                  <a:r>
                    <a:rPr lang="en-US" altLang="zh-CN" sz="1100" dirty="0"/>
                    <a:t>(Recommended theme font)</a:t>
                  </a:r>
                  <a:endParaRPr lang="zh-CN" altLang="en-US" sz="1100" dirty="0"/>
                </a:p>
              </p:txBody>
            </p:sp>
            <p:sp>
              <p:nvSpPr>
                <p:cNvPr id="14" name="îṣļîḑé-Rectangle 13">
                  <a:extLst>
                    <a:ext uri="{FF2B5EF4-FFF2-40B4-BE49-F238E27FC236}">
                      <a16:creationId xmlns:a16="http://schemas.microsoft.com/office/drawing/2014/main" id="{262C39F6-8958-409E-BABA-A49E5C4E197D}"/>
                    </a:ext>
                  </a:extLst>
                </p:cNvPr>
                <p:cNvSpPr/>
                <p:nvPr/>
              </p:nvSpPr>
              <p:spPr>
                <a:xfrm>
                  <a:off x="8662573" y="1518902"/>
                  <a:ext cx="2578029" cy="320994"/>
                </a:xfrm>
                <a:prstGeom prst="rect">
                  <a:avLst/>
                </a:prstGeom>
              </p:spPr>
              <p:txBody>
                <a:bodyPr wrap="none" lIns="90000" tIns="46800" rIns="90000" bIns="46800" anchor="b">
                  <a:normAutofit fontScale="77500" lnSpcReduction="20000"/>
                </a:bodyPr>
                <a:lstStyle/>
                <a:p>
                  <a:pPr lvl="0" defTabSz="914378">
                    <a:spcBef>
                      <a:spcPct val="0"/>
                    </a:spcBef>
                    <a:defRPr/>
                  </a:pPr>
                  <a:r>
                    <a:rPr lang="en-US" altLang="zh-CN" sz="1600" b="1" dirty="0">
                      <a:solidFill>
                        <a:schemeClr val="accent2"/>
                      </a:solidFill>
                    </a:rPr>
                    <a:t>Title text preset</a:t>
                  </a:r>
                  <a:endParaRPr lang="zh-CN" altLang="en-US" sz="1600" b="1" dirty="0">
                    <a:solidFill>
                      <a:schemeClr val="accent2"/>
                    </a:solidFill>
                  </a:endParaRPr>
                </a:p>
              </p:txBody>
            </p:sp>
          </p:grpSp>
        </p:grpSp>
      </p:grpSp>
      <p:sp>
        <p:nvSpPr>
          <p:cNvPr id="39" name="Title 1">
            <a:extLst>
              <a:ext uri="{FF2B5EF4-FFF2-40B4-BE49-F238E27FC236}">
                <a16:creationId xmlns:a16="http://schemas.microsoft.com/office/drawing/2014/main" id="{DB4DB5E2-C820-400B-9EE6-C47391D7EAC3}"/>
              </a:ext>
            </a:extLst>
          </p:cNvPr>
          <p:cNvSpPr txBox="1">
            <a:spLocks/>
          </p:cNvSpPr>
          <p:nvPr/>
        </p:nvSpPr>
        <p:spPr>
          <a:xfrm>
            <a:off x="631402" y="164448"/>
            <a:ext cx="4680520" cy="404464"/>
          </a:xfrm>
          <a:prstGeom prst="rect">
            <a:avLst/>
          </a:prstGeom>
        </p:spPr>
        <p:txBody>
          <a:bodyPr lIns="0" rIns="0" anchor="ctr">
            <a:noAutofit/>
          </a:bodyPr>
          <a:lstStyle>
            <a:lvl1pPr algn="ctr" defTabSz="914400" rtl="0" eaLnBrk="1" latinLnBrk="0" hangingPunct="1">
              <a:spcBef>
                <a:spcPct val="0"/>
              </a:spcBef>
              <a:buNone/>
              <a:defRPr sz="3000" b="0" kern="1200">
                <a:solidFill>
                  <a:schemeClr val="accent1"/>
                </a:solidFill>
                <a:latin typeface="U.S. 101" pitchFamily="2" charset="0"/>
                <a:ea typeface="Roboto" pitchFamily="2" charset="0"/>
                <a:cs typeface="Open Sans Light" panose="020B0306030504020204" pitchFamily="34" charset="0"/>
              </a:defRPr>
            </a:lvl1pPr>
          </a:lstStyle>
          <a:p>
            <a:pPr algn="l"/>
            <a:r>
              <a:rPr lang="en-US" altLang="zh-CN" sz="2400" dirty="0">
                <a:solidFill>
                  <a:schemeClr val="bg1"/>
                </a:solidFill>
                <a:latin typeface="微软雅黑" panose="020B0503020204020204" pitchFamily="34" charset="-122"/>
                <a:ea typeface="微软雅黑" panose="020B0503020204020204" pitchFamily="34" charset="-122"/>
              </a:rPr>
              <a:t>Click to enter the title content</a:t>
            </a:r>
            <a:endParaRPr lang="en-GB" altLang="zh-CN" sz="2400" dirty="0">
              <a:solidFill>
                <a:schemeClr val="bg1"/>
              </a:solidFill>
              <a:latin typeface="微软雅黑" panose="020B0503020204020204" pitchFamily="34" charset="-122"/>
              <a:ea typeface="微软雅黑" panose="020B0503020204020204" pitchFamily="34" charset="-122"/>
            </a:endParaRPr>
          </a:p>
        </p:txBody>
      </p:sp>
      <p:pic>
        <p:nvPicPr>
          <p:cNvPr id="4" name="Imagen 3"/>
          <p:cNvPicPr>
            <a:picLocks noChangeAspect="1"/>
          </p:cNvPicPr>
          <p:nvPr/>
        </p:nvPicPr>
        <p:blipFill>
          <a:blip r:embed="rId3"/>
          <a:stretch>
            <a:fillRect/>
          </a:stretch>
        </p:blipFill>
        <p:spPr>
          <a:xfrm>
            <a:off x="764682" y="1581916"/>
            <a:ext cx="2028619" cy="2043987"/>
          </a:xfrm>
          <a:prstGeom prst="rect">
            <a:avLst/>
          </a:prstGeom>
        </p:spPr>
      </p:pic>
      <p:sp>
        <p:nvSpPr>
          <p:cNvPr id="38" name="Freeform 5">
            <a:extLst>
              <a:ext uri="{FF2B5EF4-FFF2-40B4-BE49-F238E27FC236}">
                <a16:creationId xmlns:a16="http://schemas.microsoft.com/office/drawing/2014/main" id="{8D7B9694-6F5C-DB3E-7001-48861F1F93C5}"/>
              </a:ext>
            </a:extLst>
          </p:cNvPr>
          <p:cNvSpPr/>
          <p:nvPr/>
        </p:nvSpPr>
        <p:spPr bwMode="auto">
          <a:xfrm rot="16200000" flipH="1" flipV="1">
            <a:off x="-367950" y="356147"/>
            <a:ext cx="1203822" cy="478146"/>
          </a:xfrm>
          <a:custGeom>
            <a:avLst/>
            <a:gdLst>
              <a:gd name="T0" fmla="*/ 5233 w 5233"/>
              <a:gd name="T1" fmla="*/ 1294 h 1294"/>
              <a:gd name="T2" fmla="*/ 0 w 5233"/>
              <a:gd name="T3" fmla="*/ 1294 h 1294"/>
              <a:gd name="T4" fmla="*/ 0 w 5233"/>
              <a:gd name="T5" fmla="*/ 0 h 1294"/>
              <a:gd name="T6" fmla="*/ 3097 w 5233"/>
              <a:gd name="T7" fmla="*/ 0 h 1294"/>
              <a:gd name="T8" fmla="*/ 5233 w 5233"/>
              <a:gd name="T9" fmla="*/ 1294 h 1294"/>
            </a:gdLst>
            <a:ahLst/>
            <a:cxnLst>
              <a:cxn ang="0">
                <a:pos x="T0" y="T1"/>
              </a:cxn>
              <a:cxn ang="0">
                <a:pos x="T2" y="T3"/>
              </a:cxn>
              <a:cxn ang="0">
                <a:pos x="T4" y="T5"/>
              </a:cxn>
              <a:cxn ang="0">
                <a:pos x="T6" y="T7"/>
              </a:cxn>
              <a:cxn ang="0">
                <a:pos x="T8" y="T9"/>
              </a:cxn>
            </a:cxnLst>
            <a:rect l="0" t="0" r="r" b="b"/>
            <a:pathLst>
              <a:path w="5233" h="1294">
                <a:moveTo>
                  <a:pt x="5233" y="1294"/>
                </a:moveTo>
                <a:lnTo>
                  <a:pt x="0" y="1294"/>
                </a:lnTo>
                <a:lnTo>
                  <a:pt x="0" y="0"/>
                </a:lnTo>
                <a:lnTo>
                  <a:pt x="3097" y="0"/>
                </a:lnTo>
                <a:lnTo>
                  <a:pt x="5233" y="1294"/>
                </a:lnTo>
                <a:close/>
              </a:path>
            </a:pathLst>
          </a:custGeom>
          <a:solidFill>
            <a:srgbClr val="6096C8"/>
          </a:solidFill>
          <a:ln>
            <a:noFill/>
          </a:ln>
        </p:spPr>
        <p:txBody>
          <a:bodyPr vert="horz" wrap="square" lIns="91440" tIns="45720" rIns="91440" bIns="45720" numCol="1" anchor="t" anchorCtr="0" compatLnSpc="1">
            <a:prstTxWarp prst="textNoShape">
              <a:avLst/>
            </a:prstTxWarp>
          </a:bodyPr>
          <a:lstStyle/>
          <a:p>
            <a:endParaRPr lang="es-ES" sz="2100">
              <a:solidFill>
                <a:schemeClr val="tx1">
                  <a:lumMod val="65000"/>
                  <a:lumOff val="35000"/>
                </a:schemeClr>
              </a:solidFill>
            </a:endParaRPr>
          </a:p>
        </p:txBody>
      </p:sp>
      <p:sp>
        <p:nvSpPr>
          <p:cNvPr id="40" name="Freeform 5">
            <a:extLst>
              <a:ext uri="{FF2B5EF4-FFF2-40B4-BE49-F238E27FC236}">
                <a16:creationId xmlns:a16="http://schemas.microsoft.com/office/drawing/2014/main" id="{41C8316B-5BBF-4188-E8E8-F5599EA714E4}"/>
              </a:ext>
            </a:extLst>
          </p:cNvPr>
          <p:cNvSpPr/>
          <p:nvPr/>
        </p:nvSpPr>
        <p:spPr bwMode="auto">
          <a:xfrm rot="16200000" flipH="1">
            <a:off x="8274957" y="362684"/>
            <a:ext cx="1243987" cy="494099"/>
          </a:xfrm>
          <a:custGeom>
            <a:avLst/>
            <a:gdLst>
              <a:gd name="T0" fmla="*/ 5233 w 5233"/>
              <a:gd name="T1" fmla="*/ 1294 h 1294"/>
              <a:gd name="T2" fmla="*/ 0 w 5233"/>
              <a:gd name="T3" fmla="*/ 1294 h 1294"/>
              <a:gd name="T4" fmla="*/ 0 w 5233"/>
              <a:gd name="T5" fmla="*/ 0 h 1294"/>
              <a:gd name="T6" fmla="*/ 3097 w 5233"/>
              <a:gd name="T7" fmla="*/ 0 h 1294"/>
              <a:gd name="T8" fmla="*/ 5233 w 5233"/>
              <a:gd name="T9" fmla="*/ 1294 h 1294"/>
            </a:gdLst>
            <a:ahLst/>
            <a:cxnLst>
              <a:cxn ang="0">
                <a:pos x="T0" y="T1"/>
              </a:cxn>
              <a:cxn ang="0">
                <a:pos x="T2" y="T3"/>
              </a:cxn>
              <a:cxn ang="0">
                <a:pos x="T4" y="T5"/>
              </a:cxn>
              <a:cxn ang="0">
                <a:pos x="T6" y="T7"/>
              </a:cxn>
              <a:cxn ang="0">
                <a:pos x="T8" y="T9"/>
              </a:cxn>
            </a:cxnLst>
            <a:rect l="0" t="0" r="r" b="b"/>
            <a:pathLst>
              <a:path w="5233" h="1294">
                <a:moveTo>
                  <a:pt x="5233" y="1294"/>
                </a:moveTo>
                <a:lnTo>
                  <a:pt x="0" y="1294"/>
                </a:lnTo>
                <a:lnTo>
                  <a:pt x="0" y="0"/>
                </a:lnTo>
                <a:lnTo>
                  <a:pt x="3097" y="0"/>
                </a:lnTo>
                <a:lnTo>
                  <a:pt x="5233" y="1294"/>
                </a:lnTo>
                <a:close/>
              </a:path>
            </a:pathLst>
          </a:custGeom>
          <a:solidFill>
            <a:srgbClr val="6096C8"/>
          </a:solidFill>
          <a:ln>
            <a:noFill/>
          </a:ln>
        </p:spPr>
        <p:txBody>
          <a:bodyPr vert="horz" wrap="square" lIns="91440" tIns="45720" rIns="91440" bIns="45720" numCol="1" anchor="t" anchorCtr="0" compatLnSpc="1">
            <a:prstTxWarp prst="textNoShape">
              <a:avLst/>
            </a:prstTxWarp>
          </a:bodyPr>
          <a:lstStyle/>
          <a:p>
            <a:endParaRPr lang="es-ES" sz="2100">
              <a:solidFill>
                <a:schemeClr val="tx1">
                  <a:lumMod val="65000"/>
                  <a:lumOff val="35000"/>
                </a:schemeClr>
              </a:solidFill>
            </a:endParaRPr>
          </a:p>
        </p:txBody>
      </p:sp>
      <p:grpSp>
        <p:nvGrpSpPr>
          <p:cNvPr id="41" name="Google Shape;6034;p88">
            <a:extLst>
              <a:ext uri="{FF2B5EF4-FFF2-40B4-BE49-F238E27FC236}">
                <a16:creationId xmlns:a16="http://schemas.microsoft.com/office/drawing/2014/main" id="{7CB404C0-9F52-C2B8-9A6F-BCB6F148F435}"/>
              </a:ext>
            </a:extLst>
          </p:cNvPr>
          <p:cNvGrpSpPr/>
          <p:nvPr/>
        </p:nvGrpSpPr>
        <p:grpSpPr>
          <a:xfrm>
            <a:off x="7458619" y="181347"/>
            <a:ext cx="1212346" cy="957137"/>
            <a:chOff x="-10007226" y="-743125"/>
            <a:chExt cx="8006101" cy="6320749"/>
          </a:xfrm>
        </p:grpSpPr>
        <p:sp>
          <p:nvSpPr>
            <p:cNvPr id="42" name="Google Shape;6035;p88">
              <a:extLst>
                <a:ext uri="{FF2B5EF4-FFF2-40B4-BE49-F238E27FC236}">
                  <a16:creationId xmlns:a16="http://schemas.microsoft.com/office/drawing/2014/main" id="{9A54740F-F8C7-3986-4E76-9910C8E2ACED}"/>
                </a:ext>
              </a:extLst>
            </p:cNvPr>
            <p:cNvSpPr/>
            <p:nvPr/>
          </p:nvSpPr>
          <p:spPr>
            <a:xfrm>
              <a:off x="-8984777" y="-743125"/>
              <a:ext cx="5960899" cy="5960874"/>
            </a:xfrm>
            <a:custGeom>
              <a:avLst/>
              <a:gdLst/>
              <a:ahLst/>
              <a:cxnLst/>
              <a:rect l="l" t="t" r="r" b="b"/>
              <a:pathLst>
                <a:path w="238436" h="238435" extrusionOk="0">
                  <a:moveTo>
                    <a:pt x="119218" y="1"/>
                  </a:moveTo>
                  <a:cubicBezTo>
                    <a:pt x="53377" y="1"/>
                    <a:pt x="1" y="53376"/>
                    <a:pt x="1" y="119218"/>
                  </a:cubicBezTo>
                  <a:cubicBezTo>
                    <a:pt x="1" y="185059"/>
                    <a:pt x="53377" y="238435"/>
                    <a:pt x="119218" y="238435"/>
                  </a:cubicBezTo>
                  <a:cubicBezTo>
                    <a:pt x="185060" y="238435"/>
                    <a:pt x="238435" y="185059"/>
                    <a:pt x="238435" y="119218"/>
                  </a:cubicBezTo>
                  <a:cubicBezTo>
                    <a:pt x="238435" y="53376"/>
                    <a:pt x="185060" y="1"/>
                    <a:pt x="1192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6036;p88">
              <a:extLst>
                <a:ext uri="{FF2B5EF4-FFF2-40B4-BE49-F238E27FC236}">
                  <a16:creationId xmlns:a16="http://schemas.microsoft.com/office/drawing/2014/main" id="{52E2B263-41B4-833D-B118-5CC644591B61}"/>
                </a:ext>
              </a:extLst>
            </p:cNvPr>
            <p:cNvSpPr/>
            <p:nvPr/>
          </p:nvSpPr>
          <p:spPr>
            <a:xfrm>
              <a:off x="-4967225" y="464775"/>
              <a:ext cx="114424" cy="98349"/>
            </a:xfrm>
            <a:custGeom>
              <a:avLst/>
              <a:gdLst/>
              <a:ahLst/>
              <a:cxnLst/>
              <a:rect l="l" t="t" r="r" b="b"/>
              <a:pathLst>
                <a:path w="4577" h="3934" extrusionOk="0">
                  <a:moveTo>
                    <a:pt x="1840" y="1"/>
                  </a:moveTo>
                  <a:cubicBezTo>
                    <a:pt x="655" y="1"/>
                    <a:pt x="0" y="3437"/>
                    <a:pt x="1391" y="3846"/>
                  </a:cubicBezTo>
                  <a:cubicBezTo>
                    <a:pt x="1584" y="3905"/>
                    <a:pt x="1781" y="3933"/>
                    <a:pt x="1974" y="3933"/>
                  </a:cubicBezTo>
                  <a:cubicBezTo>
                    <a:pt x="3378" y="3933"/>
                    <a:pt x="4576" y="2434"/>
                    <a:pt x="2462" y="310"/>
                  </a:cubicBezTo>
                  <a:cubicBezTo>
                    <a:pt x="2245" y="94"/>
                    <a:pt x="2035" y="1"/>
                    <a:pt x="184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6037;p88">
              <a:extLst>
                <a:ext uri="{FF2B5EF4-FFF2-40B4-BE49-F238E27FC236}">
                  <a16:creationId xmlns:a16="http://schemas.microsoft.com/office/drawing/2014/main" id="{8FAB7605-BB7C-6035-0D3A-962BA27CBF67}"/>
                </a:ext>
              </a:extLst>
            </p:cNvPr>
            <p:cNvSpPr/>
            <p:nvPr/>
          </p:nvSpPr>
          <p:spPr>
            <a:xfrm>
              <a:off x="-7323550" y="4612397"/>
              <a:ext cx="533127" cy="499701"/>
            </a:xfrm>
            <a:custGeom>
              <a:avLst/>
              <a:gdLst/>
              <a:ahLst/>
              <a:cxnLst/>
              <a:rect l="l" t="t" r="r" b="b"/>
              <a:pathLst>
                <a:path w="21325" h="19988" extrusionOk="0">
                  <a:moveTo>
                    <a:pt x="7713" y="0"/>
                  </a:moveTo>
                  <a:cubicBezTo>
                    <a:pt x="6004" y="0"/>
                    <a:pt x="4204" y="474"/>
                    <a:pt x="2941" y="1044"/>
                  </a:cubicBezTo>
                  <a:cubicBezTo>
                    <a:pt x="1" y="2390"/>
                    <a:pt x="525" y="8807"/>
                    <a:pt x="1429" y="12617"/>
                  </a:cubicBezTo>
                  <a:cubicBezTo>
                    <a:pt x="7740" y="15641"/>
                    <a:pt x="14360" y="18106"/>
                    <a:pt x="21218" y="19987"/>
                  </a:cubicBezTo>
                  <a:cubicBezTo>
                    <a:pt x="21325" y="19356"/>
                    <a:pt x="21170" y="18594"/>
                    <a:pt x="20622" y="17654"/>
                  </a:cubicBezTo>
                  <a:cubicBezTo>
                    <a:pt x="19110" y="15082"/>
                    <a:pt x="13395" y="8010"/>
                    <a:pt x="12586" y="3461"/>
                  </a:cubicBezTo>
                  <a:cubicBezTo>
                    <a:pt x="12129" y="851"/>
                    <a:pt x="10002" y="0"/>
                    <a:pt x="771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6038;p88">
              <a:extLst>
                <a:ext uri="{FF2B5EF4-FFF2-40B4-BE49-F238E27FC236}">
                  <a16:creationId xmlns:a16="http://schemas.microsoft.com/office/drawing/2014/main" id="{13071875-4114-1FB1-9421-2D8120D21311}"/>
                </a:ext>
              </a:extLst>
            </p:cNvPr>
            <p:cNvSpPr/>
            <p:nvPr/>
          </p:nvSpPr>
          <p:spPr>
            <a:xfrm>
              <a:off x="-5649225" y="-596377"/>
              <a:ext cx="2481277" cy="2314773"/>
            </a:xfrm>
            <a:custGeom>
              <a:avLst/>
              <a:gdLst/>
              <a:ahLst/>
              <a:cxnLst/>
              <a:rect l="l" t="t" r="r" b="b"/>
              <a:pathLst>
                <a:path w="99251" h="92591" extrusionOk="0">
                  <a:moveTo>
                    <a:pt x="22825" y="1"/>
                  </a:moveTo>
                  <a:lnTo>
                    <a:pt x="22825" y="1"/>
                  </a:lnTo>
                  <a:cubicBezTo>
                    <a:pt x="20896" y="4989"/>
                    <a:pt x="20360" y="9811"/>
                    <a:pt x="24646" y="10073"/>
                  </a:cubicBezTo>
                  <a:cubicBezTo>
                    <a:pt x="28932" y="10335"/>
                    <a:pt x="31349" y="11419"/>
                    <a:pt x="30004" y="14633"/>
                  </a:cubicBezTo>
                  <a:cubicBezTo>
                    <a:pt x="28671" y="17848"/>
                    <a:pt x="26789" y="18384"/>
                    <a:pt x="23837" y="20253"/>
                  </a:cubicBezTo>
                  <a:cubicBezTo>
                    <a:pt x="21786" y="21565"/>
                    <a:pt x="19602" y="23265"/>
                    <a:pt x="18286" y="23265"/>
                  </a:cubicBezTo>
                  <a:cubicBezTo>
                    <a:pt x="17715" y="23265"/>
                    <a:pt x="17307" y="22945"/>
                    <a:pt x="17145" y="22134"/>
                  </a:cubicBezTo>
                  <a:cubicBezTo>
                    <a:pt x="16610" y="19455"/>
                    <a:pt x="13395" y="15169"/>
                    <a:pt x="12323" y="12216"/>
                  </a:cubicBezTo>
                  <a:cubicBezTo>
                    <a:pt x="11547" y="10087"/>
                    <a:pt x="11190" y="7952"/>
                    <a:pt x="10238" y="7952"/>
                  </a:cubicBezTo>
                  <a:cubicBezTo>
                    <a:pt x="9875" y="7952"/>
                    <a:pt x="9426" y="8262"/>
                    <a:pt x="8835" y="9002"/>
                  </a:cubicBezTo>
                  <a:cubicBezTo>
                    <a:pt x="6704" y="11681"/>
                    <a:pt x="4144" y="14098"/>
                    <a:pt x="2072" y="17038"/>
                  </a:cubicBezTo>
                  <a:cubicBezTo>
                    <a:pt x="0" y="19991"/>
                    <a:pt x="4287" y="20253"/>
                    <a:pt x="8299" y="21860"/>
                  </a:cubicBezTo>
                  <a:cubicBezTo>
                    <a:pt x="12323" y="23468"/>
                    <a:pt x="13133" y="26147"/>
                    <a:pt x="12061" y="28028"/>
                  </a:cubicBezTo>
                  <a:cubicBezTo>
                    <a:pt x="10978" y="29897"/>
                    <a:pt x="13800" y="30516"/>
                    <a:pt x="14728" y="32576"/>
                  </a:cubicBezTo>
                  <a:cubicBezTo>
                    <a:pt x="15383" y="34005"/>
                    <a:pt x="16883" y="36862"/>
                    <a:pt x="14728" y="38208"/>
                  </a:cubicBezTo>
                  <a:cubicBezTo>
                    <a:pt x="14415" y="38402"/>
                    <a:pt x="13999" y="38483"/>
                    <a:pt x="13511" y="38483"/>
                  </a:cubicBezTo>
                  <a:cubicBezTo>
                    <a:pt x="11142" y="38483"/>
                    <a:pt x="7064" y="36587"/>
                    <a:pt x="4702" y="36587"/>
                  </a:cubicBezTo>
                  <a:cubicBezTo>
                    <a:pt x="4214" y="36587"/>
                    <a:pt x="3800" y="36668"/>
                    <a:pt x="3489" y="36862"/>
                  </a:cubicBezTo>
                  <a:cubicBezTo>
                    <a:pt x="1334" y="38208"/>
                    <a:pt x="2953" y="46244"/>
                    <a:pt x="2143" y="47852"/>
                  </a:cubicBezTo>
                  <a:cubicBezTo>
                    <a:pt x="1334" y="49459"/>
                    <a:pt x="7585" y="49995"/>
                    <a:pt x="9013" y="51328"/>
                  </a:cubicBezTo>
                  <a:cubicBezTo>
                    <a:pt x="9263" y="51563"/>
                    <a:pt x="9633" y="51667"/>
                    <a:pt x="10080" y="51667"/>
                  </a:cubicBezTo>
                  <a:cubicBezTo>
                    <a:pt x="12194" y="51667"/>
                    <a:pt x="16045" y="49347"/>
                    <a:pt x="17145" y="47578"/>
                  </a:cubicBezTo>
                  <a:cubicBezTo>
                    <a:pt x="18479" y="45435"/>
                    <a:pt x="18217" y="43030"/>
                    <a:pt x="20896" y="40613"/>
                  </a:cubicBezTo>
                  <a:cubicBezTo>
                    <a:pt x="23575" y="38208"/>
                    <a:pt x="25992" y="39279"/>
                    <a:pt x="28135" y="38470"/>
                  </a:cubicBezTo>
                  <a:cubicBezTo>
                    <a:pt x="29613" y="37916"/>
                    <a:pt x="29041" y="37100"/>
                    <a:pt x="29262" y="37100"/>
                  </a:cubicBezTo>
                  <a:cubicBezTo>
                    <a:pt x="29360" y="37100"/>
                    <a:pt x="29613" y="37259"/>
                    <a:pt x="30266" y="37672"/>
                  </a:cubicBezTo>
                  <a:cubicBezTo>
                    <a:pt x="32421" y="39005"/>
                    <a:pt x="40982" y="44363"/>
                    <a:pt x="40458" y="45971"/>
                  </a:cubicBezTo>
                  <a:cubicBezTo>
                    <a:pt x="39922" y="47578"/>
                    <a:pt x="36171" y="46506"/>
                    <a:pt x="35898" y="48649"/>
                  </a:cubicBezTo>
                  <a:cubicBezTo>
                    <a:pt x="35643" y="50729"/>
                    <a:pt x="37654" y="51676"/>
                    <a:pt x="38992" y="51676"/>
                  </a:cubicBezTo>
                  <a:cubicBezTo>
                    <a:pt x="39032" y="51676"/>
                    <a:pt x="39073" y="51675"/>
                    <a:pt x="39112" y="51674"/>
                  </a:cubicBezTo>
                  <a:cubicBezTo>
                    <a:pt x="40458" y="51602"/>
                    <a:pt x="42601" y="48114"/>
                    <a:pt x="43934" y="47316"/>
                  </a:cubicBezTo>
                  <a:cubicBezTo>
                    <a:pt x="44075" y="47231"/>
                    <a:pt x="44231" y="47192"/>
                    <a:pt x="44400" y="47192"/>
                  </a:cubicBezTo>
                  <a:cubicBezTo>
                    <a:pt x="45846" y="47192"/>
                    <a:pt x="48295" y="50053"/>
                    <a:pt x="51173" y="51674"/>
                  </a:cubicBezTo>
                  <a:cubicBezTo>
                    <a:pt x="51526" y="51871"/>
                    <a:pt x="51853" y="51960"/>
                    <a:pt x="52158" y="51960"/>
                  </a:cubicBezTo>
                  <a:cubicBezTo>
                    <a:pt x="54630" y="51960"/>
                    <a:pt x="55636" y="46127"/>
                    <a:pt x="57067" y="45173"/>
                  </a:cubicBezTo>
                  <a:cubicBezTo>
                    <a:pt x="57712" y="44743"/>
                    <a:pt x="59994" y="44528"/>
                    <a:pt x="62513" y="44528"/>
                  </a:cubicBezTo>
                  <a:cubicBezTo>
                    <a:pt x="66275" y="44528"/>
                    <a:pt x="70567" y="45008"/>
                    <a:pt x="70723" y="45971"/>
                  </a:cubicBezTo>
                  <a:cubicBezTo>
                    <a:pt x="70997" y="47578"/>
                    <a:pt x="59746" y="45709"/>
                    <a:pt x="58400" y="49185"/>
                  </a:cubicBezTo>
                  <a:cubicBezTo>
                    <a:pt x="57067" y="52674"/>
                    <a:pt x="62687" y="53745"/>
                    <a:pt x="65639" y="55888"/>
                  </a:cubicBezTo>
                  <a:cubicBezTo>
                    <a:pt x="68580" y="58032"/>
                    <a:pt x="70473" y="65532"/>
                    <a:pt x="70735" y="70890"/>
                  </a:cubicBezTo>
                  <a:cubicBezTo>
                    <a:pt x="70997" y="76248"/>
                    <a:pt x="77153" y="92321"/>
                    <a:pt x="82511" y="92583"/>
                  </a:cubicBezTo>
                  <a:cubicBezTo>
                    <a:pt x="82606" y="92588"/>
                    <a:pt x="82703" y="92591"/>
                    <a:pt x="82800" y="92591"/>
                  </a:cubicBezTo>
                  <a:cubicBezTo>
                    <a:pt x="88143" y="92591"/>
                    <a:pt x="95624" y="85304"/>
                    <a:pt x="94572" y="82404"/>
                  </a:cubicBezTo>
                  <a:cubicBezTo>
                    <a:pt x="93500" y="79463"/>
                    <a:pt x="87071" y="80796"/>
                    <a:pt x="85201" y="76248"/>
                  </a:cubicBezTo>
                  <a:cubicBezTo>
                    <a:pt x="83320" y="71688"/>
                    <a:pt x="80367" y="67938"/>
                    <a:pt x="82249" y="67140"/>
                  </a:cubicBezTo>
                  <a:cubicBezTo>
                    <a:pt x="82307" y="67115"/>
                    <a:pt x="82367" y="67102"/>
                    <a:pt x="82430" y="67102"/>
                  </a:cubicBezTo>
                  <a:cubicBezTo>
                    <a:pt x="84194" y="67102"/>
                    <a:pt x="87576" y="76916"/>
                    <a:pt x="96568" y="76916"/>
                  </a:cubicBezTo>
                  <a:cubicBezTo>
                    <a:pt x="97412" y="76916"/>
                    <a:pt x="98305" y="76830"/>
                    <a:pt x="99251" y="76641"/>
                  </a:cubicBezTo>
                  <a:cubicBezTo>
                    <a:pt x="99239" y="76617"/>
                    <a:pt x="99239" y="76581"/>
                    <a:pt x="99227" y="76558"/>
                  </a:cubicBezTo>
                  <a:cubicBezTo>
                    <a:pt x="98989" y="75903"/>
                    <a:pt x="97441" y="71724"/>
                    <a:pt x="95512" y="66616"/>
                  </a:cubicBezTo>
                  <a:cubicBezTo>
                    <a:pt x="92012" y="58401"/>
                    <a:pt x="87606" y="50674"/>
                    <a:pt x="82439" y="43530"/>
                  </a:cubicBezTo>
                  <a:lnTo>
                    <a:pt x="82439" y="43530"/>
                  </a:lnTo>
                  <a:cubicBezTo>
                    <a:pt x="83201" y="44661"/>
                    <a:pt x="86237" y="54543"/>
                    <a:pt x="82249" y="54817"/>
                  </a:cubicBezTo>
                  <a:cubicBezTo>
                    <a:pt x="82196" y="54820"/>
                    <a:pt x="82144" y="54822"/>
                    <a:pt x="82093" y="54822"/>
                  </a:cubicBezTo>
                  <a:cubicBezTo>
                    <a:pt x="78204" y="54822"/>
                    <a:pt x="77427" y="45155"/>
                    <a:pt x="77427" y="43827"/>
                  </a:cubicBezTo>
                  <a:cubicBezTo>
                    <a:pt x="77427" y="42506"/>
                    <a:pt x="73569" y="32778"/>
                    <a:pt x="73498" y="32588"/>
                  </a:cubicBezTo>
                  <a:cubicBezTo>
                    <a:pt x="73343" y="32421"/>
                    <a:pt x="73176" y="32255"/>
                    <a:pt x="73021" y="32076"/>
                  </a:cubicBezTo>
                  <a:cubicBezTo>
                    <a:pt x="72509" y="31540"/>
                    <a:pt x="71616" y="30612"/>
                    <a:pt x="70461" y="29409"/>
                  </a:cubicBezTo>
                  <a:cubicBezTo>
                    <a:pt x="63723" y="22622"/>
                    <a:pt x="56186" y="16634"/>
                    <a:pt x="47994" y="11621"/>
                  </a:cubicBezTo>
                  <a:lnTo>
                    <a:pt x="47994" y="11621"/>
                  </a:lnTo>
                  <a:cubicBezTo>
                    <a:pt x="47518" y="12978"/>
                    <a:pt x="48363" y="15372"/>
                    <a:pt x="47423" y="16503"/>
                  </a:cubicBezTo>
                  <a:cubicBezTo>
                    <a:pt x="46121" y="18057"/>
                    <a:pt x="42325" y="21874"/>
                    <a:pt x="37950" y="21874"/>
                  </a:cubicBezTo>
                  <a:cubicBezTo>
                    <a:pt x="37803" y="21874"/>
                    <a:pt x="37654" y="21869"/>
                    <a:pt x="37505" y="21860"/>
                  </a:cubicBezTo>
                  <a:cubicBezTo>
                    <a:pt x="32957" y="21599"/>
                    <a:pt x="30814" y="19455"/>
                    <a:pt x="33493" y="17848"/>
                  </a:cubicBezTo>
                  <a:cubicBezTo>
                    <a:pt x="36160" y="16241"/>
                    <a:pt x="37707" y="17312"/>
                    <a:pt x="38850" y="12216"/>
                  </a:cubicBezTo>
                  <a:cubicBezTo>
                    <a:pt x="39886" y="7573"/>
                    <a:pt x="38779" y="6561"/>
                    <a:pt x="38577" y="6418"/>
                  </a:cubicBezTo>
                  <a:cubicBezTo>
                    <a:pt x="33516" y="3918"/>
                    <a:pt x="28254" y="1775"/>
                    <a:pt x="2282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6039;p88">
              <a:extLst>
                <a:ext uri="{FF2B5EF4-FFF2-40B4-BE49-F238E27FC236}">
                  <a16:creationId xmlns:a16="http://schemas.microsoft.com/office/drawing/2014/main" id="{C0293F0D-F73E-658F-BF68-7C284B4EEF24}"/>
                </a:ext>
              </a:extLst>
            </p:cNvPr>
            <p:cNvSpPr/>
            <p:nvPr/>
          </p:nvSpPr>
          <p:spPr>
            <a:xfrm>
              <a:off x="-5890328" y="666875"/>
              <a:ext cx="2404474" cy="2952774"/>
            </a:xfrm>
            <a:custGeom>
              <a:avLst/>
              <a:gdLst/>
              <a:ahLst/>
              <a:cxnLst/>
              <a:rect l="l" t="t" r="r" b="b"/>
              <a:pathLst>
                <a:path w="96179" h="118111" extrusionOk="0">
                  <a:moveTo>
                    <a:pt x="37505" y="1"/>
                  </a:moveTo>
                  <a:cubicBezTo>
                    <a:pt x="34482" y="1"/>
                    <a:pt x="24022" y="2611"/>
                    <a:pt x="19021" y="2611"/>
                  </a:cubicBezTo>
                  <a:cubicBezTo>
                    <a:pt x="18251" y="2611"/>
                    <a:pt x="17609" y="2549"/>
                    <a:pt x="17145" y="2406"/>
                  </a:cubicBezTo>
                  <a:cubicBezTo>
                    <a:pt x="16859" y="2319"/>
                    <a:pt x="16548" y="2273"/>
                    <a:pt x="16222" y="2273"/>
                  </a:cubicBezTo>
                  <a:cubicBezTo>
                    <a:pt x="14270" y="2273"/>
                    <a:pt x="11803" y="3905"/>
                    <a:pt x="11180" y="8037"/>
                  </a:cubicBezTo>
                  <a:cubicBezTo>
                    <a:pt x="10442" y="12859"/>
                    <a:pt x="6430" y="13931"/>
                    <a:pt x="3751" y="17681"/>
                  </a:cubicBezTo>
                  <a:cubicBezTo>
                    <a:pt x="1072" y="21432"/>
                    <a:pt x="0" y="36719"/>
                    <a:pt x="1334" y="42065"/>
                  </a:cubicBezTo>
                  <a:cubicBezTo>
                    <a:pt x="2679" y="47411"/>
                    <a:pt x="10180" y="55722"/>
                    <a:pt x="15264" y="56531"/>
                  </a:cubicBezTo>
                  <a:cubicBezTo>
                    <a:pt x="17812" y="56930"/>
                    <a:pt x="21095" y="57130"/>
                    <a:pt x="24344" y="57130"/>
                  </a:cubicBezTo>
                  <a:cubicBezTo>
                    <a:pt x="27593" y="57130"/>
                    <a:pt x="30808" y="56930"/>
                    <a:pt x="33219" y="56531"/>
                  </a:cubicBezTo>
                  <a:cubicBezTo>
                    <a:pt x="33563" y="56474"/>
                    <a:pt x="33907" y="56446"/>
                    <a:pt x="34249" y="56446"/>
                  </a:cubicBezTo>
                  <a:cubicBezTo>
                    <a:pt x="38704" y="56446"/>
                    <a:pt x="42863" y="61151"/>
                    <a:pt x="42863" y="65640"/>
                  </a:cubicBezTo>
                  <a:cubicBezTo>
                    <a:pt x="42863" y="70462"/>
                    <a:pt x="48221" y="75546"/>
                    <a:pt x="47959" y="79832"/>
                  </a:cubicBezTo>
                  <a:cubicBezTo>
                    <a:pt x="47685" y="84118"/>
                    <a:pt x="44220" y="92964"/>
                    <a:pt x="47971" y="100465"/>
                  </a:cubicBezTo>
                  <a:cubicBezTo>
                    <a:pt x="51709" y="107966"/>
                    <a:pt x="57067" y="114931"/>
                    <a:pt x="57329" y="117336"/>
                  </a:cubicBezTo>
                  <a:cubicBezTo>
                    <a:pt x="57389" y="117863"/>
                    <a:pt x="57931" y="118110"/>
                    <a:pt x="58796" y="118110"/>
                  </a:cubicBezTo>
                  <a:cubicBezTo>
                    <a:pt x="61900" y="118110"/>
                    <a:pt x="69155" y="114933"/>
                    <a:pt x="73140" y="110109"/>
                  </a:cubicBezTo>
                  <a:cubicBezTo>
                    <a:pt x="78224" y="103942"/>
                    <a:pt x="78498" y="104478"/>
                    <a:pt x="80105" y="98048"/>
                  </a:cubicBezTo>
                  <a:cubicBezTo>
                    <a:pt x="81713" y="91619"/>
                    <a:pt x="85189" y="89214"/>
                    <a:pt x="85725" y="85725"/>
                  </a:cubicBezTo>
                  <a:cubicBezTo>
                    <a:pt x="86261" y="82249"/>
                    <a:pt x="86261" y="78498"/>
                    <a:pt x="85725" y="73403"/>
                  </a:cubicBezTo>
                  <a:cubicBezTo>
                    <a:pt x="85189" y="68319"/>
                    <a:pt x="95107" y="56531"/>
                    <a:pt x="95643" y="51971"/>
                  </a:cubicBezTo>
                  <a:cubicBezTo>
                    <a:pt x="96179" y="47411"/>
                    <a:pt x="90011" y="47411"/>
                    <a:pt x="87606" y="43935"/>
                  </a:cubicBezTo>
                  <a:cubicBezTo>
                    <a:pt x="85189" y="40446"/>
                    <a:pt x="76891" y="24373"/>
                    <a:pt x="76081" y="19289"/>
                  </a:cubicBezTo>
                  <a:cubicBezTo>
                    <a:pt x="75283" y="14193"/>
                    <a:pt x="65639" y="13121"/>
                    <a:pt x="62960" y="11514"/>
                  </a:cubicBezTo>
                  <a:cubicBezTo>
                    <a:pt x="62314" y="11126"/>
                    <a:pt x="61605" y="11004"/>
                    <a:pt x="60845" y="11004"/>
                  </a:cubicBezTo>
                  <a:cubicBezTo>
                    <a:pt x="59547" y="11004"/>
                    <a:pt x="58099" y="11361"/>
                    <a:pt x="56558" y="11361"/>
                  </a:cubicBezTo>
                  <a:cubicBezTo>
                    <a:pt x="55262" y="11361"/>
                    <a:pt x="53901" y="11109"/>
                    <a:pt x="52507" y="10180"/>
                  </a:cubicBezTo>
                  <a:cubicBezTo>
                    <a:pt x="48494" y="7502"/>
                    <a:pt x="40993" y="1"/>
                    <a:pt x="3750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6040;p88">
              <a:extLst>
                <a:ext uri="{FF2B5EF4-FFF2-40B4-BE49-F238E27FC236}">
                  <a16:creationId xmlns:a16="http://schemas.microsoft.com/office/drawing/2014/main" id="{BE448EBA-4E07-72D8-0591-AC0A85C153CE}"/>
                </a:ext>
              </a:extLst>
            </p:cNvPr>
            <p:cNvSpPr/>
            <p:nvPr/>
          </p:nvSpPr>
          <p:spPr>
            <a:xfrm>
              <a:off x="-8214428" y="1790147"/>
              <a:ext cx="1654399" cy="2598873"/>
            </a:xfrm>
            <a:custGeom>
              <a:avLst/>
              <a:gdLst/>
              <a:ahLst/>
              <a:cxnLst/>
              <a:rect l="l" t="t" r="r" b="b"/>
              <a:pathLst>
                <a:path w="66176" h="103955" extrusionOk="0">
                  <a:moveTo>
                    <a:pt x="11855" y="1"/>
                  </a:moveTo>
                  <a:cubicBezTo>
                    <a:pt x="10872" y="1"/>
                    <a:pt x="9986" y="267"/>
                    <a:pt x="9216" y="873"/>
                  </a:cubicBezTo>
                  <a:cubicBezTo>
                    <a:pt x="6156" y="3290"/>
                    <a:pt x="3632" y="7350"/>
                    <a:pt x="4013" y="8874"/>
                  </a:cubicBezTo>
                  <a:cubicBezTo>
                    <a:pt x="4322" y="10076"/>
                    <a:pt x="5084" y="13994"/>
                    <a:pt x="2941" y="17887"/>
                  </a:cubicBezTo>
                  <a:cubicBezTo>
                    <a:pt x="798" y="21780"/>
                    <a:pt x="0" y="24995"/>
                    <a:pt x="2941" y="31424"/>
                  </a:cubicBezTo>
                  <a:cubicBezTo>
                    <a:pt x="5894" y="37854"/>
                    <a:pt x="10180" y="39997"/>
                    <a:pt x="13395" y="45890"/>
                  </a:cubicBezTo>
                  <a:cubicBezTo>
                    <a:pt x="16609" y="51784"/>
                    <a:pt x="16074" y="61154"/>
                    <a:pt x="16609" y="75084"/>
                  </a:cubicBezTo>
                  <a:cubicBezTo>
                    <a:pt x="17145" y="89015"/>
                    <a:pt x="21967" y="100004"/>
                    <a:pt x="30004" y="103219"/>
                  </a:cubicBezTo>
                  <a:cubicBezTo>
                    <a:pt x="31277" y="103728"/>
                    <a:pt x="32073" y="103955"/>
                    <a:pt x="32514" y="103955"/>
                  </a:cubicBezTo>
                  <a:cubicBezTo>
                    <a:pt x="34859" y="103955"/>
                    <a:pt x="27189" y="97548"/>
                    <a:pt x="27861" y="93039"/>
                  </a:cubicBezTo>
                  <a:cubicBezTo>
                    <a:pt x="28659" y="87681"/>
                    <a:pt x="28397" y="84728"/>
                    <a:pt x="31349" y="80716"/>
                  </a:cubicBezTo>
                  <a:cubicBezTo>
                    <a:pt x="34290" y="76692"/>
                    <a:pt x="36088" y="78299"/>
                    <a:pt x="39743" y="71072"/>
                  </a:cubicBezTo>
                  <a:cubicBezTo>
                    <a:pt x="43399" y="63833"/>
                    <a:pt x="42327" y="61428"/>
                    <a:pt x="46613" y="59011"/>
                  </a:cubicBezTo>
                  <a:cubicBezTo>
                    <a:pt x="50899" y="56606"/>
                    <a:pt x="57067" y="59285"/>
                    <a:pt x="58400" y="50974"/>
                  </a:cubicBezTo>
                  <a:cubicBezTo>
                    <a:pt x="59746" y="42676"/>
                    <a:pt x="54388" y="45081"/>
                    <a:pt x="60282" y="37580"/>
                  </a:cubicBezTo>
                  <a:cubicBezTo>
                    <a:pt x="66175" y="30079"/>
                    <a:pt x="60008" y="28745"/>
                    <a:pt x="54924" y="25793"/>
                  </a:cubicBezTo>
                  <a:cubicBezTo>
                    <a:pt x="49828" y="22852"/>
                    <a:pt x="44744" y="22578"/>
                    <a:pt x="42327" y="19637"/>
                  </a:cubicBezTo>
                  <a:cubicBezTo>
                    <a:pt x="39922" y="16684"/>
                    <a:pt x="40184" y="17494"/>
                    <a:pt x="35898" y="12934"/>
                  </a:cubicBezTo>
                  <a:cubicBezTo>
                    <a:pt x="31611" y="8374"/>
                    <a:pt x="28397" y="8921"/>
                    <a:pt x="22765" y="5159"/>
                  </a:cubicBezTo>
                  <a:cubicBezTo>
                    <a:pt x="18561" y="2353"/>
                    <a:pt x="14776" y="1"/>
                    <a:pt x="1185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6041;p88">
              <a:extLst>
                <a:ext uri="{FF2B5EF4-FFF2-40B4-BE49-F238E27FC236}">
                  <a16:creationId xmlns:a16="http://schemas.microsoft.com/office/drawing/2014/main" id="{5832BA80-225E-77CE-4AFC-6B722C480D7A}"/>
                </a:ext>
              </a:extLst>
            </p:cNvPr>
            <p:cNvSpPr/>
            <p:nvPr/>
          </p:nvSpPr>
          <p:spPr>
            <a:xfrm>
              <a:off x="-8826124" y="-277798"/>
              <a:ext cx="1625177" cy="2289776"/>
            </a:xfrm>
            <a:custGeom>
              <a:avLst/>
              <a:gdLst/>
              <a:ahLst/>
              <a:cxnLst/>
              <a:rect l="l" t="t" r="r" b="b"/>
              <a:pathLst>
                <a:path w="65007" h="91591" extrusionOk="0">
                  <a:moveTo>
                    <a:pt x="54955" y="0"/>
                  </a:moveTo>
                  <a:cubicBezTo>
                    <a:pt x="53811" y="0"/>
                    <a:pt x="50981" y="4061"/>
                    <a:pt x="48590" y="4295"/>
                  </a:cubicBezTo>
                  <a:cubicBezTo>
                    <a:pt x="48501" y="4305"/>
                    <a:pt x="48416" y="4309"/>
                    <a:pt x="48336" y="4309"/>
                  </a:cubicBezTo>
                  <a:cubicBezTo>
                    <a:pt x="46063" y="4309"/>
                    <a:pt x="47877" y="648"/>
                    <a:pt x="48590" y="188"/>
                  </a:cubicBezTo>
                  <a:lnTo>
                    <a:pt x="48590" y="188"/>
                  </a:lnTo>
                  <a:cubicBezTo>
                    <a:pt x="45780" y="1986"/>
                    <a:pt x="43066" y="3903"/>
                    <a:pt x="40423" y="5927"/>
                  </a:cubicBezTo>
                  <a:cubicBezTo>
                    <a:pt x="41375" y="10225"/>
                    <a:pt x="37053" y="12332"/>
                    <a:pt x="35720" y="14213"/>
                  </a:cubicBezTo>
                  <a:cubicBezTo>
                    <a:pt x="34374" y="16083"/>
                    <a:pt x="35982" y="20905"/>
                    <a:pt x="34648" y="21178"/>
                  </a:cubicBezTo>
                  <a:cubicBezTo>
                    <a:pt x="34618" y="21184"/>
                    <a:pt x="34587" y="21187"/>
                    <a:pt x="34557" y="21187"/>
                  </a:cubicBezTo>
                  <a:cubicBezTo>
                    <a:pt x="33243" y="21187"/>
                    <a:pt x="31965" y="15762"/>
                    <a:pt x="31791" y="13213"/>
                  </a:cubicBezTo>
                  <a:cubicBezTo>
                    <a:pt x="17479" y="26501"/>
                    <a:pt x="6430" y="43253"/>
                    <a:pt x="1" y="62136"/>
                  </a:cubicBezTo>
                  <a:cubicBezTo>
                    <a:pt x="2061" y="67196"/>
                    <a:pt x="3299" y="71542"/>
                    <a:pt x="4109" y="76364"/>
                  </a:cubicBezTo>
                  <a:cubicBezTo>
                    <a:pt x="4906" y="81186"/>
                    <a:pt x="12407" y="78507"/>
                    <a:pt x="14824" y="82257"/>
                  </a:cubicBezTo>
                  <a:cubicBezTo>
                    <a:pt x="17229" y="86008"/>
                    <a:pt x="21789" y="89223"/>
                    <a:pt x="24730" y="91092"/>
                  </a:cubicBezTo>
                  <a:cubicBezTo>
                    <a:pt x="25268" y="91434"/>
                    <a:pt x="25609" y="91590"/>
                    <a:pt x="25798" y="91590"/>
                  </a:cubicBezTo>
                  <a:cubicBezTo>
                    <a:pt x="26644" y="91590"/>
                    <a:pt x="24390" y="88442"/>
                    <a:pt x="22861" y="84936"/>
                  </a:cubicBezTo>
                  <a:cubicBezTo>
                    <a:pt x="20980" y="80650"/>
                    <a:pt x="18575" y="75828"/>
                    <a:pt x="19110" y="72732"/>
                  </a:cubicBezTo>
                  <a:cubicBezTo>
                    <a:pt x="19444" y="70807"/>
                    <a:pt x="18326" y="69674"/>
                    <a:pt x="16918" y="69674"/>
                  </a:cubicBezTo>
                  <a:cubicBezTo>
                    <a:pt x="16062" y="69674"/>
                    <a:pt x="15099" y="70092"/>
                    <a:pt x="14288" y="71006"/>
                  </a:cubicBezTo>
                  <a:cubicBezTo>
                    <a:pt x="13365" y="72042"/>
                    <a:pt x="12590" y="72731"/>
                    <a:pt x="11921" y="72731"/>
                  </a:cubicBezTo>
                  <a:cubicBezTo>
                    <a:pt x="11037" y="72731"/>
                    <a:pt x="10338" y="71527"/>
                    <a:pt x="9728" y="68327"/>
                  </a:cubicBezTo>
                  <a:cubicBezTo>
                    <a:pt x="8657" y="62695"/>
                    <a:pt x="14824" y="61898"/>
                    <a:pt x="18039" y="60552"/>
                  </a:cubicBezTo>
                  <a:cubicBezTo>
                    <a:pt x="18687" y="60284"/>
                    <a:pt x="19269" y="60167"/>
                    <a:pt x="19804" y="60167"/>
                  </a:cubicBezTo>
                  <a:cubicBezTo>
                    <a:pt x="21923" y="60167"/>
                    <a:pt x="23293" y="62003"/>
                    <a:pt x="25004" y="63505"/>
                  </a:cubicBezTo>
                  <a:cubicBezTo>
                    <a:pt x="25417" y="63865"/>
                    <a:pt x="25740" y="64037"/>
                    <a:pt x="25996" y="64037"/>
                  </a:cubicBezTo>
                  <a:cubicBezTo>
                    <a:pt x="27072" y="64037"/>
                    <a:pt x="26976" y="61024"/>
                    <a:pt x="27409" y="56266"/>
                  </a:cubicBezTo>
                  <a:cubicBezTo>
                    <a:pt x="27945" y="50373"/>
                    <a:pt x="37327" y="39121"/>
                    <a:pt x="40280" y="33632"/>
                  </a:cubicBezTo>
                  <a:cubicBezTo>
                    <a:pt x="43221" y="28156"/>
                    <a:pt x="46435" y="26262"/>
                    <a:pt x="47233" y="23322"/>
                  </a:cubicBezTo>
                  <a:cubicBezTo>
                    <a:pt x="47569" y="22077"/>
                    <a:pt x="48908" y="21596"/>
                    <a:pt x="50746" y="21596"/>
                  </a:cubicBezTo>
                  <a:cubicBezTo>
                    <a:pt x="53268" y="21596"/>
                    <a:pt x="56730" y="22502"/>
                    <a:pt x="59830" y="23584"/>
                  </a:cubicBezTo>
                  <a:cubicBezTo>
                    <a:pt x="60889" y="23955"/>
                    <a:pt x="61728" y="24117"/>
                    <a:pt x="62376" y="24117"/>
                  </a:cubicBezTo>
                  <a:cubicBezTo>
                    <a:pt x="65006" y="24117"/>
                    <a:pt x="64490" y="21447"/>
                    <a:pt x="62771" y="19297"/>
                  </a:cubicBezTo>
                  <a:cubicBezTo>
                    <a:pt x="60628" y="16618"/>
                    <a:pt x="58758" y="15821"/>
                    <a:pt x="60901" y="13939"/>
                  </a:cubicBezTo>
                  <a:cubicBezTo>
                    <a:pt x="63044" y="12070"/>
                    <a:pt x="60366" y="10463"/>
                    <a:pt x="58222" y="7772"/>
                  </a:cubicBezTo>
                  <a:cubicBezTo>
                    <a:pt x="56079" y="5105"/>
                    <a:pt x="56079" y="1355"/>
                    <a:pt x="55282" y="176"/>
                  </a:cubicBezTo>
                  <a:cubicBezTo>
                    <a:pt x="55198" y="55"/>
                    <a:pt x="55088" y="0"/>
                    <a:pt x="5495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6042;p88">
              <a:extLst>
                <a:ext uri="{FF2B5EF4-FFF2-40B4-BE49-F238E27FC236}">
                  <a16:creationId xmlns:a16="http://schemas.microsoft.com/office/drawing/2014/main" id="{B517E0E8-E793-430C-774C-C0075570D40D}"/>
                </a:ext>
              </a:extLst>
            </p:cNvPr>
            <p:cNvSpPr/>
            <p:nvPr/>
          </p:nvSpPr>
          <p:spPr>
            <a:xfrm>
              <a:off x="-7055649" y="-674352"/>
              <a:ext cx="412274" cy="360549"/>
            </a:xfrm>
            <a:custGeom>
              <a:avLst/>
              <a:gdLst/>
              <a:ahLst/>
              <a:cxnLst/>
              <a:rect l="l" t="t" r="r" b="b"/>
              <a:pathLst>
                <a:path w="16491" h="14422" extrusionOk="0">
                  <a:moveTo>
                    <a:pt x="16490" y="0"/>
                  </a:moveTo>
                  <a:lnTo>
                    <a:pt x="16490" y="0"/>
                  </a:lnTo>
                  <a:cubicBezTo>
                    <a:pt x="10835" y="1238"/>
                    <a:pt x="5322" y="2881"/>
                    <a:pt x="0" y="4882"/>
                  </a:cubicBezTo>
                  <a:cubicBezTo>
                    <a:pt x="1608" y="6763"/>
                    <a:pt x="2941" y="7834"/>
                    <a:pt x="4822" y="11049"/>
                  </a:cubicBezTo>
                  <a:cubicBezTo>
                    <a:pt x="5878" y="12864"/>
                    <a:pt x="7450" y="14421"/>
                    <a:pt x="8955" y="14421"/>
                  </a:cubicBezTo>
                  <a:cubicBezTo>
                    <a:pt x="10115" y="14421"/>
                    <a:pt x="11236" y="13496"/>
                    <a:pt x="12049" y="11049"/>
                  </a:cubicBezTo>
                  <a:cubicBezTo>
                    <a:pt x="13919" y="5453"/>
                    <a:pt x="16467" y="60"/>
                    <a:pt x="1649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6043;p88">
              <a:extLst>
                <a:ext uri="{FF2B5EF4-FFF2-40B4-BE49-F238E27FC236}">
                  <a16:creationId xmlns:a16="http://schemas.microsoft.com/office/drawing/2014/main" id="{38D47022-445E-D030-AADB-30F6DBB1C884}"/>
                </a:ext>
              </a:extLst>
            </p:cNvPr>
            <p:cNvSpPr/>
            <p:nvPr/>
          </p:nvSpPr>
          <p:spPr>
            <a:xfrm>
              <a:off x="-3914502" y="2667324"/>
              <a:ext cx="390299" cy="705601"/>
            </a:xfrm>
            <a:custGeom>
              <a:avLst/>
              <a:gdLst/>
              <a:ahLst/>
              <a:cxnLst/>
              <a:rect l="l" t="t" r="r" b="b"/>
              <a:pathLst>
                <a:path w="15612" h="28224" extrusionOk="0">
                  <a:moveTo>
                    <a:pt x="14768" y="0"/>
                  </a:moveTo>
                  <a:cubicBezTo>
                    <a:pt x="14585" y="0"/>
                    <a:pt x="14314" y="192"/>
                    <a:pt x="13931" y="624"/>
                  </a:cubicBezTo>
                  <a:cubicBezTo>
                    <a:pt x="11788" y="3029"/>
                    <a:pt x="6692" y="7589"/>
                    <a:pt x="6692" y="11065"/>
                  </a:cubicBezTo>
                  <a:lnTo>
                    <a:pt x="6692" y="14554"/>
                  </a:lnTo>
                  <a:cubicBezTo>
                    <a:pt x="4549" y="18566"/>
                    <a:pt x="1" y="23662"/>
                    <a:pt x="1072" y="26341"/>
                  </a:cubicBezTo>
                  <a:cubicBezTo>
                    <a:pt x="1542" y="27514"/>
                    <a:pt x="2061" y="28224"/>
                    <a:pt x="2767" y="28224"/>
                  </a:cubicBezTo>
                  <a:cubicBezTo>
                    <a:pt x="3673" y="28224"/>
                    <a:pt x="4885" y="27055"/>
                    <a:pt x="6692" y="24198"/>
                  </a:cubicBezTo>
                  <a:cubicBezTo>
                    <a:pt x="9907" y="19102"/>
                    <a:pt x="13122" y="11875"/>
                    <a:pt x="13931" y="7589"/>
                  </a:cubicBezTo>
                  <a:cubicBezTo>
                    <a:pt x="14587" y="4068"/>
                    <a:pt x="15611" y="0"/>
                    <a:pt x="1476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6044;p88">
              <a:extLst>
                <a:ext uri="{FF2B5EF4-FFF2-40B4-BE49-F238E27FC236}">
                  <a16:creationId xmlns:a16="http://schemas.microsoft.com/office/drawing/2014/main" id="{73080FA7-1761-E63B-AEF4-74A3F928A7AD}"/>
                </a:ext>
              </a:extLst>
            </p:cNvPr>
            <p:cNvSpPr/>
            <p:nvPr/>
          </p:nvSpPr>
          <p:spPr>
            <a:xfrm>
              <a:off x="-6000477" y="4933325"/>
              <a:ext cx="1227876" cy="284424"/>
            </a:xfrm>
            <a:custGeom>
              <a:avLst/>
              <a:gdLst/>
              <a:ahLst/>
              <a:cxnLst/>
              <a:rect l="l" t="t" r="r" b="b"/>
              <a:pathLst>
                <a:path w="49115" h="11377" extrusionOk="0">
                  <a:moveTo>
                    <a:pt x="45832" y="1"/>
                  </a:moveTo>
                  <a:cubicBezTo>
                    <a:pt x="42318" y="1"/>
                    <a:pt x="38332" y="1976"/>
                    <a:pt x="33886" y="2209"/>
                  </a:cubicBezTo>
                  <a:cubicBezTo>
                    <a:pt x="27731" y="2531"/>
                    <a:pt x="19956" y="2697"/>
                    <a:pt x="13526" y="5912"/>
                  </a:cubicBezTo>
                  <a:cubicBezTo>
                    <a:pt x="7097" y="9127"/>
                    <a:pt x="6835" y="8853"/>
                    <a:pt x="942" y="10996"/>
                  </a:cubicBezTo>
                  <a:cubicBezTo>
                    <a:pt x="596" y="11127"/>
                    <a:pt x="287" y="11246"/>
                    <a:pt x="1" y="11377"/>
                  </a:cubicBezTo>
                  <a:cubicBezTo>
                    <a:pt x="17503" y="11353"/>
                    <a:pt x="34136" y="7555"/>
                    <a:pt x="49114" y="757"/>
                  </a:cubicBezTo>
                  <a:cubicBezTo>
                    <a:pt x="48070" y="210"/>
                    <a:pt x="46976" y="1"/>
                    <a:pt x="4583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6045;p88">
              <a:extLst>
                <a:ext uri="{FF2B5EF4-FFF2-40B4-BE49-F238E27FC236}">
                  <a16:creationId xmlns:a16="http://schemas.microsoft.com/office/drawing/2014/main" id="{36F7716A-550A-AE8F-8F28-93BECAA6BD6C}"/>
                </a:ext>
              </a:extLst>
            </p:cNvPr>
            <p:cNvSpPr/>
            <p:nvPr/>
          </p:nvSpPr>
          <p:spPr>
            <a:xfrm>
              <a:off x="-8560303" y="409598"/>
              <a:ext cx="1719277" cy="2347751"/>
            </a:xfrm>
            <a:custGeom>
              <a:avLst/>
              <a:gdLst/>
              <a:ahLst/>
              <a:cxnLst/>
              <a:rect l="l" t="t" r="r" b="b"/>
              <a:pathLst>
                <a:path w="68771" h="93910" extrusionOk="0">
                  <a:moveTo>
                    <a:pt x="21554" y="1"/>
                  </a:moveTo>
                  <a:cubicBezTo>
                    <a:pt x="18135" y="1"/>
                    <a:pt x="14648" y="1255"/>
                    <a:pt x="14085" y="2303"/>
                  </a:cubicBezTo>
                  <a:cubicBezTo>
                    <a:pt x="13145" y="4077"/>
                    <a:pt x="10775" y="12125"/>
                    <a:pt x="10775" y="12125"/>
                  </a:cubicBezTo>
                  <a:cubicBezTo>
                    <a:pt x="0" y="25270"/>
                    <a:pt x="0" y="30949"/>
                    <a:pt x="0" y="30949"/>
                  </a:cubicBezTo>
                  <a:cubicBezTo>
                    <a:pt x="953" y="38283"/>
                    <a:pt x="21539" y="56559"/>
                    <a:pt x="21539" y="56559"/>
                  </a:cubicBezTo>
                  <a:lnTo>
                    <a:pt x="20241" y="93909"/>
                  </a:lnTo>
                  <a:lnTo>
                    <a:pt x="58353" y="93909"/>
                  </a:lnTo>
                  <a:lnTo>
                    <a:pt x="57519" y="58643"/>
                  </a:lnTo>
                  <a:cubicBezTo>
                    <a:pt x="61782" y="57809"/>
                    <a:pt x="66520" y="44082"/>
                    <a:pt x="67580" y="39938"/>
                  </a:cubicBezTo>
                  <a:cubicBezTo>
                    <a:pt x="68652" y="35807"/>
                    <a:pt x="68771" y="17102"/>
                    <a:pt x="66044" y="11899"/>
                  </a:cubicBezTo>
                  <a:cubicBezTo>
                    <a:pt x="63978" y="7947"/>
                    <a:pt x="58589" y="7469"/>
                    <a:pt x="56100" y="7469"/>
                  </a:cubicBezTo>
                  <a:cubicBezTo>
                    <a:pt x="55304" y="7469"/>
                    <a:pt x="54805" y="7517"/>
                    <a:pt x="54805" y="7517"/>
                  </a:cubicBezTo>
                  <a:cubicBezTo>
                    <a:pt x="51344" y="3871"/>
                    <a:pt x="48078" y="2999"/>
                    <a:pt x="45746" y="2999"/>
                  </a:cubicBezTo>
                  <a:cubicBezTo>
                    <a:pt x="43609" y="2999"/>
                    <a:pt x="42255" y="3731"/>
                    <a:pt x="42255" y="3731"/>
                  </a:cubicBezTo>
                  <a:cubicBezTo>
                    <a:pt x="39753" y="1419"/>
                    <a:pt x="36911" y="723"/>
                    <a:pt x="34399" y="723"/>
                  </a:cubicBezTo>
                  <a:cubicBezTo>
                    <a:pt x="30613" y="723"/>
                    <a:pt x="27575" y="2303"/>
                    <a:pt x="27575" y="2303"/>
                  </a:cubicBezTo>
                  <a:cubicBezTo>
                    <a:pt x="26268" y="605"/>
                    <a:pt x="23927" y="1"/>
                    <a:pt x="21554" y="1"/>
                  </a:cubicBezTo>
                  <a:close/>
                </a:path>
              </a:pathLst>
            </a:custGeom>
            <a:solidFill>
              <a:srgbClr val="F8A4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6046;p88">
              <a:extLst>
                <a:ext uri="{FF2B5EF4-FFF2-40B4-BE49-F238E27FC236}">
                  <a16:creationId xmlns:a16="http://schemas.microsoft.com/office/drawing/2014/main" id="{1B5E7D7F-B952-B452-8173-5BCE79F34E42}"/>
                </a:ext>
              </a:extLst>
            </p:cNvPr>
            <p:cNvSpPr/>
            <p:nvPr/>
          </p:nvSpPr>
          <p:spPr>
            <a:xfrm>
              <a:off x="-8296552" y="470501"/>
              <a:ext cx="1322958" cy="705621"/>
            </a:xfrm>
            <a:custGeom>
              <a:avLst/>
              <a:gdLst/>
              <a:ahLst/>
              <a:cxnLst/>
              <a:rect l="l" t="t" r="r" b="b"/>
              <a:pathLst>
                <a:path w="54696" h="29026" extrusionOk="0">
                  <a:moveTo>
                    <a:pt x="18842" y="1"/>
                  </a:moveTo>
                  <a:cubicBezTo>
                    <a:pt x="18547" y="1"/>
                    <a:pt x="18252" y="191"/>
                    <a:pt x="18252" y="572"/>
                  </a:cubicBezTo>
                  <a:lnTo>
                    <a:pt x="18252" y="11050"/>
                  </a:lnTo>
                  <a:cubicBezTo>
                    <a:pt x="16716" y="10859"/>
                    <a:pt x="15157" y="10752"/>
                    <a:pt x="13645" y="10633"/>
                  </a:cubicBezTo>
                  <a:cubicBezTo>
                    <a:pt x="11692" y="10466"/>
                    <a:pt x="9751" y="10324"/>
                    <a:pt x="7799" y="10193"/>
                  </a:cubicBezTo>
                  <a:cubicBezTo>
                    <a:pt x="7334" y="8549"/>
                    <a:pt x="6858" y="6906"/>
                    <a:pt x="6394" y="5263"/>
                  </a:cubicBezTo>
                  <a:cubicBezTo>
                    <a:pt x="6309" y="4975"/>
                    <a:pt x="6078" y="4850"/>
                    <a:pt x="5843" y="4850"/>
                  </a:cubicBezTo>
                  <a:cubicBezTo>
                    <a:pt x="5486" y="4850"/>
                    <a:pt x="5121" y="5139"/>
                    <a:pt x="5251" y="5585"/>
                  </a:cubicBezTo>
                  <a:cubicBezTo>
                    <a:pt x="5679" y="7097"/>
                    <a:pt x="6108" y="8609"/>
                    <a:pt x="6549" y="10121"/>
                  </a:cubicBezTo>
                  <a:cubicBezTo>
                    <a:pt x="4632" y="10002"/>
                    <a:pt x="2715" y="9895"/>
                    <a:pt x="798" y="9800"/>
                  </a:cubicBezTo>
                  <a:cubicBezTo>
                    <a:pt x="786" y="9799"/>
                    <a:pt x="774" y="9799"/>
                    <a:pt x="763" y="9799"/>
                  </a:cubicBezTo>
                  <a:cubicBezTo>
                    <a:pt x="0" y="9799"/>
                    <a:pt x="12" y="10943"/>
                    <a:pt x="798" y="10990"/>
                  </a:cubicBezTo>
                  <a:cubicBezTo>
                    <a:pt x="3715" y="11121"/>
                    <a:pt x="6620" y="11300"/>
                    <a:pt x="9525" y="11502"/>
                  </a:cubicBezTo>
                  <a:cubicBezTo>
                    <a:pt x="12466" y="11705"/>
                    <a:pt x="15609" y="11764"/>
                    <a:pt x="18598" y="12240"/>
                  </a:cubicBezTo>
                  <a:cubicBezTo>
                    <a:pt x="18681" y="12276"/>
                    <a:pt x="18776" y="12288"/>
                    <a:pt x="18871" y="12288"/>
                  </a:cubicBezTo>
                  <a:cubicBezTo>
                    <a:pt x="19645" y="12419"/>
                    <a:pt x="20407" y="12562"/>
                    <a:pt x="21157" y="12764"/>
                  </a:cubicBezTo>
                  <a:cubicBezTo>
                    <a:pt x="22110" y="13014"/>
                    <a:pt x="21908" y="14872"/>
                    <a:pt x="21884" y="15574"/>
                  </a:cubicBezTo>
                  <a:cubicBezTo>
                    <a:pt x="21800" y="17753"/>
                    <a:pt x="20860" y="19884"/>
                    <a:pt x="19407" y="21563"/>
                  </a:cubicBezTo>
                  <a:cubicBezTo>
                    <a:pt x="17584" y="23682"/>
                    <a:pt x="14277" y="25066"/>
                    <a:pt x="11172" y="25066"/>
                  </a:cubicBezTo>
                  <a:cubicBezTo>
                    <a:pt x="8904" y="25066"/>
                    <a:pt x="6743" y="24328"/>
                    <a:pt x="5346" y="22599"/>
                  </a:cubicBezTo>
                  <a:cubicBezTo>
                    <a:pt x="5205" y="22423"/>
                    <a:pt x="5011" y="22350"/>
                    <a:pt x="4819" y="22350"/>
                  </a:cubicBezTo>
                  <a:cubicBezTo>
                    <a:pt x="4362" y="22350"/>
                    <a:pt x="3922" y="22766"/>
                    <a:pt x="4274" y="23194"/>
                  </a:cubicBezTo>
                  <a:cubicBezTo>
                    <a:pt x="5986" y="25320"/>
                    <a:pt x="8522" y="26198"/>
                    <a:pt x="11147" y="26198"/>
                  </a:cubicBezTo>
                  <a:cubicBezTo>
                    <a:pt x="13579" y="26198"/>
                    <a:pt x="16087" y="25444"/>
                    <a:pt x="18086" y="24230"/>
                  </a:cubicBezTo>
                  <a:cubicBezTo>
                    <a:pt x="19995" y="26588"/>
                    <a:pt x="22395" y="27771"/>
                    <a:pt x="25037" y="27771"/>
                  </a:cubicBezTo>
                  <a:cubicBezTo>
                    <a:pt x="26383" y="27771"/>
                    <a:pt x="27791" y="27464"/>
                    <a:pt x="29230" y="26849"/>
                  </a:cubicBezTo>
                  <a:cubicBezTo>
                    <a:pt x="29516" y="26730"/>
                    <a:pt x="30016" y="26540"/>
                    <a:pt x="30409" y="26290"/>
                  </a:cubicBezTo>
                  <a:cubicBezTo>
                    <a:pt x="32240" y="27882"/>
                    <a:pt x="34366" y="29004"/>
                    <a:pt x="36544" y="29004"/>
                  </a:cubicBezTo>
                  <a:cubicBezTo>
                    <a:pt x="37835" y="29004"/>
                    <a:pt x="39145" y="28609"/>
                    <a:pt x="40422" y="27683"/>
                  </a:cubicBezTo>
                  <a:cubicBezTo>
                    <a:pt x="40791" y="27421"/>
                    <a:pt x="41065" y="27159"/>
                    <a:pt x="41291" y="26897"/>
                  </a:cubicBezTo>
                  <a:cubicBezTo>
                    <a:pt x="42255" y="27957"/>
                    <a:pt x="43625" y="28600"/>
                    <a:pt x="45006" y="28885"/>
                  </a:cubicBezTo>
                  <a:cubicBezTo>
                    <a:pt x="45433" y="28971"/>
                    <a:pt x="45996" y="29026"/>
                    <a:pt x="46605" y="29026"/>
                  </a:cubicBezTo>
                  <a:cubicBezTo>
                    <a:pt x="48354" y="29026"/>
                    <a:pt x="50487" y="28578"/>
                    <a:pt x="50911" y="27147"/>
                  </a:cubicBezTo>
                  <a:cubicBezTo>
                    <a:pt x="52126" y="23063"/>
                    <a:pt x="53340" y="18979"/>
                    <a:pt x="54566" y="14884"/>
                  </a:cubicBezTo>
                  <a:cubicBezTo>
                    <a:pt x="54696" y="14446"/>
                    <a:pt x="54331" y="14155"/>
                    <a:pt x="53975" y="14155"/>
                  </a:cubicBezTo>
                  <a:cubicBezTo>
                    <a:pt x="53740" y="14155"/>
                    <a:pt x="53509" y="14281"/>
                    <a:pt x="53423" y="14574"/>
                  </a:cubicBezTo>
                  <a:cubicBezTo>
                    <a:pt x="52435" y="17884"/>
                    <a:pt x="51447" y="21206"/>
                    <a:pt x="50459" y="24516"/>
                  </a:cubicBezTo>
                  <a:cubicBezTo>
                    <a:pt x="50256" y="25230"/>
                    <a:pt x="50042" y="25933"/>
                    <a:pt x="49840" y="26635"/>
                  </a:cubicBezTo>
                  <a:cubicBezTo>
                    <a:pt x="49554" y="27588"/>
                    <a:pt x="48947" y="27349"/>
                    <a:pt x="47899" y="27623"/>
                  </a:cubicBezTo>
                  <a:cubicBezTo>
                    <a:pt x="47409" y="27752"/>
                    <a:pt x="46881" y="27818"/>
                    <a:pt x="46345" y="27818"/>
                  </a:cubicBezTo>
                  <a:cubicBezTo>
                    <a:pt x="44654" y="27818"/>
                    <a:pt x="42874" y="27167"/>
                    <a:pt x="41898" y="25802"/>
                  </a:cubicBezTo>
                  <a:cubicBezTo>
                    <a:pt x="42124" y="25147"/>
                    <a:pt x="42184" y="24409"/>
                    <a:pt x="42339" y="23456"/>
                  </a:cubicBezTo>
                  <a:cubicBezTo>
                    <a:pt x="42946" y="19706"/>
                    <a:pt x="43565" y="15967"/>
                    <a:pt x="44172" y="12229"/>
                  </a:cubicBezTo>
                  <a:cubicBezTo>
                    <a:pt x="44351" y="11121"/>
                    <a:pt x="44529" y="10026"/>
                    <a:pt x="44708" y="8919"/>
                  </a:cubicBezTo>
                  <a:cubicBezTo>
                    <a:pt x="44827" y="8204"/>
                    <a:pt x="46053" y="6859"/>
                    <a:pt x="46565" y="6073"/>
                  </a:cubicBezTo>
                  <a:cubicBezTo>
                    <a:pt x="46865" y="5632"/>
                    <a:pt x="46455" y="5209"/>
                    <a:pt x="46039" y="5209"/>
                  </a:cubicBezTo>
                  <a:cubicBezTo>
                    <a:pt x="45860" y="5209"/>
                    <a:pt x="45679" y="5288"/>
                    <a:pt x="45553" y="5478"/>
                  </a:cubicBezTo>
                  <a:cubicBezTo>
                    <a:pt x="44494" y="7061"/>
                    <a:pt x="43648" y="8097"/>
                    <a:pt x="43363" y="9931"/>
                  </a:cubicBezTo>
                  <a:cubicBezTo>
                    <a:pt x="42863" y="12955"/>
                    <a:pt x="42363" y="15979"/>
                    <a:pt x="41874" y="19015"/>
                  </a:cubicBezTo>
                  <a:cubicBezTo>
                    <a:pt x="41505" y="21277"/>
                    <a:pt x="41136" y="23528"/>
                    <a:pt x="40767" y="25790"/>
                  </a:cubicBezTo>
                  <a:cubicBezTo>
                    <a:pt x="40774" y="25744"/>
                    <a:pt x="40777" y="25723"/>
                    <a:pt x="40771" y="25723"/>
                  </a:cubicBezTo>
                  <a:lnTo>
                    <a:pt x="40771" y="25723"/>
                  </a:lnTo>
                  <a:cubicBezTo>
                    <a:pt x="40758" y="25723"/>
                    <a:pt x="40697" y="25843"/>
                    <a:pt x="40529" y="26028"/>
                  </a:cubicBezTo>
                  <a:cubicBezTo>
                    <a:pt x="40065" y="26516"/>
                    <a:pt x="39517" y="26909"/>
                    <a:pt x="38934" y="27242"/>
                  </a:cubicBezTo>
                  <a:cubicBezTo>
                    <a:pt x="38140" y="27705"/>
                    <a:pt x="37333" y="27901"/>
                    <a:pt x="36537" y="27901"/>
                  </a:cubicBezTo>
                  <a:cubicBezTo>
                    <a:pt x="34526" y="27901"/>
                    <a:pt x="32578" y="26651"/>
                    <a:pt x="31052" y="25278"/>
                  </a:cubicBezTo>
                  <a:cubicBezTo>
                    <a:pt x="31123" y="24313"/>
                    <a:pt x="31194" y="23349"/>
                    <a:pt x="31266" y="22385"/>
                  </a:cubicBezTo>
                  <a:cubicBezTo>
                    <a:pt x="31599" y="18146"/>
                    <a:pt x="31921" y="13919"/>
                    <a:pt x="32242" y="9681"/>
                  </a:cubicBezTo>
                  <a:cubicBezTo>
                    <a:pt x="32349" y="8335"/>
                    <a:pt x="32445" y="6990"/>
                    <a:pt x="32552" y="5644"/>
                  </a:cubicBezTo>
                  <a:cubicBezTo>
                    <a:pt x="32564" y="5406"/>
                    <a:pt x="32576" y="5537"/>
                    <a:pt x="32885" y="4835"/>
                  </a:cubicBezTo>
                  <a:cubicBezTo>
                    <a:pt x="33266" y="3989"/>
                    <a:pt x="33647" y="3132"/>
                    <a:pt x="34028" y="2287"/>
                  </a:cubicBezTo>
                  <a:cubicBezTo>
                    <a:pt x="34240" y="1813"/>
                    <a:pt x="33826" y="1384"/>
                    <a:pt x="33444" y="1384"/>
                  </a:cubicBezTo>
                  <a:cubicBezTo>
                    <a:pt x="33269" y="1384"/>
                    <a:pt x="33101" y="1475"/>
                    <a:pt x="33004" y="1691"/>
                  </a:cubicBezTo>
                  <a:cubicBezTo>
                    <a:pt x="32171" y="3561"/>
                    <a:pt x="31421" y="4990"/>
                    <a:pt x="31266" y="7002"/>
                  </a:cubicBezTo>
                  <a:cubicBezTo>
                    <a:pt x="30992" y="10609"/>
                    <a:pt x="30706" y="14205"/>
                    <a:pt x="30432" y="17813"/>
                  </a:cubicBezTo>
                  <a:cubicBezTo>
                    <a:pt x="30254" y="20253"/>
                    <a:pt x="30063" y="22694"/>
                    <a:pt x="29873" y="25135"/>
                  </a:cubicBezTo>
                  <a:cubicBezTo>
                    <a:pt x="29801" y="25194"/>
                    <a:pt x="29682" y="25302"/>
                    <a:pt x="29432" y="25433"/>
                  </a:cubicBezTo>
                  <a:cubicBezTo>
                    <a:pt x="28647" y="25873"/>
                    <a:pt x="27789" y="26171"/>
                    <a:pt x="26920" y="26409"/>
                  </a:cubicBezTo>
                  <a:cubicBezTo>
                    <a:pt x="26258" y="26590"/>
                    <a:pt x="25612" y="26676"/>
                    <a:pt x="24987" y="26676"/>
                  </a:cubicBezTo>
                  <a:cubicBezTo>
                    <a:pt x="22652" y="26676"/>
                    <a:pt x="20599" y="25479"/>
                    <a:pt x="19050" y="23563"/>
                  </a:cubicBezTo>
                  <a:cubicBezTo>
                    <a:pt x="22134" y="21146"/>
                    <a:pt x="23848" y="16812"/>
                    <a:pt x="22920" y="13133"/>
                  </a:cubicBezTo>
                  <a:cubicBezTo>
                    <a:pt x="22646" y="12026"/>
                    <a:pt x="21908" y="11693"/>
                    <a:pt x="20812" y="11467"/>
                  </a:cubicBezTo>
                  <a:cubicBezTo>
                    <a:pt x="20348" y="11371"/>
                    <a:pt x="19895" y="11288"/>
                    <a:pt x="19431" y="11216"/>
                  </a:cubicBezTo>
                  <a:lnTo>
                    <a:pt x="19431" y="572"/>
                  </a:lnTo>
                  <a:cubicBezTo>
                    <a:pt x="19431" y="191"/>
                    <a:pt x="19136" y="1"/>
                    <a:pt x="18842" y="1"/>
                  </a:cubicBezTo>
                  <a:close/>
                </a:path>
              </a:pathLst>
            </a:custGeom>
            <a:solidFill>
              <a:srgbClr val="EA80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6047;p88">
              <a:extLst>
                <a:ext uri="{FF2B5EF4-FFF2-40B4-BE49-F238E27FC236}">
                  <a16:creationId xmlns:a16="http://schemas.microsoft.com/office/drawing/2014/main" id="{AF6FDD98-5DD4-B8DB-5608-311B59937618}"/>
                </a:ext>
              </a:extLst>
            </p:cNvPr>
            <p:cNvSpPr/>
            <p:nvPr/>
          </p:nvSpPr>
          <p:spPr>
            <a:xfrm>
              <a:off x="-8185251" y="2054850"/>
              <a:ext cx="1182299" cy="1822275"/>
            </a:xfrm>
            <a:custGeom>
              <a:avLst/>
              <a:gdLst/>
              <a:ahLst/>
              <a:cxnLst/>
              <a:rect l="l" t="t" r="r" b="b"/>
              <a:pathLst>
                <a:path w="47292" h="72891" extrusionOk="0">
                  <a:moveTo>
                    <a:pt x="0" y="0"/>
                  </a:moveTo>
                  <a:lnTo>
                    <a:pt x="0" y="72890"/>
                  </a:lnTo>
                  <a:lnTo>
                    <a:pt x="47292" y="72890"/>
                  </a:lnTo>
                  <a:lnTo>
                    <a:pt x="4729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6048;p88">
              <a:extLst>
                <a:ext uri="{FF2B5EF4-FFF2-40B4-BE49-F238E27FC236}">
                  <a16:creationId xmlns:a16="http://schemas.microsoft.com/office/drawing/2014/main" id="{3B01FFB7-33F9-9D74-DFC0-491F3841C68E}"/>
                </a:ext>
              </a:extLst>
            </p:cNvPr>
            <p:cNvSpPr/>
            <p:nvPr/>
          </p:nvSpPr>
          <p:spPr>
            <a:xfrm>
              <a:off x="-8185251" y="2054850"/>
              <a:ext cx="1182299" cy="426549"/>
            </a:xfrm>
            <a:custGeom>
              <a:avLst/>
              <a:gdLst/>
              <a:ahLst/>
              <a:cxnLst/>
              <a:rect l="l" t="t" r="r" b="b"/>
              <a:pathLst>
                <a:path w="47292" h="17062" extrusionOk="0">
                  <a:moveTo>
                    <a:pt x="0" y="0"/>
                  </a:moveTo>
                  <a:lnTo>
                    <a:pt x="0" y="17062"/>
                  </a:lnTo>
                  <a:lnTo>
                    <a:pt x="47292" y="17062"/>
                  </a:lnTo>
                  <a:lnTo>
                    <a:pt x="47292"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6049;p88">
              <a:extLst>
                <a:ext uri="{FF2B5EF4-FFF2-40B4-BE49-F238E27FC236}">
                  <a16:creationId xmlns:a16="http://schemas.microsoft.com/office/drawing/2014/main" id="{C3EADE77-87A0-7EF6-30CC-FD68D1B4D555}"/>
                </a:ext>
              </a:extLst>
            </p:cNvPr>
            <p:cNvSpPr/>
            <p:nvPr/>
          </p:nvSpPr>
          <p:spPr>
            <a:xfrm>
              <a:off x="-6976477" y="364351"/>
              <a:ext cx="1718973" cy="3239826"/>
            </a:xfrm>
            <a:custGeom>
              <a:avLst/>
              <a:gdLst/>
              <a:ahLst/>
              <a:cxnLst/>
              <a:rect l="l" t="t" r="r" b="b"/>
              <a:pathLst>
                <a:path w="68759" h="129593" extrusionOk="0">
                  <a:moveTo>
                    <a:pt x="21546" y="1"/>
                  </a:moveTo>
                  <a:cubicBezTo>
                    <a:pt x="18125" y="1"/>
                    <a:pt x="14641" y="1256"/>
                    <a:pt x="14085" y="2303"/>
                  </a:cubicBezTo>
                  <a:cubicBezTo>
                    <a:pt x="13133" y="4077"/>
                    <a:pt x="10764" y="12125"/>
                    <a:pt x="10764" y="12125"/>
                  </a:cubicBezTo>
                  <a:cubicBezTo>
                    <a:pt x="0" y="25270"/>
                    <a:pt x="0" y="30949"/>
                    <a:pt x="0" y="30949"/>
                  </a:cubicBezTo>
                  <a:cubicBezTo>
                    <a:pt x="941" y="38283"/>
                    <a:pt x="21539" y="56559"/>
                    <a:pt x="21539" y="56559"/>
                  </a:cubicBezTo>
                  <a:lnTo>
                    <a:pt x="20241" y="129592"/>
                  </a:lnTo>
                  <a:lnTo>
                    <a:pt x="58341" y="129592"/>
                  </a:lnTo>
                  <a:lnTo>
                    <a:pt x="57519" y="58643"/>
                  </a:lnTo>
                  <a:cubicBezTo>
                    <a:pt x="61782" y="57810"/>
                    <a:pt x="66509" y="44082"/>
                    <a:pt x="67580" y="39938"/>
                  </a:cubicBezTo>
                  <a:cubicBezTo>
                    <a:pt x="68640" y="35795"/>
                    <a:pt x="68759" y="17102"/>
                    <a:pt x="66044" y="11887"/>
                  </a:cubicBezTo>
                  <a:cubicBezTo>
                    <a:pt x="63979" y="7947"/>
                    <a:pt x="58588" y="7469"/>
                    <a:pt x="56094" y="7469"/>
                  </a:cubicBezTo>
                  <a:cubicBezTo>
                    <a:pt x="55295" y="7469"/>
                    <a:pt x="54793" y="7518"/>
                    <a:pt x="54793" y="7518"/>
                  </a:cubicBezTo>
                  <a:cubicBezTo>
                    <a:pt x="51326" y="3865"/>
                    <a:pt x="48055" y="2993"/>
                    <a:pt x="45722" y="2993"/>
                  </a:cubicBezTo>
                  <a:cubicBezTo>
                    <a:pt x="43592" y="2993"/>
                    <a:pt x="42244" y="3720"/>
                    <a:pt x="42244" y="3720"/>
                  </a:cubicBezTo>
                  <a:cubicBezTo>
                    <a:pt x="39750" y="1411"/>
                    <a:pt x="36916" y="716"/>
                    <a:pt x="34409" y="716"/>
                  </a:cubicBezTo>
                  <a:cubicBezTo>
                    <a:pt x="30619" y="716"/>
                    <a:pt x="27575" y="2303"/>
                    <a:pt x="27575" y="2303"/>
                  </a:cubicBezTo>
                  <a:cubicBezTo>
                    <a:pt x="26263" y="605"/>
                    <a:pt x="23920" y="1"/>
                    <a:pt x="21546" y="1"/>
                  </a:cubicBezTo>
                  <a:close/>
                </a:path>
              </a:pathLst>
            </a:custGeom>
            <a:solidFill>
              <a:srgbClr val="B253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6050;p88">
              <a:extLst>
                <a:ext uri="{FF2B5EF4-FFF2-40B4-BE49-F238E27FC236}">
                  <a16:creationId xmlns:a16="http://schemas.microsoft.com/office/drawing/2014/main" id="{77E8F22F-862E-A407-6361-A2962C43FF39}"/>
                </a:ext>
              </a:extLst>
            </p:cNvPr>
            <p:cNvSpPr/>
            <p:nvPr/>
          </p:nvSpPr>
          <p:spPr>
            <a:xfrm>
              <a:off x="-6597575" y="2499848"/>
              <a:ext cx="1182025" cy="1557352"/>
            </a:xfrm>
            <a:custGeom>
              <a:avLst/>
              <a:gdLst/>
              <a:ahLst/>
              <a:cxnLst/>
              <a:rect l="l" t="t" r="r" b="b"/>
              <a:pathLst>
                <a:path w="47281" h="62294" extrusionOk="0">
                  <a:moveTo>
                    <a:pt x="1" y="0"/>
                  </a:moveTo>
                  <a:lnTo>
                    <a:pt x="1" y="62294"/>
                  </a:lnTo>
                  <a:lnTo>
                    <a:pt x="47281" y="62294"/>
                  </a:lnTo>
                  <a:lnTo>
                    <a:pt x="47281" y="0"/>
                  </a:lnTo>
                  <a:close/>
                </a:path>
              </a:pathLst>
            </a:custGeom>
            <a:solidFill>
              <a:srgbClr val="001E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6051;p88">
              <a:extLst>
                <a:ext uri="{FF2B5EF4-FFF2-40B4-BE49-F238E27FC236}">
                  <a16:creationId xmlns:a16="http://schemas.microsoft.com/office/drawing/2014/main" id="{32E9F91C-2052-0583-6982-B1E85DFC0501}"/>
                </a:ext>
              </a:extLst>
            </p:cNvPr>
            <p:cNvSpPr/>
            <p:nvPr/>
          </p:nvSpPr>
          <p:spPr>
            <a:xfrm>
              <a:off x="-6597575" y="2073299"/>
              <a:ext cx="1182025" cy="426574"/>
            </a:xfrm>
            <a:custGeom>
              <a:avLst/>
              <a:gdLst/>
              <a:ahLst/>
              <a:cxnLst/>
              <a:rect l="l" t="t" r="r" b="b"/>
              <a:pathLst>
                <a:path w="47281" h="17063" extrusionOk="0">
                  <a:moveTo>
                    <a:pt x="1" y="1"/>
                  </a:moveTo>
                  <a:lnTo>
                    <a:pt x="1" y="17062"/>
                  </a:lnTo>
                  <a:lnTo>
                    <a:pt x="47281" y="17062"/>
                  </a:lnTo>
                  <a:lnTo>
                    <a:pt x="47281"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6052;p88">
              <a:extLst>
                <a:ext uri="{FF2B5EF4-FFF2-40B4-BE49-F238E27FC236}">
                  <a16:creationId xmlns:a16="http://schemas.microsoft.com/office/drawing/2014/main" id="{F21908ED-8E29-3BDF-C6AE-387CBAF40119}"/>
                </a:ext>
              </a:extLst>
            </p:cNvPr>
            <p:cNvSpPr/>
            <p:nvPr/>
          </p:nvSpPr>
          <p:spPr>
            <a:xfrm>
              <a:off x="-5392951" y="530750"/>
              <a:ext cx="1719302" cy="2347726"/>
            </a:xfrm>
            <a:custGeom>
              <a:avLst/>
              <a:gdLst/>
              <a:ahLst/>
              <a:cxnLst/>
              <a:rect l="l" t="t" r="r" b="b"/>
              <a:pathLst>
                <a:path w="68772" h="93909" extrusionOk="0">
                  <a:moveTo>
                    <a:pt x="21554" y="1"/>
                  </a:moveTo>
                  <a:cubicBezTo>
                    <a:pt x="18135" y="1"/>
                    <a:pt x="14648" y="1255"/>
                    <a:pt x="14086" y="2302"/>
                  </a:cubicBezTo>
                  <a:cubicBezTo>
                    <a:pt x="13145" y="4076"/>
                    <a:pt x="10776" y="12125"/>
                    <a:pt x="10776" y="12125"/>
                  </a:cubicBezTo>
                  <a:cubicBezTo>
                    <a:pt x="1" y="25258"/>
                    <a:pt x="1" y="30937"/>
                    <a:pt x="1" y="30937"/>
                  </a:cubicBezTo>
                  <a:cubicBezTo>
                    <a:pt x="953" y="38283"/>
                    <a:pt x="21539" y="56547"/>
                    <a:pt x="21539" y="56547"/>
                  </a:cubicBezTo>
                  <a:lnTo>
                    <a:pt x="20241" y="93909"/>
                  </a:lnTo>
                  <a:lnTo>
                    <a:pt x="58353" y="93909"/>
                  </a:lnTo>
                  <a:lnTo>
                    <a:pt x="57520" y="58631"/>
                  </a:lnTo>
                  <a:cubicBezTo>
                    <a:pt x="61782" y="57809"/>
                    <a:pt x="66521" y="44081"/>
                    <a:pt x="67580" y="39938"/>
                  </a:cubicBezTo>
                  <a:cubicBezTo>
                    <a:pt x="68652" y="35795"/>
                    <a:pt x="68771" y="17090"/>
                    <a:pt x="66045" y="11887"/>
                  </a:cubicBezTo>
                  <a:cubicBezTo>
                    <a:pt x="63978" y="7935"/>
                    <a:pt x="58589" y="7457"/>
                    <a:pt x="56100" y="7457"/>
                  </a:cubicBezTo>
                  <a:cubicBezTo>
                    <a:pt x="55304" y="7457"/>
                    <a:pt x="54805" y="7505"/>
                    <a:pt x="54805" y="7505"/>
                  </a:cubicBezTo>
                  <a:cubicBezTo>
                    <a:pt x="51341" y="3861"/>
                    <a:pt x="48073" y="2991"/>
                    <a:pt x="45740" y="2991"/>
                  </a:cubicBezTo>
                  <a:cubicBezTo>
                    <a:pt x="43606" y="2991"/>
                    <a:pt x="42256" y="3719"/>
                    <a:pt x="42256" y="3719"/>
                  </a:cubicBezTo>
                  <a:cubicBezTo>
                    <a:pt x="39757" y="1410"/>
                    <a:pt x="36921" y="716"/>
                    <a:pt x="34412" y="716"/>
                  </a:cubicBezTo>
                  <a:cubicBezTo>
                    <a:pt x="30620" y="716"/>
                    <a:pt x="27575" y="2302"/>
                    <a:pt x="27575" y="2302"/>
                  </a:cubicBezTo>
                  <a:cubicBezTo>
                    <a:pt x="26268" y="605"/>
                    <a:pt x="23928" y="1"/>
                    <a:pt x="21554" y="1"/>
                  </a:cubicBezTo>
                  <a:close/>
                </a:path>
              </a:pathLst>
            </a:custGeom>
            <a:solidFill>
              <a:srgbClr val="F2B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6053;p88">
              <a:extLst>
                <a:ext uri="{FF2B5EF4-FFF2-40B4-BE49-F238E27FC236}">
                  <a16:creationId xmlns:a16="http://schemas.microsoft.com/office/drawing/2014/main" id="{D717E462-E0A7-342D-D3F5-EA41507C0E07}"/>
                </a:ext>
              </a:extLst>
            </p:cNvPr>
            <p:cNvSpPr/>
            <p:nvPr/>
          </p:nvSpPr>
          <p:spPr>
            <a:xfrm>
              <a:off x="-5129101" y="591499"/>
              <a:ext cx="1322983" cy="705596"/>
            </a:xfrm>
            <a:custGeom>
              <a:avLst/>
              <a:gdLst/>
              <a:ahLst/>
              <a:cxnLst/>
              <a:rect l="l" t="t" r="r" b="b"/>
              <a:pathLst>
                <a:path w="54697" h="29031" extrusionOk="0">
                  <a:moveTo>
                    <a:pt x="18842" y="1"/>
                  </a:moveTo>
                  <a:cubicBezTo>
                    <a:pt x="18547" y="1"/>
                    <a:pt x="18253" y="191"/>
                    <a:pt x="18253" y="572"/>
                  </a:cubicBezTo>
                  <a:lnTo>
                    <a:pt x="18253" y="11062"/>
                  </a:lnTo>
                  <a:cubicBezTo>
                    <a:pt x="16717" y="10871"/>
                    <a:pt x="15169" y="10764"/>
                    <a:pt x="13645" y="10633"/>
                  </a:cubicBezTo>
                  <a:cubicBezTo>
                    <a:pt x="11692" y="10466"/>
                    <a:pt x="9752" y="10323"/>
                    <a:pt x="7799" y="10204"/>
                  </a:cubicBezTo>
                  <a:cubicBezTo>
                    <a:pt x="7335" y="8561"/>
                    <a:pt x="6858" y="6918"/>
                    <a:pt x="6394" y="5275"/>
                  </a:cubicBezTo>
                  <a:cubicBezTo>
                    <a:pt x="6309" y="4980"/>
                    <a:pt x="6075" y="4853"/>
                    <a:pt x="5839" y="4853"/>
                  </a:cubicBezTo>
                  <a:cubicBezTo>
                    <a:pt x="5483" y="4853"/>
                    <a:pt x="5122" y="5141"/>
                    <a:pt x="5251" y="5585"/>
                  </a:cubicBezTo>
                  <a:cubicBezTo>
                    <a:pt x="5680" y="7097"/>
                    <a:pt x="6120" y="8609"/>
                    <a:pt x="6549" y="10121"/>
                  </a:cubicBezTo>
                  <a:cubicBezTo>
                    <a:pt x="4632" y="10002"/>
                    <a:pt x="2715" y="9895"/>
                    <a:pt x="810" y="9811"/>
                  </a:cubicBezTo>
                  <a:cubicBezTo>
                    <a:pt x="794" y="9811"/>
                    <a:pt x="779" y="9810"/>
                    <a:pt x="763" y="9810"/>
                  </a:cubicBezTo>
                  <a:cubicBezTo>
                    <a:pt x="1" y="9810"/>
                    <a:pt x="16" y="10955"/>
                    <a:pt x="810" y="10990"/>
                  </a:cubicBezTo>
                  <a:cubicBezTo>
                    <a:pt x="3715" y="11133"/>
                    <a:pt x="6620" y="11312"/>
                    <a:pt x="9525" y="11502"/>
                  </a:cubicBezTo>
                  <a:cubicBezTo>
                    <a:pt x="12466" y="11705"/>
                    <a:pt x="15610" y="11776"/>
                    <a:pt x="18598" y="12240"/>
                  </a:cubicBezTo>
                  <a:cubicBezTo>
                    <a:pt x="18681" y="12276"/>
                    <a:pt x="18777" y="12288"/>
                    <a:pt x="18872" y="12288"/>
                  </a:cubicBezTo>
                  <a:cubicBezTo>
                    <a:pt x="19646" y="12419"/>
                    <a:pt x="20408" y="12574"/>
                    <a:pt x="21158" y="12764"/>
                  </a:cubicBezTo>
                  <a:cubicBezTo>
                    <a:pt x="22110" y="13014"/>
                    <a:pt x="21908" y="14884"/>
                    <a:pt x="21884" y="15574"/>
                  </a:cubicBezTo>
                  <a:cubicBezTo>
                    <a:pt x="21801" y="17753"/>
                    <a:pt x="20860" y="19884"/>
                    <a:pt x="19408" y="21563"/>
                  </a:cubicBezTo>
                  <a:cubicBezTo>
                    <a:pt x="17582" y="23685"/>
                    <a:pt x="14270" y="25073"/>
                    <a:pt x="11164" y="25073"/>
                  </a:cubicBezTo>
                  <a:cubicBezTo>
                    <a:pt x="8901" y="25073"/>
                    <a:pt x="6748" y="24337"/>
                    <a:pt x="5358" y="22611"/>
                  </a:cubicBezTo>
                  <a:cubicBezTo>
                    <a:pt x="5214" y="22431"/>
                    <a:pt x="5017" y="22357"/>
                    <a:pt x="4825" y="22357"/>
                  </a:cubicBezTo>
                  <a:cubicBezTo>
                    <a:pt x="4367" y="22357"/>
                    <a:pt x="3931" y="22778"/>
                    <a:pt x="4275" y="23206"/>
                  </a:cubicBezTo>
                  <a:cubicBezTo>
                    <a:pt x="5987" y="25326"/>
                    <a:pt x="8523" y="26201"/>
                    <a:pt x="11148" y="26201"/>
                  </a:cubicBezTo>
                  <a:cubicBezTo>
                    <a:pt x="13580" y="26201"/>
                    <a:pt x="16088" y="25450"/>
                    <a:pt x="18086" y="24242"/>
                  </a:cubicBezTo>
                  <a:cubicBezTo>
                    <a:pt x="20002" y="26591"/>
                    <a:pt x="22404" y="27772"/>
                    <a:pt x="25042" y="27772"/>
                  </a:cubicBezTo>
                  <a:cubicBezTo>
                    <a:pt x="26388" y="27772"/>
                    <a:pt x="27795" y="27465"/>
                    <a:pt x="29230" y="26849"/>
                  </a:cubicBezTo>
                  <a:cubicBezTo>
                    <a:pt x="29516" y="26730"/>
                    <a:pt x="30016" y="26552"/>
                    <a:pt x="30409" y="26290"/>
                  </a:cubicBezTo>
                  <a:cubicBezTo>
                    <a:pt x="32240" y="27882"/>
                    <a:pt x="34366" y="29004"/>
                    <a:pt x="36547" y="29004"/>
                  </a:cubicBezTo>
                  <a:cubicBezTo>
                    <a:pt x="37841" y="29004"/>
                    <a:pt x="39153" y="28609"/>
                    <a:pt x="40434" y="27683"/>
                  </a:cubicBezTo>
                  <a:cubicBezTo>
                    <a:pt x="40791" y="27421"/>
                    <a:pt x="41065" y="27171"/>
                    <a:pt x="41291" y="26909"/>
                  </a:cubicBezTo>
                  <a:cubicBezTo>
                    <a:pt x="42256" y="27957"/>
                    <a:pt x="43625" y="28611"/>
                    <a:pt x="45006" y="28885"/>
                  </a:cubicBezTo>
                  <a:cubicBezTo>
                    <a:pt x="45439" y="28975"/>
                    <a:pt x="46006" y="29031"/>
                    <a:pt x="46619" y="29031"/>
                  </a:cubicBezTo>
                  <a:cubicBezTo>
                    <a:pt x="48368" y="29031"/>
                    <a:pt x="50488" y="28575"/>
                    <a:pt x="50912" y="27147"/>
                  </a:cubicBezTo>
                  <a:cubicBezTo>
                    <a:pt x="52138" y="23063"/>
                    <a:pt x="53352" y="18979"/>
                    <a:pt x="54567" y="14895"/>
                  </a:cubicBezTo>
                  <a:cubicBezTo>
                    <a:pt x="54696" y="14450"/>
                    <a:pt x="54331" y="14161"/>
                    <a:pt x="53975" y="14161"/>
                  </a:cubicBezTo>
                  <a:cubicBezTo>
                    <a:pt x="53740" y="14161"/>
                    <a:pt x="53509" y="14286"/>
                    <a:pt x="53424" y="14574"/>
                  </a:cubicBezTo>
                  <a:cubicBezTo>
                    <a:pt x="52436" y="17896"/>
                    <a:pt x="51447" y="21206"/>
                    <a:pt x="50459" y="24528"/>
                  </a:cubicBezTo>
                  <a:cubicBezTo>
                    <a:pt x="50257" y="25230"/>
                    <a:pt x="50042" y="25933"/>
                    <a:pt x="49840" y="26635"/>
                  </a:cubicBezTo>
                  <a:cubicBezTo>
                    <a:pt x="49554" y="27599"/>
                    <a:pt x="48947" y="27361"/>
                    <a:pt x="47899" y="27635"/>
                  </a:cubicBezTo>
                  <a:cubicBezTo>
                    <a:pt x="47411" y="27761"/>
                    <a:pt x="46887" y="27825"/>
                    <a:pt x="46353" y="27825"/>
                  </a:cubicBezTo>
                  <a:cubicBezTo>
                    <a:pt x="44660" y="27825"/>
                    <a:pt x="42879" y="27180"/>
                    <a:pt x="41910" y="25813"/>
                  </a:cubicBezTo>
                  <a:cubicBezTo>
                    <a:pt x="42125" y="25159"/>
                    <a:pt x="42184" y="24409"/>
                    <a:pt x="42339" y="23456"/>
                  </a:cubicBezTo>
                  <a:cubicBezTo>
                    <a:pt x="42958" y="19717"/>
                    <a:pt x="43565" y="15979"/>
                    <a:pt x="44173" y="12228"/>
                  </a:cubicBezTo>
                  <a:cubicBezTo>
                    <a:pt x="44351" y="11133"/>
                    <a:pt x="44542" y="10026"/>
                    <a:pt x="44708" y="8919"/>
                  </a:cubicBezTo>
                  <a:cubicBezTo>
                    <a:pt x="44828" y="8216"/>
                    <a:pt x="46054" y="6859"/>
                    <a:pt x="46578" y="6085"/>
                  </a:cubicBezTo>
                  <a:cubicBezTo>
                    <a:pt x="46868" y="5637"/>
                    <a:pt x="46460" y="5213"/>
                    <a:pt x="46045" y="5213"/>
                  </a:cubicBezTo>
                  <a:cubicBezTo>
                    <a:pt x="45863" y="5213"/>
                    <a:pt x="45680" y="5294"/>
                    <a:pt x="45554" y="5490"/>
                  </a:cubicBezTo>
                  <a:cubicBezTo>
                    <a:pt x="44494" y="7061"/>
                    <a:pt x="43661" y="8109"/>
                    <a:pt x="43363" y="9931"/>
                  </a:cubicBezTo>
                  <a:cubicBezTo>
                    <a:pt x="42863" y="12955"/>
                    <a:pt x="42375" y="15991"/>
                    <a:pt x="41875" y="19015"/>
                  </a:cubicBezTo>
                  <a:cubicBezTo>
                    <a:pt x="41506" y="21277"/>
                    <a:pt x="41137" y="23539"/>
                    <a:pt x="40767" y="25802"/>
                  </a:cubicBezTo>
                  <a:cubicBezTo>
                    <a:pt x="40775" y="25752"/>
                    <a:pt x="40779" y="25730"/>
                    <a:pt x="40774" y="25730"/>
                  </a:cubicBezTo>
                  <a:lnTo>
                    <a:pt x="40774" y="25730"/>
                  </a:lnTo>
                  <a:cubicBezTo>
                    <a:pt x="40763" y="25730"/>
                    <a:pt x="40705" y="25852"/>
                    <a:pt x="40529" y="26028"/>
                  </a:cubicBezTo>
                  <a:cubicBezTo>
                    <a:pt x="40065" y="26528"/>
                    <a:pt x="39517" y="26909"/>
                    <a:pt x="38934" y="27242"/>
                  </a:cubicBezTo>
                  <a:cubicBezTo>
                    <a:pt x="38140" y="27705"/>
                    <a:pt x="37333" y="27901"/>
                    <a:pt x="36537" y="27901"/>
                  </a:cubicBezTo>
                  <a:cubicBezTo>
                    <a:pt x="34526" y="27901"/>
                    <a:pt x="32578" y="26651"/>
                    <a:pt x="31052" y="25278"/>
                  </a:cubicBezTo>
                  <a:cubicBezTo>
                    <a:pt x="31123" y="24313"/>
                    <a:pt x="31195" y="23349"/>
                    <a:pt x="31278" y="22384"/>
                  </a:cubicBezTo>
                  <a:cubicBezTo>
                    <a:pt x="31600" y="18158"/>
                    <a:pt x="31921" y="13919"/>
                    <a:pt x="32243" y="9692"/>
                  </a:cubicBezTo>
                  <a:cubicBezTo>
                    <a:pt x="32350" y="8347"/>
                    <a:pt x="32445" y="7002"/>
                    <a:pt x="32552" y="5656"/>
                  </a:cubicBezTo>
                  <a:cubicBezTo>
                    <a:pt x="32576" y="5418"/>
                    <a:pt x="32576" y="5537"/>
                    <a:pt x="32886" y="4835"/>
                  </a:cubicBezTo>
                  <a:cubicBezTo>
                    <a:pt x="33267" y="3989"/>
                    <a:pt x="33648" y="3144"/>
                    <a:pt x="34029" y="2299"/>
                  </a:cubicBezTo>
                  <a:cubicBezTo>
                    <a:pt x="34242" y="1823"/>
                    <a:pt x="33823" y="1387"/>
                    <a:pt x="33440" y="1387"/>
                  </a:cubicBezTo>
                  <a:cubicBezTo>
                    <a:pt x="33267" y="1387"/>
                    <a:pt x="33101" y="1476"/>
                    <a:pt x="33005" y="1691"/>
                  </a:cubicBezTo>
                  <a:cubicBezTo>
                    <a:pt x="32171" y="3561"/>
                    <a:pt x="31421" y="5001"/>
                    <a:pt x="31266" y="7002"/>
                  </a:cubicBezTo>
                  <a:cubicBezTo>
                    <a:pt x="30992" y="10609"/>
                    <a:pt x="30719" y="14217"/>
                    <a:pt x="30433" y="17812"/>
                  </a:cubicBezTo>
                  <a:cubicBezTo>
                    <a:pt x="30254" y="20253"/>
                    <a:pt x="30064" y="22694"/>
                    <a:pt x="29873" y="25147"/>
                  </a:cubicBezTo>
                  <a:cubicBezTo>
                    <a:pt x="29814" y="25206"/>
                    <a:pt x="29683" y="25301"/>
                    <a:pt x="29445" y="25432"/>
                  </a:cubicBezTo>
                  <a:cubicBezTo>
                    <a:pt x="28647" y="25873"/>
                    <a:pt x="27802" y="26171"/>
                    <a:pt x="26921" y="26409"/>
                  </a:cubicBezTo>
                  <a:cubicBezTo>
                    <a:pt x="26255" y="26591"/>
                    <a:pt x="25607" y="26677"/>
                    <a:pt x="24978" y="26677"/>
                  </a:cubicBezTo>
                  <a:cubicBezTo>
                    <a:pt x="22647" y="26677"/>
                    <a:pt x="20598" y="25488"/>
                    <a:pt x="19050" y="23575"/>
                  </a:cubicBezTo>
                  <a:cubicBezTo>
                    <a:pt x="22134" y="21158"/>
                    <a:pt x="23849" y="16824"/>
                    <a:pt x="22920" y="13133"/>
                  </a:cubicBezTo>
                  <a:cubicBezTo>
                    <a:pt x="22646" y="12026"/>
                    <a:pt x="21920" y="11693"/>
                    <a:pt x="20813" y="11466"/>
                  </a:cubicBezTo>
                  <a:cubicBezTo>
                    <a:pt x="20360" y="11371"/>
                    <a:pt x="19896" y="11288"/>
                    <a:pt x="19431" y="11216"/>
                  </a:cubicBezTo>
                  <a:lnTo>
                    <a:pt x="19431" y="572"/>
                  </a:lnTo>
                  <a:cubicBezTo>
                    <a:pt x="19431" y="191"/>
                    <a:pt x="19137" y="1"/>
                    <a:pt x="18842" y="1"/>
                  </a:cubicBezTo>
                  <a:close/>
                </a:path>
              </a:pathLst>
            </a:custGeom>
            <a:solidFill>
              <a:srgbClr val="DB9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6054;p88">
              <a:extLst>
                <a:ext uri="{FF2B5EF4-FFF2-40B4-BE49-F238E27FC236}">
                  <a16:creationId xmlns:a16="http://schemas.microsoft.com/office/drawing/2014/main" id="{A681AC12-2CDA-6167-AC1F-A75DD9571437}"/>
                </a:ext>
              </a:extLst>
            </p:cNvPr>
            <p:cNvSpPr/>
            <p:nvPr/>
          </p:nvSpPr>
          <p:spPr>
            <a:xfrm>
              <a:off x="-5005998" y="2175698"/>
              <a:ext cx="1182324" cy="1881502"/>
            </a:xfrm>
            <a:custGeom>
              <a:avLst/>
              <a:gdLst/>
              <a:ahLst/>
              <a:cxnLst/>
              <a:rect l="l" t="t" r="r" b="b"/>
              <a:pathLst>
                <a:path w="47293" h="75260" extrusionOk="0">
                  <a:moveTo>
                    <a:pt x="1" y="0"/>
                  </a:moveTo>
                  <a:lnTo>
                    <a:pt x="1" y="75260"/>
                  </a:lnTo>
                  <a:lnTo>
                    <a:pt x="47292" y="75260"/>
                  </a:lnTo>
                  <a:lnTo>
                    <a:pt x="47292" y="0"/>
                  </a:lnTo>
                  <a:close/>
                </a:path>
              </a:pathLst>
            </a:custGeom>
            <a:solidFill>
              <a:srgbClr val="FEFD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6055;p88">
              <a:extLst>
                <a:ext uri="{FF2B5EF4-FFF2-40B4-BE49-F238E27FC236}">
                  <a16:creationId xmlns:a16="http://schemas.microsoft.com/office/drawing/2014/main" id="{FD1AA27C-DF7B-6E88-08F5-B679BB0A1DDD}"/>
                </a:ext>
              </a:extLst>
            </p:cNvPr>
            <p:cNvSpPr/>
            <p:nvPr/>
          </p:nvSpPr>
          <p:spPr>
            <a:xfrm>
              <a:off x="-5005998" y="2175698"/>
              <a:ext cx="1182324" cy="426848"/>
            </a:xfrm>
            <a:custGeom>
              <a:avLst/>
              <a:gdLst/>
              <a:ahLst/>
              <a:cxnLst/>
              <a:rect l="l" t="t" r="r" b="b"/>
              <a:pathLst>
                <a:path w="47293" h="17074" extrusionOk="0">
                  <a:moveTo>
                    <a:pt x="1" y="0"/>
                  </a:moveTo>
                  <a:lnTo>
                    <a:pt x="1" y="17074"/>
                  </a:lnTo>
                  <a:lnTo>
                    <a:pt x="47292" y="17074"/>
                  </a:lnTo>
                  <a:lnTo>
                    <a:pt x="4729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6056;p88">
              <a:extLst>
                <a:ext uri="{FF2B5EF4-FFF2-40B4-BE49-F238E27FC236}">
                  <a16:creationId xmlns:a16="http://schemas.microsoft.com/office/drawing/2014/main" id="{5C8C1CC5-F5B6-FCF8-511A-636ED2E548DA}"/>
                </a:ext>
              </a:extLst>
            </p:cNvPr>
            <p:cNvSpPr/>
            <p:nvPr/>
          </p:nvSpPr>
          <p:spPr>
            <a:xfrm>
              <a:off x="-10007226" y="4416751"/>
              <a:ext cx="2578923" cy="1160873"/>
            </a:xfrm>
            <a:custGeom>
              <a:avLst/>
              <a:gdLst/>
              <a:ahLst/>
              <a:cxnLst/>
              <a:rect l="l" t="t" r="r" b="b"/>
              <a:pathLst>
                <a:path w="103157" h="46435" extrusionOk="0">
                  <a:moveTo>
                    <a:pt x="1" y="0"/>
                  </a:moveTo>
                  <a:lnTo>
                    <a:pt x="17956" y="23217"/>
                  </a:lnTo>
                  <a:lnTo>
                    <a:pt x="1" y="46435"/>
                  </a:lnTo>
                  <a:lnTo>
                    <a:pt x="103157" y="46435"/>
                  </a:lnTo>
                  <a:lnTo>
                    <a:pt x="34993" y="23217"/>
                  </a:lnTo>
                  <a:lnTo>
                    <a:pt x="34993" y="0"/>
                  </a:lnTo>
                  <a:close/>
                </a:path>
              </a:pathLst>
            </a:custGeom>
            <a:solidFill>
              <a:schemeClr val="bg1">
                <a:lumMod val="60000"/>
                <a:lumOff val="4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6057;p88">
              <a:extLst>
                <a:ext uri="{FF2B5EF4-FFF2-40B4-BE49-F238E27FC236}">
                  <a16:creationId xmlns:a16="http://schemas.microsoft.com/office/drawing/2014/main" id="{3773004F-0466-8285-24AA-6E42759A98ED}"/>
                </a:ext>
              </a:extLst>
            </p:cNvPr>
            <p:cNvSpPr/>
            <p:nvPr/>
          </p:nvSpPr>
          <p:spPr>
            <a:xfrm>
              <a:off x="-9132403" y="5228751"/>
              <a:ext cx="1704100" cy="348873"/>
            </a:xfrm>
            <a:custGeom>
              <a:avLst/>
              <a:gdLst/>
              <a:ahLst/>
              <a:cxnLst/>
              <a:rect l="l" t="t" r="r" b="b"/>
              <a:pathLst>
                <a:path w="68164" h="13955" extrusionOk="0">
                  <a:moveTo>
                    <a:pt x="0" y="0"/>
                  </a:moveTo>
                  <a:lnTo>
                    <a:pt x="68164" y="13955"/>
                  </a:lnTo>
                  <a:lnTo>
                    <a:pt x="68164" y="0"/>
                  </a:lnTo>
                  <a:close/>
                </a:path>
              </a:pathLst>
            </a:custGeom>
            <a:solidFill>
              <a:schemeClr val="tx1">
                <a:lumMod val="5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6058;p88">
              <a:extLst>
                <a:ext uri="{FF2B5EF4-FFF2-40B4-BE49-F238E27FC236}">
                  <a16:creationId xmlns:a16="http://schemas.microsoft.com/office/drawing/2014/main" id="{0C6A14E5-7184-EA35-8C39-14B881032992}"/>
                </a:ext>
              </a:extLst>
            </p:cNvPr>
            <p:cNvSpPr/>
            <p:nvPr/>
          </p:nvSpPr>
          <p:spPr>
            <a:xfrm>
              <a:off x="-4580048" y="4416751"/>
              <a:ext cx="2578923" cy="1160873"/>
            </a:xfrm>
            <a:custGeom>
              <a:avLst/>
              <a:gdLst/>
              <a:ahLst/>
              <a:cxnLst/>
              <a:rect l="l" t="t" r="r" b="b"/>
              <a:pathLst>
                <a:path w="103157" h="46435" extrusionOk="0">
                  <a:moveTo>
                    <a:pt x="68152" y="0"/>
                  </a:moveTo>
                  <a:lnTo>
                    <a:pt x="68152" y="23217"/>
                  </a:lnTo>
                  <a:lnTo>
                    <a:pt x="1" y="46435"/>
                  </a:lnTo>
                  <a:lnTo>
                    <a:pt x="103156" y="46435"/>
                  </a:lnTo>
                  <a:lnTo>
                    <a:pt x="85202" y="23217"/>
                  </a:lnTo>
                  <a:lnTo>
                    <a:pt x="103156" y="0"/>
                  </a:lnTo>
                  <a:close/>
                </a:path>
              </a:pathLst>
            </a:custGeom>
            <a:solidFill>
              <a:schemeClr val="bg1">
                <a:lumMod val="60000"/>
                <a:lumOff val="4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6059;p88">
              <a:extLst>
                <a:ext uri="{FF2B5EF4-FFF2-40B4-BE49-F238E27FC236}">
                  <a16:creationId xmlns:a16="http://schemas.microsoft.com/office/drawing/2014/main" id="{37010B5E-3C9C-0365-5135-5D0D3371AB65}"/>
                </a:ext>
              </a:extLst>
            </p:cNvPr>
            <p:cNvSpPr/>
            <p:nvPr/>
          </p:nvSpPr>
          <p:spPr>
            <a:xfrm>
              <a:off x="-4580048" y="5228751"/>
              <a:ext cx="1703801" cy="348873"/>
            </a:xfrm>
            <a:custGeom>
              <a:avLst/>
              <a:gdLst/>
              <a:ahLst/>
              <a:cxnLst/>
              <a:rect l="l" t="t" r="r" b="b"/>
              <a:pathLst>
                <a:path w="68152" h="13955" extrusionOk="0">
                  <a:moveTo>
                    <a:pt x="1" y="0"/>
                  </a:moveTo>
                  <a:lnTo>
                    <a:pt x="1" y="13955"/>
                  </a:lnTo>
                  <a:lnTo>
                    <a:pt x="68152" y="0"/>
                  </a:lnTo>
                  <a:close/>
                </a:path>
              </a:pathLst>
            </a:custGeom>
            <a:solidFill>
              <a:schemeClr val="tx1">
                <a:lumMod val="5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6060;p88">
              <a:extLst>
                <a:ext uri="{FF2B5EF4-FFF2-40B4-BE49-F238E27FC236}">
                  <a16:creationId xmlns:a16="http://schemas.microsoft.com/office/drawing/2014/main" id="{A78990CD-5982-D3E5-919F-AB88CFE64A05}"/>
                </a:ext>
              </a:extLst>
            </p:cNvPr>
            <p:cNvSpPr/>
            <p:nvPr/>
          </p:nvSpPr>
          <p:spPr>
            <a:xfrm>
              <a:off x="-9132403" y="3877100"/>
              <a:ext cx="6270750" cy="1427875"/>
            </a:xfrm>
            <a:custGeom>
              <a:avLst/>
              <a:gdLst/>
              <a:ahLst/>
              <a:cxnLst/>
              <a:rect l="l" t="t" r="r" b="b"/>
              <a:pathLst>
                <a:path w="250830" h="57115" extrusionOk="0">
                  <a:moveTo>
                    <a:pt x="0" y="0"/>
                  </a:moveTo>
                  <a:lnTo>
                    <a:pt x="0" y="57114"/>
                  </a:lnTo>
                  <a:lnTo>
                    <a:pt x="250829" y="57114"/>
                  </a:lnTo>
                  <a:lnTo>
                    <a:pt x="250829" y="0"/>
                  </a:lnTo>
                  <a:close/>
                </a:path>
              </a:pathLst>
            </a:custGeom>
            <a:solidFill>
              <a:srgbClr val="E289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6061;p88">
              <a:extLst>
                <a:ext uri="{FF2B5EF4-FFF2-40B4-BE49-F238E27FC236}">
                  <a16:creationId xmlns:a16="http://schemas.microsoft.com/office/drawing/2014/main" id="{3A4BC5AC-52EA-21BD-2704-F27DEDECC9A5}"/>
                </a:ext>
              </a:extLst>
            </p:cNvPr>
            <p:cNvSpPr/>
            <p:nvPr/>
          </p:nvSpPr>
          <p:spPr>
            <a:xfrm>
              <a:off x="-6712951" y="425299"/>
              <a:ext cx="1322958" cy="705621"/>
            </a:xfrm>
            <a:custGeom>
              <a:avLst/>
              <a:gdLst/>
              <a:ahLst/>
              <a:cxnLst/>
              <a:rect l="l" t="t" r="r" b="b"/>
              <a:pathLst>
                <a:path w="54696" h="29026" extrusionOk="0">
                  <a:moveTo>
                    <a:pt x="18848" y="0"/>
                  </a:moveTo>
                  <a:cubicBezTo>
                    <a:pt x="18550" y="0"/>
                    <a:pt x="18253" y="191"/>
                    <a:pt x="18253" y="572"/>
                  </a:cubicBezTo>
                  <a:lnTo>
                    <a:pt x="18253" y="11049"/>
                  </a:lnTo>
                  <a:cubicBezTo>
                    <a:pt x="16717" y="10859"/>
                    <a:pt x="15169" y="10751"/>
                    <a:pt x="13645" y="10632"/>
                  </a:cubicBezTo>
                  <a:cubicBezTo>
                    <a:pt x="11704" y="10466"/>
                    <a:pt x="9752" y="10323"/>
                    <a:pt x="7811" y="10192"/>
                  </a:cubicBezTo>
                  <a:cubicBezTo>
                    <a:pt x="7335" y="8549"/>
                    <a:pt x="6870" y="6906"/>
                    <a:pt x="6394" y="5263"/>
                  </a:cubicBezTo>
                  <a:cubicBezTo>
                    <a:pt x="6313" y="4974"/>
                    <a:pt x="6084" y="4849"/>
                    <a:pt x="5850" y="4849"/>
                  </a:cubicBezTo>
                  <a:cubicBezTo>
                    <a:pt x="5495" y="4849"/>
                    <a:pt x="5129" y="5135"/>
                    <a:pt x="5251" y="5572"/>
                  </a:cubicBezTo>
                  <a:cubicBezTo>
                    <a:pt x="5692" y="7084"/>
                    <a:pt x="6120" y="8596"/>
                    <a:pt x="6549" y="10120"/>
                  </a:cubicBezTo>
                  <a:cubicBezTo>
                    <a:pt x="4644" y="10001"/>
                    <a:pt x="2727" y="9894"/>
                    <a:pt x="810" y="9799"/>
                  </a:cubicBezTo>
                  <a:cubicBezTo>
                    <a:pt x="798" y="9798"/>
                    <a:pt x="786" y="9798"/>
                    <a:pt x="774" y="9798"/>
                  </a:cubicBezTo>
                  <a:cubicBezTo>
                    <a:pt x="1" y="9798"/>
                    <a:pt x="24" y="10942"/>
                    <a:pt x="810" y="10978"/>
                  </a:cubicBezTo>
                  <a:cubicBezTo>
                    <a:pt x="3715" y="11120"/>
                    <a:pt x="6620" y="11299"/>
                    <a:pt x="9525" y="11501"/>
                  </a:cubicBezTo>
                  <a:cubicBezTo>
                    <a:pt x="12478" y="11704"/>
                    <a:pt x="15621" y="11763"/>
                    <a:pt x="18598" y="12240"/>
                  </a:cubicBezTo>
                  <a:cubicBezTo>
                    <a:pt x="18681" y="12275"/>
                    <a:pt x="18776" y="12287"/>
                    <a:pt x="18872" y="12287"/>
                  </a:cubicBezTo>
                  <a:cubicBezTo>
                    <a:pt x="19646" y="12406"/>
                    <a:pt x="20420" y="12561"/>
                    <a:pt x="21158" y="12764"/>
                  </a:cubicBezTo>
                  <a:cubicBezTo>
                    <a:pt x="22110" y="13014"/>
                    <a:pt x="21920" y="14871"/>
                    <a:pt x="21896" y="15562"/>
                  </a:cubicBezTo>
                  <a:cubicBezTo>
                    <a:pt x="21801" y="17752"/>
                    <a:pt x="20872" y="19883"/>
                    <a:pt x="19419" y="21562"/>
                  </a:cubicBezTo>
                  <a:cubicBezTo>
                    <a:pt x="17589" y="23681"/>
                    <a:pt x="14280" y="25065"/>
                    <a:pt x="11176" y="25065"/>
                  </a:cubicBezTo>
                  <a:cubicBezTo>
                    <a:pt x="8908" y="25065"/>
                    <a:pt x="6750" y="24327"/>
                    <a:pt x="5358" y="22598"/>
                  </a:cubicBezTo>
                  <a:cubicBezTo>
                    <a:pt x="5218" y="22422"/>
                    <a:pt x="5023" y="22349"/>
                    <a:pt x="4831" y="22349"/>
                  </a:cubicBezTo>
                  <a:cubicBezTo>
                    <a:pt x="4373" y="22349"/>
                    <a:pt x="3931" y="22765"/>
                    <a:pt x="4275" y="23193"/>
                  </a:cubicBezTo>
                  <a:cubicBezTo>
                    <a:pt x="5986" y="25319"/>
                    <a:pt x="8526" y="26197"/>
                    <a:pt x="11153" y="26197"/>
                  </a:cubicBezTo>
                  <a:cubicBezTo>
                    <a:pt x="13588" y="26197"/>
                    <a:pt x="16099" y="25443"/>
                    <a:pt x="18098" y="24229"/>
                  </a:cubicBezTo>
                  <a:cubicBezTo>
                    <a:pt x="20007" y="26588"/>
                    <a:pt x="22407" y="27770"/>
                    <a:pt x="25049" y="27770"/>
                  </a:cubicBezTo>
                  <a:cubicBezTo>
                    <a:pt x="26395" y="27770"/>
                    <a:pt x="27803" y="27463"/>
                    <a:pt x="29242" y="26849"/>
                  </a:cubicBezTo>
                  <a:cubicBezTo>
                    <a:pt x="29528" y="26718"/>
                    <a:pt x="30016" y="26539"/>
                    <a:pt x="30421" y="26289"/>
                  </a:cubicBezTo>
                  <a:cubicBezTo>
                    <a:pt x="32252" y="27881"/>
                    <a:pt x="34378" y="29004"/>
                    <a:pt x="36556" y="29004"/>
                  </a:cubicBezTo>
                  <a:cubicBezTo>
                    <a:pt x="37848" y="29004"/>
                    <a:pt x="39157" y="28609"/>
                    <a:pt x="40434" y="27682"/>
                  </a:cubicBezTo>
                  <a:cubicBezTo>
                    <a:pt x="40791" y="27420"/>
                    <a:pt x="41077" y="27158"/>
                    <a:pt x="41291" y="26896"/>
                  </a:cubicBezTo>
                  <a:cubicBezTo>
                    <a:pt x="42256" y="27956"/>
                    <a:pt x="43625" y="28599"/>
                    <a:pt x="45018" y="28885"/>
                  </a:cubicBezTo>
                  <a:cubicBezTo>
                    <a:pt x="45445" y="28971"/>
                    <a:pt x="46008" y="29025"/>
                    <a:pt x="46617" y="29025"/>
                  </a:cubicBezTo>
                  <a:cubicBezTo>
                    <a:pt x="48366" y="29025"/>
                    <a:pt x="50499" y="28577"/>
                    <a:pt x="50923" y="27146"/>
                  </a:cubicBezTo>
                  <a:cubicBezTo>
                    <a:pt x="52138" y="23062"/>
                    <a:pt x="53352" y="18967"/>
                    <a:pt x="54567" y="14883"/>
                  </a:cubicBezTo>
                  <a:cubicBezTo>
                    <a:pt x="54695" y="14439"/>
                    <a:pt x="54334" y="14151"/>
                    <a:pt x="53979" y="14151"/>
                  </a:cubicBezTo>
                  <a:cubicBezTo>
                    <a:pt x="53743" y="14151"/>
                    <a:pt x="53509" y="14278"/>
                    <a:pt x="53424" y="14573"/>
                  </a:cubicBezTo>
                  <a:cubicBezTo>
                    <a:pt x="52435" y="17883"/>
                    <a:pt x="51459" y="21205"/>
                    <a:pt x="50471" y="24515"/>
                  </a:cubicBezTo>
                  <a:cubicBezTo>
                    <a:pt x="50257" y="25229"/>
                    <a:pt x="50054" y="25932"/>
                    <a:pt x="49840" y="26634"/>
                  </a:cubicBezTo>
                  <a:cubicBezTo>
                    <a:pt x="49554" y="27587"/>
                    <a:pt x="48947" y="27349"/>
                    <a:pt x="47899" y="27623"/>
                  </a:cubicBezTo>
                  <a:cubicBezTo>
                    <a:pt x="47412" y="27752"/>
                    <a:pt x="46886" y="27817"/>
                    <a:pt x="46352" y="27817"/>
                  </a:cubicBezTo>
                  <a:cubicBezTo>
                    <a:pt x="44666" y="27817"/>
                    <a:pt x="42887" y="27166"/>
                    <a:pt x="41910" y="25801"/>
                  </a:cubicBezTo>
                  <a:cubicBezTo>
                    <a:pt x="42125" y="25146"/>
                    <a:pt x="42196" y="24408"/>
                    <a:pt x="42351" y="23455"/>
                  </a:cubicBezTo>
                  <a:cubicBezTo>
                    <a:pt x="42958" y="19705"/>
                    <a:pt x="43565" y="15966"/>
                    <a:pt x="44184" y="12228"/>
                  </a:cubicBezTo>
                  <a:cubicBezTo>
                    <a:pt x="44363" y="11120"/>
                    <a:pt x="44542" y="10025"/>
                    <a:pt x="44720" y="8918"/>
                  </a:cubicBezTo>
                  <a:cubicBezTo>
                    <a:pt x="44839" y="8203"/>
                    <a:pt x="46054" y="6846"/>
                    <a:pt x="46578" y="6072"/>
                  </a:cubicBezTo>
                  <a:cubicBezTo>
                    <a:pt x="46877" y="5631"/>
                    <a:pt x="46467" y="5208"/>
                    <a:pt x="46047" y="5208"/>
                  </a:cubicBezTo>
                  <a:cubicBezTo>
                    <a:pt x="45866" y="5208"/>
                    <a:pt x="45683" y="5287"/>
                    <a:pt x="45554" y="5477"/>
                  </a:cubicBezTo>
                  <a:cubicBezTo>
                    <a:pt x="44506" y="7049"/>
                    <a:pt x="43661" y="8096"/>
                    <a:pt x="43363" y="9930"/>
                  </a:cubicBezTo>
                  <a:cubicBezTo>
                    <a:pt x="42863" y="12954"/>
                    <a:pt x="42375" y="15978"/>
                    <a:pt x="41887" y="19014"/>
                  </a:cubicBezTo>
                  <a:cubicBezTo>
                    <a:pt x="41506" y="21265"/>
                    <a:pt x="41136" y="23527"/>
                    <a:pt x="40779" y="25789"/>
                  </a:cubicBezTo>
                  <a:cubicBezTo>
                    <a:pt x="40786" y="25740"/>
                    <a:pt x="40789" y="25717"/>
                    <a:pt x="40784" y="25717"/>
                  </a:cubicBezTo>
                  <a:lnTo>
                    <a:pt x="40784" y="25717"/>
                  </a:lnTo>
                  <a:cubicBezTo>
                    <a:pt x="40770" y="25717"/>
                    <a:pt x="40709" y="25843"/>
                    <a:pt x="40541" y="26027"/>
                  </a:cubicBezTo>
                  <a:cubicBezTo>
                    <a:pt x="40077" y="26515"/>
                    <a:pt x="39529" y="26896"/>
                    <a:pt x="38946" y="27242"/>
                  </a:cubicBezTo>
                  <a:cubicBezTo>
                    <a:pt x="38148" y="27704"/>
                    <a:pt x="37340" y="27901"/>
                    <a:pt x="36543" y="27901"/>
                  </a:cubicBezTo>
                  <a:cubicBezTo>
                    <a:pt x="34531" y="27901"/>
                    <a:pt x="32587" y="26650"/>
                    <a:pt x="31052" y="25277"/>
                  </a:cubicBezTo>
                  <a:cubicBezTo>
                    <a:pt x="31135" y="24313"/>
                    <a:pt x="31207" y="23348"/>
                    <a:pt x="31278" y="22384"/>
                  </a:cubicBezTo>
                  <a:cubicBezTo>
                    <a:pt x="31600" y="18145"/>
                    <a:pt x="31921" y="13918"/>
                    <a:pt x="32254" y="9680"/>
                  </a:cubicBezTo>
                  <a:cubicBezTo>
                    <a:pt x="32350" y="8334"/>
                    <a:pt x="32457" y="6989"/>
                    <a:pt x="32552" y="5644"/>
                  </a:cubicBezTo>
                  <a:cubicBezTo>
                    <a:pt x="32576" y="5405"/>
                    <a:pt x="32576" y="5536"/>
                    <a:pt x="32897" y="4834"/>
                  </a:cubicBezTo>
                  <a:cubicBezTo>
                    <a:pt x="33266" y="3977"/>
                    <a:pt x="33647" y="3131"/>
                    <a:pt x="34028" y="2286"/>
                  </a:cubicBezTo>
                  <a:cubicBezTo>
                    <a:pt x="34241" y="1813"/>
                    <a:pt x="33831" y="1384"/>
                    <a:pt x="33450" y="1384"/>
                  </a:cubicBezTo>
                  <a:cubicBezTo>
                    <a:pt x="33275" y="1384"/>
                    <a:pt x="33105" y="1474"/>
                    <a:pt x="33004" y="1691"/>
                  </a:cubicBezTo>
                  <a:cubicBezTo>
                    <a:pt x="32171" y="3560"/>
                    <a:pt x="31421" y="4989"/>
                    <a:pt x="31266" y="7001"/>
                  </a:cubicBezTo>
                  <a:cubicBezTo>
                    <a:pt x="30992" y="10597"/>
                    <a:pt x="30718" y="14204"/>
                    <a:pt x="30445" y="17812"/>
                  </a:cubicBezTo>
                  <a:cubicBezTo>
                    <a:pt x="30254" y="20253"/>
                    <a:pt x="30076" y="22693"/>
                    <a:pt x="29885" y="25134"/>
                  </a:cubicBezTo>
                  <a:cubicBezTo>
                    <a:pt x="29814" y="25194"/>
                    <a:pt x="29683" y="25289"/>
                    <a:pt x="29444" y="25432"/>
                  </a:cubicBezTo>
                  <a:cubicBezTo>
                    <a:pt x="28659" y="25872"/>
                    <a:pt x="27801" y="26170"/>
                    <a:pt x="26932" y="26408"/>
                  </a:cubicBezTo>
                  <a:cubicBezTo>
                    <a:pt x="26270" y="26589"/>
                    <a:pt x="25624" y="26675"/>
                    <a:pt x="24998" y="26675"/>
                  </a:cubicBezTo>
                  <a:cubicBezTo>
                    <a:pt x="22660" y="26675"/>
                    <a:pt x="20602" y="25478"/>
                    <a:pt x="19062" y="23562"/>
                  </a:cubicBezTo>
                  <a:cubicBezTo>
                    <a:pt x="22146" y="21146"/>
                    <a:pt x="23849" y="16812"/>
                    <a:pt x="22932" y="13133"/>
                  </a:cubicBezTo>
                  <a:cubicBezTo>
                    <a:pt x="22646" y="12025"/>
                    <a:pt x="21920" y="11692"/>
                    <a:pt x="20812" y="11466"/>
                  </a:cubicBezTo>
                  <a:cubicBezTo>
                    <a:pt x="20360" y="11371"/>
                    <a:pt x="19896" y="11287"/>
                    <a:pt x="19443" y="11216"/>
                  </a:cubicBezTo>
                  <a:lnTo>
                    <a:pt x="19443" y="572"/>
                  </a:lnTo>
                  <a:cubicBezTo>
                    <a:pt x="19443" y="191"/>
                    <a:pt x="19146" y="0"/>
                    <a:pt x="18848" y="0"/>
                  </a:cubicBezTo>
                  <a:close/>
                </a:path>
              </a:pathLst>
            </a:custGeom>
            <a:solidFill>
              <a:srgbClr val="7F36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ustDataLst>
      <p:tags r:id="rId1"/>
    </p:custDataLst>
    <p:extLst>
      <p:ext uri="{BB962C8B-B14F-4D97-AF65-F5344CB8AC3E}">
        <p14:creationId xmlns:p14="http://schemas.microsoft.com/office/powerpoint/2010/main" val="2115407710"/>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文本框 8">
            <a:extLst>
              <a:ext uri="{FF2B5EF4-FFF2-40B4-BE49-F238E27FC236}">
                <a16:creationId xmlns:a16="http://schemas.microsoft.com/office/drawing/2014/main" id="{8FBC27B4-C266-4FAE-9EF1-6661B525AD0C}"/>
              </a:ext>
            </a:extLst>
          </p:cNvPr>
          <p:cNvSpPr txBox="1"/>
          <p:nvPr/>
        </p:nvSpPr>
        <p:spPr>
          <a:xfrm>
            <a:off x="3779912" y="1742712"/>
            <a:ext cx="5803489" cy="1754326"/>
          </a:xfrm>
          <a:prstGeom prst="rect">
            <a:avLst/>
          </a:prstGeom>
          <a:noFill/>
        </p:spPr>
        <p:txBody>
          <a:bodyPr wrap="square" rtlCol="0">
            <a:spAutoFit/>
          </a:bodyPr>
          <a:lstStyle/>
          <a:p>
            <a:r>
              <a:rPr kumimoji="1" lang="en-US" altLang="zh-CN" sz="3600" dirty="0">
                <a:solidFill>
                  <a:schemeClr val="tx1">
                    <a:lumMod val="65000"/>
                    <a:lumOff val="35000"/>
                  </a:schemeClr>
                </a:solidFill>
                <a:latin typeface="微软雅黑" panose="020B0503020204020204" pitchFamily="34" charset="-122"/>
                <a:ea typeface="微软雅黑" panose="020B0503020204020204" pitchFamily="34" charset="-122"/>
                <a:cs typeface="Yuanti SC" charset="-122"/>
              </a:rPr>
              <a:t>Company enterprise development history timeline template</a:t>
            </a:r>
            <a:endParaRPr kumimoji="1" lang="zh-CN" altLang="en-US" sz="3600" dirty="0">
              <a:solidFill>
                <a:schemeClr val="tx1">
                  <a:lumMod val="65000"/>
                  <a:lumOff val="35000"/>
                </a:schemeClr>
              </a:solidFill>
              <a:latin typeface="微软雅黑" panose="020B0503020204020204" pitchFamily="34" charset="-122"/>
              <a:ea typeface="微软雅黑" panose="020B0503020204020204" pitchFamily="34" charset="-122"/>
              <a:cs typeface="Yuanti SC" charset="-122"/>
            </a:endParaRPr>
          </a:p>
        </p:txBody>
      </p:sp>
      <p:sp>
        <p:nvSpPr>
          <p:cNvPr id="17" name="文本框 16">
            <a:extLst>
              <a:ext uri="{FF2B5EF4-FFF2-40B4-BE49-F238E27FC236}">
                <a16:creationId xmlns:a16="http://schemas.microsoft.com/office/drawing/2014/main" id="{9FAFAADD-5486-45E2-B9DA-7142D80A0E71}"/>
              </a:ext>
            </a:extLst>
          </p:cNvPr>
          <p:cNvSpPr txBox="1"/>
          <p:nvPr/>
        </p:nvSpPr>
        <p:spPr>
          <a:xfrm>
            <a:off x="3779912" y="3529500"/>
            <a:ext cx="4278331" cy="461665"/>
          </a:xfrm>
          <a:prstGeom prst="rect">
            <a:avLst/>
          </a:prstGeom>
          <a:noFill/>
        </p:spPr>
        <p:txBody>
          <a:bodyPr wrap="square" rtlCol="0">
            <a:spAutoFit/>
          </a:bodyPr>
          <a:lstStyle/>
          <a:p>
            <a:r>
              <a:rPr kumimoji="1" lang="en-US" altLang="zh-CN" sz="1200" dirty="0">
                <a:solidFill>
                  <a:schemeClr val="bg1">
                    <a:lumMod val="50000"/>
                  </a:schemeClr>
                </a:solidFill>
                <a:latin typeface="微软雅黑" panose="020B0503020204020204" pitchFamily="34" charset="-122"/>
                <a:ea typeface="微软雅黑" panose="020B0503020204020204" pitchFamily="34" charset="-122"/>
                <a:cs typeface="Yuanti SC" charset="-122"/>
              </a:rPr>
              <a:t>Please click here to modify the text for example </a:t>
            </a:r>
          </a:p>
          <a:p>
            <a:r>
              <a:rPr kumimoji="1" lang="en-US" altLang="zh-CN" sz="1200" dirty="0">
                <a:solidFill>
                  <a:schemeClr val="bg1">
                    <a:lumMod val="50000"/>
                  </a:schemeClr>
                </a:solidFill>
                <a:latin typeface="微软雅黑" panose="020B0503020204020204" pitchFamily="34" charset="-122"/>
                <a:ea typeface="微软雅黑" panose="020B0503020204020204" pitchFamily="34" charset="-122"/>
                <a:cs typeface="Yuanti SC" charset="-122"/>
              </a:rPr>
              <a:t>The text here you may post texts</a:t>
            </a:r>
            <a:endParaRPr kumimoji="1" lang="zh-CN" altLang="en-US" sz="1200" dirty="0">
              <a:solidFill>
                <a:schemeClr val="bg1">
                  <a:lumMod val="50000"/>
                </a:schemeClr>
              </a:solidFill>
              <a:latin typeface="微软雅黑" panose="020B0503020204020204" pitchFamily="34" charset="-122"/>
              <a:ea typeface="微软雅黑" panose="020B0503020204020204" pitchFamily="34" charset="-122"/>
              <a:cs typeface="Yuanti SC" charset="-122"/>
            </a:endParaRPr>
          </a:p>
        </p:txBody>
      </p:sp>
      <p:sp>
        <p:nvSpPr>
          <p:cNvPr id="3" name="Marcador de texto 2"/>
          <p:cNvSpPr>
            <a:spLocks noGrp="1"/>
          </p:cNvSpPr>
          <p:nvPr>
            <p:ph type="body" idx="1"/>
          </p:nvPr>
        </p:nvSpPr>
        <p:spPr/>
        <p:txBody>
          <a:bodyPr/>
          <a:lstStyle/>
          <a:p>
            <a:endParaRPr lang="es-AR"/>
          </a:p>
        </p:txBody>
      </p:sp>
      <p:sp>
        <p:nvSpPr>
          <p:cNvPr id="4" name="Título 3"/>
          <p:cNvSpPr>
            <a:spLocks noGrp="1"/>
          </p:cNvSpPr>
          <p:nvPr>
            <p:ph type="title" idx="4294967295"/>
          </p:nvPr>
        </p:nvSpPr>
        <p:spPr>
          <a:xfrm>
            <a:off x="0" y="-28575"/>
            <a:ext cx="5454650" cy="712788"/>
          </a:xfrm>
        </p:spPr>
        <p:txBody>
          <a:bodyPr/>
          <a:lstStyle/>
          <a:p>
            <a:r>
              <a:rPr lang="es-AR" dirty="0"/>
              <a:t>Free Template</a:t>
            </a:r>
          </a:p>
        </p:txBody>
      </p:sp>
      <p:pic>
        <p:nvPicPr>
          <p:cNvPr id="5" name="Imagen 4"/>
          <p:cNvPicPr>
            <a:picLocks noChangeAspect="1"/>
          </p:cNvPicPr>
          <p:nvPr/>
        </p:nvPicPr>
        <p:blipFill>
          <a:blip r:embed="rId2"/>
          <a:stretch>
            <a:fillRect/>
          </a:stretch>
        </p:blipFill>
        <p:spPr>
          <a:xfrm>
            <a:off x="1021566" y="1308632"/>
            <a:ext cx="2101462" cy="2622486"/>
          </a:xfrm>
          <a:prstGeom prst="rect">
            <a:avLst/>
          </a:prstGeom>
        </p:spPr>
      </p:pic>
      <p:sp>
        <p:nvSpPr>
          <p:cNvPr id="6" name="Freeform 5">
            <a:extLst>
              <a:ext uri="{FF2B5EF4-FFF2-40B4-BE49-F238E27FC236}">
                <a16:creationId xmlns:a16="http://schemas.microsoft.com/office/drawing/2014/main" id="{5B7D8CDC-4DF5-DD91-D278-CF2A95A1E337}"/>
              </a:ext>
            </a:extLst>
          </p:cNvPr>
          <p:cNvSpPr/>
          <p:nvPr/>
        </p:nvSpPr>
        <p:spPr bwMode="auto">
          <a:xfrm rot="16200000" flipH="1">
            <a:off x="8274957" y="362684"/>
            <a:ext cx="1243987" cy="494099"/>
          </a:xfrm>
          <a:custGeom>
            <a:avLst/>
            <a:gdLst>
              <a:gd name="T0" fmla="*/ 5233 w 5233"/>
              <a:gd name="T1" fmla="*/ 1294 h 1294"/>
              <a:gd name="T2" fmla="*/ 0 w 5233"/>
              <a:gd name="T3" fmla="*/ 1294 h 1294"/>
              <a:gd name="T4" fmla="*/ 0 w 5233"/>
              <a:gd name="T5" fmla="*/ 0 h 1294"/>
              <a:gd name="T6" fmla="*/ 3097 w 5233"/>
              <a:gd name="T7" fmla="*/ 0 h 1294"/>
              <a:gd name="T8" fmla="*/ 5233 w 5233"/>
              <a:gd name="T9" fmla="*/ 1294 h 1294"/>
            </a:gdLst>
            <a:ahLst/>
            <a:cxnLst>
              <a:cxn ang="0">
                <a:pos x="T0" y="T1"/>
              </a:cxn>
              <a:cxn ang="0">
                <a:pos x="T2" y="T3"/>
              </a:cxn>
              <a:cxn ang="0">
                <a:pos x="T4" y="T5"/>
              </a:cxn>
              <a:cxn ang="0">
                <a:pos x="T6" y="T7"/>
              </a:cxn>
              <a:cxn ang="0">
                <a:pos x="T8" y="T9"/>
              </a:cxn>
            </a:cxnLst>
            <a:rect l="0" t="0" r="r" b="b"/>
            <a:pathLst>
              <a:path w="5233" h="1294">
                <a:moveTo>
                  <a:pt x="5233" y="1294"/>
                </a:moveTo>
                <a:lnTo>
                  <a:pt x="0" y="1294"/>
                </a:lnTo>
                <a:lnTo>
                  <a:pt x="0" y="0"/>
                </a:lnTo>
                <a:lnTo>
                  <a:pt x="3097" y="0"/>
                </a:lnTo>
                <a:lnTo>
                  <a:pt x="5233" y="1294"/>
                </a:lnTo>
                <a:close/>
              </a:path>
            </a:pathLst>
          </a:custGeom>
          <a:solidFill>
            <a:srgbClr val="6096C8"/>
          </a:solidFill>
          <a:ln>
            <a:noFill/>
          </a:ln>
        </p:spPr>
        <p:txBody>
          <a:bodyPr vert="horz" wrap="square" lIns="91440" tIns="45720" rIns="91440" bIns="45720" numCol="1" anchor="t" anchorCtr="0" compatLnSpc="1">
            <a:prstTxWarp prst="textNoShape">
              <a:avLst/>
            </a:prstTxWarp>
          </a:bodyPr>
          <a:lstStyle/>
          <a:p>
            <a:endParaRPr lang="es-ES" sz="2100">
              <a:solidFill>
                <a:schemeClr val="tx1">
                  <a:lumMod val="65000"/>
                  <a:lumOff val="35000"/>
                </a:schemeClr>
              </a:solidFill>
            </a:endParaRPr>
          </a:p>
        </p:txBody>
      </p:sp>
      <p:grpSp>
        <p:nvGrpSpPr>
          <p:cNvPr id="7" name="Google Shape;6034;p88">
            <a:extLst>
              <a:ext uri="{FF2B5EF4-FFF2-40B4-BE49-F238E27FC236}">
                <a16:creationId xmlns:a16="http://schemas.microsoft.com/office/drawing/2014/main" id="{45D8DE8D-9E50-7D7B-5ED1-652D33EE6DD4}"/>
              </a:ext>
            </a:extLst>
          </p:cNvPr>
          <p:cNvGrpSpPr/>
          <p:nvPr/>
        </p:nvGrpSpPr>
        <p:grpSpPr>
          <a:xfrm>
            <a:off x="7458619" y="181347"/>
            <a:ext cx="1212346" cy="957137"/>
            <a:chOff x="-10007226" y="-743125"/>
            <a:chExt cx="8006101" cy="6320749"/>
          </a:xfrm>
        </p:grpSpPr>
        <p:sp>
          <p:nvSpPr>
            <p:cNvPr id="8" name="Google Shape;6035;p88">
              <a:extLst>
                <a:ext uri="{FF2B5EF4-FFF2-40B4-BE49-F238E27FC236}">
                  <a16:creationId xmlns:a16="http://schemas.microsoft.com/office/drawing/2014/main" id="{EBB6F7C0-63DE-D943-A785-10E44F3FCF45}"/>
                </a:ext>
              </a:extLst>
            </p:cNvPr>
            <p:cNvSpPr/>
            <p:nvPr/>
          </p:nvSpPr>
          <p:spPr>
            <a:xfrm>
              <a:off x="-8984777" y="-743125"/>
              <a:ext cx="5960899" cy="5960874"/>
            </a:xfrm>
            <a:custGeom>
              <a:avLst/>
              <a:gdLst/>
              <a:ahLst/>
              <a:cxnLst/>
              <a:rect l="l" t="t" r="r" b="b"/>
              <a:pathLst>
                <a:path w="238436" h="238435" extrusionOk="0">
                  <a:moveTo>
                    <a:pt x="119218" y="1"/>
                  </a:moveTo>
                  <a:cubicBezTo>
                    <a:pt x="53377" y="1"/>
                    <a:pt x="1" y="53376"/>
                    <a:pt x="1" y="119218"/>
                  </a:cubicBezTo>
                  <a:cubicBezTo>
                    <a:pt x="1" y="185059"/>
                    <a:pt x="53377" y="238435"/>
                    <a:pt x="119218" y="238435"/>
                  </a:cubicBezTo>
                  <a:cubicBezTo>
                    <a:pt x="185060" y="238435"/>
                    <a:pt x="238435" y="185059"/>
                    <a:pt x="238435" y="119218"/>
                  </a:cubicBezTo>
                  <a:cubicBezTo>
                    <a:pt x="238435" y="53376"/>
                    <a:pt x="185060" y="1"/>
                    <a:pt x="1192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 name="Google Shape;6036;p88">
              <a:extLst>
                <a:ext uri="{FF2B5EF4-FFF2-40B4-BE49-F238E27FC236}">
                  <a16:creationId xmlns:a16="http://schemas.microsoft.com/office/drawing/2014/main" id="{A8420BA4-A98A-3DE6-1571-81C237A37324}"/>
                </a:ext>
              </a:extLst>
            </p:cNvPr>
            <p:cNvSpPr/>
            <p:nvPr/>
          </p:nvSpPr>
          <p:spPr>
            <a:xfrm>
              <a:off x="-4967225" y="464775"/>
              <a:ext cx="114424" cy="98349"/>
            </a:xfrm>
            <a:custGeom>
              <a:avLst/>
              <a:gdLst/>
              <a:ahLst/>
              <a:cxnLst/>
              <a:rect l="l" t="t" r="r" b="b"/>
              <a:pathLst>
                <a:path w="4577" h="3934" extrusionOk="0">
                  <a:moveTo>
                    <a:pt x="1840" y="1"/>
                  </a:moveTo>
                  <a:cubicBezTo>
                    <a:pt x="655" y="1"/>
                    <a:pt x="0" y="3437"/>
                    <a:pt x="1391" y="3846"/>
                  </a:cubicBezTo>
                  <a:cubicBezTo>
                    <a:pt x="1584" y="3905"/>
                    <a:pt x="1781" y="3933"/>
                    <a:pt x="1974" y="3933"/>
                  </a:cubicBezTo>
                  <a:cubicBezTo>
                    <a:pt x="3378" y="3933"/>
                    <a:pt x="4576" y="2434"/>
                    <a:pt x="2462" y="310"/>
                  </a:cubicBezTo>
                  <a:cubicBezTo>
                    <a:pt x="2245" y="94"/>
                    <a:pt x="2035" y="1"/>
                    <a:pt x="184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6037;p88">
              <a:extLst>
                <a:ext uri="{FF2B5EF4-FFF2-40B4-BE49-F238E27FC236}">
                  <a16:creationId xmlns:a16="http://schemas.microsoft.com/office/drawing/2014/main" id="{9A8C4BAD-8AE4-9BCD-AA13-13E5C65AADB6}"/>
                </a:ext>
              </a:extLst>
            </p:cNvPr>
            <p:cNvSpPr/>
            <p:nvPr/>
          </p:nvSpPr>
          <p:spPr>
            <a:xfrm>
              <a:off x="-7323550" y="4612397"/>
              <a:ext cx="533127" cy="499701"/>
            </a:xfrm>
            <a:custGeom>
              <a:avLst/>
              <a:gdLst/>
              <a:ahLst/>
              <a:cxnLst/>
              <a:rect l="l" t="t" r="r" b="b"/>
              <a:pathLst>
                <a:path w="21325" h="19988" extrusionOk="0">
                  <a:moveTo>
                    <a:pt x="7713" y="0"/>
                  </a:moveTo>
                  <a:cubicBezTo>
                    <a:pt x="6004" y="0"/>
                    <a:pt x="4204" y="474"/>
                    <a:pt x="2941" y="1044"/>
                  </a:cubicBezTo>
                  <a:cubicBezTo>
                    <a:pt x="1" y="2390"/>
                    <a:pt x="525" y="8807"/>
                    <a:pt x="1429" y="12617"/>
                  </a:cubicBezTo>
                  <a:cubicBezTo>
                    <a:pt x="7740" y="15641"/>
                    <a:pt x="14360" y="18106"/>
                    <a:pt x="21218" y="19987"/>
                  </a:cubicBezTo>
                  <a:cubicBezTo>
                    <a:pt x="21325" y="19356"/>
                    <a:pt x="21170" y="18594"/>
                    <a:pt x="20622" y="17654"/>
                  </a:cubicBezTo>
                  <a:cubicBezTo>
                    <a:pt x="19110" y="15082"/>
                    <a:pt x="13395" y="8010"/>
                    <a:pt x="12586" y="3461"/>
                  </a:cubicBezTo>
                  <a:cubicBezTo>
                    <a:pt x="12129" y="851"/>
                    <a:pt x="10002" y="0"/>
                    <a:pt x="771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6038;p88">
              <a:extLst>
                <a:ext uri="{FF2B5EF4-FFF2-40B4-BE49-F238E27FC236}">
                  <a16:creationId xmlns:a16="http://schemas.microsoft.com/office/drawing/2014/main" id="{EC95528D-BACD-B31F-EF92-9C0264BC68D5}"/>
                </a:ext>
              </a:extLst>
            </p:cNvPr>
            <p:cNvSpPr/>
            <p:nvPr/>
          </p:nvSpPr>
          <p:spPr>
            <a:xfrm>
              <a:off x="-5649225" y="-596377"/>
              <a:ext cx="2481277" cy="2314773"/>
            </a:xfrm>
            <a:custGeom>
              <a:avLst/>
              <a:gdLst/>
              <a:ahLst/>
              <a:cxnLst/>
              <a:rect l="l" t="t" r="r" b="b"/>
              <a:pathLst>
                <a:path w="99251" h="92591" extrusionOk="0">
                  <a:moveTo>
                    <a:pt x="22825" y="1"/>
                  </a:moveTo>
                  <a:lnTo>
                    <a:pt x="22825" y="1"/>
                  </a:lnTo>
                  <a:cubicBezTo>
                    <a:pt x="20896" y="4989"/>
                    <a:pt x="20360" y="9811"/>
                    <a:pt x="24646" y="10073"/>
                  </a:cubicBezTo>
                  <a:cubicBezTo>
                    <a:pt x="28932" y="10335"/>
                    <a:pt x="31349" y="11419"/>
                    <a:pt x="30004" y="14633"/>
                  </a:cubicBezTo>
                  <a:cubicBezTo>
                    <a:pt x="28671" y="17848"/>
                    <a:pt x="26789" y="18384"/>
                    <a:pt x="23837" y="20253"/>
                  </a:cubicBezTo>
                  <a:cubicBezTo>
                    <a:pt x="21786" y="21565"/>
                    <a:pt x="19602" y="23265"/>
                    <a:pt x="18286" y="23265"/>
                  </a:cubicBezTo>
                  <a:cubicBezTo>
                    <a:pt x="17715" y="23265"/>
                    <a:pt x="17307" y="22945"/>
                    <a:pt x="17145" y="22134"/>
                  </a:cubicBezTo>
                  <a:cubicBezTo>
                    <a:pt x="16610" y="19455"/>
                    <a:pt x="13395" y="15169"/>
                    <a:pt x="12323" y="12216"/>
                  </a:cubicBezTo>
                  <a:cubicBezTo>
                    <a:pt x="11547" y="10087"/>
                    <a:pt x="11190" y="7952"/>
                    <a:pt x="10238" y="7952"/>
                  </a:cubicBezTo>
                  <a:cubicBezTo>
                    <a:pt x="9875" y="7952"/>
                    <a:pt x="9426" y="8262"/>
                    <a:pt x="8835" y="9002"/>
                  </a:cubicBezTo>
                  <a:cubicBezTo>
                    <a:pt x="6704" y="11681"/>
                    <a:pt x="4144" y="14098"/>
                    <a:pt x="2072" y="17038"/>
                  </a:cubicBezTo>
                  <a:cubicBezTo>
                    <a:pt x="0" y="19991"/>
                    <a:pt x="4287" y="20253"/>
                    <a:pt x="8299" y="21860"/>
                  </a:cubicBezTo>
                  <a:cubicBezTo>
                    <a:pt x="12323" y="23468"/>
                    <a:pt x="13133" y="26147"/>
                    <a:pt x="12061" y="28028"/>
                  </a:cubicBezTo>
                  <a:cubicBezTo>
                    <a:pt x="10978" y="29897"/>
                    <a:pt x="13800" y="30516"/>
                    <a:pt x="14728" y="32576"/>
                  </a:cubicBezTo>
                  <a:cubicBezTo>
                    <a:pt x="15383" y="34005"/>
                    <a:pt x="16883" y="36862"/>
                    <a:pt x="14728" y="38208"/>
                  </a:cubicBezTo>
                  <a:cubicBezTo>
                    <a:pt x="14415" y="38402"/>
                    <a:pt x="13999" y="38483"/>
                    <a:pt x="13511" y="38483"/>
                  </a:cubicBezTo>
                  <a:cubicBezTo>
                    <a:pt x="11142" y="38483"/>
                    <a:pt x="7064" y="36587"/>
                    <a:pt x="4702" y="36587"/>
                  </a:cubicBezTo>
                  <a:cubicBezTo>
                    <a:pt x="4214" y="36587"/>
                    <a:pt x="3800" y="36668"/>
                    <a:pt x="3489" y="36862"/>
                  </a:cubicBezTo>
                  <a:cubicBezTo>
                    <a:pt x="1334" y="38208"/>
                    <a:pt x="2953" y="46244"/>
                    <a:pt x="2143" y="47852"/>
                  </a:cubicBezTo>
                  <a:cubicBezTo>
                    <a:pt x="1334" y="49459"/>
                    <a:pt x="7585" y="49995"/>
                    <a:pt x="9013" y="51328"/>
                  </a:cubicBezTo>
                  <a:cubicBezTo>
                    <a:pt x="9263" y="51563"/>
                    <a:pt x="9633" y="51667"/>
                    <a:pt x="10080" y="51667"/>
                  </a:cubicBezTo>
                  <a:cubicBezTo>
                    <a:pt x="12194" y="51667"/>
                    <a:pt x="16045" y="49347"/>
                    <a:pt x="17145" y="47578"/>
                  </a:cubicBezTo>
                  <a:cubicBezTo>
                    <a:pt x="18479" y="45435"/>
                    <a:pt x="18217" y="43030"/>
                    <a:pt x="20896" y="40613"/>
                  </a:cubicBezTo>
                  <a:cubicBezTo>
                    <a:pt x="23575" y="38208"/>
                    <a:pt x="25992" y="39279"/>
                    <a:pt x="28135" y="38470"/>
                  </a:cubicBezTo>
                  <a:cubicBezTo>
                    <a:pt x="29613" y="37916"/>
                    <a:pt x="29041" y="37100"/>
                    <a:pt x="29262" y="37100"/>
                  </a:cubicBezTo>
                  <a:cubicBezTo>
                    <a:pt x="29360" y="37100"/>
                    <a:pt x="29613" y="37259"/>
                    <a:pt x="30266" y="37672"/>
                  </a:cubicBezTo>
                  <a:cubicBezTo>
                    <a:pt x="32421" y="39005"/>
                    <a:pt x="40982" y="44363"/>
                    <a:pt x="40458" y="45971"/>
                  </a:cubicBezTo>
                  <a:cubicBezTo>
                    <a:pt x="39922" y="47578"/>
                    <a:pt x="36171" y="46506"/>
                    <a:pt x="35898" y="48649"/>
                  </a:cubicBezTo>
                  <a:cubicBezTo>
                    <a:pt x="35643" y="50729"/>
                    <a:pt x="37654" y="51676"/>
                    <a:pt x="38992" y="51676"/>
                  </a:cubicBezTo>
                  <a:cubicBezTo>
                    <a:pt x="39032" y="51676"/>
                    <a:pt x="39073" y="51675"/>
                    <a:pt x="39112" y="51674"/>
                  </a:cubicBezTo>
                  <a:cubicBezTo>
                    <a:pt x="40458" y="51602"/>
                    <a:pt x="42601" y="48114"/>
                    <a:pt x="43934" y="47316"/>
                  </a:cubicBezTo>
                  <a:cubicBezTo>
                    <a:pt x="44075" y="47231"/>
                    <a:pt x="44231" y="47192"/>
                    <a:pt x="44400" y="47192"/>
                  </a:cubicBezTo>
                  <a:cubicBezTo>
                    <a:pt x="45846" y="47192"/>
                    <a:pt x="48295" y="50053"/>
                    <a:pt x="51173" y="51674"/>
                  </a:cubicBezTo>
                  <a:cubicBezTo>
                    <a:pt x="51526" y="51871"/>
                    <a:pt x="51853" y="51960"/>
                    <a:pt x="52158" y="51960"/>
                  </a:cubicBezTo>
                  <a:cubicBezTo>
                    <a:pt x="54630" y="51960"/>
                    <a:pt x="55636" y="46127"/>
                    <a:pt x="57067" y="45173"/>
                  </a:cubicBezTo>
                  <a:cubicBezTo>
                    <a:pt x="57712" y="44743"/>
                    <a:pt x="59994" y="44528"/>
                    <a:pt x="62513" y="44528"/>
                  </a:cubicBezTo>
                  <a:cubicBezTo>
                    <a:pt x="66275" y="44528"/>
                    <a:pt x="70567" y="45008"/>
                    <a:pt x="70723" y="45971"/>
                  </a:cubicBezTo>
                  <a:cubicBezTo>
                    <a:pt x="70997" y="47578"/>
                    <a:pt x="59746" y="45709"/>
                    <a:pt x="58400" y="49185"/>
                  </a:cubicBezTo>
                  <a:cubicBezTo>
                    <a:pt x="57067" y="52674"/>
                    <a:pt x="62687" y="53745"/>
                    <a:pt x="65639" y="55888"/>
                  </a:cubicBezTo>
                  <a:cubicBezTo>
                    <a:pt x="68580" y="58032"/>
                    <a:pt x="70473" y="65532"/>
                    <a:pt x="70735" y="70890"/>
                  </a:cubicBezTo>
                  <a:cubicBezTo>
                    <a:pt x="70997" y="76248"/>
                    <a:pt x="77153" y="92321"/>
                    <a:pt x="82511" y="92583"/>
                  </a:cubicBezTo>
                  <a:cubicBezTo>
                    <a:pt x="82606" y="92588"/>
                    <a:pt x="82703" y="92591"/>
                    <a:pt x="82800" y="92591"/>
                  </a:cubicBezTo>
                  <a:cubicBezTo>
                    <a:pt x="88143" y="92591"/>
                    <a:pt x="95624" y="85304"/>
                    <a:pt x="94572" y="82404"/>
                  </a:cubicBezTo>
                  <a:cubicBezTo>
                    <a:pt x="93500" y="79463"/>
                    <a:pt x="87071" y="80796"/>
                    <a:pt x="85201" y="76248"/>
                  </a:cubicBezTo>
                  <a:cubicBezTo>
                    <a:pt x="83320" y="71688"/>
                    <a:pt x="80367" y="67938"/>
                    <a:pt x="82249" y="67140"/>
                  </a:cubicBezTo>
                  <a:cubicBezTo>
                    <a:pt x="82307" y="67115"/>
                    <a:pt x="82367" y="67102"/>
                    <a:pt x="82430" y="67102"/>
                  </a:cubicBezTo>
                  <a:cubicBezTo>
                    <a:pt x="84194" y="67102"/>
                    <a:pt x="87576" y="76916"/>
                    <a:pt x="96568" y="76916"/>
                  </a:cubicBezTo>
                  <a:cubicBezTo>
                    <a:pt x="97412" y="76916"/>
                    <a:pt x="98305" y="76830"/>
                    <a:pt x="99251" y="76641"/>
                  </a:cubicBezTo>
                  <a:cubicBezTo>
                    <a:pt x="99239" y="76617"/>
                    <a:pt x="99239" y="76581"/>
                    <a:pt x="99227" y="76558"/>
                  </a:cubicBezTo>
                  <a:cubicBezTo>
                    <a:pt x="98989" y="75903"/>
                    <a:pt x="97441" y="71724"/>
                    <a:pt x="95512" y="66616"/>
                  </a:cubicBezTo>
                  <a:cubicBezTo>
                    <a:pt x="92012" y="58401"/>
                    <a:pt x="87606" y="50674"/>
                    <a:pt x="82439" y="43530"/>
                  </a:cubicBezTo>
                  <a:lnTo>
                    <a:pt x="82439" y="43530"/>
                  </a:lnTo>
                  <a:cubicBezTo>
                    <a:pt x="83201" y="44661"/>
                    <a:pt x="86237" y="54543"/>
                    <a:pt x="82249" y="54817"/>
                  </a:cubicBezTo>
                  <a:cubicBezTo>
                    <a:pt x="82196" y="54820"/>
                    <a:pt x="82144" y="54822"/>
                    <a:pt x="82093" y="54822"/>
                  </a:cubicBezTo>
                  <a:cubicBezTo>
                    <a:pt x="78204" y="54822"/>
                    <a:pt x="77427" y="45155"/>
                    <a:pt x="77427" y="43827"/>
                  </a:cubicBezTo>
                  <a:cubicBezTo>
                    <a:pt x="77427" y="42506"/>
                    <a:pt x="73569" y="32778"/>
                    <a:pt x="73498" y="32588"/>
                  </a:cubicBezTo>
                  <a:cubicBezTo>
                    <a:pt x="73343" y="32421"/>
                    <a:pt x="73176" y="32255"/>
                    <a:pt x="73021" y="32076"/>
                  </a:cubicBezTo>
                  <a:cubicBezTo>
                    <a:pt x="72509" y="31540"/>
                    <a:pt x="71616" y="30612"/>
                    <a:pt x="70461" y="29409"/>
                  </a:cubicBezTo>
                  <a:cubicBezTo>
                    <a:pt x="63723" y="22622"/>
                    <a:pt x="56186" y="16634"/>
                    <a:pt x="47994" y="11621"/>
                  </a:cubicBezTo>
                  <a:lnTo>
                    <a:pt x="47994" y="11621"/>
                  </a:lnTo>
                  <a:cubicBezTo>
                    <a:pt x="47518" y="12978"/>
                    <a:pt x="48363" y="15372"/>
                    <a:pt x="47423" y="16503"/>
                  </a:cubicBezTo>
                  <a:cubicBezTo>
                    <a:pt x="46121" y="18057"/>
                    <a:pt x="42325" y="21874"/>
                    <a:pt x="37950" y="21874"/>
                  </a:cubicBezTo>
                  <a:cubicBezTo>
                    <a:pt x="37803" y="21874"/>
                    <a:pt x="37654" y="21869"/>
                    <a:pt x="37505" y="21860"/>
                  </a:cubicBezTo>
                  <a:cubicBezTo>
                    <a:pt x="32957" y="21599"/>
                    <a:pt x="30814" y="19455"/>
                    <a:pt x="33493" y="17848"/>
                  </a:cubicBezTo>
                  <a:cubicBezTo>
                    <a:pt x="36160" y="16241"/>
                    <a:pt x="37707" y="17312"/>
                    <a:pt x="38850" y="12216"/>
                  </a:cubicBezTo>
                  <a:cubicBezTo>
                    <a:pt x="39886" y="7573"/>
                    <a:pt x="38779" y="6561"/>
                    <a:pt x="38577" y="6418"/>
                  </a:cubicBezTo>
                  <a:cubicBezTo>
                    <a:pt x="33516" y="3918"/>
                    <a:pt x="28254" y="1775"/>
                    <a:pt x="2282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6039;p88">
              <a:extLst>
                <a:ext uri="{FF2B5EF4-FFF2-40B4-BE49-F238E27FC236}">
                  <a16:creationId xmlns:a16="http://schemas.microsoft.com/office/drawing/2014/main" id="{9002B6B2-275A-941D-A6E3-08908762C861}"/>
                </a:ext>
              </a:extLst>
            </p:cNvPr>
            <p:cNvSpPr/>
            <p:nvPr/>
          </p:nvSpPr>
          <p:spPr>
            <a:xfrm>
              <a:off x="-5890328" y="666875"/>
              <a:ext cx="2404474" cy="2952774"/>
            </a:xfrm>
            <a:custGeom>
              <a:avLst/>
              <a:gdLst/>
              <a:ahLst/>
              <a:cxnLst/>
              <a:rect l="l" t="t" r="r" b="b"/>
              <a:pathLst>
                <a:path w="96179" h="118111" extrusionOk="0">
                  <a:moveTo>
                    <a:pt x="37505" y="1"/>
                  </a:moveTo>
                  <a:cubicBezTo>
                    <a:pt x="34482" y="1"/>
                    <a:pt x="24022" y="2611"/>
                    <a:pt x="19021" y="2611"/>
                  </a:cubicBezTo>
                  <a:cubicBezTo>
                    <a:pt x="18251" y="2611"/>
                    <a:pt x="17609" y="2549"/>
                    <a:pt x="17145" y="2406"/>
                  </a:cubicBezTo>
                  <a:cubicBezTo>
                    <a:pt x="16859" y="2319"/>
                    <a:pt x="16548" y="2273"/>
                    <a:pt x="16222" y="2273"/>
                  </a:cubicBezTo>
                  <a:cubicBezTo>
                    <a:pt x="14270" y="2273"/>
                    <a:pt x="11803" y="3905"/>
                    <a:pt x="11180" y="8037"/>
                  </a:cubicBezTo>
                  <a:cubicBezTo>
                    <a:pt x="10442" y="12859"/>
                    <a:pt x="6430" y="13931"/>
                    <a:pt x="3751" y="17681"/>
                  </a:cubicBezTo>
                  <a:cubicBezTo>
                    <a:pt x="1072" y="21432"/>
                    <a:pt x="0" y="36719"/>
                    <a:pt x="1334" y="42065"/>
                  </a:cubicBezTo>
                  <a:cubicBezTo>
                    <a:pt x="2679" y="47411"/>
                    <a:pt x="10180" y="55722"/>
                    <a:pt x="15264" y="56531"/>
                  </a:cubicBezTo>
                  <a:cubicBezTo>
                    <a:pt x="17812" y="56930"/>
                    <a:pt x="21095" y="57130"/>
                    <a:pt x="24344" y="57130"/>
                  </a:cubicBezTo>
                  <a:cubicBezTo>
                    <a:pt x="27593" y="57130"/>
                    <a:pt x="30808" y="56930"/>
                    <a:pt x="33219" y="56531"/>
                  </a:cubicBezTo>
                  <a:cubicBezTo>
                    <a:pt x="33563" y="56474"/>
                    <a:pt x="33907" y="56446"/>
                    <a:pt x="34249" y="56446"/>
                  </a:cubicBezTo>
                  <a:cubicBezTo>
                    <a:pt x="38704" y="56446"/>
                    <a:pt x="42863" y="61151"/>
                    <a:pt x="42863" y="65640"/>
                  </a:cubicBezTo>
                  <a:cubicBezTo>
                    <a:pt x="42863" y="70462"/>
                    <a:pt x="48221" y="75546"/>
                    <a:pt x="47959" y="79832"/>
                  </a:cubicBezTo>
                  <a:cubicBezTo>
                    <a:pt x="47685" y="84118"/>
                    <a:pt x="44220" y="92964"/>
                    <a:pt x="47971" y="100465"/>
                  </a:cubicBezTo>
                  <a:cubicBezTo>
                    <a:pt x="51709" y="107966"/>
                    <a:pt x="57067" y="114931"/>
                    <a:pt x="57329" y="117336"/>
                  </a:cubicBezTo>
                  <a:cubicBezTo>
                    <a:pt x="57389" y="117863"/>
                    <a:pt x="57931" y="118110"/>
                    <a:pt x="58796" y="118110"/>
                  </a:cubicBezTo>
                  <a:cubicBezTo>
                    <a:pt x="61900" y="118110"/>
                    <a:pt x="69155" y="114933"/>
                    <a:pt x="73140" y="110109"/>
                  </a:cubicBezTo>
                  <a:cubicBezTo>
                    <a:pt x="78224" y="103942"/>
                    <a:pt x="78498" y="104478"/>
                    <a:pt x="80105" y="98048"/>
                  </a:cubicBezTo>
                  <a:cubicBezTo>
                    <a:pt x="81713" y="91619"/>
                    <a:pt x="85189" y="89214"/>
                    <a:pt x="85725" y="85725"/>
                  </a:cubicBezTo>
                  <a:cubicBezTo>
                    <a:pt x="86261" y="82249"/>
                    <a:pt x="86261" y="78498"/>
                    <a:pt x="85725" y="73403"/>
                  </a:cubicBezTo>
                  <a:cubicBezTo>
                    <a:pt x="85189" y="68319"/>
                    <a:pt x="95107" y="56531"/>
                    <a:pt x="95643" y="51971"/>
                  </a:cubicBezTo>
                  <a:cubicBezTo>
                    <a:pt x="96179" y="47411"/>
                    <a:pt x="90011" y="47411"/>
                    <a:pt x="87606" y="43935"/>
                  </a:cubicBezTo>
                  <a:cubicBezTo>
                    <a:pt x="85189" y="40446"/>
                    <a:pt x="76891" y="24373"/>
                    <a:pt x="76081" y="19289"/>
                  </a:cubicBezTo>
                  <a:cubicBezTo>
                    <a:pt x="75283" y="14193"/>
                    <a:pt x="65639" y="13121"/>
                    <a:pt x="62960" y="11514"/>
                  </a:cubicBezTo>
                  <a:cubicBezTo>
                    <a:pt x="62314" y="11126"/>
                    <a:pt x="61605" y="11004"/>
                    <a:pt x="60845" y="11004"/>
                  </a:cubicBezTo>
                  <a:cubicBezTo>
                    <a:pt x="59547" y="11004"/>
                    <a:pt x="58099" y="11361"/>
                    <a:pt x="56558" y="11361"/>
                  </a:cubicBezTo>
                  <a:cubicBezTo>
                    <a:pt x="55262" y="11361"/>
                    <a:pt x="53901" y="11109"/>
                    <a:pt x="52507" y="10180"/>
                  </a:cubicBezTo>
                  <a:cubicBezTo>
                    <a:pt x="48494" y="7502"/>
                    <a:pt x="40993" y="1"/>
                    <a:pt x="3750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6040;p88">
              <a:extLst>
                <a:ext uri="{FF2B5EF4-FFF2-40B4-BE49-F238E27FC236}">
                  <a16:creationId xmlns:a16="http://schemas.microsoft.com/office/drawing/2014/main" id="{2E9A5970-6228-6F2E-077C-4C5D2A0B6390}"/>
                </a:ext>
              </a:extLst>
            </p:cNvPr>
            <p:cNvSpPr/>
            <p:nvPr/>
          </p:nvSpPr>
          <p:spPr>
            <a:xfrm>
              <a:off x="-8214428" y="1790147"/>
              <a:ext cx="1654399" cy="2598873"/>
            </a:xfrm>
            <a:custGeom>
              <a:avLst/>
              <a:gdLst/>
              <a:ahLst/>
              <a:cxnLst/>
              <a:rect l="l" t="t" r="r" b="b"/>
              <a:pathLst>
                <a:path w="66176" h="103955" extrusionOk="0">
                  <a:moveTo>
                    <a:pt x="11855" y="1"/>
                  </a:moveTo>
                  <a:cubicBezTo>
                    <a:pt x="10872" y="1"/>
                    <a:pt x="9986" y="267"/>
                    <a:pt x="9216" y="873"/>
                  </a:cubicBezTo>
                  <a:cubicBezTo>
                    <a:pt x="6156" y="3290"/>
                    <a:pt x="3632" y="7350"/>
                    <a:pt x="4013" y="8874"/>
                  </a:cubicBezTo>
                  <a:cubicBezTo>
                    <a:pt x="4322" y="10076"/>
                    <a:pt x="5084" y="13994"/>
                    <a:pt x="2941" y="17887"/>
                  </a:cubicBezTo>
                  <a:cubicBezTo>
                    <a:pt x="798" y="21780"/>
                    <a:pt x="0" y="24995"/>
                    <a:pt x="2941" y="31424"/>
                  </a:cubicBezTo>
                  <a:cubicBezTo>
                    <a:pt x="5894" y="37854"/>
                    <a:pt x="10180" y="39997"/>
                    <a:pt x="13395" y="45890"/>
                  </a:cubicBezTo>
                  <a:cubicBezTo>
                    <a:pt x="16609" y="51784"/>
                    <a:pt x="16074" y="61154"/>
                    <a:pt x="16609" y="75084"/>
                  </a:cubicBezTo>
                  <a:cubicBezTo>
                    <a:pt x="17145" y="89015"/>
                    <a:pt x="21967" y="100004"/>
                    <a:pt x="30004" y="103219"/>
                  </a:cubicBezTo>
                  <a:cubicBezTo>
                    <a:pt x="31277" y="103728"/>
                    <a:pt x="32073" y="103955"/>
                    <a:pt x="32514" y="103955"/>
                  </a:cubicBezTo>
                  <a:cubicBezTo>
                    <a:pt x="34859" y="103955"/>
                    <a:pt x="27189" y="97548"/>
                    <a:pt x="27861" y="93039"/>
                  </a:cubicBezTo>
                  <a:cubicBezTo>
                    <a:pt x="28659" y="87681"/>
                    <a:pt x="28397" y="84728"/>
                    <a:pt x="31349" y="80716"/>
                  </a:cubicBezTo>
                  <a:cubicBezTo>
                    <a:pt x="34290" y="76692"/>
                    <a:pt x="36088" y="78299"/>
                    <a:pt x="39743" y="71072"/>
                  </a:cubicBezTo>
                  <a:cubicBezTo>
                    <a:pt x="43399" y="63833"/>
                    <a:pt x="42327" y="61428"/>
                    <a:pt x="46613" y="59011"/>
                  </a:cubicBezTo>
                  <a:cubicBezTo>
                    <a:pt x="50899" y="56606"/>
                    <a:pt x="57067" y="59285"/>
                    <a:pt x="58400" y="50974"/>
                  </a:cubicBezTo>
                  <a:cubicBezTo>
                    <a:pt x="59746" y="42676"/>
                    <a:pt x="54388" y="45081"/>
                    <a:pt x="60282" y="37580"/>
                  </a:cubicBezTo>
                  <a:cubicBezTo>
                    <a:pt x="66175" y="30079"/>
                    <a:pt x="60008" y="28745"/>
                    <a:pt x="54924" y="25793"/>
                  </a:cubicBezTo>
                  <a:cubicBezTo>
                    <a:pt x="49828" y="22852"/>
                    <a:pt x="44744" y="22578"/>
                    <a:pt x="42327" y="19637"/>
                  </a:cubicBezTo>
                  <a:cubicBezTo>
                    <a:pt x="39922" y="16684"/>
                    <a:pt x="40184" y="17494"/>
                    <a:pt x="35898" y="12934"/>
                  </a:cubicBezTo>
                  <a:cubicBezTo>
                    <a:pt x="31611" y="8374"/>
                    <a:pt x="28397" y="8921"/>
                    <a:pt x="22765" y="5159"/>
                  </a:cubicBezTo>
                  <a:cubicBezTo>
                    <a:pt x="18561" y="2353"/>
                    <a:pt x="14776" y="1"/>
                    <a:pt x="1185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6041;p88">
              <a:extLst>
                <a:ext uri="{FF2B5EF4-FFF2-40B4-BE49-F238E27FC236}">
                  <a16:creationId xmlns:a16="http://schemas.microsoft.com/office/drawing/2014/main" id="{B5CF4209-33BF-2F48-399C-7CC5FB791F8F}"/>
                </a:ext>
              </a:extLst>
            </p:cNvPr>
            <p:cNvSpPr/>
            <p:nvPr/>
          </p:nvSpPr>
          <p:spPr>
            <a:xfrm>
              <a:off x="-8826124" y="-277798"/>
              <a:ext cx="1625177" cy="2289776"/>
            </a:xfrm>
            <a:custGeom>
              <a:avLst/>
              <a:gdLst/>
              <a:ahLst/>
              <a:cxnLst/>
              <a:rect l="l" t="t" r="r" b="b"/>
              <a:pathLst>
                <a:path w="65007" h="91591" extrusionOk="0">
                  <a:moveTo>
                    <a:pt x="54955" y="0"/>
                  </a:moveTo>
                  <a:cubicBezTo>
                    <a:pt x="53811" y="0"/>
                    <a:pt x="50981" y="4061"/>
                    <a:pt x="48590" y="4295"/>
                  </a:cubicBezTo>
                  <a:cubicBezTo>
                    <a:pt x="48501" y="4305"/>
                    <a:pt x="48416" y="4309"/>
                    <a:pt x="48336" y="4309"/>
                  </a:cubicBezTo>
                  <a:cubicBezTo>
                    <a:pt x="46063" y="4309"/>
                    <a:pt x="47877" y="648"/>
                    <a:pt x="48590" y="188"/>
                  </a:cubicBezTo>
                  <a:lnTo>
                    <a:pt x="48590" y="188"/>
                  </a:lnTo>
                  <a:cubicBezTo>
                    <a:pt x="45780" y="1986"/>
                    <a:pt x="43066" y="3903"/>
                    <a:pt x="40423" y="5927"/>
                  </a:cubicBezTo>
                  <a:cubicBezTo>
                    <a:pt x="41375" y="10225"/>
                    <a:pt x="37053" y="12332"/>
                    <a:pt x="35720" y="14213"/>
                  </a:cubicBezTo>
                  <a:cubicBezTo>
                    <a:pt x="34374" y="16083"/>
                    <a:pt x="35982" y="20905"/>
                    <a:pt x="34648" y="21178"/>
                  </a:cubicBezTo>
                  <a:cubicBezTo>
                    <a:pt x="34618" y="21184"/>
                    <a:pt x="34587" y="21187"/>
                    <a:pt x="34557" y="21187"/>
                  </a:cubicBezTo>
                  <a:cubicBezTo>
                    <a:pt x="33243" y="21187"/>
                    <a:pt x="31965" y="15762"/>
                    <a:pt x="31791" y="13213"/>
                  </a:cubicBezTo>
                  <a:cubicBezTo>
                    <a:pt x="17479" y="26501"/>
                    <a:pt x="6430" y="43253"/>
                    <a:pt x="1" y="62136"/>
                  </a:cubicBezTo>
                  <a:cubicBezTo>
                    <a:pt x="2061" y="67196"/>
                    <a:pt x="3299" y="71542"/>
                    <a:pt x="4109" y="76364"/>
                  </a:cubicBezTo>
                  <a:cubicBezTo>
                    <a:pt x="4906" y="81186"/>
                    <a:pt x="12407" y="78507"/>
                    <a:pt x="14824" y="82257"/>
                  </a:cubicBezTo>
                  <a:cubicBezTo>
                    <a:pt x="17229" y="86008"/>
                    <a:pt x="21789" y="89223"/>
                    <a:pt x="24730" y="91092"/>
                  </a:cubicBezTo>
                  <a:cubicBezTo>
                    <a:pt x="25268" y="91434"/>
                    <a:pt x="25609" y="91590"/>
                    <a:pt x="25798" y="91590"/>
                  </a:cubicBezTo>
                  <a:cubicBezTo>
                    <a:pt x="26644" y="91590"/>
                    <a:pt x="24390" y="88442"/>
                    <a:pt x="22861" y="84936"/>
                  </a:cubicBezTo>
                  <a:cubicBezTo>
                    <a:pt x="20980" y="80650"/>
                    <a:pt x="18575" y="75828"/>
                    <a:pt x="19110" y="72732"/>
                  </a:cubicBezTo>
                  <a:cubicBezTo>
                    <a:pt x="19444" y="70807"/>
                    <a:pt x="18326" y="69674"/>
                    <a:pt x="16918" y="69674"/>
                  </a:cubicBezTo>
                  <a:cubicBezTo>
                    <a:pt x="16062" y="69674"/>
                    <a:pt x="15099" y="70092"/>
                    <a:pt x="14288" y="71006"/>
                  </a:cubicBezTo>
                  <a:cubicBezTo>
                    <a:pt x="13365" y="72042"/>
                    <a:pt x="12590" y="72731"/>
                    <a:pt x="11921" y="72731"/>
                  </a:cubicBezTo>
                  <a:cubicBezTo>
                    <a:pt x="11037" y="72731"/>
                    <a:pt x="10338" y="71527"/>
                    <a:pt x="9728" y="68327"/>
                  </a:cubicBezTo>
                  <a:cubicBezTo>
                    <a:pt x="8657" y="62695"/>
                    <a:pt x="14824" y="61898"/>
                    <a:pt x="18039" y="60552"/>
                  </a:cubicBezTo>
                  <a:cubicBezTo>
                    <a:pt x="18687" y="60284"/>
                    <a:pt x="19269" y="60167"/>
                    <a:pt x="19804" y="60167"/>
                  </a:cubicBezTo>
                  <a:cubicBezTo>
                    <a:pt x="21923" y="60167"/>
                    <a:pt x="23293" y="62003"/>
                    <a:pt x="25004" y="63505"/>
                  </a:cubicBezTo>
                  <a:cubicBezTo>
                    <a:pt x="25417" y="63865"/>
                    <a:pt x="25740" y="64037"/>
                    <a:pt x="25996" y="64037"/>
                  </a:cubicBezTo>
                  <a:cubicBezTo>
                    <a:pt x="27072" y="64037"/>
                    <a:pt x="26976" y="61024"/>
                    <a:pt x="27409" y="56266"/>
                  </a:cubicBezTo>
                  <a:cubicBezTo>
                    <a:pt x="27945" y="50373"/>
                    <a:pt x="37327" y="39121"/>
                    <a:pt x="40280" y="33632"/>
                  </a:cubicBezTo>
                  <a:cubicBezTo>
                    <a:pt x="43221" y="28156"/>
                    <a:pt x="46435" y="26262"/>
                    <a:pt x="47233" y="23322"/>
                  </a:cubicBezTo>
                  <a:cubicBezTo>
                    <a:pt x="47569" y="22077"/>
                    <a:pt x="48908" y="21596"/>
                    <a:pt x="50746" y="21596"/>
                  </a:cubicBezTo>
                  <a:cubicBezTo>
                    <a:pt x="53268" y="21596"/>
                    <a:pt x="56730" y="22502"/>
                    <a:pt x="59830" y="23584"/>
                  </a:cubicBezTo>
                  <a:cubicBezTo>
                    <a:pt x="60889" y="23955"/>
                    <a:pt x="61728" y="24117"/>
                    <a:pt x="62376" y="24117"/>
                  </a:cubicBezTo>
                  <a:cubicBezTo>
                    <a:pt x="65006" y="24117"/>
                    <a:pt x="64490" y="21447"/>
                    <a:pt x="62771" y="19297"/>
                  </a:cubicBezTo>
                  <a:cubicBezTo>
                    <a:pt x="60628" y="16618"/>
                    <a:pt x="58758" y="15821"/>
                    <a:pt x="60901" y="13939"/>
                  </a:cubicBezTo>
                  <a:cubicBezTo>
                    <a:pt x="63044" y="12070"/>
                    <a:pt x="60366" y="10463"/>
                    <a:pt x="58222" y="7772"/>
                  </a:cubicBezTo>
                  <a:cubicBezTo>
                    <a:pt x="56079" y="5105"/>
                    <a:pt x="56079" y="1355"/>
                    <a:pt x="55282" y="176"/>
                  </a:cubicBezTo>
                  <a:cubicBezTo>
                    <a:pt x="55198" y="55"/>
                    <a:pt x="55088" y="0"/>
                    <a:pt x="5495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6042;p88">
              <a:extLst>
                <a:ext uri="{FF2B5EF4-FFF2-40B4-BE49-F238E27FC236}">
                  <a16:creationId xmlns:a16="http://schemas.microsoft.com/office/drawing/2014/main" id="{8CDC2209-1734-2DB6-791A-165E8BB5CCCA}"/>
                </a:ext>
              </a:extLst>
            </p:cNvPr>
            <p:cNvSpPr/>
            <p:nvPr/>
          </p:nvSpPr>
          <p:spPr>
            <a:xfrm>
              <a:off x="-7055649" y="-674352"/>
              <a:ext cx="412274" cy="360549"/>
            </a:xfrm>
            <a:custGeom>
              <a:avLst/>
              <a:gdLst/>
              <a:ahLst/>
              <a:cxnLst/>
              <a:rect l="l" t="t" r="r" b="b"/>
              <a:pathLst>
                <a:path w="16491" h="14422" extrusionOk="0">
                  <a:moveTo>
                    <a:pt x="16490" y="0"/>
                  </a:moveTo>
                  <a:lnTo>
                    <a:pt x="16490" y="0"/>
                  </a:lnTo>
                  <a:cubicBezTo>
                    <a:pt x="10835" y="1238"/>
                    <a:pt x="5322" y="2881"/>
                    <a:pt x="0" y="4882"/>
                  </a:cubicBezTo>
                  <a:cubicBezTo>
                    <a:pt x="1608" y="6763"/>
                    <a:pt x="2941" y="7834"/>
                    <a:pt x="4822" y="11049"/>
                  </a:cubicBezTo>
                  <a:cubicBezTo>
                    <a:pt x="5878" y="12864"/>
                    <a:pt x="7450" y="14421"/>
                    <a:pt x="8955" y="14421"/>
                  </a:cubicBezTo>
                  <a:cubicBezTo>
                    <a:pt x="10115" y="14421"/>
                    <a:pt x="11236" y="13496"/>
                    <a:pt x="12049" y="11049"/>
                  </a:cubicBezTo>
                  <a:cubicBezTo>
                    <a:pt x="13919" y="5453"/>
                    <a:pt x="16467" y="60"/>
                    <a:pt x="1649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6043;p88">
              <a:extLst>
                <a:ext uri="{FF2B5EF4-FFF2-40B4-BE49-F238E27FC236}">
                  <a16:creationId xmlns:a16="http://schemas.microsoft.com/office/drawing/2014/main" id="{B2350AE4-D965-C535-8835-122CAEC93BB2}"/>
                </a:ext>
              </a:extLst>
            </p:cNvPr>
            <p:cNvSpPr/>
            <p:nvPr/>
          </p:nvSpPr>
          <p:spPr>
            <a:xfrm>
              <a:off x="-3914502" y="2667324"/>
              <a:ext cx="390299" cy="705601"/>
            </a:xfrm>
            <a:custGeom>
              <a:avLst/>
              <a:gdLst/>
              <a:ahLst/>
              <a:cxnLst/>
              <a:rect l="l" t="t" r="r" b="b"/>
              <a:pathLst>
                <a:path w="15612" h="28224" extrusionOk="0">
                  <a:moveTo>
                    <a:pt x="14768" y="0"/>
                  </a:moveTo>
                  <a:cubicBezTo>
                    <a:pt x="14585" y="0"/>
                    <a:pt x="14314" y="192"/>
                    <a:pt x="13931" y="624"/>
                  </a:cubicBezTo>
                  <a:cubicBezTo>
                    <a:pt x="11788" y="3029"/>
                    <a:pt x="6692" y="7589"/>
                    <a:pt x="6692" y="11065"/>
                  </a:cubicBezTo>
                  <a:lnTo>
                    <a:pt x="6692" y="14554"/>
                  </a:lnTo>
                  <a:cubicBezTo>
                    <a:pt x="4549" y="18566"/>
                    <a:pt x="1" y="23662"/>
                    <a:pt x="1072" y="26341"/>
                  </a:cubicBezTo>
                  <a:cubicBezTo>
                    <a:pt x="1542" y="27514"/>
                    <a:pt x="2061" y="28224"/>
                    <a:pt x="2767" y="28224"/>
                  </a:cubicBezTo>
                  <a:cubicBezTo>
                    <a:pt x="3673" y="28224"/>
                    <a:pt x="4885" y="27055"/>
                    <a:pt x="6692" y="24198"/>
                  </a:cubicBezTo>
                  <a:cubicBezTo>
                    <a:pt x="9907" y="19102"/>
                    <a:pt x="13122" y="11875"/>
                    <a:pt x="13931" y="7589"/>
                  </a:cubicBezTo>
                  <a:cubicBezTo>
                    <a:pt x="14587" y="4068"/>
                    <a:pt x="15611" y="0"/>
                    <a:pt x="1476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6044;p88">
              <a:extLst>
                <a:ext uri="{FF2B5EF4-FFF2-40B4-BE49-F238E27FC236}">
                  <a16:creationId xmlns:a16="http://schemas.microsoft.com/office/drawing/2014/main" id="{78CF112E-81CE-DC66-2D1C-C2B99AA049DD}"/>
                </a:ext>
              </a:extLst>
            </p:cNvPr>
            <p:cNvSpPr/>
            <p:nvPr/>
          </p:nvSpPr>
          <p:spPr>
            <a:xfrm>
              <a:off x="-6000477" y="4933325"/>
              <a:ext cx="1227876" cy="284424"/>
            </a:xfrm>
            <a:custGeom>
              <a:avLst/>
              <a:gdLst/>
              <a:ahLst/>
              <a:cxnLst/>
              <a:rect l="l" t="t" r="r" b="b"/>
              <a:pathLst>
                <a:path w="49115" h="11377" extrusionOk="0">
                  <a:moveTo>
                    <a:pt x="45832" y="1"/>
                  </a:moveTo>
                  <a:cubicBezTo>
                    <a:pt x="42318" y="1"/>
                    <a:pt x="38332" y="1976"/>
                    <a:pt x="33886" y="2209"/>
                  </a:cubicBezTo>
                  <a:cubicBezTo>
                    <a:pt x="27731" y="2531"/>
                    <a:pt x="19956" y="2697"/>
                    <a:pt x="13526" y="5912"/>
                  </a:cubicBezTo>
                  <a:cubicBezTo>
                    <a:pt x="7097" y="9127"/>
                    <a:pt x="6835" y="8853"/>
                    <a:pt x="942" y="10996"/>
                  </a:cubicBezTo>
                  <a:cubicBezTo>
                    <a:pt x="596" y="11127"/>
                    <a:pt x="287" y="11246"/>
                    <a:pt x="1" y="11377"/>
                  </a:cubicBezTo>
                  <a:cubicBezTo>
                    <a:pt x="17503" y="11353"/>
                    <a:pt x="34136" y="7555"/>
                    <a:pt x="49114" y="757"/>
                  </a:cubicBezTo>
                  <a:cubicBezTo>
                    <a:pt x="48070" y="210"/>
                    <a:pt x="46976" y="1"/>
                    <a:pt x="4583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6045;p88">
              <a:extLst>
                <a:ext uri="{FF2B5EF4-FFF2-40B4-BE49-F238E27FC236}">
                  <a16:creationId xmlns:a16="http://schemas.microsoft.com/office/drawing/2014/main" id="{1ABEA3D9-175C-56F3-FB72-F2474DD7C5B5}"/>
                </a:ext>
              </a:extLst>
            </p:cNvPr>
            <p:cNvSpPr/>
            <p:nvPr/>
          </p:nvSpPr>
          <p:spPr>
            <a:xfrm>
              <a:off x="-8560303" y="409598"/>
              <a:ext cx="1719277" cy="2347751"/>
            </a:xfrm>
            <a:custGeom>
              <a:avLst/>
              <a:gdLst/>
              <a:ahLst/>
              <a:cxnLst/>
              <a:rect l="l" t="t" r="r" b="b"/>
              <a:pathLst>
                <a:path w="68771" h="93910" extrusionOk="0">
                  <a:moveTo>
                    <a:pt x="21554" y="1"/>
                  </a:moveTo>
                  <a:cubicBezTo>
                    <a:pt x="18135" y="1"/>
                    <a:pt x="14648" y="1255"/>
                    <a:pt x="14085" y="2303"/>
                  </a:cubicBezTo>
                  <a:cubicBezTo>
                    <a:pt x="13145" y="4077"/>
                    <a:pt x="10775" y="12125"/>
                    <a:pt x="10775" y="12125"/>
                  </a:cubicBezTo>
                  <a:cubicBezTo>
                    <a:pt x="0" y="25270"/>
                    <a:pt x="0" y="30949"/>
                    <a:pt x="0" y="30949"/>
                  </a:cubicBezTo>
                  <a:cubicBezTo>
                    <a:pt x="953" y="38283"/>
                    <a:pt x="21539" y="56559"/>
                    <a:pt x="21539" y="56559"/>
                  </a:cubicBezTo>
                  <a:lnTo>
                    <a:pt x="20241" y="93909"/>
                  </a:lnTo>
                  <a:lnTo>
                    <a:pt x="58353" y="93909"/>
                  </a:lnTo>
                  <a:lnTo>
                    <a:pt x="57519" y="58643"/>
                  </a:lnTo>
                  <a:cubicBezTo>
                    <a:pt x="61782" y="57809"/>
                    <a:pt x="66520" y="44082"/>
                    <a:pt x="67580" y="39938"/>
                  </a:cubicBezTo>
                  <a:cubicBezTo>
                    <a:pt x="68652" y="35807"/>
                    <a:pt x="68771" y="17102"/>
                    <a:pt x="66044" y="11899"/>
                  </a:cubicBezTo>
                  <a:cubicBezTo>
                    <a:pt x="63978" y="7947"/>
                    <a:pt x="58589" y="7469"/>
                    <a:pt x="56100" y="7469"/>
                  </a:cubicBezTo>
                  <a:cubicBezTo>
                    <a:pt x="55304" y="7469"/>
                    <a:pt x="54805" y="7517"/>
                    <a:pt x="54805" y="7517"/>
                  </a:cubicBezTo>
                  <a:cubicBezTo>
                    <a:pt x="51344" y="3871"/>
                    <a:pt x="48078" y="2999"/>
                    <a:pt x="45746" y="2999"/>
                  </a:cubicBezTo>
                  <a:cubicBezTo>
                    <a:pt x="43609" y="2999"/>
                    <a:pt x="42255" y="3731"/>
                    <a:pt x="42255" y="3731"/>
                  </a:cubicBezTo>
                  <a:cubicBezTo>
                    <a:pt x="39753" y="1419"/>
                    <a:pt x="36911" y="723"/>
                    <a:pt x="34399" y="723"/>
                  </a:cubicBezTo>
                  <a:cubicBezTo>
                    <a:pt x="30613" y="723"/>
                    <a:pt x="27575" y="2303"/>
                    <a:pt x="27575" y="2303"/>
                  </a:cubicBezTo>
                  <a:cubicBezTo>
                    <a:pt x="26268" y="605"/>
                    <a:pt x="23927" y="1"/>
                    <a:pt x="21554" y="1"/>
                  </a:cubicBezTo>
                  <a:close/>
                </a:path>
              </a:pathLst>
            </a:custGeom>
            <a:solidFill>
              <a:srgbClr val="F8A4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6046;p88">
              <a:extLst>
                <a:ext uri="{FF2B5EF4-FFF2-40B4-BE49-F238E27FC236}">
                  <a16:creationId xmlns:a16="http://schemas.microsoft.com/office/drawing/2014/main" id="{1238CB09-0B15-DAB5-FE43-BCB555F9B8D3}"/>
                </a:ext>
              </a:extLst>
            </p:cNvPr>
            <p:cNvSpPr/>
            <p:nvPr/>
          </p:nvSpPr>
          <p:spPr>
            <a:xfrm>
              <a:off x="-8296552" y="470501"/>
              <a:ext cx="1322958" cy="705621"/>
            </a:xfrm>
            <a:custGeom>
              <a:avLst/>
              <a:gdLst/>
              <a:ahLst/>
              <a:cxnLst/>
              <a:rect l="l" t="t" r="r" b="b"/>
              <a:pathLst>
                <a:path w="54696" h="29026" extrusionOk="0">
                  <a:moveTo>
                    <a:pt x="18842" y="1"/>
                  </a:moveTo>
                  <a:cubicBezTo>
                    <a:pt x="18547" y="1"/>
                    <a:pt x="18252" y="191"/>
                    <a:pt x="18252" y="572"/>
                  </a:cubicBezTo>
                  <a:lnTo>
                    <a:pt x="18252" y="11050"/>
                  </a:lnTo>
                  <a:cubicBezTo>
                    <a:pt x="16716" y="10859"/>
                    <a:pt x="15157" y="10752"/>
                    <a:pt x="13645" y="10633"/>
                  </a:cubicBezTo>
                  <a:cubicBezTo>
                    <a:pt x="11692" y="10466"/>
                    <a:pt x="9751" y="10324"/>
                    <a:pt x="7799" y="10193"/>
                  </a:cubicBezTo>
                  <a:cubicBezTo>
                    <a:pt x="7334" y="8549"/>
                    <a:pt x="6858" y="6906"/>
                    <a:pt x="6394" y="5263"/>
                  </a:cubicBezTo>
                  <a:cubicBezTo>
                    <a:pt x="6309" y="4975"/>
                    <a:pt x="6078" y="4850"/>
                    <a:pt x="5843" y="4850"/>
                  </a:cubicBezTo>
                  <a:cubicBezTo>
                    <a:pt x="5486" y="4850"/>
                    <a:pt x="5121" y="5139"/>
                    <a:pt x="5251" y="5585"/>
                  </a:cubicBezTo>
                  <a:cubicBezTo>
                    <a:pt x="5679" y="7097"/>
                    <a:pt x="6108" y="8609"/>
                    <a:pt x="6549" y="10121"/>
                  </a:cubicBezTo>
                  <a:cubicBezTo>
                    <a:pt x="4632" y="10002"/>
                    <a:pt x="2715" y="9895"/>
                    <a:pt x="798" y="9800"/>
                  </a:cubicBezTo>
                  <a:cubicBezTo>
                    <a:pt x="786" y="9799"/>
                    <a:pt x="774" y="9799"/>
                    <a:pt x="763" y="9799"/>
                  </a:cubicBezTo>
                  <a:cubicBezTo>
                    <a:pt x="0" y="9799"/>
                    <a:pt x="12" y="10943"/>
                    <a:pt x="798" y="10990"/>
                  </a:cubicBezTo>
                  <a:cubicBezTo>
                    <a:pt x="3715" y="11121"/>
                    <a:pt x="6620" y="11300"/>
                    <a:pt x="9525" y="11502"/>
                  </a:cubicBezTo>
                  <a:cubicBezTo>
                    <a:pt x="12466" y="11705"/>
                    <a:pt x="15609" y="11764"/>
                    <a:pt x="18598" y="12240"/>
                  </a:cubicBezTo>
                  <a:cubicBezTo>
                    <a:pt x="18681" y="12276"/>
                    <a:pt x="18776" y="12288"/>
                    <a:pt x="18871" y="12288"/>
                  </a:cubicBezTo>
                  <a:cubicBezTo>
                    <a:pt x="19645" y="12419"/>
                    <a:pt x="20407" y="12562"/>
                    <a:pt x="21157" y="12764"/>
                  </a:cubicBezTo>
                  <a:cubicBezTo>
                    <a:pt x="22110" y="13014"/>
                    <a:pt x="21908" y="14872"/>
                    <a:pt x="21884" y="15574"/>
                  </a:cubicBezTo>
                  <a:cubicBezTo>
                    <a:pt x="21800" y="17753"/>
                    <a:pt x="20860" y="19884"/>
                    <a:pt x="19407" y="21563"/>
                  </a:cubicBezTo>
                  <a:cubicBezTo>
                    <a:pt x="17584" y="23682"/>
                    <a:pt x="14277" y="25066"/>
                    <a:pt x="11172" y="25066"/>
                  </a:cubicBezTo>
                  <a:cubicBezTo>
                    <a:pt x="8904" y="25066"/>
                    <a:pt x="6743" y="24328"/>
                    <a:pt x="5346" y="22599"/>
                  </a:cubicBezTo>
                  <a:cubicBezTo>
                    <a:pt x="5205" y="22423"/>
                    <a:pt x="5011" y="22350"/>
                    <a:pt x="4819" y="22350"/>
                  </a:cubicBezTo>
                  <a:cubicBezTo>
                    <a:pt x="4362" y="22350"/>
                    <a:pt x="3922" y="22766"/>
                    <a:pt x="4274" y="23194"/>
                  </a:cubicBezTo>
                  <a:cubicBezTo>
                    <a:pt x="5986" y="25320"/>
                    <a:pt x="8522" y="26198"/>
                    <a:pt x="11147" y="26198"/>
                  </a:cubicBezTo>
                  <a:cubicBezTo>
                    <a:pt x="13579" y="26198"/>
                    <a:pt x="16087" y="25444"/>
                    <a:pt x="18086" y="24230"/>
                  </a:cubicBezTo>
                  <a:cubicBezTo>
                    <a:pt x="19995" y="26588"/>
                    <a:pt x="22395" y="27771"/>
                    <a:pt x="25037" y="27771"/>
                  </a:cubicBezTo>
                  <a:cubicBezTo>
                    <a:pt x="26383" y="27771"/>
                    <a:pt x="27791" y="27464"/>
                    <a:pt x="29230" y="26849"/>
                  </a:cubicBezTo>
                  <a:cubicBezTo>
                    <a:pt x="29516" y="26730"/>
                    <a:pt x="30016" y="26540"/>
                    <a:pt x="30409" y="26290"/>
                  </a:cubicBezTo>
                  <a:cubicBezTo>
                    <a:pt x="32240" y="27882"/>
                    <a:pt x="34366" y="29004"/>
                    <a:pt x="36544" y="29004"/>
                  </a:cubicBezTo>
                  <a:cubicBezTo>
                    <a:pt x="37835" y="29004"/>
                    <a:pt x="39145" y="28609"/>
                    <a:pt x="40422" y="27683"/>
                  </a:cubicBezTo>
                  <a:cubicBezTo>
                    <a:pt x="40791" y="27421"/>
                    <a:pt x="41065" y="27159"/>
                    <a:pt x="41291" y="26897"/>
                  </a:cubicBezTo>
                  <a:cubicBezTo>
                    <a:pt x="42255" y="27957"/>
                    <a:pt x="43625" y="28600"/>
                    <a:pt x="45006" y="28885"/>
                  </a:cubicBezTo>
                  <a:cubicBezTo>
                    <a:pt x="45433" y="28971"/>
                    <a:pt x="45996" y="29026"/>
                    <a:pt x="46605" y="29026"/>
                  </a:cubicBezTo>
                  <a:cubicBezTo>
                    <a:pt x="48354" y="29026"/>
                    <a:pt x="50487" y="28578"/>
                    <a:pt x="50911" y="27147"/>
                  </a:cubicBezTo>
                  <a:cubicBezTo>
                    <a:pt x="52126" y="23063"/>
                    <a:pt x="53340" y="18979"/>
                    <a:pt x="54566" y="14884"/>
                  </a:cubicBezTo>
                  <a:cubicBezTo>
                    <a:pt x="54696" y="14446"/>
                    <a:pt x="54331" y="14155"/>
                    <a:pt x="53975" y="14155"/>
                  </a:cubicBezTo>
                  <a:cubicBezTo>
                    <a:pt x="53740" y="14155"/>
                    <a:pt x="53509" y="14281"/>
                    <a:pt x="53423" y="14574"/>
                  </a:cubicBezTo>
                  <a:cubicBezTo>
                    <a:pt x="52435" y="17884"/>
                    <a:pt x="51447" y="21206"/>
                    <a:pt x="50459" y="24516"/>
                  </a:cubicBezTo>
                  <a:cubicBezTo>
                    <a:pt x="50256" y="25230"/>
                    <a:pt x="50042" y="25933"/>
                    <a:pt x="49840" y="26635"/>
                  </a:cubicBezTo>
                  <a:cubicBezTo>
                    <a:pt x="49554" y="27588"/>
                    <a:pt x="48947" y="27349"/>
                    <a:pt x="47899" y="27623"/>
                  </a:cubicBezTo>
                  <a:cubicBezTo>
                    <a:pt x="47409" y="27752"/>
                    <a:pt x="46881" y="27818"/>
                    <a:pt x="46345" y="27818"/>
                  </a:cubicBezTo>
                  <a:cubicBezTo>
                    <a:pt x="44654" y="27818"/>
                    <a:pt x="42874" y="27167"/>
                    <a:pt x="41898" y="25802"/>
                  </a:cubicBezTo>
                  <a:cubicBezTo>
                    <a:pt x="42124" y="25147"/>
                    <a:pt x="42184" y="24409"/>
                    <a:pt x="42339" y="23456"/>
                  </a:cubicBezTo>
                  <a:cubicBezTo>
                    <a:pt x="42946" y="19706"/>
                    <a:pt x="43565" y="15967"/>
                    <a:pt x="44172" y="12229"/>
                  </a:cubicBezTo>
                  <a:cubicBezTo>
                    <a:pt x="44351" y="11121"/>
                    <a:pt x="44529" y="10026"/>
                    <a:pt x="44708" y="8919"/>
                  </a:cubicBezTo>
                  <a:cubicBezTo>
                    <a:pt x="44827" y="8204"/>
                    <a:pt x="46053" y="6859"/>
                    <a:pt x="46565" y="6073"/>
                  </a:cubicBezTo>
                  <a:cubicBezTo>
                    <a:pt x="46865" y="5632"/>
                    <a:pt x="46455" y="5209"/>
                    <a:pt x="46039" y="5209"/>
                  </a:cubicBezTo>
                  <a:cubicBezTo>
                    <a:pt x="45860" y="5209"/>
                    <a:pt x="45679" y="5288"/>
                    <a:pt x="45553" y="5478"/>
                  </a:cubicBezTo>
                  <a:cubicBezTo>
                    <a:pt x="44494" y="7061"/>
                    <a:pt x="43648" y="8097"/>
                    <a:pt x="43363" y="9931"/>
                  </a:cubicBezTo>
                  <a:cubicBezTo>
                    <a:pt x="42863" y="12955"/>
                    <a:pt x="42363" y="15979"/>
                    <a:pt x="41874" y="19015"/>
                  </a:cubicBezTo>
                  <a:cubicBezTo>
                    <a:pt x="41505" y="21277"/>
                    <a:pt x="41136" y="23528"/>
                    <a:pt x="40767" y="25790"/>
                  </a:cubicBezTo>
                  <a:cubicBezTo>
                    <a:pt x="40774" y="25744"/>
                    <a:pt x="40777" y="25723"/>
                    <a:pt x="40771" y="25723"/>
                  </a:cubicBezTo>
                  <a:lnTo>
                    <a:pt x="40771" y="25723"/>
                  </a:lnTo>
                  <a:cubicBezTo>
                    <a:pt x="40758" y="25723"/>
                    <a:pt x="40697" y="25843"/>
                    <a:pt x="40529" y="26028"/>
                  </a:cubicBezTo>
                  <a:cubicBezTo>
                    <a:pt x="40065" y="26516"/>
                    <a:pt x="39517" y="26909"/>
                    <a:pt x="38934" y="27242"/>
                  </a:cubicBezTo>
                  <a:cubicBezTo>
                    <a:pt x="38140" y="27705"/>
                    <a:pt x="37333" y="27901"/>
                    <a:pt x="36537" y="27901"/>
                  </a:cubicBezTo>
                  <a:cubicBezTo>
                    <a:pt x="34526" y="27901"/>
                    <a:pt x="32578" y="26651"/>
                    <a:pt x="31052" y="25278"/>
                  </a:cubicBezTo>
                  <a:cubicBezTo>
                    <a:pt x="31123" y="24313"/>
                    <a:pt x="31194" y="23349"/>
                    <a:pt x="31266" y="22385"/>
                  </a:cubicBezTo>
                  <a:cubicBezTo>
                    <a:pt x="31599" y="18146"/>
                    <a:pt x="31921" y="13919"/>
                    <a:pt x="32242" y="9681"/>
                  </a:cubicBezTo>
                  <a:cubicBezTo>
                    <a:pt x="32349" y="8335"/>
                    <a:pt x="32445" y="6990"/>
                    <a:pt x="32552" y="5644"/>
                  </a:cubicBezTo>
                  <a:cubicBezTo>
                    <a:pt x="32564" y="5406"/>
                    <a:pt x="32576" y="5537"/>
                    <a:pt x="32885" y="4835"/>
                  </a:cubicBezTo>
                  <a:cubicBezTo>
                    <a:pt x="33266" y="3989"/>
                    <a:pt x="33647" y="3132"/>
                    <a:pt x="34028" y="2287"/>
                  </a:cubicBezTo>
                  <a:cubicBezTo>
                    <a:pt x="34240" y="1813"/>
                    <a:pt x="33826" y="1384"/>
                    <a:pt x="33444" y="1384"/>
                  </a:cubicBezTo>
                  <a:cubicBezTo>
                    <a:pt x="33269" y="1384"/>
                    <a:pt x="33101" y="1475"/>
                    <a:pt x="33004" y="1691"/>
                  </a:cubicBezTo>
                  <a:cubicBezTo>
                    <a:pt x="32171" y="3561"/>
                    <a:pt x="31421" y="4990"/>
                    <a:pt x="31266" y="7002"/>
                  </a:cubicBezTo>
                  <a:cubicBezTo>
                    <a:pt x="30992" y="10609"/>
                    <a:pt x="30706" y="14205"/>
                    <a:pt x="30432" y="17813"/>
                  </a:cubicBezTo>
                  <a:cubicBezTo>
                    <a:pt x="30254" y="20253"/>
                    <a:pt x="30063" y="22694"/>
                    <a:pt x="29873" y="25135"/>
                  </a:cubicBezTo>
                  <a:cubicBezTo>
                    <a:pt x="29801" y="25194"/>
                    <a:pt x="29682" y="25302"/>
                    <a:pt x="29432" y="25433"/>
                  </a:cubicBezTo>
                  <a:cubicBezTo>
                    <a:pt x="28647" y="25873"/>
                    <a:pt x="27789" y="26171"/>
                    <a:pt x="26920" y="26409"/>
                  </a:cubicBezTo>
                  <a:cubicBezTo>
                    <a:pt x="26258" y="26590"/>
                    <a:pt x="25612" y="26676"/>
                    <a:pt x="24987" y="26676"/>
                  </a:cubicBezTo>
                  <a:cubicBezTo>
                    <a:pt x="22652" y="26676"/>
                    <a:pt x="20599" y="25479"/>
                    <a:pt x="19050" y="23563"/>
                  </a:cubicBezTo>
                  <a:cubicBezTo>
                    <a:pt x="22134" y="21146"/>
                    <a:pt x="23848" y="16812"/>
                    <a:pt x="22920" y="13133"/>
                  </a:cubicBezTo>
                  <a:cubicBezTo>
                    <a:pt x="22646" y="12026"/>
                    <a:pt x="21908" y="11693"/>
                    <a:pt x="20812" y="11467"/>
                  </a:cubicBezTo>
                  <a:cubicBezTo>
                    <a:pt x="20348" y="11371"/>
                    <a:pt x="19895" y="11288"/>
                    <a:pt x="19431" y="11216"/>
                  </a:cubicBezTo>
                  <a:lnTo>
                    <a:pt x="19431" y="572"/>
                  </a:lnTo>
                  <a:cubicBezTo>
                    <a:pt x="19431" y="191"/>
                    <a:pt x="19136" y="1"/>
                    <a:pt x="18842" y="1"/>
                  </a:cubicBezTo>
                  <a:close/>
                </a:path>
              </a:pathLst>
            </a:custGeom>
            <a:solidFill>
              <a:srgbClr val="EA80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6047;p88">
              <a:extLst>
                <a:ext uri="{FF2B5EF4-FFF2-40B4-BE49-F238E27FC236}">
                  <a16:creationId xmlns:a16="http://schemas.microsoft.com/office/drawing/2014/main" id="{B0A73C7B-0797-E3CE-4170-A0EF6098EBDF}"/>
                </a:ext>
              </a:extLst>
            </p:cNvPr>
            <p:cNvSpPr/>
            <p:nvPr/>
          </p:nvSpPr>
          <p:spPr>
            <a:xfrm>
              <a:off x="-8185251" y="2054850"/>
              <a:ext cx="1182299" cy="1822275"/>
            </a:xfrm>
            <a:custGeom>
              <a:avLst/>
              <a:gdLst/>
              <a:ahLst/>
              <a:cxnLst/>
              <a:rect l="l" t="t" r="r" b="b"/>
              <a:pathLst>
                <a:path w="47292" h="72891" extrusionOk="0">
                  <a:moveTo>
                    <a:pt x="0" y="0"/>
                  </a:moveTo>
                  <a:lnTo>
                    <a:pt x="0" y="72890"/>
                  </a:lnTo>
                  <a:lnTo>
                    <a:pt x="47292" y="72890"/>
                  </a:lnTo>
                  <a:lnTo>
                    <a:pt x="4729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6048;p88">
              <a:extLst>
                <a:ext uri="{FF2B5EF4-FFF2-40B4-BE49-F238E27FC236}">
                  <a16:creationId xmlns:a16="http://schemas.microsoft.com/office/drawing/2014/main" id="{BAD36704-45AE-0210-40B4-9C4D153EFB71}"/>
                </a:ext>
              </a:extLst>
            </p:cNvPr>
            <p:cNvSpPr/>
            <p:nvPr/>
          </p:nvSpPr>
          <p:spPr>
            <a:xfrm>
              <a:off x="-8185251" y="2054850"/>
              <a:ext cx="1182299" cy="426549"/>
            </a:xfrm>
            <a:custGeom>
              <a:avLst/>
              <a:gdLst/>
              <a:ahLst/>
              <a:cxnLst/>
              <a:rect l="l" t="t" r="r" b="b"/>
              <a:pathLst>
                <a:path w="47292" h="17062" extrusionOk="0">
                  <a:moveTo>
                    <a:pt x="0" y="0"/>
                  </a:moveTo>
                  <a:lnTo>
                    <a:pt x="0" y="17062"/>
                  </a:lnTo>
                  <a:lnTo>
                    <a:pt x="47292" y="17062"/>
                  </a:lnTo>
                  <a:lnTo>
                    <a:pt x="47292"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6049;p88">
              <a:extLst>
                <a:ext uri="{FF2B5EF4-FFF2-40B4-BE49-F238E27FC236}">
                  <a16:creationId xmlns:a16="http://schemas.microsoft.com/office/drawing/2014/main" id="{75A470F8-1FAF-7CE1-80C5-A1207BDF0CDC}"/>
                </a:ext>
              </a:extLst>
            </p:cNvPr>
            <p:cNvSpPr/>
            <p:nvPr/>
          </p:nvSpPr>
          <p:spPr>
            <a:xfrm>
              <a:off x="-6976477" y="364351"/>
              <a:ext cx="1718973" cy="3239826"/>
            </a:xfrm>
            <a:custGeom>
              <a:avLst/>
              <a:gdLst/>
              <a:ahLst/>
              <a:cxnLst/>
              <a:rect l="l" t="t" r="r" b="b"/>
              <a:pathLst>
                <a:path w="68759" h="129593" extrusionOk="0">
                  <a:moveTo>
                    <a:pt x="21546" y="1"/>
                  </a:moveTo>
                  <a:cubicBezTo>
                    <a:pt x="18125" y="1"/>
                    <a:pt x="14641" y="1256"/>
                    <a:pt x="14085" y="2303"/>
                  </a:cubicBezTo>
                  <a:cubicBezTo>
                    <a:pt x="13133" y="4077"/>
                    <a:pt x="10764" y="12125"/>
                    <a:pt x="10764" y="12125"/>
                  </a:cubicBezTo>
                  <a:cubicBezTo>
                    <a:pt x="0" y="25270"/>
                    <a:pt x="0" y="30949"/>
                    <a:pt x="0" y="30949"/>
                  </a:cubicBezTo>
                  <a:cubicBezTo>
                    <a:pt x="941" y="38283"/>
                    <a:pt x="21539" y="56559"/>
                    <a:pt x="21539" y="56559"/>
                  </a:cubicBezTo>
                  <a:lnTo>
                    <a:pt x="20241" y="129592"/>
                  </a:lnTo>
                  <a:lnTo>
                    <a:pt x="58341" y="129592"/>
                  </a:lnTo>
                  <a:lnTo>
                    <a:pt x="57519" y="58643"/>
                  </a:lnTo>
                  <a:cubicBezTo>
                    <a:pt x="61782" y="57810"/>
                    <a:pt x="66509" y="44082"/>
                    <a:pt x="67580" y="39938"/>
                  </a:cubicBezTo>
                  <a:cubicBezTo>
                    <a:pt x="68640" y="35795"/>
                    <a:pt x="68759" y="17102"/>
                    <a:pt x="66044" y="11887"/>
                  </a:cubicBezTo>
                  <a:cubicBezTo>
                    <a:pt x="63979" y="7947"/>
                    <a:pt x="58588" y="7469"/>
                    <a:pt x="56094" y="7469"/>
                  </a:cubicBezTo>
                  <a:cubicBezTo>
                    <a:pt x="55295" y="7469"/>
                    <a:pt x="54793" y="7518"/>
                    <a:pt x="54793" y="7518"/>
                  </a:cubicBezTo>
                  <a:cubicBezTo>
                    <a:pt x="51326" y="3865"/>
                    <a:pt x="48055" y="2993"/>
                    <a:pt x="45722" y="2993"/>
                  </a:cubicBezTo>
                  <a:cubicBezTo>
                    <a:pt x="43592" y="2993"/>
                    <a:pt x="42244" y="3720"/>
                    <a:pt x="42244" y="3720"/>
                  </a:cubicBezTo>
                  <a:cubicBezTo>
                    <a:pt x="39750" y="1411"/>
                    <a:pt x="36916" y="716"/>
                    <a:pt x="34409" y="716"/>
                  </a:cubicBezTo>
                  <a:cubicBezTo>
                    <a:pt x="30619" y="716"/>
                    <a:pt x="27575" y="2303"/>
                    <a:pt x="27575" y="2303"/>
                  </a:cubicBezTo>
                  <a:cubicBezTo>
                    <a:pt x="26263" y="605"/>
                    <a:pt x="23920" y="1"/>
                    <a:pt x="21546" y="1"/>
                  </a:cubicBezTo>
                  <a:close/>
                </a:path>
              </a:pathLst>
            </a:custGeom>
            <a:solidFill>
              <a:srgbClr val="B253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6050;p88">
              <a:extLst>
                <a:ext uri="{FF2B5EF4-FFF2-40B4-BE49-F238E27FC236}">
                  <a16:creationId xmlns:a16="http://schemas.microsoft.com/office/drawing/2014/main" id="{9E13396C-D5FC-2CB8-3A0C-1C4BC5386DED}"/>
                </a:ext>
              </a:extLst>
            </p:cNvPr>
            <p:cNvSpPr/>
            <p:nvPr/>
          </p:nvSpPr>
          <p:spPr>
            <a:xfrm>
              <a:off x="-6597575" y="2499848"/>
              <a:ext cx="1182025" cy="1557352"/>
            </a:xfrm>
            <a:custGeom>
              <a:avLst/>
              <a:gdLst/>
              <a:ahLst/>
              <a:cxnLst/>
              <a:rect l="l" t="t" r="r" b="b"/>
              <a:pathLst>
                <a:path w="47281" h="62294" extrusionOk="0">
                  <a:moveTo>
                    <a:pt x="1" y="0"/>
                  </a:moveTo>
                  <a:lnTo>
                    <a:pt x="1" y="62294"/>
                  </a:lnTo>
                  <a:lnTo>
                    <a:pt x="47281" y="62294"/>
                  </a:lnTo>
                  <a:lnTo>
                    <a:pt x="47281" y="0"/>
                  </a:lnTo>
                  <a:close/>
                </a:path>
              </a:pathLst>
            </a:custGeom>
            <a:solidFill>
              <a:srgbClr val="001E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6051;p88">
              <a:extLst>
                <a:ext uri="{FF2B5EF4-FFF2-40B4-BE49-F238E27FC236}">
                  <a16:creationId xmlns:a16="http://schemas.microsoft.com/office/drawing/2014/main" id="{B8A3EE34-871F-B923-7B11-8F04F11E095F}"/>
                </a:ext>
              </a:extLst>
            </p:cNvPr>
            <p:cNvSpPr/>
            <p:nvPr/>
          </p:nvSpPr>
          <p:spPr>
            <a:xfrm>
              <a:off x="-6597575" y="2073299"/>
              <a:ext cx="1182025" cy="426574"/>
            </a:xfrm>
            <a:custGeom>
              <a:avLst/>
              <a:gdLst/>
              <a:ahLst/>
              <a:cxnLst/>
              <a:rect l="l" t="t" r="r" b="b"/>
              <a:pathLst>
                <a:path w="47281" h="17063" extrusionOk="0">
                  <a:moveTo>
                    <a:pt x="1" y="1"/>
                  </a:moveTo>
                  <a:lnTo>
                    <a:pt x="1" y="17062"/>
                  </a:lnTo>
                  <a:lnTo>
                    <a:pt x="47281" y="17062"/>
                  </a:lnTo>
                  <a:lnTo>
                    <a:pt x="47281"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6052;p88">
              <a:extLst>
                <a:ext uri="{FF2B5EF4-FFF2-40B4-BE49-F238E27FC236}">
                  <a16:creationId xmlns:a16="http://schemas.microsoft.com/office/drawing/2014/main" id="{DEC801E6-623D-F83C-6EF5-667D7750E519}"/>
                </a:ext>
              </a:extLst>
            </p:cNvPr>
            <p:cNvSpPr/>
            <p:nvPr/>
          </p:nvSpPr>
          <p:spPr>
            <a:xfrm>
              <a:off x="-5392951" y="530750"/>
              <a:ext cx="1719302" cy="2347726"/>
            </a:xfrm>
            <a:custGeom>
              <a:avLst/>
              <a:gdLst/>
              <a:ahLst/>
              <a:cxnLst/>
              <a:rect l="l" t="t" r="r" b="b"/>
              <a:pathLst>
                <a:path w="68772" h="93909" extrusionOk="0">
                  <a:moveTo>
                    <a:pt x="21554" y="1"/>
                  </a:moveTo>
                  <a:cubicBezTo>
                    <a:pt x="18135" y="1"/>
                    <a:pt x="14648" y="1255"/>
                    <a:pt x="14086" y="2302"/>
                  </a:cubicBezTo>
                  <a:cubicBezTo>
                    <a:pt x="13145" y="4076"/>
                    <a:pt x="10776" y="12125"/>
                    <a:pt x="10776" y="12125"/>
                  </a:cubicBezTo>
                  <a:cubicBezTo>
                    <a:pt x="1" y="25258"/>
                    <a:pt x="1" y="30937"/>
                    <a:pt x="1" y="30937"/>
                  </a:cubicBezTo>
                  <a:cubicBezTo>
                    <a:pt x="953" y="38283"/>
                    <a:pt x="21539" y="56547"/>
                    <a:pt x="21539" y="56547"/>
                  </a:cubicBezTo>
                  <a:lnTo>
                    <a:pt x="20241" y="93909"/>
                  </a:lnTo>
                  <a:lnTo>
                    <a:pt x="58353" y="93909"/>
                  </a:lnTo>
                  <a:lnTo>
                    <a:pt x="57520" y="58631"/>
                  </a:lnTo>
                  <a:cubicBezTo>
                    <a:pt x="61782" y="57809"/>
                    <a:pt x="66521" y="44081"/>
                    <a:pt x="67580" y="39938"/>
                  </a:cubicBezTo>
                  <a:cubicBezTo>
                    <a:pt x="68652" y="35795"/>
                    <a:pt x="68771" y="17090"/>
                    <a:pt x="66045" y="11887"/>
                  </a:cubicBezTo>
                  <a:cubicBezTo>
                    <a:pt x="63978" y="7935"/>
                    <a:pt x="58589" y="7457"/>
                    <a:pt x="56100" y="7457"/>
                  </a:cubicBezTo>
                  <a:cubicBezTo>
                    <a:pt x="55304" y="7457"/>
                    <a:pt x="54805" y="7505"/>
                    <a:pt x="54805" y="7505"/>
                  </a:cubicBezTo>
                  <a:cubicBezTo>
                    <a:pt x="51341" y="3861"/>
                    <a:pt x="48073" y="2991"/>
                    <a:pt x="45740" y="2991"/>
                  </a:cubicBezTo>
                  <a:cubicBezTo>
                    <a:pt x="43606" y="2991"/>
                    <a:pt x="42256" y="3719"/>
                    <a:pt x="42256" y="3719"/>
                  </a:cubicBezTo>
                  <a:cubicBezTo>
                    <a:pt x="39757" y="1410"/>
                    <a:pt x="36921" y="716"/>
                    <a:pt x="34412" y="716"/>
                  </a:cubicBezTo>
                  <a:cubicBezTo>
                    <a:pt x="30620" y="716"/>
                    <a:pt x="27575" y="2302"/>
                    <a:pt x="27575" y="2302"/>
                  </a:cubicBezTo>
                  <a:cubicBezTo>
                    <a:pt x="26268" y="605"/>
                    <a:pt x="23928" y="1"/>
                    <a:pt x="21554" y="1"/>
                  </a:cubicBezTo>
                  <a:close/>
                </a:path>
              </a:pathLst>
            </a:custGeom>
            <a:solidFill>
              <a:srgbClr val="F2B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6053;p88">
              <a:extLst>
                <a:ext uri="{FF2B5EF4-FFF2-40B4-BE49-F238E27FC236}">
                  <a16:creationId xmlns:a16="http://schemas.microsoft.com/office/drawing/2014/main" id="{B90869E7-E52F-8FE9-EC8B-29F7EC72FC73}"/>
                </a:ext>
              </a:extLst>
            </p:cNvPr>
            <p:cNvSpPr/>
            <p:nvPr/>
          </p:nvSpPr>
          <p:spPr>
            <a:xfrm>
              <a:off x="-5129101" y="591499"/>
              <a:ext cx="1322983" cy="705596"/>
            </a:xfrm>
            <a:custGeom>
              <a:avLst/>
              <a:gdLst/>
              <a:ahLst/>
              <a:cxnLst/>
              <a:rect l="l" t="t" r="r" b="b"/>
              <a:pathLst>
                <a:path w="54697" h="29031" extrusionOk="0">
                  <a:moveTo>
                    <a:pt x="18842" y="1"/>
                  </a:moveTo>
                  <a:cubicBezTo>
                    <a:pt x="18547" y="1"/>
                    <a:pt x="18253" y="191"/>
                    <a:pt x="18253" y="572"/>
                  </a:cubicBezTo>
                  <a:lnTo>
                    <a:pt x="18253" y="11062"/>
                  </a:lnTo>
                  <a:cubicBezTo>
                    <a:pt x="16717" y="10871"/>
                    <a:pt x="15169" y="10764"/>
                    <a:pt x="13645" y="10633"/>
                  </a:cubicBezTo>
                  <a:cubicBezTo>
                    <a:pt x="11692" y="10466"/>
                    <a:pt x="9752" y="10323"/>
                    <a:pt x="7799" y="10204"/>
                  </a:cubicBezTo>
                  <a:cubicBezTo>
                    <a:pt x="7335" y="8561"/>
                    <a:pt x="6858" y="6918"/>
                    <a:pt x="6394" y="5275"/>
                  </a:cubicBezTo>
                  <a:cubicBezTo>
                    <a:pt x="6309" y="4980"/>
                    <a:pt x="6075" y="4853"/>
                    <a:pt x="5839" y="4853"/>
                  </a:cubicBezTo>
                  <a:cubicBezTo>
                    <a:pt x="5483" y="4853"/>
                    <a:pt x="5122" y="5141"/>
                    <a:pt x="5251" y="5585"/>
                  </a:cubicBezTo>
                  <a:cubicBezTo>
                    <a:pt x="5680" y="7097"/>
                    <a:pt x="6120" y="8609"/>
                    <a:pt x="6549" y="10121"/>
                  </a:cubicBezTo>
                  <a:cubicBezTo>
                    <a:pt x="4632" y="10002"/>
                    <a:pt x="2715" y="9895"/>
                    <a:pt x="810" y="9811"/>
                  </a:cubicBezTo>
                  <a:cubicBezTo>
                    <a:pt x="794" y="9811"/>
                    <a:pt x="779" y="9810"/>
                    <a:pt x="763" y="9810"/>
                  </a:cubicBezTo>
                  <a:cubicBezTo>
                    <a:pt x="1" y="9810"/>
                    <a:pt x="16" y="10955"/>
                    <a:pt x="810" y="10990"/>
                  </a:cubicBezTo>
                  <a:cubicBezTo>
                    <a:pt x="3715" y="11133"/>
                    <a:pt x="6620" y="11312"/>
                    <a:pt x="9525" y="11502"/>
                  </a:cubicBezTo>
                  <a:cubicBezTo>
                    <a:pt x="12466" y="11705"/>
                    <a:pt x="15610" y="11776"/>
                    <a:pt x="18598" y="12240"/>
                  </a:cubicBezTo>
                  <a:cubicBezTo>
                    <a:pt x="18681" y="12276"/>
                    <a:pt x="18777" y="12288"/>
                    <a:pt x="18872" y="12288"/>
                  </a:cubicBezTo>
                  <a:cubicBezTo>
                    <a:pt x="19646" y="12419"/>
                    <a:pt x="20408" y="12574"/>
                    <a:pt x="21158" y="12764"/>
                  </a:cubicBezTo>
                  <a:cubicBezTo>
                    <a:pt x="22110" y="13014"/>
                    <a:pt x="21908" y="14884"/>
                    <a:pt x="21884" y="15574"/>
                  </a:cubicBezTo>
                  <a:cubicBezTo>
                    <a:pt x="21801" y="17753"/>
                    <a:pt x="20860" y="19884"/>
                    <a:pt x="19408" y="21563"/>
                  </a:cubicBezTo>
                  <a:cubicBezTo>
                    <a:pt x="17582" y="23685"/>
                    <a:pt x="14270" y="25073"/>
                    <a:pt x="11164" y="25073"/>
                  </a:cubicBezTo>
                  <a:cubicBezTo>
                    <a:pt x="8901" y="25073"/>
                    <a:pt x="6748" y="24337"/>
                    <a:pt x="5358" y="22611"/>
                  </a:cubicBezTo>
                  <a:cubicBezTo>
                    <a:pt x="5214" y="22431"/>
                    <a:pt x="5017" y="22357"/>
                    <a:pt x="4825" y="22357"/>
                  </a:cubicBezTo>
                  <a:cubicBezTo>
                    <a:pt x="4367" y="22357"/>
                    <a:pt x="3931" y="22778"/>
                    <a:pt x="4275" y="23206"/>
                  </a:cubicBezTo>
                  <a:cubicBezTo>
                    <a:pt x="5987" y="25326"/>
                    <a:pt x="8523" y="26201"/>
                    <a:pt x="11148" y="26201"/>
                  </a:cubicBezTo>
                  <a:cubicBezTo>
                    <a:pt x="13580" y="26201"/>
                    <a:pt x="16088" y="25450"/>
                    <a:pt x="18086" y="24242"/>
                  </a:cubicBezTo>
                  <a:cubicBezTo>
                    <a:pt x="20002" y="26591"/>
                    <a:pt x="22404" y="27772"/>
                    <a:pt x="25042" y="27772"/>
                  </a:cubicBezTo>
                  <a:cubicBezTo>
                    <a:pt x="26388" y="27772"/>
                    <a:pt x="27795" y="27465"/>
                    <a:pt x="29230" y="26849"/>
                  </a:cubicBezTo>
                  <a:cubicBezTo>
                    <a:pt x="29516" y="26730"/>
                    <a:pt x="30016" y="26552"/>
                    <a:pt x="30409" y="26290"/>
                  </a:cubicBezTo>
                  <a:cubicBezTo>
                    <a:pt x="32240" y="27882"/>
                    <a:pt x="34366" y="29004"/>
                    <a:pt x="36547" y="29004"/>
                  </a:cubicBezTo>
                  <a:cubicBezTo>
                    <a:pt x="37841" y="29004"/>
                    <a:pt x="39153" y="28609"/>
                    <a:pt x="40434" y="27683"/>
                  </a:cubicBezTo>
                  <a:cubicBezTo>
                    <a:pt x="40791" y="27421"/>
                    <a:pt x="41065" y="27171"/>
                    <a:pt x="41291" y="26909"/>
                  </a:cubicBezTo>
                  <a:cubicBezTo>
                    <a:pt x="42256" y="27957"/>
                    <a:pt x="43625" y="28611"/>
                    <a:pt x="45006" y="28885"/>
                  </a:cubicBezTo>
                  <a:cubicBezTo>
                    <a:pt x="45439" y="28975"/>
                    <a:pt x="46006" y="29031"/>
                    <a:pt x="46619" y="29031"/>
                  </a:cubicBezTo>
                  <a:cubicBezTo>
                    <a:pt x="48368" y="29031"/>
                    <a:pt x="50488" y="28575"/>
                    <a:pt x="50912" y="27147"/>
                  </a:cubicBezTo>
                  <a:cubicBezTo>
                    <a:pt x="52138" y="23063"/>
                    <a:pt x="53352" y="18979"/>
                    <a:pt x="54567" y="14895"/>
                  </a:cubicBezTo>
                  <a:cubicBezTo>
                    <a:pt x="54696" y="14450"/>
                    <a:pt x="54331" y="14161"/>
                    <a:pt x="53975" y="14161"/>
                  </a:cubicBezTo>
                  <a:cubicBezTo>
                    <a:pt x="53740" y="14161"/>
                    <a:pt x="53509" y="14286"/>
                    <a:pt x="53424" y="14574"/>
                  </a:cubicBezTo>
                  <a:cubicBezTo>
                    <a:pt x="52436" y="17896"/>
                    <a:pt x="51447" y="21206"/>
                    <a:pt x="50459" y="24528"/>
                  </a:cubicBezTo>
                  <a:cubicBezTo>
                    <a:pt x="50257" y="25230"/>
                    <a:pt x="50042" y="25933"/>
                    <a:pt x="49840" y="26635"/>
                  </a:cubicBezTo>
                  <a:cubicBezTo>
                    <a:pt x="49554" y="27599"/>
                    <a:pt x="48947" y="27361"/>
                    <a:pt x="47899" y="27635"/>
                  </a:cubicBezTo>
                  <a:cubicBezTo>
                    <a:pt x="47411" y="27761"/>
                    <a:pt x="46887" y="27825"/>
                    <a:pt x="46353" y="27825"/>
                  </a:cubicBezTo>
                  <a:cubicBezTo>
                    <a:pt x="44660" y="27825"/>
                    <a:pt x="42879" y="27180"/>
                    <a:pt x="41910" y="25813"/>
                  </a:cubicBezTo>
                  <a:cubicBezTo>
                    <a:pt x="42125" y="25159"/>
                    <a:pt x="42184" y="24409"/>
                    <a:pt x="42339" y="23456"/>
                  </a:cubicBezTo>
                  <a:cubicBezTo>
                    <a:pt x="42958" y="19717"/>
                    <a:pt x="43565" y="15979"/>
                    <a:pt x="44173" y="12228"/>
                  </a:cubicBezTo>
                  <a:cubicBezTo>
                    <a:pt x="44351" y="11133"/>
                    <a:pt x="44542" y="10026"/>
                    <a:pt x="44708" y="8919"/>
                  </a:cubicBezTo>
                  <a:cubicBezTo>
                    <a:pt x="44828" y="8216"/>
                    <a:pt x="46054" y="6859"/>
                    <a:pt x="46578" y="6085"/>
                  </a:cubicBezTo>
                  <a:cubicBezTo>
                    <a:pt x="46868" y="5637"/>
                    <a:pt x="46460" y="5213"/>
                    <a:pt x="46045" y="5213"/>
                  </a:cubicBezTo>
                  <a:cubicBezTo>
                    <a:pt x="45863" y="5213"/>
                    <a:pt x="45680" y="5294"/>
                    <a:pt x="45554" y="5490"/>
                  </a:cubicBezTo>
                  <a:cubicBezTo>
                    <a:pt x="44494" y="7061"/>
                    <a:pt x="43661" y="8109"/>
                    <a:pt x="43363" y="9931"/>
                  </a:cubicBezTo>
                  <a:cubicBezTo>
                    <a:pt x="42863" y="12955"/>
                    <a:pt x="42375" y="15991"/>
                    <a:pt x="41875" y="19015"/>
                  </a:cubicBezTo>
                  <a:cubicBezTo>
                    <a:pt x="41506" y="21277"/>
                    <a:pt x="41137" y="23539"/>
                    <a:pt x="40767" y="25802"/>
                  </a:cubicBezTo>
                  <a:cubicBezTo>
                    <a:pt x="40775" y="25752"/>
                    <a:pt x="40779" y="25730"/>
                    <a:pt x="40774" y="25730"/>
                  </a:cubicBezTo>
                  <a:lnTo>
                    <a:pt x="40774" y="25730"/>
                  </a:lnTo>
                  <a:cubicBezTo>
                    <a:pt x="40763" y="25730"/>
                    <a:pt x="40705" y="25852"/>
                    <a:pt x="40529" y="26028"/>
                  </a:cubicBezTo>
                  <a:cubicBezTo>
                    <a:pt x="40065" y="26528"/>
                    <a:pt x="39517" y="26909"/>
                    <a:pt x="38934" y="27242"/>
                  </a:cubicBezTo>
                  <a:cubicBezTo>
                    <a:pt x="38140" y="27705"/>
                    <a:pt x="37333" y="27901"/>
                    <a:pt x="36537" y="27901"/>
                  </a:cubicBezTo>
                  <a:cubicBezTo>
                    <a:pt x="34526" y="27901"/>
                    <a:pt x="32578" y="26651"/>
                    <a:pt x="31052" y="25278"/>
                  </a:cubicBezTo>
                  <a:cubicBezTo>
                    <a:pt x="31123" y="24313"/>
                    <a:pt x="31195" y="23349"/>
                    <a:pt x="31278" y="22384"/>
                  </a:cubicBezTo>
                  <a:cubicBezTo>
                    <a:pt x="31600" y="18158"/>
                    <a:pt x="31921" y="13919"/>
                    <a:pt x="32243" y="9692"/>
                  </a:cubicBezTo>
                  <a:cubicBezTo>
                    <a:pt x="32350" y="8347"/>
                    <a:pt x="32445" y="7002"/>
                    <a:pt x="32552" y="5656"/>
                  </a:cubicBezTo>
                  <a:cubicBezTo>
                    <a:pt x="32576" y="5418"/>
                    <a:pt x="32576" y="5537"/>
                    <a:pt x="32886" y="4835"/>
                  </a:cubicBezTo>
                  <a:cubicBezTo>
                    <a:pt x="33267" y="3989"/>
                    <a:pt x="33648" y="3144"/>
                    <a:pt x="34029" y="2299"/>
                  </a:cubicBezTo>
                  <a:cubicBezTo>
                    <a:pt x="34242" y="1823"/>
                    <a:pt x="33823" y="1387"/>
                    <a:pt x="33440" y="1387"/>
                  </a:cubicBezTo>
                  <a:cubicBezTo>
                    <a:pt x="33267" y="1387"/>
                    <a:pt x="33101" y="1476"/>
                    <a:pt x="33005" y="1691"/>
                  </a:cubicBezTo>
                  <a:cubicBezTo>
                    <a:pt x="32171" y="3561"/>
                    <a:pt x="31421" y="5001"/>
                    <a:pt x="31266" y="7002"/>
                  </a:cubicBezTo>
                  <a:cubicBezTo>
                    <a:pt x="30992" y="10609"/>
                    <a:pt x="30719" y="14217"/>
                    <a:pt x="30433" y="17812"/>
                  </a:cubicBezTo>
                  <a:cubicBezTo>
                    <a:pt x="30254" y="20253"/>
                    <a:pt x="30064" y="22694"/>
                    <a:pt x="29873" y="25147"/>
                  </a:cubicBezTo>
                  <a:cubicBezTo>
                    <a:pt x="29814" y="25206"/>
                    <a:pt x="29683" y="25301"/>
                    <a:pt x="29445" y="25432"/>
                  </a:cubicBezTo>
                  <a:cubicBezTo>
                    <a:pt x="28647" y="25873"/>
                    <a:pt x="27802" y="26171"/>
                    <a:pt x="26921" y="26409"/>
                  </a:cubicBezTo>
                  <a:cubicBezTo>
                    <a:pt x="26255" y="26591"/>
                    <a:pt x="25607" y="26677"/>
                    <a:pt x="24978" y="26677"/>
                  </a:cubicBezTo>
                  <a:cubicBezTo>
                    <a:pt x="22647" y="26677"/>
                    <a:pt x="20598" y="25488"/>
                    <a:pt x="19050" y="23575"/>
                  </a:cubicBezTo>
                  <a:cubicBezTo>
                    <a:pt x="22134" y="21158"/>
                    <a:pt x="23849" y="16824"/>
                    <a:pt x="22920" y="13133"/>
                  </a:cubicBezTo>
                  <a:cubicBezTo>
                    <a:pt x="22646" y="12026"/>
                    <a:pt x="21920" y="11693"/>
                    <a:pt x="20813" y="11466"/>
                  </a:cubicBezTo>
                  <a:cubicBezTo>
                    <a:pt x="20360" y="11371"/>
                    <a:pt x="19896" y="11288"/>
                    <a:pt x="19431" y="11216"/>
                  </a:cubicBezTo>
                  <a:lnTo>
                    <a:pt x="19431" y="572"/>
                  </a:lnTo>
                  <a:cubicBezTo>
                    <a:pt x="19431" y="191"/>
                    <a:pt x="19137" y="1"/>
                    <a:pt x="18842" y="1"/>
                  </a:cubicBezTo>
                  <a:close/>
                </a:path>
              </a:pathLst>
            </a:custGeom>
            <a:solidFill>
              <a:srgbClr val="DB9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6054;p88">
              <a:extLst>
                <a:ext uri="{FF2B5EF4-FFF2-40B4-BE49-F238E27FC236}">
                  <a16:creationId xmlns:a16="http://schemas.microsoft.com/office/drawing/2014/main" id="{9825E947-C3CB-AAE6-BA75-BAE03B330C54}"/>
                </a:ext>
              </a:extLst>
            </p:cNvPr>
            <p:cNvSpPr/>
            <p:nvPr/>
          </p:nvSpPr>
          <p:spPr>
            <a:xfrm>
              <a:off x="-5005998" y="2175698"/>
              <a:ext cx="1182324" cy="1881502"/>
            </a:xfrm>
            <a:custGeom>
              <a:avLst/>
              <a:gdLst/>
              <a:ahLst/>
              <a:cxnLst/>
              <a:rect l="l" t="t" r="r" b="b"/>
              <a:pathLst>
                <a:path w="47293" h="75260" extrusionOk="0">
                  <a:moveTo>
                    <a:pt x="1" y="0"/>
                  </a:moveTo>
                  <a:lnTo>
                    <a:pt x="1" y="75260"/>
                  </a:lnTo>
                  <a:lnTo>
                    <a:pt x="47292" y="75260"/>
                  </a:lnTo>
                  <a:lnTo>
                    <a:pt x="47292" y="0"/>
                  </a:lnTo>
                  <a:close/>
                </a:path>
              </a:pathLst>
            </a:custGeom>
            <a:solidFill>
              <a:srgbClr val="FEFD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6055;p88">
              <a:extLst>
                <a:ext uri="{FF2B5EF4-FFF2-40B4-BE49-F238E27FC236}">
                  <a16:creationId xmlns:a16="http://schemas.microsoft.com/office/drawing/2014/main" id="{8219F827-69B9-0448-0ACC-157DDCDF496F}"/>
                </a:ext>
              </a:extLst>
            </p:cNvPr>
            <p:cNvSpPr/>
            <p:nvPr/>
          </p:nvSpPr>
          <p:spPr>
            <a:xfrm>
              <a:off x="-5005998" y="2175698"/>
              <a:ext cx="1182324" cy="426848"/>
            </a:xfrm>
            <a:custGeom>
              <a:avLst/>
              <a:gdLst/>
              <a:ahLst/>
              <a:cxnLst/>
              <a:rect l="l" t="t" r="r" b="b"/>
              <a:pathLst>
                <a:path w="47293" h="17074" extrusionOk="0">
                  <a:moveTo>
                    <a:pt x="1" y="0"/>
                  </a:moveTo>
                  <a:lnTo>
                    <a:pt x="1" y="17074"/>
                  </a:lnTo>
                  <a:lnTo>
                    <a:pt x="47292" y="17074"/>
                  </a:lnTo>
                  <a:lnTo>
                    <a:pt x="4729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6056;p88">
              <a:extLst>
                <a:ext uri="{FF2B5EF4-FFF2-40B4-BE49-F238E27FC236}">
                  <a16:creationId xmlns:a16="http://schemas.microsoft.com/office/drawing/2014/main" id="{EFA214C2-1C1B-6465-7293-D31630CC6EB5}"/>
                </a:ext>
              </a:extLst>
            </p:cNvPr>
            <p:cNvSpPr/>
            <p:nvPr/>
          </p:nvSpPr>
          <p:spPr>
            <a:xfrm>
              <a:off x="-10007226" y="4416751"/>
              <a:ext cx="2578923" cy="1160873"/>
            </a:xfrm>
            <a:custGeom>
              <a:avLst/>
              <a:gdLst/>
              <a:ahLst/>
              <a:cxnLst/>
              <a:rect l="l" t="t" r="r" b="b"/>
              <a:pathLst>
                <a:path w="103157" h="46435" extrusionOk="0">
                  <a:moveTo>
                    <a:pt x="1" y="0"/>
                  </a:moveTo>
                  <a:lnTo>
                    <a:pt x="17956" y="23217"/>
                  </a:lnTo>
                  <a:lnTo>
                    <a:pt x="1" y="46435"/>
                  </a:lnTo>
                  <a:lnTo>
                    <a:pt x="103157" y="46435"/>
                  </a:lnTo>
                  <a:lnTo>
                    <a:pt x="34993" y="23217"/>
                  </a:lnTo>
                  <a:lnTo>
                    <a:pt x="34993" y="0"/>
                  </a:lnTo>
                  <a:close/>
                </a:path>
              </a:pathLst>
            </a:custGeom>
            <a:solidFill>
              <a:schemeClr val="bg1">
                <a:lumMod val="60000"/>
                <a:lumOff val="4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6057;p88">
              <a:extLst>
                <a:ext uri="{FF2B5EF4-FFF2-40B4-BE49-F238E27FC236}">
                  <a16:creationId xmlns:a16="http://schemas.microsoft.com/office/drawing/2014/main" id="{D530C850-1BEA-4196-BE31-2711A7FDC0A1}"/>
                </a:ext>
              </a:extLst>
            </p:cNvPr>
            <p:cNvSpPr/>
            <p:nvPr/>
          </p:nvSpPr>
          <p:spPr>
            <a:xfrm>
              <a:off x="-9132403" y="5228751"/>
              <a:ext cx="1704100" cy="348873"/>
            </a:xfrm>
            <a:custGeom>
              <a:avLst/>
              <a:gdLst/>
              <a:ahLst/>
              <a:cxnLst/>
              <a:rect l="l" t="t" r="r" b="b"/>
              <a:pathLst>
                <a:path w="68164" h="13955" extrusionOk="0">
                  <a:moveTo>
                    <a:pt x="0" y="0"/>
                  </a:moveTo>
                  <a:lnTo>
                    <a:pt x="68164" y="13955"/>
                  </a:lnTo>
                  <a:lnTo>
                    <a:pt x="68164" y="0"/>
                  </a:lnTo>
                  <a:close/>
                </a:path>
              </a:pathLst>
            </a:custGeom>
            <a:solidFill>
              <a:schemeClr val="tx1">
                <a:lumMod val="5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6058;p88">
              <a:extLst>
                <a:ext uri="{FF2B5EF4-FFF2-40B4-BE49-F238E27FC236}">
                  <a16:creationId xmlns:a16="http://schemas.microsoft.com/office/drawing/2014/main" id="{D5ED692F-AB5D-89CC-AE93-5C3F70D2ECC1}"/>
                </a:ext>
              </a:extLst>
            </p:cNvPr>
            <p:cNvSpPr/>
            <p:nvPr/>
          </p:nvSpPr>
          <p:spPr>
            <a:xfrm>
              <a:off x="-4580048" y="4416751"/>
              <a:ext cx="2578923" cy="1160873"/>
            </a:xfrm>
            <a:custGeom>
              <a:avLst/>
              <a:gdLst/>
              <a:ahLst/>
              <a:cxnLst/>
              <a:rect l="l" t="t" r="r" b="b"/>
              <a:pathLst>
                <a:path w="103157" h="46435" extrusionOk="0">
                  <a:moveTo>
                    <a:pt x="68152" y="0"/>
                  </a:moveTo>
                  <a:lnTo>
                    <a:pt x="68152" y="23217"/>
                  </a:lnTo>
                  <a:lnTo>
                    <a:pt x="1" y="46435"/>
                  </a:lnTo>
                  <a:lnTo>
                    <a:pt x="103156" y="46435"/>
                  </a:lnTo>
                  <a:lnTo>
                    <a:pt x="85202" y="23217"/>
                  </a:lnTo>
                  <a:lnTo>
                    <a:pt x="103156" y="0"/>
                  </a:lnTo>
                  <a:close/>
                </a:path>
              </a:pathLst>
            </a:custGeom>
            <a:solidFill>
              <a:schemeClr val="bg1">
                <a:lumMod val="60000"/>
                <a:lumOff val="4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6059;p88">
              <a:extLst>
                <a:ext uri="{FF2B5EF4-FFF2-40B4-BE49-F238E27FC236}">
                  <a16:creationId xmlns:a16="http://schemas.microsoft.com/office/drawing/2014/main" id="{E37AD60C-B901-7AF4-812D-4C6E79256507}"/>
                </a:ext>
              </a:extLst>
            </p:cNvPr>
            <p:cNvSpPr/>
            <p:nvPr/>
          </p:nvSpPr>
          <p:spPr>
            <a:xfrm>
              <a:off x="-4580048" y="5228751"/>
              <a:ext cx="1703801" cy="348873"/>
            </a:xfrm>
            <a:custGeom>
              <a:avLst/>
              <a:gdLst/>
              <a:ahLst/>
              <a:cxnLst/>
              <a:rect l="l" t="t" r="r" b="b"/>
              <a:pathLst>
                <a:path w="68152" h="13955" extrusionOk="0">
                  <a:moveTo>
                    <a:pt x="1" y="0"/>
                  </a:moveTo>
                  <a:lnTo>
                    <a:pt x="1" y="13955"/>
                  </a:lnTo>
                  <a:lnTo>
                    <a:pt x="68152" y="0"/>
                  </a:lnTo>
                  <a:close/>
                </a:path>
              </a:pathLst>
            </a:custGeom>
            <a:solidFill>
              <a:schemeClr val="tx1">
                <a:lumMod val="5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6060;p88">
              <a:extLst>
                <a:ext uri="{FF2B5EF4-FFF2-40B4-BE49-F238E27FC236}">
                  <a16:creationId xmlns:a16="http://schemas.microsoft.com/office/drawing/2014/main" id="{DA40E5FD-0BEC-4ED4-327A-7B63807AD4E9}"/>
                </a:ext>
              </a:extLst>
            </p:cNvPr>
            <p:cNvSpPr/>
            <p:nvPr/>
          </p:nvSpPr>
          <p:spPr>
            <a:xfrm>
              <a:off x="-9132403" y="3877100"/>
              <a:ext cx="6270750" cy="1427875"/>
            </a:xfrm>
            <a:custGeom>
              <a:avLst/>
              <a:gdLst/>
              <a:ahLst/>
              <a:cxnLst/>
              <a:rect l="l" t="t" r="r" b="b"/>
              <a:pathLst>
                <a:path w="250830" h="57115" extrusionOk="0">
                  <a:moveTo>
                    <a:pt x="0" y="0"/>
                  </a:moveTo>
                  <a:lnTo>
                    <a:pt x="0" y="57114"/>
                  </a:lnTo>
                  <a:lnTo>
                    <a:pt x="250829" y="57114"/>
                  </a:lnTo>
                  <a:lnTo>
                    <a:pt x="250829" y="0"/>
                  </a:lnTo>
                  <a:close/>
                </a:path>
              </a:pathLst>
            </a:custGeom>
            <a:solidFill>
              <a:srgbClr val="E289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6061;p88">
              <a:extLst>
                <a:ext uri="{FF2B5EF4-FFF2-40B4-BE49-F238E27FC236}">
                  <a16:creationId xmlns:a16="http://schemas.microsoft.com/office/drawing/2014/main" id="{7DABED8D-591A-5ADC-8A67-DAB6C8463AC8}"/>
                </a:ext>
              </a:extLst>
            </p:cNvPr>
            <p:cNvSpPr/>
            <p:nvPr/>
          </p:nvSpPr>
          <p:spPr>
            <a:xfrm>
              <a:off x="-6712951" y="425299"/>
              <a:ext cx="1322958" cy="705621"/>
            </a:xfrm>
            <a:custGeom>
              <a:avLst/>
              <a:gdLst/>
              <a:ahLst/>
              <a:cxnLst/>
              <a:rect l="l" t="t" r="r" b="b"/>
              <a:pathLst>
                <a:path w="54696" h="29026" extrusionOk="0">
                  <a:moveTo>
                    <a:pt x="18848" y="0"/>
                  </a:moveTo>
                  <a:cubicBezTo>
                    <a:pt x="18550" y="0"/>
                    <a:pt x="18253" y="191"/>
                    <a:pt x="18253" y="572"/>
                  </a:cubicBezTo>
                  <a:lnTo>
                    <a:pt x="18253" y="11049"/>
                  </a:lnTo>
                  <a:cubicBezTo>
                    <a:pt x="16717" y="10859"/>
                    <a:pt x="15169" y="10751"/>
                    <a:pt x="13645" y="10632"/>
                  </a:cubicBezTo>
                  <a:cubicBezTo>
                    <a:pt x="11704" y="10466"/>
                    <a:pt x="9752" y="10323"/>
                    <a:pt x="7811" y="10192"/>
                  </a:cubicBezTo>
                  <a:cubicBezTo>
                    <a:pt x="7335" y="8549"/>
                    <a:pt x="6870" y="6906"/>
                    <a:pt x="6394" y="5263"/>
                  </a:cubicBezTo>
                  <a:cubicBezTo>
                    <a:pt x="6313" y="4974"/>
                    <a:pt x="6084" y="4849"/>
                    <a:pt x="5850" y="4849"/>
                  </a:cubicBezTo>
                  <a:cubicBezTo>
                    <a:pt x="5495" y="4849"/>
                    <a:pt x="5129" y="5135"/>
                    <a:pt x="5251" y="5572"/>
                  </a:cubicBezTo>
                  <a:cubicBezTo>
                    <a:pt x="5692" y="7084"/>
                    <a:pt x="6120" y="8596"/>
                    <a:pt x="6549" y="10120"/>
                  </a:cubicBezTo>
                  <a:cubicBezTo>
                    <a:pt x="4644" y="10001"/>
                    <a:pt x="2727" y="9894"/>
                    <a:pt x="810" y="9799"/>
                  </a:cubicBezTo>
                  <a:cubicBezTo>
                    <a:pt x="798" y="9798"/>
                    <a:pt x="786" y="9798"/>
                    <a:pt x="774" y="9798"/>
                  </a:cubicBezTo>
                  <a:cubicBezTo>
                    <a:pt x="1" y="9798"/>
                    <a:pt x="24" y="10942"/>
                    <a:pt x="810" y="10978"/>
                  </a:cubicBezTo>
                  <a:cubicBezTo>
                    <a:pt x="3715" y="11120"/>
                    <a:pt x="6620" y="11299"/>
                    <a:pt x="9525" y="11501"/>
                  </a:cubicBezTo>
                  <a:cubicBezTo>
                    <a:pt x="12478" y="11704"/>
                    <a:pt x="15621" y="11763"/>
                    <a:pt x="18598" y="12240"/>
                  </a:cubicBezTo>
                  <a:cubicBezTo>
                    <a:pt x="18681" y="12275"/>
                    <a:pt x="18776" y="12287"/>
                    <a:pt x="18872" y="12287"/>
                  </a:cubicBezTo>
                  <a:cubicBezTo>
                    <a:pt x="19646" y="12406"/>
                    <a:pt x="20420" y="12561"/>
                    <a:pt x="21158" y="12764"/>
                  </a:cubicBezTo>
                  <a:cubicBezTo>
                    <a:pt x="22110" y="13014"/>
                    <a:pt x="21920" y="14871"/>
                    <a:pt x="21896" y="15562"/>
                  </a:cubicBezTo>
                  <a:cubicBezTo>
                    <a:pt x="21801" y="17752"/>
                    <a:pt x="20872" y="19883"/>
                    <a:pt x="19419" y="21562"/>
                  </a:cubicBezTo>
                  <a:cubicBezTo>
                    <a:pt x="17589" y="23681"/>
                    <a:pt x="14280" y="25065"/>
                    <a:pt x="11176" y="25065"/>
                  </a:cubicBezTo>
                  <a:cubicBezTo>
                    <a:pt x="8908" y="25065"/>
                    <a:pt x="6750" y="24327"/>
                    <a:pt x="5358" y="22598"/>
                  </a:cubicBezTo>
                  <a:cubicBezTo>
                    <a:pt x="5218" y="22422"/>
                    <a:pt x="5023" y="22349"/>
                    <a:pt x="4831" y="22349"/>
                  </a:cubicBezTo>
                  <a:cubicBezTo>
                    <a:pt x="4373" y="22349"/>
                    <a:pt x="3931" y="22765"/>
                    <a:pt x="4275" y="23193"/>
                  </a:cubicBezTo>
                  <a:cubicBezTo>
                    <a:pt x="5986" y="25319"/>
                    <a:pt x="8526" y="26197"/>
                    <a:pt x="11153" y="26197"/>
                  </a:cubicBezTo>
                  <a:cubicBezTo>
                    <a:pt x="13588" y="26197"/>
                    <a:pt x="16099" y="25443"/>
                    <a:pt x="18098" y="24229"/>
                  </a:cubicBezTo>
                  <a:cubicBezTo>
                    <a:pt x="20007" y="26588"/>
                    <a:pt x="22407" y="27770"/>
                    <a:pt x="25049" y="27770"/>
                  </a:cubicBezTo>
                  <a:cubicBezTo>
                    <a:pt x="26395" y="27770"/>
                    <a:pt x="27803" y="27463"/>
                    <a:pt x="29242" y="26849"/>
                  </a:cubicBezTo>
                  <a:cubicBezTo>
                    <a:pt x="29528" y="26718"/>
                    <a:pt x="30016" y="26539"/>
                    <a:pt x="30421" y="26289"/>
                  </a:cubicBezTo>
                  <a:cubicBezTo>
                    <a:pt x="32252" y="27881"/>
                    <a:pt x="34378" y="29004"/>
                    <a:pt x="36556" y="29004"/>
                  </a:cubicBezTo>
                  <a:cubicBezTo>
                    <a:pt x="37848" y="29004"/>
                    <a:pt x="39157" y="28609"/>
                    <a:pt x="40434" y="27682"/>
                  </a:cubicBezTo>
                  <a:cubicBezTo>
                    <a:pt x="40791" y="27420"/>
                    <a:pt x="41077" y="27158"/>
                    <a:pt x="41291" y="26896"/>
                  </a:cubicBezTo>
                  <a:cubicBezTo>
                    <a:pt x="42256" y="27956"/>
                    <a:pt x="43625" y="28599"/>
                    <a:pt x="45018" y="28885"/>
                  </a:cubicBezTo>
                  <a:cubicBezTo>
                    <a:pt x="45445" y="28971"/>
                    <a:pt x="46008" y="29025"/>
                    <a:pt x="46617" y="29025"/>
                  </a:cubicBezTo>
                  <a:cubicBezTo>
                    <a:pt x="48366" y="29025"/>
                    <a:pt x="50499" y="28577"/>
                    <a:pt x="50923" y="27146"/>
                  </a:cubicBezTo>
                  <a:cubicBezTo>
                    <a:pt x="52138" y="23062"/>
                    <a:pt x="53352" y="18967"/>
                    <a:pt x="54567" y="14883"/>
                  </a:cubicBezTo>
                  <a:cubicBezTo>
                    <a:pt x="54695" y="14439"/>
                    <a:pt x="54334" y="14151"/>
                    <a:pt x="53979" y="14151"/>
                  </a:cubicBezTo>
                  <a:cubicBezTo>
                    <a:pt x="53743" y="14151"/>
                    <a:pt x="53509" y="14278"/>
                    <a:pt x="53424" y="14573"/>
                  </a:cubicBezTo>
                  <a:cubicBezTo>
                    <a:pt x="52435" y="17883"/>
                    <a:pt x="51459" y="21205"/>
                    <a:pt x="50471" y="24515"/>
                  </a:cubicBezTo>
                  <a:cubicBezTo>
                    <a:pt x="50257" y="25229"/>
                    <a:pt x="50054" y="25932"/>
                    <a:pt x="49840" y="26634"/>
                  </a:cubicBezTo>
                  <a:cubicBezTo>
                    <a:pt x="49554" y="27587"/>
                    <a:pt x="48947" y="27349"/>
                    <a:pt x="47899" y="27623"/>
                  </a:cubicBezTo>
                  <a:cubicBezTo>
                    <a:pt x="47412" y="27752"/>
                    <a:pt x="46886" y="27817"/>
                    <a:pt x="46352" y="27817"/>
                  </a:cubicBezTo>
                  <a:cubicBezTo>
                    <a:pt x="44666" y="27817"/>
                    <a:pt x="42887" y="27166"/>
                    <a:pt x="41910" y="25801"/>
                  </a:cubicBezTo>
                  <a:cubicBezTo>
                    <a:pt x="42125" y="25146"/>
                    <a:pt x="42196" y="24408"/>
                    <a:pt x="42351" y="23455"/>
                  </a:cubicBezTo>
                  <a:cubicBezTo>
                    <a:pt x="42958" y="19705"/>
                    <a:pt x="43565" y="15966"/>
                    <a:pt x="44184" y="12228"/>
                  </a:cubicBezTo>
                  <a:cubicBezTo>
                    <a:pt x="44363" y="11120"/>
                    <a:pt x="44542" y="10025"/>
                    <a:pt x="44720" y="8918"/>
                  </a:cubicBezTo>
                  <a:cubicBezTo>
                    <a:pt x="44839" y="8203"/>
                    <a:pt x="46054" y="6846"/>
                    <a:pt x="46578" y="6072"/>
                  </a:cubicBezTo>
                  <a:cubicBezTo>
                    <a:pt x="46877" y="5631"/>
                    <a:pt x="46467" y="5208"/>
                    <a:pt x="46047" y="5208"/>
                  </a:cubicBezTo>
                  <a:cubicBezTo>
                    <a:pt x="45866" y="5208"/>
                    <a:pt x="45683" y="5287"/>
                    <a:pt x="45554" y="5477"/>
                  </a:cubicBezTo>
                  <a:cubicBezTo>
                    <a:pt x="44506" y="7049"/>
                    <a:pt x="43661" y="8096"/>
                    <a:pt x="43363" y="9930"/>
                  </a:cubicBezTo>
                  <a:cubicBezTo>
                    <a:pt x="42863" y="12954"/>
                    <a:pt x="42375" y="15978"/>
                    <a:pt x="41887" y="19014"/>
                  </a:cubicBezTo>
                  <a:cubicBezTo>
                    <a:pt x="41506" y="21265"/>
                    <a:pt x="41136" y="23527"/>
                    <a:pt x="40779" y="25789"/>
                  </a:cubicBezTo>
                  <a:cubicBezTo>
                    <a:pt x="40786" y="25740"/>
                    <a:pt x="40789" y="25717"/>
                    <a:pt x="40784" y="25717"/>
                  </a:cubicBezTo>
                  <a:lnTo>
                    <a:pt x="40784" y="25717"/>
                  </a:lnTo>
                  <a:cubicBezTo>
                    <a:pt x="40770" y="25717"/>
                    <a:pt x="40709" y="25843"/>
                    <a:pt x="40541" y="26027"/>
                  </a:cubicBezTo>
                  <a:cubicBezTo>
                    <a:pt x="40077" y="26515"/>
                    <a:pt x="39529" y="26896"/>
                    <a:pt x="38946" y="27242"/>
                  </a:cubicBezTo>
                  <a:cubicBezTo>
                    <a:pt x="38148" y="27704"/>
                    <a:pt x="37340" y="27901"/>
                    <a:pt x="36543" y="27901"/>
                  </a:cubicBezTo>
                  <a:cubicBezTo>
                    <a:pt x="34531" y="27901"/>
                    <a:pt x="32587" y="26650"/>
                    <a:pt x="31052" y="25277"/>
                  </a:cubicBezTo>
                  <a:cubicBezTo>
                    <a:pt x="31135" y="24313"/>
                    <a:pt x="31207" y="23348"/>
                    <a:pt x="31278" y="22384"/>
                  </a:cubicBezTo>
                  <a:cubicBezTo>
                    <a:pt x="31600" y="18145"/>
                    <a:pt x="31921" y="13918"/>
                    <a:pt x="32254" y="9680"/>
                  </a:cubicBezTo>
                  <a:cubicBezTo>
                    <a:pt x="32350" y="8334"/>
                    <a:pt x="32457" y="6989"/>
                    <a:pt x="32552" y="5644"/>
                  </a:cubicBezTo>
                  <a:cubicBezTo>
                    <a:pt x="32576" y="5405"/>
                    <a:pt x="32576" y="5536"/>
                    <a:pt x="32897" y="4834"/>
                  </a:cubicBezTo>
                  <a:cubicBezTo>
                    <a:pt x="33266" y="3977"/>
                    <a:pt x="33647" y="3131"/>
                    <a:pt x="34028" y="2286"/>
                  </a:cubicBezTo>
                  <a:cubicBezTo>
                    <a:pt x="34241" y="1813"/>
                    <a:pt x="33831" y="1384"/>
                    <a:pt x="33450" y="1384"/>
                  </a:cubicBezTo>
                  <a:cubicBezTo>
                    <a:pt x="33275" y="1384"/>
                    <a:pt x="33105" y="1474"/>
                    <a:pt x="33004" y="1691"/>
                  </a:cubicBezTo>
                  <a:cubicBezTo>
                    <a:pt x="32171" y="3560"/>
                    <a:pt x="31421" y="4989"/>
                    <a:pt x="31266" y="7001"/>
                  </a:cubicBezTo>
                  <a:cubicBezTo>
                    <a:pt x="30992" y="10597"/>
                    <a:pt x="30718" y="14204"/>
                    <a:pt x="30445" y="17812"/>
                  </a:cubicBezTo>
                  <a:cubicBezTo>
                    <a:pt x="30254" y="20253"/>
                    <a:pt x="30076" y="22693"/>
                    <a:pt x="29885" y="25134"/>
                  </a:cubicBezTo>
                  <a:cubicBezTo>
                    <a:pt x="29814" y="25194"/>
                    <a:pt x="29683" y="25289"/>
                    <a:pt x="29444" y="25432"/>
                  </a:cubicBezTo>
                  <a:cubicBezTo>
                    <a:pt x="28659" y="25872"/>
                    <a:pt x="27801" y="26170"/>
                    <a:pt x="26932" y="26408"/>
                  </a:cubicBezTo>
                  <a:cubicBezTo>
                    <a:pt x="26270" y="26589"/>
                    <a:pt x="25624" y="26675"/>
                    <a:pt x="24998" y="26675"/>
                  </a:cubicBezTo>
                  <a:cubicBezTo>
                    <a:pt x="22660" y="26675"/>
                    <a:pt x="20602" y="25478"/>
                    <a:pt x="19062" y="23562"/>
                  </a:cubicBezTo>
                  <a:cubicBezTo>
                    <a:pt x="22146" y="21146"/>
                    <a:pt x="23849" y="16812"/>
                    <a:pt x="22932" y="13133"/>
                  </a:cubicBezTo>
                  <a:cubicBezTo>
                    <a:pt x="22646" y="12025"/>
                    <a:pt x="21920" y="11692"/>
                    <a:pt x="20812" y="11466"/>
                  </a:cubicBezTo>
                  <a:cubicBezTo>
                    <a:pt x="20360" y="11371"/>
                    <a:pt x="19896" y="11287"/>
                    <a:pt x="19443" y="11216"/>
                  </a:cubicBezTo>
                  <a:lnTo>
                    <a:pt x="19443" y="572"/>
                  </a:lnTo>
                  <a:cubicBezTo>
                    <a:pt x="19443" y="191"/>
                    <a:pt x="19146" y="0"/>
                    <a:pt x="18848" y="0"/>
                  </a:cubicBezTo>
                  <a:close/>
                </a:path>
              </a:pathLst>
            </a:custGeom>
            <a:solidFill>
              <a:srgbClr val="7F36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9" name="Freeform 5">
            <a:extLst>
              <a:ext uri="{FF2B5EF4-FFF2-40B4-BE49-F238E27FC236}">
                <a16:creationId xmlns:a16="http://schemas.microsoft.com/office/drawing/2014/main" id="{524B7190-069B-94C9-B8F0-829229A539D6}"/>
              </a:ext>
            </a:extLst>
          </p:cNvPr>
          <p:cNvSpPr/>
          <p:nvPr/>
        </p:nvSpPr>
        <p:spPr bwMode="auto">
          <a:xfrm rot="5400000" flipH="1" flipV="1">
            <a:off x="8274957" y="4274284"/>
            <a:ext cx="1243987" cy="494099"/>
          </a:xfrm>
          <a:custGeom>
            <a:avLst/>
            <a:gdLst>
              <a:gd name="T0" fmla="*/ 5233 w 5233"/>
              <a:gd name="T1" fmla="*/ 1294 h 1294"/>
              <a:gd name="T2" fmla="*/ 0 w 5233"/>
              <a:gd name="T3" fmla="*/ 1294 h 1294"/>
              <a:gd name="T4" fmla="*/ 0 w 5233"/>
              <a:gd name="T5" fmla="*/ 0 h 1294"/>
              <a:gd name="T6" fmla="*/ 3097 w 5233"/>
              <a:gd name="T7" fmla="*/ 0 h 1294"/>
              <a:gd name="T8" fmla="*/ 5233 w 5233"/>
              <a:gd name="T9" fmla="*/ 1294 h 1294"/>
            </a:gdLst>
            <a:ahLst/>
            <a:cxnLst>
              <a:cxn ang="0">
                <a:pos x="T0" y="T1"/>
              </a:cxn>
              <a:cxn ang="0">
                <a:pos x="T2" y="T3"/>
              </a:cxn>
              <a:cxn ang="0">
                <a:pos x="T4" y="T5"/>
              </a:cxn>
              <a:cxn ang="0">
                <a:pos x="T6" y="T7"/>
              </a:cxn>
              <a:cxn ang="0">
                <a:pos x="T8" y="T9"/>
              </a:cxn>
            </a:cxnLst>
            <a:rect l="0" t="0" r="r" b="b"/>
            <a:pathLst>
              <a:path w="5233" h="1294">
                <a:moveTo>
                  <a:pt x="5233" y="1294"/>
                </a:moveTo>
                <a:lnTo>
                  <a:pt x="0" y="1294"/>
                </a:lnTo>
                <a:lnTo>
                  <a:pt x="0" y="0"/>
                </a:lnTo>
                <a:lnTo>
                  <a:pt x="3097" y="0"/>
                </a:lnTo>
                <a:lnTo>
                  <a:pt x="5233" y="1294"/>
                </a:lnTo>
                <a:close/>
              </a:path>
            </a:pathLst>
          </a:custGeom>
          <a:solidFill>
            <a:srgbClr val="E2898B"/>
          </a:solidFill>
          <a:ln>
            <a:noFill/>
          </a:ln>
        </p:spPr>
        <p:txBody>
          <a:bodyPr vert="horz" wrap="square" lIns="91440" tIns="45720" rIns="91440" bIns="45720" numCol="1" anchor="t" anchorCtr="0" compatLnSpc="1">
            <a:prstTxWarp prst="textNoShape">
              <a:avLst/>
            </a:prstTxWarp>
          </a:bodyPr>
          <a:lstStyle/>
          <a:p>
            <a:endParaRPr lang="es-ES" sz="2100">
              <a:solidFill>
                <a:schemeClr val="tx1">
                  <a:lumMod val="65000"/>
                  <a:lumOff val="35000"/>
                </a:schemeClr>
              </a:solidFill>
            </a:endParaRPr>
          </a:p>
        </p:txBody>
      </p:sp>
    </p:spTree>
    <p:extLst>
      <p:ext uri="{BB962C8B-B14F-4D97-AF65-F5344CB8AC3E}">
        <p14:creationId xmlns:p14="http://schemas.microsoft.com/office/powerpoint/2010/main" val="4046577499"/>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upo 2">
            <a:extLst>
              <a:ext uri="{FF2B5EF4-FFF2-40B4-BE49-F238E27FC236}">
                <a16:creationId xmlns:a16="http://schemas.microsoft.com/office/drawing/2014/main" id="{184266AF-A98A-4C06-A2CD-B722AAE6CF92}"/>
              </a:ext>
            </a:extLst>
          </p:cNvPr>
          <p:cNvGrpSpPr/>
          <p:nvPr/>
        </p:nvGrpSpPr>
        <p:grpSpPr>
          <a:xfrm>
            <a:off x="5024686" y="1015559"/>
            <a:ext cx="3741062" cy="3114474"/>
            <a:chOff x="6606371" y="1583460"/>
            <a:chExt cx="4669234" cy="3887186"/>
          </a:xfrm>
        </p:grpSpPr>
        <p:sp>
          <p:nvSpPr>
            <p:cNvPr id="5" name="TextBox 23">
              <a:extLst>
                <a:ext uri="{FF2B5EF4-FFF2-40B4-BE49-F238E27FC236}">
                  <a16:creationId xmlns:a16="http://schemas.microsoft.com/office/drawing/2014/main" id="{FF37BE8E-C5BD-4ED3-98EA-268CD1D77F0A}"/>
                </a:ext>
              </a:extLst>
            </p:cNvPr>
            <p:cNvSpPr txBox="1"/>
            <p:nvPr/>
          </p:nvSpPr>
          <p:spPr>
            <a:xfrm>
              <a:off x="7567142" y="1583460"/>
              <a:ext cx="3705927" cy="1198108"/>
            </a:xfrm>
            <a:prstGeom prst="rect">
              <a:avLst/>
            </a:prstGeom>
            <a:noFill/>
          </p:spPr>
          <p:txBody>
            <a:bodyPr wrap="square" rtlCol="0">
              <a:spAutoFit/>
            </a:bodyPr>
            <a:lstStyle/>
            <a:p>
              <a:pPr>
                <a:lnSpc>
                  <a:spcPct val="120000"/>
                </a:lnSpc>
              </a:pPr>
              <a:r>
                <a:rPr lang="en-US" altLang="zh-CN" sz="1200" b="1" dirty="0">
                  <a:solidFill>
                    <a:schemeClr val="tx1">
                      <a:lumMod val="85000"/>
                      <a:lumOff val="15000"/>
                    </a:schemeClr>
                  </a:solidFill>
                  <a:latin typeface="微软雅黑" pitchFamily="34" charset="-122"/>
                  <a:ea typeface="微软雅黑" pitchFamily="34" charset="-122"/>
                </a:rPr>
                <a:t>Add title content</a:t>
              </a:r>
            </a:p>
            <a:p>
              <a:pPr>
                <a:lnSpc>
                  <a:spcPct val="120000"/>
                </a:lnSpc>
              </a:pPr>
              <a:r>
                <a:rPr lang="en-US" altLang="zh-CN" sz="1200" dirty="0">
                  <a:solidFill>
                    <a:schemeClr val="tx1">
                      <a:lumMod val="65000"/>
                      <a:lumOff val="35000"/>
                    </a:schemeClr>
                  </a:solidFill>
                  <a:latin typeface="微软雅黑" pitchFamily="34" charset="-122"/>
                  <a:ea typeface="微软雅黑" pitchFamily="34" charset="-122"/>
                </a:rPr>
                <a:t>Click here to add text Click here to add text</a:t>
              </a:r>
            </a:p>
            <a:p>
              <a:pPr>
                <a:lnSpc>
                  <a:spcPct val="120000"/>
                </a:lnSpc>
              </a:pPr>
              <a:r>
                <a:rPr lang="en-US" altLang="zh-CN" sz="1200" dirty="0">
                  <a:solidFill>
                    <a:schemeClr val="tx1">
                      <a:lumMod val="65000"/>
                      <a:lumOff val="35000"/>
                    </a:schemeClr>
                  </a:solidFill>
                  <a:latin typeface="微软雅黑" pitchFamily="34" charset="-122"/>
                  <a:ea typeface="微软雅黑" pitchFamily="34" charset="-122"/>
                </a:rPr>
                <a:t>Click here to add text</a:t>
              </a:r>
            </a:p>
          </p:txBody>
        </p:sp>
        <p:sp>
          <p:nvSpPr>
            <p:cNvPr id="6" name="TextBox 24">
              <a:extLst>
                <a:ext uri="{FF2B5EF4-FFF2-40B4-BE49-F238E27FC236}">
                  <a16:creationId xmlns:a16="http://schemas.microsoft.com/office/drawing/2014/main" id="{4E65245A-B1ED-4A71-802B-CAF6BB474B39}"/>
                </a:ext>
              </a:extLst>
            </p:cNvPr>
            <p:cNvSpPr txBox="1"/>
            <p:nvPr/>
          </p:nvSpPr>
          <p:spPr>
            <a:xfrm>
              <a:off x="7569678" y="2960665"/>
              <a:ext cx="3705927" cy="1198108"/>
            </a:xfrm>
            <a:prstGeom prst="rect">
              <a:avLst/>
            </a:prstGeom>
            <a:noFill/>
          </p:spPr>
          <p:txBody>
            <a:bodyPr wrap="square" rtlCol="0">
              <a:spAutoFit/>
            </a:bodyPr>
            <a:lstStyle/>
            <a:p>
              <a:pPr>
                <a:lnSpc>
                  <a:spcPct val="120000"/>
                </a:lnSpc>
              </a:pPr>
              <a:r>
                <a:rPr lang="en-US" altLang="zh-CN" sz="1200" b="1" dirty="0">
                  <a:solidFill>
                    <a:schemeClr val="tx1">
                      <a:lumMod val="85000"/>
                      <a:lumOff val="15000"/>
                    </a:schemeClr>
                  </a:solidFill>
                  <a:latin typeface="微软雅黑" pitchFamily="34" charset="-122"/>
                  <a:ea typeface="微软雅黑" pitchFamily="34" charset="-122"/>
                </a:rPr>
                <a:t>Add title content</a:t>
              </a:r>
            </a:p>
            <a:p>
              <a:pPr>
                <a:lnSpc>
                  <a:spcPct val="120000"/>
                </a:lnSpc>
              </a:pPr>
              <a:r>
                <a:rPr lang="en-US" altLang="zh-CN" sz="1200" dirty="0">
                  <a:solidFill>
                    <a:schemeClr val="tx1">
                      <a:lumMod val="65000"/>
                      <a:lumOff val="35000"/>
                    </a:schemeClr>
                  </a:solidFill>
                  <a:latin typeface="微软雅黑" pitchFamily="34" charset="-122"/>
                  <a:ea typeface="微软雅黑" pitchFamily="34" charset="-122"/>
                </a:rPr>
                <a:t>Click here to add text Click here to add text</a:t>
              </a:r>
            </a:p>
            <a:p>
              <a:pPr>
                <a:lnSpc>
                  <a:spcPct val="120000"/>
                </a:lnSpc>
              </a:pPr>
              <a:r>
                <a:rPr lang="en-US" altLang="zh-CN" sz="1200" dirty="0">
                  <a:solidFill>
                    <a:schemeClr val="tx1">
                      <a:lumMod val="65000"/>
                      <a:lumOff val="35000"/>
                    </a:schemeClr>
                  </a:solidFill>
                  <a:latin typeface="微软雅黑" pitchFamily="34" charset="-122"/>
                  <a:ea typeface="微软雅黑" pitchFamily="34" charset="-122"/>
                </a:rPr>
                <a:t>Click here to add text</a:t>
              </a:r>
            </a:p>
          </p:txBody>
        </p:sp>
        <p:sp>
          <p:nvSpPr>
            <p:cNvPr id="7" name="TextBox 25">
              <a:extLst>
                <a:ext uri="{FF2B5EF4-FFF2-40B4-BE49-F238E27FC236}">
                  <a16:creationId xmlns:a16="http://schemas.microsoft.com/office/drawing/2014/main" id="{69984E7E-A8CC-487C-820D-5377D532E4FA}"/>
                </a:ext>
              </a:extLst>
            </p:cNvPr>
            <p:cNvSpPr txBox="1"/>
            <p:nvPr/>
          </p:nvSpPr>
          <p:spPr>
            <a:xfrm>
              <a:off x="7569678" y="4272538"/>
              <a:ext cx="3705927" cy="1198108"/>
            </a:xfrm>
            <a:prstGeom prst="rect">
              <a:avLst/>
            </a:prstGeom>
            <a:noFill/>
          </p:spPr>
          <p:txBody>
            <a:bodyPr wrap="square" rtlCol="0">
              <a:spAutoFit/>
            </a:bodyPr>
            <a:lstStyle/>
            <a:p>
              <a:pPr>
                <a:lnSpc>
                  <a:spcPct val="120000"/>
                </a:lnSpc>
              </a:pPr>
              <a:r>
                <a:rPr lang="en-US" altLang="zh-CN" sz="1200" b="1" dirty="0">
                  <a:solidFill>
                    <a:schemeClr val="tx1">
                      <a:lumMod val="85000"/>
                      <a:lumOff val="15000"/>
                    </a:schemeClr>
                  </a:solidFill>
                  <a:latin typeface="微软雅黑" pitchFamily="34" charset="-122"/>
                  <a:ea typeface="微软雅黑" pitchFamily="34" charset="-122"/>
                </a:rPr>
                <a:t>Add title content</a:t>
              </a:r>
            </a:p>
            <a:p>
              <a:pPr>
                <a:lnSpc>
                  <a:spcPct val="120000"/>
                </a:lnSpc>
              </a:pPr>
              <a:r>
                <a:rPr lang="en-US" altLang="zh-CN" sz="1200" dirty="0">
                  <a:solidFill>
                    <a:schemeClr val="tx1">
                      <a:lumMod val="65000"/>
                      <a:lumOff val="35000"/>
                    </a:schemeClr>
                  </a:solidFill>
                  <a:latin typeface="微软雅黑" pitchFamily="34" charset="-122"/>
                  <a:ea typeface="微软雅黑" pitchFamily="34" charset="-122"/>
                </a:rPr>
                <a:t>Click here to add text Click here to add text</a:t>
              </a:r>
            </a:p>
            <a:p>
              <a:pPr>
                <a:lnSpc>
                  <a:spcPct val="120000"/>
                </a:lnSpc>
              </a:pPr>
              <a:r>
                <a:rPr lang="en-US" altLang="zh-CN" sz="1200" dirty="0">
                  <a:solidFill>
                    <a:schemeClr val="tx1">
                      <a:lumMod val="65000"/>
                      <a:lumOff val="35000"/>
                    </a:schemeClr>
                  </a:solidFill>
                  <a:latin typeface="微软雅黑" pitchFamily="34" charset="-122"/>
                  <a:ea typeface="微软雅黑" pitchFamily="34" charset="-122"/>
                </a:rPr>
                <a:t>Click here to add text</a:t>
              </a:r>
            </a:p>
          </p:txBody>
        </p:sp>
        <p:cxnSp>
          <p:nvCxnSpPr>
            <p:cNvPr id="8" name="直接连接符 26">
              <a:extLst>
                <a:ext uri="{FF2B5EF4-FFF2-40B4-BE49-F238E27FC236}">
                  <a16:creationId xmlns:a16="http://schemas.microsoft.com/office/drawing/2014/main" id="{93D260C6-AE3E-4CF9-A6B0-423E596B38FD}"/>
                </a:ext>
              </a:extLst>
            </p:cNvPr>
            <p:cNvCxnSpPr/>
            <p:nvPr/>
          </p:nvCxnSpPr>
          <p:spPr>
            <a:xfrm>
              <a:off x="6662114" y="2717512"/>
              <a:ext cx="4424997" cy="0"/>
            </a:xfrm>
            <a:prstGeom prst="line">
              <a:avLst/>
            </a:prstGeom>
            <a:noFill/>
            <a:ln w="9525" cap="flat" cmpd="sng" algn="ctr">
              <a:solidFill>
                <a:schemeClr val="tx1">
                  <a:lumMod val="50000"/>
                  <a:lumOff val="50000"/>
                </a:schemeClr>
              </a:solidFill>
              <a:prstDash val="dash"/>
            </a:ln>
            <a:effectLst/>
          </p:spPr>
        </p:cxnSp>
        <p:cxnSp>
          <p:nvCxnSpPr>
            <p:cNvPr id="9" name="直接连接符 27">
              <a:extLst>
                <a:ext uri="{FF2B5EF4-FFF2-40B4-BE49-F238E27FC236}">
                  <a16:creationId xmlns:a16="http://schemas.microsoft.com/office/drawing/2014/main" id="{8BCACCD4-180C-45F6-BFD9-0845E25A0231}"/>
                </a:ext>
              </a:extLst>
            </p:cNvPr>
            <p:cNvCxnSpPr/>
            <p:nvPr/>
          </p:nvCxnSpPr>
          <p:spPr>
            <a:xfrm>
              <a:off x="6661299" y="4157484"/>
              <a:ext cx="4425812" cy="0"/>
            </a:xfrm>
            <a:prstGeom prst="line">
              <a:avLst/>
            </a:prstGeom>
            <a:noFill/>
            <a:ln w="9525" cap="flat" cmpd="sng" algn="ctr">
              <a:solidFill>
                <a:schemeClr val="tx1">
                  <a:lumMod val="50000"/>
                  <a:lumOff val="50000"/>
                </a:schemeClr>
              </a:solidFill>
              <a:prstDash val="dash"/>
            </a:ln>
            <a:effectLst/>
          </p:spPr>
        </p:cxnSp>
        <p:sp>
          <p:nvSpPr>
            <p:cNvPr id="17" name="椭圆 32">
              <a:extLst>
                <a:ext uri="{FF2B5EF4-FFF2-40B4-BE49-F238E27FC236}">
                  <a16:creationId xmlns:a16="http://schemas.microsoft.com/office/drawing/2014/main" id="{898FA7D4-2FDD-4207-9503-F054F1064F6A}"/>
                </a:ext>
              </a:extLst>
            </p:cNvPr>
            <p:cNvSpPr/>
            <p:nvPr/>
          </p:nvSpPr>
          <p:spPr>
            <a:xfrm>
              <a:off x="6606371" y="1712115"/>
              <a:ext cx="799160" cy="799159"/>
            </a:xfrm>
            <a:prstGeom prst="ellipse">
              <a:avLst/>
            </a:prstGeom>
            <a:solidFill>
              <a:srgbClr val="4C5D86"/>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66" dirty="0">
                <a:solidFill>
                  <a:schemeClr val="tx1">
                    <a:lumMod val="65000"/>
                    <a:lumOff val="35000"/>
                  </a:schemeClr>
                </a:solidFill>
              </a:endParaRPr>
            </a:p>
          </p:txBody>
        </p:sp>
        <p:sp>
          <p:nvSpPr>
            <p:cNvPr id="15" name="椭圆 34">
              <a:extLst>
                <a:ext uri="{FF2B5EF4-FFF2-40B4-BE49-F238E27FC236}">
                  <a16:creationId xmlns:a16="http://schemas.microsoft.com/office/drawing/2014/main" id="{F842251B-3015-4E4A-A639-AE8DB3B5DFD8}"/>
                </a:ext>
              </a:extLst>
            </p:cNvPr>
            <p:cNvSpPr/>
            <p:nvPr/>
          </p:nvSpPr>
          <p:spPr>
            <a:xfrm>
              <a:off x="6626942" y="3038736"/>
              <a:ext cx="799160" cy="799159"/>
            </a:xfrm>
            <a:prstGeom prst="ellipse">
              <a:avLst/>
            </a:prstGeom>
            <a:solidFill>
              <a:srgbClr val="53B5C2"/>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66" dirty="0">
                <a:solidFill>
                  <a:schemeClr val="tx1">
                    <a:lumMod val="65000"/>
                    <a:lumOff val="35000"/>
                  </a:schemeClr>
                </a:solidFill>
              </a:endParaRPr>
            </a:p>
          </p:txBody>
        </p:sp>
        <p:sp>
          <p:nvSpPr>
            <p:cNvPr id="13" name="椭圆 36">
              <a:extLst>
                <a:ext uri="{FF2B5EF4-FFF2-40B4-BE49-F238E27FC236}">
                  <a16:creationId xmlns:a16="http://schemas.microsoft.com/office/drawing/2014/main" id="{8D21CD27-12C3-49D2-A139-F0B102CB5E37}"/>
                </a:ext>
              </a:extLst>
            </p:cNvPr>
            <p:cNvSpPr/>
            <p:nvPr/>
          </p:nvSpPr>
          <p:spPr>
            <a:xfrm>
              <a:off x="6650613" y="4322688"/>
              <a:ext cx="799160" cy="799159"/>
            </a:xfrm>
            <a:prstGeom prst="ellipse">
              <a:avLst/>
            </a:prstGeom>
            <a:solidFill>
              <a:srgbClr val="126FB7"/>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66">
                <a:solidFill>
                  <a:schemeClr val="tx1">
                    <a:lumMod val="65000"/>
                    <a:lumOff val="35000"/>
                  </a:schemeClr>
                </a:solidFill>
              </a:endParaRPr>
            </a:p>
          </p:txBody>
        </p:sp>
      </p:grpSp>
      <p:sp>
        <p:nvSpPr>
          <p:cNvPr id="22" name="Título 3"/>
          <p:cNvSpPr txBox="1">
            <a:spLocks/>
          </p:cNvSpPr>
          <p:nvPr/>
        </p:nvSpPr>
        <p:spPr>
          <a:xfrm>
            <a:off x="443663" y="148334"/>
            <a:ext cx="5455518" cy="712936"/>
          </a:xfrm>
          <a:prstGeom prst="rect">
            <a:avLst/>
          </a:prstGeom>
        </p:spPr>
        <p:txBody>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r>
              <a:rPr lang="es-AR" sz="3600" b="1" dirty="0">
                <a:solidFill>
                  <a:srgbClr val="6096C8"/>
                </a:solidFill>
              </a:rPr>
              <a:t>Free </a:t>
            </a:r>
            <a:r>
              <a:rPr lang="es-AR" sz="3600" b="1" dirty="0" err="1">
                <a:solidFill>
                  <a:srgbClr val="6096C8"/>
                </a:solidFill>
              </a:rPr>
              <a:t>Template</a:t>
            </a:r>
            <a:endParaRPr lang="es-AR" sz="3600" b="1" dirty="0">
              <a:solidFill>
                <a:srgbClr val="6096C8"/>
              </a:solidFill>
            </a:endParaRPr>
          </a:p>
        </p:txBody>
      </p:sp>
      <p:pic>
        <p:nvPicPr>
          <p:cNvPr id="20" name="Imagen 19"/>
          <p:cNvPicPr>
            <a:picLocks noChangeAspect="1"/>
          </p:cNvPicPr>
          <p:nvPr/>
        </p:nvPicPr>
        <p:blipFill>
          <a:blip r:embed="rId2"/>
          <a:stretch>
            <a:fillRect/>
          </a:stretch>
        </p:blipFill>
        <p:spPr>
          <a:xfrm>
            <a:off x="942825" y="788439"/>
            <a:ext cx="3390023" cy="3341594"/>
          </a:xfrm>
          <a:prstGeom prst="rect">
            <a:avLst/>
          </a:prstGeom>
        </p:spPr>
      </p:pic>
      <p:sp>
        <p:nvSpPr>
          <p:cNvPr id="2" name="Freeform 5">
            <a:extLst>
              <a:ext uri="{FF2B5EF4-FFF2-40B4-BE49-F238E27FC236}">
                <a16:creationId xmlns:a16="http://schemas.microsoft.com/office/drawing/2014/main" id="{11665E36-477D-2C4A-4ED0-59A092DC4A09}"/>
              </a:ext>
            </a:extLst>
          </p:cNvPr>
          <p:cNvSpPr/>
          <p:nvPr/>
        </p:nvSpPr>
        <p:spPr bwMode="auto">
          <a:xfrm rot="16200000" flipH="1" flipV="1">
            <a:off x="-367950" y="356147"/>
            <a:ext cx="1203822" cy="478146"/>
          </a:xfrm>
          <a:custGeom>
            <a:avLst/>
            <a:gdLst>
              <a:gd name="T0" fmla="*/ 5233 w 5233"/>
              <a:gd name="T1" fmla="*/ 1294 h 1294"/>
              <a:gd name="T2" fmla="*/ 0 w 5233"/>
              <a:gd name="T3" fmla="*/ 1294 h 1294"/>
              <a:gd name="T4" fmla="*/ 0 w 5233"/>
              <a:gd name="T5" fmla="*/ 0 h 1294"/>
              <a:gd name="T6" fmla="*/ 3097 w 5233"/>
              <a:gd name="T7" fmla="*/ 0 h 1294"/>
              <a:gd name="T8" fmla="*/ 5233 w 5233"/>
              <a:gd name="T9" fmla="*/ 1294 h 1294"/>
            </a:gdLst>
            <a:ahLst/>
            <a:cxnLst>
              <a:cxn ang="0">
                <a:pos x="T0" y="T1"/>
              </a:cxn>
              <a:cxn ang="0">
                <a:pos x="T2" y="T3"/>
              </a:cxn>
              <a:cxn ang="0">
                <a:pos x="T4" y="T5"/>
              </a:cxn>
              <a:cxn ang="0">
                <a:pos x="T6" y="T7"/>
              </a:cxn>
              <a:cxn ang="0">
                <a:pos x="T8" y="T9"/>
              </a:cxn>
            </a:cxnLst>
            <a:rect l="0" t="0" r="r" b="b"/>
            <a:pathLst>
              <a:path w="5233" h="1294">
                <a:moveTo>
                  <a:pt x="5233" y="1294"/>
                </a:moveTo>
                <a:lnTo>
                  <a:pt x="0" y="1294"/>
                </a:lnTo>
                <a:lnTo>
                  <a:pt x="0" y="0"/>
                </a:lnTo>
                <a:lnTo>
                  <a:pt x="3097" y="0"/>
                </a:lnTo>
                <a:lnTo>
                  <a:pt x="5233" y="1294"/>
                </a:lnTo>
                <a:close/>
              </a:path>
            </a:pathLst>
          </a:custGeom>
          <a:solidFill>
            <a:srgbClr val="6096C8"/>
          </a:solidFill>
          <a:ln>
            <a:noFill/>
          </a:ln>
        </p:spPr>
        <p:txBody>
          <a:bodyPr vert="horz" wrap="square" lIns="91440" tIns="45720" rIns="91440" bIns="45720" numCol="1" anchor="t" anchorCtr="0" compatLnSpc="1">
            <a:prstTxWarp prst="textNoShape">
              <a:avLst/>
            </a:prstTxWarp>
          </a:bodyPr>
          <a:lstStyle/>
          <a:p>
            <a:endParaRPr lang="es-ES" sz="2100">
              <a:solidFill>
                <a:schemeClr val="tx1">
                  <a:lumMod val="65000"/>
                  <a:lumOff val="35000"/>
                </a:schemeClr>
              </a:solidFill>
            </a:endParaRPr>
          </a:p>
        </p:txBody>
      </p:sp>
      <p:sp>
        <p:nvSpPr>
          <p:cNvPr id="4" name="Freeform 5">
            <a:extLst>
              <a:ext uri="{FF2B5EF4-FFF2-40B4-BE49-F238E27FC236}">
                <a16:creationId xmlns:a16="http://schemas.microsoft.com/office/drawing/2014/main" id="{BA2BAE5C-04D5-2136-BC14-2F2E3CB16B63}"/>
              </a:ext>
            </a:extLst>
          </p:cNvPr>
          <p:cNvSpPr/>
          <p:nvPr/>
        </p:nvSpPr>
        <p:spPr bwMode="auto">
          <a:xfrm rot="16200000" flipH="1">
            <a:off x="8274957" y="362684"/>
            <a:ext cx="1243987" cy="494099"/>
          </a:xfrm>
          <a:custGeom>
            <a:avLst/>
            <a:gdLst>
              <a:gd name="T0" fmla="*/ 5233 w 5233"/>
              <a:gd name="T1" fmla="*/ 1294 h 1294"/>
              <a:gd name="T2" fmla="*/ 0 w 5233"/>
              <a:gd name="T3" fmla="*/ 1294 h 1294"/>
              <a:gd name="T4" fmla="*/ 0 w 5233"/>
              <a:gd name="T5" fmla="*/ 0 h 1294"/>
              <a:gd name="T6" fmla="*/ 3097 w 5233"/>
              <a:gd name="T7" fmla="*/ 0 h 1294"/>
              <a:gd name="T8" fmla="*/ 5233 w 5233"/>
              <a:gd name="T9" fmla="*/ 1294 h 1294"/>
            </a:gdLst>
            <a:ahLst/>
            <a:cxnLst>
              <a:cxn ang="0">
                <a:pos x="T0" y="T1"/>
              </a:cxn>
              <a:cxn ang="0">
                <a:pos x="T2" y="T3"/>
              </a:cxn>
              <a:cxn ang="0">
                <a:pos x="T4" y="T5"/>
              </a:cxn>
              <a:cxn ang="0">
                <a:pos x="T6" y="T7"/>
              </a:cxn>
              <a:cxn ang="0">
                <a:pos x="T8" y="T9"/>
              </a:cxn>
            </a:cxnLst>
            <a:rect l="0" t="0" r="r" b="b"/>
            <a:pathLst>
              <a:path w="5233" h="1294">
                <a:moveTo>
                  <a:pt x="5233" y="1294"/>
                </a:moveTo>
                <a:lnTo>
                  <a:pt x="0" y="1294"/>
                </a:lnTo>
                <a:lnTo>
                  <a:pt x="0" y="0"/>
                </a:lnTo>
                <a:lnTo>
                  <a:pt x="3097" y="0"/>
                </a:lnTo>
                <a:lnTo>
                  <a:pt x="5233" y="1294"/>
                </a:lnTo>
                <a:close/>
              </a:path>
            </a:pathLst>
          </a:custGeom>
          <a:solidFill>
            <a:srgbClr val="6096C8"/>
          </a:solidFill>
          <a:ln>
            <a:noFill/>
          </a:ln>
        </p:spPr>
        <p:txBody>
          <a:bodyPr vert="horz" wrap="square" lIns="91440" tIns="45720" rIns="91440" bIns="45720" numCol="1" anchor="t" anchorCtr="0" compatLnSpc="1">
            <a:prstTxWarp prst="textNoShape">
              <a:avLst/>
            </a:prstTxWarp>
          </a:bodyPr>
          <a:lstStyle/>
          <a:p>
            <a:endParaRPr lang="es-ES" sz="2100">
              <a:solidFill>
                <a:schemeClr val="tx1">
                  <a:lumMod val="65000"/>
                  <a:lumOff val="35000"/>
                </a:schemeClr>
              </a:solidFill>
            </a:endParaRPr>
          </a:p>
        </p:txBody>
      </p:sp>
      <p:grpSp>
        <p:nvGrpSpPr>
          <p:cNvPr id="10" name="Google Shape;6034;p88">
            <a:extLst>
              <a:ext uri="{FF2B5EF4-FFF2-40B4-BE49-F238E27FC236}">
                <a16:creationId xmlns:a16="http://schemas.microsoft.com/office/drawing/2014/main" id="{1AF1D173-69F0-2311-8F97-286E38EBD3C2}"/>
              </a:ext>
            </a:extLst>
          </p:cNvPr>
          <p:cNvGrpSpPr/>
          <p:nvPr/>
        </p:nvGrpSpPr>
        <p:grpSpPr>
          <a:xfrm>
            <a:off x="7458619" y="181347"/>
            <a:ext cx="1212346" cy="957137"/>
            <a:chOff x="-10007226" y="-743125"/>
            <a:chExt cx="8006101" cy="6320749"/>
          </a:xfrm>
        </p:grpSpPr>
        <p:sp>
          <p:nvSpPr>
            <p:cNvPr id="11" name="Google Shape;6035;p88">
              <a:extLst>
                <a:ext uri="{FF2B5EF4-FFF2-40B4-BE49-F238E27FC236}">
                  <a16:creationId xmlns:a16="http://schemas.microsoft.com/office/drawing/2014/main" id="{15A4B138-5A9D-F072-3D9C-53EDD9165F02}"/>
                </a:ext>
              </a:extLst>
            </p:cNvPr>
            <p:cNvSpPr/>
            <p:nvPr/>
          </p:nvSpPr>
          <p:spPr>
            <a:xfrm>
              <a:off x="-8984777" y="-743125"/>
              <a:ext cx="5960899" cy="5960874"/>
            </a:xfrm>
            <a:custGeom>
              <a:avLst/>
              <a:gdLst/>
              <a:ahLst/>
              <a:cxnLst/>
              <a:rect l="l" t="t" r="r" b="b"/>
              <a:pathLst>
                <a:path w="238436" h="238435" extrusionOk="0">
                  <a:moveTo>
                    <a:pt x="119218" y="1"/>
                  </a:moveTo>
                  <a:cubicBezTo>
                    <a:pt x="53377" y="1"/>
                    <a:pt x="1" y="53376"/>
                    <a:pt x="1" y="119218"/>
                  </a:cubicBezTo>
                  <a:cubicBezTo>
                    <a:pt x="1" y="185059"/>
                    <a:pt x="53377" y="238435"/>
                    <a:pt x="119218" y="238435"/>
                  </a:cubicBezTo>
                  <a:cubicBezTo>
                    <a:pt x="185060" y="238435"/>
                    <a:pt x="238435" y="185059"/>
                    <a:pt x="238435" y="119218"/>
                  </a:cubicBezTo>
                  <a:cubicBezTo>
                    <a:pt x="238435" y="53376"/>
                    <a:pt x="185060" y="1"/>
                    <a:pt x="1192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6036;p88">
              <a:extLst>
                <a:ext uri="{FF2B5EF4-FFF2-40B4-BE49-F238E27FC236}">
                  <a16:creationId xmlns:a16="http://schemas.microsoft.com/office/drawing/2014/main" id="{53E274C6-DF9B-D48D-7781-967A62A2A231}"/>
                </a:ext>
              </a:extLst>
            </p:cNvPr>
            <p:cNvSpPr/>
            <p:nvPr/>
          </p:nvSpPr>
          <p:spPr>
            <a:xfrm>
              <a:off x="-4967225" y="464775"/>
              <a:ext cx="114424" cy="98349"/>
            </a:xfrm>
            <a:custGeom>
              <a:avLst/>
              <a:gdLst/>
              <a:ahLst/>
              <a:cxnLst/>
              <a:rect l="l" t="t" r="r" b="b"/>
              <a:pathLst>
                <a:path w="4577" h="3934" extrusionOk="0">
                  <a:moveTo>
                    <a:pt x="1840" y="1"/>
                  </a:moveTo>
                  <a:cubicBezTo>
                    <a:pt x="655" y="1"/>
                    <a:pt x="0" y="3437"/>
                    <a:pt x="1391" y="3846"/>
                  </a:cubicBezTo>
                  <a:cubicBezTo>
                    <a:pt x="1584" y="3905"/>
                    <a:pt x="1781" y="3933"/>
                    <a:pt x="1974" y="3933"/>
                  </a:cubicBezTo>
                  <a:cubicBezTo>
                    <a:pt x="3378" y="3933"/>
                    <a:pt x="4576" y="2434"/>
                    <a:pt x="2462" y="310"/>
                  </a:cubicBezTo>
                  <a:cubicBezTo>
                    <a:pt x="2245" y="94"/>
                    <a:pt x="2035" y="1"/>
                    <a:pt x="184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6037;p88">
              <a:extLst>
                <a:ext uri="{FF2B5EF4-FFF2-40B4-BE49-F238E27FC236}">
                  <a16:creationId xmlns:a16="http://schemas.microsoft.com/office/drawing/2014/main" id="{BCB9C76F-4EB7-18E8-3FFD-668EB1340FCD}"/>
                </a:ext>
              </a:extLst>
            </p:cNvPr>
            <p:cNvSpPr/>
            <p:nvPr/>
          </p:nvSpPr>
          <p:spPr>
            <a:xfrm>
              <a:off x="-7323550" y="4612397"/>
              <a:ext cx="533127" cy="499701"/>
            </a:xfrm>
            <a:custGeom>
              <a:avLst/>
              <a:gdLst/>
              <a:ahLst/>
              <a:cxnLst/>
              <a:rect l="l" t="t" r="r" b="b"/>
              <a:pathLst>
                <a:path w="21325" h="19988" extrusionOk="0">
                  <a:moveTo>
                    <a:pt x="7713" y="0"/>
                  </a:moveTo>
                  <a:cubicBezTo>
                    <a:pt x="6004" y="0"/>
                    <a:pt x="4204" y="474"/>
                    <a:pt x="2941" y="1044"/>
                  </a:cubicBezTo>
                  <a:cubicBezTo>
                    <a:pt x="1" y="2390"/>
                    <a:pt x="525" y="8807"/>
                    <a:pt x="1429" y="12617"/>
                  </a:cubicBezTo>
                  <a:cubicBezTo>
                    <a:pt x="7740" y="15641"/>
                    <a:pt x="14360" y="18106"/>
                    <a:pt x="21218" y="19987"/>
                  </a:cubicBezTo>
                  <a:cubicBezTo>
                    <a:pt x="21325" y="19356"/>
                    <a:pt x="21170" y="18594"/>
                    <a:pt x="20622" y="17654"/>
                  </a:cubicBezTo>
                  <a:cubicBezTo>
                    <a:pt x="19110" y="15082"/>
                    <a:pt x="13395" y="8010"/>
                    <a:pt x="12586" y="3461"/>
                  </a:cubicBezTo>
                  <a:cubicBezTo>
                    <a:pt x="12129" y="851"/>
                    <a:pt x="10002" y="0"/>
                    <a:pt x="771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6038;p88">
              <a:extLst>
                <a:ext uri="{FF2B5EF4-FFF2-40B4-BE49-F238E27FC236}">
                  <a16:creationId xmlns:a16="http://schemas.microsoft.com/office/drawing/2014/main" id="{7260D69B-A95E-D1BD-2BD0-73878B07541A}"/>
                </a:ext>
              </a:extLst>
            </p:cNvPr>
            <p:cNvSpPr/>
            <p:nvPr/>
          </p:nvSpPr>
          <p:spPr>
            <a:xfrm>
              <a:off x="-5649225" y="-596377"/>
              <a:ext cx="2481277" cy="2314773"/>
            </a:xfrm>
            <a:custGeom>
              <a:avLst/>
              <a:gdLst/>
              <a:ahLst/>
              <a:cxnLst/>
              <a:rect l="l" t="t" r="r" b="b"/>
              <a:pathLst>
                <a:path w="99251" h="92591" extrusionOk="0">
                  <a:moveTo>
                    <a:pt x="22825" y="1"/>
                  </a:moveTo>
                  <a:lnTo>
                    <a:pt x="22825" y="1"/>
                  </a:lnTo>
                  <a:cubicBezTo>
                    <a:pt x="20896" y="4989"/>
                    <a:pt x="20360" y="9811"/>
                    <a:pt x="24646" y="10073"/>
                  </a:cubicBezTo>
                  <a:cubicBezTo>
                    <a:pt x="28932" y="10335"/>
                    <a:pt x="31349" y="11419"/>
                    <a:pt x="30004" y="14633"/>
                  </a:cubicBezTo>
                  <a:cubicBezTo>
                    <a:pt x="28671" y="17848"/>
                    <a:pt x="26789" y="18384"/>
                    <a:pt x="23837" y="20253"/>
                  </a:cubicBezTo>
                  <a:cubicBezTo>
                    <a:pt x="21786" y="21565"/>
                    <a:pt x="19602" y="23265"/>
                    <a:pt x="18286" y="23265"/>
                  </a:cubicBezTo>
                  <a:cubicBezTo>
                    <a:pt x="17715" y="23265"/>
                    <a:pt x="17307" y="22945"/>
                    <a:pt x="17145" y="22134"/>
                  </a:cubicBezTo>
                  <a:cubicBezTo>
                    <a:pt x="16610" y="19455"/>
                    <a:pt x="13395" y="15169"/>
                    <a:pt x="12323" y="12216"/>
                  </a:cubicBezTo>
                  <a:cubicBezTo>
                    <a:pt x="11547" y="10087"/>
                    <a:pt x="11190" y="7952"/>
                    <a:pt x="10238" y="7952"/>
                  </a:cubicBezTo>
                  <a:cubicBezTo>
                    <a:pt x="9875" y="7952"/>
                    <a:pt x="9426" y="8262"/>
                    <a:pt x="8835" y="9002"/>
                  </a:cubicBezTo>
                  <a:cubicBezTo>
                    <a:pt x="6704" y="11681"/>
                    <a:pt x="4144" y="14098"/>
                    <a:pt x="2072" y="17038"/>
                  </a:cubicBezTo>
                  <a:cubicBezTo>
                    <a:pt x="0" y="19991"/>
                    <a:pt x="4287" y="20253"/>
                    <a:pt x="8299" y="21860"/>
                  </a:cubicBezTo>
                  <a:cubicBezTo>
                    <a:pt x="12323" y="23468"/>
                    <a:pt x="13133" y="26147"/>
                    <a:pt x="12061" y="28028"/>
                  </a:cubicBezTo>
                  <a:cubicBezTo>
                    <a:pt x="10978" y="29897"/>
                    <a:pt x="13800" y="30516"/>
                    <a:pt x="14728" y="32576"/>
                  </a:cubicBezTo>
                  <a:cubicBezTo>
                    <a:pt x="15383" y="34005"/>
                    <a:pt x="16883" y="36862"/>
                    <a:pt x="14728" y="38208"/>
                  </a:cubicBezTo>
                  <a:cubicBezTo>
                    <a:pt x="14415" y="38402"/>
                    <a:pt x="13999" y="38483"/>
                    <a:pt x="13511" y="38483"/>
                  </a:cubicBezTo>
                  <a:cubicBezTo>
                    <a:pt x="11142" y="38483"/>
                    <a:pt x="7064" y="36587"/>
                    <a:pt x="4702" y="36587"/>
                  </a:cubicBezTo>
                  <a:cubicBezTo>
                    <a:pt x="4214" y="36587"/>
                    <a:pt x="3800" y="36668"/>
                    <a:pt x="3489" y="36862"/>
                  </a:cubicBezTo>
                  <a:cubicBezTo>
                    <a:pt x="1334" y="38208"/>
                    <a:pt x="2953" y="46244"/>
                    <a:pt x="2143" y="47852"/>
                  </a:cubicBezTo>
                  <a:cubicBezTo>
                    <a:pt x="1334" y="49459"/>
                    <a:pt x="7585" y="49995"/>
                    <a:pt x="9013" y="51328"/>
                  </a:cubicBezTo>
                  <a:cubicBezTo>
                    <a:pt x="9263" y="51563"/>
                    <a:pt x="9633" y="51667"/>
                    <a:pt x="10080" y="51667"/>
                  </a:cubicBezTo>
                  <a:cubicBezTo>
                    <a:pt x="12194" y="51667"/>
                    <a:pt x="16045" y="49347"/>
                    <a:pt x="17145" y="47578"/>
                  </a:cubicBezTo>
                  <a:cubicBezTo>
                    <a:pt x="18479" y="45435"/>
                    <a:pt x="18217" y="43030"/>
                    <a:pt x="20896" y="40613"/>
                  </a:cubicBezTo>
                  <a:cubicBezTo>
                    <a:pt x="23575" y="38208"/>
                    <a:pt x="25992" y="39279"/>
                    <a:pt x="28135" y="38470"/>
                  </a:cubicBezTo>
                  <a:cubicBezTo>
                    <a:pt x="29613" y="37916"/>
                    <a:pt x="29041" y="37100"/>
                    <a:pt x="29262" y="37100"/>
                  </a:cubicBezTo>
                  <a:cubicBezTo>
                    <a:pt x="29360" y="37100"/>
                    <a:pt x="29613" y="37259"/>
                    <a:pt x="30266" y="37672"/>
                  </a:cubicBezTo>
                  <a:cubicBezTo>
                    <a:pt x="32421" y="39005"/>
                    <a:pt x="40982" y="44363"/>
                    <a:pt x="40458" y="45971"/>
                  </a:cubicBezTo>
                  <a:cubicBezTo>
                    <a:pt x="39922" y="47578"/>
                    <a:pt x="36171" y="46506"/>
                    <a:pt x="35898" y="48649"/>
                  </a:cubicBezTo>
                  <a:cubicBezTo>
                    <a:pt x="35643" y="50729"/>
                    <a:pt x="37654" y="51676"/>
                    <a:pt x="38992" y="51676"/>
                  </a:cubicBezTo>
                  <a:cubicBezTo>
                    <a:pt x="39032" y="51676"/>
                    <a:pt x="39073" y="51675"/>
                    <a:pt x="39112" y="51674"/>
                  </a:cubicBezTo>
                  <a:cubicBezTo>
                    <a:pt x="40458" y="51602"/>
                    <a:pt x="42601" y="48114"/>
                    <a:pt x="43934" y="47316"/>
                  </a:cubicBezTo>
                  <a:cubicBezTo>
                    <a:pt x="44075" y="47231"/>
                    <a:pt x="44231" y="47192"/>
                    <a:pt x="44400" y="47192"/>
                  </a:cubicBezTo>
                  <a:cubicBezTo>
                    <a:pt x="45846" y="47192"/>
                    <a:pt x="48295" y="50053"/>
                    <a:pt x="51173" y="51674"/>
                  </a:cubicBezTo>
                  <a:cubicBezTo>
                    <a:pt x="51526" y="51871"/>
                    <a:pt x="51853" y="51960"/>
                    <a:pt x="52158" y="51960"/>
                  </a:cubicBezTo>
                  <a:cubicBezTo>
                    <a:pt x="54630" y="51960"/>
                    <a:pt x="55636" y="46127"/>
                    <a:pt x="57067" y="45173"/>
                  </a:cubicBezTo>
                  <a:cubicBezTo>
                    <a:pt x="57712" y="44743"/>
                    <a:pt x="59994" y="44528"/>
                    <a:pt x="62513" y="44528"/>
                  </a:cubicBezTo>
                  <a:cubicBezTo>
                    <a:pt x="66275" y="44528"/>
                    <a:pt x="70567" y="45008"/>
                    <a:pt x="70723" y="45971"/>
                  </a:cubicBezTo>
                  <a:cubicBezTo>
                    <a:pt x="70997" y="47578"/>
                    <a:pt x="59746" y="45709"/>
                    <a:pt x="58400" y="49185"/>
                  </a:cubicBezTo>
                  <a:cubicBezTo>
                    <a:pt x="57067" y="52674"/>
                    <a:pt x="62687" y="53745"/>
                    <a:pt x="65639" y="55888"/>
                  </a:cubicBezTo>
                  <a:cubicBezTo>
                    <a:pt x="68580" y="58032"/>
                    <a:pt x="70473" y="65532"/>
                    <a:pt x="70735" y="70890"/>
                  </a:cubicBezTo>
                  <a:cubicBezTo>
                    <a:pt x="70997" y="76248"/>
                    <a:pt x="77153" y="92321"/>
                    <a:pt x="82511" y="92583"/>
                  </a:cubicBezTo>
                  <a:cubicBezTo>
                    <a:pt x="82606" y="92588"/>
                    <a:pt x="82703" y="92591"/>
                    <a:pt x="82800" y="92591"/>
                  </a:cubicBezTo>
                  <a:cubicBezTo>
                    <a:pt x="88143" y="92591"/>
                    <a:pt x="95624" y="85304"/>
                    <a:pt x="94572" y="82404"/>
                  </a:cubicBezTo>
                  <a:cubicBezTo>
                    <a:pt x="93500" y="79463"/>
                    <a:pt x="87071" y="80796"/>
                    <a:pt x="85201" y="76248"/>
                  </a:cubicBezTo>
                  <a:cubicBezTo>
                    <a:pt x="83320" y="71688"/>
                    <a:pt x="80367" y="67938"/>
                    <a:pt x="82249" y="67140"/>
                  </a:cubicBezTo>
                  <a:cubicBezTo>
                    <a:pt x="82307" y="67115"/>
                    <a:pt x="82367" y="67102"/>
                    <a:pt x="82430" y="67102"/>
                  </a:cubicBezTo>
                  <a:cubicBezTo>
                    <a:pt x="84194" y="67102"/>
                    <a:pt x="87576" y="76916"/>
                    <a:pt x="96568" y="76916"/>
                  </a:cubicBezTo>
                  <a:cubicBezTo>
                    <a:pt x="97412" y="76916"/>
                    <a:pt x="98305" y="76830"/>
                    <a:pt x="99251" y="76641"/>
                  </a:cubicBezTo>
                  <a:cubicBezTo>
                    <a:pt x="99239" y="76617"/>
                    <a:pt x="99239" y="76581"/>
                    <a:pt x="99227" y="76558"/>
                  </a:cubicBezTo>
                  <a:cubicBezTo>
                    <a:pt x="98989" y="75903"/>
                    <a:pt x="97441" y="71724"/>
                    <a:pt x="95512" y="66616"/>
                  </a:cubicBezTo>
                  <a:cubicBezTo>
                    <a:pt x="92012" y="58401"/>
                    <a:pt x="87606" y="50674"/>
                    <a:pt x="82439" y="43530"/>
                  </a:cubicBezTo>
                  <a:lnTo>
                    <a:pt x="82439" y="43530"/>
                  </a:lnTo>
                  <a:cubicBezTo>
                    <a:pt x="83201" y="44661"/>
                    <a:pt x="86237" y="54543"/>
                    <a:pt x="82249" y="54817"/>
                  </a:cubicBezTo>
                  <a:cubicBezTo>
                    <a:pt x="82196" y="54820"/>
                    <a:pt x="82144" y="54822"/>
                    <a:pt x="82093" y="54822"/>
                  </a:cubicBezTo>
                  <a:cubicBezTo>
                    <a:pt x="78204" y="54822"/>
                    <a:pt x="77427" y="45155"/>
                    <a:pt x="77427" y="43827"/>
                  </a:cubicBezTo>
                  <a:cubicBezTo>
                    <a:pt x="77427" y="42506"/>
                    <a:pt x="73569" y="32778"/>
                    <a:pt x="73498" y="32588"/>
                  </a:cubicBezTo>
                  <a:cubicBezTo>
                    <a:pt x="73343" y="32421"/>
                    <a:pt x="73176" y="32255"/>
                    <a:pt x="73021" y="32076"/>
                  </a:cubicBezTo>
                  <a:cubicBezTo>
                    <a:pt x="72509" y="31540"/>
                    <a:pt x="71616" y="30612"/>
                    <a:pt x="70461" y="29409"/>
                  </a:cubicBezTo>
                  <a:cubicBezTo>
                    <a:pt x="63723" y="22622"/>
                    <a:pt x="56186" y="16634"/>
                    <a:pt x="47994" y="11621"/>
                  </a:cubicBezTo>
                  <a:lnTo>
                    <a:pt x="47994" y="11621"/>
                  </a:lnTo>
                  <a:cubicBezTo>
                    <a:pt x="47518" y="12978"/>
                    <a:pt x="48363" y="15372"/>
                    <a:pt x="47423" y="16503"/>
                  </a:cubicBezTo>
                  <a:cubicBezTo>
                    <a:pt x="46121" y="18057"/>
                    <a:pt x="42325" y="21874"/>
                    <a:pt x="37950" y="21874"/>
                  </a:cubicBezTo>
                  <a:cubicBezTo>
                    <a:pt x="37803" y="21874"/>
                    <a:pt x="37654" y="21869"/>
                    <a:pt x="37505" y="21860"/>
                  </a:cubicBezTo>
                  <a:cubicBezTo>
                    <a:pt x="32957" y="21599"/>
                    <a:pt x="30814" y="19455"/>
                    <a:pt x="33493" y="17848"/>
                  </a:cubicBezTo>
                  <a:cubicBezTo>
                    <a:pt x="36160" y="16241"/>
                    <a:pt x="37707" y="17312"/>
                    <a:pt x="38850" y="12216"/>
                  </a:cubicBezTo>
                  <a:cubicBezTo>
                    <a:pt x="39886" y="7573"/>
                    <a:pt x="38779" y="6561"/>
                    <a:pt x="38577" y="6418"/>
                  </a:cubicBezTo>
                  <a:cubicBezTo>
                    <a:pt x="33516" y="3918"/>
                    <a:pt x="28254" y="1775"/>
                    <a:pt x="2282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6039;p88">
              <a:extLst>
                <a:ext uri="{FF2B5EF4-FFF2-40B4-BE49-F238E27FC236}">
                  <a16:creationId xmlns:a16="http://schemas.microsoft.com/office/drawing/2014/main" id="{EA0806F5-E299-EA87-E04A-35C5B612FFED}"/>
                </a:ext>
              </a:extLst>
            </p:cNvPr>
            <p:cNvSpPr/>
            <p:nvPr/>
          </p:nvSpPr>
          <p:spPr>
            <a:xfrm>
              <a:off x="-5890328" y="666875"/>
              <a:ext cx="2404474" cy="2952774"/>
            </a:xfrm>
            <a:custGeom>
              <a:avLst/>
              <a:gdLst/>
              <a:ahLst/>
              <a:cxnLst/>
              <a:rect l="l" t="t" r="r" b="b"/>
              <a:pathLst>
                <a:path w="96179" h="118111" extrusionOk="0">
                  <a:moveTo>
                    <a:pt x="37505" y="1"/>
                  </a:moveTo>
                  <a:cubicBezTo>
                    <a:pt x="34482" y="1"/>
                    <a:pt x="24022" y="2611"/>
                    <a:pt x="19021" y="2611"/>
                  </a:cubicBezTo>
                  <a:cubicBezTo>
                    <a:pt x="18251" y="2611"/>
                    <a:pt x="17609" y="2549"/>
                    <a:pt x="17145" y="2406"/>
                  </a:cubicBezTo>
                  <a:cubicBezTo>
                    <a:pt x="16859" y="2319"/>
                    <a:pt x="16548" y="2273"/>
                    <a:pt x="16222" y="2273"/>
                  </a:cubicBezTo>
                  <a:cubicBezTo>
                    <a:pt x="14270" y="2273"/>
                    <a:pt x="11803" y="3905"/>
                    <a:pt x="11180" y="8037"/>
                  </a:cubicBezTo>
                  <a:cubicBezTo>
                    <a:pt x="10442" y="12859"/>
                    <a:pt x="6430" y="13931"/>
                    <a:pt x="3751" y="17681"/>
                  </a:cubicBezTo>
                  <a:cubicBezTo>
                    <a:pt x="1072" y="21432"/>
                    <a:pt x="0" y="36719"/>
                    <a:pt x="1334" y="42065"/>
                  </a:cubicBezTo>
                  <a:cubicBezTo>
                    <a:pt x="2679" y="47411"/>
                    <a:pt x="10180" y="55722"/>
                    <a:pt x="15264" y="56531"/>
                  </a:cubicBezTo>
                  <a:cubicBezTo>
                    <a:pt x="17812" y="56930"/>
                    <a:pt x="21095" y="57130"/>
                    <a:pt x="24344" y="57130"/>
                  </a:cubicBezTo>
                  <a:cubicBezTo>
                    <a:pt x="27593" y="57130"/>
                    <a:pt x="30808" y="56930"/>
                    <a:pt x="33219" y="56531"/>
                  </a:cubicBezTo>
                  <a:cubicBezTo>
                    <a:pt x="33563" y="56474"/>
                    <a:pt x="33907" y="56446"/>
                    <a:pt x="34249" y="56446"/>
                  </a:cubicBezTo>
                  <a:cubicBezTo>
                    <a:pt x="38704" y="56446"/>
                    <a:pt x="42863" y="61151"/>
                    <a:pt x="42863" y="65640"/>
                  </a:cubicBezTo>
                  <a:cubicBezTo>
                    <a:pt x="42863" y="70462"/>
                    <a:pt x="48221" y="75546"/>
                    <a:pt x="47959" y="79832"/>
                  </a:cubicBezTo>
                  <a:cubicBezTo>
                    <a:pt x="47685" y="84118"/>
                    <a:pt x="44220" y="92964"/>
                    <a:pt x="47971" y="100465"/>
                  </a:cubicBezTo>
                  <a:cubicBezTo>
                    <a:pt x="51709" y="107966"/>
                    <a:pt x="57067" y="114931"/>
                    <a:pt x="57329" y="117336"/>
                  </a:cubicBezTo>
                  <a:cubicBezTo>
                    <a:pt x="57389" y="117863"/>
                    <a:pt x="57931" y="118110"/>
                    <a:pt x="58796" y="118110"/>
                  </a:cubicBezTo>
                  <a:cubicBezTo>
                    <a:pt x="61900" y="118110"/>
                    <a:pt x="69155" y="114933"/>
                    <a:pt x="73140" y="110109"/>
                  </a:cubicBezTo>
                  <a:cubicBezTo>
                    <a:pt x="78224" y="103942"/>
                    <a:pt x="78498" y="104478"/>
                    <a:pt x="80105" y="98048"/>
                  </a:cubicBezTo>
                  <a:cubicBezTo>
                    <a:pt x="81713" y="91619"/>
                    <a:pt x="85189" y="89214"/>
                    <a:pt x="85725" y="85725"/>
                  </a:cubicBezTo>
                  <a:cubicBezTo>
                    <a:pt x="86261" y="82249"/>
                    <a:pt x="86261" y="78498"/>
                    <a:pt x="85725" y="73403"/>
                  </a:cubicBezTo>
                  <a:cubicBezTo>
                    <a:pt x="85189" y="68319"/>
                    <a:pt x="95107" y="56531"/>
                    <a:pt x="95643" y="51971"/>
                  </a:cubicBezTo>
                  <a:cubicBezTo>
                    <a:pt x="96179" y="47411"/>
                    <a:pt x="90011" y="47411"/>
                    <a:pt x="87606" y="43935"/>
                  </a:cubicBezTo>
                  <a:cubicBezTo>
                    <a:pt x="85189" y="40446"/>
                    <a:pt x="76891" y="24373"/>
                    <a:pt x="76081" y="19289"/>
                  </a:cubicBezTo>
                  <a:cubicBezTo>
                    <a:pt x="75283" y="14193"/>
                    <a:pt x="65639" y="13121"/>
                    <a:pt x="62960" y="11514"/>
                  </a:cubicBezTo>
                  <a:cubicBezTo>
                    <a:pt x="62314" y="11126"/>
                    <a:pt x="61605" y="11004"/>
                    <a:pt x="60845" y="11004"/>
                  </a:cubicBezTo>
                  <a:cubicBezTo>
                    <a:pt x="59547" y="11004"/>
                    <a:pt x="58099" y="11361"/>
                    <a:pt x="56558" y="11361"/>
                  </a:cubicBezTo>
                  <a:cubicBezTo>
                    <a:pt x="55262" y="11361"/>
                    <a:pt x="53901" y="11109"/>
                    <a:pt x="52507" y="10180"/>
                  </a:cubicBezTo>
                  <a:cubicBezTo>
                    <a:pt x="48494" y="7502"/>
                    <a:pt x="40993" y="1"/>
                    <a:pt x="3750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6040;p88">
              <a:extLst>
                <a:ext uri="{FF2B5EF4-FFF2-40B4-BE49-F238E27FC236}">
                  <a16:creationId xmlns:a16="http://schemas.microsoft.com/office/drawing/2014/main" id="{95E182A5-C4CF-A7EB-5563-235BC5DCD5EC}"/>
                </a:ext>
              </a:extLst>
            </p:cNvPr>
            <p:cNvSpPr/>
            <p:nvPr/>
          </p:nvSpPr>
          <p:spPr>
            <a:xfrm>
              <a:off x="-8214428" y="1790147"/>
              <a:ext cx="1654399" cy="2598873"/>
            </a:xfrm>
            <a:custGeom>
              <a:avLst/>
              <a:gdLst/>
              <a:ahLst/>
              <a:cxnLst/>
              <a:rect l="l" t="t" r="r" b="b"/>
              <a:pathLst>
                <a:path w="66176" h="103955" extrusionOk="0">
                  <a:moveTo>
                    <a:pt x="11855" y="1"/>
                  </a:moveTo>
                  <a:cubicBezTo>
                    <a:pt x="10872" y="1"/>
                    <a:pt x="9986" y="267"/>
                    <a:pt x="9216" y="873"/>
                  </a:cubicBezTo>
                  <a:cubicBezTo>
                    <a:pt x="6156" y="3290"/>
                    <a:pt x="3632" y="7350"/>
                    <a:pt x="4013" y="8874"/>
                  </a:cubicBezTo>
                  <a:cubicBezTo>
                    <a:pt x="4322" y="10076"/>
                    <a:pt x="5084" y="13994"/>
                    <a:pt x="2941" y="17887"/>
                  </a:cubicBezTo>
                  <a:cubicBezTo>
                    <a:pt x="798" y="21780"/>
                    <a:pt x="0" y="24995"/>
                    <a:pt x="2941" y="31424"/>
                  </a:cubicBezTo>
                  <a:cubicBezTo>
                    <a:pt x="5894" y="37854"/>
                    <a:pt x="10180" y="39997"/>
                    <a:pt x="13395" y="45890"/>
                  </a:cubicBezTo>
                  <a:cubicBezTo>
                    <a:pt x="16609" y="51784"/>
                    <a:pt x="16074" y="61154"/>
                    <a:pt x="16609" y="75084"/>
                  </a:cubicBezTo>
                  <a:cubicBezTo>
                    <a:pt x="17145" y="89015"/>
                    <a:pt x="21967" y="100004"/>
                    <a:pt x="30004" y="103219"/>
                  </a:cubicBezTo>
                  <a:cubicBezTo>
                    <a:pt x="31277" y="103728"/>
                    <a:pt x="32073" y="103955"/>
                    <a:pt x="32514" y="103955"/>
                  </a:cubicBezTo>
                  <a:cubicBezTo>
                    <a:pt x="34859" y="103955"/>
                    <a:pt x="27189" y="97548"/>
                    <a:pt x="27861" y="93039"/>
                  </a:cubicBezTo>
                  <a:cubicBezTo>
                    <a:pt x="28659" y="87681"/>
                    <a:pt x="28397" y="84728"/>
                    <a:pt x="31349" y="80716"/>
                  </a:cubicBezTo>
                  <a:cubicBezTo>
                    <a:pt x="34290" y="76692"/>
                    <a:pt x="36088" y="78299"/>
                    <a:pt x="39743" y="71072"/>
                  </a:cubicBezTo>
                  <a:cubicBezTo>
                    <a:pt x="43399" y="63833"/>
                    <a:pt x="42327" y="61428"/>
                    <a:pt x="46613" y="59011"/>
                  </a:cubicBezTo>
                  <a:cubicBezTo>
                    <a:pt x="50899" y="56606"/>
                    <a:pt x="57067" y="59285"/>
                    <a:pt x="58400" y="50974"/>
                  </a:cubicBezTo>
                  <a:cubicBezTo>
                    <a:pt x="59746" y="42676"/>
                    <a:pt x="54388" y="45081"/>
                    <a:pt x="60282" y="37580"/>
                  </a:cubicBezTo>
                  <a:cubicBezTo>
                    <a:pt x="66175" y="30079"/>
                    <a:pt x="60008" y="28745"/>
                    <a:pt x="54924" y="25793"/>
                  </a:cubicBezTo>
                  <a:cubicBezTo>
                    <a:pt x="49828" y="22852"/>
                    <a:pt x="44744" y="22578"/>
                    <a:pt x="42327" y="19637"/>
                  </a:cubicBezTo>
                  <a:cubicBezTo>
                    <a:pt x="39922" y="16684"/>
                    <a:pt x="40184" y="17494"/>
                    <a:pt x="35898" y="12934"/>
                  </a:cubicBezTo>
                  <a:cubicBezTo>
                    <a:pt x="31611" y="8374"/>
                    <a:pt x="28397" y="8921"/>
                    <a:pt x="22765" y="5159"/>
                  </a:cubicBezTo>
                  <a:cubicBezTo>
                    <a:pt x="18561" y="2353"/>
                    <a:pt x="14776" y="1"/>
                    <a:pt x="1185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6041;p88">
              <a:extLst>
                <a:ext uri="{FF2B5EF4-FFF2-40B4-BE49-F238E27FC236}">
                  <a16:creationId xmlns:a16="http://schemas.microsoft.com/office/drawing/2014/main" id="{6041B072-BD0E-A9A5-E10A-5E5461633FD2}"/>
                </a:ext>
              </a:extLst>
            </p:cNvPr>
            <p:cNvSpPr/>
            <p:nvPr/>
          </p:nvSpPr>
          <p:spPr>
            <a:xfrm>
              <a:off x="-8826124" y="-277798"/>
              <a:ext cx="1625177" cy="2289776"/>
            </a:xfrm>
            <a:custGeom>
              <a:avLst/>
              <a:gdLst/>
              <a:ahLst/>
              <a:cxnLst/>
              <a:rect l="l" t="t" r="r" b="b"/>
              <a:pathLst>
                <a:path w="65007" h="91591" extrusionOk="0">
                  <a:moveTo>
                    <a:pt x="54955" y="0"/>
                  </a:moveTo>
                  <a:cubicBezTo>
                    <a:pt x="53811" y="0"/>
                    <a:pt x="50981" y="4061"/>
                    <a:pt x="48590" y="4295"/>
                  </a:cubicBezTo>
                  <a:cubicBezTo>
                    <a:pt x="48501" y="4305"/>
                    <a:pt x="48416" y="4309"/>
                    <a:pt x="48336" y="4309"/>
                  </a:cubicBezTo>
                  <a:cubicBezTo>
                    <a:pt x="46063" y="4309"/>
                    <a:pt x="47877" y="648"/>
                    <a:pt x="48590" y="188"/>
                  </a:cubicBezTo>
                  <a:lnTo>
                    <a:pt x="48590" y="188"/>
                  </a:lnTo>
                  <a:cubicBezTo>
                    <a:pt x="45780" y="1986"/>
                    <a:pt x="43066" y="3903"/>
                    <a:pt x="40423" y="5927"/>
                  </a:cubicBezTo>
                  <a:cubicBezTo>
                    <a:pt x="41375" y="10225"/>
                    <a:pt x="37053" y="12332"/>
                    <a:pt x="35720" y="14213"/>
                  </a:cubicBezTo>
                  <a:cubicBezTo>
                    <a:pt x="34374" y="16083"/>
                    <a:pt x="35982" y="20905"/>
                    <a:pt x="34648" y="21178"/>
                  </a:cubicBezTo>
                  <a:cubicBezTo>
                    <a:pt x="34618" y="21184"/>
                    <a:pt x="34587" y="21187"/>
                    <a:pt x="34557" y="21187"/>
                  </a:cubicBezTo>
                  <a:cubicBezTo>
                    <a:pt x="33243" y="21187"/>
                    <a:pt x="31965" y="15762"/>
                    <a:pt x="31791" y="13213"/>
                  </a:cubicBezTo>
                  <a:cubicBezTo>
                    <a:pt x="17479" y="26501"/>
                    <a:pt x="6430" y="43253"/>
                    <a:pt x="1" y="62136"/>
                  </a:cubicBezTo>
                  <a:cubicBezTo>
                    <a:pt x="2061" y="67196"/>
                    <a:pt x="3299" y="71542"/>
                    <a:pt x="4109" y="76364"/>
                  </a:cubicBezTo>
                  <a:cubicBezTo>
                    <a:pt x="4906" y="81186"/>
                    <a:pt x="12407" y="78507"/>
                    <a:pt x="14824" y="82257"/>
                  </a:cubicBezTo>
                  <a:cubicBezTo>
                    <a:pt x="17229" y="86008"/>
                    <a:pt x="21789" y="89223"/>
                    <a:pt x="24730" y="91092"/>
                  </a:cubicBezTo>
                  <a:cubicBezTo>
                    <a:pt x="25268" y="91434"/>
                    <a:pt x="25609" y="91590"/>
                    <a:pt x="25798" y="91590"/>
                  </a:cubicBezTo>
                  <a:cubicBezTo>
                    <a:pt x="26644" y="91590"/>
                    <a:pt x="24390" y="88442"/>
                    <a:pt x="22861" y="84936"/>
                  </a:cubicBezTo>
                  <a:cubicBezTo>
                    <a:pt x="20980" y="80650"/>
                    <a:pt x="18575" y="75828"/>
                    <a:pt x="19110" y="72732"/>
                  </a:cubicBezTo>
                  <a:cubicBezTo>
                    <a:pt x="19444" y="70807"/>
                    <a:pt x="18326" y="69674"/>
                    <a:pt x="16918" y="69674"/>
                  </a:cubicBezTo>
                  <a:cubicBezTo>
                    <a:pt x="16062" y="69674"/>
                    <a:pt x="15099" y="70092"/>
                    <a:pt x="14288" y="71006"/>
                  </a:cubicBezTo>
                  <a:cubicBezTo>
                    <a:pt x="13365" y="72042"/>
                    <a:pt x="12590" y="72731"/>
                    <a:pt x="11921" y="72731"/>
                  </a:cubicBezTo>
                  <a:cubicBezTo>
                    <a:pt x="11037" y="72731"/>
                    <a:pt x="10338" y="71527"/>
                    <a:pt x="9728" y="68327"/>
                  </a:cubicBezTo>
                  <a:cubicBezTo>
                    <a:pt x="8657" y="62695"/>
                    <a:pt x="14824" y="61898"/>
                    <a:pt x="18039" y="60552"/>
                  </a:cubicBezTo>
                  <a:cubicBezTo>
                    <a:pt x="18687" y="60284"/>
                    <a:pt x="19269" y="60167"/>
                    <a:pt x="19804" y="60167"/>
                  </a:cubicBezTo>
                  <a:cubicBezTo>
                    <a:pt x="21923" y="60167"/>
                    <a:pt x="23293" y="62003"/>
                    <a:pt x="25004" y="63505"/>
                  </a:cubicBezTo>
                  <a:cubicBezTo>
                    <a:pt x="25417" y="63865"/>
                    <a:pt x="25740" y="64037"/>
                    <a:pt x="25996" y="64037"/>
                  </a:cubicBezTo>
                  <a:cubicBezTo>
                    <a:pt x="27072" y="64037"/>
                    <a:pt x="26976" y="61024"/>
                    <a:pt x="27409" y="56266"/>
                  </a:cubicBezTo>
                  <a:cubicBezTo>
                    <a:pt x="27945" y="50373"/>
                    <a:pt x="37327" y="39121"/>
                    <a:pt x="40280" y="33632"/>
                  </a:cubicBezTo>
                  <a:cubicBezTo>
                    <a:pt x="43221" y="28156"/>
                    <a:pt x="46435" y="26262"/>
                    <a:pt x="47233" y="23322"/>
                  </a:cubicBezTo>
                  <a:cubicBezTo>
                    <a:pt x="47569" y="22077"/>
                    <a:pt x="48908" y="21596"/>
                    <a:pt x="50746" y="21596"/>
                  </a:cubicBezTo>
                  <a:cubicBezTo>
                    <a:pt x="53268" y="21596"/>
                    <a:pt x="56730" y="22502"/>
                    <a:pt x="59830" y="23584"/>
                  </a:cubicBezTo>
                  <a:cubicBezTo>
                    <a:pt x="60889" y="23955"/>
                    <a:pt x="61728" y="24117"/>
                    <a:pt x="62376" y="24117"/>
                  </a:cubicBezTo>
                  <a:cubicBezTo>
                    <a:pt x="65006" y="24117"/>
                    <a:pt x="64490" y="21447"/>
                    <a:pt x="62771" y="19297"/>
                  </a:cubicBezTo>
                  <a:cubicBezTo>
                    <a:pt x="60628" y="16618"/>
                    <a:pt x="58758" y="15821"/>
                    <a:pt x="60901" y="13939"/>
                  </a:cubicBezTo>
                  <a:cubicBezTo>
                    <a:pt x="63044" y="12070"/>
                    <a:pt x="60366" y="10463"/>
                    <a:pt x="58222" y="7772"/>
                  </a:cubicBezTo>
                  <a:cubicBezTo>
                    <a:pt x="56079" y="5105"/>
                    <a:pt x="56079" y="1355"/>
                    <a:pt x="55282" y="176"/>
                  </a:cubicBezTo>
                  <a:cubicBezTo>
                    <a:pt x="55198" y="55"/>
                    <a:pt x="55088" y="0"/>
                    <a:pt x="5495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6042;p88">
              <a:extLst>
                <a:ext uri="{FF2B5EF4-FFF2-40B4-BE49-F238E27FC236}">
                  <a16:creationId xmlns:a16="http://schemas.microsoft.com/office/drawing/2014/main" id="{2D358ECE-732A-E58F-BD21-43E4BAE960D0}"/>
                </a:ext>
              </a:extLst>
            </p:cNvPr>
            <p:cNvSpPr/>
            <p:nvPr/>
          </p:nvSpPr>
          <p:spPr>
            <a:xfrm>
              <a:off x="-7055649" y="-674352"/>
              <a:ext cx="412274" cy="360549"/>
            </a:xfrm>
            <a:custGeom>
              <a:avLst/>
              <a:gdLst/>
              <a:ahLst/>
              <a:cxnLst/>
              <a:rect l="l" t="t" r="r" b="b"/>
              <a:pathLst>
                <a:path w="16491" h="14422" extrusionOk="0">
                  <a:moveTo>
                    <a:pt x="16490" y="0"/>
                  </a:moveTo>
                  <a:lnTo>
                    <a:pt x="16490" y="0"/>
                  </a:lnTo>
                  <a:cubicBezTo>
                    <a:pt x="10835" y="1238"/>
                    <a:pt x="5322" y="2881"/>
                    <a:pt x="0" y="4882"/>
                  </a:cubicBezTo>
                  <a:cubicBezTo>
                    <a:pt x="1608" y="6763"/>
                    <a:pt x="2941" y="7834"/>
                    <a:pt x="4822" y="11049"/>
                  </a:cubicBezTo>
                  <a:cubicBezTo>
                    <a:pt x="5878" y="12864"/>
                    <a:pt x="7450" y="14421"/>
                    <a:pt x="8955" y="14421"/>
                  </a:cubicBezTo>
                  <a:cubicBezTo>
                    <a:pt x="10115" y="14421"/>
                    <a:pt x="11236" y="13496"/>
                    <a:pt x="12049" y="11049"/>
                  </a:cubicBezTo>
                  <a:cubicBezTo>
                    <a:pt x="13919" y="5453"/>
                    <a:pt x="16467" y="60"/>
                    <a:pt x="1649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6043;p88">
              <a:extLst>
                <a:ext uri="{FF2B5EF4-FFF2-40B4-BE49-F238E27FC236}">
                  <a16:creationId xmlns:a16="http://schemas.microsoft.com/office/drawing/2014/main" id="{1C968C3E-69C0-7443-6BC0-BE9562C7C41D}"/>
                </a:ext>
              </a:extLst>
            </p:cNvPr>
            <p:cNvSpPr/>
            <p:nvPr/>
          </p:nvSpPr>
          <p:spPr>
            <a:xfrm>
              <a:off x="-3914502" y="2667324"/>
              <a:ext cx="390299" cy="705601"/>
            </a:xfrm>
            <a:custGeom>
              <a:avLst/>
              <a:gdLst/>
              <a:ahLst/>
              <a:cxnLst/>
              <a:rect l="l" t="t" r="r" b="b"/>
              <a:pathLst>
                <a:path w="15612" h="28224" extrusionOk="0">
                  <a:moveTo>
                    <a:pt x="14768" y="0"/>
                  </a:moveTo>
                  <a:cubicBezTo>
                    <a:pt x="14585" y="0"/>
                    <a:pt x="14314" y="192"/>
                    <a:pt x="13931" y="624"/>
                  </a:cubicBezTo>
                  <a:cubicBezTo>
                    <a:pt x="11788" y="3029"/>
                    <a:pt x="6692" y="7589"/>
                    <a:pt x="6692" y="11065"/>
                  </a:cubicBezTo>
                  <a:lnTo>
                    <a:pt x="6692" y="14554"/>
                  </a:lnTo>
                  <a:cubicBezTo>
                    <a:pt x="4549" y="18566"/>
                    <a:pt x="1" y="23662"/>
                    <a:pt x="1072" y="26341"/>
                  </a:cubicBezTo>
                  <a:cubicBezTo>
                    <a:pt x="1542" y="27514"/>
                    <a:pt x="2061" y="28224"/>
                    <a:pt x="2767" y="28224"/>
                  </a:cubicBezTo>
                  <a:cubicBezTo>
                    <a:pt x="3673" y="28224"/>
                    <a:pt x="4885" y="27055"/>
                    <a:pt x="6692" y="24198"/>
                  </a:cubicBezTo>
                  <a:cubicBezTo>
                    <a:pt x="9907" y="19102"/>
                    <a:pt x="13122" y="11875"/>
                    <a:pt x="13931" y="7589"/>
                  </a:cubicBezTo>
                  <a:cubicBezTo>
                    <a:pt x="14587" y="4068"/>
                    <a:pt x="15611" y="0"/>
                    <a:pt x="1476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6044;p88">
              <a:extLst>
                <a:ext uri="{FF2B5EF4-FFF2-40B4-BE49-F238E27FC236}">
                  <a16:creationId xmlns:a16="http://schemas.microsoft.com/office/drawing/2014/main" id="{A9D011C8-933E-102D-6FC5-BE18F58342DF}"/>
                </a:ext>
              </a:extLst>
            </p:cNvPr>
            <p:cNvSpPr/>
            <p:nvPr/>
          </p:nvSpPr>
          <p:spPr>
            <a:xfrm>
              <a:off x="-6000477" y="4933325"/>
              <a:ext cx="1227876" cy="284424"/>
            </a:xfrm>
            <a:custGeom>
              <a:avLst/>
              <a:gdLst/>
              <a:ahLst/>
              <a:cxnLst/>
              <a:rect l="l" t="t" r="r" b="b"/>
              <a:pathLst>
                <a:path w="49115" h="11377" extrusionOk="0">
                  <a:moveTo>
                    <a:pt x="45832" y="1"/>
                  </a:moveTo>
                  <a:cubicBezTo>
                    <a:pt x="42318" y="1"/>
                    <a:pt x="38332" y="1976"/>
                    <a:pt x="33886" y="2209"/>
                  </a:cubicBezTo>
                  <a:cubicBezTo>
                    <a:pt x="27731" y="2531"/>
                    <a:pt x="19956" y="2697"/>
                    <a:pt x="13526" y="5912"/>
                  </a:cubicBezTo>
                  <a:cubicBezTo>
                    <a:pt x="7097" y="9127"/>
                    <a:pt x="6835" y="8853"/>
                    <a:pt x="942" y="10996"/>
                  </a:cubicBezTo>
                  <a:cubicBezTo>
                    <a:pt x="596" y="11127"/>
                    <a:pt x="287" y="11246"/>
                    <a:pt x="1" y="11377"/>
                  </a:cubicBezTo>
                  <a:cubicBezTo>
                    <a:pt x="17503" y="11353"/>
                    <a:pt x="34136" y="7555"/>
                    <a:pt x="49114" y="757"/>
                  </a:cubicBezTo>
                  <a:cubicBezTo>
                    <a:pt x="48070" y="210"/>
                    <a:pt x="46976" y="1"/>
                    <a:pt x="4583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6045;p88">
              <a:extLst>
                <a:ext uri="{FF2B5EF4-FFF2-40B4-BE49-F238E27FC236}">
                  <a16:creationId xmlns:a16="http://schemas.microsoft.com/office/drawing/2014/main" id="{0D75938B-7FFE-B128-3E49-CFC973553156}"/>
                </a:ext>
              </a:extLst>
            </p:cNvPr>
            <p:cNvSpPr/>
            <p:nvPr/>
          </p:nvSpPr>
          <p:spPr>
            <a:xfrm>
              <a:off x="-8560303" y="409598"/>
              <a:ext cx="1719277" cy="2347751"/>
            </a:xfrm>
            <a:custGeom>
              <a:avLst/>
              <a:gdLst/>
              <a:ahLst/>
              <a:cxnLst/>
              <a:rect l="l" t="t" r="r" b="b"/>
              <a:pathLst>
                <a:path w="68771" h="93910" extrusionOk="0">
                  <a:moveTo>
                    <a:pt x="21554" y="1"/>
                  </a:moveTo>
                  <a:cubicBezTo>
                    <a:pt x="18135" y="1"/>
                    <a:pt x="14648" y="1255"/>
                    <a:pt x="14085" y="2303"/>
                  </a:cubicBezTo>
                  <a:cubicBezTo>
                    <a:pt x="13145" y="4077"/>
                    <a:pt x="10775" y="12125"/>
                    <a:pt x="10775" y="12125"/>
                  </a:cubicBezTo>
                  <a:cubicBezTo>
                    <a:pt x="0" y="25270"/>
                    <a:pt x="0" y="30949"/>
                    <a:pt x="0" y="30949"/>
                  </a:cubicBezTo>
                  <a:cubicBezTo>
                    <a:pt x="953" y="38283"/>
                    <a:pt x="21539" y="56559"/>
                    <a:pt x="21539" y="56559"/>
                  </a:cubicBezTo>
                  <a:lnTo>
                    <a:pt x="20241" y="93909"/>
                  </a:lnTo>
                  <a:lnTo>
                    <a:pt x="58353" y="93909"/>
                  </a:lnTo>
                  <a:lnTo>
                    <a:pt x="57519" y="58643"/>
                  </a:lnTo>
                  <a:cubicBezTo>
                    <a:pt x="61782" y="57809"/>
                    <a:pt x="66520" y="44082"/>
                    <a:pt x="67580" y="39938"/>
                  </a:cubicBezTo>
                  <a:cubicBezTo>
                    <a:pt x="68652" y="35807"/>
                    <a:pt x="68771" y="17102"/>
                    <a:pt x="66044" y="11899"/>
                  </a:cubicBezTo>
                  <a:cubicBezTo>
                    <a:pt x="63978" y="7947"/>
                    <a:pt x="58589" y="7469"/>
                    <a:pt x="56100" y="7469"/>
                  </a:cubicBezTo>
                  <a:cubicBezTo>
                    <a:pt x="55304" y="7469"/>
                    <a:pt x="54805" y="7517"/>
                    <a:pt x="54805" y="7517"/>
                  </a:cubicBezTo>
                  <a:cubicBezTo>
                    <a:pt x="51344" y="3871"/>
                    <a:pt x="48078" y="2999"/>
                    <a:pt x="45746" y="2999"/>
                  </a:cubicBezTo>
                  <a:cubicBezTo>
                    <a:pt x="43609" y="2999"/>
                    <a:pt x="42255" y="3731"/>
                    <a:pt x="42255" y="3731"/>
                  </a:cubicBezTo>
                  <a:cubicBezTo>
                    <a:pt x="39753" y="1419"/>
                    <a:pt x="36911" y="723"/>
                    <a:pt x="34399" y="723"/>
                  </a:cubicBezTo>
                  <a:cubicBezTo>
                    <a:pt x="30613" y="723"/>
                    <a:pt x="27575" y="2303"/>
                    <a:pt x="27575" y="2303"/>
                  </a:cubicBezTo>
                  <a:cubicBezTo>
                    <a:pt x="26268" y="605"/>
                    <a:pt x="23927" y="1"/>
                    <a:pt x="21554" y="1"/>
                  </a:cubicBezTo>
                  <a:close/>
                </a:path>
              </a:pathLst>
            </a:custGeom>
            <a:solidFill>
              <a:srgbClr val="F8A4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6046;p88">
              <a:extLst>
                <a:ext uri="{FF2B5EF4-FFF2-40B4-BE49-F238E27FC236}">
                  <a16:creationId xmlns:a16="http://schemas.microsoft.com/office/drawing/2014/main" id="{BB59E5D2-5763-E6E3-DB08-ADA3ED5F1A94}"/>
                </a:ext>
              </a:extLst>
            </p:cNvPr>
            <p:cNvSpPr/>
            <p:nvPr/>
          </p:nvSpPr>
          <p:spPr>
            <a:xfrm>
              <a:off x="-8296552" y="470501"/>
              <a:ext cx="1322958" cy="705621"/>
            </a:xfrm>
            <a:custGeom>
              <a:avLst/>
              <a:gdLst/>
              <a:ahLst/>
              <a:cxnLst/>
              <a:rect l="l" t="t" r="r" b="b"/>
              <a:pathLst>
                <a:path w="54696" h="29026" extrusionOk="0">
                  <a:moveTo>
                    <a:pt x="18842" y="1"/>
                  </a:moveTo>
                  <a:cubicBezTo>
                    <a:pt x="18547" y="1"/>
                    <a:pt x="18252" y="191"/>
                    <a:pt x="18252" y="572"/>
                  </a:cubicBezTo>
                  <a:lnTo>
                    <a:pt x="18252" y="11050"/>
                  </a:lnTo>
                  <a:cubicBezTo>
                    <a:pt x="16716" y="10859"/>
                    <a:pt x="15157" y="10752"/>
                    <a:pt x="13645" y="10633"/>
                  </a:cubicBezTo>
                  <a:cubicBezTo>
                    <a:pt x="11692" y="10466"/>
                    <a:pt x="9751" y="10324"/>
                    <a:pt x="7799" y="10193"/>
                  </a:cubicBezTo>
                  <a:cubicBezTo>
                    <a:pt x="7334" y="8549"/>
                    <a:pt x="6858" y="6906"/>
                    <a:pt x="6394" y="5263"/>
                  </a:cubicBezTo>
                  <a:cubicBezTo>
                    <a:pt x="6309" y="4975"/>
                    <a:pt x="6078" y="4850"/>
                    <a:pt x="5843" y="4850"/>
                  </a:cubicBezTo>
                  <a:cubicBezTo>
                    <a:pt x="5486" y="4850"/>
                    <a:pt x="5121" y="5139"/>
                    <a:pt x="5251" y="5585"/>
                  </a:cubicBezTo>
                  <a:cubicBezTo>
                    <a:pt x="5679" y="7097"/>
                    <a:pt x="6108" y="8609"/>
                    <a:pt x="6549" y="10121"/>
                  </a:cubicBezTo>
                  <a:cubicBezTo>
                    <a:pt x="4632" y="10002"/>
                    <a:pt x="2715" y="9895"/>
                    <a:pt x="798" y="9800"/>
                  </a:cubicBezTo>
                  <a:cubicBezTo>
                    <a:pt x="786" y="9799"/>
                    <a:pt x="774" y="9799"/>
                    <a:pt x="763" y="9799"/>
                  </a:cubicBezTo>
                  <a:cubicBezTo>
                    <a:pt x="0" y="9799"/>
                    <a:pt x="12" y="10943"/>
                    <a:pt x="798" y="10990"/>
                  </a:cubicBezTo>
                  <a:cubicBezTo>
                    <a:pt x="3715" y="11121"/>
                    <a:pt x="6620" y="11300"/>
                    <a:pt x="9525" y="11502"/>
                  </a:cubicBezTo>
                  <a:cubicBezTo>
                    <a:pt x="12466" y="11705"/>
                    <a:pt x="15609" y="11764"/>
                    <a:pt x="18598" y="12240"/>
                  </a:cubicBezTo>
                  <a:cubicBezTo>
                    <a:pt x="18681" y="12276"/>
                    <a:pt x="18776" y="12288"/>
                    <a:pt x="18871" y="12288"/>
                  </a:cubicBezTo>
                  <a:cubicBezTo>
                    <a:pt x="19645" y="12419"/>
                    <a:pt x="20407" y="12562"/>
                    <a:pt x="21157" y="12764"/>
                  </a:cubicBezTo>
                  <a:cubicBezTo>
                    <a:pt x="22110" y="13014"/>
                    <a:pt x="21908" y="14872"/>
                    <a:pt x="21884" y="15574"/>
                  </a:cubicBezTo>
                  <a:cubicBezTo>
                    <a:pt x="21800" y="17753"/>
                    <a:pt x="20860" y="19884"/>
                    <a:pt x="19407" y="21563"/>
                  </a:cubicBezTo>
                  <a:cubicBezTo>
                    <a:pt x="17584" y="23682"/>
                    <a:pt x="14277" y="25066"/>
                    <a:pt x="11172" y="25066"/>
                  </a:cubicBezTo>
                  <a:cubicBezTo>
                    <a:pt x="8904" y="25066"/>
                    <a:pt x="6743" y="24328"/>
                    <a:pt x="5346" y="22599"/>
                  </a:cubicBezTo>
                  <a:cubicBezTo>
                    <a:pt x="5205" y="22423"/>
                    <a:pt x="5011" y="22350"/>
                    <a:pt x="4819" y="22350"/>
                  </a:cubicBezTo>
                  <a:cubicBezTo>
                    <a:pt x="4362" y="22350"/>
                    <a:pt x="3922" y="22766"/>
                    <a:pt x="4274" y="23194"/>
                  </a:cubicBezTo>
                  <a:cubicBezTo>
                    <a:pt x="5986" y="25320"/>
                    <a:pt x="8522" y="26198"/>
                    <a:pt x="11147" y="26198"/>
                  </a:cubicBezTo>
                  <a:cubicBezTo>
                    <a:pt x="13579" y="26198"/>
                    <a:pt x="16087" y="25444"/>
                    <a:pt x="18086" y="24230"/>
                  </a:cubicBezTo>
                  <a:cubicBezTo>
                    <a:pt x="19995" y="26588"/>
                    <a:pt x="22395" y="27771"/>
                    <a:pt x="25037" y="27771"/>
                  </a:cubicBezTo>
                  <a:cubicBezTo>
                    <a:pt x="26383" y="27771"/>
                    <a:pt x="27791" y="27464"/>
                    <a:pt x="29230" y="26849"/>
                  </a:cubicBezTo>
                  <a:cubicBezTo>
                    <a:pt x="29516" y="26730"/>
                    <a:pt x="30016" y="26540"/>
                    <a:pt x="30409" y="26290"/>
                  </a:cubicBezTo>
                  <a:cubicBezTo>
                    <a:pt x="32240" y="27882"/>
                    <a:pt x="34366" y="29004"/>
                    <a:pt x="36544" y="29004"/>
                  </a:cubicBezTo>
                  <a:cubicBezTo>
                    <a:pt x="37835" y="29004"/>
                    <a:pt x="39145" y="28609"/>
                    <a:pt x="40422" y="27683"/>
                  </a:cubicBezTo>
                  <a:cubicBezTo>
                    <a:pt x="40791" y="27421"/>
                    <a:pt x="41065" y="27159"/>
                    <a:pt x="41291" y="26897"/>
                  </a:cubicBezTo>
                  <a:cubicBezTo>
                    <a:pt x="42255" y="27957"/>
                    <a:pt x="43625" y="28600"/>
                    <a:pt x="45006" y="28885"/>
                  </a:cubicBezTo>
                  <a:cubicBezTo>
                    <a:pt x="45433" y="28971"/>
                    <a:pt x="45996" y="29026"/>
                    <a:pt x="46605" y="29026"/>
                  </a:cubicBezTo>
                  <a:cubicBezTo>
                    <a:pt x="48354" y="29026"/>
                    <a:pt x="50487" y="28578"/>
                    <a:pt x="50911" y="27147"/>
                  </a:cubicBezTo>
                  <a:cubicBezTo>
                    <a:pt x="52126" y="23063"/>
                    <a:pt x="53340" y="18979"/>
                    <a:pt x="54566" y="14884"/>
                  </a:cubicBezTo>
                  <a:cubicBezTo>
                    <a:pt x="54696" y="14446"/>
                    <a:pt x="54331" y="14155"/>
                    <a:pt x="53975" y="14155"/>
                  </a:cubicBezTo>
                  <a:cubicBezTo>
                    <a:pt x="53740" y="14155"/>
                    <a:pt x="53509" y="14281"/>
                    <a:pt x="53423" y="14574"/>
                  </a:cubicBezTo>
                  <a:cubicBezTo>
                    <a:pt x="52435" y="17884"/>
                    <a:pt x="51447" y="21206"/>
                    <a:pt x="50459" y="24516"/>
                  </a:cubicBezTo>
                  <a:cubicBezTo>
                    <a:pt x="50256" y="25230"/>
                    <a:pt x="50042" y="25933"/>
                    <a:pt x="49840" y="26635"/>
                  </a:cubicBezTo>
                  <a:cubicBezTo>
                    <a:pt x="49554" y="27588"/>
                    <a:pt x="48947" y="27349"/>
                    <a:pt x="47899" y="27623"/>
                  </a:cubicBezTo>
                  <a:cubicBezTo>
                    <a:pt x="47409" y="27752"/>
                    <a:pt x="46881" y="27818"/>
                    <a:pt x="46345" y="27818"/>
                  </a:cubicBezTo>
                  <a:cubicBezTo>
                    <a:pt x="44654" y="27818"/>
                    <a:pt x="42874" y="27167"/>
                    <a:pt x="41898" y="25802"/>
                  </a:cubicBezTo>
                  <a:cubicBezTo>
                    <a:pt x="42124" y="25147"/>
                    <a:pt x="42184" y="24409"/>
                    <a:pt x="42339" y="23456"/>
                  </a:cubicBezTo>
                  <a:cubicBezTo>
                    <a:pt x="42946" y="19706"/>
                    <a:pt x="43565" y="15967"/>
                    <a:pt x="44172" y="12229"/>
                  </a:cubicBezTo>
                  <a:cubicBezTo>
                    <a:pt x="44351" y="11121"/>
                    <a:pt x="44529" y="10026"/>
                    <a:pt x="44708" y="8919"/>
                  </a:cubicBezTo>
                  <a:cubicBezTo>
                    <a:pt x="44827" y="8204"/>
                    <a:pt x="46053" y="6859"/>
                    <a:pt x="46565" y="6073"/>
                  </a:cubicBezTo>
                  <a:cubicBezTo>
                    <a:pt x="46865" y="5632"/>
                    <a:pt x="46455" y="5209"/>
                    <a:pt x="46039" y="5209"/>
                  </a:cubicBezTo>
                  <a:cubicBezTo>
                    <a:pt x="45860" y="5209"/>
                    <a:pt x="45679" y="5288"/>
                    <a:pt x="45553" y="5478"/>
                  </a:cubicBezTo>
                  <a:cubicBezTo>
                    <a:pt x="44494" y="7061"/>
                    <a:pt x="43648" y="8097"/>
                    <a:pt x="43363" y="9931"/>
                  </a:cubicBezTo>
                  <a:cubicBezTo>
                    <a:pt x="42863" y="12955"/>
                    <a:pt x="42363" y="15979"/>
                    <a:pt x="41874" y="19015"/>
                  </a:cubicBezTo>
                  <a:cubicBezTo>
                    <a:pt x="41505" y="21277"/>
                    <a:pt x="41136" y="23528"/>
                    <a:pt x="40767" y="25790"/>
                  </a:cubicBezTo>
                  <a:cubicBezTo>
                    <a:pt x="40774" y="25744"/>
                    <a:pt x="40777" y="25723"/>
                    <a:pt x="40771" y="25723"/>
                  </a:cubicBezTo>
                  <a:lnTo>
                    <a:pt x="40771" y="25723"/>
                  </a:lnTo>
                  <a:cubicBezTo>
                    <a:pt x="40758" y="25723"/>
                    <a:pt x="40697" y="25843"/>
                    <a:pt x="40529" y="26028"/>
                  </a:cubicBezTo>
                  <a:cubicBezTo>
                    <a:pt x="40065" y="26516"/>
                    <a:pt x="39517" y="26909"/>
                    <a:pt x="38934" y="27242"/>
                  </a:cubicBezTo>
                  <a:cubicBezTo>
                    <a:pt x="38140" y="27705"/>
                    <a:pt x="37333" y="27901"/>
                    <a:pt x="36537" y="27901"/>
                  </a:cubicBezTo>
                  <a:cubicBezTo>
                    <a:pt x="34526" y="27901"/>
                    <a:pt x="32578" y="26651"/>
                    <a:pt x="31052" y="25278"/>
                  </a:cubicBezTo>
                  <a:cubicBezTo>
                    <a:pt x="31123" y="24313"/>
                    <a:pt x="31194" y="23349"/>
                    <a:pt x="31266" y="22385"/>
                  </a:cubicBezTo>
                  <a:cubicBezTo>
                    <a:pt x="31599" y="18146"/>
                    <a:pt x="31921" y="13919"/>
                    <a:pt x="32242" y="9681"/>
                  </a:cubicBezTo>
                  <a:cubicBezTo>
                    <a:pt x="32349" y="8335"/>
                    <a:pt x="32445" y="6990"/>
                    <a:pt x="32552" y="5644"/>
                  </a:cubicBezTo>
                  <a:cubicBezTo>
                    <a:pt x="32564" y="5406"/>
                    <a:pt x="32576" y="5537"/>
                    <a:pt x="32885" y="4835"/>
                  </a:cubicBezTo>
                  <a:cubicBezTo>
                    <a:pt x="33266" y="3989"/>
                    <a:pt x="33647" y="3132"/>
                    <a:pt x="34028" y="2287"/>
                  </a:cubicBezTo>
                  <a:cubicBezTo>
                    <a:pt x="34240" y="1813"/>
                    <a:pt x="33826" y="1384"/>
                    <a:pt x="33444" y="1384"/>
                  </a:cubicBezTo>
                  <a:cubicBezTo>
                    <a:pt x="33269" y="1384"/>
                    <a:pt x="33101" y="1475"/>
                    <a:pt x="33004" y="1691"/>
                  </a:cubicBezTo>
                  <a:cubicBezTo>
                    <a:pt x="32171" y="3561"/>
                    <a:pt x="31421" y="4990"/>
                    <a:pt x="31266" y="7002"/>
                  </a:cubicBezTo>
                  <a:cubicBezTo>
                    <a:pt x="30992" y="10609"/>
                    <a:pt x="30706" y="14205"/>
                    <a:pt x="30432" y="17813"/>
                  </a:cubicBezTo>
                  <a:cubicBezTo>
                    <a:pt x="30254" y="20253"/>
                    <a:pt x="30063" y="22694"/>
                    <a:pt x="29873" y="25135"/>
                  </a:cubicBezTo>
                  <a:cubicBezTo>
                    <a:pt x="29801" y="25194"/>
                    <a:pt x="29682" y="25302"/>
                    <a:pt x="29432" y="25433"/>
                  </a:cubicBezTo>
                  <a:cubicBezTo>
                    <a:pt x="28647" y="25873"/>
                    <a:pt x="27789" y="26171"/>
                    <a:pt x="26920" y="26409"/>
                  </a:cubicBezTo>
                  <a:cubicBezTo>
                    <a:pt x="26258" y="26590"/>
                    <a:pt x="25612" y="26676"/>
                    <a:pt x="24987" y="26676"/>
                  </a:cubicBezTo>
                  <a:cubicBezTo>
                    <a:pt x="22652" y="26676"/>
                    <a:pt x="20599" y="25479"/>
                    <a:pt x="19050" y="23563"/>
                  </a:cubicBezTo>
                  <a:cubicBezTo>
                    <a:pt x="22134" y="21146"/>
                    <a:pt x="23848" y="16812"/>
                    <a:pt x="22920" y="13133"/>
                  </a:cubicBezTo>
                  <a:cubicBezTo>
                    <a:pt x="22646" y="12026"/>
                    <a:pt x="21908" y="11693"/>
                    <a:pt x="20812" y="11467"/>
                  </a:cubicBezTo>
                  <a:cubicBezTo>
                    <a:pt x="20348" y="11371"/>
                    <a:pt x="19895" y="11288"/>
                    <a:pt x="19431" y="11216"/>
                  </a:cubicBezTo>
                  <a:lnTo>
                    <a:pt x="19431" y="572"/>
                  </a:lnTo>
                  <a:cubicBezTo>
                    <a:pt x="19431" y="191"/>
                    <a:pt x="19136" y="1"/>
                    <a:pt x="18842" y="1"/>
                  </a:cubicBezTo>
                  <a:close/>
                </a:path>
              </a:pathLst>
            </a:custGeom>
            <a:solidFill>
              <a:srgbClr val="EA80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6047;p88">
              <a:extLst>
                <a:ext uri="{FF2B5EF4-FFF2-40B4-BE49-F238E27FC236}">
                  <a16:creationId xmlns:a16="http://schemas.microsoft.com/office/drawing/2014/main" id="{399E39B7-3207-85E9-BF10-89F4F049F26C}"/>
                </a:ext>
              </a:extLst>
            </p:cNvPr>
            <p:cNvSpPr/>
            <p:nvPr/>
          </p:nvSpPr>
          <p:spPr>
            <a:xfrm>
              <a:off x="-8185251" y="2054850"/>
              <a:ext cx="1182299" cy="1822275"/>
            </a:xfrm>
            <a:custGeom>
              <a:avLst/>
              <a:gdLst/>
              <a:ahLst/>
              <a:cxnLst/>
              <a:rect l="l" t="t" r="r" b="b"/>
              <a:pathLst>
                <a:path w="47292" h="72891" extrusionOk="0">
                  <a:moveTo>
                    <a:pt x="0" y="0"/>
                  </a:moveTo>
                  <a:lnTo>
                    <a:pt x="0" y="72890"/>
                  </a:lnTo>
                  <a:lnTo>
                    <a:pt x="47292" y="72890"/>
                  </a:lnTo>
                  <a:lnTo>
                    <a:pt x="4729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6048;p88">
              <a:extLst>
                <a:ext uri="{FF2B5EF4-FFF2-40B4-BE49-F238E27FC236}">
                  <a16:creationId xmlns:a16="http://schemas.microsoft.com/office/drawing/2014/main" id="{00D67AA0-8347-658D-199C-EBAB91EA79FD}"/>
                </a:ext>
              </a:extLst>
            </p:cNvPr>
            <p:cNvSpPr/>
            <p:nvPr/>
          </p:nvSpPr>
          <p:spPr>
            <a:xfrm>
              <a:off x="-8185251" y="2054850"/>
              <a:ext cx="1182299" cy="426549"/>
            </a:xfrm>
            <a:custGeom>
              <a:avLst/>
              <a:gdLst/>
              <a:ahLst/>
              <a:cxnLst/>
              <a:rect l="l" t="t" r="r" b="b"/>
              <a:pathLst>
                <a:path w="47292" h="17062" extrusionOk="0">
                  <a:moveTo>
                    <a:pt x="0" y="0"/>
                  </a:moveTo>
                  <a:lnTo>
                    <a:pt x="0" y="17062"/>
                  </a:lnTo>
                  <a:lnTo>
                    <a:pt x="47292" y="17062"/>
                  </a:lnTo>
                  <a:lnTo>
                    <a:pt x="47292"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6049;p88">
              <a:extLst>
                <a:ext uri="{FF2B5EF4-FFF2-40B4-BE49-F238E27FC236}">
                  <a16:creationId xmlns:a16="http://schemas.microsoft.com/office/drawing/2014/main" id="{7D83C409-233D-278A-8805-E3BC725A6894}"/>
                </a:ext>
              </a:extLst>
            </p:cNvPr>
            <p:cNvSpPr/>
            <p:nvPr/>
          </p:nvSpPr>
          <p:spPr>
            <a:xfrm>
              <a:off x="-6976477" y="364351"/>
              <a:ext cx="1718973" cy="3239826"/>
            </a:xfrm>
            <a:custGeom>
              <a:avLst/>
              <a:gdLst/>
              <a:ahLst/>
              <a:cxnLst/>
              <a:rect l="l" t="t" r="r" b="b"/>
              <a:pathLst>
                <a:path w="68759" h="129593" extrusionOk="0">
                  <a:moveTo>
                    <a:pt x="21546" y="1"/>
                  </a:moveTo>
                  <a:cubicBezTo>
                    <a:pt x="18125" y="1"/>
                    <a:pt x="14641" y="1256"/>
                    <a:pt x="14085" y="2303"/>
                  </a:cubicBezTo>
                  <a:cubicBezTo>
                    <a:pt x="13133" y="4077"/>
                    <a:pt x="10764" y="12125"/>
                    <a:pt x="10764" y="12125"/>
                  </a:cubicBezTo>
                  <a:cubicBezTo>
                    <a:pt x="0" y="25270"/>
                    <a:pt x="0" y="30949"/>
                    <a:pt x="0" y="30949"/>
                  </a:cubicBezTo>
                  <a:cubicBezTo>
                    <a:pt x="941" y="38283"/>
                    <a:pt x="21539" y="56559"/>
                    <a:pt x="21539" y="56559"/>
                  </a:cubicBezTo>
                  <a:lnTo>
                    <a:pt x="20241" y="129592"/>
                  </a:lnTo>
                  <a:lnTo>
                    <a:pt x="58341" y="129592"/>
                  </a:lnTo>
                  <a:lnTo>
                    <a:pt x="57519" y="58643"/>
                  </a:lnTo>
                  <a:cubicBezTo>
                    <a:pt x="61782" y="57810"/>
                    <a:pt x="66509" y="44082"/>
                    <a:pt x="67580" y="39938"/>
                  </a:cubicBezTo>
                  <a:cubicBezTo>
                    <a:pt x="68640" y="35795"/>
                    <a:pt x="68759" y="17102"/>
                    <a:pt x="66044" y="11887"/>
                  </a:cubicBezTo>
                  <a:cubicBezTo>
                    <a:pt x="63979" y="7947"/>
                    <a:pt x="58588" y="7469"/>
                    <a:pt x="56094" y="7469"/>
                  </a:cubicBezTo>
                  <a:cubicBezTo>
                    <a:pt x="55295" y="7469"/>
                    <a:pt x="54793" y="7518"/>
                    <a:pt x="54793" y="7518"/>
                  </a:cubicBezTo>
                  <a:cubicBezTo>
                    <a:pt x="51326" y="3865"/>
                    <a:pt x="48055" y="2993"/>
                    <a:pt x="45722" y="2993"/>
                  </a:cubicBezTo>
                  <a:cubicBezTo>
                    <a:pt x="43592" y="2993"/>
                    <a:pt x="42244" y="3720"/>
                    <a:pt x="42244" y="3720"/>
                  </a:cubicBezTo>
                  <a:cubicBezTo>
                    <a:pt x="39750" y="1411"/>
                    <a:pt x="36916" y="716"/>
                    <a:pt x="34409" y="716"/>
                  </a:cubicBezTo>
                  <a:cubicBezTo>
                    <a:pt x="30619" y="716"/>
                    <a:pt x="27575" y="2303"/>
                    <a:pt x="27575" y="2303"/>
                  </a:cubicBezTo>
                  <a:cubicBezTo>
                    <a:pt x="26263" y="605"/>
                    <a:pt x="23920" y="1"/>
                    <a:pt x="21546" y="1"/>
                  </a:cubicBezTo>
                  <a:close/>
                </a:path>
              </a:pathLst>
            </a:custGeom>
            <a:solidFill>
              <a:srgbClr val="B253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6050;p88">
              <a:extLst>
                <a:ext uri="{FF2B5EF4-FFF2-40B4-BE49-F238E27FC236}">
                  <a16:creationId xmlns:a16="http://schemas.microsoft.com/office/drawing/2014/main" id="{508A3196-6F9F-6CB1-40D8-513B5D332305}"/>
                </a:ext>
              </a:extLst>
            </p:cNvPr>
            <p:cNvSpPr/>
            <p:nvPr/>
          </p:nvSpPr>
          <p:spPr>
            <a:xfrm>
              <a:off x="-6597575" y="2499848"/>
              <a:ext cx="1182025" cy="1557352"/>
            </a:xfrm>
            <a:custGeom>
              <a:avLst/>
              <a:gdLst/>
              <a:ahLst/>
              <a:cxnLst/>
              <a:rect l="l" t="t" r="r" b="b"/>
              <a:pathLst>
                <a:path w="47281" h="62294" extrusionOk="0">
                  <a:moveTo>
                    <a:pt x="1" y="0"/>
                  </a:moveTo>
                  <a:lnTo>
                    <a:pt x="1" y="62294"/>
                  </a:lnTo>
                  <a:lnTo>
                    <a:pt x="47281" y="62294"/>
                  </a:lnTo>
                  <a:lnTo>
                    <a:pt x="47281" y="0"/>
                  </a:lnTo>
                  <a:close/>
                </a:path>
              </a:pathLst>
            </a:custGeom>
            <a:solidFill>
              <a:srgbClr val="001E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6051;p88">
              <a:extLst>
                <a:ext uri="{FF2B5EF4-FFF2-40B4-BE49-F238E27FC236}">
                  <a16:creationId xmlns:a16="http://schemas.microsoft.com/office/drawing/2014/main" id="{C7913BC3-9E21-B887-E789-FA742D27B52E}"/>
                </a:ext>
              </a:extLst>
            </p:cNvPr>
            <p:cNvSpPr/>
            <p:nvPr/>
          </p:nvSpPr>
          <p:spPr>
            <a:xfrm>
              <a:off x="-6597575" y="2073299"/>
              <a:ext cx="1182025" cy="426574"/>
            </a:xfrm>
            <a:custGeom>
              <a:avLst/>
              <a:gdLst/>
              <a:ahLst/>
              <a:cxnLst/>
              <a:rect l="l" t="t" r="r" b="b"/>
              <a:pathLst>
                <a:path w="47281" h="17063" extrusionOk="0">
                  <a:moveTo>
                    <a:pt x="1" y="1"/>
                  </a:moveTo>
                  <a:lnTo>
                    <a:pt x="1" y="17062"/>
                  </a:lnTo>
                  <a:lnTo>
                    <a:pt x="47281" y="17062"/>
                  </a:lnTo>
                  <a:lnTo>
                    <a:pt x="47281"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6052;p88">
              <a:extLst>
                <a:ext uri="{FF2B5EF4-FFF2-40B4-BE49-F238E27FC236}">
                  <a16:creationId xmlns:a16="http://schemas.microsoft.com/office/drawing/2014/main" id="{81D6B566-6C6B-69F6-0676-62979884A6F6}"/>
                </a:ext>
              </a:extLst>
            </p:cNvPr>
            <p:cNvSpPr/>
            <p:nvPr/>
          </p:nvSpPr>
          <p:spPr>
            <a:xfrm>
              <a:off x="-5392951" y="530750"/>
              <a:ext cx="1719302" cy="2347726"/>
            </a:xfrm>
            <a:custGeom>
              <a:avLst/>
              <a:gdLst/>
              <a:ahLst/>
              <a:cxnLst/>
              <a:rect l="l" t="t" r="r" b="b"/>
              <a:pathLst>
                <a:path w="68772" h="93909" extrusionOk="0">
                  <a:moveTo>
                    <a:pt x="21554" y="1"/>
                  </a:moveTo>
                  <a:cubicBezTo>
                    <a:pt x="18135" y="1"/>
                    <a:pt x="14648" y="1255"/>
                    <a:pt x="14086" y="2302"/>
                  </a:cubicBezTo>
                  <a:cubicBezTo>
                    <a:pt x="13145" y="4076"/>
                    <a:pt x="10776" y="12125"/>
                    <a:pt x="10776" y="12125"/>
                  </a:cubicBezTo>
                  <a:cubicBezTo>
                    <a:pt x="1" y="25258"/>
                    <a:pt x="1" y="30937"/>
                    <a:pt x="1" y="30937"/>
                  </a:cubicBezTo>
                  <a:cubicBezTo>
                    <a:pt x="953" y="38283"/>
                    <a:pt x="21539" y="56547"/>
                    <a:pt x="21539" y="56547"/>
                  </a:cubicBezTo>
                  <a:lnTo>
                    <a:pt x="20241" y="93909"/>
                  </a:lnTo>
                  <a:lnTo>
                    <a:pt x="58353" y="93909"/>
                  </a:lnTo>
                  <a:lnTo>
                    <a:pt x="57520" y="58631"/>
                  </a:lnTo>
                  <a:cubicBezTo>
                    <a:pt x="61782" y="57809"/>
                    <a:pt x="66521" y="44081"/>
                    <a:pt x="67580" y="39938"/>
                  </a:cubicBezTo>
                  <a:cubicBezTo>
                    <a:pt x="68652" y="35795"/>
                    <a:pt x="68771" y="17090"/>
                    <a:pt x="66045" y="11887"/>
                  </a:cubicBezTo>
                  <a:cubicBezTo>
                    <a:pt x="63978" y="7935"/>
                    <a:pt x="58589" y="7457"/>
                    <a:pt x="56100" y="7457"/>
                  </a:cubicBezTo>
                  <a:cubicBezTo>
                    <a:pt x="55304" y="7457"/>
                    <a:pt x="54805" y="7505"/>
                    <a:pt x="54805" y="7505"/>
                  </a:cubicBezTo>
                  <a:cubicBezTo>
                    <a:pt x="51341" y="3861"/>
                    <a:pt x="48073" y="2991"/>
                    <a:pt x="45740" y="2991"/>
                  </a:cubicBezTo>
                  <a:cubicBezTo>
                    <a:pt x="43606" y="2991"/>
                    <a:pt x="42256" y="3719"/>
                    <a:pt x="42256" y="3719"/>
                  </a:cubicBezTo>
                  <a:cubicBezTo>
                    <a:pt x="39757" y="1410"/>
                    <a:pt x="36921" y="716"/>
                    <a:pt x="34412" y="716"/>
                  </a:cubicBezTo>
                  <a:cubicBezTo>
                    <a:pt x="30620" y="716"/>
                    <a:pt x="27575" y="2302"/>
                    <a:pt x="27575" y="2302"/>
                  </a:cubicBezTo>
                  <a:cubicBezTo>
                    <a:pt x="26268" y="605"/>
                    <a:pt x="23928" y="1"/>
                    <a:pt x="21554" y="1"/>
                  </a:cubicBezTo>
                  <a:close/>
                </a:path>
              </a:pathLst>
            </a:custGeom>
            <a:solidFill>
              <a:srgbClr val="F2B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6053;p88">
              <a:extLst>
                <a:ext uri="{FF2B5EF4-FFF2-40B4-BE49-F238E27FC236}">
                  <a16:creationId xmlns:a16="http://schemas.microsoft.com/office/drawing/2014/main" id="{8352994B-485E-C5F0-89BB-94E612FECECE}"/>
                </a:ext>
              </a:extLst>
            </p:cNvPr>
            <p:cNvSpPr/>
            <p:nvPr/>
          </p:nvSpPr>
          <p:spPr>
            <a:xfrm>
              <a:off x="-5129101" y="591499"/>
              <a:ext cx="1322983" cy="705596"/>
            </a:xfrm>
            <a:custGeom>
              <a:avLst/>
              <a:gdLst/>
              <a:ahLst/>
              <a:cxnLst/>
              <a:rect l="l" t="t" r="r" b="b"/>
              <a:pathLst>
                <a:path w="54697" h="29031" extrusionOk="0">
                  <a:moveTo>
                    <a:pt x="18842" y="1"/>
                  </a:moveTo>
                  <a:cubicBezTo>
                    <a:pt x="18547" y="1"/>
                    <a:pt x="18253" y="191"/>
                    <a:pt x="18253" y="572"/>
                  </a:cubicBezTo>
                  <a:lnTo>
                    <a:pt x="18253" y="11062"/>
                  </a:lnTo>
                  <a:cubicBezTo>
                    <a:pt x="16717" y="10871"/>
                    <a:pt x="15169" y="10764"/>
                    <a:pt x="13645" y="10633"/>
                  </a:cubicBezTo>
                  <a:cubicBezTo>
                    <a:pt x="11692" y="10466"/>
                    <a:pt x="9752" y="10323"/>
                    <a:pt x="7799" y="10204"/>
                  </a:cubicBezTo>
                  <a:cubicBezTo>
                    <a:pt x="7335" y="8561"/>
                    <a:pt x="6858" y="6918"/>
                    <a:pt x="6394" y="5275"/>
                  </a:cubicBezTo>
                  <a:cubicBezTo>
                    <a:pt x="6309" y="4980"/>
                    <a:pt x="6075" y="4853"/>
                    <a:pt x="5839" y="4853"/>
                  </a:cubicBezTo>
                  <a:cubicBezTo>
                    <a:pt x="5483" y="4853"/>
                    <a:pt x="5122" y="5141"/>
                    <a:pt x="5251" y="5585"/>
                  </a:cubicBezTo>
                  <a:cubicBezTo>
                    <a:pt x="5680" y="7097"/>
                    <a:pt x="6120" y="8609"/>
                    <a:pt x="6549" y="10121"/>
                  </a:cubicBezTo>
                  <a:cubicBezTo>
                    <a:pt x="4632" y="10002"/>
                    <a:pt x="2715" y="9895"/>
                    <a:pt x="810" y="9811"/>
                  </a:cubicBezTo>
                  <a:cubicBezTo>
                    <a:pt x="794" y="9811"/>
                    <a:pt x="779" y="9810"/>
                    <a:pt x="763" y="9810"/>
                  </a:cubicBezTo>
                  <a:cubicBezTo>
                    <a:pt x="1" y="9810"/>
                    <a:pt x="16" y="10955"/>
                    <a:pt x="810" y="10990"/>
                  </a:cubicBezTo>
                  <a:cubicBezTo>
                    <a:pt x="3715" y="11133"/>
                    <a:pt x="6620" y="11312"/>
                    <a:pt x="9525" y="11502"/>
                  </a:cubicBezTo>
                  <a:cubicBezTo>
                    <a:pt x="12466" y="11705"/>
                    <a:pt x="15610" y="11776"/>
                    <a:pt x="18598" y="12240"/>
                  </a:cubicBezTo>
                  <a:cubicBezTo>
                    <a:pt x="18681" y="12276"/>
                    <a:pt x="18777" y="12288"/>
                    <a:pt x="18872" y="12288"/>
                  </a:cubicBezTo>
                  <a:cubicBezTo>
                    <a:pt x="19646" y="12419"/>
                    <a:pt x="20408" y="12574"/>
                    <a:pt x="21158" y="12764"/>
                  </a:cubicBezTo>
                  <a:cubicBezTo>
                    <a:pt x="22110" y="13014"/>
                    <a:pt x="21908" y="14884"/>
                    <a:pt x="21884" y="15574"/>
                  </a:cubicBezTo>
                  <a:cubicBezTo>
                    <a:pt x="21801" y="17753"/>
                    <a:pt x="20860" y="19884"/>
                    <a:pt x="19408" y="21563"/>
                  </a:cubicBezTo>
                  <a:cubicBezTo>
                    <a:pt x="17582" y="23685"/>
                    <a:pt x="14270" y="25073"/>
                    <a:pt x="11164" y="25073"/>
                  </a:cubicBezTo>
                  <a:cubicBezTo>
                    <a:pt x="8901" y="25073"/>
                    <a:pt x="6748" y="24337"/>
                    <a:pt x="5358" y="22611"/>
                  </a:cubicBezTo>
                  <a:cubicBezTo>
                    <a:pt x="5214" y="22431"/>
                    <a:pt x="5017" y="22357"/>
                    <a:pt x="4825" y="22357"/>
                  </a:cubicBezTo>
                  <a:cubicBezTo>
                    <a:pt x="4367" y="22357"/>
                    <a:pt x="3931" y="22778"/>
                    <a:pt x="4275" y="23206"/>
                  </a:cubicBezTo>
                  <a:cubicBezTo>
                    <a:pt x="5987" y="25326"/>
                    <a:pt x="8523" y="26201"/>
                    <a:pt x="11148" y="26201"/>
                  </a:cubicBezTo>
                  <a:cubicBezTo>
                    <a:pt x="13580" y="26201"/>
                    <a:pt x="16088" y="25450"/>
                    <a:pt x="18086" y="24242"/>
                  </a:cubicBezTo>
                  <a:cubicBezTo>
                    <a:pt x="20002" y="26591"/>
                    <a:pt x="22404" y="27772"/>
                    <a:pt x="25042" y="27772"/>
                  </a:cubicBezTo>
                  <a:cubicBezTo>
                    <a:pt x="26388" y="27772"/>
                    <a:pt x="27795" y="27465"/>
                    <a:pt x="29230" y="26849"/>
                  </a:cubicBezTo>
                  <a:cubicBezTo>
                    <a:pt x="29516" y="26730"/>
                    <a:pt x="30016" y="26552"/>
                    <a:pt x="30409" y="26290"/>
                  </a:cubicBezTo>
                  <a:cubicBezTo>
                    <a:pt x="32240" y="27882"/>
                    <a:pt x="34366" y="29004"/>
                    <a:pt x="36547" y="29004"/>
                  </a:cubicBezTo>
                  <a:cubicBezTo>
                    <a:pt x="37841" y="29004"/>
                    <a:pt x="39153" y="28609"/>
                    <a:pt x="40434" y="27683"/>
                  </a:cubicBezTo>
                  <a:cubicBezTo>
                    <a:pt x="40791" y="27421"/>
                    <a:pt x="41065" y="27171"/>
                    <a:pt x="41291" y="26909"/>
                  </a:cubicBezTo>
                  <a:cubicBezTo>
                    <a:pt x="42256" y="27957"/>
                    <a:pt x="43625" y="28611"/>
                    <a:pt x="45006" y="28885"/>
                  </a:cubicBezTo>
                  <a:cubicBezTo>
                    <a:pt x="45439" y="28975"/>
                    <a:pt x="46006" y="29031"/>
                    <a:pt x="46619" y="29031"/>
                  </a:cubicBezTo>
                  <a:cubicBezTo>
                    <a:pt x="48368" y="29031"/>
                    <a:pt x="50488" y="28575"/>
                    <a:pt x="50912" y="27147"/>
                  </a:cubicBezTo>
                  <a:cubicBezTo>
                    <a:pt x="52138" y="23063"/>
                    <a:pt x="53352" y="18979"/>
                    <a:pt x="54567" y="14895"/>
                  </a:cubicBezTo>
                  <a:cubicBezTo>
                    <a:pt x="54696" y="14450"/>
                    <a:pt x="54331" y="14161"/>
                    <a:pt x="53975" y="14161"/>
                  </a:cubicBezTo>
                  <a:cubicBezTo>
                    <a:pt x="53740" y="14161"/>
                    <a:pt x="53509" y="14286"/>
                    <a:pt x="53424" y="14574"/>
                  </a:cubicBezTo>
                  <a:cubicBezTo>
                    <a:pt x="52436" y="17896"/>
                    <a:pt x="51447" y="21206"/>
                    <a:pt x="50459" y="24528"/>
                  </a:cubicBezTo>
                  <a:cubicBezTo>
                    <a:pt x="50257" y="25230"/>
                    <a:pt x="50042" y="25933"/>
                    <a:pt x="49840" y="26635"/>
                  </a:cubicBezTo>
                  <a:cubicBezTo>
                    <a:pt x="49554" y="27599"/>
                    <a:pt x="48947" y="27361"/>
                    <a:pt x="47899" y="27635"/>
                  </a:cubicBezTo>
                  <a:cubicBezTo>
                    <a:pt x="47411" y="27761"/>
                    <a:pt x="46887" y="27825"/>
                    <a:pt x="46353" y="27825"/>
                  </a:cubicBezTo>
                  <a:cubicBezTo>
                    <a:pt x="44660" y="27825"/>
                    <a:pt x="42879" y="27180"/>
                    <a:pt x="41910" y="25813"/>
                  </a:cubicBezTo>
                  <a:cubicBezTo>
                    <a:pt x="42125" y="25159"/>
                    <a:pt x="42184" y="24409"/>
                    <a:pt x="42339" y="23456"/>
                  </a:cubicBezTo>
                  <a:cubicBezTo>
                    <a:pt x="42958" y="19717"/>
                    <a:pt x="43565" y="15979"/>
                    <a:pt x="44173" y="12228"/>
                  </a:cubicBezTo>
                  <a:cubicBezTo>
                    <a:pt x="44351" y="11133"/>
                    <a:pt x="44542" y="10026"/>
                    <a:pt x="44708" y="8919"/>
                  </a:cubicBezTo>
                  <a:cubicBezTo>
                    <a:pt x="44828" y="8216"/>
                    <a:pt x="46054" y="6859"/>
                    <a:pt x="46578" y="6085"/>
                  </a:cubicBezTo>
                  <a:cubicBezTo>
                    <a:pt x="46868" y="5637"/>
                    <a:pt x="46460" y="5213"/>
                    <a:pt x="46045" y="5213"/>
                  </a:cubicBezTo>
                  <a:cubicBezTo>
                    <a:pt x="45863" y="5213"/>
                    <a:pt x="45680" y="5294"/>
                    <a:pt x="45554" y="5490"/>
                  </a:cubicBezTo>
                  <a:cubicBezTo>
                    <a:pt x="44494" y="7061"/>
                    <a:pt x="43661" y="8109"/>
                    <a:pt x="43363" y="9931"/>
                  </a:cubicBezTo>
                  <a:cubicBezTo>
                    <a:pt x="42863" y="12955"/>
                    <a:pt x="42375" y="15991"/>
                    <a:pt x="41875" y="19015"/>
                  </a:cubicBezTo>
                  <a:cubicBezTo>
                    <a:pt x="41506" y="21277"/>
                    <a:pt x="41137" y="23539"/>
                    <a:pt x="40767" y="25802"/>
                  </a:cubicBezTo>
                  <a:cubicBezTo>
                    <a:pt x="40775" y="25752"/>
                    <a:pt x="40779" y="25730"/>
                    <a:pt x="40774" y="25730"/>
                  </a:cubicBezTo>
                  <a:lnTo>
                    <a:pt x="40774" y="25730"/>
                  </a:lnTo>
                  <a:cubicBezTo>
                    <a:pt x="40763" y="25730"/>
                    <a:pt x="40705" y="25852"/>
                    <a:pt x="40529" y="26028"/>
                  </a:cubicBezTo>
                  <a:cubicBezTo>
                    <a:pt x="40065" y="26528"/>
                    <a:pt x="39517" y="26909"/>
                    <a:pt x="38934" y="27242"/>
                  </a:cubicBezTo>
                  <a:cubicBezTo>
                    <a:pt x="38140" y="27705"/>
                    <a:pt x="37333" y="27901"/>
                    <a:pt x="36537" y="27901"/>
                  </a:cubicBezTo>
                  <a:cubicBezTo>
                    <a:pt x="34526" y="27901"/>
                    <a:pt x="32578" y="26651"/>
                    <a:pt x="31052" y="25278"/>
                  </a:cubicBezTo>
                  <a:cubicBezTo>
                    <a:pt x="31123" y="24313"/>
                    <a:pt x="31195" y="23349"/>
                    <a:pt x="31278" y="22384"/>
                  </a:cubicBezTo>
                  <a:cubicBezTo>
                    <a:pt x="31600" y="18158"/>
                    <a:pt x="31921" y="13919"/>
                    <a:pt x="32243" y="9692"/>
                  </a:cubicBezTo>
                  <a:cubicBezTo>
                    <a:pt x="32350" y="8347"/>
                    <a:pt x="32445" y="7002"/>
                    <a:pt x="32552" y="5656"/>
                  </a:cubicBezTo>
                  <a:cubicBezTo>
                    <a:pt x="32576" y="5418"/>
                    <a:pt x="32576" y="5537"/>
                    <a:pt x="32886" y="4835"/>
                  </a:cubicBezTo>
                  <a:cubicBezTo>
                    <a:pt x="33267" y="3989"/>
                    <a:pt x="33648" y="3144"/>
                    <a:pt x="34029" y="2299"/>
                  </a:cubicBezTo>
                  <a:cubicBezTo>
                    <a:pt x="34242" y="1823"/>
                    <a:pt x="33823" y="1387"/>
                    <a:pt x="33440" y="1387"/>
                  </a:cubicBezTo>
                  <a:cubicBezTo>
                    <a:pt x="33267" y="1387"/>
                    <a:pt x="33101" y="1476"/>
                    <a:pt x="33005" y="1691"/>
                  </a:cubicBezTo>
                  <a:cubicBezTo>
                    <a:pt x="32171" y="3561"/>
                    <a:pt x="31421" y="5001"/>
                    <a:pt x="31266" y="7002"/>
                  </a:cubicBezTo>
                  <a:cubicBezTo>
                    <a:pt x="30992" y="10609"/>
                    <a:pt x="30719" y="14217"/>
                    <a:pt x="30433" y="17812"/>
                  </a:cubicBezTo>
                  <a:cubicBezTo>
                    <a:pt x="30254" y="20253"/>
                    <a:pt x="30064" y="22694"/>
                    <a:pt x="29873" y="25147"/>
                  </a:cubicBezTo>
                  <a:cubicBezTo>
                    <a:pt x="29814" y="25206"/>
                    <a:pt x="29683" y="25301"/>
                    <a:pt x="29445" y="25432"/>
                  </a:cubicBezTo>
                  <a:cubicBezTo>
                    <a:pt x="28647" y="25873"/>
                    <a:pt x="27802" y="26171"/>
                    <a:pt x="26921" y="26409"/>
                  </a:cubicBezTo>
                  <a:cubicBezTo>
                    <a:pt x="26255" y="26591"/>
                    <a:pt x="25607" y="26677"/>
                    <a:pt x="24978" y="26677"/>
                  </a:cubicBezTo>
                  <a:cubicBezTo>
                    <a:pt x="22647" y="26677"/>
                    <a:pt x="20598" y="25488"/>
                    <a:pt x="19050" y="23575"/>
                  </a:cubicBezTo>
                  <a:cubicBezTo>
                    <a:pt x="22134" y="21158"/>
                    <a:pt x="23849" y="16824"/>
                    <a:pt x="22920" y="13133"/>
                  </a:cubicBezTo>
                  <a:cubicBezTo>
                    <a:pt x="22646" y="12026"/>
                    <a:pt x="21920" y="11693"/>
                    <a:pt x="20813" y="11466"/>
                  </a:cubicBezTo>
                  <a:cubicBezTo>
                    <a:pt x="20360" y="11371"/>
                    <a:pt x="19896" y="11288"/>
                    <a:pt x="19431" y="11216"/>
                  </a:cubicBezTo>
                  <a:lnTo>
                    <a:pt x="19431" y="572"/>
                  </a:lnTo>
                  <a:cubicBezTo>
                    <a:pt x="19431" y="191"/>
                    <a:pt x="19137" y="1"/>
                    <a:pt x="18842" y="1"/>
                  </a:cubicBezTo>
                  <a:close/>
                </a:path>
              </a:pathLst>
            </a:custGeom>
            <a:solidFill>
              <a:srgbClr val="DB9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6054;p88">
              <a:extLst>
                <a:ext uri="{FF2B5EF4-FFF2-40B4-BE49-F238E27FC236}">
                  <a16:creationId xmlns:a16="http://schemas.microsoft.com/office/drawing/2014/main" id="{CDDC3349-7C20-57C2-FBFA-F586376ED8FB}"/>
                </a:ext>
              </a:extLst>
            </p:cNvPr>
            <p:cNvSpPr/>
            <p:nvPr/>
          </p:nvSpPr>
          <p:spPr>
            <a:xfrm>
              <a:off x="-5005998" y="2175698"/>
              <a:ext cx="1182324" cy="1881502"/>
            </a:xfrm>
            <a:custGeom>
              <a:avLst/>
              <a:gdLst/>
              <a:ahLst/>
              <a:cxnLst/>
              <a:rect l="l" t="t" r="r" b="b"/>
              <a:pathLst>
                <a:path w="47293" h="75260" extrusionOk="0">
                  <a:moveTo>
                    <a:pt x="1" y="0"/>
                  </a:moveTo>
                  <a:lnTo>
                    <a:pt x="1" y="75260"/>
                  </a:lnTo>
                  <a:lnTo>
                    <a:pt x="47292" y="75260"/>
                  </a:lnTo>
                  <a:lnTo>
                    <a:pt x="47292" y="0"/>
                  </a:lnTo>
                  <a:close/>
                </a:path>
              </a:pathLst>
            </a:custGeom>
            <a:solidFill>
              <a:srgbClr val="FEFD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6055;p88">
              <a:extLst>
                <a:ext uri="{FF2B5EF4-FFF2-40B4-BE49-F238E27FC236}">
                  <a16:creationId xmlns:a16="http://schemas.microsoft.com/office/drawing/2014/main" id="{536E8650-DED4-CE46-8106-0663DC256026}"/>
                </a:ext>
              </a:extLst>
            </p:cNvPr>
            <p:cNvSpPr/>
            <p:nvPr/>
          </p:nvSpPr>
          <p:spPr>
            <a:xfrm>
              <a:off x="-5005998" y="2175698"/>
              <a:ext cx="1182324" cy="426848"/>
            </a:xfrm>
            <a:custGeom>
              <a:avLst/>
              <a:gdLst/>
              <a:ahLst/>
              <a:cxnLst/>
              <a:rect l="l" t="t" r="r" b="b"/>
              <a:pathLst>
                <a:path w="47293" h="17074" extrusionOk="0">
                  <a:moveTo>
                    <a:pt x="1" y="0"/>
                  </a:moveTo>
                  <a:lnTo>
                    <a:pt x="1" y="17074"/>
                  </a:lnTo>
                  <a:lnTo>
                    <a:pt x="47292" y="17074"/>
                  </a:lnTo>
                  <a:lnTo>
                    <a:pt x="4729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6056;p88">
              <a:extLst>
                <a:ext uri="{FF2B5EF4-FFF2-40B4-BE49-F238E27FC236}">
                  <a16:creationId xmlns:a16="http://schemas.microsoft.com/office/drawing/2014/main" id="{6063EADF-2D86-7532-E8D0-48FADE4266D4}"/>
                </a:ext>
              </a:extLst>
            </p:cNvPr>
            <p:cNvSpPr/>
            <p:nvPr/>
          </p:nvSpPr>
          <p:spPr>
            <a:xfrm>
              <a:off x="-10007226" y="4416751"/>
              <a:ext cx="2578923" cy="1160873"/>
            </a:xfrm>
            <a:custGeom>
              <a:avLst/>
              <a:gdLst/>
              <a:ahLst/>
              <a:cxnLst/>
              <a:rect l="l" t="t" r="r" b="b"/>
              <a:pathLst>
                <a:path w="103157" h="46435" extrusionOk="0">
                  <a:moveTo>
                    <a:pt x="1" y="0"/>
                  </a:moveTo>
                  <a:lnTo>
                    <a:pt x="17956" y="23217"/>
                  </a:lnTo>
                  <a:lnTo>
                    <a:pt x="1" y="46435"/>
                  </a:lnTo>
                  <a:lnTo>
                    <a:pt x="103157" y="46435"/>
                  </a:lnTo>
                  <a:lnTo>
                    <a:pt x="34993" y="23217"/>
                  </a:lnTo>
                  <a:lnTo>
                    <a:pt x="34993" y="0"/>
                  </a:lnTo>
                  <a:close/>
                </a:path>
              </a:pathLst>
            </a:custGeom>
            <a:solidFill>
              <a:schemeClr val="bg1">
                <a:lumMod val="60000"/>
                <a:lumOff val="4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6057;p88">
              <a:extLst>
                <a:ext uri="{FF2B5EF4-FFF2-40B4-BE49-F238E27FC236}">
                  <a16:creationId xmlns:a16="http://schemas.microsoft.com/office/drawing/2014/main" id="{5C425C75-C978-2D12-FCD2-AD28F49022A8}"/>
                </a:ext>
              </a:extLst>
            </p:cNvPr>
            <p:cNvSpPr/>
            <p:nvPr/>
          </p:nvSpPr>
          <p:spPr>
            <a:xfrm>
              <a:off x="-9132403" y="5228751"/>
              <a:ext cx="1704100" cy="348873"/>
            </a:xfrm>
            <a:custGeom>
              <a:avLst/>
              <a:gdLst/>
              <a:ahLst/>
              <a:cxnLst/>
              <a:rect l="l" t="t" r="r" b="b"/>
              <a:pathLst>
                <a:path w="68164" h="13955" extrusionOk="0">
                  <a:moveTo>
                    <a:pt x="0" y="0"/>
                  </a:moveTo>
                  <a:lnTo>
                    <a:pt x="68164" y="13955"/>
                  </a:lnTo>
                  <a:lnTo>
                    <a:pt x="68164" y="0"/>
                  </a:lnTo>
                  <a:close/>
                </a:path>
              </a:pathLst>
            </a:custGeom>
            <a:solidFill>
              <a:schemeClr val="tx1">
                <a:lumMod val="5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6058;p88">
              <a:extLst>
                <a:ext uri="{FF2B5EF4-FFF2-40B4-BE49-F238E27FC236}">
                  <a16:creationId xmlns:a16="http://schemas.microsoft.com/office/drawing/2014/main" id="{537DBB55-0250-0293-A2AC-08EFAEB47DDE}"/>
                </a:ext>
              </a:extLst>
            </p:cNvPr>
            <p:cNvSpPr/>
            <p:nvPr/>
          </p:nvSpPr>
          <p:spPr>
            <a:xfrm>
              <a:off x="-4580048" y="4416751"/>
              <a:ext cx="2578923" cy="1160873"/>
            </a:xfrm>
            <a:custGeom>
              <a:avLst/>
              <a:gdLst/>
              <a:ahLst/>
              <a:cxnLst/>
              <a:rect l="l" t="t" r="r" b="b"/>
              <a:pathLst>
                <a:path w="103157" h="46435" extrusionOk="0">
                  <a:moveTo>
                    <a:pt x="68152" y="0"/>
                  </a:moveTo>
                  <a:lnTo>
                    <a:pt x="68152" y="23217"/>
                  </a:lnTo>
                  <a:lnTo>
                    <a:pt x="1" y="46435"/>
                  </a:lnTo>
                  <a:lnTo>
                    <a:pt x="103156" y="46435"/>
                  </a:lnTo>
                  <a:lnTo>
                    <a:pt x="85202" y="23217"/>
                  </a:lnTo>
                  <a:lnTo>
                    <a:pt x="103156" y="0"/>
                  </a:lnTo>
                  <a:close/>
                </a:path>
              </a:pathLst>
            </a:custGeom>
            <a:solidFill>
              <a:schemeClr val="bg1">
                <a:lumMod val="60000"/>
                <a:lumOff val="4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6059;p88">
              <a:extLst>
                <a:ext uri="{FF2B5EF4-FFF2-40B4-BE49-F238E27FC236}">
                  <a16:creationId xmlns:a16="http://schemas.microsoft.com/office/drawing/2014/main" id="{3F512D22-2D74-F590-2DC9-F173C00693B0}"/>
                </a:ext>
              </a:extLst>
            </p:cNvPr>
            <p:cNvSpPr/>
            <p:nvPr/>
          </p:nvSpPr>
          <p:spPr>
            <a:xfrm>
              <a:off x="-4580048" y="5228751"/>
              <a:ext cx="1703801" cy="348873"/>
            </a:xfrm>
            <a:custGeom>
              <a:avLst/>
              <a:gdLst/>
              <a:ahLst/>
              <a:cxnLst/>
              <a:rect l="l" t="t" r="r" b="b"/>
              <a:pathLst>
                <a:path w="68152" h="13955" extrusionOk="0">
                  <a:moveTo>
                    <a:pt x="1" y="0"/>
                  </a:moveTo>
                  <a:lnTo>
                    <a:pt x="1" y="13955"/>
                  </a:lnTo>
                  <a:lnTo>
                    <a:pt x="68152" y="0"/>
                  </a:lnTo>
                  <a:close/>
                </a:path>
              </a:pathLst>
            </a:custGeom>
            <a:solidFill>
              <a:schemeClr val="tx1">
                <a:lumMod val="5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6060;p88">
              <a:extLst>
                <a:ext uri="{FF2B5EF4-FFF2-40B4-BE49-F238E27FC236}">
                  <a16:creationId xmlns:a16="http://schemas.microsoft.com/office/drawing/2014/main" id="{0B72624F-419E-A9CB-0159-9DCCDD81B67B}"/>
                </a:ext>
              </a:extLst>
            </p:cNvPr>
            <p:cNvSpPr/>
            <p:nvPr/>
          </p:nvSpPr>
          <p:spPr>
            <a:xfrm>
              <a:off x="-9132403" y="3877100"/>
              <a:ext cx="6270750" cy="1427875"/>
            </a:xfrm>
            <a:custGeom>
              <a:avLst/>
              <a:gdLst/>
              <a:ahLst/>
              <a:cxnLst/>
              <a:rect l="l" t="t" r="r" b="b"/>
              <a:pathLst>
                <a:path w="250830" h="57115" extrusionOk="0">
                  <a:moveTo>
                    <a:pt x="0" y="0"/>
                  </a:moveTo>
                  <a:lnTo>
                    <a:pt x="0" y="57114"/>
                  </a:lnTo>
                  <a:lnTo>
                    <a:pt x="250829" y="57114"/>
                  </a:lnTo>
                  <a:lnTo>
                    <a:pt x="250829" y="0"/>
                  </a:lnTo>
                  <a:close/>
                </a:path>
              </a:pathLst>
            </a:custGeom>
            <a:solidFill>
              <a:srgbClr val="E289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6061;p88">
              <a:extLst>
                <a:ext uri="{FF2B5EF4-FFF2-40B4-BE49-F238E27FC236}">
                  <a16:creationId xmlns:a16="http://schemas.microsoft.com/office/drawing/2014/main" id="{42CE0264-7EB8-684A-F6D4-65A5EB19DBEF}"/>
                </a:ext>
              </a:extLst>
            </p:cNvPr>
            <p:cNvSpPr/>
            <p:nvPr/>
          </p:nvSpPr>
          <p:spPr>
            <a:xfrm>
              <a:off x="-6712951" y="425299"/>
              <a:ext cx="1322958" cy="705621"/>
            </a:xfrm>
            <a:custGeom>
              <a:avLst/>
              <a:gdLst/>
              <a:ahLst/>
              <a:cxnLst/>
              <a:rect l="l" t="t" r="r" b="b"/>
              <a:pathLst>
                <a:path w="54696" h="29026" extrusionOk="0">
                  <a:moveTo>
                    <a:pt x="18848" y="0"/>
                  </a:moveTo>
                  <a:cubicBezTo>
                    <a:pt x="18550" y="0"/>
                    <a:pt x="18253" y="191"/>
                    <a:pt x="18253" y="572"/>
                  </a:cubicBezTo>
                  <a:lnTo>
                    <a:pt x="18253" y="11049"/>
                  </a:lnTo>
                  <a:cubicBezTo>
                    <a:pt x="16717" y="10859"/>
                    <a:pt x="15169" y="10751"/>
                    <a:pt x="13645" y="10632"/>
                  </a:cubicBezTo>
                  <a:cubicBezTo>
                    <a:pt x="11704" y="10466"/>
                    <a:pt x="9752" y="10323"/>
                    <a:pt x="7811" y="10192"/>
                  </a:cubicBezTo>
                  <a:cubicBezTo>
                    <a:pt x="7335" y="8549"/>
                    <a:pt x="6870" y="6906"/>
                    <a:pt x="6394" y="5263"/>
                  </a:cubicBezTo>
                  <a:cubicBezTo>
                    <a:pt x="6313" y="4974"/>
                    <a:pt x="6084" y="4849"/>
                    <a:pt x="5850" y="4849"/>
                  </a:cubicBezTo>
                  <a:cubicBezTo>
                    <a:pt x="5495" y="4849"/>
                    <a:pt x="5129" y="5135"/>
                    <a:pt x="5251" y="5572"/>
                  </a:cubicBezTo>
                  <a:cubicBezTo>
                    <a:pt x="5692" y="7084"/>
                    <a:pt x="6120" y="8596"/>
                    <a:pt x="6549" y="10120"/>
                  </a:cubicBezTo>
                  <a:cubicBezTo>
                    <a:pt x="4644" y="10001"/>
                    <a:pt x="2727" y="9894"/>
                    <a:pt x="810" y="9799"/>
                  </a:cubicBezTo>
                  <a:cubicBezTo>
                    <a:pt x="798" y="9798"/>
                    <a:pt x="786" y="9798"/>
                    <a:pt x="774" y="9798"/>
                  </a:cubicBezTo>
                  <a:cubicBezTo>
                    <a:pt x="1" y="9798"/>
                    <a:pt x="24" y="10942"/>
                    <a:pt x="810" y="10978"/>
                  </a:cubicBezTo>
                  <a:cubicBezTo>
                    <a:pt x="3715" y="11120"/>
                    <a:pt x="6620" y="11299"/>
                    <a:pt x="9525" y="11501"/>
                  </a:cubicBezTo>
                  <a:cubicBezTo>
                    <a:pt x="12478" y="11704"/>
                    <a:pt x="15621" y="11763"/>
                    <a:pt x="18598" y="12240"/>
                  </a:cubicBezTo>
                  <a:cubicBezTo>
                    <a:pt x="18681" y="12275"/>
                    <a:pt x="18776" y="12287"/>
                    <a:pt x="18872" y="12287"/>
                  </a:cubicBezTo>
                  <a:cubicBezTo>
                    <a:pt x="19646" y="12406"/>
                    <a:pt x="20420" y="12561"/>
                    <a:pt x="21158" y="12764"/>
                  </a:cubicBezTo>
                  <a:cubicBezTo>
                    <a:pt x="22110" y="13014"/>
                    <a:pt x="21920" y="14871"/>
                    <a:pt x="21896" y="15562"/>
                  </a:cubicBezTo>
                  <a:cubicBezTo>
                    <a:pt x="21801" y="17752"/>
                    <a:pt x="20872" y="19883"/>
                    <a:pt x="19419" y="21562"/>
                  </a:cubicBezTo>
                  <a:cubicBezTo>
                    <a:pt x="17589" y="23681"/>
                    <a:pt x="14280" y="25065"/>
                    <a:pt x="11176" y="25065"/>
                  </a:cubicBezTo>
                  <a:cubicBezTo>
                    <a:pt x="8908" y="25065"/>
                    <a:pt x="6750" y="24327"/>
                    <a:pt x="5358" y="22598"/>
                  </a:cubicBezTo>
                  <a:cubicBezTo>
                    <a:pt x="5218" y="22422"/>
                    <a:pt x="5023" y="22349"/>
                    <a:pt x="4831" y="22349"/>
                  </a:cubicBezTo>
                  <a:cubicBezTo>
                    <a:pt x="4373" y="22349"/>
                    <a:pt x="3931" y="22765"/>
                    <a:pt x="4275" y="23193"/>
                  </a:cubicBezTo>
                  <a:cubicBezTo>
                    <a:pt x="5986" y="25319"/>
                    <a:pt x="8526" y="26197"/>
                    <a:pt x="11153" y="26197"/>
                  </a:cubicBezTo>
                  <a:cubicBezTo>
                    <a:pt x="13588" y="26197"/>
                    <a:pt x="16099" y="25443"/>
                    <a:pt x="18098" y="24229"/>
                  </a:cubicBezTo>
                  <a:cubicBezTo>
                    <a:pt x="20007" y="26588"/>
                    <a:pt x="22407" y="27770"/>
                    <a:pt x="25049" y="27770"/>
                  </a:cubicBezTo>
                  <a:cubicBezTo>
                    <a:pt x="26395" y="27770"/>
                    <a:pt x="27803" y="27463"/>
                    <a:pt x="29242" y="26849"/>
                  </a:cubicBezTo>
                  <a:cubicBezTo>
                    <a:pt x="29528" y="26718"/>
                    <a:pt x="30016" y="26539"/>
                    <a:pt x="30421" y="26289"/>
                  </a:cubicBezTo>
                  <a:cubicBezTo>
                    <a:pt x="32252" y="27881"/>
                    <a:pt x="34378" y="29004"/>
                    <a:pt x="36556" y="29004"/>
                  </a:cubicBezTo>
                  <a:cubicBezTo>
                    <a:pt x="37848" y="29004"/>
                    <a:pt x="39157" y="28609"/>
                    <a:pt x="40434" y="27682"/>
                  </a:cubicBezTo>
                  <a:cubicBezTo>
                    <a:pt x="40791" y="27420"/>
                    <a:pt x="41077" y="27158"/>
                    <a:pt x="41291" y="26896"/>
                  </a:cubicBezTo>
                  <a:cubicBezTo>
                    <a:pt x="42256" y="27956"/>
                    <a:pt x="43625" y="28599"/>
                    <a:pt x="45018" y="28885"/>
                  </a:cubicBezTo>
                  <a:cubicBezTo>
                    <a:pt x="45445" y="28971"/>
                    <a:pt x="46008" y="29025"/>
                    <a:pt x="46617" y="29025"/>
                  </a:cubicBezTo>
                  <a:cubicBezTo>
                    <a:pt x="48366" y="29025"/>
                    <a:pt x="50499" y="28577"/>
                    <a:pt x="50923" y="27146"/>
                  </a:cubicBezTo>
                  <a:cubicBezTo>
                    <a:pt x="52138" y="23062"/>
                    <a:pt x="53352" y="18967"/>
                    <a:pt x="54567" y="14883"/>
                  </a:cubicBezTo>
                  <a:cubicBezTo>
                    <a:pt x="54695" y="14439"/>
                    <a:pt x="54334" y="14151"/>
                    <a:pt x="53979" y="14151"/>
                  </a:cubicBezTo>
                  <a:cubicBezTo>
                    <a:pt x="53743" y="14151"/>
                    <a:pt x="53509" y="14278"/>
                    <a:pt x="53424" y="14573"/>
                  </a:cubicBezTo>
                  <a:cubicBezTo>
                    <a:pt x="52435" y="17883"/>
                    <a:pt x="51459" y="21205"/>
                    <a:pt x="50471" y="24515"/>
                  </a:cubicBezTo>
                  <a:cubicBezTo>
                    <a:pt x="50257" y="25229"/>
                    <a:pt x="50054" y="25932"/>
                    <a:pt x="49840" y="26634"/>
                  </a:cubicBezTo>
                  <a:cubicBezTo>
                    <a:pt x="49554" y="27587"/>
                    <a:pt x="48947" y="27349"/>
                    <a:pt x="47899" y="27623"/>
                  </a:cubicBezTo>
                  <a:cubicBezTo>
                    <a:pt x="47412" y="27752"/>
                    <a:pt x="46886" y="27817"/>
                    <a:pt x="46352" y="27817"/>
                  </a:cubicBezTo>
                  <a:cubicBezTo>
                    <a:pt x="44666" y="27817"/>
                    <a:pt x="42887" y="27166"/>
                    <a:pt x="41910" y="25801"/>
                  </a:cubicBezTo>
                  <a:cubicBezTo>
                    <a:pt x="42125" y="25146"/>
                    <a:pt x="42196" y="24408"/>
                    <a:pt x="42351" y="23455"/>
                  </a:cubicBezTo>
                  <a:cubicBezTo>
                    <a:pt x="42958" y="19705"/>
                    <a:pt x="43565" y="15966"/>
                    <a:pt x="44184" y="12228"/>
                  </a:cubicBezTo>
                  <a:cubicBezTo>
                    <a:pt x="44363" y="11120"/>
                    <a:pt x="44542" y="10025"/>
                    <a:pt x="44720" y="8918"/>
                  </a:cubicBezTo>
                  <a:cubicBezTo>
                    <a:pt x="44839" y="8203"/>
                    <a:pt x="46054" y="6846"/>
                    <a:pt x="46578" y="6072"/>
                  </a:cubicBezTo>
                  <a:cubicBezTo>
                    <a:pt x="46877" y="5631"/>
                    <a:pt x="46467" y="5208"/>
                    <a:pt x="46047" y="5208"/>
                  </a:cubicBezTo>
                  <a:cubicBezTo>
                    <a:pt x="45866" y="5208"/>
                    <a:pt x="45683" y="5287"/>
                    <a:pt x="45554" y="5477"/>
                  </a:cubicBezTo>
                  <a:cubicBezTo>
                    <a:pt x="44506" y="7049"/>
                    <a:pt x="43661" y="8096"/>
                    <a:pt x="43363" y="9930"/>
                  </a:cubicBezTo>
                  <a:cubicBezTo>
                    <a:pt x="42863" y="12954"/>
                    <a:pt x="42375" y="15978"/>
                    <a:pt x="41887" y="19014"/>
                  </a:cubicBezTo>
                  <a:cubicBezTo>
                    <a:pt x="41506" y="21265"/>
                    <a:pt x="41136" y="23527"/>
                    <a:pt x="40779" y="25789"/>
                  </a:cubicBezTo>
                  <a:cubicBezTo>
                    <a:pt x="40786" y="25740"/>
                    <a:pt x="40789" y="25717"/>
                    <a:pt x="40784" y="25717"/>
                  </a:cubicBezTo>
                  <a:lnTo>
                    <a:pt x="40784" y="25717"/>
                  </a:lnTo>
                  <a:cubicBezTo>
                    <a:pt x="40770" y="25717"/>
                    <a:pt x="40709" y="25843"/>
                    <a:pt x="40541" y="26027"/>
                  </a:cubicBezTo>
                  <a:cubicBezTo>
                    <a:pt x="40077" y="26515"/>
                    <a:pt x="39529" y="26896"/>
                    <a:pt x="38946" y="27242"/>
                  </a:cubicBezTo>
                  <a:cubicBezTo>
                    <a:pt x="38148" y="27704"/>
                    <a:pt x="37340" y="27901"/>
                    <a:pt x="36543" y="27901"/>
                  </a:cubicBezTo>
                  <a:cubicBezTo>
                    <a:pt x="34531" y="27901"/>
                    <a:pt x="32587" y="26650"/>
                    <a:pt x="31052" y="25277"/>
                  </a:cubicBezTo>
                  <a:cubicBezTo>
                    <a:pt x="31135" y="24313"/>
                    <a:pt x="31207" y="23348"/>
                    <a:pt x="31278" y="22384"/>
                  </a:cubicBezTo>
                  <a:cubicBezTo>
                    <a:pt x="31600" y="18145"/>
                    <a:pt x="31921" y="13918"/>
                    <a:pt x="32254" y="9680"/>
                  </a:cubicBezTo>
                  <a:cubicBezTo>
                    <a:pt x="32350" y="8334"/>
                    <a:pt x="32457" y="6989"/>
                    <a:pt x="32552" y="5644"/>
                  </a:cubicBezTo>
                  <a:cubicBezTo>
                    <a:pt x="32576" y="5405"/>
                    <a:pt x="32576" y="5536"/>
                    <a:pt x="32897" y="4834"/>
                  </a:cubicBezTo>
                  <a:cubicBezTo>
                    <a:pt x="33266" y="3977"/>
                    <a:pt x="33647" y="3131"/>
                    <a:pt x="34028" y="2286"/>
                  </a:cubicBezTo>
                  <a:cubicBezTo>
                    <a:pt x="34241" y="1813"/>
                    <a:pt x="33831" y="1384"/>
                    <a:pt x="33450" y="1384"/>
                  </a:cubicBezTo>
                  <a:cubicBezTo>
                    <a:pt x="33275" y="1384"/>
                    <a:pt x="33105" y="1474"/>
                    <a:pt x="33004" y="1691"/>
                  </a:cubicBezTo>
                  <a:cubicBezTo>
                    <a:pt x="32171" y="3560"/>
                    <a:pt x="31421" y="4989"/>
                    <a:pt x="31266" y="7001"/>
                  </a:cubicBezTo>
                  <a:cubicBezTo>
                    <a:pt x="30992" y="10597"/>
                    <a:pt x="30718" y="14204"/>
                    <a:pt x="30445" y="17812"/>
                  </a:cubicBezTo>
                  <a:cubicBezTo>
                    <a:pt x="30254" y="20253"/>
                    <a:pt x="30076" y="22693"/>
                    <a:pt x="29885" y="25134"/>
                  </a:cubicBezTo>
                  <a:cubicBezTo>
                    <a:pt x="29814" y="25194"/>
                    <a:pt x="29683" y="25289"/>
                    <a:pt x="29444" y="25432"/>
                  </a:cubicBezTo>
                  <a:cubicBezTo>
                    <a:pt x="28659" y="25872"/>
                    <a:pt x="27801" y="26170"/>
                    <a:pt x="26932" y="26408"/>
                  </a:cubicBezTo>
                  <a:cubicBezTo>
                    <a:pt x="26270" y="26589"/>
                    <a:pt x="25624" y="26675"/>
                    <a:pt x="24998" y="26675"/>
                  </a:cubicBezTo>
                  <a:cubicBezTo>
                    <a:pt x="22660" y="26675"/>
                    <a:pt x="20602" y="25478"/>
                    <a:pt x="19062" y="23562"/>
                  </a:cubicBezTo>
                  <a:cubicBezTo>
                    <a:pt x="22146" y="21146"/>
                    <a:pt x="23849" y="16812"/>
                    <a:pt x="22932" y="13133"/>
                  </a:cubicBezTo>
                  <a:cubicBezTo>
                    <a:pt x="22646" y="12025"/>
                    <a:pt x="21920" y="11692"/>
                    <a:pt x="20812" y="11466"/>
                  </a:cubicBezTo>
                  <a:cubicBezTo>
                    <a:pt x="20360" y="11371"/>
                    <a:pt x="19896" y="11287"/>
                    <a:pt x="19443" y="11216"/>
                  </a:cubicBezTo>
                  <a:lnTo>
                    <a:pt x="19443" y="572"/>
                  </a:lnTo>
                  <a:cubicBezTo>
                    <a:pt x="19443" y="191"/>
                    <a:pt x="19146" y="0"/>
                    <a:pt x="18848" y="0"/>
                  </a:cubicBezTo>
                  <a:close/>
                </a:path>
              </a:pathLst>
            </a:custGeom>
            <a:solidFill>
              <a:srgbClr val="7F36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3014728716"/>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p:cNvSpPr>
            <a:spLocks noGrp="1"/>
          </p:cNvSpPr>
          <p:nvPr>
            <p:ph type="body" sz="quarter" idx="4294967295"/>
          </p:nvPr>
        </p:nvSpPr>
        <p:spPr>
          <a:xfrm>
            <a:off x="457279" y="24049"/>
            <a:ext cx="9144000" cy="576262"/>
          </a:xfrm>
        </p:spPr>
        <p:txBody>
          <a:bodyPr>
            <a:noAutofit/>
          </a:bodyPr>
          <a:lstStyle/>
          <a:p>
            <a:pPr marL="114300" indent="0">
              <a:buNone/>
            </a:pPr>
            <a:r>
              <a:rPr lang="en-US" altLang="ko-KR" sz="3200" b="1" dirty="0">
                <a:solidFill>
                  <a:schemeClr val="accent1"/>
                </a:solidFill>
              </a:rPr>
              <a:t>Worldmap Style</a:t>
            </a:r>
            <a:endParaRPr lang="ko-KR" altLang="en-US" sz="3200" b="1" dirty="0">
              <a:solidFill>
                <a:schemeClr val="accent1"/>
              </a:solidFill>
            </a:endParaRPr>
          </a:p>
        </p:txBody>
      </p:sp>
      <p:sp>
        <p:nvSpPr>
          <p:cNvPr id="3" name="Text Placeholder 2"/>
          <p:cNvSpPr>
            <a:spLocks noGrp="1"/>
          </p:cNvSpPr>
          <p:nvPr>
            <p:ph type="body" sz="quarter" idx="4294967295"/>
          </p:nvPr>
        </p:nvSpPr>
        <p:spPr>
          <a:xfrm>
            <a:off x="0" y="942975"/>
            <a:ext cx="9144000" cy="287338"/>
          </a:xfrm>
        </p:spPr>
        <p:txBody>
          <a:bodyPr>
            <a:normAutofit fontScale="40000" lnSpcReduction="20000"/>
          </a:bodyPr>
          <a:lstStyle/>
          <a:p>
            <a:pPr lvl="0"/>
            <a:r>
              <a:rPr lang="en-US" altLang="ko-KR" dirty="0">
                <a:solidFill>
                  <a:schemeClr val="bg1"/>
                </a:solidFill>
              </a:rPr>
              <a:t>Insert the title of your subtitle Here</a:t>
            </a:r>
          </a:p>
        </p:txBody>
      </p:sp>
      <p:grpSp>
        <p:nvGrpSpPr>
          <p:cNvPr id="302" name="그룹 301">
            <a:extLst>
              <a:ext uri="{FF2B5EF4-FFF2-40B4-BE49-F238E27FC236}">
                <a16:creationId xmlns:a16="http://schemas.microsoft.com/office/drawing/2014/main" id="{8EE4E066-DFB7-43F9-A821-47B924DF0966}"/>
              </a:ext>
            </a:extLst>
          </p:cNvPr>
          <p:cNvGrpSpPr/>
          <p:nvPr/>
        </p:nvGrpSpPr>
        <p:grpSpPr>
          <a:xfrm>
            <a:off x="375476" y="1365226"/>
            <a:ext cx="2252693" cy="1031118"/>
            <a:chOff x="375476" y="1365226"/>
            <a:chExt cx="2252693" cy="1031118"/>
          </a:xfrm>
        </p:grpSpPr>
        <p:sp>
          <p:nvSpPr>
            <p:cNvPr id="11" name="TextBox 10"/>
            <p:cNvSpPr txBox="1"/>
            <p:nvPr/>
          </p:nvSpPr>
          <p:spPr>
            <a:xfrm>
              <a:off x="460002" y="1750013"/>
              <a:ext cx="2168167" cy="646331"/>
            </a:xfrm>
            <a:prstGeom prst="rect">
              <a:avLst/>
            </a:prstGeom>
            <a:noFill/>
          </p:spPr>
          <p:txBody>
            <a:bodyPr wrap="square" rtlCol="0">
              <a:spAutoFit/>
            </a:bodyPr>
            <a:lstStyle/>
            <a:p>
              <a:r>
                <a:rPr lang="en-US" altLang="ko-KR" sz="1200" dirty="0">
                  <a:solidFill>
                    <a:srgbClr val="027696"/>
                  </a:solidFill>
                  <a:cs typeface="Arial" pitchFamily="34" charset="0"/>
                </a:rPr>
                <a:t>Get a modern PowerPoint  Presentation that is beautifully designed</a:t>
              </a:r>
            </a:p>
          </p:txBody>
        </p:sp>
        <p:sp>
          <p:nvSpPr>
            <p:cNvPr id="12" name="TextBox 11"/>
            <p:cNvSpPr txBox="1"/>
            <p:nvPr/>
          </p:nvSpPr>
          <p:spPr>
            <a:xfrm>
              <a:off x="375476" y="1365226"/>
              <a:ext cx="2252693" cy="324000"/>
            </a:xfrm>
            <a:prstGeom prst="roundRect">
              <a:avLst>
                <a:gd name="adj" fmla="val 50000"/>
              </a:avLst>
            </a:prstGeom>
            <a:solidFill>
              <a:schemeClr val="accent1"/>
            </a:solidFill>
          </p:spPr>
          <p:txBody>
            <a:bodyPr wrap="square" rtlCol="0" anchor="ctr">
              <a:spAutoFit/>
            </a:bodyPr>
            <a:lstStyle/>
            <a:p>
              <a:r>
                <a:rPr lang="en-US" altLang="ko-KR" sz="1400" b="1" dirty="0">
                  <a:solidFill>
                    <a:schemeClr val="bg1"/>
                  </a:solidFill>
                  <a:cs typeface="Arial" pitchFamily="34" charset="0"/>
                </a:rPr>
                <a:t>   Your Text Here</a:t>
              </a:r>
              <a:endParaRPr lang="ko-KR" altLang="en-US" sz="1400" b="1" dirty="0">
                <a:solidFill>
                  <a:schemeClr val="bg1"/>
                </a:solidFill>
                <a:cs typeface="Arial" pitchFamily="34" charset="0"/>
              </a:endParaRPr>
            </a:p>
          </p:txBody>
        </p:sp>
      </p:grpSp>
      <p:grpSp>
        <p:nvGrpSpPr>
          <p:cNvPr id="303" name="그룹 302">
            <a:extLst>
              <a:ext uri="{FF2B5EF4-FFF2-40B4-BE49-F238E27FC236}">
                <a16:creationId xmlns:a16="http://schemas.microsoft.com/office/drawing/2014/main" id="{F98E1697-6A05-4BA4-9E04-D455E43F1FC8}"/>
              </a:ext>
            </a:extLst>
          </p:cNvPr>
          <p:cNvGrpSpPr/>
          <p:nvPr/>
        </p:nvGrpSpPr>
        <p:grpSpPr>
          <a:xfrm>
            <a:off x="372753" y="3206094"/>
            <a:ext cx="2252693" cy="1021840"/>
            <a:chOff x="372753" y="3206094"/>
            <a:chExt cx="2252693" cy="1021840"/>
          </a:xfrm>
        </p:grpSpPr>
        <p:sp>
          <p:nvSpPr>
            <p:cNvPr id="14" name="TextBox 13"/>
            <p:cNvSpPr txBox="1"/>
            <p:nvPr/>
          </p:nvSpPr>
          <p:spPr>
            <a:xfrm>
              <a:off x="457279" y="3581603"/>
              <a:ext cx="2168167" cy="646331"/>
            </a:xfrm>
            <a:prstGeom prst="rect">
              <a:avLst/>
            </a:prstGeom>
            <a:noFill/>
          </p:spPr>
          <p:txBody>
            <a:bodyPr wrap="square" rtlCol="0">
              <a:spAutoFit/>
            </a:bodyPr>
            <a:lstStyle/>
            <a:p>
              <a:r>
                <a:rPr lang="en-US" altLang="ko-KR" sz="1200" dirty="0">
                  <a:solidFill>
                    <a:srgbClr val="027696"/>
                  </a:solidFill>
                  <a:cs typeface="Arial" pitchFamily="34" charset="0"/>
                </a:rPr>
                <a:t>Get a modern PowerPoint  Presentation that is beautifully designed</a:t>
              </a:r>
            </a:p>
          </p:txBody>
        </p:sp>
        <p:sp>
          <p:nvSpPr>
            <p:cNvPr id="15" name="TextBox 14"/>
            <p:cNvSpPr txBox="1"/>
            <p:nvPr/>
          </p:nvSpPr>
          <p:spPr>
            <a:xfrm>
              <a:off x="372753" y="3206094"/>
              <a:ext cx="2252693" cy="324000"/>
            </a:xfrm>
            <a:prstGeom prst="roundRect">
              <a:avLst>
                <a:gd name="adj" fmla="val 50000"/>
              </a:avLst>
            </a:prstGeom>
            <a:solidFill>
              <a:schemeClr val="accent1"/>
            </a:solidFill>
          </p:spPr>
          <p:txBody>
            <a:bodyPr wrap="square" rtlCol="0" anchor="ctr">
              <a:spAutoFit/>
            </a:bodyPr>
            <a:lstStyle/>
            <a:p>
              <a:r>
                <a:rPr lang="en-US" altLang="ko-KR" sz="1400" b="1" dirty="0">
                  <a:solidFill>
                    <a:schemeClr val="bg1"/>
                  </a:solidFill>
                  <a:cs typeface="Arial" pitchFamily="34" charset="0"/>
                </a:rPr>
                <a:t>   Your Text Here</a:t>
              </a:r>
              <a:endParaRPr lang="ko-KR" altLang="en-US" sz="1400" b="1" dirty="0">
                <a:solidFill>
                  <a:schemeClr val="bg1"/>
                </a:solidFill>
                <a:cs typeface="Arial" pitchFamily="34" charset="0"/>
              </a:endParaRPr>
            </a:p>
          </p:txBody>
        </p:sp>
      </p:grpSp>
      <p:grpSp>
        <p:nvGrpSpPr>
          <p:cNvPr id="301" name="그룹 300">
            <a:extLst>
              <a:ext uri="{FF2B5EF4-FFF2-40B4-BE49-F238E27FC236}">
                <a16:creationId xmlns:a16="http://schemas.microsoft.com/office/drawing/2014/main" id="{676F318E-5B03-4CBF-9DF5-0174B8610951}"/>
              </a:ext>
            </a:extLst>
          </p:cNvPr>
          <p:cNvGrpSpPr/>
          <p:nvPr/>
        </p:nvGrpSpPr>
        <p:grpSpPr>
          <a:xfrm>
            <a:off x="6567779" y="1005186"/>
            <a:ext cx="2252693" cy="1031507"/>
            <a:chOff x="6567779" y="1005186"/>
            <a:chExt cx="2252693" cy="1031507"/>
          </a:xfrm>
        </p:grpSpPr>
        <p:sp>
          <p:nvSpPr>
            <p:cNvPr id="17" name="TextBox 16"/>
            <p:cNvSpPr txBox="1"/>
            <p:nvPr/>
          </p:nvSpPr>
          <p:spPr>
            <a:xfrm>
              <a:off x="6652305" y="1390362"/>
              <a:ext cx="2168167" cy="646331"/>
            </a:xfrm>
            <a:prstGeom prst="rect">
              <a:avLst/>
            </a:prstGeom>
            <a:noFill/>
          </p:spPr>
          <p:txBody>
            <a:bodyPr wrap="square" rtlCol="0">
              <a:spAutoFit/>
            </a:bodyPr>
            <a:lstStyle/>
            <a:p>
              <a:r>
                <a:rPr lang="en-US" altLang="ko-KR" sz="1200" dirty="0">
                  <a:solidFill>
                    <a:srgbClr val="027696"/>
                  </a:solidFill>
                  <a:cs typeface="Arial" pitchFamily="34" charset="0"/>
                </a:rPr>
                <a:t>Get a modern PowerPoint  Presentation that is beautifully designed</a:t>
              </a:r>
            </a:p>
          </p:txBody>
        </p:sp>
        <p:sp>
          <p:nvSpPr>
            <p:cNvPr id="18" name="TextBox 17"/>
            <p:cNvSpPr txBox="1"/>
            <p:nvPr/>
          </p:nvSpPr>
          <p:spPr>
            <a:xfrm>
              <a:off x="6567779" y="1005186"/>
              <a:ext cx="2252693" cy="324000"/>
            </a:xfrm>
            <a:prstGeom prst="roundRect">
              <a:avLst>
                <a:gd name="adj" fmla="val 50000"/>
              </a:avLst>
            </a:prstGeom>
            <a:solidFill>
              <a:schemeClr val="accent3"/>
            </a:solidFill>
          </p:spPr>
          <p:txBody>
            <a:bodyPr wrap="square" rtlCol="0" anchor="ctr">
              <a:spAutoFit/>
            </a:bodyPr>
            <a:lstStyle/>
            <a:p>
              <a:r>
                <a:rPr lang="en-US" altLang="ko-KR" sz="1400" b="1" dirty="0">
                  <a:solidFill>
                    <a:schemeClr val="bg1"/>
                  </a:solidFill>
                  <a:cs typeface="Arial" pitchFamily="34" charset="0"/>
                </a:rPr>
                <a:t>   Your Text Here</a:t>
              </a:r>
              <a:endParaRPr lang="ko-KR" altLang="en-US" sz="1400" b="1" dirty="0">
                <a:solidFill>
                  <a:schemeClr val="bg1"/>
                </a:solidFill>
                <a:cs typeface="Arial" pitchFamily="34" charset="0"/>
              </a:endParaRPr>
            </a:p>
          </p:txBody>
        </p:sp>
      </p:grpSp>
      <p:grpSp>
        <p:nvGrpSpPr>
          <p:cNvPr id="300" name="그룹 299">
            <a:extLst>
              <a:ext uri="{FF2B5EF4-FFF2-40B4-BE49-F238E27FC236}">
                <a16:creationId xmlns:a16="http://schemas.microsoft.com/office/drawing/2014/main" id="{839F2E2A-F505-45D0-B4B5-029F9700E8D7}"/>
              </a:ext>
            </a:extLst>
          </p:cNvPr>
          <p:cNvGrpSpPr/>
          <p:nvPr/>
        </p:nvGrpSpPr>
        <p:grpSpPr>
          <a:xfrm>
            <a:off x="6567779" y="2404967"/>
            <a:ext cx="2252693" cy="1016914"/>
            <a:chOff x="6567779" y="2404967"/>
            <a:chExt cx="2252693" cy="1016914"/>
          </a:xfrm>
        </p:grpSpPr>
        <p:sp>
          <p:nvSpPr>
            <p:cNvPr id="20" name="TextBox 19"/>
            <p:cNvSpPr txBox="1"/>
            <p:nvPr/>
          </p:nvSpPr>
          <p:spPr>
            <a:xfrm>
              <a:off x="6652305" y="2775550"/>
              <a:ext cx="2168167" cy="646331"/>
            </a:xfrm>
            <a:prstGeom prst="rect">
              <a:avLst/>
            </a:prstGeom>
            <a:noFill/>
          </p:spPr>
          <p:txBody>
            <a:bodyPr wrap="square" rtlCol="0">
              <a:spAutoFit/>
            </a:bodyPr>
            <a:lstStyle/>
            <a:p>
              <a:r>
                <a:rPr lang="en-US" altLang="ko-KR" sz="1200" dirty="0">
                  <a:solidFill>
                    <a:srgbClr val="027696"/>
                  </a:solidFill>
                  <a:cs typeface="Arial" pitchFamily="34" charset="0"/>
                </a:rPr>
                <a:t>Get a modern PowerPoint  Presentation that is beautifully designed</a:t>
              </a:r>
            </a:p>
          </p:txBody>
        </p:sp>
        <p:sp>
          <p:nvSpPr>
            <p:cNvPr id="21" name="TextBox 20"/>
            <p:cNvSpPr txBox="1"/>
            <p:nvPr/>
          </p:nvSpPr>
          <p:spPr>
            <a:xfrm>
              <a:off x="6567779" y="2404967"/>
              <a:ext cx="2252693" cy="324000"/>
            </a:xfrm>
            <a:prstGeom prst="roundRect">
              <a:avLst>
                <a:gd name="adj" fmla="val 50000"/>
              </a:avLst>
            </a:prstGeom>
            <a:solidFill>
              <a:schemeClr val="accent1"/>
            </a:solidFill>
          </p:spPr>
          <p:txBody>
            <a:bodyPr wrap="square" rtlCol="0" anchor="ctr">
              <a:spAutoFit/>
            </a:bodyPr>
            <a:lstStyle/>
            <a:p>
              <a:r>
                <a:rPr lang="en-US" altLang="ko-KR" sz="1400" b="1" dirty="0">
                  <a:solidFill>
                    <a:schemeClr val="bg1"/>
                  </a:solidFill>
                  <a:cs typeface="Arial" pitchFamily="34" charset="0"/>
                </a:rPr>
                <a:t>   Your Text Here</a:t>
              </a:r>
              <a:endParaRPr lang="ko-KR" altLang="en-US" sz="1400" b="1" dirty="0">
                <a:solidFill>
                  <a:schemeClr val="bg1"/>
                </a:solidFill>
                <a:cs typeface="Arial" pitchFamily="34" charset="0"/>
              </a:endParaRPr>
            </a:p>
          </p:txBody>
        </p:sp>
      </p:grpSp>
      <p:grpSp>
        <p:nvGrpSpPr>
          <p:cNvPr id="4" name="그룹 3">
            <a:extLst>
              <a:ext uri="{FF2B5EF4-FFF2-40B4-BE49-F238E27FC236}">
                <a16:creationId xmlns:a16="http://schemas.microsoft.com/office/drawing/2014/main" id="{ED9516AE-7164-43D5-B34C-1837DD378471}"/>
              </a:ext>
            </a:extLst>
          </p:cNvPr>
          <p:cNvGrpSpPr/>
          <p:nvPr/>
        </p:nvGrpSpPr>
        <p:grpSpPr>
          <a:xfrm>
            <a:off x="6567779" y="3780875"/>
            <a:ext cx="2252693" cy="1023123"/>
            <a:chOff x="6567779" y="3780875"/>
            <a:chExt cx="2252693" cy="1023123"/>
          </a:xfrm>
        </p:grpSpPr>
        <p:sp>
          <p:nvSpPr>
            <p:cNvPr id="23" name="TextBox 22"/>
            <p:cNvSpPr txBox="1"/>
            <p:nvPr/>
          </p:nvSpPr>
          <p:spPr>
            <a:xfrm>
              <a:off x="6652305" y="4157667"/>
              <a:ext cx="2168167" cy="646331"/>
            </a:xfrm>
            <a:prstGeom prst="rect">
              <a:avLst/>
            </a:prstGeom>
            <a:noFill/>
          </p:spPr>
          <p:txBody>
            <a:bodyPr wrap="square" rtlCol="0">
              <a:spAutoFit/>
            </a:bodyPr>
            <a:lstStyle/>
            <a:p>
              <a:r>
                <a:rPr lang="en-US" altLang="ko-KR" sz="1200" dirty="0">
                  <a:solidFill>
                    <a:srgbClr val="027696"/>
                  </a:solidFill>
                  <a:cs typeface="Arial" pitchFamily="34" charset="0"/>
                </a:rPr>
                <a:t>Get a modern PowerPoint  Presentation that is beautifully designed</a:t>
              </a:r>
            </a:p>
          </p:txBody>
        </p:sp>
        <p:sp>
          <p:nvSpPr>
            <p:cNvPr id="24" name="TextBox 23"/>
            <p:cNvSpPr txBox="1"/>
            <p:nvPr/>
          </p:nvSpPr>
          <p:spPr>
            <a:xfrm>
              <a:off x="6567779" y="3780875"/>
              <a:ext cx="2252693" cy="324000"/>
            </a:xfrm>
            <a:prstGeom prst="roundRect">
              <a:avLst>
                <a:gd name="adj" fmla="val 50000"/>
              </a:avLst>
            </a:prstGeom>
            <a:solidFill>
              <a:schemeClr val="accent3"/>
            </a:solidFill>
          </p:spPr>
          <p:txBody>
            <a:bodyPr wrap="square" rtlCol="0" anchor="ctr">
              <a:spAutoFit/>
            </a:bodyPr>
            <a:lstStyle/>
            <a:p>
              <a:r>
                <a:rPr lang="en-US" altLang="ko-KR" sz="1400" b="1" dirty="0">
                  <a:solidFill>
                    <a:schemeClr val="bg1"/>
                  </a:solidFill>
                  <a:cs typeface="Arial" pitchFamily="34" charset="0"/>
                </a:rPr>
                <a:t>   Your Text Here</a:t>
              </a:r>
              <a:endParaRPr lang="ko-KR" altLang="en-US" sz="1400" b="1" dirty="0">
                <a:solidFill>
                  <a:schemeClr val="bg1"/>
                </a:solidFill>
                <a:cs typeface="Arial" pitchFamily="34" charset="0"/>
              </a:endParaRPr>
            </a:p>
          </p:txBody>
        </p:sp>
      </p:grpSp>
      <p:pic>
        <p:nvPicPr>
          <p:cNvPr id="6" name="Imagen 5"/>
          <p:cNvPicPr>
            <a:picLocks noChangeAspect="1"/>
          </p:cNvPicPr>
          <p:nvPr/>
        </p:nvPicPr>
        <p:blipFill>
          <a:blip r:embed="rId2"/>
          <a:stretch>
            <a:fillRect/>
          </a:stretch>
        </p:blipFill>
        <p:spPr>
          <a:xfrm>
            <a:off x="2796190" y="1086644"/>
            <a:ext cx="3682648" cy="3850041"/>
          </a:xfrm>
          <a:prstGeom prst="rect">
            <a:avLst/>
          </a:prstGeom>
        </p:spPr>
      </p:pic>
      <p:sp>
        <p:nvSpPr>
          <p:cNvPr id="5" name="Freeform 5">
            <a:extLst>
              <a:ext uri="{FF2B5EF4-FFF2-40B4-BE49-F238E27FC236}">
                <a16:creationId xmlns:a16="http://schemas.microsoft.com/office/drawing/2014/main" id="{B5543AD3-5137-85C7-3F0A-C00F5E9E8445}"/>
              </a:ext>
            </a:extLst>
          </p:cNvPr>
          <p:cNvSpPr/>
          <p:nvPr/>
        </p:nvSpPr>
        <p:spPr bwMode="auto">
          <a:xfrm rot="5400000" flipH="1">
            <a:off x="-367950" y="4296774"/>
            <a:ext cx="1203822" cy="478146"/>
          </a:xfrm>
          <a:custGeom>
            <a:avLst/>
            <a:gdLst>
              <a:gd name="T0" fmla="*/ 5233 w 5233"/>
              <a:gd name="T1" fmla="*/ 1294 h 1294"/>
              <a:gd name="T2" fmla="*/ 0 w 5233"/>
              <a:gd name="T3" fmla="*/ 1294 h 1294"/>
              <a:gd name="T4" fmla="*/ 0 w 5233"/>
              <a:gd name="T5" fmla="*/ 0 h 1294"/>
              <a:gd name="T6" fmla="*/ 3097 w 5233"/>
              <a:gd name="T7" fmla="*/ 0 h 1294"/>
              <a:gd name="T8" fmla="*/ 5233 w 5233"/>
              <a:gd name="T9" fmla="*/ 1294 h 1294"/>
            </a:gdLst>
            <a:ahLst/>
            <a:cxnLst>
              <a:cxn ang="0">
                <a:pos x="T0" y="T1"/>
              </a:cxn>
              <a:cxn ang="0">
                <a:pos x="T2" y="T3"/>
              </a:cxn>
              <a:cxn ang="0">
                <a:pos x="T4" y="T5"/>
              </a:cxn>
              <a:cxn ang="0">
                <a:pos x="T6" y="T7"/>
              </a:cxn>
              <a:cxn ang="0">
                <a:pos x="T8" y="T9"/>
              </a:cxn>
            </a:cxnLst>
            <a:rect l="0" t="0" r="r" b="b"/>
            <a:pathLst>
              <a:path w="5233" h="1294">
                <a:moveTo>
                  <a:pt x="5233" y="1294"/>
                </a:moveTo>
                <a:lnTo>
                  <a:pt x="0" y="1294"/>
                </a:lnTo>
                <a:lnTo>
                  <a:pt x="0" y="0"/>
                </a:lnTo>
                <a:lnTo>
                  <a:pt x="3097" y="0"/>
                </a:lnTo>
                <a:lnTo>
                  <a:pt x="5233" y="1294"/>
                </a:lnTo>
                <a:close/>
              </a:path>
            </a:pathLst>
          </a:custGeom>
          <a:solidFill>
            <a:srgbClr val="E2898B"/>
          </a:solidFill>
          <a:ln>
            <a:noFill/>
          </a:ln>
        </p:spPr>
        <p:txBody>
          <a:bodyPr vert="horz" wrap="square" lIns="91440" tIns="45720" rIns="91440" bIns="45720" numCol="1" anchor="t" anchorCtr="0" compatLnSpc="1">
            <a:prstTxWarp prst="textNoShape">
              <a:avLst/>
            </a:prstTxWarp>
          </a:bodyPr>
          <a:lstStyle/>
          <a:p>
            <a:endParaRPr lang="es-ES" sz="2100">
              <a:solidFill>
                <a:schemeClr val="tx1">
                  <a:lumMod val="65000"/>
                  <a:lumOff val="35000"/>
                </a:schemeClr>
              </a:solidFill>
            </a:endParaRPr>
          </a:p>
        </p:txBody>
      </p:sp>
      <p:grpSp>
        <p:nvGrpSpPr>
          <p:cNvPr id="7" name="Google Shape;6034;p88">
            <a:extLst>
              <a:ext uri="{FF2B5EF4-FFF2-40B4-BE49-F238E27FC236}">
                <a16:creationId xmlns:a16="http://schemas.microsoft.com/office/drawing/2014/main" id="{8EEE751D-BD55-2DA2-BB00-712EAA749CAF}"/>
              </a:ext>
            </a:extLst>
          </p:cNvPr>
          <p:cNvGrpSpPr/>
          <p:nvPr/>
        </p:nvGrpSpPr>
        <p:grpSpPr>
          <a:xfrm>
            <a:off x="7228113" y="37118"/>
            <a:ext cx="1046116" cy="825900"/>
            <a:chOff x="-10007226" y="-743125"/>
            <a:chExt cx="8006101" cy="6320749"/>
          </a:xfrm>
        </p:grpSpPr>
        <p:sp>
          <p:nvSpPr>
            <p:cNvPr id="8" name="Google Shape;6035;p88">
              <a:extLst>
                <a:ext uri="{FF2B5EF4-FFF2-40B4-BE49-F238E27FC236}">
                  <a16:creationId xmlns:a16="http://schemas.microsoft.com/office/drawing/2014/main" id="{03F90514-AA24-D2AD-0AE7-5F9F56446315}"/>
                </a:ext>
              </a:extLst>
            </p:cNvPr>
            <p:cNvSpPr/>
            <p:nvPr/>
          </p:nvSpPr>
          <p:spPr>
            <a:xfrm>
              <a:off x="-8984777" y="-743125"/>
              <a:ext cx="5960899" cy="5960874"/>
            </a:xfrm>
            <a:custGeom>
              <a:avLst/>
              <a:gdLst/>
              <a:ahLst/>
              <a:cxnLst/>
              <a:rect l="l" t="t" r="r" b="b"/>
              <a:pathLst>
                <a:path w="238436" h="238435" extrusionOk="0">
                  <a:moveTo>
                    <a:pt x="119218" y="1"/>
                  </a:moveTo>
                  <a:cubicBezTo>
                    <a:pt x="53377" y="1"/>
                    <a:pt x="1" y="53376"/>
                    <a:pt x="1" y="119218"/>
                  </a:cubicBezTo>
                  <a:cubicBezTo>
                    <a:pt x="1" y="185059"/>
                    <a:pt x="53377" y="238435"/>
                    <a:pt x="119218" y="238435"/>
                  </a:cubicBezTo>
                  <a:cubicBezTo>
                    <a:pt x="185060" y="238435"/>
                    <a:pt x="238435" y="185059"/>
                    <a:pt x="238435" y="119218"/>
                  </a:cubicBezTo>
                  <a:cubicBezTo>
                    <a:pt x="238435" y="53376"/>
                    <a:pt x="185060" y="1"/>
                    <a:pt x="1192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 name="Google Shape;6036;p88">
              <a:extLst>
                <a:ext uri="{FF2B5EF4-FFF2-40B4-BE49-F238E27FC236}">
                  <a16:creationId xmlns:a16="http://schemas.microsoft.com/office/drawing/2014/main" id="{396F8E9D-AEE0-B4FA-FF36-CD88A41E98BA}"/>
                </a:ext>
              </a:extLst>
            </p:cNvPr>
            <p:cNvSpPr/>
            <p:nvPr/>
          </p:nvSpPr>
          <p:spPr>
            <a:xfrm>
              <a:off x="-4967225" y="464775"/>
              <a:ext cx="114424" cy="98349"/>
            </a:xfrm>
            <a:custGeom>
              <a:avLst/>
              <a:gdLst/>
              <a:ahLst/>
              <a:cxnLst/>
              <a:rect l="l" t="t" r="r" b="b"/>
              <a:pathLst>
                <a:path w="4577" h="3934" extrusionOk="0">
                  <a:moveTo>
                    <a:pt x="1840" y="1"/>
                  </a:moveTo>
                  <a:cubicBezTo>
                    <a:pt x="655" y="1"/>
                    <a:pt x="0" y="3437"/>
                    <a:pt x="1391" y="3846"/>
                  </a:cubicBezTo>
                  <a:cubicBezTo>
                    <a:pt x="1584" y="3905"/>
                    <a:pt x="1781" y="3933"/>
                    <a:pt x="1974" y="3933"/>
                  </a:cubicBezTo>
                  <a:cubicBezTo>
                    <a:pt x="3378" y="3933"/>
                    <a:pt x="4576" y="2434"/>
                    <a:pt x="2462" y="310"/>
                  </a:cubicBezTo>
                  <a:cubicBezTo>
                    <a:pt x="2245" y="94"/>
                    <a:pt x="2035" y="1"/>
                    <a:pt x="184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6037;p88">
              <a:extLst>
                <a:ext uri="{FF2B5EF4-FFF2-40B4-BE49-F238E27FC236}">
                  <a16:creationId xmlns:a16="http://schemas.microsoft.com/office/drawing/2014/main" id="{688FBF09-567D-9A64-DD4D-07CA6361FB7D}"/>
                </a:ext>
              </a:extLst>
            </p:cNvPr>
            <p:cNvSpPr/>
            <p:nvPr/>
          </p:nvSpPr>
          <p:spPr>
            <a:xfrm>
              <a:off x="-7323550" y="4612397"/>
              <a:ext cx="533127" cy="499701"/>
            </a:xfrm>
            <a:custGeom>
              <a:avLst/>
              <a:gdLst/>
              <a:ahLst/>
              <a:cxnLst/>
              <a:rect l="l" t="t" r="r" b="b"/>
              <a:pathLst>
                <a:path w="21325" h="19988" extrusionOk="0">
                  <a:moveTo>
                    <a:pt x="7713" y="0"/>
                  </a:moveTo>
                  <a:cubicBezTo>
                    <a:pt x="6004" y="0"/>
                    <a:pt x="4204" y="474"/>
                    <a:pt x="2941" y="1044"/>
                  </a:cubicBezTo>
                  <a:cubicBezTo>
                    <a:pt x="1" y="2390"/>
                    <a:pt x="525" y="8807"/>
                    <a:pt x="1429" y="12617"/>
                  </a:cubicBezTo>
                  <a:cubicBezTo>
                    <a:pt x="7740" y="15641"/>
                    <a:pt x="14360" y="18106"/>
                    <a:pt x="21218" y="19987"/>
                  </a:cubicBezTo>
                  <a:cubicBezTo>
                    <a:pt x="21325" y="19356"/>
                    <a:pt x="21170" y="18594"/>
                    <a:pt x="20622" y="17654"/>
                  </a:cubicBezTo>
                  <a:cubicBezTo>
                    <a:pt x="19110" y="15082"/>
                    <a:pt x="13395" y="8010"/>
                    <a:pt x="12586" y="3461"/>
                  </a:cubicBezTo>
                  <a:cubicBezTo>
                    <a:pt x="12129" y="851"/>
                    <a:pt x="10002" y="0"/>
                    <a:pt x="771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6038;p88">
              <a:extLst>
                <a:ext uri="{FF2B5EF4-FFF2-40B4-BE49-F238E27FC236}">
                  <a16:creationId xmlns:a16="http://schemas.microsoft.com/office/drawing/2014/main" id="{C138124F-32A7-46BA-7AF2-E404659D1DEF}"/>
                </a:ext>
              </a:extLst>
            </p:cNvPr>
            <p:cNvSpPr/>
            <p:nvPr/>
          </p:nvSpPr>
          <p:spPr>
            <a:xfrm>
              <a:off x="-5649225" y="-596377"/>
              <a:ext cx="2481277" cy="2314773"/>
            </a:xfrm>
            <a:custGeom>
              <a:avLst/>
              <a:gdLst/>
              <a:ahLst/>
              <a:cxnLst/>
              <a:rect l="l" t="t" r="r" b="b"/>
              <a:pathLst>
                <a:path w="99251" h="92591" extrusionOk="0">
                  <a:moveTo>
                    <a:pt x="22825" y="1"/>
                  </a:moveTo>
                  <a:lnTo>
                    <a:pt x="22825" y="1"/>
                  </a:lnTo>
                  <a:cubicBezTo>
                    <a:pt x="20896" y="4989"/>
                    <a:pt x="20360" y="9811"/>
                    <a:pt x="24646" y="10073"/>
                  </a:cubicBezTo>
                  <a:cubicBezTo>
                    <a:pt x="28932" y="10335"/>
                    <a:pt x="31349" y="11419"/>
                    <a:pt x="30004" y="14633"/>
                  </a:cubicBezTo>
                  <a:cubicBezTo>
                    <a:pt x="28671" y="17848"/>
                    <a:pt x="26789" y="18384"/>
                    <a:pt x="23837" y="20253"/>
                  </a:cubicBezTo>
                  <a:cubicBezTo>
                    <a:pt x="21786" y="21565"/>
                    <a:pt x="19602" y="23265"/>
                    <a:pt x="18286" y="23265"/>
                  </a:cubicBezTo>
                  <a:cubicBezTo>
                    <a:pt x="17715" y="23265"/>
                    <a:pt x="17307" y="22945"/>
                    <a:pt x="17145" y="22134"/>
                  </a:cubicBezTo>
                  <a:cubicBezTo>
                    <a:pt x="16610" y="19455"/>
                    <a:pt x="13395" y="15169"/>
                    <a:pt x="12323" y="12216"/>
                  </a:cubicBezTo>
                  <a:cubicBezTo>
                    <a:pt x="11547" y="10087"/>
                    <a:pt x="11190" y="7952"/>
                    <a:pt x="10238" y="7952"/>
                  </a:cubicBezTo>
                  <a:cubicBezTo>
                    <a:pt x="9875" y="7952"/>
                    <a:pt x="9426" y="8262"/>
                    <a:pt x="8835" y="9002"/>
                  </a:cubicBezTo>
                  <a:cubicBezTo>
                    <a:pt x="6704" y="11681"/>
                    <a:pt x="4144" y="14098"/>
                    <a:pt x="2072" y="17038"/>
                  </a:cubicBezTo>
                  <a:cubicBezTo>
                    <a:pt x="0" y="19991"/>
                    <a:pt x="4287" y="20253"/>
                    <a:pt x="8299" y="21860"/>
                  </a:cubicBezTo>
                  <a:cubicBezTo>
                    <a:pt x="12323" y="23468"/>
                    <a:pt x="13133" y="26147"/>
                    <a:pt x="12061" y="28028"/>
                  </a:cubicBezTo>
                  <a:cubicBezTo>
                    <a:pt x="10978" y="29897"/>
                    <a:pt x="13800" y="30516"/>
                    <a:pt x="14728" y="32576"/>
                  </a:cubicBezTo>
                  <a:cubicBezTo>
                    <a:pt x="15383" y="34005"/>
                    <a:pt x="16883" y="36862"/>
                    <a:pt x="14728" y="38208"/>
                  </a:cubicBezTo>
                  <a:cubicBezTo>
                    <a:pt x="14415" y="38402"/>
                    <a:pt x="13999" y="38483"/>
                    <a:pt x="13511" y="38483"/>
                  </a:cubicBezTo>
                  <a:cubicBezTo>
                    <a:pt x="11142" y="38483"/>
                    <a:pt x="7064" y="36587"/>
                    <a:pt x="4702" y="36587"/>
                  </a:cubicBezTo>
                  <a:cubicBezTo>
                    <a:pt x="4214" y="36587"/>
                    <a:pt x="3800" y="36668"/>
                    <a:pt x="3489" y="36862"/>
                  </a:cubicBezTo>
                  <a:cubicBezTo>
                    <a:pt x="1334" y="38208"/>
                    <a:pt x="2953" y="46244"/>
                    <a:pt x="2143" y="47852"/>
                  </a:cubicBezTo>
                  <a:cubicBezTo>
                    <a:pt x="1334" y="49459"/>
                    <a:pt x="7585" y="49995"/>
                    <a:pt x="9013" y="51328"/>
                  </a:cubicBezTo>
                  <a:cubicBezTo>
                    <a:pt x="9263" y="51563"/>
                    <a:pt x="9633" y="51667"/>
                    <a:pt x="10080" y="51667"/>
                  </a:cubicBezTo>
                  <a:cubicBezTo>
                    <a:pt x="12194" y="51667"/>
                    <a:pt x="16045" y="49347"/>
                    <a:pt x="17145" y="47578"/>
                  </a:cubicBezTo>
                  <a:cubicBezTo>
                    <a:pt x="18479" y="45435"/>
                    <a:pt x="18217" y="43030"/>
                    <a:pt x="20896" y="40613"/>
                  </a:cubicBezTo>
                  <a:cubicBezTo>
                    <a:pt x="23575" y="38208"/>
                    <a:pt x="25992" y="39279"/>
                    <a:pt x="28135" y="38470"/>
                  </a:cubicBezTo>
                  <a:cubicBezTo>
                    <a:pt x="29613" y="37916"/>
                    <a:pt x="29041" y="37100"/>
                    <a:pt x="29262" y="37100"/>
                  </a:cubicBezTo>
                  <a:cubicBezTo>
                    <a:pt x="29360" y="37100"/>
                    <a:pt x="29613" y="37259"/>
                    <a:pt x="30266" y="37672"/>
                  </a:cubicBezTo>
                  <a:cubicBezTo>
                    <a:pt x="32421" y="39005"/>
                    <a:pt x="40982" y="44363"/>
                    <a:pt x="40458" y="45971"/>
                  </a:cubicBezTo>
                  <a:cubicBezTo>
                    <a:pt x="39922" y="47578"/>
                    <a:pt x="36171" y="46506"/>
                    <a:pt x="35898" y="48649"/>
                  </a:cubicBezTo>
                  <a:cubicBezTo>
                    <a:pt x="35643" y="50729"/>
                    <a:pt x="37654" y="51676"/>
                    <a:pt x="38992" y="51676"/>
                  </a:cubicBezTo>
                  <a:cubicBezTo>
                    <a:pt x="39032" y="51676"/>
                    <a:pt x="39073" y="51675"/>
                    <a:pt x="39112" y="51674"/>
                  </a:cubicBezTo>
                  <a:cubicBezTo>
                    <a:pt x="40458" y="51602"/>
                    <a:pt x="42601" y="48114"/>
                    <a:pt x="43934" y="47316"/>
                  </a:cubicBezTo>
                  <a:cubicBezTo>
                    <a:pt x="44075" y="47231"/>
                    <a:pt x="44231" y="47192"/>
                    <a:pt x="44400" y="47192"/>
                  </a:cubicBezTo>
                  <a:cubicBezTo>
                    <a:pt x="45846" y="47192"/>
                    <a:pt x="48295" y="50053"/>
                    <a:pt x="51173" y="51674"/>
                  </a:cubicBezTo>
                  <a:cubicBezTo>
                    <a:pt x="51526" y="51871"/>
                    <a:pt x="51853" y="51960"/>
                    <a:pt x="52158" y="51960"/>
                  </a:cubicBezTo>
                  <a:cubicBezTo>
                    <a:pt x="54630" y="51960"/>
                    <a:pt x="55636" y="46127"/>
                    <a:pt x="57067" y="45173"/>
                  </a:cubicBezTo>
                  <a:cubicBezTo>
                    <a:pt x="57712" y="44743"/>
                    <a:pt x="59994" y="44528"/>
                    <a:pt x="62513" y="44528"/>
                  </a:cubicBezTo>
                  <a:cubicBezTo>
                    <a:pt x="66275" y="44528"/>
                    <a:pt x="70567" y="45008"/>
                    <a:pt x="70723" y="45971"/>
                  </a:cubicBezTo>
                  <a:cubicBezTo>
                    <a:pt x="70997" y="47578"/>
                    <a:pt x="59746" y="45709"/>
                    <a:pt x="58400" y="49185"/>
                  </a:cubicBezTo>
                  <a:cubicBezTo>
                    <a:pt x="57067" y="52674"/>
                    <a:pt x="62687" y="53745"/>
                    <a:pt x="65639" y="55888"/>
                  </a:cubicBezTo>
                  <a:cubicBezTo>
                    <a:pt x="68580" y="58032"/>
                    <a:pt x="70473" y="65532"/>
                    <a:pt x="70735" y="70890"/>
                  </a:cubicBezTo>
                  <a:cubicBezTo>
                    <a:pt x="70997" y="76248"/>
                    <a:pt x="77153" y="92321"/>
                    <a:pt x="82511" y="92583"/>
                  </a:cubicBezTo>
                  <a:cubicBezTo>
                    <a:pt x="82606" y="92588"/>
                    <a:pt x="82703" y="92591"/>
                    <a:pt x="82800" y="92591"/>
                  </a:cubicBezTo>
                  <a:cubicBezTo>
                    <a:pt x="88143" y="92591"/>
                    <a:pt x="95624" y="85304"/>
                    <a:pt x="94572" y="82404"/>
                  </a:cubicBezTo>
                  <a:cubicBezTo>
                    <a:pt x="93500" y="79463"/>
                    <a:pt x="87071" y="80796"/>
                    <a:pt x="85201" y="76248"/>
                  </a:cubicBezTo>
                  <a:cubicBezTo>
                    <a:pt x="83320" y="71688"/>
                    <a:pt x="80367" y="67938"/>
                    <a:pt x="82249" y="67140"/>
                  </a:cubicBezTo>
                  <a:cubicBezTo>
                    <a:pt x="82307" y="67115"/>
                    <a:pt x="82367" y="67102"/>
                    <a:pt x="82430" y="67102"/>
                  </a:cubicBezTo>
                  <a:cubicBezTo>
                    <a:pt x="84194" y="67102"/>
                    <a:pt x="87576" y="76916"/>
                    <a:pt x="96568" y="76916"/>
                  </a:cubicBezTo>
                  <a:cubicBezTo>
                    <a:pt x="97412" y="76916"/>
                    <a:pt x="98305" y="76830"/>
                    <a:pt x="99251" y="76641"/>
                  </a:cubicBezTo>
                  <a:cubicBezTo>
                    <a:pt x="99239" y="76617"/>
                    <a:pt x="99239" y="76581"/>
                    <a:pt x="99227" y="76558"/>
                  </a:cubicBezTo>
                  <a:cubicBezTo>
                    <a:pt x="98989" y="75903"/>
                    <a:pt x="97441" y="71724"/>
                    <a:pt x="95512" y="66616"/>
                  </a:cubicBezTo>
                  <a:cubicBezTo>
                    <a:pt x="92012" y="58401"/>
                    <a:pt x="87606" y="50674"/>
                    <a:pt x="82439" y="43530"/>
                  </a:cubicBezTo>
                  <a:lnTo>
                    <a:pt x="82439" y="43530"/>
                  </a:lnTo>
                  <a:cubicBezTo>
                    <a:pt x="83201" y="44661"/>
                    <a:pt x="86237" y="54543"/>
                    <a:pt x="82249" y="54817"/>
                  </a:cubicBezTo>
                  <a:cubicBezTo>
                    <a:pt x="82196" y="54820"/>
                    <a:pt x="82144" y="54822"/>
                    <a:pt x="82093" y="54822"/>
                  </a:cubicBezTo>
                  <a:cubicBezTo>
                    <a:pt x="78204" y="54822"/>
                    <a:pt x="77427" y="45155"/>
                    <a:pt x="77427" y="43827"/>
                  </a:cubicBezTo>
                  <a:cubicBezTo>
                    <a:pt x="77427" y="42506"/>
                    <a:pt x="73569" y="32778"/>
                    <a:pt x="73498" y="32588"/>
                  </a:cubicBezTo>
                  <a:cubicBezTo>
                    <a:pt x="73343" y="32421"/>
                    <a:pt x="73176" y="32255"/>
                    <a:pt x="73021" y="32076"/>
                  </a:cubicBezTo>
                  <a:cubicBezTo>
                    <a:pt x="72509" y="31540"/>
                    <a:pt x="71616" y="30612"/>
                    <a:pt x="70461" y="29409"/>
                  </a:cubicBezTo>
                  <a:cubicBezTo>
                    <a:pt x="63723" y="22622"/>
                    <a:pt x="56186" y="16634"/>
                    <a:pt x="47994" y="11621"/>
                  </a:cubicBezTo>
                  <a:lnTo>
                    <a:pt x="47994" y="11621"/>
                  </a:lnTo>
                  <a:cubicBezTo>
                    <a:pt x="47518" y="12978"/>
                    <a:pt x="48363" y="15372"/>
                    <a:pt x="47423" y="16503"/>
                  </a:cubicBezTo>
                  <a:cubicBezTo>
                    <a:pt x="46121" y="18057"/>
                    <a:pt x="42325" y="21874"/>
                    <a:pt x="37950" y="21874"/>
                  </a:cubicBezTo>
                  <a:cubicBezTo>
                    <a:pt x="37803" y="21874"/>
                    <a:pt x="37654" y="21869"/>
                    <a:pt x="37505" y="21860"/>
                  </a:cubicBezTo>
                  <a:cubicBezTo>
                    <a:pt x="32957" y="21599"/>
                    <a:pt x="30814" y="19455"/>
                    <a:pt x="33493" y="17848"/>
                  </a:cubicBezTo>
                  <a:cubicBezTo>
                    <a:pt x="36160" y="16241"/>
                    <a:pt x="37707" y="17312"/>
                    <a:pt x="38850" y="12216"/>
                  </a:cubicBezTo>
                  <a:cubicBezTo>
                    <a:pt x="39886" y="7573"/>
                    <a:pt x="38779" y="6561"/>
                    <a:pt x="38577" y="6418"/>
                  </a:cubicBezTo>
                  <a:cubicBezTo>
                    <a:pt x="33516" y="3918"/>
                    <a:pt x="28254" y="1775"/>
                    <a:pt x="2282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6039;p88">
              <a:extLst>
                <a:ext uri="{FF2B5EF4-FFF2-40B4-BE49-F238E27FC236}">
                  <a16:creationId xmlns:a16="http://schemas.microsoft.com/office/drawing/2014/main" id="{8B257131-6AC2-D989-14E5-7D5B0636E069}"/>
                </a:ext>
              </a:extLst>
            </p:cNvPr>
            <p:cNvSpPr/>
            <p:nvPr/>
          </p:nvSpPr>
          <p:spPr>
            <a:xfrm>
              <a:off x="-5890328" y="666875"/>
              <a:ext cx="2404474" cy="2952774"/>
            </a:xfrm>
            <a:custGeom>
              <a:avLst/>
              <a:gdLst/>
              <a:ahLst/>
              <a:cxnLst/>
              <a:rect l="l" t="t" r="r" b="b"/>
              <a:pathLst>
                <a:path w="96179" h="118111" extrusionOk="0">
                  <a:moveTo>
                    <a:pt x="37505" y="1"/>
                  </a:moveTo>
                  <a:cubicBezTo>
                    <a:pt x="34482" y="1"/>
                    <a:pt x="24022" y="2611"/>
                    <a:pt x="19021" y="2611"/>
                  </a:cubicBezTo>
                  <a:cubicBezTo>
                    <a:pt x="18251" y="2611"/>
                    <a:pt x="17609" y="2549"/>
                    <a:pt x="17145" y="2406"/>
                  </a:cubicBezTo>
                  <a:cubicBezTo>
                    <a:pt x="16859" y="2319"/>
                    <a:pt x="16548" y="2273"/>
                    <a:pt x="16222" y="2273"/>
                  </a:cubicBezTo>
                  <a:cubicBezTo>
                    <a:pt x="14270" y="2273"/>
                    <a:pt x="11803" y="3905"/>
                    <a:pt x="11180" y="8037"/>
                  </a:cubicBezTo>
                  <a:cubicBezTo>
                    <a:pt x="10442" y="12859"/>
                    <a:pt x="6430" y="13931"/>
                    <a:pt x="3751" y="17681"/>
                  </a:cubicBezTo>
                  <a:cubicBezTo>
                    <a:pt x="1072" y="21432"/>
                    <a:pt x="0" y="36719"/>
                    <a:pt x="1334" y="42065"/>
                  </a:cubicBezTo>
                  <a:cubicBezTo>
                    <a:pt x="2679" y="47411"/>
                    <a:pt x="10180" y="55722"/>
                    <a:pt x="15264" y="56531"/>
                  </a:cubicBezTo>
                  <a:cubicBezTo>
                    <a:pt x="17812" y="56930"/>
                    <a:pt x="21095" y="57130"/>
                    <a:pt x="24344" y="57130"/>
                  </a:cubicBezTo>
                  <a:cubicBezTo>
                    <a:pt x="27593" y="57130"/>
                    <a:pt x="30808" y="56930"/>
                    <a:pt x="33219" y="56531"/>
                  </a:cubicBezTo>
                  <a:cubicBezTo>
                    <a:pt x="33563" y="56474"/>
                    <a:pt x="33907" y="56446"/>
                    <a:pt x="34249" y="56446"/>
                  </a:cubicBezTo>
                  <a:cubicBezTo>
                    <a:pt x="38704" y="56446"/>
                    <a:pt x="42863" y="61151"/>
                    <a:pt x="42863" y="65640"/>
                  </a:cubicBezTo>
                  <a:cubicBezTo>
                    <a:pt x="42863" y="70462"/>
                    <a:pt x="48221" y="75546"/>
                    <a:pt x="47959" y="79832"/>
                  </a:cubicBezTo>
                  <a:cubicBezTo>
                    <a:pt x="47685" y="84118"/>
                    <a:pt x="44220" y="92964"/>
                    <a:pt x="47971" y="100465"/>
                  </a:cubicBezTo>
                  <a:cubicBezTo>
                    <a:pt x="51709" y="107966"/>
                    <a:pt x="57067" y="114931"/>
                    <a:pt x="57329" y="117336"/>
                  </a:cubicBezTo>
                  <a:cubicBezTo>
                    <a:pt x="57389" y="117863"/>
                    <a:pt x="57931" y="118110"/>
                    <a:pt x="58796" y="118110"/>
                  </a:cubicBezTo>
                  <a:cubicBezTo>
                    <a:pt x="61900" y="118110"/>
                    <a:pt x="69155" y="114933"/>
                    <a:pt x="73140" y="110109"/>
                  </a:cubicBezTo>
                  <a:cubicBezTo>
                    <a:pt x="78224" y="103942"/>
                    <a:pt x="78498" y="104478"/>
                    <a:pt x="80105" y="98048"/>
                  </a:cubicBezTo>
                  <a:cubicBezTo>
                    <a:pt x="81713" y="91619"/>
                    <a:pt x="85189" y="89214"/>
                    <a:pt x="85725" y="85725"/>
                  </a:cubicBezTo>
                  <a:cubicBezTo>
                    <a:pt x="86261" y="82249"/>
                    <a:pt x="86261" y="78498"/>
                    <a:pt x="85725" y="73403"/>
                  </a:cubicBezTo>
                  <a:cubicBezTo>
                    <a:pt x="85189" y="68319"/>
                    <a:pt x="95107" y="56531"/>
                    <a:pt x="95643" y="51971"/>
                  </a:cubicBezTo>
                  <a:cubicBezTo>
                    <a:pt x="96179" y="47411"/>
                    <a:pt x="90011" y="47411"/>
                    <a:pt x="87606" y="43935"/>
                  </a:cubicBezTo>
                  <a:cubicBezTo>
                    <a:pt x="85189" y="40446"/>
                    <a:pt x="76891" y="24373"/>
                    <a:pt x="76081" y="19289"/>
                  </a:cubicBezTo>
                  <a:cubicBezTo>
                    <a:pt x="75283" y="14193"/>
                    <a:pt x="65639" y="13121"/>
                    <a:pt x="62960" y="11514"/>
                  </a:cubicBezTo>
                  <a:cubicBezTo>
                    <a:pt x="62314" y="11126"/>
                    <a:pt x="61605" y="11004"/>
                    <a:pt x="60845" y="11004"/>
                  </a:cubicBezTo>
                  <a:cubicBezTo>
                    <a:pt x="59547" y="11004"/>
                    <a:pt x="58099" y="11361"/>
                    <a:pt x="56558" y="11361"/>
                  </a:cubicBezTo>
                  <a:cubicBezTo>
                    <a:pt x="55262" y="11361"/>
                    <a:pt x="53901" y="11109"/>
                    <a:pt x="52507" y="10180"/>
                  </a:cubicBezTo>
                  <a:cubicBezTo>
                    <a:pt x="48494" y="7502"/>
                    <a:pt x="40993" y="1"/>
                    <a:pt x="3750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6040;p88">
              <a:extLst>
                <a:ext uri="{FF2B5EF4-FFF2-40B4-BE49-F238E27FC236}">
                  <a16:creationId xmlns:a16="http://schemas.microsoft.com/office/drawing/2014/main" id="{8C7C0786-A2CE-B363-BCFB-8E7DBA255729}"/>
                </a:ext>
              </a:extLst>
            </p:cNvPr>
            <p:cNvSpPr/>
            <p:nvPr/>
          </p:nvSpPr>
          <p:spPr>
            <a:xfrm>
              <a:off x="-8214428" y="1790147"/>
              <a:ext cx="1654399" cy="2598873"/>
            </a:xfrm>
            <a:custGeom>
              <a:avLst/>
              <a:gdLst/>
              <a:ahLst/>
              <a:cxnLst/>
              <a:rect l="l" t="t" r="r" b="b"/>
              <a:pathLst>
                <a:path w="66176" h="103955" extrusionOk="0">
                  <a:moveTo>
                    <a:pt x="11855" y="1"/>
                  </a:moveTo>
                  <a:cubicBezTo>
                    <a:pt x="10872" y="1"/>
                    <a:pt x="9986" y="267"/>
                    <a:pt x="9216" y="873"/>
                  </a:cubicBezTo>
                  <a:cubicBezTo>
                    <a:pt x="6156" y="3290"/>
                    <a:pt x="3632" y="7350"/>
                    <a:pt x="4013" y="8874"/>
                  </a:cubicBezTo>
                  <a:cubicBezTo>
                    <a:pt x="4322" y="10076"/>
                    <a:pt x="5084" y="13994"/>
                    <a:pt x="2941" y="17887"/>
                  </a:cubicBezTo>
                  <a:cubicBezTo>
                    <a:pt x="798" y="21780"/>
                    <a:pt x="0" y="24995"/>
                    <a:pt x="2941" y="31424"/>
                  </a:cubicBezTo>
                  <a:cubicBezTo>
                    <a:pt x="5894" y="37854"/>
                    <a:pt x="10180" y="39997"/>
                    <a:pt x="13395" y="45890"/>
                  </a:cubicBezTo>
                  <a:cubicBezTo>
                    <a:pt x="16609" y="51784"/>
                    <a:pt x="16074" y="61154"/>
                    <a:pt x="16609" y="75084"/>
                  </a:cubicBezTo>
                  <a:cubicBezTo>
                    <a:pt x="17145" y="89015"/>
                    <a:pt x="21967" y="100004"/>
                    <a:pt x="30004" y="103219"/>
                  </a:cubicBezTo>
                  <a:cubicBezTo>
                    <a:pt x="31277" y="103728"/>
                    <a:pt x="32073" y="103955"/>
                    <a:pt x="32514" y="103955"/>
                  </a:cubicBezTo>
                  <a:cubicBezTo>
                    <a:pt x="34859" y="103955"/>
                    <a:pt x="27189" y="97548"/>
                    <a:pt x="27861" y="93039"/>
                  </a:cubicBezTo>
                  <a:cubicBezTo>
                    <a:pt x="28659" y="87681"/>
                    <a:pt x="28397" y="84728"/>
                    <a:pt x="31349" y="80716"/>
                  </a:cubicBezTo>
                  <a:cubicBezTo>
                    <a:pt x="34290" y="76692"/>
                    <a:pt x="36088" y="78299"/>
                    <a:pt x="39743" y="71072"/>
                  </a:cubicBezTo>
                  <a:cubicBezTo>
                    <a:pt x="43399" y="63833"/>
                    <a:pt x="42327" y="61428"/>
                    <a:pt x="46613" y="59011"/>
                  </a:cubicBezTo>
                  <a:cubicBezTo>
                    <a:pt x="50899" y="56606"/>
                    <a:pt x="57067" y="59285"/>
                    <a:pt x="58400" y="50974"/>
                  </a:cubicBezTo>
                  <a:cubicBezTo>
                    <a:pt x="59746" y="42676"/>
                    <a:pt x="54388" y="45081"/>
                    <a:pt x="60282" y="37580"/>
                  </a:cubicBezTo>
                  <a:cubicBezTo>
                    <a:pt x="66175" y="30079"/>
                    <a:pt x="60008" y="28745"/>
                    <a:pt x="54924" y="25793"/>
                  </a:cubicBezTo>
                  <a:cubicBezTo>
                    <a:pt x="49828" y="22852"/>
                    <a:pt x="44744" y="22578"/>
                    <a:pt x="42327" y="19637"/>
                  </a:cubicBezTo>
                  <a:cubicBezTo>
                    <a:pt x="39922" y="16684"/>
                    <a:pt x="40184" y="17494"/>
                    <a:pt x="35898" y="12934"/>
                  </a:cubicBezTo>
                  <a:cubicBezTo>
                    <a:pt x="31611" y="8374"/>
                    <a:pt x="28397" y="8921"/>
                    <a:pt x="22765" y="5159"/>
                  </a:cubicBezTo>
                  <a:cubicBezTo>
                    <a:pt x="18561" y="2353"/>
                    <a:pt x="14776" y="1"/>
                    <a:pt x="1185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6041;p88">
              <a:extLst>
                <a:ext uri="{FF2B5EF4-FFF2-40B4-BE49-F238E27FC236}">
                  <a16:creationId xmlns:a16="http://schemas.microsoft.com/office/drawing/2014/main" id="{F6A565CA-5B79-4358-0FA1-096C3ED3E13D}"/>
                </a:ext>
              </a:extLst>
            </p:cNvPr>
            <p:cNvSpPr/>
            <p:nvPr/>
          </p:nvSpPr>
          <p:spPr>
            <a:xfrm>
              <a:off x="-8826124" y="-277798"/>
              <a:ext cx="1625177" cy="2289776"/>
            </a:xfrm>
            <a:custGeom>
              <a:avLst/>
              <a:gdLst/>
              <a:ahLst/>
              <a:cxnLst/>
              <a:rect l="l" t="t" r="r" b="b"/>
              <a:pathLst>
                <a:path w="65007" h="91591" extrusionOk="0">
                  <a:moveTo>
                    <a:pt x="54955" y="0"/>
                  </a:moveTo>
                  <a:cubicBezTo>
                    <a:pt x="53811" y="0"/>
                    <a:pt x="50981" y="4061"/>
                    <a:pt x="48590" y="4295"/>
                  </a:cubicBezTo>
                  <a:cubicBezTo>
                    <a:pt x="48501" y="4305"/>
                    <a:pt x="48416" y="4309"/>
                    <a:pt x="48336" y="4309"/>
                  </a:cubicBezTo>
                  <a:cubicBezTo>
                    <a:pt x="46063" y="4309"/>
                    <a:pt x="47877" y="648"/>
                    <a:pt x="48590" y="188"/>
                  </a:cubicBezTo>
                  <a:lnTo>
                    <a:pt x="48590" y="188"/>
                  </a:lnTo>
                  <a:cubicBezTo>
                    <a:pt x="45780" y="1986"/>
                    <a:pt x="43066" y="3903"/>
                    <a:pt x="40423" y="5927"/>
                  </a:cubicBezTo>
                  <a:cubicBezTo>
                    <a:pt x="41375" y="10225"/>
                    <a:pt x="37053" y="12332"/>
                    <a:pt x="35720" y="14213"/>
                  </a:cubicBezTo>
                  <a:cubicBezTo>
                    <a:pt x="34374" y="16083"/>
                    <a:pt x="35982" y="20905"/>
                    <a:pt x="34648" y="21178"/>
                  </a:cubicBezTo>
                  <a:cubicBezTo>
                    <a:pt x="34618" y="21184"/>
                    <a:pt x="34587" y="21187"/>
                    <a:pt x="34557" y="21187"/>
                  </a:cubicBezTo>
                  <a:cubicBezTo>
                    <a:pt x="33243" y="21187"/>
                    <a:pt x="31965" y="15762"/>
                    <a:pt x="31791" y="13213"/>
                  </a:cubicBezTo>
                  <a:cubicBezTo>
                    <a:pt x="17479" y="26501"/>
                    <a:pt x="6430" y="43253"/>
                    <a:pt x="1" y="62136"/>
                  </a:cubicBezTo>
                  <a:cubicBezTo>
                    <a:pt x="2061" y="67196"/>
                    <a:pt x="3299" y="71542"/>
                    <a:pt x="4109" y="76364"/>
                  </a:cubicBezTo>
                  <a:cubicBezTo>
                    <a:pt x="4906" y="81186"/>
                    <a:pt x="12407" y="78507"/>
                    <a:pt x="14824" y="82257"/>
                  </a:cubicBezTo>
                  <a:cubicBezTo>
                    <a:pt x="17229" y="86008"/>
                    <a:pt x="21789" y="89223"/>
                    <a:pt x="24730" y="91092"/>
                  </a:cubicBezTo>
                  <a:cubicBezTo>
                    <a:pt x="25268" y="91434"/>
                    <a:pt x="25609" y="91590"/>
                    <a:pt x="25798" y="91590"/>
                  </a:cubicBezTo>
                  <a:cubicBezTo>
                    <a:pt x="26644" y="91590"/>
                    <a:pt x="24390" y="88442"/>
                    <a:pt x="22861" y="84936"/>
                  </a:cubicBezTo>
                  <a:cubicBezTo>
                    <a:pt x="20980" y="80650"/>
                    <a:pt x="18575" y="75828"/>
                    <a:pt x="19110" y="72732"/>
                  </a:cubicBezTo>
                  <a:cubicBezTo>
                    <a:pt x="19444" y="70807"/>
                    <a:pt x="18326" y="69674"/>
                    <a:pt x="16918" y="69674"/>
                  </a:cubicBezTo>
                  <a:cubicBezTo>
                    <a:pt x="16062" y="69674"/>
                    <a:pt x="15099" y="70092"/>
                    <a:pt x="14288" y="71006"/>
                  </a:cubicBezTo>
                  <a:cubicBezTo>
                    <a:pt x="13365" y="72042"/>
                    <a:pt x="12590" y="72731"/>
                    <a:pt x="11921" y="72731"/>
                  </a:cubicBezTo>
                  <a:cubicBezTo>
                    <a:pt x="11037" y="72731"/>
                    <a:pt x="10338" y="71527"/>
                    <a:pt x="9728" y="68327"/>
                  </a:cubicBezTo>
                  <a:cubicBezTo>
                    <a:pt x="8657" y="62695"/>
                    <a:pt x="14824" y="61898"/>
                    <a:pt x="18039" y="60552"/>
                  </a:cubicBezTo>
                  <a:cubicBezTo>
                    <a:pt x="18687" y="60284"/>
                    <a:pt x="19269" y="60167"/>
                    <a:pt x="19804" y="60167"/>
                  </a:cubicBezTo>
                  <a:cubicBezTo>
                    <a:pt x="21923" y="60167"/>
                    <a:pt x="23293" y="62003"/>
                    <a:pt x="25004" y="63505"/>
                  </a:cubicBezTo>
                  <a:cubicBezTo>
                    <a:pt x="25417" y="63865"/>
                    <a:pt x="25740" y="64037"/>
                    <a:pt x="25996" y="64037"/>
                  </a:cubicBezTo>
                  <a:cubicBezTo>
                    <a:pt x="27072" y="64037"/>
                    <a:pt x="26976" y="61024"/>
                    <a:pt x="27409" y="56266"/>
                  </a:cubicBezTo>
                  <a:cubicBezTo>
                    <a:pt x="27945" y="50373"/>
                    <a:pt x="37327" y="39121"/>
                    <a:pt x="40280" y="33632"/>
                  </a:cubicBezTo>
                  <a:cubicBezTo>
                    <a:pt x="43221" y="28156"/>
                    <a:pt x="46435" y="26262"/>
                    <a:pt x="47233" y="23322"/>
                  </a:cubicBezTo>
                  <a:cubicBezTo>
                    <a:pt x="47569" y="22077"/>
                    <a:pt x="48908" y="21596"/>
                    <a:pt x="50746" y="21596"/>
                  </a:cubicBezTo>
                  <a:cubicBezTo>
                    <a:pt x="53268" y="21596"/>
                    <a:pt x="56730" y="22502"/>
                    <a:pt x="59830" y="23584"/>
                  </a:cubicBezTo>
                  <a:cubicBezTo>
                    <a:pt x="60889" y="23955"/>
                    <a:pt x="61728" y="24117"/>
                    <a:pt x="62376" y="24117"/>
                  </a:cubicBezTo>
                  <a:cubicBezTo>
                    <a:pt x="65006" y="24117"/>
                    <a:pt x="64490" y="21447"/>
                    <a:pt x="62771" y="19297"/>
                  </a:cubicBezTo>
                  <a:cubicBezTo>
                    <a:pt x="60628" y="16618"/>
                    <a:pt x="58758" y="15821"/>
                    <a:pt x="60901" y="13939"/>
                  </a:cubicBezTo>
                  <a:cubicBezTo>
                    <a:pt x="63044" y="12070"/>
                    <a:pt x="60366" y="10463"/>
                    <a:pt x="58222" y="7772"/>
                  </a:cubicBezTo>
                  <a:cubicBezTo>
                    <a:pt x="56079" y="5105"/>
                    <a:pt x="56079" y="1355"/>
                    <a:pt x="55282" y="176"/>
                  </a:cubicBezTo>
                  <a:cubicBezTo>
                    <a:pt x="55198" y="55"/>
                    <a:pt x="55088" y="0"/>
                    <a:pt x="5495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6042;p88">
              <a:extLst>
                <a:ext uri="{FF2B5EF4-FFF2-40B4-BE49-F238E27FC236}">
                  <a16:creationId xmlns:a16="http://schemas.microsoft.com/office/drawing/2014/main" id="{4CEDE08F-D45C-01D3-F314-9032FFFD4A89}"/>
                </a:ext>
              </a:extLst>
            </p:cNvPr>
            <p:cNvSpPr/>
            <p:nvPr/>
          </p:nvSpPr>
          <p:spPr>
            <a:xfrm>
              <a:off x="-7055649" y="-674352"/>
              <a:ext cx="412274" cy="360549"/>
            </a:xfrm>
            <a:custGeom>
              <a:avLst/>
              <a:gdLst/>
              <a:ahLst/>
              <a:cxnLst/>
              <a:rect l="l" t="t" r="r" b="b"/>
              <a:pathLst>
                <a:path w="16491" h="14422" extrusionOk="0">
                  <a:moveTo>
                    <a:pt x="16490" y="0"/>
                  </a:moveTo>
                  <a:lnTo>
                    <a:pt x="16490" y="0"/>
                  </a:lnTo>
                  <a:cubicBezTo>
                    <a:pt x="10835" y="1238"/>
                    <a:pt x="5322" y="2881"/>
                    <a:pt x="0" y="4882"/>
                  </a:cubicBezTo>
                  <a:cubicBezTo>
                    <a:pt x="1608" y="6763"/>
                    <a:pt x="2941" y="7834"/>
                    <a:pt x="4822" y="11049"/>
                  </a:cubicBezTo>
                  <a:cubicBezTo>
                    <a:pt x="5878" y="12864"/>
                    <a:pt x="7450" y="14421"/>
                    <a:pt x="8955" y="14421"/>
                  </a:cubicBezTo>
                  <a:cubicBezTo>
                    <a:pt x="10115" y="14421"/>
                    <a:pt x="11236" y="13496"/>
                    <a:pt x="12049" y="11049"/>
                  </a:cubicBezTo>
                  <a:cubicBezTo>
                    <a:pt x="13919" y="5453"/>
                    <a:pt x="16467" y="60"/>
                    <a:pt x="1649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6043;p88">
              <a:extLst>
                <a:ext uri="{FF2B5EF4-FFF2-40B4-BE49-F238E27FC236}">
                  <a16:creationId xmlns:a16="http://schemas.microsoft.com/office/drawing/2014/main" id="{806D4BE4-2F0F-1070-C531-C848D1B56CA0}"/>
                </a:ext>
              </a:extLst>
            </p:cNvPr>
            <p:cNvSpPr/>
            <p:nvPr/>
          </p:nvSpPr>
          <p:spPr>
            <a:xfrm>
              <a:off x="-3914502" y="2667324"/>
              <a:ext cx="390299" cy="705601"/>
            </a:xfrm>
            <a:custGeom>
              <a:avLst/>
              <a:gdLst/>
              <a:ahLst/>
              <a:cxnLst/>
              <a:rect l="l" t="t" r="r" b="b"/>
              <a:pathLst>
                <a:path w="15612" h="28224" extrusionOk="0">
                  <a:moveTo>
                    <a:pt x="14768" y="0"/>
                  </a:moveTo>
                  <a:cubicBezTo>
                    <a:pt x="14585" y="0"/>
                    <a:pt x="14314" y="192"/>
                    <a:pt x="13931" y="624"/>
                  </a:cubicBezTo>
                  <a:cubicBezTo>
                    <a:pt x="11788" y="3029"/>
                    <a:pt x="6692" y="7589"/>
                    <a:pt x="6692" y="11065"/>
                  </a:cubicBezTo>
                  <a:lnTo>
                    <a:pt x="6692" y="14554"/>
                  </a:lnTo>
                  <a:cubicBezTo>
                    <a:pt x="4549" y="18566"/>
                    <a:pt x="1" y="23662"/>
                    <a:pt x="1072" y="26341"/>
                  </a:cubicBezTo>
                  <a:cubicBezTo>
                    <a:pt x="1542" y="27514"/>
                    <a:pt x="2061" y="28224"/>
                    <a:pt x="2767" y="28224"/>
                  </a:cubicBezTo>
                  <a:cubicBezTo>
                    <a:pt x="3673" y="28224"/>
                    <a:pt x="4885" y="27055"/>
                    <a:pt x="6692" y="24198"/>
                  </a:cubicBezTo>
                  <a:cubicBezTo>
                    <a:pt x="9907" y="19102"/>
                    <a:pt x="13122" y="11875"/>
                    <a:pt x="13931" y="7589"/>
                  </a:cubicBezTo>
                  <a:cubicBezTo>
                    <a:pt x="14587" y="4068"/>
                    <a:pt x="15611" y="0"/>
                    <a:pt x="1476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6044;p88">
              <a:extLst>
                <a:ext uri="{FF2B5EF4-FFF2-40B4-BE49-F238E27FC236}">
                  <a16:creationId xmlns:a16="http://schemas.microsoft.com/office/drawing/2014/main" id="{5B926044-33B2-FD07-78FF-08AA1AB539B8}"/>
                </a:ext>
              </a:extLst>
            </p:cNvPr>
            <p:cNvSpPr/>
            <p:nvPr/>
          </p:nvSpPr>
          <p:spPr>
            <a:xfrm>
              <a:off x="-6000477" y="4933325"/>
              <a:ext cx="1227876" cy="284424"/>
            </a:xfrm>
            <a:custGeom>
              <a:avLst/>
              <a:gdLst/>
              <a:ahLst/>
              <a:cxnLst/>
              <a:rect l="l" t="t" r="r" b="b"/>
              <a:pathLst>
                <a:path w="49115" h="11377" extrusionOk="0">
                  <a:moveTo>
                    <a:pt x="45832" y="1"/>
                  </a:moveTo>
                  <a:cubicBezTo>
                    <a:pt x="42318" y="1"/>
                    <a:pt x="38332" y="1976"/>
                    <a:pt x="33886" y="2209"/>
                  </a:cubicBezTo>
                  <a:cubicBezTo>
                    <a:pt x="27731" y="2531"/>
                    <a:pt x="19956" y="2697"/>
                    <a:pt x="13526" y="5912"/>
                  </a:cubicBezTo>
                  <a:cubicBezTo>
                    <a:pt x="7097" y="9127"/>
                    <a:pt x="6835" y="8853"/>
                    <a:pt x="942" y="10996"/>
                  </a:cubicBezTo>
                  <a:cubicBezTo>
                    <a:pt x="596" y="11127"/>
                    <a:pt x="287" y="11246"/>
                    <a:pt x="1" y="11377"/>
                  </a:cubicBezTo>
                  <a:cubicBezTo>
                    <a:pt x="17503" y="11353"/>
                    <a:pt x="34136" y="7555"/>
                    <a:pt x="49114" y="757"/>
                  </a:cubicBezTo>
                  <a:cubicBezTo>
                    <a:pt x="48070" y="210"/>
                    <a:pt x="46976" y="1"/>
                    <a:pt x="4583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6045;p88">
              <a:extLst>
                <a:ext uri="{FF2B5EF4-FFF2-40B4-BE49-F238E27FC236}">
                  <a16:creationId xmlns:a16="http://schemas.microsoft.com/office/drawing/2014/main" id="{18A06BF0-0FA8-2FFC-77EC-58B893CDB928}"/>
                </a:ext>
              </a:extLst>
            </p:cNvPr>
            <p:cNvSpPr/>
            <p:nvPr/>
          </p:nvSpPr>
          <p:spPr>
            <a:xfrm>
              <a:off x="-8560303" y="409598"/>
              <a:ext cx="1719277" cy="2347751"/>
            </a:xfrm>
            <a:custGeom>
              <a:avLst/>
              <a:gdLst/>
              <a:ahLst/>
              <a:cxnLst/>
              <a:rect l="l" t="t" r="r" b="b"/>
              <a:pathLst>
                <a:path w="68771" h="93910" extrusionOk="0">
                  <a:moveTo>
                    <a:pt x="21554" y="1"/>
                  </a:moveTo>
                  <a:cubicBezTo>
                    <a:pt x="18135" y="1"/>
                    <a:pt x="14648" y="1255"/>
                    <a:pt x="14085" y="2303"/>
                  </a:cubicBezTo>
                  <a:cubicBezTo>
                    <a:pt x="13145" y="4077"/>
                    <a:pt x="10775" y="12125"/>
                    <a:pt x="10775" y="12125"/>
                  </a:cubicBezTo>
                  <a:cubicBezTo>
                    <a:pt x="0" y="25270"/>
                    <a:pt x="0" y="30949"/>
                    <a:pt x="0" y="30949"/>
                  </a:cubicBezTo>
                  <a:cubicBezTo>
                    <a:pt x="953" y="38283"/>
                    <a:pt x="21539" y="56559"/>
                    <a:pt x="21539" y="56559"/>
                  </a:cubicBezTo>
                  <a:lnTo>
                    <a:pt x="20241" y="93909"/>
                  </a:lnTo>
                  <a:lnTo>
                    <a:pt x="58353" y="93909"/>
                  </a:lnTo>
                  <a:lnTo>
                    <a:pt x="57519" y="58643"/>
                  </a:lnTo>
                  <a:cubicBezTo>
                    <a:pt x="61782" y="57809"/>
                    <a:pt x="66520" y="44082"/>
                    <a:pt x="67580" y="39938"/>
                  </a:cubicBezTo>
                  <a:cubicBezTo>
                    <a:pt x="68652" y="35807"/>
                    <a:pt x="68771" y="17102"/>
                    <a:pt x="66044" y="11899"/>
                  </a:cubicBezTo>
                  <a:cubicBezTo>
                    <a:pt x="63978" y="7947"/>
                    <a:pt x="58589" y="7469"/>
                    <a:pt x="56100" y="7469"/>
                  </a:cubicBezTo>
                  <a:cubicBezTo>
                    <a:pt x="55304" y="7469"/>
                    <a:pt x="54805" y="7517"/>
                    <a:pt x="54805" y="7517"/>
                  </a:cubicBezTo>
                  <a:cubicBezTo>
                    <a:pt x="51344" y="3871"/>
                    <a:pt x="48078" y="2999"/>
                    <a:pt x="45746" y="2999"/>
                  </a:cubicBezTo>
                  <a:cubicBezTo>
                    <a:pt x="43609" y="2999"/>
                    <a:pt x="42255" y="3731"/>
                    <a:pt x="42255" y="3731"/>
                  </a:cubicBezTo>
                  <a:cubicBezTo>
                    <a:pt x="39753" y="1419"/>
                    <a:pt x="36911" y="723"/>
                    <a:pt x="34399" y="723"/>
                  </a:cubicBezTo>
                  <a:cubicBezTo>
                    <a:pt x="30613" y="723"/>
                    <a:pt x="27575" y="2303"/>
                    <a:pt x="27575" y="2303"/>
                  </a:cubicBezTo>
                  <a:cubicBezTo>
                    <a:pt x="26268" y="605"/>
                    <a:pt x="23927" y="1"/>
                    <a:pt x="21554" y="1"/>
                  </a:cubicBezTo>
                  <a:close/>
                </a:path>
              </a:pathLst>
            </a:custGeom>
            <a:solidFill>
              <a:srgbClr val="F8A4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6046;p88">
              <a:extLst>
                <a:ext uri="{FF2B5EF4-FFF2-40B4-BE49-F238E27FC236}">
                  <a16:creationId xmlns:a16="http://schemas.microsoft.com/office/drawing/2014/main" id="{AF9FF491-D7F6-ED09-D91D-D34FA8306955}"/>
                </a:ext>
              </a:extLst>
            </p:cNvPr>
            <p:cNvSpPr/>
            <p:nvPr/>
          </p:nvSpPr>
          <p:spPr>
            <a:xfrm>
              <a:off x="-8296552" y="470501"/>
              <a:ext cx="1322958" cy="705621"/>
            </a:xfrm>
            <a:custGeom>
              <a:avLst/>
              <a:gdLst/>
              <a:ahLst/>
              <a:cxnLst/>
              <a:rect l="l" t="t" r="r" b="b"/>
              <a:pathLst>
                <a:path w="54696" h="29026" extrusionOk="0">
                  <a:moveTo>
                    <a:pt x="18842" y="1"/>
                  </a:moveTo>
                  <a:cubicBezTo>
                    <a:pt x="18547" y="1"/>
                    <a:pt x="18252" y="191"/>
                    <a:pt x="18252" y="572"/>
                  </a:cubicBezTo>
                  <a:lnTo>
                    <a:pt x="18252" y="11050"/>
                  </a:lnTo>
                  <a:cubicBezTo>
                    <a:pt x="16716" y="10859"/>
                    <a:pt x="15157" y="10752"/>
                    <a:pt x="13645" y="10633"/>
                  </a:cubicBezTo>
                  <a:cubicBezTo>
                    <a:pt x="11692" y="10466"/>
                    <a:pt x="9751" y="10324"/>
                    <a:pt x="7799" y="10193"/>
                  </a:cubicBezTo>
                  <a:cubicBezTo>
                    <a:pt x="7334" y="8549"/>
                    <a:pt x="6858" y="6906"/>
                    <a:pt x="6394" y="5263"/>
                  </a:cubicBezTo>
                  <a:cubicBezTo>
                    <a:pt x="6309" y="4975"/>
                    <a:pt x="6078" y="4850"/>
                    <a:pt x="5843" y="4850"/>
                  </a:cubicBezTo>
                  <a:cubicBezTo>
                    <a:pt x="5486" y="4850"/>
                    <a:pt x="5121" y="5139"/>
                    <a:pt x="5251" y="5585"/>
                  </a:cubicBezTo>
                  <a:cubicBezTo>
                    <a:pt x="5679" y="7097"/>
                    <a:pt x="6108" y="8609"/>
                    <a:pt x="6549" y="10121"/>
                  </a:cubicBezTo>
                  <a:cubicBezTo>
                    <a:pt x="4632" y="10002"/>
                    <a:pt x="2715" y="9895"/>
                    <a:pt x="798" y="9800"/>
                  </a:cubicBezTo>
                  <a:cubicBezTo>
                    <a:pt x="786" y="9799"/>
                    <a:pt x="774" y="9799"/>
                    <a:pt x="763" y="9799"/>
                  </a:cubicBezTo>
                  <a:cubicBezTo>
                    <a:pt x="0" y="9799"/>
                    <a:pt x="12" y="10943"/>
                    <a:pt x="798" y="10990"/>
                  </a:cubicBezTo>
                  <a:cubicBezTo>
                    <a:pt x="3715" y="11121"/>
                    <a:pt x="6620" y="11300"/>
                    <a:pt x="9525" y="11502"/>
                  </a:cubicBezTo>
                  <a:cubicBezTo>
                    <a:pt x="12466" y="11705"/>
                    <a:pt x="15609" y="11764"/>
                    <a:pt x="18598" y="12240"/>
                  </a:cubicBezTo>
                  <a:cubicBezTo>
                    <a:pt x="18681" y="12276"/>
                    <a:pt x="18776" y="12288"/>
                    <a:pt x="18871" y="12288"/>
                  </a:cubicBezTo>
                  <a:cubicBezTo>
                    <a:pt x="19645" y="12419"/>
                    <a:pt x="20407" y="12562"/>
                    <a:pt x="21157" y="12764"/>
                  </a:cubicBezTo>
                  <a:cubicBezTo>
                    <a:pt x="22110" y="13014"/>
                    <a:pt x="21908" y="14872"/>
                    <a:pt x="21884" y="15574"/>
                  </a:cubicBezTo>
                  <a:cubicBezTo>
                    <a:pt x="21800" y="17753"/>
                    <a:pt x="20860" y="19884"/>
                    <a:pt x="19407" y="21563"/>
                  </a:cubicBezTo>
                  <a:cubicBezTo>
                    <a:pt x="17584" y="23682"/>
                    <a:pt x="14277" y="25066"/>
                    <a:pt x="11172" y="25066"/>
                  </a:cubicBezTo>
                  <a:cubicBezTo>
                    <a:pt x="8904" y="25066"/>
                    <a:pt x="6743" y="24328"/>
                    <a:pt x="5346" y="22599"/>
                  </a:cubicBezTo>
                  <a:cubicBezTo>
                    <a:pt x="5205" y="22423"/>
                    <a:pt x="5011" y="22350"/>
                    <a:pt x="4819" y="22350"/>
                  </a:cubicBezTo>
                  <a:cubicBezTo>
                    <a:pt x="4362" y="22350"/>
                    <a:pt x="3922" y="22766"/>
                    <a:pt x="4274" y="23194"/>
                  </a:cubicBezTo>
                  <a:cubicBezTo>
                    <a:pt x="5986" y="25320"/>
                    <a:pt x="8522" y="26198"/>
                    <a:pt x="11147" y="26198"/>
                  </a:cubicBezTo>
                  <a:cubicBezTo>
                    <a:pt x="13579" y="26198"/>
                    <a:pt x="16087" y="25444"/>
                    <a:pt x="18086" y="24230"/>
                  </a:cubicBezTo>
                  <a:cubicBezTo>
                    <a:pt x="19995" y="26588"/>
                    <a:pt x="22395" y="27771"/>
                    <a:pt x="25037" y="27771"/>
                  </a:cubicBezTo>
                  <a:cubicBezTo>
                    <a:pt x="26383" y="27771"/>
                    <a:pt x="27791" y="27464"/>
                    <a:pt x="29230" y="26849"/>
                  </a:cubicBezTo>
                  <a:cubicBezTo>
                    <a:pt x="29516" y="26730"/>
                    <a:pt x="30016" y="26540"/>
                    <a:pt x="30409" y="26290"/>
                  </a:cubicBezTo>
                  <a:cubicBezTo>
                    <a:pt x="32240" y="27882"/>
                    <a:pt x="34366" y="29004"/>
                    <a:pt x="36544" y="29004"/>
                  </a:cubicBezTo>
                  <a:cubicBezTo>
                    <a:pt x="37835" y="29004"/>
                    <a:pt x="39145" y="28609"/>
                    <a:pt x="40422" y="27683"/>
                  </a:cubicBezTo>
                  <a:cubicBezTo>
                    <a:pt x="40791" y="27421"/>
                    <a:pt x="41065" y="27159"/>
                    <a:pt x="41291" y="26897"/>
                  </a:cubicBezTo>
                  <a:cubicBezTo>
                    <a:pt x="42255" y="27957"/>
                    <a:pt x="43625" y="28600"/>
                    <a:pt x="45006" y="28885"/>
                  </a:cubicBezTo>
                  <a:cubicBezTo>
                    <a:pt x="45433" y="28971"/>
                    <a:pt x="45996" y="29026"/>
                    <a:pt x="46605" y="29026"/>
                  </a:cubicBezTo>
                  <a:cubicBezTo>
                    <a:pt x="48354" y="29026"/>
                    <a:pt x="50487" y="28578"/>
                    <a:pt x="50911" y="27147"/>
                  </a:cubicBezTo>
                  <a:cubicBezTo>
                    <a:pt x="52126" y="23063"/>
                    <a:pt x="53340" y="18979"/>
                    <a:pt x="54566" y="14884"/>
                  </a:cubicBezTo>
                  <a:cubicBezTo>
                    <a:pt x="54696" y="14446"/>
                    <a:pt x="54331" y="14155"/>
                    <a:pt x="53975" y="14155"/>
                  </a:cubicBezTo>
                  <a:cubicBezTo>
                    <a:pt x="53740" y="14155"/>
                    <a:pt x="53509" y="14281"/>
                    <a:pt x="53423" y="14574"/>
                  </a:cubicBezTo>
                  <a:cubicBezTo>
                    <a:pt x="52435" y="17884"/>
                    <a:pt x="51447" y="21206"/>
                    <a:pt x="50459" y="24516"/>
                  </a:cubicBezTo>
                  <a:cubicBezTo>
                    <a:pt x="50256" y="25230"/>
                    <a:pt x="50042" y="25933"/>
                    <a:pt x="49840" y="26635"/>
                  </a:cubicBezTo>
                  <a:cubicBezTo>
                    <a:pt x="49554" y="27588"/>
                    <a:pt x="48947" y="27349"/>
                    <a:pt x="47899" y="27623"/>
                  </a:cubicBezTo>
                  <a:cubicBezTo>
                    <a:pt x="47409" y="27752"/>
                    <a:pt x="46881" y="27818"/>
                    <a:pt x="46345" y="27818"/>
                  </a:cubicBezTo>
                  <a:cubicBezTo>
                    <a:pt x="44654" y="27818"/>
                    <a:pt x="42874" y="27167"/>
                    <a:pt x="41898" y="25802"/>
                  </a:cubicBezTo>
                  <a:cubicBezTo>
                    <a:pt x="42124" y="25147"/>
                    <a:pt x="42184" y="24409"/>
                    <a:pt x="42339" y="23456"/>
                  </a:cubicBezTo>
                  <a:cubicBezTo>
                    <a:pt x="42946" y="19706"/>
                    <a:pt x="43565" y="15967"/>
                    <a:pt x="44172" y="12229"/>
                  </a:cubicBezTo>
                  <a:cubicBezTo>
                    <a:pt x="44351" y="11121"/>
                    <a:pt x="44529" y="10026"/>
                    <a:pt x="44708" y="8919"/>
                  </a:cubicBezTo>
                  <a:cubicBezTo>
                    <a:pt x="44827" y="8204"/>
                    <a:pt x="46053" y="6859"/>
                    <a:pt x="46565" y="6073"/>
                  </a:cubicBezTo>
                  <a:cubicBezTo>
                    <a:pt x="46865" y="5632"/>
                    <a:pt x="46455" y="5209"/>
                    <a:pt x="46039" y="5209"/>
                  </a:cubicBezTo>
                  <a:cubicBezTo>
                    <a:pt x="45860" y="5209"/>
                    <a:pt x="45679" y="5288"/>
                    <a:pt x="45553" y="5478"/>
                  </a:cubicBezTo>
                  <a:cubicBezTo>
                    <a:pt x="44494" y="7061"/>
                    <a:pt x="43648" y="8097"/>
                    <a:pt x="43363" y="9931"/>
                  </a:cubicBezTo>
                  <a:cubicBezTo>
                    <a:pt x="42863" y="12955"/>
                    <a:pt x="42363" y="15979"/>
                    <a:pt x="41874" y="19015"/>
                  </a:cubicBezTo>
                  <a:cubicBezTo>
                    <a:pt x="41505" y="21277"/>
                    <a:pt x="41136" y="23528"/>
                    <a:pt x="40767" y="25790"/>
                  </a:cubicBezTo>
                  <a:cubicBezTo>
                    <a:pt x="40774" y="25744"/>
                    <a:pt x="40777" y="25723"/>
                    <a:pt x="40771" y="25723"/>
                  </a:cubicBezTo>
                  <a:lnTo>
                    <a:pt x="40771" y="25723"/>
                  </a:lnTo>
                  <a:cubicBezTo>
                    <a:pt x="40758" y="25723"/>
                    <a:pt x="40697" y="25843"/>
                    <a:pt x="40529" y="26028"/>
                  </a:cubicBezTo>
                  <a:cubicBezTo>
                    <a:pt x="40065" y="26516"/>
                    <a:pt x="39517" y="26909"/>
                    <a:pt x="38934" y="27242"/>
                  </a:cubicBezTo>
                  <a:cubicBezTo>
                    <a:pt x="38140" y="27705"/>
                    <a:pt x="37333" y="27901"/>
                    <a:pt x="36537" y="27901"/>
                  </a:cubicBezTo>
                  <a:cubicBezTo>
                    <a:pt x="34526" y="27901"/>
                    <a:pt x="32578" y="26651"/>
                    <a:pt x="31052" y="25278"/>
                  </a:cubicBezTo>
                  <a:cubicBezTo>
                    <a:pt x="31123" y="24313"/>
                    <a:pt x="31194" y="23349"/>
                    <a:pt x="31266" y="22385"/>
                  </a:cubicBezTo>
                  <a:cubicBezTo>
                    <a:pt x="31599" y="18146"/>
                    <a:pt x="31921" y="13919"/>
                    <a:pt x="32242" y="9681"/>
                  </a:cubicBezTo>
                  <a:cubicBezTo>
                    <a:pt x="32349" y="8335"/>
                    <a:pt x="32445" y="6990"/>
                    <a:pt x="32552" y="5644"/>
                  </a:cubicBezTo>
                  <a:cubicBezTo>
                    <a:pt x="32564" y="5406"/>
                    <a:pt x="32576" y="5537"/>
                    <a:pt x="32885" y="4835"/>
                  </a:cubicBezTo>
                  <a:cubicBezTo>
                    <a:pt x="33266" y="3989"/>
                    <a:pt x="33647" y="3132"/>
                    <a:pt x="34028" y="2287"/>
                  </a:cubicBezTo>
                  <a:cubicBezTo>
                    <a:pt x="34240" y="1813"/>
                    <a:pt x="33826" y="1384"/>
                    <a:pt x="33444" y="1384"/>
                  </a:cubicBezTo>
                  <a:cubicBezTo>
                    <a:pt x="33269" y="1384"/>
                    <a:pt x="33101" y="1475"/>
                    <a:pt x="33004" y="1691"/>
                  </a:cubicBezTo>
                  <a:cubicBezTo>
                    <a:pt x="32171" y="3561"/>
                    <a:pt x="31421" y="4990"/>
                    <a:pt x="31266" y="7002"/>
                  </a:cubicBezTo>
                  <a:cubicBezTo>
                    <a:pt x="30992" y="10609"/>
                    <a:pt x="30706" y="14205"/>
                    <a:pt x="30432" y="17813"/>
                  </a:cubicBezTo>
                  <a:cubicBezTo>
                    <a:pt x="30254" y="20253"/>
                    <a:pt x="30063" y="22694"/>
                    <a:pt x="29873" y="25135"/>
                  </a:cubicBezTo>
                  <a:cubicBezTo>
                    <a:pt x="29801" y="25194"/>
                    <a:pt x="29682" y="25302"/>
                    <a:pt x="29432" y="25433"/>
                  </a:cubicBezTo>
                  <a:cubicBezTo>
                    <a:pt x="28647" y="25873"/>
                    <a:pt x="27789" y="26171"/>
                    <a:pt x="26920" y="26409"/>
                  </a:cubicBezTo>
                  <a:cubicBezTo>
                    <a:pt x="26258" y="26590"/>
                    <a:pt x="25612" y="26676"/>
                    <a:pt x="24987" y="26676"/>
                  </a:cubicBezTo>
                  <a:cubicBezTo>
                    <a:pt x="22652" y="26676"/>
                    <a:pt x="20599" y="25479"/>
                    <a:pt x="19050" y="23563"/>
                  </a:cubicBezTo>
                  <a:cubicBezTo>
                    <a:pt x="22134" y="21146"/>
                    <a:pt x="23848" y="16812"/>
                    <a:pt x="22920" y="13133"/>
                  </a:cubicBezTo>
                  <a:cubicBezTo>
                    <a:pt x="22646" y="12026"/>
                    <a:pt x="21908" y="11693"/>
                    <a:pt x="20812" y="11467"/>
                  </a:cubicBezTo>
                  <a:cubicBezTo>
                    <a:pt x="20348" y="11371"/>
                    <a:pt x="19895" y="11288"/>
                    <a:pt x="19431" y="11216"/>
                  </a:cubicBezTo>
                  <a:lnTo>
                    <a:pt x="19431" y="572"/>
                  </a:lnTo>
                  <a:cubicBezTo>
                    <a:pt x="19431" y="191"/>
                    <a:pt x="19136" y="1"/>
                    <a:pt x="18842" y="1"/>
                  </a:cubicBezTo>
                  <a:close/>
                </a:path>
              </a:pathLst>
            </a:custGeom>
            <a:solidFill>
              <a:srgbClr val="EA80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6047;p88">
              <a:extLst>
                <a:ext uri="{FF2B5EF4-FFF2-40B4-BE49-F238E27FC236}">
                  <a16:creationId xmlns:a16="http://schemas.microsoft.com/office/drawing/2014/main" id="{2201D22F-F278-DA62-D5BE-6BDD0DD290C7}"/>
                </a:ext>
              </a:extLst>
            </p:cNvPr>
            <p:cNvSpPr/>
            <p:nvPr/>
          </p:nvSpPr>
          <p:spPr>
            <a:xfrm>
              <a:off x="-8185251" y="2054850"/>
              <a:ext cx="1182299" cy="1822275"/>
            </a:xfrm>
            <a:custGeom>
              <a:avLst/>
              <a:gdLst/>
              <a:ahLst/>
              <a:cxnLst/>
              <a:rect l="l" t="t" r="r" b="b"/>
              <a:pathLst>
                <a:path w="47292" h="72891" extrusionOk="0">
                  <a:moveTo>
                    <a:pt x="0" y="0"/>
                  </a:moveTo>
                  <a:lnTo>
                    <a:pt x="0" y="72890"/>
                  </a:lnTo>
                  <a:lnTo>
                    <a:pt x="47292" y="72890"/>
                  </a:lnTo>
                  <a:lnTo>
                    <a:pt x="4729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6048;p88">
              <a:extLst>
                <a:ext uri="{FF2B5EF4-FFF2-40B4-BE49-F238E27FC236}">
                  <a16:creationId xmlns:a16="http://schemas.microsoft.com/office/drawing/2014/main" id="{88D19422-B32B-3ADB-2767-CA571B4AB8DC}"/>
                </a:ext>
              </a:extLst>
            </p:cNvPr>
            <p:cNvSpPr/>
            <p:nvPr/>
          </p:nvSpPr>
          <p:spPr>
            <a:xfrm>
              <a:off x="-8185251" y="2054850"/>
              <a:ext cx="1182299" cy="426549"/>
            </a:xfrm>
            <a:custGeom>
              <a:avLst/>
              <a:gdLst/>
              <a:ahLst/>
              <a:cxnLst/>
              <a:rect l="l" t="t" r="r" b="b"/>
              <a:pathLst>
                <a:path w="47292" h="17062" extrusionOk="0">
                  <a:moveTo>
                    <a:pt x="0" y="0"/>
                  </a:moveTo>
                  <a:lnTo>
                    <a:pt x="0" y="17062"/>
                  </a:lnTo>
                  <a:lnTo>
                    <a:pt x="47292" y="17062"/>
                  </a:lnTo>
                  <a:lnTo>
                    <a:pt x="47292"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6049;p88">
              <a:extLst>
                <a:ext uri="{FF2B5EF4-FFF2-40B4-BE49-F238E27FC236}">
                  <a16:creationId xmlns:a16="http://schemas.microsoft.com/office/drawing/2014/main" id="{22C36AC9-EE45-1A08-EA4C-110B832F2582}"/>
                </a:ext>
              </a:extLst>
            </p:cNvPr>
            <p:cNvSpPr/>
            <p:nvPr/>
          </p:nvSpPr>
          <p:spPr>
            <a:xfrm>
              <a:off x="-6976477" y="364351"/>
              <a:ext cx="1718973" cy="3239826"/>
            </a:xfrm>
            <a:custGeom>
              <a:avLst/>
              <a:gdLst/>
              <a:ahLst/>
              <a:cxnLst/>
              <a:rect l="l" t="t" r="r" b="b"/>
              <a:pathLst>
                <a:path w="68759" h="129593" extrusionOk="0">
                  <a:moveTo>
                    <a:pt x="21546" y="1"/>
                  </a:moveTo>
                  <a:cubicBezTo>
                    <a:pt x="18125" y="1"/>
                    <a:pt x="14641" y="1256"/>
                    <a:pt x="14085" y="2303"/>
                  </a:cubicBezTo>
                  <a:cubicBezTo>
                    <a:pt x="13133" y="4077"/>
                    <a:pt x="10764" y="12125"/>
                    <a:pt x="10764" y="12125"/>
                  </a:cubicBezTo>
                  <a:cubicBezTo>
                    <a:pt x="0" y="25270"/>
                    <a:pt x="0" y="30949"/>
                    <a:pt x="0" y="30949"/>
                  </a:cubicBezTo>
                  <a:cubicBezTo>
                    <a:pt x="941" y="38283"/>
                    <a:pt x="21539" y="56559"/>
                    <a:pt x="21539" y="56559"/>
                  </a:cubicBezTo>
                  <a:lnTo>
                    <a:pt x="20241" y="129592"/>
                  </a:lnTo>
                  <a:lnTo>
                    <a:pt x="58341" y="129592"/>
                  </a:lnTo>
                  <a:lnTo>
                    <a:pt x="57519" y="58643"/>
                  </a:lnTo>
                  <a:cubicBezTo>
                    <a:pt x="61782" y="57810"/>
                    <a:pt x="66509" y="44082"/>
                    <a:pt x="67580" y="39938"/>
                  </a:cubicBezTo>
                  <a:cubicBezTo>
                    <a:pt x="68640" y="35795"/>
                    <a:pt x="68759" y="17102"/>
                    <a:pt x="66044" y="11887"/>
                  </a:cubicBezTo>
                  <a:cubicBezTo>
                    <a:pt x="63979" y="7947"/>
                    <a:pt x="58588" y="7469"/>
                    <a:pt x="56094" y="7469"/>
                  </a:cubicBezTo>
                  <a:cubicBezTo>
                    <a:pt x="55295" y="7469"/>
                    <a:pt x="54793" y="7518"/>
                    <a:pt x="54793" y="7518"/>
                  </a:cubicBezTo>
                  <a:cubicBezTo>
                    <a:pt x="51326" y="3865"/>
                    <a:pt x="48055" y="2993"/>
                    <a:pt x="45722" y="2993"/>
                  </a:cubicBezTo>
                  <a:cubicBezTo>
                    <a:pt x="43592" y="2993"/>
                    <a:pt x="42244" y="3720"/>
                    <a:pt x="42244" y="3720"/>
                  </a:cubicBezTo>
                  <a:cubicBezTo>
                    <a:pt x="39750" y="1411"/>
                    <a:pt x="36916" y="716"/>
                    <a:pt x="34409" y="716"/>
                  </a:cubicBezTo>
                  <a:cubicBezTo>
                    <a:pt x="30619" y="716"/>
                    <a:pt x="27575" y="2303"/>
                    <a:pt x="27575" y="2303"/>
                  </a:cubicBezTo>
                  <a:cubicBezTo>
                    <a:pt x="26263" y="605"/>
                    <a:pt x="23920" y="1"/>
                    <a:pt x="21546" y="1"/>
                  </a:cubicBezTo>
                  <a:close/>
                </a:path>
              </a:pathLst>
            </a:custGeom>
            <a:solidFill>
              <a:srgbClr val="B253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6050;p88">
              <a:extLst>
                <a:ext uri="{FF2B5EF4-FFF2-40B4-BE49-F238E27FC236}">
                  <a16:creationId xmlns:a16="http://schemas.microsoft.com/office/drawing/2014/main" id="{CB343C8E-6BE1-2A94-9D32-D283E6D8F953}"/>
                </a:ext>
              </a:extLst>
            </p:cNvPr>
            <p:cNvSpPr/>
            <p:nvPr/>
          </p:nvSpPr>
          <p:spPr>
            <a:xfrm>
              <a:off x="-6597575" y="2499848"/>
              <a:ext cx="1182025" cy="1557352"/>
            </a:xfrm>
            <a:custGeom>
              <a:avLst/>
              <a:gdLst/>
              <a:ahLst/>
              <a:cxnLst/>
              <a:rect l="l" t="t" r="r" b="b"/>
              <a:pathLst>
                <a:path w="47281" h="62294" extrusionOk="0">
                  <a:moveTo>
                    <a:pt x="1" y="0"/>
                  </a:moveTo>
                  <a:lnTo>
                    <a:pt x="1" y="62294"/>
                  </a:lnTo>
                  <a:lnTo>
                    <a:pt x="47281" y="62294"/>
                  </a:lnTo>
                  <a:lnTo>
                    <a:pt x="47281" y="0"/>
                  </a:lnTo>
                  <a:close/>
                </a:path>
              </a:pathLst>
            </a:custGeom>
            <a:solidFill>
              <a:srgbClr val="001E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6051;p88">
              <a:extLst>
                <a:ext uri="{FF2B5EF4-FFF2-40B4-BE49-F238E27FC236}">
                  <a16:creationId xmlns:a16="http://schemas.microsoft.com/office/drawing/2014/main" id="{9B2A8E9D-BCFF-8B13-3BBC-6860B6F51EF9}"/>
                </a:ext>
              </a:extLst>
            </p:cNvPr>
            <p:cNvSpPr/>
            <p:nvPr/>
          </p:nvSpPr>
          <p:spPr>
            <a:xfrm>
              <a:off x="-6597575" y="2073299"/>
              <a:ext cx="1182025" cy="426574"/>
            </a:xfrm>
            <a:custGeom>
              <a:avLst/>
              <a:gdLst/>
              <a:ahLst/>
              <a:cxnLst/>
              <a:rect l="l" t="t" r="r" b="b"/>
              <a:pathLst>
                <a:path w="47281" h="17063" extrusionOk="0">
                  <a:moveTo>
                    <a:pt x="1" y="1"/>
                  </a:moveTo>
                  <a:lnTo>
                    <a:pt x="1" y="17062"/>
                  </a:lnTo>
                  <a:lnTo>
                    <a:pt x="47281" y="17062"/>
                  </a:lnTo>
                  <a:lnTo>
                    <a:pt x="47281"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6052;p88">
              <a:extLst>
                <a:ext uri="{FF2B5EF4-FFF2-40B4-BE49-F238E27FC236}">
                  <a16:creationId xmlns:a16="http://schemas.microsoft.com/office/drawing/2014/main" id="{720FC4D1-E14C-1E88-F6DB-D08C8A9D9AD5}"/>
                </a:ext>
              </a:extLst>
            </p:cNvPr>
            <p:cNvSpPr/>
            <p:nvPr/>
          </p:nvSpPr>
          <p:spPr>
            <a:xfrm>
              <a:off x="-5392951" y="530750"/>
              <a:ext cx="1719302" cy="2347726"/>
            </a:xfrm>
            <a:custGeom>
              <a:avLst/>
              <a:gdLst/>
              <a:ahLst/>
              <a:cxnLst/>
              <a:rect l="l" t="t" r="r" b="b"/>
              <a:pathLst>
                <a:path w="68772" h="93909" extrusionOk="0">
                  <a:moveTo>
                    <a:pt x="21554" y="1"/>
                  </a:moveTo>
                  <a:cubicBezTo>
                    <a:pt x="18135" y="1"/>
                    <a:pt x="14648" y="1255"/>
                    <a:pt x="14086" y="2302"/>
                  </a:cubicBezTo>
                  <a:cubicBezTo>
                    <a:pt x="13145" y="4076"/>
                    <a:pt x="10776" y="12125"/>
                    <a:pt x="10776" y="12125"/>
                  </a:cubicBezTo>
                  <a:cubicBezTo>
                    <a:pt x="1" y="25258"/>
                    <a:pt x="1" y="30937"/>
                    <a:pt x="1" y="30937"/>
                  </a:cubicBezTo>
                  <a:cubicBezTo>
                    <a:pt x="953" y="38283"/>
                    <a:pt x="21539" y="56547"/>
                    <a:pt x="21539" y="56547"/>
                  </a:cubicBezTo>
                  <a:lnTo>
                    <a:pt x="20241" y="93909"/>
                  </a:lnTo>
                  <a:lnTo>
                    <a:pt x="58353" y="93909"/>
                  </a:lnTo>
                  <a:lnTo>
                    <a:pt x="57520" y="58631"/>
                  </a:lnTo>
                  <a:cubicBezTo>
                    <a:pt x="61782" y="57809"/>
                    <a:pt x="66521" y="44081"/>
                    <a:pt x="67580" y="39938"/>
                  </a:cubicBezTo>
                  <a:cubicBezTo>
                    <a:pt x="68652" y="35795"/>
                    <a:pt x="68771" y="17090"/>
                    <a:pt x="66045" y="11887"/>
                  </a:cubicBezTo>
                  <a:cubicBezTo>
                    <a:pt x="63978" y="7935"/>
                    <a:pt x="58589" y="7457"/>
                    <a:pt x="56100" y="7457"/>
                  </a:cubicBezTo>
                  <a:cubicBezTo>
                    <a:pt x="55304" y="7457"/>
                    <a:pt x="54805" y="7505"/>
                    <a:pt x="54805" y="7505"/>
                  </a:cubicBezTo>
                  <a:cubicBezTo>
                    <a:pt x="51341" y="3861"/>
                    <a:pt x="48073" y="2991"/>
                    <a:pt x="45740" y="2991"/>
                  </a:cubicBezTo>
                  <a:cubicBezTo>
                    <a:pt x="43606" y="2991"/>
                    <a:pt x="42256" y="3719"/>
                    <a:pt x="42256" y="3719"/>
                  </a:cubicBezTo>
                  <a:cubicBezTo>
                    <a:pt x="39757" y="1410"/>
                    <a:pt x="36921" y="716"/>
                    <a:pt x="34412" y="716"/>
                  </a:cubicBezTo>
                  <a:cubicBezTo>
                    <a:pt x="30620" y="716"/>
                    <a:pt x="27575" y="2302"/>
                    <a:pt x="27575" y="2302"/>
                  </a:cubicBezTo>
                  <a:cubicBezTo>
                    <a:pt x="26268" y="605"/>
                    <a:pt x="23928" y="1"/>
                    <a:pt x="21554" y="1"/>
                  </a:cubicBezTo>
                  <a:close/>
                </a:path>
              </a:pathLst>
            </a:custGeom>
            <a:solidFill>
              <a:srgbClr val="F2B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6053;p88">
              <a:extLst>
                <a:ext uri="{FF2B5EF4-FFF2-40B4-BE49-F238E27FC236}">
                  <a16:creationId xmlns:a16="http://schemas.microsoft.com/office/drawing/2014/main" id="{B741CF69-80EB-80FF-008E-4846771D5A89}"/>
                </a:ext>
              </a:extLst>
            </p:cNvPr>
            <p:cNvSpPr/>
            <p:nvPr/>
          </p:nvSpPr>
          <p:spPr>
            <a:xfrm>
              <a:off x="-5129101" y="591499"/>
              <a:ext cx="1322983" cy="705596"/>
            </a:xfrm>
            <a:custGeom>
              <a:avLst/>
              <a:gdLst/>
              <a:ahLst/>
              <a:cxnLst/>
              <a:rect l="l" t="t" r="r" b="b"/>
              <a:pathLst>
                <a:path w="54697" h="29031" extrusionOk="0">
                  <a:moveTo>
                    <a:pt x="18842" y="1"/>
                  </a:moveTo>
                  <a:cubicBezTo>
                    <a:pt x="18547" y="1"/>
                    <a:pt x="18253" y="191"/>
                    <a:pt x="18253" y="572"/>
                  </a:cubicBezTo>
                  <a:lnTo>
                    <a:pt x="18253" y="11062"/>
                  </a:lnTo>
                  <a:cubicBezTo>
                    <a:pt x="16717" y="10871"/>
                    <a:pt x="15169" y="10764"/>
                    <a:pt x="13645" y="10633"/>
                  </a:cubicBezTo>
                  <a:cubicBezTo>
                    <a:pt x="11692" y="10466"/>
                    <a:pt x="9752" y="10323"/>
                    <a:pt x="7799" y="10204"/>
                  </a:cubicBezTo>
                  <a:cubicBezTo>
                    <a:pt x="7335" y="8561"/>
                    <a:pt x="6858" y="6918"/>
                    <a:pt x="6394" y="5275"/>
                  </a:cubicBezTo>
                  <a:cubicBezTo>
                    <a:pt x="6309" y="4980"/>
                    <a:pt x="6075" y="4853"/>
                    <a:pt x="5839" y="4853"/>
                  </a:cubicBezTo>
                  <a:cubicBezTo>
                    <a:pt x="5483" y="4853"/>
                    <a:pt x="5122" y="5141"/>
                    <a:pt x="5251" y="5585"/>
                  </a:cubicBezTo>
                  <a:cubicBezTo>
                    <a:pt x="5680" y="7097"/>
                    <a:pt x="6120" y="8609"/>
                    <a:pt x="6549" y="10121"/>
                  </a:cubicBezTo>
                  <a:cubicBezTo>
                    <a:pt x="4632" y="10002"/>
                    <a:pt x="2715" y="9895"/>
                    <a:pt x="810" y="9811"/>
                  </a:cubicBezTo>
                  <a:cubicBezTo>
                    <a:pt x="794" y="9811"/>
                    <a:pt x="779" y="9810"/>
                    <a:pt x="763" y="9810"/>
                  </a:cubicBezTo>
                  <a:cubicBezTo>
                    <a:pt x="1" y="9810"/>
                    <a:pt x="16" y="10955"/>
                    <a:pt x="810" y="10990"/>
                  </a:cubicBezTo>
                  <a:cubicBezTo>
                    <a:pt x="3715" y="11133"/>
                    <a:pt x="6620" y="11312"/>
                    <a:pt x="9525" y="11502"/>
                  </a:cubicBezTo>
                  <a:cubicBezTo>
                    <a:pt x="12466" y="11705"/>
                    <a:pt x="15610" y="11776"/>
                    <a:pt x="18598" y="12240"/>
                  </a:cubicBezTo>
                  <a:cubicBezTo>
                    <a:pt x="18681" y="12276"/>
                    <a:pt x="18777" y="12288"/>
                    <a:pt x="18872" y="12288"/>
                  </a:cubicBezTo>
                  <a:cubicBezTo>
                    <a:pt x="19646" y="12419"/>
                    <a:pt x="20408" y="12574"/>
                    <a:pt x="21158" y="12764"/>
                  </a:cubicBezTo>
                  <a:cubicBezTo>
                    <a:pt x="22110" y="13014"/>
                    <a:pt x="21908" y="14884"/>
                    <a:pt x="21884" y="15574"/>
                  </a:cubicBezTo>
                  <a:cubicBezTo>
                    <a:pt x="21801" y="17753"/>
                    <a:pt x="20860" y="19884"/>
                    <a:pt x="19408" y="21563"/>
                  </a:cubicBezTo>
                  <a:cubicBezTo>
                    <a:pt x="17582" y="23685"/>
                    <a:pt x="14270" y="25073"/>
                    <a:pt x="11164" y="25073"/>
                  </a:cubicBezTo>
                  <a:cubicBezTo>
                    <a:pt x="8901" y="25073"/>
                    <a:pt x="6748" y="24337"/>
                    <a:pt x="5358" y="22611"/>
                  </a:cubicBezTo>
                  <a:cubicBezTo>
                    <a:pt x="5214" y="22431"/>
                    <a:pt x="5017" y="22357"/>
                    <a:pt x="4825" y="22357"/>
                  </a:cubicBezTo>
                  <a:cubicBezTo>
                    <a:pt x="4367" y="22357"/>
                    <a:pt x="3931" y="22778"/>
                    <a:pt x="4275" y="23206"/>
                  </a:cubicBezTo>
                  <a:cubicBezTo>
                    <a:pt x="5987" y="25326"/>
                    <a:pt x="8523" y="26201"/>
                    <a:pt x="11148" y="26201"/>
                  </a:cubicBezTo>
                  <a:cubicBezTo>
                    <a:pt x="13580" y="26201"/>
                    <a:pt x="16088" y="25450"/>
                    <a:pt x="18086" y="24242"/>
                  </a:cubicBezTo>
                  <a:cubicBezTo>
                    <a:pt x="20002" y="26591"/>
                    <a:pt x="22404" y="27772"/>
                    <a:pt x="25042" y="27772"/>
                  </a:cubicBezTo>
                  <a:cubicBezTo>
                    <a:pt x="26388" y="27772"/>
                    <a:pt x="27795" y="27465"/>
                    <a:pt x="29230" y="26849"/>
                  </a:cubicBezTo>
                  <a:cubicBezTo>
                    <a:pt x="29516" y="26730"/>
                    <a:pt x="30016" y="26552"/>
                    <a:pt x="30409" y="26290"/>
                  </a:cubicBezTo>
                  <a:cubicBezTo>
                    <a:pt x="32240" y="27882"/>
                    <a:pt x="34366" y="29004"/>
                    <a:pt x="36547" y="29004"/>
                  </a:cubicBezTo>
                  <a:cubicBezTo>
                    <a:pt x="37841" y="29004"/>
                    <a:pt x="39153" y="28609"/>
                    <a:pt x="40434" y="27683"/>
                  </a:cubicBezTo>
                  <a:cubicBezTo>
                    <a:pt x="40791" y="27421"/>
                    <a:pt x="41065" y="27171"/>
                    <a:pt x="41291" y="26909"/>
                  </a:cubicBezTo>
                  <a:cubicBezTo>
                    <a:pt x="42256" y="27957"/>
                    <a:pt x="43625" y="28611"/>
                    <a:pt x="45006" y="28885"/>
                  </a:cubicBezTo>
                  <a:cubicBezTo>
                    <a:pt x="45439" y="28975"/>
                    <a:pt x="46006" y="29031"/>
                    <a:pt x="46619" y="29031"/>
                  </a:cubicBezTo>
                  <a:cubicBezTo>
                    <a:pt x="48368" y="29031"/>
                    <a:pt x="50488" y="28575"/>
                    <a:pt x="50912" y="27147"/>
                  </a:cubicBezTo>
                  <a:cubicBezTo>
                    <a:pt x="52138" y="23063"/>
                    <a:pt x="53352" y="18979"/>
                    <a:pt x="54567" y="14895"/>
                  </a:cubicBezTo>
                  <a:cubicBezTo>
                    <a:pt x="54696" y="14450"/>
                    <a:pt x="54331" y="14161"/>
                    <a:pt x="53975" y="14161"/>
                  </a:cubicBezTo>
                  <a:cubicBezTo>
                    <a:pt x="53740" y="14161"/>
                    <a:pt x="53509" y="14286"/>
                    <a:pt x="53424" y="14574"/>
                  </a:cubicBezTo>
                  <a:cubicBezTo>
                    <a:pt x="52436" y="17896"/>
                    <a:pt x="51447" y="21206"/>
                    <a:pt x="50459" y="24528"/>
                  </a:cubicBezTo>
                  <a:cubicBezTo>
                    <a:pt x="50257" y="25230"/>
                    <a:pt x="50042" y="25933"/>
                    <a:pt x="49840" y="26635"/>
                  </a:cubicBezTo>
                  <a:cubicBezTo>
                    <a:pt x="49554" y="27599"/>
                    <a:pt x="48947" y="27361"/>
                    <a:pt x="47899" y="27635"/>
                  </a:cubicBezTo>
                  <a:cubicBezTo>
                    <a:pt x="47411" y="27761"/>
                    <a:pt x="46887" y="27825"/>
                    <a:pt x="46353" y="27825"/>
                  </a:cubicBezTo>
                  <a:cubicBezTo>
                    <a:pt x="44660" y="27825"/>
                    <a:pt x="42879" y="27180"/>
                    <a:pt x="41910" y="25813"/>
                  </a:cubicBezTo>
                  <a:cubicBezTo>
                    <a:pt x="42125" y="25159"/>
                    <a:pt x="42184" y="24409"/>
                    <a:pt x="42339" y="23456"/>
                  </a:cubicBezTo>
                  <a:cubicBezTo>
                    <a:pt x="42958" y="19717"/>
                    <a:pt x="43565" y="15979"/>
                    <a:pt x="44173" y="12228"/>
                  </a:cubicBezTo>
                  <a:cubicBezTo>
                    <a:pt x="44351" y="11133"/>
                    <a:pt x="44542" y="10026"/>
                    <a:pt x="44708" y="8919"/>
                  </a:cubicBezTo>
                  <a:cubicBezTo>
                    <a:pt x="44828" y="8216"/>
                    <a:pt x="46054" y="6859"/>
                    <a:pt x="46578" y="6085"/>
                  </a:cubicBezTo>
                  <a:cubicBezTo>
                    <a:pt x="46868" y="5637"/>
                    <a:pt x="46460" y="5213"/>
                    <a:pt x="46045" y="5213"/>
                  </a:cubicBezTo>
                  <a:cubicBezTo>
                    <a:pt x="45863" y="5213"/>
                    <a:pt x="45680" y="5294"/>
                    <a:pt x="45554" y="5490"/>
                  </a:cubicBezTo>
                  <a:cubicBezTo>
                    <a:pt x="44494" y="7061"/>
                    <a:pt x="43661" y="8109"/>
                    <a:pt x="43363" y="9931"/>
                  </a:cubicBezTo>
                  <a:cubicBezTo>
                    <a:pt x="42863" y="12955"/>
                    <a:pt x="42375" y="15991"/>
                    <a:pt x="41875" y="19015"/>
                  </a:cubicBezTo>
                  <a:cubicBezTo>
                    <a:pt x="41506" y="21277"/>
                    <a:pt x="41137" y="23539"/>
                    <a:pt x="40767" y="25802"/>
                  </a:cubicBezTo>
                  <a:cubicBezTo>
                    <a:pt x="40775" y="25752"/>
                    <a:pt x="40779" y="25730"/>
                    <a:pt x="40774" y="25730"/>
                  </a:cubicBezTo>
                  <a:lnTo>
                    <a:pt x="40774" y="25730"/>
                  </a:lnTo>
                  <a:cubicBezTo>
                    <a:pt x="40763" y="25730"/>
                    <a:pt x="40705" y="25852"/>
                    <a:pt x="40529" y="26028"/>
                  </a:cubicBezTo>
                  <a:cubicBezTo>
                    <a:pt x="40065" y="26528"/>
                    <a:pt x="39517" y="26909"/>
                    <a:pt x="38934" y="27242"/>
                  </a:cubicBezTo>
                  <a:cubicBezTo>
                    <a:pt x="38140" y="27705"/>
                    <a:pt x="37333" y="27901"/>
                    <a:pt x="36537" y="27901"/>
                  </a:cubicBezTo>
                  <a:cubicBezTo>
                    <a:pt x="34526" y="27901"/>
                    <a:pt x="32578" y="26651"/>
                    <a:pt x="31052" y="25278"/>
                  </a:cubicBezTo>
                  <a:cubicBezTo>
                    <a:pt x="31123" y="24313"/>
                    <a:pt x="31195" y="23349"/>
                    <a:pt x="31278" y="22384"/>
                  </a:cubicBezTo>
                  <a:cubicBezTo>
                    <a:pt x="31600" y="18158"/>
                    <a:pt x="31921" y="13919"/>
                    <a:pt x="32243" y="9692"/>
                  </a:cubicBezTo>
                  <a:cubicBezTo>
                    <a:pt x="32350" y="8347"/>
                    <a:pt x="32445" y="7002"/>
                    <a:pt x="32552" y="5656"/>
                  </a:cubicBezTo>
                  <a:cubicBezTo>
                    <a:pt x="32576" y="5418"/>
                    <a:pt x="32576" y="5537"/>
                    <a:pt x="32886" y="4835"/>
                  </a:cubicBezTo>
                  <a:cubicBezTo>
                    <a:pt x="33267" y="3989"/>
                    <a:pt x="33648" y="3144"/>
                    <a:pt x="34029" y="2299"/>
                  </a:cubicBezTo>
                  <a:cubicBezTo>
                    <a:pt x="34242" y="1823"/>
                    <a:pt x="33823" y="1387"/>
                    <a:pt x="33440" y="1387"/>
                  </a:cubicBezTo>
                  <a:cubicBezTo>
                    <a:pt x="33267" y="1387"/>
                    <a:pt x="33101" y="1476"/>
                    <a:pt x="33005" y="1691"/>
                  </a:cubicBezTo>
                  <a:cubicBezTo>
                    <a:pt x="32171" y="3561"/>
                    <a:pt x="31421" y="5001"/>
                    <a:pt x="31266" y="7002"/>
                  </a:cubicBezTo>
                  <a:cubicBezTo>
                    <a:pt x="30992" y="10609"/>
                    <a:pt x="30719" y="14217"/>
                    <a:pt x="30433" y="17812"/>
                  </a:cubicBezTo>
                  <a:cubicBezTo>
                    <a:pt x="30254" y="20253"/>
                    <a:pt x="30064" y="22694"/>
                    <a:pt x="29873" y="25147"/>
                  </a:cubicBezTo>
                  <a:cubicBezTo>
                    <a:pt x="29814" y="25206"/>
                    <a:pt x="29683" y="25301"/>
                    <a:pt x="29445" y="25432"/>
                  </a:cubicBezTo>
                  <a:cubicBezTo>
                    <a:pt x="28647" y="25873"/>
                    <a:pt x="27802" y="26171"/>
                    <a:pt x="26921" y="26409"/>
                  </a:cubicBezTo>
                  <a:cubicBezTo>
                    <a:pt x="26255" y="26591"/>
                    <a:pt x="25607" y="26677"/>
                    <a:pt x="24978" y="26677"/>
                  </a:cubicBezTo>
                  <a:cubicBezTo>
                    <a:pt x="22647" y="26677"/>
                    <a:pt x="20598" y="25488"/>
                    <a:pt x="19050" y="23575"/>
                  </a:cubicBezTo>
                  <a:cubicBezTo>
                    <a:pt x="22134" y="21158"/>
                    <a:pt x="23849" y="16824"/>
                    <a:pt x="22920" y="13133"/>
                  </a:cubicBezTo>
                  <a:cubicBezTo>
                    <a:pt x="22646" y="12026"/>
                    <a:pt x="21920" y="11693"/>
                    <a:pt x="20813" y="11466"/>
                  </a:cubicBezTo>
                  <a:cubicBezTo>
                    <a:pt x="20360" y="11371"/>
                    <a:pt x="19896" y="11288"/>
                    <a:pt x="19431" y="11216"/>
                  </a:cubicBezTo>
                  <a:lnTo>
                    <a:pt x="19431" y="572"/>
                  </a:lnTo>
                  <a:cubicBezTo>
                    <a:pt x="19431" y="191"/>
                    <a:pt x="19137" y="1"/>
                    <a:pt x="18842" y="1"/>
                  </a:cubicBezTo>
                  <a:close/>
                </a:path>
              </a:pathLst>
            </a:custGeom>
            <a:solidFill>
              <a:srgbClr val="DB9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6054;p88">
              <a:extLst>
                <a:ext uri="{FF2B5EF4-FFF2-40B4-BE49-F238E27FC236}">
                  <a16:creationId xmlns:a16="http://schemas.microsoft.com/office/drawing/2014/main" id="{E956F8D5-60ED-8E20-B79E-9A19B5AC1B53}"/>
                </a:ext>
              </a:extLst>
            </p:cNvPr>
            <p:cNvSpPr/>
            <p:nvPr/>
          </p:nvSpPr>
          <p:spPr>
            <a:xfrm>
              <a:off x="-5005998" y="2175698"/>
              <a:ext cx="1182324" cy="1881502"/>
            </a:xfrm>
            <a:custGeom>
              <a:avLst/>
              <a:gdLst/>
              <a:ahLst/>
              <a:cxnLst/>
              <a:rect l="l" t="t" r="r" b="b"/>
              <a:pathLst>
                <a:path w="47293" h="75260" extrusionOk="0">
                  <a:moveTo>
                    <a:pt x="1" y="0"/>
                  </a:moveTo>
                  <a:lnTo>
                    <a:pt x="1" y="75260"/>
                  </a:lnTo>
                  <a:lnTo>
                    <a:pt x="47292" y="75260"/>
                  </a:lnTo>
                  <a:lnTo>
                    <a:pt x="47292" y="0"/>
                  </a:lnTo>
                  <a:close/>
                </a:path>
              </a:pathLst>
            </a:custGeom>
            <a:solidFill>
              <a:srgbClr val="FEFD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6055;p88">
              <a:extLst>
                <a:ext uri="{FF2B5EF4-FFF2-40B4-BE49-F238E27FC236}">
                  <a16:creationId xmlns:a16="http://schemas.microsoft.com/office/drawing/2014/main" id="{89AB6C56-FC22-9703-959B-F24F51E9E02C}"/>
                </a:ext>
              </a:extLst>
            </p:cNvPr>
            <p:cNvSpPr/>
            <p:nvPr/>
          </p:nvSpPr>
          <p:spPr>
            <a:xfrm>
              <a:off x="-5005998" y="2175698"/>
              <a:ext cx="1182324" cy="426848"/>
            </a:xfrm>
            <a:custGeom>
              <a:avLst/>
              <a:gdLst/>
              <a:ahLst/>
              <a:cxnLst/>
              <a:rect l="l" t="t" r="r" b="b"/>
              <a:pathLst>
                <a:path w="47293" h="17074" extrusionOk="0">
                  <a:moveTo>
                    <a:pt x="1" y="0"/>
                  </a:moveTo>
                  <a:lnTo>
                    <a:pt x="1" y="17074"/>
                  </a:lnTo>
                  <a:lnTo>
                    <a:pt x="47292" y="17074"/>
                  </a:lnTo>
                  <a:lnTo>
                    <a:pt x="4729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6056;p88">
              <a:extLst>
                <a:ext uri="{FF2B5EF4-FFF2-40B4-BE49-F238E27FC236}">
                  <a16:creationId xmlns:a16="http://schemas.microsoft.com/office/drawing/2014/main" id="{CD86E68C-F21F-25F2-1795-734C23DEB345}"/>
                </a:ext>
              </a:extLst>
            </p:cNvPr>
            <p:cNvSpPr/>
            <p:nvPr/>
          </p:nvSpPr>
          <p:spPr>
            <a:xfrm>
              <a:off x="-10007226" y="4416751"/>
              <a:ext cx="2578923" cy="1160873"/>
            </a:xfrm>
            <a:custGeom>
              <a:avLst/>
              <a:gdLst/>
              <a:ahLst/>
              <a:cxnLst/>
              <a:rect l="l" t="t" r="r" b="b"/>
              <a:pathLst>
                <a:path w="103157" h="46435" extrusionOk="0">
                  <a:moveTo>
                    <a:pt x="1" y="0"/>
                  </a:moveTo>
                  <a:lnTo>
                    <a:pt x="17956" y="23217"/>
                  </a:lnTo>
                  <a:lnTo>
                    <a:pt x="1" y="46435"/>
                  </a:lnTo>
                  <a:lnTo>
                    <a:pt x="103157" y="46435"/>
                  </a:lnTo>
                  <a:lnTo>
                    <a:pt x="34993" y="23217"/>
                  </a:lnTo>
                  <a:lnTo>
                    <a:pt x="34993" y="0"/>
                  </a:lnTo>
                  <a:close/>
                </a:path>
              </a:pathLst>
            </a:custGeom>
            <a:solidFill>
              <a:schemeClr val="bg1">
                <a:lumMod val="60000"/>
                <a:lumOff val="4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6057;p88">
              <a:extLst>
                <a:ext uri="{FF2B5EF4-FFF2-40B4-BE49-F238E27FC236}">
                  <a16:creationId xmlns:a16="http://schemas.microsoft.com/office/drawing/2014/main" id="{3FB84C57-5407-167A-67D0-876E19DA597F}"/>
                </a:ext>
              </a:extLst>
            </p:cNvPr>
            <p:cNvSpPr/>
            <p:nvPr/>
          </p:nvSpPr>
          <p:spPr>
            <a:xfrm>
              <a:off x="-9132403" y="5228751"/>
              <a:ext cx="1704100" cy="348873"/>
            </a:xfrm>
            <a:custGeom>
              <a:avLst/>
              <a:gdLst/>
              <a:ahLst/>
              <a:cxnLst/>
              <a:rect l="l" t="t" r="r" b="b"/>
              <a:pathLst>
                <a:path w="68164" h="13955" extrusionOk="0">
                  <a:moveTo>
                    <a:pt x="0" y="0"/>
                  </a:moveTo>
                  <a:lnTo>
                    <a:pt x="68164" y="13955"/>
                  </a:lnTo>
                  <a:lnTo>
                    <a:pt x="68164" y="0"/>
                  </a:lnTo>
                  <a:close/>
                </a:path>
              </a:pathLst>
            </a:custGeom>
            <a:solidFill>
              <a:schemeClr val="tx1">
                <a:lumMod val="5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6058;p88">
              <a:extLst>
                <a:ext uri="{FF2B5EF4-FFF2-40B4-BE49-F238E27FC236}">
                  <a16:creationId xmlns:a16="http://schemas.microsoft.com/office/drawing/2014/main" id="{FD5027CD-4E2B-A347-E084-EC15B9833421}"/>
                </a:ext>
              </a:extLst>
            </p:cNvPr>
            <p:cNvSpPr/>
            <p:nvPr/>
          </p:nvSpPr>
          <p:spPr>
            <a:xfrm>
              <a:off x="-4580048" y="4416751"/>
              <a:ext cx="2578923" cy="1160873"/>
            </a:xfrm>
            <a:custGeom>
              <a:avLst/>
              <a:gdLst/>
              <a:ahLst/>
              <a:cxnLst/>
              <a:rect l="l" t="t" r="r" b="b"/>
              <a:pathLst>
                <a:path w="103157" h="46435" extrusionOk="0">
                  <a:moveTo>
                    <a:pt x="68152" y="0"/>
                  </a:moveTo>
                  <a:lnTo>
                    <a:pt x="68152" y="23217"/>
                  </a:lnTo>
                  <a:lnTo>
                    <a:pt x="1" y="46435"/>
                  </a:lnTo>
                  <a:lnTo>
                    <a:pt x="103156" y="46435"/>
                  </a:lnTo>
                  <a:lnTo>
                    <a:pt x="85202" y="23217"/>
                  </a:lnTo>
                  <a:lnTo>
                    <a:pt x="103156" y="0"/>
                  </a:lnTo>
                  <a:close/>
                </a:path>
              </a:pathLst>
            </a:custGeom>
            <a:solidFill>
              <a:schemeClr val="bg1">
                <a:lumMod val="60000"/>
                <a:lumOff val="4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6059;p88">
              <a:extLst>
                <a:ext uri="{FF2B5EF4-FFF2-40B4-BE49-F238E27FC236}">
                  <a16:creationId xmlns:a16="http://schemas.microsoft.com/office/drawing/2014/main" id="{12291A91-C3E4-8F91-7187-7DDD3ED31250}"/>
                </a:ext>
              </a:extLst>
            </p:cNvPr>
            <p:cNvSpPr/>
            <p:nvPr/>
          </p:nvSpPr>
          <p:spPr>
            <a:xfrm>
              <a:off x="-4580048" y="5228751"/>
              <a:ext cx="1703801" cy="348873"/>
            </a:xfrm>
            <a:custGeom>
              <a:avLst/>
              <a:gdLst/>
              <a:ahLst/>
              <a:cxnLst/>
              <a:rect l="l" t="t" r="r" b="b"/>
              <a:pathLst>
                <a:path w="68152" h="13955" extrusionOk="0">
                  <a:moveTo>
                    <a:pt x="1" y="0"/>
                  </a:moveTo>
                  <a:lnTo>
                    <a:pt x="1" y="13955"/>
                  </a:lnTo>
                  <a:lnTo>
                    <a:pt x="68152" y="0"/>
                  </a:lnTo>
                  <a:close/>
                </a:path>
              </a:pathLst>
            </a:custGeom>
            <a:solidFill>
              <a:schemeClr val="tx1">
                <a:lumMod val="5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6060;p88">
              <a:extLst>
                <a:ext uri="{FF2B5EF4-FFF2-40B4-BE49-F238E27FC236}">
                  <a16:creationId xmlns:a16="http://schemas.microsoft.com/office/drawing/2014/main" id="{61D2B451-9B45-312F-C38D-98FFCCA04910}"/>
                </a:ext>
              </a:extLst>
            </p:cNvPr>
            <p:cNvSpPr/>
            <p:nvPr/>
          </p:nvSpPr>
          <p:spPr>
            <a:xfrm>
              <a:off x="-9132403" y="3877100"/>
              <a:ext cx="6270750" cy="1427875"/>
            </a:xfrm>
            <a:custGeom>
              <a:avLst/>
              <a:gdLst/>
              <a:ahLst/>
              <a:cxnLst/>
              <a:rect l="l" t="t" r="r" b="b"/>
              <a:pathLst>
                <a:path w="250830" h="57115" extrusionOk="0">
                  <a:moveTo>
                    <a:pt x="0" y="0"/>
                  </a:moveTo>
                  <a:lnTo>
                    <a:pt x="0" y="57114"/>
                  </a:lnTo>
                  <a:lnTo>
                    <a:pt x="250829" y="57114"/>
                  </a:lnTo>
                  <a:lnTo>
                    <a:pt x="250829" y="0"/>
                  </a:lnTo>
                  <a:close/>
                </a:path>
              </a:pathLst>
            </a:custGeom>
            <a:solidFill>
              <a:srgbClr val="E289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6061;p88">
              <a:extLst>
                <a:ext uri="{FF2B5EF4-FFF2-40B4-BE49-F238E27FC236}">
                  <a16:creationId xmlns:a16="http://schemas.microsoft.com/office/drawing/2014/main" id="{1F5DECD5-FAB4-3DE4-3FFF-6473DA484953}"/>
                </a:ext>
              </a:extLst>
            </p:cNvPr>
            <p:cNvSpPr/>
            <p:nvPr/>
          </p:nvSpPr>
          <p:spPr>
            <a:xfrm>
              <a:off x="-6712951" y="425299"/>
              <a:ext cx="1322958" cy="705621"/>
            </a:xfrm>
            <a:custGeom>
              <a:avLst/>
              <a:gdLst/>
              <a:ahLst/>
              <a:cxnLst/>
              <a:rect l="l" t="t" r="r" b="b"/>
              <a:pathLst>
                <a:path w="54696" h="29026" extrusionOk="0">
                  <a:moveTo>
                    <a:pt x="18848" y="0"/>
                  </a:moveTo>
                  <a:cubicBezTo>
                    <a:pt x="18550" y="0"/>
                    <a:pt x="18253" y="191"/>
                    <a:pt x="18253" y="572"/>
                  </a:cubicBezTo>
                  <a:lnTo>
                    <a:pt x="18253" y="11049"/>
                  </a:lnTo>
                  <a:cubicBezTo>
                    <a:pt x="16717" y="10859"/>
                    <a:pt x="15169" y="10751"/>
                    <a:pt x="13645" y="10632"/>
                  </a:cubicBezTo>
                  <a:cubicBezTo>
                    <a:pt x="11704" y="10466"/>
                    <a:pt x="9752" y="10323"/>
                    <a:pt x="7811" y="10192"/>
                  </a:cubicBezTo>
                  <a:cubicBezTo>
                    <a:pt x="7335" y="8549"/>
                    <a:pt x="6870" y="6906"/>
                    <a:pt x="6394" y="5263"/>
                  </a:cubicBezTo>
                  <a:cubicBezTo>
                    <a:pt x="6313" y="4974"/>
                    <a:pt x="6084" y="4849"/>
                    <a:pt x="5850" y="4849"/>
                  </a:cubicBezTo>
                  <a:cubicBezTo>
                    <a:pt x="5495" y="4849"/>
                    <a:pt x="5129" y="5135"/>
                    <a:pt x="5251" y="5572"/>
                  </a:cubicBezTo>
                  <a:cubicBezTo>
                    <a:pt x="5692" y="7084"/>
                    <a:pt x="6120" y="8596"/>
                    <a:pt x="6549" y="10120"/>
                  </a:cubicBezTo>
                  <a:cubicBezTo>
                    <a:pt x="4644" y="10001"/>
                    <a:pt x="2727" y="9894"/>
                    <a:pt x="810" y="9799"/>
                  </a:cubicBezTo>
                  <a:cubicBezTo>
                    <a:pt x="798" y="9798"/>
                    <a:pt x="786" y="9798"/>
                    <a:pt x="774" y="9798"/>
                  </a:cubicBezTo>
                  <a:cubicBezTo>
                    <a:pt x="1" y="9798"/>
                    <a:pt x="24" y="10942"/>
                    <a:pt x="810" y="10978"/>
                  </a:cubicBezTo>
                  <a:cubicBezTo>
                    <a:pt x="3715" y="11120"/>
                    <a:pt x="6620" y="11299"/>
                    <a:pt x="9525" y="11501"/>
                  </a:cubicBezTo>
                  <a:cubicBezTo>
                    <a:pt x="12478" y="11704"/>
                    <a:pt x="15621" y="11763"/>
                    <a:pt x="18598" y="12240"/>
                  </a:cubicBezTo>
                  <a:cubicBezTo>
                    <a:pt x="18681" y="12275"/>
                    <a:pt x="18776" y="12287"/>
                    <a:pt x="18872" y="12287"/>
                  </a:cubicBezTo>
                  <a:cubicBezTo>
                    <a:pt x="19646" y="12406"/>
                    <a:pt x="20420" y="12561"/>
                    <a:pt x="21158" y="12764"/>
                  </a:cubicBezTo>
                  <a:cubicBezTo>
                    <a:pt x="22110" y="13014"/>
                    <a:pt x="21920" y="14871"/>
                    <a:pt x="21896" y="15562"/>
                  </a:cubicBezTo>
                  <a:cubicBezTo>
                    <a:pt x="21801" y="17752"/>
                    <a:pt x="20872" y="19883"/>
                    <a:pt x="19419" y="21562"/>
                  </a:cubicBezTo>
                  <a:cubicBezTo>
                    <a:pt x="17589" y="23681"/>
                    <a:pt x="14280" y="25065"/>
                    <a:pt x="11176" y="25065"/>
                  </a:cubicBezTo>
                  <a:cubicBezTo>
                    <a:pt x="8908" y="25065"/>
                    <a:pt x="6750" y="24327"/>
                    <a:pt x="5358" y="22598"/>
                  </a:cubicBezTo>
                  <a:cubicBezTo>
                    <a:pt x="5218" y="22422"/>
                    <a:pt x="5023" y="22349"/>
                    <a:pt x="4831" y="22349"/>
                  </a:cubicBezTo>
                  <a:cubicBezTo>
                    <a:pt x="4373" y="22349"/>
                    <a:pt x="3931" y="22765"/>
                    <a:pt x="4275" y="23193"/>
                  </a:cubicBezTo>
                  <a:cubicBezTo>
                    <a:pt x="5986" y="25319"/>
                    <a:pt x="8526" y="26197"/>
                    <a:pt x="11153" y="26197"/>
                  </a:cubicBezTo>
                  <a:cubicBezTo>
                    <a:pt x="13588" y="26197"/>
                    <a:pt x="16099" y="25443"/>
                    <a:pt x="18098" y="24229"/>
                  </a:cubicBezTo>
                  <a:cubicBezTo>
                    <a:pt x="20007" y="26588"/>
                    <a:pt x="22407" y="27770"/>
                    <a:pt x="25049" y="27770"/>
                  </a:cubicBezTo>
                  <a:cubicBezTo>
                    <a:pt x="26395" y="27770"/>
                    <a:pt x="27803" y="27463"/>
                    <a:pt x="29242" y="26849"/>
                  </a:cubicBezTo>
                  <a:cubicBezTo>
                    <a:pt x="29528" y="26718"/>
                    <a:pt x="30016" y="26539"/>
                    <a:pt x="30421" y="26289"/>
                  </a:cubicBezTo>
                  <a:cubicBezTo>
                    <a:pt x="32252" y="27881"/>
                    <a:pt x="34378" y="29004"/>
                    <a:pt x="36556" y="29004"/>
                  </a:cubicBezTo>
                  <a:cubicBezTo>
                    <a:pt x="37848" y="29004"/>
                    <a:pt x="39157" y="28609"/>
                    <a:pt x="40434" y="27682"/>
                  </a:cubicBezTo>
                  <a:cubicBezTo>
                    <a:pt x="40791" y="27420"/>
                    <a:pt x="41077" y="27158"/>
                    <a:pt x="41291" y="26896"/>
                  </a:cubicBezTo>
                  <a:cubicBezTo>
                    <a:pt x="42256" y="27956"/>
                    <a:pt x="43625" y="28599"/>
                    <a:pt x="45018" y="28885"/>
                  </a:cubicBezTo>
                  <a:cubicBezTo>
                    <a:pt x="45445" y="28971"/>
                    <a:pt x="46008" y="29025"/>
                    <a:pt x="46617" y="29025"/>
                  </a:cubicBezTo>
                  <a:cubicBezTo>
                    <a:pt x="48366" y="29025"/>
                    <a:pt x="50499" y="28577"/>
                    <a:pt x="50923" y="27146"/>
                  </a:cubicBezTo>
                  <a:cubicBezTo>
                    <a:pt x="52138" y="23062"/>
                    <a:pt x="53352" y="18967"/>
                    <a:pt x="54567" y="14883"/>
                  </a:cubicBezTo>
                  <a:cubicBezTo>
                    <a:pt x="54695" y="14439"/>
                    <a:pt x="54334" y="14151"/>
                    <a:pt x="53979" y="14151"/>
                  </a:cubicBezTo>
                  <a:cubicBezTo>
                    <a:pt x="53743" y="14151"/>
                    <a:pt x="53509" y="14278"/>
                    <a:pt x="53424" y="14573"/>
                  </a:cubicBezTo>
                  <a:cubicBezTo>
                    <a:pt x="52435" y="17883"/>
                    <a:pt x="51459" y="21205"/>
                    <a:pt x="50471" y="24515"/>
                  </a:cubicBezTo>
                  <a:cubicBezTo>
                    <a:pt x="50257" y="25229"/>
                    <a:pt x="50054" y="25932"/>
                    <a:pt x="49840" y="26634"/>
                  </a:cubicBezTo>
                  <a:cubicBezTo>
                    <a:pt x="49554" y="27587"/>
                    <a:pt x="48947" y="27349"/>
                    <a:pt x="47899" y="27623"/>
                  </a:cubicBezTo>
                  <a:cubicBezTo>
                    <a:pt x="47412" y="27752"/>
                    <a:pt x="46886" y="27817"/>
                    <a:pt x="46352" y="27817"/>
                  </a:cubicBezTo>
                  <a:cubicBezTo>
                    <a:pt x="44666" y="27817"/>
                    <a:pt x="42887" y="27166"/>
                    <a:pt x="41910" y="25801"/>
                  </a:cubicBezTo>
                  <a:cubicBezTo>
                    <a:pt x="42125" y="25146"/>
                    <a:pt x="42196" y="24408"/>
                    <a:pt x="42351" y="23455"/>
                  </a:cubicBezTo>
                  <a:cubicBezTo>
                    <a:pt x="42958" y="19705"/>
                    <a:pt x="43565" y="15966"/>
                    <a:pt x="44184" y="12228"/>
                  </a:cubicBezTo>
                  <a:cubicBezTo>
                    <a:pt x="44363" y="11120"/>
                    <a:pt x="44542" y="10025"/>
                    <a:pt x="44720" y="8918"/>
                  </a:cubicBezTo>
                  <a:cubicBezTo>
                    <a:pt x="44839" y="8203"/>
                    <a:pt x="46054" y="6846"/>
                    <a:pt x="46578" y="6072"/>
                  </a:cubicBezTo>
                  <a:cubicBezTo>
                    <a:pt x="46877" y="5631"/>
                    <a:pt x="46467" y="5208"/>
                    <a:pt x="46047" y="5208"/>
                  </a:cubicBezTo>
                  <a:cubicBezTo>
                    <a:pt x="45866" y="5208"/>
                    <a:pt x="45683" y="5287"/>
                    <a:pt x="45554" y="5477"/>
                  </a:cubicBezTo>
                  <a:cubicBezTo>
                    <a:pt x="44506" y="7049"/>
                    <a:pt x="43661" y="8096"/>
                    <a:pt x="43363" y="9930"/>
                  </a:cubicBezTo>
                  <a:cubicBezTo>
                    <a:pt x="42863" y="12954"/>
                    <a:pt x="42375" y="15978"/>
                    <a:pt x="41887" y="19014"/>
                  </a:cubicBezTo>
                  <a:cubicBezTo>
                    <a:pt x="41506" y="21265"/>
                    <a:pt x="41136" y="23527"/>
                    <a:pt x="40779" y="25789"/>
                  </a:cubicBezTo>
                  <a:cubicBezTo>
                    <a:pt x="40786" y="25740"/>
                    <a:pt x="40789" y="25717"/>
                    <a:pt x="40784" y="25717"/>
                  </a:cubicBezTo>
                  <a:lnTo>
                    <a:pt x="40784" y="25717"/>
                  </a:lnTo>
                  <a:cubicBezTo>
                    <a:pt x="40770" y="25717"/>
                    <a:pt x="40709" y="25843"/>
                    <a:pt x="40541" y="26027"/>
                  </a:cubicBezTo>
                  <a:cubicBezTo>
                    <a:pt x="40077" y="26515"/>
                    <a:pt x="39529" y="26896"/>
                    <a:pt x="38946" y="27242"/>
                  </a:cubicBezTo>
                  <a:cubicBezTo>
                    <a:pt x="38148" y="27704"/>
                    <a:pt x="37340" y="27901"/>
                    <a:pt x="36543" y="27901"/>
                  </a:cubicBezTo>
                  <a:cubicBezTo>
                    <a:pt x="34531" y="27901"/>
                    <a:pt x="32587" y="26650"/>
                    <a:pt x="31052" y="25277"/>
                  </a:cubicBezTo>
                  <a:cubicBezTo>
                    <a:pt x="31135" y="24313"/>
                    <a:pt x="31207" y="23348"/>
                    <a:pt x="31278" y="22384"/>
                  </a:cubicBezTo>
                  <a:cubicBezTo>
                    <a:pt x="31600" y="18145"/>
                    <a:pt x="31921" y="13918"/>
                    <a:pt x="32254" y="9680"/>
                  </a:cubicBezTo>
                  <a:cubicBezTo>
                    <a:pt x="32350" y="8334"/>
                    <a:pt x="32457" y="6989"/>
                    <a:pt x="32552" y="5644"/>
                  </a:cubicBezTo>
                  <a:cubicBezTo>
                    <a:pt x="32576" y="5405"/>
                    <a:pt x="32576" y="5536"/>
                    <a:pt x="32897" y="4834"/>
                  </a:cubicBezTo>
                  <a:cubicBezTo>
                    <a:pt x="33266" y="3977"/>
                    <a:pt x="33647" y="3131"/>
                    <a:pt x="34028" y="2286"/>
                  </a:cubicBezTo>
                  <a:cubicBezTo>
                    <a:pt x="34241" y="1813"/>
                    <a:pt x="33831" y="1384"/>
                    <a:pt x="33450" y="1384"/>
                  </a:cubicBezTo>
                  <a:cubicBezTo>
                    <a:pt x="33275" y="1384"/>
                    <a:pt x="33105" y="1474"/>
                    <a:pt x="33004" y="1691"/>
                  </a:cubicBezTo>
                  <a:cubicBezTo>
                    <a:pt x="32171" y="3560"/>
                    <a:pt x="31421" y="4989"/>
                    <a:pt x="31266" y="7001"/>
                  </a:cubicBezTo>
                  <a:cubicBezTo>
                    <a:pt x="30992" y="10597"/>
                    <a:pt x="30718" y="14204"/>
                    <a:pt x="30445" y="17812"/>
                  </a:cubicBezTo>
                  <a:cubicBezTo>
                    <a:pt x="30254" y="20253"/>
                    <a:pt x="30076" y="22693"/>
                    <a:pt x="29885" y="25134"/>
                  </a:cubicBezTo>
                  <a:cubicBezTo>
                    <a:pt x="29814" y="25194"/>
                    <a:pt x="29683" y="25289"/>
                    <a:pt x="29444" y="25432"/>
                  </a:cubicBezTo>
                  <a:cubicBezTo>
                    <a:pt x="28659" y="25872"/>
                    <a:pt x="27801" y="26170"/>
                    <a:pt x="26932" y="26408"/>
                  </a:cubicBezTo>
                  <a:cubicBezTo>
                    <a:pt x="26270" y="26589"/>
                    <a:pt x="25624" y="26675"/>
                    <a:pt x="24998" y="26675"/>
                  </a:cubicBezTo>
                  <a:cubicBezTo>
                    <a:pt x="22660" y="26675"/>
                    <a:pt x="20602" y="25478"/>
                    <a:pt x="19062" y="23562"/>
                  </a:cubicBezTo>
                  <a:cubicBezTo>
                    <a:pt x="22146" y="21146"/>
                    <a:pt x="23849" y="16812"/>
                    <a:pt x="22932" y="13133"/>
                  </a:cubicBezTo>
                  <a:cubicBezTo>
                    <a:pt x="22646" y="12025"/>
                    <a:pt x="21920" y="11692"/>
                    <a:pt x="20812" y="11466"/>
                  </a:cubicBezTo>
                  <a:cubicBezTo>
                    <a:pt x="20360" y="11371"/>
                    <a:pt x="19896" y="11287"/>
                    <a:pt x="19443" y="11216"/>
                  </a:cubicBezTo>
                  <a:lnTo>
                    <a:pt x="19443" y="572"/>
                  </a:lnTo>
                  <a:cubicBezTo>
                    <a:pt x="19443" y="191"/>
                    <a:pt x="19146" y="0"/>
                    <a:pt x="18848" y="0"/>
                  </a:cubicBezTo>
                  <a:close/>
                </a:path>
              </a:pathLst>
            </a:custGeom>
            <a:solidFill>
              <a:srgbClr val="7F36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5" name="Freeform 5">
            <a:extLst>
              <a:ext uri="{FF2B5EF4-FFF2-40B4-BE49-F238E27FC236}">
                <a16:creationId xmlns:a16="http://schemas.microsoft.com/office/drawing/2014/main" id="{C550AB61-524D-A179-450A-7AB37E7794B9}"/>
              </a:ext>
            </a:extLst>
          </p:cNvPr>
          <p:cNvSpPr/>
          <p:nvPr/>
        </p:nvSpPr>
        <p:spPr bwMode="auto">
          <a:xfrm rot="5400000" flipH="1" flipV="1">
            <a:off x="8274957" y="4274284"/>
            <a:ext cx="1243987" cy="494099"/>
          </a:xfrm>
          <a:custGeom>
            <a:avLst/>
            <a:gdLst>
              <a:gd name="T0" fmla="*/ 5233 w 5233"/>
              <a:gd name="T1" fmla="*/ 1294 h 1294"/>
              <a:gd name="T2" fmla="*/ 0 w 5233"/>
              <a:gd name="T3" fmla="*/ 1294 h 1294"/>
              <a:gd name="T4" fmla="*/ 0 w 5233"/>
              <a:gd name="T5" fmla="*/ 0 h 1294"/>
              <a:gd name="T6" fmla="*/ 3097 w 5233"/>
              <a:gd name="T7" fmla="*/ 0 h 1294"/>
              <a:gd name="T8" fmla="*/ 5233 w 5233"/>
              <a:gd name="T9" fmla="*/ 1294 h 1294"/>
            </a:gdLst>
            <a:ahLst/>
            <a:cxnLst>
              <a:cxn ang="0">
                <a:pos x="T0" y="T1"/>
              </a:cxn>
              <a:cxn ang="0">
                <a:pos x="T2" y="T3"/>
              </a:cxn>
              <a:cxn ang="0">
                <a:pos x="T4" y="T5"/>
              </a:cxn>
              <a:cxn ang="0">
                <a:pos x="T6" y="T7"/>
              </a:cxn>
              <a:cxn ang="0">
                <a:pos x="T8" y="T9"/>
              </a:cxn>
            </a:cxnLst>
            <a:rect l="0" t="0" r="r" b="b"/>
            <a:pathLst>
              <a:path w="5233" h="1294">
                <a:moveTo>
                  <a:pt x="5233" y="1294"/>
                </a:moveTo>
                <a:lnTo>
                  <a:pt x="0" y="1294"/>
                </a:lnTo>
                <a:lnTo>
                  <a:pt x="0" y="0"/>
                </a:lnTo>
                <a:lnTo>
                  <a:pt x="3097" y="0"/>
                </a:lnTo>
                <a:lnTo>
                  <a:pt x="5233" y="1294"/>
                </a:lnTo>
                <a:close/>
              </a:path>
            </a:pathLst>
          </a:custGeom>
          <a:solidFill>
            <a:srgbClr val="E2898B"/>
          </a:solidFill>
          <a:ln>
            <a:noFill/>
          </a:ln>
        </p:spPr>
        <p:txBody>
          <a:bodyPr vert="horz" wrap="square" lIns="91440" tIns="45720" rIns="91440" bIns="45720" numCol="1" anchor="t" anchorCtr="0" compatLnSpc="1">
            <a:prstTxWarp prst="textNoShape">
              <a:avLst/>
            </a:prstTxWarp>
          </a:bodyPr>
          <a:lstStyle/>
          <a:p>
            <a:endParaRPr lang="es-ES" sz="2100">
              <a:solidFill>
                <a:schemeClr val="tx1">
                  <a:lumMod val="65000"/>
                  <a:lumOff val="35000"/>
                </a:schemeClr>
              </a:solidFill>
            </a:endParaRPr>
          </a:p>
        </p:txBody>
      </p:sp>
    </p:spTree>
    <p:extLst>
      <p:ext uri="{BB962C8B-B14F-4D97-AF65-F5344CB8AC3E}">
        <p14:creationId xmlns:p14="http://schemas.microsoft.com/office/powerpoint/2010/main" val="1535252293"/>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206381AD-4C2B-4745-99B1-0BBCE6131A71}"/>
              </a:ext>
            </a:extLst>
          </p:cNvPr>
          <p:cNvSpPr>
            <a:spLocks noGrp="1"/>
          </p:cNvSpPr>
          <p:nvPr>
            <p:ph type="body" sz="quarter" idx="12"/>
          </p:nvPr>
        </p:nvSpPr>
        <p:spPr>
          <a:xfrm>
            <a:off x="2119086" y="134940"/>
            <a:ext cx="4108082" cy="576064"/>
          </a:xfrm>
          <a:prstGeom prst="rect">
            <a:avLst/>
          </a:prstGeom>
        </p:spPr>
        <p:txBody>
          <a:bodyPr>
            <a:normAutofit fontScale="70000" lnSpcReduction="20000"/>
          </a:bodyPr>
          <a:lstStyle/>
          <a:p>
            <a:r>
              <a:rPr lang="en-US" dirty="0">
                <a:solidFill>
                  <a:srgbClr val="6096C8"/>
                </a:solidFill>
              </a:rPr>
              <a:t>Infographic Style</a:t>
            </a:r>
          </a:p>
        </p:txBody>
      </p:sp>
      <p:grpSp>
        <p:nvGrpSpPr>
          <p:cNvPr id="125" name="Group 124">
            <a:extLst>
              <a:ext uri="{FF2B5EF4-FFF2-40B4-BE49-F238E27FC236}">
                <a16:creationId xmlns:a16="http://schemas.microsoft.com/office/drawing/2014/main" id="{FEA7201E-DFAB-4288-B2F5-98AE78CF016F}"/>
              </a:ext>
            </a:extLst>
          </p:cNvPr>
          <p:cNvGrpSpPr/>
          <p:nvPr/>
        </p:nvGrpSpPr>
        <p:grpSpPr>
          <a:xfrm flipH="1">
            <a:off x="5894172" y="3460810"/>
            <a:ext cx="2956959" cy="829780"/>
            <a:chOff x="5022053" y="5270531"/>
            <a:chExt cx="5545081" cy="765146"/>
          </a:xfrm>
        </p:grpSpPr>
        <p:sp>
          <p:nvSpPr>
            <p:cNvPr id="97" name="TextBox 96">
              <a:extLst>
                <a:ext uri="{FF2B5EF4-FFF2-40B4-BE49-F238E27FC236}">
                  <a16:creationId xmlns:a16="http://schemas.microsoft.com/office/drawing/2014/main" id="{1D89BCB5-82E4-45BD-B9FB-7BD11483AC53}"/>
                </a:ext>
              </a:extLst>
            </p:cNvPr>
            <p:cNvSpPr txBox="1"/>
            <p:nvPr/>
          </p:nvSpPr>
          <p:spPr>
            <a:xfrm>
              <a:off x="5022053" y="5439691"/>
              <a:ext cx="5545081" cy="595986"/>
            </a:xfrm>
            <a:prstGeom prst="rect">
              <a:avLst/>
            </a:prstGeom>
            <a:noFill/>
          </p:spPr>
          <p:txBody>
            <a:bodyPr wrap="square" rtlCol="0">
              <a:spAutoFit/>
            </a:bodyPr>
            <a:lstStyle/>
            <a:p>
              <a:pPr algn="r"/>
              <a:r>
                <a:rPr lang="en-US" altLang="ko-KR" sz="900" dirty="0">
                  <a:solidFill>
                    <a:srgbClr val="6096C8"/>
                  </a:solidFill>
                  <a:cs typeface="Arial" pitchFamily="34" charset="0"/>
                </a:rPr>
                <a:t>You can simply impress your audience and add a unique zing and appeal to your Presentations.  I hope and I believe that this Template will your Time, Money and Reputation.  </a:t>
              </a:r>
              <a:endParaRPr lang="ko-KR" altLang="en-US" sz="900" dirty="0">
                <a:solidFill>
                  <a:srgbClr val="6096C8"/>
                </a:solidFill>
                <a:cs typeface="Arial" pitchFamily="34" charset="0"/>
              </a:endParaRPr>
            </a:p>
          </p:txBody>
        </p:sp>
        <p:sp>
          <p:nvSpPr>
            <p:cNvPr id="98" name="TextBox 97">
              <a:extLst>
                <a:ext uri="{FF2B5EF4-FFF2-40B4-BE49-F238E27FC236}">
                  <a16:creationId xmlns:a16="http://schemas.microsoft.com/office/drawing/2014/main" id="{842D339B-AB60-4F47-AD6B-2DA1BCDEFE2B}"/>
                </a:ext>
              </a:extLst>
            </p:cNvPr>
            <p:cNvSpPr txBox="1"/>
            <p:nvPr/>
          </p:nvSpPr>
          <p:spPr>
            <a:xfrm>
              <a:off x="5189584" y="5270531"/>
              <a:ext cx="3856900" cy="212852"/>
            </a:xfrm>
            <a:prstGeom prst="rect">
              <a:avLst/>
            </a:prstGeom>
            <a:noFill/>
          </p:spPr>
          <p:txBody>
            <a:bodyPr wrap="square" rtlCol="0">
              <a:spAutoFit/>
            </a:bodyPr>
            <a:lstStyle/>
            <a:p>
              <a:pPr algn="r"/>
              <a:r>
                <a:rPr lang="en-US" altLang="ko-KR" sz="900" dirty="0">
                  <a:solidFill>
                    <a:srgbClr val="6096C8"/>
                  </a:solidFill>
                  <a:cs typeface="Arial" pitchFamily="34" charset="0"/>
                </a:rPr>
                <a:t>Your Text Here</a:t>
              </a:r>
              <a:endParaRPr lang="ko-KR" altLang="en-US" sz="900" dirty="0">
                <a:solidFill>
                  <a:srgbClr val="6096C8"/>
                </a:solidFill>
                <a:cs typeface="Arial" pitchFamily="34" charset="0"/>
              </a:endParaRPr>
            </a:p>
          </p:txBody>
        </p:sp>
      </p:grpSp>
      <p:grpSp>
        <p:nvGrpSpPr>
          <p:cNvPr id="124" name="Group 123">
            <a:extLst>
              <a:ext uri="{FF2B5EF4-FFF2-40B4-BE49-F238E27FC236}">
                <a16:creationId xmlns:a16="http://schemas.microsoft.com/office/drawing/2014/main" id="{4E923B08-B761-44A0-A28F-BCC14452D318}"/>
              </a:ext>
            </a:extLst>
          </p:cNvPr>
          <p:cNvGrpSpPr/>
          <p:nvPr/>
        </p:nvGrpSpPr>
        <p:grpSpPr>
          <a:xfrm flipH="1">
            <a:off x="5426833" y="1148654"/>
            <a:ext cx="2144538" cy="1028977"/>
            <a:chOff x="5479252" y="2893359"/>
            <a:chExt cx="5087882" cy="1167435"/>
          </a:xfrm>
        </p:grpSpPr>
        <p:sp>
          <p:nvSpPr>
            <p:cNvPr id="104" name="TextBox 103">
              <a:extLst>
                <a:ext uri="{FF2B5EF4-FFF2-40B4-BE49-F238E27FC236}">
                  <a16:creationId xmlns:a16="http://schemas.microsoft.com/office/drawing/2014/main" id="{D2B85D0B-BED5-469E-AAAA-76AB43B928F6}"/>
                </a:ext>
              </a:extLst>
            </p:cNvPr>
            <p:cNvSpPr txBox="1"/>
            <p:nvPr/>
          </p:nvSpPr>
          <p:spPr>
            <a:xfrm>
              <a:off x="5479252" y="3170358"/>
              <a:ext cx="5087882" cy="890436"/>
            </a:xfrm>
            <a:prstGeom prst="rect">
              <a:avLst/>
            </a:prstGeom>
            <a:noFill/>
          </p:spPr>
          <p:txBody>
            <a:bodyPr wrap="square" rtlCol="0">
              <a:spAutoFit/>
            </a:bodyPr>
            <a:lstStyle/>
            <a:p>
              <a:pPr algn="r"/>
              <a:r>
                <a:rPr lang="en-US" altLang="ko-KR" sz="900" dirty="0">
                  <a:solidFill>
                    <a:srgbClr val="6096C8"/>
                  </a:solidFill>
                  <a:cs typeface="Arial" pitchFamily="34" charset="0"/>
                </a:rPr>
                <a:t>You can simply impress your audience and add a unique zing and appeal to your Presentations.  I hope and I believe that this Template will your Time, Money and Reputation.  </a:t>
              </a:r>
              <a:endParaRPr lang="ko-KR" altLang="en-US" sz="900" dirty="0">
                <a:solidFill>
                  <a:srgbClr val="6096C8"/>
                </a:solidFill>
                <a:cs typeface="Arial" pitchFamily="34" charset="0"/>
              </a:endParaRPr>
            </a:p>
          </p:txBody>
        </p:sp>
        <p:sp>
          <p:nvSpPr>
            <p:cNvPr id="105" name="TextBox 104">
              <a:extLst>
                <a:ext uri="{FF2B5EF4-FFF2-40B4-BE49-F238E27FC236}">
                  <a16:creationId xmlns:a16="http://schemas.microsoft.com/office/drawing/2014/main" id="{13CEE617-3CF3-4346-BBC7-A76AB915EC80}"/>
                </a:ext>
              </a:extLst>
            </p:cNvPr>
            <p:cNvSpPr txBox="1"/>
            <p:nvPr/>
          </p:nvSpPr>
          <p:spPr>
            <a:xfrm>
              <a:off x="5479349" y="2893359"/>
              <a:ext cx="5086620" cy="261892"/>
            </a:xfrm>
            <a:prstGeom prst="rect">
              <a:avLst/>
            </a:prstGeom>
            <a:noFill/>
          </p:spPr>
          <p:txBody>
            <a:bodyPr wrap="square" rtlCol="0">
              <a:spAutoFit/>
            </a:bodyPr>
            <a:lstStyle/>
            <a:p>
              <a:pPr algn="r"/>
              <a:r>
                <a:rPr lang="en-US" altLang="ko-KR" sz="900" dirty="0">
                  <a:solidFill>
                    <a:srgbClr val="6096C8"/>
                  </a:solidFill>
                  <a:cs typeface="Arial" pitchFamily="34" charset="0"/>
                </a:rPr>
                <a:t>Your Text Here</a:t>
              </a:r>
              <a:endParaRPr lang="ko-KR" altLang="en-US" sz="900" dirty="0">
                <a:solidFill>
                  <a:srgbClr val="6096C8"/>
                </a:solidFill>
                <a:cs typeface="Arial" pitchFamily="34" charset="0"/>
              </a:endParaRPr>
            </a:p>
          </p:txBody>
        </p:sp>
      </p:grpSp>
      <p:sp>
        <p:nvSpPr>
          <p:cNvPr id="110" name="Oval 109">
            <a:extLst>
              <a:ext uri="{FF2B5EF4-FFF2-40B4-BE49-F238E27FC236}">
                <a16:creationId xmlns:a16="http://schemas.microsoft.com/office/drawing/2014/main" id="{92F79A74-FF85-440E-9A91-3464DB61F68D}"/>
              </a:ext>
            </a:extLst>
          </p:cNvPr>
          <p:cNvSpPr/>
          <p:nvPr/>
        </p:nvSpPr>
        <p:spPr>
          <a:xfrm flipH="1">
            <a:off x="320586" y="1393095"/>
            <a:ext cx="410264" cy="410264"/>
          </a:xfrm>
          <a:prstGeom prst="ellipse">
            <a:avLst/>
          </a:prstGeom>
          <a:solidFill>
            <a:srgbClr val="6096C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ko-KR" altLang="en-US" sz="900">
              <a:solidFill>
                <a:srgbClr val="056768"/>
              </a:solidFill>
            </a:endParaRPr>
          </a:p>
        </p:txBody>
      </p:sp>
      <p:grpSp>
        <p:nvGrpSpPr>
          <p:cNvPr id="122" name="Group 121">
            <a:extLst>
              <a:ext uri="{FF2B5EF4-FFF2-40B4-BE49-F238E27FC236}">
                <a16:creationId xmlns:a16="http://schemas.microsoft.com/office/drawing/2014/main" id="{A33B26CF-CE7B-42B0-8316-E43CED9F4DE8}"/>
              </a:ext>
            </a:extLst>
          </p:cNvPr>
          <p:cNvGrpSpPr/>
          <p:nvPr/>
        </p:nvGrpSpPr>
        <p:grpSpPr>
          <a:xfrm>
            <a:off x="937763" y="1396281"/>
            <a:ext cx="1322485" cy="1546578"/>
            <a:chOff x="1624864" y="1758693"/>
            <a:chExt cx="6605789" cy="2062103"/>
          </a:xfrm>
        </p:grpSpPr>
        <p:sp>
          <p:nvSpPr>
            <p:cNvPr id="111" name="TextBox 110">
              <a:extLst>
                <a:ext uri="{FF2B5EF4-FFF2-40B4-BE49-F238E27FC236}">
                  <a16:creationId xmlns:a16="http://schemas.microsoft.com/office/drawing/2014/main" id="{216AFD70-6286-4460-B5FB-5CFEB347AD58}"/>
                </a:ext>
              </a:extLst>
            </p:cNvPr>
            <p:cNvSpPr txBox="1"/>
            <p:nvPr/>
          </p:nvSpPr>
          <p:spPr>
            <a:xfrm flipH="1">
              <a:off x="1624864" y="2035692"/>
              <a:ext cx="6605789" cy="1785104"/>
            </a:xfrm>
            <a:prstGeom prst="rect">
              <a:avLst/>
            </a:prstGeom>
            <a:noFill/>
          </p:spPr>
          <p:txBody>
            <a:bodyPr wrap="square" rtlCol="0">
              <a:spAutoFit/>
            </a:bodyPr>
            <a:lstStyle/>
            <a:p>
              <a:r>
                <a:rPr lang="en-US" altLang="ko-KR" sz="900" dirty="0">
                  <a:solidFill>
                    <a:srgbClr val="6096C8"/>
                  </a:solidFill>
                  <a:cs typeface="Arial" pitchFamily="34" charset="0"/>
                </a:rPr>
                <a:t>You can simply impress your audience and add a unique zing and appeal to your Presentations. Get a modern PowerPoint  Presentation that is beautifully designed. </a:t>
              </a:r>
              <a:endParaRPr lang="ko-KR" altLang="en-US" sz="900" dirty="0">
                <a:solidFill>
                  <a:srgbClr val="6096C8"/>
                </a:solidFill>
                <a:cs typeface="Arial" pitchFamily="34" charset="0"/>
              </a:endParaRPr>
            </a:p>
          </p:txBody>
        </p:sp>
        <p:sp>
          <p:nvSpPr>
            <p:cNvPr id="112" name="TextBox 111">
              <a:extLst>
                <a:ext uri="{FF2B5EF4-FFF2-40B4-BE49-F238E27FC236}">
                  <a16:creationId xmlns:a16="http://schemas.microsoft.com/office/drawing/2014/main" id="{A88DC418-1C22-42B6-B80A-0CA6A71B7AD2}"/>
                </a:ext>
              </a:extLst>
            </p:cNvPr>
            <p:cNvSpPr txBox="1"/>
            <p:nvPr/>
          </p:nvSpPr>
          <p:spPr>
            <a:xfrm flipH="1">
              <a:off x="1626033" y="1758693"/>
              <a:ext cx="6604620" cy="307776"/>
            </a:xfrm>
            <a:prstGeom prst="rect">
              <a:avLst/>
            </a:prstGeom>
            <a:noFill/>
          </p:spPr>
          <p:txBody>
            <a:bodyPr wrap="square" rtlCol="0">
              <a:spAutoFit/>
            </a:bodyPr>
            <a:lstStyle/>
            <a:p>
              <a:r>
                <a:rPr lang="en-US" altLang="ko-KR" sz="900" dirty="0">
                  <a:solidFill>
                    <a:srgbClr val="6096C8"/>
                  </a:solidFill>
                  <a:cs typeface="Arial" pitchFamily="34" charset="0"/>
                </a:rPr>
                <a:t>Your Text Here</a:t>
              </a:r>
              <a:endParaRPr lang="ko-KR" altLang="en-US" sz="900" dirty="0">
                <a:solidFill>
                  <a:srgbClr val="6096C8"/>
                </a:solidFill>
                <a:cs typeface="Arial" pitchFamily="34" charset="0"/>
              </a:endParaRPr>
            </a:p>
          </p:txBody>
        </p:sp>
      </p:grpSp>
      <p:sp>
        <p:nvSpPr>
          <p:cNvPr id="117" name="Oval 116">
            <a:extLst>
              <a:ext uri="{FF2B5EF4-FFF2-40B4-BE49-F238E27FC236}">
                <a16:creationId xmlns:a16="http://schemas.microsoft.com/office/drawing/2014/main" id="{B9331177-AC4C-4BF7-BD5B-EDF30D987250}"/>
              </a:ext>
            </a:extLst>
          </p:cNvPr>
          <p:cNvSpPr/>
          <p:nvPr/>
        </p:nvSpPr>
        <p:spPr>
          <a:xfrm flipH="1">
            <a:off x="320586" y="3095094"/>
            <a:ext cx="410264" cy="410264"/>
          </a:xfrm>
          <a:prstGeom prst="ellipse">
            <a:avLst/>
          </a:prstGeom>
          <a:solidFill>
            <a:srgbClr val="E2898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ko-KR" altLang="en-US" sz="900">
              <a:solidFill>
                <a:srgbClr val="056768"/>
              </a:solidFill>
            </a:endParaRPr>
          </a:p>
        </p:txBody>
      </p:sp>
      <p:grpSp>
        <p:nvGrpSpPr>
          <p:cNvPr id="123" name="Group 122">
            <a:extLst>
              <a:ext uri="{FF2B5EF4-FFF2-40B4-BE49-F238E27FC236}">
                <a16:creationId xmlns:a16="http://schemas.microsoft.com/office/drawing/2014/main" id="{8EC69D4E-76F7-452A-8D31-56BFA3A3C0D8}"/>
              </a:ext>
            </a:extLst>
          </p:cNvPr>
          <p:cNvGrpSpPr/>
          <p:nvPr/>
        </p:nvGrpSpPr>
        <p:grpSpPr>
          <a:xfrm>
            <a:off x="956856" y="3098279"/>
            <a:ext cx="1823704" cy="1269578"/>
            <a:chOff x="1624868" y="4028025"/>
            <a:chExt cx="5278779" cy="1692769"/>
          </a:xfrm>
        </p:grpSpPr>
        <p:sp>
          <p:nvSpPr>
            <p:cNvPr id="118" name="TextBox 117">
              <a:extLst>
                <a:ext uri="{FF2B5EF4-FFF2-40B4-BE49-F238E27FC236}">
                  <a16:creationId xmlns:a16="http://schemas.microsoft.com/office/drawing/2014/main" id="{20755BE1-F577-47F1-9F06-0B3DD0688A7C}"/>
                </a:ext>
              </a:extLst>
            </p:cNvPr>
            <p:cNvSpPr txBox="1"/>
            <p:nvPr/>
          </p:nvSpPr>
          <p:spPr>
            <a:xfrm flipH="1">
              <a:off x="1624868" y="4305023"/>
              <a:ext cx="5261970" cy="1415771"/>
            </a:xfrm>
            <a:prstGeom prst="rect">
              <a:avLst/>
            </a:prstGeom>
            <a:noFill/>
          </p:spPr>
          <p:txBody>
            <a:bodyPr wrap="square" rtlCol="0">
              <a:spAutoFit/>
            </a:bodyPr>
            <a:lstStyle/>
            <a:p>
              <a:r>
                <a:rPr lang="en-US" altLang="ko-KR" sz="900" dirty="0">
                  <a:solidFill>
                    <a:srgbClr val="6096C8"/>
                  </a:solidFill>
                  <a:cs typeface="Arial" pitchFamily="34" charset="0"/>
                </a:rPr>
                <a:t>You can simply impress your audience and add a unique zing and appeal to your Presentations.  I hope and I believe that this Template will your Time, Money and Reputation. </a:t>
              </a:r>
              <a:endParaRPr lang="ko-KR" altLang="en-US" sz="900" dirty="0">
                <a:solidFill>
                  <a:srgbClr val="6096C8"/>
                </a:solidFill>
                <a:cs typeface="Arial" pitchFamily="34" charset="0"/>
              </a:endParaRPr>
            </a:p>
          </p:txBody>
        </p:sp>
        <p:sp>
          <p:nvSpPr>
            <p:cNvPr id="119" name="TextBox 118">
              <a:extLst>
                <a:ext uri="{FF2B5EF4-FFF2-40B4-BE49-F238E27FC236}">
                  <a16:creationId xmlns:a16="http://schemas.microsoft.com/office/drawing/2014/main" id="{506CD6E2-8214-4C97-86C2-7A6049E70878}"/>
                </a:ext>
              </a:extLst>
            </p:cNvPr>
            <p:cNvSpPr txBox="1"/>
            <p:nvPr/>
          </p:nvSpPr>
          <p:spPr>
            <a:xfrm flipH="1">
              <a:off x="1626034" y="4028025"/>
              <a:ext cx="5277613" cy="307776"/>
            </a:xfrm>
            <a:prstGeom prst="rect">
              <a:avLst/>
            </a:prstGeom>
            <a:noFill/>
          </p:spPr>
          <p:txBody>
            <a:bodyPr wrap="square" rtlCol="0">
              <a:spAutoFit/>
            </a:bodyPr>
            <a:lstStyle/>
            <a:p>
              <a:r>
                <a:rPr lang="en-US" altLang="ko-KR" sz="900" dirty="0">
                  <a:solidFill>
                    <a:srgbClr val="6096C8"/>
                  </a:solidFill>
                  <a:cs typeface="Arial" pitchFamily="34" charset="0"/>
                </a:rPr>
                <a:t>Your Text Here</a:t>
              </a:r>
              <a:endParaRPr lang="ko-KR" altLang="en-US" sz="900" dirty="0">
                <a:solidFill>
                  <a:srgbClr val="6096C8"/>
                </a:solidFill>
                <a:cs typeface="Arial" pitchFamily="34" charset="0"/>
              </a:endParaRPr>
            </a:p>
          </p:txBody>
        </p:sp>
      </p:grpSp>
      <p:sp>
        <p:nvSpPr>
          <p:cNvPr id="30" name="Oval 116">
            <a:extLst>
              <a:ext uri="{FF2B5EF4-FFF2-40B4-BE49-F238E27FC236}">
                <a16:creationId xmlns:a16="http://schemas.microsoft.com/office/drawing/2014/main" id="{B9331177-AC4C-4BF7-BD5B-EDF30D987250}"/>
              </a:ext>
            </a:extLst>
          </p:cNvPr>
          <p:cNvSpPr/>
          <p:nvPr/>
        </p:nvSpPr>
        <p:spPr>
          <a:xfrm flipH="1">
            <a:off x="4921412" y="1159944"/>
            <a:ext cx="410264" cy="410264"/>
          </a:xfrm>
          <a:prstGeom prst="ellipse">
            <a:avLst/>
          </a:prstGeom>
          <a:solidFill>
            <a:srgbClr val="E2898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ko-KR" altLang="en-US" sz="900">
              <a:solidFill>
                <a:srgbClr val="056768"/>
              </a:solidFill>
            </a:endParaRPr>
          </a:p>
        </p:txBody>
      </p:sp>
      <p:sp>
        <p:nvSpPr>
          <p:cNvPr id="32" name="Oval 109">
            <a:extLst>
              <a:ext uri="{FF2B5EF4-FFF2-40B4-BE49-F238E27FC236}">
                <a16:creationId xmlns:a16="http://schemas.microsoft.com/office/drawing/2014/main" id="{92F79A74-FF85-440E-9A91-3464DB61F68D}"/>
              </a:ext>
            </a:extLst>
          </p:cNvPr>
          <p:cNvSpPr/>
          <p:nvPr/>
        </p:nvSpPr>
        <p:spPr>
          <a:xfrm flipH="1">
            <a:off x="8118596" y="2807048"/>
            <a:ext cx="410264" cy="410264"/>
          </a:xfrm>
          <a:prstGeom prst="ellipse">
            <a:avLst/>
          </a:prstGeom>
          <a:solidFill>
            <a:srgbClr val="6096C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ko-KR" altLang="en-US" sz="900">
              <a:solidFill>
                <a:srgbClr val="056768"/>
              </a:solidFill>
            </a:endParaRPr>
          </a:p>
        </p:txBody>
      </p:sp>
      <p:pic>
        <p:nvPicPr>
          <p:cNvPr id="3" name="Imagen 2"/>
          <p:cNvPicPr>
            <a:picLocks noChangeAspect="1"/>
          </p:cNvPicPr>
          <p:nvPr/>
        </p:nvPicPr>
        <p:blipFill>
          <a:blip r:embed="rId2"/>
          <a:stretch>
            <a:fillRect/>
          </a:stretch>
        </p:blipFill>
        <p:spPr>
          <a:xfrm>
            <a:off x="2986475" y="2246323"/>
            <a:ext cx="2876496" cy="2373612"/>
          </a:xfrm>
          <a:prstGeom prst="rect">
            <a:avLst/>
          </a:prstGeom>
        </p:spPr>
      </p:pic>
      <p:sp>
        <p:nvSpPr>
          <p:cNvPr id="4" name="Freeform 5">
            <a:extLst>
              <a:ext uri="{FF2B5EF4-FFF2-40B4-BE49-F238E27FC236}">
                <a16:creationId xmlns:a16="http://schemas.microsoft.com/office/drawing/2014/main" id="{EBD59583-3282-5CBA-198E-3E3298C37F64}"/>
              </a:ext>
            </a:extLst>
          </p:cNvPr>
          <p:cNvSpPr/>
          <p:nvPr/>
        </p:nvSpPr>
        <p:spPr bwMode="auto">
          <a:xfrm rot="16200000" flipH="1" flipV="1">
            <a:off x="-367950" y="356147"/>
            <a:ext cx="1203822" cy="478146"/>
          </a:xfrm>
          <a:custGeom>
            <a:avLst/>
            <a:gdLst>
              <a:gd name="T0" fmla="*/ 5233 w 5233"/>
              <a:gd name="T1" fmla="*/ 1294 h 1294"/>
              <a:gd name="T2" fmla="*/ 0 w 5233"/>
              <a:gd name="T3" fmla="*/ 1294 h 1294"/>
              <a:gd name="T4" fmla="*/ 0 w 5233"/>
              <a:gd name="T5" fmla="*/ 0 h 1294"/>
              <a:gd name="T6" fmla="*/ 3097 w 5233"/>
              <a:gd name="T7" fmla="*/ 0 h 1294"/>
              <a:gd name="T8" fmla="*/ 5233 w 5233"/>
              <a:gd name="T9" fmla="*/ 1294 h 1294"/>
            </a:gdLst>
            <a:ahLst/>
            <a:cxnLst>
              <a:cxn ang="0">
                <a:pos x="T0" y="T1"/>
              </a:cxn>
              <a:cxn ang="0">
                <a:pos x="T2" y="T3"/>
              </a:cxn>
              <a:cxn ang="0">
                <a:pos x="T4" y="T5"/>
              </a:cxn>
              <a:cxn ang="0">
                <a:pos x="T6" y="T7"/>
              </a:cxn>
              <a:cxn ang="0">
                <a:pos x="T8" y="T9"/>
              </a:cxn>
            </a:cxnLst>
            <a:rect l="0" t="0" r="r" b="b"/>
            <a:pathLst>
              <a:path w="5233" h="1294">
                <a:moveTo>
                  <a:pt x="5233" y="1294"/>
                </a:moveTo>
                <a:lnTo>
                  <a:pt x="0" y="1294"/>
                </a:lnTo>
                <a:lnTo>
                  <a:pt x="0" y="0"/>
                </a:lnTo>
                <a:lnTo>
                  <a:pt x="3097" y="0"/>
                </a:lnTo>
                <a:lnTo>
                  <a:pt x="5233" y="1294"/>
                </a:lnTo>
                <a:close/>
              </a:path>
            </a:pathLst>
          </a:custGeom>
          <a:solidFill>
            <a:srgbClr val="6096C8"/>
          </a:solidFill>
          <a:ln>
            <a:noFill/>
          </a:ln>
        </p:spPr>
        <p:txBody>
          <a:bodyPr vert="horz" wrap="square" lIns="91440" tIns="45720" rIns="91440" bIns="45720" numCol="1" anchor="t" anchorCtr="0" compatLnSpc="1">
            <a:prstTxWarp prst="textNoShape">
              <a:avLst/>
            </a:prstTxWarp>
          </a:bodyPr>
          <a:lstStyle/>
          <a:p>
            <a:endParaRPr lang="es-ES" sz="2100">
              <a:solidFill>
                <a:schemeClr val="tx1">
                  <a:lumMod val="65000"/>
                  <a:lumOff val="35000"/>
                </a:schemeClr>
              </a:solidFill>
            </a:endParaRPr>
          </a:p>
        </p:txBody>
      </p:sp>
      <p:sp>
        <p:nvSpPr>
          <p:cNvPr id="5" name="Freeform 5">
            <a:extLst>
              <a:ext uri="{FF2B5EF4-FFF2-40B4-BE49-F238E27FC236}">
                <a16:creationId xmlns:a16="http://schemas.microsoft.com/office/drawing/2014/main" id="{AD629C90-EA91-6975-4E47-4B6C1838D393}"/>
              </a:ext>
            </a:extLst>
          </p:cNvPr>
          <p:cNvSpPr/>
          <p:nvPr/>
        </p:nvSpPr>
        <p:spPr bwMode="auto">
          <a:xfrm rot="16200000" flipH="1">
            <a:off x="8274957" y="362684"/>
            <a:ext cx="1243987" cy="494099"/>
          </a:xfrm>
          <a:custGeom>
            <a:avLst/>
            <a:gdLst>
              <a:gd name="T0" fmla="*/ 5233 w 5233"/>
              <a:gd name="T1" fmla="*/ 1294 h 1294"/>
              <a:gd name="T2" fmla="*/ 0 w 5233"/>
              <a:gd name="T3" fmla="*/ 1294 h 1294"/>
              <a:gd name="T4" fmla="*/ 0 w 5233"/>
              <a:gd name="T5" fmla="*/ 0 h 1294"/>
              <a:gd name="T6" fmla="*/ 3097 w 5233"/>
              <a:gd name="T7" fmla="*/ 0 h 1294"/>
              <a:gd name="T8" fmla="*/ 5233 w 5233"/>
              <a:gd name="T9" fmla="*/ 1294 h 1294"/>
            </a:gdLst>
            <a:ahLst/>
            <a:cxnLst>
              <a:cxn ang="0">
                <a:pos x="T0" y="T1"/>
              </a:cxn>
              <a:cxn ang="0">
                <a:pos x="T2" y="T3"/>
              </a:cxn>
              <a:cxn ang="0">
                <a:pos x="T4" y="T5"/>
              </a:cxn>
              <a:cxn ang="0">
                <a:pos x="T6" y="T7"/>
              </a:cxn>
              <a:cxn ang="0">
                <a:pos x="T8" y="T9"/>
              </a:cxn>
            </a:cxnLst>
            <a:rect l="0" t="0" r="r" b="b"/>
            <a:pathLst>
              <a:path w="5233" h="1294">
                <a:moveTo>
                  <a:pt x="5233" y="1294"/>
                </a:moveTo>
                <a:lnTo>
                  <a:pt x="0" y="1294"/>
                </a:lnTo>
                <a:lnTo>
                  <a:pt x="0" y="0"/>
                </a:lnTo>
                <a:lnTo>
                  <a:pt x="3097" y="0"/>
                </a:lnTo>
                <a:lnTo>
                  <a:pt x="5233" y="1294"/>
                </a:lnTo>
                <a:close/>
              </a:path>
            </a:pathLst>
          </a:custGeom>
          <a:solidFill>
            <a:srgbClr val="6096C8"/>
          </a:solidFill>
          <a:ln>
            <a:noFill/>
          </a:ln>
        </p:spPr>
        <p:txBody>
          <a:bodyPr vert="horz" wrap="square" lIns="91440" tIns="45720" rIns="91440" bIns="45720" numCol="1" anchor="t" anchorCtr="0" compatLnSpc="1">
            <a:prstTxWarp prst="textNoShape">
              <a:avLst/>
            </a:prstTxWarp>
          </a:bodyPr>
          <a:lstStyle/>
          <a:p>
            <a:endParaRPr lang="es-ES" sz="2100">
              <a:solidFill>
                <a:schemeClr val="tx1">
                  <a:lumMod val="65000"/>
                  <a:lumOff val="35000"/>
                </a:schemeClr>
              </a:solidFill>
            </a:endParaRPr>
          </a:p>
        </p:txBody>
      </p:sp>
      <p:grpSp>
        <p:nvGrpSpPr>
          <p:cNvPr id="6" name="Google Shape;6034;p88">
            <a:extLst>
              <a:ext uri="{FF2B5EF4-FFF2-40B4-BE49-F238E27FC236}">
                <a16:creationId xmlns:a16="http://schemas.microsoft.com/office/drawing/2014/main" id="{44AC31C9-72C5-0B54-D385-2B40680BAB45}"/>
              </a:ext>
            </a:extLst>
          </p:cNvPr>
          <p:cNvGrpSpPr/>
          <p:nvPr/>
        </p:nvGrpSpPr>
        <p:grpSpPr>
          <a:xfrm>
            <a:off x="7458619" y="181347"/>
            <a:ext cx="1212346" cy="957137"/>
            <a:chOff x="-10007226" y="-743125"/>
            <a:chExt cx="8006101" cy="6320749"/>
          </a:xfrm>
        </p:grpSpPr>
        <p:sp>
          <p:nvSpPr>
            <p:cNvPr id="7" name="Google Shape;6035;p88">
              <a:extLst>
                <a:ext uri="{FF2B5EF4-FFF2-40B4-BE49-F238E27FC236}">
                  <a16:creationId xmlns:a16="http://schemas.microsoft.com/office/drawing/2014/main" id="{235527FF-82C7-42CA-80D6-F2F6105DB5C3}"/>
                </a:ext>
              </a:extLst>
            </p:cNvPr>
            <p:cNvSpPr/>
            <p:nvPr/>
          </p:nvSpPr>
          <p:spPr>
            <a:xfrm>
              <a:off x="-8984777" y="-743125"/>
              <a:ext cx="5960899" cy="5960874"/>
            </a:xfrm>
            <a:custGeom>
              <a:avLst/>
              <a:gdLst/>
              <a:ahLst/>
              <a:cxnLst/>
              <a:rect l="l" t="t" r="r" b="b"/>
              <a:pathLst>
                <a:path w="238436" h="238435" extrusionOk="0">
                  <a:moveTo>
                    <a:pt x="119218" y="1"/>
                  </a:moveTo>
                  <a:cubicBezTo>
                    <a:pt x="53377" y="1"/>
                    <a:pt x="1" y="53376"/>
                    <a:pt x="1" y="119218"/>
                  </a:cubicBezTo>
                  <a:cubicBezTo>
                    <a:pt x="1" y="185059"/>
                    <a:pt x="53377" y="238435"/>
                    <a:pt x="119218" y="238435"/>
                  </a:cubicBezTo>
                  <a:cubicBezTo>
                    <a:pt x="185060" y="238435"/>
                    <a:pt x="238435" y="185059"/>
                    <a:pt x="238435" y="119218"/>
                  </a:cubicBezTo>
                  <a:cubicBezTo>
                    <a:pt x="238435" y="53376"/>
                    <a:pt x="185060" y="1"/>
                    <a:pt x="1192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6036;p88">
              <a:extLst>
                <a:ext uri="{FF2B5EF4-FFF2-40B4-BE49-F238E27FC236}">
                  <a16:creationId xmlns:a16="http://schemas.microsoft.com/office/drawing/2014/main" id="{43CDD26C-B6A3-3F55-FB72-215EDC1865E7}"/>
                </a:ext>
              </a:extLst>
            </p:cNvPr>
            <p:cNvSpPr/>
            <p:nvPr/>
          </p:nvSpPr>
          <p:spPr>
            <a:xfrm>
              <a:off x="-4967225" y="464775"/>
              <a:ext cx="114424" cy="98349"/>
            </a:xfrm>
            <a:custGeom>
              <a:avLst/>
              <a:gdLst/>
              <a:ahLst/>
              <a:cxnLst/>
              <a:rect l="l" t="t" r="r" b="b"/>
              <a:pathLst>
                <a:path w="4577" h="3934" extrusionOk="0">
                  <a:moveTo>
                    <a:pt x="1840" y="1"/>
                  </a:moveTo>
                  <a:cubicBezTo>
                    <a:pt x="655" y="1"/>
                    <a:pt x="0" y="3437"/>
                    <a:pt x="1391" y="3846"/>
                  </a:cubicBezTo>
                  <a:cubicBezTo>
                    <a:pt x="1584" y="3905"/>
                    <a:pt x="1781" y="3933"/>
                    <a:pt x="1974" y="3933"/>
                  </a:cubicBezTo>
                  <a:cubicBezTo>
                    <a:pt x="3378" y="3933"/>
                    <a:pt x="4576" y="2434"/>
                    <a:pt x="2462" y="310"/>
                  </a:cubicBezTo>
                  <a:cubicBezTo>
                    <a:pt x="2245" y="94"/>
                    <a:pt x="2035" y="1"/>
                    <a:pt x="184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 name="Google Shape;6037;p88">
              <a:extLst>
                <a:ext uri="{FF2B5EF4-FFF2-40B4-BE49-F238E27FC236}">
                  <a16:creationId xmlns:a16="http://schemas.microsoft.com/office/drawing/2014/main" id="{AD0C7F8B-A032-5152-4C67-A9496FB24496}"/>
                </a:ext>
              </a:extLst>
            </p:cNvPr>
            <p:cNvSpPr/>
            <p:nvPr/>
          </p:nvSpPr>
          <p:spPr>
            <a:xfrm>
              <a:off x="-7323550" y="4612397"/>
              <a:ext cx="533127" cy="499701"/>
            </a:xfrm>
            <a:custGeom>
              <a:avLst/>
              <a:gdLst/>
              <a:ahLst/>
              <a:cxnLst/>
              <a:rect l="l" t="t" r="r" b="b"/>
              <a:pathLst>
                <a:path w="21325" h="19988" extrusionOk="0">
                  <a:moveTo>
                    <a:pt x="7713" y="0"/>
                  </a:moveTo>
                  <a:cubicBezTo>
                    <a:pt x="6004" y="0"/>
                    <a:pt x="4204" y="474"/>
                    <a:pt x="2941" y="1044"/>
                  </a:cubicBezTo>
                  <a:cubicBezTo>
                    <a:pt x="1" y="2390"/>
                    <a:pt x="525" y="8807"/>
                    <a:pt x="1429" y="12617"/>
                  </a:cubicBezTo>
                  <a:cubicBezTo>
                    <a:pt x="7740" y="15641"/>
                    <a:pt x="14360" y="18106"/>
                    <a:pt x="21218" y="19987"/>
                  </a:cubicBezTo>
                  <a:cubicBezTo>
                    <a:pt x="21325" y="19356"/>
                    <a:pt x="21170" y="18594"/>
                    <a:pt x="20622" y="17654"/>
                  </a:cubicBezTo>
                  <a:cubicBezTo>
                    <a:pt x="19110" y="15082"/>
                    <a:pt x="13395" y="8010"/>
                    <a:pt x="12586" y="3461"/>
                  </a:cubicBezTo>
                  <a:cubicBezTo>
                    <a:pt x="12129" y="851"/>
                    <a:pt x="10002" y="0"/>
                    <a:pt x="771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6038;p88">
              <a:extLst>
                <a:ext uri="{FF2B5EF4-FFF2-40B4-BE49-F238E27FC236}">
                  <a16:creationId xmlns:a16="http://schemas.microsoft.com/office/drawing/2014/main" id="{C70A9A77-AD92-FEEB-6228-4A40AEC77B77}"/>
                </a:ext>
              </a:extLst>
            </p:cNvPr>
            <p:cNvSpPr/>
            <p:nvPr/>
          </p:nvSpPr>
          <p:spPr>
            <a:xfrm>
              <a:off x="-5649225" y="-596377"/>
              <a:ext cx="2481277" cy="2314773"/>
            </a:xfrm>
            <a:custGeom>
              <a:avLst/>
              <a:gdLst/>
              <a:ahLst/>
              <a:cxnLst/>
              <a:rect l="l" t="t" r="r" b="b"/>
              <a:pathLst>
                <a:path w="99251" h="92591" extrusionOk="0">
                  <a:moveTo>
                    <a:pt x="22825" y="1"/>
                  </a:moveTo>
                  <a:lnTo>
                    <a:pt x="22825" y="1"/>
                  </a:lnTo>
                  <a:cubicBezTo>
                    <a:pt x="20896" y="4989"/>
                    <a:pt x="20360" y="9811"/>
                    <a:pt x="24646" y="10073"/>
                  </a:cubicBezTo>
                  <a:cubicBezTo>
                    <a:pt x="28932" y="10335"/>
                    <a:pt x="31349" y="11419"/>
                    <a:pt x="30004" y="14633"/>
                  </a:cubicBezTo>
                  <a:cubicBezTo>
                    <a:pt x="28671" y="17848"/>
                    <a:pt x="26789" y="18384"/>
                    <a:pt x="23837" y="20253"/>
                  </a:cubicBezTo>
                  <a:cubicBezTo>
                    <a:pt x="21786" y="21565"/>
                    <a:pt x="19602" y="23265"/>
                    <a:pt x="18286" y="23265"/>
                  </a:cubicBezTo>
                  <a:cubicBezTo>
                    <a:pt x="17715" y="23265"/>
                    <a:pt x="17307" y="22945"/>
                    <a:pt x="17145" y="22134"/>
                  </a:cubicBezTo>
                  <a:cubicBezTo>
                    <a:pt x="16610" y="19455"/>
                    <a:pt x="13395" y="15169"/>
                    <a:pt x="12323" y="12216"/>
                  </a:cubicBezTo>
                  <a:cubicBezTo>
                    <a:pt x="11547" y="10087"/>
                    <a:pt x="11190" y="7952"/>
                    <a:pt x="10238" y="7952"/>
                  </a:cubicBezTo>
                  <a:cubicBezTo>
                    <a:pt x="9875" y="7952"/>
                    <a:pt x="9426" y="8262"/>
                    <a:pt x="8835" y="9002"/>
                  </a:cubicBezTo>
                  <a:cubicBezTo>
                    <a:pt x="6704" y="11681"/>
                    <a:pt x="4144" y="14098"/>
                    <a:pt x="2072" y="17038"/>
                  </a:cubicBezTo>
                  <a:cubicBezTo>
                    <a:pt x="0" y="19991"/>
                    <a:pt x="4287" y="20253"/>
                    <a:pt x="8299" y="21860"/>
                  </a:cubicBezTo>
                  <a:cubicBezTo>
                    <a:pt x="12323" y="23468"/>
                    <a:pt x="13133" y="26147"/>
                    <a:pt x="12061" y="28028"/>
                  </a:cubicBezTo>
                  <a:cubicBezTo>
                    <a:pt x="10978" y="29897"/>
                    <a:pt x="13800" y="30516"/>
                    <a:pt x="14728" y="32576"/>
                  </a:cubicBezTo>
                  <a:cubicBezTo>
                    <a:pt x="15383" y="34005"/>
                    <a:pt x="16883" y="36862"/>
                    <a:pt x="14728" y="38208"/>
                  </a:cubicBezTo>
                  <a:cubicBezTo>
                    <a:pt x="14415" y="38402"/>
                    <a:pt x="13999" y="38483"/>
                    <a:pt x="13511" y="38483"/>
                  </a:cubicBezTo>
                  <a:cubicBezTo>
                    <a:pt x="11142" y="38483"/>
                    <a:pt x="7064" y="36587"/>
                    <a:pt x="4702" y="36587"/>
                  </a:cubicBezTo>
                  <a:cubicBezTo>
                    <a:pt x="4214" y="36587"/>
                    <a:pt x="3800" y="36668"/>
                    <a:pt x="3489" y="36862"/>
                  </a:cubicBezTo>
                  <a:cubicBezTo>
                    <a:pt x="1334" y="38208"/>
                    <a:pt x="2953" y="46244"/>
                    <a:pt x="2143" y="47852"/>
                  </a:cubicBezTo>
                  <a:cubicBezTo>
                    <a:pt x="1334" y="49459"/>
                    <a:pt x="7585" y="49995"/>
                    <a:pt x="9013" y="51328"/>
                  </a:cubicBezTo>
                  <a:cubicBezTo>
                    <a:pt x="9263" y="51563"/>
                    <a:pt x="9633" y="51667"/>
                    <a:pt x="10080" y="51667"/>
                  </a:cubicBezTo>
                  <a:cubicBezTo>
                    <a:pt x="12194" y="51667"/>
                    <a:pt x="16045" y="49347"/>
                    <a:pt x="17145" y="47578"/>
                  </a:cubicBezTo>
                  <a:cubicBezTo>
                    <a:pt x="18479" y="45435"/>
                    <a:pt x="18217" y="43030"/>
                    <a:pt x="20896" y="40613"/>
                  </a:cubicBezTo>
                  <a:cubicBezTo>
                    <a:pt x="23575" y="38208"/>
                    <a:pt x="25992" y="39279"/>
                    <a:pt x="28135" y="38470"/>
                  </a:cubicBezTo>
                  <a:cubicBezTo>
                    <a:pt x="29613" y="37916"/>
                    <a:pt x="29041" y="37100"/>
                    <a:pt x="29262" y="37100"/>
                  </a:cubicBezTo>
                  <a:cubicBezTo>
                    <a:pt x="29360" y="37100"/>
                    <a:pt x="29613" y="37259"/>
                    <a:pt x="30266" y="37672"/>
                  </a:cubicBezTo>
                  <a:cubicBezTo>
                    <a:pt x="32421" y="39005"/>
                    <a:pt x="40982" y="44363"/>
                    <a:pt x="40458" y="45971"/>
                  </a:cubicBezTo>
                  <a:cubicBezTo>
                    <a:pt x="39922" y="47578"/>
                    <a:pt x="36171" y="46506"/>
                    <a:pt x="35898" y="48649"/>
                  </a:cubicBezTo>
                  <a:cubicBezTo>
                    <a:pt x="35643" y="50729"/>
                    <a:pt x="37654" y="51676"/>
                    <a:pt x="38992" y="51676"/>
                  </a:cubicBezTo>
                  <a:cubicBezTo>
                    <a:pt x="39032" y="51676"/>
                    <a:pt x="39073" y="51675"/>
                    <a:pt x="39112" y="51674"/>
                  </a:cubicBezTo>
                  <a:cubicBezTo>
                    <a:pt x="40458" y="51602"/>
                    <a:pt x="42601" y="48114"/>
                    <a:pt x="43934" y="47316"/>
                  </a:cubicBezTo>
                  <a:cubicBezTo>
                    <a:pt x="44075" y="47231"/>
                    <a:pt x="44231" y="47192"/>
                    <a:pt x="44400" y="47192"/>
                  </a:cubicBezTo>
                  <a:cubicBezTo>
                    <a:pt x="45846" y="47192"/>
                    <a:pt x="48295" y="50053"/>
                    <a:pt x="51173" y="51674"/>
                  </a:cubicBezTo>
                  <a:cubicBezTo>
                    <a:pt x="51526" y="51871"/>
                    <a:pt x="51853" y="51960"/>
                    <a:pt x="52158" y="51960"/>
                  </a:cubicBezTo>
                  <a:cubicBezTo>
                    <a:pt x="54630" y="51960"/>
                    <a:pt x="55636" y="46127"/>
                    <a:pt x="57067" y="45173"/>
                  </a:cubicBezTo>
                  <a:cubicBezTo>
                    <a:pt x="57712" y="44743"/>
                    <a:pt x="59994" y="44528"/>
                    <a:pt x="62513" y="44528"/>
                  </a:cubicBezTo>
                  <a:cubicBezTo>
                    <a:pt x="66275" y="44528"/>
                    <a:pt x="70567" y="45008"/>
                    <a:pt x="70723" y="45971"/>
                  </a:cubicBezTo>
                  <a:cubicBezTo>
                    <a:pt x="70997" y="47578"/>
                    <a:pt x="59746" y="45709"/>
                    <a:pt x="58400" y="49185"/>
                  </a:cubicBezTo>
                  <a:cubicBezTo>
                    <a:pt x="57067" y="52674"/>
                    <a:pt x="62687" y="53745"/>
                    <a:pt x="65639" y="55888"/>
                  </a:cubicBezTo>
                  <a:cubicBezTo>
                    <a:pt x="68580" y="58032"/>
                    <a:pt x="70473" y="65532"/>
                    <a:pt x="70735" y="70890"/>
                  </a:cubicBezTo>
                  <a:cubicBezTo>
                    <a:pt x="70997" y="76248"/>
                    <a:pt x="77153" y="92321"/>
                    <a:pt x="82511" y="92583"/>
                  </a:cubicBezTo>
                  <a:cubicBezTo>
                    <a:pt x="82606" y="92588"/>
                    <a:pt x="82703" y="92591"/>
                    <a:pt x="82800" y="92591"/>
                  </a:cubicBezTo>
                  <a:cubicBezTo>
                    <a:pt x="88143" y="92591"/>
                    <a:pt x="95624" y="85304"/>
                    <a:pt x="94572" y="82404"/>
                  </a:cubicBezTo>
                  <a:cubicBezTo>
                    <a:pt x="93500" y="79463"/>
                    <a:pt x="87071" y="80796"/>
                    <a:pt x="85201" y="76248"/>
                  </a:cubicBezTo>
                  <a:cubicBezTo>
                    <a:pt x="83320" y="71688"/>
                    <a:pt x="80367" y="67938"/>
                    <a:pt x="82249" y="67140"/>
                  </a:cubicBezTo>
                  <a:cubicBezTo>
                    <a:pt x="82307" y="67115"/>
                    <a:pt x="82367" y="67102"/>
                    <a:pt x="82430" y="67102"/>
                  </a:cubicBezTo>
                  <a:cubicBezTo>
                    <a:pt x="84194" y="67102"/>
                    <a:pt x="87576" y="76916"/>
                    <a:pt x="96568" y="76916"/>
                  </a:cubicBezTo>
                  <a:cubicBezTo>
                    <a:pt x="97412" y="76916"/>
                    <a:pt x="98305" y="76830"/>
                    <a:pt x="99251" y="76641"/>
                  </a:cubicBezTo>
                  <a:cubicBezTo>
                    <a:pt x="99239" y="76617"/>
                    <a:pt x="99239" y="76581"/>
                    <a:pt x="99227" y="76558"/>
                  </a:cubicBezTo>
                  <a:cubicBezTo>
                    <a:pt x="98989" y="75903"/>
                    <a:pt x="97441" y="71724"/>
                    <a:pt x="95512" y="66616"/>
                  </a:cubicBezTo>
                  <a:cubicBezTo>
                    <a:pt x="92012" y="58401"/>
                    <a:pt x="87606" y="50674"/>
                    <a:pt x="82439" y="43530"/>
                  </a:cubicBezTo>
                  <a:lnTo>
                    <a:pt x="82439" y="43530"/>
                  </a:lnTo>
                  <a:cubicBezTo>
                    <a:pt x="83201" y="44661"/>
                    <a:pt x="86237" y="54543"/>
                    <a:pt x="82249" y="54817"/>
                  </a:cubicBezTo>
                  <a:cubicBezTo>
                    <a:pt x="82196" y="54820"/>
                    <a:pt x="82144" y="54822"/>
                    <a:pt x="82093" y="54822"/>
                  </a:cubicBezTo>
                  <a:cubicBezTo>
                    <a:pt x="78204" y="54822"/>
                    <a:pt x="77427" y="45155"/>
                    <a:pt x="77427" y="43827"/>
                  </a:cubicBezTo>
                  <a:cubicBezTo>
                    <a:pt x="77427" y="42506"/>
                    <a:pt x="73569" y="32778"/>
                    <a:pt x="73498" y="32588"/>
                  </a:cubicBezTo>
                  <a:cubicBezTo>
                    <a:pt x="73343" y="32421"/>
                    <a:pt x="73176" y="32255"/>
                    <a:pt x="73021" y="32076"/>
                  </a:cubicBezTo>
                  <a:cubicBezTo>
                    <a:pt x="72509" y="31540"/>
                    <a:pt x="71616" y="30612"/>
                    <a:pt x="70461" y="29409"/>
                  </a:cubicBezTo>
                  <a:cubicBezTo>
                    <a:pt x="63723" y="22622"/>
                    <a:pt x="56186" y="16634"/>
                    <a:pt x="47994" y="11621"/>
                  </a:cubicBezTo>
                  <a:lnTo>
                    <a:pt x="47994" y="11621"/>
                  </a:lnTo>
                  <a:cubicBezTo>
                    <a:pt x="47518" y="12978"/>
                    <a:pt x="48363" y="15372"/>
                    <a:pt x="47423" y="16503"/>
                  </a:cubicBezTo>
                  <a:cubicBezTo>
                    <a:pt x="46121" y="18057"/>
                    <a:pt x="42325" y="21874"/>
                    <a:pt x="37950" y="21874"/>
                  </a:cubicBezTo>
                  <a:cubicBezTo>
                    <a:pt x="37803" y="21874"/>
                    <a:pt x="37654" y="21869"/>
                    <a:pt x="37505" y="21860"/>
                  </a:cubicBezTo>
                  <a:cubicBezTo>
                    <a:pt x="32957" y="21599"/>
                    <a:pt x="30814" y="19455"/>
                    <a:pt x="33493" y="17848"/>
                  </a:cubicBezTo>
                  <a:cubicBezTo>
                    <a:pt x="36160" y="16241"/>
                    <a:pt x="37707" y="17312"/>
                    <a:pt x="38850" y="12216"/>
                  </a:cubicBezTo>
                  <a:cubicBezTo>
                    <a:pt x="39886" y="7573"/>
                    <a:pt x="38779" y="6561"/>
                    <a:pt x="38577" y="6418"/>
                  </a:cubicBezTo>
                  <a:cubicBezTo>
                    <a:pt x="33516" y="3918"/>
                    <a:pt x="28254" y="1775"/>
                    <a:pt x="2282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6039;p88">
              <a:extLst>
                <a:ext uri="{FF2B5EF4-FFF2-40B4-BE49-F238E27FC236}">
                  <a16:creationId xmlns:a16="http://schemas.microsoft.com/office/drawing/2014/main" id="{1449E767-A9A0-70CC-311B-9501216CCA6F}"/>
                </a:ext>
              </a:extLst>
            </p:cNvPr>
            <p:cNvSpPr/>
            <p:nvPr/>
          </p:nvSpPr>
          <p:spPr>
            <a:xfrm>
              <a:off x="-5890328" y="666875"/>
              <a:ext cx="2404474" cy="2952774"/>
            </a:xfrm>
            <a:custGeom>
              <a:avLst/>
              <a:gdLst/>
              <a:ahLst/>
              <a:cxnLst/>
              <a:rect l="l" t="t" r="r" b="b"/>
              <a:pathLst>
                <a:path w="96179" h="118111" extrusionOk="0">
                  <a:moveTo>
                    <a:pt x="37505" y="1"/>
                  </a:moveTo>
                  <a:cubicBezTo>
                    <a:pt x="34482" y="1"/>
                    <a:pt x="24022" y="2611"/>
                    <a:pt x="19021" y="2611"/>
                  </a:cubicBezTo>
                  <a:cubicBezTo>
                    <a:pt x="18251" y="2611"/>
                    <a:pt x="17609" y="2549"/>
                    <a:pt x="17145" y="2406"/>
                  </a:cubicBezTo>
                  <a:cubicBezTo>
                    <a:pt x="16859" y="2319"/>
                    <a:pt x="16548" y="2273"/>
                    <a:pt x="16222" y="2273"/>
                  </a:cubicBezTo>
                  <a:cubicBezTo>
                    <a:pt x="14270" y="2273"/>
                    <a:pt x="11803" y="3905"/>
                    <a:pt x="11180" y="8037"/>
                  </a:cubicBezTo>
                  <a:cubicBezTo>
                    <a:pt x="10442" y="12859"/>
                    <a:pt x="6430" y="13931"/>
                    <a:pt x="3751" y="17681"/>
                  </a:cubicBezTo>
                  <a:cubicBezTo>
                    <a:pt x="1072" y="21432"/>
                    <a:pt x="0" y="36719"/>
                    <a:pt x="1334" y="42065"/>
                  </a:cubicBezTo>
                  <a:cubicBezTo>
                    <a:pt x="2679" y="47411"/>
                    <a:pt x="10180" y="55722"/>
                    <a:pt x="15264" y="56531"/>
                  </a:cubicBezTo>
                  <a:cubicBezTo>
                    <a:pt x="17812" y="56930"/>
                    <a:pt x="21095" y="57130"/>
                    <a:pt x="24344" y="57130"/>
                  </a:cubicBezTo>
                  <a:cubicBezTo>
                    <a:pt x="27593" y="57130"/>
                    <a:pt x="30808" y="56930"/>
                    <a:pt x="33219" y="56531"/>
                  </a:cubicBezTo>
                  <a:cubicBezTo>
                    <a:pt x="33563" y="56474"/>
                    <a:pt x="33907" y="56446"/>
                    <a:pt x="34249" y="56446"/>
                  </a:cubicBezTo>
                  <a:cubicBezTo>
                    <a:pt x="38704" y="56446"/>
                    <a:pt x="42863" y="61151"/>
                    <a:pt x="42863" y="65640"/>
                  </a:cubicBezTo>
                  <a:cubicBezTo>
                    <a:pt x="42863" y="70462"/>
                    <a:pt x="48221" y="75546"/>
                    <a:pt x="47959" y="79832"/>
                  </a:cubicBezTo>
                  <a:cubicBezTo>
                    <a:pt x="47685" y="84118"/>
                    <a:pt x="44220" y="92964"/>
                    <a:pt x="47971" y="100465"/>
                  </a:cubicBezTo>
                  <a:cubicBezTo>
                    <a:pt x="51709" y="107966"/>
                    <a:pt x="57067" y="114931"/>
                    <a:pt x="57329" y="117336"/>
                  </a:cubicBezTo>
                  <a:cubicBezTo>
                    <a:pt x="57389" y="117863"/>
                    <a:pt x="57931" y="118110"/>
                    <a:pt x="58796" y="118110"/>
                  </a:cubicBezTo>
                  <a:cubicBezTo>
                    <a:pt x="61900" y="118110"/>
                    <a:pt x="69155" y="114933"/>
                    <a:pt x="73140" y="110109"/>
                  </a:cubicBezTo>
                  <a:cubicBezTo>
                    <a:pt x="78224" y="103942"/>
                    <a:pt x="78498" y="104478"/>
                    <a:pt x="80105" y="98048"/>
                  </a:cubicBezTo>
                  <a:cubicBezTo>
                    <a:pt x="81713" y="91619"/>
                    <a:pt x="85189" y="89214"/>
                    <a:pt x="85725" y="85725"/>
                  </a:cubicBezTo>
                  <a:cubicBezTo>
                    <a:pt x="86261" y="82249"/>
                    <a:pt x="86261" y="78498"/>
                    <a:pt x="85725" y="73403"/>
                  </a:cubicBezTo>
                  <a:cubicBezTo>
                    <a:pt x="85189" y="68319"/>
                    <a:pt x="95107" y="56531"/>
                    <a:pt x="95643" y="51971"/>
                  </a:cubicBezTo>
                  <a:cubicBezTo>
                    <a:pt x="96179" y="47411"/>
                    <a:pt x="90011" y="47411"/>
                    <a:pt x="87606" y="43935"/>
                  </a:cubicBezTo>
                  <a:cubicBezTo>
                    <a:pt x="85189" y="40446"/>
                    <a:pt x="76891" y="24373"/>
                    <a:pt x="76081" y="19289"/>
                  </a:cubicBezTo>
                  <a:cubicBezTo>
                    <a:pt x="75283" y="14193"/>
                    <a:pt x="65639" y="13121"/>
                    <a:pt x="62960" y="11514"/>
                  </a:cubicBezTo>
                  <a:cubicBezTo>
                    <a:pt x="62314" y="11126"/>
                    <a:pt x="61605" y="11004"/>
                    <a:pt x="60845" y="11004"/>
                  </a:cubicBezTo>
                  <a:cubicBezTo>
                    <a:pt x="59547" y="11004"/>
                    <a:pt x="58099" y="11361"/>
                    <a:pt x="56558" y="11361"/>
                  </a:cubicBezTo>
                  <a:cubicBezTo>
                    <a:pt x="55262" y="11361"/>
                    <a:pt x="53901" y="11109"/>
                    <a:pt x="52507" y="10180"/>
                  </a:cubicBezTo>
                  <a:cubicBezTo>
                    <a:pt x="48494" y="7502"/>
                    <a:pt x="40993" y="1"/>
                    <a:pt x="3750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6040;p88">
              <a:extLst>
                <a:ext uri="{FF2B5EF4-FFF2-40B4-BE49-F238E27FC236}">
                  <a16:creationId xmlns:a16="http://schemas.microsoft.com/office/drawing/2014/main" id="{13FE0BFF-525D-78CA-6BB7-3902D08AB1CC}"/>
                </a:ext>
              </a:extLst>
            </p:cNvPr>
            <p:cNvSpPr/>
            <p:nvPr/>
          </p:nvSpPr>
          <p:spPr>
            <a:xfrm>
              <a:off x="-8214428" y="1790147"/>
              <a:ext cx="1654399" cy="2598873"/>
            </a:xfrm>
            <a:custGeom>
              <a:avLst/>
              <a:gdLst/>
              <a:ahLst/>
              <a:cxnLst/>
              <a:rect l="l" t="t" r="r" b="b"/>
              <a:pathLst>
                <a:path w="66176" h="103955" extrusionOk="0">
                  <a:moveTo>
                    <a:pt x="11855" y="1"/>
                  </a:moveTo>
                  <a:cubicBezTo>
                    <a:pt x="10872" y="1"/>
                    <a:pt x="9986" y="267"/>
                    <a:pt x="9216" y="873"/>
                  </a:cubicBezTo>
                  <a:cubicBezTo>
                    <a:pt x="6156" y="3290"/>
                    <a:pt x="3632" y="7350"/>
                    <a:pt x="4013" y="8874"/>
                  </a:cubicBezTo>
                  <a:cubicBezTo>
                    <a:pt x="4322" y="10076"/>
                    <a:pt x="5084" y="13994"/>
                    <a:pt x="2941" y="17887"/>
                  </a:cubicBezTo>
                  <a:cubicBezTo>
                    <a:pt x="798" y="21780"/>
                    <a:pt x="0" y="24995"/>
                    <a:pt x="2941" y="31424"/>
                  </a:cubicBezTo>
                  <a:cubicBezTo>
                    <a:pt x="5894" y="37854"/>
                    <a:pt x="10180" y="39997"/>
                    <a:pt x="13395" y="45890"/>
                  </a:cubicBezTo>
                  <a:cubicBezTo>
                    <a:pt x="16609" y="51784"/>
                    <a:pt x="16074" y="61154"/>
                    <a:pt x="16609" y="75084"/>
                  </a:cubicBezTo>
                  <a:cubicBezTo>
                    <a:pt x="17145" y="89015"/>
                    <a:pt x="21967" y="100004"/>
                    <a:pt x="30004" y="103219"/>
                  </a:cubicBezTo>
                  <a:cubicBezTo>
                    <a:pt x="31277" y="103728"/>
                    <a:pt x="32073" y="103955"/>
                    <a:pt x="32514" y="103955"/>
                  </a:cubicBezTo>
                  <a:cubicBezTo>
                    <a:pt x="34859" y="103955"/>
                    <a:pt x="27189" y="97548"/>
                    <a:pt x="27861" y="93039"/>
                  </a:cubicBezTo>
                  <a:cubicBezTo>
                    <a:pt x="28659" y="87681"/>
                    <a:pt x="28397" y="84728"/>
                    <a:pt x="31349" y="80716"/>
                  </a:cubicBezTo>
                  <a:cubicBezTo>
                    <a:pt x="34290" y="76692"/>
                    <a:pt x="36088" y="78299"/>
                    <a:pt x="39743" y="71072"/>
                  </a:cubicBezTo>
                  <a:cubicBezTo>
                    <a:pt x="43399" y="63833"/>
                    <a:pt x="42327" y="61428"/>
                    <a:pt x="46613" y="59011"/>
                  </a:cubicBezTo>
                  <a:cubicBezTo>
                    <a:pt x="50899" y="56606"/>
                    <a:pt x="57067" y="59285"/>
                    <a:pt x="58400" y="50974"/>
                  </a:cubicBezTo>
                  <a:cubicBezTo>
                    <a:pt x="59746" y="42676"/>
                    <a:pt x="54388" y="45081"/>
                    <a:pt x="60282" y="37580"/>
                  </a:cubicBezTo>
                  <a:cubicBezTo>
                    <a:pt x="66175" y="30079"/>
                    <a:pt x="60008" y="28745"/>
                    <a:pt x="54924" y="25793"/>
                  </a:cubicBezTo>
                  <a:cubicBezTo>
                    <a:pt x="49828" y="22852"/>
                    <a:pt x="44744" y="22578"/>
                    <a:pt x="42327" y="19637"/>
                  </a:cubicBezTo>
                  <a:cubicBezTo>
                    <a:pt x="39922" y="16684"/>
                    <a:pt x="40184" y="17494"/>
                    <a:pt x="35898" y="12934"/>
                  </a:cubicBezTo>
                  <a:cubicBezTo>
                    <a:pt x="31611" y="8374"/>
                    <a:pt x="28397" y="8921"/>
                    <a:pt x="22765" y="5159"/>
                  </a:cubicBezTo>
                  <a:cubicBezTo>
                    <a:pt x="18561" y="2353"/>
                    <a:pt x="14776" y="1"/>
                    <a:pt x="1185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6041;p88">
              <a:extLst>
                <a:ext uri="{FF2B5EF4-FFF2-40B4-BE49-F238E27FC236}">
                  <a16:creationId xmlns:a16="http://schemas.microsoft.com/office/drawing/2014/main" id="{486ACBE5-53FD-F007-6731-CF0D5CCAF8EF}"/>
                </a:ext>
              </a:extLst>
            </p:cNvPr>
            <p:cNvSpPr/>
            <p:nvPr/>
          </p:nvSpPr>
          <p:spPr>
            <a:xfrm>
              <a:off x="-8826124" y="-277798"/>
              <a:ext cx="1625177" cy="2289776"/>
            </a:xfrm>
            <a:custGeom>
              <a:avLst/>
              <a:gdLst/>
              <a:ahLst/>
              <a:cxnLst/>
              <a:rect l="l" t="t" r="r" b="b"/>
              <a:pathLst>
                <a:path w="65007" h="91591" extrusionOk="0">
                  <a:moveTo>
                    <a:pt x="54955" y="0"/>
                  </a:moveTo>
                  <a:cubicBezTo>
                    <a:pt x="53811" y="0"/>
                    <a:pt x="50981" y="4061"/>
                    <a:pt x="48590" y="4295"/>
                  </a:cubicBezTo>
                  <a:cubicBezTo>
                    <a:pt x="48501" y="4305"/>
                    <a:pt x="48416" y="4309"/>
                    <a:pt x="48336" y="4309"/>
                  </a:cubicBezTo>
                  <a:cubicBezTo>
                    <a:pt x="46063" y="4309"/>
                    <a:pt x="47877" y="648"/>
                    <a:pt x="48590" y="188"/>
                  </a:cubicBezTo>
                  <a:lnTo>
                    <a:pt x="48590" y="188"/>
                  </a:lnTo>
                  <a:cubicBezTo>
                    <a:pt x="45780" y="1986"/>
                    <a:pt x="43066" y="3903"/>
                    <a:pt x="40423" y="5927"/>
                  </a:cubicBezTo>
                  <a:cubicBezTo>
                    <a:pt x="41375" y="10225"/>
                    <a:pt x="37053" y="12332"/>
                    <a:pt x="35720" y="14213"/>
                  </a:cubicBezTo>
                  <a:cubicBezTo>
                    <a:pt x="34374" y="16083"/>
                    <a:pt x="35982" y="20905"/>
                    <a:pt x="34648" y="21178"/>
                  </a:cubicBezTo>
                  <a:cubicBezTo>
                    <a:pt x="34618" y="21184"/>
                    <a:pt x="34587" y="21187"/>
                    <a:pt x="34557" y="21187"/>
                  </a:cubicBezTo>
                  <a:cubicBezTo>
                    <a:pt x="33243" y="21187"/>
                    <a:pt x="31965" y="15762"/>
                    <a:pt x="31791" y="13213"/>
                  </a:cubicBezTo>
                  <a:cubicBezTo>
                    <a:pt x="17479" y="26501"/>
                    <a:pt x="6430" y="43253"/>
                    <a:pt x="1" y="62136"/>
                  </a:cubicBezTo>
                  <a:cubicBezTo>
                    <a:pt x="2061" y="67196"/>
                    <a:pt x="3299" y="71542"/>
                    <a:pt x="4109" y="76364"/>
                  </a:cubicBezTo>
                  <a:cubicBezTo>
                    <a:pt x="4906" y="81186"/>
                    <a:pt x="12407" y="78507"/>
                    <a:pt x="14824" y="82257"/>
                  </a:cubicBezTo>
                  <a:cubicBezTo>
                    <a:pt x="17229" y="86008"/>
                    <a:pt x="21789" y="89223"/>
                    <a:pt x="24730" y="91092"/>
                  </a:cubicBezTo>
                  <a:cubicBezTo>
                    <a:pt x="25268" y="91434"/>
                    <a:pt x="25609" y="91590"/>
                    <a:pt x="25798" y="91590"/>
                  </a:cubicBezTo>
                  <a:cubicBezTo>
                    <a:pt x="26644" y="91590"/>
                    <a:pt x="24390" y="88442"/>
                    <a:pt x="22861" y="84936"/>
                  </a:cubicBezTo>
                  <a:cubicBezTo>
                    <a:pt x="20980" y="80650"/>
                    <a:pt x="18575" y="75828"/>
                    <a:pt x="19110" y="72732"/>
                  </a:cubicBezTo>
                  <a:cubicBezTo>
                    <a:pt x="19444" y="70807"/>
                    <a:pt x="18326" y="69674"/>
                    <a:pt x="16918" y="69674"/>
                  </a:cubicBezTo>
                  <a:cubicBezTo>
                    <a:pt x="16062" y="69674"/>
                    <a:pt x="15099" y="70092"/>
                    <a:pt x="14288" y="71006"/>
                  </a:cubicBezTo>
                  <a:cubicBezTo>
                    <a:pt x="13365" y="72042"/>
                    <a:pt x="12590" y="72731"/>
                    <a:pt x="11921" y="72731"/>
                  </a:cubicBezTo>
                  <a:cubicBezTo>
                    <a:pt x="11037" y="72731"/>
                    <a:pt x="10338" y="71527"/>
                    <a:pt x="9728" y="68327"/>
                  </a:cubicBezTo>
                  <a:cubicBezTo>
                    <a:pt x="8657" y="62695"/>
                    <a:pt x="14824" y="61898"/>
                    <a:pt x="18039" y="60552"/>
                  </a:cubicBezTo>
                  <a:cubicBezTo>
                    <a:pt x="18687" y="60284"/>
                    <a:pt x="19269" y="60167"/>
                    <a:pt x="19804" y="60167"/>
                  </a:cubicBezTo>
                  <a:cubicBezTo>
                    <a:pt x="21923" y="60167"/>
                    <a:pt x="23293" y="62003"/>
                    <a:pt x="25004" y="63505"/>
                  </a:cubicBezTo>
                  <a:cubicBezTo>
                    <a:pt x="25417" y="63865"/>
                    <a:pt x="25740" y="64037"/>
                    <a:pt x="25996" y="64037"/>
                  </a:cubicBezTo>
                  <a:cubicBezTo>
                    <a:pt x="27072" y="64037"/>
                    <a:pt x="26976" y="61024"/>
                    <a:pt x="27409" y="56266"/>
                  </a:cubicBezTo>
                  <a:cubicBezTo>
                    <a:pt x="27945" y="50373"/>
                    <a:pt x="37327" y="39121"/>
                    <a:pt x="40280" y="33632"/>
                  </a:cubicBezTo>
                  <a:cubicBezTo>
                    <a:pt x="43221" y="28156"/>
                    <a:pt x="46435" y="26262"/>
                    <a:pt x="47233" y="23322"/>
                  </a:cubicBezTo>
                  <a:cubicBezTo>
                    <a:pt x="47569" y="22077"/>
                    <a:pt x="48908" y="21596"/>
                    <a:pt x="50746" y="21596"/>
                  </a:cubicBezTo>
                  <a:cubicBezTo>
                    <a:pt x="53268" y="21596"/>
                    <a:pt x="56730" y="22502"/>
                    <a:pt x="59830" y="23584"/>
                  </a:cubicBezTo>
                  <a:cubicBezTo>
                    <a:pt x="60889" y="23955"/>
                    <a:pt x="61728" y="24117"/>
                    <a:pt x="62376" y="24117"/>
                  </a:cubicBezTo>
                  <a:cubicBezTo>
                    <a:pt x="65006" y="24117"/>
                    <a:pt x="64490" y="21447"/>
                    <a:pt x="62771" y="19297"/>
                  </a:cubicBezTo>
                  <a:cubicBezTo>
                    <a:pt x="60628" y="16618"/>
                    <a:pt x="58758" y="15821"/>
                    <a:pt x="60901" y="13939"/>
                  </a:cubicBezTo>
                  <a:cubicBezTo>
                    <a:pt x="63044" y="12070"/>
                    <a:pt x="60366" y="10463"/>
                    <a:pt x="58222" y="7772"/>
                  </a:cubicBezTo>
                  <a:cubicBezTo>
                    <a:pt x="56079" y="5105"/>
                    <a:pt x="56079" y="1355"/>
                    <a:pt x="55282" y="176"/>
                  </a:cubicBezTo>
                  <a:cubicBezTo>
                    <a:pt x="55198" y="55"/>
                    <a:pt x="55088" y="0"/>
                    <a:pt x="5495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6042;p88">
              <a:extLst>
                <a:ext uri="{FF2B5EF4-FFF2-40B4-BE49-F238E27FC236}">
                  <a16:creationId xmlns:a16="http://schemas.microsoft.com/office/drawing/2014/main" id="{BA5883E2-F499-FC01-E5A3-1D49428F1204}"/>
                </a:ext>
              </a:extLst>
            </p:cNvPr>
            <p:cNvSpPr/>
            <p:nvPr/>
          </p:nvSpPr>
          <p:spPr>
            <a:xfrm>
              <a:off x="-7055649" y="-674352"/>
              <a:ext cx="412274" cy="360549"/>
            </a:xfrm>
            <a:custGeom>
              <a:avLst/>
              <a:gdLst/>
              <a:ahLst/>
              <a:cxnLst/>
              <a:rect l="l" t="t" r="r" b="b"/>
              <a:pathLst>
                <a:path w="16491" h="14422" extrusionOk="0">
                  <a:moveTo>
                    <a:pt x="16490" y="0"/>
                  </a:moveTo>
                  <a:lnTo>
                    <a:pt x="16490" y="0"/>
                  </a:lnTo>
                  <a:cubicBezTo>
                    <a:pt x="10835" y="1238"/>
                    <a:pt x="5322" y="2881"/>
                    <a:pt x="0" y="4882"/>
                  </a:cubicBezTo>
                  <a:cubicBezTo>
                    <a:pt x="1608" y="6763"/>
                    <a:pt x="2941" y="7834"/>
                    <a:pt x="4822" y="11049"/>
                  </a:cubicBezTo>
                  <a:cubicBezTo>
                    <a:pt x="5878" y="12864"/>
                    <a:pt x="7450" y="14421"/>
                    <a:pt x="8955" y="14421"/>
                  </a:cubicBezTo>
                  <a:cubicBezTo>
                    <a:pt x="10115" y="14421"/>
                    <a:pt x="11236" y="13496"/>
                    <a:pt x="12049" y="11049"/>
                  </a:cubicBezTo>
                  <a:cubicBezTo>
                    <a:pt x="13919" y="5453"/>
                    <a:pt x="16467" y="60"/>
                    <a:pt x="1649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6043;p88">
              <a:extLst>
                <a:ext uri="{FF2B5EF4-FFF2-40B4-BE49-F238E27FC236}">
                  <a16:creationId xmlns:a16="http://schemas.microsoft.com/office/drawing/2014/main" id="{A3DBDED3-FF4F-AAB6-FF51-A9064DC2E0C0}"/>
                </a:ext>
              </a:extLst>
            </p:cNvPr>
            <p:cNvSpPr/>
            <p:nvPr/>
          </p:nvSpPr>
          <p:spPr>
            <a:xfrm>
              <a:off x="-3914502" y="2667324"/>
              <a:ext cx="390299" cy="705601"/>
            </a:xfrm>
            <a:custGeom>
              <a:avLst/>
              <a:gdLst/>
              <a:ahLst/>
              <a:cxnLst/>
              <a:rect l="l" t="t" r="r" b="b"/>
              <a:pathLst>
                <a:path w="15612" h="28224" extrusionOk="0">
                  <a:moveTo>
                    <a:pt x="14768" y="0"/>
                  </a:moveTo>
                  <a:cubicBezTo>
                    <a:pt x="14585" y="0"/>
                    <a:pt x="14314" y="192"/>
                    <a:pt x="13931" y="624"/>
                  </a:cubicBezTo>
                  <a:cubicBezTo>
                    <a:pt x="11788" y="3029"/>
                    <a:pt x="6692" y="7589"/>
                    <a:pt x="6692" y="11065"/>
                  </a:cubicBezTo>
                  <a:lnTo>
                    <a:pt x="6692" y="14554"/>
                  </a:lnTo>
                  <a:cubicBezTo>
                    <a:pt x="4549" y="18566"/>
                    <a:pt x="1" y="23662"/>
                    <a:pt x="1072" y="26341"/>
                  </a:cubicBezTo>
                  <a:cubicBezTo>
                    <a:pt x="1542" y="27514"/>
                    <a:pt x="2061" y="28224"/>
                    <a:pt x="2767" y="28224"/>
                  </a:cubicBezTo>
                  <a:cubicBezTo>
                    <a:pt x="3673" y="28224"/>
                    <a:pt x="4885" y="27055"/>
                    <a:pt x="6692" y="24198"/>
                  </a:cubicBezTo>
                  <a:cubicBezTo>
                    <a:pt x="9907" y="19102"/>
                    <a:pt x="13122" y="11875"/>
                    <a:pt x="13931" y="7589"/>
                  </a:cubicBezTo>
                  <a:cubicBezTo>
                    <a:pt x="14587" y="4068"/>
                    <a:pt x="15611" y="0"/>
                    <a:pt x="1476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6044;p88">
              <a:extLst>
                <a:ext uri="{FF2B5EF4-FFF2-40B4-BE49-F238E27FC236}">
                  <a16:creationId xmlns:a16="http://schemas.microsoft.com/office/drawing/2014/main" id="{51EF0942-3E2F-A972-2EEB-EDB26AE2BE48}"/>
                </a:ext>
              </a:extLst>
            </p:cNvPr>
            <p:cNvSpPr/>
            <p:nvPr/>
          </p:nvSpPr>
          <p:spPr>
            <a:xfrm>
              <a:off x="-6000477" y="4933325"/>
              <a:ext cx="1227876" cy="284424"/>
            </a:xfrm>
            <a:custGeom>
              <a:avLst/>
              <a:gdLst/>
              <a:ahLst/>
              <a:cxnLst/>
              <a:rect l="l" t="t" r="r" b="b"/>
              <a:pathLst>
                <a:path w="49115" h="11377" extrusionOk="0">
                  <a:moveTo>
                    <a:pt x="45832" y="1"/>
                  </a:moveTo>
                  <a:cubicBezTo>
                    <a:pt x="42318" y="1"/>
                    <a:pt x="38332" y="1976"/>
                    <a:pt x="33886" y="2209"/>
                  </a:cubicBezTo>
                  <a:cubicBezTo>
                    <a:pt x="27731" y="2531"/>
                    <a:pt x="19956" y="2697"/>
                    <a:pt x="13526" y="5912"/>
                  </a:cubicBezTo>
                  <a:cubicBezTo>
                    <a:pt x="7097" y="9127"/>
                    <a:pt x="6835" y="8853"/>
                    <a:pt x="942" y="10996"/>
                  </a:cubicBezTo>
                  <a:cubicBezTo>
                    <a:pt x="596" y="11127"/>
                    <a:pt x="287" y="11246"/>
                    <a:pt x="1" y="11377"/>
                  </a:cubicBezTo>
                  <a:cubicBezTo>
                    <a:pt x="17503" y="11353"/>
                    <a:pt x="34136" y="7555"/>
                    <a:pt x="49114" y="757"/>
                  </a:cubicBezTo>
                  <a:cubicBezTo>
                    <a:pt x="48070" y="210"/>
                    <a:pt x="46976" y="1"/>
                    <a:pt x="4583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6045;p88">
              <a:extLst>
                <a:ext uri="{FF2B5EF4-FFF2-40B4-BE49-F238E27FC236}">
                  <a16:creationId xmlns:a16="http://schemas.microsoft.com/office/drawing/2014/main" id="{4AB42045-3976-7669-297F-106A5A047EA8}"/>
                </a:ext>
              </a:extLst>
            </p:cNvPr>
            <p:cNvSpPr/>
            <p:nvPr/>
          </p:nvSpPr>
          <p:spPr>
            <a:xfrm>
              <a:off x="-8560303" y="409598"/>
              <a:ext cx="1719277" cy="2347751"/>
            </a:xfrm>
            <a:custGeom>
              <a:avLst/>
              <a:gdLst/>
              <a:ahLst/>
              <a:cxnLst/>
              <a:rect l="l" t="t" r="r" b="b"/>
              <a:pathLst>
                <a:path w="68771" h="93910" extrusionOk="0">
                  <a:moveTo>
                    <a:pt x="21554" y="1"/>
                  </a:moveTo>
                  <a:cubicBezTo>
                    <a:pt x="18135" y="1"/>
                    <a:pt x="14648" y="1255"/>
                    <a:pt x="14085" y="2303"/>
                  </a:cubicBezTo>
                  <a:cubicBezTo>
                    <a:pt x="13145" y="4077"/>
                    <a:pt x="10775" y="12125"/>
                    <a:pt x="10775" y="12125"/>
                  </a:cubicBezTo>
                  <a:cubicBezTo>
                    <a:pt x="0" y="25270"/>
                    <a:pt x="0" y="30949"/>
                    <a:pt x="0" y="30949"/>
                  </a:cubicBezTo>
                  <a:cubicBezTo>
                    <a:pt x="953" y="38283"/>
                    <a:pt x="21539" y="56559"/>
                    <a:pt x="21539" y="56559"/>
                  </a:cubicBezTo>
                  <a:lnTo>
                    <a:pt x="20241" y="93909"/>
                  </a:lnTo>
                  <a:lnTo>
                    <a:pt x="58353" y="93909"/>
                  </a:lnTo>
                  <a:lnTo>
                    <a:pt x="57519" y="58643"/>
                  </a:lnTo>
                  <a:cubicBezTo>
                    <a:pt x="61782" y="57809"/>
                    <a:pt x="66520" y="44082"/>
                    <a:pt x="67580" y="39938"/>
                  </a:cubicBezTo>
                  <a:cubicBezTo>
                    <a:pt x="68652" y="35807"/>
                    <a:pt x="68771" y="17102"/>
                    <a:pt x="66044" y="11899"/>
                  </a:cubicBezTo>
                  <a:cubicBezTo>
                    <a:pt x="63978" y="7947"/>
                    <a:pt x="58589" y="7469"/>
                    <a:pt x="56100" y="7469"/>
                  </a:cubicBezTo>
                  <a:cubicBezTo>
                    <a:pt x="55304" y="7469"/>
                    <a:pt x="54805" y="7517"/>
                    <a:pt x="54805" y="7517"/>
                  </a:cubicBezTo>
                  <a:cubicBezTo>
                    <a:pt x="51344" y="3871"/>
                    <a:pt x="48078" y="2999"/>
                    <a:pt x="45746" y="2999"/>
                  </a:cubicBezTo>
                  <a:cubicBezTo>
                    <a:pt x="43609" y="2999"/>
                    <a:pt x="42255" y="3731"/>
                    <a:pt x="42255" y="3731"/>
                  </a:cubicBezTo>
                  <a:cubicBezTo>
                    <a:pt x="39753" y="1419"/>
                    <a:pt x="36911" y="723"/>
                    <a:pt x="34399" y="723"/>
                  </a:cubicBezTo>
                  <a:cubicBezTo>
                    <a:pt x="30613" y="723"/>
                    <a:pt x="27575" y="2303"/>
                    <a:pt x="27575" y="2303"/>
                  </a:cubicBezTo>
                  <a:cubicBezTo>
                    <a:pt x="26268" y="605"/>
                    <a:pt x="23927" y="1"/>
                    <a:pt x="21554" y="1"/>
                  </a:cubicBezTo>
                  <a:close/>
                </a:path>
              </a:pathLst>
            </a:custGeom>
            <a:solidFill>
              <a:srgbClr val="F8A4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6046;p88">
              <a:extLst>
                <a:ext uri="{FF2B5EF4-FFF2-40B4-BE49-F238E27FC236}">
                  <a16:creationId xmlns:a16="http://schemas.microsoft.com/office/drawing/2014/main" id="{056CB950-E47D-6310-6D70-1B1F80F4770D}"/>
                </a:ext>
              </a:extLst>
            </p:cNvPr>
            <p:cNvSpPr/>
            <p:nvPr/>
          </p:nvSpPr>
          <p:spPr>
            <a:xfrm>
              <a:off x="-8296552" y="470501"/>
              <a:ext cx="1322958" cy="705621"/>
            </a:xfrm>
            <a:custGeom>
              <a:avLst/>
              <a:gdLst/>
              <a:ahLst/>
              <a:cxnLst/>
              <a:rect l="l" t="t" r="r" b="b"/>
              <a:pathLst>
                <a:path w="54696" h="29026" extrusionOk="0">
                  <a:moveTo>
                    <a:pt x="18842" y="1"/>
                  </a:moveTo>
                  <a:cubicBezTo>
                    <a:pt x="18547" y="1"/>
                    <a:pt x="18252" y="191"/>
                    <a:pt x="18252" y="572"/>
                  </a:cubicBezTo>
                  <a:lnTo>
                    <a:pt x="18252" y="11050"/>
                  </a:lnTo>
                  <a:cubicBezTo>
                    <a:pt x="16716" y="10859"/>
                    <a:pt x="15157" y="10752"/>
                    <a:pt x="13645" y="10633"/>
                  </a:cubicBezTo>
                  <a:cubicBezTo>
                    <a:pt x="11692" y="10466"/>
                    <a:pt x="9751" y="10324"/>
                    <a:pt x="7799" y="10193"/>
                  </a:cubicBezTo>
                  <a:cubicBezTo>
                    <a:pt x="7334" y="8549"/>
                    <a:pt x="6858" y="6906"/>
                    <a:pt x="6394" y="5263"/>
                  </a:cubicBezTo>
                  <a:cubicBezTo>
                    <a:pt x="6309" y="4975"/>
                    <a:pt x="6078" y="4850"/>
                    <a:pt x="5843" y="4850"/>
                  </a:cubicBezTo>
                  <a:cubicBezTo>
                    <a:pt x="5486" y="4850"/>
                    <a:pt x="5121" y="5139"/>
                    <a:pt x="5251" y="5585"/>
                  </a:cubicBezTo>
                  <a:cubicBezTo>
                    <a:pt x="5679" y="7097"/>
                    <a:pt x="6108" y="8609"/>
                    <a:pt x="6549" y="10121"/>
                  </a:cubicBezTo>
                  <a:cubicBezTo>
                    <a:pt x="4632" y="10002"/>
                    <a:pt x="2715" y="9895"/>
                    <a:pt x="798" y="9800"/>
                  </a:cubicBezTo>
                  <a:cubicBezTo>
                    <a:pt x="786" y="9799"/>
                    <a:pt x="774" y="9799"/>
                    <a:pt x="763" y="9799"/>
                  </a:cubicBezTo>
                  <a:cubicBezTo>
                    <a:pt x="0" y="9799"/>
                    <a:pt x="12" y="10943"/>
                    <a:pt x="798" y="10990"/>
                  </a:cubicBezTo>
                  <a:cubicBezTo>
                    <a:pt x="3715" y="11121"/>
                    <a:pt x="6620" y="11300"/>
                    <a:pt x="9525" y="11502"/>
                  </a:cubicBezTo>
                  <a:cubicBezTo>
                    <a:pt x="12466" y="11705"/>
                    <a:pt x="15609" y="11764"/>
                    <a:pt x="18598" y="12240"/>
                  </a:cubicBezTo>
                  <a:cubicBezTo>
                    <a:pt x="18681" y="12276"/>
                    <a:pt x="18776" y="12288"/>
                    <a:pt x="18871" y="12288"/>
                  </a:cubicBezTo>
                  <a:cubicBezTo>
                    <a:pt x="19645" y="12419"/>
                    <a:pt x="20407" y="12562"/>
                    <a:pt x="21157" y="12764"/>
                  </a:cubicBezTo>
                  <a:cubicBezTo>
                    <a:pt x="22110" y="13014"/>
                    <a:pt x="21908" y="14872"/>
                    <a:pt x="21884" y="15574"/>
                  </a:cubicBezTo>
                  <a:cubicBezTo>
                    <a:pt x="21800" y="17753"/>
                    <a:pt x="20860" y="19884"/>
                    <a:pt x="19407" y="21563"/>
                  </a:cubicBezTo>
                  <a:cubicBezTo>
                    <a:pt x="17584" y="23682"/>
                    <a:pt x="14277" y="25066"/>
                    <a:pt x="11172" y="25066"/>
                  </a:cubicBezTo>
                  <a:cubicBezTo>
                    <a:pt x="8904" y="25066"/>
                    <a:pt x="6743" y="24328"/>
                    <a:pt x="5346" y="22599"/>
                  </a:cubicBezTo>
                  <a:cubicBezTo>
                    <a:pt x="5205" y="22423"/>
                    <a:pt x="5011" y="22350"/>
                    <a:pt x="4819" y="22350"/>
                  </a:cubicBezTo>
                  <a:cubicBezTo>
                    <a:pt x="4362" y="22350"/>
                    <a:pt x="3922" y="22766"/>
                    <a:pt x="4274" y="23194"/>
                  </a:cubicBezTo>
                  <a:cubicBezTo>
                    <a:pt x="5986" y="25320"/>
                    <a:pt x="8522" y="26198"/>
                    <a:pt x="11147" y="26198"/>
                  </a:cubicBezTo>
                  <a:cubicBezTo>
                    <a:pt x="13579" y="26198"/>
                    <a:pt x="16087" y="25444"/>
                    <a:pt x="18086" y="24230"/>
                  </a:cubicBezTo>
                  <a:cubicBezTo>
                    <a:pt x="19995" y="26588"/>
                    <a:pt x="22395" y="27771"/>
                    <a:pt x="25037" y="27771"/>
                  </a:cubicBezTo>
                  <a:cubicBezTo>
                    <a:pt x="26383" y="27771"/>
                    <a:pt x="27791" y="27464"/>
                    <a:pt x="29230" y="26849"/>
                  </a:cubicBezTo>
                  <a:cubicBezTo>
                    <a:pt x="29516" y="26730"/>
                    <a:pt x="30016" y="26540"/>
                    <a:pt x="30409" y="26290"/>
                  </a:cubicBezTo>
                  <a:cubicBezTo>
                    <a:pt x="32240" y="27882"/>
                    <a:pt x="34366" y="29004"/>
                    <a:pt x="36544" y="29004"/>
                  </a:cubicBezTo>
                  <a:cubicBezTo>
                    <a:pt x="37835" y="29004"/>
                    <a:pt x="39145" y="28609"/>
                    <a:pt x="40422" y="27683"/>
                  </a:cubicBezTo>
                  <a:cubicBezTo>
                    <a:pt x="40791" y="27421"/>
                    <a:pt x="41065" y="27159"/>
                    <a:pt x="41291" y="26897"/>
                  </a:cubicBezTo>
                  <a:cubicBezTo>
                    <a:pt x="42255" y="27957"/>
                    <a:pt x="43625" y="28600"/>
                    <a:pt x="45006" y="28885"/>
                  </a:cubicBezTo>
                  <a:cubicBezTo>
                    <a:pt x="45433" y="28971"/>
                    <a:pt x="45996" y="29026"/>
                    <a:pt x="46605" y="29026"/>
                  </a:cubicBezTo>
                  <a:cubicBezTo>
                    <a:pt x="48354" y="29026"/>
                    <a:pt x="50487" y="28578"/>
                    <a:pt x="50911" y="27147"/>
                  </a:cubicBezTo>
                  <a:cubicBezTo>
                    <a:pt x="52126" y="23063"/>
                    <a:pt x="53340" y="18979"/>
                    <a:pt x="54566" y="14884"/>
                  </a:cubicBezTo>
                  <a:cubicBezTo>
                    <a:pt x="54696" y="14446"/>
                    <a:pt x="54331" y="14155"/>
                    <a:pt x="53975" y="14155"/>
                  </a:cubicBezTo>
                  <a:cubicBezTo>
                    <a:pt x="53740" y="14155"/>
                    <a:pt x="53509" y="14281"/>
                    <a:pt x="53423" y="14574"/>
                  </a:cubicBezTo>
                  <a:cubicBezTo>
                    <a:pt x="52435" y="17884"/>
                    <a:pt x="51447" y="21206"/>
                    <a:pt x="50459" y="24516"/>
                  </a:cubicBezTo>
                  <a:cubicBezTo>
                    <a:pt x="50256" y="25230"/>
                    <a:pt x="50042" y="25933"/>
                    <a:pt x="49840" y="26635"/>
                  </a:cubicBezTo>
                  <a:cubicBezTo>
                    <a:pt x="49554" y="27588"/>
                    <a:pt x="48947" y="27349"/>
                    <a:pt x="47899" y="27623"/>
                  </a:cubicBezTo>
                  <a:cubicBezTo>
                    <a:pt x="47409" y="27752"/>
                    <a:pt x="46881" y="27818"/>
                    <a:pt x="46345" y="27818"/>
                  </a:cubicBezTo>
                  <a:cubicBezTo>
                    <a:pt x="44654" y="27818"/>
                    <a:pt x="42874" y="27167"/>
                    <a:pt x="41898" y="25802"/>
                  </a:cubicBezTo>
                  <a:cubicBezTo>
                    <a:pt x="42124" y="25147"/>
                    <a:pt x="42184" y="24409"/>
                    <a:pt x="42339" y="23456"/>
                  </a:cubicBezTo>
                  <a:cubicBezTo>
                    <a:pt x="42946" y="19706"/>
                    <a:pt x="43565" y="15967"/>
                    <a:pt x="44172" y="12229"/>
                  </a:cubicBezTo>
                  <a:cubicBezTo>
                    <a:pt x="44351" y="11121"/>
                    <a:pt x="44529" y="10026"/>
                    <a:pt x="44708" y="8919"/>
                  </a:cubicBezTo>
                  <a:cubicBezTo>
                    <a:pt x="44827" y="8204"/>
                    <a:pt x="46053" y="6859"/>
                    <a:pt x="46565" y="6073"/>
                  </a:cubicBezTo>
                  <a:cubicBezTo>
                    <a:pt x="46865" y="5632"/>
                    <a:pt x="46455" y="5209"/>
                    <a:pt x="46039" y="5209"/>
                  </a:cubicBezTo>
                  <a:cubicBezTo>
                    <a:pt x="45860" y="5209"/>
                    <a:pt x="45679" y="5288"/>
                    <a:pt x="45553" y="5478"/>
                  </a:cubicBezTo>
                  <a:cubicBezTo>
                    <a:pt x="44494" y="7061"/>
                    <a:pt x="43648" y="8097"/>
                    <a:pt x="43363" y="9931"/>
                  </a:cubicBezTo>
                  <a:cubicBezTo>
                    <a:pt x="42863" y="12955"/>
                    <a:pt x="42363" y="15979"/>
                    <a:pt x="41874" y="19015"/>
                  </a:cubicBezTo>
                  <a:cubicBezTo>
                    <a:pt x="41505" y="21277"/>
                    <a:pt x="41136" y="23528"/>
                    <a:pt x="40767" y="25790"/>
                  </a:cubicBezTo>
                  <a:cubicBezTo>
                    <a:pt x="40774" y="25744"/>
                    <a:pt x="40777" y="25723"/>
                    <a:pt x="40771" y="25723"/>
                  </a:cubicBezTo>
                  <a:lnTo>
                    <a:pt x="40771" y="25723"/>
                  </a:lnTo>
                  <a:cubicBezTo>
                    <a:pt x="40758" y="25723"/>
                    <a:pt x="40697" y="25843"/>
                    <a:pt x="40529" y="26028"/>
                  </a:cubicBezTo>
                  <a:cubicBezTo>
                    <a:pt x="40065" y="26516"/>
                    <a:pt x="39517" y="26909"/>
                    <a:pt x="38934" y="27242"/>
                  </a:cubicBezTo>
                  <a:cubicBezTo>
                    <a:pt x="38140" y="27705"/>
                    <a:pt x="37333" y="27901"/>
                    <a:pt x="36537" y="27901"/>
                  </a:cubicBezTo>
                  <a:cubicBezTo>
                    <a:pt x="34526" y="27901"/>
                    <a:pt x="32578" y="26651"/>
                    <a:pt x="31052" y="25278"/>
                  </a:cubicBezTo>
                  <a:cubicBezTo>
                    <a:pt x="31123" y="24313"/>
                    <a:pt x="31194" y="23349"/>
                    <a:pt x="31266" y="22385"/>
                  </a:cubicBezTo>
                  <a:cubicBezTo>
                    <a:pt x="31599" y="18146"/>
                    <a:pt x="31921" y="13919"/>
                    <a:pt x="32242" y="9681"/>
                  </a:cubicBezTo>
                  <a:cubicBezTo>
                    <a:pt x="32349" y="8335"/>
                    <a:pt x="32445" y="6990"/>
                    <a:pt x="32552" y="5644"/>
                  </a:cubicBezTo>
                  <a:cubicBezTo>
                    <a:pt x="32564" y="5406"/>
                    <a:pt x="32576" y="5537"/>
                    <a:pt x="32885" y="4835"/>
                  </a:cubicBezTo>
                  <a:cubicBezTo>
                    <a:pt x="33266" y="3989"/>
                    <a:pt x="33647" y="3132"/>
                    <a:pt x="34028" y="2287"/>
                  </a:cubicBezTo>
                  <a:cubicBezTo>
                    <a:pt x="34240" y="1813"/>
                    <a:pt x="33826" y="1384"/>
                    <a:pt x="33444" y="1384"/>
                  </a:cubicBezTo>
                  <a:cubicBezTo>
                    <a:pt x="33269" y="1384"/>
                    <a:pt x="33101" y="1475"/>
                    <a:pt x="33004" y="1691"/>
                  </a:cubicBezTo>
                  <a:cubicBezTo>
                    <a:pt x="32171" y="3561"/>
                    <a:pt x="31421" y="4990"/>
                    <a:pt x="31266" y="7002"/>
                  </a:cubicBezTo>
                  <a:cubicBezTo>
                    <a:pt x="30992" y="10609"/>
                    <a:pt x="30706" y="14205"/>
                    <a:pt x="30432" y="17813"/>
                  </a:cubicBezTo>
                  <a:cubicBezTo>
                    <a:pt x="30254" y="20253"/>
                    <a:pt x="30063" y="22694"/>
                    <a:pt x="29873" y="25135"/>
                  </a:cubicBezTo>
                  <a:cubicBezTo>
                    <a:pt x="29801" y="25194"/>
                    <a:pt x="29682" y="25302"/>
                    <a:pt x="29432" y="25433"/>
                  </a:cubicBezTo>
                  <a:cubicBezTo>
                    <a:pt x="28647" y="25873"/>
                    <a:pt x="27789" y="26171"/>
                    <a:pt x="26920" y="26409"/>
                  </a:cubicBezTo>
                  <a:cubicBezTo>
                    <a:pt x="26258" y="26590"/>
                    <a:pt x="25612" y="26676"/>
                    <a:pt x="24987" y="26676"/>
                  </a:cubicBezTo>
                  <a:cubicBezTo>
                    <a:pt x="22652" y="26676"/>
                    <a:pt x="20599" y="25479"/>
                    <a:pt x="19050" y="23563"/>
                  </a:cubicBezTo>
                  <a:cubicBezTo>
                    <a:pt x="22134" y="21146"/>
                    <a:pt x="23848" y="16812"/>
                    <a:pt x="22920" y="13133"/>
                  </a:cubicBezTo>
                  <a:cubicBezTo>
                    <a:pt x="22646" y="12026"/>
                    <a:pt x="21908" y="11693"/>
                    <a:pt x="20812" y="11467"/>
                  </a:cubicBezTo>
                  <a:cubicBezTo>
                    <a:pt x="20348" y="11371"/>
                    <a:pt x="19895" y="11288"/>
                    <a:pt x="19431" y="11216"/>
                  </a:cubicBezTo>
                  <a:lnTo>
                    <a:pt x="19431" y="572"/>
                  </a:lnTo>
                  <a:cubicBezTo>
                    <a:pt x="19431" y="191"/>
                    <a:pt x="19136" y="1"/>
                    <a:pt x="18842" y="1"/>
                  </a:cubicBezTo>
                  <a:close/>
                </a:path>
              </a:pathLst>
            </a:custGeom>
            <a:solidFill>
              <a:srgbClr val="EA80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6047;p88">
              <a:extLst>
                <a:ext uri="{FF2B5EF4-FFF2-40B4-BE49-F238E27FC236}">
                  <a16:creationId xmlns:a16="http://schemas.microsoft.com/office/drawing/2014/main" id="{3FF2523E-D8D8-6143-002D-7841730EB1C0}"/>
                </a:ext>
              </a:extLst>
            </p:cNvPr>
            <p:cNvSpPr/>
            <p:nvPr/>
          </p:nvSpPr>
          <p:spPr>
            <a:xfrm>
              <a:off x="-8185251" y="2054850"/>
              <a:ext cx="1182299" cy="1822275"/>
            </a:xfrm>
            <a:custGeom>
              <a:avLst/>
              <a:gdLst/>
              <a:ahLst/>
              <a:cxnLst/>
              <a:rect l="l" t="t" r="r" b="b"/>
              <a:pathLst>
                <a:path w="47292" h="72891" extrusionOk="0">
                  <a:moveTo>
                    <a:pt x="0" y="0"/>
                  </a:moveTo>
                  <a:lnTo>
                    <a:pt x="0" y="72890"/>
                  </a:lnTo>
                  <a:lnTo>
                    <a:pt x="47292" y="72890"/>
                  </a:lnTo>
                  <a:lnTo>
                    <a:pt x="4729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6048;p88">
              <a:extLst>
                <a:ext uri="{FF2B5EF4-FFF2-40B4-BE49-F238E27FC236}">
                  <a16:creationId xmlns:a16="http://schemas.microsoft.com/office/drawing/2014/main" id="{36541F2A-8BC7-DBFB-A0A3-7C4AA4B84791}"/>
                </a:ext>
              </a:extLst>
            </p:cNvPr>
            <p:cNvSpPr/>
            <p:nvPr/>
          </p:nvSpPr>
          <p:spPr>
            <a:xfrm>
              <a:off x="-8185251" y="2054850"/>
              <a:ext cx="1182299" cy="426549"/>
            </a:xfrm>
            <a:custGeom>
              <a:avLst/>
              <a:gdLst/>
              <a:ahLst/>
              <a:cxnLst/>
              <a:rect l="l" t="t" r="r" b="b"/>
              <a:pathLst>
                <a:path w="47292" h="17062" extrusionOk="0">
                  <a:moveTo>
                    <a:pt x="0" y="0"/>
                  </a:moveTo>
                  <a:lnTo>
                    <a:pt x="0" y="17062"/>
                  </a:lnTo>
                  <a:lnTo>
                    <a:pt x="47292" y="17062"/>
                  </a:lnTo>
                  <a:lnTo>
                    <a:pt x="47292"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6049;p88">
              <a:extLst>
                <a:ext uri="{FF2B5EF4-FFF2-40B4-BE49-F238E27FC236}">
                  <a16:creationId xmlns:a16="http://schemas.microsoft.com/office/drawing/2014/main" id="{87B0BF10-8390-F1CC-E4EF-07FC4A0D6B55}"/>
                </a:ext>
              </a:extLst>
            </p:cNvPr>
            <p:cNvSpPr/>
            <p:nvPr/>
          </p:nvSpPr>
          <p:spPr>
            <a:xfrm>
              <a:off x="-6976477" y="364351"/>
              <a:ext cx="1718973" cy="3239826"/>
            </a:xfrm>
            <a:custGeom>
              <a:avLst/>
              <a:gdLst/>
              <a:ahLst/>
              <a:cxnLst/>
              <a:rect l="l" t="t" r="r" b="b"/>
              <a:pathLst>
                <a:path w="68759" h="129593" extrusionOk="0">
                  <a:moveTo>
                    <a:pt x="21546" y="1"/>
                  </a:moveTo>
                  <a:cubicBezTo>
                    <a:pt x="18125" y="1"/>
                    <a:pt x="14641" y="1256"/>
                    <a:pt x="14085" y="2303"/>
                  </a:cubicBezTo>
                  <a:cubicBezTo>
                    <a:pt x="13133" y="4077"/>
                    <a:pt x="10764" y="12125"/>
                    <a:pt x="10764" y="12125"/>
                  </a:cubicBezTo>
                  <a:cubicBezTo>
                    <a:pt x="0" y="25270"/>
                    <a:pt x="0" y="30949"/>
                    <a:pt x="0" y="30949"/>
                  </a:cubicBezTo>
                  <a:cubicBezTo>
                    <a:pt x="941" y="38283"/>
                    <a:pt x="21539" y="56559"/>
                    <a:pt x="21539" y="56559"/>
                  </a:cubicBezTo>
                  <a:lnTo>
                    <a:pt x="20241" y="129592"/>
                  </a:lnTo>
                  <a:lnTo>
                    <a:pt x="58341" y="129592"/>
                  </a:lnTo>
                  <a:lnTo>
                    <a:pt x="57519" y="58643"/>
                  </a:lnTo>
                  <a:cubicBezTo>
                    <a:pt x="61782" y="57810"/>
                    <a:pt x="66509" y="44082"/>
                    <a:pt x="67580" y="39938"/>
                  </a:cubicBezTo>
                  <a:cubicBezTo>
                    <a:pt x="68640" y="35795"/>
                    <a:pt x="68759" y="17102"/>
                    <a:pt x="66044" y="11887"/>
                  </a:cubicBezTo>
                  <a:cubicBezTo>
                    <a:pt x="63979" y="7947"/>
                    <a:pt x="58588" y="7469"/>
                    <a:pt x="56094" y="7469"/>
                  </a:cubicBezTo>
                  <a:cubicBezTo>
                    <a:pt x="55295" y="7469"/>
                    <a:pt x="54793" y="7518"/>
                    <a:pt x="54793" y="7518"/>
                  </a:cubicBezTo>
                  <a:cubicBezTo>
                    <a:pt x="51326" y="3865"/>
                    <a:pt x="48055" y="2993"/>
                    <a:pt x="45722" y="2993"/>
                  </a:cubicBezTo>
                  <a:cubicBezTo>
                    <a:pt x="43592" y="2993"/>
                    <a:pt x="42244" y="3720"/>
                    <a:pt x="42244" y="3720"/>
                  </a:cubicBezTo>
                  <a:cubicBezTo>
                    <a:pt x="39750" y="1411"/>
                    <a:pt x="36916" y="716"/>
                    <a:pt x="34409" y="716"/>
                  </a:cubicBezTo>
                  <a:cubicBezTo>
                    <a:pt x="30619" y="716"/>
                    <a:pt x="27575" y="2303"/>
                    <a:pt x="27575" y="2303"/>
                  </a:cubicBezTo>
                  <a:cubicBezTo>
                    <a:pt x="26263" y="605"/>
                    <a:pt x="23920" y="1"/>
                    <a:pt x="21546" y="1"/>
                  </a:cubicBezTo>
                  <a:close/>
                </a:path>
              </a:pathLst>
            </a:custGeom>
            <a:solidFill>
              <a:srgbClr val="B253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6050;p88">
              <a:extLst>
                <a:ext uri="{FF2B5EF4-FFF2-40B4-BE49-F238E27FC236}">
                  <a16:creationId xmlns:a16="http://schemas.microsoft.com/office/drawing/2014/main" id="{84C91EB7-F8A1-2D31-3F45-5FFA061410DF}"/>
                </a:ext>
              </a:extLst>
            </p:cNvPr>
            <p:cNvSpPr/>
            <p:nvPr/>
          </p:nvSpPr>
          <p:spPr>
            <a:xfrm>
              <a:off x="-6597575" y="2499848"/>
              <a:ext cx="1182025" cy="1557352"/>
            </a:xfrm>
            <a:custGeom>
              <a:avLst/>
              <a:gdLst/>
              <a:ahLst/>
              <a:cxnLst/>
              <a:rect l="l" t="t" r="r" b="b"/>
              <a:pathLst>
                <a:path w="47281" h="62294" extrusionOk="0">
                  <a:moveTo>
                    <a:pt x="1" y="0"/>
                  </a:moveTo>
                  <a:lnTo>
                    <a:pt x="1" y="62294"/>
                  </a:lnTo>
                  <a:lnTo>
                    <a:pt x="47281" y="62294"/>
                  </a:lnTo>
                  <a:lnTo>
                    <a:pt x="47281" y="0"/>
                  </a:lnTo>
                  <a:close/>
                </a:path>
              </a:pathLst>
            </a:custGeom>
            <a:solidFill>
              <a:srgbClr val="001E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6051;p88">
              <a:extLst>
                <a:ext uri="{FF2B5EF4-FFF2-40B4-BE49-F238E27FC236}">
                  <a16:creationId xmlns:a16="http://schemas.microsoft.com/office/drawing/2014/main" id="{FE6A03AB-B406-721D-0E16-DD9E6AE58AFD}"/>
                </a:ext>
              </a:extLst>
            </p:cNvPr>
            <p:cNvSpPr/>
            <p:nvPr/>
          </p:nvSpPr>
          <p:spPr>
            <a:xfrm>
              <a:off x="-6597575" y="2073299"/>
              <a:ext cx="1182025" cy="426574"/>
            </a:xfrm>
            <a:custGeom>
              <a:avLst/>
              <a:gdLst/>
              <a:ahLst/>
              <a:cxnLst/>
              <a:rect l="l" t="t" r="r" b="b"/>
              <a:pathLst>
                <a:path w="47281" h="17063" extrusionOk="0">
                  <a:moveTo>
                    <a:pt x="1" y="1"/>
                  </a:moveTo>
                  <a:lnTo>
                    <a:pt x="1" y="17062"/>
                  </a:lnTo>
                  <a:lnTo>
                    <a:pt x="47281" y="17062"/>
                  </a:lnTo>
                  <a:lnTo>
                    <a:pt x="47281"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6052;p88">
              <a:extLst>
                <a:ext uri="{FF2B5EF4-FFF2-40B4-BE49-F238E27FC236}">
                  <a16:creationId xmlns:a16="http://schemas.microsoft.com/office/drawing/2014/main" id="{596A8D40-F1B6-DAAB-FCD7-15B60A4AA4F2}"/>
                </a:ext>
              </a:extLst>
            </p:cNvPr>
            <p:cNvSpPr/>
            <p:nvPr/>
          </p:nvSpPr>
          <p:spPr>
            <a:xfrm>
              <a:off x="-5392951" y="530750"/>
              <a:ext cx="1719302" cy="2347726"/>
            </a:xfrm>
            <a:custGeom>
              <a:avLst/>
              <a:gdLst/>
              <a:ahLst/>
              <a:cxnLst/>
              <a:rect l="l" t="t" r="r" b="b"/>
              <a:pathLst>
                <a:path w="68772" h="93909" extrusionOk="0">
                  <a:moveTo>
                    <a:pt x="21554" y="1"/>
                  </a:moveTo>
                  <a:cubicBezTo>
                    <a:pt x="18135" y="1"/>
                    <a:pt x="14648" y="1255"/>
                    <a:pt x="14086" y="2302"/>
                  </a:cubicBezTo>
                  <a:cubicBezTo>
                    <a:pt x="13145" y="4076"/>
                    <a:pt x="10776" y="12125"/>
                    <a:pt x="10776" y="12125"/>
                  </a:cubicBezTo>
                  <a:cubicBezTo>
                    <a:pt x="1" y="25258"/>
                    <a:pt x="1" y="30937"/>
                    <a:pt x="1" y="30937"/>
                  </a:cubicBezTo>
                  <a:cubicBezTo>
                    <a:pt x="953" y="38283"/>
                    <a:pt x="21539" y="56547"/>
                    <a:pt x="21539" y="56547"/>
                  </a:cubicBezTo>
                  <a:lnTo>
                    <a:pt x="20241" y="93909"/>
                  </a:lnTo>
                  <a:lnTo>
                    <a:pt x="58353" y="93909"/>
                  </a:lnTo>
                  <a:lnTo>
                    <a:pt x="57520" y="58631"/>
                  </a:lnTo>
                  <a:cubicBezTo>
                    <a:pt x="61782" y="57809"/>
                    <a:pt x="66521" y="44081"/>
                    <a:pt x="67580" y="39938"/>
                  </a:cubicBezTo>
                  <a:cubicBezTo>
                    <a:pt x="68652" y="35795"/>
                    <a:pt x="68771" y="17090"/>
                    <a:pt x="66045" y="11887"/>
                  </a:cubicBezTo>
                  <a:cubicBezTo>
                    <a:pt x="63978" y="7935"/>
                    <a:pt x="58589" y="7457"/>
                    <a:pt x="56100" y="7457"/>
                  </a:cubicBezTo>
                  <a:cubicBezTo>
                    <a:pt x="55304" y="7457"/>
                    <a:pt x="54805" y="7505"/>
                    <a:pt x="54805" y="7505"/>
                  </a:cubicBezTo>
                  <a:cubicBezTo>
                    <a:pt x="51341" y="3861"/>
                    <a:pt x="48073" y="2991"/>
                    <a:pt x="45740" y="2991"/>
                  </a:cubicBezTo>
                  <a:cubicBezTo>
                    <a:pt x="43606" y="2991"/>
                    <a:pt x="42256" y="3719"/>
                    <a:pt x="42256" y="3719"/>
                  </a:cubicBezTo>
                  <a:cubicBezTo>
                    <a:pt x="39757" y="1410"/>
                    <a:pt x="36921" y="716"/>
                    <a:pt x="34412" y="716"/>
                  </a:cubicBezTo>
                  <a:cubicBezTo>
                    <a:pt x="30620" y="716"/>
                    <a:pt x="27575" y="2302"/>
                    <a:pt x="27575" y="2302"/>
                  </a:cubicBezTo>
                  <a:cubicBezTo>
                    <a:pt x="26268" y="605"/>
                    <a:pt x="23928" y="1"/>
                    <a:pt x="21554" y="1"/>
                  </a:cubicBezTo>
                  <a:close/>
                </a:path>
              </a:pathLst>
            </a:custGeom>
            <a:solidFill>
              <a:srgbClr val="F2B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6053;p88">
              <a:extLst>
                <a:ext uri="{FF2B5EF4-FFF2-40B4-BE49-F238E27FC236}">
                  <a16:creationId xmlns:a16="http://schemas.microsoft.com/office/drawing/2014/main" id="{B16F31F8-AEE3-6344-106F-E45AB36489D9}"/>
                </a:ext>
              </a:extLst>
            </p:cNvPr>
            <p:cNvSpPr/>
            <p:nvPr/>
          </p:nvSpPr>
          <p:spPr>
            <a:xfrm>
              <a:off x="-5129101" y="591499"/>
              <a:ext cx="1322983" cy="705596"/>
            </a:xfrm>
            <a:custGeom>
              <a:avLst/>
              <a:gdLst/>
              <a:ahLst/>
              <a:cxnLst/>
              <a:rect l="l" t="t" r="r" b="b"/>
              <a:pathLst>
                <a:path w="54697" h="29031" extrusionOk="0">
                  <a:moveTo>
                    <a:pt x="18842" y="1"/>
                  </a:moveTo>
                  <a:cubicBezTo>
                    <a:pt x="18547" y="1"/>
                    <a:pt x="18253" y="191"/>
                    <a:pt x="18253" y="572"/>
                  </a:cubicBezTo>
                  <a:lnTo>
                    <a:pt x="18253" y="11062"/>
                  </a:lnTo>
                  <a:cubicBezTo>
                    <a:pt x="16717" y="10871"/>
                    <a:pt x="15169" y="10764"/>
                    <a:pt x="13645" y="10633"/>
                  </a:cubicBezTo>
                  <a:cubicBezTo>
                    <a:pt x="11692" y="10466"/>
                    <a:pt x="9752" y="10323"/>
                    <a:pt x="7799" y="10204"/>
                  </a:cubicBezTo>
                  <a:cubicBezTo>
                    <a:pt x="7335" y="8561"/>
                    <a:pt x="6858" y="6918"/>
                    <a:pt x="6394" y="5275"/>
                  </a:cubicBezTo>
                  <a:cubicBezTo>
                    <a:pt x="6309" y="4980"/>
                    <a:pt x="6075" y="4853"/>
                    <a:pt x="5839" y="4853"/>
                  </a:cubicBezTo>
                  <a:cubicBezTo>
                    <a:pt x="5483" y="4853"/>
                    <a:pt x="5122" y="5141"/>
                    <a:pt x="5251" y="5585"/>
                  </a:cubicBezTo>
                  <a:cubicBezTo>
                    <a:pt x="5680" y="7097"/>
                    <a:pt x="6120" y="8609"/>
                    <a:pt x="6549" y="10121"/>
                  </a:cubicBezTo>
                  <a:cubicBezTo>
                    <a:pt x="4632" y="10002"/>
                    <a:pt x="2715" y="9895"/>
                    <a:pt x="810" y="9811"/>
                  </a:cubicBezTo>
                  <a:cubicBezTo>
                    <a:pt x="794" y="9811"/>
                    <a:pt x="779" y="9810"/>
                    <a:pt x="763" y="9810"/>
                  </a:cubicBezTo>
                  <a:cubicBezTo>
                    <a:pt x="1" y="9810"/>
                    <a:pt x="16" y="10955"/>
                    <a:pt x="810" y="10990"/>
                  </a:cubicBezTo>
                  <a:cubicBezTo>
                    <a:pt x="3715" y="11133"/>
                    <a:pt x="6620" y="11312"/>
                    <a:pt x="9525" y="11502"/>
                  </a:cubicBezTo>
                  <a:cubicBezTo>
                    <a:pt x="12466" y="11705"/>
                    <a:pt x="15610" y="11776"/>
                    <a:pt x="18598" y="12240"/>
                  </a:cubicBezTo>
                  <a:cubicBezTo>
                    <a:pt x="18681" y="12276"/>
                    <a:pt x="18777" y="12288"/>
                    <a:pt x="18872" y="12288"/>
                  </a:cubicBezTo>
                  <a:cubicBezTo>
                    <a:pt x="19646" y="12419"/>
                    <a:pt x="20408" y="12574"/>
                    <a:pt x="21158" y="12764"/>
                  </a:cubicBezTo>
                  <a:cubicBezTo>
                    <a:pt x="22110" y="13014"/>
                    <a:pt x="21908" y="14884"/>
                    <a:pt x="21884" y="15574"/>
                  </a:cubicBezTo>
                  <a:cubicBezTo>
                    <a:pt x="21801" y="17753"/>
                    <a:pt x="20860" y="19884"/>
                    <a:pt x="19408" y="21563"/>
                  </a:cubicBezTo>
                  <a:cubicBezTo>
                    <a:pt x="17582" y="23685"/>
                    <a:pt x="14270" y="25073"/>
                    <a:pt x="11164" y="25073"/>
                  </a:cubicBezTo>
                  <a:cubicBezTo>
                    <a:pt x="8901" y="25073"/>
                    <a:pt x="6748" y="24337"/>
                    <a:pt x="5358" y="22611"/>
                  </a:cubicBezTo>
                  <a:cubicBezTo>
                    <a:pt x="5214" y="22431"/>
                    <a:pt x="5017" y="22357"/>
                    <a:pt x="4825" y="22357"/>
                  </a:cubicBezTo>
                  <a:cubicBezTo>
                    <a:pt x="4367" y="22357"/>
                    <a:pt x="3931" y="22778"/>
                    <a:pt x="4275" y="23206"/>
                  </a:cubicBezTo>
                  <a:cubicBezTo>
                    <a:pt x="5987" y="25326"/>
                    <a:pt x="8523" y="26201"/>
                    <a:pt x="11148" y="26201"/>
                  </a:cubicBezTo>
                  <a:cubicBezTo>
                    <a:pt x="13580" y="26201"/>
                    <a:pt x="16088" y="25450"/>
                    <a:pt x="18086" y="24242"/>
                  </a:cubicBezTo>
                  <a:cubicBezTo>
                    <a:pt x="20002" y="26591"/>
                    <a:pt x="22404" y="27772"/>
                    <a:pt x="25042" y="27772"/>
                  </a:cubicBezTo>
                  <a:cubicBezTo>
                    <a:pt x="26388" y="27772"/>
                    <a:pt x="27795" y="27465"/>
                    <a:pt x="29230" y="26849"/>
                  </a:cubicBezTo>
                  <a:cubicBezTo>
                    <a:pt x="29516" y="26730"/>
                    <a:pt x="30016" y="26552"/>
                    <a:pt x="30409" y="26290"/>
                  </a:cubicBezTo>
                  <a:cubicBezTo>
                    <a:pt x="32240" y="27882"/>
                    <a:pt x="34366" y="29004"/>
                    <a:pt x="36547" y="29004"/>
                  </a:cubicBezTo>
                  <a:cubicBezTo>
                    <a:pt x="37841" y="29004"/>
                    <a:pt x="39153" y="28609"/>
                    <a:pt x="40434" y="27683"/>
                  </a:cubicBezTo>
                  <a:cubicBezTo>
                    <a:pt x="40791" y="27421"/>
                    <a:pt x="41065" y="27171"/>
                    <a:pt x="41291" y="26909"/>
                  </a:cubicBezTo>
                  <a:cubicBezTo>
                    <a:pt x="42256" y="27957"/>
                    <a:pt x="43625" y="28611"/>
                    <a:pt x="45006" y="28885"/>
                  </a:cubicBezTo>
                  <a:cubicBezTo>
                    <a:pt x="45439" y="28975"/>
                    <a:pt x="46006" y="29031"/>
                    <a:pt x="46619" y="29031"/>
                  </a:cubicBezTo>
                  <a:cubicBezTo>
                    <a:pt x="48368" y="29031"/>
                    <a:pt x="50488" y="28575"/>
                    <a:pt x="50912" y="27147"/>
                  </a:cubicBezTo>
                  <a:cubicBezTo>
                    <a:pt x="52138" y="23063"/>
                    <a:pt x="53352" y="18979"/>
                    <a:pt x="54567" y="14895"/>
                  </a:cubicBezTo>
                  <a:cubicBezTo>
                    <a:pt x="54696" y="14450"/>
                    <a:pt x="54331" y="14161"/>
                    <a:pt x="53975" y="14161"/>
                  </a:cubicBezTo>
                  <a:cubicBezTo>
                    <a:pt x="53740" y="14161"/>
                    <a:pt x="53509" y="14286"/>
                    <a:pt x="53424" y="14574"/>
                  </a:cubicBezTo>
                  <a:cubicBezTo>
                    <a:pt x="52436" y="17896"/>
                    <a:pt x="51447" y="21206"/>
                    <a:pt x="50459" y="24528"/>
                  </a:cubicBezTo>
                  <a:cubicBezTo>
                    <a:pt x="50257" y="25230"/>
                    <a:pt x="50042" y="25933"/>
                    <a:pt x="49840" y="26635"/>
                  </a:cubicBezTo>
                  <a:cubicBezTo>
                    <a:pt x="49554" y="27599"/>
                    <a:pt x="48947" y="27361"/>
                    <a:pt x="47899" y="27635"/>
                  </a:cubicBezTo>
                  <a:cubicBezTo>
                    <a:pt x="47411" y="27761"/>
                    <a:pt x="46887" y="27825"/>
                    <a:pt x="46353" y="27825"/>
                  </a:cubicBezTo>
                  <a:cubicBezTo>
                    <a:pt x="44660" y="27825"/>
                    <a:pt x="42879" y="27180"/>
                    <a:pt x="41910" y="25813"/>
                  </a:cubicBezTo>
                  <a:cubicBezTo>
                    <a:pt x="42125" y="25159"/>
                    <a:pt x="42184" y="24409"/>
                    <a:pt x="42339" y="23456"/>
                  </a:cubicBezTo>
                  <a:cubicBezTo>
                    <a:pt x="42958" y="19717"/>
                    <a:pt x="43565" y="15979"/>
                    <a:pt x="44173" y="12228"/>
                  </a:cubicBezTo>
                  <a:cubicBezTo>
                    <a:pt x="44351" y="11133"/>
                    <a:pt x="44542" y="10026"/>
                    <a:pt x="44708" y="8919"/>
                  </a:cubicBezTo>
                  <a:cubicBezTo>
                    <a:pt x="44828" y="8216"/>
                    <a:pt x="46054" y="6859"/>
                    <a:pt x="46578" y="6085"/>
                  </a:cubicBezTo>
                  <a:cubicBezTo>
                    <a:pt x="46868" y="5637"/>
                    <a:pt x="46460" y="5213"/>
                    <a:pt x="46045" y="5213"/>
                  </a:cubicBezTo>
                  <a:cubicBezTo>
                    <a:pt x="45863" y="5213"/>
                    <a:pt x="45680" y="5294"/>
                    <a:pt x="45554" y="5490"/>
                  </a:cubicBezTo>
                  <a:cubicBezTo>
                    <a:pt x="44494" y="7061"/>
                    <a:pt x="43661" y="8109"/>
                    <a:pt x="43363" y="9931"/>
                  </a:cubicBezTo>
                  <a:cubicBezTo>
                    <a:pt x="42863" y="12955"/>
                    <a:pt x="42375" y="15991"/>
                    <a:pt x="41875" y="19015"/>
                  </a:cubicBezTo>
                  <a:cubicBezTo>
                    <a:pt x="41506" y="21277"/>
                    <a:pt x="41137" y="23539"/>
                    <a:pt x="40767" y="25802"/>
                  </a:cubicBezTo>
                  <a:cubicBezTo>
                    <a:pt x="40775" y="25752"/>
                    <a:pt x="40779" y="25730"/>
                    <a:pt x="40774" y="25730"/>
                  </a:cubicBezTo>
                  <a:lnTo>
                    <a:pt x="40774" y="25730"/>
                  </a:lnTo>
                  <a:cubicBezTo>
                    <a:pt x="40763" y="25730"/>
                    <a:pt x="40705" y="25852"/>
                    <a:pt x="40529" y="26028"/>
                  </a:cubicBezTo>
                  <a:cubicBezTo>
                    <a:pt x="40065" y="26528"/>
                    <a:pt x="39517" y="26909"/>
                    <a:pt x="38934" y="27242"/>
                  </a:cubicBezTo>
                  <a:cubicBezTo>
                    <a:pt x="38140" y="27705"/>
                    <a:pt x="37333" y="27901"/>
                    <a:pt x="36537" y="27901"/>
                  </a:cubicBezTo>
                  <a:cubicBezTo>
                    <a:pt x="34526" y="27901"/>
                    <a:pt x="32578" y="26651"/>
                    <a:pt x="31052" y="25278"/>
                  </a:cubicBezTo>
                  <a:cubicBezTo>
                    <a:pt x="31123" y="24313"/>
                    <a:pt x="31195" y="23349"/>
                    <a:pt x="31278" y="22384"/>
                  </a:cubicBezTo>
                  <a:cubicBezTo>
                    <a:pt x="31600" y="18158"/>
                    <a:pt x="31921" y="13919"/>
                    <a:pt x="32243" y="9692"/>
                  </a:cubicBezTo>
                  <a:cubicBezTo>
                    <a:pt x="32350" y="8347"/>
                    <a:pt x="32445" y="7002"/>
                    <a:pt x="32552" y="5656"/>
                  </a:cubicBezTo>
                  <a:cubicBezTo>
                    <a:pt x="32576" y="5418"/>
                    <a:pt x="32576" y="5537"/>
                    <a:pt x="32886" y="4835"/>
                  </a:cubicBezTo>
                  <a:cubicBezTo>
                    <a:pt x="33267" y="3989"/>
                    <a:pt x="33648" y="3144"/>
                    <a:pt x="34029" y="2299"/>
                  </a:cubicBezTo>
                  <a:cubicBezTo>
                    <a:pt x="34242" y="1823"/>
                    <a:pt x="33823" y="1387"/>
                    <a:pt x="33440" y="1387"/>
                  </a:cubicBezTo>
                  <a:cubicBezTo>
                    <a:pt x="33267" y="1387"/>
                    <a:pt x="33101" y="1476"/>
                    <a:pt x="33005" y="1691"/>
                  </a:cubicBezTo>
                  <a:cubicBezTo>
                    <a:pt x="32171" y="3561"/>
                    <a:pt x="31421" y="5001"/>
                    <a:pt x="31266" y="7002"/>
                  </a:cubicBezTo>
                  <a:cubicBezTo>
                    <a:pt x="30992" y="10609"/>
                    <a:pt x="30719" y="14217"/>
                    <a:pt x="30433" y="17812"/>
                  </a:cubicBezTo>
                  <a:cubicBezTo>
                    <a:pt x="30254" y="20253"/>
                    <a:pt x="30064" y="22694"/>
                    <a:pt x="29873" y="25147"/>
                  </a:cubicBezTo>
                  <a:cubicBezTo>
                    <a:pt x="29814" y="25206"/>
                    <a:pt x="29683" y="25301"/>
                    <a:pt x="29445" y="25432"/>
                  </a:cubicBezTo>
                  <a:cubicBezTo>
                    <a:pt x="28647" y="25873"/>
                    <a:pt x="27802" y="26171"/>
                    <a:pt x="26921" y="26409"/>
                  </a:cubicBezTo>
                  <a:cubicBezTo>
                    <a:pt x="26255" y="26591"/>
                    <a:pt x="25607" y="26677"/>
                    <a:pt x="24978" y="26677"/>
                  </a:cubicBezTo>
                  <a:cubicBezTo>
                    <a:pt x="22647" y="26677"/>
                    <a:pt x="20598" y="25488"/>
                    <a:pt x="19050" y="23575"/>
                  </a:cubicBezTo>
                  <a:cubicBezTo>
                    <a:pt x="22134" y="21158"/>
                    <a:pt x="23849" y="16824"/>
                    <a:pt x="22920" y="13133"/>
                  </a:cubicBezTo>
                  <a:cubicBezTo>
                    <a:pt x="22646" y="12026"/>
                    <a:pt x="21920" y="11693"/>
                    <a:pt x="20813" y="11466"/>
                  </a:cubicBezTo>
                  <a:cubicBezTo>
                    <a:pt x="20360" y="11371"/>
                    <a:pt x="19896" y="11288"/>
                    <a:pt x="19431" y="11216"/>
                  </a:cubicBezTo>
                  <a:lnTo>
                    <a:pt x="19431" y="572"/>
                  </a:lnTo>
                  <a:cubicBezTo>
                    <a:pt x="19431" y="191"/>
                    <a:pt x="19137" y="1"/>
                    <a:pt x="18842" y="1"/>
                  </a:cubicBezTo>
                  <a:close/>
                </a:path>
              </a:pathLst>
            </a:custGeom>
            <a:solidFill>
              <a:srgbClr val="DB9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6054;p88">
              <a:extLst>
                <a:ext uri="{FF2B5EF4-FFF2-40B4-BE49-F238E27FC236}">
                  <a16:creationId xmlns:a16="http://schemas.microsoft.com/office/drawing/2014/main" id="{620EE2BD-2DC4-10E6-03D0-9932618A225F}"/>
                </a:ext>
              </a:extLst>
            </p:cNvPr>
            <p:cNvSpPr/>
            <p:nvPr/>
          </p:nvSpPr>
          <p:spPr>
            <a:xfrm>
              <a:off x="-5005998" y="2175698"/>
              <a:ext cx="1182324" cy="1881502"/>
            </a:xfrm>
            <a:custGeom>
              <a:avLst/>
              <a:gdLst/>
              <a:ahLst/>
              <a:cxnLst/>
              <a:rect l="l" t="t" r="r" b="b"/>
              <a:pathLst>
                <a:path w="47293" h="75260" extrusionOk="0">
                  <a:moveTo>
                    <a:pt x="1" y="0"/>
                  </a:moveTo>
                  <a:lnTo>
                    <a:pt x="1" y="75260"/>
                  </a:lnTo>
                  <a:lnTo>
                    <a:pt x="47292" y="75260"/>
                  </a:lnTo>
                  <a:lnTo>
                    <a:pt x="47292" y="0"/>
                  </a:lnTo>
                  <a:close/>
                </a:path>
              </a:pathLst>
            </a:custGeom>
            <a:solidFill>
              <a:srgbClr val="FEFD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6055;p88">
              <a:extLst>
                <a:ext uri="{FF2B5EF4-FFF2-40B4-BE49-F238E27FC236}">
                  <a16:creationId xmlns:a16="http://schemas.microsoft.com/office/drawing/2014/main" id="{320D5B77-1F82-AF0F-5B07-03F91E426BEC}"/>
                </a:ext>
              </a:extLst>
            </p:cNvPr>
            <p:cNvSpPr/>
            <p:nvPr/>
          </p:nvSpPr>
          <p:spPr>
            <a:xfrm>
              <a:off x="-5005998" y="2175698"/>
              <a:ext cx="1182324" cy="426848"/>
            </a:xfrm>
            <a:custGeom>
              <a:avLst/>
              <a:gdLst/>
              <a:ahLst/>
              <a:cxnLst/>
              <a:rect l="l" t="t" r="r" b="b"/>
              <a:pathLst>
                <a:path w="47293" h="17074" extrusionOk="0">
                  <a:moveTo>
                    <a:pt x="1" y="0"/>
                  </a:moveTo>
                  <a:lnTo>
                    <a:pt x="1" y="17074"/>
                  </a:lnTo>
                  <a:lnTo>
                    <a:pt x="47292" y="17074"/>
                  </a:lnTo>
                  <a:lnTo>
                    <a:pt x="4729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6056;p88">
              <a:extLst>
                <a:ext uri="{FF2B5EF4-FFF2-40B4-BE49-F238E27FC236}">
                  <a16:creationId xmlns:a16="http://schemas.microsoft.com/office/drawing/2014/main" id="{180C093D-33C8-29E5-AE40-442D115C005C}"/>
                </a:ext>
              </a:extLst>
            </p:cNvPr>
            <p:cNvSpPr/>
            <p:nvPr/>
          </p:nvSpPr>
          <p:spPr>
            <a:xfrm>
              <a:off x="-10007226" y="4416751"/>
              <a:ext cx="2578923" cy="1160873"/>
            </a:xfrm>
            <a:custGeom>
              <a:avLst/>
              <a:gdLst/>
              <a:ahLst/>
              <a:cxnLst/>
              <a:rect l="l" t="t" r="r" b="b"/>
              <a:pathLst>
                <a:path w="103157" h="46435" extrusionOk="0">
                  <a:moveTo>
                    <a:pt x="1" y="0"/>
                  </a:moveTo>
                  <a:lnTo>
                    <a:pt x="17956" y="23217"/>
                  </a:lnTo>
                  <a:lnTo>
                    <a:pt x="1" y="46435"/>
                  </a:lnTo>
                  <a:lnTo>
                    <a:pt x="103157" y="46435"/>
                  </a:lnTo>
                  <a:lnTo>
                    <a:pt x="34993" y="23217"/>
                  </a:lnTo>
                  <a:lnTo>
                    <a:pt x="34993" y="0"/>
                  </a:lnTo>
                  <a:close/>
                </a:path>
              </a:pathLst>
            </a:custGeom>
            <a:solidFill>
              <a:schemeClr val="bg1">
                <a:lumMod val="60000"/>
                <a:lumOff val="4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6057;p88">
              <a:extLst>
                <a:ext uri="{FF2B5EF4-FFF2-40B4-BE49-F238E27FC236}">
                  <a16:creationId xmlns:a16="http://schemas.microsoft.com/office/drawing/2014/main" id="{1F18111B-3904-3040-779F-9BED451C6695}"/>
                </a:ext>
              </a:extLst>
            </p:cNvPr>
            <p:cNvSpPr/>
            <p:nvPr/>
          </p:nvSpPr>
          <p:spPr>
            <a:xfrm>
              <a:off x="-9132403" y="5228751"/>
              <a:ext cx="1704100" cy="348873"/>
            </a:xfrm>
            <a:custGeom>
              <a:avLst/>
              <a:gdLst/>
              <a:ahLst/>
              <a:cxnLst/>
              <a:rect l="l" t="t" r="r" b="b"/>
              <a:pathLst>
                <a:path w="68164" h="13955" extrusionOk="0">
                  <a:moveTo>
                    <a:pt x="0" y="0"/>
                  </a:moveTo>
                  <a:lnTo>
                    <a:pt x="68164" y="13955"/>
                  </a:lnTo>
                  <a:lnTo>
                    <a:pt x="68164" y="0"/>
                  </a:lnTo>
                  <a:close/>
                </a:path>
              </a:pathLst>
            </a:custGeom>
            <a:solidFill>
              <a:schemeClr val="tx1">
                <a:lumMod val="5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6058;p88">
              <a:extLst>
                <a:ext uri="{FF2B5EF4-FFF2-40B4-BE49-F238E27FC236}">
                  <a16:creationId xmlns:a16="http://schemas.microsoft.com/office/drawing/2014/main" id="{9208838A-19E3-3048-C84F-CC3CC5A4C08D}"/>
                </a:ext>
              </a:extLst>
            </p:cNvPr>
            <p:cNvSpPr/>
            <p:nvPr/>
          </p:nvSpPr>
          <p:spPr>
            <a:xfrm>
              <a:off x="-4580048" y="4416751"/>
              <a:ext cx="2578923" cy="1160873"/>
            </a:xfrm>
            <a:custGeom>
              <a:avLst/>
              <a:gdLst/>
              <a:ahLst/>
              <a:cxnLst/>
              <a:rect l="l" t="t" r="r" b="b"/>
              <a:pathLst>
                <a:path w="103157" h="46435" extrusionOk="0">
                  <a:moveTo>
                    <a:pt x="68152" y="0"/>
                  </a:moveTo>
                  <a:lnTo>
                    <a:pt x="68152" y="23217"/>
                  </a:lnTo>
                  <a:lnTo>
                    <a:pt x="1" y="46435"/>
                  </a:lnTo>
                  <a:lnTo>
                    <a:pt x="103156" y="46435"/>
                  </a:lnTo>
                  <a:lnTo>
                    <a:pt x="85202" y="23217"/>
                  </a:lnTo>
                  <a:lnTo>
                    <a:pt x="103156" y="0"/>
                  </a:lnTo>
                  <a:close/>
                </a:path>
              </a:pathLst>
            </a:custGeom>
            <a:solidFill>
              <a:schemeClr val="bg1">
                <a:lumMod val="60000"/>
                <a:lumOff val="4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6059;p88">
              <a:extLst>
                <a:ext uri="{FF2B5EF4-FFF2-40B4-BE49-F238E27FC236}">
                  <a16:creationId xmlns:a16="http://schemas.microsoft.com/office/drawing/2014/main" id="{8E4ADE90-A7FE-93E2-F7F4-C35157B3F1E8}"/>
                </a:ext>
              </a:extLst>
            </p:cNvPr>
            <p:cNvSpPr/>
            <p:nvPr/>
          </p:nvSpPr>
          <p:spPr>
            <a:xfrm>
              <a:off x="-4580048" y="5228751"/>
              <a:ext cx="1703801" cy="348873"/>
            </a:xfrm>
            <a:custGeom>
              <a:avLst/>
              <a:gdLst/>
              <a:ahLst/>
              <a:cxnLst/>
              <a:rect l="l" t="t" r="r" b="b"/>
              <a:pathLst>
                <a:path w="68152" h="13955" extrusionOk="0">
                  <a:moveTo>
                    <a:pt x="1" y="0"/>
                  </a:moveTo>
                  <a:lnTo>
                    <a:pt x="1" y="13955"/>
                  </a:lnTo>
                  <a:lnTo>
                    <a:pt x="68152" y="0"/>
                  </a:lnTo>
                  <a:close/>
                </a:path>
              </a:pathLst>
            </a:custGeom>
            <a:solidFill>
              <a:schemeClr val="tx1">
                <a:lumMod val="5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6060;p88">
              <a:extLst>
                <a:ext uri="{FF2B5EF4-FFF2-40B4-BE49-F238E27FC236}">
                  <a16:creationId xmlns:a16="http://schemas.microsoft.com/office/drawing/2014/main" id="{B5C16ABF-C377-C668-6ECC-A1541EB0CC2F}"/>
                </a:ext>
              </a:extLst>
            </p:cNvPr>
            <p:cNvSpPr/>
            <p:nvPr/>
          </p:nvSpPr>
          <p:spPr>
            <a:xfrm>
              <a:off x="-9132403" y="3877100"/>
              <a:ext cx="6270750" cy="1427875"/>
            </a:xfrm>
            <a:custGeom>
              <a:avLst/>
              <a:gdLst/>
              <a:ahLst/>
              <a:cxnLst/>
              <a:rect l="l" t="t" r="r" b="b"/>
              <a:pathLst>
                <a:path w="250830" h="57115" extrusionOk="0">
                  <a:moveTo>
                    <a:pt x="0" y="0"/>
                  </a:moveTo>
                  <a:lnTo>
                    <a:pt x="0" y="57114"/>
                  </a:lnTo>
                  <a:lnTo>
                    <a:pt x="250829" y="57114"/>
                  </a:lnTo>
                  <a:lnTo>
                    <a:pt x="250829" y="0"/>
                  </a:lnTo>
                  <a:close/>
                </a:path>
              </a:pathLst>
            </a:custGeom>
            <a:solidFill>
              <a:srgbClr val="E289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6061;p88">
              <a:extLst>
                <a:ext uri="{FF2B5EF4-FFF2-40B4-BE49-F238E27FC236}">
                  <a16:creationId xmlns:a16="http://schemas.microsoft.com/office/drawing/2014/main" id="{9C09A2A9-F8B7-7D9E-CC24-A4C09E2DEED7}"/>
                </a:ext>
              </a:extLst>
            </p:cNvPr>
            <p:cNvSpPr/>
            <p:nvPr/>
          </p:nvSpPr>
          <p:spPr>
            <a:xfrm>
              <a:off x="-6712951" y="425299"/>
              <a:ext cx="1322958" cy="705621"/>
            </a:xfrm>
            <a:custGeom>
              <a:avLst/>
              <a:gdLst/>
              <a:ahLst/>
              <a:cxnLst/>
              <a:rect l="l" t="t" r="r" b="b"/>
              <a:pathLst>
                <a:path w="54696" h="29026" extrusionOk="0">
                  <a:moveTo>
                    <a:pt x="18848" y="0"/>
                  </a:moveTo>
                  <a:cubicBezTo>
                    <a:pt x="18550" y="0"/>
                    <a:pt x="18253" y="191"/>
                    <a:pt x="18253" y="572"/>
                  </a:cubicBezTo>
                  <a:lnTo>
                    <a:pt x="18253" y="11049"/>
                  </a:lnTo>
                  <a:cubicBezTo>
                    <a:pt x="16717" y="10859"/>
                    <a:pt x="15169" y="10751"/>
                    <a:pt x="13645" y="10632"/>
                  </a:cubicBezTo>
                  <a:cubicBezTo>
                    <a:pt x="11704" y="10466"/>
                    <a:pt x="9752" y="10323"/>
                    <a:pt x="7811" y="10192"/>
                  </a:cubicBezTo>
                  <a:cubicBezTo>
                    <a:pt x="7335" y="8549"/>
                    <a:pt x="6870" y="6906"/>
                    <a:pt x="6394" y="5263"/>
                  </a:cubicBezTo>
                  <a:cubicBezTo>
                    <a:pt x="6313" y="4974"/>
                    <a:pt x="6084" y="4849"/>
                    <a:pt x="5850" y="4849"/>
                  </a:cubicBezTo>
                  <a:cubicBezTo>
                    <a:pt x="5495" y="4849"/>
                    <a:pt x="5129" y="5135"/>
                    <a:pt x="5251" y="5572"/>
                  </a:cubicBezTo>
                  <a:cubicBezTo>
                    <a:pt x="5692" y="7084"/>
                    <a:pt x="6120" y="8596"/>
                    <a:pt x="6549" y="10120"/>
                  </a:cubicBezTo>
                  <a:cubicBezTo>
                    <a:pt x="4644" y="10001"/>
                    <a:pt x="2727" y="9894"/>
                    <a:pt x="810" y="9799"/>
                  </a:cubicBezTo>
                  <a:cubicBezTo>
                    <a:pt x="798" y="9798"/>
                    <a:pt x="786" y="9798"/>
                    <a:pt x="774" y="9798"/>
                  </a:cubicBezTo>
                  <a:cubicBezTo>
                    <a:pt x="1" y="9798"/>
                    <a:pt x="24" y="10942"/>
                    <a:pt x="810" y="10978"/>
                  </a:cubicBezTo>
                  <a:cubicBezTo>
                    <a:pt x="3715" y="11120"/>
                    <a:pt x="6620" y="11299"/>
                    <a:pt x="9525" y="11501"/>
                  </a:cubicBezTo>
                  <a:cubicBezTo>
                    <a:pt x="12478" y="11704"/>
                    <a:pt x="15621" y="11763"/>
                    <a:pt x="18598" y="12240"/>
                  </a:cubicBezTo>
                  <a:cubicBezTo>
                    <a:pt x="18681" y="12275"/>
                    <a:pt x="18776" y="12287"/>
                    <a:pt x="18872" y="12287"/>
                  </a:cubicBezTo>
                  <a:cubicBezTo>
                    <a:pt x="19646" y="12406"/>
                    <a:pt x="20420" y="12561"/>
                    <a:pt x="21158" y="12764"/>
                  </a:cubicBezTo>
                  <a:cubicBezTo>
                    <a:pt x="22110" y="13014"/>
                    <a:pt x="21920" y="14871"/>
                    <a:pt x="21896" y="15562"/>
                  </a:cubicBezTo>
                  <a:cubicBezTo>
                    <a:pt x="21801" y="17752"/>
                    <a:pt x="20872" y="19883"/>
                    <a:pt x="19419" y="21562"/>
                  </a:cubicBezTo>
                  <a:cubicBezTo>
                    <a:pt x="17589" y="23681"/>
                    <a:pt x="14280" y="25065"/>
                    <a:pt x="11176" y="25065"/>
                  </a:cubicBezTo>
                  <a:cubicBezTo>
                    <a:pt x="8908" y="25065"/>
                    <a:pt x="6750" y="24327"/>
                    <a:pt x="5358" y="22598"/>
                  </a:cubicBezTo>
                  <a:cubicBezTo>
                    <a:pt x="5218" y="22422"/>
                    <a:pt x="5023" y="22349"/>
                    <a:pt x="4831" y="22349"/>
                  </a:cubicBezTo>
                  <a:cubicBezTo>
                    <a:pt x="4373" y="22349"/>
                    <a:pt x="3931" y="22765"/>
                    <a:pt x="4275" y="23193"/>
                  </a:cubicBezTo>
                  <a:cubicBezTo>
                    <a:pt x="5986" y="25319"/>
                    <a:pt x="8526" y="26197"/>
                    <a:pt x="11153" y="26197"/>
                  </a:cubicBezTo>
                  <a:cubicBezTo>
                    <a:pt x="13588" y="26197"/>
                    <a:pt x="16099" y="25443"/>
                    <a:pt x="18098" y="24229"/>
                  </a:cubicBezTo>
                  <a:cubicBezTo>
                    <a:pt x="20007" y="26588"/>
                    <a:pt x="22407" y="27770"/>
                    <a:pt x="25049" y="27770"/>
                  </a:cubicBezTo>
                  <a:cubicBezTo>
                    <a:pt x="26395" y="27770"/>
                    <a:pt x="27803" y="27463"/>
                    <a:pt x="29242" y="26849"/>
                  </a:cubicBezTo>
                  <a:cubicBezTo>
                    <a:pt x="29528" y="26718"/>
                    <a:pt x="30016" y="26539"/>
                    <a:pt x="30421" y="26289"/>
                  </a:cubicBezTo>
                  <a:cubicBezTo>
                    <a:pt x="32252" y="27881"/>
                    <a:pt x="34378" y="29004"/>
                    <a:pt x="36556" y="29004"/>
                  </a:cubicBezTo>
                  <a:cubicBezTo>
                    <a:pt x="37848" y="29004"/>
                    <a:pt x="39157" y="28609"/>
                    <a:pt x="40434" y="27682"/>
                  </a:cubicBezTo>
                  <a:cubicBezTo>
                    <a:pt x="40791" y="27420"/>
                    <a:pt x="41077" y="27158"/>
                    <a:pt x="41291" y="26896"/>
                  </a:cubicBezTo>
                  <a:cubicBezTo>
                    <a:pt x="42256" y="27956"/>
                    <a:pt x="43625" y="28599"/>
                    <a:pt x="45018" y="28885"/>
                  </a:cubicBezTo>
                  <a:cubicBezTo>
                    <a:pt x="45445" y="28971"/>
                    <a:pt x="46008" y="29025"/>
                    <a:pt x="46617" y="29025"/>
                  </a:cubicBezTo>
                  <a:cubicBezTo>
                    <a:pt x="48366" y="29025"/>
                    <a:pt x="50499" y="28577"/>
                    <a:pt x="50923" y="27146"/>
                  </a:cubicBezTo>
                  <a:cubicBezTo>
                    <a:pt x="52138" y="23062"/>
                    <a:pt x="53352" y="18967"/>
                    <a:pt x="54567" y="14883"/>
                  </a:cubicBezTo>
                  <a:cubicBezTo>
                    <a:pt x="54695" y="14439"/>
                    <a:pt x="54334" y="14151"/>
                    <a:pt x="53979" y="14151"/>
                  </a:cubicBezTo>
                  <a:cubicBezTo>
                    <a:pt x="53743" y="14151"/>
                    <a:pt x="53509" y="14278"/>
                    <a:pt x="53424" y="14573"/>
                  </a:cubicBezTo>
                  <a:cubicBezTo>
                    <a:pt x="52435" y="17883"/>
                    <a:pt x="51459" y="21205"/>
                    <a:pt x="50471" y="24515"/>
                  </a:cubicBezTo>
                  <a:cubicBezTo>
                    <a:pt x="50257" y="25229"/>
                    <a:pt x="50054" y="25932"/>
                    <a:pt x="49840" y="26634"/>
                  </a:cubicBezTo>
                  <a:cubicBezTo>
                    <a:pt x="49554" y="27587"/>
                    <a:pt x="48947" y="27349"/>
                    <a:pt x="47899" y="27623"/>
                  </a:cubicBezTo>
                  <a:cubicBezTo>
                    <a:pt x="47412" y="27752"/>
                    <a:pt x="46886" y="27817"/>
                    <a:pt x="46352" y="27817"/>
                  </a:cubicBezTo>
                  <a:cubicBezTo>
                    <a:pt x="44666" y="27817"/>
                    <a:pt x="42887" y="27166"/>
                    <a:pt x="41910" y="25801"/>
                  </a:cubicBezTo>
                  <a:cubicBezTo>
                    <a:pt x="42125" y="25146"/>
                    <a:pt x="42196" y="24408"/>
                    <a:pt x="42351" y="23455"/>
                  </a:cubicBezTo>
                  <a:cubicBezTo>
                    <a:pt x="42958" y="19705"/>
                    <a:pt x="43565" y="15966"/>
                    <a:pt x="44184" y="12228"/>
                  </a:cubicBezTo>
                  <a:cubicBezTo>
                    <a:pt x="44363" y="11120"/>
                    <a:pt x="44542" y="10025"/>
                    <a:pt x="44720" y="8918"/>
                  </a:cubicBezTo>
                  <a:cubicBezTo>
                    <a:pt x="44839" y="8203"/>
                    <a:pt x="46054" y="6846"/>
                    <a:pt x="46578" y="6072"/>
                  </a:cubicBezTo>
                  <a:cubicBezTo>
                    <a:pt x="46877" y="5631"/>
                    <a:pt x="46467" y="5208"/>
                    <a:pt x="46047" y="5208"/>
                  </a:cubicBezTo>
                  <a:cubicBezTo>
                    <a:pt x="45866" y="5208"/>
                    <a:pt x="45683" y="5287"/>
                    <a:pt x="45554" y="5477"/>
                  </a:cubicBezTo>
                  <a:cubicBezTo>
                    <a:pt x="44506" y="7049"/>
                    <a:pt x="43661" y="8096"/>
                    <a:pt x="43363" y="9930"/>
                  </a:cubicBezTo>
                  <a:cubicBezTo>
                    <a:pt x="42863" y="12954"/>
                    <a:pt x="42375" y="15978"/>
                    <a:pt x="41887" y="19014"/>
                  </a:cubicBezTo>
                  <a:cubicBezTo>
                    <a:pt x="41506" y="21265"/>
                    <a:pt x="41136" y="23527"/>
                    <a:pt x="40779" y="25789"/>
                  </a:cubicBezTo>
                  <a:cubicBezTo>
                    <a:pt x="40786" y="25740"/>
                    <a:pt x="40789" y="25717"/>
                    <a:pt x="40784" y="25717"/>
                  </a:cubicBezTo>
                  <a:lnTo>
                    <a:pt x="40784" y="25717"/>
                  </a:lnTo>
                  <a:cubicBezTo>
                    <a:pt x="40770" y="25717"/>
                    <a:pt x="40709" y="25843"/>
                    <a:pt x="40541" y="26027"/>
                  </a:cubicBezTo>
                  <a:cubicBezTo>
                    <a:pt x="40077" y="26515"/>
                    <a:pt x="39529" y="26896"/>
                    <a:pt x="38946" y="27242"/>
                  </a:cubicBezTo>
                  <a:cubicBezTo>
                    <a:pt x="38148" y="27704"/>
                    <a:pt x="37340" y="27901"/>
                    <a:pt x="36543" y="27901"/>
                  </a:cubicBezTo>
                  <a:cubicBezTo>
                    <a:pt x="34531" y="27901"/>
                    <a:pt x="32587" y="26650"/>
                    <a:pt x="31052" y="25277"/>
                  </a:cubicBezTo>
                  <a:cubicBezTo>
                    <a:pt x="31135" y="24313"/>
                    <a:pt x="31207" y="23348"/>
                    <a:pt x="31278" y="22384"/>
                  </a:cubicBezTo>
                  <a:cubicBezTo>
                    <a:pt x="31600" y="18145"/>
                    <a:pt x="31921" y="13918"/>
                    <a:pt x="32254" y="9680"/>
                  </a:cubicBezTo>
                  <a:cubicBezTo>
                    <a:pt x="32350" y="8334"/>
                    <a:pt x="32457" y="6989"/>
                    <a:pt x="32552" y="5644"/>
                  </a:cubicBezTo>
                  <a:cubicBezTo>
                    <a:pt x="32576" y="5405"/>
                    <a:pt x="32576" y="5536"/>
                    <a:pt x="32897" y="4834"/>
                  </a:cubicBezTo>
                  <a:cubicBezTo>
                    <a:pt x="33266" y="3977"/>
                    <a:pt x="33647" y="3131"/>
                    <a:pt x="34028" y="2286"/>
                  </a:cubicBezTo>
                  <a:cubicBezTo>
                    <a:pt x="34241" y="1813"/>
                    <a:pt x="33831" y="1384"/>
                    <a:pt x="33450" y="1384"/>
                  </a:cubicBezTo>
                  <a:cubicBezTo>
                    <a:pt x="33275" y="1384"/>
                    <a:pt x="33105" y="1474"/>
                    <a:pt x="33004" y="1691"/>
                  </a:cubicBezTo>
                  <a:cubicBezTo>
                    <a:pt x="32171" y="3560"/>
                    <a:pt x="31421" y="4989"/>
                    <a:pt x="31266" y="7001"/>
                  </a:cubicBezTo>
                  <a:cubicBezTo>
                    <a:pt x="30992" y="10597"/>
                    <a:pt x="30718" y="14204"/>
                    <a:pt x="30445" y="17812"/>
                  </a:cubicBezTo>
                  <a:cubicBezTo>
                    <a:pt x="30254" y="20253"/>
                    <a:pt x="30076" y="22693"/>
                    <a:pt x="29885" y="25134"/>
                  </a:cubicBezTo>
                  <a:cubicBezTo>
                    <a:pt x="29814" y="25194"/>
                    <a:pt x="29683" y="25289"/>
                    <a:pt x="29444" y="25432"/>
                  </a:cubicBezTo>
                  <a:cubicBezTo>
                    <a:pt x="28659" y="25872"/>
                    <a:pt x="27801" y="26170"/>
                    <a:pt x="26932" y="26408"/>
                  </a:cubicBezTo>
                  <a:cubicBezTo>
                    <a:pt x="26270" y="26589"/>
                    <a:pt x="25624" y="26675"/>
                    <a:pt x="24998" y="26675"/>
                  </a:cubicBezTo>
                  <a:cubicBezTo>
                    <a:pt x="22660" y="26675"/>
                    <a:pt x="20602" y="25478"/>
                    <a:pt x="19062" y="23562"/>
                  </a:cubicBezTo>
                  <a:cubicBezTo>
                    <a:pt x="22146" y="21146"/>
                    <a:pt x="23849" y="16812"/>
                    <a:pt x="22932" y="13133"/>
                  </a:cubicBezTo>
                  <a:cubicBezTo>
                    <a:pt x="22646" y="12025"/>
                    <a:pt x="21920" y="11692"/>
                    <a:pt x="20812" y="11466"/>
                  </a:cubicBezTo>
                  <a:cubicBezTo>
                    <a:pt x="20360" y="11371"/>
                    <a:pt x="19896" y="11287"/>
                    <a:pt x="19443" y="11216"/>
                  </a:cubicBezTo>
                  <a:lnTo>
                    <a:pt x="19443" y="572"/>
                  </a:lnTo>
                  <a:cubicBezTo>
                    <a:pt x="19443" y="191"/>
                    <a:pt x="19146" y="0"/>
                    <a:pt x="18848" y="0"/>
                  </a:cubicBezTo>
                  <a:close/>
                </a:path>
              </a:pathLst>
            </a:custGeom>
            <a:solidFill>
              <a:srgbClr val="7F36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739205216"/>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508"/>
        <p:cNvGrpSpPr/>
        <p:nvPr/>
      </p:nvGrpSpPr>
      <p:grpSpPr>
        <a:xfrm>
          <a:off x="0" y="0"/>
          <a:ext cx="0" cy="0"/>
          <a:chOff x="0" y="0"/>
          <a:chExt cx="0" cy="0"/>
        </a:xfrm>
      </p:grpSpPr>
      <p:sp>
        <p:nvSpPr>
          <p:cNvPr id="571" name="Google Shape;571;p30"/>
          <p:cNvSpPr txBox="1">
            <a:spLocks noGrp="1"/>
          </p:cNvSpPr>
          <p:nvPr>
            <p:ph type="title" idx="15"/>
          </p:nvPr>
        </p:nvSpPr>
        <p:spPr>
          <a:xfrm>
            <a:off x="712350" y="294113"/>
            <a:ext cx="7719300" cy="482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dirty="0"/>
              <a:t>Introduction</a:t>
            </a:r>
            <a:endParaRPr dirty="0"/>
          </a:p>
        </p:txBody>
      </p:sp>
      <p:sp>
        <p:nvSpPr>
          <p:cNvPr id="509" name="Google Shape;509;p30"/>
          <p:cNvSpPr txBox="1">
            <a:spLocks noGrp="1"/>
          </p:cNvSpPr>
          <p:nvPr>
            <p:ph type="body" idx="4294967295"/>
          </p:nvPr>
        </p:nvSpPr>
        <p:spPr>
          <a:xfrm>
            <a:off x="4646613" y="1352550"/>
            <a:ext cx="4497387" cy="1512888"/>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Clr>
                <a:schemeClr val="dk1"/>
              </a:buClr>
              <a:buSzPts val="1100"/>
              <a:buFont typeface="Arial"/>
              <a:buNone/>
            </a:pPr>
            <a:r>
              <a:rPr lang="en" dirty="0"/>
              <a:t>Venus has a beautiful name and is the second planet from the Sun. It’s terribly hot—even hotter than Mercury—and its atmosphere is extremely poisonous. It’s the second-brightest natural object in the night sky after the Moon</a:t>
            </a:r>
            <a:endParaRPr dirty="0"/>
          </a:p>
          <a:p>
            <a:pPr marL="0" lvl="0" indent="0" algn="r" rtl="0">
              <a:spcBef>
                <a:spcPts val="0"/>
              </a:spcBef>
              <a:spcAft>
                <a:spcPts val="0"/>
              </a:spcAft>
              <a:buClr>
                <a:schemeClr val="dk1"/>
              </a:buClr>
              <a:buSzPts val="1100"/>
              <a:buFont typeface="Arial"/>
              <a:buNone/>
            </a:pPr>
            <a:endParaRPr dirty="0"/>
          </a:p>
          <a:p>
            <a:pPr marL="0" lvl="0" indent="0" algn="r" rtl="0">
              <a:spcBef>
                <a:spcPts val="0"/>
              </a:spcBef>
              <a:spcAft>
                <a:spcPts val="0"/>
              </a:spcAft>
              <a:buNone/>
            </a:pPr>
            <a:endParaRPr dirty="0"/>
          </a:p>
        </p:txBody>
      </p:sp>
      <p:pic>
        <p:nvPicPr>
          <p:cNvPr id="2" name="Imagen 1"/>
          <p:cNvPicPr>
            <a:picLocks noChangeAspect="1"/>
          </p:cNvPicPr>
          <p:nvPr/>
        </p:nvPicPr>
        <p:blipFill>
          <a:blip r:embed="rId3"/>
          <a:stretch>
            <a:fillRect/>
          </a:stretch>
        </p:blipFill>
        <p:spPr>
          <a:xfrm>
            <a:off x="712350" y="1077483"/>
            <a:ext cx="3502121" cy="3576634"/>
          </a:xfrm>
          <a:prstGeom prst="rect">
            <a:avLst/>
          </a:prstGeom>
        </p:spPr>
      </p:pic>
      <p:sp>
        <p:nvSpPr>
          <p:cNvPr id="66" name="TextBox 98">
            <a:extLst>
              <a:ext uri="{FF2B5EF4-FFF2-40B4-BE49-F238E27FC236}">
                <a16:creationId xmlns:a16="http://schemas.microsoft.com/office/drawing/2014/main" id="{85140ECD-FA94-4D8F-B33E-61ED522BB2AB}"/>
              </a:ext>
            </a:extLst>
          </p:cNvPr>
          <p:cNvSpPr txBox="1"/>
          <p:nvPr/>
        </p:nvSpPr>
        <p:spPr>
          <a:xfrm>
            <a:off x="4903694" y="3047288"/>
            <a:ext cx="3527956" cy="1754314"/>
          </a:xfrm>
          <a:prstGeom prst="rect">
            <a:avLst/>
          </a:prstGeom>
          <a:noFill/>
        </p:spPr>
        <p:txBody>
          <a:bodyPr wrap="square" lIns="91428" tIns="45714" rIns="91428" bIns="45714" rtlCol="0">
            <a:spAutoFit/>
          </a:bodyPr>
          <a:lstStyle/>
          <a:p>
            <a:pPr algn="r">
              <a:lnSpc>
                <a:spcPct val="150000"/>
              </a:lnSpc>
            </a:pPr>
            <a:r>
              <a:rPr lang="en-US" altLang="zh-CN" sz="1800" dirty="0">
                <a:solidFill>
                  <a:schemeClr val="tx1">
                    <a:lumMod val="75000"/>
                    <a:lumOff val="25000"/>
                  </a:schemeClr>
                </a:solidFill>
                <a:latin typeface="+mj-lt"/>
                <a:ea typeface="微软雅黑" pitchFamily="34" charset="-122"/>
              </a:rPr>
              <a:t>Enter a simple text summary here to enter a simple text overview of this simple text content.</a:t>
            </a:r>
          </a:p>
        </p:txBody>
      </p:sp>
      <p:sp>
        <p:nvSpPr>
          <p:cNvPr id="3" name="Freeform 5">
            <a:extLst>
              <a:ext uri="{FF2B5EF4-FFF2-40B4-BE49-F238E27FC236}">
                <a16:creationId xmlns:a16="http://schemas.microsoft.com/office/drawing/2014/main" id="{56C9CBF0-1389-98F6-12AA-B0B93180D1E9}"/>
              </a:ext>
            </a:extLst>
          </p:cNvPr>
          <p:cNvSpPr/>
          <p:nvPr/>
        </p:nvSpPr>
        <p:spPr bwMode="auto">
          <a:xfrm rot="16200000" flipH="1" flipV="1">
            <a:off x="-367950" y="356147"/>
            <a:ext cx="1203822" cy="478146"/>
          </a:xfrm>
          <a:custGeom>
            <a:avLst/>
            <a:gdLst>
              <a:gd name="T0" fmla="*/ 5233 w 5233"/>
              <a:gd name="T1" fmla="*/ 1294 h 1294"/>
              <a:gd name="T2" fmla="*/ 0 w 5233"/>
              <a:gd name="T3" fmla="*/ 1294 h 1294"/>
              <a:gd name="T4" fmla="*/ 0 w 5233"/>
              <a:gd name="T5" fmla="*/ 0 h 1294"/>
              <a:gd name="T6" fmla="*/ 3097 w 5233"/>
              <a:gd name="T7" fmla="*/ 0 h 1294"/>
              <a:gd name="T8" fmla="*/ 5233 w 5233"/>
              <a:gd name="T9" fmla="*/ 1294 h 1294"/>
            </a:gdLst>
            <a:ahLst/>
            <a:cxnLst>
              <a:cxn ang="0">
                <a:pos x="T0" y="T1"/>
              </a:cxn>
              <a:cxn ang="0">
                <a:pos x="T2" y="T3"/>
              </a:cxn>
              <a:cxn ang="0">
                <a:pos x="T4" y="T5"/>
              </a:cxn>
              <a:cxn ang="0">
                <a:pos x="T6" y="T7"/>
              </a:cxn>
              <a:cxn ang="0">
                <a:pos x="T8" y="T9"/>
              </a:cxn>
            </a:cxnLst>
            <a:rect l="0" t="0" r="r" b="b"/>
            <a:pathLst>
              <a:path w="5233" h="1294">
                <a:moveTo>
                  <a:pt x="5233" y="1294"/>
                </a:moveTo>
                <a:lnTo>
                  <a:pt x="0" y="1294"/>
                </a:lnTo>
                <a:lnTo>
                  <a:pt x="0" y="0"/>
                </a:lnTo>
                <a:lnTo>
                  <a:pt x="3097" y="0"/>
                </a:lnTo>
                <a:lnTo>
                  <a:pt x="5233" y="1294"/>
                </a:lnTo>
                <a:close/>
              </a:path>
            </a:pathLst>
          </a:custGeom>
          <a:solidFill>
            <a:srgbClr val="6096C8"/>
          </a:solidFill>
          <a:ln>
            <a:noFill/>
          </a:ln>
        </p:spPr>
        <p:txBody>
          <a:bodyPr vert="horz" wrap="square" lIns="91440" tIns="45720" rIns="91440" bIns="45720" numCol="1" anchor="t" anchorCtr="0" compatLnSpc="1">
            <a:prstTxWarp prst="textNoShape">
              <a:avLst/>
            </a:prstTxWarp>
          </a:bodyPr>
          <a:lstStyle/>
          <a:p>
            <a:endParaRPr lang="es-ES" sz="2100">
              <a:solidFill>
                <a:schemeClr val="tx1">
                  <a:lumMod val="65000"/>
                  <a:lumOff val="35000"/>
                </a:schemeClr>
              </a:solidFill>
            </a:endParaRPr>
          </a:p>
        </p:txBody>
      </p:sp>
      <p:sp>
        <p:nvSpPr>
          <p:cNvPr id="4" name="Freeform 5">
            <a:extLst>
              <a:ext uri="{FF2B5EF4-FFF2-40B4-BE49-F238E27FC236}">
                <a16:creationId xmlns:a16="http://schemas.microsoft.com/office/drawing/2014/main" id="{93AB8B59-30FE-1AD3-DF13-7395C1789A58}"/>
              </a:ext>
            </a:extLst>
          </p:cNvPr>
          <p:cNvSpPr/>
          <p:nvPr/>
        </p:nvSpPr>
        <p:spPr bwMode="auto">
          <a:xfrm rot="16200000" flipH="1">
            <a:off x="8274957" y="362684"/>
            <a:ext cx="1243987" cy="494099"/>
          </a:xfrm>
          <a:custGeom>
            <a:avLst/>
            <a:gdLst>
              <a:gd name="T0" fmla="*/ 5233 w 5233"/>
              <a:gd name="T1" fmla="*/ 1294 h 1294"/>
              <a:gd name="T2" fmla="*/ 0 w 5233"/>
              <a:gd name="T3" fmla="*/ 1294 h 1294"/>
              <a:gd name="T4" fmla="*/ 0 w 5233"/>
              <a:gd name="T5" fmla="*/ 0 h 1294"/>
              <a:gd name="T6" fmla="*/ 3097 w 5233"/>
              <a:gd name="T7" fmla="*/ 0 h 1294"/>
              <a:gd name="T8" fmla="*/ 5233 w 5233"/>
              <a:gd name="T9" fmla="*/ 1294 h 1294"/>
            </a:gdLst>
            <a:ahLst/>
            <a:cxnLst>
              <a:cxn ang="0">
                <a:pos x="T0" y="T1"/>
              </a:cxn>
              <a:cxn ang="0">
                <a:pos x="T2" y="T3"/>
              </a:cxn>
              <a:cxn ang="0">
                <a:pos x="T4" y="T5"/>
              </a:cxn>
              <a:cxn ang="0">
                <a:pos x="T6" y="T7"/>
              </a:cxn>
              <a:cxn ang="0">
                <a:pos x="T8" y="T9"/>
              </a:cxn>
            </a:cxnLst>
            <a:rect l="0" t="0" r="r" b="b"/>
            <a:pathLst>
              <a:path w="5233" h="1294">
                <a:moveTo>
                  <a:pt x="5233" y="1294"/>
                </a:moveTo>
                <a:lnTo>
                  <a:pt x="0" y="1294"/>
                </a:lnTo>
                <a:lnTo>
                  <a:pt x="0" y="0"/>
                </a:lnTo>
                <a:lnTo>
                  <a:pt x="3097" y="0"/>
                </a:lnTo>
                <a:lnTo>
                  <a:pt x="5233" y="1294"/>
                </a:lnTo>
                <a:close/>
              </a:path>
            </a:pathLst>
          </a:custGeom>
          <a:solidFill>
            <a:srgbClr val="6096C8"/>
          </a:solidFill>
          <a:ln>
            <a:noFill/>
          </a:ln>
        </p:spPr>
        <p:txBody>
          <a:bodyPr vert="horz" wrap="square" lIns="91440" tIns="45720" rIns="91440" bIns="45720" numCol="1" anchor="t" anchorCtr="0" compatLnSpc="1">
            <a:prstTxWarp prst="textNoShape">
              <a:avLst/>
            </a:prstTxWarp>
          </a:bodyPr>
          <a:lstStyle/>
          <a:p>
            <a:endParaRPr lang="es-ES" sz="2100">
              <a:solidFill>
                <a:schemeClr val="tx1">
                  <a:lumMod val="65000"/>
                  <a:lumOff val="35000"/>
                </a:schemeClr>
              </a:solidFill>
            </a:endParaRPr>
          </a:p>
        </p:txBody>
      </p:sp>
      <p:grpSp>
        <p:nvGrpSpPr>
          <p:cNvPr id="8" name="Google Shape;6034;p88">
            <a:extLst>
              <a:ext uri="{FF2B5EF4-FFF2-40B4-BE49-F238E27FC236}">
                <a16:creationId xmlns:a16="http://schemas.microsoft.com/office/drawing/2014/main" id="{32864C90-BF60-A05A-826F-20579D5A9B5D}"/>
              </a:ext>
            </a:extLst>
          </p:cNvPr>
          <p:cNvGrpSpPr/>
          <p:nvPr/>
        </p:nvGrpSpPr>
        <p:grpSpPr>
          <a:xfrm>
            <a:off x="7458619" y="181347"/>
            <a:ext cx="1212346" cy="957137"/>
            <a:chOff x="-10007226" y="-743125"/>
            <a:chExt cx="8006101" cy="6320749"/>
          </a:xfrm>
        </p:grpSpPr>
        <p:sp>
          <p:nvSpPr>
            <p:cNvPr id="9" name="Google Shape;6035;p88">
              <a:extLst>
                <a:ext uri="{FF2B5EF4-FFF2-40B4-BE49-F238E27FC236}">
                  <a16:creationId xmlns:a16="http://schemas.microsoft.com/office/drawing/2014/main" id="{A881A65E-B061-1789-3A87-B8C4C2DCE842}"/>
                </a:ext>
              </a:extLst>
            </p:cNvPr>
            <p:cNvSpPr/>
            <p:nvPr/>
          </p:nvSpPr>
          <p:spPr>
            <a:xfrm>
              <a:off x="-8984777" y="-743125"/>
              <a:ext cx="5960899" cy="5960874"/>
            </a:xfrm>
            <a:custGeom>
              <a:avLst/>
              <a:gdLst/>
              <a:ahLst/>
              <a:cxnLst/>
              <a:rect l="l" t="t" r="r" b="b"/>
              <a:pathLst>
                <a:path w="238436" h="238435" extrusionOk="0">
                  <a:moveTo>
                    <a:pt x="119218" y="1"/>
                  </a:moveTo>
                  <a:cubicBezTo>
                    <a:pt x="53377" y="1"/>
                    <a:pt x="1" y="53376"/>
                    <a:pt x="1" y="119218"/>
                  </a:cubicBezTo>
                  <a:cubicBezTo>
                    <a:pt x="1" y="185059"/>
                    <a:pt x="53377" y="238435"/>
                    <a:pt x="119218" y="238435"/>
                  </a:cubicBezTo>
                  <a:cubicBezTo>
                    <a:pt x="185060" y="238435"/>
                    <a:pt x="238435" y="185059"/>
                    <a:pt x="238435" y="119218"/>
                  </a:cubicBezTo>
                  <a:cubicBezTo>
                    <a:pt x="238435" y="53376"/>
                    <a:pt x="185060" y="1"/>
                    <a:pt x="1192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6036;p88">
              <a:extLst>
                <a:ext uri="{FF2B5EF4-FFF2-40B4-BE49-F238E27FC236}">
                  <a16:creationId xmlns:a16="http://schemas.microsoft.com/office/drawing/2014/main" id="{FF5CC7FA-B975-3CA4-7F71-325CEA0292EA}"/>
                </a:ext>
              </a:extLst>
            </p:cNvPr>
            <p:cNvSpPr/>
            <p:nvPr/>
          </p:nvSpPr>
          <p:spPr>
            <a:xfrm>
              <a:off x="-4967225" y="464775"/>
              <a:ext cx="114424" cy="98349"/>
            </a:xfrm>
            <a:custGeom>
              <a:avLst/>
              <a:gdLst/>
              <a:ahLst/>
              <a:cxnLst/>
              <a:rect l="l" t="t" r="r" b="b"/>
              <a:pathLst>
                <a:path w="4577" h="3934" extrusionOk="0">
                  <a:moveTo>
                    <a:pt x="1840" y="1"/>
                  </a:moveTo>
                  <a:cubicBezTo>
                    <a:pt x="655" y="1"/>
                    <a:pt x="0" y="3437"/>
                    <a:pt x="1391" y="3846"/>
                  </a:cubicBezTo>
                  <a:cubicBezTo>
                    <a:pt x="1584" y="3905"/>
                    <a:pt x="1781" y="3933"/>
                    <a:pt x="1974" y="3933"/>
                  </a:cubicBezTo>
                  <a:cubicBezTo>
                    <a:pt x="3378" y="3933"/>
                    <a:pt x="4576" y="2434"/>
                    <a:pt x="2462" y="310"/>
                  </a:cubicBezTo>
                  <a:cubicBezTo>
                    <a:pt x="2245" y="94"/>
                    <a:pt x="2035" y="1"/>
                    <a:pt x="184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6037;p88">
              <a:extLst>
                <a:ext uri="{FF2B5EF4-FFF2-40B4-BE49-F238E27FC236}">
                  <a16:creationId xmlns:a16="http://schemas.microsoft.com/office/drawing/2014/main" id="{98256649-832C-675C-AB76-B4ECC737F2BF}"/>
                </a:ext>
              </a:extLst>
            </p:cNvPr>
            <p:cNvSpPr/>
            <p:nvPr/>
          </p:nvSpPr>
          <p:spPr>
            <a:xfrm>
              <a:off x="-7323550" y="4612397"/>
              <a:ext cx="533127" cy="499701"/>
            </a:xfrm>
            <a:custGeom>
              <a:avLst/>
              <a:gdLst/>
              <a:ahLst/>
              <a:cxnLst/>
              <a:rect l="l" t="t" r="r" b="b"/>
              <a:pathLst>
                <a:path w="21325" h="19988" extrusionOk="0">
                  <a:moveTo>
                    <a:pt x="7713" y="0"/>
                  </a:moveTo>
                  <a:cubicBezTo>
                    <a:pt x="6004" y="0"/>
                    <a:pt x="4204" y="474"/>
                    <a:pt x="2941" y="1044"/>
                  </a:cubicBezTo>
                  <a:cubicBezTo>
                    <a:pt x="1" y="2390"/>
                    <a:pt x="525" y="8807"/>
                    <a:pt x="1429" y="12617"/>
                  </a:cubicBezTo>
                  <a:cubicBezTo>
                    <a:pt x="7740" y="15641"/>
                    <a:pt x="14360" y="18106"/>
                    <a:pt x="21218" y="19987"/>
                  </a:cubicBezTo>
                  <a:cubicBezTo>
                    <a:pt x="21325" y="19356"/>
                    <a:pt x="21170" y="18594"/>
                    <a:pt x="20622" y="17654"/>
                  </a:cubicBezTo>
                  <a:cubicBezTo>
                    <a:pt x="19110" y="15082"/>
                    <a:pt x="13395" y="8010"/>
                    <a:pt x="12586" y="3461"/>
                  </a:cubicBezTo>
                  <a:cubicBezTo>
                    <a:pt x="12129" y="851"/>
                    <a:pt x="10002" y="0"/>
                    <a:pt x="771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6038;p88">
              <a:extLst>
                <a:ext uri="{FF2B5EF4-FFF2-40B4-BE49-F238E27FC236}">
                  <a16:creationId xmlns:a16="http://schemas.microsoft.com/office/drawing/2014/main" id="{D204ED45-EC2C-55D5-2C8E-7BD43FDBE803}"/>
                </a:ext>
              </a:extLst>
            </p:cNvPr>
            <p:cNvSpPr/>
            <p:nvPr/>
          </p:nvSpPr>
          <p:spPr>
            <a:xfrm>
              <a:off x="-5649225" y="-596377"/>
              <a:ext cx="2481277" cy="2314773"/>
            </a:xfrm>
            <a:custGeom>
              <a:avLst/>
              <a:gdLst/>
              <a:ahLst/>
              <a:cxnLst/>
              <a:rect l="l" t="t" r="r" b="b"/>
              <a:pathLst>
                <a:path w="99251" h="92591" extrusionOk="0">
                  <a:moveTo>
                    <a:pt x="22825" y="1"/>
                  </a:moveTo>
                  <a:lnTo>
                    <a:pt x="22825" y="1"/>
                  </a:lnTo>
                  <a:cubicBezTo>
                    <a:pt x="20896" y="4989"/>
                    <a:pt x="20360" y="9811"/>
                    <a:pt x="24646" y="10073"/>
                  </a:cubicBezTo>
                  <a:cubicBezTo>
                    <a:pt x="28932" y="10335"/>
                    <a:pt x="31349" y="11419"/>
                    <a:pt x="30004" y="14633"/>
                  </a:cubicBezTo>
                  <a:cubicBezTo>
                    <a:pt x="28671" y="17848"/>
                    <a:pt x="26789" y="18384"/>
                    <a:pt x="23837" y="20253"/>
                  </a:cubicBezTo>
                  <a:cubicBezTo>
                    <a:pt x="21786" y="21565"/>
                    <a:pt x="19602" y="23265"/>
                    <a:pt x="18286" y="23265"/>
                  </a:cubicBezTo>
                  <a:cubicBezTo>
                    <a:pt x="17715" y="23265"/>
                    <a:pt x="17307" y="22945"/>
                    <a:pt x="17145" y="22134"/>
                  </a:cubicBezTo>
                  <a:cubicBezTo>
                    <a:pt x="16610" y="19455"/>
                    <a:pt x="13395" y="15169"/>
                    <a:pt x="12323" y="12216"/>
                  </a:cubicBezTo>
                  <a:cubicBezTo>
                    <a:pt x="11547" y="10087"/>
                    <a:pt x="11190" y="7952"/>
                    <a:pt x="10238" y="7952"/>
                  </a:cubicBezTo>
                  <a:cubicBezTo>
                    <a:pt x="9875" y="7952"/>
                    <a:pt x="9426" y="8262"/>
                    <a:pt x="8835" y="9002"/>
                  </a:cubicBezTo>
                  <a:cubicBezTo>
                    <a:pt x="6704" y="11681"/>
                    <a:pt x="4144" y="14098"/>
                    <a:pt x="2072" y="17038"/>
                  </a:cubicBezTo>
                  <a:cubicBezTo>
                    <a:pt x="0" y="19991"/>
                    <a:pt x="4287" y="20253"/>
                    <a:pt x="8299" y="21860"/>
                  </a:cubicBezTo>
                  <a:cubicBezTo>
                    <a:pt x="12323" y="23468"/>
                    <a:pt x="13133" y="26147"/>
                    <a:pt x="12061" y="28028"/>
                  </a:cubicBezTo>
                  <a:cubicBezTo>
                    <a:pt x="10978" y="29897"/>
                    <a:pt x="13800" y="30516"/>
                    <a:pt x="14728" y="32576"/>
                  </a:cubicBezTo>
                  <a:cubicBezTo>
                    <a:pt x="15383" y="34005"/>
                    <a:pt x="16883" y="36862"/>
                    <a:pt x="14728" y="38208"/>
                  </a:cubicBezTo>
                  <a:cubicBezTo>
                    <a:pt x="14415" y="38402"/>
                    <a:pt x="13999" y="38483"/>
                    <a:pt x="13511" y="38483"/>
                  </a:cubicBezTo>
                  <a:cubicBezTo>
                    <a:pt x="11142" y="38483"/>
                    <a:pt x="7064" y="36587"/>
                    <a:pt x="4702" y="36587"/>
                  </a:cubicBezTo>
                  <a:cubicBezTo>
                    <a:pt x="4214" y="36587"/>
                    <a:pt x="3800" y="36668"/>
                    <a:pt x="3489" y="36862"/>
                  </a:cubicBezTo>
                  <a:cubicBezTo>
                    <a:pt x="1334" y="38208"/>
                    <a:pt x="2953" y="46244"/>
                    <a:pt x="2143" y="47852"/>
                  </a:cubicBezTo>
                  <a:cubicBezTo>
                    <a:pt x="1334" y="49459"/>
                    <a:pt x="7585" y="49995"/>
                    <a:pt x="9013" y="51328"/>
                  </a:cubicBezTo>
                  <a:cubicBezTo>
                    <a:pt x="9263" y="51563"/>
                    <a:pt x="9633" y="51667"/>
                    <a:pt x="10080" y="51667"/>
                  </a:cubicBezTo>
                  <a:cubicBezTo>
                    <a:pt x="12194" y="51667"/>
                    <a:pt x="16045" y="49347"/>
                    <a:pt x="17145" y="47578"/>
                  </a:cubicBezTo>
                  <a:cubicBezTo>
                    <a:pt x="18479" y="45435"/>
                    <a:pt x="18217" y="43030"/>
                    <a:pt x="20896" y="40613"/>
                  </a:cubicBezTo>
                  <a:cubicBezTo>
                    <a:pt x="23575" y="38208"/>
                    <a:pt x="25992" y="39279"/>
                    <a:pt x="28135" y="38470"/>
                  </a:cubicBezTo>
                  <a:cubicBezTo>
                    <a:pt x="29613" y="37916"/>
                    <a:pt x="29041" y="37100"/>
                    <a:pt x="29262" y="37100"/>
                  </a:cubicBezTo>
                  <a:cubicBezTo>
                    <a:pt x="29360" y="37100"/>
                    <a:pt x="29613" y="37259"/>
                    <a:pt x="30266" y="37672"/>
                  </a:cubicBezTo>
                  <a:cubicBezTo>
                    <a:pt x="32421" y="39005"/>
                    <a:pt x="40982" y="44363"/>
                    <a:pt x="40458" y="45971"/>
                  </a:cubicBezTo>
                  <a:cubicBezTo>
                    <a:pt x="39922" y="47578"/>
                    <a:pt x="36171" y="46506"/>
                    <a:pt x="35898" y="48649"/>
                  </a:cubicBezTo>
                  <a:cubicBezTo>
                    <a:pt x="35643" y="50729"/>
                    <a:pt x="37654" y="51676"/>
                    <a:pt x="38992" y="51676"/>
                  </a:cubicBezTo>
                  <a:cubicBezTo>
                    <a:pt x="39032" y="51676"/>
                    <a:pt x="39073" y="51675"/>
                    <a:pt x="39112" y="51674"/>
                  </a:cubicBezTo>
                  <a:cubicBezTo>
                    <a:pt x="40458" y="51602"/>
                    <a:pt x="42601" y="48114"/>
                    <a:pt x="43934" y="47316"/>
                  </a:cubicBezTo>
                  <a:cubicBezTo>
                    <a:pt x="44075" y="47231"/>
                    <a:pt x="44231" y="47192"/>
                    <a:pt x="44400" y="47192"/>
                  </a:cubicBezTo>
                  <a:cubicBezTo>
                    <a:pt x="45846" y="47192"/>
                    <a:pt x="48295" y="50053"/>
                    <a:pt x="51173" y="51674"/>
                  </a:cubicBezTo>
                  <a:cubicBezTo>
                    <a:pt x="51526" y="51871"/>
                    <a:pt x="51853" y="51960"/>
                    <a:pt x="52158" y="51960"/>
                  </a:cubicBezTo>
                  <a:cubicBezTo>
                    <a:pt x="54630" y="51960"/>
                    <a:pt x="55636" y="46127"/>
                    <a:pt x="57067" y="45173"/>
                  </a:cubicBezTo>
                  <a:cubicBezTo>
                    <a:pt x="57712" y="44743"/>
                    <a:pt x="59994" y="44528"/>
                    <a:pt x="62513" y="44528"/>
                  </a:cubicBezTo>
                  <a:cubicBezTo>
                    <a:pt x="66275" y="44528"/>
                    <a:pt x="70567" y="45008"/>
                    <a:pt x="70723" y="45971"/>
                  </a:cubicBezTo>
                  <a:cubicBezTo>
                    <a:pt x="70997" y="47578"/>
                    <a:pt x="59746" y="45709"/>
                    <a:pt x="58400" y="49185"/>
                  </a:cubicBezTo>
                  <a:cubicBezTo>
                    <a:pt x="57067" y="52674"/>
                    <a:pt x="62687" y="53745"/>
                    <a:pt x="65639" y="55888"/>
                  </a:cubicBezTo>
                  <a:cubicBezTo>
                    <a:pt x="68580" y="58032"/>
                    <a:pt x="70473" y="65532"/>
                    <a:pt x="70735" y="70890"/>
                  </a:cubicBezTo>
                  <a:cubicBezTo>
                    <a:pt x="70997" y="76248"/>
                    <a:pt x="77153" y="92321"/>
                    <a:pt x="82511" y="92583"/>
                  </a:cubicBezTo>
                  <a:cubicBezTo>
                    <a:pt x="82606" y="92588"/>
                    <a:pt x="82703" y="92591"/>
                    <a:pt x="82800" y="92591"/>
                  </a:cubicBezTo>
                  <a:cubicBezTo>
                    <a:pt x="88143" y="92591"/>
                    <a:pt x="95624" y="85304"/>
                    <a:pt x="94572" y="82404"/>
                  </a:cubicBezTo>
                  <a:cubicBezTo>
                    <a:pt x="93500" y="79463"/>
                    <a:pt x="87071" y="80796"/>
                    <a:pt x="85201" y="76248"/>
                  </a:cubicBezTo>
                  <a:cubicBezTo>
                    <a:pt x="83320" y="71688"/>
                    <a:pt x="80367" y="67938"/>
                    <a:pt x="82249" y="67140"/>
                  </a:cubicBezTo>
                  <a:cubicBezTo>
                    <a:pt x="82307" y="67115"/>
                    <a:pt x="82367" y="67102"/>
                    <a:pt x="82430" y="67102"/>
                  </a:cubicBezTo>
                  <a:cubicBezTo>
                    <a:pt x="84194" y="67102"/>
                    <a:pt x="87576" y="76916"/>
                    <a:pt x="96568" y="76916"/>
                  </a:cubicBezTo>
                  <a:cubicBezTo>
                    <a:pt x="97412" y="76916"/>
                    <a:pt x="98305" y="76830"/>
                    <a:pt x="99251" y="76641"/>
                  </a:cubicBezTo>
                  <a:cubicBezTo>
                    <a:pt x="99239" y="76617"/>
                    <a:pt x="99239" y="76581"/>
                    <a:pt x="99227" y="76558"/>
                  </a:cubicBezTo>
                  <a:cubicBezTo>
                    <a:pt x="98989" y="75903"/>
                    <a:pt x="97441" y="71724"/>
                    <a:pt x="95512" y="66616"/>
                  </a:cubicBezTo>
                  <a:cubicBezTo>
                    <a:pt x="92012" y="58401"/>
                    <a:pt x="87606" y="50674"/>
                    <a:pt x="82439" y="43530"/>
                  </a:cubicBezTo>
                  <a:lnTo>
                    <a:pt x="82439" y="43530"/>
                  </a:lnTo>
                  <a:cubicBezTo>
                    <a:pt x="83201" y="44661"/>
                    <a:pt x="86237" y="54543"/>
                    <a:pt x="82249" y="54817"/>
                  </a:cubicBezTo>
                  <a:cubicBezTo>
                    <a:pt x="82196" y="54820"/>
                    <a:pt x="82144" y="54822"/>
                    <a:pt x="82093" y="54822"/>
                  </a:cubicBezTo>
                  <a:cubicBezTo>
                    <a:pt x="78204" y="54822"/>
                    <a:pt x="77427" y="45155"/>
                    <a:pt x="77427" y="43827"/>
                  </a:cubicBezTo>
                  <a:cubicBezTo>
                    <a:pt x="77427" y="42506"/>
                    <a:pt x="73569" y="32778"/>
                    <a:pt x="73498" y="32588"/>
                  </a:cubicBezTo>
                  <a:cubicBezTo>
                    <a:pt x="73343" y="32421"/>
                    <a:pt x="73176" y="32255"/>
                    <a:pt x="73021" y="32076"/>
                  </a:cubicBezTo>
                  <a:cubicBezTo>
                    <a:pt x="72509" y="31540"/>
                    <a:pt x="71616" y="30612"/>
                    <a:pt x="70461" y="29409"/>
                  </a:cubicBezTo>
                  <a:cubicBezTo>
                    <a:pt x="63723" y="22622"/>
                    <a:pt x="56186" y="16634"/>
                    <a:pt x="47994" y="11621"/>
                  </a:cubicBezTo>
                  <a:lnTo>
                    <a:pt x="47994" y="11621"/>
                  </a:lnTo>
                  <a:cubicBezTo>
                    <a:pt x="47518" y="12978"/>
                    <a:pt x="48363" y="15372"/>
                    <a:pt x="47423" y="16503"/>
                  </a:cubicBezTo>
                  <a:cubicBezTo>
                    <a:pt x="46121" y="18057"/>
                    <a:pt x="42325" y="21874"/>
                    <a:pt x="37950" y="21874"/>
                  </a:cubicBezTo>
                  <a:cubicBezTo>
                    <a:pt x="37803" y="21874"/>
                    <a:pt x="37654" y="21869"/>
                    <a:pt x="37505" y="21860"/>
                  </a:cubicBezTo>
                  <a:cubicBezTo>
                    <a:pt x="32957" y="21599"/>
                    <a:pt x="30814" y="19455"/>
                    <a:pt x="33493" y="17848"/>
                  </a:cubicBezTo>
                  <a:cubicBezTo>
                    <a:pt x="36160" y="16241"/>
                    <a:pt x="37707" y="17312"/>
                    <a:pt x="38850" y="12216"/>
                  </a:cubicBezTo>
                  <a:cubicBezTo>
                    <a:pt x="39886" y="7573"/>
                    <a:pt x="38779" y="6561"/>
                    <a:pt x="38577" y="6418"/>
                  </a:cubicBezTo>
                  <a:cubicBezTo>
                    <a:pt x="33516" y="3918"/>
                    <a:pt x="28254" y="1775"/>
                    <a:pt x="2282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6039;p88">
              <a:extLst>
                <a:ext uri="{FF2B5EF4-FFF2-40B4-BE49-F238E27FC236}">
                  <a16:creationId xmlns:a16="http://schemas.microsoft.com/office/drawing/2014/main" id="{AA81D6B9-180C-22E5-8110-256A70289C03}"/>
                </a:ext>
              </a:extLst>
            </p:cNvPr>
            <p:cNvSpPr/>
            <p:nvPr/>
          </p:nvSpPr>
          <p:spPr>
            <a:xfrm>
              <a:off x="-5890328" y="666875"/>
              <a:ext cx="2404474" cy="2952774"/>
            </a:xfrm>
            <a:custGeom>
              <a:avLst/>
              <a:gdLst/>
              <a:ahLst/>
              <a:cxnLst/>
              <a:rect l="l" t="t" r="r" b="b"/>
              <a:pathLst>
                <a:path w="96179" h="118111" extrusionOk="0">
                  <a:moveTo>
                    <a:pt x="37505" y="1"/>
                  </a:moveTo>
                  <a:cubicBezTo>
                    <a:pt x="34482" y="1"/>
                    <a:pt x="24022" y="2611"/>
                    <a:pt x="19021" y="2611"/>
                  </a:cubicBezTo>
                  <a:cubicBezTo>
                    <a:pt x="18251" y="2611"/>
                    <a:pt x="17609" y="2549"/>
                    <a:pt x="17145" y="2406"/>
                  </a:cubicBezTo>
                  <a:cubicBezTo>
                    <a:pt x="16859" y="2319"/>
                    <a:pt x="16548" y="2273"/>
                    <a:pt x="16222" y="2273"/>
                  </a:cubicBezTo>
                  <a:cubicBezTo>
                    <a:pt x="14270" y="2273"/>
                    <a:pt x="11803" y="3905"/>
                    <a:pt x="11180" y="8037"/>
                  </a:cubicBezTo>
                  <a:cubicBezTo>
                    <a:pt x="10442" y="12859"/>
                    <a:pt x="6430" y="13931"/>
                    <a:pt x="3751" y="17681"/>
                  </a:cubicBezTo>
                  <a:cubicBezTo>
                    <a:pt x="1072" y="21432"/>
                    <a:pt x="0" y="36719"/>
                    <a:pt x="1334" y="42065"/>
                  </a:cubicBezTo>
                  <a:cubicBezTo>
                    <a:pt x="2679" y="47411"/>
                    <a:pt x="10180" y="55722"/>
                    <a:pt x="15264" y="56531"/>
                  </a:cubicBezTo>
                  <a:cubicBezTo>
                    <a:pt x="17812" y="56930"/>
                    <a:pt x="21095" y="57130"/>
                    <a:pt x="24344" y="57130"/>
                  </a:cubicBezTo>
                  <a:cubicBezTo>
                    <a:pt x="27593" y="57130"/>
                    <a:pt x="30808" y="56930"/>
                    <a:pt x="33219" y="56531"/>
                  </a:cubicBezTo>
                  <a:cubicBezTo>
                    <a:pt x="33563" y="56474"/>
                    <a:pt x="33907" y="56446"/>
                    <a:pt x="34249" y="56446"/>
                  </a:cubicBezTo>
                  <a:cubicBezTo>
                    <a:pt x="38704" y="56446"/>
                    <a:pt x="42863" y="61151"/>
                    <a:pt x="42863" y="65640"/>
                  </a:cubicBezTo>
                  <a:cubicBezTo>
                    <a:pt x="42863" y="70462"/>
                    <a:pt x="48221" y="75546"/>
                    <a:pt x="47959" y="79832"/>
                  </a:cubicBezTo>
                  <a:cubicBezTo>
                    <a:pt x="47685" y="84118"/>
                    <a:pt x="44220" y="92964"/>
                    <a:pt x="47971" y="100465"/>
                  </a:cubicBezTo>
                  <a:cubicBezTo>
                    <a:pt x="51709" y="107966"/>
                    <a:pt x="57067" y="114931"/>
                    <a:pt x="57329" y="117336"/>
                  </a:cubicBezTo>
                  <a:cubicBezTo>
                    <a:pt x="57389" y="117863"/>
                    <a:pt x="57931" y="118110"/>
                    <a:pt x="58796" y="118110"/>
                  </a:cubicBezTo>
                  <a:cubicBezTo>
                    <a:pt x="61900" y="118110"/>
                    <a:pt x="69155" y="114933"/>
                    <a:pt x="73140" y="110109"/>
                  </a:cubicBezTo>
                  <a:cubicBezTo>
                    <a:pt x="78224" y="103942"/>
                    <a:pt x="78498" y="104478"/>
                    <a:pt x="80105" y="98048"/>
                  </a:cubicBezTo>
                  <a:cubicBezTo>
                    <a:pt x="81713" y="91619"/>
                    <a:pt x="85189" y="89214"/>
                    <a:pt x="85725" y="85725"/>
                  </a:cubicBezTo>
                  <a:cubicBezTo>
                    <a:pt x="86261" y="82249"/>
                    <a:pt x="86261" y="78498"/>
                    <a:pt x="85725" y="73403"/>
                  </a:cubicBezTo>
                  <a:cubicBezTo>
                    <a:pt x="85189" y="68319"/>
                    <a:pt x="95107" y="56531"/>
                    <a:pt x="95643" y="51971"/>
                  </a:cubicBezTo>
                  <a:cubicBezTo>
                    <a:pt x="96179" y="47411"/>
                    <a:pt x="90011" y="47411"/>
                    <a:pt x="87606" y="43935"/>
                  </a:cubicBezTo>
                  <a:cubicBezTo>
                    <a:pt x="85189" y="40446"/>
                    <a:pt x="76891" y="24373"/>
                    <a:pt x="76081" y="19289"/>
                  </a:cubicBezTo>
                  <a:cubicBezTo>
                    <a:pt x="75283" y="14193"/>
                    <a:pt x="65639" y="13121"/>
                    <a:pt x="62960" y="11514"/>
                  </a:cubicBezTo>
                  <a:cubicBezTo>
                    <a:pt x="62314" y="11126"/>
                    <a:pt x="61605" y="11004"/>
                    <a:pt x="60845" y="11004"/>
                  </a:cubicBezTo>
                  <a:cubicBezTo>
                    <a:pt x="59547" y="11004"/>
                    <a:pt x="58099" y="11361"/>
                    <a:pt x="56558" y="11361"/>
                  </a:cubicBezTo>
                  <a:cubicBezTo>
                    <a:pt x="55262" y="11361"/>
                    <a:pt x="53901" y="11109"/>
                    <a:pt x="52507" y="10180"/>
                  </a:cubicBezTo>
                  <a:cubicBezTo>
                    <a:pt x="48494" y="7502"/>
                    <a:pt x="40993" y="1"/>
                    <a:pt x="3750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6040;p88">
              <a:extLst>
                <a:ext uri="{FF2B5EF4-FFF2-40B4-BE49-F238E27FC236}">
                  <a16:creationId xmlns:a16="http://schemas.microsoft.com/office/drawing/2014/main" id="{93753FA6-611C-7C34-FA31-E73FCB9569FD}"/>
                </a:ext>
              </a:extLst>
            </p:cNvPr>
            <p:cNvSpPr/>
            <p:nvPr/>
          </p:nvSpPr>
          <p:spPr>
            <a:xfrm>
              <a:off x="-8214428" y="1790147"/>
              <a:ext cx="1654399" cy="2598873"/>
            </a:xfrm>
            <a:custGeom>
              <a:avLst/>
              <a:gdLst/>
              <a:ahLst/>
              <a:cxnLst/>
              <a:rect l="l" t="t" r="r" b="b"/>
              <a:pathLst>
                <a:path w="66176" h="103955" extrusionOk="0">
                  <a:moveTo>
                    <a:pt x="11855" y="1"/>
                  </a:moveTo>
                  <a:cubicBezTo>
                    <a:pt x="10872" y="1"/>
                    <a:pt x="9986" y="267"/>
                    <a:pt x="9216" y="873"/>
                  </a:cubicBezTo>
                  <a:cubicBezTo>
                    <a:pt x="6156" y="3290"/>
                    <a:pt x="3632" y="7350"/>
                    <a:pt x="4013" y="8874"/>
                  </a:cubicBezTo>
                  <a:cubicBezTo>
                    <a:pt x="4322" y="10076"/>
                    <a:pt x="5084" y="13994"/>
                    <a:pt x="2941" y="17887"/>
                  </a:cubicBezTo>
                  <a:cubicBezTo>
                    <a:pt x="798" y="21780"/>
                    <a:pt x="0" y="24995"/>
                    <a:pt x="2941" y="31424"/>
                  </a:cubicBezTo>
                  <a:cubicBezTo>
                    <a:pt x="5894" y="37854"/>
                    <a:pt x="10180" y="39997"/>
                    <a:pt x="13395" y="45890"/>
                  </a:cubicBezTo>
                  <a:cubicBezTo>
                    <a:pt x="16609" y="51784"/>
                    <a:pt x="16074" y="61154"/>
                    <a:pt x="16609" y="75084"/>
                  </a:cubicBezTo>
                  <a:cubicBezTo>
                    <a:pt x="17145" y="89015"/>
                    <a:pt x="21967" y="100004"/>
                    <a:pt x="30004" y="103219"/>
                  </a:cubicBezTo>
                  <a:cubicBezTo>
                    <a:pt x="31277" y="103728"/>
                    <a:pt x="32073" y="103955"/>
                    <a:pt x="32514" y="103955"/>
                  </a:cubicBezTo>
                  <a:cubicBezTo>
                    <a:pt x="34859" y="103955"/>
                    <a:pt x="27189" y="97548"/>
                    <a:pt x="27861" y="93039"/>
                  </a:cubicBezTo>
                  <a:cubicBezTo>
                    <a:pt x="28659" y="87681"/>
                    <a:pt x="28397" y="84728"/>
                    <a:pt x="31349" y="80716"/>
                  </a:cubicBezTo>
                  <a:cubicBezTo>
                    <a:pt x="34290" y="76692"/>
                    <a:pt x="36088" y="78299"/>
                    <a:pt x="39743" y="71072"/>
                  </a:cubicBezTo>
                  <a:cubicBezTo>
                    <a:pt x="43399" y="63833"/>
                    <a:pt x="42327" y="61428"/>
                    <a:pt x="46613" y="59011"/>
                  </a:cubicBezTo>
                  <a:cubicBezTo>
                    <a:pt x="50899" y="56606"/>
                    <a:pt x="57067" y="59285"/>
                    <a:pt x="58400" y="50974"/>
                  </a:cubicBezTo>
                  <a:cubicBezTo>
                    <a:pt x="59746" y="42676"/>
                    <a:pt x="54388" y="45081"/>
                    <a:pt x="60282" y="37580"/>
                  </a:cubicBezTo>
                  <a:cubicBezTo>
                    <a:pt x="66175" y="30079"/>
                    <a:pt x="60008" y="28745"/>
                    <a:pt x="54924" y="25793"/>
                  </a:cubicBezTo>
                  <a:cubicBezTo>
                    <a:pt x="49828" y="22852"/>
                    <a:pt x="44744" y="22578"/>
                    <a:pt x="42327" y="19637"/>
                  </a:cubicBezTo>
                  <a:cubicBezTo>
                    <a:pt x="39922" y="16684"/>
                    <a:pt x="40184" y="17494"/>
                    <a:pt x="35898" y="12934"/>
                  </a:cubicBezTo>
                  <a:cubicBezTo>
                    <a:pt x="31611" y="8374"/>
                    <a:pt x="28397" y="8921"/>
                    <a:pt x="22765" y="5159"/>
                  </a:cubicBezTo>
                  <a:cubicBezTo>
                    <a:pt x="18561" y="2353"/>
                    <a:pt x="14776" y="1"/>
                    <a:pt x="1185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6041;p88">
              <a:extLst>
                <a:ext uri="{FF2B5EF4-FFF2-40B4-BE49-F238E27FC236}">
                  <a16:creationId xmlns:a16="http://schemas.microsoft.com/office/drawing/2014/main" id="{13967443-89EF-EFC4-CAE2-FE14198B035A}"/>
                </a:ext>
              </a:extLst>
            </p:cNvPr>
            <p:cNvSpPr/>
            <p:nvPr/>
          </p:nvSpPr>
          <p:spPr>
            <a:xfrm>
              <a:off x="-8826124" y="-277798"/>
              <a:ext cx="1625177" cy="2289776"/>
            </a:xfrm>
            <a:custGeom>
              <a:avLst/>
              <a:gdLst/>
              <a:ahLst/>
              <a:cxnLst/>
              <a:rect l="l" t="t" r="r" b="b"/>
              <a:pathLst>
                <a:path w="65007" h="91591" extrusionOk="0">
                  <a:moveTo>
                    <a:pt x="54955" y="0"/>
                  </a:moveTo>
                  <a:cubicBezTo>
                    <a:pt x="53811" y="0"/>
                    <a:pt x="50981" y="4061"/>
                    <a:pt x="48590" y="4295"/>
                  </a:cubicBezTo>
                  <a:cubicBezTo>
                    <a:pt x="48501" y="4305"/>
                    <a:pt x="48416" y="4309"/>
                    <a:pt x="48336" y="4309"/>
                  </a:cubicBezTo>
                  <a:cubicBezTo>
                    <a:pt x="46063" y="4309"/>
                    <a:pt x="47877" y="648"/>
                    <a:pt x="48590" y="188"/>
                  </a:cubicBezTo>
                  <a:lnTo>
                    <a:pt x="48590" y="188"/>
                  </a:lnTo>
                  <a:cubicBezTo>
                    <a:pt x="45780" y="1986"/>
                    <a:pt x="43066" y="3903"/>
                    <a:pt x="40423" y="5927"/>
                  </a:cubicBezTo>
                  <a:cubicBezTo>
                    <a:pt x="41375" y="10225"/>
                    <a:pt x="37053" y="12332"/>
                    <a:pt x="35720" y="14213"/>
                  </a:cubicBezTo>
                  <a:cubicBezTo>
                    <a:pt x="34374" y="16083"/>
                    <a:pt x="35982" y="20905"/>
                    <a:pt x="34648" y="21178"/>
                  </a:cubicBezTo>
                  <a:cubicBezTo>
                    <a:pt x="34618" y="21184"/>
                    <a:pt x="34587" y="21187"/>
                    <a:pt x="34557" y="21187"/>
                  </a:cubicBezTo>
                  <a:cubicBezTo>
                    <a:pt x="33243" y="21187"/>
                    <a:pt x="31965" y="15762"/>
                    <a:pt x="31791" y="13213"/>
                  </a:cubicBezTo>
                  <a:cubicBezTo>
                    <a:pt x="17479" y="26501"/>
                    <a:pt x="6430" y="43253"/>
                    <a:pt x="1" y="62136"/>
                  </a:cubicBezTo>
                  <a:cubicBezTo>
                    <a:pt x="2061" y="67196"/>
                    <a:pt x="3299" y="71542"/>
                    <a:pt x="4109" y="76364"/>
                  </a:cubicBezTo>
                  <a:cubicBezTo>
                    <a:pt x="4906" y="81186"/>
                    <a:pt x="12407" y="78507"/>
                    <a:pt x="14824" y="82257"/>
                  </a:cubicBezTo>
                  <a:cubicBezTo>
                    <a:pt x="17229" y="86008"/>
                    <a:pt x="21789" y="89223"/>
                    <a:pt x="24730" y="91092"/>
                  </a:cubicBezTo>
                  <a:cubicBezTo>
                    <a:pt x="25268" y="91434"/>
                    <a:pt x="25609" y="91590"/>
                    <a:pt x="25798" y="91590"/>
                  </a:cubicBezTo>
                  <a:cubicBezTo>
                    <a:pt x="26644" y="91590"/>
                    <a:pt x="24390" y="88442"/>
                    <a:pt x="22861" y="84936"/>
                  </a:cubicBezTo>
                  <a:cubicBezTo>
                    <a:pt x="20980" y="80650"/>
                    <a:pt x="18575" y="75828"/>
                    <a:pt x="19110" y="72732"/>
                  </a:cubicBezTo>
                  <a:cubicBezTo>
                    <a:pt x="19444" y="70807"/>
                    <a:pt x="18326" y="69674"/>
                    <a:pt x="16918" y="69674"/>
                  </a:cubicBezTo>
                  <a:cubicBezTo>
                    <a:pt x="16062" y="69674"/>
                    <a:pt x="15099" y="70092"/>
                    <a:pt x="14288" y="71006"/>
                  </a:cubicBezTo>
                  <a:cubicBezTo>
                    <a:pt x="13365" y="72042"/>
                    <a:pt x="12590" y="72731"/>
                    <a:pt x="11921" y="72731"/>
                  </a:cubicBezTo>
                  <a:cubicBezTo>
                    <a:pt x="11037" y="72731"/>
                    <a:pt x="10338" y="71527"/>
                    <a:pt x="9728" y="68327"/>
                  </a:cubicBezTo>
                  <a:cubicBezTo>
                    <a:pt x="8657" y="62695"/>
                    <a:pt x="14824" y="61898"/>
                    <a:pt x="18039" y="60552"/>
                  </a:cubicBezTo>
                  <a:cubicBezTo>
                    <a:pt x="18687" y="60284"/>
                    <a:pt x="19269" y="60167"/>
                    <a:pt x="19804" y="60167"/>
                  </a:cubicBezTo>
                  <a:cubicBezTo>
                    <a:pt x="21923" y="60167"/>
                    <a:pt x="23293" y="62003"/>
                    <a:pt x="25004" y="63505"/>
                  </a:cubicBezTo>
                  <a:cubicBezTo>
                    <a:pt x="25417" y="63865"/>
                    <a:pt x="25740" y="64037"/>
                    <a:pt x="25996" y="64037"/>
                  </a:cubicBezTo>
                  <a:cubicBezTo>
                    <a:pt x="27072" y="64037"/>
                    <a:pt x="26976" y="61024"/>
                    <a:pt x="27409" y="56266"/>
                  </a:cubicBezTo>
                  <a:cubicBezTo>
                    <a:pt x="27945" y="50373"/>
                    <a:pt x="37327" y="39121"/>
                    <a:pt x="40280" y="33632"/>
                  </a:cubicBezTo>
                  <a:cubicBezTo>
                    <a:pt x="43221" y="28156"/>
                    <a:pt x="46435" y="26262"/>
                    <a:pt x="47233" y="23322"/>
                  </a:cubicBezTo>
                  <a:cubicBezTo>
                    <a:pt x="47569" y="22077"/>
                    <a:pt x="48908" y="21596"/>
                    <a:pt x="50746" y="21596"/>
                  </a:cubicBezTo>
                  <a:cubicBezTo>
                    <a:pt x="53268" y="21596"/>
                    <a:pt x="56730" y="22502"/>
                    <a:pt x="59830" y="23584"/>
                  </a:cubicBezTo>
                  <a:cubicBezTo>
                    <a:pt x="60889" y="23955"/>
                    <a:pt x="61728" y="24117"/>
                    <a:pt x="62376" y="24117"/>
                  </a:cubicBezTo>
                  <a:cubicBezTo>
                    <a:pt x="65006" y="24117"/>
                    <a:pt x="64490" y="21447"/>
                    <a:pt x="62771" y="19297"/>
                  </a:cubicBezTo>
                  <a:cubicBezTo>
                    <a:pt x="60628" y="16618"/>
                    <a:pt x="58758" y="15821"/>
                    <a:pt x="60901" y="13939"/>
                  </a:cubicBezTo>
                  <a:cubicBezTo>
                    <a:pt x="63044" y="12070"/>
                    <a:pt x="60366" y="10463"/>
                    <a:pt x="58222" y="7772"/>
                  </a:cubicBezTo>
                  <a:cubicBezTo>
                    <a:pt x="56079" y="5105"/>
                    <a:pt x="56079" y="1355"/>
                    <a:pt x="55282" y="176"/>
                  </a:cubicBezTo>
                  <a:cubicBezTo>
                    <a:pt x="55198" y="55"/>
                    <a:pt x="55088" y="0"/>
                    <a:pt x="5495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6042;p88">
              <a:extLst>
                <a:ext uri="{FF2B5EF4-FFF2-40B4-BE49-F238E27FC236}">
                  <a16:creationId xmlns:a16="http://schemas.microsoft.com/office/drawing/2014/main" id="{EC39EE72-11B8-783C-BD8B-3685DF979734}"/>
                </a:ext>
              </a:extLst>
            </p:cNvPr>
            <p:cNvSpPr/>
            <p:nvPr/>
          </p:nvSpPr>
          <p:spPr>
            <a:xfrm>
              <a:off x="-7055649" y="-674352"/>
              <a:ext cx="412274" cy="360549"/>
            </a:xfrm>
            <a:custGeom>
              <a:avLst/>
              <a:gdLst/>
              <a:ahLst/>
              <a:cxnLst/>
              <a:rect l="l" t="t" r="r" b="b"/>
              <a:pathLst>
                <a:path w="16491" h="14422" extrusionOk="0">
                  <a:moveTo>
                    <a:pt x="16490" y="0"/>
                  </a:moveTo>
                  <a:lnTo>
                    <a:pt x="16490" y="0"/>
                  </a:lnTo>
                  <a:cubicBezTo>
                    <a:pt x="10835" y="1238"/>
                    <a:pt x="5322" y="2881"/>
                    <a:pt x="0" y="4882"/>
                  </a:cubicBezTo>
                  <a:cubicBezTo>
                    <a:pt x="1608" y="6763"/>
                    <a:pt x="2941" y="7834"/>
                    <a:pt x="4822" y="11049"/>
                  </a:cubicBezTo>
                  <a:cubicBezTo>
                    <a:pt x="5878" y="12864"/>
                    <a:pt x="7450" y="14421"/>
                    <a:pt x="8955" y="14421"/>
                  </a:cubicBezTo>
                  <a:cubicBezTo>
                    <a:pt x="10115" y="14421"/>
                    <a:pt x="11236" y="13496"/>
                    <a:pt x="12049" y="11049"/>
                  </a:cubicBezTo>
                  <a:cubicBezTo>
                    <a:pt x="13919" y="5453"/>
                    <a:pt x="16467" y="60"/>
                    <a:pt x="1649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6043;p88">
              <a:extLst>
                <a:ext uri="{FF2B5EF4-FFF2-40B4-BE49-F238E27FC236}">
                  <a16:creationId xmlns:a16="http://schemas.microsoft.com/office/drawing/2014/main" id="{46B09347-919C-767A-F503-7EEA115BCCAD}"/>
                </a:ext>
              </a:extLst>
            </p:cNvPr>
            <p:cNvSpPr/>
            <p:nvPr/>
          </p:nvSpPr>
          <p:spPr>
            <a:xfrm>
              <a:off x="-3914502" y="2667324"/>
              <a:ext cx="390299" cy="705601"/>
            </a:xfrm>
            <a:custGeom>
              <a:avLst/>
              <a:gdLst/>
              <a:ahLst/>
              <a:cxnLst/>
              <a:rect l="l" t="t" r="r" b="b"/>
              <a:pathLst>
                <a:path w="15612" h="28224" extrusionOk="0">
                  <a:moveTo>
                    <a:pt x="14768" y="0"/>
                  </a:moveTo>
                  <a:cubicBezTo>
                    <a:pt x="14585" y="0"/>
                    <a:pt x="14314" y="192"/>
                    <a:pt x="13931" y="624"/>
                  </a:cubicBezTo>
                  <a:cubicBezTo>
                    <a:pt x="11788" y="3029"/>
                    <a:pt x="6692" y="7589"/>
                    <a:pt x="6692" y="11065"/>
                  </a:cubicBezTo>
                  <a:lnTo>
                    <a:pt x="6692" y="14554"/>
                  </a:lnTo>
                  <a:cubicBezTo>
                    <a:pt x="4549" y="18566"/>
                    <a:pt x="1" y="23662"/>
                    <a:pt x="1072" y="26341"/>
                  </a:cubicBezTo>
                  <a:cubicBezTo>
                    <a:pt x="1542" y="27514"/>
                    <a:pt x="2061" y="28224"/>
                    <a:pt x="2767" y="28224"/>
                  </a:cubicBezTo>
                  <a:cubicBezTo>
                    <a:pt x="3673" y="28224"/>
                    <a:pt x="4885" y="27055"/>
                    <a:pt x="6692" y="24198"/>
                  </a:cubicBezTo>
                  <a:cubicBezTo>
                    <a:pt x="9907" y="19102"/>
                    <a:pt x="13122" y="11875"/>
                    <a:pt x="13931" y="7589"/>
                  </a:cubicBezTo>
                  <a:cubicBezTo>
                    <a:pt x="14587" y="4068"/>
                    <a:pt x="15611" y="0"/>
                    <a:pt x="1476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6044;p88">
              <a:extLst>
                <a:ext uri="{FF2B5EF4-FFF2-40B4-BE49-F238E27FC236}">
                  <a16:creationId xmlns:a16="http://schemas.microsoft.com/office/drawing/2014/main" id="{F921C79C-05E4-20BA-96F6-899FE18022B4}"/>
                </a:ext>
              </a:extLst>
            </p:cNvPr>
            <p:cNvSpPr/>
            <p:nvPr/>
          </p:nvSpPr>
          <p:spPr>
            <a:xfrm>
              <a:off x="-6000477" y="4933325"/>
              <a:ext cx="1227876" cy="284424"/>
            </a:xfrm>
            <a:custGeom>
              <a:avLst/>
              <a:gdLst/>
              <a:ahLst/>
              <a:cxnLst/>
              <a:rect l="l" t="t" r="r" b="b"/>
              <a:pathLst>
                <a:path w="49115" h="11377" extrusionOk="0">
                  <a:moveTo>
                    <a:pt x="45832" y="1"/>
                  </a:moveTo>
                  <a:cubicBezTo>
                    <a:pt x="42318" y="1"/>
                    <a:pt x="38332" y="1976"/>
                    <a:pt x="33886" y="2209"/>
                  </a:cubicBezTo>
                  <a:cubicBezTo>
                    <a:pt x="27731" y="2531"/>
                    <a:pt x="19956" y="2697"/>
                    <a:pt x="13526" y="5912"/>
                  </a:cubicBezTo>
                  <a:cubicBezTo>
                    <a:pt x="7097" y="9127"/>
                    <a:pt x="6835" y="8853"/>
                    <a:pt x="942" y="10996"/>
                  </a:cubicBezTo>
                  <a:cubicBezTo>
                    <a:pt x="596" y="11127"/>
                    <a:pt x="287" y="11246"/>
                    <a:pt x="1" y="11377"/>
                  </a:cubicBezTo>
                  <a:cubicBezTo>
                    <a:pt x="17503" y="11353"/>
                    <a:pt x="34136" y="7555"/>
                    <a:pt x="49114" y="757"/>
                  </a:cubicBezTo>
                  <a:cubicBezTo>
                    <a:pt x="48070" y="210"/>
                    <a:pt x="46976" y="1"/>
                    <a:pt x="4583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6045;p88">
              <a:extLst>
                <a:ext uri="{FF2B5EF4-FFF2-40B4-BE49-F238E27FC236}">
                  <a16:creationId xmlns:a16="http://schemas.microsoft.com/office/drawing/2014/main" id="{3FC2EE4C-7F40-A75B-9D80-5C95DF631244}"/>
                </a:ext>
              </a:extLst>
            </p:cNvPr>
            <p:cNvSpPr/>
            <p:nvPr/>
          </p:nvSpPr>
          <p:spPr>
            <a:xfrm>
              <a:off x="-8560303" y="409598"/>
              <a:ext cx="1719277" cy="2347751"/>
            </a:xfrm>
            <a:custGeom>
              <a:avLst/>
              <a:gdLst/>
              <a:ahLst/>
              <a:cxnLst/>
              <a:rect l="l" t="t" r="r" b="b"/>
              <a:pathLst>
                <a:path w="68771" h="93910" extrusionOk="0">
                  <a:moveTo>
                    <a:pt x="21554" y="1"/>
                  </a:moveTo>
                  <a:cubicBezTo>
                    <a:pt x="18135" y="1"/>
                    <a:pt x="14648" y="1255"/>
                    <a:pt x="14085" y="2303"/>
                  </a:cubicBezTo>
                  <a:cubicBezTo>
                    <a:pt x="13145" y="4077"/>
                    <a:pt x="10775" y="12125"/>
                    <a:pt x="10775" y="12125"/>
                  </a:cubicBezTo>
                  <a:cubicBezTo>
                    <a:pt x="0" y="25270"/>
                    <a:pt x="0" y="30949"/>
                    <a:pt x="0" y="30949"/>
                  </a:cubicBezTo>
                  <a:cubicBezTo>
                    <a:pt x="953" y="38283"/>
                    <a:pt x="21539" y="56559"/>
                    <a:pt x="21539" y="56559"/>
                  </a:cubicBezTo>
                  <a:lnTo>
                    <a:pt x="20241" y="93909"/>
                  </a:lnTo>
                  <a:lnTo>
                    <a:pt x="58353" y="93909"/>
                  </a:lnTo>
                  <a:lnTo>
                    <a:pt x="57519" y="58643"/>
                  </a:lnTo>
                  <a:cubicBezTo>
                    <a:pt x="61782" y="57809"/>
                    <a:pt x="66520" y="44082"/>
                    <a:pt x="67580" y="39938"/>
                  </a:cubicBezTo>
                  <a:cubicBezTo>
                    <a:pt x="68652" y="35807"/>
                    <a:pt x="68771" y="17102"/>
                    <a:pt x="66044" y="11899"/>
                  </a:cubicBezTo>
                  <a:cubicBezTo>
                    <a:pt x="63978" y="7947"/>
                    <a:pt x="58589" y="7469"/>
                    <a:pt x="56100" y="7469"/>
                  </a:cubicBezTo>
                  <a:cubicBezTo>
                    <a:pt x="55304" y="7469"/>
                    <a:pt x="54805" y="7517"/>
                    <a:pt x="54805" y="7517"/>
                  </a:cubicBezTo>
                  <a:cubicBezTo>
                    <a:pt x="51344" y="3871"/>
                    <a:pt x="48078" y="2999"/>
                    <a:pt x="45746" y="2999"/>
                  </a:cubicBezTo>
                  <a:cubicBezTo>
                    <a:pt x="43609" y="2999"/>
                    <a:pt x="42255" y="3731"/>
                    <a:pt x="42255" y="3731"/>
                  </a:cubicBezTo>
                  <a:cubicBezTo>
                    <a:pt x="39753" y="1419"/>
                    <a:pt x="36911" y="723"/>
                    <a:pt x="34399" y="723"/>
                  </a:cubicBezTo>
                  <a:cubicBezTo>
                    <a:pt x="30613" y="723"/>
                    <a:pt x="27575" y="2303"/>
                    <a:pt x="27575" y="2303"/>
                  </a:cubicBezTo>
                  <a:cubicBezTo>
                    <a:pt x="26268" y="605"/>
                    <a:pt x="23927" y="1"/>
                    <a:pt x="21554" y="1"/>
                  </a:cubicBezTo>
                  <a:close/>
                </a:path>
              </a:pathLst>
            </a:custGeom>
            <a:solidFill>
              <a:srgbClr val="F8A4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6046;p88">
              <a:extLst>
                <a:ext uri="{FF2B5EF4-FFF2-40B4-BE49-F238E27FC236}">
                  <a16:creationId xmlns:a16="http://schemas.microsoft.com/office/drawing/2014/main" id="{546B01EC-4AA0-4684-58A2-93A9E2D314C1}"/>
                </a:ext>
              </a:extLst>
            </p:cNvPr>
            <p:cNvSpPr/>
            <p:nvPr/>
          </p:nvSpPr>
          <p:spPr>
            <a:xfrm>
              <a:off x="-8296552" y="470501"/>
              <a:ext cx="1322958" cy="705621"/>
            </a:xfrm>
            <a:custGeom>
              <a:avLst/>
              <a:gdLst/>
              <a:ahLst/>
              <a:cxnLst/>
              <a:rect l="l" t="t" r="r" b="b"/>
              <a:pathLst>
                <a:path w="54696" h="29026" extrusionOk="0">
                  <a:moveTo>
                    <a:pt x="18842" y="1"/>
                  </a:moveTo>
                  <a:cubicBezTo>
                    <a:pt x="18547" y="1"/>
                    <a:pt x="18252" y="191"/>
                    <a:pt x="18252" y="572"/>
                  </a:cubicBezTo>
                  <a:lnTo>
                    <a:pt x="18252" y="11050"/>
                  </a:lnTo>
                  <a:cubicBezTo>
                    <a:pt x="16716" y="10859"/>
                    <a:pt x="15157" y="10752"/>
                    <a:pt x="13645" y="10633"/>
                  </a:cubicBezTo>
                  <a:cubicBezTo>
                    <a:pt x="11692" y="10466"/>
                    <a:pt x="9751" y="10324"/>
                    <a:pt x="7799" y="10193"/>
                  </a:cubicBezTo>
                  <a:cubicBezTo>
                    <a:pt x="7334" y="8549"/>
                    <a:pt x="6858" y="6906"/>
                    <a:pt x="6394" y="5263"/>
                  </a:cubicBezTo>
                  <a:cubicBezTo>
                    <a:pt x="6309" y="4975"/>
                    <a:pt x="6078" y="4850"/>
                    <a:pt x="5843" y="4850"/>
                  </a:cubicBezTo>
                  <a:cubicBezTo>
                    <a:pt x="5486" y="4850"/>
                    <a:pt x="5121" y="5139"/>
                    <a:pt x="5251" y="5585"/>
                  </a:cubicBezTo>
                  <a:cubicBezTo>
                    <a:pt x="5679" y="7097"/>
                    <a:pt x="6108" y="8609"/>
                    <a:pt x="6549" y="10121"/>
                  </a:cubicBezTo>
                  <a:cubicBezTo>
                    <a:pt x="4632" y="10002"/>
                    <a:pt x="2715" y="9895"/>
                    <a:pt x="798" y="9800"/>
                  </a:cubicBezTo>
                  <a:cubicBezTo>
                    <a:pt x="786" y="9799"/>
                    <a:pt x="774" y="9799"/>
                    <a:pt x="763" y="9799"/>
                  </a:cubicBezTo>
                  <a:cubicBezTo>
                    <a:pt x="0" y="9799"/>
                    <a:pt x="12" y="10943"/>
                    <a:pt x="798" y="10990"/>
                  </a:cubicBezTo>
                  <a:cubicBezTo>
                    <a:pt x="3715" y="11121"/>
                    <a:pt x="6620" y="11300"/>
                    <a:pt x="9525" y="11502"/>
                  </a:cubicBezTo>
                  <a:cubicBezTo>
                    <a:pt x="12466" y="11705"/>
                    <a:pt x="15609" y="11764"/>
                    <a:pt x="18598" y="12240"/>
                  </a:cubicBezTo>
                  <a:cubicBezTo>
                    <a:pt x="18681" y="12276"/>
                    <a:pt x="18776" y="12288"/>
                    <a:pt x="18871" y="12288"/>
                  </a:cubicBezTo>
                  <a:cubicBezTo>
                    <a:pt x="19645" y="12419"/>
                    <a:pt x="20407" y="12562"/>
                    <a:pt x="21157" y="12764"/>
                  </a:cubicBezTo>
                  <a:cubicBezTo>
                    <a:pt x="22110" y="13014"/>
                    <a:pt x="21908" y="14872"/>
                    <a:pt x="21884" y="15574"/>
                  </a:cubicBezTo>
                  <a:cubicBezTo>
                    <a:pt x="21800" y="17753"/>
                    <a:pt x="20860" y="19884"/>
                    <a:pt x="19407" y="21563"/>
                  </a:cubicBezTo>
                  <a:cubicBezTo>
                    <a:pt x="17584" y="23682"/>
                    <a:pt x="14277" y="25066"/>
                    <a:pt x="11172" y="25066"/>
                  </a:cubicBezTo>
                  <a:cubicBezTo>
                    <a:pt x="8904" y="25066"/>
                    <a:pt x="6743" y="24328"/>
                    <a:pt x="5346" y="22599"/>
                  </a:cubicBezTo>
                  <a:cubicBezTo>
                    <a:pt x="5205" y="22423"/>
                    <a:pt x="5011" y="22350"/>
                    <a:pt x="4819" y="22350"/>
                  </a:cubicBezTo>
                  <a:cubicBezTo>
                    <a:pt x="4362" y="22350"/>
                    <a:pt x="3922" y="22766"/>
                    <a:pt x="4274" y="23194"/>
                  </a:cubicBezTo>
                  <a:cubicBezTo>
                    <a:pt x="5986" y="25320"/>
                    <a:pt x="8522" y="26198"/>
                    <a:pt x="11147" y="26198"/>
                  </a:cubicBezTo>
                  <a:cubicBezTo>
                    <a:pt x="13579" y="26198"/>
                    <a:pt x="16087" y="25444"/>
                    <a:pt x="18086" y="24230"/>
                  </a:cubicBezTo>
                  <a:cubicBezTo>
                    <a:pt x="19995" y="26588"/>
                    <a:pt x="22395" y="27771"/>
                    <a:pt x="25037" y="27771"/>
                  </a:cubicBezTo>
                  <a:cubicBezTo>
                    <a:pt x="26383" y="27771"/>
                    <a:pt x="27791" y="27464"/>
                    <a:pt x="29230" y="26849"/>
                  </a:cubicBezTo>
                  <a:cubicBezTo>
                    <a:pt x="29516" y="26730"/>
                    <a:pt x="30016" y="26540"/>
                    <a:pt x="30409" y="26290"/>
                  </a:cubicBezTo>
                  <a:cubicBezTo>
                    <a:pt x="32240" y="27882"/>
                    <a:pt x="34366" y="29004"/>
                    <a:pt x="36544" y="29004"/>
                  </a:cubicBezTo>
                  <a:cubicBezTo>
                    <a:pt x="37835" y="29004"/>
                    <a:pt x="39145" y="28609"/>
                    <a:pt x="40422" y="27683"/>
                  </a:cubicBezTo>
                  <a:cubicBezTo>
                    <a:pt x="40791" y="27421"/>
                    <a:pt x="41065" y="27159"/>
                    <a:pt x="41291" y="26897"/>
                  </a:cubicBezTo>
                  <a:cubicBezTo>
                    <a:pt x="42255" y="27957"/>
                    <a:pt x="43625" y="28600"/>
                    <a:pt x="45006" y="28885"/>
                  </a:cubicBezTo>
                  <a:cubicBezTo>
                    <a:pt x="45433" y="28971"/>
                    <a:pt x="45996" y="29026"/>
                    <a:pt x="46605" y="29026"/>
                  </a:cubicBezTo>
                  <a:cubicBezTo>
                    <a:pt x="48354" y="29026"/>
                    <a:pt x="50487" y="28578"/>
                    <a:pt x="50911" y="27147"/>
                  </a:cubicBezTo>
                  <a:cubicBezTo>
                    <a:pt x="52126" y="23063"/>
                    <a:pt x="53340" y="18979"/>
                    <a:pt x="54566" y="14884"/>
                  </a:cubicBezTo>
                  <a:cubicBezTo>
                    <a:pt x="54696" y="14446"/>
                    <a:pt x="54331" y="14155"/>
                    <a:pt x="53975" y="14155"/>
                  </a:cubicBezTo>
                  <a:cubicBezTo>
                    <a:pt x="53740" y="14155"/>
                    <a:pt x="53509" y="14281"/>
                    <a:pt x="53423" y="14574"/>
                  </a:cubicBezTo>
                  <a:cubicBezTo>
                    <a:pt x="52435" y="17884"/>
                    <a:pt x="51447" y="21206"/>
                    <a:pt x="50459" y="24516"/>
                  </a:cubicBezTo>
                  <a:cubicBezTo>
                    <a:pt x="50256" y="25230"/>
                    <a:pt x="50042" y="25933"/>
                    <a:pt x="49840" y="26635"/>
                  </a:cubicBezTo>
                  <a:cubicBezTo>
                    <a:pt x="49554" y="27588"/>
                    <a:pt x="48947" y="27349"/>
                    <a:pt x="47899" y="27623"/>
                  </a:cubicBezTo>
                  <a:cubicBezTo>
                    <a:pt x="47409" y="27752"/>
                    <a:pt x="46881" y="27818"/>
                    <a:pt x="46345" y="27818"/>
                  </a:cubicBezTo>
                  <a:cubicBezTo>
                    <a:pt x="44654" y="27818"/>
                    <a:pt x="42874" y="27167"/>
                    <a:pt x="41898" y="25802"/>
                  </a:cubicBezTo>
                  <a:cubicBezTo>
                    <a:pt x="42124" y="25147"/>
                    <a:pt x="42184" y="24409"/>
                    <a:pt x="42339" y="23456"/>
                  </a:cubicBezTo>
                  <a:cubicBezTo>
                    <a:pt x="42946" y="19706"/>
                    <a:pt x="43565" y="15967"/>
                    <a:pt x="44172" y="12229"/>
                  </a:cubicBezTo>
                  <a:cubicBezTo>
                    <a:pt x="44351" y="11121"/>
                    <a:pt x="44529" y="10026"/>
                    <a:pt x="44708" y="8919"/>
                  </a:cubicBezTo>
                  <a:cubicBezTo>
                    <a:pt x="44827" y="8204"/>
                    <a:pt x="46053" y="6859"/>
                    <a:pt x="46565" y="6073"/>
                  </a:cubicBezTo>
                  <a:cubicBezTo>
                    <a:pt x="46865" y="5632"/>
                    <a:pt x="46455" y="5209"/>
                    <a:pt x="46039" y="5209"/>
                  </a:cubicBezTo>
                  <a:cubicBezTo>
                    <a:pt x="45860" y="5209"/>
                    <a:pt x="45679" y="5288"/>
                    <a:pt x="45553" y="5478"/>
                  </a:cubicBezTo>
                  <a:cubicBezTo>
                    <a:pt x="44494" y="7061"/>
                    <a:pt x="43648" y="8097"/>
                    <a:pt x="43363" y="9931"/>
                  </a:cubicBezTo>
                  <a:cubicBezTo>
                    <a:pt x="42863" y="12955"/>
                    <a:pt x="42363" y="15979"/>
                    <a:pt x="41874" y="19015"/>
                  </a:cubicBezTo>
                  <a:cubicBezTo>
                    <a:pt x="41505" y="21277"/>
                    <a:pt x="41136" y="23528"/>
                    <a:pt x="40767" y="25790"/>
                  </a:cubicBezTo>
                  <a:cubicBezTo>
                    <a:pt x="40774" y="25744"/>
                    <a:pt x="40777" y="25723"/>
                    <a:pt x="40771" y="25723"/>
                  </a:cubicBezTo>
                  <a:lnTo>
                    <a:pt x="40771" y="25723"/>
                  </a:lnTo>
                  <a:cubicBezTo>
                    <a:pt x="40758" y="25723"/>
                    <a:pt x="40697" y="25843"/>
                    <a:pt x="40529" y="26028"/>
                  </a:cubicBezTo>
                  <a:cubicBezTo>
                    <a:pt x="40065" y="26516"/>
                    <a:pt x="39517" y="26909"/>
                    <a:pt x="38934" y="27242"/>
                  </a:cubicBezTo>
                  <a:cubicBezTo>
                    <a:pt x="38140" y="27705"/>
                    <a:pt x="37333" y="27901"/>
                    <a:pt x="36537" y="27901"/>
                  </a:cubicBezTo>
                  <a:cubicBezTo>
                    <a:pt x="34526" y="27901"/>
                    <a:pt x="32578" y="26651"/>
                    <a:pt x="31052" y="25278"/>
                  </a:cubicBezTo>
                  <a:cubicBezTo>
                    <a:pt x="31123" y="24313"/>
                    <a:pt x="31194" y="23349"/>
                    <a:pt x="31266" y="22385"/>
                  </a:cubicBezTo>
                  <a:cubicBezTo>
                    <a:pt x="31599" y="18146"/>
                    <a:pt x="31921" y="13919"/>
                    <a:pt x="32242" y="9681"/>
                  </a:cubicBezTo>
                  <a:cubicBezTo>
                    <a:pt x="32349" y="8335"/>
                    <a:pt x="32445" y="6990"/>
                    <a:pt x="32552" y="5644"/>
                  </a:cubicBezTo>
                  <a:cubicBezTo>
                    <a:pt x="32564" y="5406"/>
                    <a:pt x="32576" y="5537"/>
                    <a:pt x="32885" y="4835"/>
                  </a:cubicBezTo>
                  <a:cubicBezTo>
                    <a:pt x="33266" y="3989"/>
                    <a:pt x="33647" y="3132"/>
                    <a:pt x="34028" y="2287"/>
                  </a:cubicBezTo>
                  <a:cubicBezTo>
                    <a:pt x="34240" y="1813"/>
                    <a:pt x="33826" y="1384"/>
                    <a:pt x="33444" y="1384"/>
                  </a:cubicBezTo>
                  <a:cubicBezTo>
                    <a:pt x="33269" y="1384"/>
                    <a:pt x="33101" y="1475"/>
                    <a:pt x="33004" y="1691"/>
                  </a:cubicBezTo>
                  <a:cubicBezTo>
                    <a:pt x="32171" y="3561"/>
                    <a:pt x="31421" y="4990"/>
                    <a:pt x="31266" y="7002"/>
                  </a:cubicBezTo>
                  <a:cubicBezTo>
                    <a:pt x="30992" y="10609"/>
                    <a:pt x="30706" y="14205"/>
                    <a:pt x="30432" y="17813"/>
                  </a:cubicBezTo>
                  <a:cubicBezTo>
                    <a:pt x="30254" y="20253"/>
                    <a:pt x="30063" y="22694"/>
                    <a:pt x="29873" y="25135"/>
                  </a:cubicBezTo>
                  <a:cubicBezTo>
                    <a:pt x="29801" y="25194"/>
                    <a:pt x="29682" y="25302"/>
                    <a:pt x="29432" y="25433"/>
                  </a:cubicBezTo>
                  <a:cubicBezTo>
                    <a:pt x="28647" y="25873"/>
                    <a:pt x="27789" y="26171"/>
                    <a:pt x="26920" y="26409"/>
                  </a:cubicBezTo>
                  <a:cubicBezTo>
                    <a:pt x="26258" y="26590"/>
                    <a:pt x="25612" y="26676"/>
                    <a:pt x="24987" y="26676"/>
                  </a:cubicBezTo>
                  <a:cubicBezTo>
                    <a:pt x="22652" y="26676"/>
                    <a:pt x="20599" y="25479"/>
                    <a:pt x="19050" y="23563"/>
                  </a:cubicBezTo>
                  <a:cubicBezTo>
                    <a:pt x="22134" y="21146"/>
                    <a:pt x="23848" y="16812"/>
                    <a:pt x="22920" y="13133"/>
                  </a:cubicBezTo>
                  <a:cubicBezTo>
                    <a:pt x="22646" y="12026"/>
                    <a:pt x="21908" y="11693"/>
                    <a:pt x="20812" y="11467"/>
                  </a:cubicBezTo>
                  <a:cubicBezTo>
                    <a:pt x="20348" y="11371"/>
                    <a:pt x="19895" y="11288"/>
                    <a:pt x="19431" y="11216"/>
                  </a:cubicBezTo>
                  <a:lnTo>
                    <a:pt x="19431" y="572"/>
                  </a:lnTo>
                  <a:cubicBezTo>
                    <a:pt x="19431" y="191"/>
                    <a:pt x="19136" y="1"/>
                    <a:pt x="18842" y="1"/>
                  </a:cubicBezTo>
                  <a:close/>
                </a:path>
              </a:pathLst>
            </a:custGeom>
            <a:solidFill>
              <a:srgbClr val="EA80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6047;p88">
              <a:extLst>
                <a:ext uri="{FF2B5EF4-FFF2-40B4-BE49-F238E27FC236}">
                  <a16:creationId xmlns:a16="http://schemas.microsoft.com/office/drawing/2014/main" id="{BA60ABB6-4569-2596-EDE1-9A40C8DF256C}"/>
                </a:ext>
              </a:extLst>
            </p:cNvPr>
            <p:cNvSpPr/>
            <p:nvPr/>
          </p:nvSpPr>
          <p:spPr>
            <a:xfrm>
              <a:off x="-8185251" y="2054850"/>
              <a:ext cx="1182299" cy="1822275"/>
            </a:xfrm>
            <a:custGeom>
              <a:avLst/>
              <a:gdLst/>
              <a:ahLst/>
              <a:cxnLst/>
              <a:rect l="l" t="t" r="r" b="b"/>
              <a:pathLst>
                <a:path w="47292" h="72891" extrusionOk="0">
                  <a:moveTo>
                    <a:pt x="0" y="0"/>
                  </a:moveTo>
                  <a:lnTo>
                    <a:pt x="0" y="72890"/>
                  </a:lnTo>
                  <a:lnTo>
                    <a:pt x="47292" y="72890"/>
                  </a:lnTo>
                  <a:lnTo>
                    <a:pt x="4729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6048;p88">
              <a:extLst>
                <a:ext uri="{FF2B5EF4-FFF2-40B4-BE49-F238E27FC236}">
                  <a16:creationId xmlns:a16="http://schemas.microsoft.com/office/drawing/2014/main" id="{5A31D1E4-D43E-9006-90F5-547F52747E48}"/>
                </a:ext>
              </a:extLst>
            </p:cNvPr>
            <p:cNvSpPr/>
            <p:nvPr/>
          </p:nvSpPr>
          <p:spPr>
            <a:xfrm>
              <a:off x="-8185251" y="2054850"/>
              <a:ext cx="1182299" cy="426549"/>
            </a:xfrm>
            <a:custGeom>
              <a:avLst/>
              <a:gdLst/>
              <a:ahLst/>
              <a:cxnLst/>
              <a:rect l="l" t="t" r="r" b="b"/>
              <a:pathLst>
                <a:path w="47292" h="17062" extrusionOk="0">
                  <a:moveTo>
                    <a:pt x="0" y="0"/>
                  </a:moveTo>
                  <a:lnTo>
                    <a:pt x="0" y="17062"/>
                  </a:lnTo>
                  <a:lnTo>
                    <a:pt x="47292" y="17062"/>
                  </a:lnTo>
                  <a:lnTo>
                    <a:pt x="47292"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6049;p88">
              <a:extLst>
                <a:ext uri="{FF2B5EF4-FFF2-40B4-BE49-F238E27FC236}">
                  <a16:creationId xmlns:a16="http://schemas.microsoft.com/office/drawing/2014/main" id="{23A65A64-AB39-23E4-D5F5-06C045FFAB29}"/>
                </a:ext>
              </a:extLst>
            </p:cNvPr>
            <p:cNvSpPr/>
            <p:nvPr/>
          </p:nvSpPr>
          <p:spPr>
            <a:xfrm>
              <a:off x="-6976477" y="364351"/>
              <a:ext cx="1718973" cy="3239826"/>
            </a:xfrm>
            <a:custGeom>
              <a:avLst/>
              <a:gdLst/>
              <a:ahLst/>
              <a:cxnLst/>
              <a:rect l="l" t="t" r="r" b="b"/>
              <a:pathLst>
                <a:path w="68759" h="129593" extrusionOk="0">
                  <a:moveTo>
                    <a:pt x="21546" y="1"/>
                  </a:moveTo>
                  <a:cubicBezTo>
                    <a:pt x="18125" y="1"/>
                    <a:pt x="14641" y="1256"/>
                    <a:pt x="14085" y="2303"/>
                  </a:cubicBezTo>
                  <a:cubicBezTo>
                    <a:pt x="13133" y="4077"/>
                    <a:pt x="10764" y="12125"/>
                    <a:pt x="10764" y="12125"/>
                  </a:cubicBezTo>
                  <a:cubicBezTo>
                    <a:pt x="0" y="25270"/>
                    <a:pt x="0" y="30949"/>
                    <a:pt x="0" y="30949"/>
                  </a:cubicBezTo>
                  <a:cubicBezTo>
                    <a:pt x="941" y="38283"/>
                    <a:pt x="21539" y="56559"/>
                    <a:pt x="21539" y="56559"/>
                  </a:cubicBezTo>
                  <a:lnTo>
                    <a:pt x="20241" y="129592"/>
                  </a:lnTo>
                  <a:lnTo>
                    <a:pt x="58341" y="129592"/>
                  </a:lnTo>
                  <a:lnTo>
                    <a:pt x="57519" y="58643"/>
                  </a:lnTo>
                  <a:cubicBezTo>
                    <a:pt x="61782" y="57810"/>
                    <a:pt x="66509" y="44082"/>
                    <a:pt x="67580" y="39938"/>
                  </a:cubicBezTo>
                  <a:cubicBezTo>
                    <a:pt x="68640" y="35795"/>
                    <a:pt x="68759" y="17102"/>
                    <a:pt x="66044" y="11887"/>
                  </a:cubicBezTo>
                  <a:cubicBezTo>
                    <a:pt x="63979" y="7947"/>
                    <a:pt x="58588" y="7469"/>
                    <a:pt x="56094" y="7469"/>
                  </a:cubicBezTo>
                  <a:cubicBezTo>
                    <a:pt x="55295" y="7469"/>
                    <a:pt x="54793" y="7518"/>
                    <a:pt x="54793" y="7518"/>
                  </a:cubicBezTo>
                  <a:cubicBezTo>
                    <a:pt x="51326" y="3865"/>
                    <a:pt x="48055" y="2993"/>
                    <a:pt x="45722" y="2993"/>
                  </a:cubicBezTo>
                  <a:cubicBezTo>
                    <a:pt x="43592" y="2993"/>
                    <a:pt x="42244" y="3720"/>
                    <a:pt x="42244" y="3720"/>
                  </a:cubicBezTo>
                  <a:cubicBezTo>
                    <a:pt x="39750" y="1411"/>
                    <a:pt x="36916" y="716"/>
                    <a:pt x="34409" y="716"/>
                  </a:cubicBezTo>
                  <a:cubicBezTo>
                    <a:pt x="30619" y="716"/>
                    <a:pt x="27575" y="2303"/>
                    <a:pt x="27575" y="2303"/>
                  </a:cubicBezTo>
                  <a:cubicBezTo>
                    <a:pt x="26263" y="605"/>
                    <a:pt x="23920" y="1"/>
                    <a:pt x="21546" y="1"/>
                  </a:cubicBezTo>
                  <a:close/>
                </a:path>
              </a:pathLst>
            </a:custGeom>
            <a:solidFill>
              <a:srgbClr val="B253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6050;p88">
              <a:extLst>
                <a:ext uri="{FF2B5EF4-FFF2-40B4-BE49-F238E27FC236}">
                  <a16:creationId xmlns:a16="http://schemas.microsoft.com/office/drawing/2014/main" id="{53D7CE5F-C727-3BDA-E712-53FF7C5573CD}"/>
                </a:ext>
              </a:extLst>
            </p:cNvPr>
            <p:cNvSpPr/>
            <p:nvPr/>
          </p:nvSpPr>
          <p:spPr>
            <a:xfrm>
              <a:off x="-6597575" y="2499848"/>
              <a:ext cx="1182025" cy="1557352"/>
            </a:xfrm>
            <a:custGeom>
              <a:avLst/>
              <a:gdLst/>
              <a:ahLst/>
              <a:cxnLst/>
              <a:rect l="l" t="t" r="r" b="b"/>
              <a:pathLst>
                <a:path w="47281" h="62294" extrusionOk="0">
                  <a:moveTo>
                    <a:pt x="1" y="0"/>
                  </a:moveTo>
                  <a:lnTo>
                    <a:pt x="1" y="62294"/>
                  </a:lnTo>
                  <a:lnTo>
                    <a:pt x="47281" y="62294"/>
                  </a:lnTo>
                  <a:lnTo>
                    <a:pt x="47281" y="0"/>
                  </a:lnTo>
                  <a:close/>
                </a:path>
              </a:pathLst>
            </a:custGeom>
            <a:solidFill>
              <a:srgbClr val="001E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6051;p88">
              <a:extLst>
                <a:ext uri="{FF2B5EF4-FFF2-40B4-BE49-F238E27FC236}">
                  <a16:creationId xmlns:a16="http://schemas.microsoft.com/office/drawing/2014/main" id="{FDF0FAFA-4839-05C9-2D2F-4BA45E4662F8}"/>
                </a:ext>
              </a:extLst>
            </p:cNvPr>
            <p:cNvSpPr/>
            <p:nvPr/>
          </p:nvSpPr>
          <p:spPr>
            <a:xfrm>
              <a:off x="-6597575" y="2073299"/>
              <a:ext cx="1182025" cy="426574"/>
            </a:xfrm>
            <a:custGeom>
              <a:avLst/>
              <a:gdLst/>
              <a:ahLst/>
              <a:cxnLst/>
              <a:rect l="l" t="t" r="r" b="b"/>
              <a:pathLst>
                <a:path w="47281" h="17063" extrusionOk="0">
                  <a:moveTo>
                    <a:pt x="1" y="1"/>
                  </a:moveTo>
                  <a:lnTo>
                    <a:pt x="1" y="17062"/>
                  </a:lnTo>
                  <a:lnTo>
                    <a:pt x="47281" y="17062"/>
                  </a:lnTo>
                  <a:lnTo>
                    <a:pt x="47281"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6052;p88">
              <a:extLst>
                <a:ext uri="{FF2B5EF4-FFF2-40B4-BE49-F238E27FC236}">
                  <a16:creationId xmlns:a16="http://schemas.microsoft.com/office/drawing/2014/main" id="{E0DE88F4-E846-1CC5-B3C8-EE1A8DC9876B}"/>
                </a:ext>
              </a:extLst>
            </p:cNvPr>
            <p:cNvSpPr/>
            <p:nvPr/>
          </p:nvSpPr>
          <p:spPr>
            <a:xfrm>
              <a:off x="-5392951" y="530750"/>
              <a:ext cx="1719302" cy="2347726"/>
            </a:xfrm>
            <a:custGeom>
              <a:avLst/>
              <a:gdLst/>
              <a:ahLst/>
              <a:cxnLst/>
              <a:rect l="l" t="t" r="r" b="b"/>
              <a:pathLst>
                <a:path w="68772" h="93909" extrusionOk="0">
                  <a:moveTo>
                    <a:pt x="21554" y="1"/>
                  </a:moveTo>
                  <a:cubicBezTo>
                    <a:pt x="18135" y="1"/>
                    <a:pt x="14648" y="1255"/>
                    <a:pt x="14086" y="2302"/>
                  </a:cubicBezTo>
                  <a:cubicBezTo>
                    <a:pt x="13145" y="4076"/>
                    <a:pt x="10776" y="12125"/>
                    <a:pt x="10776" y="12125"/>
                  </a:cubicBezTo>
                  <a:cubicBezTo>
                    <a:pt x="1" y="25258"/>
                    <a:pt x="1" y="30937"/>
                    <a:pt x="1" y="30937"/>
                  </a:cubicBezTo>
                  <a:cubicBezTo>
                    <a:pt x="953" y="38283"/>
                    <a:pt x="21539" y="56547"/>
                    <a:pt x="21539" y="56547"/>
                  </a:cubicBezTo>
                  <a:lnTo>
                    <a:pt x="20241" y="93909"/>
                  </a:lnTo>
                  <a:lnTo>
                    <a:pt x="58353" y="93909"/>
                  </a:lnTo>
                  <a:lnTo>
                    <a:pt x="57520" y="58631"/>
                  </a:lnTo>
                  <a:cubicBezTo>
                    <a:pt x="61782" y="57809"/>
                    <a:pt x="66521" y="44081"/>
                    <a:pt x="67580" y="39938"/>
                  </a:cubicBezTo>
                  <a:cubicBezTo>
                    <a:pt x="68652" y="35795"/>
                    <a:pt x="68771" y="17090"/>
                    <a:pt x="66045" y="11887"/>
                  </a:cubicBezTo>
                  <a:cubicBezTo>
                    <a:pt x="63978" y="7935"/>
                    <a:pt x="58589" y="7457"/>
                    <a:pt x="56100" y="7457"/>
                  </a:cubicBezTo>
                  <a:cubicBezTo>
                    <a:pt x="55304" y="7457"/>
                    <a:pt x="54805" y="7505"/>
                    <a:pt x="54805" y="7505"/>
                  </a:cubicBezTo>
                  <a:cubicBezTo>
                    <a:pt x="51341" y="3861"/>
                    <a:pt x="48073" y="2991"/>
                    <a:pt x="45740" y="2991"/>
                  </a:cubicBezTo>
                  <a:cubicBezTo>
                    <a:pt x="43606" y="2991"/>
                    <a:pt x="42256" y="3719"/>
                    <a:pt x="42256" y="3719"/>
                  </a:cubicBezTo>
                  <a:cubicBezTo>
                    <a:pt x="39757" y="1410"/>
                    <a:pt x="36921" y="716"/>
                    <a:pt x="34412" y="716"/>
                  </a:cubicBezTo>
                  <a:cubicBezTo>
                    <a:pt x="30620" y="716"/>
                    <a:pt x="27575" y="2302"/>
                    <a:pt x="27575" y="2302"/>
                  </a:cubicBezTo>
                  <a:cubicBezTo>
                    <a:pt x="26268" y="605"/>
                    <a:pt x="23928" y="1"/>
                    <a:pt x="21554" y="1"/>
                  </a:cubicBezTo>
                  <a:close/>
                </a:path>
              </a:pathLst>
            </a:custGeom>
            <a:solidFill>
              <a:srgbClr val="F2B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6053;p88">
              <a:extLst>
                <a:ext uri="{FF2B5EF4-FFF2-40B4-BE49-F238E27FC236}">
                  <a16:creationId xmlns:a16="http://schemas.microsoft.com/office/drawing/2014/main" id="{8B28C708-8BCD-047C-6A15-CF1AC473B0C5}"/>
                </a:ext>
              </a:extLst>
            </p:cNvPr>
            <p:cNvSpPr/>
            <p:nvPr/>
          </p:nvSpPr>
          <p:spPr>
            <a:xfrm>
              <a:off x="-5129101" y="591499"/>
              <a:ext cx="1322983" cy="705596"/>
            </a:xfrm>
            <a:custGeom>
              <a:avLst/>
              <a:gdLst/>
              <a:ahLst/>
              <a:cxnLst/>
              <a:rect l="l" t="t" r="r" b="b"/>
              <a:pathLst>
                <a:path w="54697" h="29031" extrusionOk="0">
                  <a:moveTo>
                    <a:pt x="18842" y="1"/>
                  </a:moveTo>
                  <a:cubicBezTo>
                    <a:pt x="18547" y="1"/>
                    <a:pt x="18253" y="191"/>
                    <a:pt x="18253" y="572"/>
                  </a:cubicBezTo>
                  <a:lnTo>
                    <a:pt x="18253" y="11062"/>
                  </a:lnTo>
                  <a:cubicBezTo>
                    <a:pt x="16717" y="10871"/>
                    <a:pt x="15169" y="10764"/>
                    <a:pt x="13645" y="10633"/>
                  </a:cubicBezTo>
                  <a:cubicBezTo>
                    <a:pt x="11692" y="10466"/>
                    <a:pt x="9752" y="10323"/>
                    <a:pt x="7799" y="10204"/>
                  </a:cubicBezTo>
                  <a:cubicBezTo>
                    <a:pt x="7335" y="8561"/>
                    <a:pt x="6858" y="6918"/>
                    <a:pt x="6394" y="5275"/>
                  </a:cubicBezTo>
                  <a:cubicBezTo>
                    <a:pt x="6309" y="4980"/>
                    <a:pt x="6075" y="4853"/>
                    <a:pt x="5839" y="4853"/>
                  </a:cubicBezTo>
                  <a:cubicBezTo>
                    <a:pt x="5483" y="4853"/>
                    <a:pt x="5122" y="5141"/>
                    <a:pt x="5251" y="5585"/>
                  </a:cubicBezTo>
                  <a:cubicBezTo>
                    <a:pt x="5680" y="7097"/>
                    <a:pt x="6120" y="8609"/>
                    <a:pt x="6549" y="10121"/>
                  </a:cubicBezTo>
                  <a:cubicBezTo>
                    <a:pt x="4632" y="10002"/>
                    <a:pt x="2715" y="9895"/>
                    <a:pt x="810" y="9811"/>
                  </a:cubicBezTo>
                  <a:cubicBezTo>
                    <a:pt x="794" y="9811"/>
                    <a:pt x="779" y="9810"/>
                    <a:pt x="763" y="9810"/>
                  </a:cubicBezTo>
                  <a:cubicBezTo>
                    <a:pt x="1" y="9810"/>
                    <a:pt x="16" y="10955"/>
                    <a:pt x="810" y="10990"/>
                  </a:cubicBezTo>
                  <a:cubicBezTo>
                    <a:pt x="3715" y="11133"/>
                    <a:pt x="6620" y="11312"/>
                    <a:pt x="9525" y="11502"/>
                  </a:cubicBezTo>
                  <a:cubicBezTo>
                    <a:pt x="12466" y="11705"/>
                    <a:pt x="15610" y="11776"/>
                    <a:pt x="18598" y="12240"/>
                  </a:cubicBezTo>
                  <a:cubicBezTo>
                    <a:pt x="18681" y="12276"/>
                    <a:pt x="18777" y="12288"/>
                    <a:pt x="18872" y="12288"/>
                  </a:cubicBezTo>
                  <a:cubicBezTo>
                    <a:pt x="19646" y="12419"/>
                    <a:pt x="20408" y="12574"/>
                    <a:pt x="21158" y="12764"/>
                  </a:cubicBezTo>
                  <a:cubicBezTo>
                    <a:pt x="22110" y="13014"/>
                    <a:pt x="21908" y="14884"/>
                    <a:pt x="21884" y="15574"/>
                  </a:cubicBezTo>
                  <a:cubicBezTo>
                    <a:pt x="21801" y="17753"/>
                    <a:pt x="20860" y="19884"/>
                    <a:pt x="19408" y="21563"/>
                  </a:cubicBezTo>
                  <a:cubicBezTo>
                    <a:pt x="17582" y="23685"/>
                    <a:pt x="14270" y="25073"/>
                    <a:pt x="11164" y="25073"/>
                  </a:cubicBezTo>
                  <a:cubicBezTo>
                    <a:pt x="8901" y="25073"/>
                    <a:pt x="6748" y="24337"/>
                    <a:pt x="5358" y="22611"/>
                  </a:cubicBezTo>
                  <a:cubicBezTo>
                    <a:pt x="5214" y="22431"/>
                    <a:pt x="5017" y="22357"/>
                    <a:pt x="4825" y="22357"/>
                  </a:cubicBezTo>
                  <a:cubicBezTo>
                    <a:pt x="4367" y="22357"/>
                    <a:pt x="3931" y="22778"/>
                    <a:pt x="4275" y="23206"/>
                  </a:cubicBezTo>
                  <a:cubicBezTo>
                    <a:pt x="5987" y="25326"/>
                    <a:pt x="8523" y="26201"/>
                    <a:pt x="11148" y="26201"/>
                  </a:cubicBezTo>
                  <a:cubicBezTo>
                    <a:pt x="13580" y="26201"/>
                    <a:pt x="16088" y="25450"/>
                    <a:pt x="18086" y="24242"/>
                  </a:cubicBezTo>
                  <a:cubicBezTo>
                    <a:pt x="20002" y="26591"/>
                    <a:pt x="22404" y="27772"/>
                    <a:pt x="25042" y="27772"/>
                  </a:cubicBezTo>
                  <a:cubicBezTo>
                    <a:pt x="26388" y="27772"/>
                    <a:pt x="27795" y="27465"/>
                    <a:pt x="29230" y="26849"/>
                  </a:cubicBezTo>
                  <a:cubicBezTo>
                    <a:pt x="29516" y="26730"/>
                    <a:pt x="30016" y="26552"/>
                    <a:pt x="30409" y="26290"/>
                  </a:cubicBezTo>
                  <a:cubicBezTo>
                    <a:pt x="32240" y="27882"/>
                    <a:pt x="34366" y="29004"/>
                    <a:pt x="36547" y="29004"/>
                  </a:cubicBezTo>
                  <a:cubicBezTo>
                    <a:pt x="37841" y="29004"/>
                    <a:pt x="39153" y="28609"/>
                    <a:pt x="40434" y="27683"/>
                  </a:cubicBezTo>
                  <a:cubicBezTo>
                    <a:pt x="40791" y="27421"/>
                    <a:pt x="41065" y="27171"/>
                    <a:pt x="41291" y="26909"/>
                  </a:cubicBezTo>
                  <a:cubicBezTo>
                    <a:pt x="42256" y="27957"/>
                    <a:pt x="43625" y="28611"/>
                    <a:pt x="45006" y="28885"/>
                  </a:cubicBezTo>
                  <a:cubicBezTo>
                    <a:pt x="45439" y="28975"/>
                    <a:pt x="46006" y="29031"/>
                    <a:pt x="46619" y="29031"/>
                  </a:cubicBezTo>
                  <a:cubicBezTo>
                    <a:pt x="48368" y="29031"/>
                    <a:pt x="50488" y="28575"/>
                    <a:pt x="50912" y="27147"/>
                  </a:cubicBezTo>
                  <a:cubicBezTo>
                    <a:pt x="52138" y="23063"/>
                    <a:pt x="53352" y="18979"/>
                    <a:pt x="54567" y="14895"/>
                  </a:cubicBezTo>
                  <a:cubicBezTo>
                    <a:pt x="54696" y="14450"/>
                    <a:pt x="54331" y="14161"/>
                    <a:pt x="53975" y="14161"/>
                  </a:cubicBezTo>
                  <a:cubicBezTo>
                    <a:pt x="53740" y="14161"/>
                    <a:pt x="53509" y="14286"/>
                    <a:pt x="53424" y="14574"/>
                  </a:cubicBezTo>
                  <a:cubicBezTo>
                    <a:pt x="52436" y="17896"/>
                    <a:pt x="51447" y="21206"/>
                    <a:pt x="50459" y="24528"/>
                  </a:cubicBezTo>
                  <a:cubicBezTo>
                    <a:pt x="50257" y="25230"/>
                    <a:pt x="50042" y="25933"/>
                    <a:pt x="49840" y="26635"/>
                  </a:cubicBezTo>
                  <a:cubicBezTo>
                    <a:pt x="49554" y="27599"/>
                    <a:pt x="48947" y="27361"/>
                    <a:pt x="47899" y="27635"/>
                  </a:cubicBezTo>
                  <a:cubicBezTo>
                    <a:pt x="47411" y="27761"/>
                    <a:pt x="46887" y="27825"/>
                    <a:pt x="46353" y="27825"/>
                  </a:cubicBezTo>
                  <a:cubicBezTo>
                    <a:pt x="44660" y="27825"/>
                    <a:pt x="42879" y="27180"/>
                    <a:pt x="41910" y="25813"/>
                  </a:cubicBezTo>
                  <a:cubicBezTo>
                    <a:pt x="42125" y="25159"/>
                    <a:pt x="42184" y="24409"/>
                    <a:pt x="42339" y="23456"/>
                  </a:cubicBezTo>
                  <a:cubicBezTo>
                    <a:pt x="42958" y="19717"/>
                    <a:pt x="43565" y="15979"/>
                    <a:pt x="44173" y="12228"/>
                  </a:cubicBezTo>
                  <a:cubicBezTo>
                    <a:pt x="44351" y="11133"/>
                    <a:pt x="44542" y="10026"/>
                    <a:pt x="44708" y="8919"/>
                  </a:cubicBezTo>
                  <a:cubicBezTo>
                    <a:pt x="44828" y="8216"/>
                    <a:pt x="46054" y="6859"/>
                    <a:pt x="46578" y="6085"/>
                  </a:cubicBezTo>
                  <a:cubicBezTo>
                    <a:pt x="46868" y="5637"/>
                    <a:pt x="46460" y="5213"/>
                    <a:pt x="46045" y="5213"/>
                  </a:cubicBezTo>
                  <a:cubicBezTo>
                    <a:pt x="45863" y="5213"/>
                    <a:pt x="45680" y="5294"/>
                    <a:pt x="45554" y="5490"/>
                  </a:cubicBezTo>
                  <a:cubicBezTo>
                    <a:pt x="44494" y="7061"/>
                    <a:pt x="43661" y="8109"/>
                    <a:pt x="43363" y="9931"/>
                  </a:cubicBezTo>
                  <a:cubicBezTo>
                    <a:pt x="42863" y="12955"/>
                    <a:pt x="42375" y="15991"/>
                    <a:pt x="41875" y="19015"/>
                  </a:cubicBezTo>
                  <a:cubicBezTo>
                    <a:pt x="41506" y="21277"/>
                    <a:pt x="41137" y="23539"/>
                    <a:pt x="40767" y="25802"/>
                  </a:cubicBezTo>
                  <a:cubicBezTo>
                    <a:pt x="40775" y="25752"/>
                    <a:pt x="40779" y="25730"/>
                    <a:pt x="40774" y="25730"/>
                  </a:cubicBezTo>
                  <a:lnTo>
                    <a:pt x="40774" y="25730"/>
                  </a:lnTo>
                  <a:cubicBezTo>
                    <a:pt x="40763" y="25730"/>
                    <a:pt x="40705" y="25852"/>
                    <a:pt x="40529" y="26028"/>
                  </a:cubicBezTo>
                  <a:cubicBezTo>
                    <a:pt x="40065" y="26528"/>
                    <a:pt x="39517" y="26909"/>
                    <a:pt x="38934" y="27242"/>
                  </a:cubicBezTo>
                  <a:cubicBezTo>
                    <a:pt x="38140" y="27705"/>
                    <a:pt x="37333" y="27901"/>
                    <a:pt x="36537" y="27901"/>
                  </a:cubicBezTo>
                  <a:cubicBezTo>
                    <a:pt x="34526" y="27901"/>
                    <a:pt x="32578" y="26651"/>
                    <a:pt x="31052" y="25278"/>
                  </a:cubicBezTo>
                  <a:cubicBezTo>
                    <a:pt x="31123" y="24313"/>
                    <a:pt x="31195" y="23349"/>
                    <a:pt x="31278" y="22384"/>
                  </a:cubicBezTo>
                  <a:cubicBezTo>
                    <a:pt x="31600" y="18158"/>
                    <a:pt x="31921" y="13919"/>
                    <a:pt x="32243" y="9692"/>
                  </a:cubicBezTo>
                  <a:cubicBezTo>
                    <a:pt x="32350" y="8347"/>
                    <a:pt x="32445" y="7002"/>
                    <a:pt x="32552" y="5656"/>
                  </a:cubicBezTo>
                  <a:cubicBezTo>
                    <a:pt x="32576" y="5418"/>
                    <a:pt x="32576" y="5537"/>
                    <a:pt x="32886" y="4835"/>
                  </a:cubicBezTo>
                  <a:cubicBezTo>
                    <a:pt x="33267" y="3989"/>
                    <a:pt x="33648" y="3144"/>
                    <a:pt x="34029" y="2299"/>
                  </a:cubicBezTo>
                  <a:cubicBezTo>
                    <a:pt x="34242" y="1823"/>
                    <a:pt x="33823" y="1387"/>
                    <a:pt x="33440" y="1387"/>
                  </a:cubicBezTo>
                  <a:cubicBezTo>
                    <a:pt x="33267" y="1387"/>
                    <a:pt x="33101" y="1476"/>
                    <a:pt x="33005" y="1691"/>
                  </a:cubicBezTo>
                  <a:cubicBezTo>
                    <a:pt x="32171" y="3561"/>
                    <a:pt x="31421" y="5001"/>
                    <a:pt x="31266" y="7002"/>
                  </a:cubicBezTo>
                  <a:cubicBezTo>
                    <a:pt x="30992" y="10609"/>
                    <a:pt x="30719" y="14217"/>
                    <a:pt x="30433" y="17812"/>
                  </a:cubicBezTo>
                  <a:cubicBezTo>
                    <a:pt x="30254" y="20253"/>
                    <a:pt x="30064" y="22694"/>
                    <a:pt x="29873" y="25147"/>
                  </a:cubicBezTo>
                  <a:cubicBezTo>
                    <a:pt x="29814" y="25206"/>
                    <a:pt x="29683" y="25301"/>
                    <a:pt x="29445" y="25432"/>
                  </a:cubicBezTo>
                  <a:cubicBezTo>
                    <a:pt x="28647" y="25873"/>
                    <a:pt x="27802" y="26171"/>
                    <a:pt x="26921" y="26409"/>
                  </a:cubicBezTo>
                  <a:cubicBezTo>
                    <a:pt x="26255" y="26591"/>
                    <a:pt x="25607" y="26677"/>
                    <a:pt x="24978" y="26677"/>
                  </a:cubicBezTo>
                  <a:cubicBezTo>
                    <a:pt x="22647" y="26677"/>
                    <a:pt x="20598" y="25488"/>
                    <a:pt x="19050" y="23575"/>
                  </a:cubicBezTo>
                  <a:cubicBezTo>
                    <a:pt x="22134" y="21158"/>
                    <a:pt x="23849" y="16824"/>
                    <a:pt x="22920" y="13133"/>
                  </a:cubicBezTo>
                  <a:cubicBezTo>
                    <a:pt x="22646" y="12026"/>
                    <a:pt x="21920" y="11693"/>
                    <a:pt x="20813" y="11466"/>
                  </a:cubicBezTo>
                  <a:cubicBezTo>
                    <a:pt x="20360" y="11371"/>
                    <a:pt x="19896" y="11288"/>
                    <a:pt x="19431" y="11216"/>
                  </a:cubicBezTo>
                  <a:lnTo>
                    <a:pt x="19431" y="572"/>
                  </a:lnTo>
                  <a:cubicBezTo>
                    <a:pt x="19431" y="191"/>
                    <a:pt x="19137" y="1"/>
                    <a:pt x="18842" y="1"/>
                  </a:cubicBezTo>
                  <a:close/>
                </a:path>
              </a:pathLst>
            </a:custGeom>
            <a:solidFill>
              <a:srgbClr val="DB9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6054;p88">
              <a:extLst>
                <a:ext uri="{FF2B5EF4-FFF2-40B4-BE49-F238E27FC236}">
                  <a16:creationId xmlns:a16="http://schemas.microsoft.com/office/drawing/2014/main" id="{D8BF5992-0634-35C1-ED9A-0649EB21E4B6}"/>
                </a:ext>
              </a:extLst>
            </p:cNvPr>
            <p:cNvSpPr/>
            <p:nvPr/>
          </p:nvSpPr>
          <p:spPr>
            <a:xfrm>
              <a:off x="-5005998" y="2175698"/>
              <a:ext cx="1182324" cy="1881502"/>
            </a:xfrm>
            <a:custGeom>
              <a:avLst/>
              <a:gdLst/>
              <a:ahLst/>
              <a:cxnLst/>
              <a:rect l="l" t="t" r="r" b="b"/>
              <a:pathLst>
                <a:path w="47293" h="75260" extrusionOk="0">
                  <a:moveTo>
                    <a:pt x="1" y="0"/>
                  </a:moveTo>
                  <a:lnTo>
                    <a:pt x="1" y="75260"/>
                  </a:lnTo>
                  <a:lnTo>
                    <a:pt x="47292" y="75260"/>
                  </a:lnTo>
                  <a:lnTo>
                    <a:pt x="47292" y="0"/>
                  </a:lnTo>
                  <a:close/>
                </a:path>
              </a:pathLst>
            </a:custGeom>
            <a:solidFill>
              <a:srgbClr val="FEFD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6055;p88">
              <a:extLst>
                <a:ext uri="{FF2B5EF4-FFF2-40B4-BE49-F238E27FC236}">
                  <a16:creationId xmlns:a16="http://schemas.microsoft.com/office/drawing/2014/main" id="{22B015D8-A306-9662-480C-02AD35B70287}"/>
                </a:ext>
              </a:extLst>
            </p:cNvPr>
            <p:cNvSpPr/>
            <p:nvPr/>
          </p:nvSpPr>
          <p:spPr>
            <a:xfrm>
              <a:off x="-5005998" y="2175698"/>
              <a:ext cx="1182324" cy="426848"/>
            </a:xfrm>
            <a:custGeom>
              <a:avLst/>
              <a:gdLst/>
              <a:ahLst/>
              <a:cxnLst/>
              <a:rect l="l" t="t" r="r" b="b"/>
              <a:pathLst>
                <a:path w="47293" h="17074" extrusionOk="0">
                  <a:moveTo>
                    <a:pt x="1" y="0"/>
                  </a:moveTo>
                  <a:lnTo>
                    <a:pt x="1" y="17074"/>
                  </a:lnTo>
                  <a:lnTo>
                    <a:pt x="47292" y="17074"/>
                  </a:lnTo>
                  <a:lnTo>
                    <a:pt x="4729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6056;p88">
              <a:extLst>
                <a:ext uri="{FF2B5EF4-FFF2-40B4-BE49-F238E27FC236}">
                  <a16:creationId xmlns:a16="http://schemas.microsoft.com/office/drawing/2014/main" id="{FB95830E-8DEB-FD35-D257-60F0CF0006B1}"/>
                </a:ext>
              </a:extLst>
            </p:cNvPr>
            <p:cNvSpPr/>
            <p:nvPr/>
          </p:nvSpPr>
          <p:spPr>
            <a:xfrm>
              <a:off x="-10007226" y="4416751"/>
              <a:ext cx="2578923" cy="1160873"/>
            </a:xfrm>
            <a:custGeom>
              <a:avLst/>
              <a:gdLst/>
              <a:ahLst/>
              <a:cxnLst/>
              <a:rect l="l" t="t" r="r" b="b"/>
              <a:pathLst>
                <a:path w="103157" h="46435" extrusionOk="0">
                  <a:moveTo>
                    <a:pt x="1" y="0"/>
                  </a:moveTo>
                  <a:lnTo>
                    <a:pt x="17956" y="23217"/>
                  </a:lnTo>
                  <a:lnTo>
                    <a:pt x="1" y="46435"/>
                  </a:lnTo>
                  <a:lnTo>
                    <a:pt x="103157" y="46435"/>
                  </a:lnTo>
                  <a:lnTo>
                    <a:pt x="34993" y="23217"/>
                  </a:lnTo>
                  <a:lnTo>
                    <a:pt x="34993" y="0"/>
                  </a:lnTo>
                  <a:close/>
                </a:path>
              </a:pathLst>
            </a:custGeom>
            <a:solidFill>
              <a:schemeClr val="bg1">
                <a:lumMod val="60000"/>
                <a:lumOff val="4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6057;p88">
              <a:extLst>
                <a:ext uri="{FF2B5EF4-FFF2-40B4-BE49-F238E27FC236}">
                  <a16:creationId xmlns:a16="http://schemas.microsoft.com/office/drawing/2014/main" id="{4FAF75AD-2D91-54B1-3E98-2632B3C270C3}"/>
                </a:ext>
              </a:extLst>
            </p:cNvPr>
            <p:cNvSpPr/>
            <p:nvPr/>
          </p:nvSpPr>
          <p:spPr>
            <a:xfrm>
              <a:off x="-9132403" y="5228751"/>
              <a:ext cx="1704100" cy="348873"/>
            </a:xfrm>
            <a:custGeom>
              <a:avLst/>
              <a:gdLst/>
              <a:ahLst/>
              <a:cxnLst/>
              <a:rect l="l" t="t" r="r" b="b"/>
              <a:pathLst>
                <a:path w="68164" h="13955" extrusionOk="0">
                  <a:moveTo>
                    <a:pt x="0" y="0"/>
                  </a:moveTo>
                  <a:lnTo>
                    <a:pt x="68164" y="13955"/>
                  </a:lnTo>
                  <a:lnTo>
                    <a:pt x="68164" y="0"/>
                  </a:lnTo>
                  <a:close/>
                </a:path>
              </a:pathLst>
            </a:custGeom>
            <a:solidFill>
              <a:schemeClr val="tx1">
                <a:lumMod val="5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6058;p88">
              <a:extLst>
                <a:ext uri="{FF2B5EF4-FFF2-40B4-BE49-F238E27FC236}">
                  <a16:creationId xmlns:a16="http://schemas.microsoft.com/office/drawing/2014/main" id="{4D34E2C7-3912-ADD7-62F1-574C997452AA}"/>
                </a:ext>
              </a:extLst>
            </p:cNvPr>
            <p:cNvSpPr/>
            <p:nvPr/>
          </p:nvSpPr>
          <p:spPr>
            <a:xfrm>
              <a:off x="-4580048" y="4416751"/>
              <a:ext cx="2578923" cy="1160873"/>
            </a:xfrm>
            <a:custGeom>
              <a:avLst/>
              <a:gdLst/>
              <a:ahLst/>
              <a:cxnLst/>
              <a:rect l="l" t="t" r="r" b="b"/>
              <a:pathLst>
                <a:path w="103157" h="46435" extrusionOk="0">
                  <a:moveTo>
                    <a:pt x="68152" y="0"/>
                  </a:moveTo>
                  <a:lnTo>
                    <a:pt x="68152" y="23217"/>
                  </a:lnTo>
                  <a:lnTo>
                    <a:pt x="1" y="46435"/>
                  </a:lnTo>
                  <a:lnTo>
                    <a:pt x="103156" y="46435"/>
                  </a:lnTo>
                  <a:lnTo>
                    <a:pt x="85202" y="23217"/>
                  </a:lnTo>
                  <a:lnTo>
                    <a:pt x="103156" y="0"/>
                  </a:lnTo>
                  <a:close/>
                </a:path>
              </a:pathLst>
            </a:custGeom>
            <a:solidFill>
              <a:schemeClr val="bg1">
                <a:lumMod val="60000"/>
                <a:lumOff val="4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6059;p88">
              <a:extLst>
                <a:ext uri="{FF2B5EF4-FFF2-40B4-BE49-F238E27FC236}">
                  <a16:creationId xmlns:a16="http://schemas.microsoft.com/office/drawing/2014/main" id="{3DC65E8B-4C86-E109-FBA6-A3DD18BA9E66}"/>
                </a:ext>
              </a:extLst>
            </p:cNvPr>
            <p:cNvSpPr/>
            <p:nvPr/>
          </p:nvSpPr>
          <p:spPr>
            <a:xfrm>
              <a:off x="-4580048" y="5228751"/>
              <a:ext cx="1703801" cy="348873"/>
            </a:xfrm>
            <a:custGeom>
              <a:avLst/>
              <a:gdLst/>
              <a:ahLst/>
              <a:cxnLst/>
              <a:rect l="l" t="t" r="r" b="b"/>
              <a:pathLst>
                <a:path w="68152" h="13955" extrusionOk="0">
                  <a:moveTo>
                    <a:pt x="1" y="0"/>
                  </a:moveTo>
                  <a:lnTo>
                    <a:pt x="1" y="13955"/>
                  </a:lnTo>
                  <a:lnTo>
                    <a:pt x="68152" y="0"/>
                  </a:lnTo>
                  <a:close/>
                </a:path>
              </a:pathLst>
            </a:custGeom>
            <a:solidFill>
              <a:schemeClr val="tx1">
                <a:lumMod val="5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6060;p88">
              <a:extLst>
                <a:ext uri="{FF2B5EF4-FFF2-40B4-BE49-F238E27FC236}">
                  <a16:creationId xmlns:a16="http://schemas.microsoft.com/office/drawing/2014/main" id="{EE32F2AD-02F1-9533-2E12-5521636B5B0E}"/>
                </a:ext>
              </a:extLst>
            </p:cNvPr>
            <p:cNvSpPr/>
            <p:nvPr/>
          </p:nvSpPr>
          <p:spPr>
            <a:xfrm>
              <a:off x="-9132403" y="3877100"/>
              <a:ext cx="6270750" cy="1427875"/>
            </a:xfrm>
            <a:custGeom>
              <a:avLst/>
              <a:gdLst/>
              <a:ahLst/>
              <a:cxnLst/>
              <a:rect l="l" t="t" r="r" b="b"/>
              <a:pathLst>
                <a:path w="250830" h="57115" extrusionOk="0">
                  <a:moveTo>
                    <a:pt x="0" y="0"/>
                  </a:moveTo>
                  <a:lnTo>
                    <a:pt x="0" y="57114"/>
                  </a:lnTo>
                  <a:lnTo>
                    <a:pt x="250829" y="57114"/>
                  </a:lnTo>
                  <a:lnTo>
                    <a:pt x="250829" y="0"/>
                  </a:lnTo>
                  <a:close/>
                </a:path>
              </a:pathLst>
            </a:custGeom>
            <a:solidFill>
              <a:srgbClr val="E289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6061;p88">
              <a:extLst>
                <a:ext uri="{FF2B5EF4-FFF2-40B4-BE49-F238E27FC236}">
                  <a16:creationId xmlns:a16="http://schemas.microsoft.com/office/drawing/2014/main" id="{91E895B7-811E-E84F-01AB-6644AA913397}"/>
                </a:ext>
              </a:extLst>
            </p:cNvPr>
            <p:cNvSpPr/>
            <p:nvPr/>
          </p:nvSpPr>
          <p:spPr>
            <a:xfrm>
              <a:off x="-6712951" y="425299"/>
              <a:ext cx="1322958" cy="705621"/>
            </a:xfrm>
            <a:custGeom>
              <a:avLst/>
              <a:gdLst/>
              <a:ahLst/>
              <a:cxnLst/>
              <a:rect l="l" t="t" r="r" b="b"/>
              <a:pathLst>
                <a:path w="54696" h="29026" extrusionOk="0">
                  <a:moveTo>
                    <a:pt x="18848" y="0"/>
                  </a:moveTo>
                  <a:cubicBezTo>
                    <a:pt x="18550" y="0"/>
                    <a:pt x="18253" y="191"/>
                    <a:pt x="18253" y="572"/>
                  </a:cubicBezTo>
                  <a:lnTo>
                    <a:pt x="18253" y="11049"/>
                  </a:lnTo>
                  <a:cubicBezTo>
                    <a:pt x="16717" y="10859"/>
                    <a:pt x="15169" y="10751"/>
                    <a:pt x="13645" y="10632"/>
                  </a:cubicBezTo>
                  <a:cubicBezTo>
                    <a:pt x="11704" y="10466"/>
                    <a:pt x="9752" y="10323"/>
                    <a:pt x="7811" y="10192"/>
                  </a:cubicBezTo>
                  <a:cubicBezTo>
                    <a:pt x="7335" y="8549"/>
                    <a:pt x="6870" y="6906"/>
                    <a:pt x="6394" y="5263"/>
                  </a:cubicBezTo>
                  <a:cubicBezTo>
                    <a:pt x="6313" y="4974"/>
                    <a:pt x="6084" y="4849"/>
                    <a:pt x="5850" y="4849"/>
                  </a:cubicBezTo>
                  <a:cubicBezTo>
                    <a:pt x="5495" y="4849"/>
                    <a:pt x="5129" y="5135"/>
                    <a:pt x="5251" y="5572"/>
                  </a:cubicBezTo>
                  <a:cubicBezTo>
                    <a:pt x="5692" y="7084"/>
                    <a:pt x="6120" y="8596"/>
                    <a:pt x="6549" y="10120"/>
                  </a:cubicBezTo>
                  <a:cubicBezTo>
                    <a:pt x="4644" y="10001"/>
                    <a:pt x="2727" y="9894"/>
                    <a:pt x="810" y="9799"/>
                  </a:cubicBezTo>
                  <a:cubicBezTo>
                    <a:pt x="798" y="9798"/>
                    <a:pt x="786" y="9798"/>
                    <a:pt x="774" y="9798"/>
                  </a:cubicBezTo>
                  <a:cubicBezTo>
                    <a:pt x="1" y="9798"/>
                    <a:pt x="24" y="10942"/>
                    <a:pt x="810" y="10978"/>
                  </a:cubicBezTo>
                  <a:cubicBezTo>
                    <a:pt x="3715" y="11120"/>
                    <a:pt x="6620" y="11299"/>
                    <a:pt x="9525" y="11501"/>
                  </a:cubicBezTo>
                  <a:cubicBezTo>
                    <a:pt x="12478" y="11704"/>
                    <a:pt x="15621" y="11763"/>
                    <a:pt x="18598" y="12240"/>
                  </a:cubicBezTo>
                  <a:cubicBezTo>
                    <a:pt x="18681" y="12275"/>
                    <a:pt x="18776" y="12287"/>
                    <a:pt x="18872" y="12287"/>
                  </a:cubicBezTo>
                  <a:cubicBezTo>
                    <a:pt x="19646" y="12406"/>
                    <a:pt x="20420" y="12561"/>
                    <a:pt x="21158" y="12764"/>
                  </a:cubicBezTo>
                  <a:cubicBezTo>
                    <a:pt x="22110" y="13014"/>
                    <a:pt x="21920" y="14871"/>
                    <a:pt x="21896" y="15562"/>
                  </a:cubicBezTo>
                  <a:cubicBezTo>
                    <a:pt x="21801" y="17752"/>
                    <a:pt x="20872" y="19883"/>
                    <a:pt x="19419" y="21562"/>
                  </a:cubicBezTo>
                  <a:cubicBezTo>
                    <a:pt x="17589" y="23681"/>
                    <a:pt x="14280" y="25065"/>
                    <a:pt x="11176" y="25065"/>
                  </a:cubicBezTo>
                  <a:cubicBezTo>
                    <a:pt x="8908" y="25065"/>
                    <a:pt x="6750" y="24327"/>
                    <a:pt x="5358" y="22598"/>
                  </a:cubicBezTo>
                  <a:cubicBezTo>
                    <a:pt x="5218" y="22422"/>
                    <a:pt x="5023" y="22349"/>
                    <a:pt x="4831" y="22349"/>
                  </a:cubicBezTo>
                  <a:cubicBezTo>
                    <a:pt x="4373" y="22349"/>
                    <a:pt x="3931" y="22765"/>
                    <a:pt x="4275" y="23193"/>
                  </a:cubicBezTo>
                  <a:cubicBezTo>
                    <a:pt x="5986" y="25319"/>
                    <a:pt x="8526" y="26197"/>
                    <a:pt x="11153" y="26197"/>
                  </a:cubicBezTo>
                  <a:cubicBezTo>
                    <a:pt x="13588" y="26197"/>
                    <a:pt x="16099" y="25443"/>
                    <a:pt x="18098" y="24229"/>
                  </a:cubicBezTo>
                  <a:cubicBezTo>
                    <a:pt x="20007" y="26588"/>
                    <a:pt x="22407" y="27770"/>
                    <a:pt x="25049" y="27770"/>
                  </a:cubicBezTo>
                  <a:cubicBezTo>
                    <a:pt x="26395" y="27770"/>
                    <a:pt x="27803" y="27463"/>
                    <a:pt x="29242" y="26849"/>
                  </a:cubicBezTo>
                  <a:cubicBezTo>
                    <a:pt x="29528" y="26718"/>
                    <a:pt x="30016" y="26539"/>
                    <a:pt x="30421" y="26289"/>
                  </a:cubicBezTo>
                  <a:cubicBezTo>
                    <a:pt x="32252" y="27881"/>
                    <a:pt x="34378" y="29004"/>
                    <a:pt x="36556" y="29004"/>
                  </a:cubicBezTo>
                  <a:cubicBezTo>
                    <a:pt x="37848" y="29004"/>
                    <a:pt x="39157" y="28609"/>
                    <a:pt x="40434" y="27682"/>
                  </a:cubicBezTo>
                  <a:cubicBezTo>
                    <a:pt x="40791" y="27420"/>
                    <a:pt x="41077" y="27158"/>
                    <a:pt x="41291" y="26896"/>
                  </a:cubicBezTo>
                  <a:cubicBezTo>
                    <a:pt x="42256" y="27956"/>
                    <a:pt x="43625" y="28599"/>
                    <a:pt x="45018" y="28885"/>
                  </a:cubicBezTo>
                  <a:cubicBezTo>
                    <a:pt x="45445" y="28971"/>
                    <a:pt x="46008" y="29025"/>
                    <a:pt x="46617" y="29025"/>
                  </a:cubicBezTo>
                  <a:cubicBezTo>
                    <a:pt x="48366" y="29025"/>
                    <a:pt x="50499" y="28577"/>
                    <a:pt x="50923" y="27146"/>
                  </a:cubicBezTo>
                  <a:cubicBezTo>
                    <a:pt x="52138" y="23062"/>
                    <a:pt x="53352" y="18967"/>
                    <a:pt x="54567" y="14883"/>
                  </a:cubicBezTo>
                  <a:cubicBezTo>
                    <a:pt x="54695" y="14439"/>
                    <a:pt x="54334" y="14151"/>
                    <a:pt x="53979" y="14151"/>
                  </a:cubicBezTo>
                  <a:cubicBezTo>
                    <a:pt x="53743" y="14151"/>
                    <a:pt x="53509" y="14278"/>
                    <a:pt x="53424" y="14573"/>
                  </a:cubicBezTo>
                  <a:cubicBezTo>
                    <a:pt x="52435" y="17883"/>
                    <a:pt x="51459" y="21205"/>
                    <a:pt x="50471" y="24515"/>
                  </a:cubicBezTo>
                  <a:cubicBezTo>
                    <a:pt x="50257" y="25229"/>
                    <a:pt x="50054" y="25932"/>
                    <a:pt x="49840" y="26634"/>
                  </a:cubicBezTo>
                  <a:cubicBezTo>
                    <a:pt x="49554" y="27587"/>
                    <a:pt x="48947" y="27349"/>
                    <a:pt x="47899" y="27623"/>
                  </a:cubicBezTo>
                  <a:cubicBezTo>
                    <a:pt x="47412" y="27752"/>
                    <a:pt x="46886" y="27817"/>
                    <a:pt x="46352" y="27817"/>
                  </a:cubicBezTo>
                  <a:cubicBezTo>
                    <a:pt x="44666" y="27817"/>
                    <a:pt x="42887" y="27166"/>
                    <a:pt x="41910" y="25801"/>
                  </a:cubicBezTo>
                  <a:cubicBezTo>
                    <a:pt x="42125" y="25146"/>
                    <a:pt x="42196" y="24408"/>
                    <a:pt x="42351" y="23455"/>
                  </a:cubicBezTo>
                  <a:cubicBezTo>
                    <a:pt x="42958" y="19705"/>
                    <a:pt x="43565" y="15966"/>
                    <a:pt x="44184" y="12228"/>
                  </a:cubicBezTo>
                  <a:cubicBezTo>
                    <a:pt x="44363" y="11120"/>
                    <a:pt x="44542" y="10025"/>
                    <a:pt x="44720" y="8918"/>
                  </a:cubicBezTo>
                  <a:cubicBezTo>
                    <a:pt x="44839" y="8203"/>
                    <a:pt x="46054" y="6846"/>
                    <a:pt x="46578" y="6072"/>
                  </a:cubicBezTo>
                  <a:cubicBezTo>
                    <a:pt x="46877" y="5631"/>
                    <a:pt x="46467" y="5208"/>
                    <a:pt x="46047" y="5208"/>
                  </a:cubicBezTo>
                  <a:cubicBezTo>
                    <a:pt x="45866" y="5208"/>
                    <a:pt x="45683" y="5287"/>
                    <a:pt x="45554" y="5477"/>
                  </a:cubicBezTo>
                  <a:cubicBezTo>
                    <a:pt x="44506" y="7049"/>
                    <a:pt x="43661" y="8096"/>
                    <a:pt x="43363" y="9930"/>
                  </a:cubicBezTo>
                  <a:cubicBezTo>
                    <a:pt x="42863" y="12954"/>
                    <a:pt x="42375" y="15978"/>
                    <a:pt x="41887" y="19014"/>
                  </a:cubicBezTo>
                  <a:cubicBezTo>
                    <a:pt x="41506" y="21265"/>
                    <a:pt x="41136" y="23527"/>
                    <a:pt x="40779" y="25789"/>
                  </a:cubicBezTo>
                  <a:cubicBezTo>
                    <a:pt x="40786" y="25740"/>
                    <a:pt x="40789" y="25717"/>
                    <a:pt x="40784" y="25717"/>
                  </a:cubicBezTo>
                  <a:lnTo>
                    <a:pt x="40784" y="25717"/>
                  </a:lnTo>
                  <a:cubicBezTo>
                    <a:pt x="40770" y="25717"/>
                    <a:pt x="40709" y="25843"/>
                    <a:pt x="40541" y="26027"/>
                  </a:cubicBezTo>
                  <a:cubicBezTo>
                    <a:pt x="40077" y="26515"/>
                    <a:pt x="39529" y="26896"/>
                    <a:pt x="38946" y="27242"/>
                  </a:cubicBezTo>
                  <a:cubicBezTo>
                    <a:pt x="38148" y="27704"/>
                    <a:pt x="37340" y="27901"/>
                    <a:pt x="36543" y="27901"/>
                  </a:cubicBezTo>
                  <a:cubicBezTo>
                    <a:pt x="34531" y="27901"/>
                    <a:pt x="32587" y="26650"/>
                    <a:pt x="31052" y="25277"/>
                  </a:cubicBezTo>
                  <a:cubicBezTo>
                    <a:pt x="31135" y="24313"/>
                    <a:pt x="31207" y="23348"/>
                    <a:pt x="31278" y="22384"/>
                  </a:cubicBezTo>
                  <a:cubicBezTo>
                    <a:pt x="31600" y="18145"/>
                    <a:pt x="31921" y="13918"/>
                    <a:pt x="32254" y="9680"/>
                  </a:cubicBezTo>
                  <a:cubicBezTo>
                    <a:pt x="32350" y="8334"/>
                    <a:pt x="32457" y="6989"/>
                    <a:pt x="32552" y="5644"/>
                  </a:cubicBezTo>
                  <a:cubicBezTo>
                    <a:pt x="32576" y="5405"/>
                    <a:pt x="32576" y="5536"/>
                    <a:pt x="32897" y="4834"/>
                  </a:cubicBezTo>
                  <a:cubicBezTo>
                    <a:pt x="33266" y="3977"/>
                    <a:pt x="33647" y="3131"/>
                    <a:pt x="34028" y="2286"/>
                  </a:cubicBezTo>
                  <a:cubicBezTo>
                    <a:pt x="34241" y="1813"/>
                    <a:pt x="33831" y="1384"/>
                    <a:pt x="33450" y="1384"/>
                  </a:cubicBezTo>
                  <a:cubicBezTo>
                    <a:pt x="33275" y="1384"/>
                    <a:pt x="33105" y="1474"/>
                    <a:pt x="33004" y="1691"/>
                  </a:cubicBezTo>
                  <a:cubicBezTo>
                    <a:pt x="32171" y="3560"/>
                    <a:pt x="31421" y="4989"/>
                    <a:pt x="31266" y="7001"/>
                  </a:cubicBezTo>
                  <a:cubicBezTo>
                    <a:pt x="30992" y="10597"/>
                    <a:pt x="30718" y="14204"/>
                    <a:pt x="30445" y="17812"/>
                  </a:cubicBezTo>
                  <a:cubicBezTo>
                    <a:pt x="30254" y="20253"/>
                    <a:pt x="30076" y="22693"/>
                    <a:pt x="29885" y="25134"/>
                  </a:cubicBezTo>
                  <a:cubicBezTo>
                    <a:pt x="29814" y="25194"/>
                    <a:pt x="29683" y="25289"/>
                    <a:pt x="29444" y="25432"/>
                  </a:cubicBezTo>
                  <a:cubicBezTo>
                    <a:pt x="28659" y="25872"/>
                    <a:pt x="27801" y="26170"/>
                    <a:pt x="26932" y="26408"/>
                  </a:cubicBezTo>
                  <a:cubicBezTo>
                    <a:pt x="26270" y="26589"/>
                    <a:pt x="25624" y="26675"/>
                    <a:pt x="24998" y="26675"/>
                  </a:cubicBezTo>
                  <a:cubicBezTo>
                    <a:pt x="22660" y="26675"/>
                    <a:pt x="20602" y="25478"/>
                    <a:pt x="19062" y="23562"/>
                  </a:cubicBezTo>
                  <a:cubicBezTo>
                    <a:pt x="22146" y="21146"/>
                    <a:pt x="23849" y="16812"/>
                    <a:pt x="22932" y="13133"/>
                  </a:cubicBezTo>
                  <a:cubicBezTo>
                    <a:pt x="22646" y="12025"/>
                    <a:pt x="21920" y="11692"/>
                    <a:pt x="20812" y="11466"/>
                  </a:cubicBezTo>
                  <a:cubicBezTo>
                    <a:pt x="20360" y="11371"/>
                    <a:pt x="19896" y="11287"/>
                    <a:pt x="19443" y="11216"/>
                  </a:cubicBezTo>
                  <a:lnTo>
                    <a:pt x="19443" y="572"/>
                  </a:lnTo>
                  <a:cubicBezTo>
                    <a:pt x="19443" y="191"/>
                    <a:pt x="19146" y="0"/>
                    <a:pt x="18848" y="0"/>
                  </a:cubicBezTo>
                  <a:close/>
                </a:path>
              </a:pathLst>
            </a:custGeom>
            <a:solidFill>
              <a:srgbClr val="7F36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cxnSp>
        <p:nvCxnSpPr>
          <p:cNvPr id="37" name="Conector recto 36">
            <a:extLst>
              <a:ext uri="{FF2B5EF4-FFF2-40B4-BE49-F238E27FC236}">
                <a16:creationId xmlns:a16="http://schemas.microsoft.com/office/drawing/2014/main" id="{DAD953AF-79B5-CC5F-5F0E-5CD8EABF0B0E}"/>
              </a:ext>
            </a:extLst>
          </p:cNvPr>
          <p:cNvCxnSpPr/>
          <p:nvPr/>
        </p:nvCxnSpPr>
        <p:spPr>
          <a:xfrm flipH="1">
            <a:off x="1470233" y="852356"/>
            <a:ext cx="5835599" cy="0"/>
          </a:xfrm>
          <a:prstGeom prst="line">
            <a:avLst/>
          </a:prstGeom>
          <a:ln w="12700">
            <a:solidFill>
              <a:srgbClr val="E2898B"/>
            </a:solidFill>
            <a:prstDash val="sysDash"/>
          </a:ln>
        </p:spPr>
        <p:style>
          <a:lnRef idx="1">
            <a:schemeClr val="dk1"/>
          </a:lnRef>
          <a:fillRef idx="0">
            <a:schemeClr val="dk1"/>
          </a:fillRef>
          <a:effectRef idx="0">
            <a:schemeClr val="dk1"/>
          </a:effectRef>
          <a:fontRef idx="minor">
            <a:schemeClr val="tx1"/>
          </a:fontRef>
        </p:style>
      </p:cxnSp>
    </p:spTree>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206381AD-4C2B-4745-99B1-0BBCE6131A71}"/>
              </a:ext>
            </a:extLst>
          </p:cNvPr>
          <p:cNvSpPr>
            <a:spLocks noGrp="1"/>
          </p:cNvSpPr>
          <p:nvPr>
            <p:ph type="body" sz="quarter" idx="4294967295"/>
          </p:nvPr>
        </p:nvSpPr>
        <p:spPr>
          <a:xfrm>
            <a:off x="528917" y="122832"/>
            <a:ext cx="9144000" cy="576262"/>
          </a:xfrm>
          <a:prstGeom prst="rect">
            <a:avLst/>
          </a:prstGeom>
        </p:spPr>
        <p:txBody>
          <a:bodyPr>
            <a:noAutofit/>
          </a:bodyPr>
          <a:lstStyle/>
          <a:p>
            <a:pPr marL="114300" indent="0">
              <a:buNone/>
            </a:pPr>
            <a:r>
              <a:rPr lang="en-US" sz="3600" b="1" dirty="0">
                <a:solidFill>
                  <a:srgbClr val="6096C8"/>
                </a:solidFill>
              </a:rPr>
              <a:t>Infographic Style</a:t>
            </a:r>
          </a:p>
        </p:txBody>
      </p:sp>
      <p:sp>
        <p:nvSpPr>
          <p:cNvPr id="75" name="TextBox 74">
            <a:extLst>
              <a:ext uri="{FF2B5EF4-FFF2-40B4-BE49-F238E27FC236}">
                <a16:creationId xmlns:a16="http://schemas.microsoft.com/office/drawing/2014/main" id="{9CD91629-9AC9-4F00-B41C-5D63A2E135F9}"/>
              </a:ext>
            </a:extLst>
          </p:cNvPr>
          <p:cNvSpPr txBox="1"/>
          <p:nvPr/>
        </p:nvSpPr>
        <p:spPr>
          <a:xfrm>
            <a:off x="528917" y="991489"/>
            <a:ext cx="2125285" cy="461665"/>
          </a:xfrm>
          <a:prstGeom prst="rect">
            <a:avLst/>
          </a:prstGeom>
          <a:noFill/>
        </p:spPr>
        <p:txBody>
          <a:bodyPr wrap="square" rtlCol="0" anchor="ctr">
            <a:spAutoFit/>
          </a:bodyPr>
          <a:lstStyle/>
          <a:p>
            <a:r>
              <a:rPr lang="en-US" altLang="ko-KR" sz="2400" b="1" dirty="0">
                <a:solidFill>
                  <a:srgbClr val="E2898B"/>
                </a:solidFill>
                <a:cs typeface="Arial" pitchFamily="34" charset="0"/>
              </a:rPr>
              <a:t>Contents A</a:t>
            </a:r>
            <a:endParaRPr lang="ko-KR" altLang="en-US" sz="2400" b="1" dirty="0">
              <a:solidFill>
                <a:srgbClr val="E2898B"/>
              </a:solidFill>
              <a:cs typeface="Arial" pitchFamily="34" charset="0"/>
            </a:endParaRPr>
          </a:p>
        </p:txBody>
      </p:sp>
      <p:sp>
        <p:nvSpPr>
          <p:cNvPr id="82" name="TextBox 81">
            <a:extLst>
              <a:ext uri="{FF2B5EF4-FFF2-40B4-BE49-F238E27FC236}">
                <a16:creationId xmlns:a16="http://schemas.microsoft.com/office/drawing/2014/main" id="{C4D96E1A-EF20-45AE-829A-E3DA360116A1}"/>
              </a:ext>
            </a:extLst>
          </p:cNvPr>
          <p:cNvSpPr txBox="1"/>
          <p:nvPr/>
        </p:nvSpPr>
        <p:spPr>
          <a:xfrm>
            <a:off x="1069064" y="4328212"/>
            <a:ext cx="2050612" cy="461665"/>
          </a:xfrm>
          <a:prstGeom prst="rect">
            <a:avLst/>
          </a:prstGeom>
          <a:noFill/>
        </p:spPr>
        <p:txBody>
          <a:bodyPr wrap="square" rtlCol="0" anchor="ctr">
            <a:spAutoFit/>
          </a:bodyPr>
          <a:lstStyle/>
          <a:p>
            <a:pPr algn="r"/>
            <a:r>
              <a:rPr lang="en-US" altLang="ko-KR" sz="2400" b="1" dirty="0">
                <a:solidFill>
                  <a:srgbClr val="E2898B"/>
                </a:solidFill>
                <a:cs typeface="Arial" pitchFamily="34" charset="0"/>
              </a:rPr>
              <a:t>Contents B</a:t>
            </a:r>
            <a:endParaRPr lang="ko-KR" altLang="en-US" sz="2400" b="1" dirty="0">
              <a:solidFill>
                <a:srgbClr val="E2898B"/>
              </a:solidFill>
              <a:cs typeface="Arial" pitchFamily="34" charset="0"/>
            </a:endParaRPr>
          </a:p>
        </p:txBody>
      </p:sp>
      <p:grpSp>
        <p:nvGrpSpPr>
          <p:cNvPr id="76" name="Group 75">
            <a:extLst>
              <a:ext uri="{FF2B5EF4-FFF2-40B4-BE49-F238E27FC236}">
                <a16:creationId xmlns:a16="http://schemas.microsoft.com/office/drawing/2014/main" id="{610D6D41-DCB6-4CC9-8EA2-B93E8E75ED08}"/>
              </a:ext>
            </a:extLst>
          </p:cNvPr>
          <p:cNvGrpSpPr/>
          <p:nvPr/>
        </p:nvGrpSpPr>
        <p:grpSpPr>
          <a:xfrm>
            <a:off x="496613" y="2899552"/>
            <a:ext cx="2642111" cy="686145"/>
            <a:chOff x="60897" y="2082384"/>
            <a:chExt cx="3024336" cy="914860"/>
          </a:xfrm>
        </p:grpSpPr>
        <p:sp>
          <p:nvSpPr>
            <p:cNvPr id="77" name="TextBox 76">
              <a:extLst>
                <a:ext uri="{FF2B5EF4-FFF2-40B4-BE49-F238E27FC236}">
                  <a16:creationId xmlns:a16="http://schemas.microsoft.com/office/drawing/2014/main" id="{9CF6AB07-C2C0-42F7-BABD-03ED10B04DF9}"/>
                </a:ext>
              </a:extLst>
            </p:cNvPr>
            <p:cNvSpPr txBox="1"/>
            <p:nvPr/>
          </p:nvSpPr>
          <p:spPr>
            <a:xfrm>
              <a:off x="60897" y="2082384"/>
              <a:ext cx="3024336" cy="338554"/>
            </a:xfrm>
            <a:prstGeom prst="rect">
              <a:avLst/>
            </a:prstGeom>
            <a:noFill/>
          </p:spPr>
          <p:txBody>
            <a:bodyPr wrap="square" rtlCol="0" anchor="ctr">
              <a:spAutoFit/>
            </a:bodyPr>
            <a:lstStyle/>
            <a:p>
              <a:pPr algn="r"/>
              <a:r>
                <a:rPr lang="en-US" altLang="ko-KR" sz="1050" b="1" dirty="0">
                  <a:solidFill>
                    <a:schemeClr val="tx1">
                      <a:lumMod val="75000"/>
                      <a:lumOff val="25000"/>
                    </a:schemeClr>
                  </a:solidFill>
                  <a:cs typeface="Arial" pitchFamily="34" charset="0"/>
                </a:rPr>
                <a:t>Content  Here</a:t>
              </a:r>
              <a:endParaRPr lang="ko-KR" altLang="en-US" sz="1050" b="1" dirty="0">
                <a:solidFill>
                  <a:schemeClr val="tx1">
                    <a:lumMod val="75000"/>
                    <a:lumOff val="25000"/>
                  </a:schemeClr>
                </a:solidFill>
                <a:cs typeface="Arial" pitchFamily="34" charset="0"/>
              </a:endParaRPr>
            </a:p>
          </p:txBody>
        </p:sp>
        <p:sp>
          <p:nvSpPr>
            <p:cNvPr id="78" name="TextBox 77">
              <a:extLst>
                <a:ext uri="{FF2B5EF4-FFF2-40B4-BE49-F238E27FC236}">
                  <a16:creationId xmlns:a16="http://schemas.microsoft.com/office/drawing/2014/main" id="{4AA83329-7C1F-415E-B782-A56511D5B467}"/>
                </a:ext>
              </a:extLst>
            </p:cNvPr>
            <p:cNvSpPr txBox="1"/>
            <p:nvPr/>
          </p:nvSpPr>
          <p:spPr>
            <a:xfrm>
              <a:off x="60897" y="2320136"/>
              <a:ext cx="3024336" cy="677108"/>
            </a:xfrm>
            <a:prstGeom prst="rect">
              <a:avLst/>
            </a:prstGeom>
            <a:noFill/>
          </p:spPr>
          <p:txBody>
            <a:bodyPr wrap="square" rtlCol="0">
              <a:spAutoFit/>
            </a:bodyPr>
            <a:lstStyle/>
            <a:p>
              <a:pPr algn="r"/>
              <a:r>
                <a:rPr lang="en-US" altLang="ko-KR" sz="900" dirty="0">
                  <a:solidFill>
                    <a:schemeClr val="tx1">
                      <a:lumMod val="75000"/>
                      <a:lumOff val="25000"/>
                    </a:schemeClr>
                  </a:solidFill>
                  <a:cs typeface="Arial" pitchFamily="34" charset="0"/>
                </a:rPr>
                <a:t>Get a modern PowerPoint  Presentation that is beautifully designed. Easy to change colors, photos and Text.  </a:t>
              </a:r>
              <a:endParaRPr lang="ko-KR" altLang="en-US" sz="900" dirty="0">
                <a:solidFill>
                  <a:schemeClr val="tx1">
                    <a:lumMod val="75000"/>
                    <a:lumOff val="25000"/>
                  </a:schemeClr>
                </a:solidFill>
                <a:cs typeface="Arial" pitchFamily="34" charset="0"/>
              </a:endParaRPr>
            </a:p>
          </p:txBody>
        </p:sp>
      </p:grpSp>
      <p:grpSp>
        <p:nvGrpSpPr>
          <p:cNvPr id="79" name="Group 78">
            <a:extLst>
              <a:ext uri="{FF2B5EF4-FFF2-40B4-BE49-F238E27FC236}">
                <a16:creationId xmlns:a16="http://schemas.microsoft.com/office/drawing/2014/main" id="{40BCD574-F96B-4E3A-9841-3076B6313774}"/>
              </a:ext>
            </a:extLst>
          </p:cNvPr>
          <p:cNvGrpSpPr/>
          <p:nvPr/>
        </p:nvGrpSpPr>
        <p:grpSpPr>
          <a:xfrm>
            <a:off x="496613" y="3637665"/>
            <a:ext cx="2642111" cy="686145"/>
            <a:chOff x="60897" y="3066534"/>
            <a:chExt cx="3024336" cy="914860"/>
          </a:xfrm>
        </p:grpSpPr>
        <p:sp>
          <p:nvSpPr>
            <p:cNvPr id="80" name="TextBox 79">
              <a:extLst>
                <a:ext uri="{FF2B5EF4-FFF2-40B4-BE49-F238E27FC236}">
                  <a16:creationId xmlns:a16="http://schemas.microsoft.com/office/drawing/2014/main" id="{4BCEF8ED-052B-460B-94AC-2F931E963775}"/>
                </a:ext>
              </a:extLst>
            </p:cNvPr>
            <p:cNvSpPr txBox="1"/>
            <p:nvPr/>
          </p:nvSpPr>
          <p:spPr>
            <a:xfrm>
              <a:off x="60897" y="3066534"/>
              <a:ext cx="3024336" cy="338554"/>
            </a:xfrm>
            <a:prstGeom prst="rect">
              <a:avLst/>
            </a:prstGeom>
            <a:noFill/>
          </p:spPr>
          <p:txBody>
            <a:bodyPr wrap="square" rtlCol="0" anchor="ctr">
              <a:spAutoFit/>
            </a:bodyPr>
            <a:lstStyle/>
            <a:p>
              <a:pPr algn="r"/>
              <a:r>
                <a:rPr lang="en-US" altLang="ko-KR" sz="1050" b="1" dirty="0">
                  <a:solidFill>
                    <a:schemeClr val="tx1">
                      <a:lumMod val="75000"/>
                      <a:lumOff val="25000"/>
                    </a:schemeClr>
                  </a:solidFill>
                  <a:cs typeface="Arial" pitchFamily="34" charset="0"/>
                </a:rPr>
                <a:t>Content  Here</a:t>
              </a:r>
              <a:endParaRPr lang="ko-KR" altLang="en-US" sz="1050" b="1" dirty="0">
                <a:solidFill>
                  <a:schemeClr val="tx1">
                    <a:lumMod val="75000"/>
                    <a:lumOff val="25000"/>
                  </a:schemeClr>
                </a:solidFill>
                <a:cs typeface="Arial" pitchFamily="34" charset="0"/>
              </a:endParaRPr>
            </a:p>
          </p:txBody>
        </p:sp>
        <p:sp>
          <p:nvSpPr>
            <p:cNvPr id="81" name="TextBox 80">
              <a:extLst>
                <a:ext uri="{FF2B5EF4-FFF2-40B4-BE49-F238E27FC236}">
                  <a16:creationId xmlns:a16="http://schemas.microsoft.com/office/drawing/2014/main" id="{1996A68F-802D-47C1-A385-C1C274087CAE}"/>
                </a:ext>
              </a:extLst>
            </p:cNvPr>
            <p:cNvSpPr txBox="1"/>
            <p:nvPr/>
          </p:nvSpPr>
          <p:spPr>
            <a:xfrm>
              <a:off x="60897" y="3304286"/>
              <a:ext cx="3024336" cy="677108"/>
            </a:xfrm>
            <a:prstGeom prst="rect">
              <a:avLst/>
            </a:prstGeom>
            <a:noFill/>
          </p:spPr>
          <p:txBody>
            <a:bodyPr wrap="square" rtlCol="0">
              <a:spAutoFit/>
            </a:bodyPr>
            <a:lstStyle/>
            <a:p>
              <a:pPr algn="r"/>
              <a:r>
                <a:rPr lang="en-US" altLang="ko-KR" sz="900" dirty="0">
                  <a:solidFill>
                    <a:schemeClr val="tx1">
                      <a:lumMod val="75000"/>
                      <a:lumOff val="25000"/>
                    </a:schemeClr>
                  </a:solidFill>
                  <a:cs typeface="Arial" pitchFamily="34" charset="0"/>
                </a:rPr>
                <a:t>Get a modern PowerPoint  Presentation that is beautifully designed. Easy to change colors, photos and Text. </a:t>
              </a:r>
              <a:endParaRPr lang="ko-KR" altLang="en-US" sz="900" dirty="0">
                <a:solidFill>
                  <a:schemeClr val="tx1">
                    <a:lumMod val="75000"/>
                    <a:lumOff val="25000"/>
                  </a:schemeClr>
                </a:solidFill>
                <a:cs typeface="Arial" pitchFamily="34" charset="0"/>
              </a:endParaRPr>
            </a:p>
          </p:txBody>
        </p:sp>
      </p:grpSp>
      <p:grpSp>
        <p:nvGrpSpPr>
          <p:cNvPr id="69" name="Group 68">
            <a:extLst>
              <a:ext uri="{FF2B5EF4-FFF2-40B4-BE49-F238E27FC236}">
                <a16:creationId xmlns:a16="http://schemas.microsoft.com/office/drawing/2014/main" id="{7A13D101-5E10-4C4D-BC64-AC5F4827770C}"/>
              </a:ext>
            </a:extLst>
          </p:cNvPr>
          <p:cNvGrpSpPr/>
          <p:nvPr/>
        </p:nvGrpSpPr>
        <p:grpSpPr>
          <a:xfrm>
            <a:off x="547967" y="1475295"/>
            <a:ext cx="2590757" cy="686145"/>
            <a:chOff x="5940152" y="3708886"/>
            <a:chExt cx="3024336" cy="914860"/>
          </a:xfrm>
        </p:grpSpPr>
        <p:sp>
          <p:nvSpPr>
            <p:cNvPr id="70" name="TextBox 69">
              <a:extLst>
                <a:ext uri="{FF2B5EF4-FFF2-40B4-BE49-F238E27FC236}">
                  <a16:creationId xmlns:a16="http://schemas.microsoft.com/office/drawing/2014/main" id="{7AC8FE3B-580C-47E8-9991-CA05E15BD26F}"/>
                </a:ext>
              </a:extLst>
            </p:cNvPr>
            <p:cNvSpPr txBox="1"/>
            <p:nvPr/>
          </p:nvSpPr>
          <p:spPr>
            <a:xfrm>
              <a:off x="5940152" y="3708886"/>
              <a:ext cx="3024336" cy="338554"/>
            </a:xfrm>
            <a:prstGeom prst="rect">
              <a:avLst/>
            </a:prstGeom>
            <a:noFill/>
          </p:spPr>
          <p:txBody>
            <a:bodyPr wrap="square" rtlCol="0" anchor="ctr">
              <a:spAutoFit/>
            </a:bodyPr>
            <a:lstStyle/>
            <a:p>
              <a:r>
                <a:rPr lang="en-US" altLang="ko-KR" sz="1050" b="1" dirty="0">
                  <a:solidFill>
                    <a:schemeClr val="tx1">
                      <a:lumMod val="75000"/>
                      <a:lumOff val="25000"/>
                    </a:schemeClr>
                  </a:solidFill>
                  <a:cs typeface="Arial" pitchFamily="34" charset="0"/>
                </a:rPr>
                <a:t>Content  Here</a:t>
              </a:r>
              <a:endParaRPr lang="ko-KR" altLang="en-US" sz="1050" b="1" dirty="0">
                <a:solidFill>
                  <a:schemeClr val="tx1">
                    <a:lumMod val="75000"/>
                    <a:lumOff val="25000"/>
                  </a:schemeClr>
                </a:solidFill>
                <a:cs typeface="Arial" pitchFamily="34" charset="0"/>
              </a:endParaRPr>
            </a:p>
          </p:txBody>
        </p:sp>
        <p:sp>
          <p:nvSpPr>
            <p:cNvPr id="71" name="TextBox 70">
              <a:extLst>
                <a:ext uri="{FF2B5EF4-FFF2-40B4-BE49-F238E27FC236}">
                  <a16:creationId xmlns:a16="http://schemas.microsoft.com/office/drawing/2014/main" id="{F73C3934-F569-4AC4-B3E6-DC6B4E0D215C}"/>
                </a:ext>
              </a:extLst>
            </p:cNvPr>
            <p:cNvSpPr txBox="1"/>
            <p:nvPr/>
          </p:nvSpPr>
          <p:spPr>
            <a:xfrm>
              <a:off x="5940152" y="3946638"/>
              <a:ext cx="3024336" cy="677108"/>
            </a:xfrm>
            <a:prstGeom prst="rect">
              <a:avLst/>
            </a:prstGeom>
            <a:noFill/>
          </p:spPr>
          <p:txBody>
            <a:bodyPr wrap="square" rtlCol="0">
              <a:spAutoFit/>
            </a:bodyPr>
            <a:lstStyle/>
            <a:p>
              <a:r>
                <a:rPr lang="en-US" altLang="ko-KR" sz="900" dirty="0">
                  <a:solidFill>
                    <a:schemeClr val="tx1">
                      <a:lumMod val="75000"/>
                      <a:lumOff val="25000"/>
                    </a:schemeClr>
                  </a:solidFill>
                  <a:cs typeface="Arial" pitchFamily="34" charset="0"/>
                </a:rPr>
                <a:t>Get a modern PowerPoint  Presentation that is beautifully designed. Easy to change colors, photos and Text. </a:t>
              </a:r>
              <a:endParaRPr lang="ko-KR" altLang="en-US" sz="900" dirty="0">
                <a:solidFill>
                  <a:schemeClr val="tx1">
                    <a:lumMod val="75000"/>
                    <a:lumOff val="25000"/>
                  </a:schemeClr>
                </a:solidFill>
                <a:cs typeface="Arial" pitchFamily="34" charset="0"/>
              </a:endParaRPr>
            </a:p>
          </p:txBody>
        </p:sp>
      </p:grpSp>
      <p:grpSp>
        <p:nvGrpSpPr>
          <p:cNvPr id="72" name="Group 71">
            <a:extLst>
              <a:ext uri="{FF2B5EF4-FFF2-40B4-BE49-F238E27FC236}">
                <a16:creationId xmlns:a16="http://schemas.microsoft.com/office/drawing/2014/main" id="{05A9354B-9202-49D0-A30D-3F60E0806D9E}"/>
              </a:ext>
            </a:extLst>
          </p:cNvPr>
          <p:cNvGrpSpPr/>
          <p:nvPr/>
        </p:nvGrpSpPr>
        <p:grpSpPr>
          <a:xfrm>
            <a:off x="547967" y="2213407"/>
            <a:ext cx="2590757" cy="686145"/>
            <a:chOff x="5940152" y="4693036"/>
            <a:chExt cx="3024336" cy="914860"/>
          </a:xfrm>
        </p:grpSpPr>
        <p:sp>
          <p:nvSpPr>
            <p:cNvPr id="73" name="TextBox 72">
              <a:extLst>
                <a:ext uri="{FF2B5EF4-FFF2-40B4-BE49-F238E27FC236}">
                  <a16:creationId xmlns:a16="http://schemas.microsoft.com/office/drawing/2014/main" id="{59E50339-C4DD-4037-8D18-3C61D5251297}"/>
                </a:ext>
              </a:extLst>
            </p:cNvPr>
            <p:cNvSpPr txBox="1"/>
            <p:nvPr/>
          </p:nvSpPr>
          <p:spPr>
            <a:xfrm>
              <a:off x="5940152" y="4693036"/>
              <a:ext cx="3024336" cy="338554"/>
            </a:xfrm>
            <a:prstGeom prst="rect">
              <a:avLst/>
            </a:prstGeom>
            <a:noFill/>
          </p:spPr>
          <p:txBody>
            <a:bodyPr wrap="square" rtlCol="0" anchor="ctr">
              <a:spAutoFit/>
            </a:bodyPr>
            <a:lstStyle/>
            <a:p>
              <a:r>
                <a:rPr lang="en-US" altLang="ko-KR" sz="1050" b="1" dirty="0">
                  <a:solidFill>
                    <a:schemeClr val="tx1">
                      <a:lumMod val="75000"/>
                      <a:lumOff val="25000"/>
                    </a:schemeClr>
                  </a:solidFill>
                  <a:cs typeface="Arial" pitchFamily="34" charset="0"/>
                </a:rPr>
                <a:t>Content  Here</a:t>
              </a:r>
              <a:endParaRPr lang="ko-KR" altLang="en-US" sz="1050" b="1" dirty="0">
                <a:solidFill>
                  <a:schemeClr val="tx1">
                    <a:lumMod val="75000"/>
                    <a:lumOff val="25000"/>
                  </a:schemeClr>
                </a:solidFill>
                <a:cs typeface="Arial" pitchFamily="34" charset="0"/>
              </a:endParaRPr>
            </a:p>
          </p:txBody>
        </p:sp>
        <p:sp>
          <p:nvSpPr>
            <p:cNvPr id="74" name="TextBox 73">
              <a:extLst>
                <a:ext uri="{FF2B5EF4-FFF2-40B4-BE49-F238E27FC236}">
                  <a16:creationId xmlns:a16="http://schemas.microsoft.com/office/drawing/2014/main" id="{190E45FA-88E0-43C9-A96D-A550C2C4B662}"/>
                </a:ext>
              </a:extLst>
            </p:cNvPr>
            <p:cNvSpPr txBox="1"/>
            <p:nvPr/>
          </p:nvSpPr>
          <p:spPr>
            <a:xfrm>
              <a:off x="5940152" y="4930788"/>
              <a:ext cx="3024336" cy="677108"/>
            </a:xfrm>
            <a:prstGeom prst="rect">
              <a:avLst/>
            </a:prstGeom>
            <a:noFill/>
          </p:spPr>
          <p:txBody>
            <a:bodyPr wrap="square" rtlCol="0">
              <a:spAutoFit/>
            </a:bodyPr>
            <a:lstStyle/>
            <a:p>
              <a:r>
                <a:rPr lang="en-US" altLang="ko-KR" sz="900" dirty="0">
                  <a:solidFill>
                    <a:schemeClr val="tx1">
                      <a:lumMod val="75000"/>
                      <a:lumOff val="25000"/>
                    </a:schemeClr>
                  </a:solidFill>
                  <a:cs typeface="Arial" pitchFamily="34" charset="0"/>
                </a:rPr>
                <a:t>Get a modern PowerPoint  Presentation that is beautifully designed. Easy to change colors, photos and Text. </a:t>
              </a:r>
              <a:endParaRPr lang="ko-KR" altLang="en-US" sz="900" dirty="0">
                <a:solidFill>
                  <a:schemeClr val="tx1">
                    <a:lumMod val="75000"/>
                    <a:lumOff val="25000"/>
                  </a:schemeClr>
                </a:solidFill>
                <a:cs typeface="Arial" pitchFamily="34" charset="0"/>
              </a:endParaRPr>
            </a:p>
          </p:txBody>
        </p:sp>
      </p:grpSp>
      <p:pic>
        <p:nvPicPr>
          <p:cNvPr id="5" name="Imagen 4"/>
          <p:cNvPicPr>
            <a:picLocks noChangeAspect="1"/>
          </p:cNvPicPr>
          <p:nvPr/>
        </p:nvPicPr>
        <p:blipFill>
          <a:blip r:embed="rId2"/>
          <a:stretch>
            <a:fillRect/>
          </a:stretch>
        </p:blipFill>
        <p:spPr>
          <a:xfrm>
            <a:off x="4174447" y="1602253"/>
            <a:ext cx="4300439" cy="2598961"/>
          </a:xfrm>
          <a:prstGeom prst="rect">
            <a:avLst/>
          </a:prstGeom>
        </p:spPr>
      </p:pic>
      <p:sp>
        <p:nvSpPr>
          <p:cNvPr id="3" name="Freeform 5">
            <a:extLst>
              <a:ext uri="{FF2B5EF4-FFF2-40B4-BE49-F238E27FC236}">
                <a16:creationId xmlns:a16="http://schemas.microsoft.com/office/drawing/2014/main" id="{D3D67973-9CFC-10DE-8DB4-454EBCA2BEAA}"/>
              </a:ext>
            </a:extLst>
          </p:cNvPr>
          <p:cNvSpPr/>
          <p:nvPr/>
        </p:nvSpPr>
        <p:spPr bwMode="auto">
          <a:xfrm rot="16200000" flipH="1" flipV="1">
            <a:off x="-367950" y="356147"/>
            <a:ext cx="1203822" cy="478146"/>
          </a:xfrm>
          <a:custGeom>
            <a:avLst/>
            <a:gdLst>
              <a:gd name="T0" fmla="*/ 5233 w 5233"/>
              <a:gd name="T1" fmla="*/ 1294 h 1294"/>
              <a:gd name="T2" fmla="*/ 0 w 5233"/>
              <a:gd name="T3" fmla="*/ 1294 h 1294"/>
              <a:gd name="T4" fmla="*/ 0 w 5233"/>
              <a:gd name="T5" fmla="*/ 0 h 1294"/>
              <a:gd name="T6" fmla="*/ 3097 w 5233"/>
              <a:gd name="T7" fmla="*/ 0 h 1294"/>
              <a:gd name="T8" fmla="*/ 5233 w 5233"/>
              <a:gd name="T9" fmla="*/ 1294 h 1294"/>
            </a:gdLst>
            <a:ahLst/>
            <a:cxnLst>
              <a:cxn ang="0">
                <a:pos x="T0" y="T1"/>
              </a:cxn>
              <a:cxn ang="0">
                <a:pos x="T2" y="T3"/>
              </a:cxn>
              <a:cxn ang="0">
                <a:pos x="T4" y="T5"/>
              </a:cxn>
              <a:cxn ang="0">
                <a:pos x="T6" y="T7"/>
              </a:cxn>
              <a:cxn ang="0">
                <a:pos x="T8" y="T9"/>
              </a:cxn>
            </a:cxnLst>
            <a:rect l="0" t="0" r="r" b="b"/>
            <a:pathLst>
              <a:path w="5233" h="1294">
                <a:moveTo>
                  <a:pt x="5233" y="1294"/>
                </a:moveTo>
                <a:lnTo>
                  <a:pt x="0" y="1294"/>
                </a:lnTo>
                <a:lnTo>
                  <a:pt x="0" y="0"/>
                </a:lnTo>
                <a:lnTo>
                  <a:pt x="3097" y="0"/>
                </a:lnTo>
                <a:lnTo>
                  <a:pt x="5233" y="1294"/>
                </a:lnTo>
                <a:close/>
              </a:path>
            </a:pathLst>
          </a:custGeom>
          <a:solidFill>
            <a:srgbClr val="6096C8"/>
          </a:solidFill>
          <a:ln>
            <a:noFill/>
          </a:ln>
        </p:spPr>
        <p:txBody>
          <a:bodyPr vert="horz" wrap="square" lIns="91440" tIns="45720" rIns="91440" bIns="45720" numCol="1" anchor="t" anchorCtr="0" compatLnSpc="1">
            <a:prstTxWarp prst="textNoShape">
              <a:avLst/>
            </a:prstTxWarp>
          </a:bodyPr>
          <a:lstStyle/>
          <a:p>
            <a:endParaRPr lang="es-ES" sz="2100">
              <a:solidFill>
                <a:schemeClr val="tx1">
                  <a:lumMod val="65000"/>
                  <a:lumOff val="35000"/>
                </a:schemeClr>
              </a:solidFill>
            </a:endParaRPr>
          </a:p>
        </p:txBody>
      </p:sp>
      <p:sp>
        <p:nvSpPr>
          <p:cNvPr id="4" name="Freeform 5">
            <a:extLst>
              <a:ext uri="{FF2B5EF4-FFF2-40B4-BE49-F238E27FC236}">
                <a16:creationId xmlns:a16="http://schemas.microsoft.com/office/drawing/2014/main" id="{2D1A980A-0320-8CC3-55F3-69385901BBA3}"/>
              </a:ext>
            </a:extLst>
          </p:cNvPr>
          <p:cNvSpPr/>
          <p:nvPr/>
        </p:nvSpPr>
        <p:spPr bwMode="auto">
          <a:xfrm rot="16200000" flipH="1">
            <a:off x="8274957" y="362684"/>
            <a:ext cx="1243987" cy="494099"/>
          </a:xfrm>
          <a:custGeom>
            <a:avLst/>
            <a:gdLst>
              <a:gd name="T0" fmla="*/ 5233 w 5233"/>
              <a:gd name="T1" fmla="*/ 1294 h 1294"/>
              <a:gd name="T2" fmla="*/ 0 w 5233"/>
              <a:gd name="T3" fmla="*/ 1294 h 1294"/>
              <a:gd name="T4" fmla="*/ 0 w 5233"/>
              <a:gd name="T5" fmla="*/ 0 h 1294"/>
              <a:gd name="T6" fmla="*/ 3097 w 5233"/>
              <a:gd name="T7" fmla="*/ 0 h 1294"/>
              <a:gd name="T8" fmla="*/ 5233 w 5233"/>
              <a:gd name="T9" fmla="*/ 1294 h 1294"/>
            </a:gdLst>
            <a:ahLst/>
            <a:cxnLst>
              <a:cxn ang="0">
                <a:pos x="T0" y="T1"/>
              </a:cxn>
              <a:cxn ang="0">
                <a:pos x="T2" y="T3"/>
              </a:cxn>
              <a:cxn ang="0">
                <a:pos x="T4" y="T5"/>
              </a:cxn>
              <a:cxn ang="0">
                <a:pos x="T6" y="T7"/>
              </a:cxn>
              <a:cxn ang="0">
                <a:pos x="T8" y="T9"/>
              </a:cxn>
            </a:cxnLst>
            <a:rect l="0" t="0" r="r" b="b"/>
            <a:pathLst>
              <a:path w="5233" h="1294">
                <a:moveTo>
                  <a:pt x="5233" y="1294"/>
                </a:moveTo>
                <a:lnTo>
                  <a:pt x="0" y="1294"/>
                </a:lnTo>
                <a:lnTo>
                  <a:pt x="0" y="0"/>
                </a:lnTo>
                <a:lnTo>
                  <a:pt x="3097" y="0"/>
                </a:lnTo>
                <a:lnTo>
                  <a:pt x="5233" y="1294"/>
                </a:lnTo>
                <a:close/>
              </a:path>
            </a:pathLst>
          </a:custGeom>
          <a:solidFill>
            <a:srgbClr val="6096C8"/>
          </a:solidFill>
          <a:ln>
            <a:noFill/>
          </a:ln>
        </p:spPr>
        <p:txBody>
          <a:bodyPr vert="horz" wrap="square" lIns="91440" tIns="45720" rIns="91440" bIns="45720" numCol="1" anchor="t" anchorCtr="0" compatLnSpc="1">
            <a:prstTxWarp prst="textNoShape">
              <a:avLst/>
            </a:prstTxWarp>
          </a:bodyPr>
          <a:lstStyle/>
          <a:p>
            <a:endParaRPr lang="es-ES" sz="2100">
              <a:solidFill>
                <a:schemeClr val="tx1">
                  <a:lumMod val="65000"/>
                  <a:lumOff val="35000"/>
                </a:schemeClr>
              </a:solidFill>
            </a:endParaRPr>
          </a:p>
        </p:txBody>
      </p:sp>
      <p:grpSp>
        <p:nvGrpSpPr>
          <p:cNvPr id="6" name="Google Shape;6034;p88">
            <a:extLst>
              <a:ext uri="{FF2B5EF4-FFF2-40B4-BE49-F238E27FC236}">
                <a16:creationId xmlns:a16="http://schemas.microsoft.com/office/drawing/2014/main" id="{0BA20926-D628-8600-E347-474EAB7257D9}"/>
              </a:ext>
            </a:extLst>
          </p:cNvPr>
          <p:cNvGrpSpPr/>
          <p:nvPr/>
        </p:nvGrpSpPr>
        <p:grpSpPr>
          <a:xfrm>
            <a:off x="7458619" y="181347"/>
            <a:ext cx="1212346" cy="957137"/>
            <a:chOff x="-10007226" y="-743125"/>
            <a:chExt cx="8006101" cy="6320749"/>
          </a:xfrm>
        </p:grpSpPr>
        <p:sp>
          <p:nvSpPr>
            <p:cNvPr id="7" name="Google Shape;6035;p88">
              <a:extLst>
                <a:ext uri="{FF2B5EF4-FFF2-40B4-BE49-F238E27FC236}">
                  <a16:creationId xmlns:a16="http://schemas.microsoft.com/office/drawing/2014/main" id="{86739698-5899-822A-5C68-4946F49853EE}"/>
                </a:ext>
              </a:extLst>
            </p:cNvPr>
            <p:cNvSpPr/>
            <p:nvPr/>
          </p:nvSpPr>
          <p:spPr>
            <a:xfrm>
              <a:off x="-8984777" y="-743125"/>
              <a:ext cx="5960899" cy="5960874"/>
            </a:xfrm>
            <a:custGeom>
              <a:avLst/>
              <a:gdLst/>
              <a:ahLst/>
              <a:cxnLst/>
              <a:rect l="l" t="t" r="r" b="b"/>
              <a:pathLst>
                <a:path w="238436" h="238435" extrusionOk="0">
                  <a:moveTo>
                    <a:pt x="119218" y="1"/>
                  </a:moveTo>
                  <a:cubicBezTo>
                    <a:pt x="53377" y="1"/>
                    <a:pt x="1" y="53376"/>
                    <a:pt x="1" y="119218"/>
                  </a:cubicBezTo>
                  <a:cubicBezTo>
                    <a:pt x="1" y="185059"/>
                    <a:pt x="53377" y="238435"/>
                    <a:pt x="119218" y="238435"/>
                  </a:cubicBezTo>
                  <a:cubicBezTo>
                    <a:pt x="185060" y="238435"/>
                    <a:pt x="238435" y="185059"/>
                    <a:pt x="238435" y="119218"/>
                  </a:cubicBezTo>
                  <a:cubicBezTo>
                    <a:pt x="238435" y="53376"/>
                    <a:pt x="185060" y="1"/>
                    <a:pt x="1192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6036;p88">
              <a:extLst>
                <a:ext uri="{FF2B5EF4-FFF2-40B4-BE49-F238E27FC236}">
                  <a16:creationId xmlns:a16="http://schemas.microsoft.com/office/drawing/2014/main" id="{1ADD4AC9-C811-AFBB-373F-709C853F72DC}"/>
                </a:ext>
              </a:extLst>
            </p:cNvPr>
            <p:cNvSpPr/>
            <p:nvPr/>
          </p:nvSpPr>
          <p:spPr>
            <a:xfrm>
              <a:off x="-4967225" y="464775"/>
              <a:ext cx="114424" cy="98349"/>
            </a:xfrm>
            <a:custGeom>
              <a:avLst/>
              <a:gdLst/>
              <a:ahLst/>
              <a:cxnLst/>
              <a:rect l="l" t="t" r="r" b="b"/>
              <a:pathLst>
                <a:path w="4577" h="3934" extrusionOk="0">
                  <a:moveTo>
                    <a:pt x="1840" y="1"/>
                  </a:moveTo>
                  <a:cubicBezTo>
                    <a:pt x="655" y="1"/>
                    <a:pt x="0" y="3437"/>
                    <a:pt x="1391" y="3846"/>
                  </a:cubicBezTo>
                  <a:cubicBezTo>
                    <a:pt x="1584" y="3905"/>
                    <a:pt x="1781" y="3933"/>
                    <a:pt x="1974" y="3933"/>
                  </a:cubicBezTo>
                  <a:cubicBezTo>
                    <a:pt x="3378" y="3933"/>
                    <a:pt x="4576" y="2434"/>
                    <a:pt x="2462" y="310"/>
                  </a:cubicBezTo>
                  <a:cubicBezTo>
                    <a:pt x="2245" y="94"/>
                    <a:pt x="2035" y="1"/>
                    <a:pt x="184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 name="Google Shape;6037;p88">
              <a:extLst>
                <a:ext uri="{FF2B5EF4-FFF2-40B4-BE49-F238E27FC236}">
                  <a16:creationId xmlns:a16="http://schemas.microsoft.com/office/drawing/2014/main" id="{E8D7CE92-DCAE-0C4A-6F1F-E767A59DCD3E}"/>
                </a:ext>
              </a:extLst>
            </p:cNvPr>
            <p:cNvSpPr/>
            <p:nvPr/>
          </p:nvSpPr>
          <p:spPr>
            <a:xfrm>
              <a:off x="-7323550" y="4612397"/>
              <a:ext cx="533127" cy="499701"/>
            </a:xfrm>
            <a:custGeom>
              <a:avLst/>
              <a:gdLst/>
              <a:ahLst/>
              <a:cxnLst/>
              <a:rect l="l" t="t" r="r" b="b"/>
              <a:pathLst>
                <a:path w="21325" h="19988" extrusionOk="0">
                  <a:moveTo>
                    <a:pt x="7713" y="0"/>
                  </a:moveTo>
                  <a:cubicBezTo>
                    <a:pt x="6004" y="0"/>
                    <a:pt x="4204" y="474"/>
                    <a:pt x="2941" y="1044"/>
                  </a:cubicBezTo>
                  <a:cubicBezTo>
                    <a:pt x="1" y="2390"/>
                    <a:pt x="525" y="8807"/>
                    <a:pt x="1429" y="12617"/>
                  </a:cubicBezTo>
                  <a:cubicBezTo>
                    <a:pt x="7740" y="15641"/>
                    <a:pt x="14360" y="18106"/>
                    <a:pt x="21218" y="19987"/>
                  </a:cubicBezTo>
                  <a:cubicBezTo>
                    <a:pt x="21325" y="19356"/>
                    <a:pt x="21170" y="18594"/>
                    <a:pt x="20622" y="17654"/>
                  </a:cubicBezTo>
                  <a:cubicBezTo>
                    <a:pt x="19110" y="15082"/>
                    <a:pt x="13395" y="8010"/>
                    <a:pt x="12586" y="3461"/>
                  </a:cubicBezTo>
                  <a:cubicBezTo>
                    <a:pt x="12129" y="851"/>
                    <a:pt x="10002" y="0"/>
                    <a:pt x="771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6038;p88">
              <a:extLst>
                <a:ext uri="{FF2B5EF4-FFF2-40B4-BE49-F238E27FC236}">
                  <a16:creationId xmlns:a16="http://schemas.microsoft.com/office/drawing/2014/main" id="{482AB279-CC40-DCB8-0B06-BBA433C0AF7E}"/>
                </a:ext>
              </a:extLst>
            </p:cNvPr>
            <p:cNvSpPr/>
            <p:nvPr/>
          </p:nvSpPr>
          <p:spPr>
            <a:xfrm>
              <a:off x="-5649225" y="-596377"/>
              <a:ext cx="2481277" cy="2314773"/>
            </a:xfrm>
            <a:custGeom>
              <a:avLst/>
              <a:gdLst/>
              <a:ahLst/>
              <a:cxnLst/>
              <a:rect l="l" t="t" r="r" b="b"/>
              <a:pathLst>
                <a:path w="99251" h="92591" extrusionOk="0">
                  <a:moveTo>
                    <a:pt x="22825" y="1"/>
                  </a:moveTo>
                  <a:lnTo>
                    <a:pt x="22825" y="1"/>
                  </a:lnTo>
                  <a:cubicBezTo>
                    <a:pt x="20896" y="4989"/>
                    <a:pt x="20360" y="9811"/>
                    <a:pt x="24646" y="10073"/>
                  </a:cubicBezTo>
                  <a:cubicBezTo>
                    <a:pt x="28932" y="10335"/>
                    <a:pt x="31349" y="11419"/>
                    <a:pt x="30004" y="14633"/>
                  </a:cubicBezTo>
                  <a:cubicBezTo>
                    <a:pt x="28671" y="17848"/>
                    <a:pt x="26789" y="18384"/>
                    <a:pt x="23837" y="20253"/>
                  </a:cubicBezTo>
                  <a:cubicBezTo>
                    <a:pt x="21786" y="21565"/>
                    <a:pt x="19602" y="23265"/>
                    <a:pt x="18286" y="23265"/>
                  </a:cubicBezTo>
                  <a:cubicBezTo>
                    <a:pt x="17715" y="23265"/>
                    <a:pt x="17307" y="22945"/>
                    <a:pt x="17145" y="22134"/>
                  </a:cubicBezTo>
                  <a:cubicBezTo>
                    <a:pt x="16610" y="19455"/>
                    <a:pt x="13395" y="15169"/>
                    <a:pt x="12323" y="12216"/>
                  </a:cubicBezTo>
                  <a:cubicBezTo>
                    <a:pt x="11547" y="10087"/>
                    <a:pt x="11190" y="7952"/>
                    <a:pt x="10238" y="7952"/>
                  </a:cubicBezTo>
                  <a:cubicBezTo>
                    <a:pt x="9875" y="7952"/>
                    <a:pt x="9426" y="8262"/>
                    <a:pt x="8835" y="9002"/>
                  </a:cubicBezTo>
                  <a:cubicBezTo>
                    <a:pt x="6704" y="11681"/>
                    <a:pt x="4144" y="14098"/>
                    <a:pt x="2072" y="17038"/>
                  </a:cubicBezTo>
                  <a:cubicBezTo>
                    <a:pt x="0" y="19991"/>
                    <a:pt x="4287" y="20253"/>
                    <a:pt x="8299" y="21860"/>
                  </a:cubicBezTo>
                  <a:cubicBezTo>
                    <a:pt x="12323" y="23468"/>
                    <a:pt x="13133" y="26147"/>
                    <a:pt x="12061" y="28028"/>
                  </a:cubicBezTo>
                  <a:cubicBezTo>
                    <a:pt x="10978" y="29897"/>
                    <a:pt x="13800" y="30516"/>
                    <a:pt x="14728" y="32576"/>
                  </a:cubicBezTo>
                  <a:cubicBezTo>
                    <a:pt x="15383" y="34005"/>
                    <a:pt x="16883" y="36862"/>
                    <a:pt x="14728" y="38208"/>
                  </a:cubicBezTo>
                  <a:cubicBezTo>
                    <a:pt x="14415" y="38402"/>
                    <a:pt x="13999" y="38483"/>
                    <a:pt x="13511" y="38483"/>
                  </a:cubicBezTo>
                  <a:cubicBezTo>
                    <a:pt x="11142" y="38483"/>
                    <a:pt x="7064" y="36587"/>
                    <a:pt x="4702" y="36587"/>
                  </a:cubicBezTo>
                  <a:cubicBezTo>
                    <a:pt x="4214" y="36587"/>
                    <a:pt x="3800" y="36668"/>
                    <a:pt x="3489" y="36862"/>
                  </a:cubicBezTo>
                  <a:cubicBezTo>
                    <a:pt x="1334" y="38208"/>
                    <a:pt x="2953" y="46244"/>
                    <a:pt x="2143" y="47852"/>
                  </a:cubicBezTo>
                  <a:cubicBezTo>
                    <a:pt x="1334" y="49459"/>
                    <a:pt x="7585" y="49995"/>
                    <a:pt x="9013" y="51328"/>
                  </a:cubicBezTo>
                  <a:cubicBezTo>
                    <a:pt x="9263" y="51563"/>
                    <a:pt x="9633" y="51667"/>
                    <a:pt x="10080" y="51667"/>
                  </a:cubicBezTo>
                  <a:cubicBezTo>
                    <a:pt x="12194" y="51667"/>
                    <a:pt x="16045" y="49347"/>
                    <a:pt x="17145" y="47578"/>
                  </a:cubicBezTo>
                  <a:cubicBezTo>
                    <a:pt x="18479" y="45435"/>
                    <a:pt x="18217" y="43030"/>
                    <a:pt x="20896" y="40613"/>
                  </a:cubicBezTo>
                  <a:cubicBezTo>
                    <a:pt x="23575" y="38208"/>
                    <a:pt x="25992" y="39279"/>
                    <a:pt x="28135" y="38470"/>
                  </a:cubicBezTo>
                  <a:cubicBezTo>
                    <a:pt x="29613" y="37916"/>
                    <a:pt x="29041" y="37100"/>
                    <a:pt x="29262" y="37100"/>
                  </a:cubicBezTo>
                  <a:cubicBezTo>
                    <a:pt x="29360" y="37100"/>
                    <a:pt x="29613" y="37259"/>
                    <a:pt x="30266" y="37672"/>
                  </a:cubicBezTo>
                  <a:cubicBezTo>
                    <a:pt x="32421" y="39005"/>
                    <a:pt x="40982" y="44363"/>
                    <a:pt x="40458" y="45971"/>
                  </a:cubicBezTo>
                  <a:cubicBezTo>
                    <a:pt x="39922" y="47578"/>
                    <a:pt x="36171" y="46506"/>
                    <a:pt x="35898" y="48649"/>
                  </a:cubicBezTo>
                  <a:cubicBezTo>
                    <a:pt x="35643" y="50729"/>
                    <a:pt x="37654" y="51676"/>
                    <a:pt x="38992" y="51676"/>
                  </a:cubicBezTo>
                  <a:cubicBezTo>
                    <a:pt x="39032" y="51676"/>
                    <a:pt x="39073" y="51675"/>
                    <a:pt x="39112" y="51674"/>
                  </a:cubicBezTo>
                  <a:cubicBezTo>
                    <a:pt x="40458" y="51602"/>
                    <a:pt x="42601" y="48114"/>
                    <a:pt x="43934" y="47316"/>
                  </a:cubicBezTo>
                  <a:cubicBezTo>
                    <a:pt x="44075" y="47231"/>
                    <a:pt x="44231" y="47192"/>
                    <a:pt x="44400" y="47192"/>
                  </a:cubicBezTo>
                  <a:cubicBezTo>
                    <a:pt x="45846" y="47192"/>
                    <a:pt x="48295" y="50053"/>
                    <a:pt x="51173" y="51674"/>
                  </a:cubicBezTo>
                  <a:cubicBezTo>
                    <a:pt x="51526" y="51871"/>
                    <a:pt x="51853" y="51960"/>
                    <a:pt x="52158" y="51960"/>
                  </a:cubicBezTo>
                  <a:cubicBezTo>
                    <a:pt x="54630" y="51960"/>
                    <a:pt x="55636" y="46127"/>
                    <a:pt x="57067" y="45173"/>
                  </a:cubicBezTo>
                  <a:cubicBezTo>
                    <a:pt x="57712" y="44743"/>
                    <a:pt x="59994" y="44528"/>
                    <a:pt x="62513" y="44528"/>
                  </a:cubicBezTo>
                  <a:cubicBezTo>
                    <a:pt x="66275" y="44528"/>
                    <a:pt x="70567" y="45008"/>
                    <a:pt x="70723" y="45971"/>
                  </a:cubicBezTo>
                  <a:cubicBezTo>
                    <a:pt x="70997" y="47578"/>
                    <a:pt x="59746" y="45709"/>
                    <a:pt x="58400" y="49185"/>
                  </a:cubicBezTo>
                  <a:cubicBezTo>
                    <a:pt x="57067" y="52674"/>
                    <a:pt x="62687" y="53745"/>
                    <a:pt x="65639" y="55888"/>
                  </a:cubicBezTo>
                  <a:cubicBezTo>
                    <a:pt x="68580" y="58032"/>
                    <a:pt x="70473" y="65532"/>
                    <a:pt x="70735" y="70890"/>
                  </a:cubicBezTo>
                  <a:cubicBezTo>
                    <a:pt x="70997" y="76248"/>
                    <a:pt x="77153" y="92321"/>
                    <a:pt x="82511" y="92583"/>
                  </a:cubicBezTo>
                  <a:cubicBezTo>
                    <a:pt x="82606" y="92588"/>
                    <a:pt x="82703" y="92591"/>
                    <a:pt x="82800" y="92591"/>
                  </a:cubicBezTo>
                  <a:cubicBezTo>
                    <a:pt x="88143" y="92591"/>
                    <a:pt x="95624" y="85304"/>
                    <a:pt x="94572" y="82404"/>
                  </a:cubicBezTo>
                  <a:cubicBezTo>
                    <a:pt x="93500" y="79463"/>
                    <a:pt x="87071" y="80796"/>
                    <a:pt x="85201" y="76248"/>
                  </a:cubicBezTo>
                  <a:cubicBezTo>
                    <a:pt x="83320" y="71688"/>
                    <a:pt x="80367" y="67938"/>
                    <a:pt x="82249" y="67140"/>
                  </a:cubicBezTo>
                  <a:cubicBezTo>
                    <a:pt x="82307" y="67115"/>
                    <a:pt x="82367" y="67102"/>
                    <a:pt x="82430" y="67102"/>
                  </a:cubicBezTo>
                  <a:cubicBezTo>
                    <a:pt x="84194" y="67102"/>
                    <a:pt x="87576" y="76916"/>
                    <a:pt x="96568" y="76916"/>
                  </a:cubicBezTo>
                  <a:cubicBezTo>
                    <a:pt x="97412" y="76916"/>
                    <a:pt x="98305" y="76830"/>
                    <a:pt x="99251" y="76641"/>
                  </a:cubicBezTo>
                  <a:cubicBezTo>
                    <a:pt x="99239" y="76617"/>
                    <a:pt x="99239" y="76581"/>
                    <a:pt x="99227" y="76558"/>
                  </a:cubicBezTo>
                  <a:cubicBezTo>
                    <a:pt x="98989" y="75903"/>
                    <a:pt x="97441" y="71724"/>
                    <a:pt x="95512" y="66616"/>
                  </a:cubicBezTo>
                  <a:cubicBezTo>
                    <a:pt x="92012" y="58401"/>
                    <a:pt x="87606" y="50674"/>
                    <a:pt x="82439" y="43530"/>
                  </a:cubicBezTo>
                  <a:lnTo>
                    <a:pt x="82439" y="43530"/>
                  </a:lnTo>
                  <a:cubicBezTo>
                    <a:pt x="83201" y="44661"/>
                    <a:pt x="86237" y="54543"/>
                    <a:pt x="82249" y="54817"/>
                  </a:cubicBezTo>
                  <a:cubicBezTo>
                    <a:pt x="82196" y="54820"/>
                    <a:pt x="82144" y="54822"/>
                    <a:pt x="82093" y="54822"/>
                  </a:cubicBezTo>
                  <a:cubicBezTo>
                    <a:pt x="78204" y="54822"/>
                    <a:pt x="77427" y="45155"/>
                    <a:pt x="77427" y="43827"/>
                  </a:cubicBezTo>
                  <a:cubicBezTo>
                    <a:pt x="77427" y="42506"/>
                    <a:pt x="73569" y="32778"/>
                    <a:pt x="73498" y="32588"/>
                  </a:cubicBezTo>
                  <a:cubicBezTo>
                    <a:pt x="73343" y="32421"/>
                    <a:pt x="73176" y="32255"/>
                    <a:pt x="73021" y="32076"/>
                  </a:cubicBezTo>
                  <a:cubicBezTo>
                    <a:pt x="72509" y="31540"/>
                    <a:pt x="71616" y="30612"/>
                    <a:pt x="70461" y="29409"/>
                  </a:cubicBezTo>
                  <a:cubicBezTo>
                    <a:pt x="63723" y="22622"/>
                    <a:pt x="56186" y="16634"/>
                    <a:pt x="47994" y="11621"/>
                  </a:cubicBezTo>
                  <a:lnTo>
                    <a:pt x="47994" y="11621"/>
                  </a:lnTo>
                  <a:cubicBezTo>
                    <a:pt x="47518" y="12978"/>
                    <a:pt x="48363" y="15372"/>
                    <a:pt x="47423" y="16503"/>
                  </a:cubicBezTo>
                  <a:cubicBezTo>
                    <a:pt x="46121" y="18057"/>
                    <a:pt x="42325" y="21874"/>
                    <a:pt x="37950" y="21874"/>
                  </a:cubicBezTo>
                  <a:cubicBezTo>
                    <a:pt x="37803" y="21874"/>
                    <a:pt x="37654" y="21869"/>
                    <a:pt x="37505" y="21860"/>
                  </a:cubicBezTo>
                  <a:cubicBezTo>
                    <a:pt x="32957" y="21599"/>
                    <a:pt x="30814" y="19455"/>
                    <a:pt x="33493" y="17848"/>
                  </a:cubicBezTo>
                  <a:cubicBezTo>
                    <a:pt x="36160" y="16241"/>
                    <a:pt x="37707" y="17312"/>
                    <a:pt x="38850" y="12216"/>
                  </a:cubicBezTo>
                  <a:cubicBezTo>
                    <a:pt x="39886" y="7573"/>
                    <a:pt x="38779" y="6561"/>
                    <a:pt x="38577" y="6418"/>
                  </a:cubicBezTo>
                  <a:cubicBezTo>
                    <a:pt x="33516" y="3918"/>
                    <a:pt x="28254" y="1775"/>
                    <a:pt x="2282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6039;p88">
              <a:extLst>
                <a:ext uri="{FF2B5EF4-FFF2-40B4-BE49-F238E27FC236}">
                  <a16:creationId xmlns:a16="http://schemas.microsoft.com/office/drawing/2014/main" id="{E4050EE0-26EB-5879-FC89-8BA72FEB3AC5}"/>
                </a:ext>
              </a:extLst>
            </p:cNvPr>
            <p:cNvSpPr/>
            <p:nvPr/>
          </p:nvSpPr>
          <p:spPr>
            <a:xfrm>
              <a:off x="-5890328" y="666875"/>
              <a:ext cx="2404474" cy="2952774"/>
            </a:xfrm>
            <a:custGeom>
              <a:avLst/>
              <a:gdLst/>
              <a:ahLst/>
              <a:cxnLst/>
              <a:rect l="l" t="t" r="r" b="b"/>
              <a:pathLst>
                <a:path w="96179" h="118111" extrusionOk="0">
                  <a:moveTo>
                    <a:pt x="37505" y="1"/>
                  </a:moveTo>
                  <a:cubicBezTo>
                    <a:pt x="34482" y="1"/>
                    <a:pt x="24022" y="2611"/>
                    <a:pt x="19021" y="2611"/>
                  </a:cubicBezTo>
                  <a:cubicBezTo>
                    <a:pt x="18251" y="2611"/>
                    <a:pt x="17609" y="2549"/>
                    <a:pt x="17145" y="2406"/>
                  </a:cubicBezTo>
                  <a:cubicBezTo>
                    <a:pt x="16859" y="2319"/>
                    <a:pt x="16548" y="2273"/>
                    <a:pt x="16222" y="2273"/>
                  </a:cubicBezTo>
                  <a:cubicBezTo>
                    <a:pt x="14270" y="2273"/>
                    <a:pt x="11803" y="3905"/>
                    <a:pt x="11180" y="8037"/>
                  </a:cubicBezTo>
                  <a:cubicBezTo>
                    <a:pt x="10442" y="12859"/>
                    <a:pt x="6430" y="13931"/>
                    <a:pt x="3751" y="17681"/>
                  </a:cubicBezTo>
                  <a:cubicBezTo>
                    <a:pt x="1072" y="21432"/>
                    <a:pt x="0" y="36719"/>
                    <a:pt x="1334" y="42065"/>
                  </a:cubicBezTo>
                  <a:cubicBezTo>
                    <a:pt x="2679" y="47411"/>
                    <a:pt x="10180" y="55722"/>
                    <a:pt x="15264" y="56531"/>
                  </a:cubicBezTo>
                  <a:cubicBezTo>
                    <a:pt x="17812" y="56930"/>
                    <a:pt x="21095" y="57130"/>
                    <a:pt x="24344" y="57130"/>
                  </a:cubicBezTo>
                  <a:cubicBezTo>
                    <a:pt x="27593" y="57130"/>
                    <a:pt x="30808" y="56930"/>
                    <a:pt x="33219" y="56531"/>
                  </a:cubicBezTo>
                  <a:cubicBezTo>
                    <a:pt x="33563" y="56474"/>
                    <a:pt x="33907" y="56446"/>
                    <a:pt x="34249" y="56446"/>
                  </a:cubicBezTo>
                  <a:cubicBezTo>
                    <a:pt x="38704" y="56446"/>
                    <a:pt x="42863" y="61151"/>
                    <a:pt x="42863" y="65640"/>
                  </a:cubicBezTo>
                  <a:cubicBezTo>
                    <a:pt x="42863" y="70462"/>
                    <a:pt x="48221" y="75546"/>
                    <a:pt x="47959" y="79832"/>
                  </a:cubicBezTo>
                  <a:cubicBezTo>
                    <a:pt x="47685" y="84118"/>
                    <a:pt x="44220" y="92964"/>
                    <a:pt x="47971" y="100465"/>
                  </a:cubicBezTo>
                  <a:cubicBezTo>
                    <a:pt x="51709" y="107966"/>
                    <a:pt x="57067" y="114931"/>
                    <a:pt x="57329" y="117336"/>
                  </a:cubicBezTo>
                  <a:cubicBezTo>
                    <a:pt x="57389" y="117863"/>
                    <a:pt x="57931" y="118110"/>
                    <a:pt x="58796" y="118110"/>
                  </a:cubicBezTo>
                  <a:cubicBezTo>
                    <a:pt x="61900" y="118110"/>
                    <a:pt x="69155" y="114933"/>
                    <a:pt x="73140" y="110109"/>
                  </a:cubicBezTo>
                  <a:cubicBezTo>
                    <a:pt x="78224" y="103942"/>
                    <a:pt x="78498" y="104478"/>
                    <a:pt x="80105" y="98048"/>
                  </a:cubicBezTo>
                  <a:cubicBezTo>
                    <a:pt x="81713" y="91619"/>
                    <a:pt x="85189" y="89214"/>
                    <a:pt x="85725" y="85725"/>
                  </a:cubicBezTo>
                  <a:cubicBezTo>
                    <a:pt x="86261" y="82249"/>
                    <a:pt x="86261" y="78498"/>
                    <a:pt x="85725" y="73403"/>
                  </a:cubicBezTo>
                  <a:cubicBezTo>
                    <a:pt x="85189" y="68319"/>
                    <a:pt x="95107" y="56531"/>
                    <a:pt x="95643" y="51971"/>
                  </a:cubicBezTo>
                  <a:cubicBezTo>
                    <a:pt x="96179" y="47411"/>
                    <a:pt x="90011" y="47411"/>
                    <a:pt x="87606" y="43935"/>
                  </a:cubicBezTo>
                  <a:cubicBezTo>
                    <a:pt x="85189" y="40446"/>
                    <a:pt x="76891" y="24373"/>
                    <a:pt x="76081" y="19289"/>
                  </a:cubicBezTo>
                  <a:cubicBezTo>
                    <a:pt x="75283" y="14193"/>
                    <a:pt x="65639" y="13121"/>
                    <a:pt x="62960" y="11514"/>
                  </a:cubicBezTo>
                  <a:cubicBezTo>
                    <a:pt x="62314" y="11126"/>
                    <a:pt x="61605" y="11004"/>
                    <a:pt x="60845" y="11004"/>
                  </a:cubicBezTo>
                  <a:cubicBezTo>
                    <a:pt x="59547" y="11004"/>
                    <a:pt x="58099" y="11361"/>
                    <a:pt x="56558" y="11361"/>
                  </a:cubicBezTo>
                  <a:cubicBezTo>
                    <a:pt x="55262" y="11361"/>
                    <a:pt x="53901" y="11109"/>
                    <a:pt x="52507" y="10180"/>
                  </a:cubicBezTo>
                  <a:cubicBezTo>
                    <a:pt x="48494" y="7502"/>
                    <a:pt x="40993" y="1"/>
                    <a:pt x="3750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6040;p88">
              <a:extLst>
                <a:ext uri="{FF2B5EF4-FFF2-40B4-BE49-F238E27FC236}">
                  <a16:creationId xmlns:a16="http://schemas.microsoft.com/office/drawing/2014/main" id="{EB99B3C7-AA45-4D2B-AAFD-085AF9B4B5F5}"/>
                </a:ext>
              </a:extLst>
            </p:cNvPr>
            <p:cNvSpPr/>
            <p:nvPr/>
          </p:nvSpPr>
          <p:spPr>
            <a:xfrm>
              <a:off x="-8214428" y="1790147"/>
              <a:ext cx="1654399" cy="2598873"/>
            </a:xfrm>
            <a:custGeom>
              <a:avLst/>
              <a:gdLst/>
              <a:ahLst/>
              <a:cxnLst/>
              <a:rect l="l" t="t" r="r" b="b"/>
              <a:pathLst>
                <a:path w="66176" h="103955" extrusionOk="0">
                  <a:moveTo>
                    <a:pt x="11855" y="1"/>
                  </a:moveTo>
                  <a:cubicBezTo>
                    <a:pt x="10872" y="1"/>
                    <a:pt x="9986" y="267"/>
                    <a:pt x="9216" y="873"/>
                  </a:cubicBezTo>
                  <a:cubicBezTo>
                    <a:pt x="6156" y="3290"/>
                    <a:pt x="3632" y="7350"/>
                    <a:pt x="4013" y="8874"/>
                  </a:cubicBezTo>
                  <a:cubicBezTo>
                    <a:pt x="4322" y="10076"/>
                    <a:pt x="5084" y="13994"/>
                    <a:pt x="2941" y="17887"/>
                  </a:cubicBezTo>
                  <a:cubicBezTo>
                    <a:pt x="798" y="21780"/>
                    <a:pt x="0" y="24995"/>
                    <a:pt x="2941" y="31424"/>
                  </a:cubicBezTo>
                  <a:cubicBezTo>
                    <a:pt x="5894" y="37854"/>
                    <a:pt x="10180" y="39997"/>
                    <a:pt x="13395" y="45890"/>
                  </a:cubicBezTo>
                  <a:cubicBezTo>
                    <a:pt x="16609" y="51784"/>
                    <a:pt x="16074" y="61154"/>
                    <a:pt x="16609" y="75084"/>
                  </a:cubicBezTo>
                  <a:cubicBezTo>
                    <a:pt x="17145" y="89015"/>
                    <a:pt x="21967" y="100004"/>
                    <a:pt x="30004" y="103219"/>
                  </a:cubicBezTo>
                  <a:cubicBezTo>
                    <a:pt x="31277" y="103728"/>
                    <a:pt x="32073" y="103955"/>
                    <a:pt x="32514" y="103955"/>
                  </a:cubicBezTo>
                  <a:cubicBezTo>
                    <a:pt x="34859" y="103955"/>
                    <a:pt x="27189" y="97548"/>
                    <a:pt x="27861" y="93039"/>
                  </a:cubicBezTo>
                  <a:cubicBezTo>
                    <a:pt x="28659" y="87681"/>
                    <a:pt x="28397" y="84728"/>
                    <a:pt x="31349" y="80716"/>
                  </a:cubicBezTo>
                  <a:cubicBezTo>
                    <a:pt x="34290" y="76692"/>
                    <a:pt x="36088" y="78299"/>
                    <a:pt x="39743" y="71072"/>
                  </a:cubicBezTo>
                  <a:cubicBezTo>
                    <a:pt x="43399" y="63833"/>
                    <a:pt x="42327" y="61428"/>
                    <a:pt x="46613" y="59011"/>
                  </a:cubicBezTo>
                  <a:cubicBezTo>
                    <a:pt x="50899" y="56606"/>
                    <a:pt x="57067" y="59285"/>
                    <a:pt x="58400" y="50974"/>
                  </a:cubicBezTo>
                  <a:cubicBezTo>
                    <a:pt x="59746" y="42676"/>
                    <a:pt x="54388" y="45081"/>
                    <a:pt x="60282" y="37580"/>
                  </a:cubicBezTo>
                  <a:cubicBezTo>
                    <a:pt x="66175" y="30079"/>
                    <a:pt x="60008" y="28745"/>
                    <a:pt x="54924" y="25793"/>
                  </a:cubicBezTo>
                  <a:cubicBezTo>
                    <a:pt x="49828" y="22852"/>
                    <a:pt x="44744" y="22578"/>
                    <a:pt x="42327" y="19637"/>
                  </a:cubicBezTo>
                  <a:cubicBezTo>
                    <a:pt x="39922" y="16684"/>
                    <a:pt x="40184" y="17494"/>
                    <a:pt x="35898" y="12934"/>
                  </a:cubicBezTo>
                  <a:cubicBezTo>
                    <a:pt x="31611" y="8374"/>
                    <a:pt x="28397" y="8921"/>
                    <a:pt x="22765" y="5159"/>
                  </a:cubicBezTo>
                  <a:cubicBezTo>
                    <a:pt x="18561" y="2353"/>
                    <a:pt x="14776" y="1"/>
                    <a:pt x="1185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6041;p88">
              <a:extLst>
                <a:ext uri="{FF2B5EF4-FFF2-40B4-BE49-F238E27FC236}">
                  <a16:creationId xmlns:a16="http://schemas.microsoft.com/office/drawing/2014/main" id="{DA6E1D0B-18D6-86F2-1402-7C35DC42065D}"/>
                </a:ext>
              </a:extLst>
            </p:cNvPr>
            <p:cNvSpPr/>
            <p:nvPr/>
          </p:nvSpPr>
          <p:spPr>
            <a:xfrm>
              <a:off x="-8826124" y="-277798"/>
              <a:ext cx="1625177" cy="2289776"/>
            </a:xfrm>
            <a:custGeom>
              <a:avLst/>
              <a:gdLst/>
              <a:ahLst/>
              <a:cxnLst/>
              <a:rect l="l" t="t" r="r" b="b"/>
              <a:pathLst>
                <a:path w="65007" h="91591" extrusionOk="0">
                  <a:moveTo>
                    <a:pt x="54955" y="0"/>
                  </a:moveTo>
                  <a:cubicBezTo>
                    <a:pt x="53811" y="0"/>
                    <a:pt x="50981" y="4061"/>
                    <a:pt x="48590" y="4295"/>
                  </a:cubicBezTo>
                  <a:cubicBezTo>
                    <a:pt x="48501" y="4305"/>
                    <a:pt x="48416" y="4309"/>
                    <a:pt x="48336" y="4309"/>
                  </a:cubicBezTo>
                  <a:cubicBezTo>
                    <a:pt x="46063" y="4309"/>
                    <a:pt x="47877" y="648"/>
                    <a:pt x="48590" y="188"/>
                  </a:cubicBezTo>
                  <a:lnTo>
                    <a:pt x="48590" y="188"/>
                  </a:lnTo>
                  <a:cubicBezTo>
                    <a:pt x="45780" y="1986"/>
                    <a:pt x="43066" y="3903"/>
                    <a:pt x="40423" y="5927"/>
                  </a:cubicBezTo>
                  <a:cubicBezTo>
                    <a:pt x="41375" y="10225"/>
                    <a:pt x="37053" y="12332"/>
                    <a:pt x="35720" y="14213"/>
                  </a:cubicBezTo>
                  <a:cubicBezTo>
                    <a:pt x="34374" y="16083"/>
                    <a:pt x="35982" y="20905"/>
                    <a:pt x="34648" y="21178"/>
                  </a:cubicBezTo>
                  <a:cubicBezTo>
                    <a:pt x="34618" y="21184"/>
                    <a:pt x="34587" y="21187"/>
                    <a:pt x="34557" y="21187"/>
                  </a:cubicBezTo>
                  <a:cubicBezTo>
                    <a:pt x="33243" y="21187"/>
                    <a:pt x="31965" y="15762"/>
                    <a:pt x="31791" y="13213"/>
                  </a:cubicBezTo>
                  <a:cubicBezTo>
                    <a:pt x="17479" y="26501"/>
                    <a:pt x="6430" y="43253"/>
                    <a:pt x="1" y="62136"/>
                  </a:cubicBezTo>
                  <a:cubicBezTo>
                    <a:pt x="2061" y="67196"/>
                    <a:pt x="3299" y="71542"/>
                    <a:pt x="4109" y="76364"/>
                  </a:cubicBezTo>
                  <a:cubicBezTo>
                    <a:pt x="4906" y="81186"/>
                    <a:pt x="12407" y="78507"/>
                    <a:pt x="14824" y="82257"/>
                  </a:cubicBezTo>
                  <a:cubicBezTo>
                    <a:pt x="17229" y="86008"/>
                    <a:pt x="21789" y="89223"/>
                    <a:pt x="24730" y="91092"/>
                  </a:cubicBezTo>
                  <a:cubicBezTo>
                    <a:pt x="25268" y="91434"/>
                    <a:pt x="25609" y="91590"/>
                    <a:pt x="25798" y="91590"/>
                  </a:cubicBezTo>
                  <a:cubicBezTo>
                    <a:pt x="26644" y="91590"/>
                    <a:pt x="24390" y="88442"/>
                    <a:pt x="22861" y="84936"/>
                  </a:cubicBezTo>
                  <a:cubicBezTo>
                    <a:pt x="20980" y="80650"/>
                    <a:pt x="18575" y="75828"/>
                    <a:pt x="19110" y="72732"/>
                  </a:cubicBezTo>
                  <a:cubicBezTo>
                    <a:pt x="19444" y="70807"/>
                    <a:pt x="18326" y="69674"/>
                    <a:pt x="16918" y="69674"/>
                  </a:cubicBezTo>
                  <a:cubicBezTo>
                    <a:pt x="16062" y="69674"/>
                    <a:pt x="15099" y="70092"/>
                    <a:pt x="14288" y="71006"/>
                  </a:cubicBezTo>
                  <a:cubicBezTo>
                    <a:pt x="13365" y="72042"/>
                    <a:pt x="12590" y="72731"/>
                    <a:pt x="11921" y="72731"/>
                  </a:cubicBezTo>
                  <a:cubicBezTo>
                    <a:pt x="11037" y="72731"/>
                    <a:pt x="10338" y="71527"/>
                    <a:pt x="9728" y="68327"/>
                  </a:cubicBezTo>
                  <a:cubicBezTo>
                    <a:pt x="8657" y="62695"/>
                    <a:pt x="14824" y="61898"/>
                    <a:pt x="18039" y="60552"/>
                  </a:cubicBezTo>
                  <a:cubicBezTo>
                    <a:pt x="18687" y="60284"/>
                    <a:pt x="19269" y="60167"/>
                    <a:pt x="19804" y="60167"/>
                  </a:cubicBezTo>
                  <a:cubicBezTo>
                    <a:pt x="21923" y="60167"/>
                    <a:pt x="23293" y="62003"/>
                    <a:pt x="25004" y="63505"/>
                  </a:cubicBezTo>
                  <a:cubicBezTo>
                    <a:pt x="25417" y="63865"/>
                    <a:pt x="25740" y="64037"/>
                    <a:pt x="25996" y="64037"/>
                  </a:cubicBezTo>
                  <a:cubicBezTo>
                    <a:pt x="27072" y="64037"/>
                    <a:pt x="26976" y="61024"/>
                    <a:pt x="27409" y="56266"/>
                  </a:cubicBezTo>
                  <a:cubicBezTo>
                    <a:pt x="27945" y="50373"/>
                    <a:pt x="37327" y="39121"/>
                    <a:pt x="40280" y="33632"/>
                  </a:cubicBezTo>
                  <a:cubicBezTo>
                    <a:pt x="43221" y="28156"/>
                    <a:pt x="46435" y="26262"/>
                    <a:pt x="47233" y="23322"/>
                  </a:cubicBezTo>
                  <a:cubicBezTo>
                    <a:pt x="47569" y="22077"/>
                    <a:pt x="48908" y="21596"/>
                    <a:pt x="50746" y="21596"/>
                  </a:cubicBezTo>
                  <a:cubicBezTo>
                    <a:pt x="53268" y="21596"/>
                    <a:pt x="56730" y="22502"/>
                    <a:pt x="59830" y="23584"/>
                  </a:cubicBezTo>
                  <a:cubicBezTo>
                    <a:pt x="60889" y="23955"/>
                    <a:pt x="61728" y="24117"/>
                    <a:pt x="62376" y="24117"/>
                  </a:cubicBezTo>
                  <a:cubicBezTo>
                    <a:pt x="65006" y="24117"/>
                    <a:pt x="64490" y="21447"/>
                    <a:pt x="62771" y="19297"/>
                  </a:cubicBezTo>
                  <a:cubicBezTo>
                    <a:pt x="60628" y="16618"/>
                    <a:pt x="58758" y="15821"/>
                    <a:pt x="60901" y="13939"/>
                  </a:cubicBezTo>
                  <a:cubicBezTo>
                    <a:pt x="63044" y="12070"/>
                    <a:pt x="60366" y="10463"/>
                    <a:pt x="58222" y="7772"/>
                  </a:cubicBezTo>
                  <a:cubicBezTo>
                    <a:pt x="56079" y="5105"/>
                    <a:pt x="56079" y="1355"/>
                    <a:pt x="55282" y="176"/>
                  </a:cubicBezTo>
                  <a:cubicBezTo>
                    <a:pt x="55198" y="55"/>
                    <a:pt x="55088" y="0"/>
                    <a:pt x="5495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6042;p88">
              <a:extLst>
                <a:ext uri="{FF2B5EF4-FFF2-40B4-BE49-F238E27FC236}">
                  <a16:creationId xmlns:a16="http://schemas.microsoft.com/office/drawing/2014/main" id="{86401E04-6FB0-3264-F682-26F9E9634E2C}"/>
                </a:ext>
              </a:extLst>
            </p:cNvPr>
            <p:cNvSpPr/>
            <p:nvPr/>
          </p:nvSpPr>
          <p:spPr>
            <a:xfrm>
              <a:off x="-7055649" y="-674352"/>
              <a:ext cx="412274" cy="360549"/>
            </a:xfrm>
            <a:custGeom>
              <a:avLst/>
              <a:gdLst/>
              <a:ahLst/>
              <a:cxnLst/>
              <a:rect l="l" t="t" r="r" b="b"/>
              <a:pathLst>
                <a:path w="16491" h="14422" extrusionOk="0">
                  <a:moveTo>
                    <a:pt x="16490" y="0"/>
                  </a:moveTo>
                  <a:lnTo>
                    <a:pt x="16490" y="0"/>
                  </a:lnTo>
                  <a:cubicBezTo>
                    <a:pt x="10835" y="1238"/>
                    <a:pt x="5322" y="2881"/>
                    <a:pt x="0" y="4882"/>
                  </a:cubicBezTo>
                  <a:cubicBezTo>
                    <a:pt x="1608" y="6763"/>
                    <a:pt x="2941" y="7834"/>
                    <a:pt x="4822" y="11049"/>
                  </a:cubicBezTo>
                  <a:cubicBezTo>
                    <a:pt x="5878" y="12864"/>
                    <a:pt x="7450" y="14421"/>
                    <a:pt x="8955" y="14421"/>
                  </a:cubicBezTo>
                  <a:cubicBezTo>
                    <a:pt x="10115" y="14421"/>
                    <a:pt x="11236" y="13496"/>
                    <a:pt x="12049" y="11049"/>
                  </a:cubicBezTo>
                  <a:cubicBezTo>
                    <a:pt x="13919" y="5453"/>
                    <a:pt x="16467" y="60"/>
                    <a:pt x="1649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6043;p88">
              <a:extLst>
                <a:ext uri="{FF2B5EF4-FFF2-40B4-BE49-F238E27FC236}">
                  <a16:creationId xmlns:a16="http://schemas.microsoft.com/office/drawing/2014/main" id="{62A32749-8606-5494-5B9F-6F4AFA7FF85A}"/>
                </a:ext>
              </a:extLst>
            </p:cNvPr>
            <p:cNvSpPr/>
            <p:nvPr/>
          </p:nvSpPr>
          <p:spPr>
            <a:xfrm>
              <a:off x="-3914502" y="2667324"/>
              <a:ext cx="390299" cy="705601"/>
            </a:xfrm>
            <a:custGeom>
              <a:avLst/>
              <a:gdLst/>
              <a:ahLst/>
              <a:cxnLst/>
              <a:rect l="l" t="t" r="r" b="b"/>
              <a:pathLst>
                <a:path w="15612" h="28224" extrusionOk="0">
                  <a:moveTo>
                    <a:pt x="14768" y="0"/>
                  </a:moveTo>
                  <a:cubicBezTo>
                    <a:pt x="14585" y="0"/>
                    <a:pt x="14314" y="192"/>
                    <a:pt x="13931" y="624"/>
                  </a:cubicBezTo>
                  <a:cubicBezTo>
                    <a:pt x="11788" y="3029"/>
                    <a:pt x="6692" y="7589"/>
                    <a:pt x="6692" y="11065"/>
                  </a:cubicBezTo>
                  <a:lnTo>
                    <a:pt x="6692" y="14554"/>
                  </a:lnTo>
                  <a:cubicBezTo>
                    <a:pt x="4549" y="18566"/>
                    <a:pt x="1" y="23662"/>
                    <a:pt x="1072" y="26341"/>
                  </a:cubicBezTo>
                  <a:cubicBezTo>
                    <a:pt x="1542" y="27514"/>
                    <a:pt x="2061" y="28224"/>
                    <a:pt x="2767" y="28224"/>
                  </a:cubicBezTo>
                  <a:cubicBezTo>
                    <a:pt x="3673" y="28224"/>
                    <a:pt x="4885" y="27055"/>
                    <a:pt x="6692" y="24198"/>
                  </a:cubicBezTo>
                  <a:cubicBezTo>
                    <a:pt x="9907" y="19102"/>
                    <a:pt x="13122" y="11875"/>
                    <a:pt x="13931" y="7589"/>
                  </a:cubicBezTo>
                  <a:cubicBezTo>
                    <a:pt x="14587" y="4068"/>
                    <a:pt x="15611" y="0"/>
                    <a:pt x="1476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6044;p88">
              <a:extLst>
                <a:ext uri="{FF2B5EF4-FFF2-40B4-BE49-F238E27FC236}">
                  <a16:creationId xmlns:a16="http://schemas.microsoft.com/office/drawing/2014/main" id="{8E30D8C0-A807-56A4-D6CD-54DFC972C318}"/>
                </a:ext>
              </a:extLst>
            </p:cNvPr>
            <p:cNvSpPr/>
            <p:nvPr/>
          </p:nvSpPr>
          <p:spPr>
            <a:xfrm>
              <a:off x="-6000477" y="4933325"/>
              <a:ext cx="1227876" cy="284424"/>
            </a:xfrm>
            <a:custGeom>
              <a:avLst/>
              <a:gdLst/>
              <a:ahLst/>
              <a:cxnLst/>
              <a:rect l="l" t="t" r="r" b="b"/>
              <a:pathLst>
                <a:path w="49115" h="11377" extrusionOk="0">
                  <a:moveTo>
                    <a:pt x="45832" y="1"/>
                  </a:moveTo>
                  <a:cubicBezTo>
                    <a:pt x="42318" y="1"/>
                    <a:pt x="38332" y="1976"/>
                    <a:pt x="33886" y="2209"/>
                  </a:cubicBezTo>
                  <a:cubicBezTo>
                    <a:pt x="27731" y="2531"/>
                    <a:pt x="19956" y="2697"/>
                    <a:pt x="13526" y="5912"/>
                  </a:cubicBezTo>
                  <a:cubicBezTo>
                    <a:pt x="7097" y="9127"/>
                    <a:pt x="6835" y="8853"/>
                    <a:pt x="942" y="10996"/>
                  </a:cubicBezTo>
                  <a:cubicBezTo>
                    <a:pt x="596" y="11127"/>
                    <a:pt x="287" y="11246"/>
                    <a:pt x="1" y="11377"/>
                  </a:cubicBezTo>
                  <a:cubicBezTo>
                    <a:pt x="17503" y="11353"/>
                    <a:pt x="34136" y="7555"/>
                    <a:pt x="49114" y="757"/>
                  </a:cubicBezTo>
                  <a:cubicBezTo>
                    <a:pt x="48070" y="210"/>
                    <a:pt x="46976" y="1"/>
                    <a:pt x="4583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6045;p88">
              <a:extLst>
                <a:ext uri="{FF2B5EF4-FFF2-40B4-BE49-F238E27FC236}">
                  <a16:creationId xmlns:a16="http://schemas.microsoft.com/office/drawing/2014/main" id="{5E386744-2EDC-90CF-3141-2299A935548E}"/>
                </a:ext>
              </a:extLst>
            </p:cNvPr>
            <p:cNvSpPr/>
            <p:nvPr/>
          </p:nvSpPr>
          <p:spPr>
            <a:xfrm>
              <a:off x="-8560303" y="409598"/>
              <a:ext cx="1719277" cy="2347751"/>
            </a:xfrm>
            <a:custGeom>
              <a:avLst/>
              <a:gdLst/>
              <a:ahLst/>
              <a:cxnLst/>
              <a:rect l="l" t="t" r="r" b="b"/>
              <a:pathLst>
                <a:path w="68771" h="93910" extrusionOk="0">
                  <a:moveTo>
                    <a:pt x="21554" y="1"/>
                  </a:moveTo>
                  <a:cubicBezTo>
                    <a:pt x="18135" y="1"/>
                    <a:pt x="14648" y="1255"/>
                    <a:pt x="14085" y="2303"/>
                  </a:cubicBezTo>
                  <a:cubicBezTo>
                    <a:pt x="13145" y="4077"/>
                    <a:pt x="10775" y="12125"/>
                    <a:pt x="10775" y="12125"/>
                  </a:cubicBezTo>
                  <a:cubicBezTo>
                    <a:pt x="0" y="25270"/>
                    <a:pt x="0" y="30949"/>
                    <a:pt x="0" y="30949"/>
                  </a:cubicBezTo>
                  <a:cubicBezTo>
                    <a:pt x="953" y="38283"/>
                    <a:pt x="21539" y="56559"/>
                    <a:pt x="21539" y="56559"/>
                  </a:cubicBezTo>
                  <a:lnTo>
                    <a:pt x="20241" y="93909"/>
                  </a:lnTo>
                  <a:lnTo>
                    <a:pt x="58353" y="93909"/>
                  </a:lnTo>
                  <a:lnTo>
                    <a:pt x="57519" y="58643"/>
                  </a:lnTo>
                  <a:cubicBezTo>
                    <a:pt x="61782" y="57809"/>
                    <a:pt x="66520" y="44082"/>
                    <a:pt x="67580" y="39938"/>
                  </a:cubicBezTo>
                  <a:cubicBezTo>
                    <a:pt x="68652" y="35807"/>
                    <a:pt x="68771" y="17102"/>
                    <a:pt x="66044" y="11899"/>
                  </a:cubicBezTo>
                  <a:cubicBezTo>
                    <a:pt x="63978" y="7947"/>
                    <a:pt x="58589" y="7469"/>
                    <a:pt x="56100" y="7469"/>
                  </a:cubicBezTo>
                  <a:cubicBezTo>
                    <a:pt x="55304" y="7469"/>
                    <a:pt x="54805" y="7517"/>
                    <a:pt x="54805" y="7517"/>
                  </a:cubicBezTo>
                  <a:cubicBezTo>
                    <a:pt x="51344" y="3871"/>
                    <a:pt x="48078" y="2999"/>
                    <a:pt x="45746" y="2999"/>
                  </a:cubicBezTo>
                  <a:cubicBezTo>
                    <a:pt x="43609" y="2999"/>
                    <a:pt x="42255" y="3731"/>
                    <a:pt x="42255" y="3731"/>
                  </a:cubicBezTo>
                  <a:cubicBezTo>
                    <a:pt x="39753" y="1419"/>
                    <a:pt x="36911" y="723"/>
                    <a:pt x="34399" y="723"/>
                  </a:cubicBezTo>
                  <a:cubicBezTo>
                    <a:pt x="30613" y="723"/>
                    <a:pt x="27575" y="2303"/>
                    <a:pt x="27575" y="2303"/>
                  </a:cubicBezTo>
                  <a:cubicBezTo>
                    <a:pt x="26268" y="605"/>
                    <a:pt x="23927" y="1"/>
                    <a:pt x="21554" y="1"/>
                  </a:cubicBezTo>
                  <a:close/>
                </a:path>
              </a:pathLst>
            </a:custGeom>
            <a:solidFill>
              <a:srgbClr val="F8A4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6046;p88">
              <a:extLst>
                <a:ext uri="{FF2B5EF4-FFF2-40B4-BE49-F238E27FC236}">
                  <a16:creationId xmlns:a16="http://schemas.microsoft.com/office/drawing/2014/main" id="{1D8AB8CE-DCF1-9CF6-9F9D-E2563CDE6FFF}"/>
                </a:ext>
              </a:extLst>
            </p:cNvPr>
            <p:cNvSpPr/>
            <p:nvPr/>
          </p:nvSpPr>
          <p:spPr>
            <a:xfrm>
              <a:off x="-8296552" y="470501"/>
              <a:ext cx="1322958" cy="705621"/>
            </a:xfrm>
            <a:custGeom>
              <a:avLst/>
              <a:gdLst/>
              <a:ahLst/>
              <a:cxnLst/>
              <a:rect l="l" t="t" r="r" b="b"/>
              <a:pathLst>
                <a:path w="54696" h="29026" extrusionOk="0">
                  <a:moveTo>
                    <a:pt x="18842" y="1"/>
                  </a:moveTo>
                  <a:cubicBezTo>
                    <a:pt x="18547" y="1"/>
                    <a:pt x="18252" y="191"/>
                    <a:pt x="18252" y="572"/>
                  </a:cubicBezTo>
                  <a:lnTo>
                    <a:pt x="18252" y="11050"/>
                  </a:lnTo>
                  <a:cubicBezTo>
                    <a:pt x="16716" y="10859"/>
                    <a:pt x="15157" y="10752"/>
                    <a:pt x="13645" y="10633"/>
                  </a:cubicBezTo>
                  <a:cubicBezTo>
                    <a:pt x="11692" y="10466"/>
                    <a:pt x="9751" y="10324"/>
                    <a:pt x="7799" y="10193"/>
                  </a:cubicBezTo>
                  <a:cubicBezTo>
                    <a:pt x="7334" y="8549"/>
                    <a:pt x="6858" y="6906"/>
                    <a:pt x="6394" y="5263"/>
                  </a:cubicBezTo>
                  <a:cubicBezTo>
                    <a:pt x="6309" y="4975"/>
                    <a:pt x="6078" y="4850"/>
                    <a:pt x="5843" y="4850"/>
                  </a:cubicBezTo>
                  <a:cubicBezTo>
                    <a:pt x="5486" y="4850"/>
                    <a:pt x="5121" y="5139"/>
                    <a:pt x="5251" y="5585"/>
                  </a:cubicBezTo>
                  <a:cubicBezTo>
                    <a:pt x="5679" y="7097"/>
                    <a:pt x="6108" y="8609"/>
                    <a:pt x="6549" y="10121"/>
                  </a:cubicBezTo>
                  <a:cubicBezTo>
                    <a:pt x="4632" y="10002"/>
                    <a:pt x="2715" y="9895"/>
                    <a:pt x="798" y="9800"/>
                  </a:cubicBezTo>
                  <a:cubicBezTo>
                    <a:pt x="786" y="9799"/>
                    <a:pt x="774" y="9799"/>
                    <a:pt x="763" y="9799"/>
                  </a:cubicBezTo>
                  <a:cubicBezTo>
                    <a:pt x="0" y="9799"/>
                    <a:pt x="12" y="10943"/>
                    <a:pt x="798" y="10990"/>
                  </a:cubicBezTo>
                  <a:cubicBezTo>
                    <a:pt x="3715" y="11121"/>
                    <a:pt x="6620" y="11300"/>
                    <a:pt x="9525" y="11502"/>
                  </a:cubicBezTo>
                  <a:cubicBezTo>
                    <a:pt x="12466" y="11705"/>
                    <a:pt x="15609" y="11764"/>
                    <a:pt x="18598" y="12240"/>
                  </a:cubicBezTo>
                  <a:cubicBezTo>
                    <a:pt x="18681" y="12276"/>
                    <a:pt x="18776" y="12288"/>
                    <a:pt x="18871" y="12288"/>
                  </a:cubicBezTo>
                  <a:cubicBezTo>
                    <a:pt x="19645" y="12419"/>
                    <a:pt x="20407" y="12562"/>
                    <a:pt x="21157" y="12764"/>
                  </a:cubicBezTo>
                  <a:cubicBezTo>
                    <a:pt x="22110" y="13014"/>
                    <a:pt x="21908" y="14872"/>
                    <a:pt x="21884" y="15574"/>
                  </a:cubicBezTo>
                  <a:cubicBezTo>
                    <a:pt x="21800" y="17753"/>
                    <a:pt x="20860" y="19884"/>
                    <a:pt x="19407" y="21563"/>
                  </a:cubicBezTo>
                  <a:cubicBezTo>
                    <a:pt x="17584" y="23682"/>
                    <a:pt x="14277" y="25066"/>
                    <a:pt x="11172" y="25066"/>
                  </a:cubicBezTo>
                  <a:cubicBezTo>
                    <a:pt x="8904" y="25066"/>
                    <a:pt x="6743" y="24328"/>
                    <a:pt x="5346" y="22599"/>
                  </a:cubicBezTo>
                  <a:cubicBezTo>
                    <a:pt x="5205" y="22423"/>
                    <a:pt x="5011" y="22350"/>
                    <a:pt x="4819" y="22350"/>
                  </a:cubicBezTo>
                  <a:cubicBezTo>
                    <a:pt x="4362" y="22350"/>
                    <a:pt x="3922" y="22766"/>
                    <a:pt x="4274" y="23194"/>
                  </a:cubicBezTo>
                  <a:cubicBezTo>
                    <a:pt x="5986" y="25320"/>
                    <a:pt x="8522" y="26198"/>
                    <a:pt x="11147" y="26198"/>
                  </a:cubicBezTo>
                  <a:cubicBezTo>
                    <a:pt x="13579" y="26198"/>
                    <a:pt x="16087" y="25444"/>
                    <a:pt x="18086" y="24230"/>
                  </a:cubicBezTo>
                  <a:cubicBezTo>
                    <a:pt x="19995" y="26588"/>
                    <a:pt x="22395" y="27771"/>
                    <a:pt x="25037" y="27771"/>
                  </a:cubicBezTo>
                  <a:cubicBezTo>
                    <a:pt x="26383" y="27771"/>
                    <a:pt x="27791" y="27464"/>
                    <a:pt x="29230" y="26849"/>
                  </a:cubicBezTo>
                  <a:cubicBezTo>
                    <a:pt x="29516" y="26730"/>
                    <a:pt x="30016" y="26540"/>
                    <a:pt x="30409" y="26290"/>
                  </a:cubicBezTo>
                  <a:cubicBezTo>
                    <a:pt x="32240" y="27882"/>
                    <a:pt x="34366" y="29004"/>
                    <a:pt x="36544" y="29004"/>
                  </a:cubicBezTo>
                  <a:cubicBezTo>
                    <a:pt x="37835" y="29004"/>
                    <a:pt x="39145" y="28609"/>
                    <a:pt x="40422" y="27683"/>
                  </a:cubicBezTo>
                  <a:cubicBezTo>
                    <a:pt x="40791" y="27421"/>
                    <a:pt x="41065" y="27159"/>
                    <a:pt x="41291" y="26897"/>
                  </a:cubicBezTo>
                  <a:cubicBezTo>
                    <a:pt x="42255" y="27957"/>
                    <a:pt x="43625" y="28600"/>
                    <a:pt x="45006" y="28885"/>
                  </a:cubicBezTo>
                  <a:cubicBezTo>
                    <a:pt x="45433" y="28971"/>
                    <a:pt x="45996" y="29026"/>
                    <a:pt x="46605" y="29026"/>
                  </a:cubicBezTo>
                  <a:cubicBezTo>
                    <a:pt x="48354" y="29026"/>
                    <a:pt x="50487" y="28578"/>
                    <a:pt x="50911" y="27147"/>
                  </a:cubicBezTo>
                  <a:cubicBezTo>
                    <a:pt x="52126" y="23063"/>
                    <a:pt x="53340" y="18979"/>
                    <a:pt x="54566" y="14884"/>
                  </a:cubicBezTo>
                  <a:cubicBezTo>
                    <a:pt x="54696" y="14446"/>
                    <a:pt x="54331" y="14155"/>
                    <a:pt x="53975" y="14155"/>
                  </a:cubicBezTo>
                  <a:cubicBezTo>
                    <a:pt x="53740" y="14155"/>
                    <a:pt x="53509" y="14281"/>
                    <a:pt x="53423" y="14574"/>
                  </a:cubicBezTo>
                  <a:cubicBezTo>
                    <a:pt x="52435" y="17884"/>
                    <a:pt x="51447" y="21206"/>
                    <a:pt x="50459" y="24516"/>
                  </a:cubicBezTo>
                  <a:cubicBezTo>
                    <a:pt x="50256" y="25230"/>
                    <a:pt x="50042" y="25933"/>
                    <a:pt x="49840" y="26635"/>
                  </a:cubicBezTo>
                  <a:cubicBezTo>
                    <a:pt x="49554" y="27588"/>
                    <a:pt x="48947" y="27349"/>
                    <a:pt x="47899" y="27623"/>
                  </a:cubicBezTo>
                  <a:cubicBezTo>
                    <a:pt x="47409" y="27752"/>
                    <a:pt x="46881" y="27818"/>
                    <a:pt x="46345" y="27818"/>
                  </a:cubicBezTo>
                  <a:cubicBezTo>
                    <a:pt x="44654" y="27818"/>
                    <a:pt x="42874" y="27167"/>
                    <a:pt x="41898" y="25802"/>
                  </a:cubicBezTo>
                  <a:cubicBezTo>
                    <a:pt x="42124" y="25147"/>
                    <a:pt x="42184" y="24409"/>
                    <a:pt x="42339" y="23456"/>
                  </a:cubicBezTo>
                  <a:cubicBezTo>
                    <a:pt x="42946" y="19706"/>
                    <a:pt x="43565" y="15967"/>
                    <a:pt x="44172" y="12229"/>
                  </a:cubicBezTo>
                  <a:cubicBezTo>
                    <a:pt x="44351" y="11121"/>
                    <a:pt x="44529" y="10026"/>
                    <a:pt x="44708" y="8919"/>
                  </a:cubicBezTo>
                  <a:cubicBezTo>
                    <a:pt x="44827" y="8204"/>
                    <a:pt x="46053" y="6859"/>
                    <a:pt x="46565" y="6073"/>
                  </a:cubicBezTo>
                  <a:cubicBezTo>
                    <a:pt x="46865" y="5632"/>
                    <a:pt x="46455" y="5209"/>
                    <a:pt x="46039" y="5209"/>
                  </a:cubicBezTo>
                  <a:cubicBezTo>
                    <a:pt x="45860" y="5209"/>
                    <a:pt x="45679" y="5288"/>
                    <a:pt x="45553" y="5478"/>
                  </a:cubicBezTo>
                  <a:cubicBezTo>
                    <a:pt x="44494" y="7061"/>
                    <a:pt x="43648" y="8097"/>
                    <a:pt x="43363" y="9931"/>
                  </a:cubicBezTo>
                  <a:cubicBezTo>
                    <a:pt x="42863" y="12955"/>
                    <a:pt x="42363" y="15979"/>
                    <a:pt x="41874" y="19015"/>
                  </a:cubicBezTo>
                  <a:cubicBezTo>
                    <a:pt x="41505" y="21277"/>
                    <a:pt x="41136" y="23528"/>
                    <a:pt x="40767" y="25790"/>
                  </a:cubicBezTo>
                  <a:cubicBezTo>
                    <a:pt x="40774" y="25744"/>
                    <a:pt x="40777" y="25723"/>
                    <a:pt x="40771" y="25723"/>
                  </a:cubicBezTo>
                  <a:lnTo>
                    <a:pt x="40771" y="25723"/>
                  </a:lnTo>
                  <a:cubicBezTo>
                    <a:pt x="40758" y="25723"/>
                    <a:pt x="40697" y="25843"/>
                    <a:pt x="40529" y="26028"/>
                  </a:cubicBezTo>
                  <a:cubicBezTo>
                    <a:pt x="40065" y="26516"/>
                    <a:pt x="39517" y="26909"/>
                    <a:pt x="38934" y="27242"/>
                  </a:cubicBezTo>
                  <a:cubicBezTo>
                    <a:pt x="38140" y="27705"/>
                    <a:pt x="37333" y="27901"/>
                    <a:pt x="36537" y="27901"/>
                  </a:cubicBezTo>
                  <a:cubicBezTo>
                    <a:pt x="34526" y="27901"/>
                    <a:pt x="32578" y="26651"/>
                    <a:pt x="31052" y="25278"/>
                  </a:cubicBezTo>
                  <a:cubicBezTo>
                    <a:pt x="31123" y="24313"/>
                    <a:pt x="31194" y="23349"/>
                    <a:pt x="31266" y="22385"/>
                  </a:cubicBezTo>
                  <a:cubicBezTo>
                    <a:pt x="31599" y="18146"/>
                    <a:pt x="31921" y="13919"/>
                    <a:pt x="32242" y="9681"/>
                  </a:cubicBezTo>
                  <a:cubicBezTo>
                    <a:pt x="32349" y="8335"/>
                    <a:pt x="32445" y="6990"/>
                    <a:pt x="32552" y="5644"/>
                  </a:cubicBezTo>
                  <a:cubicBezTo>
                    <a:pt x="32564" y="5406"/>
                    <a:pt x="32576" y="5537"/>
                    <a:pt x="32885" y="4835"/>
                  </a:cubicBezTo>
                  <a:cubicBezTo>
                    <a:pt x="33266" y="3989"/>
                    <a:pt x="33647" y="3132"/>
                    <a:pt x="34028" y="2287"/>
                  </a:cubicBezTo>
                  <a:cubicBezTo>
                    <a:pt x="34240" y="1813"/>
                    <a:pt x="33826" y="1384"/>
                    <a:pt x="33444" y="1384"/>
                  </a:cubicBezTo>
                  <a:cubicBezTo>
                    <a:pt x="33269" y="1384"/>
                    <a:pt x="33101" y="1475"/>
                    <a:pt x="33004" y="1691"/>
                  </a:cubicBezTo>
                  <a:cubicBezTo>
                    <a:pt x="32171" y="3561"/>
                    <a:pt x="31421" y="4990"/>
                    <a:pt x="31266" y="7002"/>
                  </a:cubicBezTo>
                  <a:cubicBezTo>
                    <a:pt x="30992" y="10609"/>
                    <a:pt x="30706" y="14205"/>
                    <a:pt x="30432" y="17813"/>
                  </a:cubicBezTo>
                  <a:cubicBezTo>
                    <a:pt x="30254" y="20253"/>
                    <a:pt x="30063" y="22694"/>
                    <a:pt x="29873" y="25135"/>
                  </a:cubicBezTo>
                  <a:cubicBezTo>
                    <a:pt x="29801" y="25194"/>
                    <a:pt x="29682" y="25302"/>
                    <a:pt x="29432" y="25433"/>
                  </a:cubicBezTo>
                  <a:cubicBezTo>
                    <a:pt x="28647" y="25873"/>
                    <a:pt x="27789" y="26171"/>
                    <a:pt x="26920" y="26409"/>
                  </a:cubicBezTo>
                  <a:cubicBezTo>
                    <a:pt x="26258" y="26590"/>
                    <a:pt x="25612" y="26676"/>
                    <a:pt x="24987" y="26676"/>
                  </a:cubicBezTo>
                  <a:cubicBezTo>
                    <a:pt x="22652" y="26676"/>
                    <a:pt x="20599" y="25479"/>
                    <a:pt x="19050" y="23563"/>
                  </a:cubicBezTo>
                  <a:cubicBezTo>
                    <a:pt x="22134" y="21146"/>
                    <a:pt x="23848" y="16812"/>
                    <a:pt x="22920" y="13133"/>
                  </a:cubicBezTo>
                  <a:cubicBezTo>
                    <a:pt x="22646" y="12026"/>
                    <a:pt x="21908" y="11693"/>
                    <a:pt x="20812" y="11467"/>
                  </a:cubicBezTo>
                  <a:cubicBezTo>
                    <a:pt x="20348" y="11371"/>
                    <a:pt x="19895" y="11288"/>
                    <a:pt x="19431" y="11216"/>
                  </a:cubicBezTo>
                  <a:lnTo>
                    <a:pt x="19431" y="572"/>
                  </a:lnTo>
                  <a:cubicBezTo>
                    <a:pt x="19431" y="191"/>
                    <a:pt x="19136" y="1"/>
                    <a:pt x="18842" y="1"/>
                  </a:cubicBezTo>
                  <a:close/>
                </a:path>
              </a:pathLst>
            </a:custGeom>
            <a:solidFill>
              <a:srgbClr val="EA80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6047;p88">
              <a:extLst>
                <a:ext uri="{FF2B5EF4-FFF2-40B4-BE49-F238E27FC236}">
                  <a16:creationId xmlns:a16="http://schemas.microsoft.com/office/drawing/2014/main" id="{3067E441-E5D9-C0C2-4B73-A449342CD847}"/>
                </a:ext>
              </a:extLst>
            </p:cNvPr>
            <p:cNvSpPr/>
            <p:nvPr/>
          </p:nvSpPr>
          <p:spPr>
            <a:xfrm>
              <a:off x="-8185251" y="2054850"/>
              <a:ext cx="1182299" cy="1822275"/>
            </a:xfrm>
            <a:custGeom>
              <a:avLst/>
              <a:gdLst/>
              <a:ahLst/>
              <a:cxnLst/>
              <a:rect l="l" t="t" r="r" b="b"/>
              <a:pathLst>
                <a:path w="47292" h="72891" extrusionOk="0">
                  <a:moveTo>
                    <a:pt x="0" y="0"/>
                  </a:moveTo>
                  <a:lnTo>
                    <a:pt x="0" y="72890"/>
                  </a:lnTo>
                  <a:lnTo>
                    <a:pt x="47292" y="72890"/>
                  </a:lnTo>
                  <a:lnTo>
                    <a:pt x="4729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6048;p88">
              <a:extLst>
                <a:ext uri="{FF2B5EF4-FFF2-40B4-BE49-F238E27FC236}">
                  <a16:creationId xmlns:a16="http://schemas.microsoft.com/office/drawing/2014/main" id="{64BDADC6-0600-1935-4147-B1C18B8E2181}"/>
                </a:ext>
              </a:extLst>
            </p:cNvPr>
            <p:cNvSpPr/>
            <p:nvPr/>
          </p:nvSpPr>
          <p:spPr>
            <a:xfrm>
              <a:off x="-8185251" y="2054850"/>
              <a:ext cx="1182299" cy="426549"/>
            </a:xfrm>
            <a:custGeom>
              <a:avLst/>
              <a:gdLst/>
              <a:ahLst/>
              <a:cxnLst/>
              <a:rect l="l" t="t" r="r" b="b"/>
              <a:pathLst>
                <a:path w="47292" h="17062" extrusionOk="0">
                  <a:moveTo>
                    <a:pt x="0" y="0"/>
                  </a:moveTo>
                  <a:lnTo>
                    <a:pt x="0" y="17062"/>
                  </a:lnTo>
                  <a:lnTo>
                    <a:pt x="47292" y="17062"/>
                  </a:lnTo>
                  <a:lnTo>
                    <a:pt x="47292"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6049;p88">
              <a:extLst>
                <a:ext uri="{FF2B5EF4-FFF2-40B4-BE49-F238E27FC236}">
                  <a16:creationId xmlns:a16="http://schemas.microsoft.com/office/drawing/2014/main" id="{A7F69243-DAAB-D454-EEF2-D894A46F2D2F}"/>
                </a:ext>
              </a:extLst>
            </p:cNvPr>
            <p:cNvSpPr/>
            <p:nvPr/>
          </p:nvSpPr>
          <p:spPr>
            <a:xfrm>
              <a:off x="-6976477" y="364351"/>
              <a:ext cx="1718973" cy="3239826"/>
            </a:xfrm>
            <a:custGeom>
              <a:avLst/>
              <a:gdLst/>
              <a:ahLst/>
              <a:cxnLst/>
              <a:rect l="l" t="t" r="r" b="b"/>
              <a:pathLst>
                <a:path w="68759" h="129593" extrusionOk="0">
                  <a:moveTo>
                    <a:pt x="21546" y="1"/>
                  </a:moveTo>
                  <a:cubicBezTo>
                    <a:pt x="18125" y="1"/>
                    <a:pt x="14641" y="1256"/>
                    <a:pt x="14085" y="2303"/>
                  </a:cubicBezTo>
                  <a:cubicBezTo>
                    <a:pt x="13133" y="4077"/>
                    <a:pt x="10764" y="12125"/>
                    <a:pt x="10764" y="12125"/>
                  </a:cubicBezTo>
                  <a:cubicBezTo>
                    <a:pt x="0" y="25270"/>
                    <a:pt x="0" y="30949"/>
                    <a:pt x="0" y="30949"/>
                  </a:cubicBezTo>
                  <a:cubicBezTo>
                    <a:pt x="941" y="38283"/>
                    <a:pt x="21539" y="56559"/>
                    <a:pt x="21539" y="56559"/>
                  </a:cubicBezTo>
                  <a:lnTo>
                    <a:pt x="20241" y="129592"/>
                  </a:lnTo>
                  <a:lnTo>
                    <a:pt x="58341" y="129592"/>
                  </a:lnTo>
                  <a:lnTo>
                    <a:pt x="57519" y="58643"/>
                  </a:lnTo>
                  <a:cubicBezTo>
                    <a:pt x="61782" y="57810"/>
                    <a:pt x="66509" y="44082"/>
                    <a:pt x="67580" y="39938"/>
                  </a:cubicBezTo>
                  <a:cubicBezTo>
                    <a:pt x="68640" y="35795"/>
                    <a:pt x="68759" y="17102"/>
                    <a:pt x="66044" y="11887"/>
                  </a:cubicBezTo>
                  <a:cubicBezTo>
                    <a:pt x="63979" y="7947"/>
                    <a:pt x="58588" y="7469"/>
                    <a:pt x="56094" y="7469"/>
                  </a:cubicBezTo>
                  <a:cubicBezTo>
                    <a:pt x="55295" y="7469"/>
                    <a:pt x="54793" y="7518"/>
                    <a:pt x="54793" y="7518"/>
                  </a:cubicBezTo>
                  <a:cubicBezTo>
                    <a:pt x="51326" y="3865"/>
                    <a:pt x="48055" y="2993"/>
                    <a:pt x="45722" y="2993"/>
                  </a:cubicBezTo>
                  <a:cubicBezTo>
                    <a:pt x="43592" y="2993"/>
                    <a:pt x="42244" y="3720"/>
                    <a:pt x="42244" y="3720"/>
                  </a:cubicBezTo>
                  <a:cubicBezTo>
                    <a:pt x="39750" y="1411"/>
                    <a:pt x="36916" y="716"/>
                    <a:pt x="34409" y="716"/>
                  </a:cubicBezTo>
                  <a:cubicBezTo>
                    <a:pt x="30619" y="716"/>
                    <a:pt x="27575" y="2303"/>
                    <a:pt x="27575" y="2303"/>
                  </a:cubicBezTo>
                  <a:cubicBezTo>
                    <a:pt x="26263" y="605"/>
                    <a:pt x="23920" y="1"/>
                    <a:pt x="21546" y="1"/>
                  </a:cubicBezTo>
                  <a:close/>
                </a:path>
              </a:pathLst>
            </a:custGeom>
            <a:solidFill>
              <a:srgbClr val="B253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6050;p88">
              <a:extLst>
                <a:ext uri="{FF2B5EF4-FFF2-40B4-BE49-F238E27FC236}">
                  <a16:creationId xmlns:a16="http://schemas.microsoft.com/office/drawing/2014/main" id="{809FDB70-E22D-812C-B9A1-1C897A07ED8A}"/>
                </a:ext>
              </a:extLst>
            </p:cNvPr>
            <p:cNvSpPr/>
            <p:nvPr/>
          </p:nvSpPr>
          <p:spPr>
            <a:xfrm>
              <a:off x="-6597575" y="2499848"/>
              <a:ext cx="1182025" cy="1557352"/>
            </a:xfrm>
            <a:custGeom>
              <a:avLst/>
              <a:gdLst/>
              <a:ahLst/>
              <a:cxnLst/>
              <a:rect l="l" t="t" r="r" b="b"/>
              <a:pathLst>
                <a:path w="47281" h="62294" extrusionOk="0">
                  <a:moveTo>
                    <a:pt x="1" y="0"/>
                  </a:moveTo>
                  <a:lnTo>
                    <a:pt x="1" y="62294"/>
                  </a:lnTo>
                  <a:lnTo>
                    <a:pt x="47281" y="62294"/>
                  </a:lnTo>
                  <a:lnTo>
                    <a:pt x="47281" y="0"/>
                  </a:lnTo>
                  <a:close/>
                </a:path>
              </a:pathLst>
            </a:custGeom>
            <a:solidFill>
              <a:srgbClr val="001E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6051;p88">
              <a:extLst>
                <a:ext uri="{FF2B5EF4-FFF2-40B4-BE49-F238E27FC236}">
                  <a16:creationId xmlns:a16="http://schemas.microsoft.com/office/drawing/2014/main" id="{CCB97054-9E2E-9070-43BE-2B6608A7A371}"/>
                </a:ext>
              </a:extLst>
            </p:cNvPr>
            <p:cNvSpPr/>
            <p:nvPr/>
          </p:nvSpPr>
          <p:spPr>
            <a:xfrm>
              <a:off x="-6597575" y="2073299"/>
              <a:ext cx="1182025" cy="426574"/>
            </a:xfrm>
            <a:custGeom>
              <a:avLst/>
              <a:gdLst/>
              <a:ahLst/>
              <a:cxnLst/>
              <a:rect l="l" t="t" r="r" b="b"/>
              <a:pathLst>
                <a:path w="47281" h="17063" extrusionOk="0">
                  <a:moveTo>
                    <a:pt x="1" y="1"/>
                  </a:moveTo>
                  <a:lnTo>
                    <a:pt x="1" y="17062"/>
                  </a:lnTo>
                  <a:lnTo>
                    <a:pt x="47281" y="17062"/>
                  </a:lnTo>
                  <a:lnTo>
                    <a:pt x="47281"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6052;p88">
              <a:extLst>
                <a:ext uri="{FF2B5EF4-FFF2-40B4-BE49-F238E27FC236}">
                  <a16:creationId xmlns:a16="http://schemas.microsoft.com/office/drawing/2014/main" id="{A026B58E-2B5A-BF46-3A69-F60AF6E45007}"/>
                </a:ext>
              </a:extLst>
            </p:cNvPr>
            <p:cNvSpPr/>
            <p:nvPr/>
          </p:nvSpPr>
          <p:spPr>
            <a:xfrm>
              <a:off x="-5392951" y="530750"/>
              <a:ext cx="1719302" cy="2347726"/>
            </a:xfrm>
            <a:custGeom>
              <a:avLst/>
              <a:gdLst/>
              <a:ahLst/>
              <a:cxnLst/>
              <a:rect l="l" t="t" r="r" b="b"/>
              <a:pathLst>
                <a:path w="68772" h="93909" extrusionOk="0">
                  <a:moveTo>
                    <a:pt x="21554" y="1"/>
                  </a:moveTo>
                  <a:cubicBezTo>
                    <a:pt x="18135" y="1"/>
                    <a:pt x="14648" y="1255"/>
                    <a:pt x="14086" y="2302"/>
                  </a:cubicBezTo>
                  <a:cubicBezTo>
                    <a:pt x="13145" y="4076"/>
                    <a:pt x="10776" y="12125"/>
                    <a:pt x="10776" y="12125"/>
                  </a:cubicBezTo>
                  <a:cubicBezTo>
                    <a:pt x="1" y="25258"/>
                    <a:pt x="1" y="30937"/>
                    <a:pt x="1" y="30937"/>
                  </a:cubicBezTo>
                  <a:cubicBezTo>
                    <a:pt x="953" y="38283"/>
                    <a:pt x="21539" y="56547"/>
                    <a:pt x="21539" y="56547"/>
                  </a:cubicBezTo>
                  <a:lnTo>
                    <a:pt x="20241" y="93909"/>
                  </a:lnTo>
                  <a:lnTo>
                    <a:pt x="58353" y="93909"/>
                  </a:lnTo>
                  <a:lnTo>
                    <a:pt x="57520" y="58631"/>
                  </a:lnTo>
                  <a:cubicBezTo>
                    <a:pt x="61782" y="57809"/>
                    <a:pt x="66521" y="44081"/>
                    <a:pt x="67580" y="39938"/>
                  </a:cubicBezTo>
                  <a:cubicBezTo>
                    <a:pt x="68652" y="35795"/>
                    <a:pt x="68771" y="17090"/>
                    <a:pt x="66045" y="11887"/>
                  </a:cubicBezTo>
                  <a:cubicBezTo>
                    <a:pt x="63978" y="7935"/>
                    <a:pt x="58589" y="7457"/>
                    <a:pt x="56100" y="7457"/>
                  </a:cubicBezTo>
                  <a:cubicBezTo>
                    <a:pt x="55304" y="7457"/>
                    <a:pt x="54805" y="7505"/>
                    <a:pt x="54805" y="7505"/>
                  </a:cubicBezTo>
                  <a:cubicBezTo>
                    <a:pt x="51341" y="3861"/>
                    <a:pt x="48073" y="2991"/>
                    <a:pt x="45740" y="2991"/>
                  </a:cubicBezTo>
                  <a:cubicBezTo>
                    <a:pt x="43606" y="2991"/>
                    <a:pt x="42256" y="3719"/>
                    <a:pt x="42256" y="3719"/>
                  </a:cubicBezTo>
                  <a:cubicBezTo>
                    <a:pt x="39757" y="1410"/>
                    <a:pt x="36921" y="716"/>
                    <a:pt x="34412" y="716"/>
                  </a:cubicBezTo>
                  <a:cubicBezTo>
                    <a:pt x="30620" y="716"/>
                    <a:pt x="27575" y="2302"/>
                    <a:pt x="27575" y="2302"/>
                  </a:cubicBezTo>
                  <a:cubicBezTo>
                    <a:pt x="26268" y="605"/>
                    <a:pt x="23928" y="1"/>
                    <a:pt x="21554" y="1"/>
                  </a:cubicBezTo>
                  <a:close/>
                </a:path>
              </a:pathLst>
            </a:custGeom>
            <a:solidFill>
              <a:srgbClr val="F2B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6053;p88">
              <a:extLst>
                <a:ext uri="{FF2B5EF4-FFF2-40B4-BE49-F238E27FC236}">
                  <a16:creationId xmlns:a16="http://schemas.microsoft.com/office/drawing/2014/main" id="{36C6DC72-53B5-12A4-2F3A-A5D02F5E3879}"/>
                </a:ext>
              </a:extLst>
            </p:cNvPr>
            <p:cNvSpPr/>
            <p:nvPr/>
          </p:nvSpPr>
          <p:spPr>
            <a:xfrm>
              <a:off x="-5129101" y="591499"/>
              <a:ext cx="1322983" cy="705596"/>
            </a:xfrm>
            <a:custGeom>
              <a:avLst/>
              <a:gdLst/>
              <a:ahLst/>
              <a:cxnLst/>
              <a:rect l="l" t="t" r="r" b="b"/>
              <a:pathLst>
                <a:path w="54697" h="29031" extrusionOk="0">
                  <a:moveTo>
                    <a:pt x="18842" y="1"/>
                  </a:moveTo>
                  <a:cubicBezTo>
                    <a:pt x="18547" y="1"/>
                    <a:pt x="18253" y="191"/>
                    <a:pt x="18253" y="572"/>
                  </a:cubicBezTo>
                  <a:lnTo>
                    <a:pt x="18253" y="11062"/>
                  </a:lnTo>
                  <a:cubicBezTo>
                    <a:pt x="16717" y="10871"/>
                    <a:pt x="15169" y="10764"/>
                    <a:pt x="13645" y="10633"/>
                  </a:cubicBezTo>
                  <a:cubicBezTo>
                    <a:pt x="11692" y="10466"/>
                    <a:pt x="9752" y="10323"/>
                    <a:pt x="7799" y="10204"/>
                  </a:cubicBezTo>
                  <a:cubicBezTo>
                    <a:pt x="7335" y="8561"/>
                    <a:pt x="6858" y="6918"/>
                    <a:pt x="6394" y="5275"/>
                  </a:cubicBezTo>
                  <a:cubicBezTo>
                    <a:pt x="6309" y="4980"/>
                    <a:pt x="6075" y="4853"/>
                    <a:pt x="5839" y="4853"/>
                  </a:cubicBezTo>
                  <a:cubicBezTo>
                    <a:pt x="5483" y="4853"/>
                    <a:pt x="5122" y="5141"/>
                    <a:pt x="5251" y="5585"/>
                  </a:cubicBezTo>
                  <a:cubicBezTo>
                    <a:pt x="5680" y="7097"/>
                    <a:pt x="6120" y="8609"/>
                    <a:pt x="6549" y="10121"/>
                  </a:cubicBezTo>
                  <a:cubicBezTo>
                    <a:pt x="4632" y="10002"/>
                    <a:pt x="2715" y="9895"/>
                    <a:pt x="810" y="9811"/>
                  </a:cubicBezTo>
                  <a:cubicBezTo>
                    <a:pt x="794" y="9811"/>
                    <a:pt x="779" y="9810"/>
                    <a:pt x="763" y="9810"/>
                  </a:cubicBezTo>
                  <a:cubicBezTo>
                    <a:pt x="1" y="9810"/>
                    <a:pt x="16" y="10955"/>
                    <a:pt x="810" y="10990"/>
                  </a:cubicBezTo>
                  <a:cubicBezTo>
                    <a:pt x="3715" y="11133"/>
                    <a:pt x="6620" y="11312"/>
                    <a:pt x="9525" y="11502"/>
                  </a:cubicBezTo>
                  <a:cubicBezTo>
                    <a:pt x="12466" y="11705"/>
                    <a:pt x="15610" y="11776"/>
                    <a:pt x="18598" y="12240"/>
                  </a:cubicBezTo>
                  <a:cubicBezTo>
                    <a:pt x="18681" y="12276"/>
                    <a:pt x="18777" y="12288"/>
                    <a:pt x="18872" y="12288"/>
                  </a:cubicBezTo>
                  <a:cubicBezTo>
                    <a:pt x="19646" y="12419"/>
                    <a:pt x="20408" y="12574"/>
                    <a:pt x="21158" y="12764"/>
                  </a:cubicBezTo>
                  <a:cubicBezTo>
                    <a:pt x="22110" y="13014"/>
                    <a:pt x="21908" y="14884"/>
                    <a:pt x="21884" y="15574"/>
                  </a:cubicBezTo>
                  <a:cubicBezTo>
                    <a:pt x="21801" y="17753"/>
                    <a:pt x="20860" y="19884"/>
                    <a:pt x="19408" y="21563"/>
                  </a:cubicBezTo>
                  <a:cubicBezTo>
                    <a:pt x="17582" y="23685"/>
                    <a:pt x="14270" y="25073"/>
                    <a:pt x="11164" y="25073"/>
                  </a:cubicBezTo>
                  <a:cubicBezTo>
                    <a:pt x="8901" y="25073"/>
                    <a:pt x="6748" y="24337"/>
                    <a:pt x="5358" y="22611"/>
                  </a:cubicBezTo>
                  <a:cubicBezTo>
                    <a:pt x="5214" y="22431"/>
                    <a:pt x="5017" y="22357"/>
                    <a:pt x="4825" y="22357"/>
                  </a:cubicBezTo>
                  <a:cubicBezTo>
                    <a:pt x="4367" y="22357"/>
                    <a:pt x="3931" y="22778"/>
                    <a:pt x="4275" y="23206"/>
                  </a:cubicBezTo>
                  <a:cubicBezTo>
                    <a:pt x="5987" y="25326"/>
                    <a:pt x="8523" y="26201"/>
                    <a:pt x="11148" y="26201"/>
                  </a:cubicBezTo>
                  <a:cubicBezTo>
                    <a:pt x="13580" y="26201"/>
                    <a:pt x="16088" y="25450"/>
                    <a:pt x="18086" y="24242"/>
                  </a:cubicBezTo>
                  <a:cubicBezTo>
                    <a:pt x="20002" y="26591"/>
                    <a:pt x="22404" y="27772"/>
                    <a:pt x="25042" y="27772"/>
                  </a:cubicBezTo>
                  <a:cubicBezTo>
                    <a:pt x="26388" y="27772"/>
                    <a:pt x="27795" y="27465"/>
                    <a:pt x="29230" y="26849"/>
                  </a:cubicBezTo>
                  <a:cubicBezTo>
                    <a:pt x="29516" y="26730"/>
                    <a:pt x="30016" y="26552"/>
                    <a:pt x="30409" y="26290"/>
                  </a:cubicBezTo>
                  <a:cubicBezTo>
                    <a:pt x="32240" y="27882"/>
                    <a:pt x="34366" y="29004"/>
                    <a:pt x="36547" y="29004"/>
                  </a:cubicBezTo>
                  <a:cubicBezTo>
                    <a:pt x="37841" y="29004"/>
                    <a:pt x="39153" y="28609"/>
                    <a:pt x="40434" y="27683"/>
                  </a:cubicBezTo>
                  <a:cubicBezTo>
                    <a:pt x="40791" y="27421"/>
                    <a:pt x="41065" y="27171"/>
                    <a:pt x="41291" y="26909"/>
                  </a:cubicBezTo>
                  <a:cubicBezTo>
                    <a:pt x="42256" y="27957"/>
                    <a:pt x="43625" y="28611"/>
                    <a:pt x="45006" y="28885"/>
                  </a:cubicBezTo>
                  <a:cubicBezTo>
                    <a:pt x="45439" y="28975"/>
                    <a:pt x="46006" y="29031"/>
                    <a:pt x="46619" y="29031"/>
                  </a:cubicBezTo>
                  <a:cubicBezTo>
                    <a:pt x="48368" y="29031"/>
                    <a:pt x="50488" y="28575"/>
                    <a:pt x="50912" y="27147"/>
                  </a:cubicBezTo>
                  <a:cubicBezTo>
                    <a:pt x="52138" y="23063"/>
                    <a:pt x="53352" y="18979"/>
                    <a:pt x="54567" y="14895"/>
                  </a:cubicBezTo>
                  <a:cubicBezTo>
                    <a:pt x="54696" y="14450"/>
                    <a:pt x="54331" y="14161"/>
                    <a:pt x="53975" y="14161"/>
                  </a:cubicBezTo>
                  <a:cubicBezTo>
                    <a:pt x="53740" y="14161"/>
                    <a:pt x="53509" y="14286"/>
                    <a:pt x="53424" y="14574"/>
                  </a:cubicBezTo>
                  <a:cubicBezTo>
                    <a:pt x="52436" y="17896"/>
                    <a:pt x="51447" y="21206"/>
                    <a:pt x="50459" y="24528"/>
                  </a:cubicBezTo>
                  <a:cubicBezTo>
                    <a:pt x="50257" y="25230"/>
                    <a:pt x="50042" y="25933"/>
                    <a:pt x="49840" y="26635"/>
                  </a:cubicBezTo>
                  <a:cubicBezTo>
                    <a:pt x="49554" y="27599"/>
                    <a:pt x="48947" y="27361"/>
                    <a:pt x="47899" y="27635"/>
                  </a:cubicBezTo>
                  <a:cubicBezTo>
                    <a:pt x="47411" y="27761"/>
                    <a:pt x="46887" y="27825"/>
                    <a:pt x="46353" y="27825"/>
                  </a:cubicBezTo>
                  <a:cubicBezTo>
                    <a:pt x="44660" y="27825"/>
                    <a:pt x="42879" y="27180"/>
                    <a:pt x="41910" y="25813"/>
                  </a:cubicBezTo>
                  <a:cubicBezTo>
                    <a:pt x="42125" y="25159"/>
                    <a:pt x="42184" y="24409"/>
                    <a:pt x="42339" y="23456"/>
                  </a:cubicBezTo>
                  <a:cubicBezTo>
                    <a:pt x="42958" y="19717"/>
                    <a:pt x="43565" y="15979"/>
                    <a:pt x="44173" y="12228"/>
                  </a:cubicBezTo>
                  <a:cubicBezTo>
                    <a:pt x="44351" y="11133"/>
                    <a:pt x="44542" y="10026"/>
                    <a:pt x="44708" y="8919"/>
                  </a:cubicBezTo>
                  <a:cubicBezTo>
                    <a:pt x="44828" y="8216"/>
                    <a:pt x="46054" y="6859"/>
                    <a:pt x="46578" y="6085"/>
                  </a:cubicBezTo>
                  <a:cubicBezTo>
                    <a:pt x="46868" y="5637"/>
                    <a:pt x="46460" y="5213"/>
                    <a:pt x="46045" y="5213"/>
                  </a:cubicBezTo>
                  <a:cubicBezTo>
                    <a:pt x="45863" y="5213"/>
                    <a:pt x="45680" y="5294"/>
                    <a:pt x="45554" y="5490"/>
                  </a:cubicBezTo>
                  <a:cubicBezTo>
                    <a:pt x="44494" y="7061"/>
                    <a:pt x="43661" y="8109"/>
                    <a:pt x="43363" y="9931"/>
                  </a:cubicBezTo>
                  <a:cubicBezTo>
                    <a:pt x="42863" y="12955"/>
                    <a:pt x="42375" y="15991"/>
                    <a:pt x="41875" y="19015"/>
                  </a:cubicBezTo>
                  <a:cubicBezTo>
                    <a:pt x="41506" y="21277"/>
                    <a:pt x="41137" y="23539"/>
                    <a:pt x="40767" y="25802"/>
                  </a:cubicBezTo>
                  <a:cubicBezTo>
                    <a:pt x="40775" y="25752"/>
                    <a:pt x="40779" y="25730"/>
                    <a:pt x="40774" y="25730"/>
                  </a:cubicBezTo>
                  <a:lnTo>
                    <a:pt x="40774" y="25730"/>
                  </a:lnTo>
                  <a:cubicBezTo>
                    <a:pt x="40763" y="25730"/>
                    <a:pt x="40705" y="25852"/>
                    <a:pt x="40529" y="26028"/>
                  </a:cubicBezTo>
                  <a:cubicBezTo>
                    <a:pt x="40065" y="26528"/>
                    <a:pt x="39517" y="26909"/>
                    <a:pt x="38934" y="27242"/>
                  </a:cubicBezTo>
                  <a:cubicBezTo>
                    <a:pt x="38140" y="27705"/>
                    <a:pt x="37333" y="27901"/>
                    <a:pt x="36537" y="27901"/>
                  </a:cubicBezTo>
                  <a:cubicBezTo>
                    <a:pt x="34526" y="27901"/>
                    <a:pt x="32578" y="26651"/>
                    <a:pt x="31052" y="25278"/>
                  </a:cubicBezTo>
                  <a:cubicBezTo>
                    <a:pt x="31123" y="24313"/>
                    <a:pt x="31195" y="23349"/>
                    <a:pt x="31278" y="22384"/>
                  </a:cubicBezTo>
                  <a:cubicBezTo>
                    <a:pt x="31600" y="18158"/>
                    <a:pt x="31921" y="13919"/>
                    <a:pt x="32243" y="9692"/>
                  </a:cubicBezTo>
                  <a:cubicBezTo>
                    <a:pt x="32350" y="8347"/>
                    <a:pt x="32445" y="7002"/>
                    <a:pt x="32552" y="5656"/>
                  </a:cubicBezTo>
                  <a:cubicBezTo>
                    <a:pt x="32576" y="5418"/>
                    <a:pt x="32576" y="5537"/>
                    <a:pt x="32886" y="4835"/>
                  </a:cubicBezTo>
                  <a:cubicBezTo>
                    <a:pt x="33267" y="3989"/>
                    <a:pt x="33648" y="3144"/>
                    <a:pt x="34029" y="2299"/>
                  </a:cubicBezTo>
                  <a:cubicBezTo>
                    <a:pt x="34242" y="1823"/>
                    <a:pt x="33823" y="1387"/>
                    <a:pt x="33440" y="1387"/>
                  </a:cubicBezTo>
                  <a:cubicBezTo>
                    <a:pt x="33267" y="1387"/>
                    <a:pt x="33101" y="1476"/>
                    <a:pt x="33005" y="1691"/>
                  </a:cubicBezTo>
                  <a:cubicBezTo>
                    <a:pt x="32171" y="3561"/>
                    <a:pt x="31421" y="5001"/>
                    <a:pt x="31266" y="7002"/>
                  </a:cubicBezTo>
                  <a:cubicBezTo>
                    <a:pt x="30992" y="10609"/>
                    <a:pt x="30719" y="14217"/>
                    <a:pt x="30433" y="17812"/>
                  </a:cubicBezTo>
                  <a:cubicBezTo>
                    <a:pt x="30254" y="20253"/>
                    <a:pt x="30064" y="22694"/>
                    <a:pt x="29873" y="25147"/>
                  </a:cubicBezTo>
                  <a:cubicBezTo>
                    <a:pt x="29814" y="25206"/>
                    <a:pt x="29683" y="25301"/>
                    <a:pt x="29445" y="25432"/>
                  </a:cubicBezTo>
                  <a:cubicBezTo>
                    <a:pt x="28647" y="25873"/>
                    <a:pt x="27802" y="26171"/>
                    <a:pt x="26921" y="26409"/>
                  </a:cubicBezTo>
                  <a:cubicBezTo>
                    <a:pt x="26255" y="26591"/>
                    <a:pt x="25607" y="26677"/>
                    <a:pt x="24978" y="26677"/>
                  </a:cubicBezTo>
                  <a:cubicBezTo>
                    <a:pt x="22647" y="26677"/>
                    <a:pt x="20598" y="25488"/>
                    <a:pt x="19050" y="23575"/>
                  </a:cubicBezTo>
                  <a:cubicBezTo>
                    <a:pt x="22134" y="21158"/>
                    <a:pt x="23849" y="16824"/>
                    <a:pt x="22920" y="13133"/>
                  </a:cubicBezTo>
                  <a:cubicBezTo>
                    <a:pt x="22646" y="12026"/>
                    <a:pt x="21920" y="11693"/>
                    <a:pt x="20813" y="11466"/>
                  </a:cubicBezTo>
                  <a:cubicBezTo>
                    <a:pt x="20360" y="11371"/>
                    <a:pt x="19896" y="11288"/>
                    <a:pt x="19431" y="11216"/>
                  </a:cubicBezTo>
                  <a:lnTo>
                    <a:pt x="19431" y="572"/>
                  </a:lnTo>
                  <a:cubicBezTo>
                    <a:pt x="19431" y="191"/>
                    <a:pt x="19137" y="1"/>
                    <a:pt x="18842" y="1"/>
                  </a:cubicBezTo>
                  <a:close/>
                </a:path>
              </a:pathLst>
            </a:custGeom>
            <a:solidFill>
              <a:srgbClr val="DB9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6054;p88">
              <a:extLst>
                <a:ext uri="{FF2B5EF4-FFF2-40B4-BE49-F238E27FC236}">
                  <a16:creationId xmlns:a16="http://schemas.microsoft.com/office/drawing/2014/main" id="{8C0DF79A-7474-7104-D2A3-73DFD47AC951}"/>
                </a:ext>
              </a:extLst>
            </p:cNvPr>
            <p:cNvSpPr/>
            <p:nvPr/>
          </p:nvSpPr>
          <p:spPr>
            <a:xfrm>
              <a:off x="-5005998" y="2175698"/>
              <a:ext cx="1182324" cy="1881502"/>
            </a:xfrm>
            <a:custGeom>
              <a:avLst/>
              <a:gdLst/>
              <a:ahLst/>
              <a:cxnLst/>
              <a:rect l="l" t="t" r="r" b="b"/>
              <a:pathLst>
                <a:path w="47293" h="75260" extrusionOk="0">
                  <a:moveTo>
                    <a:pt x="1" y="0"/>
                  </a:moveTo>
                  <a:lnTo>
                    <a:pt x="1" y="75260"/>
                  </a:lnTo>
                  <a:lnTo>
                    <a:pt x="47292" y="75260"/>
                  </a:lnTo>
                  <a:lnTo>
                    <a:pt x="47292" y="0"/>
                  </a:lnTo>
                  <a:close/>
                </a:path>
              </a:pathLst>
            </a:custGeom>
            <a:solidFill>
              <a:srgbClr val="FEFD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6055;p88">
              <a:extLst>
                <a:ext uri="{FF2B5EF4-FFF2-40B4-BE49-F238E27FC236}">
                  <a16:creationId xmlns:a16="http://schemas.microsoft.com/office/drawing/2014/main" id="{A37E3550-E307-533D-32A2-47C977BE9B59}"/>
                </a:ext>
              </a:extLst>
            </p:cNvPr>
            <p:cNvSpPr/>
            <p:nvPr/>
          </p:nvSpPr>
          <p:spPr>
            <a:xfrm>
              <a:off x="-5005998" y="2175698"/>
              <a:ext cx="1182324" cy="426848"/>
            </a:xfrm>
            <a:custGeom>
              <a:avLst/>
              <a:gdLst/>
              <a:ahLst/>
              <a:cxnLst/>
              <a:rect l="l" t="t" r="r" b="b"/>
              <a:pathLst>
                <a:path w="47293" h="17074" extrusionOk="0">
                  <a:moveTo>
                    <a:pt x="1" y="0"/>
                  </a:moveTo>
                  <a:lnTo>
                    <a:pt x="1" y="17074"/>
                  </a:lnTo>
                  <a:lnTo>
                    <a:pt x="47292" y="17074"/>
                  </a:lnTo>
                  <a:lnTo>
                    <a:pt x="4729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6056;p88">
              <a:extLst>
                <a:ext uri="{FF2B5EF4-FFF2-40B4-BE49-F238E27FC236}">
                  <a16:creationId xmlns:a16="http://schemas.microsoft.com/office/drawing/2014/main" id="{562B511D-1A55-8AE9-2C08-167AAF1C04E3}"/>
                </a:ext>
              </a:extLst>
            </p:cNvPr>
            <p:cNvSpPr/>
            <p:nvPr/>
          </p:nvSpPr>
          <p:spPr>
            <a:xfrm>
              <a:off x="-10007226" y="4416751"/>
              <a:ext cx="2578923" cy="1160873"/>
            </a:xfrm>
            <a:custGeom>
              <a:avLst/>
              <a:gdLst/>
              <a:ahLst/>
              <a:cxnLst/>
              <a:rect l="l" t="t" r="r" b="b"/>
              <a:pathLst>
                <a:path w="103157" h="46435" extrusionOk="0">
                  <a:moveTo>
                    <a:pt x="1" y="0"/>
                  </a:moveTo>
                  <a:lnTo>
                    <a:pt x="17956" y="23217"/>
                  </a:lnTo>
                  <a:lnTo>
                    <a:pt x="1" y="46435"/>
                  </a:lnTo>
                  <a:lnTo>
                    <a:pt x="103157" y="46435"/>
                  </a:lnTo>
                  <a:lnTo>
                    <a:pt x="34993" y="23217"/>
                  </a:lnTo>
                  <a:lnTo>
                    <a:pt x="34993" y="0"/>
                  </a:lnTo>
                  <a:close/>
                </a:path>
              </a:pathLst>
            </a:custGeom>
            <a:solidFill>
              <a:schemeClr val="bg1">
                <a:lumMod val="60000"/>
                <a:lumOff val="4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6057;p88">
              <a:extLst>
                <a:ext uri="{FF2B5EF4-FFF2-40B4-BE49-F238E27FC236}">
                  <a16:creationId xmlns:a16="http://schemas.microsoft.com/office/drawing/2014/main" id="{C12A6F51-2478-BCD5-A4DB-565A0D195E91}"/>
                </a:ext>
              </a:extLst>
            </p:cNvPr>
            <p:cNvSpPr/>
            <p:nvPr/>
          </p:nvSpPr>
          <p:spPr>
            <a:xfrm>
              <a:off x="-9132403" y="5228751"/>
              <a:ext cx="1704100" cy="348873"/>
            </a:xfrm>
            <a:custGeom>
              <a:avLst/>
              <a:gdLst/>
              <a:ahLst/>
              <a:cxnLst/>
              <a:rect l="l" t="t" r="r" b="b"/>
              <a:pathLst>
                <a:path w="68164" h="13955" extrusionOk="0">
                  <a:moveTo>
                    <a:pt x="0" y="0"/>
                  </a:moveTo>
                  <a:lnTo>
                    <a:pt x="68164" y="13955"/>
                  </a:lnTo>
                  <a:lnTo>
                    <a:pt x="68164" y="0"/>
                  </a:lnTo>
                  <a:close/>
                </a:path>
              </a:pathLst>
            </a:custGeom>
            <a:solidFill>
              <a:schemeClr val="tx1">
                <a:lumMod val="5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6058;p88">
              <a:extLst>
                <a:ext uri="{FF2B5EF4-FFF2-40B4-BE49-F238E27FC236}">
                  <a16:creationId xmlns:a16="http://schemas.microsoft.com/office/drawing/2014/main" id="{6CA46200-9D46-3178-A975-CDD0B8C6F3D1}"/>
                </a:ext>
              </a:extLst>
            </p:cNvPr>
            <p:cNvSpPr/>
            <p:nvPr/>
          </p:nvSpPr>
          <p:spPr>
            <a:xfrm>
              <a:off x="-4580048" y="4416751"/>
              <a:ext cx="2578923" cy="1160873"/>
            </a:xfrm>
            <a:custGeom>
              <a:avLst/>
              <a:gdLst/>
              <a:ahLst/>
              <a:cxnLst/>
              <a:rect l="l" t="t" r="r" b="b"/>
              <a:pathLst>
                <a:path w="103157" h="46435" extrusionOk="0">
                  <a:moveTo>
                    <a:pt x="68152" y="0"/>
                  </a:moveTo>
                  <a:lnTo>
                    <a:pt x="68152" y="23217"/>
                  </a:lnTo>
                  <a:lnTo>
                    <a:pt x="1" y="46435"/>
                  </a:lnTo>
                  <a:lnTo>
                    <a:pt x="103156" y="46435"/>
                  </a:lnTo>
                  <a:lnTo>
                    <a:pt x="85202" y="23217"/>
                  </a:lnTo>
                  <a:lnTo>
                    <a:pt x="103156" y="0"/>
                  </a:lnTo>
                  <a:close/>
                </a:path>
              </a:pathLst>
            </a:custGeom>
            <a:solidFill>
              <a:schemeClr val="bg1">
                <a:lumMod val="60000"/>
                <a:lumOff val="4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6059;p88">
              <a:extLst>
                <a:ext uri="{FF2B5EF4-FFF2-40B4-BE49-F238E27FC236}">
                  <a16:creationId xmlns:a16="http://schemas.microsoft.com/office/drawing/2014/main" id="{99DA362E-F1FA-E2C2-2950-75ED1C70E1B8}"/>
                </a:ext>
              </a:extLst>
            </p:cNvPr>
            <p:cNvSpPr/>
            <p:nvPr/>
          </p:nvSpPr>
          <p:spPr>
            <a:xfrm>
              <a:off x="-4580048" y="5228751"/>
              <a:ext cx="1703801" cy="348873"/>
            </a:xfrm>
            <a:custGeom>
              <a:avLst/>
              <a:gdLst/>
              <a:ahLst/>
              <a:cxnLst/>
              <a:rect l="l" t="t" r="r" b="b"/>
              <a:pathLst>
                <a:path w="68152" h="13955" extrusionOk="0">
                  <a:moveTo>
                    <a:pt x="1" y="0"/>
                  </a:moveTo>
                  <a:lnTo>
                    <a:pt x="1" y="13955"/>
                  </a:lnTo>
                  <a:lnTo>
                    <a:pt x="68152" y="0"/>
                  </a:lnTo>
                  <a:close/>
                </a:path>
              </a:pathLst>
            </a:custGeom>
            <a:solidFill>
              <a:schemeClr val="tx1">
                <a:lumMod val="5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6060;p88">
              <a:extLst>
                <a:ext uri="{FF2B5EF4-FFF2-40B4-BE49-F238E27FC236}">
                  <a16:creationId xmlns:a16="http://schemas.microsoft.com/office/drawing/2014/main" id="{A956A083-E4FC-B088-AEBA-4116FF889114}"/>
                </a:ext>
              </a:extLst>
            </p:cNvPr>
            <p:cNvSpPr/>
            <p:nvPr/>
          </p:nvSpPr>
          <p:spPr>
            <a:xfrm>
              <a:off x="-9132403" y="3877100"/>
              <a:ext cx="6270750" cy="1427875"/>
            </a:xfrm>
            <a:custGeom>
              <a:avLst/>
              <a:gdLst/>
              <a:ahLst/>
              <a:cxnLst/>
              <a:rect l="l" t="t" r="r" b="b"/>
              <a:pathLst>
                <a:path w="250830" h="57115" extrusionOk="0">
                  <a:moveTo>
                    <a:pt x="0" y="0"/>
                  </a:moveTo>
                  <a:lnTo>
                    <a:pt x="0" y="57114"/>
                  </a:lnTo>
                  <a:lnTo>
                    <a:pt x="250829" y="57114"/>
                  </a:lnTo>
                  <a:lnTo>
                    <a:pt x="250829" y="0"/>
                  </a:lnTo>
                  <a:close/>
                </a:path>
              </a:pathLst>
            </a:custGeom>
            <a:solidFill>
              <a:srgbClr val="E289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6061;p88">
              <a:extLst>
                <a:ext uri="{FF2B5EF4-FFF2-40B4-BE49-F238E27FC236}">
                  <a16:creationId xmlns:a16="http://schemas.microsoft.com/office/drawing/2014/main" id="{867C9B0A-B078-6201-7454-FC6A4A8BA8C6}"/>
                </a:ext>
              </a:extLst>
            </p:cNvPr>
            <p:cNvSpPr/>
            <p:nvPr/>
          </p:nvSpPr>
          <p:spPr>
            <a:xfrm>
              <a:off x="-6712951" y="425299"/>
              <a:ext cx="1322958" cy="705621"/>
            </a:xfrm>
            <a:custGeom>
              <a:avLst/>
              <a:gdLst/>
              <a:ahLst/>
              <a:cxnLst/>
              <a:rect l="l" t="t" r="r" b="b"/>
              <a:pathLst>
                <a:path w="54696" h="29026" extrusionOk="0">
                  <a:moveTo>
                    <a:pt x="18848" y="0"/>
                  </a:moveTo>
                  <a:cubicBezTo>
                    <a:pt x="18550" y="0"/>
                    <a:pt x="18253" y="191"/>
                    <a:pt x="18253" y="572"/>
                  </a:cubicBezTo>
                  <a:lnTo>
                    <a:pt x="18253" y="11049"/>
                  </a:lnTo>
                  <a:cubicBezTo>
                    <a:pt x="16717" y="10859"/>
                    <a:pt x="15169" y="10751"/>
                    <a:pt x="13645" y="10632"/>
                  </a:cubicBezTo>
                  <a:cubicBezTo>
                    <a:pt x="11704" y="10466"/>
                    <a:pt x="9752" y="10323"/>
                    <a:pt x="7811" y="10192"/>
                  </a:cubicBezTo>
                  <a:cubicBezTo>
                    <a:pt x="7335" y="8549"/>
                    <a:pt x="6870" y="6906"/>
                    <a:pt x="6394" y="5263"/>
                  </a:cubicBezTo>
                  <a:cubicBezTo>
                    <a:pt x="6313" y="4974"/>
                    <a:pt x="6084" y="4849"/>
                    <a:pt x="5850" y="4849"/>
                  </a:cubicBezTo>
                  <a:cubicBezTo>
                    <a:pt x="5495" y="4849"/>
                    <a:pt x="5129" y="5135"/>
                    <a:pt x="5251" y="5572"/>
                  </a:cubicBezTo>
                  <a:cubicBezTo>
                    <a:pt x="5692" y="7084"/>
                    <a:pt x="6120" y="8596"/>
                    <a:pt x="6549" y="10120"/>
                  </a:cubicBezTo>
                  <a:cubicBezTo>
                    <a:pt x="4644" y="10001"/>
                    <a:pt x="2727" y="9894"/>
                    <a:pt x="810" y="9799"/>
                  </a:cubicBezTo>
                  <a:cubicBezTo>
                    <a:pt x="798" y="9798"/>
                    <a:pt x="786" y="9798"/>
                    <a:pt x="774" y="9798"/>
                  </a:cubicBezTo>
                  <a:cubicBezTo>
                    <a:pt x="1" y="9798"/>
                    <a:pt x="24" y="10942"/>
                    <a:pt x="810" y="10978"/>
                  </a:cubicBezTo>
                  <a:cubicBezTo>
                    <a:pt x="3715" y="11120"/>
                    <a:pt x="6620" y="11299"/>
                    <a:pt x="9525" y="11501"/>
                  </a:cubicBezTo>
                  <a:cubicBezTo>
                    <a:pt x="12478" y="11704"/>
                    <a:pt x="15621" y="11763"/>
                    <a:pt x="18598" y="12240"/>
                  </a:cubicBezTo>
                  <a:cubicBezTo>
                    <a:pt x="18681" y="12275"/>
                    <a:pt x="18776" y="12287"/>
                    <a:pt x="18872" y="12287"/>
                  </a:cubicBezTo>
                  <a:cubicBezTo>
                    <a:pt x="19646" y="12406"/>
                    <a:pt x="20420" y="12561"/>
                    <a:pt x="21158" y="12764"/>
                  </a:cubicBezTo>
                  <a:cubicBezTo>
                    <a:pt x="22110" y="13014"/>
                    <a:pt x="21920" y="14871"/>
                    <a:pt x="21896" y="15562"/>
                  </a:cubicBezTo>
                  <a:cubicBezTo>
                    <a:pt x="21801" y="17752"/>
                    <a:pt x="20872" y="19883"/>
                    <a:pt x="19419" y="21562"/>
                  </a:cubicBezTo>
                  <a:cubicBezTo>
                    <a:pt x="17589" y="23681"/>
                    <a:pt x="14280" y="25065"/>
                    <a:pt x="11176" y="25065"/>
                  </a:cubicBezTo>
                  <a:cubicBezTo>
                    <a:pt x="8908" y="25065"/>
                    <a:pt x="6750" y="24327"/>
                    <a:pt x="5358" y="22598"/>
                  </a:cubicBezTo>
                  <a:cubicBezTo>
                    <a:pt x="5218" y="22422"/>
                    <a:pt x="5023" y="22349"/>
                    <a:pt x="4831" y="22349"/>
                  </a:cubicBezTo>
                  <a:cubicBezTo>
                    <a:pt x="4373" y="22349"/>
                    <a:pt x="3931" y="22765"/>
                    <a:pt x="4275" y="23193"/>
                  </a:cubicBezTo>
                  <a:cubicBezTo>
                    <a:pt x="5986" y="25319"/>
                    <a:pt x="8526" y="26197"/>
                    <a:pt x="11153" y="26197"/>
                  </a:cubicBezTo>
                  <a:cubicBezTo>
                    <a:pt x="13588" y="26197"/>
                    <a:pt x="16099" y="25443"/>
                    <a:pt x="18098" y="24229"/>
                  </a:cubicBezTo>
                  <a:cubicBezTo>
                    <a:pt x="20007" y="26588"/>
                    <a:pt x="22407" y="27770"/>
                    <a:pt x="25049" y="27770"/>
                  </a:cubicBezTo>
                  <a:cubicBezTo>
                    <a:pt x="26395" y="27770"/>
                    <a:pt x="27803" y="27463"/>
                    <a:pt x="29242" y="26849"/>
                  </a:cubicBezTo>
                  <a:cubicBezTo>
                    <a:pt x="29528" y="26718"/>
                    <a:pt x="30016" y="26539"/>
                    <a:pt x="30421" y="26289"/>
                  </a:cubicBezTo>
                  <a:cubicBezTo>
                    <a:pt x="32252" y="27881"/>
                    <a:pt x="34378" y="29004"/>
                    <a:pt x="36556" y="29004"/>
                  </a:cubicBezTo>
                  <a:cubicBezTo>
                    <a:pt x="37848" y="29004"/>
                    <a:pt x="39157" y="28609"/>
                    <a:pt x="40434" y="27682"/>
                  </a:cubicBezTo>
                  <a:cubicBezTo>
                    <a:pt x="40791" y="27420"/>
                    <a:pt x="41077" y="27158"/>
                    <a:pt x="41291" y="26896"/>
                  </a:cubicBezTo>
                  <a:cubicBezTo>
                    <a:pt x="42256" y="27956"/>
                    <a:pt x="43625" y="28599"/>
                    <a:pt x="45018" y="28885"/>
                  </a:cubicBezTo>
                  <a:cubicBezTo>
                    <a:pt x="45445" y="28971"/>
                    <a:pt x="46008" y="29025"/>
                    <a:pt x="46617" y="29025"/>
                  </a:cubicBezTo>
                  <a:cubicBezTo>
                    <a:pt x="48366" y="29025"/>
                    <a:pt x="50499" y="28577"/>
                    <a:pt x="50923" y="27146"/>
                  </a:cubicBezTo>
                  <a:cubicBezTo>
                    <a:pt x="52138" y="23062"/>
                    <a:pt x="53352" y="18967"/>
                    <a:pt x="54567" y="14883"/>
                  </a:cubicBezTo>
                  <a:cubicBezTo>
                    <a:pt x="54695" y="14439"/>
                    <a:pt x="54334" y="14151"/>
                    <a:pt x="53979" y="14151"/>
                  </a:cubicBezTo>
                  <a:cubicBezTo>
                    <a:pt x="53743" y="14151"/>
                    <a:pt x="53509" y="14278"/>
                    <a:pt x="53424" y="14573"/>
                  </a:cubicBezTo>
                  <a:cubicBezTo>
                    <a:pt x="52435" y="17883"/>
                    <a:pt x="51459" y="21205"/>
                    <a:pt x="50471" y="24515"/>
                  </a:cubicBezTo>
                  <a:cubicBezTo>
                    <a:pt x="50257" y="25229"/>
                    <a:pt x="50054" y="25932"/>
                    <a:pt x="49840" y="26634"/>
                  </a:cubicBezTo>
                  <a:cubicBezTo>
                    <a:pt x="49554" y="27587"/>
                    <a:pt x="48947" y="27349"/>
                    <a:pt x="47899" y="27623"/>
                  </a:cubicBezTo>
                  <a:cubicBezTo>
                    <a:pt x="47412" y="27752"/>
                    <a:pt x="46886" y="27817"/>
                    <a:pt x="46352" y="27817"/>
                  </a:cubicBezTo>
                  <a:cubicBezTo>
                    <a:pt x="44666" y="27817"/>
                    <a:pt x="42887" y="27166"/>
                    <a:pt x="41910" y="25801"/>
                  </a:cubicBezTo>
                  <a:cubicBezTo>
                    <a:pt x="42125" y="25146"/>
                    <a:pt x="42196" y="24408"/>
                    <a:pt x="42351" y="23455"/>
                  </a:cubicBezTo>
                  <a:cubicBezTo>
                    <a:pt x="42958" y="19705"/>
                    <a:pt x="43565" y="15966"/>
                    <a:pt x="44184" y="12228"/>
                  </a:cubicBezTo>
                  <a:cubicBezTo>
                    <a:pt x="44363" y="11120"/>
                    <a:pt x="44542" y="10025"/>
                    <a:pt x="44720" y="8918"/>
                  </a:cubicBezTo>
                  <a:cubicBezTo>
                    <a:pt x="44839" y="8203"/>
                    <a:pt x="46054" y="6846"/>
                    <a:pt x="46578" y="6072"/>
                  </a:cubicBezTo>
                  <a:cubicBezTo>
                    <a:pt x="46877" y="5631"/>
                    <a:pt x="46467" y="5208"/>
                    <a:pt x="46047" y="5208"/>
                  </a:cubicBezTo>
                  <a:cubicBezTo>
                    <a:pt x="45866" y="5208"/>
                    <a:pt x="45683" y="5287"/>
                    <a:pt x="45554" y="5477"/>
                  </a:cubicBezTo>
                  <a:cubicBezTo>
                    <a:pt x="44506" y="7049"/>
                    <a:pt x="43661" y="8096"/>
                    <a:pt x="43363" y="9930"/>
                  </a:cubicBezTo>
                  <a:cubicBezTo>
                    <a:pt x="42863" y="12954"/>
                    <a:pt x="42375" y="15978"/>
                    <a:pt x="41887" y="19014"/>
                  </a:cubicBezTo>
                  <a:cubicBezTo>
                    <a:pt x="41506" y="21265"/>
                    <a:pt x="41136" y="23527"/>
                    <a:pt x="40779" y="25789"/>
                  </a:cubicBezTo>
                  <a:cubicBezTo>
                    <a:pt x="40786" y="25740"/>
                    <a:pt x="40789" y="25717"/>
                    <a:pt x="40784" y="25717"/>
                  </a:cubicBezTo>
                  <a:lnTo>
                    <a:pt x="40784" y="25717"/>
                  </a:lnTo>
                  <a:cubicBezTo>
                    <a:pt x="40770" y="25717"/>
                    <a:pt x="40709" y="25843"/>
                    <a:pt x="40541" y="26027"/>
                  </a:cubicBezTo>
                  <a:cubicBezTo>
                    <a:pt x="40077" y="26515"/>
                    <a:pt x="39529" y="26896"/>
                    <a:pt x="38946" y="27242"/>
                  </a:cubicBezTo>
                  <a:cubicBezTo>
                    <a:pt x="38148" y="27704"/>
                    <a:pt x="37340" y="27901"/>
                    <a:pt x="36543" y="27901"/>
                  </a:cubicBezTo>
                  <a:cubicBezTo>
                    <a:pt x="34531" y="27901"/>
                    <a:pt x="32587" y="26650"/>
                    <a:pt x="31052" y="25277"/>
                  </a:cubicBezTo>
                  <a:cubicBezTo>
                    <a:pt x="31135" y="24313"/>
                    <a:pt x="31207" y="23348"/>
                    <a:pt x="31278" y="22384"/>
                  </a:cubicBezTo>
                  <a:cubicBezTo>
                    <a:pt x="31600" y="18145"/>
                    <a:pt x="31921" y="13918"/>
                    <a:pt x="32254" y="9680"/>
                  </a:cubicBezTo>
                  <a:cubicBezTo>
                    <a:pt x="32350" y="8334"/>
                    <a:pt x="32457" y="6989"/>
                    <a:pt x="32552" y="5644"/>
                  </a:cubicBezTo>
                  <a:cubicBezTo>
                    <a:pt x="32576" y="5405"/>
                    <a:pt x="32576" y="5536"/>
                    <a:pt x="32897" y="4834"/>
                  </a:cubicBezTo>
                  <a:cubicBezTo>
                    <a:pt x="33266" y="3977"/>
                    <a:pt x="33647" y="3131"/>
                    <a:pt x="34028" y="2286"/>
                  </a:cubicBezTo>
                  <a:cubicBezTo>
                    <a:pt x="34241" y="1813"/>
                    <a:pt x="33831" y="1384"/>
                    <a:pt x="33450" y="1384"/>
                  </a:cubicBezTo>
                  <a:cubicBezTo>
                    <a:pt x="33275" y="1384"/>
                    <a:pt x="33105" y="1474"/>
                    <a:pt x="33004" y="1691"/>
                  </a:cubicBezTo>
                  <a:cubicBezTo>
                    <a:pt x="32171" y="3560"/>
                    <a:pt x="31421" y="4989"/>
                    <a:pt x="31266" y="7001"/>
                  </a:cubicBezTo>
                  <a:cubicBezTo>
                    <a:pt x="30992" y="10597"/>
                    <a:pt x="30718" y="14204"/>
                    <a:pt x="30445" y="17812"/>
                  </a:cubicBezTo>
                  <a:cubicBezTo>
                    <a:pt x="30254" y="20253"/>
                    <a:pt x="30076" y="22693"/>
                    <a:pt x="29885" y="25134"/>
                  </a:cubicBezTo>
                  <a:cubicBezTo>
                    <a:pt x="29814" y="25194"/>
                    <a:pt x="29683" y="25289"/>
                    <a:pt x="29444" y="25432"/>
                  </a:cubicBezTo>
                  <a:cubicBezTo>
                    <a:pt x="28659" y="25872"/>
                    <a:pt x="27801" y="26170"/>
                    <a:pt x="26932" y="26408"/>
                  </a:cubicBezTo>
                  <a:cubicBezTo>
                    <a:pt x="26270" y="26589"/>
                    <a:pt x="25624" y="26675"/>
                    <a:pt x="24998" y="26675"/>
                  </a:cubicBezTo>
                  <a:cubicBezTo>
                    <a:pt x="22660" y="26675"/>
                    <a:pt x="20602" y="25478"/>
                    <a:pt x="19062" y="23562"/>
                  </a:cubicBezTo>
                  <a:cubicBezTo>
                    <a:pt x="22146" y="21146"/>
                    <a:pt x="23849" y="16812"/>
                    <a:pt x="22932" y="13133"/>
                  </a:cubicBezTo>
                  <a:cubicBezTo>
                    <a:pt x="22646" y="12025"/>
                    <a:pt x="21920" y="11692"/>
                    <a:pt x="20812" y="11466"/>
                  </a:cubicBezTo>
                  <a:cubicBezTo>
                    <a:pt x="20360" y="11371"/>
                    <a:pt x="19896" y="11287"/>
                    <a:pt x="19443" y="11216"/>
                  </a:cubicBezTo>
                  <a:lnTo>
                    <a:pt x="19443" y="572"/>
                  </a:lnTo>
                  <a:cubicBezTo>
                    <a:pt x="19443" y="191"/>
                    <a:pt x="19146" y="0"/>
                    <a:pt x="18848" y="0"/>
                  </a:cubicBezTo>
                  <a:close/>
                </a:path>
              </a:pathLst>
            </a:custGeom>
            <a:solidFill>
              <a:srgbClr val="7F36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1799346869"/>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206381AD-4C2B-4745-99B1-0BBCE6131A71}"/>
              </a:ext>
            </a:extLst>
          </p:cNvPr>
          <p:cNvSpPr>
            <a:spLocks noGrp="1"/>
          </p:cNvSpPr>
          <p:nvPr>
            <p:ph type="body" sz="quarter" idx="10"/>
          </p:nvPr>
        </p:nvSpPr>
        <p:spPr>
          <a:prstGeom prst="rect">
            <a:avLst/>
          </a:prstGeom>
        </p:spPr>
        <p:txBody>
          <a:bodyPr>
            <a:normAutofit lnSpcReduction="10000"/>
          </a:bodyPr>
          <a:lstStyle/>
          <a:p>
            <a:r>
              <a:rPr lang="en-US" sz="3200" b="1" dirty="0">
                <a:solidFill>
                  <a:schemeClr val="accent1"/>
                </a:solidFill>
              </a:rPr>
              <a:t>Infographic Style</a:t>
            </a:r>
          </a:p>
        </p:txBody>
      </p:sp>
      <p:grpSp>
        <p:nvGrpSpPr>
          <p:cNvPr id="3" name="Group 2">
            <a:extLst>
              <a:ext uri="{FF2B5EF4-FFF2-40B4-BE49-F238E27FC236}">
                <a16:creationId xmlns:a16="http://schemas.microsoft.com/office/drawing/2014/main" id="{8AE113E9-8B7B-4E99-BA7F-558DEDA315DF}"/>
              </a:ext>
            </a:extLst>
          </p:cNvPr>
          <p:cNvGrpSpPr/>
          <p:nvPr/>
        </p:nvGrpSpPr>
        <p:grpSpPr>
          <a:xfrm>
            <a:off x="6406987" y="2050111"/>
            <a:ext cx="2511000" cy="828890"/>
            <a:chOff x="5076057" y="1240057"/>
            <a:chExt cx="2137127" cy="477916"/>
          </a:xfrm>
        </p:grpSpPr>
        <p:sp>
          <p:nvSpPr>
            <p:cNvPr id="4" name="TextBox 3">
              <a:extLst>
                <a:ext uri="{FF2B5EF4-FFF2-40B4-BE49-F238E27FC236}">
                  <a16:creationId xmlns:a16="http://schemas.microsoft.com/office/drawing/2014/main" id="{66925377-93CC-40B1-920D-AF9A5DBE614B}"/>
                </a:ext>
              </a:extLst>
            </p:cNvPr>
            <p:cNvSpPr txBox="1"/>
            <p:nvPr/>
          </p:nvSpPr>
          <p:spPr>
            <a:xfrm>
              <a:off x="5076057" y="1240057"/>
              <a:ext cx="2137127" cy="133092"/>
            </a:xfrm>
            <a:prstGeom prst="rect">
              <a:avLst/>
            </a:prstGeom>
            <a:noFill/>
          </p:spPr>
          <p:txBody>
            <a:bodyPr wrap="square" lIns="67500" rIns="81000" rtlCol="0">
              <a:spAutoFit/>
            </a:bodyPr>
            <a:lstStyle/>
            <a:p>
              <a:r>
                <a:rPr lang="en-US" altLang="ko-KR" sz="900" b="1" dirty="0">
                  <a:solidFill>
                    <a:srgbClr val="6096C8"/>
                  </a:solidFill>
                  <a:cs typeface="Arial" pitchFamily="34" charset="0"/>
                </a:rPr>
                <a:t>Contents Here</a:t>
              </a:r>
              <a:endParaRPr lang="ko-KR" altLang="en-US" sz="900" b="1" dirty="0">
                <a:solidFill>
                  <a:srgbClr val="6096C8"/>
                </a:solidFill>
                <a:cs typeface="Arial" pitchFamily="34" charset="0"/>
              </a:endParaRPr>
            </a:p>
          </p:txBody>
        </p:sp>
        <p:sp>
          <p:nvSpPr>
            <p:cNvPr id="5" name="TextBox 4">
              <a:extLst>
                <a:ext uri="{FF2B5EF4-FFF2-40B4-BE49-F238E27FC236}">
                  <a16:creationId xmlns:a16="http://schemas.microsoft.com/office/drawing/2014/main" id="{F2E3089D-EA2E-403C-B235-4CF26D7D55D5}"/>
                </a:ext>
              </a:extLst>
            </p:cNvPr>
            <p:cNvSpPr txBox="1"/>
            <p:nvPr/>
          </p:nvSpPr>
          <p:spPr>
            <a:xfrm>
              <a:off x="5076059" y="1345316"/>
              <a:ext cx="2137125" cy="372657"/>
            </a:xfrm>
            <a:prstGeom prst="rect">
              <a:avLst/>
            </a:prstGeom>
            <a:noFill/>
          </p:spPr>
          <p:txBody>
            <a:bodyPr wrap="square" lIns="54000" rIns="81000" rtlCol="0">
              <a:spAutoFit/>
            </a:bodyPr>
            <a:lstStyle/>
            <a:p>
              <a:r>
                <a:rPr lang="en-US" altLang="ko-KR" sz="900" dirty="0">
                  <a:solidFill>
                    <a:srgbClr val="6096C8"/>
                  </a:solidFill>
                  <a:ea typeface="FZShuTi" pitchFamily="2" charset="-122"/>
                  <a:cs typeface="Arial" pitchFamily="34" charset="0"/>
                </a:rPr>
                <a:t>Get a modern PowerPoint  Presentation that is beautifully designed. I hope and I believe that this Template will your Time, Money and Reputation.  </a:t>
              </a:r>
            </a:p>
          </p:txBody>
        </p:sp>
      </p:grpSp>
      <p:grpSp>
        <p:nvGrpSpPr>
          <p:cNvPr id="6" name="Group 5">
            <a:extLst>
              <a:ext uri="{FF2B5EF4-FFF2-40B4-BE49-F238E27FC236}">
                <a16:creationId xmlns:a16="http://schemas.microsoft.com/office/drawing/2014/main" id="{836E6BB9-5E13-4FCF-975C-49FF63029D2F}"/>
              </a:ext>
            </a:extLst>
          </p:cNvPr>
          <p:cNvGrpSpPr/>
          <p:nvPr/>
        </p:nvGrpSpPr>
        <p:grpSpPr>
          <a:xfrm>
            <a:off x="6466018" y="3260047"/>
            <a:ext cx="2511000" cy="828890"/>
            <a:chOff x="5076057" y="1240057"/>
            <a:chExt cx="2137127" cy="477916"/>
          </a:xfrm>
        </p:grpSpPr>
        <p:sp>
          <p:nvSpPr>
            <p:cNvPr id="7" name="TextBox 6">
              <a:extLst>
                <a:ext uri="{FF2B5EF4-FFF2-40B4-BE49-F238E27FC236}">
                  <a16:creationId xmlns:a16="http://schemas.microsoft.com/office/drawing/2014/main" id="{327E59A2-C3BF-45F0-853A-31987386EBB3}"/>
                </a:ext>
              </a:extLst>
            </p:cNvPr>
            <p:cNvSpPr txBox="1"/>
            <p:nvPr/>
          </p:nvSpPr>
          <p:spPr>
            <a:xfrm>
              <a:off x="5076057" y="1240057"/>
              <a:ext cx="2137127" cy="133092"/>
            </a:xfrm>
            <a:prstGeom prst="rect">
              <a:avLst/>
            </a:prstGeom>
            <a:noFill/>
          </p:spPr>
          <p:txBody>
            <a:bodyPr wrap="square" lIns="67500" rIns="81000" rtlCol="0">
              <a:spAutoFit/>
            </a:bodyPr>
            <a:lstStyle/>
            <a:p>
              <a:r>
                <a:rPr lang="en-US" altLang="ko-KR" sz="900" b="1" dirty="0">
                  <a:solidFill>
                    <a:srgbClr val="6096C8"/>
                  </a:solidFill>
                  <a:cs typeface="Arial" pitchFamily="34" charset="0"/>
                </a:rPr>
                <a:t>Contents Here</a:t>
              </a:r>
              <a:endParaRPr lang="ko-KR" altLang="en-US" sz="900" b="1" dirty="0">
                <a:solidFill>
                  <a:srgbClr val="6096C8"/>
                </a:solidFill>
                <a:cs typeface="Arial" pitchFamily="34" charset="0"/>
              </a:endParaRPr>
            </a:p>
          </p:txBody>
        </p:sp>
        <p:sp>
          <p:nvSpPr>
            <p:cNvPr id="8" name="TextBox 7">
              <a:extLst>
                <a:ext uri="{FF2B5EF4-FFF2-40B4-BE49-F238E27FC236}">
                  <a16:creationId xmlns:a16="http://schemas.microsoft.com/office/drawing/2014/main" id="{392B8976-1071-4A62-9B85-EB5F400FE571}"/>
                </a:ext>
              </a:extLst>
            </p:cNvPr>
            <p:cNvSpPr txBox="1"/>
            <p:nvPr/>
          </p:nvSpPr>
          <p:spPr>
            <a:xfrm>
              <a:off x="5076059" y="1345316"/>
              <a:ext cx="2137125" cy="372657"/>
            </a:xfrm>
            <a:prstGeom prst="rect">
              <a:avLst/>
            </a:prstGeom>
            <a:noFill/>
          </p:spPr>
          <p:txBody>
            <a:bodyPr wrap="square" lIns="54000" rIns="81000" rtlCol="0">
              <a:spAutoFit/>
            </a:bodyPr>
            <a:lstStyle/>
            <a:p>
              <a:r>
                <a:rPr lang="en-US" altLang="ko-KR" sz="900" dirty="0">
                  <a:solidFill>
                    <a:srgbClr val="6096C8"/>
                  </a:solidFill>
                  <a:ea typeface="FZShuTi" pitchFamily="2" charset="-122"/>
                  <a:cs typeface="Arial" pitchFamily="34" charset="0"/>
                </a:rPr>
                <a:t>Get a modern PowerPoint  Presentation that is beautifully designed. I hope and I believe that this Template will your Time, Money and Reputation.  </a:t>
              </a:r>
            </a:p>
          </p:txBody>
        </p:sp>
      </p:grpSp>
      <p:grpSp>
        <p:nvGrpSpPr>
          <p:cNvPr id="9" name="Group 8">
            <a:extLst>
              <a:ext uri="{FF2B5EF4-FFF2-40B4-BE49-F238E27FC236}">
                <a16:creationId xmlns:a16="http://schemas.microsoft.com/office/drawing/2014/main" id="{B5BD4201-F9F3-4B3D-879B-811FD91BB449}"/>
              </a:ext>
            </a:extLst>
          </p:cNvPr>
          <p:cNvGrpSpPr/>
          <p:nvPr/>
        </p:nvGrpSpPr>
        <p:grpSpPr>
          <a:xfrm>
            <a:off x="401065" y="3260047"/>
            <a:ext cx="2511000" cy="828890"/>
            <a:chOff x="5076057" y="1240057"/>
            <a:chExt cx="2137127" cy="477916"/>
          </a:xfrm>
        </p:grpSpPr>
        <p:sp>
          <p:nvSpPr>
            <p:cNvPr id="10" name="TextBox 9">
              <a:extLst>
                <a:ext uri="{FF2B5EF4-FFF2-40B4-BE49-F238E27FC236}">
                  <a16:creationId xmlns:a16="http://schemas.microsoft.com/office/drawing/2014/main" id="{475D6E25-8925-4D8E-9619-6F232FA855F4}"/>
                </a:ext>
              </a:extLst>
            </p:cNvPr>
            <p:cNvSpPr txBox="1"/>
            <p:nvPr/>
          </p:nvSpPr>
          <p:spPr>
            <a:xfrm>
              <a:off x="5076057" y="1240057"/>
              <a:ext cx="2137127" cy="133092"/>
            </a:xfrm>
            <a:prstGeom prst="rect">
              <a:avLst/>
            </a:prstGeom>
            <a:noFill/>
          </p:spPr>
          <p:txBody>
            <a:bodyPr wrap="square" lIns="67500" rIns="81000" rtlCol="0">
              <a:spAutoFit/>
            </a:bodyPr>
            <a:lstStyle/>
            <a:p>
              <a:pPr algn="r"/>
              <a:r>
                <a:rPr lang="en-US" altLang="ko-KR" sz="900" b="1" dirty="0">
                  <a:solidFill>
                    <a:srgbClr val="6096C8"/>
                  </a:solidFill>
                  <a:cs typeface="Arial" pitchFamily="34" charset="0"/>
                </a:rPr>
                <a:t>Contents Here</a:t>
              </a:r>
              <a:endParaRPr lang="ko-KR" altLang="en-US" sz="900" b="1" dirty="0">
                <a:solidFill>
                  <a:srgbClr val="6096C8"/>
                </a:solidFill>
                <a:cs typeface="Arial" pitchFamily="34" charset="0"/>
              </a:endParaRPr>
            </a:p>
          </p:txBody>
        </p:sp>
        <p:sp>
          <p:nvSpPr>
            <p:cNvPr id="11" name="TextBox 10">
              <a:extLst>
                <a:ext uri="{FF2B5EF4-FFF2-40B4-BE49-F238E27FC236}">
                  <a16:creationId xmlns:a16="http://schemas.microsoft.com/office/drawing/2014/main" id="{A655CF74-6015-440A-A6AB-E86A1D9363CA}"/>
                </a:ext>
              </a:extLst>
            </p:cNvPr>
            <p:cNvSpPr txBox="1"/>
            <p:nvPr/>
          </p:nvSpPr>
          <p:spPr>
            <a:xfrm>
              <a:off x="5076059" y="1345316"/>
              <a:ext cx="2137125" cy="372657"/>
            </a:xfrm>
            <a:prstGeom prst="rect">
              <a:avLst/>
            </a:prstGeom>
            <a:noFill/>
          </p:spPr>
          <p:txBody>
            <a:bodyPr wrap="square" lIns="54000" rIns="81000" rtlCol="0">
              <a:spAutoFit/>
            </a:bodyPr>
            <a:lstStyle/>
            <a:p>
              <a:pPr algn="r"/>
              <a:r>
                <a:rPr lang="en-US" altLang="ko-KR" sz="900" dirty="0">
                  <a:solidFill>
                    <a:srgbClr val="6096C8"/>
                  </a:solidFill>
                  <a:ea typeface="FZShuTi" pitchFamily="2" charset="-122"/>
                  <a:cs typeface="Arial" pitchFamily="34" charset="0"/>
                </a:rPr>
                <a:t>Get a modern PowerPoint  Presentation that is beautifully designed. I hope and I believe that this Template will your Time, Money and Reputation.  </a:t>
              </a:r>
            </a:p>
          </p:txBody>
        </p:sp>
      </p:grpSp>
      <p:grpSp>
        <p:nvGrpSpPr>
          <p:cNvPr id="12" name="Group 11">
            <a:extLst>
              <a:ext uri="{FF2B5EF4-FFF2-40B4-BE49-F238E27FC236}">
                <a16:creationId xmlns:a16="http://schemas.microsoft.com/office/drawing/2014/main" id="{B6954C91-B58F-4B4C-912B-E56B6876FF1E}"/>
              </a:ext>
            </a:extLst>
          </p:cNvPr>
          <p:cNvGrpSpPr/>
          <p:nvPr/>
        </p:nvGrpSpPr>
        <p:grpSpPr>
          <a:xfrm>
            <a:off x="361615" y="2050111"/>
            <a:ext cx="2511000" cy="828890"/>
            <a:chOff x="5076057" y="1240057"/>
            <a:chExt cx="2137127" cy="477916"/>
          </a:xfrm>
        </p:grpSpPr>
        <p:sp>
          <p:nvSpPr>
            <p:cNvPr id="13" name="TextBox 12">
              <a:extLst>
                <a:ext uri="{FF2B5EF4-FFF2-40B4-BE49-F238E27FC236}">
                  <a16:creationId xmlns:a16="http://schemas.microsoft.com/office/drawing/2014/main" id="{87B2A270-801C-4639-9EFD-61FBBDB2BEC8}"/>
                </a:ext>
              </a:extLst>
            </p:cNvPr>
            <p:cNvSpPr txBox="1"/>
            <p:nvPr/>
          </p:nvSpPr>
          <p:spPr>
            <a:xfrm>
              <a:off x="5076057" y="1240057"/>
              <a:ext cx="2137127" cy="133092"/>
            </a:xfrm>
            <a:prstGeom prst="rect">
              <a:avLst/>
            </a:prstGeom>
            <a:noFill/>
          </p:spPr>
          <p:txBody>
            <a:bodyPr wrap="square" lIns="67500" rIns="81000" rtlCol="0">
              <a:spAutoFit/>
            </a:bodyPr>
            <a:lstStyle/>
            <a:p>
              <a:pPr algn="r"/>
              <a:r>
                <a:rPr lang="en-US" altLang="ko-KR" sz="900" b="1" dirty="0">
                  <a:solidFill>
                    <a:srgbClr val="6096C8"/>
                  </a:solidFill>
                  <a:cs typeface="Arial" pitchFamily="34" charset="0"/>
                </a:rPr>
                <a:t>Contents Here</a:t>
              </a:r>
              <a:endParaRPr lang="ko-KR" altLang="en-US" sz="900" b="1" dirty="0">
                <a:solidFill>
                  <a:srgbClr val="6096C8"/>
                </a:solidFill>
                <a:cs typeface="Arial" pitchFamily="34" charset="0"/>
              </a:endParaRPr>
            </a:p>
          </p:txBody>
        </p:sp>
        <p:sp>
          <p:nvSpPr>
            <p:cNvPr id="14" name="TextBox 13">
              <a:extLst>
                <a:ext uri="{FF2B5EF4-FFF2-40B4-BE49-F238E27FC236}">
                  <a16:creationId xmlns:a16="http://schemas.microsoft.com/office/drawing/2014/main" id="{9820076B-D21E-4E2C-B278-ABB89BE19E58}"/>
                </a:ext>
              </a:extLst>
            </p:cNvPr>
            <p:cNvSpPr txBox="1"/>
            <p:nvPr/>
          </p:nvSpPr>
          <p:spPr>
            <a:xfrm>
              <a:off x="5076059" y="1345316"/>
              <a:ext cx="2137125" cy="372657"/>
            </a:xfrm>
            <a:prstGeom prst="rect">
              <a:avLst/>
            </a:prstGeom>
            <a:noFill/>
          </p:spPr>
          <p:txBody>
            <a:bodyPr wrap="square" lIns="54000" rIns="81000" rtlCol="0">
              <a:spAutoFit/>
            </a:bodyPr>
            <a:lstStyle/>
            <a:p>
              <a:pPr algn="r"/>
              <a:r>
                <a:rPr lang="en-US" altLang="ko-KR" sz="900" dirty="0">
                  <a:solidFill>
                    <a:srgbClr val="6096C8"/>
                  </a:solidFill>
                  <a:ea typeface="FZShuTi" pitchFamily="2" charset="-122"/>
                  <a:cs typeface="Arial" pitchFamily="34" charset="0"/>
                </a:rPr>
                <a:t>Get a modern PowerPoint  Presentation that is beautifully designed. I hope and I believe that this Template will your Time, Money and Reputation.  </a:t>
              </a:r>
            </a:p>
          </p:txBody>
        </p:sp>
      </p:grpSp>
      <p:sp>
        <p:nvSpPr>
          <p:cNvPr id="18" name="TextBox 17">
            <a:extLst>
              <a:ext uri="{FF2B5EF4-FFF2-40B4-BE49-F238E27FC236}">
                <a16:creationId xmlns:a16="http://schemas.microsoft.com/office/drawing/2014/main" id="{489B050C-BC53-4435-B89D-B3212CB42893}"/>
              </a:ext>
            </a:extLst>
          </p:cNvPr>
          <p:cNvSpPr txBox="1"/>
          <p:nvPr/>
        </p:nvSpPr>
        <p:spPr>
          <a:xfrm>
            <a:off x="615352" y="235624"/>
            <a:ext cx="3603330" cy="738664"/>
          </a:xfrm>
          <a:prstGeom prst="rect">
            <a:avLst/>
          </a:prstGeom>
          <a:noFill/>
        </p:spPr>
        <p:txBody>
          <a:bodyPr wrap="square" lIns="54000" tIns="0" rIns="27000" bIns="0" rtlCol="0">
            <a:spAutoFit/>
          </a:bodyPr>
          <a:lstStyle/>
          <a:p>
            <a:r>
              <a:rPr lang="en-US" altLang="ko-KR" sz="2400" dirty="0">
                <a:solidFill>
                  <a:srgbClr val="E2898B"/>
                </a:solidFill>
                <a:cs typeface="Arial" pitchFamily="34" charset="0"/>
              </a:rPr>
              <a:t>We Create</a:t>
            </a:r>
          </a:p>
          <a:p>
            <a:r>
              <a:rPr lang="en-US" altLang="ko-KR" sz="2400" dirty="0">
                <a:solidFill>
                  <a:srgbClr val="E2898B"/>
                </a:solidFill>
                <a:cs typeface="Arial" pitchFamily="34" charset="0"/>
              </a:rPr>
              <a:t>Professional Presentation</a:t>
            </a:r>
            <a:endParaRPr lang="ko-KR" altLang="en-US" sz="2400" dirty="0">
              <a:solidFill>
                <a:srgbClr val="E2898B"/>
              </a:solidFill>
              <a:cs typeface="Arial" pitchFamily="34" charset="0"/>
            </a:endParaRPr>
          </a:p>
        </p:txBody>
      </p:sp>
      <p:pic>
        <p:nvPicPr>
          <p:cNvPr id="16" name="Imagen 15"/>
          <p:cNvPicPr>
            <a:picLocks noChangeAspect="1"/>
          </p:cNvPicPr>
          <p:nvPr/>
        </p:nvPicPr>
        <p:blipFill>
          <a:blip r:embed="rId2"/>
          <a:stretch>
            <a:fillRect/>
          </a:stretch>
        </p:blipFill>
        <p:spPr>
          <a:xfrm>
            <a:off x="3330165" y="1348910"/>
            <a:ext cx="2638852" cy="3060181"/>
          </a:xfrm>
          <a:prstGeom prst="rect">
            <a:avLst/>
          </a:prstGeom>
        </p:spPr>
      </p:pic>
      <p:sp>
        <p:nvSpPr>
          <p:cNvPr id="15" name="Freeform 5">
            <a:extLst>
              <a:ext uri="{FF2B5EF4-FFF2-40B4-BE49-F238E27FC236}">
                <a16:creationId xmlns:a16="http://schemas.microsoft.com/office/drawing/2014/main" id="{F789A8B0-714A-115A-3AC1-C51EAE51B725}"/>
              </a:ext>
            </a:extLst>
          </p:cNvPr>
          <p:cNvSpPr/>
          <p:nvPr/>
        </p:nvSpPr>
        <p:spPr bwMode="auto">
          <a:xfrm rot="16200000" flipH="1" flipV="1">
            <a:off x="-367950" y="356147"/>
            <a:ext cx="1203822" cy="478146"/>
          </a:xfrm>
          <a:custGeom>
            <a:avLst/>
            <a:gdLst>
              <a:gd name="T0" fmla="*/ 5233 w 5233"/>
              <a:gd name="T1" fmla="*/ 1294 h 1294"/>
              <a:gd name="T2" fmla="*/ 0 w 5233"/>
              <a:gd name="T3" fmla="*/ 1294 h 1294"/>
              <a:gd name="T4" fmla="*/ 0 w 5233"/>
              <a:gd name="T5" fmla="*/ 0 h 1294"/>
              <a:gd name="T6" fmla="*/ 3097 w 5233"/>
              <a:gd name="T7" fmla="*/ 0 h 1294"/>
              <a:gd name="T8" fmla="*/ 5233 w 5233"/>
              <a:gd name="T9" fmla="*/ 1294 h 1294"/>
            </a:gdLst>
            <a:ahLst/>
            <a:cxnLst>
              <a:cxn ang="0">
                <a:pos x="T0" y="T1"/>
              </a:cxn>
              <a:cxn ang="0">
                <a:pos x="T2" y="T3"/>
              </a:cxn>
              <a:cxn ang="0">
                <a:pos x="T4" y="T5"/>
              </a:cxn>
              <a:cxn ang="0">
                <a:pos x="T6" y="T7"/>
              </a:cxn>
              <a:cxn ang="0">
                <a:pos x="T8" y="T9"/>
              </a:cxn>
            </a:cxnLst>
            <a:rect l="0" t="0" r="r" b="b"/>
            <a:pathLst>
              <a:path w="5233" h="1294">
                <a:moveTo>
                  <a:pt x="5233" y="1294"/>
                </a:moveTo>
                <a:lnTo>
                  <a:pt x="0" y="1294"/>
                </a:lnTo>
                <a:lnTo>
                  <a:pt x="0" y="0"/>
                </a:lnTo>
                <a:lnTo>
                  <a:pt x="3097" y="0"/>
                </a:lnTo>
                <a:lnTo>
                  <a:pt x="5233" y="1294"/>
                </a:lnTo>
                <a:close/>
              </a:path>
            </a:pathLst>
          </a:custGeom>
          <a:solidFill>
            <a:srgbClr val="6096C8"/>
          </a:solidFill>
          <a:ln>
            <a:noFill/>
          </a:ln>
        </p:spPr>
        <p:txBody>
          <a:bodyPr vert="horz" wrap="square" lIns="91440" tIns="45720" rIns="91440" bIns="45720" numCol="1" anchor="t" anchorCtr="0" compatLnSpc="1">
            <a:prstTxWarp prst="textNoShape">
              <a:avLst/>
            </a:prstTxWarp>
          </a:bodyPr>
          <a:lstStyle/>
          <a:p>
            <a:endParaRPr lang="es-ES" sz="2100">
              <a:solidFill>
                <a:schemeClr val="tx1">
                  <a:lumMod val="65000"/>
                  <a:lumOff val="35000"/>
                </a:schemeClr>
              </a:solidFill>
            </a:endParaRPr>
          </a:p>
        </p:txBody>
      </p:sp>
      <p:sp>
        <p:nvSpPr>
          <p:cNvPr id="17" name="Freeform 5">
            <a:extLst>
              <a:ext uri="{FF2B5EF4-FFF2-40B4-BE49-F238E27FC236}">
                <a16:creationId xmlns:a16="http://schemas.microsoft.com/office/drawing/2014/main" id="{9FADEFB3-4D91-5382-728F-066E00B5F1AA}"/>
              </a:ext>
            </a:extLst>
          </p:cNvPr>
          <p:cNvSpPr/>
          <p:nvPr/>
        </p:nvSpPr>
        <p:spPr bwMode="auto">
          <a:xfrm rot="16200000" flipH="1">
            <a:off x="8274957" y="362684"/>
            <a:ext cx="1243987" cy="494099"/>
          </a:xfrm>
          <a:custGeom>
            <a:avLst/>
            <a:gdLst>
              <a:gd name="T0" fmla="*/ 5233 w 5233"/>
              <a:gd name="T1" fmla="*/ 1294 h 1294"/>
              <a:gd name="T2" fmla="*/ 0 w 5233"/>
              <a:gd name="T3" fmla="*/ 1294 h 1294"/>
              <a:gd name="T4" fmla="*/ 0 w 5233"/>
              <a:gd name="T5" fmla="*/ 0 h 1294"/>
              <a:gd name="T6" fmla="*/ 3097 w 5233"/>
              <a:gd name="T7" fmla="*/ 0 h 1294"/>
              <a:gd name="T8" fmla="*/ 5233 w 5233"/>
              <a:gd name="T9" fmla="*/ 1294 h 1294"/>
            </a:gdLst>
            <a:ahLst/>
            <a:cxnLst>
              <a:cxn ang="0">
                <a:pos x="T0" y="T1"/>
              </a:cxn>
              <a:cxn ang="0">
                <a:pos x="T2" y="T3"/>
              </a:cxn>
              <a:cxn ang="0">
                <a:pos x="T4" y="T5"/>
              </a:cxn>
              <a:cxn ang="0">
                <a:pos x="T6" y="T7"/>
              </a:cxn>
              <a:cxn ang="0">
                <a:pos x="T8" y="T9"/>
              </a:cxn>
            </a:cxnLst>
            <a:rect l="0" t="0" r="r" b="b"/>
            <a:pathLst>
              <a:path w="5233" h="1294">
                <a:moveTo>
                  <a:pt x="5233" y="1294"/>
                </a:moveTo>
                <a:lnTo>
                  <a:pt x="0" y="1294"/>
                </a:lnTo>
                <a:lnTo>
                  <a:pt x="0" y="0"/>
                </a:lnTo>
                <a:lnTo>
                  <a:pt x="3097" y="0"/>
                </a:lnTo>
                <a:lnTo>
                  <a:pt x="5233" y="1294"/>
                </a:lnTo>
                <a:close/>
              </a:path>
            </a:pathLst>
          </a:custGeom>
          <a:solidFill>
            <a:srgbClr val="6096C8"/>
          </a:solidFill>
          <a:ln>
            <a:noFill/>
          </a:ln>
        </p:spPr>
        <p:txBody>
          <a:bodyPr vert="horz" wrap="square" lIns="91440" tIns="45720" rIns="91440" bIns="45720" numCol="1" anchor="t" anchorCtr="0" compatLnSpc="1">
            <a:prstTxWarp prst="textNoShape">
              <a:avLst/>
            </a:prstTxWarp>
          </a:bodyPr>
          <a:lstStyle/>
          <a:p>
            <a:endParaRPr lang="es-ES" sz="2100">
              <a:solidFill>
                <a:schemeClr val="tx1">
                  <a:lumMod val="65000"/>
                  <a:lumOff val="35000"/>
                </a:schemeClr>
              </a:solidFill>
            </a:endParaRPr>
          </a:p>
        </p:txBody>
      </p:sp>
      <p:grpSp>
        <p:nvGrpSpPr>
          <p:cNvPr id="19" name="Google Shape;6034;p88">
            <a:extLst>
              <a:ext uri="{FF2B5EF4-FFF2-40B4-BE49-F238E27FC236}">
                <a16:creationId xmlns:a16="http://schemas.microsoft.com/office/drawing/2014/main" id="{26103D84-AEC5-1471-2BAD-6914B70AFF0E}"/>
              </a:ext>
            </a:extLst>
          </p:cNvPr>
          <p:cNvGrpSpPr/>
          <p:nvPr/>
        </p:nvGrpSpPr>
        <p:grpSpPr>
          <a:xfrm>
            <a:off x="7458619" y="181347"/>
            <a:ext cx="1212346" cy="957137"/>
            <a:chOff x="-10007226" y="-743125"/>
            <a:chExt cx="8006101" cy="6320749"/>
          </a:xfrm>
        </p:grpSpPr>
        <p:sp>
          <p:nvSpPr>
            <p:cNvPr id="20" name="Google Shape;6035;p88">
              <a:extLst>
                <a:ext uri="{FF2B5EF4-FFF2-40B4-BE49-F238E27FC236}">
                  <a16:creationId xmlns:a16="http://schemas.microsoft.com/office/drawing/2014/main" id="{53DD1E66-E309-BA5C-777E-3E5F27515ECC}"/>
                </a:ext>
              </a:extLst>
            </p:cNvPr>
            <p:cNvSpPr/>
            <p:nvPr/>
          </p:nvSpPr>
          <p:spPr>
            <a:xfrm>
              <a:off x="-8984777" y="-743125"/>
              <a:ext cx="5960899" cy="5960874"/>
            </a:xfrm>
            <a:custGeom>
              <a:avLst/>
              <a:gdLst/>
              <a:ahLst/>
              <a:cxnLst/>
              <a:rect l="l" t="t" r="r" b="b"/>
              <a:pathLst>
                <a:path w="238436" h="238435" extrusionOk="0">
                  <a:moveTo>
                    <a:pt x="119218" y="1"/>
                  </a:moveTo>
                  <a:cubicBezTo>
                    <a:pt x="53377" y="1"/>
                    <a:pt x="1" y="53376"/>
                    <a:pt x="1" y="119218"/>
                  </a:cubicBezTo>
                  <a:cubicBezTo>
                    <a:pt x="1" y="185059"/>
                    <a:pt x="53377" y="238435"/>
                    <a:pt x="119218" y="238435"/>
                  </a:cubicBezTo>
                  <a:cubicBezTo>
                    <a:pt x="185060" y="238435"/>
                    <a:pt x="238435" y="185059"/>
                    <a:pt x="238435" y="119218"/>
                  </a:cubicBezTo>
                  <a:cubicBezTo>
                    <a:pt x="238435" y="53376"/>
                    <a:pt x="185060" y="1"/>
                    <a:pt x="1192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6036;p88">
              <a:extLst>
                <a:ext uri="{FF2B5EF4-FFF2-40B4-BE49-F238E27FC236}">
                  <a16:creationId xmlns:a16="http://schemas.microsoft.com/office/drawing/2014/main" id="{2DE23132-5132-53A8-C0F3-99A78E725CD0}"/>
                </a:ext>
              </a:extLst>
            </p:cNvPr>
            <p:cNvSpPr/>
            <p:nvPr/>
          </p:nvSpPr>
          <p:spPr>
            <a:xfrm>
              <a:off x="-4967225" y="464775"/>
              <a:ext cx="114424" cy="98349"/>
            </a:xfrm>
            <a:custGeom>
              <a:avLst/>
              <a:gdLst/>
              <a:ahLst/>
              <a:cxnLst/>
              <a:rect l="l" t="t" r="r" b="b"/>
              <a:pathLst>
                <a:path w="4577" h="3934" extrusionOk="0">
                  <a:moveTo>
                    <a:pt x="1840" y="1"/>
                  </a:moveTo>
                  <a:cubicBezTo>
                    <a:pt x="655" y="1"/>
                    <a:pt x="0" y="3437"/>
                    <a:pt x="1391" y="3846"/>
                  </a:cubicBezTo>
                  <a:cubicBezTo>
                    <a:pt x="1584" y="3905"/>
                    <a:pt x="1781" y="3933"/>
                    <a:pt x="1974" y="3933"/>
                  </a:cubicBezTo>
                  <a:cubicBezTo>
                    <a:pt x="3378" y="3933"/>
                    <a:pt x="4576" y="2434"/>
                    <a:pt x="2462" y="310"/>
                  </a:cubicBezTo>
                  <a:cubicBezTo>
                    <a:pt x="2245" y="94"/>
                    <a:pt x="2035" y="1"/>
                    <a:pt x="184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6037;p88">
              <a:extLst>
                <a:ext uri="{FF2B5EF4-FFF2-40B4-BE49-F238E27FC236}">
                  <a16:creationId xmlns:a16="http://schemas.microsoft.com/office/drawing/2014/main" id="{D8855186-9FC5-E802-3F6B-E9910095A890}"/>
                </a:ext>
              </a:extLst>
            </p:cNvPr>
            <p:cNvSpPr/>
            <p:nvPr/>
          </p:nvSpPr>
          <p:spPr>
            <a:xfrm>
              <a:off x="-7323550" y="4612397"/>
              <a:ext cx="533127" cy="499701"/>
            </a:xfrm>
            <a:custGeom>
              <a:avLst/>
              <a:gdLst/>
              <a:ahLst/>
              <a:cxnLst/>
              <a:rect l="l" t="t" r="r" b="b"/>
              <a:pathLst>
                <a:path w="21325" h="19988" extrusionOk="0">
                  <a:moveTo>
                    <a:pt x="7713" y="0"/>
                  </a:moveTo>
                  <a:cubicBezTo>
                    <a:pt x="6004" y="0"/>
                    <a:pt x="4204" y="474"/>
                    <a:pt x="2941" y="1044"/>
                  </a:cubicBezTo>
                  <a:cubicBezTo>
                    <a:pt x="1" y="2390"/>
                    <a:pt x="525" y="8807"/>
                    <a:pt x="1429" y="12617"/>
                  </a:cubicBezTo>
                  <a:cubicBezTo>
                    <a:pt x="7740" y="15641"/>
                    <a:pt x="14360" y="18106"/>
                    <a:pt x="21218" y="19987"/>
                  </a:cubicBezTo>
                  <a:cubicBezTo>
                    <a:pt x="21325" y="19356"/>
                    <a:pt x="21170" y="18594"/>
                    <a:pt x="20622" y="17654"/>
                  </a:cubicBezTo>
                  <a:cubicBezTo>
                    <a:pt x="19110" y="15082"/>
                    <a:pt x="13395" y="8010"/>
                    <a:pt x="12586" y="3461"/>
                  </a:cubicBezTo>
                  <a:cubicBezTo>
                    <a:pt x="12129" y="851"/>
                    <a:pt x="10002" y="0"/>
                    <a:pt x="771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6038;p88">
              <a:extLst>
                <a:ext uri="{FF2B5EF4-FFF2-40B4-BE49-F238E27FC236}">
                  <a16:creationId xmlns:a16="http://schemas.microsoft.com/office/drawing/2014/main" id="{2CD5842D-F260-63AF-FB0A-97A9433E694B}"/>
                </a:ext>
              </a:extLst>
            </p:cNvPr>
            <p:cNvSpPr/>
            <p:nvPr/>
          </p:nvSpPr>
          <p:spPr>
            <a:xfrm>
              <a:off x="-5649225" y="-596377"/>
              <a:ext cx="2481277" cy="2314773"/>
            </a:xfrm>
            <a:custGeom>
              <a:avLst/>
              <a:gdLst/>
              <a:ahLst/>
              <a:cxnLst/>
              <a:rect l="l" t="t" r="r" b="b"/>
              <a:pathLst>
                <a:path w="99251" h="92591" extrusionOk="0">
                  <a:moveTo>
                    <a:pt x="22825" y="1"/>
                  </a:moveTo>
                  <a:lnTo>
                    <a:pt x="22825" y="1"/>
                  </a:lnTo>
                  <a:cubicBezTo>
                    <a:pt x="20896" y="4989"/>
                    <a:pt x="20360" y="9811"/>
                    <a:pt x="24646" y="10073"/>
                  </a:cubicBezTo>
                  <a:cubicBezTo>
                    <a:pt x="28932" y="10335"/>
                    <a:pt x="31349" y="11419"/>
                    <a:pt x="30004" y="14633"/>
                  </a:cubicBezTo>
                  <a:cubicBezTo>
                    <a:pt x="28671" y="17848"/>
                    <a:pt x="26789" y="18384"/>
                    <a:pt x="23837" y="20253"/>
                  </a:cubicBezTo>
                  <a:cubicBezTo>
                    <a:pt x="21786" y="21565"/>
                    <a:pt x="19602" y="23265"/>
                    <a:pt x="18286" y="23265"/>
                  </a:cubicBezTo>
                  <a:cubicBezTo>
                    <a:pt x="17715" y="23265"/>
                    <a:pt x="17307" y="22945"/>
                    <a:pt x="17145" y="22134"/>
                  </a:cubicBezTo>
                  <a:cubicBezTo>
                    <a:pt x="16610" y="19455"/>
                    <a:pt x="13395" y="15169"/>
                    <a:pt x="12323" y="12216"/>
                  </a:cubicBezTo>
                  <a:cubicBezTo>
                    <a:pt x="11547" y="10087"/>
                    <a:pt x="11190" y="7952"/>
                    <a:pt x="10238" y="7952"/>
                  </a:cubicBezTo>
                  <a:cubicBezTo>
                    <a:pt x="9875" y="7952"/>
                    <a:pt x="9426" y="8262"/>
                    <a:pt x="8835" y="9002"/>
                  </a:cubicBezTo>
                  <a:cubicBezTo>
                    <a:pt x="6704" y="11681"/>
                    <a:pt x="4144" y="14098"/>
                    <a:pt x="2072" y="17038"/>
                  </a:cubicBezTo>
                  <a:cubicBezTo>
                    <a:pt x="0" y="19991"/>
                    <a:pt x="4287" y="20253"/>
                    <a:pt x="8299" y="21860"/>
                  </a:cubicBezTo>
                  <a:cubicBezTo>
                    <a:pt x="12323" y="23468"/>
                    <a:pt x="13133" y="26147"/>
                    <a:pt x="12061" y="28028"/>
                  </a:cubicBezTo>
                  <a:cubicBezTo>
                    <a:pt x="10978" y="29897"/>
                    <a:pt x="13800" y="30516"/>
                    <a:pt x="14728" y="32576"/>
                  </a:cubicBezTo>
                  <a:cubicBezTo>
                    <a:pt x="15383" y="34005"/>
                    <a:pt x="16883" y="36862"/>
                    <a:pt x="14728" y="38208"/>
                  </a:cubicBezTo>
                  <a:cubicBezTo>
                    <a:pt x="14415" y="38402"/>
                    <a:pt x="13999" y="38483"/>
                    <a:pt x="13511" y="38483"/>
                  </a:cubicBezTo>
                  <a:cubicBezTo>
                    <a:pt x="11142" y="38483"/>
                    <a:pt x="7064" y="36587"/>
                    <a:pt x="4702" y="36587"/>
                  </a:cubicBezTo>
                  <a:cubicBezTo>
                    <a:pt x="4214" y="36587"/>
                    <a:pt x="3800" y="36668"/>
                    <a:pt x="3489" y="36862"/>
                  </a:cubicBezTo>
                  <a:cubicBezTo>
                    <a:pt x="1334" y="38208"/>
                    <a:pt x="2953" y="46244"/>
                    <a:pt x="2143" y="47852"/>
                  </a:cubicBezTo>
                  <a:cubicBezTo>
                    <a:pt x="1334" y="49459"/>
                    <a:pt x="7585" y="49995"/>
                    <a:pt x="9013" y="51328"/>
                  </a:cubicBezTo>
                  <a:cubicBezTo>
                    <a:pt x="9263" y="51563"/>
                    <a:pt x="9633" y="51667"/>
                    <a:pt x="10080" y="51667"/>
                  </a:cubicBezTo>
                  <a:cubicBezTo>
                    <a:pt x="12194" y="51667"/>
                    <a:pt x="16045" y="49347"/>
                    <a:pt x="17145" y="47578"/>
                  </a:cubicBezTo>
                  <a:cubicBezTo>
                    <a:pt x="18479" y="45435"/>
                    <a:pt x="18217" y="43030"/>
                    <a:pt x="20896" y="40613"/>
                  </a:cubicBezTo>
                  <a:cubicBezTo>
                    <a:pt x="23575" y="38208"/>
                    <a:pt x="25992" y="39279"/>
                    <a:pt x="28135" y="38470"/>
                  </a:cubicBezTo>
                  <a:cubicBezTo>
                    <a:pt x="29613" y="37916"/>
                    <a:pt x="29041" y="37100"/>
                    <a:pt x="29262" y="37100"/>
                  </a:cubicBezTo>
                  <a:cubicBezTo>
                    <a:pt x="29360" y="37100"/>
                    <a:pt x="29613" y="37259"/>
                    <a:pt x="30266" y="37672"/>
                  </a:cubicBezTo>
                  <a:cubicBezTo>
                    <a:pt x="32421" y="39005"/>
                    <a:pt x="40982" y="44363"/>
                    <a:pt x="40458" y="45971"/>
                  </a:cubicBezTo>
                  <a:cubicBezTo>
                    <a:pt x="39922" y="47578"/>
                    <a:pt x="36171" y="46506"/>
                    <a:pt x="35898" y="48649"/>
                  </a:cubicBezTo>
                  <a:cubicBezTo>
                    <a:pt x="35643" y="50729"/>
                    <a:pt x="37654" y="51676"/>
                    <a:pt x="38992" y="51676"/>
                  </a:cubicBezTo>
                  <a:cubicBezTo>
                    <a:pt x="39032" y="51676"/>
                    <a:pt x="39073" y="51675"/>
                    <a:pt x="39112" y="51674"/>
                  </a:cubicBezTo>
                  <a:cubicBezTo>
                    <a:pt x="40458" y="51602"/>
                    <a:pt x="42601" y="48114"/>
                    <a:pt x="43934" y="47316"/>
                  </a:cubicBezTo>
                  <a:cubicBezTo>
                    <a:pt x="44075" y="47231"/>
                    <a:pt x="44231" y="47192"/>
                    <a:pt x="44400" y="47192"/>
                  </a:cubicBezTo>
                  <a:cubicBezTo>
                    <a:pt x="45846" y="47192"/>
                    <a:pt x="48295" y="50053"/>
                    <a:pt x="51173" y="51674"/>
                  </a:cubicBezTo>
                  <a:cubicBezTo>
                    <a:pt x="51526" y="51871"/>
                    <a:pt x="51853" y="51960"/>
                    <a:pt x="52158" y="51960"/>
                  </a:cubicBezTo>
                  <a:cubicBezTo>
                    <a:pt x="54630" y="51960"/>
                    <a:pt x="55636" y="46127"/>
                    <a:pt x="57067" y="45173"/>
                  </a:cubicBezTo>
                  <a:cubicBezTo>
                    <a:pt x="57712" y="44743"/>
                    <a:pt x="59994" y="44528"/>
                    <a:pt x="62513" y="44528"/>
                  </a:cubicBezTo>
                  <a:cubicBezTo>
                    <a:pt x="66275" y="44528"/>
                    <a:pt x="70567" y="45008"/>
                    <a:pt x="70723" y="45971"/>
                  </a:cubicBezTo>
                  <a:cubicBezTo>
                    <a:pt x="70997" y="47578"/>
                    <a:pt x="59746" y="45709"/>
                    <a:pt x="58400" y="49185"/>
                  </a:cubicBezTo>
                  <a:cubicBezTo>
                    <a:pt x="57067" y="52674"/>
                    <a:pt x="62687" y="53745"/>
                    <a:pt x="65639" y="55888"/>
                  </a:cubicBezTo>
                  <a:cubicBezTo>
                    <a:pt x="68580" y="58032"/>
                    <a:pt x="70473" y="65532"/>
                    <a:pt x="70735" y="70890"/>
                  </a:cubicBezTo>
                  <a:cubicBezTo>
                    <a:pt x="70997" y="76248"/>
                    <a:pt x="77153" y="92321"/>
                    <a:pt x="82511" y="92583"/>
                  </a:cubicBezTo>
                  <a:cubicBezTo>
                    <a:pt x="82606" y="92588"/>
                    <a:pt x="82703" y="92591"/>
                    <a:pt x="82800" y="92591"/>
                  </a:cubicBezTo>
                  <a:cubicBezTo>
                    <a:pt x="88143" y="92591"/>
                    <a:pt x="95624" y="85304"/>
                    <a:pt x="94572" y="82404"/>
                  </a:cubicBezTo>
                  <a:cubicBezTo>
                    <a:pt x="93500" y="79463"/>
                    <a:pt x="87071" y="80796"/>
                    <a:pt x="85201" y="76248"/>
                  </a:cubicBezTo>
                  <a:cubicBezTo>
                    <a:pt x="83320" y="71688"/>
                    <a:pt x="80367" y="67938"/>
                    <a:pt x="82249" y="67140"/>
                  </a:cubicBezTo>
                  <a:cubicBezTo>
                    <a:pt x="82307" y="67115"/>
                    <a:pt x="82367" y="67102"/>
                    <a:pt x="82430" y="67102"/>
                  </a:cubicBezTo>
                  <a:cubicBezTo>
                    <a:pt x="84194" y="67102"/>
                    <a:pt x="87576" y="76916"/>
                    <a:pt x="96568" y="76916"/>
                  </a:cubicBezTo>
                  <a:cubicBezTo>
                    <a:pt x="97412" y="76916"/>
                    <a:pt x="98305" y="76830"/>
                    <a:pt x="99251" y="76641"/>
                  </a:cubicBezTo>
                  <a:cubicBezTo>
                    <a:pt x="99239" y="76617"/>
                    <a:pt x="99239" y="76581"/>
                    <a:pt x="99227" y="76558"/>
                  </a:cubicBezTo>
                  <a:cubicBezTo>
                    <a:pt x="98989" y="75903"/>
                    <a:pt x="97441" y="71724"/>
                    <a:pt x="95512" y="66616"/>
                  </a:cubicBezTo>
                  <a:cubicBezTo>
                    <a:pt x="92012" y="58401"/>
                    <a:pt x="87606" y="50674"/>
                    <a:pt x="82439" y="43530"/>
                  </a:cubicBezTo>
                  <a:lnTo>
                    <a:pt x="82439" y="43530"/>
                  </a:lnTo>
                  <a:cubicBezTo>
                    <a:pt x="83201" y="44661"/>
                    <a:pt x="86237" y="54543"/>
                    <a:pt x="82249" y="54817"/>
                  </a:cubicBezTo>
                  <a:cubicBezTo>
                    <a:pt x="82196" y="54820"/>
                    <a:pt x="82144" y="54822"/>
                    <a:pt x="82093" y="54822"/>
                  </a:cubicBezTo>
                  <a:cubicBezTo>
                    <a:pt x="78204" y="54822"/>
                    <a:pt x="77427" y="45155"/>
                    <a:pt x="77427" y="43827"/>
                  </a:cubicBezTo>
                  <a:cubicBezTo>
                    <a:pt x="77427" y="42506"/>
                    <a:pt x="73569" y="32778"/>
                    <a:pt x="73498" y="32588"/>
                  </a:cubicBezTo>
                  <a:cubicBezTo>
                    <a:pt x="73343" y="32421"/>
                    <a:pt x="73176" y="32255"/>
                    <a:pt x="73021" y="32076"/>
                  </a:cubicBezTo>
                  <a:cubicBezTo>
                    <a:pt x="72509" y="31540"/>
                    <a:pt x="71616" y="30612"/>
                    <a:pt x="70461" y="29409"/>
                  </a:cubicBezTo>
                  <a:cubicBezTo>
                    <a:pt x="63723" y="22622"/>
                    <a:pt x="56186" y="16634"/>
                    <a:pt x="47994" y="11621"/>
                  </a:cubicBezTo>
                  <a:lnTo>
                    <a:pt x="47994" y="11621"/>
                  </a:lnTo>
                  <a:cubicBezTo>
                    <a:pt x="47518" y="12978"/>
                    <a:pt x="48363" y="15372"/>
                    <a:pt x="47423" y="16503"/>
                  </a:cubicBezTo>
                  <a:cubicBezTo>
                    <a:pt x="46121" y="18057"/>
                    <a:pt x="42325" y="21874"/>
                    <a:pt x="37950" y="21874"/>
                  </a:cubicBezTo>
                  <a:cubicBezTo>
                    <a:pt x="37803" y="21874"/>
                    <a:pt x="37654" y="21869"/>
                    <a:pt x="37505" y="21860"/>
                  </a:cubicBezTo>
                  <a:cubicBezTo>
                    <a:pt x="32957" y="21599"/>
                    <a:pt x="30814" y="19455"/>
                    <a:pt x="33493" y="17848"/>
                  </a:cubicBezTo>
                  <a:cubicBezTo>
                    <a:pt x="36160" y="16241"/>
                    <a:pt x="37707" y="17312"/>
                    <a:pt x="38850" y="12216"/>
                  </a:cubicBezTo>
                  <a:cubicBezTo>
                    <a:pt x="39886" y="7573"/>
                    <a:pt x="38779" y="6561"/>
                    <a:pt x="38577" y="6418"/>
                  </a:cubicBezTo>
                  <a:cubicBezTo>
                    <a:pt x="33516" y="3918"/>
                    <a:pt x="28254" y="1775"/>
                    <a:pt x="2282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6039;p88">
              <a:extLst>
                <a:ext uri="{FF2B5EF4-FFF2-40B4-BE49-F238E27FC236}">
                  <a16:creationId xmlns:a16="http://schemas.microsoft.com/office/drawing/2014/main" id="{0517310A-B35B-D3C2-EC3B-965884FEA6A7}"/>
                </a:ext>
              </a:extLst>
            </p:cNvPr>
            <p:cNvSpPr/>
            <p:nvPr/>
          </p:nvSpPr>
          <p:spPr>
            <a:xfrm>
              <a:off x="-5890328" y="666875"/>
              <a:ext cx="2404474" cy="2952774"/>
            </a:xfrm>
            <a:custGeom>
              <a:avLst/>
              <a:gdLst/>
              <a:ahLst/>
              <a:cxnLst/>
              <a:rect l="l" t="t" r="r" b="b"/>
              <a:pathLst>
                <a:path w="96179" h="118111" extrusionOk="0">
                  <a:moveTo>
                    <a:pt x="37505" y="1"/>
                  </a:moveTo>
                  <a:cubicBezTo>
                    <a:pt x="34482" y="1"/>
                    <a:pt x="24022" y="2611"/>
                    <a:pt x="19021" y="2611"/>
                  </a:cubicBezTo>
                  <a:cubicBezTo>
                    <a:pt x="18251" y="2611"/>
                    <a:pt x="17609" y="2549"/>
                    <a:pt x="17145" y="2406"/>
                  </a:cubicBezTo>
                  <a:cubicBezTo>
                    <a:pt x="16859" y="2319"/>
                    <a:pt x="16548" y="2273"/>
                    <a:pt x="16222" y="2273"/>
                  </a:cubicBezTo>
                  <a:cubicBezTo>
                    <a:pt x="14270" y="2273"/>
                    <a:pt x="11803" y="3905"/>
                    <a:pt x="11180" y="8037"/>
                  </a:cubicBezTo>
                  <a:cubicBezTo>
                    <a:pt x="10442" y="12859"/>
                    <a:pt x="6430" y="13931"/>
                    <a:pt x="3751" y="17681"/>
                  </a:cubicBezTo>
                  <a:cubicBezTo>
                    <a:pt x="1072" y="21432"/>
                    <a:pt x="0" y="36719"/>
                    <a:pt x="1334" y="42065"/>
                  </a:cubicBezTo>
                  <a:cubicBezTo>
                    <a:pt x="2679" y="47411"/>
                    <a:pt x="10180" y="55722"/>
                    <a:pt x="15264" y="56531"/>
                  </a:cubicBezTo>
                  <a:cubicBezTo>
                    <a:pt x="17812" y="56930"/>
                    <a:pt x="21095" y="57130"/>
                    <a:pt x="24344" y="57130"/>
                  </a:cubicBezTo>
                  <a:cubicBezTo>
                    <a:pt x="27593" y="57130"/>
                    <a:pt x="30808" y="56930"/>
                    <a:pt x="33219" y="56531"/>
                  </a:cubicBezTo>
                  <a:cubicBezTo>
                    <a:pt x="33563" y="56474"/>
                    <a:pt x="33907" y="56446"/>
                    <a:pt x="34249" y="56446"/>
                  </a:cubicBezTo>
                  <a:cubicBezTo>
                    <a:pt x="38704" y="56446"/>
                    <a:pt x="42863" y="61151"/>
                    <a:pt x="42863" y="65640"/>
                  </a:cubicBezTo>
                  <a:cubicBezTo>
                    <a:pt x="42863" y="70462"/>
                    <a:pt x="48221" y="75546"/>
                    <a:pt x="47959" y="79832"/>
                  </a:cubicBezTo>
                  <a:cubicBezTo>
                    <a:pt x="47685" y="84118"/>
                    <a:pt x="44220" y="92964"/>
                    <a:pt x="47971" y="100465"/>
                  </a:cubicBezTo>
                  <a:cubicBezTo>
                    <a:pt x="51709" y="107966"/>
                    <a:pt x="57067" y="114931"/>
                    <a:pt x="57329" y="117336"/>
                  </a:cubicBezTo>
                  <a:cubicBezTo>
                    <a:pt x="57389" y="117863"/>
                    <a:pt x="57931" y="118110"/>
                    <a:pt x="58796" y="118110"/>
                  </a:cubicBezTo>
                  <a:cubicBezTo>
                    <a:pt x="61900" y="118110"/>
                    <a:pt x="69155" y="114933"/>
                    <a:pt x="73140" y="110109"/>
                  </a:cubicBezTo>
                  <a:cubicBezTo>
                    <a:pt x="78224" y="103942"/>
                    <a:pt x="78498" y="104478"/>
                    <a:pt x="80105" y="98048"/>
                  </a:cubicBezTo>
                  <a:cubicBezTo>
                    <a:pt x="81713" y="91619"/>
                    <a:pt x="85189" y="89214"/>
                    <a:pt x="85725" y="85725"/>
                  </a:cubicBezTo>
                  <a:cubicBezTo>
                    <a:pt x="86261" y="82249"/>
                    <a:pt x="86261" y="78498"/>
                    <a:pt x="85725" y="73403"/>
                  </a:cubicBezTo>
                  <a:cubicBezTo>
                    <a:pt x="85189" y="68319"/>
                    <a:pt x="95107" y="56531"/>
                    <a:pt x="95643" y="51971"/>
                  </a:cubicBezTo>
                  <a:cubicBezTo>
                    <a:pt x="96179" y="47411"/>
                    <a:pt x="90011" y="47411"/>
                    <a:pt x="87606" y="43935"/>
                  </a:cubicBezTo>
                  <a:cubicBezTo>
                    <a:pt x="85189" y="40446"/>
                    <a:pt x="76891" y="24373"/>
                    <a:pt x="76081" y="19289"/>
                  </a:cubicBezTo>
                  <a:cubicBezTo>
                    <a:pt x="75283" y="14193"/>
                    <a:pt x="65639" y="13121"/>
                    <a:pt x="62960" y="11514"/>
                  </a:cubicBezTo>
                  <a:cubicBezTo>
                    <a:pt x="62314" y="11126"/>
                    <a:pt x="61605" y="11004"/>
                    <a:pt x="60845" y="11004"/>
                  </a:cubicBezTo>
                  <a:cubicBezTo>
                    <a:pt x="59547" y="11004"/>
                    <a:pt x="58099" y="11361"/>
                    <a:pt x="56558" y="11361"/>
                  </a:cubicBezTo>
                  <a:cubicBezTo>
                    <a:pt x="55262" y="11361"/>
                    <a:pt x="53901" y="11109"/>
                    <a:pt x="52507" y="10180"/>
                  </a:cubicBezTo>
                  <a:cubicBezTo>
                    <a:pt x="48494" y="7502"/>
                    <a:pt x="40993" y="1"/>
                    <a:pt x="3750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6040;p88">
              <a:extLst>
                <a:ext uri="{FF2B5EF4-FFF2-40B4-BE49-F238E27FC236}">
                  <a16:creationId xmlns:a16="http://schemas.microsoft.com/office/drawing/2014/main" id="{878B0031-8E8C-5845-D0B6-7EBE8708C1F6}"/>
                </a:ext>
              </a:extLst>
            </p:cNvPr>
            <p:cNvSpPr/>
            <p:nvPr/>
          </p:nvSpPr>
          <p:spPr>
            <a:xfrm>
              <a:off x="-8214428" y="1790147"/>
              <a:ext cx="1654399" cy="2598873"/>
            </a:xfrm>
            <a:custGeom>
              <a:avLst/>
              <a:gdLst/>
              <a:ahLst/>
              <a:cxnLst/>
              <a:rect l="l" t="t" r="r" b="b"/>
              <a:pathLst>
                <a:path w="66176" h="103955" extrusionOk="0">
                  <a:moveTo>
                    <a:pt x="11855" y="1"/>
                  </a:moveTo>
                  <a:cubicBezTo>
                    <a:pt x="10872" y="1"/>
                    <a:pt x="9986" y="267"/>
                    <a:pt x="9216" y="873"/>
                  </a:cubicBezTo>
                  <a:cubicBezTo>
                    <a:pt x="6156" y="3290"/>
                    <a:pt x="3632" y="7350"/>
                    <a:pt x="4013" y="8874"/>
                  </a:cubicBezTo>
                  <a:cubicBezTo>
                    <a:pt x="4322" y="10076"/>
                    <a:pt x="5084" y="13994"/>
                    <a:pt x="2941" y="17887"/>
                  </a:cubicBezTo>
                  <a:cubicBezTo>
                    <a:pt x="798" y="21780"/>
                    <a:pt x="0" y="24995"/>
                    <a:pt x="2941" y="31424"/>
                  </a:cubicBezTo>
                  <a:cubicBezTo>
                    <a:pt x="5894" y="37854"/>
                    <a:pt x="10180" y="39997"/>
                    <a:pt x="13395" y="45890"/>
                  </a:cubicBezTo>
                  <a:cubicBezTo>
                    <a:pt x="16609" y="51784"/>
                    <a:pt x="16074" y="61154"/>
                    <a:pt x="16609" y="75084"/>
                  </a:cubicBezTo>
                  <a:cubicBezTo>
                    <a:pt x="17145" y="89015"/>
                    <a:pt x="21967" y="100004"/>
                    <a:pt x="30004" y="103219"/>
                  </a:cubicBezTo>
                  <a:cubicBezTo>
                    <a:pt x="31277" y="103728"/>
                    <a:pt x="32073" y="103955"/>
                    <a:pt x="32514" y="103955"/>
                  </a:cubicBezTo>
                  <a:cubicBezTo>
                    <a:pt x="34859" y="103955"/>
                    <a:pt x="27189" y="97548"/>
                    <a:pt x="27861" y="93039"/>
                  </a:cubicBezTo>
                  <a:cubicBezTo>
                    <a:pt x="28659" y="87681"/>
                    <a:pt x="28397" y="84728"/>
                    <a:pt x="31349" y="80716"/>
                  </a:cubicBezTo>
                  <a:cubicBezTo>
                    <a:pt x="34290" y="76692"/>
                    <a:pt x="36088" y="78299"/>
                    <a:pt x="39743" y="71072"/>
                  </a:cubicBezTo>
                  <a:cubicBezTo>
                    <a:pt x="43399" y="63833"/>
                    <a:pt x="42327" y="61428"/>
                    <a:pt x="46613" y="59011"/>
                  </a:cubicBezTo>
                  <a:cubicBezTo>
                    <a:pt x="50899" y="56606"/>
                    <a:pt x="57067" y="59285"/>
                    <a:pt x="58400" y="50974"/>
                  </a:cubicBezTo>
                  <a:cubicBezTo>
                    <a:pt x="59746" y="42676"/>
                    <a:pt x="54388" y="45081"/>
                    <a:pt x="60282" y="37580"/>
                  </a:cubicBezTo>
                  <a:cubicBezTo>
                    <a:pt x="66175" y="30079"/>
                    <a:pt x="60008" y="28745"/>
                    <a:pt x="54924" y="25793"/>
                  </a:cubicBezTo>
                  <a:cubicBezTo>
                    <a:pt x="49828" y="22852"/>
                    <a:pt x="44744" y="22578"/>
                    <a:pt x="42327" y="19637"/>
                  </a:cubicBezTo>
                  <a:cubicBezTo>
                    <a:pt x="39922" y="16684"/>
                    <a:pt x="40184" y="17494"/>
                    <a:pt x="35898" y="12934"/>
                  </a:cubicBezTo>
                  <a:cubicBezTo>
                    <a:pt x="31611" y="8374"/>
                    <a:pt x="28397" y="8921"/>
                    <a:pt x="22765" y="5159"/>
                  </a:cubicBezTo>
                  <a:cubicBezTo>
                    <a:pt x="18561" y="2353"/>
                    <a:pt x="14776" y="1"/>
                    <a:pt x="1185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6041;p88">
              <a:extLst>
                <a:ext uri="{FF2B5EF4-FFF2-40B4-BE49-F238E27FC236}">
                  <a16:creationId xmlns:a16="http://schemas.microsoft.com/office/drawing/2014/main" id="{8CFE2199-4EC1-A742-784B-92F2DCC8220A}"/>
                </a:ext>
              </a:extLst>
            </p:cNvPr>
            <p:cNvSpPr/>
            <p:nvPr/>
          </p:nvSpPr>
          <p:spPr>
            <a:xfrm>
              <a:off x="-8826124" y="-277798"/>
              <a:ext cx="1625177" cy="2289776"/>
            </a:xfrm>
            <a:custGeom>
              <a:avLst/>
              <a:gdLst/>
              <a:ahLst/>
              <a:cxnLst/>
              <a:rect l="l" t="t" r="r" b="b"/>
              <a:pathLst>
                <a:path w="65007" h="91591" extrusionOk="0">
                  <a:moveTo>
                    <a:pt x="54955" y="0"/>
                  </a:moveTo>
                  <a:cubicBezTo>
                    <a:pt x="53811" y="0"/>
                    <a:pt x="50981" y="4061"/>
                    <a:pt x="48590" y="4295"/>
                  </a:cubicBezTo>
                  <a:cubicBezTo>
                    <a:pt x="48501" y="4305"/>
                    <a:pt x="48416" y="4309"/>
                    <a:pt x="48336" y="4309"/>
                  </a:cubicBezTo>
                  <a:cubicBezTo>
                    <a:pt x="46063" y="4309"/>
                    <a:pt x="47877" y="648"/>
                    <a:pt x="48590" y="188"/>
                  </a:cubicBezTo>
                  <a:lnTo>
                    <a:pt x="48590" y="188"/>
                  </a:lnTo>
                  <a:cubicBezTo>
                    <a:pt x="45780" y="1986"/>
                    <a:pt x="43066" y="3903"/>
                    <a:pt x="40423" y="5927"/>
                  </a:cubicBezTo>
                  <a:cubicBezTo>
                    <a:pt x="41375" y="10225"/>
                    <a:pt x="37053" y="12332"/>
                    <a:pt x="35720" y="14213"/>
                  </a:cubicBezTo>
                  <a:cubicBezTo>
                    <a:pt x="34374" y="16083"/>
                    <a:pt x="35982" y="20905"/>
                    <a:pt x="34648" y="21178"/>
                  </a:cubicBezTo>
                  <a:cubicBezTo>
                    <a:pt x="34618" y="21184"/>
                    <a:pt x="34587" y="21187"/>
                    <a:pt x="34557" y="21187"/>
                  </a:cubicBezTo>
                  <a:cubicBezTo>
                    <a:pt x="33243" y="21187"/>
                    <a:pt x="31965" y="15762"/>
                    <a:pt x="31791" y="13213"/>
                  </a:cubicBezTo>
                  <a:cubicBezTo>
                    <a:pt x="17479" y="26501"/>
                    <a:pt x="6430" y="43253"/>
                    <a:pt x="1" y="62136"/>
                  </a:cubicBezTo>
                  <a:cubicBezTo>
                    <a:pt x="2061" y="67196"/>
                    <a:pt x="3299" y="71542"/>
                    <a:pt x="4109" y="76364"/>
                  </a:cubicBezTo>
                  <a:cubicBezTo>
                    <a:pt x="4906" y="81186"/>
                    <a:pt x="12407" y="78507"/>
                    <a:pt x="14824" y="82257"/>
                  </a:cubicBezTo>
                  <a:cubicBezTo>
                    <a:pt x="17229" y="86008"/>
                    <a:pt x="21789" y="89223"/>
                    <a:pt x="24730" y="91092"/>
                  </a:cubicBezTo>
                  <a:cubicBezTo>
                    <a:pt x="25268" y="91434"/>
                    <a:pt x="25609" y="91590"/>
                    <a:pt x="25798" y="91590"/>
                  </a:cubicBezTo>
                  <a:cubicBezTo>
                    <a:pt x="26644" y="91590"/>
                    <a:pt x="24390" y="88442"/>
                    <a:pt x="22861" y="84936"/>
                  </a:cubicBezTo>
                  <a:cubicBezTo>
                    <a:pt x="20980" y="80650"/>
                    <a:pt x="18575" y="75828"/>
                    <a:pt x="19110" y="72732"/>
                  </a:cubicBezTo>
                  <a:cubicBezTo>
                    <a:pt x="19444" y="70807"/>
                    <a:pt x="18326" y="69674"/>
                    <a:pt x="16918" y="69674"/>
                  </a:cubicBezTo>
                  <a:cubicBezTo>
                    <a:pt x="16062" y="69674"/>
                    <a:pt x="15099" y="70092"/>
                    <a:pt x="14288" y="71006"/>
                  </a:cubicBezTo>
                  <a:cubicBezTo>
                    <a:pt x="13365" y="72042"/>
                    <a:pt x="12590" y="72731"/>
                    <a:pt x="11921" y="72731"/>
                  </a:cubicBezTo>
                  <a:cubicBezTo>
                    <a:pt x="11037" y="72731"/>
                    <a:pt x="10338" y="71527"/>
                    <a:pt x="9728" y="68327"/>
                  </a:cubicBezTo>
                  <a:cubicBezTo>
                    <a:pt x="8657" y="62695"/>
                    <a:pt x="14824" y="61898"/>
                    <a:pt x="18039" y="60552"/>
                  </a:cubicBezTo>
                  <a:cubicBezTo>
                    <a:pt x="18687" y="60284"/>
                    <a:pt x="19269" y="60167"/>
                    <a:pt x="19804" y="60167"/>
                  </a:cubicBezTo>
                  <a:cubicBezTo>
                    <a:pt x="21923" y="60167"/>
                    <a:pt x="23293" y="62003"/>
                    <a:pt x="25004" y="63505"/>
                  </a:cubicBezTo>
                  <a:cubicBezTo>
                    <a:pt x="25417" y="63865"/>
                    <a:pt x="25740" y="64037"/>
                    <a:pt x="25996" y="64037"/>
                  </a:cubicBezTo>
                  <a:cubicBezTo>
                    <a:pt x="27072" y="64037"/>
                    <a:pt x="26976" y="61024"/>
                    <a:pt x="27409" y="56266"/>
                  </a:cubicBezTo>
                  <a:cubicBezTo>
                    <a:pt x="27945" y="50373"/>
                    <a:pt x="37327" y="39121"/>
                    <a:pt x="40280" y="33632"/>
                  </a:cubicBezTo>
                  <a:cubicBezTo>
                    <a:pt x="43221" y="28156"/>
                    <a:pt x="46435" y="26262"/>
                    <a:pt x="47233" y="23322"/>
                  </a:cubicBezTo>
                  <a:cubicBezTo>
                    <a:pt x="47569" y="22077"/>
                    <a:pt x="48908" y="21596"/>
                    <a:pt x="50746" y="21596"/>
                  </a:cubicBezTo>
                  <a:cubicBezTo>
                    <a:pt x="53268" y="21596"/>
                    <a:pt x="56730" y="22502"/>
                    <a:pt x="59830" y="23584"/>
                  </a:cubicBezTo>
                  <a:cubicBezTo>
                    <a:pt x="60889" y="23955"/>
                    <a:pt x="61728" y="24117"/>
                    <a:pt x="62376" y="24117"/>
                  </a:cubicBezTo>
                  <a:cubicBezTo>
                    <a:pt x="65006" y="24117"/>
                    <a:pt x="64490" y="21447"/>
                    <a:pt x="62771" y="19297"/>
                  </a:cubicBezTo>
                  <a:cubicBezTo>
                    <a:pt x="60628" y="16618"/>
                    <a:pt x="58758" y="15821"/>
                    <a:pt x="60901" y="13939"/>
                  </a:cubicBezTo>
                  <a:cubicBezTo>
                    <a:pt x="63044" y="12070"/>
                    <a:pt x="60366" y="10463"/>
                    <a:pt x="58222" y="7772"/>
                  </a:cubicBezTo>
                  <a:cubicBezTo>
                    <a:pt x="56079" y="5105"/>
                    <a:pt x="56079" y="1355"/>
                    <a:pt x="55282" y="176"/>
                  </a:cubicBezTo>
                  <a:cubicBezTo>
                    <a:pt x="55198" y="55"/>
                    <a:pt x="55088" y="0"/>
                    <a:pt x="5495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6042;p88">
              <a:extLst>
                <a:ext uri="{FF2B5EF4-FFF2-40B4-BE49-F238E27FC236}">
                  <a16:creationId xmlns:a16="http://schemas.microsoft.com/office/drawing/2014/main" id="{00176276-3036-B1FB-93FE-398589B2C60D}"/>
                </a:ext>
              </a:extLst>
            </p:cNvPr>
            <p:cNvSpPr/>
            <p:nvPr/>
          </p:nvSpPr>
          <p:spPr>
            <a:xfrm>
              <a:off x="-7055649" y="-674352"/>
              <a:ext cx="412274" cy="360549"/>
            </a:xfrm>
            <a:custGeom>
              <a:avLst/>
              <a:gdLst/>
              <a:ahLst/>
              <a:cxnLst/>
              <a:rect l="l" t="t" r="r" b="b"/>
              <a:pathLst>
                <a:path w="16491" h="14422" extrusionOk="0">
                  <a:moveTo>
                    <a:pt x="16490" y="0"/>
                  </a:moveTo>
                  <a:lnTo>
                    <a:pt x="16490" y="0"/>
                  </a:lnTo>
                  <a:cubicBezTo>
                    <a:pt x="10835" y="1238"/>
                    <a:pt x="5322" y="2881"/>
                    <a:pt x="0" y="4882"/>
                  </a:cubicBezTo>
                  <a:cubicBezTo>
                    <a:pt x="1608" y="6763"/>
                    <a:pt x="2941" y="7834"/>
                    <a:pt x="4822" y="11049"/>
                  </a:cubicBezTo>
                  <a:cubicBezTo>
                    <a:pt x="5878" y="12864"/>
                    <a:pt x="7450" y="14421"/>
                    <a:pt x="8955" y="14421"/>
                  </a:cubicBezTo>
                  <a:cubicBezTo>
                    <a:pt x="10115" y="14421"/>
                    <a:pt x="11236" y="13496"/>
                    <a:pt x="12049" y="11049"/>
                  </a:cubicBezTo>
                  <a:cubicBezTo>
                    <a:pt x="13919" y="5453"/>
                    <a:pt x="16467" y="60"/>
                    <a:pt x="1649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6043;p88">
              <a:extLst>
                <a:ext uri="{FF2B5EF4-FFF2-40B4-BE49-F238E27FC236}">
                  <a16:creationId xmlns:a16="http://schemas.microsoft.com/office/drawing/2014/main" id="{5520F2EE-69D3-8830-F737-D067AFD48666}"/>
                </a:ext>
              </a:extLst>
            </p:cNvPr>
            <p:cNvSpPr/>
            <p:nvPr/>
          </p:nvSpPr>
          <p:spPr>
            <a:xfrm>
              <a:off x="-3914502" y="2667324"/>
              <a:ext cx="390299" cy="705601"/>
            </a:xfrm>
            <a:custGeom>
              <a:avLst/>
              <a:gdLst/>
              <a:ahLst/>
              <a:cxnLst/>
              <a:rect l="l" t="t" r="r" b="b"/>
              <a:pathLst>
                <a:path w="15612" h="28224" extrusionOk="0">
                  <a:moveTo>
                    <a:pt x="14768" y="0"/>
                  </a:moveTo>
                  <a:cubicBezTo>
                    <a:pt x="14585" y="0"/>
                    <a:pt x="14314" y="192"/>
                    <a:pt x="13931" y="624"/>
                  </a:cubicBezTo>
                  <a:cubicBezTo>
                    <a:pt x="11788" y="3029"/>
                    <a:pt x="6692" y="7589"/>
                    <a:pt x="6692" y="11065"/>
                  </a:cubicBezTo>
                  <a:lnTo>
                    <a:pt x="6692" y="14554"/>
                  </a:lnTo>
                  <a:cubicBezTo>
                    <a:pt x="4549" y="18566"/>
                    <a:pt x="1" y="23662"/>
                    <a:pt x="1072" y="26341"/>
                  </a:cubicBezTo>
                  <a:cubicBezTo>
                    <a:pt x="1542" y="27514"/>
                    <a:pt x="2061" y="28224"/>
                    <a:pt x="2767" y="28224"/>
                  </a:cubicBezTo>
                  <a:cubicBezTo>
                    <a:pt x="3673" y="28224"/>
                    <a:pt x="4885" y="27055"/>
                    <a:pt x="6692" y="24198"/>
                  </a:cubicBezTo>
                  <a:cubicBezTo>
                    <a:pt x="9907" y="19102"/>
                    <a:pt x="13122" y="11875"/>
                    <a:pt x="13931" y="7589"/>
                  </a:cubicBezTo>
                  <a:cubicBezTo>
                    <a:pt x="14587" y="4068"/>
                    <a:pt x="15611" y="0"/>
                    <a:pt x="1476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6044;p88">
              <a:extLst>
                <a:ext uri="{FF2B5EF4-FFF2-40B4-BE49-F238E27FC236}">
                  <a16:creationId xmlns:a16="http://schemas.microsoft.com/office/drawing/2014/main" id="{DE43D356-8109-076C-C841-8FC0EDB94FEC}"/>
                </a:ext>
              </a:extLst>
            </p:cNvPr>
            <p:cNvSpPr/>
            <p:nvPr/>
          </p:nvSpPr>
          <p:spPr>
            <a:xfrm>
              <a:off x="-6000477" y="4933325"/>
              <a:ext cx="1227876" cy="284424"/>
            </a:xfrm>
            <a:custGeom>
              <a:avLst/>
              <a:gdLst/>
              <a:ahLst/>
              <a:cxnLst/>
              <a:rect l="l" t="t" r="r" b="b"/>
              <a:pathLst>
                <a:path w="49115" h="11377" extrusionOk="0">
                  <a:moveTo>
                    <a:pt x="45832" y="1"/>
                  </a:moveTo>
                  <a:cubicBezTo>
                    <a:pt x="42318" y="1"/>
                    <a:pt x="38332" y="1976"/>
                    <a:pt x="33886" y="2209"/>
                  </a:cubicBezTo>
                  <a:cubicBezTo>
                    <a:pt x="27731" y="2531"/>
                    <a:pt x="19956" y="2697"/>
                    <a:pt x="13526" y="5912"/>
                  </a:cubicBezTo>
                  <a:cubicBezTo>
                    <a:pt x="7097" y="9127"/>
                    <a:pt x="6835" y="8853"/>
                    <a:pt x="942" y="10996"/>
                  </a:cubicBezTo>
                  <a:cubicBezTo>
                    <a:pt x="596" y="11127"/>
                    <a:pt x="287" y="11246"/>
                    <a:pt x="1" y="11377"/>
                  </a:cubicBezTo>
                  <a:cubicBezTo>
                    <a:pt x="17503" y="11353"/>
                    <a:pt x="34136" y="7555"/>
                    <a:pt x="49114" y="757"/>
                  </a:cubicBezTo>
                  <a:cubicBezTo>
                    <a:pt x="48070" y="210"/>
                    <a:pt x="46976" y="1"/>
                    <a:pt x="4583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6045;p88">
              <a:extLst>
                <a:ext uri="{FF2B5EF4-FFF2-40B4-BE49-F238E27FC236}">
                  <a16:creationId xmlns:a16="http://schemas.microsoft.com/office/drawing/2014/main" id="{F06F3251-42A6-60F1-FA1E-501AA4C6182C}"/>
                </a:ext>
              </a:extLst>
            </p:cNvPr>
            <p:cNvSpPr/>
            <p:nvPr/>
          </p:nvSpPr>
          <p:spPr>
            <a:xfrm>
              <a:off x="-8560303" y="409598"/>
              <a:ext cx="1719277" cy="2347751"/>
            </a:xfrm>
            <a:custGeom>
              <a:avLst/>
              <a:gdLst/>
              <a:ahLst/>
              <a:cxnLst/>
              <a:rect l="l" t="t" r="r" b="b"/>
              <a:pathLst>
                <a:path w="68771" h="93910" extrusionOk="0">
                  <a:moveTo>
                    <a:pt x="21554" y="1"/>
                  </a:moveTo>
                  <a:cubicBezTo>
                    <a:pt x="18135" y="1"/>
                    <a:pt x="14648" y="1255"/>
                    <a:pt x="14085" y="2303"/>
                  </a:cubicBezTo>
                  <a:cubicBezTo>
                    <a:pt x="13145" y="4077"/>
                    <a:pt x="10775" y="12125"/>
                    <a:pt x="10775" y="12125"/>
                  </a:cubicBezTo>
                  <a:cubicBezTo>
                    <a:pt x="0" y="25270"/>
                    <a:pt x="0" y="30949"/>
                    <a:pt x="0" y="30949"/>
                  </a:cubicBezTo>
                  <a:cubicBezTo>
                    <a:pt x="953" y="38283"/>
                    <a:pt x="21539" y="56559"/>
                    <a:pt x="21539" y="56559"/>
                  </a:cubicBezTo>
                  <a:lnTo>
                    <a:pt x="20241" y="93909"/>
                  </a:lnTo>
                  <a:lnTo>
                    <a:pt x="58353" y="93909"/>
                  </a:lnTo>
                  <a:lnTo>
                    <a:pt x="57519" y="58643"/>
                  </a:lnTo>
                  <a:cubicBezTo>
                    <a:pt x="61782" y="57809"/>
                    <a:pt x="66520" y="44082"/>
                    <a:pt x="67580" y="39938"/>
                  </a:cubicBezTo>
                  <a:cubicBezTo>
                    <a:pt x="68652" y="35807"/>
                    <a:pt x="68771" y="17102"/>
                    <a:pt x="66044" y="11899"/>
                  </a:cubicBezTo>
                  <a:cubicBezTo>
                    <a:pt x="63978" y="7947"/>
                    <a:pt x="58589" y="7469"/>
                    <a:pt x="56100" y="7469"/>
                  </a:cubicBezTo>
                  <a:cubicBezTo>
                    <a:pt x="55304" y="7469"/>
                    <a:pt x="54805" y="7517"/>
                    <a:pt x="54805" y="7517"/>
                  </a:cubicBezTo>
                  <a:cubicBezTo>
                    <a:pt x="51344" y="3871"/>
                    <a:pt x="48078" y="2999"/>
                    <a:pt x="45746" y="2999"/>
                  </a:cubicBezTo>
                  <a:cubicBezTo>
                    <a:pt x="43609" y="2999"/>
                    <a:pt x="42255" y="3731"/>
                    <a:pt x="42255" y="3731"/>
                  </a:cubicBezTo>
                  <a:cubicBezTo>
                    <a:pt x="39753" y="1419"/>
                    <a:pt x="36911" y="723"/>
                    <a:pt x="34399" y="723"/>
                  </a:cubicBezTo>
                  <a:cubicBezTo>
                    <a:pt x="30613" y="723"/>
                    <a:pt x="27575" y="2303"/>
                    <a:pt x="27575" y="2303"/>
                  </a:cubicBezTo>
                  <a:cubicBezTo>
                    <a:pt x="26268" y="605"/>
                    <a:pt x="23927" y="1"/>
                    <a:pt x="21554" y="1"/>
                  </a:cubicBezTo>
                  <a:close/>
                </a:path>
              </a:pathLst>
            </a:custGeom>
            <a:solidFill>
              <a:srgbClr val="F8A4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6046;p88">
              <a:extLst>
                <a:ext uri="{FF2B5EF4-FFF2-40B4-BE49-F238E27FC236}">
                  <a16:creationId xmlns:a16="http://schemas.microsoft.com/office/drawing/2014/main" id="{6A2419FB-3121-B7A4-01C4-C2EF2CB8821B}"/>
                </a:ext>
              </a:extLst>
            </p:cNvPr>
            <p:cNvSpPr/>
            <p:nvPr/>
          </p:nvSpPr>
          <p:spPr>
            <a:xfrm>
              <a:off x="-8296552" y="470501"/>
              <a:ext cx="1322958" cy="705621"/>
            </a:xfrm>
            <a:custGeom>
              <a:avLst/>
              <a:gdLst/>
              <a:ahLst/>
              <a:cxnLst/>
              <a:rect l="l" t="t" r="r" b="b"/>
              <a:pathLst>
                <a:path w="54696" h="29026" extrusionOk="0">
                  <a:moveTo>
                    <a:pt x="18842" y="1"/>
                  </a:moveTo>
                  <a:cubicBezTo>
                    <a:pt x="18547" y="1"/>
                    <a:pt x="18252" y="191"/>
                    <a:pt x="18252" y="572"/>
                  </a:cubicBezTo>
                  <a:lnTo>
                    <a:pt x="18252" y="11050"/>
                  </a:lnTo>
                  <a:cubicBezTo>
                    <a:pt x="16716" y="10859"/>
                    <a:pt x="15157" y="10752"/>
                    <a:pt x="13645" y="10633"/>
                  </a:cubicBezTo>
                  <a:cubicBezTo>
                    <a:pt x="11692" y="10466"/>
                    <a:pt x="9751" y="10324"/>
                    <a:pt x="7799" y="10193"/>
                  </a:cubicBezTo>
                  <a:cubicBezTo>
                    <a:pt x="7334" y="8549"/>
                    <a:pt x="6858" y="6906"/>
                    <a:pt x="6394" y="5263"/>
                  </a:cubicBezTo>
                  <a:cubicBezTo>
                    <a:pt x="6309" y="4975"/>
                    <a:pt x="6078" y="4850"/>
                    <a:pt x="5843" y="4850"/>
                  </a:cubicBezTo>
                  <a:cubicBezTo>
                    <a:pt x="5486" y="4850"/>
                    <a:pt x="5121" y="5139"/>
                    <a:pt x="5251" y="5585"/>
                  </a:cubicBezTo>
                  <a:cubicBezTo>
                    <a:pt x="5679" y="7097"/>
                    <a:pt x="6108" y="8609"/>
                    <a:pt x="6549" y="10121"/>
                  </a:cubicBezTo>
                  <a:cubicBezTo>
                    <a:pt x="4632" y="10002"/>
                    <a:pt x="2715" y="9895"/>
                    <a:pt x="798" y="9800"/>
                  </a:cubicBezTo>
                  <a:cubicBezTo>
                    <a:pt x="786" y="9799"/>
                    <a:pt x="774" y="9799"/>
                    <a:pt x="763" y="9799"/>
                  </a:cubicBezTo>
                  <a:cubicBezTo>
                    <a:pt x="0" y="9799"/>
                    <a:pt x="12" y="10943"/>
                    <a:pt x="798" y="10990"/>
                  </a:cubicBezTo>
                  <a:cubicBezTo>
                    <a:pt x="3715" y="11121"/>
                    <a:pt x="6620" y="11300"/>
                    <a:pt x="9525" y="11502"/>
                  </a:cubicBezTo>
                  <a:cubicBezTo>
                    <a:pt x="12466" y="11705"/>
                    <a:pt x="15609" y="11764"/>
                    <a:pt x="18598" y="12240"/>
                  </a:cubicBezTo>
                  <a:cubicBezTo>
                    <a:pt x="18681" y="12276"/>
                    <a:pt x="18776" y="12288"/>
                    <a:pt x="18871" y="12288"/>
                  </a:cubicBezTo>
                  <a:cubicBezTo>
                    <a:pt x="19645" y="12419"/>
                    <a:pt x="20407" y="12562"/>
                    <a:pt x="21157" y="12764"/>
                  </a:cubicBezTo>
                  <a:cubicBezTo>
                    <a:pt x="22110" y="13014"/>
                    <a:pt x="21908" y="14872"/>
                    <a:pt x="21884" y="15574"/>
                  </a:cubicBezTo>
                  <a:cubicBezTo>
                    <a:pt x="21800" y="17753"/>
                    <a:pt x="20860" y="19884"/>
                    <a:pt x="19407" y="21563"/>
                  </a:cubicBezTo>
                  <a:cubicBezTo>
                    <a:pt x="17584" y="23682"/>
                    <a:pt x="14277" y="25066"/>
                    <a:pt x="11172" y="25066"/>
                  </a:cubicBezTo>
                  <a:cubicBezTo>
                    <a:pt x="8904" y="25066"/>
                    <a:pt x="6743" y="24328"/>
                    <a:pt x="5346" y="22599"/>
                  </a:cubicBezTo>
                  <a:cubicBezTo>
                    <a:pt x="5205" y="22423"/>
                    <a:pt x="5011" y="22350"/>
                    <a:pt x="4819" y="22350"/>
                  </a:cubicBezTo>
                  <a:cubicBezTo>
                    <a:pt x="4362" y="22350"/>
                    <a:pt x="3922" y="22766"/>
                    <a:pt x="4274" y="23194"/>
                  </a:cubicBezTo>
                  <a:cubicBezTo>
                    <a:pt x="5986" y="25320"/>
                    <a:pt x="8522" y="26198"/>
                    <a:pt x="11147" y="26198"/>
                  </a:cubicBezTo>
                  <a:cubicBezTo>
                    <a:pt x="13579" y="26198"/>
                    <a:pt x="16087" y="25444"/>
                    <a:pt x="18086" y="24230"/>
                  </a:cubicBezTo>
                  <a:cubicBezTo>
                    <a:pt x="19995" y="26588"/>
                    <a:pt x="22395" y="27771"/>
                    <a:pt x="25037" y="27771"/>
                  </a:cubicBezTo>
                  <a:cubicBezTo>
                    <a:pt x="26383" y="27771"/>
                    <a:pt x="27791" y="27464"/>
                    <a:pt x="29230" y="26849"/>
                  </a:cubicBezTo>
                  <a:cubicBezTo>
                    <a:pt x="29516" y="26730"/>
                    <a:pt x="30016" y="26540"/>
                    <a:pt x="30409" y="26290"/>
                  </a:cubicBezTo>
                  <a:cubicBezTo>
                    <a:pt x="32240" y="27882"/>
                    <a:pt x="34366" y="29004"/>
                    <a:pt x="36544" y="29004"/>
                  </a:cubicBezTo>
                  <a:cubicBezTo>
                    <a:pt x="37835" y="29004"/>
                    <a:pt x="39145" y="28609"/>
                    <a:pt x="40422" y="27683"/>
                  </a:cubicBezTo>
                  <a:cubicBezTo>
                    <a:pt x="40791" y="27421"/>
                    <a:pt x="41065" y="27159"/>
                    <a:pt x="41291" y="26897"/>
                  </a:cubicBezTo>
                  <a:cubicBezTo>
                    <a:pt x="42255" y="27957"/>
                    <a:pt x="43625" y="28600"/>
                    <a:pt x="45006" y="28885"/>
                  </a:cubicBezTo>
                  <a:cubicBezTo>
                    <a:pt x="45433" y="28971"/>
                    <a:pt x="45996" y="29026"/>
                    <a:pt x="46605" y="29026"/>
                  </a:cubicBezTo>
                  <a:cubicBezTo>
                    <a:pt x="48354" y="29026"/>
                    <a:pt x="50487" y="28578"/>
                    <a:pt x="50911" y="27147"/>
                  </a:cubicBezTo>
                  <a:cubicBezTo>
                    <a:pt x="52126" y="23063"/>
                    <a:pt x="53340" y="18979"/>
                    <a:pt x="54566" y="14884"/>
                  </a:cubicBezTo>
                  <a:cubicBezTo>
                    <a:pt x="54696" y="14446"/>
                    <a:pt x="54331" y="14155"/>
                    <a:pt x="53975" y="14155"/>
                  </a:cubicBezTo>
                  <a:cubicBezTo>
                    <a:pt x="53740" y="14155"/>
                    <a:pt x="53509" y="14281"/>
                    <a:pt x="53423" y="14574"/>
                  </a:cubicBezTo>
                  <a:cubicBezTo>
                    <a:pt x="52435" y="17884"/>
                    <a:pt x="51447" y="21206"/>
                    <a:pt x="50459" y="24516"/>
                  </a:cubicBezTo>
                  <a:cubicBezTo>
                    <a:pt x="50256" y="25230"/>
                    <a:pt x="50042" y="25933"/>
                    <a:pt x="49840" y="26635"/>
                  </a:cubicBezTo>
                  <a:cubicBezTo>
                    <a:pt x="49554" y="27588"/>
                    <a:pt x="48947" y="27349"/>
                    <a:pt x="47899" y="27623"/>
                  </a:cubicBezTo>
                  <a:cubicBezTo>
                    <a:pt x="47409" y="27752"/>
                    <a:pt x="46881" y="27818"/>
                    <a:pt x="46345" y="27818"/>
                  </a:cubicBezTo>
                  <a:cubicBezTo>
                    <a:pt x="44654" y="27818"/>
                    <a:pt x="42874" y="27167"/>
                    <a:pt x="41898" y="25802"/>
                  </a:cubicBezTo>
                  <a:cubicBezTo>
                    <a:pt x="42124" y="25147"/>
                    <a:pt x="42184" y="24409"/>
                    <a:pt x="42339" y="23456"/>
                  </a:cubicBezTo>
                  <a:cubicBezTo>
                    <a:pt x="42946" y="19706"/>
                    <a:pt x="43565" y="15967"/>
                    <a:pt x="44172" y="12229"/>
                  </a:cubicBezTo>
                  <a:cubicBezTo>
                    <a:pt x="44351" y="11121"/>
                    <a:pt x="44529" y="10026"/>
                    <a:pt x="44708" y="8919"/>
                  </a:cubicBezTo>
                  <a:cubicBezTo>
                    <a:pt x="44827" y="8204"/>
                    <a:pt x="46053" y="6859"/>
                    <a:pt x="46565" y="6073"/>
                  </a:cubicBezTo>
                  <a:cubicBezTo>
                    <a:pt x="46865" y="5632"/>
                    <a:pt x="46455" y="5209"/>
                    <a:pt x="46039" y="5209"/>
                  </a:cubicBezTo>
                  <a:cubicBezTo>
                    <a:pt x="45860" y="5209"/>
                    <a:pt x="45679" y="5288"/>
                    <a:pt x="45553" y="5478"/>
                  </a:cubicBezTo>
                  <a:cubicBezTo>
                    <a:pt x="44494" y="7061"/>
                    <a:pt x="43648" y="8097"/>
                    <a:pt x="43363" y="9931"/>
                  </a:cubicBezTo>
                  <a:cubicBezTo>
                    <a:pt x="42863" y="12955"/>
                    <a:pt x="42363" y="15979"/>
                    <a:pt x="41874" y="19015"/>
                  </a:cubicBezTo>
                  <a:cubicBezTo>
                    <a:pt x="41505" y="21277"/>
                    <a:pt x="41136" y="23528"/>
                    <a:pt x="40767" y="25790"/>
                  </a:cubicBezTo>
                  <a:cubicBezTo>
                    <a:pt x="40774" y="25744"/>
                    <a:pt x="40777" y="25723"/>
                    <a:pt x="40771" y="25723"/>
                  </a:cubicBezTo>
                  <a:lnTo>
                    <a:pt x="40771" y="25723"/>
                  </a:lnTo>
                  <a:cubicBezTo>
                    <a:pt x="40758" y="25723"/>
                    <a:pt x="40697" y="25843"/>
                    <a:pt x="40529" y="26028"/>
                  </a:cubicBezTo>
                  <a:cubicBezTo>
                    <a:pt x="40065" y="26516"/>
                    <a:pt x="39517" y="26909"/>
                    <a:pt x="38934" y="27242"/>
                  </a:cubicBezTo>
                  <a:cubicBezTo>
                    <a:pt x="38140" y="27705"/>
                    <a:pt x="37333" y="27901"/>
                    <a:pt x="36537" y="27901"/>
                  </a:cubicBezTo>
                  <a:cubicBezTo>
                    <a:pt x="34526" y="27901"/>
                    <a:pt x="32578" y="26651"/>
                    <a:pt x="31052" y="25278"/>
                  </a:cubicBezTo>
                  <a:cubicBezTo>
                    <a:pt x="31123" y="24313"/>
                    <a:pt x="31194" y="23349"/>
                    <a:pt x="31266" y="22385"/>
                  </a:cubicBezTo>
                  <a:cubicBezTo>
                    <a:pt x="31599" y="18146"/>
                    <a:pt x="31921" y="13919"/>
                    <a:pt x="32242" y="9681"/>
                  </a:cubicBezTo>
                  <a:cubicBezTo>
                    <a:pt x="32349" y="8335"/>
                    <a:pt x="32445" y="6990"/>
                    <a:pt x="32552" y="5644"/>
                  </a:cubicBezTo>
                  <a:cubicBezTo>
                    <a:pt x="32564" y="5406"/>
                    <a:pt x="32576" y="5537"/>
                    <a:pt x="32885" y="4835"/>
                  </a:cubicBezTo>
                  <a:cubicBezTo>
                    <a:pt x="33266" y="3989"/>
                    <a:pt x="33647" y="3132"/>
                    <a:pt x="34028" y="2287"/>
                  </a:cubicBezTo>
                  <a:cubicBezTo>
                    <a:pt x="34240" y="1813"/>
                    <a:pt x="33826" y="1384"/>
                    <a:pt x="33444" y="1384"/>
                  </a:cubicBezTo>
                  <a:cubicBezTo>
                    <a:pt x="33269" y="1384"/>
                    <a:pt x="33101" y="1475"/>
                    <a:pt x="33004" y="1691"/>
                  </a:cubicBezTo>
                  <a:cubicBezTo>
                    <a:pt x="32171" y="3561"/>
                    <a:pt x="31421" y="4990"/>
                    <a:pt x="31266" y="7002"/>
                  </a:cubicBezTo>
                  <a:cubicBezTo>
                    <a:pt x="30992" y="10609"/>
                    <a:pt x="30706" y="14205"/>
                    <a:pt x="30432" y="17813"/>
                  </a:cubicBezTo>
                  <a:cubicBezTo>
                    <a:pt x="30254" y="20253"/>
                    <a:pt x="30063" y="22694"/>
                    <a:pt x="29873" y="25135"/>
                  </a:cubicBezTo>
                  <a:cubicBezTo>
                    <a:pt x="29801" y="25194"/>
                    <a:pt x="29682" y="25302"/>
                    <a:pt x="29432" y="25433"/>
                  </a:cubicBezTo>
                  <a:cubicBezTo>
                    <a:pt x="28647" y="25873"/>
                    <a:pt x="27789" y="26171"/>
                    <a:pt x="26920" y="26409"/>
                  </a:cubicBezTo>
                  <a:cubicBezTo>
                    <a:pt x="26258" y="26590"/>
                    <a:pt x="25612" y="26676"/>
                    <a:pt x="24987" y="26676"/>
                  </a:cubicBezTo>
                  <a:cubicBezTo>
                    <a:pt x="22652" y="26676"/>
                    <a:pt x="20599" y="25479"/>
                    <a:pt x="19050" y="23563"/>
                  </a:cubicBezTo>
                  <a:cubicBezTo>
                    <a:pt x="22134" y="21146"/>
                    <a:pt x="23848" y="16812"/>
                    <a:pt x="22920" y="13133"/>
                  </a:cubicBezTo>
                  <a:cubicBezTo>
                    <a:pt x="22646" y="12026"/>
                    <a:pt x="21908" y="11693"/>
                    <a:pt x="20812" y="11467"/>
                  </a:cubicBezTo>
                  <a:cubicBezTo>
                    <a:pt x="20348" y="11371"/>
                    <a:pt x="19895" y="11288"/>
                    <a:pt x="19431" y="11216"/>
                  </a:cubicBezTo>
                  <a:lnTo>
                    <a:pt x="19431" y="572"/>
                  </a:lnTo>
                  <a:cubicBezTo>
                    <a:pt x="19431" y="191"/>
                    <a:pt x="19136" y="1"/>
                    <a:pt x="18842" y="1"/>
                  </a:cubicBezTo>
                  <a:close/>
                </a:path>
              </a:pathLst>
            </a:custGeom>
            <a:solidFill>
              <a:srgbClr val="EA80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6047;p88">
              <a:extLst>
                <a:ext uri="{FF2B5EF4-FFF2-40B4-BE49-F238E27FC236}">
                  <a16:creationId xmlns:a16="http://schemas.microsoft.com/office/drawing/2014/main" id="{E53D2E62-83DF-8CAC-B7D5-17F0F5197227}"/>
                </a:ext>
              </a:extLst>
            </p:cNvPr>
            <p:cNvSpPr/>
            <p:nvPr/>
          </p:nvSpPr>
          <p:spPr>
            <a:xfrm>
              <a:off x="-8185251" y="2054850"/>
              <a:ext cx="1182299" cy="1822275"/>
            </a:xfrm>
            <a:custGeom>
              <a:avLst/>
              <a:gdLst/>
              <a:ahLst/>
              <a:cxnLst/>
              <a:rect l="l" t="t" r="r" b="b"/>
              <a:pathLst>
                <a:path w="47292" h="72891" extrusionOk="0">
                  <a:moveTo>
                    <a:pt x="0" y="0"/>
                  </a:moveTo>
                  <a:lnTo>
                    <a:pt x="0" y="72890"/>
                  </a:lnTo>
                  <a:lnTo>
                    <a:pt x="47292" y="72890"/>
                  </a:lnTo>
                  <a:lnTo>
                    <a:pt x="4729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6048;p88">
              <a:extLst>
                <a:ext uri="{FF2B5EF4-FFF2-40B4-BE49-F238E27FC236}">
                  <a16:creationId xmlns:a16="http://schemas.microsoft.com/office/drawing/2014/main" id="{756EB758-F1E2-ECFD-FF50-A0B22EE78EED}"/>
                </a:ext>
              </a:extLst>
            </p:cNvPr>
            <p:cNvSpPr/>
            <p:nvPr/>
          </p:nvSpPr>
          <p:spPr>
            <a:xfrm>
              <a:off x="-8185251" y="2054850"/>
              <a:ext cx="1182299" cy="426549"/>
            </a:xfrm>
            <a:custGeom>
              <a:avLst/>
              <a:gdLst/>
              <a:ahLst/>
              <a:cxnLst/>
              <a:rect l="l" t="t" r="r" b="b"/>
              <a:pathLst>
                <a:path w="47292" h="17062" extrusionOk="0">
                  <a:moveTo>
                    <a:pt x="0" y="0"/>
                  </a:moveTo>
                  <a:lnTo>
                    <a:pt x="0" y="17062"/>
                  </a:lnTo>
                  <a:lnTo>
                    <a:pt x="47292" y="17062"/>
                  </a:lnTo>
                  <a:lnTo>
                    <a:pt x="47292"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6049;p88">
              <a:extLst>
                <a:ext uri="{FF2B5EF4-FFF2-40B4-BE49-F238E27FC236}">
                  <a16:creationId xmlns:a16="http://schemas.microsoft.com/office/drawing/2014/main" id="{A59D75DD-F707-571A-A932-2699597DB28F}"/>
                </a:ext>
              </a:extLst>
            </p:cNvPr>
            <p:cNvSpPr/>
            <p:nvPr/>
          </p:nvSpPr>
          <p:spPr>
            <a:xfrm>
              <a:off x="-6976477" y="364351"/>
              <a:ext cx="1718973" cy="3239826"/>
            </a:xfrm>
            <a:custGeom>
              <a:avLst/>
              <a:gdLst/>
              <a:ahLst/>
              <a:cxnLst/>
              <a:rect l="l" t="t" r="r" b="b"/>
              <a:pathLst>
                <a:path w="68759" h="129593" extrusionOk="0">
                  <a:moveTo>
                    <a:pt x="21546" y="1"/>
                  </a:moveTo>
                  <a:cubicBezTo>
                    <a:pt x="18125" y="1"/>
                    <a:pt x="14641" y="1256"/>
                    <a:pt x="14085" y="2303"/>
                  </a:cubicBezTo>
                  <a:cubicBezTo>
                    <a:pt x="13133" y="4077"/>
                    <a:pt x="10764" y="12125"/>
                    <a:pt x="10764" y="12125"/>
                  </a:cubicBezTo>
                  <a:cubicBezTo>
                    <a:pt x="0" y="25270"/>
                    <a:pt x="0" y="30949"/>
                    <a:pt x="0" y="30949"/>
                  </a:cubicBezTo>
                  <a:cubicBezTo>
                    <a:pt x="941" y="38283"/>
                    <a:pt x="21539" y="56559"/>
                    <a:pt x="21539" y="56559"/>
                  </a:cubicBezTo>
                  <a:lnTo>
                    <a:pt x="20241" y="129592"/>
                  </a:lnTo>
                  <a:lnTo>
                    <a:pt x="58341" y="129592"/>
                  </a:lnTo>
                  <a:lnTo>
                    <a:pt x="57519" y="58643"/>
                  </a:lnTo>
                  <a:cubicBezTo>
                    <a:pt x="61782" y="57810"/>
                    <a:pt x="66509" y="44082"/>
                    <a:pt x="67580" y="39938"/>
                  </a:cubicBezTo>
                  <a:cubicBezTo>
                    <a:pt x="68640" y="35795"/>
                    <a:pt x="68759" y="17102"/>
                    <a:pt x="66044" y="11887"/>
                  </a:cubicBezTo>
                  <a:cubicBezTo>
                    <a:pt x="63979" y="7947"/>
                    <a:pt x="58588" y="7469"/>
                    <a:pt x="56094" y="7469"/>
                  </a:cubicBezTo>
                  <a:cubicBezTo>
                    <a:pt x="55295" y="7469"/>
                    <a:pt x="54793" y="7518"/>
                    <a:pt x="54793" y="7518"/>
                  </a:cubicBezTo>
                  <a:cubicBezTo>
                    <a:pt x="51326" y="3865"/>
                    <a:pt x="48055" y="2993"/>
                    <a:pt x="45722" y="2993"/>
                  </a:cubicBezTo>
                  <a:cubicBezTo>
                    <a:pt x="43592" y="2993"/>
                    <a:pt x="42244" y="3720"/>
                    <a:pt x="42244" y="3720"/>
                  </a:cubicBezTo>
                  <a:cubicBezTo>
                    <a:pt x="39750" y="1411"/>
                    <a:pt x="36916" y="716"/>
                    <a:pt x="34409" y="716"/>
                  </a:cubicBezTo>
                  <a:cubicBezTo>
                    <a:pt x="30619" y="716"/>
                    <a:pt x="27575" y="2303"/>
                    <a:pt x="27575" y="2303"/>
                  </a:cubicBezTo>
                  <a:cubicBezTo>
                    <a:pt x="26263" y="605"/>
                    <a:pt x="23920" y="1"/>
                    <a:pt x="21546" y="1"/>
                  </a:cubicBezTo>
                  <a:close/>
                </a:path>
              </a:pathLst>
            </a:custGeom>
            <a:solidFill>
              <a:srgbClr val="B253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6050;p88">
              <a:extLst>
                <a:ext uri="{FF2B5EF4-FFF2-40B4-BE49-F238E27FC236}">
                  <a16:creationId xmlns:a16="http://schemas.microsoft.com/office/drawing/2014/main" id="{CB7934C2-3B9E-ACA3-3E7A-F0931305B3FB}"/>
                </a:ext>
              </a:extLst>
            </p:cNvPr>
            <p:cNvSpPr/>
            <p:nvPr/>
          </p:nvSpPr>
          <p:spPr>
            <a:xfrm>
              <a:off x="-6597575" y="2499848"/>
              <a:ext cx="1182025" cy="1557352"/>
            </a:xfrm>
            <a:custGeom>
              <a:avLst/>
              <a:gdLst/>
              <a:ahLst/>
              <a:cxnLst/>
              <a:rect l="l" t="t" r="r" b="b"/>
              <a:pathLst>
                <a:path w="47281" h="62294" extrusionOk="0">
                  <a:moveTo>
                    <a:pt x="1" y="0"/>
                  </a:moveTo>
                  <a:lnTo>
                    <a:pt x="1" y="62294"/>
                  </a:lnTo>
                  <a:lnTo>
                    <a:pt x="47281" y="62294"/>
                  </a:lnTo>
                  <a:lnTo>
                    <a:pt x="47281" y="0"/>
                  </a:lnTo>
                  <a:close/>
                </a:path>
              </a:pathLst>
            </a:custGeom>
            <a:solidFill>
              <a:srgbClr val="001E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6051;p88">
              <a:extLst>
                <a:ext uri="{FF2B5EF4-FFF2-40B4-BE49-F238E27FC236}">
                  <a16:creationId xmlns:a16="http://schemas.microsoft.com/office/drawing/2014/main" id="{C4C4CBF3-448C-1679-2F7D-9275544D7871}"/>
                </a:ext>
              </a:extLst>
            </p:cNvPr>
            <p:cNvSpPr/>
            <p:nvPr/>
          </p:nvSpPr>
          <p:spPr>
            <a:xfrm>
              <a:off x="-6597575" y="2073299"/>
              <a:ext cx="1182025" cy="426574"/>
            </a:xfrm>
            <a:custGeom>
              <a:avLst/>
              <a:gdLst/>
              <a:ahLst/>
              <a:cxnLst/>
              <a:rect l="l" t="t" r="r" b="b"/>
              <a:pathLst>
                <a:path w="47281" h="17063" extrusionOk="0">
                  <a:moveTo>
                    <a:pt x="1" y="1"/>
                  </a:moveTo>
                  <a:lnTo>
                    <a:pt x="1" y="17062"/>
                  </a:lnTo>
                  <a:lnTo>
                    <a:pt x="47281" y="17062"/>
                  </a:lnTo>
                  <a:lnTo>
                    <a:pt x="47281"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6052;p88">
              <a:extLst>
                <a:ext uri="{FF2B5EF4-FFF2-40B4-BE49-F238E27FC236}">
                  <a16:creationId xmlns:a16="http://schemas.microsoft.com/office/drawing/2014/main" id="{6FD365F5-D12B-26F0-7BFA-BBB392620C35}"/>
                </a:ext>
              </a:extLst>
            </p:cNvPr>
            <p:cNvSpPr/>
            <p:nvPr/>
          </p:nvSpPr>
          <p:spPr>
            <a:xfrm>
              <a:off x="-5392951" y="530750"/>
              <a:ext cx="1719302" cy="2347726"/>
            </a:xfrm>
            <a:custGeom>
              <a:avLst/>
              <a:gdLst/>
              <a:ahLst/>
              <a:cxnLst/>
              <a:rect l="l" t="t" r="r" b="b"/>
              <a:pathLst>
                <a:path w="68772" h="93909" extrusionOk="0">
                  <a:moveTo>
                    <a:pt x="21554" y="1"/>
                  </a:moveTo>
                  <a:cubicBezTo>
                    <a:pt x="18135" y="1"/>
                    <a:pt x="14648" y="1255"/>
                    <a:pt x="14086" y="2302"/>
                  </a:cubicBezTo>
                  <a:cubicBezTo>
                    <a:pt x="13145" y="4076"/>
                    <a:pt x="10776" y="12125"/>
                    <a:pt x="10776" y="12125"/>
                  </a:cubicBezTo>
                  <a:cubicBezTo>
                    <a:pt x="1" y="25258"/>
                    <a:pt x="1" y="30937"/>
                    <a:pt x="1" y="30937"/>
                  </a:cubicBezTo>
                  <a:cubicBezTo>
                    <a:pt x="953" y="38283"/>
                    <a:pt x="21539" y="56547"/>
                    <a:pt x="21539" y="56547"/>
                  </a:cubicBezTo>
                  <a:lnTo>
                    <a:pt x="20241" y="93909"/>
                  </a:lnTo>
                  <a:lnTo>
                    <a:pt x="58353" y="93909"/>
                  </a:lnTo>
                  <a:lnTo>
                    <a:pt x="57520" y="58631"/>
                  </a:lnTo>
                  <a:cubicBezTo>
                    <a:pt x="61782" y="57809"/>
                    <a:pt x="66521" y="44081"/>
                    <a:pt x="67580" y="39938"/>
                  </a:cubicBezTo>
                  <a:cubicBezTo>
                    <a:pt x="68652" y="35795"/>
                    <a:pt x="68771" y="17090"/>
                    <a:pt x="66045" y="11887"/>
                  </a:cubicBezTo>
                  <a:cubicBezTo>
                    <a:pt x="63978" y="7935"/>
                    <a:pt x="58589" y="7457"/>
                    <a:pt x="56100" y="7457"/>
                  </a:cubicBezTo>
                  <a:cubicBezTo>
                    <a:pt x="55304" y="7457"/>
                    <a:pt x="54805" y="7505"/>
                    <a:pt x="54805" y="7505"/>
                  </a:cubicBezTo>
                  <a:cubicBezTo>
                    <a:pt x="51341" y="3861"/>
                    <a:pt x="48073" y="2991"/>
                    <a:pt x="45740" y="2991"/>
                  </a:cubicBezTo>
                  <a:cubicBezTo>
                    <a:pt x="43606" y="2991"/>
                    <a:pt x="42256" y="3719"/>
                    <a:pt x="42256" y="3719"/>
                  </a:cubicBezTo>
                  <a:cubicBezTo>
                    <a:pt x="39757" y="1410"/>
                    <a:pt x="36921" y="716"/>
                    <a:pt x="34412" y="716"/>
                  </a:cubicBezTo>
                  <a:cubicBezTo>
                    <a:pt x="30620" y="716"/>
                    <a:pt x="27575" y="2302"/>
                    <a:pt x="27575" y="2302"/>
                  </a:cubicBezTo>
                  <a:cubicBezTo>
                    <a:pt x="26268" y="605"/>
                    <a:pt x="23928" y="1"/>
                    <a:pt x="21554" y="1"/>
                  </a:cubicBezTo>
                  <a:close/>
                </a:path>
              </a:pathLst>
            </a:custGeom>
            <a:solidFill>
              <a:srgbClr val="F2B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6053;p88">
              <a:extLst>
                <a:ext uri="{FF2B5EF4-FFF2-40B4-BE49-F238E27FC236}">
                  <a16:creationId xmlns:a16="http://schemas.microsoft.com/office/drawing/2014/main" id="{5659F7B9-C584-1F8C-3CBB-D7A633F3941D}"/>
                </a:ext>
              </a:extLst>
            </p:cNvPr>
            <p:cNvSpPr/>
            <p:nvPr/>
          </p:nvSpPr>
          <p:spPr>
            <a:xfrm>
              <a:off x="-5129101" y="591499"/>
              <a:ext cx="1322983" cy="705596"/>
            </a:xfrm>
            <a:custGeom>
              <a:avLst/>
              <a:gdLst/>
              <a:ahLst/>
              <a:cxnLst/>
              <a:rect l="l" t="t" r="r" b="b"/>
              <a:pathLst>
                <a:path w="54697" h="29031" extrusionOk="0">
                  <a:moveTo>
                    <a:pt x="18842" y="1"/>
                  </a:moveTo>
                  <a:cubicBezTo>
                    <a:pt x="18547" y="1"/>
                    <a:pt x="18253" y="191"/>
                    <a:pt x="18253" y="572"/>
                  </a:cubicBezTo>
                  <a:lnTo>
                    <a:pt x="18253" y="11062"/>
                  </a:lnTo>
                  <a:cubicBezTo>
                    <a:pt x="16717" y="10871"/>
                    <a:pt x="15169" y="10764"/>
                    <a:pt x="13645" y="10633"/>
                  </a:cubicBezTo>
                  <a:cubicBezTo>
                    <a:pt x="11692" y="10466"/>
                    <a:pt x="9752" y="10323"/>
                    <a:pt x="7799" y="10204"/>
                  </a:cubicBezTo>
                  <a:cubicBezTo>
                    <a:pt x="7335" y="8561"/>
                    <a:pt x="6858" y="6918"/>
                    <a:pt x="6394" y="5275"/>
                  </a:cubicBezTo>
                  <a:cubicBezTo>
                    <a:pt x="6309" y="4980"/>
                    <a:pt x="6075" y="4853"/>
                    <a:pt x="5839" y="4853"/>
                  </a:cubicBezTo>
                  <a:cubicBezTo>
                    <a:pt x="5483" y="4853"/>
                    <a:pt x="5122" y="5141"/>
                    <a:pt x="5251" y="5585"/>
                  </a:cubicBezTo>
                  <a:cubicBezTo>
                    <a:pt x="5680" y="7097"/>
                    <a:pt x="6120" y="8609"/>
                    <a:pt x="6549" y="10121"/>
                  </a:cubicBezTo>
                  <a:cubicBezTo>
                    <a:pt x="4632" y="10002"/>
                    <a:pt x="2715" y="9895"/>
                    <a:pt x="810" y="9811"/>
                  </a:cubicBezTo>
                  <a:cubicBezTo>
                    <a:pt x="794" y="9811"/>
                    <a:pt x="779" y="9810"/>
                    <a:pt x="763" y="9810"/>
                  </a:cubicBezTo>
                  <a:cubicBezTo>
                    <a:pt x="1" y="9810"/>
                    <a:pt x="16" y="10955"/>
                    <a:pt x="810" y="10990"/>
                  </a:cubicBezTo>
                  <a:cubicBezTo>
                    <a:pt x="3715" y="11133"/>
                    <a:pt x="6620" y="11312"/>
                    <a:pt x="9525" y="11502"/>
                  </a:cubicBezTo>
                  <a:cubicBezTo>
                    <a:pt x="12466" y="11705"/>
                    <a:pt x="15610" y="11776"/>
                    <a:pt x="18598" y="12240"/>
                  </a:cubicBezTo>
                  <a:cubicBezTo>
                    <a:pt x="18681" y="12276"/>
                    <a:pt x="18777" y="12288"/>
                    <a:pt x="18872" y="12288"/>
                  </a:cubicBezTo>
                  <a:cubicBezTo>
                    <a:pt x="19646" y="12419"/>
                    <a:pt x="20408" y="12574"/>
                    <a:pt x="21158" y="12764"/>
                  </a:cubicBezTo>
                  <a:cubicBezTo>
                    <a:pt x="22110" y="13014"/>
                    <a:pt x="21908" y="14884"/>
                    <a:pt x="21884" y="15574"/>
                  </a:cubicBezTo>
                  <a:cubicBezTo>
                    <a:pt x="21801" y="17753"/>
                    <a:pt x="20860" y="19884"/>
                    <a:pt x="19408" y="21563"/>
                  </a:cubicBezTo>
                  <a:cubicBezTo>
                    <a:pt x="17582" y="23685"/>
                    <a:pt x="14270" y="25073"/>
                    <a:pt x="11164" y="25073"/>
                  </a:cubicBezTo>
                  <a:cubicBezTo>
                    <a:pt x="8901" y="25073"/>
                    <a:pt x="6748" y="24337"/>
                    <a:pt x="5358" y="22611"/>
                  </a:cubicBezTo>
                  <a:cubicBezTo>
                    <a:pt x="5214" y="22431"/>
                    <a:pt x="5017" y="22357"/>
                    <a:pt x="4825" y="22357"/>
                  </a:cubicBezTo>
                  <a:cubicBezTo>
                    <a:pt x="4367" y="22357"/>
                    <a:pt x="3931" y="22778"/>
                    <a:pt x="4275" y="23206"/>
                  </a:cubicBezTo>
                  <a:cubicBezTo>
                    <a:pt x="5987" y="25326"/>
                    <a:pt x="8523" y="26201"/>
                    <a:pt x="11148" y="26201"/>
                  </a:cubicBezTo>
                  <a:cubicBezTo>
                    <a:pt x="13580" y="26201"/>
                    <a:pt x="16088" y="25450"/>
                    <a:pt x="18086" y="24242"/>
                  </a:cubicBezTo>
                  <a:cubicBezTo>
                    <a:pt x="20002" y="26591"/>
                    <a:pt x="22404" y="27772"/>
                    <a:pt x="25042" y="27772"/>
                  </a:cubicBezTo>
                  <a:cubicBezTo>
                    <a:pt x="26388" y="27772"/>
                    <a:pt x="27795" y="27465"/>
                    <a:pt x="29230" y="26849"/>
                  </a:cubicBezTo>
                  <a:cubicBezTo>
                    <a:pt x="29516" y="26730"/>
                    <a:pt x="30016" y="26552"/>
                    <a:pt x="30409" y="26290"/>
                  </a:cubicBezTo>
                  <a:cubicBezTo>
                    <a:pt x="32240" y="27882"/>
                    <a:pt x="34366" y="29004"/>
                    <a:pt x="36547" y="29004"/>
                  </a:cubicBezTo>
                  <a:cubicBezTo>
                    <a:pt x="37841" y="29004"/>
                    <a:pt x="39153" y="28609"/>
                    <a:pt x="40434" y="27683"/>
                  </a:cubicBezTo>
                  <a:cubicBezTo>
                    <a:pt x="40791" y="27421"/>
                    <a:pt x="41065" y="27171"/>
                    <a:pt x="41291" y="26909"/>
                  </a:cubicBezTo>
                  <a:cubicBezTo>
                    <a:pt x="42256" y="27957"/>
                    <a:pt x="43625" y="28611"/>
                    <a:pt x="45006" y="28885"/>
                  </a:cubicBezTo>
                  <a:cubicBezTo>
                    <a:pt x="45439" y="28975"/>
                    <a:pt x="46006" y="29031"/>
                    <a:pt x="46619" y="29031"/>
                  </a:cubicBezTo>
                  <a:cubicBezTo>
                    <a:pt x="48368" y="29031"/>
                    <a:pt x="50488" y="28575"/>
                    <a:pt x="50912" y="27147"/>
                  </a:cubicBezTo>
                  <a:cubicBezTo>
                    <a:pt x="52138" y="23063"/>
                    <a:pt x="53352" y="18979"/>
                    <a:pt x="54567" y="14895"/>
                  </a:cubicBezTo>
                  <a:cubicBezTo>
                    <a:pt x="54696" y="14450"/>
                    <a:pt x="54331" y="14161"/>
                    <a:pt x="53975" y="14161"/>
                  </a:cubicBezTo>
                  <a:cubicBezTo>
                    <a:pt x="53740" y="14161"/>
                    <a:pt x="53509" y="14286"/>
                    <a:pt x="53424" y="14574"/>
                  </a:cubicBezTo>
                  <a:cubicBezTo>
                    <a:pt x="52436" y="17896"/>
                    <a:pt x="51447" y="21206"/>
                    <a:pt x="50459" y="24528"/>
                  </a:cubicBezTo>
                  <a:cubicBezTo>
                    <a:pt x="50257" y="25230"/>
                    <a:pt x="50042" y="25933"/>
                    <a:pt x="49840" y="26635"/>
                  </a:cubicBezTo>
                  <a:cubicBezTo>
                    <a:pt x="49554" y="27599"/>
                    <a:pt x="48947" y="27361"/>
                    <a:pt x="47899" y="27635"/>
                  </a:cubicBezTo>
                  <a:cubicBezTo>
                    <a:pt x="47411" y="27761"/>
                    <a:pt x="46887" y="27825"/>
                    <a:pt x="46353" y="27825"/>
                  </a:cubicBezTo>
                  <a:cubicBezTo>
                    <a:pt x="44660" y="27825"/>
                    <a:pt x="42879" y="27180"/>
                    <a:pt x="41910" y="25813"/>
                  </a:cubicBezTo>
                  <a:cubicBezTo>
                    <a:pt x="42125" y="25159"/>
                    <a:pt x="42184" y="24409"/>
                    <a:pt x="42339" y="23456"/>
                  </a:cubicBezTo>
                  <a:cubicBezTo>
                    <a:pt x="42958" y="19717"/>
                    <a:pt x="43565" y="15979"/>
                    <a:pt x="44173" y="12228"/>
                  </a:cubicBezTo>
                  <a:cubicBezTo>
                    <a:pt x="44351" y="11133"/>
                    <a:pt x="44542" y="10026"/>
                    <a:pt x="44708" y="8919"/>
                  </a:cubicBezTo>
                  <a:cubicBezTo>
                    <a:pt x="44828" y="8216"/>
                    <a:pt x="46054" y="6859"/>
                    <a:pt x="46578" y="6085"/>
                  </a:cubicBezTo>
                  <a:cubicBezTo>
                    <a:pt x="46868" y="5637"/>
                    <a:pt x="46460" y="5213"/>
                    <a:pt x="46045" y="5213"/>
                  </a:cubicBezTo>
                  <a:cubicBezTo>
                    <a:pt x="45863" y="5213"/>
                    <a:pt x="45680" y="5294"/>
                    <a:pt x="45554" y="5490"/>
                  </a:cubicBezTo>
                  <a:cubicBezTo>
                    <a:pt x="44494" y="7061"/>
                    <a:pt x="43661" y="8109"/>
                    <a:pt x="43363" y="9931"/>
                  </a:cubicBezTo>
                  <a:cubicBezTo>
                    <a:pt x="42863" y="12955"/>
                    <a:pt x="42375" y="15991"/>
                    <a:pt x="41875" y="19015"/>
                  </a:cubicBezTo>
                  <a:cubicBezTo>
                    <a:pt x="41506" y="21277"/>
                    <a:pt x="41137" y="23539"/>
                    <a:pt x="40767" y="25802"/>
                  </a:cubicBezTo>
                  <a:cubicBezTo>
                    <a:pt x="40775" y="25752"/>
                    <a:pt x="40779" y="25730"/>
                    <a:pt x="40774" y="25730"/>
                  </a:cubicBezTo>
                  <a:lnTo>
                    <a:pt x="40774" y="25730"/>
                  </a:lnTo>
                  <a:cubicBezTo>
                    <a:pt x="40763" y="25730"/>
                    <a:pt x="40705" y="25852"/>
                    <a:pt x="40529" y="26028"/>
                  </a:cubicBezTo>
                  <a:cubicBezTo>
                    <a:pt x="40065" y="26528"/>
                    <a:pt x="39517" y="26909"/>
                    <a:pt x="38934" y="27242"/>
                  </a:cubicBezTo>
                  <a:cubicBezTo>
                    <a:pt x="38140" y="27705"/>
                    <a:pt x="37333" y="27901"/>
                    <a:pt x="36537" y="27901"/>
                  </a:cubicBezTo>
                  <a:cubicBezTo>
                    <a:pt x="34526" y="27901"/>
                    <a:pt x="32578" y="26651"/>
                    <a:pt x="31052" y="25278"/>
                  </a:cubicBezTo>
                  <a:cubicBezTo>
                    <a:pt x="31123" y="24313"/>
                    <a:pt x="31195" y="23349"/>
                    <a:pt x="31278" y="22384"/>
                  </a:cubicBezTo>
                  <a:cubicBezTo>
                    <a:pt x="31600" y="18158"/>
                    <a:pt x="31921" y="13919"/>
                    <a:pt x="32243" y="9692"/>
                  </a:cubicBezTo>
                  <a:cubicBezTo>
                    <a:pt x="32350" y="8347"/>
                    <a:pt x="32445" y="7002"/>
                    <a:pt x="32552" y="5656"/>
                  </a:cubicBezTo>
                  <a:cubicBezTo>
                    <a:pt x="32576" y="5418"/>
                    <a:pt x="32576" y="5537"/>
                    <a:pt x="32886" y="4835"/>
                  </a:cubicBezTo>
                  <a:cubicBezTo>
                    <a:pt x="33267" y="3989"/>
                    <a:pt x="33648" y="3144"/>
                    <a:pt x="34029" y="2299"/>
                  </a:cubicBezTo>
                  <a:cubicBezTo>
                    <a:pt x="34242" y="1823"/>
                    <a:pt x="33823" y="1387"/>
                    <a:pt x="33440" y="1387"/>
                  </a:cubicBezTo>
                  <a:cubicBezTo>
                    <a:pt x="33267" y="1387"/>
                    <a:pt x="33101" y="1476"/>
                    <a:pt x="33005" y="1691"/>
                  </a:cubicBezTo>
                  <a:cubicBezTo>
                    <a:pt x="32171" y="3561"/>
                    <a:pt x="31421" y="5001"/>
                    <a:pt x="31266" y="7002"/>
                  </a:cubicBezTo>
                  <a:cubicBezTo>
                    <a:pt x="30992" y="10609"/>
                    <a:pt x="30719" y="14217"/>
                    <a:pt x="30433" y="17812"/>
                  </a:cubicBezTo>
                  <a:cubicBezTo>
                    <a:pt x="30254" y="20253"/>
                    <a:pt x="30064" y="22694"/>
                    <a:pt x="29873" y="25147"/>
                  </a:cubicBezTo>
                  <a:cubicBezTo>
                    <a:pt x="29814" y="25206"/>
                    <a:pt x="29683" y="25301"/>
                    <a:pt x="29445" y="25432"/>
                  </a:cubicBezTo>
                  <a:cubicBezTo>
                    <a:pt x="28647" y="25873"/>
                    <a:pt x="27802" y="26171"/>
                    <a:pt x="26921" y="26409"/>
                  </a:cubicBezTo>
                  <a:cubicBezTo>
                    <a:pt x="26255" y="26591"/>
                    <a:pt x="25607" y="26677"/>
                    <a:pt x="24978" y="26677"/>
                  </a:cubicBezTo>
                  <a:cubicBezTo>
                    <a:pt x="22647" y="26677"/>
                    <a:pt x="20598" y="25488"/>
                    <a:pt x="19050" y="23575"/>
                  </a:cubicBezTo>
                  <a:cubicBezTo>
                    <a:pt x="22134" y="21158"/>
                    <a:pt x="23849" y="16824"/>
                    <a:pt x="22920" y="13133"/>
                  </a:cubicBezTo>
                  <a:cubicBezTo>
                    <a:pt x="22646" y="12026"/>
                    <a:pt x="21920" y="11693"/>
                    <a:pt x="20813" y="11466"/>
                  </a:cubicBezTo>
                  <a:cubicBezTo>
                    <a:pt x="20360" y="11371"/>
                    <a:pt x="19896" y="11288"/>
                    <a:pt x="19431" y="11216"/>
                  </a:cubicBezTo>
                  <a:lnTo>
                    <a:pt x="19431" y="572"/>
                  </a:lnTo>
                  <a:cubicBezTo>
                    <a:pt x="19431" y="191"/>
                    <a:pt x="19137" y="1"/>
                    <a:pt x="18842" y="1"/>
                  </a:cubicBezTo>
                  <a:close/>
                </a:path>
              </a:pathLst>
            </a:custGeom>
            <a:solidFill>
              <a:srgbClr val="DB9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6054;p88">
              <a:extLst>
                <a:ext uri="{FF2B5EF4-FFF2-40B4-BE49-F238E27FC236}">
                  <a16:creationId xmlns:a16="http://schemas.microsoft.com/office/drawing/2014/main" id="{D53E55DB-84D0-B187-54D5-29807C3228E5}"/>
                </a:ext>
              </a:extLst>
            </p:cNvPr>
            <p:cNvSpPr/>
            <p:nvPr/>
          </p:nvSpPr>
          <p:spPr>
            <a:xfrm>
              <a:off x="-5005998" y="2175698"/>
              <a:ext cx="1182324" cy="1881502"/>
            </a:xfrm>
            <a:custGeom>
              <a:avLst/>
              <a:gdLst/>
              <a:ahLst/>
              <a:cxnLst/>
              <a:rect l="l" t="t" r="r" b="b"/>
              <a:pathLst>
                <a:path w="47293" h="75260" extrusionOk="0">
                  <a:moveTo>
                    <a:pt x="1" y="0"/>
                  </a:moveTo>
                  <a:lnTo>
                    <a:pt x="1" y="75260"/>
                  </a:lnTo>
                  <a:lnTo>
                    <a:pt x="47292" y="75260"/>
                  </a:lnTo>
                  <a:lnTo>
                    <a:pt x="47292" y="0"/>
                  </a:lnTo>
                  <a:close/>
                </a:path>
              </a:pathLst>
            </a:custGeom>
            <a:solidFill>
              <a:srgbClr val="FEFD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6055;p88">
              <a:extLst>
                <a:ext uri="{FF2B5EF4-FFF2-40B4-BE49-F238E27FC236}">
                  <a16:creationId xmlns:a16="http://schemas.microsoft.com/office/drawing/2014/main" id="{F97B8AAB-CE0E-6B1C-FD50-F5E40E0D58AB}"/>
                </a:ext>
              </a:extLst>
            </p:cNvPr>
            <p:cNvSpPr/>
            <p:nvPr/>
          </p:nvSpPr>
          <p:spPr>
            <a:xfrm>
              <a:off x="-5005998" y="2175698"/>
              <a:ext cx="1182324" cy="426848"/>
            </a:xfrm>
            <a:custGeom>
              <a:avLst/>
              <a:gdLst/>
              <a:ahLst/>
              <a:cxnLst/>
              <a:rect l="l" t="t" r="r" b="b"/>
              <a:pathLst>
                <a:path w="47293" h="17074" extrusionOk="0">
                  <a:moveTo>
                    <a:pt x="1" y="0"/>
                  </a:moveTo>
                  <a:lnTo>
                    <a:pt x="1" y="17074"/>
                  </a:lnTo>
                  <a:lnTo>
                    <a:pt x="47292" y="17074"/>
                  </a:lnTo>
                  <a:lnTo>
                    <a:pt x="4729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6056;p88">
              <a:extLst>
                <a:ext uri="{FF2B5EF4-FFF2-40B4-BE49-F238E27FC236}">
                  <a16:creationId xmlns:a16="http://schemas.microsoft.com/office/drawing/2014/main" id="{79F8E328-9154-88FB-F816-81FACAFA5DA9}"/>
                </a:ext>
              </a:extLst>
            </p:cNvPr>
            <p:cNvSpPr/>
            <p:nvPr/>
          </p:nvSpPr>
          <p:spPr>
            <a:xfrm>
              <a:off x="-10007226" y="4416751"/>
              <a:ext cx="2578923" cy="1160873"/>
            </a:xfrm>
            <a:custGeom>
              <a:avLst/>
              <a:gdLst/>
              <a:ahLst/>
              <a:cxnLst/>
              <a:rect l="l" t="t" r="r" b="b"/>
              <a:pathLst>
                <a:path w="103157" h="46435" extrusionOk="0">
                  <a:moveTo>
                    <a:pt x="1" y="0"/>
                  </a:moveTo>
                  <a:lnTo>
                    <a:pt x="17956" y="23217"/>
                  </a:lnTo>
                  <a:lnTo>
                    <a:pt x="1" y="46435"/>
                  </a:lnTo>
                  <a:lnTo>
                    <a:pt x="103157" y="46435"/>
                  </a:lnTo>
                  <a:lnTo>
                    <a:pt x="34993" y="23217"/>
                  </a:lnTo>
                  <a:lnTo>
                    <a:pt x="34993" y="0"/>
                  </a:lnTo>
                  <a:close/>
                </a:path>
              </a:pathLst>
            </a:custGeom>
            <a:solidFill>
              <a:schemeClr val="bg1">
                <a:lumMod val="60000"/>
                <a:lumOff val="4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6057;p88">
              <a:extLst>
                <a:ext uri="{FF2B5EF4-FFF2-40B4-BE49-F238E27FC236}">
                  <a16:creationId xmlns:a16="http://schemas.microsoft.com/office/drawing/2014/main" id="{691C63E7-BEDD-7820-9239-E6212189EC77}"/>
                </a:ext>
              </a:extLst>
            </p:cNvPr>
            <p:cNvSpPr/>
            <p:nvPr/>
          </p:nvSpPr>
          <p:spPr>
            <a:xfrm>
              <a:off x="-9132403" y="5228751"/>
              <a:ext cx="1704100" cy="348873"/>
            </a:xfrm>
            <a:custGeom>
              <a:avLst/>
              <a:gdLst/>
              <a:ahLst/>
              <a:cxnLst/>
              <a:rect l="l" t="t" r="r" b="b"/>
              <a:pathLst>
                <a:path w="68164" h="13955" extrusionOk="0">
                  <a:moveTo>
                    <a:pt x="0" y="0"/>
                  </a:moveTo>
                  <a:lnTo>
                    <a:pt x="68164" y="13955"/>
                  </a:lnTo>
                  <a:lnTo>
                    <a:pt x="68164" y="0"/>
                  </a:lnTo>
                  <a:close/>
                </a:path>
              </a:pathLst>
            </a:custGeom>
            <a:solidFill>
              <a:schemeClr val="tx1">
                <a:lumMod val="5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6058;p88">
              <a:extLst>
                <a:ext uri="{FF2B5EF4-FFF2-40B4-BE49-F238E27FC236}">
                  <a16:creationId xmlns:a16="http://schemas.microsoft.com/office/drawing/2014/main" id="{BF015F1E-A006-D3BF-7111-300177FFB3CA}"/>
                </a:ext>
              </a:extLst>
            </p:cNvPr>
            <p:cNvSpPr/>
            <p:nvPr/>
          </p:nvSpPr>
          <p:spPr>
            <a:xfrm>
              <a:off x="-4580048" y="4416751"/>
              <a:ext cx="2578923" cy="1160873"/>
            </a:xfrm>
            <a:custGeom>
              <a:avLst/>
              <a:gdLst/>
              <a:ahLst/>
              <a:cxnLst/>
              <a:rect l="l" t="t" r="r" b="b"/>
              <a:pathLst>
                <a:path w="103157" h="46435" extrusionOk="0">
                  <a:moveTo>
                    <a:pt x="68152" y="0"/>
                  </a:moveTo>
                  <a:lnTo>
                    <a:pt x="68152" y="23217"/>
                  </a:lnTo>
                  <a:lnTo>
                    <a:pt x="1" y="46435"/>
                  </a:lnTo>
                  <a:lnTo>
                    <a:pt x="103156" y="46435"/>
                  </a:lnTo>
                  <a:lnTo>
                    <a:pt x="85202" y="23217"/>
                  </a:lnTo>
                  <a:lnTo>
                    <a:pt x="103156" y="0"/>
                  </a:lnTo>
                  <a:close/>
                </a:path>
              </a:pathLst>
            </a:custGeom>
            <a:solidFill>
              <a:schemeClr val="bg1">
                <a:lumMod val="60000"/>
                <a:lumOff val="4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6059;p88">
              <a:extLst>
                <a:ext uri="{FF2B5EF4-FFF2-40B4-BE49-F238E27FC236}">
                  <a16:creationId xmlns:a16="http://schemas.microsoft.com/office/drawing/2014/main" id="{DBEA7887-05E8-6115-03DC-419B6743C353}"/>
                </a:ext>
              </a:extLst>
            </p:cNvPr>
            <p:cNvSpPr/>
            <p:nvPr/>
          </p:nvSpPr>
          <p:spPr>
            <a:xfrm>
              <a:off x="-4580048" y="5228751"/>
              <a:ext cx="1703801" cy="348873"/>
            </a:xfrm>
            <a:custGeom>
              <a:avLst/>
              <a:gdLst/>
              <a:ahLst/>
              <a:cxnLst/>
              <a:rect l="l" t="t" r="r" b="b"/>
              <a:pathLst>
                <a:path w="68152" h="13955" extrusionOk="0">
                  <a:moveTo>
                    <a:pt x="1" y="0"/>
                  </a:moveTo>
                  <a:lnTo>
                    <a:pt x="1" y="13955"/>
                  </a:lnTo>
                  <a:lnTo>
                    <a:pt x="68152" y="0"/>
                  </a:lnTo>
                  <a:close/>
                </a:path>
              </a:pathLst>
            </a:custGeom>
            <a:solidFill>
              <a:schemeClr val="tx1">
                <a:lumMod val="5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6060;p88">
              <a:extLst>
                <a:ext uri="{FF2B5EF4-FFF2-40B4-BE49-F238E27FC236}">
                  <a16:creationId xmlns:a16="http://schemas.microsoft.com/office/drawing/2014/main" id="{DF59C1D7-A0AC-54F3-4EEE-64DE770C51F2}"/>
                </a:ext>
              </a:extLst>
            </p:cNvPr>
            <p:cNvSpPr/>
            <p:nvPr/>
          </p:nvSpPr>
          <p:spPr>
            <a:xfrm>
              <a:off x="-9132403" y="3877100"/>
              <a:ext cx="6270750" cy="1427875"/>
            </a:xfrm>
            <a:custGeom>
              <a:avLst/>
              <a:gdLst/>
              <a:ahLst/>
              <a:cxnLst/>
              <a:rect l="l" t="t" r="r" b="b"/>
              <a:pathLst>
                <a:path w="250830" h="57115" extrusionOk="0">
                  <a:moveTo>
                    <a:pt x="0" y="0"/>
                  </a:moveTo>
                  <a:lnTo>
                    <a:pt x="0" y="57114"/>
                  </a:lnTo>
                  <a:lnTo>
                    <a:pt x="250829" y="57114"/>
                  </a:lnTo>
                  <a:lnTo>
                    <a:pt x="250829" y="0"/>
                  </a:lnTo>
                  <a:close/>
                </a:path>
              </a:pathLst>
            </a:custGeom>
            <a:solidFill>
              <a:srgbClr val="E289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6061;p88">
              <a:extLst>
                <a:ext uri="{FF2B5EF4-FFF2-40B4-BE49-F238E27FC236}">
                  <a16:creationId xmlns:a16="http://schemas.microsoft.com/office/drawing/2014/main" id="{C37EDE6C-4704-F6A1-3A02-FE85A21E89ED}"/>
                </a:ext>
              </a:extLst>
            </p:cNvPr>
            <p:cNvSpPr/>
            <p:nvPr/>
          </p:nvSpPr>
          <p:spPr>
            <a:xfrm>
              <a:off x="-6712951" y="425299"/>
              <a:ext cx="1322958" cy="705621"/>
            </a:xfrm>
            <a:custGeom>
              <a:avLst/>
              <a:gdLst/>
              <a:ahLst/>
              <a:cxnLst/>
              <a:rect l="l" t="t" r="r" b="b"/>
              <a:pathLst>
                <a:path w="54696" h="29026" extrusionOk="0">
                  <a:moveTo>
                    <a:pt x="18848" y="0"/>
                  </a:moveTo>
                  <a:cubicBezTo>
                    <a:pt x="18550" y="0"/>
                    <a:pt x="18253" y="191"/>
                    <a:pt x="18253" y="572"/>
                  </a:cubicBezTo>
                  <a:lnTo>
                    <a:pt x="18253" y="11049"/>
                  </a:lnTo>
                  <a:cubicBezTo>
                    <a:pt x="16717" y="10859"/>
                    <a:pt x="15169" y="10751"/>
                    <a:pt x="13645" y="10632"/>
                  </a:cubicBezTo>
                  <a:cubicBezTo>
                    <a:pt x="11704" y="10466"/>
                    <a:pt x="9752" y="10323"/>
                    <a:pt x="7811" y="10192"/>
                  </a:cubicBezTo>
                  <a:cubicBezTo>
                    <a:pt x="7335" y="8549"/>
                    <a:pt x="6870" y="6906"/>
                    <a:pt x="6394" y="5263"/>
                  </a:cubicBezTo>
                  <a:cubicBezTo>
                    <a:pt x="6313" y="4974"/>
                    <a:pt x="6084" y="4849"/>
                    <a:pt x="5850" y="4849"/>
                  </a:cubicBezTo>
                  <a:cubicBezTo>
                    <a:pt x="5495" y="4849"/>
                    <a:pt x="5129" y="5135"/>
                    <a:pt x="5251" y="5572"/>
                  </a:cubicBezTo>
                  <a:cubicBezTo>
                    <a:pt x="5692" y="7084"/>
                    <a:pt x="6120" y="8596"/>
                    <a:pt x="6549" y="10120"/>
                  </a:cubicBezTo>
                  <a:cubicBezTo>
                    <a:pt x="4644" y="10001"/>
                    <a:pt x="2727" y="9894"/>
                    <a:pt x="810" y="9799"/>
                  </a:cubicBezTo>
                  <a:cubicBezTo>
                    <a:pt x="798" y="9798"/>
                    <a:pt x="786" y="9798"/>
                    <a:pt x="774" y="9798"/>
                  </a:cubicBezTo>
                  <a:cubicBezTo>
                    <a:pt x="1" y="9798"/>
                    <a:pt x="24" y="10942"/>
                    <a:pt x="810" y="10978"/>
                  </a:cubicBezTo>
                  <a:cubicBezTo>
                    <a:pt x="3715" y="11120"/>
                    <a:pt x="6620" y="11299"/>
                    <a:pt x="9525" y="11501"/>
                  </a:cubicBezTo>
                  <a:cubicBezTo>
                    <a:pt x="12478" y="11704"/>
                    <a:pt x="15621" y="11763"/>
                    <a:pt x="18598" y="12240"/>
                  </a:cubicBezTo>
                  <a:cubicBezTo>
                    <a:pt x="18681" y="12275"/>
                    <a:pt x="18776" y="12287"/>
                    <a:pt x="18872" y="12287"/>
                  </a:cubicBezTo>
                  <a:cubicBezTo>
                    <a:pt x="19646" y="12406"/>
                    <a:pt x="20420" y="12561"/>
                    <a:pt x="21158" y="12764"/>
                  </a:cubicBezTo>
                  <a:cubicBezTo>
                    <a:pt x="22110" y="13014"/>
                    <a:pt x="21920" y="14871"/>
                    <a:pt x="21896" y="15562"/>
                  </a:cubicBezTo>
                  <a:cubicBezTo>
                    <a:pt x="21801" y="17752"/>
                    <a:pt x="20872" y="19883"/>
                    <a:pt x="19419" y="21562"/>
                  </a:cubicBezTo>
                  <a:cubicBezTo>
                    <a:pt x="17589" y="23681"/>
                    <a:pt x="14280" y="25065"/>
                    <a:pt x="11176" y="25065"/>
                  </a:cubicBezTo>
                  <a:cubicBezTo>
                    <a:pt x="8908" y="25065"/>
                    <a:pt x="6750" y="24327"/>
                    <a:pt x="5358" y="22598"/>
                  </a:cubicBezTo>
                  <a:cubicBezTo>
                    <a:pt x="5218" y="22422"/>
                    <a:pt x="5023" y="22349"/>
                    <a:pt x="4831" y="22349"/>
                  </a:cubicBezTo>
                  <a:cubicBezTo>
                    <a:pt x="4373" y="22349"/>
                    <a:pt x="3931" y="22765"/>
                    <a:pt x="4275" y="23193"/>
                  </a:cubicBezTo>
                  <a:cubicBezTo>
                    <a:pt x="5986" y="25319"/>
                    <a:pt x="8526" y="26197"/>
                    <a:pt x="11153" y="26197"/>
                  </a:cubicBezTo>
                  <a:cubicBezTo>
                    <a:pt x="13588" y="26197"/>
                    <a:pt x="16099" y="25443"/>
                    <a:pt x="18098" y="24229"/>
                  </a:cubicBezTo>
                  <a:cubicBezTo>
                    <a:pt x="20007" y="26588"/>
                    <a:pt x="22407" y="27770"/>
                    <a:pt x="25049" y="27770"/>
                  </a:cubicBezTo>
                  <a:cubicBezTo>
                    <a:pt x="26395" y="27770"/>
                    <a:pt x="27803" y="27463"/>
                    <a:pt x="29242" y="26849"/>
                  </a:cubicBezTo>
                  <a:cubicBezTo>
                    <a:pt x="29528" y="26718"/>
                    <a:pt x="30016" y="26539"/>
                    <a:pt x="30421" y="26289"/>
                  </a:cubicBezTo>
                  <a:cubicBezTo>
                    <a:pt x="32252" y="27881"/>
                    <a:pt x="34378" y="29004"/>
                    <a:pt x="36556" y="29004"/>
                  </a:cubicBezTo>
                  <a:cubicBezTo>
                    <a:pt x="37848" y="29004"/>
                    <a:pt x="39157" y="28609"/>
                    <a:pt x="40434" y="27682"/>
                  </a:cubicBezTo>
                  <a:cubicBezTo>
                    <a:pt x="40791" y="27420"/>
                    <a:pt x="41077" y="27158"/>
                    <a:pt x="41291" y="26896"/>
                  </a:cubicBezTo>
                  <a:cubicBezTo>
                    <a:pt x="42256" y="27956"/>
                    <a:pt x="43625" y="28599"/>
                    <a:pt x="45018" y="28885"/>
                  </a:cubicBezTo>
                  <a:cubicBezTo>
                    <a:pt x="45445" y="28971"/>
                    <a:pt x="46008" y="29025"/>
                    <a:pt x="46617" y="29025"/>
                  </a:cubicBezTo>
                  <a:cubicBezTo>
                    <a:pt x="48366" y="29025"/>
                    <a:pt x="50499" y="28577"/>
                    <a:pt x="50923" y="27146"/>
                  </a:cubicBezTo>
                  <a:cubicBezTo>
                    <a:pt x="52138" y="23062"/>
                    <a:pt x="53352" y="18967"/>
                    <a:pt x="54567" y="14883"/>
                  </a:cubicBezTo>
                  <a:cubicBezTo>
                    <a:pt x="54695" y="14439"/>
                    <a:pt x="54334" y="14151"/>
                    <a:pt x="53979" y="14151"/>
                  </a:cubicBezTo>
                  <a:cubicBezTo>
                    <a:pt x="53743" y="14151"/>
                    <a:pt x="53509" y="14278"/>
                    <a:pt x="53424" y="14573"/>
                  </a:cubicBezTo>
                  <a:cubicBezTo>
                    <a:pt x="52435" y="17883"/>
                    <a:pt x="51459" y="21205"/>
                    <a:pt x="50471" y="24515"/>
                  </a:cubicBezTo>
                  <a:cubicBezTo>
                    <a:pt x="50257" y="25229"/>
                    <a:pt x="50054" y="25932"/>
                    <a:pt x="49840" y="26634"/>
                  </a:cubicBezTo>
                  <a:cubicBezTo>
                    <a:pt x="49554" y="27587"/>
                    <a:pt x="48947" y="27349"/>
                    <a:pt x="47899" y="27623"/>
                  </a:cubicBezTo>
                  <a:cubicBezTo>
                    <a:pt x="47412" y="27752"/>
                    <a:pt x="46886" y="27817"/>
                    <a:pt x="46352" y="27817"/>
                  </a:cubicBezTo>
                  <a:cubicBezTo>
                    <a:pt x="44666" y="27817"/>
                    <a:pt x="42887" y="27166"/>
                    <a:pt x="41910" y="25801"/>
                  </a:cubicBezTo>
                  <a:cubicBezTo>
                    <a:pt x="42125" y="25146"/>
                    <a:pt x="42196" y="24408"/>
                    <a:pt x="42351" y="23455"/>
                  </a:cubicBezTo>
                  <a:cubicBezTo>
                    <a:pt x="42958" y="19705"/>
                    <a:pt x="43565" y="15966"/>
                    <a:pt x="44184" y="12228"/>
                  </a:cubicBezTo>
                  <a:cubicBezTo>
                    <a:pt x="44363" y="11120"/>
                    <a:pt x="44542" y="10025"/>
                    <a:pt x="44720" y="8918"/>
                  </a:cubicBezTo>
                  <a:cubicBezTo>
                    <a:pt x="44839" y="8203"/>
                    <a:pt x="46054" y="6846"/>
                    <a:pt x="46578" y="6072"/>
                  </a:cubicBezTo>
                  <a:cubicBezTo>
                    <a:pt x="46877" y="5631"/>
                    <a:pt x="46467" y="5208"/>
                    <a:pt x="46047" y="5208"/>
                  </a:cubicBezTo>
                  <a:cubicBezTo>
                    <a:pt x="45866" y="5208"/>
                    <a:pt x="45683" y="5287"/>
                    <a:pt x="45554" y="5477"/>
                  </a:cubicBezTo>
                  <a:cubicBezTo>
                    <a:pt x="44506" y="7049"/>
                    <a:pt x="43661" y="8096"/>
                    <a:pt x="43363" y="9930"/>
                  </a:cubicBezTo>
                  <a:cubicBezTo>
                    <a:pt x="42863" y="12954"/>
                    <a:pt x="42375" y="15978"/>
                    <a:pt x="41887" y="19014"/>
                  </a:cubicBezTo>
                  <a:cubicBezTo>
                    <a:pt x="41506" y="21265"/>
                    <a:pt x="41136" y="23527"/>
                    <a:pt x="40779" y="25789"/>
                  </a:cubicBezTo>
                  <a:cubicBezTo>
                    <a:pt x="40786" y="25740"/>
                    <a:pt x="40789" y="25717"/>
                    <a:pt x="40784" y="25717"/>
                  </a:cubicBezTo>
                  <a:lnTo>
                    <a:pt x="40784" y="25717"/>
                  </a:lnTo>
                  <a:cubicBezTo>
                    <a:pt x="40770" y="25717"/>
                    <a:pt x="40709" y="25843"/>
                    <a:pt x="40541" y="26027"/>
                  </a:cubicBezTo>
                  <a:cubicBezTo>
                    <a:pt x="40077" y="26515"/>
                    <a:pt x="39529" y="26896"/>
                    <a:pt x="38946" y="27242"/>
                  </a:cubicBezTo>
                  <a:cubicBezTo>
                    <a:pt x="38148" y="27704"/>
                    <a:pt x="37340" y="27901"/>
                    <a:pt x="36543" y="27901"/>
                  </a:cubicBezTo>
                  <a:cubicBezTo>
                    <a:pt x="34531" y="27901"/>
                    <a:pt x="32587" y="26650"/>
                    <a:pt x="31052" y="25277"/>
                  </a:cubicBezTo>
                  <a:cubicBezTo>
                    <a:pt x="31135" y="24313"/>
                    <a:pt x="31207" y="23348"/>
                    <a:pt x="31278" y="22384"/>
                  </a:cubicBezTo>
                  <a:cubicBezTo>
                    <a:pt x="31600" y="18145"/>
                    <a:pt x="31921" y="13918"/>
                    <a:pt x="32254" y="9680"/>
                  </a:cubicBezTo>
                  <a:cubicBezTo>
                    <a:pt x="32350" y="8334"/>
                    <a:pt x="32457" y="6989"/>
                    <a:pt x="32552" y="5644"/>
                  </a:cubicBezTo>
                  <a:cubicBezTo>
                    <a:pt x="32576" y="5405"/>
                    <a:pt x="32576" y="5536"/>
                    <a:pt x="32897" y="4834"/>
                  </a:cubicBezTo>
                  <a:cubicBezTo>
                    <a:pt x="33266" y="3977"/>
                    <a:pt x="33647" y="3131"/>
                    <a:pt x="34028" y="2286"/>
                  </a:cubicBezTo>
                  <a:cubicBezTo>
                    <a:pt x="34241" y="1813"/>
                    <a:pt x="33831" y="1384"/>
                    <a:pt x="33450" y="1384"/>
                  </a:cubicBezTo>
                  <a:cubicBezTo>
                    <a:pt x="33275" y="1384"/>
                    <a:pt x="33105" y="1474"/>
                    <a:pt x="33004" y="1691"/>
                  </a:cubicBezTo>
                  <a:cubicBezTo>
                    <a:pt x="32171" y="3560"/>
                    <a:pt x="31421" y="4989"/>
                    <a:pt x="31266" y="7001"/>
                  </a:cubicBezTo>
                  <a:cubicBezTo>
                    <a:pt x="30992" y="10597"/>
                    <a:pt x="30718" y="14204"/>
                    <a:pt x="30445" y="17812"/>
                  </a:cubicBezTo>
                  <a:cubicBezTo>
                    <a:pt x="30254" y="20253"/>
                    <a:pt x="30076" y="22693"/>
                    <a:pt x="29885" y="25134"/>
                  </a:cubicBezTo>
                  <a:cubicBezTo>
                    <a:pt x="29814" y="25194"/>
                    <a:pt x="29683" y="25289"/>
                    <a:pt x="29444" y="25432"/>
                  </a:cubicBezTo>
                  <a:cubicBezTo>
                    <a:pt x="28659" y="25872"/>
                    <a:pt x="27801" y="26170"/>
                    <a:pt x="26932" y="26408"/>
                  </a:cubicBezTo>
                  <a:cubicBezTo>
                    <a:pt x="26270" y="26589"/>
                    <a:pt x="25624" y="26675"/>
                    <a:pt x="24998" y="26675"/>
                  </a:cubicBezTo>
                  <a:cubicBezTo>
                    <a:pt x="22660" y="26675"/>
                    <a:pt x="20602" y="25478"/>
                    <a:pt x="19062" y="23562"/>
                  </a:cubicBezTo>
                  <a:cubicBezTo>
                    <a:pt x="22146" y="21146"/>
                    <a:pt x="23849" y="16812"/>
                    <a:pt x="22932" y="13133"/>
                  </a:cubicBezTo>
                  <a:cubicBezTo>
                    <a:pt x="22646" y="12025"/>
                    <a:pt x="21920" y="11692"/>
                    <a:pt x="20812" y="11466"/>
                  </a:cubicBezTo>
                  <a:cubicBezTo>
                    <a:pt x="20360" y="11371"/>
                    <a:pt x="19896" y="11287"/>
                    <a:pt x="19443" y="11216"/>
                  </a:cubicBezTo>
                  <a:lnTo>
                    <a:pt x="19443" y="572"/>
                  </a:lnTo>
                  <a:cubicBezTo>
                    <a:pt x="19443" y="191"/>
                    <a:pt x="19146" y="0"/>
                    <a:pt x="18848" y="0"/>
                  </a:cubicBezTo>
                  <a:close/>
                </a:path>
              </a:pathLst>
            </a:custGeom>
            <a:solidFill>
              <a:srgbClr val="7F36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4027235511"/>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TextBox 11">
            <a:extLst>
              <a:ext uri="{FF2B5EF4-FFF2-40B4-BE49-F238E27FC236}">
                <a16:creationId xmlns:a16="http://schemas.microsoft.com/office/drawing/2014/main" id="{28765A1A-E430-484C-9685-50871E6809BA}"/>
              </a:ext>
            </a:extLst>
          </p:cNvPr>
          <p:cNvSpPr txBox="1"/>
          <p:nvPr/>
        </p:nvSpPr>
        <p:spPr>
          <a:xfrm>
            <a:off x="4579304" y="2969777"/>
            <a:ext cx="4345810" cy="1546577"/>
          </a:xfrm>
          <a:prstGeom prst="rect">
            <a:avLst/>
          </a:prstGeom>
          <a:noFill/>
        </p:spPr>
        <p:txBody>
          <a:bodyPr wrap="square" rtlCol="0">
            <a:spAutoFit/>
          </a:bodyPr>
          <a:lstStyle/>
          <a:p>
            <a:r>
              <a:rPr lang="en-US" altLang="ko-KR" sz="1350" dirty="0">
                <a:solidFill>
                  <a:srgbClr val="6096C8"/>
                </a:solidFill>
                <a:latin typeface="Arial Rounded MT Bold" panose="020F0704030504030204" pitchFamily="34" charset="0"/>
                <a:cs typeface="Arial" pitchFamily="34" charset="0"/>
              </a:rPr>
              <a:t>You can simply impress your audience and add a unique zing and appeal to your Presentations. Easy to change colors, photos and Text. Get a modern PowerPoint  Presentation that is beautifully designed. You can simply impress your audience and add a unique zing and appeal to your Presentations. </a:t>
            </a:r>
          </a:p>
        </p:txBody>
      </p:sp>
      <p:sp>
        <p:nvSpPr>
          <p:cNvPr id="5" name="AutoShape 3"/>
          <p:cNvSpPr>
            <a:spLocks noChangeAspect="1" noChangeArrowheads="1" noTextEdit="1"/>
          </p:cNvSpPr>
          <p:nvPr/>
        </p:nvSpPr>
        <p:spPr bwMode="auto">
          <a:xfrm>
            <a:off x="-47625" y="2709862"/>
            <a:ext cx="4532710" cy="2433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s-PE" sz="1350"/>
          </a:p>
        </p:txBody>
      </p:sp>
      <p:sp>
        <p:nvSpPr>
          <p:cNvPr id="17" name="TextBox 16">
            <a:extLst>
              <a:ext uri="{FF2B5EF4-FFF2-40B4-BE49-F238E27FC236}">
                <a16:creationId xmlns:a16="http://schemas.microsoft.com/office/drawing/2014/main" id="{39BF6604-FAB0-4259-8E3A-A8B3F7568A24}"/>
              </a:ext>
            </a:extLst>
          </p:cNvPr>
          <p:cNvSpPr txBox="1"/>
          <p:nvPr/>
        </p:nvSpPr>
        <p:spPr>
          <a:xfrm>
            <a:off x="611970" y="238008"/>
            <a:ext cx="3989253" cy="1292662"/>
          </a:xfrm>
          <a:prstGeom prst="rect">
            <a:avLst/>
          </a:prstGeom>
          <a:noFill/>
        </p:spPr>
        <p:txBody>
          <a:bodyPr wrap="square" lIns="36000" tIns="0" rIns="18000" bIns="0" rtlCol="0">
            <a:spAutoFit/>
          </a:bodyPr>
          <a:lstStyle/>
          <a:p>
            <a:r>
              <a:rPr lang="en-US" altLang="ko-KR" sz="2800" b="1" dirty="0">
                <a:solidFill>
                  <a:srgbClr val="E2898B"/>
                </a:solidFill>
                <a:latin typeface="+mj-lt"/>
                <a:cs typeface="Arial" pitchFamily="34" charset="0"/>
              </a:rPr>
              <a:t>We Create Professional Presentation Designed</a:t>
            </a:r>
            <a:endParaRPr lang="ko-KR" altLang="en-US" sz="2800" b="1" dirty="0">
              <a:solidFill>
                <a:srgbClr val="E2898B"/>
              </a:solidFill>
              <a:latin typeface="+mj-lt"/>
              <a:cs typeface="Arial" pitchFamily="34" charset="0"/>
            </a:endParaRPr>
          </a:p>
        </p:txBody>
      </p:sp>
      <p:sp>
        <p:nvSpPr>
          <p:cNvPr id="7" name="TextBox 11">
            <a:extLst>
              <a:ext uri="{FF2B5EF4-FFF2-40B4-BE49-F238E27FC236}">
                <a16:creationId xmlns:a16="http://schemas.microsoft.com/office/drawing/2014/main" id="{28765A1A-E430-484C-9685-50871E6809BA}"/>
              </a:ext>
            </a:extLst>
          </p:cNvPr>
          <p:cNvSpPr txBox="1"/>
          <p:nvPr/>
        </p:nvSpPr>
        <p:spPr>
          <a:xfrm>
            <a:off x="4547618" y="1183924"/>
            <a:ext cx="4345810" cy="1546577"/>
          </a:xfrm>
          <a:prstGeom prst="rect">
            <a:avLst/>
          </a:prstGeom>
          <a:noFill/>
        </p:spPr>
        <p:txBody>
          <a:bodyPr wrap="square" rtlCol="0">
            <a:spAutoFit/>
          </a:bodyPr>
          <a:lstStyle/>
          <a:p>
            <a:r>
              <a:rPr lang="en-US" altLang="ko-KR" sz="1350" dirty="0">
                <a:solidFill>
                  <a:srgbClr val="6096C8"/>
                </a:solidFill>
                <a:latin typeface="Arial Rounded MT Bold" panose="020F0704030504030204" pitchFamily="34" charset="0"/>
                <a:cs typeface="Arial" pitchFamily="34" charset="0"/>
              </a:rPr>
              <a:t>You can simply impress your audience and add a unique zing and appeal to your Presentations. Easy to change colors, photos and Text. Get a modern PowerPoint  Presentation that is beautifully designed. You can simply impress your audience and add a unique zing and appeal to your Presentations. </a:t>
            </a:r>
          </a:p>
        </p:txBody>
      </p:sp>
      <p:pic>
        <p:nvPicPr>
          <p:cNvPr id="6" name="Imagen 5"/>
          <p:cNvPicPr>
            <a:picLocks noChangeAspect="1"/>
          </p:cNvPicPr>
          <p:nvPr/>
        </p:nvPicPr>
        <p:blipFill>
          <a:blip r:embed="rId2"/>
          <a:stretch>
            <a:fillRect/>
          </a:stretch>
        </p:blipFill>
        <p:spPr>
          <a:xfrm>
            <a:off x="832099" y="1718641"/>
            <a:ext cx="3026478" cy="3026478"/>
          </a:xfrm>
          <a:prstGeom prst="rect">
            <a:avLst/>
          </a:prstGeom>
        </p:spPr>
      </p:pic>
      <p:sp>
        <p:nvSpPr>
          <p:cNvPr id="2" name="Freeform 5">
            <a:extLst>
              <a:ext uri="{FF2B5EF4-FFF2-40B4-BE49-F238E27FC236}">
                <a16:creationId xmlns:a16="http://schemas.microsoft.com/office/drawing/2014/main" id="{B83FDC81-EF04-E7D8-3F0D-5399CC3928BB}"/>
              </a:ext>
            </a:extLst>
          </p:cNvPr>
          <p:cNvSpPr/>
          <p:nvPr/>
        </p:nvSpPr>
        <p:spPr bwMode="auto">
          <a:xfrm rot="16200000" flipH="1" flipV="1">
            <a:off x="-367950" y="356147"/>
            <a:ext cx="1203822" cy="478146"/>
          </a:xfrm>
          <a:custGeom>
            <a:avLst/>
            <a:gdLst>
              <a:gd name="T0" fmla="*/ 5233 w 5233"/>
              <a:gd name="T1" fmla="*/ 1294 h 1294"/>
              <a:gd name="T2" fmla="*/ 0 w 5233"/>
              <a:gd name="T3" fmla="*/ 1294 h 1294"/>
              <a:gd name="T4" fmla="*/ 0 w 5233"/>
              <a:gd name="T5" fmla="*/ 0 h 1294"/>
              <a:gd name="T6" fmla="*/ 3097 w 5233"/>
              <a:gd name="T7" fmla="*/ 0 h 1294"/>
              <a:gd name="T8" fmla="*/ 5233 w 5233"/>
              <a:gd name="T9" fmla="*/ 1294 h 1294"/>
            </a:gdLst>
            <a:ahLst/>
            <a:cxnLst>
              <a:cxn ang="0">
                <a:pos x="T0" y="T1"/>
              </a:cxn>
              <a:cxn ang="0">
                <a:pos x="T2" y="T3"/>
              </a:cxn>
              <a:cxn ang="0">
                <a:pos x="T4" y="T5"/>
              </a:cxn>
              <a:cxn ang="0">
                <a:pos x="T6" y="T7"/>
              </a:cxn>
              <a:cxn ang="0">
                <a:pos x="T8" y="T9"/>
              </a:cxn>
            </a:cxnLst>
            <a:rect l="0" t="0" r="r" b="b"/>
            <a:pathLst>
              <a:path w="5233" h="1294">
                <a:moveTo>
                  <a:pt x="5233" y="1294"/>
                </a:moveTo>
                <a:lnTo>
                  <a:pt x="0" y="1294"/>
                </a:lnTo>
                <a:lnTo>
                  <a:pt x="0" y="0"/>
                </a:lnTo>
                <a:lnTo>
                  <a:pt x="3097" y="0"/>
                </a:lnTo>
                <a:lnTo>
                  <a:pt x="5233" y="1294"/>
                </a:lnTo>
                <a:close/>
              </a:path>
            </a:pathLst>
          </a:custGeom>
          <a:solidFill>
            <a:srgbClr val="6096C8"/>
          </a:solidFill>
          <a:ln>
            <a:noFill/>
          </a:ln>
        </p:spPr>
        <p:txBody>
          <a:bodyPr vert="horz" wrap="square" lIns="91440" tIns="45720" rIns="91440" bIns="45720" numCol="1" anchor="t" anchorCtr="0" compatLnSpc="1">
            <a:prstTxWarp prst="textNoShape">
              <a:avLst/>
            </a:prstTxWarp>
          </a:bodyPr>
          <a:lstStyle/>
          <a:p>
            <a:endParaRPr lang="es-ES" sz="2100">
              <a:solidFill>
                <a:schemeClr val="tx1">
                  <a:lumMod val="65000"/>
                  <a:lumOff val="35000"/>
                </a:schemeClr>
              </a:solidFill>
            </a:endParaRPr>
          </a:p>
        </p:txBody>
      </p:sp>
      <p:sp>
        <p:nvSpPr>
          <p:cNvPr id="3" name="Freeform 5">
            <a:extLst>
              <a:ext uri="{FF2B5EF4-FFF2-40B4-BE49-F238E27FC236}">
                <a16:creationId xmlns:a16="http://schemas.microsoft.com/office/drawing/2014/main" id="{05462851-1C0D-6776-D222-B372D1AA1574}"/>
              </a:ext>
            </a:extLst>
          </p:cNvPr>
          <p:cNvSpPr/>
          <p:nvPr/>
        </p:nvSpPr>
        <p:spPr bwMode="auto">
          <a:xfrm rot="16200000" flipH="1">
            <a:off x="8274957" y="362684"/>
            <a:ext cx="1243987" cy="494099"/>
          </a:xfrm>
          <a:custGeom>
            <a:avLst/>
            <a:gdLst>
              <a:gd name="T0" fmla="*/ 5233 w 5233"/>
              <a:gd name="T1" fmla="*/ 1294 h 1294"/>
              <a:gd name="T2" fmla="*/ 0 w 5233"/>
              <a:gd name="T3" fmla="*/ 1294 h 1294"/>
              <a:gd name="T4" fmla="*/ 0 w 5233"/>
              <a:gd name="T5" fmla="*/ 0 h 1294"/>
              <a:gd name="T6" fmla="*/ 3097 w 5233"/>
              <a:gd name="T7" fmla="*/ 0 h 1294"/>
              <a:gd name="T8" fmla="*/ 5233 w 5233"/>
              <a:gd name="T9" fmla="*/ 1294 h 1294"/>
            </a:gdLst>
            <a:ahLst/>
            <a:cxnLst>
              <a:cxn ang="0">
                <a:pos x="T0" y="T1"/>
              </a:cxn>
              <a:cxn ang="0">
                <a:pos x="T2" y="T3"/>
              </a:cxn>
              <a:cxn ang="0">
                <a:pos x="T4" y="T5"/>
              </a:cxn>
              <a:cxn ang="0">
                <a:pos x="T6" y="T7"/>
              </a:cxn>
              <a:cxn ang="0">
                <a:pos x="T8" y="T9"/>
              </a:cxn>
            </a:cxnLst>
            <a:rect l="0" t="0" r="r" b="b"/>
            <a:pathLst>
              <a:path w="5233" h="1294">
                <a:moveTo>
                  <a:pt x="5233" y="1294"/>
                </a:moveTo>
                <a:lnTo>
                  <a:pt x="0" y="1294"/>
                </a:lnTo>
                <a:lnTo>
                  <a:pt x="0" y="0"/>
                </a:lnTo>
                <a:lnTo>
                  <a:pt x="3097" y="0"/>
                </a:lnTo>
                <a:lnTo>
                  <a:pt x="5233" y="1294"/>
                </a:lnTo>
                <a:close/>
              </a:path>
            </a:pathLst>
          </a:custGeom>
          <a:solidFill>
            <a:srgbClr val="6096C8"/>
          </a:solidFill>
          <a:ln>
            <a:noFill/>
          </a:ln>
        </p:spPr>
        <p:txBody>
          <a:bodyPr vert="horz" wrap="square" lIns="91440" tIns="45720" rIns="91440" bIns="45720" numCol="1" anchor="t" anchorCtr="0" compatLnSpc="1">
            <a:prstTxWarp prst="textNoShape">
              <a:avLst/>
            </a:prstTxWarp>
          </a:bodyPr>
          <a:lstStyle/>
          <a:p>
            <a:endParaRPr lang="es-ES" sz="2100">
              <a:solidFill>
                <a:schemeClr val="tx1">
                  <a:lumMod val="65000"/>
                  <a:lumOff val="35000"/>
                </a:schemeClr>
              </a:solidFill>
            </a:endParaRPr>
          </a:p>
        </p:txBody>
      </p:sp>
    </p:spTree>
    <p:extLst>
      <p:ext uri="{BB962C8B-B14F-4D97-AF65-F5344CB8AC3E}">
        <p14:creationId xmlns:p14="http://schemas.microsoft.com/office/powerpoint/2010/main" val="221540275"/>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Elipse 6"/>
          <p:cNvSpPr/>
          <p:nvPr/>
        </p:nvSpPr>
        <p:spPr>
          <a:xfrm>
            <a:off x="3455876" y="4626081"/>
            <a:ext cx="2376264" cy="447439"/>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AR">
              <a:solidFill>
                <a:srgbClr val="027696"/>
              </a:solidFill>
            </a:endParaRPr>
          </a:p>
        </p:txBody>
      </p:sp>
      <p:sp>
        <p:nvSpPr>
          <p:cNvPr id="2" name="Text Placeholder 1"/>
          <p:cNvSpPr>
            <a:spLocks noGrp="1"/>
          </p:cNvSpPr>
          <p:nvPr>
            <p:ph type="subTitle" idx="1"/>
          </p:nvPr>
        </p:nvSpPr>
        <p:spPr>
          <a:xfrm>
            <a:off x="470991" y="273310"/>
            <a:ext cx="3859800" cy="704258"/>
          </a:xfrm>
        </p:spPr>
        <p:txBody>
          <a:bodyPr/>
          <a:lstStyle/>
          <a:p>
            <a:r>
              <a:rPr lang="en-US" altLang="ko-KR" sz="4000" b="1" dirty="0">
                <a:solidFill>
                  <a:srgbClr val="F7ADAC"/>
                </a:solidFill>
              </a:rPr>
              <a:t>Infographic Style</a:t>
            </a:r>
            <a:endParaRPr lang="ko-KR" altLang="en-US" sz="4000" b="1" dirty="0">
              <a:solidFill>
                <a:srgbClr val="F7ADAC"/>
              </a:solidFill>
            </a:endParaRPr>
          </a:p>
        </p:txBody>
      </p:sp>
      <p:sp>
        <p:nvSpPr>
          <p:cNvPr id="11" name="TextBox 10"/>
          <p:cNvSpPr txBox="1"/>
          <p:nvPr/>
        </p:nvSpPr>
        <p:spPr>
          <a:xfrm>
            <a:off x="905944" y="2654472"/>
            <a:ext cx="1415537" cy="276999"/>
          </a:xfrm>
          <a:prstGeom prst="rect">
            <a:avLst/>
          </a:prstGeom>
          <a:noFill/>
        </p:spPr>
        <p:txBody>
          <a:bodyPr wrap="square" rtlCol="0">
            <a:spAutoFit/>
          </a:bodyPr>
          <a:lstStyle/>
          <a:p>
            <a:pPr algn="ctr"/>
            <a:r>
              <a:rPr lang="en-US" altLang="ko-KR" sz="1200" b="1" dirty="0">
                <a:solidFill>
                  <a:srgbClr val="027696"/>
                </a:solidFill>
                <a:cs typeface="Arial" pitchFamily="34" charset="0"/>
              </a:rPr>
              <a:t>Your Text Here</a:t>
            </a:r>
            <a:endParaRPr lang="ko-KR" altLang="en-US" sz="1200" b="1" dirty="0">
              <a:solidFill>
                <a:srgbClr val="027696"/>
              </a:solidFill>
              <a:cs typeface="Arial" pitchFamily="34" charset="0"/>
            </a:endParaRPr>
          </a:p>
        </p:txBody>
      </p:sp>
      <p:sp>
        <p:nvSpPr>
          <p:cNvPr id="12" name="TextBox 11"/>
          <p:cNvSpPr txBox="1"/>
          <p:nvPr/>
        </p:nvSpPr>
        <p:spPr>
          <a:xfrm>
            <a:off x="905944" y="1625985"/>
            <a:ext cx="1415537" cy="276999"/>
          </a:xfrm>
          <a:prstGeom prst="rect">
            <a:avLst/>
          </a:prstGeom>
          <a:noFill/>
        </p:spPr>
        <p:txBody>
          <a:bodyPr wrap="square" rtlCol="0">
            <a:spAutoFit/>
          </a:bodyPr>
          <a:lstStyle/>
          <a:p>
            <a:pPr algn="ctr"/>
            <a:r>
              <a:rPr lang="en-US" altLang="ko-KR" sz="1200" b="1" dirty="0">
                <a:solidFill>
                  <a:srgbClr val="027696"/>
                </a:solidFill>
                <a:cs typeface="Arial" pitchFamily="34" charset="0"/>
              </a:rPr>
              <a:t>Your Text Here</a:t>
            </a:r>
            <a:endParaRPr lang="ko-KR" altLang="en-US" sz="1200" b="1" dirty="0">
              <a:solidFill>
                <a:srgbClr val="027696"/>
              </a:solidFill>
              <a:cs typeface="Arial" pitchFamily="34" charset="0"/>
            </a:endParaRPr>
          </a:p>
        </p:txBody>
      </p:sp>
      <p:sp>
        <p:nvSpPr>
          <p:cNvPr id="13" name="TextBox 12"/>
          <p:cNvSpPr txBox="1"/>
          <p:nvPr/>
        </p:nvSpPr>
        <p:spPr>
          <a:xfrm>
            <a:off x="905944" y="3652665"/>
            <a:ext cx="1415537" cy="276999"/>
          </a:xfrm>
          <a:prstGeom prst="rect">
            <a:avLst/>
          </a:prstGeom>
          <a:noFill/>
        </p:spPr>
        <p:txBody>
          <a:bodyPr wrap="square" rtlCol="0">
            <a:spAutoFit/>
          </a:bodyPr>
          <a:lstStyle/>
          <a:p>
            <a:pPr algn="ctr"/>
            <a:r>
              <a:rPr lang="en-US" altLang="ko-KR" sz="1200" b="1" dirty="0">
                <a:solidFill>
                  <a:srgbClr val="027696"/>
                </a:solidFill>
                <a:cs typeface="Arial" pitchFamily="34" charset="0"/>
              </a:rPr>
              <a:t>Your Text Here</a:t>
            </a:r>
            <a:endParaRPr lang="ko-KR" altLang="en-US" sz="1200" b="1" dirty="0">
              <a:solidFill>
                <a:srgbClr val="027696"/>
              </a:solidFill>
              <a:cs typeface="Arial" pitchFamily="34" charset="0"/>
            </a:endParaRPr>
          </a:p>
        </p:txBody>
      </p:sp>
      <p:sp>
        <p:nvSpPr>
          <p:cNvPr id="14" name="TextBox 13"/>
          <p:cNvSpPr txBox="1"/>
          <p:nvPr/>
        </p:nvSpPr>
        <p:spPr>
          <a:xfrm>
            <a:off x="6237769" y="480363"/>
            <a:ext cx="2376264" cy="584775"/>
          </a:xfrm>
          <a:prstGeom prst="rect">
            <a:avLst/>
          </a:prstGeom>
          <a:noFill/>
        </p:spPr>
        <p:txBody>
          <a:bodyPr wrap="square" rtlCol="0">
            <a:spAutoFit/>
          </a:bodyPr>
          <a:lstStyle/>
          <a:p>
            <a:r>
              <a:rPr lang="en-US" altLang="ko-KR" sz="1600" b="1" dirty="0">
                <a:solidFill>
                  <a:srgbClr val="027696"/>
                </a:solidFill>
                <a:cs typeface="Arial" pitchFamily="34" charset="0"/>
              </a:rPr>
              <a:t>Modern  PowerPoint  Presentation</a:t>
            </a:r>
            <a:endParaRPr lang="ko-KR" altLang="en-US" sz="1600" b="1" dirty="0">
              <a:solidFill>
                <a:srgbClr val="027696"/>
              </a:solidFill>
              <a:cs typeface="Arial" pitchFamily="34" charset="0"/>
            </a:endParaRPr>
          </a:p>
        </p:txBody>
      </p:sp>
      <p:sp>
        <p:nvSpPr>
          <p:cNvPr id="15" name="TextBox 14"/>
          <p:cNvSpPr txBox="1"/>
          <p:nvPr/>
        </p:nvSpPr>
        <p:spPr>
          <a:xfrm>
            <a:off x="6237769" y="1625985"/>
            <a:ext cx="2698953" cy="2862322"/>
          </a:xfrm>
          <a:prstGeom prst="rect">
            <a:avLst/>
          </a:prstGeom>
          <a:noFill/>
        </p:spPr>
        <p:txBody>
          <a:bodyPr wrap="square" rtlCol="0">
            <a:spAutoFit/>
          </a:bodyPr>
          <a:lstStyle/>
          <a:p>
            <a:r>
              <a:rPr lang="en-US" altLang="ko-KR" sz="1200" dirty="0">
                <a:solidFill>
                  <a:srgbClr val="027696"/>
                </a:solidFill>
                <a:cs typeface="Arial" pitchFamily="34" charset="0"/>
              </a:rPr>
              <a:t>Get a modern PowerPoint  Presentation that is beautifully designed.  Easy to change colors, photos and Text. You can simply impress your audience and add a unique zing and appeal to your Presentations. Easy to change colors, photos and Text. Get a modern PowerPoint  Presentation that is beautifully designed.  </a:t>
            </a:r>
          </a:p>
          <a:p>
            <a:endParaRPr lang="en-US" altLang="ko-KR" sz="1200" dirty="0">
              <a:solidFill>
                <a:srgbClr val="027696"/>
              </a:solidFill>
              <a:cs typeface="Arial" pitchFamily="34" charset="0"/>
            </a:endParaRPr>
          </a:p>
          <a:p>
            <a:r>
              <a:rPr lang="en-US" altLang="ko-KR" sz="1200" dirty="0">
                <a:solidFill>
                  <a:srgbClr val="027696"/>
                </a:solidFill>
                <a:cs typeface="Arial" pitchFamily="34" charset="0"/>
              </a:rPr>
              <a:t>Easy to change colors, photos and Text. You can simply impress your audience and add a unique zing and appeal to your Presentations. </a:t>
            </a:r>
          </a:p>
        </p:txBody>
      </p:sp>
      <p:sp>
        <p:nvSpPr>
          <p:cNvPr id="16" name="TextBox 15"/>
          <p:cNvSpPr txBox="1"/>
          <p:nvPr/>
        </p:nvSpPr>
        <p:spPr>
          <a:xfrm>
            <a:off x="6237769" y="1191673"/>
            <a:ext cx="4104456" cy="307777"/>
          </a:xfrm>
          <a:prstGeom prst="rect">
            <a:avLst/>
          </a:prstGeom>
          <a:noFill/>
        </p:spPr>
        <p:txBody>
          <a:bodyPr wrap="square" rtlCol="0">
            <a:spAutoFit/>
          </a:bodyPr>
          <a:lstStyle/>
          <a:p>
            <a:r>
              <a:rPr lang="en-US" altLang="ko-KR" sz="1400" b="1" dirty="0">
                <a:solidFill>
                  <a:srgbClr val="027696"/>
                </a:solidFill>
                <a:cs typeface="Arial" pitchFamily="34" charset="0"/>
              </a:rPr>
              <a:t>Your Text Here</a:t>
            </a:r>
            <a:endParaRPr lang="ko-KR" altLang="en-US" sz="1400" b="1" dirty="0">
              <a:solidFill>
                <a:srgbClr val="027696"/>
              </a:solidFill>
              <a:cs typeface="Arial" pitchFamily="34" charset="0"/>
            </a:endParaRPr>
          </a:p>
        </p:txBody>
      </p:sp>
      <p:pic>
        <p:nvPicPr>
          <p:cNvPr id="5" name="Imagen 4"/>
          <p:cNvPicPr>
            <a:picLocks noChangeAspect="1"/>
          </p:cNvPicPr>
          <p:nvPr/>
        </p:nvPicPr>
        <p:blipFill>
          <a:blip r:embed="rId2"/>
          <a:stretch>
            <a:fillRect/>
          </a:stretch>
        </p:blipFill>
        <p:spPr>
          <a:xfrm>
            <a:off x="3196244" y="1395275"/>
            <a:ext cx="2635896" cy="2813099"/>
          </a:xfrm>
          <a:prstGeom prst="rect">
            <a:avLst/>
          </a:prstGeom>
        </p:spPr>
      </p:pic>
      <p:sp>
        <p:nvSpPr>
          <p:cNvPr id="3" name="Freeform 5">
            <a:extLst>
              <a:ext uri="{FF2B5EF4-FFF2-40B4-BE49-F238E27FC236}">
                <a16:creationId xmlns:a16="http://schemas.microsoft.com/office/drawing/2014/main" id="{F19F662A-2C15-3E04-B970-9BD416306E93}"/>
              </a:ext>
            </a:extLst>
          </p:cNvPr>
          <p:cNvSpPr/>
          <p:nvPr/>
        </p:nvSpPr>
        <p:spPr bwMode="auto">
          <a:xfrm rot="16200000" flipH="1" flipV="1">
            <a:off x="-367950" y="356147"/>
            <a:ext cx="1203822" cy="478146"/>
          </a:xfrm>
          <a:custGeom>
            <a:avLst/>
            <a:gdLst>
              <a:gd name="T0" fmla="*/ 5233 w 5233"/>
              <a:gd name="T1" fmla="*/ 1294 h 1294"/>
              <a:gd name="T2" fmla="*/ 0 w 5233"/>
              <a:gd name="T3" fmla="*/ 1294 h 1294"/>
              <a:gd name="T4" fmla="*/ 0 w 5233"/>
              <a:gd name="T5" fmla="*/ 0 h 1294"/>
              <a:gd name="T6" fmla="*/ 3097 w 5233"/>
              <a:gd name="T7" fmla="*/ 0 h 1294"/>
              <a:gd name="T8" fmla="*/ 5233 w 5233"/>
              <a:gd name="T9" fmla="*/ 1294 h 1294"/>
            </a:gdLst>
            <a:ahLst/>
            <a:cxnLst>
              <a:cxn ang="0">
                <a:pos x="T0" y="T1"/>
              </a:cxn>
              <a:cxn ang="0">
                <a:pos x="T2" y="T3"/>
              </a:cxn>
              <a:cxn ang="0">
                <a:pos x="T4" y="T5"/>
              </a:cxn>
              <a:cxn ang="0">
                <a:pos x="T6" y="T7"/>
              </a:cxn>
              <a:cxn ang="0">
                <a:pos x="T8" y="T9"/>
              </a:cxn>
            </a:cxnLst>
            <a:rect l="0" t="0" r="r" b="b"/>
            <a:pathLst>
              <a:path w="5233" h="1294">
                <a:moveTo>
                  <a:pt x="5233" y="1294"/>
                </a:moveTo>
                <a:lnTo>
                  <a:pt x="0" y="1294"/>
                </a:lnTo>
                <a:lnTo>
                  <a:pt x="0" y="0"/>
                </a:lnTo>
                <a:lnTo>
                  <a:pt x="3097" y="0"/>
                </a:lnTo>
                <a:lnTo>
                  <a:pt x="5233" y="1294"/>
                </a:lnTo>
                <a:close/>
              </a:path>
            </a:pathLst>
          </a:custGeom>
          <a:solidFill>
            <a:srgbClr val="6096C8"/>
          </a:solidFill>
          <a:ln>
            <a:noFill/>
          </a:ln>
        </p:spPr>
        <p:txBody>
          <a:bodyPr vert="horz" wrap="square" lIns="91440" tIns="45720" rIns="91440" bIns="45720" numCol="1" anchor="t" anchorCtr="0" compatLnSpc="1">
            <a:prstTxWarp prst="textNoShape">
              <a:avLst/>
            </a:prstTxWarp>
          </a:bodyPr>
          <a:lstStyle/>
          <a:p>
            <a:endParaRPr lang="es-ES" sz="2100">
              <a:solidFill>
                <a:schemeClr val="tx1">
                  <a:lumMod val="65000"/>
                  <a:lumOff val="35000"/>
                </a:schemeClr>
              </a:solidFill>
            </a:endParaRPr>
          </a:p>
        </p:txBody>
      </p:sp>
      <p:sp>
        <p:nvSpPr>
          <p:cNvPr id="4" name="Freeform 5">
            <a:extLst>
              <a:ext uri="{FF2B5EF4-FFF2-40B4-BE49-F238E27FC236}">
                <a16:creationId xmlns:a16="http://schemas.microsoft.com/office/drawing/2014/main" id="{98A82CA3-6693-E1FC-7E6C-4DE5EC5A68C2}"/>
              </a:ext>
            </a:extLst>
          </p:cNvPr>
          <p:cNvSpPr/>
          <p:nvPr/>
        </p:nvSpPr>
        <p:spPr bwMode="auto">
          <a:xfrm rot="16200000" flipH="1">
            <a:off x="8274957" y="362684"/>
            <a:ext cx="1243987" cy="494099"/>
          </a:xfrm>
          <a:custGeom>
            <a:avLst/>
            <a:gdLst>
              <a:gd name="T0" fmla="*/ 5233 w 5233"/>
              <a:gd name="T1" fmla="*/ 1294 h 1294"/>
              <a:gd name="T2" fmla="*/ 0 w 5233"/>
              <a:gd name="T3" fmla="*/ 1294 h 1294"/>
              <a:gd name="T4" fmla="*/ 0 w 5233"/>
              <a:gd name="T5" fmla="*/ 0 h 1294"/>
              <a:gd name="T6" fmla="*/ 3097 w 5233"/>
              <a:gd name="T7" fmla="*/ 0 h 1294"/>
              <a:gd name="T8" fmla="*/ 5233 w 5233"/>
              <a:gd name="T9" fmla="*/ 1294 h 1294"/>
            </a:gdLst>
            <a:ahLst/>
            <a:cxnLst>
              <a:cxn ang="0">
                <a:pos x="T0" y="T1"/>
              </a:cxn>
              <a:cxn ang="0">
                <a:pos x="T2" y="T3"/>
              </a:cxn>
              <a:cxn ang="0">
                <a:pos x="T4" y="T5"/>
              </a:cxn>
              <a:cxn ang="0">
                <a:pos x="T6" y="T7"/>
              </a:cxn>
              <a:cxn ang="0">
                <a:pos x="T8" y="T9"/>
              </a:cxn>
            </a:cxnLst>
            <a:rect l="0" t="0" r="r" b="b"/>
            <a:pathLst>
              <a:path w="5233" h="1294">
                <a:moveTo>
                  <a:pt x="5233" y="1294"/>
                </a:moveTo>
                <a:lnTo>
                  <a:pt x="0" y="1294"/>
                </a:lnTo>
                <a:lnTo>
                  <a:pt x="0" y="0"/>
                </a:lnTo>
                <a:lnTo>
                  <a:pt x="3097" y="0"/>
                </a:lnTo>
                <a:lnTo>
                  <a:pt x="5233" y="1294"/>
                </a:lnTo>
                <a:close/>
              </a:path>
            </a:pathLst>
          </a:custGeom>
          <a:solidFill>
            <a:srgbClr val="6096C8"/>
          </a:solidFill>
          <a:ln>
            <a:noFill/>
          </a:ln>
        </p:spPr>
        <p:txBody>
          <a:bodyPr vert="horz" wrap="square" lIns="91440" tIns="45720" rIns="91440" bIns="45720" numCol="1" anchor="t" anchorCtr="0" compatLnSpc="1">
            <a:prstTxWarp prst="textNoShape">
              <a:avLst/>
            </a:prstTxWarp>
          </a:bodyPr>
          <a:lstStyle/>
          <a:p>
            <a:endParaRPr lang="es-ES" sz="2100">
              <a:solidFill>
                <a:schemeClr val="tx1">
                  <a:lumMod val="65000"/>
                  <a:lumOff val="35000"/>
                </a:schemeClr>
              </a:solidFill>
            </a:endParaRPr>
          </a:p>
        </p:txBody>
      </p:sp>
    </p:spTree>
    <p:extLst>
      <p:ext uri="{BB962C8B-B14F-4D97-AF65-F5344CB8AC3E}">
        <p14:creationId xmlns:p14="http://schemas.microsoft.com/office/powerpoint/2010/main" val="655160065"/>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p:cNvSpPr>
            <a:spLocks noGrp="1"/>
          </p:cNvSpPr>
          <p:nvPr>
            <p:ph type="body" sz="quarter" idx="4294967295"/>
          </p:nvPr>
        </p:nvSpPr>
        <p:spPr>
          <a:xfrm>
            <a:off x="394169" y="123825"/>
            <a:ext cx="4487594" cy="594814"/>
          </a:xfrm>
        </p:spPr>
        <p:txBody>
          <a:bodyPr>
            <a:noAutofit/>
          </a:bodyPr>
          <a:lstStyle/>
          <a:p>
            <a:pPr marL="114300" indent="0">
              <a:buNone/>
            </a:pPr>
            <a:r>
              <a:rPr lang="en-US" altLang="ko-KR" sz="3200" dirty="0">
                <a:solidFill>
                  <a:schemeClr val="bg1"/>
                </a:solidFill>
              </a:rPr>
              <a:t>PowerPoint  Presentation</a:t>
            </a:r>
            <a:endParaRPr lang="ko-KR" altLang="en-US" sz="3200" dirty="0">
              <a:solidFill>
                <a:schemeClr val="bg1"/>
              </a:solidFill>
            </a:endParaRPr>
          </a:p>
        </p:txBody>
      </p:sp>
      <p:grpSp>
        <p:nvGrpSpPr>
          <p:cNvPr id="8" name="Group 7"/>
          <p:cNvGrpSpPr/>
          <p:nvPr/>
        </p:nvGrpSpPr>
        <p:grpSpPr>
          <a:xfrm>
            <a:off x="395536" y="843558"/>
            <a:ext cx="2376264" cy="1705289"/>
            <a:chOff x="395536" y="913120"/>
            <a:chExt cx="2376264" cy="1705289"/>
          </a:xfrm>
        </p:grpSpPr>
        <p:sp>
          <p:nvSpPr>
            <p:cNvPr id="6" name="TextBox 5"/>
            <p:cNvSpPr txBox="1"/>
            <p:nvPr/>
          </p:nvSpPr>
          <p:spPr>
            <a:xfrm>
              <a:off x="395536" y="1233414"/>
              <a:ext cx="2376264" cy="1384995"/>
            </a:xfrm>
            <a:prstGeom prst="rect">
              <a:avLst/>
            </a:prstGeom>
            <a:noFill/>
          </p:spPr>
          <p:txBody>
            <a:bodyPr wrap="square" rtlCol="0">
              <a:spAutoFit/>
            </a:bodyPr>
            <a:lstStyle/>
            <a:p>
              <a:r>
                <a:rPr lang="en-US" altLang="ko-KR" sz="1200" dirty="0">
                  <a:solidFill>
                    <a:srgbClr val="117A9A"/>
                  </a:solidFill>
                  <a:cs typeface="Arial" pitchFamily="34" charset="0"/>
                </a:rPr>
                <a:t>Get a modern PowerPoint  Presentation that is beautifully designed.  Easy to change colors, photos and Text. You can simply impress your audience and add a unique zing and appeal to your Presentations. </a:t>
              </a:r>
            </a:p>
          </p:txBody>
        </p:sp>
        <p:sp>
          <p:nvSpPr>
            <p:cNvPr id="7" name="TextBox 6"/>
            <p:cNvSpPr txBox="1"/>
            <p:nvPr/>
          </p:nvSpPr>
          <p:spPr>
            <a:xfrm>
              <a:off x="395536" y="913120"/>
              <a:ext cx="2376264" cy="307777"/>
            </a:xfrm>
            <a:prstGeom prst="rect">
              <a:avLst/>
            </a:prstGeom>
            <a:noFill/>
          </p:spPr>
          <p:txBody>
            <a:bodyPr wrap="square" rtlCol="0">
              <a:spAutoFit/>
            </a:bodyPr>
            <a:lstStyle/>
            <a:p>
              <a:r>
                <a:rPr lang="en-US" altLang="ko-KR" sz="1400" b="1" dirty="0">
                  <a:solidFill>
                    <a:srgbClr val="117A9A"/>
                  </a:solidFill>
                  <a:cs typeface="Arial" pitchFamily="34" charset="0"/>
                </a:rPr>
                <a:t>Your Text Here</a:t>
              </a:r>
              <a:endParaRPr lang="ko-KR" altLang="en-US" sz="1400" b="1" dirty="0">
                <a:solidFill>
                  <a:srgbClr val="117A9A"/>
                </a:solidFill>
                <a:cs typeface="Arial" pitchFamily="34" charset="0"/>
              </a:endParaRPr>
            </a:p>
          </p:txBody>
        </p:sp>
      </p:grpSp>
      <p:grpSp>
        <p:nvGrpSpPr>
          <p:cNvPr id="9" name="Group 8"/>
          <p:cNvGrpSpPr/>
          <p:nvPr/>
        </p:nvGrpSpPr>
        <p:grpSpPr>
          <a:xfrm>
            <a:off x="394169" y="2994060"/>
            <a:ext cx="2376264" cy="1705289"/>
            <a:chOff x="395536" y="913120"/>
            <a:chExt cx="2376264" cy="1705289"/>
          </a:xfrm>
        </p:grpSpPr>
        <p:sp>
          <p:nvSpPr>
            <p:cNvPr id="10" name="TextBox 9"/>
            <p:cNvSpPr txBox="1"/>
            <p:nvPr/>
          </p:nvSpPr>
          <p:spPr>
            <a:xfrm>
              <a:off x="395536" y="1233414"/>
              <a:ext cx="2376264" cy="1384995"/>
            </a:xfrm>
            <a:prstGeom prst="rect">
              <a:avLst/>
            </a:prstGeom>
            <a:noFill/>
          </p:spPr>
          <p:txBody>
            <a:bodyPr wrap="square" rtlCol="0">
              <a:spAutoFit/>
            </a:bodyPr>
            <a:lstStyle/>
            <a:p>
              <a:r>
                <a:rPr lang="en-US" altLang="ko-KR" sz="1200" dirty="0">
                  <a:solidFill>
                    <a:srgbClr val="117A9A"/>
                  </a:solidFill>
                  <a:cs typeface="Arial" pitchFamily="34" charset="0"/>
                </a:rPr>
                <a:t>Get a modern PowerPoint  Presentation that is beautifully designed.  Easy to change colors, photos and Text. You can simply impress your audience and add a unique zing and appeal to your Presentations. </a:t>
              </a:r>
            </a:p>
          </p:txBody>
        </p:sp>
        <p:sp>
          <p:nvSpPr>
            <p:cNvPr id="11" name="TextBox 10"/>
            <p:cNvSpPr txBox="1"/>
            <p:nvPr/>
          </p:nvSpPr>
          <p:spPr>
            <a:xfrm>
              <a:off x="395536" y="913120"/>
              <a:ext cx="2376264" cy="307777"/>
            </a:xfrm>
            <a:prstGeom prst="rect">
              <a:avLst/>
            </a:prstGeom>
            <a:noFill/>
          </p:spPr>
          <p:txBody>
            <a:bodyPr wrap="square" rtlCol="0">
              <a:spAutoFit/>
            </a:bodyPr>
            <a:lstStyle/>
            <a:p>
              <a:r>
                <a:rPr lang="en-US" altLang="ko-KR" sz="1400" b="1" dirty="0">
                  <a:solidFill>
                    <a:srgbClr val="117A9A"/>
                  </a:solidFill>
                  <a:cs typeface="Arial" pitchFamily="34" charset="0"/>
                </a:rPr>
                <a:t>Your Text Here</a:t>
              </a:r>
              <a:endParaRPr lang="ko-KR" altLang="en-US" sz="1400" b="1" dirty="0">
                <a:solidFill>
                  <a:srgbClr val="117A9A"/>
                </a:solidFill>
                <a:cs typeface="Arial" pitchFamily="34" charset="0"/>
              </a:endParaRPr>
            </a:p>
          </p:txBody>
        </p:sp>
      </p:grpSp>
      <p:grpSp>
        <p:nvGrpSpPr>
          <p:cNvPr id="12" name="Group 7"/>
          <p:cNvGrpSpPr/>
          <p:nvPr/>
        </p:nvGrpSpPr>
        <p:grpSpPr>
          <a:xfrm flipH="1">
            <a:off x="6387192" y="968363"/>
            <a:ext cx="2421241" cy="1737566"/>
            <a:chOff x="395536" y="913120"/>
            <a:chExt cx="2376264" cy="1705289"/>
          </a:xfrm>
        </p:grpSpPr>
        <p:sp>
          <p:nvSpPr>
            <p:cNvPr id="13" name="TextBox 5"/>
            <p:cNvSpPr txBox="1"/>
            <p:nvPr/>
          </p:nvSpPr>
          <p:spPr>
            <a:xfrm>
              <a:off x="395536" y="1233414"/>
              <a:ext cx="2376264" cy="1384995"/>
            </a:xfrm>
            <a:prstGeom prst="rect">
              <a:avLst/>
            </a:prstGeom>
            <a:noFill/>
          </p:spPr>
          <p:txBody>
            <a:bodyPr wrap="square" rtlCol="0">
              <a:spAutoFit/>
            </a:bodyPr>
            <a:lstStyle/>
            <a:p>
              <a:pPr algn="r"/>
              <a:r>
                <a:rPr lang="en-US" altLang="ko-KR" sz="1200" dirty="0">
                  <a:solidFill>
                    <a:srgbClr val="117A9A"/>
                  </a:solidFill>
                  <a:cs typeface="Arial" pitchFamily="34" charset="0"/>
                </a:rPr>
                <a:t>Get a modern PowerPoint  Presentation that is beautifully designed.  Easy to change colors, photos and Text. You can simply impress your audience and add a unique zing and appeal to your Presentations. </a:t>
              </a:r>
            </a:p>
          </p:txBody>
        </p:sp>
        <p:sp>
          <p:nvSpPr>
            <p:cNvPr id="14" name="TextBox 6"/>
            <p:cNvSpPr txBox="1"/>
            <p:nvPr/>
          </p:nvSpPr>
          <p:spPr>
            <a:xfrm>
              <a:off x="395536" y="913120"/>
              <a:ext cx="2376264" cy="307777"/>
            </a:xfrm>
            <a:prstGeom prst="rect">
              <a:avLst/>
            </a:prstGeom>
            <a:noFill/>
          </p:spPr>
          <p:txBody>
            <a:bodyPr wrap="square" rtlCol="0">
              <a:spAutoFit/>
            </a:bodyPr>
            <a:lstStyle/>
            <a:p>
              <a:pPr algn="r"/>
              <a:r>
                <a:rPr lang="en-US" altLang="ko-KR" sz="1400" b="1" dirty="0">
                  <a:solidFill>
                    <a:srgbClr val="117A9A"/>
                  </a:solidFill>
                  <a:cs typeface="Arial" pitchFamily="34" charset="0"/>
                </a:rPr>
                <a:t>Your Text Here</a:t>
              </a:r>
              <a:endParaRPr lang="ko-KR" altLang="en-US" sz="1400" b="1" dirty="0">
                <a:solidFill>
                  <a:srgbClr val="117A9A"/>
                </a:solidFill>
                <a:cs typeface="Arial" pitchFamily="34" charset="0"/>
              </a:endParaRPr>
            </a:p>
          </p:txBody>
        </p:sp>
      </p:grpSp>
      <p:grpSp>
        <p:nvGrpSpPr>
          <p:cNvPr id="15" name="Group 8"/>
          <p:cNvGrpSpPr/>
          <p:nvPr/>
        </p:nvGrpSpPr>
        <p:grpSpPr>
          <a:xfrm flipH="1">
            <a:off x="6385825" y="3118865"/>
            <a:ext cx="2421241" cy="1737566"/>
            <a:chOff x="395536" y="913120"/>
            <a:chExt cx="2376264" cy="1705289"/>
          </a:xfrm>
        </p:grpSpPr>
        <p:sp>
          <p:nvSpPr>
            <p:cNvPr id="16" name="TextBox 9"/>
            <p:cNvSpPr txBox="1"/>
            <p:nvPr/>
          </p:nvSpPr>
          <p:spPr>
            <a:xfrm>
              <a:off x="395536" y="1233414"/>
              <a:ext cx="2376264" cy="1384995"/>
            </a:xfrm>
            <a:prstGeom prst="rect">
              <a:avLst/>
            </a:prstGeom>
            <a:noFill/>
          </p:spPr>
          <p:txBody>
            <a:bodyPr wrap="square" rtlCol="0">
              <a:spAutoFit/>
            </a:bodyPr>
            <a:lstStyle/>
            <a:p>
              <a:pPr algn="r"/>
              <a:r>
                <a:rPr lang="en-US" altLang="ko-KR" sz="1200" dirty="0">
                  <a:solidFill>
                    <a:srgbClr val="117A9A"/>
                  </a:solidFill>
                  <a:cs typeface="Arial" pitchFamily="34" charset="0"/>
                </a:rPr>
                <a:t>Get a modern PowerPoint  Presentation that is beautifully designed.  Easy to change colors, photos and Text. You can simply impress your audience and add a unique zing and appeal to your Presentations. </a:t>
              </a:r>
            </a:p>
          </p:txBody>
        </p:sp>
        <p:sp>
          <p:nvSpPr>
            <p:cNvPr id="17" name="TextBox 10"/>
            <p:cNvSpPr txBox="1"/>
            <p:nvPr/>
          </p:nvSpPr>
          <p:spPr>
            <a:xfrm>
              <a:off x="395536" y="913120"/>
              <a:ext cx="2376264" cy="307777"/>
            </a:xfrm>
            <a:prstGeom prst="rect">
              <a:avLst/>
            </a:prstGeom>
            <a:noFill/>
          </p:spPr>
          <p:txBody>
            <a:bodyPr wrap="square" rtlCol="0">
              <a:spAutoFit/>
            </a:bodyPr>
            <a:lstStyle/>
            <a:p>
              <a:pPr algn="r"/>
              <a:r>
                <a:rPr lang="en-US" altLang="ko-KR" sz="1400" b="1" dirty="0">
                  <a:solidFill>
                    <a:srgbClr val="117A9A"/>
                  </a:solidFill>
                  <a:cs typeface="Arial" pitchFamily="34" charset="0"/>
                </a:rPr>
                <a:t>Your Text Here</a:t>
              </a:r>
              <a:endParaRPr lang="ko-KR" altLang="en-US" sz="1400" b="1" dirty="0">
                <a:solidFill>
                  <a:srgbClr val="117A9A"/>
                </a:solidFill>
                <a:cs typeface="Arial" pitchFamily="34" charset="0"/>
              </a:endParaRPr>
            </a:p>
          </p:txBody>
        </p:sp>
      </p:grpSp>
      <p:pic>
        <p:nvPicPr>
          <p:cNvPr id="4" name="Imagen 3"/>
          <p:cNvPicPr>
            <a:picLocks noChangeAspect="1"/>
          </p:cNvPicPr>
          <p:nvPr/>
        </p:nvPicPr>
        <p:blipFill>
          <a:blip r:embed="rId2"/>
          <a:stretch>
            <a:fillRect/>
          </a:stretch>
        </p:blipFill>
        <p:spPr>
          <a:xfrm>
            <a:off x="3064668" y="1294719"/>
            <a:ext cx="3026922" cy="3026922"/>
          </a:xfrm>
          <a:prstGeom prst="rect">
            <a:avLst/>
          </a:prstGeom>
        </p:spPr>
      </p:pic>
      <p:sp>
        <p:nvSpPr>
          <p:cNvPr id="3" name="Freeform 5">
            <a:extLst>
              <a:ext uri="{FF2B5EF4-FFF2-40B4-BE49-F238E27FC236}">
                <a16:creationId xmlns:a16="http://schemas.microsoft.com/office/drawing/2014/main" id="{4945E761-C7FC-4DF3-380E-5F061E8D7BE1}"/>
              </a:ext>
            </a:extLst>
          </p:cNvPr>
          <p:cNvSpPr/>
          <p:nvPr/>
        </p:nvSpPr>
        <p:spPr bwMode="auto">
          <a:xfrm rot="16200000" flipH="1" flipV="1">
            <a:off x="-367950" y="356147"/>
            <a:ext cx="1203822" cy="478146"/>
          </a:xfrm>
          <a:custGeom>
            <a:avLst/>
            <a:gdLst>
              <a:gd name="T0" fmla="*/ 5233 w 5233"/>
              <a:gd name="T1" fmla="*/ 1294 h 1294"/>
              <a:gd name="T2" fmla="*/ 0 w 5233"/>
              <a:gd name="T3" fmla="*/ 1294 h 1294"/>
              <a:gd name="T4" fmla="*/ 0 w 5233"/>
              <a:gd name="T5" fmla="*/ 0 h 1294"/>
              <a:gd name="T6" fmla="*/ 3097 w 5233"/>
              <a:gd name="T7" fmla="*/ 0 h 1294"/>
              <a:gd name="T8" fmla="*/ 5233 w 5233"/>
              <a:gd name="T9" fmla="*/ 1294 h 1294"/>
            </a:gdLst>
            <a:ahLst/>
            <a:cxnLst>
              <a:cxn ang="0">
                <a:pos x="T0" y="T1"/>
              </a:cxn>
              <a:cxn ang="0">
                <a:pos x="T2" y="T3"/>
              </a:cxn>
              <a:cxn ang="0">
                <a:pos x="T4" y="T5"/>
              </a:cxn>
              <a:cxn ang="0">
                <a:pos x="T6" y="T7"/>
              </a:cxn>
              <a:cxn ang="0">
                <a:pos x="T8" y="T9"/>
              </a:cxn>
            </a:cxnLst>
            <a:rect l="0" t="0" r="r" b="b"/>
            <a:pathLst>
              <a:path w="5233" h="1294">
                <a:moveTo>
                  <a:pt x="5233" y="1294"/>
                </a:moveTo>
                <a:lnTo>
                  <a:pt x="0" y="1294"/>
                </a:lnTo>
                <a:lnTo>
                  <a:pt x="0" y="0"/>
                </a:lnTo>
                <a:lnTo>
                  <a:pt x="3097" y="0"/>
                </a:lnTo>
                <a:lnTo>
                  <a:pt x="5233" y="1294"/>
                </a:lnTo>
                <a:close/>
              </a:path>
            </a:pathLst>
          </a:custGeom>
          <a:solidFill>
            <a:srgbClr val="6096C8"/>
          </a:solidFill>
          <a:ln>
            <a:noFill/>
          </a:ln>
        </p:spPr>
        <p:txBody>
          <a:bodyPr vert="horz" wrap="square" lIns="91440" tIns="45720" rIns="91440" bIns="45720" numCol="1" anchor="t" anchorCtr="0" compatLnSpc="1">
            <a:prstTxWarp prst="textNoShape">
              <a:avLst/>
            </a:prstTxWarp>
          </a:bodyPr>
          <a:lstStyle/>
          <a:p>
            <a:endParaRPr lang="es-ES" sz="2100">
              <a:solidFill>
                <a:schemeClr val="tx1">
                  <a:lumMod val="65000"/>
                  <a:lumOff val="35000"/>
                </a:schemeClr>
              </a:solidFill>
            </a:endParaRPr>
          </a:p>
        </p:txBody>
      </p:sp>
      <p:sp>
        <p:nvSpPr>
          <p:cNvPr id="5" name="Freeform 5">
            <a:extLst>
              <a:ext uri="{FF2B5EF4-FFF2-40B4-BE49-F238E27FC236}">
                <a16:creationId xmlns:a16="http://schemas.microsoft.com/office/drawing/2014/main" id="{EAFA964D-B899-68A0-A9F2-059B2A48FD1D}"/>
              </a:ext>
            </a:extLst>
          </p:cNvPr>
          <p:cNvSpPr/>
          <p:nvPr/>
        </p:nvSpPr>
        <p:spPr bwMode="auto">
          <a:xfrm rot="16200000" flipH="1">
            <a:off x="8274957" y="362684"/>
            <a:ext cx="1243987" cy="494099"/>
          </a:xfrm>
          <a:custGeom>
            <a:avLst/>
            <a:gdLst>
              <a:gd name="T0" fmla="*/ 5233 w 5233"/>
              <a:gd name="T1" fmla="*/ 1294 h 1294"/>
              <a:gd name="T2" fmla="*/ 0 w 5233"/>
              <a:gd name="T3" fmla="*/ 1294 h 1294"/>
              <a:gd name="T4" fmla="*/ 0 w 5233"/>
              <a:gd name="T5" fmla="*/ 0 h 1294"/>
              <a:gd name="T6" fmla="*/ 3097 w 5233"/>
              <a:gd name="T7" fmla="*/ 0 h 1294"/>
              <a:gd name="T8" fmla="*/ 5233 w 5233"/>
              <a:gd name="T9" fmla="*/ 1294 h 1294"/>
            </a:gdLst>
            <a:ahLst/>
            <a:cxnLst>
              <a:cxn ang="0">
                <a:pos x="T0" y="T1"/>
              </a:cxn>
              <a:cxn ang="0">
                <a:pos x="T2" y="T3"/>
              </a:cxn>
              <a:cxn ang="0">
                <a:pos x="T4" y="T5"/>
              </a:cxn>
              <a:cxn ang="0">
                <a:pos x="T6" y="T7"/>
              </a:cxn>
              <a:cxn ang="0">
                <a:pos x="T8" y="T9"/>
              </a:cxn>
            </a:cxnLst>
            <a:rect l="0" t="0" r="r" b="b"/>
            <a:pathLst>
              <a:path w="5233" h="1294">
                <a:moveTo>
                  <a:pt x="5233" y="1294"/>
                </a:moveTo>
                <a:lnTo>
                  <a:pt x="0" y="1294"/>
                </a:lnTo>
                <a:lnTo>
                  <a:pt x="0" y="0"/>
                </a:lnTo>
                <a:lnTo>
                  <a:pt x="3097" y="0"/>
                </a:lnTo>
                <a:lnTo>
                  <a:pt x="5233" y="1294"/>
                </a:lnTo>
                <a:close/>
              </a:path>
            </a:pathLst>
          </a:custGeom>
          <a:solidFill>
            <a:srgbClr val="6096C8"/>
          </a:solidFill>
          <a:ln>
            <a:noFill/>
          </a:ln>
        </p:spPr>
        <p:txBody>
          <a:bodyPr vert="horz" wrap="square" lIns="91440" tIns="45720" rIns="91440" bIns="45720" numCol="1" anchor="t" anchorCtr="0" compatLnSpc="1">
            <a:prstTxWarp prst="textNoShape">
              <a:avLst/>
            </a:prstTxWarp>
          </a:bodyPr>
          <a:lstStyle/>
          <a:p>
            <a:endParaRPr lang="es-ES" sz="2100">
              <a:solidFill>
                <a:schemeClr val="tx1">
                  <a:lumMod val="65000"/>
                  <a:lumOff val="35000"/>
                </a:schemeClr>
              </a:solidFill>
            </a:endParaRPr>
          </a:p>
        </p:txBody>
      </p:sp>
    </p:spTree>
    <p:extLst>
      <p:ext uri="{BB962C8B-B14F-4D97-AF65-F5344CB8AC3E}">
        <p14:creationId xmlns:p14="http://schemas.microsoft.com/office/powerpoint/2010/main" val="956785219"/>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2"/>
          <p:cNvSpPr txBox="1">
            <a:spLocks/>
          </p:cNvSpPr>
          <p:nvPr/>
        </p:nvSpPr>
        <p:spPr>
          <a:xfrm>
            <a:off x="526728" y="88582"/>
            <a:ext cx="5436096" cy="576064"/>
          </a:xfrm>
          <a:prstGeom prst="rect">
            <a:avLst/>
          </a:prstGeom>
        </p:spPr>
        <p:txBody>
          <a:bodyPr anchor="ctr"/>
          <a:lstStyle>
            <a:lvl1pPr algn="ctr" defTabSz="914400" rtl="0" eaLnBrk="1" latinLnBrk="1" hangingPunct="1">
              <a:spcBef>
                <a:spcPct val="0"/>
              </a:spcBef>
              <a:buNone/>
              <a:defRPr sz="4400" kern="1200">
                <a:solidFill>
                  <a:schemeClr val="tx1"/>
                </a:solidFill>
                <a:latin typeface="+mj-lt"/>
                <a:ea typeface="+mj-ea"/>
                <a:cs typeface="+mj-cs"/>
              </a:defRPr>
            </a:lvl1pPr>
          </a:lstStyle>
          <a:p>
            <a:pPr algn="l"/>
            <a:r>
              <a:rPr lang="en-US" sz="3200" dirty="0">
                <a:solidFill>
                  <a:schemeClr val="bg1"/>
                </a:solidFill>
                <a:latin typeface="Arial" pitchFamily="34" charset="0"/>
                <a:cs typeface="Arial" pitchFamily="34" charset="0"/>
              </a:rPr>
              <a:t>Agenda Style</a:t>
            </a:r>
          </a:p>
        </p:txBody>
      </p:sp>
      <p:sp>
        <p:nvSpPr>
          <p:cNvPr id="4" name="Rectangle 3"/>
          <p:cNvSpPr/>
          <p:nvPr/>
        </p:nvSpPr>
        <p:spPr>
          <a:xfrm>
            <a:off x="4567816" y="987574"/>
            <a:ext cx="36000" cy="3816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a:p>
        </p:txBody>
      </p:sp>
      <p:sp>
        <p:nvSpPr>
          <p:cNvPr id="5" name="Oval 4"/>
          <p:cNvSpPr/>
          <p:nvPr/>
        </p:nvSpPr>
        <p:spPr>
          <a:xfrm>
            <a:off x="4474682" y="1232173"/>
            <a:ext cx="216000" cy="216000"/>
          </a:xfrm>
          <a:prstGeom prst="ellipse">
            <a:avLst/>
          </a:prstGeom>
          <a:solidFill>
            <a:schemeClr val="accent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a:p>
        </p:txBody>
      </p:sp>
      <p:sp>
        <p:nvSpPr>
          <p:cNvPr id="6" name="Oval 5"/>
          <p:cNvSpPr/>
          <p:nvPr/>
        </p:nvSpPr>
        <p:spPr>
          <a:xfrm>
            <a:off x="4474682" y="1988263"/>
            <a:ext cx="216000" cy="216000"/>
          </a:xfrm>
          <a:prstGeom prst="ellipse">
            <a:avLst/>
          </a:prstGeom>
          <a:solidFill>
            <a:schemeClr val="accent3"/>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a:p>
        </p:txBody>
      </p:sp>
      <p:sp>
        <p:nvSpPr>
          <p:cNvPr id="7" name="Oval 6"/>
          <p:cNvSpPr/>
          <p:nvPr/>
        </p:nvSpPr>
        <p:spPr>
          <a:xfrm>
            <a:off x="4474682" y="2744353"/>
            <a:ext cx="216000" cy="216000"/>
          </a:xfrm>
          <a:prstGeom prst="ellipse">
            <a:avLst/>
          </a:prstGeom>
          <a:solidFill>
            <a:schemeClr val="accent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a:p>
        </p:txBody>
      </p:sp>
      <p:sp>
        <p:nvSpPr>
          <p:cNvPr id="8" name="Oval 7"/>
          <p:cNvSpPr/>
          <p:nvPr/>
        </p:nvSpPr>
        <p:spPr>
          <a:xfrm>
            <a:off x="4474682" y="3500443"/>
            <a:ext cx="216000" cy="216000"/>
          </a:xfrm>
          <a:prstGeom prst="ellipse">
            <a:avLst/>
          </a:prstGeom>
          <a:solidFill>
            <a:schemeClr val="accent3"/>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a:p>
        </p:txBody>
      </p:sp>
      <p:sp>
        <p:nvSpPr>
          <p:cNvPr id="9" name="Oval 8"/>
          <p:cNvSpPr/>
          <p:nvPr/>
        </p:nvSpPr>
        <p:spPr>
          <a:xfrm>
            <a:off x="4474682" y="4256533"/>
            <a:ext cx="216000" cy="216000"/>
          </a:xfrm>
          <a:prstGeom prst="ellipse">
            <a:avLst/>
          </a:prstGeom>
          <a:solidFill>
            <a:schemeClr val="accent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a:p>
        </p:txBody>
      </p:sp>
      <p:sp>
        <p:nvSpPr>
          <p:cNvPr id="10" name="TextBox 9"/>
          <p:cNvSpPr txBox="1"/>
          <p:nvPr/>
        </p:nvSpPr>
        <p:spPr>
          <a:xfrm>
            <a:off x="4815241" y="1109340"/>
            <a:ext cx="602699" cy="461665"/>
          </a:xfrm>
          <a:prstGeom prst="rect">
            <a:avLst/>
          </a:prstGeom>
          <a:noFill/>
        </p:spPr>
        <p:txBody>
          <a:bodyPr wrap="square" rtlCol="0">
            <a:spAutoFit/>
          </a:bodyPr>
          <a:lstStyle/>
          <a:p>
            <a:pPr algn="ctr"/>
            <a:r>
              <a:rPr lang="en-US" altLang="ko-KR" sz="2400" b="1" dirty="0">
                <a:solidFill>
                  <a:schemeClr val="bg1"/>
                </a:solidFill>
                <a:cs typeface="Arial" pitchFamily="34" charset="0"/>
              </a:rPr>
              <a:t>01</a:t>
            </a:r>
            <a:endParaRPr lang="ko-KR" altLang="en-US" sz="2400" b="1" dirty="0">
              <a:solidFill>
                <a:schemeClr val="bg1"/>
              </a:solidFill>
              <a:cs typeface="Arial" pitchFamily="34" charset="0"/>
            </a:endParaRPr>
          </a:p>
        </p:txBody>
      </p:sp>
      <p:sp>
        <p:nvSpPr>
          <p:cNvPr id="11" name="TextBox 10"/>
          <p:cNvSpPr txBox="1"/>
          <p:nvPr/>
        </p:nvSpPr>
        <p:spPr>
          <a:xfrm>
            <a:off x="4821293" y="1865430"/>
            <a:ext cx="602699" cy="461665"/>
          </a:xfrm>
          <a:prstGeom prst="rect">
            <a:avLst/>
          </a:prstGeom>
          <a:noFill/>
        </p:spPr>
        <p:txBody>
          <a:bodyPr wrap="square" rtlCol="0">
            <a:spAutoFit/>
          </a:bodyPr>
          <a:lstStyle/>
          <a:p>
            <a:pPr algn="ctr"/>
            <a:r>
              <a:rPr lang="en-US" altLang="ko-KR" sz="2400" b="1" dirty="0">
                <a:solidFill>
                  <a:schemeClr val="bg1"/>
                </a:solidFill>
                <a:cs typeface="Arial" pitchFamily="34" charset="0"/>
              </a:rPr>
              <a:t>02</a:t>
            </a:r>
            <a:endParaRPr lang="ko-KR" altLang="en-US" sz="2400" b="1" dirty="0">
              <a:solidFill>
                <a:schemeClr val="bg1"/>
              </a:solidFill>
              <a:cs typeface="Arial" pitchFamily="34" charset="0"/>
            </a:endParaRPr>
          </a:p>
        </p:txBody>
      </p:sp>
      <p:sp>
        <p:nvSpPr>
          <p:cNvPr id="12" name="TextBox 11"/>
          <p:cNvSpPr txBox="1"/>
          <p:nvPr/>
        </p:nvSpPr>
        <p:spPr>
          <a:xfrm>
            <a:off x="4827345" y="2621520"/>
            <a:ext cx="602699" cy="461665"/>
          </a:xfrm>
          <a:prstGeom prst="rect">
            <a:avLst/>
          </a:prstGeom>
          <a:noFill/>
        </p:spPr>
        <p:txBody>
          <a:bodyPr wrap="square" rtlCol="0">
            <a:spAutoFit/>
          </a:bodyPr>
          <a:lstStyle/>
          <a:p>
            <a:pPr algn="ctr"/>
            <a:r>
              <a:rPr lang="en-US" altLang="ko-KR" sz="2400" b="1" dirty="0">
                <a:solidFill>
                  <a:schemeClr val="bg1"/>
                </a:solidFill>
                <a:cs typeface="Arial" pitchFamily="34" charset="0"/>
              </a:rPr>
              <a:t>03</a:t>
            </a:r>
            <a:endParaRPr lang="ko-KR" altLang="en-US" sz="2400" b="1" dirty="0">
              <a:solidFill>
                <a:schemeClr val="bg1"/>
              </a:solidFill>
              <a:cs typeface="Arial" pitchFamily="34" charset="0"/>
            </a:endParaRPr>
          </a:p>
        </p:txBody>
      </p:sp>
      <p:sp>
        <p:nvSpPr>
          <p:cNvPr id="13" name="TextBox 12"/>
          <p:cNvSpPr txBox="1"/>
          <p:nvPr/>
        </p:nvSpPr>
        <p:spPr>
          <a:xfrm>
            <a:off x="4833397" y="3377610"/>
            <a:ext cx="602699" cy="461665"/>
          </a:xfrm>
          <a:prstGeom prst="rect">
            <a:avLst/>
          </a:prstGeom>
          <a:noFill/>
        </p:spPr>
        <p:txBody>
          <a:bodyPr wrap="square" rtlCol="0">
            <a:spAutoFit/>
          </a:bodyPr>
          <a:lstStyle/>
          <a:p>
            <a:pPr algn="ctr"/>
            <a:r>
              <a:rPr lang="en-US" altLang="ko-KR" sz="2400" b="1" dirty="0">
                <a:solidFill>
                  <a:schemeClr val="bg1"/>
                </a:solidFill>
                <a:cs typeface="Arial" pitchFamily="34" charset="0"/>
              </a:rPr>
              <a:t>04</a:t>
            </a:r>
            <a:endParaRPr lang="ko-KR" altLang="en-US" sz="2400" b="1" dirty="0">
              <a:solidFill>
                <a:schemeClr val="bg1"/>
              </a:solidFill>
              <a:cs typeface="Arial" pitchFamily="34" charset="0"/>
            </a:endParaRPr>
          </a:p>
        </p:txBody>
      </p:sp>
      <p:sp>
        <p:nvSpPr>
          <p:cNvPr id="14" name="TextBox 13"/>
          <p:cNvSpPr txBox="1"/>
          <p:nvPr/>
        </p:nvSpPr>
        <p:spPr>
          <a:xfrm>
            <a:off x="4797901" y="4152600"/>
            <a:ext cx="602699" cy="461665"/>
          </a:xfrm>
          <a:prstGeom prst="rect">
            <a:avLst/>
          </a:prstGeom>
          <a:noFill/>
        </p:spPr>
        <p:txBody>
          <a:bodyPr wrap="square" rtlCol="0">
            <a:spAutoFit/>
          </a:bodyPr>
          <a:lstStyle/>
          <a:p>
            <a:pPr algn="ctr"/>
            <a:r>
              <a:rPr lang="en-US" altLang="ko-KR" sz="2400" b="1" dirty="0">
                <a:solidFill>
                  <a:schemeClr val="bg1"/>
                </a:solidFill>
                <a:cs typeface="Arial" pitchFamily="34" charset="0"/>
              </a:rPr>
              <a:t>05</a:t>
            </a:r>
            <a:endParaRPr lang="ko-KR" altLang="en-US" sz="2400" b="1" dirty="0">
              <a:solidFill>
                <a:schemeClr val="bg1"/>
              </a:solidFill>
              <a:cs typeface="Arial" pitchFamily="34" charset="0"/>
            </a:endParaRPr>
          </a:p>
        </p:txBody>
      </p:sp>
      <p:grpSp>
        <p:nvGrpSpPr>
          <p:cNvPr id="15" name="Group 14"/>
          <p:cNvGrpSpPr/>
          <p:nvPr/>
        </p:nvGrpSpPr>
        <p:grpSpPr>
          <a:xfrm>
            <a:off x="5500861" y="1109340"/>
            <a:ext cx="3024336" cy="494026"/>
            <a:chOff x="803640" y="3362835"/>
            <a:chExt cx="2059657" cy="494026"/>
          </a:xfrm>
        </p:grpSpPr>
        <p:sp>
          <p:nvSpPr>
            <p:cNvPr id="16" name="TextBox 15"/>
            <p:cNvSpPr txBox="1"/>
            <p:nvPr/>
          </p:nvSpPr>
          <p:spPr>
            <a:xfrm>
              <a:off x="803640" y="3579862"/>
              <a:ext cx="2059657" cy="276999"/>
            </a:xfrm>
            <a:prstGeom prst="rect">
              <a:avLst/>
            </a:prstGeom>
            <a:noFill/>
          </p:spPr>
          <p:txBody>
            <a:bodyPr wrap="square" rtlCol="0">
              <a:spAutoFit/>
            </a:bodyPr>
            <a:lstStyle/>
            <a:p>
              <a:r>
                <a:rPr lang="en-US" altLang="ko-KR" sz="1200" dirty="0">
                  <a:solidFill>
                    <a:srgbClr val="027696"/>
                  </a:solidFill>
                  <a:cs typeface="Arial" pitchFamily="34" charset="0"/>
                </a:rPr>
                <a:t>Easy to change colors, photos and Text.</a:t>
              </a:r>
              <a:endParaRPr lang="ko-KR" altLang="en-US" sz="1200" dirty="0">
                <a:solidFill>
                  <a:srgbClr val="027696"/>
                </a:solidFill>
                <a:cs typeface="Arial" pitchFamily="34" charset="0"/>
              </a:endParaRPr>
            </a:p>
          </p:txBody>
        </p:sp>
        <p:sp>
          <p:nvSpPr>
            <p:cNvPr id="17" name="TextBox 16"/>
            <p:cNvSpPr txBox="1"/>
            <p:nvPr/>
          </p:nvSpPr>
          <p:spPr>
            <a:xfrm>
              <a:off x="803640" y="3362835"/>
              <a:ext cx="2059657" cy="276999"/>
            </a:xfrm>
            <a:prstGeom prst="rect">
              <a:avLst/>
            </a:prstGeom>
            <a:noFill/>
          </p:spPr>
          <p:txBody>
            <a:bodyPr wrap="square" rtlCol="0">
              <a:spAutoFit/>
            </a:bodyPr>
            <a:lstStyle/>
            <a:p>
              <a:r>
                <a:rPr lang="en-US" altLang="ko-KR" sz="1200" b="1" dirty="0">
                  <a:solidFill>
                    <a:srgbClr val="027696"/>
                  </a:solidFill>
                  <a:cs typeface="Arial" pitchFamily="34" charset="0"/>
                </a:rPr>
                <a:t>Your Text  Here</a:t>
              </a:r>
              <a:endParaRPr lang="ko-KR" altLang="en-US" sz="1200" b="1" dirty="0">
                <a:solidFill>
                  <a:srgbClr val="027696"/>
                </a:solidFill>
                <a:cs typeface="Arial" pitchFamily="34" charset="0"/>
              </a:endParaRPr>
            </a:p>
          </p:txBody>
        </p:sp>
      </p:grpSp>
      <p:grpSp>
        <p:nvGrpSpPr>
          <p:cNvPr id="18" name="Group 17"/>
          <p:cNvGrpSpPr/>
          <p:nvPr/>
        </p:nvGrpSpPr>
        <p:grpSpPr>
          <a:xfrm>
            <a:off x="5500861" y="1866110"/>
            <a:ext cx="3024336" cy="494026"/>
            <a:chOff x="803640" y="3362835"/>
            <a:chExt cx="2059657" cy="494026"/>
          </a:xfrm>
        </p:grpSpPr>
        <p:sp>
          <p:nvSpPr>
            <p:cNvPr id="19" name="TextBox 18"/>
            <p:cNvSpPr txBox="1"/>
            <p:nvPr/>
          </p:nvSpPr>
          <p:spPr>
            <a:xfrm>
              <a:off x="803640" y="3579862"/>
              <a:ext cx="2059657" cy="276999"/>
            </a:xfrm>
            <a:prstGeom prst="rect">
              <a:avLst/>
            </a:prstGeom>
            <a:noFill/>
          </p:spPr>
          <p:txBody>
            <a:bodyPr wrap="square" rtlCol="0">
              <a:spAutoFit/>
            </a:bodyPr>
            <a:lstStyle/>
            <a:p>
              <a:r>
                <a:rPr lang="en-US" altLang="ko-KR" sz="1200" dirty="0">
                  <a:solidFill>
                    <a:srgbClr val="027696"/>
                  </a:solidFill>
                  <a:cs typeface="Arial" pitchFamily="34" charset="0"/>
                </a:rPr>
                <a:t>Easy to change colors, photos and Text.</a:t>
              </a:r>
              <a:endParaRPr lang="ko-KR" altLang="en-US" sz="1200" dirty="0">
                <a:solidFill>
                  <a:srgbClr val="027696"/>
                </a:solidFill>
                <a:cs typeface="Arial" pitchFamily="34" charset="0"/>
              </a:endParaRPr>
            </a:p>
          </p:txBody>
        </p:sp>
        <p:sp>
          <p:nvSpPr>
            <p:cNvPr id="20" name="TextBox 19"/>
            <p:cNvSpPr txBox="1"/>
            <p:nvPr/>
          </p:nvSpPr>
          <p:spPr>
            <a:xfrm>
              <a:off x="803640" y="3362835"/>
              <a:ext cx="2059657" cy="276999"/>
            </a:xfrm>
            <a:prstGeom prst="rect">
              <a:avLst/>
            </a:prstGeom>
            <a:noFill/>
          </p:spPr>
          <p:txBody>
            <a:bodyPr wrap="square" rtlCol="0">
              <a:spAutoFit/>
            </a:bodyPr>
            <a:lstStyle/>
            <a:p>
              <a:r>
                <a:rPr lang="en-US" altLang="ko-KR" sz="1200" b="1" dirty="0">
                  <a:solidFill>
                    <a:srgbClr val="027696"/>
                  </a:solidFill>
                  <a:cs typeface="Arial" pitchFamily="34" charset="0"/>
                </a:rPr>
                <a:t>Your Text  Here</a:t>
              </a:r>
              <a:endParaRPr lang="ko-KR" altLang="en-US" sz="1200" b="1" dirty="0">
                <a:solidFill>
                  <a:srgbClr val="027696"/>
                </a:solidFill>
                <a:cs typeface="Arial" pitchFamily="34" charset="0"/>
              </a:endParaRPr>
            </a:p>
          </p:txBody>
        </p:sp>
      </p:grpSp>
      <p:grpSp>
        <p:nvGrpSpPr>
          <p:cNvPr id="21" name="Group 20"/>
          <p:cNvGrpSpPr/>
          <p:nvPr/>
        </p:nvGrpSpPr>
        <p:grpSpPr>
          <a:xfrm>
            <a:off x="5500861" y="2622880"/>
            <a:ext cx="3024336" cy="494026"/>
            <a:chOff x="803640" y="3362835"/>
            <a:chExt cx="2059657" cy="494026"/>
          </a:xfrm>
        </p:grpSpPr>
        <p:sp>
          <p:nvSpPr>
            <p:cNvPr id="22" name="TextBox 21"/>
            <p:cNvSpPr txBox="1"/>
            <p:nvPr/>
          </p:nvSpPr>
          <p:spPr>
            <a:xfrm>
              <a:off x="803640" y="3579862"/>
              <a:ext cx="2059657" cy="276999"/>
            </a:xfrm>
            <a:prstGeom prst="rect">
              <a:avLst/>
            </a:prstGeom>
            <a:noFill/>
          </p:spPr>
          <p:txBody>
            <a:bodyPr wrap="square" rtlCol="0">
              <a:spAutoFit/>
            </a:bodyPr>
            <a:lstStyle/>
            <a:p>
              <a:r>
                <a:rPr lang="en-US" altLang="ko-KR" sz="1200" dirty="0">
                  <a:solidFill>
                    <a:srgbClr val="027696"/>
                  </a:solidFill>
                  <a:cs typeface="Arial" pitchFamily="34" charset="0"/>
                </a:rPr>
                <a:t>Easy to change colors, photos and Text.</a:t>
              </a:r>
              <a:endParaRPr lang="ko-KR" altLang="en-US" sz="1200" dirty="0">
                <a:solidFill>
                  <a:srgbClr val="027696"/>
                </a:solidFill>
                <a:cs typeface="Arial" pitchFamily="34" charset="0"/>
              </a:endParaRPr>
            </a:p>
          </p:txBody>
        </p:sp>
        <p:sp>
          <p:nvSpPr>
            <p:cNvPr id="23" name="TextBox 22"/>
            <p:cNvSpPr txBox="1"/>
            <p:nvPr/>
          </p:nvSpPr>
          <p:spPr>
            <a:xfrm>
              <a:off x="803640" y="3362835"/>
              <a:ext cx="2059657" cy="276999"/>
            </a:xfrm>
            <a:prstGeom prst="rect">
              <a:avLst/>
            </a:prstGeom>
            <a:noFill/>
          </p:spPr>
          <p:txBody>
            <a:bodyPr wrap="square" rtlCol="0">
              <a:spAutoFit/>
            </a:bodyPr>
            <a:lstStyle/>
            <a:p>
              <a:r>
                <a:rPr lang="en-US" altLang="ko-KR" sz="1200" b="1" dirty="0">
                  <a:solidFill>
                    <a:srgbClr val="027696"/>
                  </a:solidFill>
                  <a:cs typeface="Arial" pitchFamily="34" charset="0"/>
                </a:rPr>
                <a:t>Your Text  Here</a:t>
              </a:r>
              <a:endParaRPr lang="ko-KR" altLang="en-US" sz="1200" b="1" dirty="0">
                <a:solidFill>
                  <a:srgbClr val="027696"/>
                </a:solidFill>
                <a:cs typeface="Arial" pitchFamily="34" charset="0"/>
              </a:endParaRPr>
            </a:p>
          </p:txBody>
        </p:sp>
      </p:grpSp>
      <p:grpSp>
        <p:nvGrpSpPr>
          <p:cNvPr id="24" name="Group 23"/>
          <p:cNvGrpSpPr/>
          <p:nvPr/>
        </p:nvGrpSpPr>
        <p:grpSpPr>
          <a:xfrm>
            <a:off x="5500861" y="3379650"/>
            <a:ext cx="3024336" cy="494026"/>
            <a:chOff x="803640" y="3362835"/>
            <a:chExt cx="2059657" cy="494026"/>
          </a:xfrm>
        </p:grpSpPr>
        <p:sp>
          <p:nvSpPr>
            <p:cNvPr id="25" name="TextBox 24"/>
            <p:cNvSpPr txBox="1"/>
            <p:nvPr/>
          </p:nvSpPr>
          <p:spPr>
            <a:xfrm>
              <a:off x="803640" y="3579862"/>
              <a:ext cx="2059657" cy="276999"/>
            </a:xfrm>
            <a:prstGeom prst="rect">
              <a:avLst/>
            </a:prstGeom>
            <a:noFill/>
          </p:spPr>
          <p:txBody>
            <a:bodyPr wrap="square" rtlCol="0">
              <a:spAutoFit/>
            </a:bodyPr>
            <a:lstStyle/>
            <a:p>
              <a:r>
                <a:rPr lang="en-US" altLang="ko-KR" sz="1200" dirty="0">
                  <a:solidFill>
                    <a:srgbClr val="027696"/>
                  </a:solidFill>
                  <a:cs typeface="Arial" pitchFamily="34" charset="0"/>
                </a:rPr>
                <a:t>Easy to change colors, photos and Text.</a:t>
              </a:r>
              <a:endParaRPr lang="ko-KR" altLang="en-US" sz="1200" dirty="0">
                <a:solidFill>
                  <a:srgbClr val="027696"/>
                </a:solidFill>
                <a:cs typeface="Arial" pitchFamily="34" charset="0"/>
              </a:endParaRPr>
            </a:p>
          </p:txBody>
        </p:sp>
        <p:sp>
          <p:nvSpPr>
            <p:cNvPr id="26" name="TextBox 25"/>
            <p:cNvSpPr txBox="1"/>
            <p:nvPr/>
          </p:nvSpPr>
          <p:spPr>
            <a:xfrm>
              <a:off x="803640" y="3362835"/>
              <a:ext cx="2059657" cy="276999"/>
            </a:xfrm>
            <a:prstGeom prst="rect">
              <a:avLst/>
            </a:prstGeom>
            <a:noFill/>
          </p:spPr>
          <p:txBody>
            <a:bodyPr wrap="square" rtlCol="0">
              <a:spAutoFit/>
            </a:bodyPr>
            <a:lstStyle/>
            <a:p>
              <a:r>
                <a:rPr lang="en-US" altLang="ko-KR" sz="1200" b="1" dirty="0">
                  <a:solidFill>
                    <a:srgbClr val="027696"/>
                  </a:solidFill>
                  <a:cs typeface="Arial" pitchFamily="34" charset="0"/>
                </a:rPr>
                <a:t>Your Text  Here</a:t>
              </a:r>
              <a:endParaRPr lang="ko-KR" altLang="en-US" sz="1200" b="1" dirty="0">
                <a:solidFill>
                  <a:srgbClr val="027696"/>
                </a:solidFill>
                <a:cs typeface="Arial" pitchFamily="34" charset="0"/>
              </a:endParaRPr>
            </a:p>
          </p:txBody>
        </p:sp>
      </p:grpSp>
      <p:grpSp>
        <p:nvGrpSpPr>
          <p:cNvPr id="27" name="Group 26"/>
          <p:cNvGrpSpPr/>
          <p:nvPr/>
        </p:nvGrpSpPr>
        <p:grpSpPr>
          <a:xfrm>
            <a:off x="5500861" y="4136419"/>
            <a:ext cx="3024336" cy="494026"/>
            <a:chOff x="803640" y="3362835"/>
            <a:chExt cx="2059657" cy="494026"/>
          </a:xfrm>
        </p:grpSpPr>
        <p:sp>
          <p:nvSpPr>
            <p:cNvPr id="28" name="TextBox 27"/>
            <p:cNvSpPr txBox="1"/>
            <p:nvPr/>
          </p:nvSpPr>
          <p:spPr>
            <a:xfrm>
              <a:off x="803640" y="3579862"/>
              <a:ext cx="2059657" cy="276999"/>
            </a:xfrm>
            <a:prstGeom prst="rect">
              <a:avLst/>
            </a:prstGeom>
            <a:noFill/>
          </p:spPr>
          <p:txBody>
            <a:bodyPr wrap="square" rtlCol="0">
              <a:spAutoFit/>
            </a:bodyPr>
            <a:lstStyle/>
            <a:p>
              <a:r>
                <a:rPr lang="en-US" altLang="ko-KR" sz="1200" dirty="0">
                  <a:solidFill>
                    <a:srgbClr val="027696"/>
                  </a:solidFill>
                  <a:cs typeface="Arial" pitchFamily="34" charset="0"/>
                </a:rPr>
                <a:t>Easy to change colors, photos and Text.</a:t>
              </a:r>
              <a:endParaRPr lang="ko-KR" altLang="en-US" sz="1200" dirty="0">
                <a:solidFill>
                  <a:srgbClr val="027696"/>
                </a:solidFill>
                <a:cs typeface="Arial" pitchFamily="34" charset="0"/>
              </a:endParaRPr>
            </a:p>
          </p:txBody>
        </p:sp>
        <p:sp>
          <p:nvSpPr>
            <p:cNvPr id="29" name="TextBox 28"/>
            <p:cNvSpPr txBox="1"/>
            <p:nvPr/>
          </p:nvSpPr>
          <p:spPr>
            <a:xfrm>
              <a:off x="803640" y="3362835"/>
              <a:ext cx="2059657" cy="276999"/>
            </a:xfrm>
            <a:prstGeom prst="rect">
              <a:avLst/>
            </a:prstGeom>
            <a:noFill/>
          </p:spPr>
          <p:txBody>
            <a:bodyPr wrap="square" rtlCol="0">
              <a:spAutoFit/>
            </a:bodyPr>
            <a:lstStyle/>
            <a:p>
              <a:r>
                <a:rPr lang="en-US" altLang="ko-KR" sz="1200" b="1" dirty="0">
                  <a:solidFill>
                    <a:srgbClr val="027696"/>
                  </a:solidFill>
                  <a:cs typeface="Arial" pitchFamily="34" charset="0"/>
                </a:rPr>
                <a:t>Your Text  Here</a:t>
              </a:r>
              <a:endParaRPr lang="ko-KR" altLang="en-US" sz="1200" b="1" dirty="0">
                <a:solidFill>
                  <a:srgbClr val="027696"/>
                </a:solidFill>
                <a:cs typeface="Arial" pitchFamily="34" charset="0"/>
              </a:endParaRPr>
            </a:p>
          </p:txBody>
        </p:sp>
      </p:grpSp>
      <p:pic>
        <p:nvPicPr>
          <p:cNvPr id="30" name="Imagen 29"/>
          <p:cNvPicPr>
            <a:picLocks noChangeAspect="1"/>
          </p:cNvPicPr>
          <p:nvPr/>
        </p:nvPicPr>
        <p:blipFill>
          <a:blip r:embed="rId2"/>
          <a:stretch>
            <a:fillRect/>
          </a:stretch>
        </p:blipFill>
        <p:spPr>
          <a:xfrm>
            <a:off x="319117" y="1219213"/>
            <a:ext cx="3925984" cy="3538551"/>
          </a:xfrm>
          <a:prstGeom prst="rect">
            <a:avLst/>
          </a:prstGeom>
        </p:spPr>
      </p:pic>
      <p:sp>
        <p:nvSpPr>
          <p:cNvPr id="3" name="Freeform 5">
            <a:extLst>
              <a:ext uri="{FF2B5EF4-FFF2-40B4-BE49-F238E27FC236}">
                <a16:creationId xmlns:a16="http://schemas.microsoft.com/office/drawing/2014/main" id="{7508F798-5F5E-E4AB-04D6-4E377885E094}"/>
              </a:ext>
            </a:extLst>
          </p:cNvPr>
          <p:cNvSpPr/>
          <p:nvPr/>
        </p:nvSpPr>
        <p:spPr bwMode="auto">
          <a:xfrm rot="16200000" flipH="1" flipV="1">
            <a:off x="-367950" y="356147"/>
            <a:ext cx="1203822" cy="478146"/>
          </a:xfrm>
          <a:custGeom>
            <a:avLst/>
            <a:gdLst>
              <a:gd name="T0" fmla="*/ 5233 w 5233"/>
              <a:gd name="T1" fmla="*/ 1294 h 1294"/>
              <a:gd name="T2" fmla="*/ 0 w 5233"/>
              <a:gd name="T3" fmla="*/ 1294 h 1294"/>
              <a:gd name="T4" fmla="*/ 0 w 5233"/>
              <a:gd name="T5" fmla="*/ 0 h 1294"/>
              <a:gd name="T6" fmla="*/ 3097 w 5233"/>
              <a:gd name="T7" fmla="*/ 0 h 1294"/>
              <a:gd name="T8" fmla="*/ 5233 w 5233"/>
              <a:gd name="T9" fmla="*/ 1294 h 1294"/>
            </a:gdLst>
            <a:ahLst/>
            <a:cxnLst>
              <a:cxn ang="0">
                <a:pos x="T0" y="T1"/>
              </a:cxn>
              <a:cxn ang="0">
                <a:pos x="T2" y="T3"/>
              </a:cxn>
              <a:cxn ang="0">
                <a:pos x="T4" y="T5"/>
              </a:cxn>
              <a:cxn ang="0">
                <a:pos x="T6" y="T7"/>
              </a:cxn>
              <a:cxn ang="0">
                <a:pos x="T8" y="T9"/>
              </a:cxn>
            </a:cxnLst>
            <a:rect l="0" t="0" r="r" b="b"/>
            <a:pathLst>
              <a:path w="5233" h="1294">
                <a:moveTo>
                  <a:pt x="5233" y="1294"/>
                </a:moveTo>
                <a:lnTo>
                  <a:pt x="0" y="1294"/>
                </a:lnTo>
                <a:lnTo>
                  <a:pt x="0" y="0"/>
                </a:lnTo>
                <a:lnTo>
                  <a:pt x="3097" y="0"/>
                </a:lnTo>
                <a:lnTo>
                  <a:pt x="5233" y="1294"/>
                </a:lnTo>
                <a:close/>
              </a:path>
            </a:pathLst>
          </a:custGeom>
          <a:solidFill>
            <a:srgbClr val="6096C8"/>
          </a:solidFill>
          <a:ln>
            <a:noFill/>
          </a:ln>
        </p:spPr>
        <p:txBody>
          <a:bodyPr vert="horz" wrap="square" lIns="91440" tIns="45720" rIns="91440" bIns="45720" numCol="1" anchor="t" anchorCtr="0" compatLnSpc="1">
            <a:prstTxWarp prst="textNoShape">
              <a:avLst/>
            </a:prstTxWarp>
          </a:bodyPr>
          <a:lstStyle/>
          <a:p>
            <a:endParaRPr lang="es-ES" sz="2100">
              <a:solidFill>
                <a:schemeClr val="tx1">
                  <a:lumMod val="65000"/>
                  <a:lumOff val="35000"/>
                </a:schemeClr>
              </a:solidFill>
            </a:endParaRPr>
          </a:p>
        </p:txBody>
      </p:sp>
      <p:sp>
        <p:nvSpPr>
          <p:cNvPr id="31" name="Freeform 5">
            <a:extLst>
              <a:ext uri="{FF2B5EF4-FFF2-40B4-BE49-F238E27FC236}">
                <a16:creationId xmlns:a16="http://schemas.microsoft.com/office/drawing/2014/main" id="{B69C387C-7F60-C167-3AFA-0DDAEC4EF0FC}"/>
              </a:ext>
            </a:extLst>
          </p:cNvPr>
          <p:cNvSpPr/>
          <p:nvPr/>
        </p:nvSpPr>
        <p:spPr bwMode="auto">
          <a:xfrm rot="16200000" flipH="1">
            <a:off x="8274957" y="362684"/>
            <a:ext cx="1243987" cy="494099"/>
          </a:xfrm>
          <a:custGeom>
            <a:avLst/>
            <a:gdLst>
              <a:gd name="T0" fmla="*/ 5233 w 5233"/>
              <a:gd name="T1" fmla="*/ 1294 h 1294"/>
              <a:gd name="T2" fmla="*/ 0 w 5233"/>
              <a:gd name="T3" fmla="*/ 1294 h 1294"/>
              <a:gd name="T4" fmla="*/ 0 w 5233"/>
              <a:gd name="T5" fmla="*/ 0 h 1294"/>
              <a:gd name="T6" fmla="*/ 3097 w 5233"/>
              <a:gd name="T7" fmla="*/ 0 h 1294"/>
              <a:gd name="T8" fmla="*/ 5233 w 5233"/>
              <a:gd name="T9" fmla="*/ 1294 h 1294"/>
            </a:gdLst>
            <a:ahLst/>
            <a:cxnLst>
              <a:cxn ang="0">
                <a:pos x="T0" y="T1"/>
              </a:cxn>
              <a:cxn ang="0">
                <a:pos x="T2" y="T3"/>
              </a:cxn>
              <a:cxn ang="0">
                <a:pos x="T4" y="T5"/>
              </a:cxn>
              <a:cxn ang="0">
                <a:pos x="T6" y="T7"/>
              </a:cxn>
              <a:cxn ang="0">
                <a:pos x="T8" y="T9"/>
              </a:cxn>
            </a:cxnLst>
            <a:rect l="0" t="0" r="r" b="b"/>
            <a:pathLst>
              <a:path w="5233" h="1294">
                <a:moveTo>
                  <a:pt x="5233" y="1294"/>
                </a:moveTo>
                <a:lnTo>
                  <a:pt x="0" y="1294"/>
                </a:lnTo>
                <a:lnTo>
                  <a:pt x="0" y="0"/>
                </a:lnTo>
                <a:lnTo>
                  <a:pt x="3097" y="0"/>
                </a:lnTo>
                <a:lnTo>
                  <a:pt x="5233" y="1294"/>
                </a:lnTo>
                <a:close/>
              </a:path>
            </a:pathLst>
          </a:custGeom>
          <a:solidFill>
            <a:srgbClr val="6096C8"/>
          </a:solidFill>
          <a:ln>
            <a:noFill/>
          </a:ln>
        </p:spPr>
        <p:txBody>
          <a:bodyPr vert="horz" wrap="square" lIns="91440" tIns="45720" rIns="91440" bIns="45720" numCol="1" anchor="t" anchorCtr="0" compatLnSpc="1">
            <a:prstTxWarp prst="textNoShape">
              <a:avLst/>
            </a:prstTxWarp>
          </a:bodyPr>
          <a:lstStyle/>
          <a:p>
            <a:endParaRPr lang="es-ES" sz="2100">
              <a:solidFill>
                <a:schemeClr val="tx1">
                  <a:lumMod val="65000"/>
                  <a:lumOff val="35000"/>
                </a:schemeClr>
              </a:solidFill>
            </a:endParaRPr>
          </a:p>
        </p:txBody>
      </p:sp>
    </p:spTree>
    <p:extLst>
      <p:ext uri="{BB962C8B-B14F-4D97-AF65-F5344CB8AC3E}">
        <p14:creationId xmlns:p14="http://schemas.microsoft.com/office/powerpoint/2010/main" val="3844413192"/>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Elipse 18"/>
          <p:cNvSpPr/>
          <p:nvPr/>
        </p:nvSpPr>
        <p:spPr>
          <a:xfrm>
            <a:off x="2861001" y="3992649"/>
            <a:ext cx="3300648" cy="523080"/>
          </a:xfrm>
          <a:prstGeom prst="ellipse">
            <a:avLst/>
          </a:prstGeom>
          <a:solidFill>
            <a:srgbClr val="E2898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AR"/>
          </a:p>
        </p:txBody>
      </p:sp>
      <p:sp>
        <p:nvSpPr>
          <p:cNvPr id="2" name="Text Placeholder 1">
            <a:extLst>
              <a:ext uri="{FF2B5EF4-FFF2-40B4-BE49-F238E27FC236}">
                <a16:creationId xmlns:a16="http://schemas.microsoft.com/office/drawing/2014/main" id="{206381AD-4C2B-4745-99B1-0BBCE6131A71}"/>
              </a:ext>
            </a:extLst>
          </p:cNvPr>
          <p:cNvSpPr>
            <a:spLocks noGrp="1"/>
          </p:cNvSpPr>
          <p:nvPr>
            <p:ph type="body" sz="quarter" idx="10"/>
          </p:nvPr>
        </p:nvSpPr>
        <p:spPr>
          <a:xfrm>
            <a:off x="586324" y="177566"/>
            <a:ext cx="3870143" cy="718692"/>
          </a:xfrm>
          <a:prstGeom prst="rect">
            <a:avLst/>
          </a:prstGeom>
        </p:spPr>
        <p:txBody>
          <a:bodyPr/>
          <a:lstStyle/>
          <a:p>
            <a:r>
              <a:rPr lang="en-US" dirty="0">
                <a:solidFill>
                  <a:srgbClr val="E2898B"/>
                </a:solidFill>
              </a:rPr>
              <a:t>Infographic Style</a:t>
            </a:r>
          </a:p>
        </p:txBody>
      </p:sp>
      <p:grpSp>
        <p:nvGrpSpPr>
          <p:cNvPr id="3" name="Group 2">
            <a:extLst>
              <a:ext uri="{FF2B5EF4-FFF2-40B4-BE49-F238E27FC236}">
                <a16:creationId xmlns:a16="http://schemas.microsoft.com/office/drawing/2014/main" id="{8AE113E9-8B7B-4E99-BA7F-558DEDA315DF}"/>
              </a:ext>
            </a:extLst>
          </p:cNvPr>
          <p:cNvGrpSpPr/>
          <p:nvPr/>
        </p:nvGrpSpPr>
        <p:grpSpPr>
          <a:xfrm>
            <a:off x="6352479" y="2149413"/>
            <a:ext cx="2511000" cy="828890"/>
            <a:chOff x="5076057" y="1240057"/>
            <a:chExt cx="2137127" cy="477916"/>
          </a:xfrm>
        </p:grpSpPr>
        <p:sp>
          <p:nvSpPr>
            <p:cNvPr id="4" name="TextBox 3">
              <a:extLst>
                <a:ext uri="{FF2B5EF4-FFF2-40B4-BE49-F238E27FC236}">
                  <a16:creationId xmlns:a16="http://schemas.microsoft.com/office/drawing/2014/main" id="{66925377-93CC-40B1-920D-AF9A5DBE614B}"/>
                </a:ext>
              </a:extLst>
            </p:cNvPr>
            <p:cNvSpPr txBox="1"/>
            <p:nvPr/>
          </p:nvSpPr>
          <p:spPr>
            <a:xfrm>
              <a:off x="5076057" y="1240057"/>
              <a:ext cx="2137127" cy="133092"/>
            </a:xfrm>
            <a:prstGeom prst="rect">
              <a:avLst/>
            </a:prstGeom>
            <a:noFill/>
          </p:spPr>
          <p:txBody>
            <a:bodyPr wrap="square" lIns="67500" rIns="81000" rtlCol="0">
              <a:spAutoFit/>
            </a:bodyPr>
            <a:lstStyle/>
            <a:p>
              <a:r>
                <a:rPr lang="en-US" altLang="ko-KR" sz="900" b="1" dirty="0">
                  <a:solidFill>
                    <a:srgbClr val="6096C8"/>
                  </a:solidFill>
                  <a:cs typeface="Arial" pitchFamily="34" charset="0"/>
                </a:rPr>
                <a:t>Contents Here</a:t>
              </a:r>
              <a:endParaRPr lang="ko-KR" altLang="en-US" sz="900" b="1" dirty="0">
                <a:solidFill>
                  <a:srgbClr val="6096C8"/>
                </a:solidFill>
                <a:cs typeface="Arial" pitchFamily="34" charset="0"/>
              </a:endParaRPr>
            </a:p>
          </p:txBody>
        </p:sp>
        <p:sp>
          <p:nvSpPr>
            <p:cNvPr id="5" name="TextBox 4">
              <a:extLst>
                <a:ext uri="{FF2B5EF4-FFF2-40B4-BE49-F238E27FC236}">
                  <a16:creationId xmlns:a16="http://schemas.microsoft.com/office/drawing/2014/main" id="{F2E3089D-EA2E-403C-B235-4CF26D7D55D5}"/>
                </a:ext>
              </a:extLst>
            </p:cNvPr>
            <p:cNvSpPr txBox="1"/>
            <p:nvPr/>
          </p:nvSpPr>
          <p:spPr>
            <a:xfrm>
              <a:off x="5076059" y="1345316"/>
              <a:ext cx="2137125" cy="372657"/>
            </a:xfrm>
            <a:prstGeom prst="rect">
              <a:avLst/>
            </a:prstGeom>
            <a:noFill/>
          </p:spPr>
          <p:txBody>
            <a:bodyPr wrap="square" lIns="54000" rIns="81000" rtlCol="0">
              <a:spAutoFit/>
            </a:bodyPr>
            <a:lstStyle/>
            <a:p>
              <a:r>
                <a:rPr lang="en-US" altLang="ko-KR" sz="900" dirty="0">
                  <a:solidFill>
                    <a:srgbClr val="6096C8"/>
                  </a:solidFill>
                  <a:ea typeface="FZShuTi" pitchFamily="2" charset="-122"/>
                  <a:cs typeface="Arial" pitchFamily="34" charset="0"/>
                </a:rPr>
                <a:t>Get a modern PowerPoint  Presentation that is beautifully designed. I hope and I believe that this Template will your Time, Money and Reputation.  </a:t>
              </a:r>
            </a:p>
          </p:txBody>
        </p:sp>
      </p:grpSp>
      <p:grpSp>
        <p:nvGrpSpPr>
          <p:cNvPr id="6" name="Group 5">
            <a:extLst>
              <a:ext uri="{FF2B5EF4-FFF2-40B4-BE49-F238E27FC236}">
                <a16:creationId xmlns:a16="http://schemas.microsoft.com/office/drawing/2014/main" id="{836E6BB9-5E13-4FCF-975C-49FF63029D2F}"/>
              </a:ext>
            </a:extLst>
          </p:cNvPr>
          <p:cNvGrpSpPr/>
          <p:nvPr/>
        </p:nvGrpSpPr>
        <p:grpSpPr>
          <a:xfrm>
            <a:off x="6411510" y="3359349"/>
            <a:ext cx="2511000" cy="828890"/>
            <a:chOff x="5076057" y="1240057"/>
            <a:chExt cx="2137127" cy="477916"/>
          </a:xfrm>
        </p:grpSpPr>
        <p:sp>
          <p:nvSpPr>
            <p:cNvPr id="7" name="TextBox 6">
              <a:extLst>
                <a:ext uri="{FF2B5EF4-FFF2-40B4-BE49-F238E27FC236}">
                  <a16:creationId xmlns:a16="http://schemas.microsoft.com/office/drawing/2014/main" id="{327E59A2-C3BF-45F0-853A-31987386EBB3}"/>
                </a:ext>
              </a:extLst>
            </p:cNvPr>
            <p:cNvSpPr txBox="1"/>
            <p:nvPr/>
          </p:nvSpPr>
          <p:spPr>
            <a:xfrm>
              <a:off x="5076057" y="1240057"/>
              <a:ext cx="2137127" cy="133092"/>
            </a:xfrm>
            <a:prstGeom prst="rect">
              <a:avLst/>
            </a:prstGeom>
            <a:noFill/>
          </p:spPr>
          <p:txBody>
            <a:bodyPr wrap="square" lIns="67500" rIns="81000" rtlCol="0">
              <a:spAutoFit/>
            </a:bodyPr>
            <a:lstStyle/>
            <a:p>
              <a:r>
                <a:rPr lang="en-US" altLang="ko-KR" sz="900" b="1" dirty="0">
                  <a:solidFill>
                    <a:srgbClr val="6096C8"/>
                  </a:solidFill>
                  <a:cs typeface="Arial" pitchFamily="34" charset="0"/>
                </a:rPr>
                <a:t>Contents Here</a:t>
              </a:r>
              <a:endParaRPr lang="ko-KR" altLang="en-US" sz="900" b="1" dirty="0">
                <a:solidFill>
                  <a:srgbClr val="6096C8"/>
                </a:solidFill>
                <a:cs typeface="Arial" pitchFamily="34" charset="0"/>
              </a:endParaRPr>
            </a:p>
          </p:txBody>
        </p:sp>
        <p:sp>
          <p:nvSpPr>
            <p:cNvPr id="8" name="TextBox 7">
              <a:extLst>
                <a:ext uri="{FF2B5EF4-FFF2-40B4-BE49-F238E27FC236}">
                  <a16:creationId xmlns:a16="http://schemas.microsoft.com/office/drawing/2014/main" id="{392B8976-1071-4A62-9B85-EB5F400FE571}"/>
                </a:ext>
              </a:extLst>
            </p:cNvPr>
            <p:cNvSpPr txBox="1"/>
            <p:nvPr/>
          </p:nvSpPr>
          <p:spPr>
            <a:xfrm>
              <a:off x="5076059" y="1345316"/>
              <a:ext cx="2137125" cy="372657"/>
            </a:xfrm>
            <a:prstGeom prst="rect">
              <a:avLst/>
            </a:prstGeom>
            <a:noFill/>
          </p:spPr>
          <p:txBody>
            <a:bodyPr wrap="square" lIns="54000" rIns="81000" rtlCol="0">
              <a:spAutoFit/>
            </a:bodyPr>
            <a:lstStyle/>
            <a:p>
              <a:r>
                <a:rPr lang="en-US" altLang="ko-KR" sz="900" dirty="0">
                  <a:solidFill>
                    <a:srgbClr val="6096C8"/>
                  </a:solidFill>
                  <a:ea typeface="FZShuTi" pitchFamily="2" charset="-122"/>
                  <a:cs typeface="Arial" pitchFamily="34" charset="0"/>
                </a:rPr>
                <a:t>Get a modern PowerPoint  Presentation that is beautifully designed. I hope and I believe that this Template will your Time, Money and Reputation.  </a:t>
              </a:r>
            </a:p>
          </p:txBody>
        </p:sp>
      </p:grpSp>
      <p:grpSp>
        <p:nvGrpSpPr>
          <p:cNvPr id="9" name="Group 8">
            <a:extLst>
              <a:ext uri="{FF2B5EF4-FFF2-40B4-BE49-F238E27FC236}">
                <a16:creationId xmlns:a16="http://schemas.microsoft.com/office/drawing/2014/main" id="{B5BD4201-F9F3-4B3D-879B-811FD91BB449}"/>
              </a:ext>
            </a:extLst>
          </p:cNvPr>
          <p:cNvGrpSpPr/>
          <p:nvPr/>
        </p:nvGrpSpPr>
        <p:grpSpPr>
          <a:xfrm>
            <a:off x="350001" y="3486924"/>
            <a:ext cx="2511000" cy="828890"/>
            <a:chOff x="5076057" y="1240057"/>
            <a:chExt cx="2137127" cy="477916"/>
          </a:xfrm>
        </p:grpSpPr>
        <p:sp>
          <p:nvSpPr>
            <p:cNvPr id="10" name="TextBox 9">
              <a:extLst>
                <a:ext uri="{FF2B5EF4-FFF2-40B4-BE49-F238E27FC236}">
                  <a16:creationId xmlns:a16="http://schemas.microsoft.com/office/drawing/2014/main" id="{475D6E25-8925-4D8E-9619-6F232FA855F4}"/>
                </a:ext>
              </a:extLst>
            </p:cNvPr>
            <p:cNvSpPr txBox="1"/>
            <p:nvPr/>
          </p:nvSpPr>
          <p:spPr>
            <a:xfrm>
              <a:off x="5076057" y="1240057"/>
              <a:ext cx="2137127" cy="133092"/>
            </a:xfrm>
            <a:prstGeom prst="rect">
              <a:avLst/>
            </a:prstGeom>
            <a:noFill/>
          </p:spPr>
          <p:txBody>
            <a:bodyPr wrap="square" lIns="67500" rIns="81000" rtlCol="0">
              <a:spAutoFit/>
            </a:bodyPr>
            <a:lstStyle/>
            <a:p>
              <a:pPr algn="r"/>
              <a:r>
                <a:rPr lang="en-US" altLang="ko-KR" sz="900" b="1" dirty="0">
                  <a:solidFill>
                    <a:srgbClr val="6096C8"/>
                  </a:solidFill>
                  <a:cs typeface="Arial" pitchFamily="34" charset="0"/>
                </a:rPr>
                <a:t>Contents Here</a:t>
              </a:r>
              <a:endParaRPr lang="ko-KR" altLang="en-US" sz="900" b="1" dirty="0">
                <a:solidFill>
                  <a:srgbClr val="6096C8"/>
                </a:solidFill>
                <a:cs typeface="Arial" pitchFamily="34" charset="0"/>
              </a:endParaRPr>
            </a:p>
          </p:txBody>
        </p:sp>
        <p:sp>
          <p:nvSpPr>
            <p:cNvPr id="11" name="TextBox 10">
              <a:extLst>
                <a:ext uri="{FF2B5EF4-FFF2-40B4-BE49-F238E27FC236}">
                  <a16:creationId xmlns:a16="http://schemas.microsoft.com/office/drawing/2014/main" id="{A655CF74-6015-440A-A6AB-E86A1D9363CA}"/>
                </a:ext>
              </a:extLst>
            </p:cNvPr>
            <p:cNvSpPr txBox="1"/>
            <p:nvPr/>
          </p:nvSpPr>
          <p:spPr>
            <a:xfrm>
              <a:off x="5076059" y="1345316"/>
              <a:ext cx="2137125" cy="372657"/>
            </a:xfrm>
            <a:prstGeom prst="rect">
              <a:avLst/>
            </a:prstGeom>
            <a:noFill/>
          </p:spPr>
          <p:txBody>
            <a:bodyPr wrap="square" lIns="54000" rIns="81000" rtlCol="0">
              <a:spAutoFit/>
            </a:bodyPr>
            <a:lstStyle/>
            <a:p>
              <a:pPr algn="r"/>
              <a:r>
                <a:rPr lang="en-US" altLang="ko-KR" sz="900" dirty="0">
                  <a:solidFill>
                    <a:srgbClr val="6096C8"/>
                  </a:solidFill>
                  <a:ea typeface="FZShuTi" pitchFamily="2" charset="-122"/>
                  <a:cs typeface="Arial" pitchFamily="34" charset="0"/>
                </a:rPr>
                <a:t>Get a modern PowerPoint  Presentation that is beautifully designed. I hope and I believe that this Template will your Time, Money and Reputation.  </a:t>
              </a:r>
            </a:p>
          </p:txBody>
        </p:sp>
      </p:grpSp>
      <p:grpSp>
        <p:nvGrpSpPr>
          <p:cNvPr id="12" name="Group 11">
            <a:extLst>
              <a:ext uri="{FF2B5EF4-FFF2-40B4-BE49-F238E27FC236}">
                <a16:creationId xmlns:a16="http://schemas.microsoft.com/office/drawing/2014/main" id="{B6954C91-B58F-4B4C-912B-E56B6876FF1E}"/>
              </a:ext>
            </a:extLst>
          </p:cNvPr>
          <p:cNvGrpSpPr/>
          <p:nvPr/>
        </p:nvGrpSpPr>
        <p:grpSpPr>
          <a:xfrm>
            <a:off x="310551" y="2276988"/>
            <a:ext cx="2511000" cy="828890"/>
            <a:chOff x="5076057" y="1240057"/>
            <a:chExt cx="2137127" cy="477916"/>
          </a:xfrm>
        </p:grpSpPr>
        <p:sp>
          <p:nvSpPr>
            <p:cNvPr id="13" name="TextBox 12">
              <a:extLst>
                <a:ext uri="{FF2B5EF4-FFF2-40B4-BE49-F238E27FC236}">
                  <a16:creationId xmlns:a16="http://schemas.microsoft.com/office/drawing/2014/main" id="{87B2A270-801C-4639-9EFD-61FBBDB2BEC8}"/>
                </a:ext>
              </a:extLst>
            </p:cNvPr>
            <p:cNvSpPr txBox="1"/>
            <p:nvPr/>
          </p:nvSpPr>
          <p:spPr>
            <a:xfrm>
              <a:off x="5076057" y="1240057"/>
              <a:ext cx="2137127" cy="133092"/>
            </a:xfrm>
            <a:prstGeom prst="rect">
              <a:avLst/>
            </a:prstGeom>
            <a:noFill/>
          </p:spPr>
          <p:txBody>
            <a:bodyPr wrap="square" lIns="67500" rIns="81000" rtlCol="0">
              <a:spAutoFit/>
            </a:bodyPr>
            <a:lstStyle/>
            <a:p>
              <a:pPr algn="r"/>
              <a:r>
                <a:rPr lang="en-US" altLang="ko-KR" sz="900" b="1" dirty="0">
                  <a:solidFill>
                    <a:srgbClr val="6096C8"/>
                  </a:solidFill>
                  <a:cs typeface="Arial" pitchFamily="34" charset="0"/>
                </a:rPr>
                <a:t>Contents Here</a:t>
              </a:r>
              <a:endParaRPr lang="ko-KR" altLang="en-US" sz="900" b="1" dirty="0">
                <a:solidFill>
                  <a:srgbClr val="6096C8"/>
                </a:solidFill>
                <a:cs typeface="Arial" pitchFamily="34" charset="0"/>
              </a:endParaRPr>
            </a:p>
          </p:txBody>
        </p:sp>
        <p:sp>
          <p:nvSpPr>
            <p:cNvPr id="14" name="TextBox 13">
              <a:extLst>
                <a:ext uri="{FF2B5EF4-FFF2-40B4-BE49-F238E27FC236}">
                  <a16:creationId xmlns:a16="http://schemas.microsoft.com/office/drawing/2014/main" id="{9820076B-D21E-4E2C-B278-ABB89BE19E58}"/>
                </a:ext>
              </a:extLst>
            </p:cNvPr>
            <p:cNvSpPr txBox="1"/>
            <p:nvPr/>
          </p:nvSpPr>
          <p:spPr>
            <a:xfrm>
              <a:off x="5076059" y="1345316"/>
              <a:ext cx="2137125" cy="372657"/>
            </a:xfrm>
            <a:prstGeom prst="rect">
              <a:avLst/>
            </a:prstGeom>
            <a:noFill/>
          </p:spPr>
          <p:txBody>
            <a:bodyPr wrap="square" lIns="54000" rIns="81000" rtlCol="0">
              <a:spAutoFit/>
            </a:bodyPr>
            <a:lstStyle/>
            <a:p>
              <a:pPr algn="r"/>
              <a:r>
                <a:rPr lang="en-US" altLang="ko-KR" sz="900" dirty="0">
                  <a:solidFill>
                    <a:srgbClr val="6096C8"/>
                  </a:solidFill>
                  <a:ea typeface="FZShuTi" pitchFamily="2" charset="-122"/>
                  <a:cs typeface="Arial" pitchFamily="34" charset="0"/>
                </a:rPr>
                <a:t>Get a modern PowerPoint  Presentation that is beautifully designed. I hope and I believe that this Template will your Time, Money and Reputation.  </a:t>
              </a:r>
            </a:p>
          </p:txBody>
        </p:sp>
      </p:grpSp>
      <p:sp>
        <p:nvSpPr>
          <p:cNvPr id="18" name="TextBox 17">
            <a:extLst>
              <a:ext uri="{FF2B5EF4-FFF2-40B4-BE49-F238E27FC236}">
                <a16:creationId xmlns:a16="http://schemas.microsoft.com/office/drawing/2014/main" id="{489B050C-BC53-4435-B89D-B3212CB42893}"/>
              </a:ext>
            </a:extLst>
          </p:cNvPr>
          <p:cNvSpPr txBox="1"/>
          <p:nvPr/>
        </p:nvSpPr>
        <p:spPr>
          <a:xfrm>
            <a:off x="596744" y="1012372"/>
            <a:ext cx="2854715" cy="553998"/>
          </a:xfrm>
          <a:prstGeom prst="rect">
            <a:avLst/>
          </a:prstGeom>
          <a:noFill/>
        </p:spPr>
        <p:txBody>
          <a:bodyPr wrap="square" lIns="54000" tIns="0" rIns="27000" bIns="0" rtlCol="0">
            <a:spAutoFit/>
          </a:bodyPr>
          <a:lstStyle/>
          <a:p>
            <a:r>
              <a:rPr lang="en-US" altLang="ko-KR" sz="1800" dirty="0">
                <a:solidFill>
                  <a:srgbClr val="6096C8"/>
                </a:solidFill>
                <a:cs typeface="Arial" pitchFamily="34" charset="0"/>
              </a:rPr>
              <a:t>We Create</a:t>
            </a:r>
          </a:p>
          <a:p>
            <a:r>
              <a:rPr lang="en-US" altLang="ko-KR" sz="1800" dirty="0">
                <a:solidFill>
                  <a:srgbClr val="6096C8"/>
                </a:solidFill>
                <a:cs typeface="Arial" pitchFamily="34" charset="0"/>
              </a:rPr>
              <a:t>Professional Presentation</a:t>
            </a:r>
            <a:endParaRPr lang="ko-KR" altLang="en-US" sz="1800" dirty="0">
              <a:solidFill>
                <a:srgbClr val="6096C8"/>
              </a:solidFill>
              <a:cs typeface="Arial" pitchFamily="34" charset="0"/>
            </a:endParaRPr>
          </a:p>
        </p:txBody>
      </p:sp>
      <p:pic>
        <p:nvPicPr>
          <p:cNvPr id="17" name="Imagen 16"/>
          <p:cNvPicPr>
            <a:picLocks noChangeAspect="1"/>
          </p:cNvPicPr>
          <p:nvPr/>
        </p:nvPicPr>
        <p:blipFill>
          <a:blip r:embed="rId2"/>
          <a:stretch>
            <a:fillRect/>
          </a:stretch>
        </p:blipFill>
        <p:spPr>
          <a:xfrm>
            <a:off x="2605821" y="1471361"/>
            <a:ext cx="3942806" cy="2844453"/>
          </a:xfrm>
          <a:prstGeom prst="rect">
            <a:avLst/>
          </a:prstGeom>
        </p:spPr>
      </p:pic>
      <p:sp>
        <p:nvSpPr>
          <p:cNvPr id="15" name="Freeform 5">
            <a:extLst>
              <a:ext uri="{FF2B5EF4-FFF2-40B4-BE49-F238E27FC236}">
                <a16:creationId xmlns:a16="http://schemas.microsoft.com/office/drawing/2014/main" id="{E598931D-C0D2-7707-07D1-E663FBE86736}"/>
              </a:ext>
            </a:extLst>
          </p:cNvPr>
          <p:cNvSpPr/>
          <p:nvPr/>
        </p:nvSpPr>
        <p:spPr bwMode="auto">
          <a:xfrm rot="16200000" flipH="1" flipV="1">
            <a:off x="-367950" y="356147"/>
            <a:ext cx="1203822" cy="478146"/>
          </a:xfrm>
          <a:custGeom>
            <a:avLst/>
            <a:gdLst>
              <a:gd name="T0" fmla="*/ 5233 w 5233"/>
              <a:gd name="T1" fmla="*/ 1294 h 1294"/>
              <a:gd name="T2" fmla="*/ 0 w 5233"/>
              <a:gd name="T3" fmla="*/ 1294 h 1294"/>
              <a:gd name="T4" fmla="*/ 0 w 5233"/>
              <a:gd name="T5" fmla="*/ 0 h 1294"/>
              <a:gd name="T6" fmla="*/ 3097 w 5233"/>
              <a:gd name="T7" fmla="*/ 0 h 1294"/>
              <a:gd name="T8" fmla="*/ 5233 w 5233"/>
              <a:gd name="T9" fmla="*/ 1294 h 1294"/>
            </a:gdLst>
            <a:ahLst/>
            <a:cxnLst>
              <a:cxn ang="0">
                <a:pos x="T0" y="T1"/>
              </a:cxn>
              <a:cxn ang="0">
                <a:pos x="T2" y="T3"/>
              </a:cxn>
              <a:cxn ang="0">
                <a:pos x="T4" y="T5"/>
              </a:cxn>
              <a:cxn ang="0">
                <a:pos x="T6" y="T7"/>
              </a:cxn>
              <a:cxn ang="0">
                <a:pos x="T8" y="T9"/>
              </a:cxn>
            </a:cxnLst>
            <a:rect l="0" t="0" r="r" b="b"/>
            <a:pathLst>
              <a:path w="5233" h="1294">
                <a:moveTo>
                  <a:pt x="5233" y="1294"/>
                </a:moveTo>
                <a:lnTo>
                  <a:pt x="0" y="1294"/>
                </a:lnTo>
                <a:lnTo>
                  <a:pt x="0" y="0"/>
                </a:lnTo>
                <a:lnTo>
                  <a:pt x="3097" y="0"/>
                </a:lnTo>
                <a:lnTo>
                  <a:pt x="5233" y="1294"/>
                </a:lnTo>
                <a:close/>
              </a:path>
            </a:pathLst>
          </a:custGeom>
          <a:solidFill>
            <a:srgbClr val="6096C8"/>
          </a:solidFill>
          <a:ln>
            <a:noFill/>
          </a:ln>
        </p:spPr>
        <p:txBody>
          <a:bodyPr vert="horz" wrap="square" lIns="91440" tIns="45720" rIns="91440" bIns="45720" numCol="1" anchor="t" anchorCtr="0" compatLnSpc="1">
            <a:prstTxWarp prst="textNoShape">
              <a:avLst/>
            </a:prstTxWarp>
          </a:bodyPr>
          <a:lstStyle/>
          <a:p>
            <a:endParaRPr lang="es-ES" sz="2100">
              <a:solidFill>
                <a:schemeClr val="tx1">
                  <a:lumMod val="65000"/>
                  <a:lumOff val="35000"/>
                </a:schemeClr>
              </a:solidFill>
            </a:endParaRPr>
          </a:p>
        </p:txBody>
      </p:sp>
      <p:sp>
        <p:nvSpPr>
          <p:cNvPr id="16" name="Freeform 5">
            <a:extLst>
              <a:ext uri="{FF2B5EF4-FFF2-40B4-BE49-F238E27FC236}">
                <a16:creationId xmlns:a16="http://schemas.microsoft.com/office/drawing/2014/main" id="{169AB3CB-C3E4-8A03-3678-C2CE1514F399}"/>
              </a:ext>
            </a:extLst>
          </p:cNvPr>
          <p:cNvSpPr/>
          <p:nvPr/>
        </p:nvSpPr>
        <p:spPr bwMode="auto">
          <a:xfrm rot="16200000" flipH="1">
            <a:off x="8274957" y="362684"/>
            <a:ext cx="1243987" cy="494099"/>
          </a:xfrm>
          <a:custGeom>
            <a:avLst/>
            <a:gdLst>
              <a:gd name="T0" fmla="*/ 5233 w 5233"/>
              <a:gd name="T1" fmla="*/ 1294 h 1294"/>
              <a:gd name="T2" fmla="*/ 0 w 5233"/>
              <a:gd name="T3" fmla="*/ 1294 h 1294"/>
              <a:gd name="T4" fmla="*/ 0 w 5233"/>
              <a:gd name="T5" fmla="*/ 0 h 1294"/>
              <a:gd name="T6" fmla="*/ 3097 w 5233"/>
              <a:gd name="T7" fmla="*/ 0 h 1294"/>
              <a:gd name="T8" fmla="*/ 5233 w 5233"/>
              <a:gd name="T9" fmla="*/ 1294 h 1294"/>
            </a:gdLst>
            <a:ahLst/>
            <a:cxnLst>
              <a:cxn ang="0">
                <a:pos x="T0" y="T1"/>
              </a:cxn>
              <a:cxn ang="0">
                <a:pos x="T2" y="T3"/>
              </a:cxn>
              <a:cxn ang="0">
                <a:pos x="T4" y="T5"/>
              </a:cxn>
              <a:cxn ang="0">
                <a:pos x="T6" y="T7"/>
              </a:cxn>
              <a:cxn ang="0">
                <a:pos x="T8" y="T9"/>
              </a:cxn>
            </a:cxnLst>
            <a:rect l="0" t="0" r="r" b="b"/>
            <a:pathLst>
              <a:path w="5233" h="1294">
                <a:moveTo>
                  <a:pt x="5233" y="1294"/>
                </a:moveTo>
                <a:lnTo>
                  <a:pt x="0" y="1294"/>
                </a:lnTo>
                <a:lnTo>
                  <a:pt x="0" y="0"/>
                </a:lnTo>
                <a:lnTo>
                  <a:pt x="3097" y="0"/>
                </a:lnTo>
                <a:lnTo>
                  <a:pt x="5233" y="1294"/>
                </a:lnTo>
                <a:close/>
              </a:path>
            </a:pathLst>
          </a:custGeom>
          <a:solidFill>
            <a:srgbClr val="6096C8"/>
          </a:solidFill>
          <a:ln>
            <a:noFill/>
          </a:ln>
        </p:spPr>
        <p:txBody>
          <a:bodyPr vert="horz" wrap="square" lIns="91440" tIns="45720" rIns="91440" bIns="45720" numCol="1" anchor="t" anchorCtr="0" compatLnSpc="1">
            <a:prstTxWarp prst="textNoShape">
              <a:avLst/>
            </a:prstTxWarp>
          </a:bodyPr>
          <a:lstStyle/>
          <a:p>
            <a:endParaRPr lang="es-ES" sz="2100">
              <a:solidFill>
                <a:schemeClr val="tx1">
                  <a:lumMod val="65000"/>
                  <a:lumOff val="35000"/>
                </a:schemeClr>
              </a:solidFill>
            </a:endParaRPr>
          </a:p>
        </p:txBody>
      </p:sp>
      <p:grpSp>
        <p:nvGrpSpPr>
          <p:cNvPr id="20" name="Google Shape;6034;p88">
            <a:extLst>
              <a:ext uri="{FF2B5EF4-FFF2-40B4-BE49-F238E27FC236}">
                <a16:creationId xmlns:a16="http://schemas.microsoft.com/office/drawing/2014/main" id="{194F8C4C-51F6-C5AC-FA1A-4C07819E41C0}"/>
              </a:ext>
            </a:extLst>
          </p:cNvPr>
          <p:cNvGrpSpPr/>
          <p:nvPr/>
        </p:nvGrpSpPr>
        <p:grpSpPr>
          <a:xfrm>
            <a:off x="7458619" y="181347"/>
            <a:ext cx="1212346" cy="957137"/>
            <a:chOff x="-10007226" y="-743125"/>
            <a:chExt cx="8006101" cy="6320749"/>
          </a:xfrm>
        </p:grpSpPr>
        <p:sp>
          <p:nvSpPr>
            <p:cNvPr id="21" name="Google Shape;6035;p88">
              <a:extLst>
                <a:ext uri="{FF2B5EF4-FFF2-40B4-BE49-F238E27FC236}">
                  <a16:creationId xmlns:a16="http://schemas.microsoft.com/office/drawing/2014/main" id="{2759BC3F-0CC1-FDE9-3255-1806E5083F10}"/>
                </a:ext>
              </a:extLst>
            </p:cNvPr>
            <p:cNvSpPr/>
            <p:nvPr/>
          </p:nvSpPr>
          <p:spPr>
            <a:xfrm>
              <a:off x="-8984777" y="-743125"/>
              <a:ext cx="5960899" cy="5960874"/>
            </a:xfrm>
            <a:custGeom>
              <a:avLst/>
              <a:gdLst/>
              <a:ahLst/>
              <a:cxnLst/>
              <a:rect l="l" t="t" r="r" b="b"/>
              <a:pathLst>
                <a:path w="238436" h="238435" extrusionOk="0">
                  <a:moveTo>
                    <a:pt x="119218" y="1"/>
                  </a:moveTo>
                  <a:cubicBezTo>
                    <a:pt x="53377" y="1"/>
                    <a:pt x="1" y="53376"/>
                    <a:pt x="1" y="119218"/>
                  </a:cubicBezTo>
                  <a:cubicBezTo>
                    <a:pt x="1" y="185059"/>
                    <a:pt x="53377" y="238435"/>
                    <a:pt x="119218" y="238435"/>
                  </a:cubicBezTo>
                  <a:cubicBezTo>
                    <a:pt x="185060" y="238435"/>
                    <a:pt x="238435" y="185059"/>
                    <a:pt x="238435" y="119218"/>
                  </a:cubicBezTo>
                  <a:cubicBezTo>
                    <a:pt x="238435" y="53376"/>
                    <a:pt x="185060" y="1"/>
                    <a:pt x="1192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6036;p88">
              <a:extLst>
                <a:ext uri="{FF2B5EF4-FFF2-40B4-BE49-F238E27FC236}">
                  <a16:creationId xmlns:a16="http://schemas.microsoft.com/office/drawing/2014/main" id="{FC535677-FD1E-092A-0D31-35F13B32C16D}"/>
                </a:ext>
              </a:extLst>
            </p:cNvPr>
            <p:cNvSpPr/>
            <p:nvPr/>
          </p:nvSpPr>
          <p:spPr>
            <a:xfrm>
              <a:off x="-4967225" y="464775"/>
              <a:ext cx="114424" cy="98349"/>
            </a:xfrm>
            <a:custGeom>
              <a:avLst/>
              <a:gdLst/>
              <a:ahLst/>
              <a:cxnLst/>
              <a:rect l="l" t="t" r="r" b="b"/>
              <a:pathLst>
                <a:path w="4577" h="3934" extrusionOk="0">
                  <a:moveTo>
                    <a:pt x="1840" y="1"/>
                  </a:moveTo>
                  <a:cubicBezTo>
                    <a:pt x="655" y="1"/>
                    <a:pt x="0" y="3437"/>
                    <a:pt x="1391" y="3846"/>
                  </a:cubicBezTo>
                  <a:cubicBezTo>
                    <a:pt x="1584" y="3905"/>
                    <a:pt x="1781" y="3933"/>
                    <a:pt x="1974" y="3933"/>
                  </a:cubicBezTo>
                  <a:cubicBezTo>
                    <a:pt x="3378" y="3933"/>
                    <a:pt x="4576" y="2434"/>
                    <a:pt x="2462" y="310"/>
                  </a:cubicBezTo>
                  <a:cubicBezTo>
                    <a:pt x="2245" y="94"/>
                    <a:pt x="2035" y="1"/>
                    <a:pt x="184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6037;p88">
              <a:extLst>
                <a:ext uri="{FF2B5EF4-FFF2-40B4-BE49-F238E27FC236}">
                  <a16:creationId xmlns:a16="http://schemas.microsoft.com/office/drawing/2014/main" id="{D52769C7-5D02-2F83-1EE1-61F6DD84FA91}"/>
                </a:ext>
              </a:extLst>
            </p:cNvPr>
            <p:cNvSpPr/>
            <p:nvPr/>
          </p:nvSpPr>
          <p:spPr>
            <a:xfrm>
              <a:off x="-7323550" y="4612397"/>
              <a:ext cx="533127" cy="499701"/>
            </a:xfrm>
            <a:custGeom>
              <a:avLst/>
              <a:gdLst/>
              <a:ahLst/>
              <a:cxnLst/>
              <a:rect l="l" t="t" r="r" b="b"/>
              <a:pathLst>
                <a:path w="21325" h="19988" extrusionOk="0">
                  <a:moveTo>
                    <a:pt x="7713" y="0"/>
                  </a:moveTo>
                  <a:cubicBezTo>
                    <a:pt x="6004" y="0"/>
                    <a:pt x="4204" y="474"/>
                    <a:pt x="2941" y="1044"/>
                  </a:cubicBezTo>
                  <a:cubicBezTo>
                    <a:pt x="1" y="2390"/>
                    <a:pt x="525" y="8807"/>
                    <a:pt x="1429" y="12617"/>
                  </a:cubicBezTo>
                  <a:cubicBezTo>
                    <a:pt x="7740" y="15641"/>
                    <a:pt x="14360" y="18106"/>
                    <a:pt x="21218" y="19987"/>
                  </a:cubicBezTo>
                  <a:cubicBezTo>
                    <a:pt x="21325" y="19356"/>
                    <a:pt x="21170" y="18594"/>
                    <a:pt x="20622" y="17654"/>
                  </a:cubicBezTo>
                  <a:cubicBezTo>
                    <a:pt x="19110" y="15082"/>
                    <a:pt x="13395" y="8010"/>
                    <a:pt x="12586" y="3461"/>
                  </a:cubicBezTo>
                  <a:cubicBezTo>
                    <a:pt x="12129" y="851"/>
                    <a:pt x="10002" y="0"/>
                    <a:pt x="771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6038;p88">
              <a:extLst>
                <a:ext uri="{FF2B5EF4-FFF2-40B4-BE49-F238E27FC236}">
                  <a16:creationId xmlns:a16="http://schemas.microsoft.com/office/drawing/2014/main" id="{0A1C89E6-13B3-8E71-4DEF-E75F77798D82}"/>
                </a:ext>
              </a:extLst>
            </p:cNvPr>
            <p:cNvSpPr/>
            <p:nvPr/>
          </p:nvSpPr>
          <p:spPr>
            <a:xfrm>
              <a:off x="-5649225" y="-596377"/>
              <a:ext cx="2481277" cy="2314773"/>
            </a:xfrm>
            <a:custGeom>
              <a:avLst/>
              <a:gdLst/>
              <a:ahLst/>
              <a:cxnLst/>
              <a:rect l="l" t="t" r="r" b="b"/>
              <a:pathLst>
                <a:path w="99251" h="92591" extrusionOk="0">
                  <a:moveTo>
                    <a:pt x="22825" y="1"/>
                  </a:moveTo>
                  <a:lnTo>
                    <a:pt x="22825" y="1"/>
                  </a:lnTo>
                  <a:cubicBezTo>
                    <a:pt x="20896" y="4989"/>
                    <a:pt x="20360" y="9811"/>
                    <a:pt x="24646" y="10073"/>
                  </a:cubicBezTo>
                  <a:cubicBezTo>
                    <a:pt x="28932" y="10335"/>
                    <a:pt x="31349" y="11419"/>
                    <a:pt x="30004" y="14633"/>
                  </a:cubicBezTo>
                  <a:cubicBezTo>
                    <a:pt x="28671" y="17848"/>
                    <a:pt x="26789" y="18384"/>
                    <a:pt x="23837" y="20253"/>
                  </a:cubicBezTo>
                  <a:cubicBezTo>
                    <a:pt x="21786" y="21565"/>
                    <a:pt x="19602" y="23265"/>
                    <a:pt x="18286" y="23265"/>
                  </a:cubicBezTo>
                  <a:cubicBezTo>
                    <a:pt x="17715" y="23265"/>
                    <a:pt x="17307" y="22945"/>
                    <a:pt x="17145" y="22134"/>
                  </a:cubicBezTo>
                  <a:cubicBezTo>
                    <a:pt x="16610" y="19455"/>
                    <a:pt x="13395" y="15169"/>
                    <a:pt x="12323" y="12216"/>
                  </a:cubicBezTo>
                  <a:cubicBezTo>
                    <a:pt x="11547" y="10087"/>
                    <a:pt x="11190" y="7952"/>
                    <a:pt x="10238" y="7952"/>
                  </a:cubicBezTo>
                  <a:cubicBezTo>
                    <a:pt x="9875" y="7952"/>
                    <a:pt x="9426" y="8262"/>
                    <a:pt x="8835" y="9002"/>
                  </a:cubicBezTo>
                  <a:cubicBezTo>
                    <a:pt x="6704" y="11681"/>
                    <a:pt x="4144" y="14098"/>
                    <a:pt x="2072" y="17038"/>
                  </a:cubicBezTo>
                  <a:cubicBezTo>
                    <a:pt x="0" y="19991"/>
                    <a:pt x="4287" y="20253"/>
                    <a:pt x="8299" y="21860"/>
                  </a:cubicBezTo>
                  <a:cubicBezTo>
                    <a:pt x="12323" y="23468"/>
                    <a:pt x="13133" y="26147"/>
                    <a:pt x="12061" y="28028"/>
                  </a:cubicBezTo>
                  <a:cubicBezTo>
                    <a:pt x="10978" y="29897"/>
                    <a:pt x="13800" y="30516"/>
                    <a:pt x="14728" y="32576"/>
                  </a:cubicBezTo>
                  <a:cubicBezTo>
                    <a:pt x="15383" y="34005"/>
                    <a:pt x="16883" y="36862"/>
                    <a:pt x="14728" y="38208"/>
                  </a:cubicBezTo>
                  <a:cubicBezTo>
                    <a:pt x="14415" y="38402"/>
                    <a:pt x="13999" y="38483"/>
                    <a:pt x="13511" y="38483"/>
                  </a:cubicBezTo>
                  <a:cubicBezTo>
                    <a:pt x="11142" y="38483"/>
                    <a:pt x="7064" y="36587"/>
                    <a:pt x="4702" y="36587"/>
                  </a:cubicBezTo>
                  <a:cubicBezTo>
                    <a:pt x="4214" y="36587"/>
                    <a:pt x="3800" y="36668"/>
                    <a:pt x="3489" y="36862"/>
                  </a:cubicBezTo>
                  <a:cubicBezTo>
                    <a:pt x="1334" y="38208"/>
                    <a:pt x="2953" y="46244"/>
                    <a:pt x="2143" y="47852"/>
                  </a:cubicBezTo>
                  <a:cubicBezTo>
                    <a:pt x="1334" y="49459"/>
                    <a:pt x="7585" y="49995"/>
                    <a:pt x="9013" y="51328"/>
                  </a:cubicBezTo>
                  <a:cubicBezTo>
                    <a:pt x="9263" y="51563"/>
                    <a:pt x="9633" y="51667"/>
                    <a:pt x="10080" y="51667"/>
                  </a:cubicBezTo>
                  <a:cubicBezTo>
                    <a:pt x="12194" y="51667"/>
                    <a:pt x="16045" y="49347"/>
                    <a:pt x="17145" y="47578"/>
                  </a:cubicBezTo>
                  <a:cubicBezTo>
                    <a:pt x="18479" y="45435"/>
                    <a:pt x="18217" y="43030"/>
                    <a:pt x="20896" y="40613"/>
                  </a:cubicBezTo>
                  <a:cubicBezTo>
                    <a:pt x="23575" y="38208"/>
                    <a:pt x="25992" y="39279"/>
                    <a:pt x="28135" y="38470"/>
                  </a:cubicBezTo>
                  <a:cubicBezTo>
                    <a:pt x="29613" y="37916"/>
                    <a:pt x="29041" y="37100"/>
                    <a:pt x="29262" y="37100"/>
                  </a:cubicBezTo>
                  <a:cubicBezTo>
                    <a:pt x="29360" y="37100"/>
                    <a:pt x="29613" y="37259"/>
                    <a:pt x="30266" y="37672"/>
                  </a:cubicBezTo>
                  <a:cubicBezTo>
                    <a:pt x="32421" y="39005"/>
                    <a:pt x="40982" y="44363"/>
                    <a:pt x="40458" y="45971"/>
                  </a:cubicBezTo>
                  <a:cubicBezTo>
                    <a:pt x="39922" y="47578"/>
                    <a:pt x="36171" y="46506"/>
                    <a:pt x="35898" y="48649"/>
                  </a:cubicBezTo>
                  <a:cubicBezTo>
                    <a:pt x="35643" y="50729"/>
                    <a:pt x="37654" y="51676"/>
                    <a:pt x="38992" y="51676"/>
                  </a:cubicBezTo>
                  <a:cubicBezTo>
                    <a:pt x="39032" y="51676"/>
                    <a:pt x="39073" y="51675"/>
                    <a:pt x="39112" y="51674"/>
                  </a:cubicBezTo>
                  <a:cubicBezTo>
                    <a:pt x="40458" y="51602"/>
                    <a:pt x="42601" y="48114"/>
                    <a:pt x="43934" y="47316"/>
                  </a:cubicBezTo>
                  <a:cubicBezTo>
                    <a:pt x="44075" y="47231"/>
                    <a:pt x="44231" y="47192"/>
                    <a:pt x="44400" y="47192"/>
                  </a:cubicBezTo>
                  <a:cubicBezTo>
                    <a:pt x="45846" y="47192"/>
                    <a:pt x="48295" y="50053"/>
                    <a:pt x="51173" y="51674"/>
                  </a:cubicBezTo>
                  <a:cubicBezTo>
                    <a:pt x="51526" y="51871"/>
                    <a:pt x="51853" y="51960"/>
                    <a:pt x="52158" y="51960"/>
                  </a:cubicBezTo>
                  <a:cubicBezTo>
                    <a:pt x="54630" y="51960"/>
                    <a:pt x="55636" y="46127"/>
                    <a:pt x="57067" y="45173"/>
                  </a:cubicBezTo>
                  <a:cubicBezTo>
                    <a:pt x="57712" y="44743"/>
                    <a:pt x="59994" y="44528"/>
                    <a:pt x="62513" y="44528"/>
                  </a:cubicBezTo>
                  <a:cubicBezTo>
                    <a:pt x="66275" y="44528"/>
                    <a:pt x="70567" y="45008"/>
                    <a:pt x="70723" y="45971"/>
                  </a:cubicBezTo>
                  <a:cubicBezTo>
                    <a:pt x="70997" y="47578"/>
                    <a:pt x="59746" y="45709"/>
                    <a:pt x="58400" y="49185"/>
                  </a:cubicBezTo>
                  <a:cubicBezTo>
                    <a:pt x="57067" y="52674"/>
                    <a:pt x="62687" y="53745"/>
                    <a:pt x="65639" y="55888"/>
                  </a:cubicBezTo>
                  <a:cubicBezTo>
                    <a:pt x="68580" y="58032"/>
                    <a:pt x="70473" y="65532"/>
                    <a:pt x="70735" y="70890"/>
                  </a:cubicBezTo>
                  <a:cubicBezTo>
                    <a:pt x="70997" y="76248"/>
                    <a:pt x="77153" y="92321"/>
                    <a:pt x="82511" y="92583"/>
                  </a:cubicBezTo>
                  <a:cubicBezTo>
                    <a:pt x="82606" y="92588"/>
                    <a:pt x="82703" y="92591"/>
                    <a:pt x="82800" y="92591"/>
                  </a:cubicBezTo>
                  <a:cubicBezTo>
                    <a:pt x="88143" y="92591"/>
                    <a:pt x="95624" y="85304"/>
                    <a:pt x="94572" y="82404"/>
                  </a:cubicBezTo>
                  <a:cubicBezTo>
                    <a:pt x="93500" y="79463"/>
                    <a:pt x="87071" y="80796"/>
                    <a:pt x="85201" y="76248"/>
                  </a:cubicBezTo>
                  <a:cubicBezTo>
                    <a:pt x="83320" y="71688"/>
                    <a:pt x="80367" y="67938"/>
                    <a:pt x="82249" y="67140"/>
                  </a:cubicBezTo>
                  <a:cubicBezTo>
                    <a:pt x="82307" y="67115"/>
                    <a:pt x="82367" y="67102"/>
                    <a:pt x="82430" y="67102"/>
                  </a:cubicBezTo>
                  <a:cubicBezTo>
                    <a:pt x="84194" y="67102"/>
                    <a:pt x="87576" y="76916"/>
                    <a:pt x="96568" y="76916"/>
                  </a:cubicBezTo>
                  <a:cubicBezTo>
                    <a:pt x="97412" y="76916"/>
                    <a:pt x="98305" y="76830"/>
                    <a:pt x="99251" y="76641"/>
                  </a:cubicBezTo>
                  <a:cubicBezTo>
                    <a:pt x="99239" y="76617"/>
                    <a:pt x="99239" y="76581"/>
                    <a:pt x="99227" y="76558"/>
                  </a:cubicBezTo>
                  <a:cubicBezTo>
                    <a:pt x="98989" y="75903"/>
                    <a:pt x="97441" y="71724"/>
                    <a:pt x="95512" y="66616"/>
                  </a:cubicBezTo>
                  <a:cubicBezTo>
                    <a:pt x="92012" y="58401"/>
                    <a:pt x="87606" y="50674"/>
                    <a:pt x="82439" y="43530"/>
                  </a:cubicBezTo>
                  <a:lnTo>
                    <a:pt x="82439" y="43530"/>
                  </a:lnTo>
                  <a:cubicBezTo>
                    <a:pt x="83201" y="44661"/>
                    <a:pt x="86237" y="54543"/>
                    <a:pt x="82249" y="54817"/>
                  </a:cubicBezTo>
                  <a:cubicBezTo>
                    <a:pt x="82196" y="54820"/>
                    <a:pt x="82144" y="54822"/>
                    <a:pt x="82093" y="54822"/>
                  </a:cubicBezTo>
                  <a:cubicBezTo>
                    <a:pt x="78204" y="54822"/>
                    <a:pt x="77427" y="45155"/>
                    <a:pt x="77427" y="43827"/>
                  </a:cubicBezTo>
                  <a:cubicBezTo>
                    <a:pt x="77427" y="42506"/>
                    <a:pt x="73569" y="32778"/>
                    <a:pt x="73498" y="32588"/>
                  </a:cubicBezTo>
                  <a:cubicBezTo>
                    <a:pt x="73343" y="32421"/>
                    <a:pt x="73176" y="32255"/>
                    <a:pt x="73021" y="32076"/>
                  </a:cubicBezTo>
                  <a:cubicBezTo>
                    <a:pt x="72509" y="31540"/>
                    <a:pt x="71616" y="30612"/>
                    <a:pt x="70461" y="29409"/>
                  </a:cubicBezTo>
                  <a:cubicBezTo>
                    <a:pt x="63723" y="22622"/>
                    <a:pt x="56186" y="16634"/>
                    <a:pt x="47994" y="11621"/>
                  </a:cubicBezTo>
                  <a:lnTo>
                    <a:pt x="47994" y="11621"/>
                  </a:lnTo>
                  <a:cubicBezTo>
                    <a:pt x="47518" y="12978"/>
                    <a:pt x="48363" y="15372"/>
                    <a:pt x="47423" y="16503"/>
                  </a:cubicBezTo>
                  <a:cubicBezTo>
                    <a:pt x="46121" y="18057"/>
                    <a:pt x="42325" y="21874"/>
                    <a:pt x="37950" y="21874"/>
                  </a:cubicBezTo>
                  <a:cubicBezTo>
                    <a:pt x="37803" y="21874"/>
                    <a:pt x="37654" y="21869"/>
                    <a:pt x="37505" y="21860"/>
                  </a:cubicBezTo>
                  <a:cubicBezTo>
                    <a:pt x="32957" y="21599"/>
                    <a:pt x="30814" y="19455"/>
                    <a:pt x="33493" y="17848"/>
                  </a:cubicBezTo>
                  <a:cubicBezTo>
                    <a:pt x="36160" y="16241"/>
                    <a:pt x="37707" y="17312"/>
                    <a:pt x="38850" y="12216"/>
                  </a:cubicBezTo>
                  <a:cubicBezTo>
                    <a:pt x="39886" y="7573"/>
                    <a:pt x="38779" y="6561"/>
                    <a:pt x="38577" y="6418"/>
                  </a:cubicBezTo>
                  <a:cubicBezTo>
                    <a:pt x="33516" y="3918"/>
                    <a:pt x="28254" y="1775"/>
                    <a:pt x="2282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6039;p88">
              <a:extLst>
                <a:ext uri="{FF2B5EF4-FFF2-40B4-BE49-F238E27FC236}">
                  <a16:creationId xmlns:a16="http://schemas.microsoft.com/office/drawing/2014/main" id="{F86FF8A9-B514-B8E6-55A8-2DDB94E7E92E}"/>
                </a:ext>
              </a:extLst>
            </p:cNvPr>
            <p:cNvSpPr/>
            <p:nvPr/>
          </p:nvSpPr>
          <p:spPr>
            <a:xfrm>
              <a:off x="-5890328" y="666875"/>
              <a:ext cx="2404474" cy="2952774"/>
            </a:xfrm>
            <a:custGeom>
              <a:avLst/>
              <a:gdLst/>
              <a:ahLst/>
              <a:cxnLst/>
              <a:rect l="l" t="t" r="r" b="b"/>
              <a:pathLst>
                <a:path w="96179" h="118111" extrusionOk="0">
                  <a:moveTo>
                    <a:pt x="37505" y="1"/>
                  </a:moveTo>
                  <a:cubicBezTo>
                    <a:pt x="34482" y="1"/>
                    <a:pt x="24022" y="2611"/>
                    <a:pt x="19021" y="2611"/>
                  </a:cubicBezTo>
                  <a:cubicBezTo>
                    <a:pt x="18251" y="2611"/>
                    <a:pt x="17609" y="2549"/>
                    <a:pt x="17145" y="2406"/>
                  </a:cubicBezTo>
                  <a:cubicBezTo>
                    <a:pt x="16859" y="2319"/>
                    <a:pt x="16548" y="2273"/>
                    <a:pt x="16222" y="2273"/>
                  </a:cubicBezTo>
                  <a:cubicBezTo>
                    <a:pt x="14270" y="2273"/>
                    <a:pt x="11803" y="3905"/>
                    <a:pt x="11180" y="8037"/>
                  </a:cubicBezTo>
                  <a:cubicBezTo>
                    <a:pt x="10442" y="12859"/>
                    <a:pt x="6430" y="13931"/>
                    <a:pt x="3751" y="17681"/>
                  </a:cubicBezTo>
                  <a:cubicBezTo>
                    <a:pt x="1072" y="21432"/>
                    <a:pt x="0" y="36719"/>
                    <a:pt x="1334" y="42065"/>
                  </a:cubicBezTo>
                  <a:cubicBezTo>
                    <a:pt x="2679" y="47411"/>
                    <a:pt x="10180" y="55722"/>
                    <a:pt x="15264" y="56531"/>
                  </a:cubicBezTo>
                  <a:cubicBezTo>
                    <a:pt x="17812" y="56930"/>
                    <a:pt x="21095" y="57130"/>
                    <a:pt x="24344" y="57130"/>
                  </a:cubicBezTo>
                  <a:cubicBezTo>
                    <a:pt x="27593" y="57130"/>
                    <a:pt x="30808" y="56930"/>
                    <a:pt x="33219" y="56531"/>
                  </a:cubicBezTo>
                  <a:cubicBezTo>
                    <a:pt x="33563" y="56474"/>
                    <a:pt x="33907" y="56446"/>
                    <a:pt x="34249" y="56446"/>
                  </a:cubicBezTo>
                  <a:cubicBezTo>
                    <a:pt x="38704" y="56446"/>
                    <a:pt x="42863" y="61151"/>
                    <a:pt x="42863" y="65640"/>
                  </a:cubicBezTo>
                  <a:cubicBezTo>
                    <a:pt x="42863" y="70462"/>
                    <a:pt x="48221" y="75546"/>
                    <a:pt x="47959" y="79832"/>
                  </a:cubicBezTo>
                  <a:cubicBezTo>
                    <a:pt x="47685" y="84118"/>
                    <a:pt x="44220" y="92964"/>
                    <a:pt x="47971" y="100465"/>
                  </a:cubicBezTo>
                  <a:cubicBezTo>
                    <a:pt x="51709" y="107966"/>
                    <a:pt x="57067" y="114931"/>
                    <a:pt x="57329" y="117336"/>
                  </a:cubicBezTo>
                  <a:cubicBezTo>
                    <a:pt x="57389" y="117863"/>
                    <a:pt x="57931" y="118110"/>
                    <a:pt x="58796" y="118110"/>
                  </a:cubicBezTo>
                  <a:cubicBezTo>
                    <a:pt x="61900" y="118110"/>
                    <a:pt x="69155" y="114933"/>
                    <a:pt x="73140" y="110109"/>
                  </a:cubicBezTo>
                  <a:cubicBezTo>
                    <a:pt x="78224" y="103942"/>
                    <a:pt x="78498" y="104478"/>
                    <a:pt x="80105" y="98048"/>
                  </a:cubicBezTo>
                  <a:cubicBezTo>
                    <a:pt x="81713" y="91619"/>
                    <a:pt x="85189" y="89214"/>
                    <a:pt x="85725" y="85725"/>
                  </a:cubicBezTo>
                  <a:cubicBezTo>
                    <a:pt x="86261" y="82249"/>
                    <a:pt x="86261" y="78498"/>
                    <a:pt x="85725" y="73403"/>
                  </a:cubicBezTo>
                  <a:cubicBezTo>
                    <a:pt x="85189" y="68319"/>
                    <a:pt x="95107" y="56531"/>
                    <a:pt x="95643" y="51971"/>
                  </a:cubicBezTo>
                  <a:cubicBezTo>
                    <a:pt x="96179" y="47411"/>
                    <a:pt x="90011" y="47411"/>
                    <a:pt x="87606" y="43935"/>
                  </a:cubicBezTo>
                  <a:cubicBezTo>
                    <a:pt x="85189" y="40446"/>
                    <a:pt x="76891" y="24373"/>
                    <a:pt x="76081" y="19289"/>
                  </a:cubicBezTo>
                  <a:cubicBezTo>
                    <a:pt x="75283" y="14193"/>
                    <a:pt x="65639" y="13121"/>
                    <a:pt x="62960" y="11514"/>
                  </a:cubicBezTo>
                  <a:cubicBezTo>
                    <a:pt x="62314" y="11126"/>
                    <a:pt x="61605" y="11004"/>
                    <a:pt x="60845" y="11004"/>
                  </a:cubicBezTo>
                  <a:cubicBezTo>
                    <a:pt x="59547" y="11004"/>
                    <a:pt x="58099" y="11361"/>
                    <a:pt x="56558" y="11361"/>
                  </a:cubicBezTo>
                  <a:cubicBezTo>
                    <a:pt x="55262" y="11361"/>
                    <a:pt x="53901" y="11109"/>
                    <a:pt x="52507" y="10180"/>
                  </a:cubicBezTo>
                  <a:cubicBezTo>
                    <a:pt x="48494" y="7502"/>
                    <a:pt x="40993" y="1"/>
                    <a:pt x="3750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6040;p88">
              <a:extLst>
                <a:ext uri="{FF2B5EF4-FFF2-40B4-BE49-F238E27FC236}">
                  <a16:creationId xmlns:a16="http://schemas.microsoft.com/office/drawing/2014/main" id="{16417771-CA43-DBB5-19D7-48ACEE79C619}"/>
                </a:ext>
              </a:extLst>
            </p:cNvPr>
            <p:cNvSpPr/>
            <p:nvPr/>
          </p:nvSpPr>
          <p:spPr>
            <a:xfrm>
              <a:off x="-8214428" y="1790147"/>
              <a:ext cx="1654399" cy="2598873"/>
            </a:xfrm>
            <a:custGeom>
              <a:avLst/>
              <a:gdLst/>
              <a:ahLst/>
              <a:cxnLst/>
              <a:rect l="l" t="t" r="r" b="b"/>
              <a:pathLst>
                <a:path w="66176" h="103955" extrusionOk="0">
                  <a:moveTo>
                    <a:pt x="11855" y="1"/>
                  </a:moveTo>
                  <a:cubicBezTo>
                    <a:pt x="10872" y="1"/>
                    <a:pt x="9986" y="267"/>
                    <a:pt x="9216" y="873"/>
                  </a:cubicBezTo>
                  <a:cubicBezTo>
                    <a:pt x="6156" y="3290"/>
                    <a:pt x="3632" y="7350"/>
                    <a:pt x="4013" y="8874"/>
                  </a:cubicBezTo>
                  <a:cubicBezTo>
                    <a:pt x="4322" y="10076"/>
                    <a:pt x="5084" y="13994"/>
                    <a:pt x="2941" y="17887"/>
                  </a:cubicBezTo>
                  <a:cubicBezTo>
                    <a:pt x="798" y="21780"/>
                    <a:pt x="0" y="24995"/>
                    <a:pt x="2941" y="31424"/>
                  </a:cubicBezTo>
                  <a:cubicBezTo>
                    <a:pt x="5894" y="37854"/>
                    <a:pt x="10180" y="39997"/>
                    <a:pt x="13395" y="45890"/>
                  </a:cubicBezTo>
                  <a:cubicBezTo>
                    <a:pt x="16609" y="51784"/>
                    <a:pt x="16074" y="61154"/>
                    <a:pt x="16609" y="75084"/>
                  </a:cubicBezTo>
                  <a:cubicBezTo>
                    <a:pt x="17145" y="89015"/>
                    <a:pt x="21967" y="100004"/>
                    <a:pt x="30004" y="103219"/>
                  </a:cubicBezTo>
                  <a:cubicBezTo>
                    <a:pt x="31277" y="103728"/>
                    <a:pt x="32073" y="103955"/>
                    <a:pt x="32514" y="103955"/>
                  </a:cubicBezTo>
                  <a:cubicBezTo>
                    <a:pt x="34859" y="103955"/>
                    <a:pt x="27189" y="97548"/>
                    <a:pt x="27861" y="93039"/>
                  </a:cubicBezTo>
                  <a:cubicBezTo>
                    <a:pt x="28659" y="87681"/>
                    <a:pt x="28397" y="84728"/>
                    <a:pt x="31349" y="80716"/>
                  </a:cubicBezTo>
                  <a:cubicBezTo>
                    <a:pt x="34290" y="76692"/>
                    <a:pt x="36088" y="78299"/>
                    <a:pt x="39743" y="71072"/>
                  </a:cubicBezTo>
                  <a:cubicBezTo>
                    <a:pt x="43399" y="63833"/>
                    <a:pt x="42327" y="61428"/>
                    <a:pt x="46613" y="59011"/>
                  </a:cubicBezTo>
                  <a:cubicBezTo>
                    <a:pt x="50899" y="56606"/>
                    <a:pt x="57067" y="59285"/>
                    <a:pt x="58400" y="50974"/>
                  </a:cubicBezTo>
                  <a:cubicBezTo>
                    <a:pt x="59746" y="42676"/>
                    <a:pt x="54388" y="45081"/>
                    <a:pt x="60282" y="37580"/>
                  </a:cubicBezTo>
                  <a:cubicBezTo>
                    <a:pt x="66175" y="30079"/>
                    <a:pt x="60008" y="28745"/>
                    <a:pt x="54924" y="25793"/>
                  </a:cubicBezTo>
                  <a:cubicBezTo>
                    <a:pt x="49828" y="22852"/>
                    <a:pt x="44744" y="22578"/>
                    <a:pt x="42327" y="19637"/>
                  </a:cubicBezTo>
                  <a:cubicBezTo>
                    <a:pt x="39922" y="16684"/>
                    <a:pt x="40184" y="17494"/>
                    <a:pt x="35898" y="12934"/>
                  </a:cubicBezTo>
                  <a:cubicBezTo>
                    <a:pt x="31611" y="8374"/>
                    <a:pt x="28397" y="8921"/>
                    <a:pt x="22765" y="5159"/>
                  </a:cubicBezTo>
                  <a:cubicBezTo>
                    <a:pt x="18561" y="2353"/>
                    <a:pt x="14776" y="1"/>
                    <a:pt x="1185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6041;p88">
              <a:extLst>
                <a:ext uri="{FF2B5EF4-FFF2-40B4-BE49-F238E27FC236}">
                  <a16:creationId xmlns:a16="http://schemas.microsoft.com/office/drawing/2014/main" id="{EDA38AC9-9FDB-9FE4-BD5A-C5EEE1695743}"/>
                </a:ext>
              </a:extLst>
            </p:cNvPr>
            <p:cNvSpPr/>
            <p:nvPr/>
          </p:nvSpPr>
          <p:spPr>
            <a:xfrm>
              <a:off x="-8826124" y="-277798"/>
              <a:ext cx="1625177" cy="2289776"/>
            </a:xfrm>
            <a:custGeom>
              <a:avLst/>
              <a:gdLst/>
              <a:ahLst/>
              <a:cxnLst/>
              <a:rect l="l" t="t" r="r" b="b"/>
              <a:pathLst>
                <a:path w="65007" h="91591" extrusionOk="0">
                  <a:moveTo>
                    <a:pt x="54955" y="0"/>
                  </a:moveTo>
                  <a:cubicBezTo>
                    <a:pt x="53811" y="0"/>
                    <a:pt x="50981" y="4061"/>
                    <a:pt x="48590" y="4295"/>
                  </a:cubicBezTo>
                  <a:cubicBezTo>
                    <a:pt x="48501" y="4305"/>
                    <a:pt x="48416" y="4309"/>
                    <a:pt x="48336" y="4309"/>
                  </a:cubicBezTo>
                  <a:cubicBezTo>
                    <a:pt x="46063" y="4309"/>
                    <a:pt x="47877" y="648"/>
                    <a:pt x="48590" y="188"/>
                  </a:cubicBezTo>
                  <a:lnTo>
                    <a:pt x="48590" y="188"/>
                  </a:lnTo>
                  <a:cubicBezTo>
                    <a:pt x="45780" y="1986"/>
                    <a:pt x="43066" y="3903"/>
                    <a:pt x="40423" y="5927"/>
                  </a:cubicBezTo>
                  <a:cubicBezTo>
                    <a:pt x="41375" y="10225"/>
                    <a:pt x="37053" y="12332"/>
                    <a:pt x="35720" y="14213"/>
                  </a:cubicBezTo>
                  <a:cubicBezTo>
                    <a:pt x="34374" y="16083"/>
                    <a:pt x="35982" y="20905"/>
                    <a:pt x="34648" y="21178"/>
                  </a:cubicBezTo>
                  <a:cubicBezTo>
                    <a:pt x="34618" y="21184"/>
                    <a:pt x="34587" y="21187"/>
                    <a:pt x="34557" y="21187"/>
                  </a:cubicBezTo>
                  <a:cubicBezTo>
                    <a:pt x="33243" y="21187"/>
                    <a:pt x="31965" y="15762"/>
                    <a:pt x="31791" y="13213"/>
                  </a:cubicBezTo>
                  <a:cubicBezTo>
                    <a:pt x="17479" y="26501"/>
                    <a:pt x="6430" y="43253"/>
                    <a:pt x="1" y="62136"/>
                  </a:cubicBezTo>
                  <a:cubicBezTo>
                    <a:pt x="2061" y="67196"/>
                    <a:pt x="3299" y="71542"/>
                    <a:pt x="4109" y="76364"/>
                  </a:cubicBezTo>
                  <a:cubicBezTo>
                    <a:pt x="4906" y="81186"/>
                    <a:pt x="12407" y="78507"/>
                    <a:pt x="14824" y="82257"/>
                  </a:cubicBezTo>
                  <a:cubicBezTo>
                    <a:pt x="17229" y="86008"/>
                    <a:pt x="21789" y="89223"/>
                    <a:pt x="24730" y="91092"/>
                  </a:cubicBezTo>
                  <a:cubicBezTo>
                    <a:pt x="25268" y="91434"/>
                    <a:pt x="25609" y="91590"/>
                    <a:pt x="25798" y="91590"/>
                  </a:cubicBezTo>
                  <a:cubicBezTo>
                    <a:pt x="26644" y="91590"/>
                    <a:pt x="24390" y="88442"/>
                    <a:pt x="22861" y="84936"/>
                  </a:cubicBezTo>
                  <a:cubicBezTo>
                    <a:pt x="20980" y="80650"/>
                    <a:pt x="18575" y="75828"/>
                    <a:pt x="19110" y="72732"/>
                  </a:cubicBezTo>
                  <a:cubicBezTo>
                    <a:pt x="19444" y="70807"/>
                    <a:pt x="18326" y="69674"/>
                    <a:pt x="16918" y="69674"/>
                  </a:cubicBezTo>
                  <a:cubicBezTo>
                    <a:pt x="16062" y="69674"/>
                    <a:pt x="15099" y="70092"/>
                    <a:pt x="14288" y="71006"/>
                  </a:cubicBezTo>
                  <a:cubicBezTo>
                    <a:pt x="13365" y="72042"/>
                    <a:pt x="12590" y="72731"/>
                    <a:pt x="11921" y="72731"/>
                  </a:cubicBezTo>
                  <a:cubicBezTo>
                    <a:pt x="11037" y="72731"/>
                    <a:pt x="10338" y="71527"/>
                    <a:pt x="9728" y="68327"/>
                  </a:cubicBezTo>
                  <a:cubicBezTo>
                    <a:pt x="8657" y="62695"/>
                    <a:pt x="14824" y="61898"/>
                    <a:pt x="18039" y="60552"/>
                  </a:cubicBezTo>
                  <a:cubicBezTo>
                    <a:pt x="18687" y="60284"/>
                    <a:pt x="19269" y="60167"/>
                    <a:pt x="19804" y="60167"/>
                  </a:cubicBezTo>
                  <a:cubicBezTo>
                    <a:pt x="21923" y="60167"/>
                    <a:pt x="23293" y="62003"/>
                    <a:pt x="25004" y="63505"/>
                  </a:cubicBezTo>
                  <a:cubicBezTo>
                    <a:pt x="25417" y="63865"/>
                    <a:pt x="25740" y="64037"/>
                    <a:pt x="25996" y="64037"/>
                  </a:cubicBezTo>
                  <a:cubicBezTo>
                    <a:pt x="27072" y="64037"/>
                    <a:pt x="26976" y="61024"/>
                    <a:pt x="27409" y="56266"/>
                  </a:cubicBezTo>
                  <a:cubicBezTo>
                    <a:pt x="27945" y="50373"/>
                    <a:pt x="37327" y="39121"/>
                    <a:pt x="40280" y="33632"/>
                  </a:cubicBezTo>
                  <a:cubicBezTo>
                    <a:pt x="43221" y="28156"/>
                    <a:pt x="46435" y="26262"/>
                    <a:pt x="47233" y="23322"/>
                  </a:cubicBezTo>
                  <a:cubicBezTo>
                    <a:pt x="47569" y="22077"/>
                    <a:pt x="48908" y="21596"/>
                    <a:pt x="50746" y="21596"/>
                  </a:cubicBezTo>
                  <a:cubicBezTo>
                    <a:pt x="53268" y="21596"/>
                    <a:pt x="56730" y="22502"/>
                    <a:pt x="59830" y="23584"/>
                  </a:cubicBezTo>
                  <a:cubicBezTo>
                    <a:pt x="60889" y="23955"/>
                    <a:pt x="61728" y="24117"/>
                    <a:pt x="62376" y="24117"/>
                  </a:cubicBezTo>
                  <a:cubicBezTo>
                    <a:pt x="65006" y="24117"/>
                    <a:pt x="64490" y="21447"/>
                    <a:pt x="62771" y="19297"/>
                  </a:cubicBezTo>
                  <a:cubicBezTo>
                    <a:pt x="60628" y="16618"/>
                    <a:pt x="58758" y="15821"/>
                    <a:pt x="60901" y="13939"/>
                  </a:cubicBezTo>
                  <a:cubicBezTo>
                    <a:pt x="63044" y="12070"/>
                    <a:pt x="60366" y="10463"/>
                    <a:pt x="58222" y="7772"/>
                  </a:cubicBezTo>
                  <a:cubicBezTo>
                    <a:pt x="56079" y="5105"/>
                    <a:pt x="56079" y="1355"/>
                    <a:pt x="55282" y="176"/>
                  </a:cubicBezTo>
                  <a:cubicBezTo>
                    <a:pt x="55198" y="55"/>
                    <a:pt x="55088" y="0"/>
                    <a:pt x="5495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6042;p88">
              <a:extLst>
                <a:ext uri="{FF2B5EF4-FFF2-40B4-BE49-F238E27FC236}">
                  <a16:creationId xmlns:a16="http://schemas.microsoft.com/office/drawing/2014/main" id="{ACEF2D89-5021-545D-BC59-1DA3C3DF31ED}"/>
                </a:ext>
              </a:extLst>
            </p:cNvPr>
            <p:cNvSpPr/>
            <p:nvPr/>
          </p:nvSpPr>
          <p:spPr>
            <a:xfrm>
              <a:off x="-7055649" y="-674352"/>
              <a:ext cx="412274" cy="360549"/>
            </a:xfrm>
            <a:custGeom>
              <a:avLst/>
              <a:gdLst/>
              <a:ahLst/>
              <a:cxnLst/>
              <a:rect l="l" t="t" r="r" b="b"/>
              <a:pathLst>
                <a:path w="16491" h="14422" extrusionOk="0">
                  <a:moveTo>
                    <a:pt x="16490" y="0"/>
                  </a:moveTo>
                  <a:lnTo>
                    <a:pt x="16490" y="0"/>
                  </a:lnTo>
                  <a:cubicBezTo>
                    <a:pt x="10835" y="1238"/>
                    <a:pt x="5322" y="2881"/>
                    <a:pt x="0" y="4882"/>
                  </a:cubicBezTo>
                  <a:cubicBezTo>
                    <a:pt x="1608" y="6763"/>
                    <a:pt x="2941" y="7834"/>
                    <a:pt x="4822" y="11049"/>
                  </a:cubicBezTo>
                  <a:cubicBezTo>
                    <a:pt x="5878" y="12864"/>
                    <a:pt x="7450" y="14421"/>
                    <a:pt x="8955" y="14421"/>
                  </a:cubicBezTo>
                  <a:cubicBezTo>
                    <a:pt x="10115" y="14421"/>
                    <a:pt x="11236" y="13496"/>
                    <a:pt x="12049" y="11049"/>
                  </a:cubicBezTo>
                  <a:cubicBezTo>
                    <a:pt x="13919" y="5453"/>
                    <a:pt x="16467" y="60"/>
                    <a:pt x="1649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6043;p88">
              <a:extLst>
                <a:ext uri="{FF2B5EF4-FFF2-40B4-BE49-F238E27FC236}">
                  <a16:creationId xmlns:a16="http://schemas.microsoft.com/office/drawing/2014/main" id="{5A6219FC-33D6-74B6-C92C-1F262C5F5552}"/>
                </a:ext>
              </a:extLst>
            </p:cNvPr>
            <p:cNvSpPr/>
            <p:nvPr/>
          </p:nvSpPr>
          <p:spPr>
            <a:xfrm>
              <a:off x="-3914502" y="2667324"/>
              <a:ext cx="390299" cy="705601"/>
            </a:xfrm>
            <a:custGeom>
              <a:avLst/>
              <a:gdLst/>
              <a:ahLst/>
              <a:cxnLst/>
              <a:rect l="l" t="t" r="r" b="b"/>
              <a:pathLst>
                <a:path w="15612" h="28224" extrusionOk="0">
                  <a:moveTo>
                    <a:pt x="14768" y="0"/>
                  </a:moveTo>
                  <a:cubicBezTo>
                    <a:pt x="14585" y="0"/>
                    <a:pt x="14314" y="192"/>
                    <a:pt x="13931" y="624"/>
                  </a:cubicBezTo>
                  <a:cubicBezTo>
                    <a:pt x="11788" y="3029"/>
                    <a:pt x="6692" y="7589"/>
                    <a:pt x="6692" y="11065"/>
                  </a:cubicBezTo>
                  <a:lnTo>
                    <a:pt x="6692" y="14554"/>
                  </a:lnTo>
                  <a:cubicBezTo>
                    <a:pt x="4549" y="18566"/>
                    <a:pt x="1" y="23662"/>
                    <a:pt x="1072" y="26341"/>
                  </a:cubicBezTo>
                  <a:cubicBezTo>
                    <a:pt x="1542" y="27514"/>
                    <a:pt x="2061" y="28224"/>
                    <a:pt x="2767" y="28224"/>
                  </a:cubicBezTo>
                  <a:cubicBezTo>
                    <a:pt x="3673" y="28224"/>
                    <a:pt x="4885" y="27055"/>
                    <a:pt x="6692" y="24198"/>
                  </a:cubicBezTo>
                  <a:cubicBezTo>
                    <a:pt x="9907" y="19102"/>
                    <a:pt x="13122" y="11875"/>
                    <a:pt x="13931" y="7589"/>
                  </a:cubicBezTo>
                  <a:cubicBezTo>
                    <a:pt x="14587" y="4068"/>
                    <a:pt x="15611" y="0"/>
                    <a:pt x="1476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6044;p88">
              <a:extLst>
                <a:ext uri="{FF2B5EF4-FFF2-40B4-BE49-F238E27FC236}">
                  <a16:creationId xmlns:a16="http://schemas.microsoft.com/office/drawing/2014/main" id="{CD07D62B-A4A9-F389-1613-8AB26322FC51}"/>
                </a:ext>
              </a:extLst>
            </p:cNvPr>
            <p:cNvSpPr/>
            <p:nvPr/>
          </p:nvSpPr>
          <p:spPr>
            <a:xfrm>
              <a:off x="-6000477" y="4933325"/>
              <a:ext cx="1227876" cy="284424"/>
            </a:xfrm>
            <a:custGeom>
              <a:avLst/>
              <a:gdLst/>
              <a:ahLst/>
              <a:cxnLst/>
              <a:rect l="l" t="t" r="r" b="b"/>
              <a:pathLst>
                <a:path w="49115" h="11377" extrusionOk="0">
                  <a:moveTo>
                    <a:pt x="45832" y="1"/>
                  </a:moveTo>
                  <a:cubicBezTo>
                    <a:pt x="42318" y="1"/>
                    <a:pt x="38332" y="1976"/>
                    <a:pt x="33886" y="2209"/>
                  </a:cubicBezTo>
                  <a:cubicBezTo>
                    <a:pt x="27731" y="2531"/>
                    <a:pt x="19956" y="2697"/>
                    <a:pt x="13526" y="5912"/>
                  </a:cubicBezTo>
                  <a:cubicBezTo>
                    <a:pt x="7097" y="9127"/>
                    <a:pt x="6835" y="8853"/>
                    <a:pt x="942" y="10996"/>
                  </a:cubicBezTo>
                  <a:cubicBezTo>
                    <a:pt x="596" y="11127"/>
                    <a:pt x="287" y="11246"/>
                    <a:pt x="1" y="11377"/>
                  </a:cubicBezTo>
                  <a:cubicBezTo>
                    <a:pt x="17503" y="11353"/>
                    <a:pt x="34136" y="7555"/>
                    <a:pt x="49114" y="757"/>
                  </a:cubicBezTo>
                  <a:cubicBezTo>
                    <a:pt x="48070" y="210"/>
                    <a:pt x="46976" y="1"/>
                    <a:pt x="4583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6045;p88">
              <a:extLst>
                <a:ext uri="{FF2B5EF4-FFF2-40B4-BE49-F238E27FC236}">
                  <a16:creationId xmlns:a16="http://schemas.microsoft.com/office/drawing/2014/main" id="{0DB77279-BDDC-F931-114A-DECADC296DD9}"/>
                </a:ext>
              </a:extLst>
            </p:cNvPr>
            <p:cNvSpPr/>
            <p:nvPr/>
          </p:nvSpPr>
          <p:spPr>
            <a:xfrm>
              <a:off x="-8560303" y="409598"/>
              <a:ext cx="1719277" cy="2347751"/>
            </a:xfrm>
            <a:custGeom>
              <a:avLst/>
              <a:gdLst/>
              <a:ahLst/>
              <a:cxnLst/>
              <a:rect l="l" t="t" r="r" b="b"/>
              <a:pathLst>
                <a:path w="68771" h="93910" extrusionOk="0">
                  <a:moveTo>
                    <a:pt x="21554" y="1"/>
                  </a:moveTo>
                  <a:cubicBezTo>
                    <a:pt x="18135" y="1"/>
                    <a:pt x="14648" y="1255"/>
                    <a:pt x="14085" y="2303"/>
                  </a:cubicBezTo>
                  <a:cubicBezTo>
                    <a:pt x="13145" y="4077"/>
                    <a:pt x="10775" y="12125"/>
                    <a:pt x="10775" y="12125"/>
                  </a:cubicBezTo>
                  <a:cubicBezTo>
                    <a:pt x="0" y="25270"/>
                    <a:pt x="0" y="30949"/>
                    <a:pt x="0" y="30949"/>
                  </a:cubicBezTo>
                  <a:cubicBezTo>
                    <a:pt x="953" y="38283"/>
                    <a:pt x="21539" y="56559"/>
                    <a:pt x="21539" y="56559"/>
                  </a:cubicBezTo>
                  <a:lnTo>
                    <a:pt x="20241" y="93909"/>
                  </a:lnTo>
                  <a:lnTo>
                    <a:pt x="58353" y="93909"/>
                  </a:lnTo>
                  <a:lnTo>
                    <a:pt x="57519" y="58643"/>
                  </a:lnTo>
                  <a:cubicBezTo>
                    <a:pt x="61782" y="57809"/>
                    <a:pt x="66520" y="44082"/>
                    <a:pt x="67580" y="39938"/>
                  </a:cubicBezTo>
                  <a:cubicBezTo>
                    <a:pt x="68652" y="35807"/>
                    <a:pt x="68771" y="17102"/>
                    <a:pt x="66044" y="11899"/>
                  </a:cubicBezTo>
                  <a:cubicBezTo>
                    <a:pt x="63978" y="7947"/>
                    <a:pt x="58589" y="7469"/>
                    <a:pt x="56100" y="7469"/>
                  </a:cubicBezTo>
                  <a:cubicBezTo>
                    <a:pt x="55304" y="7469"/>
                    <a:pt x="54805" y="7517"/>
                    <a:pt x="54805" y="7517"/>
                  </a:cubicBezTo>
                  <a:cubicBezTo>
                    <a:pt x="51344" y="3871"/>
                    <a:pt x="48078" y="2999"/>
                    <a:pt x="45746" y="2999"/>
                  </a:cubicBezTo>
                  <a:cubicBezTo>
                    <a:pt x="43609" y="2999"/>
                    <a:pt x="42255" y="3731"/>
                    <a:pt x="42255" y="3731"/>
                  </a:cubicBezTo>
                  <a:cubicBezTo>
                    <a:pt x="39753" y="1419"/>
                    <a:pt x="36911" y="723"/>
                    <a:pt x="34399" y="723"/>
                  </a:cubicBezTo>
                  <a:cubicBezTo>
                    <a:pt x="30613" y="723"/>
                    <a:pt x="27575" y="2303"/>
                    <a:pt x="27575" y="2303"/>
                  </a:cubicBezTo>
                  <a:cubicBezTo>
                    <a:pt x="26268" y="605"/>
                    <a:pt x="23927" y="1"/>
                    <a:pt x="21554" y="1"/>
                  </a:cubicBezTo>
                  <a:close/>
                </a:path>
              </a:pathLst>
            </a:custGeom>
            <a:solidFill>
              <a:srgbClr val="F8A4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6046;p88">
              <a:extLst>
                <a:ext uri="{FF2B5EF4-FFF2-40B4-BE49-F238E27FC236}">
                  <a16:creationId xmlns:a16="http://schemas.microsoft.com/office/drawing/2014/main" id="{C697CDB3-F4CD-CDFD-B01F-C11F8FA00C98}"/>
                </a:ext>
              </a:extLst>
            </p:cNvPr>
            <p:cNvSpPr/>
            <p:nvPr/>
          </p:nvSpPr>
          <p:spPr>
            <a:xfrm>
              <a:off x="-8296552" y="470501"/>
              <a:ext cx="1322958" cy="705621"/>
            </a:xfrm>
            <a:custGeom>
              <a:avLst/>
              <a:gdLst/>
              <a:ahLst/>
              <a:cxnLst/>
              <a:rect l="l" t="t" r="r" b="b"/>
              <a:pathLst>
                <a:path w="54696" h="29026" extrusionOk="0">
                  <a:moveTo>
                    <a:pt x="18842" y="1"/>
                  </a:moveTo>
                  <a:cubicBezTo>
                    <a:pt x="18547" y="1"/>
                    <a:pt x="18252" y="191"/>
                    <a:pt x="18252" y="572"/>
                  </a:cubicBezTo>
                  <a:lnTo>
                    <a:pt x="18252" y="11050"/>
                  </a:lnTo>
                  <a:cubicBezTo>
                    <a:pt x="16716" y="10859"/>
                    <a:pt x="15157" y="10752"/>
                    <a:pt x="13645" y="10633"/>
                  </a:cubicBezTo>
                  <a:cubicBezTo>
                    <a:pt x="11692" y="10466"/>
                    <a:pt x="9751" y="10324"/>
                    <a:pt x="7799" y="10193"/>
                  </a:cubicBezTo>
                  <a:cubicBezTo>
                    <a:pt x="7334" y="8549"/>
                    <a:pt x="6858" y="6906"/>
                    <a:pt x="6394" y="5263"/>
                  </a:cubicBezTo>
                  <a:cubicBezTo>
                    <a:pt x="6309" y="4975"/>
                    <a:pt x="6078" y="4850"/>
                    <a:pt x="5843" y="4850"/>
                  </a:cubicBezTo>
                  <a:cubicBezTo>
                    <a:pt x="5486" y="4850"/>
                    <a:pt x="5121" y="5139"/>
                    <a:pt x="5251" y="5585"/>
                  </a:cubicBezTo>
                  <a:cubicBezTo>
                    <a:pt x="5679" y="7097"/>
                    <a:pt x="6108" y="8609"/>
                    <a:pt x="6549" y="10121"/>
                  </a:cubicBezTo>
                  <a:cubicBezTo>
                    <a:pt x="4632" y="10002"/>
                    <a:pt x="2715" y="9895"/>
                    <a:pt x="798" y="9800"/>
                  </a:cubicBezTo>
                  <a:cubicBezTo>
                    <a:pt x="786" y="9799"/>
                    <a:pt x="774" y="9799"/>
                    <a:pt x="763" y="9799"/>
                  </a:cubicBezTo>
                  <a:cubicBezTo>
                    <a:pt x="0" y="9799"/>
                    <a:pt x="12" y="10943"/>
                    <a:pt x="798" y="10990"/>
                  </a:cubicBezTo>
                  <a:cubicBezTo>
                    <a:pt x="3715" y="11121"/>
                    <a:pt x="6620" y="11300"/>
                    <a:pt x="9525" y="11502"/>
                  </a:cubicBezTo>
                  <a:cubicBezTo>
                    <a:pt x="12466" y="11705"/>
                    <a:pt x="15609" y="11764"/>
                    <a:pt x="18598" y="12240"/>
                  </a:cubicBezTo>
                  <a:cubicBezTo>
                    <a:pt x="18681" y="12276"/>
                    <a:pt x="18776" y="12288"/>
                    <a:pt x="18871" y="12288"/>
                  </a:cubicBezTo>
                  <a:cubicBezTo>
                    <a:pt x="19645" y="12419"/>
                    <a:pt x="20407" y="12562"/>
                    <a:pt x="21157" y="12764"/>
                  </a:cubicBezTo>
                  <a:cubicBezTo>
                    <a:pt x="22110" y="13014"/>
                    <a:pt x="21908" y="14872"/>
                    <a:pt x="21884" y="15574"/>
                  </a:cubicBezTo>
                  <a:cubicBezTo>
                    <a:pt x="21800" y="17753"/>
                    <a:pt x="20860" y="19884"/>
                    <a:pt x="19407" y="21563"/>
                  </a:cubicBezTo>
                  <a:cubicBezTo>
                    <a:pt x="17584" y="23682"/>
                    <a:pt x="14277" y="25066"/>
                    <a:pt x="11172" y="25066"/>
                  </a:cubicBezTo>
                  <a:cubicBezTo>
                    <a:pt x="8904" y="25066"/>
                    <a:pt x="6743" y="24328"/>
                    <a:pt x="5346" y="22599"/>
                  </a:cubicBezTo>
                  <a:cubicBezTo>
                    <a:pt x="5205" y="22423"/>
                    <a:pt x="5011" y="22350"/>
                    <a:pt x="4819" y="22350"/>
                  </a:cubicBezTo>
                  <a:cubicBezTo>
                    <a:pt x="4362" y="22350"/>
                    <a:pt x="3922" y="22766"/>
                    <a:pt x="4274" y="23194"/>
                  </a:cubicBezTo>
                  <a:cubicBezTo>
                    <a:pt x="5986" y="25320"/>
                    <a:pt x="8522" y="26198"/>
                    <a:pt x="11147" y="26198"/>
                  </a:cubicBezTo>
                  <a:cubicBezTo>
                    <a:pt x="13579" y="26198"/>
                    <a:pt x="16087" y="25444"/>
                    <a:pt x="18086" y="24230"/>
                  </a:cubicBezTo>
                  <a:cubicBezTo>
                    <a:pt x="19995" y="26588"/>
                    <a:pt x="22395" y="27771"/>
                    <a:pt x="25037" y="27771"/>
                  </a:cubicBezTo>
                  <a:cubicBezTo>
                    <a:pt x="26383" y="27771"/>
                    <a:pt x="27791" y="27464"/>
                    <a:pt x="29230" y="26849"/>
                  </a:cubicBezTo>
                  <a:cubicBezTo>
                    <a:pt x="29516" y="26730"/>
                    <a:pt x="30016" y="26540"/>
                    <a:pt x="30409" y="26290"/>
                  </a:cubicBezTo>
                  <a:cubicBezTo>
                    <a:pt x="32240" y="27882"/>
                    <a:pt x="34366" y="29004"/>
                    <a:pt x="36544" y="29004"/>
                  </a:cubicBezTo>
                  <a:cubicBezTo>
                    <a:pt x="37835" y="29004"/>
                    <a:pt x="39145" y="28609"/>
                    <a:pt x="40422" y="27683"/>
                  </a:cubicBezTo>
                  <a:cubicBezTo>
                    <a:pt x="40791" y="27421"/>
                    <a:pt x="41065" y="27159"/>
                    <a:pt x="41291" y="26897"/>
                  </a:cubicBezTo>
                  <a:cubicBezTo>
                    <a:pt x="42255" y="27957"/>
                    <a:pt x="43625" y="28600"/>
                    <a:pt x="45006" y="28885"/>
                  </a:cubicBezTo>
                  <a:cubicBezTo>
                    <a:pt x="45433" y="28971"/>
                    <a:pt x="45996" y="29026"/>
                    <a:pt x="46605" y="29026"/>
                  </a:cubicBezTo>
                  <a:cubicBezTo>
                    <a:pt x="48354" y="29026"/>
                    <a:pt x="50487" y="28578"/>
                    <a:pt x="50911" y="27147"/>
                  </a:cubicBezTo>
                  <a:cubicBezTo>
                    <a:pt x="52126" y="23063"/>
                    <a:pt x="53340" y="18979"/>
                    <a:pt x="54566" y="14884"/>
                  </a:cubicBezTo>
                  <a:cubicBezTo>
                    <a:pt x="54696" y="14446"/>
                    <a:pt x="54331" y="14155"/>
                    <a:pt x="53975" y="14155"/>
                  </a:cubicBezTo>
                  <a:cubicBezTo>
                    <a:pt x="53740" y="14155"/>
                    <a:pt x="53509" y="14281"/>
                    <a:pt x="53423" y="14574"/>
                  </a:cubicBezTo>
                  <a:cubicBezTo>
                    <a:pt x="52435" y="17884"/>
                    <a:pt x="51447" y="21206"/>
                    <a:pt x="50459" y="24516"/>
                  </a:cubicBezTo>
                  <a:cubicBezTo>
                    <a:pt x="50256" y="25230"/>
                    <a:pt x="50042" y="25933"/>
                    <a:pt x="49840" y="26635"/>
                  </a:cubicBezTo>
                  <a:cubicBezTo>
                    <a:pt x="49554" y="27588"/>
                    <a:pt x="48947" y="27349"/>
                    <a:pt x="47899" y="27623"/>
                  </a:cubicBezTo>
                  <a:cubicBezTo>
                    <a:pt x="47409" y="27752"/>
                    <a:pt x="46881" y="27818"/>
                    <a:pt x="46345" y="27818"/>
                  </a:cubicBezTo>
                  <a:cubicBezTo>
                    <a:pt x="44654" y="27818"/>
                    <a:pt x="42874" y="27167"/>
                    <a:pt x="41898" y="25802"/>
                  </a:cubicBezTo>
                  <a:cubicBezTo>
                    <a:pt x="42124" y="25147"/>
                    <a:pt x="42184" y="24409"/>
                    <a:pt x="42339" y="23456"/>
                  </a:cubicBezTo>
                  <a:cubicBezTo>
                    <a:pt x="42946" y="19706"/>
                    <a:pt x="43565" y="15967"/>
                    <a:pt x="44172" y="12229"/>
                  </a:cubicBezTo>
                  <a:cubicBezTo>
                    <a:pt x="44351" y="11121"/>
                    <a:pt x="44529" y="10026"/>
                    <a:pt x="44708" y="8919"/>
                  </a:cubicBezTo>
                  <a:cubicBezTo>
                    <a:pt x="44827" y="8204"/>
                    <a:pt x="46053" y="6859"/>
                    <a:pt x="46565" y="6073"/>
                  </a:cubicBezTo>
                  <a:cubicBezTo>
                    <a:pt x="46865" y="5632"/>
                    <a:pt x="46455" y="5209"/>
                    <a:pt x="46039" y="5209"/>
                  </a:cubicBezTo>
                  <a:cubicBezTo>
                    <a:pt x="45860" y="5209"/>
                    <a:pt x="45679" y="5288"/>
                    <a:pt x="45553" y="5478"/>
                  </a:cubicBezTo>
                  <a:cubicBezTo>
                    <a:pt x="44494" y="7061"/>
                    <a:pt x="43648" y="8097"/>
                    <a:pt x="43363" y="9931"/>
                  </a:cubicBezTo>
                  <a:cubicBezTo>
                    <a:pt x="42863" y="12955"/>
                    <a:pt x="42363" y="15979"/>
                    <a:pt x="41874" y="19015"/>
                  </a:cubicBezTo>
                  <a:cubicBezTo>
                    <a:pt x="41505" y="21277"/>
                    <a:pt x="41136" y="23528"/>
                    <a:pt x="40767" y="25790"/>
                  </a:cubicBezTo>
                  <a:cubicBezTo>
                    <a:pt x="40774" y="25744"/>
                    <a:pt x="40777" y="25723"/>
                    <a:pt x="40771" y="25723"/>
                  </a:cubicBezTo>
                  <a:lnTo>
                    <a:pt x="40771" y="25723"/>
                  </a:lnTo>
                  <a:cubicBezTo>
                    <a:pt x="40758" y="25723"/>
                    <a:pt x="40697" y="25843"/>
                    <a:pt x="40529" y="26028"/>
                  </a:cubicBezTo>
                  <a:cubicBezTo>
                    <a:pt x="40065" y="26516"/>
                    <a:pt x="39517" y="26909"/>
                    <a:pt x="38934" y="27242"/>
                  </a:cubicBezTo>
                  <a:cubicBezTo>
                    <a:pt x="38140" y="27705"/>
                    <a:pt x="37333" y="27901"/>
                    <a:pt x="36537" y="27901"/>
                  </a:cubicBezTo>
                  <a:cubicBezTo>
                    <a:pt x="34526" y="27901"/>
                    <a:pt x="32578" y="26651"/>
                    <a:pt x="31052" y="25278"/>
                  </a:cubicBezTo>
                  <a:cubicBezTo>
                    <a:pt x="31123" y="24313"/>
                    <a:pt x="31194" y="23349"/>
                    <a:pt x="31266" y="22385"/>
                  </a:cubicBezTo>
                  <a:cubicBezTo>
                    <a:pt x="31599" y="18146"/>
                    <a:pt x="31921" y="13919"/>
                    <a:pt x="32242" y="9681"/>
                  </a:cubicBezTo>
                  <a:cubicBezTo>
                    <a:pt x="32349" y="8335"/>
                    <a:pt x="32445" y="6990"/>
                    <a:pt x="32552" y="5644"/>
                  </a:cubicBezTo>
                  <a:cubicBezTo>
                    <a:pt x="32564" y="5406"/>
                    <a:pt x="32576" y="5537"/>
                    <a:pt x="32885" y="4835"/>
                  </a:cubicBezTo>
                  <a:cubicBezTo>
                    <a:pt x="33266" y="3989"/>
                    <a:pt x="33647" y="3132"/>
                    <a:pt x="34028" y="2287"/>
                  </a:cubicBezTo>
                  <a:cubicBezTo>
                    <a:pt x="34240" y="1813"/>
                    <a:pt x="33826" y="1384"/>
                    <a:pt x="33444" y="1384"/>
                  </a:cubicBezTo>
                  <a:cubicBezTo>
                    <a:pt x="33269" y="1384"/>
                    <a:pt x="33101" y="1475"/>
                    <a:pt x="33004" y="1691"/>
                  </a:cubicBezTo>
                  <a:cubicBezTo>
                    <a:pt x="32171" y="3561"/>
                    <a:pt x="31421" y="4990"/>
                    <a:pt x="31266" y="7002"/>
                  </a:cubicBezTo>
                  <a:cubicBezTo>
                    <a:pt x="30992" y="10609"/>
                    <a:pt x="30706" y="14205"/>
                    <a:pt x="30432" y="17813"/>
                  </a:cubicBezTo>
                  <a:cubicBezTo>
                    <a:pt x="30254" y="20253"/>
                    <a:pt x="30063" y="22694"/>
                    <a:pt x="29873" y="25135"/>
                  </a:cubicBezTo>
                  <a:cubicBezTo>
                    <a:pt x="29801" y="25194"/>
                    <a:pt x="29682" y="25302"/>
                    <a:pt x="29432" y="25433"/>
                  </a:cubicBezTo>
                  <a:cubicBezTo>
                    <a:pt x="28647" y="25873"/>
                    <a:pt x="27789" y="26171"/>
                    <a:pt x="26920" y="26409"/>
                  </a:cubicBezTo>
                  <a:cubicBezTo>
                    <a:pt x="26258" y="26590"/>
                    <a:pt x="25612" y="26676"/>
                    <a:pt x="24987" y="26676"/>
                  </a:cubicBezTo>
                  <a:cubicBezTo>
                    <a:pt x="22652" y="26676"/>
                    <a:pt x="20599" y="25479"/>
                    <a:pt x="19050" y="23563"/>
                  </a:cubicBezTo>
                  <a:cubicBezTo>
                    <a:pt x="22134" y="21146"/>
                    <a:pt x="23848" y="16812"/>
                    <a:pt x="22920" y="13133"/>
                  </a:cubicBezTo>
                  <a:cubicBezTo>
                    <a:pt x="22646" y="12026"/>
                    <a:pt x="21908" y="11693"/>
                    <a:pt x="20812" y="11467"/>
                  </a:cubicBezTo>
                  <a:cubicBezTo>
                    <a:pt x="20348" y="11371"/>
                    <a:pt x="19895" y="11288"/>
                    <a:pt x="19431" y="11216"/>
                  </a:cubicBezTo>
                  <a:lnTo>
                    <a:pt x="19431" y="572"/>
                  </a:lnTo>
                  <a:cubicBezTo>
                    <a:pt x="19431" y="191"/>
                    <a:pt x="19136" y="1"/>
                    <a:pt x="18842" y="1"/>
                  </a:cubicBezTo>
                  <a:close/>
                </a:path>
              </a:pathLst>
            </a:custGeom>
            <a:solidFill>
              <a:srgbClr val="EA80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6047;p88">
              <a:extLst>
                <a:ext uri="{FF2B5EF4-FFF2-40B4-BE49-F238E27FC236}">
                  <a16:creationId xmlns:a16="http://schemas.microsoft.com/office/drawing/2014/main" id="{84EFB7B9-A15B-F70D-0941-E62E5C304F75}"/>
                </a:ext>
              </a:extLst>
            </p:cNvPr>
            <p:cNvSpPr/>
            <p:nvPr/>
          </p:nvSpPr>
          <p:spPr>
            <a:xfrm>
              <a:off x="-8185251" y="2054850"/>
              <a:ext cx="1182299" cy="1822275"/>
            </a:xfrm>
            <a:custGeom>
              <a:avLst/>
              <a:gdLst/>
              <a:ahLst/>
              <a:cxnLst/>
              <a:rect l="l" t="t" r="r" b="b"/>
              <a:pathLst>
                <a:path w="47292" h="72891" extrusionOk="0">
                  <a:moveTo>
                    <a:pt x="0" y="0"/>
                  </a:moveTo>
                  <a:lnTo>
                    <a:pt x="0" y="72890"/>
                  </a:lnTo>
                  <a:lnTo>
                    <a:pt x="47292" y="72890"/>
                  </a:lnTo>
                  <a:lnTo>
                    <a:pt x="4729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6048;p88">
              <a:extLst>
                <a:ext uri="{FF2B5EF4-FFF2-40B4-BE49-F238E27FC236}">
                  <a16:creationId xmlns:a16="http://schemas.microsoft.com/office/drawing/2014/main" id="{F9E3CDFF-46A3-8D3F-0A7B-9A40736E3614}"/>
                </a:ext>
              </a:extLst>
            </p:cNvPr>
            <p:cNvSpPr/>
            <p:nvPr/>
          </p:nvSpPr>
          <p:spPr>
            <a:xfrm>
              <a:off x="-8185251" y="2054850"/>
              <a:ext cx="1182299" cy="426549"/>
            </a:xfrm>
            <a:custGeom>
              <a:avLst/>
              <a:gdLst/>
              <a:ahLst/>
              <a:cxnLst/>
              <a:rect l="l" t="t" r="r" b="b"/>
              <a:pathLst>
                <a:path w="47292" h="17062" extrusionOk="0">
                  <a:moveTo>
                    <a:pt x="0" y="0"/>
                  </a:moveTo>
                  <a:lnTo>
                    <a:pt x="0" y="17062"/>
                  </a:lnTo>
                  <a:lnTo>
                    <a:pt x="47292" y="17062"/>
                  </a:lnTo>
                  <a:lnTo>
                    <a:pt x="47292"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6049;p88">
              <a:extLst>
                <a:ext uri="{FF2B5EF4-FFF2-40B4-BE49-F238E27FC236}">
                  <a16:creationId xmlns:a16="http://schemas.microsoft.com/office/drawing/2014/main" id="{1D213572-D3D6-F357-E656-C643BEF23835}"/>
                </a:ext>
              </a:extLst>
            </p:cNvPr>
            <p:cNvSpPr/>
            <p:nvPr/>
          </p:nvSpPr>
          <p:spPr>
            <a:xfrm>
              <a:off x="-6976477" y="364351"/>
              <a:ext cx="1718973" cy="3239826"/>
            </a:xfrm>
            <a:custGeom>
              <a:avLst/>
              <a:gdLst/>
              <a:ahLst/>
              <a:cxnLst/>
              <a:rect l="l" t="t" r="r" b="b"/>
              <a:pathLst>
                <a:path w="68759" h="129593" extrusionOk="0">
                  <a:moveTo>
                    <a:pt x="21546" y="1"/>
                  </a:moveTo>
                  <a:cubicBezTo>
                    <a:pt x="18125" y="1"/>
                    <a:pt x="14641" y="1256"/>
                    <a:pt x="14085" y="2303"/>
                  </a:cubicBezTo>
                  <a:cubicBezTo>
                    <a:pt x="13133" y="4077"/>
                    <a:pt x="10764" y="12125"/>
                    <a:pt x="10764" y="12125"/>
                  </a:cubicBezTo>
                  <a:cubicBezTo>
                    <a:pt x="0" y="25270"/>
                    <a:pt x="0" y="30949"/>
                    <a:pt x="0" y="30949"/>
                  </a:cubicBezTo>
                  <a:cubicBezTo>
                    <a:pt x="941" y="38283"/>
                    <a:pt x="21539" y="56559"/>
                    <a:pt x="21539" y="56559"/>
                  </a:cubicBezTo>
                  <a:lnTo>
                    <a:pt x="20241" y="129592"/>
                  </a:lnTo>
                  <a:lnTo>
                    <a:pt x="58341" y="129592"/>
                  </a:lnTo>
                  <a:lnTo>
                    <a:pt x="57519" y="58643"/>
                  </a:lnTo>
                  <a:cubicBezTo>
                    <a:pt x="61782" y="57810"/>
                    <a:pt x="66509" y="44082"/>
                    <a:pt x="67580" y="39938"/>
                  </a:cubicBezTo>
                  <a:cubicBezTo>
                    <a:pt x="68640" y="35795"/>
                    <a:pt x="68759" y="17102"/>
                    <a:pt x="66044" y="11887"/>
                  </a:cubicBezTo>
                  <a:cubicBezTo>
                    <a:pt x="63979" y="7947"/>
                    <a:pt x="58588" y="7469"/>
                    <a:pt x="56094" y="7469"/>
                  </a:cubicBezTo>
                  <a:cubicBezTo>
                    <a:pt x="55295" y="7469"/>
                    <a:pt x="54793" y="7518"/>
                    <a:pt x="54793" y="7518"/>
                  </a:cubicBezTo>
                  <a:cubicBezTo>
                    <a:pt x="51326" y="3865"/>
                    <a:pt x="48055" y="2993"/>
                    <a:pt x="45722" y="2993"/>
                  </a:cubicBezTo>
                  <a:cubicBezTo>
                    <a:pt x="43592" y="2993"/>
                    <a:pt x="42244" y="3720"/>
                    <a:pt x="42244" y="3720"/>
                  </a:cubicBezTo>
                  <a:cubicBezTo>
                    <a:pt x="39750" y="1411"/>
                    <a:pt x="36916" y="716"/>
                    <a:pt x="34409" y="716"/>
                  </a:cubicBezTo>
                  <a:cubicBezTo>
                    <a:pt x="30619" y="716"/>
                    <a:pt x="27575" y="2303"/>
                    <a:pt x="27575" y="2303"/>
                  </a:cubicBezTo>
                  <a:cubicBezTo>
                    <a:pt x="26263" y="605"/>
                    <a:pt x="23920" y="1"/>
                    <a:pt x="21546" y="1"/>
                  </a:cubicBezTo>
                  <a:close/>
                </a:path>
              </a:pathLst>
            </a:custGeom>
            <a:solidFill>
              <a:srgbClr val="B253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6050;p88">
              <a:extLst>
                <a:ext uri="{FF2B5EF4-FFF2-40B4-BE49-F238E27FC236}">
                  <a16:creationId xmlns:a16="http://schemas.microsoft.com/office/drawing/2014/main" id="{F27FEE63-EB54-91C7-5668-70677D92F541}"/>
                </a:ext>
              </a:extLst>
            </p:cNvPr>
            <p:cNvSpPr/>
            <p:nvPr/>
          </p:nvSpPr>
          <p:spPr>
            <a:xfrm>
              <a:off x="-6597575" y="2499848"/>
              <a:ext cx="1182025" cy="1557352"/>
            </a:xfrm>
            <a:custGeom>
              <a:avLst/>
              <a:gdLst/>
              <a:ahLst/>
              <a:cxnLst/>
              <a:rect l="l" t="t" r="r" b="b"/>
              <a:pathLst>
                <a:path w="47281" h="62294" extrusionOk="0">
                  <a:moveTo>
                    <a:pt x="1" y="0"/>
                  </a:moveTo>
                  <a:lnTo>
                    <a:pt x="1" y="62294"/>
                  </a:lnTo>
                  <a:lnTo>
                    <a:pt x="47281" y="62294"/>
                  </a:lnTo>
                  <a:lnTo>
                    <a:pt x="47281" y="0"/>
                  </a:lnTo>
                  <a:close/>
                </a:path>
              </a:pathLst>
            </a:custGeom>
            <a:solidFill>
              <a:srgbClr val="001E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6051;p88">
              <a:extLst>
                <a:ext uri="{FF2B5EF4-FFF2-40B4-BE49-F238E27FC236}">
                  <a16:creationId xmlns:a16="http://schemas.microsoft.com/office/drawing/2014/main" id="{205E0CB4-549A-9C45-0224-7B1F6909B2D9}"/>
                </a:ext>
              </a:extLst>
            </p:cNvPr>
            <p:cNvSpPr/>
            <p:nvPr/>
          </p:nvSpPr>
          <p:spPr>
            <a:xfrm>
              <a:off x="-6597575" y="2073299"/>
              <a:ext cx="1182025" cy="426574"/>
            </a:xfrm>
            <a:custGeom>
              <a:avLst/>
              <a:gdLst/>
              <a:ahLst/>
              <a:cxnLst/>
              <a:rect l="l" t="t" r="r" b="b"/>
              <a:pathLst>
                <a:path w="47281" h="17063" extrusionOk="0">
                  <a:moveTo>
                    <a:pt x="1" y="1"/>
                  </a:moveTo>
                  <a:lnTo>
                    <a:pt x="1" y="17062"/>
                  </a:lnTo>
                  <a:lnTo>
                    <a:pt x="47281" y="17062"/>
                  </a:lnTo>
                  <a:lnTo>
                    <a:pt x="47281"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6052;p88">
              <a:extLst>
                <a:ext uri="{FF2B5EF4-FFF2-40B4-BE49-F238E27FC236}">
                  <a16:creationId xmlns:a16="http://schemas.microsoft.com/office/drawing/2014/main" id="{0CB618E2-7034-1CF2-5E36-C42A68C595D3}"/>
                </a:ext>
              </a:extLst>
            </p:cNvPr>
            <p:cNvSpPr/>
            <p:nvPr/>
          </p:nvSpPr>
          <p:spPr>
            <a:xfrm>
              <a:off x="-5392951" y="530750"/>
              <a:ext cx="1719302" cy="2347726"/>
            </a:xfrm>
            <a:custGeom>
              <a:avLst/>
              <a:gdLst/>
              <a:ahLst/>
              <a:cxnLst/>
              <a:rect l="l" t="t" r="r" b="b"/>
              <a:pathLst>
                <a:path w="68772" h="93909" extrusionOk="0">
                  <a:moveTo>
                    <a:pt x="21554" y="1"/>
                  </a:moveTo>
                  <a:cubicBezTo>
                    <a:pt x="18135" y="1"/>
                    <a:pt x="14648" y="1255"/>
                    <a:pt x="14086" y="2302"/>
                  </a:cubicBezTo>
                  <a:cubicBezTo>
                    <a:pt x="13145" y="4076"/>
                    <a:pt x="10776" y="12125"/>
                    <a:pt x="10776" y="12125"/>
                  </a:cubicBezTo>
                  <a:cubicBezTo>
                    <a:pt x="1" y="25258"/>
                    <a:pt x="1" y="30937"/>
                    <a:pt x="1" y="30937"/>
                  </a:cubicBezTo>
                  <a:cubicBezTo>
                    <a:pt x="953" y="38283"/>
                    <a:pt x="21539" y="56547"/>
                    <a:pt x="21539" y="56547"/>
                  </a:cubicBezTo>
                  <a:lnTo>
                    <a:pt x="20241" y="93909"/>
                  </a:lnTo>
                  <a:lnTo>
                    <a:pt x="58353" y="93909"/>
                  </a:lnTo>
                  <a:lnTo>
                    <a:pt x="57520" y="58631"/>
                  </a:lnTo>
                  <a:cubicBezTo>
                    <a:pt x="61782" y="57809"/>
                    <a:pt x="66521" y="44081"/>
                    <a:pt x="67580" y="39938"/>
                  </a:cubicBezTo>
                  <a:cubicBezTo>
                    <a:pt x="68652" y="35795"/>
                    <a:pt x="68771" y="17090"/>
                    <a:pt x="66045" y="11887"/>
                  </a:cubicBezTo>
                  <a:cubicBezTo>
                    <a:pt x="63978" y="7935"/>
                    <a:pt x="58589" y="7457"/>
                    <a:pt x="56100" y="7457"/>
                  </a:cubicBezTo>
                  <a:cubicBezTo>
                    <a:pt x="55304" y="7457"/>
                    <a:pt x="54805" y="7505"/>
                    <a:pt x="54805" y="7505"/>
                  </a:cubicBezTo>
                  <a:cubicBezTo>
                    <a:pt x="51341" y="3861"/>
                    <a:pt x="48073" y="2991"/>
                    <a:pt x="45740" y="2991"/>
                  </a:cubicBezTo>
                  <a:cubicBezTo>
                    <a:pt x="43606" y="2991"/>
                    <a:pt x="42256" y="3719"/>
                    <a:pt x="42256" y="3719"/>
                  </a:cubicBezTo>
                  <a:cubicBezTo>
                    <a:pt x="39757" y="1410"/>
                    <a:pt x="36921" y="716"/>
                    <a:pt x="34412" y="716"/>
                  </a:cubicBezTo>
                  <a:cubicBezTo>
                    <a:pt x="30620" y="716"/>
                    <a:pt x="27575" y="2302"/>
                    <a:pt x="27575" y="2302"/>
                  </a:cubicBezTo>
                  <a:cubicBezTo>
                    <a:pt x="26268" y="605"/>
                    <a:pt x="23928" y="1"/>
                    <a:pt x="21554" y="1"/>
                  </a:cubicBezTo>
                  <a:close/>
                </a:path>
              </a:pathLst>
            </a:custGeom>
            <a:solidFill>
              <a:srgbClr val="F2B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6053;p88">
              <a:extLst>
                <a:ext uri="{FF2B5EF4-FFF2-40B4-BE49-F238E27FC236}">
                  <a16:creationId xmlns:a16="http://schemas.microsoft.com/office/drawing/2014/main" id="{24F31EC4-EDBC-BAF4-6B0F-FB6EB300036A}"/>
                </a:ext>
              </a:extLst>
            </p:cNvPr>
            <p:cNvSpPr/>
            <p:nvPr/>
          </p:nvSpPr>
          <p:spPr>
            <a:xfrm>
              <a:off x="-5129101" y="591499"/>
              <a:ext cx="1322983" cy="705596"/>
            </a:xfrm>
            <a:custGeom>
              <a:avLst/>
              <a:gdLst/>
              <a:ahLst/>
              <a:cxnLst/>
              <a:rect l="l" t="t" r="r" b="b"/>
              <a:pathLst>
                <a:path w="54697" h="29031" extrusionOk="0">
                  <a:moveTo>
                    <a:pt x="18842" y="1"/>
                  </a:moveTo>
                  <a:cubicBezTo>
                    <a:pt x="18547" y="1"/>
                    <a:pt x="18253" y="191"/>
                    <a:pt x="18253" y="572"/>
                  </a:cubicBezTo>
                  <a:lnTo>
                    <a:pt x="18253" y="11062"/>
                  </a:lnTo>
                  <a:cubicBezTo>
                    <a:pt x="16717" y="10871"/>
                    <a:pt x="15169" y="10764"/>
                    <a:pt x="13645" y="10633"/>
                  </a:cubicBezTo>
                  <a:cubicBezTo>
                    <a:pt x="11692" y="10466"/>
                    <a:pt x="9752" y="10323"/>
                    <a:pt x="7799" y="10204"/>
                  </a:cubicBezTo>
                  <a:cubicBezTo>
                    <a:pt x="7335" y="8561"/>
                    <a:pt x="6858" y="6918"/>
                    <a:pt x="6394" y="5275"/>
                  </a:cubicBezTo>
                  <a:cubicBezTo>
                    <a:pt x="6309" y="4980"/>
                    <a:pt x="6075" y="4853"/>
                    <a:pt x="5839" y="4853"/>
                  </a:cubicBezTo>
                  <a:cubicBezTo>
                    <a:pt x="5483" y="4853"/>
                    <a:pt x="5122" y="5141"/>
                    <a:pt x="5251" y="5585"/>
                  </a:cubicBezTo>
                  <a:cubicBezTo>
                    <a:pt x="5680" y="7097"/>
                    <a:pt x="6120" y="8609"/>
                    <a:pt x="6549" y="10121"/>
                  </a:cubicBezTo>
                  <a:cubicBezTo>
                    <a:pt x="4632" y="10002"/>
                    <a:pt x="2715" y="9895"/>
                    <a:pt x="810" y="9811"/>
                  </a:cubicBezTo>
                  <a:cubicBezTo>
                    <a:pt x="794" y="9811"/>
                    <a:pt x="779" y="9810"/>
                    <a:pt x="763" y="9810"/>
                  </a:cubicBezTo>
                  <a:cubicBezTo>
                    <a:pt x="1" y="9810"/>
                    <a:pt x="16" y="10955"/>
                    <a:pt x="810" y="10990"/>
                  </a:cubicBezTo>
                  <a:cubicBezTo>
                    <a:pt x="3715" y="11133"/>
                    <a:pt x="6620" y="11312"/>
                    <a:pt x="9525" y="11502"/>
                  </a:cubicBezTo>
                  <a:cubicBezTo>
                    <a:pt x="12466" y="11705"/>
                    <a:pt x="15610" y="11776"/>
                    <a:pt x="18598" y="12240"/>
                  </a:cubicBezTo>
                  <a:cubicBezTo>
                    <a:pt x="18681" y="12276"/>
                    <a:pt x="18777" y="12288"/>
                    <a:pt x="18872" y="12288"/>
                  </a:cubicBezTo>
                  <a:cubicBezTo>
                    <a:pt x="19646" y="12419"/>
                    <a:pt x="20408" y="12574"/>
                    <a:pt x="21158" y="12764"/>
                  </a:cubicBezTo>
                  <a:cubicBezTo>
                    <a:pt x="22110" y="13014"/>
                    <a:pt x="21908" y="14884"/>
                    <a:pt x="21884" y="15574"/>
                  </a:cubicBezTo>
                  <a:cubicBezTo>
                    <a:pt x="21801" y="17753"/>
                    <a:pt x="20860" y="19884"/>
                    <a:pt x="19408" y="21563"/>
                  </a:cubicBezTo>
                  <a:cubicBezTo>
                    <a:pt x="17582" y="23685"/>
                    <a:pt x="14270" y="25073"/>
                    <a:pt x="11164" y="25073"/>
                  </a:cubicBezTo>
                  <a:cubicBezTo>
                    <a:pt x="8901" y="25073"/>
                    <a:pt x="6748" y="24337"/>
                    <a:pt x="5358" y="22611"/>
                  </a:cubicBezTo>
                  <a:cubicBezTo>
                    <a:pt x="5214" y="22431"/>
                    <a:pt x="5017" y="22357"/>
                    <a:pt x="4825" y="22357"/>
                  </a:cubicBezTo>
                  <a:cubicBezTo>
                    <a:pt x="4367" y="22357"/>
                    <a:pt x="3931" y="22778"/>
                    <a:pt x="4275" y="23206"/>
                  </a:cubicBezTo>
                  <a:cubicBezTo>
                    <a:pt x="5987" y="25326"/>
                    <a:pt x="8523" y="26201"/>
                    <a:pt x="11148" y="26201"/>
                  </a:cubicBezTo>
                  <a:cubicBezTo>
                    <a:pt x="13580" y="26201"/>
                    <a:pt x="16088" y="25450"/>
                    <a:pt x="18086" y="24242"/>
                  </a:cubicBezTo>
                  <a:cubicBezTo>
                    <a:pt x="20002" y="26591"/>
                    <a:pt x="22404" y="27772"/>
                    <a:pt x="25042" y="27772"/>
                  </a:cubicBezTo>
                  <a:cubicBezTo>
                    <a:pt x="26388" y="27772"/>
                    <a:pt x="27795" y="27465"/>
                    <a:pt x="29230" y="26849"/>
                  </a:cubicBezTo>
                  <a:cubicBezTo>
                    <a:pt x="29516" y="26730"/>
                    <a:pt x="30016" y="26552"/>
                    <a:pt x="30409" y="26290"/>
                  </a:cubicBezTo>
                  <a:cubicBezTo>
                    <a:pt x="32240" y="27882"/>
                    <a:pt x="34366" y="29004"/>
                    <a:pt x="36547" y="29004"/>
                  </a:cubicBezTo>
                  <a:cubicBezTo>
                    <a:pt x="37841" y="29004"/>
                    <a:pt x="39153" y="28609"/>
                    <a:pt x="40434" y="27683"/>
                  </a:cubicBezTo>
                  <a:cubicBezTo>
                    <a:pt x="40791" y="27421"/>
                    <a:pt x="41065" y="27171"/>
                    <a:pt x="41291" y="26909"/>
                  </a:cubicBezTo>
                  <a:cubicBezTo>
                    <a:pt x="42256" y="27957"/>
                    <a:pt x="43625" y="28611"/>
                    <a:pt x="45006" y="28885"/>
                  </a:cubicBezTo>
                  <a:cubicBezTo>
                    <a:pt x="45439" y="28975"/>
                    <a:pt x="46006" y="29031"/>
                    <a:pt x="46619" y="29031"/>
                  </a:cubicBezTo>
                  <a:cubicBezTo>
                    <a:pt x="48368" y="29031"/>
                    <a:pt x="50488" y="28575"/>
                    <a:pt x="50912" y="27147"/>
                  </a:cubicBezTo>
                  <a:cubicBezTo>
                    <a:pt x="52138" y="23063"/>
                    <a:pt x="53352" y="18979"/>
                    <a:pt x="54567" y="14895"/>
                  </a:cubicBezTo>
                  <a:cubicBezTo>
                    <a:pt x="54696" y="14450"/>
                    <a:pt x="54331" y="14161"/>
                    <a:pt x="53975" y="14161"/>
                  </a:cubicBezTo>
                  <a:cubicBezTo>
                    <a:pt x="53740" y="14161"/>
                    <a:pt x="53509" y="14286"/>
                    <a:pt x="53424" y="14574"/>
                  </a:cubicBezTo>
                  <a:cubicBezTo>
                    <a:pt x="52436" y="17896"/>
                    <a:pt x="51447" y="21206"/>
                    <a:pt x="50459" y="24528"/>
                  </a:cubicBezTo>
                  <a:cubicBezTo>
                    <a:pt x="50257" y="25230"/>
                    <a:pt x="50042" y="25933"/>
                    <a:pt x="49840" y="26635"/>
                  </a:cubicBezTo>
                  <a:cubicBezTo>
                    <a:pt x="49554" y="27599"/>
                    <a:pt x="48947" y="27361"/>
                    <a:pt x="47899" y="27635"/>
                  </a:cubicBezTo>
                  <a:cubicBezTo>
                    <a:pt x="47411" y="27761"/>
                    <a:pt x="46887" y="27825"/>
                    <a:pt x="46353" y="27825"/>
                  </a:cubicBezTo>
                  <a:cubicBezTo>
                    <a:pt x="44660" y="27825"/>
                    <a:pt x="42879" y="27180"/>
                    <a:pt x="41910" y="25813"/>
                  </a:cubicBezTo>
                  <a:cubicBezTo>
                    <a:pt x="42125" y="25159"/>
                    <a:pt x="42184" y="24409"/>
                    <a:pt x="42339" y="23456"/>
                  </a:cubicBezTo>
                  <a:cubicBezTo>
                    <a:pt x="42958" y="19717"/>
                    <a:pt x="43565" y="15979"/>
                    <a:pt x="44173" y="12228"/>
                  </a:cubicBezTo>
                  <a:cubicBezTo>
                    <a:pt x="44351" y="11133"/>
                    <a:pt x="44542" y="10026"/>
                    <a:pt x="44708" y="8919"/>
                  </a:cubicBezTo>
                  <a:cubicBezTo>
                    <a:pt x="44828" y="8216"/>
                    <a:pt x="46054" y="6859"/>
                    <a:pt x="46578" y="6085"/>
                  </a:cubicBezTo>
                  <a:cubicBezTo>
                    <a:pt x="46868" y="5637"/>
                    <a:pt x="46460" y="5213"/>
                    <a:pt x="46045" y="5213"/>
                  </a:cubicBezTo>
                  <a:cubicBezTo>
                    <a:pt x="45863" y="5213"/>
                    <a:pt x="45680" y="5294"/>
                    <a:pt x="45554" y="5490"/>
                  </a:cubicBezTo>
                  <a:cubicBezTo>
                    <a:pt x="44494" y="7061"/>
                    <a:pt x="43661" y="8109"/>
                    <a:pt x="43363" y="9931"/>
                  </a:cubicBezTo>
                  <a:cubicBezTo>
                    <a:pt x="42863" y="12955"/>
                    <a:pt x="42375" y="15991"/>
                    <a:pt x="41875" y="19015"/>
                  </a:cubicBezTo>
                  <a:cubicBezTo>
                    <a:pt x="41506" y="21277"/>
                    <a:pt x="41137" y="23539"/>
                    <a:pt x="40767" y="25802"/>
                  </a:cubicBezTo>
                  <a:cubicBezTo>
                    <a:pt x="40775" y="25752"/>
                    <a:pt x="40779" y="25730"/>
                    <a:pt x="40774" y="25730"/>
                  </a:cubicBezTo>
                  <a:lnTo>
                    <a:pt x="40774" y="25730"/>
                  </a:lnTo>
                  <a:cubicBezTo>
                    <a:pt x="40763" y="25730"/>
                    <a:pt x="40705" y="25852"/>
                    <a:pt x="40529" y="26028"/>
                  </a:cubicBezTo>
                  <a:cubicBezTo>
                    <a:pt x="40065" y="26528"/>
                    <a:pt x="39517" y="26909"/>
                    <a:pt x="38934" y="27242"/>
                  </a:cubicBezTo>
                  <a:cubicBezTo>
                    <a:pt x="38140" y="27705"/>
                    <a:pt x="37333" y="27901"/>
                    <a:pt x="36537" y="27901"/>
                  </a:cubicBezTo>
                  <a:cubicBezTo>
                    <a:pt x="34526" y="27901"/>
                    <a:pt x="32578" y="26651"/>
                    <a:pt x="31052" y="25278"/>
                  </a:cubicBezTo>
                  <a:cubicBezTo>
                    <a:pt x="31123" y="24313"/>
                    <a:pt x="31195" y="23349"/>
                    <a:pt x="31278" y="22384"/>
                  </a:cubicBezTo>
                  <a:cubicBezTo>
                    <a:pt x="31600" y="18158"/>
                    <a:pt x="31921" y="13919"/>
                    <a:pt x="32243" y="9692"/>
                  </a:cubicBezTo>
                  <a:cubicBezTo>
                    <a:pt x="32350" y="8347"/>
                    <a:pt x="32445" y="7002"/>
                    <a:pt x="32552" y="5656"/>
                  </a:cubicBezTo>
                  <a:cubicBezTo>
                    <a:pt x="32576" y="5418"/>
                    <a:pt x="32576" y="5537"/>
                    <a:pt x="32886" y="4835"/>
                  </a:cubicBezTo>
                  <a:cubicBezTo>
                    <a:pt x="33267" y="3989"/>
                    <a:pt x="33648" y="3144"/>
                    <a:pt x="34029" y="2299"/>
                  </a:cubicBezTo>
                  <a:cubicBezTo>
                    <a:pt x="34242" y="1823"/>
                    <a:pt x="33823" y="1387"/>
                    <a:pt x="33440" y="1387"/>
                  </a:cubicBezTo>
                  <a:cubicBezTo>
                    <a:pt x="33267" y="1387"/>
                    <a:pt x="33101" y="1476"/>
                    <a:pt x="33005" y="1691"/>
                  </a:cubicBezTo>
                  <a:cubicBezTo>
                    <a:pt x="32171" y="3561"/>
                    <a:pt x="31421" y="5001"/>
                    <a:pt x="31266" y="7002"/>
                  </a:cubicBezTo>
                  <a:cubicBezTo>
                    <a:pt x="30992" y="10609"/>
                    <a:pt x="30719" y="14217"/>
                    <a:pt x="30433" y="17812"/>
                  </a:cubicBezTo>
                  <a:cubicBezTo>
                    <a:pt x="30254" y="20253"/>
                    <a:pt x="30064" y="22694"/>
                    <a:pt x="29873" y="25147"/>
                  </a:cubicBezTo>
                  <a:cubicBezTo>
                    <a:pt x="29814" y="25206"/>
                    <a:pt x="29683" y="25301"/>
                    <a:pt x="29445" y="25432"/>
                  </a:cubicBezTo>
                  <a:cubicBezTo>
                    <a:pt x="28647" y="25873"/>
                    <a:pt x="27802" y="26171"/>
                    <a:pt x="26921" y="26409"/>
                  </a:cubicBezTo>
                  <a:cubicBezTo>
                    <a:pt x="26255" y="26591"/>
                    <a:pt x="25607" y="26677"/>
                    <a:pt x="24978" y="26677"/>
                  </a:cubicBezTo>
                  <a:cubicBezTo>
                    <a:pt x="22647" y="26677"/>
                    <a:pt x="20598" y="25488"/>
                    <a:pt x="19050" y="23575"/>
                  </a:cubicBezTo>
                  <a:cubicBezTo>
                    <a:pt x="22134" y="21158"/>
                    <a:pt x="23849" y="16824"/>
                    <a:pt x="22920" y="13133"/>
                  </a:cubicBezTo>
                  <a:cubicBezTo>
                    <a:pt x="22646" y="12026"/>
                    <a:pt x="21920" y="11693"/>
                    <a:pt x="20813" y="11466"/>
                  </a:cubicBezTo>
                  <a:cubicBezTo>
                    <a:pt x="20360" y="11371"/>
                    <a:pt x="19896" y="11288"/>
                    <a:pt x="19431" y="11216"/>
                  </a:cubicBezTo>
                  <a:lnTo>
                    <a:pt x="19431" y="572"/>
                  </a:lnTo>
                  <a:cubicBezTo>
                    <a:pt x="19431" y="191"/>
                    <a:pt x="19137" y="1"/>
                    <a:pt x="18842" y="1"/>
                  </a:cubicBezTo>
                  <a:close/>
                </a:path>
              </a:pathLst>
            </a:custGeom>
            <a:solidFill>
              <a:srgbClr val="DB9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6054;p88">
              <a:extLst>
                <a:ext uri="{FF2B5EF4-FFF2-40B4-BE49-F238E27FC236}">
                  <a16:creationId xmlns:a16="http://schemas.microsoft.com/office/drawing/2014/main" id="{0AE80A20-93EB-0B7A-896F-128E6D702A05}"/>
                </a:ext>
              </a:extLst>
            </p:cNvPr>
            <p:cNvSpPr/>
            <p:nvPr/>
          </p:nvSpPr>
          <p:spPr>
            <a:xfrm>
              <a:off x="-5005998" y="2175698"/>
              <a:ext cx="1182324" cy="1881502"/>
            </a:xfrm>
            <a:custGeom>
              <a:avLst/>
              <a:gdLst/>
              <a:ahLst/>
              <a:cxnLst/>
              <a:rect l="l" t="t" r="r" b="b"/>
              <a:pathLst>
                <a:path w="47293" h="75260" extrusionOk="0">
                  <a:moveTo>
                    <a:pt x="1" y="0"/>
                  </a:moveTo>
                  <a:lnTo>
                    <a:pt x="1" y="75260"/>
                  </a:lnTo>
                  <a:lnTo>
                    <a:pt x="47292" y="75260"/>
                  </a:lnTo>
                  <a:lnTo>
                    <a:pt x="47292" y="0"/>
                  </a:lnTo>
                  <a:close/>
                </a:path>
              </a:pathLst>
            </a:custGeom>
            <a:solidFill>
              <a:srgbClr val="FEFD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6055;p88">
              <a:extLst>
                <a:ext uri="{FF2B5EF4-FFF2-40B4-BE49-F238E27FC236}">
                  <a16:creationId xmlns:a16="http://schemas.microsoft.com/office/drawing/2014/main" id="{EE4AE8A7-B9E9-08DF-F0CD-C764208BDDDE}"/>
                </a:ext>
              </a:extLst>
            </p:cNvPr>
            <p:cNvSpPr/>
            <p:nvPr/>
          </p:nvSpPr>
          <p:spPr>
            <a:xfrm>
              <a:off x="-5005998" y="2175698"/>
              <a:ext cx="1182324" cy="426848"/>
            </a:xfrm>
            <a:custGeom>
              <a:avLst/>
              <a:gdLst/>
              <a:ahLst/>
              <a:cxnLst/>
              <a:rect l="l" t="t" r="r" b="b"/>
              <a:pathLst>
                <a:path w="47293" h="17074" extrusionOk="0">
                  <a:moveTo>
                    <a:pt x="1" y="0"/>
                  </a:moveTo>
                  <a:lnTo>
                    <a:pt x="1" y="17074"/>
                  </a:lnTo>
                  <a:lnTo>
                    <a:pt x="47292" y="17074"/>
                  </a:lnTo>
                  <a:lnTo>
                    <a:pt x="4729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6056;p88">
              <a:extLst>
                <a:ext uri="{FF2B5EF4-FFF2-40B4-BE49-F238E27FC236}">
                  <a16:creationId xmlns:a16="http://schemas.microsoft.com/office/drawing/2014/main" id="{521EC7FC-E8B4-08DB-4266-F8E22C499E5A}"/>
                </a:ext>
              </a:extLst>
            </p:cNvPr>
            <p:cNvSpPr/>
            <p:nvPr/>
          </p:nvSpPr>
          <p:spPr>
            <a:xfrm>
              <a:off x="-10007226" y="4416751"/>
              <a:ext cx="2578923" cy="1160873"/>
            </a:xfrm>
            <a:custGeom>
              <a:avLst/>
              <a:gdLst/>
              <a:ahLst/>
              <a:cxnLst/>
              <a:rect l="l" t="t" r="r" b="b"/>
              <a:pathLst>
                <a:path w="103157" h="46435" extrusionOk="0">
                  <a:moveTo>
                    <a:pt x="1" y="0"/>
                  </a:moveTo>
                  <a:lnTo>
                    <a:pt x="17956" y="23217"/>
                  </a:lnTo>
                  <a:lnTo>
                    <a:pt x="1" y="46435"/>
                  </a:lnTo>
                  <a:lnTo>
                    <a:pt x="103157" y="46435"/>
                  </a:lnTo>
                  <a:lnTo>
                    <a:pt x="34993" y="23217"/>
                  </a:lnTo>
                  <a:lnTo>
                    <a:pt x="34993" y="0"/>
                  </a:lnTo>
                  <a:close/>
                </a:path>
              </a:pathLst>
            </a:custGeom>
            <a:solidFill>
              <a:schemeClr val="bg1">
                <a:lumMod val="60000"/>
                <a:lumOff val="4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6057;p88">
              <a:extLst>
                <a:ext uri="{FF2B5EF4-FFF2-40B4-BE49-F238E27FC236}">
                  <a16:creationId xmlns:a16="http://schemas.microsoft.com/office/drawing/2014/main" id="{3EA45ED8-9552-1066-1AD8-132C913D0351}"/>
                </a:ext>
              </a:extLst>
            </p:cNvPr>
            <p:cNvSpPr/>
            <p:nvPr/>
          </p:nvSpPr>
          <p:spPr>
            <a:xfrm>
              <a:off x="-9132403" y="5228751"/>
              <a:ext cx="1704100" cy="348873"/>
            </a:xfrm>
            <a:custGeom>
              <a:avLst/>
              <a:gdLst/>
              <a:ahLst/>
              <a:cxnLst/>
              <a:rect l="l" t="t" r="r" b="b"/>
              <a:pathLst>
                <a:path w="68164" h="13955" extrusionOk="0">
                  <a:moveTo>
                    <a:pt x="0" y="0"/>
                  </a:moveTo>
                  <a:lnTo>
                    <a:pt x="68164" y="13955"/>
                  </a:lnTo>
                  <a:lnTo>
                    <a:pt x="68164" y="0"/>
                  </a:lnTo>
                  <a:close/>
                </a:path>
              </a:pathLst>
            </a:custGeom>
            <a:solidFill>
              <a:schemeClr val="tx1">
                <a:lumMod val="5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6058;p88">
              <a:extLst>
                <a:ext uri="{FF2B5EF4-FFF2-40B4-BE49-F238E27FC236}">
                  <a16:creationId xmlns:a16="http://schemas.microsoft.com/office/drawing/2014/main" id="{423C86F9-F353-B8E4-8313-E0EC6E59B5F9}"/>
                </a:ext>
              </a:extLst>
            </p:cNvPr>
            <p:cNvSpPr/>
            <p:nvPr/>
          </p:nvSpPr>
          <p:spPr>
            <a:xfrm>
              <a:off x="-4580048" y="4416751"/>
              <a:ext cx="2578923" cy="1160873"/>
            </a:xfrm>
            <a:custGeom>
              <a:avLst/>
              <a:gdLst/>
              <a:ahLst/>
              <a:cxnLst/>
              <a:rect l="l" t="t" r="r" b="b"/>
              <a:pathLst>
                <a:path w="103157" h="46435" extrusionOk="0">
                  <a:moveTo>
                    <a:pt x="68152" y="0"/>
                  </a:moveTo>
                  <a:lnTo>
                    <a:pt x="68152" y="23217"/>
                  </a:lnTo>
                  <a:lnTo>
                    <a:pt x="1" y="46435"/>
                  </a:lnTo>
                  <a:lnTo>
                    <a:pt x="103156" y="46435"/>
                  </a:lnTo>
                  <a:lnTo>
                    <a:pt x="85202" y="23217"/>
                  </a:lnTo>
                  <a:lnTo>
                    <a:pt x="103156" y="0"/>
                  </a:lnTo>
                  <a:close/>
                </a:path>
              </a:pathLst>
            </a:custGeom>
            <a:solidFill>
              <a:schemeClr val="bg1">
                <a:lumMod val="60000"/>
                <a:lumOff val="4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6059;p88">
              <a:extLst>
                <a:ext uri="{FF2B5EF4-FFF2-40B4-BE49-F238E27FC236}">
                  <a16:creationId xmlns:a16="http://schemas.microsoft.com/office/drawing/2014/main" id="{3E5F4ADC-C86D-D750-DBBF-F3A4A3ECA884}"/>
                </a:ext>
              </a:extLst>
            </p:cNvPr>
            <p:cNvSpPr/>
            <p:nvPr/>
          </p:nvSpPr>
          <p:spPr>
            <a:xfrm>
              <a:off x="-4580048" y="5228751"/>
              <a:ext cx="1703801" cy="348873"/>
            </a:xfrm>
            <a:custGeom>
              <a:avLst/>
              <a:gdLst/>
              <a:ahLst/>
              <a:cxnLst/>
              <a:rect l="l" t="t" r="r" b="b"/>
              <a:pathLst>
                <a:path w="68152" h="13955" extrusionOk="0">
                  <a:moveTo>
                    <a:pt x="1" y="0"/>
                  </a:moveTo>
                  <a:lnTo>
                    <a:pt x="1" y="13955"/>
                  </a:lnTo>
                  <a:lnTo>
                    <a:pt x="68152" y="0"/>
                  </a:lnTo>
                  <a:close/>
                </a:path>
              </a:pathLst>
            </a:custGeom>
            <a:solidFill>
              <a:schemeClr val="tx1">
                <a:lumMod val="5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6060;p88">
              <a:extLst>
                <a:ext uri="{FF2B5EF4-FFF2-40B4-BE49-F238E27FC236}">
                  <a16:creationId xmlns:a16="http://schemas.microsoft.com/office/drawing/2014/main" id="{DE18F63B-E715-F068-F67A-BDD9AEF312D8}"/>
                </a:ext>
              </a:extLst>
            </p:cNvPr>
            <p:cNvSpPr/>
            <p:nvPr/>
          </p:nvSpPr>
          <p:spPr>
            <a:xfrm>
              <a:off x="-9132403" y="3877100"/>
              <a:ext cx="6270750" cy="1427875"/>
            </a:xfrm>
            <a:custGeom>
              <a:avLst/>
              <a:gdLst/>
              <a:ahLst/>
              <a:cxnLst/>
              <a:rect l="l" t="t" r="r" b="b"/>
              <a:pathLst>
                <a:path w="250830" h="57115" extrusionOk="0">
                  <a:moveTo>
                    <a:pt x="0" y="0"/>
                  </a:moveTo>
                  <a:lnTo>
                    <a:pt x="0" y="57114"/>
                  </a:lnTo>
                  <a:lnTo>
                    <a:pt x="250829" y="57114"/>
                  </a:lnTo>
                  <a:lnTo>
                    <a:pt x="250829" y="0"/>
                  </a:lnTo>
                  <a:close/>
                </a:path>
              </a:pathLst>
            </a:custGeom>
            <a:solidFill>
              <a:srgbClr val="E289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6061;p88">
              <a:extLst>
                <a:ext uri="{FF2B5EF4-FFF2-40B4-BE49-F238E27FC236}">
                  <a16:creationId xmlns:a16="http://schemas.microsoft.com/office/drawing/2014/main" id="{919614EF-C899-34CB-353C-EFA418049391}"/>
                </a:ext>
              </a:extLst>
            </p:cNvPr>
            <p:cNvSpPr/>
            <p:nvPr/>
          </p:nvSpPr>
          <p:spPr>
            <a:xfrm>
              <a:off x="-6712951" y="425299"/>
              <a:ext cx="1322958" cy="705621"/>
            </a:xfrm>
            <a:custGeom>
              <a:avLst/>
              <a:gdLst/>
              <a:ahLst/>
              <a:cxnLst/>
              <a:rect l="l" t="t" r="r" b="b"/>
              <a:pathLst>
                <a:path w="54696" h="29026" extrusionOk="0">
                  <a:moveTo>
                    <a:pt x="18848" y="0"/>
                  </a:moveTo>
                  <a:cubicBezTo>
                    <a:pt x="18550" y="0"/>
                    <a:pt x="18253" y="191"/>
                    <a:pt x="18253" y="572"/>
                  </a:cubicBezTo>
                  <a:lnTo>
                    <a:pt x="18253" y="11049"/>
                  </a:lnTo>
                  <a:cubicBezTo>
                    <a:pt x="16717" y="10859"/>
                    <a:pt x="15169" y="10751"/>
                    <a:pt x="13645" y="10632"/>
                  </a:cubicBezTo>
                  <a:cubicBezTo>
                    <a:pt x="11704" y="10466"/>
                    <a:pt x="9752" y="10323"/>
                    <a:pt x="7811" y="10192"/>
                  </a:cubicBezTo>
                  <a:cubicBezTo>
                    <a:pt x="7335" y="8549"/>
                    <a:pt x="6870" y="6906"/>
                    <a:pt x="6394" y="5263"/>
                  </a:cubicBezTo>
                  <a:cubicBezTo>
                    <a:pt x="6313" y="4974"/>
                    <a:pt x="6084" y="4849"/>
                    <a:pt x="5850" y="4849"/>
                  </a:cubicBezTo>
                  <a:cubicBezTo>
                    <a:pt x="5495" y="4849"/>
                    <a:pt x="5129" y="5135"/>
                    <a:pt x="5251" y="5572"/>
                  </a:cubicBezTo>
                  <a:cubicBezTo>
                    <a:pt x="5692" y="7084"/>
                    <a:pt x="6120" y="8596"/>
                    <a:pt x="6549" y="10120"/>
                  </a:cubicBezTo>
                  <a:cubicBezTo>
                    <a:pt x="4644" y="10001"/>
                    <a:pt x="2727" y="9894"/>
                    <a:pt x="810" y="9799"/>
                  </a:cubicBezTo>
                  <a:cubicBezTo>
                    <a:pt x="798" y="9798"/>
                    <a:pt x="786" y="9798"/>
                    <a:pt x="774" y="9798"/>
                  </a:cubicBezTo>
                  <a:cubicBezTo>
                    <a:pt x="1" y="9798"/>
                    <a:pt x="24" y="10942"/>
                    <a:pt x="810" y="10978"/>
                  </a:cubicBezTo>
                  <a:cubicBezTo>
                    <a:pt x="3715" y="11120"/>
                    <a:pt x="6620" y="11299"/>
                    <a:pt x="9525" y="11501"/>
                  </a:cubicBezTo>
                  <a:cubicBezTo>
                    <a:pt x="12478" y="11704"/>
                    <a:pt x="15621" y="11763"/>
                    <a:pt x="18598" y="12240"/>
                  </a:cubicBezTo>
                  <a:cubicBezTo>
                    <a:pt x="18681" y="12275"/>
                    <a:pt x="18776" y="12287"/>
                    <a:pt x="18872" y="12287"/>
                  </a:cubicBezTo>
                  <a:cubicBezTo>
                    <a:pt x="19646" y="12406"/>
                    <a:pt x="20420" y="12561"/>
                    <a:pt x="21158" y="12764"/>
                  </a:cubicBezTo>
                  <a:cubicBezTo>
                    <a:pt x="22110" y="13014"/>
                    <a:pt x="21920" y="14871"/>
                    <a:pt x="21896" y="15562"/>
                  </a:cubicBezTo>
                  <a:cubicBezTo>
                    <a:pt x="21801" y="17752"/>
                    <a:pt x="20872" y="19883"/>
                    <a:pt x="19419" y="21562"/>
                  </a:cubicBezTo>
                  <a:cubicBezTo>
                    <a:pt x="17589" y="23681"/>
                    <a:pt x="14280" y="25065"/>
                    <a:pt x="11176" y="25065"/>
                  </a:cubicBezTo>
                  <a:cubicBezTo>
                    <a:pt x="8908" y="25065"/>
                    <a:pt x="6750" y="24327"/>
                    <a:pt x="5358" y="22598"/>
                  </a:cubicBezTo>
                  <a:cubicBezTo>
                    <a:pt x="5218" y="22422"/>
                    <a:pt x="5023" y="22349"/>
                    <a:pt x="4831" y="22349"/>
                  </a:cubicBezTo>
                  <a:cubicBezTo>
                    <a:pt x="4373" y="22349"/>
                    <a:pt x="3931" y="22765"/>
                    <a:pt x="4275" y="23193"/>
                  </a:cubicBezTo>
                  <a:cubicBezTo>
                    <a:pt x="5986" y="25319"/>
                    <a:pt x="8526" y="26197"/>
                    <a:pt x="11153" y="26197"/>
                  </a:cubicBezTo>
                  <a:cubicBezTo>
                    <a:pt x="13588" y="26197"/>
                    <a:pt x="16099" y="25443"/>
                    <a:pt x="18098" y="24229"/>
                  </a:cubicBezTo>
                  <a:cubicBezTo>
                    <a:pt x="20007" y="26588"/>
                    <a:pt x="22407" y="27770"/>
                    <a:pt x="25049" y="27770"/>
                  </a:cubicBezTo>
                  <a:cubicBezTo>
                    <a:pt x="26395" y="27770"/>
                    <a:pt x="27803" y="27463"/>
                    <a:pt x="29242" y="26849"/>
                  </a:cubicBezTo>
                  <a:cubicBezTo>
                    <a:pt x="29528" y="26718"/>
                    <a:pt x="30016" y="26539"/>
                    <a:pt x="30421" y="26289"/>
                  </a:cubicBezTo>
                  <a:cubicBezTo>
                    <a:pt x="32252" y="27881"/>
                    <a:pt x="34378" y="29004"/>
                    <a:pt x="36556" y="29004"/>
                  </a:cubicBezTo>
                  <a:cubicBezTo>
                    <a:pt x="37848" y="29004"/>
                    <a:pt x="39157" y="28609"/>
                    <a:pt x="40434" y="27682"/>
                  </a:cubicBezTo>
                  <a:cubicBezTo>
                    <a:pt x="40791" y="27420"/>
                    <a:pt x="41077" y="27158"/>
                    <a:pt x="41291" y="26896"/>
                  </a:cubicBezTo>
                  <a:cubicBezTo>
                    <a:pt x="42256" y="27956"/>
                    <a:pt x="43625" y="28599"/>
                    <a:pt x="45018" y="28885"/>
                  </a:cubicBezTo>
                  <a:cubicBezTo>
                    <a:pt x="45445" y="28971"/>
                    <a:pt x="46008" y="29025"/>
                    <a:pt x="46617" y="29025"/>
                  </a:cubicBezTo>
                  <a:cubicBezTo>
                    <a:pt x="48366" y="29025"/>
                    <a:pt x="50499" y="28577"/>
                    <a:pt x="50923" y="27146"/>
                  </a:cubicBezTo>
                  <a:cubicBezTo>
                    <a:pt x="52138" y="23062"/>
                    <a:pt x="53352" y="18967"/>
                    <a:pt x="54567" y="14883"/>
                  </a:cubicBezTo>
                  <a:cubicBezTo>
                    <a:pt x="54695" y="14439"/>
                    <a:pt x="54334" y="14151"/>
                    <a:pt x="53979" y="14151"/>
                  </a:cubicBezTo>
                  <a:cubicBezTo>
                    <a:pt x="53743" y="14151"/>
                    <a:pt x="53509" y="14278"/>
                    <a:pt x="53424" y="14573"/>
                  </a:cubicBezTo>
                  <a:cubicBezTo>
                    <a:pt x="52435" y="17883"/>
                    <a:pt x="51459" y="21205"/>
                    <a:pt x="50471" y="24515"/>
                  </a:cubicBezTo>
                  <a:cubicBezTo>
                    <a:pt x="50257" y="25229"/>
                    <a:pt x="50054" y="25932"/>
                    <a:pt x="49840" y="26634"/>
                  </a:cubicBezTo>
                  <a:cubicBezTo>
                    <a:pt x="49554" y="27587"/>
                    <a:pt x="48947" y="27349"/>
                    <a:pt x="47899" y="27623"/>
                  </a:cubicBezTo>
                  <a:cubicBezTo>
                    <a:pt x="47412" y="27752"/>
                    <a:pt x="46886" y="27817"/>
                    <a:pt x="46352" y="27817"/>
                  </a:cubicBezTo>
                  <a:cubicBezTo>
                    <a:pt x="44666" y="27817"/>
                    <a:pt x="42887" y="27166"/>
                    <a:pt x="41910" y="25801"/>
                  </a:cubicBezTo>
                  <a:cubicBezTo>
                    <a:pt x="42125" y="25146"/>
                    <a:pt x="42196" y="24408"/>
                    <a:pt x="42351" y="23455"/>
                  </a:cubicBezTo>
                  <a:cubicBezTo>
                    <a:pt x="42958" y="19705"/>
                    <a:pt x="43565" y="15966"/>
                    <a:pt x="44184" y="12228"/>
                  </a:cubicBezTo>
                  <a:cubicBezTo>
                    <a:pt x="44363" y="11120"/>
                    <a:pt x="44542" y="10025"/>
                    <a:pt x="44720" y="8918"/>
                  </a:cubicBezTo>
                  <a:cubicBezTo>
                    <a:pt x="44839" y="8203"/>
                    <a:pt x="46054" y="6846"/>
                    <a:pt x="46578" y="6072"/>
                  </a:cubicBezTo>
                  <a:cubicBezTo>
                    <a:pt x="46877" y="5631"/>
                    <a:pt x="46467" y="5208"/>
                    <a:pt x="46047" y="5208"/>
                  </a:cubicBezTo>
                  <a:cubicBezTo>
                    <a:pt x="45866" y="5208"/>
                    <a:pt x="45683" y="5287"/>
                    <a:pt x="45554" y="5477"/>
                  </a:cubicBezTo>
                  <a:cubicBezTo>
                    <a:pt x="44506" y="7049"/>
                    <a:pt x="43661" y="8096"/>
                    <a:pt x="43363" y="9930"/>
                  </a:cubicBezTo>
                  <a:cubicBezTo>
                    <a:pt x="42863" y="12954"/>
                    <a:pt x="42375" y="15978"/>
                    <a:pt x="41887" y="19014"/>
                  </a:cubicBezTo>
                  <a:cubicBezTo>
                    <a:pt x="41506" y="21265"/>
                    <a:pt x="41136" y="23527"/>
                    <a:pt x="40779" y="25789"/>
                  </a:cubicBezTo>
                  <a:cubicBezTo>
                    <a:pt x="40786" y="25740"/>
                    <a:pt x="40789" y="25717"/>
                    <a:pt x="40784" y="25717"/>
                  </a:cubicBezTo>
                  <a:lnTo>
                    <a:pt x="40784" y="25717"/>
                  </a:lnTo>
                  <a:cubicBezTo>
                    <a:pt x="40770" y="25717"/>
                    <a:pt x="40709" y="25843"/>
                    <a:pt x="40541" y="26027"/>
                  </a:cubicBezTo>
                  <a:cubicBezTo>
                    <a:pt x="40077" y="26515"/>
                    <a:pt x="39529" y="26896"/>
                    <a:pt x="38946" y="27242"/>
                  </a:cubicBezTo>
                  <a:cubicBezTo>
                    <a:pt x="38148" y="27704"/>
                    <a:pt x="37340" y="27901"/>
                    <a:pt x="36543" y="27901"/>
                  </a:cubicBezTo>
                  <a:cubicBezTo>
                    <a:pt x="34531" y="27901"/>
                    <a:pt x="32587" y="26650"/>
                    <a:pt x="31052" y="25277"/>
                  </a:cubicBezTo>
                  <a:cubicBezTo>
                    <a:pt x="31135" y="24313"/>
                    <a:pt x="31207" y="23348"/>
                    <a:pt x="31278" y="22384"/>
                  </a:cubicBezTo>
                  <a:cubicBezTo>
                    <a:pt x="31600" y="18145"/>
                    <a:pt x="31921" y="13918"/>
                    <a:pt x="32254" y="9680"/>
                  </a:cubicBezTo>
                  <a:cubicBezTo>
                    <a:pt x="32350" y="8334"/>
                    <a:pt x="32457" y="6989"/>
                    <a:pt x="32552" y="5644"/>
                  </a:cubicBezTo>
                  <a:cubicBezTo>
                    <a:pt x="32576" y="5405"/>
                    <a:pt x="32576" y="5536"/>
                    <a:pt x="32897" y="4834"/>
                  </a:cubicBezTo>
                  <a:cubicBezTo>
                    <a:pt x="33266" y="3977"/>
                    <a:pt x="33647" y="3131"/>
                    <a:pt x="34028" y="2286"/>
                  </a:cubicBezTo>
                  <a:cubicBezTo>
                    <a:pt x="34241" y="1813"/>
                    <a:pt x="33831" y="1384"/>
                    <a:pt x="33450" y="1384"/>
                  </a:cubicBezTo>
                  <a:cubicBezTo>
                    <a:pt x="33275" y="1384"/>
                    <a:pt x="33105" y="1474"/>
                    <a:pt x="33004" y="1691"/>
                  </a:cubicBezTo>
                  <a:cubicBezTo>
                    <a:pt x="32171" y="3560"/>
                    <a:pt x="31421" y="4989"/>
                    <a:pt x="31266" y="7001"/>
                  </a:cubicBezTo>
                  <a:cubicBezTo>
                    <a:pt x="30992" y="10597"/>
                    <a:pt x="30718" y="14204"/>
                    <a:pt x="30445" y="17812"/>
                  </a:cubicBezTo>
                  <a:cubicBezTo>
                    <a:pt x="30254" y="20253"/>
                    <a:pt x="30076" y="22693"/>
                    <a:pt x="29885" y="25134"/>
                  </a:cubicBezTo>
                  <a:cubicBezTo>
                    <a:pt x="29814" y="25194"/>
                    <a:pt x="29683" y="25289"/>
                    <a:pt x="29444" y="25432"/>
                  </a:cubicBezTo>
                  <a:cubicBezTo>
                    <a:pt x="28659" y="25872"/>
                    <a:pt x="27801" y="26170"/>
                    <a:pt x="26932" y="26408"/>
                  </a:cubicBezTo>
                  <a:cubicBezTo>
                    <a:pt x="26270" y="26589"/>
                    <a:pt x="25624" y="26675"/>
                    <a:pt x="24998" y="26675"/>
                  </a:cubicBezTo>
                  <a:cubicBezTo>
                    <a:pt x="22660" y="26675"/>
                    <a:pt x="20602" y="25478"/>
                    <a:pt x="19062" y="23562"/>
                  </a:cubicBezTo>
                  <a:cubicBezTo>
                    <a:pt x="22146" y="21146"/>
                    <a:pt x="23849" y="16812"/>
                    <a:pt x="22932" y="13133"/>
                  </a:cubicBezTo>
                  <a:cubicBezTo>
                    <a:pt x="22646" y="12025"/>
                    <a:pt x="21920" y="11692"/>
                    <a:pt x="20812" y="11466"/>
                  </a:cubicBezTo>
                  <a:cubicBezTo>
                    <a:pt x="20360" y="11371"/>
                    <a:pt x="19896" y="11287"/>
                    <a:pt x="19443" y="11216"/>
                  </a:cubicBezTo>
                  <a:lnTo>
                    <a:pt x="19443" y="572"/>
                  </a:lnTo>
                  <a:cubicBezTo>
                    <a:pt x="19443" y="191"/>
                    <a:pt x="19146" y="0"/>
                    <a:pt x="18848" y="0"/>
                  </a:cubicBezTo>
                  <a:close/>
                </a:path>
              </a:pathLst>
            </a:custGeom>
            <a:solidFill>
              <a:srgbClr val="7F36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4027235511"/>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그룹 154">
            <a:extLst>
              <a:ext uri="{FF2B5EF4-FFF2-40B4-BE49-F238E27FC236}">
                <a16:creationId xmlns:a16="http://schemas.microsoft.com/office/drawing/2014/main" id="{2D74E4AA-B2D2-4053-BAFE-CDDFDB4AD663}"/>
              </a:ext>
            </a:extLst>
          </p:cNvPr>
          <p:cNvGrpSpPr/>
          <p:nvPr/>
        </p:nvGrpSpPr>
        <p:grpSpPr>
          <a:xfrm>
            <a:off x="639685" y="1008877"/>
            <a:ext cx="3933681" cy="727932"/>
            <a:chOff x="491556" y="1340768"/>
            <a:chExt cx="4080444" cy="970575"/>
          </a:xfrm>
        </p:grpSpPr>
        <p:sp>
          <p:nvSpPr>
            <p:cNvPr id="4" name="TextBox 155">
              <a:extLst>
                <a:ext uri="{FF2B5EF4-FFF2-40B4-BE49-F238E27FC236}">
                  <a16:creationId xmlns:a16="http://schemas.microsoft.com/office/drawing/2014/main" id="{0A98AFF0-5395-4E0B-9E02-594794153580}"/>
                </a:ext>
              </a:extLst>
            </p:cNvPr>
            <p:cNvSpPr txBox="1"/>
            <p:nvPr/>
          </p:nvSpPr>
          <p:spPr>
            <a:xfrm>
              <a:off x="491556" y="1634235"/>
              <a:ext cx="4080444" cy="677108"/>
            </a:xfrm>
            <a:prstGeom prst="rect">
              <a:avLst/>
            </a:prstGeom>
            <a:noFill/>
          </p:spPr>
          <p:txBody>
            <a:bodyPr wrap="square" rtlCol="0">
              <a:spAutoFit/>
            </a:bodyPr>
            <a:lstStyle/>
            <a:p>
              <a:r>
                <a:rPr lang="en-US" altLang="ko-KR" sz="900" dirty="0">
                  <a:solidFill>
                    <a:schemeClr val="tx1">
                      <a:lumMod val="75000"/>
                      <a:lumOff val="25000"/>
                    </a:schemeClr>
                  </a:solidFill>
                  <a:cs typeface="Arial" pitchFamily="34" charset="0"/>
                </a:rPr>
                <a:t>Get a modern PowerPoint  Presentation that is beautifully designed.  Easy to change colors, photos and Text. You can simply impress your audience and add a unique zing and appeal to your Presentations. </a:t>
              </a:r>
            </a:p>
          </p:txBody>
        </p:sp>
        <p:sp>
          <p:nvSpPr>
            <p:cNvPr id="5" name="TextBox 156">
              <a:extLst>
                <a:ext uri="{FF2B5EF4-FFF2-40B4-BE49-F238E27FC236}">
                  <a16:creationId xmlns:a16="http://schemas.microsoft.com/office/drawing/2014/main" id="{C23A1EFB-8F22-4408-B1D0-87A712A4B158}"/>
                </a:ext>
              </a:extLst>
            </p:cNvPr>
            <p:cNvSpPr txBox="1"/>
            <p:nvPr/>
          </p:nvSpPr>
          <p:spPr>
            <a:xfrm>
              <a:off x="491556" y="1340768"/>
              <a:ext cx="4080444" cy="338554"/>
            </a:xfrm>
            <a:prstGeom prst="rect">
              <a:avLst/>
            </a:prstGeom>
            <a:noFill/>
          </p:spPr>
          <p:txBody>
            <a:bodyPr wrap="square" rtlCol="0">
              <a:spAutoFit/>
            </a:bodyPr>
            <a:lstStyle/>
            <a:p>
              <a:r>
                <a:rPr lang="en-US" altLang="ko-KR" sz="1050" b="1" dirty="0">
                  <a:solidFill>
                    <a:schemeClr val="tx1">
                      <a:lumMod val="75000"/>
                      <a:lumOff val="25000"/>
                    </a:schemeClr>
                  </a:solidFill>
                  <a:cs typeface="Arial" pitchFamily="34" charset="0"/>
                </a:rPr>
                <a:t>Your Text  Here</a:t>
              </a:r>
              <a:endParaRPr lang="ko-KR" altLang="en-US" sz="1050" b="1" dirty="0">
                <a:solidFill>
                  <a:schemeClr val="tx1">
                    <a:lumMod val="75000"/>
                    <a:lumOff val="25000"/>
                  </a:schemeClr>
                </a:solidFill>
                <a:cs typeface="Arial" pitchFamily="34" charset="0"/>
              </a:endParaRPr>
            </a:p>
          </p:txBody>
        </p:sp>
      </p:grpSp>
      <p:grpSp>
        <p:nvGrpSpPr>
          <p:cNvPr id="6" name="Group 35">
            <a:extLst>
              <a:ext uri="{FF2B5EF4-FFF2-40B4-BE49-F238E27FC236}">
                <a16:creationId xmlns:a16="http://schemas.microsoft.com/office/drawing/2014/main" id="{4073B9E0-4524-4667-AABD-5AC1FDCFD565}"/>
              </a:ext>
            </a:extLst>
          </p:cNvPr>
          <p:cNvGrpSpPr/>
          <p:nvPr/>
        </p:nvGrpSpPr>
        <p:grpSpPr>
          <a:xfrm>
            <a:off x="782026" y="2326913"/>
            <a:ext cx="1515632" cy="670601"/>
            <a:chOff x="803640" y="3362835"/>
            <a:chExt cx="2059657" cy="894135"/>
          </a:xfrm>
        </p:grpSpPr>
        <p:sp>
          <p:nvSpPr>
            <p:cNvPr id="7" name="TextBox 158">
              <a:extLst>
                <a:ext uri="{FF2B5EF4-FFF2-40B4-BE49-F238E27FC236}">
                  <a16:creationId xmlns:a16="http://schemas.microsoft.com/office/drawing/2014/main" id="{2CBEF0FE-6D63-44B3-AA3E-634E83FCAFF4}"/>
                </a:ext>
              </a:extLst>
            </p:cNvPr>
            <p:cNvSpPr txBox="1"/>
            <p:nvPr/>
          </p:nvSpPr>
          <p:spPr>
            <a:xfrm>
              <a:off x="803640" y="3579862"/>
              <a:ext cx="2059657" cy="677108"/>
            </a:xfrm>
            <a:prstGeom prst="rect">
              <a:avLst/>
            </a:prstGeom>
            <a:noFill/>
          </p:spPr>
          <p:txBody>
            <a:bodyPr wrap="square" rtlCol="0">
              <a:spAutoFit/>
            </a:bodyPr>
            <a:lstStyle/>
            <a:p>
              <a:pPr algn="ctr"/>
              <a:r>
                <a:rPr lang="en-US" altLang="ko-KR" sz="900" dirty="0">
                  <a:solidFill>
                    <a:schemeClr val="tx1">
                      <a:lumMod val="75000"/>
                      <a:lumOff val="25000"/>
                    </a:schemeClr>
                  </a:solidFill>
                  <a:cs typeface="Arial" pitchFamily="34" charset="0"/>
                </a:rPr>
                <a:t>You can simply impress your audience and add a unique zing.</a:t>
              </a:r>
              <a:endParaRPr lang="ko-KR" altLang="en-US" sz="900" dirty="0">
                <a:solidFill>
                  <a:schemeClr val="tx1">
                    <a:lumMod val="75000"/>
                    <a:lumOff val="25000"/>
                  </a:schemeClr>
                </a:solidFill>
                <a:cs typeface="Arial" pitchFamily="34" charset="0"/>
              </a:endParaRPr>
            </a:p>
          </p:txBody>
        </p:sp>
        <p:sp>
          <p:nvSpPr>
            <p:cNvPr id="8" name="TextBox 159">
              <a:extLst>
                <a:ext uri="{FF2B5EF4-FFF2-40B4-BE49-F238E27FC236}">
                  <a16:creationId xmlns:a16="http://schemas.microsoft.com/office/drawing/2014/main" id="{27EEA4C9-D1C8-4C8A-B444-2399A8894C04}"/>
                </a:ext>
              </a:extLst>
            </p:cNvPr>
            <p:cNvSpPr txBox="1"/>
            <p:nvPr/>
          </p:nvSpPr>
          <p:spPr>
            <a:xfrm>
              <a:off x="803640" y="3362835"/>
              <a:ext cx="2059657" cy="307776"/>
            </a:xfrm>
            <a:prstGeom prst="rect">
              <a:avLst/>
            </a:prstGeom>
            <a:noFill/>
          </p:spPr>
          <p:txBody>
            <a:bodyPr wrap="square" rtlCol="0">
              <a:spAutoFit/>
            </a:bodyPr>
            <a:lstStyle/>
            <a:p>
              <a:pPr algn="ctr"/>
              <a:r>
                <a:rPr lang="en-US" altLang="ko-KR" sz="900" b="1" dirty="0">
                  <a:solidFill>
                    <a:schemeClr val="tx1">
                      <a:lumMod val="75000"/>
                      <a:lumOff val="25000"/>
                    </a:schemeClr>
                  </a:solidFill>
                  <a:cs typeface="Arial" pitchFamily="34" charset="0"/>
                </a:rPr>
                <a:t>Your Text  Here</a:t>
              </a:r>
              <a:endParaRPr lang="ko-KR" altLang="en-US" sz="900" b="1" dirty="0">
                <a:solidFill>
                  <a:schemeClr val="tx1">
                    <a:lumMod val="75000"/>
                    <a:lumOff val="25000"/>
                  </a:schemeClr>
                </a:solidFill>
                <a:cs typeface="Arial" pitchFamily="34" charset="0"/>
              </a:endParaRPr>
            </a:p>
          </p:txBody>
        </p:sp>
      </p:grpSp>
      <p:grpSp>
        <p:nvGrpSpPr>
          <p:cNvPr id="9" name="Group 42">
            <a:extLst>
              <a:ext uri="{FF2B5EF4-FFF2-40B4-BE49-F238E27FC236}">
                <a16:creationId xmlns:a16="http://schemas.microsoft.com/office/drawing/2014/main" id="{C47ED3B5-0045-4736-A5E7-14AB3B781B57}"/>
              </a:ext>
            </a:extLst>
          </p:cNvPr>
          <p:cNvGrpSpPr/>
          <p:nvPr/>
        </p:nvGrpSpPr>
        <p:grpSpPr>
          <a:xfrm>
            <a:off x="2906779" y="2326913"/>
            <a:ext cx="1515632" cy="670601"/>
            <a:chOff x="803640" y="3362835"/>
            <a:chExt cx="2059657" cy="894135"/>
          </a:xfrm>
        </p:grpSpPr>
        <p:sp>
          <p:nvSpPr>
            <p:cNvPr id="10" name="TextBox 163">
              <a:extLst>
                <a:ext uri="{FF2B5EF4-FFF2-40B4-BE49-F238E27FC236}">
                  <a16:creationId xmlns:a16="http://schemas.microsoft.com/office/drawing/2014/main" id="{468B2378-6DAA-4A64-B32E-FD233517F02F}"/>
                </a:ext>
              </a:extLst>
            </p:cNvPr>
            <p:cNvSpPr txBox="1"/>
            <p:nvPr/>
          </p:nvSpPr>
          <p:spPr>
            <a:xfrm>
              <a:off x="803640" y="3579862"/>
              <a:ext cx="2059657" cy="677108"/>
            </a:xfrm>
            <a:prstGeom prst="rect">
              <a:avLst/>
            </a:prstGeom>
            <a:noFill/>
          </p:spPr>
          <p:txBody>
            <a:bodyPr wrap="square" rtlCol="0">
              <a:spAutoFit/>
            </a:bodyPr>
            <a:lstStyle/>
            <a:p>
              <a:pPr algn="ctr"/>
              <a:r>
                <a:rPr lang="en-US" altLang="ko-KR" sz="900" dirty="0">
                  <a:solidFill>
                    <a:schemeClr val="tx1">
                      <a:lumMod val="75000"/>
                      <a:lumOff val="25000"/>
                    </a:schemeClr>
                  </a:solidFill>
                  <a:cs typeface="Arial" pitchFamily="34" charset="0"/>
                </a:rPr>
                <a:t>You can simply impress your audience and add a unique zing.</a:t>
              </a:r>
              <a:endParaRPr lang="ko-KR" altLang="en-US" sz="900" dirty="0">
                <a:solidFill>
                  <a:schemeClr val="tx1">
                    <a:lumMod val="75000"/>
                    <a:lumOff val="25000"/>
                  </a:schemeClr>
                </a:solidFill>
                <a:cs typeface="Arial" pitchFamily="34" charset="0"/>
              </a:endParaRPr>
            </a:p>
          </p:txBody>
        </p:sp>
        <p:sp>
          <p:nvSpPr>
            <p:cNvPr id="11" name="TextBox 164">
              <a:extLst>
                <a:ext uri="{FF2B5EF4-FFF2-40B4-BE49-F238E27FC236}">
                  <a16:creationId xmlns:a16="http://schemas.microsoft.com/office/drawing/2014/main" id="{F80C4833-C477-4CF2-A1BD-178887CC6ADC}"/>
                </a:ext>
              </a:extLst>
            </p:cNvPr>
            <p:cNvSpPr txBox="1"/>
            <p:nvPr/>
          </p:nvSpPr>
          <p:spPr>
            <a:xfrm>
              <a:off x="803640" y="3362835"/>
              <a:ext cx="2059657" cy="307776"/>
            </a:xfrm>
            <a:prstGeom prst="rect">
              <a:avLst/>
            </a:prstGeom>
            <a:noFill/>
          </p:spPr>
          <p:txBody>
            <a:bodyPr wrap="square" rtlCol="0">
              <a:spAutoFit/>
            </a:bodyPr>
            <a:lstStyle/>
            <a:p>
              <a:pPr algn="ctr"/>
              <a:r>
                <a:rPr lang="en-US" altLang="ko-KR" sz="900" b="1" dirty="0">
                  <a:solidFill>
                    <a:schemeClr val="tx1">
                      <a:lumMod val="75000"/>
                      <a:lumOff val="25000"/>
                    </a:schemeClr>
                  </a:solidFill>
                  <a:cs typeface="Arial" pitchFamily="34" charset="0"/>
                </a:rPr>
                <a:t>Your Text  Here</a:t>
              </a:r>
              <a:endParaRPr lang="ko-KR" altLang="en-US" sz="900" b="1" dirty="0">
                <a:solidFill>
                  <a:schemeClr val="tx1">
                    <a:lumMod val="75000"/>
                    <a:lumOff val="25000"/>
                  </a:schemeClr>
                </a:solidFill>
                <a:cs typeface="Arial" pitchFamily="34" charset="0"/>
              </a:endParaRPr>
            </a:p>
          </p:txBody>
        </p:sp>
      </p:grpSp>
      <p:grpSp>
        <p:nvGrpSpPr>
          <p:cNvPr id="12" name="Group 46">
            <a:extLst>
              <a:ext uri="{FF2B5EF4-FFF2-40B4-BE49-F238E27FC236}">
                <a16:creationId xmlns:a16="http://schemas.microsoft.com/office/drawing/2014/main" id="{49C32FAD-25B6-4A2B-BEC4-FF7C3BE1C8E0}"/>
              </a:ext>
            </a:extLst>
          </p:cNvPr>
          <p:cNvGrpSpPr/>
          <p:nvPr/>
        </p:nvGrpSpPr>
        <p:grpSpPr>
          <a:xfrm>
            <a:off x="774367" y="3601928"/>
            <a:ext cx="1515632" cy="670601"/>
            <a:chOff x="803640" y="3362835"/>
            <a:chExt cx="2059657" cy="894135"/>
          </a:xfrm>
        </p:grpSpPr>
        <p:sp>
          <p:nvSpPr>
            <p:cNvPr id="13" name="TextBox 166">
              <a:extLst>
                <a:ext uri="{FF2B5EF4-FFF2-40B4-BE49-F238E27FC236}">
                  <a16:creationId xmlns:a16="http://schemas.microsoft.com/office/drawing/2014/main" id="{06B4B5EA-536C-4CF4-8CCA-CD172AA9C6D3}"/>
                </a:ext>
              </a:extLst>
            </p:cNvPr>
            <p:cNvSpPr txBox="1"/>
            <p:nvPr/>
          </p:nvSpPr>
          <p:spPr>
            <a:xfrm>
              <a:off x="803640" y="3579862"/>
              <a:ext cx="2059657" cy="677108"/>
            </a:xfrm>
            <a:prstGeom prst="rect">
              <a:avLst/>
            </a:prstGeom>
            <a:noFill/>
          </p:spPr>
          <p:txBody>
            <a:bodyPr wrap="square" rtlCol="0">
              <a:spAutoFit/>
            </a:bodyPr>
            <a:lstStyle/>
            <a:p>
              <a:pPr algn="ctr"/>
              <a:r>
                <a:rPr lang="en-US" altLang="ko-KR" sz="900" dirty="0">
                  <a:solidFill>
                    <a:schemeClr val="tx1">
                      <a:lumMod val="75000"/>
                      <a:lumOff val="25000"/>
                    </a:schemeClr>
                  </a:solidFill>
                  <a:cs typeface="Arial" pitchFamily="34" charset="0"/>
                </a:rPr>
                <a:t>You can simply impress your audience and add a unique zing.</a:t>
              </a:r>
              <a:endParaRPr lang="ko-KR" altLang="en-US" sz="900" dirty="0">
                <a:solidFill>
                  <a:schemeClr val="tx1">
                    <a:lumMod val="75000"/>
                    <a:lumOff val="25000"/>
                  </a:schemeClr>
                </a:solidFill>
                <a:cs typeface="Arial" pitchFamily="34" charset="0"/>
              </a:endParaRPr>
            </a:p>
          </p:txBody>
        </p:sp>
        <p:sp>
          <p:nvSpPr>
            <p:cNvPr id="14" name="TextBox 167">
              <a:extLst>
                <a:ext uri="{FF2B5EF4-FFF2-40B4-BE49-F238E27FC236}">
                  <a16:creationId xmlns:a16="http://schemas.microsoft.com/office/drawing/2014/main" id="{4758A5BF-52D0-44C8-B21C-834745E7A9C1}"/>
                </a:ext>
              </a:extLst>
            </p:cNvPr>
            <p:cNvSpPr txBox="1"/>
            <p:nvPr/>
          </p:nvSpPr>
          <p:spPr>
            <a:xfrm>
              <a:off x="803640" y="3362835"/>
              <a:ext cx="2059657" cy="307776"/>
            </a:xfrm>
            <a:prstGeom prst="rect">
              <a:avLst/>
            </a:prstGeom>
            <a:noFill/>
          </p:spPr>
          <p:txBody>
            <a:bodyPr wrap="square" rtlCol="0">
              <a:spAutoFit/>
            </a:bodyPr>
            <a:lstStyle/>
            <a:p>
              <a:pPr algn="ctr"/>
              <a:r>
                <a:rPr lang="en-US" altLang="ko-KR" sz="900" b="1" dirty="0">
                  <a:solidFill>
                    <a:schemeClr val="tx1">
                      <a:lumMod val="75000"/>
                      <a:lumOff val="25000"/>
                    </a:schemeClr>
                  </a:solidFill>
                  <a:cs typeface="Arial" pitchFamily="34" charset="0"/>
                </a:rPr>
                <a:t>Your Text  Here</a:t>
              </a:r>
              <a:endParaRPr lang="ko-KR" altLang="en-US" sz="900" b="1" dirty="0">
                <a:solidFill>
                  <a:schemeClr val="tx1">
                    <a:lumMod val="75000"/>
                    <a:lumOff val="25000"/>
                  </a:schemeClr>
                </a:solidFill>
                <a:cs typeface="Arial" pitchFamily="34" charset="0"/>
              </a:endParaRPr>
            </a:p>
          </p:txBody>
        </p:sp>
      </p:grpSp>
      <p:grpSp>
        <p:nvGrpSpPr>
          <p:cNvPr id="15" name="Group 53">
            <a:extLst>
              <a:ext uri="{FF2B5EF4-FFF2-40B4-BE49-F238E27FC236}">
                <a16:creationId xmlns:a16="http://schemas.microsoft.com/office/drawing/2014/main" id="{EF5891C1-4EA0-4A0B-9EF9-85AA5D87D836}"/>
              </a:ext>
            </a:extLst>
          </p:cNvPr>
          <p:cNvGrpSpPr/>
          <p:nvPr/>
        </p:nvGrpSpPr>
        <p:grpSpPr>
          <a:xfrm>
            <a:off x="2899120" y="3601928"/>
            <a:ext cx="1515632" cy="670601"/>
            <a:chOff x="803640" y="3362835"/>
            <a:chExt cx="2059657" cy="894135"/>
          </a:xfrm>
        </p:grpSpPr>
        <p:sp>
          <p:nvSpPr>
            <p:cNvPr id="16" name="TextBox 171">
              <a:extLst>
                <a:ext uri="{FF2B5EF4-FFF2-40B4-BE49-F238E27FC236}">
                  <a16:creationId xmlns:a16="http://schemas.microsoft.com/office/drawing/2014/main" id="{6A8DDCFD-E34F-4B78-9E40-1E78E0C4CDBF}"/>
                </a:ext>
              </a:extLst>
            </p:cNvPr>
            <p:cNvSpPr txBox="1"/>
            <p:nvPr/>
          </p:nvSpPr>
          <p:spPr>
            <a:xfrm>
              <a:off x="803640" y="3579862"/>
              <a:ext cx="2059657" cy="677108"/>
            </a:xfrm>
            <a:prstGeom prst="rect">
              <a:avLst/>
            </a:prstGeom>
            <a:noFill/>
          </p:spPr>
          <p:txBody>
            <a:bodyPr wrap="square" rtlCol="0">
              <a:spAutoFit/>
            </a:bodyPr>
            <a:lstStyle/>
            <a:p>
              <a:pPr algn="ctr"/>
              <a:r>
                <a:rPr lang="en-US" altLang="ko-KR" sz="900" dirty="0">
                  <a:solidFill>
                    <a:schemeClr val="tx1">
                      <a:lumMod val="75000"/>
                      <a:lumOff val="25000"/>
                    </a:schemeClr>
                  </a:solidFill>
                  <a:cs typeface="Arial" pitchFamily="34" charset="0"/>
                </a:rPr>
                <a:t>You can simply impress your audience and add a unique zing.</a:t>
              </a:r>
              <a:endParaRPr lang="ko-KR" altLang="en-US" sz="900" dirty="0">
                <a:solidFill>
                  <a:schemeClr val="tx1">
                    <a:lumMod val="75000"/>
                    <a:lumOff val="25000"/>
                  </a:schemeClr>
                </a:solidFill>
                <a:cs typeface="Arial" pitchFamily="34" charset="0"/>
              </a:endParaRPr>
            </a:p>
          </p:txBody>
        </p:sp>
        <p:sp>
          <p:nvSpPr>
            <p:cNvPr id="17" name="TextBox 172">
              <a:extLst>
                <a:ext uri="{FF2B5EF4-FFF2-40B4-BE49-F238E27FC236}">
                  <a16:creationId xmlns:a16="http://schemas.microsoft.com/office/drawing/2014/main" id="{31E44D30-4508-4111-B742-30DE37285416}"/>
                </a:ext>
              </a:extLst>
            </p:cNvPr>
            <p:cNvSpPr txBox="1"/>
            <p:nvPr/>
          </p:nvSpPr>
          <p:spPr>
            <a:xfrm>
              <a:off x="803640" y="3362835"/>
              <a:ext cx="2059657" cy="307776"/>
            </a:xfrm>
            <a:prstGeom prst="rect">
              <a:avLst/>
            </a:prstGeom>
            <a:noFill/>
          </p:spPr>
          <p:txBody>
            <a:bodyPr wrap="square" rtlCol="0">
              <a:spAutoFit/>
            </a:bodyPr>
            <a:lstStyle/>
            <a:p>
              <a:pPr algn="ctr"/>
              <a:r>
                <a:rPr lang="en-US" altLang="ko-KR" sz="900" b="1" dirty="0">
                  <a:solidFill>
                    <a:schemeClr val="tx1">
                      <a:lumMod val="75000"/>
                      <a:lumOff val="25000"/>
                    </a:schemeClr>
                  </a:solidFill>
                  <a:cs typeface="Arial" pitchFamily="34" charset="0"/>
                </a:rPr>
                <a:t>Your Text  Here</a:t>
              </a:r>
              <a:endParaRPr lang="ko-KR" altLang="en-US" sz="900" b="1" dirty="0">
                <a:solidFill>
                  <a:schemeClr val="tx1">
                    <a:lumMod val="75000"/>
                    <a:lumOff val="25000"/>
                  </a:schemeClr>
                </a:solidFill>
                <a:cs typeface="Arial" pitchFamily="34" charset="0"/>
              </a:endParaRPr>
            </a:p>
          </p:txBody>
        </p:sp>
      </p:grpSp>
      <p:sp>
        <p:nvSpPr>
          <p:cNvPr id="110" name="Text Placeholder 1">
            <a:extLst>
              <a:ext uri="{FF2B5EF4-FFF2-40B4-BE49-F238E27FC236}">
                <a16:creationId xmlns:a16="http://schemas.microsoft.com/office/drawing/2014/main" id="{43D8ED75-E8EA-4194-BB23-758EA35BE7CC}"/>
              </a:ext>
            </a:extLst>
          </p:cNvPr>
          <p:cNvSpPr txBox="1">
            <a:spLocks/>
          </p:cNvSpPr>
          <p:nvPr/>
        </p:nvSpPr>
        <p:spPr>
          <a:xfrm>
            <a:off x="223442" y="62721"/>
            <a:ext cx="8410753" cy="543185"/>
          </a:xfrm>
          <a:prstGeom prst="rect">
            <a:avLst/>
          </a:prstGeom>
        </p:spPr>
        <p:txBody>
          <a:bodyPr/>
          <a:lstStyle>
            <a:lvl1pPr marL="228594" indent="-228594" algn="l" defTabSz="914377"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783" indent="-228594" algn="l" defTabSz="914377"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2971" indent="-228594" algn="l" defTabSz="914377"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160"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349"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537"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726"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914"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103"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US" sz="2100" dirty="0">
                <a:solidFill>
                  <a:schemeClr val="accent1"/>
                </a:solidFill>
              </a:rPr>
              <a:t>Infographic Style</a:t>
            </a:r>
          </a:p>
        </p:txBody>
      </p:sp>
      <p:pic>
        <p:nvPicPr>
          <p:cNvPr id="113" name="Imagen 112"/>
          <p:cNvPicPr>
            <a:picLocks noChangeAspect="1"/>
          </p:cNvPicPr>
          <p:nvPr/>
        </p:nvPicPr>
        <p:blipFill>
          <a:blip r:embed="rId2"/>
          <a:stretch>
            <a:fillRect/>
          </a:stretch>
        </p:blipFill>
        <p:spPr>
          <a:xfrm>
            <a:off x="5021917" y="905984"/>
            <a:ext cx="3612278" cy="3366545"/>
          </a:xfrm>
          <a:prstGeom prst="rect">
            <a:avLst/>
          </a:prstGeom>
        </p:spPr>
      </p:pic>
      <p:sp>
        <p:nvSpPr>
          <p:cNvPr id="2" name="Freeform 5">
            <a:extLst>
              <a:ext uri="{FF2B5EF4-FFF2-40B4-BE49-F238E27FC236}">
                <a16:creationId xmlns:a16="http://schemas.microsoft.com/office/drawing/2014/main" id="{29463010-C1FD-D4A0-8CDC-11E0135DEAFC}"/>
              </a:ext>
            </a:extLst>
          </p:cNvPr>
          <p:cNvSpPr/>
          <p:nvPr/>
        </p:nvSpPr>
        <p:spPr bwMode="auto">
          <a:xfrm rot="16200000" flipH="1" flipV="1">
            <a:off x="-367950" y="356147"/>
            <a:ext cx="1203822" cy="478146"/>
          </a:xfrm>
          <a:custGeom>
            <a:avLst/>
            <a:gdLst>
              <a:gd name="T0" fmla="*/ 5233 w 5233"/>
              <a:gd name="T1" fmla="*/ 1294 h 1294"/>
              <a:gd name="T2" fmla="*/ 0 w 5233"/>
              <a:gd name="T3" fmla="*/ 1294 h 1294"/>
              <a:gd name="T4" fmla="*/ 0 w 5233"/>
              <a:gd name="T5" fmla="*/ 0 h 1294"/>
              <a:gd name="T6" fmla="*/ 3097 w 5233"/>
              <a:gd name="T7" fmla="*/ 0 h 1294"/>
              <a:gd name="T8" fmla="*/ 5233 w 5233"/>
              <a:gd name="T9" fmla="*/ 1294 h 1294"/>
            </a:gdLst>
            <a:ahLst/>
            <a:cxnLst>
              <a:cxn ang="0">
                <a:pos x="T0" y="T1"/>
              </a:cxn>
              <a:cxn ang="0">
                <a:pos x="T2" y="T3"/>
              </a:cxn>
              <a:cxn ang="0">
                <a:pos x="T4" y="T5"/>
              </a:cxn>
              <a:cxn ang="0">
                <a:pos x="T6" y="T7"/>
              </a:cxn>
              <a:cxn ang="0">
                <a:pos x="T8" y="T9"/>
              </a:cxn>
            </a:cxnLst>
            <a:rect l="0" t="0" r="r" b="b"/>
            <a:pathLst>
              <a:path w="5233" h="1294">
                <a:moveTo>
                  <a:pt x="5233" y="1294"/>
                </a:moveTo>
                <a:lnTo>
                  <a:pt x="0" y="1294"/>
                </a:lnTo>
                <a:lnTo>
                  <a:pt x="0" y="0"/>
                </a:lnTo>
                <a:lnTo>
                  <a:pt x="3097" y="0"/>
                </a:lnTo>
                <a:lnTo>
                  <a:pt x="5233" y="1294"/>
                </a:lnTo>
                <a:close/>
              </a:path>
            </a:pathLst>
          </a:custGeom>
          <a:solidFill>
            <a:srgbClr val="6096C8"/>
          </a:solidFill>
          <a:ln>
            <a:noFill/>
          </a:ln>
        </p:spPr>
        <p:txBody>
          <a:bodyPr vert="horz" wrap="square" lIns="91440" tIns="45720" rIns="91440" bIns="45720" numCol="1" anchor="t" anchorCtr="0" compatLnSpc="1">
            <a:prstTxWarp prst="textNoShape">
              <a:avLst/>
            </a:prstTxWarp>
          </a:bodyPr>
          <a:lstStyle/>
          <a:p>
            <a:endParaRPr lang="es-ES" sz="2100">
              <a:solidFill>
                <a:schemeClr val="tx1">
                  <a:lumMod val="65000"/>
                  <a:lumOff val="35000"/>
                </a:schemeClr>
              </a:solidFill>
            </a:endParaRPr>
          </a:p>
        </p:txBody>
      </p:sp>
      <p:sp>
        <p:nvSpPr>
          <p:cNvPr id="18" name="Freeform 5">
            <a:extLst>
              <a:ext uri="{FF2B5EF4-FFF2-40B4-BE49-F238E27FC236}">
                <a16:creationId xmlns:a16="http://schemas.microsoft.com/office/drawing/2014/main" id="{4E1EDD92-AC9F-F31F-7FB0-A1368A01EFF7}"/>
              </a:ext>
            </a:extLst>
          </p:cNvPr>
          <p:cNvSpPr/>
          <p:nvPr/>
        </p:nvSpPr>
        <p:spPr bwMode="auto">
          <a:xfrm rot="16200000" flipH="1">
            <a:off x="8274957" y="362684"/>
            <a:ext cx="1243987" cy="494099"/>
          </a:xfrm>
          <a:custGeom>
            <a:avLst/>
            <a:gdLst>
              <a:gd name="T0" fmla="*/ 5233 w 5233"/>
              <a:gd name="T1" fmla="*/ 1294 h 1294"/>
              <a:gd name="T2" fmla="*/ 0 w 5233"/>
              <a:gd name="T3" fmla="*/ 1294 h 1294"/>
              <a:gd name="T4" fmla="*/ 0 w 5233"/>
              <a:gd name="T5" fmla="*/ 0 h 1294"/>
              <a:gd name="T6" fmla="*/ 3097 w 5233"/>
              <a:gd name="T7" fmla="*/ 0 h 1294"/>
              <a:gd name="T8" fmla="*/ 5233 w 5233"/>
              <a:gd name="T9" fmla="*/ 1294 h 1294"/>
            </a:gdLst>
            <a:ahLst/>
            <a:cxnLst>
              <a:cxn ang="0">
                <a:pos x="T0" y="T1"/>
              </a:cxn>
              <a:cxn ang="0">
                <a:pos x="T2" y="T3"/>
              </a:cxn>
              <a:cxn ang="0">
                <a:pos x="T4" y="T5"/>
              </a:cxn>
              <a:cxn ang="0">
                <a:pos x="T6" y="T7"/>
              </a:cxn>
              <a:cxn ang="0">
                <a:pos x="T8" y="T9"/>
              </a:cxn>
            </a:cxnLst>
            <a:rect l="0" t="0" r="r" b="b"/>
            <a:pathLst>
              <a:path w="5233" h="1294">
                <a:moveTo>
                  <a:pt x="5233" y="1294"/>
                </a:moveTo>
                <a:lnTo>
                  <a:pt x="0" y="1294"/>
                </a:lnTo>
                <a:lnTo>
                  <a:pt x="0" y="0"/>
                </a:lnTo>
                <a:lnTo>
                  <a:pt x="3097" y="0"/>
                </a:lnTo>
                <a:lnTo>
                  <a:pt x="5233" y="1294"/>
                </a:lnTo>
                <a:close/>
              </a:path>
            </a:pathLst>
          </a:custGeom>
          <a:solidFill>
            <a:srgbClr val="6096C8"/>
          </a:solidFill>
          <a:ln>
            <a:noFill/>
          </a:ln>
        </p:spPr>
        <p:txBody>
          <a:bodyPr vert="horz" wrap="square" lIns="91440" tIns="45720" rIns="91440" bIns="45720" numCol="1" anchor="t" anchorCtr="0" compatLnSpc="1">
            <a:prstTxWarp prst="textNoShape">
              <a:avLst/>
            </a:prstTxWarp>
          </a:bodyPr>
          <a:lstStyle/>
          <a:p>
            <a:endParaRPr lang="es-ES" sz="2100">
              <a:solidFill>
                <a:schemeClr val="tx1">
                  <a:lumMod val="65000"/>
                  <a:lumOff val="35000"/>
                </a:schemeClr>
              </a:solidFill>
            </a:endParaRPr>
          </a:p>
        </p:txBody>
      </p:sp>
    </p:spTree>
    <p:extLst>
      <p:ext uri="{BB962C8B-B14F-4D97-AF65-F5344CB8AC3E}">
        <p14:creationId xmlns:p14="http://schemas.microsoft.com/office/powerpoint/2010/main" val="3684686973"/>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7" name="Group 75">
            <a:extLst>
              <a:ext uri="{FF2B5EF4-FFF2-40B4-BE49-F238E27FC236}">
                <a16:creationId xmlns:a16="http://schemas.microsoft.com/office/drawing/2014/main" id="{BF9D30E7-D694-4361-B6C5-F5455B00F7FB}"/>
              </a:ext>
            </a:extLst>
          </p:cNvPr>
          <p:cNvGrpSpPr/>
          <p:nvPr/>
        </p:nvGrpSpPr>
        <p:grpSpPr>
          <a:xfrm>
            <a:off x="6365724" y="3697636"/>
            <a:ext cx="2202816" cy="1152282"/>
            <a:chOff x="8921977" y="4042608"/>
            <a:chExt cx="2937088" cy="1536375"/>
          </a:xfrm>
        </p:grpSpPr>
        <p:sp>
          <p:nvSpPr>
            <p:cNvPr id="28" name="TextBox 76">
              <a:extLst>
                <a:ext uri="{FF2B5EF4-FFF2-40B4-BE49-F238E27FC236}">
                  <a16:creationId xmlns:a16="http://schemas.microsoft.com/office/drawing/2014/main" id="{5F06D6BD-C9AB-4A40-B121-0963E79D9972}"/>
                </a:ext>
              </a:extLst>
            </p:cNvPr>
            <p:cNvSpPr txBox="1"/>
            <p:nvPr/>
          </p:nvSpPr>
          <p:spPr>
            <a:xfrm>
              <a:off x="8921977" y="4042608"/>
              <a:ext cx="2937088" cy="492442"/>
            </a:xfrm>
            <a:prstGeom prst="rect">
              <a:avLst/>
            </a:prstGeom>
            <a:noFill/>
          </p:spPr>
          <p:txBody>
            <a:bodyPr wrap="square" lIns="0" rIns="0" rtlCol="0" anchor="b">
              <a:spAutoFit/>
            </a:bodyPr>
            <a:lstStyle/>
            <a:p>
              <a:pPr defTabSz="685800"/>
              <a:r>
                <a:rPr lang="en-US" sz="1800" b="1" noProof="1">
                  <a:solidFill>
                    <a:srgbClr val="6096C8"/>
                  </a:solidFill>
                  <a:latin typeface="Calibri" panose="020F0502020204030204"/>
                </a:rPr>
                <a:t>Lorem Ipsum</a:t>
              </a:r>
            </a:p>
          </p:txBody>
        </p:sp>
        <p:sp>
          <p:nvSpPr>
            <p:cNvPr id="29" name="TextBox 77">
              <a:extLst>
                <a:ext uri="{FF2B5EF4-FFF2-40B4-BE49-F238E27FC236}">
                  <a16:creationId xmlns:a16="http://schemas.microsoft.com/office/drawing/2014/main" id="{6CF58442-770B-489D-A82E-787CDA462509}"/>
                </a:ext>
              </a:extLst>
            </p:cNvPr>
            <p:cNvSpPr txBox="1"/>
            <p:nvPr/>
          </p:nvSpPr>
          <p:spPr>
            <a:xfrm>
              <a:off x="8929772" y="4532543"/>
              <a:ext cx="2929293" cy="1046440"/>
            </a:xfrm>
            <a:prstGeom prst="rect">
              <a:avLst/>
            </a:prstGeom>
            <a:noFill/>
          </p:spPr>
          <p:txBody>
            <a:bodyPr wrap="square" lIns="0" rIns="0" rtlCol="0" anchor="t">
              <a:spAutoFit/>
            </a:bodyPr>
            <a:lstStyle/>
            <a:p>
              <a:pPr algn="just" defTabSz="685800"/>
              <a:r>
                <a:rPr lang="en-US" sz="900" noProof="1">
                  <a:solidFill>
                    <a:prstClr val="black">
                      <a:lumMod val="65000"/>
                      <a:lumOff val="35000"/>
                    </a:prstClr>
                  </a:solidFill>
                  <a:latin typeface="Calibri" panose="020F0502020204030204"/>
                </a:rPr>
                <a:t>Lorem ipsum dolor sit amet, nibh est. A magna maecenas, quam magna nec quis, lorem nunc. Suspendisse viverra sodales mauris, cras pharetra proin egestas arcu erat dolor, at amet. </a:t>
              </a:r>
            </a:p>
          </p:txBody>
        </p:sp>
      </p:grpSp>
      <p:grpSp>
        <p:nvGrpSpPr>
          <p:cNvPr id="30" name="Group 78">
            <a:extLst>
              <a:ext uri="{FF2B5EF4-FFF2-40B4-BE49-F238E27FC236}">
                <a16:creationId xmlns:a16="http://schemas.microsoft.com/office/drawing/2014/main" id="{EE9E380F-D538-411F-8733-7F28402867DD}"/>
              </a:ext>
            </a:extLst>
          </p:cNvPr>
          <p:cNvGrpSpPr/>
          <p:nvPr/>
        </p:nvGrpSpPr>
        <p:grpSpPr>
          <a:xfrm>
            <a:off x="344295" y="3837076"/>
            <a:ext cx="2202816" cy="1152282"/>
            <a:chOff x="332936" y="4621560"/>
            <a:chExt cx="2937088" cy="1536375"/>
          </a:xfrm>
        </p:grpSpPr>
        <p:sp>
          <p:nvSpPr>
            <p:cNvPr id="31" name="TextBox 79">
              <a:extLst>
                <a:ext uri="{FF2B5EF4-FFF2-40B4-BE49-F238E27FC236}">
                  <a16:creationId xmlns:a16="http://schemas.microsoft.com/office/drawing/2014/main" id="{1D06DAAD-7579-4290-AAEF-6BEC163F7E1C}"/>
                </a:ext>
              </a:extLst>
            </p:cNvPr>
            <p:cNvSpPr txBox="1"/>
            <p:nvPr/>
          </p:nvSpPr>
          <p:spPr>
            <a:xfrm>
              <a:off x="332936" y="4621560"/>
              <a:ext cx="2937088" cy="492442"/>
            </a:xfrm>
            <a:prstGeom prst="rect">
              <a:avLst/>
            </a:prstGeom>
            <a:noFill/>
          </p:spPr>
          <p:txBody>
            <a:bodyPr wrap="square" lIns="0" rIns="0" rtlCol="0" anchor="b">
              <a:spAutoFit/>
            </a:bodyPr>
            <a:lstStyle/>
            <a:p>
              <a:pPr algn="r" defTabSz="685800"/>
              <a:r>
                <a:rPr lang="en-US" sz="1800" b="1" noProof="1">
                  <a:solidFill>
                    <a:srgbClr val="6096C8"/>
                  </a:solidFill>
                  <a:latin typeface="Calibri" panose="020F0502020204030204"/>
                </a:rPr>
                <a:t>Lorem Ipsum</a:t>
              </a:r>
            </a:p>
          </p:txBody>
        </p:sp>
        <p:sp>
          <p:nvSpPr>
            <p:cNvPr id="32" name="TextBox 80">
              <a:extLst>
                <a:ext uri="{FF2B5EF4-FFF2-40B4-BE49-F238E27FC236}">
                  <a16:creationId xmlns:a16="http://schemas.microsoft.com/office/drawing/2014/main" id="{57D734A8-A954-43F7-B5BF-4206E749CFA7}"/>
                </a:ext>
              </a:extLst>
            </p:cNvPr>
            <p:cNvSpPr txBox="1"/>
            <p:nvPr/>
          </p:nvSpPr>
          <p:spPr>
            <a:xfrm>
              <a:off x="340731" y="5111495"/>
              <a:ext cx="2929293" cy="1046440"/>
            </a:xfrm>
            <a:prstGeom prst="rect">
              <a:avLst/>
            </a:prstGeom>
            <a:noFill/>
          </p:spPr>
          <p:txBody>
            <a:bodyPr wrap="square" lIns="0" rIns="0" rtlCol="0" anchor="t">
              <a:spAutoFit/>
            </a:bodyPr>
            <a:lstStyle/>
            <a:p>
              <a:pPr algn="just" defTabSz="685800"/>
              <a:r>
                <a:rPr lang="en-US" sz="900" noProof="1">
                  <a:solidFill>
                    <a:prstClr val="black">
                      <a:lumMod val="65000"/>
                      <a:lumOff val="35000"/>
                    </a:prstClr>
                  </a:solidFill>
                  <a:latin typeface="Calibri" panose="020F0502020204030204"/>
                </a:rPr>
                <a:t>Lorem ipsum dolor sit amet, nibh est. A magna maecenas, quam magna nec quis, lorem nunc. Suspendisse viverra sodales mauris, cras pharetra proin egestas arcu erat dolor, at amet. </a:t>
              </a:r>
            </a:p>
          </p:txBody>
        </p:sp>
      </p:grpSp>
      <p:grpSp>
        <p:nvGrpSpPr>
          <p:cNvPr id="33" name="Group 81">
            <a:extLst>
              <a:ext uri="{FF2B5EF4-FFF2-40B4-BE49-F238E27FC236}">
                <a16:creationId xmlns:a16="http://schemas.microsoft.com/office/drawing/2014/main" id="{5AF46001-F88A-4EA0-B061-B48FB3CFA991}"/>
              </a:ext>
            </a:extLst>
          </p:cNvPr>
          <p:cNvGrpSpPr/>
          <p:nvPr/>
        </p:nvGrpSpPr>
        <p:grpSpPr>
          <a:xfrm>
            <a:off x="3446944" y="695365"/>
            <a:ext cx="2202816" cy="1152282"/>
            <a:chOff x="8921977" y="1435947"/>
            <a:chExt cx="2937088" cy="1536375"/>
          </a:xfrm>
        </p:grpSpPr>
        <p:sp>
          <p:nvSpPr>
            <p:cNvPr id="34" name="TextBox 82">
              <a:extLst>
                <a:ext uri="{FF2B5EF4-FFF2-40B4-BE49-F238E27FC236}">
                  <a16:creationId xmlns:a16="http://schemas.microsoft.com/office/drawing/2014/main" id="{FFDC26E0-C4D2-4309-8C5C-B49C7C3F6BB9}"/>
                </a:ext>
              </a:extLst>
            </p:cNvPr>
            <p:cNvSpPr txBox="1"/>
            <p:nvPr/>
          </p:nvSpPr>
          <p:spPr>
            <a:xfrm>
              <a:off x="8921977" y="1435947"/>
              <a:ext cx="2937088" cy="492442"/>
            </a:xfrm>
            <a:prstGeom prst="rect">
              <a:avLst/>
            </a:prstGeom>
            <a:noFill/>
          </p:spPr>
          <p:txBody>
            <a:bodyPr wrap="square" lIns="0" rIns="0" rtlCol="0" anchor="b">
              <a:spAutoFit/>
            </a:bodyPr>
            <a:lstStyle/>
            <a:p>
              <a:pPr algn="ctr" defTabSz="685800"/>
              <a:r>
                <a:rPr lang="en-US" sz="1800" b="1" noProof="1">
                  <a:solidFill>
                    <a:srgbClr val="6096C8"/>
                  </a:solidFill>
                  <a:latin typeface="Calibri" panose="020F0502020204030204"/>
                </a:rPr>
                <a:t>Lorem Ipsum</a:t>
              </a:r>
            </a:p>
          </p:txBody>
        </p:sp>
        <p:sp>
          <p:nvSpPr>
            <p:cNvPr id="35" name="TextBox 83">
              <a:extLst>
                <a:ext uri="{FF2B5EF4-FFF2-40B4-BE49-F238E27FC236}">
                  <a16:creationId xmlns:a16="http://schemas.microsoft.com/office/drawing/2014/main" id="{A3DC298C-53B0-406D-B980-A9938B138B0C}"/>
                </a:ext>
              </a:extLst>
            </p:cNvPr>
            <p:cNvSpPr txBox="1"/>
            <p:nvPr/>
          </p:nvSpPr>
          <p:spPr>
            <a:xfrm>
              <a:off x="8929772" y="1925882"/>
              <a:ext cx="2929293" cy="1046440"/>
            </a:xfrm>
            <a:prstGeom prst="rect">
              <a:avLst/>
            </a:prstGeom>
            <a:noFill/>
          </p:spPr>
          <p:txBody>
            <a:bodyPr wrap="square" lIns="0" rIns="0" rtlCol="0" anchor="t">
              <a:spAutoFit/>
            </a:bodyPr>
            <a:lstStyle/>
            <a:p>
              <a:pPr algn="just" defTabSz="685800"/>
              <a:r>
                <a:rPr lang="en-US" sz="900" noProof="1">
                  <a:solidFill>
                    <a:prstClr val="black">
                      <a:lumMod val="65000"/>
                      <a:lumOff val="35000"/>
                    </a:prstClr>
                  </a:solidFill>
                  <a:latin typeface="Calibri" panose="020F0502020204030204"/>
                </a:rPr>
                <a:t>Lorem ipsum dolor sit amet, nibh est. A magna maecenas, quam magna nec quis, lorem nunc. Suspendisse viverra sodales mauris, cras pharetra proin egestas arcu erat dolor, at amet. </a:t>
              </a:r>
            </a:p>
          </p:txBody>
        </p:sp>
      </p:grpSp>
      <p:sp>
        <p:nvSpPr>
          <p:cNvPr id="4" name="Título 3"/>
          <p:cNvSpPr>
            <a:spLocks noGrp="1"/>
          </p:cNvSpPr>
          <p:nvPr>
            <p:ph type="title"/>
          </p:nvPr>
        </p:nvSpPr>
        <p:spPr>
          <a:xfrm>
            <a:off x="1168269" y="-17571"/>
            <a:ext cx="5455518" cy="712936"/>
          </a:xfrm>
        </p:spPr>
        <p:txBody>
          <a:bodyPr/>
          <a:lstStyle/>
          <a:p>
            <a:r>
              <a:rPr lang="es-ES" dirty="0">
                <a:solidFill>
                  <a:schemeClr val="accent1"/>
                </a:solidFill>
              </a:rPr>
              <a:t>Free Template</a:t>
            </a:r>
            <a:endParaRPr lang="es-AR" dirty="0">
              <a:solidFill>
                <a:schemeClr val="accent1"/>
              </a:solidFill>
            </a:endParaRPr>
          </a:p>
        </p:txBody>
      </p:sp>
      <p:pic>
        <p:nvPicPr>
          <p:cNvPr id="5" name="Imagen 4"/>
          <p:cNvPicPr>
            <a:picLocks noChangeAspect="1"/>
          </p:cNvPicPr>
          <p:nvPr/>
        </p:nvPicPr>
        <p:blipFill>
          <a:blip r:embed="rId2"/>
          <a:stretch>
            <a:fillRect/>
          </a:stretch>
        </p:blipFill>
        <p:spPr>
          <a:xfrm>
            <a:off x="3061444" y="2174668"/>
            <a:ext cx="3366356" cy="2675250"/>
          </a:xfrm>
          <a:prstGeom prst="rect">
            <a:avLst/>
          </a:prstGeom>
        </p:spPr>
      </p:pic>
      <p:sp>
        <p:nvSpPr>
          <p:cNvPr id="2" name="Freeform 5">
            <a:extLst>
              <a:ext uri="{FF2B5EF4-FFF2-40B4-BE49-F238E27FC236}">
                <a16:creationId xmlns:a16="http://schemas.microsoft.com/office/drawing/2014/main" id="{1D20899C-3CE8-93F8-6624-41695B9F314C}"/>
              </a:ext>
            </a:extLst>
          </p:cNvPr>
          <p:cNvSpPr/>
          <p:nvPr/>
        </p:nvSpPr>
        <p:spPr bwMode="auto">
          <a:xfrm rot="16200000" flipH="1">
            <a:off x="8274957" y="362684"/>
            <a:ext cx="1243987" cy="494099"/>
          </a:xfrm>
          <a:custGeom>
            <a:avLst/>
            <a:gdLst>
              <a:gd name="T0" fmla="*/ 5233 w 5233"/>
              <a:gd name="T1" fmla="*/ 1294 h 1294"/>
              <a:gd name="T2" fmla="*/ 0 w 5233"/>
              <a:gd name="T3" fmla="*/ 1294 h 1294"/>
              <a:gd name="T4" fmla="*/ 0 w 5233"/>
              <a:gd name="T5" fmla="*/ 0 h 1294"/>
              <a:gd name="T6" fmla="*/ 3097 w 5233"/>
              <a:gd name="T7" fmla="*/ 0 h 1294"/>
              <a:gd name="T8" fmla="*/ 5233 w 5233"/>
              <a:gd name="T9" fmla="*/ 1294 h 1294"/>
            </a:gdLst>
            <a:ahLst/>
            <a:cxnLst>
              <a:cxn ang="0">
                <a:pos x="T0" y="T1"/>
              </a:cxn>
              <a:cxn ang="0">
                <a:pos x="T2" y="T3"/>
              </a:cxn>
              <a:cxn ang="0">
                <a:pos x="T4" y="T5"/>
              </a:cxn>
              <a:cxn ang="0">
                <a:pos x="T6" y="T7"/>
              </a:cxn>
              <a:cxn ang="0">
                <a:pos x="T8" y="T9"/>
              </a:cxn>
            </a:cxnLst>
            <a:rect l="0" t="0" r="r" b="b"/>
            <a:pathLst>
              <a:path w="5233" h="1294">
                <a:moveTo>
                  <a:pt x="5233" y="1294"/>
                </a:moveTo>
                <a:lnTo>
                  <a:pt x="0" y="1294"/>
                </a:lnTo>
                <a:lnTo>
                  <a:pt x="0" y="0"/>
                </a:lnTo>
                <a:lnTo>
                  <a:pt x="3097" y="0"/>
                </a:lnTo>
                <a:lnTo>
                  <a:pt x="5233" y="1294"/>
                </a:lnTo>
                <a:close/>
              </a:path>
            </a:pathLst>
          </a:custGeom>
          <a:solidFill>
            <a:srgbClr val="6096C8"/>
          </a:solidFill>
          <a:ln>
            <a:noFill/>
          </a:ln>
        </p:spPr>
        <p:txBody>
          <a:bodyPr vert="horz" wrap="square" lIns="91440" tIns="45720" rIns="91440" bIns="45720" numCol="1" anchor="t" anchorCtr="0" compatLnSpc="1">
            <a:prstTxWarp prst="textNoShape">
              <a:avLst/>
            </a:prstTxWarp>
          </a:bodyPr>
          <a:lstStyle/>
          <a:p>
            <a:endParaRPr lang="es-ES" sz="2100">
              <a:solidFill>
                <a:schemeClr val="tx1">
                  <a:lumMod val="65000"/>
                  <a:lumOff val="35000"/>
                </a:schemeClr>
              </a:solidFill>
            </a:endParaRPr>
          </a:p>
        </p:txBody>
      </p:sp>
      <p:grpSp>
        <p:nvGrpSpPr>
          <p:cNvPr id="3" name="Google Shape;6034;p88">
            <a:extLst>
              <a:ext uri="{FF2B5EF4-FFF2-40B4-BE49-F238E27FC236}">
                <a16:creationId xmlns:a16="http://schemas.microsoft.com/office/drawing/2014/main" id="{3811529F-8083-6319-F5F1-6BAE7ED79F7C}"/>
              </a:ext>
            </a:extLst>
          </p:cNvPr>
          <p:cNvGrpSpPr/>
          <p:nvPr/>
        </p:nvGrpSpPr>
        <p:grpSpPr>
          <a:xfrm>
            <a:off x="7458619" y="181347"/>
            <a:ext cx="1212346" cy="957137"/>
            <a:chOff x="-10007226" y="-743125"/>
            <a:chExt cx="8006101" cy="6320749"/>
          </a:xfrm>
        </p:grpSpPr>
        <p:sp>
          <p:nvSpPr>
            <p:cNvPr id="6" name="Google Shape;6035;p88">
              <a:extLst>
                <a:ext uri="{FF2B5EF4-FFF2-40B4-BE49-F238E27FC236}">
                  <a16:creationId xmlns:a16="http://schemas.microsoft.com/office/drawing/2014/main" id="{36854304-ACD9-1A8F-20D4-E4C8A3FB6C88}"/>
                </a:ext>
              </a:extLst>
            </p:cNvPr>
            <p:cNvSpPr/>
            <p:nvPr/>
          </p:nvSpPr>
          <p:spPr>
            <a:xfrm>
              <a:off x="-8984777" y="-743125"/>
              <a:ext cx="5960899" cy="5960874"/>
            </a:xfrm>
            <a:custGeom>
              <a:avLst/>
              <a:gdLst/>
              <a:ahLst/>
              <a:cxnLst/>
              <a:rect l="l" t="t" r="r" b="b"/>
              <a:pathLst>
                <a:path w="238436" h="238435" extrusionOk="0">
                  <a:moveTo>
                    <a:pt x="119218" y="1"/>
                  </a:moveTo>
                  <a:cubicBezTo>
                    <a:pt x="53377" y="1"/>
                    <a:pt x="1" y="53376"/>
                    <a:pt x="1" y="119218"/>
                  </a:cubicBezTo>
                  <a:cubicBezTo>
                    <a:pt x="1" y="185059"/>
                    <a:pt x="53377" y="238435"/>
                    <a:pt x="119218" y="238435"/>
                  </a:cubicBezTo>
                  <a:cubicBezTo>
                    <a:pt x="185060" y="238435"/>
                    <a:pt x="238435" y="185059"/>
                    <a:pt x="238435" y="119218"/>
                  </a:cubicBezTo>
                  <a:cubicBezTo>
                    <a:pt x="238435" y="53376"/>
                    <a:pt x="185060" y="1"/>
                    <a:pt x="1192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 name="Google Shape;6036;p88">
              <a:extLst>
                <a:ext uri="{FF2B5EF4-FFF2-40B4-BE49-F238E27FC236}">
                  <a16:creationId xmlns:a16="http://schemas.microsoft.com/office/drawing/2014/main" id="{0A8BDB63-67CE-F902-5DD2-58CFB831D670}"/>
                </a:ext>
              </a:extLst>
            </p:cNvPr>
            <p:cNvSpPr/>
            <p:nvPr/>
          </p:nvSpPr>
          <p:spPr>
            <a:xfrm>
              <a:off x="-4967225" y="464775"/>
              <a:ext cx="114424" cy="98349"/>
            </a:xfrm>
            <a:custGeom>
              <a:avLst/>
              <a:gdLst/>
              <a:ahLst/>
              <a:cxnLst/>
              <a:rect l="l" t="t" r="r" b="b"/>
              <a:pathLst>
                <a:path w="4577" h="3934" extrusionOk="0">
                  <a:moveTo>
                    <a:pt x="1840" y="1"/>
                  </a:moveTo>
                  <a:cubicBezTo>
                    <a:pt x="655" y="1"/>
                    <a:pt x="0" y="3437"/>
                    <a:pt x="1391" y="3846"/>
                  </a:cubicBezTo>
                  <a:cubicBezTo>
                    <a:pt x="1584" y="3905"/>
                    <a:pt x="1781" y="3933"/>
                    <a:pt x="1974" y="3933"/>
                  </a:cubicBezTo>
                  <a:cubicBezTo>
                    <a:pt x="3378" y="3933"/>
                    <a:pt x="4576" y="2434"/>
                    <a:pt x="2462" y="310"/>
                  </a:cubicBezTo>
                  <a:cubicBezTo>
                    <a:pt x="2245" y="94"/>
                    <a:pt x="2035" y="1"/>
                    <a:pt x="184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6037;p88">
              <a:extLst>
                <a:ext uri="{FF2B5EF4-FFF2-40B4-BE49-F238E27FC236}">
                  <a16:creationId xmlns:a16="http://schemas.microsoft.com/office/drawing/2014/main" id="{BE52DDC5-9C5B-05F6-6CE7-8F274D1972F7}"/>
                </a:ext>
              </a:extLst>
            </p:cNvPr>
            <p:cNvSpPr/>
            <p:nvPr/>
          </p:nvSpPr>
          <p:spPr>
            <a:xfrm>
              <a:off x="-7323550" y="4612397"/>
              <a:ext cx="533127" cy="499701"/>
            </a:xfrm>
            <a:custGeom>
              <a:avLst/>
              <a:gdLst/>
              <a:ahLst/>
              <a:cxnLst/>
              <a:rect l="l" t="t" r="r" b="b"/>
              <a:pathLst>
                <a:path w="21325" h="19988" extrusionOk="0">
                  <a:moveTo>
                    <a:pt x="7713" y="0"/>
                  </a:moveTo>
                  <a:cubicBezTo>
                    <a:pt x="6004" y="0"/>
                    <a:pt x="4204" y="474"/>
                    <a:pt x="2941" y="1044"/>
                  </a:cubicBezTo>
                  <a:cubicBezTo>
                    <a:pt x="1" y="2390"/>
                    <a:pt x="525" y="8807"/>
                    <a:pt x="1429" y="12617"/>
                  </a:cubicBezTo>
                  <a:cubicBezTo>
                    <a:pt x="7740" y="15641"/>
                    <a:pt x="14360" y="18106"/>
                    <a:pt x="21218" y="19987"/>
                  </a:cubicBezTo>
                  <a:cubicBezTo>
                    <a:pt x="21325" y="19356"/>
                    <a:pt x="21170" y="18594"/>
                    <a:pt x="20622" y="17654"/>
                  </a:cubicBezTo>
                  <a:cubicBezTo>
                    <a:pt x="19110" y="15082"/>
                    <a:pt x="13395" y="8010"/>
                    <a:pt x="12586" y="3461"/>
                  </a:cubicBezTo>
                  <a:cubicBezTo>
                    <a:pt x="12129" y="851"/>
                    <a:pt x="10002" y="0"/>
                    <a:pt x="771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 name="Google Shape;6038;p88">
              <a:extLst>
                <a:ext uri="{FF2B5EF4-FFF2-40B4-BE49-F238E27FC236}">
                  <a16:creationId xmlns:a16="http://schemas.microsoft.com/office/drawing/2014/main" id="{E9108E5F-E66C-64EC-2708-C2A066649378}"/>
                </a:ext>
              </a:extLst>
            </p:cNvPr>
            <p:cNvSpPr/>
            <p:nvPr/>
          </p:nvSpPr>
          <p:spPr>
            <a:xfrm>
              <a:off x="-5649225" y="-596377"/>
              <a:ext cx="2481277" cy="2314773"/>
            </a:xfrm>
            <a:custGeom>
              <a:avLst/>
              <a:gdLst/>
              <a:ahLst/>
              <a:cxnLst/>
              <a:rect l="l" t="t" r="r" b="b"/>
              <a:pathLst>
                <a:path w="99251" h="92591" extrusionOk="0">
                  <a:moveTo>
                    <a:pt x="22825" y="1"/>
                  </a:moveTo>
                  <a:lnTo>
                    <a:pt x="22825" y="1"/>
                  </a:lnTo>
                  <a:cubicBezTo>
                    <a:pt x="20896" y="4989"/>
                    <a:pt x="20360" y="9811"/>
                    <a:pt x="24646" y="10073"/>
                  </a:cubicBezTo>
                  <a:cubicBezTo>
                    <a:pt x="28932" y="10335"/>
                    <a:pt x="31349" y="11419"/>
                    <a:pt x="30004" y="14633"/>
                  </a:cubicBezTo>
                  <a:cubicBezTo>
                    <a:pt x="28671" y="17848"/>
                    <a:pt x="26789" y="18384"/>
                    <a:pt x="23837" y="20253"/>
                  </a:cubicBezTo>
                  <a:cubicBezTo>
                    <a:pt x="21786" y="21565"/>
                    <a:pt x="19602" y="23265"/>
                    <a:pt x="18286" y="23265"/>
                  </a:cubicBezTo>
                  <a:cubicBezTo>
                    <a:pt x="17715" y="23265"/>
                    <a:pt x="17307" y="22945"/>
                    <a:pt x="17145" y="22134"/>
                  </a:cubicBezTo>
                  <a:cubicBezTo>
                    <a:pt x="16610" y="19455"/>
                    <a:pt x="13395" y="15169"/>
                    <a:pt x="12323" y="12216"/>
                  </a:cubicBezTo>
                  <a:cubicBezTo>
                    <a:pt x="11547" y="10087"/>
                    <a:pt x="11190" y="7952"/>
                    <a:pt x="10238" y="7952"/>
                  </a:cubicBezTo>
                  <a:cubicBezTo>
                    <a:pt x="9875" y="7952"/>
                    <a:pt x="9426" y="8262"/>
                    <a:pt x="8835" y="9002"/>
                  </a:cubicBezTo>
                  <a:cubicBezTo>
                    <a:pt x="6704" y="11681"/>
                    <a:pt x="4144" y="14098"/>
                    <a:pt x="2072" y="17038"/>
                  </a:cubicBezTo>
                  <a:cubicBezTo>
                    <a:pt x="0" y="19991"/>
                    <a:pt x="4287" y="20253"/>
                    <a:pt x="8299" y="21860"/>
                  </a:cubicBezTo>
                  <a:cubicBezTo>
                    <a:pt x="12323" y="23468"/>
                    <a:pt x="13133" y="26147"/>
                    <a:pt x="12061" y="28028"/>
                  </a:cubicBezTo>
                  <a:cubicBezTo>
                    <a:pt x="10978" y="29897"/>
                    <a:pt x="13800" y="30516"/>
                    <a:pt x="14728" y="32576"/>
                  </a:cubicBezTo>
                  <a:cubicBezTo>
                    <a:pt x="15383" y="34005"/>
                    <a:pt x="16883" y="36862"/>
                    <a:pt x="14728" y="38208"/>
                  </a:cubicBezTo>
                  <a:cubicBezTo>
                    <a:pt x="14415" y="38402"/>
                    <a:pt x="13999" y="38483"/>
                    <a:pt x="13511" y="38483"/>
                  </a:cubicBezTo>
                  <a:cubicBezTo>
                    <a:pt x="11142" y="38483"/>
                    <a:pt x="7064" y="36587"/>
                    <a:pt x="4702" y="36587"/>
                  </a:cubicBezTo>
                  <a:cubicBezTo>
                    <a:pt x="4214" y="36587"/>
                    <a:pt x="3800" y="36668"/>
                    <a:pt x="3489" y="36862"/>
                  </a:cubicBezTo>
                  <a:cubicBezTo>
                    <a:pt x="1334" y="38208"/>
                    <a:pt x="2953" y="46244"/>
                    <a:pt x="2143" y="47852"/>
                  </a:cubicBezTo>
                  <a:cubicBezTo>
                    <a:pt x="1334" y="49459"/>
                    <a:pt x="7585" y="49995"/>
                    <a:pt x="9013" y="51328"/>
                  </a:cubicBezTo>
                  <a:cubicBezTo>
                    <a:pt x="9263" y="51563"/>
                    <a:pt x="9633" y="51667"/>
                    <a:pt x="10080" y="51667"/>
                  </a:cubicBezTo>
                  <a:cubicBezTo>
                    <a:pt x="12194" y="51667"/>
                    <a:pt x="16045" y="49347"/>
                    <a:pt x="17145" y="47578"/>
                  </a:cubicBezTo>
                  <a:cubicBezTo>
                    <a:pt x="18479" y="45435"/>
                    <a:pt x="18217" y="43030"/>
                    <a:pt x="20896" y="40613"/>
                  </a:cubicBezTo>
                  <a:cubicBezTo>
                    <a:pt x="23575" y="38208"/>
                    <a:pt x="25992" y="39279"/>
                    <a:pt x="28135" y="38470"/>
                  </a:cubicBezTo>
                  <a:cubicBezTo>
                    <a:pt x="29613" y="37916"/>
                    <a:pt x="29041" y="37100"/>
                    <a:pt x="29262" y="37100"/>
                  </a:cubicBezTo>
                  <a:cubicBezTo>
                    <a:pt x="29360" y="37100"/>
                    <a:pt x="29613" y="37259"/>
                    <a:pt x="30266" y="37672"/>
                  </a:cubicBezTo>
                  <a:cubicBezTo>
                    <a:pt x="32421" y="39005"/>
                    <a:pt x="40982" y="44363"/>
                    <a:pt x="40458" y="45971"/>
                  </a:cubicBezTo>
                  <a:cubicBezTo>
                    <a:pt x="39922" y="47578"/>
                    <a:pt x="36171" y="46506"/>
                    <a:pt x="35898" y="48649"/>
                  </a:cubicBezTo>
                  <a:cubicBezTo>
                    <a:pt x="35643" y="50729"/>
                    <a:pt x="37654" y="51676"/>
                    <a:pt x="38992" y="51676"/>
                  </a:cubicBezTo>
                  <a:cubicBezTo>
                    <a:pt x="39032" y="51676"/>
                    <a:pt x="39073" y="51675"/>
                    <a:pt x="39112" y="51674"/>
                  </a:cubicBezTo>
                  <a:cubicBezTo>
                    <a:pt x="40458" y="51602"/>
                    <a:pt x="42601" y="48114"/>
                    <a:pt x="43934" y="47316"/>
                  </a:cubicBezTo>
                  <a:cubicBezTo>
                    <a:pt x="44075" y="47231"/>
                    <a:pt x="44231" y="47192"/>
                    <a:pt x="44400" y="47192"/>
                  </a:cubicBezTo>
                  <a:cubicBezTo>
                    <a:pt x="45846" y="47192"/>
                    <a:pt x="48295" y="50053"/>
                    <a:pt x="51173" y="51674"/>
                  </a:cubicBezTo>
                  <a:cubicBezTo>
                    <a:pt x="51526" y="51871"/>
                    <a:pt x="51853" y="51960"/>
                    <a:pt x="52158" y="51960"/>
                  </a:cubicBezTo>
                  <a:cubicBezTo>
                    <a:pt x="54630" y="51960"/>
                    <a:pt x="55636" y="46127"/>
                    <a:pt x="57067" y="45173"/>
                  </a:cubicBezTo>
                  <a:cubicBezTo>
                    <a:pt x="57712" y="44743"/>
                    <a:pt x="59994" y="44528"/>
                    <a:pt x="62513" y="44528"/>
                  </a:cubicBezTo>
                  <a:cubicBezTo>
                    <a:pt x="66275" y="44528"/>
                    <a:pt x="70567" y="45008"/>
                    <a:pt x="70723" y="45971"/>
                  </a:cubicBezTo>
                  <a:cubicBezTo>
                    <a:pt x="70997" y="47578"/>
                    <a:pt x="59746" y="45709"/>
                    <a:pt x="58400" y="49185"/>
                  </a:cubicBezTo>
                  <a:cubicBezTo>
                    <a:pt x="57067" y="52674"/>
                    <a:pt x="62687" y="53745"/>
                    <a:pt x="65639" y="55888"/>
                  </a:cubicBezTo>
                  <a:cubicBezTo>
                    <a:pt x="68580" y="58032"/>
                    <a:pt x="70473" y="65532"/>
                    <a:pt x="70735" y="70890"/>
                  </a:cubicBezTo>
                  <a:cubicBezTo>
                    <a:pt x="70997" y="76248"/>
                    <a:pt x="77153" y="92321"/>
                    <a:pt x="82511" y="92583"/>
                  </a:cubicBezTo>
                  <a:cubicBezTo>
                    <a:pt x="82606" y="92588"/>
                    <a:pt x="82703" y="92591"/>
                    <a:pt x="82800" y="92591"/>
                  </a:cubicBezTo>
                  <a:cubicBezTo>
                    <a:pt x="88143" y="92591"/>
                    <a:pt x="95624" y="85304"/>
                    <a:pt x="94572" y="82404"/>
                  </a:cubicBezTo>
                  <a:cubicBezTo>
                    <a:pt x="93500" y="79463"/>
                    <a:pt x="87071" y="80796"/>
                    <a:pt x="85201" y="76248"/>
                  </a:cubicBezTo>
                  <a:cubicBezTo>
                    <a:pt x="83320" y="71688"/>
                    <a:pt x="80367" y="67938"/>
                    <a:pt x="82249" y="67140"/>
                  </a:cubicBezTo>
                  <a:cubicBezTo>
                    <a:pt x="82307" y="67115"/>
                    <a:pt x="82367" y="67102"/>
                    <a:pt x="82430" y="67102"/>
                  </a:cubicBezTo>
                  <a:cubicBezTo>
                    <a:pt x="84194" y="67102"/>
                    <a:pt x="87576" y="76916"/>
                    <a:pt x="96568" y="76916"/>
                  </a:cubicBezTo>
                  <a:cubicBezTo>
                    <a:pt x="97412" y="76916"/>
                    <a:pt x="98305" y="76830"/>
                    <a:pt x="99251" y="76641"/>
                  </a:cubicBezTo>
                  <a:cubicBezTo>
                    <a:pt x="99239" y="76617"/>
                    <a:pt x="99239" y="76581"/>
                    <a:pt x="99227" y="76558"/>
                  </a:cubicBezTo>
                  <a:cubicBezTo>
                    <a:pt x="98989" y="75903"/>
                    <a:pt x="97441" y="71724"/>
                    <a:pt x="95512" y="66616"/>
                  </a:cubicBezTo>
                  <a:cubicBezTo>
                    <a:pt x="92012" y="58401"/>
                    <a:pt x="87606" y="50674"/>
                    <a:pt x="82439" y="43530"/>
                  </a:cubicBezTo>
                  <a:lnTo>
                    <a:pt x="82439" y="43530"/>
                  </a:lnTo>
                  <a:cubicBezTo>
                    <a:pt x="83201" y="44661"/>
                    <a:pt x="86237" y="54543"/>
                    <a:pt x="82249" y="54817"/>
                  </a:cubicBezTo>
                  <a:cubicBezTo>
                    <a:pt x="82196" y="54820"/>
                    <a:pt x="82144" y="54822"/>
                    <a:pt x="82093" y="54822"/>
                  </a:cubicBezTo>
                  <a:cubicBezTo>
                    <a:pt x="78204" y="54822"/>
                    <a:pt x="77427" y="45155"/>
                    <a:pt x="77427" y="43827"/>
                  </a:cubicBezTo>
                  <a:cubicBezTo>
                    <a:pt x="77427" y="42506"/>
                    <a:pt x="73569" y="32778"/>
                    <a:pt x="73498" y="32588"/>
                  </a:cubicBezTo>
                  <a:cubicBezTo>
                    <a:pt x="73343" y="32421"/>
                    <a:pt x="73176" y="32255"/>
                    <a:pt x="73021" y="32076"/>
                  </a:cubicBezTo>
                  <a:cubicBezTo>
                    <a:pt x="72509" y="31540"/>
                    <a:pt x="71616" y="30612"/>
                    <a:pt x="70461" y="29409"/>
                  </a:cubicBezTo>
                  <a:cubicBezTo>
                    <a:pt x="63723" y="22622"/>
                    <a:pt x="56186" y="16634"/>
                    <a:pt x="47994" y="11621"/>
                  </a:cubicBezTo>
                  <a:lnTo>
                    <a:pt x="47994" y="11621"/>
                  </a:lnTo>
                  <a:cubicBezTo>
                    <a:pt x="47518" y="12978"/>
                    <a:pt x="48363" y="15372"/>
                    <a:pt x="47423" y="16503"/>
                  </a:cubicBezTo>
                  <a:cubicBezTo>
                    <a:pt x="46121" y="18057"/>
                    <a:pt x="42325" y="21874"/>
                    <a:pt x="37950" y="21874"/>
                  </a:cubicBezTo>
                  <a:cubicBezTo>
                    <a:pt x="37803" y="21874"/>
                    <a:pt x="37654" y="21869"/>
                    <a:pt x="37505" y="21860"/>
                  </a:cubicBezTo>
                  <a:cubicBezTo>
                    <a:pt x="32957" y="21599"/>
                    <a:pt x="30814" y="19455"/>
                    <a:pt x="33493" y="17848"/>
                  </a:cubicBezTo>
                  <a:cubicBezTo>
                    <a:pt x="36160" y="16241"/>
                    <a:pt x="37707" y="17312"/>
                    <a:pt x="38850" y="12216"/>
                  </a:cubicBezTo>
                  <a:cubicBezTo>
                    <a:pt x="39886" y="7573"/>
                    <a:pt x="38779" y="6561"/>
                    <a:pt x="38577" y="6418"/>
                  </a:cubicBezTo>
                  <a:cubicBezTo>
                    <a:pt x="33516" y="3918"/>
                    <a:pt x="28254" y="1775"/>
                    <a:pt x="2282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6039;p88">
              <a:extLst>
                <a:ext uri="{FF2B5EF4-FFF2-40B4-BE49-F238E27FC236}">
                  <a16:creationId xmlns:a16="http://schemas.microsoft.com/office/drawing/2014/main" id="{F3E3693F-C26C-0ACF-0F50-0ED8200E2490}"/>
                </a:ext>
              </a:extLst>
            </p:cNvPr>
            <p:cNvSpPr/>
            <p:nvPr/>
          </p:nvSpPr>
          <p:spPr>
            <a:xfrm>
              <a:off x="-5890328" y="666875"/>
              <a:ext cx="2404474" cy="2952774"/>
            </a:xfrm>
            <a:custGeom>
              <a:avLst/>
              <a:gdLst/>
              <a:ahLst/>
              <a:cxnLst/>
              <a:rect l="l" t="t" r="r" b="b"/>
              <a:pathLst>
                <a:path w="96179" h="118111" extrusionOk="0">
                  <a:moveTo>
                    <a:pt x="37505" y="1"/>
                  </a:moveTo>
                  <a:cubicBezTo>
                    <a:pt x="34482" y="1"/>
                    <a:pt x="24022" y="2611"/>
                    <a:pt x="19021" y="2611"/>
                  </a:cubicBezTo>
                  <a:cubicBezTo>
                    <a:pt x="18251" y="2611"/>
                    <a:pt x="17609" y="2549"/>
                    <a:pt x="17145" y="2406"/>
                  </a:cubicBezTo>
                  <a:cubicBezTo>
                    <a:pt x="16859" y="2319"/>
                    <a:pt x="16548" y="2273"/>
                    <a:pt x="16222" y="2273"/>
                  </a:cubicBezTo>
                  <a:cubicBezTo>
                    <a:pt x="14270" y="2273"/>
                    <a:pt x="11803" y="3905"/>
                    <a:pt x="11180" y="8037"/>
                  </a:cubicBezTo>
                  <a:cubicBezTo>
                    <a:pt x="10442" y="12859"/>
                    <a:pt x="6430" y="13931"/>
                    <a:pt x="3751" y="17681"/>
                  </a:cubicBezTo>
                  <a:cubicBezTo>
                    <a:pt x="1072" y="21432"/>
                    <a:pt x="0" y="36719"/>
                    <a:pt x="1334" y="42065"/>
                  </a:cubicBezTo>
                  <a:cubicBezTo>
                    <a:pt x="2679" y="47411"/>
                    <a:pt x="10180" y="55722"/>
                    <a:pt x="15264" y="56531"/>
                  </a:cubicBezTo>
                  <a:cubicBezTo>
                    <a:pt x="17812" y="56930"/>
                    <a:pt x="21095" y="57130"/>
                    <a:pt x="24344" y="57130"/>
                  </a:cubicBezTo>
                  <a:cubicBezTo>
                    <a:pt x="27593" y="57130"/>
                    <a:pt x="30808" y="56930"/>
                    <a:pt x="33219" y="56531"/>
                  </a:cubicBezTo>
                  <a:cubicBezTo>
                    <a:pt x="33563" y="56474"/>
                    <a:pt x="33907" y="56446"/>
                    <a:pt x="34249" y="56446"/>
                  </a:cubicBezTo>
                  <a:cubicBezTo>
                    <a:pt x="38704" y="56446"/>
                    <a:pt x="42863" y="61151"/>
                    <a:pt x="42863" y="65640"/>
                  </a:cubicBezTo>
                  <a:cubicBezTo>
                    <a:pt x="42863" y="70462"/>
                    <a:pt x="48221" y="75546"/>
                    <a:pt x="47959" y="79832"/>
                  </a:cubicBezTo>
                  <a:cubicBezTo>
                    <a:pt x="47685" y="84118"/>
                    <a:pt x="44220" y="92964"/>
                    <a:pt x="47971" y="100465"/>
                  </a:cubicBezTo>
                  <a:cubicBezTo>
                    <a:pt x="51709" y="107966"/>
                    <a:pt x="57067" y="114931"/>
                    <a:pt x="57329" y="117336"/>
                  </a:cubicBezTo>
                  <a:cubicBezTo>
                    <a:pt x="57389" y="117863"/>
                    <a:pt x="57931" y="118110"/>
                    <a:pt x="58796" y="118110"/>
                  </a:cubicBezTo>
                  <a:cubicBezTo>
                    <a:pt x="61900" y="118110"/>
                    <a:pt x="69155" y="114933"/>
                    <a:pt x="73140" y="110109"/>
                  </a:cubicBezTo>
                  <a:cubicBezTo>
                    <a:pt x="78224" y="103942"/>
                    <a:pt x="78498" y="104478"/>
                    <a:pt x="80105" y="98048"/>
                  </a:cubicBezTo>
                  <a:cubicBezTo>
                    <a:pt x="81713" y="91619"/>
                    <a:pt x="85189" y="89214"/>
                    <a:pt x="85725" y="85725"/>
                  </a:cubicBezTo>
                  <a:cubicBezTo>
                    <a:pt x="86261" y="82249"/>
                    <a:pt x="86261" y="78498"/>
                    <a:pt x="85725" y="73403"/>
                  </a:cubicBezTo>
                  <a:cubicBezTo>
                    <a:pt x="85189" y="68319"/>
                    <a:pt x="95107" y="56531"/>
                    <a:pt x="95643" y="51971"/>
                  </a:cubicBezTo>
                  <a:cubicBezTo>
                    <a:pt x="96179" y="47411"/>
                    <a:pt x="90011" y="47411"/>
                    <a:pt x="87606" y="43935"/>
                  </a:cubicBezTo>
                  <a:cubicBezTo>
                    <a:pt x="85189" y="40446"/>
                    <a:pt x="76891" y="24373"/>
                    <a:pt x="76081" y="19289"/>
                  </a:cubicBezTo>
                  <a:cubicBezTo>
                    <a:pt x="75283" y="14193"/>
                    <a:pt x="65639" y="13121"/>
                    <a:pt x="62960" y="11514"/>
                  </a:cubicBezTo>
                  <a:cubicBezTo>
                    <a:pt x="62314" y="11126"/>
                    <a:pt x="61605" y="11004"/>
                    <a:pt x="60845" y="11004"/>
                  </a:cubicBezTo>
                  <a:cubicBezTo>
                    <a:pt x="59547" y="11004"/>
                    <a:pt x="58099" y="11361"/>
                    <a:pt x="56558" y="11361"/>
                  </a:cubicBezTo>
                  <a:cubicBezTo>
                    <a:pt x="55262" y="11361"/>
                    <a:pt x="53901" y="11109"/>
                    <a:pt x="52507" y="10180"/>
                  </a:cubicBezTo>
                  <a:cubicBezTo>
                    <a:pt x="48494" y="7502"/>
                    <a:pt x="40993" y="1"/>
                    <a:pt x="3750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6040;p88">
              <a:extLst>
                <a:ext uri="{FF2B5EF4-FFF2-40B4-BE49-F238E27FC236}">
                  <a16:creationId xmlns:a16="http://schemas.microsoft.com/office/drawing/2014/main" id="{50CD7276-6FA3-0AA8-B445-F57B86536C3B}"/>
                </a:ext>
              </a:extLst>
            </p:cNvPr>
            <p:cNvSpPr/>
            <p:nvPr/>
          </p:nvSpPr>
          <p:spPr>
            <a:xfrm>
              <a:off x="-8214428" y="1790147"/>
              <a:ext cx="1654399" cy="2598873"/>
            </a:xfrm>
            <a:custGeom>
              <a:avLst/>
              <a:gdLst/>
              <a:ahLst/>
              <a:cxnLst/>
              <a:rect l="l" t="t" r="r" b="b"/>
              <a:pathLst>
                <a:path w="66176" h="103955" extrusionOk="0">
                  <a:moveTo>
                    <a:pt x="11855" y="1"/>
                  </a:moveTo>
                  <a:cubicBezTo>
                    <a:pt x="10872" y="1"/>
                    <a:pt x="9986" y="267"/>
                    <a:pt x="9216" y="873"/>
                  </a:cubicBezTo>
                  <a:cubicBezTo>
                    <a:pt x="6156" y="3290"/>
                    <a:pt x="3632" y="7350"/>
                    <a:pt x="4013" y="8874"/>
                  </a:cubicBezTo>
                  <a:cubicBezTo>
                    <a:pt x="4322" y="10076"/>
                    <a:pt x="5084" y="13994"/>
                    <a:pt x="2941" y="17887"/>
                  </a:cubicBezTo>
                  <a:cubicBezTo>
                    <a:pt x="798" y="21780"/>
                    <a:pt x="0" y="24995"/>
                    <a:pt x="2941" y="31424"/>
                  </a:cubicBezTo>
                  <a:cubicBezTo>
                    <a:pt x="5894" y="37854"/>
                    <a:pt x="10180" y="39997"/>
                    <a:pt x="13395" y="45890"/>
                  </a:cubicBezTo>
                  <a:cubicBezTo>
                    <a:pt x="16609" y="51784"/>
                    <a:pt x="16074" y="61154"/>
                    <a:pt x="16609" y="75084"/>
                  </a:cubicBezTo>
                  <a:cubicBezTo>
                    <a:pt x="17145" y="89015"/>
                    <a:pt x="21967" y="100004"/>
                    <a:pt x="30004" y="103219"/>
                  </a:cubicBezTo>
                  <a:cubicBezTo>
                    <a:pt x="31277" y="103728"/>
                    <a:pt x="32073" y="103955"/>
                    <a:pt x="32514" y="103955"/>
                  </a:cubicBezTo>
                  <a:cubicBezTo>
                    <a:pt x="34859" y="103955"/>
                    <a:pt x="27189" y="97548"/>
                    <a:pt x="27861" y="93039"/>
                  </a:cubicBezTo>
                  <a:cubicBezTo>
                    <a:pt x="28659" y="87681"/>
                    <a:pt x="28397" y="84728"/>
                    <a:pt x="31349" y="80716"/>
                  </a:cubicBezTo>
                  <a:cubicBezTo>
                    <a:pt x="34290" y="76692"/>
                    <a:pt x="36088" y="78299"/>
                    <a:pt x="39743" y="71072"/>
                  </a:cubicBezTo>
                  <a:cubicBezTo>
                    <a:pt x="43399" y="63833"/>
                    <a:pt x="42327" y="61428"/>
                    <a:pt x="46613" y="59011"/>
                  </a:cubicBezTo>
                  <a:cubicBezTo>
                    <a:pt x="50899" y="56606"/>
                    <a:pt x="57067" y="59285"/>
                    <a:pt x="58400" y="50974"/>
                  </a:cubicBezTo>
                  <a:cubicBezTo>
                    <a:pt x="59746" y="42676"/>
                    <a:pt x="54388" y="45081"/>
                    <a:pt x="60282" y="37580"/>
                  </a:cubicBezTo>
                  <a:cubicBezTo>
                    <a:pt x="66175" y="30079"/>
                    <a:pt x="60008" y="28745"/>
                    <a:pt x="54924" y="25793"/>
                  </a:cubicBezTo>
                  <a:cubicBezTo>
                    <a:pt x="49828" y="22852"/>
                    <a:pt x="44744" y="22578"/>
                    <a:pt x="42327" y="19637"/>
                  </a:cubicBezTo>
                  <a:cubicBezTo>
                    <a:pt x="39922" y="16684"/>
                    <a:pt x="40184" y="17494"/>
                    <a:pt x="35898" y="12934"/>
                  </a:cubicBezTo>
                  <a:cubicBezTo>
                    <a:pt x="31611" y="8374"/>
                    <a:pt x="28397" y="8921"/>
                    <a:pt x="22765" y="5159"/>
                  </a:cubicBezTo>
                  <a:cubicBezTo>
                    <a:pt x="18561" y="2353"/>
                    <a:pt x="14776" y="1"/>
                    <a:pt x="1185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6041;p88">
              <a:extLst>
                <a:ext uri="{FF2B5EF4-FFF2-40B4-BE49-F238E27FC236}">
                  <a16:creationId xmlns:a16="http://schemas.microsoft.com/office/drawing/2014/main" id="{74095757-9F85-9862-499C-4B561A406BF9}"/>
                </a:ext>
              </a:extLst>
            </p:cNvPr>
            <p:cNvSpPr/>
            <p:nvPr/>
          </p:nvSpPr>
          <p:spPr>
            <a:xfrm>
              <a:off x="-8826124" y="-277798"/>
              <a:ext cx="1625177" cy="2289776"/>
            </a:xfrm>
            <a:custGeom>
              <a:avLst/>
              <a:gdLst/>
              <a:ahLst/>
              <a:cxnLst/>
              <a:rect l="l" t="t" r="r" b="b"/>
              <a:pathLst>
                <a:path w="65007" h="91591" extrusionOk="0">
                  <a:moveTo>
                    <a:pt x="54955" y="0"/>
                  </a:moveTo>
                  <a:cubicBezTo>
                    <a:pt x="53811" y="0"/>
                    <a:pt x="50981" y="4061"/>
                    <a:pt x="48590" y="4295"/>
                  </a:cubicBezTo>
                  <a:cubicBezTo>
                    <a:pt x="48501" y="4305"/>
                    <a:pt x="48416" y="4309"/>
                    <a:pt x="48336" y="4309"/>
                  </a:cubicBezTo>
                  <a:cubicBezTo>
                    <a:pt x="46063" y="4309"/>
                    <a:pt x="47877" y="648"/>
                    <a:pt x="48590" y="188"/>
                  </a:cubicBezTo>
                  <a:lnTo>
                    <a:pt x="48590" y="188"/>
                  </a:lnTo>
                  <a:cubicBezTo>
                    <a:pt x="45780" y="1986"/>
                    <a:pt x="43066" y="3903"/>
                    <a:pt x="40423" y="5927"/>
                  </a:cubicBezTo>
                  <a:cubicBezTo>
                    <a:pt x="41375" y="10225"/>
                    <a:pt x="37053" y="12332"/>
                    <a:pt x="35720" y="14213"/>
                  </a:cubicBezTo>
                  <a:cubicBezTo>
                    <a:pt x="34374" y="16083"/>
                    <a:pt x="35982" y="20905"/>
                    <a:pt x="34648" y="21178"/>
                  </a:cubicBezTo>
                  <a:cubicBezTo>
                    <a:pt x="34618" y="21184"/>
                    <a:pt x="34587" y="21187"/>
                    <a:pt x="34557" y="21187"/>
                  </a:cubicBezTo>
                  <a:cubicBezTo>
                    <a:pt x="33243" y="21187"/>
                    <a:pt x="31965" y="15762"/>
                    <a:pt x="31791" y="13213"/>
                  </a:cubicBezTo>
                  <a:cubicBezTo>
                    <a:pt x="17479" y="26501"/>
                    <a:pt x="6430" y="43253"/>
                    <a:pt x="1" y="62136"/>
                  </a:cubicBezTo>
                  <a:cubicBezTo>
                    <a:pt x="2061" y="67196"/>
                    <a:pt x="3299" y="71542"/>
                    <a:pt x="4109" y="76364"/>
                  </a:cubicBezTo>
                  <a:cubicBezTo>
                    <a:pt x="4906" y="81186"/>
                    <a:pt x="12407" y="78507"/>
                    <a:pt x="14824" y="82257"/>
                  </a:cubicBezTo>
                  <a:cubicBezTo>
                    <a:pt x="17229" y="86008"/>
                    <a:pt x="21789" y="89223"/>
                    <a:pt x="24730" y="91092"/>
                  </a:cubicBezTo>
                  <a:cubicBezTo>
                    <a:pt x="25268" y="91434"/>
                    <a:pt x="25609" y="91590"/>
                    <a:pt x="25798" y="91590"/>
                  </a:cubicBezTo>
                  <a:cubicBezTo>
                    <a:pt x="26644" y="91590"/>
                    <a:pt x="24390" y="88442"/>
                    <a:pt x="22861" y="84936"/>
                  </a:cubicBezTo>
                  <a:cubicBezTo>
                    <a:pt x="20980" y="80650"/>
                    <a:pt x="18575" y="75828"/>
                    <a:pt x="19110" y="72732"/>
                  </a:cubicBezTo>
                  <a:cubicBezTo>
                    <a:pt x="19444" y="70807"/>
                    <a:pt x="18326" y="69674"/>
                    <a:pt x="16918" y="69674"/>
                  </a:cubicBezTo>
                  <a:cubicBezTo>
                    <a:pt x="16062" y="69674"/>
                    <a:pt x="15099" y="70092"/>
                    <a:pt x="14288" y="71006"/>
                  </a:cubicBezTo>
                  <a:cubicBezTo>
                    <a:pt x="13365" y="72042"/>
                    <a:pt x="12590" y="72731"/>
                    <a:pt x="11921" y="72731"/>
                  </a:cubicBezTo>
                  <a:cubicBezTo>
                    <a:pt x="11037" y="72731"/>
                    <a:pt x="10338" y="71527"/>
                    <a:pt x="9728" y="68327"/>
                  </a:cubicBezTo>
                  <a:cubicBezTo>
                    <a:pt x="8657" y="62695"/>
                    <a:pt x="14824" y="61898"/>
                    <a:pt x="18039" y="60552"/>
                  </a:cubicBezTo>
                  <a:cubicBezTo>
                    <a:pt x="18687" y="60284"/>
                    <a:pt x="19269" y="60167"/>
                    <a:pt x="19804" y="60167"/>
                  </a:cubicBezTo>
                  <a:cubicBezTo>
                    <a:pt x="21923" y="60167"/>
                    <a:pt x="23293" y="62003"/>
                    <a:pt x="25004" y="63505"/>
                  </a:cubicBezTo>
                  <a:cubicBezTo>
                    <a:pt x="25417" y="63865"/>
                    <a:pt x="25740" y="64037"/>
                    <a:pt x="25996" y="64037"/>
                  </a:cubicBezTo>
                  <a:cubicBezTo>
                    <a:pt x="27072" y="64037"/>
                    <a:pt x="26976" y="61024"/>
                    <a:pt x="27409" y="56266"/>
                  </a:cubicBezTo>
                  <a:cubicBezTo>
                    <a:pt x="27945" y="50373"/>
                    <a:pt x="37327" y="39121"/>
                    <a:pt x="40280" y="33632"/>
                  </a:cubicBezTo>
                  <a:cubicBezTo>
                    <a:pt x="43221" y="28156"/>
                    <a:pt x="46435" y="26262"/>
                    <a:pt x="47233" y="23322"/>
                  </a:cubicBezTo>
                  <a:cubicBezTo>
                    <a:pt x="47569" y="22077"/>
                    <a:pt x="48908" y="21596"/>
                    <a:pt x="50746" y="21596"/>
                  </a:cubicBezTo>
                  <a:cubicBezTo>
                    <a:pt x="53268" y="21596"/>
                    <a:pt x="56730" y="22502"/>
                    <a:pt x="59830" y="23584"/>
                  </a:cubicBezTo>
                  <a:cubicBezTo>
                    <a:pt x="60889" y="23955"/>
                    <a:pt x="61728" y="24117"/>
                    <a:pt x="62376" y="24117"/>
                  </a:cubicBezTo>
                  <a:cubicBezTo>
                    <a:pt x="65006" y="24117"/>
                    <a:pt x="64490" y="21447"/>
                    <a:pt x="62771" y="19297"/>
                  </a:cubicBezTo>
                  <a:cubicBezTo>
                    <a:pt x="60628" y="16618"/>
                    <a:pt x="58758" y="15821"/>
                    <a:pt x="60901" y="13939"/>
                  </a:cubicBezTo>
                  <a:cubicBezTo>
                    <a:pt x="63044" y="12070"/>
                    <a:pt x="60366" y="10463"/>
                    <a:pt x="58222" y="7772"/>
                  </a:cubicBezTo>
                  <a:cubicBezTo>
                    <a:pt x="56079" y="5105"/>
                    <a:pt x="56079" y="1355"/>
                    <a:pt x="55282" y="176"/>
                  </a:cubicBezTo>
                  <a:cubicBezTo>
                    <a:pt x="55198" y="55"/>
                    <a:pt x="55088" y="0"/>
                    <a:pt x="5495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6042;p88">
              <a:extLst>
                <a:ext uri="{FF2B5EF4-FFF2-40B4-BE49-F238E27FC236}">
                  <a16:creationId xmlns:a16="http://schemas.microsoft.com/office/drawing/2014/main" id="{1A79D578-AB08-1C35-8D03-5673E538F492}"/>
                </a:ext>
              </a:extLst>
            </p:cNvPr>
            <p:cNvSpPr/>
            <p:nvPr/>
          </p:nvSpPr>
          <p:spPr>
            <a:xfrm>
              <a:off x="-7055649" y="-674352"/>
              <a:ext cx="412274" cy="360549"/>
            </a:xfrm>
            <a:custGeom>
              <a:avLst/>
              <a:gdLst/>
              <a:ahLst/>
              <a:cxnLst/>
              <a:rect l="l" t="t" r="r" b="b"/>
              <a:pathLst>
                <a:path w="16491" h="14422" extrusionOk="0">
                  <a:moveTo>
                    <a:pt x="16490" y="0"/>
                  </a:moveTo>
                  <a:lnTo>
                    <a:pt x="16490" y="0"/>
                  </a:lnTo>
                  <a:cubicBezTo>
                    <a:pt x="10835" y="1238"/>
                    <a:pt x="5322" y="2881"/>
                    <a:pt x="0" y="4882"/>
                  </a:cubicBezTo>
                  <a:cubicBezTo>
                    <a:pt x="1608" y="6763"/>
                    <a:pt x="2941" y="7834"/>
                    <a:pt x="4822" y="11049"/>
                  </a:cubicBezTo>
                  <a:cubicBezTo>
                    <a:pt x="5878" y="12864"/>
                    <a:pt x="7450" y="14421"/>
                    <a:pt x="8955" y="14421"/>
                  </a:cubicBezTo>
                  <a:cubicBezTo>
                    <a:pt x="10115" y="14421"/>
                    <a:pt x="11236" y="13496"/>
                    <a:pt x="12049" y="11049"/>
                  </a:cubicBezTo>
                  <a:cubicBezTo>
                    <a:pt x="13919" y="5453"/>
                    <a:pt x="16467" y="60"/>
                    <a:pt x="1649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6043;p88">
              <a:extLst>
                <a:ext uri="{FF2B5EF4-FFF2-40B4-BE49-F238E27FC236}">
                  <a16:creationId xmlns:a16="http://schemas.microsoft.com/office/drawing/2014/main" id="{17CB3818-5BDC-0EEB-2996-4BB5BC054E8A}"/>
                </a:ext>
              </a:extLst>
            </p:cNvPr>
            <p:cNvSpPr/>
            <p:nvPr/>
          </p:nvSpPr>
          <p:spPr>
            <a:xfrm>
              <a:off x="-3914502" y="2667324"/>
              <a:ext cx="390299" cy="705601"/>
            </a:xfrm>
            <a:custGeom>
              <a:avLst/>
              <a:gdLst/>
              <a:ahLst/>
              <a:cxnLst/>
              <a:rect l="l" t="t" r="r" b="b"/>
              <a:pathLst>
                <a:path w="15612" h="28224" extrusionOk="0">
                  <a:moveTo>
                    <a:pt x="14768" y="0"/>
                  </a:moveTo>
                  <a:cubicBezTo>
                    <a:pt x="14585" y="0"/>
                    <a:pt x="14314" y="192"/>
                    <a:pt x="13931" y="624"/>
                  </a:cubicBezTo>
                  <a:cubicBezTo>
                    <a:pt x="11788" y="3029"/>
                    <a:pt x="6692" y="7589"/>
                    <a:pt x="6692" y="11065"/>
                  </a:cubicBezTo>
                  <a:lnTo>
                    <a:pt x="6692" y="14554"/>
                  </a:lnTo>
                  <a:cubicBezTo>
                    <a:pt x="4549" y="18566"/>
                    <a:pt x="1" y="23662"/>
                    <a:pt x="1072" y="26341"/>
                  </a:cubicBezTo>
                  <a:cubicBezTo>
                    <a:pt x="1542" y="27514"/>
                    <a:pt x="2061" y="28224"/>
                    <a:pt x="2767" y="28224"/>
                  </a:cubicBezTo>
                  <a:cubicBezTo>
                    <a:pt x="3673" y="28224"/>
                    <a:pt x="4885" y="27055"/>
                    <a:pt x="6692" y="24198"/>
                  </a:cubicBezTo>
                  <a:cubicBezTo>
                    <a:pt x="9907" y="19102"/>
                    <a:pt x="13122" y="11875"/>
                    <a:pt x="13931" y="7589"/>
                  </a:cubicBezTo>
                  <a:cubicBezTo>
                    <a:pt x="14587" y="4068"/>
                    <a:pt x="15611" y="0"/>
                    <a:pt x="1476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6044;p88">
              <a:extLst>
                <a:ext uri="{FF2B5EF4-FFF2-40B4-BE49-F238E27FC236}">
                  <a16:creationId xmlns:a16="http://schemas.microsoft.com/office/drawing/2014/main" id="{145631D7-9E11-8EC4-4BF7-D2257AF078F7}"/>
                </a:ext>
              </a:extLst>
            </p:cNvPr>
            <p:cNvSpPr/>
            <p:nvPr/>
          </p:nvSpPr>
          <p:spPr>
            <a:xfrm>
              <a:off x="-6000477" y="4933325"/>
              <a:ext cx="1227876" cy="284424"/>
            </a:xfrm>
            <a:custGeom>
              <a:avLst/>
              <a:gdLst/>
              <a:ahLst/>
              <a:cxnLst/>
              <a:rect l="l" t="t" r="r" b="b"/>
              <a:pathLst>
                <a:path w="49115" h="11377" extrusionOk="0">
                  <a:moveTo>
                    <a:pt x="45832" y="1"/>
                  </a:moveTo>
                  <a:cubicBezTo>
                    <a:pt x="42318" y="1"/>
                    <a:pt x="38332" y="1976"/>
                    <a:pt x="33886" y="2209"/>
                  </a:cubicBezTo>
                  <a:cubicBezTo>
                    <a:pt x="27731" y="2531"/>
                    <a:pt x="19956" y="2697"/>
                    <a:pt x="13526" y="5912"/>
                  </a:cubicBezTo>
                  <a:cubicBezTo>
                    <a:pt x="7097" y="9127"/>
                    <a:pt x="6835" y="8853"/>
                    <a:pt x="942" y="10996"/>
                  </a:cubicBezTo>
                  <a:cubicBezTo>
                    <a:pt x="596" y="11127"/>
                    <a:pt x="287" y="11246"/>
                    <a:pt x="1" y="11377"/>
                  </a:cubicBezTo>
                  <a:cubicBezTo>
                    <a:pt x="17503" y="11353"/>
                    <a:pt x="34136" y="7555"/>
                    <a:pt x="49114" y="757"/>
                  </a:cubicBezTo>
                  <a:cubicBezTo>
                    <a:pt x="48070" y="210"/>
                    <a:pt x="46976" y="1"/>
                    <a:pt x="4583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6045;p88">
              <a:extLst>
                <a:ext uri="{FF2B5EF4-FFF2-40B4-BE49-F238E27FC236}">
                  <a16:creationId xmlns:a16="http://schemas.microsoft.com/office/drawing/2014/main" id="{04C02A0C-4575-5E82-4139-9660B74E42F4}"/>
                </a:ext>
              </a:extLst>
            </p:cNvPr>
            <p:cNvSpPr/>
            <p:nvPr/>
          </p:nvSpPr>
          <p:spPr>
            <a:xfrm>
              <a:off x="-8560303" y="409598"/>
              <a:ext cx="1719277" cy="2347751"/>
            </a:xfrm>
            <a:custGeom>
              <a:avLst/>
              <a:gdLst/>
              <a:ahLst/>
              <a:cxnLst/>
              <a:rect l="l" t="t" r="r" b="b"/>
              <a:pathLst>
                <a:path w="68771" h="93910" extrusionOk="0">
                  <a:moveTo>
                    <a:pt x="21554" y="1"/>
                  </a:moveTo>
                  <a:cubicBezTo>
                    <a:pt x="18135" y="1"/>
                    <a:pt x="14648" y="1255"/>
                    <a:pt x="14085" y="2303"/>
                  </a:cubicBezTo>
                  <a:cubicBezTo>
                    <a:pt x="13145" y="4077"/>
                    <a:pt x="10775" y="12125"/>
                    <a:pt x="10775" y="12125"/>
                  </a:cubicBezTo>
                  <a:cubicBezTo>
                    <a:pt x="0" y="25270"/>
                    <a:pt x="0" y="30949"/>
                    <a:pt x="0" y="30949"/>
                  </a:cubicBezTo>
                  <a:cubicBezTo>
                    <a:pt x="953" y="38283"/>
                    <a:pt x="21539" y="56559"/>
                    <a:pt x="21539" y="56559"/>
                  </a:cubicBezTo>
                  <a:lnTo>
                    <a:pt x="20241" y="93909"/>
                  </a:lnTo>
                  <a:lnTo>
                    <a:pt x="58353" y="93909"/>
                  </a:lnTo>
                  <a:lnTo>
                    <a:pt x="57519" y="58643"/>
                  </a:lnTo>
                  <a:cubicBezTo>
                    <a:pt x="61782" y="57809"/>
                    <a:pt x="66520" y="44082"/>
                    <a:pt x="67580" y="39938"/>
                  </a:cubicBezTo>
                  <a:cubicBezTo>
                    <a:pt x="68652" y="35807"/>
                    <a:pt x="68771" y="17102"/>
                    <a:pt x="66044" y="11899"/>
                  </a:cubicBezTo>
                  <a:cubicBezTo>
                    <a:pt x="63978" y="7947"/>
                    <a:pt x="58589" y="7469"/>
                    <a:pt x="56100" y="7469"/>
                  </a:cubicBezTo>
                  <a:cubicBezTo>
                    <a:pt x="55304" y="7469"/>
                    <a:pt x="54805" y="7517"/>
                    <a:pt x="54805" y="7517"/>
                  </a:cubicBezTo>
                  <a:cubicBezTo>
                    <a:pt x="51344" y="3871"/>
                    <a:pt x="48078" y="2999"/>
                    <a:pt x="45746" y="2999"/>
                  </a:cubicBezTo>
                  <a:cubicBezTo>
                    <a:pt x="43609" y="2999"/>
                    <a:pt x="42255" y="3731"/>
                    <a:pt x="42255" y="3731"/>
                  </a:cubicBezTo>
                  <a:cubicBezTo>
                    <a:pt x="39753" y="1419"/>
                    <a:pt x="36911" y="723"/>
                    <a:pt x="34399" y="723"/>
                  </a:cubicBezTo>
                  <a:cubicBezTo>
                    <a:pt x="30613" y="723"/>
                    <a:pt x="27575" y="2303"/>
                    <a:pt x="27575" y="2303"/>
                  </a:cubicBezTo>
                  <a:cubicBezTo>
                    <a:pt x="26268" y="605"/>
                    <a:pt x="23927" y="1"/>
                    <a:pt x="21554" y="1"/>
                  </a:cubicBezTo>
                  <a:close/>
                </a:path>
              </a:pathLst>
            </a:custGeom>
            <a:solidFill>
              <a:srgbClr val="F8A4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6046;p88">
              <a:extLst>
                <a:ext uri="{FF2B5EF4-FFF2-40B4-BE49-F238E27FC236}">
                  <a16:creationId xmlns:a16="http://schemas.microsoft.com/office/drawing/2014/main" id="{1751F697-368D-866F-72A0-813BFEE0D6F0}"/>
                </a:ext>
              </a:extLst>
            </p:cNvPr>
            <p:cNvSpPr/>
            <p:nvPr/>
          </p:nvSpPr>
          <p:spPr>
            <a:xfrm>
              <a:off x="-8296552" y="470501"/>
              <a:ext cx="1322958" cy="705621"/>
            </a:xfrm>
            <a:custGeom>
              <a:avLst/>
              <a:gdLst/>
              <a:ahLst/>
              <a:cxnLst/>
              <a:rect l="l" t="t" r="r" b="b"/>
              <a:pathLst>
                <a:path w="54696" h="29026" extrusionOk="0">
                  <a:moveTo>
                    <a:pt x="18842" y="1"/>
                  </a:moveTo>
                  <a:cubicBezTo>
                    <a:pt x="18547" y="1"/>
                    <a:pt x="18252" y="191"/>
                    <a:pt x="18252" y="572"/>
                  </a:cubicBezTo>
                  <a:lnTo>
                    <a:pt x="18252" y="11050"/>
                  </a:lnTo>
                  <a:cubicBezTo>
                    <a:pt x="16716" y="10859"/>
                    <a:pt x="15157" y="10752"/>
                    <a:pt x="13645" y="10633"/>
                  </a:cubicBezTo>
                  <a:cubicBezTo>
                    <a:pt x="11692" y="10466"/>
                    <a:pt x="9751" y="10324"/>
                    <a:pt x="7799" y="10193"/>
                  </a:cubicBezTo>
                  <a:cubicBezTo>
                    <a:pt x="7334" y="8549"/>
                    <a:pt x="6858" y="6906"/>
                    <a:pt x="6394" y="5263"/>
                  </a:cubicBezTo>
                  <a:cubicBezTo>
                    <a:pt x="6309" y="4975"/>
                    <a:pt x="6078" y="4850"/>
                    <a:pt x="5843" y="4850"/>
                  </a:cubicBezTo>
                  <a:cubicBezTo>
                    <a:pt x="5486" y="4850"/>
                    <a:pt x="5121" y="5139"/>
                    <a:pt x="5251" y="5585"/>
                  </a:cubicBezTo>
                  <a:cubicBezTo>
                    <a:pt x="5679" y="7097"/>
                    <a:pt x="6108" y="8609"/>
                    <a:pt x="6549" y="10121"/>
                  </a:cubicBezTo>
                  <a:cubicBezTo>
                    <a:pt x="4632" y="10002"/>
                    <a:pt x="2715" y="9895"/>
                    <a:pt x="798" y="9800"/>
                  </a:cubicBezTo>
                  <a:cubicBezTo>
                    <a:pt x="786" y="9799"/>
                    <a:pt x="774" y="9799"/>
                    <a:pt x="763" y="9799"/>
                  </a:cubicBezTo>
                  <a:cubicBezTo>
                    <a:pt x="0" y="9799"/>
                    <a:pt x="12" y="10943"/>
                    <a:pt x="798" y="10990"/>
                  </a:cubicBezTo>
                  <a:cubicBezTo>
                    <a:pt x="3715" y="11121"/>
                    <a:pt x="6620" y="11300"/>
                    <a:pt x="9525" y="11502"/>
                  </a:cubicBezTo>
                  <a:cubicBezTo>
                    <a:pt x="12466" y="11705"/>
                    <a:pt x="15609" y="11764"/>
                    <a:pt x="18598" y="12240"/>
                  </a:cubicBezTo>
                  <a:cubicBezTo>
                    <a:pt x="18681" y="12276"/>
                    <a:pt x="18776" y="12288"/>
                    <a:pt x="18871" y="12288"/>
                  </a:cubicBezTo>
                  <a:cubicBezTo>
                    <a:pt x="19645" y="12419"/>
                    <a:pt x="20407" y="12562"/>
                    <a:pt x="21157" y="12764"/>
                  </a:cubicBezTo>
                  <a:cubicBezTo>
                    <a:pt x="22110" y="13014"/>
                    <a:pt x="21908" y="14872"/>
                    <a:pt x="21884" y="15574"/>
                  </a:cubicBezTo>
                  <a:cubicBezTo>
                    <a:pt x="21800" y="17753"/>
                    <a:pt x="20860" y="19884"/>
                    <a:pt x="19407" y="21563"/>
                  </a:cubicBezTo>
                  <a:cubicBezTo>
                    <a:pt x="17584" y="23682"/>
                    <a:pt x="14277" y="25066"/>
                    <a:pt x="11172" y="25066"/>
                  </a:cubicBezTo>
                  <a:cubicBezTo>
                    <a:pt x="8904" y="25066"/>
                    <a:pt x="6743" y="24328"/>
                    <a:pt x="5346" y="22599"/>
                  </a:cubicBezTo>
                  <a:cubicBezTo>
                    <a:pt x="5205" y="22423"/>
                    <a:pt x="5011" y="22350"/>
                    <a:pt x="4819" y="22350"/>
                  </a:cubicBezTo>
                  <a:cubicBezTo>
                    <a:pt x="4362" y="22350"/>
                    <a:pt x="3922" y="22766"/>
                    <a:pt x="4274" y="23194"/>
                  </a:cubicBezTo>
                  <a:cubicBezTo>
                    <a:pt x="5986" y="25320"/>
                    <a:pt x="8522" y="26198"/>
                    <a:pt x="11147" y="26198"/>
                  </a:cubicBezTo>
                  <a:cubicBezTo>
                    <a:pt x="13579" y="26198"/>
                    <a:pt x="16087" y="25444"/>
                    <a:pt x="18086" y="24230"/>
                  </a:cubicBezTo>
                  <a:cubicBezTo>
                    <a:pt x="19995" y="26588"/>
                    <a:pt x="22395" y="27771"/>
                    <a:pt x="25037" y="27771"/>
                  </a:cubicBezTo>
                  <a:cubicBezTo>
                    <a:pt x="26383" y="27771"/>
                    <a:pt x="27791" y="27464"/>
                    <a:pt x="29230" y="26849"/>
                  </a:cubicBezTo>
                  <a:cubicBezTo>
                    <a:pt x="29516" y="26730"/>
                    <a:pt x="30016" y="26540"/>
                    <a:pt x="30409" y="26290"/>
                  </a:cubicBezTo>
                  <a:cubicBezTo>
                    <a:pt x="32240" y="27882"/>
                    <a:pt x="34366" y="29004"/>
                    <a:pt x="36544" y="29004"/>
                  </a:cubicBezTo>
                  <a:cubicBezTo>
                    <a:pt x="37835" y="29004"/>
                    <a:pt x="39145" y="28609"/>
                    <a:pt x="40422" y="27683"/>
                  </a:cubicBezTo>
                  <a:cubicBezTo>
                    <a:pt x="40791" y="27421"/>
                    <a:pt x="41065" y="27159"/>
                    <a:pt x="41291" y="26897"/>
                  </a:cubicBezTo>
                  <a:cubicBezTo>
                    <a:pt x="42255" y="27957"/>
                    <a:pt x="43625" y="28600"/>
                    <a:pt x="45006" y="28885"/>
                  </a:cubicBezTo>
                  <a:cubicBezTo>
                    <a:pt x="45433" y="28971"/>
                    <a:pt x="45996" y="29026"/>
                    <a:pt x="46605" y="29026"/>
                  </a:cubicBezTo>
                  <a:cubicBezTo>
                    <a:pt x="48354" y="29026"/>
                    <a:pt x="50487" y="28578"/>
                    <a:pt x="50911" y="27147"/>
                  </a:cubicBezTo>
                  <a:cubicBezTo>
                    <a:pt x="52126" y="23063"/>
                    <a:pt x="53340" y="18979"/>
                    <a:pt x="54566" y="14884"/>
                  </a:cubicBezTo>
                  <a:cubicBezTo>
                    <a:pt x="54696" y="14446"/>
                    <a:pt x="54331" y="14155"/>
                    <a:pt x="53975" y="14155"/>
                  </a:cubicBezTo>
                  <a:cubicBezTo>
                    <a:pt x="53740" y="14155"/>
                    <a:pt x="53509" y="14281"/>
                    <a:pt x="53423" y="14574"/>
                  </a:cubicBezTo>
                  <a:cubicBezTo>
                    <a:pt x="52435" y="17884"/>
                    <a:pt x="51447" y="21206"/>
                    <a:pt x="50459" y="24516"/>
                  </a:cubicBezTo>
                  <a:cubicBezTo>
                    <a:pt x="50256" y="25230"/>
                    <a:pt x="50042" y="25933"/>
                    <a:pt x="49840" y="26635"/>
                  </a:cubicBezTo>
                  <a:cubicBezTo>
                    <a:pt x="49554" y="27588"/>
                    <a:pt x="48947" y="27349"/>
                    <a:pt x="47899" y="27623"/>
                  </a:cubicBezTo>
                  <a:cubicBezTo>
                    <a:pt x="47409" y="27752"/>
                    <a:pt x="46881" y="27818"/>
                    <a:pt x="46345" y="27818"/>
                  </a:cubicBezTo>
                  <a:cubicBezTo>
                    <a:pt x="44654" y="27818"/>
                    <a:pt x="42874" y="27167"/>
                    <a:pt x="41898" y="25802"/>
                  </a:cubicBezTo>
                  <a:cubicBezTo>
                    <a:pt x="42124" y="25147"/>
                    <a:pt x="42184" y="24409"/>
                    <a:pt x="42339" y="23456"/>
                  </a:cubicBezTo>
                  <a:cubicBezTo>
                    <a:pt x="42946" y="19706"/>
                    <a:pt x="43565" y="15967"/>
                    <a:pt x="44172" y="12229"/>
                  </a:cubicBezTo>
                  <a:cubicBezTo>
                    <a:pt x="44351" y="11121"/>
                    <a:pt x="44529" y="10026"/>
                    <a:pt x="44708" y="8919"/>
                  </a:cubicBezTo>
                  <a:cubicBezTo>
                    <a:pt x="44827" y="8204"/>
                    <a:pt x="46053" y="6859"/>
                    <a:pt x="46565" y="6073"/>
                  </a:cubicBezTo>
                  <a:cubicBezTo>
                    <a:pt x="46865" y="5632"/>
                    <a:pt x="46455" y="5209"/>
                    <a:pt x="46039" y="5209"/>
                  </a:cubicBezTo>
                  <a:cubicBezTo>
                    <a:pt x="45860" y="5209"/>
                    <a:pt x="45679" y="5288"/>
                    <a:pt x="45553" y="5478"/>
                  </a:cubicBezTo>
                  <a:cubicBezTo>
                    <a:pt x="44494" y="7061"/>
                    <a:pt x="43648" y="8097"/>
                    <a:pt x="43363" y="9931"/>
                  </a:cubicBezTo>
                  <a:cubicBezTo>
                    <a:pt x="42863" y="12955"/>
                    <a:pt x="42363" y="15979"/>
                    <a:pt x="41874" y="19015"/>
                  </a:cubicBezTo>
                  <a:cubicBezTo>
                    <a:pt x="41505" y="21277"/>
                    <a:pt x="41136" y="23528"/>
                    <a:pt x="40767" y="25790"/>
                  </a:cubicBezTo>
                  <a:cubicBezTo>
                    <a:pt x="40774" y="25744"/>
                    <a:pt x="40777" y="25723"/>
                    <a:pt x="40771" y="25723"/>
                  </a:cubicBezTo>
                  <a:lnTo>
                    <a:pt x="40771" y="25723"/>
                  </a:lnTo>
                  <a:cubicBezTo>
                    <a:pt x="40758" y="25723"/>
                    <a:pt x="40697" y="25843"/>
                    <a:pt x="40529" y="26028"/>
                  </a:cubicBezTo>
                  <a:cubicBezTo>
                    <a:pt x="40065" y="26516"/>
                    <a:pt x="39517" y="26909"/>
                    <a:pt x="38934" y="27242"/>
                  </a:cubicBezTo>
                  <a:cubicBezTo>
                    <a:pt x="38140" y="27705"/>
                    <a:pt x="37333" y="27901"/>
                    <a:pt x="36537" y="27901"/>
                  </a:cubicBezTo>
                  <a:cubicBezTo>
                    <a:pt x="34526" y="27901"/>
                    <a:pt x="32578" y="26651"/>
                    <a:pt x="31052" y="25278"/>
                  </a:cubicBezTo>
                  <a:cubicBezTo>
                    <a:pt x="31123" y="24313"/>
                    <a:pt x="31194" y="23349"/>
                    <a:pt x="31266" y="22385"/>
                  </a:cubicBezTo>
                  <a:cubicBezTo>
                    <a:pt x="31599" y="18146"/>
                    <a:pt x="31921" y="13919"/>
                    <a:pt x="32242" y="9681"/>
                  </a:cubicBezTo>
                  <a:cubicBezTo>
                    <a:pt x="32349" y="8335"/>
                    <a:pt x="32445" y="6990"/>
                    <a:pt x="32552" y="5644"/>
                  </a:cubicBezTo>
                  <a:cubicBezTo>
                    <a:pt x="32564" y="5406"/>
                    <a:pt x="32576" y="5537"/>
                    <a:pt x="32885" y="4835"/>
                  </a:cubicBezTo>
                  <a:cubicBezTo>
                    <a:pt x="33266" y="3989"/>
                    <a:pt x="33647" y="3132"/>
                    <a:pt x="34028" y="2287"/>
                  </a:cubicBezTo>
                  <a:cubicBezTo>
                    <a:pt x="34240" y="1813"/>
                    <a:pt x="33826" y="1384"/>
                    <a:pt x="33444" y="1384"/>
                  </a:cubicBezTo>
                  <a:cubicBezTo>
                    <a:pt x="33269" y="1384"/>
                    <a:pt x="33101" y="1475"/>
                    <a:pt x="33004" y="1691"/>
                  </a:cubicBezTo>
                  <a:cubicBezTo>
                    <a:pt x="32171" y="3561"/>
                    <a:pt x="31421" y="4990"/>
                    <a:pt x="31266" y="7002"/>
                  </a:cubicBezTo>
                  <a:cubicBezTo>
                    <a:pt x="30992" y="10609"/>
                    <a:pt x="30706" y="14205"/>
                    <a:pt x="30432" y="17813"/>
                  </a:cubicBezTo>
                  <a:cubicBezTo>
                    <a:pt x="30254" y="20253"/>
                    <a:pt x="30063" y="22694"/>
                    <a:pt x="29873" y="25135"/>
                  </a:cubicBezTo>
                  <a:cubicBezTo>
                    <a:pt x="29801" y="25194"/>
                    <a:pt x="29682" y="25302"/>
                    <a:pt x="29432" y="25433"/>
                  </a:cubicBezTo>
                  <a:cubicBezTo>
                    <a:pt x="28647" y="25873"/>
                    <a:pt x="27789" y="26171"/>
                    <a:pt x="26920" y="26409"/>
                  </a:cubicBezTo>
                  <a:cubicBezTo>
                    <a:pt x="26258" y="26590"/>
                    <a:pt x="25612" y="26676"/>
                    <a:pt x="24987" y="26676"/>
                  </a:cubicBezTo>
                  <a:cubicBezTo>
                    <a:pt x="22652" y="26676"/>
                    <a:pt x="20599" y="25479"/>
                    <a:pt x="19050" y="23563"/>
                  </a:cubicBezTo>
                  <a:cubicBezTo>
                    <a:pt x="22134" y="21146"/>
                    <a:pt x="23848" y="16812"/>
                    <a:pt x="22920" y="13133"/>
                  </a:cubicBezTo>
                  <a:cubicBezTo>
                    <a:pt x="22646" y="12026"/>
                    <a:pt x="21908" y="11693"/>
                    <a:pt x="20812" y="11467"/>
                  </a:cubicBezTo>
                  <a:cubicBezTo>
                    <a:pt x="20348" y="11371"/>
                    <a:pt x="19895" y="11288"/>
                    <a:pt x="19431" y="11216"/>
                  </a:cubicBezTo>
                  <a:lnTo>
                    <a:pt x="19431" y="572"/>
                  </a:lnTo>
                  <a:cubicBezTo>
                    <a:pt x="19431" y="191"/>
                    <a:pt x="19136" y="1"/>
                    <a:pt x="18842" y="1"/>
                  </a:cubicBezTo>
                  <a:close/>
                </a:path>
              </a:pathLst>
            </a:custGeom>
            <a:solidFill>
              <a:srgbClr val="EA80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6047;p88">
              <a:extLst>
                <a:ext uri="{FF2B5EF4-FFF2-40B4-BE49-F238E27FC236}">
                  <a16:creationId xmlns:a16="http://schemas.microsoft.com/office/drawing/2014/main" id="{A33E7430-C19B-9DA2-3A7A-E4A0B1404682}"/>
                </a:ext>
              </a:extLst>
            </p:cNvPr>
            <p:cNvSpPr/>
            <p:nvPr/>
          </p:nvSpPr>
          <p:spPr>
            <a:xfrm>
              <a:off x="-8185251" y="2054850"/>
              <a:ext cx="1182299" cy="1822275"/>
            </a:xfrm>
            <a:custGeom>
              <a:avLst/>
              <a:gdLst/>
              <a:ahLst/>
              <a:cxnLst/>
              <a:rect l="l" t="t" r="r" b="b"/>
              <a:pathLst>
                <a:path w="47292" h="72891" extrusionOk="0">
                  <a:moveTo>
                    <a:pt x="0" y="0"/>
                  </a:moveTo>
                  <a:lnTo>
                    <a:pt x="0" y="72890"/>
                  </a:lnTo>
                  <a:lnTo>
                    <a:pt x="47292" y="72890"/>
                  </a:lnTo>
                  <a:lnTo>
                    <a:pt x="4729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6048;p88">
              <a:extLst>
                <a:ext uri="{FF2B5EF4-FFF2-40B4-BE49-F238E27FC236}">
                  <a16:creationId xmlns:a16="http://schemas.microsoft.com/office/drawing/2014/main" id="{4A0E57E5-AED3-D94D-3AB2-BE2129BCEEAE}"/>
                </a:ext>
              </a:extLst>
            </p:cNvPr>
            <p:cNvSpPr/>
            <p:nvPr/>
          </p:nvSpPr>
          <p:spPr>
            <a:xfrm>
              <a:off x="-8185251" y="2054850"/>
              <a:ext cx="1182299" cy="426549"/>
            </a:xfrm>
            <a:custGeom>
              <a:avLst/>
              <a:gdLst/>
              <a:ahLst/>
              <a:cxnLst/>
              <a:rect l="l" t="t" r="r" b="b"/>
              <a:pathLst>
                <a:path w="47292" h="17062" extrusionOk="0">
                  <a:moveTo>
                    <a:pt x="0" y="0"/>
                  </a:moveTo>
                  <a:lnTo>
                    <a:pt x="0" y="17062"/>
                  </a:lnTo>
                  <a:lnTo>
                    <a:pt x="47292" y="17062"/>
                  </a:lnTo>
                  <a:lnTo>
                    <a:pt x="47292"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6049;p88">
              <a:extLst>
                <a:ext uri="{FF2B5EF4-FFF2-40B4-BE49-F238E27FC236}">
                  <a16:creationId xmlns:a16="http://schemas.microsoft.com/office/drawing/2014/main" id="{0BCFA174-896C-ED1F-2936-C21124858FE4}"/>
                </a:ext>
              </a:extLst>
            </p:cNvPr>
            <p:cNvSpPr/>
            <p:nvPr/>
          </p:nvSpPr>
          <p:spPr>
            <a:xfrm>
              <a:off x="-6976477" y="364351"/>
              <a:ext cx="1718973" cy="3239826"/>
            </a:xfrm>
            <a:custGeom>
              <a:avLst/>
              <a:gdLst/>
              <a:ahLst/>
              <a:cxnLst/>
              <a:rect l="l" t="t" r="r" b="b"/>
              <a:pathLst>
                <a:path w="68759" h="129593" extrusionOk="0">
                  <a:moveTo>
                    <a:pt x="21546" y="1"/>
                  </a:moveTo>
                  <a:cubicBezTo>
                    <a:pt x="18125" y="1"/>
                    <a:pt x="14641" y="1256"/>
                    <a:pt x="14085" y="2303"/>
                  </a:cubicBezTo>
                  <a:cubicBezTo>
                    <a:pt x="13133" y="4077"/>
                    <a:pt x="10764" y="12125"/>
                    <a:pt x="10764" y="12125"/>
                  </a:cubicBezTo>
                  <a:cubicBezTo>
                    <a:pt x="0" y="25270"/>
                    <a:pt x="0" y="30949"/>
                    <a:pt x="0" y="30949"/>
                  </a:cubicBezTo>
                  <a:cubicBezTo>
                    <a:pt x="941" y="38283"/>
                    <a:pt x="21539" y="56559"/>
                    <a:pt x="21539" y="56559"/>
                  </a:cubicBezTo>
                  <a:lnTo>
                    <a:pt x="20241" y="129592"/>
                  </a:lnTo>
                  <a:lnTo>
                    <a:pt x="58341" y="129592"/>
                  </a:lnTo>
                  <a:lnTo>
                    <a:pt x="57519" y="58643"/>
                  </a:lnTo>
                  <a:cubicBezTo>
                    <a:pt x="61782" y="57810"/>
                    <a:pt x="66509" y="44082"/>
                    <a:pt x="67580" y="39938"/>
                  </a:cubicBezTo>
                  <a:cubicBezTo>
                    <a:pt x="68640" y="35795"/>
                    <a:pt x="68759" y="17102"/>
                    <a:pt x="66044" y="11887"/>
                  </a:cubicBezTo>
                  <a:cubicBezTo>
                    <a:pt x="63979" y="7947"/>
                    <a:pt x="58588" y="7469"/>
                    <a:pt x="56094" y="7469"/>
                  </a:cubicBezTo>
                  <a:cubicBezTo>
                    <a:pt x="55295" y="7469"/>
                    <a:pt x="54793" y="7518"/>
                    <a:pt x="54793" y="7518"/>
                  </a:cubicBezTo>
                  <a:cubicBezTo>
                    <a:pt x="51326" y="3865"/>
                    <a:pt x="48055" y="2993"/>
                    <a:pt x="45722" y="2993"/>
                  </a:cubicBezTo>
                  <a:cubicBezTo>
                    <a:pt x="43592" y="2993"/>
                    <a:pt x="42244" y="3720"/>
                    <a:pt x="42244" y="3720"/>
                  </a:cubicBezTo>
                  <a:cubicBezTo>
                    <a:pt x="39750" y="1411"/>
                    <a:pt x="36916" y="716"/>
                    <a:pt x="34409" y="716"/>
                  </a:cubicBezTo>
                  <a:cubicBezTo>
                    <a:pt x="30619" y="716"/>
                    <a:pt x="27575" y="2303"/>
                    <a:pt x="27575" y="2303"/>
                  </a:cubicBezTo>
                  <a:cubicBezTo>
                    <a:pt x="26263" y="605"/>
                    <a:pt x="23920" y="1"/>
                    <a:pt x="21546" y="1"/>
                  </a:cubicBezTo>
                  <a:close/>
                </a:path>
              </a:pathLst>
            </a:custGeom>
            <a:solidFill>
              <a:srgbClr val="B253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6050;p88">
              <a:extLst>
                <a:ext uri="{FF2B5EF4-FFF2-40B4-BE49-F238E27FC236}">
                  <a16:creationId xmlns:a16="http://schemas.microsoft.com/office/drawing/2014/main" id="{B32B4A36-352F-7988-CA49-0275B4BB6EFD}"/>
                </a:ext>
              </a:extLst>
            </p:cNvPr>
            <p:cNvSpPr/>
            <p:nvPr/>
          </p:nvSpPr>
          <p:spPr>
            <a:xfrm>
              <a:off x="-6597575" y="2499848"/>
              <a:ext cx="1182025" cy="1557352"/>
            </a:xfrm>
            <a:custGeom>
              <a:avLst/>
              <a:gdLst/>
              <a:ahLst/>
              <a:cxnLst/>
              <a:rect l="l" t="t" r="r" b="b"/>
              <a:pathLst>
                <a:path w="47281" h="62294" extrusionOk="0">
                  <a:moveTo>
                    <a:pt x="1" y="0"/>
                  </a:moveTo>
                  <a:lnTo>
                    <a:pt x="1" y="62294"/>
                  </a:lnTo>
                  <a:lnTo>
                    <a:pt x="47281" y="62294"/>
                  </a:lnTo>
                  <a:lnTo>
                    <a:pt x="47281" y="0"/>
                  </a:lnTo>
                  <a:close/>
                </a:path>
              </a:pathLst>
            </a:custGeom>
            <a:solidFill>
              <a:srgbClr val="001E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6051;p88">
              <a:extLst>
                <a:ext uri="{FF2B5EF4-FFF2-40B4-BE49-F238E27FC236}">
                  <a16:creationId xmlns:a16="http://schemas.microsoft.com/office/drawing/2014/main" id="{6BF2AAF4-7D5C-058B-9F04-FBF5CD653C90}"/>
                </a:ext>
              </a:extLst>
            </p:cNvPr>
            <p:cNvSpPr/>
            <p:nvPr/>
          </p:nvSpPr>
          <p:spPr>
            <a:xfrm>
              <a:off x="-6597575" y="2073299"/>
              <a:ext cx="1182025" cy="426574"/>
            </a:xfrm>
            <a:custGeom>
              <a:avLst/>
              <a:gdLst/>
              <a:ahLst/>
              <a:cxnLst/>
              <a:rect l="l" t="t" r="r" b="b"/>
              <a:pathLst>
                <a:path w="47281" h="17063" extrusionOk="0">
                  <a:moveTo>
                    <a:pt x="1" y="1"/>
                  </a:moveTo>
                  <a:lnTo>
                    <a:pt x="1" y="17062"/>
                  </a:lnTo>
                  <a:lnTo>
                    <a:pt x="47281" y="17062"/>
                  </a:lnTo>
                  <a:lnTo>
                    <a:pt x="47281"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6052;p88">
              <a:extLst>
                <a:ext uri="{FF2B5EF4-FFF2-40B4-BE49-F238E27FC236}">
                  <a16:creationId xmlns:a16="http://schemas.microsoft.com/office/drawing/2014/main" id="{F73E7B80-7AC5-ECA7-AA29-613BF6F1DB45}"/>
                </a:ext>
              </a:extLst>
            </p:cNvPr>
            <p:cNvSpPr/>
            <p:nvPr/>
          </p:nvSpPr>
          <p:spPr>
            <a:xfrm>
              <a:off x="-5392951" y="530750"/>
              <a:ext cx="1719302" cy="2347726"/>
            </a:xfrm>
            <a:custGeom>
              <a:avLst/>
              <a:gdLst/>
              <a:ahLst/>
              <a:cxnLst/>
              <a:rect l="l" t="t" r="r" b="b"/>
              <a:pathLst>
                <a:path w="68772" h="93909" extrusionOk="0">
                  <a:moveTo>
                    <a:pt x="21554" y="1"/>
                  </a:moveTo>
                  <a:cubicBezTo>
                    <a:pt x="18135" y="1"/>
                    <a:pt x="14648" y="1255"/>
                    <a:pt x="14086" y="2302"/>
                  </a:cubicBezTo>
                  <a:cubicBezTo>
                    <a:pt x="13145" y="4076"/>
                    <a:pt x="10776" y="12125"/>
                    <a:pt x="10776" y="12125"/>
                  </a:cubicBezTo>
                  <a:cubicBezTo>
                    <a:pt x="1" y="25258"/>
                    <a:pt x="1" y="30937"/>
                    <a:pt x="1" y="30937"/>
                  </a:cubicBezTo>
                  <a:cubicBezTo>
                    <a:pt x="953" y="38283"/>
                    <a:pt x="21539" y="56547"/>
                    <a:pt x="21539" y="56547"/>
                  </a:cubicBezTo>
                  <a:lnTo>
                    <a:pt x="20241" y="93909"/>
                  </a:lnTo>
                  <a:lnTo>
                    <a:pt x="58353" y="93909"/>
                  </a:lnTo>
                  <a:lnTo>
                    <a:pt x="57520" y="58631"/>
                  </a:lnTo>
                  <a:cubicBezTo>
                    <a:pt x="61782" y="57809"/>
                    <a:pt x="66521" y="44081"/>
                    <a:pt x="67580" y="39938"/>
                  </a:cubicBezTo>
                  <a:cubicBezTo>
                    <a:pt x="68652" y="35795"/>
                    <a:pt x="68771" y="17090"/>
                    <a:pt x="66045" y="11887"/>
                  </a:cubicBezTo>
                  <a:cubicBezTo>
                    <a:pt x="63978" y="7935"/>
                    <a:pt x="58589" y="7457"/>
                    <a:pt x="56100" y="7457"/>
                  </a:cubicBezTo>
                  <a:cubicBezTo>
                    <a:pt x="55304" y="7457"/>
                    <a:pt x="54805" y="7505"/>
                    <a:pt x="54805" y="7505"/>
                  </a:cubicBezTo>
                  <a:cubicBezTo>
                    <a:pt x="51341" y="3861"/>
                    <a:pt x="48073" y="2991"/>
                    <a:pt x="45740" y="2991"/>
                  </a:cubicBezTo>
                  <a:cubicBezTo>
                    <a:pt x="43606" y="2991"/>
                    <a:pt x="42256" y="3719"/>
                    <a:pt x="42256" y="3719"/>
                  </a:cubicBezTo>
                  <a:cubicBezTo>
                    <a:pt x="39757" y="1410"/>
                    <a:pt x="36921" y="716"/>
                    <a:pt x="34412" y="716"/>
                  </a:cubicBezTo>
                  <a:cubicBezTo>
                    <a:pt x="30620" y="716"/>
                    <a:pt x="27575" y="2302"/>
                    <a:pt x="27575" y="2302"/>
                  </a:cubicBezTo>
                  <a:cubicBezTo>
                    <a:pt x="26268" y="605"/>
                    <a:pt x="23928" y="1"/>
                    <a:pt x="21554" y="1"/>
                  </a:cubicBezTo>
                  <a:close/>
                </a:path>
              </a:pathLst>
            </a:custGeom>
            <a:solidFill>
              <a:srgbClr val="F2B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6053;p88">
              <a:extLst>
                <a:ext uri="{FF2B5EF4-FFF2-40B4-BE49-F238E27FC236}">
                  <a16:creationId xmlns:a16="http://schemas.microsoft.com/office/drawing/2014/main" id="{C9B1528D-421F-0A75-B41C-BBB042877728}"/>
                </a:ext>
              </a:extLst>
            </p:cNvPr>
            <p:cNvSpPr/>
            <p:nvPr/>
          </p:nvSpPr>
          <p:spPr>
            <a:xfrm>
              <a:off x="-5129101" y="591499"/>
              <a:ext cx="1322983" cy="705596"/>
            </a:xfrm>
            <a:custGeom>
              <a:avLst/>
              <a:gdLst/>
              <a:ahLst/>
              <a:cxnLst/>
              <a:rect l="l" t="t" r="r" b="b"/>
              <a:pathLst>
                <a:path w="54697" h="29031" extrusionOk="0">
                  <a:moveTo>
                    <a:pt x="18842" y="1"/>
                  </a:moveTo>
                  <a:cubicBezTo>
                    <a:pt x="18547" y="1"/>
                    <a:pt x="18253" y="191"/>
                    <a:pt x="18253" y="572"/>
                  </a:cubicBezTo>
                  <a:lnTo>
                    <a:pt x="18253" y="11062"/>
                  </a:lnTo>
                  <a:cubicBezTo>
                    <a:pt x="16717" y="10871"/>
                    <a:pt x="15169" y="10764"/>
                    <a:pt x="13645" y="10633"/>
                  </a:cubicBezTo>
                  <a:cubicBezTo>
                    <a:pt x="11692" y="10466"/>
                    <a:pt x="9752" y="10323"/>
                    <a:pt x="7799" y="10204"/>
                  </a:cubicBezTo>
                  <a:cubicBezTo>
                    <a:pt x="7335" y="8561"/>
                    <a:pt x="6858" y="6918"/>
                    <a:pt x="6394" y="5275"/>
                  </a:cubicBezTo>
                  <a:cubicBezTo>
                    <a:pt x="6309" y="4980"/>
                    <a:pt x="6075" y="4853"/>
                    <a:pt x="5839" y="4853"/>
                  </a:cubicBezTo>
                  <a:cubicBezTo>
                    <a:pt x="5483" y="4853"/>
                    <a:pt x="5122" y="5141"/>
                    <a:pt x="5251" y="5585"/>
                  </a:cubicBezTo>
                  <a:cubicBezTo>
                    <a:pt x="5680" y="7097"/>
                    <a:pt x="6120" y="8609"/>
                    <a:pt x="6549" y="10121"/>
                  </a:cubicBezTo>
                  <a:cubicBezTo>
                    <a:pt x="4632" y="10002"/>
                    <a:pt x="2715" y="9895"/>
                    <a:pt x="810" y="9811"/>
                  </a:cubicBezTo>
                  <a:cubicBezTo>
                    <a:pt x="794" y="9811"/>
                    <a:pt x="779" y="9810"/>
                    <a:pt x="763" y="9810"/>
                  </a:cubicBezTo>
                  <a:cubicBezTo>
                    <a:pt x="1" y="9810"/>
                    <a:pt x="16" y="10955"/>
                    <a:pt x="810" y="10990"/>
                  </a:cubicBezTo>
                  <a:cubicBezTo>
                    <a:pt x="3715" y="11133"/>
                    <a:pt x="6620" y="11312"/>
                    <a:pt x="9525" y="11502"/>
                  </a:cubicBezTo>
                  <a:cubicBezTo>
                    <a:pt x="12466" y="11705"/>
                    <a:pt x="15610" y="11776"/>
                    <a:pt x="18598" y="12240"/>
                  </a:cubicBezTo>
                  <a:cubicBezTo>
                    <a:pt x="18681" y="12276"/>
                    <a:pt x="18777" y="12288"/>
                    <a:pt x="18872" y="12288"/>
                  </a:cubicBezTo>
                  <a:cubicBezTo>
                    <a:pt x="19646" y="12419"/>
                    <a:pt x="20408" y="12574"/>
                    <a:pt x="21158" y="12764"/>
                  </a:cubicBezTo>
                  <a:cubicBezTo>
                    <a:pt x="22110" y="13014"/>
                    <a:pt x="21908" y="14884"/>
                    <a:pt x="21884" y="15574"/>
                  </a:cubicBezTo>
                  <a:cubicBezTo>
                    <a:pt x="21801" y="17753"/>
                    <a:pt x="20860" y="19884"/>
                    <a:pt x="19408" y="21563"/>
                  </a:cubicBezTo>
                  <a:cubicBezTo>
                    <a:pt x="17582" y="23685"/>
                    <a:pt x="14270" y="25073"/>
                    <a:pt x="11164" y="25073"/>
                  </a:cubicBezTo>
                  <a:cubicBezTo>
                    <a:pt x="8901" y="25073"/>
                    <a:pt x="6748" y="24337"/>
                    <a:pt x="5358" y="22611"/>
                  </a:cubicBezTo>
                  <a:cubicBezTo>
                    <a:pt x="5214" y="22431"/>
                    <a:pt x="5017" y="22357"/>
                    <a:pt x="4825" y="22357"/>
                  </a:cubicBezTo>
                  <a:cubicBezTo>
                    <a:pt x="4367" y="22357"/>
                    <a:pt x="3931" y="22778"/>
                    <a:pt x="4275" y="23206"/>
                  </a:cubicBezTo>
                  <a:cubicBezTo>
                    <a:pt x="5987" y="25326"/>
                    <a:pt x="8523" y="26201"/>
                    <a:pt x="11148" y="26201"/>
                  </a:cubicBezTo>
                  <a:cubicBezTo>
                    <a:pt x="13580" y="26201"/>
                    <a:pt x="16088" y="25450"/>
                    <a:pt x="18086" y="24242"/>
                  </a:cubicBezTo>
                  <a:cubicBezTo>
                    <a:pt x="20002" y="26591"/>
                    <a:pt x="22404" y="27772"/>
                    <a:pt x="25042" y="27772"/>
                  </a:cubicBezTo>
                  <a:cubicBezTo>
                    <a:pt x="26388" y="27772"/>
                    <a:pt x="27795" y="27465"/>
                    <a:pt x="29230" y="26849"/>
                  </a:cubicBezTo>
                  <a:cubicBezTo>
                    <a:pt x="29516" y="26730"/>
                    <a:pt x="30016" y="26552"/>
                    <a:pt x="30409" y="26290"/>
                  </a:cubicBezTo>
                  <a:cubicBezTo>
                    <a:pt x="32240" y="27882"/>
                    <a:pt x="34366" y="29004"/>
                    <a:pt x="36547" y="29004"/>
                  </a:cubicBezTo>
                  <a:cubicBezTo>
                    <a:pt x="37841" y="29004"/>
                    <a:pt x="39153" y="28609"/>
                    <a:pt x="40434" y="27683"/>
                  </a:cubicBezTo>
                  <a:cubicBezTo>
                    <a:pt x="40791" y="27421"/>
                    <a:pt x="41065" y="27171"/>
                    <a:pt x="41291" y="26909"/>
                  </a:cubicBezTo>
                  <a:cubicBezTo>
                    <a:pt x="42256" y="27957"/>
                    <a:pt x="43625" y="28611"/>
                    <a:pt x="45006" y="28885"/>
                  </a:cubicBezTo>
                  <a:cubicBezTo>
                    <a:pt x="45439" y="28975"/>
                    <a:pt x="46006" y="29031"/>
                    <a:pt x="46619" y="29031"/>
                  </a:cubicBezTo>
                  <a:cubicBezTo>
                    <a:pt x="48368" y="29031"/>
                    <a:pt x="50488" y="28575"/>
                    <a:pt x="50912" y="27147"/>
                  </a:cubicBezTo>
                  <a:cubicBezTo>
                    <a:pt x="52138" y="23063"/>
                    <a:pt x="53352" y="18979"/>
                    <a:pt x="54567" y="14895"/>
                  </a:cubicBezTo>
                  <a:cubicBezTo>
                    <a:pt x="54696" y="14450"/>
                    <a:pt x="54331" y="14161"/>
                    <a:pt x="53975" y="14161"/>
                  </a:cubicBezTo>
                  <a:cubicBezTo>
                    <a:pt x="53740" y="14161"/>
                    <a:pt x="53509" y="14286"/>
                    <a:pt x="53424" y="14574"/>
                  </a:cubicBezTo>
                  <a:cubicBezTo>
                    <a:pt x="52436" y="17896"/>
                    <a:pt x="51447" y="21206"/>
                    <a:pt x="50459" y="24528"/>
                  </a:cubicBezTo>
                  <a:cubicBezTo>
                    <a:pt x="50257" y="25230"/>
                    <a:pt x="50042" y="25933"/>
                    <a:pt x="49840" y="26635"/>
                  </a:cubicBezTo>
                  <a:cubicBezTo>
                    <a:pt x="49554" y="27599"/>
                    <a:pt x="48947" y="27361"/>
                    <a:pt x="47899" y="27635"/>
                  </a:cubicBezTo>
                  <a:cubicBezTo>
                    <a:pt x="47411" y="27761"/>
                    <a:pt x="46887" y="27825"/>
                    <a:pt x="46353" y="27825"/>
                  </a:cubicBezTo>
                  <a:cubicBezTo>
                    <a:pt x="44660" y="27825"/>
                    <a:pt x="42879" y="27180"/>
                    <a:pt x="41910" y="25813"/>
                  </a:cubicBezTo>
                  <a:cubicBezTo>
                    <a:pt x="42125" y="25159"/>
                    <a:pt x="42184" y="24409"/>
                    <a:pt x="42339" y="23456"/>
                  </a:cubicBezTo>
                  <a:cubicBezTo>
                    <a:pt x="42958" y="19717"/>
                    <a:pt x="43565" y="15979"/>
                    <a:pt x="44173" y="12228"/>
                  </a:cubicBezTo>
                  <a:cubicBezTo>
                    <a:pt x="44351" y="11133"/>
                    <a:pt x="44542" y="10026"/>
                    <a:pt x="44708" y="8919"/>
                  </a:cubicBezTo>
                  <a:cubicBezTo>
                    <a:pt x="44828" y="8216"/>
                    <a:pt x="46054" y="6859"/>
                    <a:pt x="46578" y="6085"/>
                  </a:cubicBezTo>
                  <a:cubicBezTo>
                    <a:pt x="46868" y="5637"/>
                    <a:pt x="46460" y="5213"/>
                    <a:pt x="46045" y="5213"/>
                  </a:cubicBezTo>
                  <a:cubicBezTo>
                    <a:pt x="45863" y="5213"/>
                    <a:pt x="45680" y="5294"/>
                    <a:pt x="45554" y="5490"/>
                  </a:cubicBezTo>
                  <a:cubicBezTo>
                    <a:pt x="44494" y="7061"/>
                    <a:pt x="43661" y="8109"/>
                    <a:pt x="43363" y="9931"/>
                  </a:cubicBezTo>
                  <a:cubicBezTo>
                    <a:pt x="42863" y="12955"/>
                    <a:pt x="42375" y="15991"/>
                    <a:pt x="41875" y="19015"/>
                  </a:cubicBezTo>
                  <a:cubicBezTo>
                    <a:pt x="41506" y="21277"/>
                    <a:pt x="41137" y="23539"/>
                    <a:pt x="40767" y="25802"/>
                  </a:cubicBezTo>
                  <a:cubicBezTo>
                    <a:pt x="40775" y="25752"/>
                    <a:pt x="40779" y="25730"/>
                    <a:pt x="40774" y="25730"/>
                  </a:cubicBezTo>
                  <a:lnTo>
                    <a:pt x="40774" y="25730"/>
                  </a:lnTo>
                  <a:cubicBezTo>
                    <a:pt x="40763" y="25730"/>
                    <a:pt x="40705" y="25852"/>
                    <a:pt x="40529" y="26028"/>
                  </a:cubicBezTo>
                  <a:cubicBezTo>
                    <a:pt x="40065" y="26528"/>
                    <a:pt x="39517" y="26909"/>
                    <a:pt x="38934" y="27242"/>
                  </a:cubicBezTo>
                  <a:cubicBezTo>
                    <a:pt x="38140" y="27705"/>
                    <a:pt x="37333" y="27901"/>
                    <a:pt x="36537" y="27901"/>
                  </a:cubicBezTo>
                  <a:cubicBezTo>
                    <a:pt x="34526" y="27901"/>
                    <a:pt x="32578" y="26651"/>
                    <a:pt x="31052" y="25278"/>
                  </a:cubicBezTo>
                  <a:cubicBezTo>
                    <a:pt x="31123" y="24313"/>
                    <a:pt x="31195" y="23349"/>
                    <a:pt x="31278" y="22384"/>
                  </a:cubicBezTo>
                  <a:cubicBezTo>
                    <a:pt x="31600" y="18158"/>
                    <a:pt x="31921" y="13919"/>
                    <a:pt x="32243" y="9692"/>
                  </a:cubicBezTo>
                  <a:cubicBezTo>
                    <a:pt x="32350" y="8347"/>
                    <a:pt x="32445" y="7002"/>
                    <a:pt x="32552" y="5656"/>
                  </a:cubicBezTo>
                  <a:cubicBezTo>
                    <a:pt x="32576" y="5418"/>
                    <a:pt x="32576" y="5537"/>
                    <a:pt x="32886" y="4835"/>
                  </a:cubicBezTo>
                  <a:cubicBezTo>
                    <a:pt x="33267" y="3989"/>
                    <a:pt x="33648" y="3144"/>
                    <a:pt x="34029" y="2299"/>
                  </a:cubicBezTo>
                  <a:cubicBezTo>
                    <a:pt x="34242" y="1823"/>
                    <a:pt x="33823" y="1387"/>
                    <a:pt x="33440" y="1387"/>
                  </a:cubicBezTo>
                  <a:cubicBezTo>
                    <a:pt x="33267" y="1387"/>
                    <a:pt x="33101" y="1476"/>
                    <a:pt x="33005" y="1691"/>
                  </a:cubicBezTo>
                  <a:cubicBezTo>
                    <a:pt x="32171" y="3561"/>
                    <a:pt x="31421" y="5001"/>
                    <a:pt x="31266" y="7002"/>
                  </a:cubicBezTo>
                  <a:cubicBezTo>
                    <a:pt x="30992" y="10609"/>
                    <a:pt x="30719" y="14217"/>
                    <a:pt x="30433" y="17812"/>
                  </a:cubicBezTo>
                  <a:cubicBezTo>
                    <a:pt x="30254" y="20253"/>
                    <a:pt x="30064" y="22694"/>
                    <a:pt x="29873" y="25147"/>
                  </a:cubicBezTo>
                  <a:cubicBezTo>
                    <a:pt x="29814" y="25206"/>
                    <a:pt x="29683" y="25301"/>
                    <a:pt x="29445" y="25432"/>
                  </a:cubicBezTo>
                  <a:cubicBezTo>
                    <a:pt x="28647" y="25873"/>
                    <a:pt x="27802" y="26171"/>
                    <a:pt x="26921" y="26409"/>
                  </a:cubicBezTo>
                  <a:cubicBezTo>
                    <a:pt x="26255" y="26591"/>
                    <a:pt x="25607" y="26677"/>
                    <a:pt x="24978" y="26677"/>
                  </a:cubicBezTo>
                  <a:cubicBezTo>
                    <a:pt x="22647" y="26677"/>
                    <a:pt x="20598" y="25488"/>
                    <a:pt x="19050" y="23575"/>
                  </a:cubicBezTo>
                  <a:cubicBezTo>
                    <a:pt x="22134" y="21158"/>
                    <a:pt x="23849" y="16824"/>
                    <a:pt x="22920" y="13133"/>
                  </a:cubicBezTo>
                  <a:cubicBezTo>
                    <a:pt x="22646" y="12026"/>
                    <a:pt x="21920" y="11693"/>
                    <a:pt x="20813" y="11466"/>
                  </a:cubicBezTo>
                  <a:cubicBezTo>
                    <a:pt x="20360" y="11371"/>
                    <a:pt x="19896" y="11288"/>
                    <a:pt x="19431" y="11216"/>
                  </a:cubicBezTo>
                  <a:lnTo>
                    <a:pt x="19431" y="572"/>
                  </a:lnTo>
                  <a:cubicBezTo>
                    <a:pt x="19431" y="191"/>
                    <a:pt x="19137" y="1"/>
                    <a:pt x="18842" y="1"/>
                  </a:cubicBezTo>
                  <a:close/>
                </a:path>
              </a:pathLst>
            </a:custGeom>
            <a:solidFill>
              <a:srgbClr val="DB9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6054;p88">
              <a:extLst>
                <a:ext uri="{FF2B5EF4-FFF2-40B4-BE49-F238E27FC236}">
                  <a16:creationId xmlns:a16="http://schemas.microsoft.com/office/drawing/2014/main" id="{593A734F-0717-5940-9019-DC9B69516A76}"/>
                </a:ext>
              </a:extLst>
            </p:cNvPr>
            <p:cNvSpPr/>
            <p:nvPr/>
          </p:nvSpPr>
          <p:spPr>
            <a:xfrm>
              <a:off x="-5005998" y="2175698"/>
              <a:ext cx="1182324" cy="1881502"/>
            </a:xfrm>
            <a:custGeom>
              <a:avLst/>
              <a:gdLst/>
              <a:ahLst/>
              <a:cxnLst/>
              <a:rect l="l" t="t" r="r" b="b"/>
              <a:pathLst>
                <a:path w="47293" h="75260" extrusionOk="0">
                  <a:moveTo>
                    <a:pt x="1" y="0"/>
                  </a:moveTo>
                  <a:lnTo>
                    <a:pt x="1" y="75260"/>
                  </a:lnTo>
                  <a:lnTo>
                    <a:pt x="47292" y="75260"/>
                  </a:lnTo>
                  <a:lnTo>
                    <a:pt x="47292" y="0"/>
                  </a:lnTo>
                  <a:close/>
                </a:path>
              </a:pathLst>
            </a:custGeom>
            <a:solidFill>
              <a:srgbClr val="FEFD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6055;p88">
              <a:extLst>
                <a:ext uri="{FF2B5EF4-FFF2-40B4-BE49-F238E27FC236}">
                  <a16:creationId xmlns:a16="http://schemas.microsoft.com/office/drawing/2014/main" id="{30551074-94DA-879B-6B55-7AA491FF4AAF}"/>
                </a:ext>
              </a:extLst>
            </p:cNvPr>
            <p:cNvSpPr/>
            <p:nvPr/>
          </p:nvSpPr>
          <p:spPr>
            <a:xfrm>
              <a:off x="-5005998" y="2175698"/>
              <a:ext cx="1182324" cy="426848"/>
            </a:xfrm>
            <a:custGeom>
              <a:avLst/>
              <a:gdLst/>
              <a:ahLst/>
              <a:cxnLst/>
              <a:rect l="l" t="t" r="r" b="b"/>
              <a:pathLst>
                <a:path w="47293" h="17074" extrusionOk="0">
                  <a:moveTo>
                    <a:pt x="1" y="0"/>
                  </a:moveTo>
                  <a:lnTo>
                    <a:pt x="1" y="17074"/>
                  </a:lnTo>
                  <a:lnTo>
                    <a:pt x="47292" y="17074"/>
                  </a:lnTo>
                  <a:lnTo>
                    <a:pt x="4729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6056;p88">
              <a:extLst>
                <a:ext uri="{FF2B5EF4-FFF2-40B4-BE49-F238E27FC236}">
                  <a16:creationId xmlns:a16="http://schemas.microsoft.com/office/drawing/2014/main" id="{4331F7FA-691C-569C-1233-C6EB1AD68880}"/>
                </a:ext>
              </a:extLst>
            </p:cNvPr>
            <p:cNvSpPr/>
            <p:nvPr/>
          </p:nvSpPr>
          <p:spPr>
            <a:xfrm>
              <a:off x="-10007226" y="4416751"/>
              <a:ext cx="2578923" cy="1160873"/>
            </a:xfrm>
            <a:custGeom>
              <a:avLst/>
              <a:gdLst/>
              <a:ahLst/>
              <a:cxnLst/>
              <a:rect l="l" t="t" r="r" b="b"/>
              <a:pathLst>
                <a:path w="103157" h="46435" extrusionOk="0">
                  <a:moveTo>
                    <a:pt x="1" y="0"/>
                  </a:moveTo>
                  <a:lnTo>
                    <a:pt x="17956" y="23217"/>
                  </a:lnTo>
                  <a:lnTo>
                    <a:pt x="1" y="46435"/>
                  </a:lnTo>
                  <a:lnTo>
                    <a:pt x="103157" y="46435"/>
                  </a:lnTo>
                  <a:lnTo>
                    <a:pt x="34993" y="23217"/>
                  </a:lnTo>
                  <a:lnTo>
                    <a:pt x="34993" y="0"/>
                  </a:lnTo>
                  <a:close/>
                </a:path>
              </a:pathLst>
            </a:custGeom>
            <a:solidFill>
              <a:schemeClr val="bg1">
                <a:lumMod val="60000"/>
                <a:lumOff val="4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6057;p88">
              <a:extLst>
                <a:ext uri="{FF2B5EF4-FFF2-40B4-BE49-F238E27FC236}">
                  <a16:creationId xmlns:a16="http://schemas.microsoft.com/office/drawing/2014/main" id="{30CDF24B-F9BE-7055-4D8A-F2783B980834}"/>
                </a:ext>
              </a:extLst>
            </p:cNvPr>
            <p:cNvSpPr/>
            <p:nvPr/>
          </p:nvSpPr>
          <p:spPr>
            <a:xfrm>
              <a:off x="-9132403" y="5228751"/>
              <a:ext cx="1704100" cy="348873"/>
            </a:xfrm>
            <a:custGeom>
              <a:avLst/>
              <a:gdLst/>
              <a:ahLst/>
              <a:cxnLst/>
              <a:rect l="l" t="t" r="r" b="b"/>
              <a:pathLst>
                <a:path w="68164" h="13955" extrusionOk="0">
                  <a:moveTo>
                    <a:pt x="0" y="0"/>
                  </a:moveTo>
                  <a:lnTo>
                    <a:pt x="68164" y="13955"/>
                  </a:lnTo>
                  <a:lnTo>
                    <a:pt x="68164" y="0"/>
                  </a:lnTo>
                  <a:close/>
                </a:path>
              </a:pathLst>
            </a:custGeom>
            <a:solidFill>
              <a:schemeClr val="tx1">
                <a:lumMod val="5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6058;p88">
              <a:extLst>
                <a:ext uri="{FF2B5EF4-FFF2-40B4-BE49-F238E27FC236}">
                  <a16:creationId xmlns:a16="http://schemas.microsoft.com/office/drawing/2014/main" id="{34C5404F-88A7-17F5-1CD9-4E409C6BBF12}"/>
                </a:ext>
              </a:extLst>
            </p:cNvPr>
            <p:cNvSpPr/>
            <p:nvPr/>
          </p:nvSpPr>
          <p:spPr>
            <a:xfrm>
              <a:off x="-4580048" y="4416751"/>
              <a:ext cx="2578923" cy="1160873"/>
            </a:xfrm>
            <a:custGeom>
              <a:avLst/>
              <a:gdLst/>
              <a:ahLst/>
              <a:cxnLst/>
              <a:rect l="l" t="t" r="r" b="b"/>
              <a:pathLst>
                <a:path w="103157" h="46435" extrusionOk="0">
                  <a:moveTo>
                    <a:pt x="68152" y="0"/>
                  </a:moveTo>
                  <a:lnTo>
                    <a:pt x="68152" y="23217"/>
                  </a:lnTo>
                  <a:lnTo>
                    <a:pt x="1" y="46435"/>
                  </a:lnTo>
                  <a:lnTo>
                    <a:pt x="103156" y="46435"/>
                  </a:lnTo>
                  <a:lnTo>
                    <a:pt x="85202" y="23217"/>
                  </a:lnTo>
                  <a:lnTo>
                    <a:pt x="103156" y="0"/>
                  </a:lnTo>
                  <a:close/>
                </a:path>
              </a:pathLst>
            </a:custGeom>
            <a:solidFill>
              <a:schemeClr val="bg1">
                <a:lumMod val="60000"/>
                <a:lumOff val="4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6059;p88">
              <a:extLst>
                <a:ext uri="{FF2B5EF4-FFF2-40B4-BE49-F238E27FC236}">
                  <a16:creationId xmlns:a16="http://schemas.microsoft.com/office/drawing/2014/main" id="{EF520B8B-7625-BFFC-3388-8A6654DE4A75}"/>
                </a:ext>
              </a:extLst>
            </p:cNvPr>
            <p:cNvSpPr/>
            <p:nvPr/>
          </p:nvSpPr>
          <p:spPr>
            <a:xfrm>
              <a:off x="-4580048" y="5228751"/>
              <a:ext cx="1703801" cy="348873"/>
            </a:xfrm>
            <a:custGeom>
              <a:avLst/>
              <a:gdLst/>
              <a:ahLst/>
              <a:cxnLst/>
              <a:rect l="l" t="t" r="r" b="b"/>
              <a:pathLst>
                <a:path w="68152" h="13955" extrusionOk="0">
                  <a:moveTo>
                    <a:pt x="1" y="0"/>
                  </a:moveTo>
                  <a:lnTo>
                    <a:pt x="1" y="13955"/>
                  </a:lnTo>
                  <a:lnTo>
                    <a:pt x="68152" y="0"/>
                  </a:lnTo>
                  <a:close/>
                </a:path>
              </a:pathLst>
            </a:custGeom>
            <a:solidFill>
              <a:schemeClr val="tx1">
                <a:lumMod val="5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6060;p88">
              <a:extLst>
                <a:ext uri="{FF2B5EF4-FFF2-40B4-BE49-F238E27FC236}">
                  <a16:creationId xmlns:a16="http://schemas.microsoft.com/office/drawing/2014/main" id="{E41B6383-103F-47E4-62EA-596D36FC8BF3}"/>
                </a:ext>
              </a:extLst>
            </p:cNvPr>
            <p:cNvSpPr/>
            <p:nvPr/>
          </p:nvSpPr>
          <p:spPr>
            <a:xfrm>
              <a:off x="-9132403" y="3877100"/>
              <a:ext cx="6270750" cy="1427875"/>
            </a:xfrm>
            <a:custGeom>
              <a:avLst/>
              <a:gdLst/>
              <a:ahLst/>
              <a:cxnLst/>
              <a:rect l="l" t="t" r="r" b="b"/>
              <a:pathLst>
                <a:path w="250830" h="57115" extrusionOk="0">
                  <a:moveTo>
                    <a:pt x="0" y="0"/>
                  </a:moveTo>
                  <a:lnTo>
                    <a:pt x="0" y="57114"/>
                  </a:lnTo>
                  <a:lnTo>
                    <a:pt x="250829" y="57114"/>
                  </a:lnTo>
                  <a:lnTo>
                    <a:pt x="250829" y="0"/>
                  </a:lnTo>
                  <a:close/>
                </a:path>
              </a:pathLst>
            </a:custGeom>
            <a:solidFill>
              <a:srgbClr val="E289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6061;p88">
              <a:extLst>
                <a:ext uri="{FF2B5EF4-FFF2-40B4-BE49-F238E27FC236}">
                  <a16:creationId xmlns:a16="http://schemas.microsoft.com/office/drawing/2014/main" id="{95119990-1D2F-2DAC-86A7-B90116A2FF31}"/>
                </a:ext>
              </a:extLst>
            </p:cNvPr>
            <p:cNvSpPr/>
            <p:nvPr/>
          </p:nvSpPr>
          <p:spPr>
            <a:xfrm>
              <a:off x="-6712951" y="425299"/>
              <a:ext cx="1322958" cy="705621"/>
            </a:xfrm>
            <a:custGeom>
              <a:avLst/>
              <a:gdLst/>
              <a:ahLst/>
              <a:cxnLst/>
              <a:rect l="l" t="t" r="r" b="b"/>
              <a:pathLst>
                <a:path w="54696" h="29026" extrusionOk="0">
                  <a:moveTo>
                    <a:pt x="18848" y="0"/>
                  </a:moveTo>
                  <a:cubicBezTo>
                    <a:pt x="18550" y="0"/>
                    <a:pt x="18253" y="191"/>
                    <a:pt x="18253" y="572"/>
                  </a:cubicBezTo>
                  <a:lnTo>
                    <a:pt x="18253" y="11049"/>
                  </a:lnTo>
                  <a:cubicBezTo>
                    <a:pt x="16717" y="10859"/>
                    <a:pt x="15169" y="10751"/>
                    <a:pt x="13645" y="10632"/>
                  </a:cubicBezTo>
                  <a:cubicBezTo>
                    <a:pt x="11704" y="10466"/>
                    <a:pt x="9752" y="10323"/>
                    <a:pt x="7811" y="10192"/>
                  </a:cubicBezTo>
                  <a:cubicBezTo>
                    <a:pt x="7335" y="8549"/>
                    <a:pt x="6870" y="6906"/>
                    <a:pt x="6394" y="5263"/>
                  </a:cubicBezTo>
                  <a:cubicBezTo>
                    <a:pt x="6313" y="4974"/>
                    <a:pt x="6084" y="4849"/>
                    <a:pt x="5850" y="4849"/>
                  </a:cubicBezTo>
                  <a:cubicBezTo>
                    <a:pt x="5495" y="4849"/>
                    <a:pt x="5129" y="5135"/>
                    <a:pt x="5251" y="5572"/>
                  </a:cubicBezTo>
                  <a:cubicBezTo>
                    <a:pt x="5692" y="7084"/>
                    <a:pt x="6120" y="8596"/>
                    <a:pt x="6549" y="10120"/>
                  </a:cubicBezTo>
                  <a:cubicBezTo>
                    <a:pt x="4644" y="10001"/>
                    <a:pt x="2727" y="9894"/>
                    <a:pt x="810" y="9799"/>
                  </a:cubicBezTo>
                  <a:cubicBezTo>
                    <a:pt x="798" y="9798"/>
                    <a:pt x="786" y="9798"/>
                    <a:pt x="774" y="9798"/>
                  </a:cubicBezTo>
                  <a:cubicBezTo>
                    <a:pt x="1" y="9798"/>
                    <a:pt x="24" y="10942"/>
                    <a:pt x="810" y="10978"/>
                  </a:cubicBezTo>
                  <a:cubicBezTo>
                    <a:pt x="3715" y="11120"/>
                    <a:pt x="6620" y="11299"/>
                    <a:pt x="9525" y="11501"/>
                  </a:cubicBezTo>
                  <a:cubicBezTo>
                    <a:pt x="12478" y="11704"/>
                    <a:pt x="15621" y="11763"/>
                    <a:pt x="18598" y="12240"/>
                  </a:cubicBezTo>
                  <a:cubicBezTo>
                    <a:pt x="18681" y="12275"/>
                    <a:pt x="18776" y="12287"/>
                    <a:pt x="18872" y="12287"/>
                  </a:cubicBezTo>
                  <a:cubicBezTo>
                    <a:pt x="19646" y="12406"/>
                    <a:pt x="20420" y="12561"/>
                    <a:pt x="21158" y="12764"/>
                  </a:cubicBezTo>
                  <a:cubicBezTo>
                    <a:pt x="22110" y="13014"/>
                    <a:pt x="21920" y="14871"/>
                    <a:pt x="21896" y="15562"/>
                  </a:cubicBezTo>
                  <a:cubicBezTo>
                    <a:pt x="21801" y="17752"/>
                    <a:pt x="20872" y="19883"/>
                    <a:pt x="19419" y="21562"/>
                  </a:cubicBezTo>
                  <a:cubicBezTo>
                    <a:pt x="17589" y="23681"/>
                    <a:pt x="14280" y="25065"/>
                    <a:pt x="11176" y="25065"/>
                  </a:cubicBezTo>
                  <a:cubicBezTo>
                    <a:pt x="8908" y="25065"/>
                    <a:pt x="6750" y="24327"/>
                    <a:pt x="5358" y="22598"/>
                  </a:cubicBezTo>
                  <a:cubicBezTo>
                    <a:pt x="5218" y="22422"/>
                    <a:pt x="5023" y="22349"/>
                    <a:pt x="4831" y="22349"/>
                  </a:cubicBezTo>
                  <a:cubicBezTo>
                    <a:pt x="4373" y="22349"/>
                    <a:pt x="3931" y="22765"/>
                    <a:pt x="4275" y="23193"/>
                  </a:cubicBezTo>
                  <a:cubicBezTo>
                    <a:pt x="5986" y="25319"/>
                    <a:pt x="8526" y="26197"/>
                    <a:pt x="11153" y="26197"/>
                  </a:cubicBezTo>
                  <a:cubicBezTo>
                    <a:pt x="13588" y="26197"/>
                    <a:pt x="16099" y="25443"/>
                    <a:pt x="18098" y="24229"/>
                  </a:cubicBezTo>
                  <a:cubicBezTo>
                    <a:pt x="20007" y="26588"/>
                    <a:pt x="22407" y="27770"/>
                    <a:pt x="25049" y="27770"/>
                  </a:cubicBezTo>
                  <a:cubicBezTo>
                    <a:pt x="26395" y="27770"/>
                    <a:pt x="27803" y="27463"/>
                    <a:pt x="29242" y="26849"/>
                  </a:cubicBezTo>
                  <a:cubicBezTo>
                    <a:pt x="29528" y="26718"/>
                    <a:pt x="30016" y="26539"/>
                    <a:pt x="30421" y="26289"/>
                  </a:cubicBezTo>
                  <a:cubicBezTo>
                    <a:pt x="32252" y="27881"/>
                    <a:pt x="34378" y="29004"/>
                    <a:pt x="36556" y="29004"/>
                  </a:cubicBezTo>
                  <a:cubicBezTo>
                    <a:pt x="37848" y="29004"/>
                    <a:pt x="39157" y="28609"/>
                    <a:pt x="40434" y="27682"/>
                  </a:cubicBezTo>
                  <a:cubicBezTo>
                    <a:pt x="40791" y="27420"/>
                    <a:pt x="41077" y="27158"/>
                    <a:pt x="41291" y="26896"/>
                  </a:cubicBezTo>
                  <a:cubicBezTo>
                    <a:pt x="42256" y="27956"/>
                    <a:pt x="43625" y="28599"/>
                    <a:pt x="45018" y="28885"/>
                  </a:cubicBezTo>
                  <a:cubicBezTo>
                    <a:pt x="45445" y="28971"/>
                    <a:pt x="46008" y="29025"/>
                    <a:pt x="46617" y="29025"/>
                  </a:cubicBezTo>
                  <a:cubicBezTo>
                    <a:pt x="48366" y="29025"/>
                    <a:pt x="50499" y="28577"/>
                    <a:pt x="50923" y="27146"/>
                  </a:cubicBezTo>
                  <a:cubicBezTo>
                    <a:pt x="52138" y="23062"/>
                    <a:pt x="53352" y="18967"/>
                    <a:pt x="54567" y="14883"/>
                  </a:cubicBezTo>
                  <a:cubicBezTo>
                    <a:pt x="54695" y="14439"/>
                    <a:pt x="54334" y="14151"/>
                    <a:pt x="53979" y="14151"/>
                  </a:cubicBezTo>
                  <a:cubicBezTo>
                    <a:pt x="53743" y="14151"/>
                    <a:pt x="53509" y="14278"/>
                    <a:pt x="53424" y="14573"/>
                  </a:cubicBezTo>
                  <a:cubicBezTo>
                    <a:pt x="52435" y="17883"/>
                    <a:pt x="51459" y="21205"/>
                    <a:pt x="50471" y="24515"/>
                  </a:cubicBezTo>
                  <a:cubicBezTo>
                    <a:pt x="50257" y="25229"/>
                    <a:pt x="50054" y="25932"/>
                    <a:pt x="49840" y="26634"/>
                  </a:cubicBezTo>
                  <a:cubicBezTo>
                    <a:pt x="49554" y="27587"/>
                    <a:pt x="48947" y="27349"/>
                    <a:pt x="47899" y="27623"/>
                  </a:cubicBezTo>
                  <a:cubicBezTo>
                    <a:pt x="47412" y="27752"/>
                    <a:pt x="46886" y="27817"/>
                    <a:pt x="46352" y="27817"/>
                  </a:cubicBezTo>
                  <a:cubicBezTo>
                    <a:pt x="44666" y="27817"/>
                    <a:pt x="42887" y="27166"/>
                    <a:pt x="41910" y="25801"/>
                  </a:cubicBezTo>
                  <a:cubicBezTo>
                    <a:pt x="42125" y="25146"/>
                    <a:pt x="42196" y="24408"/>
                    <a:pt x="42351" y="23455"/>
                  </a:cubicBezTo>
                  <a:cubicBezTo>
                    <a:pt x="42958" y="19705"/>
                    <a:pt x="43565" y="15966"/>
                    <a:pt x="44184" y="12228"/>
                  </a:cubicBezTo>
                  <a:cubicBezTo>
                    <a:pt x="44363" y="11120"/>
                    <a:pt x="44542" y="10025"/>
                    <a:pt x="44720" y="8918"/>
                  </a:cubicBezTo>
                  <a:cubicBezTo>
                    <a:pt x="44839" y="8203"/>
                    <a:pt x="46054" y="6846"/>
                    <a:pt x="46578" y="6072"/>
                  </a:cubicBezTo>
                  <a:cubicBezTo>
                    <a:pt x="46877" y="5631"/>
                    <a:pt x="46467" y="5208"/>
                    <a:pt x="46047" y="5208"/>
                  </a:cubicBezTo>
                  <a:cubicBezTo>
                    <a:pt x="45866" y="5208"/>
                    <a:pt x="45683" y="5287"/>
                    <a:pt x="45554" y="5477"/>
                  </a:cubicBezTo>
                  <a:cubicBezTo>
                    <a:pt x="44506" y="7049"/>
                    <a:pt x="43661" y="8096"/>
                    <a:pt x="43363" y="9930"/>
                  </a:cubicBezTo>
                  <a:cubicBezTo>
                    <a:pt x="42863" y="12954"/>
                    <a:pt x="42375" y="15978"/>
                    <a:pt x="41887" y="19014"/>
                  </a:cubicBezTo>
                  <a:cubicBezTo>
                    <a:pt x="41506" y="21265"/>
                    <a:pt x="41136" y="23527"/>
                    <a:pt x="40779" y="25789"/>
                  </a:cubicBezTo>
                  <a:cubicBezTo>
                    <a:pt x="40786" y="25740"/>
                    <a:pt x="40789" y="25717"/>
                    <a:pt x="40784" y="25717"/>
                  </a:cubicBezTo>
                  <a:lnTo>
                    <a:pt x="40784" y="25717"/>
                  </a:lnTo>
                  <a:cubicBezTo>
                    <a:pt x="40770" y="25717"/>
                    <a:pt x="40709" y="25843"/>
                    <a:pt x="40541" y="26027"/>
                  </a:cubicBezTo>
                  <a:cubicBezTo>
                    <a:pt x="40077" y="26515"/>
                    <a:pt x="39529" y="26896"/>
                    <a:pt x="38946" y="27242"/>
                  </a:cubicBezTo>
                  <a:cubicBezTo>
                    <a:pt x="38148" y="27704"/>
                    <a:pt x="37340" y="27901"/>
                    <a:pt x="36543" y="27901"/>
                  </a:cubicBezTo>
                  <a:cubicBezTo>
                    <a:pt x="34531" y="27901"/>
                    <a:pt x="32587" y="26650"/>
                    <a:pt x="31052" y="25277"/>
                  </a:cubicBezTo>
                  <a:cubicBezTo>
                    <a:pt x="31135" y="24313"/>
                    <a:pt x="31207" y="23348"/>
                    <a:pt x="31278" y="22384"/>
                  </a:cubicBezTo>
                  <a:cubicBezTo>
                    <a:pt x="31600" y="18145"/>
                    <a:pt x="31921" y="13918"/>
                    <a:pt x="32254" y="9680"/>
                  </a:cubicBezTo>
                  <a:cubicBezTo>
                    <a:pt x="32350" y="8334"/>
                    <a:pt x="32457" y="6989"/>
                    <a:pt x="32552" y="5644"/>
                  </a:cubicBezTo>
                  <a:cubicBezTo>
                    <a:pt x="32576" y="5405"/>
                    <a:pt x="32576" y="5536"/>
                    <a:pt x="32897" y="4834"/>
                  </a:cubicBezTo>
                  <a:cubicBezTo>
                    <a:pt x="33266" y="3977"/>
                    <a:pt x="33647" y="3131"/>
                    <a:pt x="34028" y="2286"/>
                  </a:cubicBezTo>
                  <a:cubicBezTo>
                    <a:pt x="34241" y="1813"/>
                    <a:pt x="33831" y="1384"/>
                    <a:pt x="33450" y="1384"/>
                  </a:cubicBezTo>
                  <a:cubicBezTo>
                    <a:pt x="33275" y="1384"/>
                    <a:pt x="33105" y="1474"/>
                    <a:pt x="33004" y="1691"/>
                  </a:cubicBezTo>
                  <a:cubicBezTo>
                    <a:pt x="32171" y="3560"/>
                    <a:pt x="31421" y="4989"/>
                    <a:pt x="31266" y="7001"/>
                  </a:cubicBezTo>
                  <a:cubicBezTo>
                    <a:pt x="30992" y="10597"/>
                    <a:pt x="30718" y="14204"/>
                    <a:pt x="30445" y="17812"/>
                  </a:cubicBezTo>
                  <a:cubicBezTo>
                    <a:pt x="30254" y="20253"/>
                    <a:pt x="30076" y="22693"/>
                    <a:pt x="29885" y="25134"/>
                  </a:cubicBezTo>
                  <a:cubicBezTo>
                    <a:pt x="29814" y="25194"/>
                    <a:pt x="29683" y="25289"/>
                    <a:pt x="29444" y="25432"/>
                  </a:cubicBezTo>
                  <a:cubicBezTo>
                    <a:pt x="28659" y="25872"/>
                    <a:pt x="27801" y="26170"/>
                    <a:pt x="26932" y="26408"/>
                  </a:cubicBezTo>
                  <a:cubicBezTo>
                    <a:pt x="26270" y="26589"/>
                    <a:pt x="25624" y="26675"/>
                    <a:pt x="24998" y="26675"/>
                  </a:cubicBezTo>
                  <a:cubicBezTo>
                    <a:pt x="22660" y="26675"/>
                    <a:pt x="20602" y="25478"/>
                    <a:pt x="19062" y="23562"/>
                  </a:cubicBezTo>
                  <a:cubicBezTo>
                    <a:pt x="22146" y="21146"/>
                    <a:pt x="23849" y="16812"/>
                    <a:pt x="22932" y="13133"/>
                  </a:cubicBezTo>
                  <a:cubicBezTo>
                    <a:pt x="22646" y="12025"/>
                    <a:pt x="21920" y="11692"/>
                    <a:pt x="20812" y="11466"/>
                  </a:cubicBezTo>
                  <a:cubicBezTo>
                    <a:pt x="20360" y="11371"/>
                    <a:pt x="19896" y="11287"/>
                    <a:pt x="19443" y="11216"/>
                  </a:cubicBezTo>
                  <a:lnTo>
                    <a:pt x="19443" y="572"/>
                  </a:lnTo>
                  <a:cubicBezTo>
                    <a:pt x="19443" y="191"/>
                    <a:pt x="19146" y="0"/>
                    <a:pt x="18848" y="0"/>
                  </a:cubicBezTo>
                  <a:close/>
                </a:path>
              </a:pathLst>
            </a:custGeom>
            <a:solidFill>
              <a:srgbClr val="7F36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2" name="Freeform 5">
            <a:extLst>
              <a:ext uri="{FF2B5EF4-FFF2-40B4-BE49-F238E27FC236}">
                <a16:creationId xmlns:a16="http://schemas.microsoft.com/office/drawing/2014/main" id="{29026E20-638A-70D7-E032-BFAECFF3B03B}"/>
              </a:ext>
            </a:extLst>
          </p:cNvPr>
          <p:cNvSpPr/>
          <p:nvPr/>
        </p:nvSpPr>
        <p:spPr bwMode="auto">
          <a:xfrm rot="5400000" flipH="1" flipV="1">
            <a:off x="8274957" y="4274284"/>
            <a:ext cx="1243987" cy="494099"/>
          </a:xfrm>
          <a:custGeom>
            <a:avLst/>
            <a:gdLst>
              <a:gd name="T0" fmla="*/ 5233 w 5233"/>
              <a:gd name="T1" fmla="*/ 1294 h 1294"/>
              <a:gd name="T2" fmla="*/ 0 w 5233"/>
              <a:gd name="T3" fmla="*/ 1294 h 1294"/>
              <a:gd name="T4" fmla="*/ 0 w 5233"/>
              <a:gd name="T5" fmla="*/ 0 h 1294"/>
              <a:gd name="T6" fmla="*/ 3097 w 5233"/>
              <a:gd name="T7" fmla="*/ 0 h 1294"/>
              <a:gd name="T8" fmla="*/ 5233 w 5233"/>
              <a:gd name="T9" fmla="*/ 1294 h 1294"/>
            </a:gdLst>
            <a:ahLst/>
            <a:cxnLst>
              <a:cxn ang="0">
                <a:pos x="T0" y="T1"/>
              </a:cxn>
              <a:cxn ang="0">
                <a:pos x="T2" y="T3"/>
              </a:cxn>
              <a:cxn ang="0">
                <a:pos x="T4" y="T5"/>
              </a:cxn>
              <a:cxn ang="0">
                <a:pos x="T6" y="T7"/>
              </a:cxn>
              <a:cxn ang="0">
                <a:pos x="T8" y="T9"/>
              </a:cxn>
            </a:cxnLst>
            <a:rect l="0" t="0" r="r" b="b"/>
            <a:pathLst>
              <a:path w="5233" h="1294">
                <a:moveTo>
                  <a:pt x="5233" y="1294"/>
                </a:moveTo>
                <a:lnTo>
                  <a:pt x="0" y="1294"/>
                </a:lnTo>
                <a:lnTo>
                  <a:pt x="0" y="0"/>
                </a:lnTo>
                <a:lnTo>
                  <a:pt x="3097" y="0"/>
                </a:lnTo>
                <a:lnTo>
                  <a:pt x="5233" y="1294"/>
                </a:lnTo>
                <a:close/>
              </a:path>
            </a:pathLst>
          </a:custGeom>
          <a:solidFill>
            <a:srgbClr val="E2898B"/>
          </a:solidFill>
          <a:ln>
            <a:noFill/>
          </a:ln>
        </p:spPr>
        <p:txBody>
          <a:bodyPr vert="horz" wrap="square" lIns="91440" tIns="45720" rIns="91440" bIns="45720" numCol="1" anchor="t" anchorCtr="0" compatLnSpc="1">
            <a:prstTxWarp prst="textNoShape">
              <a:avLst/>
            </a:prstTxWarp>
          </a:bodyPr>
          <a:lstStyle/>
          <a:p>
            <a:endParaRPr lang="es-ES" sz="2100">
              <a:solidFill>
                <a:schemeClr val="tx1">
                  <a:lumMod val="65000"/>
                  <a:lumOff val="35000"/>
                </a:schemeClr>
              </a:solidFill>
            </a:endParaRPr>
          </a:p>
        </p:txBody>
      </p:sp>
    </p:spTree>
    <p:extLst>
      <p:ext uri="{BB962C8B-B14F-4D97-AF65-F5344CB8AC3E}">
        <p14:creationId xmlns:p14="http://schemas.microsoft.com/office/powerpoint/2010/main" val="250433696"/>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Marcador de texto 7"/>
          <p:cNvSpPr>
            <a:spLocks noGrp="1"/>
          </p:cNvSpPr>
          <p:nvPr>
            <p:ph type="body" sz="quarter" idx="10"/>
          </p:nvPr>
        </p:nvSpPr>
        <p:spPr>
          <a:xfrm>
            <a:off x="567108" y="182693"/>
            <a:ext cx="3870143" cy="718692"/>
          </a:xfrm>
        </p:spPr>
        <p:txBody>
          <a:bodyPr/>
          <a:lstStyle/>
          <a:p>
            <a:r>
              <a:rPr lang="es-ES" dirty="0">
                <a:solidFill>
                  <a:srgbClr val="6CBDD6"/>
                </a:solidFill>
              </a:rPr>
              <a:t>Free Template</a:t>
            </a:r>
            <a:endParaRPr lang="es-AR" dirty="0">
              <a:solidFill>
                <a:srgbClr val="6CBDD6"/>
              </a:solidFill>
            </a:endParaRPr>
          </a:p>
        </p:txBody>
      </p:sp>
      <p:grpSp>
        <p:nvGrpSpPr>
          <p:cNvPr id="20" name="Group 13">
            <a:extLst>
              <a:ext uri="{FF2B5EF4-FFF2-40B4-BE49-F238E27FC236}">
                <a16:creationId xmlns:a16="http://schemas.microsoft.com/office/drawing/2014/main" id="{508D582A-87B5-43BE-B0AE-A4802DF408B8}"/>
              </a:ext>
            </a:extLst>
          </p:cNvPr>
          <p:cNvGrpSpPr/>
          <p:nvPr/>
        </p:nvGrpSpPr>
        <p:grpSpPr>
          <a:xfrm>
            <a:off x="6047304" y="3867697"/>
            <a:ext cx="2207864" cy="809069"/>
            <a:chOff x="993672" y="3698889"/>
            <a:chExt cx="1998939" cy="1078759"/>
          </a:xfrm>
        </p:grpSpPr>
        <p:sp>
          <p:nvSpPr>
            <p:cNvPr id="21" name="TextBox 3">
              <a:extLst>
                <a:ext uri="{FF2B5EF4-FFF2-40B4-BE49-F238E27FC236}">
                  <a16:creationId xmlns:a16="http://schemas.microsoft.com/office/drawing/2014/main" id="{7AA67116-4FBF-4878-AFFB-CDE1696A79D4}"/>
                </a:ext>
              </a:extLst>
            </p:cNvPr>
            <p:cNvSpPr txBox="1"/>
            <p:nvPr/>
          </p:nvSpPr>
          <p:spPr>
            <a:xfrm>
              <a:off x="993672" y="3698889"/>
              <a:ext cx="1989414" cy="338555"/>
            </a:xfrm>
            <a:prstGeom prst="rect">
              <a:avLst/>
            </a:prstGeom>
            <a:noFill/>
          </p:spPr>
          <p:txBody>
            <a:bodyPr wrap="square" rtlCol="0">
              <a:spAutoFit/>
            </a:bodyPr>
            <a:lstStyle/>
            <a:p>
              <a:r>
                <a:rPr lang="en-US" altLang="ko-KR" sz="1050" b="1" dirty="0">
                  <a:solidFill>
                    <a:schemeClr val="tx1">
                      <a:lumMod val="75000"/>
                      <a:lumOff val="25000"/>
                    </a:schemeClr>
                  </a:solidFill>
                  <a:cs typeface="Arial" pitchFamily="34" charset="0"/>
                </a:rPr>
                <a:t>Add Text</a:t>
              </a:r>
              <a:endParaRPr lang="ko-KR" altLang="en-US" sz="1050" b="1" dirty="0">
                <a:solidFill>
                  <a:schemeClr val="tx1">
                    <a:lumMod val="75000"/>
                    <a:lumOff val="25000"/>
                  </a:schemeClr>
                </a:solidFill>
                <a:cs typeface="Arial" pitchFamily="34" charset="0"/>
              </a:endParaRPr>
            </a:p>
          </p:txBody>
        </p:sp>
        <p:sp>
          <p:nvSpPr>
            <p:cNvPr id="22" name="TextBox 4">
              <a:extLst>
                <a:ext uri="{FF2B5EF4-FFF2-40B4-BE49-F238E27FC236}">
                  <a16:creationId xmlns:a16="http://schemas.microsoft.com/office/drawing/2014/main" id="{D8243B88-20D1-4786-8029-A3F0D168FFC9}"/>
                </a:ext>
              </a:extLst>
            </p:cNvPr>
            <p:cNvSpPr txBox="1"/>
            <p:nvPr/>
          </p:nvSpPr>
          <p:spPr>
            <a:xfrm>
              <a:off x="1003197" y="3915873"/>
              <a:ext cx="1989414" cy="861775"/>
            </a:xfrm>
            <a:prstGeom prst="rect">
              <a:avLst/>
            </a:prstGeom>
            <a:noFill/>
          </p:spPr>
          <p:txBody>
            <a:bodyPr wrap="square" rtlCol="0">
              <a:spAutoFit/>
            </a:bodyPr>
            <a:lstStyle/>
            <a:p>
              <a:r>
                <a:rPr lang="en-US" altLang="ko-KR" sz="900" dirty="0">
                  <a:solidFill>
                    <a:schemeClr val="tx1">
                      <a:lumMod val="75000"/>
                      <a:lumOff val="25000"/>
                    </a:schemeClr>
                  </a:solidFill>
                  <a:cs typeface="Arial" pitchFamily="34" charset="0"/>
                </a:rPr>
                <a:t>Get a modern PowerPoint  Presentation that is beautifully designed.</a:t>
              </a:r>
              <a:r>
                <a:rPr lang="en-US" altLang="ko-KR" sz="900" dirty="0">
                  <a:solidFill>
                    <a:schemeClr val="tx1">
                      <a:lumMod val="75000"/>
                      <a:lumOff val="25000"/>
                    </a:schemeClr>
                  </a:solidFill>
                  <a:ea typeface="FZShuTi" pitchFamily="2" charset="-122"/>
                  <a:cs typeface="Arial" pitchFamily="34" charset="0"/>
                </a:rPr>
                <a:t> Easy to change colors, photos. </a:t>
              </a:r>
              <a:endParaRPr lang="ko-KR" altLang="en-US" sz="900" dirty="0">
                <a:solidFill>
                  <a:schemeClr val="tx1">
                    <a:lumMod val="75000"/>
                    <a:lumOff val="25000"/>
                  </a:schemeClr>
                </a:solidFill>
                <a:cs typeface="Arial" pitchFamily="34" charset="0"/>
              </a:endParaRPr>
            </a:p>
          </p:txBody>
        </p:sp>
      </p:grpSp>
      <p:grpSp>
        <p:nvGrpSpPr>
          <p:cNvPr id="23" name="Group 16">
            <a:extLst>
              <a:ext uri="{FF2B5EF4-FFF2-40B4-BE49-F238E27FC236}">
                <a16:creationId xmlns:a16="http://schemas.microsoft.com/office/drawing/2014/main" id="{35322B87-DF1B-412D-AA78-9453279CA437}"/>
              </a:ext>
            </a:extLst>
          </p:cNvPr>
          <p:cNvGrpSpPr/>
          <p:nvPr/>
        </p:nvGrpSpPr>
        <p:grpSpPr>
          <a:xfrm>
            <a:off x="786402" y="3824601"/>
            <a:ext cx="2197853" cy="809069"/>
            <a:chOff x="993672" y="3698889"/>
            <a:chExt cx="1998939" cy="1078759"/>
          </a:xfrm>
        </p:grpSpPr>
        <p:sp>
          <p:nvSpPr>
            <p:cNvPr id="24" name="TextBox 6">
              <a:extLst>
                <a:ext uri="{FF2B5EF4-FFF2-40B4-BE49-F238E27FC236}">
                  <a16:creationId xmlns:a16="http://schemas.microsoft.com/office/drawing/2014/main" id="{F3DE91AE-D3C3-4E9F-92EE-B24187BE009F}"/>
                </a:ext>
              </a:extLst>
            </p:cNvPr>
            <p:cNvSpPr txBox="1"/>
            <p:nvPr/>
          </p:nvSpPr>
          <p:spPr>
            <a:xfrm>
              <a:off x="993672" y="3698889"/>
              <a:ext cx="1989414" cy="338555"/>
            </a:xfrm>
            <a:prstGeom prst="rect">
              <a:avLst/>
            </a:prstGeom>
            <a:noFill/>
          </p:spPr>
          <p:txBody>
            <a:bodyPr wrap="square" rtlCol="0">
              <a:spAutoFit/>
            </a:bodyPr>
            <a:lstStyle/>
            <a:p>
              <a:pPr algn="r"/>
              <a:r>
                <a:rPr lang="en-US" altLang="ko-KR" sz="1050" b="1" dirty="0">
                  <a:solidFill>
                    <a:schemeClr val="tx1">
                      <a:lumMod val="75000"/>
                      <a:lumOff val="25000"/>
                    </a:schemeClr>
                  </a:solidFill>
                  <a:cs typeface="Arial" pitchFamily="34" charset="0"/>
                </a:rPr>
                <a:t>Add Text</a:t>
              </a:r>
              <a:endParaRPr lang="ko-KR" altLang="en-US" sz="1050" b="1" dirty="0">
                <a:solidFill>
                  <a:schemeClr val="tx1">
                    <a:lumMod val="75000"/>
                    <a:lumOff val="25000"/>
                  </a:schemeClr>
                </a:solidFill>
                <a:cs typeface="Arial" pitchFamily="34" charset="0"/>
              </a:endParaRPr>
            </a:p>
          </p:txBody>
        </p:sp>
        <p:sp>
          <p:nvSpPr>
            <p:cNvPr id="25" name="TextBox 7">
              <a:extLst>
                <a:ext uri="{FF2B5EF4-FFF2-40B4-BE49-F238E27FC236}">
                  <a16:creationId xmlns:a16="http://schemas.microsoft.com/office/drawing/2014/main" id="{3A028DDF-B11C-43AE-8946-185258F1B088}"/>
                </a:ext>
              </a:extLst>
            </p:cNvPr>
            <p:cNvSpPr txBox="1"/>
            <p:nvPr/>
          </p:nvSpPr>
          <p:spPr>
            <a:xfrm>
              <a:off x="1003197" y="3915873"/>
              <a:ext cx="1989414" cy="861775"/>
            </a:xfrm>
            <a:prstGeom prst="rect">
              <a:avLst/>
            </a:prstGeom>
            <a:noFill/>
          </p:spPr>
          <p:txBody>
            <a:bodyPr wrap="square" rtlCol="0">
              <a:spAutoFit/>
            </a:bodyPr>
            <a:lstStyle/>
            <a:p>
              <a:pPr algn="r"/>
              <a:r>
                <a:rPr lang="en-US" altLang="ko-KR" sz="900" dirty="0">
                  <a:solidFill>
                    <a:schemeClr val="tx1">
                      <a:lumMod val="75000"/>
                      <a:lumOff val="25000"/>
                    </a:schemeClr>
                  </a:solidFill>
                  <a:cs typeface="Arial" pitchFamily="34" charset="0"/>
                </a:rPr>
                <a:t>Get a modern PowerPoint  Presentation that is beautifully designed.</a:t>
              </a:r>
              <a:r>
                <a:rPr lang="en-US" altLang="ko-KR" sz="900" dirty="0">
                  <a:solidFill>
                    <a:schemeClr val="tx1">
                      <a:lumMod val="75000"/>
                      <a:lumOff val="25000"/>
                    </a:schemeClr>
                  </a:solidFill>
                  <a:ea typeface="FZShuTi" pitchFamily="2" charset="-122"/>
                  <a:cs typeface="Arial" pitchFamily="34" charset="0"/>
                </a:rPr>
                <a:t> Easy to change colors, photos. </a:t>
              </a:r>
              <a:endParaRPr lang="ko-KR" altLang="en-US" sz="900" dirty="0">
                <a:solidFill>
                  <a:schemeClr val="tx1">
                    <a:lumMod val="75000"/>
                    <a:lumOff val="25000"/>
                  </a:schemeClr>
                </a:solidFill>
                <a:cs typeface="Arial" pitchFamily="34" charset="0"/>
              </a:endParaRPr>
            </a:p>
          </p:txBody>
        </p:sp>
      </p:grpSp>
      <p:grpSp>
        <p:nvGrpSpPr>
          <p:cNvPr id="26" name="Group 19">
            <a:extLst>
              <a:ext uri="{FF2B5EF4-FFF2-40B4-BE49-F238E27FC236}">
                <a16:creationId xmlns:a16="http://schemas.microsoft.com/office/drawing/2014/main" id="{B7D83347-0A55-498D-B81A-7013B7CD0714}"/>
              </a:ext>
            </a:extLst>
          </p:cNvPr>
          <p:cNvGrpSpPr/>
          <p:nvPr/>
        </p:nvGrpSpPr>
        <p:grpSpPr>
          <a:xfrm>
            <a:off x="6614595" y="2602773"/>
            <a:ext cx="2207864" cy="809069"/>
            <a:chOff x="993672" y="3698889"/>
            <a:chExt cx="1998939" cy="1078759"/>
          </a:xfrm>
        </p:grpSpPr>
        <p:sp>
          <p:nvSpPr>
            <p:cNvPr id="27" name="TextBox 9">
              <a:extLst>
                <a:ext uri="{FF2B5EF4-FFF2-40B4-BE49-F238E27FC236}">
                  <a16:creationId xmlns:a16="http://schemas.microsoft.com/office/drawing/2014/main" id="{413B141C-C790-452D-B33C-E4C7C62914A8}"/>
                </a:ext>
              </a:extLst>
            </p:cNvPr>
            <p:cNvSpPr txBox="1"/>
            <p:nvPr/>
          </p:nvSpPr>
          <p:spPr>
            <a:xfrm>
              <a:off x="993672" y="3698889"/>
              <a:ext cx="1989414" cy="338555"/>
            </a:xfrm>
            <a:prstGeom prst="rect">
              <a:avLst/>
            </a:prstGeom>
            <a:noFill/>
          </p:spPr>
          <p:txBody>
            <a:bodyPr wrap="square" rtlCol="0">
              <a:spAutoFit/>
            </a:bodyPr>
            <a:lstStyle/>
            <a:p>
              <a:r>
                <a:rPr lang="en-US" altLang="ko-KR" sz="1050" b="1" dirty="0">
                  <a:solidFill>
                    <a:schemeClr val="tx1">
                      <a:lumMod val="75000"/>
                      <a:lumOff val="25000"/>
                    </a:schemeClr>
                  </a:solidFill>
                  <a:cs typeface="Arial" pitchFamily="34" charset="0"/>
                </a:rPr>
                <a:t>Add Text</a:t>
              </a:r>
              <a:endParaRPr lang="ko-KR" altLang="en-US" sz="1050" b="1" dirty="0">
                <a:solidFill>
                  <a:schemeClr val="tx1">
                    <a:lumMod val="75000"/>
                    <a:lumOff val="25000"/>
                  </a:schemeClr>
                </a:solidFill>
                <a:cs typeface="Arial" pitchFamily="34" charset="0"/>
              </a:endParaRPr>
            </a:p>
          </p:txBody>
        </p:sp>
        <p:sp>
          <p:nvSpPr>
            <p:cNvPr id="28" name="TextBox 10">
              <a:extLst>
                <a:ext uri="{FF2B5EF4-FFF2-40B4-BE49-F238E27FC236}">
                  <a16:creationId xmlns:a16="http://schemas.microsoft.com/office/drawing/2014/main" id="{1013F2B4-F5F2-45B9-8352-8B8C8B016FCD}"/>
                </a:ext>
              </a:extLst>
            </p:cNvPr>
            <p:cNvSpPr txBox="1"/>
            <p:nvPr/>
          </p:nvSpPr>
          <p:spPr>
            <a:xfrm>
              <a:off x="1003197" y="3915873"/>
              <a:ext cx="1989414" cy="861775"/>
            </a:xfrm>
            <a:prstGeom prst="rect">
              <a:avLst/>
            </a:prstGeom>
            <a:noFill/>
          </p:spPr>
          <p:txBody>
            <a:bodyPr wrap="square" rtlCol="0">
              <a:spAutoFit/>
            </a:bodyPr>
            <a:lstStyle/>
            <a:p>
              <a:r>
                <a:rPr lang="en-US" altLang="ko-KR" sz="900" dirty="0">
                  <a:solidFill>
                    <a:schemeClr val="tx1">
                      <a:lumMod val="75000"/>
                      <a:lumOff val="25000"/>
                    </a:schemeClr>
                  </a:solidFill>
                  <a:cs typeface="Arial" pitchFamily="34" charset="0"/>
                </a:rPr>
                <a:t>Get a modern PowerPoint  Presentation that is beautifully designed. </a:t>
              </a:r>
              <a:r>
                <a:rPr lang="en-US" altLang="ko-KR" sz="900" dirty="0">
                  <a:solidFill>
                    <a:schemeClr val="tx1">
                      <a:lumMod val="75000"/>
                      <a:lumOff val="25000"/>
                    </a:schemeClr>
                  </a:solidFill>
                  <a:ea typeface="FZShuTi" pitchFamily="2" charset="-122"/>
                  <a:cs typeface="Arial" pitchFamily="34" charset="0"/>
                </a:rPr>
                <a:t>Easy to change colors, photos. </a:t>
              </a:r>
              <a:endParaRPr lang="ko-KR" altLang="en-US" sz="900" dirty="0">
                <a:solidFill>
                  <a:schemeClr val="tx1">
                    <a:lumMod val="75000"/>
                    <a:lumOff val="25000"/>
                  </a:schemeClr>
                </a:solidFill>
                <a:cs typeface="Arial" pitchFamily="34" charset="0"/>
              </a:endParaRPr>
            </a:p>
          </p:txBody>
        </p:sp>
      </p:grpSp>
      <p:grpSp>
        <p:nvGrpSpPr>
          <p:cNvPr id="29" name="Group 22">
            <a:extLst>
              <a:ext uri="{FF2B5EF4-FFF2-40B4-BE49-F238E27FC236}">
                <a16:creationId xmlns:a16="http://schemas.microsoft.com/office/drawing/2014/main" id="{CE47C180-91FD-4BB9-BC04-0E617A5507D5}"/>
              </a:ext>
            </a:extLst>
          </p:cNvPr>
          <p:cNvGrpSpPr/>
          <p:nvPr/>
        </p:nvGrpSpPr>
        <p:grpSpPr>
          <a:xfrm>
            <a:off x="778782" y="1311631"/>
            <a:ext cx="2197853" cy="809069"/>
            <a:chOff x="993672" y="3698889"/>
            <a:chExt cx="1998939" cy="1078759"/>
          </a:xfrm>
        </p:grpSpPr>
        <p:sp>
          <p:nvSpPr>
            <p:cNvPr id="30" name="TextBox 12">
              <a:extLst>
                <a:ext uri="{FF2B5EF4-FFF2-40B4-BE49-F238E27FC236}">
                  <a16:creationId xmlns:a16="http://schemas.microsoft.com/office/drawing/2014/main" id="{86090DEF-BF5A-4376-9330-66F167620AEA}"/>
                </a:ext>
              </a:extLst>
            </p:cNvPr>
            <p:cNvSpPr txBox="1"/>
            <p:nvPr/>
          </p:nvSpPr>
          <p:spPr>
            <a:xfrm>
              <a:off x="993672" y="3698889"/>
              <a:ext cx="1989414" cy="338555"/>
            </a:xfrm>
            <a:prstGeom prst="rect">
              <a:avLst/>
            </a:prstGeom>
            <a:noFill/>
          </p:spPr>
          <p:txBody>
            <a:bodyPr wrap="square" rtlCol="0">
              <a:spAutoFit/>
            </a:bodyPr>
            <a:lstStyle/>
            <a:p>
              <a:pPr algn="r"/>
              <a:r>
                <a:rPr lang="en-US" altLang="ko-KR" sz="1050" b="1" dirty="0">
                  <a:solidFill>
                    <a:schemeClr val="tx1">
                      <a:lumMod val="75000"/>
                      <a:lumOff val="25000"/>
                    </a:schemeClr>
                  </a:solidFill>
                  <a:cs typeface="Arial" pitchFamily="34" charset="0"/>
                </a:rPr>
                <a:t>Add Text</a:t>
              </a:r>
              <a:endParaRPr lang="ko-KR" altLang="en-US" sz="1050" b="1" dirty="0">
                <a:solidFill>
                  <a:schemeClr val="tx1">
                    <a:lumMod val="75000"/>
                    <a:lumOff val="25000"/>
                  </a:schemeClr>
                </a:solidFill>
                <a:cs typeface="Arial" pitchFamily="34" charset="0"/>
              </a:endParaRPr>
            </a:p>
          </p:txBody>
        </p:sp>
        <p:sp>
          <p:nvSpPr>
            <p:cNvPr id="31" name="TextBox 13">
              <a:extLst>
                <a:ext uri="{FF2B5EF4-FFF2-40B4-BE49-F238E27FC236}">
                  <a16:creationId xmlns:a16="http://schemas.microsoft.com/office/drawing/2014/main" id="{D8F88752-CFBF-42A0-A669-41FA5F652E78}"/>
                </a:ext>
              </a:extLst>
            </p:cNvPr>
            <p:cNvSpPr txBox="1"/>
            <p:nvPr/>
          </p:nvSpPr>
          <p:spPr>
            <a:xfrm>
              <a:off x="1003197" y="3915873"/>
              <a:ext cx="1989414" cy="861775"/>
            </a:xfrm>
            <a:prstGeom prst="rect">
              <a:avLst/>
            </a:prstGeom>
            <a:noFill/>
          </p:spPr>
          <p:txBody>
            <a:bodyPr wrap="square" rtlCol="0">
              <a:spAutoFit/>
            </a:bodyPr>
            <a:lstStyle/>
            <a:p>
              <a:pPr algn="r"/>
              <a:r>
                <a:rPr lang="en-US" altLang="ko-KR" sz="900" dirty="0">
                  <a:solidFill>
                    <a:schemeClr val="tx1">
                      <a:lumMod val="75000"/>
                      <a:lumOff val="25000"/>
                    </a:schemeClr>
                  </a:solidFill>
                  <a:cs typeface="Arial" pitchFamily="34" charset="0"/>
                </a:rPr>
                <a:t>Get a modern PowerPoint  Presentation that is beautifully designed.</a:t>
              </a:r>
              <a:r>
                <a:rPr lang="en-US" altLang="ko-KR" sz="900" dirty="0">
                  <a:solidFill>
                    <a:schemeClr val="tx1">
                      <a:lumMod val="75000"/>
                      <a:lumOff val="25000"/>
                    </a:schemeClr>
                  </a:solidFill>
                  <a:ea typeface="FZShuTi" pitchFamily="2" charset="-122"/>
                  <a:cs typeface="Arial" pitchFamily="34" charset="0"/>
                </a:rPr>
                <a:t> Easy to change colors, photos. </a:t>
              </a:r>
              <a:endParaRPr lang="ko-KR" altLang="en-US" sz="900" dirty="0">
                <a:solidFill>
                  <a:schemeClr val="tx1">
                    <a:lumMod val="75000"/>
                    <a:lumOff val="25000"/>
                  </a:schemeClr>
                </a:solidFill>
                <a:cs typeface="Arial" pitchFamily="34" charset="0"/>
              </a:endParaRPr>
            </a:p>
          </p:txBody>
        </p:sp>
      </p:grpSp>
      <p:grpSp>
        <p:nvGrpSpPr>
          <p:cNvPr id="32" name="Group 25">
            <a:extLst>
              <a:ext uri="{FF2B5EF4-FFF2-40B4-BE49-F238E27FC236}">
                <a16:creationId xmlns:a16="http://schemas.microsoft.com/office/drawing/2014/main" id="{F08FAFFE-903C-4215-AA3A-9F8B0648CB2E}"/>
              </a:ext>
            </a:extLst>
          </p:cNvPr>
          <p:cNvGrpSpPr/>
          <p:nvPr/>
        </p:nvGrpSpPr>
        <p:grpSpPr>
          <a:xfrm>
            <a:off x="6047304" y="1354726"/>
            <a:ext cx="2207864" cy="809069"/>
            <a:chOff x="993672" y="3698889"/>
            <a:chExt cx="1998939" cy="1078759"/>
          </a:xfrm>
        </p:grpSpPr>
        <p:sp>
          <p:nvSpPr>
            <p:cNvPr id="33" name="TextBox 15">
              <a:extLst>
                <a:ext uri="{FF2B5EF4-FFF2-40B4-BE49-F238E27FC236}">
                  <a16:creationId xmlns:a16="http://schemas.microsoft.com/office/drawing/2014/main" id="{E91647A5-645D-4B76-A354-1019D9BE2278}"/>
                </a:ext>
              </a:extLst>
            </p:cNvPr>
            <p:cNvSpPr txBox="1"/>
            <p:nvPr/>
          </p:nvSpPr>
          <p:spPr>
            <a:xfrm>
              <a:off x="993672" y="3698889"/>
              <a:ext cx="1989414" cy="338555"/>
            </a:xfrm>
            <a:prstGeom prst="rect">
              <a:avLst/>
            </a:prstGeom>
            <a:noFill/>
          </p:spPr>
          <p:txBody>
            <a:bodyPr wrap="square" rtlCol="0">
              <a:spAutoFit/>
            </a:bodyPr>
            <a:lstStyle/>
            <a:p>
              <a:r>
                <a:rPr lang="en-US" altLang="ko-KR" sz="1050" b="1" dirty="0">
                  <a:solidFill>
                    <a:schemeClr val="tx1">
                      <a:lumMod val="75000"/>
                      <a:lumOff val="25000"/>
                    </a:schemeClr>
                  </a:solidFill>
                  <a:cs typeface="Arial" pitchFamily="34" charset="0"/>
                </a:rPr>
                <a:t>Add Text</a:t>
              </a:r>
              <a:endParaRPr lang="ko-KR" altLang="en-US" sz="1050" b="1" dirty="0">
                <a:solidFill>
                  <a:schemeClr val="tx1">
                    <a:lumMod val="75000"/>
                    <a:lumOff val="25000"/>
                  </a:schemeClr>
                </a:solidFill>
                <a:cs typeface="Arial" pitchFamily="34" charset="0"/>
              </a:endParaRPr>
            </a:p>
          </p:txBody>
        </p:sp>
        <p:sp>
          <p:nvSpPr>
            <p:cNvPr id="34" name="TextBox 16">
              <a:extLst>
                <a:ext uri="{FF2B5EF4-FFF2-40B4-BE49-F238E27FC236}">
                  <a16:creationId xmlns:a16="http://schemas.microsoft.com/office/drawing/2014/main" id="{8D7F79FB-B5DB-4A1F-8054-FC06516B6735}"/>
                </a:ext>
              </a:extLst>
            </p:cNvPr>
            <p:cNvSpPr txBox="1"/>
            <p:nvPr/>
          </p:nvSpPr>
          <p:spPr>
            <a:xfrm>
              <a:off x="1003197" y="3915873"/>
              <a:ext cx="1989414" cy="861775"/>
            </a:xfrm>
            <a:prstGeom prst="rect">
              <a:avLst/>
            </a:prstGeom>
            <a:noFill/>
          </p:spPr>
          <p:txBody>
            <a:bodyPr wrap="square" rtlCol="0">
              <a:spAutoFit/>
            </a:bodyPr>
            <a:lstStyle/>
            <a:p>
              <a:r>
                <a:rPr lang="en-US" altLang="ko-KR" sz="900" dirty="0">
                  <a:solidFill>
                    <a:schemeClr val="tx1">
                      <a:lumMod val="75000"/>
                      <a:lumOff val="25000"/>
                    </a:schemeClr>
                  </a:solidFill>
                  <a:cs typeface="Arial" pitchFamily="34" charset="0"/>
                </a:rPr>
                <a:t>Get a modern PowerPoint  Presentation that is beautifully designed.</a:t>
              </a:r>
              <a:r>
                <a:rPr lang="en-US" altLang="ko-KR" sz="900" dirty="0">
                  <a:solidFill>
                    <a:schemeClr val="tx1">
                      <a:lumMod val="75000"/>
                      <a:lumOff val="25000"/>
                    </a:schemeClr>
                  </a:solidFill>
                  <a:ea typeface="FZShuTi" pitchFamily="2" charset="-122"/>
                  <a:cs typeface="Arial" pitchFamily="34" charset="0"/>
                </a:rPr>
                <a:t> Easy to change colors, photos. </a:t>
              </a:r>
              <a:endParaRPr lang="ko-KR" altLang="en-US" sz="900" dirty="0">
                <a:solidFill>
                  <a:schemeClr val="tx1">
                    <a:lumMod val="75000"/>
                    <a:lumOff val="25000"/>
                  </a:schemeClr>
                </a:solidFill>
                <a:cs typeface="Arial" pitchFamily="34" charset="0"/>
              </a:endParaRPr>
            </a:p>
          </p:txBody>
        </p:sp>
      </p:grpSp>
      <p:grpSp>
        <p:nvGrpSpPr>
          <p:cNvPr id="35" name="Group 28">
            <a:extLst>
              <a:ext uri="{FF2B5EF4-FFF2-40B4-BE49-F238E27FC236}">
                <a16:creationId xmlns:a16="http://schemas.microsoft.com/office/drawing/2014/main" id="{9272AFA1-FFF6-4F34-AD3D-5041B45E21CA}"/>
              </a:ext>
            </a:extLst>
          </p:cNvPr>
          <p:cNvGrpSpPr/>
          <p:nvPr/>
        </p:nvGrpSpPr>
        <p:grpSpPr>
          <a:xfrm>
            <a:off x="205735" y="2559677"/>
            <a:ext cx="2197853" cy="809069"/>
            <a:chOff x="993672" y="3698889"/>
            <a:chExt cx="1998939" cy="1078759"/>
          </a:xfrm>
        </p:grpSpPr>
        <p:sp>
          <p:nvSpPr>
            <p:cNvPr id="36" name="TextBox 18">
              <a:extLst>
                <a:ext uri="{FF2B5EF4-FFF2-40B4-BE49-F238E27FC236}">
                  <a16:creationId xmlns:a16="http://schemas.microsoft.com/office/drawing/2014/main" id="{5AA80D40-9B46-4773-BF2F-7CA7432AE998}"/>
                </a:ext>
              </a:extLst>
            </p:cNvPr>
            <p:cNvSpPr txBox="1"/>
            <p:nvPr/>
          </p:nvSpPr>
          <p:spPr>
            <a:xfrm>
              <a:off x="993672" y="3698889"/>
              <a:ext cx="1989414" cy="338555"/>
            </a:xfrm>
            <a:prstGeom prst="rect">
              <a:avLst/>
            </a:prstGeom>
            <a:noFill/>
          </p:spPr>
          <p:txBody>
            <a:bodyPr wrap="square" rtlCol="0">
              <a:spAutoFit/>
            </a:bodyPr>
            <a:lstStyle/>
            <a:p>
              <a:pPr algn="r"/>
              <a:r>
                <a:rPr lang="en-US" altLang="ko-KR" sz="1050" b="1" dirty="0">
                  <a:solidFill>
                    <a:schemeClr val="tx1">
                      <a:lumMod val="75000"/>
                      <a:lumOff val="25000"/>
                    </a:schemeClr>
                  </a:solidFill>
                  <a:cs typeface="Arial" pitchFamily="34" charset="0"/>
                </a:rPr>
                <a:t>Add Text</a:t>
              </a:r>
              <a:endParaRPr lang="ko-KR" altLang="en-US" sz="1050" b="1" dirty="0">
                <a:solidFill>
                  <a:schemeClr val="tx1">
                    <a:lumMod val="75000"/>
                    <a:lumOff val="25000"/>
                  </a:schemeClr>
                </a:solidFill>
                <a:cs typeface="Arial" pitchFamily="34" charset="0"/>
              </a:endParaRPr>
            </a:p>
          </p:txBody>
        </p:sp>
        <p:sp>
          <p:nvSpPr>
            <p:cNvPr id="37" name="TextBox 19">
              <a:extLst>
                <a:ext uri="{FF2B5EF4-FFF2-40B4-BE49-F238E27FC236}">
                  <a16:creationId xmlns:a16="http://schemas.microsoft.com/office/drawing/2014/main" id="{4520AD7A-1FCF-4978-9A21-88C22492BAE2}"/>
                </a:ext>
              </a:extLst>
            </p:cNvPr>
            <p:cNvSpPr txBox="1"/>
            <p:nvPr/>
          </p:nvSpPr>
          <p:spPr>
            <a:xfrm>
              <a:off x="1003197" y="3915873"/>
              <a:ext cx="1989414" cy="861775"/>
            </a:xfrm>
            <a:prstGeom prst="rect">
              <a:avLst/>
            </a:prstGeom>
            <a:noFill/>
          </p:spPr>
          <p:txBody>
            <a:bodyPr wrap="square" rtlCol="0">
              <a:spAutoFit/>
            </a:bodyPr>
            <a:lstStyle/>
            <a:p>
              <a:pPr algn="r"/>
              <a:r>
                <a:rPr lang="en-US" altLang="ko-KR" sz="900" dirty="0">
                  <a:solidFill>
                    <a:schemeClr val="tx1">
                      <a:lumMod val="75000"/>
                      <a:lumOff val="25000"/>
                    </a:schemeClr>
                  </a:solidFill>
                  <a:cs typeface="Arial" pitchFamily="34" charset="0"/>
                </a:rPr>
                <a:t>Get a modern PowerPoint  Presentation that is beautifully designed.</a:t>
              </a:r>
              <a:r>
                <a:rPr lang="en-US" altLang="ko-KR" sz="900" dirty="0">
                  <a:solidFill>
                    <a:schemeClr val="tx1">
                      <a:lumMod val="75000"/>
                      <a:lumOff val="25000"/>
                    </a:schemeClr>
                  </a:solidFill>
                  <a:ea typeface="FZShuTi" pitchFamily="2" charset="-122"/>
                  <a:cs typeface="Arial" pitchFamily="34" charset="0"/>
                </a:rPr>
                <a:t> Easy to change colors, photos. </a:t>
              </a:r>
              <a:endParaRPr lang="ko-KR" altLang="en-US" sz="900" dirty="0">
                <a:solidFill>
                  <a:schemeClr val="tx1">
                    <a:lumMod val="75000"/>
                    <a:lumOff val="25000"/>
                  </a:schemeClr>
                </a:solidFill>
                <a:cs typeface="Arial" pitchFamily="34" charset="0"/>
              </a:endParaRPr>
            </a:p>
          </p:txBody>
        </p:sp>
      </p:grpSp>
      <p:sp>
        <p:nvSpPr>
          <p:cNvPr id="38" name="Donut 6">
            <a:extLst>
              <a:ext uri="{FF2B5EF4-FFF2-40B4-BE49-F238E27FC236}">
                <a16:creationId xmlns:a16="http://schemas.microsoft.com/office/drawing/2014/main" id="{D5481A60-377A-4578-90D6-D63FA4F453EA}"/>
              </a:ext>
            </a:extLst>
          </p:cNvPr>
          <p:cNvSpPr/>
          <p:nvPr/>
        </p:nvSpPr>
        <p:spPr>
          <a:xfrm>
            <a:off x="3336258" y="1698057"/>
            <a:ext cx="2459440" cy="2459441"/>
          </a:xfrm>
          <a:prstGeom prst="donut">
            <a:avLst>
              <a:gd name="adj" fmla="val 1907"/>
            </a:avLst>
          </a:prstGeom>
          <a:solidFill>
            <a:srgbClr val="E2898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1050">
              <a:solidFill>
                <a:schemeClr val="tx1"/>
              </a:solidFill>
            </a:endParaRPr>
          </a:p>
        </p:txBody>
      </p:sp>
      <p:sp>
        <p:nvSpPr>
          <p:cNvPr id="85" name="TextBox 12">
            <a:extLst>
              <a:ext uri="{FF2B5EF4-FFF2-40B4-BE49-F238E27FC236}">
                <a16:creationId xmlns:a16="http://schemas.microsoft.com/office/drawing/2014/main" id="{86090DEF-BF5A-4376-9330-66F167620AEA}"/>
              </a:ext>
            </a:extLst>
          </p:cNvPr>
          <p:cNvSpPr txBox="1"/>
          <p:nvPr/>
        </p:nvSpPr>
        <p:spPr>
          <a:xfrm>
            <a:off x="2691600" y="1587318"/>
            <a:ext cx="1000966" cy="715581"/>
          </a:xfrm>
          <a:prstGeom prst="rect">
            <a:avLst/>
          </a:prstGeom>
          <a:noFill/>
        </p:spPr>
        <p:txBody>
          <a:bodyPr wrap="square" rtlCol="0">
            <a:spAutoFit/>
          </a:bodyPr>
          <a:lstStyle/>
          <a:p>
            <a:pPr algn="r"/>
            <a:r>
              <a:rPr lang="en-US" altLang="ko-KR" sz="4050" b="1" dirty="0">
                <a:solidFill>
                  <a:schemeClr val="bg1"/>
                </a:solidFill>
                <a:cs typeface="Arial" pitchFamily="34" charset="0"/>
              </a:rPr>
              <a:t>1</a:t>
            </a:r>
            <a:endParaRPr lang="ko-KR" altLang="en-US" sz="4050" b="1" dirty="0">
              <a:solidFill>
                <a:schemeClr val="bg1"/>
              </a:solidFill>
              <a:cs typeface="Arial" pitchFamily="34" charset="0"/>
            </a:endParaRPr>
          </a:p>
        </p:txBody>
      </p:sp>
      <p:sp>
        <p:nvSpPr>
          <p:cNvPr id="86" name="TextBox 12">
            <a:extLst>
              <a:ext uri="{FF2B5EF4-FFF2-40B4-BE49-F238E27FC236}">
                <a16:creationId xmlns:a16="http://schemas.microsoft.com/office/drawing/2014/main" id="{86090DEF-BF5A-4376-9330-66F167620AEA}"/>
              </a:ext>
            </a:extLst>
          </p:cNvPr>
          <p:cNvSpPr txBox="1"/>
          <p:nvPr/>
        </p:nvSpPr>
        <p:spPr>
          <a:xfrm>
            <a:off x="2203085" y="2507466"/>
            <a:ext cx="1000966" cy="715581"/>
          </a:xfrm>
          <a:prstGeom prst="rect">
            <a:avLst/>
          </a:prstGeom>
          <a:noFill/>
        </p:spPr>
        <p:txBody>
          <a:bodyPr wrap="square" rtlCol="0">
            <a:spAutoFit/>
          </a:bodyPr>
          <a:lstStyle/>
          <a:p>
            <a:pPr algn="r"/>
            <a:r>
              <a:rPr lang="en-US" altLang="ko-KR" sz="4050" b="1" dirty="0">
                <a:solidFill>
                  <a:schemeClr val="bg1"/>
                </a:solidFill>
                <a:cs typeface="Arial" pitchFamily="34" charset="0"/>
              </a:rPr>
              <a:t>2</a:t>
            </a:r>
            <a:endParaRPr lang="ko-KR" altLang="en-US" sz="4050" b="1" dirty="0">
              <a:solidFill>
                <a:schemeClr val="bg1"/>
              </a:solidFill>
              <a:cs typeface="Arial" pitchFamily="34" charset="0"/>
            </a:endParaRPr>
          </a:p>
        </p:txBody>
      </p:sp>
      <p:sp>
        <p:nvSpPr>
          <p:cNvPr id="87" name="TextBox 12">
            <a:extLst>
              <a:ext uri="{FF2B5EF4-FFF2-40B4-BE49-F238E27FC236}">
                <a16:creationId xmlns:a16="http://schemas.microsoft.com/office/drawing/2014/main" id="{86090DEF-BF5A-4376-9330-66F167620AEA}"/>
              </a:ext>
            </a:extLst>
          </p:cNvPr>
          <p:cNvSpPr txBox="1"/>
          <p:nvPr/>
        </p:nvSpPr>
        <p:spPr>
          <a:xfrm>
            <a:off x="2684191" y="3520660"/>
            <a:ext cx="1000966" cy="715581"/>
          </a:xfrm>
          <a:prstGeom prst="rect">
            <a:avLst/>
          </a:prstGeom>
          <a:noFill/>
        </p:spPr>
        <p:txBody>
          <a:bodyPr wrap="square" rtlCol="0">
            <a:spAutoFit/>
          </a:bodyPr>
          <a:lstStyle/>
          <a:p>
            <a:pPr algn="r"/>
            <a:r>
              <a:rPr lang="en-US" altLang="ko-KR" sz="4050" b="1" dirty="0">
                <a:solidFill>
                  <a:schemeClr val="bg1"/>
                </a:solidFill>
                <a:cs typeface="Arial" pitchFamily="34" charset="0"/>
              </a:rPr>
              <a:t>3</a:t>
            </a:r>
            <a:endParaRPr lang="ko-KR" altLang="en-US" sz="4050" b="1" dirty="0">
              <a:solidFill>
                <a:schemeClr val="bg1"/>
              </a:solidFill>
              <a:cs typeface="Arial" pitchFamily="34" charset="0"/>
            </a:endParaRPr>
          </a:p>
        </p:txBody>
      </p:sp>
      <p:sp>
        <p:nvSpPr>
          <p:cNvPr id="88" name="TextBox 12">
            <a:extLst>
              <a:ext uri="{FF2B5EF4-FFF2-40B4-BE49-F238E27FC236}">
                <a16:creationId xmlns:a16="http://schemas.microsoft.com/office/drawing/2014/main" id="{86090DEF-BF5A-4376-9330-66F167620AEA}"/>
              </a:ext>
            </a:extLst>
          </p:cNvPr>
          <p:cNvSpPr txBox="1"/>
          <p:nvPr/>
        </p:nvSpPr>
        <p:spPr>
          <a:xfrm>
            <a:off x="5035817" y="1565547"/>
            <a:ext cx="1000966" cy="715581"/>
          </a:xfrm>
          <a:prstGeom prst="rect">
            <a:avLst/>
          </a:prstGeom>
          <a:noFill/>
        </p:spPr>
        <p:txBody>
          <a:bodyPr wrap="square" rtlCol="0">
            <a:spAutoFit/>
          </a:bodyPr>
          <a:lstStyle/>
          <a:p>
            <a:pPr algn="r"/>
            <a:r>
              <a:rPr lang="en-US" altLang="ko-KR" sz="4050" b="1" dirty="0">
                <a:solidFill>
                  <a:schemeClr val="bg1"/>
                </a:solidFill>
                <a:cs typeface="Arial" pitchFamily="34" charset="0"/>
              </a:rPr>
              <a:t>4</a:t>
            </a:r>
            <a:endParaRPr lang="ko-KR" altLang="en-US" sz="4050" b="1" dirty="0">
              <a:solidFill>
                <a:schemeClr val="bg1"/>
              </a:solidFill>
              <a:cs typeface="Arial" pitchFamily="34" charset="0"/>
            </a:endParaRPr>
          </a:p>
        </p:txBody>
      </p:sp>
      <p:sp>
        <p:nvSpPr>
          <p:cNvPr id="89" name="TextBox 12">
            <a:extLst>
              <a:ext uri="{FF2B5EF4-FFF2-40B4-BE49-F238E27FC236}">
                <a16:creationId xmlns:a16="http://schemas.microsoft.com/office/drawing/2014/main" id="{86090DEF-BF5A-4376-9330-66F167620AEA}"/>
              </a:ext>
            </a:extLst>
          </p:cNvPr>
          <p:cNvSpPr txBox="1"/>
          <p:nvPr/>
        </p:nvSpPr>
        <p:spPr>
          <a:xfrm>
            <a:off x="5313678" y="2615456"/>
            <a:ext cx="1000966" cy="715581"/>
          </a:xfrm>
          <a:prstGeom prst="rect">
            <a:avLst/>
          </a:prstGeom>
          <a:noFill/>
        </p:spPr>
        <p:txBody>
          <a:bodyPr wrap="square" rtlCol="0">
            <a:spAutoFit/>
          </a:bodyPr>
          <a:lstStyle/>
          <a:p>
            <a:pPr algn="r"/>
            <a:r>
              <a:rPr lang="en-US" altLang="ko-KR" sz="4050" b="1" dirty="0">
                <a:solidFill>
                  <a:schemeClr val="bg1"/>
                </a:solidFill>
                <a:cs typeface="Arial" pitchFamily="34" charset="0"/>
              </a:rPr>
              <a:t>5</a:t>
            </a:r>
            <a:endParaRPr lang="ko-KR" altLang="en-US" sz="4050" b="1" dirty="0">
              <a:solidFill>
                <a:schemeClr val="bg1"/>
              </a:solidFill>
              <a:cs typeface="Arial" pitchFamily="34" charset="0"/>
            </a:endParaRPr>
          </a:p>
        </p:txBody>
      </p:sp>
      <p:sp>
        <p:nvSpPr>
          <p:cNvPr id="90" name="TextBox 12">
            <a:extLst>
              <a:ext uri="{FF2B5EF4-FFF2-40B4-BE49-F238E27FC236}">
                <a16:creationId xmlns:a16="http://schemas.microsoft.com/office/drawing/2014/main" id="{86090DEF-BF5A-4376-9330-66F167620AEA}"/>
              </a:ext>
            </a:extLst>
          </p:cNvPr>
          <p:cNvSpPr txBox="1"/>
          <p:nvPr/>
        </p:nvSpPr>
        <p:spPr>
          <a:xfrm>
            <a:off x="4853427" y="3616903"/>
            <a:ext cx="1000966" cy="715581"/>
          </a:xfrm>
          <a:prstGeom prst="rect">
            <a:avLst/>
          </a:prstGeom>
          <a:noFill/>
        </p:spPr>
        <p:txBody>
          <a:bodyPr wrap="square" rtlCol="0">
            <a:spAutoFit/>
          </a:bodyPr>
          <a:lstStyle/>
          <a:p>
            <a:pPr algn="r"/>
            <a:r>
              <a:rPr lang="en-US" altLang="ko-KR" sz="4050" b="1" dirty="0">
                <a:solidFill>
                  <a:schemeClr val="bg1"/>
                </a:solidFill>
                <a:cs typeface="Arial" pitchFamily="34" charset="0"/>
              </a:rPr>
              <a:t>6</a:t>
            </a:r>
            <a:endParaRPr lang="ko-KR" altLang="en-US" sz="4050" b="1" dirty="0">
              <a:solidFill>
                <a:schemeClr val="bg1"/>
              </a:solidFill>
              <a:cs typeface="Arial" pitchFamily="34" charset="0"/>
            </a:endParaRPr>
          </a:p>
        </p:txBody>
      </p:sp>
      <p:pic>
        <p:nvPicPr>
          <p:cNvPr id="2" name="Imagen 1"/>
          <p:cNvPicPr>
            <a:picLocks noChangeAspect="1"/>
          </p:cNvPicPr>
          <p:nvPr/>
        </p:nvPicPr>
        <p:blipFill>
          <a:blip r:embed="rId2"/>
          <a:stretch>
            <a:fillRect/>
          </a:stretch>
        </p:blipFill>
        <p:spPr>
          <a:xfrm>
            <a:off x="3848709" y="2431496"/>
            <a:ext cx="1593678" cy="1208997"/>
          </a:xfrm>
          <a:prstGeom prst="rect">
            <a:avLst/>
          </a:prstGeom>
        </p:spPr>
      </p:pic>
      <p:sp>
        <p:nvSpPr>
          <p:cNvPr id="3" name="Freeform 5">
            <a:extLst>
              <a:ext uri="{FF2B5EF4-FFF2-40B4-BE49-F238E27FC236}">
                <a16:creationId xmlns:a16="http://schemas.microsoft.com/office/drawing/2014/main" id="{C3D8A368-CFDB-3AAE-5E45-A74D41880FF4}"/>
              </a:ext>
            </a:extLst>
          </p:cNvPr>
          <p:cNvSpPr/>
          <p:nvPr/>
        </p:nvSpPr>
        <p:spPr bwMode="auto">
          <a:xfrm rot="16200000" flipH="1" flipV="1">
            <a:off x="-367950" y="356147"/>
            <a:ext cx="1203822" cy="478146"/>
          </a:xfrm>
          <a:custGeom>
            <a:avLst/>
            <a:gdLst>
              <a:gd name="T0" fmla="*/ 5233 w 5233"/>
              <a:gd name="T1" fmla="*/ 1294 h 1294"/>
              <a:gd name="T2" fmla="*/ 0 w 5233"/>
              <a:gd name="T3" fmla="*/ 1294 h 1294"/>
              <a:gd name="T4" fmla="*/ 0 w 5233"/>
              <a:gd name="T5" fmla="*/ 0 h 1294"/>
              <a:gd name="T6" fmla="*/ 3097 w 5233"/>
              <a:gd name="T7" fmla="*/ 0 h 1294"/>
              <a:gd name="T8" fmla="*/ 5233 w 5233"/>
              <a:gd name="T9" fmla="*/ 1294 h 1294"/>
            </a:gdLst>
            <a:ahLst/>
            <a:cxnLst>
              <a:cxn ang="0">
                <a:pos x="T0" y="T1"/>
              </a:cxn>
              <a:cxn ang="0">
                <a:pos x="T2" y="T3"/>
              </a:cxn>
              <a:cxn ang="0">
                <a:pos x="T4" y="T5"/>
              </a:cxn>
              <a:cxn ang="0">
                <a:pos x="T6" y="T7"/>
              </a:cxn>
              <a:cxn ang="0">
                <a:pos x="T8" y="T9"/>
              </a:cxn>
            </a:cxnLst>
            <a:rect l="0" t="0" r="r" b="b"/>
            <a:pathLst>
              <a:path w="5233" h="1294">
                <a:moveTo>
                  <a:pt x="5233" y="1294"/>
                </a:moveTo>
                <a:lnTo>
                  <a:pt x="0" y="1294"/>
                </a:lnTo>
                <a:lnTo>
                  <a:pt x="0" y="0"/>
                </a:lnTo>
                <a:lnTo>
                  <a:pt x="3097" y="0"/>
                </a:lnTo>
                <a:lnTo>
                  <a:pt x="5233" y="1294"/>
                </a:lnTo>
                <a:close/>
              </a:path>
            </a:pathLst>
          </a:custGeom>
          <a:solidFill>
            <a:srgbClr val="6096C8"/>
          </a:solidFill>
          <a:ln>
            <a:noFill/>
          </a:ln>
        </p:spPr>
        <p:txBody>
          <a:bodyPr vert="horz" wrap="square" lIns="91440" tIns="45720" rIns="91440" bIns="45720" numCol="1" anchor="t" anchorCtr="0" compatLnSpc="1">
            <a:prstTxWarp prst="textNoShape">
              <a:avLst/>
            </a:prstTxWarp>
          </a:bodyPr>
          <a:lstStyle/>
          <a:p>
            <a:endParaRPr lang="es-ES" sz="2100">
              <a:solidFill>
                <a:schemeClr val="tx1">
                  <a:lumMod val="65000"/>
                  <a:lumOff val="35000"/>
                </a:schemeClr>
              </a:solidFill>
            </a:endParaRPr>
          </a:p>
        </p:txBody>
      </p:sp>
      <p:sp>
        <p:nvSpPr>
          <p:cNvPr id="4" name="Freeform 5">
            <a:extLst>
              <a:ext uri="{FF2B5EF4-FFF2-40B4-BE49-F238E27FC236}">
                <a16:creationId xmlns:a16="http://schemas.microsoft.com/office/drawing/2014/main" id="{F126D3F9-B226-9D54-2492-9DD0DFE7253F}"/>
              </a:ext>
            </a:extLst>
          </p:cNvPr>
          <p:cNvSpPr/>
          <p:nvPr/>
        </p:nvSpPr>
        <p:spPr bwMode="auto">
          <a:xfrm rot="16200000" flipH="1">
            <a:off x="8274957" y="362684"/>
            <a:ext cx="1243987" cy="494099"/>
          </a:xfrm>
          <a:custGeom>
            <a:avLst/>
            <a:gdLst>
              <a:gd name="T0" fmla="*/ 5233 w 5233"/>
              <a:gd name="T1" fmla="*/ 1294 h 1294"/>
              <a:gd name="T2" fmla="*/ 0 w 5233"/>
              <a:gd name="T3" fmla="*/ 1294 h 1294"/>
              <a:gd name="T4" fmla="*/ 0 w 5233"/>
              <a:gd name="T5" fmla="*/ 0 h 1294"/>
              <a:gd name="T6" fmla="*/ 3097 w 5233"/>
              <a:gd name="T7" fmla="*/ 0 h 1294"/>
              <a:gd name="T8" fmla="*/ 5233 w 5233"/>
              <a:gd name="T9" fmla="*/ 1294 h 1294"/>
            </a:gdLst>
            <a:ahLst/>
            <a:cxnLst>
              <a:cxn ang="0">
                <a:pos x="T0" y="T1"/>
              </a:cxn>
              <a:cxn ang="0">
                <a:pos x="T2" y="T3"/>
              </a:cxn>
              <a:cxn ang="0">
                <a:pos x="T4" y="T5"/>
              </a:cxn>
              <a:cxn ang="0">
                <a:pos x="T6" y="T7"/>
              </a:cxn>
              <a:cxn ang="0">
                <a:pos x="T8" y="T9"/>
              </a:cxn>
            </a:cxnLst>
            <a:rect l="0" t="0" r="r" b="b"/>
            <a:pathLst>
              <a:path w="5233" h="1294">
                <a:moveTo>
                  <a:pt x="5233" y="1294"/>
                </a:moveTo>
                <a:lnTo>
                  <a:pt x="0" y="1294"/>
                </a:lnTo>
                <a:lnTo>
                  <a:pt x="0" y="0"/>
                </a:lnTo>
                <a:lnTo>
                  <a:pt x="3097" y="0"/>
                </a:lnTo>
                <a:lnTo>
                  <a:pt x="5233" y="1294"/>
                </a:lnTo>
                <a:close/>
              </a:path>
            </a:pathLst>
          </a:custGeom>
          <a:solidFill>
            <a:srgbClr val="6096C8"/>
          </a:solidFill>
          <a:ln>
            <a:noFill/>
          </a:ln>
        </p:spPr>
        <p:txBody>
          <a:bodyPr vert="horz" wrap="square" lIns="91440" tIns="45720" rIns="91440" bIns="45720" numCol="1" anchor="t" anchorCtr="0" compatLnSpc="1">
            <a:prstTxWarp prst="textNoShape">
              <a:avLst/>
            </a:prstTxWarp>
          </a:bodyPr>
          <a:lstStyle/>
          <a:p>
            <a:endParaRPr lang="es-ES" sz="2100">
              <a:solidFill>
                <a:schemeClr val="tx1">
                  <a:lumMod val="65000"/>
                  <a:lumOff val="35000"/>
                </a:schemeClr>
              </a:solidFill>
            </a:endParaRPr>
          </a:p>
        </p:txBody>
      </p:sp>
      <p:grpSp>
        <p:nvGrpSpPr>
          <p:cNvPr id="5" name="Google Shape;6034;p88">
            <a:extLst>
              <a:ext uri="{FF2B5EF4-FFF2-40B4-BE49-F238E27FC236}">
                <a16:creationId xmlns:a16="http://schemas.microsoft.com/office/drawing/2014/main" id="{B6430CF4-4E32-B8CF-FB0D-821EA8035281}"/>
              </a:ext>
            </a:extLst>
          </p:cNvPr>
          <p:cNvGrpSpPr/>
          <p:nvPr/>
        </p:nvGrpSpPr>
        <p:grpSpPr>
          <a:xfrm>
            <a:off x="7458619" y="181347"/>
            <a:ext cx="1212346" cy="957137"/>
            <a:chOff x="-10007226" y="-743125"/>
            <a:chExt cx="8006101" cy="6320749"/>
          </a:xfrm>
        </p:grpSpPr>
        <p:sp>
          <p:nvSpPr>
            <p:cNvPr id="6" name="Google Shape;6035;p88">
              <a:extLst>
                <a:ext uri="{FF2B5EF4-FFF2-40B4-BE49-F238E27FC236}">
                  <a16:creationId xmlns:a16="http://schemas.microsoft.com/office/drawing/2014/main" id="{1AB09E2A-813F-1220-2D84-D0BF993AB73A}"/>
                </a:ext>
              </a:extLst>
            </p:cNvPr>
            <p:cNvSpPr/>
            <p:nvPr/>
          </p:nvSpPr>
          <p:spPr>
            <a:xfrm>
              <a:off x="-8984777" y="-743125"/>
              <a:ext cx="5960899" cy="5960874"/>
            </a:xfrm>
            <a:custGeom>
              <a:avLst/>
              <a:gdLst/>
              <a:ahLst/>
              <a:cxnLst/>
              <a:rect l="l" t="t" r="r" b="b"/>
              <a:pathLst>
                <a:path w="238436" h="238435" extrusionOk="0">
                  <a:moveTo>
                    <a:pt x="119218" y="1"/>
                  </a:moveTo>
                  <a:cubicBezTo>
                    <a:pt x="53377" y="1"/>
                    <a:pt x="1" y="53376"/>
                    <a:pt x="1" y="119218"/>
                  </a:cubicBezTo>
                  <a:cubicBezTo>
                    <a:pt x="1" y="185059"/>
                    <a:pt x="53377" y="238435"/>
                    <a:pt x="119218" y="238435"/>
                  </a:cubicBezTo>
                  <a:cubicBezTo>
                    <a:pt x="185060" y="238435"/>
                    <a:pt x="238435" y="185059"/>
                    <a:pt x="238435" y="119218"/>
                  </a:cubicBezTo>
                  <a:cubicBezTo>
                    <a:pt x="238435" y="53376"/>
                    <a:pt x="185060" y="1"/>
                    <a:pt x="1192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 name="Google Shape;6036;p88">
              <a:extLst>
                <a:ext uri="{FF2B5EF4-FFF2-40B4-BE49-F238E27FC236}">
                  <a16:creationId xmlns:a16="http://schemas.microsoft.com/office/drawing/2014/main" id="{B08F96B9-E55B-992B-7B14-30BC80BF8E18}"/>
                </a:ext>
              </a:extLst>
            </p:cNvPr>
            <p:cNvSpPr/>
            <p:nvPr/>
          </p:nvSpPr>
          <p:spPr>
            <a:xfrm>
              <a:off x="-4967225" y="464775"/>
              <a:ext cx="114424" cy="98349"/>
            </a:xfrm>
            <a:custGeom>
              <a:avLst/>
              <a:gdLst/>
              <a:ahLst/>
              <a:cxnLst/>
              <a:rect l="l" t="t" r="r" b="b"/>
              <a:pathLst>
                <a:path w="4577" h="3934" extrusionOk="0">
                  <a:moveTo>
                    <a:pt x="1840" y="1"/>
                  </a:moveTo>
                  <a:cubicBezTo>
                    <a:pt x="655" y="1"/>
                    <a:pt x="0" y="3437"/>
                    <a:pt x="1391" y="3846"/>
                  </a:cubicBezTo>
                  <a:cubicBezTo>
                    <a:pt x="1584" y="3905"/>
                    <a:pt x="1781" y="3933"/>
                    <a:pt x="1974" y="3933"/>
                  </a:cubicBezTo>
                  <a:cubicBezTo>
                    <a:pt x="3378" y="3933"/>
                    <a:pt x="4576" y="2434"/>
                    <a:pt x="2462" y="310"/>
                  </a:cubicBezTo>
                  <a:cubicBezTo>
                    <a:pt x="2245" y="94"/>
                    <a:pt x="2035" y="1"/>
                    <a:pt x="184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 name="Google Shape;6037;p88">
              <a:extLst>
                <a:ext uri="{FF2B5EF4-FFF2-40B4-BE49-F238E27FC236}">
                  <a16:creationId xmlns:a16="http://schemas.microsoft.com/office/drawing/2014/main" id="{224220CF-1F90-6110-438C-90662291183B}"/>
                </a:ext>
              </a:extLst>
            </p:cNvPr>
            <p:cNvSpPr/>
            <p:nvPr/>
          </p:nvSpPr>
          <p:spPr>
            <a:xfrm>
              <a:off x="-7323550" y="4612397"/>
              <a:ext cx="533127" cy="499701"/>
            </a:xfrm>
            <a:custGeom>
              <a:avLst/>
              <a:gdLst/>
              <a:ahLst/>
              <a:cxnLst/>
              <a:rect l="l" t="t" r="r" b="b"/>
              <a:pathLst>
                <a:path w="21325" h="19988" extrusionOk="0">
                  <a:moveTo>
                    <a:pt x="7713" y="0"/>
                  </a:moveTo>
                  <a:cubicBezTo>
                    <a:pt x="6004" y="0"/>
                    <a:pt x="4204" y="474"/>
                    <a:pt x="2941" y="1044"/>
                  </a:cubicBezTo>
                  <a:cubicBezTo>
                    <a:pt x="1" y="2390"/>
                    <a:pt x="525" y="8807"/>
                    <a:pt x="1429" y="12617"/>
                  </a:cubicBezTo>
                  <a:cubicBezTo>
                    <a:pt x="7740" y="15641"/>
                    <a:pt x="14360" y="18106"/>
                    <a:pt x="21218" y="19987"/>
                  </a:cubicBezTo>
                  <a:cubicBezTo>
                    <a:pt x="21325" y="19356"/>
                    <a:pt x="21170" y="18594"/>
                    <a:pt x="20622" y="17654"/>
                  </a:cubicBezTo>
                  <a:cubicBezTo>
                    <a:pt x="19110" y="15082"/>
                    <a:pt x="13395" y="8010"/>
                    <a:pt x="12586" y="3461"/>
                  </a:cubicBezTo>
                  <a:cubicBezTo>
                    <a:pt x="12129" y="851"/>
                    <a:pt x="10002" y="0"/>
                    <a:pt x="771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6038;p88">
              <a:extLst>
                <a:ext uri="{FF2B5EF4-FFF2-40B4-BE49-F238E27FC236}">
                  <a16:creationId xmlns:a16="http://schemas.microsoft.com/office/drawing/2014/main" id="{CEE2A1E6-3FD8-4D47-AF38-108B4EDB0612}"/>
                </a:ext>
              </a:extLst>
            </p:cNvPr>
            <p:cNvSpPr/>
            <p:nvPr/>
          </p:nvSpPr>
          <p:spPr>
            <a:xfrm>
              <a:off x="-5649225" y="-596377"/>
              <a:ext cx="2481277" cy="2314773"/>
            </a:xfrm>
            <a:custGeom>
              <a:avLst/>
              <a:gdLst/>
              <a:ahLst/>
              <a:cxnLst/>
              <a:rect l="l" t="t" r="r" b="b"/>
              <a:pathLst>
                <a:path w="99251" h="92591" extrusionOk="0">
                  <a:moveTo>
                    <a:pt x="22825" y="1"/>
                  </a:moveTo>
                  <a:lnTo>
                    <a:pt x="22825" y="1"/>
                  </a:lnTo>
                  <a:cubicBezTo>
                    <a:pt x="20896" y="4989"/>
                    <a:pt x="20360" y="9811"/>
                    <a:pt x="24646" y="10073"/>
                  </a:cubicBezTo>
                  <a:cubicBezTo>
                    <a:pt x="28932" y="10335"/>
                    <a:pt x="31349" y="11419"/>
                    <a:pt x="30004" y="14633"/>
                  </a:cubicBezTo>
                  <a:cubicBezTo>
                    <a:pt x="28671" y="17848"/>
                    <a:pt x="26789" y="18384"/>
                    <a:pt x="23837" y="20253"/>
                  </a:cubicBezTo>
                  <a:cubicBezTo>
                    <a:pt x="21786" y="21565"/>
                    <a:pt x="19602" y="23265"/>
                    <a:pt x="18286" y="23265"/>
                  </a:cubicBezTo>
                  <a:cubicBezTo>
                    <a:pt x="17715" y="23265"/>
                    <a:pt x="17307" y="22945"/>
                    <a:pt x="17145" y="22134"/>
                  </a:cubicBezTo>
                  <a:cubicBezTo>
                    <a:pt x="16610" y="19455"/>
                    <a:pt x="13395" y="15169"/>
                    <a:pt x="12323" y="12216"/>
                  </a:cubicBezTo>
                  <a:cubicBezTo>
                    <a:pt x="11547" y="10087"/>
                    <a:pt x="11190" y="7952"/>
                    <a:pt x="10238" y="7952"/>
                  </a:cubicBezTo>
                  <a:cubicBezTo>
                    <a:pt x="9875" y="7952"/>
                    <a:pt x="9426" y="8262"/>
                    <a:pt x="8835" y="9002"/>
                  </a:cubicBezTo>
                  <a:cubicBezTo>
                    <a:pt x="6704" y="11681"/>
                    <a:pt x="4144" y="14098"/>
                    <a:pt x="2072" y="17038"/>
                  </a:cubicBezTo>
                  <a:cubicBezTo>
                    <a:pt x="0" y="19991"/>
                    <a:pt x="4287" y="20253"/>
                    <a:pt x="8299" y="21860"/>
                  </a:cubicBezTo>
                  <a:cubicBezTo>
                    <a:pt x="12323" y="23468"/>
                    <a:pt x="13133" y="26147"/>
                    <a:pt x="12061" y="28028"/>
                  </a:cubicBezTo>
                  <a:cubicBezTo>
                    <a:pt x="10978" y="29897"/>
                    <a:pt x="13800" y="30516"/>
                    <a:pt x="14728" y="32576"/>
                  </a:cubicBezTo>
                  <a:cubicBezTo>
                    <a:pt x="15383" y="34005"/>
                    <a:pt x="16883" y="36862"/>
                    <a:pt x="14728" y="38208"/>
                  </a:cubicBezTo>
                  <a:cubicBezTo>
                    <a:pt x="14415" y="38402"/>
                    <a:pt x="13999" y="38483"/>
                    <a:pt x="13511" y="38483"/>
                  </a:cubicBezTo>
                  <a:cubicBezTo>
                    <a:pt x="11142" y="38483"/>
                    <a:pt x="7064" y="36587"/>
                    <a:pt x="4702" y="36587"/>
                  </a:cubicBezTo>
                  <a:cubicBezTo>
                    <a:pt x="4214" y="36587"/>
                    <a:pt x="3800" y="36668"/>
                    <a:pt x="3489" y="36862"/>
                  </a:cubicBezTo>
                  <a:cubicBezTo>
                    <a:pt x="1334" y="38208"/>
                    <a:pt x="2953" y="46244"/>
                    <a:pt x="2143" y="47852"/>
                  </a:cubicBezTo>
                  <a:cubicBezTo>
                    <a:pt x="1334" y="49459"/>
                    <a:pt x="7585" y="49995"/>
                    <a:pt x="9013" y="51328"/>
                  </a:cubicBezTo>
                  <a:cubicBezTo>
                    <a:pt x="9263" y="51563"/>
                    <a:pt x="9633" y="51667"/>
                    <a:pt x="10080" y="51667"/>
                  </a:cubicBezTo>
                  <a:cubicBezTo>
                    <a:pt x="12194" y="51667"/>
                    <a:pt x="16045" y="49347"/>
                    <a:pt x="17145" y="47578"/>
                  </a:cubicBezTo>
                  <a:cubicBezTo>
                    <a:pt x="18479" y="45435"/>
                    <a:pt x="18217" y="43030"/>
                    <a:pt x="20896" y="40613"/>
                  </a:cubicBezTo>
                  <a:cubicBezTo>
                    <a:pt x="23575" y="38208"/>
                    <a:pt x="25992" y="39279"/>
                    <a:pt x="28135" y="38470"/>
                  </a:cubicBezTo>
                  <a:cubicBezTo>
                    <a:pt x="29613" y="37916"/>
                    <a:pt x="29041" y="37100"/>
                    <a:pt x="29262" y="37100"/>
                  </a:cubicBezTo>
                  <a:cubicBezTo>
                    <a:pt x="29360" y="37100"/>
                    <a:pt x="29613" y="37259"/>
                    <a:pt x="30266" y="37672"/>
                  </a:cubicBezTo>
                  <a:cubicBezTo>
                    <a:pt x="32421" y="39005"/>
                    <a:pt x="40982" y="44363"/>
                    <a:pt x="40458" y="45971"/>
                  </a:cubicBezTo>
                  <a:cubicBezTo>
                    <a:pt x="39922" y="47578"/>
                    <a:pt x="36171" y="46506"/>
                    <a:pt x="35898" y="48649"/>
                  </a:cubicBezTo>
                  <a:cubicBezTo>
                    <a:pt x="35643" y="50729"/>
                    <a:pt x="37654" y="51676"/>
                    <a:pt x="38992" y="51676"/>
                  </a:cubicBezTo>
                  <a:cubicBezTo>
                    <a:pt x="39032" y="51676"/>
                    <a:pt x="39073" y="51675"/>
                    <a:pt x="39112" y="51674"/>
                  </a:cubicBezTo>
                  <a:cubicBezTo>
                    <a:pt x="40458" y="51602"/>
                    <a:pt x="42601" y="48114"/>
                    <a:pt x="43934" y="47316"/>
                  </a:cubicBezTo>
                  <a:cubicBezTo>
                    <a:pt x="44075" y="47231"/>
                    <a:pt x="44231" y="47192"/>
                    <a:pt x="44400" y="47192"/>
                  </a:cubicBezTo>
                  <a:cubicBezTo>
                    <a:pt x="45846" y="47192"/>
                    <a:pt x="48295" y="50053"/>
                    <a:pt x="51173" y="51674"/>
                  </a:cubicBezTo>
                  <a:cubicBezTo>
                    <a:pt x="51526" y="51871"/>
                    <a:pt x="51853" y="51960"/>
                    <a:pt x="52158" y="51960"/>
                  </a:cubicBezTo>
                  <a:cubicBezTo>
                    <a:pt x="54630" y="51960"/>
                    <a:pt x="55636" y="46127"/>
                    <a:pt x="57067" y="45173"/>
                  </a:cubicBezTo>
                  <a:cubicBezTo>
                    <a:pt x="57712" y="44743"/>
                    <a:pt x="59994" y="44528"/>
                    <a:pt x="62513" y="44528"/>
                  </a:cubicBezTo>
                  <a:cubicBezTo>
                    <a:pt x="66275" y="44528"/>
                    <a:pt x="70567" y="45008"/>
                    <a:pt x="70723" y="45971"/>
                  </a:cubicBezTo>
                  <a:cubicBezTo>
                    <a:pt x="70997" y="47578"/>
                    <a:pt x="59746" y="45709"/>
                    <a:pt x="58400" y="49185"/>
                  </a:cubicBezTo>
                  <a:cubicBezTo>
                    <a:pt x="57067" y="52674"/>
                    <a:pt x="62687" y="53745"/>
                    <a:pt x="65639" y="55888"/>
                  </a:cubicBezTo>
                  <a:cubicBezTo>
                    <a:pt x="68580" y="58032"/>
                    <a:pt x="70473" y="65532"/>
                    <a:pt x="70735" y="70890"/>
                  </a:cubicBezTo>
                  <a:cubicBezTo>
                    <a:pt x="70997" y="76248"/>
                    <a:pt x="77153" y="92321"/>
                    <a:pt x="82511" y="92583"/>
                  </a:cubicBezTo>
                  <a:cubicBezTo>
                    <a:pt x="82606" y="92588"/>
                    <a:pt x="82703" y="92591"/>
                    <a:pt x="82800" y="92591"/>
                  </a:cubicBezTo>
                  <a:cubicBezTo>
                    <a:pt x="88143" y="92591"/>
                    <a:pt x="95624" y="85304"/>
                    <a:pt x="94572" y="82404"/>
                  </a:cubicBezTo>
                  <a:cubicBezTo>
                    <a:pt x="93500" y="79463"/>
                    <a:pt x="87071" y="80796"/>
                    <a:pt x="85201" y="76248"/>
                  </a:cubicBezTo>
                  <a:cubicBezTo>
                    <a:pt x="83320" y="71688"/>
                    <a:pt x="80367" y="67938"/>
                    <a:pt x="82249" y="67140"/>
                  </a:cubicBezTo>
                  <a:cubicBezTo>
                    <a:pt x="82307" y="67115"/>
                    <a:pt x="82367" y="67102"/>
                    <a:pt x="82430" y="67102"/>
                  </a:cubicBezTo>
                  <a:cubicBezTo>
                    <a:pt x="84194" y="67102"/>
                    <a:pt x="87576" y="76916"/>
                    <a:pt x="96568" y="76916"/>
                  </a:cubicBezTo>
                  <a:cubicBezTo>
                    <a:pt x="97412" y="76916"/>
                    <a:pt x="98305" y="76830"/>
                    <a:pt x="99251" y="76641"/>
                  </a:cubicBezTo>
                  <a:cubicBezTo>
                    <a:pt x="99239" y="76617"/>
                    <a:pt x="99239" y="76581"/>
                    <a:pt x="99227" y="76558"/>
                  </a:cubicBezTo>
                  <a:cubicBezTo>
                    <a:pt x="98989" y="75903"/>
                    <a:pt x="97441" y="71724"/>
                    <a:pt x="95512" y="66616"/>
                  </a:cubicBezTo>
                  <a:cubicBezTo>
                    <a:pt x="92012" y="58401"/>
                    <a:pt x="87606" y="50674"/>
                    <a:pt x="82439" y="43530"/>
                  </a:cubicBezTo>
                  <a:lnTo>
                    <a:pt x="82439" y="43530"/>
                  </a:lnTo>
                  <a:cubicBezTo>
                    <a:pt x="83201" y="44661"/>
                    <a:pt x="86237" y="54543"/>
                    <a:pt x="82249" y="54817"/>
                  </a:cubicBezTo>
                  <a:cubicBezTo>
                    <a:pt x="82196" y="54820"/>
                    <a:pt x="82144" y="54822"/>
                    <a:pt x="82093" y="54822"/>
                  </a:cubicBezTo>
                  <a:cubicBezTo>
                    <a:pt x="78204" y="54822"/>
                    <a:pt x="77427" y="45155"/>
                    <a:pt x="77427" y="43827"/>
                  </a:cubicBezTo>
                  <a:cubicBezTo>
                    <a:pt x="77427" y="42506"/>
                    <a:pt x="73569" y="32778"/>
                    <a:pt x="73498" y="32588"/>
                  </a:cubicBezTo>
                  <a:cubicBezTo>
                    <a:pt x="73343" y="32421"/>
                    <a:pt x="73176" y="32255"/>
                    <a:pt x="73021" y="32076"/>
                  </a:cubicBezTo>
                  <a:cubicBezTo>
                    <a:pt x="72509" y="31540"/>
                    <a:pt x="71616" y="30612"/>
                    <a:pt x="70461" y="29409"/>
                  </a:cubicBezTo>
                  <a:cubicBezTo>
                    <a:pt x="63723" y="22622"/>
                    <a:pt x="56186" y="16634"/>
                    <a:pt x="47994" y="11621"/>
                  </a:cubicBezTo>
                  <a:lnTo>
                    <a:pt x="47994" y="11621"/>
                  </a:lnTo>
                  <a:cubicBezTo>
                    <a:pt x="47518" y="12978"/>
                    <a:pt x="48363" y="15372"/>
                    <a:pt x="47423" y="16503"/>
                  </a:cubicBezTo>
                  <a:cubicBezTo>
                    <a:pt x="46121" y="18057"/>
                    <a:pt x="42325" y="21874"/>
                    <a:pt x="37950" y="21874"/>
                  </a:cubicBezTo>
                  <a:cubicBezTo>
                    <a:pt x="37803" y="21874"/>
                    <a:pt x="37654" y="21869"/>
                    <a:pt x="37505" y="21860"/>
                  </a:cubicBezTo>
                  <a:cubicBezTo>
                    <a:pt x="32957" y="21599"/>
                    <a:pt x="30814" y="19455"/>
                    <a:pt x="33493" y="17848"/>
                  </a:cubicBezTo>
                  <a:cubicBezTo>
                    <a:pt x="36160" y="16241"/>
                    <a:pt x="37707" y="17312"/>
                    <a:pt x="38850" y="12216"/>
                  </a:cubicBezTo>
                  <a:cubicBezTo>
                    <a:pt x="39886" y="7573"/>
                    <a:pt x="38779" y="6561"/>
                    <a:pt x="38577" y="6418"/>
                  </a:cubicBezTo>
                  <a:cubicBezTo>
                    <a:pt x="33516" y="3918"/>
                    <a:pt x="28254" y="1775"/>
                    <a:pt x="2282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6039;p88">
              <a:extLst>
                <a:ext uri="{FF2B5EF4-FFF2-40B4-BE49-F238E27FC236}">
                  <a16:creationId xmlns:a16="http://schemas.microsoft.com/office/drawing/2014/main" id="{6DB5AEDB-CE55-EAA6-D550-1B727FB54047}"/>
                </a:ext>
              </a:extLst>
            </p:cNvPr>
            <p:cNvSpPr/>
            <p:nvPr/>
          </p:nvSpPr>
          <p:spPr>
            <a:xfrm>
              <a:off x="-5890328" y="666875"/>
              <a:ext cx="2404474" cy="2952774"/>
            </a:xfrm>
            <a:custGeom>
              <a:avLst/>
              <a:gdLst/>
              <a:ahLst/>
              <a:cxnLst/>
              <a:rect l="l" t="t" r="r" b="b"/>
              <a:pathLst>
                <a:path w="96179" h="118111" extrusionOk="0">
                  <a:moveTo>
                    <a:pt x="37505" y="1"/>
                  </a:moveTo>
                  <a:cubicBezTo>
                    <a:pt x="34482" y="1"/>
                    <a:pt x="24022" y="2611"/>
                    <a:pt x="19021" y="2611"/>
                  </a:cubicBezTo>
                  <a:cubicBezTo>
                    <a:pt x="18251" y="2611"/>
                    <a:pt x="17609" y="2549"/>
                    <a:pt x="17145" y="2406"/>
                  </a:cubicBezTo>
                  <a:cubicBezTo>
                    <a:pt x="16859" y="2319"/>
                    <a:pt x="16548" y="2273"/>
                    <a:pt x="16222" y="2273"/>
                  </a:cubicBezTo>
                  <a:cubicBezTo>
                    <a:pt x="14270" y="2273"/>
                    <a:pt x="11803" y="3905"/>
                    <a:pt x="11180" y="8037"/>
                  </a:cubicBezTo>
                  <a:cubicBezTo>
                    <a:pt x="10442" y="12859"/>
                    <a:pt x="6430" y="13931"/>
                    <a:pt x="3751" y="17681"/>
                  </a:cubicBezTo>
                  <a:cubicBezTo>
                    <a:pt x="1072" y="21432"/>
                    <a:pt x="0" y="36719"/>
                    <a:pt x="1334" y="42065"/>
                  </a:cubicBezTo>
                  <a:cubicBezTo>
                    <a:pt x="2679" y="47411"/>
                    <a:pt x="10180" y="55722"/>
                    <a:pt x="15264" y="56531"/>
                  </a:cubicBezTo>
                  <a:cubicBezTo>
                    <a:pt x="17812" y="56930"/>
                    <a:pt x="21095" y="57130"/>
                    <a:pt x="24344" y="57130"/>
                  </a:cubicBezTo>
                  <a:cubicBezTo>
                    <a:pt x="27593" y="57130"/>
                    <a:pt x="30808" y="56930"/>
                    <a:pt x="33219" y="56531"/>
                  </a:cubicBezTo>
                  <a:cubicBezTo>
                    <a:pt x="33563" y="56474"/>
                    <a:pt x="33907" y="56446"/>
                    <a:pt x="34249" y="56446"/>
                  </a:cubicBezTo>
                  <a:cubicBezTo>
                    <a:pt x="38704" y="56446"/>
                    <a:pt x="42863" y="61151"/>
                    <a:pt x="42863" y="65640"/>
                  </a:cubicBezTo>
                  <a:cubicBezTo>
                    <a:pt x="42863" y="70462"/>
                    <a:pt x="48221" y="75546"/>
                    <a:pt x="47959" y="79832"/>
                  </a:cubicBezTo>
                  <a:cubicBezTo>
                    <a:pt x="47685" y="84118"/>
                    <a:pt x="44220" y="92964"/>
                    <a:pt x="47971" y="100465"/>
                  </a:cubicBezTo>
                  <a:cubicBezTo>
                    <a:pt x="51709" y="107966"/>
                    <a:pt x="57067" y="114931"/>
                    <a:pt x="57329" y="117336"/>
                  </a:cubicBezTo>
                  <a:cubicBezTo>
                    <a:pt x="57389" y="117863"/>
                    <a:pt x="57931" y="118110"/>
                    <a:pt x="58796" y="118110"/>
                  </a:cubicBezTo>
                  <a:cubicBezTo>
                    <a:pt x="61900" y="118110"/>
                    <a:pt x="69155" y="114933"/>
                    <a:pt x="73140" y="110109"/>
                  </a:cubicBezTo>
                  <a:cubicBezTo>
                    <a:pt x="78224" y="103942"/>
                    <a:pt x="78498" y="104478"/>
                    <a:pt x="80105" y="98048"/>
                  </a:cubicBezTo>
                  <a:cubicBezTo>
                    <a:pt x="81713" y="91619"/>
                    <a:pt x="85189" y="89214"/>
                    <a:pt x="85725" y="85725"/>
                  </a:cubicBezTo>
                  <a:cubicBezTo>
                    <a:pt x="86261" y="82249"/>
                    <a:pt x="86261" y="78498"/>
                    <a:pt x="85725" y="73403"/>
                  </a:cubicBezTo>
                  <a:cubicBezTo>
                    <a:pt x="85189" y="68319"/>
                    <a:pt x="95107" y="56531"/>
                    <a:pt x="95643" y="51971"/>
                  </a:cubicBezTo>
                  <a:cubicBezTo>
                    <a:pt x="96179" y="47411"/>
                    <a:pt x="90011" y="47411"/>
                    <a:pt x="87606" y="43935"/>
                  </a:cubicBezTo>
                  <a:cubicBezTo>
                    <a:pt x="85189" y="40446"/>
                    <a:pt x="76891" y="24373"/>
                    <a:pt x="76081" y="19289"/>
                  </a:cubicBezTo>
                  <a:cubicBezTo>
                    <a:pt x="75283" y="14193"/>
                    <a:pt x="65639" y="13121"/>
                    <a:pt x="62960" y="11514"/>
                  </a:cubicBezTo>
                  <a:cubicBezTo>
                    <a:pt x="62314" y="11126"/>
                    <a:pt x="61605" y="11004"/>
                    <a:pt x="60845" y="11004"/>
                  </a:cubicBezTo>
                  <a:cubicBezTo>
                    <a:pt x="59547" y="11004"/>
                    <a:pt x="58099" y="11361"/>
                    <a:pt x="56558" y="11361"/>
                  </a:cubicBezTo>
                  <a:cubicBezTo>
                    <a:pt x="55262" y="11361"/>
                    <a:pt x="53901" y="11109"/>
                    <a:pt x="52507" y="10180"/>
                  </a:cubicBezTo>
                  <a:cubicBezTo>
                    <a:pt x="48494" y="7502"/>
                    <a:pt x="40993" y="1"/>
                    <a:pt x="3750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6040;p88">
              <a:extLst>
                <a:ext uri="{FF2B5EF4-FFF2-40B4-BE49-F238E27FC236}">
                  <a16:creationId xmlns:a16="http://schemas.microsoft.com/office/drawing/2014/main" id="{83CB220F-E45C-2258-71BF-494AEC9CE5DB}"/>
                </a:ext>
              </a:extLst>
            </p:cNvPr>
            <p:cNvSpPr/>
            <p:nvPr/>
          </p:nvSpPr>
          <p:spPr>
            <a:xfrm>
              <a:off x="-8214428" y="1790147"/>
              <a:ext cx="1654399" cy="2598873"/>
            </a:xfrm>
            <a:custGeom>
              <a:avLst/>
              <a:gdLst/>
              <a:ahLst/>
              <a:cxnLst/>
              <a:rect l="l" t="t" r="r" b="b"/>
              <a:pathLst>
                <a:path w="66176" h="103955" extrusionOk="0">
                  <a:moveTo>
                    <a:pt x="11855" y="1"/>
                  </a:moveTo>
                  <a:cubicBezTo>
                    <a:pt x="10872" y="1"/>
                    <a:pt x="9986" y="267"/>
                    <a:pt x="9216" y="873"/>
                  </a:cubicBezTo>
                  <a:cubicBezTo>
                    <a:pt x="6156" y="3290"/>
                    <a:pt x="3632" y="7350"/>
                    <a:pt x="4013" y="8874"/>
                  </a:cubicBezTo>
                  <a:cubicBezTo>
                    <a:pt x="4322" y="10076"/>
                    <a:pt x="5084" y="13994"/>
                    <a:pt x="2941" y="17887"/>
                  </a:cubicBezTo>
                  <a:cubicBezTo>
                    <a:pt x="798" y="21780"/>
                    <a:pt x="0" y="24995"/>
                    <a:pt x="2941" y="31424"/>
                  </a:cubicBezTo>
                  <a:cubicBezTo>
                    <a:pt x="5894" y="37854"/>
                    <a:pt x="10180" y="39997"/>
                    <a:pt x="13395" y="45890"/>
                  </a:cubicBezTo>
                  <a:cubicBezTo>
                    <a:pt x="16609" y="51784"/>
                    <a:pt x="16074" y="61154"/>
                    <a:pt x="16609" y="75084"/>
                  </a:cubicBezTo>
                  <a:cubicBezTo>
                    <a:pt x="17145" y="89015"/>
                    <a:pt x="21967" y="100004"/>
                    <a:pt x="30004" y="103219"/>
                  </a:cubicBezTo>
                  <a:cubicBezTo>
                    <a:pt x="31277" y="103728"/>
                    <a:pt x="32073" y="103955"/>
                    <a:pt x="32514" y="103955"/>
                  </a:cubicBezTo>
                  <a:cubicBezTo>
                    <a:pt x="34859" y="103955"/>
                    <a:pt x="27189" y="97548"/>
                    <a:pt x="27861" y="93039"/>
                  </a:cubicBezTo>
                  <a:cubicBezTo>
                    <a:pt x="28659" y="87681"/>
                    <a:pt x="28397" y="84728"/>
                    <a:pt x="31349" y="80716"/>
                  </a:cubicBezTo>
                  <a:cubicBezTo>
                    <a:pt x="34290" y="76692"/>
                    <a:pt x="36088" y="78299"/>
                    <a:pt x="39743" y="71072"/>
                  </a:cubicBezTo>
                  <a:cubicBezTo>
                    <a:pt x="43399" y="63833"/>
                    <a:pt x="42327" y="61428"/>
                    <a:pt x="46613" y="59011"/>
                  </a:cubicBezTo>
                  <a:cubicBezTo>
                    <a:pt x="50899" y="56606"/>
                    <a:pt x="57067" y="59285"/>
                    <a:pt x="58400" y="50974"/>
                  </a:cubicBezTo>
                  <a:cubicBezTo>
                    <a:pt x="59746" y="42676"/>
                    <a:pt x="54388" y="45081"/>
                    <a:pt x="60282" y="37580"/>
                  </a:cubicBezTo>
                  <a:cubicBezTo>
                    <a:pt x="66175" y="30079"/>
                    <a:pt x="60008" y="28745"/>
                    <a:pt x="54924" y="25793"/>
                  </a:cubicBezTo>
                  <a:cubicBezTo>
                    <a:pt x="49828" y="22852"/>
                    <a:pt x="44744" y="22578"/>
                    <a:pt x="42327" y="19637"/>
                  </a:cubicBezTo>
                  <a:cubicBezTo>
                    <a:pt x="39922" y="16684"/>
                    <a:pt x="40184" y="17494"/>
                    <a:pt x="35898" y="12934"/>
                  </a:cubicBezTo>
                  <a:cubicBezTo>
                    <a:pt x="31611" y="8374"/>
                    <a:pt x="28397" y="8921"/>
                    <a:pt x="22765" y="5159"/>
                  </a:cubicBezTo>
                  <a:cubicBezTo>
                    <a:pt x="18561" y="2353"/>
                    <a:pt x="14776" y="1"/>
                    <a:pt x="1185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6041;p88">
              <a:extLst>
                <a:ext uri="{FF2B5EF4-FFF2-40B4-BE49-F238E27FC236}">
                  <a16:creationId xmlns:a16="http://schemas.microsoft.com/office/drawing/2014/main" id="{CB680A43-0D78-9AED-7322-11E5A9F8E85D}"/>
                </a:ext>
              </a:extLst>
            </p:cNvPr>
            <p:cNvSpPr/>
            <p:nvPr/>
          </p:nvSpPr>
          <p:spPr>
            <a:xfrm>
              <a:off x="-8826124" y="-277798"/>
              <a:ext cx="1625177" cy="2289776"/>
            </a:xfrm>
            <a:custGeom>
              <a:avLst/>
              <a:gdLst/>
              <a:ahLst/>
              <a:cxnLst/>
              <a:rect l="l" t="t" r="r" b="b"/>
              <a:pathLst>
                <a:path w="65007" h="91591" extrusionOk="0">
                  <a:moveTo>
                    <a:pt x="54955" y="0"/>
                  </a:moveTo>
                  <a:cubicBezTo>
                    <a:pt x="53811" y="0"/>
                    <a:pt x="50981" y="4061"/>
                    <a:pt x="48590" y="4295"/>
                  </a:cubicBezTo>
                  <a:cubicBezTo>
                    <a:pt x="48501" y="4305"/>
                    <a:pt x="48416" y="4309"/>
                    <a:pt x="48336" y="4309"/>
                  </a:cubicBezTo>
                  <a:cubicBezTo>
                    <a:pt x="46063" y="4309"/>
                    <a:pt x="47877" y="648"/>
                    <a:pt x="48590" y="188"/>
                  </a:cubicBezTo>
                  <a:lnTo>
                    <a:pt x="48590" y="188"/>
                  </a:lnTo>
                  <a:cubicBezTo>
                    <a:pt x="45780" y="1986"/>
                    <a:pt x="43066" y="3903"/>
                    <a:pt x="40423" y="5927"/>
                  </a:cubicBezTo>
                  <a:cubicBezTo>
                    <a:pt x="41375" y="10225"/>
                    <a:pt x="37053" y="12332"/>
                    <a:pt x="35720" y="14213"/>
                  </a:cubicBezTo>
                  <a:cubicBezTo>
                    <a:pt x="34374" y="16083"/>
                    <a:pt x="35982" y="20905"/>
                    <a:pt x="34648" y="21178"/>
                  </a:cubicBezTo>
                  <a:cubicBezTo>
                    <a:pt x="34618" y="21184"/>
                    <a:pt x="34587" y="21187"/>
                    <a:pt x="34557" y="21187"/>
                  </a:cubicBezTo>
                  <a:cubicBezTo>
                    <a:pt x="33243" y="21187"/>
                    <a:pt x="31965" y="15762"/>
                    <a:pt x="31791" y="13213"/>
                  </a:cubicBezTo>
                  <a:cubicBezTo>
                    <a:pt x="17479" y="26501"/>
                    <a:pt x="6430" y="43253"/>
                    <a:pt x="1" y="62136"/>
                  </a:cubicBezTo>
                  <a:cubicBezTo>
                    <a:pt x="2061" y="67196"/>
                    <a:pt x="3299" y="71542"/>
                    <a:pt x="4109" y="76364"/>
                  </a:cubicBezTo>
                  <a:cubicBezTo>
                    <a:pt x="4906" y="81186"/>
                    <a:pt x="12407" y="78507"/>
                    <a:pt x="14824" y="82257"/>
                  </a:cubicBezTo>
                  <a:cubicBezTo>
                    <a:pt x="17229" y="86008"/>
                    <a:pt x="21789" y="89223"/>
                    <a:pt x="24730" y="91092"/>
                  </a:cubicBezTo>
                  <a:cubicBezTo>
                    <a:pt x="25268" y="91434"/>
                    <a:pt x="25609" y="91590"/>
                    <a:pt x="25798" y="91590"/>
                  </a:cubicBezTo>
                  <a:cubicBezTo>
                    <a:pt x="26644" y="91590"/>
                    <a:pt x="24390" y="88442"/>
                    <a:pt x="22861" y="84936"/>
                  </a:cubicBezTo>
                  <a:cubicBezTo>
                    <a:pt x="20980" y="80650"/>
                    <a:pt x="18575" y="75828"/>
                    <a:pt x="19110" y="72732"/>
                  </a:cubicBezTo>
                  <a:cubicBezTo>
                    <a:pt x="19444" y="70807"/>
                    <a:pt x="18326" y="69674"/>
                    <a:pt x="16918" y="69674"/>
                  </a:cubicBezTo>
                  <a:cubicBezTo>
                    <a:pt x="16062" y="69674"/>
                    <a:pt x="15099" y="70092"/>
                    <a:pt x="14288" y="71006"/>
                  </a:cubicBezTo>
                  <a:cubicBezTo>
                    <a:pt x="13365" y="72042"/>
                    <a:pt x="12590" y="72731"/>
                    <a:pt x="11921" y="72731"/>
                  </a:cubicBezTo>
                  <a:cubicBezTo>
                    <a:pt x="11037" y="72731"/>
                    <a:pt x="10338" y="71527"/>
                    <a:pt x="9728" y="68327"/>
                  </a:cubicBezTo>
                  <a:cubicBezTo>
                    <a:pt x="8657" y="62695"/>
                    <a:pt x="14824" y="61898"/>
                    <a:pt x="18039" y="60552"/>
                  </a:cubicBezTo>
                  <a:cubicBezTo>
                    <a:pt x="18687" y="60284"/>
                    <a:pt x="19269" y="60167"/>
                    <a:pt x="19804" y="60167"/>
                  </a:cubicBezTo>
                  <a:cubicBezTo>
                    <a:pt x="21923" y="60167"/>
                    <a:pt x="23293" y="62003"/>
                    <a:pt x="25004" y="63505"/>
                  </a:cubicBezTo>
                  <a:cubicBezTo>
                    <a:pt x="25417" y="63865"/>
                    <a:pt x="25740" y="64037"/>
                    <a:pt x="25996" y="64037"/>
                  </a:cubicBezTo>
                  <a:cubicBezTo>
                    <a:pt x="27072" y="64037"/>
                    <a:pt x="26976" y="61024"/>
                    <a:pt x="27409" y="56266"/>
                  </a:cubicBezTo>
                  <a:cubicBezTo>
                    <a:pt x="27945" y="50373"/>
                    <a:pt x="37327" y="39121"/>
                    <a:pt x="40280" y="33632"/>
                  </a:cubicBezTo>
                  <a:cubicBezTo>
                    <a:pt x="43221" y="28156"/>
                    <a:pt x="46435" y="26262"/>
                    <a:pt x="47233" y="23322"/>
                  </a:cubicBezTo>
                  <a:cubicBezTo>
                    <a:pt x="47569" y="22077"/>
                    <a:pt x="48908" y="21596"/>
                    <a:pt x="50746" y="21596"/>
                  </a:cubicBezTo>
                  <a:cubicBezTo>
                    <a:pt x="53268" y="21596"/>
                    <a:pt x="56730" y="22502"/>
                    <a:pt x="59830" y="23584"/>
                  </a:cubicBezTo>
                  <a:cubicBezTo>
                    <a:pt x="60889" y="23955"/>
                    <a:pt x="61728" y="24117"/>
                    <a:pt x="62376" y="24117"/>
                  </a:cubicBezTo>
                  <a:cubicBezTo>
                    <a:pt x="65006" y="24117"/>
                    <a:pt x="64490" y="21447"/>
                    <a:pt x="62771" y="19297"/>
                  </a:cubicBezTo>
                  <a:cubicBezTo>
                    <a:pt x="60628" y="16618"/>
                    <a:pt x="58758" y="15821"/>
                    <a:pt x="60901" y="13939"/>
                  </a:cubicBezTo>
                  <a:cubicBezTo>
                    <a:pt x="63044" y="12070"/>
                    <a:pt x="60366" y="10463"/>
                    <a:pt x="58222" y="7772"/>
                  </a:cubicBezTo>
                  <a:cubicBezTo>
                    <a:pt x="56079" y="5105"/>
                    <a:pt x="56079" y="1355"/>
                    <a:pt x="55282" y="176"/>
                  </a:cubicBezTo>
                  <a:cubicBezTo>
                    <a:pt x="55198" y="55"/>
                    <a:pt x="55088" y="0"/>
                    <a:pt x="5495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6042;p88">
              <a:extLst>
                <a:ext uri="{FF2B5EF4-FFF2-40B4-BE49-F238E27FC236}">
                  <a16:creationId xmlns:a16="http://schemas.microsoft.com/office/drawing/2014/main" id="{ED55AEE3-7904-1BC8-77FB-34AD1B72C6C2}"/>
                </a:ext>
              </a:extLst>
            </p:cNvPr>
            <p:cNvSpPr/>
            <p:nvPr/>
          </p:nvSpPr>
          <p:spPr>
            <a:xfrm>
              <a:off x="-7055649" y="-674352"/>
              <a:ext cx="412274" cy="360549"/>
            </a:xfrm>
            <a:custGeom>
              <a:avLst/>
              <a:gdLst/>
              <a:ahLst/>
              <a:cxnLst/>
              <a:rect l="l" t="t" r="r" b="b"/>
              <a:pathLst>
                <a:path w="16491" h="14422" extrusionOk="0">
                  <a:moveTo>
                    <a:pt x="16490" y="0"/>
                  </a:moveTo>
                  <a:lnTo>
                    <a:pt x="16490" y="0"/>
                  </a:lnTo>
                  <a:cubicBezTo>
                    <a:pt x="10835" y="1238"/>
                    <a:pt x="5322" y="2881"/>
                    <a:pt x="0" y="4882"/>
                  </a:cubicBezTo>
                  <a:cubicBezTo>
                    <a:pt x="1608" y="6763"/>
                    <a:pt x="2941" y="7834"/>
                    <a:pt x="4822" y="11049"/>
                  </a:cubicBezTo>
                  <a:cubicBezTo>
                    <a:pt x="5878" y="12864"/>
                    <a:pt x="7450" y="14421"/>
                    <a:pt x="8955" y="14421"/>
                  </a:cubicBezTo>
                  <a:cubicBezTo>
                    <a:pt x="10115" y="14421"/>
                    <a:pt x="11236" y="13496"/>
                    <a:pt x="12049" y="11049"/>
                  </a:cubicBezTo>
                  <a:cubicBezTo>
                    <a:pt x="13919" y="5453"/>
                    <a:pt x="16467" y="60"/>
                    <a:pt x="1649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6043;p88">
              <a:extLst>
                <a:ext uri="{FF2B5EF4-FFF2-40B4-BE49-F238E27FC236}">
                  <a16:creationId xmlns:a16="http://schemas.microsoft.com/office/drawing/2014/main" id="{74DE90A2-AE0F-BF9D-55D4-C36C184A5FB7}"/>
                </a:ext>
              </a:extLst>
            </p:cNvPr>
            <p:cNvSpPr/>
            <p:nvPr/>
          </p:nvSpPr>
          <p:spPr>
            <a:xfrm>
              <a:off x="-3914502" y="2667324"/>
              <a:ext cx="390299" cy="705601"/>
            </a:xfrm>
            <a:custGeom>
              <a:avLst/>
              <a:gdLst/>
              <a:ahLst/>
              <a:cxnLst/>
              <a:rect l="l" t="t" r="r" b="b"/>
              <a:pathLst>
                <a:path w="15612" h="28224" extrusionOk="0">
                  <a:moveTo>
                    <a:pt x="14768" y="0"/>
                  </a:moveTo>
                  <a:cubicBezTo>
                    <a:pt x="14585" y="0"/>
                    <a:pt x="14314" y="192"/>
                    <a:pt x="13931" y="624"/>
                  </a:cubicBezTo>
                  <a:cubicBezTo>
                    <a:pt x="11788" y="3029"/>
                    <a:pt x="6692" y="7589"/>
                    <a:pt x="6692" y="11065"/>
                  </a:cubicBezTo>
                  <a:lnTo>
                    <a:pt x="6692" y="14554"/>
                  </a:lnTo>
                  <a:cubicBezTo>
                    <a:pt x="4549" y="18566"/>
                    <a:pt x="1" y="23662"/>
                    <a:pt x="1072" y="26341"/>
                  </a:cubicBezTo>
                  <a:cubicBezTo>
                    <a:pt x="1542" y="27514"/>
                    <a:pt x="2061" y="28224"/>
                    <a:pt x="2767" y="28224"/>
                  </a:cubicBezTo>
                  <a:cubicBezTo>
                    <a:pt x="3673" y="28224"/>
                    <a:pt x="4885" y="27055"/>
                    <a:pt x="6692" y="24198"/>
                  </a:cubicBezTo>
                  <a:cubicBezTo>
                    <a:pt x="9907" y="19102"/>
                    <a:pt x="13122" y="11875"/>
                    <a:pt x="13931" y="7589"/>
                  </a:cubicBezTo>
                  <a:cubicBezTo>
                    <a:pt x="14587" y="4068"/>
                    <a:pt x="15611" y="0"/>
                    <a:pt x="1476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6044;p88">
              <a:extLst>
                <a:ext uri="{FF2B5EF4-FFF2-40B4-BE49-F238E27FC236}">
                  <a16:creationId xmlns:a16="http://schemas.microsoft.com/office/drawing/2014/main" id="{6011B5EA-98DD-63CE-EEB3-9DDD270DBDCF}"/>
                </a:ext>
              </a:extLst>
            </p:cNvPr>
            <p:cNvSpPr/>
            <p:nvPr/>
          </p:nvSpPr>
          <p:spPr>
            <a:xfrm>
              <a:off x="-6000477" y="4933325"/>
              <a:ext cx="1227876" cy="284424"/>
            </a:xfrm>
            <a:custGeom>
              <a:avLst/>
              <a:gdLst/>
              <a:ahLst/>
              <a:cxnLst/>
              <a:rect l="l" t="t" r="r" b="b"/>
              <a:pathLst>
                <a:path w="49115" h="11377" extrusionOk="0">
                  <a:moveTo>
                    <a:pt x="45832" y="1"/>
                  </a:moveTo>
                  <a:cubicBezTo>
                    <a:pt x="42318" y="1"/>
                    <a:pt x="38332" y="1976"/>
                    <a:pt x="33886" y="2209"/>
                  </a:cubicBezTo>
                  <a:cubicBezTo>
                    <a:pt x="27731" y="2531"/>
                    <a:pt x="19956" y="2697"/>
                    <a:pt x="13526" y="5912"/>
                  </a:cubicBezTo>
                  <a:cubicBezTo>
                    <a:pt x="7097" y="9127"/>
                    <a:pt x="6835" y="8853"/>
                    <a:pt x="942" y="10996"/>
                  </a:cubicBezTo>
                  <a:cubicBezTo>
                    <a:pt x="596" y="11127"/>
                    <a:pt x="287" y="11246"/>
                    <a:pt x="1" y="11377"/>
                  </a:cubicBezTo>
                  <a:cubicBezTo>
                    <a:pt x="17503" y="11353"/>
                    <a:pt x="34136" y="7555"/>
                    <a:pt x="49114" y="757"/>
                  </a:cubicBezTo>
                  <a:cubicBezTo>
                    <a:pt x="48070" y="210"/>
                    <a:pt x="46976" y="1"/>
                    <a:pt x="4583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6045;p88">
              <a:extLst>
                <a:ext uri="{FF2B5EF4-FFF2-40B4-BE49-F238E27FC236}">
                  <a16:creationId xmlns:a16="http://schemas.microsoft.com/office/drawing/2014/main" id="{C51BD655-B95E-7AE8-083D-B1A4D209DDE8}"/>
                </a:ext>
              </a:extLst>
            </p:cNvPr>
            <p:cNvSpPr/>
            <p:nvPr/>
          </p:nvSpPr>
          <p:spPr>
            <a:xfrm>
              <a:off x="-8560303" y="409598"/>
              <a:ext cx="1719277" cy="2347751"/>
            </a:xfrm>
            <a:custGeom>
              <a:avLst/>
              <a:gdLst/>
              <a:ahLst/>
              <a:cxnLst/>
              <a:rect l="l" t="t" r="r" b="b"/>
              <a:pathLst>
                <a:path w="68771" h="93910" extrusionOk="0">
                  <a:moveTo>
                    <a:pt x="21554" y="1"/>
                  </a:moveTo>
                  <a:cubicBezTo>
                    <a:pt x="18135" y="1"/>
                    <a:pt x="14648" y="1255"/>
                    <a:pt x="14085" y="2303"/>
                  </a:cubicBezTo>
                  <a:cubicBezTo>
                    <a:pt x="13145" y="4077"/>
                    <a:pt x="10775" y="12125"/>
                    <a:pt x="10775" y="12125"/>
                  </a:cubicBezTo>
                  <a:cubicBezTo>
                    <a:pt x="0" y="25270"/>
                    <a:pt x="0" y="30949"/>
                    <a:pt x="0" y="30949"/>
                  </a:cubicBezTo>
                  <a:cubicBezTo>
                    <a:pt x="953" y="38283"/>
                    <a:pt x="21539" y="56559"/>
                    <a:pt x="21539" y="56559"/>
                  </a:cubicBezTo>
                  <a:lnTo>
                    <a:pt x="20241" y="93909"/>
                  </a:lnTo>
                  <a:lnTo>
                    <a:pt x="58353" y="93909"/>
                  </a:lnTo>
                  <a:lnTo>
                    <a:pt x="57519" y="58643"/>
                  </a:lnTo>
                  <a:cubicBezTo>
                    <a:pt x="61782" y="57809"/>
                    <a:pt x="66520" y="44082"/>
                    <a:pt x="67580" y="39938"/>
                  </a:cubicBezTo>
                  <a:cubicBezTo>
                    <a:pt x="68652" y="35807"/>
                    <a:pt x="68771" y="17102"/>
                    <a:pt x="66044" y="11899"/>
                  </a:cubicBezTo>
                  <a:cubicBezTo>
                    <a:pt x="63978" y="7947"/>
                    <a:pt x="58589" y="7469"/>
                    <a:pt x="56100" y="7469"/>
                  </a:cubicBezTo>
                  <a:cubicBezTo>
                    <a:pt x="55304" y="7469"/>
                    <a:pt x="54805" y="7517"/>
                    <a:pt x="54805" y="7517"/>
                  </a:cubicBezTo>
                  <a:cubicBezTo>
                    <a:pt x="51344" y="3871"/>
                    <a:pt x="48078" y="2999"/>
                    <a:pt x="45746" y="2999"/>
                  </a:cubicBezTo>
                  <a:cubicBezTo>
                    <a:pt x="43609" y="2999"/>
                    <a:pt x="42255" y="3731"/>
                    <a:pt x="42255" y="3731"/>
                  </a:cubicBezTo>
                  <a:cubicBezTo>
                    <a:pt x="39753" y="1419"/>
                    <a:pt x="36911" y="723"/>
                    <a:pt x="34399" y="723"/>
                  </a:cubicBezTo>
                  <a:cubicBezTo>
                    <a:pt x="30613" y="723"/>
                    <a:pt x="27575" y="2303"/>
                    <a:pt x="27575" y="2303"/>
                  </a:cubicBezTo>
                  <a:cubicBezTo>
                    <a:pt x="26268" y="605"/>
                    <a:pt x="23927" y="1"/>
                    <a:pt x="21554" y="1"/>
                  </a:cubicBezTo>
                  <a:close/>
                </a:path>
              </a:pathLst>
            </a:custGeom>
            <a:solidFill>
              <a:srgbClr val="F8A4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6046;p88">
              <a:extLst>
                <a:ext uri="{FF2B5EF4-FFF2-40B4-BE49-F238E27FC236}">
                  <a16:creationId xmlns:a16="http://schemas.microsoft.com/office/drawing/2014/main" id="{30F5E841-3F91-6C2F-38E2-8113BAF675F1}"/>
                </a:ext>
              </a:extLst>
            </p:cNvPr>
            <p:cNvSpPr/>
            <p:nvPr/>
          </p:nvSpPr>
          <p:spPr>
            <a:xfrm>
              <a:off x="-8296552" y="470501"/>
              <a:ext cx="1322958" cy="705621"/>
            </a:xfrm>
            <a:custGeom>
              <a:avLst/>
              <a:gdLst/>
              <a:ahLst/>
              <a:cxnLst/>
              <a:rect l="l" t="t" r="r" b="b"/>
              <a:pathLst>
                <a:path w="54696" h="29026" extrusionOk="0">
                  <a:moveTo>
                    <a:pt x="18842" y="1"/>
                  </a:moveTo>
                  <a:cubicBezTo>
                    <a:pt x="18547" y="1"/>
                    <a:pt x="18252" y="191"/>
                    <a:pt x="18252" y="572"/>
                  </a:cubicBezTo>
                  <a:lnTo>
                    <a:pt x="18252" y="11050"/>
                  </a:lnTo>
                  <a:cubicBezTo>
                    <a:pt x="16716" y="10859"/>
                    <a:pt x="15157" y="10752"/>
                    <a:pt x="13645" y="10633"/>
                  </a:cubicBezTo>
                  <a:cubicBezTo>
                    <a:pt x="11692" y="10466"/>
                    <a:pt x="9751" y="10324"/>
                    <a:pt x="7799" y="10193"/>
                  </a:cubicBezTo>
                  <a:cubicBezTo>
                    <a:pt x="7334" y="8549"/>
                    <a:pt x="6858" y="6906"/>
                    <a:pt x="6394" y="5263"/>
                  </a:cubicBezTo>
                  <a:cubicBezTo>
                    <a:pt x="6309" y="4975"/>
                    <a:pt x="6078" y="4850"/>
                    <a:pt x="5843" y="4850"/>
                  </a:cubicBezTo>
                  <a:cubicBezTo>
                    <a:pt x="5486" y="4850"/>
                    <a:pt x="5121" y="5139"/>
                    <a:pt x="5251" y="5585"/>
                  </a:cubicBezTo>
                  <a:cubicBezTo>
                    <a:pt x="5679" y="7097"/>
                    <a:pt x="6108" y="8609"/>
                    <a:pt x="6549" y="10121"/>
                  </a:cubicBezTo>
                  <a:cubicBezTo>
                    <a:pt x="4632" y="10002"/>
                    <a:pt x="2715" y="9895"/>
                    <a:pt x="798" y="9800"/>
                  </a:cubicBezTo>
                  <a:cubicBezTo>
                    <a:pt x="786" y="9799"/>
                    <a:pt x="774" y="9799"/>
                    <a:pt x="763" y="9799"/>
                  </a:cubicBezTo>
                  <a:cubicBezTo>
                    <a:pt x="0" y="9799"/>
                    <a:pt x="12" y="10943"/>
                    <a:pt x="798" y="10990"/>
                  </a:cubicBezTo>
                  <a:cubicBezTo>
                    <a:pt x="3715" y="11121"/>
                    <a:pt x="6620" y="11300"/>
                    <a:pt x="9525" y="11502"/>
                  </a:cubicBezTo>
                  <a:cubicBezTo>
                    <a:pt x="12466" y="11705"/>
                    <a:pt x="15609" y="11764"/>
                    <a:pt x="18598" y="12240"/>
                  </a:cubicBezTo>
                  <a:cubicBezTo>
                    <a:pt x="18681" y="12276"/>
                    <a:pt x="18776" y="12288"/>
                    <a:pt x="18871" y="12288"/>
                  </a:cubicBezTo>
                  <a:cubicBezTo>
                    <a:pt x="19645" y="12419"/>
                    <a:pt x="20407" y="12562"/>
                    <a:pt x="21157" y="12764"/>
                  </a:cubicBezTo>
                  <a:cubicBezTo>
                    <a:pt x="22110" y="13014"/>
                    <a:pt x="21908" y="14872"/>
                    <a:pt x="21884" y="15574"/>
                  </a:cubicBezTo>
                  <a:cubicBezTo>
                    <a:pt x="21800" y="17753"/>
                    <a:pt x="20860" y="19884"/>
                    <a:pt x="19407" y="21563"/>
                  </a:cubicBezTo>
                  <a:cubicBezTo>
                    <a:pt x="17584" y="23682"/>
                    <a:pt x="14277" y="25066"/>
                    <a:pt x="11172" y="25066"/>
                  </a:cubicBezTo>
                  <a:cubicBezTo>
                    <a:pt x="8904" y="25066"/>
                    <a:pt x="6743" y="24328"/>
                    <a:pt x="5346" y="22599"/>
                  </a:cubicBezTo>
                  <a:cubicBezTo>
                    <a:pt x="5205" y="22423"/>
                    <a:pt x="5011" y="22350"/>
                    <a:pt x="4819" y="22350"/>
                  </a:cubicBezTo>
                  <a:cubicBezTo>
                    <a:pt x="4362" y="22350"/>
                    <a:pt x="3922" y="22766"/>
                    <a:pt x="4274" y="23194"/>
                  </a:cubicBezTo>
                  <a:cubicBezTo>
                    <a:pt x="5986" y="25320"/>
                    <a:pt x="8522" y="26198"/>
                    <a:pt x="11147" y="26198"/>
                  </a:cubicBezTo>
                  <a:cubicBezTo>
                    <a:pt x="13579" y="26198"/>
                    <a:pt x="16087" y="25444"/>
                    <a:pt x="18086" y="24230"/>
                  </a:cubicBezTo>
                  <a:cubicBezTo>
                    <a:pt x="19995" y="26588"/>
                    <a:pt x="22395" y="27771"/>
                    <a:pt x="25037" y="27771"/>
                  </a:cubicBezTo>
                  <a:cubicBezTo>
                    <a:pt x="26383" y="27771"/>
                    <a:pt x="27791" y="27464"/>
                    <a:pt x="29230" y="26849"/>
                  </a:cubicBezTo>
                  <a:cubicBezTo>
                    <a:pt x="29516" y="26730"/>
                    <a:pt x="30016" y="26540"/>
                    <a:pt x="30409" y="26290"/>
                  </a:cubicBezTo>
                  <a:cubicBezTo>
                    <a:pt x="32240" y="27882"/>
                    <a:pt x="34366" y="29004"/>
                    <a:pt x="36544" y="29004"/>
                  </a:cubicBezTo>
                  <a:cubicBezTo>
                    <a:pt x="37835" y="29004"/>
                    <a:pt x="39145" y="28609"/>
                    <a:pt x="40422" y="27683"/>
                  </a:cubicBezTo>
                  <a:cubicBezTo>
                    <a:pt x="40791" y="27421"/>
                    <a:pt x="41065" y="27159"/>
                    <a:pt x="41291" y="26897"/>
                  </a:cubicBezTo>
                  <a:cubicBezTo>
                    <a:pt x="42255" y="27957"/>
                    <a:pt x="43625" y="28600"/>
                    <a:pt x="45006" y="28885"/>
                  </a:cubicBezTo>
                  <a:cubicBezTo>
                    <a:pt x="45433" y="28971"/>
                    <a:pt x="45996" y="29026"/>
                    <a:pt x="46605" y="29026"/>
                  </a:cubicBezTo>
                  <a:cubicBezTo>
                    <a:pt x="48354" y="29026"/>
                    <a:pt x="50487" y="28578"/>
                    <a:pt x="50911" y="27147"/>
                  </a:cubicBezTo>
                  <a:cubicBezTo>
                    <a:pt x="52126" y="23063"/>
                    <a:pt x="53340" y="18979"/>
                    <a:pt x="54566" y="14884"/>
                  </a:cubicBezTo>
                  <a:cubicBezTo>
                    <a:pt x="54696" y="14446"/>
                    <a:pt x="54331" y="14155"/>
                    <a:pt x="53975" y="14155"/>
                  </a:cubicBezTo>
                  <a:cubicBezTo>
                    <a:pt x="53740" y="14155"/>
                    <a:pt x="53509" y="14281"/>
                    <a:pt x="53423" y="14574"/>
                  </a:cubicBezTo>
                  <a:cubicBezTo>
                    <a:pt x="52435" y="17884"/>
                    <a:pt x="51447" y="21206"/>
                    <a:pt x="50459" y="24516"/>
                  </a:cubicBezTo>
                  <a:cubicBezTo>
                    <a:pt x="50256" y="25230"/>
                    <a:pt x="50042" y="25933"/>
                    <a:pt x="49840" y="26635"/>
                  </a:cubicBezTo>
                  <a:cubicBezTo>
                    <a:pt x="49554" y="27588"/>
                    <a:pt x="48947" y="27349"/>
                    <a:pt x="47899" y="27623"/>
                  </a:cubicBezTo>
                  <a:cubicBezTo>
                    <a:pt x="47409" y="27752"/>
                    <a:pt x="46881" y="27818"/>
                    <a:pt x="46345" y="27818"/>
                  </a:cubicBezTo>
                  <a:cubicBezTo>
                    <a:pt x="44654" y="27818"/>
                    <a:pt x="42874" y="27167"/>
                    <a:pt x="41898" y="25802"/>
                  </a:cubicBezTo>
                  <a:cubicBezTo>
                    <a:pt x="42124" y="25147"/>
                    <a:pt x="42184" y="24409"/>
                    <a:pt x="42339" y="23456"/>
                  </a:cubicBezTo>
                  <a:cubicBezTo>
                    <a:pt x="42946" y="19706"/>
                    <a:pt x="43565" y="15967"/>
                    <a:pt x="44172" y="12229"/>
                  </a:cubicBezTo>
                  <a:cubicBezTo>
                    <a:pt x="44351" y="11121"/>
                    <a:pt x="44529" y="10026"/>
                    <a:pt x="44708" y="8919"/>
                  </a:cubicBezTo>
                  <a:cubicBezTo>
                    <a:pt x="44827" y="8204"/>
                    <a:pt x="46053" y="6859"/>
                    <a:pt x="46565" y="6073"/>
                  </a:cubicBezTo>
                  <a:cubicBezTo>
                    <a:pt x="46865" y="5632"/>
                    <a:pt x="46455" y="5209"/>
                    <a:pt x="46039" y="5209"/>
                  </a:cubicBezTo>
                  <a:cubicBezTo>
                    <a:pt x="45860" y="5209"/>
                    <a:pt x="45679" y="5288"/>
                    <a:pt x="45553" y="5478"/>
                  </a:cubicBezTo>
                  <a:cubicBezTo>
                    <a:pt x="44494" y="7061"/>
                    <a:pt x="43648" y="8097"/>
                    <a:pt x="43363" y="9931"/>
                  </a:cubicBezTo>
                  <a:cubicBezTo>
                    <a:pt x="42863" y="12955"/>
                    <a:pt x="42363" y="15979"/>
                    <a:pt x="41874" y="19015"/>
                  </a:cubicBezTo>
                  <a:cubicBezTo>
                    <a:pt x="41505" y="21277"/>
                    <a:pt x="41136" y="23528"/>
                    <a:pt x="40767" y="25790"/>
                  </a:cubicBezTo>
                  <a:cubicBezTo>
                    <a:pt x="40774" y="25744"/>
                    <a:pt x="40777" y="25723"/>
                    <a:pt x="40771" y="25723"/>
                  </a:cubicBezTo>
                  <a:lnTo>
                    <a:pt x="40771" y="25723"/>
                  </a:lnTo>
                  <a:cubicBezTo>
                    <a:pt x="40758" y="25723"/>
                    <a:pt x="40697" y="25843"/>
                    <a:pt x="40529" y="26028"/>
                  </a:cubicBezTo>
                  <a:cubicBezTo>
                    <a:pt x="40065" y="26516"/>
                    <a:pt x="39517" y="26909"/>
                    <a:pt x="38934" y="27242"/>
                  </a:cubicBezTo>
                  <a:cubicBezTo>
                    <a:pt x="38140" y="27705"/>
                    <a:pt x="37333" y="27901"/>
                    <a:pt x="36537" y="27901"/>
                  </a:cubicBezTo>
                  <a:cubicBezTo>
                    <a:pt x="34526" y="27901"/>
                    <a:pt x="32578" y="26651"/>
                    <a:pt x="31052" y="25278"/>
                  </a:cubicBezTo>
                  <a:cubicBezTo>
                    <a:pt x="31123" y="24313"/>
                    <a:pt x="31194" y="23349"/>
                    <a:pt x="31266" y="22385"/>
                  </a:cubicBezTo>
                  <a:cubicBezTo>
                    <a:pt x="31599" y="18146"/>
                    <a:pt x="31921" y="13919"/>
                    <a:pt x="32242" y="9681"/>
                  </a:cubicBezTo>
                  <a:cubicBezTo>
                    <a:pt x="32349" y="8335"/>
                    <a:pt x="32445" y="6990"/>
                    <a:pt x="32552" y="5644"/>
                  </a:cubicBezTo>
                  <a:cubicBezTo>
                    <a:pt x="32564" y="5406"/>
                    <a:pt x="32576" y="5537"/>
                    <a:pt x="32885" y="4835"/>
                  </a:cubicBezTo>
                  <a:cubicBezTo>
                    <a:pt x="33266" y="3989"/>
                    <a:pt x="33647" y="3132"/>
                    <a:pt x="34028" y="2287"/>
                  </a:cubicBezTo>
                  <a:cubicBezTo>
                    <a:pt x="34240" y="1813"/>
                    <a:pt x="33826" y="1384"/>
                    <a:pt x="33444" y="1384"/>
                  </a:cubicBezTo>
                  <a:cubicBezTo>
                    <a:pt x="33269" y="1384"/>
                    <a:pt x="33101" y="1475"/>
                    <a:pt x="33004" y="1691"/>
                  </a:cubicBezTo>
                  <a:cubicBezTo>
                    <a:pt x="32171" y="3561"/>
                    <a:pt x="31421" y="4990"/>
                    <a:pt x="31266" y="7002"/>
                  </a:cubicBezTo>
                  <a:cubicBezTo>
                    <a:pt x="30992" y="10609"/>
                    <a:pt x="30706" y="14205"/>
                    <a:pt x="30432" y="17813"/>
                  </a:cubicBezTo>
                  <a:cubicBezTo>
                    <a:pt x="30254" y="20253"/>
                    <a:pt x="30063" y="22694"/>
                    <a:pt x="29873" y="25135"/>
                  </a:cubicBezTo>
                  <a:cubicBezTo>
                    <a:pt x="29801" y="25194"/>
                    <a:pt x="29682" y="25302"/>
                    <a:pt x="29432" y="25433"/>
                  </a:cubicBezTo>
                  <a:cubicBezTo>
                    <a:pt x="28647" y="25873"/>
                    <a:pt x="27789" y="26171"/>
                    <a:pt x="26920" y="26409"/>
                  </a:cubicBezTo>
                  <a:cubicBezTo>
                    <a:pt x="26258" y="26590"/>
                    <a:pt x="25612" y="26676"/>
                    <a:pt x="24987" y="26676"/>
                  </a:cubicBezTo>
                  <a:cubicBezTo>
                    <a:pt x="22652" y="26676"/>
                    <a:pt x="20599" y="25479"/>
                    <a:pt x="19050" y="23563"/>
                  </a:cubicBezTo>
                  <a:cubicBezTo>
                    <a:pt x="22134" y="21146"/>
                    <a:pt x="23848" y="16812"/>
                    <a:pt x="22920" y="13133"/>
                  </a:cubicBezTo>
                  <a:cubicBezTo>
                    <a:pt x="22646" y="12026"/>
                    <a:pt x="21908" y="11693"/>
                    <a:pt x="20812" y="11467"/>
                  </a:cubicBezTo>
                  <a:cubicBezTo>
                    <a:pt x="20348" y="11371"/>
                    <a:pt x="19895" y="11288"/>
                    <a:pt x="19431" y="11216"/>
                  </a:cubicBezTo>
                  <a:lnTo>
                    <a:pt x="19431" y="572"/>
                  </a:lnTo>
                  <a:cubicBezTo>
                    <a:pt x="19431" y="191"/>
                    <a:pt x="19136" y="1"/>
                    <a:pt x="18842" y="1"/>
                  </a:cubicBezTo>
                  <a:close/>
                </a:path>
              </a:pathLst>
            </a:custGeom>
            <a:solidFill>
              <a:srgbClr val="EA80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6047;p88">
              <a:extLst>
                <a:ext uri="{FF2B5EF4-FFF2-40B4-BE49-F238E27FC236}">
                  <a16:creationId xmlns:a16="http://schemas.microsoft.com/office/drawing/2014/main" id="{78683664-EED2-1837-56E7-EB5CCF62D446}"/>
                </a:ext>
              </a:extLst>
            </p:cNvPr>
            <p:cNvSpPr/>
            <p:nvPr/>
          </p:nvSpPr>
          <p:spPr>
            <a:xfrm>
              <a:off x="-8185251" y="2054850"/>
              <a:ext cx="1182299" cy="1822275"/>
            </a:xfrm>
            <a:custGeom>
              <a:avLst/>
              <a:gdLst/>
              <a:ahLst/>
              <a:cxnLst/>
              <a:rect l="l" t="t" r="r" b="b"/>
              <a:pathLst>
                <a:path w="47292" h="72891" extrusionOk="0">
                  <a:moveTo>
                    <a:pt x="0" y="0"/>
                  </a:moveTo>
                  <a:lnTo>
                    <a:pt x="0" y="72890"/>
                  </a:lnTo>
                  <a:lnTo>
                    <a:pt x="47292" y="72890"/>
                  </a:lnTo>
                  <a:lnTo>
                    <a:pt x="4729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6048;p88">
              <a:extLst>
                <a:ext uri="{FF2B5EF4-FFF2-40B4-BE49-F238E27FC236}">
                  <a16:creationId xmlns:a16="http://schemas.microsoft.com/office/drawing/2014/main" id="{3CAF89DC-8E69-A4B7-EA56-467512BDA58C}"/>
                </a:ext>
              </a:extLst>
            </p:cNvPr>
            <p:cNvSpPr/>
            <p:nvPr/>
          </p:nvSpPr>
          <p:spPr>
            <a:xfrm>
              <a:off x="-8185251" y="2054850"/>
              <a:ext cx="1182299" cy="426549"/>
            </a:xfrm>
            <a:custGeom>
              <a:avLst/>
              <a:gdLst/>
              <a:ahLst/>
              <a:cxnLst/>
              <a:rect l="l" t="t" r="r" b="b"/>
              <a:pathLst>
                <a:path w="47292" h="17062" extrusionOk="0">
                  <a:moveTo>
                    <a:pt x="0" y="0"/>
                  </a:moveTo>
                  <a:lnTo>
                    <a:pt x="0" y="17062"/>
                  </a:lnTo>
                  <a:lnTo>
                    <a:pt x="47292" y="17062"/>
                  </a:lnTo>
                  <a:lnTo>
                    <a:pt x="47292"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6049;p88">
              <a:extLst>
                <a:ext uri="{FF2B5EF4-FFF2-40B4-BE49-F238E27FC236}">
                  <a16:creationId xmlns:a16="http://schemas.microsoft.com/office/drawing/2014/main" id="{A54A19B5-0715-B760-57B8-EEDB8847B535}"/>
                </a:ext>
              </a:extLst>
            </p:cNvPr>
            <p:cNvSpPr/>
            <p:nvPr/>
          </p:nvSpPr>
          <p:spPr>
            <a:xfrm>
              <a:off x="-6976477" y="364351"/>
              <a:ext cx="1718973" cy="3239826"/>
            </a:xfrm>
            <a:custGeom>
              <a:avLst/>
              <a:gdLst/>
              <a:ahLst/>
              <a:cxnLst/>
              <a:rect l="l" t="t" r="r" b="b"/>
              <a:pathLst>
                <a:path w="68759" h="129593" extrusionOk="0">
                  <a:moveTo>
                    <a:pt x="21546" y="1"/>
                  </a:moveTo>
                  <a:cubicBezTo>
                    <a:pt x="18125" y="1"/>
                    <a:pt x="14641" y="1256"/>
                    <a:pt x="14085" y="2303"/>
                  </a:cubicBezTo>
                  <a:cubicBezTo>
                    <a:pt x="13133" y="4077"/>
                    <a:pt x="10764" y="12125"/>
                    <a:pt x="10764" y="12125"/>
                  </a:cubicBezTo>
                  <a:cubicBezTo>
                    <a:pt x="0" y="25270"/>
                    <a:pt x="0" y="30949"/>
                    <a:pt x="0" y="30949"/>
                  </a:cubicBezTo>
                  <a:cubicBezTo>
                    <a:pt x="941" y="38283"/>
                    <a:pt x="21539" y="56559"/>
                    <a:pt x="21539" y="56559"/>
                  </a:cubicBezTo>
                  <a:lnTo>
                    <a:pt x="20241" y="129592"/>
                  </a:lnTo>
                  <a:lnTo>
                    <a:pt x="58341" y="129592"/>
                  </a:lnTo>
                  <a:lnTo>
                    <a:pt x="57519" y="58643"/>
                  </a:lnTo>
                  <a:cubicBezTo>
                    <a:pt x="61782" y="57810"/>
                    <a:pt x="66509" y="44082"/>
                    <a:pt x="67580" y="39938"/>
                  </a:cubicBezTo>
                  <a:cubicBezTo>
                    <a:pt x="68640" y="35795"/>
                    <a:pt x="68759" y="17102"/>
                    <a:pt x="66044" y="11887"/>
                  </a:cubicBezTo>
                  <a:cubicBezTo>
                    <a:pt x="63979" y="7947"/>
                    <a:pt x="58588" y="7469"/>
                    <a:pt x="56094" y="7469"/>
                  </a:cubicBezTo>
                  <a:cubicBezTo>
                    <a:pt x="55295" y="7469"/>
                    <a:pt x="54793" y="7518"/>
                    <a:pt x="54793" y="7518"/>
                  </a:cubicBezTo>
                  <a:cubicBezTo>
                    <a:pt x="51326" y="3865"/>
                    <a:pt x="48055" y="2993"/>
                    <a:pt x="45722" y="2993"/>
                  </a:cubicBezTo>
                  <a:cubicBezTo>
                    <a:pt x="43592" y="2993"/>
                    <a:pt x="42244" y="3720"/>
                    <a:pt x="42244" y="3720"/>
                  </a:cubicBezTo>
                  <a:cubicBezTo>
                    <a:pt x="39750" y="1411"/>
                    <a:pt x="36916" y="716"/>
                    <a:pt x="34409" y="716"/>
                  </a:cubicBezTo>
                  <a:cubicBezTo>
                    <a:pt x="30619" y="716"/>
                    <a:pt x="27575" y="2303"/>
                    <a:pt x="27575" y="2303"/>
                  </a:cubicBezTo>
                  <a:cubicBezTo>
                    <a:pt x="26263" y="605"/>
                    <a:pt x="23920" y="1"/>
                    <a:pt x="21546" y="1"/>
                  </a:cubicBezTo>
                  <a:close/>
                </a:path>
              </a:pathLst>
            </a:custGeom>
            <a:solidFill>
              <a:srgbClr val="B253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6050;p88">
              <a:extLst>
                <a:ext uri="{FF2B5EF4-FFF2-40B4-BE49-F238E27FC236}">
                  <a16:creationId xmlns:a16="http://schemas.microsoft.com/office/drawing/2014/main" id="{D57C9ACE-7115-95B2-52D1-0BF4C13B7296}"/>
                </a:ext>
              </a:extLst>
            </p:cNvPr>
            <p:cNvSpPr/>
            <p:nvPr/>
          </p:nvSpPr>
          <p:spPr>
            <a:xfrm>
              <a:off x="-6597575" y="2499848"/>
              <a:ext cx="1182025" cy="1557352"/>
            </a:xfrm>
            <a:custGeom>
              <a:avLst/>
              <a:gdLst/>
              <a:ahLst/>
              <a:cxnLst/>
              <a:rect l="l" t="t" r="r" b="b"/>
              <a:pathLst>
                <a:path w="47281" h="62294" extrusionOk="0">
                  <a:moveTo>
                    <a:pt x="1" y="0"/>
                  </a:moveTo>
                  <a:lnTo>
                    <a:pt x="1" y="62294"/>
                  </a:lnTo>
                  <a:lnTo>
                    <a:pt x="47281" y="62294"/>
                  </a:lnTo>
                  <a:lnTo>
                    <a:pt x="47281" y="0"/>
                  </a:lnTo>
                  <a:close/>
                </a:path>
              </a:pathLst>
            </a:custGeom>
            <a:solidFill>
              <a:srgbClr val="001E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6051;p88">
              <a:extLst>
                <a:ext uri="{FF2B5EF4-FFF2-40B4-BE49-F238E27FC236}">
                  <a16:creationId xmlns:a16="http://schemas.microsoft.com/office/drawing/2014/main" id="{FB4B35A0-F213-910B-FCDC-B8962563F575}"/>
                </a:ext>
              </a:extLst>
            </p:cNvPr>
            <p:cNvSpPr/>
            <p:nvPr/>
          </p:nvSpPr>
          <p:spPr>
            <a:xfrm>
              <a:off x="-6597575" y="2073299"/>
              <a:ext cx="1182025" cy="426574"/>
            </a:xfrm>
            <a:custGeom>
              <a:avLst/>
              <a:gdLst/>
              <a:ahLst/>
              <a:cxnLst/>
              <a:rect l="l" t="t" r="r" b="b"/>
              <a:pathLst>
                <a:path w="47281" h="17063" extrusionOk="0">
                  <a:moveTo>
                    <a:pt x="1" y="1"/>
                  </a:moveTo>
                  <a:lnTo>
                    <a:pt x="1" y="17062"/>
                  </a:lnTo>
                  <a:lnTo>
                    <a:pt x="47281" y="17062"/>
                  </a:lnTo>
                  <a:lnTo>
                    <a:pt x="47281"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6052;p88">
              <a:extLst>
                <a:ext uri="{FF2B5EF4-FFF2-40B4-BE49-F238E27FC236}">
                  <a16:creationId xmlns:a16="http://schemas.microsoft.com/office/drawing/2014/main" id="{6B118C4D-66F4-F314-3401-EBFF53E820F1}"/>
                </a:ext>
              </a:extLst>
            </p:cNvPr>
            <p:cNvSpPr/>
            <p:nvPr/>
          </p:nvSpPr>
          <p:spPr>
            <a:xfrm>
              <a:off x="-5392951" y="530750"/>
              <a:ext cx="1719302" cy="2347726"/>
            </a:xfrm>
            <a:custGeom>
              <a:avLst/>
              <a:gdLst/>
              <a:ahLst/>
              <a:cxnLst/>
              <a:rect l="l" t="t" r="r" b="b"/>
              <a:pathLst>
                <a:path w="68772" h="93909" extrusionOk="0">
                  <a:moveTo>
                    <a:pt x="21554" y="1"/>
                  </a:moveTo>
                  <a:cubicBezTo>
                    <a:pt x="18135" y="1"/>
                    <a:pt x="14648" y="1255"/>
                    <a:pt x="14086" y="2302"/>
                  </a:cubicBezTo>
                  <a:cubicBezTo>
                    <a:pt x="13145" y="4076"/>
                    <a:pt x="10776" y="12125"/>
                    <a:pt x="10776" y="12125"/>
                  </a:cubicBezTo>
                  <a:cubicBezTo>
                    <a:pt x="1" y="25258"/>
                    <a:pt x="1" y="30937"/>
                    <a:pt x="1" y="30937"/>
                  </a:cubicBezTo>
                  <a:cubicBezTo>
                    <a:pt x="953" y="38283"/>
                    <a:pt x="21539" y="56547"/>
                    <a:pt x="21539" y="56547"/>
                  </a:cubicBezTo>
                  <a:lnTo>
                    <a:pt x="20241" y="93909"/>
                  </a:lnTo>
                  <a:lnTo>
                    <a:pt x="58353" y="93909"/>
                  </a:lnTo>
                  <a:lnTo>
                    <a:pt x="57520" y="58631"/>
                  </a:lnTo>
                  <a:cubicBezTo>
                    <a:pt x="61782" y="57809"/>
                    <a:pt x="66521" y="44081"/>
                    <a:pt x="67580" y="39938"/>
                  </a:cubicBezTo>
                  <a:cubicBezTo>
                    <a:pt x="68652" y="35795"/>
                    <a:pt x="68771" y="17090"/>
                    <a:pt x="66045" y="11887"/>
                  </a:cubicBezTo>
                  <a:cubicBezTo>
                    <a:pt x="63978" y="7935"/>
                    <a:pt x="58589" y="7457"/>
                    <a:pt x="56100" y="7457"/>
                  </a:cubicBezTo>
                  <a:cubicBezTo>
                    <a:pt x="55304" y="7457"/>
                    <a:pt x="54805" y="7505"/>
                    <a:pt x="54805" y="7505"/>
                  </a:cubicBezTo>
                  <a:cubicBezTo>
                    <a:pt x="51341" y="3861"/>
                    <a:pt x="48073" y="2991"/>
                    <a:pt x="45740" y="2991"/>
                  </a:cubicBezTo>
                  <a:cubicBezTo>
                    <a:pt x="43606" y="2991"/>
                    <a:pt x="42256" y="3719"/>
                    <a:pt x="42256" y="3719"/>
                  </a:cubicBezTo>
                  <a:cubicBezTo>
                    <a:pt x="39757" y="1410"/>
                    <a:pt x="36921" y="716"/>
                    <a:pt x="34412" y="716"/>
                  </a:cubicBezTo>
                  <a:cubicBezTo>
                    <a:pt x="30620" y="716"/>
                    <a:pt x="27575" y="2302"/>
                    <a:pt x="27575" y="2302"/>
                  </a:cubicBezTo>
                  <a:cubicBezTo>
                    <a:pt x="26268" y="605"/>
                    <a:pt x="23928" y="1"/>
                    <a:pt x="21554" y="1"/>
                  </a:cubicBezTo>
                  <a:close/>
                </a:path>
              </a:pathLst>
            </a:custGeom>
            <a:solidFill>
              <a:srgbClr val="F2B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6053;p88">
              <a:extLst>
                <a:ext uri="{FF2B5EF4-FFF2-40B4-BE49-F238E27FC236}">
                  <a16:creationId xmlns:a16="http://schemas.microsoft.com/office/drawing/2014/main" id="{BF858380-E0C5-FC20-5575-59531D8E5FEC}"/>
                </a:ext>
              </a:extLst>
            </p:cNvPr>
            <p:cNvSpPr/>
            <p:nvPr/>
          </p:nvSpPr>
          <p:spPr>
            <a:xfrm>
              <a:off x="-5129101" y="591499"/>
              <a:ext cx="1322983" cy="705596"/>
            </a:xfrm>
            <a:custGeom>
              <a:avLst/>
              <a:gdLst/>
              <a:ahLst/>
              <a:cxnLst/>
              <a:rect l="l" t="t" r="r" b="b"/>
              <a:pathLst>
                <a:path w="54697" h="29031" extrusionOk="0">
                  <a:moveTo>
                    <a:pt x="18842" y="1"/>
                  </a:moveTo>
                  <a:cubicBezTo>
                    <a:pt x="18547" y="1"/>
                    <a:pt x="18253" y="191"/>
                    <a:pt x="18253" y="572"/>
                  </a:cubicBezTo>
                  <a:lnTo>
                    <a:pt x="18253" y="11062"/>
                  </a:lnTo>
                  <a:cubicBezTo>
                    <a:pt x="16717" y="10871"/>
                    <a:pt x="15169" y="10764"/>
                    <a:pt x="13645" y="10633"/>
                  </a:cubicBezTo>
                  <a:cubicBezTo>
                    <a:pt x="11692" y="10466"/>
                    <a:pt x="9752" y="10323"/>
                    <a:pt x="7799" y="10204"/>
                  </a:cubicBezTo>
                  <a:cubicBezTo>
                    <a:pt x="7335" y="8561"/>
                    <a:pt x="6858" y="6918"/>
                    <a:pt x="6394" y="5275"/>
                  </a:cubicBezTo>
                  <a:cubicBezTo>
                    <a:pt x="6309" y="4980"/>
                    <a:pt x="6075" y="4853"/>
                    <a:pt x="5839" y="4853"/>
                  </a:cubicBezTo>
                  <a:cubicBezTo>
                    <a:pt x="5483" y="4853"/>
                    <a:pt x="5122" y="5141"/>
                    <a:pt x="5251" y="5585"/>
                  </a:cubicBezTo>
                  <a:cubicBezTo>
                    <a:pt x="5680" y="7097"/>
                    <a:pt x="6120" y="8609"/>
                    <a:pt x="6549" y="10121"/>
                  </a:cubicBezTo>
                  <a:cubicBezTo>
                    <a:pt x="4632" y="10002"/>
                    <a:pt x="2715" y="9895"/>
                    <a:pt x="810" y="9811"/>
                  </a:cubicBezTo>
                  <a:cubicBezTo>
                    <a:pt x="794" y="9811"/>
                    <a:pt x="779" y="9810"/>
                    <a:pt x="763" y="9810"/>
                  </a:cubicBezTo>
                  <a:cubicBezTo>
                    <a:pt x="1" y="9810"/>
                    <a:pt x="16" y="10955"/>
                    <a:pt x="810" y="10990"/>
                  </a:cubicBezTo>
                  <a:cubicBezTo>
                    <a:pt x="3715" y="11133"/>
                    <a:pt x="6620" y="11312"/>
                    <a:pt x="9525" y="11502"/>
                  </a:cubicBezTo>
                  <a:cubicBezTo>
                    <a:pt x="12466" y="11705"/>
                    <a:pt x="15610" y="11776"/>
                    <a:pt x="18598" y="12240"/>
                  </a:cubicBezTo>
                  <a:cubicBezTo>
                    <a:pt x="18681" y="12276"/>
                    <a:pt x="18777" y="12288"/>
                    <a:pt x="18872" y="12288"/>
                  </a:cubicBezTo>
                  <a:cubicBezTo>
                    <a:pt x="19646" y="12419"/>
                    <a:pt x="20408" y="12574"/>
                    <a:pt x="21158" y="12764"/>
                  </a:cubicBezTo>
                  <a:cubicBezTo>
                    <a:pt x="22110" y="13014"/>
                    <a:pt x="21908" y="14884"/>
                    <a:pt x="21884" y="15574"/>
                  </a:cubicBezTo>
                  <a:cubicBezTo>
                    <a:pt x="21801" y="17753"/>
                    <a:pt x="20860" y="19884"/>
                    <a:pt x="19408" y="21563"/>
                  </a:cubicBezTo>
                  <a:cubicBezTo>
                    <a:pt x="17582" y="23685"/>
                    <a:pt x="14270" y="25073"/>
                    <a:pt x="11164" y="25073"/>
                  </a:cubicBezTo>
                  <a:cubicBezTo>
                    <a:pt x="8901" y="25073"/>
                    <a:pt x="6748" y="24337"/>
                    <a:pt x="5358" y="22611"/>
                  </a:cubicBezTo>
                  <a:cubicBezTo>
                    <a:pt x="5214" y="22431"/>
                    <a:pt x="5017" y="22357"/>
                    <a:pt x="4825" y="22357"/>
                  </a:cubicBezTo>
                  <a:cubicBezTo>
                    <a:pt x="4367" y="22357"/>
                    <a:pt x="3931" y="22778"/>
                    <a:pt x="4275" y="23206"/>
                  </a:cubicBezTo>
                  <a:cubicBezTo>
                    <a:pt x="5987" y="25326"/>
                    <a:pt x="8523" y="26201"/>
                    <a:pt x="11148" y="26201"/>
                  </a:cubicBezTo>
                  <a:cubicBezTo>
                    <a:pt x="13580" y="26201"/>
                    <a:pt x="16088" y="25450"/>
                    <a:pt x="18086" y="24242"/>
                  </a:cubicBezTo>
                  <a:cubicBezTo>
                    <a:pt x="20002" y="26591"/>
                    <a:pt x="22404" y="27772"/>
                    <a:pt x="25042" y="27772"/>
                  </a:cubicBezTo>
                  <a:cubicBezTo>
                    <a:pt x="26388" y="27772"/>
                    <a:pt x="27795" y="27465"/>
                    <a:pt x="29230" y="26849"/>
                  </a:cubicBezTo>
                  <a:cubicBezTo>
                    <a:pt x="29516" y="26730"/>
                    <a:pt x="30016" y="26552"/>
                    <a:pt x="30409" y="26290"/>
                  </a:cubicBezTo>
                  <a:cubicBezTo>
                    <a:pt x="32240" y="27882"/>
                    <a:pt x="34366" y="29004"/>
                    <a:pt x="36547" y="29004"/>
                  </a:cubicBezTo>
                  <a:cubicBezTo>
                    <a:pt x="37841" y="29004"/>
                    <a:pt x="39153" y="28609"/>
                    <a:pt x="40434" y="27683"/>
                  </a:cubicBezTo>
                  <a:cubicBezTo>
                    <a:pt x="40791" y="27421"/>
                    <a:pt x="41065" y="27171"/>
                    <a:pt x="41291" y="26909"/>
                  </a:cubicBezTo>
                  <a:cubicBezTo>
                    <a:pt x="42256" y="27957"/>
                    <a:pt x="43625" y="28611"/>
                    <a:pt x="45006" y="28885"/>
                  </a:cubicBezTo>
                  <a:cubicBezTo>
                    <a:pt x="45439" y="28975"/>
                    <a:pt x="46006" y="29031"/>
                    <a:pt x="46619" y="29031"/>
                  </a:cubicBezTo>
                  <a:cubicBezTo>
                    <a:pt x="48368" y="29031"/>
                    <a:pt x="50488" y="28575"/>
                    <a:pt x="50912" y="27147"/>
                  </a:cubicBezTo>
                  <a:cubicBezTo>
                    <a:pt x="52138" y="23063"/>
                    <a:pt x="53352" y="18979"/>
                    <a:pt x="54567" y="14895"/>
                  </a:cubicBezTo>
                  <a:cubicBezTo>
                    <a:pt x="54696" y="14450"/>
                    <a:pt x="54331" y="14161"/>
                    <a:pt x="53975" y="14161"/>
                  </a:cubicBezTo>
                  <a:cubicBezTo>
                    <a:pt x="53740" y="14161"/>
                    <a:pt x="53509" y="14286"/>
                    <a:pt x="53424" y="14574"/>
                  </a:cubicBezTo>
                  <a:cubicBezTo>
                    <a:pt x="52436" y="17896"/>
                    <a:pt x="51447" y="21206"/>
                    <a:pt x="50459" y="24528"/>
                  </a:cubicBezTo>
                  <a:cubicBezTo>
                    <a:pt x="50257" y="25230"/>
                    <a:pt x="50042" y="25933"/>
                    <a:pt x="49840" y="26635"/>
                  </a:cubicBezTo>
                  <a:cubicBezTo>
                    <a:pt x="49554" y="27599"/>
                    <a:pt x="48947" y="27361"/>
                    <a:pt x="47899" y="27635"/>
                  </a:cubicBezTo>
                  <a:cubicBezTo>
                    <a:pt x="47411" y="27761"/>
                    <a:pt x="46887" y="27825"/>
                    <a:pt x="46353" y="27825"/>
                  </a:cubicBezTo>
                  <a:cubicBezTo>
                    <a:pt x="44660" y="27825"/>
                    <a:pt x="42879" y="27180"/>
                    <a:pt x="41910" y="25813"/>
                  </a:cubicBezTo>
                  <a:cubicBezTo>
                    <a:pt x="42125" y="25159"/>
                    <a:pt x="42184" y="24409"/>
                    <a:pt x="42339" y="23456"/>
                  </a:cubicBezTo>
                  <a:cubicBezTo>
                    <a:pt x="42958" y="19717"/>
                    <a:pt x="43565" y="15979"/>
                    <a:pt x="44173" y="12228"/>
                  </a:cubicBezTo>
                  <a:cubicBezTo>
                    <a:pt x="44351" y="11133"/>
                    <a:pt x="44542" y="10026"/>
                    <a:pt x="44708" y="8919"/>
                  </a:cubicBezTo>
                  <a:cubicBezTo>
                    <a:pt x="44828" y="8216"/>
                    <a:pt x="46054" y="6859"/>
                    <a:pt x="46578" y="6085"/>
                  </a:cubicBezTo>
                  <a:cubicBezTo>
                    <a:pt x="46868" y="5637"/>
                    <a:pt x="46460" y="5213"/>
                    <a:pt x="46045" y="5213"/>
                  </a:cubicBezTo>
                  <a:cubicBezTo>
                    <a:pt x="45863" y="5213"/>
                    <a:pt x="45680" y="5294"/>
                    <a:pt x="45554" y="5490"/>
                  </a:cubicBezTo>
                  <a:cubicBezTo>
                    <a:pt x="44494" y="7061"/>
                    <a:pt x="43661" y="8109"/>
                    <a:pt x="43363" y="9931"/>
                  </a:cubicBezTo>
                  <a:cubicBezTo>
                    <a:pt x="42863" y="12955"/>
                    <a:pt x="42375" y="15991"/>
                    <a:pt x="41875" y="19015"/>
                  </a:cubicBezTo>
                  <a:cubicBezTo>
                    <a:pt x="41506" y="21277"/>
                    <a:pt x="41137" y="23539"/>
                    <a:pt x="40767" y="25802"/>
                  </a:cubicBezTo>
                  <a:cubicBezTo>
                    <a:pt x="40775" y="25752"/>
                    <a:pt x="40779" y="25730"/>
                    <a:pt x="40774" y="25730"/>
                  </a:cubicBezTo>
                  <a:lnTo>
                    <a:pt x="40774" y="25730"/>
                  </a:lnTo>
                  <a:cubicBezTo>
                    <a:pt x="40763" y="25730"/>
                    <a:pt x="40705" y="25852"/>
                    <a:pt x="40529" y="26028"/>
                  </a:cubicBezTo>
                  <a:cubicBezTo>
                    <a:pt x="40065" y="26528"/>
                    <a:pt x="39517" y="26909"/>
                    <a:pt x="38934" y="27242"/>
                  </a:cubicBezTo>
                  <a:cubicBezTo>
                    <a:pt x="38140" y="27705"/>
                    <a:pt x="37333" y="27901"/>
                    <a:pt x="36537" y="27901"/>
                  </a:cubicBezTo>
                  <a:cubicBezTo>
                    <a:pt x="34526" y="27901"/>
                    <a:pt x="32578" y="26651"/>
                    <a:pt x="31052" y="25278"/>
                  </a:cubicBezTo>
                  <a:cubicBezTo>
                    <a:pt x="31123" y="24313"/>
                    <a:pt x="31195" y="23349"/>
                    <a:pt x="31278" y="22384"/>
                  </a:cubicBezTo>
                  <a:cubicBezTo>
                    <a:pt x="31600" y="18158"/>
                    <a:pt x="31921" y="13919"/>
                    <a:pt x="32243" y="9692"/>
                  </a:cubicBezTo>
                  <a:cubicBezTo>
                    <a:pt x="32350" y="8347"/>
                    <a:pt x="32445" y="7002"/>
                    <a:pt x="32552" y="5656"/>
                  </a:cubicBezTo>
                  <a:cubicBezTo>
                    <a:pt x="32576" y="5418"/>
                    <a:pt x="32576" y="5537"/>
                    <a:pt x="32886" y="4835"/>
                  </a:cubicBezTo>
                  <a:cubicBezTo>
                    <a:pt x="33267" y="3989"/>
                    <a:pt x="33648" y="3144"/>
                    <a:pt x="34029" y="2299"/>
                  </a:cubicBezTo>
                  <a:cubicBezTo>
                    <a:pt x="34242" y="1823"/>
                    <a:pt x="33823" y="1387"/>
                    <a:pt x="33440" y="1387"/>
                  </a:cubicBezTo>
                  <a:cubicBezTo>
                    <a:pt x="33267" y="1387"/>
                    <a:pt x="33101" y="1476"/>
                    <a:pt x="33005" y="1691"/>
                  </a:cubicBezTo>
                  <a:cubicBezTo>
                    <a:pt x="32171" y="3561"/>
                    <a:pt x="31421" y="5001"/>
                    <a:pt x="31266" y="7002"/>
                  </a:cubicBezTo>
                  <a:cubicBezTo>
                    <a:pt x="30992" y="10609"/>
                    <a:pt x="30719" y="14217"/>
                    <a:pt x="30433" y="17812"/>
                  </a:cubicBezTo>
                  <a:cubicBezTo>
                    <a:pt x="30254" y="20253"/>
                    <a:pt x="30064" y="22694"/>
                    <a:pt x="29873" y="25147"/>
                  </a:cubicBezTo>
                  <a:cubicBezTo>
                    <a:pt x="29814" y="25206"/>
                    <a:pt x="29683" y="25301"/>
                    <a:pt x="29445" y="25432"/>
                  </a:cubicBezTo>
                  <a:cubicBezTo>
                    <a:pt x="28647" y="25873"/>
                    <a:pt x="27802" y="26171"/>
                    <a:pt x="26921" y="26409"/>
                  </a:cubicBezTo>
                  <a:cubicBezTo>
                    <a:pt x="26255" y="26591"/>
                    <a:pt x="25607" y="26677"/>
                    <a:pt x="24978" y="26677"/>
                  </a:cubicBezTo>
                  <a:cubicBezTo>
                    <a:pt x="22647" y="26677"/>
                    <a:pt x="20598" y="25488"/>
                    <a:pt x="19050" y="23575"/>
                  </a:cubicBezTo>
                  <a:cubicBezTo>
                    <a:pt x="22134" y="21158"/>
                    <a:pt x="23849" y="16824"/>
                    <a:pt x="22920" y="13133"/>
                  </a:cubicBezTo>
                  <a:cubicBezTo>
                    <a:pt x="22646" y="12026"/>
                    <a:pt x="21920" y="11693"/>
                    <a:pt x="20813" y="11466"/>
                  </a:cubicBezTo>
                  <a:cubicBezTo>
                    <a:pt x="20360" y="11371"/>
                    <a:pt x="19896" y="11288"/>
                    <a:pt x="19431" y="11216"/>
                  </a:cubicBezTo>
                  <a:lnTo>
                    <a:pt x="19431" y="572"/>
                  </a:lnTo>
                  <a:cubicBezTo>
                    <a:pt x="19431" y="191"/>
                    <a:pt x="19137" y="1"/>
                    <a:pt x="18842" y="1"/>
                  </a:cubicBezTo>
                  <a:close/>
                </a:path>
              </a:pathLst>
            </a:custGeom>
            <a:solidFill>
              <a:srgbClr val="DB9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6054;p88">
              <a:extLst>
                <a:ext uri="{FF2B5EF4-FFF2-40B4-BE49-F238E27FC236}">
                  <a16:creationId xmlns:a16="http://schemas.microsoft.com/office/drawing/2014/main" id="{A9EE811C-E9C4-DA69-A3C9-279C70D31049}"/>
                </a:ext>
              </a:extLst>
            </p:cNvPr>
            <p:cNvSpPr/>
            <p:nvPr/>
          </p:nvSpPr>
          <p:spPr>
            <a:xfrm>
              <a:off x="-5005998" y="2175698"/>
              <a:ext cx="1182324" cy="1881502"/>
            </a:xfrm>
            <a:custGeom>
              <a:avLst/>
              <a:gdLst/>
              <a:ahLst/>
              <a:cxnLst/>
              <a:rect l="l" t="t" r="r" b="b"/>
              <a:pathLst>
                <a:path w="47293" h="75260" extrusionOk="0">
                  <a:moveTo>
                    <a:pt x="1" y="0"/>
                  </a:moveTo>
                  <a:lnTo>
                    <a:pt x="1" y="75260"/>
                  </a:lnTo>
                  <a:lnTo>
                    <a:pt x="47292" y="75260"/>
                  </a:lnTo>
                  <a:lnTo>
                    <a:pt x="47292" y="0"/>
                  </a:lnTo>
                  <a:close/>
                </a:path>
              </a:pathLst>
            </a:custGeom>
            <a:solidFill>
              <a:srgbClr val="FEFD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6055;p88">
              <a:extLst>
                <a:ext uri="{FF2B5EF4-FFF2-40B4-BE49-F238E27FC236}">
                  <a16:creationId xmlns:a16="http://schemas.microsoft.com/office/drawing/2014/main" id="{7C45B259-2E71-AFE8-C9EA-E38CF0CED183}"/>
                </a:ext>
              </a:extLst>
            </p:cNvPr>
            <p:cNvSpPr/>
            <p:nvPr/>
          </p:nvSpPr>
          <p:spPr>
            <a:xfrm>
              <a:off x="-5005998" y="2175698"/>
              <a:ext cx="1182324" cy="426848"/>
            </a:xfrm>
            <a:custGeom>
              <a:avLst/>
              <a:gdLst/>
              <a:ahLst/>
              <a:cxnLst/>
              <a:rect l="l" t="t" r="r" b="b"/>
              <a:pathLst>
                <a:path w="47293" h="17074" extrusionOk="0">
                  <a:moveTo>
                    <a:pt x="1" y="0"/>
                  </a:moveTo>
                  <a:lnTo>
                    <a:pt x="1" y="17074"/>
                  </a:lnTo>
                  <a:lnTo>
                    <a:pt x="47292" y="17074"/>
                  </a:lnTo>
                  <a:lnTo>
                    <a:pt x="4729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6056;p88">
              <a:extLst>
                <a:ext uri="{FF2B5EF4-FFF2-40B4-BE49-F238E27FC236}">
                  <a16:creationId xmlns:a16="http://schemas.microsoft.com/office/drawing/2014/main" id="{ED6B2473-1304-222F-2D37-B4CEF43F7E5C}"/>
                </a:ext>
              </a:extLst>
            </p:cNvPr>
            <p:cNvSpPr/>
            <p:nvPr/>
          </p:nvSpPr>
          <p:spPr>
            <a:xfrm>
              <a:off x="-10007226" y="4416751"/>
              <a:ext cx="2578923" cy="1160873"/>
            </a:xfrm>
            <a:custGeom>
              <a:avLst/>
              <a:gdLst/>
              <a:ahLst/>
              <a:cxnLst/>
              <a:rect l="l" t="t" r="r" b="b"/>
              <a:pathLst>
                <a:path w="103157" h="46435" extrusionOk="0">
                  <a:moveTo>
                    <a:pt x="1" y="0"/>
                  </a:moveTo>
                  <a:lnTo>
                    <a:pt x="17956" y="23217"/>
                  </a:lnTo>
                  <a:lnTo>
                    <a:pt x="1" y="46435"/>
                  </a:lnTo>
                  <a:lnTo>
                    <a:pt x="103157" y="46435"/>
                  </a:lnTo>
                  <a:lnTo>
                    <a:pt x="34993" y="23217"/>
                  </a:lnTo>
                  <a:lnTo>
                    <a:pt x="34993" y="0"/>
                  </a:lnTo>
                  <a:close/>
                </a:path>
              </a:pathLst>
            </a:custGeom>
            <a:solidFill>
              <a:schemeClr val="bg1">
                <a:lumMod val="60000"/>
                <a:lumOff val="4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6057;p88">
              <a:extLst>
                <a:ext uri="{FF2B5EF4-FFF2-40B4-BE49-F238E27FC236}">
                  <a16:creationId xmlns:a16="http://schemas.microsoft.com/office/drawing/2014/main" id="{FF637CDA-82D8-D5A3-1C75-DEEA6A4DD16F}"/>
                </a:ext>
              </a:extLst>
            </p:cNvPr>
            <p:cNvSpPr/>
            <p:nvPr/>
          </p:nvSpPr>
          <p:spPr>
            <a:xfrm>
              <a:off x="-9132403" y="5228751"/>
              <a:ext cx="1704100" cy="348873"/>
            </a:xfrm>
            <a:custGeom>
              <a:avLst/>
              <a:gdLst/>
              <a:ahLst/>
              <a:cxnLst/>
              <a:rect l="l" t="t" r="r" b="b"/>
              <a:pathLst>
                <a:path w="68164" h="13955" extrusionOk="0">
                  <a:moveTo>
                    <a:pt x="0" y="0"/>
                  </a:moveTo>
                  <a:lnTo>
                    <a:pt x="68164" y="13955"/>
                  </a:lnTo>
                  <a:lnTo>
                    <a:pt x="68164" y="0"/>
                  </a:lnTo>
                  <a:close/>
                </a:path>
              </a:pathLst>
            </a:custGeom>
            <a:solidFill>
              <a:schemeClr val="tx1">
                <a:lumMod val="5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6058;p88">
              <a:extLst>
                <a:ext uri="{FF2B5EF4-FFF2-40B4-BE49-F238E27FC236}">
                  <a16:creationId xmlns:a16="http://schemas.microsoft.com/office/drawing/2014/main" id="{673D066C-18FB-ED67-4F92-78D752C0F827}"/>
                </a:ext>
              </a:extLst>
            </p:cNvPr>
            <p:cNvSpPr/>
            <p:nvPr/>
          </p:nvSpPr>
          <p:spPr>
            <a:xfrm>
              <a:off x="-4580048" y="4416751"/>
              <a:ext cx="2578923" cy="1160873"/>
            </a:xfrm>
            <a:custGeom>
              <a:avLst/>
              <a:gdLst/>
              <a:ahLst/>
              <a:cxnLst/>
              <a:rect l="l" t="t" r="r" b="b"/>
              <a:pathLst>
                <a:path w="103157" h="46435" extrusionOk="0">
                  <a:moveTo>
                    <a:pt x="68152" y="0"/>
                  </a:moveTo>
                  <a:lnTo>
                    <a:pt x="68152" y="23217"/>
                  </a:lnTo>
                  <a:lnTo>
                    <a:pt x="1" y="46435"/>
                  </a:lnTo>
                  <a:lnTo>
                    <a:pt x="103156" y="46435"/>
                  </a:lnTo>
                  <a:lnTo>
                    <a:pt x="85202" y="23217"/>
                  </a:lnTo>
                  <a:lnTo>
                    <a:pt x="103156" y="0"/>
                  </a:lnTo>
                  <a:close/>
                </a:path>
              </a:pathLst>
            </a:custGeom>
            <a:solidFill>
              <a:schemeClr val="bg1">
                <a:lumMod val="60000"/>
                <a:lumOff val="4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6059;p88">
              <a:extLst>
                <a:ext uri="{FF2B5EF4-FFF2-40B4-BE49-F238E27FC236}">
                  <a16:creationId xmlns:a16="http://schemas.microsoft.com/office/drawing/2014/main" id="{601F778C-12EF-94F3-9483-C5B5FF7E3AEB}"/>
                </a:ext>
              </a:extLst>
            </p:cNvPr>
            <p:cNvSpPr/>
            <p:nvPr/>
          </p:nvSpPr>
          <p:spPr>
            <a:xfrm>
              <a:off x="-4580048" y="5228751"/>
              <a:ext cx="1703801" cy="348873"/>
            </a:xfrm>
            <a:custGeom>
              <a:avLst/>
              <a:gdLst/>
              <a:ahLst/>
              <a:cxnLst/>
              <a:rect l="l" t="t" r="r" b="b"/>
              <a:pathLst>
                <a:path w="68152" h="13955" extrusionOk="0">
                  <a:moveTo>
                    <a:pt x="1" y="0"/>
                  </a:moveTo>
                  <a:lnTo>
                    <a:pt x="1" y="13955"/>
                  </a:lnTo>
                  <a:lnTo>
                    <a:pt x="68152" y="0"/>
                  </a:lnTo>
                  <a:close/>
                </a:path>
              </a:pathLst>
            </a:custGeom>
            <a:solidFill>
              <a:schemeClr val="tx1">
                <a:lumMod val="5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6060;p88">
              <a:extLst>
                <a:ext uri="{FF2B5EF4-FFF2-40B4-BE49-F238E27FC236}">
                  <a16:creationId xmlns:a16="http://schemas.microsoft.com/office/drawing/2014/main" id="{CAF40DA8-B8A7-7287-57E5-87150B08F693}"/>
                </a:ext>
              </a:extLst>
            </p:cNvPr>
            <p:cNvSpPr/>
            <p:nvPr/>
          </p:nvSpPr>
          <p:spPr>
            <a:xfrm>
              <a:off x="-9132403" y="3877100"/>
              <a:ext cx="6270750" cy="1427875"/>
            </a:xfrm>
            <a:custGeom>
              <a:avLst/>
              <a:gdLst/>
              <a:ahLst/>
              <a:cxnLst/>
              <a:rect l="l" t="t" r="r" b="b"/>
              <a:pathLst>
                <a:path w="250830" h="57115" extrusionOk="0">
                  <a:moveTo>
                    <a:pt x="0" y="0"/>
                  </a:moveTo>
                  <a:lnTo>
                    <a:pt x="0" y="57114"/>
                  </a:lnTo>
                  <a:lnTo>
                    <a:pt x="250829" y="57114"/>
                  </a:lnTo>
                  <a:lnTo>
                    <a:pt x="250829" y="0"/>
                  </a:lnTo>
                  <a:close/>
                </a:path>
              </a:pathLst>
            </a:custGeom>
            <a:solidFill>
              <a:srgbClr val="E289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6061;p88">
              <a:extLst>
                <a:ext uri="{FF2B5EF4-FFF2-40B4-BE49-F238E27FC236}">
                  <a16:creationId xmlns:a16="http://schemas.microsoft.com/office/drawing/2014/main" id="{1B7C6EF6-28FE-7E7B-B64A-B4EE2B673811}"/>
                </a:ext>
              </a:extLst>
            </p:cNvPr>
            <p:cNvSpPr/>
            <p:nvPr/>
          </p:nvSpPr>
          <p:spPr>
            <a:xfrm>
              <a:off x="-6712951" y="425299"/>
              <a:ext cx="1322958" cy="705621"/>
            </a:xfrm>
            <a:custGeom>
              <a:avLst/>
              <a:gdLst/>
              <a:ahLst/>
              <a:cxnLst/>
              <a:rect l="l" t="t" r="r" b="b"/>
              <a:pathLst>
                <a:path w="54696" h="29026" extrusionOk="0">
                  <a:moveTo>
                    <a:pt x="18848" y="0"/>
                  </a:moveTo>
                  <a:cubicBezTo>
                    <a:pt x="18550" y="0"/>
                    <a:pt x="18253" y="191"/>
                    <a:pt x="18253" y="572"/>
                  </a:cubicBezTo>
                  <a:lnTo>
                    <a:pt x="18253" y="11049"/>
                  </a:lnTo>
                  <a:cubicBezTo>
                    <a:pt x="16717" y="10859"/>
                    <a:pt x="15169" y="10751"/>
                    <a:pt x="13645" y="10632"/>
                  </a:cubicBezTo>
                  <a:cubicBezTo>
                    <a:pt x="11704" y="10466"/>
                    <a:pt x="9752" y="10323"/>
                    <a:pt x="7811" y="10192"/>
                  </a:cubicBezTo>
                  <a:cubicBezTo>
                    <a:pt x="7335" y="8549"/>
                    <a:pt x="6870" y="6906"/>
                    <a:pt x="6394" y="5263"/>
                  </a:cubicBezTo>
                  <a:cubicBezTo>
                    <a:pt x="6313" y="4974"/>
                    <a:pt x="6084" y="4849"/>
                    <a:pt x="5850" y="4849"/>
                  </a:cubicBezTo>
                  <a:cubicBezTo>
                    <a:pt x="5495" y="4849"/>
                    <a:pt x="5129" y="5135"/>
                    <a:pt x="5251" y="5572"/>
                  </a:cubicBezTo>
                  <a:cubicBezTo>
                    <a:pt x="5692" y="7084"/>
                    <a:pt x="6120" y="8596"/>
                    <a:pt x="6549" y="10120"/>
                  </a:cubicBezTo>
                  <a:cubicBezTo>
                    <a:pt x="4644" y="10001"/>
                    <a:pt x="2727" y="9894"/>
                    <a:pt x="810" y="9799"/>
                  </a:cubicBezTo>
                  <a:cubicBezTo>
                    <a:pt x="798" y="9798"/>
                    <a:pt x="786" y="9798"/>
                    <a:pt x="774" y="9798"/>
                  </a:cubicBezTo>
                  <a:cubicBezTo>
                    <a:pt x="1" y="9798"/>
                    <a:pt x="24" y="10942"/>
                    <a:pt x="810" y="10978"/>
                  </a:cubicBezTo>
                  <a:cubicBezTo>
                    <a:pt x="3715" y="11120"/>
                    <a:pt x="6620" y="11299"/>
                    <a:pt x="9525" y="11501"/>
                  </a:cubicBezTo>
                  <a:cubicBezTo>
                    <a:pt x="12478" y="11704"/>
                    <a:pt x="15621" y="11763"/>
                    <a:pt x="18598" y="12240"/>
                  </a:cubicBezTo>
                  <a:cubicBezTo>
                    <a:pt x="18681" y="12275"/>
                    <a:pt x="18776" y="12287"/>
                    <a:pt x="18872" y="12287"/>
                  </a:cubicBezTo>
                  <a:cubicBezTo>
                    <a:pt x="19646" y="12406"/>
                    <a:pt x="20420" y="12561"/>
                    <a:pt x="21158" y="12764"/>
                  </a:cubicBezTo>
                  <a:cubicBezTo>
                    <a:pt x="22110" y="13014"/>
                    <a:pt x="21920" y="14871"/>
                    <a:pt x="21896" y="15562"/>
                  </a:cubicBezTo>
                  <a:cubicBezTo>
                    <a:pt x="21801" y="17752"/>
                    <a:pt x="20872" y="19883"/>
                    <a:pt x="19419" y="21562"/>
                  </a:cubicBezTo>
                  <a:cubicBezTo>
                    <a:pt x="17589" y="23681"/>
                    <a:pt x="14280" y="25065"/>
                    <a:pt x="11176" y="25065"/>
                  </a:cubicBezTo>
                  <a:cubicBezTo>
                    <a:pt x="8908" y="25065"/>
                    <a:pt x="6750" y="24327"/>
                    <a:pt x="5358" y="22598"/>
                  </a:cubicBezTo>
                  <a:cubicBezTo>
                    <a:pt x="5218" y="22422"/>
                    <a:pt x="5023" y="22349"/>
                    <a:pt x="4831" y="22349"/>
                  </a:cubicBezTo>
                  <a:cubicBezTo>
                    <a:pt x="4373" y="22349"/>
                    <a:pt x="3931" y="22765"/>
                    <a:pt x="4275" y="23193"/>
                  </a:cubicBezTo>
                  <a:cubicBezTo>
                    <a:pt x="5986" y="25319"/>
                    <a:pt x="8526" y="26197"/>
                    <a:pt x="11153" y="26197"/>
                  </a:cubicBezTo>
                  <a:cubicBezTo>
                    <a:pt x="13588" y="26197"/>
                    <a:pt x="16099" y="25443"/>
                    <a:pt x="18098" y="24229"/>
                  </a:cubicBezTo>
                  <a:cubicBezTo>
                    <a:pt x="20007" y="26588"/>
                    <a:pt x="22407" y="27770"/>
                    <a:pt x="25049" y="27770"/>
                  </a:cubicBezTo>
                  <a:cubicBezTo>
                    <a:pt x="26395" y="27770"/>
                    <a:pt x="27803" y="27463"/>
                    <a:pt x="29242" y="26849"/>
                  </a:cubicBezTo>
                  <a:cubicBezTo>
                    <a:pt x="29528" y="26718"/>
                    <a:pt x="30016" y="26539"/>
                    <a:pt x="30421" y="26289"/>
                  </a:cubicBezTo>
                  <a:cubicBezTo>
                    <a:pt x="32252" y="27881"/>
                    <a:pt x="34378" y="29004"/>
                    <a:pt x="36556" y="29004"/>
                  </a:cubicBezTo>
                  <a:cubicBezTo>
                    <a:pt x="37848" y="29004"/>
                    <a:pt x="39157" y="28609"/>
                    <a:pt x="40434" y="27682"/>
                  </a:cubicBezTo>
                  <a:cubicBezTo>
                    <a:pt x="40791" y="27420"/>
                    <a:pt x="41077" y="27158"/>
                    <a:pt x="41291" y="26896"/>
                  </a:cubicBezTo>
                  <a:cubicBezTo>
                    <a:pt x="42256" y="27956"/>
                    <a:pt x="43625" y="28599"/>
                    <a:pt x="45018" y="28885"/>
                  </a:cubicBezTo>
                  <a:cubicBezTo>
                    <a:pt x="45445" y="28971"/>
                    <a:pt x="46008" y="29025"/>
                    <a:pt x="46617" y="29025"/>
                  </a:cubicBezTo>
                  <a:cubicBezTo>
                    <a:pt x="48366" y="29025"/>
                    <a:pt x="50499" y="28577"/>
                    <a:pt x="50923" y="27146"/>
                  </a:cubicBezTo>
                  <a:cubicBezTo>
                    <a:pt x="52138" y="23062"/>
                    <a:pt x="53352" y="18967"/>
                    <a:pt x="54567" y="14883"/>
                  </a:cubicBezTo>
                  <a:cubicBezTo>
                    <a:pt x="54695" y="14439"/>
                    <a:pt x="54334" y="14151"/>
                    <a:pt x="53979" y="14151"/>
                  </a:cubicBezTo>
                  <a:cubicBezTo>
                    <a:pt x="53743" y="14151"/>
                    <a:pt x="53509" y="14278"/>
                    <a:pt x="53424" y="14573"/>
                  </a:cubicBezTo>
                  <a:cubicBezTo>
                    <a:pt x="52435" y="17883"/>
                    <a:pt x="51459" y="21205"/>
                    <a:pt x="50471" y="24515"/>
                  </a:cubicBezTo>
                  <a:cubicBezTo>
                    <a:pt x="50257" y="25229"/>
                    <a:pt x="50054" y="25932"/>
                    <a:pt x="49840" y="26634"/>
                  </a:cubicBezTo>
                  <a:cubicBezTo>
                    <a:pt x="49554" y="27587"/>
                    <a:pt x="48947" y="27349"/>
                    <a:pt x="47899" y="27623"/>
                  </a:cubicBezTo>
                  <a:cubicBezTo>
                    <a:pt x="47412" y="27752"/>
                    <a:pt x="46886" y="27817"/>
                    <a:pt x="46352" y="27817"/>
                  </a:cubicBezTo>
                  <a:cubicBezTo>
                    <a:pt x="44666" y="27817"/>
                    <a:pt x="42887" y="27166"/>
                    <a:pt x="41910" y="25801"/>
                  </a:cubicBezTo>
                  <a:cubicBezTo>
                    <a:pt x="42125" y="25146"/>
                    <a:pt x="42196" y="24408"/>
                    <a:pt x="42351" y="23455"/>
                  </a:cubicBezTo>
                  <a:cubicBezTo>
                    <a:pt x="42958" y="19705"/>
                    <a:pt x="43565" y="15966"/>
                    <a:pt x="44184" y="12228"/>
                  </a:cubicBezTo>
                  <a:cubicBezTo>
                    <a:pt x="44363" y="11120"/>
                    <a:pt x="44542" y="10025"/>
                    <a:pt x="44720" y="8918"/>
                  </a:cubicBezTo>
                  <a:cubicBezTo>
                    <a:pt x="44839" y="8203"/>
                    <a:pt x="46054" y="6846"/>
                    <a:pt x="46578" y="6072"/>
                  </a:cubicBezTo>
                  <a:cubicBezTo>
                    <a:pt x="46877" y="5631"/>
                    <a:pt x="46467" y="5208"/>
                    <a:pt x="46047" y="5208"/>
                  </a:cubicBezTo>
                  <a:cubicBezTo>
                    <a:pt x="45866" y="5208"/>
                    <a:pt x="45683" y="5287"/>
                    <a:pt x="45554" y="5477"/>
                  </a:cubicBezTo>
                  <a:cubicBezTo>
                    <a:pt x="44506" y="7049"/>
                    <a:pt x="43661" y="8096"/>
                    <a:pt x="43363" y="9930"/>
                  </a:cubicBezTo>
                  <a:cubicBezTo>
                    <a:pt x="42863" y="12954"/>
                    <a:pt x="42375" y="15978"/>
                    <a:pt x="41887" y="19014"/>
                  </a:cubicBezTo>
                  <a:cubicBezTo>
                    <a:pt x="41506" y="21265"/>
                    <a:pt x="41136" y="23527"/>
                    <a:pt x="40779" y="25789"/>
                  </a:cubicBezTo>
                  <a:cubicBezTo>
                    <a:pt x="40786" y="25740"/>
                    <a:pt x="40789" y="25717"/>
                    <a:pt x="40784" y="25717"/>
                  </a:cubicBezTo>
                  <a:lnTo>
                    <a:pt x="40784" y="25717"/>
                  </a:lnTo>
                  <a:cubicBezTo>
                    <a:pt x="40770" y="25717"/>
                    <a:pt x="40709" y="25843"/>
                    <a:pt x="40541" y="26027"/>
                  </a:cubicBezTo>
                  <a:cubicBezTo>
                    <a:pt x="40077" y="26515"/>
                    <a:pt x="39529" y="26896"/>
                    <a:pt x="38946" y="27242"/>
                  </a:cubicBezTo>
                  <a:cubicBezTo>
                    <a:pt x="38148" y="27704"/>
                    <a:pt x="37340" y="27901"/>
                    <a:pt x="36543" y="27901"/>
                  </a:cubicBezTo>
                  <a:cubicBezTo>
                    <a:pt x="34531" y="27901"/>
                    <a:pt x="32587" y="26650"/>
                    <a:pt x="31052" y="25277"/>
                  </a:cubicBezTo>
                  <a:cubicBezTo>
                    <a:pt x="31135" y="24313"/>
                    <a:pt x="31207" y="23348"/>
                    <a:pt x="31278" y="22384"/>
                  </a:cubicBezTo>
                  <a:cubicBezTo>
                    <a:pt x="31600" y="18145"/>
                    <a:pt x="31921" y="13918"/>
                    <a:pt x="32254" y="9680"/>
                  </a:cubicBezTo>
                  <a:cubicBezTo>
                    <a:pt x="32350" y="8334"/>
                    <a:pt x="32457" y="6989"/>
                    <a:pt x="32552" y="5644"/>
                  </a:cubicBezTo>
                  <a:cubicBezTo>
                    <a:pt x="32576" y="5405"/>
                    <a:pt x="32576" y="5536"/>
                    <a:pt x="32897" y="4834"/>
                  </a:cubicBezTo>
                  <a:cubicBezTo>
                    <a:pt x="33266" y="3977"/>
                    <a:pt x="33647" y="3131"/>
                    <a:pt x="34028" y="2286"/>
                  </a:cubicBezTo>
                  <a:cubicBezTo>
                    <a:pt x="34241" y="1813"/>
                    <a:pt x="33831" y="1384"/>
                    <a:pt x="33450" y="1384"/>
                  </a:cubicBezTo>
                  <a:cubicBezTo>
                    <a:pt x="33275" y="1384"/>
                    <a:pt x="33105" y="1474"/>
                    <a:pt x="33004" y="1691"/>
                  </a:cubicBezTo>
                  <a:cubicBezTo>
                    <a:pt x="32171" y="3560"/>
                    <a:pt x="31421" y="4989"/>
                    <a:pt x="31266" y="7001"/>
                  </a:cubicBezTo>
                  <a:cubicBezTo>
                    <a:pt x="30992" y="10597"/>
                    <a:pt x="30718" y="14204"/>
                    <a:pt x="30445" y="17812"/>
                  </a:cubicBezTo>
                  <a:cubicBezTo>
                    <a:pt x="30254" y="20253"/>
                    <a:pt x="30076" y="22693"/>
                    <a:pt x="29885" y="25134"/>
                  </a:cubicBezTo>
                  <a:cubicBezTo>
                    <a:pt x="29814" y="25194"/>
                    <a:pt x="29683" y="25289"/>
                    <a:pt x="29444" y="25432"/>
                  </a:cubicBezTo>
                  <a:cubicBezTo>
                    <a:pt x="28659" y="25872"/>
                    <a:pt x="27801" y="26170"/>
                    <a:pt x="26932" y="26408"/>
                  </a:cubicBezTo>
                  <a:cubicBezTo>
                    <a:pt x="26270" y="26589"/>
                    <a:pt x="25624" y="26675"/>
                    <a:pt x="24998" y="26675"/>
                  </a:cubicBezTo>
                  <a:cubicBezTo>
                    <a:pt x="22660" y="26675"/>
                    <a:pt x="20602" y="25478"/>
                    <a:pt x="19062" y="23562"/>
                  </a:cubicBezTo>
                  <a:cubicBezTo>
                    <a:pt x="22146" y="21146"/>
                    <a:pt x="23849" y="16812"/>
                    <a:pt x="22932" y="13133"/>
                  </a:cubicBezTo>
                  <a:cubicBezTo>
                    <a:pt x="22646" y="12025"/>
                    <a:pt x="21920" y="11692"/>
                    <a:pt x="20812" y="11466"/>
                  </a:cubicBezTo>
                  <a:cubicBezTo>
                    <a:pt x="20360" y="11371"/>
                    <a:pt x="19896" y="11287"/>
                    <a:pt x="19443" y="11216"/>
                  </a:cubicBezTo>
                  <a:lnTo>
                    <a:pt x="19443" y="572"/>
                  </a:lnTo>
                  <a:cubicBezTo>
                    <a:pt x="19443" y="191"/>
                    <a:pt x="19146" y="0"/>
                    <a:pt x="18848" y="0"/>
                  </a:cubicBezTo>
                  <a:close/>
                </a:path>
              </a:pathLst>
            </a:custGeom>
            <a:solidFill>
              <a:srgbClr val="7F36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440945855"/>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264"/>
        <p:cNvGrpSpPr/>
        <p:nvPr/>
      </p:nvGrpSpPr>
      <p:grpSpPr>
        <a:xfrm>
          <a:off x="0" y="0"/>
          <a:ext cx="0" cy="0"/>
          <a:chOff x="0" y="0"/>
          <a:chExt cx="0" cy="0"/>
        </a:xfrm>
      </p:grpSpPr>
      <p:sp>
        <p:nvSpPr>
          <p:cNvPr id="266" name="Google Shape;266;p29"/>
          <p:cNvSpPr txBox="1">
            <a:spLocks noGrp="1"/>
          </p:cNvSpPr>
          <p:nvPr>
            <p:ph type="title" idx="15"/>
          </p:nvPr>
        </p:nvSpPr>
        <p:spPr>
          <a:xfrm>
            <a:off x="712350" y="290287"/>
            <a:ext cx="7719300" cy="482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dirty="0">
                <a:solidFill>
                  <a:schemeClr val="tx1"/>
                </a:solidFill>
              </a:rPr>
              <a:t>Table of Contents</a:t>
            </a:r>
            <a:endParaRPr dirty="0">
              <a:solidFill>
                <a:schemeClr val="tx1"/>
              </a:solidFill>
            </a:endParaRPr>
          </a:p>
        </p:txBody>
      </p:sp>
      <p:sp>
        <p:nvSpPr>
          <p:cNvPr id="267" name="Google Shape;267;p29"/>
          <p:cNvSpPr txBox="1">
            <a:spLocks noGrp="1"/>
          </p:cNvSpPr>
          <p:nvPr>
            <p:ph type="title"/>
          </p:nvPr>
        </p:nvSpPr>
        <p:spPr>
          <a:xfrm>
            <a:off x="3245550" y="1299975"/>
            <a:ext cx="1960800" cy="470400"/>
          </a:xfrm>
          <a:prstGeom prst="rect">
            <a:avLst/>
          </a:prstGeom>
        </p:spPr>
        <p:txBody>
          <a:bodyPr spcFirstLastPara="1" wrap="square" lIns="91425" tIns="0" rIns="91425" bIns="0" anchor="ctr" anchorCtr="0">
            <a:noAutofit/>
          </a:bodyPr>
          <a:lstStyle/>
          <a:p>
            <a:pPr marL="0" lvl="0" indent="0" algn="r" rtl="0">
              <a:spcBef>
                <a:spcPts val="0"/>
              </a:spcBef>
              <a:spcAft>
                <a:spcPts val="0"/>
              </a:spcAft>
              <a:buNone/>
            </a:pPr>
            <a:r>
              <a:rPr lang="en"/>
              <a:t>01</a:t>
            </a:r>
            <a:endParaRPr/>
          </a:p>
        </p:txBody>
      </p:sp>
      <p:sp>
        <p:nvSpPr>
          <p:cNvPr id="268" name="Google Shape;268;p29"/>
          <p:cNvSpPr txBox="1">
            <a:spLocks noGrp="1"/>
          </p:cNvSpPr>
          <p:nvPr>
            <p:ph type="title" idx="2"/>
          </p:nvPr>
        </p:nvSpPr>
        <p:spPr>
          <a:xfrm>
            <a:off x="3245550" y="2223700"/>
            <a:ext cx="1960800" cy="470400"/>
          </a:xfrm>
          <a:prstGeom prst="rect">
            <a:avLst/>
          </a:prstGeom>
        </p:spPr>
        <p:txBody>
          <a:bodyPr spcFirstLastPara="1" wrap="square" lIns="91425" tIns="0" rIns="91425" bIns="0" anchor="ctr" anchorCtr="0">
            <a:noAutofit/>
          </a:bodyPr>
          <a:lstStyle/>
          <a:p>
            <a:pPr marL="0" lvl="0" indent="0" algn="r" rtl="0">
              <a:spcBef>
                <a:spcPts val="0"/>
              </a:spcBef>
              <a:spcAft>
                <a:spcPts val="0"/>
              </a:spcAft>
              <a:buNone/>
            </a:pPr>
            <a:r>
              <a:rPr lang="en"/>
              <a:t>02</a:t>
            </a:r>
            <a:endParaRPr/>
          </a:p>
        </p:txBody>
      </p:sp>
      <p:sp>
        <p:nvSpPr>
          <p:cNvPr id="269" name="Google Shape;269;p29"/>
          <p:cNvSpPr txBox="1">
            <a:spLocks noGrp="1"/>
          </p:cNvSpPr>
          <p:nvPr>
            <p:ph type="title" idx="4"/>
          </p:nvPr>
        </p:nvSpPr>
        <p:spPr>
          <a:xfrm>
            <a:off x="3245550" y="3147450"/>
            <a:ext cx="1960800" cy="470400"/>
          </a:xfrm>
          <a:prstGeom prst="rect">
            <a:avLst/>
          </a:prstGeom>
        </p:spPr>
        <p:txBody>
          <a:bodyPr spcFirstLastPara="1" wrap="square" lIns="91425" tIns="0" rIns="91425" bIns="0" anchor="ctr" anchorCtr="0">
            <a:noAutofit/>
          </a:bodyPr>
          <a:lstStyle/>
          <a:p>
            <a:pPr marL="0" lvl="0" indent="0" algn="r" rtl="0">
              <a:spcBef>
                <a:spcPts val="0"/>
              </a:spcBef>
              <a:spcAft>
                <a:spcPts val="0"/>
              </a:spcAft>
              <a:buNone/>
            </a:pPr>
            <a:r>
              <a:rPr lang="en" dirty="0"/>
              <a:t>03</a:t>
            </a:r>
            <a:endParaRPr dirty="0"/>
          </a:p>
        </p:txBody>
      </p:sp>
      <p:sp>
        <p:nvSpPr>
          <p:cNvPr id="270" name="Google Shape;270;p29"/>
          <p:cNvSpPr txBox="1">
            <a:spLocks noGrp="1"/>
          </p:cNvSpPr>
          <p:nvPr>
            <p:ph type="title" idx="6"/>
          </p:nvPr>
        </p:nvSpPr>
        <p:spPr>
          <a:xfrm>
            <a:off x="3245550" y="4071200"/>
            <a:ext cx="1960800" cy="470400"/>
          </a:xfrm>
          <a:prstGeom prst="rect">
            <a:avLst/>
          </a:prstGeom>
        </p:spPr>
        <p:txBody>
          <a:bodyPr spcFirstLastPara="1" wrap="square" lIns="91425" tIns="0" rIns="91425" bIns="0" anchor="ctr" anchorCtr="0">
            <a:noAutofit/>
          </a:bodyPr>
          <a:lstStyle/>
          <a:p>
            <a:pPr marL="0" lvl="0" indent="0" algn="r" rtl="0">
              <a:spcBef>
                <a:spcPts val="0"/>
              </a:spcBef>
              <a:spcAft>
                <a:spcPts val="0"/>
              </a:spcAft>
              <a:buNone/>
            </a:pPr>
            <a:r>
              <a:rPr lang="en"/>
              <a:t>04</a:t>
            </a:r>
            <a:endParaRPr/>
          </a:p>
        </p:txBody>
      </p:sp>
      <p:sp>
        <p:nvSpPr>
          <p:cNvPr id="271" name="Google Shape;271;p29"/>
          <p:cNvSpPr txBox="1">
            <a:spLocks noGrp="1"/>
          </p:cNvSpPr>
          <p:nvPr>
            <p:ph type="subTitle" idx="1"/>
          </p:nvPr>
        </p:nvSpPr>
        <p:spPr>
          <a:xfrm>
            <a:off x="5206350" y="1264125"/>
            <a:ext cx="3225300" cy="330000"/>
          </a:xfrm>
          <a:prstGeom prst="rect">
            <a:avLst/>
          </a:prstGeom>
        </p:spPr>
        <p:txBody>
          <a:bodyPr spcFirstLastPara="1" wrap="square" lIns="91425" tIns="0" rIns="91425" bIns="0" anchor="ctr" anchorCtr="0">
            <a:noAutofit/>
          </a:bodyPr>
          <a:lstStyle/>
          <a:p>
            <a:pPr marL="0" lvl="0" indent="0" algn="l" rtl="0">
              <a:spcBef>
                <a:spcPts val="0"/>
              </a:spcBef>
              <a:spcAft>
                <a:spcPts val="0"/>
              </a:spcAft>
              <a:buNone/>
            </a:pPr>
            <a:r>
              <a:rPr lang="en"/>
              <a:t>OVERVIEW</a:t>
            </a:r>
            <a:endParaRPr/>
          </a:p>
        </p:txBody>
      </p:sp>
      <p:sp>
        <p:nvSpPr>
          <p:cNvPr id="272" name="Google Shape;272;p29"/>
          <p:cNvSpPr txBox="1">
            <a:spLocks noGrp="1"/>
          </p:cNvSpPr>
          <p:nvPr>
            <p:ph type="subTitle" idx="3"/>
          </p:nvPr>
        </p:nvSpPr>
        <p:spPr>
          <a:xfrm>
            <a:off x="5206350" y="2188475"/>
            <a:ext cx="3225300" cy="330000"/>
          </a:xfrm>
          <a:prstGeom prst="rect">
            <a:avLst/>
          </a:prstGeom>
        </p:spPr>
        <p:txBody>
          <a:bodyPr spcFirstLastPara="1" wrap="square" lIns="91425" tIns="0" rIns="91425" bIns="0" anchor="ctr" anchorCtr="0">
            <a:noAutofit/>
          </a:bodyPr>
          <a:lstStyle/>
          <a:p>
            <a:pPr marL="0" lvl="0" indent="0" algn="l" rtl="0">
              <a:spcBef>
                <a:spcPts val="0"/>
              </a:spcBef>
              <a:spcAft>
                <a:spcPts val="0"/>
              </a:spcAft>
              <a:buNone/>
            </a:pPr>
            <a:r>
              <a:rPr lang="en"/>
              <a:t>FEATURES OF THE TOPIC</a:t>
            </a:r>
            <a:endParaRPr/>
          </a:p>
        </p:txBody>
      </p:sp>
      <p:sp>
        <p:nvSpPr>
          <p:cNvPr id="273" name="Google Shape;273;p29"/>
          <p:cNvSpPr txBox="1">
            <a:spLocks noGrp="1"/>
          </p:cNvSpPr>
          <p:nvPr>
            <p:ph type="subTitle" idx="5"/>
          </p:nvPr>
        </p:nvSpPr>
        <p:spPr>
          <a:xfrm>
            <a:off x="5206350" y="3112825"/>
            <a:ext cx="3225300" cy="330000"/>
          </a:xfrm>
          <a:prstGeom prst="rect">
            <a:avLst/>
          </a:prstGeom>
        </p:spPr>
        <p:txBody>
          <a:bodyPr spcFirstLastPara="1" wrap="square" lIns="91425" tIns="0" rIns="91425" bIns="0" anchor="ctr" anchorCtr="0">
            <a:noAutofit/>
          </a:bodyPr>
          <a:lstStyle/>
          <a:p>
            <a:pPr marL="0" lvl="0" indent="0" algn="l" rtl="0">
              <a:spcBef>
                <a:spcPts val="0"/>
              </a:spcBef>
              <a:spcAft>
                <a:spcPts val="0"/>
              </a:spcAft>
              <a:buNone/>
            </a:pPr>
            <a:r>
              <a:rPr lang="en"/>
              <a:t>ASSIGNMENT</a:t>
            </a:r>
            <a:endParaRPr/>
          </a:p>
        </p:txBody>
      </p:sp>
      <p:sp>
        <p:nvSpPr>
          <p:cNvPr id="274" name="Google Shape;274;p29"/>
          <p:cNvSpPr txBox="1">
            <a:spLocks noGrp="1"/>
          </p:cNvSpPr>
          <p:nvPr>
            <p:ph type="subTitle" idx="7"/>
          </p:nvPr>
        </p:nvSpPr>
        <p:spPr>
          <a:xfrm>
            <a:off x="5206350" y="4037175"/>
            <a:ext cx="3225300" cy="330000"/>
          </a:xfrm>
          <a:prstGeom prst="rect">
            <a:avLst/>
          </a:prstGeom>
        </p:spPr>
        <p:txBody>
          <a:bodyPr spcFirstLastPara="1" wrap="square" lIns="91425" tIns="0" rIns="91425" bIns="0" anchor="ctr" anchorCtr="0">
            <a:noAutofit/>
          </a:bodyPr>
          <a:lstStyle/>
          <a:p>
            <a:pPr marL="0" lvl="0" indent="0" algn="l" rtl="0">
              <a:spcBef>
                <a:spcPts val="0"/>
              </a:spcBef>
              <a:spcAft>
                <a:spcPts val="0"/>
              </a:spcAft>
              <a:buNone/>
            </a:pPr>
            <a:r>
              <a:rPr lang="en"/>
              <a:t>ABOUT THE TOPIC</a:t>
            </a:r>
            <a:endParaRPr/>
          </a:p>
        </p:txBody>
      </p:sp>
      <p:sp>
        <p:nvSpPr>
          <p:cNvPr id="501" name="Google Shape;501;p29"/>
          <p:cNvSpPr txBox="1">
            <a:spLocks noGrp="1"/>
          </p:cNvSpPr>
          <p:nvPr>
            <p:ph type="subTitle" idx="8"/>
          </p:nvPr>
        </p:nvSpPr>
        <p:spPr>
          <a:xfrm>
            <a:off x="5206350" y="1594125"/>
            <a:ext cx="3225300" cy="240900"/>
          </a:xfrm>
          <a:prstGeom prst="rect">
            <a:avLst/>
          </a:prstGeom>
        </p:spPr>
        <p:txBody>
          <a:bodyPr spcFirstLastPara="1" wrap="square" lIns="91425" tIns="0" rIns="91425" bIns="0" anchor="t" anchorCtr="0">
            <a:noAutofit/>
          </a:bodyPr>
          <a:lstStyle/>
          <a:p>
            <a:pPr marL="0" lvl="0" indent="0" algn="l" rtl="0">
              <a:spcBef>
                <a:spcPts val="0"/>
              </a:spcBef>
              <a:spcAft>
                <a:spcPts val="0"/>
              </a:spcAft>
              <a:buNone/>
            </a:pPr>
            <a:r>
              <a:rPr lang="en"/>
              <a:t>Here you could describe the topic of the section</a:t>
            </a:r>
            <a:endParaRPr/>
          </a:p>
        </p:txBody>
      </p:sp>
      <p:sp>
        <p:nvSpPr>
          <p:cNvPr id="502" name="Google Shape;502;p29"/>
          <p:cNvSpPr txBox="1">
            <a:spLocks noGrp="1"/>
          </p:cNvSpPr>
          <p:nvPr>
            <p:ph type="subTitle" idx="9"/>
          </p:nvPr>
        </p:nvSpPr>
        <p:spPr>
          <a:xfrm>
            <a:off x="5206350" y="2518475"/>
            <a:ext cx="3225300" cy="240900"/>
          </a:xfrm>
          <a:prstGeom prst="rect">
            <a:avLst/>
          </a:prstGeom>
        </p:spPr>
        <p:txBody>
          <a:bodyPr spcFirstLastPara="1" wrap="square" lIns="91425" tIns="0" rIns="91425" bIns="0" anchor="t" anchorCtr="0">
            <a:noAutofit/>
          </a:bodyPr>
          <a:lstStyle/>
          <a:p>
            <a:pPr marL="0" lvl="0" indent="0" algn="l" rtl="0">
              <a:spcBef>
                <a:spcPts val="0"/>
              </a:spcBef>
              <a:spcAft>
                <a:spcPts val="0"/>
              </a:spcAft>
              <a:buNone/>
            </a:pPr>
            <a:r>
              <a:rPr lang="en"/>
              <a:t>Here you could describe the topic of the section</a:t>
            </a:r>
            <a:endParaRPr/>
          </a:p>
        </p:txBody>
      </p:sp>
      <p:sp>
        <p:nvSpPr>
          <p:cNvPr id="503" name="Google Shape;503;p29"/>
          <p:cNvSpPr txBox="1">
            <a:spLocks noGrp="1"/>
          </p:cNvSpPr>
          <p:nvPr>
            <p:ph type="subTitle" idx="13"/>
          </p:nvPr>
        </p:nvSpPr>
        <p:spPr>
          <a:xfrm>
            <a:off x="5206350" y="3442825"/>
            <a:ext cx="3225300" cy="240900"/>
          </a:xfrm>
          <a:prstGeom prst="rect">
            <a:avLst/>
          </a:prstGeom>
        </p:spPr>
        <p:txBody>
          <a:bodyPr spcFirstLastPara="1" wrap="square" lIns="91425" tIns="0" rIns="91425" bIns="0" anchor="t" anchorCtr="0">
            <a:noAutofit/>
          </a:bodyPr>
          <a:lstStyle/>
          <a:p>
            <a:pPr marL="0" lvl="0" indent="0" algn="l" rtl="0">
              <a:spcBef>
                <a:spcPts val="0"/>
              </a:spcBef>
              <a:spcAft>
                <a:spcPts val="0"/>
              </a:spcAft>
              <a:buNone/>
            </a:pPr>
            <a:r>
              <a:rPr lang="en"/>
              <a:t>Here you could describe the topic of the section</a:t>
            </a:r>
            <a:endParaRPr/>
          </a:p>
        </p:txBody>
      </p:sp>
      <p:sp>
        <p:nvSpPr>
          <p:cNvPr id="504" name="Google Shape;504;p29"/>
          <p:cNvSpPr txBox="1">
            <a:spLocks noGrp="1"/>
          </p:cNvSpPr>
          <p:nvPr>
            <p:ph type="subTitle" idx="14"/>
          </p:nvPr>
        </p:nvSpPr>
        <p:spPr>
          <a:xfrm>
            <a:off x="5206350" y="4367175"/>
            <a:ext cx="3225300" cy="240900"/>
          </a:xfrm>
          <a:prstGeom prst="rect">
            <a:avLst/>
          </a:prstGeom>
        </p:spPr>
        <p:txBody>
          <a:bodyPr spcFirstLastPara="1" wrap="square" lIns="91425" tIns="0" rIns="91425" bIns="0" anchor="t" anchorCtr="0">
            <a:noAutofit/>
          </a:bodyPr>
          <a:lstStyle/>
          <a:p>
            <a:pPr marL="0" lvl="0" indent="0" algn="l" rtl="0">
              <a:spcBef>
                <a:spcPts val="0"/>
              </a:spcBef>
              <a:spcAft>
                <a:spcPts val="0"/>
              </a:spcAft>
              <a:buNone/>
            </a:pPr>
            <a:r>
              <a:rPr lang="en" dirty="0"/>
              <a:t>Here you could describe the topic of the section</a:t>
            </a:r>
            <a:endParaRPr dirty="0"/>
          </a:p>
        </p:txBody>
      </p:sp>
      <p:pic>
        <p:nvPicPr>
          <p:cNvPr id="6" name="Imagen 5"/>
          <p:cNvPicPr>
            <a:picLocks noChangeAspect="1"/>
          </p:cNvPicPr>
          <p:nvPr/>
        </p:nvPicPr>
        <p:blipFill>
          <a:blip r:embed="rId3"/>
          <a:stretch>
            <a:fillRect/>
          </a:stretch>
        </p:blipFill>
        <p:spPr>
          <a:xfrm>
            <a:off x="1392687" y="2084573"/>
            <a:ext cx="2125753" cy="2125753"/>
          </a:xfrm>
          <a:prstGeom prst="rect">
            <a:avLst/>
          </a:prstGeom>
        </p:spPr>
      </p:pic>
      <p:sp>
        <p:nvSpPr>
          <p:cNvPr id="2" name="Freeform 5">
            <a:extLst>
              <a:ext uri="{FF2B5EF4-FFF2-40B4-BE49-F238E27FC236}">
                <a16:creationId xmlns:a16="http://schemas.microsoft.com/office/drawing/2014/main" id="{3B5A6F52-652C-0965-6449-615B2795CF3A}"/>
              </a:ext>
            </a:extLst>
          </p:cNvPr>
          <p:cNvSpPr/>
          <p:nvPr/>
        </p:nvSpPr>
        <p:spPr bwMode="auto">
          <a:xfrm rot="16200000" flipH="1" flipV="1">
            <a:off x="-367950" y="356147"/>
            <a:ext cx="1203822" cy="478146"/>
          </a:xfrm>
          <a:custGeom>
            <a:avLst/>
            <a:gdLst>
              <a:gd name="T0" fmla="*/ 5233 w 5233"/>
              <a:gd name="T1" fmla="*/ 1294 h 1294"/>
              <a:gd name="T2" fmla="*/ 0 w 5233"/>
              <a:gd name="T3" fmla="*/ 1294 h 1294"/>
              <a:gd name="T4" fmla="*/ 0 w 5233"/>
              <a:gd name="T5" fmla="*/ 0 h 1294"/>
              <a:gd name="T6" fmla="*/ 3097 w 5233"/>
              <a:gd name="T7" fmla="*/ 0 h 1294"/>
              <a:gd name="T8" fmla="*/ 5233 w 5233"/>
              <a:gd name="T9" fmla="*/ 1294 h 1294"/>
            </a:gdLst>
            <a:ahLst/>
            <a:cxnLst>
              <a:cxn ang="0">
                <a:pos x="T0" y="T1"/>
              </a:cxn>
              <a:cxn ang="0">
                <a:pos x="T2" y="T3"/>
              </a:cxn>
              <a:cxn ang="0">
                <a:pos x="T4" y="T5"/>
              </a:cxn>
              <a:cxn ang="0">
                <a:pos x="T6" y="T7"/>
              </a:cxn>
              <a:cxn ang="0">
                <a:pos x="T8" y="T9"/>
              </a:cxn>
            </a:cxnLst>
            <a:rect l="0" t="0" r="r" b="b"/>
            <a:pathLst>
              <a:path w="5233" h="1294">
                <a:moveTo>
                  <a:pt x="5233" y="1294"/>
                </a:moveTo>
                <a:lnTo>
                  <a:pt x="0" y="1294"/>
                </a:lnTo>
                <a:lnTo>
                  <a:pt x="0" y="0"/>
                </a:lnTo>
                <a:lnTo>
                  <a:pt x="3097" y="0"/>
                </a:lnTo>
                <a:lnTo>
                  <a:pt x="5233" y="1294"/>
                </a:lnTo>
                <a:close/>
              </a:path>
            </a:pathLst>
          </a:custGeom>
          <a:solidFill>
            <a:srgbClr val="6096C8"/>
          </a:solidFill>
          <a:ln>
            <a:noFill/>
          </a:ln>
        </p:spPr>
        <p:txBody>
          <a:bodyPr vert="horz" wrap="square" lIns="91440" tIns="45720" rIns="91440" bIns="45720" numCol="1" anchor="t" anchorCtr="0" compatLnSpc="1">
            <a:prstTxWarp prst="textNoShape">
              <a:avLst/>
            </a:prstTxWarp>
          </a:bodyPr>
          <a:lstStyle/>
          <a:p>
            <a:endParaRPr lang="es-ES" sz="2100">
              <a:solidFill>
                <a:schemeClr val="tx1">
                  <a:lumMod val="65000"/>
                  <a:lumOff val="35000"/>
                </a:schemeClr>
              </a:solidFill>
            </a:endParaRPr>
          </a:p>
        </p:txBody>
      </p:sp>
      <p:sp>
        <p:nvSpPr>
          <p:cNvPr id="3" name="Freeform 5">
            <a:extLst>
              <a:ext uri="{FF2B5EF4-FFF2-40B4-BE49-F238E27FC236}">
                <a16:creationId xmlns:a16="http://schemas.microsoft.com/office/drawing/2014/main" id="{4985DB43-982A-14EA-E871-28754F68D25F}"/>
              </a:ext>
            </a:extLst>
          </p:cNvPr>
          <p:cNvSpPr/>
          <p:nvPr/>
        </p:nvSpPr>
        <p:spPr bwMode="auto">
          <a:xfrm rot="16200000" flipH="1">
            <a:off x="8274957" y="362684"/>
            <a:ext cx="1243987" cy="494099"/>
          </a:xfrm>
          <a:custGeom>
            <a:avLst/>
            <a:gdLst>
              <a:gd name="T0" fmla="*/ 5233 w 5233"/>
              <a:gd name="T1" fmla="*/ 1294 h 1294"/>
              <a:gd name="T2" fmla="*/ 0 w 5233"/>
              <a:gd name="T3" fmla="*/ 1294 h 1294"/>
              <a:gd name="T4" fmla="*/ 0 w 5233"/>
              <a:gd name="T5" fmla="*/ 0 h 1294"/>
              <a:gd name="T6" fmla="*/ 3097 w 5233"/>
              <a:gd name="T7" fmla="*/ 0 h 1294"/>
              <a:gd name="T8" fmla="*/ 5233 w 5233"/>
              <a:gd name="T9" fmla="*/ 1294 h 1294"/>
            </a:gdLst>
            <a:ahLst/>
            <a:cxnLst>
              <a:cxn ang="0">
                <a:pos x="T0" y="T1"/>
              </a:cxn>
              <a:cxn ang="0">
                <a:pos x="T2" y="T3"/>
              </a:cxn>
              <a:cxn ang="0">
                <a:pos x="T4" y="T5"/>
              </a:cxn>
              <a:cxn ang="0">
                <a:pos x="T6" y="T7"/>
              </a:cxn>
              <a:cxn ang="0">
                <a:pos x="T8" y="T9"/>
              </a:cxn>
            </a:cxnLst>
            <a:rect l="0" t="0" r="r" b="b"/>
            <a:pathLst>
              <a:path w="5233" h="1294">
                <a:moveTo>
                  <a:pt x="5233" y="1294"/>
                </a:moveTo>
                <a:lnTo>
                  <a:pt x="0" y="1294"/>
                </a:lnTo>
                <a:lnTo>
                  <a:pt x="0" y="0"/>
                </a:lnTo>
                <a:lnTo>
                  <a:pt x="3097" y="0"/>
                </a:lnTo>
                <a:lnTo>
                  <a:pt x="5233" y="1294"/>
                </a:lnTo>
                <a:close/>
              </a:path>
            </a:pathLst>
          </a:custGeom>
          <a:solidFill>
            <a:srgbClr val="6096C8"/>
          </a:solidFill>
          <a:ln>
            <a:noFill/>
          </a:ln>
        </p:spPr>
        <p:txBody>
          <a:bodyPr vert="horz" wrap="square" lIns="91440" tIns="45720" rIns="91440" bIns="45720" numCol="1" anchor="t" anchorCtr="0" compatLnSpc="1">
            <a:prstTxWarp prst="textNoShape">
              <a:avLst/>
            </a:prstTxWarp>
          </a:bodyPr>
          <a:lstStyle/>
          <a:p>
            <a:endParaRPr lang="es-ES" sz="2100">
              <a:solidFill>
                <a:schemeClr val="tx1">
                  <a:lumMod val="65000"/>
                  <a:lumOff val="35000"/>
                </a:schemeClr>
              </a:solidFill>
            </a:endParaRPr>
          </a:p>
        </p:txBody>
      </p:sp>
      <p:grpSp>
        <p:nvGrpSpPr>
          <p:cNvPr id="4" name="Google Shape;6034;p88">
            <a:extLst>
              <a:ext uri="{FF2B5EF4-FFF2-40B4-BE49-F238E27FC236}">
                <a16:creationId xmlns:a16="http://schemas.microsoft.com/office/drawing/2014/main" id="{FB36CC1C-0A42-81B4-1F27-A537A7F4BC8F}"/>
              </a:ext>
            </a:extLst>
          </p:cNvPr>
          <p:cNvGrpSpPr/>
          <p:nvPr/>
        </p:nvGrpSpPr>
        <p:grpSpPr>
          <a:xfrm>
            <a:off x="7458619" y="181347"/>
            <a:ext cx="1212346" cy="957137"/>
            <a:chOff x="-10007226" y="-743125"/>
            <a:chExt cx="8006101" cy="6320749"/>
          </a:xfrm>
        </p:grpSpPr>
        <p:sp>
          <p:nvSpPr>
            <p:cNvPr id="5" name="Google Shape;6035;p88">
              <a:extLst>
                <a:ext uri="{FF2B5EF4-FFF2-40B4-BE49-F238E27FC236}">
                  <a16:creationId xmlns:a16="http://schemas.microsoft.com/office/drawing/2014/main" id="{5DE975C3-0FDC-41D8-FD32-EF73BEDA137B}"/>
                </a:ext>
              </a:extLst>
            </p:cNvPr>
            <p:cNvSpPr/>
            <p:nvPr/>
          </p:nvSpPr>
          <p:spPr>
            <a:xfrm>
              <a:off x="-8984777" y="-743125"/>
              <a:ext cx="5960899" cy="5960874"/>
            </a:xfrm>
            <a:custGeom>
              <a:avLst/>
              <a:gdLst/>
              <a:ahLst/>
              <a:cxnLst/>
              <a:rect l="l" t="t" r="r" b="b"/>
              <a:pathLst>
                <a:path w="238436" h="238435" extrusionOk="0">
                  <a:moveTo>
                    <a:pt x="119218" y="1"/>
                  </a:moveTo>
                  <a:cubicBezTo>
                    <a:pt x="53377" y="1"/>
                    <a:pt x="1" y="53376"/>
                    <a:pt x="1" y="119218"/>
                  </a:cubicBezTo>
                  <a:cubicBezTo>
                    <a:pt x="1" y="185059"/>
                    <a:pt x="53377" y="238435"/>
                    <a:pt x="119218" y="238435"/>
                  </a:cubicBezTo>
                  <a:cubicBezTo>
                    <a:pt x="185060" y="238435"/>
                    <a:pt x="238435" y="185059"/>
                    <a:pt x="238435" y="119218"/>
                  </a:cubicBezTo>
                  <a:cubicBezTo>
                    <a:pt x="238435" y="53376"/>
                    <a:pt x="185060" y="1"/>
                    <a:pt x="1192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 name="Google Shape;6036;p88">
              <a:extLst>
                <a:ext uri="{FF2B5EF4-FFF2-40B4-BE49-F238E27FC236}">
                  <a16:creationId xmlns:a16="http://schemas.microsoft.com/office/drawing/2014/main" id="{2DC95F9F-0DAF-F239-1E5F-6268122CC91C}"/>
                </a:ext>
              </a:extLst>
            </p:cNvPr>
            <p:cNvSpPr/>
            <p:nvPr/>
          </p:nvSpPr>
          <p:spPr>
            <a:xfrm>
              <a:off x="-4967225" y="464775"/>
              <a:ext cx="114424" cy="98349"/>
            </a:xfrm>
            <a:custGeom>
              <a:avLst/>
              <a:gdLst/>
              <a:ahLst/>
              <a:cxnLst/>
              <a:rect l="l" t="t" r="r" b="b"/>
              <a:pathLst>
                <a:path w="4577" h="3934" extrusionOk="0">
                  <a:moveTo>
                    <a:pt x="1840" y="1"/>
                  </a:moveTo>
                  <a:cubicBezTo>
                    <a:pt x="655" y="1"/>
                    <a:pt x="0" y="3437"/>
                    <a:pt x="1391" y="3846"/>
                  </a:cubicBezTo>
                  <a:cubicBezTo>
                    <a:pt x="1584" y="3905"/>
                    <a:pt x="1781" y="3933"/>
                    <a:pt x="1974" y="3933"/>
                  </a:cubicBezTo>
                  <a:cubicBezTo>
                    <a:pt x="3378" y="3933"/>
                    <a:pt x="4576" y="2434"/>
                    <a:pt x="2462" y="310"/>
                  </a:cubicBezTo>
                  <a:cubicBezTo>
                    <a:pt x="2245" y="94"/>
                    <a:pt x="2035" y="1"/>
                    <a:pt x="184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6037;p88">
              <a:extLst>
                <a:ext uri="{FF2B5EF4-FFF2-40B4-BE49-F238E27FC236}">
                  <a16:creationId xmlns:a16="http://schemas.microsoft.com/office/drawing/2014/main" id="{FA903A2A-9C42-152E-1B65-68BA8E1AF1DD}"/>
                </a:ext>
              </a:extLst>
            </p:cNvPr>
            <p:cNvSpPr/>
            <p:nvPr/>
          </p:nvSpPr>
          <p:spPr>
            <a:xfrm>
              <a:off x="-7323550" y="4612397"/>
              <a:ext cx="533127" cy="499701"/>
            </a:xfrm>
            <a:custGeom>
              <a:avLst/>
              <a:gdLst/>
              <a:ahLst/>
              <a:cxnLst/>
              <a:rect l="l" t="t" r="r" b="b"/>
              <a:pathLst>
                <a:path w="21325" h="19988" extrusionOk="0">
                  <a:moveTo>
                    <a:pt x="7713" y="0"/>
                  </a:moveTo>
                  <a:cubicBezTo>
                    <a:pt x="6004" y="0"/>
                    <a:pt x="4204" y="474"/>
                    <a:pt x="2941" y="1044"/>
                  </a:cubicBezTo>
                  <a:cubicBezTo>
                    <a:pt x="1" y="2390"/>
                    <a:pt x="525" y="8807"/>
                    <a:pt x="1429" y="12617"/>
                  </a:cubicBezTo>
                  <a:cubicBezTo>
                    <a:pt x="7740" y="15641"/>
                    <a:pt x="14360" y="18106"/>
                    <a:pt x="21218" y="19987"/>
                  </a:cubicBezTo>
                  <a:cubicBezTo>
                    <a:pt x="21325" y="19356"/>
                    <a:pt x="21170" y="18594"/>
                    <a:pt x="20622" y="17654"/>
                  </a:cubicBezTo>
                  <a:cubicBezTo>
                    <a:pt x="19110" y="15082"/>
                    <a:pt x="13395" y="8010"/>
                    <a:pt x="12586" y="3461"/>
                  </a:cubicBezTo>
                  <a:cubicBezTo>
                    <a:pt x="12129" y="851"/>
                    <a:pt x="10002" y="0"/>
                    <a:pt x="771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 name="Google Shape;6038;p88">
              <a:extLst>
                <a:ext uri="{FF2B5EF4-FFF2-40B4-BE49-F238E27FC236}">
                  <a16:creationId xmlns:a16="http://schemas.microsoft.com/office/drawing/2014/main" id="{49842397-4BB6-B496-77D4-103E19681FC8}"/>
                </a:ext>
              </a:extLst>
            </p:cNvPr>
            <p:cNvSpPr/>
            <p:nvPr/>
          </p:nvSpPr>
          <p:spPr>
            <a:xfrm>
              <a:off x="-5649225" y="-596377"/>
              <a:ext cx="2481277" cy="2314773"/>
            </a:xfrm>
            <a:custGeom>
              <a:avLst/>
              <a:gdLst/>
              <a:ahLst/>
              <a:cxnLst/>
              <a:rect l="l" t="t" r="r" b="b"/>
              <a:pathLst>
                <a:path w="99251" h="92591" extrusionOk="0">
                  <a:moveTo>
                    <a:pt x="22825" y="1"/>
                  </a:moveTo>
                  <a:lnTo>
                    <a:pt x="22825" y="1"/>
                  </a:lnTo>
                  <a:cubicBezTo>
                    <a:pt x="20896" y="4989"/>
                    <a:pt x="20360" y="9811"/>
                    <a:pt x="24646" y="10073"/>
                  </a:cubicBezTo>
                  <a:cubicBezTo>
                    <a:pt x="28932" y="10335"/>
                    <a:pt x="31349" y="11419"/>
                    <a:pt x="30004" y="14633"/>
                  </a:cubicBezTo>
                  <a:cubicBezTo>
                    <a:pt x="28671" y="17848"/>
                    <a:pt x="26789" y="18384"/>
                    <a:pt x="23837" y="20253"/>
                  </a:cubicBezTo>
                  <a:cubicBezTo>
                    <a:pt x="21786" y="21565"/>
                    <a:pt x="19602" y="23265"/>
                    <a:pt x="18286" y="23265"/>
                  </a:cubicBezTo>
                  <a:cubicBezTo>
                    <a:pt x="17715" y="23265"/>
                    <a:pt x="17307" y="22945"/>
                    <a:pt x="17145" y="22134"/>
                  </a:cubicBezTo>
                  <a:cubicBezTo>
                    <a:pt x="16610" y="19455"/>
                    <a:pt x="13395" y="15169"/>
                    <a:pt x="12323" y="12216"/>
                  </a:cubicBezTo>
                  <a:cubicBezTo>
                    <a:pt x="11547" y="10087"/>
                    <a:pt x="11190" y="7952"/>
                    <a:pt x="10238" y="7952"/>
                  </a:cubicBezTo>
                  <a:cubicBezTo>
                    <a:pt x="9875" y="7952"/>
                    <a:pt x="9426" y="8262"/>
                    <a:pt x="8835" y="9002"/>
                  </a:cubicBezTo>
                  <a:cubicBezTo>
                    <a:pt x="6704" y="11681"/>
                    <a:pt x="4144" y="14098"/>
                    <a:pt x="2072" y="17038"/>
                  </a:cubicBezTo>
                  <a:cubicBezTo>
                    <a:pt x="0" y="19991"/>
                    <a:pt x="4287" y="20253"/>
                    <a:pt x="8299" y="21860"/>
                  </a:cubicBezTo>
                  <a:cubicBezTo>
                    <a:pt x="12323" y="23468"/>
                    <a:pt x="13133" y="26147"/>
                    <a:pt x="12061" y="28028"/>
                  </a:cubicBezTo>
                  <a:cubicBezTo>
                    <a:pt x="10978" y="29897"/>
                    <a:pt x="13800" y="30516"/>
                    <a:pt x="14728" y="32576"/>
                  </a:cubicBezTo>
                  <a:cubicBezTo>
                    <a:pt x="15383" y="34005"/>
                    <a:pt x="16883" y="36862"/>
                    <a:pt x="14728" y="38208"/>
                  </a:cubicBezTo>
                  <a:cubicBezTo>
                    <a:pt x="14415" y="38402"/>
                    <a:pt x="13999" y="38483"/>
                    <a:pt x="13511" y="38483"/>
                  </a:cubicBezTo>
                  <a:cubicBezTo>
                    <a:pt x="11142" y="38483"/>
                    <a:pt x="7064" y="36587"/>
                    <a:pt x="4702" y="36587"/>
                  </a:cubicBezTo>
                  <a:cubicBezTo>
                    <a:pt x="4214" y="36587"/>
                    <a:pt x="3800" y="36668"/>
                    <a:pt x="3489" y="36862"/>
                  </a:cubicBezTo>
                  <a:cubicBezTo>
                    <a:pt x="1334" y="38208"/>
                    <a:pt x="2953" y="46244"/>
                    <a:pt x="2143" y="47852"/>
                  </a:cubicBezTo>
                  <a:cubicBezTo>
                    <a:pt x="1334" y="49459"/>
                    <a:pt x="7585" y="49995"/>
                    <a:pt x="9013" y="51328"/>
                  </a:cubicBezTo>
                  <a:cubicBezTo>
                    <a:pt x="9263" y="51563"/>
                    <a:pt x="9633" y="51667"/>
                    <a:pt x="10080" y="51667"/>
                  </a:cubicBezTo>
                  <a:cubicBezTo>
                    <a:pt x="12194" y="51667"/>
                    <a:pt x="16045" y="49347"/>
                    <a:pt x="17145" y="47578"/>
                  </a:cubicBezTo>
                  <a:cubicBezTo>
                    <a:pt x="18479" y="45435"/>
                    <a:pt x="18217" y="43030"/>
                    <a:pt x="20896" y="40613"/>
                  </a:cubicBezTo>
                  <a:cubicBezTo>
                    <a:pt x="23575" y="38208"/>
                    <a:pt x="25992" y="39279"/>
                    <a:pt x="28135" y="38470"/>
                  </a:cubicBezTo>
                  <a:cubicBezTo>
                    <a:pt x="29613" y="37916"/>
                    <a:pt x="29041" y="37100"/>
                    <a:pt x="29262" y="37100"/>
                  </a:cubicBezTo>
                  <a:cubicBezTo>
                    <a:pt x="29360" y="37100"/>
                    <a:pt x="29613" y="37259"/>
                    <a:pt x="30266" y="37672"/>
                  </a:cubicBezTo>
                  <a:cubicBezTo>
                    <a:pt x="32421" y="39005"/>
                    <a:pt x="40982" y="44363"/>
                    <a:pt x="40458" y="45971"/>
                  </a:cubicBezTo>
                  <a:cubicBezTo>
                    <a:pt x="39922" y="47578"/>
                    <a:pt x="36171" y="46506"/>
                    <a:pt x="35898" y="48649"/>
                  </a:cubicBezTo>
                  <a:cubicBezTo>
                    <a:pt x="35643" y="50729"/>
                    <a:pt x="37654" y="51676"/>
                    <a:pt x="38992" y="51676"/>
                  </a:cubicBezTo>
                  <a:cubicBezTo>
                    <a:pt x="39032" y="51676"/>
                    <a:pt x="39073" y="51675"/>
                    <a:pt x="39112" y="51674"/>
                  </a:cubicBezTo>
                  <a:cubicBezTo>
                    <a:pt x="40458" y="51602"/>
                    <a:pt x="42601" y="48114"/>
                    <a:pt x="43934" y="47316"/>
                  </a:cubicBezTo>
                  <a:cubicBezTo>
                    <a:pt x="44075" y="47231"/>
                    <a:pt x="44231" y="47192"/>
                    <a:pt x="44400" y="47192"/>
                  </a:cubicBezTo>
                  <a:cubicBezTo>
                    <a:pt x="45846" y="47192"/>
                    <a:pt x="48295" y="50053"/>
                    <a:pt x="51173" y="51674"/>
                  </a:cubicBezTo>
                  <a:cubicBezTo>
                    <a:pt x="51526" y="51871"/>
                    <a:pt x="51853" y="51960"/>
                    <a:pt x="52158" y="51960"/>
                  </a:cubicBezTo>
                  <a:cubicBezTo>
                    <a:pt x="54630" y="51960"/>
                    <a:pt x="55636" y="46127"/>
                    <a:pt x="57067" y="45173"/>
                  </a:cubicBezTo>
                  <a:cubicBezTo>
                    <a:pt x="57712" y="44743"/>
                    <a:pt x="59994" y="44528"/>
                    <a:pt x="62513" y="44528"/>
                  </a:cubicBezTo>
                  <a:cubicBezTo>
                    <a:pt x="66275" y="44528"/>
                    <a:pt x="70567" y="45008"/>
                    <a:pt x="70723" y="45971"/>
                  </a:cubicBezTo>
                  <a:cubicBezTo>
                    <a:pt x="70997" y="47578"/>
                    <a:pt x="59746" y="45709"/>
                    <a:pt x="58400" y="49185"/>
                  </a:cubicBezTo>
                  <a:cubicBezTo>
                    <a:pt x="57067" y="52674"/>
                    <a:pt x="62687" y="53745"/>
                    <a:pt x="65639" y="55888"/>
                  </a:cubicBezTo>
                  <a:cubicBezTo>
                    <a:pt x="68580" y="58032"/>
                    <a:pt x="70473" y="65532"/>
                    <a:pt x="70735" y="70890"/>
                  </a:cubicBezTo>
                  <a:cubicBezTo>
                    <a:pt x="70997" y="76248"/>
                    <a:pt x="77153" y="92321"/>
                    <a:pt x="82511" y="92583"/>
                  </a:cubicBezTo>
                  <a:cubicBezTo>
                    <a:pt x="82606" y="92588"/>
                    <a:pt x="82703" y="92591"/>
                    <a:pt x="82800" y="92591"/>
                  </a:cubicBezTo>
                  <a:cubicBezTo>
                    <a:pt x="88143" y="92591"/>
                    <a:pt x="95624" y="85304"/>
                    <a:pt x="94572" y="82404"/>
                  </a:cubicBezTo>
                  <a:cubicBezTo>
                    <a:pt x="93500" y="79463"/>
                    <a:pt x="87071" y="80796"/>
                    <a:pt x="85201" y="76248"/>
                  </a:cubicBezTo>
                  <a:cubicBezTo>
                    <a:pt x="83320" y="71688"/>
                    <a:pt x="80367" y="67938"/>
                    <a:pt x="82249" y="67140"/>
                  </a:cubicBezTo>
                  <a:cubicBezTo>
                    <a:pt x="82307" y="67115"/>
                    <a:pt x="82367" y="67102"/>
                    <a:pt x="82430" y="67102"/>
                  </a:cubicBezTo>
                  <a:cubicBezTo>
                    <a:pt x="84194" y="67102"/>
                    <a:pt x="87576" y="76916"/>
                    <a:pt x="96568" y="76916"/>
                  </a:cubicBezTo>
                  <a:cubicBezTo>
                    <a:pt x="97412" y="76916"/>
                    <a:pt x="98305" y="76830"/>
                    <a:pt x="99251" y="76641"/>
                  </a:cubicBezTo>
                  <a:cubicBezTo>
                    <a:pt x="99239" y="76617"/>
                    <a:pt x="99239" y="76581"/>
                    <a:pt x="99227" y="76558"/>
                  </a:cubicBezTo>
                  <a:cubicBezTo>
                    <a:pt x="98989" y="75903"/>
                    <a:pt x="97441" y="71724"/>
                    <a:pt x="95512" y="66616"/>
                  </a:cubicBezTo>
                  <a:cubicBezTo>
                    <a:pt x="92012" y="58401"/>
                    <a:pt x="87606" y="50674"/>
                    <a:pt x="82439" y="43530"/>
                  </a:cubicBezTo>
                  <a:lnTo>
                    <a:pt x="82439" y="43530"/>
                  </a:lnTo>
                  <a:cubicBezTo>
                    <a:pt x="83201" y="44661"/>
                    <a:pt x="86237" y="54543"/>
                    <a:pt x="82249" y="54817"/>
                  </a:cubicBezTo>
                  <a:cubicBezTo>
                    <a:pt x="82196" y="54820"/>
                    <a:pt x="82144" y="54822"/>
                    <a:pt x="82093" y="54822"/>
                  </a:cubicBezTo>
                  <a:cubicBezTo>
                    <a:pt x="78204" y="54822"/>
                    <a:pt x="77427" y="45155"/>
                    <a:pt x="77427" y="43827"/>
                  </a:cubicBezTo>
                  <a:cubicBezTo>
                    <a:pt x="77427" y="42506"/>
                    <a:pt x="73569" y="32778"/>
                    <a:pt x="73498" y="32588"/>
                  </a:cubicBezTo>
                  <a:cubicBezTo>
                    <a:pt x="73343" y="32421"/>
                    <a:pt x="73176" y="32255"/>
                    <a:pt x="73021" y="32076"/>
                  </a:cubicBezTo>
                  <a:cubicBezTo>
                    <a:pt x="72509" y="31540"/>
                    <a:pt x="71616" y="30612"/>
                    <a:pt x="70461" y="29409"/>
                  </a:cubicBezTo>
                  <a:cubicBezTo>
                    <a:pt x="63723" y="22622"/>
                    <a:pt x="56186" y="16634"/>
                    <a:pt x="47994" y="11621"/>
                  </a:cubicBezTo>
                  <a:lnTo>
                    <a:pt x="47994" y="11621"/>
                  </a:lnTo>
                  <a:cubicBezTo>
                    <a:pt x="47518" y="12978"/>
                    <a:pt x="48363" y="15372"/>
                    <a:pt x="47423" y="16503"/>
                  </a:cubicBezTo>
                  <a:cubicBezTo>
                    <a:pt x="46121" y="18057"/>
                    <a:pt x="42325" y="21874"/>
                    <a:pt x="37950" y="21874"/>
                  </a:cubicBezTo>
                  <a:cubicBezTo>
                    <a:pt x="37803" y="21874"/>
                    <a:pt x="37654" y="21869"/>
                    <a:pt x="37505" y="21860"/>
                  </a:cubicBezTo>
                  <a:cubicBezTo>
                    <a:pt x="32957" y="21599"/>
                    <a:pt x="30814" y="19455"/>
                    <a:pt x="33493" y="17848"/>
                  </a:cubicBezTo>
                  <a:cubicBezTo>
                    <a:pt x="36160" y="16241"/>
                    <a:pt x="37707" y="17312"/>
                    <a:pt x="38850" y="12216"/>
                  </a:cubicBezTo>
                  <a:cubicBezTo>
                    <a:pt x="39886" y="7573"/>
                    <a:pt x="38779" y="6561"/>
                    <a:pt x="38577" y="6418"/>
                  </a:cubicBezTo>
                  <a:cubicBezTo>
                    <a:pt x="33516" y="3918"/>
                    <a:pt x="28254" y="1775"/>
                    <a:pt x="2282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6039;p88">
              <a:extLst>
                <a:ext uri="{FF2B5EF4-FFF2-40B4-BE49-F238E27FC236}">
                  <a16:creationId xmlns:a16="http://schemas.microsoft.com/office/drawing/2014/main" id="{7A44FDD7-51CF-346F-85D9-EC7923314C32}"/>
                </a:ext>
              </a:extLst>
            </p:cNvPr>
            <p:cNvSpPr/>
            <p:nvPr/>
          </p:nvSpPr>
          <p:spPr>
            <a:xfrm>
              <a:off x="-5890328" y="666875"/>
              <a:ext cx="2404474" cy="2952774"/>
            </a:xfrm>
            <a:custGeom>
              <a:avLst/>
              <a:gdLst/>
              <a:ahLst/>
              <a:cxnLst/>
              <a:rect l="l" t="t" r="r" b="b"/>
              <a:pathLst>
                <a:path w="96179" h="118111" extrusionOk="0">
                  <a:moveTo>
                    <a:pt x="37505" y="1"/>
                  </a:moveTo>
                  <a:cubicBezTo>
                    <a:pt x="34482" y="1"/>
                    <a:pt x="24022" y="2611"/>
                    <a:pt x="19021" y="2611"/>
                  </a:cubicBezTo>
                  <a:cubicBezTo>
                    <a:pt x="18251" y="2611"/>
                    <a:pt x="17609" y="2549"/>
                    <a:pt x="17145" y="2406"/>
                  </a:cubicBezTo>
                  <a:cubicBezTo>
                    <a:pt x="16859" y="2319"/>
                    <a:pt x="16548" y="2273"/>
                    <a:pt x="16222" y="2273"/>
                  </a:cubicBezTo>
                  <a:cubicBezTo>
                    <a:pt x="14270" y="2273"/>
                    <a:pt x="11803" y="3905"/>
                    <a:pt x="11180" y="8037"/>
                  </a:cubicBezTo>
                  <a:cubicBezTo>
                    <a:pt x="10442" y="12859"/>
                    <a:pt x="6430" y="13931"/>
                    <a:pt x="3751" y="17681"/>
                  </a:cubicBezTo>
                  <a:cubicBezTo>
                    <a:pt x="1072" y="21432"/>
                    <a:pt x="0" y="36719"/>
                    <a:pt x="1334" y="42065"/>
                  </a:cubicBezTo>
                  <a:cubicBezTo>
                    <a:pt x="2679" y="47411"/>
                    <a:pt x="10180" y="55722"/>
                    <a:pt x="15264" y="56531"/>
                  </a:cubicBezTo>
                  <a:cubicBezTo>
                    <a:pt x="17812" y="56930"/>
                    <a:pt x="21095" y="57130"/>
                    <a:pt x="24344" y="57130"/>
                  </a:cubicBezTo>
                  <a:cubicBezTo>
                    <a:pt x="27593" y="57130"/>
                    <a:pt x="30808" y="56930"/>
                    <a:pt x="33219" y="56531"/>
                  </a:cubicBezTo>
                  <a:cubicBezTo>
                    <a:pt x="33563" y="56474"/>
                    <a:pt x="33907" y="56446"/>
                    <a:pt x="34249" y="56446"/>
                  </a:cubicBezTo>
                  <a:cubicBezTo>
                    <a:pt x="38704" y="56446"/>
                    <a:pt x="42863" y="61151"/>
                    <a:pt x="42863" y="65640"/>
                  </a:cubicBezTo>
                  <a:cubicBezTo>
                    <a:pt x="42863" y="70462"/>
                    <a:pt x="48221" y="75546"/>
                    <a:pt x="47959" y="79832"/>
                  </a:cubicBezTo>
                  <a:cubicBezTo>
                    <a:pt x="47685" y="84118"/>
                    <a:pt x="44220" y="92964"/>
                    <a:pt x="47971" y="100465"/>
                  </a:cubicBezTo>
                  <a:cubicBezTo>
                    <a:pt x="51709" y="107966"/>
                    <a:pt x="57067" y="114931"/>
                    <a:pt x="57329" y="117336"/>
                  </a:cubicBezTo>
                  <a:cubicBezTo>
                    <a:pt x="57389" y="117863"/>
                    <a:pt x="57931" y="118110"/>
                    <a:pt x="58796" y="118110"/>
                  </a:cubicBezTo>
                  <a:cubicBezTo>
                    <a:pt x="61900" y="118110"/>
                    <a:pt x="69155" y="114933"/>
                    <a:pt x="73140" y="110109"/>
                  </a:cubicBezTo>
                  <a:cubicBezTo>
                    <a:pt x="78224" y="103942"/>
                    <a:pt x="78498" y="104478"/>
                    <a:pt x="80105" y="98048"/>
                  </a:cubicBezTo>
                  <a:cubicBezTo>
                    <a:pt x="81713" y="91619"/>
                    <a:pt x="85189" y="89214"/>
                    <a:pt x="85725" y="85725"/>
                  </a:cubicBezTo>
                  <a:cubicBezTo>
                    <a:pt x="86261" y="82249"/>
                    <a:pt x="86261" y="78498"/>
                    <a:pt x="85725" y="73403"/>
                  </a:cubicBezTo>
                  <a:cubicBezTo>
                    <a:pt x="85189" y="68319"/>
                    <a:pt x="95107" y="56531"/>
                    <a:pt x="95643" y="51971"/>
                  </a:cubicBezTo>
                  <a:cubicBezTo>
                    <a:pt x="96179" y="47411"/>
                    <a:pt x="90011" y="47411"/>
                    <a:pt x="87606" y="43935"/>
                  </a:cubicBezTo>
                  <a:cubicBezTo>
                    <a:pt x="85189" y="40446"/>
                    <a:pt x="76891" y="24373"/>
                    <a:pt x="76081" y="19289"/>
                  </a:cubicBezTo>
                  <a:cubicBezTo>
                    <a:pt x="75283" y="14193"/>
                    <a:pt x="65639" y="13121"/>
                    <a:pt x="62960" y="11514"/>
                  </a:cubicBezTo>
                  <a:cubicBezTo>
                    <a:pt x="62314" y="11126"/>
                    <a:pt x="61605" y="11004"/>
                    <a:pt x="60845" y="11004"/>
                  </a:cubicBezTo>
                  <a:cubicBezTo>
                    <a:pt x="59547" y="11004"/>
                    <a:pt x="58099" y="11361"/>
                    <a:pt x="56558" y="11361"/>
                  </a:cubicBezTo>
                  <a:cubicBezTo>
                    <a:pt x="55262" y="11361"/>
                    <a:pt x="53901" y="11109"/>
                    <a:pt x="52507" y="10180"/>
                  </a:cubicBezTo>
                  <a:cubicBezTo>
                    <a:pt x="48494" y="7502"/>
                    <a:pt x="40993" y="1"/>
                    <a:pt x="3750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6040;p88">
              <a:extLst>
                <a:ext uri="{FF2B5EF4-FFF2-40B4-BE49-F238E27FC236}">
                  <a16:creationId xmlns:a16="http://schemas.microsoft.com/office/drawing/2014/main" id="{E07136D8-4422-2ABB-CF5E-777E6E2B72B7}"/>
                </a:ext>
              </a:extLst>
            </p:cNvPr>
            <p:cNvSpPr/>
            <p:nvPr/>
          </p:nvSpPr>
          <p:spPr>
            <a:xfrm>
              <a:off x="-8214428" y="1790147"/>
              <a:ext cx="1654399" cy="2598873"/>
            </a:xfrm>
            <a:custGeom>
              <a:avLst/>
              <a:gdLst/>
              <a:ahLst/>
              <a:cxnLst/>
              <a:rect l="l" t="t" r="r" b="b"/>
              <a:pathLst>
                <a:path w="66176" h="103955" extrusionOk="0">
                  <a:moveTo>
                    <a:pt x="11855" y="1"/>
                  </a:moveTo>
                  <a:cubicBezTo>
                    <a:pt x="10872" y="1"/>
                    <a:pt x="9986" y="267"/>
                    <a:pt x="9216" y="873"/>
                  </a:cubicBezTo>
                  <a:cubicBezTo>
                    <a:pt x="6156" y="3290"/>
                    <a:pt x="3632" y="7350"/>
                    <a:pt x="4013" y="8874"/>
                  </a:cubicBezTo>
                  <a:cubicBezTo>
                    <a:pt x="4322" y="10076"/>
                    <a:pt x="5084" y="13994"/>
                    <a:pt x="2941" y="17887"/>
                  </a:cubicBezTo>
                  <a:cubicBezTo>
                    <a:pt x="798" y="21780"/>
                    <a:pt x="0" y="24995"/>
                    <a:pt x="2941" y="31424"/>
                  </a:cubicBezTo>
                  <a:cubicBezTo>
                    <a:pt x="5894" y="37854"/>
                    <a:pt x="10180" y="39997"/>
                    <a:pt x="13395" y="45890"/>
                  </a:cubicBezTo>
                  <a:cubicBezTo>
                    <a:pt x="16609" y="51784"/>
                    <a:pt x="16074" y="61154"/>
                    <a:pt x="16609" y="75084"/>
                  </a:cubicBezTo>
                  <a:cubicBezTo>
                    <a:pt x="17145" y="89015"/>
                    <a:pt x="21967" y="100004"/>
                    <a:pt x="30004" y="103219"/>
                  </a:cubicBezTo>
                  <a:cubicBezTo>
                    <a:pt x="31277" y="103728"/>
                    <a:pt x="32073" y="103955"/>
                    <a:pt x="32514" y="103955"/>
                  </a:cubicBezTo>
                  <a:cubicBezTo>
                    <a:pt x="34859" y="103955"/>
                    <a:pt x="27189" y="97548"/>
                    <a:pt x="27861" y="93039"/>
                  </a:cubicBezTo>
                  <a:cubicBezTo>
                    <a:pt x="28659" y="87681"/>
                    <a:pt x="28397" y="84728"/>
                    <a:pt x="31349" y="80716"/>
                  </a:cubicBezTo>
                  <a:cubicBezTo>
                    <a:pt x="34290" y="76692"/>
                    <a:pt x="36088" y="78299"/>
                    <a:pt x="39743" y="71072"/>
                  </a:cubicBezTo>
                  <a:cubicBezTo>
                    <a:pt x="43399" y="63833"/>
                    <a:pt x="42327" y="61428"/>
                    <a:pt x="46613" y="59011"/>
                  </a:cubicBezTo>
                  <a:cubicBezTo>
                    <a:pt x="50899" y="56606"/>
                    <a:pt x="57067" y="59285"/>
                    <a:pt x="58400" y="50974"/>
                  </a:cubicBezTo>
                  <a:cubicBezTo>
                    <a:pt x="59746" y="42676"/>
                    <a:pt x="54388" y="45081"/>
                    <a:pt x="60282" y="37580"/>
                  </a:cubicBezTo>
                  <a:cubicBezTo>
                    <a:pt x="66175" y="30079"/>
                    <a:pt x="60008" y="28745"/>
                    <a:pt x="54924" y="25793"/>
                  </a:cubicBezTo>
                  <a:cubicBezTo>
                    <a:pt x="49828" y="22852"/>
                    <a:pt x="44744" y="22578"/>
                    <a:pt x="42327" y="19637"/>
                  </a:cubicBezTo>
                  <a:cubicBezTo>
                    <a:pt x="39922" y="16684"/>
                    <a:pt x="40184" y="17494"/>
                    <a:pt x="35898" y="12934"/>
                  </a:cubicBezTo>
                  <a:cubicBezTo>
                    <a:pt x="31611" y="8374"/>
                    <a:pt x="28397" y="8921"/>
                    <a:pt x="22765" y="5159"/>
                  </a:cubicBezTo>
                  <a:cubicBezTo>
                    <a:pt x="18561" y="2353"/>
                    <a:pt x="14776" y="1"/>
                    <a:pt x="1185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6041;p88">
              <a:extLst>
                <a:ext uri="{FF2B5EF4-FFF2-40B4-BE49-F238E27FC236}">
                  <a16:creationId xmlns:a16="http://schemas.microsoft.com/office/drawing/2014/main" id="{3DD3FE18-910D-DFF1-FF91-CD82F2A1BFB9}"/>
                </a:ext>
              </a:extLst>
            </p:cNvPr>
            <p:cNvSpPr/>
            <p:nvPr/>
          </p:nvSpPr>
          <p:spPr>
            <a:xfrm>
              <a:off x="-8826124" y="-277798"/>
              <a:ext cx="1625177" cy="2289776"/>
            </a:xfrm>
            <a:custGeom>
              <a:avLst/>
              <a:gdLst/>
              <a:ahLst/>
              <a:cxnLst/>
              <a:rect l="l" t="t" r="r" b="b"/>
              <a:pathLst>
                <a:path w="65007" h="91591" extrusionOk="0">
                  <a:moveTo>
                    <a:pt x="54955" y="0"/>
                  </a:moveTo>
                  <a:cubicBezTo>
                    <a:pt x="53811" y="0"/>
                    <a:pt x="50981" y="4061"/>
                    <a:pt x="48590" y="4295"/>
                  </a:cubicBezTo>
                  <a:cubicBezTo>
                    <a:pt x="48501" y="4305"/>
                    <a:pt x="48416" y="4309"/>
                    <a:pt x="48336" y="4309"/>
                  </a:cubicBezTo>
                  <a:cubicBezTo>
                    <a:pt x="46063" y="4309"/>
                    <a:pt x="47877" y="648"/>
                    <a:pt x="48590" y="188"/>
                  </a:cubicBezTo>
                  <a:lnTo>
                    <a:pt x="48590" y="188"/>
                  </a:lnTo>
                  <a:cubicBezTo>
                    <a:pt x="45780" y="1986"/>
                    <a:pt x="43066" y="3903"/>
                    <a:pt x="40423" y="5927"/>
                  </a:cubicBezTo>
                  <a:cubicBezTo>
                    <a:pt x="41375" y="10225"/>
                    <a:pt x="37053" y="12332"/>
                    <a:pt x="35720" y="14213"/>
                  </a:cubicBezTo>
                  <a:cubicBezTo>
                    <a:pt x="34374" y="16083"/>
                    <a:pt x="35982" y="20905"/>
                    <a:pt x="34648" y="21178"/>
                  </a:cubicBezTo>
                  <a:cubicBezTo>
                    <a:pt x="34618" y="21184"/>
                    <a:pt x="34587" y="21187"/>
                    <a:pt x="34557" y="21187"/>
                  </a:cubicBezTo>
                  <a:cubicBezTo>
                    <a:pt x="33243" y="21187"/>
                    <a:pt x="31965" y="15762"/>
                    <a:pt x="31791" y="13213"/>
                  </a:cubicBezTo>
                  <a:cubicBezTo>
                    <a:pt x="17479" y="26501"/>
                    <a:pt x="6430" y="43253"/>
                    <a:pt x="1" y="62136"/>
                  </a:cubicBezTo>
                  <a:cubicBezTo>
                    <a:pt x="2061" y="67196"/>
                    <a:pt x="3299" y="71542"/>
                    <a:pt x="4109" y="76364"/>
                  </a:cubicBezTo>
                  <a:cubicBezTo>
                    <a:pt x="4906" y="81186"/>
                    <a:pt x="12407" y="78507"/>
                    <a:pt x="14824" y="82257"/>
                  </a:cubicBezTo>
                  <a:cubicBezTo>
                    <a:pt x="17229" y="86008"/>
                    <a:pt x="21789" y="89223"/>
                    <a:pt x="24730" y="91092"/>
                  </a:cubicBezTo>
                  <a:cubicBezTo>
                    <a:pt x="25268" y="91434"/>
                    <a:pt x="25609" y="91590"/>
                    <a:pt x="25798" y="91590"/>
                  </a:cubicBezTo>
                  <a:cubicBezTo>
                    <a:pt x="26644" y="91590"/>
                    <a:pt x="24390" y="88442"/>
                    <a:pt x="22861" y="84936"/>
                  </a:cubicBezTo>
                  <a:cubicBezTo>
                    <a:pt x="20980" y="80650"/>
                    <a:pt x="18575" y="75828"/>
                    <a:pt x="19110" y="72732"/>
                  </a:cubicBezTo>
                  <a:cubicBezTo>
                    <a:pt x="19444" y="70807"/>
                    <a:pt x="18326" y="69674"/>
                    <a:pt x="16918" y="69674"/>
                  </a:cubicBezTo>
                  <a:cubicBezTo>
                    <a:pt x="16062" y="69674"/>
                    <a:pt x="15099" y="70092"/>
                    <a:pt x="14288" y="71006"/>
                  </a:cubicBezTo>
                  <a:cubicBezTo>
                    <a:pt x="13365" y="72042"/>
                    <a:pt x="12590" y="72731"/>
                    <a:pt x="11921" y="72731"/>
                  </a:cubicBezTo>
                  <a:cubicBezTo>
                    <a:pt x="11037" y="72731"/>
                    <a:pt x="10338" y="71527"/>
                    <a:pt x="9728" y="68327"/>
                  </a:cubicBezTo>
                  <a:cubicBezTo>
                    <a:pt x="8657" y="62695"/>
                    <a:pt x="14824" y="61898"/>
                    <a:pt x="18039" y="60552"/>
                  </a:cubicBezTo>
                  <a:cubicBezTo>
                    <a:pt x="18687" y="60284"/>
                    <a:pt x="19269" y="60167"/>
                    <a:pt x="19804" y="60167"/>
                  </a:cubicBezTo>
                  <a:cubicBezTo>
                    <a:pt x="21923" y="60167"/>
                    <a:pt x="23293" y="62003"/>
                    <a:pt x="25004" y="63505"/>
                  </a:cubicBezTo>
                  <a:cubicBezTo>
                    <a:pt x="25417" y="63865"/>
                    <a:pt x="25740" y="64037"/>
                    <a:pt x="25996" y="64037"/>
                  </a:cubicBezTo>
                  <a:cubicBezTo>
                    <a:pt x="27072" y="64037"/>
                    <a:pt x="26976" y="61024"/>
                    <a:pt x="27409" y="56266"/>
                  </a:cubicBezTo>
                  <a:cubicBezTo>
                    <a:pt x="27945" y="50373"/>
                    <a:pt x="37327" y="39121"/>
                    <a:pt x="40280" y="33632"/>
                  </a:cubicBezTo>
                  <a:cubicBezTo>
                    <a:pt x="43221" y="28156"/>
                    <a:pt x="46435" y="26262"/>
                    <a:pt x="47233" y="23322"/>
                  </a:cubicBezTo>
                  <a:cubicBezTo>
                    <a:pt x="47569" y="22077"/>
                    <a:pt x="48908" y="21596"/>
                    <a:pt x="50746" y="21596"/>
                  </a:cubicBezTo>
                  <a:cubicBezTo>
                    <a:pt x="53268" y="21596"/>
                    <a:pt x="56730" y="22502"/>
                    <a:pt x="59830" y="23584"/>
                  </a:cubicBezTo>
                  <a:cubicBezTo>
                    <a:pt x="60889" y="23955"/>
                    <a:pt x="61728" y="24117"/>
                    <a:pt x="62376" y="24117"/>
                  </a:cubicBezTo>
                  <a:cubicBezTo>
                    <a:pt x="65006" y="24117"/>
                    <a:pt x="64490" y="21447"/>
                    <a:pt x="62771" y="19297"/>
                  </a:cubicBezTo>
                  <a:cubicBezTo>
                    <a:pt x="60628" y="16618"/>
                    <a:pt x="58758" y="15821"/>
                    <a:pt x="60901" y="13939"/>
                  </a:cubicBezTo>
                  <a:cubicBezTo>
                    <a:pt x="63044" y="12070"/>
                    <a:pt x="60366" y="10463"/>
                    <a:pt x="58222" y="7772"/>
                  </a:cubicBezTo>
                  <a:cubicBezTo>
                    <a:pt x="56079" y="5105"/>
                    <a:pt x="56079" y="1355"/>
                    <a:pt x="55282" y="176"/>
                  </a:cubicBezTo>
                  <a:cubicBezTo>
                    <a:pt x="55198" y="55"/>
                    <a:pt x="55088" y="0"/>
                    <a:pt x="5495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6042;p88">
              <a:extLst>
                <a:ext uri="{FF2B5EF4-FFF2-40B4-BE49-F238E27FC236}">
                  <a16:creationId xmlns:a16="http://schemas.microsoft.com/office/drawing/2014/main" id="{4FB58E62-D437-7745-873D-A5F9ACEF7285}"/>
                </a:ext>
              </a:extLst>
            </p:cNvPr>
            <p:cNvSpPr/>
            <p:nvPr/>
          </p:nvSpPr>
          <p:spPr>
            <a:xfrm>
              <a:off x="-7055649" y="-674352"/>
              <a:ext cx="412274" cy="360549"/>
            </a:xfrm>
            <a:custGeom>
              <a:avLst/>
              <a:gdLst/>
              <a:ahLst/>
              <a:cxnLst/>
              <a:rect l="l" t="t" r="r" b="b"/>
              <a:pathLst>
                <a:path w="16491" h="14422" extrusionOk="0">
                  <a:moveTo>
                    <a:pt x="16490" y="0"/>
                  </a:moveTo>
                  <a:lnTo>
                    <a:pt x="16490" y="0"/>
                  </a:lnTo>
                  <a:cubicBezTo>
                    <a:pt x="10835" y="1238"/>
                    <a:pt x="5322" y="2881"/>
                    <a:pt x="0" y="4882"/>
                  </a:cubicBezTo>
                  <a:cubicBezTo>
                    <a:pt x="1608" y="6763"/>
                    <a:pt x="2941" y="7834"/>
                    <a:pt x="4822" y="11049"/>
                  </a:cubicBezTo>
                  <a:cubicBezTo>
                    <a:pt x="5878" y="12864"/>
                    <a:pt x="7450" y="14421"/>
                    <a:pt x="8955" y="14421"/>
                  </a:cubicBezTo>
                  <a:cubicBezTo>
                    <a:pt x="10115" y="14421"/>
                    <a:pt x="11236" y="13496"/>
                    <a:pt x="12049" y="11049"/>
                  </a:cubicBezTo>
                  <a:cubicBezTo>
                    <a:pt x="13919" y="5453"/>
                    <a:pt x="16467" y="60"/>
                    <a:pt x="1649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6043;p88">
              <a:extLst>
                <a:ext uri="{FF2B5EF4-FFF2-40B4-BE49-F238E27FC236}">
                  <a16:creationId xmlns:a16="http://schemas.microsoft.com/office/drawing/2014/main" id="{D5ED9AAD-8CCC-C27C-97FD-25C64616E9D5}"/>
                </a:ext>
              </a:extLst>
            </p:cNvPr>
            <p:cNvSpPr/>
            <p:nvPr/>
          </p:nvSpPr>
          <p:spPr>
            <a:xfrm>
              <a:off x="-3914502" y="2667324"/>
              <a:ext cx="390299" cy="705601"/>
            </a:xfrm>
            <a:custGeom>
              <a:avLst/>
              <a:gdLst/>
              <a:ahLst/>
              <a:cxnLst/>
              <a:rect l="l" t="t" r="r" b="b"/>
              <a:pathLst>
                <a:path w="15612" h="28224" extrusionOk="0">
                  <a:moveTo>
                    <a:pt x="14768" y="0"/>
                  </a:moveTo>
                  <a:cubicBezTo>
                    <a:pt x="14585" y="0"/>
                    <a:pt x="14314" y="192"/>
                    <a:pt x="13931" y="624"/>
                  </a:cubicBezTo>
                  <a:cubicBezTo>
                    <a:pt x="11788" y="3029"/>
                    <a:pt x="6692" y="7589"/>
                    <a:pt x="6692" y="11065"/>
                  </a:cubicBezTo>
                  <a:lnTo>
                    <a:pt x="6692" y="14554"/>
                  </a:lnTo>
                  <a:cubicBezTo>
                    <a:pt x="4549" y="18566"/>
                    <a:pt x="1" y="23662"/>
                    <a:pt x="1072" y="26341"/>
                  </a:cubicBezTo>
                  <a:cubicBezTo>
                    <a:pt x="1542" y="27514"/>
                    <a:pt x="2061" y="28224"/>
                    <a:pt x="2767" y="28224"/>
                  </a:cubicBezTo>
                  <a:cubicBezTo>
                    <a:pt x="3673" y="28224"/>
                    <a:pt x="4885" y="27055"/>
                    <a:pt x="6692" y="24198"/>
                  </a:cubicBezTo>
                  <a:cubicBezTo>
                    <a:pt x="9907" y="19102"/>
                    <a:pt x="13122" y="11875"/>
                    <a:pt x="13931" y="7589"/>
                  </a:cubicBezTo>
                  <a:cubicBezTo>
                    <a:pt x="14587" y="4068"/>
                    <a:pt x="15611" y="0"/>
                    <a:pt x="1476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6044;p88">
              <a:extLst>
                <a:ext uri="{FF2B5EF4-FFF2-40B4-BE49-F238E27FC236}">
                  <a16:creationId xmlns:a16="http://schemas.microsoft.com/office/drawing/2014/main" id="{4909154D-CD9A-E5A3-9826-3D2E5C506548}"/>
                </a:ext>
              </a:extLst>
            </p:cNvPr>
            <p:cNvSpPr/>
            <p:nvPr/>
          </p:nvSpPr>
          <p:spPr>
            <a:xfrm>
              <a:off x="-6000477" y="4933325"/>
              <a:ext cx="1227876" cy="284424"/>
            </a:xfrm>
            <a:custGeom>
              <a:avLst/>
              <a:gdLst/>
              <a:ahLst/>
              <a:cxnLst/>
              <a:rect l="l" t="t" r="r" b="b"/>
              <a:pathLst>
                <a:path w="49115" h="11377" extrusionOk="0">
                  <a:moveTo>
                    <a:pt x="45832" y="1"/>
                  </a:moveTo>
                  <a:cubicBezTo>
                    <a:pt x="42318" y="1"/>
                    <a:pt x="38332" y="1976"/>
                    <a:pt x="33886" y="2209"/>
                  </a:cubicBezTo>
                  <a:cubicBezTo>
                    <a:pt x="27731" y="2531"/>
                    <a:pt x="19956" y="2697"/>
                    <a:pt x="13526" y="5912"/>
                  </a:cubicBezTo>
                  <a:cubicBezTo>
                    <a:pt x="7097" y="9127"/>
                    <a:pt x="6835" y="8853"/>
                    <a:pt x="942" y="10996"/>
                  </a:cubicBezTo>
                  <a:cubicBezTo>
                    <a:pt x="596" y="11127"/>
                    <a:pt x="287" y="11246"/>
                    <a:pt x="1" y="11377"/>
                  </a:cubicBezTo>
                  <a:cubicBezTo>
                    <a:pt x="17503" y="11353"/>
                    <a:pt x="34136" y="7555"/>
                    <a:pt x="49114" y="757"/>
                  </a:cubicBezTo>
                  <a:cubicBezTo>
                    <a:pt x="48070" y="210"/>
                    <a:pt x="46976" y="1"/>
                    <a:pt x="4583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6045;p88">
              <a:extLst>
                <a:ext uri="{FF2B5EF4-FFF2-40B4-BE49-F238E27FC236}">
                  <a16:creationId xmlns:a16="http://schemas.microsoft.com/office/drawing/2014/main" id="{B7CAEB5B-D35C-58E3-6317-5FCC20F894A9}"/>
                </a:ext>
              </a:extLst>
            </p:cNvPr>
            <p:cNvSpPr/>
            <p:nvPr/>
          </p:nvSpPr>
          <p:spPr>
            <a:xfrm>
              <a:off x="-8560303" y="409598"/>
              <a:ext cx="1719277" cy="2347751"/>
            </a:xfrm>
            <a:custGeom>
              <a:avLst/>
              <a:gdLst/>
              <a:ahLst/>
              <a:cxnLst/>
              <a:rect l="l" t="t" r="r" b="b"/>
              <a:pathLst>
                <a:path w="68771" h="93910" extrusionOk="0">
                  <a:moveTo>
                    <a:pt x="21554" y="1"/>
                  </a:moveTo>
                  <a:cubicBezTo>
                    <a:pt x="18135" y="1"/>
                    <a:pt x="14648" y="1255"/>
                    <a:pt x="14085" y="2303"/>
                  </a:cubicBezTo>
                  <a:cubicBezTo>
                    <a:pt x="13145" y="4077"/>
                    <a:pt x="10775" y="12125"/>
                    <a:pt x="10775" y="12125"/>
                  </a:cubicBezTo>
                  <a:cubicBezTo>
                    <a:pt x="0" y="25270"/>
                    <a:pt x="0" y="30949"/>
                    <a:pt x="0" y="30949"/>
                  </a:cubicBezTo>
                  <a:cubicBezTo>
                    <a:pt x="953" y="38283"/>
                    <a:pt x="21539" y="56559"/>
                    <a:pt x="21539" y="56559"/>
                  </a:cubicBezTo>
                  <a:lnTo>
                    <a:pt x="20241" y="93909"/>
                  </a:lnTo>
                  <a:lnTo>
                    <a:pt x="58353" y="93909"/>
                  </a:lnTo>
                  <a:lnTo>
                    <a:pt x="57519" y="58643"/>
                  </a:lnTo>
                  <a:cubicBezTo>
                    <a:pt x="61782" y="57809"/>
                    <a:pt x="66520" y="44082"/>
                    <a:pt x="67580" y="39938"/>
                  </a:cubicBezTo>
                  <a:cubicBezTo>
                    <a:pt x="68652" y="35807"/>
                    <a:pt x="68771" y="17102"/>
                    <a:pt x="66044" y="11899"/>
                  </a:cubicBezTo>
                  <a:cubicBezTo>
                    <a:pt x="63978" y="7947"/>
                    <a:pt x="58589" y="7469"/>
                    <a:pt x="56100" y="7469"/>
                  </a:cubicBezTo>
                  <a:cubicBezTo>
                    <a:pt x="55304" y="7469"/>
                    <a:pt x="54805" y="7517"/>
                    <a:pt x="54805" y="7517"/>
                  </a:cubicBezTo>
                  <a:cubicBezTo>
                    <a:pt x="51344" y="3871"/>
                    <a:pt x="48078" y="2999"/>
                    <a:pt x="45746" y="2999"/>
                  </a:cubicBezTo>
                  <a:cubicBezTo>
                    <a:pt x="43609" y="2999"/>
                    <a:pt x="42255" y="3731"/>
                    <a:pt x="42255" y="3731"/>
                  </a:cubicBezTo>
                  <a:cubicBezTo>
                    <a:pt x="39753" y="1419"/>
                    <a:pt x="36911" y="723"/>
                    <a:pt x="34399" y="723"/>
                  </a:cubicBezTo>
                  <a:cubicBezTo>
                    <a:pt x="30613" y="723"/>
                    <a:pt x="27575" y="2303"/>
                    <a:pt x="27575" y="2303"/>
                  </a:cubicBezTo>
                  <a:cubicBezTo>
                    <a:pt x="26268" y="605"/>
                    <a:pt x="23927" y="1"/>
                    <a:pt x="21554" y="1"/>
                  </a:cubicBezTo>
                  <a:close/>
                </a:path>
              </a:pathLst>
            </a:custGeom>
            <a:solidFill>
              <a:srgbClr val="F8A4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6046;p88">
              <a:extLst>
                <a:ext uri="{FF2B5EF4-FFF2-40B4-BE49-F238E27FC236}">
                  <a16:creationId xmlns:a16="http://schemas.microsoft.com/office/drawing/2014/main" id="{94657292-2671-77A3-051E-B9D2EE801955}"/>
                </a:ext>
              </a:extLst>
            </p:cNvPr>
            <p:cNvSpPr/>
            <p:nvPr/>
          </p:nvSpPr>
          <p:spPr>
            <a:xfrm>
              <a:off x="-8296552" y="470501"/>
              <a:ext cx="1322958" cy="705621"/>
            </a:xfrm>
            <a:custGeom>
              <a:avLst/>
              <a:gdLst/>
              <a:ahLst/>
              <a:cxnLst/>
              <a:rect l="l" t="t" r="r" b="b"/>
              <a:pathLst>
                <a:path w="54696" h="29026" extrusionOk="0">
                  <a:moveTo>
                    <a:pt x="18842" y="1"/>
                  </a:moveTo>
                  <a:cubicBezTo>
                    <a:pt x="18547" y="1"/>
                    <a:pt x="18252" y="191"/>
                    <a:pt x="18252" y="572"/>
                  </a:cubicBezTo>
                  <a:lnTo>
                    <a:pt x="18252" y="11050"/>
                  </a:lnTo>
                  <a:cubicBezTo>
                    <a:pt x="16716" y="10859"/>
                    <a:pt x="15157" y="10752"/>
                    <a:pt x="13645" y="10633"/>
                  </a:cubicBezTo>
                  <a:cubicBezTo>
                    <a:pt x="11692" y="10466"/>
                    <a:pt x="9751" y="10324"/>
                    <a:pt x="7799" y="10193"/>
                  </a:cubicBezTo>
                  <a:cubicBezTo>
                    <a:pt x="7334" y="8549"/>
                    <a:pt x="6858" y="6906"/>
                    <a:pt x="6394" y="5263"/>
                  </a:cubicBezTo>
                  <a:cubicBezTo>
                    <a:pt x="6309" y="4975"/>
                    <a:pt x="6078" y="4850"/>
                    <a:pt x="5843" y="4850"/>
                  </a:cubicBezTo>
                  <a:cubicBezTo>
                    <a:pt x="5486" y="4850"/>
                    <a:pt x="5121" y="5139"/>
                    <a:pt x="5251" y="5585"/>
                  </a:cubicBezTo>
                  <a:cubicBezTo>
                    <a:pt x="5679" y="7097"/>
                    <a:pt x="6108" y="8609"/>
                    <a:pt x="6549" y="10121"/>
                  </a:cubicBezTo>
                  <a:cubicBezTo>
                    <a:pt x="4632" y="10002"/>
                    <a:pt x="2715" y="9895"/>
                    <a:pt x="798" y="9800"/>
                  </a:cubicBezTo>
                  <a:cubicBezTo>
                    <a:pt x="786" y="9799"/>
                    <a:pt x="774" y="9799"/>
                    <a:pt x="763" y="9799"/>
                  </a:cubicBezTo>
                  <a:cubicBezTo>
                    <a:pt x="0" y="9799"/>
                    <a:pt x="12" y="10943"/>
                    <a:pt x="798" y="10990"/>
                  </a:cubicBezTo>
                  <a:cubicBezTo>
                    <a:pt x="3715" y="11121"/>
                    <a:pt x="6620" y="11300"/>
                    <a:pt x="9525" y="11502"/>
                  </a:cubicBezTo>
                  <a:cubicBezTo>
                    <a:pt x="12466" y="11705"/>
                    <a:pt x="15609" y="11764"/>
                    <a:pt x="18598" y="12240"/>
                  </a:cubicBezTo>
                  <a:cubicBezTo>
                    <a:pt x="18681" y="12276"/>
                    <a:pt x="18776" y="12288"/>
                    <a:pt x="18871" y="12288"/>
                  </a:cubicBezTo>
                  <a:cubicBezTo>
                    <a:pt x="19645" y="12419"/>
                    <a:pt x="20407" y="12562"/>
                    <a:pt x="21157" y="12764"/>
                  </a:cubicBezTo>
                  <a:cubicBezTo>
                    <a:pt x="22110" y="13014"/>
                    <a:pt x="21908" y="14872"/>
                    <a:pt x="21884" y="15574"/>
                  </a:cubicBezTo>
                  <a:cubicBezTo>
                    <a:pt x="21800" y="17753"/>
                    <a:pt x="20860" y="19884"/>
                    <a:pt x="19407" y="21563"/>
                  </a:cubicBezTo>
                  <a:cubicBezTo>
                    <a:pt x="17584" y="23682"/>
                    <a:pt x="14277" y="25066"/>
                    <a:pt x="11172" y="25066"/>
                  </a:cubicBezTo>
                  <a:cubicBezTo>
                    <a:pt x="8904" y="25066"/>
                    <a:pt x="6743" y="24328"/>
                    <a:pt x="5346" y="22599"/>
                  </a:cubicBezTo>
                  <a:cubicBezTo>
                    <a:pt x="5205" y="22423"/>
                    <a:pt x="5011" y="22350"/>
                    <a:pt x="4819" y="22350"/>
                  </a:cubicBezTo>
                  <a:cubicBezTo>
                    <a:pt x="4362" y="22350"/>
                    <a:pt x="3922" y="22766"/>
                    <a:pt x="4274" y="23194"/>
                  </a:cubicBezTo>
                  <a:cubicBezTo>
                    <a:pt x="5986" y="25320"/>
                    <a:pt x="8522" y="26198"/>
                    <a:pt x="11147" y="26198"/>
                  </a:cubicBezTo>
                  <a:cubicBezTo>
                    <a:pt x="13579" y="26198"/>
                    <a:pt x="16087" y="25444"/>
                    <a:pt x="18086" y="24230"/>
                  </a:cubicBezTo>
                  <a:cubicBezTo>
                    <a:pt x="19995" y="26588"/>
                    <a:pt x="22395" y="27771"/>
                    <a:pt x="25037" y="27771"/>
                  </a:cubicBezTo>
                  <a:cubicBezTo>
                    <a:pt x="26383" y="27771"/>
                    <a:pt x="27791" y="27464"/>
                    <a:pt x="29230" y="26849"/>
                  </a:cubicBezTo>
                  <a:cubicBezTo>
                    <a:pt x="29516" y="26730"/>
                    <a:pt x="30016" y="26540"/>
                    <a:pt x="30409" y="26290"/>
                  </a:cubicBezTo>
                  <a:cubicBezTo>
                    <a:pt x="32240" y="27882"/>
                    <a:pt x="34366" y="29004"/>
                    <a:pt x="36544" y="29004"/>
                  </a:cubicBezTo>
                  <a:cubicBezTo>
                    <a:pt x="37835" y="29004"/>
                    <a:pt x="39145" y="28609"/>
                    <a:pt x="40422" y="27683"/>
                  </a:cubicBezTo>
                  <a:cubicBezTo>
                    <a:pt x="40791" y="27421"/>
                    <a:pt x="41065" y="27159"/>
                    <a:pt x="41291" y="26897"/>
                  </a:cubicBezTo>
                  <a:cubicBezTo>
                    <a:pt x="42255" y="27957"/>
                    <a:pt x="43625" y="28600"/>
                    <a:pt x="45006" y="28885"/>
                  </a:cubicBezTo>
                  <a:cubicBezTo>
                    <a:pt x="45433" y="28971"/>
                    <a:pt x="45996" y="29026"/>
                    <a:pt x="46605" y="29026"/>
                  </a:cubicBezTo>
                  <a:cubicBezTo>
                    <a:pt x="48354" y="29026"/>
                    <a:pt x="50487" y="28578"/>
                    <a:pt x="50911" y="27147"/>
                  </a:cubicBezTo>
                  <a:cubicBezTo>
                    <a:pt x="52126" y="23063"/>
                    <a:pt x="53340" y="18979"/>
                    <a:pt x="54566" y="14884"/>
                  </a:cubicBezTo>
                  <a:cubicBezTo>
                    <a:pt x="54696" y="14446"/>
                    <a:pt x="54331" y="14155"/>
                    <a:pt x="53975" y="14155"/>
                  </a:cubicBezTo>
                  <a:cubicBezTo>
                    <a:pt x="53740" y="14155"/>
                    <a:pt x="53509" y="14281"/>
                    <a:pt x="53423" y="14574"/>
                  </a:cubicBezTo>
                  <a:cubicBezTo>
                    <a:pt x="52435" y="17884"/>
                    <a:pt x="51447" y="21206"/>
                    <a:pt x="50459" y="24516"/>
                  </a:cubicBezTo>
                  <a:cubicBezTo>
                    <a:pt x="50256" y="25230"/>
                    <a:pt x="50042" y="25933"/>
                    <a:pt x="49840" y="26635"/>
                  </a:cubicBezTo>
                  <a:cubicBezTo>
                    <a:pt x="49554" y="27588"/>
                    <a:pt x="48947" y="27349"/>
                    <a:pt x="47899" y="27623"/>
                  </a:cubicBezTo>
                  <a:cubicBezTo>
                    <a:pt x="47409" y="27752"/>
                    <a:pt x="46881" y="27818"/>
                    <a:pt x="46345" y="27818"/>
                  </a:cubicBezTo>
                  <a:cubicBezTo>
                    <a:pt x="44654" y="27818"/>
                    <a:pt x="42874" y="27167"/>
                    <a:pt x="41898" y="25802"/>
                  </a:cubicBezTo>
                  <a:cubicBezTo>
                    <a:pt x="42124" y="25147"/>
                    <a:pt x="42184" y="24409"/>
                    <a:pt x="42339" y="23456"/>
                  </a:cubicBezTo>
                  <a:cubicBezTo>
                    <a:pt x="42946" y="19706"/>
                    <a:pt x="43565" y="15967"/>
                    <a:pt x="44172" y="12229"/>
                  </a:cubicBezTo>
                  <a:cubicBezTo>
                    <a:pt x="44351" y="11121"/>
                    <a:pt x="44529" y="10026"/>
                    <a:pt x="44708" y="8919"/>
                  </a:cubicBezTo>
                  <a:cubicBezTo>
                    <a:pt x="44827" y="8204"/>
                    <a:pt x="46053" y="6859"/>
                    <a:pt x="46565" y="6073"/>
                  </a:cubicBezTo>
                  <a:cubicBezTo>
                    <a:pt x="46865" y="5632"/>
                    <a:pt x="46455" y="5209"/>
                    <a:pt x="46039" y="5209"/>
                  </a:cubicBezTo>
                  <a:cubicBezTo>
                    <a:pt x="45860" y="5209"/>
                    <a:pt x="45679" y="5288"/>
                    <a:pt x="45553" y="5478"/>
                  </a:cubicBezTo>
                  <a:cubicBezTo>
                    <a:pt x="44494" y="7061"/>
                    <a:pt x="43648" y="8097"/>
                    <a:pt x="43363" y="9931"/>
                  </a:cubicBezTo>
                  <a:cubicBezTo>
                    <a:pt x="42863" y="12955"/>
                    <a:pt x="42363" y="15979"/>
                    <a:pt x="41874" y="19015"/>
                  </a:cubicBezTo>
                  <a:cubicBezTo>
                    <a:pt x="41505" y="21277"/>
                    <a:pt x="41136" y="23528"/>
                    <a:pt x="40767" y="25790"/>
                  </a:cubicBezTo>
                  <a:cubicBezTo>
                    <a:pt x="40774" y="25744"/>
                    <a:pt x="40777" y="25723"/>
                    <a:pt x="40771" y="25723"/>
                  </a:cubicBezTo>
                  <a:lnTo>
                    <a:pt x="40771" y="25723"/>
                  </a:lnTo>
                  <a:cubicBezTo>
                    <a:pt x="40758" y="25723"/>
                    <a:pt x="40697" y="25843"/>
                    <a:pt x="40529" y="26028"/>
                  </a:cubicBezTo>
                  <a:cubicBezTo>
                    <a:pt x="40065" y="26516"/>
                    <a:pt x="39517" y="26909"/>
                    <a:pt x="38934" y="27242"/>
                  </a:cubicBezTo>
                  <a:cubicBezTo>
                    <a:pt x="38140" y="27705"/>
                    <a:pt x="37333" y="27901"/>
                    <a:pt x="36537" y="27901"/>
                  </a:cubicBezTo>
                  <a:cubicBezTo>
                    <a:pt x="34526" y="27901"/>
                    <a:pt x="32578" y="26651"/>
                    <a:pt x="31052" y="25278"/>
                  </a:cubicBezTo>
                  <a:cubicBezTo>
                    <a:pt x="31123" y="24313"/>
                    <a:pt x="31194" y="23349"/>
                    <a:pt x="31266" y="22385"/>
                  </a:cubicBezTo>
                  <a:cubicBezTo>
                    <a:pt x="31599" y="18146"/>
                    <a:pt x="31921" y="13919"/>
                    <a:pt x="32242" y="9681"/>
                  </a:cubicBezTo>
                  <a:cubicBezTo>
                    <a:pt x="32349" y="8335"/>
                    <a:pt x="32445" y="6990"/>
                    <a:pt x="32552" y="5644"/>
                  </a:cubicBezTo>
                  <a:cubicBezTo>
                    <a:pt x="32564" y="5406"/>
                    <a:pt x="32576" y="5537"/>
                    <a:pt x="32885" y="4835"/>
                  </a:cubicBezTo>
                  <a:cubicBezTo>
                    <a:pt x="33266" y="3989"/>
                    <a:pt x="33647" y="3132"/>
                    <a:pt x="34028" y="2287"/>
                  </a:cubicBezTo>
                  <a:cubicBezTo>
                    <a:pt x="34240" y="1813"/>
                    <a:pt x="33826" y="1384"/>
                    <a:pt x="33444" y="1384"/>
                  </a:cubicBezTo>
                  <a:cubicBezTo>
                    <a:pt x="33269" y="1384"/>
                    <a:pt x="33101" y="1475"/>
                    <a:pt x="33004" y="1691"/>
                  </a:cubicBezTo>
                  <a:cubicBezTo>
                    <a:pt x="32171" y="3561"/>
                    <a:pt x="31421" y="4990"/>
                    <a:pt x="31266" y="7002"/>
                  </a:cubicBezTo>
                  <a:cubicBezTo>
                    <a:pt x="30992" y="10609"/>
                    <a:pt x="30706" y="14205"/>
                    <a:pt x="30432" y="17813"/>
                  </a:cubicBezTo>
                  <a:cubicBezTo>
                    <a:pt x="30254" y="20253"/>
                    <a:pt x="30063" y="22694"/>
                    <a:pt x="29873" y="25135"/>
                  </a:cubicBezTo>
                  <a:cubicBezTo>
                    <a:pt x="29801" y="25194"/>
                    <a:pt x="29682" y="25302"/>
                    <a:pt x="29432" y="25433"/>
                  </a:cubicBezTo>
                  <a:cubicBezTo>
                    <a:pt x="28647" y="25873"/>
                    <a:pt x="27789" y="26171"/>
                    <a:pt x="26920" y="26409"/>
                  </a:cubicBezTo>
                  <a:cubicBezTo>
                    <a:pt x="26258" y="26590"/>
                    <a:pt x="25612" y="26676"/>
                    <a:pt x="24987" y="26676"/>
                  </a:cubicBezTo>
                  <a:cubicBezTo>
                    <a:pt x="22652" y="26676"/>
                    <a:pt x="20599" y="25479"/>
                    <a:pt x="19050" y="23563"/>
                  </a:cubicBezTo>
                  <a:cubicBezTo>
                    <a:pt x="22134" y="21146"/>
                    <a:pt x="23848" y="16812"/>
                    <a:pt x="22920" y="13133"/>
                  </a:cubicBezTo>
                  <a:cubicBezTo>
                    <a:pt x="22646" y="12026"/>
                    <a:pt x="21908" y="11693"/>
                    <a:pt x="20812" y="11467"/>
                  </a:cubicBezTo>
                  <a:cubicBezTo>
                    <a:pt x="20348" y="11371"/>
                    <a:pt x="19895" y="11288"/>
                    <a:pt x="19431" y="11216"/>
                  </a:cubicBezTo>
                  <a:lnTo>
                    <a:pt x="19431" y="572"/>
                  </a:lnTo>
                  <a:cubicBezTo>
                    <a:pt x="19431" y="191"/>
                    <a:pt x="19136" y="1"/>
                    <a:pt x="18842" y="1"/>
                  </a:cubicBezTo>
                  <a:close/>
                </a:path>
              </a:pathLst>
            </a:custGeom>
            <a:solidFill>
              <a:srgbClr val="EA80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6047;p88">
              <a:extLst>
                <a:ext uri="{FF2B5EF4-FFF2-40B4-BE49-F238E27FC236}">
                  <a16:creationId xmlns:a16="http://schemas.microsoft.com/office/drawing/2014/main" id="{D4B6EEB1-17AF-D054-ED59-D5BC93BDDD11}"/>
                </a:ext>
              </a:extLst>
            </p:cNvPr>
            <p:cNvSpPr/>
            <p:nvPr/>
          </p:nvSpPr>
          <p:spPr>
            <a:xfrm>
              <a:off x="-8185251" y="2054850"/>
              <a:ext cx="1182299" cy="1822275"/>
            </a:xfrm>
            <a:custGeom>
              <a:avLst/>
              <a:gdLst/>
              <a:ahLst/>
              <a:cxnLst/>
              <a:rect l="l" t="t" r="r" b="b"/>
              <a:pathLst>
                <a:path w="47292" h="72891" extrusionOk="0">
                  <a:moveTo>
                    <a:pt x="0" y="0"/>
                  </a:moveTo>
                  <a:lnTo>
                    <a:pt x="0" y="72890"/>
                  </a:lnTo>
                  <a:lnTo>
                    <a:pt x="47292" y="72890"/>
                  </a:lnTo>
                  <a:lnTo>
                    <a:pt x="4729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6048;p88">
              <a:extLst>
                <a:ext uri="{FF2B5EF4-FFF2-40B4-BE49-F238E27FC236}">
                  <a16:creationId xmlns:a16="http://schemas.microsoft.com/office/drawing/2014/main" id="{23CD95E4-16C2-F88C-06B3-859BD198C959}"/>
                </a:ext>
              </a:extLst>
            </p:cNvPr>
            <p:cNvSpPr/>
            <p:nvPr/>
          </p:nvSpPr>
          <p:spPr>
            <a:xfrm>
              <a:off x="-8185251" y="2054850"/>
              <a:ext cx="1182299" cy="426549"/>
            </a:xfrm>
            <a:custGeom>
              <a:avLst/>
              <a:gdLst/>
              <a:ahLst/>
              <a:cxnLst/>
              <a:rect l="l" t="t" r="r" b="b"/>
              <a:pathLst>
                <a:path w="47292" h="17062" extrusionOk="0">
                  <a:moveTo>
                    <a:pt x="0" y="0"/>
                  </a:moveTo>
                  <a:lnTo>
                    <a:pt x="0" y="17062"/>
                  </a:lnTo>
                  <a:lnTo>
                    <a:pt x="47292" y="17062"/>
                  </a:lnTo>
                  <a:lnTo>
                    <a:pt x="47292"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6049;p88">
              <a:extLst>
                <a:ext uri="{FF2B5EF4-FFF2-40B4-BE49-F238E27FC236}">
                  <a16:creationId xmlns:a16="http://schemas.microsoft.com/office/drawing/2014/main" id="{CCA62D5C-F1AE-ADE9-8186-D9C46851AF67}"/>
                </a:ext>
              </a:extLst>
            </p:cNvPr>
            <p:cNvSpPr/>
            <p:nvPr/>
          </p:nvSpPr>
          <p:spPr>
            <a:xfrm>
              <a:off x="-6976477" y="364351"/>
              <a:ext cx="1718973" cy="3239826"/>
            </a:xfrm>
            <a:custGeom>
              <a:avLst/>
              <a:gdLst/>
              <a:ahLst/>
              <a:cxnLst/>
              <a:rect l="l" t="t" r="r" b="b"/>
              <a:pathLst>
                <a:path w="68759" h="129593" extrusionOk="0">
                  <a:moveTo>
                    <a:pt x="21546" y="1"/>
                  </a:moveTo>
                  <a:cubicBezTo>
                    <a:pt x="18125" y="1"/>
                    <a:pt x="14641" y="1256"/>
                    <a:pt x="14085" y="2303"/>
                  </a:cubicBezTo>
                  <a:cubicBezTo>
                    <a:pt x="13133" y="4077"/>
                    <a:pt x="10764" y="12125"/>
                    <a:pt x="10764" y="12125"/>
                  </a:cubicBezTo>
                  <a:cubicBezTo>
                    <a:pt x="0" y="25270"/>
                    <a:pt x="0" y="30949"/>
                    <a:pt x="0" y="30949"/>
                  </a:cubicBezTo>
                  <a:cubicBezTo>
                    <a:pt x="941" y="38283"/>
                    <a:pt x="21539" y="56559"/>
                    <a:pt x="21539" y="56559"/>
                  </a:cubicBezTo>
                  <a:lnTo>
                    <a:pt x="20241" y="129592"/>
                  </a:lnTo>
                  <a:lnTo>
                    <a:pt x="58341" y="129592"/>
                  </a:lnTo>
                  <a:lnTo>
                    <a:pt x="57519" y="58643"/>
                  </a:lnTo>
                  <a:cubicBezTo>
                    <a:pt x="61782" y="57810"/>
                    <a:pt x="66509" y="44082"/>
                    <a:pt x="67580" y="39938"/>
                  </a:cubicBezTo>
                  <a:cubicBezTo>
                    <a:pt x="68640" y="35795"/>
                    <a:pt x="68759" y="17102"/>
                    <a:pt x="66044" y="11887"/>
                  </a:cubicBezTo>
                  <a:cubicBezTo>
                    <a:pt x="63979" y="7947"/>
                    <a:pt x="58588" y="7469"/>
                    <a:pt x="56094" y="7469"/>
                  </a:cubicBezTo>
                  <a:cubicBezTo>
                    <a:pt x="55295" y="7469"/>
                    <a:pt x="54793" y="7518"/>
                    <a:pt x="54793" y="7518"/>
                  </a:cubicBezTo>
                  <a:cubicBezTo>
                    <a:pt x="51326" y="3865"/>
                    <a:pt x="48055" y="2993"/>
                    <a:pt x="45722" y="2993"/>
                  </a:cubicBezTo>
                  <a:cubicBezTo>
                    <a:pt x="43592" y="2993"/>
                    <a:pt x="42244" y="3720"/>
                    <a:pt x="42244" y="3720"/>
                  </a:cubicBezTo>
                  <a:cubicBezTo>
                    <a:pt x="39750" y="1411"/>
                    <a:pt x="36916" y="716"/>
                    <a:pt x="34409" y="716"/>
                  </a:cubicBezTo>
                  <a:cubicBezTo>
                    <a:pt x="30619" y="716"/>
                    <a:pt x="27575" y="2303"/>
                    <a:pt x="27575" y="2303"/>
                  </a:cubicBezTo>
                  <a:cubicBezTo>
                    <a:pt x="26263" y="605"/>
                    <a:pt x="23920" y="1"/>
                    <a:pt x="21546" y="1"/>
                  </a:cubicBezTo>
                  <a:close/>
                </a:path>
              </a:pathLst>
            </a:custGeom>
            <a:solidFill>
              <a:srgbClr val="B253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6050;p88">
              <a:extLst>
                <a:ext uri="{FF2B5EF4-FFF2-40B4-BE49-F238E27FC236}">
                  <a16:creationId xmlns:a16="http://schemas.microsoft.com/office/drawing/2014/main" id="{B4B88F6D-D2EE-7BFE-F3E3-72853A59D583}"/>
                </a:ext>
              </a:extLst>
            </p:cNvPr>
            <p:cNvSpPr/>
            <p:nvPr/>
          </p:nvSpPr>
          <p:spPr>
            <a:xfrm>
              <a:off x="-6597575" y="2499848"/>
              <a:ext cx="1182025" cy="1557352"/>
            </a:xfrm>
            <a:custGeom>
              <a:avLst/>
              <a:gdLst/>
              <a:ahLst/>
              <a:cxnLst/>
              <a:rect l="l" t="t" r="r" b="b"/>
              <a:pathLst>
                <a:path w="47281" h="62294" extrusionOk="0">
                  <a:moveTo>
                    <a:pt x="1" y="0"/>
                  </a:moveTo>
                  <a:lnTo>
                    <a:pt x="1" y="62294"/>
                  </a:lnTo>
                  <a:lnTo>
                    <a:pt x="47281" y="62294"/>
                  </a:lnTo>
                  <a:lnTo>
                    <a:pt x="47281" y="0"/>
                  </a:lnTo>
                  <a:close/>
                </a:path>
              </a:pathLst>
            </a:custGeom>
            <a:solidFill>
              <a:srgbClr val="001E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6051;p88">
              <a:extLst>
                <a:ext uri="{FF2B5EF4-FFF2-40B4-BE49-F238E27FC236}">
                  <a16:creationId xmlns:a16="http://schemas.microsoft.com/office/drawing/2014/main" id="{A1E352D5-D2AF-1A64-1EF4-0EB4A18259F5}"/>
                </a:ext>
              </a:extLst>
            </p:cNvPr>
            <p:cNvSpPr/>
            <p:nvPr/>
          </p:nvSpPr>
          <p:spPr>
            <a:xfrm>
              <a:off x="-6597575" y="2073299"/>
              <a:ext cx="1182025" cy="426574"/>
            </a:xfrm>
            <a:custGeom>
              <a:avLst/>
              <a:gdLst/>
              <a:ahLst/>
              <a:cxnLst/>
              <a:rect l="l" t="t" r="r" b="b"/>
              <a:pathLst>
                <a:path w="47281" h="17063" extrusionOk="0">
                  <a:moveTo>
                    <a:pt x="1" y="1"/>
                  </a:moveTo>
                  <a:lnTo>
                    <a:pt x="1" y="17062"/>
                  </a:lnTo>
                  <a:lnTo>
                    <a:pt x="47281" y="17062"/>
                  </a:lnTo>
                  <a:lnTo>
                    <a:pt x="47281"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6052;p88">
              <a:extLst>
                <a:ext uri="{FF2B5EF4-FFF2-40B4-BE49-F238E27FC236}">
                  <a16:creationId xmlns:a16="http://schemas.microsoft.com/office/drawing/2014/main" id="{4FC84765-6304-CCB2-B29F-9B2D0D41A118}"/>
                </a:ext>
              </a:extLst>
            </p:cNvPr>
            <p:cNvSpPr/>
            <p:nvPr/>
          </p:nvSpPr>
          <p:spPr>
            <a:xfrm>
              <a:off x="-5392951" y="530750"/>
              <a:ext cx="1719302" cy="2347726"/>
            </a:xfrm>
            <a:custGeom>
              <a:avLst/>
              <a:gdLst/>
              <a:ahLst/>
              <a:cxnLst/>
              <a:rect l="l" t="t" r="r" b="b"/>
              <a:pathLst>
                <a:path w="68772" h="93909" extrusionOk="0">
                  <a:moveTo>
                    <a:pt x="21554" y="1"/>
                  </a:moveTo>
                  <a:cubicBezTo>
                    <a:pt x="18135" y="1"/>
                    <a:pt x="14648" y="1255"/>
                    <a:pt x="14086" y="2302"/>
                  </a:cubicBezTo>
                  <a:cubicBezTo>
                    <a:pt x="13145" y="4076"/>
                    <a:pt x="10776" y="12125"/>
                    <a:pt x="10776" y="12125"/>
                  </a:cubicBezTo>
                  <a:cubicBezTo>
                    <a:pt x="1" y="25258"/>
                    <a:pt x="1" y="30937"/>
                    <a:pt x="1" y="30937"/>
                  </a:cubicBezTo>
                  <a:cubicBezTo>
                    <a:pt x="953" y="38283"/>
                    <a:pt x="21539" y="56547"/>
                    <a:pt x="21539" y="56547"/>
                  </a:cubicBezTo>
                  <a:lnTo>
                    <a:pt x="20241" y="93909"/>
                  </a:lnTo>
                  <a:lnTo>
                    <a:pt x="58353" y="93909"/>
                  </a:lnTo>
                  <a:lnTo>
                    <a:pt x="57520" y="58631"/>
                  </a:lnTo>
                  <a:cubicBezTo>
                    <a:pt x="61782" y="57809"/>
                    <a:pt x="66521" y="44081"/>
                    <a:pt x="67580" y="39938"/>
                  </a:cubicBezTo>
                  <a:cubicBezTo>
                    <a:pt x="68652" y="35795"/>
                    <a:pt x="68771" y="17090"/>
                    <a:pt x="66045" y="11887"/>
                  </a:cubicBezTo>
                  <a:cubicBezTo>
                    <a:pt x="63978" y="7935"/>
                    <a:pt x="58589" y="7457"/>
                    <a:pt x="56100" y="7457"/>
                  </a:cubicBezTo>
                  <a:cubicBezTo>
                    <a:pt x="55304" y="7457"/>
                    <a:pt x="54805" y="7505"/>
                    <a:pt x="54805" y="7505"/>
                  </a:cubicBezTo>
                  <a:cubicBezTo>
                    <a:pt x="51341" y="3861"/>
                    <a:pt x="48073" y="2991"/>
                    <a:pt x="45740" y="2991"/>
                  </a:cubicBezTo>
                  <a:cubicBezTo>
                    <a:pt x="43606" y="2991"/>
                    <a:pt x="42256" y="3719"/>
                    <a:pt x="42256" y="3719"/>
                  </a:cubicBezTo>
                  <a:cubicBezTo>
                    <a:pt x="39757" y="1410"/>
                    <a:pt x="36921" y="716"/>
                    <a:pt x="34412" y="716"/>
                  </a:cubicBezTo>
                  <a:cubicBezTo>
                    <a:pt x="30620" y="716"/>
                    <a:pt x="27575" y="2302"/>
                    <a:pt x="27575" y="2302"/>
                  </a:cubicBezTo>
                  <a:cubicBezTo>
                    <a:pt x="26268" y="605"/>
                    <a:pt x="23928" y="1"/>
                    <a:pt x="21554" y="1"/>
                  </a:cubicBezTo>
                  <a:close/>
                </a:path>
              </a:pathLst>
            </a:custGeom>
            <a:solidFill>
              <a:srgbClr val="F2B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6053;p88">
              <a:extLst>
                <a:ext uri="{FF2B5EF4-FFF2-40B4-BE49-F238E27FC236}">
                  <a16:creationId xmlns:a16="http://schemas.microsoft.com/office/drawing/2014/main" id="{9CAA2318-FF4A-FFE3-2054-1730ACF796B5}"/>
                </a:ext>
              </a:extLst>
            </p:cNvPr>
            <p:cNvSpPr/>
            <p:nvPr/>
          </p:nvSpPr>
          <p:spPr>
            <a:xfrm>
              <a:off x="-5129101" y="591499"/>
              <a:ext cx="1322983" cy="705596"/>
            </a:xfrm>
            <a:custGeom>
              <a:avLst/>
              <a:gdLst/>
              <a:ahLst/>
              <a:cxnLst/>
              <a:rect l="l" t="t" r="r" b="b"/>
              <a:pathLst>
                <a:path w="54697" h="29031" extrusionOk="0">
                  <a:moveTo>
                    <a:pt x="18842" y="1"/>
                  </a:moveTo>
                  <a:cubicBezTo>
                    <a:pt x="18547" y="1"/>
                    <a:pt x="18253" y="191"/>
                    <a:pt x="18253" y="572"/>
                  </a:cubicBezTo>
                  <a:lnTo>
                    <a:pt x="18253" y="11062"/>
                  </a:lnTo>
                  <a:cubicBezTo>
                    <a:pt x="16717" y="10871"/>
                    <a:pt x="15169" y="10764"/>
                    <a:pt x="13645" y="10633"/>
                  </a:cubicBezTo>
                  <a:cubicBezTo>
                    <a:pt x="11692" y="10466"/>
                    <a:pt x="9752" y="10323"/>
                    <a:pt x="7799" y="10204"/>
                  </a:cubicBezTo>
                  <a:cubicBezTo>
                    <a:pt x="7335" y="8561"/>
                    <a:pt x="6858" y="6918"/>
                    <a:pt x="6394" y="5275"/>
                  </a:cubicBezTo>
                  <a:cubicBezTo>
                    <a:pt x="6309" y="4980"/>
                    <a:pt x="6075" y="4853"/>
                    <a:pt x="5839" y="4853"/>
                  </a:cubicBezTo>
                  <a:cubicBezTo>
                    <a:pt x="5483" y="4853"/>
                    <a:pt x="5122" y="5141"/>
                    <a:pt x="5251" y="5585"/>
                  </a:cubicBezTo>
                  <a:cubicBezTo>
                    <a:pt x="5680" y="7097"/>
                    <a:pt x="6120" y="8609"/>
                    <a:pt x="6549" y="10121"/>
                  </a:cubicBezTo>
                  <a:cubicBezTo>
                    <a:pt x="4632" y="10002"/>
                    <a:pt x="2715" y="9895"/>
                    <a:pt x="810" y="9811"/>
                  </a:cubicBezTo>
                  <a:cubicBezTo>
                    <a:pt x="794" y="9811"/>
                    <a:pt x="779" y="9810"/>
                    <a:pt x="763" y="9810"/>
                  </a:cubicBezTo>
                  <a:cubicBezTo>
                    <a:pt x="1" y="9810"/>
                    <a:pt x="16" y="10955"/>
                    <a:pt x="810" y="10990"/>
                  </a:cubicBezTo>
                  <a:cubicBezTo>
                    <a:pt x="3715" y="11133"/>
                    <a:pt x="6620" y="11312"/>
                    <a:pt x="9525" y="11502"/>
                  </a:cubicBezTo>
                  <a:cubicBezTo>
                    <a:pt x="12466" y="11705"/>
                    <a:pt x="15610" y="11776"/>
                    <a:pt x="18598" y="12240"/>
                  </a:cubicBezTo>
                  <a:cubicBezTo>
                    <a:pt x="18681" y="12276"/>
                    <a:pt x="18777" y="12288"/>
                    <a:pt x="18872" y="12288"/>
                  </a:cubicBezTo>
                  <a:cubicBezTo>
                    <a:pt x="19646" y="12419"/>
                    <a:pt x="20408" y="12574"/>
                    <a:pt x="21158" y="12764"/>
                  </a:cubicBezTo>
                  <a:cubicBezTo>
                    <a:pt x="22110" y="13014"/>
                    <a:pt x="21908" y="14884"/>
                    <a:pt x="21884" y="15574"/>
                  </a:cubicBezTo>
                  <a:cubicBezTo>
                    <a:pt x="21801" y="17753"/>
                    <a:pt x="20860" y="19884"/>
                    <a:pt x="19408" y="21563"/>
                  </a:cubicBezTo>
                  <a:cubicBezTo>
                    <a:pt x="17582" y="23685"/>
                    <a:pt x="14270" y="25073"/>
                    <a:pt x="11164" y="25073"/>
                  </a:cubicBezTo>
                  <a:cubicBezTo>
                    <a:pt x="8901" y="25073"/>
                    <a:pt x="6748" y="24337"/>
                    <a:pt x="5358" y="22611"/>
                  </a:cubicBezTo>
                  <a:cubicBezTo>
                    <a:pt x="5214" y="22431"/>
                    <a:pt x="5017" y="22357"/>
                    <a:pt x="4825" y="22357"/>
                  </a:cubicBezTo>
                  <a:cubicBezTo>
                    <a:pt x="4367" y="22357"/>
                    <a:pt x="3931" y="22778"/>
                    <a:pt x="4275" y="23206"/>
                  </a:cubicBezTo>
                  <a:cubicBezTo>
                    <a:pt x="5987" y="25326"/>
                    <a:pt x="8523" y="26201"/>
                    <a:pt x="11148" y="26201"/>
                  </a:cubicBezTo>
                  <a:cubicBezTo>
                    <a:pt x="13580" y="26201"/>
                    <a:pt x="16088" y="25450"/>
                    <a:pt x="18086" y="24242"/>
                  </a:cubicBezTo>
                  <a:cubicBezTo>
                    <a:pt x="20002" y="26591"/>
                    <a:pt x="22404" y="27772"/>
                    <a:pt x="25042" y="27772"/>
                  </a:cubicBezTo>
                  <a:cubicBezTo>
                    <a:pt x="26388" y="27772"/>
                    <a:pt x="27795" y="27465"/>
                    <a:pt x="29230" y="26849"/>
                  </a:cubicBezTo>
                  <a:cubicBezTo>
                    <a:pt x="29516" y="26730"/>
                    <a:pt x="30016" y="26552"/>
                    <a:pt x="30409" y="26290"/>
                  </a:cubicBezTo>
                  <a:cubicBezTo>
                    <a:pt x="32240" y="27882"/>
                    <a:pt x="34366" y="29004"/>
                    <a:pt x="36547" y="29004"/>
                  </a:cubicBezTo>
                  <a:cubicBezTo>
                    <a:pt x="37841" y="29004"/>
                    <a:pt x="39153" y="28609"/>
                    <a:pt x="40434" y="27683"/>
                  </a:cubicBezTo>
                  <a:cubicBezTo>
                    <a:pt x="40791" y="27421"/>
                    <a:pt x="41065" y="27171"/>
                    <a:pt x="41291" y="26909"/>
                  </a:cubicBezTo>
                  <a:cubicBezTo>
                    <a:pt x="42256" y="27957"/>
                    <a:pt x="43625" y="28611"/>
                    <a:pt x="45006" y="28885"/>
                  </a:cubicBezTo>
                  <a:cubicBezTo>
                    <a:pt x="45439" y="28975"/>
                    <a:pt x="46006" y="29031"/>
                    <a:pt x="46619" y="29031"/>
                  </a:cubicBezTo>
                  <a:cubicBezTo>
                    <a:pt x="48368" y="29031"/>
                    <a:pt x="50488" y="28575"/>
                    <a:pt x="50912" y="27147"/>
                  </a:cubicBezTo>
                  <a:cubicBezTo>
                    <a:pt x="52138" y="23063"/>
                    <a:pt x="53352" y="18979"/>
                    <a:pt x="54567" y="14895"/>
                  </a:cubicBezTo>
                  <a:cubicBezTo>
                    <a:pt x="54696" y="14450"/>
                    <a:pt x="54331" y="14161"/>
                    <a:pt x="53975" y="14161"/>
                  </a:cubicBezTo>
                  <a:cubicBezTo>
                    <a:pt x="53740" y="14161"/>
                    <a:pt x="53509" y="14286"/>
                    <a:pt x="53424" y="14574"/>
                  </a:cubicBezTo>
                  <a:cubicBezTo>
                    <a:pt x="52436" y="17896"/>
                    <a:pt x="51447" y="21206"/>
                    <a:pt x="50459" y="24528"/>
                  </a:cubicBezTo>
                  <a:cubicBezTo>
                    <a:pt x="50257" y="25230"/>
                    <a:pt x="50042" y="25933"/>
                    <a:pt x="49840" y="26635"/>
                  </a:cubicBezTo>
                  <a:cubicBezTo>
                    <a:pt x="49554" y="27599"/>
                    <a:pt x="48947" y="27361"/>
                    <a:pt x="47899" y="27635"/>
                  </a:cubicBezTo>
                  <a:cubicBezTo>
                    <a:pt x="47411" y="27761"/>
                    <a:pt x="46887" y="27825"/>
                    <a:pt x="46353" y="27825"/>
                  </a:cubicBezTo>
                  <a:cubicBezTo>
                    <a:pt x="44660" y="27825"/>
                    <a:pt x="42879" y="27180"/>
                    <a:pt x="41910" y="25813"/>
                  </a:cubicBezTo>
                  <a:cubicBezTo>
                    <a:pt x="42125" y="25159"/>
                    <a:pt x="42184" y="24409"/>
                    <a:pt x="42339" y="23456"/>
                  </a:cubicBezTo>
                  <a:cubicBezTo>
                    <a:pt x="42958" y="19717"/>
                    <a:pt x="43565" y="15979"/>
                    <a:pt x="44173" y="12228"/>
                  </a:cubicBezTo>
                  <a:cubicBezTo>
                    <a:pt x="44351" y="11133"/>
                    <a:pt x="44542" y="10026"/>
                    <a:pt x="44708" y="8919"/>
                  </a:cubicBezTo>
                  <a:cubicBezTo>
                    <a:pt x="44828" y="8216"/>
                    <a:pt x="46054" y="6859"/>
                    <a:pt x="46578" y="6085"/>
                  </a:cubicBezTo>
                  <a:cubicBezTo>
                    <a:pt x="46868" y="5637"/>
                    <a:pt x="46460" y="5213"/>
                    <a:pt x="46045" y="5213"/>
                  </a:cubicBezTo>
                  <a:cubicBezTo>
                    <a:pt x="45863" y="5213"/>
                    <a:pt x="45680" y="5294"/>
                    <a:pt x="45554" y="5490"/>
                  </a:cubicBezTo>
                  <a:cubicBezTo>
                    <a:pt x="44494" y="7061"/>
                    <a:pt x="43661" y="8109"/>
                    <a:pt x="43363" y="9931"/>
                  </a:cubicBezTo>
                  <a:cubicBezTo>
                    <a:pt x="42863" y="12955"/>
                    <a:pt x="42375" y="15991"/>
                    <a:pt x="41875" y="19015"/>
                  </a:cubicBezTo>
                  <a:cubicBezTo>
                    <a:pt x="41506" y="21277"/>
                    <a:pt x="41137" y="23539"/>
                    <a:pt x="40767" y="25802"/>
                  </a:cubicBezTo>
                  <a:cubicBezTo>
                    <a:pt x="40775" y="25752"/>
                    <a:pt x="40779" y="25730"/>
                    <a:pt x="40774" y="25730"/>
                  </a:cubicBezTo>
                  <a:lnTo>
                    <a:pt x="40774" y="25730"/>
                  </a:lnTo>
                  <a:cubicBezTo>
                    <a:pt x="40763" y="25730"/>
                    <a:pt x="40705" y="25852"/>
                    <a:pt x="40529" y="26028"/>
                  </a:cubicBezTo>
                  <a:cubicBezTo>
                    <a:pt x="40065" y="26528"/>
                    <a:pt x="39517" y="26909"/>
                    <a:pt x="38934" y="27242"/>
                  </a:cubicBezTo>
                  <a:cubicBezTo>
                    <a:pt x="38140" y="27705"/>
                    <a:pt x="37333" y="27901"/>
                    <a:pt x="36537" y="27901"/>
                  </a:cubicBezTo>
                  <a:cubicBezTo>
                    <a:pt x="34526" y="27901"/>
                    <a:pt x="32578" y="26651"/>
                    <a:pt x="31052" y="25278"/>
                  </a:cubicBezTo>
                  <a:cubicBezTo>
                    <a:pt x="31123" y="24313"/>
                    <a:pt x="31195" y="23349"/>
                    <a:pt x="31278" y="22384"/>
                  </a:cubicBezTo>
                  <a:cubicBezTo>
                    <a:pt x="31600" y="18158"/>
                    <a:pt x="31921" y="13919"/>
                    <a:pt x="32243" y="9692"/>
                  </a:cubicBezTo>
                  <a:cubicBezTo>
                    <a:pt x="32350" y="8347"/>
                    <a:pt x="32445" y="7002"/>
                    <a:pt x="32552" y="5656"/>
                  </a:cubicBezTo>
                  <a:cubicBezTo>
                    <a:pt x="32576" y="5418"/>
                    <a:pt x="32576" y="5537"/>
                    <a:pt x="32886" y="4835"/>
                  </a:cubicBezTo>
                  <a:cubicBezTo>
                    <a:pt x="33267" y="3989"/>
                    <a:pt x="33648" y="3144"/>
                    <a:pt x="34029" y="2299"/>
                  </a:cubicBezTo>
                  <a:cubicBezTo>
                    <a:pt x="34242" y="1823"/>
                    <a:pt x="33823" y="1387"/>
                    <a:pt x="33440" y="1387"/>
                  </a:cubicBezTo>
                  <a:cubicBezTo>
                    <a:pt x="33267" y="1387"/>
                    <a:pt x="33101" y="1476"/>
                    <a:pt x="33005" y="1691"/>
                  </a:cubicBezTo>
                  <a:cubicBezTo>
                    <a:pt x="32171" y="3561"/>
                    <a:pt x="31421" y="5001"/>
                    <a:pt x="31266" y="7002"/>
                  </a:cubicBezTo>
                  <a:cubicBezTo>
                    <a:pt x="30992" y="10609"/>
                    <a:pt x="30719" y="14217"/>
                    <a:pt x="30433" y="17812"/>
                  </a:cubicBezTo>
                  <a:cubicBezTo>
                    <a:pt x="30254" y="20253"/>
                    <a:pt x="30064" y="22694"/>
                    <a:pt x="29873" y="25147"/>
                  </a:cubicBezTo>
                  <a:cubicBezTo>
                    <a:pt x="29814" y="25206"/>
                    <a:pt x="29683" y="25301"/>
                    <a:pt x="29445" y="25432"/>
                  </a:cubicBezTo>
                  <a:cubicBezTo>
                    <a:pt x="28647" y="25873"/>
                    <a:pt x="27802" y="26171"/>
                    <a:pt x="26921" y="26409"/>
                  </a:cubicBezTo>
                  <a:cubicBezTo>
                    <a:pt x="26255" y="26591"/>
                    <a:pt x="25607" y="26677"/>
                    <a:pt x="24978" y="26677"/>
                  </a:cubicBezTo>
                  <a:cubicBezTo>
                    <a:pt x="22647" y="26677"/>
                    <a:pt x="20598" y="25488"/>
                    <a:pt x="19050" y="23575"/>
                  </a:cubicBezTo>
                  <a:cubicBezTo>
                    <a:pt x="22134" y="21158"/>
                    <a:pt x="23849" y="16824"/>
                    <a:pt x="22920" y="13133"/>
                  </a:cubicBezTo>
                  <a:cubicBezTo>
                    <a:pt x="22646" y="12026"/>
                    <a:pt x="21920" y="11693"/>
                    <a:pt x="20813" y="11466"/>
                  </a:cubicBezTo>
                  <a:cubicBezTo>
                    <a:pt x="20360" y="11371"/>
                    <a:pt x="19896" y="11288"/>
                    <a:pt x="19431" y="11216"/>
                  </a:cubicBezTo>
                  <a:lnTo>
                    <a:pt x="19431" y="572"/>
                  </a:lnTo>
                  <a:cubicBezTo>
                    <a:pt x="19431" y="191"/>
                    <a:pt x="19137" y="1"/>
                    <a:pt x="18842" y="1"/>
                  </a:cubicBezTo>
                  <a:close/>
                </a:path>
              </a:pathLst>
            </a:custGeom>
            <a:solidFill>
              <a:srgbClr val="DB9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6054;p88">
              <a:extLst>
                <a:ext uri="{FF2B5EF4-FFF2-40B4-BE49-F238E27FC236}">
                  <a16:creationId xmlns:a16="http://schemas.microsoft.com/office/drawing/2014/main" id="{995B6A32-AE64-0425-3BF5-D5E27E3738CE}"/>
                </a:ext>
              </a:extLst>
            </p:cNvPr>
            <p:cNvSpPr/>
            <p:nvPr/>
          </p:nvSpPr>
          <p:spPr>
            <a:xfrm>
              <a:off x="-5005998" y="2175698"/>
              <a:ext cx="1182324" cy="1881502"/>
            </a:xfrm>
            <a:custGeom>
              <a:avLst/>
              <a:gdLst/>
              <a:ahLst/>
              <a:cxnLst/>
              <a:rect l="l" t="t" r="r" b="b"/>
              <a:pathLst>
                <a:path w="47293" h="75260" extrusionOk="0">
                  <a:moveTo>
                    <a:pt x="1" y="0"/>
                  </a:moveTo>
                  <a:lnTo>
                    <a:pt x="1" y="75260"/>
                  </a:lnTo>
                  <a:lnTo>
                    <a:pt x="47292" y="75260"/>
                  </a:lnTo>
                  <a:lnTo>
                    <a:pt x="47292" y="0"/>
                  </a:lnTo>
                  <a:close/>
                </a:path>
              </a:pathLst>
            </a:custGeom>
            <a:solidFill>
              <a:srgbClr val="FEFD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6055;p88">
              <a:extLst>
                <a:ext uri="{FF2B5EF4-FFF2-40B4-BE49-F238E27FC236}">
                  <a16:creationId xmlns:a16="http://schemas.microsoft.com/office/drawing/2014/main" id="{4780E1B8-BFDD-A202-61C0-FEBB5190CAB9}"/>
                </a:ext>
              </a:extLst>
            </p:cNvPr>
            <p:cNvSpPr/>
            <p:nvPr/>
          </p:nvSpPr>
          <p:spPr>
            <a:xfrm>
              <a:off x="-5005998" y="2175698"/>
              <a:ext cx="1182324" cy="426848"/>
            </a:xfrm>
            <a:custGeom>
              <a:avLst/>
              <a:gdLst/>
              <a:ahLst/>
              <a:cxnLst/>
              <a:rect l="l" t="t" r="r" b="b"/>
              <a:pathLst>
                <a:path w="47293" h="17074" extrusionOk="0">
                  <a:moveTo>
                    <a:pt x="1" y="0"/>
                  </a:moveTo>
                  <a:lnTo>
                    <a:pt x="1" y="17074"/>
                  </a:lnTo>
                  <a:lnTo>
                    <a:pt x="47292" y="17074"/>
                  </a:lnTo>
                  <a:lnTo>
                    <a:pt x="4729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6056;p88">
              <a:extLst>
                <a:ext uri="{FF2B5EF4-FFF2-40B4-BE49-F238E27FC236}">
                  <a16:creationId xmlns:a16="http://schemas.microsoft.com/office/drawing/2014/main" id="{95EA53C9-735F-6845-E3C4-480323397A74}"/>
                </a:ext>
              </a:extLst>
            </p:cNvPr>
            <p:cNvSpPr/>
            <p:nvPr/>
          </p:nvSpPr>
          <p:spPr>
            <a:xfrm>
              <a:off x="-10007226" y="4416751"/>
              <a:ext cx="2578923" cy="1160873"/>
            </a:xfrm>
            <a:custGeom>
              <a:avLst/>
              <a:gdLst/>
              <a:ahLst/>
              <a:cxnLst/>
              <a:rect l="l" t="t" r="r" b="b"/>
              <a:pathLst>
                <a:path w="103157" h="46435" extrusionOk="0">
                  <a:moveTo>
                    <a:pt x="1" y="0"/>
                  </a:moveTo>
                  <a:lnTo>
                    <a:pt x="17956" y="23217"/>
                  </a:lnTo>
                  <a:lnTo>
                    <a:pt x="1" y="46435"/>
                  </a:lnTo>
                  <a:lnTo>
                    <a:pt x="103157" y="46435"/>
                  </a:lnTo>
                  <a:lnTo>
                    <a:pt x="34993" y="23217"/>
                  </a:lnTo>
                  <a:lnTo>
                    <a:pt x="34993" y="0"/>
                  </a:lnTo>
                  <a:close/>
                </a:path>
              </a:pathLst>
            </a:custGeom>
            <a:solidFill>
              <a:schemeClr val="bg1">
                <a:lumMod val="60000"/>
                <a:lumOff val="4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6057;p88">
              <a:extLst>
                <a:ext uri="{FF2B5EF4-FFF2-40B4-BE49-F238E27FC236}">
                  <a16:creationId xmlns:a16="http://schemas.microsoft.com/office/drawing/2014/main" id="{793C3383-943F-EB97-88F7-FF2C13F1C96B}"/>
                </a:ext>
              </a:extLst>
            </p:cNvPr>
            <p:cNvSpPr/>
            <p:nvPr/>
          </p:nvSpPr>
          <p:spPr>
            <a:xfrm>
              <a:off x="-9132403" y="5228751"/>
              <a:ext cx="1704100" cy="348873"/>
            </a:xfrm>
            <a:custGeom>
              <a:avLst/>
              <a:gdLst/>
              <a:ahLst/>
              <a:cxnLst/>
              <a:rect l="l" t="t" r="r" b="b"/>
              <a:pathLst>
                <a:path w="68164" h="13955" extrusionOk="0">
                  <a:moveTo>
                    <a:pt x="0" y="0"/>
                  </a:moveTo>
                  <a:lnTo>
                    <a:pt x="68164" y="13955"/>
                  </a:lnTo>
                  <a:lnTo>
                    <a:pt x="68164" y="0"/>
                  </a:lnTo>
                  <a:close/>
                </a:path>
              </a:pathLst>
            </a:custGeom>
            <a:solidFill>
              <a:schemeClr val="tx1">
                <a:lumMod val="5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6058;p88">
              <a:extLst>
                <a:ext uri="{FF2B5EF4-FFF2-40B4-BE49-F238E27FC236}">
                  <a16:creationId xmlns:a16="http://schemas.microsoft.com/office/drawing/2014/main" id="{D5EE5305-5189-42A2-1A84-48064E435681}"/>
                </a:ext>
              </a:extLst>
            </p:cNvPr>
            <p:cNvSpPr/>
            <p:nvPr/>
          </p:nvSpPr>
          <p:spPr>
            <a:xfrm>
              <a:off x="-4580048" y="4416751"/>
              <a:ext cx="2578923" cy="1160873"/>
            </a:xfrm>
            <a:custGeom>
              <a:avLst/>
              <a:gdLst/>
              <a:ahLst/>
              <a:cxnLst/>
              <a:rect l="l" t="t" r="r" b="b"/>
              <a:pathLst>
                <a:path w="103157" h="46435" extrusionOk="0">
                  <a:moveTo>
                    <a:pt x="68152" y="0"/>
                  </a:moveTo>
                  <a:lnTo>
                    <a:pt x="68152" y="23217"/>
                  </a:lnTo>
                  <a:lnTo>
                    <a:pt x="1" y="46435"/>
                  </a:lnTo>
                  <a:lnTo>
                    <a:pt x="103156" y="46435"/>
                  </a:lnTo>
                  <a:lnTo>
                    <a:pt x="85202" y="23217"/>
                  </a:lnTo>
                  <a:lnTo>
                    <a:pt x="103156" y="0"/>
                  </a:lnTo>
                  <a:close/>
                </a:path>
              </a:pathLst>
            </a:custGeom>
            <a:solidFill>
              <a:schemeClr val="bg1">
                <a:lumMod val="60000"/>
                <a:lumOff val="4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6059;p88">
              <a:extLst>
                <a:ext uri="{FF2B5EF4-FFF2-40B4-BE49-F238E27FC236}">
                  <a16:creationId xmlns:a16="http://schemas.microsoft.com/office/drawing/2014/main" id="{7310CF0A-A938-79A4-7B41-35603CC103DA}"/>
                </a:ext>
              </a:extLst>
            </p:cNvPr>
            <p:cNvSpPr/>
            <p:nvPr/>
          </p:nvSpPr>
          <p:spPr>
            <a:xfrm>
              <a:off x="-4580048" y="5228751"/>
              <a:ext cx="1703801" cy="348873"/>
            </a:xfrm>
            <a:custGeom>
              <a:avLst/>
              <a:gdLst/>
              <a:ahLst/>
              <a:cxnLst/>
              <a:rect l="l" t="t" r="r" b="b"/>
              <a:pathLst>
                <a:path w="68152" h="13955" extrusionOk="0">
                  <a:moveTo>
                    <a:pt x="1" y="0"/>
                  </a:moveTo>
                  <a:lnTo>
                    <a:pt x="1" y="13955"/>
                  </a:lnTo>
                  <a:lnTo>
                    <a:pt x="68152" y="0"/>
                  </a:lnTo>
                  <a:close/>
                </a:path>
              </a:pathLst>
            </a:custGeom>
            <a:solidFill>
              <a:schemeClr val="tx1">
                <a:lumMod val="5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6060;p88">
              <a:extLst>
                <a:ext uri="{FF2B5EF4-FFF2-40B4-BE49-F238E27FC236}">
                  <a16:creationId xmlns:a16="http://schemas.microsoft.com/office/drawing/2014/main" id="{3A2D1F3F-067E-2DD4-4B3F-DB6038B9BFF1}"/>
                </a:ext>
              </a:extLst>
            </p:cNvPr>
            <p:cNvSpPr/>
            <p:nvPr/>
          </p:nvSpPr>
          <p:spPr>
            <a:xfrm>
              <a:off x="-9132403" y="3877100"/>
              <a:ext cx="6270750" cy="1427875"/>
            </a:xfrm>
            <a:custGeom>
              <a:avLst/>
              <a:gdLst/>
              <a:ahLst/>
              <a:cxnLst/>
              <a:rect l="l" t="t" r="r" b="b"/>
              <a:pathLst>
                <a:path w="250830" h="57115" extrusionOk="0">
                  <a:moveTo>
                    <a:pt x="0" y="0"/>
                  </a:moveTo>
                  <a:lnTo>
                    <a:pt x="0" y="57114"/>
                  </a:lnTo>
                  <a:lnTo>
                    <a:pt x="250829" y="57114"/>
                  </a:lnTo>
                  <a:lnTo>
                    <a:pt x="250829" y="0"/>
                  </a:lnTo>
                  <a:close/>
                </a:path>
              </a:pathLst>
            </a:custGeom>
            <a:solidFill>
              <a:srgbClr val="E289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6061;p88">
              <a:extLst>
                <a:ext uri="{FF2B5EF4-FFF2-40B4-BE49-F238E27FC236}">
                  <a16:creationId xmlns:a16="http://schemas.microsoft.com/office/drawing/2014/main" id="{1D28FBD5-668C-9539-FA9A-D968EC6E8D68}"/>
                </a:ext>
              </a:extLst>
            </p:cNvPr>
            <p:cNvSpPr/>
            <p:nvPr/>
          </p:nvSpPr>
          <p:spPr>
            <a:xfrm>
              <a:off x="-6712951" y="425299"/>
              <a:ext cx="1322958" cy="705621"/>
            </a:xfrm>
            <a:custGeom>
              <a:avLst/>
              <a:gdLst/>
              <a:ahLst/>
              <a:cxnLst/>
              <a:rect l="l" t="t" r="r" b="b"/>
              <a:pathLst>
                <a:path w="54696" h="29026" extrusionOk="0">
                  <a:moveTo>
                    <a:pt x="18848" y="0"/>
                  </a:moveTo>
                  <a:cubicBezTo>
                    <a:pt x="18550" y="0"/>
                    <a:pt x="18253" y="191"/>
                    <a:pt x="18253" y="572"/>
                  </a:cubicBezTo>
                  <a:lnTo>
                    <a:pt x="18253" y="11049"/>
                  </a:lnTo>
                  <a:cubicBezTo>
                    <a:pt x="16717" y="10859"/>
                    <a:pt x="15169" y="10751"/>
                    <a:pt x="13645" y="10632"/>
                  </a:cubicBezTo>
                  <a:cubicBezTo>
                    <a:pt x="11704" y="10466"/>
                    <a:pt x="9752" y="10323"/>
                    <a:pt x="7811" y="10192"/>
                  </a:cubicBezTo>
                  <a:cubicBezTo>
                    <a:pt x="7335" y="8549"/>
                    <a:pt x="6870" y="6906"/>
                    <a:pt x="6394" y="5263"/>
                  </a:cubicBezTo>
                  <a:cubicBezTo>
                    <a:pt x="6313" y="4974"/>
                    <a:pt x="6084" y="4849"/>
                    <a:pt x="5850" y="4849"/>
                  </a:cubicBezTo>
                  <a:cubicBezTo>
                    <a:pt x="5495" y="4849"/>
                    <a:pt x="5129" y="5135"/>
                    <a:pt x="5251" y="5572"/>
                  </a:cubicBezTo>
                  <a:cubicBezTo>
                    <a:pt x="5692" y="7084"/>
                    <a:pt x="6120" y="8596"/>
                    <a:pt x="6549" y="10120"/>
                  </a:cubicBezTo>
                  <a:cubicBezTo>
                    <a:pt x="4644" y="10001"/>
                    <a:pt x="2727" y="9894"/>
                    <a:pt x="810" y="9799"/>
                  </a:cubicBezTo>
                  <a:cubicBezTo>
                    <a:pt x="798" y="9798"/>
                    <a:pt x="786" y="9798"/>
                    <a:pt x="774" y="9798"/>
                  </a:cubicBezTo>
                  <a:cubicBezTo>
                    <a:pt x="1" y="9798"/>
                    <a:pt x="24" y="10942"/>
                    <a:pt x="810" y="10978"/>
                  </a:cubicBezTo>
                  <a:cubicBezTo>
                    <a:pt x="3715" y="11120"/>
                    <a:pt x="6620" y="11299"/>
                    <a:pt x="9525" y="11501"/>
                  </a:cubicBezTo>
                  <a:cubicBezTo>
                    <a:pt x="12478" y="11704"/>
                    <a:pt x="15621" y="11763"/>
                    <a:pt x="18598" y="12240"/>
                  </a:cubicBezTo>
                  <a:cubicBezTo>
                    <a:pt x="18681" y="12275"/>
                    <a:pt x="18776" y="12287"/>
                    <a:pt x="18872" y="12287"/>
                  </a:cubicBezTo>
                  <a:cubicBezTo>
                    <a:pt x="19646" y="12406"/>
                    <a:pt x="20420" y="12561"/>
                    <a:pt x="21158" y="12764"/>
                  </a:cubicBezTo>
                  <a:cubicBezTo>
                    <a:pt x="22110" y="13014"/>
                    <a:pt x="21920" y="14871"/>
                    <a:pt x="21896" y="15562"/>
                  </a:cubicBezTo>
                  <a:cubicBezTo>
                    <a:pt x="21801" y="17752"/>
                    <a:pt x="20872" y="19883"/>
                    <a:pt x="19419" y="21562"/>
                  </a:cubicBezTo>
                  <a:cubicBezTo>
                    <a:pt x="17589" y="23681"/>
                    <a:pt x="14280" y="25065"/>
                    <a:pt x="11176" y="25065"/>
                  </a:cubicBezTo>
                  <a:cubicBezTo>
                    <a:pt x="8908" y="25065"/>
                    <a:pt x="6750" y="24327"/>
                    <a:pt x="5358" y="22598"/>
                  </a:cubicBezTo>
                  <a:cubicBezTo>
                    <a:pt x="5218" y="22422"/>
                    <a:pt x="5023" y="22349"/>
                    <a:pt x="4831" y="22349"/>
                  </a:cubicBezTo>
                  <a:cubicBezTo>
                    <a:pt x="4373" y="22349"/>
                    <a:pt x="3931" y="22765"/>
                    <a:pt x="4275" y="23193"/>
                  </a:cubicBezTo>
                  <a:cubicBezTo>
                    <a:pt x="5986" y="25319"/>
                    <a:pt x="8526" y="26197"/>
                    <a:pt x="11153" y="26197"/>
                  </a:cubicBezTo>
                  <a:cubicBezTo>
                    <a:pt x="13588" y="26197"/>
                    <a:pt x="16099" y="25443"/>
                    <a:pt x="18098" y="24229"/>
                  </a:cubicBezTo>
                  <a:cubicBezTo>
                    <a:pt x="20007" y="26588"/>
                    <a:pt x="22407" y="27770"/>
                    <a:pt x="25049" y="27770"/>
                  </a:cubicBezTo>
                  <a:cubicBezTo>
                    <a:pt x="26395" y="27770"/>
                    <a:pt x="27803" y="27463"/>
                    <a:pt x="29242" y="26849"/>
                  </a:cubicBezTo>
                  <a:cubicBezTo>
                    <a:pt x="29528" y="26718"/>
                    <a:pt x="30016" y="26539"/>
                    <a:pt x="30421" y="26289"/>
                  </a:cubicBezTo>
                  <a:cubicBezTo>
                    <a:pt x="32252" y="27881"/>
                    <a:pt x="34378" y="29004"/>
                    <a:pt x="36556" y="29004"/>
                  </a:cubicBezTo>
                  <a:cubicBezTo>
                    <a:pt x="37848" y="29004"/>
                    <a:pt x="39157" y="28609"/>
                    <a:pt x="40434" y="27682"/>
                  </a:cubicBezTo>
                  <a:cubicBezTo>
                    <a:pt x="40791" y="27420"/>
                    <a:pt x="41077" y="27158"/>
                    <a:pt x="41291" y="26896"/>
                  </a:cubicBezTo>
                  <a:cubicBezTo>
                    <a:pt x="42256" y="27956"/>
                    <a:pt x="43625" y="28599"/>
                    <a:pt x="45018" y="28885"/>
                  </a:cubicBezTo>
                  <a:cubicBezTo>
                    <a:pt x="45445" y="28971"/>
                    <a:pt x="46008" y="29025"/>
                    <a:pt x="46617" y="29025"/>
                  </a:cubicBezTo>
                  <a:cubicBezTo>
                    <a:pt x="48366" y="29025"/>
                    <a:pt x="50499" y="28577"/>
                    <a:pt x="50923" y="27146"/>
                  </a:cubicBezTo>
                  <a:cubicBezTo>
                    <a:pt x="52138" y="23062"/>
                    <a:pt x="53352" y="18967"/>
                    <a:pt x="54567" y="14883"/>
                  </a:cubicBezTo>
                  <a:cubicBezTo>
                    <a:pt x="54695" y="14439"/>
                    <a:pt x="54334" y="14151"/>
                    <a:pt x="53979" y="14151"/>
                  </a:cubicBezTo>
                  <a:cubicBezTo>
                    <a:pt x="53743" y="14151"/>
                    <a:pt x="53509" y="14278"/>
                    <a:pt x="53424" y="14573"/>
                  </a:cubicBezTo>
                  <a:cubicBezTo>
                    <a:pt x="52435" y="17883"/>
                    <a:pt x="51459" y="21205"/>
                    <a:pt x="50471" y="24515"/>
                  </a:cubicBezTo>
                  <a:cubicBezTo>
                    <a:pt x="50257" y="25229"/>
                    <a:pt x="50054" y="25932"/>
                    <a:pt x="49840" y="26634"/>
                  </a:cubicBezTo>
                  <a:cubicBezTo>
                    <a:pt x="49554" y="27587"/>
                    <a:pt x="48947" y="27349"/>
                    <a:pt x="47899" y="27623"/>
                  </a:cubicBezTo>
                  <a:cubicBezTo>
                    <a:pt x="47412" y="27752"/>
                    <a:pt x="46886" y="27817"/>
                    <a:pt x="46352" y="27817"/>
                  </a:cubicBezTo>
                  <a:cubicBezTo>
                    <a:pt x="44666" y="27817"/>
                    <a:pt x="42887" y="27166"/>
                    <a:pt x="41910" y="25801"/>
                  </a:cubicBezTo>
                  <a:cubicBezTo>
                    <a:pt x="42125" y="25146"/>
                    <a:pt x="42196" y="24408"/>
                    <a:pt x="42351" y="23455"/>
                  </a:cubicBezTo>
                  <a:cubicBezTo>
                    <a:pt x="42958" y="19705"/>
                    <a:pt x="43565" y="15966"/>
                    <a:pt x="44184" y="12228"/>
                  </a:cubicBezTo>
                  <a:cubicBezTo>
                    <a:pt x="44363" y="11120"/>
                    <a:pt x="44542" y="10025"/>
                    <a:pt x="44720" y="8918"/>
                  </a:cubicBezTo>
                  <a:cubicBezTo>
                    <a:pt x="44839" y="8203"/>
                    <a:pt x="46054" y="6846"/>
                    <a:pt x="46578" y="6072"/>
                  </a:cubicBezTo>
                  <a:cubicBezTo>
                    <a:pt x="46877" y="5631"/>
                    <a:pt x="46467" y="5208"/>
                    <a:pt x="46047" y="5208"/>
                  </a:cubicBezTo>
                  <a:cubicBezTo>
                    <a:pt x="45866" y="5208"/>
                    <a:pt x="45683" y="5287"/>
                    <a:pt x="45554" y="5477"/>
                  </a:cubicBezTo>
                  <a:cubicBezTo>
                    <a:pt x="44506" y="7049"/>
                    <a:pt x="43661" y="8096"/>
                    <a:pt x="43363" y="9930"/>
                  </a:cubicBezTo>
                  <a:cubicBezTo>
                    <a:pt x="42863" y="12954"/>
                    <a:pt x="42375" y="15978"/>
                    <a:pt x="41887" y="19014"/>
                  </a:cubicBezTo>
                  <a:cubicBezTo>
                    <a:pt x="41506" y="21265"/>
                    <a:pt x="41136" y="23527"/>
                    <a:pt x="40779" y="25789"/>
                  </a:cubicBezTo>
                  <a:cubicBezTo>
                    <a:pt x="40786" y="25740"/>
                    <a:pt x="40789" y="25717"/>
                    <a:pt x="40784" y="25717"/>
                  </a:cubicBezTo>
                  <a:lnTo>
                    <a:pt x="40784" y="25717"/>
                  </a:lnTo>
                  <a:cubicBezTo>
                    <a:pt x="40770" y="25717"/>
                    <a:pt x="40709" y="25843"/>
                    <a:pt x="40541" y="26027"/>
                  </a:cubicBezTo>
                  <a:cubicBezTo>
                    <a:pt x="40077" y="26515"/>
                    <a:pt x="39529" y="26896"/>
                    <a:pt x="38946" y="27242"/>
                  </a:cubicBezTo>
                  <a:cubicBezTo>
                    <a:pt x="38148" y="27704"/>
                    <a:pt x="37340" y="27901"/>
                    <a:pt x="36543" y="27901"/>
                  </a:cubicBezTo>
                  <a:cubicBezTo>
                    <a:pt x="34531" y="27901"/>
                    <a:pt x="32587" y="26650"/>
                    <a:pt x="31052" y="25277"/>
                  </a:cubicBezTo>
                  <a:cubicBezTo>
                    <a:pt x="31135" y="24313"/>
                    <a:pt x="31207" y="23348"/>
                    <a:pt x="31278" y="22384"/>
                  </a:cubicBezTo>
                  <a:cubicBezTo>
                    <a:pt x="31600" y="18145"/>
                    <a:pt x="31921" y="13918"/>
                    <a:pt x="32254" y="9680"/>
                  </a:cubicBezTo>
                  <a:cubicBezTo>
                    <a:pt x="32350" y="8334"/>
                    <a:pt x="32457" y="6989"/>
                    <a:pt x="32552" y="5644"/>
                  </a:cubicBezTo>
                  <a:cubicBezTo>
                    <a:pt x="32576" y="5405"/>
                    <a:pt x="32576" y="5536"/>
                    <a:pt x="32897" y="4834"/>
                  </a:cubicBezTo>
                  <a:cubicBezTo>
                    <a:pt x="33266" y="3977"/>
                    <a:pt x="33647" y="3131"/>
                    <a:pt x="34028" y="2286"/>
                  </a:cubicBezTo>
                  <a:cubicBezTo>
                    <a:pt x="34241" y="1813"/>
                    <a:pt x="33831" y="1384"/>
                    <a:pt x="33450" y="1384"/>
                  </a:cubicBezTo>
                  <a:cubicBezTo>
                    <a:pt x="33275" y="1384"/>
                    <a:pt x="33105" y="1474"/>
                    <a:pt x="33004" y="1691"/>
                  </a:cubicBezTo>
                  <a:cubicBezTo>
                    <a:pt x="32171" y="3560"/>
                    <a:pt x="31421" y="4989"/>
                    <a:pt x="31266" y="7001"/>
                  </a:cubicBezTo>
                  <a:cubicBezTo>
                    <a:pt x="30992" y="10597"/>
                    <a:pt x="30718" y="14204"/>
                    <a:pt x="30445" y="17812"/>
                  </a:cubicBezTo>
                  <a:cubicBezTo>
                    <a:pt x="30254" y="20253"/>
                    <a:pt x="30076" y="22693"/>
                    <a:pt x="29885" y="25134"/>
                  </a:cubicBezTo>
                  <a:cubicBezTo>
                    <a:pt x="29814" y="25194"/>
                    <a:pt x="29683" y="25289"/>
                    <a:pt x="29444" y="25432"/>
                  </a:cubicBezTo>
                  <a:cubicBezTo>
                    <a:pt x="28659" y="25872"/>
                    <a:pt x="27801" y="26170"/>
                    <a:pt x="26932" y="26408"/>
                  </a:cubicBezTo>
                  <a:cubicBezTo>
                    <a:pt x="26270" y="26589"/>
                    <a:pt x="25624" y="26675"/>
                    <a:pt x="24998" y="26675"/>
                  </a:cubicBezTo>
                  <a:cubicBezTo>
                    <a:pt x="22660" y="26675"/>
                    <a:pt x="20602" y="25478"/>
                    <a:pt x="19062" y="23562"/>
                  </a:cubicBezTo>
                  <a:cubicBezTo>
                    <a:pt x="22146" y="21146"/>
                    <a:pt x="23849" y="16812"/>
                    <a:pt x="22932" y="13133"/>
                  </a:cubicBezTo>
                  <a:cubicBezTo>
                    <a:pt x="22646" y="12025"/>
                    <a:pt x="21920" y="11692"/>
                    <a:pt x="20812" y="11466"/>
                  </a:cubicBezTo>
                  <a:cubicBezTo>
                    <a:pt x="20360" y="11371"/>
                    <a:pt x="19896" y="11287"/>
                    <a:pt x="19443" y="11216"/>
                  </a:cubicBezTo>
                  <a:lnTo>
                    <a:pt x="19443" y="572"/>
                  </a:lnTo>
                  <a:cubicBezTo>
                    <a:pt x="19443" y="191"/>
                    <a:pt x="19146" y="0"/>
                    <a:pt x="18848" y="0"/>
                  </a:cubicBezTo>
                  <a:close/>
                </a:path>
              </a:pathLst>
            </a:custGeom>
            <a:solidFill>
              <a:srgbClr val="7F36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cxnSp>
        <p:nvCxnSpPr>
          <p:cNvPr id="33" name="Conector recto 32">
            <a:extLst>
              <a:ext uri="{FF2B5EF4-FFF2-40B4-BE49-F238E27FC236}">
                <a16:creationId xmlns:a16="http://schemas.microsoft.com/office/drawing/2014/main" id="{74B25237-F5DB-C711-246A-B5426A90F657}"/>
              </a:ext>
            </a:extLst>
          </p:cNvPr>
          <p:cNvCxnSpPr/>
          <p:nvPr/>
        </p:nvCxnSpPr>
        <p:spPr>
          <a:xfrm flipH="1">
            <a:off x="1470233" y="852356"/>
            <a:ext cx="5835599" cy="0"/>
          </a:xfrm>
          <a:prstGeom prst="line">
            <a:avLst/>
          </a:prstGeom>
          <a:ln w="12700">
            <a:solidFill>
              <a:srgbClr val="E2898B"/>
            </a:solidFill>
            <a:prstDash val="sysDash"/>
          </a:ln>
        </p:spPr>
        <p:style>
          <a:lnRef idx="1">
            <a:schemeClr val="dk1"/>
          </a:lnRef>
          <a:fillRef idx="0">
            <a:schemeClr val="dk1"/>
          </a:fillRef>
          <a:effectRef idx="0">
            <a:schemeClr val="dk1"/>
          </a:effectRef>
          <a:fontRef idx="minor">
            <a:schemeClr val="tx1"/>
          </a:fontRef>
        </p:style>
      </p:cxnSp>
    </p:spTree>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AutoShape 3">
            <a:extLst>
              <a:ext uri="{FF2B5EF4-FFF2-40B4-BE49-F238E27FC236}">
                <a16:creationId xmlns:a16="http://schemas.microsoft.com/office/drawing/2014/main" id="{FC1BDEB1-6E6D-4C29-ACC4-22CD98724514}"/>
              </a:ext>
            </a:extLst>
          </p:cNvPr>
          <p:cNvSpPr>
            <a:spLocks noChangeAspect="1" noChangeArrowheads="1" noTextEdit="1"/>
          </p:cNvSpPr>
          <p:nvPr/>
        </p:nvSpPr>
        <p:spPr bwMode="auto">
          <a:xfrm>
            <a:off x="0" y="17860"/>
            <a:ext cx="9144000" cy="5143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s-PE" sz="1050"/>
          </a:p>
        </p:txBody>
      </p:sp>
      <p:grpSp>
        <p:nvGrpSpPr>
          <p:cNvPr id="5" name="Group 156">
            <a:extLst>
              <a:ext uri="{FF2B5EF4-FFF2-40B4-BE49-F238E27FC236}">
                <a16:creationId xmlns:a16="http://schemas.microsoft.com/office/drawing/2014/main" id="{5202F238-BDD0-44B6-8F11-AD041F8F07A3}"/>
              </a:ext>
            </a:extLst>
          </p:cNvPr>
          <p:cNvGrpSpPr/>
          <p:nvPr/>
        </p:nvGrpSpPr>
        <p:grpSpPr>
          <a:xfrm>
            <a:off x="1107757" y="2404931"/>
            <a:ext cx="1835150" cy="577081"/>
            <a:chOff x="3017859" y="4283314"/>
            <a:chExt cx="2579765" cy="769442"/>
          </a:xfrm>
        </p:grpSpPr>
        <p:sp>
          <p:nvSpPr>
            <p:cNvPr id="6" name="TextBox 57">
              <a:extLst>
                <a:ext uri="{FF2B5EF4-FFF2-40B4-BE49-F238E27FC236}">
                  <a16:creationId xmlns:a16="http://schemas.microsoft.com/office/drawing/2014/main" id="{AB5B3EF1-FC83-43F4-A408-250E9760567A}"/>
                </a:ext>
              </a:extLst>
            </p:cNvPr>
            <p:cNvSpPr txBox="1"/>
            <p:nvPr/>
          </p:nvSpPr>
          <p:spPr>
            <a:xfrm>
              <a:off x="3021856" y="4560313"/>
              <a:ext cx="2575768" cy="492443"/>
            </a:xfrm>
            <a:prstGeom prst="rect">
              <a:avLst/>
            </a:prstGeom>
            <a:noFill/>
          </p:spPr>
          <p:txBody>
            <a:bodyPr wrap="square" rtlCol="0">
              <a:spAutoFit/>
            </a:bodyPr>
            <a:lstStyle/>
            <a:p>
              <a:pPr algn="r"/>
              <a:r>
                <a:rPr lang="en-US" altLang="ko-KR" sz="900" dirty="0">
                  <a:solidFill>
                    <a:schemeClr val="tx1">
                      <a:lumMod val="65000"/>
                      <a:lumOff val="35000"/>
                    </a:schemeClr>
                  </a:solidFill>
                  <a:cs typeface="Arial" pitchFamily="34" charset="0"/>
                </a:rPr>
                <a:t>You can simply impress your audience and add a unique zing.   </a:t>
              </a:r>
              <a:endParaRPr lang="ko-KR" altLang="en-US" sz="900" dirty="0">
                <a:solidFill>
                  <a:schemeClr val="tx1">
                    <a:lumMod val="65000"/>
                    <a:lumOff val="35000"/>
                  </a:schemeClr>
                </a:solidFill>
                <a:cs typeface="Arial" pitchFamily="34" charset="0"/>
              </a:endParaRPr>
            </a:p>
          </p:txBody>
        </p:sp>
        <p:sp>
          <p:nvSpPr>
            <p:cNvPr id="7" name="TextBox 58">
              <a:extLst>
                <a:ext uri="{FF2B5EF4-FFF2-40B4-BE49-F238E27FC236}">
                  <a16:creationId xmlns:a16="http://schemas.microsoft.com/office/drawing/2014/main" id="{D5948E89-C128-4F50-96F8-7ABB6CC23ACE}"/>
                </a:ext>
              </a:extLst>
            </p:cNvPr>
            <p:cNvSpPr txBox="1"/>
            <p:nvPr/>
          </p:nvSpPr>
          <p:spPr>
            <a:xfrm>
              <a:off x="3017859" y="4283314"/>
              <a:ext cx="2553872" cy="307776"/>
            </a:xfrm>
            <a:prstGeom prst="rect">
              <a:avLst/>
            </a:prstGeom>
            <a:noFill/>
          </p:spPr>
          <p:txBody>
            <a:bodyPr wrap="square" rtlCol="0">
              <a:spAutoFit/>
            </a:bodyPr>
            <a:lstStyle/>
            <a:p>
              <a:pPr algn="r"/>
              <a:r>
                <a:rPr lang="en-US" altLang="ko-KR" sz="900" b="1" dirty="0">
                  <a:solidFill>
                    <a:schemeClr val="tx1">
                      <a:lumMod val="65000"/>
                      <a:lumOff val="35000"/>
                    </a:schemeClr>
                  </a:solidFill>
                  <a:cs typeface="Arial" pitchFamily="34" charset="0"/>
                </a:rPr>
                <a:t>Your Text Here</a:t>
              </a:r>
              <a:endParaRPr lang="ko-KR" altLang="en-US" sz="900" b="1" dirty="0">
                <a:solidFill>
                  <a:schemeClr val="tx1">
                    <a:lumMod val="65000"/>
                    <a:lumOff val="35000"/>
                  </a:schemeClr>
                </a:solidFill>
                <a:cs typeface="Arial" pitchFamily="34" charset="0"/>
              </a:endParaRPr>
            </a:p>
          </p:txBody>
        </p:sp>
      </p:grpSp>
      <p:grpSp>
        <p:nvGrpSpPr>
          <p:cNvPr id="8" name="Group 209">
            <a:extLst>
              <a:ext uri="{FF2B5EF4-FFF2-40B4-BE49-F238E27FC236}">
                <a16:creationId xmlns:a16="http://schemas.microsoft.com/office/drawing/2014/main" id="{7F22311C-2178-4489-B0CA-9A09D8D3BBC2}"/>
              </a:ext>
            </a:extLst>
          </p:cNvPr>
          <p:cNvGrpSpPr/>
          <p:nvPr/>
        </p:nvGrpSpPr>
        <p:grpSpPr>
          <a:xfrm>
            <a:off x="6099988" y="2376942"/>
            <a:ext cx="1918325" cy="587578"/>
            <a:chOff x="3017859" y="4283314"/>
            <a:chExt cx="2579765" cy="745757"/>
          </a:xfrm>
        </p:grpSpPr>
        <p:sp>
          <p:nvSpPr>
            <p:cNvPr id="9" name="TextBox 60">
              <a:extLst>
                <a:ext uri="{FF2B5EF4-FFF2-40B4-BE49-F238E27FC236}">
                  <a16:creationId xmlns:a16="http://schemas.microsoft.com/office/drawing/2014/main" id="{F34DA4D8-53D9-4ECF-A78A-FF24E6669853}"/>
                </a:ext>
              </a:extLst>
            </p:cNvPr>
            <p:cNvSpPr txBox="1"/>
            <p:nvPr/>
          </p:nvSpPr>
          <p:spPr>
            <a:xfrm>
              <a:off x="3021854" y="4560313"/>
              <a:ext cx="2575770" cy="468758"/>
            </a:xfrm>
            <a:prstGeom prst="rect">
              <a:avLst/>
            </a:prstGeom>
            <a:noFill/>
          </p:spPr>
          <p:txBody>
            <a:bodyPr wrap="square" rtlCol="0">
              <a:spAutoFit/>
            </a:bodyPr>
            <a:lstStyle/>
            <a:p>
              <a:r>
                <a:rPr lang="en-US" altLang="ko-KR" sz="900" dirty="0">
                  <a:solidFill>
                    <a:schemeClr val="tx1">
                      <a:lumMod val="65000"/>
                      <a:lumOff val="35000"/>
                    </a:schemeClr>
                  </a:solidFill>
                  <a:cs typeface="Arial" pitchFamily="34" charset="0"/>
                </a:rPr>
                <a:t>You can simply impress your audience and add a unique zing.   </a:t>
              </a:r>
              <a:endParaRPr lang="ko-KR" altLang="en-US" sz="900" dirty="0">
                <a:solidFill>
                  <a:schemeClr val="tx1">
                    <a:lumMod val="65000"/>
                    <a:lumOff val="35000"/>
                  </a:schemeClr>
                </a:solidFill>
                <a:cs typeface="Arial" pitchFamily="34" charset="0"/>
              </a:endParaRPr>
            </a:p>
          </p:txBody>
        </p:sp>
        <p:sp>
          <p:nvSpPr>
            <p:cNvPr id="10" name="TextBox 61">
              <a:extLst>
                <a:ext uri="{FF2B5EF4-FFF2-40B4-BE49-F238E27FC236}">
                  <a16:creationId xmlns:a16="http://schemas.microsoft.com/office/drawing/2014/main" id="{D0B36784-7AFD-4B24-B704-3B3297707208}"/>
                </a:ext>
              </a:extLst>
            </p:cNvPr>
            <p:cNvSpPr txBox="1"/>
            <p:nvPr/>
          </p:nvSpPr>
          <p:spPr>
            <a:xfrm>
              <a:off x="3017859" y="4283314"/>
              <a:ext cx="2553872" cy="292973"/>
            </a:xfrm>
            <a:prstGeom prst="rect">
              <a:avLst/>
            </a:prstGeom>
            <a:noFill/>
          </p:spPr>
          <p:txBody>
            <a:bodyPr wrap="square" rtlCol="0">
              <a:spAutoFit/>
            </a:bodyPr>
            <a:lstStyle/>
            <a:p>
              <a:r>
                <a:rPr lang="en-US" altLang="ko-KR" sz="900" b="1" dirty="0">
                  <a:solidFill>
                    <a:schemeClr val="tx1">
                      <a:lumMod val="65000"/>
                      <a:lumOff val="35000"/>
                    </a:schemeClr>
                  </a:solidFill>
                  <a:cs typeface="Arial" pitchFamily="34" charset="0"/>
                </a:rPr>
                <a:t>Your Text Here</a:t>
              </a:r>
              <a:endParaRPr lang="ko-KR" altLang="en-US" sz="900" b="1" dirty="0">
                <a:solidFill>
                  <a:schemeClr val="tx1">
                    <a:lumMod val="65000"/>
                    <a:lumOff val="35000"/>
                  </a:schemeClr>
                </a:solidFill>
                <a:cs typeface="Arial" pitchFamily="34" charset="0"/>
              </a:endParaRPr>
            </a:p>
          </p:txBody>
        </p:sp>
      </p:grpSp>
      <p:grpSp>
        <p:nvGrpSpPr>
          <p:cNvPr id="11" name="Group 217">
            <a:extLst>
              <a:ext uri="{FF2B5EF4-FFF2-40B4-BE49-F238E27FC236}">
                <a16:creationId xmlns:a16="http://schemas.microsoft.com/office/drawing/2014/main" id="{FA280A88-58FC-4A70-9196-1FB43B3A0C7F}"/>
              </a:ext>
            </a:extLst>
          </p:cNvPr>
          <p:cNvGrpSpPr/>
          <p:nvPr/>
        </p:nvGrpSpPr>
        <p:grpSpPr>
          <a:xfrm>
            <a:off x="7262003" y="1117582"/>
            <a:ext cx="1328843" cy="809101"/>
            <a:chOff x="803640" y="3362835"/>
            <a:chExt cx="2059657" cy="1078800"/>
          </a:xfrm>
        </p:grpSpPr>
        <p:sp>
          <p:nvSpPr>
            <p:cNvPr id="12" name="TextBox 63">
              <a:extLst>
                <a:ext uri="{FF2B5EF4-FFF2-40B4-BE49-F238E27FC236}">
                  <a16:creationId xmlns:a16="http://schemas.microsoft.com/office/drawing/2014/main" id="{65D6AB19-6CDC-4F42-90B7-994B18A373B8}"/>
                </a:ext>
              </a:extLst>
            </p:cNvPr>
            <p:cNvSpPr txBox="1"/>
            <p:nvPr/>
          </p:nvSpPr>
          <p:spPr>
            <a:xfrm>
              <a:off x="803640" y="3579861"/>
              <a:ext cx="2059657" cy="861774"/>
            </a:xfrm>
            <a:prstGeom prst="rect">
              <a:avLst/>
            </a:prstGeom>
            <a:noFill/>
          </p:spPr>
          <p:txBody>
            <a:bodyPr wrap="square" rtlCol="0">
              <a:spAutoFit/>
            </a:bodyPr>
            <a:lstStyle/>
            <a:p>
              <a:r>
                <a:rPr lang="en-US" altLang="ko-KR" sz="900" dirty="0">
                  <a:solidFill>
                    <a:schemeClr val="tx1">
                      <a:lumMod val="75000"/>
                      <a:lumOff val="25000"/>
                    </a:schemeClr>
                  </a:solidFill>
                  <a:cs typeface="Arial" pitchFamily="34" charset="0"/>
                </a:rPr>
                <a:t>You can simply impress your audience and add a unique zing.   </a:t>
              </a:r>
              <a:endParaRPr lang="ko-KR" altLang="en-US" sz="900" dirty="0">
                <a:solidFill>
                  <a:schemeClr val="tx1">
                    <a:lumMod val="75000"/>
                    <a:lumOff val="25000"/>
                  </a:schemeClr>
                </a:solidFill>
                <a:cs typeface="Arial" pitchFamily="34" charset="0"/>
              </a:endParaRPr>
            </a:p>
          </p:txBody>
        </p:sp>
        <p:sp>
          <p:nvSpPr>
            <p:cNvPr id="13" name="TextBox 64">
              <a:extLst>
                <a:ext uri="{FF2B5EF4-FFF2-40B4-BE49-F238E27FC236}">
                  <a16:creationId xmlns:a16="http://schemas.microsoft.com/office/drawing/2014/main" id="{EF71A743-D92C-4EF3-AB5E-0B1AD8657DC8}"/>
                </a:ext>
              </a:extLst>
            </p:cNvPr>
            <p:cNvSpPr txBox="1"/>
            <p:nvPr/>
          </p:nvSpPr>
          <p:spPr>
            <a:xfrm>
              <a:off x="803640" y="3362835"/>
              <a:ext cx="2059657" cy="307776"/>
            </a:xfrm>
            <a:prstGeom prst="rect">
              <a:avLst/>
            </a:prstGeom>
            <a:noFill/>
          </p:spPr>
          <p:txBody>
            <a:bodyPr wrap="square" rtlCol="0">
              <a:spAutoFit/>
            </a:bodyPr>
            <a:lstStyle/>
            <a:p>
              <a:r>
                <a:rPr lang="en-US" altLang="ko-KR" sz="900" b="1" dirty="0">
                  <a:solidFill>
                    <a:schemeClr val="tx1">
                      <a:lumMod val="75000"/>
                      <a:lumOff val="25000"/>
                    </a:schemeClr>
                  </a:solidFill>
                  <a:cs typeface="Arial" pitchFamily="34" charset="0"/>
                </a:rPr>
                <a:t>Your Text  Here</a:t>
              </a:r>
              <a:endParaRPr lang="ko-KR" altLang="en-US" sz="900" b="1" dirty="0">
                <a:solidFill>
                  <a:schemeClr val="tx1">
                    <a:lumMod val="75000"/>
                    <a:lumOff val="25000"/>
                  </a:schemeClr>
                </a:solidFill>
                <a:cs typeface="Arial" pitchFamily="34" charset="0"/>
              </a:endParaRPr>
            </a:p>
          </p:txBody>
        </p:sp>
      </p:grpSp>
      <p:grpSp>
        <p:nvGrpSpPr>
          <p:cNvPr id="14" name="Group 217">
            <a:extLst>
              <a:ext uri="{FF2B5EF4-FFF2-40B4-BE49-F238E27FC236}">
                <a16:creationId xmlns:a16="http://schemas.microsoft.com/office/drawing/2014/main" id="{B7A35965-903D-4F4B-A962-72D5020EF6C6}"/>
              </a:ext>
            </a:extLst>
          </p:cNvPr>
          <p:cNvGrpSpPr/>
          <p:nvPr/>
        </p:nvGrpSpPr>
        <p:grpSpPr>
          <a:xfrm>
            <a:off x="598258" y="1117582"/>
            <a:ext cx="1283225" cy="809101"/>
            <a:chOff x="803640" y="3362835"/>
            <a:chExt cx="2059657" cy="1078800"/>
          </a:xfrm>
        </p:grpSpPr>
        <p:sp>
          <p:nvSpPr>
            <p:cNvPr id="15" name="TextBox 66">
              <a:extLst>
                <a:ext uri="{FF2B5EF4-FFF2-40B4-BE49-F238E27FC236}">
                  <a16:creationId xmlns:a16="http://schemas.microsoft.com/office/drawing/2014/main" id="{EBC595D5-E80B-42E9-BBB6-A4627A0F3351}"/>
                </a:ext>
              </a:extLst>
            </p:cNvPr>
            <p:cNvSpPr txBox="1"/>
            <p:nvPr/>
          </p:nvSpPr>
          <p:spPr>
            <a:xfrm>
              <a:off x="803640" y="3579861"/>
              <a:ext cx="2059657" cy="861774"/>
            </a:xfrm>
            <a:prstGeom prst="rect">
              <a:avLst/>
            </a:prstGeom>
            <a:noFill/>
          </p:spPr>
          <p:txBody>
            <a:bodyPr wrap="square" rtlCol="0">
              <a:spAutoFit/>
            </a:bodyPr>
            <a:lstStyle/>
            <a:p>
              <a:pPr algn="r"/>
              <a:r>
                <a:rPr lang="en-US" altLang="ko-KR" sz="900" dirty="0">
                  <a:solidFill>
                    <a:schemeClr val="tx1">
                      <a:lumMod val="75000"/>
                      <a:lumOff val="25000"/>
                    </a:schemeClr>
                  </a:solidFill>
                  <a:cs typeface="Arial" pitchFamily="34" charset="0"/>
                </a:rPr>
                <a:t>You can simply impress your audience and add a unique zing.   </a:t>
              </a:r>
              <a:endParaRPr lang="ko-KR" altLang="en-US" sz="900" dirty="0">
                <a:solidFill>
                  <a:schemeClr val="tx1">
                    <a:lumMod val="75000"/>
                    <a:lumOff val="25000"/>
                  </a:schemeClr>
                </a:solidFill>
                <a:cs typeface="Arial" pitchFamily="34" charset="0"/>
              </a:endParaRPr>
            </a:p>
          </p:txBody>
        </p:sp>
        <p:sp>
          <p:nvSpPr>
            <p:cNvPr id="16" name="TextBox 67">
              <a:extLst>
                <a:ext uri="{FF2B5EF4-FFF2-40B4-BE49-F238E27FC236}">
                  <a16:creationId xmlns:a16="http://schemas.microsoft.com/office/drawing/2014/main" id="{29F959DF-D3F3-4833-BE59-C46442F07562}"/>
                </a:ext>
              </a:extLst>
            </p:cNvPr>
            <p:cNvSpPr txBox="1"/>
            <p:nvPr/>
          </p:nvSpPr>
          <p:spPr>
            <a:xfrm>
              <a:off x="803640" y="3362835"/>
              <a:ext cx="2059657" cy="307776"/>
            </a:xfrm>
            <a:prstGeom prst="rect">
              <a:avLst/>
            </a:prstGeom>
            <a:noFill/>
          </p:spPr>
          <p:txBody>
            <a:bodyPr wrap="square" rtlCol="0">
              <a:spAutoFit/>
            </a:bodyPr>
            <a:lstStyle/>
            <a:p>
              <a:pPr algn="r"/>
              <a:r>
                <a:rPr lang="en-US" altLang="ko-KR" sz="900" b="1" dirty="0">
                  <a:solidFill>
                    <a:schemeClr val="tx1">
                      <a:lumMod val="75000"/>
                      <a:lumOff val="25000"/>
                    </a:schemeClr>
                  </a:solidFill>
                  <a:cs typeface="Arial" pitchFamily="34" charset="0"/>
                </a:rPr>
                <a:t>Your Text  Here</a:t>
              </a:r>
              <a:endParaRPr lang="ko-KR" altLang="en-US" sz="900" b="1" dirty="0">
                <a:solidFill>
                  <a:schemeClr val="tx1">
                    <a:lumMod val="75000"/>
                    <a:lumOff val="25000"/>
                  </a:schemeClr>
                </a:solidFill>
                <a:cs typeface="Arial" pitchFamily="34" charset="0"/>
              </a:endParaRPr>
            </a:p>
          </p:txBody>
        </p:sp>
      </p:grpSp>
      <p:grpSp>
        <p:nvGrpSpPr>
          <p:cNvPr id="17" name="Group 217">
            <a:extLst>
              <a:ext uri="{FF2B5EF4-FFF2-40B4-BE49-F238E27FC236}">
                <a16:creationId xmlns:a16="http://schemas.microsoft.com/office/drawing/2014/main" id="{2AF538DD-877B-4776-BAD6-DA30484FA9D0}"/>
              </a:ext>
            </a:extLst>
          </p:cNvPr>
          <p:cNvGrpSpPr/>
          <p:nvPr/>
        </p:nvGrpSpPr>
        <p:grpSpPr>
          <a:xfrm>
            <a:off x="7249545" y="3592487"/>
            <a:ext cx="1328843" cy="809101"/>
            <a:chOff x="803640" y="3362835"/>
            <a:chExt cx="2059657" cy="1078800"/>
          </a:xfrm>
        </p:grpSpPr>
        <p:sp>
          <p:nvSpPr>
            <p:cNvPr id="18" name="TextBox 69">
              <a:extLst>
                <a:ext uri="{FF2B5EF4-FFF2-40B4-BE49-F238E27FC236}">
                  <a16:creationId xmlns:a16="http://schemas.microsoft.com/office/drawing/2014/main" id="{4987E422-C883-4CA1-86AB-41C69F8E846B}"/>
                </a:ext>
              </a:extLst>
            </p:cNvPr>
            <p:cNvSpPr txBox="1"/>
            <p:nvPr/>
          </p:nvSpPr>
          <p:spPr>
            <a:xfrm>
              <a:off x="803640" y="3579861"/>
              <a:ext cx="2059657" cy="861774"/>
            </a:xfrm>
            <a:prstGeom prst="rect">
              <a:avLst/>
            </a:prstGeom>
            <a:noFill/>
          </p:spPr>
          <p:txBody>
            <a:bodyPr wrap="square" rtlCol="0">
              <a:spAutoFit/>
            </a:bodyPr>
            <a:lstStyle/>
            <a:p>
              <a:r>
                <a:rPr lang="en-US" altLang="ko-KR" sz="900" dirty="0">
                  <a:solidFill>
                    <a:schemeClr val="tx1">
                      <a:lumMod val="75000"/>
                      <a:lumOff val="25000"/>
                    </a:schemeClr>
                  </a:solidFill>
                  <a:cs typeface="Arial" pitchFamily="34" charset="0"/>
                </a:rPr>
                <a:t>You can simply impress your audience and add a unique zing.   </a:t>
              </a:r>
              <a:endParaRPr lang="ko-KR" altLang="en-US" sz="900" dirty="0">
                <a:solidFill>
                  <a:schemeClr val="tx1">
                    <a:lumMod val="75000"/>
                    <a:lumOff val="25000"/>
                  </a:schemeClr>
                </a:solidFill>
                <a:cs typeface="Arial" pitchFamily="34" charset="0"/>
              </a:endParaRPr>
            </a:p>
          </p:txBody>
        </p:sp>
        <p:sp>
          <p:nvSpPr>
            <p:cNvPr id="19" name="TextBox 70">
              <a:extLst>
                <a:ext uri="{FF2B5EF4-FFF2-40B4-BE49-F238E27FC236}">
                  <a16:creationId xmlns:a16="http://schemas.microsoft.com/office/drawing/2014/main" id="{07CFFEC1-E93F-47B2-974A-A7FA08989DE8}"/>
                </a:ext>
              </a:extLst>
            </p:cNvPr>
            <p:cNvSpPr txBox="1"/>
            <p:nvPr/>
          </p:nvSpPr>
          <p:spPr>
            <a:xfrm>
              <a:off x="803640" y="3362835"/>
              <a:ext cx="2059657" cy="307776"/>
            </a:xfrm>
            <a:prstGeom prst="rect">
              <a:avLst/>
            </a:prstGeom>
            <a:noFill/>
          </p:spPr>
          <p:txBody>
            <a:bodyPr wrap="square" rtlCol="0">
              <a:spAutoFit/>
            </a:bodyPr>
            <a:lstStyle/>
            <a:p>
              <a:r>
                <a:rPr lang="en-US" altLang="ko-KR" sz="900" b="1" dirty="0">
                  <a:solidFill>
                    <a:schemeClr val="tx1">
                      <a:lumMod val="75000"/>
                      <a:lumOff val="25000"/>
                    </a:schemeClr>
                  </a:solidFill>
                  <a:cs typeface="Arial" pitchFamily="34" charset="0"/>
                </a:rPr>
                <a:t>Your Text  Here</a:t>
              </a:r>
              <a:endParaRPr lang="ko-KR" altLang="en-US" sz="900" b="1" dirty="0">
                <a:solidFill>
                  <a:schemeClr val="tx1">
                    <a:lumMod val="75000"/>
                    <a:lumOff val="25000"/>
                  </a:schemeClr>
                </a:solidFill>
                <a:cs typeface="Arial" pitchFamily="34" charset="0"/>
              </a:endParaRPr>
            </a:p>
          </p:txBody>
        </p:sp>
      </p:grpSp>
      <p:grpSp>
        <p:nvGrpSpPr>
          <p:cNvPr id="20" name="Group 217">
            <a:extLst>
              <a:ext uri="{FF2B5EF4-FFF2-40B4-BE49-F238E27FC236}">
                <a16:creationId xmlns:a16="http://schemas.microsoft.com/office/drawing/2014/main" id="{903798A8-15A6-401D-88DE-8FC8D33C536F}"/>
              </a:ext>
            </a:extLst>
          </p:cNvPr>
          <p:cNvGrpSpPr/>
          <p:nvPr/>
        </p:nvGrpSpPr>
        <p:grpSpPr>
          <a:xfrm>
            <a:off x="585800" y="3592487"/>
            <a:ext cx="1283225" cy="809101"/>
            <a:chOff x="803640" y="3362835"/>
            <a:chExt cx="2059657" cy="1078800"/>
          </a:xfrm>
        </p:grpSpPr>
        <p:sp>
          <p:nvSpPr>
            <p:cNvPr id="21" name="TextBox 72">
              <a:extLst>
                <a:ext uri="{FF2B5EF4-FFF2-40B4-BE49-F238E27FC236}">
                  <a16:creationId xmlns:a16="http://schemas.microsoft.com/office/drawing/2014/main" id="{1E488304-7D4F-41BF-AA5B-8846764E0529}"/>
                </a:ext>
              </a:extLst>
            </p:cNvPr>
            <p:cNvSpPr txBox="1"/>
            <p:nvPr/>
          </p:nvSpPr>
          <p:spPr>
            <a:xfrm>
              <a:off x="803640" y="3579861"/>
              <a:ext cx="2059657" cy="861774"/>
            </a:xfrm>
            <a:prstGeom prst="rect">
              <a:avLst/>
            </a:prstGeom>
            <a:noFill/>
          </p:spPr>
          <p:txBody>
            <a:bodyPr wrap="square" rtlCol="0">
              <a:spAutoFit/>
            </a:bodyPr>
            <a:lstStyle/>
            <a:p>
              <a:pPr algn="r"/>
              <a:r>
                <a:rPr lang="en-US" altLang="ko-KR" sz="900" dirty="0">
                  <a:solidFill>
                    <a:schemeClr val="tx1">
                      <a:lumMod val="75000"/>
                      <a:lumOff val="25000"/>
                    </a:schemeClr>
                  </a:solidFill>
                  <a:cs typeface="Arial" pitchFamily="34" charset="0"/>
                </a:rPr>
                <a:t>You can simply impress your audience and add a unique zing.   </a:t>
              </a:r>
              <a:endParaRPr lang="ko-KR" altLang="en-US" sz="900" dirty="0">
                <a:solidFill>
                  <a:schemeClr val="tx1">
                    <a:lumMod val="75000"/>
                    <a:lumOff val="25000"/>
                  </a:schemeClr>
                </a:solidFill>
                <a:cs typeface="Arial" pitchFamily="34" charset="0"/>
              </a:endParaRPr>
            </a:p>
          </p:txBody>
        </p:sp>
        <p:sp>
          <p:nvSpPr>
            <p:cNvPr id="22" name="TextBox 73">
              <a:extLst>
                <a:ext uri="{FF2B5EF4-FFF2-40B4-BE49-F238E27FC236}">
                  <a16:creationId xmlns:a16="http://schemas.microsoft.com/office/drawing/2014/main" id="{85E6E889-9FBB-43E7-B199-BF4558AFE194}"/>
                </a:ext>
              </a:extLst>
            </p:cNvPr>
            <p:cNvSpPr txBox="1"/>
            <p:nvPr/>
          </p:nvSpPr>
          <p:spPr>
            <a:xfrm>
              <a:off x="803640" y="3362835"/>
              <a:ext cx="2059657" cy="307776"/>
            </a:xfrm>
            <a:prstGeom prst="rect">
              <a:avLst/>
            </a:prstGeom>
            <a:noFill/>
          </p:spPr>
          <p:txBody>
            <a:bodyPr wrap="square" rtlCol="0">
              <a:spAutoFit/>
            </a:bodyPr>
            <a:lstStyle/>
            <a:p>
              <a:pPr algn="r"/>
              <a:r>
                <a:rPr lang="en-US" altLang="ko-KR" sz="900" b="1" dirty="0">
                  <a:solidFill>
                    <a:schemeClr val="tx1">
                      <a:lumMod val="75000"/>
                      <a:lumOff val="25000"/>
                    </a:schemeClr>
                  </a:solidFill>
                  <a:cs typeface="Arial" pitchFamily="34" charset="0"/>
                </a:rPr>
                <a:t>Your Text  Here</a:t>
              </a:r>
              <a:endParaRPr lang="ko-KR" altLang="en-US" sz="900" b="1" dirty="0">
                <a:solidFill>
                  <a:schemeClr val="tx1">
                    <a:lumMod val="75000"/>
                    <a:lumOff val="25000"/>
                  </a:schemeClr>
                </a:solidFill>
                <a:cs typeface="Arial" pitchFamily="34" charset="0"/>
              </a:endParaRPr>
            </a:p>
          </p:txBody>
        </p:sp>
      </p:grpSp>
      <p:sp>
        <p:nvSpPr>
          <p:cNvPr id="24" name="Freeform 25">
            <a:extLst>
              <a:ext uri="{FF2B5EF4-FFF2-40B4-BE49-F238E27FC236}">
                <a16:creationId xmlns:a16="http://schemas.microsoft.com/office/drawing/2014/main" id="{1090C78F-3FB9-4938-A949-E1FAC29C58FB}"/>
              </a:ext>
            </a:extLst>
          </p:cNvPr>
          <p:cNvSpPr>
            <a:spLocks/>
          </p:cNvSpPr>
          <p:nvPr/>
        </p:nvSpPr>
        <p:spPr bwMode="auto">
          <a:xfrm>
            <a:off x="2243407" y="1816741"/>
            <a:ext cx="506377" cy="506377"/>
          </a:xfrm>
          <a:custGeom>
            <a:avLst/>
            <a:gdLst>
              <a:gd name="T0" fmla="*/ 471 w 537"/>
              <a:gd name="T1" fmla="*/ 455 h 537"/>
              <a:gd name="T2" fmla="*/ 537 w 537"/>
              <a:gd name="T3" fmla="*/ 201 h 537"/>
              <a:gd name="T4" fmla="*/ 338 w 537"/>
              <a:gd name="T5" fmla="*/ 0 h 537"/>
              <a:gd name="T6" fmla="*/ 81 w 537"/>
              <a:gd name="T7" fmla="*/ 80 h 537"/>
              <a:gd name="T8" fmla="*/ 0 w 537"/>
              <a:gd name="T9" fmla="*/ 336 h 537"/>
              <a:gd name="T10" fmla="*/ 201 w 537"/>
              <a:gd name="T11" fmla="*/ 537 h 537"/>
              <a:gd name="T12" fmla="*/ 471 w 537"/>
              <a:gd name="T13" fmla="*/ 455 h 537"/>
            </a:gdLst>
            <a:ahLst/>
            <a:cxnLst>
              <a:cxn ang="0">
                <a:pos x="T0" y="T1"/>
              </a:cxn>
              <a:cxn ang="0">
                <a:pos x="T2" y="T3"/>
              </a:cxn>
              <a:cxn ang="0">
                <a:pos x="T4" y="T5"/>
              </a:cxn>
              <a:cxn ang="0">
                <a:pos x="T6" y="T7"/>
              </a:cxn>
              <a:cxn ang="0">
                <a:pos x="T8" y="T9"/>
              </a:cxn>
              <a:cxn ang="0">
                <a:pos x="T10" y="T11"/>
              </a:cxn>
              <a:cxn ang="0">
                <a:pos x="T12" y="T13"/>
              </a:cxn>
            </a:cxnLst>
            <a:rect l="0" t="0" r="r" b="b"/>
            <a:pathLst>
              <a:path w="537" h="537">
                <a:moveTo>
                  <a:pt x="471" y="455"/>
                </a:moveTo>
                <a:lnTo>
                  <a:pt x="537" y="201"/>
                </a:lnTo>
                <a:lnTo>
                  <a:pt x="338" y="0"/>
                </a:lnTo>
                <a:lnTo>
                  <a:pt x="81" y="80"/>
                </a:lnTo>
                <a:lnTo>
                  <a:pt x="0" y="336"/>
                </a:lnTo>
                <a:lnTo>
                  <a:pt x="201" y="537"/>
                </a:lnTo>
                <a:lnTo>
                  <a:pt x="471" y="455"/>
                </a:lnTo>
                <a:close/>
              </a:path>
            </a:pathLst>
          </a:custGeom>
          <a:solidFill>
            <a:srgbClr val="6CBDD6"/>
          </a:solidFill>
          <a:ln>
            <a:noFill/>
          </a:ln>
        </p:spPr>
        <p:txBody>
          <a:bodyPr vert="horz" wrap="square" lIns="68580" tIns="34290" rIns="68580" bIns="34290" numCol="1" anchor="t" anchorCtr="0" compatLnSpc="1">
            <a:prstTxWarp prst="textNoShape">
              <a:avLst/>
            </a:prstTxWarp>
          </a:bodyPr>
          <a:lstStyle/>
          <a:p>
            <a:endParaRPr lang="es-PE" sz="1050"/>
          </a:p>
        </p:txBody>
      </p:sp>
      <p:sp>
        <p:nvSpPr>
          <p:cNvPr id="25" name="Freeform 25">
            <a:extLst>
              <a:ext uri="{FF2B5EF4-FFF2-40B4-BE49-F238E27FC236}">
                <a16:creationId xmlns:a16="http://schemas.microsoft.com/office/drawing/2014/main" id="{C11A5490-6F07-4179-9633-BE27DA4A04A3}"/>
              </a:ext>
            </a:extLst>
          </p:cNvPr>
          <p:cNvSpPr>
            <a:spLocks/>
          </p:cNvSpPr>
          <p:nvPr/>
        </p:nvSpPr>
        <p:spPr bwMode="auto">
          <a:xfrm>
            <a:off x="1158217" y="3064900"/>
            <a:ext cx="506377" cy="506377"/>
          </a:xfrm>
          <a:custGeom>
            <a:avLst/>
            <a:gdLst>
              <a:gd name="T0" fmla="*/ 471 w 537"/>
              <a:gd name="T1" fmla="*/ 455 h 537"/>
              <a:gd name="T2" fmla="*/ 537 w 537"/>
              <a:gd name="T3" fmla="*/ 201 h 537"/>
              <a:gd name="T4" fmla="*/ 338 w 537"/>
              <a:gd name="T5" fmla="*/ 0 h 537"/>
              <a:gd name="T6" fmla="*/ 81 w 537"/>
              <a:gd name="T7" fmla="*/ 80 h 537"/>
              <a:gd name="T8" fmla="*/ 0 w 537"/>
              <a:gd name="T9" fmla="*/ 336 h 537"/>
              <a:gd name="T10" fmla="*/ 201 w 537"/>
              <a:gd name="T11" fmla="*/ 537 h 537"/>
              <a:gd name="T12" fmla="*/ 471 w 537"/>
              <a:gd name="T13" fmla="*/ 455 h 537"/>
            </a:gdLst>
            <a:ahLst/>
            <a:cxnLst>
              <a:cxn ang="0">
                <a:pos x="T0" y="T1"/>
              </a:cxn>
              <a:cxn ang="0">
                <a:pos x="T2" y="T3"/>
              </a:cxn>
              <a:cxn ang="0">
                <a:pos x="T4" y="T5"/>
              </a:cxn>
              <a:cxn ang="0">
                <a:pos x="T6" y="T7"/>
              </a:cxn>
              <a:cxn ang="0">
                <a:pos x="T8" y="T9"/>
              </a:cxn>
              <a:cxn ang="0">
                <a:pos x="T10" y="T11"/>
              </a:cxn>
              <a:cxn ang="0">
                <a:pos x="T12" y="T13"/>
              </a:cxn>
            </a:cxnLst>
            <a:rect l="0" t="0" r="r" b="b"/>
            <a:pathLst>
              <a:path w="537" h="537">
                <a:moveTo>
                  <a:pt x="471" y="455"/>
                </a:moveTo>
                <a:lnTo>
                  <a:pt x="537" y="201"/>
                </a:lnTo>
                <a:lnTo>
                  <a:pt x="338" y="0"/>
                </a:lnTo>
                <a:lnTo>
                  <a:pt x="81" y="80"/>
                </a:lnTo>
                <a:lnTo>
                  <a:pt x="0" y="336"/>
                </a:lnTo>
                <a:lnTo>
                  <a:pt x="201" y="537"/>
                </a:lnTo>
                <a:lnTo>
                  <a:pt x="471" y="455"/>
                </a:lnTo>
                <a:close/>
              </a:path>
            </a:pathLst>
          </a:custGeom>
          <a:solidFill>
            <a:srgbClr val="6CBDD6"/>
          </a:solidFill>
          <a:ln>
            <a:noFill/>
          </a:ln>
        </p:spPr>
        <p:txBody>
          <a:bodyPr vert="horz" wrap="square" lIns="68580" tIns="34290" rIns="68580" bIns="34290" numCol="1" anchor="t" anchorCtr="0" compatLnSpc="1">
            <a:prstTxWarp prst="textNoShape">
              <a:avLst/>
            </a:prstTxWarp>
          </a:bodyPr>
          <a:lstStyle/>
          <a:p>
            <a:endParaRPr lang="es-PE" sz="1050"/>
          </a:p>
        </p:txBody>
      </p:sp>
      <p:sp>
        <p:nvSpPr>
          <p:cNvPr id="33" name="Freeform 25">
            <a:extLst>
              <a:ext uri="{FF2B5EF4-FFF2-40B4-BE49-F238E27FC236}">
                <a16:creationId xmlns:a16="http://schemas.microsoft.com/office/drawing/2014/main" id="{1090C78F-3FB9-4938-A949-E1FAC29C58FB}"/>
              </a:ext>
            </a:extLst>
          </p:cNvPr>
          <p:cNvSpPr>
            <a:spLocks/>
          </p:cNvSpPr>
          <p:nvPr/>
        </p:nvSpPr>
        <p:spPr bwMode="auto">
          <a:xfrm>
            <a:off x="6393702" y="1761442"/>
            <a:ext cx="506377" cy="506377"/>
          </a:xfrm>
          <a:custGeom>
            <a:avLst/>
            <a:gdLst>
              <a:gd name="T0" fmla="*/ 471 w 537"/>
              <a:gd name="T1" fmla="*/ 455 h 537"/>
              <a:gd name="T2" fmla="*/ 537 w 537"/>
              <a:gd name="T3" fmla="*/ 201 h 537"/>
              <a:gd name="T4" fmla="*/ 338 w 537"/>
              <a:gd name="T5" fmla="*/ 0 h 537"/>
              <a:gd name="T6" fmla="*/ 81 w 537"/>
              <a:gd name="T7" fmla="*/ 80 h 537"/>
              <a:gd name="T8" fmla="*/ 0 w 537"/>
              <a:gd name="T9" fmla="*/ 336 h 537"/>
              <a:gd name="T10" fmla="*/ 201 w 537"/>
              <a:gd name="T11" fmla="*/ 537 h 537"/>
              <a:gd name="T12" fmla="*/ 471 w 537"/>
              <a:gd name="T13" fmla="*/ 455 h 537"/>
            </a:gdLst>
            <a:ahLst/>
            <a:cxnLst>
              <a:cxn ang="0">
                <a:pos x="T0" y="T1"/>
              </a:cxn>
              <a:cxn ang="0">
                <a:pos x="T2" y="T3"/>
              </a:cxn>
              <a:cxn ang="0">
                <a:pos x="T4" y="T5"/>
              </a:cxn>
              <a:cxn ang="0">
                <a:pos x="T6" y="T7"/>
              </a:cxn>
              <a:cxn ang="0">
                <a:pos x="T8" y="T9"/>
              </a:cxn>
              <a:cxn ang="0">
                <a:pos x="T10" y="T11"/>
              </a:cxn>
              <a:cxn ang="0">
                <a:pos x="T12" y="T13"/>
              </a:cxn>
            </a:cxnLst>
            <a:rect l="0" t="0" r="r" b="b"/>
            <a:pathLst>
              <a:path w="537" h="537">
                <a:moveTo>
                  <a:pt x="471" y="455"/>
                </a:moveTo>
                <a:lnTo>
                  <a:pt x="537" y="201"/>
                </a:lnTo>
                <a:lnTo>
                  <a:pt x="338" y="0"/>
                </a:lnTo>
                <a:lnTo>
                  <a:pt x="81" y="80"/>
                </a:lnTo>
                <a:lnTo>
                  <a:pt x="0" y="336"/>
                </a:lnTo>
                <a:lnTo>
                  <a:pt x="201" y="537"/>
                </a:lnTo>
                <a:lnTo>
                  <a:pt x="471" y="455"/>
                </a:lnTo>
                <a:close/>
              </a:path>
            </a:pathLst>
          </a:custGeom>
          <a:solidFill>
            <a:srgbClr val="6CBDD6"/>
          </a:solidFill>
          <a:ln>
            <a:noFill/>
          </a:ln>
        </p:spPr>
        <p:txBody>
          <a:bodyPr vert="horz" wrap="square" lIns="68580" tIns="34290" rIns="68580" bIns="34290" numCol="1" anchor="t" anchorCtr="0" compatLnSpc="1">
            <a:prstTxWarp prst="textNoShape">
              <a:avLst/>
            </a:prstTxWarp>
          </a:bodyPr>
          <a:lstStyle/>
          <a:p>
            <a:endParaRPr lang="es-PE" sz="1050"/>
          </a:p>
        </p:txBody>
      </p:sp>
      <p:sp>
        <p:nvSpPr>
          <p:cNvPr id="35" name="Freeform 25">
            <a:extLst>
              <a:ext uri="{FF2B5EF4-FFF2-40B4-BE49-F238E27FC236}">
                <a16:creationId xmlns:a16="http://schemas.microsoft.com/office/drawing/2014/main" id="{1090C78F-3FB9-4938-A949-E1FAC29C58FB}"/>
              </a:ext>
            </a:extLst>
          </p:cNvPr>
          <p:cNvSpPr>
            <a:spLocks/>
          </p:cNvSpPr>
          <p:nvPr/>
        </p:nvSpPr>
        <p:spPr bwMode="auto">
          <a:xfrm>
            <a:off x="7492682" y="3037763"/>
            <a:ext cx="506377" cy="506377"/>
          </a:xfrm>
          <a:custGeom>
            <a:avLst/>
            <a:gdLst>
              <a:gd name="T0" fmla="*/ 471 w 537"/>
              <a:gd name="T1" fmla="*/ 455 h 537"/>
              <a:gd name="T2" fmla="*/ 537 w 537"/>
              <a:gd name="T3" fmla="*/ 201 h 537"/>
              <a:gd name="T4" fmla="*/ 338 w 537"/>
              <a:gd name="T5" fmla="*/ 0 h 537"/>
              <a:gd name="T6" fmla="*/ 81 w 537"/>
              <a:gd name="T7" fmla="*/ 80 h 537"/>
              <a:gd name="T8" fmla="*/ 0 w 537"/>
              <a:gd name="T9" fmla="*/ 336 h 537"/>
              <a:gd name="T10" fmla="*/ 201 w 537"/>
              <a:gd name="T11" fmla="*/ 537 h 537"/>
              <a:gd name="T12" fmla="*/ 471 w 537"/>
              <a:gd name="T13" fmla="*/ 455 h 537"/>
            </a:gdLst>
            <a:ahLst/>
            <a:cxnLst>
              <a:cxn ang="0">
                <a:pos x="T0" y="T1"/>
              </a:cxn>
              <a:cxn ang="0">
                <a:pos x="T2" y="T3"/>
              </a:cxn>
              <a:cxn ang="0">
                <a:pos x="T4" y="T5"/>
              </a:cxn>
              <a:cxn ang="0">
                <a:pos x="T6" y="T7"/>
              </a:cxn>
              <a:cxn ang="0">
                <a:pos x="T8" y="T9"/>
              </a:cxn>
              <a:cxn ang="0">
                <a:pos x="T10" y="T11"/>
              </a:cxn>
              <a:cxn ang="0">
                <a:pos x="T12" y="T13"/>
              </a:cxn>
            </a:cxnLst>
            <a:rect l="0" t="0" r="r" b="b"/>
            <a:pathLst>
              <a:path w="537" h="537">
                <a:moveTo>
                  <a:pt x="471" y="455"/>
                </a:moveTo>
                <a:lnTo>
                  <a:pt x="537" y="201"/>
                </a:lnTo>
                <a:lnTo>
                  <a:pt x="338" y="0"/>
                </a:lnTo>
                <a:lnTo>
                  <a:pt x="81" y="80"/>
                </a:lnTo>
                <a:lnTo>
                  <a:pt x="0" y="336"/>
                </a:lnTo>
                <a:lnTo>
                  <a:pt x="201" y="537"/>
                </a:lnTo>
                <a:lnTo>
                  <a:pt x="471" y="455"/>
                </a:lnTo>
                <a:close/>
              </a:path>
            </a:pathLst>
          </a:custGeom>
          <a:solidFill>
            <a:srgbClr val="6CBDD6"/>
          </a:solidFill>
          <a:ln>
            <a:noFill/>
          </a:ln>
        </p:spPr>
        <p:txBody>
          <a:bodyPr vert="horz" wrap="square" lIns="68580" tIns="34290" rIns="68580" bIns="34290" numCol="1" anchor="t" anchorCtr="0" compatLnSpc="1">
            <a:prstTxWarp prst="textNoShape">
              <a:avLst/>
            </a:prstTxWarp>
          </a:bodyPr>
          <a:lstStyle/>
          <a:p>
            <a:endParaRPr lang="es-PE" sz="1050"/>
          </a:p>
        </p:txBody>
      </p:sp>
      <p:sp>
        <p:nvSpPr>
          <p:cNvPr id="36" name="Freeform 25">
            <a:extLst>
              <a:ext uri="{FF2B5EF4-FFF2-40B4-BE49-F238E27FC236}">
                <a16:creationId xmlns:a16="http://schemas.microsoft.com/office/drawing/2014/main" id="{1090C78F-3FB9-4938-A949-E1FAC29C58FB}"/>
              </a:ext>
            </a:extLst>
          </p:cNvPr>
          <p:cNvSpPr>
            <a:spLocks/>
          </p:cNvSpPr>
          <p:nvPr/>
        </p:nvSpPr>
        <p:spPr bwMode="auto">
          <a:xfrm>
            <a:off x="7511936" y="545297"/>
            <a:ext cx="506377" cy="506377"/>
          </a:xfrm>
          <a:custGeom>
            <a:avLst/>
            <a:gdLst>
              <a:gd name="T0" fmla="*/ 471 w 537"/>
              <a:gd name="T1" fmla="*/ 455 h 537"/>
              <a:gd name="T2" fmla="*/ 537 w 537"/>
              <a:gd name="T3" fmla="*/ 201 h 537"/>
              <a:gd name="T4" fmla="*/ 338 w 537"/>
              <a:gd name="T5" fmla="*/ 0 h 537"/>
              <a:gd name="T6" fmla="*/ 81 w 537"/>
              <a:gd name="T7" fmla="*/ 80 h 537"/>
              <a:gd name="T8" fmla="*/ 0 w 537"/>
              <a:gd name="T9" fmla="*/ 336 h 537"/>
              <a:gd name="T10" fmla="*/ 201 w 537"/>
              <a:gd name="T11" fmla="*/ 537 h 537"/>
              <a:gd name="T12" fmla="*/ 471 w 537"/>
              <a:gd name="T13" fmla="*/ 455 h 537"/>
            </a:gdLst>
            <a:ahLst/>
            <a:cxnLst>
              <a:cxn ang="0">
                <a:pos x="T0" y="T1"/>
              </a:cxn>
              <a:cxn ang="0">
                <a:pos x="T2" y="T3"/>
              </a:cxn>
              <a:cxn ang="0">
                <a:pos x="T4" y="T5"/>
              </a:cxn>
              <a:cxn ang="0">
                <a:pos x="T6" y="T7"/>
              </a:cxn>
              <a:cxn ang="0">
                <a:pos x="T8" y="T9"/>
              </a:cxn>
              <a:cxn ang="0">
                <a:pos x="T10" y="T11"/>
              </a:cxn>
              <a:cxn ang="0">
                <a:pos x="T12" y="T13"/>
              </a:cxn>
            </a:cxnLst>
            <a:rect l="0" t="0" r="r" b="b"/>
            <a:pathLst>
              <a:path w="537" h="537">
                <a:moveTo>
                  <a:pt x="471" y="455"/>
                </a:moveTo>
                <a:lnTo>
                  <a:pt x="537" y="201"/>
                </a:lnTo>
                <a:lnTo>
                  <a:pt x="338" y="0"/>
                </a:lnTo>
                <a:lnTo>
                  <a:pt x="81" y="80"/>
                </a:lnTo>
                <a:lnTo>
                  <a:pt x="0" y="336"/>
                </a:lnTo>
                <a:lnTo>
                  <a:pt x="201" y="537"/>
                </a:lnTo>
                <a:lnTo>
                  <a:pt x="471" y="455"/>
                </a:lnTo>
                <a:close/>
              </a:path>
            </a:pathLst>
          </a:custGeom>
          <a:solidFill>
            <a:srgbClr val="6CBDD6"/>
          </a:solidFill>
          <a:ln>
            <a:noFill/>
          </a:ln>
        </p:spPr>
        <p:txBody>
          <a:bodyPr vert="horz" wrap="square" lIns="68580" tIns="34290" rIns="68580" bIns="34290" numCol="1" anchor="t" anchorCtr="0" compatLnSpc="1">
            <a:prstTxWarp prst="textNoShape">
              <a:avLst/>
            </a:prstTxWarp>
          </a:bodyPr>
          <a:lstStyle/>
          <a:p>
            <a:endParaRPr lang="es-PE" sz="1050"/>
          </a:p>
        </p:txBody>
      </p:sp>
      <p:sp>
        <p:nvSpPr>
          <p:cNvPr id="37" name="Freeform 25">
            <a:extLst>
              <a:ext uri="{FF2B5EF4-FFF2-40B4-BE49-F238E27FC236}">
                <a16:creationId xmlns:a16="http://schemas.microsoft.com/office/drawing/2014/main" id="{1090C78F-3FB9-4938-A949-E1FAC29C58FB}"/>
              </a:ext>
            </a:extLst>
          </p:cNvPr>
          <p:cNvSpPr>
            <a:spLocks/>
          </p:cNvSpPr>
          <p:nvPr/>
        </p:nvSpPr>
        <p:spPr bwMode="auto">
          <a:xfrm>
            <a:off x="1225543" y="518144"/>
            <a:ext cx="506377" cy="506377"/>
          </a:xfrm>
          <a:custGeom>
            <a:avLst/>
            <a:gdLst>
              <a:gd name="T0" fmla="*/ 471 w 537"/>
              <a:gd name="T1" fmla="*/ 455 h 537"/>
              <a:gd name="T2" fmla="*/ 537 w 537"/>
              <a:gd name="T3" fmla="*/ 201 h 537"/>
              <a:gd name="T4" fmla="*/ 338 w 537"/>
              <a:gd name="T5" fmla="*/ 0 h 537"/>
              <a:gd name="T6" fmla="*/ 81 w 537"/>
              <a:gd name="T7" fmla="*/ 80 h 537"/>
              <a:gd name="T8" fmla="*/ 0 w 537"/>
              <a:gd name="T9" fmla="*/ 336 h 537"/>
              <a:gd name="T10" fmla="*/ 201 w 537"/>
              <a:gd name="T11" fmla="*/ 537 h 537"/>
              <a:gd name="T12" fmla="*/ 471 w 537"/>
              <a:gd name="T13" fmla="*/ 455 h 537"/>
            </a:gdLst>
            <a:ahLst/>
            <a:cxnLst>
              <a:cxn ang="0">
                <a:pos x="T0" y="T1"/>
              </a:cxn>
              <a:cxn ang="0">
                <a:pos x="T2" y="T3"/>
              </a:cxn>
              <a:cxn ang="0">
                <a:pos x="T4" y="T5"/>
              </a:cxn>
              <a:cxn ang="0">
                <a:pos x="T6" y="T7"/>
              </a:cxn>
              <a:cxn ang="0">
                <a:pos x="T8" y="T9"/>
              </a:cxn>
              <a:cxn ang="0">
                <a:pos x="T10" y="T11"/>
              </a:cxn>
              <a:cxn ang="0">
                <a:pos x="T12" y="T13"/>
              </a:cxn>
            </a:cxnLst>
            <a:rect l="0" t="0" r="r" b="b"/>
            <a:pathLst>
              <a:path w="537" h="537">
                <a:moveTo>
                  <a:pt x="471" y="455"/>
                </a:moveTo>
                <a:lnTo>
                  <a:pt x="537" y="201"/>
                </a:lnTo>
                <a:lnTo>
                  <a:pt x="338" y="0"/>
                </a:lnTo>
                <a:lnTo>
                  <a:pt x="81" y="80"/>
                </a:lnTo>
                <a:lnTo>
                  <a:pt x="0" y="336"/>
                </a:lnTo>
                <a:lnTo>
                  <a:pt x="201" y="537"/>
                </a:lnTo>
                <a:lnTo>
                  <a:pt x="471" y="455"/>
                </a:lnTo>
                <a:close/>
              </a:path>
            </a:pathLst>
          </a:custGeom>
          <a:solidFill>
            <a:srgbClr val="6CBDD6"/>
          </a:solidFill>
          <a:ln>
            <a:noFill/>
          </a:ln>
        </p:spPr>
        <p:txBody>
          <a:bodyPr vert="horz" wrap="square" lIns="68580" tIns="34290" rIns="68580" bIns="34290" numCol="1" anchor="t" anchorCtr="0" compatLnSpc="1">
            <a:prstTxWarp prst="textNoShape">
              <a:avLst/>
            </a:prstTxWarp>
          </a:bodyPr>
          <a:lstStyle/>
          <a:p>
            <a:endParaRPr lang="es-PE" sz="1050"/>
          </a:p>
        </p:txBody>
      </p:sp>
      <p:sp>
        <p:nvSpPr>
          <p:cNvPr id="38" name="Text Placeholder 1"/>
          <p:cNvSpPr txBox="1">
            <a:spLocks/>
          </p:cNvSpPr>
          <p:nvPr/>
        </p:nvSpPr>
        <p:spPr>
          <a:xfrm>
            <a:off x="0" y="103249"/>
            <a:ext cx="9144000" cy="576064"/>
          </a:xfrm>
          <a:prstGeom prst="rect">
            <a:avLst/>
          </a:prstGeom>
        </p:spPr>
        <p:txBody>
          <a:bodyPr>
            <a:norm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en-US" altLang="ko-KR" sz="2800" b="1">
                <a:solidFill>
                  <a:srgbClr val="6CBDD6"/>
                </a:solidFill>
              </a:rPr>
              <a:t>Columns Layout</a:t>
            </a:r>
            <a:endParaRPr lang="ko-KR" altLang="en-US" sz="2800" b="1" dirty="0">
              <a:solidFill>
                <a:srgbClr val="6CBDD6"/>
              </a:solidFill>
            </a:endParaRPr>
          </a:p>
        </p:txBody>
      </p:sp>
      <p:pic>
        <p:nvPicPr>
          <p:cNvPr id="2" name="Imagen 1"/>
          <p:cNvPicPr>
            <a:picLocks noChangeAspect="1"/>
          </p:cNvPicPr>
          <p:nvPr/>
        </p:nvPicPr>
        <p:blipFill>
          <a:blip r:embed="rId2"/>
          <a:stretch>
            <a:fillRect/>
          </a:stretch>
        </p:blipFill>
        <p:spPr>
          <a:xfrm>
            <a:off x="3270035" y="1271531"/>
            <a:ext cx="2481435" cy="3016646"/>
          </a:xfrm>
          <a:prstGeom prst="rect">
            <a:avLst/>
          </a:prstGeom>
        </p:spPr>
      </p:pic>
      <p:sp>
        <p:nvSpPr>
          <p:cNvPr id="4" name="Freeform 5">
            <a:extLst>
              <a:ext uri="{FF2B5EF4-FFF2-40B4-BE49-F238E27FC236}">
                <a16:creationId xmlns:a16="http://schemas.microsoft.com/office/drawing/2014/main" id="{D294ADB9-08C4-209B-4EA7-720B1B6ADE7F}"/>
              </a:ext>
            </a:extLst>
          </p:cNvPr>
          <p:cNvSpPr/>
          <p:nvPr/>
        </p:nvSpPr>
        <p:spPr bwMode="auto">
          <a:xfrm rot="16200000" flipH="1" flipV="1">
            <a:off x="-367950" y="356147"/>
            <a:ext cx="1203822" cy="478146"/>
          </a:xfrm>
          <a:custGeom>
            <a:avLst/>
            <a:gdLst>
              <a:gd name="T0" fmla="*/ 5233 w 5233"/>
              <a:gd name="T1" fmla="*/ 1294 h 1294"/>
              <a:gd name="T2" fmla="*/ 0 w 5233"/>
              <a:gd name="T3" fmla="*/ 1294 h 1294"/>
              <a:gd name="T4" fmla="*/ 0 w 5233"/>
              <a:gd name="T5" fmla="*/ 0 h 1294"/>
              <a:gd name="T6" fmla="*/ 3097 w 5233"/>
              <a:gd name="T7" fmla="*/ 0 h 1294"/>
              <a:gd name="T8" fmla="*/ 5233 w 5233"/>
              <a:gd name="T9" fmla="*/ 1294 h 1294"/>
            </a:gdLst>
            <a:ahLst/>
            <a:cxnLst>
              <a:cxn ang="0">
                <a:pos x="T0" y="T1"/>
              </a:cxn>
              <a:cxn ang="0">
                <a:pos x="T2" y="T3"/>
              </a:cxn>
              <a:cxn ang="0">
                <a:pos x="T4" y="T5"/>
              </a:cxn>
              <a:cxn ang="0">
                <a:pos x="T6" y="T7"/>
              </a:cxn>
              <a:cxn ang="0">
                <a:pos x="T8" y="T9"/>
              </a:cxn>
            </a:cxnLst>
            <a:rect l="0" t="0" r="r" b="b"/>
            <a:pathLst>
              <a:path w="5233" h="1294">
                <a:moveTo>
                  <a:pt x="5233" y="1294"/>
                </a:moveTo>
                <a:lnTo>
                  <a:pt x="0" y="1294"/>
                </a:lnTo>
                <a:lnTo>
                  <a:pt x="0" y="0"/>
                </a:lnTo>
                <a:lnTo>
                  <a:pt x="3097" y="0"/>
                </a:lnTo>
                <a:lnTo>
                  <a:pt x="5233" y="1294"/>
                </a:lnTo>
                <a:close/>
              </a:path>
            </a:pathLst>
          </a:custGeom>
          <a:solidFill>
            <a:srgbClr val="6096C8"/>
          </a:solidFill>
          <a:ln>
            <a:noFill/>
          </a:ln>
        </p:spPr>
        <p:txBody>
          <a:bodyPr vert="horz" wrap="square" lIns="91440" tIns="45720" rIns="91440" bIns="45720" numCol="1" anchor="t" anchorCtr="0" compatLnSpc="1">
            <a:prstTxWarp prst="textNoShape">
              <a:avLst/>
            </a:prstTxWarp>
          </a:bodyPr>
          <a:lstStyle/>
          <a:p>
            <a:endParaRPr lang="es-ES" sz="2100">
              <a:solidFill>
                <a:schemeClr val="tx1">
                  <a:lumMod val="65000"/>
                  <a:lumOff val="35000"/>
                </a:schemeClr>
              </a:solidFill>
            </a:endParaRPr>
          </a:p>
        </p:txBody>
      </p:sp>
      <p:sp>
        <p:nvSpPr>
          <p:cNvPr id="23" name="Freeform 5">
            <a:extLst>
              <a:ext uri="{FF2B5EF4-FFF2-40B4-BE49-F238E27FC236}">
                <a16:creationId xmlns:a16="http://schemas.microsoft.com/office/drawing/2014/main" id="{20CDA480-AE7E-BFA2-952F-BA24B7AAC7D9}"/>
              </a:ext>
            </a:extLst>
          </p:cNvPr>
          <p:cNvSpPr/>
          <p:nvPr/>
        </p:nvSpPr>
        <p:spPr bwMode="auto">
          <a:xfrm rot="16200000" flipH="1">
            <a:off x="8274957" y="362684"/>
            <a:ext cx="1243987" cy="494099"/>
          </a:xfrm>
          <a:custGeom>
            <a:avLst/>
            <a:gdLst>
              <a:gd name="T0" fmla="*/ 5233 w 5233"/>
              <a:gd name="T1" fmla="*/ 1294 h 1294"/>
              <a:gd name="T2" fmla="*/ 0 w 5233"/>
              <a:gd name="T3" fmla="*/ 1294 h 1294"/>
              <a:gd name="T4" fmla="*/ 0 w 5233"/>
              <a:gd name="T5" fmla="*/ 0 h 1294"/>
              <a:gd name="T6" fmla="*/ 3097 w 5233"/>
              <a:gd name="T7" fmla="*/ 0 h 1294"/>
              <a:gd name="T8" fmla="*/ 5233 w 5233"/>
              <a:gd name="T9" fmla="*/ 1294 h 1294"/>
            </a:gdLst>
            <a:ahLst/>
            <a:cxnLst>
              <a:cxn ang="0">
                <a:pos x="T0" y="T1"/>
              </a:cxn>
              <a:cxn ang="0">
                <a:pos x="T2" y="T3"/>
              </a:cxn>
              <a:cxn ang="0">
                <a:pos x="T4" y="T5"/>
              </a:cxn>
              <a:cxn ang="0">
                <a:pos x="T6" y="T7"/>
              </a:cxn>
              <a:cxn ang="0">
                <a:pos x="T8" y="T9"/>
              </a:cxn>
            </a:cxnLst>
            <a:rect l="0" t="0" r="r" b="b"/>
            <a:pathLst>
              <a:path w="5233" h="1294">
                <a:moveTo>
                  <a:pt x="5233" y="1294"/>
                </a:moveTo>
                <a:lnTo>
                  <a:pt x="0" y="1294"/>
                </a:lnTo>
                <a:lnTo>
                  <a:pt x="0" y="0"/>
                </a:lnTo>
                <a:lnTo>
                  <a:pt x="3097" y="0"/>
                </a:lnTo>
                <a:lnTo>
                  <a:pt x="5233" y="1294"/>
                </a:lnTo>
                <a:close/>
              </a:path>
            </a:pathLst>
          </a:custGeom>
          <a:solidFill>
            <a:srgbClr val="6096C8"/>
          </a:solidFill>
          <a:ln>
            <a:noFill/>
          </a:ln>
        </p:spPr>
        <p:txBody>
          <a:bodyPr vert="horz" wrap="square" lIns="91440" tIns="45720" rIns="91440" bIns="45720" numCol="1" anchor="t" anchorCtr="0" compatLnSpc="1">
            <a:prstTxWarp prst="textNoShape">
              <a:avLst/>
            </a:prstTxWarp>
          </a:bodyPr>
          <a:lstStyle/>
          <a:p>
            <a:endParaRPr lang="es-ES" sz="2100">
              <a:solidFill>
                <a:schemeClr val="tx1">
                  <a:lumMod val="65000"/>
                  <a:lumOff val="35000"/>
                </a:schemeClr>
              </a:solidFill>
            </a:endParaRPr>
          </a:p>
        </p:txBody>
      </p:sp>
    </p:spTree>
    <p:extLst>
      <p:ext uri="{BB962C8B-B14F-4D97-AF65-F5344CB8AC3E}">
        <p14:creationId xmlns:p14="http://schemas.microsoft.com/office/powerpoint/2010/main" val="456476510"/>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p:cNvSpPr>
            <a:spLocks noGrp="1"/>
          </p:cNvSpPr>
          <p:nvPr>
            <p:ph type="body" sz="quarter" idx="12"/>
          </p:nvPr>
        </p:nvSpPr>
        <p:spPr/>
        <p:txBody>
          <a:bodyPr>
            <a:normAutofit fontScale="70000" lnSpcReduction="20000"/>
          </a:bodyPr>
          <a:lstStyle/>
          <a:p>
            <a:r>
              <a:rPr lang="en-US" altLang="ko-KR" dirty="0"/>
              <a:t>Columns Layout</a:t>
            </a:r>
            <a:endParaRPr lang="ko-KR" altLang="en-US" dirty="0"/>
          </a:p>
        </p:txBody>
      </p:sp>
      <p:sp>
        <p:nvSpPr>
          <p:cNvPr id="3" name="Text Placeholder 2"/>
          <p:cNvSpPr>
            <a:spLocks noGrp="1"/>
          </p:cNvSpPr>
          <p:nvPr>
            <p:ph type="body" sz="quarter" idx="4294967295"/>
          </p:nvPr>
        </p:nvSpPr>
        <p:spPr>
          <a:xfrm>
            <a:off x="595530" y="909929"/>
            <a:ext cx="9144000" cy="287337"/>
          </a:xfrm>
        </p:spPr>
        <p:txBody>
          <a:bodyPr>
            <a:noAutofit/>
          </a:bodyPr>
          <a:lstStyle/>
          <a:p>
            <a:pPr marL="114300" lvl="0" indent="0">
              <a:buNone/>
            </a:pPr>
            <a:r>
              <a:rPr lang="en-US" altLang="ko-KR" sz="1600" dirty="0">
                <a:solidFill>
                  <a:srgbClr val="6096C8"/>
                </a:solidFill>
              </a:rPr>
              <a:t>Insert the title of your subtitle Here</a:t>
            </a:r>
          </a:p>
        </p:txBody>
      </p:sp>
      <p:sp>
        <p:nvSpPr>
          <p:cNvPr id="6" name="TextBox 5"/>
          <p:cNvSpPr txBox="1"/>
          <p:nvPr/>
        </p:nvSpPr>
        <p:spPr>
          <a:xfrm>
            <a:off x="595530" y="1539382"/>
            <a:ext cx="2421770" cy="338554"/>
          </a:xfrm>
          <a:prstGeom prst="rect">
            <a:avLst/>
          </a:prstGeom>
          <a:noFill/>
        </p:spPr>
        <p:txBody>
          <a:bodyPr wrap="square" rtlCol="0">
            <a:spAutoFit/>
          </a:bodyPr>
          <a:lstStyle/>
          <a:p>
            <a:r>
              <a:rPr lang="en-US" altLang="ko-KR" sz="1600" b="1" dirty="0">
                <a:solidFill>
                  <a:srgbClr val="6096C8"/>
                </a:solidFill>
                <a:cs typeface="Arial" pitchFamily="34" charset="0"/>
              </a:rPr>
              <a:t>Your Text Here</a:t>
            </a:r>
            <a:endParaRPr lang="ko-KR" altLang="en-US" sz="1600" b="1" dirty="0">
              <a:solidFill>
                <a:srgbClr val="6096C8"/>
              </a:solidFill>
              <a:cs typeface="Arial" pitchFamily="34" charset="0"/>
            </a:endParaRPr>
          </a:p>
        </p:txBody>
      </p:sp>
      <p:sp>
        <p:nvSpPr>
          <p:cNvPr id="7" name="TextBox 6"/>
          <p:cNvSpPr txBox="1"/>
          <p:nvPr/>
        </p:nvSpPr>
        <p:spPr>
          <a:xfrm>
            <a:off x="595530" y="2054334"/>
            <a:ext cx="2421770" cy="2677656"/>
          </a:xfrm>
          <a:prstGeom prst="rect">
            <a:avLst/>
          </a:prstGeom>
          <a:noFill/>
        </p:spPr>
        <p:txBody>
          <a:bodyPr wrap="square" rtlCol="0">
            <a:spAutoFit/>
          </a:bodyPr>
          <a:lstStyle/>
          <a:p>
            <a:r>
              <a:rPr lang="en-US" altLang="ko-KR" sz="1200" dirty="0">
                <a:solidFill>
                  <a:srgbClr val="6096C8"/>
                </a:solidFill>
                <a:cs typeface="Arial" pitchFamily="34" charset="0"/>
              </a:rPr>
              <a:t>You can simply impress your audience and add a unique zing and appeal to your Presentations.  </a:t>
            </a:r>
          </a:p>
          <a:p>
            <a:endParaRPr lang="en-US" altLang="ko-KR" sz="1200" dirty="0">
              <a:solidFill>
                <a:srgbClr val="6096C8"/>
              </a:solidFill>
              <a:cs typeface="Arial" pitchFamily="34" charset="0"/>
            </a:endParaRPr>
          </a:p>
          <a:p>
            <a:r>
              <a:rPr lang="en-US" altLang="ko-KR" sz="1200" dirty="0">
                <a:solidFill>
                  <a:srgbClr val="6096C8"/>
                </a:solidFill>
                <a:cs typeface="Arial" pitchFamily="34" charset="0"/>
              </a:rPr>
              <a:t>You can simply impress your audience and add a unique zing and appeal to your Presentations. Easy to change colors, photos and Text. I hope and I believe that this Template will your Time, Money and Reputation. You can simply impress your audience and add a unique zing and appeal to your Presentations. </a:t>
            </a:r>
          </a:p>
        </p:txBody>
      </p:sp>
      <p:sp>
        <p:nvSpPr>
          <p:cNvPr id="9" name="TextBox 8"/>
          <p:cNvSpPr txBox="1"/>
          <p:nvPr/>
        </p:nvSpPr>
        <p:spPr>
          <a:xfrm>
            <a:off x="6294735" y="1479660"/>
            <a:ext cx="2421770" cy="338554"/>
          </a:xfrm>
          <a:prstGeom prst="rect">
            <a:avLst/>
          </a:prstGeom>
          <a:noFill/>
        </p:spPr>
        <p:txBody>
          <a:bodyPr wrap="square" rtlCol="0">
            <a:spAutoFit/>
          </a:bodyPr>
          <a:lstStyle/>
          <a:p>
            <a:pPr algn="r"/>
            <a:r>
              <a:rPr lang="en-US" altLang="ko-KR" sz="1600" b="1" dirty="0">
                <a:solidFill>
                  <a:srgbClr val="6096C8"/>
                </a:solidFill>
                <a:cs typeface="Arial" pitchFamily="34" charset="0"/>
              </a:rPr>
              <a:t>Your Text Here</a:t>
            </a:r>
            <a:endParaRPr lang="ko-KR" altLang="en-US" sz="1600" b="1" dirty="0">
              <a:solidFill>
                <a:srgbClr val="6096C8"/>
              </a:solidFill>
              <a:cs typeface="Arial" pitchFamily="34" charset="0"/>
            </a:endParaRPr>
          </a:p>
        </p:txBody>
      </p:sp>
      <p:sp>
        <p:nvSpPr>
          <p:cNvPr id="10" name="TextBox 9"/>
          <p:cNvSpPr txBox="1"/>
          <p:nvPr/>
        </p:nvSpPr>
        <p:spPr>
          <a:xfrm>
            <a:off x="6294735" y="1968223"/>
            <a:ext cx="2421770" cy="2677656"/>
          </a:xfrm>
          <a:prstGeom prst="rect">
            <a:avLst/>
          </a:prstGeom>
          <a:noFill/>
        </p:spPr>
        <p:txBody>
          <a:bodyPr wrap="square" rtlCol="0">
            <a:spAutoFit/>
          </a:bodyPr>
          <a:lstStyle/>
          <a:p>
            <a:pPr algn="r"/>
            <a:r>
              <a:rPr lang="en-US" altLang="ko-KR" sz="1200" dirty="0">
                <a:solidFill>
                  <a:srgbClr val="6096C8"/>
                </a:solidFill>
                <a:cs typeface="Arial" pitchFamily="34" charset="0"/>
              </a:rPr>
              <a:t>You can simply impress your audience and add a unique zing and appeal to your Presentations.  </a:t>
            </a:r>
          </a:p>
          <a:p>
            <a:pPr algn="r"/>
            <a:endParaRPr lang="en-US" altLang="ko-KR" sz="1200" dirty="0">
              <a:solidFill>
                <a:srgbClr val="6096C8"/>
              </a:solidFill>
              <a:cs typeface="Arial" pitchFamily="34" charset="0"/>
            </a:endParaRPr>
          </a:p>
          <a:p>
            <a:pPr algn="r"/>
            <a:r>
              <a:rPr lang="en-US" altLang="ko-KR" sz="1200" dirty="0">
                <a:solidFill>
                  <a:srgbClr val="6096C8"/>
                </a:solidFill>
                <a:cs typeface="Arial" pitchFamily="34" charset="0"/>
              </a:rPr>
              <a:t>You can simply impress your audience and add a unique zing and appeal to your Presentations. Easy to change colors, photos and Text. I hope and I believe that this Template will your Time, Money and Reputation. You can simply impress your audience and add a unique zing and appeal to your Presentations. </a:t>
            </a:r>
          </a:p>
        </p:txBody>
      </p:sp>
      <p:sp>
        <p:nvSpPr>
          <p:cNvPr id="14" name="Rectangle 13"/>
          <p:cNvSpPr/>
          <p:nvPr/>
        </p:nvSpPr>
        <p:spPr>
          <a:xfrm>
            <a:off x="595530" y="1932223"/>
            <a:ext cx="2412000" cy="36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a:solidFill>
                <a:srgbClr val="6096C8"/>
              </a:solidFill>
            </a:endParaRPr>
          </a:p>
        </p:txBody>
      </p:sp>
      <p:sp>
        <p:nvSpPr>
          <p:cNvPr id="16" name="Rectangle 15"/>
          <p:cNvSpPr/>
          <p:nvPr/>
        </p:nvSpPr>
        <p:spPr>
          <a:xfrm>
            <a:off x="3354587" y="1932223"/>
            <a:ext cx="2412000" cy="36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a:solidFill>
                <a:srgbClr val="6096C8"/>
              </a:solidFill>
            </a:endParaRPr>
          </a:p>
        </p:txBody>
      </p:sp>
      <p:pic>
        <p:nvPicPr>
          <p:cNvPr id="5" name="Imagen 4"/>
          <p:cNvPicPr>
            <a:picLocks noChangeAspect="1"/>
          </p:cNvPicPr>
          <p:nvPr/>
        </p:nvPicPr>
        <p:blipFill>
          <a:blip r:embed="rId2"/>
          <a:stretch>
            <a:fillRect/>
          </a:stretch>
        </p:blipFill>
        <p:spPr>
          <a:xfrm>
            <a:off x="4067319" y="1115670"/>
            <a:ext cx="1167627" cy="4055966"/>
          </a:xfrm>
          <a:prstGeom prst="rect">
            <a:avLst/>
          </a:prstGeom>
        </p:spPr>
      </p:pic>
    </p:spTree>
    <p:extLst>
      <p:ext uri="{BB962C8B-B14F-4D97-AF65-F5344CB8AC3E}">
        <p14:creationId xmlns:p14="http://schemas.microsoft.com/office/powerpoint/2010/main" val="245578962"/>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p:cNvSpPr>
            <a:spLocks noGrp="1"/>
          </p:cNvSpPr>
          <p:nvPr>
            <p:ph type="body" sz="quarter" idx="4294967295"/>
          </p:nvPr>
        </p:nvSpPr>
        <p:spPr>
          <a:xfrm>
            <a:off x="-107576" y="-167807"/>
            <a:ext cx="9144000" cy="574675"/>
          </a:xfrm>
          <a:prstGeom prst="rect">
            <a:avLst/>
          </a:prstGeom>
        </p:spPr>
        <p:txBody>
          <a:bodyPr>
            <a:noAutofit/>
          </a:bodyPr>
          <a:lstStyle/>
          <a:p>
            <a:pPr marL="0" indent="0" algn="ctr">
              <a:buNone/>
            </a:pPr>
            <a:r>
              <a:rPr lang="en-US" altLang="ko-KR" sz="4400" b="1" dirty="0">
                <a:solidFill>
                  <a:schemeClr val="accent1"/>
                </a:solidFill>
              </a:rPr>
              <a:t>Thank you</a:t>
            </a:r>
            <a:endParaRPr lang="ko-KR" altLang="en-US" sz="4400" b="1" dirty="0">
              <a:solidFill>
                <a:schemeClr val="accent1"/>
              </a:solidFill>
            </a:endParaRPr>
          </a:p>
        </p:txBody>
      </p:sp>
      <p:sp>
        <p:nvSpPr>
          <p:cNvPr id="17" name="TextBox 4"/>
          <p:cNvSpPr txBox="1"/>
          <p:nvPr/>
        </p:nvSpPr>
        <p:spPr>
          <a:xfrm>
            <a:off x="1001211" y="1597677"/>
            <a:ext cx="2103302" cy="2862322"/>
          </a:xfrm>
          <a:prstGeom prst="rect">
            <a:avLst/>
          </a:prstGeom>
          <a:noFill/>
        </p:spPr>
        <p:txBody>
          <a:bodyPr wrap="square" rtlCol="0">
            <a:spAutoFit/>
          </a:bodyPr>
          <a:lstStyle/>
          <a:p>
            <a:r>
              <a:rPr lang="en-US" altLang="ko-KR" sz="1200" dirty="0">
                <a:solidFill>
                  <a:schemeClr val="bg1"/>
                </a:solidFill>
                <a:cs typeface="Arial" pitchFamily="34" charset="0"/>
              </a:rPr>
              <a:t>You can simply impress your audience and add a unique zing and appeal to your Presentations.  </a:t>
            </a:r>
          </a:p>
          <a:p>
            <a:endParaRPr lang="en-US" altLang="ko-KR" sz="1200" dirty="0">
              <a:solidFill>
                <a:schemeClr val="bg1"/>
              </a:solidFill>
              <a:cs typeface="Arial" pitchFamily="34" charset="0"/>
            </a:endParaRPr>
          </a:p>
          <a:p>
            <a:r>
              <a:rPr lang="en-US" altLang="ko-KR" sz="1200" dirty="0">
                <a:solidFill>
                  <a:schemeClr val="bg1"/>
                </a:solidFill>
                <a:cs typeface="Arial" pitchFamily="34" charset="0"/>
              </a:rPr>
              <a:t>You can simply impress your audience and add a unique zing and appeal to your Presentations. Easy to change colors,. Easy to change colors, photos and Text. I hope and I believe that this Template will your Time, Money and Reputation. </a:t>
            </a:r>
          </a:p>
        </p:txBody>
      </p:sp>
      <p:sp>
        <p:nvSpPr>
          <p:cNvPr id="18" name="Rectángulo 17"/>
          <p:cNvSpPr/>
          <p:nvPr/>
        </p:nvSpPr>
        <p:spPr>
          <a:xfrm>
            <a:off x="-180528" y="1070019"/>
            <a:ext cx="2340768" cy="39407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AR"/>
          </a:p>
        </p:txBody>
      </p:sp>
      <p:sp>
        <p:nvSpPr>
          <p:cNvPr id="19" name="Rectángulo 18"/>
          <p:cNvSpPr/>
          <p:nvPr/>
        </p:nvSpPr>
        <p:spPr>
          <a:xfrm>
            <a:off x="-1284216" y="1597677"/>
            <a:ext cx="2160240" cy="39407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AR"/>
          </a:p>
        </p:txBody>
      </p:sp>
      <p:sp>
        <p:nvSpPr>
          <p:cNvPr id="20" name="Rectángulo 19"/>
          <p:cNvSpPr/>
          <p:nvPr/>
        </p:nvSpPr>
        <p:spPr>
          <a:xfrm>
            <a:off x="-1657200" y="2125335"/>
            <a:ext cx="2340768" cy="39407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AR"/>
          </a:p>
        </p:txBody>
      </p:sp>
      <p:grpSp>
        <p:nvGrpSpPr>
          <p:cNvPr id="24" name="Grupo 23"/>
          <p:cNvGrpSpPr/>
          <p:nvPr/>
        </p:nvGrpSpPr>
        <p:grpSpPr>
          <a:xfrm>
            <a:off x="6716104" y="2763665"/>
            <a:ext cx="3817440" cy="1449395"/>
            <a:chOff x="6712968" y="643832"/>
            <a:chExt cx="3817440" cy="1449395"/>
          </a:xfrm>
        </p:grpSpPr>
        <p:sp>
          <p:nvSpPr>
            <p:cNvPr id="21" name="Rectángulo 20"/>
            <p:cNvSpPr/>
            <p:nvPr/>
          </p:nvSpPr>
          <p:spPr>
            <a:xfrm>
              <a:off x="8189640" y="643832"/>
              <a:ext cx="2340768" cy="39407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AR"/>
            </a:p>
          </p:txBody>
        </p:sp>
        <p:sp>
          <p:nvSpPr>
            <p:cNvPr id="22" name="Rectángulo 21"/>
            <p:cNvSpPr/>
            <p:nvPr/>
          </p:nvSpPr>
          <p:spPr>
            <a:xfrm>
              <a:off x="7109520" y="1154374"/>
              <a:ext cx="2160240" cy="39407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AR"/>
            </a:p>
          </p:txBody>
        </p:sp>
        <p:sp>
          <p:nvSpPr>
            <p:cNvPr id="23" name="Rectángulo 22"/>
            <p:cNvSpPr/>
            <p:nvPr/>
          </p:nvSpPr>
          <p:spPr>
            <a:xfrm>
              <a:off x="6712968" y="1699148"/>
              <a:ext cx="2340768" cy="39407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AR"/>
            </a:p>
          </p:txBody>
        </p:sp>
      </p:grpSp>
      <p:pic>
        <p:nvPicPr>
          <p:cNvPr id="5" name="Imagen 4"/>
          <p:cNvPicPr>
            <a:picLocks noChangeAspect="1"/>
          </p:cNvPicPr>
          <p:nvPr/>
        </p:nvPicPr>
        <p:blipFill>
          <a:blip r:embed="rId2"/>
          <a:stretch>
            <a:fillRect/>
          </a:stretch>
        </p:blipFill>
        <p:spPr>
          <a:xfrm>
            <a:off x="3422156" y="2125335"/>
            <a:ext cx="2420816" cy="3052333"/>
          </a:xfrm>
          <a:prstGeom prst="rect">
            <a:avLst/>
          </a:prstGeom>
        </p:spPr>
      </p:pic>
      <p:sp>
        <p:nvSpPr>
          <p:cNvPr id="3" name="Freeform 5">
            <a:extLst>
              <a:ext uri="{FF2B5EF4-FFF2-40B4-BE49-F238E27FC236}">
                <a16:creationId xmlns:a16="http://schemas.microsoft.com/office/drawing/2014/main" id="{B52F6355-645C-7E61-E3DF-E2670808128D}"/>
              </a:ext>
            </a:extLst>
          </p:cNvPr>
          <p:cNvSpPr/>
          <p:nvPr/>
        </p:nvSpPr>
        <p:spPr bwMode="auto">
          <a:xfrm rot="16200000" flipH="1" flipV="1">
            <a:off x="-367950" y="356147"/>
            <a:ext cx="1203822" cy="478146"/>
          </a:xfrm>
          <a:custGeom>
            <a:avLst/>
            <a:gdLst>
              <a:gd name="T0" fmla="*/ 5233 w 5233"/>
              <a:gd name="T1" fmla="*/ 1294 h 1294"/>
              <a:gd name="T2" fmla="*/ 0 w 5233"/>
              <a:gd name="T3" fmla="*/ 1294 h 1294"/>
              <a:gd name="T4" fmla="*/ 0 w 5233"/>
              <a:gd name="T5" fmla="*/ 0 h 1294"/>
              <a:gd name="T6" fmla="*/ 3097 w 5233"/>
              <a:gd name="T7" fmla="*/ 0 h 1294"/>
              <a:gd name="T8" fmla="*/ 5233 w 5233"/>
              <a:gd name="T9" fmla="*/ 1294 h 1294"/>
            </a:gdLst>
            <a:ahLst/>
            <a:cxnLst>
              <a:cxn ang="0">
                <a:pos x="T0" y="T1"/>
              </a:cxn>
              <a:cxn ang="0">
                <a:pos x="T2" y="T3"/>
              </a:cxn>
              <a:cxn ang="0">
                <a:pos x="T4" y="T5"/>
              </a:cxn>
              <a:cxn ang="0">
                <a:pos x="T6" y="T7"/>
              </a:cxn>
              <a:cxn ang="0">
                <a:pos x="T8" y="T9"/>
              </a:cxn>
            </a:cxnLst>
            <a:rect l="0" t="0" r="r" b="b"/>
            <a:pathLst>
              <a:path w="5233" h="1294">
                <a:moveTo>
                  <a:pt x="5233" y="1294"/>
                </a:moveTo>
                <a:lnTo>
                  <a:pt x="0" y="1294"/>
                </a:lnTo>
                <a:lnTo>
                  <a:pt x="0" y="0"/>
                </a:lnTo>
                <a:lnTo>
                  <a:pt x="3097" y="0"/>
                </a:lnTo>
                <a:lnTo>
                  <a:pt x="5233" y="1294"/>
                </a:lnTo>
                <a:close/>
              </a:path>
            </a:pathLst>
          </a:custGeom>
          <a:solidFill>
            <a:srgbClr val="6096C8"/>
          </a:solidFill>
          <a:ln>
            <a:noFill/>
          </a:ln>
        </p:spPr>
        <p:txBody>
          <a:bodyPr vert="horz" wrap="square" lIns="91440" tIns="45720" rIns="91440" bIns="45720" numCol="1" anchor="t" anchorCtr="0" compatLnSpc="1">
            <a:prstTxWarp prst="textNoShape">
              <a:avLst/>
            </a:prstTxWarp>
          </a:bodyPr>
          <a:lstStyle/>
          <a:p>
            <a:endParaRPr lang="es-ES" sz="2100">
              <a:solidFill>
                <a:schemeClr val="tx1">
                  <a:lumMod val="65000"/>
                  <a:lumOff val="35000"/>
                </a:schemeClr>
              </a:solidFill>
            </a:endParaRPr>
          </a:p>
        </p:txBody>
      </p:sp>
      <p:sp>
        <p:nvSpPr>
          <p:cNvPr id="4" name="Freeform 5">
            <a:extLst>
              <a:ext uri="{FF2B5EF4-FFF2-40B4-BE49-F238E27FC236}">
                <a16:creationId xmlns:a16="http://schemas.microsoft.com/office/drawing/2014/main" id="{A7D60EB7-1743-D3BA-3CD6-66EF084B240F}"/>
              </a:ext>
            </a:extLst>
          </p:cNvPr>
          <p:cNvSpPr/>
          <p:nvPr/>
        </p:nvSpPr>
        <p:spPr bwMode="auto">
          <a:xfrm rot="16200000" flipH="1">
            <a:off x="8274957" y="362684"/>
            <a:ext cx="1243987" cy="494099"/>
          </a:xfrm>
          <a:custGeom>
            <a:avLst/>
            <a:gdLst>
              <a:gd name="T0" fmla="*/ 5233 w 5233"/>
              <a:gd name="T1" fmla="*/ 1294 h 1294"/>
              <a:gd name="T2" fmla="*/ 0 w 5233"/>
              <a:gd name="T3" fmla="*/ 1294 h 1294"/>
              <a:gd name="T4" fmla="*/ 0 w 5233"/>
              <a:gd name="T5" fmla="*/ 0 h 1294"/>
              <a:gd name="T6" fmla="*/ 3097 w 5233"/>
              <a:gd name="T7" fmla="*/ 0 h 1294"/>
              <a:gd name="T8" fmla="*/ 5233 w 5233"/>
              <a:gd name="T9" fmla="*/ 1294 h 1294"/>
            </a:gdLst>
            <a:ahLst/>
            <a:cxnLst>
              <a:cxn ang="0">
                <a:pos x="T0" y="T1"/>
              </a:cxn>
              <a:cxn ang="0">
                <a:pos x="T2" y="T3"/>
              </a:cxn>
              <a:cxn ang="0">
                <a:pos x="T4" y="T5"/>
              </a:cxn>
              <a:cxn ang="0">
                <a:pos x="T6" y="T7"/>
              </a:cxn>
              <a:cxn ang="0">
                <a:pos x="T8" y="T9"/>
              </a:cxn>
            </a:cxnLst>
            <a:rect l="0" t="0" r="r" b="b"/>
            <a:pathLst>
              <a:path w="5233" h="1294">
                <a:moveTo>
                  <a:pt x="5233" y="1294"/>
                </a:moveTo>
                <a:lnTo>
                  <a:pt x="0" y="1294"/>
                </a:lnTo>
                <a:lnTo>
                  <a:pt x="0" y="0"/>
                </a:lnTo>
                <a:lnTo>
                  <a:pt x="3097" y="0"/>
                </a:lnTo>
                <a:lnTo>
                  <a:pt x="5233" y="1294"/>
                </a:lnTo>
                <a:close/>
              </a:path>
            </a:pathLst>
          </a:custGeom>
          <a:solidFill>
            <a:srgbClr val="6096C8"/>
          </a:solidFill>
          <a:ln>
            <a:noFill/>
          </a:ln>
        </p:spPr>
        <p:txBody>
          <a:bodyPr vert="horz" wrap="square" lIns="91440" tIns="45720" rIns="91440" bIns="45720" numCol="1" anchor="t" anchorCtr="0" compatLnSpc="1">
            <a:prstTxWarp prst="textNoShape">
              <a:avLst/>
            </a:prstTxWarp>
          </a:bodyPr>
          <a:lstStyle/>
          <a:p>
            <a:endParaRPr lang="es-ES" sz="2100">
              <a:solidFill>
                <a:schemeClr val="tx1">
                  <a:lumMod val="65000"/>
                  <a:lumOff val="35000"/>
                </a:schemeClr>
              </a:solidFill>
            </a:endParaRPr>
          </a:p>
        </p:txBody>
      </p:sp>
    </p:spTree>
    <p:extLst>
      <p:ext uri="{BB962C8B-B14F-4D97-AF65-F5344CB8AC3E}">
        <p14:creationId xmlns:p14="http://schemas.microsoft.com/office/powerpoint/2010/main" val="61455909"/>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 name="Elipse 33"/>
          <p:cNvSpPr/>
          <p:nvPr/>
        </p:nvSpPr>
        <p:spPr>
          <a:xfrm>
            <a:off x="3106930" y="4155926"/>
            <a:ext cx="2664471" cy="504056"/>
          </a:xfrm>
          <a:prstGeom prst="ellipse">
            <a:avLst/>
          </a:prstGeom>
          <a:solidFill>
            <a:srgbClr val="A8DBE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AR"/>
          </a:p>
        </p:txBody>
      </p:sp>
      <p:grpSp>
        <p:nvGrpSpPr>
          <p:cNvPr id="3" name="2cdcb5bc-e7ae-4184-86ef-9d679c651039"/>
          <p:cNvGrpSpPr>
            <a:grpSpLocks noChangeAspect="1"/>
          </p:cNvGrpSpPr>
          <p:nvPr/>
        </p:nvGrpSpPr>
        <p:grpSpPr>
          <a:xfrm>
            <a:off x="448952" y="1924954"/>
            <a:ext cx="8246095" cy="1641463"/>
            <a:chOff x="598603" y="2566608"/>
            <a:chExt cx="10994794" cy="2188617"/>
          </a:xfrm>
        </p:grpSpPr>
        <p:grpSp>
          <p:nvGrpSpPr>
            <p:cNvPr id="4" name="Group 31"/>
            <p:cNvGrpSpPr/>
            <p:nvPr/>
          </p:nvGrpSpPr>
          <p:grpSpPr>
            <a:xfrm>
              <a:off x="2947425" y="2566608"/>
              <a:ext cx="6297150" cy="2172827"/>
              <a:chOff x="2556988" y="2119554"/>
              <a:chExt cx="7038471" cy="2428617"/>
            </a:xfrm>
          </p:grpSpPr>
          <p:sp>
            <p:nvSpPr>
              <p:cNvPr id="17" name="Freeform: Shape 3"/>
              <p:cNvSpPr/>
              <p:nvPr/>
            </p:nvSpPr>
            <p:spPr>
              <a:xfrm rot="8341735" flipH="1">
                <a:off x="3518104" y="3326363"/>
                <a:ext cx="1145387" cy="1221808"/>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8516" y="4499"/>
                      <a:pt x="14591" y="8500"/>
                      <a:pt x="10132" y="11778"/>
                    </a:cubicBezTo>
                    <a:cubicBezTo>
                      <a:pt x="8255" y="13157"/>
                      <a:pt x="5662" y="14203"/>
                      <a:pt x="4109" y="12842"/>
                    </a:cubicBezTo>
                    <a:cubicBezTo>
                      <a:pt x="1726" y="10754"/>
                      <a:pt x="4412" y="6732"/>
                      <a:pt x="8055" y="7797"/>
                    </a:cubicBezTo>
                    <a:cubicBezTo>
                      <a:pt x="11161" y="8705"/>
                      <a:pt x="11409" y="12598"/>
                      <a:pt x="9408" y="15522"/>
                    </a:cubicBezTo>
                    <a:cubicBezTo>
                      <a:pt x="7373" y="18496"/>
                      <a:pt x="3870" y="20653"/>
                      <a:pt x="0" y="21600"/>
                    </a:cubicBezTo>
                  </a:path>
                </a:pathLst>
              </a:custGeom>
              <a:ln w="50800" cap="rnd">
                <a:solidFill>
                  <a:schemeClr val="accent2"/>
                </a:solidFill>
                <a:custDash>
                  <a:ds d="100000" sp="200000"/>
                </a:custDash>
                <a:miter lim="400000"/>
                <a:tailEnd type="arrow"/>
              </a:ln>
            </p:spPr>
            <p:txBody>
              <a:bodyPr anchor="ctr"/>
              <a:lstStyle/>
              <a:p>
                <a:pPr algn="ctr"/>
                <a:endParaRPr dirty="0"/>
              </a:p>
            </p:txBody>
          </p:sp>
          <p:sp>
            <p:nvSpPr>
              <p:cNvPr id="18" name="Freeform: Shape 4"/>
              <p:cNvSpPr/>
              <p:nvPr/>
            </p:nvSpPr>
            <p:spPr>
              <a:xfrm>
                <a:off x="3062342" y="2119554"/>
                <a:ext cx="1853023" cy="856734"/>
              </a:xfrm>
              <a:custGeom>
                <a:avLst/>
                <a:gdLst/>
                <a:ahLst/>
                <a:cxnLst>
                  <a:cxn ang="0">
                    <a:pos x="wd2" y="hd2"/>
                  </a:cxn>
                  <a:cxn ang="5400000">
                    <a:pos x="wd2" y="hd2"/>
                  </a:cxn>
                  <a:cxn ang="10800000">
                    <a:pos x="wd2" y="hd2"/>
                  </a:cxn>
                  <a:cxn ang="16200000">
                    <a:pos x="wd2" y="hd2"/>
                  </a:cxn>
                </a:cxnLst>
                <a:rect l="0" t="0" r="r" b="b"/>
                <a:pathLst>
                  <a:path w="21600" h="20760" extrusionOk="0">
                    <a:moveTo>
                      <a:pt x="21600" y="20760"/>
                    </a:moveTo>
                    <a:cubicBezTo>
                      <a:pt x="18369" y="9606"/>
                      <a:pt x="14127" y="2481"/>
                      <a:pt x="9559" y="535"/>
                    </a:cubicBezTo>
                    <a:cubicBezTo>
                      <a:pt x="6331" y="-840"/>
                      <a:pt x="3052" y="446"/>
                      <a:pt x="0" y="4285"/>
                    </a:cubicBezTo>
                  </a:path>
                </a:pathLst>
              </a:custGeom>
              <a:ln w="50800" cap="rnd">
                <a:solidFill>
                  <a:schemeClr val="accent1"/>
                </a:solidFill>
                <a:custDash>
                  <a:ds d="100000" sp="200000"/>
                </a:custDash>
                <a:miter lim="400000"/>
                <a:tailEnd type="arrow"/>
              </a:ln>
            </p:spPr>
            <p:txBody>
              <a:bodyPr anchor="ctr"/>
              <a:lstStyle/>
              <a:p>
                <a:pPr algn="ctr"/>
                <a:endParaRPr dirty="0"/>
              </a:p>
            </p:txBody>
          </p:sp>
          <p:sp>
            <p:nvSpPr>
              <p:cNvPr id="19" name="Freeform: Shape 5"/>
              <p:cNvSpPr/>
              <p:nvPr/>
            </p:nvSpPr>
            <p:spPr>
              <a:xfrm rot="13260000">
                <a:off x="7441008" y="3326206"/>
                <a:ext cx="1145387" cy="1221808"/>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8516" y="4499"/>
                      <a:pt x="14591" y="8500"/>
                      <a:pt x="10132" y="11778"/>
                    </a:cubicBezTo>
                    <a:cubicBezTo>
                      <a:pt x="8255" y="13157"/>
                      <a:pt x="5662" y="14203"/>
                      <a:pt x="4109" y="12842"/>
                    </a:cubicBezTo>
                    <a:cubicBezTo>
                      <a:pt x="1726" y="10754"/>
                      <a:pt x="4412" y="6732"/>
                      <a:pt x="8055" y="7797"/>
                    </a:cubicBezTo>
                    <a:cubicBezTo>
                      <a:pt x="11161" y="8705"/>
                      <a:pt x="11409" y="12598"/>
                      <a:pt x="9408" y="15522"/>
                    </a:cubicBezTo>
                    <a:cubicBezTo>
                      <a:pt x="7373" y="18496"/>
                      <a:pt x="3870" y="20653"/>
                      <a:pt x="0" y="21600"/>
                    </a:cubicBezTo>
                  </a:path>
                </a:pathLst>
              </a:custGeom>
              <a:ln w="50800" cap="rnd">
                <a:solidFill>
                  <a:schemeClr val="accent4"/>
                </a:solidFill>
                <a:custDash>
                  <a:ds d="100000" sp="200000"/>
                </a:custDash>
                <a:miter lim="400000"/>
                <a:tailEnd type="arrow"/>
              </a:ln>
            </p:spPr>
            <p:txBody>
              <a:bodyPr anchor="ctr"/>
              <a:lstStyle/>
              <a:p>
                <a:pPr algn="ctr"/>
                <a:endParaRPr dirty="0"/>
              </a:p>
            </p:txBody>
          </p:sp>
          <p:sp>
            <p:nvSpPr>
              <p:cNvPr id="20" name="Freeform: Shape 6"/>
              <p:cNvSpPr/>
              <p:nvPr/>
            </p:nvSpPr>
            <p:spPr>
              <a:xfrm flipH="1">
                <a:off x="7177020" y="2119554"/>
                <a:ext cx="1853023" cy="856734"/>
              </a:xfrm>
              <a:custGeom>
                <a:avLst/>
                <a:gdLst/>
                <a:ahLst/>
                <a:cxnLst>
                  <a:cxn ang="0">
                    <a:pos x="wd2" y="hd2"/>
                  </a:cxn>
                  <a:cxn ang="5400000">
                    <a:pos x="wd2" y="hd2"/>
                  </a:cxn>
                  <a:cxn ang="10800000">
                    <a:pos x="wd2" y="hd2"/>
                  </a:cxn>
                  <a:cxn ang="16200000">
                    <a:pos x="wd2" y="hd2"/>
                  </a:cxn>
                </a:cxnLst>
                <a:rect l="0" t="0" r="r" b="b"/>
                <a:pathLst>
                  <a:path w="21600" h="20760" extrusionOk="0">
                    <a:moveTo>
                      <a:pt x="21600" y="20760"/>
                    </a:moveTo>
                    <a:cubicBezTo>
                      <a:pt x="18369" y="9606"/>
                      <a:pt x="14127" y="2481"/>
                      <a:pt x="9559" y="535"/>
                    </a:cubicBezTo>
                    <a:cubicBezTo>
                      <a:pt x="6331" y="-840"/>
                      <a:pt x="3052" y="446"/>
                      <a:pt x="0" y="4285"/>
                    </a:cubicBezTo>
                  </a:path>
                </a:pathLst>
              </a:custGeom>
              <a:ln w="50800" cap="rnd">
                <a:solidFill>
                  <a:schemeClr val="accent3"/>
                </a:solidFill>
                <a:custDash>
                  <a:ds d="100000" sp="200000"/>
                </a:custDash>
                <a:miter lim="400000"/>
                <a:tailEnd type="arrow"/>
              </a:ln>
            </p:spPr>
            <p:txBody>
              <a:bodyPr anchor="ctr"/>
              <a:lstStyle/>
              <a:p>
                <a:pPr algn="ctr"/>
                <a:endParaRPr dirty="0"/>
              </a:p>
            </p:txBody>
          </p:sp>
          <p:grpSp>
            <p:nvGrpSpPr>
              <p:cNvPr id="22" name="Group 15"/>
              <p:cNvGrpSpPr/>
              <p:nvPr/>
            </p:nvGrpSpPr>
            <p:grpSpPr>
              <a:xfrm>
                <a:off x="8960458" y="3689043"/>
                <a:ext cx="635001" cy="635001"/>
                <a:chOff x="0" y="0"/>
                <a:chExt cx="1270000" cy="1270000"/>
              </a:xfrm>
            </p:grpSpPr>
            <p:sp>
              <p:nvSpPr>
                <p:cNvPr id="32" name="Freeform: Shape 16"/>
                <p:cNvSpPr/>
                <p:nvPr/>
              </p:nvSpPr>
              <p:spPr>
                <a:xfrm>
                  <a:off x="0" y="0"/>
                  <a:ext cx="1270000" cy="1270000"/>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chemeClr val="accent4"/>
                </a:solidFill>
                <a:ln w="12700" cap="flat">
                  <a:noFill/>
                  <a:miter lim="400000"/>
                </a:ln>
                <a:effectLst/>
              </p:spPr>
              <p:txBody>
                <a:bodyPr anchor="ctr"/>
                <a:lstStyle/>
                <a:p>
                  <a:pPr algn="ctr"/>
                  <a:endParaRPr dirty="0"/>
                </a:p>
              </p:txBody>
            </p:sp>
            <p:sp>
              <p:nvSpPr>
                <p:cNvPr id="33" name="Freeform: Shape 17"/>
                <p:cNvSpPr/>
                <p:nvPr/>
              </p:nvSpPr>
              <p:spPr>
                <a:xfrm>
                  <a:off x="201445" y="252511"/>
                  <a:ext cx="758339" cy="764977"/>
                </a:xfrm>
                <a:custGeom>
                  <a:avLst/>
                  <a:gdLst/>
                  <a:ahLst/>
                  <a:cxnLst>
                    <a:cxn ang="0">
                      <a:pos x="wd2" y="hd2"/>
                    </a:cxn>
                    <a:cxn ang="5400000">
                      <a:pos x="wd2" y="hd2"/>
                    </a:cxn>
                    <a:cxn ang="10800000">
                      <a:pos x="wd2" y="hd2"/>
                    </a:cxn>
                    <a:cxn ang="16200000">
                      <a:pos x="wd2" y="hd2"/>
                    </a:cxn>
                  </a:cxnLst>
                  <a:rect l="0" t="0" r="r" b="b"/>
                  <a:pathLst>
                    <a:path w="20904" h="21526" extrusionOk="0">
                      <a:moveTo>
                        <a:pt x="20436" y="25"/>
                      </a:moveTo>
                      <a:cubicBezTo>
                        <a:pt x="20097" y="-74"/>
                        <a:pt x="19745" y="130"/>
                        <a:pt x="19648" y="477"/>
                      </a:cubicBezTo>
                      <a:cubicBezTo>
                        <a:pt x="19645" y="495"/>
                        <a:pt x="19149" y="2222"/>
                        <a:pt x="17665" y="2967"/>
                      </a:cubicBezTo>
                      <a:cubicBezTo>
                        <a:pt x="16164" y="3721"/>
                        <a:pt x="15521" y="4638"/>
                        <a:pt x="15226" y="5356"/>
                      </a:cubicBezTo>
                      <a:cubicBezTo>
                        <a:pt x="14043" y="4250"/>
                        <a:pt x="12529" y="3621"/>
                        <a:pt x="10915" y="3621"/>
                      </a:cubicBezTo>
                      <a:cubicBezTo>
                        <a:pt x="9201" y="3621"/>
                        <a:pt x="7593" y="4309"/>
                        <a:pt x="6382" y="5545"/>
                      </a:cubicBezTo>
                      <a:lnTo>
                        <a:pt x="1874" y="10147"/>
                      </a:lnTo>
                      <a:cubicBezTo>
                        <a:pt x="-625" y="12698"/>
                        <a:pt x="-625" y="16849"/>
                        <a:pt x="1874" y="19401"/>
                      </a:cubicBezTo>
                      <a:lnTo>
                        <a:pt x="2084" y="19615"/>
                      </a:lnTo>
                      <a:cubicBezTo>
                        <a:pt x="3295" y="20852"/>
                        <a:pt x="4905" y="21526"/>
                        <a:pt x="6616" y="21526"/>
                      </a:cubicBezTo>
                      <a:cubicBezTo>
                        <a:pt x="8328" y="21526"/>
                        <a:pt x="9939" y="20852"/>
                        <a:pt x="11149" y="19615"/>
                      </a:cubicBezTo>
                      <a:lnTo>
                        <a:pt x="15657" y="15013"/>
                      </a:lnTo>
                      <a:cubicBezTo>
                        <a:pt x="17937" y="12686"/>
                        <a:pt x="18115" y="9036"/>
                        <a:pt x="16236" y="6475"/>
                      </a:cubicBezTo>
                      <a:cubicBezTo>
                        <a:pt x="16237" y="6447"/>
                        <a:pt x="16263" y="6428"/>
                        <a:pt x="16261" y="6400"/>
                      </a:cubicBezTo>
                      <a:cubicBezTo>
                        <a:pt x="16261" y="6387"/>
                        <a:pt x="16216" y="5148"/>
                        <a:pt x="18232" y="4136"/>
                      </a:cubicBezTo>
                      <a:cubicBezTo>
                        <a:pt x="20223" y="3136"/>
                        <a:pt x="20853" y="924"/>
                        <a:pt x="20880" y="829"/>
                      </a:cubicBezTo>
                      <a:cubicBezTo>
                        <a:pt x="20975" y="482"/>
                        <a:pt x="20777" y="123"/>
                        <a:pt x="20436" y="25"/>
                      </a:cubicBezTo>
                      <a:close/>
                      <a:moveTo>
                        <a:pt x="10915" y="4928"/>
                      </a:moveTo>
                      <a:cubicBezTo>
                        <a:pt x="12287" y="4928"/>
                        <a:pt x="13579" y="5473"/>
                        <a:pt x="14549" y="6462"/>
                      </a:cubicBezTo>
                      <a:lnTo>
                        <a:pt x="14758" y="6676"/>
                      </a:lnTo>
                      <a:cubicBezTo>
                        <a:pt x="16760" y="8718"/>
                        <a:pt x="16760" y="12039"/>
                        <a:pt x="14758" y="14082"/>
                      </a:cubicBezTo>
                      <a:lnTo>
                        <a:pt x="14179" y="14673"/>
                      </a:lnTo>
                      <a:cubicBezTo>
                        <a:pt x="9254" y="11883"/>
                        <a:pt x="7175" y="7993"/>
                        <a:pt x="6727" y="7041"/>
                      </a:cubicBezTo>
                      <a:lnTo>
                        <a:pt x="7294" y="6462"/>
                      </a:lnTo>
                      <a:cubicBezTo>
                        <a:pt x="8262" y="5473"/>
                        <a:pt x="9545" y="4928"/>
                        <a:pt x="10915" y="4928"/>
                      </a:cubicBezTo>
                      <a:close/>
                      <a:moveTo>
                        <a:pt x="6247" y="7531"/>
                      </a:moveTo>
                      <a:cubicBezTo>
                        <a:pt x="6895" y="8850"/>
                        <a:pt x="9011" y="12438"/>
                        <a:pt x="13711" y="15151"/>
                      </a:cubicBezTo>
                      <a:lnTo>
                        <a:pt x="10250" y="18684"/>
                      </a:lnTo>
                      <a:cubicBezTo>
                        <a:pt x="9281" y="19674"/>
                        <a:pt x="7986" y="20218"/>
                        <a:pt x="6616" y="20218"/>
                      </a:cubicBezTo>
                      <a:cubicBezTo>
                        <a:pt x="5246" y="20218"/>
                        <a:pt x="3951" y="19674"/>
                        <a:pt x="2983" y="18684"/>
                      </a:cubicBezTo>
                      <a:lnTo>
                        <a:pt x="2773" y="18471"/>
                      </a:lnTo>
                      <a:cubicBezTo>
                        <a:pt x="774" y="16429"/>
                        <a:pt x="774" y="13105"/>
                        <a:pt x="2773" y="11065"/>
                      </a:cubicBezTo>
                      <a:lnTo>
                        <a:pt x="6247" y="7531"/>
                      </a:lnTo>
                      <a:close/>
                      <a:moveTo>
                        <a:pt x="11864" y="8550"/>
                      </a:moveTo>
                      <a:lnTo>
                        <a:pt x="10730" y="9707"/>
                      </a:lnTo>
                      <a:cubicBezTo>
                        <a:pt x="10605" y="9833"/>
                        <a:pt x="10605" y="10031"/>
                        <a:pt x="10730" y="10159"/>
                      </a:cubicBezTo>
                      <a:cubicBezTo>
                        <a:pt x="10793" y="10222"/>
                        <a:pt x="10883" y="10260"/>
                        <a:pt x="10964" y="10260"/>
                      </a:cubicBezTo>
                      <a:cubicBezTo>
                        <a:pt x="11048" y="10260"/>
                        <a:pt x="11124" y="10222"/>
                        <a:pt x="11186" y="10159"/>
                      </a:cubicBezTo>
                      <a:lnTo>
                        <a:pt x="12319" y="9015"/>
                      </a:lnTo>
                      <a:cubicBezTo>
                        <a:pt x="12445" y="8888"/>
                        <a:pt x="12445" y="8677"/>
                        <a:pt x="12319" y="8550"/>
                      </a:cubicBezTo>
                      <a:cubicBezTo>
                        <a:pt x="12194" y="8422"/>
                        <a:pt x="11989" y="8422"/>
                        <a:pt x="11864" y="8550"/>
                      </a:cubicBezTo>
                      <a:close/>
                      <a:moveTo>
                        <a:pt x="4658" y="10159"/>
                      </a:moveTo>
                      <a:lnTo>
                        <a:pt x="3660" y="11178"/>
                      </a:lnTo>
                      <a:cubicBezTo>
                        <a:pt x="1812" y="13005"/>
                        <a:pt x="1477" y="14914"/>
                        <a:pt x="2687" y="16698"/>
                      </a:cubicBezTo>
                      <a:cubicBezTo>
                        <a:pt x="2750" y="16788"/>
                        <a:pt x="2844" y="16836"/>
                        <a:pt x="2946" y="16836"/>
                      </a:cubicBezTo>
                      <a:cubicBezTo>
                        <a:pt x="3008" y="16836"/>
                        <a:pt x="3076" y="16824"/>
                        <a:pt x="3131" y="16786"/>
                      </a:cubicBezTo>
                      <a:cubicBezTo>
                        <a:pt x="3276" y="16682"/>
                        <a:pt x="3304" y="16480"/>
                        <a:pt x="3205" y="16333"/>
                      </a:cubicBezTo>
                      <a:cubicBezTo>
                        <a:pt x="2183" y="14828"/>
                        <a:pt x="2483" y="13244"/>
                        <a:pt x="4104" y="11643"/>
                      </a:cubicBezTo>
                      <a:lnTo>
                        <a:pt x="5114" y="10612"/>
                      </a:lnTo>
                      <a:cubicBezTo>
                        <a:pt x="5239" y="10485"/>
                        <a:pt x="5239" y="10287"/>
                        <a:pt x="5114" y="10159"/>
                      </a:cubicBezTo>
                      <a:cubicBezTo>
                        <a:pt x="4989" y="10032"/>
                        <a:pt x="4784" y="10032"/>
                        <a:pt x="4658" y="10159"/>
                      </a:cubicBezTo>
                      <a:close/>
                      <a:moveTo>
                        <a:pt x="3241" y="16999"/>
                      </a:moveTo>
                      <a:cubicBezTo>
                        <a:pt x="3116" y="17127"/>
                        <a:pt x="3116" y="17337"/>
                        <a:pt x="3241" y="17465"/>
                      </a:cubicBezTo>
                      <a:lnTo>
                        <a:pt x="3402" y="17616"/>
                      </a:lnTo>
                      <a:cubicBezTo>
                        <a:pt x="3464" y="17680"/>
                        <a:pt x="3540" y="17704"/>
                        <a:pt x="3623" y="17704"/>
                      </a:cubicBezTo>
                      <a:cubicBezTo>
                        <a:pt x="3705" y="17704"/>
                        <a:pt x="3783" y="17680"/>
                        <a:pt x="3845" y="17616"/>
                      </a:cubicBezTo>
                      <a:cubicBezTo>
                        <a:pt x="3969" y="17488"/>
                        <a:pt x="3971" y="17278"/>
                        <a:pt x="3845" y="17150"/>
                      </a:cubicBezTo>
                      <a:lnTo>
                        <a:pt x="3697" y="16999"/>
                      </a:lnTo>
                      <a:cubicBezTo>
                        <a:pt x="3572" y="16872"/>
                        <a:pt x="3366" y="16872"/>
                        <a:pt x="3241" y="16999"/>
                      </a:cubicBezTo>
                      <a:close/>
                    </a:path>
                  </a:pathLst>
                </a:custGeom>
                <a:solidFill>
                  <a:srgbClr val="FFFFFF"/>
                </a:solidFill>
                <a:ln w="12700" cap="flat">
                  <a:noFill/>
                  <a:miter lim="400000"/>
                </a:ln>
                <a:effectLst/>
              </p:spPr>
              <p:txBody>
                <a:bodyPr anchor="ctr"/>
                <a:lstStyle/>
                <a:p>
                  <a:pPr algn="ctr"/>
                  <a:endParaRPr dirty="0"/>
                </a:p>
              </p:txBody>
            </p:sp>
          </p:grpSp>
          <p:grpSp>
            <p:nvGrpSpPr>
              <p:cNvPr id="23" name="Group 18"/>
              <p:cNvGrpSpPr/>
              <p:nvPr/>
            </p:nvGrpSpPr>
            <p:grpSpPr>
              <a:xfrm>
                <a:off x="8960458" y="2364266"/>
                <a:ext cx="635001" cy="635001"/>
                <a:chOff x="0" y="0"/>
                <a:chExt cx="1270000" cy="1270000"/>
              </a:xfrm>
            </p:grpSpPr>
            <p:sp>
              <p:nvSpPr>
                <p:cNvPr id="30" name="Freeform: Shape 19"/>
                <p:cNvSpPr/>
                <p:nvPr/>
              </p:nvSpPr>
              <p:spPr>
                <a:xfrm>
                  <a:off x="0" y="0"/>
                  <a:ext cx="1270000" cy="1270000"/>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chemeClr val="accent3"/>
                </a:solidFill>
                <a:ln w="12700" cap="flat">
                  <a:noFill/>
                  <a:miter lim="400000"/>
                </a:ln>
                <a:effectLst/>
              </p:spPr>
              <p:txBody>
                <a:bodyPr anchor="ctr"/>
                <a:lstStyle/>
                <a:p>
                  <a:pPr algn="ctr"/>
                  <a:endParaRPr dirty="0"/>
                </a:p>
              </p:txBody>
            </p:sp>
            <p:sp>
              <p:nvSpPr>
                <p:cNvPr id="31" name="Freeform: Shape 20"/>
                <p:cNvSpPr/>
                <p:nvPr/>
              </p:nvSpPr>
              <p:spPr>
                <a:xfrm>
                  <a:off x="255984" y="175807"/>
                  <a:ext cx="758032" cy="764977"/>
                </a:xfrm>
                <a:custGeom>
                  <a:avLst/>
                  <a:gdLst/>
                  <a:ahLst/>
                  <a:cxnLst>
                    <a:cxn ang="0">
                      <a:pos x="wd2" y="hd2"/>
                    </a:cxn>
                    <a:cxn ang="5400000">
                      <a:pos x="wd2" y="hd2"/>
                    </a:cxn>
                    <a:cxn ang="10800000">
                      <a:pos x="wd2" y="hd2"/>
                    </a:cxn>
                    <a:cxn ang="16200000">
                      <a:pos x="wd2" y="hd2"/>
                    </a:cxn>
                  </a:cxnLst>
                  <a:rect l="0" t="0" r="r" b="b"/>
                  <a:pathLst>
                    <a:path w="21600" h="21583" extrusionOk="0">
                      <a:moveTo>
                        <a:pt x="10585" y="5"/>
                      </a:moveTo>
                      <a:cubicBezTo>
                        <a:pt x="10414" y="27"/>
                        <a:pt x="10247" y="105"/>
                        <a:pt x="10133" y="252"/>
                      </a:cubicBezTo>
                      <a:cubicBezTo>
                        <a:pt x="8398" y="2489"/>
                        <a:pt x="10182" y="3991"/>
                        <a:pt x="11139" y="4798"/>
                      </a:cubicBezTo>
                      <a:cubicBezTo>
                        <a:pt x="11426" y="5039"/>
                        <a:pt x="11564" y="5323"/>
                        <a:pt x="11558" y="5649"/>
                      </a:cubicBezTo>
                      <a:cubicBezTo>
                        <a:pt x="11544" y="6227"/>
                        <a:pt x="11078" y="6945"/>
                        <a:pt x="10382" y="7485"/>
                      </a:cubicBezTo>
                      <a:cubicBezTo>
                        <a:pt x="10252" y="7584"/>
                        <a:pt x="10200" y="7731"/>
                        <a:pt x="10167" y="7877"/>
                      </a:cubicBezTo>
                      <a:lnTo>
                        <a:pt x="2341" y="7877"/>
                      </a:lnTo>
                      <a:cubicBezTo>
                        <a:pt x="1047" y="7877"/>
                        <a:pt x="0" y="8917"/>
                        <a:pt x="0" y="10195"/>
                      </a:cubicBezTo>
                      <a:lnTo>
                        <a:pt x="0" y="19265"/>
                      </a:lnTo>
                      <a:cubicBezTo>
                        <a:pt x="0" y="20545"/>
                        <a:pt x="1047" y="21583"/>
                        <a:pt x="2341" y="21583"/>
                      </a:cubicBezTo>
                      <a:lnTo>
                        <a:pt x="19259" y="21583"/>
                      </a:lnTo>
                      <a:cubicBezTo>
                        <a:pt x="20551" y="21583"/>
                        <a:pt x="21600" y="20545"/>
                        <a:pt x="21600" y="19265"/>
                      </a:cubicBezTo>
                      <a:cubicBezTo>
                        <a:pt x="21600" y="19265"/>
                        <a:pt x="21600" y="10195"/>
                        <a:pt x="21600" y="10195"/>
                      </a:cubicBezTo>
                      <a:cubicBezTo>
                        <a:pt x="21600" y="8917"/>
                        <a:pt x="20551" y="7877"/>
                        <a:pt x="19259" y="7877"/>
                      </a:cubicBezTo>
                      <a:lnTo>
                        <a:pt x="11806" y="7877"/>
                      </a:lnTo>
                      <a:cubicBezTo>
                        <a:pt x="12435" y="7186"/>
                        <a:pt x="12888" y="6426"/>
                        <a:pt x="12903" y="5671"/>
                      </a:cubicBezTo>
                      <a:cubicBezTo>
                        <a:pt x="12920" y="4939"/>
                        <a:pt x="12609" y="4283"/>
                        <a:pt x="12010" y="3779"/>
                      </a:cubicBezTo>
                      <a:cubicBezTo>
                        <a:pt x="10613" y="2602"/>
                        <a:pt x="10450" y="2045"/>
                        <a:pt x="11207" y="1069"/>
                      </a:cubicBezTo>
                      <a:cubicBezTo>
                        <a:pt x="11434" y="777"/>
                        <a:pt x="11378" y="363"/>
                        <a:pt x="11083" y="140"/>
                      </a:cubicBezTo>
                      <a:cubicBezTo>
                        <a:pt x="10935" y="27"/>
                        <a:pt x="10757" y="-17"/>
                        <a:pt x="10585" y="5"/>
                      </a:cubicBezTo>
                      <a:close/>
                      <a:moveTo>
                        <a:pt x="2341" y="9210"/>
                      </a:moveTo>
                      <a:lnTo>
                        <a:pt x="19259" y="9210"/>
                      </a:lnTo>
                      <a:cubicBezTo>
                        <a:pt x="19805" y="9210"/>
                        <a:pt x="20254" y="9655"/>
                        <a:pt x="20254" y="10195"/>
                      </a:cubicBezTo>
                      <a:cubicBezTo>
                        <a:pt x="20254" y="10195"/>
                        <a:pt x="20254" y="19265"/>
                        <a:pt x="20254" y="19265"/>
                      </a:cubicBezTo>
                      <a:cubicBezTo>
                        <a:pt x="20254" y="19807"/>
                        <a:pt x="19805" y="20250"/>
                        <a:pt x="19259" y="20250"/>
                      </a:cubicBezTo>
                      <a:lnTo>
                        <a:pt x="2341" y="20250"/>
                      </a:lnTo>
                      <a:cubicBezTo>
                        <a:pt x="1794" y="20250"/>
                        <a:pt x="1346" y="19807"/>
                        <a:pt x="1346" y="19265"/>
                      </a:cubicBezTo>
                      <a:lnTo>
                        <a:pt x="1346" y="10195"/>
                      </a:lnTo>
                      <a:cubicBezTo>
                        <a:pt x="1346" y="9655"/>
                        <a:pt x="1794" y="9210"/>
                        <a:pt x="2341" y="9210"/>
                      </a:cubicBezTo>
                      <a:close/>
                      <a:moveTo>
                        <a:pt x="4682" y="11460"/>
                      </a:moveTo>
                      <a:cubicBezTo>
                        <a:pt x="4496" y="11460"/>
                        <a:pt x="4343" y="11612"/>
                        <a:pt x="4343" y="11796"/>
                      </a:cubicBezTo>
                      <a:cubicBezTo>
                        <a:pt x="4343" y="11983"/>
                        <a:pt x="4496" y="12132"/>
                        <a:pt x="4682" y="12132"/>
                      </a:cubicBezTo>
                      <a:lnTo>
                        <a:pt x="5010" y="12132"/>
                      </a:lnTo>
                      <a:cubicBezTo>
                        <a:pt x="5195" y="12132"/>
                        <a:pt x="5349" y="11983"/>
                        <a:pt x="5349" y="11796"/>
                      </a:cubicBezTo>
                      <a:cubicBezTo>
                        <a:pt x="5349" y="11612"/>
                        <a:pt x="5195" y="11460"/>
                        <a:pt x="5010" y="11460"/>
                      </a:cubicBezTo>
                      <a:lnTo>
                        <a:pt x="4682" y="11460"/>
                      </a:lnTo>
                      <a:close/>
                      <a:moveTo>
                        <a:pt x="6853" y="11460"/>
                      </a:moveTo>
                      <a:cubicBezTo>
                        <a:pt x="6666" y="11460"/>
                        <a:pt x="6514" y="11612"/>
                        <a:pt x="6514" y="11796"/>
                      </a:cubicBezTo>
                      <a:cubicBezTo>
                        <a:pt x="6514" y="11983"/>
                        <a:pt x="6666" y="12132"/>
                        <a:pt x="6853" y="12132"/>
                      </a:cubicBezTo>
                      <a:lnTo>
                        <a:pt x="7181" y="12132"/>
                      </a:lnTo>
                      <a:cubicBezTo>
                        <a:pt x="7368" y="12132"/>
                        <a:pt x="7520" y="11983"/>
                        <a:pt x="7520" y="11796"/>
                      </a:cubicBezTo>
                      <a:cubicBezTo>
                        <a:pt x="7520" y="11612"/>
                        <a:pt x="7368" y="11460"/>
                        <a:pt x="7181" y="11460"/>
                      </a:cubicBezTo>
                      <a:lnTo>
                        <a:pt x="6853" y="11460"/>
                      </a:lnTo>
                      <a:close/>
                      <a:moveTo>
                        <a:pt x="9375" y="11460"/>
                      </a:moveTo>
                      <a:cubicBezTo>
                        <a:pt x="9189" y="11460"/>
                        <a:pt x="9047" y="11612"/>
                        <a:pt x="9047" y="11796"/>
                      </a:cubicBezTo>
                      <a:cubicBezTo>
                        <a:pt x="9047" y="11983"/>
                        <a:pt x="9189" y="12132"/>
                        <a:pt x="9375" y="12132"/>
                      </a:cubicBezTo>
                      <a:lnTo>
                        <a:pt x="9714" y="12132"/>
                      </a:lnTo>
                      <a:cubicBezTo>
                        <a:pt x="9901" y="12132"/>
                        <a:pt x="10054" y="11983"/>
                        <a:pt x="10054" y="11796"/>
                      </a:cubicBezTo>
                      <a:cubicBezTo>
                        <a:pt x="10054" y="11612"/>
                        <a:pt x="9901" y="11460"/>
                        <a:pt x="9714" y="11460"/>
                      </a:cubicBezTo>
                      <a:lnTo>
                        <a:pt x="9375" y="11460"/>
                      </a:lnTo>
                      <a:close/>
                      <a:moveTo>
                        <a:pt x="11558" y="11460"/>
                      </a:moveTo>
                      <a:cubicBezTo>
                        <a:pt x="11370" y="11460"/>
                        <a:pt x="11218" y="11612"/>
                        <a:pt x="11218" y="11796"/>
                      </a:cubicBezTo>
                      <a:cubicBezTo>
                        <a:pt x="11218" y="11983"/>
                        <a:pt x="11370" y="12132"/>
                        <a:pt x="11558" y="12132"/>
                      </a:cubicBezTo>
                      <a:lnTo>
                        <a:pt x="11897" y="12132"/>
                      </a:lnTo>
                      <a:cubicBezTo>
                        <a:pt x="12083" y="12132"/>
                        <a:pt x="12225" y="11983"/>
                        <a:pt x="12225" y="11796"/>
                      </a:cubicBezTo>
                      <a:cubicBezTo>
                        <a:pt x="12225" y="11612"/>
                        <a:pt x="12083" y="11460"/>
                        <a:pt x="11897" y="11460"/>
                      </a:cubicBezTo>
                      <a:lnTo>
                        <a:pt x="11558" y="11460"/>
                      </a:lnTo>
                      <a:close/>
                      <a:moveTo>
                        <a:pt x="13729" y="11460"/>
                      </a:moveTo>
                      <a:cubicBezTo>
                        <a:pt x="13543" y="11460"/>
                        <a:pt x="13390" y="11612"/>
                        <a:pt x="13390" y="11796"/>
                      </a:cubicBezTo>
                      <a:cubicBezTo>
                        <a:pt x="13390" y="11983"/>
                        <a:pt x="13543" y="12132"/>
                        <a:pt x="13729" y="12132"/>
                      </a:cubicBezTo>
                      <a:lnTo>
                        <a:pt x="14057" y="12132"/>
                      </a:lnTo>
                      <a:cubicBezTo>
                        <a:pt x="14244" y="12132"/>
                        <a:pt x="14396" y="11983"/>
                        <a:pt x="14396" y="11796"/>
                      </a:cubicBezTo>
                      <a:cubicBezTo>
                        <a:pt x="14396" y="11612"/>
                        <a:pt x="14244" y="11460"/>
                        <a:pt x="14057" y="11460"/>
                      </a:cubicBezTo>
                      <a:lnTo>
                        <a:pt x="13729" y="11460"/>
                      </a:lnTo>
                      <a:close/>
                      <a:moveTo>
                        <a:pt x="16251" y="11460"/>
                      </a:moveTo>
                      <a:cubicBezTo>
                        <a:pt x="16064" y="11460"/>
                        <a:pt x="15923" y="11612"/>
                        <a:pt x="15923" y="11796"/>
                      </a:cubicBezTo>
                      <a:cubicBezTo>
                        <a:pt x="15923" y="11983"/>
                        <a:pt x="16064" y="12132"/>
                        <a:pt x="16251" y="12132"/>
                      </a:cubicBezTo>
                      <a:lnTo>
                        <a:pt x="16590" y="12132"/>
                      </a:lnTo>
                      <a:cubicBezTo>
                        <a:pt x="16776" y="12132"/>
                        <a:pt x="16929" y="11983"/>
                        <a:pt x="16929" y="11796"/>
                      </a:cubicBezTo>
                      <a:cubicBezTo>
                        <a:pt x="16929" y="11612"/>
                        <a:pt x="16776" y="11460"/>
                        <a:pt x="16590" y="11460"/>
                      </a:cubicBezTo>
                      <a:lnTo>
                        <a:pt x="16251" y="11460"/>
                      </a:lnTo>
                      <a:close/>
                      <a:moveTo>
                        <a:pt x="4682" y="13610"/>
                      </a:moveTo>
                      <a:cubicBezTo>
                        <a:pt x="4496" y="13610"/>
                        <a:pt x="4343" y="13762"/>
                        <a:pt x="4343" y="13946"/>
                      </a:cubicBezTo>
                      <a:cubicBezTo>
                        <a:pt x="4343" y="14131"/>
                        <a:pt x="4496" y="14282"/>
                        <a:pt x="4682" y="14282"/>
                      </a:cubicBezTo>
                      <a:lnTo>
                        <a:pt x="5010" y="14282"/>
                      </a:lnTo>
                      <a:cubicBezTo>
                        <a:pt x="5195" y="14282"/>
                        <a:pt x="5349" y="14131"/>
                        <a:pt x="5349" y="13946"/>
                      </a:cubicBezTo>
                      <a:cubicBezTo>
                        <a:pt x="5349" y="13762"/>
                        <a:pt x="5195" y="13610"/>
                        <a:pt x="5010" y="13610"/>
                      </a:cubicBezTo>
                      <a:lnTo>
                        <a:pt x="4682" y="13610"/>
                      </a:lnTo>
                      <a:close/>
                      <a:moveTo>
                        <a:pt x="6853" y="13610"/>
                      </a:moveTo>
                      <a:cubicBezTo>
                        <a:pt x="6666" y="13610"/>
                        <a:pt x="6514" y="13762"/>
                        <a:pt x="6514" y="13946"/>
                      </a:cubicBezTo>
                      <a:cubicBezTo>
                        <a:pt x="6514" y="14131"/>
                        <a:pt x="6666" y="14282"/>
                        <a:pt x="6853" y="14282"/>
                      </a:cubicBezTo>
                      <a:lnTo>
                        <a:pt x="7181" y="14282"/>
                      </a:lnTo>
                      <a:cubicBezTo>
                        <a:pt x="7368" y="14282"/>
                        <a:pt x="7520" y="14131"/>
                        <a:pt x="7520" y="13946"/>
                      </a:cubicBezTo>
                      <a:cubicBezTo>
                        <a:pt x="7520" y="13762"/>
                        <a:pt x="7368" y="13610"/>
                        <a:pt x="7181" y="13610"/>
                      </a:cubicBezTo>
                      <a:lnTo>
                        <a:pt x="6853" y="13610"/>
                      </a:lnTo>
                      <a:close/>
                      <a:moveTo>
                        <a:pt x="9375" y="13610"/>
                      </a:moveTo>
                      <a:cubicBezTo>
                        <a:pt x="9189" y="13610"/>
                        <a:pt x="9047" y="13762"/>
                        <a:pt x="9047" y="13946"/>
                      </a:cubicBezTo>
                      <a:cubicBezTo>
                        <a:pt x="9047" y="14131"/>
                        <a:pt x="9189" y="14282"/>
                        <a:pt x="9375" y="14282"/>
                      </a:cubicBezTo>
                      <a:lnTo>
                        <a:pt x="9714" y="14282"/>
                      </a:lnTo>
                      <a:cubicBezTo>
                        <a:pt x="9901" y="14282"/>
                        <a:pt x="10054" y="14131"/>
                        <a:pt x="10054" y="13946"/>
                      </a:cubicBezTo>
                      <a:cubicBezTo>
                        <a:pt x="10054" y="13762"/>
                        <a:pt x="9901" y="13610"/>
                        <a:pt x="9714" y="13610"/>
                      </a:cubicBezTo>
                      <a:lnTo>
                        <a:pt x="9375" y="13610"/>
                      </a:lnTo>
                      <a:close/>
                      <a:moveTo>
                        <a:pt x="11558" y="13610"/>
                      </a:moveTo>
                      <a:cubicBezTo>
                        <a:pt x="11370" y="13610"/>
                        <a:pt x="11218" y="13762"/>
                        <a:pt x="11218" y="13946"/>
                      </a:cubicBezTo>
                      <a:cubicBezTo>
                        <a:pt x="11218" y="14131"/>
                        <a:pt x="11370" y="14282"/>
                        <a:pt x="11558" y="14282"/>
                      </a:cubicBezTo>
                      <a:lnTo>
                        <a:pt x="11897" y="14282"/>
                      </a:lnTo>
                      <a:cubicBezTo>
                        <a:pt x="12083" y="14282"/>
                        <a:pt x="12225" y="14131"/>
                        <a:pt x="12225" y="13946"/>
                      </a:cubicBezTo>
                      <a:cubicBezTo>
                        <a:pt x="12225" y="13762"/>
                        <a:pt x="12083" y="13610"/>
                        <a:pt x="11897" y="13610"/>
                      </a:cubicBezTo>
                      <a:lnTo>
                        <a:pt x="11558" y="13610"/>
                      </a:lnTo>
                      <a:close/>
                      <a:moveTo>
                        <a:pt x="13729" y="13610"/>
                      </a:moveTo>
                      <a:cubicBezTo>
                        <a:pt x="13543" y="13610"/>
                        <a:pt x="13390" y="13762"/>
                        <a:pt x="13390" y="13946"/>
                      </a:cubicBezTo>
                      <a:cubicBezTo>
                        <a:pt x="13390" y="14131"/>
                        <a:pt x="13543" y="14282"/>
                        <a:pt x="13729" y="14282"/>
                      </a:cubicBezTo>
                      <a:lnTo>
                        <a:pt x="14057" y="14282"/>
                      </a:lnTo>
                      <a:cubicBezTo>
                        <a:pt x="14244" y="14282"/>
                        <a:pt x="14396" y="14131"/>
                        <a:pt x="14396" y="13946"/>
                      </a:cubicBezTo>
                      <a:cubicBezTo>
                        <a:pt x="14396" y="13762"/>
                        <a:pt x="14244" y="13610"/>
                        <a:pt x="14057" y="13610"/>
                      </a:cubicBezTo>
                      <a:lnTo>
                        <a:pt x="13729" y="13610"/>
                      </a:lnTo>
                      <a:close/>
                      <a:moveTo>
                        <a:pt x="16251" y="13610"/>
                      </a:moveTo>
                      <a:cubicBezTo>
                        <a:pt x="16064" y="13610"/>
                        <a:pt x="15923" y="13762"/>
                        <a:pt x="15923" y="13946"/>
                      </a:cubicBezTo>
                      <a:cubicBezTo>
                        <a:pt x="15923" y="14131"/>
                        <a:pt x="16064" y="14282"/>
                        <a:pt x="16251" y="14282"/>
                      </a:cubicBezTo>
                      <a:lnTo>
                        <a:pt x="16590" y="14282"/>
                      </a:lnTo>
                      <a:cubicBezTo>
                        <a:pt x="16776" y="14282"/>
                        <a:pt x="16929" y="14131"/>
                        <a:pt x="16929" y="13946"/>
                      </a:cubicBezTo>
                      <a:cubicBezTo>
                        <a:pt x="16929" y="13762"/>
                        <a:pt x="16776" y="13610"/>
                        <a:pt x="16590" y="13610"/>
                      </a:cubicBezTo>
                      <a:lnTo>
                        <a:pt x="16251" y="13610"/>
                      </a:lnTo>
                      <a:close/>
                      <a:moveTo>
                        <a:pt x="4682" y="15402"/>
                      </a:moveTo>
                      <a:cubicBezTo>
                        <a:pt x="4496" y="15402"/>
                        <a:pt x="4343" y="15553"/>
                        <a:pt x="4343" y="15738"/>
                      </a:cubicBezTo>
                      <a:cubicBezTo>
                        <a:pt x="4343" y="15922"/>
                        <a:pt x="4496" y="16074"/>
                        <a:pt x="4682" y="16074"/>
                      </a:cubicBezTo>
                      <a:lnTo>
                        <a:pt x="5010" y="16074"/>
                      </a:lnTo>
                      <a:cubicBezTo>
                        <a:pt x="5195" y="16074"/>
                        <a:pt x="5349" y="15922"/>
                        <a:pt x="5349" y="15738"/>
                      </a:cubicBezTo>
                      <a:cubicBezTo>
                        <a:pt x="5349" y="15553"/>
                        <a:pt x="5195" y="15402"/>
                        <a:pt x="5010" y="15402"/>
                      </a:cubicBezTo>
                      <a:lnTo>
                        <a:pt x="4682" y="15402"/>
                      </a:lnTo>
                      <a:close/>
                      <a:moveTo>
                        <a:pt x="6853" y="15402"/>
                      </a:moveTo>
                      <a:cubicBezTo>
                        <a:pt x="6666" y="15402"/>
                        <a:pt x="6514" y="15553"/>
                        <a:pt x="6514" y="15738"/>
                      </a:cubicBezTo>
                      <a:cubicBezTo>
                        <a:pt x="6514" y="15922"/>
                        <a:pt x="6666" y="16074"/>
                        <a:pt x="6853" y="16074"/>
                      </a:cubicBezTo>
                      <a:lnTo>
                        <a:pt x="7181" y="16074"/>
                      </a:lnTo>
                      <a:cubicBezTo>
                        <a:pt x="7368" y="16074"/>
                        <a:pt x="7520" y="15922"/>
                        <a:pt x="7520" y="15738"/>
                      </a:cubicBezTo>
                      <a:cubicBezTo>
                        <a:pt x="7520" y="15553"/>
                        <a:pt x="7368" y="15402"/>
                        <a:pt x="7181" y="15402"/>
                      </a:cubicBezTo>
                      <a:lnTo>
                        <a:pt x="6853" y="15402"/>
                      </a:lnTo>
                      <a:close/>
                      <a:moveTo>
                        <a:pt x="9375" y="15402"/>
                      </a:moveTo>
                      <a:cubicBezTo>
                        <a:pt x="9189" y="15402"/>
                        <a:pt x="9047" y="15553"/>
                        <a:pt x="9047" y="15738"/>
                      </a:cubicBezTo>
                      <a:cubicBezTo>
                        <a:pt x="9047" y="15922"/>
                        <a:pt x="9189" y="16074"/>
                        <a:pt x="9375" y="16074"/>
                      </a:cubicBezTo>
                      <a:lnTo>
                        <a:pt x="9714" y="16074"/>
                      </a:lnTo>
                      <a:cubicBezTo>
                        <a:pt x="9901" y="16074"/>
                        <a:pt x="10054" y="15922"/>
                        <a:pt x="10054" y="15738"/>
                      </a:cubicBezTo>
                      <a:cubicBezTo>
                        <a:pt x="10054" y="15553"/>
                        <a:pt x="9901" y="15402"/>
                        <a:pt x="9714" y="15402"/>
                      </a:cubicBezTo>
                      <a:lnTo>
                        <a:pt x="9375" y="15402"/>
                      </a:lnTo>
                      <a:close/>
                      <a:moveTo>
                        <a:pt x="11558" y="15402"/>
                      </a:moveTo>
                      <a:cubicBezTo>
                        <a:pt x="11370" y="15402"/>
                        <a:pt x="11218" y="15553"/>
                        <a:pt x="11218" y="15738"/>
                      </a:cubicBezTo>
                      <a:cubicBezTo>
                        <a:pt x="11218" y="15922"/>
                        <a:pt x="11370" y="16074"/>
                        <a:pt x="11558" y="16074"/>
                      </a:cubicBezTo>
                      <a:lnTo>
                        <a:pt x="11897" y="16074"/>
                      </a:lnTo>
                      <a:cubicBezTo>
                        <a:pt x="12083" y="16074"/>
                        <a:pt x="12225" y="15922"/>
                        <a:pt x="12225" y="15738"/>
                      </a:cubicBezTo>
                      <a:cubicBezTo>
                        <a:pt x="12225" y="15553"/>
                        <a:pt x="12083" y="15402"/>
                        <a:pt x="11897" y="15402"/>
                      </a:cubicBezTo>
                      <a:lnTo>
                        <a:pt x="11558" y="15402"/>
                      </a:lnTo>
                      <a:close/>
                      <a:moveTo>
                        <a:pt x="13729" y="15402"/>
                      </a:moveTo>
                      <a:cubicBezTo>
                        <a:pt x="13543" y="15402"/>
                        <a:pt x="13390" y="15553"/>
                        <a:pt x="13390" y="15738"/>
                      </a:cubicBezTo>
                      <a:cubicBezTo>
                        <a:pt x="13390" y="15922"/>
                        <a:pt x="13543" y="16074"/>
                        <a:pt x="13729" y="16074"/>
                      </a:cubicBezTo>
                      <a:lnTo>
                        <a:pt x="14057" y="16074"/>
                      </a:lnTo>
                      <a:cubicBezTo>
                        <a:pt x="14244" y="16074"/>
                        <a:pt x="14396" y="15922"/>
                        <a:pt x="14396" y="15738"/>
                      </a:cubicBezTo>
                      <a:cubicBezTo>
                        <a:pt x="14396" y="15553"/>
                        <a:pt x="14244" y="15402"/>
                        <a:pt x="14057" y="15402"/>
                      </a:cubicBezTo>
                      <a:lnTo>
                        <a:pt x="13729" y="15402"/>
                      </a:lnTo>
                      <a:close/>
                      <a:moveTo>
                        <a:pt x="16251" y="15402"/>
                      </a:moveTo>
                      <a:cubicBezTo>
                        <a:pt x="16064" y="15402"/>
                        <a:pt x="15923" y="15553"/>
                        <a:pt x="15923" y="15738"/>
                      </a:cubicBezTo>
                      <a:cubicBezTo>
                        <a:pt x="15923" y="15922"/>
                        <a:pt x="16064" y="16074"/>
                        <a:pt x="16251" y="16074"/>
                      </a:cubicBezTo>
                      <a:lnTo>
                        <a:pt x="16590" y="16074"/>
                      </a:lnTo>
                      <a:cubicBezTo>
                        <a:pt x="16776" y="16074"/>
                        <a:pt x="16929" y="15922"/>
                        <a:pt x="16929" y="15738"/>
                      </a:cubicBezTo>
                      <a:cubicBezTo>
                        <a:pt x="16929" y="15553"/>
                        <a:pt x="16776" y="15402"/>
                        <a:pt x="16590" y="15402"/>
                      </a:cubicBezTo>
                      <a:lnTo>
                        <a:pt x="16251" y="15402"/>
                      </a:lnTo>
                      <a:close/>
                      <a:moveTo>
                        <a:pt x="4682" y="17552"/>
                      </a:moveTo>
                      <a:cubicBezTo>
                        <a:pt x="4496" y="17552"/>
                        <a:pt x="4343" y="17704"/>
                        <a:pt x="4343" y="17888"/>
                      </a:cubicBezTo>
                      <a:cubicBezTo>
                        <a:pt x="4343" y="18073"/>
                        <a:pt x="4496" y="18224"/>
                        <a:pt x="4682" y="18224"/>
                      </a:cubicBezTo>
                      <a:lnTo>
                        <a:pt x="5010" y="18224"/>
                      </a:lnTo>
                      <a:cubicBezTo>
                        <a:pt x="5195" y="18224"/>
                        <a:pt x="5349" y="18073"/>
                        <a:pt x="5349" y="17888"/>
                      </a:cubicBezTo>
                      <a:cubicBezTo>
                        <a:pt x="5349" y="17704"/>
                        <a:pt x="5195" y="17552"/>
                        <a:pt x="5010" y="17552"/>
                      </a:cubicBezTo>
                      <a:lnTo>
                        <a:pt x="4682" y="17552"/>
                      </a:lnTo>
                      <a:close/>
                      <a:moveTo>
                        <a:pt x="6853" y="17552"/>
                      </a:moveTo>
                      <a:cubicBezTo>
                        <a:pt x="6666" y="17552"/>
                        <a:pt x="6514" y="17704"/>
                        <a:pt x="6514" y="17888"/>
                      </a:cubicBezTo>
                      <a:cubicBezTo>
                        <a:pt x="6514" y="18073"/>
                        <a:pt x="6666" y="18224"/>
                        <a:pt x="6853" y="18224"/>
                      </a:cubicBezTo>
                      <a:lnTo>
                        <a:pt x="14272" y="18224"/>
                      </a:lnTo>
                      <a:cubicBezTo>
                        <a:pt x="14460" y="18224"/>
                        <a:pt x="14611" y="18073"/>
                        <a:pt x="14611" y="17888"/>
                      </a:cubicBezTo>
                      <a:cubicBezTo>
                        <a:pt x="14611" y="17704"/>
                        <a:pt x="14460" y="17552"/>
                        <a:pt x="14272" y="17552"/>
                      </a:cubicBezTo>
                      <a:lnTo>
                        <a:pt x="6853" y="17552"/>
                      </a:lnTo>
                      <a:close/>
                      <a:moveTo>
                        <a:pt x="16251" y="17552"/>
                      </a:moveTo>
                      <a:cubicBezTo>
                        <a:pt x="16064" y="17552"/>
                        <a:pt x="15923" y="17704"/>
                        <a:pt x="15923" y="17888"/>
                      </a:cubicBezTo>
                      <a:cubicBezTo>
                        <a:pt x="15923" y="18073"/>
                        <a:pt x="16064" y="18224"/>
                        <a:pt x="16251" y="18224"/>
                      </a:cubicBezTo>
                      <a:lnTo>
                        <a:pt x="16590" y="18224"/>
                      </a:lnTo>
                      <a:cubicBezTo>
                        <a:pt x="16776" y="18224"/>
                        <a:pt x="16929" y="18073"/>
                        <a:pt x="16929" y="17888"/>
                      </a:cubicBezTo>
                      <a:cubicBezTo>
                        <a:pt x="16929" y="17704"/>
                        <a:pt x="16776" y="17552"/>
                        <a:pt x="16590" y="17552"/>
                      </a:cubicBezTo>
                      <a:lnTo>
                        <a:pt x="16251" y="17552"/>
                      </a:lnTo>
                      <a:close/>
                    </a:path>
                  </a:pathLst>
                </a:custGeom>
                <a:solidFill>
                  <a:srgbClr val="FFFFFF"/>
                </a:solidFill>
                <a:ln w="12700" cap="flat">
                  <a:noFill/>
                  <a:miter lim="400000"/>
                </a:ln>
                <a:effectLst/>
              </p:spPr>
              <p:txBody>
                <a:bodyPr anchor="ctr"/>
                <a:lstStyle/>
                <a:p>
                  <a:pPr algn="ctr"/>
                  <a:endParaRPr dirty="0"/>
                </a:p>
              </p:txBody>
            </p:sp>
          </p:grpSp>
          <p:grpSp>
            <p:nvGrpSpPr>
              <p:cNvPr id="24" name="Group 21"/>
              <p:cNvGrpSpPr/>
              <p:nvPr/>
            </p:nvGrpSpPr>
            <p:grpSpPr>
              <a:xfrm>
                <a:off x="2556988" y="3689043"/>
                <a:ext cx="635001" cy="635001"/>
                <a:chOff x="0" y="0"/>
                <a:chExt cx="1270000" cy="1270000"/>
              </a:xfrm>
            </p:grpSpPr>
            <p:sp>
              <p:nvSpPr>
                <p:cNvPr id="28" name="Freeform: Shape 22"/>
                <p:cNvSpPr/>
                <p:nvPr/>
              </p:nvSpPr>
              <p:spPr>
                <a:xfrm>
                  <a:off x="0" y="0"/>
                  <a:ext cx="1270000" cy="1270000"/>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chemeClr val="accent2"/>
                </a:solidFill>
                <a:ln w="12700" cap="flat">
                  <a:noFill/>
                  <a:miter lim="400000"/>
                </a:ln>
                <a:effectLst/>
              </p:spPr>
              <p:txBody>
                <a:bodyPr anchor="ctr"/>
                <a:lstStyle/>
                <a:p>
                  <a:pPr algn="ctr"/>
                  <a:endParaRPr dirty="0"/>
                </a:p>
              </p:txBody>
            </p:sp>
            <p:sp>
              <p:nvSpPr>
                <p:cNvPr id="29" name="Freeform: Shape 23"/>
                <p:cNvSpPr/>
                <p:nvPr/>
              </p:nvSpPr>
              <p:spPr>
                <a:xfrm>
                  <a:off x="194871" y="207571"/>
                  <a:ext cx="854858" cy="854858"/>
                </a:xfrm>
                <a:custGeom>
                  <a:avLst/>
                  <a:gdLst/>
                  <a:ahLst/>
                  <a:cxnLst>
                    <a:cxn ang="0">
                      <a:pos x="wd2" y="hd2"/>
                    </a:cxn>
                    <a:cxn ang="5400000">
                      <a:pos x="wd2" y="hd2"/>
                    </a:cxn>
                    <a:cxn ang="10800000">
                      <a:pos x="wd2" y="hd2"/>
                    </a:cxn>
                    <a:cxn ang="16200000">
                      <a:pos x="wd2" y="hd2"/>
                    </a:cxn>
                  </a:cxnLst>
                  <a:rect l="0" t="0" r="r" b="b"/>
                  <a:pathLst>
                    <a:path w="21600" h="21600" extrusionOk="0">
                      <a:moveTo>
                        <a:pt x="11216" y="0"/>
                      </a:moveTo>
                      <a:cubicBezTo>
                        <a:pt x="10861" y="0"/>
                        <a:pt x="10570" y="290"/>
                        <a:pt x="10570" y="646"/>
                      </a:cubicBezTo>
                      <a:lnTo>
                        <a:pt x="10570" y="2571"/>
                      </a:lnTo>
                      <a:cubicBezTo>
                        <a:pt x="10570" y="2926"/>
                        <a:pt x="10861" y="3217"/>
                        <a:pt x="11216" y="3217"/>
                      </a:cubicBezTo>
                      <a:cubicBezTo>
                        <a:pt x="11573" y="3217"/>
                        <a:pt x="11848" y="2926"/>
                        <a:pt x="11848" y="2571"/>
                      </a:cubicBezTo>
                      <a:lnTo>
                        <a:pt x="11848" y="646"/>
                      </a:lnTo>
                      <a:cubicBezTo>
                        <a:pt x="11848" y="290"/>
                        <a:pt x="11571" y="0"/>
                        <a:pt x="11216" y="0"/>
                      </a:cubicBezTo>
                      <a:close/>
                      <a:moveTo>
                        <a:pt x="3863" y="2757"/>
                      </a:moveTo>
                      <a:cubicBezTo>
                        <a:pt x="3699" y="2757"/>
                        <a:pt x="3529" y="2818"/>
                        <a:pt x="3404" y="2944"/>
                      </a:cubicBezTo>
                      <a:cubicBezTo>
                        <a:pt x="3151" y="3196"/>
                        <a:pt x="3152" y="3612"/>
                        <a:pt x="3404" y="3863"/>
                      </a:cubicBezTo>
                      <a:lnTo>
                        <a:pt x="4768" y="5228"/>
                      </a:lnTo>
                      <a:cubicBezTo>
                        <a:pt x="4893" y="5354"/>
                        <a:pt x="5065" y="5414"/>
                        <a:pt x="5228" y="5414"/>
                      </a:cubicBezTo>
                      <a:cubicBezTo>
                        <a:pt x="5394" y="5414"/>
                        <a:pt x="5547" y="5354"/>
                        <a:pt x="5673" y="5228"/>
                      </a:cubicBezTo>
                      <a:cubicBezTo>
                        <a:pt x="5924" y="4976"/>
                        <a:pt x="5924" y="4560"/>
                        <a:pt x="5673" y="4309"/>
                      </a:cubicBezTo>
                      <a:lnTo>
                        <a:pt x="4309" y="2944"/>
                      </a:lnTo>
                      <a:cubicBezTo>
                        <a:pt x="4183" y="2818"/>
                        <a:pt x="4028" y="2757"/>
                        <a:pt x="3863" y="2757"/>
                      </a:cubicBezTo>
                      <a:close/>
                      <a:moveTo>
                        <a:pt x="18096" y="2757"/>
                      </a:moveTo>
                      <a:cubicBezTo>
                        <a:pt x="17931" y="2757"/>
                        <a:pt x="17762" y="2818"/>
                        <a:pt x="17636" y="2944"/>
                      </a:cubicBezTo>
                      <a:lnTo>
                        <a:pt x="16272" y="4309"/>
                      </a:lnTo>
                      <a:cubicBezTo>
                        <a:pt x="16020" y="4560"/>
                        <a:pt x="16020" y="4976"/>
                        <a:pt x="16272" y="5228"/>
                      </a:cubicBezTo>
                      <a:cubicBezTo>
                        <a:pt x="16397" y="5354"/>
                        <a:pt x="16566" y="5414"/>
                        <a:pt x="16731" y="5414"/>
                      </a:cubicBezTo>
                      <a:cubicBezTo>
                        <a:pt x="16897" y="5414"/>
                        <a:pt x="17051" y="5354"/>
                        <a:pt x="17177" y="5228"/>
                      </a:cubicBezTo>
                      <a:lnTo>
                        <a:pt x="18541" y="3863"/>
                      </a:lnTo>
                      <a:cubicBezTo>
                        <a:pt x="18793" y="3612"/>
                        <a:pt x="18793" y="3196"/>
                        <a:pt x="18541" y="2944"/>
                      </a:cubicBezTo>
                      <a:cubicBezTo>
                        <a:pt x="18415" y="2818"/>
                        <a:pt x="18260" y="2757"/>
                        <a:pt x="18096" y="2757"/>
                      </a:cubicBezTo>
                      <a:close/>
                      <a:moveTo>
                        <a:pt x="10944" y="3677"/>
                      </a:moveTo>
                      <a:cubicBezTo>
                        <a:pt x="7184" y="3677"/>
                        <a:pt x="4136" y="6741"/>
                        <a:pt x="4136" y="10498"/>
                      </a:cubicBezTo>
                      <a:cubicBezTo>
                        <a:pt x="4136" y="14258"/>
                        <a:pt x="7184" y="17306"/>
                        <a:pt x="10944" y="17306"/>
                      </a:cubicBezTo>
                      <a:cubicBezTo>
                        <a:pt x="14702" y="17306"/>
                        <a:pt x="17765" y="14258"/>
                        <a:pt x="17765" y="10498"/>
                      </a:cubicBezTo>
                      <a:cubicBezTo>
                        <a:pt x="17765" y="6741"/>
                        <a:pt x="14702" y="3677"/>
                        <a:pt x="10944" y="3677"/>
                      </a:cubicBezTo>
                      <a:close/>
                      <a:moveTo>
                        <a:pt x="10944" y="4969"/>
                      </a:moveTo>
                      <a:cubicBezTo>
                        <a:pt x="13991" y="4969"/>
                        <a:pt x="16473" y="7452"/>
                        <a:pt x="16473" y="10498"/>
                      </a:cubicBezTo>
                      <a:cubicBezTo>
                        <a:pt x="16473" y="13548"/>
                        <a:pt x="13991" y="16028"/>
                        <a:pt x="10944" y="16028"/>
                      </a:cubicBezTo>
                      <a:cubicBezTo>
                        <a:pt x="7895" y="16028"/>
                        <a:pt x="5414" y="13548"/>
                        <a:pt x="5414" y="10498"/>
                      </a:cubicBezTo>
                      <a:cubicBezTo>
                        <a:pt x="5414" y="7452"/>
                        <a:pt x="7895" y="4969"/>
                        <a:pt x="10944" y="4969"/>
                      </a:cubicBezTo>
                      <a:close/>
                      <a:moveTo>
                        <a:pt x="10599" y="5974"/>
                      </a:moveTo>
                      <a:cubicBezTo>
                        <a:pt x="9292" y="5974"/>
                        <a:pt x="8062" y="6676"/>
                        <a:pt x="7396" y="7798"/>
                      </a:cubicBezTo>
                      <a:cubicBezTo>
                        <a:pt x="7306" y="7953"/>
                        <a:pt x="7359" y="8152"/>
                        <a:pt x="7511" y="8244"/>
                      </a:cubicBezTo>
                      <a:cubicBezTo>
                        <a:pt x="7563" y="8275"/>
                        <a:pt x="7614" y="8287"/>
                        <a:pt x="7669" y="8287"/>
                      </a:cubicBezTo>
                      <a:cubicBezTo>
                        <a:pt x="7780" y="8287"/>
                        <a:pt x="7881" y="8229"/>
                        <a:pt x="7942" y="8129"/>
                      </a:cubicBezTo>
                      <a:cubicBezTo>
                        <a:pt x="8492" y="7199"/>
                        <a:pt x="9519" y="6621"/>
                        <a:pt x="10599" y="6621"/>
                      </a:cubicBezTo>
                      <a:cubicBezTo>
                        <a:pt x="10777" y="6621"/>
                        <a:pt x="10915" y="6482"/>
                        <a:pt x="10915" y="6305"/>
                      </a:cubicBezTo>
                      <a:cubicBezTo>
                        <a:pt x="10915" y="6127"/>
                        <a:pt x="10777" y="5974"/>
                        <a:pt x="10599" y="5974"/>
                      </a:cubicBezTo>
                      <a:close/>
                      <a:moveTo>
                        <a:pt x="7368" y="8746"/>
                      </a:moveTo>
                      <a:cubicBezTo>
                        <a:pt x="7197" y="8707"/>
                        <a:pt x="7021" y="8815"/>
                        <a:pt x="6980" y="8990"/>
                      </a:cubicBezTo>
                      <a:cubicBezTo>
                        <a:pt x="6917" y="9256"/>
                        <a:pt x="6894" y="9408"/>
                        <a:pt x="6894" y="9709"/>
                      </a:cubicBezTo>
                      <a:cubicBezTo>
                        <a:pt x="6894" y="9888"/>
                        <a:pt x="7031" y="10039"/>
                        <a:pt x="7210" y="10039"/>
                      </a:cubicBezTo>
                      <a:cubicBezTo>
                        <a:pt x="7387" y="10039"/>
                        <a:pt x="7540" y="9888"/>
                        <a:pt x="7540" y="9709"/>
                      </a:cubicBezTo>
                      <a:cubicBezTo>
                        <a:pt x="7540" y="9479"/>
                        <a:pt x="7555" y="9373"/>
                        <a:pt x="7612" y="9134"/>
                      </a:cubicBezTo>
                      <a:cubicBezTo>
                        <a:pt x="7652" y="8960"/>
                        <a:pt x="7542" y="8788"/>
                        <a:pt x="7368" y="8746"/>
                      </a:cubicBezTo>
                      <a:close/>
                      <a:moveTo>
                        <a:pt x="646" y="10111"/>
                      </a:moveTo>
                      <a:cubicBezTo>
                        <a:pt x="291" y="10111"/>
                        <a:pt x="0" y="10401"/>
                        <a:pt x="0" y="10757"/>
                      </a:cubicBezTo>
                      <a:cubicBezTo>
                        <a:pt x="0" y="11112"/>
                        <a:pt x="291" y="11403"/>
                        <a:pt x="646" y="11403"/>
                      </a:cubicBezTo>
                      <a:lnTo>
                        <a:pt x="2571" y="11403"/>
                      </a:lnTo>
                      <a:cubicBezTo>
                        <a:pt x="2926" y="11403"/>
                        <a:pt x="3217" y="11112"/>
                        <a:pt x="3217" y="10757"/>
                      </a:cubicBezTo>
                      <a:cubicBezTo>
                        <a:pt x="3217" y="10401"/>
                        <a:pt x="2926" y="10111"/>
                        <a:pt x="2571" y="10111"/>
                      </a:cubicBezTo>
                      <a:lnTo>
                        <a:pt x="646" y="10111"/>
                      </a:lnTo>
                      <a:close/>
                      <a:moveTo>
                        <a:pt x="19029" y="10111"/>
                      </a:moveTo>
                      <a:cubicBezTo>
                        <a:pt x="18674" y="10111"/>
                        <a:pt x="18383" y="10401"/>
                        <a:pt x="18383" y="10757"/>
                      </a:cubicBezTo>
                      <a:cubicBezTo>
                        <a:pt x="18383" y="11112"/>
                        <a:pt x="18674" y="11403"/>
                        <a:pt x="19029" y="11403"/>
                      </a:cubicBezTo>
                      <a:lnTo>
                        <a:pt x="20954" y="11403"/>
                      </a:lnTo>
                      <a:cubicBezTo>
                        <a:pt x="21309" y="11403"/>
                        <a:pt x="21600" y="11112"/>
                        <a:pt x="21600" y="10757"/>
                      </a:cubicBezTo>
                      <a:cubicBezTo>
                        <a:pt x="21600" y="10401"/>
                        <a:pt x="21309" y="10111"/>
                        <a:pt x="20954" y="10111"/>
                      </a:cubicBezTo>
                      <a:lnTo>
                        <a:pt x="19029" y="10111"/>
                      </a:lnTo>
                      <a:close/>
                      <a:moveTo>
                        <a:pt x="5228" y="15626"/>
                      </a:moveTo>
                      <a:cubicBezTo>
                        <a:pt x="5063" y="15626"/>
                        <a:pt x="4894" y="15686"/>
                        <a:pt x="4768" y="15812"/>
                      </a:cubicBezTo>
                      <a:lnTo>
                        <a:pt x="3404" y="17177"/>
                      </a:lnTo>
                      <a:cubicBezTo>
                        <a:pt x="3151" y="17428"/>
                        <a:pt x="3152" y="17844"/>
                        <a:pt x="3404" y="18096"/>
                      </a:cubicBezTo>
                      <a:cubicBezTo>
                        <a:pt x="3529" y="18222"/>
                        <a:pt x="3698" y="18282"/>
                        <a:pt x="3863" y="18282"/>
                      </a:cubicBezTo>
                      <a:cubicBezTo>
                        <a:pt x="4027" y="18282"/>
                        <a:pt x="4183" y="18222"/>
                        <a:pt x="4309" y="18096"/>
                      </a:cubicBezTo>
                      <a:lnTo>
                        <a:pt x="5673" y="16731"/>
                      </a:lnTo>
                      <a:cubicBezTo>
                        <a:pt x="5924" y="16480"/>
                        <a:pt x="5924" y="16064"/>
                        <a:pt x="5673" y="15812"/>
                      </a:cubicBezTo>
                      <a:cubicBezTo>
                        <a:pt x="5547" y="15686"/>
                        <a:pt x="5392" y="15626"/>
                        <a:pt x="5228" y="15626"/>
                      </a:cubicBezTo>
                      <a:close/>
                      <a:moveTo>
                        <a:pt x="16731" y="15626"/>
                      </a:moveTo>
                      <a:cubicBezTo>
                        <a:pt x="16566" y="15626"/>
                        <a:pt x="16397" y="15686"/>
                        <a:pt x="16272" y="15812"/>
                      </a:cubicBezTo>
                      <a:cubicBezTo>
                        <a:pt x="16020" y="16064"/>
                        <a:pt x="16020" y="16480"/>
                        <a:pt x="16272" y="16731"/>
                      </a:cubicBezTo>
                      <a:lnTo>
                        <a:pt x="17636" y="18096"/>
                      </a:lnTo>
                      <a:cubicBezTo>
                        <a:pt x="17762" y="18222"/>
                        <a:pt x="17931" y="18282"/>
                        <a:pt x="18096" y="18282"/>
                      </a:cubicBezTo>
                      <a:cubicBezTo>
                        <a:pt x="18261" y="18282"/>
                        <a:pt x="18415" y="18222"/>
                        <a:pt x="18541" y="18096"/>
                      </a:cubicBezTo>
                      <a:cubicBezTo>
                        <a:pt x="18793" y="17844"/>
                        <a:pt x="18793" y="17428"/>
                        <a:pt x="18541" y="17177"/>
                      </a:cubicBezTo>
                      <a:lnTo>
                        <a:pt x="17177" y="15812"/>
                      </a:lnTo>
                      <a:cubicBezTo>
                        <a:pt x="17051" y="15686"/>
                        <a:pt x="16897" y="15626"/>
                        <a:pt x="16731" y="15626"/>
                      </a:cubicBezTo>
                      <a:close/>
                      <a:moveTo>
                        <a:pt x="11216" y="18383"/>
                      </a:moveTo>
                      <a:cubicBezTo>
                        <a:pt x="10861" y="18383"/>
                        <a:pt x="10570" y="18673"/>
                        <a:pt x="10570" y="19029"/>
                      </a:cubicBezTo>
                      <a:lnTo>
                        <a:pt x="10570" y="20954"/>
                      </a:lnTo>
                      <a:cubicBezTo>
                        <a:pt x="10570" y="21309"/>
                        <a:pt x="10861" y="21600"/>
                        <a:pt x="11216" y="21600"/>
                      </a:cubicBezTo>
                      <a:cubicBezTo>
                        <a:pt x="11573" y="21600"/>
                        <a:pt x="11848" y="21309"/>
                        <a:pt x="11848" y="20954"/>
                      </a:cubicBezTo>
                      <a:lnTo>
                        <a:pt x="11848" y="19029"/>
                      </a:lnTo>
                      <a:cubicBezTo>
                        <a:pt x="11848" y="18673"/>
                        <a:pt x="11571" y="18383"/>
                        <a:pt x="11216" y="18383"/>
                      </a:cubicBezTo>
                      <a:close/>
                    </a:path>
                  </a:pathLst>
                </a:custGeom>
                <a:solidFill>
                  <a:srgbClr val="FFFFFF"/>
                </a:solidFill>
                <a:ln w="12700" cap="flat">
                  <a:noFill/>
                  <a:miter lim="400000"/>
                </a:ln>
                <a:effectLst/>
              </p:spPr>
              <p:txBody>
                <a:bodyPr anchor="ctr"/>
                <a:lstStyle/>
                <a:p>
                  <a:pPr algn="ctr"/>
                  <a:endParaRPr dirty="0"/>
                </a:p>
              </p:txBody>
            </p:sp>
          </p:grpSp>
          <p:grpSp>
            <p:nvGrpSpPr>
              <p:cNvPr id="25" name="Group 24"/>
              <p:cNvGrpSpPr/>
              <p:nvPr/>
            </p:nvGrpSpPr>
            <p:grpSpPr>
              <a:xfrm>
                <a:off x="2556988" y="2364266"/>
                <a:ext cx="635001" cy="635001"/>
                <a:chOff x="0" y="0"/>
                <a:chExt cx="1270000" cy="1270000"/>
              </a:xfrm>
            </p:grpSpPr>
            <p:sp>
              <p:nvSpPr>
                <p:cNvPr id="26" name="Freeform: Shape 25"/>
                <p:cNvSpPr/>
                <p:nvPr/>
              </p:nvSpPr>
              <p:spPr>
                <a:xfrm>
                  <a:off x="0" y="0"/>
                  <a:ext cx="1270000" cy="1270000"/>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chemeClr val="accent1"/>
                </a:solidFill>
                <a:ln w="12700" cap="flat">
                  <a:noFill/>
                  <a:miter lim="400000"/>
                </a:ln>
                <a:effectLst/>
              </p:spPr>
              <p:txBody>
                <a:bodyPr anchor="ctr"/>
                <a:lstStyle/>
                <a:p>
                  <a:pPr algn="ctr"/>
                  <a:endParaRPr dirty="0"/>
                </a:p>
              </p:txBody>
            </p:sp>
            <p:sp>
              <p:nvSpPr>
                <p:cNvPr id="27" name="Freeform: Shape 26"/>
                <p:cNvSpPr/>
                <p:nvPr/>
              </p:nvSpPr>
              <p:spPr>
                <a:xfrm>
                  <a:off x="244455" y="392458"/>
                  <a:ext cx="806490" cy="535884"/>
                </a:xfrm>
                <a:custGeom>
                  <a:avLst/>
                  <a:gdLst/>
                  <a:ahLst/>
                  <a:cxnLst>
                    <a:cxn ang="0">
                      <a:pos x="wd2" y="hd2"/>
                    </a:cxn>
                    <a:cxn ang="5400000">
                      <a:pos x="wd2" y="hd2"/>
                    </a:cxn>
                    <a:cxn ang="10800000">
                      <a:pos x="wd2" y="hd2"/>
                    </a:cxn>
                    <a:cxn ang="16200000">
                      <a:pos x="wd2" y="hd2"/>
                    </a:cxn>
                  </a:cxnLst>
                  <a:rect l="0" t="0" r="r" b="b"/>
                  <a:pathLst>
                    <a:path w="21600" h="21600" extrusionOk="0">
                      <a:moveTo>
                        <a:pt x="799" y="0"/>
                      </a:moveTo>
                      <a:cubicBezTo>
                        <a:pt x="470" y="0"/>
                        <a:pt x="195" y="307"/>
                        <a:pt x="86" y="741"/>
                      </a:cubicBezTo>
                      <a:cubicBezTo>
                        <a:pt x="32" y="899"/>
                        <a:pt x="0" y="1079"/>
                        <a:pt x="0" y="1267"/>
                      </a:cubicBezTo>
                      <a:lnTo>
                        <a:pt x="0" y="2845"/>
                      </a:lnTo>
                      <a:cubicBezTo>
                        <a:pt x="0" y="3191"/>
                        <a:pt x="12" y="3535"/>
                        <a:pt x="29" y="3876"/>
                      </a:cubicBezTo>
                      <a:cubicBezTo>
                        <a:pt x="274" y="8891"/>
                        <a:pt x="2295" y="13166"/>
                        <a:pt x="5150" y="15287"/>
                      </a:cubicBezTo>
                      <a:cubicBezTo>
                        <a:pt x="5186" y="16408"/>
                        <a:pt x="5802" y="17295"/>
                        <a:pt x="6556" y="17295"/>
                      </a:cubicBezTo>
                      <a:cubicBezTo>
                        <a:pt x="6564" y="17295"/>
                        <a:pt x="6575" y="17295"/>
                        <a:pt x="6584" y="17295"/>
                      </a:cubicBezTo>
                      <a:cubicBezTo>
                        <a:pt x="6588" y="17295"/>
                        <a:pt x="6593" y="17295"/>
                        <a:pt x="6598" y="17295"/>
                      </a:cubicBezTo>
                      <a:lnTo>
                        <a:pt x="12184" y="17295"/>
                      </a:lnTo>
                      <a:cubicBezTo>
                        <a:pt x="12248" y="17295"/>
                        <a:pt x="12310" y="17286"/>
                        <a:pt x="12369" y="17263"/>
                      </a:cubicBezTo>
                      <a:cubicBezTo>
                        <a:pt x="12982" y="17090"/>
                        <a:pt x="13448" y="16314"/>
                        <a:pt x="13504" y="15363"/>
                      </a:cubicBezTo>
                      <a:cubicBezTo>
                        <a:pt x="15141" y="14193"/>
                        <a:pt x="16516" y="12328"/>
                        <a:pt x="17448" y="10006"/>
                      </a:cubicBezTo>
                      <a:cubicBezTo>
                        <a:pt x="17522" y="10045"/>
                        <a:pt x="17603" y="10059"/>
                        <a:pt x="17684" y="10059"/>
                      </a:cubicBezTo>
                      <a:lnTo>
                        <a:pt x="19039" y="10059"/>
                      </a:lnTo>
                      <a:cubicBezTo>
                        <a:pt x="20451" y="10059"/>
                        <a:pt x="21600" y="8340"/>
                        <a:pt x="21600" y="6216"/>
                      </a:cubicBezTo>
                      <a:cubicBezTo>
                        <a:pt x="21600" y="4093"/>
                        <a:pt x="20451" y="2362"/>
                        <a:pt x="19039" y="2362"/>
                      </a:cubicBezTo>
                      <a:lnTo>
                        <a:pt x="18775" y="2362"/>
                      </a:lnTo>
                      <a:lnTo>
                        <a:pt x="18775" y="1267"/>
                      </a:lnTo>
                      <a:cubicBezTo>
                        <a:pt x="18775" y="1248"/>
                        <a:pt x="18776" y="1232"/>
                        <a:pt x="18775" y="1213"/>
                      </a:cubicBezTo>
                      <a:cubicBezTo>
                        <a:pt x="18776" y="1195"/>
                        <a:pt x="18775" y="1179"/>
                        <a:pt x="18775" y="1159"/>
                      </a:cubicBezTo>
                      <a:cubicBezTo>
                        <a:pt x="18775" y="522"/>
                        <a:pt x="18429" y="0"/>
                        <a:pt x="18005" y="0"/>
                      </a:cubicBezTo>
                      <a:lnTo>
                        <a:pt x="799" y="0"/>
                      </a:lnTo>
                      <a:close/>
                      <a:moveTo>
                        <a:pt x="1584" y="2308"/>
                      </a:moveTo>
                      <a:lnTo>
                        <a:pt x="17192" y="2308"/>
                      </a:lnTo>
                      <a:cubicBezTo>
                        <a:pt x="17192" y="2308"/>
                        <a:pt x="17192" y="2974"/>
                        <a:pt x="17192" y="2974"/>
                      </a:cubicBezTo>
                      <a:cubicBezTo>
                        <a:pt x="17144" y="9245"/>
                        <a:pt x="13743" y="14332"/>
                        <a:pt x="9566" y="14332"/>
                      </a:cubicBezTo>
                      <a:lnTo>
                        <a:pt x="9209" y="14332"/>
                      </a:lnTo>
                      <a:cubicBezTo>
                        <a:pt x="5034" y="14332"/>
                        <a:pt x="1632" y="9245"/>
                        <a:pt x="1584" y="2974"/>
                      </a:cubicBezTo>
                      <a:lnTo>
                        <a:pt x="1584" y="2308"/>
                      </a:lnTo>
                      <a:close/>
                      <a:moveTo>
                        <a:pt x="18711" y="4477"/>
                      </a:moveTo>
                      <a:lnTo>
                        <a:pt x="19039" y="4477"/>
                      </a:lnTo>
                      <a:cubicBezTo>
                        <a:pt x="19675" y="4477"/>
                        <a:pt x="20195" y="5261"/>
                        <a:pt x="20195" y="6216"/>
                      </a:cubicBezTo>
                      <a:cubicBezTo>
                        <a:pt x="20195" y="7173"/>
                        <a:pt x="19675" y="7944"/>
                        <a:pt x="19039" y="7944"/>
                      </a:cubicBezTo>
                      <a:lnTo>
                        <a:pt x="18126" y="7944"/>
                      </a:lnTo>
                      <a:cubicBezTo>
                        <a:pt x="18416" y="6848"/>
                        <a:pt x="18616" y="5688"/>
                        <a:pt x="18711" y="4477"/>
                      </a:cubicBezTo>
                      <a:close/>
                      <a:moveTo>
                        <a:pt x="528" y="18551"/>
                      </a:moveTo>
                      <a:cubicBezTo>
                        <a:pt x="502" y="18551"/>
                        <a:pt x="482" y="18556"/>
                        <a:pt x="457" y="18562"/>
                      </a:cubicBezTo>
                      <a:cubicBezTo>
                        <a:pt x="461" y="19726"/>
                        <a:pt x="1086" y="20666"/>
                        <a:pt x="1862" y="20666"/>
                      </a:cubicBezTo>
                      <a:lnTo>
                        <a:pt x="4266" y="20666"/>
                      </a:lnTo>
                      <a:cubicBezTo>
                        <a:pt x="4308" y="21189"/>
                        <a:pt x="4598" y="21600"/>
                        <a:pt x="4958" y="21600"/>
                      </a:cubicBezTo>
                      <a:lnTo>
                        <a:pt x="13817" y="21600"/>
                      </a:lnTo>
                      <a:cubicBezTo>
                        <a:pt x="14177" y="21600"/>
                        <a:pt x="14474" y="21189"/>
                        <a:pt x="14517" y="20666"/>
                      </a:cubicBezTo>
                      <a:lnTo>
                        <a:pt x="16956" y="20666"/>
                      </a:lnTo>
                      <a:cubicBezTo>
                        <a:pt x="17728" y="20666"/>
                        <a:pt x="18362" y="19735"/>
                        <a:pt x="18369" y="18573"/>
                      </a:cubicBezTo>
                      <a:cubicBezTo>
                        <a:pt x="18330" y="18562"/>
                        <a:pt x="18286" y="18551"/>
                        <a:pt x="18247" y="18551"/>
                      </a:cubicBezTo>
                      <a:lnTo>
                        <a:pt x="528" y="18551"/>
                      </a:lnTo>
                      <a:close/>
                    </a:path>
                  </a:pathLst>
                </a:custGeom>
                <a:solidFill>
                  <a:srgbClr val="FFFFFF"/>
                </a:solidFill>
                <a:ln w="12700" cap="flat">
                  <a:noFill/>
                  <a:miter lim="400000"/>
                </a:ln>
                <a:effectLst/>
              </p:spPr>
              <p:txBody>
                <a:bodyPr anchor="ctr"/>
                <a:lstStyle/>
                <a:p>
                  <a:pPr algn="ctr"/>
                  <a:endParaRPr dirty="0"/>
                </a:p>
              </p:txBody>
            </p:sp>
          </p:grpSp>
        </p:grpSp>
        <p:grpSp>
          <p:nvGrpSpPr>
            <p:cNvPr id="5" name="Group 32"/>
            <p:cNvGrpSpPr/>
            <p:nvPr/>
          </p:nvGrpSpPr>
          <p:grpSpPr>
            <a:xfrm>
              <a:off x="598603" y="2686036"/>
              <a:ext cx="2348822" cy="891638"/>
              <a:chOff x="1918379" y="1734048"/>
              <a:chExt cx="2348822" cy="891638"/>
            </a:xfrm>
          </p:grpSpPr>
          <p:sp>
            <p:nvSpPr>
              <p:cNvPr id="15" name="TextBox 33"/>
              <p:cNvSpPr txBox="1"/>
              <p:nvPr/>
            </p:nvSpPr>
            <p:spPr>
              <a:xfrm>
                <a:off x="1918379" y="2071688"/>
                <a:ext cx="2348822" cy="553998"/>
              </a:xfrm>
              <a:prstGeom prst="rect">
                <a:avLst/>
              </a:prstGeom>
              <a:noFill/>
            </p:spPr>
            <p:txBody>
              <a:bodyPr wrap="square" rIns="216000" anchor="t" anchorCtr="0">
                <a:normAutofit fontScale="70000" lnSpcReduction="20000"/>
              </a:bodyPr>
              <a:lstStyle/>
              <a:p>
                <a:pPr algn="r">
                  <a:lnSpc>
                    <a:spcPct val="120000"/>
                  </a:lnSpc>
                </a:pPr>
                <a:r>
                  <a:rPr lang="en-US" altLang="zh-CN" sz="1000" dirty="0">
                    <a:solidFill>
                      <a:schemeClr val="dk1">
                        <a:lumMod val="100000"/>
                      </a:schemeClr>
                    </a:solidFill>
                  </a:rPr>
                  <a:t>This part of the content is displayed as a text typesetting (recommended to use the theme font)</a:t>
                </a:r>
                <a:endParaRPr lang="zh-CN" altLang="en-US" sz="1000" dirty="0">
                  <a:solidFill>
                    <a:schemeClr val="dk1">
                      <a:lumMod val="100000"/>
                    </a:schemeClr>
                  </a:solidFill>
                </a:endParaRPr>
              </a:p>
            </p:txBody>
          </p:sp>
          <p:sp>
            <p:nvSpPr>
              <p:cNvPr id="16" name="Rectangle 34"/>
              <p:cNvSpPr/>
              <p:nvPr/>
            </p:nvSpPr>
            <p:spPr>
              <a:xfrm>
                <a:off x="2971874" y="1734048"/>
                <a:ext cx="1295327" cy="323165"/>
              </a:xfrm>
              <a:prstGeom prst="rect">
                <a:avLst/>
              </a:prstGeom>
            </p:spPr>
            <p:txBody>
              <a:bodyPr wrap="none" lIns="0" tIns="0" rIns="216000" bIns="0" anchor="b" anchorCtr="0">
                <a:normAutofit/>
              </a:bodyPr>
              <a:lstStyle/>
              <a:p>
                <a:pPr algn="r"/>
                <a:r>
                  <a:rPr lang="en-US" altLang="zh-CN" sz="1400" b="1" dirty="0">
                    <a:solidFill>
                      <a:schemeClr val="accent1">
                        <a:lumMod val="100000"/>
                      </a:schemeClr>
                    </a:solidFill>
                  </a:rPr>
                  <a:t>Title text preset</a:t>
                </a:r>
                <a:endParaRPr lang="zh-CN" altLang="en-US" sz="1400" b="1" dirty="0">
                  <a:solidFill>
                    <a:schemeClr val="accent1">
                      <a:lumMod val="100000"/>
                    </a:schemeClr>
                  </a:solidFill>
                </a:endParaRPr>
              </a:p>
            </p:txBody>
          </p:sp>
        </p:grpSp>
        <p:grpSp>
          <p:nvGrpSpPr>
            <p:cNvPr id="6" name="Group 35"/>
            <p:cNvGrpSpPr/>
            <p:nvPr/>
          </p:nvGrpSpPr>
          <p:grpSpPr>
            <a:xfrm>
              <a:off x="9244575" y="2673324"/>
              <a:ext cx="2348822" cy="877163"/>
              <a:chOff x="7996808" y="1734930"/>
              <a:chExt cx="2348822" cy="877163"/>
            </a:xfrm>
          </p:grpSpPr>
          <p:sp>
            <p:nvSpPr>
              <p:cNvPr id="13" name="TextBox 36"/>
              <p:cNvSpPr txBox="1"/>
              <p:nvPr/>
            </p:nvSpPr>
            <p:spPr>
              <a:xfrm>
                <a:off x="7996808" y="2058095"/>
                <a:ext cx="2348822" cy="553998"/>
              </a:xfrm>
              <a:prstGeom prst="rect">
                <a:avLst/>
              </a:prstGeom>
              <a:noFill/>
            </p:spPr>
            <p:txBody>
              <a:bodyPr wrap="square" lIns="216000" rIns="216000" anchor="ctr" anchorCtr="0">
                <a:normAutofit fontScale="62500" lnSpcReduction="20000"/>
              </a:bodyPr>
              <a:lstStyle/>
              <a:p>
                <a:pPr>
                  <a:lnSpc>
                    <a:spcPct val="120000"/>
                  </a:lnSpc>
                </a:pPr>
                <a:r>
                  <a:rPr lang="en-US" altLang="zh-CN" sz="1000" dirty="0">
                    <a:solidFill>
                      <a:schemeClr val="dk1">
                        <a:lumMod val="100000"/>
                      </a:schemeClr>
                    </a:solidFill>
                  </a:rPr>
                  <a:t>This part of the content is displayed as a text typesetting (recommended to use the theme font)</a:t>
                </a:r>
                <a:endParaRPr lang="zh-CN" altLang="en-US" sz="1000" dirty="0">
                  <a:solidFill>
                    <a:schemeClr val="dk1">
                      <a:lumMod val="100000"/>
                    </a:schemeClr>
                  </a:solidFill>
                </a:endParaRPr>
              </a:p>
            </p:txBody>
          </p:sp>
          <p:sp>
            <p:nvSpPr>
              <p:cNvPr id="14" name="Rectangle 37"/>
              <p:cNvSpPr/>
              <p:nvPr/>
            </p:nvSpPr>
            <p:spPr>
              <a:xfrm>
                <a:off x="7996808" y="1734930"/>
                <a:ext cx="1513437" cy="323165"/>
              </a:xfrm>
              <a:prstGeom prst="rect">
                <a:avLst/>
              </a:prstGeom>
            </p:spPr>
            <p:txBody>
              <a:bodyPr wrap="none" lIns="216000" tIns="0" rIns="216000" bIns="0" anchor="ctr" anchorCtr="0">
                <a:normAutofit/>
              </a:bodyPr>
              <a:lstStyle/>
              <a:p>
                <a:r>
                  <a:rPr lang="en-US" altLang="zh-CN" sz="1400" b="1" dirty="0">
                    <a:solidFill>
                      <a:schemeClr val="accent3">
                        <a:lumMod val="100000"/>
                      </a:schemeClr>
                    </a:solidFill>
                  </a:rPr>
                  <a:t>Title text preset</a:t>
                </a:r>
                <a:endParaRPr lang="zh-CN" altLang="en-US" sz="1400" b="1" dirty="0">
                  <a:solidFill>
                    <a:schemeClr val="accent3">
                      <a:lumMod val="100000"/>
                    </a:schemeClr>
                  </a:solidFill>
                </a:endParaRPr>
              </a:p>
            </p:txBody>
          </p:sp>
        </p:grpSp>
        <p:grpSp>
          <p:nvGrpSpPr>
            <p:cNvPr id="7" name="Group 38"/>
            <p:cNvGrpSpPr/>
            <p:nvPr/>
          </p:nvGrpSpPr>
          <p:grpSpPr>
            <a:xfrm>
              <a:off x="598603" y="3863587"/>
              <a:ext cx="2348822" cy="891638"/>
              <a:chOff x="1918379" y="1734048"/>
              <a:chExt cx="2348822" cy="891638"/>
            </a:xfrm>
          </p:grpSpPr>
          <p:sp>
            <p:nvSpPr>
              <p:cNvPr id="11" name="TextBox 39"/>
              <p:cNvSpPr txBox="1"/>
              <p:nvPr/>
            </p:nvSpPr>
            <p:spPr>
              <a:xfrm>
                <a:off x="1918379" y="2071688"/>
                <a:ext cx="2348822" cy="553998"/>
              </a:xfrm>
              <a:prstGeom prst="rect">
                <a:avLst/>
              </a:prstGeom>
              <a:noFill/>
            </p:spPr>
            <p:txBody>
              <a:bodyPr wrap="square" rIns="216000" anchor="t" anchorCtr="0">
                <a:normAutofit fontScale="70000" lnSpcReduction="20000"/>
              </a:bodyPr>
              <a:lstStyle/>
              <a:p>
                <a:pPr algn="r">
                  <a:lnSpc>
                    <a:spcPct val="120000"/>
                  </a:lnSpc>
                </a:pPr>
                <a:r>
                  <a:rPr lang="en-US" altLang="zh-CN" sz="1000" dirty="0">
                    <a:solidFill>
                      <a:schemeClr val="dk1">
                        <a:lumMod val="100000"/>
                      </a:schemeClr>
                    </a:solidFill>
                  </a:rPr>
                  <a:t>This part of the content is displayed as a text typesetting (recommended to use the theme font)</a:t>
                </a:r>
                <a:endParaRPr lang="zh-CN" altLang="en-US" sz="1000" dirty="0">
                  <a:solidFill>
                    <a:schemeClr val="dk1">
                      <a:lumMod val="100000"/>
                    </a:schemeClr>
                  </a:solidFill>
                </a:endParaRPr>
              </a:p>
            </p:txBody>
          </p:sp>
          <p:sp>
            <p:nvSpPr>
              <p:cNvPr id="12" name="Rectangle 40"/>
              <p:cNvSpPr/>
              <p:nvPr/>
            </p:nvSpPr>
            <p:spPr>
              <a:xfrm>
                <a:off x="2971874" y="1734048"/>
                <a:ext cx="1295327" cy="323165"/>
              </a:xfrm>
              <a:prstGeom prst="rect">
                <a:avLst/>
              </a:prstGeom>
            </p:spPr>
            <p:txBody>
              <a:bodyPr wrap="none" lIns="0" tIns="0" rIns="216000" bIns="0" anchor="b" anchorCtr="0">
                <a:normAutofit/>
              </a:bodyPr>
              <a:lstStyle/>
              <a:p>
                <a:pPr algn="r"/>
                <a:r>
                  <a:rPr lang="en-US" altLang="zh-CN" sz="1400" b="1" dirty="0">
                    <a:solidFill>
                      <a:schemeClr val="accent2">
                        <a:lumMod val="100000"/>
                      </a:schemeClr>
                    </a:solidFill>
                  </a:rPr>
                  <a:t>Title text preset</a:t>
                </a:r>
                <a:endParaRPr lang="zh-CN" altLang="en-US" sz="1400" b="1" dirty="0">
                  <a:solidFill>
                    <a:schemeClr val="accent2">
                      <a:lumMod val="100000"/>
                    </a:schemeClr>
                  </a:solidFill>
                </a:endParaRPr>
              </a:p>
            </p:txBody>
          </p:sp>
        </p:grpSp>
        <p:grpSp>
          <p:nvGrpSpPr>
            <p:cNvPr id="8" name="Group 41"/>
            <p:cNvGrpSpPr/>
            <p:nvPr/>
          </p:nvGrpSpPr>
          <p:grpSpPr>
            <a:xfrm>
              <a:off x="9244575" y="3850875"/>
              <a:ext cx="2348822" cy="877163"/>
              <a:chOff x="7996808" y="1734930"/>
              <a:chExt cx="2348822" cy="877163"/>
            </a:xfrm>
          </p:grpSpPr>
          <p:sp>
            <p:nvSpPr>
              <p:cNvPr id="9" name="TextBox 42"/>
              <p:cNvSpPr txBox="1"/>
              <p:nvPr/>
            </p:nvSpPr>
            <p:spPr>
              <a:xfrm>
                <a:off x="7996808" y="2058095"/>
                <a:ext cx="2348822" cy="553998"/>
              </a:xfrm>
              <a:prstGeom prst="rect">
                <a:avLst/>
              </a:prstGeom>
              <a:noFill/>
            </p:spPr>
            <p:txBody>
              <a:bodyPr wrap="square" lIns="216000" rIns="216000" anchor="ctr" anchorCtr="0">
                <a:normAutofit fontScale="62500" lnSpcReduction="20000"/>
              </a:bodyPr>
              <a:lstStyle/>
              <a:p>
                <a:pPr>
                  <a:lnSpc>
                    <a:spcPct val="120000"/>
                  </a:lnSpc>
                </a:pPr>
                <a:r>
                  <a:rPr lang="en-US" altLang="zh-CN" sz="1000" dirty="0">
                    <a:solidFill>
                      <a:schemeClr val="dk1">
                        <a:lumMod val="100000"/>
                      </a:schemeClr>
                    </a:solidFill>
                  </a:rPr>
                  <a:t>This part of the content is displayed as a text typesetting (recommended to use the theme font)</a:t>
                </a:r>
                <a:endParaRPr lang="zh-CN" altLang="en-US" sz="1000" dirty="0">
                  <a:solidFill>
                    <a:schemeClr val="dk1">
                      <a:lumMod val="100000"/>
                    </a:schemeClr>
                  </a:solidFill>
                </a:endParaRPr>
              </a:p>
            </p:txBody>
          </p:sp>
          <p:sp>
            <p:nvSpPr>
              <p:cNvPr id="10" name="Rectangle 43"/>
              <p:cNvSpPr/>
              <p:nvPr/>
            </p:nvSpPr>
            <p:spPr>
              <a:xfrm>
                <a:off x="7996808" y="1734930"/>
                <a:ext cx="1513437" cy="323165"/>
              </a:xfrm>
              <a:prstGeom prst="rect">
                <a:avLst/>
              </a:prstGeom>
            </p:spPr>
            <p:txBody>
              <a:bodyPr wrap="none" lIns="216000" tIns="0" rIns="216000" bIns="0" anchor="ctr" anchorCtr="0">
                <a:normAutofit/>
              </a:bodyPr>
              <a:lstStyle/>
              <a:p>
                <a:r>
                  <a:rPr lang="en-US" altLang="zh-CN" sz="1400" b="1" dirty="0">
                    <a:solidFill>
                      <a:schemeClr val="accent4">
                        <a:lumMod val="100000"/>
                      </a:schemeClr>
                    </a:solidFill>
                  </a:rPr>
                  <a:t>Title text preset</a:t>
                </a:r>
                <a:endParaRPr lang="zh-CN" altLang="en-US" sz="1400" b="1" dirty="0">
                  <a:solidFill>
                    <a:schemeClr val="accent4">
                      <a:lumMod val="100000"/>
                    </a:schemeClr>
                  </a:solidFill>
                </a:endParaRPr>
              </a:p>
            </p:txBody>
          </p:sp>
        </p:grpSp>
      </p:grpSp>
      <p:sp>
        <p:nvSpPr>
          <p:cNvPr id="42" name="Title 1">
            <a:extLst>
              <a:ext uri="{FF2B5EF4-FFF2-40B4-BE49-F238E27FC236}">
                <a16:creationId xmlns:a16="http://schemas.microsoft.com/office/drawing/2014/main" id="{D1C602C1-C484-4662-AAB2-22CF42DF9D1D}"/>
              </a:ext>
            </a:extLst>
          </p:cNvPr>
          <p:cNvSpPr txBox="1">
            <a:spLocks/>
          </p:cNvSpPr>
          <p:nvPr/>
        </p:nvSpPr>
        <p:spPr>
          <a:xfrm>
            <a:off x="631402" y="237019"/>
            <a:ext cx="4680520" cy="404464"/>
          </a:xfrm>
          <a:prstGeom prst="rect">
            <a:avLst/>
          </a:prstGeom>
        </p:spPr>
        <p:txBody>
          <a:bodyPr lIns="0" rIns="0" anchor="ctr">
            <a:noAutofit/>
          </a:bodyPr>
          <a:lstStyle>
            <a:lvl1pPr algn="ctr" defTabSz="914400" rtl="0" eaLnBrk="1" latinLnBrk="0" hangingPunct="1">
              <a:spcBef>
                <a:spcPct val="0"/>
              </a:spcBef>
              <a:buNone/>
              <a:defRPr sz="3000" b="0" kern="1200">
                <a:solidFill>
                  <a:schemeClr val="accent1"/>
                </a:solidFill>
                <a:latin typeface="U.S. 101" pitchFamily="2" charset="0"/>
                <a:ea typeface="Roboto" pitchFamily="2" charset="0"/>
                <a:cs typeface="Open Sans Light" panose="020B0306030504020204" pitchFamily="34" charset="0"/>
              </a:defRPr>
            </a:lvl1pPr>
          </a:lstStyle>
          <a:p>
            <a:pPr algn="l"/>
            <a:r>
              <a:rPr lang="en-US" altLang="zh-CN" sz="2400" dirty="0">
                <a:solidFill>
                  <a:schemeClr val="bg1"/>
                </a:solidFill>
                <a:latin typeface="微软雅黑" panose="020B0503020204020204" pitchFamily="34" charset="-122"/>
                <a:ea typeface="微软雅黑" panose="020B0503020204020204" pitchFamily="34" charset="-122"/>
              </a:rPr>
              <a:t>Click to enter the title content</a:t>
            </a:r>
            <a:endParaRPr lang="en-GB" altLang="zh-CN" sz="2400" dirty="0">
              <a:solidFill>
                <a:schemeClr val="bg1"/>
              </a:solidFill>
              <a:latin typeface="微软雅黑" panose="020B0503020204020204" pitchFamily="34" charset="-122"/>
              <a:ea typeface="微软雅黑" panose="020B0503020204020204" pitchFamily="34" charset="-122"/>
            </a:endParaRPr>
          </a:p>
        </p:txBody>
      </p:sp>
      <p:pic>
        <p:nvPicPr>
          <p:cNvPr id="2" name="Imagen 1"/>
          <p:cNvPicPr>
            <a:picLocks noChangeAspect="1"/>
          </p:cNvPicPr>
          <p:nvPr/>
        </p:nvPicPr>
        <p:blipFill>
          <a:blip r:embed="rId3"/>
          <a:stretch>
            <a:fillRect/>
          </a:stretch>
        </p:blipFill>
        <p:spPr>
          <a:xfrm>
            <a:off x="3184880" y="2400620"/>
            <a:ext cx="2527661" cy="2073250"/>
          </a:xfrm>
          <a:prstGeom prst="rect">
            <a:avLst/>
          </a:prstGeom>
        </p:spPr>
      </p:pic>
      <p:sp>
        <p:nvSpPr>
          <p:cNvPr id="21" name="Freeform 5">
            <a:extLst>
              <a:ext uri="{FF2B5EF4-FFF2-40B4-BE49-F238E27FC236}">
                <a16:creationId xmlns:a16="http://schemas.microsoft.com/office/drawing/2014/main" id="{6A3068C3-F3F2-DD08-C270-1C8219DA898E}"/>
              </a:ext>
            </a:extLst>
          </p:cNvPr>
          <p:cNvSpPr/>
          <p:nvPr/>
        </p:nvSpPr>
        <p:spPr bwMode="auto">
          <a:xfrm rot="16200000" flipH="1" flipV="1">
            <a:off x="-367950" y="356147"/>
            <a:ext cx="1203822" cy="478146"/>
          </a:xfrm>
          <a:custGeom>
            <a:avLst/>
            <a:gdLst>
              <a:gd name="T0" fmla="*/ 5233 w 5233"/>
              <a:gd name="T1" fmla="*/ 1294 h 1294"/>
              <a:gd name="T2" fmla="*/ 0 w 5233"/>
              <a:gd name="T3" fmla="*/ 1294 h 1294"/>
              <a:gd name="T4" fmla="*/ 0 w 5233"/>
              <a:gd name="T5" fmla="*/ 0 h 1294"/>
              <a:gd name="T6" fmla="*/ 3097 w 5233"/>
              <a:gd name="T7" fmla="*/ 0 h 1294"/>
              <a:gd name="T8" fmla="*/ 5233 w 5233"/>
              <a:gd name="T9" fmla="*/ 1294 h 1294"/>
            </a:gdLst>
            <a:ahLst/>
            <a:cxnLst>
              <a:cxn ang="0">
                <a:pos x="T0" y="T1"/>
              </a:cxn>
              <a:cxn ang="0">
                <a:pos x="T2" y="T3"/>
              </a:cxn>
              <a:cxn ang="0">
                <a:pos x="T4" y="T5"/>
              </a:cxn>
              <a:cxn ang="0">
                <a:pos x="T6" y="T7"/>
              </a:cxn>
              <a:cxn ang="0">
                <a:pos x="T8" y="T9"/>
              </a:cxn>
            </a:cxnLst>
            <a:rect l="0" t="0" r="r" b="b"/>
            <a:pathLst>
              <a:path w="5233" h="1294">
                <a:moveTo>
                  <a:pt x="5233" y="1294"/>
                </a:moveTo>
                <a:lnTo>
                  <a:pt x="0" y="1294"/>
                </a:lnTo>
                <a:lnTo>
                  <a:pt x="0" y="0"/>
                </a:lnTo>
                <a:lnTo>
                  <a:pt x="3097" y="0"/>
                </a:lnTo>
                <a:lnTo>
                  <a:pt x="5233" y="1294"/>
                </a:lnTo>
                <a:close/>
              </a:path>
            </a:pathLst>
          </a:custGeom>
          <a:solidFill>
            <a:srgbClr val="6096C8"/>
          </a:solidFill>
          <a:ln>
            <a:noFill/>
          </a:ln>
        </p:spPr>
        <p:txBody>
          <a:bodyPr vert="horz" wrap="square" lIns="91440" tIns="45720" rIns="91440" bIns="45720" numCol="1" anchor="t" anchorCtr="0" compatLnSpc="1">
            <a:prstTxWarp prst="textNoShape">
              <a:avLst/>
            </a:prstTxWarp>
          </a:bodyPr>
          <a:lstStyle/>
          <a:p>
            <a:endParaRPr lang="es-ES" sz="2100">
              <a:solidFill>
                <a:schemeClr val="tx1">
                  <a:lumMod val="65000"/>
                  <a:lumOff val="35000"/>
                </a:schemeClr>
              </a:solidFill>
            </a:endParaRPr>
          </a:p>
        </p:txBody>
      </p:sp>
      <p:sp>
        <p:nvSpPr>
          <p:cNvPr id="35" name="Freeform 5">
            <a:extLst>
              <a:ext uri="{FF2B5EF4-FFF2-40B4-BE49-F238E27FC236}">
                <a16:creationId xmlns:a16="http://schemas.microsoft.com/office/drawing/2014/main" id="{9A9502DD-E77F-ECDA-2FD9-BA54555AB697}"/>
              </a:ext>
            </a:extLst>
          </p:cNvPr>
          <p:cNvSpPr/>
          <p:nvPr/>
        </p:nvSpPr>
        <p:spPr bwMode="auto">
          <a:xfrm rot="16200000" flipH="1">
            <a:off x="8274957" y="362684"/>
            <a:ext cx="1243987" cy="494099"/>
          </a:xfrm>
          <a:custGeom>
            <a:avLst/>
            <a:gdLst>
              <a:gd name="T0" fmla="*/ 5233 w 5233"/>
              <a:gd name="T1" fmla="*/ 1294 h 1294"/>
              <a:gd name="T2" fmla="*/ 0 w 5233"/>
              <a:gd name="T3" fmla="*/ 1294 h 1294"/>
              <a:gd name="T4" fmla="*/ 0 w 5233"/>
              <a:gd name="T5" fmla="*/ 0 h 1294"/>
              <a:gd name="T6" fmla="*/ 3097 w 5233"/>
              <a:gd name="T7" fmla="*/ 0 h 1294"/>
              <a:gd name="T8" fmla="*/ 5233 w 5233"/>
              <a:gd name="T9" fmla="*/ 1294 h 1294"/>
            </a:gdLst>
            <a:ahLst/>
            <a:cxnLst>
              <a:cxn ang="0">
                <a:pos x="T0" y="T1"/>
              </a:cxn>
              <a:cxn ang="0">
                <a:pos x="T2" y="T3"/>
              </a:cxn>
              <a:cxn ang="0">
                <a:pos x="T4" y="T5"/>
              </a:cxn>
              <a:cxn ang="0">
                <a:pos x="T6" y="T7"/>
              </a:cxn>
              <a:cxn ang="0">
                <a:pos x="T8" y="T9"/>
              </a:cxn>
            </a:cxnLst>
            <a:rect l="0" t="0" r="r" b="b"/>
            <a:pathLst>
              <a:path w="5233" h="1294">
                <a:moveTo>
                  <a:pt x="5233" y="1294"/>
                </a:moveTo>
                <a:lnTo>
                  <a:pt x="0" y="1294"/>
                </a:lnTo>
                <a:lnTo>
                  <a:pt x="0" y="0"/>
                </a:lnTo>
                <a:lnTo>
                  <a:pt x="3097" y="0"/>
                </a:lnTo>
                <a:lnTo>
                  <a:pt x="5233" y="1294"/>
                </a:lnTo>
                <a:close/>
              </a:path>
            </a:pathLst>
          </a:custGeom>
          <a:solidFill>
            <a:srgbClr val="6096C8"/>
          </a:solidFill>
          <a:ln>
            <a:noFill/>
          </a:ln>
        </p:spPr>
        <p:txBody>
          <a:bodyPr vert="horz" wrap="square" lIns="91440" tIns="45720" rIns="91440" bIns="45720" numCol="1" anchor="t" anchorCtr="0" compatLnSpc="1">
            <a:prstTxWarp prst="textNoShape">
              <a:avLst/>
            </a:prstTxWarp>
          </a:bodyPr>
          <a:lstStyle/>
          <a:p>
            <a:endParaRPr lang="es-ES" sz="2100">
              <a:solidFill>
                <a:schemeClr val="tx1">
                  <a:lumMod val="65000"/>
                  <a:lumOff val="35000"/>
                </a:schemeClr>
              </a:solidFill>
            </a:endParaRPr>
          </a:p>
        </p:txBody>
      </p:sp>
      <p:grpSp>
        <p:nvGrpSpPr>
          <p:cNvPr id="36" name="Google Shape;6034;p88">
            <a:extLst>
              <a:ext uri="{FF2B5EF4-FFF2-40B4-BE49-F238E27FC236}">
                <a16:creationId xmlns:a16="http://schemas.microsoft.com/office/drawing/2014/main" id="{06074EA0-7CDC-7AEF-40AC-41AC6DC7E71C}"/>
              </a:ext>
            </a:extLst>
          </p:cNvPr>
          <p:cNvGrpSpPr/>
          <p:nvPr/>
        </p:nvGrpSpPr>
        <p:grpSpPr>
          <a:xfrm>
            <a:off x="7458619" y="181347"/>
            <a:ext cx="1212346" cy="957137"/>
            <a:chOff x="-10007226" y="-743125"/>
            <a:chExt cx="8006101" cy="6320749"/>
          </a:xfrm>
        </p:grpSpPr>
        <p:sp>
          <p:nvSpPr>
            <p:cNvPr id="37" name="Google Shape;6035;p88">
              <a:extLst>
                <a:ext uri="{FF2B5EF4-FFF2-40B4-BE49-F238E27FC236}">
                  <a16:creationId xmlns:a16="http://schemas.microsoft.com/office/drawing/2014/main" id="{CB034308-EF18-E491-18DB-02FBE5831D9D}"/>
                </a:ext>
              </a:extLst>
            </p:cNvPr>
            <p:cNvSpPr/>
            <p:nvPr/>
          </p:nvSpPr>
          <p:spPr>
            <a:xfrm>
              <a:off x="-8984777" y="-743125"/>
              <a:ext cx="5960899" cy="5960874"/>
            </a:xfrm>
            <a:custGeom>
              <a:avLst/>
              <a:gdLst/>
              <a:ahLst/>
              <a:cxnLst/>
              <a:rect l="l" t="t" r="r" b="b"/>
              <a:pathLst>
                <a:path w="238436" h="238435" extrusionOk="0">
                  <a:moveTo>
                    <a:pt x="119218" y="1"/>
                  </a:moveTo>
                  <a:cubicBezTo>
                    <a:pt x="53377" y="1"/>
                    <a:pt x="1" y="53376"/>
                    <a:pt x="1" y="119218"/>
                  </a:cubicBezTo>
                  <a:cubicBezTo>
                    <a:pt x="1" y="185059"/>
                    <a:pt x="53377" y="238435"/>
                    <a:pt x="119218" y="238435"/>
                  </a:cubicBezTo>
                  <a:cubicBezTo>
                    <a:pt x="185060" y="238435"/>
                    <a:pt x="238435" y="185059"/>
                    <a:pt x="238435" y="119218"/>
                  </a:cubicBezTo>
                  <a:cubicBezTo>
                    <a:pt x="238435" y="53376"/>
                    <a:pt x="185060" y="1"/>
                    <a:pt x="1192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6036;p88">
              <a:extLst>
                <a:ext uri="{FF2B5EF4-FFF2-40B4-BE49-F238E27FC236}">
                  <a16:creationId xmlns:a16="http://schemas.microsoft.com/office/drawing/2014/main" id="{B42E2118-1064-912E-5137-B10297336991}"/>
                </a:ext>
              </a:extLst>
            </p:cNvPr>
            <p:cNvSpPr/>
            <p:nvPr/>
          </p:nvSpPr>
          <p:spPr>
            <a:xfrm>
              <a:off x="-4967225" y="464775"/>
              <a:ext cx="114424" cy="98349"/>
            </a:xfrm>
            <a:custGeom>
              <a:avLst/>
              <a:gdLst/>
              <a:ahLst/>
              <a:cxnLst/>
              <a:rect l="l" t="t" r="r" b="b"/>
              <a:pathLst>
                <a:path w="4577" h="3934" extrusionOk="0">
                  <a:moveTo>
                    <a:pt x="1840" y="1"/>
                  </a:moveTo>
                  <a:cubicBezTo>
                    <a:pt x="655" y="1"/>
                    <a:pt x="0" y="3437"/>
                    <a:pt x="1391" y="3846"/>
                  </a:cubicBezTo>
                  <a:cubicBezTo>
                    <a:pt x="1584" y="3905"/>
                    <a:pt x="1781" y="3933"/>
                    <a:pt x="1974" y="3933"/>
                  </a:cubicBezTo>
                  <a:cubicBezTo>
                    <a:pt x="3378" y="3933"/>
                    <a:pt x="4576" y="2434"/>
                    <a:pt x="2462" y="310"/>
                  </a:cubicBezTo>
                  <a:cubicBezTo>
                    <a:pt x="2245" y="94"/>
                    <a:pt x="2035" y="1"/>
                    <a:pt x="184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6037;p88">
              <a:extLst>
                <a:ext uri="{FF2B5EF4-FFF2-40B4-BE49-F238E27FC236}">
                  <a16:creationId xmlns:a16="http://schemas.microsoft.com/office/drawing/2014/main" id="{8A3D8C1A-A10B-F599-1E7D-936983185D5F}"/>
                </a:ext>
              </a:extLst>
            </p:cNvPr>
            <p:cNvSpPr/>
            <p:nvPr/>
          </p:nvSpPr>
          <p:spPr>
            <a:xfrm>
              <a:off x="-7323550" y="4612397"/>
              <a:ext cx="533127" cy="499701"/>
            </a:xfrm>
            <a:custGeom>
              <a:avLst/>
              <a:gdLst/>
              <a:ahLst/>
              <a:cxnLst/>
              <a:rect l="l" t="t" r="r" b="b"/>
              <a:pathLst>
                <a:path w="21325" h="19988" extrusionOk="0">
                  <a:moveTo>
                    <a:pt x="7713" y="0"/>
                  </a:moveTo>
                  <a:cubicBezTo>
                    <a:pt x="6004" y="0"/>
                    <a:pt x="4204" y="474"/>
                    <a:pt x="2941" y="1044"/>
                  </a:cubicBezTo>
                  <a:cubicBezTo>
                    <a:pt x="1" y="2390"/>
                    <a:pt x="525" y="8807"/>
                    <a:pt x="1429" y="12617"/>
                  </a:cubicBezTo>
                  <a:cubicBezTo>
                    <a:pt x="7740" y="15641"/>
                    <a:pt x="14360" y="18106"/>
                    <a:pt x="21218" y="19987"/>
                  </a:cubicBezTo>
                  <a:cubicBezTo>
                    <a:pt x="21325" y="19356"/>
                    <a:pt x="21170" y="18594"/>
                    <a:pt x="20622" y="17654"/>
                  </a:cubicBezTo>
                  <a:cubicBezTo>
                    <a:pt x="19110" y="15082"/>
                    <a:pt x="13395" y="8010"/>
                    <a:pt x="12586" y="3461"/>
                  </a:cubicBezTo>
                  <a:cubicBezTo>
                    <a:pt x="12129" y="851"/>
                    <a:pt x="10002" y="0"/>
                    <a:pt x="771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6038;p88">
              <a:extLst>
                <a:ext uri="{FF2B5EF4-FFF2-40B4-BE49-F238E27FC236}">
                  <a16:creationId xmlns:a16="http://schemas.microsoft.com/office/drawing/2014/main" id="{59762035-F3CD-FD29-31CC-218F134CABC2}"/>
                </a:ext>
              </a:extLst>
            </p:cNvPr>
            <p:cNvSpPr/>
            <p:nvPr/>
          </p:nvSpPr>
          <p:spPr>
            <a:xfrm>
              <a:off x="-5649225" y="-596377"/>
              <a:ext cx="2481277" cy="2314773"/>
            </a:xfrm>
            <a:custGeom>
              <a:avLst/>
              <a:gdLst/>
              <a:ahLst/>
              <a:cxnLst/>
              <a:rect l="l" t="t" r="r" b="b"/>
              <a:pathLst>
                <a:path w="99251" h="92591" extrusionOk="0">
                  <a:moveTo>
                    <a:pt x="22825" y="1"/>
                  </a:moveTo>
                  <a:lnTo>
                    <a:pt x="22825" y="1"/>
                  </a:lnTo>
                  <a:cubicBezTo>
                    <a:pt x="20896" y="4989"/>
                    <a:pt x="20360" y="9811"/>
                    <a:pt x="24646" y="10073"/>
                  </a:cubicBezTo>
                  <a:cubicBezTo>
                    <a:pt x="28932" y="10335"/>
                    <a:pt x="31349" y="11419"/>
                    <a:pt x="30004" y="14633"/>
                  </a:cubicBezTo>
                  <a:cubicBezTo>
                    <a:pt x="28671" y="17848"/>
                    <a:pt x="26789" y="18384"/>
                    <a:pt x="23837" y="20253"/>
                  </a:cubicBezTo>
                  <a:cubicBezTo>
                    <a:pt x="21786" y="21565"/>
                    <a:pt x="19602" y="23265"/>
                    <a:pt x="18286" y="23265"/>
                  </a:cubicBezTo>
                  <a:cubicBezTo>
                    <a:pt x="17715" y="23265"/>
                    <a:pt x="17307" y="22945"/>
                    <a:pt x="17145" y="22134"/>
                  </a:cubicBezTo>
                  <a:cubicBezTo>
                    <a:pt x="16610" y="19455"/>
                    <a:pt x="13395" y="15169"/>
                    <a:pt x="12323" y="12216"/>
                  </a:cubicBezTo>
                  <a:cubicBezTo>
                    <a:pt x="11547" y="10087"/>
                    <a:pt x="11190" y="7952"/>
                    <a:pt x="10238" y="7952"/>
                  </a:cubicBezTo>
                  <a:cubicBezTo>
                    <a:pt x="9875" y="7952"/>
                    <a:pt x="9426" y="8262"/>
                    <a:pt x="8835" y="9002"/>
                  </a:cubicBezTo>
                  <a:cubicBezTo>
                    <a:pt x="6704" y="11681"/>
                    <a:pt x="4144" y="14098"/>
                    <a:pt x="2072" y="17038"/>
                  </a:cubicBezTo>
                  <a:cubicBezTo>
                    <a:pt x="0" y="19991"/>
                    <a:pt x="4287" y="20253"/>
                    <a:pt x="8299" y="21860"/>
                  </a:cubicBezTo>
                  <a:cubicBezTo>
                    <a:pt x="12323" y="23468"/>
                    <a:pt x="13133" y="26147"/>
                    <a:pt x="12061" y="28028"/>
                  </a:cubicBezTo>
                  <a:cubicBezTo>
                    <a:pt x="10978" y="29897"/>
                    <a:pt x="13800" y="30516"/>
                    <a:pt x="14728" y="32576"/>
                  </a:cubicBezTo>
                  <a:cubicBezTo>
                    <a:pt x="15383" y="34005"/>
                    <a:pt x="16883" y="36862"/>
                    <a:pt x="14728" y="38208"/>
                  </a:cubicBezTo>
                  <a:cubicBezTo>
                    <a:pt x="14415" y="38402"/>
                    <a:pt x="13999" y="38483"/>
                    <a:pt x="13511" y="38483"/>
                  </a:cubicBezTo>
                  <a:cubicBezTo>
                    <a:pt x="11142" y="38483"/>
                    <a:pt x="7064" y="36587"/>
                    <a:pt x="4702" y="36587"/>
                  </a:cubicBezTo>
                  <a:cubicBezTo>
                    <a:pt x="4214" y="36587"/>
                    <a:pt x="3800" y="36668"/>
                    <a:pt x="3489" y="36862"/>
                  </a:cubicBezTo>
                  <a:cubicBezTo>
                    <a:pt x="1334" y="38208"/>
                    <a:pt x="2953" y="46244"/>
                    <a:pt x="2143" y="47852"/>
                  </a:cubicBezTo>
                  <a:cubicBezTo>
                    <a:pt x="1334" y="49459"/>
                    <a:pt x="7585" y="49995"/>
                    <a:pt x="9013" y="51328"/>
                  </a:cubicBezTo>
                  <a:cubicBezTo>
                    <a:pt x="9263" y="51563"/>
                    <a:pt x="9633" y="51667"/>
                    <a:pt x="10080" y="51667"/>
                  </a:cubicBezTo>
                  <a:cubicBezTo>
                    <a:pt x="12194" y="51667"/>
                    <a:pt x="16045" y="49347"/>
                    <a:pt x="17145" y="47578"/>
                  </a:cubicBezTo>
                  <a:cubicBezTo>
                    <a:pt x="18479" y="45435"/>
                    <a:pt x="18217" y="43030"/>
                    <a:pt x="20896" y="40613"/>
                  </a:cubicBezTo>
                  <a:cubicBezTo>
                    <a:pt x="23575" y="38208"/>
                    <a:pt x="25992" y="39279"/>
                    <a:pt x="28135" y="38470"/>
                  </a:cubicBezTo>
                  <a:cubicBezTo>
                    <a:pt x="29613" y="37916"/>
                    <a:pt x="29041" y="37100"/>
                    <a:pt x="29262" y="37100"/>
                  </a:cubicBezTo>
                  <a:cubicBezTo>
                    <a:pt x="29360" y="37100"/>
                    <a:pt x="29613" y="37259"/>
                    <a:pt x="30266" y="37672"/>
                  </a:cubicBezTo>
                  <a:cubicBezTo>
                    <a:pt x="32421" y="39005"/>
                    <a:pt x="40982" y="44363"/>
                    <a:pt x="40458" y="45971"/>
                  </a:cubicBezTo>
                  <a:cubicBezTo>
                    <a:pt x="39922" y="47578"/>
                    <a:pt x="36171" y="46506"/>
                    <a:pt x="35898" y="48649"/>
                  </a:cubicBezTo>
                  <a:cubicBezTo>
                    <a:pt x="35643" y="50729"/>
                    <a:pt x="37654" y="51676"/>
                    <a:pt x="38992" y="51676"/>
                  </a:cubicBezTo>
                  <a:cubicBezTo>
                    <a:pt x="39032" y="51676"/>
                    <a:pt x="39073" y="51675"/>
                    <a:pt x="39112" y="51674"/>
                  </a:cubicBezTo>
                  <a:cubicBezTo>
                    <a:pt x="40458" y="51602"/>
                    <a:pt x="42601" y="48114"/>
                    <a:pt x="43934" y="47316"/>
                  </a:cubicBezTo>
                  <a:cubicBezTo>
                    <a:pt x="44075" y="47231"/>
                    <a:pt x="44231" y="47192"/>
                    <a:pt x="44400" y="47192"/>
                  </a:cubicBezTo>
                  <a:cubicBezTo>
                    <a:pt x="45846" y="47192"/>
                    <a:pt x="48295" y="50053"/>
                    <a:pt x="51173" y="51674"/>
                  </a:cubicBezTo>
                  <a:cubicBezTo>
                    <a:pt x="51526" y="51871"/>
                    <a:pt x="51853" y="51960"/>
                    <a:pt x="52158" y="51960"/>
                  </a:cubicBezTo>
                  <a:cubicBezTo>
                    <a:pt x="54630" y="51960"/>
                    <a:pt x="55636" y="46127"/>
                    <a:pt x="57067" y="45173"/>
                  </a:cubicBezTo>
                  <a:cubicBezTo>
                    <a:pt x="57712" y="44743"/>
                    <a:pt x="59994" y="44528"/>
                    <a:pt x="62513" y="44528"/>
                  </a:cubicBezTo>
                  <a:cubicBezTo>
                    <a:pt x="66275" y="44528"/>
                    <a:pt x="70567" y="45008"/>
                    <a:pt x="70723" y="45971"/>
                  </a:cubicBezTo>
                  <a:cubicBezTo>
                    <a:pt x="70997" y="47578"/>
                    <a:pt x="59746" y="45709"/>
                    <a:pt x="58400" y="49185"/>
                  </a:cubicBezTo>
                  <a:cubicBezTo>
                    <a:pt x="57067" y="52674"/>
                    <a:pt x="62687" y="53745"/>
                    <a:pt x="65639" y="55888"/>
                  </a:cubicBezTo>
                  <a:cubicBezTo>
                    <a:pt x="68580" y="58032"/>
                    <a:pt x="70473" y="65532"/>
                    <a:pt x="70735" y="70890"/>
                  </a:cubicBezTo>
                  <a:cubicBezTo>
                    <a:pt x="70997" y="76248"/>
                    <a:pt x="77153" y="92321"/>
                    <a:pt x="82511" y="92583"/>
                  </a:cubicBezTo>
                  <a:cubicBezTo>
                    <a:pt x="82606" y="92588"/>
                    <a:pt x="82703" y="92591"/>
                    <a:pt x="82800" y="92591"/>
                  </a:cubicBezTo>
                  <a:cubicBezTo>
                    <a:pt x="88143" y="92591"/>
                    <a:pt x="95624" y="85304"/>
                    <a:pt x="94572" y="82404"/>
                  </a:cubicBezTo>
                  <a:cubicBezTo>
                    <a:pt x="93500" y="79463"/>
                    <a:pt x="87071" y="80796"/>
                    <a:pt x="85201" y="76248"/>
                  </a:cubicBezTo>
                  <a:cubicBezTo>
                    <a:pt x="83320" y="71688"/>
                    <a:pt x="80367" y="67938"/>
                    <a:pt x="82249" y="67140"/>
                  </a:cubicBezTo>
                  <a:cubicBezTo>
                    <a:pt x="82307" y="67115"/>
                    <a:pt x="82367" y="67102"/>
                    <a:pt x="82430" y="67102"/>
                  </a:cubicBezTo>
                  <a:cubicBezTo>
                    <a:pt x="84194" y="67102"/>
                    <a:pt x="87576" y="76916"/>
                    <a:pt x="96568" y="76916"/>
                  </a:cubicBezTo>
                  <a:cubicBezTo>
                    <a:pt x="97412" y="76916"/>
                    <a:pt x="98305" y="76830"/>
                    <a:pt x="99251" y="76641"/>
                  </a:cubicBezTo>
                  <a:cubicBezTo>
                    <a:pt x="99239" y="76617"/>
                    <a:pt x="99239" y="76581"/>
                    <a:pt x="99227" y="76558"/>
                  </a:cubicBezTo>
                  <a:cubicBezTo>
                    <a:pt x="98989" y="75903"/>
                    <a:pt x="97441" y="71724"/>
                    <a:pt x="95512" y="66616"/>
                  </a:cubicBezTo>
                  <a:cubicBezTo>
                    <a:pt x="92012" y="58401"/>
                    <a:pt x="87606" y="50674"/>
                    <a:pt x="82439" y="43530"/>
                  </a:cubicBezTo>
                  <a:lnTo>
                    <a:pt x="82439" y="43530"/>
                  </a:lnTo>
                  <a:cubicBezTo>
                    <a:pt x="83201" y="44661"/>
                    <a:pt x="86237" y="54543"/>
                    <a:pt x="82249" y="54817"/>
                  </a:cubicBezTo>
                  <a:cubicBezTo>
                    <a:pt x="82196" y="54820"/>
                    <a:pt x="82144" y="54822"/>
                    <a:pt x="82093" y="54822"/>
                  </a:cubicBezTo>
                  <a:cubicBezTo>
                    <a:pt x="78204" y="54822"/>
                    <a:pt x="77427" y="45155"/>
                    <a:pt x="77427" y="43827"/>
                  </a:cubicBezTo>
                  <a:cubicBezTo>
                    <a:pt x="77427" y="42506"/>
                    <a:pt x="73569" y="32778"/>
                    <a:pt x="73498" y="32588"/>
                  </a:cubicBezTo>
                  <a:cubicBezTo>
                    <a:pt x="73343" y="32421"/>
                    <a:pt x="73176" y="32255"/>
                    <a:pt x="73021" y="32076"/>
                  </a:cubicBezTo>
                  <a:cubicBezTo>
                    <a:pt x="72509" y="31540"/>
                    <a:pt x="71616" y="30612"/>
                    <a:pt x="70461" y="29409"/>
                  </a:cubicBezTo>
                  <a:cubicBezTo>
                    <a:pt x="63723" y="22622"/>
                    <a:pt x="56186" y="16634"/>
                    <a:pt x="47994" y="11621"/>
                  </a:cubicBezTo>
                  <a:lnTo>
                    <a:pt x="47994" y="11621"/>
                  </a:lnTo>
                  <a:cubicBezTo>
                    <a:pt x="47518" y="12978"/>
                    <a:pt x="48363" y="15372"/>
                    <a:pt x="47423" y="16503"/>
                  </a:cubicBezTo>
                  <a:cubicBezTo>
                    <a:pt x="46121" y="18057"/>
                    <a:pt x="42325" y="21874"/>
                    <a:pt x="37950" y="21874"/>
                  </a:cubicBezTo>
                  <a:cubicBezTo>
                    <a:pt x="37803" y="21874"/>
                    <a:pt x="37654" y="21869"/>
                    <a:pt x="37505" y="21860"/>
                  </a:cubicBezTo>
                  <a:cubicBezTo>
                    <a:pt x="32957" y="21599"/>
                    <a:pt x="30814" y="19455"/>
                    <a:pt x="33493" y="17848"/>
                  </a:cubicBezTo>
                  <a:cubicBezTo>
                    <a:pt x="36160" y="16241"/>
                    <a:pt x="37707" y="17312"/>
                    <a:pt x="38850" y="12216"/>
                  </a:cubicBezTo>
                  <a:cubicBezTo>
                    <a:pt x="39886" y="7573"/>
                    <a:pt x="38779" y="6561"/>
                    <a:pt x="38577" y="6418"/>
                  </a:cubicBezTo>
                  <a:cubicBezTo>
                    <a:pt x="33516" y="3918"/>
                    <a:pt x="28254" y="1775"/>
                    <a:pt x="2282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6039;p88">
              <a:extLst>
                <a:ext uri="{FF2B5EF4-FFF2-40B4-BE49-F238E27FC236}">
                  <a16:creationId xmlns:a16="http://schemas.microsoft.com/office/drawing/2014/main" id="{06504461-09A3-6676-2C38-ED861745CC62}"/>
                </a:ext>
              </a:extLst>
            </p:cNvPr>
            <p:cNvSpPr/>
            <p:nvPr/>
          </p:nvSpPr>
          <p:spPr>
            <a:xfrm>
              <a:off x="-5890328" y="666875"/>
              <a:ext cx="2404474" cy="2952774"/>
            </a:xfrm>
            <a:custGeom>
              <a:avLst/>
              <a:gdLst/>
              <a:ahLst/>
              <a:cxnLst/>
              <a:rect l="l" t="t" r="r" b="b"/>
              <a:pathLst>
                <a:path w="96179" h="118111" extrusionOk="0">
                  <a:moveTo>
                    <a:pt x="37505" y="1"/>
                  </a:moveTo>
                  <a:cubicBezTo>
                    <a:pt x="34482" y="1"/>
                    <a:pt x="24022" y="2611"/>
                    <a:pt x="19021" y="2611"/>
                  </a:cubicBezTo>
                  <a:cubicBezTo>
                    <a:pt x="18251" y="2611"/>
                    <a:pt x="17609" y="2549"/>
                    <a:pt x="17145" y="2406"/>
                  </a:cubicBezTo>
                  <a:cubicBezTo>
                    <a:pt x="16859" y="2319"/>
                    <a:pt x="16548" y="2273"/>
                    <a:pt x="16222" y="2273"/>
                  </a:cubicBezTo>
                  <a:cubicBezTo>
                    <a:pt x="14270" y="2273"/>
                    <a:pt x="11803" y="3905"/>
                    <a:pt x="11180" y="8037"/>
                  </a:cubicBezTo>
                  <a:cubicBezTo>
                    <a:pt x="10442" y="12859"/>
                    <a:pt x="6430" y="13931"/>
                    <a:pt x="3751" y="17681"/>
                  </a:cubicBezTo>
                  <a:cubicBezTo>
                    <a:pt x="1072" y="21432"/>
                    <a:pt x="0" y="36719"/>
                    <a:pt x="1334" y="42065"/>
                  </a:cubicBezTo>
                  <a:cubicBezTo>
                    <a:pt x="2679" y="47411"/>
                    <a:pt x="10180" y="55722"/>
                    <a:pt x="15264" y="56531"/>
                  </a:cubicBezTo>
                  <a:cubicBezTo>
                    <a:pt x="17812" y="56930"/>
                    <a:pt x="21095" y="57130"/>
                    <a:pt x="24344" y="57130"/>
                  </a:cubicBezTo>
                  <a:cubicBezTo>
                    <a:pt x="27593" y="57130"/>
                    <a:pt x="30808" y="56930"/>
                    <a:pt x="33219" y="56531"/>
                  </a:cubicBezTo>
                  <a:cubicBezTo>
                    <a:pt x="33563" y="56474"/>
                    <a:pt x="33907" y="56446"/>
                    <a:pt x="34249" y="56446"/>
                  </a:cubicBezTo>
                  <a:cubicBezTo>
                    <a:pt x="38704" y="56446"/>
                    <a:pt x="42863" y="61151"/>
                    <a:pt x="42863" y="65640"/>
                  </a:cubicBezTo>
                  <a:cubicBezTo>
                    <a:pt x="42863" y="70462"/>
                    <a:pt x="48221" y="75546"/>
                    <a:pt x="47959" y="79832"/>
                  </a:cubicBezTo>
                  <a:cubicBezTo>
                    <a:pt x="47685" y="84118"/>
                    <a:pt x="44220" y="92964"/>
                    <a:pt x="47971" y="100465"/>
                  </a:cubicBezTo>
                  <a:cubicBezTo>
                    <a:pt x="51709" y="107966"/>
                    <a:pt x="57067" y="114931"/>
                    <a:pt x="57329" y="117336"/>
                  </a:cubicBezTo>
                  <a:cubicBezTo>
                    <a:pt x="57389" y="117863"/>
                    <a:pt x="57931" y="118110"/>
                    <a:pt x="58796" y="118110"/>
                  </a:cubicBezTo>
                  <a:cubicBezTo>
                    <a:pt x="61900" y="118110"/>
                    <a:pt x="69155" y="114933"/>
                    <a:pt x="73140" y="110109"/>
                  </a:cubicBezTo>
                  <a:cubicBezTo>
                    <a:pt x="78224" y="103942"/>
                    <a:pt x="78498" y="104478"/>
                    <a:pt x="80105" y="98048"/>
                  </a:cubicBezTo>
                  <a:cubicBezTo>
                    <a:pt x="81713" y="91619"/>
                    <a:pt x="85189" y="89214"/>
                    <a:pt x="85725" y="85725"/>
                  </a:cubicBezTo>
                  <a:cubicBezTo>
                    <a:pt x="86261" y="82249"/>
                    <a:pt x="86261" y="78498"/>
                    <a:pt x="85725" y="73403"/>
                  </a:cubicBezTo>
                  <a:cubicBezTo>
                    <a:pt x="85189" y="68319"/>
                    <a:pt x="95107" y="56531"/>
                    <a:pt x="95643" y="51971"/>
                  </a:cubicBezTo>
                  <a:cubicBezTo>
                    <a:pt x="96179" y="47411"/>
                    <a:pt x="90011" y="47411"/>
                    <a:pt x="87606" y="43935"/>
                  </a:cubicBezTo>
                  <a:cubicBezTo>
                    <a:pt x="85189" y="40446"/>
                    <a:pt x="76891" y="24373"/>
                    <a:pt x="76081" y="19289"/>
                  </a:cubicBezTo>
                  <a:cubicBezTo>
                    <a:pt x="75283" y="14193"/>
                    <a:pt x="65639" y="13121"/>
                    <a:pt x="62960" y="11514"/>
                  </a:cubicBezTo>
                  <a:cubicBezTo>
                    <a:pt x="62314" y="11126"/>
                    <a:pt x="61605" y="11004"/>
                    <a:pt x="60845" y="11004"/>
                  </a:cubicBezTo>
                  <a:cubicBezTo>
                    <a:pt x="59547" y="11004"/>
                    <a:pt x="58099" y="11361"/>
                    <a:pt x="56558" y="11361"/>
                  </a:cubicBezTo>
                  <a:cubicBezTo>
                    <a:pt x="55262" y="11361"/>
                    <a:pt x="53901" y="11109"/>
                    <a:pt x="52507" y="10180"/>
                  </a:cubicBezTo>
                  <a:cubicBezTo>
                    <a:pt x="48494" y="7502"/>
                    <a:pt x="40993" y="1"/>
                    <a:pt x="3750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6040;p88">
              <a:extLst>
                <a:ext uri="{FF2B5EF4-FFF2-40B4-BE49-F238E27FC236}">
                  <a16:creationId xmlns:a16="http://schemas.microsoft.com/office/drawing/2014/main" id="{A529B8CF-52DA-97D8-4134-E6F645901F7C}"/>
                </a:ext>
              </a:extLst>
            </p:cNvPr>
            <p:cNvSpPr/>
            <p:nvPr/>
          </p:nvSpPr>
          <p:spPr>
            <a:xfrm>
              <a:off x="-8214428" y="1790147"/>
              <a:ext cx="1654399" cy="2598873"/>
            </a:xfrm>
            <a:custGeom>
              <a:avLst/>
              <a:gdLst/>
              <a:ahLst/>
              <a:cxnLst/>
              <a:rect l="l" t="t" r="r" b="b"/>
              <a:pathLst>
                <a:path w="66176" h="103955" extrusionOk="0">
                  <a:moveTo>
                    <a:pt x="11855" y="1"/>
                  </a:moveTo>
                  <a:cubicBezTo>
                    <a:pt x="10872" y="1"/>
                    <a:pt x="9986" y="267"/>
                    <a:pt x="9216" y="873"/>
                  </a:cubicBezTo>
                  <a:cubicBezTo>
                    <a:pt x="6156" y="3290"/>
                    <a:pt x="3632" y="7350"/>
                    <a:pt x="4013" y="8874"/>
                  </a:cubicBezTo>
                  <a:cubicBezTo>
                    <a:pt x="4322" y="10076"/>
                    <a:pt x="5084" y="13994"/>
                    <a:pt x="2941" y="17887"/>
                  </a:cubicBezTo>
                  <a:cubicBezTo>
                    <a:pt x="798" y="21780"/>
                    <a:pt x="0" y="24995"/>
                    <a:pt x="2941" y="31424"/>
                  </a:cubicBezTo>
                  <a:cubicBezTo>
                    <a:pt x="5894" y="37854"/>
                    <a:pt x="10180" y="39997"/>
                    <a:pt x="13395" y="45890"/>
                  </a:cubicBezTo>
                  <a:cubicBezTo>
                    <a:pt x="16609" y="51784"/>
                    <a:pt x="16074" y="61154"/>
                    <a:pt x="16609" y="75084"/>
                  </a:cubicBezTo>
                  <a:cubicBezTo>
                    <a:pt x="17145" y="89015"/>
                    <a:pt x="21967" y="100004"/>
                    <a:pt x="30004" y="103219"/>
                  </a:cubicBezTo>
                  <a:cubicBezTo>
                    <a:pt x="31277" y="103728"/>
                    <a:pt x="32073" y="103955"/>
                    <a:pt x="32514" y="103955"/>
                  </a:cubicBezTo>
                  <a:cubicBezTo>
                    <a:pt x="34859" y="103955"/>
                    <a:pt x="27189" y="97548"/>
                    <a:pt x="27861" y="93039"/>
                  </a:cubicBezTo>
                  <a:cubicBezTo>
                    <a:pt x="28659" y="87681"/>
                    <a:pt x="28397" y="84728"/>
                    <a:pt x="31349" y="80716"/>
                  </a:cubicBezTo>
                  <a:cubicBezTo>
                    <a:pt x="34290" y="76692"/>
                    <a:pt x="36088" y="78299"/>
                    <a:pt x="39743" y="71072"/>
                  </a:cubicBezTo>
                  <a:cubicBezTo>
                    <a:pt x="43399" y="63833"/>
                    <a:pt x="42327" y="61428"/>
                    <a:pt x="46613" y="59011"/>
                  </a:cubicBezTo>
                  <a:cubicBezTo>
                    <a:pt x="50899" y="56606"/>
                    <a:pt x="57067" y="59285"/>
                    <a:pt x="58400" y="50974"/>
                  </a:cubicBezTo>
                  <a:cubicBezTo>
                    <a:pt x="59746" y="42676"/>
                    <a:pt x="54388" y="45081"/>
                    <a:pt x="60282" y="37580"/>
                  </a:cubicBezTo>
                  <a:cubicBezTo>
                    <a:pt x="66175" y="30079"/>
                    <a:pt x="60008" y="28745"/>
                    <a:pt x="54924" y="25793"/>
                  </a:cubicBezTo>
                  <a:cubicBezTo>
                    <a:pt x="49828" y="22852"/>
                    <a:pt x="44744" y="22578"/>
                    <a:pt x="42327" y="19637"/>
                  </a:cubicBezTo>
                  <a:cubicBezTo>
                    <a:pt x="39922" y="16684"/>
                    <a:pt x="40184" y="17494"/>
                    <a:pt x="35898" y="12934"/>
                  </a:cubicBezTo>
                  <a:cubicBezTo>
                    <a:pt x="31611" y="8374"/>
                    <a:pt x="28397" y="8921"/>
                    <a:pt x="22765" y="5159"/>
                  </a:cubicBezTo>
                  <a:cubicBezTo>
                    <a:pt x="18561" y="2353"/>
                    <a:pt x="14776" y="1"/>
                    <a:pt x="1185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6041;p88">
              <a:extLst>
                <a:ext uri="{FF2B5EF4-FFF2-40B4-BE49-F238E27FC236}">
                  <a16:creationId xmlns:a16="http://schemas.microsoft.com/office/drawing/2014/main" id="{3D5F9D52-A16B-3F58-43CC-75F369543C59}"/>
                </a:ext>
              </a:extLst>
            </p:cNvPr>
            <p:cNvSpPr/>
            <p:nvPr/>
          </p:nvSpPr>
          <p:spPr>
            <a:xfrm>
              <a:off x="-8826124" y="-277798"/>
              <a:ext cx="1625177" cy="2289776"/>
            </a:xfrm>
            <a:custGeom>
              <a:avLst/>
              <a:gdLst/>
              <a:ahLst/>
              <a:cxnLst/>
              <a:rect l="l" t="t" r="r" b="b"/>
              <a:pathLst>
                <a:path w="65007" h="91591" extrusionOk="0">
                  <a:moveTo>
                    <a:pt x="54955" y="0"/>
                  </a:moveTo>
                  <a:cubicBezTo>
                    <a:pt x="53811" y="0"/>
                    <a:pt x="50981" y="4061"/>
                    <a:pt x="48590" y="4295"/>
                  </a:cubicBezTo>
                  <a:cubicBezTo>
                    <a:pt x="48501" y="4305"/>
                    <a:pt x="48416" y="4309"/>
                    <a:pt x="48336" y="4309"/>
                  </a:cubicBezTo>
                  <a:cubicBezTo>
                    <a:pt x="46063" y="4309"/>
                    <a:pt x="47877" y="648"/>
                    <a:pt x="48590" y="188"/>
                  </a:cubicBezTo>
                  <a:lnTo>
                    <a:pt x="48590" y="188"/>
                  </a:lnTo>
                  <a:cubicBezTo>
                    <a:pt x="45780" y="1986"/>
                    <a:pt x="43066" y="3903"/>
                    <a:pt x="40423" y="5927"/>
                  </a:cubicBezTo>
                  <a:cubicBezTo>
                    <a:pt x="41375" y="10225"/>
                    <a:pt x="37053" y="12332"/>
                    <a:pt x="35720" y="14213"/>
                  </a:cubicBezTo>
                  <a:cubicBezTo>
                    <a:pt x="34374" y="16083"/>
                    <a:pt x="35982" y="20905"/>
                    <a:pt x="34648" y="21178"/>
                  </a:cubicBezTo>
                  <a:cubicBezTo>
                    <a:pt x="34618" y="21184"/>
                    <a:pt x="34587" y="21187"/>
                    <a:pt x="34557" y="21187"/>
                  </a:cubicBezTo>
                  <a:cubicBezTo>
                    <a:pt x="33243" y="21187"/>
                    <a:pt x="31965" y="15762"/>
                    <a:pt x="31791" y="13213"/>
                  </a:cubicBezTo>
                  <a:cubicBezTo>
                    <a:pt x="17479" y="26501"/>
                    <a:pt x="6430" y="43253"/>
                    <a:pt x="1" y="62136"/>
                  </a:cubicBezTo>
                  <a:cubicBezTo>
                    <a:pt x="2061" y="67196"/>
                    <a:pt x="3299" y="71542"/>
                    <a:pt x="4109" y="76364"/>
                  </a:cubicBezTo>
                  <a:cubicBezTo>
                    <a:pt x="4906" y="81186"/>
                    <a:pt x="12407" y="78507"/>
                    <a:pt x="14824" y="82257"/>
                  </a:cubicBezTo>
                  <a:cubicBezTo>
                    <a:pt x="17229" y="86008"/>
                    <a:pt x="21789" y="89223"/>
                    <a:pt x="24730" y="91092"/>
                  </a:cubicBezTo>
                  <a:cubicBezTo>
                    <a:pt x="25268" y="91434"/>
                    <a:pt x="25609" y="91590"/>
                    <a:pt x="25798" y="91590"/>
                  </a:cubicBezTo>
                  <a:cubicBezTo>
                    <a:pt x="26644" y="91590"/>
                    <a:pt x="24390" y="88442"/>
                    <a:pt x="22861" y="84936"/>
                  </a:cubicBezTo>
                  <a:cubicBezTo>
                    <a:pt x="20980" y="80650"/>
                    <a:pt x="18575" y="75828"/>
                    <a:pt x="19110" y="72732"/>
                  </a:cubicBezTo>
                  <a:cubicBezTo>
                    <a:pt x="19444" y="70807"/>
                    <a:pt x="18326" y="69674"/>
                    <a:pt x="16918" y="69674"/>
                  </a:cubicBezTo>
                  <a:cubicBezTo>
                    <a:pt x="16062" y="69674"/>
                    <a:pt x="15099" y="70092"/>
                    <a:pt x="14288" y="71006"/>
                  </a:cubicBezTo>
                  <a:cubicBezTo>
                    <a:pt x="13365" y="72042"/>
                    <a:pt x="12590" y="72731"/>
                    <a:pt x="11921" y="72731"/>
                  </a:cubicBezTo>
                  <a:cubicBezTo>
                    <a:pt x="11037" y="72731"/>
                    <a:pt x="10338" y="71527"/>
                    <a:pt x="9728" y="68327"/>
                  </a:cubicBezTo>
                  <a:cubicBezTo>
                    <a:pt x="8657" y="62695"/>
                    <a:pt x="14824" y="61898"/>
                    <a:pt x="18039" y="60552"/>
                  </a:cubicBezTo>
                  <a:cubicBezTo>
                    <a:pt x="18687" y="60284"/>
                    <a:pt x="19269" y="60167"/>
                    <a:pt x="19804" y="60167"/>
                  </a:cubicBezTo>
                  <a:cubicBezTo>
                    <a:pt x="21923" y="60167"/>
                    <a:pt x="23293" y="62003"/>
                    <a:pt x="25004" y="63505"/>
                  </a:cubicBezTo>
                  <a:cubicBezTo>
                    <a:pt x="25417" y="63865"/>
                    <a:pt x="25740" y="64037"/>
                    <a:pt x="25996" y="64037"/>
                  </a:cubicBezTo>
                  <a:cubicBezTo>
                    <a:pt x="27072" y="64037"/>
                    <a:pt x="26976" y="61024"/>
                    <a:pt x="27409" y="56266"/>
                  </a:cubicBezTo>
                  <a:cubicBezTo>
                    <a:pt x="27945" y="50373"/>
                    <a:pt x="37327" y="39121"/>
                    <a:pt x="40280" y="33632"/>
                  </a:cubicBezTo>
                  <a:cubicBezTo>
                    <a:pt x="43221" y="28156"/>
                    <a:pt x="46435" y="26262"/>
                    <a:pt x="47233" y="23322"/>
                  </a:cubicBezTo>
                  <a:cubicBezTo>
                    <a:pt x="47569" y="22077"/>
                    <a:pt x="48908" y="21596"/>
                    <a:pt x="50746" y="21596"/>
                  </a:cubicBezTo>
                  <a:cubicBezTo>
                    <a:pt x="53268" y="21596"/>
                    <a:pt x="56730" y="22502"/>
                    <a:pt x="59830" y="23584"/>
                  </a:cubicBezTo>
                  <a:cubicBezTo>
                    <a:pt x="60889" y="23955"/>
                    <a:pt x="61728" y="24117"/>
                    <a:pt x="62376" y="24117"/>
                  </a:cubicBezTo>
                  <a:cubicBezTo>
                    <a:pt x="65006" y="24117"/>
                    <a:pt x="64490" y="21447"/>
                    <a:pt x="62771" y="19297"/>
                  </a:cubicBezTo>
                  <a:cubicBezTo>
                    <a:pt x="60628" y="16618"/>
                    <a:pt x="58758" y="15821"/>
                    <a:pt x="60901" y="13939"/>
                  </a:cubicBezTo>
                  <a:cubicBezTo>
                    <a:pt x="63044" y="12070"/>
                    <a:pt x="60366" y="10463"/>
                    <a:pt x="58222" y="7772"/>
                  </a:cubicBezTo>
                  <a:cubicBezTo>
                    <a:pt x="56079" y="5105"/>
                    <a:pt x="56079" y="1355"/>
                    <a:pt x="55282" y="176"/>
                  </a:cubicBezTo>
                  <a:cubicBezTo>
                    <a:pt x="55198" y="55"/>
                    <a:pt x="55088" y="0"/>
                    <a:pt x="5495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6042;p88">
              <a:extLst>
                <a:ext uri="{FF2B5EF4-FFF2-40B4-BE49-F238E27FC236}">
                  <a16:creationId xmlns:a16="http://schemas.microsoft.com/office/drawing/2014/main" id="{EEBA98DA-E96B-7A2D-FC2E-9CACBC480B4F}"/>
                </a:ext>
              </a:extLst>
            </p:cNvPr>
            <p:cNvSpPr/>
            <p:nvPr/>
          </p:nvSpPr>
          <p:spPr>
            <a:xfrm>
              <a:off x="-7055649" y="-674352"/>
              <a:ext cx="412274" cy="360549"/>
            </a:xfrm>
            <a:custGeom>
              <a:avLst/>
              <a:gdLst/>
              <a:ahLst/>
              <a:cxnLst/>
              <a:rect l="l" t="t" r="r" b="b"/>
              <a:pathLst>
                <a:path w="16491" h="14422" extrusionOk="0">
                  <a:moveTo>
                    <a:pt x="16490" y="0"/>
                  </a:moveTo>
                  <a:lnTo>
                    <a:pt x="16490" y="0"/>
                  </a:lnTo>
                  <a:cubicBezTo>
                    <a:pt x="10835" y="1238"/>
                    <a:pt x="5322" y="2881"/>
                    <a:pt x="0" y="4882"/>
                  </a:cubicBezTo>
                  <a:cubicBezTo>
                    <a:pt x="1608" y="6763"/>
                    <a:pt x="2941" y="7834"/>
                    <a:pt x="4822" y="11049"/>
                  </a:cubicBezTo>
                  <a:cubicBezTo>
                    <a:pt x="5878" y="12864"/>
                    <a:pt x="7450" y="14421"/>
                    <a:pt x="8955" y="14421"/>
                  </a:cubicBezTo>
                  <a:cubicBezTo>
                    <a:pt x="10115" y="14421"/>
                    <a:pt x="11236" y="13496"/>
                    <a:pt x="12049" y="11049"/>
                  </a:cubicBezTo>
                  <a:cubicBezTo>
                    <a:pt x="13919" y="5453"/>
                    <a:pt x="16467" y="60"/>
                    <a:pt x="1649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6043;p88">
              <a:extLst>
                <a:ext uri="{FF2B5EF4-FFF2-40B4-BE49-F238E27FC236}">
                  <a16:creationId xmlns:a16="http://schemas.microsoft.com/office/drawing/2014/main" id="{9330FD92-87CA-F49C-78E0-BF08EA22A036}"/>
                </a:ext>
              </a:extLst>
            </p:cNvPr>
            <p:cNvSpPr/>
            <p:nvPr/>
          </p:nvSpPr>
          <p:spPr>
            <a:xfrm>
              <a:off x="-3914502" y="2667324"/>
              <a:ext cx="390299" cy="705601"/>
            </a:xfrm>
            <a:custGeom>
              <a:avLst/>
              <a:gdLst/>
              <a:ahLst/>
              <a:cxnLst/>
              <a:rect l="l" t="t" r="r" b="b"/>
              <a:pathLst>
                <a:path w="15612" h="28224" extrusionOk="0">
                  <a:moveTo>
                    <a:pt x="14768" y="0"/>
                  </a:moveTo>
                  <a:cubicBezTo>
                    <a:pt x="14585" y="0"/>
                    <a:pt x="14314" y="192"/>
                    <a:pt x="13931" y="624"/>
                  </a:cubicBezTo>
                  <a:cubicBezTo>
                    <a:pt x="11788" y="3029"/>
                    <a:pt x="6692" y="7589"/>
                    <a:pt x="6692" y="11065"/>
                  </a:cubicBezTo>
                  <a:lnTo>
                    <a:pt x="6692" y="14554"/>
                  </a:lnTo>
                  <a:cubicBezTo>
                    <a:pt x="4549" y="18566"/>
                    <a:pt x="1" y="23662"/>
                    <a:pt x="1072" y="26341"/>
                  </a:cubicBezTo>
                  <a:cubicBezTo>
                    <a:pt x="1542" y="27514"/>
                    <a:pt x="2061" y="28224"/>
                    <a:pt x="2767" y="28224"/>
                  </a:cubicBezTo>
                  <a:cubicBezTo>
                    <a:pt x="3673" y="28224"/>
                    <a:pt x="4885" y="27055"/>
                    <a:pt x="6692" y="24198"/>
                  </a:cubicBezTo>
                  <a:cubicBezTo>
                    <a:pt x="9907" y="19102"/>
                    <a:pt x="13122" y="11875"/>
                    <a:pt x="13931" y="7589"/>
                  </a:cubicBezTo>
                  <a:cubicBezTo>
                    <a:pt x="14587" y="4068"/>
                    <a:pt x="15611" y="0"/>
                    <a:pt x="1476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6044;p88">
              <a:extLst>
                <a:ext uri="{FF2B5EF4-FFF2-40B4-BE49-F238E27FC236}">
                  <a16:creationId xmlns:a16="http://schemas.microsoft.com/office/drawing/2014/main" id="{BC8F1AE0-1270-9052-718B-C75D178288C1}"/>
                </a:ext>
              </a:extLst>
            </p:cNvPr>
            <p:cNvSpPr/>
            <p:nvPr/>
          </p:nvSpPr>
          <p:spPr>
            <a:xfrm>
              <a:off x="-6000477" y="4933325"/>
              <a:ext cx="1227876" cy="284424"/>
            </a:xfrm>
            <a:custGeom>
              <a:avLst/>
              <a:gdLst/>
              <a:ahLst/>
              <a:cxnLst/>
              <a:rect l="l" t="t" r="r" b="b"/>
              <a:pathLst>
                <a:path w="49115" h="11377" extrusionOk="0">
                  <a:moveTo>
                    <a:pt x="45832" y="1"/>
                  </a:moveTo>
                  <a:cubicBezTo>
                    <a:pt x="42318" y="1"/>
                    <a:pt x="38332" y="1976"/>
                    <a:pt x="33886" y="2209"/>
                  </a:cubicBezTo>
                  <a:cubicBezTo>
                    <a:pt x="27731" y="2531"/>
                    <a:pt x="19956" y="2697"/>
                    <a:pt x="13526" y="5912"/>
                  </a:cubicBezTo>
                  <a:cubicBezTo>
                    <a:pt x="7097" y="9127"/>
                    <a:pt x="6835" y="8853"/>
                    <a:pt x="942" y="10996"/>
                  </a:cubicBezTo>
                  <a:cubicBezTo>
                    <a:pt x="596" y="11127"/>
                    <a:pt x="287" y="11246"/>
                    <a:pt x="1" y="11377"/>
                  </a:cubicBezTo>
                  <a:cubicBezTo>
                    <a:pt x="17503" y="11353"/>
                    <a:pt x="34136" y="7555"/>
                    <a:pt x="49114" y="757"/>
                  </a:cubicBezTo>
                  <a:cubicBezTo>
                    <a:pt x="48070" y="210"/>
                    <a:pt x="46976" y="1"/>
                    <a:pt x="4583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6045;p88">
              <a:extLst>
                <a:ext uri="{FF2B5EF4-FFF2-40B4-BE49-F238E27FC236}">
                  <a16:creationId xmlns:a16="http://schemas.microsoft.com/office/drawing/2014/main" id="{81C149E5-89DF-ED90-0843-C0AD621637B9}"/>
                </a:ext>
              </a:extLst>
            </p:cNvPr>
            <p:cNvSpPr/>
            <p:nvPr/>
          </p:nvSpPr>
          <p:spPr>
            <a:xfrm>
              <a:off x="-8560303" y="409598"/>
              <a:ext cx="1719277" cy="2347751"/>
            </a:xfrm>
            <a:custGeom>
              <a:avLst/>
              <a:gdLst/>
              <a:ahLst/>
              <a:cxnLst/>
              <a:rect l="l" t="t" r="r" b="b"/>
              <a:pathLst>
                <a:path w="68771" h="93910" extrusionOk="0">
                  <a:moveTo>
                    <a:pt x="21554" y="1"/>
                  </a:moveTo>
                  <a:cubicBezTo>
                    <a:pt x="18135" y="1"/>
                    <a:pt x="14648" y="1255"/>
                    <a:pt x="14085" y="2303"/>
                  </a:cubicBezTo>
                  <a:cubicBezTo>
                    <a:pt x="13145" y="4077"/>
                    <a:pt x="10775" y="12125"/>
                    <a:pt x="10775" y="12125"/>
                  </a:cubicBezTo>
                  <a:cubicBezTo>
                    <a:pt x="0" y="25270"/>
                    <a:pt x="0" y="30949"/>
                    <a:pt x="0" y="30949"/>
                  </a:cubicBezTo>
                  <a:cubicBezTo>
                    <a:pt x="953" y="38283"/>
                    <a:pt x="21539" y="56559"/>
                    <a:pt x="21539" y="56559"/>
                  </a:cubicBezTo>
                  <a:lnTo>
                    <a:pt x="20241" y="93909"/>
                  </a:lnTo>
                  <a:lnTo>
                    <a:pt x="58353" y="93909"/>
                  </a:lnTo>
                  <a:lnTo>
                    <a:pt x="57519" y="58643"/>
                  </a:lnTo>
                  <a:cubicBezTo>
                    <a:pt x="61782" y="57809"/>
                    <a:pt x="66520" y="44082"/>
                    <a:pt x="67580" y="39938"/>
                  </a:cubicBezTo>
                  <a:cubicBezTo>
                    <a:pt x="68652" y="35807"/>
                    <a:pt x="68771" y="17102"/>
                    <a:pt x="66044" y="11899"/>
                  </a:cubicBezTo>
                  <a:cubicBezTo>
                    <a:pt x="63978" y="7947"/>
                    <a:pt x="58589" y="7469"/>
                    <a:pt x="56100" y="7469"/>
                  </a:cubicBezTo>
                  <a:cubicBezTo>
                    <a:pt x="55304" y="7469"/>
                    <a:pt x="54805" y="7517"/>
                    <a:pt x="54805" y="7517"/>
                  </a:cubicBezTo>
                  <a:cubicBezTo>
                    <a:pt x="51344" y="3871"/>
                    <a:pt x="48078" y="2999"/>
                    <a:pt x="45746" y="2999"/>
                  </a:cubicBezTo>
                  <a:cubicBezTo>
                    <a:pt x="43609" y="2999"/>
                    <a:pt x="42255" y="3731"/>
                    <a:pt x="42255" y="3731"/>
                  </a:cubicBezTo>
                  <a:cubicBezTo>
                    <a:pt x="39753" y="1419"/>
                    <a:pt x="36911" y="723"/>
                    <a:pt x="34399" y="723"/>
                  </a:cubicBezTo>
                  <a:cubicBezTo>
                    <a:pt x="30613" y="723"/>
                    <a:pt x="27575" y="2303"/>
                    <a:pt x="27575" y="2303"/>
                  </a:cubicBezTo>
                  <a:cubicBezTo>
                    <a:pt x="26268" y="605"/>
                    <a:pt x="23927" y="1"/>
                    <a:pt x="21554" y="1"/>
                  </a:cubicBezTo>
                  <a:close/>
                </a:path>
              </a:pathLst>
            </a:custGeom>
            <a:solidFill>
              <a:srgbClr val="F8A4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6046;p88">
              <a:extLst>
                <a:ext uri="{FF2B5EF4-FFF2-40B4-BE49-F238E27FC236}">
                  <a16:creationId xmlns:a16="http://schemas.microsoft.com/office/drawing/2014/main" id="{012F75E8-8C21-039B-42B3-4C1945F5BA87}"/>
                </a:ext>
              </a:extLst>
            </p:cNvPr>
            <p:cNvSpPr/>
            <p:nvPr/>
          </p:nvSpPr>
          <p:spPr>
            <a:xfrm>
              <a:off x="-8296552" y="470501"/>
              <a:ext cx="1322958" cy="705621"/>
            </a:xfrm>
            <a:custGeom>
              <a:avLst/>
              <a:gdLst/>
              <a:ahLst/>
              <a:cxnLst/>
              <a:rect l="l" t="t" r="r" b="b"/>
              <a:pathLst>
                <a:path w="54696" h="29026" extrusionOk="0">
                  <a:moveTo>
                    <a:pt x="18842" y="1"/>
                  </a:moveTo>
                  <a:cubicBezTo>
                    <a:pt x="18547" y="1"/>
                    <a:pt x="18252" y="191"/>
                    <a:pt x="18252" y="572"/>
                  </a:cubicBezTo>
                  <a:lnTo>
                    <a:pt x="18252" y="11050"/>
                  </a:lnTo>
                  <a:cubicBezTo>
                    <a:pt x="16716" y="10859"/>
                    <a:pt x="15157" y="10752"/>
                    <a:pt x="13645" y="10633"/>
                  </a:cubicBezTo>
                  <a:cubicBezTo>
                    <a:pt x="11692" y="10466"/>
                    <a:pt x="9751" y="10324"/>
                    <a:pt x="7799" y="10193"/>
                  </a:cubicBezTo>
                  <a:cubicBezTo>
                    <a:pt x="7334" y="8549"/>
                    <a:pt x="6858" y="6906"/>
                    <a:pt x="6394" y="5263"/>
                  </a:cubicBezTo>
                  <a:cubicBezTo>
                    <a:pt x="6309" y="4975"/>
                    <a:pt x="6078" y="4850"/>
                    <a:pt x="5843" y="4850"/>
                  </a:cubicBezTo>
                  <a:cubicBezTo>
                    <a:pt x="5486" y="4850"/>
                    <a:pt x="5121" y="5139"/>
                    <a:pt x="5251" y="5585"/>
                  </a:cubicBezTo>
                  <a:cubicBezTo>
                    <a:pt x="5679" y="7097"/>
                    <a:pt x="6108" y="8609"/>
                    <a:pt x="6549" y="10121"/>
                  </a:cubicBezTo>
                  <a:cubicBezTo>
                    <a:pt x="4632" y="10002"/>
                    <a:pt x="2715" y="9895"/>
                    <a:pt x="798" y="9800"/>
                  </a:cubicBezTo>
                  <a:cubicBezTo>
                    <a:pt x="786" y="9799"/>
                    <a:pt x="774" y="9799"/>
                    <a:pt x="763" y="9799"/>
                  </a:cubicBezTo>
                  <a:cubicBezTo>
                    <a:pt x="0" y="9799"/>
                    <a:pt x="12" y="10943"/>
                    <a:pt x="798" y="10990"/>
                  </a:cubicBezTo>
                  <a:cubicBezTo>
                    <a:pt x="3715" y="11121"/>
                    <a:pt x="6620" y="11300"/>
                    <a:pt x="9525" y="11502"/>
                  </a:cubicBezTo>
                  <a:cubicBezTo>
                    <a:pt x="12466" y="11705"/>
                    <a:pt x="15609" y="11764"/>
                    <a:pt x="18598" y="12240"/>
                  </a:cubicBezTo>
                  <a:cubicBezTo>
                    <a:pt x="18681" y="12276"/>
                    <a:pt x="18776" y="12288"/>
                    <a:pt x="18871" y="12288"/>
                  </a:cubicBezTo>
                  <a:cubicBezTo>
                    <a:pt x="19645" y="12419"/>
                    <a:pt x="20407" y="12562"/>
                    <a:pt x="21157" y="12764"/>
                  </a:cubicBezTo>
                  <a:cubicBezTo>
                    <a:pt x="22110" y="13014"/>
                    <a:pt x="21908" y="14872"/>
                    <a:pt x="21884" y="15574"/>
                  </a:cubicBezTo>
                  <a:cubicBezTo>
                    <a:pt x="21800" y="17753"/>
                    <a:pt x="20860" y="19884"/>
                    <a:pt x="19407" y="21563"/>
                  </a:cubicBezTo>
                  <a:cubicBezTo>
                    <a:pt x="17584" y="23682"/>
                    <a:pt x="14277" y="25066"/>
                    <a:pt x="11172" y="25066"/>
                  </a:cubicBezTo>
                  <a:cubicBezTo>
                    <a:pt x="8904" y="25066"/>
                    <a:pt x="6743" y="24328"/>
                    <a:pt x="5346" y="22599"/>
                  </a:cubicBezTo>
                  <a:cubicBezTo>
                    <a:pt x="5205" y="22423"/>
                    <a:pt x="5011" y="22350"/>
                    <a:pt x="4819" y="22350"/>
                  </a:cubicBezTo>
                  <a:cubicBezTo>
                    <a:pt x="4362" y="22350"/>
                    <a:pt x="3922" y="22766"/>
                    <a:pt x="4274" y="23194"/>
                  </a:cubicBezTo>
                  <a:cubicBezTo>
                    <a:pt x="5986" y="25320"/>
                    <a:pt x="8522" y="26198"/>
                    <a:pt x="11147" y="26198"/>
                  </a:cubicBezTo>
                  <a:cubicBezTo>
                    <a:pt x="13579" y="26198"/>
                    <a:pt x="16087" y="25444"/>
                    <a:pt x="18086" y="24230"/>
                  </a:cubicBezTo>
                  <a:cubicBezTo>
                    <a:pt x="19995" y="26588"/>
                    <a:pt x="22395" y="27771"/>
                    <a:pt x="25037" y="27771"/>
                  </a:cubicBezTo>
                  <a:cubicBezTo>
                    <a:pt x="26383" y="27771"/>
                    <a:pt x="27791" y="27464"/>
                    <a:pt x="29230" y="26849"/>
                  </a:cubicBezTo>
                  <a:cubicBezTo>
                    <a:pt x="29516" y="26730"/>
                    <a:pt x="30016" y="26540"/>
                    <a:pt x="30409" y="26290"/>
                  </a:cubicBezTo>
                  <a:cubicBezTo>
                    <a:pt x="32240" y="27882"/>
                    <a:pt x="34366" y="29004"/>
                    <a:pt x="36544" y="29004"/>
                  </a:cubicBezTo>
                  <a:cubicBezTo>
                    <a:pt x="37835" y="29004"/>
                    <a:pt x="39145" y="28609"/>
                    <a:pt x="40422" y="27683"/>
                  </a:cubicBezTo>
                  <a:cubicBezTo>
                    <a:pt x="40791" y="27421"/>
                    <a:pt x="41065" y="27159"/>
                    <a:pt x="41291" y="26897"/>
                  </a:cubicBezTo>
                  <a:cubicBezTo>
                    <a:pt x="42255" y="27957"/>
                    <a:pt x="43625" y="28600"/>
                    <a:pt x="45006" y="28885"/>
                  </a:cubicBezTo>
                  <a:cubicBezTo>
                    <a:pt x="45433" y="28971"/>
                    <a:pt x="45996" y="29026"/>
                    <a:pt x="46605" y="29026"/>
                  </a:cubicBezTo>
                  <a:cubicBezTo>
                    <a:pt x="48354" y="29026"/>
                    <a:pt x="50487" y="28578"/>
                    <a:pt x="50911" y="27147"/>
                  </a:cubicBezTo>
                  <a:cubicBezTo>
                    <a:pt x="52126" y="23063"/>
                    <a:pt x="53340" y="18979"/>
                    <a:pt x="54566" y="14884"/>
                  </a:cubicBezTo>
                  <a:cubicBezTo>
                    <a:pt x="54696" y="14446"/>
                    <a:pt x="54331" y="14155"/>
                    <a:pt x="53975" y="14155"/>
                  </a:cubicBezTo>
                  <a:cubicBezTo>
                    <a:pt x="53740" y="14155"/>
                    <a:pt x="53509" y="14281"/>
                    <a:pt x="53423" y="14574"/>
                  </a:cubicBezTo>
                  <a:cubicBezTo>
                    <a:pt x="52435" y="17884"/>
                    <a:pt x="51447" y="21206"/>
                    <a:pt x="50459" y="24516"/>
                  </a:cubicBezTo>
                  <a:cubicBezTo>
                    <a:pt x="50256" y="25230"/>
                    <a:pt x="50042" y="25933"/>
                    <a:pt x="49840" y="26635"/>
                  </a:cubicBezTo>
                  <a:cubicBezTo>
                    <a:pt x="49554" y="27588"/>
                    <a:pt x="48947" y="27349"/>
                    <a:pt x="47899" y="27623"/>
                  </a:cubicBezTo>
                  <a:cubicBezTo>
                    <a:pt x="47409" y="27752"/>
                    <a:pt x="46881" y="27818"/>
                    <a:pt x="46345" y="27818"/>
                  </a:cubicBezTo>
                  <a:cubicBezTo>
                    <a:pt x="44654" y="27818"/>
                    <a:pt x="42874" y="27167"/>
                    <a:pt x="41898" y="25802"/>
                  </a:cubicBezTo>
                  <a:cubicBezTo>
                    <a:pt x="42124" y="25147"/>
                    <a:pt x="42184" y="24409"/>
                    <a:pt x="42339" y="23456"/>
                  </a:cubicBezTo>
                  <a:cubicBezTo>
                    <a:pt x="42946" y="19706"/>
                    <a:pt x="43565" y="15967"/>
                    <a:pt x="44172" y="12229"/>
                  </a:cubicBezTo>
                  <a:cubicBezTo>
                    <a:pt x="44351" y="11121"/>
                    <a:pt x="44529" y="10026"/>
                    <a:pt x="44708" y="8919"/>
                  </a:cubicBezTo>
                  <a:cubicBezTo>
                    <a:pt x="44827" y="8204"/>
                    <a:pt x="46053" y="6859"/>
                    <a:pt x="46565" y="6073"/>
                  </a:cubicBezTo>
                  <a:cubicBezTo>
                    <a:pt x="46865" y="5632"/>
                    <a:pt x="46455" y="5209"/>
                    <a:pt x="46039" y="5209"/>
                  </a:cubicBezTo>
                  <a:cubicBezTo>
                    <a:pt x="45860" y="5209"/>
                    <a:pt x="45679" y="5288"/>
                    <a:pt x="45553" y="5478"/>
                  </a:cubicBezTo>
                  <a:cubicBezTo>
                    <a:pt x="44494" y="7061"/>
                    <a:pt x="43648" y="8097"/>
                    <a:pt x="43363" y="9931"/>
                  </a:cubicBezTo>
                  <a:cubicBezTo>
                    <a:pt x="42863" y="12955"/>
                    <a:pt x="42363" y="15979"/>
                    <a:pt x="41874" y="19015"/>
                  </a:cubicBezTo>
                  <a:cubicBezTo>
                    <a:pt x="41505" y="21277"/>
                    <a:pt x="41136" y="23528"/>
                    <a:pt x="40767" y="25790"/>
                  </a:cubicBezTo>
                  <a:cubicBezTo>
                    <a:pt x="40774" y="25744"/>
                    <a:pt x="40777" y="25723"/>
                    <a:pt x="40771" y="25723"/>
                  </a:cubicBezTo>
                  <a:lnTo>
                    <a:pt x="40771" y="25723"/>
                  </a:lnTo>
                  <a:cubicBezTo>
                    <a:pt x="40758" y="25723"/>
                    <a:pt x="40697" y="25843"/>
                    <a:pt x="40529" y="26028"/>
                  </a:cubicBezTo>
                  <a:cubicBezTo>
                    <a:pt x="40065" y="26516"/>
                    <a:pt x="39517" y="26909"/>
                    <a:pt x="38934" y="27242"/>
                  </a:cubicBezTo>
                  <a:cubicBezTo>
                    <a:pt x="38140" y="27705"/>
                    <a:pt x="37333" y="27901"/>
                    <a:pt x="36537" y="27901"/>
                  </a:cubicBezTo>
                  <a:cubicBezTo>
                    <a:pt x="34526" y="27901"/>
                    <a:pt x="32578" y="26651"/>
                    <a:pt x="31052" y="25278"/>
                  </a:cubicBezTo>
                  <a:cubicBezTo>
                    <a:pt x="31123" y="24313"/>
                    <a:pt x="31194" y="23349"/>
                    <a:pt x="31266" y="22385"/>
                  </a:cubicBezTo>
                  <a:cubicBezTo>
                    <a:pt x="31599" y="18146"/>
                    <a:pt x="31921" y="13919"/>
                    <a:pt x="32242" y="9681"/>
                  </a:cubicBezTo>
                  <a:cubicBezTo>
                    <a:pt x="32349" y="8335"/>
                    <a:pt x="32445" y="6990"/>
                    <a:pt x="32552" y="5644"/>
                  </a:cubicBezTo>
                  <a:cubicBezTo>
                    <a:pt x="32564" y="5406"/>
                    <a:pt x="32576" y="5537"/>
                    <a:pt x="32885" y="4835"/>
                  </a:cubicBezTo>
                  <a:cubicBezTo>
                    <a:pt x="33266" y="3989"/>
                    <a:pt x="33647" y="3132"/>
                    <a:pt x="34028" y="2287"/>
                  </a:cubicBezTo>
                  <a:cubicBezTo>
                    <a:pt x="34240" y="1813"/>
                    <a:pt x="33826" y="1384"/>
                    <a:pt x="33444" y="1384"/>
                  </a:cubicBezTo>
                  <a:cubicBezTo>
                    <a:pt x="33269" y="1384"/>
                    <a:pt x="33101" y="1475"/>
                    <a:pt x="33004" y="1691"/>
                  </a:cubicBezTo>
                  <a:cubicBezTo>
                    <a:pt x="32171" y="3561"/>
                    <a:pt x="31421" y="4990"/>
                    <a:pt x="31266" y="7002"/>
                  </a:cubicBezTo>
                  <a:cubicBezTo>
                    <a:pt x="30992" y="10609"/>
                    <a:pt x="30706" y="14205"/>
                    <a:pt x="30432" y="17813"/>
                  </a:cubicBezTo>
                  <a:cubicBezTo>
                    <a:pt x="30254" y="20253"/>
                    <a:pt x="30063" y="22694"/>
                    <a:pt x="29873" y="25135"/>
                  </a:cubicBezTo>
                  <a:cubicBezTo>
                    <a:pt x="29801" y="25194"/>
                    <a:pt x="29682" y="25302"/>
                    <a:pt x="29432" y="25433"/>
                  </a:cubicBezTo>
                  <a:cubicBezTo>
                    <a:pt x="28647" y="25873"/>
                    <a:pt x="27789" y="26171"/>
                    <a:pt x="26920" y="26409"/>
                  </a:cubicBezTo>
                  <a:cubicBezTo>
                    <a:pt x="26258" y="26590"/>
                    <a:pt x="25612" y="26676"/>
                    <a:pt x="24987" y="26676"/>
                  </a:cubicBezTo>
                  <a:cubicBezTo>
                    <a:pt x="22652" y="26676"/>
                    <a:pt x="20599" y="25479"/>
                    <a:pt x="19050" y="23563"/>
                  </a:cubicBezTo>
                  <a:cubicBezTo>
                    <a:pt x="22134" y="21146"/>
                    <a:pt x="23848" y="16812"/>
                    <a:pt x="22920" y="13133"/>
                  </a:cubicBezTo>
                  <a:cubicBezTo>
                    <a:pt x="22646" y="12026"/>
                    <a:pt x="21908" y="11693"/>
                    <a:pt x="20812" y="11467"/>
                  </a:cubicBezTo>
                  <a:cubicBezTo>
                    <a:pt x="20348" y="11371"/>
                    <a:pt x="19895" y="11288"/>
                    <a:pt x="19431" y="11216"/>
                  </a:cubicBezTo>
                  <a:lnTo>
                    <a:pt x="19431" y="572"/>
                  </a:lnTo>
                  <a:cubicBezTo>
                    <a:pt x="19431" y="191"/>
                    <a:pt x="19136" y="1"/>
                    <a:pt x="18842" y="1"/>
                  </a:cubicBezTo>
                  <a:close/>
                </a:path>
              </a:pathLst>
            </a:custGeom>
            <a:solidFill>
              <a:srgbClr val="EA80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6047;p88">
              <a:extLst>
                <a:ext uri="{FF2B5EF4-FFF2-40B4-BE49-F238E27FC236}">
                  <a16:creationId xmlns:a16="http://schemas.microsoft.com/office/drawing/2014/main" id="{8EA41C26-AF2A-009F-07D1-5E558432392E}"/>
                </a:ext>
              </a:extLst>
            </p:cNvPr>
            <p:cNvSpPr/>
            <p:nvPr/>
          </p:nvSpPr>
          <p:spPr>
            <a:xfrm>
              <a:off x="-8185251" y="2054850"/>
              <a:ext cx="1182299" cy="1822275"/>
            </a:xfrm>
            <a:custGeom>
              <a:avLst/>
              <a:gdLst/>
              <a:ahLst/>
              <a:cxnLst/>
              <a:rect l="l" t="t" r="r" b="b"/>
              <a:pathLst>
                <a:path w="47292" h="72891" extrusionOk="0">
                  <a:moveTo>
                    <a:pt x="0" y="0"/>
                  </a:moveTo>
                  <a:lnTo>
                    <a:pt x="0" y="72890"/>
                  </a:lnTo>
                  <a:lnTo>
                    <a:pt x="47292" y="72890"/>
                  </a:lnTo>
                  <a:lnTo>
                    <a:pt x="4729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6048;p88">
              <a:extLst>
                <a:ext uri="{FF2B5EF4-FFF2-40B4-BE49-F238E27FC236}">
                  <a16:creationId xmlns:a16="http://schemas.microsoft.com/office/drawing/2014/main" id="{AF175348-D104-BBCC-0D66-3E4F35F5108C}"/>
                </a:ext>
              </a:extLst>
            </p:cNvPr>
            <p:cNvSpPr/>
            <p:nvPr/>
          </p:nvSpPr>
          <p:spPr>
            <a:xfrm>
              <a:off x="-8185251" y="2054850"/>
              <a:ext cx="1182299" cy="426549"/>
            </a:xfrm>
            <a:custGeom>
              <a:avLst/>
              <a:gdLst/>
              <a:ahLst/>
              <a:cxnLst/>
              <a:rect l="l" t="t" r="r" b="b"/>
              <a:pathLst>
                <a:path w="47292" h="17062" extrusionOk="0">
                  <a:moveTo>
                    <a:pt x="0" y="0"/>
                  </a:moveTo>
                  <a:lnTo>
                    <a:pt x="0" y="17062"/>
                  </a:lnTo>
                  <a:lnTo>
                    <a:pt x="47292" y="17062"/>
                  </a:lnTo>
                  <a:lnTo>
                    <a:pt x="47292"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6049;p88">
              <a:extLst>
                <a:ext uri="{FF2B5EF4-FFF2-40B4-BE49-F238E27FC236}">
                  <a16:creationId xmlns:a16="http://schemas.microsoft.com/office/drawing/2014/main" id="{C57D6B5B-C4C8-D7E6-550B-39B477BCB627}"/>
                </a:ext>
              </a:extLst>
            </p:cNvPr>
            <p:cNvSpPr/>
            <p:nvPr/>
          </p:nvSpPr>
          <p:spPr>
            <a:xfrm>
              <a:off x="-6976477" y="364351"/>
              <a:ext cx="1718973" cy="3239826"/>
            </a:xfrm>
            <a:custGeom>
              <a:avLst/>
              <a:gdLst/>
              <a:ahLst/>
              <a:cxnLst/>
              <a:rect l="l" t="t" r="r" b="b"/>
              <a:pathLst>
                <a:path w="68759" h="129593" extrusionOk="0">
                  <a:moveTo>
                    <a:pt x="21546" y="1"/>
                  </a:moveTo>
                  <a:cubicBezTo>
                    <a:pt x="18125" y="1"/>
                    <a:pt x="14641" y="1256"/>
                    <a:pt x="14085" y="2303"/>
                  </a:cubicBezTo>
                  <a:cubicBezTo>
                    <a:pt x="13133" y="4077"/>
                    <a:pt x="10764" y="12125"/>
                    <a:pt x="10764" y="12125"/>
                  </a:cubicBezTo>
                  <a:cubicBezTo>
                    <a:pt x="0" y="25270"/>
                    <a:pt x="0" y="30949"/>
                    <a:pt x="0" y="30949"/>
                  </a:cubicBezTo>
                  <a:cubicBezTo>
                    <a:pt x="941" y="38283"/>
                    <a:pt x="21539" y="56559"/>
                    <a:pt x="21539" y="56559"/>
                  </a:cubicBezTo>
                  <a:lnTo>
                    <a:pt x="20241" y="129592"/>
                  </a:lnTo>
                  <a:lnTo>
                    <a:pt x="58341" y="129592"/>
                  </a:lnTo>
                  <a:lnTo>
                    <a:pt x="57519" y="58643"/>
                  </a:lnTo>
                  <a:cubicBezTo>
                    <a:pt x="61782" y="57810"/>
                    <a:pt x="66509" y="44082"/>
                    <a:pt x="67580" y="39938"/>
                  </a:cubicBezTo>
                  <a:cubicBezTo>
                    <a:pt x="68640" y="35795"/>
                    <a:pt x="68759" y="17102"/>
                    <a:pt x="66044" y="11887"/>
                  </a:cubicBezTo>
                  <a:cubicBezTo>
                    <a:pt x="63979" y="7947"/>
                    <a:pt x="58588" y="7469"/>
                    <a:pt x="56094" y="7469"/>
                  </a:cubicBezTo>
                  <a:cubicBezTo>
                    <a:pt x="55295" y="7469"/>
                    <a:pt x="54793" y="7518"/>
                    <a:pt x="54793" y="7518"/>
                  </a:cubicBezTo>
                  <a:cubicBezTo>
                    <a:pt x="51326" y="3865"/>
                    <a:pt x="48055" y="2993"/>
                    <a:pt x="45722" y="2993"/>
                  </a:cubicBezTo>
                  <a:cubicBezTo>
                    <a:pt x="43592" y="2993"/>
                    <a:pt x="42244" y="3720"/>
                    <a:pt x="42244" y="3720"/>
                  </a:cubicBezTo>
                  <a:cubicBezTo>
                    <a:pt x="39750" y="1411"/>
                    <a:pt x="36916" y="716"/>
                    <a:pt x="34409" y="716"/>
                  </a:cubicBezTo>
                  <a:cubicBezTo>
                    <a:pt x="30619" y="716"/>
                    <a:pt x="27575" y="2303"/>
                    <a:pt x="27575" y="2303"/>
                  </a:cubicBezTo>
                  <a:cubicBezTo>
                    <a:pt x="26263" y="605"/>
                    <a:pt x="23920" y="1"/>
                    <a:pt x="21546" y="1"/>
                  </a:cubicBezTo>
                  <a:close/>
                </a:path>
              </a:pathLst>
            </a:custGeom>
            <a:solidFill>
              <a:srgbClr val="B253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6050;p88">
              <a:extLst>
                <a:ext uri="{FF2B5EF4-FFF2-40B4-BE49-F238E27FC236}">
                  <a16:creationId xmlns:a16="http://schemas.microsoft.com/office/drawing/2014/main" id="{91BE3F6F-E5E6-059C-4DCC-F4408D2DE984}"/>
                </a:ext>
              </a:extLst>
            </p:cNvPr>
            <p:cNvSpPr/>
            <p:nvPr/>
          </p:nvSpPr>
          <p:spPr>
            <a:xfrm>
              <a:off x="-6597575" y="2499848"/>
              <a:ext cx="1182025" cy="1557352"/>
            </a:xfrm>
            <a:custGeom>
              <a:avLst/>
              <a:gdLst/>
              <a:ahLst/>
              <a:cxnLst/>
              <a:rect l="l" t="t" r="r" b="b"/>
              <a:pathLst>
                <a:path w="47281" h="62294" extrusionOk="0">
                  <a:moveTo>
                    <a:pt x="1" y="0"/>
                  </a:moveTo>
                  <a:lnTo>
                    <a:pt x="1" y="62294"/>
                  </a:lnTo>
                  <a:lnTo>
                    <a:pt x="47281" y="62294"/>
                  </a:lnTo>
                  <a:lnTo>
                    <a:pt x="47281" y="0"/>
                  </a:lnTo>
                  <a:close/>
                </a:path>
              </a:pathLst>
            </a:custGeom>
            <a:solidFill>
              <a:srgbClr val="001E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6051;p88">
              <a:extLst>
                <a:ext uri="{FF2B5EF4-FFF2-40B4-BE49-F238E27FC236}">
                  <a16:creationId xmlns:a16="http://schemas.microsoft.com/office/drawing/2014/main" id="{3B818D48-A845-342C-6E03-9F631806086F}"/>
                </a:ext>
              </a:extLst>
            </p:cNvPr>
            <p:cNvSpPr/>
            <p:nvPr/>
          </p:nvSpPr>
          <p:spPr>
            <a:xfrm>
              <a:off x="-6597575" y="2073299"/>
              <a:ext cx="1182025" cy="426574"/>
            </a:xfrm>
            <a:custGeom>
              <a:avLst/>
              <a:gdLst/>
              <a:ahLst/>
              <a:cxnLst/>
              <a:rect l="l" t="t" r="r" b="b"/>
              <a:pathLst>
                <a:path w="47281" h="17063" extrusionOk="0">
                  <a:moveTo>
                    <a:pt x="1" y="1"/>
                  </a:moveTo>
                  <a:lnTo>
                    <a:pt x="1" y="17062"/>
                  </a:lnTo>
                  <a:lnTo>
                    <a:pt x="47281" y="17062"/>
                  </a:lnTo>
                  <a:lnTo>
                    <a:pt x="47281"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6052;p88">
              <a:extLst>
                <a:ext uri="{FF2B5EF4-FFF2-40B4-BE49-F238E27FC236}">
                  <a16:creationId xmlns:a16="http://schemas.microsoft.com/office/drawing/2014/main" id="{14B0EDBB-5AFB-36EF-7192-EC4E74FB92A8}"/>
                </a:ext>
              </a:extLst>
            </p:cNvPr>
            <p:cNvSpPr/>
            <p:nvPr/>
          </p:nvSpPr>
          <p:spPr>
            <a:xfrm>
              <a:off x="-5392951" y="530750"/>
              <a:ext cx="1719302" cy="2347726"/>
            </a:xfrm>
            <a:custGeom>
              <a:avLst/>
              <a:gdLst/>
              <a:ahLst/>
              <a:cxnLst/>
              <a:rect l="l" t="t" r="r" b="b"/>
              <a:pathLst>
                <a:path w="68772" h="93909" extrusionOk="0">
                  <a:moveTo>
                    <a:pt x="21554" y="1"/>
                  </a:moveTo>
                  <a:cubicBezTo>
                    <a:pt x="18135" y="1"/>
                    <a:pt x="14648" y="1255"/>
                    <a:pt x="14086" y="2302"/>
                  </a:cubicBezTo>
                  <a:cubicBezTo>
                    <a:pt x="13145" y="4076"/>
                    <a:pt x="10776" y="12125"/>
                    <a:pt x="10776" y="12125"/>
                  </a:cubicBezTo>
                  <a:cubicBezTo>
                    <a:pt x="1" y="25258"/>
                    <a:pt x="1" y="30937"/>
                    <a:pt x="1" y="30937"/>
                  </a:cubicBezTo>
                  <a:cubicBezTo>
                    <a:pt x="953" y="38283"/>
                    <a:pt x="21539" y="56547"/>
                    <a:pt x="21539" y="56547"/>
                  </a:cubicBezTo>
                  <a:lnTo>
                    <a:pt x="20241" y="93909"/>
                  </a:lnTo>
                  <a:lnTo>
                    <a:pt x="58353" y="93909"/>
                  </a:lnTo>
                  <a:lnTo>
                    <a:pt x="57520" y="58631"/>
                  </a:lnTo>
                  <a:cubicBezTo>
                    <a:pt x="61782" y="57809"/>
                    <a:pt x="66521" y="44081"/>
                    <a:pt x="67580" y="39938"/>
                  </a:cubicBezTo>
                  <a:cubicBezTo>
                    <a:pt x="68652" y="35795"/>
                    <a:pt x="68771" y="17090"/>
                    <a:pt x="66045" y="11887"/>
                  </a:cubicBezTo>
                  <a:cubicBezTo>
                    <a:pt x="63978" y="7935"/>
                    <a:pt x="58589" y="7457"/>
                    <a:pt x="56100" y="7457"/>
                  </a:cubicBezTo>
                  <a:cubicBezTo>
                    <a:pt x="55304" y="7457"/>
                    <a:pt x="54805" y="7505"/>
                    <a:pt x="54805" y="7505"/>
                  </a:cubicBezTo>
                  <a:cubicBezTo>
                    <a:pt x="51341" y="3861"/>
                    <a:pt x="48073" y="2991"/>
                    <a:pt x="45740" y="2991"/>
                  </a:cubicBezTo>
                  <a:cubicBezTo>
                    <a:pt x="43606" y="2991"/>
                    <a:pt x="42256" y="3719"/>
                    <a:pt x="42256" y="3719"/>
                  </a:cubicBezTo>
                  <a:cubicBezTo>
                    <a:pt x="39757" y="1410"/>
                    <a:pt x="36921" y="716"/>
                    <a:pt x="34412" y="716"/>
                  </a:cubicBezTo>
                  <a:cubicBezTo>
                    <a:pt x="30620" y="716"/>
                    <a:pt x="27575" y="2302"/>
                    <a:pt x="27575" y="2302"/>
                  </a:cubicBezTo>
                  <a:cubicBezTo>
                    <a:pt x="26268" y="605"/>
                    <a:pt x="23928" y="1"/>
                    <a:pt x="21554" y="1"/>
                  </a:cubicBezTo>
                  <a:close/>
                </a:path>
              </a:pathLst>
            </a:custGeom>
            <a:solidFill>
              <a:srgbClr val="F2B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6053;p88">
              <a:extLst>
                <a:ext uri="{FF2B5EF4-FFF2-40B4-BE49-F238E27FC236}">
                  <a16:creationId xmlns:a16="http://schemas.microsoft.com/office/drawing/2014/main" id="{318A783F-C88B-56BD-F99E-E8276041B6D0}"/>
                </a:ext>
              </a:extLst>
            </p:cNvPr>
            <p:cNvSpPr/>
            <p:nvPr/>
          </p:nvSpPr>
          <p:spPr>
            <a:xfrm>
              <a:off x="-5129101" y="591499"/>
              <a:ext cx="1322983" cy="705596"/>
            </a:xfrm>
            <a:custGeom>
              <a:avLst/>
              <a:gdLst/>
              <a:ahLst/>
              <a:cxnLst/>
              <a:rect l="l" t="t" r="r" b="b"/>
              <a:pathLst>
                <a:path w="54697" h="29031" extrusionOk="0">
                  <a:moveTo>
                    <a:pt x="18842" y="1"/>
                  </a:moveTo>
                  <a:cubicBezTo>
                    <a:pt x="18547" y="1"/>
                    <a:pt x="18253" y="191"/>
                    <a:pt x="18253" y="572"/>
                  </a:cubicBezTo>
                  <a:lnTo>
                    <a:pt x="18253" y="11062"/>
                  </a:lnTo>
                  <a:cubicBezTo>
                    <a:pt x="16717" y="10871"/>
                    <a:pt x="15169" y="10764"/>
                    <a:pt x="13645" y="10633"/>
                  </a:cubicBezTo>
                  <a:cubicBezTo>
                    <a:pt x="11692" y="10466"/>
                    <a:pt x="9752" y="10323"/>
                    <a:pt x="7799" y="10204"/>
                  </a:cubicBezTo>
                  <a:cubicBezTo>
                    <a:pt x="7335" y="8561"/>
                    <a:pt x="6858" y="6918"/>
                    <a:pt x="6394" y="5275"/>
                  </a:cubicBezTo>
                  <a:cubicBezTo>
                    <a:pt x="6309" y="4980"/>
                    <a:pt x="6075" y="4853"/>
                    <a:pt x="5839" y="4853"/>
                  </a:cubicBezTo>
                  <a:cubicBezTo>
                    <a:pt x="5483" y="4853"/>
                    <a:pt x="5122" y="5141"/>
                    <a:pt x="5251" y="5585"/>
                  </a:cubicBezTo>
                  <a:cubicBezTo>
                    <a:pt x="5680" y="7097"/>
                    <a:pt x="6120" y="8609"/>
                    <a:pt x="6549" y="10121"/>
                  </a:cubicBezTo>
                  <a:cubicBezTo>
                    <a:pt x="4632" y="10002"/>
                    <a:pt x="2715" y="9895"/>
                    <a:pt x="810" y="9811"/>
                  </a:cubicBezTo>
                  <a:cubicBezTo>
                    <a:pt x="794" y="9811"/>
                    <a:pt x="779" y="9810"/>
                    <a:pt x="763" y="9810"/>
                  </a:cubicBezTo>
                  <a:cubicBezTo>
                    <a:pt x="1" y="9810"/>
                    <a:pt x="16" y="10955"/>
                    <a:pt x="810" y="10990"/>
                  </a:cubicBezTo>
                  <a:cubicBezTo>
                    <a:pt x="3715" y="11133"/>
                    <a:pt x="6620" y="11312"/>
                    <a:pt x="9525" y="11502"/>
                  </a:cubicBezTo>
                  <a:cubicBezTo>
                    <a:pt x="12466" y="11705"/>
                    <a:pt x="15610" y="11776"/>
                    <a:pt x="18598" y="12240"/>
                  </a:cubicBezTo>
                  <a:cubicBezTo>
                    <a:pt x="18681" y="12276"/>
                    <a:pt x="18777" y="12288"/>
                    <a:pt x="18872" y="12288"/>
                  </a:cubicBezTo>
                  <a:cubicBezTo>
                    <a:pt x="19646" y="12419"/>
                    <a:pt x="20408" y="12574"/>
                    <a:pt x="21158" y="12764"/>
                  </a:cubicBezTo>
                  <a:cubicBezTo>
                    <a:pt x="22110" y="13014"/>
                    <a:pt x="21908" y="14884"/>
                    <a:pt x="21884" y="15574"/>
                  </a:cubicBezTo>
                  <a:cubicBezTo>
                    <a:pt x="21801" y="17753"/>
                    <a:pt x="20860" y="19884"/>
                    <a:pt x="19408" y="21563"/>
                  </a:cubicBezTo>
                  <a:cubicBezTo>
                    <a:pt x="17582" y="23685"/>
                    <a:pt x="14270" y="25073"/>
                    <a:pt x="11164" y="25073"/>
                  </a:cubicBezTo>
                  <a:cubicBezTo>
                    <a:pt x="8901" y="25073"/>
                    <a:pt x="6748" y="24337"/>
                    <a:pt x="5358" y="22611"/>
                  </a:cubicBezTo>
                  <a:cubicBezTo>
                    <a:pt x="5214" y="22431"/>
                    <a:pt x="5017" y="22357"/>
                    <a:pt x="4825" y="22357"/>
                  </a:cubicBezTo>
                  <a:cubicBezTo>
                    <a:pt x="4367" y="22357"/>
                    <a:pt x="3931" y="22778"/>
                    <a:pt x="4275" y="23206"/>
                  </a:cubicBezTo>
                  <a:cubicBezTo>
                    <a:pt x="5987" y="25326"/>
                    <a:pt x="8523" y="26201"/>
                    <a:pt x="11148" y="26201"/>
                  </a:cubicBezTo>
                  <a:cubicBezTo>
                    <a:pt x="13580" y="26201"/>
                    <a:pt x="16088" y="25450"/>
                    <a:pt x="18086" y="24242"/>
                  </a:cubicBezTo>
                  <a:cubicBezTo>
                    <a:pt x="20002" y="26591"/>
                    <a:pt x="22404" y="27772"/>
                    <a:pt x="25042" y="27772"/>
                  </a:cubicBezTo>
                  <a:cubicBezTo>
                    <a:pt x="26388" y="27772"/>
                    <a:pt x="27795" y="27465"/>
                    <a:pt x="29230" y="26849"/>
                  </a:cubicBezTo>
                  <a:cubicBezTo>
                    <a:pt x="29516" y="26730"/>
                    <a:pt x="30016" y="26552"/>
                    <a:pt x="30409" y="26290"/>
                  </a:cubicBezTo>
                  <a:cubicBezTo>
                    <a:pt x="32240" y="27882"/>
                    <a:pt x="34366" y="29004"/>
                    <a:pt x="36547" y="29004"/>
                  </a:cubicBezTo>
                  <a:cubicBezTo>
                    <a:pt x="37841" y="29004"/>
                    <a:pt x="39153" y="28609"/>
                    <a:pt x="40434" y="27683"/>
                  </a:cubicBezTo>
                  <a:cubicBezTo>
                    <a:pt x="40791" y="27421"/>
                    <a:pt x="41065" y="27171"/>
                    <a:pt x="41291" y="26909"/>
                  </a:cubicBezTo>
                  <a:cubicBezTo>
                    <a:pt x="42256" y="27957"/>
                    <a:pt x="43625" y="28611"/>
                    <a:pt x="45006" y="28885"/>
                  </a:cubicBezTo>
                  <a:cubicBezTo>
                    <a:pt x="45439" y="28975"/>
                    <a:pt x="46006" y="29031"/>
                    <a:pt x="46619" y="29031"/>
                  </a:cubicBezTo>
                  <a:cubicBezTo>
                    <a:pt x="48368" y="29031"/>
                    <a:pt x="50488" y="28575"/>
                    <a:pt x="50912" y="27147"/>
                  </a:cubicBezTo>
                  <a:cubicBezTo>
                    <a:pt x="52138" y="23063"/>
                    <a:pt x="53352" y="18979"/>
                    <a:pt x="54567" y="14895"/>
                  </a:cubicBezTo>
                  <a:cubicBezTo>
                    <a:pt x="54696" y="14450"/>
                    <a:pt x="54331" y="14161"/>
                    <a:pt x="53975" y="14161"/>
                  </a:cubicBezTo>
                  <a:cubicBezTo>
                    <a:pt x="53740" y="14161"/>
                    <a:pt x="53509" y="14286"/>
                    <a:pt x="53424" y="14574"/>
                  </a:cubicBezTo>
                  <a:cubicBezTo>
                    <a:pt x="52436" y="17896"/>
                    <a:pt x="51447" y="21206"/>
                    <a:pt x="50459" y="24528"/>
                  </a:cubicBezTo>
                  <a:cubicBezTo>
                    <a:pt x="50257" y="25230"/>
                    <a:pt x="50042" y="25933"/>
                    <a:pt x="49840" y="26635"/>
                  </a:cubicBezTo>
                  <a:cubicBezTo>
                    <a:pt x="49554" y="27599"/>
                    <a:pt x="48947" y="27361"/>
                    <a:pt x="47899" y="27635"/>
                  </a:cubicBezTo>
                  <a:cubicBezTo>
                    <a:pt x="47411" y="27761"/>
                    <a:pt x="46887" y="27825"/>
                    <a:pt x="46353" y="27825"/>
                  </a:cubicBezTo>
                  <a:cubicBezTo>
                    <a:pt x="44660" y="27825"/>
                    <a:pt x="42879" y="27180"/>
                    <a:pt x="41910" y="25813"/>
                  </a:cubicBezTo>
                  <a:cubicBezTo>
                    <a:pt x="42125" y="25159"/>
                    <a:pt x="42184" y="24409"/>
                    <a:pt x="42339" y="23456"/>
                  </a:cubicBezTo>
                  <a:cubicBezTo>
                    <a:pt x="42958" y="19717"/>
                    <a:pt x="43565" y="15979"/>
                    <a:pt x="44173" y="12228"/>
                  </a:cubicBezTo>
                  <a:cubicBezTo>
                    <a:pt x="44351" y="11133"/>
                    <a:pt x="44542" y="10026"/>
                    <a:pt x="44708" y="8919"/>
                  </a:cubicBezTo>
                  <a:cubicBezTo>
                    <a:pt x="44828" y="8216"/>
                    <a:pt x="46054" y="6859"/>
                    <a:pt x="46578" y="6085"/>
                  </a:cubicBezTo>
                  <a:cubicBezTo>
                    <a:pt x="46868" y="5637"/>
                    <a:pt x="46460" y="5213"/>
                    <a:pt x="46045" y="5213"/>
                  </a:cubicBezTo>
                  <a:cubicBezTo>
                    <a:pt x="45863" y="5213"/>
                    <a:pt x="45680" y="5294"/>
                    <a:pt x="45554" y="5490"/>
                  </a:cubicBezTo>
                  <a:cubicBezTo>
                    <a:pt x="44494" y="7061"/>
                    <a:pt x="43661" y="8109"/>
                    <a:pt x="43363" y="9931"/>
                  </a:cubicBezTo>
                  <a:cubicBezTo>
                    <a:pt x="42863" y="12955"/>
                    <a:pt x="42375" y="15991"/>
                    <a:pt x="41875" y="19015"/>
                  </a:cubicBezTo>
                  <a:cubicBezTo>
                    <a:pt x="41506" y="21277"/>
                    <a:pt x="41137" y="23539"/>
                    <a:pt x="40767" y="25802"/>
                  </a:cubicBezTo>
                  <a:cubicBezTo>
                    <a:pt x="40775" y="25752"/>
                    <a:pt x="40779" y="25730"/>
                    <a:pt x="40774" y="25730"/>
                  </a:cubicBezTo>
                  <a:lnTo>
                    <a:pt x="40774" y="25730"/>
                  </a:lnTo>
                  <a:cubicBezTo>
                    <a:pt x="40763" y="25730"/>
                    <a:pt x="40705" y="25852"/>
                    <a:pt x="40529" y="26028"/>
                  </a:cubicBezTo>
                  <a:cubicBezTo>
                    <a:pt x="40065" y="26528"/>
                    <a:pt x="39517" y="26909"/>
                    <a:pt x="38934" y="27242"/>
                  </a:cubicBezTo>
                  <a:cubicBezTo>
                    <a:pt x="38140" y="27705"/>
                    <a:pt x="37333" y="27901"/>
                    <a:pt x="36537" y="27901"/>
                  </a:cubicBezTo>
                  <a:cubicBezTo>
                    <a:pt x="34526" y="27901"/>
                    <a:pt x="32578" y="26651"/>
                    <a:pt x="31052" y="25278"/>
                  </a:cubicBezTo>
                  <a:cubicBezTo>
                    <a:pt x="31123" y="24313"/>
                    <a:pt x="31195" y="23349"/>
                    <a:pt x="31278" y="22384"/>
                  </a:cubicBezTo>
                  <a:cubicBezTo>
                    <a:pt x="31600" y="18158"/>
                    <a:pt x="31921" y="13919"/>
                    <a:pt x="32243" y="9692"/>
                  </a:cubicBezTo>
                  <a:cubicBezTo>
                    <a:pt x="32350" y="8347"/>
                    <a:pt x="32445" y="7002"/>
                    <a:pt x="32552" y="5656"/>
                  </a:cubicBezTo>
                  <a:cubicBezTo>
                    <a:pt x="32576" y="5418"/>
                    <a:pt x="32576" y="5537"/>
                    <a:pt x="32886" y="4835"/>
                  </a:cubicBezTo>
                  <a:cubicBezTo>
                    <a:pt x="33267" y="3989"/>
                    <a:pt x="33648" y="3144"/>
                    <a:pt x="34029" y="2299"/>
                  </a:cubicBezTo>
                  <a:cubicBezTo>
                    <a:pt x="34242" y="1823"/>
                    <a:pt x="33823" y="1387"/>
                    <a:pt x="33440" y="1387"/>
                  </a:cubicBezTo>
                  <a:cubicBezTo>
                    <a:pt x="33267" y="1387"/>
                    <a:pt x="33101" y="1476"/>
                    <a:pt x="33005" y="1691"/>
                  </a:cubicBezTo>
                  <a:cubicBezTo>
                    <a:pt x="32171" y="3561"/>
                    <a:pt x="31421" y="5001"/>
                    <a:pt x="31266" y="7002"/>
                  </a:cubicBezTo>
                  <a:cubicBezTo>
                    <a:pt x="30992" y="10609"/>
                    <a:pt x="30719" y="14217"/>
                    <a:pt x="30433" y="17812"/>
                  </a:cubicBezTo>
                  <a:cubicBezTo>
                    <a:pt x="30254" y="20253"/>
                    <a:pt x="30064" y="22694"/>
                    <a:pt x="29873" y="25147"/>
                  </a:cubicBezTo>
                  <a:cubicBezTo>
                    <a:pt x="29814" y="25206"/>
                    <a:pt x="29683" y="25301"/>
                    <a:pt x="29445" y="25432"/>
                  </a:cubicBezTo>
                  <a:cubicBezTo>
                    <a:pt x="28647" y="25873"/>
                    <a:pt x="27802" y="26171"/>
                    <a:pt x="26921" y="26409"/>
                  </a:cubicBezTo>
                  <a:cubicBezTo>
                    <a:pt x="26255" y="26591"/>
                    <a:pt x="25607" y="26677"/>
                    <a:pt x="24978" y="26677"/>
                  </a:cubicBezTo>
                  <a:cubicBezTo>
                    <a:pt x="22647" y="26677"/>
                    <a:pt x="20598" y="25488"/>
                    <a:pt x="19050" y="23575"/>
                  </a:cubicBezTo>
                  <a:cubicBezTo>
                    <a:pt x="22134" y="21158"/>
                    <a:pt x="23849" y="16824"/>
                    <a:pt x="22920" y="13133"/>
                  </a:cubicBezTo>
                  <a:cubicBezTo>
                    <a:pt x="22646" y="12026"/>
                    <a:pt x="21920" y="11693"/>
                    <a:pt x="20813" y="11466"/>
                  </a:cubicBezTo>
                  <a:cubicBezTo>
                    <a:pt x="20360" y="11371"/>
                    <a:pt x="19896" y="11288"/>
                    <a:pt x="19431" y="11216"/>
                  </a:cubicBezTo>
                  <a:lnTo>
                    <a:pt x="19431" y="572"/>
                  </a:lnTo>
                  <a:cubicBezTo>
                    <a:pt x="19431" y="191"/>
                    <a:pt x="19137" y="1"/>
                    <a:pt x="18842" y="1"/>
                  </a:cubicBezTo>
                  <a:close/>
                </a:path>
              </a:pathLst>
            </a:custGeom>
            <a:solidFill>
              <a:srgbClr val="DB9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6054;p88">
              <a:extLst>
                <a:ext uri="{FF2B5EF4-FFF2-40B4-BE49-F238E27FC236}">
                  <a16:creationId xmlns:a16="http://schemas.microsoft.com/office/drawing/2014/main" id="{39295386-33A9-86F4-8397-D00AD8B780D3}"/>
                </a:ext>
              </a:extLst>
            </p:cNvPr>
            <p:cNvSpPr/>
            <p:nvPr/>
          </p:nvSpPr>
          <p:spPr>
            <a:xfrm>
              <a:off x="-5005998" y="2175698"/>
              <a:ext cx="1182324" cy="1881502"/>
            </a:xfrm>
            <a:custGeom>
              <a:avLst/>
              <a:gdLst/>
              <a:ahLst/>
              <a:cxnLst/>
              <a:rect l="l" t="t" r="r" b="b"/>
              <a:pathLst>
                <a:path w="47293" h="75260" extrusionOk="0">
                  <a:moveTo>
                    <a:pt x="1" y="0"/>
                  </a:moveTo>
                  <a:lnTo>
                    <a:pt x="1" y="75260"/>
                  </a:lnTo>
                  <a:lnTo>
                    <a:pt x="47292" y="75260"/>
                  </a:lnTo>
                  <a:lnTo>
                    <a:pt x="47292" y="0"/>
                  </a:lnTo>
                  <a:close/>
                </a:path>
              </a:pathLst>
            </a:custGeom>
            <a:solidFill>
              <a:srgbClr val="FEFD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6055;p88">
              <a:extLst>
                <a:ext uri="{FF2B5EF4-FFF2-40B4-BE49-F238E27FC236}">
                  <a16:creationId xmlns:a16="http://schemas.microsoft.com/office/drawing/2014/main" id="{22D95DE7-C5AB-B608-B7C4-8A88AC3BD2EF}"/>
                </a:ext>
              </a:extLst>
            </p:cNvPr>
            <p:cNvSpPr/>
            <p:nvPr/>
          </p:nvSpPr>
          <p:spPr>
            <a:xfrm>
              <a:off x="-5005998" y="2175698"/>
              <a:ext cx="1182324" cy="426848"/>
            </a:xfrm>
            <a:custGeom>
              <a:avLst/>
              <a:gdLst/>
              <a:ahLst/>
              <a:cxnLst/>
              <a:rect l="l" t="t" r="r" b="b"/>
              <a:pathLst>
                <a:path w="47293" h="17074" extrusionOk="0">
                  <a:moveTo>
                    <a:pt x="1" y="0"/>
                  </a:moveTo>
                  <a:lnTo>
                    <a:pt x="1" y="17074"/>
                  </a:lnTo>
                  <a:lnTo>
                    <a:pt x="47292" y="17074"/>
                  </a:lnTo>
                  <a:lnTo>
                    <a:pt x="4729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6056;p88">
              <a:extLst>
                <a:ext uri="{FF2B5EF4-FFF2-40B4-BE49-F238E27FC236}">
                  <a16:creationId xmlns:a16="http://schemas.microsoft.com/office/drawing/2014/main" id="{504551DF-8F23-AB99-7646-B0CAB8DD2759}"/>
                </a:ext>
              </a:extLst>
            </p:cNvPr>
            <p:cNvSpPr/>
            <p:nvPr/>
          </p:nvSpPr>
          <p:spPr>
            <a:xfrm>
              <a:off x="-10007226" y="4416751"/>
              <a:ext cx="2578923" cy="1160873"/>
            </a:xfrm>
            <a:custGeom>
              <a:avLst/>
              <a:gdLst/>
              <a:ahLst/>
              <a:cxnLst/>
              <a:rect l="l" t="t" r="r" b="b"/>
              <a:pathLst>
                <a:path w="103157" h="46435" extrusionOk="0">
                  <a:moveTo>
                    <a:pt x="1" y="0"/>
                  </a:moveTo>
                  <a:lnTo>
                    <a:pt x="17956" y="23217"/>
                  </a:lnTo>
                  <a:lnTo>
                    <a:pt x="1" y="46435"/>
                  </a:lnTo>
                  <a:lnTo>
                    <a:pt x="103157" y="46435"/>
                  </a:lnTo>
                  <a:lnTo>
                    <a:pt x="34993" y="23217"/>
                  </a:lnTo>
                  <a:lnTo>
                    <a:pt x="34993" y="0"/>
                  </a:lnTo>
                  <a:close/>
                </a:path>
              </a:pathLst>
            </a:custGeom>
            <a:solidFill>
              <a:schemeClr val="bg1">
                <a:lumMod val="60000"/>
                <a:lumOff val="4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6057;p88">
              <a:extLst>
                <a:ext uri="{FF2B5EF4-FFF2-40B4-BE49-F238E27FC236}">
                  <a16:creationId xmlns:a16="http://schemas.microsoft.com/office/drawing/2014/main" id="{C791CC99-2BE1-1FCC-44B1-4B7E251F3ADD}"/>
                </a:ext>
              </a:extLst>
            </p:cNvPr>
            <p:cNvSpPr/>
            <p:nvPr/>
          </p:nvSpPr>
          <p:spPr>
            <a:xfrm>
              <a:off x="-9132403" y="5228751"/>
              <a:ext cx="1704100" cy="348873"/>
            </a:xfrm>
            <a:custGeom>
              <a:avLst/>
              <a:gdLst/>
              <a:ahLst/>
              <a:cxnLst/>
              <a:rect l="l" t="t" r="r" b="b"/>
              <a:pathLst>
                <a:path w="68164" h="13955" extrusionOk="0">
                  <a:moveTo>
                    <a:pt x="0" y="0"/>
                  </a:moveTo>
                  <a:lnTo>
                    <a:pt x="68164" y="13955"/>
                  </a:lnTo>
                  <a:lnTo>
                    <a:pt x="68164" y="0"/>
                  </a:lnTo>
                  <a:close/>
                </a:path>
              </a:pathLst>
            </a:custGeom>
            <a:solidFill>
              <a:schemeClr val="tx1">
                <a:lumMod val="5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6058;p88">
              <a:extLst>
                <a:ext uri="{FF2B5EF4-FFF2-40B4-BE49-F238E27FC236}">
                  <a16:creationId xmlns:a16="http://schemas.microsoft.com/office/drawing/2014/main" id="{0FFB990F-5D9D-EF33-6BA6-5257A69329C0}"/>
                </a:ext>
              </a:extLst>
            </p:cNvPr>
            <p:cNvSpPr/>
            <p:nvPr/>
          </p:nvSpPr>
          <p:spPr>
            <a:xfrm>
              <a:off x="-4580048" y="4416751"/>
              <a:ext cx="2578923" cy="1160873"/>
            </a:xfrm>
            <a:custGeom>
              <a:avLst/>
              <a:gdLst/>
              <a:ahLst/>
              <a:cxnLst/>
              <a:rect l="l" t="t" r="r" b="b"/>
              <a:pathLst>
                <a:path w="103157" h="46435" extrusionOk="0">
                  <a:moveTo>
                    <a:pt x="68152" y="0"/>
                  </a:moveTo>
                  <a:lnTo>
                    <a:pt x="68152" y="23217"/>
                  </a:lnTo>
                  <a:lnTo>
                    <a:pt x="1" y="46435"/>
                  </a:lnTo>
                  <a:lnTo>
                    <a:pt x="103156" y="46435"/>
                  </a:lnTo>
                  <a:lnTo>
                    <a:pt x="85202" y="23217"/>
                  </a:lnTo>
                  <a:lnTo>
                    <a:pt x="103156" y="0"/>
                  </a:lnTo>
                  <a:close/>
                </a:path>
              </a:pathLst>
            </a:custGeom>
            <a:solidFill>
              <a:schemeClr val="bg1">
                <a:lumMod val="60000"/>
                <a:lumOff val="4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6059;p88">
              <a:extLst>
                <a:ext uri="{FF2B5EF4-FFF2-40B4-BE49-F238E27FC236}">
                  <a16:creationId xmlns:a16="http://schemas.microsoft.com/office/drawing/2014/main" id="{DE2DE83A-70C1-4A83-A46D-5FDBBA3A17AE}"/>
                </a:ext>
              </a:extLst>
            </p:cNvPr>
            <p:cNvSpPr/>
            <p:nvPr/>
          </p:nvSpPr>
          <p:spPr>
            <a:xfrm>
              <a:off x="-4580048" y="5228751"/>
              <a:ext cx="1703801" cy="348873"/>
            </a:xfrm>
            <a:custGeom>
              <a:avLst/>
              <a:gdLst/>
              <a:ahLst/>
              <a:cxnLst/>
              <a:rect l="l" t="t" r="r" b="b"/>
              <a:pathLst>
                <a:path w="68152" h="13955" extrusionOk="0">
                  <a:moveTo>
                    <a:pt x="1" y="0"/>
                  </a:moveTo>
                  <a:lnTo>
                    <a:pt x="1" y="13955"/>
                  </a:lnTo>
                  <a:lnTo>
                    <a:pt x="68152" y="0"/>
                  </a:lnTo>
                  <a:close/>
                </a:path>
              </a:pathLst>
            </a:custGeom>
            <a:solidFill>
              <a:schemeClr val="tx1">
                <a:lumMod val="5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6060;p88">
              <a:extLst>
                <a:ext uri="{FF2B5EF4-FFF2-40B4-BE49-F238E27FC236}">
                  <a16:creationId xmlns:a16="http://schemas.microsoft.com/office/drawing/2014/main" id="{AB6C71C3-4668-0410-F157-F55DF3D1DD1A}"/>
                </a:ext>
              </a:extLst>
            </p:cNvPr>
            <p:cNvSpPr/>
            <p:nvPr/>
          </p:nvSpPr>
          <p:spPr>
            <a:xfrm>
              <a:off x="-9132403" y="3877100"/>
              <a:ext cx="6270750" cy="1427875"/>
            </a:xfrm>
            <a:custGeom>
              <a:avLst/>
              <a:gdLst/>
              <a:ahLst/>
              <a:cxnLst/>
              <a:rect l="l" t="t" r="r" b="b"/>
              <a:pathLst>
                <a:path w="250830" h="57115" extrusionOk="0">
                  <a:moveTo>
                    <a:pt x="0" y="0"/>
                  </a:moveTo>
                  <a:lnTo>
                    <a:pt x="0" y="57114"/>
                  </a:lnTo>
                  <a:lnTo>
                    <a:pt x="250829" y="57114"/>
                  </a:lnTo>
                  <a:lnTo>
                    <a:pt x="250829" y="0"/>
                  </a:lnTo>
                  <a:close/>
                </a:path>
              </a:pathLst>
            </a:custGeom>
            <a:solidFill>
              <a:srgbClr val="E289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6061;p88">
              <a:extLst>
                <a:ext uri="{FF2B5EF4-FFF2-40B4-BE49-F238E27FC236}">
                  <a16:creationId xmlns:a16="http://schemas.microsoft.com/office/drawing/2014/main" id="{82315D72-C47F-AF67-914A-1EE7406701F2}"/>
                </a:ext>
              </a:extLst>
            </p:cNvPr>
            <p:cNvSpPr/>
            <p:nvPr/>
          </p:nvSpPr>
          <p:spPr>
            <a:xfrm>
              <a:off x="-6712951" y="425299"/>
              <a:ext cx="1322958" cy="705621"/>
            </a:xfrm>
            <a:custGeom>
              <a:avLst/>
              <a:gdLst/>
              <a:ahLst/>
              <a:cxnLst/>
              <a:rect l="l" t="t" r="r" b="b"/>
              <a:pathLst>
                <a:path w="54696" h="29026" extrusionOk="0">
                  <a:moveTo>
                    <a:pt x="18848" y="0"/>
                  </a:moveTo>
                  <a:cubicBezTo>
                    <a:pt x="18550" y="0"/>
                    <a:pt x="18253" y="191"/>
                    <a:pt x="18253" y="572"/>
                  </a:cubicBezTo>
                  <a:lnTo>
                    <a:pt x="18253" y="11049"/>
                  </a:lnTo>
                  <a:cubicBezTo>
                    <a:pt x="16717" y="10859"/>
                    <a:pt x="15169" y="10751"/>
                    <a:pt x="13645" y="10632"/>
                  </a:cubicBezTo>
                  <a:cubicBezTo>
                    <a:pt x="11704" y="10466"/>
                    <a:pt x="9752" y="10323"/>
                    <a:pt x="7811" y="10192"/>
                  </a:cubicBezTo>
                  <a:cubicBezTo>
                    <a:pt x="7335" y="8549"/>
                    <a:pt x="6870" y="6906"/>
                    <a:pt x="6394" y="5263"/>
                  </a:cubicBezTo>
                  <a:cubicBezTo>
                    <a:pt x="6313" y="4974"/>
                    <a:pt x="6084" y="4849"/>
                    <a:pt x="5850" y="4849"/>
                  </a:cubicBezTo>
                  <a:cubicBezTo>
                    <a:pt x="5495" y="4849"/>
                    <a:pt x="5129" y="5135"/>
                    <a:pt x="5251" y="5572"/>
                  </a:cubicBezTo>
                  <a:cubicBezTo>
                    <a:pt x="5692" y="7084"/>
                    <a:pt x="6120" y="8596"/>
                    <a:pt x="6549" y="10120"/>
                  </a:cubicBezTo>
                  <a:cubicBezTo>
                    <a:pt x="4644" y="10001"/>
                    <a:pt x="2727" y="9894"/>
                    <a:pt x="810" y="9799"/>
                  </a:cubicBezTo>
                  <a:cubicBezTo>
                    <a:pt x="798" y="9798"/>
                    <a:pt x="786" y="9798"/>
                    <a:pt x="774" y="9798"/>
                  </a:cubicBezTo>
                  <a:cubicBezTo>
                    <a:pt x="1" y="9798"/>
                    <a:pt x="24" y="10942"/>
                    <a:pt x="810" y="10978"/>
                  </a:cubicBezTo>
                  <a:cubicBezTo>
                    <a:pt x="3715" y="11120"/>
                    <a:pt x="6620" y="11299"/>
                    <a:pt x="9525" y="11501"/>
                  </a:cubicBezTo>
                  <a:cubicBezTo>
                    <a:pt x="12478" y="11704"/>
                    <a:pt x="15621" y="11763"/>
                    <a:pt x="18598" y="12240"/>
                  </a:cubicBezTo>
                  <a:cubicBezTo>
                    <a:pt x="18681" y="12275"/>
                    <a:pt x="18776" y="12287"/>
                    <a:pt x="18872" y="12287"/>
                  </a:cubicBezTo>
                  <a:cubicBezTo>
                    <a:pt x="19646" y="12406"/>
                    <a:pt x="20420" y="12561"/>
                    <a:pt x="21158" y="12764"/>
                  </a:cubicBezTo>
                  <a:cubicBezTo>
                    <a:pt x="22110" y="13014"/>
                    <a:pt x="21920" y="14871"/>
                    <a:pt x="21896" y="15562"/>
                  </a:cubicBezTo>
                  <a:cubicBezTo>
                    <a:pt x="21801" y="17752"/>
                    <a:pt x="20872" y="19883"/>
                    <a:pt x="19419" y="21562"/>
                  </a:cubicBezTo>
                  <a:cubicBezTo>
                    <a:pt x="17589" y="23681"/>
                    <a:pt x="14280" y="25065"/>
                    <a:pt x="11176" y="25065"/>
                  </a:cubicBezTo>
                  <a:cubicBezTo>
                    <a:pt x="8908" y="25065"/>
                    <a:pt x="6750" y="24327"/>
                    <a:pt x="5358" y="22598"/>
                  </a:cubicBezTo>
                  <a:cubicBezTo>
                    <a:pt x="5218" y="22422"/>
                    <a:pt x="5023" y="22349"/>
                    <a:pt x="4831" y="22349"/>
                  </a:cubicBezTo>
                  <a:cubicBezTo>
                    <a:pt x="4373" y="22349"/>
                    <a:pt x="3931" y="22765"/>
                    <a:pt x="4275" y="23193"/>
                  </a:cubicBezTo>
                  <a:cubicBezTo>
                    <a:pt x="5986" y="25319"/>
                    <a:pt x="8526" y="26197"/>
                    <a:pt x="11153" y="26197"/>
                  </a:cubicBezTo>
                  <a:cubicBezTo>
                    <a:pt x="13588" y="26197"/>
                    <a:pt x="16099" y="25443"/>
                    <a:pt x="18098" y="24229"/>
                  </a:cubicBezTo>
                  <a:cubicBezTo>
                    <a:pt x="20007" y="26588"/>
                    <a:pt x="22407" y="27770"/>
                    <a:pt x="25049" y="27770"/>
                  </a:cubicBezTo>
                  <a:cubicBezTo>
                    <a:pt x="26395" y="27770"/>
                    <a:pt x="27803" y="27463"/>
                    <a:pt x="29242" y="26849"/>
                  </a:cubicBezTo>
                  <a:cubicBezTo>
                    <a:pt x="29528" y="26718"/>
                    <a:pt x="30016" y="26539"/>
                    <a:pt x="30421" y="26289"/>
                  </a:cubicBezTo>
                  <a:cubicBezTo>
                    <a:pt x="32252" y="27881"/>
                    <a:pt x="34378" y="29004"/>
                    <a:pt x="36556" y="29004"/>
                  </a:cubicBezTo>
                  <a:cubicBezTo>
                    <a:pt x="37848" y="29004"/>
                    <a:pt x="39157" y="28609"/>
                    <a:pt x="40434" y="27682"/>
                  </a:cubicBezTo>
                  <a:cubicBezTo>
                    <a:pt x="40791" y="27420"/>
                    <a:pt x="41077" y="27158"/>
                    <a:pt x="41291" y="26896"/>
                  </a:cubicBezTo>
                  <a:cubicBezTo>
                    <a:pt x="42256" y="27956"/>
                    <a:pt x="43625" y="28599"/>
                    <a:pt x="45018" y="28885"/>
                  </a:cubicBezTo>
                  <a:cubicBezTo>
                    <a:pt x="45445" y="28971"/>
                    <a:pt x="46008" y="29025"/>
                    <a:pt x="46617" y="29025"/>
                  </a:cubicBezTo>
                  <a:cubicBezTo>
                    <a:pt x="48366" y="29025"/>
                    <a:pt x="50499" y="28577"/>
                    <a:pt x="50923" y="27146"/>
                  </a:cubicBezTo>
                  <a:cubicBezTo>
                    <a:pt x="52138" y="23062"/>
                    <a:pt x="53352" y="18967"/>
                    <a:pt x="54567" y="14883"/>
                  </a:cubicBezTo>
                  <a:cubicBezTo>
                    <a:pt x="54695" y="14439"/>
                    <a:pt x="54334" y="14151"/>
                    <a:pt x="53979" y="14151"/>
                  </a:cubicBezTo>
                  <a:cubicBezTo>
                    <a:pt x="53743" y="14151"/>
                    <a:pt x="53509" y="14278"/>
                    <a:pt x="53424" y="14573"/>
                  </a:cubicBezTo>
                  <a:cubicBezTo>
                    <a:pt x="52435" y="17883"/>
                    <a:pt x="51459" y="21205"/>
                    <a:pt x="50471" y="24515"/>
                  </a:cubicBezTo>
                  <a:cubicBezTo>
                    <a:pt x="50257" y="25229"/>
                    <a:pt x="50054" y="25932"/>
                    <a:pt x="49840" y="26634"/>
                  </a:cubicBezTo>
                  <a:cubicBezTo>
                    <a:pt x="49554" y="27587"/>
                    <a:pt x="48947" y="27349"/>
                    <a:pt x="47899" y="27623"/>
                  </a:cubicBezTo>
                  <a:cubicBezTo>
                    <a:pt x="47412" y="27752"/>
                    <a:pt x="46886" y="27817"/>
                    <a:pt x="46352" y="27817"/>
                  </a:cubicBezTo>
                  <a:cubicBezTo>
                    <a:pt x="44666" y="27817"/>
                    <a:pt x="42887" y="27166"/>
                    <a:pt x="41910" y="25801"/>
                  </a:cubicBezTo>
                  <a:cubicBezTo>
                    <a:pt x="42125" y="25146"/>
                    <a:pt x="42196" y="24408"/>
                    <a:pt x="42351" y="23455"/>
                  </a:cubicBezTo>
                  <a:cubicBezTo>
                    <a:pt x="42958" y="19705"/>
                    <a:pt x="43565" y="15966"/>
                    <a:pt x="44184" y="12228"/>
                  </a:cubicBezTo>
                  <a:cubicBezTo>
                    <a:pt x="44363" y="11120"/>
                    <a:pt x="44542" y="10025"/>
                    <a:pt x="44720" y="8918"/>
                  </a:cubicBezTo>
                  <a:cubicBezTo>
                    <a:pt x="44839" y="8203"/>
                    <a:pt x="46054" y="6846"/>
                    <a:pt x="46578" y="6072"/>
                  </a:cubicBezTo>
                  <a:cubicBezTo>
                    <a:pt x="46877" y="5631"/>
                    <a:pt x="46467" y="5208"/>
                    <a:pt x="46047" y="5208"/>
                  </a:cubicBezTo>
                  <a:cubicBezTo>
                    <a:pt x="45866" y="5208"/>
                    <a:pt x="45683" y="5287"/>
                    <a:pt x="45554" y="5477"/>
                  </a:cubicBezTo>
                  <a:cubicBezTo>
                    <a:pt x="44506" y="7049"/>
                    <a:pt x="43661" y="8096"/>
                    <a:pt x="43363" y="9930"/>
                  </a:cubicBezTo>
                  <a:cubicBezTo>
                    <a:pt x="42863" y="12954"/>
                    <a:pt x="42375" y="15978"/>
                    <a:pt x="41887" y="19014"/>
                  </a:cubicBezTo>
                  <a:cubicBezTo>
                    <a:pt x="41506" y="21265"/>
                    <a:pt x="41136" y="23527"/>
                    <a:pt x="40779" y="25789"/>
                  </a:cubicBezTo>
                  <a:cubicBezTo>
                    <a:pt x="40786" y="25740"/>
                    <a:pt x="40789" y="25717"/>
                    <a:pt x="40784" y="25717"/>
                  </a:cubicBezTo>
                  <a:lnTo>
                    <a:pt x="40784" y="25717"/>
                  </a:lnTo>
                  <a:cubicBezTo>
                    <a:pt x="40770" y="25717"/>
                    <a:pt x="40709" y="25843"/>
                    <a:pt x="40541" y="26027"/>
                  </a:cubicBezTo>
                  <a:cubicBezTo>
                    <a:pt x="40077" y="26515"/>
                    <a:pt x="39529" y="26896"/>
                    <a:pt x="38946" y="27242"/>
                  </a:cubicBezTo>
                  <a:cubicBezTo>
                    <a:pt x="38148" y="27704"/>
                    <a:pt x="37340" y="27901"/>
                    <a:pt x="36543" y="27901"/>
                  </a:cubicBezTo>
                  <a:cubicBezTo>
                    <a:pt x="34531" y="27901"/>
                    <a:pt x="32587" y="26650"/>
                    <a:pt x="31052" y="25277"/>
                  </a:cubicBezTo>
                  <a:cubicBezTo>
                    <a:pt x="31135" y="24313"/>
                    <a:pt x="31207" y="23348"/>
                    <a:pt x="31278" y="22384"/>
                  </a:cubicBezTo>
                  <a:cubicBezTo>
                    <a:pt x="31600" y="18145"/>
                    <a:pt x="31921" y="13918"/>
                    <a:pt x="32254" y="9680"/>
                  </a:cubicBezTo>
                  <a:cubicBezTo>
                    <a:pt x="32350" y="8334"/>
                    <a:pt x="32457" y="6989"/>
                    <a:pt x="32552" y="5644"/>
                  </a:cubicBezTo>
                  <a:cubicBezTo>
                    <a:pt x="32576" y="5405"/>
                    <a:pt x="32576" y="5536"/>
                    <a:pt x="32897" y="4834"/>
                  </a:cubicBezTo>
                  <a:cubicBezTo>
                    <a:pt x="33266" y="3977"/>
                    <a:pt x="33647" y="3131"/>
                    <a:pt x="34028" y="2286"/>
                  </a:cubicBezTo>
                  <a:cubicBezTo>
                    <a:pt x="34241" y="1813"/>
                    <a:pt x="33831" y="1384"/>
                    <a:pt x="33450" y="1384"/>
                  </a:cubicBezTo>
                  <a:cubicBezTo>
                    <a:pt x="33275" y="1384"/>
                    <a:pt x="33105" y="1474"/>
                    <a:pt x="33004" y="1691"/>
                  </a:cubicBezTo>
                  <a:cubicBezTo>
                    <a:pt x="32171" y="3560"/>
                    <a:pt x="31421" y="4989"/>
                    <a:pt x="31266" y="7001"/>
                  </a:cubicBezTo>
                  <a:cubicBezTo>
                    <a:pt x="30992" y="10597"/>
                    <a:pt x="30718" y="14204"/>
                    <a:pt x="30445" y="17812"/>
                  </a:cubicBezTo>
                  <a:cubicBezTo>
                    <a:pt x="30254" y="20253"/>
                    <a:pt x="30076" y="22693"/>
                    <a:pt x="29885" y="25134"/>
                  </a:cubicBezTo>
                  <a:cubicBezTo>
                    <a:pt x="29814" y="25194"/>
                    <a:pt x="29683" y="25289"/>
                    <a:pt x="29444" y="25432"/>
                  </a:cubicBezTo>
                  <a:cubicBezTo>
                    <a:pt x="28659" y="25872"/>
                    <a:pt x="27801" y="26170"/>
                    <a:pt x="26932" y="26408"/>
                  </a:cubicBezTo>
                  <a:cubicBezTo>
                    <a:pt x="26270" y="26589"/>
                    <a:pt x="25624" y="26675"/>
                    <a:pt x="24998" y="26675"/>
                  </a:cubicBezTo>
                  <a:cubicBezTo>
                    <a:pt x="22660" y="26675"/>
                    <a:pt x="20602" y="25478"/>
                    <a:pt x="19062" y="23562"/>
                  </a:cubicBezTo>
                  <a:cubicBezTo>
                    <a:pt x="22146" y="21146"/>
                    <a:pt x="23849" y="16812"/>
                    <a:pt x="22932" y="13133"/>
                  </a:cubicBezTo>
                  <a:cubicBezTo>
                    <a:pt x="22646" y="12025"/>
                    <a:pt x="21920" y="11692"/>
                    <a:pt x="20812" y="11466"/>
                  </a:cubicBezTo>
                  <a:cubicBezTo>
                    <a:pt x="20360" y="11371"/>
                    <a:pt x="19896" y="11287"/>
                    <a:pt x="19443" y="11216"/>
                  </a:cubicBezTo>
                  <a:lnTo>
                    <a:pt x="19443" y="572"/>
                  </a:lnTo>
                  <a:cubicBezTo>
                    <a:pt x="19443" y="191"/>
                    <a:pt x="19146" y="0"/>
                    <a:pt x="18848" y="0"/>
                  </a:cubicBezTo>
                  <a:close/>
                </a:path>
              </a:pathLst>
            </a:custGeom>
            <a:solidFill>
              <a:srgbClr val="7F36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3816225715"/>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fltVal val="0"/>
                                          </p:val>
                                        </p:tav>
                                        <p:tav tm="100000">
                                          <p:val>
                                            <p:strVal val="#ppt_w"/>
                                          </p:val>
                                        </p:tav>
                                      </p:tavLst>
                                    </p:anim>
                                    <p:anim calcmode="lin" valueType="num">
                                      <p:cBhvr>
                                        <p:cTn id="8" dur="500" fill="hold"/>
                                        <p:tgtEl>
                                          <p:spTgt spid="3"/>
                                        </p:tgtEl>
                                        <p:attrNameLst>
                                          <p:attrName>ppt_h</p:attrName>
                                        </p:attrNameLst>
                                      </p:cBhvr>
                                      <p:tavLst>
                                        <p:tav tm="0">
                                          <p:val>
                                            <p:fltVal val="0"/>
                                          </p:val>
                                        </p:tav>
                                        <p:tav tm="100000">
                                          <p:val>
                                            <p:strVal val="#ppt_h"/>
                                          </p:val>
                                        </p:tav>
                                      </p:tavLst>
                                    </p:anim>
                                    <p:animEffect transition="in" filter="fade">
                                      <p:cBhvr>
                                        <p:cTn id="9"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7" name="Group 16"/>
          <p:cNvGrpSpPr/>
          <p:nvPr/>
        </p:nvGrpSpPr>
        <p:grpSpPr>
          <a:xfrm>
            <a:off x="3979265" y="1009439"/>
            <a:ext cx="1959610" cy="1169231"/>
            <a:chOff x="3059831" y="2116291"/>
            <a:chExt cx="2760888" cy="1328437"/>
          </a:xfrm>
        </p:grpSpPr>
        <p:sp>
          <p:nvSpPr>
            <p:cNvPr id="18" name="TextBox 17"/>
            <p:cNvSpPr txBox="1"/>
            <p:nvPr/>
          </p:nvSpPr>
          <p:spPr>
            <a:xfrm>
              <a:off x="3059832" y="2421901"/>
              <a:ext cx="2760887" cy="1022827"/>
            </a:xfrm>
            <a:prstGeom prst="rect">
              <a:avLst/>
            </a:prstGeom>
            <a:noFill/>
          </p:spPr>
          <p:txBody>
            <a:bodyPr wrap="square" rtlCol="0">
              <a:spAutoFit/>
            </a:bodyPr>
            <a:lstStyle/>
            <a:p>
              <a:r>
                <a:rPr lang="en-US" altLang="ko-KR" sz="1050" b="1" dirty="0">
                  <a:solidFill>
                    <a:srgbClr val="A6A6A6"/>
                  </a:solidFill>
                  <a:cs typeface="Arial" pitchFamily="34" charset="0"/>
                </a:rPr>
                <a:t>Get a modern PowerPoint  Presentation that is beautifully designed. I hope and I believe that this Template will your Time and Money.  </a:t>
              </a:r>
            </a:p>
          </p:txBody>
        </p:sp>
        <p:sp>
          <p:nvSpPr>
            <p:cNvPr id="19" name="TextBox 18"/>
            <p:cNvSpPr txBox="1"/>
            <p:nvPr/>
          </p:nvSpPr>
          <p:spPr>
            <a:xfrm>
              <a:off x="3059831" y="2116291"/>
              <a:ext cx="2760887" cy="288490"/>
            </a:xfrm>
            <a:prstGeom prst="rect">
              <a:avLst/>
            </a:prstGeom>
            <a:noFill/>
          </p:spPr>
          <p:txBody>
            <a:bodyPr wrap="square" rtlCol="0">
              <a:spAutoFit/>
            </a:bodyPr>
            <a:lstStyle/>
            <a:p>
              <a:r>
                <a:rPr lang="en-US" altLang="ko-KR" sz="1050" b="1" dirty="0">
                  <a:solidFill>
                    <a:srgbClr val="E2898B"/>
                  </a:solidFill>
                  <a:cs typeface="Arial" pitchFamily="34" charset="0"/>
                </a:rPr>
                <a:t>Contents  Here </a:t>
              </a:r>
              <a:endParaRPr lang="ko-KR" altLang="en-US" sz="1050" b="1" dirty="0">
                <a:solidFill>
                  <a:srgbClr val="E2898B"/>
                </a:solidFill>
                <a:cs typeface="Arial" pitchFamily="34" charset="0"/>
              </a:endParaRPr>
            </a:p>
          </p:txBody>
        </p:sp>
      </p:grpSp>
      <p:grpSp>
        <p:nvGrpSpPr>
          <p:cNvPr id="26" name="Group 25"/>
          <p:cNvGrpSpPr/>
          <p:nvPr/>
        </p:nvGrpSpPr>
        <p:grpSpPr>
          <a:xfrm>
            <a:off x="615538" y="3010053"/>
            <a:ext cx="1959610" cy="1169231"/>
            <a:chOff x="3059831" y="2116291"/>
            <a:chExt cx="2760888" cy="1328437"/>
          </a:xfrm>
        </p:grpSpPr>
        <p:sp>
          <p:nvSpPr>
            <p:cNvPr id="27" name="TextBox 26"/>
            <p:cNvSpPr txBox="1"/>
            <p:nvPr/>
          </p:nvSpPr>
          <p:spPr>
            <a:xfrm>
              <a:off x="3059832" y="2421901"/>
              <a:ext cx="2760887" cy="1022827"/>
            </a:xfrm>
            <a:prstGeom prst="rect">
              <a:avLst/>
            </a:prstGeom>
            <a:noFill/>
          </p:spPr>
          <p:txBody>
            <a:bodyPr wrap="square" rtlCol="0">
              <a:spAutoFit/>
            </a:bodyPr>
            <a:lstStyle/>
            <a:p>
              <a:r>
                <a:rPr lang="en-US" altLang="ko-KR" sz="1050" b="1" dirty="0">
                  <a:solidFill>
                    <a:srgbClr val="A6A6A6"/>
                  </a:solidFill>
                  <a:cs typeface="Arial" pitchFamily="34" charset="0"/>
                </a:rPr>
                <a:t>Get a modern PowerPoint  Presentation that is beautifully designed. I hope and I believe that this Template will your Time and Money.  </a:t>
              </a:r>
            </a:p>
          </p:txBody>
        </p:sp>
        <p:sp>
          <p:nvSpPr>
            <p:cNvPr id="28" name="TextBox 27"/>
            <p:cNvSpPr txBox="1"/>
            <p:nvPr/>
          </p:nvSpPr>
          <p:spPr>
            <a:xfrm>
              <a:off x="3059831" y="2116291"/>
              <a:ext cx="2760887" cy="288490"/>
            </a:xfrm>
            <a:prstGeom prst="rect">
              <a:avLst/>
            </a:prstGeom>
            <a:noFill/>
          </p:spPr>
          <p:txBody>
            <a:bodyPr wrap="square" rtlCol="0">
              <a:spAutoFit/>
            </a:bodyPr>
            <a:lstStyle/>
            <a:p>
              <a:r>
                <a:rPr lang="en-US" altLang="ko-KR" sz="1050" b="1" dirty="0">
                  <a:solidFill>
                    <a:srgbClr val="E2898B"/>
                  </a:solidFill>
                  <a:cs typeface="Arial" pitchFamily="34" charset="0"/>
                </a:rPr>
                <a:t>Contents  Here </a:t>
              </a:r>
              <a:endParaRPr lang="ko-KR" altLang="en-US" sz="1050" b="1" dirty="0">
                <a:solidFill>
                  <a:srgbClr val="E2898B"/>
                </a:solidFill>
                <a:cs typeface="Arial" pitchFamily="34" charset="0"/>
              </a:endParaRPr>
            </a:p>
          </p:txBody>
        </p:sp>
      </p:grpSp>
      <p:grpSp>
        <p:nvGrpSpPr>
          <p:cNvPr id="30" name="Group 29"/>
          <p:cNvGrpSpPr/>
          <p:nvPr/>
        </p:nvGrpSpPr>
        <p:grpSpPr>
          <a:xfrm>
            <a:off x="3979265" y="2354322"/>
            <a:ext cx="1959610" cy="1169231"/>
            <a:chOff x="3059831" y="2116291"/>
            <a:chExt cx="2760888" cy="1328437"/>
          </a:xfrm>
        </p:grpSpPr>
        <p:sp>
          <p:nvSpPr>
            <p:cNvPr id="31" name="TextBox 30"/>
            <p:cNvSpPr txBox="1"/>
            <p:nvPr/>
          </p:nvSpPr>
          <p:spPr>
            <a:xfrm>
              <a:off x="3059832" y="2421901"/>
              <a:ext cx="2760887" cy="1022827"/>
            </a:xfrm>
            <a:prstGeom prst="rect">
              <a:avLst/>
            </a:prstGeom>
            <a:noFill/>
          </p:spPr>
          <p:txBody>
            <a:bodyPr wrap="square" rtlCol="0">
              <a:spAutoFit/>
            </a:bodyPr>
            <a:lstStyle/>
            <a:p>
              <a:r>
                <a:rPr lang="en-US" altLang="ko-KR" sz="1050" b="1" dirty="0">
                  <a:solidFill>
                    <a:srgbClr val="A6A6A6"/>
                  </a:solidFill>
                  <a:cs typeface="Arial" pitchFamily="34" charset="0"/>
                </a:rPr>
                <a:t>Get a modern PowerPoint  Presentation that is beautifully designed. I hope and I believe that this Template will your Time and Money.  </a:t>
              </a:r>
            </a:p>
          </p:txBody>
        </p:sp>
        <p:sp>
          <p:nvSpPr>
            <p:cNvPr id="32" name="TextBox 31"/>
            <p:cNvSpPr txBox="1"/>
            <p:nvPr/>
          </p:nvSpPr>
          <p:spPr>
            <a:xfrm>
              <a:off x="3059831" y="2116291"/>
              <a:ext cx="2760887" cy="288490"/>
            </a:xfrm>
            <a:prstGeom prst="rect">
              <a:avLst/>
            </a:prstGeom>
            <a:noFill/>
          </p:spPr>
          <p:txBody>
            <a:bodyPr wrap="square" rtlCol="0">
              <a:spAutoFit/>
            </a:bodyPr>
            <a:lstStyle/>
            <a:p>
              <a:r>
                <a:rPr lang="en-US" altLang="ko-KR" sz="1050" b="1" dirty="0">
                  <a:solidFill>
                    <a:srgbClr val="E2898B"/>
                  </a:solidFill>
                  <a:cs typeface="Arial" pitchFamily="34" charset="0"/>
                </a:rPr>
                <a:t>Contents  Here </a:t>
              </a:r>
              <a:endParaRPr lang="ko-KR" altLang="en-US" sz="1050" b="1" dirty="0">
                <a:solidFill>
                  <a:srgbClr val="E2898B"/>
                </a:solidFill>
                <a:cs typeface="Arial" pitchFamily="34" charset="0"/>
              </a:endParaRPr>
            </a:p>
          </p:txBody>
        </p:sp>
      </p:grpSp>
      <p:grpSp>
        <p:nvGrpSpPr>
          <p:cNvPr id="36" name="Group 35"/>
          <p:cNvGrpSpPr/>
          <p:nvPr/>
        </p:nvGrpSpPr>
        <p:grpSpPr>
          <a:xfrm>
            <a:off x="3979264" y="3594669"/>
            <a:ext cx="1959610" cy="1169231"/>
            <a:chOff x="3059831" y="2116291"/>
            <a:chExt cx="2760888" cy="1328437"/>
          </a:xfrm>
        </p:grpSpPr>
        <p:sp>
          <p:nvSpPr>
            <p:cNvPr id="37" name="TextBox 36"/>
            <p:cNvSpPr txBox="1"/>
            <p:nvPr/>
          </p:nvSpPr>
          <p:spPr>
            <a:xfrm>
              <a:off x="3059832" y="2421901"/>
              <a:ext cx="2760887" cy="1022827"/>
            </a:xfrm>
            <a:prstGeom prst="rect">
              <a:avLst/>
            </a:prstGeom>
            <a:noFill/>
          </p:spPr>
          <p:txBody>
            <a:bodyPr wrap="square" rtlCol="0">
              <a:spAutoFit/>
            </a:bodyPr>
            <a:lstStyle/>
            <a:p>
              <a:r>
                <a:rPr lang="en-US" altLang="ko-KR" sz="1050" b="1" dirty="0">
                  <a:solidFill>
                    <a:srgbClr val="A6A6A6"/>
                  </a:solidFill>
                  <a:cs typeface="Arial" pitchFamily="34" charset="0"/>
                </a:rPr>
                <a:t>Get a modern PowerPoint  Presentation that is beautifully designed. I hope and I believe that this Template will your Time and Money.  </a:t>
              </a:r>
            </a:p>
          </p:txBody>
        </p:sp>
        <p:sp>
          <p:nvSpPr>
            <p:cNvPr id="38" name="TextBox 37"/>
            <p:cNvSpPr txBox="1"/>
            <p:nvPr/>
          </p:nvSpPr>
          <p:spPr>
            <a:xfrm>
              <a:off x="3059831" y="2116291"/>
              <a:ext cx="2760887" cy="288490"/>
            </a:xfrm>
            <a:prstGeom prst="rect">
              <a:avLst/>
            </a:prstGeom>
            <a:noFill/>
          </p:spPr>
          <p:txBody>
            <a:bodyPr wrap="square" rtlCol="0">
              <a:spAutoFit/>
            </a:bodyPr>
            <a:lstStyle/>
            <a:p>
              <a:r>
                <a:rPr lang="en-US" altLang="ko-KR" sz="1050" b="1" dirty="0">
                  <a:solidFill>
                    <a:srgbClr val="E2898B"/>
                  </a:solidFill>
                  <a:cs typeface="Arial" pitchFamily="34" charset="0"/>
                </a:rPr>
                <a:t>Contents  Here </a:t>
              </a:r>
              <a:endParaRPr lang="ko-KR" altLang="en-US" sz="1050" b="1" dirty="0">
                <a:solidFill>
                  <a:srgbClr val="E2898B"/>
                </a:solidFill>
                <a:cs typeface="Arial" pitchFamily="34" charset="0"/>
              </a:endParaRPr>
            </a:p>
          </p:txBody>
        </p:sp>
      </p:grpSp>
      <p:sp>
        <p:nvSpPr>
          <p:cNvPr id="51" name="TextBox 50">
            <a:extLst>
              <a:ext uri="{FF2B5EF4-FFF2-40B4-BE49-F238E27FC236}">
                <a16:creationId xmlns:a16="http://schemas.microsoft.com/office/drawing/2014/main" id="{C1F1EB98-F3E4-423A-AF6C-064249DBB50D}"/>
              </a:ext>
            </a:extLst>
          </p:cNvPr>
          <p:cNvSpPr txBox="1"/>
          <p:nvPr/>
        </p:nvSpPr>
        <p:spPr>
          <a:xfrm>
            <a:off x="543405" y="1601090"/>
            <a:ext cx="2234789" cy="415498"/>
          </a:xfrm>
          <a:prstGeom prst="rect">
            <a:avLst/>
          </a:prstGeom>
          <a:noFill/>
        </p:spPr>
        <p:txBody>
          <a:bodyPr wrap="square" rtlCol="0" anchor="ctr">
            <a:spAutoFit/>
          </a:bodyPr>
          <a:lstStyle/>
          <a:p>
            <a:r>
              <a:rPr lang="en-GB" altLang="ko-KR" sz="1050" dirty="0">
                <a:solidFill>
                  <a:srgbClr val="6CBDD6"/>
                </a:solidFill>
                <a:cs typeface="Arial" pitchFamily="34" charset="0"/>
              </a:rPr>
              <a:t>L</a:t>
            </a:r>
            <a:r>
              <a:rPr lang="en-US" altLang="ko-KR" sz="1050" dirty="0">
                <a:solidFill>
                  <a:srgbClr val="6CBDD6"/>
                </a:solidFill>
                <a:cs typeface="Arial" pitchFamily="34" charset="0"/>
              </a:rPr>
              <a:t>OREM IPSUM DOLOR SIT AMET </a:t>
            </a:r>
            <a:endParaRPr lang="ko-KR" altLang="en-US" sz="1050" dirty="0">
              <a:solidFill>
                <a:srgbClr val="6CBDD6"/>
              </a:solidFill>
              <a:cs typeface="Arial" pitchFamily="34" charset="0"/>
            </a:endParaRPr>
          </a:p>
        </p:txBody>
      </p:sp>
      <p:grpSp>
        <p:nvGrpSpPr>
          <p:cNvPr id="52" name="Group 51">
            <a:extLst>
              <a:ext uri="{FF2B5EF4-FFF2-40B4-BE49-F238E27FC236}">
                <a16:creationId xmlns:a16="http://schemas.microsoft.com/office/drawing/2014/main" id="{DA4BEAC0-CB69-4E9E-80F9-449CE21E2EB5}"/>
              </a:ext>
            </a:extLst>
          </p:cNvPr>
          <p:cNvGrpSpPr/>
          <p:nvPr/>
        </p:nvGrpSpPr>
        <p:grpSpPr>
          <a:xfrm>
            <a:off x="524983" y="534355"/>
            <a:ext cx="3435859" cy="1059700"/>
            <a:chOff x="3853827" y="5021306"/>
            <a:chExt cx="3871719" cy="1412933"/>
          </a:xfrm>
        </p:grpSpPr>
        <p:sp>
          <p:nvSpPr>
            <p:cNvPr id="53" name="TextBox 52">
              <a:extLst>
                <a:ext uri="{FF2B5EF4-FFF2-40B4-BE49-F238E27FC236}">
                  <a16:creationId xmlns:a16="http://schemas.microsoft.com/office/drawing/2014/main" id="{C2FF09F8-7E6A-403C-862B-7D13D74A5DB6}"/>
                </a:ext>
              </a:extLst>
            </p:cNvPr>
            <p:cNvSpPr txBox="1"/>
            <p:nvPr/>
          </p:nvSpPr>
          <p:spPr>
            <a:xfrm>
              <a:off x="3862980" y="5021306"/>
              <a:ext cx="3433328" cy="943848"/>
            </a:xfrm>
            <a:prstGeom prst="rect">
              <a:avLst/>
            </a:prstGeom>
            <a:noFill/>
          </p:spPr>
          <p:txBody>
            <a:bodyPr wrap="square" rtlCol="0" anchor="ctr">
              <a:spAutoFit/>
            </a:bodyPr>
            <a:lstStyle/>
            <a:p>
              <a:r>
                <a:rPr lang="en-US" altLang="ko-KR" sz="4000" b="1" dirty="0">
                  <a:solidFill>
                    <a:srgbClr val="6CBDD6"/>
                  </a:solidFill>
                  <a:cs typeface="Arial" pitchFamily="34" charset="0"/>
                </a:rPr>
                <a:t>AWESOME</a:t>
              </a:r>
            </a:p>
          </p:txBody>
        </p:sp>
        <p:sp>
          <p:nvSpPr>
            <p:cNvPr id="54" name="TextBox 53">
              <a:extLst>
                <a:ext uri="{FF2B5EF4-FFF2-40B4-BE49-F238E27FC236}">
                  <a16:creationId xmlns:a16="http://schemas.microsoft.com/office/drawing/2014/main" id="{BE8A2336-269B-4BEF-B1C8-AE41D638ADD4}"/>
                </a:ext>
              </a:extLst>
            </p:cNvPr>
            <p:cNvSpPr txBox="1"/>
            <p:nvPr/>
          </p:nvSpPr>
          <p:spPr>
            <a:xfrm>
              <a:off x="3853827" y="5654539"/>
              <a:ext cx="3871719" cy="779700"/>
            </a:xfrm>
            <a:prstGeom prst="rect">
              <a:avLst/>
            </a:prstGeom>
            <a:noFill/>
          </p:spPr>
          <p:txBody>
            <a:bodyPr wrap="square" rtlCol="0" anchor="ctr">
              <a:spAutoFit/>
            </a:bodyPr>
            <a:lstStyle/>
            <a:p>
              <a:r>
                <a:rPr lang="en-GB" altLang="ko-KR" sz="3200" b="1" dirty="0">
                  <a:solidFill>
                    <a:srgbClr val="6CBDD6"/>
                  </a:solidFill>
                  <a:cs typeface="Arial" pitchFamily="34" charset="0"/>
                </a:rPr>
                <a:t>PRESENTATION</a:t>
              </a:r>
              <a:endParaRPr lang="ko-KR" altLang="en-US" sz="3200" b="1" dirty="0">
                <a:solidFill>
                  <a:srgbClr val="6CBDD6"/>
                </a:solidFill>
                <a:cs typeface="Arial" pitchFamily="34" charset="0"/>
              </a:endParaRPr>
            </a:p>
          </p:txBody>
        </p:sp>
      </p:grpSp>
      <p:sp>
        <p:nvSpPr>
          <p:cNvPr id="43" name="TextBox 17"/>
          <p:cNvSpPr txBox="1"/>
          <p:nvPr/>
        </p:nvSpPr>
        <p:spPr>
          <a:xfrm>
            <a:off x="543405" y="2053645"/>
            <a:ext cx="2375090" cy="646331"/>
          </a:xfrm>
          <a:prstGeom prst="rect">
            <a:avLst/>
          </a:prstGeom>
          <a:noFill/>
        </p:spPr>
        <p:txBody>
          <a:bodyPr wrap="square" rtlCol="0">
            <a:spAutoFit/>
          </a:bodyPr>
          <a:lstStyle/>
          <a:p>
            <a:r>
              <a:rPr lang="en-US" altLang="ko-KR" sz="900" dirty="0">
                <a:solidFill>
                  <a:srgbClr val="E2898B"/>
                </a:solidFill>
                <a:cs typeface="Arial" pitchFamily="34" charset="0"/>
              </a:rPr>
              <a:t>Get a modern PowerPoint  Presentation that is beautifully designed. I hope and I believe that this Template will your Time and Money.  </a:t>
            </a:r>
          </a:p>
        </p:txBody>
      </p:sp>
      <p:pic>
        <p:nvPicPr>
          <p:cNvPr id="2" name="Imagen 1"/>
          <p:cNvPicPr>
            <a:picLocks noChangeAspect="1"/>
          </p:cNvPicPr>
          <p:nvPr/>
        </p:nvPicPr>
        <p:blipFill>
          <a:blip r:embed="rId2"/>
          <a:stretch>
            <a:fillRect/>
          </a:stretch>
        </p:blipFill>
        <p:spPr>
          <a:xfrm>
            <a:off x="6223161" y="1571547"/>
            <a:ext cx="2647669" cy="2742229"/>
          </a:xfrm>
          <a:prstGeom prst="rect">
            <a:avLst/>
          </a:prstGeom>
        </p:spPr>
      </p:pic>
      <p:sp>
        <p:nvSpPr>
          <p:cNvPr id="3" name="Freeform 5">
            <a:extLst>
              <a:ext uri="{FF2B5EF4-FFF2-40B4-BE49-F238E27FC236}">
                <a16:creationId xmlns:a16="http://schemas.microsoft.com/office/drawing/2014/main" id="{5FE834CB-4008-E546-AF36-797B531364D4}"/>
              </a:ext>
            </a:extLst>
          </p:cNvPr>
          <p:cNvSpPr/>
          <p:nvPr/>
        </p:nvSpPr>
        <p:spPr bwMode="auto">
          <a:xfrm rot="16200000" flipH="1" flipV="1">
            <a:off x="-367950" y="356147"/>
            <a:ext cx="1203822" cy="478146"/>
          </a:xfrm>
          <a:custGeom>
            <a:avLst/>
            <a:gdLst>
              <a:gd name="T0" fmla="*/ 5233 w 5233"/>
              <a:gd name="T1" fmla="*/ 1294 h 1294"/>
              <a:gd name="T2" fmla="*/ 0 w 5233"/>
              <a:gd name="T3" fmla="*/ 1294 h 1294"/>
              <a:gd name="T4" fmla="*/ 0 w 5233"/>
              <a:gd name="T5" fmla="*/ 0 h 1294"/>
              <a:gd name="T6" fmla="*/ 3097 w 5233"/>
              <a:gd name="T7" fmla="*/ 0 h 1294"/>
              <a:gd name="T8" fmla="*/ 5233 w 5233"/>
              <a:gd name="T9" fmla="*/ 1294 h 1294"/>
            </a:gdLst>
            <a:ahLst/>
            <a:cxnLst>
              <a:cxn ang="0">
                <a:pos x="T0" y="T1"/>
              </a:cxn>
              <a:cxn ang="0">
                <a:pos x="T2" y="T3"/>
              </a:cxn>
              <a:cxn ang="0">
                <a:pos x="T4" y="T5"/>
              </a:cxn>
              <a:cxn ang="0">
                <a:pos x="T6" y="T7"/>
              </a:cxn>
              <a:cxn ang="0">
                <a:pos x="T8" y="T9"/>
              </a:cxn>
            </a:cxnLst>
            <a:rect l="0" t="0" r="r" b="b"/>
            <a:pathLst>
              <a:path w="5233" h="1294">
                <a:moveTo>
                  <a:pt x="5233" y="1294"/>
                </a:moveTo>
                <a:lnTo>
                  <a:pt x="0" y="1294"/>
                </a:lnTo>
                <a:lnTo>
                  <a:pt x="0" y="0"/>
                </a:lnTo>
                <a:lnTo>
                  <a:pt x="3097" y="0"/>
                </a:lnTo>
                <a:lnTo>
                  <a:pt x="5233" y="1294"/>
                </a:lnTo>
                <a:close/>
              </a:path>
            </a:pathLst>
          </a:custGeom>
          <a:solidFill>
            <a:srgbClr val="6096C8"/>
          </a:solidFill>
          <a:ln>
            <a:noFill/>
          </a:ln>
        </p:spPr>
        <p:txBody>
          <a:bodyPr vert="horz" wrap="square" lIns="91440" tIns="45720" rIns="91440" bIns="45720" numCol="1" anchor="t" anchorCtr="0" compatLnSpc="1">
            <a:prstTxWarp prst="textNoShape">
              <a:avLst/>
            </a:prstTxWarp>
          </a:bodyPr>
          <a:lstStyle/>
          <a:p>
            <a:endParaRPr lang="es-ES" sz="2100">
              <a:solidFill>
                <a:schemeClr val="tx1">
                  <a:lumMod val="65000"/>
                  <a:lumOff val="35000"/>
                </a:schemeClr>
              </a:solidFill>
            </a:endParaRPr>
          </a:p>
        </p:txBody>
      </p:sp>
      <p:sp>
        <p:nvSpPr>
          <p:cNvPr id="4" name="Freeform 5">
            <a:extLst>
              <a:ext uri="{FF2B5EF4-FFF2-40B4-BE49-F238E27FC236}">
                <a16:creationId xmlns:a16="http://schemas.microsoft.com/office/drawing/2014/main" id="{03952606-D07B-C9A4-2B7A-639BA6E51991}"/>
              </a:ext>
            </a:extLst>
          </p:cNvPr>
          <p:cNvSpPr/>
          <p:nvPr/>
        </p:nvSpPr>
        <p:spPr bwMode="auto">
          <a:xfrm rot="16200000" flipH="1">
            <a:off x="8274957" y="362684"/>
            <a:ext cx="1243987" cy="494099"/>
          </a:xfrm>
          <a:custGeom>
            <a:avLst/>
            <a:gdLst>
              <a:gd name="T0" fmla="*/ 5233 w 5233"/>
              <a:gd name="T1" fmla="*/ 1294 h 1294"/>
              <a:gd name="T2" fmla="*/ 0 w 5233"/>
              <a:gd name="T3" fmla="*/ 1294 h 1294"/>
              <a:gd name="T4" fmla="*/ 0 w 5233"/>
              <a:gd name="T5" fmla="*/ 0 h 1294"/>
              <a:gd name="T6" fmla="*/ 3097 w 5233"/>
              <a:gd name="T7" fmla="*/ 0 h 1294"/>
              <a:gd name="T8" fmla="*/ 5233 w 5233"/>
              <a:gd name="T9" fmla="*/ 1294 h 1294"/>
            </a:gdLst>
            <a:ahLst/>
            <a:cxnLst>
              <a:cxn ang="0">
                <a:pos x="T0" y="T1"/>
              </a:cxn>
              <a:cxn ang="0">
                <a:pos x="T2" y="T3"/>
              </a:cxn>
              <a:cxn ang="0">
                <a:pos x="T4" y="T5"/>
              </a:cxn>
              <a:cxn ang="0">
                <a:pos x="T6" y="T7"/>
              </a:cxn>
              <a:cxn ang="0">
                <a:pos x="T8" y="T9"/>
              </a:cxn>
            </a:cxnLst>
            <a:rect l="0" t="0" r="r" b="b"/>
            <a:pathLst>
              <a:path w="5233" h="1294">
                <a:moveTo>
                  <a:pt x="5233" y="1294"/>
                </a:moveTo>
                <a:lnTo>
                  <a:pt x="0" y="1294"/>
                </a:lnTo>
                <a:lnTo>
                  <a:pt x="0" y="0"/>
                </a:lnTo>
                <a:lnTo>
                  <a:pt x="3097" y="0"/>
                </a:lnTo>
                <a:lnTo>
                  <a:pt x="5233" y="1294"/>
                </a:lnTo>
                <a:close/>
              </a:path>
            </a:pathLst>
          </a:custGeom>
          <a:solidFill>
            <a:srgbClr val="6096C8"/>
          </a:solidFill>
          <a:ln>
            <a:noFill/>
          </a:ln>
        </p:spPr>
        <p:txBody>
          <a:bodyPr vert="horz" wrap="square" lIns="91440" tIns="45720" rIns="91440" bIns="45720" numCol="1" anchor="t" anchorCtr="0" compatLnSpc="1">
            <a:prstTxWarp prst="textNoShape">
              <a:avLst/>
            </a:prstTxWarp>
          </a:bodyPr>
          <a:lstStyle/>
          <a:p>
            <a:endParaRPr lang="es-ES" sz="2100">
              <a:solidFill>
                <a:schemeClr val="tx1">
                  <a:lumMod val="65000"/>
                  <a:lumOff val="35000"/>
                </a:schemeClr>
              </a:solidFill>
            </a:endParaRPr>
          </a:p>
        </p:txBody>
      </p:sp>
    </p:spTree>
    <p:extLst>
      <p:ext uri="{BB962C8B-B14F-4D97-AF65-F5344CB8AC3E}">
        <p14:creationId xmlns:p14="http://schemas.microsoft.com/office/powerpoint/2010/main" val="1652011206"/>
      </p:ext>
    </p:extLst>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Shape 963"/>
        <p:cNvGrpSpPr/>
        <p:nvPr/>
      </p:nvGrpSpPr>
      <p:grpSpPr>
        <a:xfrm>
          <a:off x="0" y="0"/>
          <a:ext cx="0" cy="0"/>
          <a:chOff x="0" y="0"/>
          <a:chExt cx="0" cy="0"/>
        </a:xfrm>
      </p:grpSpPr>
      <p:sp>
        <p:nvSpPr>
          <p:cNvPr id="964" name="Google Shape;964;p46"/>
          <p:cNvSpPr txBox="1">
            <a:spLocks noGrp="1"/>
          </p:cNvSpPr>
          <p:nvPr>
            <p:ph type="title" idx="4294967295"/>
          </p:nvPr>
        </p:nvSpPr>
        <p:spPr>
          <a:xfrm>
            <a:off x="-1017143" y="336752"/>
            <a:ext cx="7718425" cy="4826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dirty="0">
                <a:solidFill>
                  <a:srgbClr val="6CBDD6"/>
                </a:solidFill>
              </a:rPr>
              <a:t>Definition of Concepts</a:t>
            </a:r>
            <a:endParaRPr dirty="0">
              <a:solidFill>
                <a:srgbClr val="6CBDD6"/>
              </a:solidFill>
            </a:endParaRPr>
          </a:p>
        </p:txBody>
      </p:sp>
      <p:sp>
        <p:nvSpPr>
          <p:cNvPr id="965" name="Google Shape;965;p46"/>
          <p:cNvSpPr txBox="1">
            <a:spLocks noGrp="1"/>
          </p:cNvSpPr>
          <p:nvPr>
            <p:ph type="title" idx="4294967295"/>
          </p:nvPr>
        </p:nvSpPr>
        <p:spPr>
          <a:xfrm>
            <a:off x="0" y="1512888"/>
            <a:ext cx="2279650" cy="492125"/>
          </a:xfrm>
          <a:prstGeom prst="rect">
            <a:avLst/>
          </a:prstGeom>
        </p:spPr>
        <p:txBody>
          <a:bodyPr spcFirstLastPara="1" wrap="square" lIns="91425" tIns="91425" rIns="91425" bIns="91425" anchor="b" anchorCtr="0">
            <a:noAutofit/>
          </a:bodyPr>
          <a:lstStyle/>
          <a:p>
            <a:pPr marL="0" lvl="0" indent="0" algn="r" rtl="0">
              <a:spcBef>
                <a:spcPts val="0"/>
              </a:spcBef>
              <a:spcAft>
                <a:spcPts val="0"/>
              </a:spcAft>
              <a:buNone/>
            </a:pPr>
            <a:r>
              <a:rPr lang="en"/>
              <a:t>MERCURY</a:t>
            </a:r>
            <a:endParaRPr/>
          </a:p>
        </p:txBody>
      </p:sp>
      <p:sp>
        <p:nvSpPr>
          <p:cNvPr id="966" name="Google Shape;966;p46"/>
          <p:cNvSpPr txBox="1">
            <a:spLocks noGrp="1"/>
          </p:cNvSpPr>
          <p:nvPr>
            <p:ph type="subTitle" idx="4294967295"/>
          </p:nvPr>
        </p:nvSpPr>
        <p:spPr>
          <a:xfrm>
            <a:off x="0" y="1927225"/>
            <a:ext cx="2279650" cy="493713"/>
          </a:xfrm>
          <a:prstGeom prst="rect">
            <a:avLst/>
          </a:prstGeom>
        </p:spPr>
        <p:txBody>
          <a:bodyPr spcFirstLastPara="1" wrap="square" lIns="91425" tIns="91425" rIns="91425" bIns="91425" anchor="t" anchorCtr="0">
            <a:noAutofit/>
          </a:bodyPr>
          <a:lstStyle/>
          <a:p>
            <a:pPr marL="0" lvl="0" indent="0" algn="r" rtl="0">
              <a:spcBef>
                <a:spcPts val="0"/>
              </a:spcBef>
              <a:spcAft>
                <a:spcPts val="1600"/>
              </a:spcAft>
              <a:buNone/>
            </a:pPr>
            <a:r>
              <a:rPr lang="en" sz="1600" dirty="0"/>
              <a:t>Mercury is the smallest planet in our Solar System</a:t>
            </a:r>
            <a:endParaRPr sz="1600" dirty="0"/>
          </a:p>
        </p:txBody>
      </p:sp>
      <p:sp>
        <p:nvSpPr>
          <p:cNvPr id="967" name="Google Shape;967;p46"/>
          <p:cNvSpPr txBox="1">
            <a:spLocks noGrp="1"/>
          </p:cNvSpPr>
          <p:nvPr>
            <p:ph type="title" idx="4294967295"/>
          </p:nvPr>
        </p:nvSpPr>
        <p:spPr>
          <a:xfrm>
            <a:off x="0" y="2722563"/>
            <a:ext cx="2279650" cy="493712"/>
          </a:xfrm>
          <a:prstGeom prst="rect">
            <a:avLst/>
          </a:prstGeom>
        </p:spPr>
        <p:txBody>
          <a:bodyPr spcFirstLastPara="1" wrap="square" lIns="91425" tIns="91425" rIns="91425" bIns="91425" anchor="b" anchorCtr="0">
            <a:noAutofit/>
          </a:bodyPr>
          <a:lstStyle/>
          <a:p>
            <a:pPr marL="0" lvl="0" indent="0" algn="r" rtl="0">
              <a:spcBef>
                <a:spcPts val="0"/>
              </a:spcBef>
              <a:spcAft>
                <a:spcPts val="0"/>
              </a:spcAft>
              <a:buNone/>
            </a:pPr>
            <a:r>
              <a:rPr lang="en" dirty="0"/>
              <a:t>JUPITER</a:t>
            </a:r>
            <a:endParaRPr dirty="0"/>
          </a:p>
        </p:txBody>
      </p:sp>
      <p:sp>
        <p:nvSpPr>
          <p:cNvPr id="968" name="Google Shape;968;p46"/>
          <p:cNvSpPr txBox="1">
            <a:spLocks noGrp="1"/>
          </p:cNvSpPr>
          <p:nvPr>
            <p:ph type="subTitle" idx="4294967295"/>
          </p:nvPr>
        </p:nvSpPr>
        <p:spPr>
          <a:xfrm>
            <a:off x="0" y="3138488"/>
            <a:ext cx="2279650" cy="492125"/>
          </a:xfrm>
          <a:prstGeom prst="rect">
            <a:avLst/>
          </a:prstGeom>
        </p:spPr>
        <p:txBody>
          <a:bodyPr spcFirstLastPara="1" wrap="square" lIns="91425" tIns="91425" rIns="91425" bIns="91425" anchor="t" anchorCtr="0">
            <a:noAutofit/>
          </a:bodyPr>
          <a:lstStyle/>
          <a:p>
            <a:pPr marL="0" lvl="0" indent="0" algn="r" rtl="0">
              <a:spcBef>
                <a:spcPts val="0"/>
              </a:spcBef>
              <a:spcAft>
                <a:spcPts val="1600"/>
              </a:spcAft>
              <a:buNone/>
            </a:pPr>
            <a:r>
              <a:rPr lang="en"/>
              <a:t>Jupiter is the biggest planet in our Solar System</a:t>
            </a:r>
            <a:endParaRPr/>
          </a:p>
        </p:txBody>
      </p:sp>
      <p:sp>
        <p:nvSpPr>
          <p:cNvPr id="969" name="Google Shape;969;p46"/>
          <p:cNvSpPr txBox="1">
            <a:spLocks noGrp="1"/>
          </p:cNvSpPr>
          <p:nvPr>
            <p:ph type="title" idx="4294967295"/>
          </p:nvPr>
        </p:nvSpPr>
        <p:spPr>
          <a:xfrm>
            <a:off x="6864350" y="1512888"/>
            <a:ext cx="2279650" cy="492125"/>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MARS</a:t>
            </a:r>
            <a:endParaRPr/>
          </a:p>
        </p:txBody>
      </p:sp>
      <p:sp>
        <p:nvSpPr>
          <p:cNvPr id="970" name="Google Shape;970;p46"/>
          <p:cNvSpPr txBox="1">
            <a:spLocks noGrp="1"/>
          </p:cNvSpPr>
          <p:nvPr>
            <p:ph type="subTitle" idx="4294967295"/>
          </p:nvPr>
        </p:nvSpPr>
        <p:spPr>
          <a:xfrm>
            <a:off x="6864350" y="1927225"/>
            <a:ext cx="2279650" cy="493713"/>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None/>
            </a:pPr>
            <a:r>
              <a:rPr lang="en" sz="1600" dirty="0"/>
              <a:t>Despite being red, Mars is actually a cold place</a:t>
            </a:r>
            <a:endParaRPr sz="1600" dirty="0"/>
          </a:p>
        </p:txBody>
      </p:sp>
      <p:sp>
        <p:nvSpPr>
          <p:cNvPr id="971" name="Google Shape;971;p46"/>
          <p:cNvSpPr txBox="1">
            <a:spLocks noGrp="1"/>
          </p:cNvSpPr>
          <p:nvPr>
            <p:ph type="title" idx="4294967295"/>
          </p:nvPr>
        </p:nvSpPr>
        <p:spPr>
          <a:xfrm>
            <a:off x="6864350" y="2722563"/>
            <a:ext cx="2279650" cy="493712"/>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SATURN</a:t>
            </a:r>
            <a:endParaRPr/>
          </a:p>
        </p:txBody>
      </p:sp>
      <p:sp>
        <p:nvSpPr>
          <p:cNvPr id="972" name="Google Shape;972;p46"/>
          <p:cNvSpPr txBox="1">
            <a:spLocks noGrp="1"/>
          </p:cNvSpPr>
          <p:nvPr>
            <p:ph type="subTitle" idx="4294967295"/>
          </p:nvPr>
        </p:nvSpPr>
        <p:spPr>
          <a:xfrm>
            <a:off x="6864350" y="3138488"/>
            <a:ext cx="2279650" cy="492125"/>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None/>
            </a:pPr>
            <a:r>
              <a:rPr lang="en"/>
              <a:t>Saturn is a gas giant, composed mostly of hydrogen and helium</a:t>
            </a:r>
            <a:endParaRPr/>
          </a:p>
        </p:txBody>
      </p:sp>
      <p:grpSp>
        <p:nvGrpSpPr>
          <p:cNvPr id="973" name="Google Shape;973;p46"/>
          <p:cNvGrpSpPr/>
          <p:nvPr/>
        </p:nvGrpSpPr>
        <p:grpSpPr>
          <a:xfrm>
            <a:off x="5003266" y="2933009"/>
            <a:ext cx="1116180" cy="1490156"/>
            <a:chOff x="7156344" y="3347696"/>
            <a:chExt cx="264465" cy="353074"/>
          </a:xfrm>
          <a:solidFill>
            <a:srgbClr val="6CBDD6"/>
          </a:solidFill>
        </p:grpSpPr>
        <p:sp>
          <p:nvSpPr>
            <p:cNvPr id="974" name="Google Shape;974;p46"/>
            <p:cNvSpPr/>
            <p:nvPr/>
          </p:nvSpPr>
          <p:spPr>
            <a:xfrm>
              <a:off x="7248754" y="3468397"/>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 name="Google Shape;975;p46"/>
            <p:cNvSpPr/>
            <p:nvPr/>
          </p:nvSpPr>
          <p:spPr>
            <a:xfrm>
              <a:off x="7314775" y="3468397"/>
              <a:ext cx="10201" cy="15872"/>
            </a:xfrm>
            <a:custGeom>
              <a:avLst/>
              <a:gdLst/>
              <a:ahLst/>
              <a:cxnLst/>
              <a:rect l="l" t="t" r="r" b="b"/>
              <a:pathLst>
                <a:path w="322" h="501" extrusionOk="0">
                  <a:moveTo>
                    <a:pt x="155" y="0"/>
                  </a:moveTo>
                  <a:cubicBezTo>
                    <a:pt x="72" y="0"/>
                    <a:pt x="1" y="72"/>
                    <a:pt x="1" y="155"/>
                  </a:cubicBezTo>
                  <a:lnTo>
                    <a:pt x="1" y="334"/>
                  </a:lnTo>
                  <a:cubicBezTo>
                    <a:pt x="1" y="429"/>
                    <a:pt x="72" y="500"/>
                    <a:pt x="155" y="500"/>
                  </a:cubicBezTo>
                  <a:cubicBezTo>
                    <a:pt x="251" y="500"/>
                    <a:pt x="322" y="429"/>
                    <a:pt x="322" y="334"/>
                  </a:cubicBezTo>
                  <a:lnTo>
                    <a:pt x="322" y="155"/>
                  </a:lnTo>
                  <a:cubicBezTo>
                    <a:pt x="322" y="72"/>
                    <a:pt x="251"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 name="Google Shape;976;p46"/>
            <p:cNvSpPr/>
            <p:nvPr/>
          </p:nvSpPr>
          <p:spPr>
            <a:xfrm>
              <a:off x="7156344" y="3347696"/>
              <a:ext cx="264465" cy="353074"/>
            </a:xfrm>
            <a:custGeom>
              <a:avLst/>
              <a:gdLst/>
              <a:ahLst/>
              <a:cxnLst/>
              <a:rect l="l" t="t" r="r" b="b"/>
              <a:pathLst>
                <a:path w="8348" h="11145" extrusionOk="0">
                  <a:moveTo>
                    <a:pt x="4111" y="310"/>
                  </a:moveTo>
                  <a:cubicBezTo>
                    <a:pt x="4118" y="310"/>
                    <a:pt x="4125" y="310"/>
                    <a:pt x="4132" y="310"/>
                  </a:cubicBezTo>
                  <a:cubicBezTo>
                    <a:pt x="5573" y="322"/>
                    <a:pt x="6740" y="1512"/>
                    <a:pt x="6740" y="2953"/>
                  </a:cubicBezTo>
                  <a:lnTo>
                    <a:pt x="6740" y="3643"/>
                  </a:lnTo>
                  <a:lnTo>
                    <a:pt x="6526" y="3643"/>
                  </a:lnTo>
                  <a:cubicBezTo>
                    <a:pt x="6430" y="3643"/>
                    <a:pt x="6311" y="3632"/>
                    <a:pt x="6216" y="3596"/>
                  </a:cubicBezTo>
                  <a:cubicBezTo>
                    <a:pt x="5859" y="3489"/>
                    <a:pt x="4978" y="3167"/>
                    <a:pt x="4359" y="2119"/>
                  </a:cubicBezTo>
                  <a:cubicBezTo>
                    <a:pt x="4311" y="2048"/>
                    <a:pt x="4299" y="1977"/>
                    <a:pt x="4299" y="1905"/>
                  </a:cubicBezTo>
                  <a:lnTo>
                    <a:pt x="4299" y="1548"/>
                  </a:lnTo>
                  <a:cubicBezTo>
                    <a:pt x="4299" y="1453"/>
                    <a:pt x="4228" y="1381"/>
                    <a:pt x="4132" y="1381"/>
                  </a:cubicBezTo>
                  <a:cubicBezTo>
                    <a:pt x="4049" y="1381"/>
                    <a:pt x="3966" y="1453"/>
                    <a:pt x="3966" y="1548"/>
                  </a:cubicBezTo>
                  <a:lnTo>
                    <a:pt x="3966" y="1905"/>
                  </a:lnTo>
                  <a:cubicBezTo>
                    <a:pt x="3966" y="1977"/>
                    <a:pt x="3954" y="2060"/>
                    <a:pt x="3906" y="2119"/>
                  </a:cubicBezTo>
                  <a:cubicBezTo>
                    <a:pt x="3275" y="3167"/>
                    <a:pt x="2406" y="3489"/>
                    <a:pt x="2049" y="3596"/>
                  </a:cubicBezTo>
                  <a:cubicBezTo>
                    <a:pt x="1942" y="3632"/>
                    <a:pt x="1846" y="3643"/>
                    <a:pt x="1739" y="3643"/>
                  </a:cubicBezTo>
                  <a:lnTo>
                    <a:pt x="1620" y="3643"/>
                  </a:lnTo>
                  <a:cubicBezTo>
                    <a:pt x="1584" y="3643"/>
                    <a:pt x="1561" y="3643"/>
                    <a:pt x="1513" y="3655"/>
                  </a:cubicBezTo>
                  <a:lnTo>
                    <a:pt x="1513" y="2941"/>
                  </a:lnTo>
                  <a:cubicBezTo>
                    <a:pt x="1501" y="1496"/>
                    <a:pt x="2680" y="310"/>
                    <a:pt x="4111" y="310"/>
                  </a:cubicBezTo>
                  <a:close/>
                  <a:moveTo>
                    <a:pt x="1799" y="5013"/>
                  </a:moveTo>
                  <a:cubicBezTo>
                    <a:pt x="1882" y="5322"/>
                    <a:pt x="2049" y="5620"/>
                    <a:pt x="2275" y="5894"/>
                  </a:cubicBezTo>
                  <a:cubicBezTo>
                    <a:pt x="2168" y="6013"/>
                    <a:pt x="2025" y="6084"/>
                    <a:pt x="1858" y="6084"/>
                  </a:cubicBezTo>
                  <a:cubicBezTo>
                    <a:pt x="1561" y="6084"/>
                    <a:pt x="1323" y="5846"/>
                    <a:pt x="1323" y="5548"/>
                  </a:cubicBezTo>
                  <a:cubicBezTo>
                    <a:pt x="1323" y="5275"/>
                    <a:pt x="1525" y="5060"/>
                    <a:pt x="1799" y="5013"/>
                  </a:cubicBezTo>
                  <a:close/>
                  <a:moveTo>
                    <a:pt x="6454" y="5013"/>
                  </a:moveTo>
                  <a:cubicBezTo>
                    <a:pt x="6704" y="5037"/>
                    <a:pt x="6918" y="5263"/>
                    <a:pt x="6918" y="5548"/>
                  </a:cubicBezTo>
                  <a:cubicBezTo>
                    <a:pt x="6918" y="5846"/>
                    <a:pt x="6680" y="6084"/>
                    <a:pt x="6383" y="6084"/>
                  </a:cubicBezTo>
                  <a:cubicBezTo>
                    <a:pt x="6216" y="6084"/>
                    <a:pt x="6073" y="6013"/>
                    <a:pt x="5978" y="5894"/>
                  </a:cubicBezTo>
                  <a:cubicBezTo>
                    <a:pt x="6204" y="5632"/>
                    <a:pt x="6347" y="5334"/>
                    <a:pt x="6454" y="5013"/>
                  </a:cubicBezTo>
                  <a:close/>
                  <a:moveTo>
                    <a:pt x="4132" y="2381"/>
                  </a:moveTo>
                  <a:cubicBezTo>
                    <a:pt x="4823" y="3453"/>
                    <a:pt x="5752" y="3810"/>
                    <a:pt x="6145" y="3905"/>
                  </a:cubicBezTo>
                  <a:cubicBezTo>
                    <a:pt x="6276" y="3941"/>
                    <a:pt x="6406" y="3965"/>
                    <a:pt x="6549" y="3965"/>
                  </a:cubicBezTo>
                  <a:lnTo>
                    <a:pt x="6668" y="3965"/>
                  </a:lnTo>
                  <a:cubicBezTo>
                    <a:pt x="6740" y="3965"/>
                    <a:pt x="6811" y="4001"/>
                    <a:pt x="6871" y="4060"/>
                  </a:cubicBezTo>
                  <a:cubicBezTo>
                    <a:pt x="6930" y="4120"/>
                    <a:pt x="6942" y="4191"/>
                    <a:pt x="6942" y="4263"/>
                  </a:cubicBezTo>
                  <a:cubicBezTo>
                    <a:pt x="6930" y="4405"/>
                    <a:pt x="6799" y="4501"/>
                    <a:pt x="6645" y="4501"/>
                  </a:cubicBezTo>
                  <a:lnTo>
                    <a:pt x="6573" y="4501"/>
                  </a:lnTo>
                  <a:cubicBezTo>
                    <a:pt x="6573" y="4417"/>
                    <a:pt x="6514" y="4346"/>
                    <a:pt x="6430" y="4322"/>
                  </a:cubicBezTo>
                  <a:cubicBezTo>
                    <a:pt x="6335" y="4322"/>
                    <a:pt x="6264" y="4382"/>
                    <a:pt x="6252" y="4477"/>
                  </a:cubicBezTo>
                  <a:cubicBezTo>
                    <a:pt x="6204" y="5001"/>
                    <a:pt x="5966" y="5489"/>
                    <a:pt x="5573" y="5858"/>
                  </a:cubicBezTo>
                  <a:cubicBezTo>
                    <a:pt x="5192" y="6215"/>
                    <a:pt x="4680" y="6430"/>
                    <a:pt x="4144" y="6430"/>
                  </a:cubicBezTo>
                  <a:cubicBezTo>
                    <a:pt x="3585" y="6430"/>
                    <a:pt x="3073" y="6227"/>
                    <a:pt x="2692" y="5858"/>
                  </a:cubicBezTo>
                  <a:cubicBezTo>
                    <a:pt x="2299" y="5501"/>
                    <a:pt x="2061" y="5013"/>
                    <a:pt x="2025" y="4477"/>
                  </a:cubicBezTo>
                  <a:cubicBezTo>
                    <a:pt x="2025" y="4389"/>
                    <a:pt x="1943" y="4321"/>
                    <a:pt x="1865" y="4321"/>
                  </a:cubicBezTo>
                  <a:cubicBezTo>
                    <a:pt x="1859" y="4321"/>
                    <a:pt x="1852" y="4321"/>
                    <a:pt x="1846" y="4322"/>
                  </a:cubicBezTo>
                  <a:cubicBezTo>
                    <a:pt x="1751" y="4322"/>
                    <a:pt x="1680" y="4417"/>
                    <a:pt x="1692" y="4501"/>
                  </a:cubicBezTo>
                  <a:lnTo>
                    <a:pt x="1620" y="4501"/>
                  </a:lnTo>
                  <a:cubicBezTo>
                    <a:pt x="1465" y="4501"/>
                    <a:pt x="1334" y="4405"/>
                    <a:pt x="1323" y="4263"/>
                  </a:cubicBezTo>
                  <a:cubicBezTo>
                    <a:pt x="1311" y="4191"/>
                    <a:pt x="1334" y="4120"/>
                    <a:pt x="1394" y="4060"/>
                  </a:cubicBezTo>
                  <a:cubicBezTo>
                    <a:pt x="1442" y="4001"/>
                    <a:pt x="1513" y="3965"/>
                    <a:pt x="1608" y="3965"/>
                  </a:cubicBezTo>
                  <a:lnTo>
                    <a:pt x="1727" y="3965"/>
                  </a:lnTo>
                  <a:cubicBezTo>
                    <a:pt x="1858" y="3965"/>
                    <a:pt x="2001" y="3953"/>
                    <a:pt x="2120" y="3905"/>
                  </a:cubicBezTo>
                  <a:cubicBezTo>
                    <a:pt x="2513" y="3810"/>
                    <a:pt x="3430" y="3453"/>
                    <a:pt x="4132" y="2381"/>
                  </a:cubicBezTo>
                  <a:close/>
                  <a:moveTo>
                    <a:pt x="5740" y="6108"/>
                  </a:moveTo>
                  <a:cubicBezTo>
                    <a:pt x="5871" y="6251"/>
                    <a:pt x="6037" y="6346"/>
                    <a:pt x="6228" y="6382"/>
                  </a:cubicBezTo>
                  <a:cubicBezTo>
                    <a:pt x="6287" y="6739"/>
                    <a:pt x="6406" y="6953"/>
                    <a:pt x="6526" y="7203"/>
                  </a:cubicBezTo>
                  <a:cubicBezTo>
                    <a:pt x="6645" y="7418"/>
                    <a:pt x="6764" y="7656"/>
                    <a:pt x="6871" y="8061"/>
                  </a:cubicBezTo>
                  <a:lnTo>
                    <a:pt x="5680" y="7644"/>
                  </a:lnTo>
                  <a:cubicBezTo>
                    <a:pt x="5478" y="7573"/>
                    <a:pt x="5323" y="7358"/>
                    <a:pt x="5323" y="7144"/>
                  </a:cubicBezTo>
                  <a:lnTo>
                    <a:pt x="5323" y="6430"/>
                  </a:lnTo>
                  <a:cubicBezTo>
                    <a:pt x="5478" y="6334"/>
                    <a:pt x="5621" y="6227"/>
                    <a:pt x="5740" y="6108"/>
                  </a:cubicBezTo>
                  <a:close/>
                  <a:moveTo>
                    <a:pt x="4978" y="6584"/>
                  </a:moveTo>
                  <a:lnTo>
                    <a:pt x="4978" y="7144"/>
                  </a:lnTo>
                  <a:cubicBezTo>
                    <a:pt x="4978" y="7442"/>
                    <a:pt x="5144" y="7715"/>
                    <a:pt x="5383" y="7870"/>
                  </a:cubicBezTo>
                  <a:cubicBezTo>
                    <a:pt x="5252" y="8132"/>
                    <a:pt x="4847" y="8727"/>
                    <a:pt x="4049" y="9370"/>
                  </a:cubicBezTo>
                  <a:cubicBezTo>
                    <a:pt x="3823" y="9180"/>
                    <a:pt x="3644" y="8989"/>
                    <a:pt x="3489" y="8823"/>
                  </a:cubicBezTo>
                  <a:cubicBezTo>
                    <a:pt x="3132" y="8406"/>
                    <a:pt x="2930" y="8061"/>
                    <a:pt x="2823" y="7870"/>
                  </a:cubicBezTo>
                  <a:cubicBezTo>
                    <a:pt x="3073" y="7715"/>
                    <a:pt x="3228" y="7442"/>
                    <a:pt x="3228" y="7144"/>
                  </a:cubicBezTo>
                  <a:lnTo>
                    <a:pt x="3228" y="6584"/>
                  </a:lnTo>
                  <a:cubicBezTo>
                    <a:pt x="3513" y="6691"/>
                    <a:pt x="3811" y="6751"/>
                    <a:pt x="4109" y="6751"/>
                  </a:cubicBezTo>
                  <a:cubicBezTo>
                    <a:pt x="4418" y="6751"/>
                    <a:pt x="4716" y="6691"/>
                    <a:pt x="4978" y="6584"/>
                  </a:cubicBezTo>
                  <a:close/>
                  <a:moveTo>
                    <a:pt x="4144" y="0"/>
                  </a:moveTo>
                  <a:cubicBezTo>
                    <a:pt x="2525" y="0"/>
                    <a:pt x="1203" y="1322"/>
                    <a:pt x="1203" y="2941"/>
                  </a:cubicBezTo>
                  <a:lnTo>
                    <a:pt x="1203" y="3822"/>
                  </a:lnTo>
                  <a:lnTo>
                    <a:pt x="1192" y="3834"/>
                  </a:lnTo>
                  <a:cubicBezTo>
                    <a:pt x="1072" y="3953"/>
                    <a:pt x="1025" y="4132"/>
                    <a:pt x="1037" y="4298"/>
                  </a:cubicBezTo>
                  <a:cubicBezTo>
                    <a:pt x="1072" y="4536"/>
                    <a:pt x="1227" y="4727"/>
                    <a:pt x="1453" y="4798"/>
                  </a:cubicBezTo>
                  <a:cubicBezTo>
                    <a:pt x="1203" y="4953"/>
                    <a:pt x="1037" y="5227"/>
                    <a:pt x="1037" y="5548"/>
                  </a:cubicBezTo>
                  <a:cubicBezTo>
                    <a:pt x="1037" y="6025"/>
                    <a:pt x="1430" y="6406"/>
                    <a:pt x="1906" y="6406"/>
                  </a:cubicBezTo>
                  <a:cubicBezTo>
                    <a:pt x="2144" y="6406"/>
                    <a:pt x="2382" y="6299"/>
                    <a:pt x="2537" y="6120"/>
                  </a:cubicBezTo>
                  <a:cubicBezTo>
                    <a:pt x="2680" y="6239"/>
                    <a:pt x="2811" y="6346"/>
                    <a:pt x="2954" y="6441"/>
                  </a:cubicBezTo>
                  <a:lnTo>
                    <a:pt x="2954" y="7156"/>
                  </a:lnTo>
                  <a:cubicBezTo>
                    <a:pt x="2954" y="7370"/>
                    <a:pt x="2811" y="7584"/>
                    <a:pt x="2596" y="7656"/>
                  </a:cubicBezTo>
                  <a:lnTo>
                    <a:pt x="799" y="8299"/>
                  </a:lnTo>
                  <a:cubicBezTo>
                    <a:pt x="322" y="8466"/>
                    <a:pt x="1" y="8918"/>
                    <a:pt x="1" y="9442"/>
                  </a:cubicBezTo>
                  <a:lnTo>
                    <a:pt x="1" y="10966"/>
                  </a:lnTo>
                  <a:cubicBezTo>
                    <a:pt x="1" y="11049"/>
                    <a:pt x="72" y="11121"/>
                    <a:pt x="156" y="11121"/>
                  </a:cubicBezTo>
                  <a:cubicBezTo>
                    <a:pt x="251" y="11121"/>
                    <a:pt x="322" y="11049"/>
                    <a:pt x="322" y="10966"/>
                  </a:cubicBezTo>
                  <a:lnTo>
                    <a:pt x="322" y="9442"/>
                  </a:lnTo>
                  <a:cubicBezTo>
                    <a:pt x="322" y="9073"/>
                    <a:pt x="561" y="8727"/>
                    <a:pt x="918" y="8608"/>
                  </a:cubicBezTo>
                  <a:lnTo>
                    <a:pt x="1394" y="8442"/>
                  </a:lnTo>
                  <a:cubicBezTo>
                    <a:pt x="1477" y="8954"/>
                    <a:pt x="1573" y="9478"/>
                    <a:pt x="1692" y="9966"/>
                  </a:cubicBezTo>
                  <a:cubicBezTo>
                    <a:pt x="1704" y="10037"/>
                    <a:pt x="1775" y="10097"/>
                    <a:pt x="1858" y="10097"/>
                  </a:cubicBezTo>
                  <a:lnTo>
                    <a:pt x="1882" y="10097"/>
                  </a:lnTo>
                  <a:cubicBezTo>
                    <a:pt x="1977" y="10085"/>
                    <a:pt x="2037" y="9990"/>
                    <a:pt x="2001" y="9906"/>
                  </a:cubicBezTo>
                  <a:cubicBezTo>
                    <a:pt x="1894" y="9418"/>
                    <a:pt x="1799" y="8858"/>
                    <a:pt x="1704" y="8358"/>
                  </a:cubicBezTo>
                  <a:lnTo>
                    <a:pt x="1965" y="8263"/>
                  </a:lnTo>
                  <a:cubicBezTo>
                    <a:pt x="2275" y="9275"/>
                    <a:pt x="2656" y="10382"/>
                    <a:pt x="3180" y="11085"/>
                  </a:cubicBezTo>
                  <a:cubicBezTo>
                    <a:pt x="3216" y="11121"/>
                    <a:pt x="3251" y="11144"/>
                    <a:pt x="3311" y="11144"/>
                  </a:cubicBezTo>
                  <a:cubicBezTo>
                    <a:pt x="3347" y="11144"/>
                    <a:pt x="3394" y="11121"/>
                    <a:pt x="3418" y="11109"/>
                  </a:cubicBezTo>
                  <a:cubicBezTo>
                    <a:pt x="3489" y="11049"/>
                    <a:pt x="3513" y="10966"/>
                    <a:pt x="3454" y="10882"/>
                  </a:cubicBezTo>
                  <a:cubicBezTo>
                    <a:pt x="2894" y="10144"/>
                    <a:pt x="2466" y="8823"/>
                    <a:pt x="2275" y="8144"/>
                  </a:cubicBezTo>
                  <a:lnTo>
                    <a:pt x="2596" y="8025"/>
                  </a:lnTo>
                  <a:cubicBezTo>
                    <a:pt x="2704" y="8227"/>
                    <a:pt x="2930" y="8596"/>
                    <a:pt x="3311" y="9061"/>
                  </a:cubicBezTo>
                  <a:cubicBezTo>
                    <a:pt x="3835" y="9656"/>
                    <a:pt x="4740" y="10490"/>
                    <a:pt x="6216" y="11121"/>
                  </a:cubicBezTo>
                  <a:cubicBezTo>
                    <a:pt x="6228" y="11144"/>
                    <a:pt x="6264" y="11144"/>
                    <a:pt x="6276" y="11144"/>
                  </a:cubicBezTo>
                  <a:cubicBezTo>
                    <a:pt x="6335" y="11144"/>
                    <a:pt x="6395" y="11109"/>
                    <a:pt x="6430" y="11037"/>
                  </a:cubicBezTo>
                  <a:cubicBezTo>
                    <a:pt x="6454" y="10942"/>
                    <a:pt x="6430" y="10859"/>
                    <a:pt x="6335" y="10823"/>
                  </a:cubicBezTo>
                  <a:cubicBezTo>
                    <a:pt x="5502" y="10454"/>
                    <a:pt x="4847" y="10025"/>
                    <a:pt x="4359" y="9620"/>
                  </a:cubicBezTo>
                  <a:cubicBezTo>
                    <a:pt x="5204" y="8918"/>
                    <a:pt x="5621" y="8299"/>
                    <a:pt x="5775" y="8025"/>
                  </a:cubicBezTo>
                  <a:lnTo>
                    <a:pt x="6097" y="8144"/>
                  </a:lnTo>
                  <a:cubicBezTo>
                    <a:pt x="5918" y="8727"/>
                    <a:pt x="5728" y="9251"/>
                    <a:pt x="5502" y="9692"/>
                  </a:cubicBezTo>
                  <a:cubicBezTo>
                    <a:pt x="5454" y="9775"/>
                    <a:pt x="5502" y="9870"/>
                    <a:pt x="5573" y="9918"/>
                  </a:cubicBezTo>
                  <a:cubicBezTo>
                    <a:pt x="5609" y="9930"/>
                    <a:pt x="5621" y="9930"/>
                    <a:pt x="5656" y="9930"/>
                  </a:cubicBezTo>
                  <a:cubicBezTo>
                    <a:pt x="5716" y="9930"/>
                    <a:pt x="5775" y="9906"/>
                    <a:pt x="5799" y="9847"/>
                  </a:cubicBezTo>
                  <a:cubicBezTo>
                    <a:pt x="6014" y="9382"/>
                    <a:pt x="6216" y="8858"/>
                    <a:pt x="6395" y="8263"/>
                  </a:cubicBezTo>
                  <a:lnTo>
                    <a:pt x="7419" y="8620"/>
                  </a:lnTo>
                  <a:cubicBezTo>
                    <a:pt x="7776" y="8739"/>
                    <a:pt x="8014" y="9085"/>
                    <a:pt x="8014" y="9454"/>
                  </a:cubicBezTo>
                  <a:lnTo>
                    <a:pt x="8014" y="10978"/>
                  </a:lnTo>
                  <a:cubicBezTo>
                    <a:pt x="8014" y="11061"/>
                    <a:pt x="8097" y="11144"/>
                    <a:pt x="8181" y="11144"/>
                  </a:cubicBezTo>
                  <a:cubicBezTo>
                    <a:pt x="8276" y="11144"/>
                    <a:pt x="8347" y="11061"/>
                    <a:pt x="8347" y="10978"/>
                  </a:cubicBezTo>
                  <a:lnTo>
                    <a:pt x="8347" y="9454"/>
                  </a:lnTo>
                  <a:cubicBezTo>
                    <a:pt x="8288" y="8906"/>
                    <a:pt x="7978" y="8454"/>
                    <a:pt x="7478" y="8287"/>
                  </a:cubicBezTo>
                  <a:lnTo>
                    <a:pt x="7240" y="8192"/>
                  </a:lnTo>
                  <a:cubicBezTo>
                    <a:pt x="7145" y="7620"/>
                    <a:pt x="6978" y="7323"/>
                    <a:pt x="6847" y="7049"/>
                  </a:cubicBezTo>
                  <a:cubicBezTo>
                    <a:pt x="6740" y="6846"/>
                    <a:pt x="6633" y="6656"/>
                    <a:pt x="6585" y="6382"/>
                  </a:cubicBezTo>
                  <a:cubicBezTo>
                    <a:pt x="6978" y="6287"/>
                    <a:pt x="7264" y="5953"/>
                    <a:pt x="7264" y="5548"/>
                  </a:cubicBezTo>
                  <a:cubicBezTo>
                    <a:pt x="7264" y="5227"/>
                    <a:pt x="7097" y="4953"/>
                    <a:pt x="6847" y="4798"/>
                  </a:cubicBezTo>
                  <a:cubicBezTo>
                    <a:pt x="7061" y="4727"/>
                    <a:pt x="7240" y="4536"/>
                    <a:pt x="7264" y="4298"/>
                  </a:cubicBezTo>
                  <a:cubicBezTo>
                    <a:pt x="7276" y="4132"/>
                    <a:pt x="7216" y="3953"/>
                    <a:pt x="7109" y="3834"/>
                  </a:cubicBezTo>
                  <a:lnTo>
                    <a:pt x="7097" y="3822"/>
                  </a:lnTo>
                  <a:lnTo>
                    <a:pt x="7097" y="2941"/>
                  </a:lnTo>
                  <a:cubicBezTo>
                    <a:pt x="7097" y="1322"/>
                    <a:pt x="5775" y="0"/>
                    <a:pt x="414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 name="Google Shape;977;p46"/>
            <p:cNvSpPr/>
            <p:nvPr/>
          </p:nvSpPr>
          <p:spPr>
            <a:xfrm>
              <a:off x="7212544" y="3678023"/>
              <a:ext cx="14763" cy="21226"/>
            </a:xfrm>
            <a:custGeom>
              <a:avLst/>
              <a:gdLst/>
              <a:ahLst/>
              <a:cxnLst/>
              <a:rect l="l" t="t" r="r" b="b"/>
              <a:pathLst>
                <a:path w="466" h="670" extrusionOk="0">
                  <a:moveTo>
                    <a:pt x="175" y="1"/>
                  </a:moveTo>
                  <a:cubicBezTo>
                    <a:pt x="165" y="1"/>
                    <a:pt x="154" y="2"/>
                    <a:pt x="144" y="3"/>
                  </a:cubicBezTo>
                  <a:cubicBezTo>
                    <a:pt x="49" y="27"/>
                    <a:pt x="1" y="122"/>
                    <a:pt x="25" y="205"/>
                  </a:cubicBezTo>
                  <a:cubicBezTo>
                    <a:pt x="49" y="348"/>
                    <a:pt x="96" y="467"/>
                    <a:pt x="132" y="563"/>
                  </a:cubicBezTo>
                  <a:cubicBezTo>
                    <a:pt x="156" y="646"/>
                    <a:pt x="215" y="670"/>
                    <a:pt x="275" y="670"/>
                  </a:cubicBezTo>
                  <a:cubicBezTo>
                    <a:pt x="287" y="670"/>
                    <a:pt x="311" y="670"/>
                    <a:pt x="334" y="658"/>
                  </a:cubicBezTo>
                  <a:cubicBezTo>
                    <a:pt x="430" y="646"/>
                    <a:pt x="465" y="551"/>
                    <a:pt x="453" y="467"/>
                  </a:cubicBezTo>
                  <a:cubicBezTo>
                    <a:pt x="430" y="360"/>
                    <a:pt x="382" y="253"/>
                    <a:pt x="346" y="122"/>
                  </a:cubicBezTo>
                  <a:cubicBezTo>
                    <a:pt x="325" y="39"/>
                    <a:pt x="250" y="1"/>
                    <a:pt x="1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 name="Google Shape;978;p46"/>
            <p:cNvSpPr/>
            <p:nvPr/>
          </p:nvSpPr>
          <p:spPr>
            <a:xfrm>
              <a:off x="7257055" y="3498936"/>
              <a:ext cx="60382" cy="32472"/>
            </a:xfrm>
            <a:custGeom>
              <a:avLst/>
              <a:gdLst/>
              <a:ahLst/>
              <a:cxnLst/>
              <a:rect l="l" t="t" r="r" b="b"/>
              <a:pathLst>
                <a:path w="1906" h="1025" extrusionOk="0">
                  <a:moveTo>
                    <a:pt x="1525" y="322"/>
                  </a:moveTo>
                  <a:cubicBezTo>
                    <a:pt x="1465" y="536"/>
                    <a:pt x="1227" y="703"/>
                    <a:pt x="941" y="703"/>
                  </a:cubicBezTo>
                  <a:cubicBezTo>
                    <a:pt x="656" y="703"/>
                    <a:pt x="430" y="548"/>
                    <a:pt x="346" y="322"/>
                  </a:cubicBezTo>
                  <a:close/>
                  <a:moveTo>
                    <a:pt x="168" y="1"/>
                  </a:moveTo>
                  <a:cubicBezTo>
                    <a:pt x="72" y="1"/>
                    <a:pt x="1" y="72"/>
                    <a:pt x="1" y="167"/>
                  </a:cubicBezTo>
                  <a:cubicBezTo>
                    <a:pt x="1" y="644"/>
                    <a:pt x="430" y="1025"/>
                    <a:pt x="953" y="1025"/>
                  </a:cubicBezTo>
                  <a:cubicBezTo>
                    <a:pt x="1477" y="1025"/>
                    <a:pt x="1906" y="644"/>
                    <a:pt x="1906" y="167"/>
                  </a:cubicBezTo>
                  <a:cubicBezTo>
                    <a:pt x="1894" y="72"/>
                    <a:pt x="1823" y="1"/>
                    <a:pt x="17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9" name="Google Shape;979;p46"/>
          <p:cNvGrpSpPr/>
          <p:nvPr/>
        </p:nvGrpSpPr>
        <p:grpSpPr>
          <a:xfrm>
            <a:off x="3079226" y="1303160"/>
            <a:ext cx="938479" cy="1248129"/>
            <a:chOff x="6252228" y="3346936"/>
            <a:chExt cx="265193" cy="352693"/>
          </a:xfrm>
          <a:solidFill>
            <a:srgbClr val="6CBDD6"/>
          </a:solidFill>
        </p:grpSpPr>
        <p:sp>
          <p:nvSpPr>
            <p:cNvPr id="980" name="Google Shape;980;p46"/>
            <p:cNvSpPr/>
            <p:nvPr/>
          </p:nvSpPr>
          <p:spPr>
            <a:xfrm>
              <a:off x="6252228" y="3346936"/>
              <a:ext cx="265193" cy="352693"/>
            </a:xfrm>
            <a:custGeom>
              <a:avLst/>
              <a:gdLst/>
              <a:ahLst/>
              <a:cxnLst/>
              <a:rect l="l" t="t" r="r" b="b"/>
              <a:pathLst>
                <a:path w="8371" h="11133" extrusionOk="0">
                  <a:moveTo>
                    <a:pt x="4156" y="2941"/>
                  </a:moveTo>
                  <a:cubicBezTo>
                    <a:pt x="4370" y="2941"/>
                    <a:pt x="4585" y="2953"/>
                    <a:pt x="4787" y="2965"/>
                  </a:cubicBezTo>
                  <a:cubicBezTo>
                    <a:pt x="3811" y="3560"/>
                    <a:pt x="2537" y="3775"/>
                    <a:pt x="2060" y="3810"/>
                  </a:cubicBezTo>
                  <a:lnTo>
                    <a:pt x="2060" y="3656"/>
                  </a:lnTo>
                  <a:cubicBezTo>
                    <a:pt x="2060" y="3358"/>
                    <a:pt x="2858" y="2941"/>
                    <a:pt x="4156" y="2941"/>
                  </a:cubicBezTo>
                  <a:close/>
                  <a:moveTo>
                    <a:pt x="4168" y="2239"/>
                  </a:moveTo>
                  <a:cubicBezTo>
                    <a:pt x="5466" y="2239"/>
                    <a:pt x="6275" y="2655"/>
                    <a:pt x="6275" y="2953"/>
                  </a:cubicBezTo>
                  <a:lnTo>
                    <a:pt x="6275" y="3108"/>
                  </a:lnTo>
                  <a:cubicBezTo>
                    <a:pt x="6242" y="3089"/>
                    <a:pt x="6207" y="3079"/>
                    <a:pt x="6173" y="3079"/>
                  </a:cubicBezTo>
                  <a:cubicBezTo>
                    <a:pt x="6123" y="3079"/>
                    <a:pt x="6078" y="3101"/>
                    <a:pt x="6049" y="3144"/>
                  </a:cubicBezTo>
                  <a:cubicBezTo>
                    <a:pt x="5989" y="3215"/>
                    <a:pt x="6001" y="3322"/>
                    <a:pt x="6073" y="3382"/>
                  </a:cubicBezTo>
                  <a:cubicBezTo>
                    <a:pt x="6168" y="3441"/>
                    <a:pt x="6275" y="3548"/>
                    <a:pt x="6275" y="3656"/>
                  </a:cubicBezTo>
                  <a:lnTo>
                    <a:pt x="6275" y="4358"/>
                  </a:lnTo>
                  <a:lnTo>
                    <a:pt x="4513" y="4358"/>
                  </a:lnTo>
                  <a:cubicBezTo>
                    <a:pt x="4430" y="4358"/>
                    <a:pt x="4346" y="4441"/>
                    <a:pt x="4346" y="4525"/>
                  </a:cubicBezTo>
                  <a:lnTo>
                    <a:pt x="4346" y="4549"/>
                  </a:lnTo>
                  <a:lnTo>
                    <a:pt x="3977" y="4549"/>
                  </a:lnTo>
                  <a:lnTo>
                    <a:pt x="3977" y="4525"/>
                  </a:lnTo>
                  <a:cubicBezTo>
                    <a:pt x="3977" y="4441"/>
                    <a:pt x="3906" y="4358"/>
                    <a:pt x="3811" y="4358"/>
                  </a:cubicBezTo>
                  <a:lnTo>
                    <a:pt x="2060" y="4358"/>
                  </a:lnTo>
                  <a:lnTo>
                    <a:pt x="2060" y="4156"/>
                  </a:lnTo>
                  <a:cubicBezTo>
                    <a:pt x="2560" y="4096"/>
                    <a:pt x="4168" y="3870"/>
                    <a:pt x="5263" y="3072"/>
                  </a:cubicBezTo>
                  <a:cubicBezTo>
                    <a:pt x="5347" y="3084"/>
                    <a:pt x="5442" y="3108"/>
                    <a:pt x="5513" y="3132"/>
                  </a:cubicBezTo>
                  <a:cubicBezTo>
                    <a:pt x="5526" y="3135"/>
                    <a:pt x="5539" y="3137"/>
                    <a:pt x="5552" y="3137"/>
                  </a:cubicBezTo>
                  <a:cubicBezTo>
                    <a:pt x="5624" y="3137"/>
                    <a:pt x="5695" y="3085"/>
                    <a:pt x="5716" y="3025"/>
                  </a:cubicBezTo>
                  <a:cubicBezTo>
                    <a:pt x="5751" y="2929"/>
                    <a:pt x="5692" y="2846"/>
                    <a:pt x="5620" y="2810"/>
                  </a:cubicBezTo>
                  <a:cubicBezTo>
                    <a:pt x="5204" y="2703"/>
                    <a:pt x="4704" y="2620"/>
                    <a:pt x="4168" y="2620"/>
                  </a:cubicBezTo>
                  <a:cubicBezTo>
                    <a:pt x="3370" y="2620"/>
                    <a:pt x="2525" y="2798"/>
                    <a:pt x="2072" y="3108"/>
                  </a:cubicBezTo>
                  <a:lnTo>
                    <a:pt x="2072" y="2953"/>
                  </a:lnTo>
                  <a:cubicBezTo>
                    <a:pt x="2072" y="2655"/>
                    <a:pt x="2882" y="2239"/>
                    <a:pt x="4168" y="2239"/>
                  </a:cubicBezTo>
                  <a:close/>
                  <a:moveTo>
                    <a:pt x="3668" y="4680"/>
                  </a:moveTo>
                  <a:lnTo>
                    <a:pt x="3668" y="4858"/>
                  </a:lnTo>
                  <a:cubicBezTo>
                    <a:pt x="3668" y="5156"/>
                    <a:pt x="3430" y="5394"/>
                    <a:pt x="3132" y="5394"/>
                  </a:cubicBezTo>
                  <a:cubicBezTo>
                    <a:pt x="2834" y="5394"/>
                    <a:pt x="2596" y="5156"/>
                    <a:pt x="2596" y="4858"/>
                  </a:cubicBezTo>
                  <a:lnTo>
                    <a:pt x="2596" y="4680"/>
                  </a:lnTo>
                  <a:lnTo>
                    <a:pt x="2965" y="4680"/>
                  </a:lnTo>
                  <a:lnTo>
                    <a:pt x="2965" y="4870"/>
                  </a:lnTo>
                  <a:cubicBezTo>
                    <a:pt x="2965" y="4965"/>
                    <a:pt x="3037" y="5037"/>
                    <a:pt x="3132" y="5037"/>
                  </a:cubicBezTo>
                  <a:cubicBezTo>
                    <a:pt x="3215" y="5037"/>
                    <a:pt x="3299" y="4965"/>
                    <a:pt x="3299" y="4870"/>
                  </a:cubicBezTo>
                  <a:lnTo>
                    <a:pt x="3299" y="4680"/>
                  </a:lnTo>
                  <a:close/>
                  <a:moveTo>
                    <a:pt x="5751" y="4680"/>
                  </a:moveTo>
                  <a:lnTo>
                    <a:pt x="5751" y="4858"/>
                  </a:lnTo>
                  <a:cubicBezTo>
                    <a:pt x="5751" y="5156"/>
                    <a:pt x="5513" y="5394"/>
                    <a:pt x="5216" y="5394"/>
                  </a:cubicBezTo>
                  <a:cubicBezTo>
                    <a:pt x="4918" y="5394"/>
                    <a:pt x="4680" y="5156"/>
                    <a:pt x="4680" y="4858"/>
                  </a:cubicBezTo>
                  <a:lnTo>
                    <a:pt x="4680" y="4680"/>
                  </a:lnTo>
                  <a:lnTo>
                    <a:pt x="5049" y="4680"/>
                  </a:lnTo>
                  <a:lnTo>
                    <a:pt x="5049" y="4870"/>
                  </a:lnTo>
                  <a:cubicBezTo>
                    <a:pt x="5049" y="4965"/>
                    <a:pt x="5120" y="5037"/>
                    <a:pt x="5216" y="5037"/>
                  </a:cubicBezTo>
                  <a:cubicBezTo>
                    <a:pt x="5299" y="5037"/>
                    <a:pt x="5382" y="4965"/>
                    <a:pt x="5382" y="4870"/>
                  </a:cubicBezTo>
                  <a:lnTo>
                    <a:pt x="5382" y="4680"/>
                  </a:lnTo>
                  <a:close/>
                  <a:moveTo>
                    <a:pt x="4168" y="334"/>
                  </a:moveTo>
                  <a:cubicBezTo>
                    <a:pt x="4299" y="334"/>
                    <a:pt x="4442" y="441"/>
                    <a:pt x="4585" y="536"/>
                  </a:cubicBezTo>
                  <a:cubicBezTo>
                    <a:pt x="4716" y="643"/>
                    <a:pt x="4870" y="750"/>
                    <a:pt x="5013" y="798"/>
                  </a:cubicBezTo>
                  <a:cubicBezTo>
                    <a:pt x="5088" y="814"/>
                    <a:pt x="5166" y="821"/>
                    <a:pt x="5245" y="821"/>
                  </a:cubicBezTo>
                  <a:cubicBezTo>
                    <a:pt x="5341" y="821"/>
                    <a:pt x="5439" y="811"/>
                    <a:pt x="5537" y="798"/>
                  </a:cubicBezTo>
                  <a:cubicBezTo>
                    <a:pt x="5626" y="786"/>
                    <a:pt x="5716" y="774"/>
                    <a:pt x="5796" y="774"/>
                  </a:cubicBezTo>
                  <a:cubicBezTo>
                    <a:pt x="5876" y="774"/>
                    <a:pt x="5948" y="786"/>
                    <a:pt x="6001" y="822"/>
                  </a:cubicBezTo>
                  <a:cubicBezTo>
                    <a:pt x="6109" y="881"/>
                    <a:pt x="6180" y="1048"/>
                    <a:pt x="6251" y="1215"/>
                  </a:cubicBezTo>
                  <a:cubicBezTo>
                    <a:pt x="6323" y="1370"/>
                    <a:pt x="6394" y="1536"/>
                    <a:pt x="6525" y="1655"/>
                  </a:cubicBezTo>
                  <a:cubicBezTo>
                    <a:pt x="6644" y="1774"/>
                    <a:pt x="6799" y="1846"/>
                    <a:pt x="6966" y="1929"/>
                  </a:cubicBezTo>
                  <a:cubicBezTo>
                    <a:pt x="7132" y="2001"/>
                    <a:pt x="7299" y="2072"/>
                    <a:pt x="7359" y="2179"/>
                  </a:cubicBezTo>
                  <a:cubicBezTo>
                    <a:pt x="7418" y="2286"/>
                    <a:pt x="7394" y="2465"/>
                    <a:pt x="7383" y="2644"/>
                  </a:cubicBezTo>
                  <a:cubicBezTo>
                    <a:pt x="7371" y="2822"/>
                    <a:pt x="7335" y="3001"/>
                    <a:pt x="7383" y="3156"/>
                  </a:cubicBezTo>
                  <a:cubicBezTo>
                    <a:pt x="7430" y="3322"/>
                    <a:pt x="7537" y="3453"/>
                    <a:pt x="7633" y="3596"/>
                  </a:cubicBezTo>
                  <a:cubicBezTo>
                    <a:pt x="7740" y="3739"/>
                    <a:pt x="7847" y="3870"/>
                    <a:pt x="7847" y="4013"/>
                  </a:cubicBezTo>
                  <a:cubicBezTo>
                    <a:pt x="7847" y="4144"/>
                    <a:pt x="7740" y="4275"/>
                    <a:pt x="7633" y="4429"/>
                  </a:cubicBezTo>
                  <a:cubicBezTo>
                    <a:pt x="7537" y="4560"/>
                    <a:pt x="7430" y="4703"/>
                    <a:pt x="7383" y="4858"/>
                  </a:cubicBezTo>
                  <a:cubicBezTo>
                    <a:pt x="7335" y="5025"/>
                    <a:pt x="7359" y="5191"/>
                    <a:pt x="7383" y="5382"/>
                  </a:cubicBezTo>
                  <a:cubicBezTo>
                    <a:pt x="7394" y="5561"/>
                    <a:pt x="7430" y="5739"/>
                    <a:pt x="7359" y="5834"/>
                  </a:cubicBezTo>
                  <a:cubicBezTo>
                    <a:pt x="7335" y="5870"/>
                    <a:pt x="7323" y="5882"/>
                    <a:pt x="7299" y="5894"/>
                  </a:cubicBezTo>
                  <a:cubicBezTo>
                    <a:pt x="7299" y="5680"/>
                    <a:pt x="7192" y="5525"/>
                    <a:pt x="7085" y="5406"/>
                  </a:cubicBezTo>
                  <a:cubicBezTo>
                    <a:pt x="7216" y="5299"/>
                    <a:pt x="7299" y="5144"/>
                    <a:pt x="7299" y="4941"/>
                  </a:cubicBezTo>
                  <a:cubicBezTo>
                    <a:pt x="7299" y="4620"/>
                    <a:pt x="7025" y="4346"/>
                    <a:pt x="6704" y="4346"/>
                  </a:cubicBezTo>
                  <a:lnTo>
                    <a:pt x="6597" y="4346"/>
                  </a:lnTo>
                  <a:lnTo>
                    <a:pt x="6597" y="2953"/>
                  </a:lnTo>
                  <a:cubicBezTo>
                    <a:pt x="6597" y="2286"/>
                    <a:pt x="5347" y="1929"/>
                    <a:pt x="4168" y="1929"/>
                  </a:cubicBezTo>
                  <a:cubicBezTo>
                    <a:pt x="2989" y="1929"/>
                    <a:pt x="1739" y="2286"/>
                    <a:pt x="1739" y="2953"/>
                  </a:cubicBezTo>
                  <a:lnTo>
                    <a:pt x="1739" y="4346"/>
                  </a:lnTo>
                  <a:lnTo>
                    <a:pt x="1644" y="4346"/>
                  </a:lnTo>
                  <a:cubicBezTo>
                    <a:pt x="1310" y="4346"/>
                    <a:pt x="1048" y="4620"/>
                    <a:pt x="1048" y="4941"/>
                  </a:cubicBezTo>
                  <a:cubicBezTo>
                    <a:pt x="1048" y="5120"/>
                    <a:pt x="1132" y="5287"/>
                    <a:pt x="1251" y="5406"/>
                  </a:cubicBezTo>
                  <a:cubicBezTo>
                    <a:pt x="1156" y="5525"/>
                    <a:pt x="1048" y="5692"/>
                    <a:pt x="1048" y="5894"/>
                  </a:cubicBezTo>
                  <a:lnTo>
                    <a:pt x="989" y="5834"/>
                  </a:lnTo>
                  <a:cubicBezTo>
                    <a:pt x="929" y="5739"/>
                    <a:pt x="941" y="5561"/>
                    <a:pt x="953" y="5382"/>
                  </a:cubicBezTo>
                  <a:cubicBezTo>
                    <a:pt x="965" y="5191"/>
                    <a:pt x="1001" y="5025"/>
                    <a:pt x="953" y="4858"/>
                  </a:cubicBezTo>
                  <a:cubicBezTo>
                    <a:pt x="917" y="4691"/>
                    <a:pt x="810" y="4560"/>
                    <a:pt x="703" y="4429"/>
                  </a:cubicBezTo>
                  <a:cubicBezTo>
                    <a:pt x="596" y="4275"/>
                    <a:pt x="489" y="4144"/>
                    <a:pt x="489" y="4013"/>
                  </a:cubicBezTo>
                  <a:cubicBezTo>
                    <a:pt x="489" y="3870"/>
                    <a:pt x="596" y="3739"/>
                    <a:pt x="703" y="3596"/>
                  </a:cubicBezTo>
                  <a:cubicBezTo>
                    <a:pt x="810" y="3453"/>
                    <a:pt x="917" y="3310"/>
                    <a:pt x="953" y="3156"/>
                  </a:cubicBezTo>
                  <a:cubicBezTo>
                    <a:pt x="1001" y="3001"/>
                    <a:pt x="989" y="2822"/>
                    <a:pt x="953" y="2644"/>
                  </a:cubicBezTo>
                  <a:cubicBezTo>
                    <a:pt x="941" y="2465"/>
                    <a:pt x="917" y="2286"/>
                    <a:pt x="989" y="2179"/>
                  </a:cubicBezTo>
                  <a:cubicBezTo>
                    <a:pt x="1048" y="2072"/>
                    <a:pt x="1215" y="2001"/>
                    <a:pt x="1370" y="1929"/>
                  </a:cubicBezTo>
                  <a:cubicBezTo>
                    <a:pt x="1537" y="1846"/>
                    <a:pt x="1703" y="1786"/>
                    <a:pt x="1822" y="1655"/>
                  </a:cubicBezTo>
                  <a:cubicBezTo>
                    <a:pt x="1941" y="1536"/>
                    <a:pt x="2013" y="1370"/>
                    <a:pt x="2084" y="1215"/>
                  </a:cubicBezTo>
                  <a:cubicBezTo>
                    <a:pt x="2156" y="1048"/>
                    <a:pt x="2239" y="881"/>
                    <a:pt x="2334" y="822"/>
                  </a:cubicBezTo>
                  <a:cubicBezTo>
                    <a:pt x="2392" y="790"/>
                    <a:pt x="2470" y="779"/>
                    <a:pt x="2557" y="779"/>
                  </a:cubicBezTo>
                  <a:cubicBezTo>
                    <a:pt x="2633" y="779"/>
                    <a:pt x="2716" y="787"/>
                    <a:pt x="2799" y="798"/>
                  </a:cubicBezTo>
                  <a:cubicBezTo>
                    <a:pt x="2907" y="805"/>
                    <a:pt x="3016" y="817"/>
                    <a:pt x="3121" y="817"/>
                  </a:cubicBezTo>
                  <a:cubicBezTo>
                    <a:pt x="3190" y="817"/>
                    <a:pt x="3257" y="812"/>
                    <a:pt x="3322" y="798"/>
                  </a:cubicBezTo>
                  <a:cubicBezTo>
                    <a:pt x="3489" y="750"/>
                    <a:pt x="3620" y="643"/>
                    <a:pt x="3751" y="536"/>
                  </a:cubicBezTo>
                  <a:cubicBezTo>
                    <a:pt x="3906" y="429"/>
                    <a:pt x="4037" y="334"/>
                    <a:pt x="4168" y="334"/>
                  </a:cubicBezTo>
                  <a:close/>
                  <a:moveTo>
                    <a:pt x="1548" y="5596"/>
                  </a:moveTo>
                  <a:cubicBezTo>
                    <a:pt x="1632" y="5656"/>
                    <a:pt x="1727" y="5775"/>
                    <a:pt x="1727" y="5930"/>
                  </a:cubicBezTo>
                  <a:cubicBezTo>
                    <a:pt x="1727" y="6013"/>
                    <a:pt x="1656" y="6108"/>
                    <a:pt x="1548" y="6108"/>
                  </a:cubicBezTo>
                  <a:cubicBezTo>
                    <a:pt x="1453" y="6108"/>
                    <a:pt x="1370" y="6013"/>
                    <a:pt x="1370" y="5930"/>
                  </a:cubicBezTo>
                  <a:cubicBezTo>
                    <a:pt x="1370" y="5763"/>
                    <a:pt x="1477" y="5656"/>
                    <a:pt x="1548" y="5596"/>
                  </a:cubicBezTo>
                  <a:close/>
                  <a:moveTo>
                    <a:pt x="6775" y="5596"/>
                  </a:moveTo>
                  <a:cubicBezTo>
                    <a:pt x="6847" y="5656"/>
                    <a:pt x="6954" y="5775"/>
                    <a:pt x="6954" y="5930"/>
                  </a:cubicBezTo>
                  <a:cubicBezTo>
                    <a:pt x="6966" y="6013"/>
                    <a:pt x="6882" y="6108"/>
                    <a:pt x="6775" y="6108"/>
                  </a:cubicBezTo>
                  <a:cubicBezTo>
                    <a:pt x="6668" y="6108"/>
                    <a:pt x="6597" y="6013"/>
                    <a:pt x="6597" y="5930"/>
                  </a:cubicBezTo>
                  <a:cubicBezTo>
                    <a:pt x="6597" y="5763"/>
                    <a:pt x="6704" y="5656"/>
                    <a:pt x="6775" y="5596"/>
                  </a:cubicBezTo>
                  <a:close/>
                  <a:moveTo>
                    <a:pt x="6394" y="6227"/>
                  </a:moveTo>
                  <a:cubicBezTo>
                    <a:pt x="6430" y="6275"/>
                    <a:pt x="6478" y="6311"/>
                    <a:pt x="6525" y="6346"/>
                  </a:cubicBezTo>
                  <a:cubicBezTo>
                    <a:pt x="6394" y="6477"/>
                    <a:pt x="6311" y="6632"/>
                    <a:pt x="6251" y="6787"/>
                  </a:cubicBezTo>
                  <a:cubicBezTo>
                    <a:pt x="6180" y="6954"/>
                    <a:pt x="6109" y="7120"/>
                    <a:pt x="6001" y="7180"/>
                  </a:cubicBezTo>
                  <a:cubicBezTo>
                    <a:pt x="5944" y="7212"/>
                    <a:pt x="5873" y="7223"/>
                    <a:pt x="5793" y="7223"/>
                  </a:cubicBezTo>
                  <a:cubicBezTo>
                    <a:pt x="5725" y="7223"/>
                    <a:pt x="5650" y="7215"/>
                    <a:pt x="5573" y="7204"/>
                  </a:cubicBezTo>
                  <a:cubicBezTo>
                    <a:pt x="5906" y="6954"/>
                    <a:pt x="6192" y="6632"/>
                    <a:pt x="6394" y="6227"/>
                  </a:cubicBezTo>
                  <a:close/>
                  <a:moveTo>
                    <a:pt x="1953" y="6239"/>
                  </a:moveTo>
                  <a:cubicBezTo>
                    <a:pt x="2132" y="6632"/>
                    <a:pt x="2418" y="6966"/>
                    <a:pt x="2775" y="7227"/>
                  </a:cubicBezTo>
                  <a:cubicBezTo>
                    <a:pt x="2724" y="7227"/>
                    <a:pt x="2674" y="7228"/>
                    <a:pt x="2626" y="7228"/>
                  </a:cubicBezTo>
                  <a:cubicBezTo>
                    <a:pt x="2506" y="7228"/>
                    <a:pt x="2399" y="7222"/>
                    <a:pt x="2322" y="7180"/>
                  </a:cubicBezTo>
                  <a:cubicBezTo>
                    <a:pt x="2227" y="7120"/>
                    <a:pt x="2144" y="6954"/>
                    <a:pt x="2072" y="6787"/>
                  </a:cubicBezTo>
                  <a:cubicBezTo>
                    <a:pt x="2001" y="6644"/>
                    <a:pt x="1941" y="6477"/>
                    <a:pt x="1822" y="6358"/>
                  </a:cubicBezTo>
                  <a:cubicBezTo>
                    <a:pt x="1882" y="6334"/>
                    <a:pt x="1929" y="6287"/>
                    <a:pt x="1953" y="6239"/>
                  </a:cubicBezTo>
                  <a:close/>
                  <a:moveTo>
                    <a:pt x="6704" y="4691"/>
                  </a:moveTo>
                  <a:cubicBezTo>
                    <a:pt x="6847" y="4691"/>
                    <a:pt x="6966" y="4810"/>
                    <a:pt x="6966" y="4965"/>
                  </a:cubicBezTo>
                  <a:cubicBezTo>
                    <a:pt x="6966" y="5108"/>
                    <a:pt x="6847" y="5227"/>
                    <a:pt x="6704" y="5227"/>
                  </a:cubicBezTo>
                  <a:lnTo>
                    <a:pt x="6597" y="5227"/>
                  </a:lnTo>
                  <a:lnTo>
                    <a:pt x="6597" y="5215"/>
                  </a:lnTo>
                  <a:cubicBezTo>
                    <a:pt x="6597" y="5120"/>
                    <a:pt x="6525" y="5049"/>
                    <a:pt x="6430" y="5049"/>
                  </a:cubicBezTo>
                  <a:cubicBezTo>
                    <a:pt x="6347" y="5049"/>
                    <a:pt x="6275" y="5120"/>
                    <a:pt x="6275" y="5215"/>
                  </a:cubicBezTo>
                  <a:cubicBezTo>
                    <a:pt x="6275" y="6370"/>
                    <a:pt x="5335" y="7311"/>
                    <a:pt x="4168" y="7311"/>
                  </a:cubicBezTo>
                  <a:cubicBezTo>
                    <a:pt x="4161" y="7311"/>
                    <a:pt x="4154" y="7311"/>
                    <a:pt x="4146" y="7311"/>
                  </a:cubicBezTo>
                  <a:cubicBezTo>
                    <a:pt x="3001" y="7311"/>
                    <a:pt x="2060" y="6363"/>
                    <a:pt x="2060" y="5215"/>
                  </a:cubicBezTo>
                  <a:cubicBezTo>
                    <a:pt x="2060" y="5120"/>
                    <a:pt x="1989" y="5049"/>
                    <a:pt x="1894" y="5049"/>
                  </a:cubicBezTo>
                  <a:cubicBezTo>
                    <a:pt x="1810" y="5049"/>
                    <a:pt x="1727" y="5120"/>
                    <a:pt x="1727" y="5215"/>
                  </a:cubicBezTo>
                  <a:lnTo>
                    <a:pt x="1727" y="5227"/>
                  </a:lnTo>
                  <a:lnTo>
                    <a:pt x="1632" y="5227"/>
                  </a:lnTo>
                  <a:cubicBezTo>
                    <a:pt x="1477" y="5227"/>
                    <a:pt x="1358" y="5108"/>
                    <a:pt x="1358" y="4965"/>
                  </a:cubicBezTo>
                  <a:cubicBezTo>
                    <a:pt x="1358" y="4810"/>
                    <a:pt x="1477" y="4691"/>
                    <a:pt x="1632" y="4691"/>
                  </a:cubicBezTo>
                  <a:lnTo>
                    <a:pt x="2251" y="4691"/>
                  </a:lnTo>
                  <a:lnTo>
                    <a:pt x="2251" y="4870"/>
                  </a:lnTo>
                  <a:cubicBezTo>
                    <a:pt x="2251" y="5346"/>
                    <a:pt x="2644" y="5739"/>
                    <a:pt x="3120" y="5739"/>
                  </a:cubicBezTo>
                  <a:cubicBezTo>
                    <a:pt x="3596" y="5739"/>
                    <a:pt x="3977" y="5346"/>
                    <a:pt x="3977" y="4870"/>
                  </a:cubicBezTo>
                  <a:lnTo>
                    <a:pt x="3977" y="4858"/>
                  </a:lnTo>
                  <a:lnTo>
                    <a:pt x="4346" y="4858"/>
                  </a:lnTo>
                  <a:lnTo>
                    <a:pt x="4346" y="4870"/>
                  </a:lnTo>
                  <a:cubicBezTo>
                    <a:pt x="4346" y="5346"/>
                    <a:pt x="4739" y="5739"/>
                    <a:pt x="5216" y="5739"/>
                  </a:cubicBezTo>
                  <a:cubicBezTo>
                    <a:pt x="5692" y="5739"/>
                    <a:pt x="6073" y="5346"/>
                    <a:pt x="6073" y="4870"/>
                  </a:cubicBezTo>
                  <a:lnTo>
                    <a:pt x="6073" y="4691"/>
                  </a:lnTo>
                  <a:close/>
                  <a:moveTo>
                    <a:pt x="5049" y="7477"/>
                  </a:moveTo>
                  <a:lnTo>
                    <a:pt x="5049" y="7942"/>
                  </a:lnTo>
                  <a:lnTo>
                    <a:pt x="4168" y="8811"/>
                  </a:lnTo>
                  <a:lnTo>
                    <a:pt x="3299" y="7942"/>
                  </a:lnTo>
                  <a:lnTo>
                    <a:pt x="3299" y="7477"/>
                  </a:lnTo>
                  <a:cubicBezTo>
                    <a:pt x="3561" y="7585"/>
                    <a:pt x="3858" y="7644"/>
                    <a:pt x="4168" y="7644"/>
                  </a:cubicBezTo>
                  <a:cubicBezTo>
                    <a:pt x="4489" y="7644"/>
                    <a:pt x="4787" y="7585"/>
                    <a:pt x="5049" y="7477"/>
                  </a:cubicBezTo>
                  <a:close/>
                  <a:moveTo>
                    <a:pt x="2953" y="8073"/>
                  </a:moveTo>
                  <a:lnTo>
                    <a:pt x="3918" y="9037"/>
                  </a:lnTo>
                  <a:lnTo>
                    <a:pt x="3192" y="9644"/>
                  </a:lnTo>
                  <a:lnTo>
                    <a:pt x="3156" y="9644"/>
                  </a:lnTo>
                  <a:lnTo>
                    <a:pt x="2608" y="8394"/>
                  </a:lnTo>
                  <a:lnTo>
                    <a:pt x="2941" y="8073"/>
                  </a:lnTo>
                  <a:close/>
                  <a:moveTo>
                    <a:pt x="2370" y="8620"/>
                  </a:moveTo>
                  <a:lnTo>
                    <a:pt x="2894" y="9787"/>
                  </a:lnTo>
                  <a:cubicBezTo>
                    <a:pt x="2941" y="9883"/>
                    <a:pt x="3025" y="9942"/>
                    <a:pt x="3132" y="9978"/>
                  </a:cubicBezTo>
                  <a:cubicBezTo>
                    <a:pt x="3156" y="9978"/>
                    <a:pt x="3180" y="9990"/>
                    <a:pt x="3203" y="9990"/>
                  </a:cubicBezTo>
                  <a:cubicBezTo>
                    <a:pt x="3275" y="9990"/>
                    <a:pt x="3358" y="9954"/>
                    <a:pt x="3418" y="9918"/>
                  </a:cubicBezTo>
                  <a:lnTo>
                    <a:pt x="4013" y="9406"/>
                  </a:lnTo>
                  <a:lnTo>
                    <a:pt x="4013" y="10633"/>
                  </a:lnTo>
                  <a:cubicBezTo>
                    <a:pt x="3001" y="10561"/>
                    <a:pt x="2179" y="9752"/>
                    <a:pt x="2072" y="8728"/>
                  </a:cubicBezTo>
                  <a:lnTo>
                    <a:pt x="2370" y="8620"/>
                  </a:lnTo>
                  <a:close/>
                  <a:moveTo>
                    <a:pt x="5394" y="8085"/>
                  </a:moveTo>
                  <a:lnTo>
                    <a:pt x="5716" y="8418"/>
                  </a:lnTo>
                  <a:lnTo>
                    <a:pt x="5692" y="8490"/>
                  </a:lnTo>
                  <a:cubicBezTo>
                    <a:pt x="5656" y="8573"/>
                    <a:pt x="5692" y="8668"/>
                    <a:pt x="5775" y="8692"/>
                  </a:cubicBezTo>
                  <a:cubicBezTo>
                    <a:pt x="5795" y="8702"/>
                    <a:pt x="5816" y="8706"/>
                    <a:pt x="5838" y="8706"/>
                  </a:cubicBezTo>
                  <a:cubicBezTo>
                    <a:pt x="5895" y="8706"/>
                    <a:pt x="5955" y="8676"/>
                    <a:pt x="5989" y="8632"/>
                  </a:cubicBezTo>
                  <a:lnTo>
                    <a:pt x="6287" y="8740"/>
                  </a:lnTo>
                  <a:cubicBezTo>
                    <a:pt x="6168" y="9740"/>
                    <a:pt x="5347" y="10537"/>
                    <a:pt x="4335" y="10633"/>
                  </a:cubicBezTo>
                  <a:lnTo>
                    <a:pt x="4335" y="9406"/>
                  </a:lnTo>
                  <a:lnTo>
                    <a:pt x="4930" y="9918"/>
                  </a:lnTo>
                  <a:cubicBezTo>
                    <a:pt x="4989" y="9954"/>
                    <a:pt x="5061" y="9990"/>
                    <a:pt x="5144" y="9990"/>
                  </a:cubicBezTo>
                  <a:cubicBezTo>
                    <a:pt x="5168" y="9990"/>
                    <a:pt x="5180" y="9990"/>
                    <a:pt x="5216" y="9978"/>
                  </a:cubicBezTo>
                  <a:cubicBezTo>
                    <a:pt x="5323" y="9942"/>
                    <a:pt x="5406" y="9883"/>
                    <a:pt x="5454" y="9787"/>
                  </a:cubicBezTo>
                  <a:lnTo>
                    <a:pt x="5704" y="9228"/>
                  </a:lnTo>
                  <a:cubicBezTo>
                    <a:pt x="5739" y="9144"/>
                    <a:pt x="5704" y="9049"/>
                    <a:pt x="5620" y="9025"/>
                  </a:cubicBezTo>
                  <a:cubicBezTo>
                    <a:pt x="5595" y="9016"/>
                    <a:pt x="5571" y="9011"/>
                    <a:pt x="5549" y="9011"/>
                  </a:cubicBezTo>
                  <a:cubicBezTo>
                    <a:pt x="5485" y="9011"/>
                    <a:pt x="5432" y="9047"/>
                    <a:pt x="5406" y="9109"/>
                  </a:cubicBezTo>
                  <a:lnTo>
                    <a:pt x="5156" y="9668"/>
                  </a:lnTo>
                  <a:lnTo>
                    <a:pt x="5120" y="9668"/>
                  </a:lnTo>
                  <a:lnTo>
                    <a:pt x="4394" y="9049"/>
                  </a:lnTo>
                  <a:lnTo>
                    <a:pt x="5358" y="8085"/>
                  </a:lnTo>
                  <a:close/>
                  <a:moveTo>
                    <a:pt x="4168" y="0"/>
                  </a:moveTo>
                  <a:cubicBezTo>
                    <a:pt x="3930" y="0"/>
                    <a:pt x="3739" y="155"/>
                    <a:pt x="3561" y="286"/>
                  </a:cubicBezTo>
                  <a:cubicBezTo>
                    <a:pt x="3442" y="381"/>
                    <a:pt x="3334" y="453"/>
                    <a:pt x="3239" y="477"/>
                  </a:cubicBezTo>
                  <a:cubicBezTo>
                    <a:pt x="3197" y="491"/>
                    <a:pt x="3148" y="495"/>
                    <a:pt x="3095" y="495"/>
                  </a:cubicBezTo>
                  <a:cubicBezTo>
                    <a:pt x="3012" y="495"/>
                    <a:pt x="2921" y="484"/>
                    <a:pt x="2834" y="477"/>
                  </a:cubicBezTo>
                  <a:cubicBezTo>
                    <a:pt x="2738" y="466"/>
                    <a:pt x="2639" y="456"/>
                    <a:pt x="2543" y="456"/>
                  </a:cubicBezTo>
                  <a:cubicBezTo>
                    <a:pt x="2414" y="456"/>
                    <a:pt x="2289" y="475"/>
                    <a:pt x="2179" y="536"/>
                  </a:cubicBezTo>
                  <a:cubicBezTo>
                    <a:pt x="1965" y="655"/>
                    <a:pt x="1882" y="881"/>
                    <a:pt x="1787" y="1072"/>
                  </a:cubicBezTo>
                  <a:cubicBezTo>
                    <a:pt x="1727" y="1203"/>
                    <a:pt x="1668" y="1346"/>
                    <a:pt x="1596" y="1417"/>
                  </a:cubicBezTo>
                  <a:cubicBezTo>
                    <a:pt x="1525" y="1489"/>
                    <a:pt x="1394" y="1548"/>
                    <a:pt x="1251" y="1608"/>
                  </a:cubicBezTo>
                  <a:cubicBezTo>
                    <a:pt x="1060" y="1703"/>
                    <a:pt x="834" y="1786"/>
                    <a:pt x="715" y="2001"/>
                  </a:cubicBezTo>
                  <a:cubicBezTo>
                    <a:pt x="596" y="2191"/>
                    <a:pt x="632" y="2429"/>
                    <a:pt x="655" y="2655"/>
                  </a:cubicBezTo>
                  <a:cubicBezTo>
                    <a:pt x="679" y="2798"/>
                    <a:pt x="691" y="2929"/>
                    <a:pt x="655" y="3048"/>
                  </a:cubicBezTo>
                  <a:cubicBezTo>
                    <a:pt x="632" y="3156"/>
                    <a:pt x="560" y="3263"/>
                    <a:pt x="465" y="3382"/>
                  </a:cubicBezTo>
                  <a:cubicBezTo>
                    <a:pt x="334" y="3560"/>
                    <a:pt x="179" y="3751"/>
                    <a:pt x="179" y="3989"/>
                  </a:cubicBezTo>
                  <a:cubicBezTo>
                    <a:pt x="179" y="4227"/>
                    <a:pt x="334" y="4418"/>
                    <a:pt x="465" y="4596"/>
                  </a:cubicBezTo>
                  <a:cubicBezTo>
                    <a:pt x="560" y="4715"/>
                    <a:pt x="632" y="4822"/>
                    <a:pt x="655" y="4930"/>
                  </a:cubicBezTo>
                  <a:cubicBezTo>
                    <a:pt x="691" y="5037"/>
                    <a:pt x="679" y="5180"/>
                    <a:pt x="655" y="5334"/>
                  </a:cubicBezTo>
                  <a:cubicBezTo>
                    <a:pt x="632" y="5561"/>
                    <a:pt x="620" y="5799"/>
                    <a:pt x="715" y="5989"/>
                  </a:cubicBezTo>
                  <a:cubicBezTo>
                    <a:pt x="834" y="6192"/>
                    <a:pt x="1060" y="6287"/>
                    <a:pt x="1251" y="6370"/>
                  </a:cubicBezTo>
                  <a:cubicBezTo>
                    <a:pt x="1394" y="6430"/>
                    <a:pt x="1525" y="6489"/>
                    <a:pt x="1596" y="6573"/>
                  </a:cubicBezTo>
                  <a:cubicBezTo>
                    <a:pt x="1668" y="6644"/>
                    <a:pt x="1727" y="6775"/>
                    <a:pt x="1787" y="6906"/>
                  </a:cubicBezTo>
                  <a:cubicBezTo>
                    <a:pt x="1882" y="7096"/>
                    <a:pt x="1965" y="7323"/>
                    <a:pt x="2179" y="7442"/>
                  </a:cubicBezTo>
                  <a:cubicBezTo>
                    <a:pt x="2286" y="7509"/>
                    <a:pt x="2408" y="7530"/>
                    <a:pt x="2534" y="7530"/>
                  </a:cubicBezTo>
                  <a:cubicBezTo>
                    <a:pt x="2633" y="7530"/>
                    <a:pt x="2735" y="7517"/>
                    <a:pt x="2834" y="7501"/>
                  </a:cubicBezTo>
                  <a:cubicBezTo>
                    <a:pt x="2882" y="7501"/>
                    <a:pt x="2918" y="7489"/>
                    <a:pt x="2965" y="7489"/>
                  </a:cubicBezTo>
                  <a:lnTo>
                    <a:pt x="2965" y="7716"/>
                  </a:lnTo>
                  <a:lnTo>
                    <a:pt x="2953" y="7716"/>
                  </a:lnTo>
                  <a:cubicBezTo>
                    <a:pt x="2858" y="7716"/>
                    <a:pt x="2775" y="7739"/>
                    <a:pt x="2715" y="7823"/>
                  </a:cubicBezTo>
                  <a:lnTo>
                    <a:pt x="2310" y="8216"/>
                  </a:lnTo>
                  <a:cubicBezTo>
                    <a:pt x="2299" y="8239"/>
                    <a:pt x="2287" y="8263"/>
                    <a:pt x="2263" y="8299"/>
                  </a:cubicBezTo>
                  <a:lnTo>
                    <a:pt x="810" y="8811"/>
                  </a:lnTo>
                  <a:cubicBezTo>
                    <a:pt x="334" y="8978"/>
                    <a:pt x="1" y="9442"/>
                    <a:pt x="1" y="9966"/>
                  </a:cubicBezTo>
                  <a:lnTo>
                    <a:pt x="1" y="10954"/>
                  </a:lnTo>
                  <a:cubicBezTo>
                    <a:pt x="1" y="11049"/>
                    <a:pt x="84" y="11121"/>
                    <a:pt x="167" y="11121"/>
                  </a:cubicBezTo>
                  <a:cubicBezTo>
                    <a:pt x="263" y="11121"/>
                    <a:pt x="334" y="11049"/>
                    <a:pt x="334" y="10954"/>
                  </a:cubicBezTo>
                  <a:lnTo>
                    <a:pt x="334" y="9966"/>
                  </a:lnTo>
                  <a:cubicBezTo>
                    <a:pt x="334" y="9859"/>
                    <a:pt x="346" y="9752"/>
                    <a:pt x="394" y="9644"/>
                  </a:cubicBezTo>
                  <a:lnTo>
                    <a:pt x="1215" y="10347"/>
                  </a:lnTo>
                  <a:cubicBezTo>
                    <a:pt x="1334" y="10454"/>
                    <a:pt x="1406" y="10597"/>
                    <a:pt x="1406" y="10752"/>
                  </a:cubicBezTo>
                  <a:lnTo>
                    <a:pt x="1406" y="10954"/>
                  </a:lnTo>
                  <a:cubicBezTo>
                    <a:pt x="1406" y="11049"/>
                    <a:pt x="1477" y="11121"/>
                    <a:pt x="1572" y="11121"/>
                  </a:cubicBezTo>
                  <a:cubicBezTo>
                    <a:pt x="1656" y="11121"/>
                    <a:pt x="1727" y="11049"/>
                    <a:pt x="1727" y="10954"/>
                  </a:cubicBezTo>
                  <a:lnTo>
                    <a:pt x="1727" y="10764"/>
                  </a:lnTo>
                  <a:cubicBezTo>
                    <a:pt x="1727" y="10514"/>
                    <a:pt x="1632" y="10275"/>
                    <a:pt x="1429" y="10109"/>
                  </a:cubicBezTo>
                  <a:lnTo>
                    <a:pt x="572" y="9371"/>
                  </a:lnTo>
                  <a:cubicBezTo>
                    <a:pt x="655" y="9263"/>
                    <a:pt x="798" y="9168"/>
                    <a:pt x="929" y="9132"/>
                  </a:cubicBezTo>
                  <a:lnTo>
                    <a:pt x="1775" y="8835"/>
                  </a:lnTo>
                  <a:cubicBezTo>
                    <a:pt x="1929" y="10037"/>
                    <a:pt x="2953" y="10954"/>
                    <a:pt x="4192" y="10954"/>
                  </a:cubicBezTo>
                  <a:cubicBezTo>
                    <a:pt x="5418" y="10954"/>
                    <a:pt x="6454" y="10037"/>
                    <a:pt x="6597" y="8835"/>
                  </a:cubicBezTo>
                  <a:lnTo>
                    <a:pt x="7442" y="9132"/>
                  </a:lnTo>
                  <a:cubicBezTo>
                    <a:pt x="7585" y="9168"/>
                    <a:pt x="7716" y="9263"/>
                    <a:pt x="7799" y="9371"/>
                  </a:cubicBezTo>
                  <a:lnTo>
                    <a:pt x="6942" y="10109"/>
                  </a:lnTo>
                  <a:cubicBezTo>
                    <a:pt x="6751" y="10275"/>
                    <a:pt x="6644" y="10514"/>
                    <a:pt x="6644" y="10764"/>
                  </a:cubicBezTo>
                  <a:lnTo>
                    <a:pt x="6644" y="10978"/>
                  </a:lnTo>
                  <a:cubicBezTo>
                    <a:pt x="6644" y="11061"/>
                    <a:pt x="6716" y="11133"/>
                    <a:pt x="6811" y="11133"/>
                  </a:cubicBezTo>
                  <a:cubicBezTo>
                    <a:pt x="6894" y="11133"/>
                    <a:pt x="6966" y="11061"/>
                    <a:pt x="6966" y="10978"/>
                  </a:cubicBezTo>
                  <a:lnTo>
                    <a:pt x="6966" y="10764"/>
                  </a:lnTo>
                  <a:cubicBezTo>
                    <a:pt x="6966" y="10621"/>
                    <a:pt x="7049" y="10466"/>
                    <a:pt x="7168" y="10359"/>
                  </a:cubicBezTo>
                  <a:lnTo>
                    <a:pt x="7978" y="9656"/>
                  </a:lnTo>
                  <a:cubicBezTo>
                    <a:pt x="8014" y="9763"/>
                    <a:pt x="8037" y="9871"/>
                    <a:pt x="8037" y="9978"/>
                  </a:cubicBezTo>
                  <a:lnTo>
                    <a:pt x="8037" y="10978"/>
                  </a:lnTo>
                  <a:cubicBezTo>
                    <a:pt x="8037" y="11061"/>
                    <a:pt x="8121" y="11133"/>
                    <a:pt x="8204" y="11133"/>
                  </a:cubicBezTo>
                  <a:cubicBezTo>
                    <a:pt x="8299" y="11133"/>
                    <a:pt x="8371" y="11061"/>
                    <a:pt x="8371" y="10978"/>
                  </a:cubicBezTo>
                  <a:lnTo>
                    <a:pt x="8371" y="9978"/>
                  </a:lnTo>
                  <a:cubicBezTo>
                    <a:pt x="8335" y="9454"/>
                    <a:pt x="8014" y="8990"/>
                    <a:pt x="7537" y="8835"/>
                  </a:cubicBezTo>
                  <a:lnTo>
                    <a:pt x="6073" y="8311"/>
                  </a:lnTo>
                  <a:cubicBezTo>
                    <a:pt x="6061" y="8275"/>
                    <a:pt x="6061" y="8263"/>
                    <a:pt x="6037" y="8239"/>
                  </a:cubicBezTo>
                  <a:lnTo>
                    <a:pt x="5632" y="7835"/>
                  </a:lnTo>
                  <a:cubicBezTo>
                    <a:pt x="5573" y="7775"/>
                    <a:pt x="5478" y="7728"/>
                    <a:pt x="5394" y="7728"/>
                  </a:cubicBezTo>
                  <a:lnTo>
                    <a:pt x="5382" y="7728"/>
                  </a:lnTo>
                  <a:lnTo>
                    <a:pt x="5382" y="7501"/>
                  </a:lnTo>
                  <a:cubicBezTo>
                    <a:pt x="5418" y="7501"/>
                    <a:pt x="5466" y="7525"/>
                    <a:pt x="5513" y="7525"/>
                  </a:cubicBezTo>
                  <a:cubicBezTo>
                    <a:pt x="5597" y="7537"/>
                    <a:pt x="5704" y="7537"/>
                    <a:pt x="5799" y="7537"/>
                  </a:cubicBezTo>
                  <a:cubicBezTo>
                    <a:pt x="5930" y="7537"/>
                    <a:pt x="6049" y="7525"/>
                    <a:pt x="6168" y="7442"/>
                  </a:cubicBezTo>
                  <a:cubicBezTo>
                    <a:pt x="6370" y="7323"/>
                    <a:pt x="6466" y="7108"/>
                    <a:pt x="6549" y="6906"/>
                  </a:cubicBezTo>
                  <a:cubicBezTo>
                    <a:pt x="6609" y="6775"/>
                    <a:pt x="6668" y="6644"/>
                    <a:pt x="6751" y="6573"/>
                  </a:cubicBezTo>
                  <a:cubicBezTo>
                    <a:pt x="6823" y="6489"/>
                    <a:pt x="6954" y="6430"/>
                    <a:pt x="7085" y="6370"/>
                  </a:cubicBezTo>
                  <a:cubicBezTo>
                    <a:pt x="7287" y="6287"/>
                    <a:pt x="7502" y="6192"/>
                    <a:pt x="7621" y="5989"/>
                  </a:cubicBezTo>
                  <a:cubicBezTo>
                    <a:pt x="7740" y="5799"/>
                    <a:pt x="7716" y="5561"/>
                    <a:pt x="7680" y="5334"/>
                  </a:cubicBezTo>
                  <a:cubicBezTo>
                    <a:pt x="7668" y="5180"/>
                    <a:pt x="7656" y="5049"/>
                    <a:pt x="7680" y="4930"/>
                  </a:cubicBezTo>
                  <a:cubicBezTo>
                    <a:pt x="7716" y="4822"/>
                    <a:pt x="7787" y="4727"/>
                    <a:pt x="7883" y="4596"/>
                  </a:cubicBezTo>
                  <a:cubicBezTo>
                    <a:pt x="8014" y="4418"/>
                    <a:pt x="8156" y="4227"/>
                    <a:pt x="8156" y="3989"/>
                  </a:cubicBezTo>
                  <a:cubicBezTo>
                    <a:pt x="8156" y="3751"/>
                    <a:pt x="8014" y="3560"/>
                    <a:pt x="7883" y="3382"/>
                  </a:cubicBezTo>
                  <a:cubicBezTo>
                    <a:pt x="7787" y="3263"/>
                    <a:pt x="7716" y="3156"/>
                    <a:pt x="7680" y="3048"/>
                  </a:cubicBezTo>
                  <a:cubicBezTo>
                    <a:pt x="7656" y="2953"/>
                    <a:pt x="7668" y="2798"/>
                    <a:pt x="7680" y="2655"/>
                  </a:cubicBezTo>
                  <a:cubicBezTo>
                    <a:pt x="7716" y="2429"/>
                    <a:pt x="7728" y="2191"/>
                    <a:pt x="7621" y="2001"/>
                  </a:cubicBezTo>
                  <a:cubicBezTo>
                    <a:pt x="7502" y="1786"/>
                    <a:pt x="7287" y="1703"/>
                    <a:pt x="7085" y="1608"/>
                  </a:cubicBezTo>
                  <a:cubicBezTo>
                    <a:pt x="6954" y="1548"/>
                    <a:pt x="6823" y="1489"/>
                    <a:pt x="6751" y="1417"/>
                  </a:cubicBezTo>
                  <a:cubicBezTo>
                    <a:pt x="6668" y="1346"/>
                    <a:pt x="6609" y="1203"/>
                    <a:pt x="6549" y="1072"/>
                  </a:cubicBezTo>
                  <a:cubicBezTo>
                    <a:pt x="6466" y="881"/>
                    <a:pt x="6370" y="655"/>
                    <a:pt x="6168" y="536"/>
                  </a:cubicBezTo>
                  <a:cubicBezTo>
                    <a:pt x="6064" y="471"/>
                    <a:pt x="5947" y="452"/>
                    <a:pt x="5825" y="452"/>
                  </a:cubicBezTo>
                  <a:cubicBezTo>
                    <a:pt x="5722" y="452"/>
                    <a:pt x="5616" y="466"/>
                    <a:pt x="5513" y="477"/>
                  </a:cubicBezTo>
                  <a:cubicBezTo>
                    <a:pt x="5419" y="484"/>
                    <a:pt x="5334" y="495"/>
                    <a:pt x="5255" y="495"/>
                  </a:cubicBezTo>
                  <a:cubicBezTo>
                    <a:pt x="5204" y="495"/>
                    <a:pt x="5155" y="491"/>
                    <a:pt x="5108" y="477"/>
                  </a:cubicBezTo>
                  <a:cubicBezTo>
                    <a:pt x="5001" y="453"/>
                    <a:pt x="4906" y="369"/>
                    <a:pt x="4787" y="286"/>
                  </a:cubicBezTo>
                  <a:cubicBezTo>
                    <a:pt x="4608" y="155"/>
                    <a:pt x="4406" y="0"/>
                    <a:pt x="4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 name="Google Shape;981;p46"/>
            <p:cNvSpPr/>
            <p:nvPr/>
          </p:nvSpPr>
          <p:spPr>
            <a:xfrm>
              <a:off x="6363140" y="3540532"/>
              <a:ext cx="43402" cy="15396"/>
            </a:xfrm>
            <a:custGeom>
              <a:avLst/>
              <a:gdLst/>
              <a:ahLst/>
              <a:cxnLst/>
              <a:rect l="l" t="t" r="r" b="b"/>
              <a:pathLst>
                <a:path w="1370" h="486" extrusionOk="0">
                  <a:moveTo>
                    <a:pt x="173" y="0"/>
                  </a:moveTo>
                  <a:cubicBezTo>
                    <a:pt x="131" y="0"/>
                    <a:pt x="89" y="15"/>
                    <a:pt x="60" y="45"/>
                  </a:cubicBezTo>
                  <a:cubicBezTo>
                    <a:pt x="0" y="104"/>
                    <a:pt x="0" y="200"/>
                    <a:pt x="60" y="259"/>
                  </a:cubicBezTo>
                  <a:cubicBezTo>
                    <a:pt x="191" y="402"/>
                    <a:pt x="429" y="485"/>
                    <a:pt x="703" y="485"/>
                  </a:cubicBezTo>
                  <a:cubicBezTo>
                    <a:pt x="964" y="485"/>
                    <a:pt x="1191" y="402"/>
                    <a:pt x="1334" y="259"/>
                  </a:cubicBezTo>
                  <a:cubicBezTo>
                    <a:pt x="1369" y="200"/>
                    <a:pt x="1369" y="104"/>
                    <a:pt x="1310" y="45"/>
                  </a:cubicBezTo>
                  <a:cubicBezTo>
                    <a:pt x="1280" y="15"/>
                    <a:pt x="1238" y="0"/>
                    <a:pt x="1197" y="0"/>
                  </a:cubicBezTo>
                  <a:cubicBezTo>
                    <a:pt x="1155" y="0"/>
                    <a:pt x="1113" y="15"/>
                    <a:pt x="1084" y="45"/>
                  </a:cubicBezTo>
                  <a:cubicBezTo>
                    <a:pt x="1024" y="104"/>
                    <a:pt x="881" y="176"/>
                    <a:pt x="691" y="176"/>
                  </a:cubicBezTo>
                  <a:cubicBezTo>
                    <a:pt x="488" y="176"/>
                    <a:pt x="345" y="104"/>
                    <a:pt x="286" y="45"/>
                  </a:cubicBezTo>
                  <a:cubicBezTo>
                    <a:pt x="256" y="15"/>
                    <a:pt x="214"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 name="Google Shape;982;p46"/>
            <p:cNvSpPr/>
            <p:nvPr/>
          </p:nvSpPr>
          <p:spPr>
            <a:xfrm>
              <a:off x="6406890" y="3468397"/>
              <a:ext cx="21511" cy="10201"/>
            </a:xfrm>
            <a:custGeom>
              <a:avLst/>
              <a:gdLst/>
              <a:ahLst/>
              <a:cxnLst/>
              <a:rect l="l" t="t" r="r" b="b"/>
              <a:pathLst>
                <a:path w="679" h="322" extrusionOk="0">
                  <a:moveTo>
                    <a:pt x="167" y="0"/>
                  </a:moveTo>
                  <a:cubicBezTo>
                    <a:pt x="84" y="0"/>
                    <a:pt x="0" y="72"/>
                    <a:pt x="0" y="155"/>
                  </a:cubicBezTo>
                  <a:cubicBezTo>
                    <a:pt x="0" y="250"/>
                    <a:pt x="84" y="322"/>
                    <a:pt x="167" y="322"/>
                  </a:cubicBezTo>
                  <a:lnTo>
                    <a:pt x="512" y="322"/>
                  </a:lnTo>
                  <a:cubicBezTo>
                    <a:pt x="596" y="322"/>
                    <a:pt x="679" y="250"/>
                    <a:pt x="679" y="155"/>
                  </a:cubicBezTo>
                  <a:cubicBezTo>
                    <a:pt x="679" y="72"/>
                    <a:pt x="596"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3" name="Google Shape;983;p46"/>
          <p:cNvGrpSpPr/>
          <p:nvPr/>
        </p:nvGrpSpPr>
        <p:grpSpPr>
          <a:xfrm>
            <a:off x="5220143" y="1458508"/>
            <a:ext cx="827052" cy="1059519"/>
            <a:chOff x="6697681" y="1968317"/>
            <a:chExt cx="280305" cy="359093"/>
          </a:xfrm>
          <a:solidFill>
            <a:srgbClr val="6CBDD6"/>
          </a:solidFill>
        </p:grpSpPr>
        <p:sp>
          <p:nvSpPr>
            <p:cNvPr id="984" name="Google Shape;984;p46"/>
            <p:cNvSpPr/>
            <p:nvPr/>
          </p:nvSpPr>
          <p:spPr>
            <a:xfrm>
              <a:off x="6799152" y="2092408"/>
              <a:ext cx="10613" cy="16252"/>
            </a:xfrm>
            <a:custGeom>
              <a:avLst/>
              <a:gdLst/>
              <a:ahLst/>
              <a:cxnLst/>
              <a:rect l="l" t="t" r="r" b="b"/>
              <a:pathLst>
                <a:path w="335" h="513" extrusionOk="0">
                  <a:moveTo>
                    <a:pt x="167" y="0"/>
                  </a:moveTo>
                  <a:cubicBezTo>
                    <a:pt x="84" y="0"/>
                    <a:pt x="1" y="72"/>
                    <a:pt x="1" y="167"/>
                  </a:cubicBezTo>
                  <a:lnTo>
                    <a:pt x="1" y="346"/>
                  </a:lnTo>
                  <a:cubicBezTo>
                    <a:pt x="1" y="429"/>
                    <a:pt x="84" y="512"/>
                    <a:pt x="167" y="512"/>
                  </a:cubicBezTo>
                  <a:cubicBezTo>
                    <a:pt x="251" y="512"/>
                    <a:pt x="334" y="429"/>
                    <a:pt x="334" y="346"/>
                  </a:cubicBezTo>
                  <a:lnTo>
                    <a:pt x="334" y="167"/>
                  </a:lnTo>
                  <a:cubicBezTo>
                    <a:pt x="334" y="72"/>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 name="Google Shape;985;p46"/>
            <p:cNvSpPr/>
            <p:nvPr/>
          </p:nvSpPr>
          <p:spPr>
            <a:xfrm>
              <a:off x="6866662" y="2092408"/>
              <a:ext cx="10613" cy="16252"/>
            </a:xfrm>
            <a:custGeom>
              <a:avLst/>
              <a:gdLst/>
              <a:ahLst/>
              <a:cxnLst/>
              <a:rect l="l" t="t" r="r" b="b"/>
              <a:pathLst>
                <a:path w="335" h="513" extrusionOk="0">
                  <a:moveTo>
                    <a:pt x="168" y="0"/>
                  </a:moveTo>
                  <a:cubicBezTo>
                    <a:pt x="72" y="0"/>
                    <a:pt x="1" y="72"/>
                    <a:pt x="1" y="167"/>
                  </a:cubicBezTo>
                  <a:lnTo>
                    <a:pt x="1" y="346"/>
                  </a:lnTo>
                  <a:cubicBezTo>
                    <a:pt x="1" y="429"/>
                    <a:pt x="72" y="512"/>
                    <a:pt x="168" y="512"/>
                  </a:cubicBezTo>
                  <a:cubicBezTo>
                    <a:pt x="251" y="512"/>
                    <a:pt x="334" y="429"/>
                    <a:pt x="334" y="346"/>
                  </a:cubicBezTo>
                  <a:lnTo>
                    <a:pt x="334" y="167"/>
                  </a:lnTo>
                  <a:cubicBezTo>
                    <a:pt x="334"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 name="Google Shape;986;p46"/>
            <p:cNvSpPr/>
            <p:nvPr/>
          </p:nvSpPr>
          <p:spPr>
            <a:xfrm>
              <a:off x="6815372" y="2143032"/>
              <a:ext cx="45302" cy="15777"/>
            </a:xfrm>
            <a:custGeom>
              <a:avLst/>
              <a:gdLst/>
              <a:ahLst/>
              <a:cxnLst/>
              <a:rect l="l" t="t" r="r" b="b"/>
              <a:pathLst>
                <a:path w="1430" h="498" extrusionOk="0">
                  <a:moveTo>
                    <a:pt x="184" y="1"/>
                  </a:moveTo>
                  <a:cubicBezTo>
                    <a:pt x="141" y="1"/>
                    <a:pt x="96" y="16"/>
                    <a:pt x="60" y="45"/>
                  </a:cubicBezTo>
                  <a:cubicBezTo>
                    <a:pt x="1" y="105"/>
                    <a:pt x="1" y="200"/>
                    <a:pt x="60" y="283"/>
                  </a:cubicBezTo>
                  <a:cubicBezTo>
                    <a:pt x="203" y="414"/>
                    <a:pt x="441" y="498"/>
                    <a:pt x="703" y="498"/>
                  </a:cubicBezTo>
                  <a:cubicBezTo>
                    <a:pt x="965" y="498"/>
                    <a:pt x="1203" y="414"/>
                    <a:pt x="1334" y="283"/>
                  </a:cubicBezTo>
                  <a:cubicBezTo>
                    <a:pt x="1429" y="200"/>
                    <a:pt x="1429" y="105"/>
                    <a:pt x="1370" y="45"/>
                  </a:cubicBezTo>
                  <a:cubicBezTo>
                    <a:pt x="1340" y="16"/>
                    <a:pt x="1298" y="1"/>
                    <a:pt x="1255" y="1"/>
                  </a:cubicBezTo>
                  <a:cubicBezTo>
                    <a:pt x="1212" y="1"/>
                    <a:pt x="1167" y="16"/>
                    <a:pt x="1132" y="45"/>
                  </a:cubicBezTo>
                  <a:cubicBezTo>
                    <a:pt x="1072" y="105"/>
                    <a:pt x="917" y="176"/>
                    <a:pt x="715" y="176"/>
                  </a:cubicBezTo>
                  <a:cubicBezTo>
                    <a:pt x="501" y="176"/>
                    <a:pt x="358" y="105"/>
                    <a:pt x="298" y="45"/>
                  </a:cubicBezTo>
                  <a:cubicBezTo>
                    <a:pt x="269" y="16"/>
                    <a:pt x="227" y="1"/>
                    <a:pt x="1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 name="Google Shape;987;p46"/>
            <p:cNvSpPr/>
            <p:nvPr/>
          </p:nvSpPr>
          <p:spPr>
            <a:xfrm>
              <a:off x="6697681" y="1968317"/>
              <a:ext cx="280305" cy="358713"/>
            </a:xfrm>
            <a:custGeom>
              <a:avLst/>
              <a:gdLst/>
              <a:ahLst/>
              <a:cxnLst/>
              <a:rect l="l" t="t" r="r" b="b"/>
              <a:pathLst>
                <a:path w="8848" h="11323" extrusionOk="0">
                  <a:moveTo>
                    <a:pt x="4430" y="345"/>
                  </a:moveTo>
                  <a:cubicBezTo>
                    <a:pt x="4978" y="345"/>
                    <a:pt x="5502" y="512"/>
                    <a:pt x="5918" y="822"/>
                  </a:cubicBezTo>
                  <a:cubicBezTo>
                    <a:pt x="6252" y="1072"/>
                    <a:pt x="6526" y="1417"/>
                    <a:pt x="6668" y="1786"/>
                  </a:cubicBezTo>
                  <a:lnTo>
                    <a:pt x="6371" y="1786"/>
                  </a:lnTo>
                  <a:cubicBezTo>
                    <a:pt x="6287" y="1786"/>
                    <a:pt x="6216" y="1857"/>
                    <a:pt x="6216" y="1953"/>
                  </a:cubicBezTo>
                  <a:cubicBezTo>
                    <a:pt x="6216" y="2048"/>
                    <a:pt x="6287" y="2119"/>
                    <a:pt x="6371" y="2119"/>
                  </a:cubicBezTo>
                  <a:lnTo>
                    <a:pt x="7085" y="2119"/>
                  </a:lnTo>
                  <a:cubicBezTo>
                    <a:pt x="7085" y="2119"/>
                    <a:pt x="7109" y="2119"/>
                    <a:pt x="7109" y="2131"/>
                  </a:cubicBezTo>
                  <a:lnTo>
                    <a:pt x="7109" y="2846"/>
                  </a:lnTo>
                  <a:cubicBezTo>
                    <a:pt x="7109" y="2846"/>
                    <a:pt x="7109" y="2858"/>
                    <a:pt x="7085" y="2858"/>
                  </a:cubicBezTo>
                  <a:lnTo>
                    <a:pt x="1787" y="2858"/>
                  </a:lnTo>
                  <a:cubicBezTo>
                    <a:pt x="1787" y="2858"/>
                    <a:pt x="1775" y="2858"/>
                    <a:pt x="1775" y="2846"/>
                  </a:cubicBezTo>
                  <a:lnTo>
                    <a:pt x="1775" y="2131"/>
                  </a:lnTo>
                  <a:lnTo>
                    <a:pt x="1763" y="2131"/>
                  </a:lnTo>
                  <a:lnTo>
                    <a:pt x="5668" y="2119"/>
                  </a:lnTo>
                  <a:cubicBezTo>
                    <a:pt x="5752" y="2119"/>
                    <a:pt x="5823" y="2048"/>
                    <a:pt x="5823" y="1953"/>
                  </a:cubicBezTo>
                  <a:cubicBezTo>
                    <a:pt x="5823" y="1857"/>
                    <a:pt x="5752" y="1786"/>
                    <a:pt x="5668" y="1786"/>
                  </a:cubicBezTo>
                  <a:lnTo>
                    <a:pt x="2180" y="1786"/>
                  </a:lnTo>
                  <a:cubicBezTo>
                    <a:pt x="2335" y="1417"/>
                    <a:pt x="2585" y="1072"/>
                    <a:pt x="2942" y="822"/>
                  </a:cubicBezTo>
                  <a:cubicBezTo>
                    <a:pt x="3370" y="512"/>
                    <a:pt x="3870" y="345"/>
                    <a:pt x="4430" y="345"/>
                  </a:cubicBezTo>
                  <a:close/>
                  <a:moveTo>
                    <a:pt x="6918" y="3179"/>
                  </a:moveTo>
                  <a:lnTo>
                    <a:pt x="6918" y="3191"/>
                  </a:lnTo>
                  <a:lnTo>
                    <a:pt x="6918" y="3739"/>
                  </a:lnTo>
                  <a:lnTo>
                    <a:pt x="6716" y="3739"/>
                  </a:lnTo>
                  <a:cubicBezTo>
                    <a:pt x="6621" y="3739"/>
                    <a:pt x="6526" y="3643"/>
                    <a:pt x="6526" y="3548"/>
                  </a:cubicBezTo>
                  <a:lnTo>
                    <a:pt x="6526" y="3179"/>
                  </a:lnTo>
                  <a:close/>
                  <a:moveTo>
                    <a:pt x="2335" y="3203"/>
                  </a:moveTo>
                  <a:lnTo>
                    <a:pt x="2335" y="3560"/>
                  </a:lnTo>
                  <a:cubicBezTo>
                    <a:pt x="2335" y="3667"/>
                    <a:pt x="2239" y="3751"/>
                    <a:pt x="2132" y="3751"/>
                  </a:cubicBezTo>
                  <a:lnTo>
                    <a:pt x="1942" y="3751"/>
                  </a:lnTo>
                  <a:lnTo>
                    <a:pt x="1942" y="3203"/>
                  </a:lnTo>
                  <a:close/>
                  <a:moveTo>
                    <a:pt x="6180" y="3179"/>
                  </a:moveTo>
                  <a:lnTo>
                    <a:pt x="6180" y="3548"/>
                  </a:lnTo>
                  <a:cubicBezTo>
                    <a:pt x="6180" y="3834"/>
                    <a:pt x="6418" y="4072"/>
                    <a:pt x="6704" y="4072"/>
                  </a:cubicBezTo>
                  <a:lnTo>
                    <a:pt x="6978" y="4072"/>
                  </a:lnTo>
                  <a:cubicBezTo>
                    <a:pt x="7049" y="4072"/>
                    <a:pt x="7121" y="4096"/>
                    <a:pt x="7180" y="4155"/>
                  </a:cubicBezTo>
                  <a:cubicBezTo>
                    <a:pt x="7240" y="4215"/>
                    <a:pt x="7252" y="4286"/>
                    <a:pt x="7252" y="4370"/>
                  </a:cubicBezTo>
                  <a:cubicBezTo>
                    <a:pt x="7240" y="4501"/>
                    <a:pt x="7109" y="4620"/>
                    <a:pt x="6954" y="4620"/>
                  </a:cubicBezTo>
                  <a:lnTo>
                    <a:pt x="6883" y="4620"/>
                  </a:lnTo>
                  <a:lnTo>
                    <a:pt x="6883" y="4608"/>
                  </a:lnTo>
                  <a:cubicBezTo>
                    <a:pt x="6883" y="4513"/>
                    <a:pt x="6811" y="4441"/>
                    <a:pt x="6716" y="4441"/>
                  </a:cubicBezTo>
                  <a:cubicBezTo>
                    <a:pt x="6633" y="4441"/>
                    <a:pt x="6561" y="4513"/>
                    <a:pt x="6561" y="4608"/>
                  </a:cubicBezTo>
                  <a:cubicBezTo>
                    <a:pt x="6561" y="4810"/>
                    <a:pt x="6526" y="5001"/>
                    <a:pt x="6466" y="5203"/>
                  </a:cubicBezTo>
                  <a:cubicBezTo>
                    <a:pt x="6383" y="4977"/>
                    <a:pt x="6121" y="4798"/>
                    <a:pt x="5847" y="4798"/>
                  </a:cubicBezTo>
                  <a:lnTo>
                    <a:pt x="3013" y="4798"/>
                  </a:lnTo>
                  <a:cubicBezTo>
                    <a:pt x="2727" y="4798"/>
                    <a:pt x="2489" y="4965"/>
                    <a:pt x="2370" y="5203"/>
                  </a:cubicBezTo>
                  <a:cubicBezTo>
                    <a:pt x="2311" y="5001"/>
                    <a:pt x="2287" y="4810"/>
                    <a:pt x="2287" y="4608"/>
                  </a:cubicBezTo>
                  <a:cubicBezTo>
                    <a:pt x="2287" y="4513"/>
                    <a:pt x="2215" y="4441"/>
                    <a:pt x="2120" y="4441"/>
                  </a:cubicBezTo>
                  <a:cubicBezTo>
                    <a:pt x="2037" y="4441"/>
                    <a:pt x="1954" y="4513"/>
                    <a:pt x="1954" y="4608"/>
                  </a:cubicBezTo>
                  <a:lnTo>
                    <a:pt x="1954" y="4620"/>
                  </a:lnTo>
                  <a:lnTo>
                    <a:pt x="1858" y="4620"/>
                  </a:lnTo>
                  <a:cubicBezTo>
                    <a:pt x="1775" y="4620"/>
                    <a:pt x="1704" y="4584"/>
                    <a:pt x="1644" y="4524"/>
                  </a:cubicBezTo>
                  <a:cubicBezTo>
                    <a:pt x="1584" y="4465"/>
                    <a:pt x="1573" y="4394"/>
                    <a:pt x="1573" y="4322"/>
                  </a:cubicBezTo>
                  <a:cubicBezTo>
                    <a:pt x="1584" y="4191"/>
                    <a:pt x="1715" y="4072"/>
                    <a:pt x="1870" y="4072"/>
                  </a:cubicBezTo>
                  <a:lnTo>
                    <a:pt x="2108" y="4072"/>
                  </a:lnTo>
                  <a:cubicBezTo>
                    <a:pt x="2394" y="4072"/>
                    <a:pt x="2632" y="3834"/>
                    <a:pt x="2632" y="3548"/>
                  </a:cubicBezTo>
                  <a:lnTo>
                    <a:pt x="2632" y="3179"/>
                  </a:lnTo>
                  <a:close/>
                  <a:moveTo>
                    <a:pt x="2013" y="5108"/>
                  </a:moveTo>
                  <a:cubicBezTo>
                    <a:pt x="2073" y="5394"/>
                    <a:pt x="2180" y="5656"/>
                    <a:pt x="2335" y="5894"/>
                  </a:cubicBezTo>
                  <a:lnTo>
                    <a:pt x="2335" y="7108"/>
                  </a:lnTo>
                  <a:cubicBezTo>
                    <a:pt x="2335" y="7251"/>
                    <a:pt x="2346" y="7382"/>
                    <a:pt x="2370" y="7537"/>
                  </a:cubicBezTo>
                  <a:lnTo>
                    <a:pt x="1215" y="7846"/>
                  </a:lnTo>
                  <a:cubicBezTo>
                    <a:pt x="1168" y="7727"/>
                    <a:pt x="1120" y="7477"/>
                    <a:pt x="1346" y="7180"/>
                  </a:cubicBezTo>
                  <a:cubicBezTo>
                    <a:pt x="1596" y="6822"/>
                    <a:pt x="1620" y="6584"/>
                    <a:pt x="1620" y="6239"/>
                  </a:cubicBezTo>
                  <a:lnTo>
                    <a:pt x="1620" y="6156"/>
                  </a:lnTo>
                  <a:cubicBezTo>
                    <a:pt x="1632" y="5763"/>
                    <a:pt x="1715" y="5608"/>
                    <a:pt x="1834" y="5429"/>
                  </a:cubicBezTo>
                  <a:cubicBezTo>
                    <a:pt x="1894" y="5346"/>
                    <a:pt x="1954" y="5239"/>
                    <a:pt x="2013" y="5108"/>
                  </a:cubicBezTo>
                  <a:close/>
                  <a:moveTo>
                    <a:pt x="6871" y="5084"/>
                  </a:moveTo>
                  <a:cubicBezTo>
                    <a:pt x="6918" y="5215"/>
                    <a:pt x="6990" y="5322"/>
                    <a:pt x="7049" y="5406"/>
                  </a:cubicBezTo>
                  <a:cubicBezTo>
                    <a:pt x="7168" y="5584"/>
                    <a:pt x="7252" y="5751"/>
                    <a:pt x="7276" y="6120"/>
                  </a:cubicBezTo>
                  <a:lnTo>
                    <a:pt x="7276" y="6215"/>
                  </a:lnTo>
                  <a:cubicBezTo>
                    <a:pt x="7276" y="6549"/>
                    <a:pt x="7288" y="6787"/>
                    <a:pt x="7538" y="7144"/>
                  </a:cubicBezTo>
                  <a:cubicBezTo>
                    <a:pt x="7728" y="7477"/>
                    <a:pt x="7704" y="7727"/>
                    <a:pt x="7657" y="7846"/>
                  </a:cubicBezTo>
                  <a:lnTo>
                    <a:pt x="6514" y="7501"/>
                  </a:lnTo>
                  <a:cubicBezTo>
                    <a:pt x="6537" y="7370"/>
                    <a:pt x="6561" y="7227"/>
                    <a:pt x="6561" y="7072"/>
                  </a:cubicBezTo>
                  <a:lnTo>
                    <a:pt x="6561" y="5870"/>
                  </a:lnTo>
                  <a:cubicBezTo>
                    <a:pt x="6704" y="5632"/>
                    <a:pt x="6811" y="5358"/>
                    <a:pt x="6871" y="5084"/>
                  </a:cubicBezTo>
                  <a:close/>
                  <a:moveTo>
                    <a:pt x="5847" y="5120"/>
                  </a:moveTo>
                  <a:cubicBezTo>
                    <a:pt x="6049" y="5120"/>
                    <a:pt x="6216" y="5286"/>
                    <a:pt x="6216" y="5501"/>
                  </a:cubicBezTo>
                  <a:lnTo>
                    <a:pt x="6216" y="7084"/>
                  </a:lnTo>
                  <a:cubicBezTo>
                    <a:pt x="6216" y="8073"/>
                    <a:pt x="5406" y="8870"/>
                    <a:pt x="4430" y="8870"/>
                  </a:cubicBezTo>
                  <a:cubicBezTo>
                    <a:pt x="3442" y="8870"/>
                    <a:pt x="2644" y="8073"/>
                    <a:pt x="2644" y="7084"/>
                  </a:cubicBezTo>
                  <a:lnTo>
                    <a:pt x="2644" y="5501"/>
                  </a:lnTo>
                  <a:cubicBezTo>
                    <a:pt x="2644" y="5286"/>
                    <a:pt x="2811" y="5120"/>
                    <a:pt x="3013" y="5120"/>
                  </a:cubicBezTo>
                  <a:close/>
                  <a:moveTo>
                    <a:pt x="4442" y="0"/>
                  </a:moveTo>
                  <a:cubicBezTo>
                    <a:pt x="3823" y="0"/>
                    <a:pt x="3239" y="179"/>
                    <a:pt x="2763" y="536"/>
                  </a:cubicBezTo>
                  <a:cubicBezTo>
                    <a:pt x="2335" y="857"/>
                    <a:pt x="2001" y="1286"/>
                    <a:pt x="1858" y="1774"/>
                  </a:cubicBezTo>
                  <a:lnTo>
                    <a:pt x="1799" y="1774"/>
                  </a:lnTo>
                  <a:cubicBezTo>
                    <a:pt x="1596" y="1774"/>
                    <a:pt x="1453" y="1929"/>
                    <a:pt x="1453" y="2119"/>
                  </a:cubicBezTo>
                  <a:lnTo>
                    <a:pt x="1453" y="2834"/>
                  </a:lnTo>
                  <a:cubicBezTo>
                    <a:pt x="1453" y="2965"/>
                    <a:pt x="1525" y="3072"/>
                    <a:pt x="1632" y="3131"/>
                  </a:cubicBezTo>
                  <a:lnTo>
                    <a:pt x="1632" y="3786"/>
                  </a:lnTo>
                  <a:cubicBezTo>
                    <a:pt x="1442" y="3870"/>
                    <a:pt x="1299" y="4048"/>
                    <a:pt x="1275" y="4263"/>
                  </a:cubicBezTo>
                  <a:cubicBezTo>
                    <a:pt x="1263" y="4441"/>
                    <a:pt x="1323" y="4608"/>
                    <a:pt x="1418" y="4739"/>
                  </a:cubicBezTo>
                  <a:cubicBezTo>
                    <a:pt x="1501" y="4822"/>
                    <a:pt x="1620" y="4882"/>
                    <a:pt x="1715" y="4917"/>
                  </a:cubicBezTo>
                  <a:cubicBezTo>
                    <a:pt x="1680" y="5036"/>
                    <a:pt x="1632" y="5120"/>
                    <a:pt x="1561" y="5227"/>
                  </a:cubicBezTo>
                  <a:cubicBezTo>
                    <a:pt x="1442" y="5417"/>
                    <a:pt x="1287" y="5644"/>
                    <a:pt x="1275" y="6120"/>
                  </a:cubicBezTo>
                  <a:lnTo>
                    <a:pt x="1275" y="6227"/>
                  </a:lnTo>
                  <a:cubicBezTo>
                    <a:pt x="1275" y="6549"/>
                    <a:pt x="1263" y="6715"/>
                    <a:pt x="1061" y="6989"/>
                  </a:cubicBezTo>
                  <a:cubicBezTo>
                    <a:pt x="763" y="7382"/>
                    <a:pt x="811" y="7739"/>
                    <a:pt x="882" y="7942"/>
                  </a:cubicBezTo>
                  <a:cubicBezTo>
                    <a:pt x="370" y="8084"/>
                    <a:pt x="1" y="8573"/>
                    <a:pt x="1" y="9108"/>
                  </a:cubicBezTo>
                  <a:lnTo>
                    <a:pt x="1" y="11144"/>
                  </a:lnTo>
                  <a:cubicBezTo>
                    <a:pt x="1" y="11240"/>
                    <a:pt x="84" y="11311"/>
                    <a:pt x="168" y="11311"/>
                  </a:cubicBezTo>
                  <a:cubicBezTo>
                    <a:pt x="263" y="11311"/>
                    <a:pt x="334" y="11240"/>
                    <a:pt x="334" y="11144"/>
                  </a:cubicBezTo>
                  <a:lnTo>
                    <a:pt x="334" y="9108"/>
                  </a:lnTo>
                  <a:cubicBezTo>
                    <a:pt x="334" y="8704"/>
                    <a:pt x="596" y="8370"/>
                    <a:pt x="977" y="8251"/>
                  </a:cubicBezTo>
                  <a:lnTo>
                    <a:pt x="1596" y="8073"/>
                  </a:lnTo>
                  <a:lnTo>
                    <a:pt x="1596" y="11144"/>
                  </a:lnTo>
                  <a:cubicBezTo>
                    <a:pt x="1596" y="11240"/>
                    <a:pt x="1668" y="11311"/>
                    <a:pt x="1763" y="11311"/>
                  </a:cubicBezTo>
                  <a:cubicBezTo>
                    <a:pt x="1846" y="11311"/>
                    <a:pt x="1930" y="11240"/>
                    <a:pt x="1930" y="11144"/>
                  </a:cubicBezTo>
                  <a:lnTo>
                    <a:pt x="1930" y="7977"/>
                  </a:lnTo>
                  <a:lnTo>
                    <a:pt x="2430" y="7834"/>
                  </a:lnTo>
                  <a:cubicBezTo>
                    <a:pt x="2442" y="7858"/>
                    <a:pt x="2466" y="7906"/>
                    <a:pt x="2477" y="7930"/>
                  </a:cubicBezTo>
                  <a:lnTo>
                    <a:pt x="2477" y="11168"/>
                  </a:lnTo>
                  <a:cubicBezTo>
                    <a:pt x="2477" y="11251"/>
                    <a:pt x="2549" y="11323"/>
                    <a:pt x="2644" y="11323"/>
                  </a:cubicBezTo>
                  <a:cubicBezTo>
                    <a:pt x="2727" y="11323"/>
                    <a:pt x="2799" y="11251"/>
                    <a:pt x="2799" y="11168"/>
                  </a:cubicBezTo>
                  <a:lnTo>
                    <a:pt x="2799" y="8465"/>
                  </a:lnTo>
                  <a:cubicBezTo>
                    <a:pt x="3192" y="8918"/>
                    <a:pt x="3775" y="9216"/>
                    <a:pt x="4406" y="9216"/>
                  </a:cubicBezTo>
                  <a:cubicBezTo>
                    <a:pt x="5323" y="9216"/>
                    <a:pt x="6097" y="8644"/>
                    <a:pt x="6395" y="7846"/>
                  </a:cubicBezTo>
                  <a:lnTo>
                    <a:pt x="6895" y="7989"/>
                  </a:lnTo>
                  <a:lnTo>
                    <a:pt x="6895" y="11168"/>
                  </a:lnTo>
                  <a:cubicBezTo>
                    <a:pt x="6895" y="11251"/>
                    <a:pt x="6966" y="11323"/>
                    <a:pt x="7061" y="11323"/>
                  </a:cubicBezTo>
                  <a:cubicBezTo>
                    <a:pt x="7145" y="11323"/>
                    <a:pt x="7228" y="11251"/>
                    <a:pt x="7228" y="11168"/>
                  </a:cubicBezTo>
                  <a:lnTo>
                    <a:pt x="7228" y="8084"/>
                  </a:lnTo>
                  <a:lnTo>
                    <a:pt x="7847" y="8263"/>
                  </a:lnTo>
                  <a:cubicBezTo>
                    <a:pt x="8216" y="8370"/>
                    <a:pt x="8490" y="8727"/>
                    <a:pt x="8490" y="9120"/>
                  </a:cubicBezTo>
                  <a:lnTo>
                    <a:pt x="8490" y="11168"/>
                  </a:lnTo>
                  <a:cubicBezTo>
                    <a:pt x="8490" y="11251"/>
                    <a:pt x="8562" y="11323"/>
                    <a:pt x="8657" y="11323"/>
                  </a:cubicBezTo>
                  <a:cubicBezTo>
                    <a:pt x="8740" y="11323"/>
                    <a:pt x="8812" y="11251"/>
                    <a:pt x="8812" y="11168"/>
                  </a:cubicBezTo>
                  <a:lnTo>
                    <a:pt x="8812" y="9120"/>
                  </a:lnTo>
                  <a:cubicBezTo>
                    <a:pt x="8847" y="8573"/>
                    <a:pt x="8490" y="8096"/>
                    <a:pt x="7966" y="7953"/>
                  </a:cubicBezTo>
                  <a:cubicBezTo>
                    <a:pt x="8026" y="7763"/>
                    <a:pt x="8085" y="7406"/>
                    <a:pt x="7788" y="7001"/>
                  </a:cubicBezTo>
                  <a:cubicBezTo>
                    <a:pt x="7597" y="6727"/>
                    <a:pt x="7597" y="6572"/>
                    <a:pt x="7585" y="6239"/>
                  </a:cubicBezTo>
                  <a:lnTo>
                    <a:pt x="7585" y="6132"/>
                  </a:lnTo>
                  <a:cubicBezTo>
                    <a:pt x="7573" y="5656"/>
                    <a:pt x="7430" y="5441"/>
                    <a:pt x="7299" y="5239"/>
                  </a:cubicBezTo>
                  <a:cubicBezTo>
                    <a:pt x="7240" y="5144"/>
                    <a:pt x="7180" y="5048"/>
                    <a:pt x="7133" y="4929"/>
                  </a:cubicBezTo>
                  <a:cubicBezTo>
                    <a:pt x="7371" y="4870"/>
                    <a:pt x="7573" y="4667"/>
                    <a:pt x="7597" y="4405"/>
                  </a:cubicBezTo>
                  <a:cubicBezTo>
                    <a:pt x="7609" y="4227"/>
                    <a:pt x="7549" y="4072"/>
                    <a:pt x="7442" y="3929"/>
                  </a:cubicBezTo>
                  <a:cubicBezTo>
                    <a:pt x="7383" y="3870"/>
                    <a:pt x="7323" y="3834"/>
                    <a:pt x="7252" y="3786"/>
                  </a:cubicBezTo>
                  <a:lnTo>
                    <a:pt x="7252" y="3131"/>
                  </a:lnTo>
                  <a:cubicBezTo>
                    <a:pt x="7359" y="3072"/>
                    <a:pt x="7430" y="2965"/>
                    <a:pt x="7430" y="2834"/>
                  </a:cubicBezTo>
                  <a:lnTo>
                    <a:pt x="7430" y="2119"/>
                  </a:lnTo>
                  <a:cubicBezTo>
                    <a:pt x="7430" y="1929"/>
                    <a:pt x="7288" y="1774"/>
                    <a:pt x="7097" y="1774"/>
                  </a:cubicBezTo>
                  <a:lnTo>
                    <a:pt x="7026" y="1774"/>
                  </a:lnTo>
                  <a:cubicBezTo>
                    <a:pt x="6871" y="1298"/>
                    <a:pt x="6549" y="857"/>
                    <a:pt x="6121" y="536"/>
                  </a:cubicBezTo>
                  <a:cubicBezTo>
                    <a:pt x="5644" y="179"/>
                    <a:pt x="5049" y="0"/>
                    <a:pt x="4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 name="Google Shape;988;p46"/>
            <p:cNvSpPr/>
            <p:nvPr/>
          </p:nvSpPr>
          <p:spPr>
            <a:xfrm>
              <a:off x="6888933" y="2249319"/>
              <a:ext cx="10201" cy="78091"/>
            </a:xfrm>
            <a:custGeom>
              <a:avLst/>
              <a:gdLst/>
              <a:ahLst/>
              <a:cxnLst/>
              <a:rect l="l" t="t" r="r" b="b"/>
              <a:pathLst>
                <a:path w="322" h="2465" extrusionOk="0">
                  <a:moveTo>
                    <a:pt x="167" y="0"/>
                  </a:moveTo>
                  <a:cubicBezTo>
                    <a:pt x="72" y="0"/>
                    <a:pt x="0" y="84"/>
                    <a:pt x="0" y="167"/>
                  </a:cubicBezTo>
                  <a:lnTo>
                    <a:pt x="0" y="2298"/>
                  </a:lnTo>
                  <a:cubicBezTo>
                    <a:pt x="0" y="2381"/>
                    <a:pt x="72" y="2465"/>
                    <a:pt x="167" y="2465"/>
                  </a:cubicBezTo>
                  <a:cubicBezTo>
                    <a:pt x="250" y="2465"/>
                    <a:pt x="322" y="2381"/>
                    <a:pt x="322" y="2298"/>
                  </a:cubicBezTo>
                  <a:lnTo>
                    <a:pt x="322" y="167"/>
                  </a:lnTo>
                  <a:cubicBezTo>
                    <a:pt x="322" y="84"/>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 name="Google Shape;989;p46"/>
            <p:cNvSpPr/>
            <p:nvPr/>
          </p:nvSpPr>
          <p:spPr>
            <a:xfrm>
              <a:off x="6793133" y="2075364"/>
              <a:ext cx="22651" cy="13306"/>
            </a:xfrm>
            <a:custGeom>
              <a:avLst/>
              <a:gdLst/>
              <a:ahLst/>
              <a:cxnLst/>
              <a:rect l="l" t="t" r="r" b="b"/>
              <a:pathLst>
                <a:path w="715" h="420" extrusionOk="0">
                  <a:moveTo>
                    <a:pt x="517" y="1"/>
                  </a:moveTo>
                  <a:cubicBezTo>
                    <a:pt x="508" y="1"/>
                    <a:pt x="498" y="1"/>
                    <a:pt x="488" y="2"/>
                  </a:cubicBezTo>
                  <a:lnTo>
                    <a:pt x="131" y="98"/>
                  </a:lnTo>
                  <a:cubicBezTo>
                    <a:pt x="48" y="122"/>
                    <a:pt x="0" y="217"/>
                    <a:pt x="12" y="300"/>
                  </a:cubicBezTo>
                  <a:cubicBezTo>
                    <a:pt x="36" y="372"/>
                    <a:pt x="107" y="419"/>
                    <a:pt x="179" y="419"/>
                  </a:cubicBezTo>
                  <a:lnTo>
                    <a:pt x="226" y="419"/>
                  </a:lnTo>
                  <a:lnTo>
                    <a:pt x="584" y="336"/>
                  </a:lnTo>
                  <a:cubicBezTo>
                    <a:pt x="667" y="300"/>
                    <a:pt x="715" y="217"/>
                    <a:pt x="703" y="122"/>
                  </a:cubicBezTo>
                  <a:cubicBezTo>
                    <a:pt x="671" y="47"/>
                    <a:pt x="600" y="1"/>
                    <a:pt x="5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 name="Google Shape;990;p46"/>
            <p:cNvSpPr/>
            <p:nvPr/>
          </p:nvSpPr>
          <p:spPr>
            <a:xfrm>
              <a:off x="6859502" y="2075649"/>
              <a:ext cx="23792" cy="13401"/>
            </a:xfrm>
            <a:custGeom>
              <a:avLst/>
              <a:gdLst/>
              <a:ahLst/>
              <a:cxnLst/>
              <a:rect l="l" t="t" r="r" b="b"/>
              <a:pathLst>
                <a:path w="751" h="423" extrusionOk="0">
                  <a:moveTo>
                    <a:pt x="201" y="0"/>
                  </a:moveTo>
                  <a:cubicBezTo>
                    <a:pt x="128" y="0"/>
                    <a:pt x="57" y="54"/>
                    <a:pt x="36" y="124"/>
                  </a:cubicBezTo>
                  <a:cubicBezTo>
                    <a:pt x="1" y="220"/>
                    <a:pt x="60" y="303"/>
                    <a:pt x="155" y="339"/>
                  </a:cubicBezTo>
                  <a:lnTo>
                    <a:pt x="513" y="422"/>
                  </a:lnTo>
                  <a:lnTo>
                    <a:pt x="548" y="422"/>
                  </a:lnTo>
                  <a:cubicBezTo>
                    <a:pt x="632" y="422"/>
                    <a:pt x="691" y="386"/>
                    <a:pt x="715" y="303"/>
                  </a:cubicBezTo>
                  <a:cubicBezTo>
                    <a:pt x="751" y="220"/>
                    <a:pt x="691" y="124"/>
                    <a:pt x="596" y="101"/>
                  </a:cubicBezTo>
                  <a:lnTo>
                    <a:pt x="239" y="5"/>
                  </a:lnTo>
                  <a:cubicBezTo>
                    <a:pt x="226" y="2"/>
                    <a:pt x="213" y="0"/>
                    <a:pt x="2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1" name="Google Shape;991;p46"/>
          <p:cNvGrpSpPr/>
          <p:nvPr/>
        </p:nvGrpSpPr>
        <p:grpSpPr>
          <a:xfrm>
            <a:off x="2842070" y="2855795"/>
            <a:ext cx="1259313" cy="1541502"/>
            <a:chOff x="6685262" y="1500214"/>
            <a:chExt cx="289682" cy="354594"/>
          </a:xfrm>
          <a:solidFill>
            <a:srgbClr val="6CBDD6"/>
          </a:solidFill>
        </p:grpSpPr>
        <p:sp>
          <p:nvSpPr>
            <p:cNvPr id="992" name="Google Shape;992;p46"/>
            <p:cNvSpPr/>
            <p:nvPr/>
          </p:nvSpPr>
          <p:spPr>
            <a:xfrm>
              <a:off x="6685262" y="1500214"/>
              <a:ext cx="289682" cy="354594"/>
            </a:xfrm>
            <a:custGeom>
              <a:avLst/>
              <a:gdLst/>
              <a:ahLst/>
              <a:cxnLst/>
              <a:rect l="l" t="t" r="r" b="b"/>
              <a:pathLst>
                <a:path w="9144" h="11193" extrusionOk="0">
                  <a:moveTo>
                    <a:pt x="7037" y="3310"/>
                  </a:moveTo>
                  <a:lnTo>
                    <a:pt x="7037" y="3322"/>
                  </a:lnTo>
                  <a:lnTo>
                    <a:pt x="7037" y="3691"/>
                  </a:lnTo>
                  <a:lnTo>
                    <a:pt x="6846" y="3691"/>
                  </a:lnTo>
                  <a:cubicBezTo>
                    <a:pt x="6739" y="3691"/>
                    <a:pt x="6656" y="3608"/>
                    <a:pt x="6656" y="3501"/>
                  </a:cubicBezTo>
                  <a:lnTo>
                    <a:pt x="6656" y="3310"/>
                  </a:lnTo>
                  <a:close/>
                  <a:moveTo>
                    <a:pt x="2465" y="3322"/>
                  </a:moveTo>
                  <a:lnTo>
                    <a:pt x="2465" y="3513"/>
                  </a:lnTo>
                  <a:cubicBezTo>
                    <a:pt x="2465" y="3620"/>
                    <a:pt x="2381" y="3703"/>
                    <a:pt x="2274" y="3703"/>
                  </a:cubicBezTo>
                  <a:lnTo>
                    <a:pt x="2096" y="3703"/>
                  </a:lnTo>
                  <a:lnTo>
                    <a:pt x="2096" y="3691"/>
                  </a:lnTo>
                  <a:lnTo>
                    <a:pt x="2096" y="3322"/>
                  </a:lnTo>
                  <a:close/>
                  <a:moveTo>
                    <a:pt x="4596" y="370"/>
                  </a:moveTo>
                  <a:lnTo>
                    <a:pt x="8453" y="2989"/>
                  </a:lnTo>
                  <a:lnTo>
                    <a:pt x="3691" y="2989"/>
                  </a:lnTo>
                  <a:cubicBezTo>
                    <a:pt x="3596" y="2989"/>
                    <a:pt x="3524" y="3072"/>
                    <a:pt x="3524" y="3156"/>
                  </a:cubicBezTo>
                  <a:cubicBezTo>
                    <a:pt x="3524" y="3251"/>
                    <a:pt x="3596" y="3322"/>
                    <a:pt x="3691" y="3322"/>
                  </a:cubicBezTo>
                  <a:lnTo>
                    <a:pt x="6334" y="3322"/>
                  </a:lnTo>
                  <a:lnTo>
                    <a:pt x="6334" y="3513"/>
                  </a:lnTo>
                  <a:cubicBezTo>
                    <a:pt x="6334" y="3799"/>
                    <a:pt x="6572" y="4037"/>
                    <a:pt x="6858" y="4037"/>
                  </a:cubicBezTo>
                  <a:lnTo>
                    <a:pt x="7120" y="4037"/>
                  </a:lnTo>
                  <a:cubicBezTo>
                    <a:pt x="7203" y="4037"/>
                    <a:pt x="7275" y="4061"/>
                    <a:pt x="7334" y="4120"/>
                  </a:cubicBezTo>
                  <a:cubicBezTo>
                    <a:pt x="7394" y="4180"/>
                    <a:pt x="7406" y="4263"/>
                    <a:pt x="7406" y="4334"/>
                  </a:cubicBezTo>
                  <a:cubicBezTo>
                    <a:pt x="7394" y="4465"/>
                    <a:pt x="7263" y="4584"/>
                    <a:pt x="7108" y="4584"/>
                  </a:cubicBezTo>
                  <a:lnTo>
                    <a:pt x="7037" y="4584"/>
                  </a:lnTo>
                  <a:lnTo>
                    <a:pt x="7037" y="4572"/>
                  </a:lnTo>
                  <a:cubicBezTo>
                    <a:pt x="7037" y="4477"/>
                    <a:pt x="6965" y="4406"/>
                    <a:pt x="6870" y="4406"/>
                  </a:cubicBezTo>
                  <a:cubicBezTo>
                    <a:pt x="6787" y="4406"/>
                    <a:pt x="6715" y="4477"/>
                    <a:pt x="6715" y="4572"/>
                  </a:cubicBezTo>
                  <a:cubicBezTo>
                    <a:pt x="6715" y="5692"/>
                    <a:pt x="5846" y="6597"/>
                    <a:pt x="4763" y="6680"/>
                  </a:cubicBezTo>
                  <a:lnTo>
                    <a:pt x="4763" y="6501"/>
                  </a:lnTo>
                  <a:cubicBezTo>
                    <a:pt x="4763" y="6418"/>
                    <a:pt x="4691" y="6347"/>
                    <a:pt x="4596" y="6347"/>
                  </a:cubicBezTo>
                  <a:cubicBezTo>
                    <a:pt x="4512" y="6347"/>
                    <a:pt x="4429" y="6418"/>
                    <a:pt x="4429" y="6501"/>
                  </a:cubicBezTo>
                  <a:lnTo>
                    <a:pt x="4429" y="6680"/>
                  </a:lnTo>
                  <a:cubicBezTo>
                    <a:pt x="3346" y="6597"/>
                    <a:pt x="2488" y="5692"/>
                    <a:pt x="2488" y="4572"/>
                  </a:cubicBezTo>
                  <a:cubicBezTo>
                    <a:pt x="2488" y="4477"/>
                    <a:pt x="2405" y="4406"/>
                    <a:pt x="2322" y="4406"/>
                  </a:cubicBezTo>
                  <a:cubicBezTo>
                    <a:pt x="2226" y="4406"/>
                    <a:pt x="2155" y="4477"/>
                    <a:pt x="2155" y="4572"/>
                  </a:cubicBezTo>
                  <a:lnTo>
                    <a:pt x="2155" y="4584"/>
                  </a:lnTo>
                  <a:lnTo>
                    <a:pt x="2048" y="4584"/>
                  </a:lnTo>
                  <a:cubicBezTo>
                    <a:pt x="1976" y="4584"/>
                    <a:pt x="1905" y="4561"/>
                    <a:pt x="1845" y="4501"/>
                  </a:cubicBezTo>
                  <a:cubicBezTo>
                    <a:pt x="1786" y="4442"/>
                    <a:pt x="1774" y="4358"/>
                    <a:pt x="1774" y="4287"/>
                  </a:cubicBezTo>
                  <a:cubicBezTo>
                    <a:pt x="1786" y="4156"/>
                    <a:pt x="1917" y="4037"/>
                    <a:pt x="2072" y="4037"/>
                  </a:cubicBezTo>
                  <a:lnTo>
                    <a:pt x="2310" y="4037"/>
                  </a:lnTo>
                  <a:cubicBezTo>
                    <a:pt x="2584" y="4037"/>
                    <a:pt x="2822" y="3799"/>
                    <a:pt x="2822" y="3513"/>
                  </a:cubicBezTo>
                  <a:lnTo>
                    <a:pt x="2822" y="3322"/>
                  </a:lnTo>
                  <a:lnTo>
                    <a:pt x="3024" y="3322"/>
                  </a:lnTo>
                  <a:cubicBezTo>
                    <a:pt x="3108" y="3322"/>
                    <a:pt x="3179" y="3251"/>
                    <a:pt x="3179" y="3156"/>
                  </a:cubicBezTo>
                  <a:cubicBezTo>
                    <a:pt x="3179" y="3072"/>
                    <a:pt x="3108" y="2989"/>
                    <a:pt x="3024" y="2989"/>
                  </a:cubicBezTo>
                  <a:lnTo>
                    <a:pt x="738" y="2989"/>
                  </a:lnTo>
                  <a:lnTo>
                    <a:pt x="4596" y="370"/>
                  </a:lnTo>
                  <a:close/>
                  <a:moveTo>
                    <a:pt x="5632" y="6763"/>
                  </a:moveTo>
                  <a:lnTo>
                    <a:pt x="5632" y="7144"/>
                  </a:lnTo>
                  <a:cubicBezTo>
                    <a:pt x="5644" y="7430"/>
                    <a:pt x="5798" y="7668"/>
                    <a:pt x="6060" y="7787"/>
                  </a:cubicBezTo>
                  <a:cubicBezTo>
                    <a:pt x="5977" y="7978"/>
                    <a:pt x="5858" y="8156"/>
                    <a:pt x="5715" y="8311"/>
                  </a:cubicBezTo>
                  <a:cubicBezTo>
                    <a:pt x="5655" y="8371"/>
                    <a:pt x="5655" y="8466"/>
                    <a:pt x="5715" y="8549"/>
                  </a:cubicBezTo>
                  <a:cubicBezTo>
                    <a:pt x="5739" y="8573"/>
                    <a:pt x="5786" y="8585"/>
                    <a:pt x="5834" y="8585"/>
                  </a:cubicBezTo>
                  <a:cubicBezTo>
                    <a:pt x="5882" y="8585"/>
                    <a:pt x="5917" y="8573"/>
                    <a:pt x="5953" y="8549"/>
                  </a:cubicBezTo>
                  <a:cubicBezTo>
                    <a:pt x="6132" y="8347"/>
                    <a:pt x="6275" y="8132"/>
                    <a:pt x="6370" y="7894"/>
                  </a:cubicBezTo>
                  <a:lnTo>
                    <a:pt x="6727" y="7990"/>
                  </a:lnTo>
                  <a:cubicBezTo>
                    <a:pt x="6572" y="8394"/>
                    <a:pt x="6310" y="8763"/>
                    <a:pt x="5953" y="9037"/>
                  </a:cubicBezTo>
                  <a:cubicBezTo>
                    <a:pt x="5548" y="9335"/>
                    <a:pt x="5072" y="9502"/>
                    <a:pt x="4572" y="9502"/>
                  </a:cubicBezTo>
                  <a:cubicBezTo>
                    <a:pt x="4072" y="9502"/>
                    <a:pt x="3596" y="9335"/>
                    <a:pt x="3203" y="9049"/>
                  </a:cubicBezTo>
                  <a:cubicBezTo>
                    <a:pt x="2846" y="8787"/>
                    <a:pt x="2572" y="8406"/>
                    <a:pt x="2405" y="8013"/>
                  </a:cubicBezTo>
                  <a:lnTo>
                    <a:pt x="2762" y="7906"/>
                  </a:lnTo>
                  <a:cubicBezTo>
                    <a:pt x="2905" y="8252"/>
                    <a:pt x="3119" y="8549"/>
                    <a:pt x="3405" y="8752"/>
                  </a:cubicBezTo>
                  <a:cubicBezTo>
                    <a:pt x="3739" y="9002"/>
                    <a:pt x="4131" y="9144"/>
                    <a:pt x="4548" y="9144"/>
                  </a:cubicBezTo>
                  <a:cubicBezTo>
                    <a:pt x="4822" y="9144"/>
                    <a:pt x="5072" y="9085"/>
                    <a:pt x="5322" y="8978"/>
                  </a:cubicBezTo>
                  <a:cubicBezTo>
                    <a:pt x="5417" y="8942"/>
                    <a:pt x="5441" y="8847"/>
                    <a:pt x="5417" y="8752"/>
                  </a:cubicBezTo>
                  <a:cubicBezTo>
                    <a:pt x="5391" y="8690"/>
                    <a:pt x="5332" y="8654"/>
                    <a:pt x="5265" y="8654"/>
                  </a:cubicBezTo>
                  <a:cubicBezTo>
                    <a:pt x="5241" y="8654"/>
                    <a:pt x="5216" y="8659"/>
                    <a:pt x="5191" y="8668"/>
                  </a:cubicBezTo>
                  <a:cubicBezTo>
                    <a:pt x="4989" y="8752"/>
                    <a:pt x="4774" y="8799"/>
                    <a:pt x="4548" y="8799"/>
                  </a:cubicBezTo>
                  <a:cubicBezTo>
                    <a:pt x="3893" y="8799"/>
                    <a:pt x="3322" y="8394"/>
                    <a:pt x="3084" y="7799"/>
                  </a:cubicBezTo>
                  <a:cubicBezTo>
                    <a:pt x="3334" y="7692"/>
                    <a:pt x="3500" y="7442"/>
                    <a:pt x="3500" y="7180"/>
                  </a:cubicBezTo>
                  <a:lnTo>
                    <a:pt x="3500" y="6787"/>
                  </a:lnTo>
                  <a:cubicBezTo>
                    <a:pt x="3774" y="6918"/>
                    <a:pt x="4072" y="7013"/>
                    <a:pt x="4405" y="7025"/>
                  </a:cubicBezTo>
                  <a:lnTo>
                    <a:pt x="4405" y="7573"/>
                  </a:lnTo>
                  <a:cubicBezTo>
                    <a:pt x="4405" y="7668"/>
                    <a:pt x="4477" y="7740"/>
                    <a:pt x="4560" y="7740"/>
                  </a:cubicBezTo>
                  <a:cubicBezTo>
                    <a:pt x="4655" y="7740"/>
                    <a:pt x="4727" y="7668"/>
                    <a:pt x="4727" y="7573"/>
                  </a:cubicBezTo>
                  <a:lnTo>
                    <a:pt x="4727" y="7001"/>
                  </a:lnTo>
                  <a:cubicBezTo>
                    <a:pt x="5060" y="6978"/>
                    <a:pt x="5358" y="6894"/>
                    <a:pt x="5632" y="6763"/>
                  </a:cubicBezTo>
                  <a:close/>
                  <a:moveTo>
                    <a:pt x="4562" y="0"/>
                  </a:moveTo>
                  <a:cubicBezTo>
                    <a:pt x="4530" y="0"/>
                    <a:pt x="4501" y="12"/>
                    <a:pt x="4477" y="36"/>
                  </a:cubicBezTo>
                  <a:lnTo>
                    <a:pt x="83" y="3025"/>
                  </a:lnTo>
                  <a:cubicBezTo>
                    <a:pt x="24" y="3072"/>
                    <a:pt x="0" y="3144"/>
                    <a:pt x="24" y="3203"/>
                  </a:cubicBezTo>
                  <a:cubicBezTo>
                    <a:pt x="60" y="3263"/>
                    <a:pt x="119" y="3322"/>
                    <a:pt x="191" y="3322"/>
                  </a:cubicBezTo>
                  <a:lnTo>
                    <a:pt x="1786" y="3322"/>
                  </a:lnTo>
                  <a:lnTo>
                    <a:pt x="1786" y="3751"/>
                  </a:lnTo>
                  <a:cubicBezTo>
                    <a:pt x="1584" y="3846"/>
                    <a:pt x="1453" y="4025"/>
                    <a:pt x="1441" y="4227"/>
                  </a:cubicBezTo>
                  <a:cubicBezTo>
                    <a:pt x="1429" y="4394"/>
                    <a:pt x="1488" y="4572"/>
                    <a:pt x="1584" y="4692"/>
                  </a:cubicBezTo>
                  <a:cubicBezTo>
                    <a:pt x="1703" y="4811"/>
                    <a:pt x="1869" y="4882"/>
                    <a:pt x="2036" y="4882"/>
                  </a:cubicBezTo>
                  <a:lnTo>
                    <a:pt x="2155" y="4882"/>
                  </a:lnTo>
                  <a:cubicBezTo>
                    <a:pt x="2238" y="5573"/>
                    <a:pt x="2631" y="6180"/>
                    <a:pt x="3179" y="6549"/>
                  </a:cubicBezTo>
                  <a:lnTo>
                    <a:pt x="3179" y="7132"/>
                  </a:lnTo>
                  <a:cubicBezTo>
                    <a:pt x="3179" y="7299"/>
                    <a:pt x="3072" y="7430"/>
                    <a:pt x="2929" y="7478"/>
                  </a:cubicBezTo>
                  <a:lnTo>
                    <a:pt x="1203" y="7978"/>
                  </a:lnTo>
                  <a:cubicBezTo>
                    <a:pt x="607" y="8156"/>
                    <a:pt x="202" y="8704"/>
                    <a:pt x="202" y="9323"/>
                  </a:cubicBezTo>
                  <a:lnTo>
                    <a:pt x="202" y="11026"/>
                  </a:lnTo>
                  <a:cubicBezTo>
                    <a:pt x="202" y="11121"/>
                    <a:pt x="274" y="11192"/>
                    <a:pt x="369" y="11192"/>
                  </a:cubicBezTo>
                  <a:cubicBezTo>
                    <a:pt x="452" y="11192"/>
                    <a:pt x="536" y="11121"/>
                    <a:pt x="536" y="11026"/>
                  </a:cubicBezTo>
                  <a:lnTo>
                    <a:pt x="536" y="9323"/>
                  </a:lnTo>
                  <a:cubicBezTo>
                    <a:pt x="536" y="8847"/>
                    <a:pt x="845" y="8430"/>
                    <a:pt x="1286" y="8287"/>
                  </a:cubicBezTo>
                  <a:lnTo>
                    <a:pt x="2107" y="8049"/>
                  </a:lnTo>
                  <a:cubicBezTo>
                    <a:pt x="2286" y="8549"/>
                    <a:pt x="2596" y="8966"/>
                    <a:pt x="3012" y="9275"/>
                  </a:cubicBezTo>
                  <a:cubicBezTo>
                    <a:pt x="3429" y="9585"/>
                    <a:pt x="3905" y="9752"/>
                    <a:pt x="4417" y="9776"/>
                  </a:cubicBezTo>
                  <a:lnTo>
                    <a:pt x="4417" y="11026"/>
                  </a:lnTo>
                  <a:cubicBezTo>
                    <a:pt x="4417" y="11121"/>
                    <a:pt x="4489" y="11192"/>
                    <a:pt x="4584" y="11192"/>
                  </a:cubicBezTo>
                  <a:cubicBezTo>
                    <a:pt x="4667" y="11192"/>
                    <a:pt x="4739" y="11121"/>
                    <a:pt x="4739" y="11026"/>
                  </a:cubicBezTo>
                  <a:lnTo>
                    <a:pt x="4739" y="9776"/>
                  </a:lnTo>
                  <a:cubicBezTo>
                    <a:pt x="5263" y="9752"/>
                    <a:pt x="5739" y="9573"/>
                    <a:pt x="6156" y="9252"/>
                  </a:cubicBezTo>
                  <a:cubicBezTo>
                    <a:pt x="6560" y="8942"/>
                    <a:pt x="6870" y="8525"/>
                    <a:pt x="7049" y="8049"/>
                  </a:cubicBezTo>
                  <a:lnTo>
                    <a:pt x="7870" y="8287"/>
                  </a:lnTo>
                  <a:cubicBezTo>
                    <a:pt x="8311" y="8418"/>
                    <a:pt x="8632" y="8835"/>
                    <a:pt x="8632" y="9311"/>
                  </a:cubicBezTo>
                  <a:lnTo>
                    <a:pt x="8632" y="11026"/>
                  </a:lnTo>
                  <a:cubicBezTo>
                    <a:pt x="8632" y="11121"/>
                    <a:pt x="8703" y="11192"/>
                    <a:pt x="8787" y="11192"/>
                  </a:cubicBezTo>
                  <a:cubicBezTo>
                    <a:pt x="8882" y="11192"/>
                    <a:pt x="8954" y="11121"/>
                    <a:pt x="8954" y="11026"/>
                  </a:cubicBezTo>
                  <a:lnTo>
                    <a:pt x="8954" y="9311"/>
                  </a:lnTo>
                  <a:cubicBezTo>
                    <a:pt x="8954" y="8704"/>
                    <a:pt x="8537" y="8156"/>
                    <a:pt x="7953" y="7978"/>
                  </a:cubicBezTo>
                  <a:lnTo>
                    <a:pt x="6227" y="7466"/>
                  </a:lnTo>
                  <a:cubicBezTo>
                    <a:pt x="6084" y="7430"/>
                    <a:pt x="5977" y="7275"/>
                    <a:pt x="5977" y="7132"/>
                  </a:cubicBezTo>
                  <a:lnTo>
                    <a:pt x="5977" y="6549"/>
                  </a:lnTo>
                  <a:cubicBezTo>
                    <a:pt x="6525" y="6156"/>
                    <a:pt x="6918" y="5561"/>
                    <a:pt x="7001" y="4882"/>
                  </a:cubicBezTo>
                  <a:lnTo>
                    <a:pt x="7108" y="4882"/>
                  </a:lnTo>
                  <a:cubicBezTo>
                    <a:pt x="7441" y="4882"/>
                    <a:pt x="7703" y="4644"/>
                    <a:pt x="7739" y="4346"/>
                  </a:cubicBezTo>
                  <a:cubicBezTo>
                    <a:pt x="7751" y="4180"/>
                    <a:pt x="7691" y="4001"/>
                    <a:pt x="7584" y="3882"/>
                  </a:cubicBezTo>
                  <a:cubicBezTo>
                    <a:pt x="7525" y="3822"/>
                    <a:pt x="7465" y="3775"/>
                    <a:pt x="7394" y="3739"/>
                  </a:cubicBezTo>
                  <a:lnTo>
                    <a:pt x="7394" y="3299"/>
                  </a:lnTo>
                  <a:lnTo>
                    <a:pt x="8989" y="3299"/>
                  </a:lnTo>
                  <a:cubicBezTo>
                    <a:pt x="9061" y="3299"/>
                    <a:pt x="9120" y="3263"/>
                    <a:pt x="9144" y="3179"/>
                  </a:cubicBezTo>
                  <a:cubicBezTo>
                    <a:pt x="9132" y="3132"/>
                    <a:pt x="9108" y="3048"/>
                    <a:pt x="9049" y="3025"/>
                  </a:cubicBezTo>
                  <a:lnTo>
                    <a:pt x="4655" y="36"/>
                  </a:lnTo>
                  <a:cubicBezTo>
                    <a:pt x="4626" y="12"/>
                    <a:pt x="4593" y="0"/>
                    <a:pt x="45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 name="Google Shape;993;p46"/>
            <p:cNvSpPr/>
            <p:nvPr/>
          </p:nvSpPr>
          <p:spPr>
            <a:xfrm>
              <a:off x="6792372" y="1655984"/>
              <a:ext cx="76222" cy="38143"/>
            </a:xfrm>
            <a:custGeom>
              <a:avLst/>
              <a:gdLst/>
              <a:ahLst/>
              <a:cxnLst/>
              <a:rect l="l" t="t" r="r" b="b"/>
              <a:pathLst>
                <a:path w="2406" h="1204" extrusionOk="0">
                  <a:moveTo>
                    <a:pt x="989" y="334"/>
                  </a:moveTo>
                  <a:cubicBezTo>
                    <a:pt x="917" y="441"/>
                    <a:pt x="798" y="537"/>
                    <a:pt x="667" y="537"/>
                  </a:cubicBezTo>
                  <a:lnTo>
                    <a:pt x="334" y="537"/>
                  </a:lnTo>
                  <a:cubicBezTo>
                    <a:pt x="393" y="417"/>
                    <a:pt x="512" y="334"/>
                    <a:pt x="667" y="334"/>
                  </a:cubicBezTo>
                  <a:close/>
                  <a:moveTo>
                    <a:pt x="1727" y="334"/>
                  </a:moveTo>
                  <a:cubicBezTo>
                    <a:pt x="1858" y="334"/>
                    <a:pt x="1989" y="417"/>
                    <a:pt x="2048" y="537"/>
                  </a:cubicBezTo>
                  <a:lnTo>
                    <a:pt x="1727" y="537"/>
                  </a:lnTo>
                  <a:cubicBezTo>
                    <a:pt x="1584" y="537"/>
                    <a:pt x="1453" y="453"/>
                    <a:pt x="1393" y="334"/>
                  </a:cubicBezTo>
                  <a:close/>
                  <a:moveTo>
                    <a:pt x="679" y="1"/>
                  </a:moveTo>
                  <a:cubicBezTo>
                    <a:pt x="298" y="1"/>
                    <a:pt x="0" y="310"/>
                    <a:pt x="0" y="679"/>
                  </a:cubicBezTo>
                  <a:lnTo>
                    <a:pt x="0" y="1037"/>
                  </a:lnTo>
                  <a:cubicBezTo>
                    <a:pt x="0" y="1132"/>
                    <a:pt x="72" y="1203"/>
                    <a:pt x="155" y="1203"/>
                  </a:cubicBezTo>
                  <a:cubicBezTo>
                    <a:pt x="250" y="1203"/>
                    <a:pt x="322" y="1132"/>
                    <a:pt x="322" y="1037"/>
                  </a:cubicBezTo>
                  <a:lnTo>
                    <a:pt x="322" y="846"/>
                  </a:lnTo>
                  <a:lnTo>
                    <a:pt x="679" y="846"/>
                  </a:lnTo>
                  <a:cubicBezTo>
                    <a:pt x="893" y="846"/>
                    <a:pt x="1084" y="751"/>
                    <a:pt x="1203" y="608"/>
                  </a:cubicBezTo>
                  <a:cubicBezTo>
                    <a:pt x="1334" y="751"/>
                    <a:pt x="1512" y="846"/>
                    <a:pt x="1727" y="846"/>
                  </a:cubicBezTo>
                  <a:lnTo>
                    <a:pt x="2084" y="846"/>
                  </a:lnTo>
                  <a:lnTo>
                    <a:pt x="2084" y="1037"/>
                  </a:lnTo>
                  <a:cubicBezTo>
                    <a:pt x="2084" y="1132"/>
                    <a:pt x="2155" y="1203"/>
                    <a:pt x="2239" y="1203"/>
                  </a:cubicBezTo>
                  <a:cubicBezTo>
                    <a:pt x="2334" y="1203"/>
                    <a:pt x="2405" y="1132"/>
                    <a:pt x="2405" y="1037"/>
                  </a:cubicBezTo>
                  <a:lnTo>
                    <a:pt x="2405" y="679"/>
                  </a:lnTo>
                  <a:cubicBezTo>
                    <a:pt x="2405" y="310"/>
                    <a:pt x="2096" y="1"/>
                    <a:pt x="17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 name="Google Shape;994;p46"/>
            <p:cNvSpPr/>
            <p:nvPr/>
          </p:nvSpPr>
          <p:spPr>
            <a:xfrm>
              <a:off x="6785593" y="1622815"/>
              <a:ext cx="21891" cy="10581"/>
            </a:xfrm>
            <a:custGeom>
              <a:avLst/>
              <a:gdLst/>
              <a:ahLst/>
              <a:cxnLst/>
              <a:rect l="l" t="t" r="r" b="b"/>
              <a:pathLst>
                <a:path w="691" h="334" extrusionOk="0">
                  <a:moveTo>
                    <a:pt x="167" y="0"/>
                  </a:moveTo>
                  <a:cubicBezTo>
                    <a:pt x="72" y="0"/>
                    <a:pt x="0" y="71"/>
                    <a:pt x="0" y="167"/>
                  </a:cubicBezTo>
                  <a:cubicBezTo>
                    <a:pt x="0" y="250"/>
                    <a:pt x="72" y="333"/>
                    <a:pt x="167" y="333"/>
                  </a:cubicBezTo>
                  <a:lnTo>
                    <a:pt x="524" y="333"/>
                  </a:lnTo>
                  <a:cubicBezTo>
                    <a:pt x="607" y="333"/>
                    <a:pt x="679" y="250"/>
                    <a:pt x="679" y="167"/>
                  </a:cubicBezTo>
                  <a:cubicBezTo>
                    <a:pt x="691" y="71"/>
                    <a:pt x="607"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 name="Google Shape;995;p46"/>
            <p:cNvSpPr/>
            <p:nvPr/>
          </p:nvSpPr>
          <p:spPr>
            <a:xfrm>
              <a:off x="6852723" y="1622815"/>
              <a:ext cx="21542" cy="10581"/>
            </a:xfrm>
            <a:custGeom>
              <a:avLst/>
              <a:gdLst/>
              <a:ahLst/>
              <a:cxnLst/>
              <a:rect l="l" t="t" r="r" b="b"/>
              <a:pathLst>
                <a:path w="680" h="334" extrusionOk="0">
                  <a:moveTo>
                    <a:pt x="155" y="0"/>
                  </a:moveTo>
                  <a:cubicBezTo>
                    <a:pt x="72" y="0"/>
                    <a:pt x="0" y="71"/>
                    <a:pt x="0" y="167"/>
                  </a:cubicBezTo>
                  <a:cubicBezTo>
                    <a:pt x="0" y="250"/>
                    <a:pt x="72" y="333"/>
                    <a:pt x="155" y="333"/>
                  </a:cubicBezTo>
                  <a:lnTo>
                    <a:pt x="512" y="333"/>
                  </a:lnTo>
                  <a:cubicBezTo>
                    <a:pt x="608" y="333"/>
                    <a:pt x="679" y="250"/>
                    <a:pt x="679" y="167"/>
                  </a:cubicBezTo>
                  <a:cubicBezTo>
                    <a:pt x="679" y="71"/>
                    <a:pt x="608"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 name="Freeform 5">
            <a:extLst>
              <a:ext uri="{FF2B5EF4-FFF2-40B4-BE49-F238E27FC236}">
                <a16:creationId xmlns:a16="http://schemas.microsoft.com/office/drawing/2014/main" id="{3DD8B229-D026-011F-4BF6-97F93C7A53AC}"/>
              </a:ext>
            </a:extLst>
          </p:cNvPr>
          <p:cNvSpPr/>
          <p:nvPr/>
        </p:nvSpPr>
        <p:spPr bwMode="auto">
          <a:xfrm rot="16200000" flipH="1" flipV="1">
            <a:off x="-367950" y="356147"/>
            <a:ext cx="1203822" cy="478146"/>
          </a:xfrm>
          <a:custGeom>
            <a:avLst/>
            <a:gdLst>
              <a:gd name="T0" fmla="*/ 5233 w 5233"/>
              <a:gd name="T1" fmla="*/ 1294 h 1294"/>
              <a:gd name="T2" fmla="*/ 0 w 5233"/>
              <a:gd name="T3" fmla="*/ 1294 h 1294"/>
              <a:gd name="T4" fmla="*/ 0 w 5233"/>
              <a:gd name="T5" fmla="*/ 0 h 1294"/>
              <a:gd name="T6" fmla="*/ 3097 w 5233"/>
              <a:gd name="T7" fmla="*/ 0 h 1294"/>
              <a:gd name="T8" fmla="*/ 5233 w 5233"/>
              <a:gd name="T9" fmla="*/ 1294 h 1294"/>
            </a:gdLst>
            <a:ahLst/>
            <a:cxnLst>
              <a:cxn ang="0">
                <a:pos x="T0" y="T1"/>
              </a:cxn>
              <a:cxn ang="0">
                <a:pos x="T2" y="T3"/>
              </a:cxn>
              <a:cxn ang="0">
                <a:pos x="T4" y="T5"/>
              </a:cxn>
              <a:cxn ang="0">
                <a:pos x="T6" y="T7"/>
              </a:cxn>
              <a:cxn ang="0">
                <a:pos x="T8" y="T9"/>
              </a:cxn>
            </a:cxnLst>
            <a:rect l="0" t="0" r="r" b="b"/>
            <a:pathLst>
              <a:path w="5233" h="1294">
                <a:moveTo>
                  <a:pt x="5233" y="1294"/>
                </a:moveTo>
                <a:lnTo>
                  <a:pt x="0" y="1294"/>
                </a:lnTo>
                <a:lnTo>
                  <a:pt x="0" y="0"/>
                </a:lnTo>
                <a:lnTo>
                  <a:pt x="3097" y="0"/>
                </a:lnTo>
                <a:lnTo>
                  <a:pt x="5233" y="1294"/>
                </a:lnTo>
                <a:close/>
              </a:path>
            </a:pathLst>
          </a:custGeom>
          <a:solidFill>
            <a:srgbClr val="6096C8"/>
          </a:solidFill>
          <a:ln>
            <a:noFill/>
          </a:ln>
        </p:spPr>
        <p:txBody>
          <a:bodyPr vert="horz" wrap="square" lIns="91440" tIns="45720" rIns="91440" bIns="45720" numCol="1" anchor="t" anchorCtr="0" compatLnSpc="1">
            <a:prstTxWarp prst="textNoShape">
              <a:avLst/>
            </a:prstTxWarp>
          </a:bodyPr>
          <a:lstStyle/>
          <a:p>
            <a:endParaRPr lang="es-ES" sz="2100">
              <a:solidFill>
                <a:schemeClr val="tx1">
                  <a:lumMod val="65000"/>
                  <a:lumOff val="35000"/>
                </a:schemeClr>
              </a:solidFill>
            </a:endParaRPr>
          </a:p>
        </p:txBody>
      </p:sp>
      <p:sp>
        <p:nvSpPr>
          <p:cNvPr id="3" name="Freeform 5">
            <a:extLst>
              <a:ext uri="{FF2B5EF4-FFF2-40B4-BE49-F238E27FC236}">
                <a16:creationId xmlns:a16="http://schemas.microsoft.com/office/drawing/2014/main" id="{EF9C1C7E-FFFD-D7B1-268A-6F519C2913A9}"/>
              </a:ext>
            </a:extLst>
          </p:cNvPr>
          <p:cNvSpPr/>
          <p:nvPr/>
        </p:nvSpPr>
        <p:spPr bwMode="auto">
          <a:xfrm rot="16200000" flipH="1">
            <a:off x="8274957" y="362684"/>
            <a:ext cx="1243987" cy="494099"/>
          </a:xfrm>
          <a:custGeom>
            <a:avLst/>
            <a:gdLst>
              <a:gd name="T0" fmla="*/ 5233 w 5233"/>
              <a:gd name="T1" fmla="*/ 1294 h 1294"/>
              <a:gd name="T2" fmla="*/ 0 w 5233"/>
              <a:gd name="T3" fmla="*/ 1294 h 1294"/>
              <a:gd name="T4" fmla="*/ 0 w 5233"/>
              <a:gd name="T5" fmla="*/ 0 h 1294"/>
              <a:gd name="T6" fmla="*/ 3097 w 5233"/>
              <a:gd name="T7" fmla="*/ 0 h 1294"/>
              <a:gd name="T8" fmla="*/ 5233 w 5233"/>
              <a:gd name="T9" fmla="*/ 1294 h 1294"/>
            </a:gdLst>
            <a:ahLst/>
            <a:cxnLst>
              <a:cxn ang="0">
                <a:pos x="T0" y="T1"/>
              </a:cxn>
              <a:cxn ang="0">
                <a:pos x="T2" y="T3"/>
              </a:cxn>
              <a:cxn ang="0">
                <a:pos x="T4" y="T5"/>
              </a:cxn>
              <a:cxn ang="0">
                <a:pos x="T6" y="T7"/>
              </a:cxn>
              <a:cxn ang="0">
                <a:pos x="T8" y="T9"/>
              </a:cxn>
            </a:cxnLst>
            <a:rect l="0" t="0" r="r" b="b"/>
            <a:pathLst>
              <a:path w="5233" h="1294">
                <a:moveTo>
                  <a:pt x="5233" y="1294"/>
                </a:moveTo>
                <a:lnTo>
                  <a:pt x="0" y="1294"/>
                </a:lnTo>
                <a:lnTo>
                  <a:pt x="0" y="0"/>
                </a:lnTo>
                <a:lnTo>
                  <a:pt x="3097" y="0"/>
                </a:lnTo>
                <a:lnTo>
                  <a:pt x="5233" y="1294"/>
                </a:lnTo>
                <a:close/>
              </a:path>
            </a:pathLst>
          </a:custGeom>
          <a:solidFill>
            <a:srgbClr val="6096C8"/>
          </a:solidFill>
          <a:ln>
            <a:noFill/>
          </a:ln>
        </p:spPr>
        <p:txBody>
          <a:bodyPr vert="horz" wrap="square" lIns="91440" tIns="45720" rIns="91440" bIns="45720" numCol="1" anchor="t" anchorCtr="0" compatLnSpc="1">
            <a:prstTxWarp prst="textNoShape">
              <a:avLst/>
            </a:prstTxWarp>
          </a:bodyPr>
          <a:lstStyle/>
          <a:p>
            <a:endParaRPr lang="es-ES" sz="2100">
              <a:solidFill>
                <a:schemeClr val="tx1">
                  <a:lumMod val="65000"/>
                  <a:lumOff val="35000"/>
                </a:schemeClr>
              </a:solidFill>
            </a:endParaRPr>
          </a:p>
        </p:txBody>
      </p:sp>
    </p:spTree>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Shape 1011"/>
        <p:cNvGrpSpPr/>
        <p:nvPr/>
      </p:nvGrpSpPr>
      <p:grpSpPr>
        <a:xfrm>
          <a:off x="0" y="0"/>
          <a:ext cx="0" cy="0"/>
          <a:chOff x="0" y="0"/>
          <a:chExt cx="0" cy="0"/>
        </a:xfrm>
      </p:grpSpPr>
      <p:sp>
        <p:nvSpPr>
          <p:cNvPr id="1013" name="Google Shape;1013;p49"/>
          <p:cNvSpPr txBox="1">
            <a:spLocks noGrp="1"/>
          </p:cNvSpPr>
          <p:nvPr>
            <p:ph type="title" idx="15"/>
          </p:nvPr>
        </p:nvSpPr>
        <p:spPr>
          <a:xfrm>
            <a:off x="520504" y="857622"/>
            <a:ext cx="7719300" cy="482400"/>
          </a:xfrm>
          <a:prstGeom prst="rect">
            <a:avLst/>
          </a:prstGeom>
        </p:spPr>
        <p:txBody>
          <a:bodyPr spcFirstLastPara="1" wrap="square" lIns="91425" tIns="0" rIns="91425" bIns="0" anchor="ctr" anchorCtr="0">
            <a:noAutofit/>
          </a:bodyPr>
          <a:lstStyle/>
          <a:p>
            <a:pPr marL="0" lvl="0" indent="0" algn="ctr" rtl="0">
              <a:spcBef>
                <a:spcPts val="0"/>
              </a:spcBef>
              <a:spcAft>
                <a:spcPts val="0"/>
              </a:spcAft>
              <a:buNone/>
            </a:pPr>
            <a:r>
              <a:rPr lang="en" sz="5400" dirty="0"/>
              <a:t>9,200,000 </a:t>
            </a:r>
            <a:r>
              <a:rPr lang="en" sz="6000" dirty="0"/>
              <a:t>km²</a:t>
            </a:r>
            <a:endParaRPr sz="6000" dirty="0"/>
          </a:p>
        </p:txBody>
      </p:sp>
      <p:sp>
        <p:nvSpPr>
          <p:cNvPr id="1012" name="Google Shape;1012;p49"/>
          <p:cNvSpPr txBox="1">
            <a:spLocks noGrp="1"/>
          </p:cNvSpPr>
          <p:nvPr>
            <p:ph type="title" idx="4294967295"/>
          </p:nvPr>
        </p:nvSpPr>
        <p:spPr>
          <a:xfrm>
            <a:off x="520504" y="29040"/>
            <a:ext cx="7718425" cy="4826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dirty="0">
                <a:solidFill>
                  <a:schemeClr val="accent1"/>
                </a:solidFill>
              </a:rPr>
              <a:t>Big Numbers</a:t>
            </a:r>
            <a:endParaRPr dirty="0">
              <a:solidFill>
                <a:schemeClr val="accent1"/>
              </a:solidFill>
            </a:endParaRPr>
          </a:p>
        </p:txBody>
      </p:sp>
      <p:sp>
        <p:nvSpPr>
          <p:cNvPr id="1014" name="Google Shape;1014;p49"/>
          <p:cNvSpPr txBox="1">
            <a:spLocks noGrp="1"/>
          </p:cNvSpPr>
          <p:nvPr>
            <p:ph type="subTitle" idx="4294967295"/>
          </p:nvPr>
        </p:nvSpPr>
        <p:spPr>
          <a:xfrm>
            <a:off x="1423015" y="2061454"/>
            <a:ext cx="3678238" cy="271463"/>
          </a:xfrm>
          <a:prstGeom prst="rect">
            <a:avLst/>
          </a:prstGeom>
        </p:spPr>
        <p:txBody>
          <a:bodyPr spcFirstLastPara="1" wrap="square" lIns="91425" tIns="0" rIns="91425" bIns="0" anchor="ctr" anchorCtr="0">
            <a:noAutofit/>
          </a:bodyPr>
          <a:lstStyle/>
          <a:p>
            <a:pPr marL="0" lvl="0" indent="0" algn="ctr" rtl="0">
              <a:spcBef>
                <a:spcPts val="0"/>
              </a:spcBef>
              <a:spcAft>
                <a:spcPts val="0"/>
              </a:spcAft>
              <a:buNone/>
            </a:pPr>
            <a:r>
              <a:rPr lang="en"/>
              <a:t>is the area covered by the Sahara</a:t>
            </a:r>
            <a:endParaRPr/>
          </a:p>
        </p:txBody>
      </p:sp>
      <p:sp>
        <p:nvSpPr>
          <p:cNvPr id="1015" name="Google Shape;1015;p49"/>
          <p:cNvSpPr txBox="1">
            <a:spLocks noGrp="1"/>
          </p:cNvSpPr>
          <p:nvPr>
            <p:ph type="title" idx="4294967295"/>
          </p:nvPr>
        </p:nvSpPr>
        <p:spPr>
          <a:xfrm>
            <a:off x="1423015" y="2683754"/>
            <a:ext cx="3678238" cy="346075"/>
          </a:xfrm>
          <a:prstGeom prst="rect">
            <a:avLst/>
          </a:prstGeom>
        </p:spPr>
        <p:txBody>
          <a:bodyPr spcFirstLastPara="1" wrap="square" lIns="91425" tIns="0" rIns="91425" bIns="0" anchor="ctr" anchorCtr="0">
            <a:noAutofit/>
          </a:bodyPr>
          <a:lstStyle/>
          <a:p>
            <a:pPr marL="0" lvl="0" indent="0" algn="ctr" rtl="0">
              <a:spcBef>
                <a:spcPts val="0"/>
              </a:spcBef>
              <a:spcAft>
                <a:spcPts val="0"/>
              </a:spcAft>
              <a:buNone/>
            </a:pPr>
            <a:r>
              <a:rPr lang="en"/>
              <a:t>15 mm</a:t>
            </a:r>
            <a:endParaRPr/>
          </a:p>
        </p:txBody>
      </p:sp>
      <p:sp>
        <p:nvSpPr>
          <p:cNvPr id="1016" name="Google Shape;1016;p49"/>
          <p:cNvSpPr txBox="1">
            <a:spLocks noGrp="1"/>
          </p:cNvSpPr>
          <p:nvPr>
            <p:ph type="subTitle" idx="4294967295"/>
          </p:nvPr>
        </p:nvSpPr>
        <p:spPr>
          <a:xfrm>
            <a:off x="1423015" y="3074279"/>
            <a:ext cx="3678238" cy="271463"/>
          </a:xfrm>
          <a:prstGeom prst="rect">
            <a:avLst/>
          </a:prstGeom>
        </p:spPr>
        <p:txBody>
          <a:bodyPr spcFirstLastPara="1" wrap="square" lIns="91425" tIns="0" rIns="91425" bIns="0" anchor="ctr" anchorCtr="0">
            <a:noAutofit/>
          </a:bodyPr>
          <a:lstStyle/>
          <a:p>
            <a:pPr marL="0" lvl="0" indent="0" algn="ctr" rtl="0">
              <a:spcBef>
                <a:spcPts val="0"/>
              </a:spcBef>
              <a:spcAft>
                <a:spcPts val="0"/>
              </a:spcAft>
              <a:buNone/>
            </a:pPr>
            <a:r>
              <a:rPr lang="en"/>
              <a:t>average rainfall per year in the Atacama Desert</a:t>
            </a:r>
            <a:endParaRPr/>
          </a:p>
        </p:txBody>
      </p:sp>
      <p:sp>
        <p:nvSpPr>
          <p:cNvPr id="1017" name="Google Shape;1017;p49"/>
          <p:cNvSpPr txBox="1">
            <a:spLocks noGrp="1"/>
          </p:cNvSpPr>
          <p:nvPr>
            <p:ph type="title" idx="4294967295"/>
          </p:nvPr>
        </p:nvSpPr>
        <p:spPr>
          <a:xfrm>
            <a:off x="1423015" y="3698167"/>
            <a:ext cx="3678238" cy="344487"/>
          </a:xfrm>
          <a:prstGeom prst="rect">
            <a:avLst/>
          </a:prstGeom>
        </p:spPr>
        <p:txBody>
          <a:bodyPr spcFirstLastPara="1" wrap="square" lIns="91425" tIns="0" rIns="91425" bIns="0" anchor="ctr" anchorCtr="0">
            <a:noAutofit/>
          </a:bodyPr>
          <a:lstStyle/>
          <a:p>
            <a:pPr marL="0" lvl="0" indent="0" algn="ctr" rtl="0">
              <a:spcBef>
                <a:spcPts val="0"/>
              </a:spcBef>
              <a:spcAft>
                <a:spcPts val="0"/>
              </a:spcAft>
              <a:buNone/>
            </a:pPr>
            <a:r>
              <a:rPr lang="en" dirty="0"/>
              <a:t>67,700 people</a:t>
            </a:r>
            <a:endParaRPr dirty="0"/>
          </a:p>
        </p:txBody>
      </p:sp>
      <p:sp>
        <p:nvSpPr>
          <p:cNvPr id="1018" name="Google Shape;1018;p49"/>
          <p:cNvSpPr txBox="1">
            <a:spLocks noGrp="1"/>
          </p:cNvSpPr>
          <p:nvPr>
            <p:ph type="subTitle" idx="4294967295"/>
          </p:nvPr>
        </p:nvSpPr>
        <p:spPr>
          <a:xfrm>
            <a:off x="1423015" y="4088692"/>
            <a:ext cx="3678238" cy="271462"/>
          </a:xfrm>
          <a:prstGeom prst="rect">
            <a:avLst/>
          </a:prstGeom>
        </p:spPr>
        <p:txBody>
          <a:bodyPr spcFirstLastPara="1" wrap="square" lIns="91425" tIns="0" rIns="91425" bIns="0" anchor="ctr" anchorCtr="0">
            <a:noAutofit/>
          </a:bodyPr>
          <a:lstStyle/>
          <a:p>
            <a:pPr marL="0" lvl="0" indent="0" algn="ctr" rtl="0">
              <a:spcBef>
                <a:spcPts val="0"/>
              </a:spcBef>
              <a:spcAft>
                <a:spcPts val="0"/>
              </a:spcAft>
              <a:buNone/>
            </a:pPr>
            <a:r>
              <a:rPr lang="en"/>
              <a:t>live in the Kharga Oasis</a:t>
            </a:r>
            <a:endParaRPr/>
          </a:p>
        </p:txBody>
      </p:sp>
      <p:grpSp>
        <p:nvGrpSpPr>
          <p:cNvPr id="1019" name="Google Shape;1019;p49"/>
          <p:cNvGrpSpPr/>
          <p:nvPr/>
        </p:nvGrpSpPr>
        <p:grpSpPr>
          <a:xfrm>
            <a:off x="6112250" y="2006600"/>
            <a:ext cx="2808273" cy="3032132"/>
            <a:chOff x="5031016" y="970325"/>
            <a:chExt cx="2966381" cy="3202843"/>
          </a:xfrm>
        </p:grpSpPr>
        <p:sp>
          <p:nvSpPr>
            <p:cNvPr id="1020" name="Google Shape;1020;p49"/>
            <p:cNvSpPr/>
            <p:nvPr/>
          </p:nvSpPr>
          <p:spPr>
            <a:xfrm>
              <a:off x="5031016" y="3945652"/>
              <a:ext cx="2966381" cy="227516"/>
            </a:xfrm>
            <a:custGeom>
              <a:avLst/>
              <a:gdLst/>
              <a:ahLst/>
              <a:cxnLst/>
              <a:rect l="l" t="t" r="r" b="b"/>
              <a:pathLst>
                <a:path w="309802" h="18753" extrusionOk="0">
                  <a:moveTo>
                    <a:pt x="154901" y="1"/>
                  </a:moveTo>
                  <a:cubicBezTo>
                    <a:pt x="113812" y="1"/>
                    <a:pt x="74415" y="989"/>
                    <a:pt x="45363" y="2751"/>
                  </a:cubicBezTo>
                  <a:cubicBezTo>
                    <a:pt x="16312" y="4501"/>
                    <a:pt x="1" y="6894"/>
                    <a:pt x="1" y="9383"/>
                  </a:cubicBezTo>
                  <a:cubicBezTo>
                    <a:pt x="1" y="11859"/>
                    <a:pt x="16312" y="14252"/>
                    <a:pt x="45363" y="16003"/>
                  </a:cubicBezTo>
                  <a:cubicBezTo>
                    <a:pt x="74415" y="17765"/>
                    <a:pt x="113812" y="18753"/>
                    <a:pt x="154901" y="18753"/>
                  </a:cubicBezTo>
                  <a:cubicBezTo>
                    <a:pt x="195977" y="18753"/>
                    <a:pt x="235387" y="17765"/>
                    <a:pt x="264438" y="16003"/>
                  </a:cubicBezTo>
                  <a:cubicBezTo>
                    <a:pt x="293478" y="14252"/>
                    <a:pt x="309801" y="11859"/>
                    <a:pt x="309801" y="9383"/>
                  </a:cubicBezTo>
                  <a:cubicBezTo>
                    <a:pt x="309801" y="6894"/>
                    <a:pt x="293478" y="4501"/>
                    <a:pt x="264438" y="2751"/>
                  </a:cubicBezTo>
                  <a:cubicBezTo>
                    <a:pt x="235387" y="989"/>
                    <a:pt x="195977" y="1"/>
                    <a:pt x="154901" y="1"/>
                  </a:cubicBezTo>
                  <a:close/>
                </a:path>
              </a:pathLst>
            </a:custGeom>
            <a:solidFill>
              <a:srgbClr val="E9E5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21" name="Google Shape;1021;p49"/>
            <p:cNvGrpSpPr/>
            <p:nvPr/>
          </p:nvGrpSpPr>
          <p:grpSpPr>
            <a:xfrm>
              <a:off x="5189469" y="970325"/>
              <a:ext cx="936505" cy="3097589"/>
              <a:chOff x="2375275" y="2709400"/>
              <a:chExt cx="562000" cy="1858875"/>
            </a:xfrm>
          </p:grpSpPr>
          <p:sp>
            <p:nvSpPr>
              <p:cNvPr id="1022" name="Google Shape;1022;p49"/>
              <p:cNvSpPr/>
              <p:nvPr/>
            </p:nvSpPr>
            <p:spPr>
              <a:xfrm>
                <a:off x="2738725" y="4520650"/>
                <a:ext cx="80675" cy="34950"/>
              </a:xfrm>
              <a:custGeom>
                <a:avLst/>
                <a:gdLst/>
                <a:ahLst/>
                <a:cxnLst/>
                <a:rect l="l" t="t" r="r" b="b"/>
                <a:pathLst>
                  <a:path w="3227" h="1398" extrusionOk="0">
                    <a:moveTo>
                      <a:pt x="2469" y="0"/>
                    </a:moveTo>
                    <a:cubicBezTo>
                      <a:pt x="2162" y="0"/>
                      <a:pt x="1781" y="58"/>
                      <a:pt x="1393" y="190"/>
                    </a:cubicBezTo>
                    <a:cubicBezTo>
                      <a:pt x="893" y="345"/>
                      <a:pt x="512" y="654"/>
                      <a:pt x="298" y="904"/>
                    </a:cubicBezTo>
                    <a:cubicBezTo>
                      <a:pt x="72" y="1166"/>
                      <a:pt x="0" y="1369"/>
                      <a:pt x="48" y="1393"/>
                    </a:cubicBezTo>
                    <a:cubicBezTo>
                      <a:pt x="52" y="1396"/>
                      <a:pt x="56" y="1398"/>
                      <a:pt x="62" y="1398"/>
                    </a:cubicBezTo>
                    <a:cubicBezTo>
                      <a:pt x="113" y="1398"/>
                      <a:pt x="250" y="1256"/>
                      <a:pt x="465" y="1095"/>
                    </a:cubicBezTo>
                    <a:cubicBezTo>
                      <a:pt x="715" y="904"/>
                      <a:pt x="1072" y="666"/>
                      <a:pt x="1513" y="523"/>
                    </a:cubicBezTo>
                    <a:cubicBezTo>
                      <a:pt x="1965" y="381"/>
                      <a:pt x="2382" y="297"/>
                      <a:pt x="2691" y="261"/>
                    </a:cubicBezTo>
                    <a:cubicBezTo>
                      <a:pt x="3001" y="226"/>
                      <a:pt x="3203" y="226"/>
                      <a:pt x="3215" y="178"/>
                    </a:cubicBezTo>
                    <a:cubicBezTo>
                      <a:pt x="3227" y="131"/>
                      <a:pt x="3025" y="35"/>
                      <a:pt x="2691" y="11"/>
                    </a:cubicBezTo>
                    <a:cubicBezTo>
                      <a:pt x="2623" y="4"/>
                      <a:pt x="2548" y="0"/>
                      <a:pt x="2469" y="0"/>
                    </a:cubicBezTo>
                    <a:close/>
                  </a:path>
                </a:pathLst>
              </a:custGeom>
              <a:solidFill>
                <a:srgbClr val="FF55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 name="Google Shape;1023;p49"/>
              <p:cNvSpPr/>
              <p:nvPr/>
            </p:nvSpPr>
            <p:spPr>
              <a:xfrm>
                <a:off x="2655675" y="4457500"/>
                <a:ext cx="186650" cy="97075"/>
              </a:xfrm>
              <a:custGeom>
                <a:avLst/>
                <a:gdLst/>
                <a:ahLst/>
                <a:cxnLst/>
                <a:rect l="l" t="t" r="r" b="b"/>
                <a:pathLst>
                  <a:path w="7466" h="3883" extrusionOk="0">
                    <a:moveTo>
                      <a:pt x="3874" y="0"/>
                    </a:moveTo>
                    <a:cubicBezTo>
                      <a:pt x="3487" y="0"/>
                      <a:pt x="2496" y="419"/>
                      <a:pt x="2477" y="632"/>
                    </a:cubicBezTo>
                    <a:cubicBezTo>
                      <a:pt x="2453" y="775"/>
                      <a:pt x="2691" y="1573"/>
                      <a:pt x="2691" y="1573"/>
                    </a:cubicBezTo>
                    <a:cubicBezTo>
                      <a:pt x="2513" y="1728"/>
                      <a:pt x="2275" y="1883"/>
                      <a:pt x="1977" y="1978"/>
                    </a:cubicBezTo>
                    <a:cubicBezTo>
                      <a:pt x="1898" y="2001"/>
                      <a:pt x="1811" y="2011"/>
                      <a:pt x="1720" y="2011"/>
                    </a:cubicBezTo>
                    <a:cubicBezTo>
                      <a:pt x="1062" y="2011"/>
                      <a:pt x="179" y="1478"/>
                      <a:pt x="179" y="1478"/>
                    </a:cubicBezTo>
                    <a:lnTo>
                      <a:pt x="1" y="3883"/>
                    </a:lnTo>
                    <a:lnTo>
                      <a:pt x="7204" y="3883"/>
                    </a:lnTo>
                    <a:cubicBezTo>
                      <a:pt x="7204" y="3883"/>
                      <a:pt x="7466" y="2859"/>
                      <a:pt x="6704" y="2680"/>
                    </a:cubicBezTo>
                    <a:cubicBezTo>
                      <a:pt x="5323" y="2347"/>
                      <a:pt x="4489" y="1978"/>
                      <a:pt x="3977" y="1668"/>
                    </a:cubicBezTo>
                    <a:cubicBezTo>
                      <a:pt x="3977" y="1668"/>
                      <a:pt x="4108" y="632"/>
                      <a:pt x="4025" y="73"/>
                    </a:cubicBezTo>
                    <a:cubicBezTo>
                      <a:pt x="4018" y="22"/>
                      <a:pt x="3962" y="0"/>
                      <a:pt x="3874" y="0"/>
                    </a:cubicBezTo>
                    <a:close/>
                  </a:path>
                </a:pathLst>
              </a:custGeom>
              <a:solidFill>
                <a:srgbClr val="66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 name="Google Shape;1024;p49"/>
              <p:cNvSpPr/>
              <p:nvPr/>
            </p:nvSpPr>
            <p:spPr>
              <a:xfrm>
                <a:off x="2650625" y="4551575"/>
                <a:ext cx="185150" cy="16700"/>
              </a:xfrm>
              <a:custGeom>
                <a:avLst/>
                <a:gdLst/>
                <a:ahLst/>
                <a:cxnLst/>
                <a:rect l="l" t="t" r="r" b="b"/>
                <a:pathLst>
                  <a:path w="7406" h="668" extrusionOk="0">
                    <a:moveTo>
                      <a:pt x="203" y="1"/>
                    </a:moveTo>
                    <a:lnTo>
                      <a:pt x="0" y="668"/>
                    </a:lnTo>
                    <a:lnTo>
                      <a:pt x="7323" y="668"/>
                    </a:lnTo>
                    <a:lnTo>
                      <a:pt x="7406" y="1"/>
                    </a:lnTo>
                    <a:close/>
                  </a:path>
                </a:pathLst>
              </a:custGeom>
              <a:solidFill>
                <a:srgbClr val="66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 name="Google Shape;1025;p49"/>
              <p:cNvSpPr/>
              <p:nvPr/>
            </p:nvSpPr>
            <p:spPr>
              <a:xfrm>
                <a:off x="2383925" y="4551575"/>
                <a:ext cx="124725" cy="16700"/>
              </a:xfrm>
              <a:custGeom>
                <a:avLst/>
                <a:gdLst/>
                <a:ahLst/>
                <a:cxnLst/>
                <a:rect l="l" t="t" r="r" b="b"/>
                <a:pathLst>
                  <a:path w="4989" h="668" extrusionOk="0">
                    <a:moveTo>
                      <a:pt x="203" y="1"/>
                    </a:moveTo>
                    <a:lnTo>
                      <a:pt x="0" y="668"/>
                    </a:lnTo>
                    <a:lnTo>
                      <a:pt x="4906" y="668"/>
                    </a:lnTo>
                    <a:lnTo>
                      <a:pt x="4989" y="1"/>
                    </a:lnTo>
                    <a:close/>
                  </a:path>
                </a:pathLst>
              </a:custGeom>
              <a:solidFill>
                <a:srgbClr val="66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 name="Google Shape;1026;p49"/>
              <p:cNvSpPr/>
              <p:nvPr/>
            </p:nvSpPr>
            <p:spPr>
              <a:xfrm>
                <a:off x="2388975" y="4466675"/>
                <a:ext cx="126825" cy="87900"/>
              </a:xfrm>
              <a:custGeom>
                <a:avLst/>
                <a:gdLst/>
                <a:ahLst/>
                <a:cxnLst/>
                <a:rect l="l" t="t" r="r" b="b"/>
                <a:pathLst>
                  <a:path w="5073" h="3516" extrusionOk="0">
                    <a:moveTo>
                      <a:pt x="2494" y="1"/>
                    </a:moveTo>
                    <a:cubicBezTo>
                      <a:pt x="2162" y="1"/>
                      <a:pt x="1882" y="19"/>
                      <a:pt x="1787" y="75"/>
                    </a:cubicBezTo>
                    <a:cubicBezTo>
                      <a:pt x="1501" y="230"/>
                      <a:pt x="1846" y="1242"/>
                      <a:pt x="1846" y="1242"/>
                    </a:cubicBezTo>
                    <a:cubicBezTo>
                      <a:pt x="1846" y="1242"/>
                      <a:pt x="1560" y="1623"/>
                      <a:pt x="905" y="2206"/>
                    </a:cubicBezTo>
                    <a:cubicBezTo>
                      <a:pt x="239" y="2790"/>
                      <a:pt x="1" y="3516"/>
                      <a:pt x="1" y="3516"/>
                    </a:cubicBezTo>
                    <a:lnTo>
                      <a:pt x="4787" y="3516"/>
                    </a:lnTo>
                    <a:cubicBezTo>
                      <a:pt x="4787" y="3516"/>
                      <a:pt x="5073" y="1730"/>
                      <a:pt x="5025" y="1647"/>
                    </a:cubicBezTo>
                    <a:cubicBezTo>
                      <a:pt x="4965" y="1563"/>
                      <a:pt x="3846" y="1563"/>
                      <a:pt x="3751" y="1492"/>
                    </a:cubicBezTo>
                    <a:cubicBezTo>
                      <a:pt x="3656" y="1420"/>
                      <a:pt x="4025" y="75"/>
                      <a:pt x="4025" y="75"/>
                    </a:cubicBezTo>
                    <a:cubicBezTo>
                      <a:pt x="4025" y="75"/>
                      <a:pt x="3157" y="1"/>
                      <a:pt x="2494" y="1"/>
                    </a:cubicBezTo>
                    <a:close/>
                  </a:path>
                </a:pathLst>
              </a:custGeom>
              <a:solidFill>
                <a:srgbClr val="66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 name="Google Shape;1027;p49"/>
              <p:cNvSpPr/>
              <p:nvPr/>
            </p:nvSpPr>
            <p:spPr>
              <a:xfrm>
                <a:off x="2551800" y="2943650"/>
                <a:ext cx="241425" cy="217900"/>
              </a:xfrm>
              <a:custGeom>
                <a:avLst/>
                <a:gdLst/>
                <a:ahLst/>
                <a:cxnLst/>
                <a:rect l="l" t="t" r="r" b="b"/>
                <a:pathLst>
                  <a:path w="9657" h="8716" extrusionOk="0">
                    <a:moveTo>
                      <a:pt x="0" y="0"/>
                    </a:moveTo>
                    <a:lnTo>
                      <a:pt x="0" y="8716"/>
                    </a:lnTo>
                    <a:lnTo>
                      <a:pt x="9656" y="8716"/>
                    </a:lnTo>
                    <a:lnTo>
                      <a:pt x="9656" y="0"/>
                    </a:lnTo>
                    <a:close/>
                  </a:path>
                </a:pathLst>
              </a:custGeom>
              <a:solidFill>
                <a:srgbClr val="EFCB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 name="Google Shape;1028;p49"/>
              <p:cNvSpPr/>
              <p:nvPr/>
            </p:nvSpPr>
            <p:spPr>
              <a:xfrm>
                <a:off x="2437800" y="3412450"/>
                <a:ext cx="89900" cy="89925"/>
              </a:xfrm>
              <a:custGeom>
                <a:avLst/>
                <a:gdLst/>
                <a:ahLst/>
                <a:cxnLst/>
                <a:rect l="l" t="t" r="r" b="b"/>
                <a:pathLst>
                  <a:path w="3596" h="3597" extrusionOk="0">
                    <a:moveTo>
                      <a:pt x="1798" y="1"/>
                    </a:moveTo>
                    <a:cubicBezTo>
                      <a:pt x="810" y="1"/>
                      <a:pt x="0" y="810"/>
                      <a:pt x="0" y="1799"/>
                    </a:cubicBezTo>
                    <a:cubicBezTo>
                      <a:pt x="0" y="2787"/>
                      <a:pt x="810" y="3596"/>
                      <a:pt x="1798" y="3596"/>
                    </a:cubicBezTo>
                    <a:cubicBezTo>
                      <a:pt x="2786" y="3596"/>
                      <a:pt x="3596" y="2787"/>
                      <a:pt x="3596" y="1799"/>
                    </a:cubicBezTo>
                    <a:cubicBezTo>
                      <a:pt x="3596" y="810"/>
                      <a:pt x="2786" y="1"/>
                      <a:pt x="1798" y="1"/>
                    </a:cubicBezTo>
                    <a:close/>
                  </a:path>
                </a:pathLst>
              </a:custGeom>
              <a:solidFill>
                <a:srgbClr val="E88D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 name="Google Shape;1029;p49"/>
              <p:cNvSpPr/>
              <p:nvPr/>
            </p:nvSpPr>
            <p:spPr>
              <a:xfrm>
                <a:off x="2397600" y="3652375"/>
                <a:ext cx="46775" cy="46750"/>
              </a:xfrm>
              <a:custGeom>
                <a:avLst/>
                <a:gdLst/>
                <a:ahLst/>
                <a:cxnLst/>
                <a:rect l="l" t="t" r="r" b="b"/>
                <a:pathLst>
                  <a:path w="1871" h="1870" extrusionOk="0">
                    <a:moveTo>
                      <a:pt x="930" y="0"/>
                    </a:moveTo>
                    <a:cubicBezTo>
                      <a:pt x="418" y="0"/>
                      <a:pt x="1" y="417"/>
                      <a:pt x="1" y="929"/>
                    </a:cubicBezTo>
                    <a:cubicBezTo>
                      <a:pt x="1" y="1453"/>
                      <a:pt x="418" y="1869"/>
                      <a:pt x="930" y="1869"/>
                    </a:cubicBezTo>
                    <a:cubicBezTo>
                      <a:pt x="1453" y="1869"/>
                      <a:pt x="1870" y="1453"/>
                      <a:pt x="1870" y="929"/>
                    </a:cubicBezTo>
                    <a:cubicBezTo>
                      <a:pt x="1870" y="417"/>
                      <a:pt x="1453" y="0"/>
                      <a:pt x="930" y="0"/>
                    </a:cubicBezTo>
                    <a:close/>
                  </a:path>
                </a:pathLst>
              </a:custGeom>
              <a:solidFill>
                <a:srgbClr val="E88D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 name="Google Shape;1030;p49"/>
              <p:cNvSpPr/>
              <p:nvPr/>
            </p:nvSpPr>
            <p:spPr>
              <a:xfrm>
                <a:off x="2437800" y="3412450"/>
                <a:ext cx="89900" cy="89925"/>
              </a:xfrm>
              <a:custGeom>
                <a:avLst/>
                <a:gdLst/>
                <a:ahLst/>
                <a:cxnLst/>
                <a:rect l="l" t="t" r="r" b="b"/>
                <a:pathLst>
                  <a:path w="3596" h="3597" extrusionOk="0">
                    <a:moveTo>
                      <a:pt x="1798" y="1"/>
                    </a:moveTo>
                    <a:cubicBezTo>
                      <a:pt x="810" y="1"/>
                      <a:pt x="0" y="810"/>
                      <a:pt x="0" y="1799"/>
                    </a:cubicBezTo>
                    <a:cubicBezTo>
                      <a:pt x="0" y="2787"/>
                      <a:pt x="810" y="3596"/>
                      <a:pt x="1798" y="3596"/>
                    </a:cubicBezTo>
                    <a:cubicBezTo>
                      <a:pt x="2786" y="3596"/>
                      <a:pt x="3596" y="2787"/>
                      <a:pt x="3596" y="1799"/>
                    </a:cubicBezTo>
                    <a:cubicBezTo>
                      <a:pt x="3596" y="810"/>
                      <a:pt x="2786" y="1"/>
                      <a:pt x="1798" y="1"/>
                    </a:cubicBezTo>
                    <a:close/>
                  </a:path>
                </a:pathLst>
              </a:custGeom>
              <a:solidFill>
                <a:srgbClr val="E88D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 name="Google Shape;1031;p49"/>
              <p:cNvSpPr/>
              <p:nvPr/>
            </p:nvSpPr>
            <p:spPr>
              <a:xfrm>
                <a:off x="2397600" y="3652375"/>
                <a:ext cx="46775" cy="46750"/>
              </a:xfrm>
              <a:custGeom>
                <a:avLst/>
                <a:gdLst/>
                <a:ahLst/>
                <a:cxnLst/>
                <a:rect l="l" t="t" r="r" b="b"/>
                <a:pathLst>
                  <a:path w="1871" h="1870" extrusionOk="0">
                    <a:moveTo>
                      <a:pt x="930" y="0"/>
                    </a:moveTo>
                    <a:cubicBezTo>
                      <a:pt x="418" y="0"/>
                      <a:pt x="1" y="417"/>
                      <a:pt x="1" y="929"/>
                    </a:cubicBezTo>
                    <a:cubicBezTo>
                      <a:pt x="1" y="1453"/>
                      <a:pt x="418" y="1869"/>
                      <a:pt x="930" y="1869"/>
                    </a:cubicBezTo>
                    <a:cubicBezTo>
                      <a:pt x="1453" y="1869"/>
                      <a:pt x="1870" y="1453"/>
                      <a:pt x="1870" y="929"/>
                    </a:cubicBezTo>
                    <a:cubicBezTo>
                      <a:pt x="1870" y="417"/>
                      <a:pt x="1453" y="0"/>
                      <a:pt x="930" y="0"/>
                    </a:cubicBezTo>
                    <a:close/>
                  </a:path>
                </a:pathLst>
              </a:custGeom>
              <a:solidFill>
                <a:srgbClr val="E88D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 name="Google Shape;1032;p49"/>
              <p:cNvSpPr/>
              <p:nvPr/>
            </p:nvSpPr>
            <p:spPr>
              <a:xfrm>
                <a:off x="2397600" y="3446100"/>
                <a:ext cx="128625" cy="235450"/>
              </a:xfrm>
              <a:custGeom>
                <a:avLst/>
                <a:gdLst/>
                <a:ahLst/>
                <a:cxnLst/>
                <a:rect l="l" t="t" r="r" b="b"/>
                <a:pathLst>
                  <a:path w="5145" h="9418" extrusionOk="0">
                    <a:moveTo>
                      <a:pt x="1668" y="0"/>
                    </a:moveTo>
                    <a:cubicBezTo>
                      <a:pt x="1668" y="0"/>
                      <a:pt x="72" y="7989"/>
                      <a:pt x="1" y="9168"/>
                    </a:cubicBezTo>
                    <a:lnTo>
                      <a:pt x="1834" y="9418"/>
                    </a:lnTo>
                    <a:cubicBezTo>
                      <a:pt x="2037" y="8239"/>
                      <a:pt x="3096" y="6096"/>
                      <a:pt x="3978" y="4060"/>
                    </a:cubicBezTo>
                    <a:cubicBezTo>
                      <a:pt x="4823" y="2096"/>
                      <a:pt x="5144" y="905"/>
                      <a:pt x="5144" y="905"/>
                    </a:cubicBezTo>
                    <a:lnTo>
                      <a:pt x="1668" y="0"/>
                    </a:lnTo>
                    <a:close/>
                  </a:path>
                </a:pathLst>
              </a:custGeom>
              <a:solidFill>
                <a:srgbClr val="E88D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 name="Google Shape;1033;p49"/>
              <p:cNvSpPr/>
              <p:nvPr/>
            </p:nvSpPr>
            <p:spPr>
              <a:xfrm>
                <a:off x="2702400" y="4436675"/>
                <a:ext cx="73400" cy="76550"/>
              </a:xfrm>
              <a:custGeom>
                <a:avLst/>
                <a:gdLst/>
                <a:ahLst/>
                <a:cxnLst/>
                <a:rect l="l" t="t" r="r" b="b"/>
                <a:pathLst>
                  <a:path w="2936" h="3062" extrusionOk="0">
                    <a:moveTo>
                      <a:pt x="2275" y="1"/>
                    </a:moveTo>
                    <a:lnTo>
                      <a:pt x="1" y="334"/>
                    </a:lnTo>
                    <a:lnTo>
                      <a:pt x="120" y="2204"/>
                    </a:lnTo>
                    <a:cubicBezTo>
                      <a:pt x="120" y="2204"/>
                      <a:pt x="549" y="3049"/>
                      <a:pt x="1751" y="3061"/>
                    </a:cubicBezTo>
                    <a:cubicBezTo>
                      <a:pt x="1764" y="3061"/>
                      <a:pt x="1777" y="3061"/>
                      <a:pt x="1789" y="3061"/>
                    </a:cubicBezTo>
                    <a:cubicBezTo>
                      <a:pt x="2936" y="3061"/>
                      <a:pt x="2656" y="2001"/>
                      <a:pt x="2656" y="2001"/>
                    </a:cubicBezTo>
                    <a:lnTo>
                      <a:pt x="2275" y="1"/>
                    </a:lnTo>
                    <a:close/>
                  </a:path>
                </a:pathLst>
              </a:custGeom>
              <a:solidFill>
                <a:srgbClr val="4034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 name="Google Shape;1034;p49"/>
              <p:cNvSpPr/>
              <p:nvPr/>
            </p:nvSpPr>
            <p:spPr>
              <a:xfrm>
                <a:off x="2475000" y="3089575"/>
                <a:ext cx="419425" cy="580225"/>
              </a:xfrm>
              <a:custGeom>
                <a:avLst/>
                <a:gdLst/>
                <a:ahLst/>
                <a:cxnLst/>
                <a:rect l="l" t="t" r="r" b="b"/>
                <a:pathLst>
                  <a:path w="16777" h="23209" extrusionOk="0">
                    <a:moveTo>
                      <a:pt x="8083" y="1"/>
                    </a:moveTo>
                    <a:cubicBezTo>
                      <a:pt x="6271" y="1"/>
                      <a:pt x="1436" y="1746"/>
                      <a:pt x="0" y="3069"/>
                    </a:cubicBezTo>
                    <a:lnTo>
                      <a:pt x="1739" y="4415"/>
                    </a:lnTo>
                    <a:cubicBezTo>
                      <a:pt x="1084" y="12297"/>
                      <a:pt x="727" y="22345"/>
                      <a:pt x="727" y="22345"/>
                    </a:cubicBezTo>
                    <a:cubicBezTo>
                      <a:pt x="2776" y="22984"/>
                      <a:pt x="4810" y="23208"/>
                      <a:pt x="6657" y="23208"/>
                    </a:cubicBezTo>
                    <a:cubicBezTo>
                      <a:pt x="11046" y="23208"/>
                      <a:pt x="14383" y="21941"/>
                      <a:pt x="14383" y="21941"/>
                    </a:cubicBezTo>
                    <a:lnTo>
                      <a:pt x="13871" y="13237"/>
                    </a:lnTo>
                    <a:lnTo>
                      <a:pt x="14717" y="6355"/>
                    </a:lnTo>
                    <a:lnTo>
                      <a:pt x="16776" y="3831"/>
                    </a:lnTo>
                    <a:cubicBezTo>
                      <a:pt x="16610" y="3164"/>
                      <a:pt x="10740" y="390"/>
                      <a:pt x="8382" y="21"/>
                    </a:cubicBezTo>
                    <a:cubicBezTo>
                      <a:pt x="8295" y="7"/>
                      <a:pt x="8195" y="1"/>
                      <a:pt x="808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 name="Google Shape;1035;p49"/>
              <p:cNvSpPr/>
              <p:nvPr/>
            </p:nvSpPr>
            <p:spPr>
              <a:xfrm>
                <a:off x="2614000" y="3089600"/>
                <a:ext cx="130100" cy="62850"/>
              </a:xfrm>
              <a:custGeom>
                <a:avLst/>
                <a:gdLst/>
                <a:ahLst/>
                <a:cxnLst/>
                <a:rect l="l" t="t" r="r" b="b"/>
                <a:pathLst>
                  <a:path w="5204" h="2514" extrusionOk="0">
                    <a:moveTo>
                      <a:pt x="2527" y="1"/>
                    </a:moveTo>
                    <a:cubicBezTo>
                      <a:pt x="1935" y="1"/>
                      <a:pt x="1014" y="183"/>
                      <a:pt x="1" y="485"/>
                    </a:cubicBezTo>
                    <a:cubicBezTo>
                      <a:pt x="179" y="1354"/>
                      <a:pt x="834" y="2247"/>
                      <a:pt x="1763" y="2437"/>
                    </a:cubicBezTo>
                    <a:cubicBezTo>
                      <a:pt x="2021" y="2489"/>
                      <a:pt x="2270" y="2514"/>
                      <a:pt x="2508" y="2514"/>
                    </a:cubicBezTo>
                    <a:cubicBezTo>
                      <a:pt x="3799" y="2514"/>
                      <a:pt x="4774" y="1796"/>
                      <a:pt x="5156" y="842"/>
                    </a:cubicBezTo>
                    <a:cubicBezTo>
                      <a:pt x="5180" y="806"/>
                      <a:pt x="5192" y="758"/>
                      <a:pt x="5204" y="723"/>
                    </a:cubicBezTo>
                    <a:cubicBezTo>
                      <a:pt x="4275" y="377"/>
                      <a:pt x="3430" y="115"/>
                      <a:pt x="2822" y="20"/>
                    </a:cubicBezTo>
                    <a:cubicBezTo>
                      <a:pt x="2736" y="7"/>
                      <a:pt x="2638" y="1"/>
                      <a:pt x="252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 name="Google Shape;1036;p49"/>
              <p:cNvSpPr/>
              <p:nvPr/>
            </p:nvSpPr>
            <p:spPr>
              <a:xfrm>
                <a:off x="2375275" y="3228800"/>
                <a:ext cx="482225" cy="1291650"/>
              </a:xfrm>
              <a:custGeom>
                <a:avLst/>
                <a:gdLst/>
                <a:ahLst/>
                <a:cxnLst/>
                <a:rect l="l" t="t" r="r" b="b"/>
                <a:pathLst>
                  <a:path w="19289" h="51666" extrusionOk="0">
                    <a:moveTo>
                      <a:pt x="17491" y="1"/>
                    </a:moveTo>
                    <a:lnTo>
                      <a:pt x="4799" y="14967"/>
                    </a:lnTo>
                    <a:lnTo>
                      <a:pt x="1" y="50328"/>
                    </a:lnTo>
                    <a:cubicBezTo>
                      <a:pt x="1" y="50328"/>
                      <a:pt x="5955" y="51665"/>
                      <a:pt x="11911" y="51665"/>
                    </a:cubicBezTo>
                    <a:cubicBezTo>
                      <a:pt x="14309" y="51665"/>
                      <a:pt x="16708" y="51449"/>
                      <a:pt x="18718" y="50840"/>
                    </a:cubicBezTo>
                    <a:cubicBezTo>
                      <a:pt x="18718" y="50840"/>
                      <a:pt x="18872" y="16860"/>
                      <a:pt x="19075" y="14836"/>
                    </a:cubicBezTo>
                    <a:cubicBezTo>
                      <a:pt x="19289" y="12800"/>
                      <a:pt x="17491" y="1"/>
                      <a:pt x="1749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 name="Google Shape;1037;p49"/>
              <p:cNvSpPr/>
              <p:nvPr/>
            </p:nvSpPr>
            <p:spPr>
              <a:xfrm>
                <a:off x="2635725" y="2975800"/>
                <a:ext cx="98550" cy="157875"/>
              </a:xfrm>
              <a:custGeom>
                <a:avLst/>
                <a:gdLst/>
                <a:ahLst/>
                <a:cxnLst/>
                <a:rect l="l" t="t" r="r" b="b"/>
                <a:pathLst>
                  <a:path w="3942" h="6315" extrusionOk="0">
                    <a:moveTo>
                      <a:pt x="3942" y="0"/>
                    </a:moveTo>
                    <a:lnTo>
                      <a:pt x="1" y="2012"/>
                    </a:lnTo>
                    <a:lnTo>
                      <a:pt x="48" y="2203"/>
                    </a:lnTo>
                    <a:lnTo>
                      <a:pt x="156" y="4798"/>
                    </a:lnTo>
                    <a:cubicBezTo>
                      <a:pt x="179" y="5549"/>
                      <a:pt x="418" y="6156"/>
                      <a:pt x="1203" y="6287"/>
                    </a:cubicBezTo>
                    <a:cubicBezTo>
                      <a:pt x="1326" y="6306"/>
                      <a:pt x="1453" y="6315"/>
                      <a:pt x="1582" y="6315"/>
                    </a:cubicBezTo>
                    <a:cubicBezTo>
                      <a:pt x="2427" y="6315"/>
                      <a:pt x="3335" y="5912"/>
                      <a:pt x="3418" y="5168"/>
                    </a:cubicBezTo>
                    <a:lnTo>
                      <a:pt x="3942" y="0"/>
                    </a:lnTo>
                    <a:close/>
                  </a:path>
                </a:pathLst>
              </a:custGeom>
              <a:solidFill>
                <a:srgbClr val="E88D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 name="Google Shape;1038;p49"/>
              <p:cNvSpPr/>
              <p:nvPr/>
            </p:nvSpPr>
            <p:spPr>
              <a:xfrm>
                <a:off x="2635725" y="2975800"/>
                <a:ext cx="98550" cy="95275"/>
              </a:xfrm>
              <a:custGeom>
                <a:avLst/>
                <a:gdLst/>
                <a:ahLst/>
                <a:cxnLst/>
                <a:rect l="l" t="t" r="r" b="b"/>
                <a:pathLst>
                  <a:path w="3942" h="3811" extrusionOk="0">
                    <a:moveTo>
                      <a:pt x="3942" y="0"/>
                    </a:moveTo>
                    <a:lnTo>
                      <a:pt x="1" y="2012"/>
                    </a:lnTo>
                    <a:lnTo>
                      <a:pt x="48" y="2203"/>
                    </a:lnTo>
                    <a:lnTo>
                      <a:pt x="108" y="3810"/>
                    </a:lnTo>
                    <a:cubicBezTo>
                      <a:pt x="134" y="3810"/>
                      <a:pt x="161" y="3811"/>
                      <a:pt x="187" y="3811"/>
                    </a:cubicBezTo>
                    <a:cubicBezTo>
                      <a:pt x="1645" y="3811"/>
                      <a:pt x="3002" y="3482"/>
                      <a:pt x="3692" y="2441"/>
                    </a:cubicBezTo>
                    <a:lnTo>
                      <a:pt x="3942" y="0"/>
                    </a:lnTo>
                    <a:close/>
                  </a:path>
                </a:pathLst>
              </a:custGeom>
              <a:solidFill>
                <a:srgbClr val="E879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 name="Google Shape;1039;p49"/>
              <p:cNvSpPr/>
              <p:nvPr/>
            </p:nvSpPr>
            <p:spPr>
              <a:xfrm>
                <a:off x="2552975" y="2762925"/>
                <a:ext cx="271800" cy="297650"/>
              </a:xfrm>
              <a:custGeom>
                <a:avLst/>
                <a:gdLst/>
                <a:ahLst/>
                <a:cxnLst/>
                <a:rect l="l" t="t" r="r" b="b"/>
                <a:pathLst>
                  <a:path w="10872" h="11906" extrusionOk="0">
                    <a:moveTo>
                      <a:pt x="5210" y="0"/>
                    </a:moveTo>
                    <a:cubicBezTo>
                      <a:pt x="5009" y="0"/>
                      <a:pt x="4800" y="9"/>
                      <a:pt x="4585" y="26"/>
                    </a:cubicBezTo>
                    <a:cubicBezTo>
                      <a:pt x="3466" y="109"/>
                      <a:pt x="2704" y="359"/>
                      <a:pt x="2168" y="752"/>
                    </a:cubicBezTo>
                    <a:cubicBezTo>
                      <a:pt x="1680" y="1050"/>
                      <a:pt x="1346" y="1514"/>
                      <a:pt x="1132" y="2086"/>
                    </a:cubicBezTo>
                    <a:lnTo>
                      <a:pt x="1120" y="2086"/>
                    </a:lnTo>
                    <a:cubicBezTo>
                      <a:pt x="632" y="3372"/>
                      <a:pt x="703" y="5146"/>
                      <a:pt x="691" y="6384"/>
                    </a:cubicBezTo>
                    <a:cubicBezTo>
                      <a:pt x="656" y="8456"/>
                      <a:pt x="1" y="11575"/>
                      <a:pt x="4037" y="11885"/>
                    </a:cubicBezTo>
                    <a:cubicBezTo>
                      <a:pt x="4219" y="11899"/>
                      <a:pt x="4395" y="11905"/>
                      <a:pt x="4564" y="11905"/>
                    </a:cubicBezTo>
                    <a:cubicBezTo>
                      <a:pt x="8127" y="11905"/>
                      <a:pt x="8800" y="8932"/>
                      <a:pt x="8800" y="8932"/>
                    </a:cubicBezTo>
                    <a:cubicBezTo>
                      <a:pt x="9193" y="8849"/>
                      <a:pt x="10514" y="8813"/>
                      <a:pt x="10728" y="6979"/>
                    </a:cubicBezTo>
                    <a:cubicBezTo>
                      <a:pt x="10871" y="5777"/>
                      <a:pt x="10264" y="5515"/>
                      <a:pt x="9824" y="5467"/>
                    </a:cubicBezTo>
                    <a:cubicBezTo>
                      <a:pt x="9978" y="4931"/>
                      <a:pt x="10300" y="3419"/>
                      <a:pt x="9538" y="2264"/>
                    </a:cubicBezTo>
                    <a:cubicBezTo>
                      <a:pt x="8596" y="857"/>
                      <a:pt x="7240" y="0"/>
                      <a:pt x="5210" y="0"/>
                    </a:cubicBezTo>
                    <a:close/>
                  </a:path>
                </a:pathLst>
              </a:custGeom>
              <a:solidFill>
                <a:srgbClr val="E88D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 name="Google Shape;1040;p49"/>
              <p:cNvSpPr/>
              <p:nvPr/>
            </p:nvSpPr>
            <p:spPr>
              <a:xfrm>
                <a:off x="2836350" y="3425550"/>
                <a:ext cx="89925" cy="89925"/>
              </a:xfrm>
              <a:custGeom>
                <a:avLst/>
                <a:gdLst/>
                <a:ahLst/>
                <a:cxnLst/>
                <a:rect l="l" t="t" r="r" b="b"/>
                <a:pathLst>
                  <a:path w="3597" h="3597" extrusionOk="0">
                    <a:moveTo>
                      <a:pt x="1799" y="1"/>
                    </a:moveTo>
                    <a:cubicBezTo>
                      <a:pt x="810" y="1"/>
                      <a:pt x="1" y="798"/>
                      <a:pt x="1" y="1798"/>
                    </a:cubicBezTo>
                    <a:cubicBezTo>
                      <a:pt x="1" y="2787"/>
                      <a:pt x="810" y="3596"/>
                      <a:pt x="1799" y="3596"/>
                    </a:cubicBezTo>
                    <a:cubicBezTo>
                      <a:pt x="2787" y="3596"/>
                      <a:pt x="3596" y="2787"/>
                      <a:pt x="3596" y="1798"/>
                    </a:cubicBezTo>
                    <a:cubicBezTo>
                      <a:pt x="3596" y="798"/>
                      <a:pt x="2787" y="1"/>
                      <a:pt x="1799" y="1"/>
                    </a:cubicBezTo>
                    <a:close/>
                  </a:path>
                </a:pathLst>
              </a:custGeom>
              <a:solidFill>
                <a:srgbClr val="E88D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 name="Google Shape;1041;p49"/>
              <p:cNvSpPr/>
              <p:nvPr/>
            </p:nvSpPr>
            <p:spPr>
              <a:xfrm>
                <a:off x="2836350" y="3425550"/>
                <a:ext cx="89925" cy="89925"/>
              </a:xfrm>
              <a:custGeom>
                <a:avLst/>
                <a:gdLst/>
                <a:ahLst/>
                <a:cxnLst/>
                <a:rect l="l" t="t" r="r" b="b"/>
                <a:pathLst>
                  <a:path w="3597" h="3597" extrusionOk="0">
                    <a:moveTo>
                      <a:pt x="1799" y="1"/>
                    </a:moveTo>
                    <a:cubicBezTo>
                      <a:pt x="810" y="1"/>
                      <a:pt x="1" y="798"/>
                      <a:pt x="1" y="1798"/>
                    </a:cubicBezTo>
                    <a:cubicBezTo>
                      <a:pt x="1" y="2787"/>
                      <a:pt x="810" y="3596"/>
                      <a:pt x="1799" y="3596"/>
                    </a:cubicBezTo>
                    <a:cubicBezTo>
                      <a:pt x="2787" y="3596"/>
                      <a:pt x="3596" y="2787"/>
                      <a:pt x="3596" y="1798"/>
                    </a:cubicBezTo>
                    <a:cubicBezTo>
                      <a:pt x="3596" y="798"/>
                      <a:pt x="2787" y="1"/>
                      <a:pt x="1799" y="1"/>
                    </a:cubicBezTo>
                    <a:close/>
                  </a:path>
                </a:pathLst>
              </a:custGeom>
              <a:solidFill>
                <a:srgbClr val="E88D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 name="Google Shape;1042;p49"/>
              <p:cNvSpPr/>
              <p:nvPr/>
            </p:nvSpPr>
            <p:spPr>
              <a:xfrm>
                <a:off x="2557150" y="2758800"/>
                <a:ext cx="254825" cy="304525"/>
              </a:xfrm>
              <a:custGeom>
                <a:avLst/>
                <a:gdLst/>
                <a:ahLst/>
                <a:cxnLst/>
                <a:rect l="l" t="t" r="r" b="b"/>
                <a:pathLst>
                  <a:path w="10193" h="12181" extrusionOk="0">
                    <a:moveTo>
                      <a:pt x="4958" y="1"/>
                    </a:moveTo>
                    <a:cubicBezTo>
                      <a:pt x="514" y="1"/>
                      <a:pt x="715" y="2560"/>
                      <a:pt x="715" y="2560"/>
                    </a:cubicBezTo>
                    <a:lnTo>
                      <a:pt x="8168" y="2560"/>
                    </a:lnTo>
                    <a:cubicBezTo>
                      <a:pt x="7871" y="4775"/>
                      <a:pt x="8930" y="5597"/>
                      <a:pt x="8930" y="5597"/>
                    </a:cubicBezTo>
                    <a:lnTo>
                      <a:pt x="7406" y="8252"/>
                    </a:lnTo>
                    <a:lnTo>
                      <a:pt x="1096" y="8835"/>
                    </a:lnTo>
                    <a:lnTo>
                      <a:pt x="465" y="6120"/>
                    </a:lnTo>
                    <a:cubicBezTo>
                      <a:pt x="465" y="6120"/>
                      <a:pt x="1" y="7692"/>
                      <a:pt x="215" y="8835"/>
                    </a:cubicBezTo>
                    <a:cubicBezTo>
                      <a:pt x="429" y="9978"/>
                      <a:pt x="405" y="12181"/>
                      <a:pt x="4537" y="12181"/>
                    </a:cubicBezTo>
                    <a:cubicBezTo>
                      <a:pt x="8680" y="12181"/>
                      <a:pt x="8633" y="9097"/>
                      <a:pt x="8633" y="9097"/>
                    </a:cubicBezTo>
                    <a:cubicBezTo>
                      <a:pt x="8109" y="6561"/>
                      <a:pt x="9657" y="5632"/>
                      <a:pt x="9657" y="5632"/>
                    </a:cubicBezTo>
                    <a:cubicBezTo>
                      <a:pt x="9657" y="5632"/>
                      <a:pt x="10097" y="5287"/>
                      <a:pt x="10145" y="3906"/>
                    </a:cubicBezTo>
                    <a:cubicBezTo>
                      <a:pt x="10192" y="2525"/>
                      <a:pt x="9478" y="1"/>
                      <a:pt x="4989" y="1"/>
                    </a:cubicBezTo>
                    <a:cubicBezTo>
                      <a:pt x="4979" y="1"/>
                      <a:pt x="4969" y="1"/>
                      <a:pt x="4958" y="1"/>
                    </a:cubicBezTo>
                    <a:close/>
                  </a:path>
                </a:pathLst>
              </a:custGeom>
              <a:solidFill>
                <a:srgbClr val="4034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 name="Google Shape;1043;p49"/>
              <p:cNvSpPr/>
              <p:nvPr/>
            </p:nvSpPr>
            <p:spPr>
              <a:xfrm>
                <a:off x="2384000" y="3675275"/>
                <a:ext cx="102325" cy="110200"/>
              </a:xfrm>
              <a:custGeom>
                <a:avLst/>
                <a:gdLst/>
                <a:ahLst/>
                <a:cxnLst/>
                <a:rect l="l" t="t" r="r" b="b"/>
                <a:pathLst>
                  <a:path w="4093" h="4408" extrusionOk="0">
                    <a:moveTo>
                      <a:pt x="545" y="1"/>
                    </a:moveTo>
                    <a:cubicBezTo>
                      <a:pt x="545" y="1"/>
                      <a:pt x="0" y="3925"/>
                      <a:pt x="495" y="3925"/>
                    </a:cubicBezTo>
                    <a:cubicBezTo>
                      <a:pt x="507" y="3925"/>
                      <a:pt x="520" y="3923"/>
                      <a:pt x="533" y="3918"/>
                    </a:cubicBezTo>
                    <a:cubicBezTo>
                      <a:pt x="640" y="3880"/>
                      <a:pt x="730" y="3864"/>
                      <a:pt x="810" y="3864"/>
                    </a:cubicBezTo>
                    <a:cubicBezTo>
                      <a:pt x="1157" y="3864"/>
                      <a:pt x="1298" y="4164"/>
                      <a:pt x="1676" y="4251"/>
                    </a:cubicBezTo>
                    <a:cubicBezTo>
                      <a:pt x="1725" y="4264"/>
                      <a:pt x="1771" y="4269"/>
                      <a:pt x="1814" y="4269"/>
                    </a:cubicBezTo>
                    <a:cubicBezTo>
                      <a:pt x="2083" y="4269"/>
                      <a:pt x="2254" y="4062"/>
                      <a:pt x="2447" y="4062"/>
                    </a:cubicBezTo>
                    <a:cubicBezTo>
                      <a:pt x="2518" y="4062"/>
                      <a:pt x="2593" y="4090"/>
                      <a:pt x="2676" y="4168"/>
                    </a:cubicBezTo>
                    <a:cubicBezTo>
                      <a:pt x="2850" y="4330"/>
                      <a:pt x="3026" y="4408"/>
                      <a:pt x="3174" y="4408"/>
                    </a:cubicBezTo>
                    <a:cubicBezTo>
                      <a:pt x="3330" y="4408"/>
                      <a:pt x="3454" y="4321"/>
                      <a:pt x="3510" y="4156"/>
                    </a:cubicBezTo>
                    <a:cubicBezTo>
                      <a:pt x="3617" y="3823"/>
                      <a:pt x="3640" y="3216"/>
                      <a:pt x="3640" y="3216"/>
                    </a:cubicBezTo>
                    <a:cubicBezTo>
                      <a:pt x="3640" y="3216"/>
                      <a:pt x="4093" y="2632"/>
                      <a:pt x="3819" y="2144"/>
                    </a:cubicBezTo>
                    <a:cubicBezTo>
                      <a:pt x="3545" y="1656"/>
                      <a:pt x="2390" y="953"/>
                      <a:pt x="2378" y="251"/>
                    </a:cubicBezTo>
                    <a:lnTo>
                      <a:pt x="545" y="1"/>
                    </a:lnTo>
                    <a:close/>
                  </a:path>
                </a:pathLst>
              </a:custGeom>
              <a:solidFill>
                <a:srgbClr val="E88D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 name="Google Shape;1044;p49"/>
              <p:cNvSpPr/>
              <p:nvPr/>
            </p:nvSpPr>
            <p:spPr>
              <a:xfrm>
                <a:off x="2375275" y="3166300"/>
                <a:ext cx="161375" cy="527175"/>
              </a:xfrm>
              <a:custGeom>
                <a:avLst/>
                <a:gdLst/>
                <a:ahLst/>
                <a:cxnLst/>
                <a:rect l="l" t="t" r="r" b="b"/>
                <a:pathLst>
                  <a:path w="6455" h="21087" extrusionOk="0">
                    <a:moveTo>
                      <a:pt x="3989" y="0"/>
                    </a:moveTo>
                    <a:cubicBezTo>
                      <a:pt x="2680" y="762"/>
                      <a:pt x="1" y="20015"/>
                      <a:pt x="1" y="20015"/>
                    </a:cubicBezTo>
                    <a:cubicBezTo>
                      <a:pt x="1" y="20015"/>
                      <a:pt x="3751" y="20967"/>
                      <a:pt x="4704" y="21027"/>
                    </a:cubicBezTo>
                    <a:cubicBezTo>
                      <a:pt x="5656" y="21086"/>
                      <a:pt x="6454" y="596"/>
                      <a:pt x="6454" y="596"/>
                    </a:cubicBezTo>
                    <a:close/>
                  </a:path>
                </a:pathLst>
              </a:custGeom>
              <a:solidFill>
                <a:srgbClr val="FBF3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 name="Google Shape;1045;p49"/>
              <p:cNvSpPr/>
              <p:nvPr/>
            </p:nvSpPr>
            <p:spPr>
              <a:xfrm>
                <a:off x="2812550" y="3316300"/>
                <a:ext cx="37225" cy="417650"/>
              </a:xfrm>
              <a:custGeom>
                <a:avLst/>
                <a:gdLst/>
                <a:ahLst/>
                <a:cxnLst/>
                <a:rect l="l" t="t" r="r" b="b"/>
                <a:pathLst>
                  <a:path w="1489" h="16706" extrusionOk="0">
                    <a:moveTo>
                      <a:pt x="0" y="1"/>
                    </a:moveTo>
                    <a:lnTo>
                      <a:pt x="143" y="15312"/>
                    </a:lnTo>
                    <a:lnTo>
                      <a:pt x="798" y="15765"/>
                    </a:lnTo>
                    <a:lnTo>
                      <a:pt x="143" y="16705"/>
                    </a:lnTo>
                    <a:lnTo>
                      <a:pt x="1488" y="16051"/>
                    </a:lnTo>
                    <a:lnTo>
                      <a:pt x="1488" y="15300"/>
                    </a:lnTo>
                    <a:lnTo>
                      <a:pt x="560" y="15241"/>
                    </a:lnTo>
                    <a:lnTo>
                      <a:pt x="0" y="1"/>
                    </a:lnTo>
                    <a:close/>
                  </a:path>
                </a:pathLst>
              </a:custGeom>
              <a:solidFill>
                <a:srgbClr val="EFCB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 name="Google Shape;1046;p49"/>
              <p:cNvSpPr/>
              <p:nvPr/>
            </p:nvSpPr>
            <p:spPr>
              <a:xfrm>
                <a:off x="2792900" y="3694625"/>
                <a:ext cx="102425" cy="101250"/>
              </a:xfrm>
              <a:custGeom>
                <a:avLst/>
                <a:gdLst/>
                <a:ahLst/>
                <a:cxnLst/>
                <a:rect l="l" t="t" r="r" b="b"/>
                <a:pathLst>
                  <a:path w="4097" h="4050" extrusionOk="0">
                    <a:moveTo>
                      <a:pt x="2251" y="1"/>
                    </a:moveTo>
                    <a:cubicBezTo>
                      <a:pt x="2072" y="679"/>
                      <a:pt x="774" y="1060"/>
                      <a:pt x="393" y="1465"/>
                    </a:cubicBezTo>
                    <a:cubicBezTo>
                      <a:pt x="0" y="1870"/>
                      <a:pt x="298" y="2549"/>
                      <a:pt x="298" y="2549"/>
                    </a:cubicBezTo>
                    <a:cubicBezTo>
                      <a:pt x="298" y="2549"/>
                      <a:pt x="155" y="3144"/>
                      <a:pt x="179" y="3489"/>
                    </a:cubicBezTo>
                    <a:cubicBezTo>
                      <a:pt x="194" y="3711"/>
                      <a:pt x="348" y="3840"/>
                      <a:pt x="566" y="3840"/>
                    </a:cubicBezTo>
                    <a:cubicBezTo>
                      <a:pt x="687" y="3840"/>
                      <a:pt x="828" y="3800"/>
                      <a:pt x="977" y="3716"/>
                    </a:cubicBezTo>
                    <a:cubicBezTo>
                      <a:pt x="1049" y="3677"/>
                      <a:pt x="1110" y="3662"/>
                      <a:pt x="1164" y="3662"/>
                    </a:cubicBezTo>
                    <a:cubicBezTo>
                      <a:pt x="1430" y="3662"/>
                      <a:pt x="1523" y="4049"/>
                      <a:pt x="1929" y="4049"/>
                    </a:cubicBezTo>
                    <a:cubicBezTo>
                      <a:pt x="1937" y="4049"/>
                      <a:pt x="1944" y="4049"/>
                      <a:pt x="1951" y="4049"/>
                    </a:cubicBezTo>
                    <a:cubicBezTo>
                      <a:pt x="2269" y="4049"/>
                      <a:pt x="2470" y="3876"/>
                      <a:pt x="2726" y="3876"/>
                    </a:cubicBezTo>
                    <a:cubicBezTo>
                      <a:pt x="2841" y="3876"/>
                      <a:pt x="2967" y="3911"/>
                      <a:pt x="3120" y="4013"/>
                    </a:cubicBezTo>
                    <a:cubicBezTo>
                      <a:pt x="3139" y="4026"/>
                      <a:pt x="3159" y="4032"/>
                      <a:pt x="3178" y="4032"/>
                    </a:cubicBezTo>
                    <a:cubicBezTo>
                      <a:pt x="3656" y="4032"/>
                      <a:pt x="4096" y="215"/>
                      <a:pt x="4096" y="215"/>
                    </a:cubicBezTo>
                    <a:lnTo>
                      <a:pt x="2251" y="1"/>
                    </a:lnTo>
                    <a:close/>
                  </a:path>
                </a:pathLst>
              </a:custGeom>
              <a:solidFill>
                <a:srgbClr val="E88D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 name="Google Shape;1047;p49"/>
              <p:cNvSpPr/>
              <p:nvPr/>
            </p:nvSpPr>
            <p:spPr>
              <a:xfrm>
                <a:off x="2812550" y="3181475"/>
                <a:ext cx="124725" cy="519125"/>
              </a:xfrm>
              <a:custGeom>
                <a:avLst/>
                <a:gdLst/>
                <a:ahLst/>
                <a:cxnLst/>
                <a:rect l="l" t="t" r="r" b="b"/>
                <a:pathLst>
                  <a:path w="4989" h="20765" extrusionOk="0">
                    <a:moveTo>
                      <a:pt x="3155" y="0"/>
                    </a:moveTo>
                    <a:cubicBezTo>
                      <a:pt x="4322" y="631"/>
                      <a:pt x="4989" y="11276"/>
                      <a:pt x="4941" y="13157"/>
                    </a:cubicBezTo>
                    <a:cubicBezTo>
                      <a:pt x="4894" y="15026"/>
                      <a:pt x="4632" y="20765"/>
                      <a:pt x="4632" y="20765"/>
                    </a:cubicBezTo>
                    <a:lnTo>
                      <a:pt x="560" y="20634"/>
                    </a:lnTo>
                    <a:lnTo>
                      <a:pt x="0" y="5394"/>
                    </a:lnTo>
                    <a:lnTo>
                      <a:pt x="655" y="1072"/>
                    </a:lnTo>
                    <a:close/>
                  </a:path>
                </a:pathLst>
              </a:custGeom>
              <a:solidFill>
                <a:srgbClr val="FBF3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 name="Google Shape;1048;p49"/>
              <p:cNvSpPr/>
              <p:nvPr/>
            </p:nvSpPr>
            <p:spPr>
              <a:xfrm>
                <a:off x="2478575" y="3103475"/>
                <a:ext cx="98550" cy="563200"/>
              </a:xfrm>
              <a:custGeom>
                <a:avLst/>
                <a:gdLst/>
                <a:ahLst/>
                <a:cxnLst/>
                <a:rect l="l" t="t" r="r" b="b"/>
                <a:pathLst>
                  <a:path w="3942" h="22528" extrusionOk="0">
                    <a:moveTo>
                      <a:pt x="3941" y="1"/>
                    </a:moveTo>
                    <a:lnTo>
                      <a:pt x="0" y="2323"/>
                    </a:lnTo>
                    <a:cubicBezTo>
                      <a:pt x="0" y="2323"/>
                      <a:pt x="655" y="5383"/>
                      <a:pt x="1393" y="6454"/>
                    </a:cubicBezTo>
                    <a:lnTo>
                      <a:pt x="1417" y="12753"/>
                    </a:lnTo>
                    <a:lnTo>
                      <a:pt x="524" y="22528"/>
                    </a:lnTo>
                    <a:lnTo>
                      <a:pt x="1905" y="13026"/>
                    </a:lnTo>
                    <a:lnTo>
                      <a:pt x="2167" y="6561"/>
                    </a:lnTo>
                    <a:cubicBezTo>
                      <a:pt x="2167" y="6561"/>
                      <a:pt x="2346" y="6593"/>
                      <a:pt x="2589" y="6593"/>
                    </a:cubicBezTo>
                    <a:cubicBezTo>
                      <a:pt x="2820" y="6593"/>
                      <a:pt x="3108" y="6564"/>
                      <a:pt x="3358" y="6454"/>
                    </a:cubicBezTo>
                    <a:lnTo>
                      <a:pt x="3941" y="1"/>
                    </a:lnTo>
                    <a:close/>
                  </a:path>
                </a:pathLst>
              </a:custGeom>
              <a:solidFill>
                <a:srgbClr val="EFCB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 name="Google Shape;1049;p49"/>
              <p:cNvSpPr/>
              <p:nvPr/>
            </p:nvSpPr>
            <p:spPr>
              <a:xfrm>
                <a:off x="2784550" y="3136225"/>
                <a:ext cx="104800" cy="142300"/>
              </a:xfrm>
              <a:custGeom>
                <a:avLst/>
                <a:gdLst/>
                <a:ahLst/>
                <a:cxnLst/>
                <a:rect l="l" t="t" r="r" b="b"/>
                <a:pathLst>
                  <a:path w="4192" h="5692" extrusionOk="0">
                    <a:moveTo>
                      <a:pt x="1" y="1"/>
                    </a:moveTo>
                    <a:lnTo>
                      <a:pt x="1" y="1"/>
                    </a:lnTo>
                    <a:cubicBezTo>
                      <a:pt x="13" y="60"/>
                      <a:pt x="489" y="5692"/>
                      <a:pt x="489" y="5692"/>
                    </a:cubicBezTo>
                    <a:cubicBezTo>
                      <a:pt x="489" y="5692"/>
                      <a:pt x="3394" y="5394"/>
                      <a:pt x="4192" y="2037"/>
                    </a:cubicBezTo>
                    <a:lnTo>
                      <a:pt x="1" y="1"/>
                    </a:lnTo>
                    <a:close/>
                  </a:path>
                </a:pathLst>
              </a:custGeom>
              <a:solidFill>
                <a:srgbClr val="EFCB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 name="Google Shape;1050;p49"/>
              <p:cNvSpPr/>
              <p:nvPr/>
            </p:nvSpPr>
            <p:spPr>
              <a:xfrm>
                <a:off x="2478575" y="2709400"/>
                <a:ext cx="412875" cy="558125"/>
              </a:xfrm>
              <a:custGeom>
                <a:avLst/>
                <a:gdLst/>
                <a:ahLst/>
                <a:cxnLst/>
                <a:rect l="l" t="t" r="r" b="b"/>
                <a:pathLst>
                  <a:path w="16515" h="22325" extrusionOk="0">
                    <a:moveTo>
                      <a:pt x="4037" y="5727"/>
                    </a:moveTo>
                    <a:lnTo>
                      <a:pt x="3358" y="22217"/>
                    </a:lnTo>
                    <a:cubicBezTo>
                      <a:pt x="3358" y="22217"/>
                      <a:pt x="500" y="21920"/>
                      <a:pt x="0" y="18086"/>
                    </a:cubicBezTo>
                    <a:cubicBezTo>
                      <a:pt x="0" y="18086"/>
                      <a:pt x="3001" y="3501"/>
                      <a:pt x="4418" y="1667"/>
                    </a:cubicBezTo>
                    <a:cubicBezTo>
                      <a:pt x="5287" y="560"/>
                      <a:pt x="6727" y="0"/>
                      <a:pt x="8787" y="0"/>
                    </a:cubicBezTo>
                    <a:cubicBezTo>
                      <a:pt x="10859" y="0"/>
                      <a:pt x="13621" y="941"/>
                      <a:pt x="14312" y="5798"/>
                    </a:cubicBezTo>
                    <a:cubicBezTo>
                      <a:pt x="15097" y="11335"/>
                      <a:pt x="16514" y="18883"/>
                      <a:pt x="16514" y="18883"/>
                    </a:cubicBezTo>
                    <a:cubicBezTo>
                      <a:pt x="16514" y="18883"/>
                      <a:pt x="15359" y="22324"/>
                      <a:pt x="12847" y="22324"/>
                    </a:cubicBezTo>
                    <a:lnTo>
                      <a:pt x="10930" y="5656"/>
                    </a:lnTo>
                    <a:close/>
                  </a:path>
                </a:pathLst>
              </a:custGeom>
              <a:solidFill>
                <a:srgbClr val="FBF3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 name="Google Shape;1051;p49"/>
              <p:cNvSpPr/>
              <p:nvPr/>
            </p:nvSpPr>
            <p:spPr>
              <a:xfrm>
                <a:off x="2548525" y="2798700"/>
                <a:ext cx="287850" cy="19075"/>
              </a:xfrm>
              <a:custGeom>
                <a:avLst/>
                <a:gdLst/>
                <a:ahLst/>
                <a:cxnLst/>
                <a:rect l="l" t="t" r="r" b="b"/>
                <a:pathLst>
                  <a:path w="11514" h="763" extrusionOk="0">
                    <a:moveTo>
                      <a:pt x="381" y="0"/>
                    </a:moveTo>
                    <a:cubicBezTo>
                      <a:pt x="179" y="0"/>
                      <a:pt x="0" y="167"/>
                      <a:pt x="0" y="381"/>
                    </a:cubicBezTo>
                    <a:cubicBezTo>
                      <a:pt x="0" y="595"/>
                      <a:pt x="179" y="762"/>
                      <a:pt x="381" y="762"/>
                    </a:cubicBezTo>
                    <a:lnTo>
                      <a:pt x="11133" y="762"/>
                    </a:lnTo>
                    <a:cubicBezTo>
                      <a:pt x="11347" y="762"/>
                      <a:pt x="11514" y="595"/>
                      <a:pt x="11514" y="381"/>
                    </a:cubicBezTo>
                    <a:cubicBezTo>
                      <a:pt x="11514" y="167"/>
                      <a:pt x="11347" y="0"/>
                      <a:pt x="11133" y="0"/>
                    </a:cubicBezTo>
                    <a:close/>
                  </a:path>
                </a:pathLst>
              </a:custGeom>
              <a:solidFill>
                <a:srgbClr val="4034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 name="Google Shape;1052;p49"/>
              <p:cNvSpPr/>
              <p:nvPr/>
            </p:nvSpPr>
            <p:spPr>
              <a:xfrm>
                <a:off x="2548525" y="2817750"/>
                <a:ext cx="287850" cy="19350"/>
              </a:xfrm>
              <a:custGeom>
                <a:avLst/>
                <a:gdLst/>
                <a:ahLst/>
                <a:cxnLst/>
                <a:rect l="l" t="t" r="r" b="b"/>
                <a:pathLst>
                  <a:path w="11514" h="774" extrusionOk="0">
                    <a:moveTo>
                      <a:pt x="381" y="0"/>
                    </a:moveTo>
                    <a:cubicBezTo>
                      <a:pt x="179" y="0"/>
                      <a:pt x="0" y="179"/>
                      <a:pt x="0" y="393"/>
                    </a:cubicBezTo>
                    <a:cubicBezTo>
                      <a:pt x="0" y="595"/>
                      <a:pt x="179" y="774"/>
                      <a:pt x="381" y="774"/>
                    </a:cubicBezTo>
                    <a:lnTo>
                      <a:pt x="11133" y="774"/>
                    </a:lnTo>
                    <a:cubicBezTo>
                      <a:pt x="11347" y="774"/>
                      <a:pt x="11514" y="595"/>
                      <a:pt x="11514" y="393"/>
                    </a:cubicBezTo>
                    <a:cubicBezTo>
                      <a:pt x="11514" y="179"/>
                      <a:pt x="11347" y="0"/>
                      <a:pt x="11133" y="0"/>
                    </a:cubicBezTo>
                    <a:close/>
                  </a:path>
                </a:pathLst>
              </a:custGeom>
              <a:solidFill>
                <a:srgbClr val="4034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 name="Google Shape;1053;p49"/>
              <p:cNvSpPr/>
              <p:nvPr/>
            </p:nvSpPr>
            <p:spPr>
              <a:xfrm>
                <a:off x="2645850" y="3145750"/>
                <a:ext cx="36350" cy="311675"/>
              </a:xfrm>
              <a:custGeom>
                <a:avLst/>
                <a:gdLst/>
                <a:ahLst/>
                <a:cxnLst/>
                <a:rect l="l" t="t" r="r" b="b"/>
                <a:pathLst>
                  <a:path w="1454" h="12467" extrusionOk="0">
                    <a:moveTo>
                      <a:pt x="1453" y="1"/>
                    </a:moveTo>
                    <a:lnTo>
                      <a:pt x="989" y="13"/>
                    </a:lnTo>
                    <a:lnTo>
                      <a:pt x="1" y="12467"/>
                    </a:lnTo>
                    <a:lnTo>
                      <a:pt x="453" y="12467"/>
                    </a:lnTo>
                    <a:lnTo>
                      <a:pt x="1453"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4" name="Google Shape;1054;p49"/>
            <p:cNvGrpSpPr/>
            <p:nvPr/>
          </p:nvGrpSpPr>
          <p:grpSpPr>
            <a:xfrm>
              <a:off x="7004697" y="1230696"/>
              <a:ext cx="885930" cy="2830552"/>
              <a:chOff x="3534050" y="2865650"/>
              <a:chExt cx="531650" cy="1698625"/>
            </a:xfrm>
          </p:grpSpPr>
          <p:sp>
            <p:nvSpPr>
              <p:cNvPr id="1055" name="Google Shape;1055;p49"/>
              <p:cNvSpPr/>
              <p:nvPr/>
            </p:nvSpPr>
            <p:spPr>
              <a:xfrm>
                <a:off x="3953150" y="3660400"/>
                <a:ext cx="112550" cy="133150"/>
              </a:xfrm>
              <a:custGeom>
                <a:avLst/>
                <a:gdLst/>
                <a:ahLst/>
                <a:cxnLst/>
                <a:rect l="l" t="t" r="r" b="b"/>
                <a:pathLst>
                  <a:path w="4502" h="5326" extrusionOk="0">
                    <a:moveTo>
                      <a:pt x="131" y="0"/>
                    </a:moveTo>
                    <a:cubicBezTo>
                      <a:pt x="95" y="0"/>
                      <a:pt x="13" y="787"/>
                      <a:pt x="1" y="858"/>
                    </a:cubicBezTo>
                    <a:cubicBezTo>
                      <a:pt x="1" y="1108"/>
                      <a:pt x="25" y="1358"/>
                      <a:pt x="60" y="1608"/>
                    </a:cubicBezTo>
                    <a:cubicBezTo>
                      <a:pt x="156" y="2108"/>
                      <a:pt x="430" y="2584"/>
                      <a:pt x="620" y="3060"/>
                    </a:cubicBezTo>
                    <a:cubicBezTo>
                      <a:pt x="668" y="3191"/>
                      <a:pt x="727" y="3334"/>
                      <a:pt x="703" y="3477"/>
                    </a:cubicBezTo>
                    <a:cubicBezTo>
                      <a:pt x="691" y="3561"/>
                      <a:pt x="656" y="3644"/>
                      <a:pt x="668" y="3727"/>
                    </a:cubicBezTo>
                    <a:cubicBezTo>
                      <a:pt x="680" y="3882"/>
                      <a:pt x="822" y="3989"/>
                      <a:pt x="965" y="4037"/>
                    </a:cubicBezTo>
                    <a:cubicBezTo>
                      <a:pt x="1108" y="4084"/>
                      <a:pt x="1263" y="4084"/>
                      <a:pt x="1406" y="4132"/>
                    </a:cubicBezTo>
                    <a:cubicBezTo>
                      <a:pt x="1549" y="4192"/>
                      <a:pt x="1680" y="4311"/>
                      <a:pt x="1668" y="4465"/>
                    </a:cubicBezTo>
                    <a:cubicBezTo>
                      <a:pt x="1668" y="4501"/>
                      <a:pt x="1656" y="4549"/>
                      <a:pt x="1656" y="4584"/>
                    </a:cubicBezTo>
                    <a:cubicBezTo>
                      <a:pt x="1680" y="4704"/>
                      <a:pt x="1823" y="4751"/>
                      <a:pt x="1942" y="4751"/>
                    </a:cubicBezTo>
                    <a:cubicBezTo>
                      <a:pt x="1989" y="4751"/>
                      <a:pt x="2039" y="4747"/>
                      <a:pt x="2087" y="4747"/>
                    </a:cubicBezTo>
                    <a:cubicBezTo>
                      <a:pt x="2160" y="4747"/>
                      <a:pt x="2230" y="4756"/>
                      <a:pt x="2287" y="4799"/>
                    </a:cubicBezTo>
                    <a:cubicBezTo>
                      <a:pt x="2442" y="4930"/>
                      <a:pt x="2370" y="5239"/>
                      <a:pt x="2549" y="5311"/>
                    </a:cubicBezTo>
                    <a:cubicBezTo>
                      <a:pt x="2573" y="5321"/>
                      <a:pt x="2597" y="5326"/>
                      <a:pt x="2621" y="5326"/>
                    </a:cubicBezTo>
                    <a:cubicBezTo>
                      <a:pt x="2735" y="5326"/>
                      <a:pt x="2837" y="5217"/>
                      <a:pt x="2906" y="5108"/>
                    </a:cubicBezTo>
                    <a:cubicBezTo>
                      <a:pt x="3132" y="4775"/>
                      <a:pt x="3287" y="4394"/>
                      <a:pt x="3370" y="4001"/>
                    </a:cubicBezTo>
                    <a:cubicBezTo>
                      <a:pt x="3406" y="3822"/>
                      <a:pt x="3430" y="3668"/>
                      <a:pt x="3418" y="3477"/>
                    </a:cubicBezTo>
                    <a:cubicBezTo>
                      <a:pt x="3406" y="3372"/>
                      <a:pt x="3463" y="3049"/>
                      <a:pt x="3398" y="2958"/>
                    </a:cubicBezTo>
                    <a:lnTo>
                      <a:pt x="3398" y="2958"/>
                    </a:lnTo>
                    <a:cubicBezTo>
                      <a:pt x="3439" y="3011"/>
                      <a:pt x="3791" y="3461"/>
                      <a:pt x="3847" y="3584"/>
                    </a:cubicBezTo>
                    <a:cubicBezTo>
                      <a:pt x="3918" y="3715"/>
                      <a:pt x="3335" y="5180"/>
                      <a:pt x="3573" y="5192"/>
                    </a:cubicBezTo>
                    <a:cubicBezTo>
                      <a:pt x="3574" y="5192"/>
                      <a:pt x="3575" y="5192"/>
                      <a:pt x="3576" y="5192"/>
                    </a:cubicBezTo>
                    <a:cubicBezTo>
                      <a:pt x="3818" y="5192"/>
                      <a:pt x="4501" y="3999"/>
                      <a:pt x="4466" y="3561"/>
                    </a:cubicBezTo>
                    <a:cubicBezTo>
                      <a:pt x="4430" y="3132"/>
                      <a:pt x="3132" y="1786"/>
                      <a:pt x="2692" y="1322"/>
                    </a:cubicBezTo>
                    <a:cubicBezTo>
                      <a:pt x="2370" y="989"/>
                      <a:pt x="2085" y="632"/>
                      <a:pt x="2013" y="262"/>
                    </a:cubicBezTo>
                    <a:cubicBezTo>
                      <a:pt x="1489" y="191"/>
                      <a:pt x="668" y="84"/>
                      <a:pt x="132" y="1"/>
                    </a:cubicBezTo>
                    <a:cubicBezTo>
                      <a:pt x="132" y="0"/>
                      <a:pt x="131" y="0"/>
                      <a:pt x="13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 name="Google Shape;1056;p49"/>
              <p:cNvSpPr/>
              <p:nvPr/>
            </p:nvSpPr>
            <p:spPr>
              <a:xfrm>
                <a:off x="3874575" y="3422875"/>
                <a:ext cx="151250" cy="261950"/>
              </a:xfrm>
              <a:custGeom>
                <a:avLst/>
                <a:gdLst/>
                <a:ahLst/>
                <a:cxnLst/>
                <a:rect l="l" t="t" r="r" b="b"/>
                <a:pathLst>
                  <a:path w="6050" h="10478" extrusionOk="0">
                    <a:moveTo>
                      <a:pt x="3072" y="0"/>
                    </a:moveTo>
                    <a:lnTo>
                      <a:pt x="1" y="1036"/>
                    </a:lnTo>
                    <a:cubicBezTo>
                      <a:pt x="1" y="1036"/>
                      <a:pt x="239" y="2501"/>
                      <a:pt x="1191" y="4251"/>
                    </a:cubicBezTo>
                    <a:cubicBezTo>
                      <a:pt x="2156" y="6013"/>
                      <a:pt x="2977" y="8239"/>
                      <a:pt x="3227" y="10478"/>
                    </a:cubicBezTo>
                    <a:lnTo>
                      <a:pt x="6049" y="10264"/>
                    </a:lnTo>
                    <a:cubicBezTo>
                      <a:pt x="5513" y="7680"/>
                      <a:pt x="3072" y="0"/>
                      <a:pt x="307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 name="Google Shape;1057;p49"/>
              <p:cNvSpPr/>
              <p:nvPr/>
            </p:nvSpPr>
            <p:spPr>
              <a:xfrm>
                <a:off x="3901975" y="4519425"/>
                <a:ext cx="80675" cy="36050"/>
              </a:xfrm>
              <a:custGeom>
                <a:avLst/>
                <a:gdLst/>
                <a:ahLst/>
                <a:cxnLst/>
                <a:rect l="l" t="t" r="r" b="b"/>
                <a:pathLst>
                  <a:path w="3227" h="1442" extrusionOk="0">
                    <a:moveTo>
                      <a:pt x="36" y="1418"/>
                    </a:moveTo>
                    <a:cubicBezTo>
                      <a:pt x="0" y="1394"/>
                      <a:pt x="71" y="1180"/>
                      <a:pt x="286" y="930"/>
                    </a:cubicBezTo>
                    <a:cubicBezTo>
                      <a:pt x="512" y="668"/>
                      <a:pt x="893" y="370"/>
                      <a:pt x="1393" y="203"/>
                    </a:cubicBezTo>
                    <a:cubicBezTo>
                      <a:pt x="1881" y="49"/>
                      <a:pt x="2346" y="1"/>
                      <a:pt x="2691" y="25"/>
                    </a:cubicBezTo>
                    <a:cubicBezTo>
                      <a:pt x="3024" y="49"/>
                      <a:pt x="3227" y="156"/>
                      <a:pt x="3215" y="191"/>
                    </a:cubicBezTo>
                    <a:cubicBezTo>
                      <a:pt x="3203" y="251"/>
                      <a:pt x="3000" y="239"/>
                      <a:pt x="2691" y="275"/>
                    </a:cubicBezTo>
                    <a:cubicBezTo>
                      <a:pt x="2381" y="310"/>
                      <a:pt x="1965" y="394"/>
                      <a:pt x="1512" y="549"/>
                    </a:cubicBezTo>
                    <a:cubicBezTo>
                      <a:pt x="1072" y="680"/>
                      <a:pt x="714" y="918"/>
                      <a:pt x="464" y="1108"/>
                    </a:cubicBezTo>
                    <a:cubicBezTo>
                      <a:pt x="226" y="1299"/>
                      <a:pt x="83" y="1442"/>
                      <a:pt x="36" y="1418"/>
                    </a:cubicBezTo>
                    <a:close/>
                  </a:path>
                </a:pathLst>
              </a:custGeom>
              <a:solidFill>
                <a:srgbClr val="FBF3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 name="Google Shape;1058;p49"/>
              <p:cNvSpPr/>
              <p:nvPr/>
            </p:nvSpPr>
            <p:spPr>
              <a:xfrm>
                <a:off x="3818925" y="4456625"/>
                <a:ext cx="186650" cy="97375"/>
              </a:xfrm>
              <a:custGeom>
                <a:avLst/>
                <a:gdLst/>
                <a:ahLst/>
                <a:cxnLst/>
                <a:rect l="l" t="t" r="r" b="b"/>
                <a:pathLst>
                  <a:path w="7466" h="3895" extrusionOk="0">
                    <a:moveTo>
                      <a:pt x="3877" y="1"/>
                    </a:moveTo>
                    <a:cubicBezTo>
                      <a:pt x="3493" y="1"/>
                      <a:pt x="2494" y="427"/>
                      <a:pt x="2465" y="632"/>
                    </a:cubicBezTo>
                    <a:cubicBezTo>
                      <a:pt x="2453" y="775"/>
                      <a:pt x="2691" y="1572"/>
                      <a:pt x="2691" y="1572"/>
                    </a:cubicBezTo>
                    <a:cubicBezTo>
                      <a:pt x="2512" y="1739"/>
                      <a:pt x="2274" y="1882"/>
                      <a:pt x="1977" y="1977"/>
                    </a:cubicBezTo>
                    <a:cubicBezTo>
                      <a:pt x="1894" y="2003"/>
                      <a:pt x="1804" y="2014"/>
                      <a:pt x="1709" y="2014"/>
                    </a:cubicBezTo>
                    <a:cubicBezTo>
                      <a:pt x="1052" y="2014"/>
                      <a:pt x="179" y="1477"/>
                      <a:pt x="179" y="1477"/>
                    </a:cubicBezTo>
                    <a:lnTo>
                      <a:pt x="0" y="3894"/>
                    </a:lnTo>
                    <a:lnTo>
                      <a:pt x="7203" y="3894"/>
                    </a:lnTo>
                    <a:cubicBezTo>
                      <a:pt x="7203" y="3894"/>
                      <a:pt x="7465" y="2870"/>
                      <a:pt x="6703" y="2680"/>
                    </a:cubicBezTo>
                    <a:cubicBezTo>
                      <a:pt x="5322" y="2346"/>
                      <a:pt x="4489" y="1989"/>
                      <a:pt x="3977" y="1668"/>
                    </a:cubicBezTo>
                    <a:cubicBezTo>
                      <a:pt x="3977" y="1668"/>
                      <a:pt x="4108" y="632"/>
                      <a:pt x="4025" y="72"/>
                    </a:cubicBezTo>
                    <a:cubicBezTo>
                      <a:pt x="4018" y="22"/>
                      <a:pt x="3963" y="1"/>
                      <a:pt x="3877" y="1"/>
                    </a:cubicBezTo>
                    <a:close/>
                  </a:path>
                </a:pathLst>
              </a:custGeom>
              <a:solidFill>
                <a:srgbClr val="66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 name="Google Shape;1059;p49"/>
              <p:cNvSpPr/>
              <p:nvPr/>
            </p:nvSpPr>
            <p:spPr>
              <a:xfrm>
                <a:off x="3813850" y="4547600"/>
                <a:ext cx="185175" cy="16675"/>
              </a:xfrm>
              <a:custGeom>
                <a:avLst/>
                <a:gdLst/>
                <a:ahLst/>
                <a:cxnLst/>
                <a:rect l="l" t="t" r="r" b="b"/>
                <a:pathLst>
                  <a:path w="7407" h="667" extrusionOk="0">
                    <a:moveTo>
                      <a:pt x="203" y="0"/>
                    </a:moveTo>
                    <a:lnTo>
                      <a:pt x="1" y="667"/>
                    </a:lnTo>
                    <a:lnTo>
                      <a:pt x="7323" y="667"/>
                    </a:lnTo>
                    <a:lnTo>
                      <a:pt x="7406" y="0"/>
                    </a:lnTo>
                    <a:close/>
                  </a:path>
                </a:pathLst>
              </a:custGeom>
              <a:solidFill>
                <a:srgbClr val="66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 name="Google Shape;1060;p49"/>
              <p:cNvSpPr/>
              <p:nvPr/>
            </p:nvSpPr>
            <p:spPr>
              <a:xfrm>
                <a:off x="3549225" y="4547600"/>
                <a:ext cx="124750" cy="16675"/>
              </a:xfrm>
              <a:custGeom>
                <a:avLst/>
                <a:gdLst/>
                <a:ahLst/>
                <a:cxnLst/>
                <a:rect l="l" t="t" r="r" b="b"/>
                <a:pathLst>
                  <a:path w="4990" h="667" extrusionOk="0">
                    <a:moveTo>
                      <a:pt x="203" y="0"/>
                    </a:moveTo>
                    <a:lnTo>
                      <a:pt x="1" y="667"/>
                    </a:lnTo>
                    <a:lnTo>
                      <a:pt x="4894" y="667"/>
                    </a:lnTo>
                    <a:lnTo>
                      <a:pt x="4990" y="0"/>
                    </a:lnTo>
                    <a:close/>
                  </a:path>
                </a:pathLst>
              </a:custGeom>
              <a:solidFill>
                <a:srgbClr val="66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 name="Google Shape;1061;p49"/>
              <p:cNvSpPr/>
              <p:nvPr/>
            </p:nvSpPr>
            <p:spPr>
              <a:xfrm>
                <a:off x="3552225" y="4465800"/>
                <a:ext cx="126825" cy="88200"/>
              </a:xfrm>
              <a:custGeom>
                <a:avLst/>
                <a:gdLst/>
                <a:ahLst/>
                <a:cxnLst/>
                <a:rect l="l" t="t" r="r" b="b"/>
                <a:pathLst>
                  <a:path w="5073" h="3528" extrusionOk="0">
                    <a:moveTo>
                      <a:pt x="2493" y="0"/>
                    </a:moveTo>
                    <a:cubicBezTo>
                      <a:pt x="2162" y="0"/>
                      <a:pt x="1881" y="19"/>
                      <a:pt x="1786" y="74"/>
                    </a:cubicBezTo>
                    <a:cubicBezTo>
                      <a:pt x="1488" y="229"/>
                      <a:pt x="1846" y="1253"/>
                      <a:pt x="1846" y="1253"/>
                    </a:cubicBezTo>
                    <a:cubicBezTo>
                      <a:pt x="1846" y="1253"/>
                      <a:pt x="1560" y="1622"/>
                      <a:pt x="893" y="2205"/>
                    </a:cubicBezTo>
                    <a:cubicBezTo>
                      <a:pt x="238" y="2789"/>
                      <a:pt x="0" y="3527"/>
                      <a:pt x="0" y="3527"/>
                    </a:cubicBezTo>
                    <a:lnTo>
                      <a:pt x="4787" y="3527"/>
                    </a:lnTo>
                    <a:cubicBezTo>
                      <a:pt x="4787" y="3527"/>
                      <a:pt x="5072" y="1729"/>
                      <a:pt x="5013" y="1646"/>
                    </a:cubicBezTo>
                    <a:cubicBezTo>
                      <a:pt x="5009" y="1640"/>
                      <a:pt x="5000" y="1637"/>
                      <a:pt x="4986" y="1637"/>
                    </a:cubicBezTo>
                    <a:cubicBezTo>
                      <a:pt x="4818" y="1637"/>
                      <a:pt x="3947" y="2043"/>
                      <a:pt x="3774" y="2043"/>
                    </a:cubicBezTo>
                    <a:cubicBezTo>
                      <a:pt x="3764" y="2043"/>
                      <a:pt x="3756" y="2042"/>
                      <a:pt x="3751" y="2039"/>
                    </a:cubicBezTo>
                    <a:cubicBezTo>
                      <a:pt x="3655" y="1967"/>
                      <a:pt x="4025" y="74"/>
                      <a:pt x="4025" y="74"/>
                    </a:cubicBezTo>
                    <a:cubicBezTo>
                      <a:pt x="4025" y="74"/>
                      <a:pt x="3157" y="0"/>
                      <a:pt x="2493" y="0"/>
                    </a:cubicBezTo>
                    <a:close/>
                  </a:path>
                </a:pathLst>
              </a:custGeom>
              <a:solidFill>
                <a:srgbClr val="66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 name="Google Shape;1062;p49"/>
              <p:cNvSpPr/>
              <p:nvPr/>
            </p:nvSpPr>
            <p:spPr>
              <a:xfrm>
                <a:off x="3534050" y="3475550"/>
                <a:ext cx="462600" cy="1062025"/>
              </a:xfrm>
              <a:custGeom>
                <a:avLst/>
                <a:gdLst/>
                <a:ahLst/>
                <a:cxnLst/>
                <a:rect l="l" t="t" r="r" b="b"/>
                <a:pathLst>
                  <a:path w="18504" h="42481" extrusionOk="0">
                    <a:moveTo>
                      <a:pt x="17408" y="1"/>
                    </a:moveTo>
                    <a:lnTo>
                      <a:pt x="4347" y="2025"/>
                    </a:lnTo>
                    <a:lnTo>
                      <a:pt x="1" y="41696"/>
                    </a:lnTo>
                    <a:cubicBezTo>
                      <a:pt x="1" y="41696"/>
                      <a:pt x="3730" y="42481"/>
                      <a:pt x="8472" y="42481"/>
                    </a:cubicBezTo>
                    <a:cubicBezTo>
                      <a:pt x="11634" y="42481"/>
                      <a:pt x="15246" y="42132"/>
                      <a:pt x="18503" y="40970"/>
                    </a:cubicBezTo>
                    <a:cubicBezTo>
                      <a:pt x="18503" y="40970"/>
                      <a:pt x="18301" y="10621"/>
                      <a:pt x="174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 name="Google Shape;1063;p49"/>
              <p:cNvSpPr/>
              <p:nvPr/>
            </p:nvSpPr>
            <p:spPr>
              <a:xfrm>
                <a:off x="3622125" y="2881275"/>
                <a:ext cx="256950" cy="279625"/>
              </a:xfrm>
              <a:custGeom>
                <a:avLst/>
                <a:gdLst/>
                <a:ahLst/>
                <a:cxnLst/>
                <a:rect l="l" t="t" r="r" b="b"/>
                <a:pathLst>
                  <a:path w="10278" h="11185" extrusionOk="0">
                    <a:moveTo>
                      <a:pt x="6224" y="1"/>
                    </a:moveTo>
                    <a:cubicBezTo>
                      <a:pt x="3842" y="1"/>
                      <a:pt x="1245" y="964"/>
                      <a:pt x="1443" y="5329"/>
                    </a:cubicBezTo>
                    <a:cubicBezTo>
                      <a:pt x="1443" y="5329"/>
                      <a:pt x="1332" y="5304"/>
                      <a:pt x="1175" y="5304"/>
                    </a:cubicBezTo>
                    <a:cubicBezTo>
                      <a:pt x="754" y="5304"/>
                      <a:pt x="1" y="5481"/>
                      <a:pt x="157" y="6782"/>
                    </a:cubicBezTo>
                    <a:cubicBezTo>
                      <a:pt x="359" y="8556"/>
                      <a:pt x="1348" y="8210"/>
                      <a:pt x="1729" y="8294"/>
                    </a:cubicBezTo>
                    <a:cubicBezTo>
                      <a:pt x="1729" y="8294"/>
                      <a:pt x="2378" y="11184"/>
                      <a:pt x="5835" y="11184"/>
                    </a:cubicBezTo>
                    <a:cubicBezTo>
                      <a:pt x="6003" y="11184"/>
                      <a:pt x="6178" y="11177"/>
                      <a:pt x="6360" y="11163"/>
                    </a:cubicBezTo>
                    <a:cubicBezTo>
                      <a:pt x="10277" y="10854"/>
                      <a:pt x="9694" y="7853"/>
                      <a:pt x="9670" y="5841"/>
                    </a:cubicBezTo>
                    <a:cubicBezTo>
                      <a:pt x="9634" y="3829"/>
                      <a:pt x="9813" y="305"/>
                      <a:pt x="7241" y="55"/>
                    </a:cubicBezTo>
                    <a:cubicBezTo>
                      <a:pt x="6913" y="21"/>
                      <a:pt x="6571" y="1"/>
                      <a:pt x="622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 name="Google Shape;1064;p49"/>
              <p:cNvSpPr/>
              <p:nvPr/>
            </p:nvSpPr>
            <p:spPr>
              <a:xfrm>
                <a:off x="3620975" y="3480025"/>
                <a:ext cx="95275" cy="95275"/>
              </a:xfrm>
              <a:custGeom>
                <a:avLst/>
                <a:gdLst/>
                <a:ahLst/>
                <a:cxnLst/>
                <a:rect l="l" t="t" r="r" b="b"/>
                <a:pathLst>
                  <a:path w="3811" h="3811" extrusionOk="0">
                    <a:moveTo>
                      <a:pt x="1906" y="0"/>
                    </a:moveTo>
                    <a:cubicBezTo>
                      <a:pt x="846" y="0"/>
                      <a:pt x="1" y="858"/>
                      <a:pt x="1" y="1905"/>
                    </a:cubicBezTo>
                    <a:cubicBezTo>
                      <a:pt x="1" y="2953"/>
                      <a:pt x="846" y="3810"/>
                      <a:pt x="1906" y="3810"/>
                    </a:cubicBezTo>
                    <a:cubicBezTo>
                      <a:pt x="2953" y="3810"/>
                      <a:pt x="3811" y="2953"/>
                      <a:pt x="3811" y="1905"/>
                    </a:cubicBezTo>
                    <a:cubicBezTo>
                      <a:pt x="3811" y="858"/>
                      <a:pt x="2953" y="0"/>
                      <a:pt x="1906" y="0"/>
                    </a:cubicBezTo>
                    <a:close/>
                  </a:path>
                </a:pathLst>
              </a:custGeom>
              <a:solidFill>
                <a:srgbClr val="FBC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 name="Google Shape;1065;p49"/>
              <p:cNvSpPr/>
              <p:nvPr/>
            </p:nvSpPr>
            <p:spPr>
              <a:xfrm>
                <a:off x="3790050" y="3724950"/>
                <a:ext cx="160150" cy="82025"/>
              </a:xfrm>
              <a:custGeom>
                <a:avLst/>
                <a:gdLst/>
                <a:ahLst/>
                <a:cxnLst/>
                <a:rect l="l" t="t" r="r" b="b"/>
                <a:pathLst>
                  <a:path w="6406" h="3281" extrusionOk="0">
                    <a:moveTo>
                      <a:pt x="4728" y="0"/>
                    </a:moveTo>
                    <a:cubicBezTo>
                      <a:pt x="4021" y="0"/>
                      <a:pt x="3059" y="114"/>
                      <a:pt x="2632" y="169"/>
                    </a:cubicBezTo>
                    <a:cubicBezTo>
                      <a:pt x="2460" y="187"/>
                      <a:pt x="2287" y="200"/>
                      <a:pt x="2120" y="200"/>
                    </a:cubicBezTo>
                    <a:cubicBezTo>
                      <a:pt x="1848" y="200"/>
                      <a:pt x="1593" y="165"/>
                      <a:pt x="1393" y="62"/>
                    </a:cubicBezTo>
                    <a:cubicBezTo>
                      <a:pt x="1000" y="443"/>
                      <a:pt x="429" y="1026"/>
                      <a:pt x="36" y="1395"/>
                    </a:cubicBezTo>
                    <a:cubicBezTo>
                      <a:pt x="0" y="1419"/>
                      <a:pt x="584" y="1979"/>
                      <a:pt x="643" y="2026"/>
                    </a:cubicBezTo>
                    <a:cubicBezTo>
                      <a:pt x="846" y="2181"/>
                      <a:pt x="1048" y="2312"/>
                      <a:pt x="1274" y="2431"/>
                    </a:cubicBezTo>
                    <a:cubicBezTo>
                      <a:pt x="1727" y="2657"/>
                      <a:pt x="2274" y="2729"/>
                      <a:pt x="2774" y="2872"/>
                    </a:cubicBezTo>
                    <a:cubicBezTo>
                      <a:pt x="2905" y="2907"/>
                      <a:pt x="3048" y="2943"/>
                      <a:pt x="3155" y="3050"/>
                    </a:cubicBezTo>
                    <a:cubicBezTo>
                      <a:pt x="3215" y="3110"/>
                      <a:pt x="3251" y="3193"/>
                      <a:pt x="3322" y="3241"/>
                    </a:cubicBezTo>
                    <a:cubicBezTo>
                      <a:pt x="3367" y="3269"/>
                      <a:pt x="3417" y="3281"/>
                      <a:pt x="3468" y="3281"/>
                    </a:cubicBezTo>
                    <a:cubicBezTo>
                      <a:pt x="3568" y="3281"/>
                      <a:pt x="3672" y="3236"/>
                      <a:pt x="3751" y="3181"/>
                    </a:cubicBezTo>
                    <a:cubicBezTo>
                      <a:pt x="3870" y="3098"/>
                      <a:pt x="3977" y="2967"/>
                      <a:pt x="4096" y="2884"/>
                    </a:cubicBezTo>
                    <a:cubicBezTo>
                      <a:pt x="4171" y="2843"/>
                      <a:pt x="4260" y="2814"/>
                      <a:pt x="4346" y="2814"/>
                    </a:cubicBezTo>
                    <a:cubicBezTo>
                      <a:pt x="4411" y="2814"/>
                      <a:pt x="4473" y="2831"/>
                      <a:pt x="4525" y="2872"/>
                    </a:cubicBezTo>
                    <a:cubicBezTo>
                      <a:pt x="4560" y="2907"/>
                      <a:pt x="4584" y="2943"/>
                      <a:pt x="4620" y="2955"/>
                    </a:cubicBezTo>
                    <a:cubicBezTo>
                      <a:pt x="4643" y="2972"/>
                      <a:pt x="4669" y="2980"/>
                      <a:pt x="4695" y="2980"/>
                    </a:cubicBezTo>
                    <a:cubicBezTo>
                      <a:pt x="4776" y="2980"/>
                      <a:pt x="4864" y="2908"/>
                      <a:pt x="4918" y="2836"/>
                    </a:cubicBezTo>
                    <a:cubicBezTo>
                      <a:pt x="4989" y="2741"/>
                      <a:pt x="5049" y="2622"/>
                      <a:pt x="5168" y="2598"/>
                    </a:cubicBezTo>
                    <a:cubicBezTo>
                      <a:pt x="5185" y="2593"/>
                      <a:pt x="5203" y="2591"/>
                      <a:pt x="5221" y="2591"/>
                    </a:cubicBezTo>
                    <a:cubicBezTo>
                      <a:pt x="5363" y="2591"/>
                      <a:pt x="5509" y="2716"/>
                      <a:pt x="5640" y="2716"/>
                    </a:cubicBezTo>
                    <a:cubicBezTo>
                      <a:pt x="5670" y="2716"/>
                      <a:pt x="5699" y="2709"/>
                      <a:pt x="5727" y="2693"/>
                    </a:cubicBezTo>
                    <a:cubicBezTo>
                      <a:pt x="5858" y="2622"/>
                      <a:pt x="5834" y="2431"/>
                      <a:pt x="5787" y="2288"/>
                    </a:cubicBezTo>
                    <a:cubicBezTo>
                      <a:pt x="5656" y="1907"/>
                      <a:pt x="5441" y="1550"/>
                      <a:pt x="5180" y="1252"/>
                    </a:cubicBezTo>
                    <a:cubicBezTo>
                      <a:pt x="5060" y="1109"/>
                      <a:pt x="4941" y="1002"/>
                      <a:pt x="4799" y="895"/>
                    </a:cubicBezTo>
                    <a:cubicBezTo>
                      <a:pt x="4703" y="836"/>
                      <a:pt x="4465" y="586"/>
                      <a:pt x="4358" y="586"/>
                    </a:cubicBezTo>
                    <a:cubicBezTo>
                      <a:pt x="4358" y="586"/>
                      <a:pt x="5001" y="586"/>
                      <a:pt x="5144" y="609"/>
                    </a:cubicBezTo>
                    <a:cubicBezTo>
                      <a:pt x="5278" y="632"/>
                      <a:pt x="5999" y="1828"/>
                      <a:pt x="6215" y="1828"/>
                    </a:cubicBezTo>
                    <a:cubicBezTo>
                      <a:pt x="6229" y="1828"/>
                      <a:pt x="6242" y="1823"/>
                      <a:pt x="6251" y="1812"/>
                    </a:cubicBezTo>
                    <a:cubicBezTo>
                      <a:pt x="6406" y="1621"/>
                      <a:pt x="5858" y="347"/>
                      <a:pt x="5501" y="109"/>
                    </a:cubicBezTo>
                    <a:cubicBezTo>
                      <a:pt x="5377" y="29"/>
                      <a:pt x="5085" y="0"/>
                      <a:pt x="472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 name="Google Shape;1066;p49"/>
              <p:cNvSpPr/>
              <p:nvPr/>
            </p:nvSpPr>
            <p:spPr>
              <a:xfrm>
                <a:off x="3782600" y="3715775"/>
                <a:ext cx="49450" cy="49425"/>
              </a:xfrm>
              <a:custGeom>
                <a:avLst/>
                <a:gdLst/>
                <a:ahLst/>
                <a:cxnLst/>
                <a:rect l="l" t="t" r="r" b="b"/>
                <a:pathLst>
                  <a:path w="1978" h="1977" extrusionOk="0">
                    <a:moveTo>
                      <a:pt x="989" y="0"/>
                    </a:moveTo>
                    <a:cubicBezTo>
                      <a:pt x="441" y="0"/>
                      <a:pt x="1" y="441"/>
                      <a:pt x="1" y="988"/>
                    </a:cubicBezTo>
                    <a:cubicBezTo>
                      <a:pt x="1" y="1536"/>
                      <a:pt x="441" y="1977"/>
                      <a:pt x="989" y="1977"/>
                    </a:cubicBezTo>
                    <a:cubicBezTo>
                      <a:pt x="1537" y="1977"/>
                      <a:pt x="1977" y="1536"/>
                      <a:pt x="1977" y="988"/>
                    </a:cubicBezTo>
                    <a:cubicBezTo>
                      <a:pt x="1977" y="441"/>
                      <a:pt x="1537" y="0"/>
                      <a:pt x="98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 name="Google Shape;1067;p49"/>
              <p:cNvSpPr/>
              <p:nvPr/>
            </p:nvSpPr>
            <p:spPr>
              <a:xfrm>
                <a:off x="3606975" y="3377925"/>
                <a:ext cx="231325" cy="393525"/>
              </a:xfrm>
              <a:custGeom>
                <a:avLst/>
                <a:gdLst/>
                <a:ahLst/>
                <a:cxnLst/>
                <a:rect l="l" t="t" r="r" b="b"/>
                <a:pathLst>
                  <a:path w="9253" h="15741" extrusionOk="0">
                    <a:moveTo>
                      <a:pt x="1" y="1"/>
                    </a:moveTo>
                    <a:lnTo>
                      <a:pt x="1" y="1"/>
                    </a:lnTo>
                    <a:cubicBezTo>
                      <a:pt x="180" y="3132"/>
                      <a:pt x="572" y="6239"/>
                      <a:pt x="572" y="6239"/>
                    </a:cubicBezTo>
                    <a:lnTo>
                      <a:pt x="632" y="6227"/>
                    </a:lnTo>
                    <a:cubicBezTo>
                      <a:pt x="632" y="6597"/>
                      <a:pt x="739" y="6966"/>
                      <a:pt x="965" y="7299"/>
                    </a:cubicBezTo>
                    <a:cubicBezTo>
                      <a:pt x="965" y="7299"/>
                      <a:pt x="1501" y="8930"/>
                      <a:pt x="3061" y="10585"/>
                    </a:cubicBezTo>
                    <a:cubicBezTo>
                      <a:pt x="4668" y="12300"/>
                      <a:pt x="5906" y="14633"/>
                      <a:pt x="6526" y="15741"/>
                    </a:cubicBezTo>
                    <a:lnTo>
                      <a:pt x="9252" y="13967"/>
                    </a:lnTo>
                    <a:lnTo>
                      <a:pt x="4335" y="5537"/>
                    </a:lnTo>
                    <a:cubicBezTo>
                      <a:pt x="4311" y="4846"/>
                      <a:pt x="4275" y="3025"/>
                      <a:pt x="4299" y="929"/>
                    </a:cubicBezTo>
                    <a:cubicBezTo>
                      <a:pt x="2835" y="858"/>
                      <a:pt x="1430" y="405"/>
                      <a:pt x="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 name="Google Shape;1068;p49"/>
              <p:cNvSpPr/>
              <p:nvPr/>
            </p:nvSpPr>
            <p:spPr>
              <a:xfrm>
                <a:off x="3581400" y="2865650"/>
                <a:ext cx="450075" cy="680550"/>
              </a:xfrm>
              <a:custGeom>
                <a:avLst/>
                <a:gdLst/>
                <a:ahLst/>
                <a:cxnLst/>
                <a:rect l="l" t="t" r="r" b="b"/>
                <a:pathLst>
                  <a:path w="18003" h="27222" extrusionOk="0">
                    <a:moveTo>
                      <a:pt x="8085" y="3151"/>
                    </a:moveTo>
                    <a:cubicBezTo>
                      <a:pt x="9652" y="3151"/>
                      <a:pt x="11114" y="3965"/>
                      <a:pt x="11263" y="5883"/>
                    </a:cubicBezTo>
                    <a:cubicBezTo>
                      <a:pt x="11597" y="10169"/>
                      <a:pt x="9906" y="10955"/>
                      <a:pt x="8453" y="11133"/>
                    </a:cubicBezTo>
                    <a:cubicBezTo>
                      <a:pt x="8196" y="11165"/>
                      <a:pt x="7951" y="11181"/>
                      <a:pt x="7716" y="11181"/>
                    </a:cubicBezTo>
                    <a:cubicBezTo>
                      <a:pt x="5329" y="11181"/>
                      <a:pt x="4094" y="9533"/>
                      <a:pt x="4072" y="6335"/>
                    </a:cubicBezTo>
                    <a:cubicBezTo>
                      <a:pt x="4052" y="4394"/>
                      <a:pt x="6149" y="3151"/>
                      <a:pt x="8085" y="3151"/>
                    </a:cubicBezTo>
                    <a:close/>
                    <a:moveTo>
                      <a:pt x="7009" y="1"/>
                    </a:moveTo>
                    <a:cubicBezTo>
                      <a:pt x="3047" y="1"/>
                      <a:pt x="1117" y="3611"/>
                      <a:pt x="560" y="7966"/>
                    </a:cubicBezTo>
                    <a:cubicBezTo>
                      <a:pt x="0" y="12336"/>
                      <a:pt x="560" y="26885"/>
                      <a:pt x="560" y="26885"/>
                    </a:cubicBezTo>
                    <a:cubicBezTo>
                      <a:pt x="560" y="26885"/>
                      <a:pt x="2862" y="27222"/>
                      <a:pt x="5883" y="27222"/>
                    </a:cubicBezTo>
                    <a:cubicBezTo>
                      <a:pt x="9891" y="27222"/>
                      <a:pt x="15164" y="26629"/>
                      <a:pt x="18002" y="23873"/>
                    </a:cubicBezTo>
                    <a:cubicBezTo>
                      <a:pt x="18002" y="23873"/>
                      <a:pt x="13907" y="8728"/>
                      <a:pt x="12490" y="5192"/>
                    </a:cubicBezTo>
                    <a:cubicBezTo>
                      <a:pt x="11263" y="2144"/>
                      <a:pt x="10537" y="25"/>
                      <a:pt x="7049" y="1"/>
                    </a:cubicBezTo>
                    <a:cubicBezTo>
                      <a:pt x="7035" y="1"/>
                      <a:pt x="7022" y="1"/>
                      <a:pt x="7009" y="1"/>
                    </a:cubicBezTo>
                    <a:close/>
                  </a:path>
                </a:pathLst>
              </a:custGeom>
              <a:solidFill>
                <a:srgbClr val="001E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 name="Google Shape;1069;p49"/>
              <p:cNvSpPr/>
              <p:nvPr/>
            </p:nvSpPr>
            <p:spPr>
              <a:xfrm>
                <a:off x="3706400" y="3114500"/>
                <a:ext cx="245000" cy="402750"/>
              </a:xfrm>
              <a:custGeom>
                <a:avLst/>
                <a:gdLst/>
                <a:ahLst/>
                <a:cxnLst/>
                <a:rect l="l" t="t" r="r" b="b"/>
                <a:pathLst>
                  <a:path w="9800" h="16110" extrusionOk="0">
                    <a:moveTo>
                      <a:pt x="1" y="1"/>
                    </a:moveTo>
                    <a:lnTo>
                      <a:pt x="1" y="1"/>
                    </a:lnTo>
                    <a:cubicBezTo>
                      <a:pt x="1810" y="5001"/>
                      <a:pt x="7037" y="12943"/>
                      <a:pt x="9192" y="16110"/>
                    </a:cubicBezTo>
                    <a:cubicBezTo>
                      <a:pt x="9407" y="16038"/>
                      <a:pt x="9609" y="15967"/>
                      <a:pt x="9799" y="15883"/>
                    </a:cubicBezTo>
                    <a:cubicBezTo>
                      <a:pt x="8037" y="13336"/>
                      <a:pt x="3918" y="7144"/>
                      <a:pt x="1858" y="1989"/>
                    </a:cubicBezTo>
                    <a:lnTo>
                      <a:pt x="1858" y="1989"/>
                    </a:lnTo>
                    <a:cubicBezTo>
                      <a:pt x="1858" y="1989"/>
                      <a:pt x="1861" y="1989"/>
                      <a:pt x="1866" y="1989"/>
                    </a:cubicBezTo>
                    <a:cubicBezTo>
                      <a:pt x="1988" y="1989"/>
                      <a:pt x="3462" y="1967"/>
                      <a:pt x="4465" y="929"/>
                    </a:cubicBezTo>
                    <a:lnTo>
                      <a:pt x="4465" y="929"/>
                    </a:lnTo>
                    <a:cubicBezTo>
                      <a:pt x="4132" y="1060"/>
                      <a:pt x="3787" y="1144"/>
                      <a:pt x="3453" y="1179"/>
                    </a:cubicBezTo>
                    <a:cubicBezTo>
                      <a:pt x="3190" y="1213"/>
                      <a:pt x="2939" y="1230"/>
                      <a:pt x="2700" y="1230"/>
                    </a:cubicBezTo>
                    <a:cubicBezTo>
                      <a:pt x="1510" y="1230"/>
                      <a:pt x="615" y="813"/>
                      <a:pt x="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 name="Google Shape;1070;p49"/>
              <p:cNvSpPr/>
              <p:nvPr/>
            </p:nvSpPr>
            <p:spPr>
              <a:xfrm>
                <a:off x="3684075" y="2914475"/>
                <a:ext cx="174450" cy="98250"/>
              </a:xfrm>
              <a:custGeom>
                <a:avLst/>
                <a:gdLst/>
                <a:ahLst/>
                <a:cxnLst/>
                <a:rect l="l" t="t" r="r" b="b"/>
                <a:pathLst>
                  <a:path w="6978" h="3930" extrusionOk="0">
                    <a:moveTo>
                      <a:pt x="3525" y="596"/>
                    </a:moveTo>
                    <a:cubicBezTo>
                      <a:pt x="763" y="929"/>
                      <a:pt x="144" y="3001"/>
                      <a:pt x="1" y="3930"/>
                    </a:cubicBezTo>
                    <a:cubicBezTo>
                      <a:pt x="501" y="1013"/>
                      <a:pt x="5918" y="1"/>
                      <a:pt x="6978" y="3084"/>
                    </a:cubicBezTo>
                    <a:cubicBezTo>
                      <a:pt x="6668" y="2013"/>
                      <a:pt x="5799" y="310"/>
                      <a:pt x="3525" y="596"/>
                    </a:cubicBezTo>
                    <a:close/>
                  </a:path>
                </a:pathLst>
              </a:custGeom>
              <a:solidFill>
                <a:srgbClr val="FBF3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1" name="Google Shape;1071;p49"/>
            <p:cNvGrpSpPr/>
            <p:nvPr/>
          </p:nvGrpSpPr>
          <p:grpSpPr>
            <a:xfrm>
              <a:off x="6126039" y="988256"/>
              <a:ext cx="922644" cy="3084215"/>
              <a:chOff x="3006900" y="2720125"/>
              <a:chExt cx="553675" cy="1850825"/>
            </a:xfrm>
          </p:grpSpPr>
          <p:sp>
            <p:nvSpPr>
              <p:cNvPr id="1072" name="Google Shape;1072;p49"/>
              <p:cNvSpPr/>
              <p:nvPr/>
            </p:nvSpPr>
            <p:spPr>
              <a:xfrm>
                <a:off x="3323625" y="4413775"/>
                <a:ext cx="78300" cy="102125"/>
              </a:xfrm>
              <a:custGeom>
                <a:avLst/>
                <a:gdLst/>
                <a:ahLst/>
                <a:cxnLst/>
                <a:rect l="l" t="t" r="r" b="b"/>
                <a:pathLst>
                  <a:path w="3132" h="4085" extrusionOk="0">
                    <a:moveTo>
                      <a:pt x="3072" y="0"/>
                    </a:moveTo>
                    <a:lnTo>
                      <a:pt x="155" y="1036"/>
                    </a:lnTo>
                    <a:lnTo>
                      <a:pt x="0" y="2882"/>
                    </a:lnTo>
                    <a:lnTo>
                      <a:pt x="441" y="4084"/>
                    </a:lnTo>
                    <a:lnTo>
                      <a:pt x="2620" y="3405"/>
                    </a:lnTo>
                    <a:lnTo>
                      <a:pt x="3132" y="2036"/>
                    </a:lnTo>
                    <a:lnTo>
                      <a:pt x="3072" y="0"/>
                    </a:lnTo>
                    <a:close/>
                  </a:path>
                </a:pathLst>
              </a:custGeom>
              <a:solidFill>
                <a:srgbClr val="AD77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 name="Google Shape;1073;p49"/>
              <p:cNvSpPr/>
              <p:nvPr/>
            </p:nvSpPr>
            <p:spPr>
              <a:xfrm>
                <a:off x="3093825" y="4441450"/>
                <a:ext cx="67600" cy="75325"/>
              </a:xfrm>
              <a:custGeom>
                <a:avLst/>
                <a:gdLst/>
                <a:ahLst/>
                <a:cxnLst/>
                <a:rect l="l" t="t" r="r" b="b"/>
                <a:pathLst>
                  <a:path w="2704" h="3013" extrusionOk="0">
                    <a:moveTo>
                      <a:pt x="179" y="0"/>
                    </a:moveTo>
                    <a:lnTo>
                      <a:pt x="1" y="3013"/>
                    </a:lnTo>
                    <a:lnTo>
                      <a:pt x="2394" y="2203"/>
                    </a:lnTo>
                    <a:lnTo>
                      <a:pt x="2703" y="0"/>
                    </a:lnTo>
                    <a:close/>
                  </a:path>
                </a:pathLst>
              </a:custGeom>
              <a:solidFill>
                <a:srgbClr val="AD77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 name="Google Shape;1074;p49"/>
              <p:cNvSpPr/>
              <p:nvPr/>
            </p:nvSpPr>
            <p:spPr>
              <a:xfrm>
                <a:off x="3068525" y="3560675"/>
                <a:ext cx="384600" cy="918100"/>
              </a:xfrm>
              <a:custGeom>
                <a:avLst/>
                <a:gdLst/>
                <a:ahLst/>
                <a:cxnLst/>
                <a:rect l="l" t="t" r="r" b="b"/>
                <a:pathLst>
                  <a:path w="15384" h="36724" extrusionOk="0">
                    <a:moveTo>
                      <a:pt x="2525" y="1"/>
                    </a:moveTo>
                    <a:lnTo>
                      <a:pt x="2525" y="3156"/>
                    </a:lnTo>
                    <a:lnTo>
                      <a:pt x="1203" y="19051"/>
                    </a:lnTo>
                    <a:lnTo>
                      <a:pt x="1215" y="19051"/>
                    </a:lnTo>
                    <a:cubicBezTo>
                      <a:pt x="1203" y="19075"/>
                      <a:pt x="1203" y="19099"/>
                      <a:pt x="1203" y="19122"/>
                    </a:cubicBezTo>
                    <a:lnTo>
                      <a:pt x="1" y="36113"/>
                    </a:lnTo>
                    <a:cubicBezTo>
                      <a:pt x="874" y="36449"/>
                      <a:pt x="1825" y="36541"/>
                      <a:pt x="2601" y="36541"/>
                    </a:cubicBezTo>
                    <a:cubicBezTo>
                      <a:pt x="3527" y="36541"/>
                      <a:pt x="4203" y="36410"/>
                      <a:pt x="4203" y="36410"/>
                    </a:cubicBezTo>
                    <a:lnTo>
                      <a:pt x="6489" y="19658"/>
                    </a:lnTo>
                    <a:lnTo>
                      <a:pt x="8394" y="6276"/>
                    </a:lnTo>
                    <a:lnTo>
                      <a:pt x="9204" y="6276"/>
                    </a:lnTo>
                    <a:lnTo>
                      <a:pt x="9633" y="19456"/>
                    </a:lnTo>
                    <a:lnTo>
                      <a:pt x="9918" y="36482"/>
                    </a:lnTo>
                    <a:cubicBezTo>
                      <a:pt x="10528" y="36661"/>
                      <a:pt x="11163" y="36724"/>
                      <a:pt x="11750" y="36724"/>
                    </a:cubicBezTo>
                    <a:cubicBezTo>
                      <a:pt x="13068" y="36724"/>
                      <a:pt x="14145" y="36410"/>
                      <a:pt x="14145" y="36410"/>
                    </a:cubicBezTo>
                    <a:lnTo>
                      <a:pt x="14955" y="19456"/>
                    </a:lnTo>
                    <a:lnTo>
                      <a:pt x="15383" y="3156"/>
                    </a:lnTo>
                    <a:lnTo>
                      <a:pt x="1538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 name="Google Shape;1075;p49"/>
              <p:cNvSpPr/>
              <p:nvPr/>
            </p:nvSpPr>
            <p:spPr>
              <a:xfrm>
                <a:off x="3107225" y="3077875"/>
                <a:ext cx="425675" cy="588250"/>
              </a:xfrm>
              <a:custGeom>
                <a:avLst/>
                <a:gdLst/>
                <a:ahLst/>
                <a:cxnLst/>
                <a:rect l="l" t="t" r="r" b="b"/>
                <a:pathLst>
                  <a:path w="17027" h="23530" extrusionOk="0">
                    <a:moveTo>
                      <a:pt x="8532" y="1"/>
                    </a:moveTo>
                    <a:cubicBezTo>
                      <a:pt x="8522" y="1"/>
                      <a:pt x="8512" y="1"/>
                      <a:pt x="8501" y="1"/>
                    </a:cubicBezTo>
                    <a:cubicBezTo>
                      <a:pt x="6954" y="13"/>
                      <a:pt x="1548" y="1668"/>
                      <a:pt x="0" y="3097"/>
                    </a:cubicBezTo>
                    <a:lnTo>
                      <a:pt x="1762" y="4454"/>
                    </a:lnTo>
                    <a:cubicBezTo>
                      <a:pt x="1108" y="12455"/>
                      <a:pt x="0" y="22659"/>
                      <a:pt x="0" y="22659"/>
                    </a:cubicBezTo>
                    <a:cubicBezTo>
                      <a:pt x="2074" y="23303"/>
                      <a:pt x="4197" y="23530"/>
                      <a:pt x="6159" y="23530"/>
                    </a:cubicBezTo>
                    <a:cubicBezTo>
                      <a:pt x="10835" y="23530"/>
                      <a:pt x="14597" y="22242"/>
                      <a:pt x="14597" y="22242"/>
                    </a:cubicBezTo>
                    <a:lnTo>
                      <a:pt x="13514" y="13407"/>
                    </a:lnTo>
                    <a:lnTo>
                      <a:pt x="14919" y="6430"/>
                    </a:lnTo>
                    <a:lnTo>
                      <a:pt x="17026" y="3859"/>
                    </a:lnTo>
                    <a:cubicBezTo>
                      <a:pt x="16848" y="3194"/>
                      <a:pt x="11293" y="1"/>
                      <a:pt x="853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 name="Google Shape;1076;p49"/>
              <p:cNvSpPr/>
              <p:nvPr/>
            </p:nvSpPr>
            <p:spPr>
              <a:xfrm>
                <a:off x="3057800" y="3140400"/>
                <a:ext cx="140225" cy="264050"/>
              </a:xfrm>
              <a:custGeom>
                <a:avLst/>
                <a:gdLst/>
                <a:ahLst/>
                <a:cxnLst/>
                <a:rect l="l" t="t" r="r" b="b"/>
                <a:pathLst>
                  <a:path w="5609" h="10562" extrusionOk="0">
                    <a:moveTo>
                      <a:pt x="3454" y="0"/>
                    </a:moveTo>
                    <a:cubicBezTo>
                      <a:pt x="2477" y="0"/>
                      <a:pt x="1644" y="667"/>
                      <a:pt x="1394" y="1560"/>
                    </a:cubicBezTo>
                    <a:lnTo>
                      <a:pt x="1382" y="1560"/>
                    </a:lnTo>
                    <a:cubicBezTo>
                      <a:pt x="846" y="3346"/>
                      <a:pt x="465" y="6108"/>
                      <a:pt x="1" y="9347"/>
                    </a:cubicBezTo>
                    <a:cubicBezTo>
                      <a:pt x="1156" y="10037"/>
                      <a:pt x="3870" y="10502"/>
                      <a:pt x="4251" y="10561"/>
                    </a:cubicBezTo>
                    <a:cubicBezTo>
                      <a:pt x="4513" y="8787"/>
                      <a:pt x="5037" y="5001"/>
                      <a:pt x="5537" y="2691"/>
                    </a:cubicBezTo>
                    <a:cubicBezTo>
                      <a:pt x="5573" y="2524"/>
                      <a:pt x="5609" y="2334"/>
                      <a:pt x="5609" y="2155"/>
                    </a:cubicBezTo>
                    <a:cubicBezTo>
                      <a:pt x="5609" y="965"/>
                      <a:pt x="4644" y="0"/>
                      <a:pt x="345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 name="Google Shape;1077;p49"/>
              <p:cNvSpPr/>
              <p:nvPr/>
            </p:nvSpPr>
            <p:spPr>
              <a:xfrm>
                <a:off x="3436725" y="3153800"/>
                <a:ext cx="123850" cy="241275"/>
              </a:xfrm>
              <a:custGeom>
                <a:avLst/>
                <a:gdLst/>
                <a:ahLst/>
                <a:cxnLst/>
                <a:rect l="l" t="t" r="r" b="b"/>
                <a:pathLst>
                  <a:path w="4954" h="9651" extrusionOk="0">
                    <a:moveTo>
                      <a:pt x="2144" y="0"/>
                    </a:moveTo>
                    <a:cubicBezTo>
                      <a:pt x="953" y="0"/>
                      <a:pt x="1" y="965"/>
                      <a:pt x="1" y="2143"/>
                    </a:cubicBezTo>
                    <a:cubicBezTo>
                      <a:pt x="1" y="2334"/>
                      <a:pt x="24" y="2512"/>
                      <a:pt x="72" y="2679"/>
                    </a:cubicBezTo>
                    <a:lnTo>
                      <a:pt x="60" y="2679"/>
                    </a:lnTo>
                    <a:cubicBezTo>
                      <a:pt x="120" y="5167"/>
                      <a:pt x="298" y="9537"/>
                      <a:pt x="298" y="9537"/>
                    </a:cubicBezTo>
                    <a:cubicBezTo>
                      <a:pt x="1248" y="9625"/>
                      <a:pt x="2194" y="9651"/>
                      <a:pt x="2980" y="9651"/>
                    </a:cubicBezTo>
                    <a:cubicBezTo>
                      <a:pt x="4115" y="9651"/>
                      <a:pt x="4918" y="9597"/>
                      <a:pt x="4918" y="9597"/>
                    </a:cubicBezTo>
                    <a:cubicBezTo>
                      <a:pt x="4954" y="6132"/>
                      <a:pt x="4751" y="3346"/>
                      <a:pt x="4215" y="1560"/>
                    </a:cubicBezTo>
                    <a:cubicBezTo>
                      <a:pt x="3953" y="655"/>
                      <a:pt x="3132" y="0"/>
                      <a:pt x="214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 name="Google Shape;1078;p49"/>
              <p:cNvSpPr/>
              <p:nvPr/>
            </p:nvSpPr>
            <p:spPr>
              <a:xfrm>
                <a:off x="3082225" y="3384775"/>
                <a:ext cx="312550" cy="104500"/>
              </a:xfrm>
              <a:custGeom>
                <a:avLst/>
                <a:gdLst/>
                <a:ahLst/>
                <a:cxnLst/>
                <a:rect l="l" t="t" r="r" b="b"/>
                <a:pathLst>
                  <a:path w="12502" h="4180" extrusionOk="0">
                    <a:moveTo>
                      <a:pt x="0" y="0"/>
                    </a:moveTo>
                    <a:cubicBezTo>
                      <a:pt x="0" y="1798"/>
                      <a:pt x="262" y="3275"/>
                      <a:pt x="727" y="3727"/>
                    </a:cubicBezTo>
                    <a:cubicBezTo>
                      <a:pt x="1076" y="4052"/>
                      <a:pt x="1748" y="4180"/>
                      <a:pt x="2622" y="4180"/>
                    </a:cubicBezTo>
                    <a:cubicBezTo>
                      <a:pt x="3475" y="4180"/>
                      <a:pt x="4520" y="4058"/>
                      <a:pt x="5644" y="3882"/>
                    </a:cubicBezTo>
                    <a:cubicBezTo>
                      <a:pt x="7930" y="3513"/>
                      <a:pt x="12502" y="2870"/>
                      <a:pt x="12502" y="2870"/>
                    </a:cubicBezTo>
                    <a:cubicBezTo>
                      <a:pt x="12502" y="2870"/>
                      <a:pt x="9097" y="989"/>
                      <a:pt x="6287" y="465"/>
                    </a:cubicBezTo>
                    <a:cubicBezTo>
                      <a:pt x="5471" y="311"/>
                      <a:pt x="4770" y="256"/>
                      <a:pt x="4190" y="256"/>
                    </a:cubicBezTo>
                    <a:cubicBezTo>
                      <a:pt x="3872" y="256"/>
                      <a:pt x="3590" y="273"/>
                      <a:pt x="3346" y="298"/>
                    </a:cubicBezTo>
                    <a:cubicBezTo>
                      <a:pt x="2512" y="381"/>
                      <a:pt x="2108" y="572"/>
                      <a:pt x="2108" y="572"/>
                    </a:cubicBezTo>
                    <a:cubicBezTo>
                      <a:pt x="1465" y="429"/>
                      <a:pt x="679" y="239"/>
                      <a:pt x="0" y="0"/>
                    </a:cubicBezTo>
                    <a:close/>
                  </a:path>
                </a:pathLst>
              </a:custGeom>
              <a:solidFill>
                <a:srgbClr val="AD77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 name="Google Shape;1079;p49"/>
              <p:cNvSpPr/>
              <p:nvPr/>
            </p:nvSpPr>
            <p:spPr>
              <a:xfrm>
                <a:off x="3166750" y="3391625"/>
                <a:ext cx="186650" cy="75925"/>
              </a:xfrm>
              <a:custGeom>
                <a:avLst/>
                <a:gdLst/>
                <a:ahLst/>
                <a:cxnLst/>
                <a:rect l="l" t="t" r="r" b="b"/>
                <a:pathLst>
                  <a:path w="7466" h="3037" extrusionOk="0">
                    <a:moveTo>
                      <a:pt x="1429" y="0"/>
                    </a:moveTo>
                    <a:lnTo>
                      <a:pt x="96" y="24"/>
                    </a:lnTo>
                    <a:cubicBezTo>
                      <a:pt x="1" y="834"/>
                      <a:pt x="4073" y="2120"/>
                      <a:pt x="6025" y="3036"/>
                    </a:cubicBezTo>
                    <a:cubicBezTo>
                      <a:pt x="6537" y="2965"/>
                      <a:pt x="7037" y="2893"/>
                      <a:pt x="7466" y="2834"/>
                    </a:cubicBezTo>
                    <a:lnTo>
                      <a:pt x="1429" y="0"/>
                    </a:lnTo>
                    <a:close/>
                  </a:path>
                </a:pathLst>
              </a:custGeom>
              <a:solidFill>
                <a:srgbClr val="7C48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 name="Google Shape;1080;p49"/>
              <p:cNvSpPr/>
              <p:nvPr/>
            </p:nvSpPr>
            <p:spPr>
              <a:xfrm>
                <a:off x="3134900" y="3369125"/>
                <a:ext cx="399175" cy="129150"/>
              </a:xfrm>
              <a:custGeom>
                <a:avLst/>
                <a:gdLst/>
                <a:ahLst/>
                <a:cxnLst/>
                <a:rect l="l" t="t" r="r" b="b"/>
                <a:pathLst>
                  <a:path w="15967" h="5166" extrusionOk="0">
                    <a:moveTo>
                      <a:pt x="3710" y="1"/>
                    </a:moveTo>
                    <a:cubicBezTo>
                      <a:pt x="1402" y="1"/>
                      <a:pt x="460" y="523"/>
                      <a:pt x="1" y="1198"/>
                    </a:cubicBezTo>
                    <a:cubicBezTo>
                      <a:pt x="1" y="1198"/>
                      <a:pt x="8097" y="3496"/>
                      <a:pt x="10395" y="4460"/>
                    </a:cubicBezTo>
                    <a:cubicBezTo>
                      <a:pt x="11554" y="4952"/>
                      <a:pt x="12450" y="5165"/>
                      <a:pt x="13151" y="5165"/>
                    </a:cubicBezTo>
                    <a:cubicBezTo>
                      <a:pt x="14164" y="5165"/>
                      <a:pt x="14768" y="4721"/>
                      <a:pt x="15169" y="4032"/>
                    </a:cubicBezTo>
                    <a:cubicBezTo>
                      <a:pt x="15717" y="3115"/>
                      <a:pt x="15800" y="2674"/>
                      <a:pt x="15967" y="1019"/>
                    </a:cubicBezTo>
                    <a:lnTo>
                      <a:pt x="15967" y="1019"/>
                    </a:lnTo>
                    <a:cubicBezTo>
                      <a:pt x="15582" y="1033"/>
                      <a:pt x="15188" y="1043"/>
                      <a:pt x="14770" y="1043"/>
                    </a:cubicBezTo>
                    <a:cubicBezTo>
                      <a:pt x="14062" y="1043"/>
                      <a:pt x="13285" y="1014"/>
                      <a:pt x="12371" y="924"/>
                    </a:cubicBezTo>
                    <a:cubicBezTo>
                      <a:pt x="12371" y="924"/>
                      <a:pt x="8145" y="305"/>
                      <a:pt x="5418" y="79"/>
                    </a:cubicBezTo>
                    <a:cubicBezTo>
                      <a:pt x="4778" y="26"/>
                      <a:pt x="4212" y="1"/>
                      <a:pt x="3710" y="1"/>
                    </a:cubicBezTo>
                    <a:close/>
                  </a:path>
                </a:pathLst>
              </a:custGeom>
              <a:solidFill>
                <a:srgbClr val="AD77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 name="Google Shape;1081;p49"/>
              <p:cNvSpPr/>
              <p:nvPr/>
            </p:nvSpPr>
            <p:spPr>
              <a:xfrm>
                <a:off x="3270325" y="2962100"/>
                <a:ext cx="100050" cy="163400"/>
              </a:xfrm>
              <a:custGeom>
                <a:avLst/>
                <a:gdLst/>
                <a:ahLst/>
                <a:cxnLst/>
                <a:rect l="l" t="t" r="r" b="b"/>
                <a:pathLst>
                  <a:path w="4002" h="6536" extrusionOk="0">
                    <a:moveTo>
                      <a:pt x="4001" y="1"/>
                    </a:moveTo>
                    <a:lnTo>
                      <a:pt x="1" y="2037"/>
                    </a:lnTo>
                    <a:lnTo>
                      <a:pt x="37" y="2227"/>
                    </a:lnTo>
                    <a:lnTo>
                      <a:pt x="156" y="4858"/>
                    </a:lnTo>
                    <a:cubicBezTo>
                      <a:pt x="180" y="5620"/>
                      <a:pt x="156" y="6382"/>
                      <a:pt x="942" y="6513"/>
                    </a:cubicBezTo>
                    <a:cubicBezTo>
                      <a:pt x="1043" y="6528"/>
                      <a:pt x="1150" y="6536"/>
                      <a:pt x="1261" y="6536"/>
                    </a:cubicBezTo>
                    <a:cubicBezTo>
                      <a:pt x="2193" y="6536"/>
                      <a:pt x="3381" y="6016"/>
                      <a:pt x="3466" y="5239"/>
                    </a:cubicBezTo>
                    <a:lnTo>
                      <a:pt x="4001" y="1"/>
                    </a:lnTo>
                    <a:close/>
                  </a:path>
                </a:pathLst>
              </a:custGeom>
              <a:solidFill>
                <a:srgbClr val="AD77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 name="Google Shape;1082;p49"/>
              <p:cNvSpPr/>
              <p:nvPr/>
            </p:nvSpPr>
            <p:spPr>
              <a:xfrm>
                <a:off x="3270325" y="2962100"/>
                <a:ext cx="100050" cy="96475"/>
              </a:xfrm>
              <a:custGeom>
                <a:avLst/>
                <a:gdLst/>
                <a:ahLst/>
                <a:cxnLst/>
                <a:rect l="l" t="t" r="r" b="b"/>
                <a:pathLst>
                  <a:path w="4002" h="3859" extrusionOk="0">
                    <a:moveTo>
                      <a:pt x="4001" y="1"/>
                    </a:moveTo>
                    <a:lnTo>
                      <a:pt x="1" y="2037"/>
                    </a:lnTo>
                    <a:lnTo>
                      <a:pt x="37" y="2227"/>
                    </a:lnTo>
                    <a:lnTo>
                      <a:pt x="108" y="3858"/>
                    </a:lnTo>
                    <a:cubicBezTo>
                      <a:pt x="135" y="3858"/>
                      <a:pt x="162" y="3858"/>
                      <a:pt x="188" y="3858"/>
                    </a:cubicBezTo>
                    <a:cubicBezTo>
                      <a:pt x="1670" y="3858"/>
                      <a:pt x="3050" y="3530"/>
                      <a:pt x="3751" y="2477"/>
                    </a:cubicBezTo>
                    <a:lnTo>
                      <a:pt x="4001" y="1"/>
                    </a:lnTo>
                    <a:close/>
                  </a:path>
                </a:pathLst>
              </a:custGeom>
              <a:solidFill>
                <a:srgbClr val="7C48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 name="Google Shape;1083;p49"/>
              <p:cNvSpPr/>
              <p:nvPr/>
            </p:nvSpPr>
            <p:spPr>
              <a:xfrm>
                <a:off x="3186400" y="2745975"/>
                <a:ext cx="275650" cy="302100"/>
              </a:xfrm>
              <a:custGeom>
                <a:avLst/>
                <a:gdLst/>
                <a:ahLst/>
                <a:cxnLst/>
                <a:rect l="l" t="t" r="r" b="b"/>
                <a:pathLst>
                  <a:path w="11026" h="12084" extrusionOk="0">
                    <a:moveTo>
                      <a:pt x="5281" y="0"/>
                    </a:moveTo>
                    <a:cubicBezTo>
                      <a:pt x="5079" y="0"/>
                      <a:pt x="4871" y="8"/>
                      <a:pt x="4656" y="25"/>
                    </a:cubicBezTo>
                    <a:cubicBezTo>
                      <a:pt x="3513" y="121"/>
                      <a:pt x="2739" y="371"/>
                      <a:pt x="2191" y="764"/>
                    </a:cubicBezTo>
                    <a:cubicBezTo>
                      <a:pt x="1691" y="1061"/>
                      <a:pt x="1358" y="1538"/>
                      <a:pt x="1143" y="2109"/>
                    </a:cubicBezTo>
                    <a:cubicBezTo>
                      <a:pt x="1143" y="2109"/>
                      <a:pt x="1143" y="2121"/>
                      <a:pt x="1143" y="2121"/>
                    </a:cubicBezTo>
                    <a:cubicBezTo>
                      <a:pt x="643" y="3431"/>
                      <a:pt x="715" y="5228"/>
                      <a:pt x="691" y="6479"/>
                    </a:cubicBezTo>
                    <a:cubicBezTo>
                      <a:pt x="667" y="8574"/>
                      <a:pt x="0" y="11741"/>
                      <a:pt x="4084" y="12063"/>
                    </a:cubicBezTo>
                    <a:cubicBezTo>
                      <a:pt x="4267" y="12076"/>
                      <a:pt x="4444" y="12083"/>
                      <a:pt x="4613" y="12083"/>
                    </a:cubicBezTo>
                    <a:cubicBezTo>
                      <a:pt x="8244" y="12083"/>
                      <a:pt x="8918" y="9062"/>
                      <a:pt x="8918" y="9062"/>
                    </a:cubicBezTo>
                    <a:cubicBezTo>
                      <a:pt x="9323" y="8979"/>
                      <a:pt x="10668" y="8943"/>
                      <a:pt x="10883" y="7086"/>
                    </a:cubicBezTo>
                    <a:cubicBezTo>
                      <a:pt x="11026" y="5859"/>
                      <a:pt x="10406" y="5598"/>
                      <a:pt x="9954" y="5550"/>
                    </a:cubicBezTo>
                    <a:cubicBezTo>
                      <a:pt x="10121" y="5002"/>
                      <a:pt x="10454" y="3466"/>
                      <a:pt x="9668" y="2300"/>
                    </a:cubicBezTo>
                    <a:cubicBezTo>
                      <a:pt x="8714" y="868"/>
                      <a:pt x="7336" y="0"/>
                      <a:pt x="5281" y="0"/>
                    </a:cubicBezTo>
                    <a:close/>
                  </a:path>
                </a:pathLst>
              </a:custGeom>
              <a:solidFill>
                <a:srgbClr val="AD77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 name="Google Shape;1084;p49"/>
              <p:cNvSpPr/>
              <p:nvPr/>
            </p:nvSpPr>
            <p:spPr>
              <a:xfrm>
                <a:off x="3169125" y="2720125"/>
                <a:ext cx="300975" cy="220275"/>
              </a:xfrm>
              <a:custGeom>
                <a:avLst/>
                <a:gdLst/>
                <a:ahLst/>
                <a:cxnLst/>
                <a:rect l="l" t="t" r="r" b="b"/>
                <a:pathLst>
                  <a:path w="12039" h="8811" extrusionOk="0">
                    <a:moveTo>
                      <a:pt x="5635" y="1"/>
                    </a:moveTo>
                    <a:cubicBezTo>
                      <a:pt x="3383" y="1"/>
                      <a:pt x="1656" y="1202"/>
                      <a:pt x="1656" y="1202"/>
                    </a:cubicBezTo>
                    <a:lnTo>
                      <a:pt x="1763" y="357"/>
                    </a:lnTo>
                    <a:lnTo>
                      <a:pt x="1763" y="357"/>
                    </a:lnTo>
                    <a:cubicBezTo>
                      <a:pt x="1763" y="357"/>
                      <a:pt x="120" y="679"/>
                      <a:pt x="60" y="2214"/>
                    </a:cubicBezTo>
                    <a:cubicBezTo>
                      <a:pt x="1" y="3738"/>
                      <a:pt x="953" y="4167"/>
                      <a:pt x="953" y="4167"/>
                    </a:cubicBezTo>
                    <a:cubicBezTo>
                      <a:pt x="989" y="5155"/>
                      <a:pt x="1382" y="7513"/>
                      <a:pt x="1382" y="7513"/>
                    </a:cubicBezTo>
                    <a:cubicBezTo>
                      <a:pt x="1501" y="6512"/>
                      <a:pt x="1656" y="5131"/>
                      <a:pt x="1656" y="5131"/>
                    </a:cubicBezTo>
                    <a:cubicBezTo>
                      <a:pt x="2075" y="5274"/>
                      <a:pt x="2616" y="5329"/>
                      <a:pt x="3205" y="5329"/>
                    </a:cubicBezTo>
                    <a:cubicBezTo>
                      <a:pt x="5278" y="5329"/>
                      <a:pt x="7942" y="4643"/>
                      <a:pt x="7942" y="4643"/>
                    </a:cubicBezTo>
                    <a:cubicBezTo>
                      <a:pt x="8085" y="6191"/>
                      <a:pt x="9038" y="6655"/>
                      <a:pt x="9038" y="6655"/>
                    </a:cubicBezTo>
                    <a:lnTo>
                      <a:pt x="8954" y="8810"/>
                    </a:lnTo>
                    <a:lnTo>
                      <a:pt x="9359" y="8810"/>
                    </a:lnTo>
                    <a:cubicBezTo>
                      <a:pt x="9359" y="7489"/>
                      <a:pt x="9827" y="6565"/>
                      <a:pt x="10482" y="6565"/>
                    </a:cubicBezTo>
                    <a:cubicBezTo>
                      <a:pt x="10535" y="6565"/>
                      <a:pt x="10589" y="6571"/>
                      <a:pt x="10645" y="6584"/>
                    </a:cubicBezTo>
                    <a:cubicBezTo>
                      <a:pt x="10645" y="6584"/>
                      <a:pt x="12038" y="3274"/>
                      <a:pt x="11609" y="2500"/>
                    </a:cubicBezTo>
                    <a:cubicBezTo>
                      <a:pt x="11324" y="1992"/>
                      <a:pt x="10765" y="1902"/>
                      <a:pt x="10406" y="1902"/>
                    </a:cubicBezTo>
                    <a:cubicBezTo>
                      <a:pt x="10210" y="1902"/>
                      <a:pt x="10074" y="1929"/>
                      <a:pt x="10074" y="1929"/>
                    </a:cubicBezTo>
                    <a:cubicBezTo>
                      <a:pt x="10109" y="762"/>
                      <a:pt x="8430" y="155"/>
                      <a:pt x="6002" y="12"/>
                    </a:cubicBezTo>
                    <a:cubicBezTo>
                      <a:pt x="5878" y="4"/>
                      <a:pt x="5756" y="1"/>
                      <a:pt x="56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 name="Google Shape;1085;p49"/>
              <p:cNvSpPr/>
              <p:nvPr/>
            </p:nvSpPr>
            <p:spPr>
              <a:xfrm>
                <a:off x="3006900" y="4551575"/>
                <a:ext cx="144700" cy="19375"/>
              </a:xfrm>
              <a:custGeom>
                <a:avLst/>
                <a:gdLst/>
                <a:ahLst/>
                <a:cxnLst/>
                <a:rect l="l" t="t" r="r" b="b"/>
                <a:pathLst>
                  <a:path w="5788" h="775" extrusionOk="0">
                    <a:moveTo>
                      <a:pt x="180" y="1"/>
                    </a:moveTo>
                    <a:lnTo>
                      <a:pt x="1" y="775"/>
                    </a:lnTo>
                    <a:lnTo>
                      <a:pt x="5764" y="775"/>
                    </a:lnTo>
                    <a:lnTo>
                      <a:pt x="5787" y="1"/>
                    </a:lnTo>
                    <a:close/>
                  </a:path>
                </a:pathLst>
              </a:custGeom>
              <a:solidFill>
                <a:srgbClr val="FEFD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 name="Google Shape;1086;p49"/>
              <p:cNvSpPr/>
              <p:nvPr/>
            </p:nvSpPr>
            <p:spPr>
              <a:xfrm>
                <a:off x="3011375" y="4440350"/>
                <a:ext cx="144100" cy="111250"/>
              </a:xfrm>
              <a:custGeom>
                <a:avLst/>
                <a:gdLst/>
                <a:ahLst/>
                <a:cxnLst/>
                <a:rect l="l" t="t" r="r" b="b"/>
                <a:pathLst>
                  <a:path w="5764" h="4450" extrusionOk="0">
                    <a:moveTo>
                      <a:pt x="2564" y="1"/>
                    </a:moveTo>
                    <a:cubicBezTo>
                      <a:pt x="2174" y="1"/>
                      <a:pt x="1846" y="21"/>
                      <a:pt x="1739" y="80"/>
                    </a:cubicBezTo>
                    <a:cubicBezTo>
                      <a:pt x="1417" y="271"/>
                      <a:pt x="1929" y="1771"/>
                      <a:pt x="1929" y="1771"/>
                    </a:cubicBezTo>
                    <a:cubicBezTo>
                      <a:pt x="1929" y="1771"/>
                      <a:pt x="1632" y="2211"/>
                      <a:pt x="917" y="2902"/>
                    </a:cubicBezTo>
                    <a:cubicBezTo>
                      <a:pt x="203" y="3581"/>
                      <a:pt x="1" y="4450"/>
                      <a:pt x="1" y="4450"/>
                    </a:cubicBezTo>
                    <a:lnTo>
                      <a:pt x="5608" y="4450"/>
                    </a:lnTo>
                    <a:cubicBezTo>
                      <a:pt x="5608" y="4450"/>
                      <a:pt x="5763" y="2342"/>
                      <a:pt x="5692" y="2247"/>
                    </a:cubicBezTo>
                    <a:cubicBezTo>
                      <a:pt x="5688" y="2240"/>
                      <a:pt x="5677" y="2237"/>
                      <a:pt x="5662" y="2237"/>
                    </a:cubicBezTo>
                    <a:cubicBezTo>
                      <a:pt x="5473" y="2237"/>
                      <a:pt x="4505" y="2707"/>
                      <a:pt x="4286" y="2707"/>
                    </a:cubicBezTo>
                    <a:cubicBezTo>
                      <a:pt x="4270" y="2707"/>
                      <a:pt x="4258" y="2705"/>
                      <a:pt x="4251" y="2700"/>
                    </a:cubicBezTo>
                    <a:cubicBezTo>
                      <a:pt x="4120" y="2616"/>
                      <a:pt x="4370" y="80"/>
                      <a:pt x="4370" y="80"/>
                    </a:cubicBezTo>
                    <a:cubicBezTo>
                      <a:pt x="4370" y="80"/>
                      <a:pt x="3344" y="1"/>
                      <a:pt x="256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 name="Google Shape;1087;p49"/>
              <p:cNvSpPr/>
              <p:nvPr/>
            </p:nvSpPr>
            <p:spPr>
              <a:xfrm>
                <a:off x="3315875" y="4461700"/>
                <a:ext cx="216425" cy="89900"/>
              </a:xfrm>
              <a:custGeom>
                <a:avLst/>
                <a:gdLst/>
                <a:ahLst/>
                <a:cxnLst/>
                <a:rect l="l" t="t" r="r" b="b"/>
                <a:pathLst>
                  <a:path w="8657" h="3596" extrusionOk="0">
                    <a:moveTo>
                      <a:pt x="3465" y="0"/>
                    </a:moveTo>
                    <a:cubicBezTo>
                      <a:pt x="3465" y="0"/>
                      <a:pt x="3227" y="1000"/>
                      <a:pt x="2120" y="1346"/>
                    </a:cubicBezTo>
                    <a:cubicBezTo>
                      <a:pt x="2001" y="1384"/>
                      <a:pt x="1873" y="1400"/>
                      <a:pt x="1743" y="1400"/>
                    </a:cubicBezTo>
                    <a:cubicBezTo>
                      <a:pt x="1064" y="1400"/>
                      <a:pt x="310" y="965"/>
                      <a:pt x="310" y="965"/>
                    </a:cubicBezTo>
                    <a:lnTo>
                      <a:pt x="1" y="3596"/>
                    </a:lnTo>
                    <a:lnTo>
                      <a:pt x="8466" y="3596"/>
                    </a:lnTo>
                    <a:cubicBezTo>
                      <a:pt x="8466" y="3596"/>
                      <a:pt x="8656" y="2393"/>
                      <a:pt x="7740" y="2167"/>
                    </a:cubicBezTo>
                    <a:cubicBezTo>
                      <a:pt x="3596" y="1191"/>
                      <a:pt x="3465" y="0"/>
                      <a:pt x="346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 name="Google Shape;1088;p49"/>
              <p:cNvSpPr/>
              <p:nvPr/>
            </p:nvSpPr>
            <p:spPr>
              <a:xfrm>
                <a:off x="3311700" y="4551575"/>
                <a:ext cx="215825" cy="19375"/>
              </a:xfrm>
              <a:custGeom>
                <a:avLst/>
                <a:gdLst/>
                <a:ahLst/>
                <a:cxnLst/>
                <a:rect l="l" t="t" r="r" b="b"/>
                <a:pathLst>
                  <a:path w="8633" h="775" extrusionOk="0">
                    <a:moveTo>
                      <a:pt x="168" y="1"/>
                    </a:moveTo>
                    <a:lnTo>
                      <a:pt x="1" y="775"/>
                    </a:lnTo>
                    <a:lnTo>
                      <a:pt x="8597" y="775"/>
                    </a:lnTo>
                    <a:lnTo>
                      <a:pt x="8633" y="1"/>
                    </a:lnTo>
                    <a:close/>
                  </a:path>
                </a:pathLst>
              </a:custGeom>
              <a:solidFill>
                <a:srgbClr val="FEFD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 name="Google Shape;1089;p49"/>
              <p:cNvSpPr/>
              <p:nvPr/>
            </p:nvSpPr>
            <p:spPr>
              <a:xfrm>
                <a:off x="3402500" y="4438775"/>
                <a:ext cx="32175" cy="53600"/>
              </a:xfrm>
              <a:custGeom>
                <a:avLst/>
                <a:gdLst/>
                <a:ahLst/>
                <a:cxnLst/>
                <a:rect l="l" t="t" r="r" b="b"/>
                <a:pathLst>
                  <a:path w="1287" h="2144" extrusionOk="0">
                    <a:moveTo>
                      <a:pt x="1286" y="0"/>
                    </a:moveTo>
                    <a:lnTo>
                      <a:pt x="0" y="215"/>
                    </a:lnTo>
                    <a:lnTo>
                      <a:pt x="0" y="917"/>
                    </a:lnTo>
                    <a:cubicBezTo>
                      <a:pt x="108" y="2012"/>
                      <a:pt x="893" y="2143"/>
                      <a:pt x="893" y="2143"/>
                    </a:cubicBezTo>
                    <a:lnTo>
                      <a:pt x="128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2" name="Freeform 5">
            <a:extLst>
              <a:ext uri="{FF2B5EF4-FFF2-40B4-BE49-F238E27FC236}">
                <a16:creationId xmlns:a16="http://schemas.microsoft.com/office/drawing/2014/main" id="{827F2CA5-C17F-6B6C-5C35-AAC4C7003806}"/>
              </a:ext>
            </a:extLst>
          </p:cNvPr>
          <p:cNvSpPr/>
          <p:nvPr/>
        </p:nvSpPr>
        <p:spPr bwMode="auto">
          <a:xfrm rot="16200000" flipH="1" flipV="1">
            <a:off x="-367950" y="356147"/>
            <a:ext cx="1203822" cy="478146"/>
          </a:xfrm>
          <a:custGeom>
            <a:avLst/>
            <a:gdLst>
              <a:gd name="T0" fmla="*/ 5233 w 5233"/>
              <a:gd name="T1" fmla="*/ 1294 h 1294"/>
              <a:gd name="T2" fmla="*/ 0 w 5233"/>
              <a:gd name="T3" fmla="*/ 1294 h 1294"/>
              <a:gd name="T4" fmla="*/ 0 w 5233"/>
              <a:gd name="T5" fmla="*/ 0 h 1294"/>
              <a:gd name="T6" fmla="*/ 3097 w 5233"/>
              <a:gd name="T7" fmla="*/ 0 h 1294"/>
              <a:gd name="T8" fmla="*/ 5233 w 5233"/>
              <a:gd name="T9" fmla="*/ 1294 h 1294"/>
            </a:gdLst>
            <a:ahLst/>
            <a:cxnLst>
              <a:cxn ang="0">
                <a:pos x="T0" y="T1"/>
              </a:cxn>
              <a:cxn ang="0">
                <a:pos x="T2" y="T3"/>
              </a:cxn>
              <a:cxn ang="0">
                <a:pos x="T4" y="T5"/>
              </a:cxn>
              <a:cxn ang="0">
                <a:pos x="T6" y="T7"/>
              </a:cxn>
              <a:cxn ang="0">
                <a:pos x="T8" y="T9"/>
              </a:cxn>
            </a:cxnLst>
            <a:rect l="0" t="0" r="r" b="b"/>
            <a:pathLst>
              <a:path w="5233" h="1294">
                <a:moveTo>
                  <a:pt x="5233" y="1294"/>
                </a:moveTo>
                <a:lnTo>
                  <a:pt x="0" y="1294"/>
                </a:lnTo>
                <a:lnTo>
                  <a:pt x="0" y="0"/>
                </a:lnTo>
                <a:lnTo>
                  <a:pt x="3097" y="0"/>
                </a:lnTo>
                <a:lnTo>
                  <a:pt x="5233" y="1294"/>
                </a:lnTo>
                <a:close/>
              </a:path>
            </a:pathLst>
          </a:custGeom>
          <a:solidFill>
            <a:srgbClr val="6096C8"/>
          </a:solidFill>
          <a:ln>
            <a:noFill/>
          </a:ln>
        </p:spPr>
        <p:txBody>
          <a:bodyPr vert="horz" wrap="square" lIns="91440" tIns="45720" rIns="91440" bIns="45720" numCol="1" anchor="t" anchorCtr="0" compatLnSpc="1">
            <a:prstTxWarp prst="textNoShape">
              <a:avLst/>
            </a:prstTxWarp>
          </a:bodyPr>
          <a:lstStyle/>
          <a:p>
            <a:endParaRPr lang="es-ES" sz="2100">
              <a:solidFill>
                <a:schemeClr val="tx1">
                  <a:lumMod val="65000"/>
                  <a:lumOff val="35000"/>
                </a:schemeClr>
              </a:solidFill>
            </a:endParaRPr>
          </a:p>
        </p:txBody>
      </p:sp>
      <p:sp>
        <p:nvSpPr>
          <p:cNvPr id="3" name="Freeform 5">
            <a:extLst>
              <a:ext uri="{FF2B5EF4-FFF2-40B4-BE49-F238E27FC236}">
                <a16:creationId xmlns:a16="http://schemas.microsoft.com/office/drawing/2014/main" id="{5821C44E-1968-CCEE-C291-96988CB4493A}"/>
              </a:ext>
            </a:extLst>
          </p:cNvPr>
          <p:cNvSpPr/>
          <p:nvPr/>
        </p:nvSpPr>
        <p:spPr bwMode="auto">
          <a:xfrm rot="16200000" flipH="1">
            <a:off x="8274957" y="362684"/>
            <a:ext cx="1243987" cy="494099"/>
          </a:xfrm>
          <a:custGeom>
            <a:avLst/>
            <a:gdLst>
              <a:gd name="T0" fmla="*/ 5233 w 5233"/>
              <a:gd name="T1" fmla="*/ 1294 h 1294"/>
              <a:gd name="T2" fmla="*/ 0 w 5233"/>
              <a:gd name="T3" fmla="*/ 1294 h 1294"/>
              <a:gd name="T4" fmla="*/ 0 w 5233"/>
              <a:gd name="T5" fmla="*/ 0 h 1294"/>
              <a:gd name="T6" fmla="*/ 3097 w 5233"/>
              <a:gd name="T7" fmla="*/ 0 h 1294"/>
              <a:gd name="T8" fmla="*/ 5233 w 5233"/>
              <a:gd name="T9" fmla="*/ 1294 h 1294"/>
            </a:gdLst>
            <a:ahLst/>
            <a:cxnLst>
              <a:cxn ang="0">
                <a:pos x="T0" y="T1"/>
              </a:cxn>
              <a:cxn ang="0">
                <a:pos x="T2" y="T3"/>
              </a:cxn>
              <a:cxn ang="0">
                <a:pos x="T4" y="T5"/>
              </a:cxn>
              <a:cxn ang="0">
                <a:pos x="T6" y="T7"/>
              </a:cxn>
              <a:cxn ang="0">
                <a:pos x="T8" y="T9"/>
              </a:cxn>
            </a:cxnLst>
            <a:rect l="0" t="0" r="r" b="b"/>
            <a:pathLst>
              <a:path w="5233" h="1294">
                <a:moveTo>
                  <a:pt x="5233" y="1294"/>
                </a:moveTo>
                <a:lnTo>
                  <a:pt x="0" y="1294"/>
                </a:lnTo>
                <a:lnTo>
                  <a:pt x="0" y="0"/>
                </a:lnTo>
                <a:lnTo>
                  <a:pt x="3097" y="0"/>
                </a:lnTo>
                <a:lnTo>
                  <a:pt x="5233" y="1294"/>
                </a:lnTo>
                <a:close/>
              </a:path>
            </a:pathLst>
          </a:custGeom>
          <a:solidFill>
            <a:srgbClr val="6096C8"/>
          </a:solidFill>
          <a:ln>
            <a:noFill/>
          </a:ln>
        </p:spPr>
        <p:txBody>
          <a:bodyPr vert="horz" wrap="square" lIns="91440" tIns="45720" rIns="91440" bIns="45720" numCol="1" anchor="t" anchorCtr="0" compatLnSpc="1">
            <a:prstTxWarp prst="textNoShape">
              <a:avLst/>
            </a:prstTxWarp>
          </a:bodyPr>
          <a:lstStyle/>
          <a:p>
            <a:endParaRPr lang="es-ES" sz="2100">
              <a:solidFill>
                <a:schemeClr val="tx1">
                  <a:lumMod val="65000"/>
                  <a:lumOff val="35000"/>
                </a:schemeClr>
              </a:solidFill>
            </a:endParaRPr>
          </a:p>
        </p:txBody>
      </p:sp>
    </p:spTree>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Shape 1105"/>
        <p:cNvGrpSpPr/>
        <p:nvPr/>
      </p:nvGrpSpPr>
      <p:grpSpPr>
        <a:xfrm>
          <a:off x="0" y="0"/>
          <a:ext cx="0" cy="0"/>
          <a:chOff x="0" y="0"/>
          <a:chExt cx="0" cy="0"/>
        </a:xfrm>
      </p:grpSpPr>
      <p:sp>
        <p:nvSpPr>
          <p:cNvPr id="1106" name="Google Shape;1106;p52"/>
          <p:cNvSpPr txBox="1">
            <a:spLocks noGrp="1"/>
          </p:cNvSpPr>
          <p:nvPr>
            <p:ph type="title" idx="4294967295"/>
          </p:nvPr>
        </p:nvSpPr>
        <p:spPr>
          <a:xfrm>
            <a:off x="0" y="534988"/>
            <a:ext cx="7718425" cy="4826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Data Table</a:t>
            </a:r>
            <a:endParaRPr/>
          </a:p>
        </p:txBody>
      </p:sp>
      <p:graphicFrame>
        <p:nvGraphicFramePr>
          <p:cNvPr id="1107" name="Google Shape;1107;p52"/>
          <p:cNvGraphicFramePr/>
          <p:nvPr/>
        </p:nvGraphicFramePr>
        <p:xfrm>
          <a:off x="1511650" y="1427250"/>
          <a:ext cx="6120700" cy="2289000"/>
        </p:xfrm>
        <a:graphic>
          <a:graphicData uri="http://schemas.openxmlformats.org/drawingml/2006/table">
            <a:tbl>
              <a:tblPr>
                <a:noFill/>
                <a:tableStyleId>{C2B1B5F3-7E98-44FE-8818-C85A0222E616}</a:tableStyleId>
              </a:tblPr>
              <a:tblGrid>
                <a:gridCol w="1530175">
                  <a:extLst>
                    <a:ext uri="{9D8B030D-6E8A-4147-A177-3AD203B41FA5}">
                      <a16:colId xmlns:a16="http://schemas.microsoft.com/office/drawing/2014/main" val="20000"/>
                    </a:ext>
                  </a:extLst>
                </a:gridCol>
                <a:gridCol w="1530175">
                  <a:extLst>
                    <a:ext uri="{9D8B030D-6E8A-4147-A177-3AD203B41FA5}">
                      <a16:colId xmlns:a16="http://schemas.microsoft.com/office/drawing/2014/main" val="20001"/>
                    </a:ext>
                  </a:extLst>
                </a:gridCol>
                <a:gridCol w="1530175">
                  <a:extLst>
                    <a:ext uri="{9D8B030D-6E8A-4147-A177-3AD203B41FA5}">
                      <a16:colId xmlns:a16="http://schemas.microsoft.com/office/drawing/2014/main" val="20002"/>
                    </a:ext>
                  </a:extLst>
                </a:gridCol>
                <a:gridCol w="1530175">
                  <a:extLst>
                    <a:ext uri="{9D8B030D-6E8A-4147-A177-3AD203B41FA5}">
                      <a16:colId xmlns:a16="http://schemas.microsoft.com/office/drawing/2014/main" val="20003"/>
                    </a:ext>
                  </a:extLst>
                </a:gridCol>
              </a:tblGrid>
              <a:tr h="432875">
                <a:tc>
                  <a:txBody>
                    <a:bodyPr/>
                    <a:lstStyle/>
                    <a:p>
                      <a:pPr marL="91440" marR="91440" lvl="0" indent="0" algn="ctr" rtl="0">
                        <a:spcBef>
                          <a:spcPts val="0"/>
                        </a:spcBef>
                        <a:spcAft>
                          <a:spcPts val="0"/>
                        </a:spcAft>
                        <a:buNone/>
                      </a:pPr>
                      <a:r>
                        <a:rPr lang="en" sz="1200" dirty="0">
                          <a:solidFill>
                            <a:schemeClr val="lt1"/>
                          </a:solidFill>
                          <a:latin typeface="Arvo"/>
                          <a:ea typeface="Arvo"/>
                          <a:cs typeface="Arvo"/>
                          <a:sym typeface="Arvo"/>
                        </a:rPr>
                        <a:t>VENUS</a:t>
                      </a:r>
                      <a:endParaRPr sz="1200" dirty="0">
                        <a:solidFill>
                          <a:schemeClr val="lt1"/>
                        </a:solidFill>
                        <a:latin typeface="Arvo"/>
                        <a:ea typeface="Arvo"/>
                        <a:cs typeface="Arvo"/>
                        <a:sym typeface="Arvo"/>
                      </a:endParaRPr>
                    </a:p>
                  </a:txBody>
                  <a:tcPr marL="91425" marR="91425" marT="91425" marB="91425" anchor="ctr">
                    <a:lnL w="28575" cap="flat" cmpd="sng">
                      <a:solidFill>
                        <a:srgbClr val="FFFFFF">
                          <a:alpha val="0"/>
                        </a:srgbClr>
                      </a:solidFill>
                      <a:prstDash val="solid"/>
                      <a:round/>
                      <a:headEnd type="none" w="sm" len="sm"/>
                      <a:tailEnd type="none" w="sm" len="sm"/>
                    </a:lnL>
                    <a:lnR w="9525" cap="flat" cmpd="sng">
                      <a:solidFill>
                        <a:srgbClr val="F99900">
                          <a:alpha val="0"/>
                        </a:srgbClr>
                      </a:solidFill>
                      <a:prstDash val="solid"/>
                      <a:round/>
                      <a:headEnd type="none" w="sm" len="sm"/>
                      <a:tailEnd type="none" w="sm" len="sm"/>
                    </a:lnR>
                    <a:lnT w="28575" cap="flat" cmpd="sng">
                      <a:solidFill>
                        <a:srgbClr val="FFFFFF">
                          <a:alpha val="0"/>
                        </a:srgbClr>
                      </a:solidFill>
                      <a:prstDash val="solid"/>
                      <a:round/>
                      <a:headEnd type="none" w="sm" len="sm"/>
                      <a:tailEnd type="none" w="sm" len="sm"/>
                    </a:lnT>
                    <a:lnB w="9525" cap="flat" cmpd="sng">
                      <a:solidFill>
                        <a:schemeClr val="lt2"/>
                      </a:solidFill>
                      <a:prstDash val="solid"/>
                      <a:round/>
                      <a:headEnd type="none" w="sm" len="sm"/>
                      <a:tailEnd type="none" w="sm" len="sm"/>
                    </a:lnB>
                  </a:tcPr>
                </a:tc>
                <a:tc>
                  <a:txBody>
                    <a:bodyPr/>
                    <a:lstStyle/>
                    <a:p>
                      <a:pPr marL="91440" marR="91440" lvl="0" indent="0" algn="ctr" rtl="0">
                        <a:spcBef>
                          <a:spcPts val="0"/>
                        </a:spcBef>
                        <a:spcAft>
                          <a:spcPts val="0"/>
                        </a:spcAft>
                        <a:buNone/>
                      </a:pPr>
                      <a:r>
                        <a:rPr lang="en" sz="1200">
                          <a:solidFill>
                            <a:schemeClr val="lt1"/>
                          </a:solidFill>
                          <a:latin typeface="Arvo"/>
                          <a:ea typeface="Arvo"/>
                          <a:cs typeface="Arvo"/>
                          <a:sym typeface="Arvo"/>
                        </a:rPr>
                        <a:t>MARS</a:t>
                      </a:r>
                      <a:endParaRPr sz="1200">
                        <a:solidFill>
                          <a:schemeClr val="lt1"/>
                        </a:solidFill>
                        <a:latin typeface="Arvo"/>
                        <a:ea typeface="Arvo"/>
                        <a:cs typeface="Arvo"/>
                        <a:sym typeface="Arvo"/>
                      </a:endParaRPr>
                    </a:p>
                  </a:txBody>
                  <a:tcPr marL="91425" marR="91425" marT="91425" marB="91425" anchor="ctr">
                    <a:lnL w="9525" cap="flat" cmpd="sng">
                      <a:solidFill>
                        <a:srgbClr val="F99900">
                          <a:alpha val="0"/>
                        </a:srgbClr>
                      </a:solidFill>
                      <a:prstDash val="solid"/>
                      <a:round/>
                      <a:headEnd type="none" w="sm" len="sm"/>
                      <a:tailEnd type="none" w="sm" len="sm"/>
                    </a:lnL>
                    <a:lnR w="9525" cap="flat" cmpd="sng">
                      <a:solidFill>
                        <a:srgbClr val="F99900">
                          <a:alpha val="0"/>
                        </a:srgbClr>
                      </a:solidFill>
                      <a:prstDash val="solid"/>
                      <a:round/>
                      <a:headEnd type="none" w="sm" len="sm"/>
                      <a:tailEnd type="none" w="sm" len="sm"/>
                    </a:lnR>
                    <a:lnT w="28575" cap="flat" cmpd="sng">
                      <a:solidFill>
                        <a:srgbClr val="FFFFFF">
                          <a:alpha val="0"/>
                        </a:srgbClr>
                      </a:solidFill>
                      <a:prstDash val="solid"/>
                      <a:round/>
                      <a:headEnd type="none" w="sm" len="sm"/>
                      <a:tailEnd type="none" w="sm" len="sm"/>
                    </a:lnT>
                    <a:lnB w="9525" cap="flat" cmpd="sng">
                      <a:solidFill>
                        <a:schemeClr val="lt2"/>
                      </a:solidFill>
                      <a:prstDash val="solid"/>
                      <a:round/>
                      <a:headEnd type="none" w="sm" len="sm"/>
                      <a:tailEnd type="none" w="sm" len="sm"/>
                    </a:lnB>
                    <a:solidFill>
                      <a:srgbClr val="FFFFFF"/>
                    </a:solidFill>
                  </a:tcPr>
                </a:tc>
                <a:tc>
                  <a:txBody>
                    <a:bodyPr/>
                    <a:lstStyle/>
                    <a:p>
                      <a:pPr marL="91440" marR="91440" lvl="0" indent="0" algn="ctr" rtl="0">
                        <a:spcBef>
                          <a:spcPts val="0"/>
                        </a:spcBef>
                        <a:spcAft>
                          <a:spcPts val="0"/>
                        </a:spcAft>
                        <a:buNone/>
                      </a:pPr>
                      <a:r>
                        <a:rPr lang="en" sz="1200">
                          <a:solidFill>
                            <a:schemeClr val="lt1"/>
                          </a:solidFill>
                          <a:latin typeface="Arvo"/>
                          <a:ea typeface="Arvo"/>
                          <a:cs typeface="Arvo"/>
                          <a:sym typeface="Arvo"/>
                        </a:rPr>
                        <a:t>JUPITER</a:t>
                      </a:r>
                      <a:endParaRPr sz="1200">
                        <a:solidFill>
                          <a:schemeClr val="lt1"/>
                        </a:solidFill>
                        <a:latin typeface="Arvo"/>
                        <a:ea typeface="Arvo"/>
                        <a:cs typeface="Arvo"/>
                        <a:sym typeface="Arvo"/>
                      </a:endParaRPr>
                    </a:p>
                  </a:txBody>
                  <a:tcPr marL="91425" marR="91425" marT="91425" marB="91425" anchor="ctr">
                    <a:lnL w="9525" cap="flat" cmpd="sng">
                      <a:solidFill>
                        <a:srgbClr val="F99900">
                          <a:alpha val="0"/>
                        </a:srgbClr>
                      </a:solidFill>
                      <a:prstDash val="solid"/>
                      <a:round/>
                      <a:headEnd type="none" w="sm" len="sm"/>
                      <a:tailEnd type="none" w="sm" len="sm"/>
                    </a:lnL>
                    <a:lnR w="9525" cap="flat" cmpd="sng">
                      <a:solidFill>
                        <a:srgbClr val="F99900">
                          <a:alpha val="0"/>
                        </a:srgbClr>
                      </a:solidFill>
                      <a:prstDash val="solid"/>
                      <a:round/>
                      <a:headEnd type="none" w="sm" len="sm"/>
                      <a:tailEnd type="none" w="sm" len="sm"/>
                    </a:lnR>
                    <a:lnT w="28575" cap="flat" cmpd="sng">
                      <a:solidFill>
                        <a:srgbClr val="FFFFFF">
                          <a:alpha val="0"/>
                        </a:srgbClr>
                      </a:solidFill>
                      <a:prstDash val="solid"/>
                      <a:round/>
                      <a:headEnd type="none" w="sm" len="sm"/>
                      <a:tailEnd type="none" w="sm" len="sm"/>
                    </a:lnT>
                    <a:lnB w="9525" cap="flat" cmpd="sng">
                      <a:solidFill>
                        <a:schemeClr val="lt2"/>
                      </a:solidFill>
                      <a:prstDash val="solid"/>
                      <a:round/>
                      <a:headEnd type="none" w="sm" len="sm"/>
                      <a:tailEnd type="none" w="sm" len="sm"/>
                    </a:lnB>
                  </a:tcPr>
                </a:tc>
                <a:tc>
                  <a:txBody>
                    <a:bodyPr/>
                    <a:lstStyle/>
                    <a:p>
                      <a:pPr marL="91440" marR="91440" lvl="0" indent="0" algn="ctr" rtl="0">
                        <a:spcBef>
                          <a:spcPts val="0"/>
                        </a:spcBef>
                        <a:spcAft>
                          <a:spcPts val="0"/>
                        </a:spcAft>
                        <a:buNone/>
                      </a:pPr>
                      <a:r>
                        <a:rPr lang="en" sz="1200">
                          <a:solidFill>
                            <a:schemeClr val="lt1"/>
                          </a:solidFill>
                          <a:latin typeface="Arvo"/>
                          <a:ea typeface="Arvo"/>
                          <a:cs typeface="Arvo"/>
                          <a:sym typeface="Arvo"/>
                        </a:rPr>
                        <a:t>SATURN</a:t>
                      </a:r>
                      <a:endParaRPr sz="1200">
                        <a:solidFill>
                          <a:schemeClr val="lt1"/>
                        </a:solidFill>
                        <a:latin typeface="Arvo"/>
                        <a:ea typeface="Arvo"/>
                        <a:cs typeface="Arvo"/>
                        <a:sym typeface="Arvo"/>
                      </a:endParaRPr>
                    </a:p>
                  </a:txBody>
                  <a:tcPr marL="91425" marR="91425" marT="91425" marB="91425" anchor="ctr">
                    <a:lnL w="9525" cap="flat" cmpd="sng">
                      <a:solidFill>
                        <a:srgbClr val="F99900">
                          <a:alpha val="0"/>
                        </a:srgbClr>
                      </a:solidFill>
                      <a:prstDash val="solid"/>
                      <a:round/>
                      <a:headEnd type="none" w="sm" len="sm"/>
                      <a:tailEnd type="none" w="sm" len="sm"/>
                    </a:lnL>
                    <a:lnR w="28575" cap="flat" cmpd="sng">
                      <a:solidFill>
                        <a:srgbClr val="FFFFFF">
                          <a:alpha val="0"/>
                        </a:srgbClr>
                      </a:solidFill>
                      <a:prstDash val="solid"/>
                      <a:round/>
                      <a:headEnd type="none" w="sm" len="sm"/>
                      <a:tailEnd type="none" w="sm" len="sm"/>
                    </a:lnR>
                    <a:lnT w="28575" cap="flat" cmpd="sng">
                      <a:solidFill>
                        <a:srgbClr val="FFFFFF">
                          <a:alpha val="0"/>
                        </a:srgbClr>
                      </a:solidFill>
                      <a:prstDash val="solid"/>
                      <a:round/>
                      <a:headEnd type="none" w="sm" len="sm"/>
                      <a:tailEnd type="none" w="sm" len="sm"/>
                    </a:lnT>
                    <a:lnB w="9525" cap="flat" cmpd="sng">
                      <a:solidFill>
                        <a:schemeClr val="lt2"/>
                      </a:solidFill>
                      <a:prstDash val="solid"/>
                      <a:round/>
                      <a:headEnd type="none" w="sm" len="sm"/>
                      <a:tailEnd type="none" w="sm" len="sm"/>
                    </a:lnB>
                    <a:solidFill>
                      <a:srgbClr val="FFFFFF"/>
                    </a:solidFill>
                  </a:tcPr>
                </a:tc>
                <a:extLst>
                  <a:ext uri="{0D108BD9-81ED-4DB2-BD59-A6C34878D82A}">
                    <a16:rowId xmlns:a16="http://schemas.microsoft.com/office/drawing/2014/main" val="10000"/>
                  </a:ext>
                </a:extLst>
              </a:tr>
              <a:tr h="948625">
                <a:tc>
                  <a:txBody>
                    <a:bodyPr/>
                    <a:lstStyle/>
                    <a:p>
                      <a:pPr marL="91440" marR="91440" lvl="0" indent="0" algn="ctr" rtl="0">
                        <a:lnSpc>
                          <a:spcPct val="100000"/>
                        </a:lnSpc>
                        <a:spcBef>
                          <a:spcPts val="600"/>
                        </a:spcBef>
                        <a:spcAft>
                          <a:spcPts val="0"/>
                        </a:spcAft>
                        <a:buSzPts val="1100"/>
                        <a:buNone/>
                      </a:pPr>
                      <a:r>
                        <a:rPr lang="en" sz="1100">
                          <a:solidFill>
                            <a:schemeClr val="dk1"/>
                          </a:solidFill>
                          <a:latin typeface="Abel"/>
                          <a:ea typeface="Abel"/>
                          <a:cs typeface="Abel"/>
                          <a:sym typeface="Abel"/>
                        </a:rPr>
                        <a:t>Venus has a beautiful name and is the second planet from the Sun</a:t>
                      </a:r>
                      <a:endParaRPr sz="1100">
                        <a:solidFill>
                          <a:schemeClr val="dk1"/>
                        </a:solidFill>
                        <a:latin typeface="Abel"/>
                        <a:ea typeface="Abel"/>
                        <a:cs typeface="Abel"/>
                        <a:sym typeface="Abel"/>
                      </a:endParaRPr>
                    </a:p>
                  </a:txBody>
                  <a:tcPr marL="91425" marR="91425" marT="91425" marB="91425" anchor="ctr">
                    <a:lnL w="28575" cap="flat" cmpd="sng">
                      <a:solidFill>
                        <a:schemeClr val="lt2">
                          <a:alpha val="0"/>
                        </a:schemeClr>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tcPr>
                </a:tc>
                <a:tc>
                  <a:txBody>
                    <a:bodyPr/>
                    <a:lstStyle/>
                    <a:p>
                      <a:pPr marL="91440" marR="91440" lvl="0" indent="0" algn="ctr" rtl="0">
                        <a:lnSpc>
                          <a:spcPct val="100000"/>
                        </a:lnSpc>
                        <a:spcBef>
                          <a:spcPts val="600"/>
                        </a:spcBef>
                        <a:spcAft>
                          <a:spcPts val="0"/>
                        </a:spcAft>
                        <a:buSzPts val="1100"/>
                        <a:buNone/>
                      </a:pPr>
                      <a:r>
                        <a:rPr lang="en" sz="1100">
                          <a:solidFill>
                            <a:schemeClr val="dk1"/>
                          </a:solidFill>
                          <a:latin typeface="Abel"/>
                          <a:ea typeface="Abel"/>
                          <a:cs typeface="Abel"/>
                          <a:sym typeface="Abel"/>
                        </a:rPr>
                        <a:t>Despite being red, Mars is actually a cold place. It’s full of iron oxide</a:t>
                      </a:r>
                      <a:endParaRPr sz="1100">
                        <a:solidFill>
                          <a:schemeClr val="dk1"/>
                        </a:solidFill>
                        <a:latin typeface="Abel"/>
                        <a:ea typeface="Abel"/>
                        <a:cs typeface="Abel"/>
                        <a:sym typeface="Abel"/>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solidFill>
                      <a:srgbClr val="FFFFFF"/>
                    </a:solidFill>
                  </a:tcPr>
                </a:tc>
                <a:tc>
                  <a:txBody>
                    <a:bodyPr/>
                    <a:lstStyle/>
                    <a:p>
                      <a:pPr marL="91440" marR="91440" lvl="0" indent="0" algn="ctr" rtl="0">
                        <a:lnSpc>
                          <a:spcPct val="100000"/>
                        </a:lnSpc>
                        <a:spcBef>
                          <a:spcPts val="600"/>
                        </a:spcBef>
                        <a:spcAft>
                          <a:spcPts val="0"/>
                        </a:spcAft>
                        <a:buSzPts val="1100"/>
                        <a:buNone/>
                      </a:pPr>
                      <a:r>
                        <a:rPr lang="en" sz="1100">
                          <a:solidFill>
                            <a:schemeClr val="dk1"/>
                          </a:solidFill>
                          <a:latin typeface="Abel"/>
                          <a:ea typeface="Abel"/>
                          <a:cs typeface="Abel"/>
                          <a:sym typeface="Abel"/>
                        </a:rPr>
                        <a:t>It’s a gas giant and also the fourth-brightest object in the sky</a:t>
                      </a:r>
                      <a:endParaRPr sz="1100">
                        <a:solidFill>
                          <a:schemeClr val="dk1"/>
                        </a:solidFill>
                        <a:latin typeface="Abel"/>
                        <a:ea typeface="Abel"/>
                        <a:cs typeface="Abel"/>
                        <a:sym typeface="Abel"/>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tcPr>
                </a:tc>
                <a:tc>
                  <a:txBody>
                    <a:bodyPr/>
                    <a:lstStyle/>
                    <a:p>
                      <a:pPr marL="91440" marR="91440" lvl="0" indent="0" algn="ctr" rtl="0">
                        <a:lnSpc>
                          <a:spcPct val="100000"/>
                        </a:lnSpc>
                        <a:spcBef>
                          <a:spcPts val="600"/>
                        </a:spcBef>
                        <a:spcAft>
                          <a:spcPts val="0"/>
                        </a:spcAft>
                        <a:buNone/>
                      </a:pPr>
                      <a:r>
                        <a:rPr lang="en" sz="1100">
                          <a:solidFill>
                            <a:schemeClr val="dk1"/>
                          </a:solidFill>
                          <a:latin typeface="Abel"/>
                          <a:ea typeface="Abel"/>
                          <a:cs typeface="Abel"/>
                          <a:sym typeface="Abel"/>
                        </a:rPr>
                        <a:t>Saturn is the ringed one. It’s composed mostly of hydrogen and helium</a:t>
                      </a:r>
                      <a:endParaRPr sz="1100">
                        <a:solidFill>
                          <a:schemeClr val="dk1"/>
                        </a:solidFill>
                        <a:latin typeface="Abel"/>
                        <a:ea typeface="Abel"/>
                        <a:cs typeface="Abel"/>
                        <a:sym typeface="Abel"/>
                      </a:endParaRPr>
                    </a:p>
                  </a:txBody>
                  <a:tcPr marL="91425" marR="91425" marT="91425" marB="91425" anchor="ctr">
                    <a:lnL w="9525" cap="flat" cmpd="sng">
                      <a:solidFill>
                        <a:schemeClr val="lt2">
                          <a:alpha val="0"/>
                        </a:schemeClr>
                      </a:solidFill>
                      <a:prstDash val="solid"/>
                      <a:round/>
                      <a:headEnd type="none" w="sm" len="sm"/>
                      <a:tailEnd type="none" w="sm" len="sm"/>
                    </a:lnL>
                    <a:lnR w="28575" cap="flat" cmpd="sng">
                      <a:solidFill>
                        <a:schemeClr val="lt2">
                          <a:alpha val="0"/>
                        </a:schemeClr>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solidFill>
                      <a:srgbClr val="FFFFFF"/>
                    </a:solidFill>
                  </a:tcPr>
                </a:tc>
                <a:extLst>
                  <a:ext uri="{0D108BD9-81ED-4DB2-BD59-A6C34878D82A}">
                    <a16:rowId xmlns:a16="http://schemas.microsoft.com/office/drawing/2014/main" val="10001"/>
                  </a:ext>
                </a:extLst>
              </a:tr>
              <a:tr h="453750">
                <a:tc>
                  <a:txBody>
                    <a:bodyPr/>
                    <a:lstStyle/>
                    <a:p>
                      <a:pPr marL="91440" marR="91440" lvl="0" indent="0" algn="ctr" rtl="0">
                        <a:lnSpc>
                          <a:spcPct val="100000"/>
                        </a:lnSpc>
                        <a:spcBef>
                          <a:spcPts val="600"/>
                        </a:spcBef>
                        <a:spcAft>
                          <a:spcPts val="0"/>
                        </a:spcAft>
                        <a:buNone/>
                      </a:pPr>
                      <a:r>
                        <a:rPr lang="en" sz="1100" b="1">
                          <a:solidFill>
                            <a:schemeClr val="dk1"/>
                          </a:solidFill>
                          <a:latin typeface="Abel"/>
                          <a:ea typeface="Abel"/>
                          <a:cs typeface="Abel"/>
                          <a:sym typeface="Abel"/>
                        </a:rPr>
                        <a:t>360</a:t>
                      </a:r>
                      <a:endParaRPr sz="1100" b="1" u="none" strike="noStrike" cap="none">
                        <a:solidFill>
                          <a:schemeClr val="dk1"/>
                        </a:solidFill>
                        <a:latin typeface="Abel"/>
                        <a:ea typeface="Abel"/>
                        <a:cs typeface="Abel"/>
                        <a:sym typeface="Abel"/>
                      </a:endParaRPr>
                    </a:p>
                  </a:txBody>
                  <a:tcPr marL="91425" marR="91425" marT="91425" marB="91425" anchor="ctr">
                    <a:lnL w="28575" cap="flat" cmpd="sng">
                      <a:solidFill>
                        <a:schemeClr val="lt2">
                          <a:alpha val="0"/>
                        </a:schemeClr>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tcPr>
                </a:tc>
                <a:tc>
                  <a:txBody>
                    <a:bodyPr/>
                    <a:lstStyle/>
                    <a:p>
                      <a:pPr marL="91440" marR="91440" lvl="0" indent="0" algn="ctr" rtl="0">
                        <a:spcBef>
                          <a:spcPts val="600"/>
                        </a:spcBef>
                        <a:spcAft>
                          <a:spcPts val="0"/>
                        </a:spcAft>
                        <a:buNone/>
                      </a:pPr>
                      <a:r>
                        <a:rPr lang="en" sz="1100" b="1">
                          <a:solidFill>
                            <a:schemeClr val="dk1"/>
                          </a:solidFill>
                          <a:latin typeface="Abel"/>
                          <a:ea typeface="Abel"/>
                          <a:cs typeface="Abel"/>
                          <a:sym typeface="Abel"/>
                        </a:rPr>
                        <a:t>402</a:t>
                      </a:r>
                      <a:endParaRPr sz="1100" b="1" u="none" strike="noStrike" cap="none">
                        <a:solidFill>
                          <a:schemeClr val="dk1"/>
                        </a:solidFill>
                        <a:latin typeface="Abel"/>
                        <a:ea typeface="Abel"/>
                        <a:cs typeface="Abel"/>
                        <a:sym typeface="Abel"/>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solidFill>
                      <a:srgbClr val="FFFFFF"/>
                    </a:solidFill>
                  </a:tcPr>
                </a:tc>
                <a:tc>
                  <a:txBody>
                    <a:bodyPr/>
                    <a:lstStyle/>
                    <a:p>
                      <a:pPr marL="91440" marR="91440" lvl="0" indent="0" algn="ctr" rtl="0">
                        <a:spcBef>
                          <a:spcPts val="600"/>
                        </a:spcBef>
                        <a:spcAft>
                          <a:spcPts val="0"/>
                        </a:spcAft>
                        <a:buNone/>
                      </a:pPr>
                      <a:r>
                        <a:rPr lang="en" sz="1100" b="1">
                          <a:solidFill>
                            <a:schemeClr val="dk1"/>
                          </a:solidFill>
                          <a:latin typeface="Abel"/>
                          <a:ea typeface="Abel"/>
                          <a:cs typeface="Abel"/>
                          <a:sym typeface="Abel"/>
                        </a:rPr>
                        <a:t>201</a:t>
                      </a:r>
                      <a:endParaRPr sz="1100" b="1" u="none" strike="noStrike" cap="none">
                        <a:solidFill>
                          <a:schemeClr val="dk1"/>
                        </a:solidFill>
                        <a:latin typeface="Abel"/>
                        <a:ea typeface="Abel"/>
                        <a:cs typeface="Abel"/>
                        <a:sym typeface="Abel"/>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tcPr>
                </a:tc>
                <a:tc>
                  <a:txBody>
                    <a:bodyPr/>
                    <a:lstStyle/>
                    <a:p>
                      <a:pPr marL="91440" marR="91440" lvl="0" indent="0" algn="ctr" rtl="0">
                        <a:spcBef>
                          <a:spcPts val="600"/>
                        </a:spcBef>
                        <a:spcAft>
                          <a:spcPts val="0"/>
                        </a:spcAft>
                        <a:buNone/>
                      </a:pPr>
                      <a:r>
                        <a:rPr lang="en" sz="1100" b="1">
                          <a:solidFill>
                            <a:schemeClr val="dk1"/>
                          </a:solidFill>
                          <a:latin typeface="Abel"/>
                          <a:ea typeface="Abel"/>
                          <a:cs typeface="Abel"/>
                          <a:sym typeface="Abel"/>
                        </a:rPr>
                        <a:t>100</a:t>
                      </a:r>
                      <a:endParaRPr sz="1100" b="1" u="none" strike="noStrike" cap="none">
                        <a:solidFill>
                          <a:schemeClr val="dk1"/>
                        </a:solidFill>
                        <a:latin typeface="Abel"/>
                        <a:ea typeface="Abel"/>
                        <a:cs typeface="Abel"/>
                        <a:sym typeface="Abel"/>
                      </a:endParaRPr>
                    </a:p>
                  </a:txBody>
                  <a:tcPr marL="91425" marR="91425" marT="91425" marB="91425" anchor="ctr">
                    <a:lnL w="9525" cap="flat" cmpd="sng">
                      <a:solidFill>
                        <a:schemeClr val="lt2">
                          <a:alpha val="0"/>
                        </a:schemeClr>
                      </a:solidFill>
                      <a:prstDash val="solid"/>
                      <a:round/>
                      <a:headEnd type="none" w="sm" len="sm"/>
                      <a:tailEnd type="none" w="sm" len="sm"/>
                    </a:lnL>
                    <a:lnR w="28575" cap="flat" cmpd="sng">
                      <a:solidFill>
                        <a:schemeClr val="lt2">
                          <a:alpha val="0"/>
                        </a:schemeClr>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solidFill>
                      <a:srgbClr val="FFFFFF"/>
                    </a:solidFill>
                  </a:tcPr>
                </a:tc>
                <a:extLst>
                  <a:ext uri="{0D108BD9-81ED-4DB2-BD59-A6C34878D82A}">
                    <a16:rowId xmlns:a16="http://schemas.microsoft.com/office/drawing/2014/main" val="10002"/>
                  </a:ext>
                </a:extLst>
              </a:tr>
              <a:tr h="453750">
                <a:tc>
                  <a:txBody>
                    <a:bodyPr/>
                    <a:lstStyle/>
                    <a:p>
                      <a:pPr marL="91440" marR="91440" lvl="0" indent="0" algn="ctr" rtl="0">
                        <a:lnSpc>
                          <a:spcPct val="100000"/>
                        </a:lnSpc>
                        <a:spcBef>
                          <a:spcPts val="600"/>
                        </a:spcBef>
                        <a:spcAft>
                          <a:spcPts val="0"/>
                        </a:spcAft>
                        <a:buNone/>
                      </a:pPr>
                      <a:endParaRPr sz="1100" b="1" u="none" strike="noStrike" cap="none">
                        <a:solidFill>
                          <a:srgbClr val="252D48"/>
                        </a:solidFill>
                        <a:latin typeface="Abel"/>
                        <a:ea typeface="Abel"/>
                        <a:cs typeface="Abel"/>
                        <a:sym typeface="Abel"/>
                      </a:endParaRPr>
                    </a:p>
                  </a:txBody>
                  <a:tcPr marL="91425" marR="91425" marT="91425" marB="91425" anchor="ctr">
                    <a:lnL w="28575" cap="flat" cmpd="sng">
                      <a:solidFill>
                        <a:schemeClr val="lt2">
                          <a:alpha val="0"/>
                        </a:schemeClr>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lt2"/>
                      </a:solidFill>
                      <a:prstDash val="solid"/>
                      <a:round/>
                      <a:headEnd type="none" w="sm" len="sm"/>
                      <a:tailEnd type="none" w="sm" len="sm"/>
                    </a:lnT>
                    <a:lnB w="28575" cap="flat" cmpd="sng">
                      <a:solidFill>
                        <a:schemeClr val="lt2">
                          <a:alpha val="0"/>
                        </a:schemeClr>
                      </a:solidFill>
                      <a:prstDash val="dot"/>
                      <a:round/>
                      <a:headEnd type="none" w="sm" len="sm"/>
                      <a:tailEnd type="none" w="sm" len="sm"/>
                    </a:lnB>
                  </a:tcPr>
                </a:tc>
                <a:tc>
                  <a:txBody>
                    <a:bodyPr/>
                    <a:lstStyle/>
                    <a:p>
                      <a:pPr marL="91440" marR="91440" lvl="0" indent="0" algn="ctr" rtl="0">
                        <a:spcBef>
                          <a:spcPts val="600"/>
                        </a:spcBef>
                        <a:spcAft>
                          <a:spcPts val="0"/>
                        </a:spcAft>
                        <a:buClr>
                          <a:srgbClr val="000000"/>
                        </a:buClr>
                        <a:buFont typeface="Arial"/>
                        <a:buNone/>
                      </a:pPr>
                      <a:endParaRPr sz="1100" b="1" u="none" strike="noStrike" cap="none">
                        <a:solidFill>
                          <a:srgbClr val="252D48"/>
                        </a:solidFill>
                        <a:latin typeface="Abel"/>
                        <a:ea typeface="Abel"/>
                        <a:cs typeface="Abel"/>
                        <a:sym typeface="Abel"/>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lt2"/>
                      </a:solidFill>
                      <a:prstDash val="solid"/>
                      <a:round/>
                      <a:headEnd type="none" w="sm" len="sm"/>
                      <a:tailEnd type="none" w="sm" len="sm"/>
                    </a:lnT>
                    <a:lnB w="28575" cap="flat" cmpd="sng">
                      <a:solidFill>
                        <a:schemeClr val="lt2">
                          <a:alpha val="0"/>
                        </a:schemeClr>
                      </a:solidFill>
                      <a:prstDash val="dot"/>
                      <a:round/>
                      <a:headEnd type="none" w="sm" len="sm"/>
                      <a:tailEnd type="none" w="sm" len="sm"/>
                    </a:lnB>
                    <a:solidFill>
                      <a:srgbClr val="FFFFFF"/>
                    </a:solidFill>
                  </a:tcPr>
                </a:tc>
                <a:tc>
                  <a:txBody>
                    <a:bodyPr/>
                    <a:lstStyle/>
                    <a:p>
                      <a:pPr marL="91440" marR="91440" lvl="0" indent="0" algn="ctr" rtl="0">
                        <a:spcBef>
                          <a:spcPts val="600"/>
                        </a:spcBef>
                        <a:spcAft>
                          <a:spcPts val="0"/>
                        </a:spcAft>
                        <a:buClr>
                          <a:srgbClr val="000000"/>
                        </a:buClr>
                        <a:buFont typeface="Arial"/>
                        <a:buNone/>
                      </a:pPr>
                      <a:endParaRPr sz="1100" b="1" u="none" strike="noStrike" cap="none">
                        <a:solidFill>
                          <a:srgbClr val="252D48"/>
                        </a:solidFill>
                        <a:latin typeface="Abel"/>
                        <a:ea typeface="Abel"/>
                        <a:cs typeface="Abel"/>
                        <a:sym typeface="Abel"/>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lt2"/>
                      </a:solidFill>
                      <a:prstDash val="solid"/>
                      <a:round/>
                      <a:headEnd type="none" w="sm" len="sm"/>
                      <a:tailEnd type="none" w="sm" len="sm"/>
                    </a:lnT>
                    <a:lnB w="28575" cap="flat" cmpd="sng">
                      <a:solidFill>
                        <a:schemeClr val="lt2">
                          <a:alpha val="0"/>
                        </a:schemeClr>
                      </a:solidFill>
                      <a:prstDash val="dot"/>
                      <a:round/>
                      <a:headEnd type="none" w="sm" len="sm"/>
                      <a:tailEnd type="none" w="sm" len="sm"/>
                    </a:lnB>
                  </a:tcPr>
                </a:tc>
                <a:tc>
                  <a:txBody>
                    <a:bodyPr/>
                    <a:lstStyle/>
                    <a:p>
                      <a:pPr marL="91440" marR="91440" lvl="0" indent="0" algn="ctr" rtl="0">
                        <a:spcBef>
                          <a:spcPts val="600"/>
                        </a:spcBef>
                        <a:spcAft>
                          <a:spcPts val="0"/>
                        </a:spcAft>
                        <a:buNone/>
                      </a:pPr>
                      <a:endParaRPr sz="1100" b="1" u="none" strike="noStrike" cap="none" dirty="0">
                        <a:solidFill>
                          <a:srgbClr val="252D48"/>
                        </a:solidFill>
                        <a:latin typeface="Abel"/>
                        <a:ea typeface="Abel"/>
                        <a:cs typeface="Abel"/>
                        <a:sym typeface="Abel"/>
                      </a:endParaRPr>
                    </a:p>
                  </a:txBody>
                  <a:tcPr marL="91425" marR="91425" marT="91425" marB="91425" anchor="ctr">
                    <a:lnL w="9525" cap="flat" cmpd="sng">
                      <a:solidFill>
                        <a:schemeClr val="lt2">
                          <a:alpha val="0"/>
                        </a:schemeClr>
                      </a:solidFill>
                      <a:prstDash val="solid"/>
                      <a:round/>
                      <a:headEnd type="none" w="sm" len="sm"/>
                      <a:tailEnd type="none" w="sm" len="sm"/>
                    </a:lnL>
                    <a:lnR w="28575" cap="flat" cmpd="sng">
                      <a:solidFill>
                        <a:schemeClr val="lt2">
                          <a:alpha val="0"/>
                        </a:schemeClr>
                      </a:solidFill>
                      <a:prstDash val="solid"/>
                      <a:round/>
                      <a:headEnd type="none" w="sm" len="sm"/>
                      <a:tailEnd type="none" w="sm" len="sm"/>
                    </a:lnR>
                    <a:lnT w="9525" cap="flat" cmpd="sng">
                      <a:solidFill>
                        <a:schemeClr val="lt2"/>
                      </a:solidFill>
                      <a:prstDash val="solid"/>
                      <a:round/>
                      <a:headEnd type="none" w="sm" len="sm"/>
                      <a:tailEnd type="none" w="sm" len="sm"/>
                    </a:lnT>
                    <a:lnB w="28575" cap="flat" cmpd="sng">
                      <a:solidFill>
                        <a:schemeClr val="lt2">
                          <a:alpha val="0"/>
                        </a:schemeClr>
                      </a:solidFill>
                      <a:prstDash val="dot"/>
                      <a:round/>
                      <a:headEnd type="none" w="sm" len="sm"/>
                      <a:tailEnd type="none" w="sm" len="sm"/>
                    </a:lnB>
                    <a:solidFill>
                      <a:srgbClr val="FFFFFF"/>
                    </a:solidFill>
                  </a:tcPr>
                </a:tc>
                <a:extLst>
                  <a:ext uri="{0D108BD9-81ED-4DB2-BD59-A6C34878D82A}">
                    <a16:rowId xmlns:a16="http://schemas.microsoft.com/office/drawing/2014/main" val="10003"/>
                  </a:ext>
                </a:extLst>
              </a:tr>
            </a:tbl>
          </a:graphicData>
        </a:graphic>
      </p:graphicFrame>
      <p:grpSp>
        <p:nvGrpSpPr>
          <p:cNvPr id="1108" name="Google Shape;1108;p52"/>
          <p:cNvGrpSpPr/>
          <p:nvPr/>
        </p:nvGrpSpPr>
        <p:grpSpPr>
          <a:xfrm>
            <a:off x="3697946" y="3347764"/>
            <a:ext cx="230402" cy="293519"/>
            <a:chOff x="5790556" y="4261252"/>
            <a:chExt cx="279513" cy="356083"/>
          </a:xfrm>
        </p:grpSpPr>
        <p:sp>
          <p:nvSpPr>
            <p:cNvPr id="1109" name="Google Shape;1109;p52"/>
            <p:cNvSpPr/>
            <p:nvPr/>
          </p:nvSpPr>
          <p:spPr>
            <a:xfrm>
              <a:off x="5892027" y="4400423"/>
              <a:ext cx="10581" cy="15872"/>
            </a:xfrm>
            <a:custGeom>
              <a:avLst/>
              <a:gdLst/>
              <a:ahLst/>
              <a:cxnLst/>
              <a:rect l="l" t="t" r="r" b="b"/>
              <a:pathLst>
                <a:path w="334" h="501" extrusionOk="0">
                  <a:moveTo>
                    <a:pt x="167" y="0"/>
                  </a:moveTo>
                  <a:cubicBezTo>
                    <a:pt x="84" y="0"/>
                    <a:pt x="0" y="72"/>
                    <a:pt x="0" y="167"/>
                  </a:cubicBezTo>
                  <a:lnTo>
                    <a:pt x="0" y="346"/>
                  </a:lnTo>
                  <a:cubicBezTo>
                    <a:pt x="0" y="429"/>
                    <a:pt x="84" y="501"/>
                    <a:pt x="167" y="501"/>
                  </a:cubicBezTo>
                  <a:cubicBezTo>
                    <a:pt x="262" y="501"/>
                    <a:pt x="334" y="429"/>
                    <a:pt x="334" y="346"/>
                  </a:cubicBezTo>
                  <a:lnTo>
                    <a:pt x="334" y="167"/>
                  </a:lnTo>
                  <a:cubicBezTo>
                    <a:pt x="334" y="72"/>
                    <a:pt x="262" y="0"/>
                    <a:pt x="1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 name="Google Shape;1110;p52"/>
            <p:cNvSpPr/>
            <p:nvPr/>
          </p:nvSpPr>
          <p:spPr>
            <a:xfrm>
              <a:off x="5959157" y="4400423"/>
              <a:ext cx="10201" cy="15872"/>
            </a:xfrm>
            <a:custGeom>
              <a:avLst/>
              <a:gdLst/>
              <a:ahLst/>
              <a:cxnLst/>
              <a:rect l="l" t="t" r="r" b="b"/>
              <a:pathLst>
                <a:path w="322" h="501" extrusionOk="0">
                  <a:moveTo>
                    <a:pt x="167" y="0"/>
                  </a:moveTo>
                  <a:cubicBezTo>
                    <a:pt x="72" y="0"/>
                    <a:pt x="0" y="72"/>
                    <a:pt x="0" y="167"/>
                  </a:cubicBezTo>
                  <a:lnTo>
                    <a:pt x="0" y="346"/>
                  </a:lnTo>
                  <a:cubicBezTo>
                    <a:pt x="0" y="429"/>
                    <a:pt x="72" y="501"/>
                    <a:pt x="167" y="501"/>
                  </a:cubicBezTo>
                  <a:cubicBezTo>
                    <a:pt x="251" y="501"/>
                    <a:pt x="322" y="429"/>
                    <a:pt x="322" y="346"/>
                  </a:cubicBezTo>
                  <a:lnTo>
                    <a:pt x="322" y="167"/>
                  </a:lnTo>
                  <a:cubicBezTo>
                    <a:pt x="322" y="72"/>
                    <a:pt x="251" y="0"/>
                    <a:pt x="1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 name="Google Shape;1111;p52"/>
            <p:cNvSpPr/>
            <p:nvPr/>
          </p:nvSpPr>
          <p:spPr>
            <a:xfrm>
              <a:off x="5907867" y="4450667"/>
              <a:ext cx="45651" cy="16157"/>
            </a:xfrm>
            <a:custGeom>
              <a:avLst/>
              <a:gdLst/>
              <a:ahLst/>
              <a:cxnLst/>
              <a:rect l="l" t="t" r="r" b="b"/>
              <a:pathLst>
                <a:path w="1441" h="510" extrusionOk="0">
                  <a:moveTo>
                    <a:pt x="183" y="1"/>
                  </a:moveTo>
                  <a:cubicBezTo>
                    <a:pt x="140" y="1"/>
                    <a:pt x="95" y="16"/>
                    <a:pt x="60" y="46"/>
                  </a:cubicBezTo>
                  <a:cubicBezTo>
                    <a:pt x="0" y="105"/>
                    <a:pt x="0" y="212"/>
                    <a:pt x="60" y="284"/>
                  </a:cubicBezTo>
                  <a:cubicBezTo>
                    <a:pt x="203" y="427"/>
                    <a:pt x="441" y="510"/>
                    <a:pt x="691" y="510"/>
                  </a:cubicBezTo>
                  <a:cubicBezTo>
                    <a:pt x="965" y="510"/>
                    <a:pt x="1203" y="427"/>
                    <a:pt x="1334" y="284"/>
                  </a:cubicBezTo>
                  <a:cubicBezTo>
                    <a:pt x="1441" y="212"/>
                    <a:pt x="1441" y="105"/>
                    <a:pt x="1358" y="46"/>
                  </a:cubicBezTo>
                  <a:cubicBezTo>
                    <a:pt x="1328" y="16"/>
                    <a:pt x="1289" y="1"/>
                    <a:pt x="1249" y="1"/>
                  </a:cubicBezTo>
                  <a:cubicBezTo>
                    <a:pt x="1209" y="1"/>
                    <a:pt x="1167" y="16"/>
                    <a:pt x="1131" y="46"/>
                  </a:cubicBezTo>
                  <a:cubicBezTo>
                    <a:pt x="1060" y="105"/>
                    <a:pt x="917" y="188"/>
                    <a:pt x="715" y="188"/>
                  </a:cubicBezTo>
                  <a:cubicBezTo>
                    <a:pt x="500" y="188"/>
                    <a:pt x="357" y="105"/>
                    <a:pt x="298" y="46"/>
                  </a:cubicBezTo>
                  <a:cubicBezTo>
                    <a:pt x="268" y="16"/>
                    <a:pt x="226" y="1"/>
                    <a:pt x="18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 name="Google Shape;1112;p52"/>
            <p:cNvSpPr/>
            <p:nvPr/>
          </p:nvSpPr>
          <p:spPr>
            <a:xfrm>
              <a:off x="5790556" y="4261252"/>
              <a:ext cx="279513" cy="356083"/>
            </a:xfrm>
            <a:custGeom>
              <a:avLst/>
              <a:gdLst/>
              <a:ahLst/>
              <a:cxnLst/>
              <a:rect l="l" t="t" r="r" b="b"/>
              <a:pathLst>
                <a:path w="8823" h="11240" extrusionOk="0">
                  <a:moveTo>
                    <a:pt x="4441" y="2893"/>
                  </a:moveTo>
                  <a:cubicBezTo>
                    <a:pt x="4608" y="3048"/>
                    <a:pt x="4787" y="3203"/>
                    <a:pt x="4965" y="3334"/>
                  </a:cubicBezTo>
                  <a:lnTo>
                    <a:pt x="3906" y="3334"/>
                  </a:lnTo>
                  <a:cubicBezTo>
                    <a:pt x="4084" y="3203"/>
                    <a:pt x="4251" y="3048"/>
                    <a:pt x="4441" y="2893"/>
                  </a:cubicBezTo>
                  <a:close/>
                  <a:moveTo>
                    <a:pt x="6215" y="810"/>
                  </a:moveTo>
                  <a:cubicBezTo>
                    <a:pt x="6954" y="1262"/>
                    <a:pt x="7430" y="1976"/>
                    <a:pt x="7430" y="2798"/>
                  </a:cubicBezTo>
                  <a:cubicBezTo>
                    <a:pt x="7430" y="3310"/>
                    <a:pt x="7251" y="3798"/>
                    <a:pt x="6894" y="4203"/>
                  </a:cubicBezTo>
                  <a:cubicBezTo>
                    <a:pt x="6632" y="4060"/>
                    <a:pt x="5727" y="3608"/>
                    <a:pt x="4668" y="2655"/>
                  </a:cubicBezTo>
                  <a:cubicBezTo>
                    <a:pt x="5192" y="2155"/>
                    <a:pt x="5727" y="1548"/>
                    <a:pt x="6215" y="810"/>
                  </a:cubicBezTo>
                  <a:close/>
                  <a:moveTo>
                    <a:pt x="4430" y="333"/>
                  </a:moveTo>
                  <a:cubicBezTo>
                    <a:pt x="4977" y="333"/>
                    <a:pt x="5477" y="441"/>
                    <a:pt x="5930" y="667"/>
                  </a:cubicBezTo>
                  <a:cubicBezTo>
                    <a:pt x="4322" y="3012"/>
                    <a:pt x="2346" y="4036"/>
                    <a:pt x="1953" y="4215"/>
                  </a:cubicBezTo>
                  <a:cubicBezTo>
                    <a:pt x="1620" y="3786"/>
                    <a:pt x="1417" y="3310"/>
                    <a:pt x="1417" y="2798"/>
                  </a:cubicBezTo>
                  <a:cubicBezTo>
                    <a:pt x="1417" y="1429"/>
                    <a:pt x="2763" y="333"/>
                    <a:pt x="4430" y="333"/>
                  </a:cubicBezTo>
                  <a:close/>
                  <a:moveTo>
                    <a:pt x="5370" y="3643"/>
                  </a:moveTo>
                  <a:cubicBezTo>
                    <a:pt x="6037" y="4143"/>
                    <a:pt x="6561" y="4393"/>
                    <a:pt x="6739" y="4477"/>
                  </a:cubicBezTo>
                  <a:cubicBezTo>
                    <a:pt x="6799" y="4513"/>
                    <a:pt x="6858" y="4524"/>
                    <a:pt x="6930" y="4524"/>
                  </a:cubicBezTo>
                  <a:cubicBezTo>
                    <a:pt x="7073" y="4524"/>
                    <a:pt x="7216" y="4632"/>
                    <a:pt x="7227" y="4774"/>
                  </a:cubicBezTo>
                  <a:cubicBezTo>
                    <a:pt x="7239" y="4858"/>
                    <a:pt x="7216" y="4929"/>
                    <a:pt x="7156" y="4989"/>
                  </a:cubicBezTo>
                  <a:cubicBezTo>
                    <a:pt x="7097" y="5048"/>
                    <a:pt x="7013" y="5072"/>
                    <a:pt x="6942" y="5072"/>
                  </a:cubicBezTo>
                  <a:lnTo>
                    <a:pt x="6835" y="5072"/>
                  </a:lnTo>
                  <a:lnTo>
                    <a:pt x="6835" y="5060"/>
                  </a:lnTo>
                  <a:cubicBezTo>
                    <a:pt x="6835" y="4977"/>
                    <a:pt x="6763" y="4894"/>
                    <a:pt x="6680" y="4894"/>
                  </a:cubicBezTo>
                  <a:cubicBezTo>
                    <a:pt x="6585" y="4894"/>
                    <a:pt x="6513" y="4977"/>
                    <a:pt x="6513" y="5060"/>
                  </a:cubicBezTo>
                  <a:lnTo>
                    <a:pt x="6513" y="5251"/>
                  </a:lnTo>
                  <a:lnTo>
                    <a:pt x="6323" y="5251"/>
                  </a:lnTo>
                  <a:cubicBezTo>
                    <a:pt x="6227" y="5251"/>
                    <a:pt x="6156" y="5334"/>
                    <a:pt x="6156" y="5417"/>
                  </a:cubicBezTo>
                  <a:cubicBezTo>
                    <a:pt x="6156" y="5513"/>
                    <a:pt x="6227" y="5584"/>
                    <a:pt x="6323" y="5584"/>
                  </a:cubicBezTo>
                  <a:lnTo>
                    <a:pt x="6513" y="5584"/>
                  </a:lnTo>
                  <a:lnTo>
                    <a:pt x="6513" y="6656"/>
                  </a:lnTo>
                  <a:cubicBezTo>
                    <a:pt x="6549" y="7834"/>
                    <a:pt x="5608" y="8787"/>
                    <a:pt x="4430" y="8787"/>
                  </a:cubicBezTo>
                  <a:cubicBezTo>
                    <a:pt x="3251" y="8787"/>
                    <a:pt x="2298" y="7834"/>
                    <a:pt x="2298" y="6656"/>
                  </a:cubicBezTo>
                  <a:lnTo>
                    <a:pt x="2298" y="5584"/>
                  </a:lnTo>
                  <a:lnTo>
                    <a:pt x="5644" y="5584"/>
                  </a:lnTo>
                  <a:cubicBezTo>
                    <a:pt x="5739" y="5584"/>
                    <a:pt x="5811" y="5513"/>
                    <a:pt x="5811" y="5417"/>
                  </a:cubicBezTo>
                  <a:cubicBezTo>
                    <a:pt x="5811" y="5334"/>
                    <a:pt x="5739" y="5251"/>
                    <a:pt x="5644" y="5251"/>
                  </a:cubicBezTo>
                  <a:lnTo>
                    <a:pt x="2298" y="5251"/>
                  </a:lnTo>
                  <a:lnTo>
                    <a:pt x="2298" y="5060"/>
                  </a:lnTo>
                  <a:cubicBezTo>
                    <a:pt x="2298" y="4977"/>
                    <a:pt x="2227" y="4894"/>
                    <a:pt x="2132" y="4894"/>
                  </a:cubicBezTo>
                  <a:cubicBezTo>
                    <a:pt x="2048" y="4894"/>
                    <a:pt x="1977" y="4977"/>
                    <a:pt x="1977" y="5060"/>
                  </a:cubicBezTo>
                  <a:lnTo>
                    <a:pt x="1977" y="5072"/>
                  </a:lnTo>
                  <a:lnTo>
                    <a:pt x="1870" y="5072"/>
                  </a:lnTo>
                  <a:cubicBezTo>
                    <a:pt x="1798" y="5072"/>
                    <a:pt x="1715" y="5048"/>
                    <a:pt x="1655" y="4989"/>
                  </a:cubicBezTo>
                  <a:cubicBezTo>
                    <a:pt x="1596" y="4929"/>
                    <a:pt x="1584" y="4858"/>
                    <a:pt x="1584" y="4774"/>
                  </a:cubicBezTo>
                  <a:cubicBezTo>
                    <a:pt x="1596" y="4643"/>
                    <a:pt x="1739" y="4524"/>
                    <a:pt x="1882" y="4524"/>
                  </a:cubicBezTo>
                  <a:cubicBezTo>
                    <a:pt x="1953" y="4524"/>
                    <a:pt x="2013" y="4513"/>
                    <a:pt x="2072" y="4477"/>
                  </a:cubicBezTo>
                  <a:cubicBezTo>
                    <a:pt x="2251" y="4393"/>
                    <a:pt x="2775" y="4143"/>
                    <a:pt x="3441" y="3643"/>
                  </a:cubicBezTo>
                  <a:close/>
                  <a:moveTo>
                    <a:pt x="4418" y="0"/>
                  </a:moveTo>
                  <a:cubicBezTo>
                    <a:pt x="2584" y="0"/>
                    <a:pt x="1084" y="1250"/>
                    <a:pt x="1084" y="2798"/>
                  </a:cubicBezTo>
                  <a:cubicBezTo>
                    <a:pt x="1084" y="3334"/>
                    <a:pt x="1262" y="3846"/>
                    <a:pt x="1584" y="4286"/>
                  </a:cubicBezTo>
                  <a:cubicBezTo>
                    <a:pt x="1405" y="4382"/>
                    <a:pt x="1274" y="4560"/>
                    <a:pt x="1262" y="4763"/>
                  </a:cubicBezTo>
                  <a:cubicBezTo>
                    <a:pt x="1239" y="4929"/>
                    <a:pt x="1298" y="5108"/>
                    <a:pt x="1405" y="5227"/>
                  </a:cubicBezTo>
                  <a:cubicBezTo>
                    <a:pt x="1524" y="5346"/>
                    <a:pt x="1691" y="5417"/>
                    <a:pt x="1858" y="5417"/>
                  </a:cubicBezTo>
                  <a:lnTo>
                    <a:pt x="1953" y="5417"/>
                  </a:lnTo>
                  <a:lnTo>
                    <a:pt x="1953" y="6668"/>
                  </a:lnTo>
                  <a:cubicBezTo>
                    <a:pt x="1953" y="7144"/>
                    <a:pt x="2096" y="7596"/>
                    <a:pt x="2334" y="7977"/>
                  </a:cubicBezTo>
                  <a:lnTo>
                    <a:pt x="881" y="8394"/>
                  </a:lnTo>
                  <a:cubicBezTo>
                    <a:pt x="369" y="8537"/>
                    <a:pt x="0" y="9037"/>
                    <a:pt x="0" y="9573"/>
                  </a:cubicBezTo>
                  <a:lnTo>
                    <a:pt x="0" y="11073"/>
                  </a:lnTo>
                  <a:cubicBezTo>
                    <a:pt x="0" y="11156"/>
                    <a:pt x="84" y="11240"/>
                    <a:pt x="167" y="11240"/>
                  </a:cubicBezTo>
                  <a:cubicBezTo>
                    <a:pt x="262" y="11240"/>
                    <a:pt x="334" y="11156"/>
                    <a:pt x="334" y="11073"/>
                  </a:cubicBezTo>
                  <a:lnTo>
                    <a:pt x="334" y="9573"/>
                  </a:lnTo>
                  <a:cubicBezTo>
                    <a:pt x="334" y="9180"/>
                    <a:pt x="596" y="8823"/>
                    <a:pt x="977" y="8715"/>
                  </a:cubicBezTo>
                  <a:lnTo>
                    <a:pt x="1405" y="8584"/>
                  </a:lnTo>
                  <a:lnTo>
                    <a:pt x="1405" y="11073"/>
                  </a:lnTo>
                  <a:cubicBezTo>
                    <a:pt x="1405" y="11156"/>
                    <a:pt x="1477" y="11240"/>
                    <a:pt x="1572" y="11240"/>
                  </a:cubicBezTo>
                  <a:cubicBezTo>
                    <a:pt x="1655" y="11240"/>
                    <a:pt x="1727" y="11156"/>
                    <a:pt x="1727" y="11073"/>
                  </a:cubicBezTo>
                  <a:lnTo>
                    <a:pt x="1727" y="8501"/>
                  </a:lnTo>
                  <a:lnTo>
                    <a:pt x="2525" y="8263"/>
                  </a:lnTo>
                  <a:cubicBezTo>
                    <a:pt x="2560" y="8299"/>
                    <a:pt x="2596" y="8346"/>
                    <a:pt x="2644" y="8394"/>
                  </a:cubicBezTo>
                  <a:lnTo>
                    <a:pt x="2644" y="8954"/>
                  </a:lnTo>
                  <a:cubicBezTo>
                    <a:pt x="2644" y="9049"/>
                    <a:pt x="2715" y="9120"/>
                    <a:pt x="2798" y="9120"/>
                  </a:cubicBezTo>
                  <a:cubicBezTo>
                    <a:pt x="2894" y="9120"/>
                    <a:pt x="2965" y="9049"/>
                    <a:pt x="2965" y="8954"/>
                  </a:cubicBezTo>
                  <a:lnTo>
                    <a:pt x="2965" y="8680"/>
                  </a:lnTo>
                  <a:cubicBezTo>
                    <a:pt x="3370" y="8954"/>
                    <a:pt x="3858" y="9120"/>
                    <a:pt x="4382" y="9120"/>
                  </a:cubicBezTo>
                  <a:cubicBezTo>
                    <a:pt x="4906" y="9120"/>
                    <a:pt x="5394" y="8954"/>
                    <a:pt x="5799" y="8680"/>
                  </a:cubicBezTo>
                  <a:lnTo>
                    <a:pt x="5799" y="11073"/>
                  </a:lnTo>
                  <a:cubicBezTo>
                    <a:pt x="5799" y="11156"/>
                    <a:pt x="5870" y="11240"/>
                    <a:pt x="5954" y="11240"/>
                  </a:cubicBezTo>
                  <a:cubicBezTo>
                    <a:pt x="6049" y="11240"/>
                    <a:pt x="6120" y="11156"/>
                    <a:pt x="6120" y="11073"/>
                  </a:cubicBezTo>
                  <a:lnTo>
                    <a:pt x="6120" y="8394"/>
                  </a:lnTo>
                  <a:cubicBezTo>
                    <a:pt x="6168" y="8346"/>
                    <a:pt x="6192" y="8299"/>
                    <a:pt x="6239" y="8263"/>
                  </a:cubicBezTo>
                  <a:lnTo>
                    <a:pt x="7025" y="8477"/>
                  </a:lnTo>
                  <a:lnTo>
                    <a:pt x="7025" y="11061"/>
                  </a:lnTo>
                  <a:cubicBezTo>
                    <a:pt x="7025" y="11144"/>
                    <a:pt x="7108" y="11216"/>
                    <a:pt x="7192" y="11216"/>
                  </a:cubicBezTo>
                  <a:cubicBezTo>
                    <a:pt x="7287" y="11216"/>
                    <a:pt x="7358" y="11144"/>
                    <a:pt x="7358" y="11061"/>
                  </a:cubicBezTo>
                  <a:lnTo>
                    <a:pt x="7358" y="8573"/>
                  </a:lnTo>
                  <a:lnTo>
                    <a:pt x="7787" y="8704"/>
                  </a:lnTo>
                  <a:cubicBezTo>
                    <a:pt x="8156" y="8811"/>
                    <a:pt x="8430" y="9168"/>
                    <a:pt x="8430" y="9549"/>
                  </a:cubicBezTo>
                  <a:lnTo>
                    <a:pt x="8430" y="11061"/>
                  </a:lnTo>
                  <a:cubicBezTo>
                    <a:pt x="8430" y="11144"/>
                    <a:pt x="8501" y="11216"/>
                    <a:pt x="8597" y="11216"/>
                  </a:cubicBezTo>
                  <a:cubicBezTo>
                    <a:pt x="8680" y="11216"/>
                    <a:pt x="8751" y="11144"/>
                    <a:pt x="8751" y="11061"/>
                  </a:cubicBezTo>
                  <a:lnTo>
                    <a:pt x="8751" y="9549"/>
                  </a:lnTo>
                  <a:cubicBezTo>
                    <a:pt x="8823" y="9037"/>
                    <a:pt x="8466" y="8549"/>
                    <a:pt x="7942" y="8394"/>
                  </a:cubicBezTo>
                  <a:lnTo>
                    <a:pt x="6501" y="7977"/>
                  </a:lnTo>
                  <a:cubicBezTo>
                    <a:pt x="6739" y="7608"/>
                    <a:pt x="6870" y="7144"/>
                    <a:pt x="6870" y="6668"/>
                  </a:cubicBezTo>
                  <a:lnTo>
                    <a:pt x="6870" y="5417"/>
                  </a:lnTo>
                  <a:lnTo>
                    <a:pt x="6977" y="5417"/>
                  </a:lnTo>
                  <a:cubicBezTo>
                    <a:pt x="7132" y="5417"/>
                    <a:pt x="7299" y="5346"/>
                    <a:pt x="7418" y="5227"/>
                  </a:cubicBezTo>
                  <a:cubicBezTo>
                    <a:pt x="7537" y="5108"/>
                    <a:pt x="7585" y="4929"/>
                    <a:pt x="7573" y="4763"/>
                  </a:cubicBezTo>
                  <a:cubicBezTo>
                    <a:pt x="7549" y="4560"/>
                    <a:pt x="7418" y="4393"/>
                    <a:pt x="7239" y="4286"/>
                  </a:cubicBezTo>
                  <a:cubicBezTo>
                    <a:pt x="7573" y="3846"/>
                    <a:pt x="7751" y="3334"/>
                    <a:pt x="7751" y="2798"/>
                  </a:cubicBezTo>
                  <a:cubicBezTo>
                    <a:pt x="7751" y="1250"/>
                    <a:pt x="6263" y="0"/>
                    <a:pt x="44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 name="Google Shape;1113;p52"/>
            <p:cNvSpPr/>
            <p:nvPr/>
          </p:nvSpPr>
          <p:spPr>
            <a:xfrm>
              <a:off x="5875807" y="4562244"/>
              <a:ext cx="10201" cy="55092"/>
            </a:xfrm>
            <a:custGeom>
              <a:avLst/>
              <a:gdLst/>
              <a:ahLst/>
              <a:cxnLst/>
              <a:rect l="l" t="t" r="r" b="b"/>
              <a:pathLst>
                <a:path w="322" h="1739" extrusionOk="0">
                  <a:moveTo>
                    <a:pt x="155" y="0"/>
                  </a:moveTo>
                  <a:cubicBezTo>
                    <a:pt x="72" y="0"/>
                    <a:pt x="0" y="72"/>
                    <a:pt x="0" y="155"/>
                  </a:cubicBezTo>
                  <a:lnTo>
                    <a:pt x="0" y="1572"/>
                  </a:lnTo>
                  <a:cubicBezTo>
                    <a:pt x="0" y="1667"/>
                    <a:pt x="72" y="1739"/>
                    <a:pt x="155" y="1739"/>
                  </a:cubicBezTo>
                  <a:cubicBezTo>
                    <a:pt x="250" y="1739"/>
                    <a:pt x="322" y="1667"/>
                    <a:pt x="322" y="1572"/>
                  </a:cubicBezTo>
                  <a:lnTo>
                    <a:pt x="322" y="155"/>
                  </a:lnTo>
                  <a:cubicBezTo>
                    <a:pt x="322" y="72"/>
                    <a:pt x="250" y="0"/>
                    <a:pt x="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 name="Google Shape;1114;p52"/>
            <p:cNvSpPr/>
            <p:nvPr/>
          </p:nvSpPr>
          <p:spPr>
            <a:xfrm>
              <a:off x="5925576" y="4567883"/>
              <a:ext cx="10613" cy="10233"/>
            </a:xfrm>
            <a:custGeom>
              <a:avLst/>
              <a:gdLst/>
              <a:ahLst/>
              <a:cxnLst/>
              <a:rect l="l" t="t" r="r" b="b"/>
              <a:pathLst>
                <a:path w="335" h="323" extrusionOk="0">
                  <a:moveTo>
                    <a:pt x="168" y="1"/>
                  </a:moveTo>
                  <a:cubicBezTo>
                    <a:pt x="72" y="1"/>
                    <a:pt x="1" y="72"/>
                    <a:pt x="1" y="156"/>
                  </a:cubicBezTo>
                  <a:cubicBezTo>
                    <a:pt x="1" y="251"/>
                    <a:pt x="72" y="322"/>
                    <a:pt x="168" y="322"/>
                  </a:cubicBezTo>
                  <a:cubicBezTo>
                    <a:pt x="251" y="322"/>
                    <a:pt x="322" y="251"/>
                    <a:pt x="322" y="156"/>
                  </a:cubicBezTo>
                  <a:cubicBezTo>
                    <a:pt x="334" y="60"/>
                    <a:pt x="251" y="1"/>
                    <a:pt x="1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 name="Google Shape;1115;p52"/>
            <p:cNvSpPr/>
            <p:nvPr/>
          </p:nvSpPr>
          <p:spPr>
            <a:xfrm>
              <a:off x="5925576" y="4600703"/>
              <a:ext cx="10613" cy="10613"/>
            </a:xfrm>
            <a:custGeom>
              <a:avLst/>
              <a:gdLst/>
              <a:ahLst/>
              <a:cxnLst/>
              <a:rect l="l" t="t" r="r" b="b"/>
              <a:pathLst>
                <a:path w="335" h="335" extrusionOk="0">
                  <a:moveTo>
                    <a:pt x="168" y="1"/>
                  </a:moveTo>
                  <a:cubicBezTo>
                    <a:pt x="72" y="1"/>
                    <a:pt x="1" y="72"/>
                    <a:pt x="1" y="167"/>
                  </a:cubicBezTo>
                  <a:cubicBezTo>
                    <a:pt x="1" y="251"/>
                    <a:pt x="72" y="334"/>
                    <a:pt x="168" y="334"/>
                  </a:cubicBezTo>
                  <a:cubicBezTo>
                    <a:pt x="251" y="334"/>
                    <a:pt x="322" y="251"/>
                    <a:pt x="322" y="167"/>
                  </a:cubicBezTo>
                  <a:cubicBezTo>
                    <a:pt x="334" y="72"/>
                    <a:pt x="251" y="1"/>
                    <a:pt x="1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6" name="Google Shape;1116;p52"/>
          <p:cNvGrpSpPr/>
          <p:nvPr/>
        </p:nvGrpSpPr>
        <p:grpSpPr>
          <a:xfrm>
            <a:off x="6766649" y="3351798"/>
            <a:ext cx="213924" cy="285450"/>
            <a:chOff x="7162775" y="2881113"/>
            <a:chExt cx="259523" cy="346294"/>
          </a:xfrm>
        </p:grpSpPr>
        <p:sp>
          <p:nvSpPr>
            <p:cNvPr id="1117" name="Google Shape;1117;p52"/>
            <p:cNvSpPr/>
            <p:nvPr/>
          </p:nvSpPr>
          <p:spPr>
            <a:xfrm>
              <a:off x="7162775" y="2881113"/>
              <a:ext cx="259523" cy="346294"/>
            </a:xfrm>
            <a:custGeom>
              <a:avLst/>
              <a:gdLst/>
              <a:ahLst/>
              <a:cxnLst/>
              <a:rect l="l" t="t" r="r" b="b"/>
              <a:pathLst>
                <a:path w="8192" h="10931" extrusionOk="0">
                  <a:moveTo>
                    <a:pt x="4084" y="1536"/>
                  </a:moveTo>
                  <a:cubicBezTo>
                    <a:pt x="4382" y="1536"/>
                    <a:pt x="4703" y="1810"/>
                    <a:pt x="4989" y="2239"/>
                  </a:cubicBezTo>
                  <a:lnTo>
                    <a:pt x="3155" y="2239"/>
                  </a:lnTo>
                  <a:cubicBezTo>
                    <a:pt x="3453" y="1810"/>
                    <a:pt x="3787" y="1536"/>
                    <a:pt x="4084" y="1536"/>
                  </a:cubicBezTo>
                  <a:close/>
                  <a:moveTo>
                    <a:pt x="5191" y="2560"/>
                  </a:moveTo>
                  <a:cubicBezTo>
                    <a:pt x="5596" y="3310"/>
                    <a:pt x="5906" y="4334"/>
                    <a:pt x="5965" y="5322"/>
                  </a:cubicBezTo>
                  <a:cubicBezTo>
                    <a:pt x="5621" y="6068"/>
                    <a:pt x="4891" y="6515"/>
                    <a:pt x="4082" y="6515"/>
                  </a:cubicBezTo>
                  <a:cubicBezTo>
                    <a:pt x="4051" y="6515"/>
                    <a:pt x="4020" y="6514"/>
                    <a:pt x="3989" y="6513"/>
                  </a:cubicBezTo>
                  <a:cubicBezTo>
                    <a:pt x="3608" y="6489"/>
                    <a:pt x="3227" y="6358"/>
                    <a:pt x="2905" y="6120"/>
                  </a:cubicBezTo>
                  <a:cubicBezTo>
                    <a:pt x="2596" y="5894"/>
                    <a:pt x="2358" y="5596"/>
                    <a:pt x="2203" y="5239"/>
                  </a:cubicBezTo>
                  <a:cubicBezTo>
                    <a:pt x="2274" y="4286"/>
                    <a:pt x="2572" y="3274"/>
                    <a:pt x="2977" y="2560"/>
                  </a:cubicBezTo>
                  <a:close/>
                  <a:moveTo>
                    <a:pt x="2167" y="5870"/>
                  </a:moveTo>
                  <a:cubicBezTo>
                    <a:pt x="2322" y="6060"/>
                    <a:pt x="2501" y="6239"/>
                    <a:pt x="2691" y="6394"/>
                  </a:cubicBezTo>
                  <a:cubicBezTo>
                    <a:pt x="3060" y="6656"/>
                    <a:pt x="3501" y="6799"/>
                    <a:pt x="3953" y="6834"/>
                  </a:cubicBezTo>
                  <a:lnTo>
                    <a:pt x="4072" y="6834"/>
                  </a:lnTo>
                  <a:cubicBezTo>
                    <a:pt x="4525" y="6834"/>
                    <a:pt x="4965" y="6715"/>
                    <a:pt x="5346" y="6465"/>
                  </a:cubicBezTo>
                  <a:cubicBezTo>
                    <a:pt x="5584" y="6310"/>
                    <a:pt x="5787" y="6120"/>
                    <a:pt x="5953" y="5906"/>
                  </a:cubicBezTo>
                  <a:lnTo>
                    <a:pt x="5953" y="5906"/>
                  </a:lnTo>
                  <a:cubicBezTo>
                    <a:pt x="5918" y="6287"/>
                    <a:pt x="5739" y="6620"/>
                    <a:pt x="5430" y="6894"/>
                  </a:cubicBezTo>
                  <a:cubicBezTo>
                    <a:pt x="5358" y="6953"/>
                    <a:pt x="5358" y="7061"/>
                    <a:pt x="5418" y="7120"/>
                  </a:cubicBezTo>
                  <a:cubicBezTo>
                    <a:pt x="5441" y="7156"/>
                    <a:pt x="5489" y="7180"/>
                    <a:pt x="5537" y="7180"/>
                  </a:cubicBezTo>
                  <a:cubicBezTo>
                    <a:pt x="5561" y="7180"/>
                    <a:pt x="5608" y="7156"/>
                    <a:pt x="5644" y="7132"/>
                  </a:cubicBezTo>
                  <a:cubicBezTo>
                    <a:pt x="5763" y="7025"/>
                    <a:pt x="5858" y="6906"/>
                    <a:pt x="5953" y="6787"/>
                  </a:cubicBezTo>
                  <a:lnTo>
                    <a:pt x="5953" y="6787"/>
                  </a:lnTo>
                  <a:cubicBezTo>
                    <a:pt x="5894" y="7775"/>
                    <a:pt x="5072" y="8561"/>
                    <a:pt x="4060" y="8561"/>
                  </a:cubicBezTo>
                  <a:cubicBezTo>
                    <a:pt x="3084" y="8561"/>
                    <a:pt x="2263" y="7787"/>
                    <a:pt x="2191" y="6787"/>
                  </a:cubicBezTo>
                  <a:lnTo>
                    <a:pt x="2191" y="6787"/>
                  </a:lnTo>
                  <a:cubicBezTo>
                    <a:pt x="2572" y="7323"/>
                    <a:pt x="3275" y="7680"/>
                    <a:pt x="4084" y="7680"/>
                  </a:cubicBezTo>
                  <a:cubicBezTo>
                    <a:pt x="4394" y="7680"/>
                    <a:pt x="4703" y="7620"/>
                    <a:pt x="4989" y="7525"/>
                  </a:cubicBezTo>
                  <a:cubicBezTo>
                    <a:pt x="5072" y="7489"/>
                    <a:pt x="5108" y="7406"/>
                    <a:pt x="5072" y="7311"/>
                  </a:cubicBezTo>
                  <a:cubicBezTo>
                    <a:pt x="5055" y="7249"/>
                    <a:pt x="4998" y="7213"/>
                    <a:pt x="4936" y="7213"/>
                  </a:cubicBezTo>
                  <a:cubicBezTo>
                    <a:pt x="4914" y="7213"/>
                    <a:pt x="4892" y="7218"/>
                    <a:pt x="4870" y="7227"/>
                  </a:cubicBezTo>
                  <a:cubicBezTo>
                    <a:pt x="4608" y="7311"/>
                    <a:pt x="4346" y="7370"/>
                    <a:pt x="4060" y="7370"/>
                  </a:cubicBezTo>
                  <a:cubicBezTo>
                    <a:pt x="3036" y="7370"/>
                    <a:pt x="2203" y="6703"/>
                    <a:pt x="2167" y="5870"/>
                  </a:cubicBezTo>
                  <a:close/>
                  <a:moveTo>
                    <a:pt x="6787" y="7680"/>
                  </a:moveTo>
                  <a:cubicBezTo>
                    <a:pt x="6823" y="7739"/>
                    <a:pt x="6823" y="7823"/>
                    <a:pt x="6823" y="7894"/>
                  </a:cubicBezTo>
                  <a:cubicBezTo>
                    <a:pt x="6835" y="9013"/>
                    <a:pt x="5596" y="9930"/>
                    <a:pt x="4084" y="9930"/>
                  </a:cubicBezTo>
                  <a:cubicBezTo>
                    <a:pt x="3846" y="9930"/>
                    <a:pt x="3608" y="9906"/>
                    <a:pt x="3382" y="9870"/>
                  </a:cubicBezTo>
                  <a:cubicBezTo>
                    <a:pt x="4406" y="9811"/>
                    <a:pt x="5311" y="9442"/>
                    <a:pt x="5989" y="8799"/>
                  </a:cubicBezTo>
                  <a:cubicBezTo>
                    <a:pt x="6311" y="8489"/>
                    <a:pt x="6584" y="8096"/>
                    <a:pt x="6787" y="7680"/>
                  </a:cubicBezTo>
                  <a:close/>
                  <a:moveTo>
                    <a:pt x="4096" y="0"/>
                  </a:moveTo>
                  <a:cubicBezTo>
                    <a:pt x="2465" y="0"/>
                    <a:pt x="1120" y="1274"/>
                    <a:pt x="1024" y="2893"/>
                  </a:cubicBezTo>
                  <a:lnTo>
                    <a:pt x="881" y="5465"/>
                  </a:lnTo>
                  <a:cubicBezTo>
                    <a:pt x="834" y="6096"/>
                    <a:pt x="989" y="6703"/>
                    <a:pt x="1286" y="7239"/>
                  </a:cubicBezTo>
                  <a:cubicBezTo>
                    <a:pt x="1108" y="7418"/>
                    <a:pt x="1024" y="7620"/>
                    <a:pt x="1024" y="7870"/>
                  </a:cubicBezTo>
                  <a:lnTo>
                    <a:pt x="1024" y="7906"/>
                  </a:lnTo>
                  <a:lnTo>
                    <a:pt x="786" y="7989"/>
                  </a:lnTo>
                  <a:cubicBezTo>
                    <a:pt x="310" y="8156"/>
                    <a:pt x="0" y="8608"/>
                    <a:pt x="0" y="9108"/>
                  </a:cubicBezTo>
                  <a:lnTo>
                    <a:pt x="0" y="10763"/>
                  </a:lnTo>
                  <a:cubicBezTo>
                    <a:pt x="0" y="10859"/>
                    <a:pt x="72" y="10930"/>
                    <a:pt x="155" y="10930"/>
                  </a:cubicBezTo>
                  <a:cubicBezTo>
                    <a:pt x="238" y="10930"/>
                    <a:pt x="310" y="10859"/>
                    <a:pt x="310" y="10763"/>
                  </a:cubicBezTo>
                  <a:lnTo>
                    <a:pt x="310" y="9097"/>
                  </a:lnTo>
                  <a:cubicBezTo>
                    <a:pt x="310" y="8727"/>
                    <a:pt x="548" y="8394"/>
                    <a:pt x="893" y="8275"/>
                  </a:cubicBezTo>
                  <a:lnTo>
                    <a:pt x="1060" y="8215"/>
                  </a:lnTo>
                  <a:cubicBezTo>
                    <a:pt x="1108" y="8406"/>
                    <a:pt x="1167" y="8608"/>
                    <a:pt x="1262" y="8787"/>
                  </a:cubicBezTo>
                  <a:cubicBezTo>
                    <a:pt x="1298" y="8847"/>
                    <a:pt x="1358" y="8870"/>
                    <a:pt x="1405" y="8870"/>
                  </a:cubicBezTo>
                  <a:cubicBezTo>
                    <a:pt x="1429" y="8870"/>
                    <a:pt x="1465" y="8858"/>
                    <a:pt x="1489" y="8847"/>
                  </a:cubicBezTo>
                  <a:cubicBezTo>
                    <a:pt x="1548" y="8799"/>
                    <a:pt x="1560" y="8704"/>
                    <a:pt x="1536" y="8632"/>
                  </a:cubicBezTo>
                  <a:cubicBezTo>
                    <a:pt x="1405" y="8394"/>
                    <a:pt x="1346" y="8132"/>
                    <a:pt x="1346" y="7870"/>
                  </a:cubicBezTo>
                  <a:cubicBezTo>
                    <a:pt x="1346" y="7739"/>
                    <a:pt x="1381" y="7620"/>
                    <a:pt x="1465" y="7513"/>
                  </a:cubicBezTo>
                  <a:cubicBezTo>
                    <a:pt x="1548" y="7632"/>
                    <a:pt x="1643" y="7751"/>
                    <a:pt x="1739" y="7858"/>
                  </a:cubicBezTo>
                  <a:cubicBezTo>
                    <a:pt x="2360" y="8503"/>
                    <a:pt x="3177" y="8871"/>
                    <a:pt x="4066" y="8871"/>
                  </a:cubicBezTo>
                  <a:cubicBezTo>
                    <a:pt x="4080" y="8871"/>
                    <a:pt x="4094" y="8871"/>
                    <a:pt x="4108" y="8870"/>
                  </a:cubicBezTo>
                  <a:cubicBezTo>
                    <a:pt x="5311" y="8858"/>
                    <a:pt x="6299" y="7870"/>
                    <a:pt x="6299" y="6656"/>
                  </a:cubicBezTo>
                  <a:lnTo>
                    <a:pt x="6299" y="5632"/>
                  </a:lnTo>
                  <a:cubicBezTo>
                    <a:pt x="6299" y="4691"/>
                    <a:pt x="6061" y="3608"/>
                    <a:pt x="5644" y="2715"/>
                  </a:cubicBezTo>
                  <a:cubicBezTo>
                    <a:pt x="5430" y="2262"/>
                    <a:pt x="5191" y="1893"/>
                    <a:pt x="4953" y="1643"/>
                  </a:cubicBezTo>
                  <a:cubicBezTo>
                    <a:pt x="4679" y="1346"/>
                    <a:pt x="4382" y="1191"/>
                    <a:pt x="4096" y="1191"/>
                  </a:cubicBezTo>
                  <a:cubicBezTo>
                    <a:pt x="3810" y="1191"/>
                    <a:pt x="3513" y="1346"/>
                    <a:pt x="3227" y="1643"/>
                  </a:cubicBezTo>
                  <a:cubicBezTo>
                    <a:pt x="2989" y="1893"/>
                    <a:pt x="2751" y="2262"/>
                    <a:pt x="2548" y="2715"/>
                  </a:cubicBezTo>
                  <a:cubicBezTo>
                    <a:pt x="2132" y="3608"/>
                    <a:pt x="1893" y="4691"/>
                    <a:pt x="1893" y="5632"/>
                  </a:cubicBezTo>
                  <a:lnTo>
                    <a:pt x="1893" y="6656"/>
                  </a:lnTo>
                  <a:cubicBezTo>
                    <a:pt x="1893" y="7120"/>
                    <a:pt x="2036" y="7549"/>
                    <a:pt x="2274" y="7906"/>
                  </a:cubicBezTo>
                  <a:cubicBezTo>
                    <a:pt x="2179" y="7834"/>
                    <a:pt x="2084" y="7739"/>
                    <a:pt x="2001" y="7632"/>
                  </a:cubicBezTo>
                  <a:cubicBezTo>
                    <a:pt x="1441" y="7037"/>
                    <a:pt x="1167" y="6287"/>
                    <a:pt x="1203" y="5477"/>
                  </a:cubicBezTo>
                  <a:lnTo>
                    <a:pt x="1358" y="2905"/>
                  </a:lnTo>
                  <a:cubicBezTo>
                    <a:pt x="1441" y="1465"/>
                    <a:pt x="2655" y="310"/>
                    <a:pt x="4108" y="310"/>
                  </a:cubicBezTo>
                  <a:cubicBezTo>
                    <a:pt x="5549" y="310"/>
                    <a:pt x="6763" y="1441"/>
                    <a:pt x="6846" y="2893"/>
                  </a:cubicBezTo>
                  <a:lnTo>
                    <a:pt x="6954" y="4775"/>
                  </a:lnTo>
                  <a:cubicBezTo>
                    <a:pt x="7061" y="6406"/>
                    <a:pt x="6656" y="7692"/>
                    <a:pt x="5787" y="8537"/>
                  </a:cubicBezTo>
                  <a:cubicBezTo>
                    <a:pt x="5095" y="9187"/>
                    <a:pt x="4135" y="9532"/>
                    <a:pt x="3046" y="9532"/>
                  </a:cubicBezTo>
                  <a:cubicBezTo>
                    <a:pt x="2898" y="9532"/>
                    <a:pt x="2748" y="9526"/>
                    <a:pt x="2596" y="9513"/>
                  </a:cubicBezTo>
                  <a:cubicBezTo>
                    <a:pt x="2501" y="9501"/>
                    <a:pt x="2393" y="9466"/>
                    <a:pt x="2322" y="9430"/>
                  </a:cubicBezTo>
                  <a:cubicBezTo>
                    <a:pt x="2191" y="9335"/>
                    <a:pt x="2060" y="9228"/>
                    <a:pt x="1941" y="9132"/>
                  </a:cubicBezTo>
                  <a:cubicBezTo>
                    <a:pt x="1911" y="9102"/>
                    <a:pt x="1870" y="9088"/>
                    <a:pt x="1828" y="9088"/>
                  </a:cubicBezTo>
                  <a:cubicBezTo>
                    <a:pt x="1786" y="9088"/>
                    <a:pt x="1745" y="9102"/>
                    <a:pt x="1715" y="9132"/>
                  </a:cubicBezTo>
                  <a:cubicBezTo>
                    <a:pt x="1655" y="9180"/>
                    <a:pt x="1655" y="9287"/>
                    <a:pt x="1715" y="9347"/>
                  </a:cubicBezTo>
                  <a:cubicBezTo>
                    <a:pt x="2298" y="9906"/>
                    <a:pt x="3167" y="10228"/>
                    <a:pt x="4096" y="10228"/>
                  </a:cubicBezTo>
                  <a:cubicBezTo>
                    <a:pt x="4918" y="10228"/>
                    <a:pt x="5668" y="9990"/>
                    <a:pt x="6251" y="9537"/>
                  </a:cubicBezTo>
                  <a:cubicBezTo>
                    <a:pt x="6727" y="9180"/>
                    <a:pt x="7037" y="8704"/>
                    <a:pt x="7132" y="8204"/>
                  </a:cubicBezTo>
                  <a:lnTo>
                    <a:pt x="7299" y="8263"/>
                  </a:lnTo>
                  <a:cubicBezTo>
                    <a:pt x="7632" y="8382"/>
                    <a:pt x="7870" y="8704"/>
                    <a:pt x="7870" y="9085"/>
                  </a:cubicBezTo>
                  <a:lnTo>
                    <a:pt x="7870" y="10728"/>
                  </a:lnTo>
                  <a:cubicBezTo>
                    <a:pt x="7870" y="10823"/>
                    <a:pt x="7954" y="10894"/>
                    <a:pt x="8025" y="10894"/>
                  </a:cubicBezTo>
                  <a:cubicBezTo>
                    <a:pt x="8108" y="10894"/>
                    <a:pt x="8192" y="10823"/>
                    <a:pt x="8192" y="10728"/>
                  </a:cubicBezTo>
                  <a:lnTo>
                    <a:pt x="8192" y="9061"/>
                  </a:lnTo>
                  <a:cubicBezTo>
                    <a:pt x="8192" y="8620"/>
                    <a:pt x="7870" y="8156"/>
                    <a:pt x="7394" y="8001"/>
                  </a:cubicBezTo>
                  <a:lnTo>
                    <a:pt x="7156" y="7906"/>
                  </a:lnTo>
                  <a:lnTo>
                    <a:pt x="7156" y="7882"/>
                  </a:lnTo>
                  <a:cubicBezTo>
                    <a:pt x="7156" y="7656"/>
                    <a:pt x="7096" y="7477"/>
                    <a:pt x="6954" y="7311"/>
                  </a:cubicBezTo>
                  <a:cubicBezTo>
                    <a:pt x="7216" y="6584"/>
                    <a:pt x="7323" y="5739"/>
                    <a:pt x="7263" y="4786"/>
                  </a:cubicBezTo>
                  <a:lnTo>
                    <a:pt x="7156" y="2893"/>
                  </a:lnTo>
                  <a:cubicBezTo>
                    <a:pt x="7049" y="1274"/>
                    <a:pt x="5715" y="0"/>
                    <a:pt x="40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 name="Google Shape;1118;p52"/>
            <p:cNvSpPr/>
            <p:nvPr/>
          </p:nvSpPr>
          <p:spPr>
            <a:xfrm>
              <a:off x="7270645" y="3044519"/>
              <a:ext cx="43402" cy="15396"/>
            </a:xfrm>
            <a:custGeom>
              <a:avLst/>
              <a:gdLst/>
              <a:ahLst/>
              <a:cxnLst/>
              <a:rect l="l" t="t" r="r" b="b"/>
              <a:pathLst>
                <a:path w="1370" h="486" extrusionOk="0">
                  <a:moveTo>
                    <a:pt x="173" y="1"/>
                  </a:moveTo>
                  <a:cubicBezTo>
                    <a:pt x="131" y="1"/>
                    <a:pt x="90" y="15"/>
                    <a:pt x="60" y="45"/>
                  </a:cubicBezTo>
                  <a:cubicBezTo>
                    <a:pt x="1" y="105"/>
                    <a:pt x="1" y="200"/>
                    <a:pt x="60" y="260"/>
                  </a:cubicBezTo>
                  <a:cubicBezTo>
                    <a:pt x="203" y="402"/>
                    <a:pt x="441" y="486"/>
                    <a:pt x="691" y="486"/>
                  </a:cubicBezTo>
                  <a:cubicBezTo>
                    <a:pt x="941" y="486"/>
                    <a:pt x="1179" y="414"/>
                    <a:pt x="1310" y="260"/>
                  </a:cubicBezTo>
                  <a:cubicBezTo>
                    <a:pt x="1370" y="200"/>
                    <a:pt x="1370" y="105"/>
                    <a:pt x="1310" y="45"/>
                  </a:cubicBezTo>
                  <a:cubicBezTo>
                    <a:pt x="1280" y="15"/>
                    <a:pt x="1242" y="1"/>
                    <a:pt x="1203" y="1"/>
                  </a:cubicBezTo>
                  <a:cubicBezTo>
                    <a:pt x="1164" y="1"/>
                    <a:pt x="1126" y="15"/>
                    <a:pt x="1096" y="45"/>
                  </a:cubicBezTo>
                  <a:cubicBezTo>
                    <a:pt x="1036" y="105"/>
                    <a:pt x="893" y="152"/>
                    <a:pt x="691" y="152"/>
                  </a:cubicBezTo>
                  <a:cubicBezTo>
                    <a:pt x="477" y="152"/>
                    <a:pt x="346" y="81"/>
                    <a:pt x="286" y="45"/>
                  </a:cubicBezTo>
                  <a:cubicBezTo>
                    <a:pt x="256" y="15"/>
                    <a:pt x="215" y="1"/>
                    <a:pt x="1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 name="Google Shape;1119;p52"/>
            <p:cNvSpPr/>
            <p:nvPr/>
          </p:nvSpPr>
          <p:spPr>
            <a:xfrm>
              <a:off x="7254805" y="3006344"/>
              <a:ext cx="10201" cy="15492"/>
            </a:xfrm>
            <a:custGeom>
              <a:avLst/>
              <a:gdLst/>
              <a:ahLst/>
              <a:cxnLst/>
              <a:rect l="l" t="t" r="r" b="b"/>
              <a:pathLst>
                <a:path w="322" h="489" extrusionOk="0">
                  <a:moveTo>
                    <a:pt x="167" y="0"/>
                  </a:moveTo>
                  <a:cubicBezTo>
                    <a:pt x="72" y="0"/>
                    <a:pt x="0" y="71"/>
                    <a:pt x="0" y="155"/>
                  </a:cubicBezTo>
                  <a:lnTo>
                    <a:pt x="0" y="322"/>
                  </a:lnTo>
                  <a:cubicBezTo>
                    <a:pt x="0" y="417"/>
                    <a:pt x="72" y="488"/>
                    <a:pt x="167" y="488"/>
                  </a:cubicBezTo>
                  <a:cubicBezTo>
                    <a:pt x="250" y="488"/>
                    <a:pt x="322" y="417"/>
                    <a:pt x="322" y="322"/>
                  </a:cubicBezTo>
                  <a:lnTo>
                    <a:pt x="322" y="155"/>
                  </a:lnTo>
                  <a:cubicBezTo>
                    <a:pt x="322" y="71"/>
                    <a:pt x="250" y="0"/>
                    <a:pt x="1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 name="Google Shape;1120;p52"/>
            <p:cNvSpPr/>
            <p:nvPr/>
          </p:nvSpPr>
          <p:spPr>
            <a:xfrm>
              <a:off x="7319686" y="3006344"/>
              <a:ext cx="10581" cy="15492"/>
            </a:xfrm>
            <a:custGeom>
              <a:avLst/>
              <a:gdLst/>
              <a:ahLst/>
              <a:cxnLst/>
              <a:rect l="l" t="t" r="r" b="b"/>
              <a:pathLst>
                <a:path w="334" h="489" extrusionOk="0">
                  <a:moveTo>
                    <a:pt x="167" y="0"/>
                  </a:moveTo>
                  <a:cubicBezTo>
                    <a:pt x="84" y="0"/>
                    <a:pt x="0" y="71"/>
                    <a:pt x="0" y="155"/>
                  </a:cubicBezTo>
                  <a:lnTo>
                    <a:pt x="0" y="322"/>
                  </a:lnTo>
                  <a:cubicBezTo>
                    <a:pt x="0" y="417"/>
                    <a:pt x="84" y="488"/>
                    <a:pt x="167" y="488"/>
                  </a:cubicBezTo>
                  <a:cubicBezTo>
                    <a:pt x="262" y="488"/>
                    <a:pt x="334" y="417"/>
                    <a:pt x="334" y="322"/>
                  </a:cubicBezTo>
                  <a:lnTo>
                    <a:pt x="334" y="155"/>
                  </a:lnTo>
                  <a:cubicBezTo>
                    <a:pt x="334" y="71"/>
                    <a:pt x="262" y="0"/>
                    <a:pt x="1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 name="Google Shape;1121;p52"/>
            <p:cNvSpPr/>
            <p:nvPr/>
          </p:nvSpPr>
          <p:spPr>
            <a:xfrm>
              <a:off x="7249135" y="2990124"/>
              <a:ext cx="21162" cy="10581"/>
            </a:xfrm>
            <a:custGeom>
              <a:avLst/>
              <a:gdLst/>
              <a:ahLst/>
              <a:cxnLst/>
              <a:rect l="l" t="t" r="r" b="b"/>
              <a:pathLst>
                <a:path w="668" h="334" extrusionOk="0">
                  <a:moveTo>
                    <a:pt x="168" y="0"/>
                  </a:moveTo>
                  <a:cubicBezTo>
                    <a:pt x="72" y="0"/>
                    <a:pt x="1" y="72"/>
                    <a:pt x="1" y="167"/>
                  </a:cubicBezTo>
                  <a:cubicBezTo>
                    <a:pt x="1" y="250"/>
                    <a:pt x="72" y="333"/>
                    <a:pt x="168" y="333"/>
                  </a:cubicBezTo>
                  <a:lnTo>
                    <a:pt x="501" y="333"/>
                  </a:lnTo>
                  <a:cubicBezTo>
                    <a:pt x="596" y="333"/>
                    <a:pt x="668" y="250"/>
                    <a:pt x="668" y="167"/>
                  </a:cubicBezTo>
                  <a:cubicBezTo>
                    <a:pt x="668" y="60"/>
                    <a:pt x="596" y="0"/>
                    <a:pt x="5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 name="Google Shape;1122;p52"/>
            <p:cNvSpPr/>
            <p:nvPr/>
          </p:nvSpPr>
          <p:spPr>
            <a:xfrm>
              <a:off x="7314015" y="2990124"/>
              <a:ext cx="21542" cy="10581"/>
            </a:xfrm>
            <a:custGeom>
              <a:avLst/>
              <a:gdLst/>
              <a:ahLst/>
              <a:cxnLst/>
              <a:rect l="l" t="t" r="r" b="b"/>
              <a:pathLst>
                <a:path w="680" h="334" extrusionOk="0">
                  <a:moveTo>
                    <a:pt x="167" y="0"/>
                  </a:moveTo>
                  <a:cubicBezTo>
                    <a:pt x="84" y="0"/>
                    <a:pt x="1" y="72"/>
                    <a:pt x="1" y="167"/>
                  </a:cubicBezTo>
                  <a:cubicBezTo>
                    <a:pt x="1" y="250"/>
                    <a:pt x="84" y="333"/>
                    <a:pt x="167" y="333"/>
                  </a:cubicBezTo>
                  <a:lnTo>
                    <a:pt x="513" y="333"/>
                  </a:lnTo>
                  <a:cubicBezTo>
                    <a:pt x="596" y="333"/>
                    <a:pt x="667" y="250"/>
                    <a:pt x="667" y="167"/>
                  </a:cubicBezTo>
                  <a:cubicBezTo>
                    <a:pt x="679" y="60"/>
                    <a:pt x="596" y="0"/>
                    <a:pt x="5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3" name="Google Shape;1123;p52"/>
          <p:cNvGrpSpPr/>
          <p:nvPr/>
        </p:nvGrpSpPr>
        <p:grpSpPr>
          <a:xfrm>
            <a:off x="5232755" y="3348103"/>
            <a:ext cx="229488" cy="292840"/>
            <a:chOff x="8047661" y="1501037"/>
            <a:chExt cx="278404" cy="355260"/>
          </a:xfrm>
        </p:grpSpPr>
        <p:sp>
          <p:nvSpPr>
            <p:cNvPr id="1124" name="Google Shape;1124;p52"/>
            <p:cNvSpPr/>
            <p:nvPr/>
          </p:nvSpPr>
          <p:spPr>
            <a:xfrm>
              <a:off x="8147611" y="1622815"/>
              <a:ext cx="10581" cy="16220"/>
            </a:xfrm>
            <a:custGeom>
              <a:avLst/>
              <a:gdLst/>
              <a:ahLst/>
              <a:cxnLst/>
              <a:rect l="l" t="t" r="r" b="b"/>
              <a:pathLst>
                <a:path w="334" h="512" extrusionOk="0">
                  <a:moveTo>
                    <a:pt x="167" y="0"/>
                  </a:moveTo>
                  <a:cubicBezTo>
                    <a:pt x="84" y="0"/>
                    <a:pt x="1" y="71"/>
                    <a:pt x="1" y="167"/>
                  </a:cubicBezTo>
                  <a:lnTo>
                    <a:pt x="1" y="345"/>
                  </a:lnTo>
                  <a:cubicBezTo>
                    <a:pt x="1" y="429"/>
                    <a:pt x="84" y="512"/>
                    <a:pt x="167" y="512"/>
                  </a:cubicBezTo>
                  <a:cubicBezTo>
                    <a:pt x="251" y="512"/>
                    <a:pt x="334" y="429"/>
                    <a:pt x="334" y="345"/>
                  </a:cubicBezTo>
                  <a:lnTo>
                    <a:pt x="334" y="167"/>
                  </a:lnTo>
                  <a:cubicBezTo>
                    <a:pt x="334" y="71"/>
                    <a:pt x="262" y="0"/>
                    <a:pt x="1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 name="Google Shape;1125;p52"/>
            <p:cNvSpPr/>
            <p:nvPr/>
          </p:nvSpPr>
          <p:spPr>
            <a:xfrm>
              <a:off x="8214741" y="1622815"/>
              <a:ext cx="10233" cy="16220"/>
            </a:xfrm>
            <a:custGeom>
              <a:avLst/>
              <a:gdLst/>
              <a:ahLst/>
              <a:cxnLst/>
              <a:rect l="l" t="t" r="r" b="b"/>
              <a:pathLst>
                <a:path w="323" h="512" extrusionOk="0">
                  <a:moveTo>
                    <a:pt x="168" y="0"/>
                  </a:moveTo>
                  <a:cubicBezTo>
                    <a:pt x="72" y="0"/>
                    <a:pt x="1" y="71"/>
                    <a:pt x="1" y="167"/>
                  </a:cubicBezTo>
                  <a:lnTo>
                    <a:pt x="1" y="345"/>
                  </a:lnTo>
                  <a:cubicBezTo>
                    <a:pt x="1" y="429"/>
                    <a:pt x="72" y="512"/>
                    <a:pt x="168" y="512"/>
                  </a:cubicBezTo>
                  <a:cubicBezTo>
                    <a:pt x="251" y="512"/>
                    <a:pt x="322" y="429"/>
                    <a:pt x="322" y="345"/>
                  </a:cubicBezTo>
                  <a:lnTo>
                    <a:pt x="322" y="167"/>
                  </a:lnTo>
                  <a:cubicBezTo>
                    <a:pt x="322" y="71"/>
                    <a:pt x="251" y="0"/>
                    <a:pt x="1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 name="Google Shape;1126;p52"/>
            <p:cNvSpPr/>
            <p:nvPr/>
          </p:nvSpPr>
          <p:spPr>
            <a:xfrm>
              <a:off x="8163451" y="1661370"/>
              <a:ext cx="45302" cy="16157"/>
            </a:xfrm>
            <a:custGeom>
              <a:avLst/>
              <a:gdLst/>
              <a:ahLst/>
              <a:cxnLst/>
              <a:rect l="l" t="t" r="r" b="b"/>
              <a:pathLst>
                <a:path w="1430" h="510" extrusionOk="0">
                  <a:moveTo>
                    <a:pt x="184" y="0"/>
                  </a:moveTo>
                  <a:cubicBezTo>
                    <a:pt x="141" y="0"/>
                    <a:pt x="96" y="15"/>
                    <a:pt x="60" y="45"/>
                  </a:cubicBezTo>
                  <a:cubicBezTo>
                    <a:pt x="1" y="105"/>
                    <a:pt x="1" y="212"/>
                    <a:pt x="60" y="283"/>
                  </a:cubicBezTo>
                  <a:cubicBezTo>
                    <a:pt x="203" y="426"/>
                    <a:pt x="441" y="509"/>
                    <a:pt x="691" y="509"/>
                  </a:cubicBezTo>
                  <a:cubicBezTo>
                    <a:pt x="965" y="509"/>
                    <a:pt x="1203" y="426"/>
                    <a:pt x="1334" y="283"/>
                  </a:cubicBezTo>
                  <a:cubicBezTo>
                    <a:pt x="1429" y="224"/>
                    <a:pt x="1429" y="128"/>
                    <a:pt x="1370" y="45"/>
                  </a:cubicBezTo>
                  <a:cubicBezTo>
                    <a:pt x="1340" y="15"/>
                    <a:pt x="1298" y="0"/>
                    <a:pt x="1255" y="0"/>
                  </a:cubicBezTo>
                  <a:cubicBezTo>
                    <a:pt x="1212" y="0"/>
                    <a:pt x="1167" y="15"/>
                    <a:pt x="1132" y="45"/>
                  </a:cubicBezTo>
                  <a:cubicBezTo>
                    <a:pt x="1072" y="105"/>
                    <a:pt x="917" y="188"/>
                    <a:pt x="715" y="188"/>
                  </a:cubicBezTo>
                  <a:cubicBezTo>
                    <a:pt x="501" y="188"/>
                    <a:pt x="358" y="105"/>
                    <a:pt x="298" y="45"/>
                  </a:cubicBezTo>
                  <a:cubicBezTo>
                    <a:pt x="269" y="15"/>
                    <a:pt x="227" y="0"/>
                    <a:pt x="1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 name="Google Shape;1127;p52"/>
            <p:cNvSpPr/>
            <p:nvPr/>
          </p:nvSpPr>
          <p:spPr>
            <a:xfrm>
              <a:off x="8047661" y="1501037"/>
              <a:ext cx="278404" cy="355260"/>
            </a:xfrm>
            <a:custGeom>
              <a:avLst/>
              <a:gdLst/>
              <a:ahLst/>
              <a:cxnLst/>
              <a:rect l="l" t="t" r="r" b="b"/>
              <a:pathLst>
                <a:path w="8788" h="11214" extrusionOk="0">
                  <a:moveTo>
                    <a:pt x="5358" y="344"/>
                  </a:moveTo>
                  <a:lnTo>
                    <a:pt x="5823" y="808"/>
                  </a:lnTo>
                  <a:cubicBezTo>
                    <a:pt x="5858" y="844"/>
                    <a:pt x="5894" y="856"/>
                    <a:pt x="5942" y="856"/>
                  </a:cubicBezTo>
                  <a:lnTo>
                    <a:pt x="6751" y="856"/>
                  </a:lnTo>
                  <a:lnTo>
                    <a:pt x="6477" y="1510"/>
                  </a:lnTo>
                  <a:cubicBezTo>
                    <a:pt x="6465" y="1558"/>
                    <a:pt x="6465" y="1618"/>
                    <a:pt x="6489" y="1653"/>
                  </a:cubicBezTo>
                  <a:cubicBezTo>
                    <a:pt x="6525" y="1701"/>
                    <a:pt x="6573" y="1737"/>
                    <a:pt x="6632" y="1737"/>
                  </a:cubicBezTo>
                  <a:lnTo>
                    <a:pt x="7287" y="1737"/>
                  </a:lnTo>
                  <a:lnTo>
                    <a:pt x="7001" y="2570"/>
                  </a:lnTo>
                  <a:cubicBezTo>
                    <a:pt x="6989" y="2630"/>
                    <a:pt x="7001" y="2689"/>
                    <a:pt x="7049" y="2725"/>
                  </a:cubicBezTo>
                  <a:lnTo>
                    <a:pt x="7311" y="2999"/>
                  </a:lnTo>
                  <a:lnTo>
                    <a:pt x="7025" y="3677"/>
                  </a:lnTo>
                  <a:cubicBezTo>
                    <a:pt x="6989" y="3665"/>
                    <a:pt x="6942" y="3665"/>
                    <a:pt x="6882" y="3665"/>
                  </a:cubicBezTo>
                  <a:lnTo>
                    <a:pt x="6608" y="3665"/>
                  </a:lnTo>
                  <a:cubicBezTo>
                    <a:pt x="6513" y="3665"/>
                    <a:pt x="6418" y="3582"/>
                    <a:pt x="6418" y="3475"/>
                  </a:cubicBezTo>
                  <a:lnTo>
                    <a:pt x="6418" y="3118"/>
                  </a:lnTo>
                  <a:cubicBezTo>
                    <a:pt x="6418" y="3058"/>
                    <a:pt x="6394" y="3011"/>
                    <a:pt x="6346" y="2987"/>
                  </a:cubicBezTo>
                  <a:lnTo>
                    <a:pt x="5287" y="2284"/>
                  </a:lnTo>
                  <a:cubicBezTo>
                    <a:pt x="5261" y="2265"/>
                    <a:pt x="5227" y="2256"/>
                    <a:pt x="5194" y="2256"/>
                  </a:cubicBezTo>
                  <a:cubicBezTo>
                    <a:pt x="5168" y="2256"/>
                    <a:pt x="5141" y="2262"/>
                    <a:pt x="5120" y="2272"/>
                  </a:cubicBezTo>
                  <a:cubicBezTo>
                    <a:pt x="5061" y="2296"/>
                    <a:pt x="5037" y="2356"/>
                    <a:pt x="5037" y="2415"/>
                  </a:cubicBezTo>
                  <a:lnTo>
                    <a:pt x="5037" y="2832"/>
                  </a:lnTo>
                  <a:lnTo>
                    <a:pt x="4049" y="2272"/>
                  </a:lnTo>
                  <a:cubicBezTo>
                    <a:pt x="4022" y="2255"/>
                    <a:pt x="3994" y="2247"/>
                    <a:pt x="3967" y="2247"/>
                  </a:cubicBezTo>
                  <a:cubicBezTo>
                    <a:pt x="3919" y="2247"/>
                    <a:pt x="3872" y="2270"/>
                    <a:pt x="3834" y="2308"/>
                  </a:cubicBezTo>
                  <a:lnTo>
                    <a:pt x="3560" y="2725"/>
                  </a:lnTo>
                  <a:lnTo>
                    <a:pt x="3156" y="2534"/>
                  </a:lnTo>
                  <a:cubicBezTo>
                    <a:pt x="3132" y="2521"/>
                    <a:pt x="3108" y="2515"/>
                    <a:pt x="3084" y="2515"/>
                  </a:cubicBezTo>
                  <a:cubicBezTo>
                    <a:pt x="3024" y="2515"/>
                    <a:pt x="2967" y="2554"/>
                    <a:pt x="2941" y="2606"/>
                  </a:cubicBezTo>
                  <a:cubicBezTo>
                    <a:pt x="2894" y="2701"/>
                    <a:pt x="2941" y="2784"/>
                    <a:pt x="3013" y="2832"/>
                  </a:cubicBezTo>
                  <a:lnTo>
                    <a:pt x="3537" y="3082"/>
                  </a:lnTo>
                  <a:cubicBezTo>
                    <a:pt x="3561" y="3094"/>
                    <a:pt x="3587" y="3101"/>
                    <a:pt x="3613" y="3101"/>
                  </a:cubicBezTo>
                  <a:cubicBezTo>
                    <a:pt x="3661" y="3101"/>
                    <a:pt x="3708" y="3077"/>
                    <a:pt x="3739" y="3022"/>
                  </a:cubicBezTo>
                  <a:lnTo>
                    <a:pt x="4013" y="2630"/>
                  </a:lnTo>
                  <a:lnTo>
                    <a:pt x="5108" y="3249"/>
                  </a:lnTo>
                  <a:cubicBezTo>
                    <a:pt x="5132" y="3267"/>
                    <a:pt x="5162" y="3275"/>
                    <a:pt x="5192" y="3275"/>
                  </a:cubicBezTo>
                  <a:cubicBezTo>
                    <a:pt x="5221" y="3275"/>
                    <a:pt x="5251" y="3267"/>
                    <a:pt x="5275" y="3249"/>
                  </a:cubicBezTo>
                  <a:cubicBezTo>
                    <a:pt x="5322" y="3225"/>
                    <a:pt x="5346" y="3165"/>
                    <a:pt x="5346" y="3106"/>
                  </a:cubicBezTo>
                  <a:lnTo>
                    <a:pt x="5346" y="2701"/>
                  </a:lnTo>
                  <a:lnTo>
                    <a:pt x="6073" y="3177"/>
                  </a:lnTo>
                  <a:lnTo>
                    <a:pt x="6073" y="3439"/>
                  </a:lnTo>
                  <a:cubicBezTo>
                    <a:pt x="6073" y="3725"/>
                    <a:pt x="6311" y="3963"/>
                    <a:pt x="6596" y="3963"/>
                  </a:cubicBezTo>
                  <a:lnTo>
                    <a:pt x="6870" y="3963"/>
                  </a:lnTo>
                  <a:cubicBezTo>
                    <a:pt x="6942" y="3963"/>
                    <a:pt x="7013" y="3999"/>
                    <a:pt x="7073" y="4058"/>
                  </a:cubicBezTo>
                  <a:cubicBezTo>
                    <a:pt x="7132" y="4118"/>
                    <a:pt x="7144" y="4189"/>
                    <a:pt x="7144" y="4261"/>
                  </a:cubicBezTo>
                  <a:cubicBezTo>
                    <a:pt x="7132" y="4392"/>
                    <a:pt x="7001" y="4511"/>
                    <a:pt x="6846" y="4511"/>
                  </a:cubicBezTo>
                  <a:lnTo>
                    <a:pt x="6775" y="4511"/>
                  </a:lnTo>
                  <a:lnTo>
                    <a:pt x="6775" y="4499"/>
                  </a:lnTo>
                  <a:cubicBezTo>
                    <a:pt x="6775" y="4416"/>
                    <a:pt x="6704" y="4332"/>
                    <a:pt x="6608" y="4332"/>
                  </a:cubicBezTo>
                  <a:cubicBezTo>
                    <a:pt x="6525" y="4332"/>
                    <a:pt x="6454" y="4416"/>
                    <a:pt x="6454" y="4499"/>
                  </a:cubicBezTo>
                  <a:cubicBezTo>
                    <a:pt x="6454" y="5666"/>
                    <a:pt x="5501" y="6618"/>
                    <a:pt x="4334" y="6618"/>
                  </a:cubicBezTo>
                  <a:cubicBezTo>
                    <a:pt x="4320" y="6618"/>
                    <a:pt x="4306" y="6619"/>
                    <a:pt x="4292" y="6619"/>
                  </a:cubicBezTo>
                  <a:cubicBezTo>
                    <a:pt x="3180" y="6619"/>
                    <a:pt x="2263" y="5687"/>
                    <a:pt x="2263" y="4535"/>
                  </a:cubicBezTo>
                  <a:cubicBezTo>
                    <a:pt x="2263" y="4439"/>
                    <a:pt x="2191" y="4368"/>
                    <a:pt x="2108" y="4368"/>
                  </a:cubicBezTo>
                  <a:cubicBezTo>
                    <a:pt x="2013" y="4368"/>
                    <a:pt x="1941" y="4439"/>
                    <a:pt x="1941" y="4535"/>
                  </a:cubicBezTo>
                  <a:lnTo>
                    <a:pt x="1941" y="4546"/>
                  </a:lnTo>
                  <a:lnTo>
                    <a:pt x="1834" y="4546"/>
                  </a:lnTo>
                  <a:cubicBezTo>
                    <a:pt x="1763" y="4546"/>
                    <a:pt x="1691" y="4511"/>
                    <a:pt x="1632" y="4451"/>
                  </a:cubicBezTo>
                  <a:cubicBezTo>
                    <a:pt x="1572" y="4392"/>
                    <a:pt x="1548" y="4320"/>
                    <a:pt x="1548" y="4249"/>
                  </a:cubicBezTo>
                  <a:cubicBezTo>
                    <a:pt x="1572" y="4118"/>
                    <a:pt x="1703" y="3999"/>
                    <a:pt x="1846" y="3999"/>
                  </a:cubicBezTo>
                  <a:lnTo>
                    <a:pt x="2084" y="3999"/>
                  </a:lnTo>
                  <a:cubicBezTo>
                    <a:pt x="2370" y="3999"/>
                    <a:pt x="2608" y="3761"/>
                    <a:pt x="2608" y="3475"/>
                  </a:cubicBezTo>
                  <a:lnTo>
                    <a:pt x="2608" y="2415"/>
                  </a:lnTo>
                  <a:cubicBezTo>
                    <a:pt x="2608" y="2332"/>
                    <a:pt x="2536" y="2249"/>
                    <a:pt x="2441" y="2249"/>
                  </a:cubicBezTo>
                  <a:cubicBezTo>
                    <a:pt x="2358" y="2249"/>
                    <a:pt x="2286" y="2332"/>
                    <a:pt x="2286" y="2415"/>
                  </a:cubicBezTo>
                  <a:lnTo>
                    <a:pt x="2286" y="3475"/>
                  </a:lnTo>
                  <a:cubicBezTo>
                    <a:pt x="2286" y="3582"/>
                    <a:pt x="2191" y="3665"/>
                    <a:pt x="2084" y="3665"/>
                  </a:cubicBezTo>
                  <a:lnTo>
                    <a:pt x="1846" y="3665"/>
                  </a:lnTo>
                  <a:cubicBezTo>
                    <a:pt x="1786" y="3665"/>
                    <a:pt x="1727" y="3677"/>
                    <a:pt x="1691" y="3701"/>
                  </a:cubicBezTo>
                  <a:lnTo>
                    <a:pt x="1405" y="2999"/>
                  </a:lnTo>
                  <a:lnTo>
                    <a:pt x="1667" y="2725"/>
                  </a:lnTo>
                  <a:cubicBezTo>
                    <a:pt x="1715" y="2689"/>
                    <a:pt x="1727" y="2630"/>
                    <a:pt x="1715" y="2570"/>
                  </a:cubicBezTo>
                  <a:lnTo>
                    <a:pt x="1429" y="1737"/>
                  </a:lnTo>
                  <a:lnTo>
                    <a:pt x="1905" y="1737"/>
                  </a:lnTo>
                  <a:cubicBezTo>
                    <a:pt x="2001" y="1737"/>
                    <a:pt x="2072" y="1653"/>
                    <a:pt x="2072" y="1570"/>
                  </a:cubicBezTo>
                  <a:lnTo>
                    <a:pt x="2072" y="856"/>
                  </a:lnTo>
                  <a:lnTo>
                    <a:pt x="2786" y="856"/>
                  </a:lnTo>
                  <a:cubicBezTo>
                    <a:pt x="2822" y="856"/>
                    <a:pt x="2858" y="832"/>
                    <a:pt x="2894" y="820"/>
                  </a:cubicBezTo>
                  <a:lnTo>
                    <a:pt x="3537" y="344"/>
                  </a:lnTo>
                  <a:lnTo>
                    <a:pt x="4156" y="510"/>
                  </a:lnTo>
                  <a:lnTo>
                    <a:pt x="4215" y="510"/>
                  </a:lnTo>
                  <a:lnTo>
                    <a:pt x="5358" y="344"/>
                  </a:lnTo>
                  <a:close/>
                  <a:moveTo>
                    <a:pt x="2882" y="7225"/>
                  </a:moveTo>
                  <a:lnTo>
                    <a:pt x="4096" y="7892"/>
                  </a:lnTo>
                  <a:lnTo>
                    <a:pt x="3203" y="8654"/>
                  </a:lnTo>
                  <a:lnTo>
                    <a:pt x="3191" y="8654"/>
                  </a:lnTo>
                  <a:lnTo>
                    <a:pt x="2644" y="7690"/>
                  </a:lnTo>
                  <a:lnTo>
                    <a:pt x="2858" y="7225"/>
                  </a:lnTo>
                  <a:close/>
                  <a:moveTo>
                    <a:pt x="5442" y="6737"/>
                  </a:moveTo>
                  <a:lnTo>
                    <a:pt x="5442" y="7094"/>
                  </a:lnTo>
                  <a:lnTo>
                    <a:pt x="5239" y="7190"/>
                  </a:lnTo>
                  <a:cubicBezTo>
                    <a:pt x="5168" y="7237"/>
                    <a:pt x="5144" y="7344"/>
                    <a:pt x="5180" y="7416"/>
                  </a:cubicBezTo>
                  <a:cubicBezTo>
                    <a:pt x="5212" y="7465"/>
                    <a:pt x="5273" y="7497"/>
                    <a:pt x="5331" y="7497"/>
                  </a:cubicBezTo>
                  <a:cubicBezTo>
                    <a:pt x="5357" y="7497"/>
                    <a:pt x="5383" y="7490"/>
                    <a:pt x="5406" y="7475"/>
                  </a:cubicBezTo>
                  <a:lnTo>
                    <a:pt x="5882" y="7213"/>
                  </a:lnTo>
                  <a:lnTo>
                    <a:pt x="5894" y="7213"/>
                  </a:lnTo>
                  <a:lnTo>
                    <a:pt x="6120" y="7666"/>
                  </a:lnTo>
                  <a:lnTo>
                    <a:pt x="5573" y="8654"/>
                  </a:lnTo>
                  <a:lnTo>
                    <a:pt x="5561" y="8654"/>
                  </a:lnTo>
                  <a:lnTo>
                    <a:pt x="4668" y="7892"/>
                  </a:lnTo>
                  <a:lnTo>
                    <a:pt x="4811" y="7821"/>
                  </a:lnTo>
                  <a:cubicBezTo>
                    <a:pt x="4882" y="7773"/>
                    <a:pt x="4918" y="7666"/>
                    <a:pt x="4870" y="7594"/>
                  </a:cubicBezTo>
                  <a:cubicBezTo>
                    <a:pt x="4837" y="7545"/>
                    <a:pt x="4782" y="7513"/>
                    <a:pt x="4724" y="7513"/>
                  </a:cubicBezTo>
                  <a:cubicBezTo>
                    <a:pt x="4697" y="7513"/>
                    <a:pt x="4670" y="7520"/>
                    <a:pt x="4644" y="7535"/>
                  </a:cubicBezTo>
                  <a:lnTo>
                    <a:pt x="4382" y="7690"/>
                  </a:lnTo>
                  <a:lnTo>
                    <a:pt x="3310" y="7094"/>
                  </a:lnTo>
                  <a:lnTo>
                    <a:pt x="3310" y="6737"/>
                  </a:lnTo>
                  <a:cubicBezTo>
                    <a:pt x="3632" y="6892"/>
                    <a:pt x="3989" y="6975"/>
                    <a:pt x="4382" y="6975"/>
                  </a:cubicBezTo>
                  <a:cubicBezTo>
                    <a:pt x="4763" y="6975"/>
                    <a:pt x="5120" y="6880"/>
                    <a:pt x="5442" y="6737"/>
                  </a:cubicBezTo>
                  <a:close/>
                  <a:moveTo>
                    <a:pt x="4382" y="8071"/>
                  </a:moveTo>
                  <a:lnTo>
                    <a:pt x="4572" y="8237"/>
                  </a:lnTo>
                  <a:lnTo>
                    <a:pt x="4560" y="9630"/>
                  </a:lnTo>
                  <a:lnTo>
                    <a:pt x="4203" y="9630"/>
                  </a:lnTo>
                  <a:cubicBezTo>
                    <a:pt x="4203" y="9630"/>
                    <a:pt x="4191" y="9630"/>
                    <a:pt x="4191" y="9619"/>
                  </a:cubicBezTo>
                  <a:lnTo>
                    <a:pt x="4191" y="8237"/>
                  </a:lnTo>
                  <a:lnTo>
                    <a:pt x="4382" y="8071"/>
                  </a:lnTo>
                  <a:close/>
                  <a:moveTo>
                    <a:pt x="453" y="8726"/>
                  </a:moveTo>
                  <a:lnTo>
                    <a:pt x="1393" y="9535"/>
                  </a:lnTo>
                  <a:cubicBezTo>
                    <a:pt x="1512" y="9630"/>
                    <a:pt x="1584" y="9785"/>
                    <a:pt x="1584" y="9928"/>
                  </a:cubicBezTo>
                  <a:lnTo>
                    <a:pt x="1584" y="10107"/>
                  </a:lnTo>
                  <a:lnTo>
                    <a:pt x="334" y="9833"/>
                  </a:lnTo>
                  <a:lnTo>
                    <a:pt x="334" y="9178"/>
                  </a:lnTo>
                  <a:cubicBezTo>
                    <a:pt x="334" y="9011"/>
                    <a:pt x="369" y="8857"/>
                    <a:pt x="453" y="8726"/>
                  </a:cubicBezTo>
                  <a:close/>
                  <a:moveTo>
                    <a:pt x="3504" y="0"/>
                  </a:moveTo>
                  <a:cubicBezTo>
                    <a:pt x="3468" y="0"/>
                    <a:pt x="3431" y="17"/>
                    <a:pt x="3406" y="34"/>
                  </a:cubicBezTo>
                  <a:lnTo>
                    <a:pt x="2751" y="522"/>
                  </a:lnTo>
                  <a:lnTo>
                    <a:pt x="1941" y="522"/>
                  </a:lnTo>
                  <a:cubicBezTo>
                    <a:pt x="1846" y="522"/>
                    <a:pt x="1774" y="606"/>
                    <a:pt x="1774" y="689"/>
                  </a:cubicBezTo>
                  <a:lnTo>
                    <a:pt x="1774" y="1403"/>
                  </a:lnTo>
                  <a:lnTo>
                    <a:pt x="1239" y="1403"/>
                  </a:lnTo>
                  <a:cubicBezTo>
                    <a:pt x="1179" y="1403"/>
                    <a:pt x="1131" y="1439"/>
                    <a:pt x="1108" y="1475"/>
                  </a:cubicBezTo>
                  <a:cubicBezTo>
                    <a:pt x="1072" y="1522"/>
                    <a:pt x="1060" y="1582"/>
                    <a:pt x="1072" y="1629"/>
                  </a:cubicBezTo>
                  <a:lnTo>
                    <a:pt x="1382" y="2582"/>
                  </a:lnTo>
                  <a:lnTo>
                    <a:pt x="1108" y="2868"/>
                  </a:lnTo>
                  <a:cubicBezTo>
                    <a:pt x="1060" y="2903"/>
                    <a:pt x="1048" y="2987"/>
                    <a:pt x="1072" y="3046"/>
                  </a:cubicBezTo>
                  <a:lnTo>
                    <a:pt x="1417" y="3892"/>
                  </a:lnTo>
                  <a:cubicBezTo>
                    <a:pt x="1322" y="3975"/>
                    <a:pt x="1262" y="4106"/>
                    <a:pt x="1251" y="4249"/>
                  </a:cubicBezTo>
                  <a:cubicBezTo>
                    <a:pt x="1239" y="4404"/>
                    <a:pt x="1298" y="4582"/>
                    <a:pt x="1405" y="4701"/>
                  </a:cubicBezTo>
                  <a:cubicBezTo>
                    <a:pt x="1524" y="4832"/>
                    <a:pt x="1679" y="4904"/>
                    <a:pt x="1846" y="4904"/>
                  </a:cubicBezTo>
                  <a:lnTo>
                    <a:pt x="1965" y="4904"/>
                  </a:lnTo>
                  <a:cubicBezTo>
                    <a:pt x="2060" y="5582"/>
                    <a:pt x="2441" y="6190"/>
                    <a:pt x="2989" y="6571"/>
                  </a:cubicBezTo>
                  <a:lnTo>
                    <a:pt x="2989" y="6940"/>
                  </a:lnTo>
                  <a:cubicBezTo>
                    <a:pt x="2953" y="6928"/>
                    <a:pt x="2917" y="6922"/>
                    <a:pt x="2883" y="6922"/>
                  </a:cubicBezTo>
                  <a:cubicBezTo>
                    <a:pt x="2849" y="6922"/>
                    <a:pt x="2816" y="6928"/>
                    <a:pt x="2786" y="6940"/>
                  </a:cubicBezTo>
                  <a:cubicBezTo>
                    <a:pt x="2691" y="6963"/>
                    <a:pt x="2620" y="7035"/>
                    <a:pt x="2572" y="7118"/>
                  </a:cubicBezTo>
                  <a:lnTo>
                    <a:pt x="2322" y="7618"/>
                  </a:lnTo>
                  <a:lnTo>
                    <a:pt x="881" y="8035"/>
                  </a:lnTo>
                  <a:cubicBezTo>
                    <a:pt x="358" y="8190"/>
                    <a:pt x="0" y="8666"/>
                    <a:pt x="0" y="9202"/>
                  </a:cubicBezTo>
                  <a:lnTo>
                    <a:pt x="0" y="11047"/>
                  </a:lnTo>
                  <a:cubicBezTo>
                    <a:pt x="0" y="11131"/>
                    <a:pt x="72" y="11214"/>
                    <a:pt x="167" y="11214"/>
                  </a:cubicBezTo>
                  <a:cubicBezTo>
                    <a:pt x="250" y="11214"/>
                    <a:pt x="334" y="11131"/>
                    <a:pt x="334" y="11047"/>
                  </a:cubicBezTo>
                  <a:lnTo>
                    <a:pt x="334" y="10202"/>
                  </a:lnTo>
                  <a:lnTo>
                    <a:pt x="1584" y="10476"/>
                  </a:lnTo>
                  <a:lnTo>
                    <a:pt x="1584" y="11047"/>
                  </a:lnTo>
                  <a:cubicBezTo>
                    <a:pt x="1584" y="11131"/>
                    <a:pt x="1655" y="11214"/>
                    <a:pt x="1739" y="11214"/>
                  </a:cubicBezTo>
                  <a:cubicBezTo>
                    <a:pt x="1834" y="11214"/>
                    <a:pt x="1905" y="11131"/>
                    <a:pt x="1905" y="11047"/>
                  </a:cubicBezTo>
                  <a:lnTo>
                    <a:pt x="1905" y="9952"/>
                  </a:lnTo>
                  <a:cubicBezTo>
                    <a:pt x="1905" y="9690"/>
                    <a:pt x="1798" y="9452"/>
                    <a:pt x="1608" y="9297"/>
                  </a:cubicBezTo>
                  <a:lnTo>
                    <a:pt x="667" y="8487"/>
                  </a:lnTo>
                  <a:cubicBezTo>
                    <a:pt x="762" y="8416"/>
                    <a:pt x="870" y="8368"/>
                    <a:pt x="965" y="8345"/>
                  </a:cubicBezTo>
                  <a:lnTo>
                    <a:pt x="2382" y="7928"/>
                  </a:lnTo>
                  <a:lnTo>
                    <a:pt x="2906" y="8833"/>
                  </a:lnTo>
                  <a:cubicBezTo>
                    <a:pt x="2953" y="8916"/>
                    <a:pt x="3036" y="8976"/>
                    <a:pt x="3144" y="8999"/>
                  </a:cubicBezTo>
                  <a:lnTo>
                    <a:pt x="3203" y="8999"/>
                  </a:lnTo>
                  <a:cubicBezTo>
                    <a:pt x="3275" y="8999"/>
                    <a:pt x="3370" y="8964"/>
                    <a:pt x="3429" y="8916"/>
                  </a:cubicBezTo>
                  <a:lnTo>
                    <a:pt x="3870" y="8535"/>
                  </a:lnTo>
                  <a:lnTo>
                    <a:pt x="3870" y="9630"/>
                  </a:lnTo>
                  <a:cubicBezTo>
                    <a:pt x="3870" y="9833"/>
                    <a:pt x="4025" y="9976"/>
                    <a:pt x="4215" y="9976"/>
                  </a:cubicBezTo>
                  <a:lnTo>
                    <a:pt x="4572" y="9976"/>
                  </a:lnTo>
                  <a:cubicBezTo>
                    <a:pt x="4763" y="9976"/>
                    <a:pt x="4918" y="9833"/>
                    <a:pt x="4918" y="9630"/>
                  </a:cubicBezTo>
                  <a:lnTo>
                    <a:pt x="4918" y="8535"/>
                  </a:lnTo>
                  <a:lnTo>
                    <a:pt x="5358" y="8916"/>
                  </a:lnTo>
                  <a:cubicBezTo>
                    <a:pt x="5418" y="8976"/>
                    <a:pt x="5489" y="8999"/>
                    <a:pt x="5584" y="8999"/>
                  </a:cubicBezTo>
                  <a:lnTo>
                    <a:pt x="5644" y="8999"/>
                  </a:lnTo>
                  <a:cubicBezTo>
                    <a:pt x="5751" y="8976"/>
                    <a:pt x="5834" y="8916"/>
                    <a:pt x="5882" y="8833"/>
                  </a:cubicBezTo>
                  <a:lnTo>
                    <a:pt x="6406" y="7928"/>
                  </a:lnTo>
                  <a:lnTo>
                    <a:pt x="7811" y="8345"/>
                  </a:lnTo>
                  <a:cubicBezTo>
                    <a:pt x="7918" y="8368"/>
                    <a:pt x="8025" y="8428"/>
                    <a:pt x="8109" y="8487"/>
                  </a:cubicBezTo>
                  <a:lnTo>
                    <a:pt x="7180" y="9297"/>
                  </a:lnTo>
                  <a:cubicBezTo>
                    <a:pt x="6977" y="9452"/>
                    <a:pt x="6882" y="9690"/>
                    <a:pt x="6882" y="9952"/>
                  </a:cubicBezTo>
                  <a:lnTo>
                    <a:pt x="6882" y="11035"/>
                  </a:lnTo>
                  <a:cubicBezTo>
                    <a:pt x="6882" y="11119"/>
                    <a:pt x="6954" y="11202"/>
                    <a:pt x="7037" y="11202"/>
                  </a:cubicBezTo>
                  <a:cubicBezTo>
                    <a:pt x="7132" y="11202"/>
                    <a:pt x="7204" y="11119"/>
                    <a:pt x="7204" y="11035"/>
                  </a:cubicBezTo>
                  <a:lnTo>
                    <a:pt x="7204" y="10464"/>
                  </a:lnTo>
                  <a:lnTo>
                    <a:pt x="7430" y="10428"/>
                  </a:lnTo>
                  <a:cubicBezTo>
                    <a:pt x="7513" y="10404"/>
                    <a:pt x="7573" y="10321"/>
                    <a:pt x="7549" y="10226"/>
                  </a:cubicBezTo>
                  <a:cubicBezTo>
                    <a:pt x="7539" y="10155"/>
                    <a:pt x="7469" y="10101"/>
                    <a:pt x="7397" y="10101"/>
                  </a:cubicBezTo>
                  <a:cubicBezTo>
                    <a:pt x="7384" y="10101"/>
                    <a:pt x="7371" y="10103"/>
                    <a:pt x="7358" y="10107"/>
                  </a:cubicBezTo>
                  <a:lnTo>
                    <a:pt x="7204" y="10142"/>
                  </a:lnTo>
                  <a:lnTo>
                    <a:pt x="7204" y="9952"/>
                  </a:lnTo>
                  <a:cubicBezTo>
                    <a:pt x="7204" y="9785"/>
                    <a:pt x="7275" y="9630"/>
                    <a:pt x="7394" y="9547"/>
                  </a:cubicBezTo>
                  <a:lnTo>
                    <a:pt x="8335" y="8737"/>
                  </a:lnTo>
                  <a:cubicBezTo>
                    <a:pt x="8406" y="8880"/>
                    <a:pt x="8454" y="9023"/>
                    <a:pt x="8454" y="9190"/>
                  </a:cubicBezTo>
                  <a:lnTo>
                    <a:pt x="8454" y="9845"/>
                  </a:lnTo>
                  <a:lnTo>
                    <a:pt x="8049" y="9928"/>
                  </a:lnTo>
                  <a:cubicBezTo>
                    <a:pt x="7966" y="9952"/>
                    <a:pt x="7906" y="10035"/>
                    <a:pt x="7930" y="10131"/>
                  </a:cubicBezTo>
                  <a:cubicBezTo>
                    <a:pt x="7954" y="10202"/>
                    <a:pt x="8025" y="10261"/>
                    <a:pt x="8097" y="10261"/>
                  </a:cubicBezTo>
                  <a:lnTo>
                    <a:pt x="8132" y="10261"/>
                  </a:lnTo>
                  <a:lnTo>
                    <a:pt x="8454" y="10190"/>
                  </a:lnTo>
                  <a:lnTo>
                    <a:pt x="8454" y="11035"/>
                  </a:lnTo>
                  <a:cubicBezTo>
                    <a:pt x="8454" y="11119"/>
                    <a:pt x="8525" y="11202"/>
                    <a:pt x="8621" y="11202"/>
                  </a:cubicBezTo>
                  <a:cubicBezTo>
                    <a:pt x="8704" y="11202"/>
                    <a:pt x="8787" y="11119"/>
                    <a:pt x="8787" y="11035"/>
                  </a:cubicBezTo>
                  <a:lnTo>
                    <a:pt x="8751" y="9190"/>
                  </a:lnTo>
                  <a:cubicBezTo>
                    <a:pt x="8751" y="8654"/>
                    <a:pt x="8394" y="8178"/>
                    <a:pt x="7870" y="8023"/>
                  </a:cubicBezTo>
                  <a:lnTo>
                    <a:pt x="6430" y="7606"/>
                  </a:lnTo>
                  <a:lnTo>
                    <a:pt x="6180" y="7106"/>
                  </a:lnTo>
                  <a:cubicBezTo>
                    <a:pt x="6132" y="7011"/>
                    <a:pt x="6061" y="6952"/>
                    <a:pt x="5965" y="6928"/>
                  </a:cubicBezTo>
                  <a:cubicBezTo>
                    <a:pt x="5930" y="6922"/>
                    <a:pt x="5894" y="6919"/>
                    <a:pt x="5860" y="6919"/>
                  </a:cubicBezTo>
                  <a:cubicBezTo>
                    <a:pt x="5826" y="6919"/>
                    <a:pt x="5793" y="6922"/>
                    <a:pt x="5763" y="6928"/>
                  </a:cubicBezTo>
                  <a:lnTo>
                    <a:pt x="5763" y="6559"/>
                  </a:lnTo>
                  <a:cubicBezTo>
                    <a:pt x="6311" y="6166"/>
                    <a:pt x="6704" y="5570"/>
                    <a:pt x="6787" y="4892"/>
                  </a:cubicBezTo>
                  <a:lnTo>
                    <a:pt x="6894" y="4892"/>
                  </a:lnTo>
                  <a:cubicBezTo>
                    <a:pt x="7216" y="4892"/>
                    <a:pt x="7489" y="4654"/>
                    <a:pt x="7513" y="4356"/>
                  </a:cubicBezTo>
                  <a:cubicBezTo>
                    <a:pt x="7537" y="4189"/>
                    <a:pt x="7478" y="4011"/>
                    <a:pt x="7370" y="3892"/>
                  </a:cubicBezTo>
                  <a:lnTo>
                    <a:pt x="7358" y="3868"/>
                  </a:lnTo>
                  <a:lnTo>
                    <a:pt x="7680" y="3034"/>
                  </a:lnTo>
                  <a:cubicBezTo>
                    <a:pt x="7716" y="2975"/>
                    <a:pt x="7692" y="2903"/>
                    <a:pt x="7656" y="2856"/>
                  </a:cubicBezTo>
                  <a:lnTo>
                    <a:pt x="7370" y="2582"/>
                  </a:lnTo>
                  <a:lnTo>
                    <a:pt x="7680" y="1629"/>
                  </a:lnTo>
                  <a:cubicBezTo>
                    <a:pt x="7692" y="1582"/>
                    <a:pt x="7692" y="1522"/>
                    <a:pt x="7656" y="1475"/>
                  </a:cubicBezTo>
                  <a:cubicBezTo>
                    <a:pt x="7620" y="1427"/>
                    <a:pt x="7573" y="1403"/>
                    <a:pt x="7513" y="1403"/>
                  </a:cubicBezTo>
                  <a:lnTo>
                    <a:pt x="6882" y="1403"/>
                  </a:lnTo>
                  <a:lnTo>
                    <a:pt x="7144" y="748"/>
                  </a:lnTo>
                  <a:cubicBezTo>
                    <a:pt x="7156" y="701"/>
                    <a:pt x="7156" y="641"/>
                    <a:pt x="7132" y="606"/>
                  </a:cubicBezTo>
                  <a:cubicBezTo>
                    <a:pt x="7097" y="558"/>
                    <a:pt x="7061" y="522"/>
                    <a:pt x="7001" y="522"/>
                  </a:cubicBezTo>
                  <a:lnTo>
                    <a:pt x="6013" y="522"/>
                  </a:lnTo>
                  <a:lnTo>
                    <a:pt x="5537" y="46"/>
                  </a:lnTo>
                  <a:cubicBezTo>
                    <a:pt x="5519" y="28"/>
                    <a:pt x="5479" y="2"/>
                    <a:pt x="5440" y="2"/>
                  </a:cubicBezTo>
                  <a:cubicBezTo>
                    <a:pt x="5429" y="2"/>
                    <a:pt x="5417" y="5"/>
                    <a:pt x="5406" y="10"/>
                  </a:cubicBezTo>
                  <a:lnTo>
                    <a:pt x="4215" y="165"/>
                  </a:lnTo>
                  <a:lnTo>
                    <a:pt x="3548" y="10"/>
                  </a:lnTo>
                  <a:cubicBezTo>
                    <a:pt x="3535" y="3"/>
                    <a:pt x="3520" y="0"/>
                    <a:pt x="350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8" name="Google Shape;1128;p52"/>
          <p:cNvGrpSpPr/>
          <p:nvPr/>
        </p:nvGrpSpPr>
        <p:grpSpPr>
          <a:xfrm>
            <a:off x="2178362" y="3351028"/>
            <a:ext cx="215178" cy="286991"/>
            <a:chOff x="5807156" y="2881113"/>
            <a:chExt cx="261043" cy="348163"/>
          </a:xfrm>
        </p:grpSpPr>
        <p:sp>
          <p:nvSpPr>
            <p:cNvPr id="1129" name="Google Shape;1129;p52"/>
            <p:cNvSpPr/>
            <p:nvPr/>
          </p:nvSpPr>
          <p:spPr>
            <a:xfrm>
              <a:off x="5807156" y="2881113"/>
              <a:ext cx="261043" cy="348163"/>
            </a:xfrm>
            <a:custGeom>
              <a:avLst/>
              <a:gdLst/>
              <a:ahLst/>
              <a:cxnLst/>
              <a:rect l="l" t="t" r="r" b="b"/>
              <a:pathLst>
                <a:path w="8240" h="10990" extrusionOk="0">
                  <a:moveTo>
                    <a:pt x="4477" y="334"/>
                  </a:moveTo>
                  <a:cubicBezTo>
                    <a:pt x="4763" y="334"/>
                    <a:pt x="5001" y="572"/>
                    <a:pt x="5001" y="857"/>
                  </a:cubicBezTo>
                  <a:cubicBezTo>
                    <a:pt x="5001" y="917"/>
                    <a:pt x="4989" y="976"/>
                    <a:pt x="4977" y="1036"/>
                  </a:cubicBezTo>
                  <a:lnTo>
                    <a:pt x="3310" y="1036"/>
                  </a:lnTo>
                  <a:cubicBezTo>
                    <a:pt x="3274" y="976"/>
                    <a:pt x="3274" y="917"/>
                    <a:pt x="3274" y="857"/>
                  </a:cubicBezTo>
                  <a:cubicBezTo>
                    <a:pt x="3274" y="572"/>
                    <a:pt x="3501" y="334"/>
                    <a:pt x="3798" y="334"/>
                  </a:cubicBezTo>
                  <a:close/>
                  <a:moveTo>
                    <a:pt x="5168" y="1369"/>
                  </a:moveTo>
                  <a:cubicBezTo>
                    <a:pt x="6215" y="1369"/>
                    <a:pt x="7061" y="2215"/>
                    <a:pt x="7061" y="3262"/>
                  </a:cubicBezTo>
                  <a:cubicBezTo>
                    <a:pt x="7061" y="3524"/>
                    <a:pt x="7001" y="3786"/>
                    <a:pt x="6894" y="4024"/>
                  </a:cubicBezTo>
                  <a:cubicBezTo>
                    <a:pt x="6811" y="3977"/>
                    <a:pt x="6715" y="3953"/>
                    <a:pt x="6608" y="3953"/>
                  </a:cubicBezTo>
                  <a:lnTo>
                    <a:pt x="6346" y="3953"/>
                  </a:lnTo>
                  <a:lnTo>
                    <a:pt x="6346" y="3596"/>
                  </a:lnTo>
                  <a:cubicBezTo>
                    <a:pt x="6346" y="2941"/>
                    <a:pt x="5811" y="2405"/>
                    <a:pt x="5156" y="2405"/>
                  </a:cubicBezTo>
                  <a:cubicBezTo>
                    <a:pt x="5060" y="2405"/>
                    <a:pt x="4989" y="2477"/>
                    <a:pt x="4989" y="2560"/>
                  </a:cubicBezTo>
                  <a:cubicBezTo>
                    <a:pt x="4989" y="2655"/>
                    <a:pt x="5060" y="2727"/>
                    <a:pt x="5156" y="2727"/>
                  </a:cubicBezTo>
                  <a:cubicBezTo>
                    <a:pt x="5632" y="2727"/>
                    <a:pt x="6013" y="3120"/>
                    <a:pt x="6013" y="3596"/>
                  </a:cubicBezTo>
                  <a:lnTo>
                    <a:pt x="6013" y="3953"/>
                  </a:lnTo>
                  <a:lnTo>
                    <a:pt x="5822" y="3953"/>
                  </a:lnTo>
                  <a:cubicBezTo>
                    <a:pt x="5680" y="3739"/>
                    <a:pt x="5418" y="3608"/>
                    <a:pt x="5144" y="3608"/>
                  </a:cubicBezTo>
                  <a:cubicBezTo>
                    <a:pt x="4798" y="3608"/>
                    <a:pt x="4501" y="3810"/>
                    <a:pt x="4370" y="4108"/>
                  </a:cubicBezTo>
                  <a:lnTo>
                    <a:pt x="3858" y="4108"/>
                  </a:lnTo>
                  <a:cubicBezTo>
                    <a:pt x="3727" y="3810"/>
                    <a:pt x="3429" y="3608"/>
                    <a:pt x="3084" y="3608"/>
                  </a:cubicBezTo>
                  <a:cubicBezTo>
                    <a:pt x="2798" y="3608"/>
                    <a:pt x="2560" y="3739"/>
                    <a:pt x="2405" y="3953"/>
                  </a:cubicBezTo>
                  <a:lnTo>
                    <a:pt x="2203" y="3953"/>
                  </a:lnTo>
                  <a:lnTo>
                    <a:pt x="2203" y="3596"/>
                  </a:lnTo>
                  <a:cubicBezTo>
                    <a:pt x="2203" y="3108"/>
                    <a:pt x="2596" y="2727"/>
                    <a:pt x="3072" y="2727"/>
                  </a:cubicBezTo>
                  <a:lnTo>
                    <a:pt x="4441" y="2727"/>
                  </a:lnTo>
                  <a:cubicBezTo>
                    <a:pt x="4525" y="2727"/>
                    <a:pt x="4608" y="2655"/>
                    <a:pt x="4608" y="2560"/>
                  </a:cubicBezTo>
                  <a:cubicBezTo>
                    <a:pt x="4608" y="2477"/>
                    <a:pt x="4525" y="2405"/>
                    <a:pt x="4441" y="2405"/>
                  </a:cubicBezTo>
                  <a:lnTo>
                    <a:pt x="3072" y="2405"/>
                  </a:lnTo>
                  <a:cubicBezTo>
                    <a:pt x="2417" y="2405"/>
                    <a:pt x="1881" y="2941"/>
                    <a:pt x="1881" y="3596"/>
                  </a:cubicBezTo>
                  <a:lnTo>
                    <a:pt x="1881" y="3953"/>
                  </a:lnTo>
                  <a:lnTo>
                    <a:pt x="1608" y="3953"/>
                  </a:lnTo>
                  <a:cubicBezTo>
                    <a:pt x="1512" y="3953"/>
                    <a:pt x="1417" y="3977"/>
                    <a:pt x="1334" y="4024"/>
                  </a:cubicBezTo>
                  <a:cubicBezTo>
                    <a:pt x="1286" y="3786"/>
                    <a:pt x="1227" y="3513"/>
                    <a:pt x="1227" y="3262"/>
                  </a:cubicBezTo>
                  <a:cubicBezTo>
                    <a:pt x="1227" y="2215"/>
                    <a:pt x="2072" y="1369"/>
                    <a:pt x="3120" y="1369"/>
                  </a:cubicBezTo>
                  <a:close/>
                  <a:moveTo>
                    <a:pt x="3120" y="3929"/>
                  </a:moveTo>
                  <a:cubicBezTo>
                    <a:pt x="3394" y="3929"/>
                    <a:pt x="3632" y="4155"/>
                    <a:pt x="3632" y="4453"/>
                  </a:cubicBezTo>
                  <a:cubicBezTo>
                    <a:pt x="3632" y="4739"/>
                    <a:pt x="3394" y="4977"/>
                    <a:pt x="3120" y="4977"/>
                  </a:cubicBezTo>
                  <a:cubicBezTo>
                    <a:pt x="2834" y="4977"/>
                    <a:pt x="2596" y="4739"/>
                    <a:pt x="2596" y="4453"/>
                  </a:cubicBezTo>
                  <a:cubicBezTo>
                    <a:pt x="2596" y="4167"/>
                    <a:pt x="2834" y="3929"/>
                    <a:pt x="3120" y="3929"/>
                  </a:cubicBezTo>
                  <a:close/>
                  <a:moveTo>
                    <a:pt x="5168" y="3929"/>
                  </a:moveTo>
                  <a:cubicBezTo>
                    <a:pt x="5453" y="3929"/>
                    <a:pt x="5691" y="4155"/>
                    <a:pt x="5691" y="4453"/>
                  </a:cubicBezTo>
                  <a:cubicBezTo>
                    <a:pt x="5691" y="4739"/>
                    <a:pt x="5453" y="4977"/>
                    <a:pt x="5168" y="4977"/>
                  </a:cubicBezTo>
                  <a:cubicBezTo>
                    <a:pt x="4882" y="4977"/>
                    <a:pt x="4644" y="4739"/>
                    <a:pt x="4644" y="4453"/>
                  </a:cubicBezTo>
                  <a:cubicBezTo>
                    <a:pt x="4644" y="4167"/>
                    <a:pt x="4882" y="3929"/>
                    <a:pt x="5168" y="3929"/>
                  </a:cubicBezTo>
                  <a:close/>
                  <a:moveTo>
                    <a:pt x="6632" y="4275"/>
                  </a:moveTo>
                  <a:cubicBezTo>
                    <a:pt x="6775" y="4275"/>
                    <a:pt x="6894" y="4394"/>
                    <a:pt x="6894" y="4548"/>
                  </a:cubicBezTo>
                  <a:cubicBezTo>
                    <a:pt x="6894" y="4691"/>
                    <a:pt x="6775" y="4810"/>
                    <a:pt x="6632" y="4810"/>
                  </a:cubicBezTo>
                  <a:lnTo>
                    <a:pt x="6537" y="4810"/>
                  </a:lnTo>
                  <a:lnTo>
                    <a:pt x="6537" y="4798"/>
                  </a:lnTo>
                  <a:cubicBezTo>
                    <a:pt x="6537" y="4703"/>
                    <a:pt x="6465" y="4632"/>
                    <a:pt x="6370" y="4632"/>
                  </a:cubicBezTo>
                  <a:cubicBezTo>
                    <a:pt x="6287" y="4632"/>
                    <a:pt x="6215" y="4703"/>
                    <a:pt x="6215" y="4798"/>
                  </a:cubicBezTo>
                  <a:cubicBezTo>
                    <a:pt x="6215" y="5929"/>
                    <a:pt x="5287" y="6870"/>
                    <a:pt x="4144" y="6870"/>
                  </a:cubicBezTo>
                  <a:cubicBezTo>
                    <a:pt x="3001" y="6870"/>
                    <a:pt x="2072" y="5929"/>
                    <a:pt x="2072" y="4798"/>
                  </a:cubicBezTo>
                  <a:cubicBezTo>
                    <a:pt x="2072" y="4703"/>
                    <a:pt x="2001" y="4632"/>
                    <a:pt x="1905" y="4632"/>
                  </a:cubicBezTo>
                  <a:cubicBezTo>
                    <a:pt x="1822" y="4632"/>
                    <a:pt x="1750" y="4703"/>
                    <a:pt x="1750" y="4798"/>
                  </a:cubicBezTo>
                  <a:lnTo>
                    <a:pt x="1750" y="4810"/>
                  </a:lnTo>
                  <a:lnTo>
                    <a:pt x="1655" y="4810"/>
                  </a:lnTo>
                  <a:cubicBezTo>
                    <a:pt x="1512" y="4810"/>
                    <a:pt x="1393" y="4691"/>
                    <a:pt x="1393" y="4548"/>
                  </a:cubicBezTo>
                  <a:cubicBezTo>
                    <a:pt x="1393" y="4394"/>
                    <a:pt x="1512" y="4275"/>
                    <a:pt x="1655" y="4275"/>
                  </a:cubicBezTo>
                  <a:lnTo>
                    <a:pt x="2286" y="4275"/>
                  </a:lnTo>
                  <a:cubicBezTo>
                    <a:pt x="2262" y="4334"/>
                    <a:pt x="2262" y="4394"/>
                    <a:pt x="2262" y="4453"/>
                  </a:cubicBezTo>
                  <a:cubicBezTo>
                    <a:pt x="2262" y="4917"/>
                    <a:pt x="2643" y="5298"/>
                    <a:pt x="3120" y="5298"/>
                  </a:cubicBezTo>
                  <a:cubicBezTo>
                    <a:pt x="3572" y="5298"/>
                    <a:pt x="3965" y="4929"/>
                    <a:pt x="3965" y="4453"/>
                  </a:cubicBezTo>
                  <a:lnTo>
                    <a:pt x="3965" y="4441"/>
                  </a:lnTo>
                  <a:lnTo>
                    <a:pt x="4322" y="4441"/>
                  </a:lnTo>
                  <a:lnTo>
                    <a:pt x="4322" y="4453"/>
                  </a:lnTo>
                  <a:cubicBezTo>
                    <a:pt x="4322" y="4917"/>
                    <a:pt x="4691" y="5298"/>
                    <a:pt x="5168" y="5298"/>
                  </a:cubicBezTo>
                  <a:cubicBezTo>
                    <a:pt x="5632" y="5298"/>
                    <a:pt x="6013" y="4929"/>
                    <a:pt x="6013" y="4453"/>
                  </a:cubicBezTo>
                  <a:cubicBezTo>
                    <a:pt x="6013" y="4394"/>
                    <a:pt x="6013" y="4334"/>
                    <a:pt x="6001" y="4275"/>
                  </a:cubicBezTo>
                  <a:close/>
                  <a:moveTo>
                    <a:pt x="5025" y="7013"/>
                  </a:moveTo>
                  <a:lnTo>
                    <a:pt x="5025" y="7882"/>
                  </a:lnTo>
                  <a:cubicBezTo>
                    <a:pt x="5025" y="7977"/>
                    <a:pt x="5001" y="8073"/>
                    <a:pt x="4977" y="8156"/>
                  </a:cubicBezTo>
                  <a:cubicBezTo>
                    <a:pt x="4941" y="8251"/>
                    <a:pt x="4989" y="8335"/>
                    <a:pt x="5084" y="8370"/>
                  </a:cubicBezTo>
                  <a:cubicBezTo>
                    <a:pt x="5096" y="8370"/>
                    <a:pt x="5108" y="8382"/>
                    <a:pt x="5144" y="8382"/>
                  </a:cubicBezTo>
                  <a:cubicBezTo>
                    <a:pt x="5203" y="8382"/>
                    <a:pt x="5275" y="8335"/>
                    <a:pt x="5287" y="8275"/>
                  </a:cubicBezTo>
                  <a:cubicBezTo>
                    <a:pt x="5334" y="8144"/>
                    <a:pt x="5358" y="8025"/>
                    <a:pt x="5358" y="7870"/>
                  </a:cubicBezTo>
                  <a:lnTo>
                    <a:pt x="5358" y="7596"/>
                  </a:lnTo>
                  <a:lnTo>
                    <a:pt x="5799" y="7739"/>
                  </a:lnTo>
                  <a:cubicBezTo>
                    <a:pt x="5870" y="7775"/>
                    <a:pt x="5918" y="7834"/>
                    <a:pt x="5918" y="7906"/>
                  </a:cubicBezTo>
                  <a:cubicBezTo>
                    <a:pt x="5918" y="8513"/>
                    <a:pt x="5775" y="9013"/>
                    <a:pt x="5656" y="9311"/>
                  </a:cubicBezTo>
                  <a:cubicBezTo>
                    <a:pt x="5566" y="9510"/>
                    <a:pt x="5376" y="9635"/>
                    <a:pt x="5169" y="9635"/>
                  </a:cubicBezTo>
                  <a:cubicBezTo>
                    <a:pt x="5130" y="9635"/>
                    <a:pt x="5089" y="9630"/>
                    <a:pt x="5049" y="9620"/>
                  </a:cubicBezTo>
                  <a:lnTo>
                    <a:pt x="4191" y="9406"/>
                  </a:lnTo>
                  <a:lnTo>
                    <a:pt x="4108" y="9406"/>
                  </a:lnTo>
                  <a:lnTo>
                    <a:pt x="3251" y="9620"/>
                  </a:lnTo>
                  <a:cubicBezTo>
                    <a:pt x="3208" y="9631"/>
                    <a:pt x="3165" y="9636"/>
                    <a:pt x="3123" y="9636"/>
                  </a:cubicBezTo>
                  <a:cubicBezTo>
                    <a:pt x="2916" y="9636"/>
                    <a:pt x="2722" y="9518"/>
                    <a:pt x="2643" y="9311"/>
                  </a:cubicBezTo>
                  <a:cubicBezTo>
                    <a:pt x="2524" y="9013"/>
                    <a:pt x="2370" y="8513"/>
                    <a:pt x="2417" y="7918"/>
                  </a:cubicBezTo>
                  <a:cubicBezTo>
                    <a:pt x="2417" y="7846"/>
                    <a:pt x="2477" y="7787"/>
                    <a:pt x="2536" y="7763"/>
                  </a:cubicBezTo>
                  <a:lnTo>
                    <a:pt x="2965" y="7608"/>
                  </a:lnTo>
                  <a:lnTo>
                    <a:pt x="2965" y="7894"/>
                  </a:lnTo>
                  <a:cubicBezTo>
                    <a:pt x="2965" y="8549"/>
                    <a:pt x="3501" y="9085"/>
                    <a:pt x="4156" y="9085"/>
                  </a:cubicBezTo>
                  <a:cubicBezTo>
                    <a:pt x="4394" y="9085"/>
                    <a:pt x="4620" y="9013"/>
                    <a:pt x="4810" y="8894"/>
                  </a:cubicBezTo>
                  <a:cubicBezTo>
                    <a:pt x="4882" y="8847"/>
                    <a:pt x="4906" y="8739"/>
                    <a:pt x="4858" y="8668"/>
                  </a:cubicBezTo>
                  <a:cubicBezTo>
                    <a:pt x="4827" y="8622"/>
                    <a:pt x="4772" y="8596"/>
                    <a:pt x="4717" y="8596"/>
                  </a:cubicBezTo>
                  <a:cubicBezTo>
                    <a:pt x="4687" y="8596"/>
                    <a:pt x="4657" y="8603"/>
                    <a:pt x="4632" y="8620"/>
                  </a:cubicBezTo>
                  <a:cubicBezTo>
                    <a:pt x="4489" y="8716"/>
                    <a:pt x="4322" y="8775"/>
                    <a:pt x="4156" y="8775"/>
                  </a:cubicBezTo>
                  <a:cubicBezTo>
                    <a:pt x="3679" y="8775"/>
                    <a:pt x="3298" y="8382"/>
                    <a:pt x="3298" y="7906"/>
                  </a:cubicBezTo>
                  <a:lnTo>
                    <a:pt x="3298" y="7013"/>
                  </a:lnTo>
                  <a:cubicBezTo>
                    <a:pt x="3560" y="7120"/>
                    <a:pt x="3858" y="7180"/>
                    <a:pt x="4156" y="7180"/>
                  </a:cubicBezTo>
                  <a:cubicBezTo>
                    <a:pt x="4465" y="7180"/>
                    <a:pt x="4751" y="7120"/>
                    <a:pt x="5025" y="7013"/>
                  </a:cubicBezTo>
                  <a:close/>
                  <a:moveTo>
                    <a:pt x="3786" y="0"/>
                  </a:moveTo>
                  <a:cubicBezTo>
                    <a:pt x="3322" y="0"/>
                    <a:pt x="2941" y="381"/>
                    <a:pt x="2941" y="857"/>
                  </a:cubicBezTo>
                  <a:cubicBezTo>
                    <a:pt x="2941" y="917"/>
                    <a:pt x="2953" y="976"/>
                    <a:pt x="2953" y="1048"/>
                  </a:cubicBezTo>
                  <a:cubicBezTo>
                    <a:pt x="1786" y="1119"/>
                    <a:pt x="881" y="2072"/>
                    <a:pt x="881" y="3251"/>
                  </a:cubicBezTo>
                  <a:cubicBezTo>
                    <a:pt x="881" y="3596"/>
                    <a:pt x="965" y="3953"/>
                    <a:pt x="1119" y="4263"/>
                  </a:cubicBezTo>
                  <a:cubicBezTo>
                    <a:pt x="1072" y="4346"/>
                    <a:pt x="1048" y="4441"/>
                    <a:pt x="1048" y="4548"/>
                  </a:cubicBezTo>
                  <a:cubicBezTo>
                    <a:pt x="1048" y="4870"/>
                    <a:pt x="1310" y="5120"/>
                    <a:pt x="1620" y="5120"/>
                  </a:cubicBezTo>
                  <a:lnTo>
                    <a:pt x="1739" y="5120"/>
                  </a:lnTo>
                  <a:cubicBezTo>
                    <a:pt x="1846" y="5870"/>
                    <a:pt x="2298" y="6489"/>
                    <a:pt x="2917" y="6870"/>
                  </a:cubicBezTo>
                  <a:lnTo>
                    <a:pt x="2917" y="7263"/>
                  </a:lnTo>
                  <a:lnTo>
                    <a:pt x="2382" y="7442"/>
                  </a:lnTo>
                  <a:cubicBezTo>
                    <a:pt x="2191" y="7525"/>
                    <a:pt x="2060" y="7680"/>
                    <a:pt x="2048" y="7894"/>
                  </a:cubicBezTo>
                  <a:lnTo>
                    <a:pt x="2048" y="7918"/>
                  </a:lnTo>
                  <a:lnTo>
                    <a:pt x="786" y="8370"/>
                  </a:lnTo>
                  <a:cubicBezTo>
                    <a:pt x="310" y="8537"/>
                    <a:pt x="0" y="8977"/>
                    <a:pt x="0" y="9489"/>
                  </a:cubicBezTo>
                  <a:lnTo>
                    <a:pt x="0" y="10799"/>
                  </a:lnTo>
                  <a:cubicBezTo>
                    <a:pt x="0" y="10882"/>
                    <a:pt x="72" y="10954"/>
                    <a:pt x="167" y="10954"/>
                  </a:cubicBezTo>
                  <a:cubicBezTo>
                    <a:pt x="250" y="10954"/>
                    <a:pt x="334" y="10882"/>
                    <a:pt x="334" y="10799"/>
                  </a:cubicBezTo>
                  <a:lnTo>
                    <a:pt x="334" y="9489"/>
                  </a:lnTo>
                  <a:cubicBezTo>
                    <a:pt x="334" y="9382"/>
                    <a:pt x="346" y="9263"/>
                    <a:pt x="393" y="9168"/>
                  </a:cubicBezTo>
                  <a:lnTo>
                    <a:pt x="1203" y="9870"/>
                  </a:lnTo>
                  <a:cubicBezTo>
                    <a:pt x="1322" y="9978"/>
                    <a:pt x="1381" y="10109"/>
                    <a:pt x="1381" y="10275"/>
                  </a:cubicBezTo>
                  <a:lnTo>
                    <a:pt x="1381" y="10799"/>
                  </a:lnTo>
                  <a:cubicBezTo>
                    <a:pt x="1381" y="10882"/>
                    <a:pt x="1465" y="10954"/>
                    <a:pt x="1548" y="10954"/>
                  </a:cubicBezTo>
                  <a:cubicBezTo>
                    <a:pt x="1643" y="10954"/>
                    <a:pt x="1715" y="10882"/>
                    <a:pt x="1715" y="10799"/>
                  </a:cubicBezTo>
                  <a:lnTo>
                    <a:pt x="1715" y="10275"/>
                  </a:lnTo>
                  <a:cubicBezTo>
                    <a:pt x="1715" y="10025"/>
                    <a:pt x="1608" y="9799"/>
                    <a:pt x="1417" y="9632"/>
                  </a:cubicBezTo>
                  <a:lnTo>
                    <a:pt x="572" y="8906"/>
                  </a:lnTo>
                  <a:cubicBezTo>
                    <a:pt x="655" y="8799"/>
                    <a:pt x="774" y="8727"/>
                    <a:pt x="905" y="8680"/>
                  </a:cubicBezTo>
                  <a:lnTo>
                    <a:pt x="2036" y="8275"/>
                  </a:lnTo>
                  <a:cubicBezTo>
                    <a:pt x="2060" y="8787"/>
                    <a:pt x="2191" y="9192"/>
                    <a:pt x="2298" y="9454"/>
                  </a:cubicBezTo>
                  <a:cubicBezTo>
                    <a:pt x="2425" y="9776"/>
                    <a:pt x="2729" y="9970"/>
                    <a:pt x="3057" y="9970"/>
                  </a:cubicBezTo>
                  <a:cubicBezTo>
                    <a:pt x="3129" y="9970"/>
                    <a:pt x="3202" y="9961"/>
                    <a:pt x="3274" y="9942"/>
                  </a:cubicBezTo>
                  <a:lnTo>
                    <a:pt x="4096" y="9739"/>
                  </a:lnTo>
                  <a:lnTo>
                    <a:pt x="4918" y="9942"/>
                  </a:lnTo>
                  <a:cubicBezTo>
                    <a:pt x="4989" y="9966"/>
                    <a:pt x="5049" y="9978"/>
                    <a:pt x="5120" y="9978"/>
                  </a:cubicBezTo>
                  <a:cubicBezTo>
                    <a:pt x="5453" y="9978"/>
                    <a:pt x="5763" y="9787"/>
                    <a:pt x="5894" y="9454"/>
                  </a:cubicBezTo>
                  <a:cubicBezTo>
                    <a:pt x="6001" y="9192"/>
                    <a:pt x="6132" y="8787"/>
                    <a:pt x="6144" y="8299"/>
                  </a:cubicBezTo>
                  <a:lnTo>
                    <a:pt x="7275" y="8692"/>
                  </a:lnTo>
                  <a:cubicBezTo>
                    <a:pt x="7418" y="8739"/>
                    <a:pt x="7537" y="8835"/>
                    <a:pt x="7620" y="8918"/>
                  </a:cubicBezTo>
                  <a:lnTo>
                    <a:pt x="6775" y="9644"/>
                  </a:lnTo>
                  <a:cubicBezTo>
                    <a:pt x="6584" y="9811"/>
                    <a:pt x="6477" y="10037"/>
                    <a:pt x="6477" y="10287"/>
                  </a:cubicBezTo>
                  <a:lnTo>
                    <a:pt x="6477" y="10811"/>
                  </a:lnTo>
                  <a:cubicBezTo>
                    <a:pt x="6477" y="10894"/>
                    <a:pt x="6549" y="10978"/>
                    <a:pt x="6644" y="10978"/>
                  </a:cubicBezTo>
                  <a:cubicBezTo>
                    <a:pt x="6727" y="10978"/>
                    <a:pt x="6799" y="10894"/>
                    <a:pt x="6799" y="10811"/>
                  </a:cubicBezTo>
                  <a:lnTo>
                    <a:pt x="6799" y="10287"/>
                  </a:lnTo>
                  <a:cubicBezTo>
                    <a:pt x="6799" y="10144"/>
                    <a:pt x="6858" y="9990"/>
                    <a:pt x="6977" y="9882"/>
                  </a:cubicBezTo>
                  <a:lnTo>
                    <a:pt x="7787" y="9204"/>
                  </a:lnTo>
                  <a:cubicBezTo>
                    <a:pt x="7835" y="9311"/>
                    <a:pt x="7846" y="9406"/>
                    <a:pt x="7846" y="9513"/>
                  </a:cubicBezTo>
                  <a:lnTo>
                    <a:pt x="7846" y="10823"/>
                  </a:lnTo>
                  <a:cubicBezTo>
                    <a:pt x="7846" y="10918"/>
                    <a:pt x="7918" y="10990"/>
                    <a:pt x="8013" y="10990"/>
                  </a:cubicBezTo>
                  <a:cubicBezTo>
                    <a:pt x="8097" y="10990"/>
                    <a:pt x="8168" y="10918"/>
                    <a:pt x="8168" y="10823"/>
                  </a:cubicBezTo>
                  <a:lnTo>
                    <a:pt x="8168" y="9513"/>
                  </a:lnTo>
                  <a:cubicBezTo>
                    <a:pt x="8239" y="8977"/>
                    <a:pt x="7918" y="8513"/>
                    <a:pt x="7442" y="8358"/>
                  </a:cubicBezTo>
                  <a:lnTo>
                    <a:pt x="6215" y="7918"/>
                  </a:lnTo>
                  <a:lnTo>
                    <a:pt x="6215" y="7894"/>
                  </a:lnTo>
                  <a:cubicBezTo>
                    <a:pt x="6192" y="7680"/>
                    <a:pt x="6061" y="7501"/>
                    <a:pt x="5870" y="7442"/>
                  </a:cubicBezTo>
                  <a:lnTo>
                    <a:pt x="5334" y="7263"/>
                  </a:lnTo>
                  <a:lnTo>
                    <a:pt x="5334" y="6870"/>
                  </a:lnTo>
                  <a:cubicBezTo>
                    <a:pt x="5953" y="6513"/>
                    <a:pt x="6406" y="5870"/>
                    <a:pt x="6513" y="5120"/>
                  </a:cubicBezTo>
                  <a:lnTo>
                    <a:pt x="6632" y="5120"/>
                  </a:lnTo>
                  <a:cubicBezTo>
                    <a:pt x="6954" y="5120"/>
                    <a:pt x="7204" y="4858"/>
                    <a:pt x="7204" y="4548"/>
                  </a:cubicBezTo>
                  <a:cubicBezTo>
                    <a:pt x="7204" y="4441"/>
                    <a:pt x="7180" y="4346"/>
                    <a:pt x="7132" y="4263"/>
                  </a:cubicBezTo>
                  <a:cubicBezTo>
                    <a:pt x="7299" y="3953"/>
                    <a:pt x="7370" y="3608"/>
                    <a:pt x="7370" y="3251"/>
                  </a:cubicBezTo>
                  <a:cubicBezTo>
                    <a:pt x="7370" y="2072"/>
                    <a:pt x="6453" y="1107"/>
                    <a:pt x="5299" y="1048"/>
                  </a:cubicBezTo>
                  <a:cubicBezTo>
                    <a:pt x="5322" y="988"/>
                    <a:pt x="5322" y="929"/>
                    <a:pt x="5322" y="857"/>
                  </a:cubicBezTo>
                  <a:cubicBezTo>
                    <a:pt x="5322" y="393"/>
                    <a:pt x="4941" y="0"/>
                    <a:pt x="446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 name="Google Shape;1130;p52"/>
            <p:cNvSpPr/>
            <p:nvPr/>
          </p:nvSpPr>
          <p:spPr>
            <a:xfrm>
              <a:off x="5916547" y="3055828"/>
              <a:ext cx="43402" cy="15396"/>
            </a:xfrm>
            <a:custGeom>
              <a:avLst/>
              <a:gdLst/>
              <a:ahLst/>
              <a:cxnLst/>
              <a:rect l="l" t="t" r="r" b="b"/>
              <a:pathLst>
                <a:path w="1370" h="486" extrusionOk="0">
                  <a:moveTo>
                    <a:pt x="173" y="1"/>
                  </a:moveTo>
                  <a:cubicBezTo>
                    <a:pt x="131" y="1"/>
                    <a:pt x="89" y="16"/>
                    <a:pt x="60" y="45"/>
                  </a:cubicBezTo>
                  <a:cubicBezTo>
                    <a:pt x="0" y="105"/>
                    <a:pt x="0" y="200"/>
                    <a:pt x="60" y="260"/>
                  </a:cubicBezTo>
                  <a:cubicBezTo>
                    <a:pt x="191" y="403"/>
                    <a:pt x="429" y="486"/>
                    <a:pt x="691" y="486"/>
                  </a:cubicBezTo>
                  <a:cubicBezTo>
                    <a:pt x="941" y="486"/>
                    <a:pt x="1179" y="414"/>
                    <a:pt x="1310" y="260"/>
                  </a:cubicBezTo>
                  <a:cubicBezTo>
                    <a:pt x="1369" y="200"/>
                    <a:pt x="1369" y="105"/>
                    <a:pt x="1310" y="45"/>
                  </a:cubicBezTo>
                  <a:cubicBezTo>
                    <a:pt x="1280" y="16"/>
                    <a:pt x="1241" y="1"/>
                    <a:pt x="1201" y="1"/>
                  </a:cubicBezTo>
                  <a:cubicBezTo>
                    <a:pt x="1161" y="1"/>
                    <a:pt x="1119" y="16"/>
                    <a:pt x="1084" y="45"/>
                  </a:cubicBezTo>
                  <a:cubicBezTo>
                    <a:pt x="1024" y="105"/>
                    <a:pt x="893" y="164"/>
                    <a:pt x="691" y="164"/>
                  </a:cubicBezTo>
                  <a:cubicBezTo>
                    <a:pt x="476" y="164"/>
                    <a:pt x="345" y="81"/>
                    <a:pt x="286" y="45"/>
                  </a:cubicBezTo>
                  <a:cubicBezTo>
                    <a:pt x="256" y="16"/>
                    <a:pt x="214" y="1"/>
                    <a:pt x="1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 name="Google Shape;1131;p52"/>
            <p:cNvSpPr/>
            <p:nvPr/>
          </p:nvSpPr>
          <p:spPr>
            <a:xfrm>
              <a:off x="5900707" y="3012363"/>
              <a:ext cx="10201" cy="15492"/>
            </a:xfrm>
            <a:custGeom>
              <a:avLst/>
              <a:gdLst/>
              <a:ahLst/>
              <a:cxnLst/>
              <a:rect l="l" t="t" r="r" b="b"/>
              <a:pathLst>
                <a:path w="322" h="489" extrusionOk="0">
                  <a:moveTo>
                    <a:pt x="167" y="1"/>
                  </a:moveTo>
                  <a:cubicBezTo>
                    <a:pt x="71" y="1"/>
                    <a:pt x="0" y="72"/>
                    <a:pt x="0" y="167"/>
                  </a:cubicBezTo>
                  <a:lnTo>
                    <a:pt x="0" y="322"/>
                  </a:lnTo>
                  <a:cubicBezTo>
                    <a:pt x="0" y="417"/>
                    <a:pt x="71" y="489"/>
                    <a:pt x="167" y="489"/>
                  </a:cubicBezTo>
                  <a:cubicBezTo>
                    <a:pt x="250" y="489"/>
                    <a:pt x="321" y="417"/>
                    <a:pt x="321" y="322"/>
                  </a:cubicBezTo>
                  <a:lnTo>
                    <a:pt x="321" y="167"/>
                  </a:lnTo>
                  <a:cubicBezTo>
                    <a:pt x="321" y="60"/>
                    <a:pt x="250" y="1"/>
                    <a:pt x="1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 name="Google Shape;1132;p52"/>
            <p:cNvSpPr/>
            <p:nvPr/>
          </p:nvSpPr>
          <p:spPr>
            <a:xfrm>
              <a:off x="5965556" y="3012363"/>
              <a:ext cx="10613" cy="15492"/>
            </a:xfrm>
            <a:custGeom>
              <a:avLst/>
              <a:gdLst/>
              <a:ahLst/>
              <a:cxnLst/>
              <a:rect l="l" t="t" r="r" b="b"/>
              <a:pathLst>
                <a:path w="335" h="489" extrusionOk="0">
                  <a:moveTo>
                    <a:pt x="168" y="1"/>
                  </a:moveTo>
                  <a:cubicBezTo>
                    <a:pt x="84" y="1"/>
                    <a:pt x="1" y="72"/>
                    <a:pt x="1" y="167"/>
                  </a:cubicBezTo>
                  <a:lnTo>
                    <a:pt x="1" y="322"/>
                  </a:lnTo>
                  <a:cubicBezTo>
                    <a:pt x="1" y="417"/>
                    <a:pt x="84" y="489"/>
                    <a:pt x="168" y="489"/>
                  </a:cubicBezTo>
                  <a:cubicBezTo>
                    <a:pt x="251" y="489"/>
                    <a:pt x="334" y="417"/>
                    <a:pt x="334" y="322"/>
                  </a:cubicBezTo>
                  <a:lnTo>
                    <a:pt x="334" y="167"/>
                  </a:lnTo>
                  <a:cubicBezTo>
                    <a:pt x="334" y="60"/>
                    <a:pt x="263" y="1"/>
                    <a:pt x="1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 name="Google Shape;1133;p52"/>
            <p:cNvSpPr/>
            <p:nvPr/>
          </p:nvSpPr>
          <p:spPr>
            <a:xfrm>
              <a:off x="5933116" y="3206625"/>
              <a:ext cx="10613" cy="10201"/>
            </a:xfrm>
            <a:custGeom>
              <a:avLst/>
              <a:gdLst/>
              <a:ahLst/>
              <a:cxnLst/>
              <a:rect l="l" t="t" r="r" b="b"/>
              <a:pathLst>
                <a:path w="335" h="322" extrusionOk="0">
                  <a:moveTo>
                    <a:pt x="168" y="0"/>
                  </a:moveTo>
                  <a:cubicBezTo>
                    <a:pt x="72" y="0"/>
                    <a:pt x="1" y="72"/>
                    <a:pt x="1" y="167"/>
                  </a:cubicBezTo>
                  <a:cubicBezTo>
                    <a:pt x="1" y="250"/>
                    <a:pt x="72" y="322"/>
                    <a:pt x="168" y="322"/>
                  </a:cubicBezTo>
                  <a:cubicBezTo>
                    <a:pt x="251" y="322"/>
                    <a:pt x="334" y="250"/>
                    <a:pt x="334" y="167"/>
                  </a:cubicBezTo>
                  <a:cubicBezTo>
                    <a:pt x="334" y="72"/>
                    <a:pt x="251" y="0"/>
                    <a:pt x="1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 name="Freeform 5">
            <a:extLst>
              <a:ext uri="{FF2B5EF4-FFF2-40B4-BE49-F238E27FC236}">
                <a16:creationId xmlns:a16="http://schemas.microsoft.com/office/drawing/2014/main" id="{7061C25C-6BDC-0EAE-4FDB-3B7322BE1E3B}"/>
              </a:ext>
            </a:extLst>
          </p:cNvPr>
          <p:cNvSpPr/>
          <p:nvPr/>
        </p:nvSpPr>
        <p:spPr bwMode="auto">
          <a:xfrm rot="16200000" flipH="1" flipV="1">
            <a:off x="-367950" y="356147"/>
            <a:ext cx="1203822" cy="478146"/>
          </a:xfrm>
          <a:custGeom>
            <a:avLst/>
            <a:gdLst>
              <a:gd name="T0" fmla="*/ 5233 w 5233"/>
              <a:gd name="T1" fmla="*/ 1294 h 1294"/>
              <a:gd name="T2" fmla="*/ 0 w 5233"/>
              <a:gd name="T3" fmla="*/ 1294 h 1294"/>
              <a:gd name="T4" fmla="*/ 0 w 5233"/>
              <a:gd name="T5" fmla="*/ 0 h 1294"/>
              <a:gd name="T6" fmla="*/ 3097 w 5233"/>
              <a:gd name="T7" fmla="*/ 0 h 1294"/>
              <a:gd name="T8" fmla="*/ 5233 w 5233"/>
              <a:gd name="T9" fmla="*/ 1294 h 1294"/>
            </a:gdLst>
            <a:ahLst/>
            <a:cxnLst>
              <a:cxn ang="0">
                <a:pos x="T0" y="T1"/>
              </a:cxn>
              <a:cxn ang="0">
                <a:pos x="T2" y="T3"/>
              </a:cxn>
              <a:cxn ang="0">
                <a:pos x="T4" y="T5"/>
              </a:cxn>
              <a:cxn ang="0">
                <a:pos x="T6" y="T7"/>
              </a:cxn>
              <a:cxn ang="0">
                <a:pos x="T8" y="T9"/>
              </a:cxn>
            </a:cxnLst>
            <a:rect l="0" t="0" r="r" b="b"/>
            <a:pathLst>
              <a:path w="5233" h="1294">
                <a:moveTo>
                  <a:pt x="5233" y="1294"/>
                </a:moveTo>
                <a:lnTo>
                  <a:pt x="0" y="1294"/>
                </a:lnTo>
                <a:lnTo>
                  <a:pt x="0" y="0"/>
                </a:lnTo>
                <a:lnTo>
                  <a:pt x="3097" y="0"/>
                </a:lnTo>
                <a:lnTo>
                  <a:pt x="5233" y="1294"/>
                </a:lnTo>
                <a:close/>
              </a:path>
            </a:pathLst>
          </a:custGeom>
          <a:solidFill>
            <a:srgbClr val="6096C8"/>
          </a:solidFill>
          <a:ln>
            <a:noFill/>
          </a:ln>
        </p:spPr>
        <p:txBody>
          <a:bodyPr vert="horz" wrap="square" lIns="91440" tIns="45720" rIns="91440" bIns="45720" numCol="1" anchor="t" anchorCtr="0" compatLnSpc="1">
            <a:prstTxWarp prst="textNoShape">
              <a:avLst/>
            </a:prstTxWarp>
          </a:bodyPr>
          <a:lstStyle/>
          <a:p>
            <a:endParaRPr lang="es-ES" sz="2100">
              <a:solidFill>
                <a:schemeClr val="tx1">
                  <a:lumMod val="65000"/>
                  <a:lumOff val="35000"/>
                </a:schemeClr>
              </a:solidFill>
            </a:endParaRPr>
          </a:p>
        </p:txBody>
      </p:sp>
      <p:sp>
        <p:nvSpPr>
          <p:cNvPr id="3" name="Freeform 5">
            <a:extLst>
              <a:ext uri="{FF2B5EF4-FFF2-40B4-BE49-F238E27FC236}">
                <a16:creationId xmlns:a16="http://schemas.microsoft.com/office/drawing/2014/main" id="{84DC2D99-58C0-2E72-6BF0-652CEF22590F}"/>
              </a:ext>
            </a:extLst>
          </p:cNvPr>
          <p:cNvSpPr/>
          <p:nvPr/>
        </p:nvSpPr>
        <p:spPr bwMode="auto">
          <a:xfrm rot="16200000" flipH="1">
            <a:off x="8274957" y="362684"/>
            <a:ext cx="1243987" cy="494099"/>
          </a:xfrm>
          <a:custGeom>
            <a:avLst/>
            <a:gdLst>
              <a:gd name="T0" fmla="*/ 5233 w 5233"/>
              <a:gd name="T1" fmla="*/ 1294 h 1294"/>
              <a:gd name="T2" fmla="*/ 0 w 5233"/>
              <a:gd name="T3" fmla="*/ 1294 h 1294"/>
              <a:gd name="T4" fmla="*/ 0 w 5233"/>
              <a:gd name="T5" fmla="*/ 0 h 1294"/>
              <a:gd name="T6" fmla="*/ 3097 w 5233"/>
              <a:gd name="T7" fmla="*/ 0 h 1294"/>
              <a:gd name="T8" fmla="*/ 5233 w 5233"/>
              <a:gd name="T9" fmla="*/ 1294 h 1294"/>
            </a:gdLst>
            <a:ahLst/>
            <a:cxnLst>
              <a:cxn ang="0">
                <a:pos x="T0" y="T1"/>
              </a:cxn>
              <a:cxn ang="0">
                <a:pos x="T2" y="T3"/>
              </a:cxn>
              <a:cxn ang="0">
                <a:pos x="T4" y="T5"/>
              </a:cxn>
              <a:cxn ang="0">
                <a:pos x="T6" y="T7"/>
              </a:cxn>
              <a:cxn ang="0">
                <a:pos x="T8" y="T9"/>
              </a:cxn>
            </a:cxnLst>
            <a:rect l="0" t="0" r="r" b="b"/>
            <a:pathLst>
              <a:path w="5233" h="1294">
                <a:moveTo>
                  <a:pt x="5233" y="1294"/>
                </a:moveTo>
                <a:lnTo>
                  <a:pt x="0" y="1294"/>
                </a:lnTo>
                <a:lnTo>
                  <a:pt x="0" y="0"/>
                </a:lnTo>
                <a:lnTo>
                  <a:pt x="3097" y="0"/>
                </a:lnTo>
                <a:lnTo>
                  <a:pt x="5233" y="1294"/>
                </a:lnTo>
                <a:close/>
              </a:path>
            </a:pathLst>
          </a:custGeom>
          <a:solidFill>
            <a:srgbClr val="6096C8"/>
          </a:solidFill>
          <a:ln>
            <a:noFill/>
          </a:ln>
        </p:spPr>
        <p:txBody>
          <a:bodyPr vert="horz" wrap="square" lIns="91440" tIns="45720" rIns="91440" bIns="45720" numCol="1" anchor="t" anchorCtr="0" compatLnSpc="1">
            <a:prstTxWarp prst="textNoShape">
              <a:avLst/>
            </a:prstTxWarp>
          </a:bodyPr>
          <a:lstStyle/>
          <a:p>
            <a:endParaRPr lang="es-ES" sz="2100">
              <a:solidFill>
                <a:schemeClr val="tx1">
                  <a:lumMod val="65000"/>
                  <a:lumOff val="35000"/>
                </a:schemeClr>
              </a:solidFill>
            </a:endParaRPr>
          </a:p>
        </p:txBody>
      </p:sp>
      <p:grpSp>
        <p:nvGrpSpPr>
          <p:cNvPr id="4" name="Google Shape;6034;p88">
            <a:extLst>
              <a:ext uri="{FF2B5EF4-FFF2-40B4-BE49-F238E27FC236}">
                <a16:creationId xmlns:a16="http://schemas.microsoft.com/office/drawing/2014/main" id="{5E43F219-16AC-A745-B4EB-F0CDB3629C96}"/>
              </a:ext>
            </a:extLst>
          </p:cNvPr>
          <p:cNvGrpSpPr/>
          <p:nvPr/>
        </p:nvGrpSpPr>
        <p:grpSpPr>
          <a:xfrm>
            <a:off x="7458619" y="181347"/>
            <a:ext cx="1212346" cy="957137"/>
            <a:chOff x="-10007226" y="-743125"/>
            <a:chExt cx="8006101" cy="6320749"/>
          </a:xfrm>
        </p:grpSpPr>
        <p:sp>
          <p:nvSpPr>
            <p:cNvPr id="5" name="Google Shape;6035;p88">
              <a:extLst>
                <a:ext uri="{FF2B5EF4-FFF2-40B4-BE49-F238E27FC236}">
                  <a16:creationId xmlns:a16="http://schemas.microsoft.com/office/drawing/2014/main" id="{E9D1FC35-1167-C384-77F7-05EB00C53EFA}"/>
                </a:ext>
              </a:extLst>
            </p:cNvPr>
            <p:cNvSpPr/>
            <p:nvPr/>
          </p:nvSpPr>
          <p:spPr>
            <a:xfrm>
              <a:off x="-8984777" y="-743125"/>
              <a:ext cx="5960899" cy="5960874"/>
            </a:xfrm>
            <a:custGeom>
              <a:avLst/>
              <a:gdLst/>
              <a:ahLst/>
              <a:cxnLst/>
              <a:rect l="l" t="t" r="r" b="b"/>
              <a:pathLst>
                <a:path w="238436" h="238435" extrusionOk="0">
                  <a:moveTo>
                    <a:pt x="119218" y="1"/>
                  </a:moveTo>
                  <a:cubicBezTo>
                    <a:pt x="53377" y="1"/>
                    <a:pt x="1" y="53376"/>
                    <a:pt x="1" y="119218"/>
                  </a:cubicBezTo>
                  <a:cubicBezTo>
                    <a:pt x="1" y="185059"/>
                    <a:pt x="53377" y="238435"/>
                    <a:pt x="119218" y="238435"/>
                  </a:cubicBezTo>
                  <a:cubicBezTo>
                    <a:pt x="185060" y="238435"/>
                    <a:pt x="238435" y="185059"/>
                    <a:pt x="238435" y="119218"/>
                  </a:cubicBezTo>
                  <a:cubicBezTo>
                    <a:pt x="238435" y="53376"/>
                    <a:pt x="185060" y="1"/>
                    <a:pt x="1192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 name="Google Shape;6036;p88">
              <a:extLst>
                <a:ext uri="{FF2B5EF4-FFF2-40B4-BE49-F238E27FC236}">
                  <a16:creationId xmlns:a16="http://schemas.microsoft.com/office/drawing/2014/main" id="{16B4250F-C41D-241A-0493-DC20DBF855DA}"/>
                </a:ext>
              </a:extLst>
            </p:cNvPr>
            <p:cNvSpPr/>
            <p:nvPr/>
          </p:nvSpPr>
          <p:spPr>
            <a:xfrm>
              <a:off x="-4967225" y="464775"/>
              <a:ext cx="114424" cy="98349"/>
            </a:xfrm>
            <a:custGeom>
              <a:avLst/>
              <a:gdLst/>
              <a:ahLst/>
              <a:cxnLst/>
              <a:rect l="l" t="t" r="r" b="b"/>
              <a:pathLst>
                <a:path w="4577" h="3934" extrusionOk="0">
                  <a:moveTo>
                    <a:pt x="1840" y="1"/>
                  </a:moveTo>
                  <a:cubicBezTo>
                    <a:pt x="655" y="1"/>
                    <a:pt x="0" y="3437"/>
                    <a:pt x="1391" y="3846"/>
                  </a:cubicBezTo>
                  <a:cubicBezTo>
                    <a:pt x="1584" y="3905"/>
                    <a:pt x="1781" y="3933"/>
                    <a:pt x="1974" y="3933"/>
                  </a:cubicBezTo>
                  <a:cubicBezTo>
                    <a:pt x="3378" y="3933"/>
                    <a:pt x="4576" y="2434"/>
                    <a:pt x="2462" y="310"/>
                  </a:cubicBezTo>
                  <a:cubicBezTo>
                    <a:pt x="2245" y="94"/>
                    <a:pt x="2035" y="1"/>
                    <a:pt x="184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 name="Google Shape;6037;p88">
              <a:extLst>
                <a:ext uri="{FF2B5EF4-FFF2-40B4-BE49-F238E27FC236}">
                  <a16:creationId xmlns:a16="http://schemas.microsoft.com/office/drawing/2014/main" id="{FEBAB718-3A1B-E4E2-C066-494D6473EC14}"/>
                </a:ext>
              </a:extLst>
            </p:cNvPr>
            <p:cNvSpPr/>
            <p:nvPr/>
          </p:nvSpPr>
          <p:spPr>
            <a:xfrm>
              <a:off x="-7323550" y="4612397"/>
              <a:ext cx="533127" cy="499701"/>
            </a:xfrm>
            <a:custGeom>
              <a:avLst/>
              <a:gdLst/>
              <a:ahLst/>
              <a:cxnLst/>
              <a:rect l="l" t="t" r="r" b="b"/>
              <a:pathLst>
                <a:path w="21325" h="19988" extrusionOk="0">
                  <a:moveTo>
                    <a:pt x="7713" y="0"/>
                  </a:moveTo>
                  <a:cubicBezTo>
                    <a:pt x="6004" y="0"/>
                    <a:pt x="4204" y="474"/>
                    <a:pt x="2941" y="1044"/>
                  </a:cubicBezTo>
                  <a:cubicBezTo>
                    <a:pt x="1" y="2390"/>
                    <a:pt x="525" y="8807"/>
                    <a:pt x="1429" y="12617"/>
                  </a:cubicBezTo>
                  <a:cubicBezTo>
                    <a:pt x="7740" y="15641"/>
                    <a:pt x="14360" y="18106"/>
                    <a:pt x="21218" y="19987"/>
                  </a:cubicBezTo>
                  <a:cubicBezTo>
                    <a:pt x="21325" y="19356"/>
                    <a:pt x="21170" y="18594"/>
                    <a:pt x="20622" y="17654"/>
                  </a:cubicBezTo>
                  <a:cubicBezTo>
                    <a:pt x="19110" y="15082"/>
                    <a:pt x="13395" y="8010"/>
                    <a:pt x="12586" y="3461"/>
                  </a:cubicBezTo>
                  <a:cubicBezTo>
                    <a:pt x="12129" y="851"/>
                    <a:pt x="10002" y="0"/>
                    <a:pt x="771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6038;p88">
              <a:extLst>
                <a:ext uri="{FF2B5EF4-FFF2-40B4-BE49-F238E27FC236}">
                  <a16:creationId xmlns:a16="http://schemas.microsoft.com/office/drawing/2014/main" id="{08EF3695-8A77-CDE5-1684-CBE7A1271B9A}"/>
                </a:ext>
              </a:extLst>
            </p:cNvPr>
            <p:cNvSpPr/>
            <p:nvPr/>
          </p:nvSpPr>
          <p:spPr>
            <a:xfrm>
              <a:off x="-5649225" y="-596377"/>
              <a:ext cx="2481277" cy="2314773"/>
            </a:xfrm>
            <a:custGeom>
              <a:avLst/>
              <a:gdLst/>
              <a:ahLst/>
              <a:cxnLst/>
              <a:rect l="l" t="t" r="r" b="b"/>
              <a:pathLst>
                <a:path w="99251" h="92591" extrusionOk="0">
                  <a:moveTo>
                    <a:pt x="22825" y="1"/>
                  </a:moveTo>
                  <a:lnTo>
                    <a:pt x="22825" y="1"/>
                  </a:lnTo>
                  <a:cubicBezTo>
                    <a:pt x="20896" y="4989"/>
                    <a:pt x="20360" y="9811"/>
                    <a:pt x="24646" y="10073"/>
                  </a:cubicBezTo>
                  <a:cubicBezTo>
                    <a:pt x="28932" y="10335"/>
                    <a:pt x="31349" y="11419"/>
                    <a:pt x="30004" y="14633"/>
                  </a:cubicBezTo>
                  <a:cubicBezTo>
                    <a:pt x="28671" y="17848"/>
                    <a:pt x="26789" y="18384"/>
                    <a:pt x="23837" y="20253"/>
                  </a:cubicBezTo>
                  <a:cubicBezTo>
                    <a:pt x="21786" y="21565"/>
                    <a:pt x="19602" y="23265"/>
                    <a:pt x="18286" y="23265"/>
                  </a:cubicBezTo>
                  <a:cubicBezTo>
                    <a:pt x="17715" y="23265"/>
                    <a:pt x="17307" y="22945"/>
                    <a:pt x="17145" y="22134"/>
                  </a:cubicBezTo>
                  <a:cubicBezTo>
                    <a:pt x="16610" y="19455"/>
                    <a:pt x="13395" y="15169"/>
                    <a:pt x="12323" y="12216"/>
                  </a:cubicBezTo>
                  <a:cubicBezTo>
                    <a:pt x="11547" y="10087"/>
                    <a:pt x="11190" y="7952"/>
                    <a:pt x="10238" y="7952"/>
                  </a:cubicBezTo>
                  <a:cubicBezTo>
                    <a:pt x="9875" y="7952"/>
                    <a:pt x="9426" y="8262"/>
                    <a:pt x="8835" y="9002"/>
                  </a:cubicBezTo>
                  <a:cubicBezTo>
                    <a:pt x="6704" y="11681"/>
                    <a:pt x="4144" y="14098"/>
                    <a:pt x="2072" y="17038"/>
                  </a:cubicBezTo>
                  <a:cubicBezTo>
                    <a:pt x="0" y="19991"/>
                    <a:pt x="4287" y="20253"/>
                    <a:pt x="8299" y="21860"/>
                  </a:cubicBezTo>
                  <a:cubicBezTo>
                    <a:pt x="12323" y="23468"/>
                    <a:pt x="13133" y="26147"/>
                    <a:pt x="12061" y="28028"/>
                  </a:cubicBezTo>
                  <a:cubicBezTo>
                    <a:pt x="10978" y="29897"/>
                    <a:pt x="13800" y="30516"/>
                    <a:pt x="14728" y="32576"/>
                  </a:cubicBezTo>
                  <a:cubicBezTo>
                    <a:pt x="15383" y="34005"/>
                    <a:pt x="16883" y="36862"/>
                    <a:pt x="14728" y="38208"/>
                  </a:cubicBezTo>
                  <a:cubicBezTo>
                    <a:pt x="14415" y="38402"/>
                    <a:pt x="13999" y="38483"/>
                    <a:pt x="13511" y="38483"/>
                  </a:cubicBezTo>
                  <a:cubicBezTo>
                    <a:pt x="11142" y="38483"/>
                    <a:pt x="7064" y="36587"/>
                    <a:pt x="4702" y="36587"/>
                  </a:cubicBezTo>
                  <a:cubicBezTo>
                    <a:pt x="4214" y="36587"/>
                    <a:pt x="3800" y="36668"/>
                    <a:pt x="3489" y="36862"/>
                  </a:cubicBezTo>
                  <a:cubicBezTo>
                    <a:pt x="1334" y="38208"/>
                    <a:pt x="2953" y="46244"/>
                    <a:pt x="2143" y="47852"/>
                  </a:cubicBezTo>
                  <a:cubicBezTo>
                    <a:pt x="1334" y="49459"/>
                    <a:pt x="7585" y="49995"/>
                    <a:pt x="9013" y="51328"/>
                  </a:cubicBezTo>
                  <a:cubicBezTo>
                    <a:pt x="9263" y="51563"/>
                    <a:pt x="9633" y="51667"/>
                    <a:pt x="10080" y="51667"/>
                  </a:cubicBezTo>
                  <a:cubicBezTo>
                    <a:pt x="12194" y="51667"/>
                    <a:pt x="16045" y="49347"/>
                    <a:pt x="17145" y="47578"/>
                  </a:cubicBezTo>
                  <a:cubicBezTo>
                    <a:pt x="18479" y="45435"/>
                    <a:pt x="18217" y="43030"/>
                    <a:pt x="20896" y="40613"/>
                  </a:cubicBezTo>
                  <a:cubicBezTo>
                    <a:pt x="23575" y="38208"/>
                    <a:pt x="25992" y="39279"/>
                    <a:pt x="28135" y="38470"/>
                  </a:cubicBezTo>
                  <a:cubicBezTo>
                    <a:pt x="29613" y="37916"/>
                    <a:pt x="29041" y="37100"/>
                    <a:pt x="29262" y="37100"/>
                  </a:cubicBezTo>
                  <a:cubicBezTo>
                    <a:pt x="29360" y="37100"/>
                    <a:pt x="29613" y="37259"/>
                    <a:pt x="30266" y="37672"/>
                  </a:cubicBezTo>
                  <a:cubicBezTo>
                    <a:pt x="32421" y="39005"/>
                    <a:pt x="40982" y="44363"/>
                    <a:pt x="40458" y="45971"/>
                  </a:cubicBezTo>
                  <a:cubicBezTo>
                    <a:pt x="39922" y="47578"/>
                    <a:pt x="36171" y="46506"/>
                    <a:pt x="35898" y="48649"/>
                  </a:cubicBezTo>
                  <a:cubicBezTo>
                    <a:pt x="35643" y="50729"/>
                    <a:pt x="37654" y="51676"/>
                    <a:pt x="38992" y="51676"/>
                  </a:cubicBezTo>
                  <a:cubicBezTo>
                    <a:pt x="39032" y="51676"/>
                    <a:pt x="39073" y="51675"/>
                    <a:pt x="39112" y="51674"/>
                  </a:cubicBezTo>
                  <a:cubicBezTo>
                    <a:pt x="40458" y="51602"/>
                    <a:pt x="42601" y="48114"/>
                    <a:pt x="43934" y="47316"/>
                  </a:cubicBezTo>
                  <a:cubicBezTo>
                    <a:pt x="44075" y="47231"/>
                    <a:pt x="44231" y="47192"/>
                    <a:pt x="44400" y="47192"/>
                  </a:cubicBezTo>
                  <a:cubicBezTo>
                    <a:pt x="45846" y="47192"/>
                    <a:pt x="48295" y="50053"/>
                    <a:pt x="51173" y="51674"/>
                  </a:cubicBezTo>
                  <a:cubicBezTo>
                    <a:pt x="51526" y="51871"/>
                    <a:pt x="51853" y="51960"/>
                    <a:pt x="52158" y="51960"/>
                  </a:cubicBezTo>
                  <a:cubicBezTo>
                    <a:pt x="54630" y="51960"/>
                    <a:pt x="55636" y="46127"/>
                    <a:pt x="57067" y="45173"/>
                  </a:cubicBezTo>
                  <a:cubicBezTo>
                    <a:pt x="57712" y="44743"/>
                    <a:pt x="59994" y="44528"/>
                    <a:pt x="62513" y="44528"/>
                  </a:cubicBezTo>
                  <a:cubicBezTo>
                    <a:pt x="66275" y="44528"/>
                    <a:pt x="70567" y="45008"/>
                    <a:pt x="70723" y="45971"/>
                  </a:cubicBezTo>
                  <a:cubicBezTo>
                    <a:pt x="70997" y="47578"/>
                    <a:pt x="59746" y="45709"/>
                    <a:pt x="58400" y="49185"/>
                  </a:cubicBezTo>
                  <a:cubicBezTo>
                    <a:pt x="57067" y="52674"/>
                    <a:pt x="62687" y="53745"/>
                    <a:pt x="65639" y="55888"/>
                  </a:cubicBezTo>
                  <a:cubicBezTo>
                    <a:pt x="68580" y="58032"/>
                    <a:pt x="70473" y="65532"/>
                    <a:pt x="70735" y="70890"/>
                  </a:cubicBezTo>
                  <a:cubicBezTo>
                    <a:pt x="70997" y="76248"/>
                    <a:pt x="77153" y="92321"/>
                    <a:pt x="82511" y="92583"/>
                  </a:cubicBezTo>
                  <a:cubicBezTo>
                    <a:pt x="82606" y="92588"/>
                    <a:pt x="82703" y="92591"/>
                    <a:pt x="82800" y="92591"/>
                  </a:cubicBezTo>
                  <a:cubicBezTo>
                    <a:pt x="88143" y="92591"/>
                    <a:pt x="95624" y="85304"/>
                    <a:pt x="94572" y="82404"/>
                  </a:cubicBezTo>
                  <a:cubicBezTo>
                    <a:pt x="93500" y="79463"/>
                    <a:pt x="87071" y="80796"/>
                    <a:pt x="85201" y="76248"/>
                  </a:cubicBezTo>
                  <a:cubicBezTo>
                    <a:pt x="83320" y="71688"/>
                    <a:pt x="80367" y="67938"/>
                    <a:pt x="82249" y="67140"/>
                  </a:cubicBezTo>
                  <a:cubicBezTo>
                    <a:pt x="82307" y="67115"/>
                    <a:pt x="82367" y="67102"/>
                    <a:pt x="82430" y="67102"/>
                  </a:cubicBezTo>
                  <a:cubicBezTo>
                    <a:pt x="84194" y="67102"/>
                    <a:pt x="87576" y="76916"/>
                    <a:pt x="96568" y="76916"/>
                  </a:cubicBezTo>
                  <a:cubicBezTo>
                    <a:pt x="97412" y="76916"/>
                    <a:pt x="98305" y="76830"/>
                    <a:pt x="99251" y="76641"/>
                  </a:cubicBezTo>
                  <a:cubicBezTo>
                    <a:pt x="99239" y="76617"/>
                    <a:pt x="99239" y="76581"/>
                    <a:pt x="99227" y="76558"/>
                  </a:cubicBezTo>
                  <a:cubicBezTo>
                    <a:pt x="98989" y="75903"/>
                    <a:pt x="97441" y="71724"/>
                    <a:pt x="95512" y="66616"/>
                  </a:cubicBezTo>
                  <a:cubicBezTo>
                    <a:pt x="92012" y="58401"/>
                    <a:pt x="87606" y="50674"/>
                    <a:pt x="82439" y="43530"/>
                  </a:cubicBezTo>
                  <a:lnTo>
                    <a:pt x="82439" y="43530"/>
                  </a:lnTo>
                  <a:cubicBezTo>
                    <a:pt x="83201" y="44661"/>
                    <a:pt x="86237" y="54543"/>
                    <a:pt x="82249" y="54817"/>
                  </a:cubicBezTo>
                  <a:cubicBezTo>
                    <a:pt x="82196" y="54820"/>
                    <a:pt x="82144" y="54822"/>
                    <a:pt x="82093" y="54822"/>
                  </a:cubicBezTo>
                  <a:cubicBezTo>
                    <a:pt x="78204" y="54822"/>
                    <a:pt x="77427" y="45155"/>
                    <a:pt x="77427" y="43827"/>
                  </a:cubicBezTo>
                  <a:cubicBezTo>
                    <a:pt x="77427" y="42506"/>
                    <a:pt x="73569" y="32778"/>
                    <a:pt x="73498" y="32588"/>
                  </a:cubicBezTo>
                  <a:cubicBezTo>
                    <a:pt x="73343" y="32421"/>
                    <a:pt x="73176" y="32255"/>
                    <a:pt x="73021" y="32076"/>
                  </a:cubicBezTo>
                  <a:cubicBezTo>
                    <a:pt x="72509" y="31540"/>
                    <a:pt x="71616" y="30612"/>
                    <a:pt x="70461" y="29409"/>
                  </a:cubicBezTo>
                  <a:cubicBezTo>
                    <a:pt x="63723" y="22622"/>
                    <a:pt x="56186" y="16634"/>
                    <a:pt x="47994" y="11621"/>
                  </a:cubicBezTo>
                  <a:lnTo>
                    <a:pt x="47994" y="11621"/>
                  </a:lnTo>
                  <a:cubicBezTo>
                    <a:pt x="47518" y="12978"/>
                    <a:pt x="48363" y="15372"/>
                    <a:pt x="47423" y="16503"/>
                  </a:cubicBezTo>
                  <a:cubicBezTo>
                    <a:pt x="46121" y="18057"/>
                    <a:pt x="42325" y="21874"/>
                    <a:pt x="37950" y="21874"/>
                  </a:cubicBezTo>
                  <a:cubicBezTo>
                    <a:pt x="37803" y="21874"/>
                    <a:pt x="37654" y="21869"/>
                    <a:pt x="37505" y="21860"/>
                  </a:cubicBezTo>
                  <a:cubicBezTo>
                    <a:pt x="32957" y="21599"/>
                    <a:pt x="30814" y="19455"/>
                    <a:pt x="33493" y="17848"/>
                  </a:cubicBezTo>
                  <a:cubicBezTo>
                    <a:pt x="36160" y="16241"/>
                    <a:pt x="37707" y="17312"/>
                    <a:pt x="38850" y="12216"/>
                  </a:cubicBezTo>
                  <a:cubicBezTo>
                    <a:pt x="39886" y="7573"/>
                    <a:pt x="38779" y="6561"/>
                    <a:pt x="38577" y="6418"/>
                  </a:cubicBezTo>
                  <a:cubicBezTo>
                    <a:pt x="33516" y="3918"/>
                    <a:pt x="28254" y="1775"/>
                    <a:pt x="2282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 name="Google Shape;6039;p88">
              <a:extLst>
                <a:ext uri="{FF2B5EF4-FFF2-40B4-BE49-F238E27FC236}">
                  <a16:creationId xmlns:a16="http://schemas.microsoft.com/office/drawing/2014/main" id="{9A9AA3C3-9B1C-6D42-1206-5BC3DFD72087}"/>
                </a:ext>
              </a:extLst>
            </p:cNvPr>
            <p:cNvSpPr/>
            <p:nvPr/>
          </p:nvSpPr>
          <p:spPr>
            <a:xfrm>
              <a:off x="-5890328" y="666875"/>
              <a:ext cx="2404474" cy="2952774"/>
            </a:xfrm>
            <a:custGeom>
              <a:avLst/>
              <a:gdLst/>
              <a:ahLst/>
              <a:cxnLst/>
              <a:rect l="l" t="t" r="r" b="b"/>
              <a:pathLst>
                <a:path w="96179" h="118111" extrusionOk="0">
                  <a:moveTo>
                    <a:pt x="37505" y="1"/>
                  </a:moveTo>
                  <a:cubicBezTo>
                    <a:pt x="34482" y="1"/>
                    <a:pt x="24022" y="2611"/>
                    <a:pt x="19021" y="2611"/>
                  </a:cubicBezTo>
                  <a:cubicBezTo>
                    <a:pt x="18251" y="2611"/>
                    <a:pt x="17609" y="2549"/>
                    <a:pt x="17145" y="2406"/>
                  </a:cubicBezTo>
                  <a:cubicBezTo>
                    <a:pt x="16859" y="2319"/>
                    <a:pt x="16548" y="2273"/>
                    <a:pt x="16222" y="2273"/>
                  </a:cubicBezTo>
                  <a:cubicBezTo>
                    <a:pt x="14270" y="2273"/>
                    <a:pt x="11803" y="3905"/>
                    <a:pt x="11180" y="8037"/>
                  </a:cubicBezTo>
                  <a:cubicBezTo>
                    <a:pt x="10442" y="12859"/>
                    <a:pt x="6430" y="13931"/>
                    <a:pt x="3751" y="17681"/>
                  </a:cubicBezTo>
                  <a:cubicBezTo>
                    <a:pt x="1072" y="21432"/>
                    <a:pt x="0" y="36719"/>
                    <a:pt x="1334" y="42065"/>
                  </a:cubicBezTo>
                  <a:cubicBezTo>
                    <a:pt x="2679" y="47411"/>
                    <a:pt x="10180" y="55722"/>
                    <a:pt x="15264" y="56531"/>
                  </a:cubicBezTo>
                  <a:cubicBezTo>
                    <a:pt x="17812" y="56930"/>
                    <a:pt x="21095" y="57130"/>
                    <a:pt x="24344" y="57130"/>
                  </a:cubicBezTo>
                  <a:cubicBezTo>
                    <a:pt x="27593" y="57130"/>
                    <a:pt x="30808" y="56930"/>
                    <a:pt x="33219" y="56531"/>
                  </a:cubicBezTo>
                  <a:cubicBezTo>
                    <a:pt x="33563" y="56474"/>
                    <a:pt x="33907" y="56446"/>
                    <a:pt x="34249" y="56446"/>
                  </a:cubicBezTo>
                  <a:cubicBezTo>
                    <a:pt x="38704" y="56446"/>
                    <a:pt x="42863" y="61151"/>
                    <a:pt x="42863" y="65640"/>
                  </a:cubicBezTo>
                  <a:cubicBezTo>
                    <a:pt x="42863" y="70462"/>
                    <a:pt x="48221" y="75546"/>
                    <a:pt x="47959" y="79832"/>
                  </a:cubicBezTo>
                  <a:cubicBezTo>
                    <a:pt x="47685" y="84118"/>
                    <a:pt x="44220" y="92964"/>
                    <a:pt x="47971" y="100465"/>
                  </a:cubicBezTo>
                  <a:cubicBezTo>
                    <a:pt x="51709" y="107966"/>
                    <a:pt x="57067" y="114931"/>
                    <a:pt x="57329" y="117336"/>
                  </a:cubicBezTo>
                  <a:cubicBezTo>
                    <a:pt x="57389" y="117863"/>
                    <a:pt x="57931" y="118110"/>
                    <a:pt x="58796" y="118110"/>
                  </a:cubicBezTo>
                  <a:cubicBezTo>
                    <a:pt x="61900" y="118110"/>
                    <a:pt x="69155" y="114933"/>
                    <a:pt x="73140" y="110109"/>
                  </a:cubicBezTo>
                  <a:cubicBezTo>
                    <a:pt x="78224" y="103942"/>
                    <a:pt x="78498" y="104478"/>
                    <a:pt x="80105" y="98048"/>
                  </a:cubicBezTo>
                  <a:cubicBezTo>
                    <a:pt x="81713" y="91619"/>
                    <a:pt x="85189" y="89214"/>
                    <a:pt x="85725" y="85725"/>
                  </a:cubicBezTo>
                  <a:cubicBezTo>
                    <a:pt x="86261" y="82249"/>
                    <a:pt x="86261" y="78498"/>
                    <a:pt x="85725" y="73403"/>
                  </a:cubicBezTo>
                  <a:cubicBezTo>
                    <a:pt x="85189" y="68319"/>
                    <a:pt x="95107" y="56531"/>
                    <a:pt x="95643" y="51971"/>
                  </a:cubicBezTo>
                  <a:cubicBezTo>
                    <a:pt x="96179" y="47411"/>
                    <a:pt x="90011" y="47411"/>
                    <a:pt x="87606" y="43935"/>
                  </a:cubicBezTo>
                  <a:cubicBezTo>
                    <a:pt x="85189" y="40446"/>
                    <a:pt x="76891" y="24373"/>
                    <a:pt x="76081" y="19289"/>
                  </a:cubicBezTo>
                  <a:cubicBezTo>
                    <a:pt x="75283" y="14193"/>
                    <a:pt x="65639" y="13121"/>
                    <a:pt x="62960" y="11514"/>
                  </a:cubicBezTo>
                  <a:cubicBezTo>
                    <a:pt x="62314" y="11126"/>
                    <a:pt x="61605" y="11004"/>
                    <a:pt x="60845" y="11004"/>
                  </a:cubicBezTo>
                  <a:cubicBezTo>
                    <a:pt x="59547" y="11004"/>
                    <a:pt x="58099" y="11361"/>
                    <a:pt x="56558" y="11361"/>
                  </a:cubicBezTo>
                  <a:cubicBezTo>
                    <a:pt x="55262" y="11361"/>
                    <a:pt x="53901" y="11109"/>
                    <a:pt x="52507" y="10180"/>
                  </a:cubicBezTo>
                  <a:cubicBezTo>
                    <a:pt x="48494" y="7502"/>
                    <a:pt x="40993" y="1"/>
                    <a:pt x="3750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6040;p88">
              <a:extLst>
                <a:ext uri="{FF2B5EF4-FFF2-40B4-BE49-F238E27FC236}">
                  <a16:creationId xmlns:a16="http://schemas.microsoft.com/office/drawing/2014/main" id="{C4C9AF6B-3DDF-99C9-3D17-0486722EF60E}"/>
                </a:ext>
              </a:extLst>
            </p:cNvPr>
            <p:cNvSpPr/>
            <p:nvPr/>
          </p:nvSpPr>
          <p:spPr>
            <a:xfrm>
              <a:off x="-8214428" y="1790147"/>
              <a:ext cx="1654399" cy="2598873"/>
            </a:xfrm>
            <a:custGeom>
              <a:avLst/>
              <a:gdLst/>
              <a:ahLst/>
              <a:cxnLst/>
              <a:rect l="l" t="t" r="r" b="b"/>
              <a:pathLst>
                <a:path w="66176" h="103955" extrusionOk="0">
                  <a:moveTo>
                    <a:pt x="11855" y="1"/>
                  </a:moveTo>
                  <a:cubicBezTo>
                    <a:pt x="10872" y="1"/>
                    <a:pt x="9986" y="267"/>
                    <a:pt x="9216" y="873"/>
                  </a:cubicBezTo>
                  <a:cubicBezTo>
                    <a:pt x="6156" y="3290"/>
                    <a:pt x="3632" y="7350"/>
                    <a:pt x="4013" y="8874"/>
                  </a:cubicBezTo>
                  <a:cubicBezTo>
                    <a:pt x="4322" y="10076"/>
                    <a:pt x="5084" y="13994"/>
                    <a:pt x="2941" y="17887"/>
                  </a:cubicBezTo>
                  <a:cubicBezTo>
                    <a:pt x="798" y="21780"/>
                    <a:pt x="0" y="24995"/>
                    <a:pt x="2941" y="31424"/>
                  </a:cubicBezTo>
                  <a:cubicBezTo>
                    <a:pt x="5894" y="37854"/>
                    <a:pt x="10180" y="39997"/>
                    <a:pt x="13395" y="45890"/>
                  </a:cubicBezTo>
                  <a:cubicBezTo>
                    <a:pt x="16609" y="51784"/>
                    <a:pt x="16074" y="61154"/>
                    <a:pt x="16609" y="75084"/>
                  </a:cubicBezTo>
                  <a:cubicBezTo>
                    <a:pt x="17145" y="89015"/>
                    <a:pt x="21967" y="100004"/>
                    <a:pt x="30004" y="103219"/>
                  </a:cubicBezTo>
                  <a:cubicBezTo>
                    <a:pt x="31277" y="103728"/>
                    <a:pt x="32073" y="103955"/>
                    <a:pt x="32514" y="103955"/>
                  </a:cubicBezTo>
                  <a:cubicBezTo>
                    <a:pt x="34859" y="103955"/>
                    <a:pt x="27189" y="97548"/>
                    <a:pt x="27861" y="93039"/>
                  </a:cubicBezTo>
                  <a:cubicBezTo>
                    <a:pt x="28659" y="87681"/>
                    <a:pt x="28397" y="84728"/>
                    <a:pt x="31349" y="80716"/>
                  </a:cubicBezTo>
                  <a:cubicBezTo>
                    <a:pt x="34290" y="76692"/>
                    <a:pt x="36088" y="78299"/>
                    <a:pt x="39743" y="71072"/>
                  </a:cubicBezTo>
                  <a:cubicBezTo>
                    <a:pt x="43399" y="63833"/>
                    <a:pt x="42327" y="61428"/>
                    <a:pt x="46613" y="59011"/>
                  </a:cubicBezTo>
                  <a:cubicBezTo>
                    <a:pt x="50899" y="56606"/>
                    <a:pt x="57067" y="59285"/>
                    <a:pt x="58400" y="50974"/>
                  </a:cubicBezTo>
                  <a:cubicBezTo>
                    <a:pt x="59746" y="42676"/>
                    <a:pt x="54388" y="45081"/>
                    <a:pt x="60282" y="37580"/>
                  </a:cubicBezTo>
                  <a:cubicBezTo>
                    <a:pt x="66175" y="30079"/>
                    <a:pt x="60008" y="28745"/>
                    <a:pt x="54924" y="25793"/>
                  </a:cubicBezTo>
                  <a:cubicBezTo>
                    <a:pt x="49828" y="22852"/>
                    <a:pt x="44744" y="22578"/>
                    <a:pt x="42327" y="19637"/>
                  </a:cubicBezTo>
                  <a:cubicBezTo>
                    <a:pt x="39922" y="16684"/>
                    <a:pt x="40184" y="17494"/>
                    <a:pt x="35898" y="12934"/>
                  </a:cubicBezTo>
                  <a:cubicBezTo>
                    <a:pt x="31611" y="8374"/>
                    <a:pt x="28397" y="8921"/>
                    <a:pt x="22765" y="5159"/>
                  </a:cubicBezTo>
                  <a:cubicBezTo>
                    <a:pt x="18561" y="2353"/>
                    <a:pt x="14776" y="1"/>
                    <a:pt x="1185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6041;p88">
              <a:extLst>
                <a:ext uri="{FF2B5EF4-FFF2-40B4-BE49-F238E27FC236}">
                  <a16:creationId xmlns:a16="http://schemas.microsoft.com/office/drawing/2014/main" id="{E1A10150-5843-DF23-F1F1-44798CE82C99}"/>
                </a:ext>
              </a:extLst>
            </p:cNvPr>
            <p:cNvSpPr/>
            <p:nvPr/>
          </p:nvSpPr>
          <p:spPr>
            <a:xfrm>
              <a:off x="-8826124" y="-277798"/>
              <a:ext cx="1625177" cy="2289776"/>
            </a:xfrm>
            <a:custGeom>
              <a:avLst/>
              <a:gdLst/>
              <a:ahLst/>
              <a:cxnLst/>
              <a:rect l="l" t="t" r="r" b="b"/>
              <a:pathLst>
                <a:path w="65007" h="91591" extrusionOk="0">
                  <a:moveTo>
                    <a:pt x="54955" y="0"/>
                  </a:moveTo>
                  <a:cubicBezTo>
                    <a:pt x="53811" y="0"/>
                    <a:pt x="50981" y="4061"/>
                    <a:pt x="48590" y="4295"/>
                  </a:cubicBezTo>
                  <a:cubicBezTo>
                    <a:pt x="48501" y="4305"/>
                    <a:pt x="48416" y="4309"/>
                    <a:pt x="48336" y="4309"/>
                  </a:cubicBezTo>
                  <a:cubicBezTo>
                    <a:pt x="46063" y="4309"/>
                    <a:pt x="47877" y="648"/>
                    <a:pt x="48590" y="188"/>
                  </a:cubicBezTo>
                  <a:lnTo>
                    <a:pt x="48590" y="188"/>
                  </a:lnTo>
                  <a:cubicBezTo>
                    <a:pt x="45780" y="1986"/>
                    <a:pt x="43066" y="3903"/>
                    <a:pt x="40423" y="5927"/>
                  </a:cubicBezTo>
                  <a:cubicBezTo>
                    <a:pt x="41375" y="10225"/>
                    <a:pt x="37053" y="12332"/>
                    <a:pt x="35720" y="14213"/>
                  </a:cubicBezTo>
                  <a:cubicBezTo>
                    <a:pt x="34374" y="16083"/>
                    <a:pt x="35982" y="20905"/>
                    <a:pt x="34648" y="21178"/>
                  </a:cubicBezTo>
                  <a:cubicBezTo>
                    <a:pt x="34618" y="21184"/>
                    <a:pt x="34587" y="21187"/>
                    <a:pt x="34557" y="21187"/>
                  </a:cubicBezTo>
                  <a:cubicBezTo>
                    <a:pt x="33243" y="21187"/>
                    <a:pt x="31965" y="15762"/>
                    <a:pt x="31791" y="13213"/>
                  </a:cubicBezTo>
                  <a:cubicBezTo>
                    <a:pt x="17479" y="26501"/>
                    <a:pt x="6430" y="43253"/>
                    <a:pt x="1" y="62136"/>
                  </a:cubicBezTo>
                  <a:cubicBezTo>
                    <a:pt x="2061" y="67196"/>
                    <a:pt x="3299" y="71542"/>
                    <a:pt x="4109" y="76364"/>
                  </a:cubicBezTo>
                  <a:cubicBezTo>
                    <a:pt x="4906" y="81186"/>
                    <a:pt x="12407" y="78507"/>
                    <a:pt x="14824" y="82257"/>
                  </a:cubicBezTo>
                  <a:cubicBezTo>
                    <a:pt x="17229" y="86008"/>
                    <a:pt x="21789" y="89223"/>
                    <a:pt x="24730" y="91092"/>
                  </a:cubicBezTo>
                  <a:cubicBezTo>
                    <a:pt x="25268" y="91434"/>
                    <a:pt x="25609" y="91590"/>
                    <a:pt x="25798" y="91590"/>
                  </a:cubicBezTo>
                  <a:cubicBezTo>
                    <a:pt x="26644" y="91590"/>
                    <a:pt x="24390" y="88442"/>
                    <a:pt x="22861" y="84936"/>
                  </a:cubicBezTo>
                  <a:cubicBezTo>
                    <a:pt x="20980" y="80650"/>
                    <a:pt x="18575" y="75828"/>
                    <a:pt x="19110" y="72732"/>
                  </a:cubicBezTo>
                  <a:cubicBezTo>
                    <a:pt x="19444" y="70807"/>
                    <a:pt x="18326" y="69674"/>
                    <a:pt x="16918" y="69674"/>
                  </a:cubicBezTo>
                  <a:cubicBezTo>
                    <a:pt x="16062" y="69674"/>
                    <a:pt x="15099" y="70092"/>
                    <a:pt x="14288" y="71006"/>
                  </a:cubicBezTo>
                  <a:cubicBezTo>
                    <a:pt x="13365" y="72042"/>
                    <a:pt x="12590" y="72731"/>
                    <a:pt x="11921" y="72731"/>
                  </a:cubicBezTo>
                  <a:cubicBezTo>
                    <a:pt x="11037" y="72731"/>
                    <a:pt x="10338" y="71527"/>
                    <a:pt x="9728" y="68327"/>
                  </a:cubicBezTo>
                  <a:cubicBezTo>
                    <a:pt x="8657" y="62695"/>
                    <a:pt x="14824" y="61898"/>
                    <a:pt x="18039" y="60552"/>
                  </a:cubicBezTo>
                  <a:cubicBezTo>
                    <a:pt x="18687" y="60284"/>
                    <a:pt x="19269" y="60167"/>
                    <a:pt x="19804" y="60167"/>
                  </a:cubicBezTo>
                  <a:cubicBezTo>
                    <a:pt x="21923" y="60167"/>
                    <a:pt x="23293" y="62003"/>
                    <a:pt x="25004" y="63505"/>
                  </a:cubicBezTo>
                  <a:cubicBezTo>
                    <a:pt x="25417" y="63865"/>
                    <a:pt x="25740" y="64037"/>
                    <a:pt x="25996" y="64037"/>
                  </a:cubicBezTo>
                  <a:cubicBezTo>
                    <a:pt x="27072" y="64037"/>
                    <a:pt x="26976" y="61024"/>
                    <a:pt x="27409" y="56266"/>
                  </a:cubicBezTo>
                  <a:cubicBezTo>
                    <a:pt x="27945" y="50373"/>
                    <a:pt x="37327" y="39121"/>
                    <a:pt x="40280" y="33632"/>
                  </a:cubicBezTo>
                  <a:cubicBezTo>
                    <a:pt x="43221" y="28156"/>
                    <a:pt x="46435" y="26262"/>
                    <a:pt x="47233" y="23322"/>
                  </a:cubicBezTo>
                  <a:cubicBezTo>
                    <a:pt x="47569" y="22077"/>
                    <a:pt x="48908" y="21596"/>
                    <a:pt x="50746" y="21596"/>
                  </a:cubicBezTo>
                  <a:cubicBezTo>
                    <a:pt x="53268" y="21596"/>
                    <a:pt x="56730" y="22502"/>
                    <a:pt x="59830" y="23584"/>
                  </a:cubicBezTo>
                  <a:cubicBezTo>
                    <a:pt x="60889" y="23955"/>
                    <a:pt x="61728" y="24117"/>
                    <a:pt x="62376" y="24117"/>
                  </a:cubicBezTo>
                  <a:cubicBezTo>
                    <a:pt x="65006" y="24117"/>
                    <a:pt x="64490" y="21447"/>
                    <a:pt x="62771" y="19297"/>
                  </a:cubicBezTo>
                  <a:cubicBezTo>
                    <a:pt x="60628" y="16618"/>
                    <a:pt x="58758" y="15821"/>
                    <a:pt x="60901" y="13939"/>
                  </a:cubicBezTo>
                  <a:cubicBezTo>
                    <a:pt x="63044" y="12070"/>
                    <a:pt x="60366" y="10463"/>
                    <a:pt x="58222" y="7772"/>
                  </a:cubicBezTo>
                  <a:cubicBezTo>
                    <a:pt x="56079" y="5105"/>
                    <a:pt x="56079" y="1355"/>
                    <a:pt x="55282" y="176"/>
                  </a:cubicBezTo>
                  <a:cubicBezTo>
                    <a:pt x="55198" y="55"/>
                    <a:pt x="55088" y="0"/>
                    <a:pt x="5495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6042;p88">
              <a:extLst>
                <a:ext uri="{FF2B5EF4-FFF2-40B4-BE49-F238E27FC236}">
                  <a16:creationId xmlns:a16="http://schemas.microsoft.com/office/drawing/2014/main" id="{FA5310CD-B454-9FFB-6097-D4B922AB424B}"/>
                </a:ext>
              </a:extLst>
            </p:cNvPr>
            <p:cNvSpPr/>
            <p:nvPr/>
          </p:nvSpPr>
          <p:spPr>
            <a:xfrm>
              <a:off x="-7055649" y="-674352"/>
              <a:ext cx="412274" cy="360549"/>
            </a:xfrm>
            <a:custGeom>
              <a:avLst/>
              <a:gdLst/>
              <a:ahLst/>
              <a:cxnLst/>
              <a:rect l="l" t="t" r="r" b="b"/>
              <a:pathLst>
                <a:path w="16491" h="14422" extrusionOk="0">
                  <a:moveTo>
                    <a:pt x="16490" y="0"/>
                  </a:moveTo>
                  <a:lnTo>
                    <a:pt x="16490" y="0"/>
                  </a:lnTo>
                  <a:cubicBezTo>
                    <a:pt x="10835" y="1238"/>
                    <a:pt x="5322" y="2881"/>
                    <a:pt x="0" y="4882"/>
                  </a:cubicBezTo>
                  <a:cubicBezTo>
                    <a:pt x="1608" y="6763"/>
                    <a:pt x="2941" y="7834"/>
                    <a:pt x="4822" y="11049"/>
                  </a:cubicBezTo>
                  <a:cubicBezTo>
                    <a:pt x="5878" y="12864"/>
                    <a:pt x="7450" y="14421"/>
                    <a:pt x="8955" y="14421"/>
                  </a:cubicBezTo>
                  <a:cubicBezTo>
                    <a:pt x="10115" y="14421"/>
                    <a:pt x="11236" y="13496"/>
                    <a:pt x="12049" y="11049"/>
                  </a:cubicBezTo>
                  <a:cubicBezTo>
                    <a:pt x="13919" y="5453"/>
                    <a:pt x="16467" y="60"/>
                    <a:pt x="1649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6043;p88">
              <a:extLst>
                <a:ext uri="{FF2B5EF4-FFF2-40B4-BE49-F238E27FC236}">
                  <a16:creationId xmlns:a16="http://schemas.microsoft.com/office/drawing/2014/main" id="{F8EA7777-1217-142D-A88C-D0F8C6D60A87}"/>
                </a:ext>
              </a:extLst>
            </p:cNvPr>
            <p:cNvSpPr/>
            <p:nvPr/>
          </p:nvSpPr>
          <p:spPr>
            <a:xfrm>
              <a:off x="-3914502" y="2667324"/>
              <a:ext cx="390299" cy="705601"/>
            </a:xfrm>
            <a:custGeom>
              <a:avLst/>
              <a:gdLst/>
              <a:ahLst/>
              <a:cxnLst/>
              <a:rect l="l" t="t" r="r" b="b"/>
              <a:pathLst>
                <a:path w="15612" h="28224" extrusionOk="0">
                  <a:moveTo>
                    <a:pt x="14768" y="0"/>
                  </a:moveTo>
                  <a:cubicBezTo>
                    <a:pt x="14585" y="0"/>
                    <a:pt x="14314" y="192"/>
                    <a:pt x="13931" y="624"/>
                  </a:cubicBezTo>
                  <a:cubicBezTo>
                    <a:pt x="11788" y="3029"/>
                    <a:pt x="6692" y="7589"/>
                    <a:pt x="6692" y="11065"/>
                  </a:cubicBezTo>
                  <a:lnTo>
                    <a:pt x="6692" y="14554"/>
                  </a:lnTo>
                  <a:cubicBezTo>
                    <a:pt x="4549" y="18566"/>
                    <a:pt x="1" y="23662"/>
                    <a:pt x="1072" y="26341"/>
                  </a:cubicBezTo>
                  <a:cubicBezTo>
                    <a:pt x="1542" y="27514"/>
                    <a:pt x="2061" y="28224"/>
                    <a:pt x="2767" y="28224"/>
                  </a:cubicBezTo>
                  <a:cubicBezTo>
                    <a:pt x="3673" y="28224"/>
                    <a:pt x="4885" y="27055"/>
                    <a:pt x="6692" y="24198"/>
                  </a:cubicBezTo>
                  <a:cubicBezTo>
                    <a:pt x="9907" y="19102"/>
                    <a:pt x="13122" y="11875"/>
                    <a:pt x="13931" y="7589"/>
                  </a:cubicBezTo>
                  <a:cubicBezTo>
                    <a:pt x="14587" y="4068"/>
                    <a:pt x="15611" y="0"/>
                    <a:pt x="1476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6044;p88">
              <a:extLst>
                <a:ext uri="{FF2B5EF4-FFF2-40B4-BE49-F238E27FC236}">
                  <a16:creationId xmlns:a16="http://schemas.microsoft.com/office/drawing/2014/main" id="{D88B9F28-C39F-A162-2903-B4BB3D9A566F}"/>
                </a:ext>
              </a:extLst>
            </p:cNvPr>
            <p:cNvSpPr/>
            <p:nvPr/>
          </p:nvSpPr>
          <p:spPr>
            <a:xfrm>
              <a:off x="-6000477" y="4933325"/>
              <a:ext cx="1227876" cy="284424"/>
            </a:xfrm>
            <a:custGeom>
              <a:avLst/>
              <a:gdLst/>
              <a:ahLst/>
              <a:cxnLst/>
              <a:rect l="l" t="t" r="r" b="b"/>
              <a:pathLst>
                <a:path w="49115" h="11377" extrusionOk="0">
                  <a:moveTo>
                    <a:pt x="45832" y="1"/>
                  </a:moveTo>
                  <a:cubicBezTo>
                    <a:pt x="42318" y="1"/>
                    <a:pt x="38332" y="1976"/>
                    <a:pt x="33886" y="2209"/>
                  </a:cubicBezTo>
                  <a:cubicBezTo>
                    <a:pt x="27731" y="2531"/>
                    <a:pt x="19956" y="2697"/>
                    <a:pt x="13526" y="5912"/>
                  </a:cubicBezTo>
                  <a:cubicBezTo>
                    <a:pt x="7097" y="9127"/>
                    <a:pt x="6835" y="8853"/>
                    <a:pt x="942" y="10996"/>
                  </a:cubicBezTo>
                  <a:cubicBezTo>
                    <a:pt x="596" y="11127"/>
                    <a:pt x="287" y="11246"/>
                    <a:pt x="1" y="11377"/>
                  </a:cubicBezTo>
                  <a:cubicBezTo>
                    <a:pt x="17503" y="11353"/>
                    <a:pt x="34136" y="7555"/>
                    <a:pt x="49114" y="757"/>
                  </a:cubicBezTo>
                  <a:cubicBezTo>
                    <a:pt x="48070" y="210"/>
                    <a:pt x="46976" y="1"/>
                    <a:pt x="4583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6045;p88">
              <a:extLst>
                <a:ext uri="{FF2B5EF4-FFF2-40B4-BE49-F238E27FC236}">
                  <a16:creationId xmlns:a16="http://schemas.microsoft.com/office/drawing/2014/main" id="{C6DEC149-6BFC-A755-7EC5-6524F6DCB940}"/>
                </a:ext>
              </a:extLst>
            </p:cNvPr>
            <p:cNvSpPr/>
            <p:nvPr/>
          </p:nvSpPr>
          <p:spPr>
            <a:xfrm>
              <a:off x="-8560303" y="409598"/>
              <a:ext cx="1719277" cy="2347751"/>
            </a:xfrm>
            <a:custGeom>
              <a:avLst/>
              <a:gdLst/>
              <a:ahLst/>
              <a:cxnLst/>
              <a:rect l="l" t="t" r="r" b="b"/>
              <a:pathLst>
                <a:path w="68771" h="93910" extrusionOk="0">
                  <a:moveTo>
                    <a:pt x="21554" y="1"/>
                  </a:moveTo>
                  <a:cubicBezTo>
                    <a:pt x="18135" y="1"/>
                    <a:pt x="14648" y="1255"/>
                    <a:pt x="14085" y="2303"/>
                  </a:cubicBezTo>
                  <a:cubicBezTo>
                    <a:pt x="13145" y="4077"/>
                    <a:pt x="10775" y="12125"/>
                    <a:pt x="10775" y="12125"/>
                  </a:cubicBezTo>
                  <a:cubicBezTo>
                    <a:pt x="0" y="25270"/>
                    <a:pt x="0" y="30949"/>
                    <a:pt x="0" y="30949"/>
                  </a:cubicBezTo>
                  <a:cubicBezTo>
                    <a:pt x="953" y="38283"/>
                    <a:pt x="21539" y="56559"/>
                    <a:pt x="21539" y="56559"/>
                  </a:cubicBezTo>
                  <a:lnTo>
                    <a:pt x="20241" y="93909"/>
                  </a:lnTo>
                  <a:lnTo>
                    <a:pt x="58353" y="93909"/>
                  </a:lnTo>
                  <a:lnTo>
                    <a:pt x="57519" y="58643"/>
                  </a:lnTo>
                  <a:cubicBezTo>
                    <a:pt x="61782" y="57809"/>
                    <a:pt x="66520" y="44082"/>
                    <a:pt x="67580" y="39938"/>
                  </a:cubicBezTo>
                  <a:cubicBezTo>
                    <a:pt x="68652" y="35807"/>
                    <a:pt x="68771" y="17102"/>
                    <a:pt x="66044" y="11899"/>
                  </a:cubicBezTo>
                  <a:cubicBezTo>
                    <a:pt x="63978" y="7947"/>
                    <a:pt x="58589" y="7469"/>
                    <a:pt x="56100" y="7469"/>
                  </a:cubicBezTo>
                  <a:cubicBezTo>
                    <a:pt x="55304" y="7469"/>
                    <a:pt x="54805" y="7517"/>
                    <a:pt x="54805" y="7517"/>
                  </a:cubicBezTo>
                  <a:cubicBezTo>
                    <a:pt x="51344" y="3871"/>
                    <a:pt x="48078" y="2999"/>
                    <a:pt x="45746" y="2999"/>
                  </a:cubicBezTo>
                  <a:cubicBezTo>
                    <a:pt x="43609" y="2999"/>
                    <a:pt x="42255" y="3731"/>
                    <a:pt x="42255" y="3731"/>
                  </a:cubicBezTo>
                  <a:cubicBezTo>
                    <a:pt x="39753" y="1419"/>
                    <a:pt x="36911" y="723"/>
                    <a:pt x="34399" y="723"/>
                  </a:cubicBezTo>
                  <a:cubicBezTo>
                    <a:pt x="30613" y="723"/>
                    <a:pt x="27575" y="2303"/>
                    <a:pt x="27575" y="2303"/>
                  </a:cubicBezTo>
                  <a:cubicBezTo>
                    <a:pt x="26268" y="605"/>
                    <a:pt x="23927" y="1"/>
                    <a:pt x="21554" y="1"/>
                  </a:cubicBezTo>
                  <a:close/>
                </a:path>
              </a:pathLst>
            </a:custGeom>
            <a:solidFill>
              <a:srgbClr val="F8A4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6046;p88">
              <a:extLst>
                <a:ext uri="{FF2B5EF4-FFF2-40B4-BE49-F238E27FC236}">
                  <a16:creationId xmlns:a16="http://schemas.microsoft.com/office/drawing/2014/main" id="{70F351E2-BB80-DD09-A0E7-39190F976469}"/>
                </a:ext>
              </a:extLst>
            </p:cNvPr>
            <p:cNvSpPr/>
            <p:nvPr/>
          </p:nvSpPr>
          <p:spPr>
            <a:xfrm>
              <a:off x="-8296552" y="470501"/>
              <a:ext cx="1322958" cy="705621"/>
            </a:xfrm>
            <a:custGeom>
              <a:avLst/>
              <a:gdLst/>
              <a:ahLst/>
              <a:cxnLst/>
              <a:rect l="l" t="t" r="r" b="b"/>
              <a:pathLst>
                <a:path w="54696" h="29026" extrusionOk="0">
                  <a:moveTo>
                    <a:pt x="18842" y="1"/>
                  </a:moveTo>
                  <a:cubicBezTo>
                    <a:pt x="18547" y="1"/>
                    <a:pt x="18252" y="191"/>
                    <a:pt x="18252" y="572"/>
                  </a:cubicBezTo>
                  <a:lnTo>
                    <a:pt x="18252" y="11050"/>
                  </a:lnTo>
                  <a:cubicBezTo>
                    <a:pt x="16716" y="10859"/>
                    <a:pt x="15157" y="10752"/>
                    <a:pt x="13645" y="10633"/>
                  </a:cubicBezTo>
                  <a:cubicBezTo>
                    <a:pt x="11692" y="10466"/>
                    <a:pt x="9751" y="10324"/>
                    <a:pt x="7799" y="10193"/>
                  </a:cubicBezTo>
                  <a:cubicBezTo>
                    <a:pt x="7334" y="8549"/>
                    <a:pt x="6858" y="6906"/>
                    <a:pt x="6394" y="5263"/>
                  </a:cubicBezTo>
                  <a:cubicBezTo>
                    <a:pt x="6309" y="4975"/>
                    <a:pt x="6078" y="4850"/>
                    <a:pt x="5843" y="4850"/>
                  </a:cubicBezTo>
                  <a:cubicBezTo>
                    <a:pt x="5486" y="4850"/>
                    <a:pt x="5121" y="5139"/>
                    <a:pt x="5251" y="5585"/>
                  </a:cubicBezTo>
                  <a:cubicBezTo>
                    <a:pt x="5679" y="7097"/>
                    <a:pt x="6108" y="8609"/>
                    <a:pt x="6549" y="10121"/>
                  </a:cubicBezTo>
                  <a:cubicBezTo>
                    <a:pt x="4632" y="10002"/>
                    <a:pt x="2715" y="9895"/>
                    <a:pt x="798" y="9800"/>
                  </a:cubicBezTo>
                  <a:cubicBezTo>
                    <a:pt x="786" y="9799"/>
                    <a:pt x="774" y="9799"/>
                    <a:pt x="763" y="9799"/>
                  </a:cubicBezTo>
                  <a:cubicBezTo>
                    <a:pt x="0" y="9799"/>
                    <a:pt x="12" y="10943"/>
                    <a:pt x="798" y="10990"/>
                  </a:cubicBezTo>
                  <a:cubicBezTo>
                    <a:pt x="3715" y="11121"/>
                    <a:pt x="6620" y="11300"/>
                    <a:pt x="9525" y="11502"/>
                  </a:cubicBezTo>
                  <a:cubicBezTo>
                    <a:pt x="12466" y="11705"/>
                    <a:pt x="15609" y="11764"/>
                    <a:pt x="18598" y="12240"/>
                  </a:cubicBezTo>
                  <a:cubicBezTo>
                    <a:pt x="18681" y="12276"/>
                    <a:pt x="18776" y="12288"/>
                    <a:pt x="18871" y="12288"/>
                  </a:cubicBezTo>
                  <a:cubicBezTo>
                    <a:pt x="19645" y="12419"/>
                    <a:pt x="20407" y="12562"/>
                    <a:pt x="21157" y="12764"/>
                  </a:cubicBezTo>
                  <a:cubicBezTo>
                    <a:pt x="22110" y="13014"/>
                    <a:pt x="21908" y="14872"/>
                    <a:pt x="21884" y="15574"/>
                  </a:cubicBezTo>
                  <a:cubicBezTo>
                    <a:pt x="21800" y="17753"/>
                    <a:pt x="20860" y="19884"/>
                    <a:pt x="19407" y="21563"/>
                  </a:cubicBezTo>
                  <a:cubicBezTo>
                    <a:pt x="17584" y="23682"/>
                    <a:pt x="14277" y="25066"/>
                    <a:pt x="11172" y="25066"/>
                  </a:cubicBezTo>
                  <a:cubicBezTo>
                    <a:pt x="8904" y="25066"/>
                    <a:pt x="6743" y="24328"/>
                    <a:pt x="5346" y="22599"/>
                  </a:cubicBezTo>
                  <a:cubicBezTo>
                    <a:pt x="5205" y="22423"/>
                    <a:pt x="5011" y="22350"/>
                    <a:pt x="4819" y="22350"/>
                  </a:cubicBezTo>
                  <a:cubicBezTo>
                    <a:pt x="4362" y="22350"/>
                    <a:pt x="3922" y="22766"/>
                    <a:pt x="4274" y="23194"/>
                  </a:cubicBezTo>
                  <a:cubicBezTo>
                    <a:pt x="5986" y="25320"/>
                    <a:pt x="8522" y="26198"/>
                    <a:pt x="11147" y="26198"/>
                  </a:cubicBezTo>
                  <a:cubicBezTo>
                    <a:pt x="13579" y="26198"/>
                    <a:pt x="16087" y="25444"/>
                    <a:pt x="18086" y="24230"/>
                  </a:cubicBezTo>
                  <a:cubicBezTo>
                    <a:pt x="19995" y="26588"/>
                    <a:pt x="22395" y="27771"/>
                    <a:pt x="25037" y="27771"/>
                  </a:cubicBezTo>
                  <a:cubicBezTo>
                    <a:pt x="26383" y="27771"/>
                    <a:pt x="27791" y="27464"/>
                    <a:pt x="29230" y="26849"/>
                  </a:cubicBezTo>
                  <a:cubicBezTo>
                    <a:pt x="29516" y="26730"/>
                    <a:pt x="30016" y="26540"/>
                    <a:pt x="30409" y="26290"/>
                  </a:cubicBezTo>
                  <a:cubicBezTo>
                    <a:pt x="32240" y="27882"/>
                    <a:pt x="34366" y="29004"/>
                    <a:pt x="36544" y="29004"/>
                  </a:cubicBezTo>
                  <a:cubicBezTo>
                    <a:pt x="37835" y="29004"/>
                    <a:pt x="39145" y="28609"/>
                    <a:pt x="40422" y="27683"/>
                  </a:cubicBezTo>
                  <a:cubicBezTo>
                    <a:pt x="40791" y="27421"/>
                    <a:pt x="41065" y="27159"/>
                    <a:pt x="41291" y="26897"/>
                  </a:cubicBezTo>
                  <a:cubicBezTo>
                    <a:pt x="42255" y="27957"/>
                    <a:pt x="43625" y="28600"/>
                    <a:pt x="45006" y="28885"/>
                  </a:cubicBezTo>
                  <a:cubicBezTo>
                    <a:pt x="45433" y="28971"/>
                    <a:pt x="45996" y="29026"/>
                    <a:pt x="46605" y="29026"/>
                  </a:cubicBezTo>
                  <a:cubicBezTo>
                    <a:pt x="48354" y="29026"/>
                    <a:pt x="50487" y="28578"/>
                    <a:pt x="50911" y="27147"/>
                  </a:cubicBezTo>
                  <a:cubicBezTo>
                    <a:pt x="52126" y="23063"/>
                    <a:pt x="53340" y="18979"/>
                    <a:pt x="54566" y="14884"/>
                  </a:cubicBezTo>
                  <a:cubicBezTo>
                    <a:pt x="54696" y="14446"/>
                    <a:pt x="54331" y="14155"/>
                    <a:pt x="53975" y="14155"/>
                  </a:cubicBezTo>
                  <a:cubicBezTo>
                    <a:pt x="53740" y="14155"/>
                    <a:pt x="53509" y="14281"/>
                    <a:pt x="53423" y="14574"/>
                  </a:cubicBezTo>
                  <a:cubicBezTo>
                    <a:pt x="52435" y="17884"/>
                    <a:pt x="51447" y="21206"/>
                    <a:pt x="50459" y="24516"/>
                  </a:cubicBezTo>
                  <a:cubicBezTo>
                    <a:pt x="50256" y="25230"/>
                    <a:pt x="50042" y="25933"/>
                    <a:pt x="49840" y="26635"/>
                  </a:cubicBezTo>
                  <a:cubicBezTo>
                    <a:pt x="49554" y="27588"/>
                    <a:pt x="48947" y="27349"/>
                    <a:pt x="47899" y="27623"/>
                  </a:cubicBezTo>
                  <a:cubicBezTo>
                    <a:pt x="47409" y="27752"/>
                    <a:pt x="46881" y="27818"/>
                    <a:pt x="46345" y="27818"/>
                  </a:cubicBezTo>
                  <a:cubicBezTo>
                    <a:pt x="44654" y="27818"/>
                    <a:pt x="42874" y="27167"/>
                    <a:pt x="41898" y="25802"/>
                  </a:cubicBezTo>
                  <a:cubicBezTo>
                    <a:pt x="42124" y="25147"/>
                    <a:pt x="42184" y="24409"/>
                    <a:pt x="42339" y="23456"/>
                  </a:cubicBezTo>
                  <a:cubicBezTo>
                    <a:pt x="42946" y="19706"/>
                    <a:pt x="43565" y="15967"/>
                    <a:pt x="44172" y="12229"/>
                  </a:cubicBezTo>
                  <a:cubicBezTo>
                    <a:pt x="44351" y="11121"/>
                    <a:pt x="44529" y="10026"/>
                    <a:pt x="44708" y="8919"/>
                  </a:cubicBezTo>
                  <a:cubicBezTo>
                    <a:pt x="44827" y="8204"/>
                    <a:pt x="46053" y="6859"/>
                    <a:pt x="46565" y="6073"/>
                  </a:cubicBezTo>
                  <a:cubicBezTo>
                    <a:pt x="46865" y="5632"/>
                    <a:pt x="46455" y="5209"/>
                    <a:pt x="46039" y="5209"/>
                  </a:cubicBezTo>
                  <a:cubicBezTo>
                    <a:pt x="45860" y="5209"/>
                    <a:pt x="45679" y="5288"/>
                    <a:pt x="45553" y="5478"/>
                  </a:cubicBezTo>
                  <a:cubicBezTo>
                    <a:pt x="44494" y="7061"/>
                    <a:pt x="43648" y="8097"/>
                    <a:pt x="43363" y="9931"/>
                  </a:cubicBezTo>
                  <a:cubicBezTo>
                    <a:pt x="42863" y="12955"/>
                    <a:pt x="42363" y="15979"/>
                    <a:pt x="41874" y="19015"/>
                  </a:cubicBezTo>
                  <a:cubicBezTo>
                    <a:pt x="41505" y="21277"/>
                    <a:pt x="41136" y="23528"/>
                    <a:pt x="40767" y="25790"/>
                  </a:cubicBezTo>
                  <a:cubicBezTo>
                    <a:pt x="40774" y="25744"/>
                    <a:pt x="40777" y="25723"/>
                    <a:pt x="40771" y="25723"/>
                  </a:cubicBezTo>
                  <a:lnTo>
                    <a:pt x="40771" y="25723"/>
                  </a:lnTo>
                  <a:cubicBezTo>
                    <a:pt x="40758" y="25723"/>
                    <a:pt x="40697" y="25843"/>
                    <a:pt x="40529" y="26028"/>
                  </a:cubicBezTo>
                  <a:cubicBezTo>
                    <a:pt x="40065" y="26516"/>
                    <a:pt x="39517" y="26909"/>
                    <a:pt x="38934" y="27242"/>
                  </a:cubicBezTo>
                  <a:cubicBezTo>
                    <a:pt x="38140" y="27705"/>
                    <a:pt x="37333" y="27901"/>
                    <a:pt x="36537" y="27901"/>
                  </a:cubicBezTo>
                  <a:cubicBezTo>
                    <a:pt x="34526" y="27901"/>
                    <a:pt x="32578" y="26651"/>
                    <a:pt x="31052" y="25278"/>
                  </a:cubicBezTo>
                  <a:cubicBezTo>
                    <a:pt x="31123" y="24313"/>
                    <a:pt x="31194" y="23349"/>
                    <a:pt x="31266" y="22385"/>
                  </a:cubicBezTo>
                  <a:cubicBezTo>
                    <a:pt x="31599" y="18146"/>
                    <a:pt x="31921" y="13919"/>
                    <a:pt x="32242" y="9681"/>
                  </a:cubicBezTo>
                  <a:cubicBezTo>
                    <a:pt x="32349" y="8335"/>
                    <a:pt x="32445" y="6990"/>
                    <a:pt x="32552" y="5644"/>
                  </a:cubicBezTo>
                  <a:cubicBezTo>
                    <a:pt x="32564" y="5406"/>
                    <a:pt x="32576" y="5537"/>
                    <a:pt x="32885" y="4835"/>
                  </a:cubicBezTo>
                  <a:cubicBezTo>
                    <a:pt x="33266" y="3989"/>
                    <a:pt x="33647" y="3132"/>
                    <a:pt x="34028" y="2287"/>
                  </a:cubicBezTo>
                  <a:cubicBezTo>
                    <a:pt x="34240" y="1813"/>
                    <a:pt x="33826" y="1384"/>
                    <a:pt x="33444" y="1384"/>
                  </a:cubicBezTo>
                  <a:cubicBezTo>
                    <a:pt x="33269" y="1384"/>
                    <a:pt x="33101" y="1475"/>
                    <a:pt x="33004" y="1691"/>
                  </a:cubicBezTo>
                  <a:cubicBezTo>
                    <a:pt x="32171" y="3561"/>
                    <a:pt x="31421" y="4990"/>
                    <a:pt x="31266" y="7002"/>
                  </a:cubicBezTo>
                  <a:cubicBezTo>
                    <a:pt x="30992" y="10609"/>
                    <a:pt x="30706" y="14205"/>
                    <a:pt x="30432" y="17813"/>
                  </a:cubicBezTo>
                  <a:cubicBezTo>
                    <a:pt x="30254" y="20253"/>
                    <a:pt x="30063" y="22694"/>
                    <a:pt x="29873" y="25135"/>
                  </a:cubicBezTo>
                  <a:cubicBezTo>
                    <a:pt x="29801" y="25194"/>
                    <a:pt x="29682" y="25302"/>
                    <a:pt x="29432" y="25433"/>
                  </a:cubicBezTo>
                  <a:cubicBezTo>
                    <a:pt x="28647" y="25873"/>
                    <a:pt x="27789" y="26171"/>
                    <a:pt x="26920" y="26409"/>
                  </a:cubicBezTo>
                  <a:cubicBezTo>
                    <a:pt x="26258" y="26590"/>
                    <a:pt x="25612" y="26676"/>
                    <a:pt x="24987" y="26676"/>
                  </a:cubicBezTo>
                  <a:cubicBezTo>
                    <a:pt x="22652" y="26676"/>
                    <a:pt x="20599" y="25479"/>
                    <a:pt x="19050" y="23563"/>
                  </a:cubicBezTo>
                  <a:cubicBezTo>
                    <a:pt x="22134" y="21146"/>
                    <a:pt x="23848" y="16812"/>
                    <a:pt x="22920" y="13133"/>
                  </a:cubicBezTo>
                  <a:cubicBezTo>
                    <a:pt x="22646" y="12026"/>
                    <a:pt x="21908" y="11693"/>
                    <a:pt x="20812" y="11467"/>
                  </a:cubicBezTo>
                  <a:cubicBezTo>
                    <a:pt x="20348" y="11371"/>
                    <a:pt x="19895" y="11288"/>
                    <a:pt x="19431" y="11216"/>
                  </a:cubicBezTo>
                  <a:lnTo>
                    <a:pt x="19431" y="572"/>
                  </a:lnTo>
                  <a:cubicBezTo>
                    <a:pt x="19431" y="191"/>
                    <a:pt x="19136" y="1"/>
                    <a:pt x="18842" y="1"/>
                  </a:cubicBezTo>
                  <a:close/>
                </a:path>
              </a:pathLst>
            </a:custGeom>
            <a:solidFill>
              <a:srgbClr val="EA80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6047;p88">
              <a:extLst>
                <a:ext uri="{FF2B5EF4-FFF2-40B4-BE49-F238E27FC236}">
                  <a16:creationId xmlns:a16="http://schemas.microsoft.com/office/drawing/2014/main" id="{E21F8E25-9B34-CE53-FA6C-DA3D00A635C5}"/>
                </a:ext>
              </a:extLst>
            </p:cNvPr>
            <p:cNvSpPr/>
            <p:nvPr/>
          </p:nvSpPr>
          <p:spPr>
            <a:xfrm>
              <a:off x="-8185251" y="2054850"/>
              <a:ext cx="1182299" cy="1822275"/>
            </a:xfrm>
            <a:custGeom>
              <a:avLst/>
              <a:gdLst/>
              <a:ahLst/>
              <a:cxnLst/>
              <a:rect l="l" t="t" r="r" b="b"/>
              <a:pathLst>
                <a:path w="47292" h="72891" extrusionOk="0">
                  <a:moveTo>
                    <a:pt x="0" y="0"/>
                  </a:moveTo>
                  <a:lnTo>
                    <a:pt x="0" y="72890"/>
                  </a:lnTo>
                  <a:lnTo>
                    <a:pt x="47292" y="72890"/>
                  </a:lnTo>
                  <a:lnTo>
                    <a:pt x="4729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6048;p88">
              <a:extLst>
                <a:ext uri="{FF2B5EF4-FFF2-40B4-BE49-F238E27FC236}">
                  <a16:creationId xmlns:a16="http://schemas.microsoft.com/office/drawing/2014/main" id="{2F920A60-66C7-8B69-02BB-2729A587917B}"/>
                </a:ext>
              </a:extLst>
            </p:cNvPr>
            <p:cNvSpPr/>
            <p:nvPr/>
          </p:nvSpPr>
          <p:spPr>
            <a:xfrm>
              <a:off x="-8185251" y="2054850"/>
              <a:ext cx="1182299" cy="426549"/>
            </a:xfrm>
            <a:custGeom>
              <a:avLst/>
              <a:gdLst/>
              <a:ahLst/>
              <a:cxnLst/>
              <a:rect l="l" t="t" r="r" b="b"/>
              <a:pathLst>
                <a:path w="47292" h="17062" extrusionOk="0">
                  <a:moveTo>
                    <a:pt x="0" y="0"/>
                  </a:moveTo>
                  <a:lnTo>
                    <a:pt x="0" y="17062"/>
                  </a:lnTo>
                  <a:lnTo>
                    <a:pt x="47292" y="17062"/>
                  </a:lnTo>
                  <a:lnTo>
                    <a:pt x="47292"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6049;p88">
              <a:extLst>
                <a:ext uri="{FF2B5EF4-FFF2-40B4-BE49-F238E27FC236}">
                  <a16:creationId xmlns:a16="http://schemas.microsoft.com/office/drawing/2014/main" id="{2A454E7A-46E3-CDA0-039B-2A7C512A9956}"/>
                </a:ext>
              </a:extLst>
            </p:cNvPr>
            <p:cNvSpPr/>
            <p:nvPr/>
          </p:nvSpPr>
          <p:spPr>
            <a:xfrm>
              <a:off x="-6976477" y="364351"/>
              <a:ext cx="1718973" cy="3239826"/>
            </a:xfrm>
            <a:custGeom>
              <a:avLst/>
              <a:gdLst/>
              <a:ahLst/>
              <a:cxnLst/>
              <a:rect l="l" t="t" r="r" b="b"/>
              <a:pathLst>
                <a:path w="68759" h="129593" extrusionOk="0">
                  <a:moveTo>
                    <a:pt x="21546" y="1"/>
                  </a:moveTo>
                  <a:cubicBezTo>
                    <a:pt x="18125" y="1"/>
                    <a:pt x="14641" y="1256"/>
                    <a:pt x="14085" y="2303"/>
                  </a:cubicBezTo>
                  <a:cubicBezTo>
                    <a:pt x="13133" y="4077"/>
                    <a:pt x="10764" y="12125"/>
                    <a:pt x="10764" y="12125"/>
                  </a:cubicBezTo>
                  <a:cubicBezTo>
                    <a:pt x="0" y="25270"/>
                    <a:pt x="0" y="30949"/>
                    <a:pt x="0" y="30949"/>
                  </a:cubicBezTo>
                  <a:cubicBezTo>
                    <a:pt x="941" y="38283"/>
                    <a:pt x="21539" y="56559"/>
                    <a:pt x="21539" y="56559"/>
                  </a:cubicBezTo>
                  <a:lnTo>
                    <a:pt x="20241" y="129592"/>
                  </a:lnTo>
                  <a:lnTo>
                    <a:pt x="58341" y="129592"/>
                  </a:lnTo>
                  <a:lnTo>
                    <a:pt x="57519" y="58643"/>
                  </a:lnTo>
                  <a:cubicBezTo>
                    <a:pt x="61782" y="57810"/>
                    <a:pt x="66509" y="44082"/>
                    <a:pt x="67580" y="39938"/>
                  </a:cubicBezTo>
                  <a:cubicBezTo>
                    <a:pt x="68640" y="35795"/>
                    <a:pt x="68759" y="17102"/>
                    <a:pt x="66044" y="11887"/>
                  </a:cubicBezTo>
                  <a:cubicBezTo>
                    <a:pt x="63979" y="7947"/>
                    <a:pt x="58588" y="7469"/>
                    <a:pt x="56094" y="7469"/>
                  </a:cubicBezTo>
                  <a:cubicBezTo>
                    <a:pt x="55295" y="7469"/>
                    <a:pt x="54793" y="7518"/>
                    <a:pt x="54793" y="7518"/>
                  </a:cubicBezTo>
                  <a:cubicBezTo>
                    <a:pt x="51326" y="3865"/>
                    <a:pt x="48055" y="2993"/>
                    <a:pt x="45722" y="2993"/>
                  </a:cubicBezTo>
                  <a:cubicBezTo>
                    <a:pt x="43592" y="2993"/>
                    <a:pt x="42244" y="3720"/>
                    <a:pt x="42244" y="3720"/>
                  </a:cubicBezTo>
                  <a:cubicBezTo>
                    <a:pt x="39750" y="1411"/>
                    <a:pt x="36916" y="716"/>
                    <a:pt x="34409" y="716"/>
                  </a:cubicBezTo>
                  <a:cubicBezTo>
                    <a:pt x="30619" y="716"/>
                    <a:pt x="27575" y="2303"/>
                    <a:pt x="27575" y="2303"/>
                  </a:cubicBezTo>
                  <a:cubicBezTo>
                    <a:pt x="26263" y="605"/>
                    <a:pt x="23920" y="1"/>
                    <a:pt x="21546" y="1"/>
                  </a:cubicBezTo>
                  <a:close/>
                </a:path>
              </a:pathLst>
            </a:custGeom>
            <a:solidFill>
              <a:srgbClr val="B253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6050;p88">
              <a:extLst>
                <a:ext uri="{FF2B5EF4-FFF2-40B4-BE49-F238E27FC236}">
                  <a16:creationId xmlns:a16="http://schemas.microsoft.com/office/drawing/2014/main" id="{8DB86157-734A-741C-093D-34EB769C74B7}"/>
                </a:ext>
              </a:extLst>
            </p:cNvPr>
            <p:cNvSpPr/>
            <p:nvPr/>
          </p:nvSpPr>
          <p:spPr>
            <a:xfrm>
              <a:off x="-6597575" y="2499848"/>
              <a:ext cx="1182025" cy="1557352"/>
            </a:xfrm>
            <a:custGeom>
              <a:avLst/>
              <a:gdLst/>
              <a:ahLst/>
              <a:cxnLst/>
              <a:rect l="l" t="t" r="r" b="b"/>
              <a:pathLst>
                <a:path w="47281" h="62294" extrusionOk="0">
                  <a:moveTo>
                    <a:pt x="1" y="0"/>
                  </a:moveTo>
                  <a:lnTo>
                    <a:pt x="1" y="62294"/>
                  </a:lnTo>
                  <a:lnTo>
                    <a:pt x="47281" y="62294"/>
                  </a:lnTo>
                  <a:lnTo>
                    <a:pt x="47281" y="0"/>
                  </a:lnTo>
                  <a:close/>
                </a:path>
              </a:pathLst>
            </a:custGeom>
            <a:solidFill>
              <a:srgbClr val="001E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6051;p88">
              <a:extLst>
                <a:ext uri="{FF2B5EF4-FFF2-40B4-BE49-F238E27FC236}">
                  <a16:creationId xmlns:a16="http://schemas.microsoft.com/office/drawing/2014/main" id="{FA70810E-C348-96E6-FDA4-5A6846DEDF86}"/>
                </a:ext>
              </a:extLst>
            </p:cNvPr>
            <p:cNvSpPr/>
            <p:nvPr/>
          </p:nvSpPr>
          <p:spPr>
            <a:xfrm>
              <a:off x="-6597575" y="2073299"/>
              <a:ext cx="1182025" cy="426574"/>
            </a:xfrm>
            <a:custGeom>
              <a:avLst/>
              <a:gdLst/>
              <a:ahLst/>
              <a:cxnLst/>
              <a:rect l="l" t="t" r="r" b="b"/>
              <a:pathLst>
                <a:path w="47281" h="17063" extrusionOk="0">
                  <a:moveTo>
                    <a:pt x="1" y="1"/>
                  </a:moveTo>
                  <a:lnTo>
                    <a:pt x="1" y="17062"/>
                  </a:lnTo>
                  <a:lnTo>
                    <a:pt x="47281" y="17062"/>
                  </a:lnTo>
                  <a:lnTo>
                    <a:pt x="47281"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6052;p88">
              <a:extLst>
                <a:ext uri="{FF2B5EF4-FFF2-40B4-BE49-F238E27FC236}">
                  <a16:creationId xmlns:a16="http://schemas.microsoft.com/office/drawing/2014/main" id="{F37250A7-8047-76BB-984A-40DFA546ED36}"/>
                </a:ext>
              </a:extLst>
            </p:cNvPr>
            <p:cNvSpPr/>
            <p:nvPr/>
          </p:nvSpPr>
          <p:spPr>
            <a:xfrm>
              <a:off x="-5392951" y="530750"/>
              <a:ext cx="1719302" cy="2347726"/>
            </a:xfrm>
            <a:custGeom>
              <a:avLst/>
              <a:gdLst/>
              <a:ahLst/>
              <a:cxnLst/>
              <a:rect l="l" t="t" r="r" b="b"/>
              <a:pathLst>
                <a:path w="68772" h="93909" extrusionOk="0">
                  <a:moveTo>
                    <a:pt x="21554" y="1"/>
                  </a:moveTo>
                  <a:cubicBezTo>
                    <a:pt x="18135" y="1"/>
                    <a:pt x="14648" y="1255"/>
                    <a:pt x="14086" y="2302"/>
                  </a:cubicBezTo>
                  <a:cubicBezTo>
                    <a:pt x="13145" y="4076"/>
                    <a:pt x="10776" y="12125"/>
                    <a:pt x="10776" y="12125"/>
                  </a:cubicBezTo>
                  <a:cubicBezTo>
                    <a:pt x="1" y="25258"/>
                    <a:pt x="1" y="30937"/>
                    <a:pt x="1" y="30937"/>
                  </a:cubicBezTo>
                  <a:cubicBezTo>
                    <a:pt x="953" y="38283"/>
                    <a:pt x="21539" y="56547"/>
                    <a:pt x="21539" y="56547"/>
                  </a:cubicBezTo>
                  <a:lnTo>
                    <a:pt x="20241" y="93909"/>
                  </a:lnTo>
                  <a:lnTo>
                    <a:pt x="58353" y="93909"/>
                  </a:lnTo>
                  <a:lnTo>
                    <a:pt x="57520" y="58631"/>
                  </a:lnTo>
                  <a:cubicBezTo>
                    <a:pt x="61782" y="57809"/>
                    <a:pt x="66521" y="44081"/>
                    <a:pt x="67580" y="39938"/>
                  </a:cubicBezTo>
                  <a:cubicBezTo>
                    <a:pt x="68652" y="35795"/>
                    <a:pt x="68771" y="17090"/>
                    <a:pt x="66045" y="11887"/>
                  </a:cubicBezTo>
                  <a:cubicBezTo>
                    <a:pt x="63978" y="7935"/>
                    <a:pt x="58589" y="7457"/>
                    <a:pt x="56100" y="7457"/>
                  </a:cubicBezTo>
                  <a:cubicBezTo>
                    <a:pt x="55304" y="7457"/>
                    <a:pt x="54805" y="7505"/>
                    <a:pt x="54805" y="7505"/>
                  </a:cubicBezTo>
                  <a:cubicBezTo>
                    <a:pt x="51341" y="3861"/>
                    <a:pt x="48073" y="2991"/>
                    <a:pt x="45740" y="2991"/>
                  </a:cubicBezTo>
                  <a:cubicBezTo>
                    <a:pt x="43606" y="2991"/>
                    <a:pt x="42256" y="3719"/>
                    <a:pt x="42256" y="3719"/>
                  </a:cubicBezTo>
                  <a:cubicBezTo>
                    <a:pt x="39757" y="1410"/>
                    <a:pt x="36921" y="716"/>
                    <a:pt x="34412" y="716"/>
                  </a:cubicBezTo>
                  <a:cubicBezTo>
                    <a:pt x="30620" y="716"/>
                    <a:pt x="27575" y="2302"/>
                    <a:pt x="27575" y="2302"/>
                  </a:cubicBezTo>
                  <a:cubicBezTo>
                    <a:pt x="26268" y="605"/>
                    <a:pt x="23928" y="1"/>
                    <a:pt x="21554" y="1"/>
                  </a:cubicBezTo>
                  <a:close/>
                </a:path>
              </a:pathLst>
            </a:custGeom>
            <a:solidFill>
              <a:srgbClr val="F2B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6053;p88">
              <a:extLst>
                <a:ext uri="{FF2B5EF4-FFF2-40B4-BE49-F238E27FC236}">
                  <a16:creationId xmlns:a16="http://schemas.microsoft.com/office/drawing/2014/main" id="{54726F58-370A-87C3-13DA-157CD2646D87}"/>
                </a:ext>
              </a:extLst>
            </p:cNvPr>
            <p:cNvSpPr/>
            <p:nvPr/>
          </p:nvSpPr>
          <p:spPr>
            <a:xfrm>
              <a:off x="-5129101" y="591499"/>
              <a:ext cx="1322983" cy="705596"/>
            </a:xfrm>
            <a:custGeom>
              <a:avLst/>
              <a:gdLst/>
              <a:ahLst/>
              <a:cxnLst/>
              <a:rect l="l" t="t" r="r" b="b"/>
              <a:pathLst>
                <a:path w="54697" h="29031" extrusionOk="0">
                  <a:moveTo>
                    <a:pt x="18842" y="1"/>
                  </a:moveTo>
                  <a:cubicBezTo>
                    <a:pt x="18547" y="1"/>
                    <a:pt x="18253" y="191"/>
                    <a:pt x="18253" y="572"/>
                  </a:cubicBezTo>
                  <a:lnTo>
                    <a:pt x="18253" y="11062"/>
                  </a:lnTo>
                  <a:cubicBezTo>
                    <a:pt x="16717" y="10871"/>
                    <a:pt x="15169" y="10764"/>
                    <a:pt x="13645" y="10633"/>
                  </a:cubicBezTo>
                  <a:cubicBezTo>
                    <a:pt x="11692" y="10466"/>
                    <a:pt x="9752" y="10323"/>
                    <a:pt x="7799" y="10204"/>
                  </a:cubicBezTo>
                  <a:cubicBezTo>
                    <a:pt x="7335" y="8561"/>
                    <a:pt x="6858" y="6918"/>
                    <a:pt x="6394" y="5275"/>
                  </a:cubicBezTo>
                  <a:cubicBezTo>
                    <a:pt x="6309" y="4980"/>
                    <a:pt x="6075" y="4853"/>
                    <a:pt x="5839" y="4853"/>
                  </a:cubicBezTo>
                  <a:cubicBezTo>
                    <a:pt x="5483" y="4853"/>
                    <a:pt x="5122" y="5141"/>
                    <a:pt x="5251" y="5585"/>
                  </a:cubicBezTo>
                  <a:cubicBezTo>
                    <a:pt x="5680" y="7097"/>
                    <a:pt x="6120" y="8609"/>
                    <a:pt x="6549" y="10121"/>
                  </a:cubicBezTo>
                  <a:cubicBezTo>
                    <a:pt x="4632" y="10002"/>
                    <a:pt x="2715" y="9895"/>
                    <a:pt x="810" y="9811"/>
                  </a:cubicBezTo>
                  <a:cubicBezTo>
                    <a:pt x="794" y="9811"/>
                    <a:pt x="779" y="9810"/>
                    <a:pt x="763" y="9810"/>
                  </a:cubicBezTo>
                  <a:cubicBezTo>
                    <a:pt x="1" y="9810"/>
                    <a:pt x="16" y="10955"/>
                    <a:pt x="810" y="10990"/>
                  </a:cubicBezTo>
                  <a:cubicBezTo>
                    <a:pt x="3715" y="11133"/>
                    <a:pt x="6620" y="11312"/>
                    <a:pt x="9525" y="11502"/>
                  </a:cubicBezTo>
                  <a:cubicBezTo>
                    <a:pt x="12466" y="11705"/>
                    <a:pt x="15610" y="11776"/>
                    <a:pt x="18598" y="12240"/>
                  </a:cubicBezTo>
                  <a:cubicBezTo>
                    <a:pt x="18681" y="12276"/>
                    <a:pt x="18777" y="12288"/>
                    <a:pt x="18872" y="12288"/>
                  </a:cubicBezTo>
                  <a:cubicBezTo>
                    <a:pt x="19646" y="12419"/>
                    <a:pt x="20408" y="12574"/>
                    <a:pt x="21158" y="12764"/>
                  </a:cubicBezTo>
                  <a:cubicBezTo>
                    <a:pt x="22110" y="13014"/>
                    <a:pt x="21908" y="14884"/>
                    <a:pt x="21884" y="15574"/>
                  </a:cubicBezTo>
                  <a:cubicBezTo>
                    <a:pt x="21801" y="17753"/>
                    <a:pt x="20860" y="19884"/>
                    <a:pt x="19408" y="21563"/>
                  </a:cubicBezTo>
                  <a:cubicBezTo>
                    <a:pt x="17582" y="23685"/>
                    <a:pt x="14270" y="25073"/>
                    <a:pt x="11164" y="25073"/>
                  </a:cubicBezTo>
                  <a:cubicBezTo>
                    <a:pt x="8901" y="25073"/>
                    <a:pt x="6748" y="24337"/>
                    <a:pt x="5358" y="22611"/>
                  </a:cubicBezTo>
                  <a:cubicBezTo>
                    <a:pt x="5214" y="22431"/>
                    <a:pt x="5017" y="22357"/>
                    <a:pt x="4825" y="22357"/>
                  </a:cubicBezTo>
                  <a:cubicBezTo>
                    <a:pt x="4367" y="22357"/>
                    <a:pt x="3931" y="22778"/>
                    <a:pt x="4275" y="23206"/>
                  </a:cubicBezTo>
                  <a:cubicBezTo>
                    <a:pt x="5987" y="25326"/>
                    <a:pt x="8523" y="26201"/>
                    <a:pt x="11148" y="26201"/>
                  </a:cubicBezTo>
                  <a:cubicBezTo>
                    <a:pt x="13580" y="26201"/>
                    <a:pt x="16088" y="25450"/>
                    <a:pt x="18086" y="24242"/>
                  </a:cubicBezTo>
                  <a:cubicBezTo>
                    <a:pt x="20002" y="26591"/>
                    <a:pt x="22404" y="27772"/>
                    <a:pt x="25042" y="27772"/>
                  </a:cubicBezTo>
                  <a:cubicBezTo>
                    <a:pt x="26388" y="27772"/>
                    <a:pt x="27795" y="27465"/>
                    <a:pt x="29230" y="26849"/>
                  </a:cubicBezTo>
                  <a:cubicBezTo>
                    <a:pt x="29516" y="26730"/>
                    <a:pt x="30016" y="26552"/>
                    <a:pt x="30409" y="26290"/>
                  </a:cubicBezTo>
                  <a:cubicBezTo>
                    <a:pt x="32240" y="27882"/>
                    <a:pt x="34366" y="29004"/>
                    <a:pt x="36547" y="29004"/>
                  </a:cubicBezTo>
                  <a:cubicBezTo>
                    <a:pt x="37841" y="29004"/>
                    <a:pt x="39153" y="28609"/>
                    <a:pt x="40434" y="27683"/>
                  </a:cubicBezTo>
                  <a:cubicBezTo>
                    <a:pt x="40791" y="27421"/>
                    <a:pt x="41065" y="27171"/>
                    <a:pt x="41291" y="26909"/>
                  </a:cubicBezTo>
                  <a:cubicBezTo>
                    <a:pt x="42256" y="27957"/>
                    <a:pt x="43625" y="28611"/>
                    <a:pt x="45006" y="28885"/>
                  </a:cubicBezTo>
                  <a:cubicBezTo>
                    <a:pt x="45439" y="28975"/>
                    <a:pt x="46006" y="29031"/>
                    <a:pt x="46619" y="29031"/>
                  </a:cubicBezTo>
                  <a:cubicBezTo>
                    <a:pt x="48368" y="29031"/>
                    <a:pt x="50488" y="28575"/>
                    <a:pt x="50912" y="27147"/>
                  </a:cubicBezTo>
                  <a:cubicBezTo>
                    <a:pt x="52138" y="23063"/>
                    <a:pt x="53352" y="18979"/>
                    <a:pt x="54567" y="14895"/>
                  </a:cubicBezTo>
                  <a:cubicBezTo>
                    <a:pt x="54696" y="14450"/>
                    <a:pt x="54331" y="14161"/>
                    <a:pt x="53975" y="14161"/>
                  </a:cubicBezTo>
                  <a:cubicBezTo>
                    <a:pt x="53740" y="14161"/>
                    <a:pt x="53509" y="14286"/>
                    <a:pt x="53424" y="14574"/>
                  </a:cubicBezTo>
                  <a:cubicBezTo>
                    <a:pt x="52436" y="17896"/>
                    <a:pt x="51447" y="21206"/>
                    <a:pt x="50459" y="24528"/>
                  </a:cubicBezTo>
                  <a:cubicBezTo>
                    <a:pt x="50257" y="25230"/>
                    <a:pt x="50042" y="25933"/>
                    <a:pt x="49840" y="26635"/>
                  </a:cubicBezTo>
                  <a:cubicBezTo>
                    <a:pt x="49554" y="27599"/>
                    <a:pt x="48947" y="27361"/>
                    <a:pt x="47899" y="27635"/>
                  </a:cubicBezTo>
                  <a:cubicBezTo>
                    <a:pt x="47411" y="27761"/>
                    <a:pt x="46887" y="27825"/>
                    <a:pt x="46353" y="27825"/>
                  </a:cubicBezTo>
                  <a:cubicBezTo>
                    <a:pt x="44660" y="27825"/>
                    <a:pt x="42879" y="27180"/>
                    <a:pt x="41910" y="25813"/>
                  </a:cubicBezTo>
                  <a:cubicBezTo>
                    <a:pt x="42125" y="25159"/>
                    <a:pt x="42184" y="24409"/>
                    <a:pt x="42339" y="23456"/>
                  </a:cubicBezTo>
                  <a:cubicBezTo>
                    <a:pt x="42958" y="19717"/>
                    <a:pt x="43565" y="15979"/>
                    <a:pt x="44173" y="12228"/>
                  </a:cubicBezTo>
                  <a:cubicBezTo>
                    <a:pt x="44351" y="11133"/>
                    <a:pt x="44542" y="10026"/>
                    <a:pt x="44708" y="8919"/>
                  </a:cubicBezTo>
                  <a:cubicBezTo>
                    <a:pt x="44828" y="8216"/>
                    <a:pt x="46054" y="6859"/>
                    <a:pt x="46578" y="6085"/>
                  </a:cubicBezTo>
                  <a:cubicBezTo>
                    <a:pt x="46868" y="5637"/>
                    <a:pt x="46460" y="5213"/>
                    <a:pt x="46045" y="5213"/>
                  </a:cubicBezTo>
                  <a:cubicBezTo>
                    <a:pt x="45863" y="5213"/>
                    <a:pt x="45680" y="5294"/>
                    <a:pt x="45554" y="5490"/>
                  </a:cubicBezTo>
                  <a:cubicBezTo>
                    <a:pt x="44494" y="7061"/>
                    <a:pt x="43661" y="8109"/>
                    <a:pt x="43363" y="9931"/>
                  </a:cubicBezTo>
                  <a:cubicBezTo>
                    <a:pt x="42863" y="12955"/>
                    <a:pt x="42375" y="15991"/>
                    <a:pt x="41875" y="19015"/>
                  </a:cubicBezTo>
                  <a:cubicBezTo>
                    <a:pt x="41506" y="21277"/>
                    <a:pt x="41137" y="23539"/>
                    <a:pt x="40767" y="25802"/>
                  </a:cubicBezTo>
                  <a:cubicBezTo>
                    <a:pt x="40775" y="25752"/>
                    <a:pt x="40779" y="25730"/>
                    <a:pt x="40774" y="25730"/>
                  </a:cubicBezTo>
                  <a:lnTo>
                    <a:pt x="40774" y="25730"/>
                  </a:lnTo>
                  <a:cubicBezTo>
                    <a:pt x="40763" y="25730"/>
                    <a:pt x="40705" y="25852"/>
                    <a:pt x="40529" y="26028"/>
                  </a:cubicBezTo>
                  <a:cubicBezTo>
                    <a:pt x="40065" y="26528"/>
                    <a:pt x="39517" y="26909"/>
                    <a:pt x="38934" y="27242"/>
                  </a:cubicBezTo>
                  <a:cubicBezTo>
                    <a:pt x="38140" y="27705"/>
                    <a:pt x="37333" y="27901"/>
                    <a:pt x="36537" y="27901"/>
                  </a:cubicBezTo>
                  <a:cubicBezTo>
                    <a:pt x="34526" y="27901"/>
                    <a:pt x="32578" y="26651"/>
                    <a:pt x="31052" y="25278"/>
                  </a:cubicBezTo>
                  <a:cubicBezTo>
                    <a:pt x="31123" y="24313"/>
                    <a:pt x="31195" y="23349"/>
                    <a:pt x="31278" y="22384"/>
                  </a:cubicBezTo>
                  <a:cubicBezTo>
                    <a:pt x="31600" y="18158"/>
                    <a:pt x="31921" y="13919"/>
                    <a:pt x="32243" y="9692"/>
                  </a:cubicBezTo>
                  <a:cubicBezTo>
                    <a:pt x="32350" y="8347"/>
                    <a:pt x="32445" y="7002"/>
                    <a:pt x="32552" y="5656"/>
                  </a:cubicBezTo>
                  <a:cubicBezTo>
                    <a:pt x="32576" y="5418"/>
                    <a:pt x="32576" y="5537"/>
                    <a:pt x="32886" y="4835"/>
                  </a:cubicBezTo>
                  <a:cubicBezTo>
                    <a:pt x="33267" y="3989"/>
                    <a:pt x="33648" y="3144"/>
                    <a:pt x="34029" y="2299"/>
                  </a:cubicBezTo>
                  <a:cubicBezTo>
                    <a:pt x="34242" y="1823"/>
                    <a:pt x="33823" y="1387"/>
                    <a:pt x="33440" y="1387"/>
                  </a:cubicBezTo>
                  <a:cubicBezTo>
                    <a:pt x="33267" y="1387"/>
                    <a:pt x="33101" y="1476"/>
                    <a:pt x="33005" y="1691"/>
                  </a:cubicBezTo>
                  <a:cubicBezTo>
                    <a:pt x="32171" y="3561"/>
                    <a:pt x="31421" y="5001"/>
                    <a:pt x="31266" y="7002"/>
                  </a:cubicBezTo>
                  <a:cubicBezTo>
                    <a:pt x="30992" y="10609"/>
                    <a:pt x="30719" y="14217"/>
                    <a:pt x="30433" y="17812"/>
                  </a:cubicBezTo>
                  <a:cubicBezTo>
                    <a:pt x="30254" y="20253"/>
                    <a:pt x="30064" y="22694"/>
                    <a:pt x="29873" y="25147"/>
                  </a:cubicBezTo>
                  <a:cubicBezTo>
                    <a:pt x="29814" y="25206"/>
                    <a:pt x="29683" y="25301"/>
                    <a:pt x="29445" y="25432"/>
                  </a:cubicBezTo>
                  <a:cubicBezTo>
                    <a:pt x="28647" y="25873"/>
                    <a:pt x="27802" y="26171"/>
                    <a:pt x="26921" y="26409"/>
                  </a:cubicBezTo>
                  <a:cubicBezTo>
                    <a:pt x="26255" y="26591"/>
                    <a:pt x="25607" y="26677"/>
                    <a:pt x="24978" y="26677"/>
                  </a:cubicBezTo>
                  <a:cubicBezTo>
                    <a:pt x="22647" y="26677"/>
                    <a:pt x="20598" y="25488"/>
                    <a:pt x="19050" y="23575"/>
                  </a:cubicBezTo>
                  <a:cubicBezTo>
                    <a:pt x="22134" y="21158"/>
                    <a:pt x="23849" y="16824"/>
                    <a:pt x="22920" y="13133"/>
                  </a:cubicBezTo>
                  <a:cubicBezTo>
                    <a:pt x="22646" y="12026"/>
                    <a:pt x="21920" y="11693"/>
                    <a:pt x="20813" y="11466"/>
                  </a:cubicBezTo>
                  <a:cubicBezTo>
                    <a:pt x="20360" y="11371"/>
                    <a:pt x="19896" y="11288"/>
                    <a:pt x="19431" y="11216"/>
                  </a:cubicBezTo>
                  <a:lnTo>
                    <a:pt x="19431" y="572"/>
                  </a:lnTo>
                  <a:cubicBezTo>
                    <a:pt x="19431" y="191"/>
                    <a:pt x="19137" y="1"/>
                    <a:pt x="18842" y="1"/>
                  </a:cubicBezTo>
                  <a:close/>
                </a:path>
              </a:pathLst>
            </a:custGeom>
            <a:solidFill>
              <a:srgbClr val="DB9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6054;p88">
              <a:extLst>
                <a:ext uri="{FF2B5EF4-FFF2-40B4-BE49-F238E27FC236}">
                  <a16:creationId xmlns:a16="http://schemas.microsoft.com/office/drawing/2014/main" id="{36E9293A-14C2-8BF7-9EC8-8109AFED3CF6}"/>
                </a:ext>
              </a:extLst>
            </p:cNvPr>
            <p:cNvSpPr/>
            <p:nvPr/>
          </p:nvSpPr>
          <p:spPr>
            <a:xfrm>
              <a:off x="-5005998" y="2175698"/>
              <a:ext cx="1182324" cy="1881502"/>
            </a:xfrm>
            <a:custGeom>
              <a:avLst/>
              <a:gdLst/>
              <a:ahLst/>
              <a:cxnLst/>
              <a:rect l="l" t="t" r="r" b="b"/>
              <a:pathLst>
                <a:path w="47293" h="75260" extrusionOk="0">
                  <a:moveTo>
                    <a:pt x="1" y="0"/>
                  </a:moveTo>
                  <a:lnTo>
                    <a:pt x="1" y="75260"/>
                  </a:lnTo>
                  <a:lnTo>
                    <a:pt x="47292" y="75260"/>
                  </a:lnTo>
                  <a:lnTo>
                    <a:pt x="47292" y="0"/>
                  </a:lnTo>
                  <a:close/>
                </a:path>
              </a:pathLst>
            </a:custGeom>
            <a:solidFill>
              <a:srgbClr val="FEFD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6055;p88">
              <a:extLst>
                <a:ext uri="{FF2B5EF4-FFF2-40B4-BE49-F238E27FC236}">
                  <a16:creationId xmlns:a16="http://schemas.microsoft.com/office/drawing/2014/main" id="{BE50657C-70BF-253F-3D06-D806BFD55DC4}"/>
                </a:ext>
              </a:extLst>
            </p:cNvPr>
            <p:cNvSpPr/>
            <p:nvPr/>
          </p:nvSpPr>
          <p:spPr>
            <a:xfrm>
              <a:off x="-5005998" y="2175698"/>
              <a:ext cx="1182324" cy="426848"/>
            </a:xfrm>
            <a:custGeom>
              <a:avLst/>
              <a:gdLst/>
              <a:ahLst/>
              <a:cxnLst/>
              <a:rect l="l" t="t" r="r" b="b"/>
              <a:pathLst>
                <a:path w="47293" h="17074" extrusionOk="0">
                  <a:moveTo>
                    <a:pt x="1" y="0"/>
                  </a:moveTo>
                  <a:lnTo>
                    <a:pt x="1" y="17074"/>
                  </a:lnTo>
                  <a:lnTo>
                    <a:pt x="47292" y="17074"/>
                  </a:lnTo>
                  <a:lnTo>
                    <a:pt x="4729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6056;p88">
              <a:extLst>
                <a:ext uri="{FF2B5EF4-FFF2-40B4-BE49-F238E27FC236}">
                  <a16:creationId xmlns:a16="http://schemas.microsoft.com/office/drawing/2014/main" id="{04E58993-A122-ED27-7089-1BBB4DE39710}"/>
                </a:ext>
              </a:extLst>
            </p:cNvPr>
            <p:cNvSpPr/>
            <p:nvPr/>
          </p:nvSpPr>
          <p:spPr>
            <a:xfrm>
              <a:off x="-10007226" y="4416751"/>
              <a:ext cx="2578923" cy="1160873"/>
            </a:xfrm>
            <a:custGeom>
              <a:avLst/>
              <a:gdLst/>
              <a:ahLst/>
              <a:cxnLst/>
              <a:rect l="l" t="t" r="r" b="b"/>
              <a:pathLst>
                <a:path w="103157" h="46435" extrusionOk="0">
                  <a:moveTo>
                    <a:pt x="1" y="0"/>
                  </a:moveTo>
                  <a:lnTo>
                    <a:pt x="17956" y="23217"/>
                  </a:lnTo>
                  <a:lnTo>
                    <a:pt x="1" y="46435"/>
                  </a:lnTo>
                  <a:lnTo>
                    <a:pt x="103157" y="46435"/>
                  </a:lnTo>
                  <a:lnTo>
                    <a:pt x="34993" y="23217"/>
                  </a:lnTo>
                  <a:lnTo>
                    <a:pt x="34993" y="0"/>
                  </a:lnTo>
                  <a:close/>
                </a:path>
              </a:pathLst>
            </a:custGeom>
            <a:solidFill>
              <a:schemeClr val="bg1">
                <a:lumMod val="60000"/>
                <a:lumOff val="4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6057;p88">
              <a:extLst>
                <a:ext uri="{FF2B5EF4-FFF2-40B4-BE49-F238E27FC236}">
                  <a16:creationId xmlns:a16="http://schemas.microsoft.com/office/drawing/2014/main" id="{80E4CC75-57FE-7191-307F-AE72887B12C3}"/>
                </a:ext>
              </a:extLst>
            </p:cNvPr>
            <p:cNvSpPr/>
            <p:nvPr/>
          </p:nvSpPr>
          <p:spPr>
            <a:xfrm>
              <a:off x="-9132403" y="5228751"/>
              <a:ext cx="1704100" cy="348873"/>
            </a:xfrm>
            <a:custGeom>
              <a:avLst/>
              <a:gdLst/>
              <a:ahLst/>
              <a:cxnLst/>
              <a:rect l="l" t="t" r="r" b="b"/>
              <a:pathLst>
                <a:path w="68164" h="13955" extrusionOk="0">
                  <a:moveTo>
                    <a:pt x="0" y="0"/>
                  </a:moveTo>
                  <a:lnTo>
                    <a:pt x="68164" y="13955"/>
                  </a:lnTo>
                  <a:lnTo>
                    <a:pt x="68164" y="0"/>
                  </a:lnTo>
                  <a:close/>
                </a:path>
              </a:pathLst>
            </a:custGeom>
            <a:solidFill>
              <a:schemeClr val="tx1">
                <a:lumMod val="5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6058;p88">
              <a:extLst>
                <a:ext uri="{FF2B5EF4-FFF2-40B4-BE49-F238E27FC236}">
                  <a16:creationId xmlns:a16="http://schemas.microsoft.com/office/drawing/2014/main" id="{A6B91B5E-0CE4-EAC0-6B27-6FB54422D8B6}"/>
                </a:ext>
              </a:extLst>
            </p:cNvPr>
            <p:cNvSpPr/>
            <p:nvPr/>
          </p:nvSpPr>
          <p:spPr>
            <a:xfrm>
              <a:off x="-4580048" y="4416751"/>
              <a:ext cx="2578923" cy="1160873"/>
            </a:xfrm>
            <a:custGeom>
              <a:avLst/>
              <a:gdLst/>
              <a:ahLst/>
              <a:cxnLst/>
              <a:rect l="l" t="t" r="r" b="b"/>
              <a:pathLst>
                <a:path w="103157" h="46435" extrusionOk="0">
                  <a:moveTo>
                    <a:pt x="68152" y="0"/>
                  </a:moveTo>
                  <a:lnTo>
                    <a:pt x="68152" y="23217"/>
                  </a:lnTo>
                  <a:lnTo>
                    <a:pt x="1" y="46435"/>
                  </a:lnTo>
                  <a:lnTo>
                    <a:pt x="103156" y="46435"/>
                  </a:lnTo>
                  <a:lnTo>
                    <a:pt x="85202" y="23217"/>
                  </a:lnTo>
                  <a:lnTo>
                    <a:pt x="103156" y="0"/>
                  </a:lnTo>
                  <a:close/>
                </a:path>
              </a:pathLst>
            </a:custGeom>
            <a:solidFill>
              <a:schemeClr val="bg1">
                <a:lumMod val="60000"/>
                <a:lumOff val="4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6059;p88">
              <a:extLst>
                <a:ext uri="{FF2B5EF4-FFF2-40B4-BE49-F238E27FC236}">
                  <a16:creationId xmlns:a16="http://schemas.microsoft.com/office/drawing/2014/main" id="{31762C98-71DA-55DF-A157-01CEE0BA3DD2}"/>
                </a:ext>
              </a:extLst>
            </p:cNvPr>
            <p:cNvSpPr/>
            <p:nvPr/>
          </p:nvSpPr>
          <p:spPr>
            <a:xfrm>
              <a:off x="-4580048" y="5228751"/>
              <a:ext cx="1703801" cy="348873"/>
            </a:xfrm>
            <a:custGeom>
              <a:avLst/>
              <a:gdLst/>
              <a:ahLst/>
              <a:cxnLst/>
              <a:rect l="l" t="t" r="r" b="b"/>
              <a:pathLst>
                <a:path w="68152" h="13955" extrusionOk="0">
                  <a:moveTo>
                    <a:pt x="1" y="0"/>
                  </a:moveTo>
                  <a:lnTo>
                    <a:pt x="1" y="13955"/>
                  </a:lnTo>
                  <a:lnTo>
                    <a:pt x="68152" y="0"/>
                  </a:lnTo>
                  <a:close/>
                </a:path>
              </a:pathLst>
            </a:custGeom>
            <a:solidFill>
              <a:schemeClr val="tx1">
                <a:lumMod val="5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6060;p88">
              <a:extLst>
                <a:ext uri="{FF2B5EF4-FFF2-40B4-BE49-F238E27FC236}">
                  <a16:creationId xmlns:a16="http://schemas.microsoft.com/office/drawing/2014/main" id="{9120A6EF-F209-77D4-97A3-B621296368D3}"/>
                </a:ext>
              </a:extLst>
            </p:cNvPr>
            <p:cNvSpPr/>
            <p:nvPr/>
          </p:nvSpPr>
          <p:spPr>
            <a:xfrm>
              <a:off x="-9132403" y="3877100"/>
              <a:ext cx="6270750" cy="1427875"/>
            </a:xfrm>
            <a:custGeom>
              <a:avLst/>
              <a:gdLst/>
              <a:ahLst/>
              <a:cxnLst/>
              <a:rect l="l" t="t" r="r" b="b"/>
              <a:pathLst>
                <a:path w="250830" h="57115" extrusionOk="0">
                  <a:moveTo>
                    <a:pt x="0" y="0"/>
                  </a:moveTo>
                  <a:lnTo>
                    <a:pt x="0" y="57114"/>
                  </a:lnTo>
                  <a:lnTo>
                    <a:pt x="250829" y="57114"/>
                  </a:lnTo>
                  <a:lnTo>
                    <a:pt x="250829" y="0"/>
                  </a:lnTo>
                  <a:close/>
                </a:path>
              </a:pathLst>
            </a:custGeom>
            <a:solidFill>
              <a:srgbClr val="E289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6061;p88">
              <a:extLst>
                <a:ext uri="{FF2B5EF4-FFF2-40B4-BE49-F238E27FC236}">
                  <a16:creationId xmlns:a16="http://schemas.microsoft.com/office/drawing/2014/main" id="{A135F67B-9515-9004-2EBB-545994BFC309}"/>
                </a:ext>
              </a:extLst>
            </p:cNvPr>
            <p:cNvSpPr/>
            <p:nvPr/>
          </p:nvSpPr>
          <p:spPr>
            <a:xfrm>
              <a:off x="-6712951" y="425299"/>
              <a:ext cx="1322958" cy="705621"/>
            </a:xfrm>
            <a:custGeom>
              <a:avLst/>
              <a:gdLst/>
              <a:ahLst/>
              <a:cxnLst/>
              <a:rect l="l" t="t" r="r" b="b"/>
              <a:pathLst>
                <a:path w="54696" h="29026" extrusionOk="0">
                  <a:moveTo>
                    <a:pt x="18848" y="0"/>
                  </a:moveTo>
                  <a:cubicBezTo>
                    <a:pt x="18550" y="0"/>
                    <a:pt x="18253" y="191"/>
                    <a:pt x="18253" y="572"/>
                  </a:cubicBezTo>
                  <a:lnTo>
                    <a:pt x="18253" y="11049"/>
                  </a:lnTo>
                  <a:cubicBezTo>
                    <a:pt x="16717" y="10859"/>
                    <a:pt x="15169" y="10751"/>
                    <a:pt x="13645" y="10632"/>
                  </a:cubicBezTo>
                  <a:cubicBezTo>
                    <a:pt x="11704" y="10466"/>
                    <a:pt x="9752" y="10323"/>
                    <a:pt x="7811" y="10192"/>
                  </a:cubicBezTo>
                  <a:cubicBezTo>
                    <a:pt x="7335" y="8549"/>
                    <a:pt x="6870" y="6906"/>
                    <a:pt x="6394" y="5263"/>
                  </a:cubicBezTo>
                  <a:cubicBezTo>
                    <a:pt x="6313" y="4974"/>
                    <a:pt x="6084" y="4849"/>
                    <a:pt x="5850" y="4849"/>
                  </a:cubicBezTo>
                  <a:cubicBezTo>
                    <a:pt x="5495" y="4849"/>
                    <a:pt x="5129" y="5135"/>
                    <a:pt x="5251" y="5572"/>
                  </a:cubicBezTo>
                  <a:cubicBezTo>
                    <a:pt x="5692" y="7084"/>
                    <a:pt x="6120" y="8596"/>
                    <a:pt x="6549" y="10120"/>
                  </a:cubicBezTo>
                  <a:cubicBezTo>
                    <a:pt x="4644" y="10001"/>
                    <a:pt x="2727" y="9894"/>
                    <a:pt x="810" y="9799"/>
                  </a:cubicBezTo>
                  <a:cubicBezTo>
                    <a:pt x="798" y="9798"/>
                    <a:pt x="786" y="9798"/>
                    <a:pt x="774" y="9798"/>
                  </a:cubicBezTo>
                  <a:cubicBezTo>
                    <a:pt x="1" y="9798"/>
                    <a:pt x="24" y="10942"/>
                    <a:pt x="810" y="10978"/>
                  </a:cubicBezTo>
                  <a:cubicBezTo>
                    <a:pt x="3715" y="11120"/>
                    <a:pt x="6620" y="11299"/>
                    <a:pt x="9525" y="11501"/>
                  </a:cubicBezTo>
                  <a:cubicBezTo>
                    <a:pt x="12478" y="11704"/>
                    <a:pt x="15621" y="11763"/>
                    <a:pt x="18598" y="12240"/>
                  </a:cubicBezTo>
                  <a:cubicBezTo>
                    <a:pt x="18681" y="12275"/>
                    <a:pt x="18776" y="12287"/>
                    <a:pt x="18872" y="12287"/>
                  </a:cubicBezTo>
                  <a:cubicBezTo>
                    <a:pt x="19646" y="12406"/>
                    <a:pt x="20420" y="12561"/>
                    <a:pt x="21158" y="12764"/>
                  </a:cubicBezTo>
                  <a:cubicBezTo>
                    <a:pt x="22110" y="13014"/>
                    <a:pt x="21920" y="14871"/>
                    <a:pt x="21896" y="15562"/>
                  </a:cubicBezTo>
                  <a:cubicBezTo>
                    <a:pt x="21801" y="17752"/>
                    <a:pt x="20872" y="19883"/>
                    <a:pt x="19419" y="21562"/>
                  </a:cubicBezTo>
                  <a:cubicBezTo>
                    <a:pt x="17589" y="23681"/>
                    <a:pt x="14280" y="25065"/>
                    <a:pt x="11176" y="25065"/>
                  </a:cubicBezTo>
                  <a:cubicBezTo>
                    <a:pt x="8908" y="25065"/>
                    <a:pt x="6750" y="24327"/>
                    <a:pt x="5358" y="22598"/>
                  </a:cubicBezTo>
                  <a:cubicBezTo>
                    <a:pt x="5218" y="22422"/>
                    <a:pt x="5023" y="22349"/>
                    <a:pt x="4831" y="22349"/>
                  </a:cubicBezTo>
                  <a:cubicBezTo>
                    <a:pt x="4373" y="22349"/>
                    <a:pt x="3931" y="22765"/>
                    <a:pt x="4275" y="23193"/>
                  </a:cubicBezTo>
                  <a:cubicBezTo>
                    <a:pt x="5986" y="25319"/>
                    <a:pt x="8526" y="26197"/>
                    <a:pt x="11153" y="26197"/>
                  </a:cubicBezTo>
                  <a:cubicBezTo>
                    <a:pt x="13588" y="26197"/>
                    <a:pt x="16099" y="25443"/>
                    <a:pt x="18098" y="24229"/>
                  </a:cubicBezTo>
                  <a:cubicBezTo>
                    <a:pt x="20007" y="26588"/>
                    <a:pt x="22407" y="27770"/>
                    <a:pt x="25049" y="27770"/>
                  </a:cubicBezTo>
                  <a:cubicBezTo>
                    <a:pt x="26395" y="27770"/>
                    <a:pt x="27803" y="27463"/>
                    <a:pt x="29242" y="26849"/>
                  </a:cubicBezTo>
                  <a:cubicBezTo>
                    <a:pt x="29528" y="26718"/>
                    <a:pt x="30016" y="26539"/>
                    <a:pt x="30421" y="26289"/>
                  </a:cubicBezTo>
                  <a:cubicBezTo>
                    <a:pt x="32252" y="27881"/>
                    <a:pt x="34378" y="29004"/>
                    <a:pt x="36556" y="29004"/>
                  </a:cubicBezTo>
                  <a:cubicBezTo>
                    <a:pt x="37848" y="29004"/>
                    <a:pt x="39157" y="28609"/>
                    <a:pt x="40434" y="27682"/>
                  </a:cubicBezTo>
                  <a:cubicBezTo>
                    <a:pt x="40791" y="27420"/>
                    <a:pt x="41077" y="27158"/>
                    <a:pt x="41291" y="26896"/>
                  </a:cubicBezTo>
                  <a:cubicBezTo>
                    <a:pt x="42256" y="27956"/>
                    <a:pt x="43625" y="28599"/>
                    <a:pt x="45018" y="28885"/>
                  </a:cubicBezTo>
                  <a:cubicBezTo>
                    <a:pt x="45445" y="28971"/>
                    <a:pt x="46008" y="29025"/>
                    <a:pt x="46617" y="29025"/>
                  </a:cubicBezTo>
                  <a:cubicBezTo>
                    <a:pt x="48366" y="29025"/>
                    <a:pt x="50499" y="28577"/>
                    <a:pt x="50923" y="27146"/>
                  </a:cubicBezTo>
                  <a:cubicBezTo>
                    <a:pt x="52138" y="23062"/>
                    <a:pt x="53352" y="18967"/>
                    <a:pt x="54567" y="14883"/>
                  </a:cubicBezTo>
                  <a:cubicBezTo>
                    <a:pt x="54695" y="14439"/>
                    <a:pt x="54334" y="14151"/>
                    <a:pt x="53979" y="14151"/>
                  </a:cubicBezTo>
                  <a:cubicBezTo>
                    <a:pt x="53743" y="14151"/>
                    <a:pt x="53509" y="14278"/>
                    <a:pt x="53424" y="14573"/>
                  </a:cubicBezTo>
                  <a:cubicBezTo>
                    <a:pt x="52435" y="17883"/>
                    <a:pt x="51459" y="21205"/>
                    <a:pt x="50471" y="24515"/>
                  </a:cubicBezTo>
                  <a:cubicBezTo>
                    <a:pt x="50257" y="25229"/>
                    <a:pt x="50054" y="25932"/>
                    <a:pt x="49840" y="26634"/>
                  </a:cubicBezTo>
                  <a:cubicBezTo>
                    <a:pt x="49554" y="27587"/>
                    <a:pt x="48947" y="27349"/>
                    <a:pt x="47899" y="27623"/>
                  </a:cubicBezTo>
                  <a:cubicBezTo>
                    <a:pt x="47412" y="27752"/>
                    <a:pt x="46886" y="27817"/>
                    <a:pt x="46352" y="27817"/>
                  </a:cubicBezTo>
                  <a:cubicBezTo>
                    <a:pt x="44666" y="27817"/>
                    <a:pt x="42887" y="27166"/>
                    <a:pt x="41910" y="25801"/>
                  </a:cubicBezTo>
                  <a:cubicBezTo>
                    <a:pt x="42125" y="25146"/>
                    <a:pt x="42196" y="24408"/>
                    <a:pt x="42351" y="23455"/>
                  </a:cubicBezTo>
                  <a:cubicBezTo>
                    <a:pt x="42958" y="19705"/>
                    <a:pt x="43565" y="15966"/>
                    <a:pt x="44184" y="12228"/>
                  </a:cubicBezTo>
                  <a:cubicBezTo>
                    <a:pt x="44363" y="11120"/>
                    <a:pt x="44542" y="10025"/>
                    <a:pt x="44720" y="8918"/>
                  </a:cubicBezTo>
                  <a:cubicBezTo>
                    <a:pt x="44839" y="8203"/>
                    <a:pt x="46054" y="6846"/>
                    <a:pt x="46578" y="6072"/>
                  </a:cubicBezTo>
                  <a:cubicBezTo>
                    <a:pt x="46877" y="5631"/>
                    <a:pt x="46467" y="5208"/>
                    <a:pt x="46047" y="5208"/>
                  </a:cubicBezTo>
                  <a:cubicBezTo>
                    <a:pt x="45866" y="5208"/>
                    <a:pt x="45683" y="5287"/>
                    <a:pt x="45554" y="5477"/>
                  </a:cubicBezTo>
                  <a:cubicBezTo>
                    <a:pt x="44506" y="7049"/>
                    <a:pt x="43661" y="8096"/>
                    <a:pt x="43363" y="9930"/>
                  </a:cubicBezTo>
                  <a:cubicBezTo>
                    <a:pt x="42863" y="12954"/>
                    <a:pt x="42375" y="15978"/>
                    <a:pt x="41887" y="19014"/>
                  </a:cubicBezTo>
                  <a:cubicBezTo>
                    <a:pt x="41506" y="21265"/>
                    <a:pt x="41136" y="23527"/>
                    <a:pt x="40779" y="25789"/>
                  </a:cubicBezTo>
                  <a:cubicBezTo>
                    <a:pt x="40786" y="25740"/>
                    <a:pt x="40789" y="25717"/>
                    <a:pt x="40784" y="25717"/>
                  </a:cubicBezTo>
                  <a:lnTo>
                    <a:pt x="40784" y="25717"/>
                  </a:lnTo>
                  <a:cubicBezTo>
                    <a:pt x="40770" y="25717"/>
                    <a:pt x="40709" y="25843"/>
                    <a:pt x="40541" y="26027"/>
                  </a:cubicBezTo>
                  <a:cubicBezTo>
                    <a:pt x="40077" y="26515"/>
                    <a:pt x="39529" y="26896"/>
                    <a:pt x="38946" y="27242"/>
                  </a:cubicBezTo>
                  <a:cubicBezTo>
                    <a:pt x="38148" y="27704"/>
                    <a:pt x="37340" y="27901"/>
                    <a:pt x="36543" y="27901"/>
                  </a:cubicBezTo>
                  <a:cubicBezTo>
                    <a:pt x="34531" y="27901"/>
                    <a:pt x="32587" y="26650"/>
                    <a:pt x="31052" y="25277"/>
                  </a:cubicBezTo>
                  <a:cubicBezTo>
                    <a:pt x="31135" y="24313"/>
                    <a:pt x="31207" y="23348"/>
                    <a:pt x="31278" y="22384"/>
                  </a:cubicBezTo>
                  <a:cubicBezTo>
                    <a:pt x="31600" y="18145"/>
                    <a:pt x="31921" y="13918"/>
                    <a:pt x="32254" y="9680"/>
                  </a:cubicBezTo>
                  <a:cubicBezTo>
                    <a:pt x="32350" y="8334"/>
                    <a:pt x="32457" y="6989"/>
                    <a:pt x="32552" y="5644"/>
                  </a:cubicBezTo>
                  <a:cubicBezTo>
                    <a:pt x="32576" y="5405"/>
                    <a:pt x="32576" y="5536"/>
                    <a:pt x="32897" y="4834"/>
                  </a:cubicBezTo>
                  <a:cubicBezTo>
                    <a:pt x="33266" y="3977"/>
                    <a:pt x="33647" y="3131"/>
                    <a:pt x="34028" y="2286"/>
                  </a:cubicBezTo>
                  <a:cubicBezTo>
                    <a:pt x="34241" y="1813"/>
                    <a:pt x="33831" y="1384"/>
                    <a:pt x="33450" y="1384"/>
                  </a:cubicBezTo>
                  <a:cubicBezTo>
                    <a:pt x="33275" y="1384"/>
                    <a:pt x="33105" y="1474"/>
                    <a:pt x="33004" y="1691"/>
                  </a:cubicBezTo>
                  <a:cubicBezTo>
                    <a:pt x="32171" y="3560"/>
                    <a:pt x="31421" y="4989"/>
                    <a:pt x="31266" y="7001"/>
                  </a:cubicBezTo>
                  <a:cubicBezTo>
                    <a:pt x="30992" y="10597"/>
                    <a:pt x="30718" y="14204"/>
                    <a:pt x="30445" y="17812"/>
                  </a:cubicBezTo>
                  <a:cubicBezTo>
                    <a:pt x="30254" y="20253"/>
                    <a:pt x="30076" y="22693"/>
                    <a:pt x="29885" y="25134"/>
                  </a:cubicBezTo>
                  <a:cubicBezTo>
                    <a:pt x="29814" y="25194"/>
                    <a:pt x="29683" y="25289"/>
                    <a:pt x="29444" y="25432"/>
                  </a:cubicBezTo>
                  <a:cubicBezTo>
                    <a:pt x="28659" y="25872"/>
                    <a:pt x="27801" y="26170"/>
                    <a:pt x="26932" y="26408"/>
                  </a:cubicBezTo>
                  <a:cubicBezTo>
                    <a:pt x="26270" y="26589"/>
                    <a:pt x="25624" y="26675"/>
                    <a:pt x="24998" y="26675"/>
                  </a:cubicBezTo>
                  <a:cubicBezTo>
                    <a:pt x="22660" y="26675"/>
                    <a:pt x="20602" y="25478"/>
                    <a:pt x="19062" y="23562"/>
                  </a:cubicBezTo>
                  <a:cubicBezTo>
                    <a:pt x="22146" y="21146"/>
                    <a:pt x="23849" y="16812"/>
                    <a:pt x="22932" y="13133"/>
                  </a:cubicBezTo>
                  <a:cubicBezTo>
                    <a:pt x="22646" y="12025"/>
                    <a:pt x="21920" y="11692"/>
                    <a:pt x="20812" y="11466"/>
                  </a:cubicBezTo>
                  <a:cubicBezTo>
                    <a:pt x="20360" y="11371"/>
                    <a:pt x="19896" y="11287"/>
                    <a:pt x="19443" y="11216"/>
                  </a:cubicBezTo>
                  <a:lnTo>
                    <a:pt x="19443" y="572"/>
                  </a:lnTo>
                  <a:cubicBezTo>
                    <a:pt x="19443" y="191"/>
                    <a:pt x="19146" y="0"/>
                    <a:pt x="18848" y="0"/>
                  </a:cubicBezTo>
                  <a:close/>
                </a:path>
              </a:pathLst>
            </a:custGeom>
            <a:solidFill>
              <a:srgbClr val="7F36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Shape 1155"/>
        <p:cNvGrpSpPr/>
        <p:nvPr/>
      </p:nvGrpSpPr>
      <p:grpSpPr>
        <a:xfrm>
          <a:off x="0" y="0"/>
          <a:ext cx="0" cy="0"/>
          <a:chOff x="0" y="0"/>
          <a:chExt cx="0" cy="0"/>
        </a:xfrm>
      </p:grpSpPr>
      <p:sp>
        <p:nvSpPr>
          <p:cNvPr id="1156" name="Google Shape;1156;p56"/>
          <p:cNvSpPr txBox="1">
            <a:spLocks noGrp="1"/>
          </p:cNvSpPr>
          <p:nvPr>
            <p:ph type="title" idx="6"/>
          </p:nvPr>
        </p:nvSpPr>
        <p:spPr>
          <a:xfrm>
            <a:off x="712350" y="535413"/>
            <a:ext cx="7719300" cy="482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Infographic Map</a:t>
            </a:r>
            <a:endParaRPr/>
          </a:p>
        </p:txBody>
      </p:sp>
      <p:sp>
        <p:nvSpPr>
          <p:cNvPr id="1157" name="Google Shape;1157;p56"/>
          <p:cNvSpPr txBox="1">
            <a:spLocks noGrp="1"/>
          </p:cNvSpPr>
          <p:nvPr>
            <p:ph type="title"/>
          </p:nvPr>
        </p:nvSpPr>
        <p:spPr>
          <a:xfrm>
            <a:off x="6468750" y="1148675"/>
            <a:ext cx="1962900" cy="4926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Mercury</a:t>
            </a:r>
            <a:endParaRPr/>
          </a:p>
        </p:txBody>
      </p:sp>
      <p:sp>
        <p:nvSpPr>
          <p:cNvPr id="1158" name="Google Shape;1158;p56"/>
          <p:cNvSpPr txBox="1">
            <a:spLocks noGrp="1"/>
          </p:cNvSpPr>
          <p:nvPr>
            <p:ph type="subTitle" idx="1"/>
          </p:nvPr>
        </p:nvSpPr>
        <p:spPr>
          <a:xfrm>
            <a:off x="6468750" y="1564050"/>
            <a:ext cx="1962900" cy="574200"/>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None/>
            </a:pPr>
            <a:r>
              <a:rPr lang="en"/>
              <a:t>Mercury is the closest planet to the Sun</a:t>
            </a:r>
            <a:endParaRPr/>
          </a:p>
        </p:txBody>
      </p:sp>
      <p:sp>
        <p:nvSpPr>
          <p:cNvPr id="1159" name="Google Shape;1159;p56"/>
          <p:cNvSpPr txBox="1">
            <a:spLocks noGrp="1"/>
          </p:cNvSpPr>
          <p:nvPr>
            <p:ph type="title" idx="2"/>
          </p:nvPr>
        </p:nvSpPr>
        <p:spPr>
          <a:xfrm>
            <a:off x="6468750" y="2383588"/>
            <a:ext cx="1962900" cy="4926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Venus</a:t>
            </a:r>
            <a:endParaRPr/>
          </a:p>
        </p:txBody>
      </p:sp>
      <p:sp>
        <p:nvSpPr>
          <p:cNvPr id="1160" name="Google Shape;1160;p56"/>
          <p:cNvSpPr txBox="1">
            <a:spLocks noGrp="1"/>
          </p:cNvSpPr>
          <p:nvPr>
            <p:ph type="subTitle" idx="3"/>
          </p:nvPr>
        </p:nvSpPr>
        <p:spPr>
          <a:xfrm>
            <a:off x="6468750" y="2798963"/>
            <a:ext cx="1962900" cy="574200"/>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None/>
            </a:pPr>
            <a:r>
              <a:rPr lang="en"/>
              <a:t>Venus is the second planet from the Sun</a:t>
            </a:r>
            <a:endParaRPr/>
          </a:p>
        </p:txBody>
      </p:sp>
      <p:sp>
        <p:nvSpPr>
          <p:cNvPr id="1161" name="Google Shape;1161;p56"/>
          <p:cNvSpPr txBox="1">
            <a:spLocks noGrp="1"/>
          </p:cNvSpPr>
          <p:nvPr>
            <p:ph type="title" idx="4"/>
          </p:nvPr>
        </p:nvSpPr>
        <p:spPr>
          <a:xfrm>
            <a:off x="6468750" y="3618500"/>
            <a:ext cx="1962900" cy="4926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Mars</a:t>
            </a:r>
            <a:endParaRPr/>
          </a:p>
        </p:txBody>
      </p:sp>
      <p:sp>
        <p:nvSpPr>
          <p:cNvPr id="1162" name="Google Shape;1162;p56"/>
          <p:cNvSpPr txBox="1">
            <a:spLocks noGrp="1"/>
          </p:cNvSpPr>
          <p:nvPr>
            <p:ph type="subTitle" idx="5"/>
          </p:nvPr>
        </p:nvSpPr>
        <p:spPr>
          <a:xfrm>
            <a:off x="6468750" y="4033875"/>
            <a:ext cx="1962900" cy="574200"/>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None/>
            </a:pPr>
            <a:r>
              <a:rPr lang="en"/>
              <a:t>Despite being red, Mars is actually a cold place</a:t>
            </a:r>
            <a:endParaRPr/>
          </a:p>
        </p:txBody>
      </p:sp>
      <p:grpSp>
        <p:nvGrpSpPr>
          <p:cNvPr id="1163" name="Google Shape;1163;p56"/>
          <p:cNvGrpSpPr/>
          <p:nvPr/>
        </p:nvGrpSpPr>
        <p:grpSpPr>
          <a:xfrm>
            <a:off x="866844" y="1570317"/>
            <a:ext cx="5322418" cy="2747817"/>
            <a:chOff x="793334" y="1192826"/>
            <a:chExt cx="2665073" cy="1317140"/>
          </a:xfrm>
        </p:grpSpPr>
        <p:sp>
          <p:nvSpPr>
            <p:cNvPr id="1164" name="Google Shape;1164;p56"/>
            <p:cNvSpPr/>
            <p:nvPr/>
          </p:nvSpPr>
          <p:spPr>
            <a:xfrm>
              <a:off x="2759899" y="2034536"/>
              <a:ext cx="14" cy="14"/>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 name="Google Shape;1165;p56"/>
            <p:cNvSpPr/>
            <p:nvPr/>
          </p:nvSpPr>
          <p:spPr>
            <a:xfrm>
              <a:off x="2622291" y="1667631"/>
              <a:ext cx="12573" cy="1765"/>
            </a:xfrm>
            <a:custGeom>
              <a:avLst/>
              <a:gdLst/>
              <a:ahLst/>
              <a:cxnLst/>
              <a:rect l="l" t="t" r="r" b="b"/>
              <a:pathLst>
                <a:path w="926" h="130" extrusionOk="0">
                  <a:moveTo>
                    <a:pt x="925" y="0"/>
                  </a:moveTo>
                  <a:cubicBezTo>
                    <a:pt x="866" y="7"/>
                    <a:pt x="771" y="18"/>
                    <a:pt x="687" y="32"/>
                  </a:cubicBezTo>
                  <a:cubicBezTo>
                    <a:pt x="460" y="67"/>
                    <a:pt x="232" y="91"/>
                    <a:pt x="1" y="102"/>
                  </a:cubicBezTo>
                  <a:lnTo>
                    <a:pt x="60" y="105"/>
                  </a:lnTo>
                  <a:cubicBezTo>
                    <a:pt x="208" y="119"/>
                    <a:pt x="334" y="130"/>
                    <a:pt x="432" y="130"/>
                  </a:cubicBezTo>
                  <a:cubicBezTo>
                    <a:pt x="694" y="130"/>
                    <a:pt x="855" y="53"/>
                    <a:pt x="9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 name="Google Shape;1166;p56"/>
            <p:cNvSpPr/>
            <p:nvPr/>
          </p:nvSpPr>
          <p:spPr>
            <a:xfrm>
              <a:off x="2265040" y="1528449"/>
              <a:ext cx="1344" cy="109"/>
            </a:xfrm>
            <a:custGeom>
              <a:avLst/>
              <a:gdLst/>
              <a:ahLst/>
              <a:cxnLst/>
              <a:rect l="l" t="t" r="r" b="b"/>
              <a:pathLst>
                <a:path w="99" h="8" extrusionOk="0">
                  <a:moveTo>
                    <a:pt x="1" y="1"/>
                  </a:moveTo>
                  <a:cubicBezTo>
                    <a:pt x="32" y="4"/>
                    <a:pt x="67" y="8"/>
                    <a:pt x="99" y="8"/>
                  </a:cubicBezTo>
                  <a:cubicBezTo>
                    <a:pt x="67" y="1"/>
                    <a:pt x="32"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 name="Google Shape;1167;p56"/>
            <p:cNvSpPr/>
            <p:nvPr/>
          </p:nvSpPr>
          <p:spPr>
            <a:xfrm>
              <a:off x="2494622" y="1668433"/>
              <a:ext cx="8147" cy="2118"/>
            </a:xfrm>
            <a:custGeom>
              <a:avLst/>
              <a:gdLst/>
              <a:ahLst/>
              <a:cxnLst/>
              <a:rect l="l" t="t" r="r" b="b"/>
              <a:pathLst>
                <a:path w="600" h="156" extrusionOk="0">
                  <a:moveTo>
                    <a:pt x="1" y="1"/>
                  </a:moveTo>
                  <a:cubicBezTo>
                    <a:pt x="115" y="69"/>
                    <a:pt x="416" y="156"/>
                    <a:pt x="554" y="156"/>
                  </a:cubicBezTo>
                  <a:cubicBezTo>
                    <a:pt x="572" y="156"/>
                    <a:pt x="588" y="154"/>
                    <a:pt x="599" y="151"/>
                  </a:cubicBezTo>
                  <a:cubicBezTo>
                    <a:pt x="564" y="120"/>
                    <a:pt x="522" y="95"/>
                    <a:pt x="477" y="85"/>
                  </a:cubicBezTo>
                  <a:cubicBezTo>
                    <a:pt x="323" y="29"/>
                    <a:pt x="162"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 name="Google Shape;1168;p56"/>
            <p:cNvSpPr/>
            <p:nvPr/>
          </p:nvSpPr>
          <p:spPr>
            <a:xfrm>
              <a:off x="2304347" y="1661671"/>
              <a:ext cx="30291" cy="17094"/>
            </a:xfrm>
            <a:custGeom>
              <a:avLst/>
              <a:gdLst/>
              <a:ahLst/>
              <a:cxnLst/>
              <a:rect l="l" t="t" r="r" b="b"/>
              <a:pathLst>
                <a:path w="2231" h="1259" extrusionOk="0">
                  <a:moveTo>
                    <a:pt x="2192" y="1"/>
                  </a:moveTo>
                  <a:cubicBezTo>
                    <a:pt x="2051" y="1"/>
                    <a:pt x="1914" y="18"/>
                    <a:pt x="1776" y="47"/>
                  </a:cubicBezTo>
                  <a:cubicBezTo>
                    <a:pt x="1629" y="71"/>
                    <a:pt x="1485" y="113"/>
                    <a:pt x="1349" y="166"/>
                  </a:cubicBezTo>
                  <a:cubicBezTo>
                    <a:pt x="1107" y="278"/>
                    <a:pt x="894" y="359"/>
                    <a:pt x="627" y="383"/>
                  </a:cubicBezTo>
                  <a:cubicBezTo>
                    <a:pt x="407" y="404"/>
                    <a:pt x="36" y="691"/>
                    <a:pt x="1" y="761"/>
                  </a:cubicBezTo>
                  <a:cubicBezTo>
                    <a:pt x="1" y="810"/>
                    <a:pt x="11" y="968"/>
                    <a:pt x="113" y="1062"/>
                  </a:cubicBezTo>
                  <a:cubicBezTo>
                    <a:pt x="174" y="1112"/>
                    <a:pt x="249" y="1139"/>
                    <a:pt x="327" y="1139"/>
                  </a:cubicBezTo>
                  <a:cubicBezTo>
                    <a:pt x="343" y="1139"/>
                    <a:pt x="359" y="1138"/>
                    <a:pt x="375" y="1136"/>
                  </a:cubicBezTo>
                  <a:cubicBezTo>
                    <a:pt x="437" y="1131"/>
                    <a:pt x="494" y="1129"/>
                    <a:pt x="548" y="1129"/>
                  </a:cubicBezTo>
                  <a:cubicBezTo>
                    <a:pt x="781" y="1129"/>
                    <a:pt x="937" y="1172"/>
                    <a:pt x="988" y="1255"/>
                  </a:cubicBezTo>
                  <a:cubicBezTo>
                    <a:pt x="988" y="1255"/>
                    <a:pt x="988" y="1258"/>
                    <a:pt x="988" y="1258"/>
                  </a:cubicBezTo>
                  <a:cubicBezTo>
                    <a:pt x="1020" y="1206"/>
                    <a:pt x="1100" y="1160"/>
                    <a:pt x="1230" y="1160"/>
                  </a:cubicBezTo>
                  <a:cubicBezTo>
                    <a:pt x="1345" y="1160"/>
                    <a:pt x="1415" y="1143"/>
                    <a:pt x="1447" y="1104"/>
                  </a:cubicBezTo>
                  <a:cubicBezTo>
                    <a:pt x="1454" y="1097"/>
                    <a:pt x="1475" y="1073"/>
                    <a:pt x="1464" y="999"/>
                  </a:cubicBezTo>
                  <a:cubicBezTo>
                    <a:pt x="1436" y="835"/>
                    <a:pt x="1594" y="761"/>
                    <a:pt x="1695" y="712"/>
                  </a:cubicBezTo>
                  <a:cubicBezTo>
                    <a:pt x="1727" y="698"/>
                    <a:pt x="1755" y="684"/>
                    <a:pt x="1783" y="667"/>
                  </a:cubicBezTo>
                  <a:cubicBezTo>
                    <a:pt x="1751" y="628"/>
                    <a:pt x="1716" y="593"/>
                    <a:pt x="1678" y="562"/>
                  </a:cubicBezTo>
                  <a:cubicBezTo>
                    <a:pt x="1601" y="495"/>
                    <a:pt x="1541" y="443"/>
                    <a:pt x="1555" y="376"/>
                  </a:cubicBezTo>
                  <a:cubicBezTo>
                    <a:pt x="1562" y="341"/>
                    <a:pt x="1587" y="313"/>
                    <a:pt x="1618" y="306"/>
                  </a:cubicBezTo>
                  <a:cubicBezTo>
                    <a:pt x="1765" y="253"/>
                    <a:pt x="2122" y="92"/>
                    <a:pt x="2231" y="1"/>
                  </a:cubicBezTo>
                  <a:cubicBezTo>
                    <a:pt x="2218" y="1"/>
                    <a:pt x="2205" y="1"/>
                    <a:pt x="219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 name="Google Shape;1169;p56"/>
            <p:cNvSpPr/>
            <p:nvPr/>
          </p:nvSpPr>
          <p:spPr>
            <a:xfrm>
              <a:off x="2596779" y="1667903"/>
              <a:ext cx="20869" cy="13808"/>
            </a:xfrm>
            <a:custGeom>
              <a:avLst/>
              <a:gdLst/>
              <a:ahLst/>
              <a:cxnLst/>
              <a:rect l="l" t="t" r="r" b="b"/>
              <a:pathLst>
                <a:path w="1537" h="1017" extrusionOk="0">
                  <a:moveTo>
                    <a:pt x="1117" y="1"/>
                  </a:moveTo>
                  <a:cubicBezTo>
                    <a:pt x="1103" y="1"/>
                    <a:pt x="1089" y="1"/>
                    <a:pt x="1075" y="1"/>
                  </a:cubicBezTo>
                  <a:cubicBezTo>
                    <a:pt x="693" y="1"/>
                    <a:pt x="291" y="92"/>
                    <a:pt x="144" y="239"/>
                  </a:cubicBezTo>
                  <a:cubicBezTo>
                    <a:pt x="0" y="383"/>
                    <a:pt x="14" y="792"/>
                    <a:pt x="102" y="960"/>
                  </a:cubicBezTo>
                  <a:cubicBezTo>
                    <a:pt x="119" y="999"/>
                    <a:pt x="140" y="1016"/>
                    <a:pt x="151" y="1016"/>
                  </a:cubicBezTo>
                  <a:lnTo>
                    <a:pt x="161" y="1013"/>
                  </a:lnTo>
                  <a:cubicBezTo>
                    <a:pt x="161" y="995"/>
                    <a:pt x="161" y="974"/>
                    <a:pt x="161" y="957"/>
                  </a:cubicBezTo>
                  <a:cubicBezTo>
                    <a:pt x="154" y="831"/>
                    <a:pt x="140" y="624"/>
                    <a:pt x="406" y="341"/>
                  </a:cubicBezTo>
                  <a:cubicBezTo>
                    <a:pt x="620" y="109"/>
                    <a:pt x="981" y="48"/>
                    <a:pt x="1344" y="48"/>
                  </a:cubicBezTo>
                  <a:cubicBezTo>
                    <a:pt x="1409" y="48"/>
                    <a:pt x="1473" y="50"/>
                    <a:pt x="1537" y="54"/>
                  </a:cubicBezTo>
                  <a:cubicBezTo>
                    <a:pt x="1519" y="50"/>
                    <a:pt x="1505" y="47"/>
                    <a:pt x="1488" y="43"/>
                  </a:cubicBezTo>
                  <a:cubicBezTo>
                    <a:pt x="1365" y="15"/>
                    <a:pt x="1242" y="1"/>
                    <a:pt x="11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 name="Google Shape;1170;p56"/>
            <p:cNvSpPr/>
            <p:nvPr/>
          </p:nvSpPr>
          <p:spPr>
            <a:xfrm>
              <a:off x="1460410" y="1905428"/>
              <a:ext cx="14" cy="14"/>
            </a:xfrm>
            <a:custGeom>
              <a:avLst/>
              <a:gdLst/>
              <a:ahLst/>
              <a:cxnLst/>
              <a:rect l="l" t="t" r="r" b="b"/>
              <a:pathLst>
                <a:path w="1" h="1" extrusionOk="0">
                  <a:moveTo>
                    <a:pt x="0" y="1"/>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 name="Google Shape;1171;p56"/>
            <p:cNvSpPr/>
            <p:nvPr/>
          </p:nvSpPr>
          <p:spPr>
            <a:xfrm>
              <a:off x="2393809" y="1664875"/>
              <a:ext cx="58709" cy="92123"/>
            </a:xfrm>
            <a:custGeom>
              <a:avLst/>
              <a:gdLst/>
              <a:ahLst/>
              <a:cxnLst/>
              <a:rect l="l" t="t" r="r" b="b"/>
              <a:pathLst>
                <a:path w="4324" h="6785" extrusionOk="0">
                  <a:moveTo>
                    <a:pt x="2372" y="0"/>
                  </a:moveTo>
                  <a:cubicBezTo>
                    <a:pt x="2056" y="0"/>
                    <a:pt x="1686" y="178"/>
                    <a:pt x="1457" y="378"/>
                  </a:cubicBezTo>
                  <a:lnTo>
                    <a:pt x="1429" y="403"/>
                  </a:lnTo>
                  <a:lnTo>
                    <a:pt x="1432" y="403"/>
                  </a:lnTo>
                  <a:lnTo>
                    <a:pt x="1352" y="455"/>
                  </a:lnTo>
                  <a:lnTo>
                    <a:pt x="1317" y="480"/>
                  </a:lnTo>
                  <a:cubicBezTo>
                    <a:pt x="1208" y="543"/>
                    <a:pt x="1096" y="602"/>
                    <a:pt x="981" y="655"/>
                  </a:cubicBezTo>
                  <a:cubicBezTo>
                    <a:pt x="760" y="760"/>
                    <a:pt x="529" y="868"/>
                    <a:pt x="403" y="1029"/>
                  </a:cubicBezTo>
                  <a:cubicBezTo>
                    <a:pt x="344" y="1099"/>
                    <a:pt x="284" y="1169"/>
                    <a:pt x="221" y="1232"/>
                  </a:cubicBezTo>
                  <a:cubicBezTo>
                    <a:pt x="102" y="1355"/>
                    <a:pt x="0" y="1460"/>
                    <a:pt x="4" y="1558"/>
                  </a:cubicBezTo>
                  <a:cubicBezTo>
                    <a:pt x="7" y="1614"/>
                    <a:pt x="42" y="1670"/>
                    <a:pt x="119" y="1733"/>
                  </a:cubicBezTo>
                  <a:cubicBezTo>
                    <a:pt x="421" y="1992"/>
                    <a:pt x="393" y="2185"/>
                    <a:pt x="368" y="2388"/>
                  </a:cubicBezTo>
                  <a:cubicBezTo>
                    <a:pt x="361" y="2433"/>
                    <a:pt x="354" y="2482"/>
                    <a:pt x="351" y="2531"/>
                  </a:cubicBezTo>
                  <a:cubicBezTo>
                    <a:pt x="344" y="2668"/>
                    <a:pt x="694" y="3109"/>
                    <a:pt x="907" y="3371"/>
                  </a:cubicBezTo>
                  <a:lnTo>
                    <a:pt x="1051" y="3546"/>
                  </a:lnTo>
                  <a:cubicBezTo>
                    <a:pt x="1233" y="3781"/>
                    <a:pt x="1394" y="3977"/>
                    <a:pt x="1457" y="4085"/>
                  </a:cubicBezTo>
                  <a:cubicBezTo>
                    <a:pt x="1632" y="4404"/>
                    <a:pt x="1418" y="4961"/>
                    <a:pt x="1124" y="5325"/>
                  </a:cubicBezTo>
                  <a:cubicBezTo>
                    <a:pt x="1065" y="5402"/>
                    <a:pt x="1033" y="5503"/>
                    <a:pt x="1044" y="5601"/>
                  </a:cubicBezTo>
                  <a:cubicBezTo>
                    <a:pt x="1061" y="5878"/>
                    <a:pt x="1310" y="6186"/>
                    <a:pt x="1639" y="6186"/>
                  </a:cubicBezTo>
                  <a:cubicBezTo>
                    <a:pt x="1922" y="6186"/>
                    <a:pt x="2073" y="6361"/>
                    <a:pt x="2209" y="6519"/>
                  </a:cubicBezTo>
                  <a:cubicBezTo>
                    <a:pt x="2329" y="6662"/>
                    <a:pt x="2435" y="6785"/>
                    <a:pt x="2628" y="6785"/>
                  </a:cubicBezTo>
                  <a:cubicBezTo>
                    <a:pt x="2633" y="6785"/>
                    <a:pt x="2638" y="6785"/>
                    <a:pt x="2644" y="6785"/>
                  </a:cubicBezTo>
                  <a:cubicBezTo>
                    <a:pt x="3158" y="6767"/>
                    <a:pt x="3715" y="6641"/>
                    <a:pt x="3771" y="6557"/>
                  </a:cubicBezTo>
                  <a:cubicBezTo>
                    <a:pt x="3778" y="6543"/>
                    <a:pt x="3785" y="6494"/>
                    <a:pt x="3778" y="6309"/>
                  </a:cubicBezTo>
                  <a:cubicBezTo>
                    <a:pt x="3778" y="6263"/>
                    <a:pt x="3771" y="6217"/>
                    <a:pt x="3771" y="6168"/>
                  </a:cubicBezTo>
                  <a:cubicBezTo>
                    <a:pt x="3757" y="5951"/>
                    <a:pt x="3743" y="5699"/>
                    <a:pt x="3778" y="5556"/>
                  </a:cubicBezTo>
                  <a:cubicBezTo>
                    <a:pt x="3813" y="5412"/>
                    <a:pt x="3781" y="5374"/>
                    <a:pt x="3736" y="5311"/>
                  </a:cubicBezTo>
                  <a:cubicBezTo>
                    <a:pt x="3701" y="5262"/>
                    <a:pt x="3676" y="5206"/>
                    <a:pt x="3662" y="5150"/>
                  </a:cubicBezTo>
                  <a:cubicBezTo>
                    <a:pt x="3654" y="5140"/>
                    <a:pt x="3626" y="5137"/>
                    <a:pt x="3595" y="5137"/>
                  </a:cubicBezTo>
                  <a:cubicBezTo>
                    <a:pt x="3560" y="5137"/>
                    <a:pt x="3520" y="5141"/>
                    <a:pt x="3501" y="5143"/>
                  </a:cubicBezTo>
                  <a:cubicBezTo>
                    <a:pt x="3473" y="5146"/>
                    <a:pt x="3445" y="5150"/>
                    <a:pt x="3421" y="5150"/>
                  </a:cubicBezTo>
                  <a:cubicBezTo>
                    <a:pt x="3376" y="5150"/>
                    <a:pt x="3341" y="5139"/>
                    <a:pt x="3323" y="5101"/>
                  </a:cubicBezTo>
                  <a:cubicBezTo>
                    <a:pt x="3295" y="5038"/>
                    <a:pt x="3347" y="4985"/>
                    <a:pt x="3375" y="4961"/>
                  </a:cubicBezTo>
                  <a:cubicBezTo>
                    <a:pt x="3491" y="4845"/>
                    <a:pt x="3508" y="4768"/>
                    <a:pt x="3501" y="4751"/>
                  </a:cubicBezTo>
                  <a:cubicBezTo>
                    <a:pt x="3498" y="4745"/>
                    <a:pt x="3481" y="4732"/>
                    <a:pt x="3428" y="4732"/>
                  </a:cubicBezTo>
                  <a:cubicBezTo>
                    <a:pt x="3417" y="4732"/>
                    <a:pt x="3406" y="4732"/>
                    <a:pt x="3393" y="4733"/>
                  </a:cubicBezTo>
                  <a:cubicBezTo>
                    <a:pt x="3386" y="4733"/>
                    <a:pt x="3379" y="4733"/>
                    <a:pt x="3373" y="4733"/>
                  </a:cubicBezTo>
                  <a:cubicBezTo>
                    <a:pt x="3288" y="4733"/>
                    <a:pt x="3225" y="4712"/>
                    <a:pt x="3186" y="4663"/>
                  </a:cubicBezTo>
                  <a:cubicBezTo>
                    <a:pt x="3106" y="4562"/>
                    <a:pt x="3155" y="4401"/>
                    <a:pt x="3204" y="4226"/>
                  </a:cubicBezTo>
                  <a:lnTo>
                    <a:pt x="3211" y="4194"/>
                  </a:lnTo>
                  <a:cubicBezTo>
                    <a:pt x="3225" y="4134"/>
                    <a:pt x="3267" y="4078"/>
                    <a:pt x="3323" y="4050"/>
                  </a:cubicBezTo>
                  <a:cubicBezTo>
                    <a:pt x="3351" y="4037"/>
                    <a:pt x="3382" y="4031"/>
                    <a:pt x="3415" y="4031"/>
                  </a:cubicBezTo>
                  <a:cubicBezTo>
                    <a:pt x="3498" y="4031"/>
                    <a:pt x="3593" y="4069"/>
                    <a:pt x="3683" y="4106"/>
                  </a:cubicBezTo>
                  <a:cubicBezTo>
                    <a:pt x="3725" y="4124"/>
                    <a:pt x="3760" y="4138"/>
                    <a:pt x="3799" y="4152"/>
                  </a:cubicBezTo>
                  <a:cubicBezTo>
                    <a:pt x="3817" y="4158"/>
                    <a:pt x="3836" y="4160"/>
                    <a:pt x="3855" y="4160"/>
                  </a:cubicBezTo>
                  <a:cubicBezTo>
                    <a:pt x="3917" y="4160"/>
                    <a:pt x="3981" y="4133"/>
                    <a:pt x="4051" y="4103"/>
                  </a:cubicBezTo>
                  <a:cubicBezTo>
                    <a:pt x="4135" y="4057"/>
                    <a:pt x="4229" y="4033"/>
                    <a:pt x="4324" y="4033"/>
                  </a:cubicBezTo>
                  <a:cubicBezTo>
                    <a:pt x="4296" y="3973"/>
                    <a:pt x="4173" y="3851"/>
                    <a:pt x="4061" y="3840"/>
                  </a:cubicBezTo>
                  <a:cubicBezTo>
                    <a:pt x="3925" y="3830"/>
                    <a:pt x="3897" y="3704"/>
                    <a:pt x="3872" y="3599"/>
                  </a:cubicBezTo>
                  <a:cubicBezTo>
                    <a:pt x="3837" y="3448"/>
                    <a:pt x="3806" y="3354"/>
                    <a:pt x="3641" y="3340"/>
                  </a:cubicBezTo>
                  <a:cubicBezTo>
                    <a:pt x="3628" y="3339"/>
                    <a:pt x="3615" y="3338"/>
                    <a:pt x="3603" y="3338"/>
                  </a:cubicBezTo>
                  <a:cubicBezTo>
                    <a:pt x="3502" y="3338"/>
                    <a:pt x="3464" y="3375"/>
                    <a:pt x="3449" y="3406"/>
                  </a:cubicBezTo>
                  <a:cubicBezTo>
                    <a:pt x="3424" y="3466"/>
                    <a:pt x="3414" y="3532"/>
                    <a:pt x="3414" y="3595"/>
                  </a:cubicBezTo>
                  <a:cubicBezTo>
                    <a:pt x="3414" y="3655"/>
                    <a:pt x="3403" y="3714"/>
                    <a:pt x="3382" y="3770"/>
                  </a:cubicBezTo>
                  <a:cubicBezTo>
                    <a:pt x="3368" y="3805"/>
                    <a:pt x="3333" y="3826"/>
                    <a:pt x="3295" y="3826"/>
                  </a:cubicBezTo>
                  <a:cubicBezTo>
                    <a:pt x="3214" y="3826"/>
                    <a:pt x="3148" y="3714"/>
                    <a:pt x="3106" y="3620"/>
                  </a:cubicBezTo>
                  <a:cubicBezTo>
                    <a:pt x="3025" y="3441"/>
                    <a:pt x="2973" y="3182"/>
                    <a:pt x="3095" y="3039"/>
                  </a:cubicBezTo>
                  <a:cubicBezTo>
                    <a:pt x="3134" y="2990"/>
                    <a:pt x="3151" y="2951"/>
                    <a:pt x="3141" y="2927"/>
                  </a:cubicBezTo>
                  <a:cubicBezTo>
                    <a:pt x="3126" y="2896"/>
                    <a:pt x="3052" y="2869"/>
                    <a:pt x="2942" y="2869"/>
                  </a:cubicBezTo>
                  <a:cubicBezTo>
                    <a:pt x="2925" y="2869"/>
                    <a:pt x="2907" y="2869"/>
                    <a:pt x="2889" y="2871"/>
                  </a:cubicBezTo>
                  <a:cubicBezTo>
                    <a:pt x="2881" y="2871"/>
                    <a:pt x="2873" y="2871"/>
                    <a:pt x="2866" y="2871"/>
                  </a:cubicBezTo>
                  <a:cubicBezTo>
                    <a:pt x="2727" y="2871"/>
                    <a:pt x="2658" y="2779"/>
                    <a:pt x="2609" y="2710"/>
                  </a:cubicBezTo>
                  <a:cubicBezTo>
                    <a:pt x="2564" y="2652"/>
                    <a:pt x="2548" y="2637"/>
                    <a:pt x="2530" y="2637"/>
                  </a:cubicBezTo>
                  <a:cubicBezTo>
                    <a:pt x="2525" y="2637"/>
                    <a:pt x="2520" y="2638"/>
                    <a:pt x="2514" y="2640"/>
                  </a:cubicBezTo>
                  <a:cubicBezTo>
                    <a:pt x="2499" y="2645"/>
                    <a:pt x="2483" y="2648"/>
                    <a:pt x="2467" y="2648"/>
                  </a:cubicBezTo>
                  <a:cubicBezTo>
                    <a:pt x="2435" y="2648"/>
                    <a:pt x="2402" y="2637"/>
                    <a:pt x="2374" y="2619"/>
                  </a:cubicBezTo>
                  <a:cubicBezTo>
                    <a:pt x="2293" y="2559"/>
                    <a:pt x="2251" y="2402"/>
                    <a:pt x="2251" y="2157"/>
                  </a:cubicBezTo>
                  <a:cubicBezTo>
                    <a:pt x="2251" y="2055"/>
                    <a:pt x="2045" y="1866"/>
                    <a:pt x="1898" y="1866"/>
                  </a:cubicBezTo>
                  <a:cubicBezTo>
                    <a:pt x="1895" y="1866"/>
                    <a:pt x="1892" y="1866"/>
                    <a:pt x="1890" y="1866"/>
                  </a:cubicBezTo>
                  <a:cubicBezTo>
                    <a:pt x="1833" y="1866"/>
                    <a:pt x="1781" y="1832"/>
                    <a:pt x="1761" y="1778"/>
                  </a:cubicBezTo>
                  <a:cubicBezTo>
                    <a:pt x="1740" y="1701"/>
                    <a:pt x="1765" y="1621"/>
                    <a:pt x="1828" y="1572"/>
                  </a:cubicBezTo>
                  <a:cubicBezTo>
                    <a:pt x="1877" y="1530"/>
                    <a:pt x="1938" y="1509"/>
                    <a:pt x="2005" y="1509"/>
                  </a:cubicBezTo>
                  <a:cubicBezTo>
                    <a:pt x="2068" y="1509"/>
                    <a:pt x="2137" y="1528"/>
                    <a:pt x="2206" y="1565"/>
                  </a:cubicBezTo>
                  <a:cubicBezTo>
                    <a:pt x="2234" y="1582"/>
                    <a:pt x="2262" y="1596"/>
                    <a:pt x="2297" y="1607"/>
                  </a:cubicBezTo>
                  <a:cubicBezTo>
                    <a:pt x="2276" y="1530"/>
                    <a:pt x="2248" y="1456"/>
                    <a:pt x="2213" y="1383"/>
                  </a:cubicBezTo>
                  <a:lnTo>
                    <a:pt x="2195" y="1344"/>
                  </a:lnTo>
                  <a:cubicBezTo>
                    <a:pt x="2174" y="1299"/>
                    <a:pt x="2181" y="1246"/>
                    <a:pt x="2213" y="1208"/>
                  </a:cubicBezTo>
                  <a:cubicBezTo>
                    <a:pt x="2307" y="1080"/>
                    <a:pt x="2633" y="1003"/>
                    <a:pt x="2850" y="1003"/>
                  </a:cubicBezTo>
                  <a:cubicBezTo>
                    <a:pt x="2884" y="1003"/>
                    <a:pt x="2914" y="1005"/>
                    <a:pt x="2941" y="1008"/>
                  </a:cubicBezTo>
                  <a:cubicBezTo>
                    <a:pt x="3010" y="1018"/>
                    <a:pt x="3076" y="1022"/>
                    <a:pt x="3136" y="1022"/>
                  </a:cubicBezTo>
                  <a:cubicBezTo>
                    <a:pt x="3277" y="1022"/>
                    <a:pt x="3382" y="999"/>
                    <a:pt x="3407" y="970"/>
                  </a:cubicBezTo>
                  <a:cubicBezTo>
                    <a:pt x="3407" y="970"/>
                    <a:pt x="3410" y="966"/>
                    <a:pt x="3407" y="952"/>
                  </a:cubicBezTo>
                  <a:cubicBezTo>
                    <a:pt x="3375" y="875"/>
                    <a:pt x="3386" y="763"/>
                    <a:pt x="3400" y="634"/>
                  </a:cubicBezTo>
                  <a:cubicBezTo>
                    <a:pt x="3414" y="466"/>
                    <a:pt x="3431" y="273"/>
                    <a:pt x="3351" y="158"/>
                  </a:cubicBezTo>
                  <a:cubicBezTo>
                    <a:pt x="3287" y="70"/>
                    <a:pt x="3194" y="55"/>
                    <a:pt x="3048" y="55"/>
                  </a:cubicBezTo>
                  <a:cubicBezTo>
                    <a:pt x="3025" y="55"/>
                    <a:pt x="3001" y="56"/>
                    <a:pt x="2976" y="56"/>
                  </a:cubicBezTo>
                  <a:cubicBezTo>
                    <a:pt x="2944" y="58"/>
                    <a:pt x="2912" y="59"/>
                    <a:pt x="2880" y="59"/>
                  </a:cubicBezTo>
                  <a:cubicBezTo>
                    <a:pt x="2768" y="59"/>
                    <a:pt x="2655" y="46"/>
                    <a:pt x="2546" y="21"/>
                  </a:cubicBezTo>
                  <a:cubicBezTo>
                    <a:pt x="2491" y="7"/>
                    <a:pt x="2432" y="0"/>
                    <a:pt x="23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 name="Google Shape;1172;p56"/>
            <p:cNvSpPr/>
            <p:nvPr/>
          </p:nvSpPr>
          <p:spPr>
            <a:xfrm>
              <a:off x="3030608" y="2063280"/>
              <a:ext cx="2525" cy="733"/>
            </a:xfrm>
            <a:custGeom>
              <a:avLst/>
              <a:gdLst/>
              <a:ahLst/>
              <a:cxnLst/>
              <a:rect l="l" t="t" r="r" b="b"/>
              <a:pathLst>
                <a:path w="186" h="54" extrusionOk="0">
                  <a:moveTo>
                    <a:pt x="116" y="0"/>
                  </a:moveTo>
                  <a:cubicBezTo>
                    <a:pt x="112" y="0"/>
                    <a:pt x="109" y="1"/>
                    <a:pt x="105" y="1"/>
                  </a:cubicBezTo>
                  <a:cubicBezTo>
                    <a:pt x="77" y="5"/>
                    <a:pt x="42" y="12"/>
                    <a:pt x="0" y="15"/>
                  </a:cubicBezTo>
                  <a:cubicBezTo>
                    <a:pt x="25" y="22"/>
                    <a:pt x="49" y="29"/>
                    <a:pt x="74" y="36"/>
                  </a:cubicBezTo>
                  <a:cubicBezTo>
                    <a:pt x="110" y="49"/>
                    <a:pt x="136" y="53"/>
                    <a:pt x="154" y="53"/>
                  </a:cubicBezTo>
                  <a:cubicBezTo>
                    <a:pt x="174" y="53"/>
                    <a:pt x="184" y="48"/>
                    <a:pt x="186" y="47"/>
                  </a:cubicBezTo>
                  <a:cubicBezTo>
                    <a:pt x="186" y="40"/>
                    <a:pt x="186" y="33"/>
                    <a:pt x="179" y="29"/>
                  </a:cubicBezTo>
                  <a:cubicBezTo>
                    <a:pt x="163" y="11"/>
                    <a:pt x="140" y="0"/>
                    <a:pt x="1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 name="Google Shape;1173;p56"/>
            <p:cNvSpPr/>
            <p:nvPr/>
          </p:nvSpPr>
          <p:spPr>
            <a:xfrm>
              <a:off x="2090841" y="1529304"/>
              <a:ext cx="1765" cy="2390"/>
            </a:xfrm>
            <a:custGeom>
              <a:avLst/>
              <a:gdLst/>
              <a:ahLst/>
              <a:cxnLst/>
              <a:rect l="l" t="t" r="r" b="b"/>
              <a:pathLst>
                <a:path w="130" h="176" extrusionOk="0">
                  <a:moveTo>
                    <a:pt x="130" y="1"/>
                  </a:moveTo>
                  <a:cubicBezTo>
                    <a:pt x="104" y="14"/>
                    <a:pt x="74" y="21"/>
                    <a:pt x="43" y="21"/>
                  </a:cubicBezTo>
                  <a:cubicBezTo>
                    <a:pt x="32" y="21"/>
                    <a:pt x="21" y="20"/>
                    <a:pt x="11" y="18"/>
                  </a:cubicBezTo>
                  <a:lnTo>
                    <a:pt x="0" y="15"/>
                  </a:lnTo>
                  <a:lnTo>
                    <a:pt x="0" y="15"/>
                  </a:lnTo>
                  <a:cubicBezTo>
                    <a:pt x="11" y="39"/>
                    <a:pt x="18" y="67"/>
                    <a:pt x="14" y="92"/>
                  </a:cubicBezTo>
                  <a:cubicBezTo>
                    <a:pt x="11" y="123"/>
                    <a:pt x="28" y="155"/>
                    <a:pt x="56" y="169"/>
                  </a:cubicBezTo>
                  <a:cubicBezTo>
                    <a:pt x="65" y="173"/>
                    <a:pt x="75" y="176"/>
                    <a:pt x="85" y="176"/>
                  </a:cubicBezTo>
                  <a:cubicBezTo>
                    <a:pt x="92" y="176"/>
                    <a:pt x="98" y="175"/>
                    <a:pt x="105" y="172"/>
                  </a:cubicBezTo>
                  <a:lnTo>
                    <a:pt x="105" y="162"/>
                  </a:lnTo>
                  <a:cubicBezTo>
                    <a:pt x="91" y="106"/>
                    <a:pt x="102" y="50"/>
                    <a:pt x="1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 name="Google Shape;1174;p56"/>
            <p:cNvSpPr/>
            <p:nvPr/>
          </p:nvSpPr>
          <p:spPr>
            <a:xfrm>
              <a:off x="2245597" y="1718058"/>
              <a:ext cx="14229" cy="4386"/>
            </a:xfrm>
            <a:custGeom>
              <a:avLst/>
              <a:gdLst/>
              <a:ahLst/>
              <a:cxnLst/>
              <a:rect l="l" t="t" r="r" b="b"/>
              <a:pathLst>
                <a:path w="1048" h="323" extrusionOk="0">
                  <a:moveTo>
                    <a:pt x="1048" y="0"/>
                  </a:moveTo>
                  <a:cubicBezTo>
                    <a:pt x="989" y="25"/>
                    <a:pt x="910" y="31"/>
                    <a:pt x="818" y="31"/>
                  </a:cubicBezTo>
                  <a:cubicBezTo>
                    <a:pt x="779" y="31"/>
                    <a:pt x="737" y="29"/>
                    <a:pt x="694" y="28"/>
                  </a:cubicBezTo>
                  <a:lnTo>
                    <a:pt x="578" y="28"/>
                  </a:lnTo>
                  <a:cubicBezTo>
                    <a:pt x="565" y="28"/>
                    <a:pt x="552" y="28"/>
                    <a:pt x="539" y="28"/>
                  </a:cubicBezTo>
                  <a:cubicBezTo>
                    <a:pt x="473" y="28"/>
                    <a:pt x="408" y="35"/>
                    <a:pt x="344" y="53"/>
                  </a:cubicBezTo>
                  <a:cubicBezTo>
                    <a:pt x="274" y="84"/>
                    <a:pt x="211" y="133"/>
                    <a:pt x="162" y="189"/>
                  </a:cubicBezTo>
                  <a:cubicBezTo>
                    <a:pt x="113" y="238"/>
                    <a:pt x="57" y="284"/>
                    <a:pt x="1" y="323"/>
                  </a:cubicBezTo>
                  <a:cubicBezTo>
                    <a:pt x="41" y="319"/>
                    <a:pt x="82" y="318"/>
                    <a:pt x="124" y="318"/>
                  </a:cubicBezTo>
                  <a:cubicBezTo>
                    <a:pt x="166" y="318"/>
                    <a:pt x="209" y="319"/>
                    <a:pt x="253" y="319"/>
                  </a:cubicBezTo>
                  <a:cubicBezTo>
                    <a:pt x="279" y="319"/>
                    <a:pt x="305" y="319"/>
                    <a:pt x="332" y="319"/>
                  </a:cubicBezTo>
                  <a:cubicBezTo>
                    <a:pt x="530" y="319"/>
                    <a:pt x="735" y="316"/>
                    <a:pt x="859" y="270"/>
                  </a:cubicBezTo>
                  <a:cubicBezTo>
                    <a:pt x="1016" y="207"/>
                    <a:pt x="1034" y="105"/>
                    <a:pt x="1048" y="11"/>
                  </a:cubicBezTo>
                  <a:lnTo>
                    <a:pt x="104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 name="Google Shape;1175;p56"/>
            <p:cNvSpPr/>
            <p:nvPr/>
          </p:nvSpPr>
          <p:spPr>
            <a:xfrm>
              <a:off x="2812146" y="1578590"/>
              <a:ext cx="42742" cy="41805"/>
            </a:xfrm>
            <a:custGeom>
              <a:avLst/>
              <a:gdLst/>
              <a:ahLst/>
              <a:cxnLst/>
              <a:rect l="l" t="t" r="r" b="b"/>
              <a:pathLst>
                <a:path w="3148" h="3079" extrusionOk="0">
                  <a:moveTo>
                    <a:pt x="3071" y="1"/>
                  </a:moveTo>
                  <a:lnTo>
                    <a:pt x="3071" y="1"/>
                  </a:lnTo>
                  <a:cubicBezTo>
                    <a:pt x="3001" y="32"/>
                    <a:pt x="2843" y="348"/>
                    <a:pt x="2749" y="537"/>
                  </a:cubicBezTo>
                  <a:cubicBezTo>
                    <a:pt x="2661" y="715"/>
                    <a:pt x="2556" y="918"/>
                    <a:pt x="2451" y="1086"/>
                  </a:cubicBezTo>
                  <a:cubicBezTo>
                    <a:pt x="2237" y="1429"/>
                    <a:pt x="1908" y="1664"/>
                    <a:pt x="1621" y="1870"/>
                  </a:cubicBezTo>
                  <a:cubicBezTo>
                    <a:pt x="1341" y="2070"/>
                    <a:pt x="1100" y="2241"/>
                    <a:pt x="1002" y="2462"/>
                  </a:cubicBezTo>
                  <a:cubicBezTo>
                    <a:pt x="855" y="2791"/>
                    <a:pt x="438" y="2924"/>
                    <a:pt x="161" y="3015"/>
                  </a:cubicBezTo>
                  <a:cubicBezTo>
                    <a:pt x="105" y="3033"/>
                    <a:pt x="42" y="3054"/>
                    <a:pt x="0" y="3071"/>
                  </a:cubicBezTo>
                  <a:cubicBezTo>
                    <a:pt x="27" y="3076"/>
                    <a:pt x="62" y="3078"/>
                    <a:pt x="104" y="3078"/>
                  </a:cubicBezTo>
                  <a:cubicBezTo>
                    <a:pt x="286" y="3078"/>
                    <a:pt x="593" y="3034"/>
                    <a:pt x="823" y="2931"/>
                  </a:cubicBezTo>
                  <a:cubicBezTo>
                    <a:pt x="963" y="2868"/>
                    <a:pt x="1044" y="2791"/>
                    <a:pt x="1044" y="2728"/>
                  </a:cubicBezTo>
                  <a:cubicBezTo>
                    <a:pt x="1044" y="2494"/>
                    <a:pt x="1345" y="2375"/>
                    <a:pt x="1695" y="2231"/>
                  </a:cubicBezTo>
                  <a:cubicBezTo>
                    <a:pt x="1957" y="2126"/>
                    <a:pt x="2251" y="2007"/>
                    <a:pt x="2447" y="1828"/>
                  </a:cubicBezTo>
                  <a:cubicBezTo>
                    <a:pt x="2868" y="1454"/>
                    <a:pt x="3148" y="190"/>
                    <a:pt x="30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 name="Google Shape;1176;p56"/>
            <p:cNvSpPr/>
            <p:nvPr/>
          </p:nvSpPr>
          <p:spPr>
            <a:xfrm>
              <a:off x="2563691" y="1451016"/>
              <a:ext cx="3055" cy="2593"/>
            </a:xfrm>
            <a:custGeom>
              <a:avLst/>
              <a:gdLst/>
              <a:ahLst/>
              <a:cxnLst/>
              <a:rect l="l" t="t" r="r" b="b"/>
              <a:pathLst>
                <a:path w="225" h="191" extrusionOk="0">
                  <a:moveTo>
                    <a:pt x="50" y="0"/>
                  </a:moveTo>
                  <a:cubicBezTo>
                    <a:pt x="35" y="0"/>
                    <a:pt x="21" y="10"/>
                    <a:pt x="18" y="25"/>
                  </a:cubicBezTo>
                  <a:cubicBezTo>
                    <a:pt x="0" y="71"/>
                    <a:pt x="7" y="120"/>
                    <a:pt x="42" y="155"/>
                  </a:cubicBezTo>
                  <a:cubicBezTo>
                    <a:pt x="68" y="178"/>
                    <a:pt x="102" y="190"/>
                    <a:pt x="136" y="190"/>
                  </a:cubicBezTo>
                  <a:cubicBezTo>
                    <a:pt x="158" y="190"/>
                    <a:pt x="180" y="185"/>
                    <a:pt x="200" y="176"/>
                  </a:cubicBezTo>
                  <a:lnTo>
                    <a:pt x="224" y="165"/>
                  </a:lnTo>
                  <a:cubicBezTo>
                    <a:pt x="200" y="144"/>
                    <a:pt x="186" y="116"/>
                    <a:pt x="182" y="85"/>
                  </a:cubicBezTo>
                  <a:cubicBezTo>
                    <a:pt x="158" y="39"/>
                    <a:pt x="116" y="8"/>
                    <a:pt x="67" y="1"/>
                  </a:cubicBezTo>
                  <a:lnTo>
                    <a:pt x="56" y="1"/>
                  </a:lnTo>
                  <a:cubicBezTo>
                    <a:pt x="54" y="0"/>
                    <a:pt x="52" y="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 name="Google Shape;1177;p56"/>
            <p:cNvSpPr/>
            <p:nvPr/>
          </p:nvSpPr>
          <p:spPr>
            <a:xfrm>
              <a:off x="2480977" y="1673361"/>
              <a:ext cx="16510" cy="18180"/>
            </a:xfrm>
            <a:custGeom>
              <a:avLst/>
              <a:gdLst/>
              <a:ahLst/>
              <a:cxnLst/>
              <a:rect l="l" t="t" r="r" b="b"/>
              <a:pathLst>
                <a:path w="1216" h="1339" extrusionOk="0">
                  <a:moveTo>
                    <a:pt x="797" y="1"/>
                  </a:moveTo>
                  <a:cubicBezTo>
                    <a:pt x="756" y="1"/>
                    <a:pt x="733" y="36"/>
                    <a:pt x="705" y="138"/>
                  </a:cubicBezTo>
                  <a:cubicBezTo>
                    <a:pt x="691" y="194"/>
                    <a:pt x="677" y="243"/>
                    <a:pt x="628" y="261"/>
                  </a:cubicBezTo>
                  <a:cubicBezTo>
                    <a:pt x="620" y="263"/>
                    <a:pt x="611" y="264"/>
                    <a:pt x="603" y="264"/>
                  </a:cubicBezTo>
                  <a:cubicBezTo>
                    <a:pt x="584" y="264"/>
                    <a:pt x="565" y="259"/>
                    <a:pt x="551" y="247"/>
                  </a:cubicBezTo>
                  <a:lnTo>
                    <a:pt x="526" y="229"/>
                  </a:lnTo>
                  <a:cubicBezTo>
                    <a:pt x="475" y="191"/>
                    <a:pt x="381" y="118"/>
                    <a:pt x="296" y="118"/>
                  </a:cubicBezTo>
                  <a:cubicBezTo>
                    <a:pt x="287" y="118"/>
                    <a:pt x="279" y="119"/>
                    <a:pt x="271" y="121"/>
                  </a:cubicBezTo>
                  <a:cubicBezTo>
                    <a:pt x="215" y="131"/>
                    <a:pt x="169" y="166"/>
                    <a:pt x="141" y="215"/>
                  </a:cubicBezTo>
                  <a:cubicBezTo>
                    <a:pt x="127" y="240"/>
                    <a:pt x="113" y="264"/>
                    <a:pt x="102" y="292"/>
                  </a:cubicBezTo>
                  <a:cubicBezTo>
                    <a:pt x="1" y="551"/>
                    <a:pt x="43" y="978"/>
                    <a:pt x="106" y="1048"/>
                  </a:cubicBezTo>
                  <a:cubicBezTo>
                    <a:pt x="134" y="1010"/>
                    <a:pt x="145" y="835"/>
                    <a:pt x="148" y="737"/>
                  </a:cubicBezTo>
                  <a:cubicBezTo>
                    <a:pt x="159" y="502"/>
                    <a:pt x="173" y="257"/>
                    <a:pt x="348" y="257"/>
                  </a:cubicBezTo>
                  <a:cubicBezTo>
                    <a:pt x="411" y="257"/>
                    <a:pt x="474" y="289"/>
                    <a:pt x="509" y="345"/>
                  </a:cubicBezTo>
                  <a:cubicBezTo>
                    <a:pt x="621" y="506"/>
                    <a:pt x="568" y="859"/>
                    <a:pt x="474" y="1122"/>
                  </a:cubicBezTo>
                  <a:cubicBezTo>
                    <a:pt x="449" y="1185"/>
                    <a:pt x="435" y="1269"/>
                    <a:pt x="488" y="1311"/>
                  </a:cubicBezTo>
                  <a:cubicBezTo>
                    <a:pt x="512" y="1329"/>
                    <a:pt x="548" y="1338"/>
                    <a:pt x="595" y="1338"/>
                  </a:cubicBezTo>
                  <a:cubicBezTo>
                    <a:pt x="703" y="1338"/>
                    <a:pt x="863" y="1286"/>
                    <a:pt x="1037" y="1160"/>
                  </a:cubicBezTo>
                  <a:cubicBezTo>
                    <a:pt x="1104" y="1111"/>
                    <a:pt x="1153" y="1041"/>
                    <a:pt x="1174" y="961"/>
                  </a:cubicBezTo>
                  <a:cubicBezTo>
                    <a:pt x="1216" y="786"/>
                    <a:pt x="1142" y="579"/>
                    <a:pt x="1065" y="453"/>
                  </a:cubicBezTo>
                  <a:cubicBezTo>
                    <a:pt x="1006" y="366"/>
                    <a:pt x="957" y="327"/>
                    <a:pt x="943" y="324"/>
                  </a:cubicBezTo>
                  <a:cubicBezTo>
                    <a:pt x="908" y="324"/>
                    <a:pt x="876" y="310"/>
                    <a:pt x="855" y="285"/>
                  </a:cubicBezTo>
                  <a:cubicBezTo>
                    <a:pt x="813" y="240"/>
                    <a:pt x="824" y="173"/>
                    <a:pt x="831" y="110"/>
                  </a:cubicBezTo>
                  <a:cubicBezTo>
                    <a:pt x="838" y="79"/>
                    <a:pt x="845" y="19"/>
                    <a:pt x="831" y="5"/>
                  </a:cubicBezTo>
                  <a:cubicBezTo>
                    <a:pt x="831" y="5"/>
                    <a:pt x="824" y="2"/>
                    <a:pt x="810" y="2"/>
                  </a:cubicBezTo>
                  <a:cubicBezTo>
                    <a:pt x="805" y="1"/>
                    <a:pt x="801" y="1"/>
                    <a:pt x="7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 name="Google Shape;1178;p56"/>
            <p:cNvSpPr/>
            <p:nvPr/>
          </p:nvSpPr>
          <p:spPr>
            <a:xfrm>
              <a:off x="2278156" y="2042506"/>
              <a:ext cx="20651" cy="18846"/>
            </a:xfrm>
            <a:custGeom>
              <a:avLst/>
              <a:gdLst/>
              <a:ahLst/>
              <a:cxnLst/>
              <a:rect l="l" t="t" r="r" b="b"/>
              <a:pathLst>
                <a:path w="1521" h="1388" extrusionOk="0">
                  <a:moveTo>
                    <a:pt x="786" y="0"/>
                  </a:moveTo>
                  <a:cubicBezTo>
                    <a:pt x="691" y="0"/>
                    <a:pt x="599" y="10"/>
                    <a:pt x="519" y="33"/>
                  </a:cubicBezTo>
                  <a:cubicBezTo>
                    <a:pt x="396" y="71"/>
                    <a:pt x="256" y="281"/>
                    <a:pt x="148" y="586"/>
                  </a:cubicBezTo>
                  <a:cubicBezTo>
                    <a:pt x="4" y="992"/>
                    <a:pt x="1" y="1314"/>
                    <a:pt x="50" y="1346"/>
                  </a:cubicBezTo>
                  <a:cubicBezTo>
                    <a:pt x="53" y="1346"/>
                    <a:pt x="57" y="1342"/>
                    <a:pt x="64" y="1342"/>
                  </a:cubicBezTo>
                  <a:cubicBezTo>
                    <a:pt x="141" y="1310"/>
                    <a:pt x="224" y="1299"/>
                    <a:pt x="308" y="1299"/>
                  </a:cubicBezTo>
                  <a:cubicBezTo>
                    <a:pt x="439" y="1299"/>
                    <a:pt x="573" y="1327"/>
                    <a:pt x="691" y="1353"/>
                  </a:cubicBezTo>
                  <a:cubicBezTo>
                    <a:pt x="775" y="1377"/>
                    <a:pt x="862" y="1388"/>
                    <a:pt x="950" y="1388"/>
                  </a:cubicBezTo>
                  <a:cubicBezTo>
                    <a:pt x="939" y="1370"/>
                    <a:pt x="922" y="1349"/>
                    <a:pt x="911" y="1335"/>
                  </a:cubicBezTo>
                  <a:cubicBezTo>
                    <a:pt x="866" y="1268"/>
                    <a:pt x="817" y="1202"/>
                    <a:pt x="834" y="1132"/>
                  </a:cubicBezTo>
                  <a:cubicBezTo>
                    <a:pt x="845" y="1097"/>
                    <a:pt x="873" y="1065"/>
                    <a:pt x="911" y="1051"/>
                  </a:cubicBezTo>
                  <a:cubicBezTo>
                    <a:pt x="1034" y="992"/>
                    <a:pt x="1125" y="813"/>
                    <a:pt x="1135" y="593"/>
                  </a:cubicBezTo>
                  <a:lnTo>
                    <a:pt x="1139" y="526"/>
                  </a:lnTo>
                  <a:lnTo>
                    <a:pt x="1139" y="502"/>
                  </a:lnTo>
                  <a:lnTo>
                    <a:pt x="1139" y="491"/>
                  </a:lnTo>
                  <a:cubicBezTo>
                    <a:pt x="1163" y="316"/>
                    <a:pt x="1314" y="264"/>
                    <a:pt x="1419" y="229"/>
                  </a:cubicBezTo>
                  <a:cubicBezTo>
                    <a:pt x="1454" y="218"/>
                    <a:pt x="1489" y="204"/>
                    <a:pt x="1520" y="183"/>
                  </a:cubicBezTo>
                  <a:cubicBezTo>
                    <a:pt x="1496" y="159"/>
                    <a:pt x="1401" y="99"/>
                    <a:pt x="1212" y="54"/>
                  </a:cubicBezTo>
                  <a:cubicBezTo>
                    <a:pt x="1090" y="24"/>
                    <a:pt x="935" y="0"/>
                    <a:pt x="7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 name="Google Shape;1179;p56"/>
            <p:cNvSpPr/>
            <p:nvPr/>
          </p:nvSpPr>
          <p:spPr>
            <a:xfrm>
              <a:off x="2095159" y="1526222"/>
              <a:ext cx="2009" cy="1344"/>
            </a:xfrm>
            <a:custGeom>
              <a:avLst/>
              <a:gdLst/>
              <a:ahLst/>
              <a:cxnLst/>
              <a:rect l="l" t="t" r="r" b="b"/>
              <a:pathLst>
                <a:path w="148" h="99" extrusionOk="0">
                  <a:moveTo>
                    <a:pt x="123" y="0"/>
                  </a:moveTo>
                  <a:cubicBezTo>
                    <a:pt x="106" y="4"/>
                    <a:pt x="92" y="14"/>
                    <a:pt x="81" y="28"/>
                  </a:cubicBezTo>
                  <a:cubicBezTo>
                    <a:pt x="50" y="53"/>
                    <a:pt x="25" y="77"/>
                    <a:pt x="1" y="98"/>
                  </a:cubicBezTo>
                  <a:cubicBezTo>
                    <a:pt x="43" y="84"/>
                    <a:pt x="88" y="81"/>
                    <a:pt x="134" y="81"/>
                  </a:cubicBezTo>
                  <a:cubicBezTo>
                    <a:pt x="141" y="81"/>
                    <a:pt x="148" y="60"/>
                    <a:pt x="144" y="35"/>
                  </a:cubicBezTo>
                  <a:cubicBezTo>
                    <a:pt x="141" y="21"/>
                    <a:pt x="134" y="7"/>
                    <a:pt x="1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 name="Google Shape;1180;p56"/>
            <p:cNvSpPr/>
            <p:nvPr/>
          </p:nvSpPr>
          <p:spPr>
            <a:xfrm>
              <a:off x="2217030" y="1745010"/>
              <a:ext cx="1874" cy="394"/>
            </a:xfrm>
            <a:custGeom>
              <a:avLst/>
              <a:gdLst/>
              <a:ahLst/>
              <a:cxnLst/>
              <a:rect l="l" t="t" r="r" b="b"/>
              <a:pathLst>
                <a:path w="138" h="29" extrusionOk="0">
                  <a:moveTo>
                    <a:pt x="48" y="0"/>
                  </a:moveTo>
                  <a:cubicBezTo>
                    <a:pt x="34" y="0"/>
                    <a:pt x="19" y="3"/>
                    <a:pt x="4" y="7"/>
                  </a:cubicBezTo>
                  <a:lnTo>
                    <a:pt x="1" y="7"/>
                  </a:lnTo>
                  <a:cubicBezTo>
                    <a:pt x="46" y="7"/>
                    <a:pt x="92" y="14"/>
                    <a:pt x="137" y="28"/>
                  </a:cubicBezTo>
                  <a:lnTo>
                    <a:pt x="130" y="25"/>
                  </a:lnTo>
                  <a:cubicBezTo>
                    <a:pt x="105" y="9"/>
                    <a:pt x="77" y="0"/>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 name="Google Shape;1181;p56"/>
            <p:cNvSpPr/>
            <p:nvPr/>
          </p:nvSpPr>
          <p:spPr>
            <a:xfrm>
              <a:off x="2294517" y="2116096"/>
              <a:ext cx="8377" cy="33360"/>
            </a:xfrm>
            <a:custGeom>
              <a:avLst/>
              <a:gdLst/>
              <a:ahLst/>
              <a:cxnLst/>
              <a:rect l="l" t="t" r="r" b="b"/>
              <a:pathLst>
                <a:path w="617" h="2457" extrusionOk="0">
                  <a:moveTo>
                    <a:pt x="84" y="0"/>
                  </a:moveTo>
                  <a:cubicBezTo>
                    <a:pt x="70" y="0"/>
                    <a:pt x="56" y="7"/>
                    <a:pt x="46" y="14"/>
                  </a:cubicBezTo>
                  <a:cubicBezTo>
                    <a:pt x="11" y="50"/>
                    <a:pt x="0" y="221"/>
                    <a:pt x="193" y="648"/>
                  </a:cubicBezTo>
                  <a:cubicBezTo>
                    <a:pt x="298" y="883"/>
                    <a:pt x="245" y="1058"/>
                    <a:pt x="193" y="1226"/>
                  </a:cubicBezTo>
                  <a:cubicBezTo>
                    <a:pt x="154" y="1348"/>
                    <a:pt x="116" y="1478"/>
                    <a:pt x="137" y="1639"/>
                  </a:cubicBezTo>
                  <a:cubicBezTo>
                    <a:pt x="175" y="1961"/>
                    <a:pt x="448" y="2420"/>
                    <a:pt x="588" y="2455"/>
                  </a:cubicBezTo>
                  <a:cubicBezTo>
                    <a:pt x="591" y="2456"/>
                    <a:pt x="593" y="2457"/>
                    <a:pt x="595" y="2457"/>
                  </a:cubicBezTo>
                  <a:cubicBezTo>
                    <a:pt x="600" y="2457"/>
                    <a:pt x="605" y="2453"/>
                    <a:pt x="609" y="2444"/>
                  </a:cubicBezTo>
                  <a:cubicBezTo>
                    <a:pt x="609" y="2444"/>
                    <a:pt x="616" y="2434"/>
                    <a:pt x="616" y="2395"/>
                  </a:cubicBezTo>
                  <a:cubicBezTo>
                    <a:pt x="609" y="2304"/>
                    <a:pt x="560" y="2157"/>
                    <a:pt x="508" y="1999"/>
                  </a:cubicBezTo>
                  <a:cubicBezTo>
                    <a:pt x="417" y="1719"/>
                    <a:pt x="312" y="1404"/>
                    <a:pt x="385" y="1212"/>
                  </a:cubicBezTo>
                  <a:cubicBezTo>
                    <a:pt x="403" y="1156"/>
                    <a:pt x="410" y="1100"/>
                    <a:pt x="410" y="1044"/>
                  </a:cubicBezTo>
                  <a:cubicBezTo>
                    <a:pt x="417" y="708"/>
                    <a:pt x="266" y="176"/>
                    <a:pt x="123" y="29"/>
                  </a:cubicBezTo>
                  <a:cubicBezTo>
                    <a:pt x="98" y="4"/>
                    <a:pt x="84" y="0"/>
                    <a:pt x="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 name="Google Shape;1182;p56"/>
            <p:cNvSpPr/>
            <p:nvPr/>
          </p:nvSpPr>
          <p:spPr>
            <a:xfrm>
              <a:off x="2250119" y="1665337"/>
              <a:ext cx="104438" cy="51540"/>
            </a:xfrm>
            <a:custGeom>
              <a:avLst/>
              <a:gdLst/>
              <a:ahLst/>
              <a:cxnLst/>
              <a:rect l="l" t="t" r="r" b="b"/>
              <a:pathLst>
                <a:path w="7692" h="3796" extrusionOk="0">
                  <a:moveTo>
                    <a:pt x="2284" y="1"/>
                  </a:moveTo>
                  <a:cubicBezTo>
                    <a:pt x="2193" y="1"/>
                    <a:pt x="2103" y="19"/>
                    <a:pt x="2017" y="54"/>
                  </a:cubicBezTo>
                  <a:cubicBezTo>
                    <a:pt x="1961" y="75"/>
                    <a:pt x="1901" y="92"/>
                    <a:pt x="1838" y="103"/>
                  </a:cubicBezTo>
                  <a:cubicBezTo>
                    <a:pt x="1761" y="120"/>
                    <a:pt x="1716" y="197"/>
                    <a:pt x="1646" y="323"/>
                  </a:cubicBezTo>
                  <a:cubicBezTo>
                    <a:pt x="1586" y="428"/>
                    <a:pt x="1516" y="551"/>
                    <a:pt x="1397" y="642"/>
                  </a:cubicBezTo>
                  <a:cubicBezTo>
                    <a:pt x="1362" y="670"/>
                    <a:pt x="1327" y="694"/>
                    <a:pt x="1299" y="715"/>
                  </a:cubicBezTo>
                  <a:cubicBezTo>
                    <a:pt x="1163" y="813"/>
                    <a:pt x="1152" y="820"/>
                    <a:pt x="1163" y="995"/>
                  </a:cubicBezTo>
                  <a:lnTo>
                    <a:pt x="1177" y="1153"/>
                  </a:lnTo>
                  <a:lnTo>
                    <a:pt x="1166" y="1142"/>
                  </a:lnTo>
                  <a:cubicBezTo>
                    <a:pt x="1142" y="1363"/>
                    <a:pt x="977" y="1377"/>
                    <a:pt x="844" y="1387"/>
                  </a:cubicBezTo>
                  <a:lnTo>
                    <a:pt x="823" y="1387"/>
                  </a:lnTo>
                  <a:cubicBezTo>
                    <a:pt x="701" y="1401"/>
                    <a:pt x="613" y="1618"/>
                    <a:pt x="606" y="1772"/>
                  </a:cubicBezTo>
                  <a:cubicBezTo>
                    <a:pt x="606" y="1811"/>
                    <a:pt x="606" y="1849"/>
                    <a:pt x="610" y="1888"/>
                  </a:cubicBezTo>
                  <a:cubicBezTo>
                    <a:pt x="613" y="1930"/>
                    <a:pt x="617" y="1968"/>
                    <a:pt x="613" y="2010"/>
                  </a:cubicBezTo>
                  <a:lnTo>
                    <a:pt x="620" y="2010"/>
                  </a:lnTo>
                  <a:lnTo>
                    <a:pt x="606" y="2070"/>
                  </a:lnTo>
                  <a:lnTo>
                    <a:pt x="589" y="2140"/>
                  </a:lnTo>
                  <a:lnTo>
                    <a:pt x="578" y="2137"/>
                  </a:lnTo>
                  <a:cubicBezTo>
                    <a:pt x="550" y="2186"/>
                    <a:pt x="501" y="2221"/>
                    <a:pt x="448" y="2235"/>
                  </a:cubicBezTo>
                  <a:cubicBezTo>
                    <a:pt x="371" y="2259"/>
                    <a:pt x="287" y="2385"/>
                    <a:pt x="221" y="2483"/>
                  </a:cubicBezTo>
                  <a:cubicBezTo>
                    <a:pt x="147" y="2595"/>
                    <a:pt x="88" y="2679"/>
                    <a:pt x="14" y="2704"/>
                  </a:cubicBezTo>
                  <a:cubicBezTo>
                    <a:pt x="0" y="2760"/>
                    <a:pt x="70" y="2959"/>
                    <a:pt x="119" y="2991"/>
                  </a:cubicBezTo>
                  <a:cubicBezTo>
                    <a:pt x="165" y="3005"/>
                    <a:pt x="200" y="3036"/>
                    <a:pt x="214" y="3082"/>
                  </a:cubicBezTo>
                  <a:lnTo>
                    <a:pt x="217" y="3078"/>
                  </a:lnTo>
                  <a:lnTo>
                    <a:pt x="238" y="3152"/>
                  </a:lnTo>
                  <a:lnTo>
                    <a:pt x="242" y="3166"/>
                  </a:lnTo>
                  <a:lnTo>
                    <a:pt x="256" y="3208"/>
                  </a:lnTo>
                  <a:cubicBezTo>
                    <a:pt x="277" y="3288"/>
                    <a:pt x="305" y="3372"/>
                    <a:pt x="357" y="3414"/>
                  </a:cubicBezTo>
                  <a:cubicBezTo>
                    <a:pt x="417" y="3456"/>
                    <a:pt x="476" y="3495"/>
                    <a:pt x="543" y="3523"/>
                  </a:cubicBezTo>
                  <a:cubicBezTo>
                    <a:pt x="673" y="3593"/>
                    <a:pt x="778" y="3649"/>
                    <a:pt x="806" y="3726"/>
                  </a:cubicBezTo>
                  <a:cubicBezTo>
                    <a:pt x="827" y="3717"/>
                    <a:pt x="855" y="3713"/>
                    <a:pt x="896" y="3713"/>
                  </a:cubicBezTo>
                  <a:cubicBezTo>
                    <a:pt x="949" y="3713"/>
                    <a:pt x="1025" y="3719"/>
                    <a:pt x="1138" y="3729"/>
                  </a:cubicBezTo>
                  <a:cubicBezTo>
                    <a:pt x="1261" y="3741"/>
                    <a:pt x="1423" y="3755"/>
                    <a:pt x="1575" y="3755"/>
                  </a:cubicBezTo>
                  <a:cubicBezTo>
                    <a:pt x="1747" y="3755"/>
                    <a:pt x="1906" y="3737"/>
                    <a:pt x="1978" y="3673"/>
                  </a:cubicBezTo>
                  <a:cubicBezTo>
                    <a:pt x="2225" y="3458"/>
                    <a:pt x="2787" y="3133"/>
                    <a:pt x="3445" y="3133"/>
                  </a:cubicBezTo>
                  <a:cubicBezTo>
                    <a:pt x="3525" y="3133"/>
                    <a:pt x="3605" y="3138"/>
                    <a:pt x="3687" y="3148"/>
                  </a:cubicBezTo>
                  <a:cubicBezTo>
                    <a:pt x="4170" y="3211"/>
                    <a:pt x="4282" y="3281"/>
                    <a:pt x="4359" y="3330"/>
                  </a:cubicBezTo>
                  <a:cubicBezTo>
                    <a:pt x="4394" y="3353"/>
                    <a:pt x="4431" y="3367"/>
                    <a:pt x="4471" y="3367"/>
                  </a:cubicBezTo>
                  <a:cubicBezTo>
                    <a:pt x="4479" y="3367"/>
                    <a:pt x="4487" y="3367"/>
                    <a:pt x="4495" y="3365"/>
                  </a:cubicBezTo>
                  <a:cubicBezTo>
                    <a:pt x="4639" y="3365"/>
                    <a:pt x="4716" y="3439"/>
                    <a:pt x="4779" y="3498"/>
                  </a:cubicBezTo>
                  <a:cubicBezTo>
                    <a:pt x="4837" y="3553"/>
                    <a:pt x="4874" y="3587"/>
                    <a:pt x="4952" y="3587"/>
                  </a:cubicBezTo>
                  <a:cubicBezTo>
                    <a:pt x="4959" y="3587"/>
                    <a:pt x="4967" y="3586"/>
                    <a:pt x="4975" y="3586"/>
                  </a:cubicBezTo>
                  <a:cubicBezTo>
                    <a:pt x="4986" y="3585"/>
                    <a:pt x="4997" y="3585"/>
                    <a:pt x="5008" y="3585"/>
                  </a:cubicBezTo>
                  <a:cubicBezTo>
                    <a:pt x="5127" y="3585"/>
                    <a:pt x="5214" y="3636"/>
                    <a:pt x="5297" y="3687"/>
                  </a:cubicBezTo>
                  <a:cubicBezTo>
                    <a:pt x="5392" y="3740"/>
                    <a:pt x="5479" y="3796"/>
                    <a:pt x="5626" y="3796"/>
                  </a:cubicBezTo>
                  <a:cubicBezTo>
                    <a:pt x="5749" y="3792"/>
                    <a:pt x="5871" y="3782"/>
                    <a:pt x="5990" y="3768"/>
                  </a:cubicBezTo>
                  <a:cubicBezTo>
                    <a:pt x="6122" y="3754"/>
                    <a:pt x="6248" y="3741"/>
                    <a:pt x="6360" y="3741"/>
                  </a:cubicBezTo>
                  <a:cubicBezTo>
                    <a:pt x="6451" y="3741"/>
                    <a:pt x="6534" y="3750"/>
                    <a:pt x="6603" y="3775"/>
                  </a:cubicBezTo>
                  <a:cubicBezTo>
                    <a:pt x="6623" y="3782"/>
                    <a:pt x="6650" y="3785"/>
                    <a:pt x="6683" y="3785"/>
                  </a:cubicBezTo>
                  <a:cubicBezTo>
                    <a:pt x="6894" y="3785"/>
                    <a:pt x="7337" y="3646"/>
                    <a:pt x="7552" y="3449"/>
                  </a:cubicBezTo>
                  <a:cubicBezTo>
                    <a:pt x="7601" y="3411"/>
                    <a:pt x="7636" y="3358"/>
                    <a:pt x="7657" y="3299"/>
                  </a:cubicBezTo>
                  <a:cubicBezTo>
                    <a:pt x="7692" y="3162"/>
                    <a:pt x="7667" y="3141"/>
                    <a:pt x="7618" y="3092"/>
                  </a:cubicBezTo>
                  <a:cubicBezTo>
                    <a:pt x="7566" y="3043"/>
                    <a:pt x="7482" y="2966"/>
                    <a:pt x="7447" y="2763"/>
                  </a:cubicBezTo>
                  <a:cubicBezTo>
                    <a:pt x="7415" y="2595"/>
                    <a:pt x="7265" y="2546"/>
                    <a:pt x="7020" y="2480"/>
                  </a:cubicBezTo>
                  <a:cubicBezTo>
                    <a:pt x="6897" y="2448"/>
                    <a:pt x="6778" y="2410"/>
                    <a:pt x="6666" y="2354"/>
                  </a:cubicBezTo>
                  <a:lnTo>
                    <a:pt x="6634" y="2336"/>
                  </a:lnTo>
                  <a:lnTo>
                    <a:pt x="6536" y="2280"/>
                  </a:lnTo>
                  <a:lnTo>
                    <a:pt x="6543" y="2273"/>
                  </a:lnTo>
                  <a:cubicBezTo>
                    <a:pt x="6519" y="2256"/>
                    <a:pt x="6498" y="2235"/>
                    <a:pt x="6477" y="2210"/>
                  </a:cubicBezTo>
                  <a:cubicBezTo>
                    <a:pt x="6109" y="1814"/>
                    <a:pt x="5766" y="1566"/>
                    <a:pt x="5490" y="1496"/>
                  </a:cubicBezTo>
                  <a:cubicBezTo>
                    <a:pt x="5318" y="1457"/>
                    <a:pt x="5175" y="1349"/>
                    <a:pt x="5094" y="1198"/>
                  </a:cubicBezTo>
                  <a:cubicBezTo>
                    <a:pt x="5087" y="1181"/>
                    <a:pt x="5073" y="1163"/>
                    <a:pt x="5063" y="1146"/>
                  </a:cubicBezTo>
                  <a:cubicBezTo>
                    <a:pt x="5031" y="1142"/>
                    <a:pt x="5003" y="1125"/>
                    <a:pt x="4986" y="1100"/>
                  </a:cubicBezTo>
                  <a:cubicBezTo>
                    <a:pt x="4982" y="1104"/>
                    <a:pt x="4979" y="1107"/>
                    <a:pt x="4979" y="1111"/>
                  </a:cubicBezTo>
                  <a:cubicBezTo>
                    <a:pt x="4943" y="1165"/>
                    <a:pt x="4869" y="1175"/>
                    <a:pt x="4765" y="1175"/>
                  </a:cubicBezTo>
                  <a:cubicBezTo>
                    <a:pt x="4736" y="1175"/>
                    <a:pt x="4704" y="1175"/>
                    <a:pt x="4671" y="1174"/>
                  </a:cubicBezTo>
                  <a:cubicBezTo>
                    <a:pt x="4633" y="1173"/>
                    <a:pt x="4593" y="1172"/>
                    <a:pt x="4553" y="1172"/>
                  </a:cubicBezTo>
                  <a:cubicBezTo>
                    <a:pt x="4432" y="1172"/>
                    <a:pt x="4308" y="1182"/>
                    <a:pt x="4229" y="1237"/>
                  </a:cubicBezTo>
                  <a:cubicBezTo>
                    <a:pt x="4135" y="1296"/>
                    <a:pt x="4033" y="1342"/>
                    <a:pt x="3921" y="1366"/>
                  </a:cubicBezTo>
                  <a:cubicBezTo>
                    <a:pt x="3844" y="1384"/>
                    <a:pt x="3774" y="1415"/>
                    <a:pt x="3708" y="1457"/>
                  </a:cubicBezTo>
                  <a:cubicBezTo>
                    <a:pt x="3582" y="1545"/>
                    <a:pt x="3435" y="1611"/>
                    <a:pt x="3319" y="1611"/>
                  </a:cubicBezTo>
                  <a:cubicBezTo>
                    <a:pt x="3315" y="1612"/>
                    <a:pt x="3311" y="1612"/>
                    <a:pt x="3307" y="1612"/>
                  </a:cubicBezTo>
                  <a:cubicBezTo>
                    <a:pt x="3256" y="1612"/>
                    <a:pt x="3208" y="1591"/>
                    <a:pt x="3172" y="1552"/>
                  </a:cubicBezTo>
                  <a:cubicBezTo>
                    <a:pt x="3127" y="1492"/>
                    <a:pt x="3148" y="1408"/>
                    <a:pt x="3165" y="1328"/>
                  </a:cubicBezTo>
                  <a:cubicBezTo>
                    <a:pt x="3190" y="1237"/>
                    <a:pt x="3200" y="1170"/>
                    <a:pt x="3165" y="1146"/>
                  </a:cubicBezTo>
                  <a:cubicBezTo>
                    <a:pt x="3085" y="1100"/>
                    <a:pt x="3001" y="1069"/>
                    <a:pt x="2913" y="1041"/>
                  </a:cubicBezTo>
                  <a:cubicBezTo>
                    <a:pt x="2710" y="971"/>
                    <a:pt x="2605" y="932"/>
                    <a:pt x="2588" y="852"/>
                  </a:cubicBezTo>
                  <a:cubicBezTo>
                    <a:pt x="2570" y="764"/>
                    <a:pt x="2675" y="726"/>
                    <a:pt x="2903" y="642"/>
                  </a:cubicBezTo>
                  <a:cubicBezTo>
                    <a:pt x="3029" y="596"/>
                    <a:pt x="3281" y="502"/>
                    <a:pt x="3316" y="446"/>
                  </a:cubicBezTo>
                  <a:cubicBezTo>
                    <a:pt x="3287" y="420"/>
                    <a:pt x="3146" y="417"/>
                    <a:pt x="3028" y="417"/>
                  </a:cubicBezTo>
                  <a:cubicBezTo>
                    <a:pt x="3002" y="417"/>
                    <a:pt x="2977" y="418"/>
                    <a:pt x="2955" y="418"/>
                  </a:cubicBezTo>
                  <a:cubicBezTo>
                    <a:pt x="2912" y="418"/>
                    <a:pt x="2868" y="419"/>
                    <a:pt x="2825" y="419"/>
                  </a:cubicBezTo>
                  <a:cubicBezTo>
                    <a:pt x="2681" y="419"/>
                    <a:pt x="2544" y="410"/>
                    <a:pt x="2458" y="362"/>
                  </a:cubicBezTo>
                  <a:cubicBezTo>
                    <a:pt x="2416" y="344"/>
                    <a:pt x="2384" y="306"/>
                    <a:pt x="2370" y="260"/>
                  </a:cubicBezTo>
                  <a:cubicBezTo>
                    <a:pt x="2356" y="187"/>
                    <a:pt x="2402" y="124"/>
                    <a:pt x="2440" y="71"/>
                  </a:cubicBezTo>
                  <a:cubicBezTo>
                    <a:pt x="2451" y="57"/>
                    <a:pt x="2461" y="43"/>
                    <a:pt x="2472" y="25"/>
                  </a:cubicBezTo>
                  <a:cubicBezTo>
                    <a:pt x="2458" y="22"/>
                    <a:pt x="2440" y="18"/>
                    <a:pt x="2423" y="15"/>
                  </a:cubicBezTo>
                  <a:cubicBezTo>
                    <a:pt x="2377" y="6"/>
                    <a:pt x="2330" y="1"/>
                    <a:pt x="228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 name="Google Shape;1183;p56"/>
            <p:cNvSpPr/>
            <p:nvPr/>
          </p:nvSpPr>
          <p:spPr>
            <a:xfrm>
              <a:off x="2259243" y="2070557"/>
              <a:ext cx="13034" cy="35342"/>
            </a:xfrm>
            <a:custGeom>
              <a:avLst/>
              <a:gdLst/>
              <a:ahLst/>
              <a:cxnLst/>
              <a:rect l="l" t="t" r="r" b="b"/>
              <a:pathLst>
                <a:path w="960" h="2603" extrusionOk="0">
                  <a:moveTo>
                    <a:pt x="32" y="1"/>
                  </a:moveTo>
                  <a:lnTo>
                    <a:pt x="32" y="1"/>
                  </a:lnTo>
                  <a:cubicBezTo>
                    <a:pt x="1" y="291"/>
                    <a:pt x="39" y="1061"/>
                    <a:pt x="165" y="1541"/>
                  </a:cubicBezTo>
                  <a:cubicBezTo>
                    <a:pt x="225" y="1769"/>
                    <a:pt x="277" y="1807"/>
                    <a:pt x="288" y="1814"/>
                  </a:cubicBezTo>
                  <a:cubicBezTo>
                    <a:pt x="417" y="1884"/>
                    <a:pt x="526" y="2073"/>
                    <a:pt x="627" y="2252"/>
                  </a:cubicBezTo>
                  <a:cubicBezTo>
                    <a:pt x="655" y="2301"/>
                    <a:pt x="683" y="2350"/>
                    <a:pt x="711" y="2395"/>
                  </a:cubicBezTo>
                  <a:cubicBezTo>
                    <a:pt x="800" y="2536"/>
                    <a:pt x="862" y="2602"/>
                    <a:pt x="912" y="2602"/>
                  </a:cubicBezTo>
                  <a:cubicBezTo>
                    <a:pt x="919" y="2602"/>
                    <a:pt x="925" y="2601"/>
                    <a:pt x="932" y="2598"/>
                  </a:cubicBezTo>
                  <a:cubicBezTo>
                    <a:pt x="949" y="2591"/>
                    <a:pt x="953" y="2584"/>
                    <a:pt x="953" y="2584"/>
                  </a:cubicBezTo>
                  <a:cubicBezTo>
                    <a:pt x="960" y="2560"/>
                    <a:pt x="900" y="2476"/>
                    <a:pt x="872" y="2430"/>
                  </a:cubicBezTo>
                  <a:cubicBezTo>
                    <a:pt x="827" y="2374"/>
                    <a:pt x="792" y="2311"/>
                    <a:pt x="764" y="2245"/>
                  </a:cubicBezTo>
                  <a:cubicBezTo>
                    <a:pt x="746" y="2185"/>
                    <a:pt x="732" y="2126"/>
                    <a:pt x="725" y="2066"/>
                  </a:cubicBezTo>
                  <a:cubicBezTo>
                    <a:pt x="704" y="1905"/>
                    <a:pt x="676" y="1723"/>
                    <a:pt x="491" y="1555"/>
                  </a:cubicBezTo>
                  <a:cubicBezTo>
                    <a:pt x="344" y="1419"/>
                    <a:pt x="249" y="1033"/>
                    <a:pt x="155" y="571"/>
                  </a:cubicBezTo>
                  <a:lnTo>
                    <a:pt x="137" y="477"/>
                  </a:lnTo>
                  <a:lnTo>
                    <a:pt x="127" y="431"/>
                  </a:lnTo>
                  <a:cubicBezTo>
                    <a:pt x="95" y="263"/>
                    <a:pt x="64" y="106"/>
                    <a:pt x="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 name="Google Shape;1184;p56"/>
            <p:cNvSpPr/>
            <p:nvPr/>
          </p:nvSpPr>
          <p:spPr>
            <a:xfrm>
              <a:off x="1664562" y="2045086"/>
              <a:ext cx="3435" cy="4711"/>
            </a:xfrm>
            <a:custGeom>
              <a:avLst/>
              <a:gdLst/>
              <a:ahLst/>
              <a:cxnLst/>
              <a:rect l="l" t="t" r="r" b="b"/>
              <a:pathLst>
                <a:path w="253" h="347" extrusionOk="0">
                  <a:moveTo>
                    <a:pt x="253" y="0"/>
                  </a:moveTo>
                  <a:lnTo>
                    <a:pt x="253" y="0"/>
                  </a:lnTo>
                  <a:cubicBezTo>
                    <a:pt x="239" y="4"/>
                    <a:pt x="221" y="4"/>
                    <a:pt x="207" y="4"/>
                  </a:cubicBezTo>
                  <a:lnTo>
                    <a:pt x="200" y="4"/>
                  </a:lnTo>
                  <a:cubicBezTo>
                    <a:pt x="130" y="4"/>
                    <a:pt x="50" y="77"/>
                    <a:pt x="25" y="161"/>
                  </a:cubicBezTo>
                  <a:cubicBezTo>
                    <a:pt x="0" y="228"/>
                    <a:pt x="32" y="301"/>
                    <a:pt x="99" y="329"/>
                  </a:cubicBezTo>
                  <a:cubicBezTo>
                    <a:pt x="109" y="336"/>
                    <a:pt x="120" y="343"/>
                    <a:pt x="134" y="347"/>
                  </a:cubicBezTo>
                  <a:cubicBezTo>
                    <a:pt x="144" y="319"/>
                    <a:pt x="148" y="291"/>
                    <a:pt x="155" y="263"/>
                  </a:cubicBezTo>
                  <a:cubicBezTo>
                    <a:pt x="165" y="168"/>
                    <a:pt x="197" y="77"/>
                    <a:pt x="2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 name="Google Shape;1185;p56"/>
            <p:cNvSpPr/>
            <p:nvPr/>
          </p:nvSpPr>
          <p:spPr>
            <a:xfrm>
              <a:off x="1423480" y="1702037"/>
              <a:ext cx="30142" cy="11880"/>
            </a:xfrm>
            <a:custGeom>
              <a:avLst/>
              <a:gdLst/>
              <a:ahLst/>
              <a:cxnLst/>
              <a:rect l="l" t="t" r="r" b="b"/>
              <a:pathLst>
                <a:path w="2220" h="875" extrusionOk="0">
                  <a:moveTo>
                    <a:pt x="2216" y="1"/>
                  </a:moveTo>
                  <a:cubicBezTo>
                    <a:pt x="2178" y="25"/>
                    <a:pt x="2139" y="50"/>
                    <a:pt x="2104" y="78"/>
                  </a:cubicBezTo>
                  <a:cubicBezTo>
                    <a:pt x="2069" y="102"/>
                    <a:pt x="2031" y="134"/>
                    <a:pt x="1982" y="165"/>
                  </a:cubicBezTo>
                  <a:cubicBezTo>
                    <a:pt x="1901" y="222"/>
                    <a:pt x="1831" y="242"/>
                    <a:pt x="1767" y="242"/>
                  </a:cubicBezTo>
                  <a:cubicBezTo>
                    <a:pt x="1692" y="242"/>
                    <a:pt x="1624" y="214"/>
                    <a:pt x="1555" y="186"/>
                  </a:cubicBezTo>
                  <a:cubicBezTo>
                    <a:pt x="1453" y="141"/>
                    <a:pt x="1348" y="113"/>
                    <a:pt x="1236" y="106"/>
                  </a:cubicBezTo>
                  <a:cubicBezTo>
                    <a:pt x="1231" y="105"/>
                    <a:pt x="1225" y="105"/>
                    <a:pt x="1220" y="105"/>
                  </a:cubicBezTo>
                  <a:cubicBezTo>
                    <a:pt x="1054" y="105"/>
                    <a:pt x="849" y="257"/>
                    <a:pt x="686" y="379"/>
                  </a:cubicBezTo>
                  <a:lnTo>
                    <a:pt x="665" y="396"/>
                  </a:lnTo>
                  <a:lnTo>
                    <a:pt x="602" y="442"/>
                  </a:lnTo>
                  <a:lnTo>
                    <a:pt x="560" y="473"/>
                  </a:lnTo>
                  <a:cubicBezTo>
                    <a:pt x="490" y="518"/>
                    <a:pt x="438" y="545"/>
                    <a:pt x="392" y="545"/>
                  </a:cubicBezTo>
                  <a:cubicBezTo>
                    <a:pt x="380" y="545"/>
                    <a:pt x="369" y="543"/>
                    <a:pt x="357" y="540"/>
                  </a:cubicBezTo>
                  <a:cubicBezTo>
                    <a:pt x="326" y="533"/>
                    <a:pt x="298" y="508"/>
                    <a:pt x="287" y="477"/>
                  </a:cubicBezTo>
                  <a:cubicBezTo>
                    <a:pt x="256" y="414"/>
                    <a:pt x="192" y="377"/>
                    <a:pt x="123" y="377"/>
                  </a:cubicBezTo>
                  <a:cubicBezTo>
                    <a:pt x="115" y="377"/>
                    <a:pt x="107" y="378"/>
                    <a:pt x="98" y="379"/>
                  </a:cubicBezTo>
                  <a:cubicBezTo>
                    <a:pt x="11" y="396"/>
                    <a:pt x="0" y="508"/>
                    <a:pt x="0" y="571"/>
                  </a:cubicBezTo>
                  <a:cubicBezTo>
                    <a:pt x="0" y="659"/>
                    <a:pt x="46" y="732"/>
                    <a:pt x="137" y="788"/>
                  </a:cubicBezTo>
                  <a:cubicBezTo>
                    <a:pt x="235" y="846"/>
                    <a:pt x="365" y="874"/>
                    <a:pt x="503" y="874"/>
                  </a:cubicBezTo>
                  <a:cubicBezTo>
                    <a:pt x="668" y="874"/>
                    <a:pt x="845" y="835"/>
                    <a:pt x="994" y="757"/>
                  </a:cubicBezTo>
                  <a:lnTo>
                    <a:pt x="1184" y="659"/>
                  </a:lnTo>
                  <a:cubicBezTo>
                    <a:pt x="1544" y="470"/>
                    <a:pt x="2150" y="158"/>
                    <a:pt x="2220" y="15"/>
                  </a:cubicBezTo>
                  <a:cubicBezTo>
                    <a:pt x="2220" y="11"/>
                    <a:pt x="2220" y="11"/>
                    <a:pt x="2220" y="8"/>
                  </a:cubicBezTo>
                  <a:lnTo>
                    <a:pt x="221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 name="Google Shape;1186;p56"/>
            <p:cNvSpPr/>
            <p:nvPr/>
          </p:nvSpPr>
          <p:spPr>
            <a:xfrm>
              <a:off x="1110233" y="1631597"/>
              <a:ext cx="22498" cy="29097"/>
            </a:xfrm>
            <a:custGeom>
              <a:avLst/>
              <a:gdLst/>
              <a:ahLst/>
              <a:cxnLst/>
              <a:rect l="l" t="t" r="r" b="b"/>
              <a:pathLst>
                <a:path w="1657" h="2143" extrusionOk="0">
                  <a:moveTo>
                    <a:pt x="207" y="0"/>
                  </a:moveTo>
                  <a:lnTo>
                    <a:pt x="204" y="4"/>
                  </a:lnTo>
                  <a:cubicBezTo>
                    <a:pt x="158" y="34"/>
                    <a:pt x="104" y="51"/>
                    <a:pt x="50" y="51"/>
                  </a:cubicBezTo>
                  <a:cubicBezTo>
                    <a:pt x="33" y="51"/>
                    <a:pt x="17" y="49"/>
                    <a:pt x="1" y="46"/>
                  </a:cubicBezTo>
                  <a:lnTo>
                    <a:pt x="1" y="46"/>
                  </a:lnTo>
                  <a:cubicBezTo>
                    <a:pt x="165" y="221"/>
                    <a:pt x="302" y="417"/>
                    <a:pt x="407" y="631"/>
                  </a:cubicBezTo>
                  <a:cubicBezTo>
                    <a:pt x="428" y="680"/>
                    <a:pt x="543" y="708"/>
                    <a:pt x="648" y="732"/>
                  </a:cubicBezTo>
                  <a:cubicBezTo>
                    <a:pt x="785" y="767"/>
                    <a:pt x="935" y="802"/>
                    <a:pt x="1026" y="900"/>
                  </a:cubicBezTo>
                  <a:cubicBezTo>
                    <a:pt x="1086" y="967"/>
                    <a:pt x="1170" y="981"/>
                    <a:pt x="1236" y="991"/>
                  </a:cubicBezTo>
                  <a:cubicBezTo>
                    <a:pt x="1306" y="1005"/>
                    <a:pt x="1362" y="1016"/>
                    <a:pt x="1387" y="1068"/>
                  </a:cubicBezTo>
                  <a:cubicBezTo>
                    <a:pt x="1405" y="1110"/>
                    <a:pt x="1398" y="1156"/>
                    <a:pt x="1373" y="1194"/>
                  </a:cubicBezTo>
                  <a:cubicBezTo>
                    <a:pt x="1345" y="1257"/>
                    <a:pt x="1327" y="1324"/>
                    <a:pt x="1324" y="1394"/>
                  </a:cubicBezTo>
                  <a:cubicBezTo>
                    <a:pt x="1320" y="1436"/>
                    <a:pt x="1327" y="1478"/>
                    <a:pt x="1352" y="1516"/>
                  </a:cubicBezTo>
                  <a:cubicBezTo>
                    <a:pt x="1355" y="1520"/>
                    <a:pt x="1359" y="1523"/>
                    <a:pt x="1366" y="1523"/>
                  </a:cubicBezTo>
                  <a:cubicBezTo>
                    <a:pt x="1457" y="1523"/>
                    <a:pt x="1534" y="1597"/>
                    <a:pt x="1566" y="1712"/>
                  </a:cubicBezTo>
                  <a:cubicBezTo>
                    <a:pt x="1594" y="1824"/>
                    <a:pt x="1559" y="1936"/>
                    <a:pt x="1471" y="1985"/>
                  </a:cubicBezTo>
                  <a:cubicBezTo>
                    <a:pt x="1433" y="2003"/>
                    <a:pt x="1412" y="2045"/>
                    <a:pt x="1422" y="2087"/>
                  </a:cubicBezTo>
                  <a:cubicBezTo>
                    <a:pt x="1429" y="2122"/>
                    <a:pt x="1461" y="2143"/>
                    <a:pt x="1510" y="2143"/>
                  </a:cubicBezTo>
                  <a:cubicBezTo>
                    <a:pt x="1534" y="2139"/>
                    <a:pt x="1562" y="2125"/>
                    <a:pt x="1576" y="2104"/>
                  </a:cubicBezTo>
                  <a:cubicBezTo>
                    <a:pt x="1639" y="2020"/>
                    <a:pt x="1657" y="1824"/>
                    <a:pt x="1615" y="1667"/>
                  </a:cubicBezTo>
                  <a:cubicBezTo>
                    <a:pt x="1594" y="1579"/>
                    <a:pt x="1590" y="1492"/>
                    <a:pt x="1604" y="1404"/>
                  </a:cubicBezTo>
                  <a:cubicBezTo>
                    <a:pt x="1615" y="1296"/>
                    <a:pt x="1622" y="1222"/>
                    <a:pt x="1534" y="1124"/>
                  </a:cubicBezTo>
                  <a:cubicBezTo>
                    <a:pt x="1520" y="1110"/>
                    <a:pt x="1506" y="1093"/>
                    <a:pt x="1492" y="1075"/>
                  </a:cubicBezTo>
                  <a:lnTo>
                    <a:pt x="1475" y="1047"/>
                  </a:lnTo>
                  <a:lnTo>
                    <a:pt x="1408" y="946"/>
                  </a:lnTo>
                  <a:lnTo>
                    <a:pt x="1419" y="946"/>
                  </a:lnTo>
                  <a:cubicBezTo>
                    <a:pt x="1398" y="904"/>
                    <a:pt x="1376" y="862"/>
                    <a:pt x="1359" y="820"/>
                  </a:cubicBezTo>
                  <a:cubicBezTo>
                    <a:pt x="1279" y="644"/>
                    <a:pt x="1228" y="552"/>
                    <a:pt x="1162" y="552"/>
                  </a:cubicBezTo>
                  <a:cubicBezTo>
                    <a:pt x="1154" y="552"/>
                    <a:pt x="1144" y="554"/>
                    <a:pt x="1135" y="557"/>
                  </a:cubicBezTo>
                  <a:cubicBezTo>
                    <a:pt x="1119" y="563"/>
                    <a:pt x="1103" y="566"/>
                    <a:pt x="1088" y="566"/>
                  </a:cubicBezTo>
                  <a:cubicBezTo>
                    <a:pt x="1024" y="566"/>
                    <a:pt x="970" y="520"/>
                    <a:pt x="925" y="480"/>
                  </a:cubicBezTo>
                  <a:cubicBezTo>
                    <a:pt x="881" y="440"/>
                    <a:pt x="841" y="403"/>
                    <a:pt x="795" y="403"/>
                  </a:cubicBezTo>
                  <a:cubicBezTo>
                    <a:pt x="793" y="403"/>
                    <a:pt x="790" y="403"/>
                    <a:pt x="788" y="403"/>
                  </a:cubicBezTo>
                  <a:cubicBezTo>
                    <a:pt x="757" y="406"/>
                    <a:pt x="722" y="413"/>
                    <a:pt x="683" y="420"/>
                  </a:cubicBezTo>
                  <a:cubicBezTo>
                    <a:pt x="626" y="432"/>
                    <a:pt x="564" y="444"/>
                    <a:pt x="507" y="444"/>
                  </a:cubicBezTo>
                  <a:cubicBezTo>
                    <a:pt x="456" y="444"/>
                    <a:pt x="409" y="434"/>
                    <a:pt x="372" y="406"/>
                  </a:cubicBezTo>
                  <a:cubicBezTo>
                    <a:pt x="333" y="378"/>
                    <a:pt x="309" y="336"/>
                    <a:pt x="305" y="287"/>
                  </a:cubicBezTo>
                  <a:cubicBezTo>
                    <a:pt x="284" y="126"/>
                    <a:pt x="235" y="18"/>
                    <a:pt x="2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 name="Google Shape;1187;p56"/>
            <p:cNvSpPr/>
            <p:nvPr/>
          </p:nvSpPr>
          <p:spPr>
            <a:xfrm>
              <a:off x="1475522" y="1731935"/>
              <a:ext cx="1059" cy="1914"/>
            </a:xfrm>
            <a:custGeom>
              <a:avLst/>
              <a:gdLst/>
              <a:ahLst/>
              <a:cxnLst/>
              <a:rect l="l" t="t" r="r" b="b"/>
              <a:pathLst>
                <a:path w="78" h="141" extrusionOk="0">
                  <a:moveTo>
                    <a:pt x="78" y="1"/>
                  </a:moveTo>
                  <a:cubicBezTo>
                    <a:pt x="50" y="11"/>
                    <a:pt x="29" y="32"/>
                    <a:pt x="15" y="60"/>
                  </a:cubicBezTo>
                  <a:cubicBezTo>
                    <a:pt x="8" y="85"/>
                    <a:pt x="1" y="113"/>
                    <a:pt x="1" y="141"/>
                  </a:cubicBezTo>
                  <a:cubicBezTo>
                    <a:pt x="25" y="92"/>
                    <a:pt x="50" y="46"/>
                    <a:pt x="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 name="Google Shape;1188;p56"/>
            <p:cNvSpPr/>
            <p:nvPr/>
          </p:nvSpPr>
          <p:spPr>
            <a:xfrm>
              <a:off x="1389726" y="1671094"/>
              <a:ext cx="58858" cy="39483"/>
            </a:xfrm>
            <a:custGeom>
              <a:avLst/>
              <a:gdLst/>
              <a:ahLst/>
              <a:cxnLst/>
              <a:rect l="l" t="t" r="r" b="b"/>
              <a:pathLst>
                <a:path w="4335" h="2908" extrusionOk="0">
                  <a:moveTo>
                    <a:pt x="2336" y="0"/>
                  </a:moveTo>
                  <a:cubicBezTo>
                    <a:pt x="2281" y="0"/>
                    <a:pt x="2237" y="5"/>
                    <a:pt x="2206" y="15"/>
                  </a:cubicBezTo>
                  <a:cubicBezTo>
                    <a:pt x="2203" y="18"/>
                    <a:pt x="2196" y="18"/>
                    <a:pt x="2189" y="22"/>
                  </a:cubicBezTo>
                  <a:cubicBezTo>
                    <a:pt x="2182" y="162"/>
                    <a:pt x="1979" y="179"/>
                    <a:pt x="1639" y="211"/>
                  </a:cubicBezTo>
                  <a:cubicBezTo>
                    <a:pt x="1425" y="225"/>
                    <a:pt x="1212" y="253"/>
                    <a:pt x="998" y="298"/>
                  </a:cubicBezTo>
                  <a:cubicBezTo>
                    <a:pt x="606" y="389"/>
                    <a:pt x="225" y="750"/>
                    <a:pt x="172" y="869"/>
                  </a:cubicBezTo>
                  <a:cubicBezTo>
                    <a:pt x="221" y="869"/>
                    <a:pt x="263" y="893"/>
                    <a:pt x="291" y="932"/>
                  </a:cubicBezTo>
                  <a:cubicBezTo>
                    <a:pt x="361" y="1026"/>
                    <a:pt x="305" y="1201"/>
                    <a:pt x="228" y="1446"/>
                  </a:cubicBezTo>
                  <a:cubicBezTo>
                    <a:pt x="179" y="1593"/>
                    <a:pt x="137" y="1744"/>
                    <a:pt x="102" y="1895"/>
                  </a:cubicBezTo>
                  <a:cubicBezTo>
                    <a:pt x="1" y="2416"/>
                    <a:pt x="85" y="2784"/>
                    <a:pt x="221" y="2882"/>
                  </a:cubicBezTo>
                  <a:cubicBezTo>
                    <a:pt x="245" y="2899"/>
                    <a:pt x="271" y="2908"/>
                    <a:pt x="300" y="2908"/>
                  </a:cubicBezTo>
                  <a:cubicBezTo>
                    <a:pt x="336" y="2908"/>
                    <a:pt x="375" y="2895"/>
                    <a:pt x="417" y="2868"/>
                  </a:cubicBezTo>
                  <a:cubicBezTo>
                    <a:pt x="778" y="2651"/>
                    <a:pt x="862" y="2483"/>
                    <a:pt x="774" y="2140"/>
                  </a:cubicBezTo>
                  <a:cubicBezTo>
                    <a:pt x="673" y="1727"/>
                    <a:pt x="806" y="1173"/>
                    <a:pt x="925" y="932"/>
                  </a:cubicBezTo>
                  <a:cubicBezTo>
                    <a:pt x="995" y="792"/>
                    <a:pt x="1117" y="757"/>
                    <a:pt x="1226" y="725"/>
                  </a:cubicBezTo>
                  <a:cubicBezTo>
                    <a:pt x="1345" y="690"/>
                    <a:pt x="1439" y="666"/>
                    <a:pt x="1481" y="529"/>
                  </a:cubicBezTo>
                  <a:cubicBezTo>
                    <a:pt x="1523" y="382"/>
                    <a:pt x="1653" y="277"/>
                    <a:pt x="1804" y="260"/>
                  </a:cubicBezTo>
                  <a:cubicBezTo>
                    <a:pt x="1826" y="257"/>
                    <a:pt x="1848" y="255"/>
                    <a:pt x="1871" y="255"/>
                  </a:cubicBezTo>
                  <a:cubicBezTo>
                    <a:pt x="2085" y="255"/>
                    <a:pt x="2305" y="388"/>
                    <a:pt x="2448" y="610"/>
                  </a:cubicBezTo>
                  <a:cubicBezTo>
                    <a:pt x="2644" y="918"/>
                    <a:pt x="2500" y="1149"/>
                    <a:pt x="2374" y="1359"/>
                  </a:cubicBezTo>
                  <a:cubicBezTo>
                    <a:pt x="2311" y="1460"/>
                    <a:pt x="2255" y="1555"/>
                    <a:pt x="2238" y="1649"/>
                  </a:cubicBezTo>
                  <a:lnTo>
                    <a:pt x="2238" y="1660"/>
                  </a:lnTo>
                  <a:cubicBezTo>
                    <a:pt x="2259" y="1649"/>
                    <a:pt x="2283" y="1632"/>
                    <a:pt x="2301" y="1621"/>
                  </a:cubicBezTo>
                  <a:cubicBezTo>
                    <a:pt x="2397" y="1556"/>
                    <a:pt x="2535" y="1465"/>
                    <a:pt x="2678" y="1465"/>
                  </a:cubicBezTo>
                  <a:cubicBezTo>
                    <a:pt x="2711" y="1465"/>
                    <a:pt x="2744" y="1470"/>
                    <a:pt x="2777" y="1481"/>
                  </a:cubicBezTo>
                  <a:cubicBezTo>
                    <a:pt x="2990" y="1551"/>
                    <a:pt x="2983" y="1804"/>
                    <a:pt x="2976" y="1986"/>
                  </a:cubicBezTo>
                  <a:cubicBezTo>
                    <a:pt x="2976" y="2052"/>
                    <a:pt x="2973" y="2161"/>
                    <a:pt x="2990" y="2182"/>
                  </a:cubicBezTo>
                  <a:cubicBezTo>
                    <a:pt x="3067" y="2168"/>
                    <a:pt x="3298" y="1758"/>
                    <a:pt x="3298" y="1397"/>
                  </a:cubicBezTo>
                  <a:cubicBezTo>
                    <a:pt x="3298" y="1173"/>
                    <a:pt x="3368" y="1103"/>
                    <a:pt x="3421" y="1051"/>
                  </a:cubicBezTo>
                  <a:cubicBezTo>
                    <a:pt x="3459" y="1016"/>
                    <a:pt x="3473" y="998"/>
                    <a:pt x="3463" y="918"/>
                  </a:cubicBezTo>
                  <a:cubicBezTo>
                    <a:pt x="3452" y="872"/>
                    <a:pt x="3470" y="820"/>
                    <a:pt x="3512" y="792"/>
                  </a:cubicBezTo>
                  <a:cubicBezTo>
                    <a:pt x="3530" y="780"/>
                    <a:pt x="3549" y="774"/>
                    <a:pt x="3570" y="774"/>
                  </a:cubicBezTo>
                  <a:cubicBezTo>
                    <a:pt x="3629" y="774"/>
                    <a:pt x="3702" y="815"/>
                    <a:pt x="3803" y="869"/>
                  </a:cubicBezTo>
                  <a:cubicBezTo>
                    <a:pt x="3928" y="938"/>
                    <a:pt x="4078" y="1017"/>
                    <a:pt x="4206" y="1017"/>
                  </a:cubicBezTo>
                  <a:cubicBezTo>
                    <a:pt x="4214" y="1017"/>
                    <a:pt x="4222" y="1016"/>
                    <a:pt x="4230" y="1016"/>
                  </a:cubicBezTo>
                  <a:cubicBezTo>
                    <a:pt x="4307" y="1012"/>
                    <a:pt x="4321" y="991"/>
                    <a:pt x="4321" y="991"/>
                  </a:cubicBezTo>
                  <a:cubicBezTo>
                    <a:pt x="4335" y="960"/>
                    <a:pt x="4251" y="827"/>
                    <a:pt x="4191" y="736"/>
                  </a:cubicBezTo>
                  <a:cubicBezTo>
                    <a:pt x="4111" y="617"/>
                    <a:pt x="4037" y="491"/>
                    <a:pt x="3978" y="354"/>
                  </a:cubicBezTo>
                  <a:cubicBezTo>
                    <a:pt x="3907" y="188"/>
                    <a:pt x="3780" y="153"/>
                    <a:pt x="3590" y="153"/>
                  </a:cubicBezTo>
                  <a:cubicBezTo>
                    <a:pt x="3543" y="153"/>
                    <a:pt x="3493" y="155"/>
                    <a:pt x="3438" y="158"/>
                  </a:cubicBezTo>
                  <a:cubicBezTo>
                    <a:pt x="3379" y="161"/>
                    <a:pt x="3319" y="164"/>
                    <a:pt x="3261" y="164"/>
                  </a:cubicBezTo>
                  <a:cubicBezTo>
                    <a:pt x="3170" y="164"/>
                    <a:pt x="3082" y="156"/>
                    <a:pt x="3001" y="127"/>
                  </a:cubicBezTo>
                  <a:cubicBezTo>
                    <a:pt x="2787" y="49"/>
                    <a:pt x="2511" y="0"/>
                    <a:pt x="23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 name="Google Shape;1189;p56"/>
            <p:cNvSpPr/>
            <p:nvPr/>
          </p:nvSpPr>
          <p:spPr>
            <a:xfrm>
              <a:off x="1309917" y="1312268"/>
              <a:ext cx="14" cy="14"/>
            </a:xfrm>
            <a:custGeom>
              <a:avLst/>
              <a:gdLst/>
              <a:ahLst/>
              <a:cxnLst/>
              <a:rect l="l" t="t" r="r" b="b"/>
              <a:pathLst>
                <a:path w="1" h="1" extrusionOk="0">
                  <a:moveTo>
                    <a:pt x="1" y="1"/>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 name="Google Shape;1190;p56"/>
            <p:cNvSpPr/>
            <p:nvPr/>
          </p:nvSpPr>
          <p:spPr>
            <a:xfrm>
              <a:off x="1507986" y="1447255"/>
              <a:ext cx="18601" cy="10482"/>
            </a:xfrm>
            <a:custGeom>
              <a:avLst/>
              <a:gdLst/>
              <a:ahLst/>
              <a:cxnLst/>
              <a:rect l="l" t="t" r="r" b="b"/>
              <a:pathLst>
                <a:path w="1370" h="772" extrusionOk="0">
                  <a:moveTo>
                    <a:pt x="716" y="0"/>
                  </a:moveTo>
                  <a:cubicBezTo>
                    <a:pt x="671" y="0"/>
                    <a:pt x="625" y="11"/>
                    <a:pt x="578" y="36"/>
                  </a:cubicBezTo>
                  <a:cubicBezTo>
                    <a:pt x="396" y="127"/>
                    <a:pt x="200" y="183"/>
                    <a:pt x="1" y="197"/>
                  </a:cubicBezTo>
                  <a:cubicBezTo>
                    <a:pt x="214" y="260"/>
                    <a:pt x="410" y="376"/>
                    <a:pt x="568" y="537"/>
                  </a:cubicBezTo>
                  <a:cubicBezTo>
                    <a:pt x="645" y="624"/>
                    <a:pt x="680" y="701"/>
                    <a:pt x="669" y="771"/>
                  </a:cubicBezTo>
                  <a:cubicBezTo>
                    <a:pt x="809" y="771"/>
                    <a:pt x="1268" y="621"/>
                    <a:pt x="1359" y="477"/>
                  </a:cubicBezTo>
                  <a:cubicBezTo>
                    <a:pt x="1370" y="460"/>
                    <a:pt x="1366" y="453"/>
                    <a:pt x="1352" y="439"/>
                  </a:cubicBezTo>
                  <a:cubicBezTo>
                    <a:pt x="1317" y="407"/>
                    <a:pt x="1279" y="372"/>
                    <a:pt x="1237" y="334"/>
                  </a:cubicBezTo>
                  <a:cubicBezTo>
                    <a:pt x="1069" y="169"/>
                    <a:pt x="895" y="0"/>
                    <a:pt x="7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 name="Google Shape;1191;p56"/>
            <p:cNvSpPr/>
            <p:nvPr/>
          </p:nvSpPr>
          <p:spPr>
            <a:xfrm>
              <a:off x="1328559" y="1417113"/>
              <a:ext cx="4236" cy="937"/>
            </a:xfrm>
            <a:custGeom>
              <a:avLst/>
              <a:gdLst/>
              <a:ahLst/>
              <a:cxnLst/>
              <a:rect l="l" t="t" r="r" b="b"/>
              <a:pathLst>
                <a:path w="312" h="69" extrusionOk="0">
                  <a:moveTo>
                    <a:pt x="52" y="0"/>
                  </a:moveTo>
                  <a:cubicBezTo>
                    <a:pt x="35" y="0"/>
                    <a:pt x="19" y="4"/>
                    <a:pt x="4" y="12"/>
                  </a:cubicBezTo>
                  <a:cubicBezTo>
                    <a:pt x="4" y="16"/>
                    <a:pt x="0" y="23"/>
                    <a:pt x="4" y="30"/>
                  </a:cubicBezTo>
                  <a:cubicBezTo>
                    <a:pt x="4" y="51"/>
                    <a:pt x="7" y="54"/>
                    <a:pt x="11" y="58"/>
                  </a:cubicBezTo>
                  <a:cubicBezTo>
                    <a:pt x="15" y="61"/>
                    <a:pt x="31" y="68"/>
                    <a:pt x="68" y="68"/>
                  </a:cubicBezTo>
                  <a:cubicBezTo>
                    <a:pt x="113" y="68"/>
                    <a:pt x="188" y="58"/>
                    <a:pt x="312" y="16"/>
                  </a:cubicBezTo>
                  <a:cubicBezTo>
                    <a:pt x="270" y="16"/>
                    <a:pt x="224" y="12"/>
                    <a:pt x="182" y="9"/>
                  </a:cubicBezTo>
                  <a:cubicBezTo>
                    <a:pt x="147" y="5"/>
                    <a:pt x="105" y="2"/>
                    <a:pt x="70" y="2"/>
                  </a:cubicBezTo>
                  <a:cubicBezTo>
                    <a:pt x="64" y="1"/>
                    <a:pt x="58" y="0"/>
                    <a:pt x="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 name="Google Shape;1192;p56"/>
            <p:cNvSpPr/>
            <p:nvPr/>
          </p:nvSpPr>
          <p:spPr>
            <a:xfrm>
              <a:off x="1359407" y="1645812"/>
              <a:ext cx="55247" cy="22335"/>
            </a:xfrm>
            <a:custGeom>
              <a:avLst/>
              <a:gdLst/>
              <a:ahLst/>
              <a:cxnLst/>
              <a:rect l="l" t="t" r="r" b="b"/>
              <a:pathLst>
                <a:path w="4069" h="1645" extrusionOk="0">
                  <a:moveTo>
                    <a:pt x="2059" y="0"/>
                  </a:moveTo>
                  <a:cubicBezTo>
                    <a:pt x="1943" y="0"/>
                    <a:pt x="1814" y="165"/>
                    <a:pt x="1684" y="326"/>
                  </a:cubicBezTo>
                  <a:cubicBezTo>
                    <a:pt x="1617" y="413"/>
                    <a:pt x="1544" y="497"/>
                    <a:pt x="1467" y="578"/>
                  </a:cubicBezTo>
                  <a:lnTo>
                    <a:pt x="1474" y="578"/>
                  </a:lnTo>
                  <a:lnTo>
                    <a:pt x="1386" y="651"/>
                  </a:lnTo>
                  <a:lnTo>
                    <a:pt x="1355" y="676"/>
                  </a:lnTo>
                  <a:cubicBezTo>
                    <a:pt x="1274" y="740"/>
                    <a:pt x="1175" y="778"/>
                    <a:pt x="1071" y="778"/>
                  </a:cubicBezTo>
                  <a:cubicBezTo>
                    <a:pt x="1066" y="778"/>
                    <a:pt x="1062" y="777"/>
                    <a:pt x="1057" y="777"/>
                  </a:cubicBezTo>
                  <a:cubicBezTo>
                    <a:pt x="1048" y="777"/>
                    <a:pt x="1039" y="776"/>
                    <a:pt x="1029" y="776"/>
                  </a:cubicBezTo>
                  <a:cubicBezTo>
                    <a:pt x="700" y="776"/>
                    <a:pt x="106" y="1116"/>
                    <a:pt x="18" y="1316"/>
                  </a:cubicBezTo>
                  <a:cubicBezTo>
                    <a:pt x="0" y="1351"/>
                    <a:pt x="11" y="1362"/>
                    <a:pt x="18" y="1369"/>
                  </a:cubicBezTo>
                  <a:cubicBezTo>
                    <a:pt x="52" y="1404"/>
                    <a:pt x="88" y="1416"/>
                    <a:pt x="132" y="1416"/>
                  </a:cubicBezTo>
                  <a:cubicBezTo>
                    <a:pt x="168" y="1416"/>
                    <a:pt x="209" y="1408"/>
                    <a:pt x="259" y="1397"/>
                  </a:cubicBezTo>
                  <a:cubicBezTo>
                    <a:pt x="314" y="1385"/>
                    <a:pt x="374" y="1373"/>
                    <a:pt x="437" y="1373"/>
                  </a:cubicBezTo>
                  <a:cubicBezTo>
                    <a:pt x="525" y="1373"/>
                    <a:pt x="620" y="1398"/>
                    <a:pt x="718" y="1488"/>
                  </a:cubicBezTo>
                  <a:cubicBezTo>
                    <a:pt x="752" y="1519"/>
                    <a:pt x="795" y="1533"/>
                    <a:pt x="845" y="1533"/>
                  </a:cubicBezTo>
                  <a:cubicBezTo>
                    <a:pt x="1035" y="1533"/>
                    <a:pt x="1320" y="1336"/>
                    <a:pt x="1558" y="1173"/>
                  </a:cubicBezTo>
                  <a:cubicBezTo>
                    <a:pt x="1673" y="1096"/>
                    <a:pt x="1779" y="1022"/>
                    <a:pt x="1877" y="970"/>
                  </a:cubicBezTo>
                  <a:cubicBezTo>
                    <a:pt x="1946" y="932"/>
                    <a:pt x="2002" y="907"/>
                    <a:pt x="2048" y="907"/>
                  </a:cubicBezTo>
                  <a:cubicBezTo>
                    <a:pt x="2070" y="907"/>
                    <a:pt x="2090" y="912"/>
                    <a:pt x="2108" y="924"/>
                  </a:cubicBezTo>
                  <a:cubicBezTo>
                    <a:pt x="2160" y="966"/>
                    <a:pt x="2136" y="1043"/>
                    <a:pt x="2111" y="1120"/>
                  </a:cubicBezTo>
                  <a:cubicBezTo>
                    <a:pt x="2094" y="1162"/>
                    <a:pt x="2083" y="1204"/>
                    <a:pt x="2083" y="1250"/>
                  </a:cubicBezTo>
                  <a:lnTo>
                    <a:pt x="2104" y="1250"/>
                  </a:lnTo>
                  <a:cubicBezTo>
                    <a:pt x="2286" y="1250"/>
                    <a:pt x="2328" y="1337"/>
                    <a:pt x="2367" y="1411"/>
                  </a:cubicBezTo>
                  <a:cubicBezTo>
                    <a:pt x="2402" y="1495"/>
                    <a:pt x="2465" y="1558"/>
                    <a:pt x="2549" y="1597"/>
                  </a:cubicBezTo>
                  <a:cubicBezTo>
                    <a:pt x="2589" y="1617"/>
                    <a:pt x="2633" y="1625"/>
                    <a:pt x="2679" y="1625"/>
                  </a:cubicBezTo>
                  <a:cubicBezTo>
                    <a:pt x="2791" y="1625"/>
                    <a:pt x="2919" y="1574"/>
                    <a:pt x="3053" y="1520"/>
                  </a:cubicBezTo>
                  <a:cubicBezTo>
                    <a:pt x="3207" y="1460"/>
                    <a:pt x="3368" y="1393"/>
                    <a:pt x="3536" y="1393"/>
                  </a:cubicBezTo>
                  <a:cubicBezTo>
                    <a:pt x="3756" y="1393"/>
                    <a:pt x="3851" y="1513"/>
                    <a:pt x="3911" y="1590"/>
                  </a:cubicBezTo>
                  <a:cubicBezTo>
                    <a:pt x="3942" y="1629"/>
                    <a:pt x="3954" y="1645"/>
                    <a:pt x="3969" y="1645"/>
                  </a:cubicBezTo>
                  <a:cubicBezTo>
                    <a:pt x="3979" y="1645"/>
                    <a:pt x="3990" y="1637"/>
                    <a:pt x="4009" y="1625"/>
                  </a:cubicBezTo>
                  <a:cubicBezTo>
                    <a:pt x="4026" y="1614"/>
                    <a:pt x="4044" y="1597"/>
                    <a:pt x="4051" y="1576"/>
                  </a:cubicBezTo>
                  <a:cubicBezTo>
                    <a:pt x="4068" y="1516"/>
                    <a:pt x="4005" y="1414"/>
                    <a:pt x="3939" y="1306"/>
                  </a:cubicBezTo>
                  <a:cubicBezTo>
                    <a:pt x="3855" y="1169"/>
                    <a:pt x="3763" y="1015"/>
                    <a:pt x="3739" y="837"/>
                  </a:cubicBezTo>
                  <a:cubicBezTo>
                    <a:pt x="3721" y="707"/>
                    <a:pt x="3658" y="700"/>
                    <a:pt x="3518" y="700"/>
                  </a:cubicBezTo>
                  <a:cubicBezTo>
                    <a:pt x="3385" y="697"/>
                    <a:pt x="3189" y="690"/>
                    <a:pt x="3158" y="424"/>
                  </a:cubicBezTo>
                  <a:cubicBezTo>
                    <a:pt x="3116" y="88"/>
                    <a:pt x="2419" y="0"/>
                    <a:pt x="20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 name="Google Shape;1193;p56"/>
            <p:cNvSpPr/>
            <p:nvPr/>
          </p:nvSpPr>
          <p:spPr>
            <a:xfrm>
              <a:off x="1451571" y="1689858"/>
              <a:ext cx="24589" cy="7454"/>
            </a:xfrm>
            <a:custGeom>
              <a:avLst/>
              <a:gdLst/>
              <a:ahLst/>
              <a:cxnLst/>
              <a:rect l="l" t="t" r="r" b="b"/>
              <a:pathLst>
                <a:path w="1811" h="549" extrusionOk="0">
                  <a:moveTo>
                    <a:pt x="1702" y="0"/>
                  </a:moveTo>
                  <a:cubicBezTo>
                    <a:pt x="1664" y="0"/>
                    <a:pt x="1610" y="15"/>
                    <a:pt x="1530" y="40"/>
                  </a:cubicBezTo>
                  <a:cubicBezTo>
                    <a:pt x="1425" y="72"/>
                    <a:pt x="1295" y="111"/>
                    <a:pt x="1148" y="111"/>
                  </a:cubicBezTo>
                  <a:cubicBezTo>
                    <a:pt x="1118" y="111"/>
                    <a:pt x="1088" y="110"/>
                    <a:pt x="1057" y="106"/>
                  </a:cubicBezTo>
                  <a:cubicBezTo>
                    <a:pt x="1023" y="102"/>
                    <a:pt x="986" y="100"/>
                    <a:pt x="946" y="100"/>
                  </a:cubicBezTo>
                  <a:cubicBezTo>
                    <a:pt x="618" y="100"/>
                    <a:pt x="137" y="247"/>
                    <a:pt x="25" y="394"/>
                  </a:cubicBezTo>
                  <a:cubicBezTo>
                    <a:pt x="0" y="429"/>
                    <a:pt x="7" y="446"/>
                    <a:pt x="11" y="453"/>
                  </a:cubicBezTo>
                  <a:cubicBezTo>
                    <a:pt x="38" y="524"/>
                    <a:pt x="58" y="549"/>
                    <a:pt x="130" y="549"/>
                  </a:cubicBezTo>
                  <a:cubicBezTo>
                    <a:pt x="161" y="549"/>
                    <a:pt x="201" y="544"/>
                    <a:pt x="256" y="537"/>
                  </a:cubicBezTo>
                  <a:lnTo>
                    <a:pt x="329" y="523"/>
                  </a:lnTo>
                  <a:lnTo>
                    <a:pt x="336" y="523"/>
                  </a:lnTo>
                  <a:lnTo>
                    <a:pt x="385" y="516"/>
                  </a:lnTo>
                  <a:cubicBezTo>
                    <a:pt x="476" y="506"/>
                    <a:pt x="609" y="488"/>
                    <a:pt x="770" y="481"/>
                  </a:cubicBezTo>
                  <a:cubicBezTo>
                    <a:pt x="1271" y="464"/>
                    <a:pt x="1698" y="334"/>
                    <a:pt x="1789" y="176"/>
                  </a:cubicBezTo>
                  <a:cubicBezTo>
                    <a:pt x="1810" y="134"/>
                    <a:pt x="1810" y="85"/>
                    <a:pt x="1782" y="47"/>
                  </a:cubicBezTo>
                  <a:cubicBezTo>
                    <a:pt x="1779" y="40"/>
                    <a:pt x="1775" y="33"/>
                    <a:pt x="1768" y="29"/>
                  </a:cubicBezTo>
                  <a:cubicBezTo>
                    <a:pt x="1753" y="9"/>
                    <a:pt x="1732" y="0"/>
                    <a:pt x="17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 name="Google Shape;1194;p56"/>
            <p:cNvSpPr/>
            <p:nvPr/>
          </p:nvSpPr>
          <p:spPr>
            <a:xfrm>
              <a:off x="1051157" y="1420222"/>
              <a:ext cx="5241" cy="3965"/>
            </a:xfrm>
            <a:custGeom>
              <a:avLst/>
              <a:gdLst/>
              <a:ahLst/>
              <a:cxnLst/>
              <a:rect l="l" t="t" r="r" b="b"/>
              <a:pathLst>
                <a:path w="386" h="292" extrusionOk="0">
                  <a:moveTo>
                    <a:pt x="385" y="0"/>
                  </a:moveTo>
                  <a:cubicBezTo>
                    <a:pt x="312" y="49"/>
                    <a:pt x="252" y="88"/>
                    <a:pt x="203" y="112"/>
                  </a:cubicBezTo>
                  <a:cubicBezTo>
                    <a:pt x="123" y="151"/>
                    <a:pt x="53" y="210"/>
                    <a:pt x="0" y="287"/>
                  </a:cubicBezTo>
                  <a:cubicBezTo>
                    <a:pt x="14" y="291"/>
                    <a:pt x="28" y="291"/>
                    <a:pt x="46" y="291"/>
                  </a:cubicBezTo>
                  <a:cubicBezTo>
                    <a:pt x="57" y="291"/>
                    <a:pt x="68" y="292"/>
                    <a:pt x="79" y="292"/>
                  </a:cubicBezTo>
                  <a:cubicBezTo>
                    <a:pt x="188" y="292"/>
                    <a:pt x="281" y="261"/>
                    <a:pt x="322" y="210"/>
                  </a:cubicBezTo>
                  <a:cubicBezTo>
                    <a:pt x="340" y="189"/>
                    <a:pt x="347" y="158"/>
                    <a:pt x="340" y="130"/>
                  </a:cubicBezTo>
                  <a:cubicBezTo>
                    <a:pt x="333" y="84"/>
                    <a:pt x="350" y="35"/>
                    <a:pt x="3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 name="Google Shape;1195;p56"/>
            <p:cNvSpPr/>
            <p:nvPr/>
          </p:nvSpPr>
          <p:spPr>
            <a:xfrm>
              <a:off x="1513458" y="2479960"/>
              <a:ext cx="11663" cy="15465"/>
            </a:xfrm>
            <a:custGeom>
              <a:avLst/>
              <a:gdLst/>
              <a:ahLst/>
              <a:cxnLst/>
              <a:rect l="l" t="t" r="r" b="b"/>
              <a:pathLst>
                <a:path w="859" h="1139" extrusionOk="0">
                  <a:moveTo>
                    <a:pt x="651" y="0"/>
                  </a:moveTo>
                  <a:cubicBezTo>
                    <a:pt x="630" y="4"/>
                    <a:pt x="609" y="7"/>
                    <a:pt x="588" y="14"/>
                  </a:cubicBezTo>
                  <a:cubicBezTo>
                    <a:pt x="224" y="140"/>
                    <a:pt x="98" y="267"/>
                    <a:pt x="147" y="459"/>
                  </a:cubicBezTo>
                  <a:cubicBezTo>
                    <a:pt x="189" y="610"/>
                    <a:pt x="140" y="774"/>
                    <a:pt x="21" y="872"/>
                  </a:cubicBezTo>
                  <a:lnTo>
                    <a:pt x="0" y="890"/>
                  </a:lnTo>
                  <a:cubicBezTo>
                    <a:pt x="28" y="900"/>
                    <a:pt x="53" y="918"/>
                    <a:pt x="70" y="939"/>
                  </a:cubicBezTo>
                  <a:cubicBezTo>
                    <a:pt x="116" y="991"/>
                    <a:pt x="168" y="1040"/>
                    <a:pt x="221" y="1086"/>
                  </a:cubicBezTo>
                  <a:cubicBezTo>
                    <a:pt x="130" y="862"/>
                    <a:pt x="186" y="757"/>
                    <a:pt x="228" y="715"/>
                  </a:cubicBezTo>
                  <a:cubicBezTo>
                    <a:pt x="259" y="683"/>
                    <a:pt x="301" y="666"/>
                    <a:pt x="347" y="666"/>
                  </a:cubicBezTo>
                  <a:cubicBezTo>
                    <a:pt x="371" y="666"/>
                    <a:pt x="399" y="669"/>
                    <a:pt x="424" y="680"/>
                  </a:cubicBezTo>
                  <a:cubicBezTo>
                    <a:pt x="511" y="715"/>
                    <a:pt x="525" y="830"/>
                    <a:pt x="539" y="956"/>
                  </a:cubicBezTo>
                  <a:cubicBezTo>
                    <a:pt x="546" y="1012"/>
                    <a:pt x="560" y="1121"/>
                    <a:pt x="585" y="1138"/>
                  </a:cubicBezTo>
                  <a:cubicBezTo>
                    <a:pt x="592" y="1135"/>
                    <a:pt x="599" y="1135"/>
                    <a:pt x="602" y="1131"/>
                  </a:cubicBezTo>
                  <a:cubicBezTo>
                    <a:pt x="630" y="1117"/>
                    <a:pt x="637" y="1107"/>
                    <a:pt x="641" y="1103"/>
                  </a:cubicBezTo>
                  <a:cubicBezTo>
                    <a:pt x="644" y="1086"/>
                    <a:pt x="616" y="1040"/>
                    <a:pt x="595" y="1012"/>
                  </a:cubicBezTo>
                  <a:cubicBezTo>
                    <a:pt x="557" y="946"/>
                    <a:pt x="504" y="862"/>
                    <a:pt x="546" y="774"/>
                  </a:cubicBezTo>
                  <a:cubicBezTo>
                    <a:pt x="585" y="687"/>
                    <a:pt x="690" y="655"/>
                    <a:pt x="781" y="627"/>
                  </a:cubicBezTo>
                  <a:cubicBezTo>
                    <a:pt x="806" y="620"/>
                    <a:pt x="837" y="610"/>
                    <a:pt x="858" y="599"/>
                  </a:cubicBezTo>
                  <a:cubicBezTo>
                    <a:pt x="846" y="590"/>
                    <a:pt x="833" y="586"/>
                    <a:pt x="817" y="586"/>
                  </a:cubicBezTo>
                  <a:cubicBezTo>
                    <a:pt x="791" y="586"/>
                    <a:pt x="758" y="597"/>
                    <a:pt x="707" y="617"/>
                  </a:cubicBezTo>
                  <a:cubicBezTo>
                    <a:pt x="657" y="635"/>
                    <a:pt x="597" y="656"/>
                    <a:pt x="535" y="656"/>
                  </a:cubicBezTo>
                  <a:cubicBezTo>
                    <a:pt x="478" y="656"/>
                    <a:pt x="419" y="637"/>
                    <a:pt x="364" y="578"/>
                  </a:cubicBezTo>
                  <a:cubicBezTo>
                    <a:pt x="294" y="505"/>
                    <a:pt x="231" y="424"/>
                    <a:pt x="252" y="340"/>
                  </a:cubicBezTo>
                  <a:cubicBezTo>
                    <a:pt x="270" y="253"/>
                    <a:pt x="350" y="207"/>
                    <a:pt x="469" y="158"/>
                  </a:cubicBezTo>
                  <a:cubicBezTo>
                    <a:pt x="546" y="126"/>
                    <a:pt x="609" y="70"/>
                    <a:pt x="6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 name="Google Shape;1196;p56"/>
            <p:cNvSpPr/>
            <p:nvPr/>
          </p:nvSpPr>
          <p:spPr>
            <a:xfrm>
              <a:off x="1506995" y="2482186"/>
              <a:ext cx="4956" cy="2743"/>
            </a:xfrm>
            <a:custGeom>
              <a:avLst/>
              <a:gdLst/>
              <a:ahLst/>
              <a:cxnLst/>
              <a:rect l="l" t="t" r="r" b="b"/>
              <a:pathLst>
                <a:path w="365" h="202" extrusionOk="0">
                  <a:moveTo>
                    <a:pt x="323" y="1"/>
                  </a:moveTo>
                  <a:cubicBezTo>
                    <a:pt x="302" y="1"/>
                    <a:pt x="243" y="33"/>
                    <a:pt x="207" y="54"/>
                  </a:cubicBezTo>
                  <a:cubicBezTo>
                    <a:pt x="140" y="96"/>
                    <a:pt x="74" y="127"/>
                    <a:pt x="0" y="152"/>
                  </a:cubicBezTo>
                  <a:cubicBezTo>
                    <a:pt x="11" y="159"/>
                    <a:pt x="21" y="169"/>
                    <a:pt x="32" y="176"/>
                  </a:cubicBezTo>
                  <a:cubicBezTo>
                    <a:pt x="53" y="194"/>
                    <a:pt x="86" y="202"/>
                    <a:pt x="122" y="202"/>
                  </a:cubicBezTo>
                  <a:cubicBezTo>
                    <a:pt x="180" y="202"/>
                    <a:pt x="248" y="181"/>
                    <a:pt x="298" y="145"/>
                  </a:cubicBezTo>
                  <a:cubicBezTo>
                    <a:pt x="350" y="106"/>
                    <a:pt x="364" y="64"/>
                    <a:pt x="343" y="25"/>
                  </a:cubicBezTo>
                  <a:cubicBezTo>
                    <a:pt x="333" y="8"/>
                    <a:pt x="326" y="1"/>
                    <a:pt x="326" y="1"/>
                  </a:cubicBezTo>
                  <a:cubicBezTo>
                    <a:pt x="325" y="1"/>
                    <a:pt x="324" y="1"/>
                    <a:pt x="3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 name="Google Shape;1197;p56"/>
            <p:cNvSpPr/>
            <p:nvPr/>
          </p:nvSpPr>
          <p:spPr>
            <a:xfrm>
              <a:off x="1039073" y="1557966"/>
              <a:ext cx="1344" cy="4155"/>
            </a:xfrm>
            <a:custGeom>
              <a:avLst/>
              <a:gdLst/>
              <a:ahLst/>
              <a:cxnLst/>
              <a:rect l="l" t="t" r="r" b="b"/>
              <a:pathLst>
                <a:path w="99" h="306" extrusionOk="0">
                  <a:moveTo>
                    <a:pt x="57" y="1"/>
                  </a:moveTo>
                  <a:cubicBezTo>
                    <a:pt x="50" y="1"/>
                    <a:pt x="43" y="4"/>
                    <a:pt x="39" y="11"/>
                  </a:cubicBezTo>
                  <a:cubicBezTo>
                    <a:pt x="4" y="53"/>
                    <a:pt x="1" y="169"/>
                    <a:pt x="64" y="270"/>
                  </a:cubicBezTo>
                  <a:cubicBezTo>
                    <a:pt x="71" y="281"/>
                    <a:pt x="78" y="291"/>
                    <a:pt x="85" y="305"/>
                  </a:cubicBezTo>
                  <a:cubicBezTo>
                    <a:pt x="78" y="253"/>
                    <a:pt x="78" y="200"/>
                    <a:pt x="88" y="148"/>
                  </a:cubicBezTo>
                  <a:cubicBezTo>
                    <a:pt x="99" y="53"/>
                    <a:pt x="99" y="11"/>
                    <a:pt x="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 name="Google Shape;1198;p56"/>
            <p:cNvSpPr/>
            <p:nvPr/>
          </p:nvSpPr>
          <p:spPr>
            <a:xfrm>
              <a:off x="1493960" y="2432982"/>
              <a:ext cx="1589" cy="1168"/>
            </a:xfrm>
            <a:custGeom>
              <a:avLst/>
              <a:gdLst/>
              <a:ahLst/>
              <a:cxnLst/>
              <a:rect l="l" t="t" r="r" b="b"/>
              <a:pathLst>
                <a:path w="117" h="86" extrusionOk="0">
                  <a:moveTo>
                    <a:pt x="18" y="0"/>
                  </a:moveTo>
                  <a:cubicBezTo>
                    <a:pt x="12" y="0"/>
                    <a:pt x="7" y="1"/>
                    <a:pt x="1" y="2"/>
                  </a:cubicBezTo>
                  <a:cubicBezTo>
                    <a:pt x="43" y="26"/>
                    <a:pt x="78" y="54"/>
                    <a:pt x="113" y="86"/>
                  </a:cubicBezTo>
                  <a:cubicBezTo>
                    <a:pt x="116" y="75"/>
                    <a:pt x="113" y="61"/>
                    <a:pt x="109" y="51"/>
                  </a:cubicBezTo>
                  <a:cubicBezTo>
                    <a:pt x="102" y="30"/>
                    <a:pt x="88" y="12"/>
                    <a:pt x="67" y="9"/>
                  </a:cubicBezTo>
                  <a:cubicBezTo>
                    <a:pt x="52" y="3"/>
                    <a:pt x="35" y="0"/>
                    <a:pt x="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 name="Google Shape;1199;p56"/>
            <p:cNvSpPr/>
            <p:nvPr/>
          </p:nvSpPr>
          <p:spPr>
            <a:xfrm>
              <a:off x="1496866" y="2484630"/>
              <a:ext cx="7006" cy="4331"/>
            </a:xfrm>
            <a:custGeom>
              <a:avLst/>
              <a:gdLst/>
              <a:ahLst/>
              <a:cxnLst/>
              <a:rect l="l" t="t" r="r" b="b"/>
              <a:pathLst>
                <a:path w="516" h="319" extrusionOk="0">
                  <a:moveTo>
                    <a:pt x="479" y="0"/>
                  </a:moveTo>
                  <a:cubicBezTo>
                    <a:pt x="397" y="0"/>
                    <a:pt x="319" y="41"/>
                    <a:pt x="274" y="108"/>
                  </a:cubicBezTo>
                  <a:cubicBezTo>
                    <a:pt x="231" y="159"/>
                    <a:pt x="182" y="217"/>
                    <a:pt x="89" y="217"/>
                  </a:cubicBezTo>
                  <a:cubicBezTo>
                    <a:pt x="67" y="217"/>
                    <a:pt x="42" y="213"/>
                    <a:pt x="15" y="206"/>
                  </a:cubicBezTo>
                  <a:lnTo>
                    <a:pt x="1" y="203"/>
                  </a:lnTo>
                  <a:lnTo>
                    <a:pt x="1" y="203"/>
                  </a:lnTo>
                  <a:cubicBezTo>
                    <a:pt x="46" y="217"/>
                    <a:pt x="88" y="231"/>
                    <a:pt x="137" y="245"/>
                  </a:cubicBezTo>
                  <a:cubicBezTo>
                    <a:pt x="215" y="275"/>
                    <a:pt x="338" y="318"/>
                    <a:pt x="387" y="318"/>
                  </a:cubicBezTo>
                  <a:cubicBezTo>
                    <a:pt x="389" y="318"/>
                    <a:pt x="391" y="318"/>
                    <a:pt x="393" y="318"/>
                  </a:cubicBezTo>
                  <a:cubicBezTo>
                    <a:pt x="386" y="199"/>
                    <a:pt x="428" y="84"/>
                    <a:pt x="515" y="3"/>
                  </a:cubicBezTo>
                  <a:cubicBezTo>
                    <a:pt x="503" y="1"/>
                    <a:pt x="491" y="0"/>
                    <a:pt x="4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 name="Google Shape;1200;p56"/>
            <p:cNvSpPr/>
            <p:nvPr/>
          </p:nvSpPr>
          <p:spPr>
            <a:xfrm>
              <a:off x="1412930" y="1447825"/>
              <a:ext cx="2200" cy="1643"/>
            </a:xfrm>
            <a:custGeom>
              <a:avLst/>
              <a:gdLst/>
              <a:ahLst/>
              <a:cxnLst/>
              <a:rect l="l" t="t" r="r" b="b"/>
              <a:pathLst>
                <a:path w="162" h="121" extrusionOk="0">
                  <a:moveTo>
                    <a:pt x="58" y="1"/>
                  </a:moveTo>
                  <a:cubicBezTo>
                    <a:pt x="56" y="1"/>
                    <a:pt x="54" y="1"/>
                    <a:pt x="53" y="1"/>
                  </a:cubicBezTo>
                  <a:lnTo>
                    <a:pt x="39" y="1"/>
                  </a:lnTo>
                  <a:cubicBezTo>
                    <a:pt x="25" y="1"/>
                    <a:pt x="7" y="12"/>
                    <a:pt x="0" y="26"/>
                  </a:cubicBezTo>
                  <a:cubicBezTo>
                    <a:pt x="0" y="33"/>
                    <a:pt x="14" y="57"/>
                    <a:pt x="77" y="82"/>
                  </a:cubicBezTo>
                  <a:cubicBezTo>
                    <a:pt x="105" y="92"/>
                    <a:pt x="133" y="106"/>
                    <a:pt x="161" y="120"/>
                  </a:cubicBezTo>
                  <a:cubicBezTo>
                    <a:pt x="133" y="96"/>
                    <a:pt x="109" y="61"/>
                    <a:pt x="91" y="26"/>
                  </a:cubicBezTo>
                  <a:cubicBezTo>
                    <a:pt x="85" y="13"/>
                    <a:pt x="73" y="1"/>
                    <a:pt x="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 name="Google Shape;1201;p56"/>
            <p:cNvSpPr/>
            <p:nvPr/>
          </p:nvSpPr>
          <p:spPr>
            <a:xfrm>
              <a:off x="1375700" y="1460860"/>
              <a:ext cx="14419" cy="6721"/>
            </a:xfrm>
            <a:custGeom>
              <a:avLst/>
              <a:gdLst/>
              <a:ahLst/>
              <a:cxnLst/>
              <a:rect l="l" t="t" r="r" b="b"/>
              <a:pathLst>
                <a:path w="1062" h="495" extrusionOk="0">
                  <a:moveTo>
                    <a:pt x="88" y="0"/>
                  </a:moveTo>
                  <a:cubicBezTo>
                    <a:pt x="22" y="0"/>
                    <a:pt x="1" y="14"/>
                    <a:pt x="1" y="18"/>
                  </a:cubicBezTo>
                  <a:cubicBezTo>
                    <a:pt x="1" y="21"/>
                    <a:pt x="8" y="88"/>
                    <a:pt x="141" y="186"/>
                  </a:cubicBezTo>
                  <a:cubicBezTo>
                    <a:pt x="367" y="355"/>
                    <a:pt x="585" y="495"/>
                    <a:pt x="936" y="495"/>
                  </a:cubicBezTo>
                  <a:cubicBezTo>
                    <a:pt x="971" y="495"/>
                    <a:pt x="1007" y="493"/>
                    <a:pt x="1044" y="490"/>
                  </a:cubicBezTo>
                  <a:lnTo>
                    <a:pt x="1062" y="490"/>
                  </a:lnTo>
                  <a:cubicBezTo>
                    <a:pt x="925" y="424"/>
                    <a:pt x="792" y="350"/>
                    <a:pt x="663" y="266"/>
                  </a:cubicBezTo>
                  <a:cubicBezTo>
                    <a:pt x="466" y="147"/>
                    <a:pt x="246" y="14"/>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 name="Google Shape;1202;p56"/>
            <p:cNvSpPr/>
            <p:nvPr/>
          </p:nvSpPr>
          <p:spPr>
            <a:xfrm>
              <a:off x="1518536" y="1659444"/>
              <a:ext cx="3150" cy="2729"/>
            </a:xfrm>
            <a:custGeom>
              <a:avLst/>
              <a:gdLst/>
              <a:ahLst/>
              <a:cxnLst/>
              <a:rect l="l" t="t" r="r" b="b"/>
              <a:pathLst>
                <a:path w="232" h="201" extrusionOk="0">
                  <a:moveTo>
                    <a:pt x="232" y="1"/>
                  </a:moveTo>
                  <a:lnTo>
                    <a:pt x="186" y="36"/>
                  </a:lnTo>
                  <a:cubicBezTo>
                    <a:pt x="130" y="85"/>
                    <a:pt x="57" y="148"/>
                    <a:pt x="1" y="200"/>
                  </a:cubicBezTo>
                  <a:cubicBezTo>
                    <a:pt x="85" y="141"/>
                    <a:pt x="162" y="74"/>
                    <a:pt x="2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 name="Google Shape;1203;p56"/>
            <p:cNvSpPr/>
            <p:nvPr/>
          </p:nvSpPr>
          <p:spPr>
            <a:xfrm>
              <a:off x="2136230" y="2173135"/>
              <a:ext cx="92123" cy="91879"/>
            </a:xfrm>
            <a:custGeom>
              <a:avLst/>
              <a:gdLst/>
              <a:ahLst/>
              <a:cxnLst/>
              <a:rect l="l" t="t" r="r" b="b"/>
              <a:pathLst>
                <a:path w="6785" h="6767" extrusionOk="0">
                  <a:moveTo>
                    <a:pt x="298" y="1"/>
                  </a:moveTo>
                  <a:cubicBezTo>
                    <a:pt x="242" y="8"/>
                    <a:pt x="189" y="43"/>
                    <a:pt x="168" y="99"/>
                  </a:cubicBezTo>
                  <a:lnTo>
                    <a:pt x="154" y="127"/>
                  </a:lnTo>
                  <a:lnTo>
                    <a:pt x="0" y="169"/>
                  </a:lnTo>
                  <a:cubicBezTo>
                    <a:pt x="11" y="316"/>
                    <a:pt x="133" y="571"/>
                    <a:pt x="294" y="795"/>
                  </a:cubicBezTo>
                  <a:cubicBezTo>
                    <a:pt x="490" y="1054"/>
                    <a:pt x="718" y="1530"/>
                    <a:pt x="841" y="1933"/>
                  </a:cubicBezTo>
                  <a:cubicBezTo>
                    <a:pt x="900" y="2133"/>
                    <a:pt x="1026" y="2350"/>
                    <a:pt x="1145" y="2560"/>
                  </a:cubicBezTo>
                  <a:cubicBezTo>
                    <a:pt x="1254" y="2745"/>
                    <a:pt x="1355" y="2924"/>
                    <a:pt x="1397" y="3071"/>
                  </a:cubicBezTo>
                  <a:cubicBezTo>
                    <a:pt x="1446" y="3235"/>
                    <a:pt x="1429" y="3435"/>
                    <a:pt x="1411" y="3610"/>
                  </a:cubicBezTo>
                  <a:cubicBezTo>
                    <a:pt x="1397" y="3760"/>
                    <a:pt x="1383" y="3907"/>
                    <a:pt x="1418" y="3984"/>
                  </a:cubicBezTo>
                  <a:cubicBezTo>
                    <a:pt x="1516" y="4195"/>
                    <a:pt x="1572" y="4545"/>
                    <a:pt x="1618" y="4860"/>
                  </a:cubicBezTo>
                  <a:cubicBezTo>
                    <a:pt x="1628" y="4919"/>
                    <a:pt x="1635" y="4986"/>
                    <a:pt x="1642" y="5059"/>
                  </a:cubicBezTo>
                  <a:cubicBezTo>
                    <a:pt x="1681" y="5402"/>
                    <a:pt x="1740" y="5924"/>
                    <a:pt x="1971" y="6148"/>
                  </a:cubicBezTo>
                  <a:cubicBezTo>
                    <a:pt x="2097" y="6278"/>
                    <a:pt x="2209" y="6418"/>
                    <a:pt x="2304" y="6568"/>
                  </a:cubicBezTo>
                  <a:cubicBezTo>
                    <a:pt x="2328" y="6572"/>
                    <a:pt x="2353" y="6575"/>
                    <a:pt x="2377" y="6575"/>
                  </a:cubicBezTo>
                  <a:lnTo>
                    <a:pt x="2433" y="6575"/>
                  </a:lnTo>
                  <a:lnTo>
                    <a:pt x="2433" y="6565"/>
                  </a:lnTo>
                  <a:cubicBezTo>
                    <a:pt x="2447" y="6474"/>
                    <a:pt x="2496" y="6397"/>
                    <a:pt x="2570" y="6344"/>
                  </a:cubicBezTo>
                  <a:cubicBezTo>
                    <a:pt x="2573" y="6341"/>
                    <a:pt x="2577" y="6337"/>
                    <a:pt x="2584" y="6334"/>
                  </a:cubicBezTo>
                  <a:cubicBezTo>
                    <a:pt x="2587" y="6330"/>
                    <a:pt x="2598" y="6323"/>
                    <a:pt x="2608" y="6316"/>
                  </a:cubicBezTo>
                  <a:cubicBezTo>
                    <a:pt x="2619" y="6309"/>
                    <a:pt x="2633" y="6306"/>
                    <a:pt x="2647" y="6302"/>
                  </a:cubicBezTo>
                  <a:cubicBezTo>
                    <a:pt x="2657" y="6299"/>
                    <a:pt x="2668" y="6295"/>
                    <a:pt x="2679" y="6295"/>
                  </a:cubicBezTo>
                  <a:lnTo>
                    <a:pt x="2714" y="6295"/>
                  </a:lnTo>
                  <a:cubicBezTo>
                    <a:pt x="2717" y="6293"/>
                    <a:pt x="2721" y="6292"/>
                    <a:pt x="2724" y="6292"/>
                  </a:cubicBezTo>
                  <a:cubicBezTo>
                    <a:pt x="2728" y="6292"/>
                    <a:pt x="2731" y="6293"/>
                    <a:pt x="2735" y="6295"/>
                  </a:cubicBezTo>
                  <a:lnTo>
                    <a:pt x="2742" y="6295"/>
                  </a:lnTo>
                  <a:lnTo>
                    <a:pt x="2763" y="6299"/>
                  </a:lnTo>
                  <a:lnTo>
                    <a:pt x="2770" y="6302"/>
                  </a:lnTo>
                  <a:cubicBezTo>
                    <a:pt x="2777" y="6302"/>
                    <a:pt x="2784" y="6309"/>
                    <a:pt x="2791" y="6313"/>
                  </a:cubicBezTo>
                  <a:cubicBezTo>
                    <a:pt x="2801" y="6316"/>
                    <a:pt x="2808" y="6320"/>
                    <a:pt x="2812" y="6327"/>
                  </a:cubicBezTo>
                  <a:lnTo>
                    <a:pt x="2819" y="6330"/>
                  </a:lnTo>
                  <a:cubicBezTo>
                    <a:pt x="2826" y="6337"/>
                    <a:pt x="2829" y="6341"/>
                    <a:pt x="2836" y="6344"/>
                  </a:cubicBezTo>
                  <a:lnTo>
                    <a:pt x="2840" y="6351"/>
                  </a:lnTo>
                  <a:cubicBezTo>
                    <a:pt x="2847" y="6358"/>
                    <a:pt x="2854" y="6369"/>
                    <a:pt x="2861" y="6376"/>
                  </a:cubicBezTo>
                  <a:cubicBezTo>
                    <a:pt x="2899" y="6435"/>
                    <a:pt x="2927" y="6502"/>
                    <a:pt x="2948" y="6572"/>
                  </a:cubicBezTo>
                  <a:cubicBezTo>
                    <a:pt x="2983" y="6687"/>
                    <a:pt x="3001" y="6736"/>
                    <a:pt x="3099" y="6736"/>
                  </a:cubicBezTo>
                  <a:cubicBezTo>
                    <a:pt x="3169" y="6736"/>
                    <a:pt x="3256" y="6743"/>
                    <a:pt x="3344" y="6750"/>
                  </a:cubicBezTo>
                  <a:cubicBezTo>
                    <a:pt x="3417" y="6756"/>
                    <a:pt x="3527" y="6766"/>
                    <a:pt x="3613" y="6766"/>
                  </a:cubicBezTo>
                  <a:cubicBezTo>
                    <a:pt x="3674" y="6766"/>
                    <a:pt x="3723" y="6761"/>
                    <a:pt x="3739" y="6747"/>
                  </a:cubicBezTo>
                  <a:cubicBezTo>
                    <a:pt x="3781" y="6698"/>
                    <a:pt x="3834" y="6656"/>
                    <a:pt x="3893" y="6624"/>
                  </a:cubicBezTo>
                  <a:cubicBezTo>
                    <a:pt x="3981" y="6568"/>
                    <a:pt x="4082" y="6505"/>
                    <a:pt x="4082" y="6428"/>
                  </a:cubicBezTo>
                  <a:lnTo>
                    <a:pt x="4082" y="2826"/>
                  </a:lnTo>
                  <a:cubicBezTo>
                    <a:pt x="4082" y="2707"/>
                    <a:pt x="4229" y="2700"/>
                    <a:pt x="4369" y="2689"/>
                  </a:cubicBezTo>
                  <a:cubicBezTo>
                    <a:pt x="4474" y="2682"/>
                    <a:pt x="4632" y="2672"/>
                    <a:pt x="4632" y="2616"/>
                  </a:cubicBezTo>
                  <a:lnTo>
                    <a:pt x="4632" y="680"/>
                  </a:lnTo>
                  <a:lnTo>
                    <a:pt x="4695" y="673"/>
                  </a:lnTo>
                  <a:cubicBezTo>
                    <a:pt x="4804" y="666"/>
                    <a:pt x="5112" y="638"/>
                    <a:pt x="5199" y="610"/>
                  </a:cubicBezTo>
                  <a:cubicBezTo>
                    <a:pt x="5227" y="603"/>
                    <a:pt x="5280" y="582"/>
                    <a:pt x="5339" y="557"/>
                  </a:cubicBezTo>
                  <a:cubicBezTo>
                    <a:pt x="5526" y="477"/>
                    <a:pt x="5676" y="419"/>
                    <a:pt x="5779" y="419"/>
                  </a:cubicBezTo>
                  <a:cubicBezTo>
                    <a:pt x="5814" y="419"/>
                    <a:pt x="5844" y="426"/>
                    <a:pt x="5868" y="442"/>
                  </a:cubicBezTo>
                  <a:cubicBezTo>
                    <a:pt x="5913" y="477"/>
                    <a:pt x="5952" y="515"/>
                    <a:pt x="5990" y="561"/>
                  </a:cubicBezTo>
                  <a:cubicBezTo>
                    <a:pt x="6018" y="592"/>
                    <a:pt x="6046" y="624"/>
                    <a:pt x="6081" y="652"/>
                  </a:cubicBezTo>
                  <a:cubicBezTo>
                    <a:pt x="6134" y="589"/>
                    <a:pt x="6312" y="396"/>
                    <a:pt x="6508" y="396"/>
                  </a:cubicBezTo>
                  <a:lnTo>
                    <a:pt x="6568" y="396"/>
                  </a:lnTo>
                  <a:lnTo>
                    <a:pt x="6582" y="393"/>
                  </a:lnTo>
                  <a:lnTo>
                    <a:pt x="6603" y="389"/>
                  </a:lnTo>
                  <a:lnTo>
                    <a:pt x="6620" y="386"/>
                  </a:lnTo>
                  <a:lnTo>
                    <a:pt x="6638" y="386"/>
                  </a:lnTo>
                  <a:lnTo>
                    <a:pt x="6659" y="379"/>
                  </a:lnTo>
                  <a:lnTo>
                    <a:pt x="6676" y="375"/>
                  </a:lnTo>
                  <a:lnTo>
                    <a:pt x="6697" y="372"/>
                  </a:lnTo>
                  <a:lnTo>
                    <a:pt x="6711" y="368"/>
                  </a:lnTo>
                  <a:lnTo>
                    <a:pt x="6743" y="361"/>
                  </a:lnTo>
                  <a:lnTo>
                    <a:pt x="6746" y="361"/>
                  </a:lnTo>
                  <a:lnTo>
                    <a:pt x="6778" y="354"/>
                  </a:lnTo>
                  <a:lnTo>
                    <a:pt x="6785" y="354"/>
                  </a:lnTo>
                  <a:cubicBezTo>
                    <a:pt x="6781" y="347"/>
                    <a:pt x="6778" y="340"/>
                    <a:pt x="6778" y="337"/>
                  </a:cubicBezTo>
                  <a:cubicBezTo>
                    <a:pt x="6774" y="330"/>
                    <a:pt x="6774" y="330"/>
                    <a:pt x="6774" y="326"/>
                  </a:cubicBezTo>
                  <a:cubicBezTo>
                    <a:pt x="6771" y="316"/>
                    <a:pt x="6771" y="305"/>
                    <a:pt x="6767" y="295"/>
                  </a:cubicBezTo>
                  <a:cubicBezTo>
                    <a:pt x="6745" y="288"/>
                    <a:pt x="6700" y="284"/>
                    <a:pt x="6640" y="284"/>
                  </a:cubicBezTo>
                  <a:cubicBezTo>
                    <a:pt x="6579" y="284"/>
                    <a:pt x="6503" y="288"/>
                    <a:pt x="6417" y="295"/>
                  </a:cubicBezTo>
                  <a:lnTo>
                    <a:pt x="6414" y="295"/>
                  </a:lnTo>
                  <a:lnTo>
                    <a:pt x="6372" y="302"/>
                  </a:lnTo>
                  <a:lnTo>
                    <a:pt x="6263" y="312"/>
                  </a:lnTo>
                  <a:lnTo>
                    <a:pt x="6225" y="319"/>
                  </a:lnTo>
                  <a:lnTo>
                    <a:pt x="6211" y="319"/>
                  </a:lnTo>
                  <a:cubicBezTo>
                    <a:pt x="6095" y="333"/>
                    <a:pt x="5969" y="354"/>
                    <a:pt x="5850" y="379"/>
                  </a:cubicBezTo>
                  <a:cubicBezTo>
                    <a:pt x="5777" y="393"/>
                    <a:pt x="5738" y="403"/>
                    <a:pt x="5717" y="410"/>
                  </a:cubicBezTo>
                  <a:lnTo>
                    <a:pt x="5707" y="414"/>
                  </a:lnTo>
                  <a:lnTo>
                    <a:pt x="5679" y="421"/>
                  </a:lnTo>
                  <a:lnTo>
                    <a:pt x="5668" y="424"/>
                  </a:lnTo>
                  <a:lnTo>
                    <a:pt x="5640" y="431"/>
                  </a:lnTo>
                  <a:lnTo>
                    <a:pt x="5630" y="431"/>
                  </a:lnTo>
                  <a:lnTo>
                    <a:pt x="5591" y="442"/>
                  </a:lnTo>
                  <a:lnTo>
                    <a:pt x="5574" y="445"/>
                  </a:lnTo>
                  <a:lnTo>
                    <a:pt x="5539" y="452"/>
                  </a:lnTo>
                  <a:lnTo>
                    <a:pt x="5525" y="456"/>
                  </a:lnTo>
                  <a:lnTo>
                    <a:pt x="5476" y="463"/>
                  </a:lnTo>
                  <a:lnTo>
                    <a:pt x="5458" y="466"/>
                  </a:lnTo>
                  <a:lnTo>
                    <a:pt x="5420" y="473"/>
                  </a:lnTo>
                  <a:lnTo>
                    <a:pt x="5402" y="477"/>
                  </a:lnTo>
                  <a:lnTo>
                    <a:pt x="5346" y="484"/>
                  </a:lnTo>
                  <a:lnTo>
                    <a:pt x="5332" y="484"/>
                  </a:lnTo>
                  <a:lnTo>
                    <a:pt x="5283" y="491"/>
                  </a:lnTo>
                  <a:lnTo>
                    <a:pt x="5266" y="491"/>
                  </a:lnTo>
                  <a:lnTo>
                    <a:pt x="5206" y="494"/>
                  </a:lnTo>
                  <a:lnTo>
                    <a:pt x="5203" y="494"/>
                  </a:lnTo>
                  <a:lnTo>
                    <a:pt x="5147" y="498"/>
                  </a:lnTo>
                  <a:lnTo>
                    <a:pt x="5007" y="498"/>
                  </a:lnTo>
                  <a:cubicBezTo>
                    <a:pt x="4989" y="498"/>
                    <a:pt x="4972" y="498"/>
                    <a:pt x="4954" y="494"/>
                  </a:cubicBezTo>
                  <a:lnTo>
                    <a:pt x="4947" y="494"/>
                  </a:lnTo>
                  <a:cubicBezTo>
                    <a:pt x="4933" y="491"/>
                    <a:pt x="4919" y="491"/>
                    <a:pt x="4905" y="487"/>
                  </a:cubicBezTo>
                  <a:lnTo>
                    <a:pt x="4898" y="487"/>
                  </a:lnTo>
                  <a:cubicBezTo>
                    <a:pt x="4881" y="484"/>
                    <a:pt x="4867" y="480"/>
                    <a:pt x="4853" y="477"/>
                  </a:cubicBezTo>
                  <a:lnTo>
                    <a:pt x="4846" y="473"/>
                  </a:lnTo>
                  <a:cubicBezTo>
                    <a:pt x="4832" y="470"/>
                    <a:pt x="4821" y="466"/>
                    <a:pt x="4811" y="459"/>
                  </a:cubicBezTo>
                  <a:cubicBezTo>
                    <a:pt x="4768" y="439"/>
                    <a:pt x="4635" y="431"/>
                    <a:pt x="4464" y="431"/>
                  </a:cubicBezTo>
                  <a:cubicBezTo>
                    <a:pt x="4218" y="431"/>
                    <a:pt x="3892" y="447"/>
                    <a:pt x="3641" y="466"/>
                  </a:cubicBezTo>
                  <a:lnTo>
                    <a:pt x="3610" y="470"/>
                  </a:lnTo>
                  <a:lnTo>
                    <a:pt x="3417" y="274"/>
                  </a:lnTo>
                  <a:lnTo>
                    <a:pt x="1555" y="274"/>
                  </a:lnTo>
                  <a:cubicBezTo>
                    <a:pt x="1366" y="274"/>
                    <a:pt x="1212" y="249"/>
                    <a:pt x="1026" y="127"/>
                  </a:cubicBezTo>
                  <a:cubicBezTo>
                    <a:pt x="952" y="77"/>
                    <a:pt x="878" y="53"/>
                    <a:pt x="797" y="53"/>
                  </a:cubicBezTo>
                  <a:cubicBezTo>
                    <a:pt x="728" y="53"/>
                    <a:pt x="654" y="70"/>
                    <a:pt x="571" y="106"/>
                  </a:cubicBezTo>
                  <a:cubicBezTo>
                    <a:pt x="529" y="123"/>
                    <a:pt x="495" y="130"/>
                    <a:pt x="466" y="130"/>
                  </a:cubicBezTo>
                  <a:cubicBezTo>
                    <a:pt x="426" y="130"/>
                    <a:pt x="398" y="116"/>
                    <a:pt x="375" y="95"/>
                  </a:cubicBezTo>
                  <a:cubicBezTo>
                    <a:pt x="357" y="78"/>
                    <a:pt x="343" y="57"/>
                    <a:pt x="333" y="36"/>
                  </a:cubicBezTo>
                  <a:cubicBezTo>
                    <a:pt x="319" y="1"/>
                    <a:pt x="315" y="1"/>
                    <a:pt x="29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 name="Google Shape;1204;p56"/>
            <p:cNvSpPr/>
            <p:nvPr/>
          </p:nvSpPr>
          <p:spPr>
            <a:xfrm>
              <a:off x="2231110" y="2162816"/>
              <a:ext cx="55953" cy="49734"/>
            </a:xfrm>
            <a:custGeom>
              <a:avLst/>
              <a:gdLst/>
              <a:ahLst/>
              <a:cxnLst/>
              <a:rect l="l" t="t" r="r" b="b"/>
              <a:pathLst>
                <a:path w="4121" h="3663" extrusionOk="0">
                  <a:moveTo>
                    <a:pt x="2664" y="1"/>
                  </a:moveTo>
                  <a:lnTo>
                    <a:pt x="2248" y="11"/>
                  </a:lnTo>
                  <a:cubicBezTo>
                    <a:pt x="1999" y="81"/>
                    <a:pt x="1999" y="144"/>
                    <a:pt x="1999" y="221"/>
                  </a:cubicBezTo>
                  <a:cubicBezTo>
                    <a:pt x="1999" y="372"/>
                    <a:pt x="1656" y="610"/>
                    <a:pt x="1449" y="673"/>
                  </a:cubicBezTo>
                  <a:cubicBezTo>
                    <a:pt x="1348" y="704"/>
                    <a:pt x="1222" y="883"/>
                    <a:pt x="1120" y="1023"/>
                  </a:cubicBezTo>
                  <a:cubicBezTo>
                    <a:pt x="1022" y="1163"/>
                    <a:pt x="959" y="1251"/>
                    <a:pt x="893" y="1282"/>
                  </a:cubicBezTo>
                  <a:cubicBezTo>
                    <a:pt x="882" y="1289"/>
                    <a:pt x="868" y="1293"/>
                    <a:pt x="854" y="1296"/>
                  </a:cubicBezTo>
                  <a:lnTo>
                    <a:pt x="847" y="1296"/>
                  </a:lnTo>
                  <a:cubicBezTo>
                    <a:pt x="833" y="1300"/>
                    <a:pt x="816" y="1303"/>
                    <a:pt x="802" y="1303"/>
                  </a:cubicBezTo>
                  <a:lnTo>
                    <a:pt x="739" y="1303"/>
                  </a:lnTo>
                  <a:cubicBezTo>
                    <a:pt x="718" y="1303"/>
                    <a:pt x="697" y="1300"/>
                    <a:pt x="676" y="1296"/>
                  </a:cubicBezTo>
                  <a:lnTo>
                    <a:pt x="662" y="1296"/>
                  </a:lnTo>
                  <a:lnTo>
                    <a:pt x="602" y="1286"/>
                  </a:lnTo>
                  <a:lnTo>
                    <a:pt x="592" y="1286"/>
                  </a:lnTo>
                  <a:lnTo>
                    <a:pt x="518" y="1268"/>
                  </a:lnTo>
                  <a:lnTo>
                    <a:pt x="511" y="1268"/>
                  </a:lnTo>
                  <a:lnTo>
                    <a:pt x="438" y="1251"/>
                  </a:lnTo>
                  <a:lnTo>
                    <a:pt x="420" y="1247"/>
                  </a:lnTo>
                  <a:lnTo>
                    <a:pt x="340" y="1223"/>
                  </a:lnTo>
                  <a:cubicBezTo>
                    <a:pt x="280" y="1205"/>
                    <a:pt x="221" y="1191"/>
                    <a:pt x="161" y="1181"/>
                  </a:cubicBezTo>
                  <a:lnTo>
                    <a:pt x="137" y="1181"/>
                  </a:lnTo>
                  <a:cubicBezTo>
                    <a:pt x="116" y="1181"/>
                    <a:pt x="95" y="1184"/>
                    <a:pt x="77" y="1188"/>
                  </a:cubicBezTo>
                  <a:lnTo>
                    <a:pt x="42" y="1191"/>
                  </a:lnTo>
                  <a:lnTo>
                    <a:pt x="7" y="1198"/>
                  </a:lnTo>
                  <a:lnTo>
                    <a:pt x="0" y="1198"/>
                  </a:lnTo>
                  <a:cubicBezTo>
                    <a:pt x="7" y="1212"/>
                    <a:pt x="18" y="1223"/>
                    <a:pt x="25" y="1233"/>
                  </a:cubicBezTo>
                  <a:lnTo>
                    <a:pt x="32" y="1240"/>
                  </a:lnTo>
                  <a:lnTo>
                    <a:pt x="56" y="1272"/>
                  </a:lnTo>
                  <a:lnTo>
                    <a:pt x="63" y="1279"/>
                  </a:lnTo>
                  <a:lnTo>
                    <a:pt x="88" y="1303"/>
                  </a:lnTo>
                  <a:lnTo>
                    <a:pt x="91" y="1307"/>
                  </a:lnTo>
                  <a:lnTo>
                    <a:pt x="116" y="1331"/>
                  </a:lnTo>
                  <a:lnTo>
                    <a:pt x="123" y="1338"/>
                  </a:lnTo>
                  <a:lnTo>
                    <a:pt x="144" y="1359"/>
                  </a:lnTo>
                  <a:lnTo>
                    <a:pt x="147" y="1363"/>
                  </a:lnTo>
                  <a:lnTo>
                    <a:pt x="168" y="1377"/>
                  </a:lnTo>
                  <a:lnTo>
                    <a:pt x="172" y="1380"/>
                  </a:lnTo>
                  <a:lnTo>
                    <a:pt x="189" y="1394"/>
                  </a:lnTo>
                  <a:lnTo>
                    <a:pt x="193" y="1394"/>
                  </a:lnTo>
                  <a:cubicBezTo>
                    <a:pt x="196" y="1394"/>
                    <a:pt x="200" y="1398"/>
                    <a:pt x="207" y="1398"/>
                  </a:cubicBezTo>
                  <a:cubicBezTo>
                    <a:pt x="287" y="1401"/>
                    <a:pt x="315" y="1503"/>
                    <a:pt x="354" y="1664"/>
                  </a:cubicBezTo>
                  <a:cubicBezTo>
                    <a:pt x="392" y="1807"/>
                    <a:pt x="445" y="2024"/>
                    <a:pt x="529" y="2059"/>
                  </a:cubicBezTo>
                  <a:cubicBezTo>
                    <a:pt x="588" y="2087"/>
                    <a:pt x="1117" y="2318"/>
                    <a:pt x="1117" y="2504"/>
                  </a:cubicBezTo>
                  <a:cubicBezTo>
                    <a:pt x="1117" y="2528"/>
                    <a:pt x="1159" y="2584"/>
                    <a:pt x="1194" y="2626"/>
                  </a:cubicBezTo>
                  <a:cubicBezTo>
                    <a:pt x="1260" y="2707"/>
                    <a:pt x="1334" y="2801"/>
                    <a:pt x="1334" y="2914"/>
                  </a:cubicBezTo>
                  <a:cubicBezTo>
                    <a:pt x="1334" y="2977"/>
                    <a:pt x="1383" y="3061"/>
                    <a:pt x="1453" y="3134"/>
                  </a:cubicBezTo>
                  <a:cubicBezTo>
                    <a:pt x="1505" y="3190"/>
                    <a:pt x="1575" y="3225"/>
                    <a:pt x="1649" y="3232"/>
                  </a:cubicBezTo>
                  <a:cubicBezTo>
                    <a:pt x="1658" y="3232"/>
                    <a:pt x="1667" y="3232"/>
                    <a:pt x="1676" y="3232"/>
                  </a:cubicBezTo>
                  <a:cubicBezTo>
                    <a:pt x="1843" y="3232"/>
                    <a:pt x="1957" y="3264"/>
                    <a:pt x="2027" y="3330"/>
                  </a:cubicBezTo>
                  <a:cubicBezTo>
                    <a:pt x="2031" y="3334"/>
                    <a:pt x="2034" y="3337"/>
                    <a:pt x="2034" y="3341"/>
                  </a:cubicBezTo>
                  <a:cubicBezTo>
                    <a:pt x="2041" y="3348"/>
                    <a:pt x="2048" y="3355"/>
                    <a:pt x="2055" y="3365"/>
                  </a:cubicBezTo>
                  <a:cubicBezTo>
                    <a:pt x="2059" y="3369"/>
                    <a:pt x="2062" y="3372"/>
                    <a:pt x="2066" y="3379"/>
                  </a:cubicBezTo>
                  <a:lnTo>
                    <a:pt x="2087" y="3348"/>
                  </a:lnTo>
                  <a:lnTo>
                    <a:pt x="2101" y="3481"/>
                  </a:lnTo>
                  <a:lnTo>
                    <a:pt x="2104" y="3481"/>
                  </a:lnTo>
                  <a:lnTo>
                    <a:pt x="2104" y="3502"/>
                  </a:lnTo>
                  <a:cubicBezTo>
                    <a:pt x="2145" y="3507"/>
                    <a:pt x="2188" y="3510"/>
                    <a:pt x="2230" y="3510"/>
                  </a:cubicBezTo>
                  <a:cubicBezTo>
                    <a:pt x="2245" y="3510"/>
                    <a:pt x="2261" y="3510"/>
                    <a:pt x="2276" y="3509"/>
                  </a:cubicBezTo>
                  <a:cubicBezTo>
                    <a:pt x="2290" y="3508"/>
                    <a:pt x="2304" y="3508"/>
                    <a:pt x="2318" y="3508"/>
                  </a:cubicBezTo>
                  <a:cubicBezTo>
                    <a:pt x="2388" y="3508"/>
                    <a:pt x="2457" y="3515"/>
                    <a:pt x="2524" y="3530"/>
                  </a:cubicBezTo>
                  <a:lnTo>
                    <a:pt x="2531" y="3533"/>
                  </a:lnTo>
                  <a:cubicBezTo>
                    <a:pt x="2542" y="3537"/>
                    <a:pt x="2552" y="3540"/>
                    <a:pt x="2559" y="3544"/>
                  </a:cubicBezTo>
                  <a:cubicBezTo>
                    <a:pt x="2566" y="3544"/>
                    <a:pt x="2570" y="3547"/>
                    <a:pt x="2573" y="3551"/>
                  </a:cubicBezTo>
                  <a:cubicBezTo>
                    <a:pt x="2577" y="3554"/>
                    <a:pt x="2584" y="3558"/>
                    <a:pt x="2591" y="3565"/>
                  </a:cubicBezTo>
                  <a:cubicBezTo>
                    <a:pt x="2594" y="3568"/>
                    <a:pt x="2598" y="3572"/>
                    <a:pt x="2601" y="3575"/>
                  </a:cubicBezTo>
                  <a:cubicBezTo>
                    <a:pt x="2605" y="3579"/>
                    <a:pt x="2608" y="3582"/>
                    <a:pt x="2612" y="3589"/>
                  </a:cubicBezTo>
                  <a:cubicBezTo>
                    <a:pt x="2643" y="3614"/>
                    <a:pt x="2808" y="3624"/>
                    <a:pt x="2902" y="3631"/>
                  </a:cubicBezTo>
                  <a:cubicBezTo>
                    <a:pt x="2990" y="3635"/>
                    <a:pt x="3081" y="3645"/>
                    <a:pt x="3165" y="3663"/>
                  </a:cubicBezTo>
                  <a:lnTo>
                    <a:pt x="3203" y="3631"/>
                  </a:lnTo>
                  <a:lnTo>
                    <a:pt x="3224" y="3607"/>
                  </a:lnTo>
                  <a:lnTo>
                    <a:pt x="3305" y="3533"/>
                  </a:lnTo>
                  <a:cubicBezTo>
                    <a:pt x="3459" y="3386"/>
                    <a:pt x="3620" y="3236"/>
                    <a:pt x="3683" y="3148"/>
                  </a:cubicBezTo>
                  <a:cubicBezTo>
                    <a:pt x="3749" y="3064"/>
                    <a:pt x="3749" y="2963"/>
                    <a:pt x="3753" y="2861"/>
                  </a:cubicBezTo>
                  <a:cubicBezTo>
                    <a:pt x="3756" y="2763"/>
                    <a:pt x="3760" y="2651"/>
                    <a:pt x="3847" y="2598"/>
                  </a:cubicBezTo>
                  <a:cubicBezTo>
                    <a:pt x="3959" y="2518"/>
                    <a:pt x="4051" y="2413"/>
                    <a:pt x="4121" y="2294"/>
                  </a:cubicBezTo>
                  <a:cubicBezTo>
                    <a:pt x="4065" y="2259"/>
                    <a:pt x="4054" y="2182"/>
                    <a:pt x="4044" y="2112"/>
                  </a:cubicBezTo>
                  <a:cubicBezTo>
                    <a:pt x="4033" y="2031"/>
                    <a:pt x="4019" y="1940"/>
                    <a:pt x="3956" y="1877"/>
                  </a:cubicBezTo>
                  <a:cubicBezTo>
                    <a:pt x="3840" y="1762"/>
                    <a:pt x="3924" y="1660"/>
                    <a:pt x="3984" y="1590"/>
                  </a:cubicBezTo>
                  <a:cubicBezTo>
                    <a:pt x="4040" y="1517"/>
                    <a:pt x="4093" y="1457"/>
                    <a:pt x="4082" y="1352"/>
                  </a:cubicBezTo>
                  <a:cubicBezTo>
                    <a:pt x="4075" y="1216"/>
                    <a:pt x="4075" y="1076"/>
                    <a:pt x="4082" y="936"/>
                  </a:cubicBezTo>
                  <a:cubicBezTo>
                    <a:pt x="4089" y="803"/>
                    <a:pt x="4096" y="599"/>
                    <a:pt x="4079" y="547"/>
                  </a:cubicBezTo>
                  <a:cubicBezTo>
                    <a:pt x="4033" y="533"/>
                    <a:pt x="3988" y="519"/>
                    <a:pt x="3938" y="512"/>
                  </a:cubicBezTo>
                  <a:cubicBezTo>
                    <a:pt x="3798" y="477"/>
                    <a:pt x="3602" y="431"/>
                    <a:pt x="3455" y="337"/>
                  </a:cubicBezTo>
                  <a:cubicBezTo>
                    <a:pt x="3252" y="200"/>
                    <a:pt x="2790" y="176"/>
                    <a:pt x="2783" y="176"/>
                  </a:cubicBezTo>
                  <a:lnTo>
                    <a:pt x="2745" y="176"/>
                  </a:lnTo>
                  <a:lnTo>
                    <a:pt x="266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 name="Google Shape;1205;p56"/>
            <p:cNvSpPr/>
            <p:nvPr/>
          </p:nvSpPr>
          <p:spPr>
            <a:xfrm>
              <a:off x="2193500" y="2179503"/>
              <a:ext cx="64425" cy="69177"/>
            </a:xfrm>
            <a:custGeom>
              <a:avLst/>
              <a:gdLst/>
              <a:ahLst/>
              <a:cxnLst/>
              <a:rect l="l" t="t" r="r" b="b"/>
              <a:pathLst>
                <a:path w="4745" h="5095" extrusionOk="0">
                  <a:moveTo>
                    <a:pt x="2627" y="1"/>
                  </a:moveTo>
                  <a:cubicBezTo>
                    <a:pt x="2518" y="32"/>
                    <a:pt x="2406" y="53"/>
                    <a:pt x="2294" y="60"/>
                  </a:cubicBezTo>
                  <a:cubicBezTo>
                    <a:pt x="2168" y="60"/>
                    <a:pt x="2021" y="197"/>
                    <a:pt x="1958" y="281"/>
                  </a:cubicBezTo>
                  <a:cubicBezTo>
                    <a:pt x="1940" y="305"/>
                    <a:pt x="1909" y="323"/>
                    <a:pt x="1877" y="323"/>
                  </a:cubicBezTo>
                  <a:cubicBezTo>
                    <a:pt x="1807" y="323"/>
                    <a:pt x="1744" y="260"/>
                    <a:pt x="1678" y="183"/>
                  </a:cubicBezTo>
                  <a:cubicBezTo>
                    <a:pt x="1646" y="148"/>
                    <a:pt x="1615" y="113"/>
                    <a:pt x="1580" y="85"/>
                  </a:cubicBezTo>
                  <a:cubicBezTo>
                    <a:pt x="1575" y="83"/>
                    <a:pt x="1569" y="82"/>
                    <a:pt x="1562" y="82"/>
                  </a:cubicBezTo>
                  <a:cubicBezTo>
                    <a:pt x="1484" y="82"/>
                    <a:pt x="1263" y="176"/>
                    <a:pt x="1174" y="211"/>
                  </a:cubicBezTo>
                  <a:cubicBezTo>
                    <a:pt x="1107" y="239"/>
                    <a:pt x="1055" y="263"/>
                    <a:pt x="1020" y="270"/>
                  </a:cubicBezTo>
                  <a:cubicBezTo>
                    <a:pt x="866" y="302"/>
                    <a:pt x="708" y="323"/>
                    <a:pt x="551" y="333"/>
                  </a:cubicBezTo>
                  <a:lnTo>
                    <a:pt x="551" y="2150"/>
                  </a:lnTo>
                  <a:cubicBezTo>
                    <a:pt x="551" y="2329"/>
                    <a:pt x="326" y="2343"/>
                    <a:pt x="162" y="2353"/>
                  </a:cubicBezTo>
                  <a:cubicBezTo>
                    <a:pt x="109" y="2353"/>
                    <a:pt x="53" y="2360"/>
                    <a:pt x="1" y="2374"/>
                  </a:cubicBezTo>
                  <a:lnTo>
                    <a:pt x="1" y="3922"/>
                  </a:lnTo>
                  <a:lnTo>
                    <a:pt x="8" y="3925"/>
                  </a:lnTo>
                  <a:lnTo>
                    <a:pt x="32" y="3936"/>
                  </a:lnTo>
                  <a:lnTo>
                    <a:pt x="60" y="3950"/>
                  </a:lnTo>
                  <a:lnTo>
                    <a:pt x="81" y="3960"/>
                  </a:lnTo>
                  <a:lnTo>
                    <a:pt x="106" y="3974"/>
                  </a:lnTo>
                  <a:lnTo>
                    <a:pt x="127" y="3985"/>
                  </a:lnTo>
                  <a:lnTo>
                    <a:pt x="148" y="3999"/>
                  </a:lnTo>
                  <a:lnTo>
                    <a:pt x="162" y="4009"/>
                  </a:lnTo>
                  <a:lnTo>
                    <a:pt x="183" y="4023"/>
                  </a:lnTo>
                  <a:lnTo>
                    <a:pt x="193" y="4034"/>
                  </a:lnTo>
                  <a:cubicBezTo>
                    <a:pt x="200" y="4037"/>
                    <a:pt x="204" y="4044"/>
                    <a:pt x="211" y="4048"/>
                  </a:cubicBezTo>
                  <a:lnTo>
                    <a:pt x="221" y="4058"/>
                  </a:lnTo>
                  <a:cubicBezTo>
                    <a:pt x="225" y="4065"/>
                    <a:pt x="228" y="4072"/>
                    <a:pt x="232" y="4076"/>
                  </a:cubicBezTo>
                  <a:lnTo>
                    <a:pt x="239" y="4086"/>
                  </a:lnTo>
                  <a:cubicBezTo>
                    <a:pt x="246" y="4097"/>
                    <a:pt x="249" y="4104"/>
                    <a:pt x="253" y="4114"/>
                  </a:cubicBezTo>
                  <a:lnTo>
                    <a:pt x="260" y="4132"/>
                  </a:lnTo>
                  <a:cubicBezTo>
                    <a:pt x="393" y="4464"/>
                    <a:pt x="466" y="4678"/>
                    <a:pt x="431" y="4772"/>
                  </a:cubicBezTo>
                  <a:cubicBezTo>
                    <a:pt x="417" y="4825"/>
                    <a:pt x="375" y="4867"/>
                    <a:pt x="326" y="4881"/>
                  </a:cubicBezTo>
                  <a:cubicBezTo>
                    <a:pt x="323" y="4909"/>
                    <a:pt x="323" y="4933"/>
                    <a:pt x="319" y="4958"/>
                  </a:cubicBezTo>
                  <a:cubicBezTo>
                    <a:pt x="316" y="4989"/>
                    <a:pt x="309" y="5042"/>
                    <a:pt x="319" y="5052"/>
                  </a:cubicBezTo>
                  <a:cubicBezTo>
                    <a:pt x="319" y="5052"/>
                    <a:pt x="330" y="5059"/>
                    <a:pt x="358" y="5059"/>
                  </a:cubicBezTo>
                  <a:cubicBezTo>
                    <a:pt x="414" y="5059"/>
                    <a:pt x="470" y="5066"/>
                    <a:pt x="526" y="5077"/>
                  </a:cubicBezTo>
                  <a:cubicBezTo>
                    <a:pt x="588" y="5085"/>
                    <a:pt x="653" y="5094"/>
                    <a:pt x="711" y="5094"/>
                  </a:cubicBezTo>
                  <a:cubicBezTo>
                    <a:pt x="774" y="5094"/>
                    <a:pt x="828" y="5084"/>
                    <a:pt x="859" y="5049"/>
                  </a:cubicBezTo>
                  <a:cubicBezTo>
                    <a:pt x="894" y="5007"/>
                    <a:pt x="950" y="4954"/>
                    <a:pt x="1016" y="4891"/>
                  </a:cubicBezTo>
                  <a:cubicBezTo>
                    <a:pt x="1135" y="4779"/>
                    <a:pt x="1335" y="4597"/>
                    <a:pt x="1345" y="4517"/>
                  </a:cubicBezTo>
                  <a:cubicBezTo>
                    <a:pt x="1352" y="4426"/>
                    <a:pt x="1394" y="4209"/>
                    <a:pt x="1541" y="4139"/>
                  </a:cubicBezTo>
                  <a:cubicBezTo>
                    <a:pt x="1571" y="4124"/>
                    <a:pt x="1602" y="4117"/>
                    <a:pt x="1635" y="4117"/>
                  </a:cubicBezTo>
                  <a:cubicBezTo>
                    <a:pt x="1692" y="4117"/>
                    <a:pt x="1754" y="4139"/>
                    <a:pt x="1818" y="4181"/>
                  </a:cubicBezTo>
                  <a:lnTo>
                    <a:pt x="1884" y="4226"/>
                  </a:lnTo>
                  <a:cubicBezTo>
                    <a:pt x="2091" y="4359"/>
                    <a:pt x="2122" y="4380"/>
                    <a:pt x="2427" y="4380"/>
                  </a:cubicBezTo>
                  <a:cubicBezTo>
                    <a:pt x="2784" y="4380"/>
                    <a:pt x="2833" y="4363"/>
                    <a:pt x="2882" y="4188"/>
                  </a:cubicBezTo>
                  <a:cubicBezTo>
                    <a:pt x="2896" y="4128"/>
                    <a:pt x="2907" y="4072"/>
                    <a:pt x="2914" y="4013"/>
                  </a:cubicBezTo>
                  <a:cubicBezTo>
                    <a:pt x="2931" y="3880"/>
                    <a:pt x="2949" y="3733"/>
                    <a:pt x="3155" y="3733"/>
                  </a:cubicBezTo>
                  <a:cubicBezTo>
                    <a:pt x="3344" y="3733"/>
                    <a:pt x="3558" y="3554"/>
                    <a:pt x="3558" y="3459"/>
                  </a:cubicBezTo>
                  <a:cubicBezTo>
                    <a:pt x="3558" y="3284"/>
                    <a:pt x="3673" y="3022"/>
                    <a:pt x="3852" y="3022"/>
                  </a:cubicBezTo>
                  <a:cubicBezTo>
                    <a:pt x="3957" y="3022"/>
                    <a:pt x="4198" y="2875"/>
                    <a:pt x="4223" y="2749"/>
                  </a:cubicBezTo>
                  <a:cubicBezTo>
                    <a:pt x="4251" y="2616"/>
                    <a:pt x="4370" y="2588"/>
                    <a:pt x="4461" y="2570"/>
                  </a:cubicBezTo>
                  <a:cubicBezTo>
                    <a:pt x="4503" y="2567"/>
                    <a:pt x="4541" y="2553"/>
                    <a:pt x="4576" y="2528"/>
                  </a:cubicBezTo>
                  <a:lnTo>
                    <a:pt x="4590" y="2511"/>
                  </a:lnTo>
                  <a:lnTo>
                    <a:pt x="4594" y="2504"/>
                  </a:lnTo>
                  <a:lnTo>
                    <a:pt x="4604" y="2490"/>
                  </a:lnTo>
                  <a:lnTo>
                    <a:pt x="4611" y="2479"/>
                  </a:lnTo>
                  <a:lnTo>
                    <a:pt x="4625" y="2465"/>
                  </a:lnTo>
                  <a:lnTo>
                    <a:pt x="4632" y="2451"/>
                  </a:lnTo>
                  <a:lnTo>
                    <a:pt x="4646" y="2434"/>
                  </a:lnTo>
                  <a:lnTo>
                    <a:pt x="4657" y="2420"/>
                  </a:lnTo>
                  <a:lnTo>
                    <a:pt x="4667" y="2402"/>
                  </a:lnTo>
                  <a:lnTo>
                    <a:pt x="4682" y="2381"/>
                  </a:lnTo>
                  <a:lnTo>
                    <a:pt x="4696" y="2364"/>
                  </a:lnTo>
                  <a:lnTo>
                    <a:pt x="4710" y="2343"/>
                  </a:lnTo>
                  <a:lnTo>
                    <a:pt x="4724" y="2322"/>
                  </a:lnTo>
                  <a:lnTo>
                    <a:pt x="4738" y="2301"/>
                  </a:lnTo>
                  <a:lnTo>
                    <a:pt x="4745" y="2290"/>
                  </a:lnTo>
                  <a:cubicBezTo>
                    <a:pt x="4741" y="2283"/>
                    <a:pt x="4741" y="2280"/>
                    <a:pt x="4741" y="2276"/>
                  </a:cubicBezTo>
                  <a:lnTo>
                    <a:pt x="4741" y="2262"/>
                  </a:lnTo>
                  <a:cubicBezTo>
                    <a:pt x="4741" y="2259"/>
                    <a:pt x="4741" y="2255"/>
                    <a:pt x="4738" y="2252"/>
                  </a:cubicBezTo>
                  <a:cubicBezTo>
                    <a:pt x="4734" y="2245"/>
                    <a:pt x="4734" y="2241"/>
                    <a:pt x="4734" y="2238"/>
                  </a:cubicBezTo>
                  <a:cubicBezTo>
                    <a:pt x="4731" y="2234"/>
                    <a:pt x="4731" y="2231"/>
                    <a:pt x="4727" y="2227"/>
                  </a:cubicBezTo>
                  <a:cubicBezTo>
                    <a:pt x="4724" y="2224"/>
                    <a:pt x="4724" y="2220"/>
                    <a:pt x="4720" y="2217"/>
                  </a:cubicBezTo>
                  <a:cubicBezTo>
                    <a:pt x="4720" y="2213"/>
                    <a:pt x="4717" y="2210"/>
                    <a:pt x="4713" y="2206"/>
                  </a:cubicBezTo>
                  <a:cubicBezTo>
                    <a:pt x="4710" y="2203"/>
                    <a:pt x="4710" y="2199"/>
                    <a:pt x="4706" y="2196"/>
                  </a:cubicBezTo>
                  <a:cubicBezTo>
                    <a:pt x="4666" y="2158"/>
                    <a:pt x="4584" y="2135"/>
                    <a:pt x="4471" y="2135"/>
                  </a:cubicBezTo>
                  <a:cubicBezTo>
                    <a:pt x="4457" y="2135"/>
                    <a:pt x="4442" y="2135"/>
                    <a:pt x="4426" y="2136"/>
                  </a:cubicBezTo>
                  <a:cubicBezTo>
                    <a:pt x="4423" y="2136"/>
                    <a:pt x="4420" y="2136"/>
                    <a:pt x="4417" y="2136"/>
                  </a:cubicBezTo>
                  <a:cubicBezTo>
                    <a:pt x="4328" y="2136"/>
                    <a:pt x="4223" y="2084"/>
                    <a:pt x="4132" y="2000"/>
                  </a:cubicBezTo>
                  <a:cubicBezTo>
                    <a:pt x="4041" y="1909"/>
                    <a:pt x="3974" y="1786"/>
                    <a:pt x="3974" y="1688"/>
                  </a:cubicBezTo>
                  <a:cubicBezTo>
                    <a:pt x="3974" y="1618"/>
                    <a:pt x="3918" y="1548"/>
                    <a:pt x="3862" y="1481"/>
                  </a:cubicBezTo>
                  <a:cubicBezTo>
                    <a:pt x="3806" y="1415"/>
                    <a:pt x="3754" y="1352"/>
                    <a:pt x="3754" y="1275"/>
                  </a:cubicBezTo>
                  <a:cubicBezTo>
                    <a:pt x="3743" y="1226"/>
                    <a:pt x="3516" y="1068"/>
                    <a:pt x="3250" y="953"/>
                  </a:cubicBezTo>
                  <a:cubicBezTo>
                    <a:pt x="3106" y="893"/>
                    <a:pt x="3047" y="659"/>
                    <a:pt x="2998" y="470"/>
                  </a:cubicBezTo>
                  <a:lnTo>
                    <a:pt x="2991" y="445"/>
                  </a:lnTo>
                  <a:cubicBezTo>
                    <a:pt x="2980" y="396"/>
                    <a:pt x="2966" y="347"/>
                    <a:pt x="2949" y="298"/>
                  </a:cubicBezTo>
                  <a:cubicBezTo>
                    <a:pt x="2942" y="298"/>
                    <a:pt x="2935" y="295"/>
                    <a:pt x="2928" y="291"/>
                  </a:cubicBezTo>
                  <a:lnTo>
                    <a:pt x="2921" y="288"/>
                  </a:lnTo>
                  <a:lnTo>
                    <a:pt x="2907" y="281"/>
                  </a:lnTo>
                  <a:lnTo>
                    <a:pt x="2896" y="277"/>
                  </a:lnTo>
                  <a:lnTo>
                    <a:pt x="2882" y="267"/>
                  </a:lnTo>
                  <a:lnTo>
                    <a:pt x="2875" y="260"/>
                  </a:lnTo>
                  <a:lnTo>
                    <a:pt x="2861" y="253"/>
                  </a:lnTo>
                  <a:lnTo>
                    <a:pt x="2851" y="246"/>
                  </a:lnTo>
                  <a:lnTo>
                    <a:pt x="2837" y="232"/>
                  </a:lnTo>
                  <a:lnTo>
                    <a:pt x="2826" y="225"/>
                  </a:lnTo>
                  <a:lnTo>
                    <a:pt x="2812" y="214"/>
                  </a:lnTo>
                  <a:lnTo>
                    <a:pt x="2805" y="204"/>
                  </a:lnTo>
                  <a:lnTo>
                    <a:pt x="2788" y="190"/>
                  </a:lnTo>
                  <a:lnTo>
                    <a:pt x="2781" y="183"/>
                  </a:lnTo>
                  <a:lnTo>
                    <a:pt x="2760" y="158"/>
                  </a:lnTo>
                  <a:lnTo>
                    <a:pt x="2749" y="148"/>
                  </a:lnTo>
                  <a:lnTo>
                    <a:pt x="2735" y="134"/>
                  </a:lnTo>
                  <a:lnTo>
                    <a:pt x="2725" y="123"/>
                  </a:lnTo>
                  <a:lnTo>
                    <a:pt x="2714" y="109"/>
                  </a:lnTo>
                  <a:lnTo>
                    <a:pt x="2704" y="99"/>
                  </a:lnTo>
                  <a:lnTo>
                    <a:pt x="2693" y="85"/>
                  </a:lnTo>
                  <a:lnTo>
                    <a:pt x="2686" y="74"/>
                  </a:lnTo>
                  <a:lnTo>
                    <a:pt x="2676" y="60"/>
                  </a:lnTo>
                  <a:lnTo>
                    <a:pt x="2665" y="50"/>
                  </a:lnTo>
                  <a:lnTo>
                    <a:pt x="2655" y="36"/>
                  </a:lnTo>
                  <a:lnTo>
                    <a:pt x="2648" y="25"/>
                  </a:lnTo>
                  <a:lnTo>
                    <a:pt x="2637" y="8"/>
                  </a:lnTo>
                  <a:lnTo>
                    <a:pt x="263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 name="Google Shape;1206;p56"/>
            <p:cNvSpPr/>
            <p:nvPr/>
          </p:nvSpPr>
          <p:spPr>
            <a:xfrm>
              <a:off x="2229155" y="2179503"/>
              <a:ext cx="54" cy="14"/>
            </a:xfrm>
            <a:custGeom>
              <a:avLst/>
              <a:gdLst/>
              <a:ahLst/>
              <a:cxnLst/>
              <a:rect l="l" t="t" r="r" b="b"/>
              <a:pathLst>
                <a:path w="4" h="1" extrusionOk="0">
                  <a:moveTo>
                    <a:pt x="4" y="1"/>
                  </a:moveTo>
                  <a:lnTo>
                    <a:pt x="1" y="1"/>
                  </a:lnTo>
                  <a:lnTo>
                    <a:pt x="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 name="Google Shape;1207;p56"/>
            <p:cNvSpPr/>
            <p:nvPr/>
          </p:nvSpPr>
          <p:spPr>
            <a:xfrm>
              <a:off x="2229209" y="2179503"/>
              <a:ext cx="54" cy="109"/>
            </a:xfrm>
            <a:custGeom>
              <a:avLst/>
              <a:gdLst/>
              <a:ahLst/>
              <a:cxnLst/>
              <a:rect l="l" t="t" r="r" b="b"/>
              <a:pathLst>
                <a:path w="4" h="8" extrusionOk="0">
                  <a:moveTo>
                    <a:pt x="4" y="8"/>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 name="Google Shape;1208;p56"/>
            <p:cNvSpPr/>
            <p:nvPr/>
          </p:nvSpPr>
          <p:spPr>
            <a:xfrm>
              <a:off x="2257776" y="2210066"/>
              <a:ext cx="54" cy="163"/>
            </a:xfrm>
            <a:custGeom>
              <a:avLst/>
              <a:gdLst/>
              <a:ahLst/>
              <a:cxnLst/>
              <a:rect l="l" t="t" r="r" b="b"/>
              <a:pathLst>
                <a:path w="4" h="12" extrusionOk="0">
                  <a:moveTo>
                    <a:pt x="0" y="1"/>
                  </a:moveTo>
                  <a:cubicBezTo>
                    <a:pt x="0" y="4"/>
                    <a:pt x="4" y="8"/>
                    <a:pt x="4" y="11"/>
                  </a:cubicBezTo>
                  <a:cubicBezTo>
                    <a:pt x="4" y="8"/>
                    <a:pt x="4" y="4"/>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 name="Google Shape;1209;p56"/>
            <p:cNvSpPr/>
            <p:nvPr/>
          </p:nvSpPr>
          <p:spPr>
            <a:xfrm>
              <a:off x="2257491" y="2209455"/>
              <a:ext cx="95" cy="149"/>
            </a:xfrm>
            <a:custGeom>
              <a:avLst/>
              <a:gdLst/>
              <a:ahLst/>
              <a:cxnLst/>
              <a:rect l="l" t="t" r="r" b="b"/>
              <a:pathLst>
                <a:path w="7" h="11" extrusionOk="0">
                  <a:moveTo>
                    <a:pt x="7" y="11"/>
                  </a:moveTo>
                  <a:cubicBezTo>
                    <a:pt x="4" y="7"/>
                    <a:pt x="0" y="4"/>
                    <a:pt x="0" y="0"/>
                  </a:cubicBezTo>
                  <a:cubicBezTo>
                    <a:pt x="0" y="4"/>
                    <a:pt x="4" y="7"/>
                    <a:pt x="7"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 name="Google Shape;1210;p56"/>
            <p:cNvSpPr/>
            <p:nvPr/>
          </p:nvSpPr>
          <p:spPr>
            <a:xfrm>
              <a:off x="2233106" y="2183400"/>
              <a:ext cx="109" cy="68"/>
            </a:xfrm>
            <a:custGeom>
              <a:avLst/>
              <a:gdLst/>
              <a:ahLst/>
              <a:cxnLst/>
              <a:rect l="l" t="t" r="r" b="b"/>
              <a:pathLst>
                <a:path w="8" h="5" extrusionOk="0">
                  <a:moveTo>
                    <a:pt x="7" y="4"/>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 name="Google Shape;1211;p56"/>
            <p:cNvSpPr/>
            <p:nvPr/>
          </p:nvSpPr>
          <p:spPr>
            <a:xfrm>
              <a:off x="2257871" y="2210406"/>
              <a:ext cx="0" cy="149"/>
            </a:xfrm>
            <a:custGeom>
              <a:avLst/>
              <a:gdLst/>
              <a:ahLst/>
              <a:cxnLst/>
              <a:rect l="l" t="t" r="r" b="b"/>
              <a:pathLst>
                <a:path h="11" extrusionOk="0">
                  <a:moveTo>
                    <a:pt x="0" y="11"/>
                  </a:moveTo>
                  <a:lnTo>
                    <a:pt x="0" y="11"/>
                  </a:lnTo>
                  <a:lnTo>
                    <a:pt x="0" y="4"/>
                  </a:lnTo>
                  <a:cubicBezTo>
                    <a:pt x="0" y="0"/>
                    <a:pt x="0" y="7"/>
                    <a:pt x="0"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 name="Google Shape;1212;p56"/>
            <p:cNvSpPr/>
            <p:nvPr/>
          </p:nvSpPr>
          <p:spPr>
            <a:xfrm>
              <a:off x="2249589" y="2206645"/>
              <a:ext cx="3965" cy="1874"/>
            </a:xfrm>
            <a:custGeom>
              <a:avLst/>
              <a:gdLst/>
              <a:ahLst/>
              <a:cxnLst/>
              <a:rect l="l" t="t" r="r" b="b"/>
              <a:pathLst>
                <a:path w="292" h="138" extrusionOk="0">
                  <a:moveTo>
                    <a:pt x="1" y="1"/>
                  </a:moveTo>
                  <a:cubicBezTo>
                    <a:pt x="35" y="33"/>
                    <a:pt x="71" y="60"/>
                    <a:pt x="108" y="82"/>
                  </a:cubicBezTo>
                  <a:lnTo>
                    <a:pt x="108" y="82"/>
                  </a:lnTo>
                  <a:cubicBezTo>
                    <a:pt x="72" y="60"/>
                    <a:pt x="36" y="33"/>
                    <a:pt x="1" y="1"/>
                  </a:cubicBezTo>
                  <a:close/>
                  <a:moveTo>
                    <a:pt x="108" y="82"/>
                  </a:moveTo>
                  <a:cubicBezTo>
                    <a:pt x="168" y="117"/>
                    <a:pt x="228" y="137"/>
                    <a:pt x="283" y="137"/>
                  </a:cubicBezTo>
                  <a:cubicBezTo>
                    <a:pt x="286" y="137"/>
                    <a:pt x="289" y="137"/>
                    <a:pt x="291" y="137"/>
                  </a:cubicBezTo>
                  <a:cubicBezTo>
                    <a:pt x="234" y="137"/>
                    <a:pt x="170" y="118"/>
                    <a:pt x="108" y="8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 name="Google Shape;1213;p56"/>
            <p:cNvSpPr/>
            <p:nvPr/>
          </p:nvSpPr>
          <p:spPr>
            <a:xfrm>
              <a:off x="2257681" y="2209740"/>
              <a:ext cx="54" cy="149"/>
            </a:xfrm>
            <a:custGeom>
              <a:avLst/>
              <a:gdLst/>
              <a:ahLst/>
              <a:cxnLst/>
              <a:rect l="l" t="t" r="r" b="b"/>
              <a:pathLst>
                <a:path w="4" h="11" extrusionOk="0">
                  <a:moveTo>
                    <a:pt x="4" y="11"/>
                  </a:moveTo>
                  <a:cubicBezTo>
                    <a:pt x="4" y="7"/>
                    <a:pt x="0" y="4"/>
                    <a:pt x="0" y="0"/>
                  </a:cubicBezTo>
                  <a:cubicBezTo>
                    <a:pt x="0" y="4"/>
                    <a:pt x="4" y="7"/>
                    <a:pt x="4"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 name="Google Shape;1214;p56"/>
            <p:cNvSpPr/>
            <p:nvPr/>
          </p:nvSpPr>
          <p:spPr>
            <a:xfrm>
              <a:off x="2229915" y="2180508"/>
              <a:ext cx="163" cy="149"/>
            </a:xfrm>
            <a:custGeom>
              <a:avLst/>
              <a:gdLst/>
              <a:ahLst/>
              <a:cxnLst/>
              <a:rect l="l" t="t" r="r" b="b"/>
              <a:pathLst>
                <a:path w="12" h="11" extrusionOk="0">
                  <a:moveTo>
                    <a:pt x="11" y="11"/>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 name="Google Shape;1215;p56"/>
            <p:cNvSpPr/>
            <p:nvPr/>
          </p:nvSpPr>
          <p:spPr>
            <a:xfrm>
              <a:off x="2230200" y="2180834"/>
              <a:ext cx="163" cy="163"/>
            </a:xfrm>
            <a:custGeom>
              <a:avLst/>
              <a:gdLst/>
              <a:ahLst/>
              <a:cxnLst/>
              <a:rect l="l" t="t" r="r" b="b"/>
              <a:pathLst>
                <a:path w="12" h="12" extrusionOk="0">
                  <a:moveTo>
                    <a:pt x="11" y="11"/>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 name="Google Shape;1216;p56"/>
            <p:cNvSpPr/>
            <p:nvPr/>
          </p:nvSpPr>
          <p:spPr>
            <a:xfrm>
              <a:off x="2229399" y="2179843"/>
              <a:ext cx="149" cy="149"/>
            </a:xfrm>
            <a:custGeom>
              <a:avLst/>
              <a:gdLst/>
              <a:ahLst/>
              <a:cxnLst/>
              <a:rect l="l" t="t" r="r" b="b"/>
              <a:pathLst>
                <a:path w="11" h="11" extrusionOk="0">
                  <a:moveTo>
                    <a:pt x="11" y="11"/>
                  </a:move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 name="Google Shape;1217;p56"/>
            <p:cNvSpPr/>
            <p:nvPr/>
          </p:nvSpPr>
          <p:spPr>
            <a:xfrm>
              <a:off x="2229684" y="2180169"/>
              <a:ext cx="109" cy="163"/>
            </a:xfrm>
            <a:custGeom>
              <a:avLst/>
              <a:gdLst/>
              <a:ahLst/>
              <a:cxnLst/>
              <a:rect l="l" t="t" r="r" b="b"/>
              <a:pathLst>
                <a:path w="8" h="12" extrusionOk="0">
                  <a:moveTo>
                    <a:pt x="7" y="11"/>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1218;p56"/>
            <p:cNvSpPr/>
            <p:nvPr/>
          </p:nvSpPr>
          <p:spPr>
            <a:xfrm>
              <a:off x="2230485" y="2181173"/>
              <a:ext cx="163" cy="204"/>
            </a:xfrm>
            <a:custGeom>
              <a:avLst/>
              <a:gdLst/>
              <a:ahLst/>
              <a:cxnLst/>
              <a:rect l="l" t="t" r="r" b="b"/>
              <a:pathLst>
                <a:path w="12" h="15" extrusionOk="0">
                  <a:moveTo>
                    <a:pt x="11" y="14"/>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 name="Google Shape;1219;p56"/>
            <p:cNvSpPr/>
            <p:nvPr/>
          </p:nvSpPr>
          <p:spPr>
            <a:xfrm>
              <a:off x="2232156" y="2182830"/>
              <a:ext cx="149" cy="109"/>
            </a:xfrm>
            <a:custGeom>
              <a:avLst/>
              <a:gdLst/>
              <a:ahLst/>
              <a:cxnLst/>
              <a:rect l="l" t="t" r="r" b="b"/>
              <a:pathLst>
                <a:path w="11" h="8" extrusionOk="0">
                  <a:moveTo>
                    <a:pt x="11" y="8"/>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 name="Google Shape;1220;p56"/>
            <p:cNvSpPr/>
            <p:nvPr/>
          </p:nvSpPr>
          <p:spPr>
            <a:xfrm>
              <a:off x="2231870" y="2182545"/>
              <a:ext cx="109" cy="163"/>
            </a:xfrm>
            <a:custGeom>
              <a:avLst/>
              <a:gdLst/>
              <a:ahLst/>
              <a:cxnLst/>
              <a:rect l="l" t="t" r="r" b="b"/>
              <a:pathLst>
                <a:path w="8" h="12" extrusionOk="0">
                  <a:moveTo>
                    <a:pt x="7" y="11"/>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 name="Google Shape;1221;p56"/>
            <p:cNvSpPr/>
            <p:nvPr/>
          </p:nvSpPr>
          <p:spPr>
            <a:xfrm>
              <a:off x="2232821" y="2183264"/>
              <a:ext cx="109" cy="54"/>
            </a:xfrm>
            <a:custGeom>
              <a:avLst/>
              <a:gdLst/>
              <a:ahLst/>
              <a:cxnLst/>
              <a:rect l="l" t="t" r="r" b="b"/>
              <a:pathLst>
                <a:path w="8" h="4" extrusionOk="0">
                  <a:moveTo>
                    <a:pt x="7" y="4"/>
                  </a:move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 name="Google Shape;1222;p56"/>
            <p:cNvSpPr/>
            <p:nvPr/>
          </p:nvSpPr>
          <p:spPr>
            <a:xfrm>
              <a:off x="2231205" y="2181974"/>
              <a:ext cx="149" cy="109"/>
            </a:xfrm>
            <a:custGeom>
              <a:avLst/>
              <a:gdLst/>
              <a:ahLst/>
              <a:cxnLst/>
              <a:rect l="l" t="t" r="r" b="b"/>
              <a:pathLst>
                <a:path w="11" h="8" extrusionOk="0">
                  <a:moveTo>
                    <a:pt x="11" y="8"/>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 name="Google Shape;1223;p56"/>
            <p:cNvSpPr/>
            <p:nvPr/>
          </p:nvSpPr>
          <p:spPr>
            <a:xfrm>
              <a:off x="2231531" y="2182259"/>
              <a:ext cx="163" cy="163"/>
            </a:xfrm>
            <a:custGeom>
              <a:avLst/>
              <a:gdLst/>
              <a:ahLst/>
              <a:cxnLst/>
              <a:rect l="l" t="t" r="r" b="b"/>
              <a:pathLst>
                <a:path w="12" h="12" extrusionOk="0">
                  <a:moveTo>
                    <a:pt x="11" y="11"/>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 name="Google Shape;1224;p56"/>
            <p:cNvSpPr/>
            <p:nvPr/>
          </p:nvSpPr>
          <p:spPr>
            <a:xfrm>
              <a:off x="2230771" y="2181553"/>
              <a:ext cx="163" cy="109"/>
            </a:xfrm>
            <a:custGeom>
              <a:avLst/>
              <a:gdLst/>
              <a:ahLst/>
              <a:cxnLst/>
              <a:rect l="l" t="t" r="r" b="b"/>
              <a:pathLst>
                <a:path w="12" h="8" extrusionOk="0">
                  <a:moveTo>
                    <a:pt x="11" y="7"/>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 name="Google Shape;1225;p56"/>
            <p:cNvSpPr/>
            <p:nvPr/>
          </p:nvSpPr>
          <p:spPr>
            <a:xfrm>
              <a:off x="2232481" y="2183074"/>
              <a:ext cx="163" cy="54"/>
            </a:xfrm>
            <a:custGeom>
              <a:avLst/>
              <a:gdLst/>
              <a:ahLst/>
              <a:cxnLst/>
              <a:rect l="l" t="t" r="r" b="b"/>
              <a:pathLst>
                <a:path w="12" h="4" extrusionOk="0">
                  <a:moveTo>
                    <a:pt x="11" y="4"/>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 name="Google Shape;1226;p56"/>
            <p:cNvSpPr/>
            <p:nvPr/>
          </p:nvSpPr>
          <p:spPr>
            <a:xfrm>
              <a:off x="2271462" y="2241294"/>
              <a:ext cx="8133" cy="10523"/>
            </a:xfrm>
            <a:custGeom>
              <a:avLst/>
              <a:gdLst/>
              <a:ahLst/>
              <a:cxnLst/>
              <a:rect l="l" t="t" r="r" b="b"/>
              <a:pathLst>
                <a:path w="599" h="775" extrusionOk="0">
                  <a:moveTo>
                    <a:pt x="308" y="1"/>
                  </a:moveTo>
                  <a:cubicBezTo>
                    <a:pt x="301" y="1"/>
                    <a:pt x="298" y="1"/>
                    <a:pt x="291" y="4"/>
                  </a:cubicBezTo>
                  <a:cubicBezTo>
                    <a:pt x="249" y="25"/>
                    <a:pt x="210" y="53"/>
                    <a:pt x="179" y="88"/>
                  </a:cubicBezTo>
                  <a:cubicBezTo>
                    <a:pt x="98" y="169"/>
                    <a:pt x="11" y="288"/>
                    <a:pt x="0" y="333"/>
                  </a:cubicBezTo>
                  <a:cubicBezTo>
                    <a:pt x="11" y="410"/>
                    <a:pt x="172" y="764"/>
                    <a:pt x="277" y="771"/>
                  </a:cubicBezTo>
                  <a:cubicBezTo>
                    <a:pt x="309" y="773"/>
                    <a:pt x="337" y="774"/>
                    <a:pt x="361" y="774"/>
                  </a:cubicBezTo>
                  <a:cubicBezTo>
                    <a:pt x="493" y="774"/>
                    <a:pt x="508" y="743"/>
                    <a:pt x="511" y="708"/>
                  </a:cubicBezTo>
                  <a:cubicBezTo>
                    <a:pt x="515" y="694"/>
                    <a:pt x="518" y="680"/>
                    <a:pt x="522" y="666"/>
                  </a:cubicBezTo>
                  <a:lnTo>
                    <a:pt x="522" y="662"/>
                  </a:lnTo>
                  <a:cubicBezTo>
                    <a:pt x="525" y="648"/>
                    <a:pt x="529" y="634"/>
                    <a:pt x="536" y="624"/>
                  </a:cubicBezTo>
                  <a:lnTo>
                    <a:pt x="539" y="617"/>
                  </a:lnTo>
                  <a:cubicBezTo>
                    <a:pt x="546" y="603"/>
                    <a:pt x="553" y="592"/>
                    <a:pt x="564" y="582"/>
                  </a:cubicBezTo>
                  <a:lnTo>
                    <a:pt x="567" y="578"/>
                  </a:lnTo>
                  <a:cubicBezTo>
                    <a:pt x="578" y="564"/>
                    <a:pt x="585" y="554"/>
                    <a:pt x="599" y="543"/>
                  </a:cubicBezTo>
                  <a:lnTo>
                    <a:pt x="599" y="540"/>
                  </a:lnTo>
                  <a:cubicBezTo>
                    <a:pt x="588" y="424"/>
                    <a:pt x="567" y="256"/>
                    <a:pt x="557" y="134"/>
                  </a:cubicBezTo>
                  <a:lnTo>
                    <a:pt x="543" y="123"/>
                  </a:lnTo>
                  <a:cubicBezTo>
                    <a:pt x="469" y="71"/>
                    <a:pt x="364" y="1"/>
                    <a:pt x="3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 name="Google Shape;1227;p56"/>
            <p:cNvSpPr/>
            <p:nvPr/>
          </p:nvSpPr>
          <p:spPr>
            <a:xfrm>
              <a:off x="2244837" y="2263697"/>
              <a:ext cx="14704" cy="14922"/>
            </a:xfrm>
            <a:custGeom>
              <a:avLst/>
              <a:gdLst/>
              <a:ahLst/>
              <a:cxnLst/>
              <a:rect l="l" t="t" r="r" b="b"/>
              <a:pathLst>
                <a:path w="1083" h="1099" extrusionOk="0">
                  <a:moveTo>
                    <a:pt x="710" y="0"/>
                  </a:moveTo>
                  <a:cubicBezTo>
                    <a:pt x="702" y="0"/>
                    <a:pt x="694" y="1"/>
                    <a:pt x="687" y="3"/>
                  </a:cubicBezTo>
                  <a:cubicBezTo>
                    <a:pt x="676" y="7"/>
                    <a:pt x="666" y="7"/>
                    <a:pt x="655" y="10"/>
                  </a:cubicBezTo>
                  <a:cubicBezTo>
                    <a:pt x="515" y="45"/>
                    <a:pt x="333" y="168"/>
                    <a:pt x="302" y="231"/>
                  </a:cubicBezTo>
                  <a:cubicBezTo>
                    <a:pt x="211" y="385"/>
                    <a:pt x="109" y="539"/>
                    <a:pt x="1" y="686"/>
                  </a:cubicBezTo>
                  <a:lnTo>
                    <a:pt x="281" y="1078"/>
                  </a:lnTo>
                  <a:lnTo>
                    <a:pt x="428" y="1099"/>
                  </a:lnTo>
                  <a:cubicBezTo>
                    <a:pt x="452" y="1043"/>
                    <a:pt x="498" y="941"/>
                    <a:pt x="540" y="850"/>
                  </a:cubicBezTo>
                  <a:cubicBezTo>
                    <a:pt x="577" y="777"/>
                    <a:pt x="650" y="762"/>
                    <a:pt x="722" y="762"/>
                  </a:cubicBezTo>
                  <a:cubicBezTo>
                    <a:pt x="752" y="762"/>
                    <a:pt x="782" y="764"/>
                    <a:pt x="809" y="766"/>
                  </a:cubicBezTo>
                  <a:cubicBezTo>
                    <a:pt x="830" y="766"/>
                    <a:pt x="855" y="773"/>
                    <a:pt x="872" y="773"/>
                  </a:cubicBezTo>
                  <a:lnTo>
                    <a:pt x="890" y="773"/>
                  </a:lnTo>
                  <a:cubicBezTo>
                    <a:pt x="901" y="700"/>
                    <a:pt x="932" y="633"/>
                    <a:pt x="981" y="577"/>
                  </a:cubicBezTo>
                  <a:lnTo>
                    <a:pt x="999" y="549"/>
                  </a:lnTo>
                  <a:cubicBezTo>
                    <a:pt x="1041" y="497"/>
                    <a:pt x="1083" y="437"/>
                    <a:pt x="1083" y="395"/>
                  </a:cubicBezTo>
                  <a:cubicBezTo>
                    <a:pt x="1083" y="353"/>
                    <a:pt x="981" y="259"/>
                    <a:pt x="915" y="199"/>
                  </a:cubicBezTo>
                  <a:cubicBezTo>
                    <a:pt x="886" y="175"/>
                    <a:pt x="858" y="150"/>
                    <a:pt x="830" y="126"/>
                  </a:cubicBezTo>
                  <a:lnTo>
                    <a:pt x="827" y="122"/>
                  </a:lnTo>
                  <a:lnTo>
                    <a:pt x="806" y="101"/>
                  </a:lnTo>
                  <a:lnTo>
                    <a:pt x="795" y="87"/>
                  </a:lnTo>
                  <a:lnTo>
                    <a:pt x="785" y="77"/>
                  </a:lnTo>
                  <a:lnTo>
                    <a:pt x="774" y="63"/>
                  </a:lnTo>
                  <a:lnTo>
                    <a:pt x="764" y="52"/>
                  </a:lnTo>
                  <a:lnTo>
                    <a:pt x="757" y="38"/>
                  </a:lnTo>
                  <a:lnTo>
                    <a:pt x="746" y="28"/>
                  </a:lnTo>
                  <a:cubicBezTo>
                    <a:pt x="746" y="24"/>
                    <a:pt x="743" y="21"/>
                    <a:pt x="739" y="17"/>
                  </a:cubicBezTo>
                  <a:cubicBezTo>
                    <a:pt x="739" y="10"/>
                    <a:pt x="736" y="7"/>
                    <a:pt x="732" y="3"/>
                  </a:cubicBezTo>
                  <a:cubicBezTo>
                    <a:pt x="725" y="1"/>
                    <a:pt x="718" y="0"/>
                    <a:pt x="7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 name="Google Shape;1228;p56"/>
            <p:cNvSpPr/>
            <p:nvPr/>
          </p:nvSpPr>
          <p:spPr>
            <a:xfrm>
              <a:off x="2168694" y="2212021"/>
              <a:ext cx="116509" cy="102252"/>
            </a:xfrm>
            <a:custGeom>
              <a:avLst/>
              <a:gdLst/>
              <a:ahLst/>
              <a:cxnLst/>
              <a:rect l="l" t="t" r="r" b="b"/>
              <a:pathLst>
                <a:path w="8581" h="7531" extrusionOk="0">
                  <a:moveTo>
                    <a:pt x="6332" y="3675"/>
                  </a:moveTo>
                  <a:cubicBezTo>
                    <a:pt x="6382" y="3675"/>
                    <a:pt x="6431" y="3705"/>
                    <a:pt x="6456" y="3750"/>
                  </a:cubicBezTo>
                  <a:cubicBezTo>
                    <a:pt x="6466" y="3767"/>
                    <a:pt x="6477" y="3785"/>
                    <a:pt x="6491" y="3802"/>
                  </a:cubicBezTo>
                  <a:cubicBezTo>
                    <a:pt x="6530" y="3837"/>
                    <a:pt x="6568" y="3876"/>
                    <a:pt x="6607" y="3911"/>
                  </a:cubicBezTo>
                  <a:cubicBezTo>
                    <a:pt x="6715" y="4005"/>
                    <a:pt x="6817" y="4096"/>
                    <a:pt x="6817" y="4201"/>
                  </a:cubicBezTo>
                  <a:cubicBezTo>
                    <a:pt x="6820" y="4285"/>
                    <a:pt x="6764" y="4359"/>
                    <a:pt x="6708" y="4432"/>
                  </a:cubicBezTo>
                  <a:lnTo>
                    <a:pt x="6712" y="4432"/>
                  </a:lnTo>
                  <a:cubicBezTo>
                    <a:pt x="6670" y="4488"/>
                    <a:pt x="6628" y="4544"/>
                    <a:pt x="6628" y="4586"/>
                  </a:cubicBezTo>
                  <a:cubicBezTo>
                    <a:pt x="6628" y="4621"/>
                    <a:pt x="6614" y="4653"/>
                    <a:pt x="6589" y="4674"/>
                  </a:cubicBezTo>
                  <a:cubicBezTo>
                    <a:pt x="6562" y="4701"/>
                    <a:pt x="6528" y="4708"/>
                    <a:pt x="6489" y="4708"/>
                  </a:cubicBezTo>
                  <a:cubicBezTo>
                    <a:pt x="6462" y="4708"/>
                    <a:pt x="6433" y="4705"/>
                    <a:pt x="6403" y="4702"/>
                  </a:cubicBezTo>
                  <a:cubicBezTo>
                    <a:pt x="6377" y="4700"/>
                    <a:pt x="6346" y="4697"/>
                    <a:pt x="6319" y="4697"/>
                  </a:cubicBezTo>
                  <a:cubicBezTo>
                    <a:pt x="6292" y="4697"/>
                    <a:pt x="6270" y="4700"/>
                    <a:pt x="6263" y="4712"/>
                  </a:cubicBezTo>
                  <a:cubicBezTo>
                    <a:pt x="6221" y="4807"/>
                    <a:pt x="6172" y="4915"/>
                    <a:pt x="6148" y="4968"/>
                  </a:cubicBezTo>
                  <a:lnTo>
                    <a:pt x="6148" y="4975"/>
                  </a:lnTo>
                  <a:lnTo>
                    <a:pt x="6137" y="4999"/>
                  </a:lnTo>
                  <a:lnTo>
                    <a:pt x="6116" y="5048"/>
                  </a:lnTo>
                  <a:lnTo>
                    <a:pt x="5812" y="5003"/>
                  </a:lnTo>
                  <a:lnTo>
                    <a:pt x="5444" y="4492"/>
                  </a:lnTo>
                  <a:lnTo>
                    <a:pt x="5472" y="4453"/>
                  </a:lnTo>
                  <a:cubicBezTo>
                    <a:pt x="5472" y="4450"/>
                    <a:pt x="5728" y="4100"/>
                    <a:pt x="5787" y="3977"/>
                  </a:cubicBezTo>
                  <a:cubicBezTo>
                    <a:pt x="5850" y="3855"/>
                    <a:pt x="6155" y="3676"/>
                    <a:pt x="6316" y="3676"/>
                  </a:cubicBezTo>
                  <a:cubicBezTo>
                    <a:pt x="6321" y="3675"/>
                    <a:pt x="6326" y="3675"/>
                    <a:pt x="6332" y="3675"/>
                  </a:cubicBezTo>
                  <a:close/>
                  <a:moveTo>
                    <a:pt x="6670" y="0"/>
                  </a:moveTo>
                  <a:lnTo>
                    <a:pt x="6663" y="11"/>
                  </a:lnTo>
                  <a:lnTo>
                    <a:pt x="6652" y="21"/>
                  </a:lnTo>
                  <a:lnTo>
                    <a:pt x="6638" y="46"/>
                  </a:lnTo>
                  <a:lnTo>
                    <a:pt x="6628" y="56"/>
                  </a:lnTo>
                  <a:lnTo>
                    <a:pt x="6607" y="91"/>
                  </a:lnTo>
                  <a:lnTo>
                    <a:pt x="6603" y="95"/>
                  </a:lnTo>
                  <a:lnTo>
                    <a:pt x="6582" y="123"/>
                  </a:lnTo>
                  <a:lnTo>
                    <a:pt x="6575" y="133"/>
                  </a:lnTo>
                  <a:lnTo>
                    <a:pt x="6561" y="154"/>
                  </a:lnTo>
                  <a:lnTo>
                    <a:pt x="6554" y="165"/>
                  </a:lnTo>
                  <a:lnTo>
                    <a:pt x="6540" y="182"/>
                  </a:lnTo>
                  <a:lnTo>
                    <a:pt x="6533" y="189"/>
                  </a:lnTo>
                  <a:lnTo>
                    <a:pt x="6516" y="210"/>
                  </a:lnTo>
                  <a:cubicBezTo>
                    <a:pt x="6466" y="270"/>
                    <a:pt x="6393" y="284"/>
                    <a:pt x="6326" y="298"/>
                  </a:cubicBezTo>
                  <a:cubicBezTo>
                    <a:pt x="6232" y="319"/>
                    <a:pt x="6200" y="333"/>
                    <a:pt x="6190" y="375"/>
                  </a:cubicBezTo>
                  <a:cubicBezTo>
                    <a:pt x="6151" y="571"/>
                    <a:pt x="5850" y="753"/>
                    <a:pt x="5689" y="753"/>
                  </a:cubicBezTo>
                  <a:cubicBezTo>
                    <a:pt x="5619" y="753"/>
                    <a:pt x="5528" y="924"/>
                    <a:pt x="5528" y="1057"/>
                  </a:cubicBezTo>
                  <a:cubicBezTo>
                    <a:pt x="5528" y="1243"/>
                    <a:pt x="5238" y="1464"/>
                    <a:pt x="4993" y="1464"/>
                  </a:cubicBezTo>
                  <a:cubicBezTo>
                    <a:pt x="4909" y="1464"/>
                    <a:pt x="4902" y="1485"/>
                    <a:pt x="4881" y="1628"/>
                  </a:cubicBezTo>
                  <a:cubicBezTo>
                    <a:pt x="4877" y="1691"/>
                    <a:pt x="4863" y="1758"/>
                    <a:pt x="4846" y="1821"/>
                  </a:cubicBezTo>
                  <a:cubicBezTo>
                    <a:pt x="4765" y="2101"/>
                    <a:pt x="4611" y="2111"/>
                    <a:pt x="4264" y="2111"/>
                  </a:cubicBezTo>
                  <a:cubicBezTo>
                    <a:pt x="3932" y="2111"/>
                    <a:pt x="3879" y="2083"/>
                    <a:pt x="3648" y="1933"/>
                  </a:cubicBezTo>
                  <a:lnTo>
                    <a:pt x="3582" y="1891"/>
                  </a:lnTo>
                  <a:cubicBezTo>
                    <a:pt x="3541" y="1862"/>
                    <a:pt x="3504" y="1848"/>
                    <a:pt x="3473" y="1848"/>
                  </a:cubicBezTo>
                  <a:cubicBezTo>
                    <a:pt x="3459" y="1848"/>
                    <a:pt x="3447" y="1850"/>
                    <a:pt x="3435" y="1856"/>
                  </a:cubicBezTo>
                  <a:cubicBezTo>
                    <a:pt x="3368" y="1887"/>
                    <a:pt x="3326" y="2017"/>
                    <a:pt x="3312" y="2132"/>
                  </a:cubicBezTo>
                  <a:cubicBezTo>
                    <a:pt x="3298" y="2248"/>
                    <a:pt x="3151" y="2395"/>
                    <a:pt x="2945" y="2587"/>
                  </a:cubicBezTo>
                  <a:cubicBezTo>
                    <a:pt x="2885" y="2643"/>
                    <a:pt x="2826" y="2699"/>
                    <a:pt x="2794" y="2734"/>
                  </a:cubicBezTo>
                  <a:cubicBezTo>
                    <a:pt x="2787" y="2741"/>
                    <a:pt x="2780" y="2748"/>
                    <a:pt x="2773" y="2755"/>
                  </a:cubicBezTo>
                  <a:lnTo>
                    <a:pt x="2763" y="2762"/>
                  </a:lnTo>
                  <a:cubicBezTo>
                    <a:pt x="2759" y="2766"/>
                    <a:pt x="2752" y="2773"/>
                    <a:pt x="2749" y="2776"/>
                  </a:cubicBezTo>
                  <a:lnTo>
                    <a:pt x="2738" y="2780"/>
                  </a:lnTo>
                  <a:lnTo>
                    <a:pt x="2721" y="2790"/>
                  </a:lnTo>
                  <a:lnTo>
                    <a:pt x="2710" y="2797"/>
                  </a:lnTo>
                  <a:lnTo>
                    <a:pt x="2689" y="2804"/>
                  </a:lnTo>
                  <a:lnTo>
                    <a:pt x="2682" y="2808"/>
                  </a:lnTo>
                  <a:lnTo>
                    <a:pt x="2658" y="2811"/>
                  </a:lnTo>
                  <a:lnTo>
                    <a:pt x="2651" y="2811"/>
                  </a:lnTo>
                  <a:cubicBezTo>
                    <a:pt x="2630" y="2818"/>
                    <a:pt x="2609" y="2822"/>
                    <a:pt x="2588" y="2822"/>
                  </a:cubicBezTo>
                  <a:lnTo>
                    <a:pt x="2546" y="2822"/>
                  </a:lnTo>
                  <a:cubicBezTo>
                    <a:pt x="2514" y="2822"/>
                    <a:pt x="2483" y="2818"/>
                    <a:pt x="2451" y="2815"/>
                  </a:cubicBezTo>
                  <a:lnTo>
                    <a:pt x="2444" y="2815"/>
                  </a:lnTo>
                  <a:lnTo>
                    <a:pt x="2399" y="2811"/>
                  </a:lnTo>
                  <a:lnTo>
                    <a:pt x="2392" y="2811"/>
                  </a:lnTo>
                  <a:lnTo>
                    <a:pt x="2346" y="2804"/>
                  </a:lnTo>
                  <a:cubicBezTo>
                    <a:pt x="2297" y="2794"/>
                    <a:pt x="2248" y="2790"/>
                    <a:pt x="2199" y="2787"/>
                  </a:cubicBezTo>
                  <a:cubicBezTo>
                    <a:pt x="2195" y="2787"/>
                    <a:pt x="2190" y="2787"/>
                    <a:pt x="2186" y="2787"/>
                  </a:cubicBezTo>
                  <a:cubicBezTo>
                    <a:pt x="2138" y="2787"/>
                    <a:pt x="2091" y="2770"/>
                    <a:pt x="2059" y="2738"/>
                  </a:cubicBezTo>
                  <a:cubicBezTo>
                    <a:pt x="2010" y="2682"/>
                    <a:pt x="2020" y="2605"/>
                    <a:pt x="2027" y="2542"/>
                  </a:cubicBezTo>
                  <a:cubicBezTo>
                    <a:pt x="2031" y="2521"/>
                    <a:pt x="2034" y="2500"/>
                    <a:pt x="2034" y="2479"/>
                  </a:cubicBezTo>
                  <a:cubicBezTo>
                    <a:pt x="2027" y="2419"/>
                    <a:pt x="2069" y="2367"/>
                    <a:pt x="2125" y="2353"/>
                  </a:cubicBezTo>
                  <a:cubicBezTo>
                    <a:pt x="2146" y="2346"/>
                    <a:pt x="2146" y="2346"/>
                    <a:pt x="2150" y="2332"/>
                  </a:cubicBezTo>
                  <a:cubicBezTo>
                    <a:pt x="2167" y="2283"/>
                    <a:pt x="2108" y="2097"/>
                    <a:pt x="1982" y="1779"/>
                  </a:cubicBezTo>
                  <a:lnTo>
                    <a:pt x="1975" y="1761"/>
                  </a:lnTo>
                  <a:lnTo>
                    <a:pt x="1971" y="1758"/>
                  </a:lnTo>
                  <a:lnTo>
                    <a:pt x="1968" y="1751"/>
                  </a:lnTo>
                  <a:lnTo>
                    <a:pt x="1961" y="1744"/>
                  </a:lnTo>
                  <a:lnTo>
                    <a:pt x="1950" y="1733"/>
                  </a:lnTo>
                  <a:lnTo>
                    <a:pt x="1947" y="1730"/>
                  </a:lnTo>
                  <a:lnTo>
                    <a:pt x="1933" y="1719"/>
                  </a:lnTo>
                  <a:lnTo>
                    <a:pt x="1929" y="1719"/>
                  </a:lnTo>
                  <a:lnTo>
                    <a:pt x="1912" y="1705"/>
                  </a:lnTo>
                  <a:lnTo>
                    <a:pt x="1908" y="1702"/>
                  </a:lnTo>
                  <a:lnTo>
                    <a:pt x="1884" y="1688"/>
                  </a:lnTo>
                  <a:lnTo>
                    <a:pt x="1877" y="1684"/>
                  </a:lnTo>
                  <a:lnTo>
                    <a:pt x="1849" y="1670"/>
                  </a:lnTo>
                  <a:lnTo>
                    <a:pt x="1845" y="1670"/>
                  </a:lnTo>
                  <a:lnTo>
                    <a:pt x="1845" y="3571"/>
                  </a:lnTo>
                  <a:cubicBezTo>
                    <a:pt x="1845" y="3722"/>
                    <a:pt x="1705" y="3809"/>
                    <a:pt x="1593" y="3879"/>
                  </a:cubicBezTo>
                  <a:cubicBezTo>
                    <a:pt x="1551" y="3900"/>
                    <a:pt x="1513" y="3928"/>
                    <a:pt x="1481" y="3963"/>
                  </a:cubicBezTo>
                  <a:cubicBezTo>
                    <a:pt x="1474" y="3970"/>
                    <a:pt x="1471" y="3974"/>
                    <a:pt x="1464" y="3981"/>
                  </a:cubicBezTo>
                  <a:lnTo>
                    <a:pt x="1460" y="3984"/>
                  </a:lnTo>
                  <a:cubicBezTo>
                    <a:pt x="1453" y="3988"/>
                    <a:pt x="1450" y="3995"/>
                    <a:pt x="1446" y="3998"/>
                  </a:cubicBezTo>
                  <a:lnTo>
                    <a:pt x="1439" y="4002"/>
                  </a:lnTo>
                  <a:lnTo>
                    <a:pt x="1422" y="4009"/>
                  </a:lnTo>
                  <a:lnTo>
                    <a:pt x="1415" y="4012"/>
                  </a:lnTo>
                  <a:cubicBezTo>
                    <a:pt x="1397" y="4019"/>
                    <a:pt x="1376" y="4026"/>
                    <a:pt x="1359" y="4030"/>
                  </a:cubicBezTo>
                  <a:lnTo>
                    <a:pt x="1352" y="4030"/>
                  </a:lnTo>
                  <a:lnTo>
                    <a:pt x="1324" y="4033"/>
                  </a:lnTo>
                  <a:lnTo>
                    <a:pt x="1170" y="4033"/>
                  </a:lnTo>
                  <a:cubicBezTo>
                    <a:pt x="1131" y="4033"/>
                    <a:pt x="1093" y="4030"/>
                    <a:pt x="1047" y="4026"/>
                  </a:cubicBezTo>
                  <a:lnTo>
                    <a:pt x="1033" y="4026"/>
                  </a:lnTo>
                  <a:lnTo>
                    <a:pt x="967" y="4019"/>
                  </a:lnTo>
                  <a:cubicBezTo>
                    <a:pt x="879" y="4012"/>
                    <a:pt x="795" y="4005"/>
                    <a:pt x="729" y="4005"/>
                  </a:cubicBezTo>
                  <a:cubicBezTo>
                    <a:pt x="533" y="4005"/>
                    <a:pt x="487" y="3862"/>
                    <a:pt x="452" y="3750"/>
                  </a:cubicBezTo>
                  <a:cubicBezTo>
                    <a:pt x="431" y="3690"/>
                    <a:pt x="400" y="3638"/>
                    <a:pt x="365" y="3592"/>
                  </a:cubicBezTo>
                  <a:cubicBezTo>
                    <a:pt x="348" y="3568"/>
                    <a:pt x="332" y="3560"/>
                    <a:pt x="318" y="3560"/>
                  </a:cubicBezTo>
                  <a:cubicBezTo>
                    <a:pt x="311" y="3560"/>
                    <a:pt x="304" y="3562"/>
                    <a:pt x="298" y="3564"/>
                  </a:cubicBezTo>
                  <a:cubicBezTo>
                    <a:pt x="235" y="3592"/>
                    <a:pt x="189" y="3648"/>
                    <a:pt x="175" y="3715"/>
                  </a:cubicBezTo>
                  <a:cubicBezTo>
                    <a:pt x="175" y="3725"/>
                    <a:pt x="175" y="3736"/>
                    <a:pt x="172" y="3746"/>
                  </a:cubicBezTo>
                  <a:cubicBezTo>
                    <a:pt x="165" y="3771"/>
                    <a:pt x="154" y="3792"/>
                    <a:pt x="137" y="3809"/>
                  </a:cubicBezTo>
                  <a:cubicBezTo>
                    <a:pt x="130" y="3816"/>
                    <a:pt x="119" y="3823"/>
                    <a:pt x="112" y="3827"/>
                  </a:cubicBezTo>
                  <a:lnTo>
                    <a:pt x="102" y="3830"/>
                  </a:lnTo>
                  <a:cubicBezTo>
                    <a:pt x="95" y="3834"/>
                    <a:pt x="88" y="3837"/>
                    <a:pt x="81" y="3837"/>
                  </a:cubicBezTo>
                  <a:lnTo>
                    <a:pt x="70" y="3841"/>
                  </a:lnTo>
                  <a:cubicBezTo>
                    <a:pt x="63" y="3844"/>
                    <a:pt x="53" y="3844"/>
                    <a:pt x="46" y="3844"/>
                  </a:cubicBezTo>
                  <a:lnTo>
                    <a:pt x="0" y="3844"/>
                  </a:lnTo>
                  <a:cubicBezTo>
                    <a:pt x="147" y="4089"/>
                    <a:pt x="263" y="4352"/>
                    <a:pt x="351" y="4625"/>
                  </a:cubicBezTo>
                  <a:cubicBezTo>
                    <a:pt x="424" y="4863"/>
                    <a:pt x="557" y="5097"/>
                    <a:pt x="676" y="5304"/>
                  </a:cubicBezTo>
                  <a:cubicBezTo>
                    <a:pt x="753" y="5430"/>
                    <a:pt x="823" y="5567"/>
                    <a:pt x="876" y="5707"/>
                  </a:cubicBezTo>
                  <a:lnTo>
                    <a:pt x="893" y="5756"/>
                  </a:lnTo>
                  <a:cubicBezTo>
                    <a:pt x="956" y="5952"/>
                    <a:pt x="1012" y="6123"/>
                    <a:pt x="949" y="6225"/>
                  </a:cubicBezTo>
                  <a:cubicBezTo>
                    <a:pt x="921" y="6267"/>
                    <a:pt x="876" y="6295"/>
                    <a:pt x="823" y="6302"/>
                  </a:cubicBezTo>
                  <a:cubicBezTo>
                    <a:pt x="788" y="6305"/>
                    <a:pt x="767" y="6316"/>
                    <a:pt x="760" y="6333"/>
                  </a:cubicBezTo>
                  <a:cubicBezTo>
                    <a:pt x="753" y="6347"/>
                    <a:pt x="736" y="6424"/>
                    <a:pt x="879" y="6645"/>
                  </a:cubicBezTo>
                  <a:cubicBezTo>
                    <a:pt x="949" y="6753"/>
                    <a:pt x="988" y="6879"/>
                    <a:pt x="988" y="7009"/>
                  </a:cubicBezTo>
                  <a:cubicBezTo>
                    <a:pt x="988" y="7079"/>
                    <a:pt x="988" y="7079"/>
                    <a:pt x="1016" y="7086"/>
                  </a:cubicBezTo>
                  <a:cubicBezTo>
                    <a:pt x="1082" y="7096"/>
                    <a:pt x="1142" y="7135"/>
                    <a:pt x="1180" y="7191"/>
                  </a:cubicBezTo>
                  <a:cubicBezTo>
                    <a:pt x="1198" y="7215"/>
                    <a:pt x="1201" y="7219"/>
                    <a:pt x="1233" y="7222"/>
                  </a:cubicBezTo>
                  <a:cubicBezTo>
                    <a:pt x="1376" y="7229"/>
                    <a:pt x="1474" y="7359"/>
                    <a:pt x="1562" y="7471"/>
                  </a:cubicBezTo>
                  <a:lnTo>
                    <a:pt x="1569" y="7481"/>
                  </a:lnTo>
                  <a:cubicBezTo>
                    <a:pt x="1594" y="7514"/>
                    <a:pt x="1635" y="7531"/>
                    <a:pt x="1676" y="7531"/>
                  </a:cubicBezTo>
                  <a:cubicBezTo>
                    <a:pt x="1680" y="7531"/>
                    <a:pt x="1684" y="7531"/>
                    <a:pt x="1688" y="7531"/>
                  </a:cubicBezTo>
                  <a:cubicBezTo>
                    <a:pt x="1740" y="7531"/>
                    <a:pt x="1789" y="7503"/>
                    <a:pt x="1817" y="7460"/>
                  </a:cubicBezTo>
                  <a:cubicBezTo>
                    <a:pt x="1908" y="7327"/>
                    <a:pt x="2143" y="7261"/>
                    <a:pt x="2518" y="7261"/>
                  </a:cubicBezTo>
                  <a:cubicBezTo>
                    <a:pt x="2658" y="7261"/>
                    <a:pt x="2693" y="7233"/>
                    <a:pt x="2756" y="7187"/>
                  </a:cubicBezTo>
                  <a:cubicBezTo>
                    <a:pt x="2826" y="7128"/>
                    <a:pt x="2910" y="7086"/>
                    <a:pt x="3001" y="7061"/>
                  </a:cubicBezTo>
                  <a:cubicBezTo>
                    <a:pt x="3153" y="7017"/>
                    <a:pt x="3317" y="6995"/>
                    <a:pt x="3474" y="6995"/>
                  </a:cubicBezTo>
                  <a:cubicBezTo>
                    <a:pt x="3624" y="6995"/>
                    <a:pt x="3766" y="7015"/>
                    <a:pt x="3883" y="7054"/>
                  </a:cubicBezTo>
                  <a:cubicBezTo>
                    <a:pt x="3941" y="7077"/>
                    <a:pt x="4002" y="7088"/>
                    <a:pt x="4062" y="7088"/>
                  </a:cubicBezTo>
                  <a:cubicBezTo>
                    <a:pt x="4163" y="7088"/>
                    <a:pt x="4265" y="7057"/>
                    <a:pt x="4352" y="6998"/>
                  </a:cubicBezTo>
                  <a:cubicBezTo>
                    <a:pt x="4385" y="6977"/>
                    <a:pt x="4421" y="6969"/>
                    <a:pt x="4458" y="6969"/>
                  </a:cubicBezTo>
                  <a:cubicBezTo>
                    <a:pt x="4498" y="6969"/>
                    <a:pt x="4539" y="6979"/>
                    <a:pt x="4576" y="6988"/>
                  </a:cubicBezTo>
                  <a:cubicBezTo>
                    <a:pt x="4604" y="6995"/>
                    <a:pt x="4632" y="6998"/>
                    <a:pt x="4664" y="6998"/>
                  </a:cubicBezTo>
                  <a:cubicBezTo>
                    <a:pt x="4664" y="6991"/>
                    <a:pt x="4667" y="6981"/>
                    <a:pt x="4667" y="6974"/>
                  </a:cubicBezTo>
                  <a:cubicBezTo>
                    <a:pt x="4685" y="6781"/>
                    <a:pt x="4859" y="6759"/>
                    <a:pt x="5026" y="6759"/>
                  </a:cubicBezTo>
                  <a:cubicBezTo>
                    <a:pt x="5053" y="6759"/>
                    <a:pt x="5079" y="6760"/>
                    <a:pt x="5105" y="6760"/>
                  </a:cubicBezTo>
                  <a:lnTo>
                    <a:pt x="5185" y="6760"/>
                  </a:lnTo>
                  <a:cubicBezTo>
                    <a:pt x="5371" y="6760"/>
                    <a:pt x="5864" y="6442"/>
                    <a:pt x="6263" y="6064"/>
                  </a:cubicBezTo>
                  <a:cubicBezTo>
                    <a:pt x="6673" y="5682"/>
                    <a:pt x="7338" y="4852"/>
                    <a:pt x="7555" y="4488"/>
                  </a:cubicBezTo>
                  <a:cubicBezTo>
                    <a:pt x="7772" y="4121"/>
                    <a:pt x="8108" y="3820"/>
                    <a:pt x="8308" y="3638"/>
                  </a:cubicBezTo>
                  <a:lnTo>
                    <a:pt x="8353" y="3599"/>
                  </a:lnTo>
                  <a:cubicBezTo>
                    <a:pt x="8441" y="3515"/>
                    <a:pt x="8528" y="3224"/>
                    <a:pt x="8581" y="2811"/>
                  </a:cubicBezTo>
                  <a:lnTo>
                    <a:pt x="8581" y="2811"/>
                  </a:lnTo>
                  <a:cubicBezTo>
                    <a:pt x="8472" y="2818"/>
                    <a:pt x="8364" y="2825"/>
                    <a:pt x="8255" y="2843"/>
                  </a:cubicBezTo>
                  <a:lnTo>
                    <a:pt x="8220" y="2846"/>
                  </a:lnTo>
                  <a:lnTo>
                    <a:pt x="8217" y="2853"/>
                  </a:lnTo>
                  <a:cubicBezTo>
                    <a:pt x="8217" y="2860"/>
                    <a:pt x="8213" y="2867"/>
                    <a:pt x="8213" y="2874"/>
                  </a:cubicBezTo>
                  <a:cubicBezTo>
                    <a:pt x="8213" y="2885"/>
                    <a:pt x="8210" y="2895"/>
                    <a:pt x="8206" y="2909"/>
                  </a:cubicBezTo>
                  <a:cubicBezTo>
                    <a:pt x="8206" y="2909"/>
                    <a:pt x="8206" y="2913"/>
                    <a:pt x="8206" y="2916"/>
                  </a:cubicBezTo>
                  <a:cubicBezTo>
                    <a:pt x="8203" y="2923"/>
                    <a:pt x="8199" y="2930"/>
                    <a:pt x="8199" y="2937"/>
                  </a:cubicBezTo>
                  <a:lnTo>
                    <a:pt x="8192" y="2948"/>
                  </a:lnTo>
                  <a:cubicBezTo>
                    <a:pt x="8189" y="2951"/>
                    <a:pt x="8185" y="2958"/>
                    <a:pt x="8182" y="2965"/>
                  </a:cubicBezTo>
                  <a:lnTo>
                    <a:pt x="8178" y="2969"/>
                  </a:lnTo>
                  <a:cubicBezTo>
                    <a:pt x="8175" y="2976"/>
                    <a:pt x="8168" y="2983"/>
                    <a:pt x="8164" y="2990"/>
                  </a:cubicBezTo>
                  <a:lnTo>
                    <a:pt x="8157" y="2993"/>
                  </a:lnTo>
                  <a:cubicBezTo>
                    <a:pt x="8154" y="3000"/>
                    <a:pt x="8147" y="3004"/>
                    <a:pt x="8143" y="3007"/>
                  </a:cubicBezTo>
                  <a:lnTo>
                    <a:pt x="8136" y="3014"/>
                  </a:lnTo>
                  <a:lnTo>
                    <a:pt x="8119" y="3021"/>
                  </a:lnTo>
                  <a:lnTo>
                    <a:pt x="8115" y="3025"/>
                  </a:lnTo>
                  <a:cubicBezTo>
                    <a:pt x="8105" y="3032"/>
                    <a:pt x="8098" y="3035"/>
                    <a:pt x="8091" y="3039"/>
                  </a:cubicBezTo>
                  <a:cubicBezTo>
                    <a:pt x="8080" y="3039"/>
                    <a:pt x="8073" y="3042"/>
                    <a:pt x="8063" y="3046"/>
                  </a:cubicBezTo>
                  <a:lnTo>
                    <a:pt x="8056" y="3046"/>
                  </a:lnTo>
                  <a:lnTo>
                    <a:pt x="8035" y="3049"/>
                  </a:lnTo>
                  <a:lnTo>
                    <a:pt x="8028" y="3049"/>
                  </a:lnTo>
                  <a:lnTo>
                    <a:pt x="8007" y="3053"/>
                  </a:lnTo>
                  <a:lnTo>
                    <a:pt x="8000" y="3053"/>
                  </a:lnTo>
                  <a:lnTo>
                    <a:pt x="7972" y="3056"/>
                  </a:lnTo>
                  <a:lnTo>
                    <a:pt x="7874" y="3056"/>
                  </a:lnTo>
                  <a:lnTo>
                    <a:pt x="7835" y="3053"/>
                  </a:lnTo>
                  <a:cubicBezTo>
                    <a:pt x="7611" y="3039"/>
                    <a:pt x="7436" y="2566"/>
                    <a:pt x="7436" y="2482"/>
                  </a:cubicBezTo>
                  <a:cubicBezTo>
                    <a:pt x="7436" y="2374"/>
                    <a:pt x="7702" y="2020"/>
                    <a:pt x="7874" y="2020"/>
                  </a:cubicBezTo>
                  <a:cubicBezTo>
                    <a:pt x="7888" y="2020"/>
                    <a:pt x="7898" y="2024"/>
                    <a:pt x="7909" y="2024"/>
                  </a:cubicBezTo>
                  <a:lnTo>
                    <a:pt x="7919" y="2027"/>
                  </a:lnTo>
                  <a:lnTo>
                    <a:pt x="7944" y="2034"/>
                  </a:lnTo>
                  <a:lnTo>
                    <a:pt x="7958" y="2038"/>
                  </a:lnTo>
                  <a:lnTo>
                    <a:pt x="7982" y="2048"/>
                  </a:lnTo>
                  <a:lnTo>
                    <a:pt x="7993" y="2052"/>
                  </a:lnTo>
                  <a:cubicBezTo>
                    <a:pt x="8003" y="2055"/>
                    <a:pt x="8017" y="2062"/>
                    <a:pt x="8028" y="2069"/>
                  </a:cubicBezTo>
                  <a:lnTo>
                    <a:pt x="8031" y="2069"/>
                  </a:lnTo>
                  <a:lnTo>
                    <a:pt x="8066" y="2087"/>
                  </a:lnTo>
                  <a:lnTo>
                    <a:pt x="8077" y="2094"/>
                  </a:lnTo>
                  <a:lnTo>
                    <a:pt x="8105" y="2111"/>
                  </a:lnTo>
                  <a:lnTo>
                    <a:pt x="8112" y="2115"/>
                  </a:lnTo>
                  <a:lnTo>
                    <a:pt x="8122" y="2122"/>
                  </a:lnTo>
                  <a:lnTo>
                    <a:pt x="8122" y="2115"/>
                  </a:lnTo>
                  <a:lnTo>
                    <a:pt x="8122" y="2104"/>
                  </a:lnTo>
                  <a:lnTo>
                    <a:pt x="8122" y="2097"/>
                  </a:lnTo>
                  <a:lnTo>
                    <a:pt x="8122" y="2076"/>
                  </a:lnTo>
                  <a:cubicBezTo>
                    <a:pt x="8136" y="1971"/>
                    <a:pt x="8147" y="1807"/>
                    <a:pt x="8150" y="1646"/>
                  </a:cubicBezTo>
                  <a:lnTo>
                    <a:pt x="8150" y="1611"/>
                  </a:lnTo>
                  <a:lnTo>
                    <a:pt x="8150" y="1607"/>
                  </a:lnTo>
                  <a:lnTo>
                    <a:pt x="8150" y="1576"/>
                  </a:lnTo>
                  <a:lnTo>
                    <a:pt x="8150" y="1569"/>
                  </a:lnTo>
                  <a:lnTo>
                    <a:pt x="8150" y="1537"/>
                  </a:lnTo>
                  <a:lnTo>
                    <a:pt x="8150" y="1534"/>
                  </a:lnTo>
                  <a:lnTo>
                    <a:pt x="8150" y="1506"/>
                  </a:lnTo>
                  <a:lnTo>
                    <a:pt x="8150" y="1495"/>
                  </a:lnTo>
                  <a:lnTo>
                    <a:pt x="8150" y="1471"/>
                  </a:lnTo>
                  <a:lnTo>
                    <a:pt x="8150" y="1460"/>
                  </a:lnTo>
                  <a:lnTo>
                    <a:pt x="8150" y="1439"/>
                  </a:lnTo>
                  <a:lnTo>
                    <a:pt x="8150" y="1429"/>
                  </a:lnTo>
                  <a:lnTo>
                    <a:pt x="8150" y="1408"/>
                  </a:lnTo>
                  <a:lnTo>
                    <a:pt x="8150" y="1394"/>
                  </a:lnTo>
                  <a:lnTo>
                    <a:pt x="8150" y="1376"/>
                  </a:lnTo>
                  <a:lnTo>
                    <a:pt x="8150" y="1366"/>
                  </a:lnTo>
                  <a:lnTo>
                    <a:pt x="8150" y="1348"/>
                  </a:lnTo>
                  <a:lnTo>
                    <a:pt x="8150" y="1338"/>
                  </a:lnTo>
                  <a:lnTo>
                    <a:pt x="8150" y="1324"/>
                  </a:lnTo>
                  <a:lnTo>
                    <a:pt x="8150" y="1310"/>
                  </a:lnTo>
                  <a:lnTo>
                    <a:pt x="8150" y="1299"/>
                  </a:lnTo>
                  <a:cubicBezTo>
                    <a:pt x="8150" y="1296"/>
                    <a:pt x="8150" y="1292"/>
                    <a:pt x="8147" y="1289"/>
                  </a:cubicBezTo>
                  <a:lnTo>
                    <a:pt x="8147" y="1275"/>
                  </a:lnTo>
                  <a:lnTo>
                    <a:pt x="8147" y="1268"/>
                  </a:lnTo>
                  <a:lnTo>
                    <a:pt x="8143" y="1257"/>
                  </a:lnTo>
                  <a:lnTo>
                    <a:pt x="8140" y="1246"/>
                  </a:lnTo>
                  <a:lnTo>
                    <a:pt x="8136" y="1239"/>
                  </a:lnTo>
                  <a:lnTo>
                    <a:pt x="8133" y="1232"/>
                  </a:lnTo>
                  <a:lnTo>
                    <a:pt x="8133" y="1225"/>
                  </a:lnTo>
                  <a:cubicBezTo>
                    <a:pt x="8129" y="1222"/>
                    <a:pt x="8129" y="1222"/>
                    <a:pt x="8126" y="1218"/>
                  </a:cubicBezTo>
                  <a:lnTo>
                    <a:pt x="8126" y="1215"/>
                  </a:lnTo>
                  <a:cubicBezTo>
                    <a:pt x="8122" y="1211"/>
                    <a:pt x="8119" y="1208"/>
                    <a:pt x="8119" y="1208"/>
                  </a:cubicBezTo>
                  <a:cubicBezTo>
                    <a:pt x="8003" y="1141"/>
                    <a:pt x="7919" y="823"/>
                    <a:pt x="7821" y="417"/>
                  </a:cubicBezTo>
                  <a:cubicBezTo>
                    <a:pt x="7811" y="378"/>
                    <a:pt x="7804" y="340"/>
                    <a:pt x="7793" y="301"/>
                  </a:cubicBezTo>
                  <a:lnTo>
                    <a:pt x="7793" y="298"/>
                  </a:lnTo>
                  <a:lnTo>
                    <a:pt x="7786" y="266"/>
                  </a:lnTo>
                  <a:lnTo>
                    <a:pt x="7783" y="259"/>
                  </a:lnTo>
                  <a:lnTo>
                    <a:pt x="7779" y="238"/>
                  </a:lnTo>
                  <a:lnTo>
                    <a:pt x="7776" y="224"/>
                  </a:lnTo>
                  <a:lnTo>
                    <a:pt x="7769" y="210"/>
                  </a:lnTo>
                  <a:lnTo>
                    <a:pt x="7765" y="196"/>
                  </a:lnTo>
                  <a:lnTo>
                    <a:pt x="7762" y="186"/>
                  </a:lnTo>
                  <a:lnTo>
                    <a:pt x="7758" y="179"/>
                  </a:lnTo>
                  <a:lnTo>
                    <a:pt x="7758" y="172"/>
                  </a:lnTo>
                  <a:cubicBezTo>
                    <a:pt x="7723" y="151"/>
                    <a:pt x="7604" y="144"/>
                    <a:pt x="7506" y="137"/>
                  </a:cubicBezTo>
                  <a:cubicBezTo>
                    <a:pt x="7296" y="123"/>
                    <a:pt x="7163" y="109"/>
                    <a:pt x="7114" y="35"/>
                  </a:cubicBezTo>
                  <a:cubicBezTo>
                    <a:pt x="7093" y="18"/>
                    <a:pt x="6960" y="18"/>
                    <a:pt x="6887" y="18"/>
                  </a:cubicBezTo>
                  <a:cubicBezTo>
                    <a:pt x="6874" y="18"/>
                    <a:pt x="6861" y="19"/>
                    <a:pt x="6849" y="19"/>
                  </a:cubicBezTo>
                  <a:cubicBezTo>
                    <a:pt x="6788" y="19"/>
                    <a:pt x="6728" y="12"/>
                    <a:pt x="66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 name="Google Shape;1229;p56"/>
            <p:cNvSpPr/>
            <p:nvPr/>
          </p:nvSpPr>
          <p:spPr>
            <a:xfrm>
              <a:off x="2185707" y="2266820"/>
              <a:ext cx="14" cy="14"/>
            </a:xfrm>
            <a:custGeom>
              <a:avLst/>
              <a:gdLst/>
              <a:ahLst/>
              <a:cxnLst/>
              <a:rect l="l" t="t" r="r" b="b"/>
              <a:pathLst>
                <a:path w="1" h="1" extrusionOk="0">
                  <a:moveTo>
                    <a:pt x="1" y="1"/>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 name="Google Shape;1230;p56"/>
            <p:cNvSpPr/>
            <p:nvPr/>
          </p:nvSpPr>
          <p:spPr>
            <a:xfrm>
              <a:off x="2169780" y="2264023"/>
              <a:ext cx="299" cy="109"/>
            </a:xfrm>
            <a:custGeom>
              <a:avLst/>
              <a:gdLst/>
              <a:ahLst/>
              <a:cxnLst/>
              <a:rect l="l" t="t" r="r" b="b"/>
              <a:pathLst>
                <a:path w="22" h="8" extrusionOk="0">
                  <a:moveTo>
                    <a:pt x="1" y="7"/>
                  </a:moveTo>
                  <a:cubicBezTo>
                    <a:pt x="8" y="7"/>
                    <a:pt x="15" y="4"/>
                    <a:pt x="22" y="0"/>
                  </a:cubicBezTo>
                  <a:cubicBezTo>
                    <a:pt x="15" y="4"/>
                    <a:pt x="8" y="7"/>
                    <a:pt x="1" y="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 name="Google Shape;1231;p56"/>
            <p:cNvSpPr/>
            <p:nvPr/>
          </p:nvSpPr>
          <p:spPr>
            <a:xfrm>
              <a:off x="2182435" y="2266725"/>
              <a:ext cx="149" cy="14"/>
            </a:xfrm>
            <a:custGeom>
              <a:avLst/>
              <a:gdLst/>
              <a:ahLst/>
              <a:cxnLst/>
              <a:rect l="l" t="t" r="r" b="b"/>
              <a:pathLst>
                <a:path w="11" h="1" extrusionOk="0">
                  <a:moveTo>
                    <a:pt x="0" y="1"/>
                  </a:moveTo>
                  <a:lnTo>
                    <a:pt x="1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 name="Google Shape;1232;p56"/>
            <p:cNvSpPr/>
            <p:nvPr/>
          </p:nvSpPr>
          <p:spPr>
            <a:xfrm>
              <a:off x="2184336" y="2266820"/>
              <a:ext cx="14" cy="14"/>
            </a:xfrm>
            <a:custGeom>
              <a:avLst/>
              <a:gdLst/>
              <a:ahLst/>
              <a:cxnLst/>
              <a:rect l="l" t="t" r="r" b="b"/>
              <a:pathLst>
                <a:path w="1" h="1" extrusionOk="0">
                  <a:moveTo>
                    <a:pt x="0" y="1"/>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 name="Google Shape;1233;p56"/>
            <p:cNvSpPr/>
            <p:nvPr/>
          </p:nvSpPr>
          <p:spPr>
            <a:xfrm>
              <a:off x="2186236" y="2266779"/>
              <a:ext cx="149" cy="14"/>
            </a:xfrm>
            <a:custGeom>
              <a:avLst/>
              <a:gdLst/>
              <a:ahLst/>
              <a:cxnLst/>
              <a:rect l="l" t="t" r="r" b="b"/>
              <a:pathLst>
                <a:path w="11" h="1" extrusionOk="0">
                  <a:moveTo>
                    <a:pt x="0" y="0"/>
                  </a:moveTo>
                  <a:lnTo>
                    <a:pt x="1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 name="Google Shape;1234;p56"/>
            <p:cNvSpPr/>
            <p:nvPr/>
          </p:nvSpPr>
          <p:spPr>
            <a:xfrm>
              <a:off x="2169265" y="2264159"/>
              <a:ext cx="394" cy="68"/>
            </a:xfrm>
            <a:custGeom>
              <a:avLst/>
              <a:gdLst/>
              <a:ahLst/>
              <a:cxnLst/>
              <a:rect l="l" t="t" r="r" b="b"/>
              <a:pathLst>
                <a:path w="29" h="5" extrusionOk="0">
                  <a:moveTo>
                    <a:pt x="0" y="4"/>
                  </a:moveTo>
                  <a:cubicBezTo>
                    <a:pt x="11" y="4"/>
                    <a:pt x="18" y="1"/>
                    <a:pt x="28" y="1"/>
                  </a:cubicBezTo>
                  <a:cubicBezTo>
                    <a:pt x="18" y="1"/>
                    <a:pt x="11" y="4"/>
                    <a:pt x="0" y="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 name="Google Shape;1235;p56"/>
            <p:cNvSpPr/>
            <p:nvPr/>
          </p:nvSpPr>
          <p:spPr>
            <a:xfrm>
              <a:off x="2168640" y="2264213"/>
              <a:ext cx="543" cy="41"/>
            </a:xfrm>
            <a:custGeom>
              <a:avLst/>
              <a:gdLst/>
              <a:ahLst/>
              <a:cxnLst/>
              <a:rect l="l" t="t" r="r" b="b"/>
              <a:pathLst>
                <a:path w="40" h="3" extrusionOk="0">
                  <a:moveTo>
                    <a:pt x="1" y="0"/>
                  </a:moveTo>
                  <a:cubicBezTo>
                    <a:pt x="10" y="2"/>
                    <a:pt x="17" y="3"/>
                    <a:pt x="23" y="3"/>
                  </a:cubicBezTo>
                  <a:cubicBezTo>
                    <a:pt x="29" y="3"/>
                    <a:pt x="34" y="2"/>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 name="Google Shape;1236;p56"/>
            <p:cNvSpPr/>
            <p:nvPr/>
          </p:nvSpPr>
          <p:spPr>
            <a:xfrm>
              <a:off x="2170161" y="2262883"/>
              <a:ext cx="869" cy="1100"/>
            </a:xfrm>
            <a:custGeom>
              <a:avLst/>
              <a:gdLst/>
              <a:ahLst/>
              <a:cxnLst/>
              <a:rect l="l" t="t" r="r" b="b"/>
              <a:pathLst>
                <a:path w="64" h="81" extrusionOk="0">
                  <a:moveTo>
                    <a:pt x="64" y="0"/>
                  </a:moveTo>
                  <a:cubicBezTo>
                    <a:pt x="57" y="25"/>
                    <a:pt x="46" y="46"/>
                    <a:pt x="29" y="63"/>
                  </a:cubicBezTo>
                  <a:cubicBezTo>
                    <a:pt x="18" y="70"/>
                    <a:pt x="11" y="77"/>
                    <a:pt x="1" y="81"/>
                  </a:cubicBezTo>
                  <a:cubicBezTo>
                    <a:pt x="11" y="77"/>
                    <a:pt x="18" y="70"/>
                    <a:pt x="29" y="63"/>
                  </a:cubicBezTo>
                  <a:cubicBezTo>
                    <a:pt x="46" y="46"/>
                    <a:pt x="57" y="25"/>
                    <a:pt x="6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 name="Google Shape;1237;p56"/>
            <p:cNvSpPr/>
            <p:nvPr/>
          </p:nvSpPr>
          <p:spPr>
            <a:xfrm>
              <a:off x="2188178" y="2266019"/>
              <a:ext cx="109" cy="109"/>
            </a:xfrm>
            <a:custGeom>
              <a:avLst/>
              <a:gdLst/>
              <a:ahLst/>
              <a:cxnLst/>
              <a:rect l="l" t="t" r="r" b="b"/>
              <a:pathLst>
                <a:path w="8" h="8" extrusionOk="0">
                  <a:moveTo>
                    <a:pt x="8" y="0"/>
                  </a:moveTo>
                  <a:lnTo>
                    <a:pt x="1" y="7"/>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 name="Google Shape;1238;p56"/>
            <p:cNvSpPr/>
            <p:nvPr/>
          </p:nvSpPr>
          <p:spPr>
            <a:xfrm>
              <a:off x="2187893" y="2266250"/>
              <a:ext cx="109" cy="68"/>
            </a:xfrm>
            <a:custGeom>
              <a:avLst/>
              <a:gdLst/>
              <a:ahLst/>
              <a:cxnLst/>
              <a:rect l="l" t="t" r="r" b="b"/>
              <a:pathLst>
                <a:path w="8" h="5" extrusionOk="0">
                  <a:moveTo>
                    <a:pt x="1" y="4"/>
                  </a:moveTo>
                  <a:lnTo>
                    <a:pt x="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 name="Google Shape;1239;p56"/>
            <p:cNvSpPr/>
            <p:nvPr/>
          </p:nvSpPr>
          <p:spPr>
            <a:xfrm>
              <a:off x="2187608" y="2266440"/>
              <a:ext cx="109" cy="68"/>
            </a:xfrm>
            <a:custGeom>
              <a:avLst/>
              <a:gdLst/>
              <a:ahLst/>
              <a:cxnLst/>
              <a:rect l="l" t="t" r="r" b="b"/>
              <a:pathLst>
                <a:path w="8" h="5" extrusionOk="0">
                  <a:moveTo>
                    <a:pt x="1" y="4"/>
                  </a:moveTo>
                  <a:lnTo>
                    <a:pt x="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 name="Google Shape;1240;p56"/>
            <p:cNvSpPr/>
            <p:nvPr/>
          </p:nvSpPr>
          <p:spPr>
            <a:xfrm>
              <a:off x="2186712" y="2266725"/>
              <a:ext cx="109" cy="14"/>
            </a:xfrm>
            <a:custGeom>
              <a:avLst/>
              <a:gdLst/>
              <a:ahLst/>
              <a:cxnLst/>
              <a:rect l="l" t="t" r="r" b="b"/>
              <a:pathLst>
                <a:path w="8" h="1" extrusionOk="0">
                  <a:moveTo>
                    <a:pt x="0" y="1"/>
                  </a:moveTo>
                  <a:lnTo>
                    <a:pt x="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 name="Google Shape;1241;p56"/>
            <p:cNvSpPr/>
            <p:nvPr/>
          </p:nvSpPr>
          <p:spPr>
            <a:xfrm>
              <a:off x="2259012" y="2212062"/>
              <a:ext cx="14840" cy="2349"/>
            </a:xfrm>
            <a:custGeom>
              <a:avLst/>
              <a:gdLst/>
              <a:ahLst/>
              <a:cxnLst/>
              <a:rect l="l" t="t" r="r" b="b"/>
              <a:pathLst>
                <a:path w="1093" h="173" extrusionOk="0">
                  <a:moveTo>
                    <a:pt x="221" y="15"/>
                  </a:moveTo>
                  <a:cubicBezTo>
                    <a:pt x="221" y="15"/>
                    <a:pt x="221" y="15"/>
                    <a:pt x="221" y="15"/>
                  </a:cubicBezTo>
                  <a:lnTo>
                    <a:pt x="221" y="15"/>
                  </a:lnTo>
                  <a:cubicBezTo>
                    <a:pt x="221" y="15"/>
                    <a:pt x="221" y="15"/>
                    <a:pt x="221" y="15"/>
                  </a:cubicBezTo>
                  <a:lnTo>
                    <a:pt x="221" y="15"/>
                  </a:lnTo>
                  <a:cubicBezTo>
                    <a:pt x="221" y="15"/>
                    <a:pt x="221" y="15"/>
                    <a:pt x="221" y="15"/>
                  </a:cubicBezTo>
                  <a:close/>
                  <a:moveTo>
                    <a:pt x="0" y="1"/>
                  </a:moveTo>
                  <a:cubicBezTo>
                    <a:pt x="51" y="11"/>
                    <a:pt x="105" y="17"/>
                    <a:pt x="158" y="17"/>
                  </a:cubicBezTo>
                  <a:cubicBezTo>
                    <a:pt x="159" y="17"/>
                    <a:pt x="159" y="17"/>
                    <a:pt x="159" y="17"/>
                  </a:cubicBezTo>
                  <a:lnTo>
                    <a:pt x="159" y="17"/>
                  </a:lnTo>
                  <a:cubicBezTo>
                    <a:pt x="160" y="17"/>
                    <a:pt x="160" y="17"/>
                    <a:pt x="161" y="17"/>
                  </a:cubicBezTo>
                  <a:cubicBezTo>
                    <a:pt x="181" y="17"/>
                    <a:pt x="201" y="17"/>
                    <a:pt x="221" y="15"/>
                  </a:cubicBezTo>
                  <a:lnTo>
                    <a:pt x="221" y="15"/>
                  </a:lnTo>
                  <a:cubicBezTo>
                    <a:pt x="219" y="15"/>
                    <a:pt x="218" y="15"/>
                    <a:pt x="217" y="15"/>
                  </a:cubicBezTo>
                  <a:cubicBezTo>
                    <a:pt x="198" y="17"/>
                    <a:pt x="179" y="17"/>
                    <a:pt x="159" y="17"/>
                  </a:cubicBezTo>
                  <a:lnTo>
                    <a:pt x="159" y="17"/>
                  </a:lnTo>
                  <a:cubicBezTo>
                    <a:pt x="105" y="17"/>
                    <a:pt x="51" y="11"/>
                    <a:pt x="0" y="1"/>
                  </a:cubicBezTo>
                  <a:close/>
                  <a:moveTo>
                    <a:pt x="221" y="15"/>
                  </a:moveTo>
                  <a:cubicBezTo>
                    <a:pt x="290" y="15"/>
                    <a:pt x="417" y="18"/>
                    <a:pt x="446" y="34"/>
                  </a:cubicBezTo>
                  <a:lnTo>
                    <a:pt x="446" y="34"/>
                  </a:lnTo>
                  <a:cubicBezTo>
                    <a:pt x="446" y="34"/>
                    <a:pt x="445" y="33"/>
                    <a:pt x="445" y="32"/>
                  </a:cubicBezTo>
                  <a:cubicBezTo>
                    <a:pt x="424" y="15"/>
                    <a:pt x="296" y="15"/>
                    <a:pt x="221" y="15"/>
                  </a:cubicBezTo>
                  <a:close/>
                  <a:moveTo>
                    <a:pt x="446" y="34"/>
                  </a:moveTo>
                  <a:lnTo>
                    <a:pt x="446" y="34"/>
                  </a:lnTo>
                  <a:cubicBezTo>
                    <a:pt x="451" y="41"/>
                    <a:pt x="456" y="47"/>
                    <a:pt x="461" y="53"/>
                  </a:cubicBezTo>
                  <a:lnTo>
                    <a:pt x="461" y="53"/>
                  </a:lnTo>
                  <a:cubicBezTo>
                    <a:pt x="456" y="48"/>
                    <a:pt x="452" y="42"/>
                    <a:pt x="448" y="36"/>
                  </a:cubicBezTo>
                  <a:cubicBezTo>
                    <a:pt x="448" y="35"/>
                    <a:pt x="447" y="35"/>
                    <a:pt x="446" y="34"/>
                  </a:cubicBezTo>
                  <a:close/>
                  <a:moveTo>
                    <a:pt x="461" y="53"/>
                  </a:moveTo>
                  <a:cubicBezTo>
                    <a:pt x="515" y="110"/>
                    <a:pt x="637" y="124"/>
                    <a:pt x="823" y="136"/>
                  </a:cubicBezTo>
                  <a:lnTo>
                    <a:pt x="823" y="136"/>
                  </a:lnTo>
                  <a:cubicBezTo>
                    <a:pt x="641" y="121"/>
                    <a:pt x="519" y="110"/>
                    <a:pt x="461" y="53"/>
                  </a:cubicBezTo>
                  <a:close/>
                  <a:moveTo>
                    <a:pt x="823" y="136"/>
                  </a:moveTo>
                  <a:cubicBezTo>
                    <a:pt x="828" y="136"/>
                    <a:pt x="832" y="137"/>
                    <a:pt x="837" y="137"/>
                  </a:cubicBezTo>
                  <a:cubicBezTo>
                    <a:pt x="869" y="140"/>
                    <a:pt x="904" y="142"/>
                    <a:pt x="937" y="145"/>
                  </a:cubicBezTo>
                  <a:lnTo>
                    <a:pt x="937" y="145"/>
                  </a:lnTo>
                  <a:cubicBezTo>
                    <a:pt x="904" y="141"/>
                    <a:pt x="872" y="139"/>
                    <a:pt x="840" y="137"/>
                  </a:cubicBezTo>
                  <a:cubicBezTo>
                    <a:pt x="834" y="137"/>
                    <a:pt x="829" y="136"/>
                    <a:pt x="823" y="136"/>
                  </a:cubicBezTo>
                  <a:close/>
                  <a:moveTo>
                    <a:pt x="937" y="145"/>
                  </a:moveTo>
                  <a:cubicBezTo>
                    <a:pt x="986" y="150"/>
                    <a:pt x="1036" y="158"/>
                    <a:pt x="1084" y="169"/>
                  </a:cubicBezTo>
                  <a:lnTo>
                    <a:pt x="1084" y="169"/>
                  </a:lnTo>
                  <a:cubicBezTo>
                    <a:pt x="1055" y="157"/>
                    <a:pt x="998" y="150"/>
                    <a:pt x="937" y="145"/>
                  </a:cubicBezTo>
                  <a:close/>
                  <a:moveTo>
                    <a:pt x="1084" y="169"/>
                  </a:moveTo>
                  <a:cubicBezTo>
                    <a:pt x="1086" y="169"/>
                    <a:pt x="1087" y="170"/>
                    <a:pt x="1088" y="170"/>
                  </a:cubicBezTo>
                  <a:lnTo>
                    <a:pt x="1088" y="170"/>
                  </a:lnTo>
                  <a:lnTo>
                    <a:pt x="1085" y="169"/>
                  </a:lnTo>
                  <a:cubicBezTo>
                    <a:pt x="1085" y="169"/>
                    <a:pt x="1085" y="169"/>
                    <a:pt x="1084" y="169"/>
                  </a:cubicBezTo>
                  <a:close/>
                  <a:moveTo>
                    <a:pt x="1088" y="170"/>
                  </a:moveTo>
                  <a:lnTo>
                    <a:pt x="1092" y="172"/>
                  </a:lnTo>
                  <a:cubicBezTo>
                    <a:pt x="1091" y="172"/>
                    <a:pt x="1090" y="171"/>
                    <a:pt x="1088" y="17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 name="Google Shape;1242;p56"/>
            <p:cNvSpPr/>
            <p:nvPr/>
          </p:nvSpPr>
          <p:spPr>
            <a:xfrm>
              <a:off x="2201728" y="2250323"/>
              <a:ext cx="14" cy="14"/>
            </a:xfrm>
            <a:custGeom>
              <a:avLst/>
              <a:gdLst/>
              <a:ahLst/>
              <a:cxnLst/>
              <a:rect l="l" t="t" r="r" b="b"/>
              <a:pathLst>
                <a:path w="1" h="1" extrusionOk="0">
                  <a:moveTo>
                    <a:pt x="1" y="1"/>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 name="Google Shape;1243;p56"/>
            <p:cNvSpPr/>
            <p:nvPr/>
          </p:nvSpPr>
          <p:spPr>
            <a:xfrm>
              <a:off x="2193881" y="2234886"/>
              <a:ext cx="109" cy="54"/>
            </a:xfrm>
            <a:custGeom>
              <a:avLst/>
              <a:gdLst/>
              <a:ahLst/>
              <a:cxnLst/>
              <a:rect l="l" t="t" r="r" b="b"/>
              <a:pathLst>
                <a:path w="8" h="4" extrusionOk="0">
                  <a:moveTo>
                    <a:pt x="8" y="4"/>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 name="Google Shape;1244;p56"/>
            <p:cNvSpPr/>
            <p:nvPr/>
          </p:nvSpPr>
          <p:spPr>
            <a:xfrm>
              <a:off x="2203113" y="2250419"/>
              <a:ext cx="14" cy="14"/>
            </a:xfrm>
            <a:custGeom>
              <a:avLst/>
              <a:gdLst/>
              <a:ahLst/>
              <a:cxnLst/>
              <a:rect l="l" t="t" r="r" b="b"/>
              <a:pathLst>
                <a:path w="1" h="1" extrusionOk="0">
                  <a:moveTo>
                    <a:pt x="0" y="1"/>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 name="Google Shape;1245;p56"/>
            <p:cNvSpPr/>
            <p:nvPr/>
          </p:nvSpPr>
          <p:spPr>
            <a:xfrm>
              <a:off x="2195021" y="2235687"/>
              <a:ext cx="14" cy="14"/>
            </a:xfrm>
            <a:custGeom>
              <a:avLst/>
              <a:gdLst/>
              <a:ahLst/>
              <a:cxnLst/>
              <a:rect l="l" t="t" r="r" b="b"/>
              <a:pathLst>
                <a:path w="1" h="1" extrusionOk="0">
                  <a:moveTo>
                    <a:pt x="1" y="1"/>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1246;p56"/>
            <p:cNvSpPr/>
            <p:nvPr/>
          </p:nvSpPr>
          <p:spPr>
            <a:xfrm>
              <a:off x="2195211" y="2235931"/>
              <a:ext cx="14" cy="14"/>
            </a:xfrm>
            <a:custGeom>
              <a:avLst/>
              <a:gdLst/>
              <a:ahLst/>
              <a:cxnLst/>
              <a:rect l="l" t="t" r="r" b="b"/>
              <a:pathLst>
                <a:path w="1" h="1" extrusionOk="0">
                  <a:moveTo>
                    <a:pt x="1" y="0"/>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 name="Google Shape;1247;p56"/>
            <p:cNvSpPr/>
            <p:nvPr/>
          </p:nvSpPr>
          <p:spPr>
            <a:xfrm>
              <a:off x="2200927" y="2250228"/>
              <a:ext cx="95" cy="14"/>
            </a:xfrm>
            <a:custGeom>
              <a:avLst/>
              <a:gdLst/>
              <a:ahLst/>
              <a:cxnLst/>
              <a:rect l="l" t="t" r="r" b="b"/>
              <a:pathLst>
                <a:path w="7" h="1" extrusionOk="0">
                  <a:moveTo>
                    <a:pt x="7" y="1"/>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 name="Google Shape;1248;p56"/>
            <p:cNvSpPr/>
            <p:nvPr/>
          </p:nvSpPr>
          <p:spPr>
            <a:xfrm>
              <a:off x="2194600" y="2235361"/>
              <a:ext cx="54" cy="14"/>
            </a:xfrm>
            <a:custGeom>
              <a:avLst/>
              <a:gdLst/>
              <a:ahLst/>
              <a:cxnLst/>
              <a:rect l="l" t="t" r="r" b="b"/>
              <a:pathLst>
                <a:path w="4" h="1" extrusionOk="0">
                  <a:moveTo>
                    <a:pt x="4" y="0"/>
                  </a:move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 name="Google Shape;1249;p56"/>
            <p:cNvSpPr/>
            <p:nvPr/>
          </p:nvSpPr>
          <p:spPr>
            <a:xfrm>
              <a:off x="2194315" y="2235117"/>
              <a:ext cx="54" cy="68"/>
            </a:xfrm>
            <a:custGeom>
              <a:avLst/>
              <a:gdLst/>
              <a:ahLst/>
              <a:cxnLst/>
              <a:rect l="l" t="t" r="r" b="b"/>
              <a:pathLst>
                <a:path w="4" h="5" extrusionOk="0">
                  <a:moveTo>
                    <a:pt x="4" y="4"/>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 name="Google Shape;1250;p56"/>
            <p:cNvSpPr/>
            <p:nvPr/>
          </p:nvSpPr>
          <p:spPr>
            <a:xfrm>
              <a:off x="2203588" y="2250419"/>
              <a:ext cx="14" cy="14"/>
            </a:xfrm>
            <a:custGeom>
              <a:avLst/>
              <a:gdLst/>
              <a:ahLst/>
              <a:cxnLst/>
              <a:rect l="l" t="t" r="r" b="b"/>
              <a:pathLst>
                <a:path w="1" h="1" extrusionOk="0">
                  <a:moveTo>
                    <a:pt x="0" y="1"/>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 name="Google Shape;1251;p56"/>
            <p:cNvSpPr/>
            <p:nvPr/>
          </p:nvSpPr>
          <p:spPr>
            <a:xfrm>
              <a:off x="2195116" y="2235836"/>
              <a:ext cx="14" cy="14"/>
            </a:xfrm>
            <a:custGeom>
              <a:avLst/>
              <a:gdLst/>
              <a:ahLst/>
              <a:cxnLst/>
              <a:rect l="l" t="t" r="r" b="b"/>
              <a:pathLst>
                <a:path w="1" h="1" extrusionOk="0">
                  <a:moveTo>
                    <a:pt x="1" y="0"/>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 name="Google Shape;1252;p56"/>
            <p:cNvSpPr/>
            <p:nvPr/>
          </p:nvSpPr>
          <p:spPr>
            <a:xfrm>
              <a:off x="2194831" y="2235497"/>
              <a:ext cx="68" cy="68"/>
            </a:xfrm>
            <a:custGeom>
              <a:avLst/>
              <a:gdLst/>
              <a:ahLst/>
              <a:cxnLst/>
              <a:rect l="l" t="t" r="r" b="b"/>
              <a:pathLst>
                <a:path w="5" h="5" extrusionOk="0">
                  <a:moveTo>
                    <a:pt x="4" y="4"/>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1253;p56"/>
            <p:cNvSpPr/>
            <p:nvPr/>
          </p:nvSpPr>
          <p:spPr>
            <a:xfrm>
              <a:off x="2206005" y="2249468"/>
              <a:ext cx="109" cy="109"/>
            </a:xfrm>
            <a:custGeom>
              <a:avLst/>
              <a:gdLst/>
              <a:ahLst/>
              <a:cxnLst/>
              <a:rect l="l" t="t" r="r" b="b"/>
              <a:pathLst>
                <a:path w="8" h="8" extrusionOk="0">
                  <a:moveTo>
                    <a:pt x="8" y="1"/>
                  </a:moveTo>
                  <a:lnTo>
                    <a:pt x="1" y="8"/>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254;p56"/>
            <p:cNvSpPr/>
            <p:nvPr/>
          </p:nvSpPr>
          <p:spPr>
            <a:xfrm>
              <a:off x="2205625" y="2249753"/>
              <a:ext cx="163" cy="109"/>
            </a:xfrm>
            <a:custGeom>
              <a:avLst/>
              <a:gdLst/>
              <a:ahLst/>
              <a:cxnLst/>
              <a:rect l="l" t="t" r="r" b="b"/>
              <a:pathLst>
                <a:path w="12" h="8" extrusionOk="0">
                  <a:moveTo>
                    <a:pt x="11" y="1"/>
                  </a:moveTo>
                  <a:lnTo>
                    <a:pt x="1" y="8"/>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255;p56"/>
            <p:cNvSpPr/>
            <p:nvPr/>
          </p:nvSpPr>
          <p:spPr>
            <a:xfrm>
              <a:off x="2258102" y="2213298"/>
              <a:ext cx="68" cy="68"/>
            </a:xfrm>
            <a:custGeom>
              <a:avLst/>
              <a:gdLst/>
              <a:ahLst/>
              <a:cxnLst/>
              <a:rect l="l" t="t" r="r" b="b"/>
              <a:pathLst>
                <a:path w="5" h="5" extrusionOk="0">
                  <a:moveTo>
                    <a:pt x="4" y="1"/>
                  </a:moveTo>
                  <a:lnTo>
                    <a:pt x="1" y="4"/>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1256;p56"/>
            <p:cNvSpPr/>
            <p:nvPr/>
          </p:nvSpPr>
          <p:spPr>
            <a:xfrm>
              <a:off x="2257722" y="2213732"/>
              <a:ext cx="109" cy="149"/>
            </a:xfrm>
            <a:custGeom>
              <a:avLst/>
              <a:gdLst/>
              <a:ahLst/>
              <a:cxnLst/>
              <a:rect l="l" t="t" r="r" b="b"/>
              <a:pathLst>
                <a:path w="8" h="11" extrusionOk="0">
                  <a:moveTo>
                    <a:pt x="8" y="0"/>
                  </a:moveTo>
                  <a:lnTo>
                    <a:pt x="1" y="1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1257;p56"/>
            <p:cNvSpPr/>
            <p:nvPr/>
          </p:nvSpPr>
          <p:spPr>
            <a:xfrm>
              <a:off x="2257152" y="2214533"/>
              <a:ext cx="54" cy="109"/>
            </a:xfrm>
            <a:custGeom>
              <a:avLst/>
              <a:gdLst/>
              <a:ahLst/>
              <a:cxnLst/>
              <a:rect l="l" t="t" r="r" b="b"/>
              <a:pathLst>
                <a:path w="4" h="8" extrusionOk="0">
                  <a:moveTo>
                    <a:pt x="4" y="1"/>
                  </a:moveTo>
                  <a:lnTo>
                    <a:pt x="1" y="8"/>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1258;p56"/>
            <p:cNvSpPr/>
            <p:nvPr/>
          </p:nvSpPr>
          <p:spPr>
            <a:xfrm>
              <a:off x="2257437" y="2214153"/>
              <a:ext cx="109" cy="163"/>
            </a:xfrm>
            <a:custGeom>
              <a:avLst/>
              <a:gdLst/>
              <a:ahLst/>
              <a:cxnLst/>
              <a:rect l="l" t="t" r="r" b="b"/>
              <a:pathLst>
                <a:path w="8" h="12" extrusionOk="0">
                  <a:moveTo>
                    <a:pt x="8" y="1"/>
                  </a:moveTo>
                  <a:lnTo>
                    <a:pt x="1" y="1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1259;p56"/>
            <p:cNvSpPr/>
            <p:nvPr/>
          </p:nvSpPr>
          <p:spPr>
            <a:xfrm>
              <a:off x="2258482" y="2212687"/>
              <a:ext cx="109" cy="149"/>
            </a:xfrm>
            <a:custGeom>
              <a:avLst/>
              <a:gdLst/>
              <a:ahLst/>
              <a:cxnLst/>
              <a:rect l="l" t="t" r="r" b="b"/>
              <a:pathLst>
                <a:path w="8" h="11" extrusionOk="0">
                  <a:moveTo>
                    <a:pt x="8" y="0"/>
                  </a:moveTo>
                  <a:lnTo>
                    <a:pt x="1" y="1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1260;p56"/>
            <p:cNvSpPr/>
            <p:nvPr/>
          </p:nvSpPr>
          <p:spPr>
            <a:xfrm>
              <a:off x="2204865" y="2250133"/>
              <a:ext cx="163" cy="68"/>
            </a:xfrm>
            <a:custGeom>
              <a:avLst/>
              <a:gdLst/>
              <a:ahLst/>
              <a:cxnLst/>
              <a:rect l="l" t="t" r="r" b="b"/>
              <a:pathLst>
                <a:path w="12" h="5" extrusionOk="0">
                  <a:moveTo>
                    <a:pt x="11" y="1"/>
                  </a:moveTo>
                  <a:lnTo>
                    <a:pt x="1" y="4"/>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1261;p56"/>
            <p:cNvSpPr/>
            <p:nvPr/>
          </p:nvSpPr>
          <p:spPr>
            <a:xfrm>
              <a:off x="2258822" y="2212211"/>
              <a:ext cx="109" cy="149"/>
            </a:xfrm>
            <a:custGeom>
              <a:avLst/>
              <a:gdLst/>
              <a:ahLst/>
              <a:cxnLst/>
              <a:rect l="l" t="t" r="r" b="b"/>
              <a:pathLst>
                <a:path w="8" h="11" extrusionOk="0">
                  <a:moveTo>
                    <a:pt x="7" y="0"/>
                  </a:moveTo>
                  <a:lnTo>
                    <a:pt x="0" y="1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1262;p56"/>
            <p:cNvSpPr/>
            <p:nvPr/>
          </p:nvSpPr>
          <p:spPr>
            <a:xfrm>
              <a:off x="2193460" y="2234696"/>
              <a:ext cx="14" cy="14"/>
            </a:xfrm>
            <a:custGeom>
              <a:avLst/>
              <a:gdLst/>
              <a:ahLst/>
              <a:cxnLst/>
              <a:rect l="l" t="t" r="r" b="b"/>
              <a:pathLst>
                <a:path w="1" h="1" extrusionOk="0">
                  <a:moveTo>
                    <a:pt x="0" y="0"/>
                  </a:moveTo>
                  <a:lnTo>
                    <a:pt x="0" y="0"/>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 name="Google Shape;1263;p56"/>
            <p:cNvSpPr/>
            <p:nvPr/>
          </p:nvSpPr>
          <p:spPr>
            <a:xfrm>
              <a:off x="2205245" y="2249943"/>
              <a:ext cx="163" cy="109"/>
            </a:xfrm>
            <a:custGeom>
              <a:avLst/>
              <a:gdLst/>
              <a:ahLst/>
              <a:cxnLst/>
              <a:rect l="l" t="t" r="r" b="b"/>
              <a:pathLst>
                <a:path w="12" h="8" extrusionOk="0">
                  <a:moveTo>
                    <a:pt x="11" y="1"/>
                  </a:moveTo>
                  <a:lnTo>
                    <a:pt x="1" y="8"/>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 name="Google Shape;1264;p56"/>
            <p:cNvSpPr/>
            <p:nvPr/>
          </p:nvSpPr>
          <p:spPr>
            <a:xfrm>
              <a:off x="2204485" y="2250283"/>
              <a:ext cx="109" cy="14"/>
            </a:xfrm>
            <a:custGeom>
              <a:avLst/>
              <a:gdLst/>
              <a:ahLst/>
              <a:cxnLst/>
              <a:rect l="l" t="t" r="r" b="b"/>
              <a:pathLst>
                <a:path w="8" h="1" extrusionOk="0">
                  <a:moveTo>
                    <a:pt x="8"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 name="Google Shape;1265;p56"/>
            <p:cNvSpPr/>
            <p:nvPr/>
          </p:nvSpPr>
          <p:spPr>
            <a:xfrm>
              <a:off x="2278916" y="2252890"/>
              <a:ext cx="258" cy="163"/>
            </a:xfrm>
            <a:custGeom>
              <a:avLst/>
              <a:gdLst/>
              <a:ahLst/>
              <a:cxnLst/>
              <a:rect l="l" t="t" r="r" b="b"/>
              <a:pathLst>
                <a:path w="19" h="12" extrusionOk="0">
                  <a:moveTo>
                    <a:pt x="1" y="11"/>
                  </a:moveTo>
                  <a:lnTo>
                    <a:pt x="1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 name="Google Shape;1266;p56"/>
            <p:cNvSpPr/>
            <p:nvPr/>
          </p:nvSpPr>
          <p:spPr>
            <a:xfrm>
              <a:off x="2279256" y="2252659"/>
              <a:ext cx="204" cy="204"/>
            </a:xfrm>
            <a:custGeom>
              <a:avLst/>
              <a:gdLst/>
              <a:ahLst/>
              <a:cxnLst/>
              <a:rect l="l" t="t" r="r" b="b"/>
              <a:pathLst>
                <a:path w="15" h="15" extrusionOk="0">
                  <a:moveTo>
                    <a:pt x="0" y="14"/>
                  </a:moveTo>
                  <a:cubicBezTo>
                    <a:pt x="4" y="11"/>
                    <a:pt x="11" y="7"/>
                    <a:pt x="14" y="0"/>
                  </a:cubicBezTo>
                  <a:cubicBezTo>
                    <a:pt x="11" y="7"/>
                    <a:pt x="4" y="11"/>
                    <a:pt x="0" y="1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 name="Google Shape;1267;p56"/>
            <p:cNvSpPr/>
            <p:nvPr/>
          </p:nvSpPr>
          <p:spPr>
            <a:xfrm>
              <a:off x="2279772" y="2251994"/>
              <a:ext cx="163" cy="299"/>
            </a:xfrm>
            <a:custGeom>
              <a:avLst/>
              <a:gdLst/>
              <a:ahLst/>
              <a:cxnLst/>
              <a:rect l="l" t="t" r="r" b="b"/>
              <a:pathLst>
                <a:path w="12" h="22" extrusionOk="0">
                  <a:moveTo>
                    <a:pt x="1" y="21"/>
                  </a:moveTo>
                  <a:cubicBezTo>
                    <a:pt x="4" y="14"/>
                    <a:pt x="8" y="7"/>
                    <a:pt x="11" y="0"/>
                  </a:cubicBezTo>
                  <a:cubicBezTo>
                    <a:pt x="8" y="7"/>
                    <a:pt x="4" y="14"/>
                    <a:pt x="1" y="2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 name="Google Shape;1268;p56"/>
            <p:cNvSpPr/>
            <p:nvPr/>
          </p:nvSpPr>
          <p:spPr>
            <a:xfrm>
              <a:off x="2279541" y="2252319"/>
              <a:ext cx="244" cy="299"/>
            </a:xfrm>
            <a:custGeom>
              <a:avLst/>
              <a:gdLst/>
              <a:ahLst/>
              <a:cxnLst/>
              <a:rect l="l" t="t" r="r" b="b"/>
              <a:pathLst>
                <a:path w="18" h="22" extrusionOk="0">
                  <a:moveTo>
                    <a:pt x="18" y="1"/>
                  </a:moveTo>
                  <a:cubicBezTo>
                    <a:pt x="11" y="8"/>
                    <a:pt x="4" y="15"/>
                    <a:pt x="0" y="22"/>
                  </a:cubicBezTo>
                  <a:cubicBezTo>
                    <a:pt x="4" y="15"/>
                    <a:pt x="11" y="8"/>
                    <a:pt x="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 name="Google Shape;1269;p56"/>
            <p:cNvSpPr/>
            <p:nvPr/>
          </p:nvSpPr>
          <p:spPr>
            <a:xfrm>
              <a:off x="2276445" y="2253609"/>
              <a:ext cx="14" cy="14"/>
            </a:xfrm>
            <a:custGeom>
              <a:avLst/>
              <a:gdLst/>
              <a:ahLst/>
              <a:cxnLst/>
              <a:rect l="l" t="t" r="r" b="b"/>
              <a:pathLst>
                <a:path w="1" h="1" extrusionOk="0">
                  <a:moveTo>
                    <a:pt x="1" y="0"/>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 name="Google Shape;1270;p56"/>
            <p:cNvSpPr/>
            <p:nvPr/>
          </p:nvSpPr>
          <p:spPr>
            <a:xfrm>
              <a:off x="2280301" y="2250704"/>
              <a:ext cx="14" cy="14"/>
            </a:xfrm>
            <a:custGeom>
              <a:avLst/>
              <a:gdLst/>
              <a:ahLst/>
              <a:cxnLst/>
              <a:rect l="l" t="t" r="r" b="b"/>
              <a:pathLst>
                <a:path w="1" h="1" extrusionOk="0">
                  <a:moveTo>
                    <a:pt x="0" y="1"/>
                  </a:moveTo>
                  <a:lnTo>
                    <a:pt x="0" y="1"/>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 name="Google Shape;1271;p56"/>
            <p:cNvSpPr/>
            <p:nvPr/>
          </p:nvSpPr>
          <p:spPr>
            <a:xfrm>
              <a:off x="2280111" y="2251043"/>
              <a:ext cx="109" cy="434"/>
            </a:xfrm>
            <a:custGeom>
              <a:avLst/>
              <a:gdLst/>
              <a:ahLst/>
              <a:cxnLst/>
              <a:rect l="l" t="t" r="r" b="b"/>
              <a:pathLst>
                <a:path w="8" h="32" extrusionOk="0">
                  <a:moveTo>
                    <a:pt x="0" y="32"/>
                  </a:moveTo>
                  <a:cubicBezTo>
                    <a:pt x="4" y="21"/>
                    <a:pt x="7" y="11"/>
                    <a:pt x="7" y="0"/>
                  </a:cubicBezTo>
                  <a:cubicBezTo>
                    <a:pt x="7" y="11"/>
                    <a:pt x="4" y="21"/>
                    <a:pt x="0" y="3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 name="Google Shape;1272;p56"/>
            <p:cNvSpPr/>
            <p:nvPr/>
          </p:nvSpPr>
          <p:spPr>
            <a:xfrm>
              <a:off x="2279962" y="2251613"/>
              <a:ext cx="109" cy="299"/>
            </a:xfrm>
            <a:custGeom>
              <a:avLst/>
              <a:gdLst/>
              <a:ahLst/>
              <a:cxnLst/>
              <a:rect l="l" t="t" r="r" b="b"/>
              <a:pathLst>
                <a:path w="8" h="22" extrusionOk="0">
                  <a:moveTo>
                    <a:pt x="1" y="21"/>
                  </a:moveTo>
                  <a:cubicBezTo>
                    <a:pt x="4" y="14"/>
                    <a:pt x="4" y="7"/>
                    <a:pt x="8" y="0"/>
                  </a:cubicBezTo>
                  <a:cubicBezTo>
                    <a:pt x="4" y="7"/>
                    <a:pt x="4" y="14"/>
                    <a:pt x="1" y="2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 name="Google Shape;1273;p56"/>
            <p:cNvSpPr/>
            <p:nvPr/>
          </p:nvSpPr>
          <p:spPr>
            <a:xfrm>
              <a:off x="2278536" y="2253134"/>
              <a:ext cx="353" cy="149"/>
            </a:xfrm>
            <a:custGeom>
              <a:avLst/>
              <a:gdLst/>
              <a:ahLst/>
              <a:cxnLst/>
              <a:rect l="l" t="t" r="r" b="b"/>
              <a:pathLst>
                <a:path w="26" h="11" extrusionOk="0">
                  <a:moveTo>
                    <a:pt x="1" y="11"/>
                  </a:moveTo>
                  <a:cubicBezTo>
                    <a:pt x="8" y="7"/>
                    <a:pt x="15" y="4"/>
                    <a:pt x="25" y="0"/>
                  </a:cubicBezTo>
                  <a:cubicBezTo>
                    <a:pt x="15" y="4"/>
                    <a:pt x="8" y="7"/>
                    <a:pt x="1"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 name="Google Shape;1274;p56"/>
            <p:cNvSpPr/>
            <p:nvPr/>
          </p:nvSpPr>
          <p:spPr>
            <a:xfrm>
              <a:off x="2276119" y="2239584"/>
              <a:ext cx="149" cy="14"/>
            </a:xfrm>
            <a:custGeom>
              <a:avLst/>
              <a:gdLst/>
              <a:ahLst/>
              <a:cxnLst/>
              <a:rect l="l" t="t" r="r" b="b"/>
              <a:pathLst>
                <a:path w="11" h="1" extrusionOk="0">
                  <a:moveTo>
                    <a:pt x="11" y="1"/>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 name="Google Shape;1275;p56"/>
            <p:cNvSpPr/>
            <p:nvPr/>
          </p:nvSpPr>
          <p:spPr>
            <a:xfrm>
              <a:off x="2277111" y="2239869"/>
              <a:ext cx="109" cy="68"/>
            </a:xfrm>
            <a:custGeom>
              <a:avLst/>
              <a:gdLst/>
              <a:ahLst/>
              <a:cxnLst/>
              <a:rect l="l" t="t" r="r" b="b"/>
              <a:pathLst>
                <a:path w="8" h="5" extrusionOk="0">
                  <a:moveTo>
                    <a:pt x="8" y="4"/>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 name="Google Shape;1276;p56"/>
            <p:cNvSpPr/>
            <p:nvPr/>
          </p:nvSpPr>
          <p:spPr>
            <a:xfrm>
              <a:off x="2276595" y="2239679"/>
              <a:ext cx="149" cy="68"/>
            </a:xfrm>
            <a:custGeom>
              <a:avLst/>
              <a:gdLst/>
              <a:ahLst/>
              <a:cxnLst/>
              <a:rect l="l" t="t" r="r" b="b"/>
              <a:pathLst>
                <a:path w="11" h="5" extrusionOk="0">
                  <a:moveTo>
                    <a:pt x="11" y="4"/>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 name="Google Shape;1277;p56"/>
            <p:cNvSpPr/>
            <p:nvPr/>
          </p:nvSpPr>
          <p:spPr>
            <a:xfrm>
              <a:off x="2277735" y="2240154"/>
              <a:ext cx="54" cy="14"/>
            </a:xfrm>
            <a:custGeom>
              <a:avLst/>
              <a:gdLst/>
              <a:ahLst/>
              <a:cxnLst/>
              <a:rect l="l" t="t" r="r" b="b"/>
              <a:pathLst>
                <a:path w="4" h="1" extrusionOk="0">
                  <a:moveTo>
                    <a:pt x="4" y="1"/>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 name="Google Shape;1278;p56"/>
            <p:cNvSpPr/>
            <p:nvPr/>
          </p:nvSpPr>
          <p:spPr>
            <a:xfrm>
              <a:off x="2278210" y="2240439"/>
              <a:ext cx="149" cy="109"/>
            </a:xfrm>
            <a:custGeom>
              <a:avLst/>
              <a:gdLst/>
              <a:ahLst/>
              <a:cxnLst/>
              <a:rect l="l" t="t" r="r" b="b"/>
              <a:pathLst>
                <a:path w="11" h="8" extrusionOk="0">
                  <a:moveTo>
                    <a:pt x="11" y="8"/>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 name="Google Shape;1279;p56"/>
            <p:cNvSpPr/>
            <p:nvPr/>
          </p:nvSpPr>
          <p:spPr>
            <a:xfrm>
              <a:off x="2278726" y="2240779"/>
              <a:ext cx="163" cy="54"/>
            </a:xfrm>
            <a:custGeom>
              <a:avLst/>
              <a:gdLst/>
              <a:ahLst/>
              <a:cxnLst/>
              <a:rect l="l" t="t" r="r" b="b"/>
              <a:pathLst>
                <a:path w="12" h="4" extrusionOk="0">
                  <a:moveTo>
                    <a:pt x="11" y="4"/>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 name="Google Shape;1280;p56"/>
            <p:cNvSpPr/>
            <p:nvPr/>
          </p:nvSpPr>
          <p:spPr>
            <a:xfrm>
              <a:off x="2278210" y="2253270"/>
              <a:ext cx="339" cy="109"/>
            </a:xfrm>
            <a:custGeom>
              <a:avLst/>
              <a:gdLst/>
              <a:ahLst/>
              <a:cxnLst/>
              <a:rect l="l" t="t" r="r" b="b"/>
              <a:pathLst>
                <a:path w="25" h="8" extrusionOk="0">
                  <a:moveTo>
                    <a:pt x="25" y="1"/>
                  </a:moveTo>
                  <a:cubicBezTo>
                    <a:pt x="14" y="4"/>
                    <a:pt x="7" y="4"/>
                    <a:pt x="0" y="8"/>
                  </a:cubicBezTo>
                  <a:cubicBezTo>
                    <a:pt x="7" y="4"/>
                    <a:pt x="18" y="4"/>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 name="Google Shape;1281;p56"/>
            <p:cNvSpPr/>
            <p:nvPr/>
          </p:nvSpPr>
          <p:spPr>
            <a:xfrm>
              <a:off x="2277396" y="2253460"/>
              <a:ext cx="299" cy="68"/>
            </a:xfrm>
            <a:custGeom>
              <a:avLst/>
              <a:gdLst/>
              <a:ahLst/>
              <a:cxnLst/>
              <a:rect l="l" t="t" r="r" b="b"/>
              <a:pathLst>
                <a:path w="22" h="5" extrusionOk="0">
                  <a:moveTo>
                    <a:pt x="1" y="4"/>
                  </a:moveTo>
                  <a:lnTo>
                    <a:pt x="2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 name="Google Shape;1282;p56"/>
            <p:cNvSpPr/>
            <p:nvPr/>
          </p:nvSpPr>
          <p:spPr>
            <a:xfrm>
              <a:off x="2276921" y="2253514"/>
              <a:ext cx="394" cy="54"/>
            </a:xfrm>
            <a:custGeom>
              <a:avLst/>
              <a:gdLst/>
              <a:ahLst/>
              <a:cxnLst/>
              <a:rect l="l" t="t" r="r" b="b"/>
              <a:pathLst>
                <a:path w="29" h="4" extrusionOk="0">
                  <a:moveTo>
                    <a:pt x="1" y="4"/>
                  </a:moveTo>
                  <a:lnTo>
                    <a:pt x="2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 name="Google Shape;1283;p56"/>
            <p:cNvSpPr/>
            <p:nvPr/>
          </p:nvSpPr>
          <p:spPr>
            <a:xfrm>
              <a:off x="2277776" y="2253419"/>
              <a:ext cx="299" cy="54"/>
            </a:xfrm>
            <a:custGeom>
              <a:avLst/>
              <a:gdLst/>
              <a:ahLst/>
              <a:cxnLst/>
              <a:rect l="l" t="t" r="r" b="b"/>
              <a:pathLst>
                <a:path w="22" h="4" extrusionOk="0">
                  <a:moveTo>
                    <a:pt x="1" y="4"/>
                  </a:moveTo>
                  <a:lnTo>
                    <a:pt x="2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 name="Google Shape;1284;p56"/>
            <p:cNvSpPr/>
            <p:nvPr/>
          </p:nvSpPr>
          <p:spPr>
            <a:xfrm>
              <a:off x="2276595" y="2253609"/>
              <a:ext cx="299" cy="14"/>
            </a:xfrm>
            <a:custGeom>
              <a:avLst/>
              <a:gdLst/>
              <a:ahLst/>
              <a:cxnLst/>
              <a:rect l="l" t="t" r="r" b="b"/>
              <a:pathLst>
                <a:path w="22" h="1" extrusionOk="0">
                  <a:moveTo>
                    <a:pt x="0" y="0"/>
                  </a:moveTo>
                  <a:lnTo>
                    <a:pt x="2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 name="Google Shape;1285;p56"/>
            <p:cNvSpPr/>
            <p:nvPr/>
          </p:nvSpPr>
          <p:spPr>
            <a:xfrm>
              <a:off x="2275644" y="2253555"/>
              <a:ext cx="14" cy="14"/>
            </a:xfrm>
            <a:custGeom>
              <a:avLst/>
              <a:gdLst/>
              <a:ahLst/>
              <a:cxnLst/>
              <a:rect l="l" t="t" r="r" b="b"/>
              <a:pathLst>
                <a:path w="1" h="1" extrusionOk="0">
                  <a:moveTo>
                    <a:pt x="0" y="1"/>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 name="Google Shape;1286;p56"/>
            <p:cNvSpPr/>
            <p:nvPr/>
          </p:nvSpPr>
          <p:spPr>
            <a:xfrm>
              <a:off x="2252019" y="2279556"/>
              <a:ext cx="149" cy="353"/>
            </a:xfrm>
            <a:custGeom>
              <a:avLst/>
              <a:gdLst/>
              <a:ahLst/>
              <a:cxnLst/>
              <a:rect l="l" t="t" r="r" b="b"/>
              <a:pathLst>
                <a:path w="11" h="26" extrusionOk="0">
                  <a:moveTo>
                    <a:pt x="11" y="1"/>
                  </a:moveTo>
                  <a:lnTo>
                    <a:pt x="0" y="25"/>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 name="Google Shape;1287;p56"/>
            <p:cNvSpPr/>
            <p:nvPr/>
          </p:nvSpPr>
          <p:spPr>
            <a:xfrm>
              <a:off x="2252155" y="2275999"/>
              <a:ext cx="1589" cy="3476"/>
            </a:xfrm>
            <a:custGeom>
              <a:avLst/>
              <a:gdLst/>
              <a:ahLst/>
              <a:cxnLst/>
              <a:rect l="l" t="t" r="r" b="b"/>
              <a:pathLst>
                <a:path w="117" h="256" extrusionOk="0">
                  <a:moveTo>
                    <a:pt x="116" y="0"/>
                  </a:moveTo>
                  <a:lnTo>
                    <a:pt x="116" y="0"/>
                  </a:lnTo>
                  <a:cubicBezTo>
                    <a:pt x="71" y="95"/>
                    <a:pt x="25" y="203"/>
                    <a:pt x="1" y="256"/>
                  </a:cubicBezTo>
                  <a:cubicBezTo>
                    <a:pt x="25" y="203"/>
                    <a:pt x="74" y="95"/>
                    <a:pt x="1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 name="Google Shape;1288;p56"/>
            <p:cNvSpPr/>
            <p:nvPr/>
          </p:nvSpPr>
          <p:spPr>
            <a:xfrm>
              <a:off x="2256867" y="2263589"/>
              <a:ext cx="1589" cy="1494"/>
            </a:xfrm>
            <a:custGeom>
              <a:avLst/>
              <a:gdLst/>
              <a:ahLst/>
              <a:cxnLst/>
              <a:rect l="l" t="t" r="r" b="b"/>
              <a:pathLst>
                <a:path w="117" h="110" extrusionOk="0">
                  <a:moveTo>
                    <a:pt x="116" y="109"/>
                  </a:moveTo>
                  <a:cubicBezTo>
                    <a:pt x="74" y="74"/>
                    <a:pt x="36" y="39"/>
                    <a:pt x="0" y="1"/>
                  </a:cubicBezTo>
                  <a:cubicBezTo>
                    <a:pt x="36" y="39"/>
                    <a:pt x="74" y="74"/>
                    <a:pt x="116" y="10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 name="Google Shape;1289;p56"/>
            <p:cNvSpPr/>
            <p:nvPr/>
          </p:nvSpPr>
          <p:spPr>
            <a:xfrm>
              <a:off x="2136461" y="2088588"/>
              <a:ext cx="84819" cy="89883"/>
            </a:xfrm>
            <a:custGeom>
              <a:avLst/>
              <a:gdLst/>
              <a:ahLst/>
              <a:cxnLst/>
              <a:rect l="l" t="t" r="r" b="b"/>
              <a:pathLst>
                <a:path w="6247" h="6620" extrusionOk="0">
                  <a:moveTo>
                    <a:pt x="1218" y="0"/>
                  </a:moveTo>
                  <a:cubicBezTo>
                    <a:pt x="955" y="0"/>
                    <a:pt x="738" y="3"/>
                    <a:pt x="663" y="10"/>
                  </a:cubicBezTo>
                  <a:lnTo>
                    <a:pt x="638" y="10"/>
                  </a:lnTo>
                  <a:lnTo>
                    <a:pt x="628" y="14"/>
                  </a:lnTo>
                  <a:lnTo>
                    <a:pt x="624" y="14"/>
                  </a:lnTo>
                  <a:lnTo>
                    <a:pt x="607" y="21"/>
                  </a:lnTo>
                  <a:lnTo>
                    <a:pt x="603" y="21"/>
                  </a:lnTo>
                  <a:lnTo>
                    <a:pt x="582" y="31"/>
                  </a:lnTo>
                  <a:lnTo>
                    <a:pt x="579" y="35"/>
                  </a:lnTo>
                  <a:lnTo>
                    <a:pt x="550" y="49"/>
                  </a:lnTo>
                  <a:lnTo>
                    <a:pt x="543" y="52"/>
                  </a:lnTo>
                  <a:lnTo>
                    <a:pt x="512" y="70"/>
                  </a:lnTo>
                  <a:lnTo>
                    <a:pt x="505" y="73"/>
                  </a:lnTo>
                  <a:lnTo>
                    <a:pt x="463" y="101"/>
                  </a:lnTo>
                  <a:lnTo>
                    <a:pt x="459" y="105"/>
                  </a:lnTo>
                  <a:lnTo>
                    <a:pt x="414" y="133"/>
                  </a:lnTo>
                  <a:lnTo>
                    <a:pt x="407" y="136"/>
                  </a:lnTo>
                  <a:cubicBezTo>
                    <a:pt x="505" y="469"/>
                    <a:pt x="747" y="969"/>
                    <a:pt x="841" y="1165"/>
                  </a:cubicBezTo>
                  <a:lnTo>
                    <a:pt x="869" y="1225"/>
                  </a:lnTo>
                  <a:cubicBezTo>
                    <a:pt x="922" y="1330"/>
                    <a:pt x="887" y="1428"/>
                    <a:pt x="852" y="1529"/>
                  </a:cubicBezTo>
                  <a:cubicBezTo>
                    <a:pt x="813" y="1624"/>
                    <a:pt x="792" y="1725"/>
                    <a:pt x="789" y="1827"/>
                  </a:cubicBezTo>
                  <a:cubicBezTo>
                    <a:pt x="789" y="1960"/>
                    <a:pt x="869" y="2167"/>
                    <a:pt x="946" y="2363"/>
                  </a:cubicBezTo>
                  <a:cubicBezTo>
                    <a:pt x="1027" y="2573"/>
                    <a:pt x="1111" y="2790"/>
                    <a:pt x="1128" y="2968"/>
                  </a:cubicBezTo>
                  <a:cubicBezTo>
                    <a:pt x="1160" y="3311"/>
                    <a:pt x="967" y="3532"/>
                    <a:pt x="782" y="3745"/>
                  </a:cubicBezTo>
                  <a:lnTo>
                    <a:pt x="726" y="3812"/>
                  </a:lnTo>
                  <a:cubicBezTo>
                    <a:pt x="533" y="4032"/>
                    <a:pt x="344" y="4533"/>
                    <a:pt x="344" y="4817"/>
                  </a:cubicBezTo>
                  <a:cubicBezTo>
                    <a:pt x="344" y="5020"/>
                    <a:pt x="239" y="5212"/>
                    <a:pt x="155" y="5363"/>
                  </a:cubicBezTo>
                  <a:cubicBezTo>
                    <a:pt x="109" y="5450"/>
                    <a:pt x="57" y="5541"/>
                    <a:pt x="60" y="5580"/>
                  </a:cubicBezTo>
                  <a:cubicBezTo>
                    <a:pt x="67" y="5713"/>
                    <a:pt x="32" y="6056"/>
                    <a:pt x="1" y="6252"/>
                  </a:cubicBezTo>
                  <a:lnTo>
                    <a:pt x="46" y="6242"/>
                  </a:lnTo>
                  <a:cubicBezTo>
                    <a:pt x="95" y="6154"/>
                    <a:pt x="186" y="6098"/>
                    <a:pt x="284" y="6094"/>
                  </a:cubicBezTo>
                  <a:cubicBezTo>
                    <a:pt x="354" y="6094"/>
                    <a:pt x="414" y="6136"/>
                    <a:pt x="438" y="6199"/>
                  </a:cubicBezTo>
                  <a:cubicBezTo>
                    <a:pt x="442" y="6210"/>
                    <a:pt x="445" y="6217"/>
                    <a:pt x="452" y="6224"/>
                  </a:cubicBezTo>
                  <a:cubicBezTo>
                    <a:pt x="470" y="6221"/>
                    <a:pt x="487" y="6217"/>
                    <a:pt x="505" y="6210"/>
                  </a:cubicBezTo>
                  <a:cubicBezTo>
                    <a:pt x="604" y="6167"/>
                    <a:pt x="696" y="6146"/>
                    <a:pt x="784" y="6146"/>
                  </a:cubicBezTo>
                  <a:cubicBezTo>
                    <a:pt x="890" y="6146"/>
                    <a:pt x="990" y="6178"/>
                    <a:pt x="1086" y="6242"/>
                  </a:cubicBezTo>
                  <a:cubicBezTo>
                    <a:pt x="1244" y="6347"/>
                    <a:pt x="1373" y="6368"/>
                    <a:pt x="1541" y="6368"/>
                  </a:cubicBezTo>
                  <a:lnTo>
                    <a:pt x="3456" y="6368"/>
                  </a:lnTo>
                  <a:lnTo>
                    <a:pt x="3645" y="6557"/>
                  </a:lnTo>
                  <a:lnTo>
                    <a:pt x="4573" y="6557"/>
                  </a:lnTo>
                  <a:lnTo>
                    <a:pt x="4622" y="6560"/>
                  </a:lnTo>
                  <a:lnTo>
                    <a:pt x="4629" y="6560"/>
                  </a:lnTo>
                  <a:lnTo>
                    <a:pt x="4678" y="6564"/>
                  </a:lnTo>
                  <a:lnTo>
                    <a:pt x="4692" y="6564"/>
                  </a:lnTo>
                  <a:lnTo>
                    <a:pt x="4734" y="6567"/>
                  </a:lnTo>
                  <a:lnTo>
                    <a:pt x="4745" y="6567"/>
                  </a:lnTo>
                  <a:lnTo>
                    <a:pt x="4780" y="6574"/>
                  </a:lnTo>
                  <a:lnTo>
                    <a:pt x="4787" y="6574"/>
                  </a:lnTo>
                  <a:cubicBezTo>
                    <a:pt x="4797" y="6578"/>
                    <a:pt x="4811" y="6578"/>
                    <a:pt x="4818" y="6581"/>
                  </a:cubicBezTo>
                  <a:lnTo>
                    <a:pt x="4825" y="6581"/>
                  </a:lnTo>
                  <a:cubicBezTo>
                    <a:pt x="4836" y="6585"/>
                    <a:pt x="4843" y="6588"/>
                    <a:pt x="4853" y="6592"/>
                  </a:cubicBezTo>
                  <a:cubicBezTo>
                    <a:pt x="4892" y="6611"/>
                    <a:pt x="4963" y="6619"/>
                    <a:pt x="5046" y="6619"/>
                  </a:cubicBezTo>
                  <a:cubicBezTo>
                    <a:pt x="5246" y="6619"/>
                    <a:pt x="5522" y="6574"/>
                    <a:pt x="5648" y="6532"/>
                  </a:cubicBezTo>
                  <a:cubicBezTo>
                    <a:pt x="5662" y="6529"/>
                    <a:pt x="5683" y="6522"/>
                    <a:pt x="5707" y="6518"/>
                  </a:cubicBezTo>
                  <a:lnTo>
                    <a:pt x="5130" y="5709"/>
                  </a:lnTo>
                  <a:lnTo>
                    <a:pt x="5130" y="5688"/>
                  </a:lnTo>
                  <a:lnTo>
                    <a:pt x="5186" y="3801"/>
                  </a:lnTo>
                  <a:lnTo>
                    <a:pt x="6036" y="3829"/>
                  </a:lnTo>
                  <a:lnTo>
                    <a:pt x="6138" y="3728"/>
                  </a:lnTo>
                  <a:lnTo>
                    <a:pt x="6246" y="2716"/>
                  </a:lnTo>
                  <a:lnTo>
                    <a:pt x="6218" y="2716"/>
                  </a:lnTo>
                  <a:cubicBezTo>
                    <a:pt x="6211" y="2720"/>
                    <a:pt x="6201" y="2723"/>
                    <a:pt x="6194" y="2727"/>
                  </a:cubicBezTo>
                  <a:cubicBezTo>
                    <a:pt x="6088" y="2772"/>
                    <a:pt x="5992" y="2783"/>
                    <a:pt x="5897" y="2783"/>
                  </a:cubicBezTo>
                  <a:cubicBezTo>
                    <a:pt x="5859" y="2783"/>
                    <a:pt x="5822" y="2781"/>
                    <a:pt x="5784" y="2779"/>
                  </a:cubicBezTo>
                  <a:lnTo>
                    <a:pt x="5683" y="2779"/>
                  </a:lnTo>
                  <a:cubicBezTo>
                    <a:pt x="5630" y="2783"/>
                    <a:pt x="5581" y="2811"/>
                    <a:pt x="5546" y="2853"/>
                  </a:cubicBezTo>
                  <a:cubicBezTo>
                    <a:pt x="5517" y="2885"/>
                    <a:pt x="5475" y="2928"/>
                    <a:pt x="5412" y="2928"/>
                  </a:cubicBezTo>
                  <a:cubicBezTo>
                    <a:pt x="5400" y="2928"/>
                    <a:pt x="5388" y="2926"/>
                    <a:pt x="5375" y="2923"/>
                  </a:cubicBezTo>
                  <a:cubicBezTo>
                    <a:pt x="5228" y="2888"/>
                    <a:pt x="5280" y="2636"/>
                    <a:pt x="5319" y="2454"/>
                  </a:cubicBezTo>
                  <a:cubicBezTo>
                    <a:pt x="5322" y="2436"/>
                    <a:pt x="5326" y="2422"/>
                    <a:pt x="5329" y="2412"/>
                  </a:cubicBezTo>
                  <a:cubicBezTo>
                    <a:pt x="5343" y="2331"/>
                    <a:pt x="5207" y="2135"/>
                    <a:pt x="5084" y="2037"/>
                  </a:cubicBezTo>
                  <a:cubicBezTo>
                    <a:pt x="4990" y="1963"/>
                    <a:pt x="5025" y="1788"/>
                    <a:pt x="5095" y="1512"/>
                  </a:cubicBezTo>
                  <a:cubicBezTo>
                    <a:pt x="5119" y="1424"/>
                    <a:pt x="5151" y="1288"/>
                    <a:pt x="5147" y="1249"/>
                  </a:cubicBezTo>
                  <a:cubicBezTo>
                    <a:pt x="5060" y="1151"/>
                    <a:pt x="5039" y="938"/>
                    <a:pt x="5035" y="801"/>
                  </a:cubicBezTo>
                  <a:lnTo>
                    <a:pt x="5035" y="773"/>
                  </a:lnTo>
                  <a:cubicBezTo>
                    <a:pt x="5035" y="763"/>
                    <a:pt x="5035" y="752"/>
                    <a:pt x="5032" y="742"/>
                  </a:cubicBezTo>
                  <a:cubicBezTo>
                    <a:pt x="5004" y="742"/>
                    <a:pt x="4972" y="742"/>
                    <a:pt x="4941" y="749"/>
                  </a:cubicBezTo>
                  <a:cubicBezTo>
                    <a:pt x="4874" y="759"/>
                    <a:pt x="4808" y="766"/>
                    <a:pt x="4738" y="766"/>
                  </a:cubicBezTo>
                  <a:cubicBezTo>
                    <a:pt x="4534" y="766"/>
                    <a:pt x="4454" y="689"/>
                    <a:pt x="4426" y="637"/>
                  </a:cubicBezTo>
                  <a:cubicBezTo>
                    <a:pt x="4371" y="624"/>
                    <a:pt x="4287" y="611"/>
                    <a:pt x="4209" y="611"/>
                  </a:cubicBezTo>
                  <a:cubicBezTo>
                    <a:pt x="4154" y="611"/>
                    <a:pt x="4102" y="618"/>
                    <a:pt x="4065" y="637"/>
                  </a:cubicBezTo>
                  <a:cubicBezTo>
                    <a:pt x="4016" y="661"/>
                    <a:pt x="3985" y="798"/>
                    <a:pt x="3967" y="892"/>
                  </a:cubicBezTo>
                  <a:cubicBezTo>
                    <a:pt x="3943" y="1001"/>
                    <a:pt x="3929" y="1081"/>
                    <a:pt x="3873" y="1116"/>
                  </a:cubicBezTo>
                  <a:cubicBezTo>
                    <a:pt x="3858" y="1124"/>
                    <a:pt x="3841" y="1130"/>
                    <a:pt x="3822" y="1130"/>
                  </a:cubicBezTo>
                  <a:cubicBezTo>
                    <a:pt x="3815" y="1130"/>
                    <a:pt x="3807" y="1129"/>
                    <a:pt x="3799" y="1127"/>
                  </a:cubicBezTo>
                  <a:cubicBezTo>
                    <a:pt x="3787" y="1124"/>
                    <a:pt x="3770" y="1122"/>
                    <a:pt x="3748" y="1122"/>
                  </a:cubicBezTo>
                  <a:cubicBezTo>
                    <a:pt x="3640" y="1122"/>
                    <a:pt x="3422" y="1157"/>
                    <a:pt x="3204" y="1221"/>
                  </a:cubicBezTo>
                  <a:cubicBezTo>
                    <a:pt x="3151" y="1237"/>
                    <a:pt x="3104" y="1245"/>
                    <a:pt x="3061" y="1245"/>
                  </a:cubicBezTo>
                  <a:cubicBezTo>
                    <a:pt x="2850" y="1245"/>
                    <a:pt x="2755" y="1065"/>
                    <a:pt x="2665" y="847"/>
                  </a:cubicBezTo>
                  <a:cubicBezTo>
                    <a:pt x="2637" y="766"/>
                    <a:pt x="2584" y="696"/>
                    <a:pt x="2521" y="647"/>
                  </a:cubicBezTo>
                  <a:cubicBezTo>
                    <a:pt x="2451" y="588"/>
                    <a:pt x="2409" y="539"/>
                    <a:pt x="2441" y="392"/>
                  </a:cubicBezTo>
                  <a:cubicBezTo>
                    <a:pt x="2476" y="248"/>
                    <a:pt x="2402" y="80"/>
                    <a:pt x="2371" y="10"/>
                  </a:cubicBezTo>
                  <a:lnTo>
                    <a:pt x="2364" y="10"/>
                  </a:lnTo>
                  <a:cubicBezTo>
                    <a:pt x="2091" y="6"/>
                    <a:pt x="1606" y="0"/>
                    <a:pt x="121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 name="Google Shape;1290;p56"/>
            <p:cNvSpPr/>
            <p:nvPr/>
          </p:nvSpPr>
          <p:spPr>
            <a:xfrm>
              <a:off x="2193595" y="2177277"/>
              <a:ext cx="353" cy="14"/>
            </a:xfrm>
            <a:custGeom>
              <a:avLst/>
              <a:gdLst/>
              <a:ahLst/>
              <a:cxnLst/>
              <a:rect l="l" t="t" r="r" b="b"/>
              <a:pathLst>
                <a:path w="26" h="1" extrusionOk="0">
                  <a:moveTo>
                    <a:pt x="25"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 name="Google Shape;1291;p56"/>
            <p:cNvSpPr/>
            <p:nvPr/>
          </p:nvSpPr>
          <p:spPr>
            <a:xfrm>
              <a:off x="2185897" y="2177697"/>
              <a:ext cx="394" cy="14"/>
            </a:xfrm>
            <a:custGeom>
              <a:avLst/>
              <a:gdLst/>
              <a:ahLst/>
              <a:cxnLst/>
              <a:rect l="l" t="t" r="r" b="b"/>
              <a:pathLst>
                <a:path w="29" h="1" extrusionOk="0">
                  <a:moveTo>
                    <a:pt x="29" y="1"/>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 name="Google Shape;1292;p56"/>
            <p:cNvSpPr/>
            <p:nvPr/>
          </p:nvSpPr>
          <p:spPr>
            <a:xfrm>
              <a:off x="2200113" y="2177372"/>
              <a:ext cx="625" cy="109"/>
            </a:xfrm>
            <a:custGeom>
              <a:avLst/>
              <a:gdLst/>
              <a:ahLst/>
              <a:cxnLst/>
              <a:rect l="l" t="t" r="r" b="b"/>
              <a:pathLst>
                <a:path w="46" h="8" extrusionOk="0">
                  <a:moveTo>
                    <a:pt x="46" y="7"/>
                  </a:move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 name="Google Shape;1293;p56"/>
            <p:cNvSpPr/>
            <p:nvPr/>
          </p:nvSpPr>
          <p:spPr>
            <a:xfrm>
              <a:off x="2192889" y="2177317"/>
              <a:ext cx="394" cy="14"/>
            </a:xfrm>
            <a:custGeom>
              <a:avLst/>
              <a:gdLst/>
              <a:ahLst/>
              <a:cxnLst/>
              <a:rect l="l" t="t" r="r" b="b"/>
              <a:pathLst>
                <a:path w="29" h="1" extrusionOk="0">
                  <a:moveTo>
                    <a:pt x="28" y="1"/>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 name="Google Shape;1294;p56"/>
            <p:cNvSpPr/>
            <p:nvPr/>
          </p:nvSpPr>
          <p:spPr>
            <a:xfrm>
              <a:off x="2197492" y="2177277"/>
              <a:ext cx="774" cy="14"/>
            </a:xfrm>
            <a:custGeom>
              <a:avLst/>
              <a:gdLst/>
              <a:ahLst/>
              <a:cxnLst/>
              <a:rect l="l" t="t" r="r" b="b"/>
              <a:pathLst>
                <a:path w="57" h="1" extrusionOk="0">
                  <a:moveTo>
                    <a:pt x="57"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 name="Google Shape;1295;p56"/>
            <p:cNvSpPr/>
            <p:nvPr/>
          </p:nvSpPr>
          <p:spPr>
            <a:xfrm>
              <a:off x="2198497" y="2177277"/>
              <a:ext cx="679" cy="54"/>
            </a:xfrm>
            <a:custGeom>
              <a:avLst/>
              <a:gdLst/>
              <a:ahLst/>
              <a:cxnLst/>
              <a:rect l="l" t="t" r="r" b="b"/>
              <a:pathLst>
                <a:path w="50" h="4" extrusionOk="0">
                  <a:moveTo>
                    <a:pt x="49" y="4"/>
                  </a:move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 name="Google Shape;1296;p56"/>
            <p:cNvSpPr/>
            <p:nvPr/>
          </p:nvSpPr>
          <p:spPr>
            <a:xfrm>
              <a:off x="2197261" y="2177222"/>
              <a:ext cx="14" cy="14"/>
            </a:xfrm>
            <a:custGeom>
              <a:avLst/>
              <a:gdLst/>
              <a:ahLst/>
              <a:cxnLst/>
              <a:rect l="l" t="t" r="r" b="b"/>
              <a:pathLst>
                <a:path w="1" h="1" extrusionOk="0">
                  <a:moveTo>
                    <a:pt x="0" y="1"/>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 name="Google Shape;1297;p56"/>
            <p:cNvSpPr/>
            <p:nvPr/>
          </p:nvSpPr>
          <p:spPr>
            <a:xfrm>
              <a:off x="2195401" y="2177277"/>
              <a:ext cx="14" cy="14"/>
            </a:xfrm>
            <a:custGeom>
              <a:avLst/>
              <a:gdLst/>
              <a:ahLst/>
              <a:cxnLst/>
              <a:rect l="l" t="t" r="r" b="b"/>
              <a:pathLst>
                <a:path w="1" h="1" extrusionOk="0">
                  <a:moveTo>
                    <a:pt x="1" y="0"/>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 name="Google Shape;1298;p56"/>
            <p:cNvSpPr/>
            <p:nvPr/>
          </p:nvSpPr>
          <p:spPr>
            <a:xfrm>
              <a:off x="2136421" y="2173421"/>
              <a:ext cx="679" cy="149"/>
            </a:xfrm>
            <a:custGeom>
              <a:avLst/>
              <a:gdLst/>
              <a:ahLst/>
              <a:cxnLst/>
              <a:rect l="l" t="t" r="r" b="b"/>
              <a:pathLst>
                <a:path w="50" h="11" extrusionOk="0">
                  <a:moveTo>
                    <a:pt x="0" y="11"/>
                  </a:moveTo>
                  <a:lnTo>
                    <a:pt x="4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 name="Google Shape;1299;p56"/>
            <p:cNvSpPr/>
            <p:nvPr/>
          </p:nvSpPr>
          <p:spPr>
            <a:xfrm>
              <a:off x="2199257" y="2177317"/>
              <a:ext cx="679" cy="68"/>
            </a:xfrm>
            <a:custGeom>
              <a:avLst/>
              <a:gdLst/>
              <a:ahLst/>
              <a:cxnLst/>
              <a:rect l="l" t="t" r="r" b="b"/>
              <a:pathLst>
                <a:path w="50" h="5" extrusionOk="0">
                  <a:moveTo>
                    <a:pt x="49" y="4"/>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 name="Google Shape;1300;p56"/>
            <p:cNvSpPr/>
            <p:nvPr/>
          </p:nvSpPr>
          <p:spPr>
            <a:xfrm>
              <a:off x="2187852" y="2177562"/>
              <a:ext cx="394" cy="14"/>
            </a:xfrm>
            <a:custGeom>
              <a:avLst/>
              <a:gdLst/>
              <a:ahLst/>
              <a:cxnLst/>
              <a:rect l="l" t="t" r="r" b="b"/>
              <a:pathLst>
                <a:path w="29" h="1" extrusionOk="0">
                  <a:moveTo>
                    <a:pt x="28" y="0"/>
                  </a:move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 name="Google Shape;1301;p56"/>
            <p:cNvSpPr/>
            <p:nvPr/>
          </p:nvSpPr>
          <p:spPr>
            <a:xfrm>
              <a:off x="2187323" y="2177602"/>
              <a:ext cx="299" cy="14"/>
            </a:xfrm>
            <a:custGeom>
              <a:avLst/>
              <a:gdLst/>
              <a:ahLst/>
              <a:cxnLst/>
              <a:rect l="l" t="t" r="r" b="b"/>
              <a:pathLst>
                <a:path w="22" h="1" extrusionOk="0">
                  <a:moveTo>
                    <a:pt x="22" y="1"/>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 name="Google Shape;1302;p56"/>
            <p:cNvSpPr/>
            <p:nvPr/>
          </p:nvSpPr>
          <p:spPr>
            <a:xfrm>
              <a:off x="2186847" y="2177602"/>
              <a:ext cx="258" cy="14"/>
            </a:xfrm>
            <a:custGeom>
              <a:avLst/>
              <a:gdLst/>
              <a:ahLst/>
              <a:cxnLst/>
              <a:rect l="l" t="t" r="r" b="b"/>
              <a:pathLst>
                <a:path w="19" h="1" extrusionOk="0">
                  <a:moveTo>
                    <a:pt x="18" y="1"/>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 name="Google Shape;1303;p56"/>
            <p:cNvSpPr/>
            <p:nvPr/>
          </p:nvSpPr>
          <p:spPr>
            <a:xfrm>
              <a:off x="2200832" y="2177467"/>
              <a:ext cx="475" cy="109"/>
            </a:xfrm>
            <a:custGeom>
              <a:avLst/>
              <a:gdLst/>
              <a:ahLst/>
              <a:cxnLst/>
              <a:rect l="l" t="t" r="r" b="b"/>
              <a:pathLst>
                <a:path w="35" h="8" extrusionOk="0">
                  <a:moveTo>
                    <a:pt x="35" y="7"/>
                  </a:move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 name="Google Shape;1304;p56"/>
            <p:cNvSpPr/>
            <p:nvPr/>
          </p:nvSpPr>
          <p:spPr>
            <a:xfrm>
              <a:off x="2186372" y="2177657"/>
              <a:ext cx="353" cy="14"/>
            </a:xfrm>
            <a:custGeom>
              <a:avLst/>
              <a:gdLst/>
              <a:ahLst/>
              <a:cxnLst/>
              <a:rect l="l" t="t" r="r" b="b"/>
              <a:pathLst>
                <a:path w="26" h="1" extrusionOk="0">
                  <a:moveTo>
                    <a:pt x="25"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 name="Google Shape;1305;p56"/>
            <p:cNvSpPr/>
            <p:nvPr/>
          </p:nvSpPr>
          <p:spPr>
            <a:xfrm>
              <a:off x="2192075" y="2177317"/>
              <a:ext cx="489" cy="14"/>
            </a:xfrm>
            <a:custGeom>
              <a:avLst/>
              <a:gdLst/>
              <a:ahLst/>
              <a:cxnLst/>
              <a:rect l="l" t="t" r="r" b="b"/>
              <a:pathLst>
                <a:path w="36" h="1" extrusionOk="0">
                  <a:moveTo>
                    <a:pt x="36" y="1"/>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 name="Google Shape;1306;p56"/>
            <p:cNvSpPr/>
            <p:nvPr/>
          </p:nvSpPr>
          <p:spPr>
            <a:xfrm>
              <a:off x="2191219" y="2177372"/>
              <a:ext cx="394" cy="14"/>
            </a:xfrm>
            <a:custGeom>
              <a:avLst/>
              <a:gdLst/>
              <a:ahLst/>
              <a:cxnLst/>
              <a:rect l="l" t="t" r="r" b="b"/>
              <a:pathLst>
                <a:path w="29" h="1" extrusionOk="0">
                  <a:moveTo>
                    <a:pt x="29"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 name="Google Shape;1307;p56"/>
            <p:cNvSpPr/>
            <p:nvPr/>
          </p:nvSpPr>
          <p:spPr>
            <a:xfrm>
              <a:off x="2190513" y="2177412"/>
              <a:ext cx="394" cy="14"/>
            </a:xfrm>
            <a:custGeom>
              <a:avLst/>
              <a:gdLst/>
              <a:ahLst/>
              <a:cxnLst/>
              <a:rect l="l" t="t" r="r" b="b"/>
              <a:pathLst>
                <a:path w="29" h="1" extrusionOk="0">
                  <a:moveTo>
                    <a:pt x="28" y="1"/>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 name="Google Shape;1308;p56"/>
            <p:cNvSpPr/>
            <p:nvPr/>
          </p:nvSpPr>
          <p:spPr>
            <a:xfrm>
              <a:off x="2189223" y="2177467"/>
              <a:ext cx="353" cy="14"/>
            </a:xfrm>
            <a:custGeom>
              <a:avLst/>
              <a:gdLst/>
              <a:ahLst/>
              <a:cxnLst/>
              <a:rect l="l" t="t" r="r" b="b"/>
              <a:pathLst>
                <a:path w="26" h="1" extrusionOk="0">
                  <a:moveTo>
                    <a:pt x="25"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 name="Google Shape;1309;p56"/>
            <p:cNvSpPr/>
            <p:nvPr/>
          </p:nvSpPr>
          <p:spPr>
            <a:xfrm>
              <a:off x="2188558" y="2177507"/>
              <a:ext cx="394" cy="14"/>
            </a:xfrm>
            <a:custGeom>
              <a:avLst/>
              <a:gdLst/>
              <a:ahLst/>
              <a:cxnLst/>
              <a:rect l="l" t="t" r="r" b="b"/>
              <a:pathLst>
                <a:path w="29" h="1" extrusionOk="0">
                  <a:moveTo>
                    <a:pt x="29" y="1"/>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 name="Google Shape;1310;p56"/>
            <p:cNvSpPr/>
            <p:nvPr/>
          </p:nvSpPr>
          <p:spPr>
            <a:xfrm>
              <a:off x="2189889" y="2177412"/>
              <a:ext cx="394" cy="14"/>
            </a:xfrm>
            <a:custGeom>
              <a:avLst/>
              <a:gdLst/>
              <a:ahLst/>
              <a:cxnLst/>
              <a:rect l="l" t="t" r="r" b="b"/>
              <a:pathLst>
                <a:path w="29" h="1" extrusionOk="0">
                  <a:moveTo>
                    <a:pt x="29" y="1"/>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 name="Google Shape;1311;p56"/>
            <p:cNvSpPr/>
            <p:nvPr/>
          </p:nvSpPr>
          <p:spPr>
            <a:xfrm>
              <a:off x="2194695" y="2177277"/>
              <a:ext cx="14" cy="14"/>
            </a:xfrm>
            <a:custGeom>
              <a:avLst/>
              <a:gdLst/>
              <a:ahLst/>
              <a:cxnLst/>
              <a:rect l="l" t="t" r="r" b="b"/>
              <a:pathLst>
                <a:path w="1" h="1" extrusionOk="0">
                  <a:moveTo>
                    <a:pt x="0" y="0"/>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 name="Google Shape;1312;p56"/>
            <p:cNvSpPr/>
            <p:nvPr/>
          </p:nvSpPr>
          <p:spPr>
            <a:xfrm>
              <a:off x="2195971" y="2177222"/>
              <a:ext cx="14" cy="14"/>
            </a:xfrm>
            <a:custGeom>
              <a:avLst/>
              <a:gdLst/>
              <a:ahLst/>
              <a:cxnLst/>
              <a:rect l="l" t="t" r="r" b="b"/>
              <a:pathLst>
                <a:path w="1" h="1" extrusionOk="0">
                  <a:moveTo>
                    <a:pt x="1" y="1"/>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 name="Google Shape;1313;p56"/>
            <p:cNvSpPr/>
            <p:nvPr/>
          </p:nvSpPr>
          <p:spPr>
            <a:xfrm>
              <a:off x="2201973" y="2177697"/>
              <a:ext cx="339" cy="163"/>
            </a:xfrm>
            <a:custGeom>
              <a:avLst/>
              <a:gdLst/>
              <a:ahLst/>
              <a:cxnLst/>
              <a:rect l="l" t="t" r="r" b="b"/>
              <a:pathLst>
                <a:path w="25" h="12" extrusionOk="0">
                  <a:moveTo>
                    <a:pt x="25" y="11"/>
                  </a:moveTo>
                  <a:cubicBezTo>
                    <a:pt x="18" y="8"/>
                    <a:pt x="7" y="4"/>
                    <a:pt x="0" y="1"/>
                  </a:cubicBezTo>
                  <a:cubicBezTo>
                    <a:pt x="7" y="4"/>
                    <a:pt x="18" y="8"/>
                    <a:pt x="25"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 name="Google Shape;1314;p56"/>
            <p:cNvSpPr/>
            <p:nvPr/>
          </p:nvSpPr>
          <p:spPr>
            <a:xfrm>
              <a:off x="2201402" y="2177562"/>
              <a:ext cx="489" cy="109"/>
            </a:xfrm>
            <a:custGeom>
              <a:avLst/>
              <a:gdLst/>
              <a:ahLst/>
              <a:cxnLst/>
              <a:rect l="l" t="t" r="r" b="b"/>
              <a:pathLst>
                <a:path w="36" h="8" extrusionOk="0">
                  <a:moveTo>
                    <a:pt x="35" y="7"/>
                  </a:moveTo>
                  <a:cubicBezTo>
                    <a:pt x="25" y="7"/>
                    <a:pt x="14" y="4"/>
                    <a:pt x="0" y="0"/>
                  </a:cubicBezTo>
                  <a:cubicBezTo>
                    <a:pt x="14" y="4"/>
                    <a:pt x="25" y="7"/>
                    <a:pt x="35" y="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 name="Google Shape;1315;p56"/>
            <p:cNvSpPr/>
            <p:nvPr/>
          </p:nvSpPr>
          <p:spPr>
            <a:xfrm>
              <a:off x="2207865" y="2106307"/>
              <a:ext cx="83624" cy="72463"/>
            </a:xfrm>
            <a:custGeom>
              <a:avLst/>
              <a:gdLst/>
              <a:ahLst/>
              <a:cxnLst/>
              <a:rect l="l" t="t" r="r" b="b"/>
              <a:pathLst>
                <a:path w="6159" h="5337" extrusionOk="0">
                  <a:moveTo>
                    <a:pt x="4380" y="0"/>
                  </a:moveTo>
                  <a:cubicBezTo>
                    <a:pt x="4366" y="7"/>
                    <a:pt x="4352" y="14"/>
                    <a:pt x="4334" y="21"/>
                  </a:cubicBezTo>
                  <a:lnTo>
                    <a:pt x="4327" y="25"/>
                  </a:lnTo>
                  <a:cubicBezTo>
                    <a:pt x="4310" y="32"/>
                    <a:pt x="4296" y="39"/>
                    <a:pt x="4278" y="42"/>
                  </a:cubicBezTo>
                  <a:lnTo>
                    <a:pt x="4264" y="46"/>
                  </a:lnTo>
                  <a:cubicBezTo>
                    <a:pt x="4247" y="53"/>
                    <a:pt x="4229" y="56"/>
                    <a:pt x="4208" y="60"/>
                  </a:cubicBezTo>
                  <a:lnTo>
                    <a:pt x="4194" y="60"/>
                  </a:lnTo>
                  <a:cubicBezTo>
                    <a:pt x="4177" y="63"/>
                    <a:pt x="4156" y="67"/>
                    <a:pt x="4135" y="70"/>
                  </a:cubicBezTo>
                  <a:lnTo>
                    <a:pt x="4121" y="70"/>
                  </a:lnTo>
                  <a:lnTo>
                    <a:pt x="4065" y="74"/>
                  </a:lnTo>
                  <a:lnTo>
                    <a:pt x="4044" y="74"/>
                  </a:lnTo>
                  <a:lnTo>
                    <a:pt x="3981" y="77"/>
                  </a:lnTo>
                  <a:lnTo>
                    <a:pt x="3722" y="77"/>
                  </a:lnTo>
                  <a:cubicBezTo>
                    <a:pt x="3718" y="76"/>
                    <a:pt x="3715" y="76"/>
                    <a:pt x="3712" y="76"/>
                  </a:cubicBezTo>
                  <a:cubicBezTo>
                    <a:pt x="3705" y="76"/>
                    <a:pt x="3698" y="78"/>
                    <a:pt x="3694" y="81"/>
                  </a:cubicBezTo>
                  <a:cubicBezTo>
                    <a:pt x="3687" y="112"/>
                    <a:pt x="3683" y="147"/>
                    <a:pt x="3687" y="179"/>
                  </a:cubicBezTo>
                  <a:cubicBezTo>
                    <a:pt x="3694" y="259"/>
                    <a:pt x="3697" y="361"/>
                    <a:pt x="3616" y="427"/>
                  </a:cubicBezTo>
                  <a:cubicBezTo>
                    <a:pt x="3546" y="480"/>
                    <a:pt x="3515" y="550"/>
                    <a:pt x="3518" y="585"/>
                  </a:cubicBezTo>
                  <a:cubicBezTo>
                    <a:pt x="3518" y="595"/>
                    <a:pt x="3522" y="602"/>
                    <a:pt x="3532" y="606"/>
                  </a:cubicBezTo>
                  <a:cubicBezTo>
                    <a:pt x="3634" y="658"/>
                    <a:pt x="3613" y="830"/>
                    <a:pt x="3574" y="1037"/>
                  </a:cubicBezTo>
                  <a:lnTo>
                    <a:pt x="3567" y="1079"/>
                  </a:lnTo>
                  <a:cubicBezTo>
                    <a:pt x="3557" y="1142"/>
                    <a:pt x="3546" y="1208"/>
                    <a:pt x="3543" y="1271"/>
                  </a:cubicBezTo>
                  <a:cubicBezTo>
                    <a:pt x="3543" y="1348"/>
                    <a:pt x="3504" y="1450"/>
                    <a:pt x="3466" y="1548"/>
                  </a:cubicBezTo>
                  <a:cubicBezTo>
                    <a:pt x="3438" y="1611"/>
                    <a:pt x="3417" y="1670"/>
                    <a:pt x="3406" y="1737"/>
                  </a:cubicBezTo>
                  <a:cubicBezTo>
                    <a:pt x="3445" y="1782"/>
                    <a:pt x="3480" y="1831"/>
                    <a:pt x="3508" y="1887"/>
                  </a:cubicBezTo>
                  <a:cubicBezTo>
                    <a:pt x="3571" y="1989"/>
                    <a:pt x="3655" y="2132"/>
                    <a:pt x="3739" y="2153"/>
                  </a:cubicBezTo>
                  <a:cubicBezTo>
                    <a:pt x="3755" y="2158"/>
                    <a:pt x="3770" y="2160"/>
                    <a:pt x="3784" y="2160"/>
                  </a:cubicBezTo>
                  <a:cubicBezTo>
                    <a:pt x="3848" y="2160"/>
                    <a:pt x="3901" y="2121"/>
                    <a:pt x="3953" y="2087"/>
                  </a:cubicBezTo>
                  <a:cubicBezTo>
                    <a:pt x="3988" y="2055"/>
                    <a:pt x="4033" y="2038"/>
                    <a:pt x="4082" y="2031"/>
                  </a:cubicBezTo>
                  <a:cubicBezTo>
                    <a:pt x="4222" y="2031"/>
                    <a:pt x="4222" y="2248"/>
                    <a:pt x="4222" y="2486"/>
                  </a:cubicBezTo>
                  <a:cubicBezTo>
                    <a:pt x="4226" y="2598"/>
                    <a:pt x="4180" y="2706"/>
                    <a:pt x="4096" y="2780"/>
                  </a:cubicBezTo>
                  <a:lnTo>
                    <a:pt x="4089" y="2783"/>
                  </a:lnTo>
                  <a:lnTo>
                    <a:pt x="4082" y="2787"/>
                  </a:lnTo>
                  <a:lnTo>
                    <a:pt x="4072" y="2790"/>
                  </a:lnTo>
                  <a:lnTo>
                    <a:pt x="4065" y="2790"/>
                  </a:lnTo>
                  <a:lnTo>
                    <a:pt x="4054" y="2797"/>
                  </a:lnTo>
                  <a:lnTo>
                    <a:pt x="4044" y="2797"/>
                  </a:lnTo>
                  <a:lnTo>
                    <a:pt x="4030" y="2804"/>
                  </a:lnTo>
                  <a:lnTo>
                    <a:pt x="4019" y="2804"/>
                  </a:lnTo>
                  <a:lnTo>
                    <a:pt x="3995" y="2811"/>
                  </a:lnTo>
                  <a:lnTo>
                    <a:pt x="3984" y="2811"/>
                  </a:lnTo>
                  <a:lnTo>
                    <a:pt x="3960" y="2818"/>
                  </a:lnTo>
                  <a:lnTo>
                    <a:pt x="3946" y="2822"/>
                  </a:lnTo>
                  <a:lnTo>
                    <a:pt x="3921" y="2826"/>
                  </a:lnTo>
                  <a:lnTo>
                    <a:pt x="3907" y="2826"/>
                  </a:lnTo>
                  <a:lnTo>
                    <a:pt x="3883" y="2829"/>
                  </a:lnTo>
                  <a:lnTo>
                    <a:pt x="3788" y="2829"/>
                  </a:lnTo>
                  <a:lnTo>
                    <a:pt x="3764" y="2826"/>
                  </a:lnTo>
                  <a:lnTo>
                    <a:pt x="3753" y="2826"/>
                  </a:lnTo>
                  <a:cubicBezTo>
                    <a:pt x="3743" y="2826"/>
                    <a:pt x="3732" y="2822"/>
                    <a:pt x="3722" y="2818"/>
                  </a:cubicBezTo>
                  <a:cubicBezTo>
                    <a:pt x="3711" y="2815"/>
                    <a:pt x="3701" y="2811"/>
                    <a:pt x="3694" y="2808"/>
                  </a:cubicBezTo>
                  <a:lnTo>
                    <a:pt x="3683" y="2804"/>
                  </a:lnTo>
                  <a:lnTo>
                    <a:pt x="3662" y="2794"/>
                  </a:lnTo>
                  <a:lnTo>
                    <a:pt x="3655" y="2790"/>
                  </a:lnTo>
                  <a:cubicBezTo>
                    <a:pt x="3645" y="2787"/>
                    <a:pt x="3638" y="2780"/>
                    <a:pt x="3631" y="2773"/>
                  </a:cubicBezTo>
                  <a:cubicBezTo>
                    <a:pt x="3490" y="2661"/>
                    <a:pt x="3392" y="2388"/>
                    <a:pt x="3385" y="2269"/>
                  </a:cubicBezTo>
                  <a:cubicBezTo>
                    <a:pt x="3368" y="2255"/>
                    <a:pt x="3298" y="2230"/>
                    <a:pt x="3039" y="2230"/>
                  </a:cubicBezTo>
                  <a:cubicBezTo>
                    <a:pt x="2923" y="2230"/>
                    <a:pt x="2808" y="2111"/>
                    <a:pt x="2689" y="1880"/>
                  </a:cubicBezTo>
                  <a:cubicBezTo>
                    <a:pt x="2657" y="1891"/>
                    <a:pt x="2633" y="1915"/>
                    <a:pt x="2619" y="1947"/>
                  </a:cubicBezTo>
                  <a:cubicBezTo>
                    <a:pt x="2619" y="2087"/>
                    <a:pt x="2451" y="2087"/>
                    <a:pt x="2314" y="2087"/>
                  </a:cubicBezTo>
                  <a:cubicBezTo>
                    <a:pt x="2244" y="2087"/>
                    <a:pt x="2164" y="2045"/>
                    <a:pt x="2076" y="2003"/>
                  </a:cubicBezTo>
                  <a:cubicBezTo>
                    <a:pt x="2025" y="1977"/>
                    <a:pt x="1928" y="1931"/>
                    <a:pt x="1892" y="1931"/>
                  </a:cubicBezTo>
                  <a:cubicBezTo>
                    <a:pt x="1889" y="1931"/>
                    <a:pt x="1886" y="1932"/>
                    <a:pt x="1884" y="1933"/>
                  </a:cubicBezTo>
                  <a:cubicBezTo>
                    <a:pt x="1863" y="1942"/>
                    <a:pt x="1842" y="1947"/>
                    <a:pt x="1822" y="1947"/>
                  </a:cubicBezTo>
                  <a:cubicBezTo>
                    <a:pt x="1790" y="1947"/>
                    <a:pt x="1759" y="1935"/>
                    <a:pt x="1733" y="1912"/>
                  </a:cubicBezTo>
                  <a:cubicBezTo>
                    <a:pt x="1653" y="1838"/>
                    <a:pt x="1611" y="1733"/>
                    <a:pt x="1614" y="1625"/>
                  </a:cubicBezTo>
                  <a:lnTo>
                    <a:pt x="1614" y="1625"/>
                  </a:lnTo>
                  <a:cubicBezTo>
                    <a:pt x="1530" y="1632"/>
                    <a:pt x="1449" y="1656"/>
                    <a:pt x="1372" y="1691"/>
                  </a:cubicBezTo>
                  <a:cubicBezTo>
                    <a:pt x="1353" y="1701"/>
                    <a:pt x="1331" y="1706"/>
                    <a:pt x="1309" y="1706"/>
                  </a:cubicBezTo>
                  <a:cubicBezTo>
                    <a:pt x="1291" y="1706"/>
                    <a:pt x="1273" y="1703"/>
                    <a:pt x="1257" y="1695"/>
                  </a:cubicBezTo>
                  <a:cubicBezTo>
                    <a:pt x="1183" y="1663"/>
                    <a:pt x="1148" y="1572"/>
                    <a:pt x="1138" y="1537"/>
                  </a:cubicBezTo>
                  <a:lnTo>
                    <a:pt x="1131" y="1530"/>
                  </a:lnTo>
                  <a:lnTo>
                    <a:pt x="1131" y="1527"/>
                  </a:lnTo>
                  <a:lnTo>
                    <a:pt x="1127" y="1520"/>
                  </a:lnTo>
                  <a:lnTo>
                    <a:pt x="1124" y="1513"/>
                  </a:lnTo>
                  <a:lnTo>
                    <a:pt x="1117" y="1506"/>
                  </a:lnTo>
                  <a:lnTo>
                    <a:pt x="1113" y="1499"/>
                  </a:lnTo>
                  <a:lnTo>
                    <a:pt x="1110" y="1495"/>
                  </a:lnTo>
                  <a:lnTo>
                    <a:pt x="1005" y="2486"/>
                  </a:lnTo>
                  <a:lnTo>
                    <a:pt x="830" y="2661"/>
                  </a:lnTo>
                  <a:lnTo>
                    <a:pt x="53" y="2636"/>
                  </a:lnTo>
                  <a:lnTo>
                    <a:pt x="0" y="4366"/>
                  </a:lnTo>
                  <a:lnTo>
                    <a:pt x="588" y="5168"/>
                  </a:lnTo>
                  <a:cubicBezTo>
                    <a:pt x="634" y="5157"/>
                    <a:pt x="714" y="5140"/>
                    <a:pt x="809" y="5126"/>
                  </a:cubicBezTo>
                  <a:cubicBezTo>
                    <a:pt x="990" y="5099"/>
                    <a:pt x="1194" y="5075"/>
                    <a:pt x="1349" y="5075"/>
                  </a:cubicBezTo>
                  <a:cubicBezTo>
                    <a:pt x="1437" y="5075"/>
                    <a:pt x="1509" y="5082"/>
                    <a:pt x="1555" y="5101"/>
                  </a:cubicBezTo>
                  <a:lnTo>
                    <a:pt x="1569" y="5105"/>
                  </a:lnTo>
                  <a:lnTo>
                    <a:pt x="1576" y="5108"/>
                  </a:lnTo>
                  <a:lnTo>
                    <a:pt x="1583" y="5112"/>
                  </a:lnTo>
                  <a:lnTo>
                    <a:pt x="1586" y="5115"/>
                  </a:lnTo>
                  <a:cubicBezTo>
                    <a:pt x="1590" y="5115"/>
                    <a:pt x="1593" y="5119"/>
                    <a:pt x="1593" y="5122"/>
                  </a:cubicBezTo>
                  <a:lnTo>
                    <a:pt x="1600" y="5129"/>
                  </a:lnTo>
                  <a:cubicBezTo>
                    <a:pt x="1604" y="5133"/>
                    <a:pt x="1607" y="5136"/>
                    <a:pt x="1607" y="5140"/>
                  </a:cubicBezTo>
                  <a:cubicBezTo>
                    <a:pt x="1611" y="5143"/>
                    <a:pt x="1611" y="5143"/>
                    <a:pt x="1614" y="5147"/>
                  </a:cubicBezTo>
                  <a:cubicBezTo>
                    <a:pt x="1614" y="5150"/>
                    <a:pt x="1618" y="5154"/>
                    <a:pt x="1618" y="5157"/>
                  </a:cubicBezTo>
                  <a:cubicBezTo>
                    <a:pt x="1618" y="5161"/>
                    <a:pt x="1621" y="5164"/>
                    <a:pt x="1621" y="5168"/>
                  </a:cubicBezTo>
                  <a:cubicBezTo>
                    <a:pt x="1621" y="5175"/>
                    <a:pt x="1625" y="5182"/>
                    <a:pt x="1625" y="5189"/>
                  </a:cubicBezTo>
                  <a:lnTo>
                    <a:pt x="1625" y="5192"/>
                  </a:lnTo>
                  <a:lnTo>
                    <a:pt x="1625" y="5203"/>
                  </a:lnTo>
                  <a:cubicBezTo>
                    <a:pt x="1625" y="5206"/>
                    <a:pt x="1625" y="5213"/>
                    <a:pt x="1628" y="5217"/>
                  </a:cubicBezTo>
                  <a:lnTo>
                    <a:pt x="1628" y="5220"/>
                  </a:lnTo>
                  <a:lnTo>
                    <a:pt x="1632" y="5234"/>
                  </a:lnTo>
                  <a:lnTo>
                    <a:pt x="1632" y="5238"/>
                  </a:lnTo>
                  <a:lnTo>
                    <a:pt x="1691" y="5224"/>
                  </a:lnTo>
                  <a:lnTo>
                    <a:pt x="1705" y="5224"/>
                  </a:lnTo>
                  <a:lnTo>
                    <a:pt x="1747" y="5213"/>
                  </a:lnTo>
                  <a:lnTo>
                    <a:pt x="1754" y="5213"/>
                  </a:lnTo>
                  <a:cubicBezTo>
                    <a:pt x="1772" y="5210"/>
                    <a:pt x="1786" y="5210"/>
                    <a:pt x="1800" y="5206"/>
                  </a:cubicBezTo>
                  <a:lnTo>
                    <a:pt x="1880" y="5206"/>
                  </a:lnTo>
                  <a:cubicBezTo>
                    <a:pt x="1947" y="5220"/>
                    <a:pt x="2013" y="5234"/>
                    <a:pt x="2076" y="5255"/>
                  </a:cubicBezTo>
                  <a:cubicBezTo>
                    <a:pt x="2189" y="5284"/>
                    <a:pt x="2382" y="5337"/>
                    <a:pt x="2486" y="5337"/>
                  </a:cubicBezTo>
                  <a:cubicBezTo>
                    <a:pt x="2508" y="5337"/>
                    <a:pt x="2526" y="5334"/>
                    <a:pt x="2538" y="5329"/>
                  </a:cubicBezTo>
                  <a:cubicBezTo>
                    <a:pt x="2577" y="5308"/>
                    <a:pt x="2650" y="5203"/>
                    <a:pt x="2717" y="5108"/>
                  </a:cubicBezTo>
                  <a:cubicBezTo>
                    <a:pt x="2836" y="4940"/>
                    <a:pt x="2972" y="4751"/>
                    <a:pt x="3116" y="4709"/>
                  </a:cubicBezTo>
                  <a:cubicBezTo>
                    <a:pt x="3315" y="4646"/>
                    <a:pt x="3560" y="4439"/>
                    <a:pt x="3571" y="4383"/>
                  </a:cubicBezTo>
                  <a:cubicBezTo>
                    <a:pt x="3571" y="4250"/>
                    <a:pt x="3595" y="4131"/>
                    <a:pt x="3925" y="4044"/>
                  </a:cubicBezTo>
                  <a:lnTo>
                    <a:pt x="3939" y="4044"/>
                  </a:lnTo>
                  <a:lnTo>
                    <a:pt x="4310" y="4033"/>
                  </a:lnTo>
                  <a:lnTo>
                    <a:pt x="4359" y="4033"/>
                  </a:lnTo>
                  <a:lnTo>
                    <a:pt x="4250" y="3652"/>
                  </a:lnTo>
                  <a:lnTo>
                    <a:pt x="4310" y="3631"/>
                  </a:lnTo>
                  <a:lnTo>
                    <a:pt x="4373" y="3606"/>
                  </a:lnTo>
                  <a:cubicBezTo>
                    <a:pt x="5052" y="3354"/>
                    <a:pt x="5416" y="3221"/>
                    <a:pt x="5612" y="3151"/>
                  </a:cubicBezTo>
                  <a:cubicBezTo>
                    <a:pt x="5668" y="3134"/>
                    <a:pt x="5714" y="3116"/>
                    <a:pt x="5752" y="3106"/>
                  </a:cubicBezTo>
                  <a:lnTo>
                    <a:pt x="5738" y="3081"/>
                  </a:lnTo>
                  <a:cubicBezTo>
                    <a:pt x="5692" y="2990"/>
                    <a:pt x="5664" y="2938"/>
                    <a:pt x="5678" y="2892"/>
                  </a:cubicBezTo>
                  <a:cubicBezTo>
                    <a:pt x="5685" y="2875"/>
                    <a:pt x="5696" y="2861"/>
                    <a:pt x="5710" y="2850"/>
                  </a:cubicBezTo>
                  <a:cubicBezTo>
                    <a:pt x="5738" y="2794"/>
                    <a:pt x="5770" y="2507"/>
                    <a:pt x="5770" y="2370"/>
                  </a:cubicBezTo>
                  <a:cubicBezTo>
                    <a:pt x="5770" y="2255"/>
                    <a:pt x="5899" y="2244"/>
                    <a:pt x="5976" y="2234"/>
                  </a:cubicBezTo>
                  <a:lnTo>
                    <a:pt x="5983" y="2234"/>
                  </a:lnTo>
                  <a:cubicBezTo>
                    <a:pt x="5871" y="2031"/>
                    <a:pt x="5920" y="1436"/>
                    <a:pt x="5969" y="1310"/>
                  </a:cubicBezTo>
                  <a:cubicBezTo>
                    <a:pt x="5987" y="1254"/>
                    <a:pt x="6039" y="1212"/>
                    <a:pt x="6099" y="1205"/>
                  </a:cubicBezTo>
                  <a:cubicBezTo>
                    <a:pt x="6107" y="1203"/>
                    <a:pt x="6116" y="1202"/>
                    <a:pt x="6125" y="1202"/>
                  </a:cubicBezTo>
                  <a:cubicBezTo>
                    <a:pt x="6134" y="1202"/>
                    <a:pt x="6142" y="1203"/>
                    <a:pt x="6151" y="1205"/>
                  </a:cubicBezTo>
                  <a:lnTo>
                    <a:pt x="6158" y="1205"/>
                  </a:lnTo>
                  <a:cubicBezTo>
                    <a:pt x="6141" y="1131"/>
                    <a:pt x="6116" y="1058"/>
                    <a:pt x="6085" y="988"/>
                  </a:cubicBezTo>
                  <a:lnTo>
                    <a:pt x="6081" y="981"/>
                  </a:lnTo>
                  <a:lnTo>
                    <a:pt x="6074" y="967"/>
                  </a:lnTo>
                  <a:lnTo>
                    <a:pt x="6064" y="935"/>
                  </a:lnTo>
                  <a:cubicBezTo>
                    <a:pt x="6046" y="897"/>
                    <a:pt x="6029" y="862"/>
                    <a:pt x="6011" y="827"/>
                  </a:cubicBezTo>
                  <a:lnTo>
                    <a:pt x="6008" y="816"/>
                  </a:lnTo>
                  <a:lnTo>
                    <a:pt x="6001" y="809"/>
                  </a:lnTo>
                  <a:cubicBezTo>
                    <a:pt x="5987" y="778"/>
                    <a:pt x="5969" y="750"/>
                    <a:pt x="5955" y="725"/>
                  </a:cubicBezTo>
                  <a:cubicBezTo>
                    <a:pt x="5945" y="707"/>
                    <a:pt x="5934" y="693"/>
                    <a:pt x="5927" y="679"/>
                  </a:cubicBezTo>
                  <a:lnTo>
                    <a:pt x="5924" y="676"/>
                  </a:lnTo>
                  <a:cubicBezTo>
                    <a:pt x="5878" y="620"/>
                    <a:pt x="5479" y="452"/>
                    <a:pt x="5304" y="403"/>
                  </a:cubicBezTo>
                  <a:cubicBezTo>
                    <a:pt x="5290" y="399"/>
                    <a:pt x="5276" y="396"/>
                    <a:pt x="5265" y="392"/>
                  </a:cubicBezTo>
                  <a:cubicBezTo>
                    <a:pt x="5181" y="371"/>
                    <a:pt x="5104" y="336"/>
                    <a:pt x="5031" y="294"/>
                  </a:cubicBezTo>
                  <a:cubicBezTo>
                    <a:pt x="4940" y="252"/>
                    <a:pt x="4835" y="196"/>
                    <a:pt x="4772" y="196"/>
                  </a:cubicBezTo>
                  <a:lnTo>
                    <a:pt x="4709" y="196"/>
                  </a:lnTo>
                  <a:lnTo>
                    <a:pt x="4702" y="193"/>
                  </a:lnTo>
                  <a:lnTo>
                    <a:pt x="4691" y="189"/>
                  </a:lnTo>
                  <a:lnTo>
                    <a:pt x="4681" y="186"/>
                  </a:lnTo>
                  <a:lnTo>
                    <a:pt x="4670" y="179"/>
                  </a:lnTo>
                  <a:lnTo>
                    <a:pt x="4660" y="175"/>
                  </a:lnTo>
                  <a:lnTo>
                    <a:pt x="4649" y="168"/>
                  </a:lnTo>
                  <a:lnTo>
                    <a:pt x="4635" y="165"/>
                  </a:lnTo>
                  <a:lnTo>
                    <a:pt x="4621" y="158"/>
                  </a:lnTo>
                  <a:lnTo>
                    <a:pt x="4611" y="151"/>
                  </a:lnTo>
                  <a:lnTo>
                    <a:pt x="4593" y="140"/>
                  </a:lnTo>
                  <a:lnTo>
                    <a:pt x="4579" y="133"/>
                  </a:lnTo>
                  <a:lnTo>
                    <a:pt x="4565" y="123"/>
                  </a:lnTo>
                  <a:lnTo>
                    <a:pt x="4548" y="112"/>
                  </a:lnTo>
                  <a:lnTo>
                    <a:pt x="4530" y="102"/>
                  </a:lnTo>
                  <a:lnTo>
                    <a:pt x="4513" y="91"/>
                  </a:lnTo>
                  <a:lnTo>
                    <a:pt x="4492" y="77"/>
                  </a:lnTo>
                  <a:lnTo>
                    <a:pt x="4474" y="67"/>
                  </a:lnTo>
                  <a:lnTo>
                    <a:pt x="4453" y="49"/>
                  </a:lnTo>
                  <a:lnTo>
                    <a:pt x="4432" y="35"/>
                  </a:lnTo>
                  <a:lnTo>
                    <a:pt x="4408" y="18"/>
                  </a:lnTo>
                  <a:lnTo>
                    <a:pt x="4383" y="4"/>
                  </a:lnTo>
                  <a:lnTo>
                    <a:pt x="438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 name="Google Shape;1316;p56"/>
            <p:cNvSpPr/>
            <p:nvPr/>
          </p:nvSpPr>
          <p:spPr>
            <a:xfrm>
              <a:off x="2229915" y="2176991"/>
              <a:ext cx="14" cy="14"/>
            </a:xfrm>
            <a:custGeom>
              <a:avLst/>
              <a:gdLst/>
              <a:ahLst/>
              <a:cxnLst/>
              <a:rect l="l" t="t" r="r" b="b"/>
              <a:pathLst>
                <a:path w="1" h="1" extrusionOk="0">
                  <a:moveTo>
                    <a:pt x="1" y="0"/>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 name="Google Shape;1317;p56"/>
            <p:cNvSpPr/>
            <p:nvPr/>
          </p:nvSpPr>
          <p:spPr>
            <a:xfrm>
              <a:off x="2229250" y="2175661"/>
              <a:ext cx="109" cy="109"/>
            </a:xfrm>
            <a:custGeom>
              <a:avLst/>
              <a:gdLst/>
              <a:ahLst/>
              <a:cxnLst/>
              <a:rect l="l" t="t" r="r" b="b"/>
              <a:pathLst>
                <a:path w="8" h="8" extrusionOk="0">
                  <a:moveTo>
                    <a:pt x="1" y="0"/>
                  </a:moveTo>
                  <a:lnTo>
                    <a:pt x="8" y="7"/>
                  </a:lnTo>
                  <a:lnTo>
                    <a:pt x="8" y="7"/>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 name="Google Shape;1318;p56"/>
            <p:cNvSpPr/>
            <p:nvPr/>
          </p:nvSpPr>
          <p:spPr>
            <a:xfrm>
              <a:off x="2230065" y="2177412"/>
              <a:ext cx="14" cy="68"/>
            </a:xfrm>
            <a:custGeom>
              <a:avLst/>
              <a:gdLst/>
              <a:ahLst/>
              <a:cxnLst/>
              <a:rect l="l" t="t" r="r" b="b"/>
              <a:pathLst>
                <a:path w="1" h="5" extrusionOk="0">
                  <a:moveTo>
                    <a:pt x="0" y="1"/>
                  </a:moveTo>
                  <a:lnTo>
                    <a:pt x="0" y="4"/>
                  </a:lnTo>
                  <a:lnTo>
                    <a:pt x="0" y="4"/>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 name="Google Shape;1319;p56"/>
            <p:cNvSpPr/>
            <p:nvPr/>
          </p:nvSpPr>
          <p:spPr>
            <a:xfrm>
              <a:off x="2229494" y="2175892"/>
              <a:ext cx="95" cy="109"/>
            </a:xfrm>
            <a:custGeom>
              <a:avLst/>
              <a:gdLst/>
              <a:ahLst/>
              <a:cxnLst/>
              <a:rect l="l" t="t" r="r" b="b"/>
              <a:pathLst>
                <a:path w="7" h="8" extrusionOk="0">
                  <a:moveTo>
                    <a:pt x="0" y="1"/>
                  </a:moveTo>
                  <a:lnTo>
                    <a:pt x="7" y="8"/>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 name="Google Shape;1320;p56"/>
            <p:cNvSpPr/>
            <p:nvPr/>
          </p:nvSpPr>
          <p:spPr>
            <a:xfrm>
              <a:off x="2228965" y="2175566"/>
              <a:ext cx="244" cy="54"/>
            </a:xfrm>
            <a:custGeom>
              <a:avLst/>
              <a:gdLst/>
              <a:ahLst/>
              <a:cxnLst/>
              <a:rect l="l" t="t" r="r" b="b"/>
              <a:pathLst>
                <a:path w="18" h="4" extrusionOk="0">
                  <a:moveTo>
                    <a:pt x="18" y="4"/>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 name="Google Shape;1321;p56"/>
            <p:cNvSpPr/>
            <p:nvPr/>
          </p:nvSpPr>
          <p:spPr>
            <a:xfrm>
              <a:off x="2230010" y="2177181"/>
              <a:ext cx="14" cy="54"/>
            </a:xfrm>
            <a:custGeom>
              <a:avLst/>
              <a:gdLst/>
              <a:ahLst/>
              <a:cxnLst/>
              <a:rect l="l" t="t" r="r" b="b"/>
              <a:pathLst>
                <a:path w="1" h="4" extrusionOk="0">
                  <a:moveTo>
                    <a:pt x="1" y="4"/>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 name="Google Shape;1322;p56"/>
            <p:cNvSpPr/>
            <p:nvPr/>
          </p:nvSpPr>
          <p:spPr>
            <a:xfrm>
              <a:off x="2229915" y="2176896"/>
              <a:ext cx="14" cy="14"/>
            </a:xfrm>
            <a:custGeom>
              <a:avLst/>
              <a:gdLst/>
              <a:ahLst/>
              <a:cxnLst/>
              <a:rect l="l" t="t" r="r" b="b"/>
              <a:pathLst>
                <a:path w="1" h="1" extrusionOk="0">
                  <a:moveTo>
                    <a:pt x="1" y="0"/>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 name="Google Shape;1323;p56"/>
            <p:cNvSpPr/>
            <p:nvPr/>
          </p:nvSpPr>
          <p:spPr>
            <a:xfrm>
              <a:off x="2229793" y="2176353"/>
              <a:ext cx="95" cy="177"/>
            </a:xfrm>
            <a:custGeom>
              <a:avLst/>
              <a:gdLst/>
              <a:ahLst/>
              <a:cxnLst/>
              <a:rect l="l" t="t" r="r" b="b"/>
              <a:pathLst>
                <a:path w="7" h="13" extrusionOk="0">
                  <a:moveTo>
                    <a:pt x="2" y="1"/>
                  </a:moveTo>
                  <a:cubicBezTo>
                    <a:pt x="1" y="1"/>
                    <a:pt x="6" y="9"/>
                    <a:pt x="6" y="12"/>
                  </a:cubicBezTo>
                  <a:cubicBezTo>
                    <a:pt x="6" y="9"/>
                    <a:pt x="6" y="5"/>
                    <a:pt x="3" y="2"/>
                  </a:cubicBezTo>
                  <a:cubicBezTo>
                    <a:pt x="2" y="1"/>
                    <a:pt x="2" y="1"/>
                    <a:pt x="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 name="Google Shape;1324;p56"/>
            <p:cNvSpPr/>
            <p:nvPr/>
          </p:nvSpPr>
          <p:spPr>
            <a:xfrm>
              <a:off x="2229684" y="2176082"/>
              <a:ext cx="109" cy="163"/>
            </a:xfrm>
            <a:custGeom>
              <a:avLst/>
              <a:gdLst/>
              <a:ahLst/>
              <a:cxnLst/>
              <a:rect l="l" t="t" r="r" b="b"/>
              <a:pathLst>
                <a:path w="8" h="12" extrusionOk="0">
                  <a:moveTo>
                    <a:pt x="7" y="11"/>
                  </a:moveTo>
                  <a:cubicBezTo>
                    <a:pt x="4" y="8"/>
                    <a:pt x="4" y="4"/>
                    <a:pt x="0" y="1"/>
                  </a:cubicBezTo>
                  <a:cubicBezTo>
                    <a:pt x="4" y="4"/>
                    <a:pt x="4" y="8"/>
                    <a:pt x="7"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 name="Google Shape;1325;p56"/>
            <p:cNvSpPr/>
            <p:nvPr/>
          </p:nvSpPr>
          <p:spPr>
            <a:xfrm>
              <a:off x="2218836" y="2175172"/>
              <a:ext cx="10142" cy="733"/>
            </a:xfrm>
            <a:custGeom>
              <a:avLst/>
              <a:gdLst/>
              <a:ahLst/>
              <a:cxnLst/>
              <a:rect l="l" t="t" r="r" b="b"/>
              <a:pathLst>
                <a:path w="747" h="54" extrusionOk="0">
                  <a:moveTo>
                    <a:pt x="536" y="0"/>
                  </a:moveTo>
                  <a:cubicBezTo>
                    <a:pt x="381" y="0"/>
                    <a:pt x="180" y="25"/>
                    <a:pt x="1" y="54"/>
                  </a:cubicBezTo>
                  <a:cubicBezTo>
                    <a:pt x="165" y="28"/>
                    <a:pt x="375" y="2"/>
                    <a:pt x="539" y="2"/>
                  </a:cubicBezTo>
                  <a:cubicBezTo>
                    <a:pt x="626" y="2"/>
                    <a:pt x="700" y="10"/>
                    <a:pt x="747" y="29"/>
                  </a:cubicBezTo>
                  <a:cubicBezTo>
                    <a:pt x="700" y="8"/>
                    <a:pt x="626" y="0"/>
                    <a:pt x="5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 name="Google Shape;1326;p56"/>
            <p:cNvSpPr/>
            <p:nvPr/>
          </p:nvSpPr>
          <p:spPr>
            <a:xfrm>
              <a:off x="2261483" y="2161065"/>
              <a:ext cx="5051" cy="149"/>
            </a:xfrm>
            <a:custGeom>
              <a:avLst/>
              <a:gdLst/>
              <a:ahLst/>
              <a:cxnLst/>
              <a:rect l="l" t="t" r="r" b="b"/>
              <a:pathLst>
                <a:path w="372" h="11" extrusionOk="0">
                  <a:moveTo>
                    <a:pt x="0" y="11"/>
                  </a:moveTo>
                  <a:lnTo>
                    <a:pt x="371" y="0"/>
                  </a:lnTo>
                  <a:lnTo>
                    <a:pt x="37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 name="Google Shape;1327;p56"/>
            <p:cNvSpPr/>
            <p:nvPr/>
          </p:nvSpPr>
          <p:spPr>
            <a:xfrm>
              <a:off x="2231816" y="2177032"/>
              <a:ext cx="584" cy="109"/>
            </a:xfrm>
            <a:custGeom>
              <a:avLst/>
              <a:gdLst/>
              <a:ahLst/>
              <a:cxnLst/>
              <a:rect l="l" t="t" r="r" b="b"/>
              <a:pathLst>
                <a:path w="43" h="8" extrusionOk="0">
                  <a:moveTo>
                    <a:pt x="1" y="8"/>
                  </a:moveTo>
                  <a:cubicBezTo>
                    <a:pt x="15" y="4"/>
                    <a:pt x="32" y="4"/>
                    <a:pt x="43" y="1"/>
                  </a:cubicBezTo>
                  <a:cubicBezTo>
                    <a:pt x="32" y="4"/>
                    <a:pt x="15" y="4"/>
                    <a:pt x="1" y="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 name="Google Shape;1328;p56"/>
            <p:cNvSpPr/>
            <p:nvPr/>
          </p:nvSpPr>
          <p:spPr>
            <a:xfrm>
              <a:off x="2231056" y="2177127"/>
              <a:ext cx="638" cy="109"/>
            </a:xfrm>
            <a:custGeom>
              <a:avLst/>
              <a:gdLst/>
              <a:ahLst/>
              <a:cxnLst/>
              <a:rect l="l" t="t" r="r" b="b"/>
              <a:pathLst>
                <a:path w="47" h="8" extrusionOk="0">
                  <a:moveTo>
                    <a:pt x="1" y="8"/>
                  </a:moveTo>
                  <a:lnTo>
                    <a:pt x="4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 name="Google Shape;1329;p56"/>
            <p:cNvSpPr/>
            <p:nvPr/>
          </p:nvSpPr>
          <p:spPr>
            <a:xfrm>
              <a:off x="2230105" y="2177277"/>
              <a:ext cx="774" cy="204"/>
            </a:xfrm>
            <a:custGeom>
              <a:avLst/>
              <a:gdLst/>
              <a:ahLst/>
              <a:cxnLst/>
              <a:rect l="l" t="t" r="r" b="b"/>
              <a:pathLst>
                <a:path w="57" h="15" extrusionOk="0">
                  <a:moveTo>
                    <a:pt x="57" y="0"/>
                  </a:moveTo>
                  <a:lnTo>
                    <a:pt x="1" y="14"/>
                  </a:lnTo>
                  <a:lnTo>
                    <a:pt x="1" y="14"/>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 name="Google Shape;1330;p56"/>
            <p:cNvSpPr/>
            <p:nvPr/>
          </p:nvSpPr>
          <p:spPr>
            <a:xfrm>
              <a:off x="2232536" y="2177032"/>
              <a:ext cx="489" cy="14"/>
            </a:xfrm>
            <a:custGeom>
              <a:avLst/>
              <a:gdLst/>
              <a:ahLst/>
              <a:cxnLst/>
              <a:rect l="l" t="t" r="r" b="b"/>
              <a:pathLst>
                <a:path w="36" h="1" extrusionOk="0">
                  <a:moveTo>
                    <a:pt x="0" y="1"/>
                  </a:moveTo>
                  <a:lnTo>
                    <a:pt x="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 name="Google Shape;1331;p56"/>
            <p:cNvSpPr/>
            <p:nvPr/>
          </p:nvSpPr>
          <p:spPr>
            <a:xfrm>
              <a:off x="2233106" y="2176991"/>
              <a:ext cx="434" cy="14"/>
            </a:xfrm>
            <a:custGeom>
              <a:avLst/>
              <a:gdLst/>
              <a:ahLst/>
              <a:cxnLst/>
              <a:rect l="l" t="t" r="r" b="b"/>
              <a:pathLst>
                <a:path w="32" h="1" extrusionOk="0">
                  <a:moveTo>
                    <a:pt x="0" y="0"/>
                  </a:moveTo>
                  <a:cubicBezTo>
                    <a:pt x="11" y="0"/>
                    <a:pt x="21" y="0"/>
                    <a:pt x="32" y="0"/>
                  </a:cubicBezTo>
                  <a:cubicBezTo>
                    <a:pt x="21" y="0"/>
                    <a:pt x="11"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 name="Google Shape;1332;p56"/>
            <p:cNvSpPr/>
            <p:nvPr/>
          </p:nvSpPr>
          <p:spPr>
            <a:xfrm>
              <a:off x="2258672" y="2052499"/>
              <a:ext cx="12464" cy="10170"/>
            </a:xfrm>
            <a:custGeom>
              <a:avLst/>
              <a:gdLst/>
              <a:ahLst/>
              <a:cxnLst/>
              <a:rect l="l" t="t" r="r" b="b"/>
              <a:pathLst>
                <a:path w="918" h="749" extrusionOk="0">
                  <a:moveTo>
                    <a:pt x="757" y="0"/>
                  </a:moveTo>
                  <a:lnTo>
                    <a:pt x="760" y="14"/>
                  </a:lnTo>
                  <a:lnTo>
                    <a:pt x="718" y="28"/>
                  </a:lnTo>
                  <a:lnTo>
                    <a:pt x="715" y="28"/>
                  </a:lnTo>
                  <a:cubicBezTo>
                    <a:pt x="634" y="53"/>
                    <a:pt x="589" y="70"/>
                    <a:pt x="561" y="81"/>
                  </a:cubicBezTo>
                  <a:lnTo>
                    <a:pt x="550" y="81"/>
                  </a:lnTo>
                  <a:lnTo>
                    <a:pt x="533" y="88"/>
                  </a:lnTo>
                  <a:lnTo>
                    <a:pt x="526" y="95"/>
                  </a:lnTo>
                  <a:lnTo>
                    <a:pt x="501" y="105"/>
                  </a:lnTo>
                  <a:lnTo>
                    <a:pt x="491" y="109"/>
                  </a:lnTo>
                  <a:lnTo>
                    <a:pt x="473" y="119"/>
                  </a:lnTo>
                  <a:lnTo>
                    <a:pt x="466" y="123"/>
                  </a:lnTo>
                  <a:lnTo>
                    <a:pt x="449" y="130"/>
                  </a:lnTo>
                  <a:lnTo>
                    <a:pt x="438" y="130"/>
                  </a:lnTo>
                  <a:lnTo>
                    <a:pt x="421" y="137"/>
                  </a:lnTo>
                  <a:lnTo>
                    <a:pt x="410" y="140"/>
                  </a:lnTo>
                  <a:lnTo>
                    <a:pt x="386" y="144"/>
                  </a:lnTo>
                  <a:lnTo>
                    <a:pt x="382" y="144"/>
                  </a:lnTo>
                  <a:cubicBezTo>
                    <a:pt x="372" y="144"/>
                    <a:pt x="361" y="147"/>
                    <a:pt x="347" y="147"/>
                  </a:cubicBezTo>
                  <a:lnTo>
                    <a:pt x="256" y="147"/>
                  </a:lnTo>
                  <a:cubicBezTo>
                    <a:pt x="249" y="151"/>
                    <a:pt x="242" y="158"/>
                    <a:pt x="235" y="165"/>
                  </a:cubicBezTo>
                  <a:lnTo>
                    <a:pt x="232" y="168"/>
                  </a:lnTo>
                  <a:lnTo>
                    <a:pt x="214" y="179"/>
                  </a:lnTo>
                  <a:lnTo>
                    <a:pt x="207" y="182"/>
                  </a:lnTo>
                  <a:cubicBezTo>
                    <a:pt x="200" y="186"/>
                    <a:pt x="193" y="189"/>
                    <a:pt x="186" y="193"/>
                  </a:cubicBezTo>
                  <a:cubicBezTo>
                    <a:pt x="130" y="210"/>
                    <a:pt x="113" y="371"/>
                    <a:pt x="120" y="476"/>
                  </a:cubicBezTo>
                  <a:lnTo>
                    <a:pt x="127" y="539"/>
                  </a:lnTo>
                  <a:lnTo>
                    <a:pt x="60" y="546"/>
                  </a:lnTo>
                  <a:cubicBezTo>
                    <a:pt x="43" y="550"/>
                    <a:pt x="1" y="564"/>
                    <a:pt x="1" y="638"/>
                  </a:cubicBezTo>
                  <a:lnTo>
                    <a:pt x="1" y="648"/>
                  </a:lnTo>
                  <a:lnTo>
                    <a:pt x="1" y="652"/>
                  </a:lnTo>
                  <a:lnTo>
                    <a:pt x="1" y="659"/>
                  </a:lnTo>
                  <a:lnTo>
                    <a:pt x="1" y="662"/>
                  </a:lnTo>
                  <a:lnTo>
                    <a:pt x="1" y="669"/>
                  </a:lnTo>
                  <a:lnTo>
                    <a:pt x="1" y="676"/>
                  </a:lnTo>
                  <a:cubicBezTo>
                    <a:pt x="1" y="676"/>
                    <a:pt x="1" y="680"/>
                    <a:pt x="1" y="683"/>
                  </a:cubicBezTo>
                  <a:lnTo>
                    <a:pt x="4" y="687"/>
                  </a:lnTo>
                  <a:cubicBezTo>
                    <a:pt x="4" y="690"/>
                    <a:pt x="8" y="694"/>
                    <a:pt x="8" y="697"/>
                  </a:cubicBezTo>
                  <a:lnTo>
                    <a:pt x="15" y="701"/>
                  </a:lnTo>
                  <a:lnTo>
                    <a:pt x="22" y="711"/>
                  </a:lnTo>
                  <a:lnTo>
                    <a:pt x="29" y="715"/>
                  </a:lnTo>
                  <a:lnTo>
                    <a:pt x="36" y="722"/>
                  </a:lnTo>
                  <a:lnTo>
                    <a:pt x="46" y="729"/>
                  </a:lnTo>
                  <a:lnTo>
                    <a:pt x="53" y="732"/>
                  </a:lnTo>
                  <a:lnTo>
                    <a:pt x="148" y="732"/>
                  </a:lnTo>
                  <a:lnTo>
                    <a:pt x="172" y="736"/>
                  </a:lnTo>
                  <a:lnTo>
                    <a:pt x="190" y="736"/>
                  </a:lnTo>
                  <a:lnTo>
                    <a:pt x="228" y="739"/>
                  </a:lnTo>
                  <a:cubicBezTo>
                    <a:pt x="259" y="745"/>
                    <a:pt x="287" y="749"/>
                    <a:pt x="311" y="749"/>
                  </a:cubicBezTo>
                  <a:cubicBezTo>
                    <a:pt x="354" y="749"/>
                    <a:pt x="385" y="739"/>
                    <a:pt x="403" y="722"/>
                  </a:cubicBezTo>
                  <a:cubicBezTo>
                    <a:pt x="424" y="701"/>
                    <a:pt x="435" y="673"/>
                    <a:pt x="431" y="645"/>
                  </a:cubicBezTo>
                  <a:lnTo>
                    <a:pt x="424" y="568"/>
                  </a:lnTo>
                  <a:lnTo>
                    <a:pt x="498" y="571"/>
                  </a:lnTo>
                  <a:lnTo>
                    <a:pt x="501" y="571"/>
                  </a:lnTo>
                  <a:cubicBezTo>
                    <a:pt x="531" y="572"/>
                    <a:pt x="560" y="573"/>
                    <a:pt x="590" y="573"/>
                  </a:cubicBezTo>
                  <a:cubicBezTo>
                    <a:pt x="641" y="573"/>
                    <a:pt x="693" y="571"/>
                    <a:pt x="746" y="564"/>
                  </a:cubicBezTo>
                  <a:cubicBezTo>
                    <a:pt x="890" y="546"/>
                    <a:pt x="907" y="511"/>
                    <a:pt x="907" y="511"/>
                  </a:cubicBezTo>
                  <a:cubicBezTo>
                    <a:pt x="918" y="445"/>
                    <a:pt x="890" y="347"/>
                    <a:pt x="862" y="273"/>
                  </a:cubicBezTo>
                  <a:cubicBezTo>
                    <a:pt x="848" y="238"/>
                    <a:pt x="837" y="207"/>
                    <a:pt x="827" y="189"/>
                  </a:cubicBezTo>
                  <a:lnTo>
                    <a:pt x="823" y="186"/>
                  </a:lnTo>
                  <a:lnTo>
                    <a:pt x="75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 name="Google Shape;1333;p56"/>
            <p:cNvSpPr/>
            <p:nvPr/>
          </p:nvSpPr>
          <p:spPr>
            <a:xfrm>
              <a:off x="2348080" y="1953764"/>
              <a:ext cx="75016" cy="100080"/>
            </a:xfrm>
            <a:custGeom>
              <a:avLst/>
              <a:gdLst/>
              <a:ahLst/>
              <a:cxnLst/>
              <a:rect l="l" t="t" r="r" b="b"/>
              <a:pathLst>
                <a:path w="5525" h="7371" extrusionOk="0">
                  <a:moveTo>
                    <a:pt x="5401" y="0"/>
                  </a:moveTo>
                  <a:cubicBezTo>
                    <a:pt x="5350" y="0"/>
                    <a:pt x="5302" y="31"/>
                    <a:pt x="5283" y="82"/>
                  </a:cubicBezTo>
                  <a:cubicBezTo>
                    <a:pt x="5171" y="327"/>
                    <a:pt x="4391" y="442"/>
                    <a:pt x="3999" y="449"/>
                  </a:cubicBezTo>
                  <a:cubicBezTo>
                    <a:pt x="3589" y="456"/>
                    <a:pt x="3319" y="491"/>
                    <a:pt x="3165" y="635"/>
                  </a:cubicBezTo>
                  <a:cubicBezTo>
                    <a:pt x="3096" y="702"/>
                    <a:pt x="2999" y="718"/>
                    <a:pt x="2895" y="718"/>
                  </a:cubicBezTo>
                  <a:cubicBezTo>
                    <a:pt x="2851" y="718"/>
                    <a:pt x="2807" y="715"/>
                    <a:pt x="2763" y="712"/>
                  </a:cubicBezTo>
                  <a:cubicBezTo>
                    <a:pt x="2723" y="710"/>
                    <a:pt x="2683" y="707"/>
                    <a:pt x="2644" y="707"/>
                  </a:cubicBezTo>
                  <a:cubicBezTo>
                    <a:pt x="2564" y="707"/>
                    <a:pt x="2494" y="717"/>
                    <a:pt x="2458" y="757"/>
                  </a:cubicBezTo>
                  <a:cubicBezTo>
                    <a:pt x="2369" y="862"/>
                    <a:pt x="2156" y="955"/>
                    <a:pt x="1935" y="955"/>
                  </a:cubicBezTo>
                  <a:cubicBezTo>
                    <a:pt x="1904" y="955"/>
                    <a:pt x="1873" y="954"/>
                    <a:pt x="1842" y="950"/>
                  </a:cubicBezTo>
                  <a:cubicBezTo>
                    <a:pt x="1671" y="932"/>
                    <a:pt x="1516" y="827"/>
                    <a:pt x="1443" y="670"/>
                  </a:cubicBezTo>
                  <a:cubicBezTo>
                    <a:pt x="1397" y="568"/>
                    <a:pt x="1324" y="481"/>
                    <a:pt x="1233" y="414"/>
                  </a:cubicBezTo>
                  <a:lnTo>
                    <a:pt x="1219" y="432"/>
                  </a:lnTo>
                  <a:lnTo>
                    <a:pt x="1205" y="446"/>
                  </a:lnTo>
                  <a:cubicBezTo>
                    <a:pt x="1149" y="505"/>
                    <a:pt x="1096" y="572"/>
                    <a:pt x="1051" y="638"/>
                  </a:cubicBezTo>
                  <a:lnTo>
                    <a:pt x="1054" y="645"/>
                  </a:lnTo>
                  <a:cubicBezTo>
                    <a:pt x="988" y="740"/>
                    <a:pt x="981" y="778"/>
                    <a:pt x="977" y="785"/>
                  </a:cubicBezTo>
                  <a:cubicBezTo>
                    <a:pt x="1051" y="939"/>
                    <a:pt x="1142" y="1083"/>
                    <a:pt x="1247" y="1212"/>
                  </a:cubicBezTo>
                  <a:lnTo>
                    <a:pt x="1257" y="1223"/>
                  </a:lnTo>
                  <a:cubicBezTo>
                    <a:pt x="1264" y="1233"/>
                    <a:pt x="1275" y="1240"/>
                    <a:pt x="1285" y="1247"/>
                  </a:cubicBezTo>
                  <a:cubicBezTo>
                    <a:pt x="1334" y="1275"/>
                    <a:pt x="1376" y="1310"/>
                    <a:pt x="1411" y="1356"/>
                  </a:cubicBezTo>
                  <a:lnTo>
                    <a:pt x="1460" y="1408"/>
                  </a:lnTo>
                  <a:cubicBezTo>
                    <a:pt x="1513" y="1468"/>
                    <a:pt x="1593" y="1559"/>
                    <a:pt x="1636" y="1569"/>
                  </a:cubicBezTo>
                  <a:cubicBezTo>
                    <a:pt x="1751" y="1594"/>
                    <a:pt x="2367" y="1804"/>
                    <a:pt x="2749" y="1958"/>
                  </a:cubicBezTo>
                  <a:cubicBezTo>
                    <a:pt x="3155" y="2126"/>
                    <a:pt x="3396" y="2126"/>
                    <a:pt x="3473" y="2126"/>
                  </a:cubicBezTo>
                  <a:cubicBezTo>
                    <a:pt x="3554" y="2126"/>
                    <a:pt x="3729" y="2137"/>
                    <a:pt x="3764" y="2231"/>
                  </a:cubicBezTo>
                  <a:cubicBezTo>
                    <a:pt x="3771" y="2259"/>
                    <a:pt x="3778" y="2312"/>
                    <a:pt x="3708" y="2364"/>
                  </a:cubicBezTo>
                  <a:cubicBezTo>
                    <a:pt x="3610" y="2441"/>
                    <a:pt x="2444" y="3617"/>
                    <a:pt x="2262" y="3814"/>
                  </a:cubicBezTo>
                  <a:cubicBezTo>
                    <a:pt x="2152" y="3932"/>
                    <a:pt x="2061" y="3953"/>
                    <a:pt x="1931" y="3953"/>
                  </a:cubicBezTo>
                  <a:cubicBezTo>
                    <a:pt x="1896" y="3953"/>
                    <a:pt x="1859" y="3952"/>
                    <a:pt x="1818" y="3950"/>
                  </a:cubicBezTo>
                  <a:cubicBezTo>
                    <a:pt x="1758" y="3947"/>
                    <a:pt x="1692" y="3943"/>
                    <a:pt x="1608" y="3943"/>
                  </a:cubicBezTo>
                  <a:cubicBezTo>
                    <a:pt x="1404" y="3943"/>
                    <a:pt x="1229" y="4090"/>
                    <a:pt x="1100" y="4199"/>
                  </a:cubicBezTo>
                  <a:cubicBezTo>
                    <a:pt x="1015" y="4271"/>
                    <a:pt x="954" y="4318"/>
                    <a:pt x="895" y="4318"/>
                  </a:cubicBezTo>
                  <a:cubicBezTo>
                    <a:pt x="891" y="4318"/>
                    <a:pt x="887" y="4318"/>
                    <a:pt x="883" y="4318"/>
                  </a:cubicBezTo>
                  <a:cubicBezTo>
                    <a:pt x="767" y="4325"/>
                    <a:pt x="655" y="4342"/>
                    <a:pt x="543" y="4370"/>
                  </a:cubicBezTo>
                  <a:lnTo>
                    <a:pt x="536" y="4370"/>
                  </a:lnTo>
                  <a:lnTo>
                    <a:pt x="512" y="4374"/>
                  </a:lnTo>
                  <a:lnTo>
                    <a:pt x="494" y="4377"/>
                  </a:lnTo>
                  <a:lnTo>
                    <a:pt x="487" y="4377"/>
                  </a:lnTo>
                  <a:lnTo>
                    <a:pt x="239" y="4738"/>
                  </a:lnTo>
                  <a:lnTo>
                    <a:pt x="1" y="5112"/>
                  </a:lnTo>
                  <a:lnTo>
                    <a:pt x="29" y="7034"/>
                  </a:lnTo>
                  <a:lnTo>
                    <a:pt x="239" y="7370"/>
                  </a:lnTo>
                  <a:cubicBezTo>
                    <a:pt x="400" y="7174"/>
                    <a:pt x="669" y="6901"/>
                    <a:pt x="953" y="6611"/>
                  </a:cubicBezTo>
                  <a:cubicBezTo>
                    <a:pt x="1107" y="6457"/>
                    <a:pt x="1261" y="6299"/>
                    <a:pt x="1401" y="6152"/>
                  </a:cubicBezTo>
                  <a:cubicBezTo>
                    <a:pt x="1863" y="5669"/>
                    <a:pt x="2105" y="5546"/>
                    <a:pt x="2360" y="5417"/>
                  </a:cubicBezTo>
                  <a:lnTo>
                    <a:pt x="2374" y="5413"/>
                  </a:lnTo>
                  <a:cubicBezTo>
                    <a:pt x="2626" y="5284"/>
                    <a:pt x="3277" y="4643"/>
                    <a:pt x="3708" y="4097"/>
                  </a:cubicBezTo>
                  <a:cubicBezTo>
                    <a:pt x="3967" y="3768"/>
                    <a:pt x="4289" y="3358"/>
                    <a:pt x="4328" y="3117"/>
                  </a:cubicBezTo>
                  <a:cubicBezTo>
                    <a:pt x="4370" y="2833"/>
                    <a:pt x="4650" y="2473"/>
                    <a:pt x="4832" y="2235"/>
                  </a:cubicBezTo>
                  <a:cubicBezTo>
                    <a:pt x="5028" y="1986"/>
                    <a:pt x="5336" y="1363"/>
                    <a:pt x="5329" y="1195"/>
                  </a:cubicBezTo>
                  <a:cubicBezTo>
                    <a:pt x="5325" y="1093"/>
                    <a:pt x="5364" y="943"/>
                    <a:pt x="5406" y="771"/>
                  </a:cubicBezTo>
                  <a:cubicBezTo>
                    <a:pt x="5458" y="596"/>
                    <a:pt x="5493" y="418"/>
                    <a:pt x="5514" y="236"/>
                  </a:cubicBezTo>
                  <a:cubicBezTo>
                    <a:pt x="5525" y="85"/>
                    <a:pt x="5469" y="15"/>
                    <a:pt x="5416" y="1"/>
                  </a:cubicBezTo>
                  <a:cubicBezTo>
                    <a:pt x="5411" y="0"/>
                    <a:pt x="5406" y="0"/>
                    <a:pt x="54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 name="Google Shape;1334;p56"/>
            <p:cNvSpPr/>
            <p:nvPr/>
          </p:nvSpPr>
          <p:spPr>
            <a:xfrm>
              <a:off x="1953274" y="1764276"/>
              <a:ext cx="85620" cy="66543"/>
            </a:xfrm>
            <a:custGeom>
              <a:avLst/>
              <a:gdLst/>
              <a:ahLst/>
              <a:cxnLst/>
              <a:rect l="l" t="t" r="r" b="b"/>
              <a:pathLst>
                <a:path w="6306" h="4901" extrusionOk="0">
                  <a:moveTo>
                    <a:pt x="3903" y="0"/>
                  </a:moveTo>
                  <a:cubicBezTo>
                    <a:pt x="3873" y="0"/>
                    <a:pt x="3846" y="8"/>
                    <a:pt x="3820" y="20"/>
                  </a:cubicBezTo>
                  <a:cubicBezTo>
                    <a:pt x="3750" y="55"/>
                    <a:pt x="3596" y="398"/>
                    <a:pt x="3491" y="626"/>
                  </a:cubicBezTo>
                  <a:cubicBezTo>
                    <a:pt x="3400" y="825"/>
                    <a:pt x="3316" y="1014"/>
                    <a:pt x="3246" y="1116"/>
                  </a:cubicBezTo>
                  <a:cubicBezTo>
                    <a:pt x="3071" y="1372"/>
                    <a:pt x="2595" y="1540"/>
                    <a:pt x="2360" y="1540"/>
                  </a:cubicBezTo>
                  <a:cubicBezTo>
                    <a:pt x="2273" y="1540"/>
                    <a:pt x="2227" y="1620"/>
                    <a:pt x="2161" y="1750"/>
                  </a:cubicBezTo>
                  <a:cubicBezTo>
                    <a:pt x="2122" y="1841"/>
                    <a:pt x="2063" y="1925"/>
                    <a:pt x="1986" y="1995"/>
                  </a:cubicBezTo>
                  <a:cubicBezTo>
                    <a:pt x="1923" y="2047"/>
                    <a:pt x="1898" y="2121"/>
                    <a:pt x="1870" y="2201"/>
                  </a:cubicBezTo>
                  <a:cubicBezTo>
                    <a:pt x="1839" y="2303"/>
                    <a:pt x="1800" y="2415"/>
                    <a:pt x="1678" y="2513"/>
                  </a:cubicBezTo>
                  <a:cubicBezTo>
                    <a:pt x="1520" y="2639"/>
                    <a:pt x="1590" y="3087"/>
                    <a:pt x="1695" y="3262"/>
                  </a:cubicBezTo>
                  <a:cubicBezTo>
                    <a:pt x="1723" y="3315"/>
                    <a:pt x="1727" y="3378"/>
                    <a:pt x="1709" y="3437"/>
                  </a:cubicBezTo>
                  <a:cubicBezTo>
                    <a:pt x="1643" y="3686"/>
                    <a:pt x="1271" y="4106"/>
                    <a:pt x="1026" y="4249"/>
                  </a:cubicBezTo>
                  <a:cubicBezTo>
                    <a:pt x="935" y="4305"/>
                    <a:pt x="858" y="4375"/>
                    <a:pt x="788" y="4456"/>
                  </a:cubicBezTo>
                  <a:cubicBezTo>
                    <a:pt x="655" y="4592"/>
                    <a:pt x="501" y="4750"/>
                    <a:pt x="200" y="4799"/>
                  </a:cubicBezTo>
                  <a:cubicBezTo>
                    <a:pt x="134" y="4813"/>
                    <a:pt x="64" y="4834"/>
                    <a:pt x="1" y="4862"/>
                  </a:cubicBezTo>
                  <a:lnTo>
                    <a:pt x="1937" y="4862"/>
                  </a:lnTo>
                  <a:lnTo>
                    <a:pt x="1972" y="4865"/>
                  </a:lnTo>
                  <a:lnTo>
                    <a:pt x="1986" y="4865"/>
                  </a:lnTo>
                  <a:lnTo>
                    <a:pt x="2017" y="4869"/>
                  </a:lnTo>
                  <a:lnTo>
                    <a:pt x="2024" y="4869"/>
                  </a:lnTo>
                  <a:lnTo>
                    <a:pt x="2056" y="4876"/>
                  </a:lnTo>
                  <a:lnTo>
                    <a:pt x="2063" y="4876"/>
                  </a:lnTo>
                  <a:lnTo>
                    <a:pt x="2087" y="4879"/>
                  </a:lnTo>
                  <a:lnTo>
                    <a:pt x="2098" y="4879"/>
                  </a:lnTo>
                  <a:lnTo>
                    <a:pt x="2115" y="4886"/>
                  </a:lnTo>
                  <a:lnTo>
                    <a:pt x="2126" y="4890"/>
                  </a:lnTo>
                  <a:lnTo>
                    <a:pt x="2143" y="4897"/>
                  </a:lnTo>
                  <a:lnTo>
                    <a:pt x="2150" y="4900"/>
                  </a:lnTo>
                  <a:cubicBezTo>
                    <a:pt x="2147" y="4823"/>
                    <a:pt x="2147" y="4753"/>
                    <a:pt x="2143" y="4694"/>
                  </a:cubicBezTo>
                  <a:cubicBezTo>
                    <a:pt x="2140" y="4473"/>
                    <a:pt x="2140" y="4403"/>
                    <a:pt x="2143" y="4379"/>
                  </a:cubicBezTo>
                  <a:cubicBezTo>
                    <a:pt x="2168" y="4281"/>
                    <a:pt x="2721" y="3955"/>
                    <a:pt x="3050" y="3766"/>
                  </a:cubicBezTo>
                  <a:cubicBezTo>
                    <a:pt x="3104" y="3742"/>
                    <a:pt x="3163" y="3728"/>
                    <a:pt x="3221" y="3728"/>
                  </a:cubicBezTo>
                  <a:cubicBezTo>
                    <a:pt x="3238" y="3728"/>
                    <a:pt x="3254" y="3729"/>
                    <a:pt x="3270" y="3731"/>
                  </a:cubicBezTo>
                  <a:cubicBezTo>
                    <a:pt x="3305" y="3731"/>
                    <a:pt x="3340" y="3731"/>
                    <a:pt x="3372" y="3724"/>
                  </a:cubicBezTo>
                  <a:lnTo>
                    <a:pt x="3372" y="3717"/>
                  </a:lnTo>
                  <a:cubicBezTo>
                    <a:pt x="3372" y="3556"/>
                    <a:pt x="3561" y="3556"/>
                    <a:pt x="3715" y="3556"/>
                  </a:cubicBezTo>
                  <a:cubicBezTo>
                    <a:pt x="3778" y="3556"/>
                    <a:pt x="3845" y="3553"/>
                    <a:pt x="3908" y="3542"/>
                  </a:cubicBezTo>
                  <a:cubicBezTo>
                    <a:pt x="4051" y="3514"/>
                    <a:pt x="4139" y="3420"/>
                    <a:pt x="4139" y="3287"/>
                  </a:cubicBezTo>
                  <a:cubicBezTo>
                    <a:pt x="4139" y="3097"/>
                    <a:pt x="4349" y="3090"/>
                    <a:pt x="4499" y="3087"/>
                  </a:cubicBezTo>
                  <a:cubicBezTo>
                    <a:pt x="4538" y="3087"/>
                    <a:pt x="4576" y="3083"/>
                    <a:pt x="4608" y="3080"/>
                  </a:cubicBezTo>
                  <a:cubicBezTo>
                    <a:pt x="4653" y="3076"/>
                    <a:pt x="4692" y="3048"/>
                    <a:pt x="4713" y="3010"/>
                  </a:cubicBezTo>
                  <a:cubicBezTo>
                    <a:pt x="4744" y="2954"/>
                    <a:pt x="4800" y="2922"/>
                    <a:pt x="4863" y="2919"/>
                  </a:cubicBezTo>
                  <a:cubicBezTo>
                    <a:pt x="4870" y="2880"/>
                    <a:pt x="4870" y="2845"/>
                    <a:pt x="4867" y="2807"/>
                  </a:cubicBezTo>
                  <a:cubicBezTo>
                    <a:pt x="4867" y="2751"/>
                    <a:pt x="4867" y="2695"/>
                    <a:pt x="4870" y="2639"/>
                  </a:cubicBezTo>
                  <a:cubicBezTo>
                    <a:pt x="4887" y="2490"/>
                    <a:pt x="4897" y="2435"/>
                    <a:pt x="5024" y="2435"/>
                  </a:cubicBezTo>
                  <a:cubicBezTo>
                    <a:pt x="5032" y="2435"/>
                    <a:pt x="5040" y="2435"/>
                    <a:pt x="5049" y="2436"/>
                  </a:cubicBezTo>
                  <a:lnTo>
                    <a:pt x="5115" y="2436"/>
                  </a:lnTo>
                  <a:cubicBezTo>
                    <a:pt x="5248" y="2436"/>
                    <a:pt x="5371" y="2362"/>
                    <a:pt x="5371" y="2303"/>
                  </a:cubicBezTo>
                  <a:cubicBezTo>
                    <a:pt x="5371" y="2278"/>
                    <a:pt x="5381" y="2254"/>
                    <a:pt x="5399" y="2236"/>
                  </a:cubicBezTo>
                  <a:cubicBezTo>
                    <a:pt x="5444" y="2196"/>
                    <a:pt x="5543" y="2180"/>
                    <a:pt x="5709" y="2180"/>
                  </a:cubicBezTo>
                  <a:cubicBezTo>
                    <a:pt x="5816" y="2180"/>
                    <a:pt x="5951" y="2187"/>
                    <a:pt x="6117" y="2198"/>
                  </a:cubicBezTo>
                  <a:cubicBezTo>
                    <a:pt x="6166" y="2198"/>
                    <a:pt x="6208" y="2201"/>
                    <a:pt x="6229" y="2201"/>
                  </a:cubicBezTo>
                  <a:lnTo>
                    <a:pt x="6239" y="2201"/>
                  </a:lnTo>
                  <a:cubicBezTo>
                    <a:pt x="6242" y="2202"/>
                    <a:pt x="6244" y="2202"/>
                    <a:pt x="6246" y="2202"/>
                  </a:cubicBezTo>
                  <a:cubicBezTo>
                    <a:pt x="6258" y="2202"/>
                    <a:pt x="6269" y="2195"/>
                    <a:pt x="6278" y="2184"/>
                  </a:cubicBezTo>
                  <a:cubicBezTo>
                    <a:pt x="6299" y="2149"/>
                    <a:pt x="6306" y="2107"/>
                    <a:pt x="6299" y="2068"/>
                  </a:cubicBezTo>
                  <a:cubicBezTo>
                    <a:pt x="6274" y="1942"/>
                    <a:pt x="6187" y="1753"/>
                    <a:pt x="6138" y="1746"/>
                  </a:cubicBezTo>
                  <a:cubicBezTo>
                    <a:pt x="6001" y="1722"/>
                    <a:pt x="6019" y="1554"/>
                    <a:pt x="6036" y="1375"/>
                  </a:cubicBezTo>
                  <a:cubicBezTo>
                    <a:pt x="6040" y="1309"/>
                    <a:pt x="6047" y="1242"/>
                    <a:pt x="6047" y="1183"/>
                  </a:cubicBezTo>
                  <a:cubicBezTo>
                    <a:pt x="6047" y="944"/>
                    <a:pt x="6005" y="783"/>
                    <a:pt x="5900" y="650"/>
                  </a:cubicBezTo>
                  <a:cubicBezTo>
                    <a:pt x="5896" y="643"/>
                    <a:pt x="5889" y="636"/>
                    <a:pt x="5886" y="629"/>
                  </a:cubicBezTo>
                  <a:lnTo>
                    <a:pt x="5882" y="622"/>
                  </a:lnTo>
                  <a:cubicBezTo>
                    <a:pt x="5875" y="615"/>
                    <a:pt x="5872" y="605"/>
                    <a:pt x="5865" y="598"/>
                  </a:cubicBezTo>
                  <a:lnTo>
                    <a:pt x="5861" y="591"/>
                  </a:lnTo>
                  <a:cubicBezTo>
                    <a:pt x="5854" y="580"/>
                    <a:pt x="5851" y="566"/>
                    <a:pt x="5844" y="556"/>
                  </a:cubicBezTo>
                  <a:lnTo>
                    <a:pt x="5844" y="552"/>
                  </a:lnTo>
                  <a:cubicBezTo>
                    <a:pt x="5837" y="538"/>
                    <a:pt x="5830" y="524"/>
                    <a:pt x="5823" y="510"/>
                  </a:cubicBezTo>
                  <a:lnTo>
                    <a:pt x="5823" y="507"/>
                  </a:lnTo>
                  <a:cubicBezTo>
                    <a:pt x="5717" y="493"/>
                    <a:pt x="5619" y="468"/>
                    <a:pt x="5521" y="430"/>
                  </a:cubicBezTo>
                  <a:cubicBezTo>
                    <a:pt x="5427" y="395"/>
                    <a:pt x="5329" y="370"/>
                    <a:pt x="5227" y="360"/>
                  </a:cubicBezTo>
                  <a:cubicBezTo>
                    <a:pt x="5143" y="360"/>
                    <a:pt x="5059" y="367"/>
                    <a:pt x="4975" y="377"/>
                  </a:cubicBezTo>
                  <a:cubicBezTo>
                    <a:pt x="4881" y="388"/>
                    <a:pt x="4783" y="398"/>
                    <a:pt x="4687" y="398"/>
                  </a:cubicBezTo>
                  <a:cubicBezTo>
                    <a:pt x="4520" y="398"/>
                    <a:pt x="4362" y="366"/>
                    <a:pt x="4251" y="241"/>
                  </a:cubicBezTo>
                  <a:cubicBezTo>
                    <a:pt x="4089" y="58"/>
                    <a:pt x="3985" y="0"/>
                    <a:pt x="39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 name="Google Shape;1335;p56"/>
            <p:cNvSpPr/>
            <p:nvPr/>
          </p:nvSpPr>
          <p:spPr>
            <a:xfrm>
              <a:off x="2104473" y="1751839"/>
              <a:ext cx="29151" cy="57216"/>
            </a:xfrm>
            <a:custGeom>
              <a:avLst/>
              <a:gdLst/>
              <a:ahLst/>
              <a:cxnLst/>
              <a:rect l="l" t="t" r="r" b="b"/>
              <a:pathLst>
                <a:path w="2147" h="4214" extrusionOk="0">
                  <a:moveTo>
                    <a:pt x="1204" y="1"/>
                  </a:moveTo>
                  <a:cubicBezTo>
                    <a:pt x="1073" y="1"/>
                    <a:pt x="933" y="35"/>
                    <a:pt x="855" y="107"/>
                  </a:cubicBezTo>
                  <a:cubicBezTo>
                    <a:pt x="778" y="173"/>
                    <a:pt x="676" y="208"/>
                    <a:pt x="575" y="208"/>
                  </a:cubicBezTo>
                  <a:lnTo>
                    <a:pt x="571" y="229"/>
                  </a:lnTo>
                  <a:lnTo>
                    <a:pt x="564" y="278"/>
                  </a:lnTo>
                  <a:lnTo>
                    <a:pt x="557" y="324"/>
                  </a:lnTo>
                  <a:cubicBezTo>
                    <a:pt x="557" y="338"/>
                    <a:pt x="554" y="352"/>
                    <a:pt x="554" y="366"/>
                  </a:cubicBezTo>
                  <a:cubicBezTo>
                    <a:pt x="550" y="380"/>
                    <a:pt x="550" y="394"/>
                    <a:pt x="550" y="404"/>
                  </a:cubicBezTo>
                  <a:cubicBezTo>
                    <a:pt x="547" y="418"/>
                    <a:pt x="547" y="432"/>
                    <a:pt x="543" y="446"/>
                  </a:cubicBezTo>
                  <a:cubicBezTo>
                    <a:pt x="543" y="460"/>
                    <a:pt x="543" y="471"/>
                    <a:pt x="540" y="485"/>
                  </a:cubicBezTo>
                  <a:cubicBezTo>
                    <a:pt x="540" y="495"/>
                    <a:pt x="540" y="509"/>
                    <a:pt x="536" y="520"/>
                  </a:cubicBezTo>
                  <a:cubicBezTo>
                    <a:pt x="536" y="534"/>
                    <a:pt x="536" y="544"/>
                    <a:pt x="536" y="555"/>
                  </a:cubicBezTo>
                  <a:cubicBezTo>
                    <a:pt x="533" y="565"/>
                    <a:pt x="536" y="576"/>
                    <a:pt x="533" y="586"/>
                  </a:cubicBezTo>
                  <a:cubicBezTo>
                    <a:pt x="529" y="600"/>
                    <a:pt x="533" y="607"/>
                    <a:pt x="533" y="618"/>
                  </a:cubicBezTo>
                  <a:lnTo>
                    <a:pt x="533" y="649"/>
                  </a:lnTo>
                  <a:lnTo>
                    <a:pt x="533" y="674"/>
                  </a:lnTo>
                  <a:lnTo>
                    <a:pt x="533" y="702"/>
                  </a:lnTo>
                  <a:lnTo>
                    <a:pt x="533" y="726"/>
                  </a:lnTo>
                  <a:lnTo>
                    <a:pt x="533" y="751"/>
                  </a:lnTo>
                  <a:lnTo>
                    <a:pt x="533" y="768"/>
                  </a:lnTo>
                  <a:lnTo>
                    <a:pt x="533" y="793"/>
                  </a:lnTo>
                  <a:lnTo>
                    <a:pt x="533" y="810"/>
                  </a:lnTo>
                  <a:lnTo>
                    <a:pt x="533" y="828"/>
                  </a:lnTo>
                  <a:lnTo>
                    <a:pt x="533" y="845"/>
                  </a:lnTo>
                  <a:lnTo>
                    <a:pt x="533" y="863"/>
                  </a:lnTo>
                  <a:cubicBezTo>
                    <a:pt x="533" y="866"/>
                    <a:pt x="533" y="870"/>
                    <a:pt x="536" y="877"/>
                  </a:cubicBezTo>
                  <a:cubicBezTo>
                    <a:pt x="536" y="880"/>
                    <a:pt x="536" y="884"/>
                    <a:pt x="536" y="887"/>
                  </a:cubicBezTo>
                  <a:cubicBezTo>
                    <a:pt x="540" y="894"/>
                    <a:pt x="536" y="898"/>
                    <a:pt x="540" y="901"/>
                  </a:cubicBezTo>
                  <a:cubicBezTo>
                    <a:pt x="543" y="905"/>
                    <a:pt x="540" y="908"/>
                    <a:pt x="543" y="912"/>
                  </a:cubicBezTo>
                  <a:cubicBezTo>
                    <a:pt x="547" y="915"/>
                    <a:pt x="547" y="919"/>
                    <a:pt x="547" y="922"/>
                  </a:cubicBezTo>
                  <a:lnTo>
                    <a:pt x="550" y="933"/>
                  </a:lnTo>
                  <a:cubicBezTo>
                    <a:pt x="550" y="936"/>
                    <a:pt x="550" y="936"/>
                    <a:pt x="554" y="940"/>
                  </a:cubicBezTo>
                  <a:lnTo>
                    <a:pt x="557" y="947"/>
                  </a:lnTo>
                  <a:cubicBezTo>
                    <a:pt x="557" y="950"/>
                    <a:pt x="561" y="954"/>
                    <a:pt x="564" y="957"/>
                  </a:cubicBezTo>
                  <a:cubicBezTo>
                    <a:pt x="624" y="1062"/>
                    <a:pt x="641" y="1188"/>
                    <a:pt x="603" y="1304"/>
                  </a:cubicBezTo>
                  <a:cubicBezTo>
                    <a:pt x="564" y="1454"/>
                    <a:pt x="470" y="1587"/>
                    <a:pt x="375" y="1636"/>
                  </a:cubicBezTo>
                  <a:cubicBezTo>
                    <a:pt x="333" y="1657"/>
                    <a:pt x="284" y="1727"/>
                    <a:pt x="242" y="1790"/>
                  </a:cubicBezTo>
                  <a:cubicBezTo>
                    <a:pt x="172" y="1888"/>
                    <a:pt x="106" y="1987"/>
                    <a:pt x="8" y="1997"/>
                  </a:cubicBezTo>
                  <a:cubicBezTo>
                    <a:pt x="1" y="2057"/>
                    <a:pt x="11" y="2116"/>
                    <a:pt x="36" y="2172"/>
                  </a:cubicBezTo>
                  <a:cubicBezTo>
                    <a:pt x="81" y="2312"/>
                    <a:pt x="162" y="2421"/>
                    <a:pt x="242" y="2456"/>
                  </a:cubicBezTo>
                  <a:cubicBezTo>
                    <a:pt x="505" y="2568"/>
                    <a:pt x="508" y="2767"/>
                    <a:pt x="508" y="2869"/>
                  </a:cubicBezTo>
                  <a:cubicBezTo>
                    <a:pt x="522" y="2893"/>
                    <a:pt x="610" y="2942"/>
                    <a:pt x="666" y="2974"/>
                  </a:cubicBezTo>
                  <a:cubicBezTo>
                    <a:pt x="764" y="3026"/>
                    <a:pt x="862" y="3082"/>
                    <a:pt x="918" y="3156"/>
                  </a:cubicBezTo>
                  <a:cubicBezTo>
                    <a:pt x="1030" y="3303"/>
                    <a:pt x="1188" y="3936"/>
                    <a:pt x="1188" y="4164"/>
                  </a:cubicBezTo>
                  <a:cubicBezTo>
                    <a:pt x="1188" y="4175"/>
                    <a:pt x="1188" y="4182"/>
                    <a:pt x="1188" y="4192"/>
                  </a:cubicBezTo>
                  <a:lnTo>
                    <a:pt x="1188" y="4199"/>
                  </a:lnTo>
                  <a:cubicBezTo>
                    <a:pt x="1188" y="4203"/>
                    <a:pt x="1188" y="4206"/>
                    <a:pt x="1191" y="4213"/>
                  </a:cubicBezTo>
                  <a:cubicBezTo>
                    <a:pt x="1230" y="4192"/>
                    <a:pt x="1265" y="4168"/>
                    <a:pt x="1300" y="4143"/>
                  </a:cubicBezTo>
                  <a:lnTo>
                    <a:pt x="1317" y="4126"/>
                  </a:lnTo>
                  <a:lnTo>
                    <a:pt x="1321" y="4122"/>
                  </a:lnTo>
                  <a:cubicBezTo>
                    <a:pt x="1324" y="4115"/>
                    <a:pt x="1328" y="4112"/>
                    <a:pt x="1335" y="4105"/>
                  </a:cubicBezTo>
                  <a:lnTo>
                    <a:pt x="1338" y="4101"/>
                  </a:lnTo>
                  <a:cubicBezTo>
                    <a:pt x="1342" y="4094"/>
                    <a:pt x="1349" y="4087"/>
                    <a:pt x="1352" y="4080"/>
                  </a:cubicBezTo>
                  <a:cubicBezTo>
                    <a:pt x="1426" y="3940"/>
                    <a:pt x="1461" y="3740"/>
                    <a:pt x="1447" y="3702"/>
                  </a:cubicBezTo>
                  <a:cubicBezTo>
                    <a:pt x="1398" y="3593"/>
                    <a:pt x="1422" y="3464"/>
                    <a:pt x="1510" y="3383"/>
                  </a:cubicBezTo>
                  <a:cubicBezTo>
                    <a:pt x="1534" y="3362"/>
                    <a:pt x="1583" y="3313"/>
                    <a:pt x="1636" y="3257"/>
                  </a:cubicBezTo>
                  <a:cubicBezTo>
                    <a:pt x="1821" y="3072"/>
                    <a:pt x="1905" y="2991"/>
                    <a:pt x="1951" y="2974"/>
                  </a:cubicBezTo>
                  <a:cubicBezTo>
                    <a:pt x="1972" y="2967"/>
                    <a:pt x="2000" y="2960"/>
                    <a:pt x="2024" y="2960"/>
                  </a:cubicBezTo>
                  <a:cubicBezTo>
                    <a:pt x="2122" y="2946"/>
                    <a:pt x="2147" y="2935"/>
                    <a:pt x="2143" y="2869"/>
                  </a:cubicBezTo>
                  <a:lnTo>
                    <a:pt x="2143" y="2844"/>
                  </a:lnTo>
                  <a:lnTo>
                    <a:pt x="2143" y="2834"/>
                  </a:lnTo>
                  <a:lnTo>
                    <a:pt x="2143" y="2816"/>
                  </a:lnTo>
                  <a:lnTo>
                    <a:pt x="2143" y="2806"/>
                  </a:lnTo>
                  <a:lnTo>
                    <a:pt x="2143" y="2785"/>
                  </a:lnTo>
                  <a:lnTo>
                    <a:pt x="2143" y="2774"/>
                  </a:lnTo>
                  <a:lnTo>
                    <a:pt x="2143" y="2753"/>
                  </a:lnTo>
                  <a:lnTo>
                    <a:pt x="2143" y="2739"/>
                  </a:lnTo>
                  <a:lnTo>
                    <a:pt x="2143" y="2715"/>
                  </a:lnTo>
                  <a:lnTo>
                    <a:pt x="2143" y="2701"/>
                  </a:lnTo>
                  <a:lnTo>
                    <a:pt x="2143" y="2676"/>
                  </a:lnTo>
                  <a:lnTo>
                    <a:pt x="2143" y="2659"/>
                  </a:lnTo>
                  <a:lnTo>
                    <a:pt x="2147" y="2631"/>
                  </a:lnTo>
                  <a:lnTo>
                    <a:pt x="2147" y="2617"/>
                  </a:lnTo>
                  <a:lnTo>
                    <a:pt x="2147" y="2613"/>
                  </a:lnTo>
                  <a:cubicBezTo>
                    <a:pt x="2038" y="2536"/>
                    <a:pt x="1940" y="2431"/>
                    <a:pt x="1940" y="2347"/>
                  </a:cubicBezTo>
                  <a:cubicBezTo>
                    <a:pt x="1933" y="2298"/>
                    <a:pt x="1909" y="2253"/>
                    <a:pt x="1870" y="2218"/>
                  </a:cubicBezTo>
                  <a:cubicBezTo>
                    <a:pt x="1860" y="2207"/>
                    <a:pt x="1849" y="2200"/>
                    <a:pt x="1835" y="2200"/>
                  </a:cubicBezTo>
                  <a:cubicBezTo>
                    <a:pt x="1832" y="2200"/>
                    <a:pt x="1832" y="2200"/>
                    <a:pt x="1828" y="2204"/>
                  </a:cubicBezTo>
                  <a:cubicBezTo>
                    <a:pt x="1794" y="2246"/>
                    <a:pt x="1735" y="2268"/>
                    <a:pt x="1664" y="2268"/>
                  </a:cubicBezTo>
                  <a:cubicBezTo>
                    <a:pt x="1634" y="2268"/>
                    <a:pt x="1602" y="2264"/>
                    <a:pt x="1569" y="2256"/>
                  </a:cubicBezTo>
                  <a:cubicBezTo>
                    <a:pt x="1457" y="2228"/>
                    <a:pt x="1317" y="2141"/>
                    <a:pt x="1286" y="1987"/>
                  </a:cubicBezTo>
                  <a:cubicBezTo>
                    <a:pt x="1251" y="1811"/>
                    <a:pt x="1384" y="1745"/>
                    <a:pt x="1510" y="1682"/>
                  </a:cubicBezTo>
                  <a:cubicBezTo>
                    <a:pt x="1590" y="1643"/>
                    <a:pt x="1667" y="1598"/>
                    <a:pt x="1737" y="1545"/>
                  </a:cubicBezTo>
                  <a:cubicBezTo>
                    <a:pt x="1839" y="1461"/>
                    <a:pt x="1898" y="1335"/>
                    <a:pt x="1898" y="1206"/>
                  </a:cubicBezTo>
                  <a:cubicBezTo>
                    <a:pt x="1898" y="1090"/>
                    <a:pt x="1846" y="982"/>
                    <a:pt x="1755" y="912"/>
                  </a:cubicBezTo>
                  <a:cubicBezTo>
                    <a:pt x="1660" y="835"/>
                    <a:pt x="1611" y="765"/>
                    <a:pt x="1608" y="688"/>
                  </a:cubicBezTo>
                  <a:cubicBezTo>
                    <a:pt x="1604" y="579"/>
                    <a:pt x="1685" y="495"/>
                    <a:pt x="1783" y="401"/>
                  </a:cubicBezTo>
                  <a:cubicBezTo>
                    <a:pt x="1804" y="380"/>
                    <a:pt x="1828" y="359"/>
                    <a:pt x="1846" y="338"/>
                  </a:cubicBezTo>
                  <a:cubicBezTo>
                    <a:pt x="1909" y="275"/>
                    <a:pt x="1909" y="236"/>
                    <a:pt x="1902" y="229"/>
                  </a:cubicBezTo>
                  <a:cubicBezTo>
                    <a:pt x="1900" y="226"/>
                    <a:pt x="1896" y="224"/>
                    <a:pt x="1891" y="224"/>
                  </a:cubicBezTo>
                  <a:cubicBezTo>
                    <a:pt x="1884" y="224"/>
                    <a:pt x="1875" y="228"/>
                    <a:pt x="1867" y="236"/>
                  </a:cubicBezTo>
                  <a:cubicBezTo>
                    <a:pt x="1820" y="286"/>
                    <a:pt x="1757" y="312"/>
                    <a:pt x="1692" y="312"/>
                  </a:cubicBezTo>
                  <a:cubicBezTo>
                    <a:pt x="1670" y="312"/>
                    <a:pt x="1647" y="309"/>
                    <a:pt x="1625" y="303"/>
                  </a:cubicBezTo>
                  <a:cubicBezTo>
                    <a:pt x="1576" y="285"/>
                    <a:pt x="1513" y="236"/>
                    <a:pt x="1499" y="107"/>
                  </a:cubicBezTo>
                  <a:cubicBezTo>
                    <a:pt x="1496" y="79"/>
                    <a:pt x="1461" y="51"/>
                    <a:pt x="1405" y="33"/>
                  </a:cubicBezTo>
                  <a:cubicBezTo>
                    <a:pt x="1349" y="12"/>
                    <a:pt x="1278" y="1"/>
                    <a:pt x="120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 name="Google Shape;1336;p56"/>
            <p:cNvSpPr/>
            <p:nvPr/>
          </p:nvSpPr>
          <p:spPr>
            <a:xfrm>
              <a:off x="1983932" y="1753020"/>
              <a:ext cx="152883" cy="146433"/>
            </a:xfrm>
            <a:custGeom>
              <a:avLst/>
              <a:gdLst/>
              <a:ahLst/>
              <a:cxnLst/>
              <a:rect l="l" t="t" r="r" b="b"/>
              <a:pathLst>
                <a:path w="11260" h="10785" extrusionOk="0">
                  <a:moveTo>
                    <a:pt x="8820" y="1"/>
                  </a:moveTo>
                  <a:cubicBezTo>
                    <a:pt x="8760" y="1"/>
                    <a:pt x="8662" y="17"/>
                    <a:pt x="8581" y="30"/>
                  </a:cubicBezTo>
                  <a:cubicBezTo>
                    <a:pt x="8497" y="48"/>
                    <a:pt x="8410" y="58"/>
                    <a:pt x="8326" y="65"/>
                  </a:cubicBezTo>
                  <a:cubicBezTo>
                    <a:pt x="8242" y="79"/>
                    <a:pt x="8158" y="107"/>
                    <a:pt x="8081" y="142"/>
                  </a:cubicBezTo>
                  <a:cubicBezTo>
                    <a:pt x="7944" y="195"/>
                    <a:pt x="7797" y="254"/>
                    <a:pt x="7677" y="254"/>
                  </a:cubicBezTo>
                  <a:cubicBezTo>
                    <a:pt x="7615" y="254"/>
                    <a:pt x="7560" y="239"/>
                    <a:pt x="7517" y="198"/>
                  </a:cubicBezTo>
                  <a:cubicBezTo>
                    <a:pt x="7493" y="180"/>
                    <a:pt x="7423" y="173"/>
                    <a:pt x="7323" y="173"/>
                  </a:cubicBezTo>
                  <a:cubicBezTo>
                    <a:pt x="7030" y="173"/>
                    <a:pt x="6487" y="236"/>
                    <a:pt x="6155" y="275"/>
                  </a:cubicBezTo>
                  <a:cubicBezTo>
                    <a:pt x="5882" y="307"/>
                    <a:pt x="5648" y="335"/>
                    <a:pt x="5511" y="338"/>
                  </a:cubicBezTo>
                  <a:cubicBezTo>
                    <a:pt x="5301" y="349"/>
                    <a:pt x="5157" y="471"/>
                    <a:pt x="5021" y="594"/>
                  </a:cubicBezTo>
                  <a:cubicBezTo>
                    <a:pt x="4905" y="695"/>
                    <a:pt x="4797" y="793"/>
                    <a:pt x="4660" y="793"/>
                  </a:cubicBezTo>
                  <a:cubicBezTo>
                    <a:pt x="4433" y="793"/>
                    <a:pt x="4055" y="989"/>
                    <a:pt x="3852" y="1213"/>
                  </a:cubicBezTo>
                  <a:cubicBezTo>
                    <a:pt x="3810" y="1262"/>
                    <a:pt x="3754" y="1297"/>
                    <a:pt x="3694" y="1315"/>
                  </a:cubicBezTo>
                  <a:lnTo>
                    <a:pt x="3701" y="1329"/>
                  </a:lnTo>
                  <a:lnTo>
                    <a:pt x="3705" y="1336"/>
                  </a:lnTo>
                  <a:cubicBezTo>
                    <a:pt x="3712" y="1346"/>
                    <a:pt x="3715" y="1357"/>
                    <a:pt x="3722" y="1364"/>
                  </a:cubicBezTo>
                  <a:lnTo>
                    <a:pt x="3722" y="1371"/>
                  </a:lnTo>
                  <a:cubicBezTo>
                    <a:pt x="3729" y="1378"/>
                    <a:pt x="3733" y="1385"/>
                    <a:pt x="3740" y="1392"/>
                  </a:cubicBezTo>
                  <a:cubicBezTo>
                    <a:pt x="3859" y="1542"/>
                    <a:pt x="3915" y="1738"/>
                    <a:pt x="3915" y="2001"/>
                  </a:cubicBezTo>
                  <a:cubicBezTo>
                    <a:pt x="3915" y="2068"/>
                    <a:pt x="3908" y="2138"/>
                    <a:pt x="3901" y="2208"/>
                  </a:cubicBezTo>
                  <a:cubicBezTo>
                    <a:pt x="3894" y="2281"/>
                    <a:pt x="3883" y="2407"/>
                    <a:pt x="3901" y="2439"/>
                  </a:cubicBezTo>
                  <a:cubicBezTo>
                    <a:pt x="4079" y="2474"/>
                    <a:pt x="4163" y="2859"/>
                    <a:pt x="4163" y="2862"/>
                  </a:cubicBezTo>
                  <a:cubicBezTo>
                    <a:pt x="4181" y="2943"/>
                    <a:pt x="4163" y="3023"/>
                    <a:pt x="4114" y="3090"/>
                  </a:cubicBezTo>
                  <a:cubicBezTo>
                    <a:pt x="4079" y="3132"/>
                    <a:pt x="4030" y="3156"/>
                    <a:pt x="3974" y="3156"/>
                  </a:cubicBezTo>
                  <a:cubicBezTo>
                    <a:pt x="3950" y="3156"/>
                    <a:pt x="3908" y="3153"/>
                    <a:pt x="3845" y="3149"/>
                  </a:cubicBezTo>
                  <a:cubicBezTo>
                    <a:pt x="3763" y="3143"/>
                    <a:pt x="3586" y="3131"/>
                    <a:pt x="3441" y="3131"/>
                  </a:cubicBezTo>
                  <a:cubicBezTo>
                    <a:pt x="3350" y="3131"/>
                    <a:pt x="3271" y="3136"/>
                    <a:pt x="3235" y="3149"/>
                  </a:cubicBezTo>
                  <a:cubicBezTo>
                    <a:pt x="3214" y="3293"/>
                    <a:pt x="3025" y="3387"/>
                    <a:pt x="2850" y="3387"/>
                  </a:cubicBezTo>
                  <a:lnTo>
                    <a:pt x="2749" y="3387"/>
                  </a:lnTo>
                  <a:cubicBezTo>
                    <a:pt x="2745" y="3401"/>
                    <a:pt x="2742" y="3426"/>
                    <a:pt x="2738" y="3450"/>
                  </a:cubicBezTo>
                  <a:lnTo>
                    <a:pt x="2738" y="3471"/>
                  </a:lnTo>
                  <a:cubicBezTo>
                    <a:pt x="2731" y="3524"/>
                    <a:pt x="2731" y="3573"/>
                    <a:pt x="2735" y="3622"/>
                  </a:cubicBezTo>
                  <a:cubicBezTo>
                    <a:pt x="2738" y="3713"/>
                    <a:pt x="2738" y="3786"/>
                    <a:pt x="2689" y="3832"/>
                  </a:cubicBezTo>
                  <a:cubicBezTo>
                    <a:pt x="2665" y="3856"/>
                    <a:pt x="2633" y="3870"/>
                    <a:pt x="2598" y="3870"/>
                  </a:cubicBezTo>
                  <a:cubicBezTo>
                    <a:pt x="2584" y="3870"/>
                    <a:pt x="2577" y="3874"/>
                    <a:pt x="2553" y="3909"/>
                  </a:cubicBezTo>
                  <a:cubicBezTo>
                    <a:pt x="2511" y="3976"/>
                    <a:pt x="2437" y="4021"/>
                    <a:pt x="2357" y="4028"/>
                  </a:cubicBezTo>
                  <a:cubicBezTo>
                    <a:pt x="2322" y="4035"/>
                    <a:pt x="2280" y="4035"/>
                    <a:pt x="2238" y="4035"/>
                  </a:cubicBezTo>
                  <a:cubicBezTo>
                    <a:pt x="2080" y="4042"/>
                    <a:pt x="2007" y="4053"/>
                    <a:pt x="2007" y="4109"/>
                  </a:cubicBezTo>
                  <a:cubicBezTo>
                    <a:pt x="2007" y="4301"/>
                    <a:pt x="1874" y="4452"/>
                    <a:pt x="1667" y="4494"/>
                  </a:cubicBezTo>
                  <a:cubicBezTo>
                    <a:pt x="1612" y="4502"/>
                    <a:pt x="1559" y="4505"/>
                    <a:pt x="1505" y="4505"/>
                  </a:cubicBezTo>
                  <a:cubicBezTo>
                    <a:pt x="1487" y="4505"/>
                    <a:pt x="1468" y="4505"/>
                    <a:pt x="1450" y="4504"/>
                  </a:cubicBezTo>
                  <a:cubicBezTo>
                    <a:pt x="1383" y="4504"/>
                    <a:pt x="1254" y="4504"/>
                    <a:pt x="1236" y="4529"/>
                  </a:cubicBezTo>
                  <a:cubicBezTo>
                    <a:pt x="1236" y="4532"/>
                    <a:pt x="1236" y="4532"/>
                    <a:pt x="1236" y="4536"/>
                  </a:cubicBezTo>
                  <a:cubicBezTo>
                    <a:pt x="1240" y="4571"/>
                    <a:pt x="1226" y="4609"/>
                    <a:pt x="1198" y="4634"/>
                  </a:cubicBezTo>
                  <a:cubicBezTo>
                    <a:pt x="1162" y="4672"/>
                    <a:pt x="1107" y="4680"/>
                    <a:pt x="1049" y="4680"/>
                  </a:cubicBezTo>
                  <a:cubicBezTo>
                    <a:pt x="1033" y="4680"/>
                    <a:pt x="1017" y="4680"/>
                    <a:pt x="1002" y="4679"/>
                  </a:cubicBezTo>
                  <a:lnTo>
                    <a:pt x="960" y="4679"/>
                  </a:lnTo>
                  <a:cubicBezTo>
                    <a:pt x="953" y="4679"/>
                    <a:pt x="947" y="4678"/>
                    <a:pt x="940" y="4678"/>
                  </a:cubicBezTo>
                  <a:cubicBezTo>
                    <a:pt x="908" y="4678"/>
                    <a:pt x="877" y="4685"/>
                    <a:pt x="848" y="4697"/>
                  </a:cubicBezTo>
                  <a:cubicBezTo>
                    <a:pt x="575" y="4854"/>
                    <a:pt x="74" y="5159"/>
                    <a:pt x="4" y="5236"/>
                  </a:cubicBezTo>
                  <a:cubicBezTo>
                    <a:pt x="1" y="5285"/>
                    <a:pt x="8" y="5509"/>
                    <a:pt x="11" y="5726"/>
                  </a:cubicBezTo>
                  <a:cubicBezTo>
                    <a:pt x="11" y="5796"/>
                    <a:pt x="18" y="5866"/>
                    <a:pt x="18" y="5936"/>
                  </a:cubicBezTo>
                  <a:lnTo>
                    <a:pt x="29" y="5950"/>
                  </a:lnTo>
                  <a:lnTo>
                    <a:pt x="39" y="5960"/>
                  </a:lnTo>
                  <a:lnTo>
                    <a:pt x="43" y="5964"/>
                  </a:lnTo>
                  <a:lnTo>
                    <a:pt x="53" y="5974"/>
                  </a:lnTo>
                  <a:cubicBezTo>
                    <a:pt x="60" y="5981"/>
                    <a:pt x="64" y="5985"/>
                    <a:pt x="71" y="5988"/>
                  </a:cubicBezTo>
                  <a:lnTo>
                    <a:pt x="78" y="5992"/>
                  </a:lnTo>
                  <a:cubicBezTo>
                    <a:pt x="85" y="5999"/>
                    <a:pt x="92" y="6002"/>
                    <a:pt x="102" y="6009"/>
                  </a:cubicBezTo>
                  <a:cubicBezTo>
                    <a:pt x="141" y="6031"/>
                    <a:pt x="270" y="6115"/>
                    <a:pt x="456" y="6234"/>
                  </a:cubicBezTo>
                  <a:lnTo>
                    <a:pt x="494" y="6262"/>
                  </a:lnTo>
                  <a:cubicBezTo>
                    <a:pt x="865" y="6500"/>
                    <a:pt x="1454" y="6888"/>
                    <a:pt x="2094" y="7312"/>
                  </a:cubicBezTo>
                  <a:lnTo>
                    <a:pt x="2220" y="7392"/>
                  </a:lnTo>
                  <a:lnTo>
                    <a:pt x="2584" y="7634"/>
                  </a:lnTo>
                  <a:lnTo>
                    <a:pt x="2679" y="7697"/>
                  </a:lnTo>
                  <a:lnTo>
                    <a:pt x="2689" y="7704"/>
                  </a:lnTo>
                  <a:cubicBezTo>
                    <a:pt x="3834" y="8464"/>
                    <a:pt x="5241" y="9405"/>
                    <a:pt x="5409" y="9545"/>
                  </a:cubicBezTo>
                  <a:lnTo>
                    <a:pt x="5420" y="9552"/>
                  </a:lnTo>
                  <a:cubicBezTo>
                    <a:pt x="5528" y="9671"/>
                    <a:pt x="5623" y="9804"/>
                    <a:pt x="5704" y="9944"/>
                  </a:cubicBezTo>
                  <a:cubicBezTo>
                    <a:pt x="5728" y="9983"/>
                    <a:pt x="5749" y="10014"/>
                    <a:pt x="5760" y="10035"/>
                  </a:cubicBezTo>
                  <a:cubicBezTo>
                    <a:pt x="5973" y="10067"/>
                    <a:pt x="6176" y="10133"/>
                    <a:pt x="6365" y="10232"/>
                  </a:cubicBezTo>
                  <a:cubicBezTo>
                    <a:pt x="6407" y="10256"/>
                    <a:pt x="6442" y="10288"/>
                    <a:pt x="6477" y="10319"/>
                  </a:cubicBezTo>
                  <a:cubicBezTo>
                    <a:pt x="6600" y="10452"/>
                    <a:pt x="6645" y="10641"/>
                    <a:pt x="6659" y="10757"/>
                  </a:cubicBezTo>
                  <a:cubicBezTo>
                    <a:pt x="6659" y="10767"/>
                    <a:pt x="6663" y="10778"/>
                    <a:pt x="6663" y="10785"/>
                  </a:cubicBezTo>
                  <a:cubicBezTo>
                    <a:pt x="6747" y="10767"/>
                    <a:pt x="6887" y="10736"/>
                    <a:pt x="7009" y="10711"/>
                  </a:cubicBezTo>
                  <a:lnTo>
                    <a:pt x="7044" y="10704"/>
                  </a:lnTo>
                  <a:lnTo>
                    <a:pt x="7058" y="10704"/>
                  </a:lnTo>
                  <a:lnTo>
                    <a:pt x="7079" y="10701"/>
                  </a:lnTo>
                  <a:lnTo>
                    <a:pt x="7132" y="10687"/>
                  </a:lnTo>
                  <a:cubicBezTo>
                    <a:pt x="7205" y="10673"/>
                    <a:pt x="7335" y="10634"/>
                    <a:pt x="7475" y="10589"/>
                  </a:cubicBezTo>
                  <a:cubicBezTo>
                    <a:pt x="7639" y="10536"/>
                    <a:pt x="7811" y="10477"/>
                    <a:pt x="7902" y="10445"/>
                  </a:cubicBezTo>
                  <a:lnTo>
                    <a:pt x="7955" y="10428"/>
                  </a:lnTo>
                  <a:lnTo>
                    <a:pt x="8952" y="9622"/>
                  </a:lnTo>
                  <a:lnTo>
                    <a:pt x="11259" y="8184"/>
                  </a:lnTo>
                  <a:lnTo>
                    <a:pt x="11249" y="8138"/>
                  </a:lnTo>
                  <a:lnTo>
                    <a:pt x="11245" y="8128"/>
                  </a:lnTo>
                  <a:lnTo>
                    <a:pt x="11238" y="8110"/>
                  </a:lnTo>
                  <a:lnTo>
                    <a:pt x="11235" y="8096"/>
                  </a:lnTo>
                  <a:lnTo>
                    <a:pt x="11228" y="8078"/>
                  </a:lnTo>
                  <a:lnTo>
                    <a:pt x="11224" y="8061"/>
                  </a:lnTo>
                  <a:lnTo>
                    <a:pt x="11217" y="8047"/>
                  </a:lnTo>
                  <a:lnTo>
                    <a:pt x="11210" y="8029"/>
                  </a:lnTo>
                  <a:lnTo>
                    <a:pt x="11203" y="8012"/>
                  </a:lnTo>
                  <a:lnTo>
                    <a:pt x="11196" y="7994"/>
                  </a:lnTo>
                  <a:lnTo>
                    <a:pt x="11193" y="7980"/>
                  </a:lnTo>
                  <a:lnTo>
                    <a:pt x="11182" y="7959"/>
                  </a:lnTo>
                  <a:lnTo>
                    <a:pt x="11179" y="7949"/>
                  </a:lnTo>
                  <a:cubicBezTo>
                    <a:pt x="11172" y="7938"/>
                    <a:pt x="11168" y="7928"/>
                    <a:pt x="11165" y="7921"/>
                  </a:cubicBezTo>
                  <a:lnTo>
                    <a:pt x="11158" y="7910"/>
                  </a:lnTo>
                  <a:lnTo>
                    <a:pt x="11147" y="7893"/>
                  </a:lnTo>
                  <a:lnTo>
                    <a:pt x="11144" y="7882"/>
                  </a:lnTo>
                  <a:lnTo>
                    <a:pt x="11133" y="7868"/>
                  </a:lnTo>
                  <a:lnTo>
                    <a:pt x="11126" y="7858"/>
                  </a:lnTo>
                  <a:lnTo>
                    <a:pt x="11119" y="7847"/>
                  </a:lnTo>
                  <a:lnTo>
                    <a:pt x="11112" y="7840"/>
                  </a:lnTo>
                  <a:lnTo>
                    <a:pt x="11102" y="7830"/>
                  </a:lnTo>
                  <a:lnTo>
                    <a:pt x="11095" y="7826"/>
                  </a:lnTo>
                  <a:cubicBezTo>
                    <a:pt x="11091" y="7823"/>
                    <a:pt x="11088" y="7819"/>
                    <a:pt x="11084" y="7819"/>
                  </a:cubicBezTo>
                  <a:lnTo>
                    <a:pt x="11077" y="7816"/>
                  </a:lnTo>
                  <a:cubicBezTo>
                    <a:pt x="11074" y="7816"/>
                    <a:pt x="11067" y="7812"/>
                    <a:pt x="11060" y="7812"/>
                  </a:cubicBezTo>
                  <a:cubicBezTo>
                    <a:pt x="10986" y="7809"/>
                    <a:pt x="10913" y="7788"/>
                    <a:pt x="10846" y="7749"/>
                  </a:cubicBezTo>
                  <a:cubicBezTo>
                    <a:pt x="10787" y="7714"/>
                    <a:pt x="10724" y="7697"/>
                    <a:pt x="10657" y="7693"/>
                  </a:cubicBezTo>
                  <a:cubicBezTo>
                    <a:pt x="10458" y="7693"/>
                    <a:pt x="10234" y="7588"/>
                    <a:pt x="10209" y="7413"/>
                  </a:cubicBezTo>
                  <a:cubicBezTo>
                    <a:pt x="10202" y="7364"/>
                    <a:pt x="10202" y="7315"/>
                    <a:pt x="10209" y="7266"/>
                  </a:cubicBezTo>
                  <a:cubicBezTo>
                    <a:pt x="10227" y="7179"/>
                    <a:pt x="10209" y="7088"/>
                    <a:pt x="10157" y="7018"/>
                  </a:cubicBezTo>
                  <a:cubicBezTo>
                    <a:pt x="10115" y="6955"/>
                    <a:pt x="10069" y="6899"/>
                    <a:pt x="10020" y="6843"/>
                  </a:cubicBezTo>
                  <a:cubicBezTo>
                    <a:pt x="9954" y="6769"/>
                    <a:pt x="9905" y="6710"/>
                    <a:pt x="9905" y="6640"/>
                  </a:cubicBezTo>
                  <a:cubicBezTo>
                    <a:pt x="9905" y="6559"/>
                    <a:pt x="9989" y="6475"/>
                    <a:pt x="10129" y="6353"/>
                  </a:cubicBezTo>
                  <a:lnTo>
                    <a:pt x="10143" y="6339"/>
                  </a:lnTo>
                  <a:cubicBezTo>
                    <a:pt x="10136" y="6325"/>
                    <a:pt x="10125" y="6307"/>
                    <a:pt x="10118" y="6293"/>
                  </a:cubicBezTo>
                  <a:cubicBezTo>
                    <a:pt x="10087" y="6241"/>
                    <a:pt x="10066" y="6181"/>
                    <a:pt x="10062" y="6118"/>
                  </a:cubicBezTo>
                  <a:cubicBezTo>
                    <a:pt x="10059" y="6090"/>
                    <a:pt x="10055" y="6062"/>
                    <a:pt x="10048" y="6034"/>
                  </a:cubicBezTo>
                  <a:cubicBezTo>
                    <a:pt x="10027" y="5946"/>
                    <a:pt x="9999" y="5827"/>
                    <a:pt x="10076" y="5736"/>
                  </a:cubicBezTo>
                  <a:cubicBezTo>
                    <a:pt x="10143" y="5656"/>
                    <a:pt x="10185" y="5586"/>
                    <a:pt x="10108" y="5435"/>
                  </a:cubicBezTo>
                  <a:cubicBezTo>
                    <a:pt x="10055" y="5327"/>
                    <a:pt x="10087" y="5225"/>
                    <a:pt x="10115" y="5134"/>
                  </a:cubicBezTo>
                  <a:cubicBezTo>
                    <a:pt x="10143" y="5043"/>
                    <a:pt x="10167" y="4959"/>
                    <a:pt x="10125" y="4858"/>
                  </a:cubicBezTo>
                  <a:cubicBezTo>
                    <a:pt x="10080" y="4767"/>
                    <a:pt x="10034" y="4679"/>
                    <a:pt x="9978" y="4595"/>
                  </a:cubicBezTo>
                  <a:cubicBezTo>
                    <a:pt x="9905" y="4473"/>
                    <a:pt x="9856" y="4389"/>
                    <a:pt x="9866" y="4319"/>
                  </a:cubicBezTo>
                  <a:cubicBezTo>
                    <a:pt x="9870" y="4312"/>
                    <a:pt x="9873" y="4305"/>
                    <a:pt x="9873" y="4298"/>
                  </a:cubicBezTo>
                  <a:lnTo>
                    <a:pt x="9877" y="4291"/>
                  </a:lnTo>
                  <a:cubicBezTo>
                    <a:pt x="9880" y="4287"/>
                    <a:pt x="9884" y="4280"/>
                    <a:pt x="9887" y="4277"/>
                  </a:cubicBezTo>
                  <a:lnTo>
                    <a:pt x="9887" y="4273"/>
                  </a:lnTo>
                  <a:cubicBezTo>
                    <a:pt x="9894" y="4266"/>
                    <a:pt x="9898" y="4259"/>
                    <a:pt x="9901" y="4252"/>
                  </a:cubicBezTo>
                  <a:lnTo>
                    <a:pt x="9908" y="4249"/>
                  </a:lnTo>
                  <a:lnTo>
                    <a:pt x="9919" y="4235"/>
                  </a:lnTo>
                  <a:lnTo>
                    <a:pt x="9929" y="4228"/>
                  </a:lnTo>
                  <a:lnTo>
                    <a:pt x="9940" y="4217"/>
                  </a:lnTo>
                  <a:lnTo>
                    <a:pt x="9964" y="4200"/>
                  </a:lnTo>
                  <a:lnTo>
                    <a:pt x="9968" y="4196"/>
                  </a:lnTo>
                  <a:cubicBezTo>
                    <a:pt x="9961" y="4189"/>
                    <a:pt x="9957" y="4179"/>
                    <a:pt x="9957" y="4172"/>
                  </a:cubicBezTo>
                  <a:cubicBezTo>
                    <a:pt x="9950" y="4158"/>
                    <a:pt x="9947" y="4140"/>
                    <a:pt x="9947" y="4126"/>
                  </a:cubicBezTo>
                  <a:lnTo>
                    <a:pt x="9947" y="4116"/>
                  </a:lnTo>
                  <a:cubicBezTo>
                    <a:pt x="9943" y="4102"/>
                    <a:pt x="9943" y="4088"/>
                    <a:pt x="9943" y="4074"/>
                  </a:cubicBezTo>
                  <a:cubicBezTo>
                    <a:pt x="9943" y="3856"/>
                    <a:pt x="9782" y="3258"/>
                    <a:pt x="9698" y="3142"/>
                  </a:cubicBezTo>
                  <a:cubicBezTo>
                    <a:pt x="9659" y="3090"/>
                    <a:pt x="9568" y="3041"/>
                    <a:pt x="9488" y="2995"/>
                  </a:cubicBezTo>
                  <a:cubicBezTo>
                    <a:pt x="9362" y="2925"/>
                    <a:pt x="9264" y="2869"/>
                    <a:pt x="9264" y="2775"/>
                  </a:cubicBezTo>
                  <a:cubicBezTo>
                    <a:pt x="9264" y="2684"/>
                    <a:pt x="9264" y="2561"/>
                    <a:pt x="9075" y="2481"/>
                  </a:cubicBezTo>
                  <a:cubicBezTo>
                    <a:pt x="8868" y="2393"/>
                    <a:pt x="8732" y="2040"/>
                    <a:pt x="8763" y="1875"/>
                  </a:cubicBezTo>
                  <a:cubicBezTo>
                    <a:pt x="8767" y="1868"/>
                    <a:pt x="8767" y="1857"/>
                    <a:pt x="8770" y="1850"/>
                  </a:cubicBezTo>
                  <a:cubicBezTo>
                    <a:pt x="8784" y="1805"/>
                    <a:pt x="8826" y="1773"/>
                    <a:pt x="8875" y="1773"/>
                  </a:cubicBezTo>
                  <a:cubicBezTo>
                    <a:pt x="8914" y="1773"/>
                    <a:pt x="8973" y="1686"/>
                    <a:pt x="9019" y="1623"/>
                  </a:cubicBezTo>
                  <a:cubicBezTo>
                    <a:pt x="9071" y="1542"/>
                    <a:pt x="9131" y="1462"/>
                    <a:pt x="9201" y="1423"/>
                  </a:cubicBezTo>
                  <a:cubicBezTo>
                    <a:pt x="9253" y="1399"/>
                    <a:pt x="9327" y="1297"/>
                    <a:pt x="9362" y="1178"/>
                  </a:cubicBezTo>
                  <a:cubicBezTo>
                    <a:pt x="9376" y="1122"/>
                    <a:pt x="9390" y="1017"/>
                    <a:pt x="9337" y="937"/>
                  </a:cubicBezTo>
                  <a:cubicBezTo>
                    <a:pt x="9337" y="933"/>
                    <a:pt x="9334" y="930"/>
                    <a:pt x="9334" y="926"/>
                  </a:cubicBezTo>
                  <a:cubicBezTo>
                    <a:pt x="9330" y="923"/>
                    <a:pt x="9327" y="919"/>
                    <a:pt x="9327" y="912"/>
                  </a:cubicBezTo>
                  <a:cubicBezTo>
                    <a:pt x="9323" y="909"/>
                    <a:pt x="9323" y="905"/>
                    <a:pt x="9320" y="902"/>
                  </a:cubicBezTo>
                  <a:cubicBezTo>
                    <a:pt x="9320" y="898"/>
                    <a:pt x="9316" y="891"/>
                    <a:pt x="9313" y="888"/>
                  </a:cubicBezTo>
                  <a:cubicBezTo>
                    <a:pt x="9313" y="881"/>
                    <a:pt x="9309" y="877"/>
                    <a:pt x="9309" y="870"/>
                  </a:cubicBezTo>
                  <a:cubicBezTo>
                    <a:pt x="9306" y="867"/>
                    <a:pt x="9306" y="860"/>
                    <a:pt x="9302" y="856"/>
                  </a:cubicBezTo>
                  <a:cubicBezTo>
                    <a:pt x="9302" y="849"/>
                    <a:pt x="9302" y="846"/>
                    <a:pt x="9299" y="839"/>
                  </a:cubicBezTo>
                  <a:cubicBezTo>
                    <a:pt x="9299" y="835"/>
                    <a:pt x="9295" y="828"/>
                    <a:pt x="9295" y="821"/>
                  </a:cubicBezTo>
                  <a:cubicBezTo>
                    <a:pt x="9295" y="814"/>
                    <a:pt x="9292" y="807"/>
                    <a:pt x="9292" y="804"/>
                  </a:cubicBezTo>
                  <a:cubicBezTo>
                    <a:pt x="9292" y="797"/>
                    <a:pt x="9288" y="790"/>
                    <a:pt x="9288" y="783"/>
                  </a:cubicBezTo>
                  <a:cubicBezTo>
                    <a:pt x="9288" y="776"/>
                    <a:pt x="9288" y="769"/>
                    <a:pt x="9285" y="762"/>
                  </a:cubicBezTo>
                  <a:cubicBezTo>
                    <a:pt x="9285" y="755"/>
                    <a:pt x="9285" y="748"/>
                    <a:pt x="9285" y="737"/>
                  </a:cubicBezTo>
                  <a:cubicBezTo>
                    <a:pt x="9281" y="730"/>
                    <a:pt x="9285" y="723"/>
                    <a:pt x="9285" y="716"/>
                  </a:cubicBezTo>
                  <a:lnTo>
                    <a:pt x="9285" y="692"/>
                  </a:lnTo>
                  <a:lnTo>
                    <a:pt x="9285" y="667"/>
                  </a:lnTo>
                  <a:lnTo>
                    <a:pt x="9285" y="639"/>
                  </a:lnTo>
                  <a:lnTo>
                    <a:pt x="9285" y="615"/>
                  </a:lnTo>
                  <a:lnTo>
                    <a:pt x="9285" y="587"/>
                  </a:lnTo>
                  <a:lnTo>
                    <a:pt x="9285" y="555"/>
                  </a:lnTo>
                  <a:lnTo>
                    <a:pt x="9285" y="524"/>
                  </a:lnTo>
                  <a:lnTo>
                    <a:pt x="9285" y="496"/>
                  </a:lnTo>
                  <a:lnTo>
                    <a:pt x="9285" y="461"/>
                  </a:lnTo>
                  <a:cubicBezTo>
                    <a:pt x="9285" y="450"/>
                    <a:pt x="9285" y="440"/>
                    <a:pt x="9285" y="429"/>
                  </a:cubicBezTo>
                  <a:cubicBezTo>
                    <a:pt x="9288" y="415"/>
                    <a:pt x="9285" y="405"/>
                    <a:pt x="9288" y="391"/>
                  </a:cubicBezTo>
                  <a:cubicBezTo>
                    <a:pt x="9292" y="380"/>
                    <a:pt x="9288" y="370"/>
                    <a:pt x="9292" y="356"/>
                  </a:cubicBezTo>
                  <a:cubicBezTo>
                    <a:pt x="9295" y="345"/>
                    <a:pt x="9295" y="331"/>
                    <a:pt x="9295" y="321"/>
                  </a:cubicBezTo>
                  <a:cubicBezTo>
                    <a:pt x="9295" y="307"/>
                    <a:pt x="9299" y="293"/>
                    <a:pt x="9299" y="282"/>
                  </a:cubicBezTo>
                  <a:cubicBezTo>
                    <a:pt x="9302" y="268"/>
                    <a:pt x="9302" y="254"/>
                    <a:pt x="9306" y="240"/>
                  </a:cubicBezTo>
                  <a:cubicBezTo>
                    <a:pt x="9306" y="226"/>
                    <a:pt x="9306" y="216"/>
                    <a:pt x="9309" y="202"/>
                  </a:cubicBezTo>
                  <a:cubicBezTo>
                    <a:pt x="9309" y="188"/>
                    <a:pt x="9313" y="174"/>
                    <a:pt x="9316" y="156"/>
                  </a:cubicBezTo>
                  <a:cubicBezTo>
                    <a:pt x="9316" y="142"/>
                    <a:pt x="9320" y="128"/>
                    <a:pt x="9320" y="114"/>
                  </a:cubicBezTo>
                  <a:lnTo>
                    <a:pt x="9320" y="104"/>
                  </a:lnTo>
                  <a:cubicBezTo>
                    <a:pt x="9162" y="90"/>
                    <a:pt x="9008" y="55"/>
                    <a:pt x="8861" y="6"/>
                  </a:cubicBezTo>
                  <a:cubicBezTo>
                    <a:pt x="8852" y="2"/>
                    <a:pt x="8837" y="1"/>
                    <a:pt x="88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 name="Google Shape;1337;p56"/>
            <p:cNvSpPr/>
            <p:nvPr/>
          </p:nvSpPr>
          <p:spPr>
            <a:xfrm>
              <a:off x="2000849" y="1814649"/>
              <a:ext cx="14" cy="109"/>
            </a:xfrm>
            <a:custGeom>
              <a:avLst/>
              <a:gdLst/>
              <a:ahLst/>
              <a:cxnLst/>
              <a:rect l="l" t="t" r="r" b="b"/>
              <a:pathLst>
                <a:path w="1" h="8" extrusionOk="0">
                  <a:moveTo>
                    <a:pt x="1" y="7"/>
                  </a:moveTo>
                  <a:cubicBezTo>
                    <a:pt x="1" y="4"/>
                    <a:pt x="1" y="4"/>
                    <a:pt x="1" y="0"/>
                  </a:cubicBezTo>
                  <a:cubicBezTo>
                    <a:pt x="1" y="4"/>
                    <a:pt x="1" y="4"/>
                    <a:pt x="1" y="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 name="Google Shape;1338;p56"/>
            <p:cNvSpPr/>
            <p:nvPr/>
          </p:nvSpPr>
          <p:spPr>
            <a:xfrm>
              <a:off x="2021202" y="1799102"/>
              <a:ext cx="149" cy="869"/>
            </a:xfrm>
            <a:custGeom>
              <a:avLst/>
              <a:gdLst/>
              <a:ahLst/>
              <a:cxnLst/>
              <a:rect l="l" t="t" r="r" b="b"/>
              <a:pathLst>
                <a:path w="11" h="64" extrusionOk="0">
                  <a:moveTo>
                    <a:pt x="11" y="0"/>
                  </a:moveTo>
                  <a:cubicBezTo>
                    <a:pt x="7" y="14"/>
                    <a:pt x="4" y="39"/>
                    <a:pt x="0" y="63"/>
                  </a:cubicBezTo>
                  <a:cubicBezTo>
                    <a:pt x="4" y="39"/>
                    <a:pt x="7" y="14"/>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 name="Google Shape;1339;p56"/>
            <p:cNvSpPr/>
            <p:nvPr/>
          </p:nvSpPr>
          <p:spPr>
            <a:xfrm>
              <a:off x="2034372" y="1771296"/>
              <a:ext cx="244" cy="434"/>
            </a:xfrm>
            <a:custGeom>
              <a:avLst/>
              <a:gdLst/>
              <a:ahLst/>
              <a:cxnLst/>
              <a:rect l="l" t="t" r="r" b="b"/>
              <a:pathLst>
                <a:path w="18" h="32" extrusionOk="0">
                  <a:moveTo>
                    <a:pt x="18" y="32"/>
                  </a:moveTo>
                  <a:cubicBezTo>
                    <a:pt x="11" y="21"/>
                    <a:pt x="4" y="11"/>
                    <a:pt x="0" y="0"/>
                  </a:cubicBezTo>
                  <a:cubicBezTo>
                    <a:pt x="4" y="11"/>
                    <a:pt x="11" y="21"/>
                    <a:pt x="18" y="3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 name="Google Shape;1340;p56"/>
            <p:cNvSpPr/>
            <p:nvPr/>
          </p:nvSpPr>
          <p:spPr>
            <a:xfrm>
              <a:off x="1995581" y="1816645"/>
              <a:ext cx="1534" cy="299"/>
            </a:xfrm>
            <a:custGeom>
              <a:avLst/>
              <a:gdLst/>
              <a:ahLst/>
              <a:cxnLst/>
              <a:rect l="l" t="t" r="r" b="b"/>
              <a:pathLst>
                <a:path w="113" h="22" extrusionOk="0">
                  <a:moveTo>
                    <a:pt x="0" y="21"/>
                  </a:moveTo>
                  <a:cubicBezTo>
                    <a:pt x="35" y="7"/>
                    <a:pt x="74" y="0"/>
                    <a:pt x="112" y="4"/>
                  </a:cubicBezTo>
                  <a:cubicBezTo>
                    <a:pt x="74" y="0"/>
                    <a:pt x="35" y="7"/>
                    <a:pt x="0" y="2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 name="Google Shape;1341;p56"/>
            <p:cNvSpPr/>
            <p:nvPr/>
          </p:nvSpPr>
          <p:spPr>
            <a:xfrm>
              <a:off x="2034603" y="1771771"/>
              <a:ext cx="204" cy="299"/>
            </a:xfrm>
            <a:custGeom>
              <a:avLst/>
              <a:gdLst/>
              <a:ahLst/>
              <a:cxnLst/>
              <a:rect l="l" t="t" r="r" b="b"/>
              <a:pathLst>
                <a:path w="15" h="22" extrusionOk="0">
                  <a:moveTo>
                    <a:pt x="1" y="0"/>
                  </a:moveTo>
                  <a:cubicBezTo>
                    <a:pt x="4" y="7"/>
                    <a:pt x="11" y="18"/>
                    <a:pt x="15" y="21"/>
                  </a:cubicBezTo>
                  <a:cubicBezTo>
                    <a:pt x="11" y="18"/>
                    <a:pt x="8" y="11"/>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 name="Google Shape;1342;p56"/>
            <p:cNvSpPr/>
            <p:nvPr/>
          </p:nvSpPr>
          <p:spPr>
            <a:xfrm>
              <a:off x="2034182" y="1771051"/>
              <a:ext cx="109" cy="163"/>
            </a:xfrm>
            <a:custGeom>
              <a:avLst/>
              <a:gdLst/>
              <a:ahLst/>
              <a:cxnLst/>
              <a:rect l="l" t="t" r="r" b="b"/>
              <a:pathLst>
                <a:path w="8" h="12" extrusionOk="0">
                  <a:moveTo>
                    <a:pt x="0" y="1"/>
                  </a:moveTo>
                  <a:lnTo>
                    <a:pt x="7" y="1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 name="Google Shape;1343;p56"/>
            <p:cNvSpPr/>
            <p:nvPr/>
          </p:nvSpPr>
          <p:spPr>
            <a:xfrm>
              <a:off x="1997672" y="1816115"/>
              <a:ext cx="2675" cy="611"/>
            </a:xfrm>
            <a:custGeom>
              <a:avLst/>
              <a:gdLst/>
              <a:ahLst/>
              <a:cxnLst/>
              <a:rect l="l" t="t" r="r" b="b"/>
              <a:pathLst>
                <a:path w="197" h="45" extrusionOk="0">
                  <a:moveTo>
                    <a:pt x="196" y="1"/>
                  </a:moveTo>
                  <a:cubicBezTo>
                    <a:pt x="154" y="40"/>
                    <a:pt x="93" y="43"/>
                    <a:pt x="30" y="43"/>
                  </a:cubicBezTo>
                  <a:cubicBezTo>
                    <a:pt x="20" y="43"/>
                    <a:pt x="10" y="43"/>
                    <a:pt x="0" y="43"/>
                  </a:cubicBezTo>
                  <a:cubicBezTo>
                    <a:pt x="16" y="43"/>
                    <a:pt x="32" y="44"/>
                    <a:pt x="48" y="44"/>
                  </a:cubicBezTo>
                  <a:cubicBezTo>
                    <a:pt x="105" y="44"/>
                    <a:pt x="158" y="36"/>
                    <a:pt x="1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 name="Google Shape;1344;p56"/>
            <p:cNvSpPr/>
            <p:nvPr/>
          </p:nvSpPr>
          <p:spPr>
            <a:xfrm>
              <a:off x="2027950" y="1795491"/>
              <a:ext cx="8282" cy="434"/>
            </a:xfrm>
            <a:custGeom>
              <a:avLst/>
              <a:gdLst/>
              <a:ahLst/>
              <a:cxnLst/>
              <a:rect l="l" t="t" r="r" b="b"/>
              <a:pathLst>
                <a:path w="610" h="32" extrusionOk="0">
                  <a:moveTo>
                    <a:pt x="610" y="32"/>
                  </a:moveTo>
                  <a:cubicBezTo>
                    <a:pt x="477" y="25"/>
                    <a:pt x="91" y="0"/>
                    <a:pt x="0" y="32"/>
                  </a:cubicBezTo>
                  <a:cubicBezTo>
                    <a:pt x="91" y="0"/>
                    <a:pt x="477" y="25"/>
                    <a:pt x="610" y="3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 name="Google Shape;1345;p56"/>
            <p:cNvSpPr/>
            <p:nvPr/>
          </p:nvSpPr>
          <p:spPr>
            <a:xfrm>
              <a:off x="2110135" y="1764018"/>
              <a:ext cx="54" cy="258"/>
            </a:xfrm>
            <a:custGeom>
              <a:avLst/>
              <a:gdLst/>
              <a:ahLst/>
              <a:cxnLst/>
              <a:rect l="l" t="t" r="r" b="b"/>
              <a:pathLst>
                <a:path w="4" h="19" extrusionOk="0">
                  <a:moveTo>
                    <a:pt x="0" y="1"/>
                  </a:moveTo>
                  <a:cubicBezTo>
                    <a:pt x="0" y="8"/>
                    <a:pt x="0" y="11"/>
                    <a:pt x="4" y="18"/>
                  </a:cubicBezTo>
                  <a:cubicBezTo>
                    <a:pt x="4" y="11"/>
                    <a:pt x="4" y="8"/>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 name="Google Shape;1346;p56"/>
            <p:cNvSpPr/>
            <p:nvPr/>
          </p:nvSpPr>
          <p:spPr>
            <a:xfrm>
              <a:off x="2110270" y="1764493"/>
              <a:ext cx="68" cy="258"/>
            </a:xfrm>
            <a:custGeom>
              <a:avLst/>
              <a:gdLst/>
              <a:ahLst/>
              <a:cxnLst/>
              <a:rect l="l" t="t" r="r" b="b"/>
              <a:pathLst>
                <a:path w="5" h="19" extrusionOk="0">
                  <a:moveTo>
                    <a:pt x="1" y="1"/>
                  </a:moveTo>
                  <a:cubicBezTo>
                    <a:pt x="1" y="8"/>
                    <a:pt x="1" y="11"/>
                    <a:pt x="4" y="18"/>
                  </a:cubicBezTo>
                  <a:cubicBezTo>
                    <a:pt x="1" y="11"/>
                    <a:pt x="1" y="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 name="Google Shape;1347;p56"/>
            <p:cNvSpPr/>
            <p:nvPr/>
          </p:nvSpPr>
          <p:spPr>
            <a:xfrm>
              <a:off x="2110080" y="1763448"/>
              <a:ext cx="68" cy="299"/>
            </a:xfrm>
            <a:custGeom>
              <a:avLst/>
              <a:gdLst/>
              <a:ahLst/>
              <a:cxnLst/>
              <a:rect l="l" t="t" r="r" b="b"/>
              <a:pathLst>
                <a:path w="5" h="22" extrusionOk="0">
                  <a:moveTo>
                    <a:pt x="1" y="1"/>
                  </a:moveTo>
                  <a:cubicBezTo>
                    <a:pt x="1" y="8"/>
                    <a:pt x="1" y="15"/>
                    <a:pt x="4" y="22"/>
                  </a:cubicBezTo>
                  <a:cubicBezTo>
                    <a:pt x="1" y="15"/>
                    <a:pt x="1" y="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 name="Google Shape;1348;p56"/>
            <p:cNvSpPr/>
            <p:nvPr/>
          </p:nvSpPr>
          <p:spPr>
            <a:xfrm>
              <a:off x="2110039" y="1759836"/>
              <a:ext cx="14" cy="448"/>
            </a:xfrm>
            <a:custGeom>
              <a:avLst/>
              <a:gdLst/>
              <a:ahLst/>
              <a:cxnLst/>
              <a:rect l="l" t="t" r="r" b="b"/>
              <a:pathLst>
                <a:path w="1" h="33" extrusionOk="0">
                  <a:moveTo>
                    <a:pt x="0" y="1"/>
                  </a:moveTo>
                  <a:lnTo>
                    <a:pt x="0" y="32"/>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 name="Google Shape;1349;p56"/>
            <p:cNvSpPr/>
            <p:nvPr/>
          </p:nvSpPr>
          <p:spPr>
            <a:xfrm>
              <a:off x="2110039" y="1762878"/>
              <a:ext cx="14" cy="299"/>
            </a:xfrm>
            <a:custGeom>
              <a:avLst/>
              <a:gdLst/>
              <a:ahLst/>
              <a:cxnLst/>
              <a:rect l="l" t="t" r="r" b="b"/>
              <a:pathLst>
                <a:path w="1" h="22" extrusionOk="0">
                  <a:moveTo>
                    <a:pt x="0" y="1"/>
                  </a:moveTo>
                  <a:lnTo>
                    <a:pt x="0" y="22"/>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 name="Google Shape;1350;p56"/>
            <p:cNvSpPr/>
            <p:nvPr/>
          </p:nvSpPr>
          <p:spPr>
            <a:xfrm>
              <a:off x="2119218" y="1809706"/>
              <a:ext cx="14" cy="14"/>
            </a:xfrm>
            <a:custGeom>
              <a:avLst/>
              <a:gdLst/>
              <a:ahLst/>
              <a:cxnLst/>
              <a:rect l="l" t="t" r="r" b="b"/>
              <a:pathLst>
                <a:path w="1" h="1" extrusionOk="0">
                  <a:moveTo>
                    <a:pt x="0" y="0"/>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 name="Google Shape;1351;p56"/>
            <p:cNvSpPr/>
            <p:nvPr/>
          </p:nvSpPr>
          <p:spPr>
            <a:xfrm>
              <a:off x="2110555" y="1765349"/>
              <a:ext cx="68" cy="204"/>
            </a:xfrm>
            <a:custGeom>
              <a:avLst/>
              <a:gdLst/>
              <a:ahLst/>
              <a:cxnLst/>
              <a:rect l="l" t="t" r="r" b="b"/>
              <a:pathLst>
                <a:path w="5" h="15" extrusionOk="0">
                  <a:moveTo>
                    <a:pt x="1" y="1"/>
                  </a:moveTo>
                  <a:lnTo>
                    <a:pt x="1" y="1"/>
                  </a:lnTo>
                  <a:cubicBezTo>
                    <a:pt x="1" y="4"/>
                    <a:pt x="4" y="11"/>
                    <a:pt x="4" y="15"/>
                  </a:cubicBezTo>
                  <a:cubicBezTo>
                    <a:pt x="4" y="8"/>
                    <a:pt x="1" y="4"/>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 name="Google Shape;1352;p56"/>
            <p:cNvSpPr/>
            <p:nvPr/>
          </p:nvSpPr>
          <p:spPr>
            <a:xfrm>
              <a:off x="2119028" y="1808987"/>
              <a:ext cx="14" cy="163"/>
            </a:xfrm>
            <a:custGeom>
              <a:avLst/>
              <a:gdLst/>
              <a:ahLst/>
              <a:cxnLst/>
              <a:rect l="l" t="t" r="r" b="b"/>
              <a:pathLst>
                <a:path w="1" h="12" extrusionOk="0">
                  <a:moveTo>
                    <a:pt x="0" y="1"/>
                  </a:moveTo>
                  <a:lnTo>
                    <a:pt x="0" y="1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 name="Google Shape;1353;p56"/>
            <p:cNvSpPr/>
            <p:nvPr/>
          </p:nvSpPr>
          <p:spPr>
            <a:xfrm>
              <a:off x="2110365" y="1764969"/>
              <a:ext cx="109" cy="204"/>
            </a:xfrm>
            <a:custGeom>
              <a:avLst/>
              <a:gdLst/>
              <a:ahLst/>
              <a:cxnLst/>
              <a:rect l="l" t="t" r="r" b="b"/>
              <a:pathLst>
                <a:path w="8" h="15" extrusionOk="0">
                  <a:moveTo>
                    <a:pt x="1" y="1"/>
                  </a:moveTo>
                  <a:lnTo>
                    <a:pt x="1" y="1"/>
                  </a:lnTo>
                  <a:cubicBezTo>
                    <a:pt x="1" y="4"/>
                    <a:pt x="4" y="11"/>
                    <a:pt x="8" y="15"/>
                  </a:cubicBezTo>
                  <a:cubicBezTo>
                    <a:pt x="4" y="11"/>
                    <a:pt x="4" y="4"/>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 name="Google Shape;1354;p56"/>
            <p:cNvSpPr/>
            <p:nvPr/>
          </p:nvSpPr>
          <p:spPr>
            <a:xfrm>
              <a:off x="2110080" y="1758981"/>
              <a:ext cx="14" cy="448"/>
            </a:xfrm>
            <a:custGeom>
              <a:avLst/>
              <a:gdLst/>
              <a:ahLst/>
              <a:cxnLst/>
              <a:rect l="l" t="t" r="r" b="b"/>
              <a:pathLst>
                <a:path w="1" h="33" extrusionOk="0">
                  <a:moveTo>
                    <a:pt x="1" y="1"/>
                  </a:moveTo>
                  <a:cubicBezTo>
                    <a:pt x="1" y="11"/>
                    <a:pt x="1" y="22"/>
                    <a:pt x="1" y="32"/>
                  </a:cubicBezTo>
                  <a:cubicBezTo>
                    <a:pt x="1" y="22"/>
                    <a:pt x="1" y="1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 name="Google Shape;1355;p56"/>
            <p:cNvSpPr/>
            <p:nvPr/>
          </p:nvSpPr>
          <p:spPr>
            <a:xfrm>
              <a:off x="2109985" y="1762212"/>
              <a:ext cx="14" cy="299"/>
            </a:xfrm>
            <a:custGeom>
              <a:avLst/>
              <a:gdLst/>
              <a:ahLst/>
              <a:cxnLst/>
              <a:rect l="l" t="t" r="r" b="b"/>
              <a:pathLst>
                <a:path w="1" h="22" extrusionOk="0">
                  <a:moveTo>
                    <a:pt x="1" y="1"/>
                  </a:moveTo>
                  <a:lnTo>
                    <a:pt x="1" y="22"/>
                  </a:lnTo>
                  <a:cubicBezTo>
                    <a:pt x="1" y="15"/>
                    <a:pt x="1" y="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 name="Google Shape;1356;p56"/>
            <p:cNvSpPr/>
            <p:nvPr/>
          </p:nvSpPr>
          <p:spPr>
            <a:xfrm>
              <a:off x="2109985" y="1760692"/>
              <a:ext cx="14" cy="394"/>
            </a:xfrm>
            <a:custGeom>
              <a:avLst/>
              <a:gdLst/>
              <a:ahLst/>
              <a:cxnLst/>
              <a:rect l="l" t="t" r="r" b="b"/>
              <a:pathLst>
                <a:path w="1" h="29" extrusionOk="0">
                  <a:moveTo>
                    <a:pt x="1" y="1"/>
                  </a:moveTo>
                  <a:lnTo>
                    <a:pt x="1" y="29"/>
                  </a:lnTo>
                  <a:cubicBezTo>
                    <a:pt x="1" y="22"/>
                    <a:pt x="1" y="1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 name="Google Shape;1357;p56"/>
            <p:cNvSpPr/>
            <p:nvPr/>
          </p:nvSpPr>
          <p:spPr>
            <a:xfrm>
              <a:off x="2109985" y="1761452"/>
              <a:ext cx="14" cy="394"/>
            </a:xfrm>
            <a:custGeom>
              <a:avLst/>
              <a:gdLst/>
              <a:ahLst/>
              <a:cxnLst/>
              <a:rect l="l" t="t" r="r" b="b"/>
              <a:pathLst>
                <a:path w="1" h="29" extrusionOk="0">
                  <a:moveTo>
                    <a:pt x="1" y="29"/>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 name="Google Shape;1358;p56"/>
            <p:cNvSpPr/>
            <p:nvPr/>
          </p:nvSpPr>
          <p:spPr>
            <a:xfrm>
              <a:off x="2110705" y="1765688"/>
              <a:ext cx="109" cy="149"/>
            </a:xfrm>
            <a:custGeom>
              <a:avLst/>
              <a:gdLst/>
              <a:ahLst/>
              <a:cxnLst/>
              <a:rect l="l" t="t" r="r" b="b"/>
              <a:pathLst>
                <a:path w="8" h="11" extrusionOk="0">
                  <a:moveTo>
                    <a:pt x="0" y="0"/>
                  </a:moveTo>
                  <a:cubicBezTo>
                    <a:pt x="0" y="4"/>
                    <a:pt x="4" y="7"/>
                    <a:pt x="7" y="11"/>
                  </a:cubicBez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 name="Google Shape;1359;p56"/>
            <p:cNvSpPr/>
            <p:nvPr/>
          </p:nvSpPr>
          <p:spPr>
            <a:xfrm>
              <a:off x="2110135" y="1757990"/>
              <a:ext cx="54" cy="489"/>
            </a:xfrm>
            <a:custGeom>
              <a:avLst/>
              <a:gdLst/>
              <a:ahLst/>
              <a:cxnLst/>
              <a:rect l="l" t="t" r="r" b="b"/>
              <a:pathLst>
                <a:path w="4" h="36" extrusionOk="0">
                  <a:moveTo>
                    <a:pt x="4" y="0"/>
                  </a:moveTo>
                  <a:cubicBezTo>
                    <a:pt x="4" y="14"/>
                    <a:pt x="0" y="25"/>
                    <a:pt x="0" y="35"/>
                  </a:cubicBezTo>
                  <a:cubicBezTo>
                    <a:pt x="0" y="25"/>
                    <a:pt x="4" y="14"/>
                    <a:pt x="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 name="Google Shape;1360;p56"/>
            <p:cNvSpPr/>
            <p:nvPr/>
          </p:nvSpPr>
          <p:spPr>
            <a:xfrm>
              <a:off x="2110230" y="1756985"/>
              <a:ext cx="54" cy="489"/>
            </a:xfrm>
            <a:custGeom>
              <a:avLst/>
              <a:gdLst/>
              <a:ahLst/>
              <a:cxnLst/>
              <a:rect l="l" t="t" r="r" b="b"/>
              <a:pathLst>
                <a:path w="4" h="36" extrusionOk="0">
                  <a:moveTo>
                    <a:pt x="4" y="1"/>
                  </a:moveTo>
                  <a:cubicBezTo>
                    <a:pt x="4" y="11"/>
                    <a:pt x="0" y="25"/>
                    <a:pt x="0" y="36"/>
                  </a:cubicBezTo>
                  <a:cubicBezTo>
                    <a:pt x="0" y="25"/>
                    <a:pt x="4" y="11"/>
                    <a:pt x="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 name="Google Shape;1361;p56"/>
            <p:cNvSpPr/>
            <p:nvPr/>
          </p:nvSpPr>
          <p:spPr>
            <a:xfrm>
              <a:off x="2110365" y="1755899"/>
              <a:ext cx="68" cy="530"/>
            </a:xfrm>
            <a:custGeom>
              <a:avLst/>
              <a:gdLst/>
              <a:ahLst/>
              <a:cxnLst/>
              <a:rect l="l" t="t" r="r" b="b"/>
              <a:pathLst>
                <a:path w="5" h="39" extrusionOk="0">
                  <a:moveTo>
                    <a:pt x="4" y="0"/>
                  </a:moveTo>
                  <a:cubicBezTo>
                    <a:pt x="4" y="14"/>
                    <a:pt x="1" y="25"/>
                    <a:pt x="1" y="39"/>
                  </a:cubicBezTo>
                  <a:cubicBezTo>
                    <a:pt x="1" y="25"/>
                    <a:pt x="4" y="14"/>
                    <a:pt x="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 name="Google Shape;1362;p56"/>
            <p:cNvSpPr/>
            <p:nvPr/>
          </p:nvSpPr>
          <p:spPr>
            <a:xfrm>
              <a:off x="2110515" y="1754704"/>
              <a:ext cx="54" cy="638"/>
            </a:xfrm>
            <a:custGeom>
              <a:avLst/>
              <a:gdLst/>
              <a:ahLst/>
              <a:cxnLst/>
              <a:rect l="l" t="t" r="r" b="b"/>
              <a:pathLst>
                <a:path w="4" h="47" extrusionOk="0">
                  <a:moveTo>
                    <a:pt x="4" y="1"/>
                  </a:moveTo>
                  <a:lnTo>
                    <a:pt x="4" y="1"/>
                  </a:lnTo>
                  <a:cubicBezTo>
                    <a:pt x="4" y="15"/>
                    <a:pt x="0" y="32"/>
                    <a:pt x="0" y="46"/>
                  </a:cubicBezTo>
                  <a:cubicBezTo>
                    <a:pt x="0" y="32"/>
                    <a:pt x="4" y="18"/>
                    <a:pt x="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 name="Google Shape;1363;p56"/>
            <p:cNvSpPr/>
            <p:nvPr/>
          </p:nvSpPr>
          <p:spPr>
            <a:xfrm>
              <a:off x="2119734" y="1788268"/>
              <a:ext cx="110385" cy="105294"/>
            </a:xfrm>
            <a:custGeom>
              <a:avLst/>
              <a:gdLst/>
              <a:ahLst/>
              <a:cxnLst/>
              <a:rect l="l" t="t" r="r" b="b"/>
              <a:pathLst>
                <a:path w="8130" h="7755" extrusionOk="0">
                  <a:moveTo>
                    <a:pt x="1152" y="0"/>
                  </a:moveTo>
                  <a:lnTo>
                    <a:pt x="1152" y="4"/>
                  </a:lnTo>
                  <a:cubicBezTo>
                    <a:pt x="1152" y="21"/>
                    <a:pt x="1152" y="35"/>
                    <a:pt x="1152" y="49"/>
                  </a:cubicBezTo>
                  <a:lnTo>
                    <a:pt x="1152" y="56"/>
                  </a:lnTo>
                  <a:cubicBezTo>
                    <a:pt x="1152" y="70"/>
                    <a:pt x="1152" y="84"/>
                    <a:pt x="1149" y="98"/>
                  </a:cubicBezTo>
                  <a:lnTo>
                    <a:pt x="1149" y="102"/>
                  </a:lnTo>
                  <a:lnTo>
                    <a:pt x="1149" y="137"/>
                  </a:lnTo>
                  <a:lnTo>
                    <a:pt x="1149" y="144"/>
                  </a:lnTo>
                  <a:lnTo>
                    <a:pt x="1149" y="175"/>
                  </a:lnTo>
                  <a:cubicBezTo>
                    <a:pt x="1156" y="371"/>
                    <a:pt x="988" y="392"/>
                    <a:pt x="914" y="399"/>
                  </a:cubicBezTo>
                  <a:lnTo>
                    <a:pt x="893" y="403"/>
                  </a:lnTo>
                  <a:lnTo>
                    <a:pt x="876" y="403"/>
                  </a:lnTo>
                  <a:cubicBezTo>
                    <a:pt x="799" y="466"/>
                    <a:pt x="729" y="536"/>
                    <a:pt x="659" y="606"/>
                  </a:cubicBezTo>
                  <a:lnTo>
                    <a:pt x="648" y="616"/>
                  </a:lnTo>
                  <a:lnTo>
                    <a:pt x="638" y="630"/>
                  </a:lnTo>
                  <a:lnTo>
                    <a:pt x="606" y="662"/>
                  </a:lnTo>
                  <a:cubicBezTo>
                    <a:pt x="547" y="718"/>
                    <a:pt x="498" y="767"/>
                    <a:pt x="473" y="788"/>
                  </a:cubicBezTo>
                  <a:cubicBezTo>
                    <a:pt x="431" y="833"/>
                    <a:pt x="417" y="896"/>
                    <a:pt x="442" y="952"/>
                  </a:cubicBezTo>
                  <a:cubicBezTo>
                    <a:pt x="494" y="1057"/>
                    <a:pt x="403" y="1334"/>
                    <a:pt x="344" y="1450"/>
                  </a:cubicBezTo>
                  <a:cubicBezTo>
                    <a:pt x="295" y="1527"/>
                    <a:pt x="232" y="1593"/>
                    <a:pt x="155" y="1642"/>
                  </a:cubicBezTo>
                  <a:lnTo>
                    <a:pt x="148" y="1646"/>
                  </a:lnTo>
                  <a:lnTo>
                    <a:pt x="113" y="1667"/>
                  </a:lnTo>
                  <a:lnTo>
                    <a:pt x="88" y="1684"/>
                  </a:lnTo>
                  <a:cubicBezTo>
                    <a:pt x="57" y="1705"/>
                    <a:pt x="29" y="1730"/>
                    <a:pt x="1" y="1754"/>
                  </a:cubicBezTo>
                  <a:cubicBezTo>
                    <a:pt x="1" y="1758"/>
                    <a:pt x="1" y="1761"/>
                    <a:pt x="1" y="1765"/>
                  </a:cubicBezTo>
                  <a:lnTo>
                    <a:pt x="1" y="1768"/>
                  </a:lnTo>
                  <a:cubicBezTo>
                    <a:pt x="1" y="1772"/>
                    <a:pt x="4" y="1775"/>
                    <a:pt x="4" y="1779"/>
                  </a:cubicBezTo>
                  <a:lnTo>
                    <a:pt x="8" y="1786"/>
                  </a:lnTo>
                  <a:lnTo>
                    <a:pt x="11" y="1796"/>
                  </a:lnTo>
                  <a:lnTo>
                    <a:pt x="18" y="1810"/>
                  </a:lnTo>
                  <a:lnTo>
                    <a:pt x="22" y="1817"/>
                  </a:lnTo>
                  <a:cubicBezTo>
                    <a:pt x="43" y="1852"/>
                    <a:pt x="67" y="1898"/>
                    <a:pt x="92" y="1936"/>
                  </a:cubicBezTo>
                  <a:cubicBezTo>
                    <a:pt x="148" y="2027"/>
                    <a:pt x="200" y="2118"/>
                    <a:pt x="242" y="2216"/>
                  </a:cubicBezTo>
                  <a:cubicBezTo>
                    <a:pt x="309" y="2360"/>
                    <a:pt x="270" y="2486"/>
                    <a:pt x="239" y="2584"/>
                  </a:cubicBezTo>
                  <a:cubicBezTo>
                    <a:pt x="214" y="2671"/>
                    <a:pt x="197" y="2727"/>
                    <a:pt x="225" y="2787"/>
                  </a:cubicBezTo>
                  <a:cubicBezTo>
                    <a:pt x="333" y="2997"/>
                    <a:pt x="267" y="3123"/>
                    <a:pt x="179" y="3228"/>
                  </a:cubicBezTo>
                  <a:cubicBezTo>
                    <a:pt x="144" y="3273"/>
                    <a:pt x="158" y="3343"/>
                    <a:pt x="176" y="3417"/>
                  </a:cubicBezTo>
                  <a:cubicBezTo>
                    <a:pt x="186" y="3452"/>
                    <a:pt x="190" y="3491"/>
                    <a:pt x="193" y="3526"/>
                  </a:cubicBezTo>
                  <a:cubicBezTo>
                    <a:pt x="200" y="3568"/>
                    <a:pt x="214" y="3606"/>
                    <a:pt x="235" y="3641"/>
                  </a:cubicBezTo>
                  <a:cubicBezTo>
                    <a:pt x="270" y="3708"/>
                    <a:pt x="305" y="3774"/>
                    <a:pt x="253" y="3823"/>
                  </a:cubicBezTo>
                  <a:cubicBezTo>
                    <a:pt x="249" y="3830"/>
                    <a:pt x="232" y="3844"/>
                    <a:pt x="214" y="3858"/>
                  </a:cubicBezTo>
                  <a:cubicBezTo>
                    <a:pt x="172" y="3897"/>
                    <a:pt x="137" y="3928"/>
                    <a:pt x="113" y="3953"/>
                  </a:cubicBezTo>
                  <a:cubicBezTo>
                    <a:pt x="57" y="4009"/>
                    <a:pt x="39" y="4037"/>
                    <a:pt x="36" y="4051"/>
                  </a:cubicBezTo>
                  <a:cubicBezTo>
                    <a:pt x="46" y="4079"/>
                    <a:pt x="67" y="4107"/>
                    <a:pt x="88" y="4131"/>
                  </a:cubicBezTo>
                  <a:lnTo>
                    <a:pt x="120" y="4166"/>
                  </a:lnTo>
                  <a:cubicBezTo>
                    <a:pt x="172" y="4226"/>
                    <a:pt x="221" y="4289"/>
                    <a:pt x="267" y="4355"/>
                  </a:cubicBezTo>
                  <a:cubicBezTo>
                    <a:pt x="337" y="4450"/>
                    <a:pt x="361" y="4572"/>
                    <a:pt x="340" y="4688"/>
                  </a:cubicBezTo>
                  <a:cubicBezTo>
                    <a:pt x="337" y="4726"/>
                    <a:pt x="333" y="4765"/>
                    <a:pt x="337" y="4803"/>
                  </a:cubicBezTo>
                  <a:cubicBezTo>
                    <a:pt x="351" y="4901"/>
                    <a:pt x="519" y="4971"/>
                    <a:pt x="655" y="4971"/>
                  </a:cubicBezTo>
                  <a:cubicBezTo>
                    <a:pt x="743" y="4975"/>
                    <a:pt x="827" y="4999"/>
                    <a:pt x="900" y="5041"/>
                  </a:cubicBezTo>
                  <a:cubicBezTo>
                    <a:pt x="949" y="5069"/>
                    <a:pt x="1005" y="5087"/>
                    <a:pt x="1061" y="5090"/>
                  </a:cubicBezTo>
                  <a:cubicBezTo>
                    <a:pt x="1072" y="5090"/>
                    <a:pt x="1082" y="5090"/>
                    <a:pt x="1093" y="5094"/>
                  </a:cubicBezTo>
                  <a:lnTo>
                    <a:pt x="1103" y="5097"/>
                  </a:lnTo>
                  <a:cubicBezTo>
                    <a:pt x="1110" y="5097"/>
                    <a:pt x="1114" y="5101"/>
                    <a:pt x="1121" y="5101"/>
                  </a:cubicBezTo>
                  <a:lnTo>
                    <a:pt x="1131" y="5108"/>
                  </a:lnTo>
                  <a:cubicBezTo>
                    <a:pt x="1138" y="5111"/>
                    <a:pt x="1145" y="5111"/>
                    <a:pt x="1149" y="5115"/>
                  </a:cubicBezTo>
                  <a:lnTo>
                    <a:pt x="1159" y="5122"/>
                  </a:lnTo>
                  <a:lnTo>
                    <a:pt x="1177" y="5132"/>
                  </a:lnTo>
                  <a:lnTo>
                    <a:pt x="1187" y="5143"/>
                  </a:lnTo>
                  <a:lnTo>
                    <a:pt x="1201" y="5157"/>
                  </a:lnTo>
                  <a:lnTo>
                    <a:pt x="1212" y="5167"/>
                  </a:lnTo>
                  <a:lnTo>
                    <a:pt x="1222" y="5181"/>
                  </a:lnTo>
                  <a:lnTo>
                    <a:pt x="1233" y="5195"/>
                  </a:lnTo>
                  <a:lnTo>
                    <a:pt x="1247" y="5209"/>
                  </a:lnTo>
                  <a:lnTo>
                    <a:pt x="1254" y="5227"/>
                  </a:lnTo>
                  <a:lnTo>
                    <a:pt x="1264" y="5244"/>
                  </a:lnTo>
                  <a:lnTo>
                    <a:pt x="1275" y="5258"/>
                  </a:lnTo>
                  <a:lnTo>
                    <a:pt x="1285" y="5279"/>
                  </a:lnTo>
                  <a:lnTo>
                    <a:pt x="1292" y="5297"/>
                  </a:lnTo>
                  <a:lnTo>
                    <a:pt x="1303" y="5318"/>
                  </a:lnTo>
                  <a:lnTo>
                    <a:pt x="1310" y="5335"/>
                  </a:lnTo>
                  <a:lnTo>
                    <a:pt x="1320" y="5360"/>
                  </a:lnTo>
                  <a:lnTo>
                    <a:pt x="1327" y="5377"/>
                  </a:lnTo>
                  <a:lnTo>
                    <a:pt x="1338" y="5402"/>
                  </a:lnTo>
                  <a:lnTo>
                    <a:pt x="1341" y="5419"/>
                  </a:lnTo>
                  <a:lnTo>
                    <a:pt x="1352" y="5451"/>
                  </a:lnTo>
                  <a:lnTo>
                    <a:pt x="1359" y="5465"/>
                  </a:lnTo>
                  <a:lnTo>
                    <a:pt x="1369" y="5504"/>
                  </a:lnTo>
                  <a:lnTo>
                    <a:pt x="1373" y="5511"/>
                  </a:lnTo>
                  <a:lnTo>
                    <a:pt x="1387" y="5560"/>
                  </a:lnTo>
                  <a:cubicBezTo>
                    <a:pt x="1425" y="5560"/>
                    <a:pt x="1485" y="5563"/>
                    <a:pt x="1555" y="5567"/>
                  </a:cubicBezTo>
                  <a:lnTo>
                    <a:pt x="1562" y="5567"/>
                  </a:lnTo>
                  <a:lnTo>
                    <a:pt x="1600" y="5570"/>
                  </a:lnTo>
                  <a:lnTo>
                    <a:pt x="1625" y="5574"/>
                  </a:lnTo>
                  <a:lnTo>
                    <a:pt x="1646" y="5574"/>
                  </a:lnTo>
                  <a:cubicBezTo>
                    <a:pt x="1733" y="5584"/>
                    <a:pt x="1821" y="5598"/>
                    <a:pt x="1909" y="5619"/>
                  </a:cubicBezTo>
                  <a:lnTo>
                    <a:pt x="1916" y="5619"/>
                  </a:lnTo>
                  <a:lnTo>
                    <a:pt x="1965" y="5630"/>
                  </a:lnTo>
                  <a:lnTo>
                    <a:pt x="1979" y="5637"/>
                  </a:lnTo>
                  <a:lnTo>
                    <a:pt x="2003" y="5644"/>
                  </a:lnTo>
                  <a:lnTo>
                    <a:pt x="2035" y="5654"/>
                  </a:lnTo>
                  <a:lnTo>
                    <a:pt x="2056" y="5661"/>
                  </a:lnTo>
                  <a:lnTo>
                    <a:pt x="2084" y="5672"/>
                  </a:lnTo>
                  <a:lnTo>
                    <a:pt x="2094" y="5675"/>
                  </a:lnTo>
                  <a:cubicBezTo>
                    <a:pt x="2108" y="5682"/>
                    <a:pt x="2119" y="5689"/>
                    <a:pt x="2133" y="5693"/>
                  </a:cubicBezTo>
                  <a:lnTo>
                    <a:pt x="2140" y="5700"/>
                  </a:lnTo>
                  <a:cubicBezTo>
                    <a:pt x="2154" y="5707"/>
                    <a:pt x="2164" y="5710"/>
                    <a:pt x="2175" y="5721"/>
                  </a:cubicBezTo>
                  <a:cubicBezTo>
                    <a:pt x="2196" y="5731"/>
                    <a:pt x="2213" y="5745"/>
                    <a:pt x="2231" y="5759"/>
                  </a:cubicBezTo>
                  <a:cubicBezTo>
                    <a:pt x="2336" y="5836"/>
                    <a:pt x="2427" y="5931"/>
                    <a:pt x="2504" y="6032"/>
                  </a:cubicBezTo>
                  <a:lnTo>
                    <a:pt x="3407" y="5546"/>
                  </a:lnTo>
                  <a:lnTo>
                    <a:pt x="7517" y="7755"/>
                  </a:lnTo>
                  <a:lnTo>
                    <a:pt x="7517" y="7509"/>
                  </a:lnTo>
                  <a:lnTo>
                    <a:pt x="8021" y="7509"/>
                  </a:lnTo>
                  <a:lnTo>
                    <a:pt x="8021" y="2213"/>
                  </a:lnTo>
                  <a:cubicBezTo>
                    <a:pt x="8017" y="2097"/>
                    <a:pt x="8003" y="1978"/>
                    <a:pt x="7979" y="1863"/>
                  </a:cubicBezTo>
                  <a:cubicBezTo>
                    <a:pt x="7940" y="1677"/>
                    <a:pt x="7909" y="1513"/>
                    <a:pt x="8035" y="1362"/>
                  </a:cubicBezTo>
                  <a:cubicBezTo>
                    <a:pt x="8098" y="1285"/>
                    <a:pt x="8088" y="1239"/>
                    <a:pt x="8070" y="1145"/>
                  </a:cubicBezTo>
                  <a:cubicBezTo>
                    <a:pt x="8031" y="998"/>
                    <a:pt x="8039" y="844"/>
                    <a:pt x="8091" y="707"/>
                  </a:cubicBezTo>
                  <a:lnTo>
                    <a:pt x="8105" y="672"/>
                  </a:lnTo>
                  <a:lnTo>
                    <a:pt x="8130" y="602"/>
                  </a:lnTo>
                  <a:cubicBezTo>
                    <a:pt x="8130" y="599"/>
                    <a:pt x="8126" y="595"/>
                    <a:pt x="8126" y="592"/>
                  </a:cubicBezTo>
                  <a:cubicBezTo>
                    <a:pt x="8105" y="536"/>
                    <a:pt x="7923" y="511"/>
                    <a:pt x="7671" y="476"/>
                  </a:cubicBezTo>
                  <a:cubicBezTo>
                    <a:pt x="7601" y="466"/>
                    <a:pt x="7527" y="455"/>
                    <a:pt x="7443" y="441"/>
                  </a:cubicBezTo>
                  <a:cubicBezTo>
                    <a:pt x="7191" y="403"/>
                    <a:pt x="7100" y="298"/>
                    <a:pt x="7020" y="203"/>
                  </a:cubicBezTo>
                  <a:cubicBezTo>
                    <a:pt x="6939" y="112"/>
                    <a:pt x="6869" y="28"/>
                    <a:pt x="6614" y="14"/>
                  </a:cubicBezTo>
                  <a:cubicBezTo>
                    <a:pt x="6596" y="13"/>
                    <a:pt x="6579" y="13"/>
                    <a:pt x="6561" y="13"/>
                  </a:cubicBezTo>
                  <a:cubicBezTo>
                    <a:pt x="6217" y="13"/>
                    <a:pt x="5801" y="203"/>
                    <a:pt x="5584" y="399"/>
                  </a:cubicBezTo>
                  <a:cubicBezTo>
                    <a:pt x="5476" y="501"/>
                    <a:pt x="5465" y="557"/>
                    <a:pt x="5465" y="574"/>
                  </a:cubicBezTo>
                  <a:cubicBezTo>
                    <a:pt x="5469" y="658"/>
                    <a:pt x="5490" y="735"/>
                    <a:pt x="5525" y="812"/>
                  </a:cubicBezTo>
                  <a:cubicBezTo>
                    <a:pt x="5588" y="970"/>
                    <a:pt x="5658" y="1148"/>
                    <a:pt x="5525" y="1323"/>
                  </a:cubicBezTo>
                  <a:cubicBezTo>
                    <a:pt x="5427" y="1446"/>
                    <a:pt x="5287" y="1523"/>
                    <a:pt x="5129" y="1534"/>
                  </a:cubicBezTo>
                  <a:cubicBezTo>
                    <a:pt x="5113" y="1535"/>
                    <a:pt x="5096" y="1535"/>
                    <a:pt x="5079" y="1535"/>
                  </a:cubicBezTo>
                  <a:cubicBezTo>
                    <a:pt x="4897" y="1535"/>
                    <a:pt x="4721" y="1466"/>
                    <a:pt x="4587" y="1341"/>
                  </a:cubicBezTo>
                  <a:cubicBezTo>
                    <a:pt x="4303" y="1085"/>
                    <a:pt x="3901" y="994"/>
                    <a:pt x="3620" y="994"/>
                  </a:cubicBezTo>
                  <a:cubicBezTo>
                    <a:pt x="3410" y="994"/>
                    <a:pt x="3214" y="914"/>
                    <a:pt x="3102" y="784"/>
                  </a:cubicBezTo>
                  <a:cubicBezTo>
                    <a:pt x="3036" y="714"/>
                    <a:pt x="3004" y="623"/>
                    <a:pt x="3015" y="532"/>
                  </a:cubicBezTo>
                  <a:cubicBezTo>
                    <a:pt x="3025" y="431"/>
                    <a:pt x="3015" y="350"/>
                    <a:pt x="2710" y="287"/>
                  </a:cubicBezTo>
                  <a:cubicBezTo>
                    <a:pt x="2619" y="266"/>
                    <a:pt x="2528" y="235"/>
                    <a:pt x="2444" y="196"/>
                  </a:cubicBezTo>
                  <a:cubicBezTo>
                    <a:pt x="2294" y="134"/>
                    <a:pt x="2142" y="71"/>
                    <a:pt x="1934" y="71"/>
                  </a:cubicBezTo>
                  <a:cubicBezTo>
                    <a:pt x="1875" y="71"/>
                    <a:pt x="1810" y="76"/>
                    <a:pt x="1740" y="88"/>
                  </a:cubicBezTo>
                  <a:cubicBezTo>
                    <a:pt x="1688" y="96"/>
                    <a:pt x="1635" y="100"/>
                    <a:pt x="1582" y="100"/>
                  </a:cubicBezTo>
                  <a:cubicBezTo>
                    <a:pt x="1434" y="100"/>
                    <a:pt x="1287" y="67"/>
                    <a:pt x="115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 name="Google Shape;1364;p56"/>
            <p:cNvSpPr/>
            <p:nvPr/>
          </p:nvSpPr>
          <p:spPr>
            <a:xfrm>
              <a:off x="2135375" y="1790168"/>
              <a:ext cx="14" cy="109"/>
            </a:xfrm>
            <a:custGeom>
              <a:avLst/>
              <a:gdLst/>
              <a:ahLst/>
              <a:cxnLst/>
              <a:rect l="l" t="t" r="r" b="b"/>
              <a:pathLst>
                <a:path w="1" h="8" extrusionOk="0">
                  <a:moveTo>
                    <a:pt x="0" y="7"/>
                  </a:move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 name="Google Shape;1365;p56"/>
            <p:cNvSpPr/>
            <p:nvPr/>
          </p:nvSpPr>
          <p:spPr>
            <a:xfrm>
              <a:off x="2127962" y="1796916"/>
              <a:ext cx="434" cy="434"/>
            </a:xfrm>
            <a:custGeom>
              <a:avLst/>
              <a:gdLst/>
              <a:ahLst/>
              <a:cxnLst/>
              <a:rect l="l" t="t" r="r" b="b"/>
              <a:pathLst>
                <a:path w="32" h="32" extrusionOk="0">
                  <a:moveTo>
                    <a:pt x="0" y="32"/>
                  </a:moveTo>
                  <a:lnTo>
                    <a:pt x="3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 name="Google Shape;1366;p56"/>
            <p:cNvSpPr/>
            <p:nvPr/>
          </p:nvSpPr>
          <p:spPr>
            <a:xfrm>
              <a:off x="2128573" y="1796577"/>
              <a:ext cx="109" cy="163"/>
            </a:xfrm>
            <a:custGeom>
              <a:avLst/>
              <a:gdLst/>
              <a:ahLst/>
              <a:cxnLst/>
              <a:rect l="l" t="t" r="r" b="b"/>
              <a:pathLst>
                <a:path w="8" h="12" extrusionOk="0">
                  <a:moveTo>
                    <a:pt x="1" y="11"/>
                  </a:moveTo>
                  <a:lnTo>
                    <a:pt x="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 name="Google Shape;1367;p56"/>
            <p:cNvSpPr/>
            <p:nvPr/>
          </p:nvSpPr>
          <p:spPr>
            <a:xfrm>
              <a:off x="2135416" y="1789028"/>
              <a:ext cx="14" cy="14"/>
            </a:xfrm>
            <a:custGeom>
              <a:avLst/>
              <a:gdLst/>
              <a:ahLst/>
              <a:cxnLst/>
              <a:rect l="l" t="t" r="r" b="b"/>
              <a:pathLst>
                <a:path w="1" h="1" extrusionOk="0">
                  <a:moveTo>
                    <a:pt x="1" y="0"/>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 name="Google Shape;1368;p56"/>
            <p:cNvSpPr/>
            <p:nvPr/>
          </p:nvSpPr>
          <p:spPr>
            <a:xfrm>
              <a:off x="2131668" y="1793821"/>
              <a:ext cx="54" cy="14"/>
            </a:xfrm>
            <a:custGeom>
              <a:avLst/>
              <a:gdLst/>
              <a:ahLst/>
              <a:cxnLst/>
              <a:rect l="l" t="t" r="r" b="b"/>
              <a:pathLst>
                <a:path w="4" h="1" extrusionOk="0">
                  <a:moveTo>
                    <a:pt x="0" y="1"/>
                  </a:moveTo>
                  <a:lnTo>
                    <a:pt x="0" y="1"/>
                  </a:lnTo>
                  <a:lnTo>
                    <a:pt x="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 name="Google Shape;1369;p56"/>
            <p:cNvSpPr/>
            <p:nvPr/>
          </p:nvSpPr>
          <p:spPr>
            <a:xfrm>
              <a:off x="2131899" y="1793726"/>
              <a:ext cx="299" cy="68"/>
            </a:xfrm>
            <a:custGeom>
              <a:avLst/>
              <a:gdLst/>
              <a:ahLst/>
              <a:cxnLst/>
              <a:rect l="l" t="t" r="r" b="b"/>
              <a:pathLst>
                <a:path w="22" h="5" extrusionOk="0">
                  <a:moveTo>
                    <a:pt x="1" y="4"/>
                  </a:moveTo>
                  <a:lnTo>
                    <a:pt x="2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 name="Google Shape;1370;p56"/>
            <p:cNvSpPr/>
            <p:nvPr/>
          </p:nvSpPr>
          <p:spPr>
            <a:xfrm>
              <a:off x="2131763" y="1793821"/>
              <a:ext cx="109" cy="14"/>
            </a:xfrm>
            <a:custGeom>
              <a:avLst/>
              <a:gdLst/>
              <a:ahLst/>
              <a:cxnLst/>
              <a:rect l="l" t="t" r="r" b="b"/>
              <a:pathLst>
                <a:path w="8" h="1" extrusionOk="0">
                  <a:moveTo>
                    <a:pt x="0" y="1"/>
                  </a:moveTo>
                  <a:lnTo>
                    <a:pt x="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 name="Google Shape;1371;p56"/>
            <p:cNvSpPr/>
            <p:nvPr/>
          </p:nvSpPr>
          <p:spPr>
            <a:xfrm>
              <a:off x="2121825" y="1808036"/>
              <a:ext cx="2580" cy="2485"/>
            </a:xfrm>
            <a:custGeom>
              <a:avLst/>
              <a:gdLst/>
              <a:ahLst/>
              <a:cxnLst/>
              <a:rect l="l" t="t" r="r" b="b"/>
              <a:pathLst>
                <a:path w="190" h="183" extrusionOk="0">
                  <a:moveTo>
                    <a:pt x="190" y="1"/>
                  </a:moveTo>
                  <a:cubicBezTo>
                    <a:pt x="141" y="74"/>
                    <a:pt x="78" y="137"/>
                    <a:pt x="1" y="183"/>
                  </a:cubicBezTo>
                  <a:lnTo>
                    <a:pt x="1" y="183"/>
                  </a:lnTo>
                  <a:cubicBezTo>
                    <a:pt x="78" y="137"/>
                    <a:pt x="141" y="74"/>
                    <a:pt x="19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 name="Google Shape;1372;p56"/>
            <p:cNvSpPr/>
            <p:nvPr/>
          </p:nvSpPr>
          <p:spPr>
            <a:xfrm>
              <a:off x="2120929" y="1810847"/>
              <a:ext cx="448" cy="299"/>
            </a:xfrm>
            <a:custGeom>
              <a:avLst/>
              <a:gdLst/>
              <a:ahLst/>
              <a:cxnLst/>
              <a:rect l="l" t="t" r="r" b="b"/>
              <a:pathLst>
                <a:path w="33" h="22" extrusionOk="0">
                  <a:moveTo>
                    <a:pt x="33" y="0"/>
                  </a:moveTo>
                  <a:lnTo>
                    <a:pt x="28" y="4"/>
                  </a:lnTo>
                  <a:lnTo>
                    <a:pt x="0" y="21"/>
                  </a:lnTo>
                  <a:lnTo>
                    <a:pt x="7" y="18"/>
                  </a:lnTo>
                  <a:lnTo>
                    <a:pt x="3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 name="Google Shape;1373;p56"/>
            <p:cNvSpPr/>
            <p:nvPr/>
          </p:nvSpPr>
          <p:spPr>
            <a:xfrm>
              <a:off x="2135375" y="1789639"/>
              <a:ext cx="14" cy="68"/>
            </a:xfrm>
            <a:custGeom>
              <a:avLst/>
              <a:gdLst/>
              <a:ahLst/>
              <a:cxnLst/>
              <a:rect l="l" t="t" r="r" b="b"/>
              <a:pathLst>
                <a:path w="1" h="5" extrusionOk="0">
                  <a:moveTo>
                    <a:pt x="0" y="4"/>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 name="Google Shape;1374;p56"/>
            <p:cNvSpPr/>
            <p:nvPr/>
          </p:nvSpPr>
          <p:spPr>
            <a:xfrm>
              <a:off x="2135470" y="1788308"/>
              <a:ext cx="14" cy="14"/>
            </a:xfrm>
            <a:custGeom>
              <a:avLst/>
              <a:gdLst/>
              <a:ahLst/>
              <a:cxnLst/>
              <a:rect l="l" t="t" r="r" b="b"/>
              <a:pathLst>
                <a:path w="1" h="1" extrusionOk="0">
                  <a:moveTo>
                    <a:pt x="0" y="1"/>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 name="Google Shape;1375;p56"/>
            <p:cNvSpPr/>
            <p:nvPr/>
          </p:nvSpPr>
          <p:spPr>
            <a:xfrm>
              <a:off x="2120114" y="1812884"/>
              <a:ext cx="964" cy="1684"/>
            </a:xfrm>
            <a:custGeom>
              <a:avLst/>
              <a:gdLst/>
              <a:ahLst/>
              <a:cxnLst/>
              <a:rect l="l" t="t" r="r" b="b"/>
              <a:pathLst>
                <a:path w="71" h="124" extrusionOk="0">
                  <a:moveTo>
                    <a:pt x="1" y="1"/>
                  </a:moveTo>
                  <a:cubicBezTo>
                    <a:pt x="18" y="39"/>
                    <a:pt x="46" y="85"/>
                    <a:pt x="71" y="123"/>
                  </a:cubicBezTo>
                  <a:cubicBezTo>
                    <a:pt x="46" y="85"/>
                    <a:pt x="18" y="39"/>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 name="Google Shape;1376;p56"/>
            <p:cNvSpPr/>
            <p:nvPr/>
          </p:nvSpPr>
          <p:spPr>
            <a:xfrm>
              <a:off x="2137222" y="1859943"/>
              <a:ext cx="163" cy="244"/>
            </a:xfrm>
            <a:custGeom>
              <a:avLst/>
              <a:gdLst/>
              <a:ahLst/>
              <a:cxnLst/>
              <a:rect l="l" t="t" r="r" b="b"/>
              <a:pathLst>
                <a:path w="12" h="18" extrusionOk="0">
                  <a:moveTo>
                    <a:pt x="1" y="0"/>
                  </a:moveTo>
                  <a:lnTo>
                    <a:pt x="11" y="18"/>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 name="Google Shape;1377;p56"/>
            <p:cNvSpPr/>
            <p:nvPr/>
          </p:nvSpPr>
          <p:spPr>
            <a:xfrm>
              <a:off x="2134615" y="1857418"/>
              <a:ext cx="149" cy="68"/>
            </a:xfrm>
            <a:custGeom>
              <a:avLst/>
              <a:gdLst/>
              <a:ahLst/>
              <a:cxnLst/>
              <a:rect l="l" t="t" r="r" b="b"/>
              <a:pathLst>
                <a:path w="11" h="5" extrusionOk="0">
                  <a:moveTo>
                    <a:pt x="0" y="1"/>
                  </a:moveTo>
                  <a:lnTo>
                    <a:pt x="11" y="4"/>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 name="Google Shape;1378;p56"/>
            <p:cNvSpPr/>
            <p:nvPr/>
          </p:nvSpPr>
          <p:spPr>
            <a:xfrm>
              <a:off x="2136706" y="1859034"/>
              <a:ext cx="149" cy="204"/>
            </a:xfrm>
            <a:custGeom>
              <a:avLst/>
              <a:gdLst/>
              <a:ahLst/>
              <a:cxnLst/>
              <a:rect l="l" t="t" r="r" b="b"/>
              <a:pathLst>
                <a:path w="11" h="15" extrusionOk="0">
                  <a:moveTo>
                    <a:pt x="0" y="1"/>
                  </a:moveTo>
                  <a:lnTo>
                    <a:pt x="11" y="15"/>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 name="Google Shape;1379;p56"/>
            <p:cNvSpPr/>
            <p:nvPr/>
          </p:nvSpPr>
          <p:spPr>
            <a:xfrm>
              <a:off x="2137466" y="1860459"/>
              <a:ext cx="149" cy="258"/>
            </a:xfrm>
            <a:custGeom>
              <a:avLst/>
              <a:gdLst/>
              <a:ahLst/>
              <a:cxnLst/>
              <a:rect l="l" t="t" r="r" b="b"/>
              <a:pathLst>
                <a:path w="11" h="19" extrusionOk="0">
                  <a:moveTo>
                    <a:pt x="0" y="1"/>
                  </a:moveTo>
                  <a:lnTo>
                    <a:pt x="11" y="18"/>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 name="Google Shape;1380;p56"/>
            <p:cNvSpPr/>
            <p:nvPr/>
          </p:nvSpPr>
          <p:spPr>
            <a:xfrm>
              <a:off x="2119788" y="1811132"/>
              <a:ext cx="1195" cy="964"/>
            </a:xfrm>
            <a:custGeom>
              <a:avLst/>
              <a:gdLst/>
              <a:ahLst/>
              <a:cxnLst/>
              <a:rect l="l" t="t" r="r" b="b"/>
              <a:pathLst>
                <a:path w="88" h="71" extrusionOk="0">
                  <a:moveTo>
                    <a:pt x="88" y="0"/>
                  </a:moveTo>
                  <a:lnTo>
                    <a:pt x="88" y="0"/>
                  </a:lnTo>
                  <a:cubicBezTo>
                    <a:pt x="81" y="4"/>
                    <a:pt x="75" y="9"/>
                    <a:pt x="69" y="13"/>
                  </a:cubicBezTo>
                  <a:lnTo>
                    <a:pt x="69" y="13"/>
                  </a:lnTo>
                  <a:cubicBezTo>
                    <a:pt x="70" y="12"/>
                    <a:pt x="72" y="11"/>
                    <a:pt x="74" y="11"/>
                  </a:cubicBezTo>
                  <a:lnTo>
                    <a:pt x="88" y="0"/>
                  </a:lnTo>
                  <a:close/>
                  <a:moveTo>
                    <a:pt x="69" y="13"/>
                  </a:moveTo>
                  <a:lnTo>
                    <a:pt x="69" y="13"/>
                  </a:lnTo>
                  <a:cubicBezTo>
                    <a:pt x="43" y="27"/>
                    <a:pt x="20" y="47"/>
                    <a:pt x="0" y="70"/>
                  </a:cubicBezTo>
                  <a:cubicBezTo>
                    <a:pt x="20" y="51"/>
                    <a:pt x="44" y="31"/>
                    <a:pt x="69" y="1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 name="Google Shape;1381;p56"/>
            <p:cNvSpPr/>
            <p:nvPr/>
          </p:nvSpPr>
          <p:spPr>
            <a:xfrm>
              <a:off x="2137697" y="1861029"/>
              <a:ext cx="109" cy="258"/>
            </a:xfrm>
            <a:custGeom>
              <a:avLst/>
              <a:gdLst/>
              <a:ahLst/>
              <a:cxnLst/>
              <a:rect l="l" t="t" r="r" b="b"/>
              <a:pathLst>
                <a:path w="8" h="19" extrusionOk="0">
                  <a:moveTo>
                    <a:pt x="1" y="1"/>
                  </a:moveTo>
                  <a:lnTo>
                    <a:pt x="8" y="18"/>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 name="Google Shape;1382;p56"/>
            <p:cNvSpPr/>
            <p:nvPr/>
          </p:nvSpPr>
          <p:spPr>
            <a:xfrm>
              <a:off x="2135036" y="1857567"/>
              <a:ext cx="163" cy="54"/>
            </a:xfrm>
            <a:custGeom>
              <a:avLst/>
              <a:gdLst/>
              <a:ahLst/>
              <a:cxnLst/>
              <a:rect l="l" t="t" r="r" b="b"/>
              <a:pathLst>
                <a:path w="12" h="4" extrusionOk="0">
                  <a:moveTo>
                    <a:pt x="1" y="0"/>
                  </a:moveTo>
                  <a:lnTo>
                    <a:pt x="11" y="4"/>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 name="Google Shape;1383;p56"/>
            <p:cNvSpPr/>
            <p:nvPr/>
          </p:nvSpPr>
          <p:spPr>
            <a:xfrm>
              <a:off x="2137982" y="1861654"/>
              <a:ext cx="68" cy="204"/>
            </a:xfrm>
            <a:custGeom>
              <a:avLst/>
              <a:gdLst/>
              <a:ahLst/>
              <a:cxnLst/>
              <a:rect l="l" t="t" r="r" b="b"/>
              <a:pathLst>
                <a:path w="5" h="15" extrusionOk="0">
                  <a:moveTo>
                    <a:pt x="1" y="0"/>
                  </a:moveTo>
                  <a:lnTo>
                    <a:pt x="4" y="14"/>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 name="Google Shape;1384;p56"/>
            <p:cNvSpPr/>
            <p:nvPr/>
          </p:nvSpPr>
          <p:spPr>
            <a:xfrm>
              <a:off x="2138172" y="1862265"/>
              <a:ext cx="68" cy="204"/>
            </a:xfrm>
            <a:custGeom>
              <a:avLst/>
              <a:gdLst/>
              <a:ahLst/>
              <a:cxnLst/>
              <a:rect l="l" t="t" r="r" b="b"/>
              <a:pathLst>
                <a:path w="5" h="15" extrusionOk="0">
                  <a:moveTo>
                    <a:pt x="1" y="1"/>
                  </a:moveTo>
                  <a:lnTo>
                    <a:pt x="4" y="15"/>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 name="Google Shape;1385;p56"/>
            <p:cNvSpPr/>
            <p:nvPr/>
          </p:nvSpPr>
          <p:spPr>
            <a:xfrm>
              <a:off x="2136081" y="1858273"/>
              <a:ext cx="163" cy="163"/>
            </a:xfrm>
            <a:custGeom>
              <a:avLst/>
              <a:gdLst/>
              <a:ahLst/>
              <a:cxnLst/>
              <a:rect l="l" t="t" r="r" b="b"/>
              <a:pathLst>
                <a:path w="12" h="12" extrusionOk="0">
                  <a:moveTo>
                    <a:pt x="1" y="1"/>
                  </a:moveTo>
                  <a:lnTo>
                    <a:pt x="11" y="1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 name="Google Shape;1386;p56"/>
            <p:cNvSpPr/>
            <p:nvPr/>
          </p:nvSpPr>
          <p:spPr>
            <a:xfrm>
              <a:off x="2136421" y="1858613"/>
              <a:ext cx="149" cy="204"/>
            </a:xfrm>
            <a:custGeom>
              <a:avLst/>
              <a:gdLst/>
              <a:ahLst/>
              <a:cxnLst/>
              <a:rect l="l" t="t" r="r" b="b"/>
              <a:pathLst>
                <a:path w="11" h="15" extrusionOk="0">
                  <a:moveTo>
                    <a:pt x="0" y="0"/>
                  </a:moveTo>
                  <a:lnTo>
                    <a:pt x="11" y="14"/>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 name="Google Shape;1387;p56"/>
            <p:cNvSpPr/>
            <p:nvPr/>
          </p:nvSpPr>
          <p:spPr>
            <a:xfrm>
              <a:off x="2135755" y="1857947"/>
              <a:ext cx="149" cy="149"/>
            </a:xfrm>
            <a:custGeom>
              <a:avLst/>
              <a:gdLst/>
              <a:ahLst/>
              <a:cxnLst/>
              <a:rect l="l" t="t" r="r" b="b"/>
              <a:pathLst>
                <a:path w="11" h="11" extrusionOk="0">
                  <a:moveTo>
                    <a:pt x="0" y="0"/>
                  </a:moveTo>
                  <a:lnTo>
                    <a:pt x="11" y="1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 name="Google Shape;1388;p56"/>
            <p:cNvSpPr/>
            <p:nvPr/>
          </p:nvSpPr>
          <p:spPr>
            <a:xfrm>
              <a:off x="2119883" y="1812408"/>
              <a:ext cx="54" cy="109"/>
            </a:xfrm>
            <a:custGeom>
              <a:avLst/>
              <a:gdLst/>
              <a:ahLst/>
              <a:cxnLst/>
              <a:rect l="l" t="t" r="r" b="b"/>
              <a:pathLst>
                <a:path w="4" h="8" extrusionOk="0">
                  <a:moveTo>
                    <a:pt x="0" y="1"/>
                  </a:moveTo>
                  <a:lnTo>
                    <a:pt x="4" y="8"/>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 name="Google Shape;1389;p56"/>
            <p:cNvSpPr/>
            <p:nvPr/>
          </p:nvSpPr>
          <p:spPr>
            <a:xfrm>
              <a:off x="2119788" y="1812218"/>
              <a:ext cx="14" cy="109"/>
            </a:xfrm>
            <a:custGeom>
              <a:avLst/>
              <a:gdLst/>
              <a:ahLst/>
              <a:cxnLst/>
              <a:rect l="l" t="t" r="r" b="b"/>
              <a:pathLst>
                <a:path w="1" h="8" extrusionOk="0">
                  <a:moveTo>
                    <a:pt x="0" y="1"/>
                  </a:moveTo>
                  <a:lnTo>
                    <a:pt x="0" y="4"/>
                  </a:lnTo>
                  <a:cubicBezTo>
                    <a:pt x="0" y="8"/>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 name="Google Shape;1390;p56"/>
            <p:cNvSpPr/>
            <p:nvPr/>
          </p:nvSpPr>
          <p:spPr>
            <a:xfrm>
              <a:off x="2135416" y="1857703"/>
              <a:ext cx="163" cy="163"/>
            </a:xfrm>
            <a:custGeom>
              <a:avLst/>
              <a:gdLst/>
              <a:ahLst/>
              <a:cxnLst/>
              <a:rect l="l" t="t" r="r" b="b"/>
              <a:pathLst>
                <a:path w="12" h="12" extrusionOk="0">
                  <a:moveTo>
                    <a:pt x="1" y="1"/>
                  </a:moveTo>
                  <a:lnTo>
                    <a:pt x="11" y="1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 name="Google Shape;1391;p56"/>
            <p:cNvSpPr/>
            <p:nvPr/>
          </p:nvSpPr>
          <p:spPr>
            <a:xfrm>
              <a:off x="2119978" y="1812653"/>
              <a:ext cx="109" cy="204"/>
            </a:xfrm>
            <a:custGeom>
              <a:avLst/>
              <a:gdLst/>
              <a:ahLst/>
              <a:cxnLst/>
              <a:rect l="l" t="t" r="r" b="b"/>
              <a:pathLst>
                <a:path w="8" h="15" extrusionOk="0">
                  <a:moveTo>
                    <a:pt x="0" y="0"/>
                  </a:moveTo>
                  <a:lnTo>
                    <a:pt x="7" y="14"/>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 name="Google Shape;1392;p56"/>
            <p:cNvSpPr/>
            <p:nvPr/>
          </p:nvSpPr>
          <p:spPr>
            <a:xfrm>
              <a:off x="2136991" y="1859468"/>
              <a:ext cx="109" cy="204"/>
            </a:xfrm>
            <a:custGeom>
              <a:avLst/>
              <a:gdLst/>
              <a:ahLst/>
              <a:cxnLst/>
              <a:rect l="l" t="t" r="r" b="b"/>
              <a:pathLst>
                <a:path w="8" h="15" extrusionOk="0">
                  <a:moveTo>
                    <a:pt x="0" y="0"/>
                  </a:moveTo>
                  <a:lnTo>
                    <a:pt x="7" y="14"/>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 name="Google Shape;1393;p56"/>
            <p:cNvSpPr/>
            <p:nvPr/>
          </p:nvSpPr>
          <p:spPr>
            <a:xfrm>
              <a:off x="2122449" y="1836183"/>
              <a:ext cx="584" cy="1534"/>
            </a:xfrm>
            <a:custGeom>
              <a:avLst/>
              <a:gdLst/>
              <a:ahLst/>
              <a:cxnLst/>
              <a:rect l="l" t="t" r="r" b="b"/>
              <a:pathLst>
                <a:path w="43" h="113" extrusionOk="0">
                  <a:moveTo>
                    <a:pt x="0" y="0"/>
                  </a:moveTo>
                  <a:cubicBezTo>
                    <a:pt x="7" y="39"/>
                    <a:pt x="21" y="77"/>
                    <a:pt x="42" y="112"/>
                  </a:cubicBezTo>
                  <a:cubicBezTo>
                    <a:pt x="21" y="77"/>
                    <a:pt x="7" y="39"/>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 name="Google Shape;1394;p56"/>
            <p:cNvSpPr/>
            <p:nvPr/>
          </p:nvSpPr>
          <p:spPr>
            <a:xfrm>
              <a:off x="2121730" y="1810562"/>
              <a:ext cx="109" cy="54"/>
            </a:xfrm>
            <a:custGeom>
              <a:avLst/>
              <a:gdLst/>
              <a:ahLst/>
              <a:cxnLst/>
              <a:rect l="l" t="t" r="r" b="b"/>
              <a:pathLst>
                <a:path w="8" h="4" extrusionOk="0">
                  <a:moveTo>
                    <a:pt x="8" y="0"/>
                  </a:moveTo>
                  <a:lnTo>
                    <a:pt x="1" y="4"/>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 name="Google Shape;1395;p56"/>
            <p:cNvSpPr/>
            <p:nvPr/>
          </p:nvSpPr>
          <p:spPr>
            <a:xfrm>
              <a:off x="2138362" y="1862985"/>
              <a:ext cx="68" cy="109"/>
            </a:xfrm>
            <a:custGeom>
              <a:avLst/>
              <a:gdLst/>
              <a:ahLst/>
              <a:cxnLst/>
              <a:rect l="l" t="t" r="r" b="b"/>
              <a:pathLst>
                <a:path w="5" h="8" extrusionOk="0">
                  <a:moveTo>
                    <a:pt x="1" y="1"/>
                  </a:moveTo>
                  <a:lnTo>
                    <a:pt x="4" y="8"/>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 name="Google Shape;1396;p56"/>
            <p:cNvSpPr/>
            <p:nvPr/>
          </p:nvSpPr>
          <p:spPr>
            <a:xfrm>
              <a:off x="2120779" y="1810562"/>
              <a:ext cx="1059" cy="720"/>
            </a:xfrm>
            <a:custGeom>
              <a:avLst/>
              <a:gdLst/>
              <a:ahLst/>
              <a:cxnLst/>
              <a:rect l="l" t="t" r="r" b="b"/>
              <a:pathLst>
                <a:path w="78" h="53" extrusionOk="0">
                  <a:moveTo>
                    <a:pt x="78" y="0"/>
                  </a:moveTo>
                  <a:lnTo>
                    <a:pt x="39" y="25"/>
                  </a:lnTo>
                  <a:lnTo>
                    <a:pt x="18" y="40"/>
                  </a:lnTo>
                  <a:lnTo>
                    <a:pt x="18" y="40"/>
                  </a:lnTo>
                  <a:lnTo>
                    <a:pt x="22" y="39"/>
                  </a:lnTo>
                  <a:lnTo>
                    <a:pt x="74" y="4"/>
                  </a:lnTo>
                  <a:lnTo>
                    <a:pt x="78" y="0"/>
                  </a:lnTo>
                  <a:close/>
                  <a:moveTo>
                    <a:pt x="18" y="40"/>
                  </a:moveTo>
                  <a:lnTo>
                    <a:pt x="11" y="42"/>
                  </a:lnTo>
                  <a:lnTo>
                    <a:pt x="1" y="53"/>
                  </a:lnTo>
                  <a:lnTo>
                    <a:pt x="18" y="40"/>
                  </a:lnTo>
                  <a:close/>
                  <a:moveTo>
                    <a:pt x="1" y="53"/>
                  </a:moveTo>
                  <a:lnTo>
                    <a:pt x="1" y="53"/>
                  </a:lnTo>
                  <a:lnTo>
                    <a:pt x="1" y="53"/>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 name="Google Shape;1397;p56"/>
            <p:cNvSpPr/>
            <p:nvPr/>
          </p:nvSpPr>
          <p:spPr>
            <a:xfrm>
              <a:off x="1925087" y="1940173"/>
              <a:ext cx="16741" cy="4195"/>
            </a:xfrm>
            <a:custGeom>
              <a:avLst/>
              <a:gdLst/>
              <a:ahLst/>
              <a:cxnLst/>
              <a:rect l="l" t="t" r="r" b="b"/>
              <a:pathLst>
                <a:path w="1233" h="309" extrusionOk="0">
                  <a:moveTo>
                    <a:pt x="774" y="1"/>
                  </a:moveTo>
                  <a:cubicBezTo>
                    <a:pt x="755" y="1"/>
                    <a:pt x="734" y="6"/>
                    <a:pt x="708" y="18"/>
                  </a:cubicBezTo>
                  <a:cubicBezTo>
                    <a:pt x="680" y="32"/>
                    <a:pt x="655" y="43"/>
                    <a:pt x="631" y="53"/>
                  </a:cubicBezTo>
                  <a:lnTo>
                    <a:pt x="620" y="57"/>
                  </a:lnTo>
                  <a:cubicBezTo>
                    <a:pt x="599" y="67"/>
                    <a:pt x="575" y="78"/>
                    <a:pt x="550" y="85"/>
                  </a:cubicBezTo>
                  <a:lnTo>
                    <a:pt x="540" y="88"/>
                  </a:lnTo>
                  <a:cubicBezTo>
                    <a:pt x="515" y="99"/>
                    <a:pt x="494" y="106"/>
                    <a:pt x="470" y="109"/>
                  </a:cubicBezTo>
                  <a:lnTo>
                    <a:pt x="459" y="113"/>
                  </a:lnTo>
                  <a:cubicBezTo>
                    <a:pt x="438" y="120"/>
                    <a:pt x="414" y="127"/>
                    <a:pt x="393" y="130"/>
                  </a:cubicBezTo>
                  <a:lnTo>
                    <a:pt x="382" y="130"/>
                  </a:lnTo>
                  <a:cubicBezTo>
                    <a:pt x="358" y="134"/>
                    <a:pt x="337" y="137"/>
                    <a:pt x="312" y="141"/>
                  </a:cubicBezTo>
                  <a:lnTo>
                    <a:pt x="302" y="141"/>
                  </a:lnTo>
                  <a:cubicBezTo>
                    <a:pt x="277" y="144"/>
                    <a:pt x="253" y="144"/>
                    <a:pt x="228" y="144"/>
                  </a:cubicBezTo>
                  <a:lnTo>
                    <a:pt x="221" y="144"/>
                  </a:lnTo>
                  <a:cubicBezTo>
                    <a:pt x="205" y="145"/>
                    <a:pt x="188" y="146"/>
                    <a:pt x="171" y="146"/>
                  </a:cubicBezTo>
                  <a:cubicBezTo>
                    <a:pt x="131" y="146"/>
                    <a:pt x="89" y="143"/>
                    <a:pt x="50" y="141"/>
                  </a:cubicBezTo>
                  <a:lnTo>
                    <a:pt x="46" y="141"/>
                  </a:lnTo>
                  <a:cubicBezTo>
                    <a:pt x="39" y="172"/>
                    <a:pt x="29" y="211"/>
                    <a:pt x="18" y="246"/>
                  </a:cubicBezTo>
                  <a:cubicBezTo>
                    <a:pt x="11" y="267"/>
                    <a:pt x="8" y="291"/>
                    <a:pt x="1" y="309"/>
                  </a:cubicBezTo>
                  <a:lnTo>
                    <a:pt x="11" y="309"/>
                  </a:lnTo>
                  <a:lnTo>
                    <a:pt x="29" y="305"/>
                  </a:lnTo>
                  <a:lnTo>
                    <a:pt x="43" y="302"/>
                  </a:lnTo>
                  <a:lnTo>
                    <a:pt x="71" y="302"/>
                  </a:lnTo>
                  <a:cubicBezTo>
                    <a:pt x="99" y="302"/>
                    <a:pt x="130" y="298"/>
                    <a:pt x="165" y="295"/>
                  </a:cubicBezTo>
                  <a:lnTo>
                    <a:pt x="235" y="284"/>
                  </a:lnTo>
                  <a:cubicBezTo>
                    <a:pt x="403" y="256"/>
                    <a:pt x="589" y="204"/>
                    <a:pt x="655" y="144"/>
                  </a:cubicBezTo>
                  <a:cubicBezTo>
                    <a:pt x="691" y="112"/>
                    <a:pt x="729" y="100"/>
                    <a:pt x="769" y="100"/>
                  </a:cubicBezTo>
                  <a:cubicBezTo>
                    <a:pt x="815" y="100"/>
                    <a:pt x="864" y="117"/>
                    <a:pt x="911" y="137"/>
                  </a:cubicBezTo>
                  <a:cubicBezTo>
                    <a:pt x="939" y="151"/>
                    <a:pt x="967" y="165"/>
                    <a:pt x="995" y="183"/>
                  </a:cubicBezTo>
                  <a:cubicBezTo>
                    <a:pt x="1047" y="214"/>
                    <a:pt x="1107" y="239"/>
                    <a:pt x="1170" y="253"/>
                  </a:cubicBezTo>
                  <a:cubicBezTo>
                    <a:pt x="1180" y="255"/>
                    <a:pt x="1191" y="256"/>
                    <a:pt x="1201" y="256"/>
                  </a:cubicBezTo>
                  <a:cubicBezTo>
                    <a:pt x="1212" y="256"/>
                    <a:pt x="1222" y="255"/>
                    <a:pt x="1233" y="253"/>
                  </a:cubicBezTo>
                  <a:lnTo>
                    <a:pt x="1198" y="249"/>
                  </a:lnTo>
                  <a:cubicBezTo>
                    <a:pt x="1051" y="239"/>
                    <a:pt x="967" y="155"/>
                    <a:pt x="900" y="85"/>
                  </a:cubicBezTo>
                  <a:cubicBezTo>
                    <a:pt x="847" y="29"/>
                    <a:pt x="816" y="1"/>
                    <a:pt x="7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 name="Google Shape;1398;p56"/>
            <p:cNvSpPr/>
            <p:nvPr/>
          </p:nvSpPr>
          <p:spPr>
            <a:xfrm>
              <a:off x="1920484" y="1919467"/>
              <a:ext cx="41887" cy="31391"/>
            </a:xfrm>
            <a:custGeom>
              <a:avLst/>
              <a:gdLst/>
              <a:ahLst/>
              <a:cxnLst/>
              <a:rect l="l" t="t" r="r" b="b"/>
              <a:pathLst>
                <a:path w="3085" h="2312" extrusionOk="0">
                  <a:moveTo>
                    <a:pt x="1346" y="1"/>
                  </a:moveTo>
                  <a:cubicBezTo>
                    <a:pt x="1245" y="1"/>
                    <a:pt x="1124" y="41"/>
                    <a:pt x="1078" y="59"/>
                  </a:cubicBezTo>
                  <a:lnTo>
                    <a:pt x="1071" y="63"/>
                  </a:lnTo>
                  <a:lnTo>
                    <a:pt x="1061" y="63"/>
                  </a:lnTo>
                  <a:cubicBezTo>
                    <a:pt x="1057" y="63"/>
                    <a:pt x="1036" y="66"/>
                    <a:pt x="998" y="70"/>
                  </a:cubicBezTo>
                  <a:cubicBezTo>
                    <a:pt x="933" y="77"/>
                    <a:pt x="867" y="81"/>
                    <a:pt x="801" y="81"/>
                  </a:cubicBezTo>
                  <a:cubicBezTo>
                    <a:pt x="715" y="81"/>
                    <a:pt x="628" y="74"/>
                    <a:pt x="543" y="63"/>
                  </a:cubicBezTo>
                  <a:cubicBezTo>
                    <a:pt x="534" y="61"/>
                    <a:pt x="526" y="60"/>
                    <a:pt x="519" y="60"/>
                  </a:cubicBezTo>
                  <a:cubicBezTo>
                    <a:pt x="486" y="60"/>
                    <a:pt x="469" y="82"/>
                    <a:pt x="434" y="154"/>
                  </a:cubicBezTo>
                  <a:lnTo>
                    <a:pt x="420" y="182"/>
                  </a:lnTo>
                  <a:lnTo>
                    <a:pt x="417" y="189"/>
                  </a:lnTo>
                  <a:lnTo>
                    <a:pt x="410" y="206"/>
                  </a:lnTo>
                  <a:lnTo>
                    <a:pt x="403" y="217"/>
                  </a:lnTo>
                  <a:lnTo>
                    <a:pt x="392" y="231"/>
                  </a:lnTo>
                  <a:lnTo>
                    <a:pt x="385" y="241"/>
                  </a:lnTo>
                  <a:lnTo>
                    <a:pt x="375" y="255"/>
                  </a:lnTo>
                  <a:lnTo>
                    <a:pt x="368" y="266"/>
                  </a:lnTo>
                  <a:lnTo>
                    <a:pt x="354" y="280"/>
                  </a:lnTo>
                  <a:lnTo>
                    <a:pt x="343" y="290"/>
                  </a:lnTo>
                  <a:lnTo>
                    <a:pt x="329" y="301"/>
                  </a:lnTo>
                  <a:lnTo>
                    <a:pt x="319" y="308"/>
                  </a:lnTo>
                  <a:lnTo>
                    <a:pt x="305" y="315"/>
                  </a:lnTo>
                  <a:lnTo>
                    <a:pt x="291" y="322"/>
                  </a:lnTo>
                  <a:lnTo>
                    <a:pt x="280" y="325"/>
                  </a:lnTo>
                  <a:cubicBezTo>
                    <a:pt x="259" y="476"/>
                    <a:pt x="228" y="630"/>
                    <a:pt x="147" y="749"/>
                  </a:cubicBezTo>
                  <a:cubicBezTo>
                    <a:pt x="0" y="973"/>
                    <a:pt x="221" y="1330"/>
                    <a:pt x="340" y="1442"/>
                  </a:cubicBezTo>
                  <a:cubicBezTo>
                    <a:pt x="368" y="1466"/>
                    <a:pt x="382" y="1498"/>
                    <a:pt x="389" y="1533"/>
                  </a:cubicBezTo>
                  <a:lnTo>
                    <a:pt x="392" y="1533"/>
                  </a:lnTo>
                  <a:cubicBezTo>
                    <a:pt x="424" y="1533"/>
                    <a:pt x="448" y="1536"/>
                    <a:pt x="476" y="1536"/>
                  </a:cubicBezTo>
                  <a:lnTo>
                    <a:pt x="557" y="1536"/>
                  </a:lnTo>
                  <a:cubicBezTo>
                    <a:pt x="581" y="1536"/>
                    <a:pt x="602" y="1533"/>
                    <a:pt x="623" y="1533"/>
                  </a:cubicBezTo>
                  <a:lnTo>
                    <a:pt x="630" y="1533"/>
                  </a:lnTo>
                  <a:cubicBezTo>
                    <a:pt x="655" y="1529"/>
                    <a:pt x="676" y="1526"/>
                    <a:pt x="697" y="1522"/>
                  </a:cubicBezTo>
                  <a:lnTo>
                    <a:pt x="704" y="1522"/>
                  </a:lnTo>
                  <a:cubicBezTo>
                    <a:pt x="725" y="1519"/>
                    <a:pt x="749" y="1512"/>
                    <a:pt x="767" y="1508"/>
                  </a:cubicBezTo>
                  <a:lnTo>
                    <a:pt x="774" y="1508"/>
                  </a:lnTo>
                  <a:cubicBezTo>
                    <a:pt x="795" y="1501"/>
                    <a:pt x="819" y="1494"/>
                    <a:pt x="840" y="1487"/>
                  </a:cubicBezTo>
                  <a:lnTo>
                    <a:pt x="847" y="1484"/>
                  </a:lnTo>
                  <a:cubicBezTo>
                    <a:pt x="868" y="1477"/>
                    <a:pt x="889" y="1470"/>
                    <a:pt x="914" y="1459"/>
                  </a:cubicBezTo>
                  <a:lnTo>
                    <a:pt x="917" y="1456"/>
                  </a:lnTo>
                  <a:cubicBezTo>
                    <a:pt x="942" y="1445"/>
                    <a:pt x="966" y="1435"/>
                    <a:pt x="991" y="1424"/>
                  </a:cubicBezTo>
                  <a:cubicBezTo>
                    <a:pt x="1037" y="1401"/>
                    <a:pt x="1078" y="1392"/>
                    <a:pt x="1115" y="1392"/>
                  </a:cubicBezTo>
                  <a:cubicBezTo>
                    <a:pt x="1212" y="1392"/>
                    <a:pt x="1278" y="1459"/>
                    <a:pt x="1334" y="1515"/>
                  </a:cubicBezTo>
                  <a:cubicBezTo>
                    <a:pt x="1393" y="1578"/>
                    <a:pt x="1449" y="1634"/>
                    <a:pt x="1547" y="1641"/>
                  </a:cubicBezTo>
                  <a:cubicBezTo>
                    <a:pt x="1831" y="1662"/>
                    <a:pt x="1862" y="1687"/>
                    <a:pt x="1873" y="1694"/>
                  </a:cubicBezTo>
                  <a:lnTo>
                    <a:pt x="1957" y="1750"/>
                  </a:lnTo>
                  <a:lnTo>
                    <a:pt x="1873" y="1802"/>
                  </a:lnTo>
                  <a:cubicBezTo>
                    <a:pt x="1867" y="1809"/>
                    <a:pt x="1711" y="1907"/>
                    <a:pt x="1543" y="1907"/>
                  </a:cubicBezTo>
                  <a:cubicBezTo>
                    <a:pt x="1526" y="1907"/>
                    <a:pt x="1509" y="1906"/>
                    <a:pt x="1491" y="1904"/>
                  </a:cubicBezTo>
                  <a:cubicBezTo>
                    <a:pt x="1414" y="1890"/>
                    <a:pt x="1341" y="1862"/>
                    <a:pt x="1274" y="1816"/>
                  </a:cubicBezTo>
                  <a:cubicBezTo>
                    <a:pt x="1204" y="1780"/>
                    <a:pt x="1152" y="1753"/>
                    <a:pt x="1116" y="1753"/>
                  </a:cubicBezTo>
                  <a:cubicBezTo>
                    <a:pt x="1104" y="1753"/>
                    <a:pt x="1093" y="1757"/>
                    <a:pt x="1085" y="1764"/>
                  </a:cubicBezTo>
                  <a:cubicBezTo>
                    <a:pt x="987" y="1855"/>
                    <a:pt x="756" y="1911"/>
                    <a:pt x="581" y="1939"/>
                  </a:cubicBezTo>
                  <a:lnTo>
                    <a:pt x="525" y="1946"/>
                  </a:lnTo>
                  <a:cubicBezTo>
                    <a:pt x="501" y="1949"/>
                    <a:pt x="476" y="1953"/>
                    <a:pt x="452" y="1953"/>
                  </a:cubicBezTo>
                  <a:lnTo>
                    <a:pt x="420" y="1956"/>
                  </a:lnTo>
                  <a:lnTo>
                    <a:pt x="371" y="1956"/>
                  </a:lnTo>
                  <a:lnTo>
                    <a:pt x="357" y="1960"/>
                  </a:lnTo>
                  <a:lnTo>
                    <a:pt x="340" y="1963"/>
                  </a:lnTo>
                  <a:lnTo>
                    <a:pt x="329" y="1967"/>
                  </a:lnTo>
                  <a:lnTo>
                    <a:pt x="319" y="1967"/>
                  </a:lnTo>
                  <a:cubicBezTo>
                    <a:pt x="312" y="2026"/>
                    <a:pt x="333" y="2083"/>
                    <a:pt x="368" y="2128"/>
                  </a:cubicBezTo>
                  <a:lnTo>
                    <a:pt x="399" y="2163"/>
                  </a:lnTo>
                  <a:lnTo>
                    <a:pt x="403" y="2163"/>
                  </a:lnTo>
                  <a:cubicBezTo>
                    <a:pt x="424" y="2160"/>
                    <a:pt x="441" y="2156"/>
                    <a:pt x="455" y="2156"/>
                  </a:cubicBezTo>
                  <a:cubicBezTo>
                    <a:pt x="469" y="2153"/>
                    <a:pt x="487" y="2153"/>
                    <a:pt x="501" y="2153"/>
                  </a:cubicBezTo>
                  <a:cubicBezTo>
                    <a:pt x="515" y="2153"/>
                    <a:pt x="525" y="2153"/>
                    <a:pt x="539" y="2156"/>
                  </a:cubicBezTo>
                  <a:lnTo>
                    <a:pt x="543" y="2156"/>
                  </a:lnTo>
                  <a:cubicBezTo>
                    <a:pt x="553" y="2156"/>
                    <a:pt x="564" y="2160"/>
                    <a:pt x="571" y="2163"/>
                  </a:cubicBezTo>
                  <a:lnTo>
                    <a:pt x="578" y="2163"/>
                  </a:lnTo>
                  <a:cubicBezTo>
                    <a:pt x="585" y="2167"/>
                    <a:pt x="592" y="2170"/>
                    <a:pt x="599" y="2174"/>
                  </a:cubicBezTo>
                  <a:lnTo>
                    <a:pt x="602" y="2177"/>
                  </a:lnTo>
                  <a:cubicBezTo>
                    <a:pt x="613" y="2181"/>
                    <a:pt x="616" y="2188"/>
                    <a:pt x="623" y="2191"/>
                  </a:cubicBezTo>
                  <a:lnTo>
                    <a:pt x="627" y="2195"/>
                  </a:lnTo>
                  <a:cubicBezTo>
                    <a:pt x="634" y="2202"/>
                    <a:pt x="637" y="2209"/>
                    <a:pt x="644" y="2216"/>
                  </a:cubicBezTo>
                  <a:cubicBezTo>
                    <a:pt x="648" y="2223"/>
                    <a:pt x="655" y="2230"/>
                    <a:pt x="658" y="2240"/>
                  </a:cubicBezTo>
                  <a:lnTo>
                    <a:pt x="662" y="2244"/>
                  </a:lnTo>
                  <a:cubicBezTo>
                    <a:pt x="704" y="2240"/>
                    <a:pt x="746" y="2226"/>
                    <a:pt x="784" y="2205"/>
                  </a:cubicBezTo>
                  <a:cubicBezTo>
                    <a:pt x="830" y="2184"/>
                    <a:pt x="875" y="2160"/>
                    <a:pt x="921" y="2132"/>
                  </a:cubicBezTo>
                  <a:lnTo>
                    <a:pt x="935" y="2121"/>
                  </a:lnTo>
                  <a:lnTo>
                    <a:pt x="949" y="2121"/>
                  </a:lnTo>
                  <a:cubicBezTo>
                    <a:pt x="956" y="2121"/>
                    <a:pt x="1635" y="2072"/>
                    <a:pt x="1747" y="2062"/>
                  </a:cubicBezTo>
                  <a:lnTo>
                    <a:pt x="1785" y="2062"/>
                  </a:lnTo>
                  <a:lnTo>
                    <a:pt x="1799" y="2065"/>
                  </a:lnTo>
                  <a:cubicBezTo>
                    <a:pt x="1810" y="2065"/>
                    <a:pt x="1817" y="2065"/>
                    <a:pt x="1824" y="2069"/>
                  </a:cubicBezTo>
                  <a:lnTo>
                    <a:pt x="1824" y="2040"/>
                  </a:lnTo>
                  <a:lnTo>
                    <a:pt x="1908" y="2054"/>
                  </a:lnTo>
                  <a:cubicBezTo>
                    <a:pt x="2087" y="2090"/>
                    <a:pt x="2300" y="2153"/>
                    <a:pt x="2342" y="2251"/>
                  </a:cubicBezTo>
                  <a:cubicBezTo>
                    <a:pt x="2383" y="2280"/>
                    <a:pt x="2549" y="2312"/>
                    <a:pt x="2729" y="2312"/>
                  </a:cubicBezTo>
                  <a:cubicBezTo>
                    <a:pt x="2845" y="2312"/>
                    <a:pt x="2966" y="2299"/>
                    <a:pt x="3063" y="2265"/>
                  </a:cubicBezTo>
                  <a:lnTo>
                    <a:pt x="3081" y="2258"/>
                  </a:lnTo>
                  <a:cubicBezTo>
                    <a:pt x="3081" y="2209"/>
                    <a:pt x="3081" y="2170"/>
                    <a:pt x="3081" y="2135"/>
                  </a:cubicBezTo>
                  <a:lnTo>
                    <a:pt x="3081" y="2132"/>
                  </a:lnTo>
                  <a:lnTo>
                    <a:pt x="3081" y="2114"/>
                  </a:lnTo>
                  <a:cubicBezTo>
                    <a:pt x="3084" y="2069"/>
                    <a:pt x="3081" y="2019"/>
                    <a:pt x="3077" y="1970"/>
                  </a:cubicBezTo>
                  <a:cubicBezTo>
                    <a:pt x="3067" y="1921"/>
                    <a:pt x="2937" y="1785"/>
                    <a:pt x="2853" y="1701"/>
                  </a:cubicBezTo>
                  <a:lnTo>
                    <a:pt x="2804" y="1652"/>
                  </a:lnTo>
                  <a:cubicBezTo>
                    <a:pt x="2703" y="1550"/>
                    <a:pt x="2699" y="1351"/>
                    <a:pt x="2703" y="1281"/>
                  </a:cubicBezTo>
                  <a:lnTo>
                    <a:pt x="2608" y="1141"/>
                  </a:lnTo>
                  <a:lnTo>
                    <a:pt x="2605" y="1130"/>
                  </a:lnTo>
                  <a:cubicBezTo>
                    <a:pt x="2591" y="1092"/>
                    <a:pt x="2577" y="1053"/>
                    <a:pt x="2559" y="1015"/>
                  </a:cubicBezTo>
                  <a:cubicBezTo>
                    <a:pt x="2531" y="955"/>
                    <a:pt x="2493" y="903"/>
                    <a:pt x="2447" y="857"/>
                  </a:cubicBezTo>
                  <a:cubicBezTo>
                    <a:pt x="2437" y="850"/>
                    <a:pt x="2430" y="840"/>
                    <a:pt x="2419" y="833"/>
                  </a:cubicBezTo>
                  <a:lnTo>
                    <a:pt x="2416" y="829"/>
                  </a:lnTo>
                  <a:cubicBezTo>
                    <a:pt x="2405" y="822"/>
                    <a:pt x="2395" y="819"/>
                    <a:pt x="2384" y="812"/>
                  </a:cubicBezTo>
                  <a:lnTo>
                    <a:pt x="2377" y="808"/>
                  </a:lnTo>
                  <a:cubicBezTo>
                    <a:pt x="2367" y="801"/>
                    <a:pt x="2353" y="798"/>
                    <a:pt x="2342" y="794"/>
                  </a:cubicBezTo>
                  <a:cubicBezTo>
                    <a:pt x="2328" y="787"/>
                    <a:pt x="2314" y="784"/>
                    <a:pt x="2300" y="777"/>
                  </a:cubicBezTo>
                  <a:cubicBezTo>
                    <a:pt x="2164" y="710"/>
                    <a:pt x="2059" y="553"/>
                    <a:pt x="1996" y="427"/>
                  </a:cubicBezTo>
                  <a:cubicBezTo>
                    <a:pt x="1989" y="409"/>
                    <a:pt x="1978" y="395"/>
                    <a:pt x="1971" y="381"/>
                  </a:cubicBezTo>
                  <a:cubicBezTo>
                    <a:pt x="1957" y="346"/>
                    <a:pt x="1943" y="318"/>
                    <a:pt x="1936" y="297"/>
                  </a:cubicBezTo>
                  <a:lnTo>
                    <a:pt x="1754" y="297"/>
                  </a:lnTo>
                  <a:lnTo>
                    <a:pt x="1733" y="273"/>
                  </a:lnTo>
                  <a:cubicBezTo>
                    <a:pt x="1659" y="182"/>
                    <a:pt x="1572" y="101"/>
                    <a:pt x="1474" y="35"/>
                  </a:cubicBezTo>
                  <a:lnTo>
                    <a:pt x="1446" y="21"/>
                  </a:lnTo>
                  <a:cubicBezTo>
                    <a:pt x="1418" y="6"/>
                    <a:pt x="1384" y="1"/>
                    <a:pt x="13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 name="Google Shape;1399;p56"/>
            <p:cNvSpPr/>
            <p:nvPr/>
          </p:nvSpPr>
          <p:spPr>
            <a:xfrm>
              <a:off x="1924802" y="1946215"/>
              <a:ext cx="163" cy="54"/>
            </a:xfrm>
            <a:custGeom>
              <a:avLst/>
              <a:gdLst/>
              <a:ahLst/>
              <a:cxnLst/>
              <a:rect l="l" t="t" r="r" b="b"/>
              <a:pathLst>
                <a:path w="12" h="4" extrusionOk="0">
                  <a:moveTo>
                    <a:pt x="1" y="4"/>
                  </a:moveTo>
                  <a:lnTo>
                    <a:pt x="1" y="4"/>
                  </a:lnTo>
                  <a:lnTo>
                    <a:pt x="1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 name="Google Shape;1400;p56"/>
            <p:cNvSpPr/>
            <p:nvPr/>
          </p:nvSpPr>
          <p:spPr>
            <a:xfrm>
              <a:off x="1925752" y="1946065"/>
              <a:ext cx="68" cy="14"/>
            </a:xfrm>
            <a:custGeom>
              <a:avLst/>
              <a:gdLst/>
              <a:ahLst/>
              <a:cxnLst/>
              <a:rect l="l" t="t" r="r" b="b"/>
              <a:pathLst>
                <a:path w="5" h="1" extrusionOk="0">
                  <a:moveTo>
                    <a:pt x="1" y="1"/>
                  </a:moveTo>
                  <a:lnTo>
                    <a:pt x="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 name="Google Shape;1401;p56"/>
            <p:cNvSpPr/>
            <p:nvPr/>
          </p:nvSpPr>
          <p:spPr>
            <a:xfrm>
              <a:off x="1928943" y="1940268"/>
              <a:ext cx="109" cy="14"/>
            </a:xfrm>
            <a:custGeom>
              <a:avLst/>
              <a:gdLst/>
              <a:ahLst/>
              <a:cxnLst/>
              <a:rect l="l" t="t" r="r" b="b"/>
              <a:pathLst>
                <a:path w="8" h="1" extrusionOk="0">
                  <a:moveTo>
                    <a:pt x="7" y="1"/>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 name="Google Shape;1402;p56"/>
            <p:cNvSpPr/>
            <p:nvPr/>
          </p:nvSpPr>
          <p:spPr>
            <a:xfrm>
              <a:off x="1925752" y="1940268"/>
              <a:ext cx="14" cy="14"/>
            </a:xfrm>
            <a:custGeom>
              <a:avLst/>
              <a:gdLst/>
              <a:ahLst/>
              <a:cxnLst/>
              <a:rect l="l" t="t" r="r" b="b"/>
              <a:pathLst>
                <a:path w="1" h="1" extrusionOk="0">
                  <a:moveTo>
                    <a:pt x="1" y="1"/>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 name="Google Shape;1403;p56"/>
            <p:cNvSpPr/>
            <p:nvPr/>
          </p:nvSpPr>
          <p:spPr>
            <a:xfrm>
              <a:off x="1932880" y="1939181"/>
              <a:ext cx="68" cy="54"/>
            </a:xfrm>
            <a:custGeom>
              <a:avLst/>
              <a:gdLst/>
              <a:ahLst/>
              <a:cxnLst/>
              <a:rect l="l" t="t" r="r" b="b"/>
              <a:pathLst>
                <a:path w="5" h="4" extrusionOk="0">
                  <a:moveTo>
                    <a:pt x="4" y="0"/>
                  </a:moveTo>
                  <a:lnTo>
                    <a:pt x="1" y="4"/>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 name="Google Shape;1404;p56"/>
            <p:cNvSpPr/>
            <p:nvPr/>
          </p:nvSpPr>
          <p:spPr>
            <a:xfrm>
              <a:off x="1931835" y="1939562"/>
              <a:ext cx="109" cy="54"/>
            </a:xfrm>
            <a:custGeom>
              <a:avLst/>
              <a:gdLst/>
              <a:ahLst/>
              <a:cxnLst/>
              <a:rect l="l" t="t" r="r" b="b"/>
              <a:pathLst>
                <a:path w="8" h="4" extrusionOk="0">
                  <a:moveTo>
                    <a:pt x="8" y="0"/>
                  </a:moveTo>
                  <a:lnTo>
                    <a:pt x="1" y="4"/>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 name="Google Shape;1405;p56"/>
            <p:cNvSpPr/>
            <p:nvPr/>
          </p:nvSpPr>
          <p:spPr>
            <a:xfrm>
              <a:off x="1925901" y="1946025"/>
              <a:ext cx="109" cy="14"/>
            </a:xfrm>
            <a:custGeom>
              <a:avLst/>
              <a:gdLst/>
              <a:ahLst/>
              <a:cxnLst/>
              <a:rect l="l" t="t" r="r" b="b"/>
              <a:pathLst>
                <a:path w="8" h="1" extrusionOk="0">
                  <a:moveTo>
                    <a:pt x="0" y="0"/>
                  </a:moveTo>
                  <a:lnTo>
                    <a:pt x="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 name="Google Shape;1406;p56"/>
            <p:cNvSpPr/>
            <p:nvPr/>
          </p:nvSpPr>
          <p:spPr>
            <a:xfrm>
              <a:off x="1925521" y="1946120"/>
              <a:ext cx="109" cy="14"/>
            </a:xfrm>
            <a:custGeom>
              <a:avLst/>
              <a:gdLst/>
              <a:ahLst/>
              <a:cxnLst/>
              <a:rect l="l" t="t" r="r" b="b"/>
              <a:pathLst>
                <a:path w="8" h="1" extrusionOk="0">
                  <a:moveTo>
                    <a:pt x="0" y="0"/>
                  </a:moveTo>
                  <a:lnTo>
                    <a:pt x="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 name="Google Shape;1407;p56"/>
            <p:cNvSpPr/>
            <p:nvPr/>
          </p:nvSpPr>
          <p:spPr>
            <a:xfrm>
              <a:off x="1926947" y="1940322"/>
              <a:ext cx="14" cy="14"/>
            </a:xfrm>
            <a:custGeom>
              <a:avLst/>
              <a:gdLst/>
              <a:ahLst/>
              <a:cxnLst/>
              <a:rect l="l" t="t" r="r" b="b"/>
              <a:pathLst>
                <a:path w="1" h="1" extrusionOk="0">
                  <a:moveTo>
                    <a:pt x="0" y="0"/>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 name="Google Shape;1408;p56"/>
            <p:cNvSpPr/>
            <p:nvPr/>
          </p:nvSpPr>
          <p:spPr>
            <a:xfrm>
              <a:off x="1925087" y="1946160"/>
              <a:ext cx="258" cy="68"/>
            </a:xfrm>
            <a:custGeom>
              <a:avLst/>
              <a:gdLst/>
              <a:ahLst/>
              <a:cxnLst/>
              <a:rect l="l" t="t" r="r" b="b"/>
              <a:pathLst>
                <a:path w="19" h="5" extrusionOk="0">
                  <a:moveTo>
                    <a:pt x="1" y="4"/>
                  </a:moveTo>
                  <a:lnTo>
                    <a:pt x="1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 name="Google Shape;1409;p56"/>
            <p:cNvSpPr/>
            <p:nvPr/>
          </p:nvSpPr>
          <p:spPr>
            <a:xfrm>
              <a:off x="1928033" y="1940322"/>
              <a:ext cx="14" cy="14"/>
            </a:xfrm>
            <a:custGeom>
              <a:avLst/>
              <a:gdLst/>
              <a:ahLst/>
              <a:cxnLst/>
              <a:rect l="l" t="t" r="r" b="b"/>
              <a:pathLst>
                <a:path w="1" h="1" extrusionOk="0">
                  <a:moveTo>
                    <a:pt x="1" y="0"/>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 name="Google Shape;1410;p56"/>
            <p:cNvSpPr/>
            <p:nvPr/>
          </p:nvSpPr>
          <p:spPr>
            <a:xfrm>
              <a:off x="1926037" y="1946025"/>
              <a:ext cx="14" cy="14"/>
            </a:xfrm>
            <a:custGeom>
              <a:avLst/>
              <a:gdLst/>
              <a:ahLst/>
              <a:cxnLst/>
              <a:rect l="l" t="t" r="r" b="b"/>
              <a:pathLst>
                <a:path w="1" h="1" extrusionOk="0">
                  <a:moveTo>
                    <a:pt x="1" y="0"/>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 name="Google Shape;1411;p56"/>
            <p:cNvSpPr/>
            <p:nvPr/>
          </p:nvSpPr>
          <p:spPr>
            <a:xfrm>
              <a:off x="1929893" y="1940132"/>
              <a:ext cx="149" cy="14"/>
            </a:xfrm>
            <a:custGeom>
              <a:avLst/>
              <a:gdLst/>
              <a:ahLst/>
              <a:cxnLst/>
              <a:rect l="l" t="t" r="r" b="b"/>
              <a:pathLst>
                <a:path w="11" h="1" extrusionOk="0">
                  <a:moveTo>
                    <a:pt x="11" y="0"/>
                  </a:move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 name="Google Shape;1412;p56"/>
            <p:cNvSpPr/>
            <p:nvPr/>
          </p:nvSpPr>
          <p:spPr>
            <a:xfrm>
              <a:off x="1930884" y="1939888"/>
              <a:ext cx="109" cy="14"/>
            </a:xfrm>
            <a:custGeom>
              <a:avLst/>
              <a:gdLst/>
              <a:ahLst/>
              <a:cxnLst/>
              <a:rect l="l" t="t" r="r" b="b"/>
              <a:pathLst>
                <a:path w="8" h="1" extrusionOk="0">
                  <a:moveTo>
                    <a:pt x="8" y="1"/>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 name="Google Shape;1413;p56"/>
            <p:cNvSpPr/>
            <p:nvPr/>
          </p:nvSpPr>
          <p:spPr>
            <a:xfrm>
              <a:off x="1926132" y="1945970"/>
              <a:ext cx="14" cy="14"/>
            </a:xfrm>
            <a:custGeom>
              <a:avLst/>
              <a:gdLst/>
              <a:ahLst/>
              <a:cxnLst/>
              <a:rect l="l" t="t" r="r" b="b"/>
              <a:pathLst>
                <a:path w="1" h="1" extrusionOk="0">
                  <a:moveTo>
                    <a:pt x="1" y="1"/>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 name="Google Shape;1414;p56"/>
            <p:cNvSpPr/>
            <p:nvPr/>
          </p:nvSpPr>
          <p:spPr>
            <a:xfrm>
              <a:off x="1928318" y="1943404"/>
              <a:ext cx="6911" cy="2349"/>
            </a:xfrm>
            <a:custGeom>
              <a:avLst/>
              <a:gdLst/>
              <a:ahLst/>
              <a:cxnLst/>
              <a:rect l="l" t="t" r="r" b="b"/>
              <a:pathLst>
                <a:path w="509" h="173" extrusionOk="0">
                  <a:moveTo>
                    <a:pt x="508" y="1"/>
                  </a:moveTo>
                  <a:cubicBezTo>
                    <a:pt x="423" y="74"/>
                    <a:pt x="250" y="126"/>
                    <a:pt x="90" y="157"/>
                  </a:cubicBezTo>
                  <a:lnTo>
                    <a:pt x="90" y="157"/>
                  </a:lnTo>
                  <a:cubicBezTo>
                    <a:pt x="248" y="126"/>
                    <a:pt x="423" y="77"/>
                    <a:pt x="508" y="1"/>
                  </a:cubicBezTo>
                  <a:close/>
                  <a:moveTo>
                    <a:pt x="90" y="157"/>
                  </a:moveTo>
                  <a:cubicBezTo>
                    <a:pt x="60" y="163"/>
                    <a:pt x="29" y="168"/>
                    <a:pt x="1" y="172"/>
                  </a:cubicBezTo>
                  <a:cubicBezTo>
                    <a:pt x="30" y="168"/>
                    <a:pt x="60" y="163"/>
                    <a:pt x="90" y="15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 name="Google Shape;1415;p56"/>
            <p:cNvSpPr/>
            <p:nvPr/>
          </p:nvSpPr>
          <p:spPr>
            <a:xfrm>
              <a:off x="1926607" y="1945834"/>
              <a:ext cx="1018" cy="149"/>
            </a:xfrm>
            <a:custGeom>
              <a:avLst/>
              <a:gdLst/>
              <a:ahLst/>
              <a:cxnLst/>
              <a:rect l="l" t="t" r="r" b="b"/>
              <a:pathLst>
                <a:path w="75" h="11" extrusionOk="0">
                  <a:moveTo>
                    <a:pt x="74" y="0"/>
                  </a:moveTo>
                  <a:lnTo>
                    <a:pt x="74" y="0"/>
                  </a:lnTo>
                  <a:cubicBezTo>
                    <a:pt x="46" y="4"/>
                    <a:pt x="22" y="7"/>
                    <a:pt x="1" y="11"/>
                  </a:cubicBezTo>
                  <a:cubicBezTo>
                    <a:pt x="22" y="11"/>
                    <a:pt x="46" y="4"/>
                    <a:pt x="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 name="Google Shape;1416;p56"/>
            <p:cNvSpPr/>
            <p:nvPr/>
          </p:nvSpPr>
          <p:spPr>
            <a:xfrm>
              <a:off x="1927273" y="1949405"/>
              <a:ext cx="17936" cy="10224"/>
            </a:xfrm>
            <a:custGeom>
              <a:avLst/>
              <a:gdLst/>
              <a:ahLst/>
              <a:cxnLst/>
              <a:rect l="l" t="t" r="r" b="b"/>
              <a:pathLst>
                <a:path w="1321" h="753" extrusionOk="0">
                  <a:moveTo>
                    <a:pt x="1264" y="0"/>
                  </a:moveTo>
                  <a:cubicBezTo>
                    <a:pt x="1159" y="7"/>
                    <a:pt x="589" y="53"/>
                    <a:pt x="480" y="60"/>
                  </a:cubicBezTo>
                  <a:cubicBezTo>
                    <a:pt x="424" y="93"/>
                    <a:pt x="269" y="183"/>
                    <a:pt x="161" y="183"/>
                  </a:cubicBezTo>
                  <a:cubicBezTo>
                    <a:pt x="155" y="183"/>
                    <a:pt x="150" y="183"/>
                    <a:pt x="144" y="182"/>
                  </a:cubicBezTo>
                  <a:cubicBezTo>
                    <a:pt x="137" y="182"/>
                    <a:pt x="130" y="182"/>
                    <a:pt x="123" y="179"/>
                  </a:cubicBezTo>
                  <a:cubicBezTo>
                    <a:pt x="92" y="168"/>
                    <a:pt x="67" y="147"/>
                    <a:pt x="50" y="119"/>
                  </a:cubicBezTo>
                  <a:lnTo>
                    <a:pt x="46" y="109"/>
                  </a:lnTo>
                  <a:lnTo>
                    <a:pt x="46" y="105"/>
                  </a:lnTo>
                  <a:lnTo>
                    <a:pt x="46" y="102"/>
                  </a:lnTo>
                  <a:lnTo>
                    <a:pt x="43" y="98"/>
                  </a:lnTo>
                  <a:cubicBezTo>
                    <a:pt x="39" y="98"/>
                    <a:pt x="36" y="95"/>
                    <a:pt x="32" y="95"/>
                  </a:cubicBezTo>
                  <a:cubicBezTo>
                    <a:pt x="25" y="92"/>
                    <a:pt x="17" y="90"/>
                    <a:pt x="10" y="90"/>
                  </a:cubicBezTo>
                  <a:cubicBezTo>
                    <a:pt x="7" y="90"/>
                    <a:pt x="4" y="90"/>
                    <a:pt x="1" y="91"/>
                  </a:cubicBezTo>
                  <a:cubicBezTo>
                    <a:pt x="85" y="203"/>
                    <a:pt x="130" y="259"/>
                    <a:pt x="340" y="319"/>
                  </a:cubicBezTo>
                  <a:cubicBezTo>
                    <a:pt x="550" y="378"/>
                    <a:pt x="543" y="480"/>
                    <a:pt x="522" y="581"/>
                  </a:cubicBezTo>
                  <a:cubicBezTo>
                    <a:pt x="512" y="648"/>
                    <a:pt x="505" y="686"/>
                    <a:pt x="589" y="742"/>
                  </a:cubicBezTo>
                  <a:lnTo>
                    <a:pt x="610" y="753"/>
                  </a:lnTo>
                  <a:lnTo>
                    <a:pt x="624" y="742"/>
                  </a:lnTo>
                  <a:lnTo>
                    <a:pt x="634" y="735"/>
                  </a:lnTo>
                  <a:cubicBezTo>
                    <a:pt x="648" y="725"/>
                    <a:pt x="662" y="714"/>
                    <a:pt x="680" y="700"/>
                  </a:cubicBezTo>
                  <a:lnTo>
                    <a:pt x="732" y="662"/>
                  </a:lnTo>
                  <a:cubicBezTo>
                    <a:pt x="893" y="537"/>
                    <a:pt x="1010" y="450"/>
                    <a:pt x="1100" y="450"/>
                  </a:cubicBezTo>
                  <a:cubicBezTo>
                    <a:pt x="1116" y="450"/>
                    <a:pt x="1131" y="453"/>
                    <a:pt x="1145" y="459"/>
                  </a:cubicBezTo>
                  <a:cubicBezTo>
                    <a:pt x="1155" y="461"/>
                    <a:pt x="1164" y="463"/>
                    <a:pt x="1173" y="463"/>
                  </a:cubicBezTo>
                  <a:cubicBezTo>
                    <a:pt x="1200" y="463"/>
                    <a:pt x="1225" y="452"/>
                    <a:pt x="1243" y="434"/>
                  </a:cubicBezTo>
                  <a:cubicBezTo>
                    <a:pt x="1240" y="424"/>
                    <a:pt x="1233" y="413"/>
                    <a:pt x="1226" y="403"/>
                  </a:cubicBezTo>
                  <a:cubicBezTo>
                    <a:pt x="1191" y="347"/>
                    <a:pt x="1145" y="273"/>
                    <a:pt x="1166" y="203"/>
                  </a:cubicBezTo>
                  <a:cubicBezTo>
                    <a:pt x="1184" y="161"/>
                    <a:pt x="1215" y="130"/>
                    <a:pt x="1254" y="119"/>
                  </a:cubicBezTo>
                  <a:cubicBezTo>
                    <a:pt x="1296" y="95"/>
                    <a:pt x="1320" y="53"/>
                    <a:pt x="1320" y="7"/>
                  </a:cubicBezTo>
                  <a:lnTo>
                    <a:pt x="1317" y="7"/>
                  </a:lnTo>
                  <a:lnTo>
                    <a:pt x="1303" y="4"/>
                  </a:lnTo>
                  <a:lnTo>
                    <a:pt x="1299" y="4"/>
                  </a:lnTo>
                  <a:lnTo>
                    <a:pt x="128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 name="Google Shape;1417;p56"/>
            <p:cNvSpPr/>
            <p:nvPr/>
          </p:nvSpPr>
          <p:spPr>
            <a:xfrm>
              <a:off x="1944856" y="1949405"/>
              <a:ext cx="68" cy="14"/>
            </a:xfrm>
            <a:custGeom>
              <a:avLst/>
              <a:gdLst/>
              <a:ahLst/>
              <a:cxnLst/>
              <a:rect l="l" t="t" r="r" b="b"/>
              <a:pathLst>
                <a:path w="5" h="1" extrusionOk="0">
                  <a:moveTo>
                    <a:pt x="1" y="0"/>
                  </a:moveTo>
                  <a:lnTo>
                    <a:pt x="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 name="Google Shape;1418;p56"/>
            <p:cNvSpPr/>
            <p:nvPr/>
          </p:nvSpPr>
          <p:spPr>
            <a:xfrm>
              <a:off x="1945141" y="1949500"/>
              <a:ext cx="68" cy="14"/>
            </a:xfrm>
            <a:custGeom>
              <a:avLst/>
              <a:gdLst/>
              <a:ahLst/>
              <a:cxnLst/>
              <a:rect l="l" t="t" r="r" b="b"/>
              <a:pathLst>
                <a:path w="5" h="1" extrusionOk="0">
                  <a:moveTo>
                    <a:pt x="4"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 name="Google Shape;1419;p56"/>
            <p:cNvSpPr/>
            <p:nvPr/>
          </p:nvSpPr>
          <p:spPr>
            <a:xfrm>
              <a:off x="1927938" y="1950967"/>
              <a:ext cx="1018" cy="828"/>
            </a:xfrm>
            <a:custGeom>
              <a:avLst/>
              <a:gdLst/>
              <a:ahLst/>
              <a:cxnLst/>
              <a:rect l="l" t="t" r="r" b="b"/>
              <a:pathLst>
                <a:path w="75" h="61" extrusionOk="0">
                  <a:moveTo>
                    <a:pt x="74" y="60"/>
                  </a:moveTo>
                  <a:cubicBezTo>
                    <a:pt x="43" y="50"/>
                    <a:pt x="15" y="29"/>
                    <a:pt x="1" y="1"/>
                  </a:cubicBezTo>
                  <a:cubicBezTo>
                    <a:pt x="15" y="29"/>
                    <a:pt x="43" y="50"/>
                    <a:pt x="74" y="6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 name="Google Shape;1420;p56"/>
            <p:cNvSpPr/>
            <p:nvPr/>
          </p:nvSpPr>
          <p:spPr>
            <a:xfrm>
              <a:off x="1927612" y="1950587"/>
              <a:ext cx="14" cy="14"/>
            </a:xfrm>
            <a:custGeom>
              <a:avLst/>
              <a:gdLst/>
              <a:ahLst/>
              <a:cxnLst/>
              <a:rect l="l" t="t" r="r" b="b"/>
              <a:pathLst>
                <a:path w="1" h="1" extrusionOk="0">
                  <a:moveTo>
                    <a:pt x="0" y="1"/>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 name="Google Shape;1421;p56"/>
            <p:cNvSpPr/>
            <p:nvPr/>
          </p:nvSpPr>
          <p:spPr>
            <a:xfrm>
              <a:off x="1927843" y="1950777"/>
              <a:ext cx="14" cy="14"/>
            </a:xfrm>
            <a:custGeom>
              <a:avLst/>
              <a:gdLst/>
              <a:ahLst/>
              <a:cxnLst/>
              <a:rect l="l" t="t" r="r" b="b"/>
              <a:pathLst>
                <a:path w="1" h="1" extrusionOk="0">
                  <a:moveTo>
                    <a:pt x="1" y="1"/>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 name="Google Shape;1422;p56"/>
            <p:cNvSpPr/>
            <p:nvPr/>
          </p:nvSpPr>
          <p:spPr>
            <a:xfrm>
              <a:off x="1944666" y="1949351"/>
              <a:ext cx="14" cy="14"/>
            </a:xfrm>
            <a:custGeom>
              <a:avLst/>
              <a:gdLst/>
              <a:ahLst/>
              <a:cxnLst/>
              <a:rect l="l" t="t" r="r" b="b"/>
              <a:pathLst>
                <a:path w="1" h="1" extrusionOk="0">
                  <a:moveTo>
                    <a:pt x="1" y="1"/>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 name="Google Shape;1423;p56"/>
            <p:cNvSpPr/>
            <p:nvPr/>
          </p:nvSpPr>
          <p:spPr>
            <a:xfrm>
              <a:off x="1927802" y="1950736"/>
              <a:ext cx="14" cy="14"/>
            </a:xfrm>
            <a:custGeom>
              <a:avLst/>
              <a:gdLst/>
              <a:ahLst/>
              <a:cxnLst/>
              <a:rect l="l" t="t" r="r" b="b"/>
              <a:pathLst>
                <a:path w="1" h="1" extrusionOk="0">
                  <a:moveTo>
                    <a:pt x="0" y="0"/>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 name="Google Shape;1424;p56"/>
            <p:cNvSpPr/>
            <p:nvPr/>
          </p:nvSpPr>
          <p:spPr>
            <a:xfrm>
              <a:off x="1927748" y="1950682"/>
              <a:ext cx="14" cy="14"/>
            </a:xfrm>
            <a:custGeom>
              <a:avLst/>
              <a:gdLst/>
              <a:ahLst/>
              <a:cxnLst/>
              <a:rect l="l" t="t" r="r" b="b"/>
              <a:pathLst>
                <a:path w="1" h="1" extrusionOk="0">
                  <a:moveTo>
                    <a:pt x="1" y="1"/>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 name="Google Shape;1425;p56"/>
            <p:cNvSpPr/>
            <p:nvPr/>
          </p:nvSpPr>
          <p:spPr>
            <a:xfrm>
              <a:off x="1927137" y="1950546"/>
              <a:ext cx="14" cy="14"/>
            </a:xfrm>
            <a:custGeom>
              <a:avLst/>
              <a:gdLst/>
              <a:ahLst/>
              <a:cxnLst/>
              <a:rect l="l" t="t" r="r" b="b"/>
              <a:pathLst>
                <a:path w="1" h="1" extrusionOk="0">
                  <a:moveTo>
                    <a:pt x="0" y="0"/>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 name="Google Shape;1426;p56"/>
            <p:cNvSpPr/>
            <p:nvPr/>
          </p:nvSpPr>
          <p:spPr>
            <a:xfrm>
              <a:off x="1944475" y="1949310"/>
              <a:ext cx="14" cy="14"/>
            </a:xfrm>
            <a:custGeom>
              <a:avLst/>
              <a:gdLst/>
              <a:ahLst/>
              <a:cxnLst/>
              <a:rect l="l" t="t" r="r" b="b"/>
              <a:pathLst>
                <a:path w="1" h="1" extrusionOk="0">
                  <a:moveTo>
                    <a:pt x="1" y="0"/>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 name="Google Shape;1427;p56"/>
            <p:cNvSpPr/>
            <p:nvPr/>
          </p:nvSpPr>
          <p:spPr>
            <a:xfrm>
              <a:off x="2156244" y="1961014"/>
              <a:ext cx="88987" cy="61547"/>
            </a:xfrm>
            <a:custGeom>
              <a:avLst/>
              <a:gdLst/>
              <a:ahLst/>
              <a:cxnLst/>
              <a:rect l="l" t="t" r="r" b="b"/>
              <a:pathLst>
                <a:path w="6554" h="4533" extrusionOk="0">
                  <a:moveTo>
                    <a:pt x="4106" y="0"/>
                  </a:moveTo>
                  <a:cubicBezTo>
                    <a:pt x="4103" y="0"/>
                    <a:pt x="4100" y="1"/>
                    <a:pt x="4096" y="3"/>
                  </a:cubicBezTo>
                  <a:cubicBezTo>
                    <a:pt x="4009" y="6"/>
                    <a:pt x="3862" y="90"/>
                    <a:pt x="3774" y="178"/>
                  </a:cubicBezTo>
                  <a:cubicBezTo>
                    <a:pt x="3743" y="206"/>
                    <a:pt x="3722" y="244"/>
                    <a:pt x="3722" y="286"/>
                  </a:cubicBezTo>
                  <a:cubicBezTo>
                    <a:pt x="3722" y="342"/>
                    <a:pt x="3701" y="395"/>
                    <a:pt x="3662" y="437"/>
                  </a:cubicBezTo>
                  <a:cubicBezTo>
                    <a:pt x="3645" y="454"/>
                    <a:pt x="3617" y="479"/>
                    <a:pt x="3582" y="510"/>
                  </a:cubicBezTo>
                  <a:cubicBezTo>
                    <a:pt x="3421" y="657"/>
                    <a:pt x="3270" y="811"/>
                    <a:pt x="3133" y="979"/>
                  </a:cubicBezTo>
                  <a:cubicBezTo>
                    <a:pt x="3011" y="1135"/>
                    <a:pt x="2798" y="1141"/>
                    <a:pt x="2612" y="1141"/>
                  </a:cubicBezTo>
                  <a:cubicBezTo>
                    <a:pt x="2597" y="1141"/>
                    <a:pt x="2581" y="1141"/>
                    <a:pt x="2566" y="1141"/>
                  </a:cubicBezTo>
                  <a:cubicBezTo>
                    <a:pt x="2540" y="1139"/>
                    <a:pt x="2513" y="1138"/>
                    <a:pt x="2486" y="1138"/>
                  </a:cubicBezTo>
                  <a:cubicBezTo>
                    <a:pt x="2459" y="1138"/>
                    <a:pt x="2432" y="1139"/>
                    <a:pt x="2405" y="1141"/>
                  </a:cubicBezTo>
                  <a:cubicBezTo>
                    <a:pt x="2381" y="1144"/>
                    <a:pt x="2356" y="1148"/>
                    <a:pt x="2335" y="1158"/>
                  </a:cubicBezTo>
                  <a:cubicBezTo>
                    <a:pt x="2311" y="1172"/>
                    <a:pt x="2311" y="1172"/>
                    <a:pt x="2335" y="1232"/>
                  </a:cubicBezTo>
                  <a:cubicBezTo>
                    <a:pt x="2360" y="1281"/>
                    <a:pt x="2398" y="1375"/>
                    <a:pt x="2314" y="1442"/>
                  </a:cubicBezTo>
                  <a:cubicBezTo>
                    <a:pt x="2234" y="1512"/>
                    <a:pt x="2031" y="1606"/>
                    <a:pt x="1898" y="1669"/>
                  </a:cubicBezTo>
                  <a:lnTo>
                    <a:pt x="1817" y="1708"/>
                  </a:lnTo>
                  <a:cubicBezTo>
                    <a:pt x="1754" y="1732"/>
                    <a:pt x="1684" y="1750"/>
                    <a:pt x="1618" y="1753"/>
                  </a:cubicBezTo>
                  <a:cubicBezTo>
                    <a:pt x="1485" y="1771"/>
                    <a:pt x="1299" y="1795"/>
                    <a:pt x="1243" y="1869"/>
                  </a:cubicBezTo>
                  <a:cubicBezTo>
                    <a:pt x="1204" y="1918"/>
                    <a:pt x="1162" y="1934"/>
                    <a:pt x="1122" y="1934"/>
                  </a:cubicBezTo>
                  <a:cubicBezTo>
                    <a:pt x="1066" y="1934"/>
                    <a:pt x="1013" y="1901"/>
                    <a:pt x="980" y="1883"/>
                  </a:cubicBezTo>
                  <a:cubicBezTo>
                    <a:pt x="941" y="1858"/>
                    <a:pt x="922" y="1848"/>
                    <a:pt x="910" y="1848"/>
                  </a:cubicBezTo>
                  <a:cubicBezTo>
                    <a:pt x="899" y="1848"/>
                    <a:pt x="894" y="1856"/>
                    <a:pt x="886" y="1869"/>
                  </a:cubicBezTo>
                  <a:cubicBezTo>
                    <a:pt x="830" y="1960"/>
                    <a:pt x="742" y="2023"/>
                    <a:pt x="641" y="2047"/>
                  </a:cubicBezTo>
                  <a:cubicBezTo>
                    <a:pt x="627" y="2047"/>
                    <a:pt x="616" y="2051"/>
                    <a:pt x="602" y="2051"/>
                  </a:cubicBezTo>
                  <a:lnTo>
                    <a:pt x="592" y="2051"/>
                  </a:lnTo>
                  <a:cubicBezTo>
                    <a:pt x="581" y="2047"/>
                    <a:pt x="571" y="2047"/>
                    <a:pt x="560" y="2047"/>
                  </a:cubicBezTo>
                  <a:lnTo>
                    <a:pt x="550" y="2044"/>
                  </a:lnTo>
                  <a:cubicBezTo>
                    <a:pt x="543" y="2040"/>
                    <a:pt x="532" y="2037"/>
                    <a:pt x="525" y="2033"/>
                  </a:cubicBezTo>
                  <a:lnTo>
                    <a:pt x="515" y="2030"/>
                  </a:lnTo>
                  <a:cubicBezTo>
                    <a:pt x="504" y="2026"/>
                    <a:pt x="494" y="2019"/>
                    <a:pt x="487" y="2012"/>
                  </a:cubicBezTo>
                  <a:cubicBezTo>
                    <a:pt x="480" y="2009"/>
                    <a:pt x="473" y="2005"/>
                    <a:pt x="469" y="1998"/>
                  </a:cubicBezTo>
                  <a:lnTo>
                    <a:pt x="466" y="2005"/>
                  </a:lnTo>
                  <a:lnTo>
                    <a:pt x="452" y="2016"/>
                  </a:lnTo>
                  <a:lnTo>
                    <a:pt x="431" y="2037"/>
                  </a:lnTo>
                  <a:lnTo>
                    <a:pt x="417" y="2047"/>
                  </a:lnTo>
                  <a:lnTo>
                    <a:pt x="396" y="2068"/>
                  </a:lnTo>
                  <a:lnTo>
                    <a:pt x="385" y="2082"/>
                  </a:lnTo>
                  <a:lnTo>
                    <a:pt x="364" y="2103"/>
                  </a:lnTo>
                  <a:lnTo>
                    <a:pt x="354" y="2117"/>
                  </a:lnTo>
                  <a:lnTo>
                    <a:pt x="336" y="2138"/>
                  </a:lnTo>
                  <a:lnTo>
                    <a:pt x="326" y="2152"/>
                  </a:lnTo>
                  <a:cubicBezTo>
                    <a:pt x="319" y="2159"/>
                    <a:pt x="312" y="2166"/>
                    <a:pt x="308" y="2173"/>
                  </a:cubicBezTo>
                  <a:lnTo>
                    <a:pt x="298" y="2187"/>
                  </a:lnTo>
                  <a:cubicBezTo>
                    <a:pt x="294" y="2198"/>
                    <a:pt x="291" y="2205"/>
                    <a:pt x="284" y="2215"/>
                  </a:cubicBezTo>
                  <a:lnTo>
                    <a:pt x="280" y="2226"/>
                  </a:lnTo>
                  <a:cubicBezTo>
                    <a:pt x="273" y="2236"/>
                    <a:pt x="266" y="2250"/>
                    <a:pt x="263" y="2264"/>
                  </a:cubicBezTo>
                  <a:cubicBezTo>
                    <a:pt x="228" y="2369"/>
                    <a:pt x="179" y="2467"/>
                    <a:pt x="119" y="2562"/>
                  </a:cubicBezTo>
                  <a:lnTo>
                    <a:pt x="95" y="2597"/>
                  </a:lnTo>
                  <a:cubicBezTo>
                    <a:pt x="53" y="2670"/>
                    <a:pt x="0" y="2754"/>
                    <a:pt x="0" y="2789"/>
                  </a:cubicBezTo>
                  <a:cubicBezTo>
                    <a:pt x="4" y="2838"/>
                    <a:pt x="11" y="2887"/>
                    <a:pt x="28" y="2936"/>
                  </a:cubicBezTo>
                  <a:cubicBezTo>
                    <a:pt x="56" y="3034"/>
                    <a:pt x="70" y="3136"/>
                    <a:pt x="74" y="3238"/>
                  </a:cubicBezTo>
                  <a:cubicBezTo>
                    <a:pt x="74" y="3413"/>
                    <a:pt x="116" y="3500"/>
                    <a:pt x="217" y="3637"/>
                  </a:cubicBezTo>
                  <a:cubicBezTo>
                    <a:pt x="291" y="3738"/>
                    <a:pt x="326" y="3864"/>
                    <a:pt x="315" y="3990"/>
                  </a:cubicBezTo>
                  <a:cubicBezTo>
                    <a:pt x="347" y="4043"/>
                    <a:pt x="382" y="4095"/>
                    <a:pt x="424" y="4144"/>
                  </a:cubicBezTo>
                  <a:cubicBezTo>
                    <a:pt x="469" y="4197"/>
                    <a:pt x="522" y="4249"/>
                    <a:pt x="581" y="4295"/>
                  </a:cubicBezTo>
                  <a:cubicBezTo>
                    <a:pt x="697" y="4393"/>
                    <a:pt x="767" y="4456"/>
                    <a:pt x="784" y="4519"/>
                  </a:cubicBezTo>
                  <a:lnTo>
                    <a:pt x="784" y="4522"/>
                  </a:lnTo>
                  <a:lnTo>
                    <a:pt x="788" y="4526"/>
                  </a:lnTo>
                  <a:lnTo>
                    <a:pt x="788" y="4529"/>
                  </a:lnTo>
                  <a:lnTo>
                    <a:pt x="791" y="4533"/>
                  </a:lnTo>
                  <a:cubicBezTo>
                    <a:pt x="900" y="4396"/>
                    <a:pt x="882" y="4204"/>
                    <a:pt x="879" y="4183"/>
                  </a:cubicBezTo>
                  <a:lnTo>
                    <a:pt x="879" y="4179"/>
                  </a:lnTo>
                  <a:lnTo>
                    <a:pt x="872" y="4120"/>
                  </a:lnTo>
                  <a:lnTo>
                    <a:pt x="1233" y="4039"/>
                  </a:lnTo>
                  <a:lnTo>
                    <a:pt x="1478" y="3969"/>
                  </a:lnTo>
                  <a:lnTo>
                    <a:pt x="1891" y="4025"/>
                  </a:lnTo>
                  <a:lnTo>
                    <a:pt x="1891" y="3710"/>
                  </a:lnTo>
                  <a:lnTo>
                    <a:pt x="1905" y="3693"/>
                  </a:lnTo>
                  <a:cubicBezTo>
                    <a:pt x="1940" y="3644"/>
                    <a:pt x="2269" y="3227"/>
                    <a:pt x="2528" y="3227"/>
                  </a:cubicBezTo>
                  <a:cubicBezTo>
                    <a:pt x="2759" y="3227"/>
                    <a:pt x="2951" y="3462"/>
                    <a:pt x="3007" y="3539"/>
                  </a:cubicBezTo>
                  <a:lnTo>
                    <a:pt x="3963" y="3724"/>
                  </a:lnTo>
                  <a:cubicBezTo>
                    <a:pt x="3991" y="3619"/>
                    <a:pt x="4051" y="3434"/>
                    <a:pt x="4145" y="3374"/>
                  </a:cubicBezTo>
                  <a:cubicBezTo>
                    <a:pt x="4180" y="3351"/>
                    <a:pt x="4219" y="3342"/>
                    <a:pt x="4260" y="3342"/>
                  </a:cubicBezTo>
                  <a:cubicBezTo>
                    <a:pt x="4305" y="3342"/>
                    <a:pt x="4351" y="3353"/>
                    <a:pt x="4397" y="3364"/>
                  </a:cubicBezTo>
                  <a:cubicBezTo>
                    <a:pt x="4442" y="3372"/>
                    <a:pt x="4489" y="3381"/>
                    <a:pt x="4529" y="3381"/>
                  </a:cubicBezTo>
                  <a:cubicBezTo>
                    <a:pt x="4552" y="3381"/>
                    <a:pt x="4573" y="3378"/>
                    <a:pt x="4590" y="3371"/>
                  </a:cubicBezTo>
                  <a:cubicBezTo>
                    <a:pt x="4733" y="3297"/>
                    <a:pt x="4940" y="3196"/>
                    <a:pt x="5195" y="3196"/>
                  </a:cubicBezTo>
                  <a:cubicBezTo>
                    <a:pt x="5265" y="3196"/>
                    <a:pt x="5335" y="3206"/>
                    <a:pt x="5402" y="3224"/>
                  </a:cubicBezTo>
                  <a:cubicBezTo>
                    <a:pt x="5441" y="3232"/>
                    <a:pt x="5469" y="3239"/>
                    <a:pt x="5490" y="3239"/>
                  </a:cubicBezTo>
                  <a:cubicBezTo>
                    <a:pt x="5527" y="3239"/>
                    <a:pt x="5545" y="3220"/>
                    <a:pt x="5574" y="3164"/>
                  </a:cubicBezTo>
                  <a:cubicBezTo>
                    <a:pt x="5598" y="3115"/>
                    <a:pt x="5640" y="3080"/>
                    <a:pt x="5693" y="3066"/>
                  </a:cubicBezTo>
                  <a:cubicBezTo>
                    <a:pt x="5721" y="3057"/>
                    <a:pt x="5750" y="3051"/>
                    <a:pt x="5781" y="3051"/>
                  </a:cubicBezTo>
                  <a:cubicBezTo>
                    <a:pt x="5788" y="3051"/>
                    <a:pt x="5794" y="3051"/>
                    <a:pt x="5801" y="3052"/>
                  </a:cubicBezTo>
                  <a:cubicBezTo>
                    <a:pt x="5973" y="3059"/>
                    <a:pt x="6179" y="3157"/>
                    <a:pt x="6249" y="3192"/>
                  </a:cubicBezTo>
                  <a:lnTo>
                    <a:pt x="6554" y="3139"/>
                  </a:lnTo>
                  <a:lnTo>
                    <a:pt x="6466" y="2898"/>
                  </a:lnTo>
                  <a:cubicBezTo>
                    <a:pt x="6396" y="2866"/>
                    <a:pt x="6333" y="2835"/>
                    <a:pt x="6270" y="2793"/>
                  </a:cubicBezTo>
                  <a:lnTo>
                    <a:pt x="6263" y="2789"/>
                  </a:lnTo>
                  <a:lnTo>
                    <a:pt x="6260" y="2786"/>
                  </a:lnTo>
                  <a:cubicBezTo>
                    <a:pt x="6239" y="2775"/>
                    <a:pt x="6221" y="2761"/>
                    <a:pt x="6204" y="2751"/>
                  </a:cubicBezTo>
                  <a:cubicBezTo>
                    <a:pt x="6148" y="2716"/>
                    <a:pt x="6106" y="2663"/>
                    <a:pt x="6081" y="2600"/>
                  </a:cubicBezTo>
                  <a:cubicBezTo>
                    <a:pt x="6081" y="2593"/>
                    <a:pt x="6078" y="2586"/>
                    <a:pt x="6078" y="2579"/>
                  </a:cubicBezTo>
                  <a:cubicBezTo>
                    <a:pt x="6078" y="2492"/>
                    <a:pt x="6078" y="2418"/>
                    <a:pt x="5931" y="2285"/>
                  </a:cubicBezTo>
                  <a:lnTo>
                    <a:pt x="5903" y="2261"/>
                  </a:lnTo>
                  <a:cubicBezTo>
                    <a:pt x="5843" y="2212"/>
                    <a:pt x="5780" y="2166"/>
                    <a:pt x="5717" y="2124"/>
                  </a:cubicBezTo>
                  <a:cubicBezTo>
                    <a:pt x="5619" y="2058"/>
                    <a:pt x="5542" y="2005"/>
                    <a:pt x="5542" y="1904"/>
                  </a:cubicBezTo>
                  <a:cubicBezTo>
                    <a:pt x="5542" y="1862"/>
                    <a:pt x="5525" y="1837"/>
                    <a:pt x="5444" y="1750"/>
                  </a:cubicBezTo>
                  <a:cubicBezTo>
                    <a:pt x="5409" y="1715"/>
                    <a:pt x="5371" y="1669"/>
                    <a:pt x="5321" y="1610"/>
                  </a:cubicBezTo>
                  <a:cubicBezTo>
                    <a:pt x="5174" y="1435"/>
                    <a:pt x="4936" y="1431"/>
                    <a:pt x="4933" y="1431"/>
                  </a:cubicBezTo>
                  <a:lnTo>
                    <a:pt x="4887" y="1431"/>
                  </a:lnTo>
                  <a:lnTo>
                    <a:pt x="4817" y="1256"/>
                  </a:lnTo>
                  <a:lnTo>
                    <a:pt x="4604" y="1225"/>
                  </a:lnTo>
                  <a:lnTo>
                    <a:pt x="4590" y="1218"/>
                  </a:lnTo>
                  <a:cubicBezTo>
                    <a:pt x="4544" y="1183"/>
                    <a:pt x="4516" y="1130"/>
                    <a:pt x="4520" y="1074"/>
                  </a:cubicBezTo>
                  <a:cubicBezTo>
                    <a:pt x="4523" y="1007"/>
                    <a:pt x="4572" y="951"/>
                    <a:pt x="4667" y="906"/>
                  </a:cubicBezTo>
                  <a:cubicBezTo>
                    <a:pt x="4688" y="895"/>
                    <a:pt x="4705" y="878"/>
                    <a:pt x="4712" y="857"/>
                  </a:cubicBezTo>
                  <a:cubicBezTo>
                    <a:pt x="4737" y="790"/>
                    <a:pt x="4677" y="678"/>
                    <a:pt x="4639" y="601"/>
                  </a:cubicBezTo>
                  <a:cubicBezTo>
                    <a:pt x="4625" y="573"/>
                    <a:pt x="4611" y="542"/>
                    <a:pt x="4600" y="510"/>
                  </a:cubicBezTo>
                  <a:cubicBezTo>
                    <a:pt x="4597" y="507"/>
                    <a:pt x="4597" y="503"/>
                    <a:pt x="4593" y="500"/>
                  </a:cubicBezTo>
                  <a:lnTo>
                    <a:pt x="4590" y="493"/>
                  </a:lnTo>
                  <a:lnTo>
                    <a:pt x="4586" y="486"/>
                  </a:lnTo>
                  <a:lnTo>
                    <a:pt x="4579" y="475"/>
                  </a:lnTo>
                  <a:lnTo>
                    <a:pt x="4576" y="468"/>
                  </a:lnTo>
                  <a:lnTo>
                    <a:pt x="4565" y="451"/>
                  </a:lnTo>
                  <a:lnTo>
                    <a:pt x="4562" y="444"/>
                  </a:lnTo>
                  <a:lnTo>
                    <a:pt x="4551" y="430"/>
                  </a:lnTo>
                  <a:lnTo>
                    <a:pt x="4541" y="416"/>
                  </a:lnTo>
                  <a:lnTo>
                    <a:pt x="4534" y="405"/>
                  </a:lnTo>
                  <a:lnTo>
                    <a:pt x="4516" y="381"/>
                  </a:lnTo>
                  <a:cubicBezTo>
                    <a:pt x="4446" y="286"/>
                    <a:pt x="4345" y="157"/>
                    <a:pt x="4243" y="38"/>
                  </a:cubicBezTo>
                  <a:lnTo>
                    <a:pt x="4226" y="38"/>
                  </a:lnTo>
                  <a:lnTo>
                    <a:pt x="4208" y="34"/>
                  </a:lnTo>
                  <a:lnTo>
                    <a:pt x="4198" y="31"/>
                  </a:lnTo>
                  <a:lnTo>
                    <a:pt x="4177" y="24"/>
                  </a:lnTo>
                  <a:lnTo>
                    <a:pt x="4170" y="20"/>
                  </a:lnTo>
                  <a:cubicBezTo>
                    <a:pt x="4163" y="17"/>
                    <a:pt x="4156" y="13"/>
                    <a:pt x="4145" y="10"/>
                  </a:cubicBezTo>
                  <a:cubicBezTo>
                    <a:pt x="4142" y="10"/>
                    <a:pt x="4138" y="6"/>
                    <a:pt x="4131" y="3"/>
                  </a:cubicBezTo>
                  <a:lnTo>
                    <a:pt x="4114" y="3"/>
                  </a:lnTo>
                  <a:cubicBezTo>
                    <a:pt x="4112" y="1"/>
                    <a:pt x="4109" y="0"/>
                    <a:pt x="410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 name="Google Shape;1428;p56"/>
            <p:cNvSpPr/>
            <p:nvPr/>
          </p:nvSpPr>
          <p:spPr>
            <a:xfrm>
              <a:off x="2069728" y="1940363"/>
              <a:ext cx="85810" cy="69734"/>
            </a:xfrm>
            <a:custGeom>
              <a:avLst/>
              <a:gdLst/>
              <a:ahLst/>
              <a:cxnLst/>
              <a:rect l="l" t="t" r="r" b="b"/>
              <a:pathLst>
                <a:path w="6320" h="5136" extrusionOk="0">
                  <a:moveTo>
                    <a:pt x="1573" y="0"/>
                  </a:moveTo>
                  <a:cubicBezTo>
                    <a:pt x="1560" y="0"/>
                    <a:pt x="1539" y="14"/>
                    <a:pt x="1496" y="53"/>
                  </a:cubicBezTo>
                  <a:cubicBezTo>
                    <a:pt x="1452" y="94"/>
                    <a:pt x="1400" y="143"/>
                    <a:pt x="1334" y="143"/>
                  </a:cubicBezTo>
                  <a:cubicBezTo>
                    <a:pt x="1326" y="143"/>
                    <a:pt x="1318" y="142"/>
                    <a:pt x="1310" y="141"/>
                  </a:cubicBezTo>
                  <a:lnTo>
                    <a:pt x="1250" y="134"/>
                  </a:lnTo>
                  <a:cubicBezTo>
                    <a:pt x="1186" y="123"/>
                    <a:pt x="1068" y="103"/>
                    <a:pt x="976" y="103"/>
                  </a:cubicBezTo>
                  <a:cubicBezTo>
                    <a:pt x="924" y="103"/>
                    <a:pt x="880" y="109"/>
                    <a:pt x="858" y="127"/>
                  </a:cubicBezTo>
                  <a:cubicBezTo>
                    <a:pt x="820" y="158"/>
                    <a:pt x="802" y="284"/>
                    <a:pt x="792" y="365"/>
                  </a:cubicBezTo>
                  <a:cubicBezTo>
                    <a:pt x="778" y="470"/>
                    <a:pt x="767" y="526"/>
                    <a:pt x="736" y="561"/>
                  </a:cubicBezTo>
                  <a:cubicBezTo>
                    <a:pt x="659" y="638"/>
                    <a:pt x="512" y="831"/>
                    <a:pt x="512" y="901"/>
                  </a:cubicBezTo>
                  <a:cubicBezTo>
                    <a:pt x="512" y="915"/>
                    <a:pt x="508" y="929"/>
                    <a:pt x="508" y="939"/>
                  </a:cubicBezTo>
                  <a:lnTo>
                    <a:pt x="508" y="943"/>
                  </a:lnTo>
                  <a:cubicBezTo>
                    <a:pt x="501" y="978"/>
                    <a:pt x="487" y="1013"/>
                    <a:pt x="463" y="1041"/>
                  </a:cubicBezTo>
                  <a:lnTo>
                    <a:pt x="480" y="1139"/>
                  </a:lnTo>
                  <a:lnTo>
                    <a:pt x="487" y="1184"/>
                  </a:lnTo>
                  <a:lnTo>
                    <a:pt x="487" y="1195"/>
                  </a:lnTo>
                  <a:lnTo>
                    <a:pt x="491" y="1230"/>
                  </a:lnTo>
                  <a:lnTo>
                    <a:pt x="494" y="1244"/>
                  </a:lnTo>
                  <a:lnTo>
                    <a:pt x="498" y="1272"/>
                  </a:lnTo>
                  <a:lnTo>
                    <a:pt x="501" y="1289"/>
                  </a:lnTo>
                  <a:lnTo>
                    <a:pt x="505" y="1310"/>
                  </a:lnTo>
                  <a:lnTo>
                    <a:pt x="508" y="1328"/>
                  </a:lnTo>
                  <a:lnTo>
                    <a:pt x="508" y="1342"/>
                  </a:lnTo>
                  <a:cubicBezTo>
                    <a:pt x="508" y="1352"/>
                    <a:pt x="508" y="1363"/>
                    <a:pt x="512" y="1370"/>
                  </a:cubicBezTo>
                  <a:cubicBezTo>
                    <a:pt x="529" y="1527"/>
                    <a:pt x="575" y="2056"/>
                    <a:pt x="431" y="2199"/>
                  </a:cubicBezTo>
                  <a:cubicBezTo>
                    <a:pt x="351" y="2290"/>
                    <a:pt x="288" y="2388"/>
                    <a:pt x="239" y="2497"/>
                  </a:cubicBezTo>
                  <a:lnTo>
                    <a:pt x="235" y="2500"/>
                  </a:lnTo>
                  <a:lnTo>
                    <a:pt x="232" y="2514"/>
                  </a:lnTo>
                  <a:lnTo>
                    <a:pt x="214" y="2525"/>
                  </a:lnTo>
                  <a:cubicBezTo>
                    <a:pt x="106" y="2613"/>
                    <a:pt x="32" y="2739"/>
                    <a:pt x="11" y="2879"/>
                  </a:cubicBezTo>
                  <a:cubicBezTo>
                    <a:pt x="4" y="2935"/>
                    <a:pt x="1" y="2994"/>
                    <a:pt x="1" y="3050"/>
                  </a:cubicBezTo>
                  <a:cubicBezTo>
                    <a:pt x="1" y="3131"/>
                    <a:pt x="4" y="3215"/>
                    <a:pt x="11" y="3295"/>
                  </a:cubicBezTo>
                  <a:cubicBezTo>
                    <a:pt x="18" y="3365"/>
                    <a:pt x="25" y="3435"/>
                    <a:pt x="25" y="3512"/>
                  </a:cubicBezTo>
                  <a:cubicBezTo>
                    <a:pt x="25" y="3589"/>
                    <a:pt x="57" y="3645"/>
                    <a:pt x="99" y="3722"/>
                  </a:cubicBezTo>
                  <a:lnTo>
                    <a:pt x="120" y="3768"/>
                  </a:lnTo>
                  <a:lnTo>
                    <a:pt x="130" y="3782"/>
                  </a:lnTo>
                  <a:lnTo>
                    <a:pt x="144" y="3813"/>
                  </a:lnTo>
                  <a:lnTo>
                    <a:pt x="151" y="3834"/>
                  </a:lnTo>
                  <a:cubicBezTo>
                    <a:pt x="158" y="3845"/>
                    <a:pt x="162" y="3852"/>
                    <a:pt x="165" y="3862"/>
                  </a:cubicBezTo>
                  <a:cubicBezTo>
                    <a:pt x="169" y="3873"/>
                    <a:pt x="172" y="3880"/>
                    <a:pt x="176" y="3887"/>
                  </a:cubicBezTo>
                  <a:cubicBezTo>
                    <a:pt x="176" y="3894"/>
                    <a:pt x="179" y="3901"/>
                    <a:pt x="183" y="3908"/>
                  </a:cubicBezTo>
                  <a:lnTo>
                    <a:pt x="186" y="3915"/>
                  </a:lnTo>
                  <a:cubicBezTo>
                    <a:pt x="239" y="3985"/>
                    <a:pt x="508" y="4023"/>
                    <a:pt x="704" y="4055"/>
                  </a:cubicBezTo>
                  <a:cubicBezTo>
                    <a:pt x="799" y="4069"/>
                    <a:pt x="890" y="4083"/>
                    <a:pt x="963" y="4097"/>
                  </a:cubicBezTo>
                  <a:cubicBezTo>
                    <a:pt x="1254" y="4163"/>
                    <a:pt x="1545" y="4552"/>
                    <a:pt x="1534" y="4724"/>
                  </a:cubicBezTo>
                  <a:cubicBezTo>
                    <a:pt x="1527" y="4829"/>
                    <a:pt x="1681" y="5074"/>
                    <a:pt x="1790" y="5130"/>
                  </a:cubicBezTo>
                  <a:cubicBezTo>
                    <a:pt x="1798" y="5134"/>
                    <a:pt x="1809" y="5136"/>
                    <a:pt x="1822" y="5136"/>
                  </a:cubicBezTo>
                  <a:cubicBezTo>
                    <a:pt x="1884" y="5136"/>
                    <a:pt x="1992" y="5096"/>
                    <a:pt x="2070" y="5070"/>
                  </a:cubicBezTo>
                  <a:cubicBezTo>
                    <a:pt x="2147" y="5035"/>
                    <a:pt x="2231" y="5011"/>
                    <a:pt x="2315" y="5004"/>
                  </a:cubicBezTo>
                  <a:lnTo>
                    <a:pt x="2350" y="5004"/>
                  </a:lnTo>
                  <a:cubicBezTo>
                    <a:pt x="2850" y="5004"/>
                    <a:pt x="2973" y="4962"/>
                    <a:pt x="2997" y="4937"/>
                  </a:cubicBezTo>
                  <a:cubicBezTo>
                    <a:pt x="3025" y="4916"/>
                    <a:pt x="3057" y="4902"/>
                    <a:pt x="3088" y="4902"/>
                  </a:cubicBezTo>
                  <a:cubicBezTo>
                    <a:pt x="3095" y="4885"/>
                    <a:pt x="3102" y="4867"/>
                    <a:pt x="3109" y="4850"/>
                  </a:cubicBezTo>
                  <a:lnTo>
                    <a:pt x="3113" y="4832"/>
                  </a:lnTo>
                  <a:lnTo>
                    <a:pt x="3123" y="4797"/>
                  </a:lnTo>
                  <a:lnTo>
                    <a:pt x="3130" y="4780"/>
                  </a:lnTo>
                  <a:lnTo>
                    <a:pt x="3141" y="4748"/>
                  </a:lnTo>
                  <a:lnTo>
                    <a:pt x="3144" y="4727"/>
                  </a:lnTo>
                  <a:lnTo>
                    <a:pt x="3155" y="4699"/>
                  </a:lnTo>
                  <a:lnTo>
                    <a:pt x="3158" y="4678"/>
                  </a:lnTo>
                  <a:lnTo>
                    <a:pt x="3165" y="4653"/>
                  </a:lnTo>
                  <a:lnTo>
                    <a:pt x="3172" y="4636"/>
                  </a:lnTo>
                  <a:lnTo>
                    <a:pt x="3176" y="4611"/>
                  </a:lnTo>
                  <a:lnTo>
                    <a:pt x="3183" y="4590"/>
                  </a:lnTo>
                  <a:lnTo>
                    <a:pt x="3186" y="4569"/>
                  </a:lnTo>
                  <a:lnTo>
                    <a:pt x="3190" y="4552"/>
                  </a:lnTo>
                  <a:lnTo>
                    <a:pt x="3197" y="4531"/>
                  </a:lnTo>
                  <a:lnTo>
                    <a:pt x="3200" y="4517"/>
                  </a:lnTo>
                  <a:lnTo>
                    <a:pt x="3204" y="4496"/>
                  </a:lnTo>
                  <a:lnTo>
                    <a:pt x="3207" y="4485"/>
                  </a:lnTo>
                  <a:lnTo>
                    <a:pt x="3211" y="4468"/>
                  </a:lnTo>
                  <a:lnTo>
                    <a:pt x="3211" y="4457"/>
                  </a:lnTo>
                  <a:lnTo>
                    <a:pt x="3214" y="4440"/>
                  </a:lnTo>
                  <a:lnTo>
                    <a:pt x="3214" y="4433"/>
                  </a:lnTo>
                  <a:lnTo>
                    <a:pt x="3218" y="4419"/>
                  </a:lnTo>
                  <a:lnTo>
                    <a:pt x="3218" y="4415"/>
                  </a:lnTo>
                  <a:lnTo>
                    <a:pt x="3218" y="4401"/>
                  </a:lnTo>
                  <a:lnTo>
                    <a:pt x="3218" y="4391"/>
                  </a:lnTo>
                  <a:lnTo>
                    <a:pt x="3221" y="4370"/>
                  </a:lnTo>
                  <a:lnTo>
                    <a:pt x="3235" y="4352"/>
                  </a:lnTo>
                  <a:cubicBezTo>
                    <a:pt x="3617" y="3960"/>
                    <a:pt x="3838" y="3754"/>
                    <a:pt x="3894" y="3740"/>
                  </a:cubicBezTo>
                  <a:cubicBezTo>
                    <a:pt x="3922" y="3733"/>
                    <a:pt x="3953" y="3733"/>
                    <a:pt x="3985" y="3733"/>
                  </a:cubicBezTo>
                  <a:lnTo>
                    <a:pt x="3995" y="3733"/>
                  </a:lnTo>
                  <a:cubicBezTo>
                    <a:pt x="4013" y="3735"/>
                    <a:pt x="4030" y="3736"/>
                    <a:pt x="4047" y="3736"/>
                  </a:cubicBezTo>
                  <a:cubicBezTo>
                    <a:pt x="4081" y="3736"/>
                    <a:pt x="4114" y="3732"/>
                    <a:pt x="4149" y="3722"/>
                  </a:cubicBezTo>
                  <a:cubicBezTo>
                    <a:pt x="4163" y="3719"/>
                    <a:pt x="4181" y="3708"/>
                    <a:pt x="4195" y="3701"/>
                  </a:cubicBezTo>
                  <a:cubicBezTo>
                    <a:pt x="4227" y="3680"/>
                    <a:pt x="4265" y="3669"/>
                    <a:pt x="4304" y="3669"/>
                  </a:cubicBezTo>
                  <a:cubicBezTo>
                    <a:pt x="4335" y="3669"/>
                    <a:pt x="4366" y="3677"/>
                    <a:pt x="4394" y="3691"/>
                  </a:cubicBezTo>
                  <a:cubicBezTo>
                    <a:pt x="4520" y="3743"/>
                    <a:pt x="4618" y="3845"/>
                    <a:pt x="4671" y="3971"/>
                  </a:cubicBezTo>
                  <a:cubicBezTo>
                    <a:pt x="4695" y="3932"/>
                    <a:pt x="4723" y="3880"/>
                    <a:pt x="4744" y="3841"/>
                  </a:cubicBezTo>
                  <a:cubicBezTo>
                    <a:pt x="4758" y="3810"/>
                    <a:pt x="4772" y="3782"/>
                    <a:pt x="4786" y="3754"/>
                  </a:cubicBezTo>
                  <a:lnTo>
                    <a:pt x="4835" y="3663"/>
                  </a:lnTo>
                  <a:cubicBezTo>
                    <a:pt x="4930" y="3491"/>
                    <a:pt x="5182" y="3036"/>
                    <a:pt x="5182" y="2942"/>
                  </a:cubicBezTo>
                  <a:cubicBezTo>
                    <a:pt x="5182" y="2840"/>
                    <a:pt x="5276" y="2763"/>
                    <a:pt x="5357" y="2693"/>
                  </a:cubicBezTo>
                  <a:cubicBezTo>
                    <a:pt x="5388" y="2672"/>
                    <a:pt x="5416" y="2644"/>
                    <a:pt x="5441" y="2616"/>
                  </a:cubicBezTo>
                  <a:lnTo>
                    <a:pt x="5441" y="2584"/>
                  </a:lnTo>
                  <a:cubicBezTo>
                    <a:pt x="5437" y="2476"/>
                    <a:pt x="5434" y="2311"/>
                    <a:pt x="5546" y="2266"/>
                  </a:cubicBezTo>
                  <a:cubicBezTo>
                    <a:pt x="5588" y="2245"/>
                    <a:pt x="5651" y="2052"/>
                    <a:pt x="5634" y="1986"/>
                  </a:cubicBezTo>
                  <a:cubicBezTo>
                    <a:pt x="5609" y="1853"/>
                    <a:pt x="5966" y="1338"/>
                    <a:pt x="5970" y="1335"/>
                  </a:cubicBezTo>
                  <a:cubicBezTo>
                    <a:pt x="6005" y="1289"/>
                    <a:pt x="6064" y="1275"/>
                    <a:pt x="6131" y="1261"/>
                  </a:cubicBezTo>
                  <a:cubicBezTo>
                    <a:pt x="6218" y="1244"/>
                    <a:pt x="6278" y="1230"/>
                    <a:pt x="6281" y="1188"/>
                  </a:cubicBezTo>
                  <a:cubicBezTo>
                    <a:pt x="6285" y="1160"/>
                    <a:pt x="6288" y="1132"/>
                    <a:pt x="6292" y="1100"/>
                  </a:cubicBezTo>
                  <a:cubicBezTo>
                    <a:pt x="6302" y="1037"/>
                    <a:pt x="6320" y="925"/>
                    <a:pt x="6292" y="918"/>
                  </a:cubicBezTo>
                  <a:cubicBezTo>
                    <a:pt x="6183" y="883"/>
                    <a:pt x="6022" y="750"/>
                    <a:pt x="6022" y="631"/>
                  </a:cubicBezTo>
                  <a:lnTo>
                    <a:pt x="6022" y="607"/>
                  </a:lnTo>
                  <a:lnTo>
                    <a:pt x="6022" y="600"/>
                  </a:lnTo>
                  <a:lnTo>
                    <a:pt x="6022" y="579"/>
                  </a:lnTo>
                  <a:lnTo>
                    <a:pt x="6022" y="568"/>
                  </a:lnTo>
                  <a:lnTo>
                    <a:pt x="6022" y="547"/>
                  </a:lnTo>
                  <a:lnTo>
                    <a:pt x="6022" y="533"/>
                  </a:lnTo>
                  <a:lnTo>
                    <a:pt x="6022" y="508"/>
                  </a:lnTo>
                  <a:lnTo>
                    <a:pt x="6022" y="494"/>
                  </a:lnTo>
                  <a:cubicBezTo>
                    <a:pt x="6022" y="480"/>
                    <a:pt x="6026" y="470"/>
                    <a:pt x="6026" y="456"/>
                  </a:cubicBezTo>
                  <a:lnTo>
                    <a:pt x="6026" y="449"/>
                  </a:lnTo>
                  <a:cubicBezTo>
                    <a:pt x="6029" y="438"/>
                    <a:pt x="6029" y="424"/>
                    <a:pt x="6033" y="414"/>
                  </a:cubicBezTo>
                  <a:lnTo>
                    <a:pt x="6033" y="400"/>
                  </a:lnTo>
                  <a:cubicBezTo>
                    <a:pt x="6033" y="393"/>
                    <a:pt x="6033" y="386"/>
                    <a:pt x="6036" y="382"/>
                  </a:cubicBezTo>
                  <a:cubicBezTo>
                    <a:pt x="5987" y="344"/>
                    <a:pt x="5949" y="295"/>
                    <a:pt x="5931" y="235"/>
                  </a:cubicBezTo>
                  <a:cubicBezTo>
                    <a:pt x="5917" y="207"/>
                    <a:pt x="5900" y="183"/>
                    <a:pt x="5879" y="158"/>
                  </a:cubicBezTo>
                  <a:cubicBezTo>
                    <a:pt x="5872" y="148"/>
                    <a:pt x="5865" y="141"/>
                    <a:pt x="5854" y="134"/>
                  </a:cubicBezTo>
                  <a:cubicBezTo>
                    <a:pt x="5847" y="123"/>
                    <a:pt x="5833" y="106"/>
                    <a:pt x="5826" y="95"/>
                  </a:cubicBezTo>
                  <a:cubicBezTo>
                    <a:pt x="5816" y="81"/>
                    <a:pt x="5805" y="71"/>
                    <a:pt x="5788" y="60"/>
                  </a:cubicBezTo>
                  <a:cubicBezTo>
                    <a:pt x="5782" y="59"/>
                    <a:pt x="5776" y="58"/>
                    <a:pt x="5770" y="58"/>
                  </a:cubicBezTo>
                  <a:cubicBezTo>
                    <a:pt x="5763" y="58"/>
                    <a:pt x="5756" y="59"/>
                    <a:pt x="5749" y="60"/>
                  </a:cubicBezTo>
                  <a:cubicBezTo>
                    <a:pt x="5732" y="71"/>
                    <a:pt x="5718" y="81"/>
                    <a:pt x="5704" y="95"/>
                  </a:cubicBezTo>
                  <a:cubicBezTo>
                    <a:pt x="5690" y="106"/>
                    <a:pt x="5679" y="120"/>
                    <a:pt x="5665" y="137"/>
                  </a:cubicBezTo>
                  <a:cubicBezTo>
                    <a:pt x="5651" y="155"/>
                    <a:pt x="5641" y="165"/>
                    <a:pt x="5630" y="179"/>
                  </a:cubicBezTo>
                  <a:lnTo>
                    <a:pt x="5613" y="200"/>
                  </a:lnTo>
                  <a:cubicBezTo>
                    <a:pt x="5536" y="291"/>
                    <a:pt x="5458" y="386"/>
                    <a:pt x="5364" y="417"/>
                  </a:cubicBezTo>
                  <a:cubicBezTo>
                    <a:pt x="5332" y="429"/>
                    <a:pt x="5298" y="433"/>
                    <a:pt x="5263" y="433"/>
                  </a:cubicBezTo>
                  <a:cubicBezTo>
                    <a:pt x="5123" y="433"/>
                    <a:pt x="4971" y="357"/>
                    <a:pt x="4881" y="309"/>
                  </a:cubicBezTo>
                  <a:lnTo>
                    <a:pt x="4863" y="302"/>
                  </a:lnTo>
                  <a:cubicBezTo>
                    <a:pt x="4839" y="289"/>
                    <a:pt x="4764" y="285"/>
                    <a:pt x="4679" y="285"/>
                  </a:cubicBezTo>
                  <a:cubicBezTo>
                    <a:pt x="4628" y="285"/>
                    <a:pt x="4573" y="287"/>
                    <a:pt x="4524" y="288"/>
                  </a:cubicBezTo>
                  <a:lnTo>
                    <a:pt x="4468" y="288"/>
                  </a:lnTo>
                  <a:cubicBezTo>
                    <a:pt x="4412" y="288"/>
                    <a:pt x="4356" y="291"/>
                    <a:pt x="4310" y="295"/>
                  </a:cubicBezTo>
                  <a:cubicBezTo>
                    <a:pt x="4268" y="295"/>
                    <a:pt x="4230" y="295"/>
                    <a:pt x="4191" y="291"/>
                  </a:cubicBezTo>
                  <a:cubicBezTo>
                    <a:pt x="4188" y="291"/>
                    <a:pt x="4185" y="291"/>
                    <a:pt x="4183" y="291"/>
                  </a:cubicBezTo>
                  <a:cubicBezTo>
                    <a:pt x="4117" y="291"/>
                    <a:pt x="4034" y="364"/>
                    <a:pt x="3960" y="431"/>
                  </a:cubicBezTo>
                  <a:cubicBezTo>
                    <a:pt x="3922" y="473"/>
                    <a:pt x="3873" y="508"/>
                    <a:pt x="3824" y="540"/>
                  </a:cubicBezTo>
                  <a:cubicBezTo>
                    <a:pt x="3792" y="558"/>
                    <a:pt x="3761" y="568"/>
                    <a:pt x="3726" y="575"/>
                  </a:cubicBezTo>
                  <a:cubicBezTo>
                    <a:pt x="3670" y="582"/>
                    <a:pt x="3614" y="586"/>
                    <a:pt x="3558" y="586"/>
                  </a:cubicBezTo>
                  <a:cubicBezTo>
                    <a:pt x="3450" y="586"/>
                    <a:pt x="3343" y="572"/>
                    <a:pt x="3239" y="547"/>
                  </a:cubicBezTo>
                  <a:cubicBezTo>
                    <a:pt x="3193" y="526"/>
                    <a:pt x="3148" y="505"/>
                    <a:pt x="3106" y="473"/>
                  </a:cubicBezTo>
                  <a:lnTo>
                    <a:pt x="3053" y="442"/>
                  </a:lnTo>
                  <a:cubicBezTo>
                    <a:pt x="2987" y="396"/>
                    <a:pt x="2875" y="323"/>
                    <a:pt x="2840" y="323"/>
                  </a:cubicBezTo>
                  <a:cubicBezTo>
                    <a:pt x="2689" y="326"/>
                    <a:pt x="2546" y="368"/>
                    <a:pt x="2420" y="442"/>
                  </a:cubicBezTo>
                  <a:cubicBezTo>
                    <a:pt x="2390" y="462"/>
                    <a:pt x="2357" y="473"/>
                    <a:pt x="2323" y="473"/>
                  </a:cubicBezTo>
                  <a:cubicBezTo>
                    <a:pt x="2309" y="473"/>
                    <a:pt x="2294" y="471"/>
                    <a:pt x="2280" y="466"/>
                  </a:cubicBezTo>
                  <a:cubicBezTo>
                    <a:pt x="2192" y="442"/>
                    <a:pt x="2143" y="347"/>
                    <a:pt x="2098" y="256"/>
                  </a:cubicBezTo>
                  <a:cubicBezTo>
                    <a:pt x="2080" y="214"/>
                    <a:pt x="2056" y="176"/>
                    <a:pt x="2028" y="137"/>
                  </a:cubicBezTo>
                  <a:cubicBezTo>
                    <a:pt x="2000" y="102"/>
                    <a:pt x="1937" y="99"/>
                    <a:pt x="1867" y="95"/>
                  </a:cubicBezTo>
                  <a:cubicBezTo>
                    <a:pt x="1779" y="88"/>
                    <a:pt x="1681" y="85"/>
                    <a:pt x="1597" y="15"/>
                  </a:cubicBezTo>
                  <a:cubicBezTo>
                    <a:pt x="1589" y="6"/>
                    <a:pt x="1582" y="0"/>
                    <a:pt x="157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 name="Google Shape;1429;p56"/>
            <p:cNvSpPr/>
            <p:nvPr/>
          </p:nvSpPr>
          <p:spPr>
            <a:xfrm>
              <a:off x="2055186" y="1951225"/>
              <a:ext cx="19973" cy="43584"/>
            </a:xfrm>
            <a:custGeom>
              <a:avLst/>
              <a:gdLst/>
              <a:ahLst/>
              <a:cxnLst/>
              <a:rect l="l" t="t" r="r" b="b"/>
              <a:pathLst>
                <a:path w="1471" h="3210" extrusionOk="0">
                  <a:moveTo>
                    <a:pt x="1062" y="0"/>
                  </a:moveTo>
                  <a:cubicBezTo>
                    <a:pt x="1045" y="0"/>
                    <a:pt x="1029" y="6"/>
                    <a:pt x="1016" y="17"/>
                  </a:cubicBezTo>
                  <a:cubicBezTo>
                    <a:pt x="1009" y="20"/>
                    <a:pt x="1005" y="24"/>
                    <a:pt x="1005" y="31"/>
                  </a:cubicBezTo>
                  <a:cubicBezTo>
                    <a:pt x="1002" y="34"/>
                    <a:pt x="998" y="38"/>
                    <a:pt x="995" y="41"/>
                  </a:cubicBezTo>
                  <a:lnTo>
                    <a:pt x="995" y="48"/>
                  </a:lnTo>
                  <a:cubicBezTo>
                    <a:pt x="995" y="52"/>
                    <a:pt x="991" y="55"/>
                    <a:pt x="988" y="59"/>
                  </a:cubicBezTo>
                  <a:lnTo>
                    <a:pt x="984" y="66"/>
                  </a:lnTo>
                  <a:cubicBezTo>
                    <a:pt x="984" y="73"/>
                    <a:pt x="984" y="76"/>
                    <a:pt x="981" y="83"/>
                  </a:cubicBezTo>
                  <a:lnTo>
                    <a:pt x="981" y="87"/>
                  </a:lnTo>
                  <a:cubicBezTo>
                    <a:pt x="974" y="118"/>
                    <a:pt x="974" y="150"/>
                    <a:pt x="981" y="181"/>
                  </a:cubicBezTo>
                  <a:lnTo>
                    <a:pt x="1030" y="388"/>
                  </a:lnTo>
                  <a:lnTo>
                    <a:pt x="967" y="328"/>
                  </a:lnTo>
                  <a:lnTo>
                    <a:pt x="963" y="335"/>
                  </a:lnTo>
                  <a:lnTo>
                    <a:pt x="956" y="339"/>
                  </a:lnTo>
                  <a:lnTo>
                    <a:pt x="953" y="346"/>
                  </a:lnTo>
                  <a:lnTo>
                    <a:pt x="946" y="353"/>
                  </a:lnTo>
                  <a:lnTo>
                    <a:pt x="942" y="356"/>
                  </a:lnTo>
                  <a:lnTo>
                    <a:pt x="939" y="360"/>
                  </a:lnTo>
                  <a:lnTo>
                    <a:pt x="932" y="367"/>
                  </a:lnTo>
                  <a:lnTo>
                    <a:pt x="925" y="370"/>
                  </a:lnTo>
                  <a:lnTo>
                    <a:pt x="921" y="374"/>
                  </a:lnTo>
                  <a:lnTo>
                    <a:pt x="914" y="377"/>
                  </a:lnTo>
                  <a:lnTo>
                    <a:pt x="907" y="384"/>
                  </a:lnTo>
                  <a:lnTo>
                    <a:pt x="904" y="384"/>
                  </a:lnTo>
                  <a:lnTo>
                    <a:pt x="897" y="391"/>
                  </a:lnTo>
                  <a:lnTo>
                    <a:pt x="886" y="398"/>
                  </a:lnTo>
                  <a:cubicBezTo>
                    <a:pt x="865" y="409"/>
                    <a:pt x="844" y="426"/>
                    <a:pt x="827" y="444"/>
                  </a:cubicBezTo>
                  <a:cubicBezTo>
                    <a:pt x="736" y="559"/>
                    <a:pt x="389" y="566"/>
                    <a:pt x="322" y="566"/>
                  </a:cubicBezTo>
                  <a:cubicBezTo>
                    <a:pt x="294" y="566"/>
                    <a:pt x="235" y="622"/>
                    <a:pt x="196" y="657"/>
                  </a:cubicBezTo>
                  <a:cubicBezTo>
                    <a:pt x="151" y="706"/>
                    <a:pt x="98" y="745"/>
                    <a:pt x="35" y="773"/>
                  </a:cubicBezTo>
                  <a:cubicBezTo>
                    <a:pt x="25" y="776"/>
                    <a:pt x="11" y="780"/>
                    <a:pt x="0" y="780"/>
                  </a:cubicBezTo>
                  <a:lnTo>
                    <a:pt x="0" y="801"/>
                  </a:lnTo>
                  <a:lnTo>
                    <a:pt x="0" y="825"/>
                  </a:lnTo>
                  <a:cubicBezTo>
                    <a:pt x="0" y="832"/>
                    <a:pt x="0" y="843"/>
                    <a:pt x="4" y="850"/>
                  </a:cubicBezTo>
                  <a:cubicBezTo>
                    <a:pt x="4" y="857"/>
                    <a:pt x="4" y="864"/>
                    <a:pt x="4" y="867"/>
                  </a:cubicBezTo>
                  <a:cubicBezTo>
                    <a:pt x="4" y="881"/>
                    <a:pt x="4" y="895"/>
                    <a:pt x="7" y="906"/>
                  </a:cubicBezTo>
                  <a:cubicBezTo>
                    <a:pt x="7" y="909"/>
                    <a:pt x="7" y="916"/>
                    <a:pt x="11" y="920"/>
                  </a:cubicBezTo>
                  <a:cubicBezTo>
                    <a:pt x="14" y="923"/>
                    <a:pt x="11" y="934"/>
                    <a:pt x="14" y="937"/>
                  </a:cubicBezTo>
                  <a:cubicBezTo>
                    <a:pt x="14" y="944"/>
                    <a:pt x="14" y="948"/>
                    <a:pt x="18" y="951"/>
                  </a:cubicBezTo>
                  <a:cubicBezTo>
                    <a:pt x="21" y="955"/>
                    <a:pt x="18" y="962"/>
                    <a:pt x="21" y="969"/>
                  </a:cubicBezTo>
                  <a:lnTo>
                    <a:pt x="25" y="979"/>
                  </a:lnTo>
                  <a:cubicBezTo>
                    <a:pt x="25" y="983"/>
                    <a:pt x="28" y="990"/>
                    <a:pt x="28" y="993"/>
                  </a:cubicBezTo>
                  <a:lnTo>
                    <a:pt x="32" y="1004"/>
                  </a:lnTo>
                  <a:lnTo>
                    <a:pt x="39" y="1014"/>
                  </a:lnTo>
                  <a:lnTo>
                    <a:pt x="42" y="1025"/>
                  </a:lnTo>
                  <a:lnTo>
                    <a:pt x="49" y="1032"/>
                  </a:lnTo>
                  <a:lnTo>
                    <a:pt x="53" y="1042"/>
                  </a:lnTo>
                  <a:lnTo>
                    <a:pt x="60" y="1049"/>
                  </a:lnTo>
                  <a:lnTo>
                    <a:pt x="67" y="1056"/>
                  </a:lnTo>
                  <a:lnTo>
                    <a:pt x="74" y="1063"/>
                  </a:lnTo>
                  <a:lnTo>
                    <a:pt x="81" y="1070"/>
                  </a:lnTo>
                  <a:lnTo>
                    <a:pt x="88" y="1077"/>
                  </a:lnTo>
                  <a:lnTo>
                    <a:pt x="95" y="1081"/>
                  </a:lnTo>
                  <a:lnTo>
                    <a:pt x="105" y="1088"/>
                  </a:lnTo>
                  <a:lnTo>
                    <a:pt x="112" y="1091"/>
                  </a:lnTo>
                  <a:lnTo>
                    <a:pt x="123" y="1098"/>
                  </a:lnTo>
                  <a:lnTo>
                    <a:pt x="130" y="1105"/>
                  </a:lnTo>
                  <a:lnTo>
                    <a:pt x="144" y="1112"/>
                  </a:lnTo>
                  <a:lnTo>
                    <a:pt x="151" y="1116"/>
                  </a:lnTo>
                  <a:lnTo>
                    <a:pt x="172" y="1126"/>
                  </a:lnTo>
                  <a:cubicBezTo>
                    <a:pt x="196" y="1140"/>
                    <a:pt x="224" y="1154"/>
                    <a:pt x="256" y="1172"/>
                  </a:cubicBezTo>
                  <a:cubicBezTo>
                    <a:pt x="435" y="1273"/>
                    <a:pt x="403" y="1420"/>
                    <a:pt x="382" y="1504"/>
                  </a:cubicBezTo>
                  <a:cubicBezTo>
                    <a:pt x="372" y="1557"/>
                    <a:pt x="365" y="1581"/>
                    <a:pt x="379" y="1592"/>
                  </a:cubicBezTo>
                  <a:cubicBezTo>
                    <a:pt x="442" y="1658"/>
                    <a:pt x="459" y="1760"/>
                    <a:pt x="466" y="1886"/>
                  </a:cubicBezTo>
                  <a:cubicBezTo>
                    <a:pt x="466" y="1932"/>
                    <a:pt x="470" y="1974"/>
                    <a:pt x="470" y="2023"/>
                  </a:cubicBezTo>
                  <a:cubicBezTo>
                    <a:pt x="470" y="2100"/>
                    <a:pt x="473" y="2187"/>
                    <a:pt x="480" y="2275"/>
                  </a:cubicBezTo>
                  <a:lnTo>
                    <a:pt x="480" y="2303"/>
                  </a:lnTo>
                  <a:lnTo>
                    <a:pt x="480" y="2320"/>
                  </a:lnTo>
                  <a:lnTo>
                    <a:pt x="480" y="2338"/>
                  </a:lnTo>
                  <a:lnTo>
                    <a:pt x="480" y="2359"/>
                  </a:lnTo>
                  <a:lnTo>
                    <a:pt x="480" y="2373"/>
                  </a:lnTo>
                  <a:lnTo>
                    <a:pt x="480" y="2404"/>
                  </a:lnTo>
                  <a:lnTo>
                    <a:pt x="480" y="2415"/>
                  </a:lnTo>
                  <a:lnTo>
                    <a:pt x="480" y="2450"/>
                  </a:lnTo>
                  <a:lnTo>
                    <a:pt x="480" y="2457"/>
                  </a:lnTo>
                  <a:lnTo>
                    <a:pt x="484" y="2502"/>
                  </a:lnTo>
                  <a:lnTo>
                    <a:pt x="484" y="2506"/>
                  </a:lnTo>
                  <a:cubicBezTo>
                    <a:pt x="487" y="2621"/>
                    <a:pt x="494" y="2772"/>
                    <a:pt x="501" y="2954"/>
                  </a:cubicBezTo>
                  <a:lnTo>
                    <a:pt x="501" y="2968"/>
                  </a:lnTo>
                  <a:cubicBezTo>
                    <a:pt x="501" y="2985"/>
                    <a:pt x="501" y="3006"/>
                    <a:pt x="505" y="3024"/>
                  </a:cubicBezTo>
                  <a:lnTo>
                    <a:pt x="505" y="3076"/>
                  </a:lnTo>
                  <a:lnTo>
                    <a:pt x="505" y="3104"/>
                  </a:lnTo>
                  <a:cubicBezTo>
                    <a:pt x="505" y="3139"/>
                    <a:pt x="508" y="3174"/>
                    <a:pt x="508" y="3209"/>
                  </a:cubicBezTo>
                  <a:cubicBezTo>
                    <a:pt x="610" y="3195"/>
                    <a:pt x="711" y="3188"/>
                    <a:pt x="813" y="3188"/>
                  </a:cubicBezTo>
                  <a:cubicBezTo>
                    <a:pt x="869" y="3188"/>
                    <a:pt x="921" y="3150"/>
                    <a:pt x="974" y="3111"/>
                  </a:cubicBezTo>
                  <a:cubicBezTo>
                    <a:pt x="1005" y="3087"/>
                    <a:pt x="1040" y="3066"/>
                    <a:pt x="1079" y="3052"/>
                  </a:cubicBezTo>
                  <a:lnTo>
                    <a:pt x="1075" y="3041"/>
                  </a:lnTo>
                  <a:cubicBezTo>
                    <a:pt x="1065" y="3020"/>
                    <a:pt x="1054" y="2999"/>
                    <a:pt x="1040" y="2978"/>
                  </a:cubicBezTo>
                  <a:cubicBezTo>
                    <a:pt x="998" y="2891"/>
                    <a:pt x="953" y="2807"/>
                    <a:pt x="953" y="2705"/>
                  </a:cubicBezTo>
                  <a:cubicBezTo>
                    <a:pt x="953" y="2635"/>
                    <a:pt x="949" y="2569"/>
                    <a:pt x="942" y="2499"/>
                  </a:cubicBezTo>
                  <a:cubicBezTo>
                    <a:pt x="925" y="2352"/>
                    <a:pt x="925" y="2201"/>
                    <a:pt x="942" y="2054"/>
                  </a:cubicBezTo>
                  <a:cubicBezTo>
                    <a:pt x="960" y="1907"/>
                    <a:pt x="1026" y="1774"/>
                    <a:pt x="1131" y="1669"/>
                  </a:cubicBezTo>
                  <a:cubicBezTo>
                    <a:pt x="1142" y="1658"/>
                    <a:pt x="1152" y="1648"/>
                    <a:pt x="1159" y="1641"/>
                  </a:cubicBezTo>
                  <a:cubicBezTo>
                    <a:pt x="1170" y="1630"/>
                    <a:pt x="1177" y="1623"/>
                    <a:pt x="1184" y="1620"/>
                  </a:cubicBezTo>
                  <a:cubicBezTo>
                    <a:pt x="1236" y="1501"/>
                    <a:pt x="1310" y="1396"/>
                    <a:pt x="1397" y="1301"/>
                  </a:cubicBezTo>
                  <a:cubicBezTo>
                    <a:pt x="1467" y="1231"/>
                    <a:pt x="1471" y="878"/>
                    <a:pt x="1439" y="577"/>
                  </a:cubicBezTo>
                  <a:cubicBezTo>
                    <a:pt x="1439" y="570"/>
                    <a:pt x="1439" y="563"/>
                    <a:pt x="1439" y="556"/>
                  </a:cubicBezTo>
                  <a:lnTo>
                    <a:pt x="1439" y="552"/>
                  </a:lnTo>
                  <a:lnTo>
                    <a:pt x="1436" y="528"/>
                  </a:lnTo>
                  <a:lnTo>
                    <a:pt x="1436" y="524"/>
                  </a:lnTo>
                  <a:cubicBezTo>
                    <a:pt x="1432" y="503"/>
                    <a:pt x="1429" y="479"/>
                    <a:pt x="1425" y="454"/>
                  </a:cubicBezTo>
                  <a:cubicBezTo>
                    <a:pt x="1422" y="426"/>
                    <a:pt x="1415" y="398"/>
                    <a:pt x="1411" y="370"/>
                  </a:cubicBezTo>
                  <a:lnTo>
                    <a:pt x="1408" y="332"/>
                  </a:lnTo>
                  <a:lnTo>
                    <a:pt x="1404" y="314"/>
                  </a:lnTo>
                  <a:lnTo>
                    <a:pt x="1404" y="304"/>
                  </a:lnTo>
                  <a:lnTo>
                    <a:pt x="1401" y="286"/>
                  </a:lnTo>
                  <a:cubicBezTo>
                    <a:pt x="1369" y="286"/>
                    <a:pt x="1338" y="286"/>
                    <a:pt x="1306" y="279"/>
                  </a:cubicBezTo>
                  <a:cubicBezTo>
                    <a:pt x="1289" y="272"/>
                    <a:pt x="1275" y="269"/>
                    <a:pt x="1261" y="262"/>
                  </a:cubicBezTo>
                  <a:cubicBezTo>
                    <a:pt x="1194" y="234"/>
                    <a:pt x="1149" y="171"/>
                    <a:pt x="1142" y="101"/>
                  </a:cubicBezTo>
                  <a:cubicBezTo>
                    <a:pt x="1142" y="90"/>
                    <a:pt x="1142" y="83"/>
                    <a:pt x="1142" y="80"/>
                  </a:cubicBezTo>
                  <a:cubicBezTo>
                    <a:pt x="1135" y="31"/>
                    <a:pt x="1135" y="17"/>
                    <a:pt x="1093" y="6"/>
                  </a:cubicBezTo>
                  <a:cubicBezTo>
                    <a:pt x="1082" y="2"/>
                    <a:pt x="1072" y="0"/>
                    <a:pt x="10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 name="Google Shape;1430;p56"/>
            <p:cNvSpPr/>
            <p:nvPr/>
          </p:nvSpPr>
          <p:spPr>
            <a:xfrm>
              <a:off x="2074819" y="1958475"/>
              <a:ext cx="14" cy="14"/>
            </a:xfrm>
            <a:custGeom>
              <a:avLst/>
              <a:gdLst/>
              <a:ahLst/>
              <a:cxnLst/>
              <a:rect l="l" t="t" r="r" b="b"/>
              <a:pathLst>
                <a:path w="1" h="1" extrusionOk="0">
                  <a:moveTo>
                    <a:pt x="0" y="1"/>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 name="Google Shape;1431;p56"/>
            <p:cNvSpPr/>
            <p:nvPr/>
          </p:nvSpPr>
          <p:spPr>
            <a:xfrm>
              <a:off x="2069972" y="1992704"/>
              <a:ext cx="109" cy="109"/>
            </a:xfrm>
            <a:custGeom>
              <a:avLst/>
              <a:gdLst/>
              <a:ahLst/>
              <a:cxnLst/>
              <a:rect l="l" t="t" r="r" b="b"/>
              <a:pathLst>
                <a:path w="8" h="8" extrusionOk="0">
                  <a:moveTo>
                    <a:pt x="7" y="7"/>
                  </a:move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 name="Google Shape;1432;p56"/>
            <p:cNvSpPr/>
            <p:nvPr/>
          </p:nvSpPr>
          <p:spPr>
            <a:xfrm>
              <a:off x="2074860" y="1958855"/>
              <a:ext cx="14" cy="14"/>
            </a:xfrm>
            <a:custGeom>
              <a:avLst/>
              <a:gdLst/>
              <a:ahLst/>
              <a:cxnLst/>
              <a:rect l="l" t="t" r="r" b="b"/>
              <a:pathLst>
                <a:path w="1" h="1" extrusionOk="0">
                  <a:moveTo>
                    <a:pt x="1" y="1"/>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 name="Google Shape;1433;p56"/>
            <p:cNvSpPr/>
            <p:nvPr/>
          </p:nvSpPr>
          <p:spPr>
            <a:xfrm>
              <a:off x="2074670" y="1957525"/>
              <a:ext cx="14" cy="14"/>
            </a:xfrm>
            <a:custGeom>
              <a:avLst/>
              <a:gdLst/>
              <a:ahLst/>
              <a:cxnLst/>
              <a:rect l="l" t="t" r="r" b="b"/>
              <a:pathLst>
                <a:path w="1" h="1" extrusionOk="0">
                  <a:moveTo>
                    <a:pt x="1" y="1"/>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 name="Google Shape;1434;p56"/>
            <p:cNvSpPr/>
            <p:nvPr/>
          </p:nvSpPr>
          <p:spPr>
            <a:xfrm>
              <a:off x="2074385" y="1955678"/>
              <a:ext cx="68" cy="204"/>
            </a:xfrm>
            <a:custGeom>
              <a:avLst/>
              <a:gdLst/>
              <a:ahLst/>
              <a:cxnLst/>
              <a:rect l="l" t="t" r="r" b="b"/>
              <a:pathLst>
                <a:path w="5" h="15" extrusionOk="0">
                  <a:moveTo>
                    <a:pt x="1" y="0"/>
                  </a:moveTo>
                  <a:lnTo>
                    <a:pt x="4" y="14"/>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 name="Google Shape;1435;p56"/>
            <p:cNvSpPr/>
            <p:nvPr/>
          </p:nvSpPr>
          <p:spPr>
            <a:xfrm>
              <a:off x="2074480" y="1956384"/>
              <a:ext cx="14" cy="14"/>
            </a:xfrm>
            <a:custGeom>
              <a:avLst/>
              <a:gdLst/>
              <a:ahLst/>
              <a:cxnLst/>
              <a:rect l="l" t="t" r="r" b="b"/>
              <a:pathLst>
                <a:path w="1" h="1" extrusionOk="0">
                  <a:moveTo>
                    <a:pt x="1" y="1"/>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 name="Google Shape;1436;p56"/>
            <p:cNvSpPr/>
            <p:nvPr/>
          </p:nvSpPr>
          <p:spPr>
            <a:xfrm>
              <a:off x="2074344" y="1955244"/>
              <a:ext cx="54" cy="258"/>
            </a:xfrm>
            <a:custGeom>
              <a:avLst/>
              <a:gdLst/>
              <a:ahLst/>
              <a:cxnLst/>
              <a:rect l="l" t="t" r="r" b="b"/>
              <a:pathLst>
                <a:path w="4" h="19" extrusionOk="0">
                  <a:moveTo>
                    <a:pt x="4" y="18"/>
                  </a:moveTo>
                  <a:lnTo>
                    <a:pt x="0" y="1"/>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 name="Google Shape;1437;p56"/>
            <p:cNvSpPr/>
            <p:nvPr/>
          </p:nvSpPr>
          <p:spPr>
            <a:xfrm>
              <a:off x="2048669" y="1961041"/>
              <a:ext cx="11704" cy="36279"/>
            </a:xfrm>
            <a:custGeom>
              <a:avLst/>
              <a:gdLst/>
              <a:ahLst/>
              <a:cxnLst/>
              <a:rect l="l" t="t" r="r" b="b"/>
              <a:pathLst>
                <a:path w="862" h="2672" extrusionOk="0">
                  <a:moveTo>
                    <a:pt x="1" y="1"/>
                  </a:moveTo>
                  <a:lnTo>
                    <a:pt x="1" y="11"/>
                  </a:lnTo>
                  <a:lnTo>
                    <a:pt x="4" y="25"/>
                  </a:lnTo>
                  <a:lnTo>
                    <a:pt x="8" y="46"/>
                  </a:lnTo>
                  <a:lnTo>
                    <a:pt x="8" y="57"/>
                  </a:lnTo>
                  <a:lnTo>
                    <a:pt x="11" y="81"/>
                  </a:lnTo>
                  <a:lnTo>
                    <a:pt x="11" y="88"/>
                  </a:lnTo>
                  <a:lnTo>
                    <a:pt x="18" y="109"/>
                  </a:lnTo>
                  <a:lnTo>
                    <a:pt x="18" y="113"/>
                  </a:lnTo>
                  <a:cubicBezTo>
                    <a:pt x="25" y="141"/>
                    <a:pt x="29" y="158"/>
                    <a:pt x="36" y="176"/>
                  </a:cubicBezTo>
                  <a:lnTo>
                    <a:pt x="39" y="190"/>
                  </a:lnTo>
                  <a:lnTo>
                    <a:pt x="39" y="193"/>
                  </a:lnTo>
                  <a:lnTo>
                    <a:pt x="43" y="204"/>
                  </a:lnTo>
                  <a:lnTo>
                    <a:pt x="43" y="207"/>
                  </a:lnTo>
                  <a:lnTo>
                    <a:pt x="46" y="214"/>
                  </a:lnTo>
                  <a:lnTo>
                    <a:pt x="46" y="218"/>
                  </a:lnTo>
                  <a:lnTo>
                    <a:pt x="50" y="221"/>
                  </a:lnTo>
                  <a:lnTo>
                    <a:pt x="53" y="228"/>
                  </a:lnTo>
                  <a:lnTo>
                    <a:pt x="53" y="232"/>
                  </a:lnTo>
                  <a:lnTo>
                    <a:pt x="57" y="239"/>
                  </a:lnTo>
                  <a:cubicBezTo>
                    <a:pt x="134" y="284"/>
                    <a:pt x="186" y="358"/>
                    <a:pt x="207" y="442"/>
                  </a:cubicBezTo>
                  <a:cubicBezTo>
                    <a:pt x="221" y="501"/>
                    <a:pt x="225" y="564"/>
                    <a:pt x="221" y="624"/>
                  </a:cubicBezTo>
                  <a:cubicBezTo>
                    <a:pt x="221" y="652"/>
                    <a:pt x="218" y="683"/>
                    <a:pt x="214" y="722"/>
                  </a:cubicBezTo>
                  <a:lnTo>
                    <a:pt x="211" y="757"/>
                  </a:lnTo>
                  <a:cubicBezTo>
                    <a:pt x="200" y="858"/>
                    <a:pt x="193" y="984"/>
                    <a:pt x="193" y="1104"/>
                  </a:cubicBezTo>
                  <a:cubicBezTo>
                    <a:pt x="190" y="1191"/>
                    <a:pt x="204" y="1279"/>
                    <a:pt x="228" y="1359"/>
                  </a:cubicBezTo>
                  <a:cubicBezTo>
                    <a:pt x="316" y="1590"/>
                    <a:pt x="368" y="1835"/>
                    <a:pt x="379" y="2080"/>
                  </a:cubicBezTo>
                  <a:lnTo>
                    <a:pt x="379" y="2136"/>
                  </a:lnTo>
                  <a:cubicBezTo>
                    <a:pt x="379" y="2157"/>
                    <a:pt x="379" y="2178"/>
                    <a:pt x="382" y="2199"/>
                  </a:cubicBezTo>
                  <a:cubicBezTo>
                    <a:pt x="382" y="2206"/>
                    <a:pt x="386" y="2217"/>
                    <a:pt x="386" y="2224"/>
                  </a:cubicBezTo>
                  <a:cubicBezTo>
                    <a:pt x="389" y="2238"/>
                    <a:pt x="389" y="2252"/>
                    <a:pt x="393" y="2266"/>
                  </a:cubicBezTo>
                  <a:cubicBezTo>
                    <a:pt x="396" y="2280"/>
                    <a:pt x="396" y="2287"/>
                    <a:pt x="400" y="2294"/>
                  </a:cubicBezTo>
                  <a:cubicBezTo>
                    <a:pt x="403" y="2304"/>
                    <a:pt x="407" y="2325"/>
                    <a:pt x="410" y="2339"/>
                  </a:cubicBezTo>
                  <a:cubicBezTo>
                    <a:pt x="417" y="2353"/>
                    <a:pt x="417" y="2360"/>
                    <a:pt x="421" y="2371"/>
                  </a:cubicBezTo>
                  <a:cubicBezTo>
                    <a:pt x="424" y="2381"/>
                    <a:pt x="431" y="2399"/>
                    <a:pt x="435" y="2413"/>
                  </a:cubicBezTo>
                  <a:lnTo>
                    <a:pt x="445" y="2444"/>
                  </a:lnTo>
                  <a:cubicBezTo>
                    <a:pt x="452" y="2458"/>
                    <a:pt x="456" y="2476"/>
                    <a:pt x="463" y="2490"/>
                  </a:cubicBezTo>
                  <a:lnTo>
                    <a:pt x="473" y="2518"/>
                  </a:lnTo>
                  <a:cubicBezTo>
                    <a:pt x="480" y="2535"/>
                    <a:pt x="487" y="2549"/>
                    <a:pt x="494" y="2567"/>
                  </a:cubicBezTo>
                  <a:lnTo>
                    <a:pt x="505" y="2595"/>
                  </a:lnTo>
                  <a:cubicBezTo>
                    <a:pt x="512" y="2609"/>
                    <a:pt x="519" y="2626"/>
                    <a:pt x="526" y="2644"/>
                  </a:cubicBezTo>
                  <a:lnTo>
                    <a:pt x="536" y="2665"/>
                  </a:lnTo>
                  <a:lnTo>
                    <a:pt x="540" y="2672"/>
                  </a:lnTo>
                  <a:cubicBezTo>
                    <a:pt x="554" y="2661"/>
                    <a:pt x="568" y="2651"/>
                    <a:pt x="582" y="2640"/>
                  </a:cubicBezTo>
                  <a:cubicBezTo>
                    <a:pt x="662" y="2577"/>
                    <a:pt x="760" y="2535"/>
                    <a:pt x="862" y="2518"/>
                  </a:cubicBezTo>
                  <a:lnTo>
                    <a:pt x="862" y="2483"/>
                  </a:lnTo>
                  <a:lnTo>
                    <a:pt x="862" y="2469"/>
                  </a:lnTo>
                  <a:lnTo>
                    <a:pt x="859" y="2399"/>
                  </a:lnTo>
                  <a:lnTo>
                    <a:pt x="859" y="2367"/>
                  </a:lnTo>
                  <a:lnTo>
                    <a:pt x="859" y="2311"/>
                  </a:lnTo>
                  <a:lnTo>
                    <a:pt x="859" y="2280"/>
                  </a:lnTo>
                  <a:lnTo>
                    <a:pt x="859" y="2234"/>
                  </a:lnTo>
                  <a:lnTo>
                    <a:pt x="859" y="2199"/>
                  </a:lnTo>
                  <a:lnTo>
                    <a:pt x="859" y="2154"/>
                  </a:lnTo>
                  <a:lnTo>
                    <a:pt x="859" y="2119"/>
                  </a:lnTo>
                  <a:lnTo>
                    <a:pt x="859" y="2080"/>
                  </a:lnTo>
                  <a:lnTo>
                    <a:pt x="859" y="2045"/>
                  </a:lnTo>
                  <a:lnTo>
                    <a:pt x="859" y="2010"/>
                  </a:lnTo>
                  <a:lnTo>
                    <a:pt x="859" y="1982"/>
                  </a:lnTo>
                  <a:lnTo>
                    <a:pt x="859" y="1940"/>
                  </a:lnTo>
                  <a:lnTo>
                    <a:pt x="859" y="1919"/>
                  </a:lnTo>
                  <a:lnTo>
                    <a:pt x="859" y="1874"/>
                  </a:lnTo>
                  <a:lnTo>
                    <a:pt x="859" y="1860"/>
                  </a:lnTo>
                  <a:lnTo>
                    <a:pt x="859" y="1814"/>
                  </a:lnTo>
                  <a:lnTo>
                    <a:pt x="859" y="1800"/>
                  </a:lnTo>
                  <a:lnTo>
                    <a:pt x="859" y="1762"/>
                  </a:lnTo>
                  <a:lnTo>
                    <a:pt x="859" y="1751"/>
                  </a:lnTo>
                  <a:lnTo>
                    <a:pt x="859" y="1713"/>
                  </a:lnTo>
                  <a:lnTo>
                    <a:pt x="859" y="1706"/>
                  </a:lnTo>
                  <a:lnTo>
                    <a:pt x="859" y="1671"/>
                  </a:lnTo>
                  <a:lnTo>
                    <a:pt x="859" y="1664"/>
                  </a:lnTo>
                  <a:lnTo>
                    <a:pt x="859" y="1632"/>
                  </a:lnTo>
                  <a:lnTo>
                    <a:pt x="859" y="1625"/>
                  </a:lnTo>
                  <a:lnTo>
                    <a:pt x="859" y="1594"/>
                  </a:lnTo>
                  <a:lnTo>
                    <a:pt x="859" y="1562"/>
                  </a:lnTo>
                  <a:cubicBezTo>
                    <a:pt x="852" y="1471"/>
                    <a:pt x="848" y="1380"/>
                    <a:pt x="848" y="1300"/>
                  </a:cubicBezTo>
                  <a:cubicBezTo>
                    <a:pt x="845" y="1146"/>
                    <a:pt x="841" y="1009"/>
                    <a:pt x="792" y="960"/>
                  </a:cubicBezTo>
                  <a:cubicBezTo>
                    <a:pt x="764" y="932"/>
                    <a:pt x="750" y="893"/>
                    <a:pt x="750" y="855"/>
                  </a:cubicBezTo>
                  <a:cubicBezTo>
                    <a:pt x="750" y="820"/>
                    <a:pt x="753" y="785"/>
                    <a:pt x="764" y="750"/>
                  </a:cubicBezTo>
                  <a:cubicBezTo>
                    <a:pt x="781" y="666"/>
                    <a:pt x="795" y="613"/>
                    <a:pt x="697" y="557"/>
                  </a:cubicBezTo>
                  <a:cubicBezTo>
                    <a:pt x="669" y="543"/>
                    <a:pt x="645" y="529"/>
                    <a:pt x="620" y="515"/>
                  </a:cubicBezTo>
                  <a:lnTo>
                    <a:pt x="592" y="498"/>
                  </a:lnTo>
                  <a:lnTo>
                    <a:pt x="578" y="491"/>
                  </a:lnTo>
                  <a:lnTo>
                    <a:pt x="564" y="484"/>
                  </a:lnTo>
                  <a:lnTo>
                    <a:pt x="550" y="477"/>
                  </a:lnTo>
                  <a:lnTo>
                    <a:pt x="536" y="466"/>
                  </a:lnTo>
                  <a:lnTo>
                    <a:pt x="526" y="459"/>
                  </a:lnTo>
                  <a:lnTo>
                    <a:pt x="512" y="449"/>
                  </a:lnTo>
                  <a:lnTo>
                    <a:pt x="505" y="442"/>
                  </a:lnTo>
                  <a:lnTo>
                    <a:pt x="491" y="431"/>
                  </a:lnTo>
                  <a:lnTo>
                    <a:pt x="484" y="421"/>
                  </a:lnTo>
                  <a:lnTo>
                    <a:pt x="473" y="410"/>
                  </a:lnTo>
                  <a:lnTo>
                    <a:pt x="463" y="400"/>
                  </a:lnTo>
                  <a:lnTo>
                    <a:pt x="456" y="389"/>
                  </a:lnTo>
                  <a:lnTo>
                    <a:pt x="449" y="379"/>
                  </a:lnTo>
                  <a:lnTo>
                    <a:pt x="438" y="365"/>
                  </a:lnTo>
                  <a:lnTo>
                    <a:pt x="435" y="351"/>
                  </a:lnTo>
                  <a:lnTo>
                    <a:pt x="428" y="337"/>
                  </a:lnTo>
                  <a:lnTo>
                    <a:pt x="421" y="323"/>
                  </a:lnTo>
                  <a:lnTo>
                    <a:pt x="414" y="305"/>
                  </a:lnTo>
                  <a:lnTo>
                    <a:pt x="410" y="288"/>
                  </a:lnTo>
                  <a:cubicBezTo>
                    <a:pt x="410" y="284"/>
                    <a:pt x="407" y="277"/>
                    <a:pt x="403" y="270"/>
                  </a:cubicBezTo>
                  <a:cubicBezTo>
                    <a:pt x="403" y="263"/>
                    <a:pt x="400" y="256"/>
                    <a:pt x="400" y="253"/>
                  </a:cubicBezTo>
                  <a:cubicBezTo>
                    <a:pt x="400" y="246"/>
                    <a:pt x="396" y="239"/>
                    <a:pt x="396" y="232"/>
                  </a:cubicBezTo>
                  <a:cubicBezTo>
                    <a:pt x="393" y="221"/>
                    <a:pt x="393" y="218"/>
                    <a:pt x="389" y="211"/>
                  </a:cubicBezTo>
                  <a:cubicBezTo>
                    <a:pt x="389" y="204"/>
                    <a:pt x="389" y="193"/>
                    <a:pt x="386" y="186"/>
                  </a:cubicBezTo>
                  <a:cubicBezTo>
                    <a:pt x="386" y="176"/>
                    <a:pt x="386" y="172"/>
                    <a:pt x="382" y="165"/>
                  </a:cubicBezTo>
                  <a:cubicBezTo>
                    <a:pt x="382" y="155"/>
                    <a:pt x="382" y="144"/>
                    <a:pt x="379" y="134"/>
                  </a:cubicBezTo>
                  <a:cubicBezTo>
                    <a:pt x="379" y="123"/>
                    <a:pt x="379" y="120"/>
                    <a:pt x="379" y="113"/>
                  </a:cubicBezTo>
                  <a:cubicBezTo>
                    <a:pt x="375" y="102"/>
                    <a:pt x="379" y="88"/>
                    <a:pt x="375" y="78"/>
                  </a:cubicBezTo>
                  <a:cubicBezTo>
                    <a:pt x="372" y="67"/>
                    <a:pt x="375" y="60"/>
                    <a:pt x="375" y="53"/>
                  </a:cubicBezTo>
                  <a:lnTo>
                    <a:pt x="375" y="50"/>
                  </a:lnTo>
                  <a:cubicBezTo>
                    <a:pt x="364" y="50"/>
                    <a:pt x="354" y="50"/>
                    <a:pt x="343" y="50"/>
                  </a:cubicBezTo>
                  <a:cubicBezTo>
                    <a:pt x="276" y="50"/>
                    <a:pt x="224" y="41"/>
                    <a:pt x="176" y="29"/>
                  </a:cubicBezTo>
                  <a:cubicBezTo>
                    <a:pt x="144" y="22"/>
                    <a:pt x="109" y="18"/>
                    <a:pt x="78" y="11"/>
                  </a:cubicBezTo>
                  <a:lnTo>
                    <a:pt x="71" y="11"/>
                  </a:lnTo>
                  <a:lnTo>
                    <a:pt x="36" y="4"/>
                  </a:lnTo>
                  <a:lnTo>
                    <a:pt x="1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 name="Google Shape;1438;p56"/>
            <p:cNvSpPr/>
            <p:nvPr/>
          </p:nvSpPr>
          <p:spPr>
            <a:xfrm>
              <a:off x="2054141" y="1965983"/>
              <a:ext cx="109" cy="204"/>
            </a:xfrm>
            <a:custGeom>
              <a:avLst/>
              <a:gdLst/>
              <a:ahLst/>
              <a:cxnLst/>
              <a:rect l="l" t="t" r="r" b="b"/>
              <a:pathLst>
                <a:path w="8" h="15" extrusionOk="0">
                  <a:moveTo>
                    <a:pt x="0" y="1"/>
                  </a:moveTo>
                  <a:lnTo>
                    <a:pt x="7" y="15"/>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 name="Google Shape;1439;p56"/>
            <p:cNvSpPr/>
            <p:nvPr/>
          </p:nvSpPr>
          <p:spPr>
            <a:xfrm>
              <a:off x="2054331" y="1966323"/>
              <a:ext cx="109" cy="204"/>
            </a:xfrm>
            <a:custGeom>
              <a:avLst/>
              <a:gdLst/>
              <a:ahLst/>
              <a:cxnLst/>
              <a:rect l="l" t="t" r="r" b="b"/>
              <a:pathLst>
                <a:path w="8" h="15" extrusionOk="0">
                  <a:moveTo>
                    <a:pt x="0" y="0"/>
                  </a:moveTo>
                  <a:lnTo>
                    <a:pt x="7" y="14"/>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 name="Google Shape;1440;p56"/>
            <p:cNvSpPr/>
            <p:nvPr/>
          </p:nvSpPr>
          <p:spPr>
            <a:xfrm>
              <a:off x="2053476" y="1963417"/>
              <a:ext cx="54" cy="299"/>
            </a:xfrm>
            <a:custGeom>
              <a:avLst/>
              <a:gdLst/>
              <a:ahLst/>
              <a:cxnLst/>
              <a:rect l="l" t="t" r="r" b="b"/>
              <a:pathLst>
                <a:path w="4" h="22" extrusionOk="0">
                  <a:moveTo>
                    <a:pt x="0" y="1"/>
                  </a:moveTo>
                  <a:cubicBezTo>
                    <a:pt x="0" y="8"/>
                    <a:pt x="0" y="15"/>
                    <a:pt x="4" y="22"/>
                  </a:cubicBezTo>
                  <a:cubicBezTo>
                    <a:pt x="0" y="15"/>
                    <a:pt x="0" y="8"/>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 name="Google Shape;1441;p56"/>
            <p:cNvSpPr/>
            <p:nvPr/>
          </p:nvSpPr>
          <p:spPr>
            <a:xfrm>
              <a:off x="2053326" y="1961897"/>
              <a:ext cx="14" cy="394"/>
            </a:xfrm>
            <a:custGeom>
              <a:avLst/>
              <a:gdLst/>
              <a:ahLst/>
              <a:cxnLst/>
              <a:rect l="l" t="t" r="r" b="b"/>
              <a:pathLst>
                <a:path w="1" h="29" extrusionOk="0">
                  <a:moveTo>
                    <a:pt x="1" y="1"/>
                  </a:moveTo>
                  <a:lnTo>
                    <a:pt x="1" y="29"/>
                  </a:lnTo>
                  <a:cubicBezTo>
                    <a:pt x="1" y="22"/>
                    <a:pt x="1" y="1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 name="Google Shape;1442;p56"/>
            <p:cNvSpPr/>
            <p:nvPr/>
          </p:nvSpPr>
          <p:spPr>
            <a:xfrm>
              <a:off x="2060414" y="1992514"/>
              <a:ext cx="14" cy="774"/>
            </a:xfrm>
            <a:custGeom>
              <a:avLst/>
              <a:gdLst/>
              <a:ahLst/>
              <a:cxnLst/>
              <a:rect l="l" t="t" r="r" b="b"/>
              <a:pathLst>
                <a:path w="1" h="57" extrusionOk="0">
                  <a:moveTo>
                    <a:pt x="1" y="0"/>
                  </a:moveTo>
                  <a:lnTo>
                    <a:pt x="1" y="56"/>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 name="Google Shape;1443;p56"/>
            <p:cNvSpPr/>
            <p:nvPr/>
          </p:nvSpPr>
          <p:spPr>
            <a:xfrm>
              <a:off x="2053666" y="1964653"/>
              <a:ext cx="54" cy="258"/>
            </a:xfrm>
            <a:custGeom>
              <a:avLst/>
              <a:gdLst/>
              <a:ahLst/>
              <a:cxnLst/>
              <a:rect l="l" t="t" r="r" b="b"/>
              <a:pathLst>
                <a:path w="4" h="19" extrusionOk="0">
                  <a:moveTo>
                    <a:pt x="0" y="1"/>
                  </a:moveTo>
                  <a:lnTo>
                    <a:pt x="0" y="1"/>
                  </a:lnTo>
                  <a:cubicBezTo>
                    <a:pt x="0" y="4"/>
                    <a:pt x="4" y="11"/>
                    <a:pt x="4" y="18"/>
                  </a:cubicBezTo>
                  <a:cubicBezTo>
                    <a:pt x="4" y="11"/>
                    <a:pt x="4" y="4"/>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 name="Google Shape;1444;p56"/>
            <p:cNvSpPr/>
            <p:nvPr/>
          </p:nvSpPr>
          <p:spPr>
            <a:xfrm>
              <a:off x="2053571" y="1964083"/>
              <a:ext cx="54" cy="258"/>
            </a:xfrm>
            <a:custGeom>
              <a:avLst/>
              <a:gdLst/>
              <a:ahLst/>
              <a:cxnLst/>
              <a:rect l="l" t="t" r="r" b="b"/>
              <a:pathLst>
                <a:path w="4" h="19" extrusionOk="0">
                  <a:moveTo>
                    <a:pt x="0" y="1"/>
                  </a:moveTo>
                  <a:lnTo>
                    <a:pt x="0" y="1"/>
                  </a:lnTo>
                  <a:cubicBezTo>
                    <a:pt x="0" y="8"/>
                    <a:pt x="4" y="11"/>
                    <a:pt x="4" y="18"/>
                  </a:cubicBezTo>
                  <a:cubicBezTo>
                    <a:pt x="4" y="11"/>
                    <a:pt x="4" y="8"/>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 name="Google Shape;1445;p56"/>
            <p:cNvSpPr/>
            <p:nvPr/>
          </p:nvSpPr>
          <p:spPr>
            <a:xfrm>
              <a:off x="2053381" y="1962711"/>
              <a:ext cx="54" cy="339"/>
            </a:xfrm>
            <a:custGeom>
              <a:avLst/>
              <a:gdLst/>
              <a:ahLst/>
              <a:cxnLst/>
              <a:rect l="l" t="t" r="r" b="b"/>
              <a:pathLst>
                <a:path w="4" h="25" extrusionOk="0">
                  <a:moveTo>
                    <a:pt x="0" y="0"/>
                  </a:moveTo>
                  <a:cubicBezTo>
                    <a:pt x="0" y="11"/>
                    <a:pt x="0" y="18"/>
                    <a:pt x="4" y="25"/>
                  </a:cubicBezTo>
                  <a:cubicBezTo>
                    <a:pt x="0" y="18"/>
                    <a:pt x="0" y="11"/>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 name="Google Shape;1446;p56"/>
            <p:cNvSpPr/>
            <p:nvPr/>
          </p:nvSpPr>
          <p:spPr>
            <a:xfrm>
              <a:off x="2060319" y="1990369"/>
              <a:ext cx="14" cy="638"/>
            </a:xfrm>
            <a:custGeom>
              <a:avLst/>
              <a:gdLst/>
              <a:ahLst/>
              <a:cxnLst/>
              <a:rect l="l" t="t" r="r" b="b"/>
              <a:pathLst>
                <a:path w="1" h="47" extrusionOk="0">
                  <a:moveTo>
                    <a:pt x="1" y="1"/>
                  </a:moveTo>
                  <a:lnTo>
                    <a:pt x="1" y="46"/>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 name="Google Shape;1447;p56"/>
            <p:cNvSpPr/>
            <p:nvPr/>
          </p:nvSpPr>
          <p:spPr>
            <a:xfrm>
              <a:off x="2060319" y="1989378"/>
              <a:ext cx="14" cy="584"/>
            </a:xfrm>
            <a:custGeom>
              <a:avLst/>
              <a:gdLst/>
              <a:ahLst/>
              <a:cxnLst/>
              <a:rect l="l" t="t" r="r" b="b"/>
              <a:pathLst>
                <a:path w="1" h="43" extrusionOk="0">
                  <a:moveTo>
                    <a:pt x="1" y="0"/>
                  </a:moveTo>
                  <a:lnTo>
                    <a:pt x="1" y="42"/>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 name="Google Shape;1448;p56"/>
            <p:cNvSpPr/>
            <p:nvPr/>
          </p:nvSpPr>
          <p:spPr>
            <a:xfrm>
              <a:off x="2058459" y="1972786"/>
              <a:ext cx="584" cy="1439"/>
            </a:xfrm>
            <a:custGeom>
              <a:avLst/>
              <a:gdLst/>
              <a:ahLst/>
              <a:cxnLst/>
              <a:rect l="l" t="t" r="r" b="b"/>
              <a:pathLst>
                <a:path w="43" h="106" extrusionOk="0">
                  <a:moveTo>
                    <a:pt x="43" y="105"/>
                  </a:moveTo>
                  <a:cubicBezTo>
                    <a:pt x="15" y="77"/>
                    <a:pt x="1" y="42"/>
                    <a:pt x="1" y="0"/>
                  </a:cubicBezTo>
                  <a:cubicBezTo>
                    <a:pt x="1" y="42"/>
                    <a:pt x="15" y="77"/>
                    <a:pt x="43" y="10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 name="Google Shape;1449;p56"/>
            <p:cNvSpPr/>
            <p:nvPr/>
          </p:nvSpPr>
          <p:spPr>
            <a:xfrm>
              <a:off x="2054806" y="1966934"/>
              <a:ext cx="149" cy="163"/>
            </a:xfrm>
            <a:custGeom>
              <a:avLst/>
              <a:gdLst/>
              <a:ahLst/>
              <a:cxnLst/>
              <a:rect l="l" t="t" r="r" b="b"/>
              <a:pathLst>
                <a:path w="11" h="12" extrusionOk="0">
                  <a:moveTo>
                    <a:pt x="11" y="11"/>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 name="Google Shape;1450;p56"/>
            <p:cNvSpPr/>
            <p:nvPr/>
          </p:nvSpPr>
          <p:spPr>
            <a:xfrm>
              <a:off x="2053951" y="1965603"/>
              <a:ext cx="109" cy="204"/>
            </a:xfrm>
            <a:custGeom>
              <a:avLst/>
              <a:gdLst/>
              <a:ahLst/>
              <a:cxnLst/>
              <a:rect l="l" t="t" r="r" b="b"/>
              <a:pathLst>
                <a:path w="8" h="15" extrusionOk="0">
                  <a:moveTo>
                    <a:pt x="0" y="1"/>
                  </a:moveTo>
                  <a:lnTo>
                    <a:pt x="7" y="15"/>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 name="Google Shape;1451;p56"/>
            <p:cNvSpPr/>
            <p:nvPr/>
          </p:nvSpPr>
          <p:spPr>
            <a:xfrm>
              <a:off x="2060373" y="1991414"/>
              <a:ext cx="0" cy="679"/>
            </a:xfrm>
            <a:custGeom>
              <a:avLst/>
              <a:gdLst/>
              <a:ahLst/>
              <a:cxnLst/>
              <a:rect l="l" t="t" r="r" b="b"/>
              <a:pathLst>
                <a:path h="50" extrusionOk="0">
                  <a:moveTo>
                    <a:pt x="0" y="1"/>
                  </a:moveTo>
                  <a:lnTo>
                    <a:pt x="0" y="5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 name="Google Shape;1452;p56"/>
            <p:cNvSpPr/>
            <p:nvPr/>
          </p:nvSpPr>
          <p:spPr>
            <a:xfrm>
              <a:off x="2053801" y="1965128"/>
              <a:ext cx="109" cy="258"/>
            </a:xfrm>
            <a:custGeom>
              <a:avLst/>
              <a:gdLst/>
              <a:ahLst/>
              <a:cxnLst/>
              <a:rect l="l" t="t" r="r" b="b"/>
              <a:pathLst>
                <a:path w="8" h="19" extrusionOk="0">
                  <a:moveTo>
                    <a:pt x="1" y="1"/>
                  </a:moveTo>
                  <a:lnTo>
                    <a:pt x="8" y="18"/>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 name="Google Shape;1453;p56"/>
            <p:cNvSpPr/>
            <p:nvPr/>
          </p:nvSpPr>
          <p:spPr>
            <a:xfrm>
              <a:off x="2060224" y="1987477"/>
              <a:ext cx="14" cy="584"/>
            </a:xfrm>
            <a:custGeom>
              <a:avLst/>
              <a:gdLst/>
              <a:ahLst/>
              <a:cxnLst/>
              <a:rect l="l" t="t" r="r" b="b"/>
              <a:pathLst>
                <a:path w="1" h="43" extrusionOk="0">
                  <a:moveTo>
                    <a:pt x="1" y="0"/>
                  </a:moveTo>
                  <a:lnTo>
                    <a:pt x="1" y="42"/>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 name="Google Shape;1454;p56"/>
            <p:cNvSpPr/>
            <p:nvPr/>
          </p:nvSpPr>
          <p:spPr>
            <a:xfrm>
              <a:off x="2060034" y="1983865"/>
              <a:ext cx="14" cy="489"/>
            </a:xfrm>
            <a:custGeom>
              <a:avLst/>
              <a:gdLst/>
              <a:ahLst/>
              <a:cxnLst/>
              <a:rect l="l" t="t" r="r" b="b"/>
              <a:pathLst>
                <a:path w="1" h="36" extrusionOk="0">
                  <a:moveTo>
                    <a:pt x="1" y="0"/>
                  </a:moveTo>
                  <a:lnTo>
                    <a:pt x="1" y="35"/>
                  </a:lnTo>
                  <a:cubicBezTo>
                    <a:pt x="1" y="21"/>
                    <a:pt x="1" y="11"/>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 name="Google Shape;1455;p56"/>
            <p:cNvSpPr/>
            <p:nvPr/>
          </p:nvSpPr>
          <p:spPr>
            <a:xfrm>
              <a:off x="2059939" y="1982820"/>
              <a:ext cx="14" cy="434"/>
            </a:xfrm>
            <a:custGeom>
              <a:avLst/>
              <a:gdLst/>
              <a:ahLst/>
              <a:cxnLst/>
              <a:rect l="l" t="t" r="r" b="b"/>
              <a:pathLst>
                <a:path w="1" h="32" extrusionOk="0">
                  <a:moveTo>
                    <a:pt x="1" y="0"/>
                  </a:moveTo>
                  <a:lnTo>
                    <a:pt x="1" y="32"/>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 name="Google Shape;1456;p56"/>
            <p:cNvSpPr/>
            <p:nvPr/>
          </p:nvSpPr>
          <p:spPr>
            <a:xfrm>
              <a:off x="2060088" y="1984435"/>
              <a:ext cx="0" cy="530"/>
            </a:xfrm>
            <a:custGeom>
              <a:avLst/>
              <a:gdLst/>
              <a:ahLst/>
              <a:cxnLst/>
              <a:rect l="l" t="t" r="r" b="b"/>
              <a:pathLst>
                <a:path h="39" extrusionOk="0">
                  <a:moveTo>
                    <a:pt x="0" y="0"/>
                  </a:moveTo>
                  <a:lnTo>
                    <a:pt x="0" y="39"/>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 name="Google Shape;1457;p56"/>
            <p:cNvSpPr/>
            <p:nvPr/>
          </p:nvSpPr>
          <p:spPr>
            <a:xfrm>
              <a:off x="2059993" y="1983295"/>
              <a:ext cx="54" cy="434"/>
            </a:xfrm>
            <a:custGeom>
              <a:avLst/>
              <a:gdLst/>
              <a:ahLst/>
              <a:cxnLst/>
              <a:rect l="l" t="t" r="r" b="b"/>
              <a:pathLst>
                <a:path w="4" h="32" extrusionOk="0">
                  <a:moveTo>
                    <a:pt x="0" y="0"/>
                  </a:moveTo>
                  <a:lnTo>
                    <a:pt x="0" y="32"/>
                  </a:lnTo>
                  <a:cubicBezTo>
                    <a:pt x="4" y="21"/>
                    <a:pt x="0" y="11"/>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 name="Google Shape;1458;p56"/>
            <p:cNvSpPr/>
            <p:nvPr/>
          </p:nvSpPr>
          <p:spPr>
            <a:xfrm>
              <a:off x="2060468" y="1993695"/>
              <a:ext cx="54" cy="923"/>
            </a:xfrm>
            <a:custGeom>
              <a:avLst/>
              <a:gdLst/>
              <a:ahLst/>
              <a:cxnLst/>
              <a:rect l="l" t="t" r="r" b="b"/>
              <a:pathLst>
                <a:path w="4" h="68" extrusionOk="0">
                  <a:moveTo>
                    <a:pt x="0" y="1"/>
                  </a:moveTo>
                  <a:lnTo>
                    <a:pt x="4" y="67"/>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 name="Google Shape;1459;p56"/>
            <p:cNvSpPr/>
            <p:nvPr/>
          </p:nvSpPr>
          <p:spPr>
            <a:xfrm>
              <a:off x="2060183" y="1986621"/>
              <a:ext cx="0" cy="584"/>
            </a:xfrm>
            <a:custGeom>
              <a:avLst/>
              <a:gdLst/>
              <a:ahLst/>
              <a:cxnLst/>
              <a:rect l="l" t="t" r="r" b="b"/>
              <a:pathLst>
                <a:path h="43" extrusionOk="0">
                  <a:moveTo>
                    <a:pt x="0" y="0"/>
                  </a:moveTo>
                  <a:lnTo>
                    <a:pt x="0" y="42"/>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 name="Google Shape;1460;p56"/>
            <p:cNvSpPr/>
            <p:nvPr/>
          </p:nvSpPr>
          <p:spPr>
            <a:xfrm>
              <a:off x="2060129" y="1985807"/>
              <a:ext cx="14" cy="638"/>
            </a:xfrm>
            <a:custGeom>
              <a:avLst/>
              <a:gdLst/>
              <a:ahLst/>
              <a:cxnLst/>
              <a:rect l="l" t="t" r="r" b="b"/>
              <a:pathLst>
                <a:path w="1" h="47" extrusionOk="0">
                  <a:moveTo>
                    <a:pt x="1" y="1"/>
                  </a:moveTo>
                  <a:lnTo>
                    <a:pt x="1" y="46"/>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 name="Google Shape;1461;p56"/>
            <p:cNvSpPr/>
            <p:nvPr/>
          </p:nvSpPr>
          <p:spPr>
            <a:xfrm>
              <a:off x="2060088" y="1985101"/>
              <a:ext cx="0" cy="530"/>
            </a:xfrm>
            <a:custGeom>
              <a:avLst/>
              <a:gdLst/>
              <a:ahLst/>
              <a:cxnLst/>
              <a:rect l="l" t="t" r="r" b="b"/>
              <a:pathLst>
                <a:path h="39" extrusionOk="0">
                  <a:moveTo>
                    <a:pt x="0" y="0"/>
                  </a:moveTo>
                  <a:lnTo>
                    <a:pt x="0" y="39"/>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 name="Google Shape;1462;p56"/>
            <p:cNvSpPr/>
            <p:nvPr/>
          </p:nvSpPr>
          <p:spPr>
            <a:xfrm>
              <a:off x="2054562" y="1966649"/>
              <a:ext cx="109" cy="163"/>
            </a:xfrm>
            <a:custGeom>
              <a:avLst/>
              <a:gdLst/>
              <a:ahLst/>
              <a:cxnLst/>
              <a:rect l="l" t="t" r="r" b="b"/>
              <a:pathLst>
                <a:path w="8" h="12" extrusionOk="0">
                  <a:moveTo>
                    <a:pt x="1" y="1"/>
                  </a:moveTo>
                  <a:lnTo>
                    <a:pt x="8" y="1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 name="Google Shape;1463;p56"/>
            <p:cNvSpPr/>
            <p:nvPr/>
          </p:nvSpPr>
          <p:spPr>
            <a:xfrm>
              <a:off x="2060509" y="1994795"/>
              <a:ext cx="14" cy="530"/>
            </a:xfrm>
            <a:custGeom>
              <a:avLst/>
              <a:gdLst/>
              <a:ahLst/>
              <a:cxnLst/>
              <a:rect l="l" t="t" r="r" b="b"/>
              <a:pathLst>
                <a:path w="1" h="39" extrusionOk="0">
                  <a:moveTo>
                    <a:pt x="1" y="39"/>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 name="Google Shape;1464;p56"/>
            <p:cNvSpPr/>
            <p:nvPr/>
          </p:nvSpPr>
          <p:spPr>
            <a:xfrm>
              <a:off x="2055091" y="1967178"/>
              <a:ext cx="149" cy="149"/>
            </a:xfrm>
            <a:custGeom>
              <a:avLst/>
              <a:gdLst/>
              <a:ahLst/>
              <a:cxnLst/>
              <a:rect l="l" t="t" r="r" b="b"/>
              <a:pathLst>
                <a:path w="11" h="11" extrusionOk="0">
                  <a:moveTo>
                    <a:pt x="0" y="0"/>
                  </a:moveTo>
                  <a:lnTo>
                    <a:pt x="11" y="1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 name="Google Shape;1465;p56"/>
            <p:cNvSpPr/>
            <p:nvPr/>
          </p:nvSpPr>
          <p:spPr>
            <a:xfrm>
              <a:off x="2055376" y="1967463"/>
              <a:ext cx="149" cy="109"/>
            </a:xfrm>
            <a:custGeom>
              <a:avLst/>
              <a:gdLst/>
              <a:ahLst/>
              <a:cxnLst/>
              <a:rect l="l" t="t" r="r" b="b"/>
              <a:pathLst>
                <a:path w="11" h="8" extrusionOk="0">
                  <a:moveTo>
                    <a:pt x="0" y="0"/>
                  </a:moveTo>
                  <a:lnTo>
                    <a:pt x="11" y="7"/>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 name="Google Shape;1466;p56"/>
            <p:cNvSpPr/>
            <p:nvPr/>
          </p:nvSpPr>
          <p:spPr>
            <a:xfrm>
              <a:off x="2059939" y="1982385"/>
              <a:ext cx="14" cy="448"/>
            </a:xfrm>
            <a:custGeom>
              <a:avLst/>
              <a:gdLst/>
              <a:ahLst/>
              <a:cxnLst/>
              <a:rect l="l" t="t" r="r" b="b"/>
              <a:pathLst>
                <a:path w="1" h="33" extrusionOk="0">
                  <a:moveTo>
                    <a:pt x="1" y="1"/>
                  </a:moveTo>
                  <a:lnTo>
                    <a:pt x="1" y="32"/>
                  </a:lnTo>
                  <a:cubicBezTo>
                    <a:pt x="1" y="22"/>
                    <a:pt x="1" y="1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 name="Google Shape;1467;p56"/>
            <p:cNvSpPr/>
            <p:nvPr/>
          </p:nvSpPr>
          <p:spPr>
            <a:xfrm>
              <a:off x="2060278" y="1988427"/>
              <a:ext cx="0" cy="530"/>
            </a:xfrm>
            <a:custGeom>
              <a:avLst/>
              <a:gdLst/>
              <a:ahLst/>
              <a:cxnLst/>
              <a:rect l="l" t="t" r="r" b="b"/>
              <a:pathLst>
                <a:path h="39" extrusionOk="0">
                  <a:moveTo>
                    <a:pt x="0" y="0"/>
                  </a:moveTo>
                  <a:lnTo>
                    <a:pt x="0" y="39"/>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 name="Google Shape;1468;p56"/>
            <p:cNvSpPr/>
            <p:nvPr/>
          </p:nvSpPr>
          <p:spPr>
            <a:xfrm>
              <a:off x="2056137" y="1967884"/>
              <a:ext cx="149" cy="109"/>
            </a:xfrm>
            <a:custGeom>
              <a:avLst/>
              <a:gdLst/>
              <a:ahLst/>
              <a:cxnLst/>
              <a:rect l="l" t="t" r="r" b="b"/>
              <a:pathLst>
                <a:path w="11" h="8" extrusionOk="0">
                  <a:moveTo>
                    <a:pt x="0" y="1"/>
                  </a:moveTo>
                  <a:lnTo>
                    <a:pt x="11" y="8"/>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 name="Google Shape;1469;p56"/>
            <p:cNvSpPr/>
            <p:nvPr/>
          </p:nvSpPr>
          <p:spPr>
            <a:xfrm>
              <a:off x="2055757" y="1967654"/>
              <a:ext cx="149" cy="109"/>
            </a:xfrm>
            <a:custGeom>
              <a:avLst/>
              <a:gdLst/>
              <a:ahLst/>
              <a:cxnLst/>
              <a:rect l="l" t="t" r="r" b="b"/>
              <a:pathLst>
                <a:path w="11" h="8" extrusionOk="0">
                  <a:moveTo>
                    <a:pt x="0" y="0"/>
                  </a:moveTo>
                  <a:lnTo>
                    <a:pt x="11" y="7"/>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 name="Google Shape;1470;p56"/>
            <p:cNvSpPr/>
            <p:nvPr/>
          </p:nvSpPr>
          <p:spPr>
            <a:xfrm>
              <a:off x="2153623" y="1945930"/>
              <a:ext cx="3720" cy="6381"/>
            </a:xfrm>
            <a:custGeom>
              <a:avLst/>
              <a:gdLst/>
              <a:ahLst/>
              <a:cxnLst/>
              <a:rect l="l" t="t" r="r" b="b"/>
              <a:pathLst>
                <a:path w="274" h="470" extrusionOk="0">
                  <a:moveTo>
                    <a:pt x="15" y="0"/>
                  </a:moveTo>
                  <a:lnTo>
                    <a:pt x="11" y="14"/>
                  </a:lnTo>
                  <a:lnTo>
                    <a:pt x="8" y="28"/>
                  </a:lnTo>
                  <a:cubicBezTo>
                    <a:pt x="8" y="35"/>
                    <a:pt x="8" y="46"/>
                    <a:pt x="4" y="53"/>
                  </a:cubicBezTo>
                  <a:lnTo>
                    <a:pt x="4" y="63"/>
                  </a:lnTo>
                  <a:cubicBezTo>
                    <a:pt x="4" y="77"/>
                    <a:pt x="4" y="88"/>
                    <a:pt x="1" y="98"/>
                  </a:cubicBezTo>
                  <a:lnTo>
                    <a:pt x="1" y="109"/>
                  </a:lnTo>
                  <a:lnTo>
                    <a:pt x="1" y="134"/>
                  </a:lnTo>
                  <a:lnTo>
                    <a:pt x="1" y="144"/>
                  </a:lnTo>
                  <a:lnTo>
                    <a:pt x="1" y="165"/>
                  </a:lnTo>
                  <a:lnTo>
                    <a:pt x="1" y="176"/>
                  </a:lnTo>
                  <a:lnTo>
                    <a:pt x="1" y="193"/>
                  </a:lnTo>
                  <a:lnTo>
                    <a:pt x="1" y="200"/>
                  </a:lnTo>
                  <a:lnTo>
                    <a:pt x="1" y="221"/>
                  </a:lnTo>
                  <a:cubicBezTo>
                    <a:pt x="1" y="260"/>
                    <a:pt x="92" y="354"/>
                    <a:pt x="183" y="386"/>
                  </a:cubicBezTo>
                  <a:cubicBezTo>
                    <a:pt x="193" y="389"/>
                    <a:pt x="204" y="393"/>
                    <a:pt x="211" y="400"/>
                  </a:cubicBezTo>
                  <a:lnTo>
                    <a:pt x="218" y="403"/>
                  </a:lnTo>
                  <a:cubicBezTo>
                    <a:pt x="225" y="407"/>
                    <a:pt x="232" y="414"/>
                    <a:pt x="239" y="421"/>
                  </a:cubicBezTo>
                  <a:cubicBezTo>
                    <a:pt x="246" y="424"/>
                    <a:pt x="249" y="435"/>
                    <a:pt x="256" y="442"/>
                  </a:cubicBezTo>
                  <a:lnTo>
                    <a:pt x="260" y="445"/>
                  </a:lnTo>
                  <a:cubicBezTo>
                    <a:pt x="261" y="448"/>
                    <a:pt x="263" y="452"/>
                    <a:pt x="265" y="456"/>
                  </a:cubicBezTo>
                  <a:lnTo>
                    <a:pt x="265" y="456"/>
                  </a:lnTo>
                  <a:cubicBezTo>
                    <a:pt x="263" y="450"/>
                    <a:pt x="263" y="444"/>
                    <a:pt x="263" y="438"/>
                  </a:cubicBezTo>
                  <a:cubicBezTo>
                    <a:pt x="274" y="365"/>
                    <a:pt x="197" y="176"/>
                    <a:pt x="99" y="67"/>
                  </a:cubicBezTo>
                  <a:cubicBezTo>
                    <a:pt x="92" y="60"/>
                    <a:pt x="85" y="53"/>
                    <a:pt x="78" y="46"/>
                  </a:cubicBezTo>
                  <a:lnTo>
                    <a:pt x="71" y="39"/>
                  </a:lnTo>
                  <a:cubicBezTo>
                    <a:pt x="64" y="35"/>
                    <a:pt x="57" y="28"/>
                    <a:pt x="53" y="25"/>
                  </a:cubicBezTo>
                  <a:cubicBezTo>
                    <a:pt x="46" y="18"/>
                    <a:pt x="39" y="14"/>
                    <a:pt x="36" y="11"/>
                  </a:cubicBezTo>
                  <a:lnTo>
                    <a:pt x="29" y="7"/>
                  </a:lnTo>
                  <a:cubicBezTo>
                    <a:pt x="25" y="4"/>
                    <a:pt x="18" y="4"/>
                    <a:pt x="15" y="0"/>
                  </a:cubicBezTo>
                  <a:close/>
                  <a:moveTo>
                    <a:pt x="265" y="456"/>
                  </a:moveTo>
                  <a:cubicBezTo>
                    <a:pt x="266" y="461"/>
                    <a:pt x="267" y="465"/>
                    <a:pt x="270" y="470"/>
                  </a:cubicBezTo>
                  <a:cubicBezTo>
                    <a:pt x="268" y="466"/>
                    <a:pt x="266" y="461"/>
                    <a:pt x="265" y="45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 name="Google Shape;1471;p56"/>
            <p:cNvSpPr/>
            <p:nvPr/>
          </p:nvSpPr>
          <p:spPr>
            <a:xfrm>
              <a:off x="2113366" y="1953723"/>
              <a:ext cx="52776" cy="75260"/>
            </a:xfrm>
            <a:custGeom>
              <a:avLst/>
              <a:gdLst/>
              <a:ahLst/>
              <a:cxnLst/>
              <a:rect l="l" t="t" r="r" b="b"/>
              <a:pathLst>
                <a:path w="3887" h="5543" extrusionOk="0">
                  <a:moveTo>
                    <a:pt x="3239" y="1"/>
                  </a:moveTo>
                  <a:cubicBezTo>
                    <a:pt x="3239" y="22"/>
                    <a:pt x="3235" y="46"/>
                    <a:pt x="3235" y="64"/>
                  </a:cubicBezTo>
                  <a:lnTo>
                    <a:pt x="3235" y="67"/>
                  </a:lnTo>
                  <a:cubicBezTo>
                    <a:pt x="3232" y="88"/>
                    <a:pt x="3228" y="109"/>
                    <a:pt x="3225" y="130"/>
                  </a:cubicBezTo>
                  <a:cubicBezTo>
                    <a:pt x="3221" y="158"/>
                    <a:pt x="3218" y="183"/>
                    <a:pt x="3214" y="211"/>
                  </a:cubicBezTo>
                  <a:cubicBezTo>
                    <a:pt x="3200" y="347"/>
                    <a:pt x="3057" y="379"/>
                    <a:pt x="2962" y="400"/>
                  </a:cubicBezTo>
                  <a:cubicBezTo>
                    <a:pt x="2931" y="403"/>
                    <a:pt x="2903" y="410"/>
                    <a:pt x="2875" y="424"/>
                  </a:cubicBezTo>
                  <a:cubicBezTo>
                    <a:pt x="2812" y="508"/>
                    <a:pt x="2574" y="893"/>
                    <a:pt x="2567" y="970"/>
                  </a:cubicBezTo>
                  <a:cubicBezTo>
                    <a:pt x="2584" y="1068"/>
                    <a:pt x="2521" y="1348"/>
                    <a:pt x="2399" y="1397"/>
                  </a:cubicBezTo>
                  <a:cubicBezTo>
                    <a:pt x="2388" y="1401"/>
                    <a:pt x="2371" y="1425"/>
                    <a:pt x="2374" y="1590"/>
                  </a:cubicBezTo>
                  <a:lnTo>
                    <a:pt x="2374" y="1629"/>
                  </a:lnTo>
                  <a:cubicBezTo>
                    <a:pt x="2374" y="1695"/>
                    <a:pt x="2315" y="1744"/>
                    <a:pt x="2241" y="1804"/>
                  </a:cubicBezTo>
                  <a:cubicBezTo>
                    <a:pt x="2188" y="1846"/>
                    <a:pt x="2115" y="1909"/>
                    <a:pt x="2115" y="1951"/>
                  </a:cubicBezTo>
                  <a:cubicBezTo>
                    <a:pt x="2115" y="2059"/>
                    <a:pt x="1975" y="2329"/>
                    <a:pt x="1751" y="2731"/>
                  </a:cubicBezTo>
                  <a:lnTo>
                    <a:pt x="1702" y="2819"/>
                  </a:lnTo>
                  <a:cubicBezTo>
                    <a:pt x="1688" y="2847"/>
                    <a:pt x="1670" y="2875"/>
                    <a:pt x="1656" y="2903"/>
                  </a:cubicBezTo>
                  <a:cubicBezTo>
                    <a:pt x="1578" y="3057"/>
                    <a:pt x="1527" y="3153"/>
                    <a:pt x="1454" y="3153"/>
                  </a:cubicBezTo>
                  <a:cubicBezTo>
                    <a:pt x="1449" y="3153"/>
                    <a:pt x="1444" y="3152"/>
                    <a:pt x="1439" y="3151"/>
                  </a:cubicBezTo>
                  <a:cubicBezTo>
                    <a:pt x="1394" y="3144"/>
                    <a:pt x="1366" y="3109"/>
                    <a:pt x="1352" y="3046"/>
                  </a:cubicBezTo>
                  <a:cubicBezTo>
                    <a:pt x="1334" y="2962"/>
                    <a:pt x="1236" y="2854"/>
                    <a:pt x="1142" y="2815"/>
                  </a:cubicBezTo>
                  <a:cubicBezTo>
                    <a:pt x="1129" y="2808"/>
                    <a:pt x="1114" y="2804"/>
                    <a:pt x="1100" y="2804"/>
                  </a:cubicBezTo>
                  <a:cubicBezTo>
                    <a:pt x="1088" y="2804"/>
                    <a:pt x="1076" y="2807"/>
                    <a:pt x="1065" y="2812"/>
                  </a:cubicBezTo>
                  <a:cubicBezTo>
                    <a:pt x="1006" y="2851"/>
                    <a:pt x="936" y="2872"/>
                    <a:pt x="864" y="2872"/>
                  </a:cubicBezTo>
                  <a:cubicBezTo>
                    <a:pt x="859" y="2872"/>
                    <a:pt x="853" y="2872"/>
                    <a:pt x="848" y="2871"/>
                  </a:cubicBezTo>
                  <a:lnTo>
                    <a:pt x="785" y="2871"/>
                  </a:lnTo>
                  <a:cubicBezTo>
                    <a:pt x="774" y="2870"/>
                    <a:pt x="764" y="2869"/>
                    <a:pt x="753" y="2869"/>
                  </a:cubicBezTo>
                  <a:cubicBezTo>
                    <a:pt x="743" y="2869"/>
                    <a:pt x="732" y="2870"/>
                    <a:pt x="722" y="2871"/>
                  </a:cubicBezTo>
                  <a:cubicBezTo>
                    <a:pt x="666" y="2906"/>
                    <a:pt x="386" y="3179"/>
                    <a:pt x="137" y="3438"/>
                  </a:cubicBezTo>
                  <a:lnTo>
                    <a:pt x="137" y="3452"/>
                  </a:lnTo>
                  <a:lnTo>
                    <a:pt x="137" y="3459"/>
                  </a:lnTo>
                  <a:lnTo>
                    <a:pt x="137" y="3470"/>
                  </a:lnTo>
                  <a:lnTo>
                    <a:pt x="137" y="3477"/>
                  </a:lnTo>
                  <a:lnTo>
                    <a:pt x="133" y="3491"/>
                  </a:lnTo>
                  <a:lnTo>
                    <a:pt x="133" y="3501"/>
                  </a:lnTo>
                  <a:lnTo>
                    <a:pt x="130" y="3515"/>
                  </a:lnTo>
                  <a:lnTo>
                    <a:pt x="126" y="3529"/>
                  </a:lnTo>
                  <a:lnTo>
                    <a:pt x="123" y="3543"/>
                  </a:lnTo>
                  <a:lnTo>
                    <a:pt x="119" y="3557"/>
                  </a:lnTo>
                  <a:lnTo>
                    <a:pt x="116" y="3575"/>
                  </a:lnTo>
                  <a:lnTo>
                    <a:pt x="112" y="3589"/>
                  </a:lnTo>
                  <a:lnTo>
                    <a:pt x="109" y="3606"/>
                  </a:lnTo>
                  <a:lnTo>
                    <a:pt x="105" y="3624"/>
                  </a:lnTo>
                  <a:lnTo>
                    <a:pt x="98" y="3645"/>
                  </a:lnTo>
                  <a:lnTo>
                    <a:pt x="95" y="3659"/>
                  </a:lnTo>
                  <a:lnTo>
                    <a:pt x="91" y="3680"/>
                  </a:lnTo>
                  <a:lnTo>
                    <a:pt x="84" y="3701"/>
                  </a:lnTo>
                  <a:lnTo>
                    <a:pt x="81" y="3722"/>
                  </a:lnTo>
                  <a:lnTo>
                    <a:pt x="74" y="3740"/>
                  </a:lnTo>
                  <a:lnTo>
                    <a:pt x="67" y="3764"/>
                  </a:lnTo>
                  <a:lnTo>
                    <a:pt x="63" y="3782"/>
                  </a:lnTo>
                  <a:lnTo>
                    <a:pt x="53" y="3810"/>
                  </a:lnTo>
                  <a:lnTo>
                    <a:pt x="49" y="3827"/>
                  </a:lnTo>
                  <a:lnTo>
                    <a:pt x="39" y="3855"/>
                  </a:lnTo>
                  <a:lnTo>
                    <a:pt x="35" y="3873"/>
                  </a:lnTo>
                  <a:lnTo>
                    <a:pt x="25" y="3904"/>
                  </a:lnTo>
                  <a:lnTo>
                    <a:pt x="18" y="3918"/>
                  </a:lnTo>
                  <a:lnTo>
                    <a:pt x="7" y="3953"/>
                  </a:lnTo>
                  <a:lnTo>
                    <a:pt x="0" y="3967"/>
                  </a:lnTo>
                  <a:lnTo>
                    <a:pt x="0" y="3971"/>
                  </a:lnTo>
                  <a:cubicBezTo>
                    <a:pt x="53" y="4030"/>
                    <a:pt x="102" y="4093"/>
                    <a:pt x="140" y="4160"/>
                  </a:cubicBezTo>
                  <a:cubicBezTo>
                    <a:pt x="161" y="4191"/>
                    <a:pt x="182" y="4226"/>
                    <a:pt x="207" y="4258"/>
                  </a:cubicBezTo>
                  <a:cubicBezTo>
                    <a:pt x="240" y="4305"/>
                    <a:pt x="285" y="4319"/>
                    <a:pt x="346" y="4319"/>
                  </a:cubicBezTo>
                  <a:cubicBezTo>
                    <a:pt x="371" y="4319"/>
                    <a:pt x="398" y="4317"/>
                    <a:pt x="428" y="4314"/>
                  </a:cubicBezTo>
                  <a:cubicBezTo>
                    <a:pt x="449" y="4309"/>
                    <a:pt x="470" y="4306"/>
                    <a:pt x="491" y="4306"/>
                  </a:cubicBezTo>
                  <a:cubicBezTo>
                    <a:pt x="529" y="4306"/>
                    <a:pt x="566" y="4314"/>
                    <a:pt x="603" y="4328"/>
                  </a:cubicBezTo>
                  <a:cubicBezTo>
                    <a:pt x="729" y="4394"/>
                    <a:pt x="827" y="4814"/>
                    <a:pt x="788" y="4940"/>
                  </a:cubicBezTo>
                  <a:cubicBezTo>
                    <a:pt x="781" y="4965"/>
                    <a:pt x="767" y="4996"/>
                    <a:pt x="753" y="5031"/>
                  </a:cubicBezTo>
                  <a:cubicBezTo>
                    <a:pt x="722" y="5115"/>
                    <a:pt x="666" y="5255"/>
                    <a:pt x="673" y="5339"/>
                  </a:cubicBezTo>
                  <a:lnTo>
                    <a:pt x="1373" y="5339"/>
                  </a:lnTo>
                  <a:lnTo>
                    <a:pt x="1597" y="5273"/>
                  </a:lnTo>
                  <a:lnTo>
                    <a:pt x="1607" y="5276"/>
                  </a:lnTo>
                  <a:lnTo>
                    <a:pt x="1625" y="5276"/>
                  </a:lnTo>
                  <a:cubicBezTo>
                    <a:pt x="1677" y="5280"/>
                    <a:pt x="2069" y="5301"/>
                    <a:pt x="2427" y="5311"/>
                  </a:cubicBezTo>
                  <a:cubicBezTo>
                    <a:pt x="2610" y="5317"/>
                    <a:pt x="2740" y="5319"/>
                    <a:pt x="2833" y="5319"/>
                  </a:cubicBezTo>
                  <a:cubicBezTo>
                    <a:pt x="2959" y="5319"/>
                    <a:pt x="3015" y="5315"/>
                    <a:pt x="3039" y="5311"/>
                  </a:cubicBezTo>
                  <a:lnTo>
                    <a:pt x="3050" y="5311"/>
                  </a:lnTo>
                  <a:cubicBezTo>
                    <a:pt x="3060" y="5311"/>
                    <a:pt x="3074" y="5308"/>
                    <a:pt x="3085" y="5308"/>
                  </a:cubicBezTo>
                  <a:lnTo>
                    <a:pt x="3120" y="5308"/>
                  </a:lnTo>
                  <a:lnTo>
                    <a:pt x="3151" y="5311"/>
                  </a:lnTo>
                  <a:lnTo>
                    <a:pt x="3158" y="5311"/>
                  </a:lnTo>
                  <a:cubicBezTo>
                    <a:pt x="3225" y="5325"/>
                    <a:pt x="3288" y="5343"/>
                    <a:pt x="3351" y="5364"/>
                  </a:cubicBezTo>
                  <a:lnTo>
                    <a:pt x="3403" y="5381"/>
                  </a:lnTo>
                  <a:lnTo>
                    <a:pt x="3407" y="5381"/>
                  </a:lnTo>
                  <a:lnTo>
                    <a:pt x="3452" y="5399"/>
                  </a:lnTo>
                  <a:lnTo>
                    <a:pt x="3459" y="5402"/>
                  </a:lnTo>
                  <a:lnTo>
                    <a:pt x="3505" y="5420"/>
                  </a:lnTo>
                  <a:lnTo>
                    <a:pt x="3512" y="5423"/>
                  </a:lnTo>
                  <a:lnTo>
                    <a:pt x="3557" y="5441"/>
                  </a:lnTo>
                  <a:lnTo>
                    <a:pt x="3564" y="5444"/>
                  </a:lnTo>
                  <a:lnTo>
                    <a:pt x="3606" y="5462"/>
                  </a:lnTo>
                  <a:lnTo>
                    <a:pt x="3617" y="5465"/>
                  </a:lnTo>
                  <a:lnTo>
                    <a:pt x="3652" y="5483"/>
                  </a:lnTo>
                  <a:lnTo>
                    <a:pt x="3662" y="5486"/>
                  </a:lnTo>
                  <a:lnTo>
                    <a:pt x="3697" y="5504"/>
                  </a:lnTo>
                  <a:lnTo>
                    <a:pt x="3708" y="5507"/>
                  </a:lnTo>
                  <a:lnTo>
                    <a:pt x="3743" y="5525"/>
                  </a:lnTo>
                  <a:lnTo>
                    <a:pt x="3746" y="5525"/>
                  </a:lnTo>
                  <a:lnTo>
                    <a:pt x="3785" y="5542"/>
                  </a:lnTo>
                  <a:cubicBezTo>
                    <a:pt x="3802" y="5416"/>
                    <a:pt x="3837" y="5290"/>
                    <a:pt x="3886" y="5175"/>
                  </a:cubicBezTo>
                  <a:lnTo>
                    <a:pt x="3883" y="5171"/>
                  </a:lnTo>
                  <a:cubicBezTo>
                    <a:pt x="3876" y="5168"/>
                    <a:pt x="3869" y="5161"/>
                    <a:pt x="3865" y="5157"/>
                  </a:cubicBezTo>
                  <a:lnTo>
                    <a:pt x="3858" y="5150"/>
                  </a:lnTo>
                  <a:cubicBezTo>
                    <a:pt x="3855" y="5147"/>
                    <a:pt x="3848" y="5140"/>
                    <a:pt x="3841" y="5133"/>
                  </a:cubicBezTo>
                  <a:lnTo>
                    <a:pt x="3837" y="5126"/>
                  </a:lnTo>
                  <a:cubicBezTo>
                    <a:pt x="3834" y="5122"/>
                    <a:pt x="3830" y="5115"/>
                    <a:pt x="3827" y="5108"/>
                  </a:cubicBezTo>
                  <a:lnTo>
                    <a:pt x="3823" y="5101"/>
                  </a:lnTo>
                  <a:cubicBezTo>
                    <a:pt x="3820" y="5094"/>
                    <a:pt x="3816" y="5087"/>
                    <a:pt x="3816" y="5080"/>
                  </a:cubicBezTo>
                  <a:cubicBezTo>
                    <a:pt x="3806" y="5049"/>
                    <a:pt x="3708" y="4965"/>
                    <a:pt x="3652" y="4916"/>
                  </a:cubicBezTo>
                  <a:cubicBezTo>
                    <a:pt x="3589" y="4867"/>
                    <a:pt x="3529" y="4811"/>
                    <a:pt x="3477" y="4748"/>
                  </a:cubicBezTo>
                  <a:cubicBezTo>
                    <a:pt x="3428" y="4688"/>
                    <a:pt x="3386" y="4625"/>
                    <a:pt x="3347" y="4555"/>
                  </a:cubicBezTo>
                  <a:lnTo>
                    <a:pt x="3340" y="4538"/>
                  </a:lnTo>
                  <a:lnTo>
                    <a:pt x="3340" y="4520"/>
                  </a:lnTo>
                  <a:cubicBezTo>
                    <a:pt x="3351" y="4419"/>
                    <a:pt x="3326" y="4321"/>
                    <a:pt x="3270" y="4240"/>
                  </a:cubicBezTo>
                  <a:cubicBezTo>
                    <a:pt x="3155" y="4086"/>
                    <a:pt x="3099" y="3974"/>
                    <a:pt x="3099" y="3764"/>
                  </a:cubicBezTo>
                  <a:cubicBezTo>
                    <a:pt x="3095" y="3669"/>
                    <a:pt x="3081" y="3578"/>
                    <a:pt x="3057" y="3491"/>
                  </a:cubicBezTo>
                  <a:cubicBezTo>
                    <a:pt x="3039" y="3435"/>
                    <a:pt x="3029" y="3375"/>
                    <a:pt x="3025" y="3316"/>
                  </a:cubicBezTo>
                  <a:cubicBezTo>
                    <a:pt x="3025" y="3242"/>
                    <a:pt x="3074" y="3158"/>
                    <a:pt x="3141" y="3053"/>
                  </a:cubicBezTo>
                  <a:cubicBezTo>
                    <a:pt x="3204" y="2959"/>
                    <a:pt x="3256" y="2854"/>
                    <a:pt x="3295" y="2749"/>
                  </a:cubicBezTo>
                  <a:cubicBezTo>
                    <a:pt x="3298" y="2731"/>
                    <a:pt x="3305" y="2714"/>
                    <a:pt x="3312" y="2696"/>
                  </a:cubicBezTo>
                  <a:cubicBezTo>
                    <a:pt x="3316" y="2693"/>
                    <a:pt x="3319" y="2686"/>
                    <a:pt x="3323" y="2682"/>
                  </a:cubicBezTo>
                  <a:cubicBezTo>
                    <a:pt x="3326" y="2675"/>
                    <a:pt x="3333" y="2661"/>
                    <a:pt x="3340" y="2651"/>
                  </a:cubicBezTo>
                  <a:cubicBezTo>
                    <a:pt x="3347" y="2640"/>
                    <a:pt x="3347" y="2637"/>
                    <a:pt x="3351" y="2630"/>
                  </a:cubicBezTo>
                  <a:cubicBezTo>
                    <a:pt x="3354" y="2626"/>
                    <a:pt x="3361" y="2612"/>
                    <a:pt x="3368" y="2605"/>
                  </a:cubicBezTo>
                  <a:lnTo>
                    <a:pt x="3386" y="2584"/>
                  </a:lnTo>
                  <a:cubicBezTo>
                    <a:pt x="3389" y="2577"/>
                    <a:pt x="3396" y="2570"/>
                    <a:pt x="3403" y="2563"/>
                  </a:cubicBezTo>
                  <a:lnTo>
                    <a:pt x="3421" y="2542"/>
                  </a:lnTo>
                  <a:lnTo>
                    <a:pt x="3438" y="2521"/>
                  </a:lnTo>
                  <a:lnTo>
                    <a:pt x="3456" y="2504"/>
                  </a:lnTo>
                  <a:lnTo>
                    <a:pt x="3477" y="2483"/>
                  </a:lnTo>
                  <a:lnTo>
                    <a:pt x="3498" y="2465"/>
                  </a:lnTo>
                  <a:lnTo>
                    <a:pt x="3519" y="2444"/>
                  </a:lnTo>
                  <a:lnTo>
                    <a:pt x="3536" y="2427"/>
                  </a:lnTo>
                  <a:lnTo>
                    <a:pt x="3550" y="2416"/>
                  </a:lnTo>
                  <a:cubicBezTo>
                    <a:pt x="3491" y="2297"/>
                    <a:pt x="3442" y="2175"/>
                    <a:pt x="3407" y="2052"/>
                  </a:cubicBezTo>
                  <a:cubicBezTo>
                    <a:pt x="3403" y="2035"/>
                    <a:pt x="3396" y="2021"/>
                    <a:pt x="3389" y="2007"/>
                  </a:cubicBezTo>
                  <a:cubicBezTo>
                    <a:pt x="3389" y="2003"/>
                    <a:pt x="3386" y="1996"/>
                    <a:pt x="3382" y="1993"/>
                  </a:cubicBezTo>
                  <a:cubicBezTo>
                    <a:pt x="3382" y="1989"/>
                    <a:pt x="3375" y="1975"/>
                    <a:pt x="3368" y="1968"/>
                  </a:cubicBezTo>
                  <a:cubicBezTo>
                    <a:pt x="3340" y="1923"/>
                    <a:pt x="3302" y="1881"/>
                    <a:pt x="3260" y="1846"/>
                  </a:cubicBezTo>
                  <a:cubicBezTo>
                    <a:pt x="3242" y="1832"/>
                    <a:pt x="3225" y="1818"/>
                    <a:pt x="3204" y="1800"/>
                  </a:cubicBezTo>
                  <a:lnTo>
                    <a:pt x="3162" y="1769"/>
                  </a:lnTo>
                  <a:cubicBezTo>
                    <a:pt x="3102" y="1723"/>
                    <a:pt x="3039" y="1674"/>
                    <a:pt x="2973" y="1611"/>
                  </a:cubicBezTo>
                  <a:cubicBezTo>
                    <a:pt x="2777" y="1432"/>
                    <a:pt x="2801" y="1296"/>
                    <a:pt x="2815" y="1215"/>
                  </a:cubicBezTo>
                  <a:cubicBezTo>
                    <a:pt x="2819" y="1201"/>
                    <a:pt x="2822" y="1187"/>
                    <a:pt x="2822" y="1177"/>
                  </a:cubicBezTo>
                  <a:cubicBezTo>
                    <a:pt x="2822" y="1145"/>
                    <a:pt x="2836" y="1117"/>
                    <a:pt x="2857" y="1100"/>
                  </a:cubicBezTo>
                  <a:cubicBezTo>
                    <a:pt x="2909" y="1050"/>
                    <a:pt x="3035" y="1036"/>
                    <a:pt x="3169" y="1036"/>
                  </a:cubicBezTo>
                  <a:cubicBezTo>
                    <a:pt x="3234" y="1036"/>
                    <a:pt x="3301" y="1039"/>
                    <a:pt x="3361" y="1044"/>
                  </a:cubicBezTo>
                  <a:cubicBezTo>
                    <a:pt x="3386" y="1047"/>
                    <a:pt x="3409" y="1049"/>
                    <a:pt x="3433" y="1049"/>
                  </a:cubicBezTo>
                  <a:cubicBezTo>
                    <a:pt x="3456" y="1049"/>
                    <a:pt x="3479" y="1047"/>
                    <a:pt x="3501" y="1044"/>
                  </a:cubicBezTo>
                  <a:cubicBezTo>
                    <a:pt x="3396" y="914"/>
                    <a:pt x="3277" y="575"/>
                    <a:pt x="3291" y="347"/>
                  </a:cubicBezTo>
                  <a:cubicBezTo>
                    <a:pt x="3298" y="249"/>
                    <a:pt x="3284" y="155"/>
                    <a:pt x="3253" y="64"/>
                  </a:cubicBezTo>
                  <a:cubicBezTo>
                    <a:pt x="3249" y="43"/>
                    <a:pt x="3246" y="25"/>
                    <a:pt x="3239" y="8"/>
                  </a:cubicBezTo>
                  <a:lnTo>
                    <a:pt x="323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 name="Google Shape;1472;p56"/>
            <p:cNvSpPr/>
            <p:nvPr/>
          </p:nvSpPr>
          <p:spPr>
            <a:xfrm>
              <a:off x="2165368" y="2023172"/>
              <a:ext cx="149" cy="244"/>
            </a:xfrm>
            <a:custGeom>
              <a:avLst/>
              <a:gdLst/>
              <a:ahLst/>
              <a:cxnLst/>
              <a:rect l="l" t="t" r="r" b="b"/>
              <a:pathLst>
                <a:path w="11" h="18" extrusionOk="0">
                  <a:moveTo>
                    <a:pt x="11" y="18"/>
                  </a:moveTo>
                  <a:cubicBezTo>
                    <a:pt x="7" y="11"/>
                    <a:pt x="4" y="7"/>
                    <a:pt x="0" y="0"/>
                  </a:cubicBezTo>
                  <a:cubicBezTo>
                    <a:pt x="4" y="7"/>
                    <a:pt x="7" y="11"/>
                    <a:pt x="1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 name="Google Shape;1473;p56"/>
            <p:cNvSpPr/>
            <p:nvPr/>
          </p:nvSpPr>
          <p:spPr>
            <a:xfrm>
              <a:off x="2165178" y="2022792"/>
              <a:ext cx="149" cy="339"/>
            </a:xfrm>
            <a:custGeom>
              <a:avLst/>
              <a:gdLst/>
              <a:ahLst/>
              <a:cxnLst/>
              <a:rect l="l" t="t" r="r" b="b"/>
              <a:pathLst>
                <a:path w="11" h="25" extrusionOk="0">
                  <a:moveTo>
                    <a:pt x="11" y="25"/>
                  </a:moveTo>
                  <a:cubicBezTo>
                    <a:pt x="4" y="14"/>
                    <a:pt x="4" y="7"/>
                    <a:pt x="0" y="0"/>
                  </a:cubicBezTo>
                  <a:cubicBezTo>
                    <a:pt x="4" y="7"/>
                    <a:pt x="4" y="14"/>
                    <a:pt x="11" y="2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 name="Google Shape;1474;p56"/>
            <p:cNvSpPr/>
            <p:nvPr/>
          </p:nvSpPr>
          <p:spPr>
            <a:xfrm>
              <a:off x="2159136" y="1988902"/>
              <a:ext cx="204" cy="299"/>
            </a:xfrm>
            <a:custGeom>
              <a:avLst/>
              <a:gdLst/>
              <a:ahLst/>
              <a:cxnLst/>
              <a:rect l="l" t="t" r="r" b="b"/>
              <a:pathLst>
                <a:path w="15" h="22" extrusionOk="0">
                  <a:moveTo>
                    <a:pt x="1" y="21"/>
                  </a:moveTo>
                  <a:lnTo>
                    <a:pt x="1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 name="Google Shape;1475;p56"/>
            <p:cNvSpPr/>
            <p:nvPr/>
          </p:nvSpPr>
          <p:spPr>
            <a:xfrm>
              <a:off x="2158715" y="1989568"/>
              <a:ext cx="204" cy="244"/>
            </a:xfrm>
            <a:custGeom>
              <a:avLst/>
              <a:gdLst/>
              <a:ahLst/>
              <a:cxnLst/>
              <a:rect l="l" t="t" r="r" b="b"/>
              <a:pathLst>
                <a:path w="15" h="18" extrusionOk="0">
                  <a:moveTo>
                    <a:pt x="0" y="18"/>
                  </a:moveTo>
                  <a:cubicBezTo>
                    <a:pt x="4" y="11"/>
                    <a:pt x="11" y="4"/>
                    <a:pt x="14" y="0"/>
                  </a:cubicBezTo>
                  <a:cubicBezTo>
                    <a:pt x="11" y="4"/>
                    <a:pt x="4" y="11"/>
                    <a:pt x="0"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 name="Google Shape;1476;p56"/>
            <p:cNvSpPr/>
            <p:nvPr/>
          </p:nvSpPr>
          <p:spPr>
            <a:xfrm>
              <a:off x="2158375" y="1990179"/>
              <a:ext cx="109" cy="258"/>
            </a:xfrm>
            <a:custGeom>
              <a:avLst/>
              <a:gdLst/>
              <a:ahLst/>
              <a:cxnLst/>
              <a:rect l="l" t="t" r="r" b="b"/>
              <a:pathLst>
                <a:path w="8" h="19" extrusionOk="0">
                  <a:moveTo>
                    <a:pt x="1" y="18"/>
                  </a:moveTo>
                  <a:cubicBezTo>
                    <a:pt x="4" y="15"/>
                    <a:pt x="8" y="8"/>
                    <a:pt x="8" y="1"/>
                  </a:cubicBezTo>
                  <a:cubicBezTo>
                    <a:pt x="8" y="8"/>
                    <a:pt x="4" y="15"/>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 name="Google Shape;1477;p56"/>
            <p:cNvSpPr/>
            <p:nvPr/>
          </p:nvSpPr>
          <p:spPr>
            <a:xfrm>
              <a:off x="2159611" y="1988332"/>
              <a:ext cx="204" cy="299"/>
            </a:xfrm>
            <a:custGeom>
              <a:avLst/>
              <a:gdLst/>
              <a:ahLst/>
              <a:cxnLst/>
              <a:rect l="l" t="t" r="r" b="b"/>
              <a:pathLst>
                <a:path w="15" h="22" extrusionOk="0">
                  <a:moveTo>
                    <a:pt x="1" y="21"/>
                  </a:moveTo>
                  <a:lnTo>
                    <a:pt x="1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 name="Google Shape;1478;p56"/>
            <p:cNvSpPr/>
            <p:nvPr/>
          </p:nvSpPr>
          <p:spPr>
            <a:xfrm>
              <a:off x="2161132" y="1986757"/>
              <a:ext cx="258" cy="258"/>
            </a:xfrm>
            <a:custGeom>
              <a:avLst/>
              <a:gdLst/>
              <a:ahLst/>
              <a:cxnLst/>
              <a:rect l="l" t="t" r="r" b="b"/>
              <a:pathLst>
                <a:path w="19" h="19" extrusionOk="0">
                  <a:moveTo>
                    <a:pt x="1" y="18"/>
                  </a:moveTo>
                  <a:lnTo>
                    <a:pt x="1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 name="Google Shape;1479;p56"/>
            <p:cNvSpPr/>
            <p:nvPr/>
          </p:nvSpPr>
          <p:spPr>
            <a:xfrm>
              <a:off x="2160086" y="1987803"/>
              <a:ext cx="258" cy="258"/>
            </a:xfrm>
            <a:custGeom>
              <a:avLst/>
              <a:gdLst/>
              <a:ahLst/>
              <a:cxnLst/>
              <a:rect l="l" t="t" r="r" b="b"/>
              <a:pathLst>
                <a:path w="19" h="19" extrusionOk="0">
                  <a:moveTo>
                    <a:pt x="1" y="18"/>
                  </a:moveTo>
                  <a:lnTo>
                    <a:pt x="1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 name="Google Shape;1480;p56"/>
            <p:cNvSpPr/>
            <p:nvPr/>
          </p:nvSpPr>
          <p:spPr>
            <a:xfrm>
              <a:off x="2165884" y="2023837"/>
              <a:ext cx="258" cy="204"/>
            </a:xfrm>
            <a:custGeom>
              <a:avLst/>
              <a:gdLst/>
              <a:ahLst/>
              <a:cxnLst/>
              <a:rect l="l" t="t" r="r" b="b"/>
              <a:pathLst>
                <a:path w="19" h="15" extrusionOk="0">
                  <a:moveTo>
                    <a:pt x="18" y="14"/>
                  </a:moveTo>
                  <a:cubicBezTo>
                    <a:pt x="11" y="11"/>
                    <a:pt x="4" y="4"/>
                    <a:pt x="1" y="0"/>
                  </a:cubicBezTo>
                  <a:cubicBezTo>
                    <a:pt x="4" y="4"/>
                    <a:pt x="11" y="11"/>
                    <a:pt x="18" y="1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 name="Google Shape;1481;p56"/>
            <p:cNvSpPr/>
            <p:nvPr/>
          </p:nvSpPr>
          <p:spPr>
            <a:xfrm>
              <a:off x="2160616" y="1987287"/>
              <a:ext cx="244" cy="244"/>
            </a:xfrm>
            <a:custGeom>
              <a:avLst/>
              <a:gdLst/>
              <a:ahLst/>
              <a:cxnLst/>
              <a:rect l="l" t="t" r="r" b="b"/>
              <a:pathLst>
                <a:path w="18" h="18" extrusionOk="0">
                  <a:moveTo>
                    <a:pt x="0" y="18"/>
                  </a:moveTo>
                  <a:lnTo>
                    <a:pt x="1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 name="Google Shape;1482;p56"/>
            <p:cNvSpPr/>
            <p:nvPr/>
          </p:nvSpPr>
          <p:spPr>
            <a:xfrm>
              <a:off x="2165558" y="2023457"/>
              <a:ext cx="244" cy="299"/>
            </a:xfrm>
            <a:custGeom>
              <a:avLst/>
              <a:gdLst/>
              <a:ahLst/>
              <a:cxnLst/>
              <a:rect l="l" t="t" r="r" b="b"/>
              <a:pathLst>
                <a:path w="18" h="22" extrusionOk="0">
                  <a:moveTo>
                    <a:pt x="18" y="21"/>
                  </a:moveTo>
                  <a:cubicBezTo>
                    <a:pt x="11" y="14"/>
                    <a:pt x="4" y="7"/>
                    <a:pt x="0" y="0"/>
                  </a:cubicBezTo>
                  <a:cubicBezTo>
                    <a:pt x="4" y="7"/>
                    <a:pt x="11" y="14"/>
                    <a:pt x="18" y="2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 name="Google Shape;1483;p56"/>
            <p:cNvSpPr/>
            <p:nvPr/>
          </p:nvSpPr>
          <p:spPr>
            <a:xfrm>
              <a:off x="2157289" y="1953832"/>
              <a:ext cx="54" cy="855"/>
            </a:xfrm>
            <a:custGeom>
              <a:avLst/>
              <a:gdLst/>
              <a:ahLst/>
              <a:cxnLst/>
              <a:rect l="l" t="t" r="r" b="b"/>
              <a:pathLst>
                <a:path w="4" h="63" extrusionOk="0">
                  <a:moveTo>
                    <a:pt x="4" y="1"/>
                  </a:moveTo>
                  <a:cubicBezTo>
                    <a:pt x="4" y="18"/>
                    <a:pt x="4" y="42"/>
                    <a:pt x="0" y="63"/>
                  </a:cubicBezTo>
                  <a:cubicBezTo>
                    <a:pt x="4" y="42"/>
                    <a:pt x="4" y="21"/>
                    <a:pt x="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 name="Google Shape;1484;p56"/>
            <p:cNvSpPr/>
            <p:nvPr/>
          </p:nvSpPr>
          <p:spPr>
            <a:xfrm>
              <a:off x="2157140" y="1954728"/>
              <a:ext cx="163" cy="869"/>
            </a:xfrm>
            <a:custGeom>
              <a:avLst/>
              <a:gdLst/>
              <a:ahLst/>
              <a:cxnLst/>
              <a:rect l="l" t="t" r="r" b="b"/>
              <a:pathLst>
                <a:path w="12" h="64" extrusionOk="0">
                  <a:moveTo>
                    <a:pt x="1" y="63"/>
                  </a:moveTo>
                  <a:cubicBezTo>
                    <a:pt x="4" y="42"/>
                    <a:pt x="8" y="21"/>
                    <a:pt x="11" y="0"/>
                  </a:cubicBezTo>
                  <a:cubicBezTo>
                    <a:pt x="8" y="21"/>
                    <a:pt x="4" y="42"/>
                    <a:pt x="1" y="6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 name="Google Shape;1485;p56"/>
            <p:cNvSpPr/>
            <p:nvPr/>
          </p:nvSpPr>
          <p:spPr>
            <a:xfrm>
              <a:off x="2157004" y="1951971"/>
              <a:ext cx="149" cy="339"/>
            </a:xfrm>
            <a:custGeom>
              <a:avLst/>
              <a:gdLst/>
              <a:ahLst/>
              <a:cxnLst/>
              <a:rect l="l" t="t" r="r" b="b"/>
              <a:pathLst>
                <a:path w="11" h="25" extrusionOk="0">
                  <a:moveTo>
                    <a:pt x="11" y="25"/>
                  </a:moveTo>
                  <a:cubicBezTo>
                    <a:pt x="7" y="14"/>
                    <a:pt x="4" y="7"/>
                    <a:pt x="0" y="0"/>
                  </a:cubicBezTo>
                  <a:cubicBezTo>
                    <a:pt x="4" y="7"/>
                    <a:pt x="7" y="14"/>
                    <a:pt x="11" y="2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 name="Google Shape;1486;p56"/>
            <p:cNvSpPr/>
            <p:nvPr/>
          </p:nvSpPr>
          <p:spPr>
            <a:xfrm>
              <a:off x="2115213" y="2000688"/>
              <a:ext cx="14" cy="109"/>
            </a:xfrm>
            <a:custGeom>
              <a:avLst/>
              <a:gdLst/>
              <a:ahLst/>
              <a:cxnLst/>
              <a:rect l="l" t="t" r="r" b="b"/>
              <a:pathLst>
                <a:path w="1" h="8" extrusionOk="0">
                  <a:moveTo>
                    <a:pt x="1" y="7"/>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 name="Google Shape;1487;p56"/>
            <p:cNvSpPr/>
            <p:nvPr/>
          </p:nvSpPr>
          <p:spPr>
            <a:xfrm>
              <a:off x="2124011" y="1992826"/>
              <a:ext cx="923" cy="27"/>
            </a:xfrm>
            <a:custGeom>
              <a:avLst/>
              <a:gdLst/>
              <a:ahLst/>
              <a:cxnLst/>
              <a:rect l="l" t="t" r="r" b="b"/>
              <a:pathLst>
                <a:path w="68" h="2" extrusionOk="0">
                  <a:moveTo>
                    <a:pt x="23" y="0"/>
                  </a:moveTo>
                  <a:cubicBezTo>
                    <a:pt x="15" y="0"/>
                    <a:pt x="8" y="1"/>
                    <a:pt x="1" y="2"/>
                  </a:cubicBezTo>
                  <a:lnTo>
                    <a:pt x="67" y="2"/>
                  </a:lnTo>
                  <a:cubicBezTo>
                    <a:pt x="53" y="2"/>
                    <a:pt x="38"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 name="Google Shape;1488;p56"/>
            <p:cNvSpPr/>
            <p:nvPr/>
          </p:nvSpPr>
          <p:spPr>
            <a:xfrm>
              <a:off x="2153528" y="1947885"/>
              <a:ext cx="14" cy="244"/>
            </a:xfrm>
            <a:custGeom>
              <a:avLst/>
              <a:gdLst/>
              <a:ahLst/>
              <a:cxnLst/>
              <a:rect l="l" t="t" r="r" b="b"/>
              <a:pathLst>
                <a:path w="1" h="18" extrusionOk="0">
                  <a:moveTo>
                    <a:pt x="1" y="18"/>
                  </a:moveTo>
                  <a:lnTo>
                    <a:pt x="1" y="0"/>
                  </a:lnTo>
                  <a:cubicBezTo>
                    <a:pt x="1" y="7"/>
                    <a:pt x="1" y="14"/>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 name="Google Shape;1489;p56"/>
            <p:cNvSpPr/>
            <p:nvPr/>
          </p:nvSpPr>
          <p:spPr>
            <a:xfrm>
              <a:off x="2153528" y="1947409"/>
              <a:ext cx="68" cy="339"/>
            </a:xfrm>
            <a:custGeom>
              <a:avLst/>
              <a:gdLst/>
              <a:ahLst/>
              <a:cxnLst/>
              <a:rect l="l" t="t" r="r" b="b"/>
              <a:pathLst>
                <a:path w="5" h="25" extrusionOk="0">
                  <a:moveTo>
                    <a:pt x="1" y="0"/>
                  </a:moveTo>
                  <a:lnTo>
                    <a:pt x="1" y="25"/>
                  </a:lnTo>
                  <a:cubicBezTo>
                    <a:pt x="1" y="18"/>
                    <a:pt x="4" y="7"/>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 name="Google Shape;1490;p56"/>
            <p:cNvSpPr/>
            <p:nvPr/>
          </p:nvSpPr>
          <p:spPr>
            <a:xfrm>
              <a:off x="2153487" y="1948306"/>
              <a:ext cx="14" cy="258"/>
            </a:xfrm>
            <a:custGeom>
              <a:avLst/>
              <a:gdLst/>
              <a:ahLst/>
              <a:cxnLst/>
              <a:rect l="l" t="t" r="r" b="b"/>
              <a:pathLst>
                <a:path w="1" h="19" extrusionOk="0">
                  <a:moveTo>
                    <a:pt x="0" y="18"/>
                  </a:moveTo>
                  <a:lnTo>
                    <a:pt x="0" y="1"/>
                  </a:lnTo>
                  <a:cubicBezTo>
                    <a:pt x="0" y="4"/>
                    <a:pt x="0" y="11"/>
                    <a:pt x="0"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 name="Google Shape;1491;p56"/>
            <p:cNvSpPr/>
            <p:nvPr/>
          </p:nvSpPr>
          <p:spPr>
            <a:xfrm>
              <a:off x="2153678" y="1946255"/>
              <a:ext cx="54" cy="394"/>
            </a:xfrm>
            <a:custGeom>
              <a:avLst/>
              <a:gdLst/>
              <a:ahLst/>
              <a:cxnLst/>
              <a:rect l="l" t="t" r="r" b="b"/>
              <a:pathLst>
                <a:path w="4" h="29" extrusionOk="0">
                  <a:moveTo>
                    <a:pt x="0" y="29"/>
                  </a:moveTo>
                  <a:cubicBezTo>
                    <a:pt x="0" y="18"/>
                    <a:pt x="0" y="11"/>
                    <a:pt x="4" y="1"/>
                  </a:cubicBezTo>
                  <a:cubicBezTo>
                    <a:pt x="0" y="11"/>
                    <a:pt x="0" y="18"/>
                    <a:pt x="0" y="2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 name="Google Shape;1492;p56"/>
            <p:cNvSpPr/>
            <p:nvPr/>
          </p:nvSpPr>
          <p:spPr>
            <a:xfrm>
              <a:off x="2153583" y="1946785"/>
              <a:ext cx="54" cy="489"/>
            </a:xfrm>
            <a:custGeom>
              <a:avLst/>
              <a:gdLst/>
              <a:ahLst/>
              <a:cxnLst/>
              <a:rect l="l" t="t" r="r" b="b"/>
              <a:pathLst>
                <a:path w="4" h="36" extrusionOk="0">
                  <a:moveTo>
                    <a:pt x="4" y="0"/>
                  </a:moveTo>
                  <a:cubicBezTo>
                    <a:pt x="0" y="11"/>
                    <a:pt x="0" y="25"/>
                    <a:pt x="0" y="35"/>
                  </a:cubicBezTo>
                  <a:cubicBezTo>
                    <a:pt x="0" y="25"/>
                    <a:pt x="4" y="14"/>
                    <a:pt x="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 name="Google Shape;1493;p56"/>
            <p:cNvSpPr/>
            <p:nvPr/>
          </p:nvSpPr>
          <p:spPr>
            <a:xfrm>
              <a:off x="2153718" y="1945875"/>
              <a:ext cx="68" cy="204"/>
            </a:xfrm>
            <a:custGeom>
              <a:avLst/>
              <a:gdLst/>
              <a:ahLst/>
              <a:cxnLst/>
              <a:rect l="l" t="t" r="r" b="b"/>
              <a:pathLst>
                <a:path w="5" h="15" extrusionOk="0">
                  <a:moveTo>
                    <a:pt x="4" y="1"/>
                  </a:moveTo>
                  <a:lnTo>
                    <a:pt x="1" y="15"/>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 name="Google Shape;1494;p56"/>
            <p:cNvSpPr/>
            <p:nvPr/>
          </p:nvSpPr>
          <p:spPr>
            <a:xfrm>
              <a:off x="2155959" y="1951116"/>
              <a:ext cx="394" cy="204"/>
            </a:xfrm>
            <a:custGeom>
              <a:avLst/>
              <a:gdLst/>
              <a:ahLst/>
              <a:cxnLst/>
              <a:rect l="l" t="t" r="r" b="b"/>
              <a:pathLst>
                <a:path w="29" h="15" extrusionOk="0">
                  <a:moveTo>
                    <a:pt x="28" y="14"/>
                  </a:moveTo>
                  <a:cubicBezTo>
                    <a:pt x="21" y="11"/>
                    <a:pt x="11" y="4"/>
                    <a:pt x="0" y="0"/>
                  </a:cubicBezTo>
                  <a:cubicBezTo>
                    <a:pt x="11" y="4"/>
                    <a:pt x="21" y="11"/>
                    <a:pt x="28" y="1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 name="Google Shape;1495;p56"/>
            <p:cNvSpPr/>
            <p:nvPr/>
          </p:nvSpPr>
          <p:spPr>
            <a:xfrm>
              <a:off x="2156760" y="1951591"/>
              <a:ext cx="204" cy="339"/>
            </a:xfrm>
            <a:custGeom>
              <a:avLst/>
              <a:gdLst/>
              <a:ahLst/>
              <a:cxnLst/>
              <a:rect l="l" t="t" r="r" b="b"/>
              <a:pathLst>
                <a:path w="15" h="25" extrusionOk="0">
                  <a:moveTo>
                    <a:pt x="1" y="0"/>
                  </a:moveTo>
                  <a:cubicBezTo>
                    <a:pt x="4" y="7"/>
                    <a:pt x="11" y="14"/>
                    <a:pt x="15" y="25"/>
                  </a:cubicBezTo>
                  <a:cubicBezTo>
                    <a:pt x="11" y="14"/>
                    <a:pt x="4" y="7"/>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 name="Google Shape;1496;p56"/>
            <p:cNvSpPr/>
            <p:nvPr/>
          </p:nvSpPr>
          <p:spPr>
            <a:xfrm>
              <a:off x="2115172" y="2000918"/>
              <a:ext cx="14" cy="109"/>
            </a:xfrm>
            <a:custGeom>
              <a:avLst/>
              <a:gdLst/>
              <a:ahLst/>
              <a:cxnLst/>
              <a:rect l="l" t="t" r="r" b="b"/>
              <a:pathLst>
                <a:path w="1" h="8" extrusionOk="0">
                  <a:moveTo>
                    <a:pt x="0" y="8"/>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 name="Google Shape;1497;p56"/>
            <p:cNvSpPr/>
            <p:nvPr/>
          </p:nvSpPr>
          <p:spPr>
            <a:xfrm>
              <a:off x="2153487" y="1948645"/>
              <a:ext cx="14" cy="299"/>
            </a:xfrm>
            <a:custGeom>
              <a:avLst/>
              <a:gdLst/>
              <a:ahLst/>
              <a:cxnLst/>
              <a:rect l="l" t="t" r="r" b="b"/>
              <a:pathLst>
                <a:path w="1" h="22" extrusionOk="0">
                  <a:moveTo>
                    <a:pt x="0" y="21"/>
                  </a:move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 name="Google Shape;1498;p56"/>
            <p:cNvSpPr/>
            <p:nvPr/>
          </p:nvSpPr>
          <p:spPr>
            <a:xfrm>
              <a:off x="2156434" y="1951347"/>
              <a:ext cx="299" cy="258"/>
            </a:xfrm>
            <a:custGeom>
              <a:avLst/>
              <a:gdLst/>
              <a:ahLst/>
              <a:cxnLst/>
              <a:rect l="l" t="t" r="r" b="b"/>
              <a:pathLst>
                <a:path w="22" h="19" extrusionOk="0">
                  <a:moveTo>
                    <a:pt x="21" y="18"/>
                  </a:moveTo>
                  <a:cubicBezTo>
                    <a:pt x="14" y="11"/>
                    <a:pt x="7" y="8"/>
                    <a:pt x="0" y="1"/>
                  </a:cubicBezTo>
                  <a:cubicBezTo>
                    <a:pt x="7" y="8"/>
                    <a:pt x="14" y="11"/>
                    <a:pt x="2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 name="Google Shape;1499;p56"/>
            <p:cNvSpPr/>
            <p:nvPr/>
          </p:nvSpPr>
          <p:spPr>
            <a:xfrm>
              <a:off x="2113597" y="2006825"/>
              <a:ext cx="109" cy="204"/>
            </a:xfrm>
            <a:custGeom>
              <a:avLst/>
              <a:gdLst/>
              <a:ahLst/>
              <a:cxnLst/>
              <a:rect l="l" t="t" r="r" b="b"/>
              <a:pathLst>
                <a:path w="8" h="15" extrusionOk="0">
                  <a:moveTo>
                    <a:pt x="1" y="14"/>
                  </a:moveTo>
                  <a:lnTo>
                    <a:pt x="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 name="Google Shape;1500;p56"/>
            <p:cNvSpPr/>
            <p:nvPr/>
          </p:nvSpPr>
          <p:spPr>
            <a:xfrm>
              <a:off x="2114506" y="2003824"/>
              <a:ext cx="54" cy="244"/>
            </a:xfrm>
            <a:custGeom>
              <a:avLst/>
              <a:gdLst/>
              <a:ahLst/>
              <a:cxnLst/>
              <a:rect l="l" t="t" r="r" b="b"/>
              <a:pathLst>
                <a:path w="4" h="18" extrusionOk="0">
                  <a:moveTo>
                    <a:pt x="0" y="18"/>
                  </a:moveTo>
                  <a:lnTo>
                    <a:pt x="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 name="Google Shape;1501;p56"/>
            <p:cNvSpPr/>
            <p:nvPr/>
          </p:nvSpPr>
          <p:spPr>
            <a:xfrm>
              <a:off x="2115117" y="2001204"/>
              <a:ext cx="14" cy="163"/>
            </a:xfrm>
            <a:custGeom>
              <a:avLst/>
              <a:gdLst/>
              <a:ahLst/>
              <a:cxnLst/>
              <a:rect l="l" t="t" r="r" b="b"/>
              <a:pathLst>
                <a:path w="1" h="12" extrusionOk="0">
                  <a:moveTo>
                    <a:pt x="1" y="11"/>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 name="Google Shape;1502;p56"/>
            <p:cNvSpPr/>
            <p:nvPr/>
          </p:nvSpPr>
          <p:spPr>
            <a:xfrm>
              <a:off x="2113977" y="2005535"/>
              <a:ext cx="109" cy="258"/>
            </a:xfrm>
            <a:custGeom>
              <a:avLst/>
              <a:gdLst/>
              <a:ahLst/>
              <a:cxnLst/>
              <a:rect l="l" t="t" r="r" b="b"/>
              <a:pathLst>
                <a:path w="8" h="19" extrusionOk="0">
                  <a:moveTo>
                    <a:pt x="1" y="18"/>
                  </a:moveTo>
                  <a:lnTo>
                    <a:pt x="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 name="Google Shape;1503;p56"/>
            <p:cNvSpPr/>
            <p:nvPr/>
          </p:nvSpPr>
          <p:spPr>
            <a:xfrm>
              <a:off x="2114602" y="2003254"/>
              <a:ext cx="109" cy="244"/>
            </a:xfrm>
            <a:custGeom>
              <a:avLst/>
              <a:gdLst/>
              <a:ahLst/>
              <a:cxnLst/>
              <a:rect l="l" t="t" r="r" b="b"/>
              <a:pathLst>
                <a:path w="8" h="18" extrusionOk="0">
                  <a:moveTo>
                    <a:pt x="0" y="18"/>
                  </a:moveTo>
                  <a:lnTo>
                    <a:pt x="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 name="Google Shape;1504;p56"/>
            <p:cNvSpPr/>
            <p:nvPr/>
          </p:nvSpPr>
          <p:spPr>
            <a:xfrm>
              <a:off x="2114221" y="2004924"/>
              <a:ext cx="54" cy="299"/>
            </a:xfrm>
            <a:custGeom>
              <a:avLst/>
              <a:gdLst/>
              <a:ahLst/>
              <a:cxnLst/>
              <a:rect l="l" t="t" r="r" b="b"/>
              <a:pathLst>
                <a:path w="4" h="22" extrusionOk="0">
                  <a:moveTo>
                    <a:pt x="0" y="21"/>
                  </a:moveTo>
                  <a:lnTo>
                    <a:pt x="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 name="Google Shape;1505;p56"/>
            <p:cNvSpPr/>
            <p:nvPr/>
          </p:nvSpPr>
          <p:spPr>
            <a:xfrm>
              <a:off x="2113787" y="2006159"/>
              <a:ext cx="109" cy="244"/>
            </a:xfrm>
            <a:custGeom>
              <a:avLst/>
              <a:gdLst/>
              <a:ahLst/>
              <a:cxnLst/>
              <a:rect l="l" t="t" r="r" b="b"/>
              <a:pathLst>
                <a:path w="8" h="18" extrusionOk="0">
                  <a:moveTo>
                    <a:pt x="1" y="18"/>
                  </a:moveTo>
                  <a:lnTo>
                    <a:pt x="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 name="Google Shape;1506;p56"/>
            <p:cNvSpPr/>
            <p:nvPr/>
          </p:nvSpPr>
          <p:spPr>
            <a:xfrm>
              <a:off x="2114316" y="2004353"/>
              <a:ext cx="109" cy="244"/>
            </a:xfrm>
            <a:custGeom>
              <a:avLst/>
              <a:gdLst/>
              <a:ahLst/>
              <a:cxnLst/>
              <a:rect l="l" t="t" r="r" b="b"/>
              <a:pathLst>
                <a:path w="8" h="18" extrusionOk="0">
                  <a:moveTo>
                    <a:pt x="0" y="18"/>
                  </a:moveTo>
                  <a:lnTo>
                    <a:pt x="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 name="Google Shape;1507;p56"/>
            <p:cNvSpPr/>
            <p:nvPr/>
          </p:nvSpPr>
          <p:spPr>
            <a:xfrm>
              <a:off x="2114982" y="2001923"/>
              <a:ext cx="14" cy="204"/>
            </a:xfrm>
            <a:custGeom>
              <a:avLst/>
              <a:gdLst/>
              <a:ahLst/>
              <a:cxnLst/>
              <a:rect l="l" t="t" r="r" b="b"/>
              <a:pathLst>
                <a:path w="1" h="15" extrusionOk="0">
                  <a:moveTo>
                    <a:pt x="0" y="14"/>
                  </a:move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 name="Google Shape;1508;p56"/>
            <p:cNvSpPr/>
            <p:nvPr/>
          </p:nvSpPr>
          <p:spPr>
            <a:xfrm>
              <a:off x="2114737" y="2002779"/>
              <a:ext cx="68" cy="244"/>
            </a:xfrm>
            <a:custGeom>
              <a:avLst/>
              <a:gdLst/>
              <a:ahLst/>
              <a:cxnLst/>
              <a:rect l="l" t="t" r="r" b="b"/>
              <a:pathLst>
                <a:path w="5" h="18" extrusionOk="0">
                  <a:moveTo>
                    <a:pt x="1" y="18"/>
                  </a:moveTo>
                  <a:lnTo>
                    <a:pt x="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 name="Google Shape;1509;p56"/>
            <p:cNvSpPr/>
            <p:nvPr/>
          </p:nvSpPr>
          <p:spPr>
            <a:xfrm>
              <a:off x="2114832" y="2002344"/>
              <a:ext cx="68" cy="204"/>
            </a:xfrm>
            <a:custGeom>
              <a:avLst/>
              <a:gdLst/>
              <a:ahLst/>
              <a:cxnLst/>
              <a:rect l="l" t="t" r="r" b="b"/>
              <a:pathLst>
                <a:path w="5" h="15" extrusionOk="0">
                  <a:moveTo>
                    <a:pt x="1" y="15"/>
                  </a:moveTo>
                  <a:lnTo>
                    <a:pt x="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 name="Google Shape;1510;p56"/>
            <p:cNvSpPr/>
            <p:nvPr/>
          </p:nvSpPr>
          <p:spPr>
            <a:xfrm>
              <a:off x="2113366" y="2007490"/>
              <a:ext cx="54" cy="204"/>
            </a:xfrm>
            <a:custGeom>
              <a:avLst/>
              <a:gdLst/>
              <a:ahLst/>
              <a:cxnLst/>
              <a:rect l="l" t="t" r="r" b="b"/>
              <a:pathLst>
                <a:path w="4" h="15" extrusionOk="0">
                  <a:moveTo>
                    <a:pt x="0" y="14"/>
                  </a:moveTo>
                  <a:lnTo>
                    <a:pt x="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 name="Google Shape;1511;p56"/>
            <p:cNvSpPr/>
            <p:nvPr/>
          </p:nvSpPr>
          <p:spPr>
            <a:xfrm>
              <a:off x="2115022" y="2001543"/>
              <a:ext cx="68" cy="204"/>
            </a:xfrm>
            <a:custGeom>
              <a:avLst/>
              <a:gdLst/>
              <a:ahLst/>
              <a:cxnLst/>
              <a:rect l="l" t="t" r="r" b="b"/>
              <a:pathLst>
                <a:path w="5" h="15" extrusionOk="0">
                  <a:moveTo>
                    <a:pt x="1" y="14"/>
                  </a:moveTo>
                  <a:lnTo>
                    <a:pt x="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 name="Google Shape;1512;p56"/>
            <p:cNvSpPr/>
            <p:nvPr/>
          </p:nvSpPr>
          <p:spPr>
            <a:xfrm>
              <a:off x="1985928" y="1964599"/>
              <a:ext cx="43217" cy="44466"/>
            </a:xfrm>
            <a:custGeom>
              <a:avLst/>
              <a:gdLst/>
              <a:ahLst/>
              <a:cxnLst/>
              <a:rect l="l" t="t" r="r" b="b"/>
              <a:pathLst>
                <a:path w="3183" h="3275" extrusionOk="0">
                  <a:moveTo>
                    <a:pt x="1105" y="0"/>
                  </a:moveTo>
                  <a:cubicBezTo>
                    <a:pt x="1094" y="0"/>
                    <a:pt x="1082" y="3"/>
                    <a:pt x="1072" y="8"/>
                  </a:cubicBezTo>
                  <a:cubicBezTo>
                    <a:pt x="1037" y="15"/>
                    <a:pt x="1005" y="40"/>
                    <a:pt x="991" y="75"/>
                  </a:cubicBezTo>
                  <a:cubicBezTo>
                    <a:pt x="960" y="190"/>
                    <a:pt x="834" y="285"/>
                    <a:pt x="732" y="302"/>
                  </a:cubicBezTo>
                  <a:cubicBezTo>
                    <a:pt x="722" y="302"/>
                    <a:pt x="711" y="306"/>
                    <a:pt x="701" y="306"/>
                  </a:cubicBezTo>
                  <a:lnTo>
                    <a:pt x="690" y="306"/>
                  </a:lnTo>
                  <a:cubicBezTo>
                    <a:pt x="680" y="306"/>
                    <a:pt x="669" y="302"/>
                    <a:pt x="655" y="302"/>
                  </a:cubicBezTo>
                  <a:lnTo>
                    <a:pt x="652" y="302"/>
                  </a:lnTo>
                  <a:cubicBezTo>
                    <a:pt x="645" y="299"/>
                    <a:pt x="634" y="295"/>
                    <a:pt x="624" y="292"/>
                  </a:cubicBezTo>
                  <a:lnTo>
                    <a:pt x="617" y="288"/>
                  </a:lnTo>
                  <a:cubicBezTo>
                    <a:pt x="610" y="281"/>
                    <a:pt x="599" y="278"/>
                    <a:pt x="592" y="271"/>
                  </a:cubicBezTo>
                  <a:lnTo>
                    <a:pt x="589" y="264"/>
                  </a:lnTo>
                  <a:cubicBezTo>
                    <a:pt x="578" y="257"/>
                    <a:pt x="571" y="250"/>
                    <a:pt x="564" y="239"/>
                  </a:cubicBezTo>
                  <a:cubicBezTo>
                    <a:pt x="520" y="172"/>
                    <a:pt x="457" y="124"/>
                    <a:pt x="430" y="124"/>
                  </a:cubicBezTo>
                  <a:cubicBezTo>
                    <a:pt x="429" y="124"/>
                    <a:pt x="429" y="124"/>
                    <a:pt x="428" y="124"/>
                  </a:cubicBezTo>
                  <a:cubicBezTo>
                    <a:pt x="417" y="124"/>
                    <a:pt x="407" y="145"/>
                    <a:pt x="407" y="148"/>
                  </a:cubicBezTo>
                  <a:cubicBezTo>
                    <a:pt x="400" y="159"/>
                    <a:pt x="396" y="169"/>
                    <a:pt x="389" y="180"/>
                  </a:cubicBezTo>
                  <a:lnTo>
                    <a:pt x="386" y="187"/>
                  </a:lnTo>
                  <a:cubicBezTo>
                    <a:pt x="382" y="194"/>
                    <a:pt x="375" y="197"/>
                    <a:pt x="372" y="204"/>
                  </a:cubicBezTo>
                  <a:lnTo>
                    <a:pt x="365" y="211"/>
                  </a:lnTo>
                  <a:lnTo>
                    <a:pt x="354" y="222"/>
                  </a:lnTo>
                  <a:lnTo>
                    <a:pt x="347" y="229"/>
                  </a:lnTo>
                  <a:lnTo>
                    <a:pt x="333" y="239"/>
                  </a:lnTo>
                  <a:lnTo>
                    <a:pt x="323" y="246"/>
                  </a:lnTo>
                  <a:lnTo>
                    <a:pt x="316" y="253"/>
                  </a:lnTo>
                  <a:lnTo>
                    <a:pt x="302" y="257"/>
                  </a:lnTo>
                  <a:lnTo>
                    <a:pt x="298" y="257"/>
                  </a:lnTo>
                  <a:cubicBezTo>
                    <a:pt x="288" y="260"/>
                    <a:pt x="274" y="264"/>
                    <a:pt x="260" y="267"/>
                  </a:cubicBezTo>
                  <a:lnTo>
                    <a:pt x="242" y="267"/>
                  </a:lnTo>
                  <a:cubicBezTo>
                    <a:pt x="232" y="267"/>
                    <a:pt x="218" y="264"/>
                    <a:pt x="207" y="260"/>
                  </a:cubicBezTo>
                  <a:lnTo>
                    <a:pt x="204" y="274"/>
                  </a:lnTo>
                  <a:lnTo>
                    <a:pt x="200" y="285"/>
                  </a:lnTo>
                  <a:lnTo>
                    <a:pt x="200" y="295"/>
                  </a:lnTo>
                  <a:lnTo>
                    <a:pt x="197" y="313"/>
                  </a:lnTo>
                  <a:lnTo>
                    <a:pt x="197" y="320"/>
                  </a:lnTo>
                  <a:lnTo>
                    <a:pt x="193" y="337"/>
                  </a:lnTo>
                  <a:lnTo>
                    <a:pt x="193" y="344"/>
                  </a:lnTo>
                  <a:cubicBezTo>
                    <a:pt x="193" y="355"/>
                    <a:pt x="193" y="362"/>
                    <a:pt x="190" y="372"/>
                  </a:cubicBezTo>
                  <a:cubicBezTo>
                    <a:pt x="190" y="379"/>
                    <a:pt x="186" y="390"/>
                    <a:pt x="186" y="397"/>
                  </a:cubicBezTo>
                  <a:lnTo>
                    <a:pt x="186" y="404"/>
                  </a:lnTo>
                  <a:lnTo>
                    <a:pt x="186" y="421"/>
                  </a:lnTo>
                  <a:lnTo>
                    <a:pt x="186" y="428"/>
                  </a:lnTo>
                  <a:lnTo>
                    <a:pt x="186" y="446"/>
                  </a:lnTo>
                  <a:lnTo>
                    <a:pt x="186" y="453"/>
                  </a:lnTo>
                  <a:lnTo>
                    <a:pt x="186" y="470"/>
                  </a:lnTo>
                  <a:lnTo>
                    <a:pt x="186" y="474"/>
                  </a:lnTo>
                  <a:lnTo>
                    <a:pt x="186" y="495"/>
                  </a:lnTo>
                  <a:lnTo>
                    <a:pt x="186" y="498"/>
                  </a:lnTo>
                  <a:lnTo>
                    <a:pt x="186" y="509"/>
                  </a:lnTo>
                  <a:lnTo>
                    <a:pt x="186" y="516"/>
                  </a:lnTo>
                  <a:lnTo>
                    <a:pt x="186" y="523"/>
                  </a:lnTo>
                  <a:lnTo>
                    <a:pt x="186" y="530"/>
                  </a:lnTo>
                  <a:cubicBezTo>
                    <a:pt x="186" y="530"/>
                    <a:pt x="190" y="533"/>
                    <a:pt x="190" y="537"/>
                  </a:cubicBezTo>
                  <a:cubicBezTo>
                    <a:pt x="193" y="540"/>
                    <a:pt x="193" y="544"/>
                    <a:pt x="197" y="544"/>
                  </a:cubicBezTo>
                  <a:cubicBezTo>
                    <a:pt x="312" y="610"/>
                    <a:pt x="368" y="747"/>
                    <a:pt x="326" y="873"/>
                  </a:cubicBezTo>
                  <a:cubicBezTo>
                    <a:pt x="340" y="901"/>
                    <a:pt x="354" y="929"/>
                    <a:pt x="372" y="954"/>
                  </a:cubicBezTo>
                  <a:cubicBezTo>
                    <a:pt x="424" y="1041"/>
                    <a:pt x="494" y="1157"/>
                    <a:pt x="407" y="1244"/>
                  </a:cubicBezTo>
                  <a:cubicBezTo>
                    <a:pt x="374" y="1277"/>
                    <a:pt x="338" y="1288"/>
                    <a:pt x="305" y="1288"/>
                  </a:cubicBezTo>
                  <a:cubicBezTo>
                    <a:pt x="268" y="1288"/>
                    <a:pt x="233" y="1274"/>
                    <a:pt x="207" y="1265"/>
                  </a:cubicBezTo>
                  <a:cubicBezTo>
                    <a:pt x="197" y="1262"/>
                    <a:pt x="183" y="1255"/>
                    <a:pt x="169" y="1251"/>
                  </a:cubicBezTo>
                  <a:cubicBezTo>
                    <a:pt x="169" y="1255"/>
                    <a:pt x="165" y="1258"/>
                    <a:pt x="165" y="1262"/>
                  </a:cubicBezTo>
                  <a:cubicBezTo>
                    <a:pt x="151" y="1290"/>
                    <a:pt x="165" y="1318"/>
                    <a:pt x="193" y="1374"/>
                  </a:cubicBezTo>
                  <a:cubicBezTo>
                    <a:pt x="221" y="1433"/>
                    <a:pt x="270" y="1517"/>
                    <a:pt x="207" y="1601"/>
                  </a:cubicBezTo>
                  <a:cubicBezTo>
                    <a:pt x="186" y="1629"/>
                    <a:pt x="162" y="1654"/>
                    <a:pt x="134" y="1678"/>
                  </a:cubicBezTo>
                  <a:cubicBezTo>
                    <a:pt x="109" y="1696"/>
                    <a:pt x="88" y="1720"/>
                    <a:pt x="71" y="1752"/>
                  </a:cubicBezTo>
                  <a:cubicBezTo>
                    <a:pt x="64" y="1776"/>
                    <a:pt x="57" y="1804"/>
                    <a:pt x="60" y="1829"/>
                  </a:cubicBezTo>
                  <a:lnTo>
                    <a:pt x="60" y="1853"/>
                  </a:lnTo>
                  <a:cubicBezTo>
                    <a:pt x="85" y="2042"/>
                    <a:pt x="74" y="2165"/>
                    <a:pt x="25" y="2249"/>
                  </a:cubicBezTo>
                  <a:cubicBezTo>
                    <a:pt x="18" y="2259"/>
                    <a:pt x="8" y="2270"/>
                    <a:pt x="1" y="2280"/>
                  </a:cubicBezTo>
                  <a:lnTo>
                    <a:pt x="15" y="2287"/>
                  </a:lnTo>
                  <a:cubicBezTo>
                    <a:pt x="50" y="2305"/>
                    <a:pt x="99" y="2333"/>
                    <a:pt x="151" y="2364"/>
                  </a:cubicBezTo>
                  <a:cubicBezTo>
                    <a:pt x="183" y="2385"/>
                    <a:pt x="214" y="2403"/>
                    <a:pt x="249" y="2424"/>
                  </a:cubicBezTo>
                  <a:cubicBezTo>
                    <a:pt x="421" y="2525"/>
                    <a:pt x="631" y="2648"/>
                    <a:pt x="606" y="2840"/>
                  </a:cubicBezTo>
                  <a:cubicBezTo>
                    <a:pt x="596" y="2914"/>
                    <a:pt x="575" y="2984"/>
                    <a:pt x="543" y="3047"/>
                  </a:cubicBezTo>
                  <a:lnTo>
                    <a:pt x="533" y="3072"/>
                  </a:lnTo>
                  <a:lnTo>
                    <a:pt x="529" y="3082"/>
                  </a:lnTo>
                  <a:lnTo>
                    <a:pt x="522" y="3096"/>
                  </a:lnTo>
                  <a:lnTo>
                    <a:pt x="519" y="3107"/>
                  </a:lnTo>
                  <a:lnTo>
                    <a:pt x="512" y="3124"/>
                  </a:lnTo>
                  <a:lnTo>
                    <a:pt x="505" y="3138"/>
                  </a:lnTo>
                  <a:lnTo>
                    <a:pt x="498" y="3159"/>
                  </a:lnTo>
                  <a:lnTo>
                    <a:pt x="494" y="3170"/>
                  </a:lnTo>
                  <a:cubicBezTo>
                    <a:pt x="491" y="3180"/>
                    <a:pt x="487" y="3191"/>
                    <a:pt x="484" y="3205"/>
                  </a:cubicBezTo>
                  <a:lnTo>
                    <a:pt x="480" y="3219"/>
                  </a:lnTo>
                  <a:lnTo>
                    <a:pt x="470" y="3243"/>
                  </a:lnTo>
                  <a:lnTo>
                    <a:pt x="466" y="3261"/>
                  </a:lnTo>
                  <a:lnTo>
                    <a:pt x="463" y="3275"/>
                  </a:lnTo>
                  <a:cubicBezTo>
                    <a:pt x="627" y="3261"/>
                    <a:pt x="851" y="3198"/>
                    <a:pt x="1103" y="3131"/>
                  </a:cubicBezTo>
                  <a:cubicBezTo>
                    <a:pt x="1366" y="3061"/>
                    <a:pt x="1660" y="2981"/>
                    <a:pt x="1982" y="2925"/>
                  </a:cubicBezTo>
                  <a:cubicBezTo>
                    <a:pt x="2116" y="2901"/>
                    <a:pt x="2251" y="2890"/>
                    <a:pt x="2386" y="2890"/>
                  </a:cubicBezTo>
                  <a:cubicBezTo>
                    <a:pt x="2594" y="2890"/>
                    <a:pt x="2803" y="2917"/>
                    <a:pt x="3004" y="2970"/>
                  </a:cubicBezTo>
                  <a:lnTo>
                    <a:pt x="3008" y="2949"/>
                  </a:lnTo>
                  <a:lnTo>
                    <a:pt x="3011" y="2939"/>
                  </a:lnTo>
                  <a:cubicBezTo>
                    <a:pt x="3011" y="2928"/>
                    <a:pt x="3015" y="2914"/>
                    <a:pt x="3015" y="2907"/>
                  </a:cubicBezTo>
                  <a:lnTo>
                    <a:pt x="3015" y="2900"/>
                  </a:lnTo>
                  <a:lnTo>
                    <a:pt x="3015" y="2879"/>
                  </a:lnTo>
                  <a:lnTo>
                    <a:pt x="3015" y="2872"/>
                  </a:lnTo>
                  <a:lnTo>
                    <a:pt x="3015" y="2858"/>
                  </a:lnTo>
                  <a:lnTo>
                    <a:pt x="3015" y="2851"/>
                  </a:lnTo>
                  <a:lnTo>
                    <a:pt x="3015" y="2840"/>
                  </a:lnTo>
                  <a:lnTo>
                    <a:pt x="3015" y="2837"/>
                  </a:lnTo>
                  <a:cubicBezTo>
                    <a:pt x="3015" y="2833"/>
                    <a:pt x="3015" y="2833"/>
                    <a:pt x="3015" y="2830"/>
                  </a:cubicBezTo>
                  <a:lnTo>
                    <a:pt x="3015" y="2826"/>
                  </a:lnTo>
                  <a:cubicBezTo>
                    <a:pt x="3015" y="2826"/>
                    <a:pt x="3015" y="2823"/>
                    <a:pt x="3015" y="2823"/>
                  </a:cubicBezTo>
                  <a:cubicBezTo>
                    <a:pt x="2994" y="2795"/>
                    <a:pt x="2976" y="2763"/>
                    <a:pt x="2962" y="2735"/>
                  </a:cubicBezTo>
                  <a:lnTo>
                    <a:pt x="2941" y="2697"/>
                  </a:lnTo>
                  <a:cubicBezTo>
                    <a:pt x="2885" y="2574"/>
                    <a:pt x="2836" y="2452"/>
                    <a:pt x="2798" y="2322"/>
                  </a:cubicBezTo>
                  <a:cubicBezTo>
                    <a:pt x="2791" y="2301"/>
                    <a:pt x="2784" y="2280"/>
                    <a:pt x="2780" y="2259"/>
                  </a:cubicBezTo>
                  <a:cubicBezTo>
                    <a:pt x="2777" y="2238"/>
                    <a:pt x="2773" y="2217"/>
                    <a:pt x="2770" y="2196"/>
                  </a:cubicBezTo>
                  <a:cubicBezTo>
                    <a:pt x="2770" y="2186"/>
                    <a:pt x="2770" y="2179"/>
                    <a:pt x="2770" y="2168"/>
                  </a:cubicBezTo>
                  <a:cubicBezTo>
                    <a:pt x="2791" y="2095"/>
                    <a:pt x="2819" y="2025"/>
                    <a:pt x="2857" y="1962"/>
                  </a:cubicBezTo>
                  <a:cubicBezTo>
                    <a:pt x="2910" y="1860"/>
                    <a:pt x="2983" y="1717"/>
                    <a:pt x="2976" y="1650"/>
                  </a:cubicBezTo>
                  <a:cubicBezTo>
                    <a:pt x="2969" y="1542"/>
                    <a:pt x="3043" y="1461"/>
                    <a:pt x="3102" y="1398"/>
                  </a:cubicBezTo>
                  <a:cubicBezTo>
                    <a:pt x="3141" y="1353"/>
                    <a:pt x="3183" y="1311"/>
                    <a:pt x="3183" y="1279"/>
                  </a:cubicBezTo>
                  <a:lnTo>
                    <a:pt x="3183" y="1258"/>
                  </a:lnTo>
                  <a:lnTo>
                    <a:pt x="3183" y="1248"/>
                  </a:lnTo>
                  <a:lnTo>
                    <a:pt x="3183" y="1230"/>
                  </a:lnTo>
                  <a:lnTo>
                    <a:pt x="3183" y="1216"/>
                  </a:lnTo>
                  <a:lnTo>
                    <a:pt x="3183" y="1195"/>
                  </a:lnTo>
                  <a:lnTo>
                    <a:pt x="3183" y="1178"/>
                  </a:lnTo>
                  <a:lnTo>
                    <a:pt x="3179" y="1153"/>
                  </a:lnTo>
                  <a:lnTo>
                    <a:pt x="3179" y="1132"/>
                  </a:lnTo>
                  <a:cubicBezTo>
                    <a:pt x="3179" y="1125"/>
                    <a:pt x="3179" y="1118"/>
                    <a:pt x="3176" y="1108"/>
                  </a:cubicBezTo>
                  <a:lnTo>
                    <a:pt x="3172" y="1087"/>
                  </a:lnTo>
                  <a:lnTo>
                    <a:pt x="3169" y="1059"/>
                  </a:lnTo>
                  <a:lnTo>
                    <a:pt x="3162" y="1034"/>
                  </a:lnTo>
                  <a:lnTo>
                    <a:pt x="3158" y="1006"/>
                  </a:lnTo>
                  <a:lnTo>
                    <a:pt x="3155" y="978"/>
                  </a:lnTo>
                  <a:lnTo>
                    <a:pt x="3148" y="947"/>
                  </a:lnTo>
                  <a:lnTo>
                    <a:pt x="3141" y="922"/>
                  </a:lnTo>
                  <a:lnTo>
                    <a:pt x="3137" y="891"/>
                  </a:lnTo>
                  <a:lnTo>
                    <a:pt x="3130" y="863"/>
                  </a:lnTo>
                  <a:lnTo>
                    <a:pt x="3123" y="828"/>
                  </a:lnTo>
                  <a:lnTo>
                    <a:pt x="3116" y="799"/>
                  </a:lnTo>
                  <a:lnTo>
                    <a:pt x="3109" y="768"/>
                  </a:lnTo>
                  <a:lnTo>
                    <a:pt x="3102" y="740"/>
                  </a:lnTo>
                  <a:lnTo>
                    <a:pt x="3092" y="705"/>
                  </a:lnTo>
                  <a:lnTo>
                    <a:pt x="3085" y="677"/>
                  </a:lnTo>
                  <a:lnTo>
                    <a:pt x="3074" y="645"/>
                  </a:lnTo>
                  <a:lnTo>
                    <a:pt x="3067" y="617"/>
                  </a:lnTo>
                  <a:lnTo>
                    <a:pt x="3057" y="586"/>
                  </a:lnTo>
                  <a:lnTo>
                    <a:pt x="3046" y="558"/>
                  </a:lnTo>
                  <a:lnTo>
                    <a:pt x="3036" y="526"/>
                  </a:lnTo>
                  <a:lnTo>
                    <a:pt x="3025" y="502"/>
                  </a:lnTo>
                  <a:lnTo>
                    <a:pt x="3022" y="491"/>
                  </a:lnTo>
                  <a:cubicBezTo>
                    <a:pt x="3004" y="491"/>
                    <a:pt x="2990" y="488"/>
                    <a:pt x="2976" y="484"/>
                  </a:cubicBezTo>
                  <a:lnTo>
                    <a:pt x="2969" y="481"/>
                  </a:lnTo>
                  <a:cubicBezTo>
                    <a:pt x="2966" y="477"/>
                    <a:pt x="2959" y="474"/>
                    <a:pt x="2952" y="470"/>
                  </a:cubicBezTo>
                  <a:lnTo>
                    <a:pt x="2938" y="460"/>
                  </a:lnTo>
                  <a:lnTo>
                    <a:pt x="2927" y="453"/>
                  </a:lnTo>
                  <a:cubicBezTo>
                    <a:pt x="2917" y="446"/>
                    <a:pt x="2910" y="439"/>
                    <a:pt x="2903" y="432"/>
                  </a:cubicBezTo>
                  <a:lnTo>
                    <a:pt x="2899" y="428"/>
                  </a:lnTo>
                  <a:cubicBezTo>
                    <a:pt x="2855" y="400"/>
                    <a:pt x="2803" y="386"/>
                    <a:pt x="2749" y="386"/>
                  </a:cubicBezTo>
                  <a:cubicBezTo>
                    <a:pt x="2743" y="386"/>
                    <a:pt x="2737" y="386"/>
                    <a:pt x="2731" y="386"/>
                  </a:cubicBezTo>
                  <a:lnTo>
                    <a:pt x="2696" y="386"/>
                  </a:lnTo>
                  <a:cubicBezTo>
                    <a:pt x="2546" y="390"/>
                    <a:pt x="2409" y="439"/>
                    <a:pt x="2346" y="505"/>
                  </a:cubicBezTo>
                  <a:cubicBezTo>
                    <a:pt x="2339" y="516"/>
                    <a:pt x="2329" y="526"/>
                    <a:pt x="2318" y="533"/>
                  </a:cubicBezTo>
                  <a:lnTo>
                    <a:pt x="2315" y="537"/>
                  </a:lnTo>
                  <a:cubicBezTo>
                    <a:pt x="2304" y="544"/>
                    <a:pt x="2294" y="551"/>
                    <a:pt x="2280" y="554"/>
                  </a:cubicBezTo>
                  <a:lnTo>
                    <a:pt x="2276" y="554"/>
                  </a:lnTo>
                  <a:cubicBezTo>
                    <a:pt x="2266" y="561"/>
                    <a:pt x="2252" y="565"/>
                    <a:pt x="2241" y="568"/>
                  </a:cubicBezTo>
                  <a:lnTo>
                    <a:pt x="2238" y="568"/>
                  </a:lnTo>
                  <a:cubicBezTo>
                    <a:pt x="2224" y="568"/>
                    <a:pt x="2210" y="572"/>
                    <a:pt x="2196" y="572"/>
                  </a:cubicBezTo>
                  <a:lnTo>
                    <a:pt x="2175" y="572"/>
                  </a:lnTo>
                  <a:cubicBezTo>
                    <a:pt x="1989" y="554"/>
                    <a:pt x="1793" y="327"/>
                    <a:pt x="1758" y="267"/>
                  </a:cubicBezTo>
                  <a:cubicBezTo>
                    <a:pt x="1755" y="260"/>
                    <a:pt x="1751" y="257"/>
                    <a:pt x="1744" y="250"/>
                  </a:cubicBezTo>
                  <a:cubicBezTo>
                    <a:pt x="1692" y="187"/>
                    <a:pt x="1622" y="141"/>
                    <a:pt x="1541" y="124"/>
                  </a:cubicBezTo>
                  <a:cubicBezTo>
                    <a:pt x="1531" y="122"/>
                    <a:pt x="1522" y="121"/>
                    <a:pt x="1512" y="121"/>
                  </a:cubicBezTo>
                  <a:cubicBezTo>
                    <a:pt x="1484" y="121"/>
                    <a:pt x="1456" y="129"/>
                    <a:pt x="1433" y="145"/>
                  </a:cubicBezTo>
                  <a:cubicBezTo>
                    <a:pt x="1373" y="187"/>
                    <a:pt x="1307" y="225"/>
                    <a:pt x="1250" y="225"/>
                  </a:cubicBezTo>
                  <a:cubicBezTo>
                    <a:pt x="1229" y="225"/>
                    <a:pt x="1208" y="218"/>
                    <a:pt x="1194" y="208"/>
                  </a:cubicBezTo>
                  <a:cubicBezTo>
                    <a:pt x="1121" y="166"/>
                    <a:pt x="1131" y="57"/>
                    <a:pt x="1135" y="19"/>
                  </a:cubicBezTo>
                  <a:cubicBezTo>
                    <a:pt x="1138" y="15"/>
                    <a:pt x="1138" y="12"/>
                    <a:pt x="1135" y="8"/>
                  </a:cubicBezTo>
                  <a:cubicBezTo>
                    <a:pt x="1126" y="3"/>
                    <a:pt x="1116" y="0"/>
                    <a:pt x="11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 name="Google Shape;1513;p56"/>
            <p:cNvSpPr/>
            <p:nvPr/>
          </p:nvSpPr>
          <p:spPr>
            <a:xfrm>
              <a:off x="2025044" y="1961747"/>
              <a:ext cx="29585" cy="45417"/>
            </a:xfrm>
            <a:custGeom>
              <a:avLst/>
              <a:gdLst/>
              <a:ahLst/>
              <a:cxnLst/>
              <a:rect l="l" t="t" r="r" b="b"/>
              <a:pathLst>
                <a:path w="2179" h="3345" extrusionOk="0">
                  <a:moveTo>
                    <a:pt x="563" y="0"/>
                  </a:moveTo>
                  <a:cubicBezTo>
                    <a:pt x="454" y="0"/>
                    <a:pt x="343" y="8"/>
                    <a:pt x="235" y="22"/>
                  </a:cubicBezTo>
                  <a:cubicBezTo>
                    <a:pt x="225" y="26"/>
                    <a:pt x="214" y="29"/>
                    <a:pt x="200" y="33"/>
                  </a:cubicBezTo>
                  <a:cubicBezTo>
                    <a:pt x="190" y="78"/>
                    <a:pt x="239" y="232"/>
                    <a:pt x="260" y="306"/>
                  </a:cubicBezTo>
                  <a:cubicBezTo>
                    <a:pt x="298" y="425"/>
                    <a:pt x="319" y="498"/>
                    <a:pt x="312" y="551"/>
                  </a:cubicBezTo>
                  <a:cubicBezTo>
                    <a:pt x="309" y="561"/>
                    <a:pt x="305" y="575"/>
                    <a:pt x="302" y="586"/>
                  </a:cubicBezTo>
                  <a:lnTo>
                    <a:pt x="302" y="593"/>
                  </a:lnTo>
                  <a:cubicBezTo>
                    <a:pt x="298" y="600"/>
                    <a:pt x="295" y="610"/>
                    <a:pt x="291" y="617"/>
                  </a:cubicBezTo>
                  <a:lnTo>
                    <a:pt x="291" y="621"/>
                  </a:lnTo>
                  <a:cubicBezTo>
                    <a:pt x="284" y="642"/>
                    <a:pt x="270" y="656"/>
                    <a:pt x="256" y="670"/>
                  </a:cubicBezTo>
                  <a:lnTo>
                    <a:pt x="260" y="684"/>
                  </a:lnTo>
                  <a:cubicBezTo>
                    <a:pt x="267" y="698"/>
                    <a:pt x="274" y="715"/>
                    <a:pt x="277" y="733"/>
                  </a:cubicBezTo>
                  <a:lnTo>
                    <a:pt x="284" y="754"/>
                  </a:lnTo>
                  <a:cubicBezTo>
                    <a:pt x="291" y="768"/>
                    <a:pt x="295" y="782"/>
                    <a:pt x="298" y="792"/>
                  </a:cubicBezTo>
                  <a:lnTo>
                    <a:pt x="305" y="820"/>
                  </a:lnTo>
                  <a:cubicBezTo>
                    <a:pt x="312" y="831"/>
                    <a:pt x="316" y="845"/>
                    <a:pt x="319" y="859"/>
                  </a:cubicBezTo>
                  <a:lnTo>
                    <a:pt x="326" y="883"/>
                  </a:lnTo>
                  <a:cubicBezTo>
                    <a:pt x="330" y="897"/>
                    <a:pt x="333" y="911"/>
                    <a:pt x="337" y="922"/>
                  </a:cubicBezTo>
                  <a:lnTo>
                    <a:pt x="344" y="950"/>
                  </a:lnTo>
                  <a:cubicBezTo>
                    <a:pt x="347" y="960"/>
                    <a:pt x="347" y="974"/>
                    <a:pt x="351" y="988"/>
                  </a:cubicBezTo>
                  <a:lnTo>
                    <a:pt x="358" y="1013"/>
                  </a:lnTo>
                  <a:lnTo>
                    <a:pt x="365" y="1052"/>
                  </a:lnTo>
                  <a:lnTo>
                    <a:pt x="372" y="1076"/>
                  </a:lnTo>
                  <a:lnTo>
                    <a:pt x="379" y="1115"/>
                  </a:lnTo>
                  <a:lnTo>
                    <a:pt x="386" y="1139"/>
                  </a:lnTo>
                  <a:lnTo>
                    <a:pt x="389" y="1174"/>
                  </a:lnTo>
                  <a:lnTo>
                    <a:pt x="396" y="1199"/>
                  </a:lnTo>
                  <a:lnTo>
                    <a:pt x="400" y="1230"/>
                  </a:lnTo>
                  <a:lnTo>
                    <a:pt x="403" y="1255"/>
                  </a:lnTo>
                  <a:lnTo>
                    <a:pt x="407" y="1286"/>
                  </a:lnTo>
                  <a:lnTo>
                    <a:pt x="410" y="1307"/>
                  </a:lnTo>
                  <a:cubicBezTo>
                    <a:pt x="410" y="1318"/>
                    <a:pt x="414" y="1328"/>
                    <a:pt x="414" y="1335"/>
                  </a:cubicBezTo>
                  <a:lnTo>
                    <a:pt x="417" y="1356"/>
                  </a:lnTo>
                  <a:cubicBezTo>
                    <a:pt x="417" y="1363"/>
                    <a:pt x="417" y="1374"/>
                    <a:pt x="421" y="1381"/>
                  </a:cubicBezTo>
                  <a:cubicBezTo>
                    <a:pt x="424" y="1388"/>
                    <a:pt x="421" y="1391"/>
                    <a:pt x="421" y="1398"/>
                  </a:cubicBezTo>
                  <a:lnTo>
                    <a:pt x="421" y="1419"/>
                  </a:lnTo>
                  <a:lnTo>
                    <a:pt x="421" y="1433"/>
                  </a:lnTo>
                  <a:lnTo>
                    <a:pt x="421" y="1454"/>
                  </a:lnTo>
                  <a:lnTo>
                    <a:pt x="421" y="1465"/>
                  </a:lnTo>
                  <a:lnTo>
                    <a:pt x="421" y="1489"/>
                  </a:lnTo>
                  <a:cubicBezTo>
                    <a:pt x="421" y="1570"/>
                    <a:pt x="361" y="1633"/>
                    <a:pt x="305" y="1692"/>
                  </a:cubicBezTo>
                  <a:cubicBezTo>
                    <a:pt x="256" y="1748"/>
                    <a:pt x="211" y="1797"/>
                    <a:pt x="214" y="1846"/>
                  </a:cubicBezTo>
                  <a:cubicBezTo>
                    <a:pt x="221" y="1951"/>
                    <a:pt x="148" y="2098"/>
                    <a:pt x="81" y="2228"/>
                  </a:cubicBezTo>
                  <a:cubicBezTo>
                    <a:pt x="53" y="2280"/>
                    <a:pt x="29" y="2336"/>
                    <a:pt x="8" y="2392"/>
                  </a:cubicBezTo>
                  <a:cubicBezTo>
                    <a:pt x="1" y="2462"/>
                    <a:pt x="155" y="2854"/>
                    <a:pt x="228" y="2952"/>
                  </a:cubicBezTo>
                  <a:cubicBezTo>
                    <a:pt x="232" y="2959"/>
                    <a:pt x="239" y="2966"/>
                    <a:pt x="242" y="2973"/>
                  </a:cubicBezTo>
                  <a:cubicBezTo>
                    <a:pt x="242" y="2977"/>
                    <a:pt x="242" y="2980"/>
                    <a:pt x="246" y="2984"/>
                  </a:cubicBezTo>
                  <a:cubicBezTo>
                    <a:pt x="246" y="2987"/>
                    <a:pt x="249" y="2994"/>
                    <a:pt x="253" y="3001"/>
                  </a:cubicBezTo>
                  <a:cubicBezTo>
                    <a:pt x="253" y="3005"/>
                    <a:pt x="253" y="3008"/>
                    <a:pt x="253" y="3012"/>
                  </a:cubicBezTo>
                  <a:cubicBezTo>
                    <a:pt x="256" y="3015"/>
                    <a:pt x="256" y="3026"/>
                    <a:pt x="256" y="3033"/>
                  </a:cubicBezTo>
                  <a:cubicBezTo>
                    <a:pt x="260" y="3040"/>
                    <a:pt x="256" y="3040"/>
                    <a:pt x="256" y="3047"/>
                  </a:cubicBezTo>
                  <a:lnTo>
                    <a:pt x="256" y="3068"/>
                  </a:lnTo>
                  <a:lnTo>
                    <a:pt x="256" y="3082"/>
                  </a:lnTo>
                  <a:lnTo>
                    <a:pt x="256" y="3107"/>
                  </a:lnTo>
                  <a:lnTo>
                    <a:pt x="256" y="3124"/>
                  </a:lnTo>
                  <a:cubicBezTo>
                    <a:pt x="256" y="3128"/>
                    <a:pt x="256" y="3145"/>
                    <a:pt x="253" y="3159"/>
                  </a:cubicBezTo>
                  <a:lnTo>
                    <a:pt x="253" y="3166"/>
                  </a:lnTo>
                  <a:cubicBezTo>
                    <a:pt x="249" y="3184"/>
                    <a:pt x="249" y="3198"/>
                    <a:pt x="246" y="3215"/>
                  </a:cubicBezTo>
                  <a:cubicBezTo>
                    <a:pt x="365" y="3254"/>
                    <a:pt x="456" y="3292"/>
                    <a:pt x="519" y="3317"/>
                  </a:cubicBezTo>
                  <a:cubicBezTo>
                    <a:pt x="551" y="3331"/>
                    <a:pt x="582" y="3341"/>
                    <a:pt x="593" y="3345"/>
                  </a:cubicBezTo>
                  <a:cubicBezTo>
                    <a:pt x="680" y="3345"/>
                    <a:pt x="1219" y="3114"/>
                    <a:pt x="1608" y="2921"/>
                  </a:cubicBezTo>
                  <a:cubicBezTo>
                    <a:pt x="1720" y="2865"/>
                    <a:pt x="1839" y="2819"/>
                    <a:pt x="1951" y="2774"/>
                  </a:cubicBezTo>
                  <a:cubicBezTo>
                    <a:pt x="2035" y="2742"/>
                    <a:pt x="2112" y="2714"/>
                    <a:pt x="2178" y="2683"/>
                  </a:cubicBezTo>
                  <a:lnTo>
                    <a:pt x="2178" y="2676"/>
                  </a:lnTo>
                  <a:lnTo>
                    <a:pt x="2168" y="2658"/>
                  </a:lnTo>
                  <a:lnTo>
                    <a:pt x="2164" y="2644"/>
                  </a:lnTo>
                  <a:lnTo>
                    <a:pt x="2154" y="2627"/>
                  </a:lnTo>
                  <a:lnTo>
                    <a:pt x="2147" y="2609"/>
                  </a:lnTo>
                  <a:lnTo>
                    <a:pt x="2136" y="2585"/>
                  </a:lnTo>
                  <a:lnTo>
                    <a:pt x="2126" y="2557"/>
                  </a:lnTo>
                  <a:lnTo>
                    <a:pt x="2119" y="2543"/>
                  </a:lnTo>
                  <a:lnTo>
                    <a:pt x="2108" y="2518"/>
                  </a:lnTo>
                  <a:lnTo>
                    <a:pt x="2101" y="2501"/>
                  </a:lnTo>
                  <a:lnTo>
                    <a:pt x="2091" y="2476"/>
                  </a:lnTo>
                  <a:lnTo>
                    <a:pt x="2084" y="2455"/>
                  </a:lnTo>
                  <a:lnTo>
                    <a:pt x="2077" y="2431"/>
                  </a:lnTo>
                  <a:lnTo>
                    <a:pt x="2070" y="2413"/>
                  </a:lnTo>
                  <a:lnTo>
                    <a:pt x="2059" y="2382"/>
                  </a:lnTo>
                  <a:lnTo>
                    <a:pt x="2056" y="2368"/>
                  </a:lnTo>
                  <a:cubicBezTo>
                    <a:pt x="2049" y="2354"/>
                    <a:pt x="2045" y="2340"/>
                    <a:pt x="2042" y="2326"/>
                  </a:cubicBezTo>
                  <a:lnTo>
                    <a:pt x="2038" y="2312"/>
                  </a:lnTo>
                  <a:cubicBezTo>
                    <a:pt x="2035" y="2301"/>
                    <a:pt x="2031" y="2291"/>
                    <a:pt x="2031" y="2277"/>
                  </a:cubicBezTo>
                  <a:lnTo>
                    <a:pt x="2024" y="2263"/>
                  </a:lnTo>
                  <a:cubicBezTo>
                    <a:pt x="2024" y="2252"/>
                    <a:pt x="2021" y="2242"/>
                    <a:pt x="2021" y="2231"/>
                  </a:cubicBezTo>
                  <a:lnTo>
                    <a:pt x="2017" y="2214"/>
                  </a:lnTo>
                  <a:cubicBezTo>
                    <a:pt x="2017" y="2207"/>
                    <a:pt x="2014" y="2196"/>
                    <a:pt x="2010" y="2186"/>
                  </a:cubicBezTo>
                  <a:cubicBezTo>
                    <a:pt x="2010" y="2179"/>
                    <a:pt x="2010" y="2175"/>
                    <a:pt x="2007" y="2168"/>
                  </a:cubicBezTo>
                  <a:cubicBezTo>
                    <a:pt x="2007" y="2165"/>
                    <a:pt x="2007" y="2151"/>
                    <a:pt x="2007" y="2140"/>
                  </a:cubicBezTo>
                  <a:cubicBezTo>
                    <a:pt x="2003" y="2130"/>
                    <a:pt x="2007" y="2130"/>
                    <a:pt x="2007" y="2126"/>
                  </a:cubicBezTo>
                  <a:lnTo>
                    <a:pt x="2007" y="2081"/>
                  </a:lnTo>
                  <a:cubicBezTo>
                    <a:pt x="2003" y="1832"/>
                    <a:pt x="1954" y="1587"/>
                    <a:pt x="1863" y="1353"/>
                  </a:cubicBezTo>
                  <a:cubicBezTo>
                    <a:pt x="1832" y="1248"/>
                    <a:pt x="1814" y="1132"/>
                    <a:pt x="1821" y="1020"/>
                  </a:cubicBezTo>
                  <a:cubicBezTo>
                    <a:pt x="1821" y="957"/>
                    <a:pt x="1825" y="894"/>
                    <a:pt x="1828" y="831"/>
                  </a:cubicBezTo>
                  <a:cubicBezTo>
                    <a:pt x="1832" y="768"/>
                    <a:pt x="1835" y="708"/>
                    <a:pt x="1839" y="656"/>
                  </a:cubicBezTo>
                  <a:cubicBezTo>
                    <a:pt x="1842" y="621"/>
                    <a:pt x="1846" y="589"/>
                    <a:pt x="1849" y="561"/>
                  </a:cubicBezTo>
                  <a:cubicBezTo>
                    <a:pt x="1856" y="425"/>
                    <a:pt x="1825" y="337"/>
                    <a:pt x="1748" y="295"/>
                  </a:cubicBezTo>
                  <a:lnTo>
                    <a:pt x="1741" y="292"/>
                  </a:lnTo>
                  <a:lnTo>
                    <a:pt x="1737" y="292"/>
                  </a:lnTo>
                  <a:lnTo>
                    <a:pt x="1734" y="288"/>
                  </a:lnTo>
                  <a:lnTo>
                    <a:pt x="1730" y="285"/>
                  </a:lnTo>
                  <a:lnTo>
                    <a:pt x="1727" y="281"/>
                  </a:lnTo>
                  <a:lnTo>
                    <a:pt x="1723" y="278"/>
                  </a:lnTo>
                  <a:lnTo>
                    <a:pt x="1716" y="271"/>
                  </a:lnTo>
                  <a:lnTo>
                    <a:pt x="1716" y="267"/>
                  </a:lnTo>
                  <a:lnTo>
                    <a:pt x="1709" y="260"/>
                  </a:lnTo>
                  <a:lnTo>
                    <a:pt x="1702" y="246"/>
                  </a:lnTo>
                  <a:lnTo>
                    <a:pt x="1702" y="243"/>
                  </a:lnTo>
                  <a:lnTo>
                    <a:pt x="1695" y="232"/>
                  </a:lnTo>
                  <a:lnTo>
                    <a:pt x="1692" y="229"/>
                  </a:lnTo>
                  <a:lnTo>
                    <a:pt x="1688" y="215"/>
                  </a:lnTo>
                  <a:lnTo>
                    <a:pt x="1685" y="208"/>
                  </a:lnTo>
                  <a:lnTo>
                    <a:pt x="1678" y="194"/>
                  </a:lnTo>
                  <a:lnTo>
                    <a:pt x="1674" y="187"/>
                  </a:lnTo>
                  <a:lnTo>
                    <a:pt x="1667" y="166"/>
                  </a:lnTo>
                  <a:lnTo>
                    <a:pt x="1667" y="162"/>
                  </a:lnTo>
                  <a:cubicBezTo>
                    <a:pt x="1667" y="152"/>
                    <a:pt x="1664" y="141"/>
                    <a:pt x="1660" y="131"/>
                  </a:cubicBezTo>
                  <a:lnTo>
                    <a:pt x="1660" y="127"/>
                  </a:lnTo>
                  <a:cubicBezTo>
                    <a:pt x="1657" y="117"/>
                    <a:pt x="1657" y="110"/>
                    <a:pt x="1653" y="99"/>
                  </a:cubicBezTo>
                  <a:lnTo>
                    <a:pt x="1650" y="89"/>
                  </a:lnTo>
                  <a:lnTo>
                    <a:pt x="1643" y="61"/>
                  </a:lnTo>
                  <a:lnTo>
                    <a:pt x="1639" y="47"/>
                  </a:lnTo>
                  <a:lnTo>
                    <a:pt x="1639" y="36"/>
                  </a:lnTo>
                  <a:cubicBezTo>
                    <a:pt x="1625" y="57"/>
                    <a:pt x="1608" y="75"/>
                    <a:pt x="1587" y="89"/>
                  </a:cubicBezTo>
                  <a:cubicBezTo>
                    <a:pt x="1583" y="92"/>
                    <a:pt x="1580" y="96"/>
                    <a:pt x="1573" y="99"/>
                  </a:cubicBezTo>
                  <a:cubicBezTo>
                    <a:pt x="1569" y="99"/>
                    <a:pt x="1566" y="103"/>
                    <a:pt x="1562" y="103"/>
                  </a:cubicBezTo>
                  <a:cubicBezTo>
                    <a:pt x="1556" y="104"/>
                    <a:pt x="1549" y="105"/>
                    <a:pt x="1543" y="105"/>
                  </a:cubicBezTo>
                  <a:cubicBezTo>
                    <a:pt x="1519" y="105"/>
                    <a:pt x="1498" y="95"/>
                    <a:pt x="1482" y="78"/>
                  </a:cubicBezTo>
                  <a:cubicBezTo>
                    <a:pt x="1482" y="75"/>
                    <a:pt x="1478" y="71"/>
                    <a:pt x="1475" y="68"/>
                  </a:cubicBezTo>
                  <a:cubicBezTo>
                    <a:pt x="1440" y="54"/>
                    <a:pt x="1405" y="47"/>
                    <a:pt x="1370" y="43"/>
                  </a:cubicBezTo>
                  <a:cubicBezTo>
                    <a:pt x="1125" y="15"/>
                    <a:pt x="876" y="1"/>
                    <a:pt x="628" y="1"/>
                  </a:cubicBezTo>
                  <a:cubicBezTo>
                    <a:pt x="606" y="1"/>
                    <a:pt x="584" y="0"/>
                    <a:pt x="5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 name="Google Shape;1514;p56"/>
            <p:cNvSpPr/>
            <p:nvPr/>
          </p:nvSpPr>
          <p:spPr>
            <a:xfrm>
              <a:off x="2053761" y="1996316"/>
              <a:ext cx="109" cy="244"/>
            </a:xfrm>
            <a:custGeom>
              <a:avLst/>
              <a:gdLst/>
              <a:ahLst/>
              <a:cxnLst/>
              <a:rect l="l" t="t" r="r" b="b"/>
              <a:pathLst>
                <a:path w="8" h="18" extrusionOk="0">
                  <a:moveTo>
                    <a:pt x="0" y="0"/>
                  </a:moveTo>
                  <a:lnTo>
                    <a:pt x="7" y="18"/>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 name="Google Shape;1515;p56"/>
            <p:cNvSpPr/>
            <p:nvPr/>
          </p:nvSpPr>
          <p:spPr>
            <a:xfrm>
              <a:off x="2053516" y="1995786"/>
              <a:ext cx="109" cy="258"/>
            </a:xfrm>
            <a:custGeom>
              <a:avLst/>
              <a:gdLst/>
              <a:ahLst/>
              <a:cxnLst/>
              <a:rect l="l" t="t" r="r" b="b"/>
              <a:pathLst>
                <a:path w="8" h="19" extrusionOk="0">
                  <a:moveTo>
                    <a:pt x="1" y="1"/>
                  </a:moveTo>
                  <a:lnTo>
                    <a:pt x="8" y="18"/>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 name="Google Shape;1516;p56"/>
            <p:cNvSpPr/>
            <p:nvPr/>
          </p:nvSpPr>
          <p:spPr>
            <a:xfrm>
              <a:off x="2052905" y="1993980"/>
              <a:ext cx="54" cy="204"/>
            </a:xfrm>
            <a:custGeom>
              <a:avLst/>
              <a:gdLst/>
              <a:ahLst/>
              <a:cxnLst/>
              <a:rect l="l" t="t" r="r" b="b"/>
              <a:pathLst>
                <a:path w="4" h="15" extrusionOk="0">
                  <a:moveTo>
                    <a:pt x="0" y="1"/>
                  </a:moveTo>
                  <a:lnTo>
                    <a:pt x="4" y="15"/>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 name="Google Shape;1517;p56"/>
            <p:cNvSpPr/>
            <p:nvPr/>
          </p:nvSpPr>
          <p:spPr>
            <a:xfrm>
              <a:off x="2053326" y="1995175"/>
              <a:ext cx="68" cy="244"/>
            </a:xfrm>
            <a:custGeom>
              <a:avLst/>
              <a:gdLst/>
              <a:ahLst/>
              <a:cxnLst/>
              <a:rect l="l" t="t" r="r" b="b"/>
              <a:pathLst>
                <a:path w="5" h="18" extrusionOk="0">
                  <a:moveTo>
                    <a:pt x="1" y="0"/>
                  </a:moveTo>
                  <a:lnTo>
                    <a:pt x="4" y="18"/>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 name="Google Shape;1518;p56"/>
            <p:cNvSpPr/>
            <p:nvPr/>
          </p:nvSpPr>
          <p:spPr>
            <a:xfrm>
              <a:off x="2053095" y="1994605"/>
              <a:ext cx="109" cy="244"/>
            </a:xfrm>
            <a:custGeom>
              <a:avLst/>
              <a:gdLst/>
              <a:ahLst/>
              <a:cxnLst/>
              <a:rect l="l" t="t" r="r" b="b"/>
              <a:pathLst>
                <a:path w="8" h="18" extrusionOk="0">
                  <a:moveTo>
                    <a:pt x="0" y="0"/>
                  </a:moveTo>
                  <a:lnTo>
                    <a:pt x="7" y="18"/>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 name="Google Shape;1519;p56"/>
            <p:cNvSpPr/>
            <p:nvPr/>
          </p:nvSpPr>
          <p:spPr>
            <a:xfrm>
              <a:off x="2054277" y="1997497"/>
              <a:ext cx="109" cy="258"/>
            </a:xfrm>
            <a:custGeom>
              <a:avLst/>
              <a:gdLst/>
              <a:ahLst/>
              <a:cxnLst/>
              <a:rect l="l" t="t" r="r" b="b"/>
              <a:pathLst>
                <a:path w="8" h="19" extrusionOk="0">
                  <a:moveTo>
                    <a:pt x="1" y="1"/>
                  </a:moveTo>
                  <a:lnTo>
                    <a:pt x="8" y="18"/>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 name="Google Shape;1520;p56"/>
            <p:cNvSpPr/>
            <p:nvPr/>
          </p:nvSpPr>
          <p:spPr>
            <a:xfrm>
              <a:off x="2053992" y="1996927"/>
              <a:ext cx="163" cy="299"/>
            </a:xfrm>
            <a:custGeom>
              <a:avLst/>
              <a:gdLst/>
              <a:ahLst/>
              <a:cxnLst/>
              <a:rect l="l" t="t" r="r" b="b"/>
              <a:pathLst>
                <a:path w="12" h="22" extrusionOk="0">
                  <a:moveTo>
                    <a:pt x="1" y="1"/>
                  </a:moveTo>
                  <a:lnTo>
                    <a:pt x="11" y="22"/>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 name="Google Shape;1521;p56"/>
            <p:cNvSpPr/>
            <p:nvPr/>
          </p:nvSpPr>
          <p:spPr>
            <a:xfrm>
              <a:off x="2054467" y="1997931"/>
              <a:ext cx="109" cy="204"/>
            </a:xfrm>
            <a:custGeom>
              <a:avLst/>
              <a:gdLst/>
              <a:ahLst/>
              <a:cxnLst/>
              <a:rect l="l" t="t" r="r" b="b"/>
              <a:pathLst>
                <a:path w="8" h="15" extrusionOk="0">
                  <a:moveTo>
                    <a:pt x="1" y="0"/>
                  </a:moveTo>
                  <a:lnTo>
                    <a:pt x="8" y="14"/>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 name="Google Shape;1522;p56"/>
            <p:cNvSpPr/>
            <p:nvPr/>
          </p:nvSpPr>
          <p:spPr>
            <a:xfrm>
              <a:off x="2048004" y="1965087"/>
              <a:ext cx="14" cy="54"/>
            </a:xfrm>
            <a:custGeom>
              <a:avLst/>
              <a:gdLst/>
              <a:ahLst/>
              <a:cxnLst/>
              <a:rect l="l" t="t" r="r" b="b"/>
              <a:pathLst>
                <a:path w="1" h="4" extrusionOk="0">
                  <a:moveTo>
                    <a:pt x="1" y="0"/>
                  </a:moveTo>
                  <a:lnTo>
                    <a:pt x="1" y="4"/>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 name="Google Shape;1523;p56"/>
            <p:cNvSpPr/>
            <p:nvPr/>
          </p:nvSpPr>
          <p:spPr>
            <a:xfrm>
              <a:off x="2047909" y="1964897"/>
              <a:ext cx="14" cy="54"/>
            </a:xfrm>
            <a:custGeom>
              <a:avLst/>
              <a:gdLst/>
              <a:ahLst/>
              <a:cxnLst/>
              <a:rect l="l" t="t" r="r" b="b"/>
              <a:pathLst>
                <a:path w="1" h="4" extrusionOk="0">
                  <a:moveTo>
                    <a:pt x="1" y="0"/>
                  </a:moveTo>
                  <a:lnTo>
                    <a:pt x="1" y="4"/>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 name="Google Shape;1524;p56"/>
            <p:cNvSpPr/>
            <p:nvPr/>
          </p:nvSpPr>
          <p:spPr>
            <a:xfrm>
              <a:off x="2048343" y="1965563"/>
              <a:ext cx="54" cy="54"/>
            </a:xfrm>
            <a:custGeom>
              <a:avLst/>
              <a:gdLst/>
              <a:ahLst/>
              <a:cxnLst/>
              <a:rect l="l" t="t" r="r" b="b"/>
              <a:pathLst>
                <a:path w="4" h="4" extrusionOk="0">
                  <a:moveTo>
                    <a:pt x="4" y="4"/>
                  </a:move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 name="Google Shape;1525;p56"/>
            <p:cNvSpPr/>
            <p:nvPr/>
          </p:nvSpPr>
          <p:spPr>
            <a:xfrm>
              <a:off x="2049620" y="1975691"/>
              <a:ext cx="679" cy="4521"/>
            </a:xfrm>
            <a:custGeom>
              <a:avLst/>
              <a:gdLst/>
              <a:ahLst/>
              <a:cxnLst/>
              <a:rect l="l" t="t" r="r" b="b"/>
              <a:pathLst>
                <a:path w="50" h="333" extrusionOk="0">
                  <a:moveTo>
                    <a:pt x="50" y="333"/>
                  </a:moveTo>
                  <a:lnTo>
                    <a:pt x="50" y="333"/>
                  </a:lnTo>
                  <a:cubicBezTo>
                    <a:pt x="15" y="224"/>
                    <a:pt x="1" y="112"/>
                    <a:pt x="4" y="0"/>
                  </a:cubicBezTo>
                  <a:cubicBezTo>
                    <a:pt x="1" y="112"/>
                    <a:pt x="15" y="224"/>
                    <a:pt x="50" y="33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 name="Google Shape;1526;p56"/>
            <p:cNvSpPr/>
            <p:nvPr/>
          </p:nvSpPr>
          <p:spPr>
            <a:xfrm>
              <a:off x="2052376" y="1991849"/>
              <a:ext cx="68" cy="244"/>
            </a:xfrm>
            <a:custGeom>
              <a:avLst/>
              <a:gdLst/>
              <a:ahLst/>
              <a:cxnLst/>
              <a:rect l="l" t="t" r="r" b="b"/>
              <a:pathLst>
                <a:path w="5" h="18" extrusionOk="0">
                  <a:moveTo>
                    <a:pt x="1" y="0"/>
                  </a:moveTo>
                  <a:lnTo>
                    <a:pt x="4" y="18"/>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 name="Google Shape;1527;p56"/>
            <p:cNvSpPr/>
            <p:nvPr/>
          </p:nvSpPr>
          <p:spPr>
            <a:xfrm>
              <a:off x="2047393" y="1963472"/>
              <a:ext cx="14" cy="109"/>
            </a:xfrm>
            <a:custGeom>
              <a:avLst/>
              <a:gdLst/>
              <a:ahLst/>
              <a:cxnLst/>
              <a:rect l="l" t="t" r="r" b="b"/>
              <a:pathLst>
                <a:path w="1" h="8" extrusionOk="0">
                  <a:moveTo>
                    <a:pt x="0" y="0"/>
                  </a:moveTo>
                  <a:lnTo>
                    <a:pt x="0" y="7"/>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 name="Google Shape;1528;p56"/>
            <p:cNvSpPr/>
            <p:nvPr/>
          </p:nvSpPr>
          <p:spPr>
            <a:xfrm>
              <a:off x="2047773" y="1964612"/>
              <a:ext cx="54" cy="109"/>
            </a:xfrm>
            <a:custGeom>
              <a:avLst/>
              <a:gdLst/>
              <a:ahLst/>
              <a:cxnLst/>
              <a:rect l="l" t="t" r="r" b="b"/>
              <a:pathLst>
                <a:path w="4" h="8" extrusionOk="0">
                  <a:moveTo>
                    <a:pt x="0" y="0"/>
                  </a:moveTo>
                  <a:lnTo>
                    <a:pt x="4" y="7"/>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 name="Google Shape;1529;p56"/>
            <p:cNvSpPr/>
            <p:nvPr/>
          </p:nvSpPr>
          <p:spPr>
            <a:xfrm>
              <a:off x="2047529" y="1963947"/>
              <a:ext cx="14" cy="109"/>
            </a:xfrm>
            <a:custGeom>
              <a:avLst/>
              <a:gdLst/>
              <a:ahLst/>
              <a:cxnLst/>
              <a:rect l="l" t="t" r="r" b="b"/>
              <a:pathLst>
                <a:path w="1" h="8" extrusionOk="0">
                  <a:moveTo>
                    <a:pt x="1" y="0"/>
                  </a:moveTo>
                  <a:lnTo>
                    <a:pt x="1" y="7"/>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 name="Google Shape;1530;p56"/>
            <p:cNvSpPr/>
            <p:nvPr/>
          </p:nvSpPr>
          <p:spPr>
            <a:xfrm>
              <a:off x="2047678" y="1964273"/>
              <a:ext cx="14" cy="109"/>
            </a:xfrm>
            <a:custGeom>
              <a:avLst/>
              <a:gdLst/>
              <a:ahLst/>
              <a:cxnLst/>
              <a:rect l="l" t="t" r="r" b="b"/>
              <a:pathLst>
                <a:path w="1" h="8" extrusionOk="0">
                  <a:moveTo>
                    <a:pt x="0" y="1"/>
                  </a:moveTo>
                  <a:lnTo>
                    <a:pt x="0" y="8"/>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 name="Google Shape;1531;p56"/>
            <p:cNvSpPr/>
            <p:nvPr/>
          </p:nvSpPr>
          <p:spPr>
            <a:xfrm>
              <a:off x="2052281" y="1991224"/>
              <a:ext cx="68" cy="258"/>
            </a:xfrm>
            <a:custGeom>
              <a:avLst/>
              <a:gdLst/>
              <a:ahLst/>
              <a:cxnLst/>
              <a:rect l="l" t="t" r="r" b="b"/>
              <a:pathLst>
                <a:path w="5" h="19" extrusionOk="0">
                  <a:moveTo>
                    <a:pt x="1" y="1"/>
                  </a:moveTo>
                  <a:cubicBezTo>
                    <a:pt x="1" y="8"/>
                    <a:pt x="1" y="15"/>
                    <a:pt x="4" y="18"/>
                  </a:cubicBezTo>
                  <a:cubicBezTo>
                    <a:pt x="1" y="15"/>
                    <a:pt x="1" y="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 name="Google Shape;1532;p56"/>
            <p:cNvSpPr/>
            <p:nvPr/>
          </p:nvSpPr>
          <p:spPr>
            <a:xfrm>
              <a:off x="2048153" y="1965318"/>
              <a:ext cx="14" cy="14"/>
            </a:xfrm>
            <a:custGeom>
              <a:avLst/>
              <a:gdLst/>
              <a:ahLst/>
              <a:cxnLst/>
              <a:rect l="l" t="t" r="r" b="b"/>
              <a:pathLst>
                <a:path w="1" h="1" extrusionOk="0">
                  <a:moveTo>
                    <a:pt x="0" y="1"/>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 name="Google Shape;1533;p56"/>
            <p:cNvSpPr/>
            <p:nvPr/>
          </p:nvSpPr>
          <p:spPr>
            <a:xfrm>
              <a:off x="2048438" y="1965658"/>
              <a:ext cx="54" cy="54"/>
            </a:xfrm>
            <a:custGeom>
              <a:avLst/>
              <a:gdLst/>
              <a:ahLst/>
              <a:cxnLst/>
              <a:rect l="l" t="t" r="r" b="b"/>
              <a:pathLst>
                <a:path w="4" h="4" extrusionOk="0">
                  <a:moveTo>
                    <a:pt x="0" y="0"/>
                  </a:moveTo>
                  <a:lnTo>
                    <a:pt x="4" y="4"/>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 name="Google Shape;1534;p56"/>
            <p:cNvSpPr/>
            <p:nvPr/>
          </p:nvSpPr>
          <p:spPr>
            <a:xfrm>
              <a:off x="2047298" y="1962942"/>
              <a:ext cx="14" cy="163"/>
            </a:xfrm>
            <a:custGeom>
              <a:avLst/>
              <a:gdLst/>
              <a:ahLst/>
              <a:cxnLst/>
              <a:rect l="l" t="t" r="r" b="b"/>
              <a:pathLst>
                <a:path w="1" h="12" extrusionOk="0">
                  <a:moveTo>
                    <a:pt x="0" y="1"/>
                  </a:moveTo>
                  <a:lnTo>
                    <a:pt x="0" y="1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 name="Google Shape;1535;p56"/>
            <p:cNvSpPr/>
            <p:nvPr/>
          </p:nvSpPr>
          <p:spPr>
            <a:xfrm>
              <a:off x="2052661" y="1993179"/>
              <a:ext cx="68" cy="204"/>
            </a:xfrm>
            <a:custGeom>
              <a:avLst/>
              <a:gdLst/>
              <a:ahLst/>
              <a:cxnLst/>
              <a:rect l="l" t="t" r="r" b="b"/>
              <a:pathLst>
                <a:path w="5" h="15" extrusionOk="0">
                  <a:moveTo>
                    <a:pt x="1" y="0"/>
                  </a:moveTo>
                  <a:lnTo>
                    <a:pt x="4" y="14"/>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 name="Google Shape;1536;p56"/>
            <p:cNvSpPr/>
            <p:nvPr/>
          </p:nvSpPr>
          <p:spPr>
            <a:xfrm>
              <a:off x="2048574" y="1965753"/>
              <a:ext cx="14" cy="14"/>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 name="Google Shape;1537;p56"/>
            <p:cNvSpPr/>
            <p:nvPr/>
          </p:nvSpPr>
          <p:spPr>
            <a:xfrm>
              <a:off x="2052525" y="1992514"/>
              <a:ext cx="54" cy="204"/>
            </a:xfrm>
            <a:custGeom>
              <a:avLst/>
              <a:gdLst/>
              <a:ahLst/>
              <a:cxnLst/>
              <a:rect l="l" t="t" r="r" b="b"/>
              <a:pathLst>
                <a:path w="4" h="15" extrusionOk="0">
                  <a:moveTo>
                    <a:pt x="0" y="0"/>
                  </a:moveTo>
                  <a:lnTo>
                    <a:pt x="4" y="14"/>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 name="Google Shape;1538;p56"/>
            <p:cNvSpPr/>
            <p:nvPr/>
          </p:nvSpPr>
          <p:spPr>
            <a:xfrm>
              <a:off x="2047149" y="1962426"/>
              <a:ext cx="68" cy="204"/>
            </a:xfrm>
            <a:custGeom>
              <a:avLst/>
              <a:gdLst/>
              <a:ahLst/>
              <a:cxnLst/>
              <a:rect l="l" t="t" r="r" b="b"/>
              <a:pathLst>
                <a:path w="5" h="15" extrusionOk="0">
                  <a:moveTo>
                    <a:pt x="1" y="0"/>
                  </a:moveTo>
                  <a:lnTo>
                    <a:pt x="4" y="14"/>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 name="Google Shape;1539;p56"/>
            <p:cNvSpPr/>
            <p:nvPr/>
          </p:nvSpPr>
          <p:spPr>
            <a:xfrm>
              <a:off x="2052186" y="1990654"/>
              <a:ext cx="68" cy="204"/>
            </a:xfrm>
            <a:custGeom>
              <a:avLst/>
              <a:gdLst/>
              <a:ahLst/>
              <a:cxnLst/>
              <a:rect l="l" t="t" r="r" b="b"/>
              <a:pathLst>
                <a:path w="5" h="15" extrusionOk="0">
                  <a:moveTo>
                    <a:pt x="1" y="1"/>
                  </a:moveTo>
                  <a:lnTo>
                    <a:pt x="1" y="15"/>
                  </a:lnTo>
                  <a:cubicBezTo>
                    <a:pt x="4" y="8"/>
                    <a:pt x="1" y="4"/>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 name="Google Shape;1540;p56"/>
            <p:cNvSpPr/>
            <p:nvPr/>
          </p:nvSpPr>
          <p:spPr>
            <a:xfrm>
              <a:off x="2048248" y="1965468"/>
              <a:ext cx="54" cy="54"/>
            </a:xfrm>
            <a:custGeom>
              <a:avLst/>
              <a:gdLst/>
              <a:ahLst/>
              <a:cxnLst/>
              <a:rect l="l" t="t" r="r" b="b"/>
              <a:pathLst>
                <a:path w="4" h="4" extrusionOk="0">
                  <a:moveTo>
                    <a:pt x="0" y="0"/>
                  </a:moveTo>
                  <a:lnTo>
                    <a:pt x="4" y="4"/>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 name="Google Shape;1541;p56"/>
            <p:cNvSpPr/>
            <p:nvPr/>
          </p:nvSpPr>
          <p:spPr>
            <a:xfrm>
              <a:off x="2030082" y="1976927"/>
              <a:ext cx="68" cy="339"/>
            </a:xfrm>
            <a:custGeom>
              <a:avLst/>
              <a:gdLst/>
              <a:ahLst/>
              <a:cxnLst/>
              <a:rect l="l" t="t" r="r" b="b"/>
              <a:pathLst>
                <a:path w="5" h="25" extrusionOk="0">
                  <a:moveTo>
                    <a:pt x="4" y="25"/>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 name="Google Shape;1542;p56"/>
            <p:cNvSpPr/>
            <p:nvPr/>
          </p:nvSpPr>
          <p:spPr>
            <a:xfrm>
              <a:off x="2028520" y="2004014"/>
              <a:ext cx="14" cy="204"/>
            </a:xfrm>
            <a:custGeom>
              <a:avLst/>
              <a:gdLst/>
              <a:ahLst/>
              <a:cxnLst/>
              <a:rect l="l" t="t" r="r" b="b"/>
              <a:pathLst>
                <a:path w="1" h="15" extrusionOk="0">
                  <a:moveTo>
                    <a:pt x="0" y="15"/>
                  </a:moveTo>
                  <a:lnTo>
                    <a:pt x="0" y="1"/>
                  </a:lnTo>
                  <a:cubicBezTo>
                    <a:pt x="0" y="8"/>
                    <a:pt x="0" y="11"/>
                    <a:pt x="0" y="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 name="Google Shape;1543;p56"/>
            <p:cNvSpPr/>
            <p:nvPr/>
          </p:nvSpPr>
          <p:spPr>
            <a:xfrm>
              <a:off x="2029756" y="1975203"/>
              <a:ext cx="109" cy="394"/>
            </a:xfrm>
            <a:custGeom>
              <a:avLst/>
              <a:gdLst/>
              <a:ahLst/>
              <a:cxnLst/>
              <a:rect l="l" t="t" r="r" b="b"/>
              <a:pathLst>
                <a:path w="8" h="29" extrusionOk="0">
                  <a:moveTo>
                    <a:pt x="7" y="29"/>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 name="Google Shape;1544;p56"/>
            <p:cNvSpPr/>
            <p:nvPr/>
          </p:nvSpPr>
          <p:spPr>
            <a:xfrm>
              <a:off x="2028520" y="2002969"/>
              <a:ext cx="14" cy="204"/>
            </a:xfrm>
            <a:custGeom>
              <a:avLst/>
              <a:gdLst/>
              <a:ahLst/>
              <a:cxnLst/>
              <a:rect l="l" t="t" r="r" b="b"/>
              <a:pathLst>
                <a:path w="1" h="15" extrusionOk="0">
                  <a:moveTo>
                    <a:pt x="0" y="14"/>
                  </a:moveTo>
                  <a:lnTo>
                    <a:pt x="0" y="0"/>
                  </a:lnTo>
                  <a:cubicBezTo>
                    <a:pt x="0" y="4"/>
                    <a:pt x="0" y="11"/>
                    <a:pt x="0" y="1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 name="Google Shape;1545;p56"/>
            <p:cNvSpPr/>
            <p:nvPr/>
          </p:nvSpPr>
          <p:spPr>
            <a:xfrm>
              <a:off x="2028561" y="2003444"/>
              <a:ext cx="14" cy="204"/>
            </a:xfrm>
            <a:custGeom>
              <a:avLst/>
              <a:gdLst/>
              <a:ahLst/>
              <a:cxnLst/>
              <a:rect l="l" t="t" r="r" b="b"/>
              <a:pathLst>
                <a:path w="1" h="15" extrusionOk="0">
                  <a:moveTo>
                    <a:pt x="1" y="0"/>
                  </a:moveTo>
                  <a:lnTo>
                    <a:pt x="1" y="14"/>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 name="Google Shape;1546;p56"/>
            <p:cNvSpPr/>
            <p:nvPr/>
          </p:nvSpPr>
          <p:spPr>
            <a:xfrm>
              <a:off x="2028262" y="2002195"/>
              <a:ext cx="81" cy="122"/>
            </a:xfrm>
            <a:custGeom>
              <a:avLst/>
              <a:gdLst/>
              <a:ahLst/>
              <a:cxnLst/>
              <a:rect l="l" t="t" r="r" b="b"/>
              <a:pathLst>
                <a:path w="6" h="9" extrusionOk="0">
                  <a:moveTo>
                    <a:pt x="1" y="1"/>
                  </a:moveTo>
                  <a:cubicBezTo>
                    <a:pt x="1" y="1"/>
                    <a:pt x="5" y="6"/>
                    <a:pt x="5" y="8"/>
                  </a:cubicBezTo>
                  <a:cubicBezTo>
                    <a:pt x="5" y="5"/>
                    <a:pt x="5" y="1"/>
                    <a:pt x="2" y="1"/>
                  </a:cubicBez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 name="Google Shape;1547;p56"/>
            <p:cNvSpPr/>
            <p:nvPr/>
          </p:nvSpPr>
          <p:spPr>
            <a:xfrm>
              <a:off x="2028425" y="2002534"/>
              <a:ext cx="54" cy="204"/>
            </a:xfrm>
            <a:custGeom>
              <a:avLst/>
              <a:gdLst/>
              <a:ahLst/>
              <a:cxnLst/>
              <a:rect l="l" t="t" r="r" b="b"/>
              <a:pathLst>
                <a:path w="4" h="15" extrusionOk="0">
                  <a:moveTo>
                    <a:pt x="0" y="1"/>
                  </a:moveTo>
                  <a:cubicBezTo>
                    <a:pt x="0" y="4"/>
                    <a:pt x="4" y="11"/>
                    <a:pt x="4" y="15"/>
                  </a:cubicBezTo>
                  <a:cubicBezTo>
                    <a:pt x="4" y="11"/>
                    <a:pt x="4" y="8"/>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 name="Google Shape;1548;p56"/>
            <p:cNvSpPr/>
            <p:nvPr/>
          </p:nvSpPr>
          <p:spPr>
            <a:xfrm>
              <a:off x="2030231" y="1977728"/>
              <a:ext cx="54" cy="353"/>
            </a:xfrm>
            <a:custGeom>
              <a:avLst/>
              <a:gdLst/>
              <a:ahLst/>
              <a:cxnLst/>
              <a:rect l="l" t="t" r="r" b="b"/>
              <a:pathLst>
                <a:path w="4" h="26" extrusionOk="0">
                  <a:moveTo>
                    <a:pt x="4" y="25"/>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 name="Google Shape;1549;p56"/>
            <p:cNvSpPr/>
            <p:nvPr/>
          </p:nvSpPr>
          <p:spPr>
            <a:xfrm>
              <a:off x="2030747" y="1981530"/>
              <a:ext cx="14" cy="163"/>
            </a:xfrm>
            <a:custGeom>
              <a:avLst/>
              <a:gdLst/>
              <a:ahLst/>
              <a:cxnLst/>
              <a:rect l="l" t="t" r="r" b="b"/>
              <a:pathLst>
                <a:path w="1" h="12" extrusionOk="0">
                  <a:moveTo>
                    <a:pt x="1" y="11"/>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 name="Google Shape;1550;p56"/>
            <p:cNvSpPr/>
            <p:nvPr/>
          </p:nvSpPr>
          <p:spPr>
            <a:xfrm>
              <a:off x="2030652" y="1980539"/>
              <a:ext cx="14" cy="244"/>
            </a:xfrm>
            <a:custGeom>
              <a:avLst/>
              <a:gdLst/>
              <a:ahLst/>
              <a:cxnLst/>
              <a:rect l="l" t="t" r="r" b="b"/>
              <a:pathLst>
                <a:path w="1" h="18" extrusionOk="0">
                  <a:moveTo>
                    <a:pt x="1" y="18"/>
                  </a:moveTo>
                  <a:lnTo>
                    <a:pt x="1" y="0"/>
                  </a:lnTo>
                  <a:cubicBezTo>
                    <a:pt x="1" y="7"/>
                    <a:pt x="1" y="14"/>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 name="Google Shape;1551;p56"/>
            <p:cNvSpPr/>
            <p:nvPr/>
          </p:nvSpPr>
          <p:spPr>
            <a:xfrm>
              <a:off x="2030557" y="1979914"/>
              <a:ext cx="68" cy="299"/>
            </a:xfrm>
            <a:custGeom>
              <a:avLst/>
              <a:gdLst/>
              <a:ahLst/>
              <a:cxnLst/>
              <a:rect l="l" t="t" r="r" b="b"/>
              <a:pathLst>
                <a:path w="5" h="22" extrusionOk="0">
                  <a:moveTo>
                    <a:pt x="4" y="22"/>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 name="Google Shape;1552;p56"/>
            <p:cNvSpPr/>
            <p:nvPr/>
          </p:nvSpPr>
          <p:spPr>
            <a:xfrm>
              <a:off x="2029281" y="1973397"/>
              <a:ext cx="109" cy="394"/>
            </a:xfrm>
            <a:custGeom>
              <a:avLst/>
              <a:gdLst/>
              <a:ahLst/>
              <a:cxnLst/>
              <a:rect l="l" t="t" r="r" b="b"/>
              <a:pathLst>
                <a:path w="8" h="29" extrusionOk="0">
                  <a:moveTo>
                    <a:pt x="7" y="29"/>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 name="Google Shape;1553;p56"/>
            <p:cNvSpPr/>
            <p:nvPr/>
          </p:nvSpPr>
          <p:spPr>
            <a:xfrm>
              <a:off x="2030367" y="1978488"/>
              <a:ext cx="68" cy="353"/>
            </a:xfrm>
            <a:custGeom>
              <a:avLst/>
              <a:gdLst/>
              <a:ahLst/>
              <a:cxnLst/>
              <a:rect l="l" t="t" r="r" b="b"/>
              <a:pathLst>
                <a:path w="5" h="26" extrusionOk="0">
                  <a:moveTo>
                    <a:pt x="4" y="25"/>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 name="Google Shape;1554;p56"/>
            <p:cNvSpPr/>
            <p:nvPr/>
          </p:nvSpPr>
          <p:spPr>
            <a:xfrm>
              <a:off x="2029511" y="1974306"/>
              <a:ext cx="109" cy="394"/>
            </a:xfrm>
            <a:custGeom>
              <a:avLst/>
              <a:gdLst/>
              <a:ahLst/>
              <a:cxnLst/>
              <a:rect l="l" t="t" r="r" b="b"/>
              <a:pathLst>
                <a:path w="8" h="29" extrusionOk="0">
                  <a:moveTo>
                    <a:pt x="8" y="28"/>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 name="Google Shape;1555;p56"/>
            <p:cNvSpPr/>
            <p:nvPr/>
          </p:nvSpPr>
          <p:spPr>
            <a:xfrm>
              <a:off x="2030706" y="1981109"/>
              <a:ext cx="14" cy="204"/>
            </a:xfrm>
            <a:custGeom>
              <a:avLst/>
              <a:gdLst/>
              <a:ahLst/>
              <a:cxnLst/>
              <a:rect l="l" t="t" r="r" b="b"/>
              <a:pathLst>
                <a:path w="1" h="15" extrusionOk="0">
                  <a:moveTo>
                    <a:pt x="0" y="14"/>
                  </a:moveTo>
                  <a:lnTo>
                    <a:pt x="0" y="0"/>
                  </a:lnTo>
                  <a:cubicBezTo>
                    <a:pt x="0" y="4"/>
                    <a:pt x="0" y="7"/>
                    <a:pt x="0" y="1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 name="Google Shape;1556;p56"/>
            <p:cNvSpPr/>
            <p:nvPr/>
          </p:nvSpPr>
          <p:spPr>
            <a:xfrm>
              <a:off x="2030462" y="1979249"/>
              <a:ext cx="68" cy="299"/>
            </a:xfrm>
            <a:custGeom>
              <a:avLst/>
              <a:gdLst/>
              <a:ahLst/>
              <a:cxnLst/>
              <a:rect l="l" t="t" r="r" b="b"/>
              <a:pathLst>
                <a:path w="5" h="22" extrusionOk="0">
                  <a:moveTo>
                    <a:pt x="4" y="22"/>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 name="Google Shape;1557;p56"/>
            <p:cNvSpPr/>
            <p:nvPr/>
          </p:nvSpPr>
          <p:spPr>
            <a:xfrm>
              <a:off x="2028425" y="2004666"/>
              <a:ext cx="54" cy="177"/>
            </a:xfrm>
            <a:custGeom>
              <a:avLst/>
              <a:gdLst/>
              <a:ahLst/>
              <a:cxnLst/>
              <a:rect l="l" t="t" r="r" b="b"/>
              <a:pathLst>
                <a:path w="4" h="13" extrusionOk="0">
                  <a:moveTo>
                    <a:pt x="1" y="1"/>
                  </a:moveTo>
                  <a:cubicBezTo>
                    <a:pt x="1" y="1"/>
                    <a:pt x="0" y="1"/>
                    <a:pt x="0" y="2"/>
                  </a:cubicBezTo>
                  <a:lnTo>
                    <a:pt x="0" y="12"/>
                  </a:lnTo>
                  <a:cubicBezTo>
                    <a:pt x="3" y="9"/>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 name="Google Shape;1558;p56"/>
            <p:cNvSpPr/>
            <p:nvPr/>
          </p:nvSpPr>
          <p:spPr>
            <a:xfrm>
              <a:off x="2028995" y="1972541"/>
              <a:ext cx="109" cy="394"/>
            </a:xfrm>
            <a:custGeom>
              <a:avLst/>
              <a:gdLst/>
              <a:ahLst/>
              <a:cxnLst/>
              <a:rect l="l" t="t" r="r" b="b"/>
              <a:pathLst>
                <a:path w="8" h="29" extrusionOk="0">
                  <a:moveTo>
                    <a:pt x="7" y="29"/>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 name="Google Shape;1559;p56"/>
            <p:cNvSpPr/>
            <p:nvPr/>
          </p:nvSpPr>
          <p:spPr>
            <a:xfrm>
              <a:off x="2029892" y="1976072"/>
              <a:ext cx="109" cy="339"/>
            </a:xfrm>
            <a:custGeom>
              <a:avLst/>
              <a:gdLst/>
              <a:ahLst/>
              <a:cxnLst/>
              <a:rect l="l" t="t" r="r" b="b"/>
              <a:pathLst>
                <a:path w="8" h="25" extrusionOk="0">
                  <a:moveTo>
                    <a:pt x="8" y="25"/>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 name="Google Shape;1560;p56"/>
            <p:cNvSpPr/>
            <p:nvPr/>
          </p:nvSpPr>
          <p:spPr>
            <a:xfrm>
              <a:off x="2028425" y="1970885"/>
              <a:ext cx="54" cy="204"/>
            </a:xfrm>
            <a:custGeom>
              <a:avLst/>
              <a:gdLst/>
              <a:ahLst/>
              <a:cxnLst/>
              <a:rect l="l" t="t" r="r" b="b"/>
              <a:pathLst>
                <a:path w="4" h="15" extrusionOk="0">
                  <a:moveTo>
                    <a:pt x="4" y="14"/>
                  </a:move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 name="Google Shape;1561;p56"/>
            <p:cNvSpPr/>
            <p:nvPr/>
          </p:nvSpPr>
          <p:spPr>
            <a:xfrm>
              <a:off x="2025044" y="1994320"/>
              <a:ext cx="3055" cy="7563"/>
            </a:xfrm>
            <a:custGeom>
              <a:avLst/>
              <a:gdLst/>
              <a:ahLst/>
              <a:cxnLst/>
              <a:rect l="l" t="t" r="r" b="b"/>
              <a:pathLst>
                <a:path w="225" h="557" extrusionOk="0">
                  <a:moveTo>
                    <a:pt x="225" y="557"/>
                  </a:moveTo>
                  <a:cubicBezTo>
                    <a:pt x="151" y="459"/>
                    <a:pt x="1" y="67"/>
                    <a:pt x="8" y="0"/>
                  </a:cubicBezTo>
                  <a:cubicBezTo>
                    <a:pt x="1" y="67"/>
                    <a:pt x="151" y="459"/>
                    <a:pt x="225" y="55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 name="Google Shape;1562;p56"/>
            <p:cNvSpPr/>
            <p:nvPr/>
          </p:nvSpPr>
          <p:spPr>
            <a:xfrm>
              <a:off x="2028710" y="1971686"/>
              <a:ext cx="109" cy="353"/>
            </a:xfrm>
            <a:custGeom>
              <a:avLst/>
              <a:gdLst/>
              <a:ahLst/>
              <a:cxnLst/>
              <a:rect l="l" t="t" r="r" b="b"/>
              <a:pathLst>
                <a:path w="8" h="26" extrusionOk="0">
                  <a:moveTo>
                    <a:pt x="7" y="25"/>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 name="Google Shape;1563;p56"/>
            <p:cNvSpPr/>
            <p:nvPr/>
          </p:nvSpPr>
          <p:spPr>
            <a:xfrm>
              <a:off x="1936777" y="1949351"/>
              <a:ext cx="53305" cy="39619"/>
            </a:xfrm>
            <a:custGeom>
              <a:avLst/>
              <a:gdLst/>
              <a:ahLst/>
              <a:cxnLst/>
              <a:rect l="l" t="t" r="r" b="b"/>
              <a:pathLst>
                <a:path w="3926" h="2918" extrusionOk="0">
                  <a:moveTo>
                    <a:pt x="750" y="1"/>
                  </a:moveTo>
                  <a:lnTo>
                    <a:pt x="747" y="71"/>
                  </a:lnTo>
                  <a:lnTo>
                    <a:pt x="736" y="67"/>
                  </a:lnTo>
                  <a:cubicBezTo>
                    <a:pt x="736" y="71"/>
                    <a:pt x="732" y="78"/>
                    <a:pt x="732" y="81"/>
                  </a:cubicBezTo>
                  <a:cubicBezTo>
                    <a:pt x="729" y="88"/>
                    <a:pt x="725" y="95"/>
                    <a:pt x="722" y="102"/>
                  </a:cubicBezTo>
                  <a:cubicBezTo>
                    <a:pt x="722" y="109"/>
                    <a:pt x="718" y="116"/>
                    <a:pt x="715" y="120"/>
                  </a:cubicBezTo>
                  <a:cubicBezTo>
                    <a:pt x="711" y="127"/>
                    <a:pt x="708" y="130"/>
                    <a:pt x="704" y="137"/>
                  </a:cubicBezTo>
                  <a:cubicBezTo>
                    <a:pt x="701" y="144"/>
                    <a:pt x="697" y="148"/>
                    <a:pt x="694" y="155"/>
                  </a:cubicBezTo>
                  <a:cubicBezTo>
                    <a:pt x="690" y="158"/>
                    <a:pt x="687" y="165"/>
                    <a:pt x="683" y="169"/>
                  </a:cubicBezTo>
                  <a:cubicBezTo>
                    <a:pt x="680" y="172"/>
                    <a:pt x="676" y="179"/>
                    <a:pt x="669" y="183"/>
                  </a:cubicBezTo>
                  <a:cubicBezTo>
                    <a:pt x="666" y="190"/>
                    <a:pt x="662" y="193"/>
                    <a:pt x="659" y="197"/>
                  </a:cubicBezTo>
                  <a:cubicBezTo>
                    <a:pt x="652" y="200"/>
                    <a:pt x="645" y="207"/>
                    <a:pt x="638" y="211"/>
                  </a:cubicBezTo>
                  <a:lnTo>
                    <a:pt x="627" y="218"/>
                  </a:lnTo>
                  <a:cubicBezTo>
                    <a:pt x="617" y="225"/>
                    <a:pt x="603" y="232"/>
                    <a:pt x="592" y="235"/>
                  </a:cubicBezTo>
                  <a:lnTo>
                    <a:pt x="582" y="239"/>
                  </a:lnTo>
                  <a:cubicBezTo>
                    <a:pt x="592" y="270"/>
                    <a:pt x="610" y="298"/>
                    <a:pt x="627" y="326"/>
                  </a:cubicBezTo>
                  <a:cubicBezTo>
                    <a:pt x="652" y="354"/>
                    <a:pt x="666" y="393"/>
                    <a:pt x="669" y="428"/>
                  </a:cubicBezTo>
                  <a:cubicBezTo>
                    <a:pt x="666" y="480"/>
                    <a:pt x="638" y="522"/>
                    <a:pt x="592" y="547"/>
                  </a:cubicBezTo>
                  <a:cubicBezTo>
                    <a:pt x="554" y="574"/>
                    <a:pt x="509" y="588"/>
                    <a:pt x="463" y="588"/>
                  </a:cubicBezTo>
                  <a:cubicBezTo>
                    <a:pt x="438" y="588"/>
                    <a:pt x="413" y="583"/>
                    <a:pt x="389" y="575"/>
                  </a:cubicBezTo>
                  <a:cubicBezTo>
                    <a:pt x="337" y="575"/>
                    <a:pt x="179" y="697"/>
                    <a:pt x="102" y="757"/>
                  </a:cubicBezTo>
                  <a:cubicBezTo>
                    <a:pt x="71" y="785"/>
                    <a:pt x="39" y="809"/>
                    <a:pt x="11" y="827"/>
                  </a:cubicBezTo>
                  <a:lnTo>
                    <a:pt x="1" y="834"/>
                  </a:lnTo>
                  <a:cubicBezTo>
                    <a:pt x="53" y="890"/>
                    <a:pt x="99" y="956"/>
                    <a:pt x="137" y="1026"/>
                  </a:cubicBezTo>
                  <a:cubicBezTo>
                    <a:pt x="183" y="1121"/>
                    <a:pt x="249" y="1201"/>
                    <a:pt x="333" y="1264"/>
                  </a:cubicBezTo>
                  <a:cubicBezTo>
                    <a:pt x="540" y="1415"/>
                    <a:pt x="771" y="1600"/>
                    <a:pt x="932" y="1884"/>
                  </a:cubicBezTo>
                  <a:lnTo>
                    <a:pt x="957" y="1863"/>
                  </a:lnTo>
                  <a:lnTo>
                    <a:pt x="974" y="1845"/>
                  </a:lnTo>
                  <a:lnTo>
                    <a:pt x="1009" y="1814"/>
                  </a:lnTo>
                  <a:lnTo>
                    <a:pt x="1027" y="1800"/>
                  </a:lnTo>
                  <a:lnTo>
                    <a:pt x="1051" y="1775"/>
                  </a:lnTo>
                  <a:lnTo>
                    <a:pt x="1069" y="1761"/>
                  </a:lnTo>
                  <a:lnTo>
                    <a:pt x="1083" y="1744"/>
                  </a:lnTo>
                  <a:lnTo>
                    <a:pt x="1097" y="1730"/>
                  </a:lnTo>
                  <a:lnTo>
                    <a:pt x="1111" y="1716"/>
                  </a:lnTo>
                  <a:lnTo>
                    <a:pt x="1125" y="1702"/>
                  </a:lnTo>
                  <a:lnTo>
                    <a:pt x="1135" y="1691"/>
                  </a:lnTo>
                  <a:lnTo>
                    <a:pt x="1146" y="1681"/>
                  </a:lnTo>
                  <a:lnTo>
                    <a:pt x="1156" y="1670"/>
                  </a:lnTo>
                  <a:lnTo>
                    <a:pt x="1163" y="1660"/>
                  </a:lnTo>
                  <a:lnTo>
                    <a:pt x="1174" y="1649"/>
                  </a:lnTo>
                  <a:lnTo>
                    <a:pt x="1181" y="1639"/>
                  </a:lnTo>
                  <a:lnTo>
                    <a:pt x="1184" y="1632"/>
                  </a:lnTo>
                  <a:lnTo>
                    <a:pt x="1191" y="1625"/>
                  </a:lnTo>
                  <a:lnTo>
                    <a:pt x="1195" y="1618"/>
                  </a:lnTo>
                  <a:lnTo>
                    <a:pt x="1202" y="1611"/>
                  </a:lnTo>
                  <a:lnTo>
                    <a:pt x="1205" y="1607"/>
                  </a:lnTo>
                  <a:lnTo>
                    <a:pt x="1209" y="1600"/>
                  </a:lnTo>
                  <a:lnTo>
                    <a:pt x="1209" y="1597"/>
                  </a:lnTo>
                  <a:lnTo>
                    <a:pt x="1212" y="1590"/>
                  </a:lnTo>
                  <a:lnTo>
                    <a:pt x="1212" y="1583"/>
                  </a:lnTo>
                  <a:cubicBezTo>
                    <a:pt x="1216" y="1579"/>
                    <a:pt x="1216" y="1576"/>
                    <a:pt x="1216" y="1572"/>
                  </a:cubicBezTo>
                  <a:cubicBezTo>
                    <a:pt x="1216" y="1527"/>
                    <a:pt x="1237" y="1481"/>
                    <a:pt x="1275" y="1453"/>
                  </a:cubicBezTo>
                  <a:cubicBezTo>
                    <a:pt x="1303" y="1432"/>
                    <a:pt x="1335" y="1424"/>
                    <a:pt x="1368" y="1424"/>
                  </a:cubicBezTo>
                  <a:cubicBezTo>
                    <a:pt x="1406" y="1424"/>
                    <a:pt x="1446" y="1434"/>
                    <a:pt x="1489" y="1443"/>
                  </a:cubicBezTo>
                  <a:lnTo>
                    <a:pt x="1548" y="1453"/>
                  </a:lnTo>
                  <a:cubicBezTo>
                    <a:pt x="1557" y="1455"/>
                    <a:pt x="1567" y="1456"/>
                    <a:pt x="1577" y="1456"/>
                  </a:cubicBezTo>
                  <a:cubicBezTo>
                    <a:pt x="1628" y="1456"/>
                    <a:pt x="1690" y="1435"/>
                    <a:pt x="1751" y="1415"/>
                  </a:cubicBezTo>
                  <a:cubicBezTo>
                    <a:pt x="1814" y="1390"/>
                    <a:pt x="1881" y="1373"/>
                    <a:pt x="1947" y="1369"/>
                  </a:cubicBezTo>
                  <a:cubicBezTo>
                    <a:pt x="2119" y="1369"/>
                    <a:pt x="2448" y="1838"/>
                    <a:pt x="2448" y="1982"/>
                  </a:cubicBezTo>
                  <a:lnTo>
                    <a:pt x="2448" y="2021"/>
                  </a:lnTo>
                  <a:lnTo>
                    <a:pt x="2448" y="2035"/>
                  </a:lnTo>
                  <a:lnTo>
                    <a:pt x="2448" y="2059"/>
                  </a:lnTo>
                  <a:lnTo>
                    <a:pt x="2448" y="2077"/>
                  </a:lnTo>
                  <a:lnTo>
                    <a:pt x="2448" y="2094"/>
                  </a:lnTo>
                  <a:cubicBezTo>
                    <a:pt x="2448" y="2101"/>
                    <a:pt x="2448" y="2108"/>
                    <a:pt x="2451" y="2115"/>
                  </a:cubicBezTo>
                  <a:cubicBezTo>
                    <a:pt x="2455" y="2122"/>
                    <a:pt x="2451" y="2126"/>
                    <a:pt x="2455" y="2133"/>
                  </a:cubicBezTo>
                  <a:cubicBezTo>
                    <a:pt x="2458" y="2140"/>
                    <a:pt x="2458" y="2147"/>
                    <a:pt x="2458" y="2154"/>
                  </a:cubicBezTo>
                  <a:cubicBezTo>
                    <a:pt x="2462" y="2161"/>
                    <a:pt x="2458" y="2164"/>
                    <a:pt x="2462" y="2168"/>
                  </a:cubicBezTo>
                  <a:cubicBezTo>
                    <a:pt x="2465" y="2175"/>
                    <a:pt x="2465" y="2182"/>
                    <a:pt x="2469" y="2189"/>
                  </a:cubicBezTo>
                  <a:cubicBezTo>
                    <a:pt x="2472" y="2196"/>
                    <a:pt x="2472" y="2199"/>
                    <a:pt x="2472" y="2206"/>
                  </a:cubicBezTo>
                  <a:cubicBezTo>
                    <a:pt x="2476" y="2210"/>
                    <a:pt x="2479" y="2220"/>
                    <a:pt x="2483" y="2224"/>
                  </a:cubicBezTo>
                  <a:cubicBezTo>
                    <a:pt x="2486" y="2231"/>
                    <a:pt x="2486" y="2234"/>
                    <a:pt x="2486" y="2241"/>
                  </a:cubicBezTo>
                  <a:cubicBezTo>
                    <a:pt x="2490" y="2245"/>
                    <a:pt x="2493" y="2252"/>
                    <a:pt x="2497" y="2259"/>
                  </a:cubicBezTo>
                  <a:cubicBezTo>
                    <a:pt x="2500" y="2266"/>
                    <a:pt x="2504" y="2269"/>
                    <a:pt x="2507" y="2273"/>
                  </a:cubicBezTo>
                  <a:lnTo>
                    <a:pt x="2577" y="2259"/>
                  </a:lnTo>
                  <a:lnTo>
                    <a:pt x="2584" y="2259"/>
                  </a:lnTo>
                  <a:cubicBezTo>
                    <a:pt x="2640" y="2248"/>
                    <a:pt x="2696" y="2238"/>
                    <a:pt x="2742" y="2231"/>
                  </a:cubicBezTo>
                  <a:lnTo>
                    <a:pt x="2745" y="2231"/>
                  </a:lnTo>
                  <a:lnTo>
                    <a:pt x="2784" y="2224"/>
                  </a:lnTo>
                  <a:lnTo>
                    <a:pt x="2791" y="2224"/>
                  </a:lnTo>
                  <a:lnTo>
                    <a:pt x="2823" y="2220"/>
                  </a:lnTo>
                  <a:lnTo>
                    <a:pt x="2830" y="2220"/>
                  </a:lnTo>
                  <a:lnTo>
                    <a:pt x="2854" y="2217"/>
                  </a:lnTo>
                  <a:lnTo>
                    <a:pt x="2879" y="2217"/>
                  </a:lnTo>
                  <a:cubicBezTo>
                    <a:pt x="2910" y="2217"/>
                    <a:pt x="2942" y="2234"/>
                    <a:pt x="2963" y="2259"/>
                  </a:cubicBezTo>
                  <a:cubicBezTo>
                    <a:pt x="3033" y="2343"/>
                    <a:pt x="3120" y="2584"/>
                    <a:pt x="3099" y="2756"/>
                  </a:cubicBezTo>
                  <a:cubicBezTo>
                    <a:pt x="3089" y="2822"/>
                    <a:pt x="3127" y="2885"/>
                    <a:pt x="3187" y="2913"/>
                  </a:cubicBezTo>
                  <a:cubicBezTo>
                    <a:pt x="3196" y="2917"/>
                    <a:pt x="3204" y="2918"/>
                    <a:pt x="3210" y="2918"/>
                  </a:cubicBezTo>
                  <a:cubicBezTo>
                    <a:pt x="3231" y="2918"/>
                    <a:pt x="3240" y="2905"/>
                    <a:pt x="3243" y="2899"/>
                  </a:cubicBezTo>
                  <a:cubicBezTo>
                    <a:pt x="3342" y="2758"/>
                    <a:pt x="3406" y="2670"/>
                    <a:pt x="3479" y="2670"/>
                  </a:cubicBezTo>
                  <a:cubicBezTo>
                    <a:pt x="3485" y="2670"/>
                    <a:pt x="3492" y="2670"/>
                    <a:pt x="3498" y="2672"/>
                  </a:cubicBezTo>
                  <a:cubicBezTo>
                    <a:pt x="3540" y="2679"/>
                    <a:pt x="3568" y="2710"/>
                    <a:pt x="3575" y="2752"/>
                  </a:cubicBezTo>
                  <a:lnTo>
                    <a:pt x="3579" y="2756"/>
                  </a:lnTo>
                  <a:lnTo>
                    <a:pt x="3582" y="2756"/>
                  </a:lnTo>
                  <a:lnTo>
                    <a:pt x="3589" y="2759"/>
                  </a:lnTo>
                  <a:cubicBezTo>
                    <a:pt x="3607" y="2738"/>
                    <a:pt x="3628" y="2717"/>
                    <a:pt x="3649" y="2700"/>
                  </a:cubicBezTo>
                  <a:cubicBezTo>
                    <a:pt x="3670" y="2682"/>
                    <a:pt x="3691" y="2665"/>
                    <a:pt x="3708" y="2644"/>
                  </a:cubicBezTo>
                  <a:cubicBezTo>
                    <a:pt x="3715" y="2630"/>
                    <a:pt x="3708" y="2609"/>
                    <a:pt x="3680" y="2556"/>
                  </a:cubicBezTo>
                  <a:cubicBezTo>
                    <a:pt x="3649" y="2497"/>
                    <a:pt x="3607" y="2416"/>
                    <a:pt x="3652" y="2325"/>
                  </a:cubicBezTo>
                  <a:cubicBezTo>
                    <a:pt x="3685" y="2261"/>
                    <a:pt x="3731" y="2245"/>
                    <a:pt x="3772" y="2245"/>
                  </a:cubicBezTo>
                  <a:cubicBezTo>
                    <a:pt x="3807" y="2245"/>
                    <a:pt x="3838" y="2256"/>
                    <a:pt x="3859" y="2262"/>
                  </a:cubicBezTo>
                  <a:cubicBezTo>
                    <a:pt x="3887" y="2273"/>
                    <a:pt x="3900" y="2277"/>
                    <a:pt x="3908" y="2277"/>
                  </a:cubicBezTo>
                  <a:cubicBezTo>
                    <a:pt x="3913" y="2277"/>
                    <a:pt x="3916" y="2275"/>
                    <a:pt x="3918" y="2273"/>
                  </a:cubicBezTo>
                  <a:cubicBezTo>
                    <a:pt x="3925" y="2262"/>
                    <a:pt x="3880" y="2171"/>
                    <a:pt x="3862" y="2143"/>
                  </a:cubicBezTo>
                  <a:cubicBezTo>
                    <a:pt x="3824" y="2077"/>
                    <a:pt x="3785" y="2017"/>
                    <a:pt x="3806" y="1958"/>
                  </a:cubicBezTo>
                  <a:cubicBezTo>
                    <a:pt x="3827" y="1891"/>
                    <a:pt x="3799" y="1817"/>
                    <a:pt x="3740" y="1782"/>
                  </a:cubicBezTo>
                  <a:cubicBezTo>
                    <a:pt x="3733" y="1779"/>
                    <a:pt x="3726" y="1772"/>
                    <a:pt x="3719" y="1768"/>
                  </a:cubicBezTo>
                  <a:lnTo>
                    <a:pt x="3712" y="1761"/>
                  </a:lnTo>
                  <a:cubicBezTo>
                    <a:pt x="3708" y="1758"/>
                    <a:pt x="3701" y="1754"/>
                    <a:pt x="3698" y="1751"/>
                  </a:cubicBezTo>
                  <a:cubicBezTo>
                    <a:pt x="3698" y="1747"/>
                    <a:pt x="3694" y="1744"/>
                    <a:pt x="3694" y="1740"/>
                  </a:cubicBezTo>
                  <a:cubicBezTo>
                    <a:pt x="3691" y="1737"/>
                    <a:pt x="3687" y="1733"/>
                    <a:pt x="3684" y="1730"/>
                  </a:cubicBezTo>
                  <a:cubicBezTo>
                    <a:pt x="3684" y="1726"/>
                    <a:pt x="3680" y="1723"/>
                    <a:pt x="3680" y="1719"/>
                  </a:cubicBezTo>
                  <a:cubicBezTo>
                    <a:pt x="3677" y="1716"/>
                    <a:pt x="3677" y="1709"/>
                    <a:pt x="3673" y="1705"/>
                  </a:cubicBezTo>
                  <a:cubicBezTo>
                    <a:pt x="3670" y="1702"/>
                    <a:pt x="3670" y="1698"/>
                    <a:pt x="3670" y="1695"/>
                  </a:cubicBezTo>
                  <a:cubicBezTo>
                    <a:pt x="3666" y="1691"/>
                    <a:pt x="3666" y="1684"/>
                    <a:pt x="3666" y="1681"/>
                  </a:cubicBezTo>
                  <a:cubicBezTo>
                    <a:pt x="3663" y="1674"/>
                    <a:pt x="3666" y="1670"/>
                    <a:pt x="3663" y="1667"/>
                  </a:cubicBezTo>
                  <a:cubicBezTo>
                    <a:pt x="3659" y="1663"/>
                    <a:pt x="3663" y="1656"/>
                    <a:pt x="3659" y="1653"/>
                  </a:cubicBezTo>
                  <a:cubicBezTo>
                    <a:pt x="3656" y="1646"/>
                    <a:pt x="3659" y="1642"/>
                    <a:pt x="3659" y="1639"/>
                  </a:cubicBezTo>
                  <a:lnTo>
                    <a:pt x="3659" y="1621"/>
                  </a:lnTo>
                  <a:lnTo>
                    <a:pt x="3659" y="1607"/>
                  </a:lnTo>
                  <a:lnTo>
                    <a:pt x="3659" y="1590"/>
                  </a:lnTo>
                  <a:lnTo>
                    <a:pt x="3659" y="1576"/>
                  </a:lnTo>
                  <a:lnTo>
                    <a:pt x="3659" y="1558"/>
                  </a:lnTo>
                  <a:lnTo>
                    <a:pt x="3659" y="1541"/>
                  </a:lnTo>
                  <a:lnTo>
                    <a:pt x="3659" y="1523"/>
                  </a:lnTo>
                  <a:lnTo>
                    <a:pt x="3659" y="1506"/>
                  </a:lnTo>
                  <a:cubicBezTo>
                    <a:pt x="3659" y="1502"/>
                    <a:pt x="3659" y="1495"/>
                    <a:pt x="3663" y="1488"/>
                  </a:cubicBezTo>
                  <a:lnTo>
                    <a:pt x="3663" y="1471"/>
                  </a:lnTo>
                  <a:lnTo>
                    <a:pt x="3666" y="1453"/>
                  </a:lnTo>
                  <a:lnTo>
                    <a:pt x="3670" y="1432"/>
                  </a:lnTo>
                  <a:lnTo>
                    <a:pt x="3673" y="1415"/>
                  </a:lnTo>
                  <a:lnTo>
                    <a:pt x="3677" y="1397"/>
                  </a:lnTo>
                  <a:lnTo>
                    <a:pt x="3680" y="1376"/>
                  </a:lnTo>
                  <a:lnTo>
                    <a:pt x="3684" y="1359"/>
                  </a:lnTo>
                  <a:lnTo>
                    <a:pt x="3691" y="1338"/>
                  </a:lnTo>
                  <a:lnTo>
                    <a:pt x="3694" y="1320"/>
                  </a:lnTo>
                  <a:lnTo>
                    <a:pt x="3694" y="1313"/>
                  </a:lnTo>
                  <a:cubicBezTo>
                    <a:pt x="3673" y="1292"/>
                    <a:pt x="3656" y="1271"/>
                    <a:pt x="3638" y="1250"/>
                  </a:cubicBezTo>
                  <a:cubicBezTo>
                    <a:pt x="3610" y="1194"/>
                    <a:pt x="3593" y="1131"/>
                    <a:pt x="3589" y="1068"/>
                  </a:cubicBezTo>
                  <a:cubicBezTo>
                    <a:pt x="3586" y="1037"/>
                    <a:pt x="3579" y="1002"/>
                    <a:pt x="3565" y="970"/>
                  </a:cubicBezTo>
                  <a:cubicBezTo>
                    <a:pt x="3562" y="970"/>
                    <a:pt x="3560" y="970"/>
                    <a:pt x="3558" y="970"/>
                  </a:cubicBezTo>
                  <a:cubicBezTo>
                    <a:pt x="3490" y="970"/>
                    <a:pt x="3431" y="922"/>
                    <a:pt x="3421" y="851"/>
                  </a:cubicBezTo>
                  <a:cubicBezTo>
                    <a:pt x="3421" y="844"/>
                    <a:pt x="3421" y="837"/>
                    <a:pt x="3421" y="830"/>
                  </a:cubicBezTo>
                  <a:cubicBezTo>
                    <a:pt x="3421" y="774"/>
                    <a:pt x="3446" y="718"/>
                    <a:pt x="3488" y="683"/>
                  </a:cubicBezTo>
                  <a:lnTo>
                    <a:pt x="3470" y="666"/>
                  </a:lnTo>
                  <a:cubicBezTo>
                    <a:pt x="3397" y="613"/>
                    <a:pt x="3306" y="543"/>
                    <a:pt x="3306" y="452"/>
                  </a:cubicBezTo>
                  <a:cubicBezTo>
                    <a:pt x="3306" y="372"/>
                    <a:pt x="3201" y="169"/>
                    <a:pt x="3152" y="120"/>
                  </a:cubicBezTo>
                  <a:cubicBezTo>
                    <a:pt x="3110" y="151"/>
                    <a:pt x="3071" y="183"/>
                    <a:pt x="3033" y="221"/>
                  </a:cubicBezTo>
                  <a:cubicBezTo>
                    <a:pt x="2921" y="326"/>
                    <a:pt x="2844" y="389"/>
                    <a:pt x="2773" y="389"/>
                  </a:cubicBezTo>
                  <a:cubicBezTo>
                    <a:pt x="2721" y="382"/>
                    <a:pt x="2668" y="365"/>
                    <a:pt x="2623" y="340"/>
                  </a:cubicBezTo>
                  <a:cubicBezTo>
                    <a:pt x="2581" y="319"/>
                    <a:pt x="2523" y="293"/>
                    <a:pt x="2492" y="293"/>
                  </a:cubicBezTo>
                  <a:cubicBezTo>
                    <a:pt x="2487" y="293"/>
                    <a:pt x="2483" y="293"/>
                    <a:pt x="2479" y="295"/>
                  </a:cubicBezTo>
                  <a:cubicBezTo>
                    <a:pt x="2472" y="298"/>
                    <a:pt x="2465" y="309"/>
                    <a:pt x="2462" y="316"/>
                  </a:cubicBezTo>
                  <a:cubicBezTo>
                    <a:pt x="2448" y="354"/>
                    <a:pt x="2420" y="386"/>
                    <a:pt x="2381" y="403"/>
                  </a:cubicBezTo>
                  <a:cubicBezTo>
                    <a:pt x="2363" y="410"/>
                    <a:pt x="2345" y="413"/>
                    <a:pt x="2326" y="413"/>
                  </a:cubicBezTo>
                  <a:cubicBezTo>
                    <a:pt x="2293" y="413"/>
                    <a:pt x="2260" y="403"/>
                    <a:pt x="2231" y="386"/>
                  </a:cubicBezTo>
                  <a:cubicBezTo>
                    <a:pt x="2196" y="371"/>
                    <a:pt x="2178" y="365"/>
                    <a:pt x="2167" y="365"/>
                  </a:cubicBezTo>
                  <a:cubicBezTo>
                    <a:pt x="2156" y="365"/>
                    <a:pt x="2152" y="370"/>
                    <a:pt x="2147" y="379"/>
                  </a:cubicBezTo>
                  <a:cubicBezTo>
                    <a:pt x="2125" y="416"/>
                    <a:pt x="2081" y="439"/>
                    <a:pt x="2038" y="439"/>
                  </a:cubicBezTo>
                  <a:cubicBezTo>
                    <a:pt x="2032" y="439"/>
                    <a:pt x="2026" y="439"/>
                    <a:pt x="2021" y="438"/>
                  </a:cubicBezTo>
                  <a:cubicBezTo>
                    <a:pt x="1926" y="417"/>
                    <a:pt x="1884" y="270"/>
                    <a:pt x="1870" y="211"/>
                  </a:cubicBezTo>
                  <a:lnTo>
                    <a:pt x="1870" y="200"/>
                  </a:lnTo>
                  <a:lnTo>
                    <a:pt x="1870" y="197"/>
                  </a:lnTo>
                  <a:lnTo>
                    <a:pt x="1863" y="197"/>
                  </a:lnTo>
                  <a:lnTo>
                    <a:pt x="1835" y="204"/>
                  </a:lnTo>
                  <a:lnTo>
                    <a:pt x="1814" y="211"/>
                  </a:lnTo>
                  <a:lnTo>
                    <a:pt x="1776" y="218"/>
                  </a:lnTo>
                  <a:lnTo>
                    <a:pt x="1744" y="221"/>
                  </a:lnTo>
                  <a:lnTo>
                    <a:pt x="1716" y="228"/>
                  </a:lnTo>
                  <a:lnTo>
                    <a:pt x="1688" y="228"/>
                  </a:lnTo>
                  <a:lnTo>
                    <a:pt x="1664" y="232"/>
                  </a:lnTo>
                  <a:lnTo>
                    <a:pt x="1636" y="235"/>
                  </a:lnTo>
                  <a:lnTo>
                    <a:pt x="1447" y="235"/>
                  </a:lnTo>
                  <a:lnTo>
                    <a:pt x="1398" y="232"/>
                  </a:lnTo>
                  <a:lnTo>
                    <a:pt x="1384" y="232"/>
                  </a:lnTo>
                  <a:cubicBezTo>
                    <a:pt x="1342" y="228"/>
                    <a:pt x="1303" y="225"/>
                    <a:pt x="1268" y="218"/>
                  </a:cubicBezTo>
                  <a:lnTo>
                    <a:pt x="1254" y="218"/>
                  </a:lnTo>
                  <a:lnTo>
                    <a:pt x="1216" y="211"/>
                  </a:lnTo>
                  <a:lnTo>
                    <a:pt x="1202" y="207"/>
                  </a:lnTo>
                  <a:lnTo>
                    <a:pt x="1170" y="200"/>
                  </a:lnTo>
                  <a:lnTo>
                    <a:pt x="1156" y="197"/>
                  </a:lnTo>
                  <a:lnTo>
                    <a:pt x="1128" y="186"/>
                  </a:lnTo>
                  <a:lnTo>
                    <a:pt x="1118" y="183"/>
                  </a:lnTo>
                  <a:cubicBezTo>
                    <a:pt x="1107" y="179"/>
                    <a:pt x="1097" y="172"/>
                    <a:pt x="1086" y="169"/>
                  </a:cubicBezTo>
                  <a:cubicBezTo>
                    <a:pt x="1055" y="155"/>
                    <a:pt x="1030" y="130"/>
                    <a:pt x="1016" y="99"/>
                  </a:cubicBezTo>
                  <a:cubicBezTo>
                    <a:pt x="1013" y="95"/>
                    <a:pt x="1009" y="92"/>
                    <a:pt x="1002" y="88"/>
                  </a:cubicBezTo>
                  <a:cubicBezTo>
                    <a:pt x="925" y="46"/>
                    <a:pt x="838" y="18"/>
                    <a:pt x="7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 name="Google Shape;1564;p56"/>
            <p:cNvSpPr/>
            <p:nvPr/>
          </p:nvSpPr>
          <p:spPr>
            <a:xfrm>
              <a:off x="1956464" y="1952582"/>
              <a:ext cx="244" cy="14"/>
            </a:xfrm>
            <a:custGeom>
              <a:avLst/>
              <a:gdLst/>
              <a:ahLst/>
              <a:cxnLst/>
              <a:rect l="l" t="t" r="r" b="b"/>
              <a:pathLst>
                <a:path w="18" h="1" extrusionOk="0">
                  <a:moveTo>
                    <a:pt x="18" y="1"/>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 name="Google Shape;1565;p56"/>
            <p:cNvSpPr/>
            <p:nvPr/>
          </p:nvSpPr>
          <p:spPr>
            <a:xfrm>
              <a:off x="1957510" y="1952582"/>
              <a:ext cx="14" cy="14"/>
            </a:xfrm>
            <a:custGeom>
              <a:avLst/>
              <a:gdLst/>
              <a:ahLst/>
              <a:cxnLst/>
              <a:rect l="l" t="t" r="r" b="b"/>
              <a:pathLst>
                <a:path w="1" h="1" extrusionOk="0">
                  <a:moveTo>
                    <a:pt x="0" y="1"/>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 name="Google Shape;1566;p56"/>
            <p:cNvSpPr/>
            <p:nvPr/>
          </p:nvSpPr>
          <p:spPr>
            <a:xfrm>
              <a:off x="1953898" y="1952352"/>
              <a:ext cx="149" cy="14"/>
            </a:xfrm>
            <a:custGeom>
              <a:avLst/>
              <a:gdLst/>
              <a:ahLst/>
              <a:cxnLst/>
              <a:rect l="l" t="t" r="r" b="b"/>
              <a:pathLst>
                <a:path w="11" h="1" extrusionOk="0">
                  <a:moveTo>
                    <a:pt x="11" y="0"/>
                  </a:move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 name="Google Shape;1567;p56"/>
            <p:cNvSpPr/>
            <p:nvPr/>
          </p:nvSpPr>
          <p:spPr>
            <a:xfrm>
              <a:off x="1953138" y="1952162"/>
              <a:ext cx="244" cy="54"/>
            </a:xfrm>
            <a:custGeom>
              <a:avLst/>
              <a:gdLst/>
              <a:ahLst/>
              <a:cxnLst/>
              <a:rect l="l" t="t" r="r" b="b"/>
              <a:pathLst>
                <a:path w="18" h="4" extrusionOk="0">
                  <a:moveTo>
                    <a:pt x="18" y="4"/>
                  </a:move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 name="Google Shape;1568;p56"/>
            <p:cNvSpPr/>
            <p:nvPr/>
          </p:nvSpPr>
          <p:spPr>
            <a:xfrm>
              <a:off x="1951997" y="1951822"/>
              <a:ext cx="149" cy="68"/>
            </a:xfrm>
            <a:custGeom>
              <a:avLst/>
              <a:gdLst/>
              <a:ahLst/>
              <a:cxnLst/>
              <a:rect l="l" t="t" r="r" b="b"/>
              <a:pathLst>
                <a:path w="11" h="5" extrusionOk="0">
                  <a:moveTo>
                    <a:pt x="11" y="4"/>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 name="Google Shape;1569;p56"/>
            <p:cNvSpPr/>
            <p:nvPr/>
          </p:nvSpPr>
          <p:spPr>
            <a:xfrm>
              <a:off x="1952513" y="1952012"/>
              <a:ext cx="204" cy="68"/>
            </a:xfrm>
            <a:custGeom>
              <a:avLst/>
              <a:gdLst/>
              <a:ahLst/>
              <a:cxnLst/>
              <a:rect l="l" t="t" r="r" b="b"/>
              <a:pathLst>
                <a:path w="15" h="5" extrusionOk="0">
                  <a:moveTo>
                    <a:pt x="15" y="4"/>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 name="Google Shape;1570;p56"/>
            <p:cNvSpPr/>
            <p:nvPr/>
          </p:nvSpPr>
          <p:spPr>
            <a:xfrm>
              <a:off x="1955650" y="1952542"/>
              <a:ext cx="204" cy="14"/>
            </a:xfrm>
            <a:custGeom>
              <a:avLst/>
              <a:gdLst/>
              <a:ahLst/>
              <a:cxnLst/>
              <a:rect l="l" t="t" r="r" b="b"/>
              <a:pathLst>
                <a:path w="15" h="1" extrusionOk="0">
                  <a:moveTo>
                    <a:pt x="15"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 name="Google Shape;1571;p56"/>
            <p:cNvSpPr/>
            <p:nvPr/>
          </p:nvSpPr>
          <p:spPr>
            <a:xfrm>
              <a:off x="1958026" y="1952582"/>
              <a:ext cx="353" cy="14"/>
            </a:xfrm>
            <a:custGeom>
              <a:avLst/>
              <a:gdLst/>
              <a:ahLst/>
              <a:cxnLst/>
              <a:rect l="l" t="t" r="r" b="b"/>
              <a:pathLst>
                <a:path w="26" h="1" extrusionOk="0">
                  <a:moveTo>
                    <a:pt x="25" y="1"/>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 name="Google Shape;1572;p56"/>
            <p:cNvSpPr/>
            <p:nvPr/>
          </p:nvSpPr>
          <p:spPr>
            <a:xfrm>
              <a:off x="1958745" y="1952542"/>
              <a:ext cx="339" cy="14"/>
            </a:xfrm>
            <a:custGeom>
              <a:avLst/>
              <a:gdLst/>
              <a:ahLst/>
              <a:cxnLst/>
              <a:rect l="l" t="t" r="r" b="b"/>
              <a:pathLst>
                <a:path w="25" h="1" extrusionOk="0">
                  <a:moveTo>
                    <a:pt x="25" y="0"/>
                  </a:move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 name="Google Shape;1573;p56"/>
            <p:cNvSpPr/>
            <p:nvPr/>
          </p:nvSpPr>
          <p:spPr>
            <a:xfrm>
              <a:off x="1960972" y="1952202"/>
              <a:ext cx="543" cy="109"/>
            </a:xfrm>
            <a:custGeom>
              <a:avLst/>
              <a:gdLst/>
              <a:ahLst/>
              <a:cxnLst/>
              <a:rect l="l" t="t" r="r" b="b"/>
              <a:pathLst>
                <a:path w="40" h="8" extrusionOk="0">
                  <a:moveTo>
                    <a:pt x="39" y="1"/>
                  </a:moveTo>
                  <a:lnTo>
                    <a:pt x="1" y="8"/>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 name="Google Shape;1574;p56"/>
            <p:cNvSpPr/>
            <p:nvPr/>
          </p:nvSpPr>
          <p:spPr>
            <a:xfrm>
              <a:off x="1959451" y="1952487"/>
              <a:ext cx="353" cy="68"/>
            </a:xfrm>
            <a:custGeom>
              <a:avLst/>
              <a:gdLst/>
              <a:ahLst/>
              <a:cxnLst/>
              <a:rect l="l" t="t" r="r" b="b"/>
              <a:pathLst>
                <a:path w="26" h="5" extrusionOk="0">
                  <a:moveTo>
                    <a:pt x="25" y="1"/>
                  </a:moveTo>
                  <a:lnTo>
                    <a:pt x="1" y="4"/>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 name="Google Shape;1575;p56"/>
            <p:cNvSpPr/>
            <p:nvPr/>
          </p:nvSpPr>
          <p:spPr>
            <a:xfrm>
              <a:off x="1960171" y="1952392"/>
              <a:ext cx="394" cy="68"/>
            </a:xfrm>
            <a:custGeom>
              <a:avLst/>
              <a:gdLst/>
              <a:ahLst/>
              <a:cxnLst/>
              <a:rect l="l" t="t" r="r" b="b"/>
              <a:pathLst>
                <a:path w="29" h="5" extrusionOk="0">
                  <a:moveTo>
                    <a:pt x="28" y="1"/>
                  </a:moveTo>
                  <a:lnTo>
                    <a:pt x="0" y="4"/>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 name="Google Shape;1576;p56"/>
            <p:cNvSpPr/>
            <p:nvPr/>
          </p:nvSpPr>
          <p:spPr>
            <a:xfrm>
              <a:off x="1961732" y="1952067"/>
              <a:ext cx="448" cy="109"/>
            </a:xfrm>
            <a:custGeom>
              <a:avLst/>
              <a:gdLst/>
              <a:ahLst/>
              <a:cxnLst/>
              <a:rect l="l" t="t" r="r" b="b"/>
              <a:pathLst>
                <a:path w="33" h="8" extrusionOk="0">
                  <a:moveTo>
                    <a:pt x="32" y="0"/>
                  </a:moveTo>
                  <a:lnTo>
                    <a:pt x="1" y="7"/>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 name="Google Shape;1577;p56"/>
            <p:cNvSpPr/>
            <p:nvPr/>
          </p:nvSpPr>
          <p:spPr>
            <a:xfrm>
              <a:off x="1946865" y="1949351"/>
              <a:ext cx="190" cy="964"/>
            </a:xfrm>
            <a:custGeom>
              <a:avLst/>
              <a:gdLst/>
              <a:ahLst/>
              <a:cxnLst/>
              <a:rect l="l" t="t" r="r" b="b"/>
              <a:pathLst>
                <a:path w="14" h="71" extrusionOk="0">
                  <a:moveTo>
                    <a:pt x="14" y="1"/>
                  </a:moveTo>
                  <a:lnTo>
                    <a:pt x="14" y="3"/>
                  </a:lnTo>
                  <a:lnTo>
                    <a:pt x="14" y="3"/>
                  </a:lnTo>
                  <a:cubicBezTo>
                    <a:pt x="14" y="2"/>
                    <a:pt x="14" y="1"/>
                    <a:pt x="14" y="1"/>
                  </a:cubicBezTo>
                  <a:close/>
                  <a:moveTo>
                    <a:pt x="14" y="3"/>
                  </a:moveTo>
                  <a:lnTo>
                    <a:pt x="14" y="3"/>
                  </a:lnTo>
                  <a:cubicBezTo>
                    <a:pt x="13" y="8"/>
                    <a:pt x="11" y="12"/>
                    <a:pt x="11" y="18"/>
                  </a:cubicBezTo>
                  <a:lnTo>
                    <a:pt x="11" y="25"/>
                  </a:lnTo>
                  <a:cubicBezTo>
                    <a:pt x="7" y="39"/>
                    <a:pt x="4" y="53"/>
                    <a:pt x="0" y="64"/>
                  </a:cubicBezTo>
                  <a:lnTo>
                    <a:pt x="11" y="71"/>
                  </a:lnTo>
                  <a:lnTo>
                    <a:pt x="14" y="3"/>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 name="Google Shape;1578;p56"/>
            <p:cNvSpPr/>
            <p:nvPr/>
          </p:nvSpPr>
          <p:spPr>
            <a:xfrm>
              <a:off x="1946756" y="1950261"/>
              <a:ext cx="109" cy="204"/>
            </a:xfrm>
            <a:custGeom>
              <a:avLst/>
              <a:gdLst/>
              <a:ahLst/>
              <a:cxnLst/>
              <a:rect l="l" t="t" r="r" b="b"/>
              <a:pathLst>
                <a:path w="8" h="15" extrusionOk="0">
                  <a:moveTo>
                    <a:pt x="8" y="0"/>
                  </a:moveTo>
                  <a:lnTo>
                    <a:pt x="8" y="0"/>
                  </a:lnTo>
                  <a:cubicBezTo>
                    <a:pt x="5" y="4"/>
                    <a:pt x="1" y="11"/>
                    <a:pt x="1" y="14"/>
                  </a:cubicBezTo>
                  <a:cubicBezTo>
                    <a:pt x="5" y="11"/>
                    <a:pt x="8" y="4"/>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 name="Google Shape;1579;p56"/>
            <p:cNvSpPr/>
            <p:nvPr/>
          </p:nvSpPr>
          <p:spPr>
            <a:xfrm>
              <a:off x="1946281" y="1951211"/>
              <a:ext cx="163" cy="244"/>
            </a:xfrm>
            <a:custGeom>
              <a:avLst/>
              <a:gdLst/>
              <a:ahLst/>
              <a:cxnLst/>
              <a:rect l="l" t="t" r="r" b="b"/>
              <a:pathLst>
                <a:path w="12" h="18" extrusionOk="0">
                  <a:moveTo>
                    <a:pt x="1" y="18"/>
                  </a:moveTo>
                  <a:cubicBezTo>
                    <a:pt x="4" y="11"/>
                    <a:pt x="8" y="7"/>
                    <a:pt x="11" y="0"/>
                  </a:cubicBezTo>
                  <a:cubicBezTo>
                    <a:pt x="8" y="7"/>
                    <a:pt x="4" y="11"/>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 name="Google Shape;1580;p56"/>
            <p:cNvSpPr/>
            <p:nvPr/>
          </p:nvSpPr>
          <p:spPr>
            <a:xfrm>
              <a:off x="1936831" y="1960661"/>
              <a:ext cx="54" cy="14"/>
            </a:xfrm>
            <a:custGeom>
              <a:avLst/>
              <a:gdLst/>
              <a:ahLst/>
              <a:cxnLst/>
              <a:rect l="l" t="t" r="r" b="b"/>
              <a:pathLst>
                <a:path w="4" h="1" extrusionOk="0">
                  <a:moveTo>
                    <a:pt x="0" y="1"/>
                  </a:moveTo>
                  <a:lnTo>
                    <a:pt x="0" y="1"/>
                  </a:lnTo>
                  <a:lnTo>
                    <a:pt x="0" y="1"/>
                  </a:lnTo>
                  <a:lnTo>
                    <a:pt x="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 name="Google Shape;1581;p56"/>
            <p:cNvSpPr/>
            <p:nvPr/>
          </p:nvSpPr>
          <p:spPr>
            <a:xfrm>
              <a:off x="1945521" y="1952012"/>
              <a:ext cx="258" cy="204"/>
            </a:xfrm>
            <a:custGeom>
              <a:avLst/>
              <a:gdLst/>
              <a:ahLst/>
              <a:cxnLst/>
              <a:rect l="l" t="t" r="r" b="b"/>
              <a:pathLst>
                <a:path w="19" h="15" extrusionOk="0">
                  <a:moveTo>
                    <a:pt x="1" y="15"/>
                  </a:moveTo>
                  <a:cubicBezTo>
                    <a:pt x="8" y="8"/>
                    <a:pt x="11" y="4"/>
                    <a:pt x="18" y="1"/>
                  </a:cubicBezTo>
                  <a:cubicBezTo>
                    <a:pt x="11" y="4"/>
                    <a:pt x="8" y="8"/>
                    <a:pt x="1" y="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 name="Google Shape;1582;p56"/>
            <p:cNvSpPr/>
            <p:nvPr/>
          </p:nvSpPr>
          <p:spPr>
            <a:xfrm>
              <a:off x="1944856" y="1952297"/>
              <a:ext cx="489" cy="258"/>
            </a:xfrm>
            <a:custGeom>
              <a:avLst/>
              <a:gdLst/>
              <a:ahLst/>
              <a:cxnLst/>
              <a:rect l="l" t="t" r="r" b="b"/>
              <a:pathLst>
                <a:path w="36" h="19" extrusionOk="0">
                  <a:moveTo>
                    <a:pt x="1" y="18"/>
                  </a:moveTo>
                  <a:cubicBezTo>
                    <a:pt x="15" y="15"/>
                    <a:pt x="25" y="8"/>
                    <a:pt x="36" y="1"/>
                  </a:cubicBezTo>
                  <a:cubicBezTo>
                    <a:pt x="25" y="8"/>
                    <a:pt x="15" y="15"/>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 name="Google Shape;1583;p56"/>
            <p:cNvSpPr/>
            <p:nvPr/>
          </p:nvSpPr>
          <p:spPr>
            <a:xfrm>
              <a:off x="1936967" y="1959616"/>
              <a:ext cx="1249" cy="964"/>
            </a:xfrm>
            <a:custGeom>
              <a:avLst/>
              <a:gdLst/>
              <a:ahLst/>
              <a:cxnLst/>
              <a:rect l="l" t="t" r="r" b="b"/>
              <a:pathLst>
                <a:path w="92" h="71" extrusionOk="0">
                  <a:moveTo>
                    <a:pt x="92" y="1"/>
                  </a:moveTo>
                  <a:cubicBezTo>
                    <a:pt x="60" y="25"/>
                    <a:pt x="29" y="50"/>
                    <a:pt x="1" y="71"/>
                  </a:cubicBezTo>
                  <a:cubicBezTo>
                    <a:pt x="29" y="50"/>
                    <a:pt x="60" y="29"/>
                    <a:pt x="9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 name="Google Shape;1584;p56"/>
            <p:cNvSpPr/>
            <p:nvPr/>
          </p:nvSpPr>
          <p:spPr>
            <a:xfrm>
              <a:off x="1945955" y="1951632"/>
              <a:ext cx="204" cy="204"/>
            </a:xfrm>
            <a:custGeom>
              <a:avLst/>
              <a:gdLst/>
              <a:ahLst/>
              <a:cxnLst/>
              <a:rect l="l" t="t" r="r" b="b"/>
              <a:pathLst>
                <a:path w="15" h="15" extrusionOk="0">
                  <a:moveTo>
                    <a:pt x="14" y="1"/>
                  </a:moveTo>
                  <a:cubicBezTo>
                    <a:pt x="7" y="4"/>
                    <a:pt x="4" y="11"/>
                    <a:pt x="0" y="15"/>
                  </a:cubicBezTo>
                  <a:cubicBezTo>
                    <a:pt x="4" y="11"/>
                    <a:pt x="11" y="4"/>
                    <a:pt x="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 name="Google Shape;1585;p56"/>
            <p:cNvSpPr/>
            <p:nvPr/>
          </p:nvSpPr>
          <p:spPr>
            <a:xfrm>
              <a:off x="1946526" y="1950736"/>
              <a:ext cx="149" cy="244"/>
            </a:xfrm>
            <a:custGeom>
              <a:avLst/>
              <a:gdLst/>
              <a:ahLst/>
              <a:cxnLst/>
              <a:rect l="l" t="t" r="r" b="b"/>
              <a:pathLst>
                <a:path w="11" h="18" extrusionOk="0">
                  <a:moveTo>
                    <a:pt x="11" y="0"/>
                  </a:moveTo>
                  <a:lnTo>
                    <a:pt x="11" y="0"/>
                  </a:lnTo>
                  <a:cubicBezTo>
                    <a:pt x="7" y="7"/>
                    <a:pt x="4" y="11"/>
                    <a:pt x="0" y="18"/>
                  </a:cubicBezTo>
                  <a:cubicBezTo>
                    <a:pt x="4" y="11"/>
                    <a:pt x="11" y="7"/>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 name="Google Shape;1586;p56"/>
            <p:cNvSpPr/>
            <p:nvPr/>
          </p:nvSpPr>
          <p:spPr>
            <a:xfrm>
              <a:off x="1946865" y="1950206"/>
              <a:ext cx="0" cy="68"/>
            </a:xfrm>
            <a:custGeom>
              <a:avLst/>
              <a:gdLst/>
              <a:ahLst/>
              <a:cxnLst/>
              <a:rect l="l" t="t" r="r" b="b"/>
              <a:pathLst>
                <a:path h="5" extrusionOk="0">
                  <a:moveTo>
                    <a:pt x="0" y="1"/>
                  </a:moveTo>
                  <a:lnTo>
                    <a:pt x="0" y="4"/>
                  </a:lnTo>
                  <a:lnTo>
                    <a:pt x="0" y="4"/>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 name="Google Shape;1587;p56"/>
            <p:cNvSpPr/>
            <p:nvPr/>
          </p:nvSpPr>
          <p:spPr>
            <a:xfrm>
              <a:off x="1946960" y="1949595"/>
              <a:ext cx="0" cy="109"/>
            </a:xfrm>
            <a:custGeom>
              <a:avLst/>
              <a:gdLst/>
              <a:ahLst/>
              <a:cxnLst/>
              <a:rect l="l" t="t" r="r" b="b"/>
              <a:pathLst>
                <a:path h="8" extrusionOk="0">
                  <a:moveTo>
                    <a:pt x="0" y="7"/>
                  </a:move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 name="Google Shape;1588;p56"/>
            <p:cNvSpPr/>
            <p:nvPr/>
          </p:nvSpPr>
          <p:spPr>
            <a:xfrm>
              <a:off x="1987217" y="1973261"/>
              <a:ext cx="109" cy="109"/>
            </a:xfrm>
            <a:custGeom>
              <a:avLst/>
              <a:gdLst/>
              <a:ahLst/>
              <a:cxnLst/>
              <a:rect l="l" t="t" r="r" b="b"/>
              <a:pathLst>
                <a:path w="8" h="8" extrusionOk="0">
                  <a:moveTo>
                    <a:pt x="7" y="7"/>
                  </a:move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 name="Google Shape;1589;p56"/>
            <p:cNvSpPr/>
            <p:nvPr/>
          </p:nvSpPr>
          <p:spPr>
            <a:xfrm>
              <a:off x="1986498" y="1969839"/>
              <a:ext cx="68" cy="204"/>
            </a:xfrm>
            <a:custGeom>
              <a:avLst/>
              <a:gdLst/>
              <a:ahLst/>
              <a:cxnLst/>
              <a:rect l="l" t="t" r="r" b="b"/>
              <a:pathLst>
                <a:path w="5" h="15" extrusionOk="0">
                  <a:moveTo>
                    <a:pt x="1" y="0"/>
                  </a:moveTo>
                  <a:lnTo>
                    <a:pt x="1" y="14"/>
                  </a:lnTo>
                  <a:cubicBezTo>
                    <a:pt x="4" y="11"/>
                    <a:pt x="4" y="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 name="Google Shape;1590;p56"/>
            <p:cNvSpPr/>
            <p:nvPr/>
          </p:nvSpPr>
          <p:spPr>
            <a:xfrm>
              <a:off x="1986783" y="1972677"/>
              <a:ext cx="109" cy="163"/>
            </a:xfrm>
            <a:custGeom>
              <a:avLst/>
              <a:gdLst/>
              <a:ahLst/>
              <a:cxnLst/>
              <a:rect l="l" t="t" r="r" b="b"/>
              <a:pathLst>
                <a:path w="8" h="12" extrusionOk="0">
                  <a:moveTo>
                    <a:pt x="1" y="1"/>
                  </a:moveTo>
                  <a:cubicBezTo>
                    <a:pt x="1" y="1"/>
                    <a:pt x="1" y="1"/>
                    <a:pt x="1" y="1"/>
                  </a:cubicBezTo>
                  <a:cubicBezTo>
                    <a:pt x="1" y="2"/>
                    <a:pt x="2" y="3"/>
                    <a:pt x="2" y="3"/>
                  </a:cubicBezTo>
                  <a:lnTo>
                    <a:pt x="2" y="3"/>
                  </a:lnTo>
                  <a:cubicBezTo>
                    <a:pt x="2" y="2"/>
                    <a:pt x="1" y="1"/>
                    <a:pt x="1" y="1"/>
                  </a:cubicBezTo>
                  <a:close/>
                  <a:moveTo>
                    <a:pt x="2" y="3"/>
                  </a:moveTo>
                  <a:lnTo>
                    <a:pt x="2" y="3"/>
                  </a:lnTo>
                  <a:cubicBezTo>
                    <a:pt x="4" y="6"/>
                    <a:pt x="6" y="10"/>
                    <a:pt x="8" y="12"/>
                  </a:cubicBezTo>
                  <a:cubicBezTo>
                    <a:pt x="8" y="9"/>
                    <a:pt x="5" y="6"/>
                    <a:pt x="2"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 name="Google Shape;1591;p56"/>
            <p:cNvSpPr/>
            <p:nvPr/>
          </p:nvSpPr>
          <p:spPr>
            <a:xfrm>
              <a:off x="1986457" y="1970315"/>
              <a:ext cx="54" cy="204"/>
            </a:xfrm>
            <a:custGeom>
              <a:avLst/>
              <a:gdLst/>
              <a:ahLst/>
              <a:cxnLst/>
              <a:rect l="l" t="t" r="r" b="b"/>
              <a:pathLst>
                <a:path w="4" h="15" extrusionOk="0">
                  <a:moveTo>
                    <a:pt x="0" y="0"/>
                  </a:moveTo>
                  <a:lnTo>
                    <a:pt x="0" y="14"/>
                  </a:lnTo>
                  <a:cubicBezTo>
                    <a:pt x="4" y="11"/>
                    <a:pt x="4" y="4"/>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 name="Google Shape;1592;p56"/>
            <p:cNvSpPr/>
            <p:nvPr/>
          </p:nvSpPr>
          <p:spPr>
            <a:xfrm>
              <a:off x="1985547" y="1985236"/>
              <a:ext cx="1629" cy="1629"/>
            </a:xfrm>
            <a:custGeom>
              <a:avLst/>
              <a:gdLst/>
              <a:ahLst/>
              <a:cxnLst/>
              <a:rect l="l" t="t" r="r" b="b"/>
              <a:pathLst>
                <a:path w="120" h="120" extrusionOk="0">
                  <a:moveTo>
                    <a:pt x="64" y="60"/>
                  </a:moveTo>
                  <a:cubicBezTo>
                    <a:pt x="85" y="43"/>
                    <a:pt x="102" y="22"/>
                    <a:pt x="120" y="1"/>
                  </a:cubicBezTo>
                  <a:cubicBezTo>
                    <a:pt x="102" y="22"/>
                    <a:pt x="85" y="43"/>
                    <a:pt x="64" y="60"/>
                  </a:cubicBezTo>
                  <a:cubicBezTo>
                    <a:pt x="39" y="78"/>
                    <a:pt x="18" y="99"/>
                    <a:pt x="1" y="120"/>
                  </a:cubicBezTo>
                  <a:lnTo>
                    <a:pt x="1" y="120"/>
                  </a:lnTo>
                  <a:cubicBezTo>
                    <a:pt x="18" y="99"/>
                    <a:pt x="39" y="78"/>
                    <a:pt x="64" y="6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 name="Google Shape;1593;p56"/>
            <p:cNvSpPr/>
            <p:nvPr/>
          </p:nvSpPr>
          <p:spPr>
            <a:xfrm>
              <a:off x="1986878" y="1967789"/>
              <a:ext cx="68" cy="258"/>
            </a:xfrm>
            <a:custGeom>
              <a:avLst/>
              <a:gdLst/>
              <a:ahLst/>
              <a:cxnLst/>
              <a:rect l="l" t="t" r="r" b="b"/>
              <a:pathLst>
                <a:path w="5" h="19" extrusionOk="0">
                  <a:moveTo>
                    <a:pt x="1" y="18"/>
                  </a:moveTo>
                  <a:lnTo>
                    <a:pt x="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 name="Google Shape;1594;p56"/>
            <p:cNvSpPr/>
            <p:nvPr/>
          </p:nvSpPr>
          <p:spPr>
            <a:xfrm>
              <a:off x="1986742" y="1968319"/>
              <a:ext cx="54" cy="244"/>
            </a:xfrm>
            <a:custGeom>
              <a:avLst/>
              <a:gdLst/>
              <a:ahLst/>
              <a:cxnLst/>
              <a:rect l="l" t="t" r="r" b="b"/>
              <a:pathLst>
                <a:path w="4" h="18" extrusionOk="0">
                  <a:moveTo>
                    <a:pt x="0" y="18"/>
                  </a:moveTo>
                  <a:lnTo>
                    <a:pt x="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 name="Google Shape;1595;p56"/>
            <p:cNvSpPr/>
            <p:nvPr/>
          </p:nvSpPr>
          <p:spPr>
            <a:xfrm>
              <a:off x="1986457" y="1971211"/>
              <a:ext cx="14" cy="204"/>
            </a:xfrm>
            <a:custGeom>
              <a:avLst/>
              <a:gdLst/>
              <a:ahLst/>
              <a:cxnLst/>
              <a:rect l="l" t="t" r="r" b="b"/>
              <a:pathLst>
                <a:path w="1" h="15" extrusionOk="0">
                  <a:moveTo>
                    <a:pt x="0" y="15"/>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 name="Google Shape;1596;p56"/>
            <p:cNvSpPr/>
            <p:nvPr/>
          </p:nvSpPr>
          <p:spPr>
            <a:xfrm>
              <a:off x="1986688" y="1968835"/>
              <a:ext cx="14" cy="258"/>
            </a:xfrm>
            <a:custGeom>
              <a:avLst/>
              <a:gdLst/>
              <a:ahLst/>
              <a:cxnLst/>
              <a:rect l="l" t="t" r="r" b="b"/>
              <a:pathLst>
                <a:path w="1" h="19" extrusionOk="0">
                  <a:moveTo>
                    <a:pt x="1" y="18"/>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 name="Google Shape;1597;p56"/>
            <p:cNvSpPr/>
            <p:nvPr/>
          </p:nvSpPr>
          <p:spPr>
            <a:xfrm>
              <a:off x="1986457" y="1970736"/>
              <a:ext cx="14" cy="258"/>
            </a:xfrm>
            <a:custGeom>
              <a:avLst/>
              <a:gdLst/>
              <a:ahLst/>
              <a:cxnLst/>
              <a:rect l="l" t="t" r="r" b="b"/>
              <a:pathLst>
                <a:path w="1" h="19" extrusionOk="0">
                  <a:moveTo>
                    <a:pt x="0" y="18"/>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 name="Google Shape;1598;p56"/>
            <p:cNvSpPr/>
            <p:nvPr/>
          </p:nvSpPr>
          <p:spPr>
            <a:xfrm>
              <a:off x="1986973" y="1967273"/>
              <a:ext cx="68" cy="244"/>
            </a:xfrm>
            <a:custGeom>
              <a:avLst/>
              <a:gdLst/>
              <a:ahLst/>
              <a:cxnLst/>
              <a:rect l="l" t="t" r="r" b="b"/>
              <a:pathLst>
                <a:path w="5" h="18" extrusionOk="0">
                  <a:moveTo>
                    <a:pt x="1" y="18"/>
                  </a:moveTo>
                  <a:lnTo>
                    <a:pt x="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 name="Google Shape;1599;p56"/>
            <p:cNvSpPr/>
            <p:nvPr/>
          </p:nvSpPr>
          <p:spPr>
            <a:xfrm>
              <a:off x="1986959" y="1973017"/>
              <a:ext cx="122" cy="109"/>
            </a:xfrm>
            <a:custGeom>
              <a:avLst/>
              <a:gdLst/>
              <a:ahLst/>
              <a:cxnLst/>
              <a:rect l="l" t="t" r="r" b="b"/>
              <a:pathLst>
                <a:path w="9" h="8" extrusionOk="0">
                  <a:moveTo>
                    <a:pt x="1" y="0"/>
                  </a:moveTo>
                  <a:lnTo>
                    <a:pt x="1" y="0"/>
                  </a:lnTo>
                  <a:cubicBezTo>
                    <a:pt x="1" y="0"/>
                    <a:pt x="1" y="0"/>
                    <a:pt x="2" y="1"/>
                  </a:cubicBezTo>
                  <a:cubicBezTo>
                    <a:pt x="2" y="1"/>
                    <a:pt x="4" y="2"/>
                    <a:pt x="7" y="4"/>
                  </a:cubicBezTo>
                  <a:lnTo>
                    <a:pt x="7" y="4"/>
                  </a:lnTo>
                  <a:cubicBezTo>
                    <a:pt x="4" y="2"/>
                    <a:pt x="2" y="0"/>
                    <a:pt x="1" y="0"/>
                  </a:cubicBezTo>
                  <a:close/>
                  <a:moveTo>
                    <a:pt x="7" y="4"/>
                  </a:moveTo>
                  <a:lnTo>
                    <a:pt x="7" y="4"/>
                  </a:lnTo>
                  <a:cubicBezTo>
                    <a:pt x="8" y="6"/>
                    <a:pt x="9" y="7"/>
                    <a:pt x="9" y="8"/>
                  </a:cubicBezTo>
                  <a:cubicBezTo>
                    <a:pt x="9" y="7"/>
                    <a:pt x="8" y="5"/>
                    <a:pt x="7" y="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 name="Google Shape;1600;p56"/>
            <p:cNvSpPr/>
            <p:nvPr/>
          </p:nvSpPr>
          <p:spPr>
            <a:xfrm>
              <a:off x="1986498" y="1971591"/>
              <a:ext cx="14" cy="204"/>
            </a:xfrm>
            <a:custGeom>
              <a:avLst/>
              <a:gdLst/>
              <a:ahLst/>
              <a:cxnLst/>
              <a:rect l="l" t="t" r="r" b="b"/>
              <a:pathLst>
                <a:path w="1" h="15" extrusionOk="0">
                  <a:moveTo>
                    <a:pt x="1" y="15"/>
                  </a:moveTo>
                  <a:lnTo>
                    <a:pt x="1" y="1"/>
                  </a:lnTo>
                  <a:cubicBezTo>
                    <a:pt x="1" y="8"/>
                    <a:pt x="1" y="11"/>
                    <a:pt x="1" y="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 name="Google Shape;1601;p56"/>
            <p:cNvSpPr/>
            <p:nvPr/>
          </p:nvSpPr>
          <p:spPr>
            <a:xfrm>
              <a:off x="1986647" y="1972351"/>
              <a:ext cx="54" cy="163"/>
            </a:xfrm>
            <a:custGeom>
              <a:avLst/>
              <a:gdLst/>
              <a:ahLst/>
              <a:cxnLst/>
              <a:rect l="l" t="t" r="r" b="b"/>
              <a:pathLst>
                <a:path w="4" h="12" extrusionOk="0">
                  <a:moveTo>
                    <a:pt x="4" y="11"/>
                  </a:moveTo>
                  <a:cubicBezTo>
                    <a:pt x="4" y="8"/>
                    <a:pt x="4" y="4"/>
                    <a:pt x="0" y="1"/>
                  </a:cubicBezTo>
                  <a:cubicBezTo>
                    <a:pt x="4" y="4"/>
                    <a:pt x="4" y="8"/>
                    <a:pt x="4"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 name="Google Shape;1602;p56"/>
            <p:cNvSpPr/>
            <p:nvPr/>
          </p:nvSpPr>
          <p:spPr>
            <a:xfrm>
              <a:off x="1986552" y="1971971"/>
              <a:ext cx="54" cy="204"/>
            </a:xfrm>
            <a:custGeom>
              <a:avLst/>
              <a:gdLst/>
              <a:ahLst/>
              <a:cxnLst/>
              <a:rect l="l" t="t" r="r" b="b"/>
              <a:pathLst>
                <a:path w="4" h="15" extrusionOk="0">
                  <a:moveTo>
                    <a:pt x="0" y="1"/>
                  </a:moveTo>
                  <a:lnTo>
                    <a:pt x="0" y="1"/>
                  </a:lnTo>
                  <a:cubicBezTo>
                    <a:pt x="0" y="8"/>
                    <a:pt x="4" y="11"/>
                    <a:pt x="4" y="15"/>
                  </a:cubicBezTo>
                  <a:cubicBezTo>
                    <a:pt x="4" y="11"/>
                    <a:pt x="4" y="8"/>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 name="Google Shape;1603;p56"/>
            <p:cNvSpPr/>
            <p:nvPr/>
          </p:nvSpPr>
          <p:spPr>
            <a:xfrm>
              <a:off x="1986593" y="1969310"/>
              <a:ext cx="68" cy="258"/>
            </a:xfrm>
            <a:custGeom>
              <a:avLst/>
              <a:gdLst/>
              <a:ahLst/>
              <a:cxnLst/>
              <a:rect l="l" t="t" r="r" b="b"/>
              <a:pathLst>
                <a:path w="5" h="19" extrusionOk="0">
                  <a:moveTo>
                    <a:pt x="1" y="18"/>
                  </a:moveTo>
                  <a:lnTo>
                    <a:pt x="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 name="Google Shape;1604;p56"/>
            <p:cNvSpPr/>
            <p:nvPr/>
          </p:nvSpPr>
          <p:spPr>
            <a:xfrm>
              <a:off x="1963443" y="1981204"/>
              <a:ext cx="29110" cy="27820"/>
            </a:xfrm>
            <a:custGeom>
              <a:avLst/>
              <a:gdLst/>
              <a:ahLst/>
              <a:cxnLst/>
              <a:rect l="l" t="t" r="r" b="b"/>
              <a:pathLst>
                <a:path w="2144" h="2049" extrusionOk="0">
                  <a:moveTo>
                    <a:pt x="869" y="0"/>
                  </a:moveTo>
                  <a:lnTo>
                    <a:pt x="848" y="4"/>
                  </a:lnTo>
                  <a:lnTo>
                    <a:pt x="837" y="4"/>
                  </a:lnTo>
                  <a:lnTo>
                    <a:pt x="813" y="7"/>
                  </a:lnTo>
                  <a:lnTo>
                    <a:pt x="799" y="11"/>
                  </a:lnTo>
                  <a:lnTo>
                    <a:pt x="771" y="14"/>
                  </a:lnTo>
                  <a:lnTo>
                    <a:pt x="753" y="18"/>
                  </a:lnTo>
                  <a:lnTo>
                    <a:pt x="722" y="25"/>
                  </a:lnTo>
                  <a:lnTo>
                    <a:pt x="704" y="28"/>
                  </a:lnTo>
                  <a:lnTo>
                    <a:pt x="673" y="35"/>
                  </a:lnTo>
                  <a:lnTo>
                    <a:pt x="652" y="39"/>
                  </a:lnTo>
                  <a:lnTo>
                    <a:pt x="613" y="46"/>
                  </a:lnTo>
                  <a:lnTo>
                    <a:pt x="592" y="49"/>
                  </a:lnTo>
                  <a:lnTo>
                    <a:pt x="589" y="49"/>
                  </a:lnTo>
                  <a:lnTo>
                    <a:pt x="589" y="63"/>
                  </a:lnTo>
                  <a:lnTo>
                    <a:pt x="589" y="81"/>
                  </a:lnTo>
                  <a:cubicBezTo>
                    <a:pt x="589" y="84"/>
                    <a:pt x="589" y="95"/>
                    <a:pt x="585" y="102"/>
                  </a:cubicBezTo>
                  <a:cubicBezTo>
                    <a:pt x="585" y="109"/>
                    <a:pt x="585" y="112"/>
                    <a:pt x="585" y="116"/>
                  </a:cubicBezTo>
                  <a:cubicBezTo>
                    <a:pt x="582" y="123"/>
                    <a:pt x="582" y="133"/>
                    <a:pt x="578" y="140"/>
                  </a:cubicBezTo>
                  <a:lnTo>
                    <a:pt x="575" y="151"/>
                  </a:lnTo>
                  <a:cubicBezTo>
                    <a:pt x="571" y="168"/>
                    <a:pt x="564" y="189"/>
                    <a:pt x="557" y="207"/>
                  </a:cubicBezTo>
                  <a:cubicBezTo>
                    <a:pt x="550" y="224"/>
                    <a:pt x="540" y="256"/>
                    <a:pt x="536" y="277"/>
                  </a:cubicBezTo>
                  <a:cubicBezTo>
                    <a:pt x="536" y="280"/>
                    <a:pt x="533" y="284"/>
                    <a:pt x="533" y="291"/>
                  </a:cubicBezTo>
                  <a:cubicBezTo>
                    <a:pt x="529" y="301"/>
                    <a:pt x="526" y="312"/>
                    <a:pt x="519" y="326"/>
                  </a:cubicBezTo>
                  <a:cubicBezTo>
                    <a:pt x="484" y="396"/>
                    <a:pt x="396" y="466"/>
                    <a:pt x="270" y="553"/>
                  </a:cubicBezTo>
                  <a:lnTo>
                    <a:pt x="207" y="595"/>
                  </a:lnTo>
                  <a:cubicBezTo>
                    <a:pt x="155" y="630"/>
                    <a:pt x="106" y="662"/>
                    <a:pt x="74" y="690"/>
                  </a:cubicBezTo>
                  <a:lnTo>
                    <a:pt x="71" y="693"/>
                  </a:lnTo>
                  <a:lnTo>
                    <a:pt x="67" y="697"/>
                  </a:lnTo>
                  <a:lnTo>
                    <a:pt x="64" y="700"/>
                  </a:lnTo>
                  <a:lnTo>
                    <a:pt x="60" y="707"/>
                  </a:lnTo>
                  <a:lnTo>
                    <a:pt x="53" y="711"/>
                  </a:lnTo>
                  <a:lnTo>
                    <a:pt x="46" y="721"/>
                  </a:lnTo>
                  <a:lnTo>
                    <a:pt x="43" y="728"/>
                  </a:lnTo>
                  <a:lnTo>
                    <a:pt x="32" y="742"/>
                  </a:lnTo>
                  <a:lnTo>
                    <a:pt x="29" y="746"/>
                  </a:lnTo>
                  <a:lnTo>
                    <a:pt x="15" y="774"/>
                  </a:lnTo>
                  <a:lnTo>
                    <a:pt x="8" y="781"/>
                  </a:lnTo>
                  <a:lnTo>
                    <a:pt x="1" y="798"/>
                  </a:lnTo>
                  <a:cubicBezTo>
                    <a:pt x="218" y="935"/>
                    <a:pt x="459" y="1092"/>
                    <a:pt x="662" y="1243"/>
                  </a:cubicBezTo>
                  <a:cubicBezTo>
                    <a:pt x="1076" y="1554"/>
                    <a:pt x="1660" y="1936"/>
                    <a:pt x="1923" y="2034"/>
                  </a:cubicBezTo>
                  <a:cubicBezTo>
                    <a:pt x="1940" y="2041"/>
                    <a:pt x="1961" y="2045"/>
                    <a:pt x="1982" y="2048"/>
                  </a:cubicBezTo>
                  <a:lnTo>
                    <a:pt x="1982" y="2045"/>
                  </a:lnTo>
                  <a:lnTo>
                    <a:pt x="1986" y="2027"/>
                  </a:lnTo>
                  <a:cubicBezTo>
                    <a:pt x="1989" y="2017"/>
                    <a:pt x="1993" y="2006"/>
                    <a:pt x="1996" y="1996"/>
                  </a:cubicBezTo>
                  <a:lnTo>
                    <a:pt x="2000" y="1975"/>
                  </a:lnTo>
                  <a:lnTo>
                    <a:pt x="2010" y="1950"/>
                  </a:lnTo>
                  <a:lnTo>
                    <a:pt x="2014" y="1933"/>
                  </a:lnTo>
                  <a:lnTo>
                    <a:pt x="2021" y="1908"/>
                  </a:lnTo>
                  <a:lnTo>
                    <a:pt x="2028" y="1891"/>
                  </a:lnTo>
                  <a:lnTo>
                    <a:pt x="2035" y="1870"/>
                  </a:lnTo>
                  <a:lnTo>
                    <a:pt x="2042" y="1856"/>
                  </a:lnTo>
                  <a:lnTo>
                    <a:pt x="2049" y="1838"/>
                  </a:lnTo>
                  <a:lnTo>
                    <a:pt x="2052" y="1824"/>
                  </a:lnTo>
                  <a:lnTo>
                    <a:pt x="2063" y="1807"/>
                  </a:lnTo>
                  <a:lnTo>
                    <a:pt x="2066" y="1796"/>
                  </a:lnTo>
                  <a:lnTo>
                    <a:pt x="2077" y="1772"/>
                  </a:lnTo>
                  <a:cubicBezTo>
                    <a:pt x="2101" y="1716"/>
                    <a:pt x="2122" y="1659"/>
                    <a:pt x="2129" y="1600"/>
                  </a:cubicBezTo>
                  <a:cubicBezTo>
                    <a:pt x="2143" y="1491"/>
                    <a:pt x="1972" y="1393"/>
                    <a:pt x="1835" y="1313"/>
                  </a:cubicBezTo>
                  <a:cubicBezTo>
                    <a:pt x="1800" y="1292"/>
                    <a:pt x="1765" y="1271"/>
                    <a:pt x="1734" y="1250"/>
                  </a:cubicBezTo>
                  <a:cubicBezTo>
                    <a:pt x="1699" y="1225"/>
                    <a:pt x="1664" y="1208"/>
                    <a:pt x="1636" y="1194"/>
                  </a:cubicBezTo>
                  <a:lnTo>
                    <a:pt x="1608" y="1176"/>
                  </a:lnTo>
                  <a:cubicBezTo>
                    <a:pt x="1548" y="1145"/>
                    <a:pt x="1503" y="1124"/>
                    <a:pt x="1496" y="1071"/>
                  </a:cubicBezTo>
                  <a:cubicBezTo>
                    <a:pt x="1496" y="1033"/>
                    <a:pt x="1513" y="994"/>
                    <a:pt x="1545" y="973"/>
                  </a:cubicBezTo>
                  <a:cubicBezTo>
                    <a:pt x="1594" y="935"/>
                    <a:pt x="1608" y="823"/>
                    <a:pt x="1583" y="644"/>
                  </a:cubicBezTo>
                  <a:cubicBezTo>
                    <a:pt x="1580" y="609"/>
                    <a:pt x="1580" y="571"/>
                    <a:pt x="1583" y="536"/>
                  </a:cubicBezTo>
                  <a:lnTo>
                    <a:pt x="1559" y="529"/>
                  </a:lnTo>
                  <a:lnTo>
                    <a:pt x="1552" y="522"/>
                  </a:lnTo>
                  <a:lnTo>
                    <a:pt x="1538" y="515"/>
                  </a:lnTo>
                  <a:lnTo>
                    <a:pt x="1531" y="508"/>
                  </a:lnTo>
                  <a:lnTo>
                    <a:pt x="1520" y="497"/>
                  </a:lnTo>
                  <a:lnTo>
                    <a:pt x="1513" y="490"/>
                  </a:lnTo>
                  <a:cubicBezTo>
                    <a:pt x="1510" y="487"/>
                    <a:pt x="1503" y="480"/>
                    <a:pt x="1499" y="473"/>
                  </a:cubicBezTo>
                  <a:cubicBezTo>
                    <a:pt x="1461" y="522"/>
                    <a:pt x="1422" y="571"/>
                    <a:pt x="1387" y="623"/>
                  </a:cubicBezTo>
                  <a:lnTo>
                    <a:pt x="1384" y="627"/>
                  </a:lnTo>
                  <a:cubicBezTo>
                    <a:pt x="1377" y="634"/>
                    <a:pt x="1370" y="644"/>
                    <a:pt x="1359" y="655"/>
                  </a:cubicBezTo>
                  <a:lnTo>
                    <a:pt x="1352" y="662"/>
                  </a:lnTo>
                  <a:cubicBezTo>
                    <a:pt x="1345" y="665"/>
                    <a:pt x="1338" y="672"/>
                    <a:pt x="1328" y="676"/>
                  </a:cubicBezTo>
                  <a:lnTo>
                    <a:pt x="1321" y="683"/>
                  </a:lnTo>
                  <a:cubicBezTo>
                    <a:pt x="1310" y="686"/>
                    <a:pt x="1300" y="690"/>
                    <a:pt x="1289" y="693"/>
                  </a:cubicBezTo>
                  <a:lnTo>
                    <a:pt x="1279" y="693"/>
                  </a:lnTo>
                  <a:cubicBezTo>
                    <a:pt x="1272" y="693"/>
                    <a:pt x="1261" y="697"/>
                    <a:pt x="1254" y="697"/>
                  </a:cubicBezTo>
                  <a:lnTo>
                    <a:pt x="1205" y="697"/>
                  </a:lnTo>
                  <a:cubicBezTo>
                    <a:pt x="1195" y="693"/>
                    <a:pt x="1184" y="690"/>
                    <a:pt x="1174" y="686"/>
                  </a:cubicBezTo>
                  <a:cubicBezTo>
                    <a:pt x="1058" y="637"/>
                    <a:pt x="988" y="515"/>
                    <a:pt x="1002" y="389"/>
                  </a:cubicBezTo>
                  <a:cubicBezTo>
                    <a:pt x="1009" y="252"/>
                    <a:pt x="974" y="116"/>
                    <a:pt x="9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 name="Google Shape;1605;p56"/>
            <p:cNvSpPr/>
            <p:nvPr/>
          </p:nvSpPr>
          <p:spPr>
            <a:xfrm>
              <a:off x="1984787" y="1988522"/>
              <a:ext cx="68" cy="1534"/>
            </a:xfrm>
            <a:custGeom>
              <a:avLst/>
              <a:gdLst/>
              <a:ahLst/>
              <a:cxnLst/>
              <a:rect l="l" t="t" r="r" b="b"/>
              <a:pathLst>
                <a:path w="5" h="113" extrusionOk="0">
                  <a:moveTo>
                    <a:pt x="4" y="112"/>
                  </a:moveTo>
                  <a:cubicBezTo>
                    <a:pt x="1" y="74"/>
                    <a:pt x="1" y="35"/>
                    <a:pt x="4" y="0"/>
                  </a:cubicBezTo>
                  <a:lnTo>
                    <a:pt x="4" y="0"/>
                  </a:lnTo>
                  <a:cubicBezTo>
                    <a:pt x="1" y="35"/>
                    <a:pt x="1" y="74"/>
                    <a:pt x="4" y="11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 name="Google Shape;1606;p56"/>
            <p:cNvSpPr/>
            <p:nvPr/>
          </p:nvSpPr>
          <p:spPr>
            <a:xfrm>
              <a:off x="1991345" y="2005630"/>
              <a:ext cx="68" cy="163"/>
            </a:xfrm>
            <a:custGeom>
              <a:avLst/>
              <a:gdLst/>
              <a:ahLst/>
              <a:cxnLst/>
              <a:rect l="l" t="t" r="r" b="b"/>
              <a:pathLst>
                <a:path w="5" h="12" extrusionOk="0">
                  <a:moveTo>
                    <a:pt x="4" y="1"/>
                  </a:moveTo>
                  <a:lnTo>
                    <a:pt x="1" y="1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 name="Google Shape;1607;p56"/>
            <p:cNvSpPr/>
            <p:nvPr/>
          </p:nvSpPr>
          <p:spPr>
            <a:xfrm>
              <a:off x="1990259" y="2008766"/>
              <a:ext cx="54" cy="299"/>
            </a:xfrm>
            <a:custGeom>
              <a:avLst/>
              <a:gdLst/>
              <a:ahLst/>
              <a:cxnLst/>
              <a:rect l="l" t="t" r="r" b="b"/>
              <a:pathLst>
                <a:path w="4" h="22" extrusionOk="0">
                  <a:moveTo>
                    <a:pt x="4" y="1"/>
                  </a:moveTo>
                  <a:lnTo>
                    <a:pt x="0" y="22"/>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 name="Google Shape;1608;p56"/>
            <p:cNvSpPr/>
            <p:nvPr/>
          </p:nvSpPr>
          <p:spPr>
            <a:xfrm>
              <a:off x="1990639" y="2007490"/>
              <a:ext cx="54" cy="244"/>
            </a:xfrm>
            <a:custGeom>
              <a:avLst/>
              <a:gdLst/>
              <a:ahLst/>
              <a:cxnLst/>
              <a:rect l="l" t="t" r="r" b="b"/>
              <a:pathLst>
                <a:path w="4" h="18" extrusionOk="0">
                  <a:moveTo>
                    <a:pt x="4" y="0"/>
                  </a:moveTo>
                  <a:lnTo>
                    <a:pt x="0" y="18"/>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 name="Google Shape;1609;p56"/>
            <p:cNvSpPr/>
            <p:nvPr/>
          </p:nvSpPr>
          <p:spPr>
            <a:xfrm>
              <a:off x="1991155" y="2006064"/>
              <a:ext cx="68" cy="149"/>
            </a:xfrm>
            <a:custGeom>
              <a:avLst/>
              <a:gdLst/>
              <a:ahLst/>
              <a:cxnLst/>
              <a:rect l="l" t="t" r="r" b="b"/>
              <a:pathLst>
                <a:path w="5" h="11" extrusionOk="0">
                  <a:moveTo>
                    <a:pt x="4" y="0"/>
                  </a:moveTo>
                  <a:lnTo>
                    <a:pt x="1" y="1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 name="Google Shape;1610;p56"/>
            <p:cNvSpPr/>
            <p:nvPr/>
          </p:nvSpPr>
          <p:spPr>
            <a:xfrm>
              <a:off x="1990449" y="2008101"/>
              <a:ext cx="54" cy="258"/>
            </a:xfrm>
            <a:custGeom>
              <a:avLst/>
              <a:gdLst/>
              <a:ahLst/>
              <a:cxnLst/>
              <a:rect l="l" t="t" r="r" b="b"/>
              <a:pathLst>
                <a:path w="4" h="19" extrusionOk="0">
                  <a:moveTo>
                    <a:pt x="4" y="1"/>
                  </a:moveTo>
                  <a:lnTo>
                    <a:pt x="0" y="18"/>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 name="Google Shape;1611;p56"/>
            <p:cNvSpPr/>
            <p:nvPr/>
          </p:nvSpPr>
          <p:spPr>
            <a:xfrm>
              <a:off x="1990965" y="2006485"/>
              <a:ext cx="109" cy="204"/>
            </a:xfrm>
            <a:custGeom>
              <a:avLst/>
              <a:gdLst/>
              <a:ahLst/>
              <a:cxnLst/>
              <a:rect l="l" t="t" r="r" b="b"/>
              <a:pathLst>
                <a:path w="8" h="15" extrusionOk="0">
                  <a:moveTo>
                    <a:pt x="8" y="1"/>
                  </a:moveTo>
                  <a:lnTo>
                    <a:pt x="1" y="15"/>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 name="Google Shape;1612;p56"/>
            <p:cNvSpPr/>
            <p:nvPr/>
          </p:nvSpPr>
          <p:spPr>
            <a:xfrm>
              <a:off x="1990775" y="2006960"/>
              <a:ext cx="109" cy="204"/>
            </a:xfrm>
            <a:custGeom>
              <a:avLst/>
              <a:gdLst/>
              <a:ahLst/>
              <a:cxnLst/>
              <a:rect l="l" t="t" r="r" b="b"/>
              <a:pathLst>
                <a:path w="8" h="15" extrusionOk="0">
                  <a:moveTo>
                    <a:pt x="8" y="1"/>
                  </a:moveTo>
                  <a:lnTo>
                    <a:pt x="1" y="15"/>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 name="Google Shape;1613;p56"/>
            <p:cNvSpPr/>
            <p:nvPr/>
          </p:nvSpPr>
          <p:spPr>
            <a:xfrm>
              <a:off x="1985547" y="1997456"/>
              <a:ext cx="1344" cy="774"/>
            </a:xfrm>
            <a:custGeom>
              <a:avLst/>
              <a:gdLst/>
              <a:ahLst/>
              <a:cxnLst/>
              <a:rect l="l" t="t" r="r" b="b"/>
              <a:pathLst>
                <a:path w="99" h="57" extrusionOk="0">
                  <a:moveTo>
                    <a:pt x="99" y="56"/>
                  </a:moveTo>
                  <a:cubicBezTo>
                    <a:pt x="64" y="32"/>
                    <a:pt x="29" y="14"/>
                    <a:pt x="1" y="0"/>
                  </a:cubicBezTo>
                  <a:cubicBezTo>
                    <a:pt x="29" y="14"/>
                    <a:pt x="64" y="32"/>
                    <a:pt x="99" y="5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 name="Google Shape;1614;p56"/>
            <p:cNvSpPr/>
            <p:nvPr/>
          </p:nvSpPr>
          <p:spPr>
            <a:xfrm>
              <a:off x="1980795" y="1990654"/>
              <a:ext cx="163" cy="14"/>
            </a:xfrm>
            <a:custGeom>
              <a:avLst/>
              <a:gdLst/>
              <a:ahLst/>
              <a:cxnLst/>
              <a:rect l="l" t="t" r="r" b="b"/>
              <a:pathLst>
                <a:path w="12" h="1" extrusionOk="0">
                  <a:moveTo>
                    <a:pt x="1" y="1"/>
                  </a:moveTo>
                  <a:lnTo>
                    <a:pt x="1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 name="Google Shape;1615;p56"/>
            <p:cNvSpPr/>
            <p:nvPr/>
          </p:nvSpPr>
          <p:spPr>
            <a:xfrm>
              <a:off x="1979845" y="1990654"/>
              <a:ext cx="163" cy="14"/>
            </a:xfrm>
            <a:custGeom>
              <a:avLst/>
              <a:gdLst/>
              <a:ahLst/>
              <a:cxnLst/>
              <a:rect l="l" t="t" r="r" b="b"/>
              <a:pathLst>
                <a:path w="12" h="1" extrusionOk="0">
                  <a:moveTo>
                    <a:pt x="1" y="1"/>
                  </a:moveTo>
                  <a:lnTo>
                    <a:pt x="1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 name="Google Shape;1616;p56"/>
            <p:cNvSpPr/>
            <p:nvPr/>
          </p:nvSpPr>
          <p:spPr>
            <a:xfrm>
              <a:off x="1971481" y="1981910"/>
              <a:ext cx="14" cy="14"/>
            </a:xfrm>
            <a:custGeom>
              <a:avLst/>
              <a:gdLst/>
              <a:ahLst/>
              <a:cxnLst/>
              <a:rect l="l" t="t" r="r" b="b"/>
              <a:pathLst>
                <a:path w="1" h="1" extrusionOk="0">
                  <a:moveTo>
                    <a:pt x="0" y="1"/>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 name="Google Shape;1617;p56"/>
            <p:cNvSpPr/>
            <p:nvPr/>
          </p:nvSpPr>
          <p:spPr>
            <a:xfrm>
              <a:off x="1983796" y="1987612"/>
              <a:ext cx="204" cy="299"/>
            </a:xfrm>
            <a:custGeom>
              <a:avLst/>
              <a:gdLst/>
              <a:ahLst/>
              <a:cxnLst/>
              <a:rect l="l" t="t" r="r" b="b"/>
              <a:pathLst>
                <a:path w="15" h="22" extrusionOk="0">
                  <a:moveTo>
                    <a:pt x="14" y="22"/>
                  </a:moveTo>
                  <a:cubicBezTo>
                    <a:pt x="11" y="15"/>
                    <a:pt x="4" y="8"/>
                    <a:pt x="0" y="1"/>
                  </a:cubicBezTo>
                  <a:cubicBezTo>
                    <a:pt x="4" y="8"/>
                    <a:pt x="11" y="15"/>
                    <a:pt x="14" y="2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 name="Google Shape;1618;p56"/>
            <p:cNvSpPr/>
            <p:nvPr/>
          </p:nvSpPr>
          <p:spPr>
            <a:xfrm>
              <a:off x="1981800" y="1990084"/>
              <a:ext cx="109" cy="109"/>
            </a:xfrm>
            <a:custGeom>
              <a:avLst/>
              <a:gdLst/>
              <a:ahLst/>
              <a:cxnLst/>
              <a:rect l="l" t="t" r="r" b="b"/>
              <a:pathLst>
                <a:path w="8" h="8" extrusionOk="0">
                  <a:moveTo>
                    <a:pt x="7" y="1"/>
                  </a:moveTo>
                  <a:lnTo>
                    <a:pt x="0" y="8"/>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 name="Google Shape;1619;p56"/>
            <p:cNvSpPr/>
            <p:nvPr/>
          </p:nvSpPr>
          <p:spPr>
            <a:xfrm>
              <a:off x="1974468" y="1981299"/>
              <a:ext cx="353" cy="54"/>
            </a:xfrm>
            <a:custGeom>
              <a:avLst/>
              <a:gdLst/>
              <a:ahLst/>
              <a:cxnLst/>
              <a:rect l="l" t="t" r="r" b="b"/>
              <a:pathLst>
                <a:path w="26" h="4" extrusionOk="0">
                  <a:moveTo>
                    <a:pt x="1" y="4"/>
                  </a:moveTo>
                  <a:lnTo>
                    <a:pt x="2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 name="Google Shape;1620;p56"/>
            <p:cNvSpPr/>
            <p:nvPr/>
          </p:nvSpPr>
          <p:spPr>
            <a:xfrm>
              <a:off x="1972567" y="1981584"/>
              <a:ext cx="448" cy="109"/>
            </a:xfrm>
            <a:custGeom>
              <a:avLst/>
              <a:gdLst/>
              <a:ahLst/>
              <a:cxnLst/>
              <a:rect l="l" t="t" r="r" b="b"/>
              <a:pathLst>
                <a:path w="33" h="8" extrusionOk="0">
                  <a:moveTo>
                    <a:pt x="1" y="7"/>
                  </a:moveTo>
                  <a:lnTo>
                    <a:pt x="3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 name="Google Shape;1621;p56"/>
            <p:cNvSpPr/>
            <p:nvPr/>
          </p:nvSpPr>
          <p:spPr>
            <a:xfrm>
              <a:off x="1984597" y="1988373"/>
              <a:ext cx="258" cy="163"/>
            </a:xfrm>
            <a:custGeom>
              <a:avLst/>
              <a:gdLst/>
              <a:ahLst/>
              <a:cxnLst/>
              <a:rect l="l" t="t" r="r" b="b"/>
              <a:pathLst>
                <a:path w="19" h="12" extrusionOk="0">
                  <a:moveTo>
                    <a:pt x="1" y="1"/>
                  </a:moveTo>
                  <a:lnTo>
                    <a:pt x="18" y="1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 name="Google Shape;1622;p56"/>
            <p:cNvSpPr/>
            <p:nvPr/>
          </p:nvSpPr>
          <p:spPr>
            <a:xfrm>
              <a:off x="1980374" y="1990708"/>
              <a:ext cx="109" cy="14"/>
            </a:xfrm>
            <a:custGeom>
              <a:avLst/>
              <a:gdLst/>
              <a:ahLst/>
              <a:cxnLst/>
              <a:rect l="l" t="t" r="r" b="b"/>
              <a:pathLst>
                <a:path w="8" h="1" extrusionOk="0">
                  <a:moveTo>
                    <a:pt x="7" y="0"/>
                  </a:move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 name="Google Shape;1623;p56"/>
            <p:cNvSpPr/>
            <p:nvPr/>
          </p:nvSpPr>
          <p:spPr>
            <a:xfrm>
              <a:off x="1984081" y="1987952"/>
              <a:ext cx="149" cy="149"/>
            </a:xfrm>
            <a:custGeom>
              <a:avLst/>
              <a:gdLst/>
              <a:ahLst/>
              <a:cxnLst/>
              <a:rect l="l" t="t" r="r" b="b"/>
              <a:pathLst>
                <a:path w="11" h="11" extrusionOk="0">
                  <a:moveTo>
                    <a:pt x="0" y="0"/>
                  </a:moveTo>
                  <a:lnTo>
                    <a:pt x="11" y="1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 name="Google Shape;1624;p56"/>
            <p:cNvSpPr/>
            <p:nvPr/>
          </p:nvSpPr>
          <p:spPr>
            <a:xfrm>
              <a:off x="1984312" y="1988183"/>
              <a:ext cx="204" cy="109"/>
            </a:xfrm>
            <a:custGeom>
              <a:avLst/>
              <a:gdLst/>
              <a:ahLst/>
              <a:cxnLst/>
              <a:rect l="l" t="t" r="r" b="b"/>
              <a:pathLst>
                <a:path w="15" h="8" extrusionOk="0">
                  <a:moveTo>
                    <a:pt x="1" y="1"/>
                  </a:moveTo>
                  <a:lnTo>
                    <a:pt x="15" y="8"/>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 name="Google Shape;1625;p56"/>
            <p:cNvSpPr/>
            <p:nvPr/>
          </p:nvSpPr>
          <p:spPr>
            <a:xfrm>
              <a:off x="1981366" y="1990369"/>
              <a:ext cx="163" cy="109"/>
            </a:xfrm>
            <a:custGeom>
              <a:avLst/>
              <a:gdLst/>
              <a:ahLst/>
              <a:cxnLst/>
              <a:rect l="l" t="t" r="r" b="b"/>
              <a:pathLst>
                <a:path w="12" h="8" extrusionOk="0">
                  <a:moveTo>
                    <a:pt x="1" y="8"/>
                  </a:moveTo>
                  <a:lnTo>
                    <a:pt x="1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 name="Google Shape;1626;p56"/>
            <p:cNvSpPr/>
            <p:nvPr/>
          </p:nvSpPr>
          <p:spPr>
            <a:xfrm>
              <a:off x="1973898" y="1981340"/>
              <a:ext cx="394" cy="109"/>
            </a:xfrm>
            <a:custGeom>
              <a:avLst/>
              <a:gdLst/>
              <a:ahLst/>
              <a:cxnLst/>
              <a:rect l="l" t="t" r="r" b="b"/>
              <a:pathLst>
                <a:path w="29" h="8" extrusionOk="0">
                  <a:moveTo>
                    <a:pt x="1" y="8"/>
                  </a:moveTo>
                  <a:lnTo>
                    <a:pt x="2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 name="Google Shape;1627;p56"/>
            <p:cNvSpPr/>
            <p:nvPr/>
          </p:nvSpPr>
          <p:spPr>
            <a:xfrm>
              <a:off x="1973233" y="1981435"/>
              <a:ext cx="448" cy="109"/>
            </a:xfrm>
            <a:custGeom>
              <a:avLst/>
              <a:gdLst/>
              <a:ahLst/>
              <a:cxnLst/>
              <a:rect l="l" t="t" r="r" b="b"/>
              <a:pathLst>
                <a:path w="33" h="8" extrusionOk="0">
                  <a:moveTo>
                    <a:pt x="1" y="8"/>
                  </a:moveTo>
                  <a:lnTo>
                    <a:pt x="3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 name="Google Shape;1628;p56"/>
            <p:cNvSpPr/>
            <p:nvPr/>
          </p:nvSpPr>
          <p:spPr>
            <a:xfrm>
              <a:off x="1971766" y="1981720"/>
              <a:ext cx="530" cy="109"/>
            </a:xfrm>
            <a:custGeom>
              <a:avLst/>
              <a:gdLst/>
              <a:ahLst/>
              <a:cxnLst/>
              <a:rect l="l" t="t" r="r" b="b"/>
              <a:pathLst>
                <a:path w="39" h="8" extrusionOk="0">
                  <a:moveTo>
                    <a:pt x="0" y="8"/>
                  </a:moveTo>
                  <a:lnTo>
                    <a:pt x="3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 name="Google Shape;1629;p56"/>
            <p:cNvSpPr/>
            <p:nvPr/>
          </p:nvSpPr>
          <p:spPr>
            <a:xfrm>
              <a:off x="1975378" y="1981150"/>
              <a:ext cx="299" cy="68"/>
            </a:xfrm>
            <a:custGeom>
              <a:avLst/>
              <a:gdLst/>
              <a:ahLst/>
              <a:cxnLst/>
              <a:rect l="l" t="t" r="r" b="b"/>
              <a:pathLst>
                <a:path w="22" h="5" extrusionOk="0">
                  <a:moveTo>
                    <a:pt x="1" y="4"/>
                  </a:moveTo>
                  <a:lnTo>
                    <a:pt x="2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 name="Google Shape;1630;p56"/>
            <p:cNvSpPr/>
            <p:nvPr/>
          </p:nvSpPr>
          <p:spPr>
            <a:xfrm>
              <a:off x="1974943" y="1981204"/>
              <a:ext cx="299" cy="54"/>
            </a:xfrm>
            <a:custGeom>
              <a:avLst/>
              <a:gdLst/>
              <a:ahLst/>
              <a:cxnLst/>
              <a:rect l="l" t="t" r="r" b="b"/>
              <a:pathLst>
                <a:path w="22" h="4" extrusionOk="0">
                  <a:moveTo>
                    <a:pt x="1" y="4"/>
                  </a:moveTo>
                  <a:lnTo>
                    <a:pt x="2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 name="Google Shape;1631;p56"/>
            <p:cNvSpPr/>
            <p:nvPr/>
          </p:nvSpPr>
          <p:spPr>
            <a:xfrm>
              <a:off x="1950327" y="1969744"/>
              <a:ext cx="19362" cy="21398"/>
            </a:xfrm>
            <a:custGeom>
              <a:avLst/>
              <a:gdLst/>
              <a:ahLst/>
              <a:cxnLst/>
              <a:rect l="l" t="t" r="r" b="b"/>
              <a:pathLst>
                <a:path w="1426" h="1576" extrusionOk="0">
                  <a:moveTo>
                    <a:pt x="960" y="0"/>
                  </a:moveTo>
                  <a:cubicBezTo>
                    <a:pt x="907" y="4"/>
                    <a:pt x="855" y="18"/>
                    <a:pt x="806" y="39"/>
                  </a:cubicBezTo>
                  <a:cubicBezTo>
                    <a:pt x="740" y="61"/>
                    <a:pt x="667" y="87"/>
                    <a:pt x="595" y="87"/>
                  </a:cubicBezTo>
                  <a:cubicBezTo>
                    <a:pt x="575" y="87"/>
                    <a:pt x="556" y="85"/>
                    <a:pt x="536" y="81"/>
                  </a:cubicBezTo>
                  <a:cubicBezTo>
                    <a:pt x="515" y="77"/>
                    <a:pt x="491" y="74"/>
                    <a:pt x="473" y="70"/>
                  </a:cubicBezTo>
                  <a:cubicBezTo>
                    <a:pt x="444" y="62"/>
                    <a:pt x="413" y="55"/>
                    <a:pt x="384" y="55"/>
                  </a:cubicBezTo>
                  <a:cubicBezTo>
                    <a:pt x="377" y="55"/>
                    <a:pt x="371" y="56"/>
                    <a:pt x="365" y="56"/>
                  </a:cubicBezTo>
                  <a:cubicBezTo>
                    <a:pt x="361" y="63"/>
                    <a:pt x="358" y="74"/>
                    <a:pt x="358" y="84"/>
                  </a:cubicBezTo>
                  <a:cubicBezTo>
                    <a:pt x="358" y="91"/>
                    <a:pt x="358" y="95"/>
                    <a:pt x="354" y="102"/>
                  </a:cubicBezTo>
                  <a:lnTo>
                    <a:pt x="354" y="105"/>
                  </a:lnTo>
                  <a:cubicBezTo>
                    <a:pt x="354" y="112"/>
                    <a:pt x="354" y="116"/>
                    <a:pt x="351" y="119"/>
                  </a:cubicBezTo>
                  <a:lnTo>
                    <a:pt x="347" y="126"/>
                  </a:lnTo>
                  <a:lnTo>
                    <a:pt x="344" y="137"/>
                  </a:lnTo>
                  <a:lnTo>
                    <a:pt x="340" y="147"/>
                  </a:lnTo>
                  <a:lnTo>
                    <a:pt x="333" y="158"/>
                  </a:lnTo>
                  <a:lnTo>
                    <a:pt x="326" y="168"/>
                  </a:lnTo>
                  <a:lnTo>
                    <a:pt x="323" y="179"/>
                  </a:lnTo>
                  <a:lnTo>
                    <a:pt x="312" y="189"/>
                  </a:lnTo>
                  <a:lnTo>
                    <a:pt x="305" y="200"/>
                  </a:lnTo>
                  <a:lnTo>
                    <a:pt x="295" y="214"/>
                  </a:lnTo>
                  <a:lnTo>
                    <a:pt x="288" y="224"/>
                  </a:lnTo>
                  <a:lnTo>
                    <a:pt x="277" y="238"/>
                  </a:lnTo>
                  <a:lnTo>
                    <a:pt x="267" y="252"/>
                  </a:lnTo>
                  <a:lnTo>
                    <a:pt x="253" y="263"/>
                  </a:lnTo>
                  <a:lnTo>
                    <a:pt x="242" y="277"/>
                  </a:lnTo>
                  <a:lnTo>
                    <a:pt x="228" y="291"/>
                  </a:lnTo>
                  <a:lnTo>
                    <a:pt x="214" y="308"/>
                  </a:lnTo>
                  <a:lnTo>
                    <a:pt x="200" y="322"/>
                  </a:lnTo>
                  <a:lnTo>
                    <a:pt x="183" y="340"/>
                  </a:lnTo>
                  <a:lnTo>
                    <a:pt x="169" y="354"/>
                  </a:lnTo>
                  <a:lnTo>
                    <a:pt x="148" y="371"/>
                  </a:lnTo>
                  <a:lnTo>
                    <a:pt x="134" y="385"/>
                  </a:lnTo>
                  <a:lnTo>
                    <a:pt x="109" y="406"/>
                  </a:lnTo>
                  <a:lnTo>
                    <a:pt x="95" y="420"/>
                  </a:lnTo>
                  <a:lnTo>
                    <a:pt x="67" y="445"/>
                  </a:lnTo>
                  <a:lnTo>
                    <a:pt x="53" y="459"/>
                  </a:lnTo>
                  <a:lnTo>
                    <a:pt x="22" y="487"/>
                  </a:lnTo>
                  <a:lnTo>
                    <a:pt x="8" y="498"/>
                  </a:lnTo>
                  <a:lnTo>
                    <a:pt x="1" y="505"/>
                  </a:lnTo>
                  <a:cubicBezTo>
                    <a:pt x="25" y="557"/>
                    <a:pt x="43" y="613"/>
                    <a:pt x="60" y="669"/>
                  </a:cubicBezTo>
                  <a:cubicBezTo>
                    <a:pt x="179" y="1082"/>
                    <a:pt x="288" y="1170"/>
                    <a:pt x="459" y="1313"/>
                  </a:cubicBezTo>
                  <a:lnTo>
                    <a:pt x="477" y="1324"/>
                  </a:lnTo>
                  <a:cubicBezTo>
                    <a:pt x="596" y="1415"/>
                    <a:pt x="722" y="1499"/>
                    <a:pt x="848" y="1576"/>
                  </a:cubicBezTo>
                  <a:lnTo>
                    <a:pt x="848" y="1572"/>
                  </a:lnTo>
                  <a:cubicBezTo>
                    <a:pt x="858" y="1558"/>
                    <a:pt x="865" y="1544"/>
                    <a:pt x="876" y="1530"/>
                  </a:cubicBezTo>
                  <a:lnTo>
                    <a:pt x="879" y="1523"/>
                  </a:lnTo>
                  <a:cubicBezTo>
                    <a:pt x="886" y="1513"/>
                    <a:pt x="893" y="1499"/>
                    <a:pt x="900" y="1492"/>
                  </a:cubicBezTo>
                  <a:lnTo>
                    <a:pt x="904" y="1485"/>
                  </a:lnTo>
                  <a:cubicBezTo>
                    <a:pt x="914" y="1474"/>
                    <a:pt x="921" y="1467"/>
                    <a:pt x="928" y="1457"/>
                  </a:cubicBezTo>
                  <a:lnTo>
                    <a:pt x="932" y="1453"/>
                  </a:lnTo>
                  <a:cubicBezTo>
                    <a:pt x="939" y="1446"/>
                    <a:pt x="946" y="1439"/>
                    <a:pt x="953" y="1432"/>
                  </a:cubicBezTo>
                  <a:cubicBezTo>
                    <a:pt x="991" y="1404"/>
                    <a:pt x="1040" y="1369"/>
                    <a:pt x="1096" y="1334"/>
                  </a:cubicBezTo>
                  <a:cubicBezTo>
                    <a:pt x="1187" y="1271"/>
                    <a:pt x="1355" y="1159"/>
                    <a:pt x="1366" y="1107"/>
                  </a:cubicBezTo>
                  <a:cubicBezTo>
                    <a:pt x="1376" y="1072"/>
                    <a:pt x="1383" y="1040"/>
                    <a:pt x="1397" y="1009"/>
                  </a:cubicBezTo>
                  <a:cubicBezTo>
                    <a:pt x="1408" y="977"/>
                    <a:pt x="1418" y="946"/>
                    <a:pt x="1425" y="911"/>
                  </a:cubicBezTo>
                  <a:lnTo>
                    <a:pt x="1425" y="904"/>
                  </a:lnTo>
                  <a:lnTo>
                    <a:pt x="1425" y="893"/>
                  </a:lnTo>
                  <a:lnTo>
                    <a:pt x="1425" y="883"/>
                  </a:lnTo>
                  <a:lnTo>
                    <a:pt x="1425" y="876"/>
                  </a:lnTo>
                  <a:cubicBezTo>
                    <a:pt x="1422" y="872"/>
                    <a:pt x="1422" y="869"/>
                    <a:pt x="1422" y="865"/>
                  </a:cubicBezTo>
                  <a:lnTo>
                    <a:pt x="1422" y="858"/>
                  </a:lnTo>
                  <a:cubicBezTo>
                    <a:pt x="1418" y="855"/>
                    <a:pt x="1415" y="848"/>
                    <a:pt x="1411" y="841"/>
                  </a:cubicBezTo>
                  <a:cubicBezTo>
                    <a:pt x="1355" y="746"/>
                    <a:pt x="1327" y="638"/>
                    <a:pt x="1331" y="526"/>
                  </a:cubicBezTo>
                  <a:lnTo>
                    <a:pt x="1331" y="480"/>
                  </a:lnTo>
                  <a:cubicBezTo>
                    <a:pt x="1331" y="385"/>
                    <a:pt x="1044" y="11"/>
                    <a:pt x="9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 name="Google Shape;1632;p56"/>
            <p:cNvSpPr/>
            <p:nvPr/>
          </p:nvSpPr>
          <p:spPr>
            <a:xfrm>
              <a:off x="1953749" y="1973166"/>
              <a:ext cx="163" cy="204"/>
            </a:xfrm>
            <a:custGeom>
              <a:avLst/>
              <a:gdLst/>
              <a:ahLst/>
              <a:cxnLst/>
              <a:rect l="l" t="t" r="r" b="b"/>
              <a:pathLst>
                <a:path w="12" h="15" extrusionOk="0">
                  <a:moveTo>
                    <a:pt x="1" y="14"/>
                  </a:moveTo>
                  <a:lnTo>
                    <a:pt x="1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 name="Google Shape;1633;p56"/>
            <p:cNvSpPr/>
            <p:nvPr/>
          </p:nvSpPr>
          <p:spPr>
            <a:xfrm>
              <a:off x="1954754" y="1971876"/>
              <a:ext cx="54" cy="163"/>
            </a:xfrm>
            <a:custGeom>
              <a:avLst/>
              <a:gdLst/>
              <a:ahLst/>
              <a:cxnLst/>
              <a:rect l="l" t="t" r="r" b="b"/>
              <a:pathLst>
                <a:path w="4" h="12" extrusionOk="0">
                  <a:moveTo>
                    <a:pt x="0" y="11"/>
                  </a:moveTo>
                  <a:lnTo>
                    <a:pt x="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 name="Google Shape;1634;p56"/>
            <p:cNvSpPr/>
            <p:nvPr/>
          </p:nvSpPr>
          <p:spPr>
            <a:xfrm>
              <a:off x="1951563" y="1975257"/>
              <a:ext cx="258" cy="204"/>
            </a:xfrm>
            <a:custGeom>
              <a:avLst/>
              <a:gdLst/>
              <a:ahLst/>
              <a:cxnLst/>
              <a:rect l="l" t="t" r="r" b="b"/>
              <a:pathLst>
                <a:path w="19" h="15" extrusionOk="0">
                  <a:moveTo>
                    <a:pt x="1" y="14"/>
                  </a:moveTo>
                  <a:lnTo>
                    <a:pt x="1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 name="Google Shape;1635;p56"/>
            <p:cNvSpPr/>
            <p:nvPr/>
          </p:nvSpPr>
          <p:spPr>
            <a:xfrm>
              <a:off x="1954564" y="1972161"/>
              <a:ext cx="109" cy="163"/>
            </a:xfrm>
            <a:custGeom>
              <a:avLst/>
              <a:gdLst/>
              <a:ahLst/>
              <a:cxnLst/>
              <a:rect l="l" t="t" r="r" b="b"/>
              <a:pathLst>
                <a:path w="8" h="12" extrusionOk="0">
                  <a:moveTo>
                    <a:pt x="0" y="11"/>
                  </a:moveTo>
                  <a:lnTo>
                    <a:pt x="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 name="Google Shape;1636;p56"/>
            <p:cNvSpPr/>
            <p:nvPr/>
          </p:nvSpPr>
          <p:spPr>
            <a:xfrm>
              <a:off x="1950382" y="1976357"/>
              <a:ext cx="204" cy="149"/>
            </a:xfrm>
            <a:custGeom>
              <a:avLst/>
              <a:gdLst/>
              <a:ahLst/>
              <a:cxnLst/>
              <a:rect l="l" t="t" r="r" b="b"/>
              <a:pathLst>
                <a:path w="15" h="11" extrusionOk="0">
                  <a:moveTo>
                    <a:pt x="0" y="11"/>
                  </a:moveTo>
                  <a:lnTo>
                    <a:pt x="1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 name="Google Shape;1637;p56"/>
            <p:cNvSpPr/>
            <p:nvPr/>
          </p:nvSpPr>
          <p:spPr>
            <a:xfrm>
              <a:off x="1954319" y="1972501"/>
              <a:ext cx="109" cy="149"/>
            </a:xfrm>
            <a:custGeom>
              <a:avLst/>
              <a:gdLst/>
              <a:ahLst/>
              <a:cxnLst/>
              <a:rect l="l" t="t" r="r" b="b"/>
              <a:pathLst>
                <a:path w="8" h="11" extrusionOk="0">
                  <a:moveTo>
                    <a:pt x="1" y="11"/>
                  </a:moveTo>
                  <a:lnTo>
                    <a:pt x="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 name="Google Shape;1638;p56"/>
            <p:cNvSpPr/>
            <p:nvPr/>
          </p:nvSpPr>
          <p:spPr>
            <a:xfrm>
              <a:off x="1955039" y="1971360"/>
              <a:ext cx="54" cy="109"/>
            </a:xfrm>
            <a:custGeom>
              <a:avLst/>
              <a:gdLst/>
              <a:ahLst/>
              <a:cxnLst/>
              <a:rect l="l" t="t" r="r" b="b"/>
              <a:pathLst>
                <a:path w="4" h="8" extrusionOk="0">
                  <a:moveTo>
                    <a:pt x="0" y="7"/>
                  </a:moveTo>
                  <a:lnTo>
                    <a:pt x="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 name="Google Shape;1639;p56"/>
            <p:cNvSpPr/>
            <p:nvPr/>
          </p:nvSpPr>
          <p:spPr>
            <a:xfrm>
              <a:off x="1954889" y="1971591"/>
              <a:ext cx="68" cy="163"/>
            </a:xfrm>
            <a:custGeom>
              <a:avLst/>
              <a:gdLst/>
              <a:ahLst/>
              <a:cxnLst/>
              <a:rect l="l" t="t" r="r" b="b"/>
              <a:pathLst>
                <a:path w="5" h="12" extrusionOk="0">
                  <a:moveTo>
                    <a:pt x="1" y="11"/>
                  </a:moveTo>
                  <a:lnTo>
                    <a:pt x="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 name="Google Shape;1640;p56"/>
            <p:cNvSpPr/>
            <p:nvPr/>
          </p:nvSpPr>
          <p:spPr>
            <a:xfrm>
              <a:off x="1955134" y="1971116"/>
              <a:ext cx="14" cy="68"/>
            </a:xfrm>
            <a:custGeom>
              <a:avLst/>
              <a:gdLst/>
              <a:ahLst/>
              <a:cxnLst/>
              <a:rect l="l" t="t" r="r" b="b"/>
              <a:pathLst>
                <a:path w="1" h="5" extrusionOk="0">
                  <a:moveTo>
                    <a:pt x="0" y="4"/>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 name="Google Shape;1641;p56"/>
            <p:cNvSpPr/>
            <p:nvPr/>
          </p:nvSpPr>
          <p:spPr>
            <a:xfrm>
              <a:off x="1952608" y="1974347"/>
              <a:ext cx="204" cy="204"/>
            </a:xfrm>
            <a:custGeom>
              <a:avLst/>
              <a:gdLst/>
              <a:ahLst/>
              <a:cxnLst/>
              <a:rect l="l" t="t" r="r" b="b"/>
              <a:pathLst>
                <a:path w="15" h="15" extrusionOk="0">
                  <a:moveTo>
                    <a:pt x="1" y="15"/>
                  </a:moveTo>
                  <a:lnTo>
                    <a:pt x="1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 name="Google Shape;1642;p56"/>
            <p:cNvSpPr/>
            <p:nvPr/>
          </p:nvSpPr>
          <p:spPr>
            <a:xfrm>
              <a:off x="1952092" y="1974782"/>
              <a:ext cx="244" cy="204"/>
            </a:xfrm>
            <a:custGeom>
              <a:avLst/>
              <a:gdLst/>
              <a:ahLst/>
              <a:cxnLst/>
              <a:rect l="l" t="t" r="r" b="b"/>
              <a:pathLst>
                <a:path w="18" h="15" extrusionOk="0">
                  <a:moveTo>
                    <a:pt x="0" y="14"/>
                  </a:moveTo>
                  <a:lnTo>
                    <a:pt x="1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 name="Google Shape;1643;p56"/>
            <p:cNvSpPr/>
            <p:nvPr/>
          </p:nvSpPr>
          <p:spPr>
            <a:xfrm>
              <a:off x="1950993" y="1975786"/>
              <a:ext cx="204" cy="190"/>
            </a:xfrm>
            <a:custGeom>
              <a:avLst/>
              <a:gdLst/>
              <a:ahLst/>
              <a:cxnLst/>
              <a:rect l="l" t="t" r="r" b="b"/>
              <a:pathLst>
                <a:path w="15" h="14" extrusionOk="0">
                  <a:moveTo>
                    <a:pt x="1" y="14"/>
                  </a:moveTo>
                  <a:lnTo>
                    <a:pt x="1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 name="Google Shape;1644;p56"/>
            <p:cNvSpPr/>
            <p:nvPr/>
          </p:nvSpPr>
          <p:spPr>
            <a:xfrm>
              <a:off x="1969526" y="1981204"/>
              <a:ext cx="109" cy="299"/>
            </a:xfrm>
            <a:custGeom>
              <a:avLst/>
              <a:gdLst/>
              <a:ahLst/>
              <a:cxnLst/>
              <a:rect l="l" t="t" r="r" b="b"/>
              <a:pathLst>
                <a:path w="8" h="22" extrusionOk="0">
                  <a:moveTo>
                    <a:pt x="1" y="0"/>
                  </a:moveTo>
                  <a:cubicBezTo>
                    <a:pt x="1" y="2"/>
                    <a:pt x="2" y="6"/>
                    <a:pt x="4" y="9"/>
                  </a:cubicBezTo>
                  <a:lnTo>
                    <a:pt x="4" y="9"/>
                  </a:lnTo>
                  <a:cubicBezTo>
                    <a:pt x="3" y="6"/>
                    <a:pt x="2" y="3"/>
                    <a:pt x="1" y="0"/>
                  </a:cubicBezTo>
                  <a:close/>
                  <a:moveTo>
                    <a:pt x="4" y="9"/>
                  </a:moveTo>
                  <a:cubicBezTo>
                    <a:pt x="5" y="13"/>
                    <a:pt x="6" y="17"/>
                    <a:pt x="8" y="21"/>
                  </a:cubicBezTo>
                  <a:lnTo>
                    <a:pt x="8" y="14"/>
                  </a:lnTo>
                  <a:cubicBezTo>
                    <a:pt x="6" y="13"/>
                    <a:pt x="5" y="11"/>
                    <a:pt x="4"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 name="Google Shape;1645;p56"/>
            <p:cNvSpPr/>
            <p:nvPr/>
          </p:nvSpPr>
          <p:spPr>
            <a:xfrm>
              <a:off x="1954034" y="1972827"/>
              <a:ext cx="163" cy="163"/>
            </a:xfrm>
            <a:custGeom>
              <a:avLst/>
              <a:gdLst/>
              <a:ahLst/>
              <a:cxnLst/>
              <a:rect l="l" t="t" r="r" b="b"/>
              <a:pathLst>
                <a:path w="12" h="12" extrusionOk="0">
                  <a:moveTo>
                    <a:pt x="1" y="11"/>
                  </a:moveTo>
                  <a:lnTo>
                    <a:pt x="1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 name="Google Shape;1646;p56"/>
            <p:cNvSpPr/>
            <p:nvPr/>
          </p:nvSpPr>
          <p:spPr>
            <a:xfrm>
              <a:off x="1953369" y="1973546"/>
              <a:ext cx="204" cy="204"/>
            </a:xfrm>
            <a:custGeom>
              <a:avLst/>
              <a:gdLst/>
              <a:ahLst/>
              <a:cxnLst/>
              <a:rect l="l" t="t" r="r" b="b"/>
              <a:pathLst>
                <a:path w="15" h="15" extrusionOk="0">
                  <a:moveTo>
                    <a:pt x="1" y="14"/>
                  </a:moveTo>
                  <a:lnTo>
                    <a:pt x="1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 name="Google Shape;1647;p56"/>
            <p:cNvSpPr/>
            <p:nvPr/>
          </p:nvSpPr>
          <p:spPr>
            <a:xfrm>
              <a:off x="1952989" y="1973926"/>
              <a:ext cx="204" cy="204"/>
            </a:xfrm>
            <a:custGeom>
              <a:avLst/>
              <a:gdLst/>
              <a:ahLst/>
              <a:cxnLst/>
              <a:rect l="l" t="t" r="r" b="b"/>
              <a:pathLst>
                <a:path w="15" h="15" extrusionOk="0">
                  <a:moveTo>
                    <a:pt x="15" y="0"/>
                  </a:moveTo>
                  <a:lnTo>
                    <a:pt x="1" y="14"/>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 name="Google Shape;1648;p56"/>
            <p:cNvSpPr/>
            <p:nvPr/>
          </p:nvSpPr>
          <p:spPr>
            <a:xfrm>
              <a:off x="1962968" y="1989228"/>
              <a:ext cx="299" cy="258"/>
            </a:xfrm>
            <a:custGeom>
              <a:avLst/>
              <a:gdLst/>
              <a:ahLst/>
              <a:cxnLst/>
              <a:rect l="l" t="t" r="r" b="b"/>
              <a:pathLst>
                <a:path w="22" h="19" extrusionOk="0">
                  <a:moveTo>
                    <a:pt x="1" y="18"/>
                  </a:moveTo>
                  <a:cubicBezTo>
                    <a:pt x="8" y="11"/>
                    <a:pt x="15" y="4"/>
                    <a:pt x="22" y="1"/>
                  </a:cubicBezTo>
                  <a:cubicBezTo>
                    <a:pt x="15" y="4"/>
                    <a:pt x="8" y="11"/>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 name="Google Shape;1649;p56"/>
            <p:cNvSpPr/>
            <p:nvPr/>
          </p:nvSpPr>
          <p:spPr>
            <a:xfrm>
              <a:off x="1961828" y="1990518"/>
              <a:ext cx="394" cy="625"/>
            </a:xfrm>
            <a:custGeom>
              <a:avLst/>
              <a:gdLst/>
              <a:ahLst/>
              <a:cxnLst/>
              <a:rect l="l" t="t" r="r" b="b"/>
              <a:pathLst>
                <a:path w="29" h="46" extrusionOk="0">
                  <a:moveTo>
                    <a:pt x="29" y="0"/>
                  </a:moveTo>
                  <a:cubicBezTo>
                    <a:pt x="18" y="14"/>
                    <a:pt x="11" y="28"/>
                    <a:pt x="1" y="46"/>
                  </a:cubicBezTo>
                  <a:cubicBezTo>
                    <a:pt x="11" y="28"/>
                    <a:pt x="22" y="14"/>
                    <a:pt x="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 name="Google Shape;1650;p56"/>
            <p:cNvSpPr/>
            <p:nvPr/>
          </p:nvSpPr>
          <p:spPr>
            <a:xfrm>
              <a:off x="1962262" y="1989988"/>
              <a:ext cx="339" cy="448"/>
            </a:xfrm>
            <a:custGeom>
              <a:avLst/>
              <a:gdLst/>
              <a:ahLst/>
              <a:cxnLst/>
              <a:rect l="l" t="t" r="r" b="b"/>
              <a:pathLst>
                <a:path w="25" h="33" extrusionOk="0">
                  <a:moveTo>
                    <a:pt x="25" y="1"/>
                  </a:moveTo>
                  <a:cubicBezTo>
                    <a:pt x="14" y="11"/>
                    <a:pt x="7" y="22"/>
                    <a:pt x="0" y="32"/>
                  </a:cubicBezTo>
                  <a:cubicBezTo>
                    <a:pt x="7" y="22"/>
                    <a:pt x="14" y="1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 name="Google Shape;1651;p56"/>
            <p:cNvSpPr/>
            <p:nvPr/>
          </p:nvSpPr>
          <p:spPr>
            <a:xfrm>
              <a:off x="1969675" y="1981720"/>
              <a:ext cx="14" cy="163"/>
            </a:xfrm>
            <a:custGeom>
              <a:avLst/>
              <a:gdLst/>
              <a:ahLst/>
              <a:cxnLst/>
              <a:rect l="l" t="t" r="r" b="b"/>
              <a:pathLst>
                <a:path w="1" h="12" extrusionOk="0">
                  <a:moveTo>
                    <a:pt x="0" y="1"/>
                  </a:moveTo>
                  <a:lnTo>
                    <a:pt x="0" y="11"/>
                  </a:lnTo>
                  <a:cubicBezTo>
                    <a:pt x="0" y="8"/>
                    <a:pt x="0" y="4"/>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 name="Google Shape;1652;p56"/>
            <p:cNvSpPr/>
            <p:nvPr/>
          </p:nvSpPr>
          <p:spPr>
            <a:xfrm>
              <a:off x="1969621" y="1981530"/>
              <a:ext cx="68" cy="163"/>
            </a:xfrm>
            <a:custGeom>
              <a:avLst/>
              <a:gdLst/>
              <a:ahLst/>
              <a:cxnLst/>
              <a:rect l="l" t="t" r="r" b="b"/>
              <a:pathLst>
                <a:path w="5" h="12" extrusionOk="0">
                  <a:moveTo>
                    <a:pt x="1" y="1"/>
                  </a:moveTo>
                  <a:cubicBezTo>
                    <a:pt x="1" y="4"/>
                    <a:pt x="4" y="8"/>
                    <a:pt x="4" y="11"/>
                  </a:cubicBezTo>
                  <a:cubicBezTo>
                    <a:pt x="4" y="8"/>
                    <a:pt x="1" y="4"/>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 name="Google Shape;1653;p56"/>
            <p:cNvSpPr/>
            <p:nvPr/>
          </p:nvSpPr>
          <p:spPr>
            <a:xfrm>
              <a:off x="1969675" y="1982005"/>
              <a:ext cx="14" cy="163"/>
            </a:xfrm>
            <a:custGeom>
              <a:avLst/>
              <a:gdLst/>
              <a:ahLst/>
              <a:cxnLst/>
              <a:rect l="l" t="t" r="r" b="b"/>
              <a:pathLst>
                <a:path w="1" h="12" extrusionOk="0">
                  <a:moveTo>
                    <a:pt x="0" y="1"/>
                  </a:moveTo>
                  <a:lnTo>
                    <a:pt x="0" y="1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 name="Google Shape;1654;p56"/>
            <p:cNvSpPr/>
            <p:nvPr/>
          </p:nvSpPr>
          <p:spPr>
            <a:xfrm>
              <a:off x="1962588" y="1989568"/>
              <a:ext cx="353" cy="394"/>
            </a:xfrm>
            <a:custGeom>
              <a:avLst/>
              <a:gdLst/>
              <a:ahLst/>
              <a:cxnLst/>
              <a:rect l="l" t="t" r="r" b="b"/>
              <a:pathLst>
                <a:path w="26" h="29" extrusionOk="0">
                  <a:moveTo>
                    <a:pt x="25" y="0"/>
                  </a:moveTo>
                  <a:lnTo>
                    <a:pt x="25" y="0"/>
                  </a:lnTo>
                  <a:cubicBezTo>
                    <a:pt x="18" y="7"/>
                    <a:pt x="8" y="18"/>
                    <a:pt x="1" y="28"/>
                  </a:cubicBezTo>
                  <a:cubicBezTo>
                    <a:pt x="11" y="18"/>
                    <a:pt x="18" y="7"/>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 name="Google Shape;1655;p56"/>
            <p:cNvSpPr/>
            <p:nvPr/>
          </p:nvSpPr>
          <p:spPr>
            <a:xfrm>
              <a:off x="1969580" y="1981394"/>
              <a:ext cx="14" cy="14"/>
            </a:xfrm>
            <a:custGeom>
              <a:avLst/>
              <a:gdLst/>
              <a:ahLst/>
              <a:cxnLst/>
              <a:rect l="l" t="t" r="r" b="b"/>
              <a:pathLst>
                <a:path w="1" h="1" extrusionOk="0">
                  <a:moveTo>
                    <a:pt x="0" y="0"/>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 name="Google Shape;1656;p56"/>
            <p:cNvSpPr/>
            <p:nvPr/>
          </p:nvSpPr>
          <p:spPr>
            <a:xfrm>
              <a:off x="1922385" y="1832082"/>
              <a:ext cx="60230" cy="48838"/>
            </a:xfrm>
            <a:custGeom>
              <a:avLst/>
              <a:gdLst/>
              <a:ahLst/>
              <a:cxnLst/>
              <a:rect l="l" t="t" r="r" b="b"/>
              <a:pathLst>
                <a:path w="4436" h="3597" extrusionOk="0">
                  <a:moveTo>
                    <a:pt x="2101" y="1"/>
                  </a:moveTo>
                  <a:cubicBezTo>
                    <a:pt x="1968" y="134"/>
                    <a:pt x="1894" y="309"/>
                    <a:pt x="1838" y="460"/>
                  </a:cubicBezTo>
                  <a:cubicBezTo>
                    <a:pt x="1792" y="579"/>
                    <a:pt x="1666" y="705"/>
                    <a:pt x="1523" y="852"/>
                  </a:cubicBezTo>
                  <a:cubicBezTo>
                    <a:pt x="1337" y="1041"/>
                    <a:pt x="1127" y="1254"/>
                    <a:pt x="1113" y="1447"/>
                  </a:cubicBezTo>
                  <a:cubicBezTo>
                    <a:pt x="1099" y="1664"/>
                    <a:pt x="921" y="1923"/>
                    <a:pt x="697" y="2255"/>
                  </a:cubicBezTo>
                  <a:cubicBezTo>
                    <a:pt x="490" y="2550"/>
                    <a:pt x="305" y="2854"/>
                    <a:pt x="144" y="3176"/>
                  </a:cubicBezTo>
                  <a:cubicBezTo>
                    <a:pt x="77" y="3309"/>
                    <a:pt x="28" y="3449"/>
                    <a:pt x="0" y="3596"/>
                  </a:cubicBezTo>
                  <a:lnTo>
                    <a:pt x="2017" y="3596"/>
                  </a:lnTo>
                  <a:lnTo>
                    <a:pt x="2017" y="2805"/>
                  </a:lnTo>
                  <a:cubicBezTo>
                    <a:pt x="2017" y="2704"/>
                    <a:pt x="2157" y="2630"/>
                    <a:pt x="2339" y="2543"/>
                  </a:cubicBezTo>
                  <a:lnTo>
                    <a:pt x="2374" y="2525"/>
                  </a:lnTo>
                  <a:cubicBezTo>
                    <a:pt x="2458" y="2483"/>
                    <a:pt x="2570" y="2424"/>
                    <a:pt x="2587" y="2396"/>
                  </a:cubicBezTo>
                  <a:lnTo>
                    <a:pt x="2587" y="866"/>
                  </a:lnTo>
                  <a:lnTo>
                    <a:pt x="2654" y="866"/>
                  </a:lnTo>
                  <a:cubicBezTo>
                    <a:pt x="3053" y="876"/>
                    <a:pt x="3609" y="883"/>
                    <a:pt x="4002" y="883"/>
                  </a:cubicBezTo>
                  <a:cubicBezTo>
                    <a:pt x="4191" y="883"/>
                    <a:pt x="4338" y="883"/>
                    <a:pt x="4415" y="876"/>
                  </a:cubicBezTo>
                  <a:lnTo>
                    <a:pt x="4436" y="876"/>
                  </a:lnTo>
                  <a:lnTo>
                    <a:pt x="4436" y="859"/>
                  </a:lnTo>
                  <a:lnTo>
                    <a:pt x="4436" y="848"/>
                  </a:lnTo>
                  <a:lnTo>
                    <a:pt x="4436" y="838"/>
                  </a:lnTo>
                  <a:lnTo>
                    <a:pt x="4436" y="824"/>
                  </a:lnTo>
                  <a:lnTo>
                    <a:pt x="4436" y="813"/>
                  </a:lnTo>
                  <a:lnTo>
                    <a:pt x="4436" y="792"/>
                  </a:lnTo>
                  <a:lnTo>
                    <a:pt x="4436" y="785"/>
                  </a:lnTo>
                  <a:lnTo>
                    <a:pt x="4436" y="764"/>
                  </a:lnTo>
                  <a:lnTo>
                    <a:pt x="4436" y="750"/>
                  </a:lnTo>
                  <a:lnTo>
                    <a:pt x="4436" y="729"/>
                  </a:lnTo>
                  <a:lnTo>
                    <a:pt x="4436" y="715"/>
                  </a:lnTo>
                  <a:lnTo>
                    <a:pt x="4436" y="694"/>
                  </a:lnTo>
                  <a:lnTo>
                    <a:pt x="4436" y="677"/>
                  </a:lnTo>
                  <a:lnTo>
                    <a:pt x="4436" y="656"/>
                  </a:lnTo>
                  <a:lnTo>
                    <a:pt x="4436" y="631"/>
                  </a:lnTo>
                  <a:lnTo>
                    <a:pt x="4436" y="610"/>
                  </a:lnTo>
                  <a:lnTo>
                    <a:pt x="4436" y="586"/>
                  </a:lnTo>
                  <a:lnTo>
                    <a:pt x="4436" y="568"/>
                  </a:lnTo>
                  <a:lnTo>
                    <a:pt x="4436" y="533"/>
                  </a:lnTo>
                  <a:lnTo>
                    <a:pt x="4436" y="519"/>
                  </a:lnTo>
                  <a:lnTo>
                    <a:pt x="4436" y="477"/>
                  </a:lnTo>
                  <a:lnTo>
                    <a:pt x="4436" y="463"/>
                  </a:lnTo>
                  <a:lnTo>
                    <a:pt x="4436" y="418"/>
                  </a:lnTo>
                  <a:lnTo>
                    <a:pt x="4436" y="411"/>
                  </a:lnTo>
                  <a:cubicBezTo>
                    <a:pt x="4436" y="337"/>
                    <a:pt x="4432" y="253"/>
                    <a:pt x="4432" y="162"/>
                  </a:cubicBezTo>
                  <a:lnTo>
                    <a:pt x="4429" y="158"/>
                  </a:lnTo>
                  <a:lnTo>
                    <a:pt x="4425" y="148"/>
                  </a:lnTo>
                  <a:lnTo>
                    <a:pt x="4418" y="134"/>
                  </a:lnTo>
                  <a:lnTo>
                    <a:pt x="4418" y="127"/>
                  </a:lnTo>
                  <a:lnTo>
                    <a:pt x="4411" y="113"/>
                  </a:lnTo>
                  <a:lnTo>
                    <a:pt x="4411" y="106"/>
                  </a:lnTo>
                  <a:lnTo>
                    <a:pt x="4408" y="88"/>
                  </a:lnTo>
                  <a:cubicBezTo>
                    <a:pt x="4394" y="36"/>
                    <a:pt x="4383" y="1"/>
                    <a:pt x="41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 name="Google Shape;1657;p56"/>
            <p:cNvSpPr/>
            <p:nvPr/>
          </p:nvSpPr>
          <p:spPr>
            <a:xfrm>
              <a:off x="1982370" y="1833793"/>
              <a:ext cx="14" cy="163"/>
            </a:xfrm>
            <a:custGeom>
              <a:avLst/>
              <a:gdLst/>
              <a:ahLst/>
              <a:cxnLst/>
              <a:rect l="l" t="t" r="r" b="b"/>
              <a:pathLst>
                <a:path w="1" h="12" extrusionOk="0">
                  <a:moveTo>
                    <a:pt x="0" y="1"/>
                  </a:moveTo>
                  <a:lnTo>
                    <a:pt x="0" y="1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 name="Google Shape;1658;p56"/>
            <p:cNvSpPr/>
            <p:nvPr/>
          </p:nvSpPr>
          <p:spPr>
            <a:xfrm>
              <a:off x="1982275" y="1833508"/>
              <a:ext cx="14" cy="109"/>
            </a:xfrm>
            <a:custGeom>
              <a:avLst/>
              <a:gdLst/>
              <a:ahLst/>
              <a:cxnLst/>
              <a:rect l="l" t="t" r="r" b="b"/>
              <a:pathLst>
                <a:path w="1" h="8" extrusionOk="0">
                  <a:moveTo>
                    <a:pt x="0" y="1"/>
                  </a:moveTo>
                  <a:lnTo>
                    <a:pt x="0" y="8"/>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 name="Google Shape;1659;p56"/>
            <p:cNvSpPr/>
            <p:nvPr/>
          </p:nvSpPr>
          <p:spPr>
            <a:xfrm>
              <a:off x="1982465" y="1834078"/>
              <a:ext cx="54" cy="163"/>
            </a:xfrm>
            <a:custGeom>
              <a:avLst/>
              <a:gdLst/>
              <a:ahLst/>
              <a:cxnLst/>
              <a:rect l="l" t="t" r="r" b="b"/>
              <a:pathLst>
                <a:path w="4" h="12" extrusionOk="0">
                  <a:moveTo>
                    <a:pt x="0" y="1"/>
                  </a:moveTo>
                  <a:lnTo>
                    <a:pt x="4" y="1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 name="Google Shape;1660;p56"/>
            <p:cNvSpPr/>
            <p:nvPr/>
          </p:nvSpPr>
          <p:spPr>
            <a:xfrm>
              <a:off x="1922575" y="1836318"/>
              <a:ext cx="85525" cy="95653"/>
            </a:xfrm>
            <a:custGeom>
              <a:avLst/>
              <a:gdLst/>
              <a:ahLst/>
              <a:cxnLst/>
              <a:rect l="l" t="t" r="r" b="b"/>
              <a:pathLst>
                <a:path w="6299" h="7045" extrusionOk="0">
                  <a:moveTo>
                    <a:pt x="4548" y="1"/>
                  </a:moveTo>
                  <a:lnTo>
                    <a:pt x="4551" y="99"/>
                  </a:lnTo>
                  <a:cubicBezTo>
                    <a:pt x="4551" y="176"/>
                    <a:pt x="4551" y="242"/>
                    <a:pt x="4555" y="298"/>
                  </a:cubicBezTo>
                  <a:lnTo>
                    <a:pt x="4555" y="305"/>
                  </a:lnTo>
                  <a:lnTo>
                    <a:pt x="4555" y="337"/>
                  </a:lnTo>
                  <a:lnTo>
                    <a:pt x="4555" y="347"/>
                  </a:lnTo>
                  <a:lnTo>
                    <a:pt x="4555" y="372"/>
                  </a:lnTo>
                  <a:lnTo>
                    <a:pt x="4555" y="386"/>
                  </a:lnTo>
                  <a:lnTo>
                    <a:pt x="4555" y="403"/>
                  </a:lnTo>
                  <a:lnTo>
                    <a:pt x="4555" y="421"/>
                  </a:lnTo>
                  <a:lnTo>
                    <a:pt x="4555" y="435"/>
                  </a:lnTo>
                  <a:lnTo>
                    <a:pt x="4555" y="452"/>
                  </a:lnTo>
                  <a:lnTo>
                    <a:pt x="4555" y="466"/>
                  </a:lnTo>
                  <a:lnTo>
                    <a:pt x="4555" y="480"/>
                  </a:lnTo>
                  <a:lnTo>
                    <a:pt x="4555" y="494"/>
                  </a:lnTo>
                  <a:lnTo>
                    <a:pt x="4555" y="508"/>
                  </a:lnTo>
                  <a:lnTo>
                    <a:pt x="4555" y="519"/>
                  </a:lnTo>
                  <a:lnTo>
                    <a:pt x="4555" y="533"/>
                  </a:lnTo>
                  <a:lnTo>
                    <a:pt x="4555" y="540"/>
                  </a:lnTo>
                  <a:lnTo>
                    <a:pt x="4555" y="554"/>
                  </a:lnTo>
                  <a:lnTo>
                    <a:pt x="4555" y="561"/>
                  </a:lnTo>
                  <a:lnTo>
                    <a:pt x="4555" y="575"/>
                  </a:lnTo>
                  <a:lnTo>
                    <a:pt x="4555" y="578"/>
                  </a:lnTo>
                  <a:cubicBezTo>
                    <a:pt x="4555" y="589"/>
                    <a:pt x="4551" y="599"/>
                    <a:pt x="4551" y="610"/>
                  </a:cubicBezTo>
                  <a:lnTo>
                    <a:pt x="4551" y="620"/>
                  </a:lnTo>
                  <a:lnTo>
                    <a:pt x="4551" y="624"/>
                  </a:lnTo>
                  <a:lnTo>
                    <a:pt x="4551" y="634"/>
                  </a:lnTo>
                  <a:lnTo>
                    <a:pt x="4551" y="641"/>
                  </a:lnTo>
                  <a:lnTo>
                    <a:pt x="4551" y="645"/>
                  </a:lnTo>
                  <a:lnTo>
                    <a:pt x="4551" y="652"/>
                  </a:lnTo>
                  <a:lnTo>
                    <a:pt x="4551" y="659"/>
                  </a:lnTo>
                  <a:lnTo>
                    <a:pt x="4551" y="666"/>
                  </a:lnTo>
                  <a:lnTo>
                    <a:pt x="4551" y="669"/>
                  </a:lnTo>
                  <a:lnTo>
                    <a:pt x="4551" y="673"/>
                  </a:lnTo>
                  <a:lnTo>
                    <a:pt x="4544" y="673"/>
                  </a:lnTo>
                  <a:lnTo>
                    <a:pt x="4541" y="676"/>
                  </a:lnTo>
                  <a:lnTo>
                    <a:pt x="4537" y="676"/>
                  </a:lnTo>
                  <a:cubicBezTo>
                    <a:pt x="4523" y="686"/>
                    <a:pt x="4495" y="705"/>
                    <a:pt x="3919" y="705"/>
                  </a:cubicBezTo>
                  <a:cubicBezTo>
                    <a:pt x="3655" y="705"/>
                    <a:pt x="3276" y="701"/>
                    <a:pt x="2731" y="690"/>
                  </a:cubicBezTo>
                  <a:lnTo>
                    <a:pt x="2731" y="2084"/>
                  </a:lnTo>
                  <a:cubicBezTo>
                    <a:pt x="2731" y="2189"/>
                    <a:pt x="2591" y="2259"/>
                    <a:pt x="2409" y="2346"/>
                  </a:cubicBezTo>
                  <a:cubicBezTo>
                    <a:pt x="2321" y="2392"/>
                    <a:pt x="2181" y="2462"/>
                    <a:pt x="2160" y="2500"/>
                  </a:cubicBezTo>
                  <a:lnTo>
                    <a:pt x="2160" y="3417"/>
                  </a:lnTo>
                  <a:lnTo>
                    <a:pt x="0" y="3417"/>
                  </a:lnTo>
                  <a:cubicBezTo>
                    <a:pt x="0" y="3634"/>
                    <a:pt x="109" y="3739"/>
                    <a:pt x="214" y="3844"/>
                  </a:cubicBezTo>
                  <a:cubicBezTo>
                    <a:pt x="242" y="3872"/>
                    <a:pt x="270" y="3897"/>
                    <a:pt x="294" y="3925"/>
                  </a:cubicBezTo>
                  <a:cubicBezTo>
                    <a:pt x="389" y="4037"/>
                    <a:pt x="368" y="4177"/>
                    <a:pt x="347" y="4314"/>
                  </a:cubicBezTo>
                  <a:cubicBezTo>
                    <a:pt x="322" y="4475"/>
                    <a:pt x="298" y="4643"/>
                    <a:pt x="420" y="4811"/>
                  </a:cubicBezTo>
                  <a:cubicBezTo>
                    <a:pt x="609" y="5073"/>
                    <a:pt x="550" y="5472"/>
                    <a:pt x="245" y="5962"/>
                  </a:cubicBezTo>
                  <a:cubicBezTo>
                    <a:pt x="203" y="6025"/>
                    <a:pt x="189" y="6138"/>
                    <a:pt x="175" y="6260"/>
                  </a:cubicBezTo>
                  <a:lnTo>
                    <a:pt x="179" y="6253"/>
                  </a:lnTo>
                  <a:lnTo>
                    <a:pt x="193" y="6225"/>
                  </a:lnTo>
                  <a:cubicBezTo>
                    <a:pt x="227" y="6157"/>
                    <a:pt x="275" y="6055"/>
                    <a:pt x="395" y="6055"/>
                  </a:cubicBezTo>
                  <a:cubicBezTo>
                    <a:pt x="410" y="6055"/>
                    <a:pt x="427" y="6057"/>
                    <a:pt x="445" y="6060"/>
                  </a:cubicBezTo>
                  <a:cubicBezTo>
                    <a:pt x="487" y="6067"/>
                    <a:pt x="529" y="6074"/>
                    <a:pt x="571" y="6074"/>
                  </a:cubicBezTo>
                  <a:cubicBezTo>
                    <a:pt x="598" y="6075"/>
                    <a:pt x="625" y="6076"/>
                    <a:pt x="652" y="6076"/>
                  </a:cubicBezTo>
                  <a:cubicBezTo>
                    <a:pt x="741" y="6076"/>
                    <a:pt x="828" y="6071"/>
                    <a:pt x="914" y="6060"/>
                  </a:cubicBezTo>
                  <a:cubicBezTo>
                    <a:pt x="956" y="6046"/>
                    <a:pt x="1091" y="5995"/>
                    <a:pt x="1223" y="5995"/>
                  </a:cubicBezTo>
                  <a:cubicBezTo>
                    <a:pt x="1279" y="5995"/>
                    <a:pt x="1335" y="6004"/>
                    <a:pt x="1383" y="6029"/>
                  </a:cubicBezTo>
                  <a:cubicBezTo>
                    <a:pt x="1516" y="6095"/>
                    <a:pt x="1645" y="6232"/>
                    <a:pt x="1691" y="6292"/>
                  </a:cubicBezTo>
                  <a:lnTo>
                    <a:pt x="1901" y="6292"/>
                  </a:lnTo>
                  <a:lnTo>
                    <a:pt x="1915" y="6334"/>
                  </a:lnTo>
                  <a:cubicBezTo>
                    <a:pt x="1957" y="6442"/>
                    <a:pt x="2094" y="6740"/>
                    <a:pt x="2258" y="6796"/>
                  </a:cubicBezTo>
                  <a:cubicBezTo>
                    <a:pt x="2272" y="6799"/>
                    <a:pt x="2286" y="6803"/>
                    <a:pt x="2300" y="6810"/>
                  </a:cubicBezTo>
                  <a:cubicBezTo>
                    <a:pt x="2391" y="6866"/>
                    <a:pt x="2461" y="6946"/>
                    <a:pt x="2503" y="7044"/>
                  </a:cubicBezTo>
                  <a:lnTo>
                    <a:pt x="2542" y="7044"/>
                  </a:lnTo>
                  <a:lnTo>
                    <a:pt x="2556" y="7041"/>
                  </a:lnTo>
                  <a:lnTo>
                    <a:pt x="2559" y="7041"/>
                  </a:lnTo>
                  <a:lnTo>
                    <a:pt x="2577" y="7037"/>
                  </a:lnTo>
                  <a:lnTo>
                    <a:pt x="2594" y="7034"/>
                  </a:lnTo>
                  <a:lnTo>
                    <a:pt x="2598" y="7034"/>
                  </a:lnTo>
                  <a:lnTo>
                    <a:pt x="2612" y="7027"/>
                  </a:lnTo>
                  <a:lnTo>
                    <a:pt x="2619" y="7027"/>
                  </a:lnTo>
                  <a:lnTo>
                    <a:pt x="2629" y="7023"/>
                  </a:lnTo>
                  <a:lnTo>
                    <a:pt x="2633" y="7020"/>
                  </a:lnTo>
                  <a:lnTo>
                    <a:pt x="2643" y="7013"/>
                  </a:lnTo>
                  <a:lnTo>
                    <a:pt x="2650" y="7013"/>
                  </a:lnTo>
                  <a:cubicBezTo>
                    <a:pt x="2654" y="7009"/>
                    <a:pt x="2657" y="7006"/>
                    <a:pt x="2661" y="7002"/>
                  </a:cubicBezTo>
                  <a:lnTo>
                    <a:pt x="2664" y="7002"/>
                  </a:lnTo>
                  <a:lnTo>
                    <a:pt x="2671" y="6995"/>
                  </a:lnTo>
                  <a:lnTo>
                    <a:pt x="2675" y="6988"/>
                  </a:lnTo>
                  <a:lnTo>
                    <a:pt x="2682" y="6981"/>
                  </a:lnTo>
                  <a:lnTo>
                    <a:pt x="2682" y="6978"/>
                  </a:lnTo>
                  <a:cubicBezTo>
                    <a:pt x="2685" y="6974"/>
                    <a:pt x="2685" y="6971"/>
                    <a:pt x="2685" y="6967"/>
                  </a:cubicBezTo>
                  <a:lnTo>
                    <a:pt x="2685" y="6964"/>
                  </a:lnTo>
                  <a:cubicBezTo>
                    <a:pt x="2689" y="6957"/>
                    <a:pt x="2689" y="6953"/>
                    <a:pt x="2685" y="6946"/>
                  </a:cubicBezTo>
                  <a:cubicBezTo>
                    <a:pt x="2685" y="6897"/>
                    <a:pt x="2696" y="6729"/>
                    <a:pt x="2815" y="6673"/>
                  </a:cubicBezTo>
                  <a:cubicBezTo>
                    <a:pt x="2837" y="6664"/>
                    <a:pt x="2860" y="6659"/>
                    <a:pt x="2884" y="6659"/>
                  </a:cubicBezTo>
                  <a:cubicBezTo>
                    <a:pt x="2952" y="6659"/>
                    <a:pt x="3030" y="6697"/>
                    <a:pt x="3116" y="6775"/>
                  </a:cubicBezTo>
                  <a:cubicBezTo>
                    <a:pt x="3204" y="6854"/>
                    <a:pt x="3237" y="6859"/>
                    <a:pt x="3246" y="6859"/>
                  </a:cubicBezTo>
                  <a:cubicBezTo>
                    <a:pt x="3247" y="6859"/>
                    <a:pt x="3248" y="6859"/>
                    <a:pt x="3249" y="6859"/>
                  </a:cubicBezTo>
                  <a:cubicBezTo>
                    <a:pt x="3263" y="6841"/>
                    <a:pt x="3273" y="6824"/>
                    <a:pt x="3280" y="6803"/>
                  </a:cubicBezTo>
                  <a:cubicBezTo>
                    <a:pt x="3287" y="6782"/>
                    <a:pt x="3298" y="6757"/>
                    <a:pt x="3312" y="6740"/>
                  </a:cubicBezTo>
                  <a:cubicBezTo>
                    <a:pt x="3341" y="6696"/>
                    <a:pt x="3384" y="6681"/>
                    <a:pt x="3433" y="6681"/>
                  </a:cubicBezTo>
                  <a:cubicBezTo>
                    <a:pt x="3477" y="6681"/>
                    <a:pt x="3526" y="6693"/>
                    <a:pt x="3574" y="6705"/>
                  </a:cubicBezTo>
                  <a:cubicBezTo>
                    <a:pt x="3627" y="6722"/>
                    <a:pt x="3679" y="6729"/>
                    <a:pt x="3735" y="6733"/>
                  </a:cubicBezTo>
                  <a:cubicBezTo>
                    <a:pt x="3865" y="6733"/>
                    <a:pt x="4047" y="6642"/>
                    <a:pt x="4047" y="6642"/>
                  </a:cubicBezTo>
                  <a:lnTo>
                    <a:pt x="4061" y="6635"/>
                  </a:lnTo>
                  <a:lnTo>
                    <a:pt x="4079" y="6635"/>
                  </a:lnTo>
                  <a:cubicBezTo>
                    <a:pt x="4388" y="6639"/>
                    <a:pt x="4778" y="6642"/>
                    <a:pt x="5138" y="6642"/>
                  </a:cubicBezTo>
                  <a:cubicBezTo>
                    <a:pt x="5653" y="6642"/>
                    <a:pt x="6108" y="6636"/>
                    <a:pt x="6183" y="6617"/>
                  </a:cubicBezTo>
                  <a:cubicBezTo>
                    <a:pt x="6211" y="6586"/>
                    <a:pt x="6228" y="6414"/>
                    <a:pt x="6221" y="6243"/>
                  </a:cubicBezTo>
                  <a:lnTo>
                    <a:pt x="6221" y="6239"/>
                  </a:lnTo>
                  <a:lnTo>
                    <a:pt x="6050" y="6067"/>
                  </a:lnTo>
                  <a:lnTo>
                    <a:pt x="6050" y="6046"/>
                  </a:lnTo>
                  <a:lnTo>
                    <a:pt x="5524" y="1142"/>
                  </a:lnTo>
                  <a:lnTo>
                    <a:pt x="6298" y="1142"/>
                  </a:lnTo>
                  <a:cubicBezTo>
                    <a:pt x="5430" y="568"/>
                    <a:pt x="4709" y="95"/>
                    <a:pt x="4569" y="11"/>
                  </a:cubicBezTo>
                  <a:lnTo>
                    <a:pt x="4555" y="4"/>
                  </a:lnTo>
                  <a:lnTo>
                    <a:pt x="454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 name="Google Shape;1661;p56"/>
            <p:cNvSpPr/>
            <p:nvPr/>
          </p:nvSpPr>
          <p:spPr>
            <a:xfrm>
              <a:off x="1984366" y="1836088"/>
              <a:ext cx="54" cy="1385"/>
            </a:xfrm>
            <a:custGeom>
              <a:avLst/>
              <a:gdLst/>
              <a:ahLst/>
              <a:cxnLst/>
              <a:rect l="l" t="t" r="r" b="b"/>
              <a:pathLst>
                <a:path w="4" h="102" extrusionOk="0">
                  <a:moveTo>
                    <a:pt x="0" y="0"/>
                  </a:moveTo>
                  <a:cubicBezTo>
                    <a:pt x="0" y="18"/>
                    <a:pt x="1" y="37"/>
                    <a:pt x="2" y="55"/>
                  </a:cubicBezTo>
                  <a:lnTo>
                    <a:pt x="2" y="55"/>
                  </a:lnTo>
                  <a:lnTo>
                    <a:pt x="0" y="0"/>
                  </a:lnTo>
                  <a:close/>
                  <a:moveTo>
                    <a:pt x="2" y="55"/>
                  </a:moveTo>
                  <a:lnTo>
                    <a:pt x="4" y="102"/>
                  </a:lnTo>
                  <a:cubicBezTo>
                    <a:pt x="4" y="87"/>
                    <a:pt x="3" y="71"/>
                    <a:pt x="2" y="5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 name="Google Shape;1662;p56"/>
            <p:cNvSpPr/>
            <p:nvPr/>
          </p:nvSpPr>
          <p:spPr>
            <a:xfrm>
              <a:off x="1984692" y="1836278"/>
              <a:ext cx="23503" cy="15410"/>
            </a:xfrm>
            <a:custGeom>
              <a:avLst/>
              <a:gdLst/>
              <a:ahLst/>
              <a:cxnLst/>
              <a:rect l="l" t="t" r="r" b="b"/>
              <a:pathLst>
                <a:path w="1731" h="1135" extrusionOk="0">
                  <a:moveTo>
                    <a:pt x="1" y="0"/>
                  </a:moveTo>
                  <a:lnTo>
                    <a:pt x="1" y="0"/>
                  </a:lnTo>
                  <a:cubicBezTo>
                    <a:pt x="141" y="88"/>
                    <a:pt x="862" y="560"/>
                    <a:pt x="1730" y="1134"/>
                  </a:cubicBezTo>
                  <a:cubicBezTo>
                    <a:pt x="809" y="525"/>
                    <a:pt x="137" y="8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 name="Google Shape;1663;p56"/>
            <p:cNvSpPr/>
            <p:nvPr/>
          </p:nvSpPr>
          <p:spPr>
            <a:xfrm>
              <a:off x="1984502" y="1836183"/>
              <a:ext cx="163" cy="109"/>
            </a:xfrm>
            <a:custGeom>
              <a:avLst/>
              <a:gdLst/>
              <a:ahLst/>
              <a:cxnLst/>
              <a:rect l="l" t="t" r="r" b="b"/>
              <a:pathLst>
                <a:path w="12" h="8" extrusionOk="0">
                  <a:moveTo>
                    <a:pt x="11" y="7"/>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 name="Google Shape;1664;p56"/>
            <p:cNvSpPr/>
            <p:nvPr/>
          </p:nvSpPr>
          <p:spPr>
            <a:xfrm>
              <a:off x="1924517" y="1921218"/>
              <a:ext cx="68" cy="54"/>
            </a:xfrm>
            <a:custGeom>
              <a:avLst/>
              <a:gdLst/>
              <a:ahLst/>
              <a:cxnLst/>
              <a:rect l="l" t="t" r="r" b="b"/>
              <a:pathLst>
                <a:path w="5" h="4" extrusionOk="0">
                  <a:moveTo>
                    <a:pt x="1" y="4"/>
                  </a:moveTo>
                  <a:lnTo>
                    <a:pt x="4" y="0"/>
                  </a:lnTo>
                  <a:lnTo>
                    <a:pt x="1" y="4"/>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 name="Google Shape;1665;p56"/>
            <p:cNvSpPr/>
            <p:nvPr/>
          </p:nvSpPr>
          <p:spPr>
            <a:xfrm>
              <a:off x="1953369" y="1928727"/>
              <a:ext cx="3204" cy="3245"/>
            </a:xfrm>
            <a:custGeom>
              <a:avLst/>
              <a:gdLst/>
              <a:ahLst/>
              <a:cxnLst/>
              <a:rect l="l" t="t" r="r" b="b"/>
              <a:pathLst>
                <a:path w="236" h="239" extrusionOk="0">
                  <a:moveTo>
                    <a:pt x="1" y="0"/>
                  </a:moveTo>
                  <a:cubicBezTo>
                    <a:pt x="102" y="53"/>
                    <a:pt x="183" y="137"/>
                    <a:pt x="235" y="238"/>
                  </a:cubicBezTo>
                  <a:lnTo>
                    <a:pt x="235" y="238"/>
                  </a:lnTo>
                  <a:cubicBezTo>
                    <a:pt x="183" y="137"/>
                    <a:pt x="102" y="53"/>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 name="Google Shape;1666;p56"/>
            <p:cNvSpPr/>
            <p:nvPr/>
          </p:nvSpPr>
          <p:spPr>
            <a:xfrm>
              <a:off x="1929893" y="1918544"/>
              <a:ext cx="4671" cy="258"/>
            </a:xfrm>
            <a:custGeom>
              <a:avLst/>
              <a:gdLst/>
              <a:ahLst/>
              <a:cxnLst/>
              <a:rect l="l" t="t" r="r" b="b"/>
              <a:pathLst>
                <a:path w="344" h="19" extrusionOk="0">
                  <a:moveTo>
                    <a:pt x="0" y="15"/>
                  </a:moveTo>
                  <a:cubicBezTo>
                    <a:pt x="116" y="18"/>
                    <a:pt x="231" y="15"/>
                    <a:pt x="343" y="1"/>
                  </a:cubicBezTo>
                  <a:cubicBezTo>
                    <a:pt x="231" y="15"/>
                    <a:pt x="116" y="18"/>
                    <a:pt x="0" y="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 name="Google Shape;1667;p56"/>
            <p:cNvSpPr/>
            <p:nvPr/>
          </p:nvSpPr>
          <p:spPr>
            <a:xfrm>
              <a:off x="1983796" y="1845442"/>
              <a:ext cx="14" cy="14"/>
            </a:xfrm>
            <a:custGeom>
              <a:avLst/>
              <a:gdLst/>
              <a:ahLst/>
              <a:cxnLst/>
              <a:rect l="l" t="t" r="r" b="b"/>
              <a:pathLst>
                <a:path w="1" h="1" extrusionOk="0">
                  <a:moveTo>
                    <a:pt x="0" y="1"/>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 name="Google Shape;1668;p56"/>
            <p:cNvSpPr/>
            <p:nvPr/>
          </p:nvSpPr>
          <p:spPr>
            <a:xfrm>
              <a:off x="1983986" y="1845307"/>
              <a:ext cx="14" cy="14"/>
            </a:xfrm>
            <a:custGeom>
              <a:avLst/>
              <a:gdLst/>
              <a:ahLst/>
              <a:cxnLst/>
              <a:rect l="l" t="t" r="r" b="b"/>
              <a:pathLst>
                <a:path w="1" h="1" extrusionOk="0">
                  <a:moveTo>
                    <a:pt x="0" y="0"/>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 name="Google Shape;1669;p56"/>
            <p:cNvSpPr/>
            <p:nvPr/>
          </p:nvSpPr>
          <p:spPr>
            <a:xfrm>
              <a:off x="1984081" y="1845157"/>
              <a:ext cx="14" cy="14"/>
            </a:xfrm>
            <a:custGeom>
              <a:avLst/>
              <a:gdLst/>
              <a:ahLst/>
              <a:cxnLst/>
              <a:rect l="l" t="t" r="r" b="b"/>
              <a:pathLst>
                <a:path w="1" h="1" extrusionOk="0">
                  <a:moveTo>
                    <a:pt x="0" y="1"/>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 name="Google Shape;1670;p56"/>
            <p:cNvSpPr/>
            <p:nvPr/>
          </p:nvSpPr>
          <p:spPr>
            <a:xfrm>
              <a:off x="1983891" y="1845442"/>
              <a:ext cx="14" cy="14"/>
            </a:xfrm>
            <a:custGeom>
              <a:avLst/>
              <a:gdLst/>
              <a:ahLst/>
              <a:cxnLst/>
              <a:rect l="l" t="t" r="r" b="b"/>
              <a:pathLst>
                <a:path w="1" h="1" extrusionOk="0">
                  <a:moveTo>
                    <a:pt x="0" y="1"/>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 name="Google Shape;1671;p56"/>
            <p:cNvSpPr/>
            <p:nvPr/>
          </p:nvSpPr>
          <p:spPr>
            <a:xfrm>
              <a:off x="1984122" y="1845062"/>
              <a:ext cx="14" cy="14"/>
            </a:xfrm>
            <a:custGeom>
              <a:avLst/>
              <a:gdLst/>
              <a:ahLst/>
              <a:cxnLst/>
              <a:rect l="l" t="t" r="r" b="b"/>
              <a:pathLst>
                <a:path w="1" h="1" extrusionOk="0">
                  <a:moveTo>
                    <a:pt x="1" y="1"/>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 name="Google Shape;1672;p56"/>
            <p:cNvSpPr/>
            <p:nvPr/>
          </p:nvSpPr>
          <p:spPr>
            <a:xfrm>
              <a:off x="1984366" y="1843447"/>
              <a:ext cx="14" cy="14"/>
            </a:xfrm>
            <a:custGeom>
              <a:avLst/>
              <a:gdLst/>
              <a:ahLst/>
              <a:cxnLst/>
              <a:rect l="l" t="t" r="r" b="b"/>
              <a:pathLst>
                <a:path w="1" h="1" extrusionOk="0">
                  <a:moveTo>
                    <a:pt x="0" y="1"/>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 name="Google Shape;1673;p56"/>
            <p:cNvSpPr/>
            <p:nvPr/>
          </p:nvSpPr>
          <p:spPr>
            <a:xfrm>
              <a:off x="1983932" y="1845402"/>
              <a:ext cx="14" cy="14"/>
            </a:xfrm>
            <a:custGeom>
              <a:avLst/>
              <a:gdLst/>
              <a:ahLst/>
              <a:cxnLst/>
              <a:rect l="l" t="t" r="r" b="b"/>
              <a:pathLst>
                <a:path w="1" h="1" extrusionOk="0">
                  <a:moveTo>
                    <a:pt x="1" y="0"/>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 name="Google Shape;1674;p56"/>
            <p:cNvSpPr/>
            <p:nvPr/>
          </p:nvSpPr>
          <p:spPr>
            <a:xfrm>
              <a:off x="1984027" y="1845252"/>
              <a:ext cx="14" cy="14"/>
            </a:xfrm>
            <a:custGeom>
              <a:avLst/>
              <a:gdLst/>
              <a:ahLst/>
              <a:cxnLst/>
              <a:rect l="l" t="t" r="r" b="b"/>
              <a:pathLst>
                <a:path w="1" h="1" extrusionOk="0">
                  <a:moveTo>
                    <a:pt x="1" y="1"/>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 name="Google Shape;1675;p56"/>
            <p:cNvSpPr/>
            <p:nvPr/>
          </p:nvSpPr>
          <p:spPr>
            <a:xfrm>
              <a:off x="1984407" y="1840269"/>
              <a:ext cx="14" cy="394"/>
            </a:xfrm>
            <a:custGeom>
              <a:avLst/>
              <a:gdLst/>
              <a:ahLst/>
              <a:cxnLst/>
              <a:rect l="l" t="t" r="r" b="b"/>
              <a:pathLst>
                <a:path w="1" h="29" extrusionOk="0">
                  <a:moveTo>
                    <a:pt x="1" y="28"/>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 name="Google Shape;1676;p56"/>
            <p:cNvSpPr/>
            <p:nvPr/>
          </p:nvSpPr>
          <p:spPr>
            <a:xfrm>
              <a:off x="1984407" y="1841790"/>
              <a:ext cx="14" cy="244"/>
            </a:xfrm>
            <a:custGeom>
              <a:avLst/>
              <a:gdLst/>
              <a:ahLst/>
              <a:cxnLst/>
              <a:rect l="l" t="t" r="r" b="b"/>
              <a:pathLst>
                <a:path w="1" h="18" extrusionOk="0">
                  <a:moveTo>
                    <a:pt x="1" y="18"/>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 name="Google Shape;1677;p56"/>
            <p:cNvSpPr/>
            <p:nvPr/>
          </p:nvSpPr>
          <p:spPr>
            <a:xfrm>
              <a:off x="1984217" y="1844736"/>
              <a:ext cx="14" cy="14"/>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 name="Google Shape;1678;p56"/>
            <p:cNvSpPr/>
            <p:nvPr/>
          </p:nvSpPr>
          <p:spPr>
            <a:xfrm>
              <a:off x="1984271" y="1844587"/>
              <a:ext cx="14" cy="14"/>
            </a:xfrm>
            <a:custGeom>
              <a:avLst/>
              <a:gdLst/>
              <a:ahLst/>
              <a:cxnLst/>
              <a:rect l="l" t="t" r="r" b="b"/>
              <a:pathLst>
                <a:path w="1" h="1" extrusionOk="0">
                  <a:moveTo>
                    <a:pt x="0" y="1"/>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 name="Google Shape;1679;p56"/>
            <p:cNvSpPr/>
            <p:nvPr/>
          </p:nvSpPr>
          <p:spPr>
            <a:xfrm>
              <a:off x="1984366" y="1843732"/>
              <a:ext cx="14" cy="14"/>
            </a:xfrm>
            <a:custGeom>
              <a:avLst/>
              <a:gdLst/>
              <a:ahLst/>
              <a:cxnLst/>
              <a:rect l="l" t="t" r="r" b="b"/>
              <a:pathLst>
                <a:path w="1" h="1" extrusionOk="0">
                  <a:moveTo>
                    <a:pt x="0" y="1"/>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 name="Google Shape;1680;p56"/>
            <p:cNvSpPr/>
            <p:nvPr/>
          </p:nvSpPr>
          <p:spPr>
            <a:xfrm>
              <a:off x="1984366" y="1843976"/>
              <a:ext cx="14" cy="14"/>
            </a:xfrm>
            <a:custGeom>
              <a:avLst/>
              <a:gdLst/>
              <a:ahLst/>
              <a:cxnLst/>
              <a:rect l="l" t="t" r="r" b="b"/>
              <a:pathLst>
                <a:path w="1" h="1" extrusionOk="0">
                  <a:moveTo>
                    <a:pt x="0" y="0"/>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 name="Google Shape;1681;p56"/>
            <p:cNvSpPr/>
            <p:nvPr/>
          </p:nvSpPr>
          <p:spPr>
            <a:xfrm>
              <a:off x="1984407" y="1842781"/>
              <a:ext cx="14" cy="14"/>
            </a:xfrm>
            <a:custGeom>
              <a:avLst/>
              <a:gdLst/>
              <a:ahLst/>
              <a:cxnLst/>
              <a:rect l="l" t="t" r="r" b="b"/>
              <a:pathLst>
                <a:path w="1" h="1" extrusionOk="0">
                  <a:moveTo>
                    <a:pt x="1" y="1"/>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 name="Google Shape;1682;p56"/>
            <p:cNvSpPr/>
            <p:nvPr/>
          </p:nvSpPr>
          <p:spPr>
            <a:xfrm>
              <a:off x="1984312" y="1844397"/>
              <a:ext cx="14" cy="14"/>
            </a:xfrm>
            <a:custGeom>
              <a:avLst/>
              <a:gdLst/>
              <a:ahLst/>
              <a:cxnLst/>
              <a:rect l="l" t="t" r="r" b="b"/>
              <a:pathLst>
                <a:path w="1" h="1" extrusionOk="0">
                  <a:moveTo>
                    <a:pt x="1" y="1"/>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 name="Google Shape;1683;p56"/>
            <p:cNvSpPr/>
            <p:nvPr/>
          </p:nvSpPr>
          <p:spPr>
            <a:xfrm>
              <a:off x="1984176" y="1844967"/>
              <a:ext cx="14" cy="68"/>
            </a:xfrm>
            <a:custGeom>
              <a:avLst/>
              <a:gdLst/>
              <a:ahLst/>
              <a:cxnLst/>
              <a:rect l="l" t="t" r="r" b="b"/>
              <a:pathLst>
                <a:path w="1" h="5" extrusionOk="0">
                  <a:moveTo>
                    <a:pt x="0" y="4"/>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 name="Google Shape;1684;p56"/>
            <p:cNvSpPr/>
            <p:nvPr/>
          </p:nvSpPr>
          <p:spPr>
            <a:xfrm>
              <a:off x="1983986" y="1845307"/>
              <a:ext cx="14" cy="14"/>
            </a:xfrm>
            <a:custGeom>
              <a:avLst/>
              <a:gdLst/>
              <a:ahLst/>
              <a:cxnLst/>
              <a:rect l="l" t="t" r="r" b="b"/>
              <a:pathLst>
                <a:path w="1" h="1" extrusionOk="0">
                  <a:moveTo>
                    <a:pt x="0" y="0"/>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 name="Google Shape;1685;p56"/>
            <p:cNvSpPr/>
            <p:nvPr/>
          </p:nvSpPr>
          <p:spPr>
            <a:xfrm>
              <a:off x="1984176" y="1844831"/>
              <a:ext cx="14" cy="54"/>
            </a:xfrm>
            <a:custGeom>
              <a:avLst/>
              <a:gdLst/>
              <a:ahLst/>
              <a:cxnLst/>
              <a:rect l="l" t="t" r="r" b="b"/>
              <a:pathLst>
                <a:path w="1" h="4" extrusionOk="0">
                  <a:moveTo>
                    <a:pt x="0" y="4"/>
                  </a:move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 name="Google Shape;1686;p56"/>
            <p:cNvSpPr/>
            <p:nvPr/>
          </p:nvSpPr>
          <p:spPr>
            <a:xfrm>
              <a:off x="1984407" y="1842971"/>
              <a:ext cx="14" cy="163"/>
            </a:xfrm>
            <a:custGeom>
              <a:avLst/>
              <a:gdLst/>
              <a:ahLst/>
              <a:cxnLst/>
              <a:rect l="l" t="t" r="r" b="b"/>
              <a:pathLst>
                <a:path w="1" h="12" extrusionOk="0">
                  <a:moveTo>
                    <a:pt x="1" y="11"/>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 name="Google Shape;1687;p56"/>
            <p:cNvSpPr/>
            <p:nvPr/>
          </p:nvSpPr>
          <p:spPr>
            <a:xfrm>
              <a:off x="1984407" y="1840785"/>
              <a:ext cx="14" cy="353"/>
            </a:xfrm>
            <a:custGeom>
              <a:avLst/>
              <a:gdLst/>
              <a:ahLst/>
              <a:cxnLst/>
              <a:rect l="l" t="t" r="r" b="b"/>
              <a:pathLst>
                <a:path w="1" h="26" extrusionOk="0">
                  <a:moveTo>
                    <a:pt x="1" y="1"/>
                  </a:moveTo>
                  <a:lnTo>
                    <a:pt x="1" y="25"/>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 name="Google Shape;1688;p56"/>
            <p:cNvSpPr/>
            <p:nvPr/>
          </p:nvSpPr>
          <p:spPr>
            <a:xfrm>
              <a:off x="1984407" y="1837459"/>
              <a:ext cx="68" cy="2729"/>
            </a:xfrm>
            <a:custGeom>
              <a:avLst/>
              <a:gdLst/>
              <a:ahLst/>
              <a:cxnLst/>
              <a:rect l="l" t="t" r="r" b="b"/>
              <a:pathLst>
                <a:path w="5" h="201" extrusionOk="0">
                  <a:moveTo>
                    <a:pt x="1" y="1"/>
                  </a:moveTo>
                  <a:cubicBezTo>
                    <a:pt x="1" y="78"/>
                    <a:pt x="1" y="144"/>
                    <a:pt x="4" y="200"/>
                  </a:cubicBezTo>
                  <a:cubicBezTo>
                    <a:pt x="4" y="144"/>
                    <a:pt x="4" y="7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 name="Google Shape;1689;p56"/>
            <p:cNvSpPr/>
            <p:nvPr/>
          </p:nvSpPr>
          <p:spPr>
            <a:xfrm>
              <a:off x="1984407" y="1841315"/>
              <a:ext cx="14" cy="299"/>
            </a:xfrm>
            <a:custGeom>
              <a:avLst/>
              <a:gdLst/>
              <a:ahLst/>
              <a:cxnLst/>
              <a:rect l="l" t="t" r="r" b="b"/>
              <a:pathLst>
                <a:path w="1" h="22" extrusionOk="0">
                  <a:moveTo>
                    <a:pt x="1" y="21"/>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 name="Google Shape;1690;p56"/>
            <p:cNvSpPr/>
            <p:nvPr/>
          </p:nvSpPr>
          <p:spPr>
            <a:xfrm>
              <a:off x="1984407" y="1842211"/>
              <a:ext cx="14" cy="258"/>
            </a:xfrm>
            <a:custGeom>
              <a:avLst/>
              <a:gdLst/>
              <a:ahLst/>
              <a:cxnLst/>
              <a:rect l="l" t="t" r="r" b="b"/>
              <a:pathLst>
                <a:path w="1" h="19" extrusionOk="0">
                  <a:moveTo>
                    <a:pt x="1" y="18"/>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 name="Google Shape;1691;p56"/>
            <p:cNvSpPr/>
            <p:nvPr/>
          </p:nvSpPr>
          <p:spPr>
            <a:xfrm>
              <a:off x="1984366" y="1836128"/>
              <a:ext cx="14" cy="1344"/>
            </a:xfrm>
            <a:custGeom>
              <a:avLst/>
              <a:gdLst/>
              <a:ahLst/>
              <a:cxnLst/>
              <a:rect l="l" t="t" r="r" b="b"/>
              <a:pathLst>
                <a:path w="1" h="99" extrusionOk="0">
                  <a:moveTo>
                    <a:pt x="0" y="1"/>
                  </a:moveTo>
                  <a:lnTo>
                    <a:pt x="0" y="1"/>
                  </a:lnTo>
                  <a:lnTo>
                    <a:pt x="0" y="99"/>
                  </a:lnTo>
                  <a:lnTo>
                    <a:pt x="0" y="99"/>
                  </a:lnTo>
                  <a:cubicBezTo>
                    <a:pt x="0" y="67"/>
                    <a:pt x="0" y="36"/>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 name="Google Shape;1692;p56"/>
            <p:cNvSpPr/>
            <p:nvPr/>
          </p:nvSpPr>
          <p:spPr>
            <a:xfrm>
              <a:off x="1957170" y="1853426"/>
              <a:ext cx="121505" cy="113481"/>
            </a:xfrm>
            <a:custGeom>
              <a:avLst/>
              <a:gdLst/>
              <a:ahLst/>
              <a:cxnLst/>
              <a:rect l="l" t="t" r="r" b="b"/>
              <a:pathLst>
                <a:path w="8949" h="8358" extrusionOk="0">
                  <a:moveTo>
                    <a:pt x="3109" y="1"/>
                  </a:moveTo>
                  <a:lnTo>
                    <a:pt x="3614" y="4737"/>
                  </a:lnTo>
                  <a:lnTo>
                    <a:pt x="3789" y="4913"/>
                  </a:lnTo>
                  <a:lnTo>
                    <a:pt x="3789" y="4937"/>
                  </a:lnTo>
                  <a:cubicBezTo>
                    <a:pt x="3799" y="5109"/>
                    <a:pt x="3799" y="5406"/>
                    <a:pt x="3680" y="5466"/>
                  </a:cubicBezTo>
                  <a:cubicBezTo>
                    <a:pt x="3618" y="5495"/>
                    <a:pt x="3071" y="5503"/>
                    <a:pt x="2511" y="5503"/>
                  </a:cubicBezTo>
                  <a:cubicBezTo>
                    <a:pt x="2147" y="5503"/>
                    <a:pt x="1777" y="5500"/>
                    <a:pt x="1531" y="5497"/>
                  </a:cubicBezTo>
                  <a:cubicBezTo>
                    <a:pt x="1482" y="5522"/>
                    <a:pt x="1313" y="5595"/>
                    <a:pt x="1173" y="5595"/>
                  </a:cubicBezTo>
                  <a:cubicBezTo>
                    <a:pt x="1107" y="5592"/>
                    <a:pt x="1044" y="5581"/>
                    <a:pt x="981" y="5564"/>
                  </a:cubicBezTo>
                  <a:lnTo>
                    <a:pt x="963" y="5560"/>
                  </a:lnTo>
                  <a:cubicBezTo>
                    <a:pt x="950" y="5535"/>
                    <a:pt x="927" y="5524"/>
                    <a:pt x="904" y="5524"/>
                  </a:cubicBezTo>
                  <a:cubicBezTo>
                    <a:pt x="873" y="5524"/>
                    <a:pt x="843" y="5545"/>
                    <a:pt x="841" y="5581"/>
                  </a:cubicBezTo>
                  <a:cubicBezTo>
                    <a:pt x="820" y="5630"/>
                    <a:pt x="792" y="5700"/>
                    <a:pt x="718" y="5718"/>
                  </a:cubicBezTo>
                  <a:cubicBezTo>
                    <a:pt x="709" y="5720"/>
                    <a:pt x="699" y="5721"/>
                    <a:pt x="688" y="5721"/>
                  </a:cubicBezTo>
                  <a:cubicBezTo>
                    <a:pt x="626" y="5721"/>
                    <a:pt x="557" y="5683"/>
                    <a:pt x="466" y="5602"/>
                  </a:cubicBezTo>
                  <a:cubicBezTo>
                    <a:pt x="400" y="5541"/>
                    <a:pt x="350" y="5519"/>
                    <a:pt x="323" y="5519"/>
                  </a:cubicBezTo>
                  <a:cubicBezTo>
                    <a:pt x="317" y="5519"/>
                    <a:pt x="312" y="5520"/>
                    <a:pt x="309" y="5522"/>
                  </a:cubicBezTo>
                  <a:cubicBezTo>
                    <a:pt x="277" y="5536"/>
                    <a:pt x="256" y="5602"/>
                    <a:pt x="256" y="5676"/>
                  </a:cubicBezTo>
                  <a:cubicBezTo>
                    <a:pt x="256" y="5690"/>
                    <a:pt x="256" y="5704"/>
                    <a:pt x="253" y="5718"/>
                  </a:cubicBezTo>
                  <a:lnTo>
                    <a:pt x="253" y="5725"/>
                  </a:lnTo>
                  <a:cubicBezTo>
                    <a:pt x="249" y="5735"/>
                    <a:pt x="246" y="5746"/>
                    <a:pt x="242" y="5760"/>
                  </a:cubicBezTo>
                  <a:lnTo>
                    <a:pt x="239" y="5763"/>
                  </a:lnTo>
                  <a:cubicBezTo>
                    <a:pt x="232" y="5777"/>
                    <a:pt x="228" y="5788"/>
                    <a:pt x="218" y="5798"/>
                  </a:cubicBezTo>
                  <a:cubicBezTo>
                    <a:pt x="211" y="5809"/>
                    <a:pt x="204" y="5819"/>
                    <a:pt x="193" y="5826"/>
                  </a:cubicBezTo>
                  <a:lnTo>
                    <a:pt x="190" y="5830"/>
                  </a:lnTo>
                  <a:cubicBezTo>
                    <a:pt x="179" y="5840"/>
                    <a:pt x="169" y="5847"/>
                    <a:pt x="158" y="5854"/>
                  </a:cubicBezTo>
                  <a:lnTo>
                    <a:pt x="151" y="5858"/>
                  </a:lnTo>
                  <a:cubicBezTo>
                    <a:pt x="137" y="5868"/>
                    <a:pt x="123" y="5875"/>
                    <a:pt x="109" y="5879"/>
                  </a:cubicBezTo>
                  <a:lnTo>
                    <a:pt x="106" y="5879"/>
                  </a:lnTo>
                  <a:cubicBezTo>
                    <a:pt x="92" y="5886"/>
                    <a:pt x="74" y="5889"/>
                    <a:pt x="60" y="5896"/>
                  </a:cubicBezTo>
                  <a:lnTo>
                    <a:pt x="57" y="5896"/>
                  </a:lnTo>
                  <a:cubicBezTo>
                    <a:pt x="43" y="5900"/>
                    <a:pt x="25" y="5903"/>
                    <a:pt x="4" y="5907"/>
                  </a:cubicBezTo>
                  <a:lnTo>
                    <a:pt x="1" y="5907"/>
                  </a:lnTo>
                  <a:cubicBezTo>
                    <a:pt x="18" y="5928"/>
                    <a:pt x="25" y="5942"/>
                    <a:pt x="25" y="5949"/>
                  </a:cubicBezTo>
                  <a:lnTo>
                    <a:pt x="134" y="6110"/>
                  </a:lnTo>
                  <a:lnTo>
                    <a:pt x="134" y="6131"/>
                  </a:lnTo>
                  <a:cubicBezTo>
                    <a:pt x="127" y="6215"/>
                    <a:pt x="141" y="6365"/>
                    <a:pt x="197" y="6421"/>
                  </a:cubicBezTo>
                  <a:cubicBezTo>
                    <a:pt x="379" y="6603"/>
                    <a:pt x="487" y="6726"/>
                    <a:pt x="505" y="6810"/>
                  </a:cubicBezTo>
                  <a:cubicBezTo>
                    <a:pt x="505" y="6813"/>
                    <a:pt x="505" y="6820"/>
                    <a:pt x="508" y="6827"/>
                  </a:cubicBezTo>
                  <a:cubicBezTo>
                    <a:pt x="512" y="6866"/>
                    <a:pt x="512" y="6901"/>
                    <a:pt x="512" y="6940"/>
                  </a:cubicBezTo>
                  <a:lnTo>
                    <a:pt x="512" y="7073"/>
                  </a:lnTo>
                  <a:lnTo>
                    <a:pt x="508" y="7160"/>
                  </a:lnTo>
                  <a:lnTo>
                    <a:pt x="508" y="7181"/>
                  </a:lnTo>
                  <a:lnTo>
                    <a:pt x="508" y="7216"/>
                  </a:lnTo>
                  <a:lnTo>
                    <a:pt x="508" y="7255"/>
                  </a:lnTo>
                  <a:cubicBezTo>
                    <a:pt x="515" y="7276"/>
                    <a:pt x="522" y="7297"/>
                    <a:pt x="529" y="7314"/>
                  </a:cubicBezTo>
                  <a:lnTo>
                    <a:pt x="529" y="7318"/>
                  </a:lnTo>
                  <a:cubicBezTo>
                    <a:pt x="536" y="7335"/>
                    <a:pt x="543" y="7349"/>
                    <a:pt x="554" y="7367"/>
                  </a:cubicBezTo>
                  <a:cubicBezTo>
                    <a:pt x="591" y="7316"/>
                    <a:pt x="634" y="7300"/>
                    <a:pt x="676" y="7300"/>
                  </a:cubicBezTo>
                  <a:cubicBezTo>
                    <a:pt x="720" y="7300"/>
                    <a:pt x="763" y="7319"/>
                    <a:pt x="792" y="7332"/>
                  </a:cubicBezTo>
                  <a:cubicBezTo>
                    <a:pt x="809" y="7342"/>
                    <a:pt x="823" y="7346"/>
                    <a:pt x="844" y="7349"/>
                  </a:cubicBezTo>
                  <a:cubicBezTo>
                    <a:pt x="844" y="7349"/>
                    <a:pt x="848" y="7346"/>
                    <a:pt x="851" y="7335"/>
                  </a:cubicBezTo>
                  <a:cubicBezTo>
                    <a:pt x="865" y="7290"/>
                    <a:pt x="897" y="7255"/>
                    <a:pt x="939" y="7237"/>
                  </a:cubicBezTo>
                  <a:cubicBezTo>
                    <a:pt x="957" y="7231"/>
                    <a:pt x="976" y="7228"/>
                    <a:pt x="996" y="7228"/>
                  </a:cubicBezTo>
                  <a:cubicBezTo>
                    <a:pt x="1060" y="7228"/>
                    <a:pt x="1128" y="7259"/>
                    <a:pt x="1187" y="7286"/>
                  </a:cubicBezTo>
                  <a:cubicBezTo>
                    <a:pt x="1219" y="7304"/>
                    <a:pt x="1250" y="7318"/>
                    <a:pt x="1282" y="7325"/>
                  </a:cubicBezTo>
                  <a:cubicBezTo>
                    <a:pt x="1313" y="7321"/>
                    <a:pt x="1405" y="7237"/>
                    <a:pt x="1454" y="7192"/>
                  </a:cubicBezTo>
                  <a:cubicBezTo>
                    <a:pt x="1544" y="7108"/>
                    <a:pt x="1606" y="7049"/>
                    <a:pt x="1666" y="7049"/>
                  </a:cubicBezTo>
                  <a:cubicBezTo>
                    <a:pt x="1673" y="7049"/>
                    <a:pt x="1681" y="7050"/>
                    <a:pt x="1688" y="7052"/>
                  </a:cubicBezTo>
                  <a:cubicBezTo>
                    <a:pt x="1797" y="7080"/>
                    <a:pt x="1947" y="7395"/>
                    <a:pt x="1947" y="7521"/>
                  </a:cubicBezTo>
                  <a:cubicBezTo>
                    <a:pt x="1947" y="7545"/>
                    <a:pt x="2028" y="7608"/>
                    <a:pt x="2059" y="7629"/>
                  </a:cubicBezTo>
                  <a:cubicBezTo>
                    <a:pt x="2122" y="7678"/>
                    <a:pt x="2171" y="7717"/>
                    <a:pt x="2161" y="7773"/>
                  </a:cubicBezTo>
                  <a:cubicBezTo>
                    <a:pt x="2154" y="7808"/>
                    <a:pt x="2129" y="7832"/>
                    <a:pt x="2098" y="7839"/>
                  </a:cubicBezTo>
                  <a:cubicBezTo>
                    <a:pt x="2080" y="7846"/>
                    <a:pt x="2066" y="7864"/>
                    <a:pt x="2063" y="7881"/>
                  </a:cubicBezTo>
                  <a:cubicBezTo>
                    <a:pt x="2059" y="7888"/>
                    <a:pt x="2059" y="7899"/>
                    <a:pt x="2063" y="7906"/>
                  </a:cubicBezTo>
                  <a:lnTo>
                    <a:pt x="2073" y="7906"/>
                  </a:lnTo>
                  <a:cubicBezTo>
                    <a:pt x="2199" y="7906"/>
                    <a:pt x="2217" y="8032"/>
                    <a:pt x="2227" y="8116"/>
                  </a:cubicBezTo>
                  <a:cubicBezTo>
                    <a:pt x="2231" y="8161"/>
                    <a:pt x="2241" y="8203"/>
                    <a:pt x="2259" y="8242"/>
                  </a:cubicBezTo>
                  <a:cubicBezTo>
                    <a:pt x="2273" y="8266"/>
                    <a:pt x="2294" y="8284"/>
                    <a:pt x="2315" y="8301"/>
                  </a:cubicBezTo>
                  <a:cubicBezTo>
                    <a:pt x="2332" y="8315"/>
                    <a:pt x="2350" y="8322"/>
                    <a:pt x="2367" y="8322"/>
                  </a:cubicBezTo>
                  <a:lnTo>
                    <a:pt x="2374" y="8319"/>
                  </a:lnTo>
                  <a:lnTo>
                    <a:pt x="2378" y="8319"/>
                  </a:lnTo>
                  <a:cubicBezTo>
                    <a:pt x="2381" y="8315"/>
                    <a:pt x="2385" y="8312"/>
                    <a:pt x="2388" y="8308"/>
                  </a:cubicBezTo>
                  <a:lnTo>
                    <a:pt x="2392" y="8301"/>
                  </a:lnTo>
                  <a:lnTo>
                    <a:pt x="2395" y="8298"/>
                  </a:lnTo>
                  <a:cubicBezTo>
                    <a:pt x="2399" y="8294"/>
                    <a:pt x="2399" y="8287"/>
                    <a:pt x="2402" y="8284"/>
                  </a:cubicBezTo>
                  <a:cubicBezTo>
                    <a:pt x="2420" y="8238"/>
                    <a:pt x="2458" y="8203"/>
                    <a:pt x="2504" y="8186"/>
                  </a:cubicBezTo>
                  <a:cubicBezTo>
                    <a:pt x="2514" y="8182"/>
                    <a:pt x="2521" y="8182"/>
                    <a:pt x="2532" y="8179"/>
                  </a:cubicBezTo>
                  <a:lnTo>
                    <a:pt x="2574" y="8179"/>
                  </a:lnTo>
                  <a:cubicBezTo>
                    <a:pt x="2581" y="8182"/>
                    <a:pt x="2588" y="8182"/>
                    <a:pt x="2595" y="8186"/>
                  </a:cubicBezTo>
                  <a:lnTo>
                    <a:pt x="2612" y="8189"/>
                  </a:lnTo>
                  <a:cubicBezTo>
                    <a:pt x="2619" y="8193"/>
                    <a:pt x="2626" y="8196"/>
                    <a:pt x="2633" y="8200"/>
                  </a:cubicBezTo>
                  <a:lnTo>
                    <a:pt x="2647" y="8207"/>
                  </a:lnTo>
                  <a:cubicBezTo>
                    <a:pt x="2654" y="8214"/>
                    <a:pt x="2661" y="8217"/>
                    <a:pt x="2668" y="8221"/>
                  </a:cubicBezTo>
                  <a:lnTo>
                    <a:pt x="2682" y="8231"/>
                  </a:lnTo>
                  <a:cubicBezTo>
                    <a:pt x="2689" y="8235"/>
                    <a:pt x="2696" y="8242"/>
                    <a:pt x="2703" y="8249"/>
                  </a:cubicBezTo>
                  <a:lnTo>
                    <a:pt x="2714" y="8259"/>
                  </a:lnTo>
                  <a:cubicBezTo>
                    <a:pt x="2721" y="8266"/>
                    <a:pt x="2728" y="8270"/>
                    <a:pt x="2731" y="8277"/>
                  </a:cubicBezTo>
                  <a:lnTo>
                    <a:pt x="2742" y="8287"/>
                  </a:lnTo>
                  <a:cubicBezTo>
                    <a:pt x="2749" y="8294"/>
                    <a:pt x="2756" y="8301"/>
                    <a:pt x="2763" y="8308"/>
                  </a:cubicBezTo>
                  <a:lnTo>
                    <a:pt x="2770" y="8319"/>
                  </a:lnTo>
                  <a:cubicBezTo>
                    <a:pt x="2777" y="8329"/>
                    <a:pt x="2787" y="8340"/>
                    <a:pt x="2794" y="8350"/>
                  </a:cubicBezTo>
                  <a:cubicBezTo>
                    <a:pt x="2799" y="8357"/>
                    <a:pt x="2807" y="8358"/>
                    <a:pt x="2815" y="8358"/>
                  </a:cubicBezTo>
                  <a:cubicBezTo>
                    <a:pt x="2820" y="8358"/>
                    <a:pt x="2825" y="8357"/>
                    <a:pt x="2829" y="8357"/>
                  </a:cubicBezTo>
                  <a:cubicBezTo>
                    <a:pt x="2899" y="8343"/>
                    <a:pt x="2955" y="8294"/>
                    <a:pt x="2983" y="8224"/>
                  </a:cubicBezTo>
                  <a:cubicBezTo>
                    <a:pt x="3009" y="8121"/>
                    <a:pt x="3130" y="8054"/>
                    <a:pt x="3233" y="8054"/>
                  </a:cubicBezTo>
                  <a:cubicBezTo>
                    <a:pt x="3244" y="8054"/>
                    <a:pt x="3256" y="8054"/>
                    <a:pt x="3267" y="8056"/>
                  </a:cubicBezTo>
                  <a:cubicBezTo>
                    <a:pt x="3344" y="8067"/>
                    <a:pt x="3400" y="8140"/>
                    <a:pt x="3386" y="8217"/>
                  </a:cubicBezTo>
                  <a:cubicBezTo>
                    <a:pt x="3382" y="8235"/>
                    <a:pt x="3382" y="8256"/>
                    <a:pt x="3386" y="8273"/>
                  </a:cubicBezTo>
                  <a:cubicBezTo>
                    <a:pt x="3418" y="8259"/>
                    <a:pt x="3449" y="8242"/>
                    <a:pt x="3477" y="8221"/>
                  </a:cubicBezTo>
                  <a:cubicBezTo>
                    <a:pt x="3488" y="8214"/>
                    <a:pt x="3498" y="8207"/>
                    <a:pt x="3509" y="8200"/>
                  </a:cubicBezTo>
                  <a:lnTo>
                    <a:pt x="3516" y="8200"/>
                  </a:lnTo>
                  <a:cubicBezTo>
                    <a:pt x="3547" y="8186"/>
                    <a:pt x="3586" y="8175"/>
                    <a:pt x="3624" y="8175"/>
                  </a:cubicBezTo>
                  <a:lnTo>
                    <a:pt x="3624" y="8172"/>
                  </a:lnTo>
                  <a:lnTo>
                    <a:pt x="3642" y="8116"/>
                  </a:lnTo>
                  <a:lnTo>
                    <a:pt x="3645" y="8109"/>
                  </a:lnTo>
                  <a:lnTo>
                    <a:pt x="3663" y="8053"/>
                  </a:lnTo>
                  <a:lnTo>
                    <a:pt x="3680" y="7997"/>
                  </a:lnTo>
                  <a:lnTo>
                    <a:pt x="3701" y="7948"/>
                  </a:lnTo>
                  <a:lnTo>
                    <a:pt x="3701" y="7941"/>
                  </a:lnTo>
                  <a:lnTo>
                    <a:pt x="3715" y="7899"/>
                  </a:lnTo>
                  <a:lnTo>
                    <a:pt x="3715" y="7895"/>
                  </a:lnTo>
                  <a:lnTo>
                    <a:pt x="3733" y="7857"/>
                  </a:lnTo>
                  <a:lnTo>
                    <a:pt x="3733" y="7853"/>
                  </a:lnTo>
                  <a:lnTo>
                    <a:pt x="3743" y="7822"/>
                  </a:lnTo>
                  <a:lnTo>
                    <a:pt x="3743" y="7818"/>
                  </a:lnTo>
                  <a:cubicBezTo>
                    <a:pt x="3750" y="7811"/>
                    <a:pt x="3754" y="7801"/>
                    <a:pt x="3757" y="7794"/>
                  </a:cubicBezTo>
                  <a:cubicBezTo>
                    <a:pt x="3768" y="7773"/>
                    <a:pt x="3740" y="7692"/>
                    <a:pt x="3726" y="7650"/>
                  </a:cubicBezTo>
                  <a:cubicBezTo>
                    <a:pt x="3698" y="7563"/>
                    <a:pt x="3659" y="7447"/>
                    <a:pt x="3757" y="7409"/>
                  </a:cubicBezTo>
                  <a:cubicBezTo>
                    <a:pt x="3796" y="7395"/>
                    <a:pt x="3834" y="7391"/>
                    <a:pt x="3876" y="7391"/>
                  </a:cubicBezTo>
                  <a:cubicBezTo>
                    <a:pt x="4009" y="7384"/>
                    <a:pt x="4114" y="7370"/>
                    <a:pt x="4156" y="7251"/>
                  </a:cubicBezTo>
                  <a:cubicBezTo>
                    <a:pt x="4198" y="7129"/>
                    <a:pt x="4258" y="7017"/>
                    <a:pt x="4331" y="6911"/>
                  </a:cubicBezTo>
                  <a:cubicBezTo>
                    <a:pt x="4342" y="6782"/>
                    <a:pt x="4373" y="6530"/>
                    <a:pt x="4485" y="6474"/>
                  </a:cubicBezTo>
                  <a:cubicBezTo>
                    <a:pt x="4505" y="6463"/>
                    <a:pt x="4526" y="6458"/>
                    <a:pt x="4546" y="6458"/>
                  </a:cubicBezTo>
                  <a:cubicBezTo>
                    <a:pt x="4567" y="6458"/>
                    <a:pt x="4587" y="6463"/>
                    <a:pt x="4604" y="6474"/>
                  </a:cubicBezTo>
                  <a:lnTo>
                    <a:pt x="4657" y="6505"/>
                  </a:lnTo>
                  <a:cubicBezTo>
                    <a:pt x="4702" y="6531"/>
                    <a:pt x="4794" y="6584"/>
                    <a:pt x="4831" y="6584"/>
                  </a:cubicBezTo>
                  <a:cubicBezTo>
                    <a:pt x="4834" y="6584"/>
                    <a:pt x="4837" y="6583"/>
                    <a:pt x="4839" y="6582"/>
                  </a:cubicBezTo>
                  <a:cubicBezTo>
                    <a:pt x="4846" y="6572"/>
                    <a:pt x="4846" y="6558"/>
                    <a:pt x="4849" y="6540"/>
                  </a:cubicBezTo>
                  <a:cubicBezTo>
                    <a:pt x="4849" y="6449"/>
                    <a:pt x="4916" y="6365"/>
                    <a:pt x="5007" y="6348"/>
                  </a:cubicBezTo>
                  <a:cubicBezTo>
                    <a:pt x="5056" y="6330"/>
                    <a:pt x="5077" y="6323"/>
                    <a:pt x="5091" y="6271"/>
                  </a:cubicBezTo>
                  <a:cubicBezTo>
                    <a:pt x="5105" y="6201"/>
                    <a:pt x="5147" y="6138"/>
                    <a:pt x="5206" y="6096"/>
                  </a:cubicBezTo>
                  <a:cubicBezTo>
                    <a:pt x="5237" y="6079"/>
                    <a:pt x="5269" y="6073"/>
                    <a:pt x="5302" y="6073"/>
                  </a:cubicBezTo>
                  <a:cubicBezTo>
                    <a:pt x="5345" y="6073"/>
                    <a:pt x="5390" y="6084"/>
                    <a:pt x="5434" y="6096"/>
                  </a:cubicBezTo>
                  <a:cubicBezTo>
                    <a:pt x="5449" y="6102"/>
                    <a:pt x="5464" y="6104"/>
                    <a:pt x="5479" y="6104"/>
                  </a:cubicBezTo>
                  <a:cubicBezTo>
                    <a:pt x="5500" y="6104"/>
                    <a:pt x="5521" y="6099"/>
                    <a:pt x="5539" y="6089"/>
                  </a:cubicBezTo>
                  <a:cubicBezTo>
                    <a:pt x="5553" y="6078"/>
                    <a:pt x="5560" y="6061"/>
                    <a:pt x="5560" y="6047"/>
                  </a:cubicBezTo>
                  <a:cubicBezTo>
                    <a:pt x="5560" y="5945"/>
                    <a:pt x="5662" y="5924"/>
                    <a:pt x="5763" y="5903"/>
                  </a:cubicBezTo>
                  <a:cubicBezTo>
                    <a:pt x="5868" y="5889"/>
                    <a:pt x="5966" y="5851"/>
                    <a:pt x="6057" y="5798"/>
                  </a:cubicBezTo>
                  <a:cubicBezTo>
                    <a:pt x="6096" y="5770"/>
                    <a:pt x="6127" y="5746"/>
                    <a:pt x="6162" y="5721"/>
                  </a:cubicBezTo>
                  <a:cubicBezTo>
                    <a:pt x="6267" y="5645"/>
                    <a:pt x="6358" y="5580"/>
                    <a:pt x="6438" y="5580"/>
                  </a:cubicBezTo>
                  <a:cubicBezTo>
                    <a:pt x="6476" y="5580"/>
                    <a:pt x="6511" y="5593"/>
                    <a:pt x="6544" y="5627"/>
                  </a:cubicBezTo>
                  <a:cubicBezTo>
                    <a:pt x="6547" y="5627"/>
                    <a:pt x="6551" y="5630"/>
                    <a:pt x="6554" y="5630"/>
                  </a:cubicBezTo>
                  <a:cubicBezTo>
                    <a:pt x="6607" y="5648"/>
                    <a:pt x="6663" y="5658"/>
                    <a:pt x="6719" y="5662"/>
                  </a:cubicBezTo>
                  <a:lnTo>
                    <a:pt x="6838" y="5662"/>
                  </a:lnTo>
                  <a:cubicBezTo>
                    <a:pt x="6862" y="5662"/>
                    <a:pt x="6886" y="5663"/>
                    <a:pt x="6911" y="5663"/>
                  </a:cubicBezTo>
                  <a:cubicBezTo>
                    <a:pt x="6994" y="5663"/>
                    <a:pt x="7076" y="5658"/>
                    <a:pt x="7160" y="5644"/>
                  </a:cubicBezTo>
                  <a:lnTo>
                    <a:pt x="7167" y="5641"/>
                  </a:lnTo>
                  <a:cubicBezTo>
                    <a:pt x="7188" y="5630"/>
                    <a:pt x="7209" y="5620"/>
                    <a:pt x="7230" y="5606"/>
                  </a:cubicBezTo>
                  <a:cubicBezTo>
                    <a:pt x="7312" y="5557"/>
                    <a:pt x="7430" y="5488"/>
                    <a:pt x="7571" y="5488"/>
                  </a:cubicBezTo>
                  <a:cubicBezTo>
                    <a:pt x="7593" y="5488"/>
                    <a:pt x="7616" y="5490"/>
                    <a:pt x="7640" y="5494"/>
                  </a:cubicBezTo>
                  <a:cubicBezTo>
                    <a:pt x="7660" y="5497"/>
                    <a:pt x="7685" y="5499"/>
                    <a:pt x="7713" y="5499"/>
                  </a:cubicBezTo>
                  <a:cubicBezTo>
                    <a:pt x="7827" y="5499"/>
                    <a:pt x="7991" y="5473"/>
                    <a:pt x="8137" y="5448"/>
                  </a:cubicBezTo>
                  <a:cubicBezTo>
                    <a:pt x="8252" y="5427"/>
                    <a:pt x="8368" y="5417"/>
                    <a:pt x="8487" y="5410"/>
                  </a:cubicBezTo>
                  <a:cubicBezTo>
                    <a:pt x="8606" y="5410"/>
                    <a:pt x="8669" y="5322"/>
                    <a:pt x="8728" y="5249"/>
                  </a:cubicBezTo>
                  <a:cubicBezTo>
                    <a:pt x="8742" y="5228"/>
                    <a:pt x="8760" y="5207"/>
                    <a:pt x="8777" y="5186"/>
                  </a:cubicBezTo>
                  <a:cubicBezTo>
                    <a:pt x="8809" y="5130"/>
                    <a:pt x="8833" y="5074"/>
                    <a:pt x="8851" y="5011"/>
                  </a:cubicBezTo>
                  <a:cubicBezTo>
                    <a:pt x="8886" y="4902"/>
                    <a:pt x="8910" y="4828"/>
                    <a:pt x="8949" y="4786"/>
                  </a:cubicBezTo>
                  <a:lnTo>
                    <a:pt x="8949" y="4779"/>
                  </a:lnTo>
                  <a:lnTo>
                    <a:pt x="8949" y="4776"/>
                  </a:lnTo>
                  <a:lnTo>
                    <a:pt x="8949" y="4769"/>
                  </a:lnTo>
                  <a:lnTo>
                    <a:pt x="8949" y="4765"/>
                  </a:lnTo>
                  <a:lnTo>
                    <a:pt x="8949" y="4758"/>
                  </a:lnTo>
                  <a:lnTo>
                    <a:pt x="8949" y="4751"/>
                  </a:lnTo>
                  <a:lnTo>
                    <a:pt x="8949" y="4744"/>
                  </a:lnTo>
                  <a:lnTo>
                    <a:pt x="8949" y="4737"/>
                  </a:lnTo>
                  <a:lnTo>
                    <a:pt x="8949" y="4727"/>
                  </a:lnTo>
                  <a:lnTo>
                    <a:pt x="8949" y="4720"/>
                  </a:lnTo>
                  <a:lnTo>
                    <a:pt x="8949" y="4709"/>
                  </a:lnTo>
                  <a:lnTo>
                    <a:pt x="8949" y="4695"/>
                  </a:lnTo>
                  <a:lnTo>
                    <a:pt x="8949" y="4688"/>
                  </a:lnTo>
                  <a:lnTo>
                    <a:pt x="8949" y="4671"/>
                  </a:lnTo>
                  <a:lnTo>
                    <a:pt x="8949" y="4664"/>
                  </a:lnTo>
                  <a:lnTo>
                    <a:pt x="8949" y="4646"/>
                  </a:lnTo>
                  <a:lnTo>
                    <a:pt x="8949" y="4639"/>
                  </a:lnTo>
                  <a:lnTo>
                    <a:pt x="8949" y="4622"/>
                  </a:lnTo>
                  <a:lnTo>
                    <a:pt x="8949" y="4611"/>
                  </a:lnTo>
                  <a:lnTo>
                    <a:pt x="8949" y="4590"/>
                  </a:lnTo>
                  <a:lnTo>
                    <a:pt x="8949" y="4580"/>
                  </a:lnTo>
                  <a:lnTo>
                    <a:pt x="8949" y="4562"/>
                  </a:lnTo>
                  <a:lnTo>
                    <a:pt x="8949" y="4548"/>
                  </a:lnTo>
                  <a:lnTo>
                    <a:pt x="8949" y="4527"/>
                  </a:lnTo>
                  <a:lnTo>
                    <a:pt x="8949" y="4412"/>
                  </a:lnTo>
                  <a:lnTo>
                    <a:pt x="8949" y="4398"/>
                  </a:lnTo>
                  <a:lnTo>
                    <a:pt x="8949" y="4370"/>
                  </a:lnTo>
                  <a:lnTo>
                    <a:pt x="8949" y="4328"/>
                  </a:lnTo>
                  <a:lnTo>
                    <a:pt x="8949" y="4307"/>
                  </a:lnTo>
                  <a:lnTo>
                    <a:pt x="8949" y="4279"/>
                  </a:lnTo>
                  <a:lnTo>
                    <a:pt x="8949" y="4258"/>
                  </a:lnTo>
                  <a:lnTo>
                    <a:pt x="8949" y="4230"/>
                  </a:lnTo>
                  <a:lnTo>
                    <a:pt x="8949" y="4205"/>
                  </a:lnTo>
                  <a:lnTo>
                    <a:pt x="8949" y="4174"/>
                  </a:lnTo>
                  <a:lnTo>
                    <a:pt x="8949" y="4153"/>
                  </a:lnTo>
                  <a:lnTo>
                    <a:pt x="8949" y="4118"/>
                  </a:lnTo>
                  <a:lnTo>
                    <a:pt x="8949" y="4093"/>
                  </a:lnTo>
                  <a:lnTo>
                    <a:pt x="8949" y="4062"/>
                  </a:lnTo>
                  <a:lnTo>
                    <a:pt x="8949" y="4034"/>
                  </a:lnTo>
                  <a:lnTo>
                    <a:pt x="8949" y="4002"/>
                  </a:lnTo>
                  <a:lnTo>
                    <a:pt x="8949" y="3939"/>
                  </a:lnTo>
                  <a:lnTo>
                    <a:pt x="8949" y="3908"/>
                  </a:lnTo>
                  <a:lnTo>
                    <a:pt x="8949" y="3876"/>
                  </a:lnTo>
                  <a:lnTo>
                    <a:pt x="8949" y="3838"/>
                  </a:lnTo>
                  <a:lnTo>
                    <a:pt x="8949" y="3810"/>
                  </a:lnTo>
                  <a:lnTo>
                    <a:pt x="8949" y="3768"/>
                  </a:lnTo>
                  <a:lnTo>
                    <a:pt x="8949" y="3736"/>
                  </a:lnTo>
                  <a:lnTo>
                    <a:pt x="8949" y="3694"/>
                  </a:lnTo>
                  <a:lnTo>
                    <a:pt x="8949" y="3663"/>
                  </a:lnTo>
                  <a:lnTo>
                    <a:pt x="8949" y="3617"/>
                  </a:lnTo>
                  <a:lnTo>
                    <a:pt x="8949" y="3589"/>
                  </a:lnTo>
                  <a:lnTo>
                    <a:pt x="8949" y="3540"/>
                  </a:lnTo>
                  <a:lnTo>
                    <a:pt x="8949" y="3509"/>
                  </a:lnTo>
                  <a:lnTo>
                    <a:pt x="8949" y="3460"/>
                  </a:lnTo>
                  <a:lnTo>
                    <a:pt x="8931" y="3463"/>
                  </a:lnTo>
                  <a:cubicBezTo>
                    <a:pt x="8756" y="3498"/>
                    <a:pt x="8567" y="3540"/>
                    <a:pt x="8564" y="3544"/>
                  </a:cubicBezTo>
                  <a:lnTo>
                    <a:pt x="8522" y="3551"/>
                  </a:lnTo>
                  <a:lnTo>
                    <a:pt x="8483" y="3561"/>
                  </a:lnTo>
                  <a:lnTo>
                    <a:pt x="8483" y="3477"/>
                  </a:lnTo>
                  <a:lnTo>
                    <a:pt x="8483" y="3474"/>
                  </a:lnTo>
                  <a:lnTo>
                    <a:pt x="8483" y="3463"/>
                  </a:lnTo>
                  <a:lnTo>
                    <a:pt x="8483" y="3460"/>
                  </a:lnTo>
                  <a:lnTo>
                    <a:pt x="8483" y="3449"/>
                  </a:lnTo>
                  <a:lnTo>
                    <a:pt x="8483" y="3439"/>
                  </a:lnTo>
                  <a:lnTo>
                    <a:pt x="8483" y="3428"/>
                  </a:lnTo>
                  <a:lnTo>
                    <a:pt x="8483" y="3414"/>
                  </a:lnTo>
                  <a:lnTo>
                    <a:pt x="8483" y="3400"/>
                  </a:lnTo>
                  <a:lnTo>
                    <a:pt x="8483" y="3383"/>
                  </a:lnTo>
                  <a:lnTo>
                    <a:pt x="8483" y="3369"/>
                  </a:lnTo>
                  <a:cubicBezTo>
                    <a:pt x="8483" y="3365"/>
                    <a:pt x="8483" y="3355"/>
                    <a:pt x="8480" y="3348"/>
                  </a:cubicBezTo>
                  <a:cubicBezTo>
                    <a:pt x="8476" y="3337"/>
                    <a:pt x="8480" y="3337"/>
                    <a:pt x="8476" y="3334"/>
                  </a:cubicBezTo>
                  <a:cubicBezTo>
                    <a:pt x="8476" y="3330"/>
                    <a:pt x="8473" y="3316"/>
                    <a:pt x="8473" y="3309"/>
                  </a:cubicBezTo>
                  <a:lnTo>
                    <a:pt x="8469" y="3295"/>
                  </a:lnTo>
                  <a:cubicBezTo>
                    <a:pt x="8469" y="3285"/>
                    <a:pt x="8466" y="3278"/>
                    <a:pt x="8462" y="3267"/>
                  </a:cubicBezTo>
                  <a:lnTo>
                    <a:pt x="8459" y="3253"/>
                  </a:lnTo>
                  <a:cubicBezTo>
                    <a:pt x="8455" y="3243"/>
                    <a:pt x="8452" y="3232"/>
                    <a:pt x="8448" y="3225"/>
                  </a:cubicBezTo>
                  <a:lnTo>
                    <a:pt x="8445" y="3211"/>
                  </a:lnTo>
                  <a:cubicBezTo>
                    <a:pt x="8441" y="3201"/>
                    <a:pt x="8438" y="3190"/>
                    <a:pt x="8434" y="3180"/>
                  </a:cubicBezTo>
                  <a:lnTo>
                    <a:pt x="8427" y="3169"/>
                  </a:lnTo>
                  <a:cubicBezTo>
                    <a:pt x="8424" y="3159"/>
                    <a:pt x="8420" y="3148"/>
                    <a:pt x="8413" y="3138"/>
                  </a:cubicBezTo>
                  <a:cubicBezTo>
                    <a:pt x="8410" y="3127"/>
                    <a:pt x="8410" y="3127"/>
                    <a:pt x="8406" y="3120"/>
                  </a:cubicBezTo>
                  <a:cubicBezTo>
                    <a:pt x="8403" y="3117"/>
                    <a:pt x="8396" y="3103"/>
                    <a:pt x="8392" y="3096"/>
                  </a:cubicBezTo>
                  <a:cubicBezTo>
                    <a:pt x="8385" y="3085"/>
                    <a:pt x="8385" y="3082"/>
                    <a:pt x="8382" y="3078"/>
                  </a:cubicBezTo>
                  <a:cubicBezTo>
                    <a:pt x="8375" y="3071"/>
                    <a:pt x="8371" y="3064"/>
                    <a:pt x="8364" y="3054"/>
                  </a:cubicBezTo>
                  <a:cubicBezTo>
                    <a:pt x="8361" y="3047"/>
                    <a:pt x="8354" y="3043"/>
                    <a:pt x="8350" y="3036"/>
                  </a:cubicBezTo>
                  <a:cubicBezTo>
                    <a:pt x="8343" y="3033"/>
                    <a:pt x="8340" y="3026"/>
                    <a:pt x="8333" y="3019"/>
                  </a:cubicBezTo>
                  <a:cubicBezTo>
                    <a:pt x="8329" y="3012"/>
                    <a:pt x="8322" y="3005"/>
                    <a:pt x="8315" y="3001"/>
                  </a:cubicBezTo>
                  <a:cubicBezTo>
                    <a:pt x="8308" y="2994"/>
                    <a:pt x="8305" y="2991"/>
                    <a:pt x="8298" y="2987"/>
                  </a:cubicBezTo>
                  <a:cubicBezTo>
                    <a:pt x="8284" y="2977"/>
                    <a:pt x="8270" y="2966"/>
                    <a:pt x="8256" y="2959"/>
                  </a:cubicBezTo>
                  <a:cubicBezTo>
                    <a:pt x="8004" y="2812"/>
                    <a:pt x="7671" y="2774"/>
                    <a:pt x="7668" y="2774"/>
                  </a:cubicBezTo>
                  <a:lnTo>
                    <a:pt x="7664" y="2774"/>
                  </a:lnTo>
                  <a:lnTo>
                    <a:pt x="7633" y="2770"/>
                  </a:lnTo>
                  <a:lnTo>
                    <a:pt x="7619" y="2742"/>
                  </a:lnTo>
                  <a:cubicBezTo>
                    <a:pt x="7619" y="2738"/>
                    <a:pt x="7426" y="2399"/>
                    <a:pt x="7282" y="2255"/>
                  </a:cubicBezTo>
                  <a:lnTo>
                    <a:pt x="7272" y="2245"/>
                  </a:lnTo>
                  <a:lnTo>
                    <a:pt x="7261" y="2238"/>
                  </a:lnTo>
                  <a:lnTo>
                    <a:pt x="7251" y="2231"/>
                  </a:lnTo>
                  <a:lnTo>
                    <a:pt x="7233" y="2217"/>
                  </a:lnTo>
                  <a:cubicBezTo>
                    <a:pt x="6915" y="1982"/>
                    <a:pt x="5294" y="901"/>
                    <a:pt x="39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 name="Google Shape;1693;p56"/>
            <p:cNvSpPr/>
            <p:nvPr/>
          </p:nvSpPr>
          <p:spPr>
            <a:xfrm>
              <a:off x="2072674" y="1899590"/>
              <a:ext cx="14" cy="204"/>
            </a:xfrm>
            <a:custGeom>
              <a:avLst/>
              <a:gdLst/>
              <a:ahLst/>
              <a:cxnLst/>
              <a:rect l="l" t="t" r="r" b="b"/>
              <a:pathLst>
                <a:path w="1" h="15" extrusionOk="0">
                  <a:moveTo>
                    <a:pt x="1" y="14"/>
                  </a:moveTo>
                  <a:lnTo>
                    <a:pt x="1" y="0"/>
                  </a:lnTo>
                  <a:cubicBezTo>
                    <a:pt x="1" y="4"/>
                    <a:pt x="1" y="11"/>
                    <a:pt x="1" y="1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 name="Google Shape;1694;p56"/>
            <p:cNvSpPr/>
            <p:nvPr/>
          </p:nvSpPr>
          <p:spPr>
            <a:xfrm>
              <a:off x="2072729" y="1900635"/>
              <a:ext cx="14" cy="1154"/>
            </a:xfrm>
            <a:custGeom>
              <a:avLst/>
              <a:gdLst/>
              <a:ahLst/>
              <a:cxnLst/>
              <a:rect l="l" t="t" r="r" b="b"/>
              <a:pathLst>
                <a:path w="1" h="85" extrusionOk="0">
                  <a:moveTo>
                    <a:pt x="0" y="0"/>
                  </a:moveTo>
                  <a:lnTo>
                    <a:pt x="0" y="84"/>
                  </a:lnTo>
                  <a:lnTo>
                    <a:pt x="0" y="84"/>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 name="Google Shape;1695;p56"/>
            <p:cNvSpPr/>
            <p:nvPr/>
          </p:nvSpPr>
          <p:spPr>
            <a:xfrm>
              <a:off x="2055607" y="1883514"/>
              <a:ext cx="299" cy="204"/>
            </a:xfrm>
            <a:custGeom>
              <a:avLst/>
              <a:gdLst/>
              <a:ahLst/>
              <a:cxnLst/>
              <a:rect l="l" t="t" r="r" b="b"/>
              <a:pathLst>
                <a:path w="22" h="15" extrusionOk="0">
                  <a:moveTo>
                    <a:pt x="22" y="15"/>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 name="Google Shape;1696;p56"/>
            <p:cNvSpPr/>
            <p:nvPr/>
          </p:nvSpPr>
          <p:spPr>
            <a:xfrm>
              <a:off x="2070298" y="1894172"/>
              <a:ext cx="299" cy="244"/>
            </a:xfrm>
            <a:custGeom>
              <a:avLst/>
              <a:gdLst/>
              <a:ahLst/>
              <a:cxnLst/>
              <a:rect l="l" t="t" r="r" b="b"/>
              <a:pathLst>
                <a:path w="22" h="18" extrusionOk="0">
                  <a:moveTo>
                    <a:pt x="1" y="0"/>
                  </a:moveTo>
                  <a:cubicBezTo>
                    <a:pt x="8" y="7"/>
                    <a:pt x="15" y="11"/>
                    <a:pt x="22" y="18"/>
                  </a:cubicBezTo>
                  <a:cubicBezTo>
                    <a:pt x="15" y="11"/>
                    <a:pt x="8" y="7"/>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 name="Google Shape;1697;p56"/>
            <p:cNvSpPr/>
            <p:nvPr/>
          </p:nvSpPr>
          <p:spPr>
            <a:xfrm>
              <a:off x="2072104" y="1897023"/>
              <a:ext cx="68" cy="204"/>
            </a:xfrm>
            <a:custGeom>
              <a:avLst/>
              <a:gdLst/>
              <a:ahLst/>
              <a:cxnLst/>
              <a:rect l="l" t="t" r="r" b="b"/>
              <a:pathLst>
                <a:path w="5" h="15" extrusionOk="0">
                  <a:moveTo>
                    <a:pt x="1" y="0"/>
                  </a:moveTo>
                  <a:lnTo>
                    <a:pt x="1" y="0"/>
                  </a:lnTo>
                  <a:cubicBezTo>
                    <a:pt x="1" y="1"/>
                    <a:pt x="1" y="2"/>
                    <a:pt x="2" y="4"/>
                  </a:cubicBezTo>
                  <a:lnTo>
                    <a:pt x="2" y="4"/>
                  </a:lnTo>
                  <a:lnTo>
                    <a:pt x="1" y="0"/>
                  </a:lnTo>
                  <a:close/>
                  <a:moveTo>
                    <a:pt x="2" y="4"/>
                  </a:moveTo>
                  <a:lnTo>
                    <a:pt x="4" y="14"/>
                  </a:lnTo>
                  <a:cubicBezTo>
                    <a:pt x="4" y="9"/>
                    <a:pt x="3" y="6"/>
                    <a:pt x="2" y="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 name="Google Shape;1698;p56"/>
            <p:cNvSpPr/>
            <p:nvPr/>
          </p:nvSpPr>
          <p:spPr>
            <a:xfrm>
              <a:off x="2056042" y="1883799"/>
              <a:ext cx="109" cy="109"/>
            </a:xfrm>
            <a:custGeom>
              <a:avLst/>
              <a:gdLst/>
              <a:ahLst/>
              <a:cxnLst/>
              <a:rect l="l" t="t" r="r" b="b"/>
              <a:pathLst>
                <a:path w="8" h="8" extrusionOk="0">
                  <a:moveTo>
                    <a:pt x="7" y="8"/>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 name="Google Shape;1699;p56"/>
            <p:cNvSpPr/>
            <p:nvPr/>
          </p:nvSpPr>
          <p:spPr>
            <a:xfrm>
              <a:off x="2072443" y="1898164"/>
              <a:ext cx="54" cy="204"/>
            </a:xfrm>
            <a:custGeom>
              <a:avLst/>
              <a:gdLst/>
              <a:ahLst/>
              <a:cxnLst/>
              <a:rect l="l" t="t" r="r" b="b"/>
              <a:pathLst>
                <a:path w="4" h="15" extrusionOk="0">
                  <a:moveTo>
                    <a:pt x="4" y="14"/>
                  </a:move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 name="Google Shape;1700;p56"/>
            <p:cNvSpPr/>
            <p:nvPr/>
          </p:nvSpPr>
          <p:spPr>
            <a:xfrm>
              <a:off x="2072633" y="1899155"/>
              <a:ext cx="14" cy="204"/>
            </a:xfrm>
            <a:custGeom>
              <a:avLst/>
              <a:gdLst/>
              <a:ahLst/>
              <a:cxnLst/>
              <a:rect l="l" t="t" r="r" b="b"/>
              <a:pathLst>
                <a:path w="1" h="15" extrusionOk="0">
                  <a:moveTo>
                    <a:pt x="0" y="15"/>
                  </a:moveTo>
                  <a:lnTo>
                    <a:pt x="0" y="1"/>
                  </a:lnTo>
                  <a:cubicBezTo>
                    <a:pt x="0" y="4"/>
                    <a:pt x="0" y="11"/>
                    <a:pt x="0" y="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 name="Google Shape;1701;p56"/>
            <p:cNvSpPr/>
            <p:nvPr/>
          </p:nvSpPr>
          <p:spPr>
            <a:xfrm>
              <a:off x="2071588" y="1895829"/>
              <a:ext cx="109" cy="204"/>
            </a:xfrm>
            <a:custGeom>
              <a:avLst/>
              <a:gdLst/>
              <a:ahLst/>
              <a:cxnLst/>
              <a:rect l="l" t="t" r="r" b="b"/>
              <a:pathLst>
                <a:path w="8" h="15" extrusionOk="0">
                  <a:moveTo>
                    <a:pt x="0" y="1"/>
                  </a:moveTo>
                  <a:lnTo>
                    <a:pt x="0" y="1"/>
                  </a:lnTo>
                  <a:cubicBezTo>
                    <a:pt x="0" y="3"/>
                    <a:pt x="2" y="6"/>
                    <a:pt x="4" y="9"/>
                  </a:cubicBezTo>
                  <a:lnTo>
                    <a:pt x="4" y="9"/>
                  </a:lnTo>
                  <a:cubicBezTo>
                    <a:pt x="3" y="6"/>
                    <a:pt x="2" y="3"/>
                    <a:pt x="0" y="1"/>
                  </a:cubicBezTo>
                  <a:close/>
                  <a:moveTo>
                    <a:pt x="4" y="9"/>
                  </a:moveTo>
                  <a:cubicBezTo>
                    <a:pt x="5" y="11"/>
                    <a:pt x="6" y="13"/>
                    <a:pt x="7" y="15"/>
                  </a:cubicBezTo>
                  <a:cubicBezTo>
                    <a:pt x="6" y="13"/>
                    <a:pt x="5" y="11"/>
                    <a:pt x="4"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 name="Google Shape;1702;p56"/>
            <p:cNvSpPr/>
            <p:nvPr/>
          </p:nvSpPr>
          <p:spPr>
            <a:xfrm>
              <a:off x="2071208" y="1895218"/>
              <a:ext cx="204" cy="244"/>
            </a:xfrm>
            <a:custGeom>
              <a:avLst/>
              <a:gdLst/>
              <a:ahLst/>
              <a:cxnLst/>
              <a:rect l="l" t="t" r="r" b="b"/>
              <a:pathLst>
                <a:path w="15" h="18" extrusionOk="0">
                  <a:moveTo>
                    <a:pt x="14" y="18"/>
                  </a:moveTo>
                  <a:cubicBezTo>
                    <a:pt x="11" y="11"/>
                    <a:pt x="4" y="7"/>
                    <a:pt x="0" y="0"/>
                  </a:cubicBezTo>
                  <a:cubicBezTo>
                    <a:pt x="4" y="7"/>
                    <a:pt x="11" y="11"/>
                    <a:pt x="14"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 name="Google Shape;1703;p56"/>
            <p:cNvSpPr/>
            <p:nvPr/>
          </p:nvSpPr>
          <p:spPr>
            <a:xfrm>
              <a:off x="2072253" y="1897594"/>
              <a:ext cx="109" cy="204"/>
            </a:xfrm>
            <a:custGeom>
              <a:avLst/>
              <a:gdLst/>
              <a:ahLst/>
              <a:cxnLst/>
              <a:rect l="l" t="t" r="r" b="b"/>
              <a:pathLst>
                <a:path w="8" h="15" extrusionOk="0">
                  <a:moveTo>
                    <a:pt x="7" y="14"/>
                  </a:move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 name="Google Shape;1704;p56"/>
            <p:cNvSpPr/>
            <p:nvPr/>
          </p:nvSpPr>
          <p:spPr>
            <a:xfrm>
              <a:off x="2060848" y="1890642"/>
              <a:ext cx="679" cy="448"/>
            </a:xfrm>
            <a:custGeom>
              <a:avLst/>
              <a:gdLst/>
              <a:ahLst/>
              <a:cxnLst/>
              <a:rect l="l" t="t" r="r" b="b"/>
              <a:pathLst>
                <a:path w="50" h="33" extrusionOk="0">
                  <a:moveTo>
                    <a:pt x="0" y="1"/>
                  </a:moveTo>
                  <a:lnTo>
                    <a:pt x="18" y="29"/>
                  </a:lnTo>
                  <a:lnTo>
                    <a:pt x="49" y="33"/>
                  </a:lnTo>
                  <a:lnTo>
                    <a:pt x="18" y="29"/>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 name="Google Shape;1705;p56"/>
            <p:cNvSpPr/>
            <p:nvPr/>
          </p:nvSpPr>
          <p:spPr>
            <a:xfrm>
              <a:off x="2072729" y="1899915"/>
              <a:ext cx="14" cy="204"/>
            </a:xfrm>
            <a:custGeom>
              <a:avLst/>
              <a:gdLst/>
              <a:ahLst/>
              <a:cxnLst/>
              <a:rect l="l" t="t" r="r" b="b"/>
              <a:pathLst>
                <a:path w="1" h="15" extrusionOk="0">
                  <a:moveTo>
                    <a:pt x="0" y="15"/>
                  </a:moveTo>
                  <a:lnTo>
                    <a:pt x="0" y="1"/>
                  </a:lnTo>
                  <a:cubicBezTo>
                    <a:pt x="0" y="8"/>
                    <a:pt x="0" y="11"/>
                    <a:pt x="0" y="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 name="Google Shape;1706;p56"/>
            <p:cNvSpPr/>
            <p:nvPr/>
          </p:nvSpPr>
          <p:spPr>
            <a:xfrm>
              <a:off x="2073815" y="1900445"/>
              <a:ext cx="5010" cy="1100"/>
            </a:xfrm>
            <a:custGeom>
              <a:avLst/>
              <a:gdLst/>
              <a:ahLst/>
              <a:cxnLst/>
              <a:rect l="l" t="t" r="r" b="b"/>
              <a:pathLst>
                <a:path w="369" h="81" extrusionOk="0">
                  <a:moveTo>
                    <a:pt x="368" y="0"/>
                  </a:moveTo>
                  <a:cubicBezTo>
                    <a:pt x="193" y="35"/>
                    <a:pt x="4" y="81"/>
                    <a:pt x="1" y="81"/>
                  </a:cubicBezTo>
                  <a:cubicBezTo>
                    <a:pt x="4" y="81"/>
                    <a:pt x="193" y="39"/>
                    <a:pt x="3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 name="Google Shape;1707;p56"/>
            <p:cNvSpPr/>
            <p:nvPr/>
          </p:nvSpPr>
          <p:spPr>
            <a:xfrm>
              <a:off x="2010883" y="1853426"/>
              <a:ext cx="44738" cy="30101"/>
            </a:xfrm>
            <a:custGeom>
              <a:avLst/>
              <a:gdLst/>
              <a:ahLst/>
              <a:cxnLst/>
              <a:rect l="l" t="t" r="r" b="b"/>
              <a:pathLst>
                <a:path w="3295" h="2217" extrusionOk="0">
                  <a:moveTo>
                    <a:pt x="1" y="1"/>
                  </a:moveTo>
                  <a:cubicBezTo>
                    <a:pt x="754" y="501"/>
                    <a:pt x="1590" y="1057"/>
                    <a:pt x="2239" y="1493"/>
                  </a:cubicBezTo>
                  <a:lnTo>
                    <a:pt x="2239" y="1493"/>
                  </a:lnTo>
                  <a:cubicBezTo>
                    <a:pt x="1613" y="1072"/>
                    <a:pt x="800" y="530"/>
                    <a:pt x="1" y="1"/>
                  </a:cubicBezTo>
                  <a:close/>
                  <a:moveTo>
                    <a:pt x="2239" y="1493"/>
                  </a:moveTo>
                  <a:lnTo>
                    <a:pt x="2239" y="1493"/>
                  </a:lnTo>
                  <a:cubicBezTo>
                    <a:pt x="2764" y="1847"/>
                    <a:pt x="3156" y="2115"/>
                    <a:pt x="3295" y="2217"/>
                  </a:cubicBezTo>
                  <a:cubicBezTo>
                    <a:pt x="3155" y="2113"/>
                    <a:pt x="2757" y="1841"/>
                    <a:pt x="2239" y="149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 name="Google Shape;1708;p56"/>
            <p:cNvSpPr/>
            <p:nvPr/>
          </p:nvSpPr>
          <p:spPr>
            <a:xfrm>
              <a:off x="2069538" y="1893602"/>
              <a:ext cx="584" cy="394"/>
            </a:xfrm>
            <a:custGeom>
              <a:avLst/>
              <a:gdLst/>
              <a:ahLst/>
              <a:cxnLst/>
              <a:rect l="l" t="t" r="r" b="b"/>
              <a:pathLst>
                <a:path w="43" h="29" extrusionOk="0">
                  <a:moveTo>
                    <a:pt x="43" y="28"/>
                  </a:moveTo>
                  <a:cubicBezTo>
                    <a:pt x="29" y="18"/>
                    <a:pt x="15" y="7"/>
                    <a:pt x="1" y="0"/>
                  </a:cubicBezTo>
                  <a:cubicBezTo>
                    <a:pt x="15" y="7"/>
                    <a:pt x="29" y="18"/>
                    <a:pt x="43" y="2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 name="Google Shape;1709;p56"/>
            <p:cNvSpPr/>
            <p:nvPr/>
          </p:nvSpPr>
          <p:spPr>
            <a:xfrm>
              <a:off x="2070828" y="1894647"/>
              <a:ext cx="204" cy="299"/>
            </a:xfrm>
            <a:custGeom>
              <a:avLst/>
              <a:gdLst/>
              <a:ahLst/>
              <a:cxnLst/>
              <a:rect l="l" t="t" r="r" b="b"/>
              <a:pathLst>
                <a:path w="15" h="22" extrusionOk="0">
                  <a:moveTo>
                    <a:pt x="0" y="0"/>
                  </a:moveTo>
                  <a:cubicBezTo>
                    <a:pt x="4" y="11"/>
                    <a:pt x="7" y="14"/>
                    <a:pt x="14" y="21"/>
                  </a:cubicBezTo>
                  <a:cubicBezTo>
                    <a:pt x="7" y="14"/>
                    <a:pt x="4" y="7"/>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 name="Google Shape;1710;p56"/>
            <p:cNvSpPr/>
            <p:nvPr/>
          </p:nvSpPr>
          <p:spPr>
            <a:xfrm>
              <a:off x="2072729" y="1900255"/>
              <a:ext cx="14" cy="149"/>
            </a:xfrm>
            <a:custGeom>
              <a:avLst/>
              <a:gdLst/>
              <a:ahLst/>
              <a:cxnLst/>
              <a:rect l="l" t="t" r="r" b="b"/>
              <a:pathLst>
                <a:path w="1" h="11" extrusionOk="0">
                  <a:moveTo>
                    <a:pt x="0" y="11"/>
                  </a:moveTo>
                  <a:lnTo>
                    <a:pt x="0" y="0"/>
                  </a:lnTo>
                  <a:cubicBezTo>
                    <a:pt x="0" y="4"/>
                    <a:pt x="0" y="7"/>
                    <a:pt x="0"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 name="Google Shape;1711;p56"/>
            <p:cNvSpPr/>
            <p:nvPr/>
          </p:nvSpPr>
          <p:spPr>
            <a:xfrm>
              <a:off x="2072729" y="1900486"/>
              <a:ext cx="14" cy="109"/>
            </a:xfrm>
            <a:custGeom>
              <a:avLst/>
              <a:gdLst/>
              <a:ahLst/>
              <a:cxnLst/>
              <a:rect l="l" t="t" r="r" b="b"/>
              <a:pathLst>
                <a:path w="1" h="8" extrusionOk="0">
                  <a:moveTo>
                    <a:pt x="0" y="8"/>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 name="Google Shape;1712;p56"/>
            <p:cNvSpPr/>
            <p:nvPr/>
          </p:nvSpPr>
          <p:spPr>
            <a:xfrm>
              <a:off x="2079042" y="1900391"/>
              <a:ext cx="68" cy="14"/>
            </a:xfrm>
            <a:custGeom>
              <a:avLst/>
              <a:gdLst/>
              <a:ahLst/>
              <a:cxnLst/>
              <a:rect l="l" t="t" r="r" b="b"/>
              <a:pathLst>
                <a:path w="5" h="1" extrusionOk="0">
                  <a:moveTo>
                    <a:pt x="1" y="1"/>
                  </a:moveTo>
                  <a:lnTo>
                    <a:pt x="4" y="1"/>
                  </a:lnTo>
                  <a:lnTo>
                    <a:pt x="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 name="Google Shape;1713;p56"/>
            <p:cNvSpPr/>
            <p:nvPr/>
          </p:nvSpPr>
          <p:spPr>
            <a:xfrm>
              <a:off x="2072538" y="1898680"/>
              <a:ext cx="54" cy="204"/>
            </a:xfrm>
            <a:custGeom>
              <a:avLst/>
              <a:gdLst/>
              <a:ahLst/>
              <a:cxnLst/>
              <a:rect l="l" t="t" r="r" b="b"/>
              <a:pathLst>
                <a:path w="4" h="15" extrusionOk="0">
                  <a:moveTo>
                    <a:pt x="0" y="1"/>
                  </a:moveTo>
                  <a:cubicBezTo>
                    <a:pt x="0" y="4"/>
                    <a:pt x="0" y="11"/>
                    <a:pt x="4" y="15"/>
                  </a:cubicBezTo>
                  <a:cubicBezTo>
                    <a:pt x="4" y="11"/>
                    <a:pt x="4" y="4"/>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 name="Google Shape;1714;p56"/>
            <p:cNvSpPr/>
            <p:nvPr/>
          </p:nvSpPr>
          <p:spPr>
            <a:xfrm>
              <a:off x="2071873" y="1896453"/>
              <a:ext cx="109" cy="149"/>
            </a:xfrm>
            <a:custGeom>
              <a:avLst/>
              <a:gdLst/>
              <a:ahLst/>
              <a:cxnLst/>
              <a:rect l="l" t="t" r="r" b="b"/>
              <a:pathLst>
                <a:path w="8" h="11" extrusionOk="0">
                  <a:moveTo>
                    <a:pt x="7" y="11"/>
                  </a:move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 name="Google Shape;1715;p56"/>
            <p:cNvSpPr/>
            <p:nvPr/>
          </p:nvSpPr>
          <p:spPr>
            <a:xfrm>
              <a:off x="1964013" y="1946120"/>
              <a:ext cx="109" cy="1534"/>
            </a:xfrm>
            <a:custGeom>
              <a:avLst/>
              <a:gdLst/>
              <a:ahLst/>
              <a:cxnLst/>
              <a:rect l="l" t="t" r="r" b="b"/>
              <a:pathLst>
                <a:path w="8" h="113" extrusionOk="0">
                  <a:moveTo>
                    <a:pt x="1" y="0"/>
                  </a:moveTo>
                  <a:cubicBezTo>
                    <a:pt x="4" y="35"/>
                    <a:pt x="8" y="74"/>
                    <a:pt x="8" y="113"/>
                  </a:cubicBezTo>
                  <a:cubicBezTo>
                    <a:pt x="8" y="70"/>
                    <a:pt x="4" y="28"/>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 name="Google Shape;1716;p56"/>
            <p:cNvSpPr/>
            <p:nvPr/>
          </p:nvSpPr>
          <p:spPr>
            <a:xfrm>
              <a:off x="1964013" y="1950872"/>
              <a:ext cx="14" cy="543"/>
            </a:xfrm>
            <a:custGeom>
              <a:avLst/>
              <a:gdLst/>
              <a:ahLst/>
              <a:cxnLst/>
              <a:rect l="l" t="t" r="r" b="b"/>
              <a:pathLst>
                <a:path w="1" h="40" extrusionOk="0">
                  <a:moveTo>
                    <a:pt x="1" y="39"/>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 name="Google Shape;1717;p56"/>
            <p:cNvSpPr/>
            <p:nvPr/>
          </p:nvSpPr>
          <p:spPr>
            <a:xfrm>
              <a:off x="1957361" y="1933683"/>
              <a:ext cx="1629" cy="2702"/>
            </a:xfrm>
            <a:custGeom>
              <a:avLst/>
              <a:gdLst/>
              <a:ahLst/>
              <a:cxnLst/>
              <a:rect l="l" t="t" r="r" b="b"/>
              <a:pathLst>
                <a:path w="120" h="199" extrusionOk="0">
                  <a:moveTo>
                    <a:pt x="1" y="0"/>
                  </a:moveTo>
                  <a:cubicBezTo>
                    <a:pt x="4" y="17"/>
                    <a:pt x="11" y="31"/>
                    <a:pt x="11" y="38"/>
                  </a:cubicBezTo>
                  <a:lnTo>
                    <a:pt x="120" y="199"/>
                  </a:lnTo>
                  <a:lnTo>
                    <a:pt x="15" y="38"/>
                  </a:lnTo>
                  <a:cubicBezTo>
                    <a:pt x="11" y="31"/>
                    <a:pt x="4" y="17"/>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 name="Google Shape;1718;p56"/>
            <p:cNvSpPr/>
            <p:nvPr/>
          </p:nvSpPr>
          <p:spPr>
            <a:xfrm>
              <a:off x="1992866" y="1964748"/>
              <a:ext cx="204" cy="163"/>
            </a:xfrm>
            <a:custGeom>
              <a:avLst/>
              <a:gdLst/>
              <a:ahLst/>
              <a:cxnLst/>
              <a:rect l="l" t="t" r="r" b="b"/>
              <a:pathLst>
                <a:path w="15" h="12" extrusionOk="0">
                  <a:moveTo>
                    <a:pt x="15" y="11"/>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 name="Google Shape;1719;p56"/>
            <p:cNvSpPr/>
            <p:nvPr/>
          </p:nvSpPr>
          <p:spPr>
            <a:xfrm>
              <a:off x="1994631" y="1966269"/>
              <a:ext cx="109" cy="163"/>
            </a:xfrm>
            <a:custGeom>
              <a:avLst/>
              <a:gdLst/>
              <a:ahLst/>
              <a:cxnLst/>
              <a:rect l="l" t="t" r="r" b="b"/>
              <a:pathLst>
                <a:path w="8" h="12" extrusionOk="0">
                  <a:moveTo>
                    <a:pt x="7" y="11"/>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 name="Google Shape;1720;p56"/>
            <p:cNvSpPr/>
            <p:nvPr/>
          </p:nvSpPr>
          <p:spPr>
            <a:xfrm>
              <a:off x="2004325" y="1964843"/>
              <a:ext cx="448" cy="258"/>
            </a:xfrm>
            <a:custGeom>
              <a:avLst/>
              <a:gdLst/>
              <a:ahLst/>
              <a:cxnLst/>
              <a:rect l="l" t="t" r="r" b="b"/>
              <a:pathLst>
                <a:path w="33" h="19" extrusionOk="0">
                  <a:moveTo>
                    <a:pt x="32" y="1"/>
                  </a:moveTo>
                  <a:cubicBezTo>
                    <a:pt x="22" y="4"/>
                    <a:pt x="11" y="11"/>
                    <a:pt x="1" y="18"/>
                  </a:cubicBezTo>
                  <a:cubicBezTo>
                    <a:pt x="11" y="11"/>
                    <a:pt x="22" y="4"/>
                    <a:pt x="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 name="Google Shape;1721;p56"/>
            <p:cNvSpPr/>
            <p:nvPr/>
          </p:nvSpPr>
          <p:spPr>
            <a:xfrm>
              <a:off x="1988589" y="1966133"/>
              <a:ext cx="733" cy="299"/>
            </a:xfrm>
            <a:custGeom>
              <a:avLst/>
              <a:gdLst/>
              <a:ahLst/>
              <a:cxnLst/>
              <a:rect l="l" t="t" r="r" b="b"/>
              <a:pathLst>
                <a:path w="54" h="22" extrusionOk="0">
                  <a:moveTo>
                    <a:pt x="1" y="0"/>
                  </a:moveTo>
                  <a:lnTo>
                    <a:pt x="11" y="11"/>
                  </a:lnTo>
                  <a:cubicBezTo>
                    <a:pt x="22" y="18"/>
                    <a:pt x="36" y="21"/>
                    <a:pt x="50" y="21"/>
                  </a:cubicBezTo>
                  <a:lnTo>
                    <a:pt x="53" y="21"/>
                  </a:lnTo>
                  <a:cubicBezTo>
                    <a:pt x="32" y="21"/>
                    <a:pt x="15" y="1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 name="Google Shape;1722;p56"/>
            <p:cNvSpPr/>
            <p:nvPr/>
          </p:nvSpPr>
          <p:spPr>
            <a:xfrm>
              <a:off x="1989634" y="1964558"/>
              <a:ext cx="1494" cy="1534"/>
            </a:xfrm>
            <a:custGeom>
              <a:avLst/>
              <a:gdLst/>
              <a:ahLst/>
              <a:cxnLst/>
              <a:rect l="l" t="t" r="r" b="b"/>
              <a:pathLst>
                <a:path w="110" h="113" extrusionOk="0">
                  <a:moveTo>
                    <a:pt x="8" y="99"/>
                  </a:moveTo>
                  <a:cubicBezTo>
                    <a:pt x="8" y="102"/>
                    <a:pt x="4" y="106"/>
                    <a:pt x="1" y="113"/>
                  </a:cubicBezTo>
                  <a:cubicBezTo>
                    <a:pt x="4" y="106"/>
                    <a:pt x="8" y="102"/>
                    <a:pt x="8" y="99"/>
                  </a:cubicBezTo>
                  <a:cubicBezTo>
                    <a:pt x="25" y="53"/>
                    <a:pt x="64" y="15"/>
                    <a:pt x="109" y="1"/>
                  </a:cubicBezTo>
                  <a:cubicBezTo>
                    <a:pt x="64" y="15"/>
                    <a:pt x="25" y="53"/>
                    <a:pt x="8" y="9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 name="Google Shape;1723;p56"/>
            <p:cNvSpPr/>
            <p:nvPr/>
          </p:nvSpPr>
          <p:spPr>
            <a:xfrm>
              <a:off x="1992390" y="1964612"/>
              <a:ext cx="204" cy="54"/>
            </a:xfrm>
            <a:custGeom>
              <a:avLst/>
              <a:gdLst/>
              <a:ahLst/>
              <a:cxnLst/>
              <a:rect l="l" t="t" r="r" b="b"/>
              <a:pathLst>
                <a:path w="15" h="4" extrusionOk="0">
                  <a:moveTo>
                    <a:pt x="15" y="4"/>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 name="Google Shape;1724;p56"/>
            <p:cNvSpPr/>
            <p:nvPr/>
          </p:nvSpPr>
          <p:spPr>
            <a:xfrm>
              <a:off x="1989539" y="1966133"/>
              <a:ext cx="68" cy="109"/>
            </a:xfrm>
            <a:custGeom>
              <a:avLst/>
              <a:gdLst/>
              <a:ahLst/>
              <a:cxnLst/>
              <a:rect l="l" t="t" r="r" b="b"/>
              <a:pathLst>
                <a:path w="5" h="8" extrusionOk="0">
                  <a:moveTo>
                    <a:pt x="4" y="0"/>
                  </a:moveTo>
                  <a:lnTo>
                    <a:pt x="1" y="7"/>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 name="Google Shape;1725;p56"/>
            <p:cNvSpPr/>
            <p:nvPr/>
          </p:nvSpPr>
          <p:spPr>
            <a:xfrm>
              <a:off x="1994196" y="1965848"/>
              <a:ext cx="163" cy="149"/>
            </a:xfrm>
            <a:custGeom>
              <a:avLst/>
              <a:gdLst/>
              <a:ahLst/>
              <a:cxnLst/>
              <a:rect l="l" t="t" r="r" b="b"/>
              <a:pathLst>
                <a:path w="12" h="11" extrusionOk="0">
                  <a:moveTo>
                    <a:pt x="11" y="11"/>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 name="Google Shape;1726;p56"/>
            <p:cNvSpPr/>
            <p:nvPr/>
          </p:nvSpPr>
          <p:spPr>
            <a:xfrm>
              <a:off x="1993816" y="1965468"/>
              <a:ext cx="163" cy="149"/>
            </a:xfrm>
            <a:custGeom>
              <a:avLst/>
              <a:gdLst/>
              <a:ahLst/>
              <a:cxnLst/>
              <a:rect l="l" t="t" r="r" b="b"/>
              <a:pathLst>
                <a:path w="12" h="11" extrusionOk="0">
                  <a:moveTo>
                    <a:pt x="1" y="0"/>
                  </a:moveTo>
                  <a:lnTo>
                    <a:pt x="11" y="1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 name="Google Shape;1727;p56"/>
            <p:cNvSpPr/>
            <p:nvPr/>
          </p:nvSpPr>
          <p:spPr>
            <a:xfrm>
              <a:off x="1991875" y="1964517"/>
              <a:ext cx="244" cy="14"/>
            </a:xfrm>
            <a:custGeom>
              <a:avLst/>
              <a:gdLst/>
              <a:ahLst/>
              <a:cxnLst/>
              <a:rect l="l" t="t" r="r" b="b"/>
              <a:pathLst>
                <a:path w="18" h="1" extrusionOk="0">
                  <a:moveTo>
                    <a:pt x="18" y="0"/>
                  </a:move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 name="Google Shape;1728;p56"/>
            <p:cNvSpPr/>
            <p:nvPr/>
          </p:nvSpPr>
          <p:spPr>
            <a:xfrm>
              <a:off x="1989349" y="1966364"/>
              <a:ext cx="109" cy="14"/>
            </a:xfrm>
            <a:custGeom>
              <a:avLst/>
              <a:gdLst/>
              <a:ahLst/>
              <a:cxnLst/>
              <a:rect l="l" t="t" r="r" b="b"/>
              <a:pathLst>
                <a:path w="8" h="1" extrusionOk="0">
                  <a:moveTo>
                    <a:pt x="8" y="1"/>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 name="Google Shape;1729;p56"/>
            <p:cNvSpPr/>
            <p:nvPr/>
          </p:nvSpPr>
          <p:spPr>
            <a:xfrm>
              <a:off x="2003035" y="1965087"/>
              <a:ext cx="1303" cy="720"/>
            </a:xfrm>
            <a:custGeom>
              <a:avLst/>
              <a:gdLst/>
              <a:ahLst/>
              <a:cxnLst/>
              <a:rect l="l" t="t" r="r" b="b"/>
              <a:pathLst>
                <a:path w="96" h="53" extrusionOk="0">
                  <a:moveTo>
                    <a:pt x="96" y="0"/>
                  </a:moveTo>
                  <a:cubicBezTo>
                    <a:pt x="68" y="21"/>
                    <a:pt x="36" y="39"/>
                    <a:pt x="1" y="53"/>
                  </a:cubicBezTo>
                  <a:cubicBezTo>
                    <a:pt x="36" y="39"/>
                    <a:pt x="68" y="21"/>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 name="Google Shape;1730;p56"/>
            <p:cNvSpPr/>
            <p:nvPr/>
          </p:nvSpPr>
          <p:spPr>
            <a:xfrm>
              <a:off x="2004800" y="1964463"/>
              <a:ext cx="1494" cy="353"/>
            </a:xfrm>
            <a:custGeom>
              <a:avLst/>
              <a:gdLst/>
              <a:ahLst/>
              <a:cxnLst/>
              <a:rect l="l" t="t" r="r" b="b"/>
              <a:pathLst>
                <a:path w="110" h="26" extrusionOk="0">
                  <a:moveTo>
                    <a:pt x="109" y="1"/>
                  </a:moveTo>
                  <a:lnTo>
                    <a:pt x="109" y="1"/>
                  </a:lnTo>
                  <a:cubicBezTo>
                    <a:pt x="71" y="1"/>
                    <a:pt x="36" y="8"/>
                    <a:pt x="1" y="25"/>
                  </a:cubicBezTo>
                  <a:cubicBezTo>
                    <a:pt x="36" y="8"/>
                    <a:pt x="71" y="1"/>
                    <a:pt x="1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 name="Google Shape;1731;p56"/>
            <p:cNvSpPr/>
            <p:nvPr/>
          </p:nvSpPr>
          <p:spPr>
            <a:xfrm>
              <a:off x="1993341" y="1965087"/>
              <a:ext cx="204" cy="149"/>
            </a:xfrm>
            <a:custGeom>
              <a:avLst/>
              <a:gdLst/>
              <a:ahLst/>
              <a:cxnLst/>
              <a:rect l="l" t="t" r="r" b="b"/>
              <a:pathLst>
                <a:path w="15" h="11" extrusionOk="0">
                  <a:moveTo>
                    <a:pt x="15" y="11"/>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 name="Google Shape;1732;p56"/>
            <p:cNvSpPr/>
            <p:nvPr/>
          </p:nvSpPr>
          <p:spPr>
            <a:xfrm>
              <a:off x="1964068" y="1949446"/>
              <a:ext cx="54" cy="1208"/>
            </a:xfrm>
            <a:custGeom>
              <a:avLst/>
              <a:gdLst/>
              <a:ahLst/>
              <a:cxnLst/>
              <a:rect l="l" t="t" r="r" b="b"/>
              <a:pathLst>
                <a:path w="4" h="89" extrusionOk="0">
                  <a:moveTo>
                    <a:pt x="4" y="1"/>
                  </a:moveTo>
                  <a:lnTo>
                    <a:pt x="0" y="88"/>
                  </a:lnTo>
                  <a:cubicBezTo>
                    <a:pt x="4" y="60"/>
                    <a:pt x="4" y="32"/>
                    <a:pt x="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 name="Google Shape;1733;p56"/>
            <p:cNvSpPr/>
            <p:nvPr/>
          </p:nvSpPr>
          <p:spPr>
            <a:xfrm>
              <a:off x="1987788" y="1965318"/>
              <a:ext cx="815" cy="828"/>
            </a:xfrm>
            <a:custGeom>
              <a:avLst/>
              <a:gdLst/>
              <a:ahLst/>
              <a:cxnLst/>
              <a:rect l="l" t="t" r="r" b="b"/>
              <a:pathLst>
                <a:path w="60" h="61" extrusionOk="0">
                  <a:moveTo>
                    <a:pt x="0" y="1"/>
                  </a:moveTo>
                  <a:lnTo>
                    <a:pt x="0" y="1"/>
                  </a:lnTo>
                  <a:cubicBezTo>
                    <a:pt x="14" y="18"/>
                    <a:pt x="28" y="36"/>
                    <a:pt x="46" y="50"/>
                  </a:cubicBezTo>
                  <a:lnTo>
                    <a:pt x="52" y="55"/>
                  </a:lnTo>
                  <a:lnTo>
                    <a:pt x="52" y="55"/>
                  </a:lnTo>
                  <a:cubicBezTo>
                    <a:pt x="32" y="38"/>
                    <a:pt x="16" y="20"/>
                    <a:pt x="0" y="1"/>
                  </a:cubicBezTo>
                  <a:close/>
                  <a:moveTo>
                    <a:pt x="52" y="55"/>
                  </a:moveTo>
                  <a:lnTo>
                    <a:pt x="52" y="55"/>
                  </a:lnTo>
                  <a:cubicBezTo>
                    <a:pt x="55" y="57"/>
                    <a:pt x="57" y="59"/>
                    <a:pt x="60" y="60"/>
                  </a:cubicBezTo>
                  <a:lnTo>
                    <a:pt x="52" y="55"/>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 name="Google Shape;1734;p56"/>
            <p:cNvSpPr/>
            <p:nvPr/>
          </p:nvSpPr>
          <p:spPr>
            <a:xfrm>
              <a:off x="1964013" y="1951876"/>
              <a:ext cx="299" cy="869"/>
            </a:xfrm>
            <a:custGeom>
              <a:avLst/>
              <a:gdLst/>
              <a:ahLst/>
              <a:cxnLst/>
              <a:rect l="l" t="t" r="r" b="b"/>
              <a:pathLst>
                <a:path w="22" h="64" extrusionOk="0">
                  <a:moveTo>
                    <a:pt x="1" y="0"/>
                  </a:moveTo>
                  <a:cubicBezTo>
                    <a:pt x="4" y="21"/>
                    <a:pt x="11" y="42"/>
                    <a:pt x="22" y="63"/>
                  </a:cubicBezTo>
                  <a:cubicBezTo>
                    <a:pt x="11" y="42"/>
                    <a:pt x="4" y="21"/>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 name="Google Shape;1735;p56"/>
            <p:cNvSpPr/>
            <p:nvPr/>
          </p:nvSpPr>
          <p:spPr>
            <a:xfrm>
              <a:off x="1964299" y="1952732"/>
              <a:ext cx="353" cy="679"/>
            </a:xfrm>
            <a:custGeom>
              <a:avLst/>
              <a:gdLst/>
              <a:ahLst/>
              <a:cxnLst/>
              <a:rect l="l" t="t" r="r" b="b"/>
              <a:pathLst>
                <a:path w="26" h="50" extrusionOk="0">
                  <a:moveTo>
                    <a:pt x="25" y="49"/>
                  </a:moveTo>
                  <a:cubicBezTo>
                    <a:pt x="15" y="35"/>
                    <a:pt x="8" y="18"/>
                    <a:pt x="1" y="0"/>
                  </a:cubicBezTo>
                  <a:cubicBezTo>
                    <a:pt x="8" y="18"/>
                    <a:pt x="15" y="35"/>
                    <a:pt x="25" y="4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 name="Google Shape;1736;p56"/>
            <p:cNvSpPr/>
            <p:nvPr/>
          </p:nvSpPr>
          <p:spPr>
            <a:xfrm>
              <a:off x="1988358" y="1965983"/>
              <a:ext cx="394" cy="299"/>
            </a:xfrm>
            <a:custGeom>
              <a:avLst/>
              <a:gdLst/>
              <a:ahLst/>
              <a:cxnLst/>
              <a:rect l="l" t="t" r="r" b="b"/>
              <a:pathLst>
                <a:path w="29" h="22" extrusionOk="0">
                  <a:moveTo>
                    <a:pt x="0" y="1"/>
                  </a:moveTo>
                  <a:lnTo>
                    <a:pt x="0" y="1"/>
                  </a:lnTo>
                  <a:cubicBezTo>
                    <a:pt x="11" y="8"/>
                    <a:pt x="18" y="15"/>
                    <a:pt x="28" y="22"/>
                  </a:cubicBezTo>
                  <a:lnTo>
                    <a:pt x="18" y="11"/>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 name="Google Shape;1737;p56"/>
            <p:cNvSpPr/>
            <p:nvPr/>
          </p:nvSpPr>
          <p:spPr>
            <a:xfrm>
              <a:off x="1957415" y="1933479"/>
              <a:ext cx="720" cy="149"/>
            </a:xfrm>
            <a:custGeom>
              <a:avLst/>
              <a:gdLst/>
              <a:ahLst/>
              <a:cxnLst/>
              <a:rect l="l" t="t" r="r" b="b"/>
              <a:pathLst>
                <a:path w="53" h="11" extrusionOk="0">
                  <a:moveTo>
                    <a:pt x="53" y="0"/>
                  </a:moveTo>
                  <a:lnTo>
                    <a:pt x="53" y="0"/>
                  </a:lnTo>
                  <a:cubicBezTo>
                    <a:pt x="35" y="4"/>
                    <a:pt x="18" y="7"/>
                    <a:pt x="0" y="11"/>
                  </a:cubicBezTo>
                  <a:cubicBezTo>
                    <a:pt x="18" y="11"/>
                    <a:pt x="35" y="4"/>
                    <a:pt x="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 name="Google Shape;1738;p56"/>
            <p:cNvSpPr/>
            <p:nvPr/>
          </p:nvSpPr>
          <p:spPr>
            <a:xfrm>
              <a:off x="1959506" y="1932569"/>
              <a:ext cx="434" cy="353"/>
            </a:xfrm>
            <a:custGeom>
              <a:avLst/>
              <a:gdLst/>
              <a:ahLst/>
              <a:cxnLst/>
              <a:rect l="l" t="t" r="r" b="b"/>
              <a:pathLst>
                <a:path w="32" h="26" extrusionOk="0">
                  <a:moveTo>
                    <a:pt x="0" y="25"/>
                  </a:moveTo>
                  <a:cubicBezTo>
                    <a:pt x="11" y="18"/>
                    <a:pt x="21" y="11"/>
                    <a:pt x="32" y="1"/>
                  </a:cubicBezTo>
                  <a:cubicBezTo>
                    <a:pt x="21" y="11"/>
                    <a:pt x="11" y="18"/>
                    <a:pt x="0" y="2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 name="Google Shape;1739;p56"/>
            <p:cNvSpPr/>
            <p:nvPr/>
          </p:nvSpPr>
          <p:spPr>
            <a:xfrm>
              <a:off x="1958175" y="1933289"/>
              <a:ext cx="584" cy="204"/>
            </a:xfrm>
            <a:custGeom>
              <a:avLst/>
              <a:gdLst/>
              <a:ahLst/>
              <a:cxnLst/>
              <a:rect l="l" t="t" r="r" b="b"/>
              <a:pathLst>
                <a:path w="43" h="15" extrusionOk="0">
                  <a:moveTo>
                    <a:pt x="0" y="14"/>
                  </a:moveTo>
                  <a:cubicBezTo>
                    <a:pt x="14" y="11"/>
                    <a:pt x="28" y="4"/>
                    <a:pt x="42" y="0"/>
                  </a:cubicBezTo>
                  <a:cubicBezTo>
                    <a:pt x="28" y="4"/>
                    <a:pt x="14" y="11"/>
                    <a:pt x="0" y="1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 name="Google Shape;1740;p56"/>
            <p:cNvSpPr/>
            <p:nvPr/>
          </p:nvSpPr>
          <p:spPr>
            <a:xfrm>
              <a:off x="1958881" y="1932949"/>
              <a:ext cx="543" cy="299"/>
            </a:xfrm>
            <a:custGeom>
              <a:avLst/>
              <a:gdLst/>
              <a:ahLst/>
              <a:cxnLst/>
              <a:rect l="l" t="t" r="r" b="b"/>
              <a:pathLst>
                <a:path w="40" h="22" extrusionOk="0">
                  <a:moveTo>
                    <a:pt x="1" y="22"/>
                  </a:moveTo>
                  <a:cubicBezTo>
                    <a:pt x="11" y="15"/>
                    <a:pt x="25" y="8"/>
                    <a:pt x="39" y="1"/>
                  </a:cubicBezTo>
                  <a:cubicBezTo>
                    <a:pt x="25" y="8"/>
                    <a:pt x="11" y="15"/>
                    <a:pt x="1" y="2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 name="Google Shape;1741;p56"/>
            <p:cNvSpPr/>
            <p:nvPr/>
          </p:nvSpPr>
          <p:spPr>
            <a:xfrm>
              <a:off x="1959981" y="1932148"/>
              <a:ext cx="339" cy="394"/>
            </a:xfrm>
            <a:custGeom>
              <a:avLst/>
              <a:gdLst/>
              <a:ahLst/>
              <a:cxnLst/>
              <a:rect l="l" t="t" r="r" b="b"/>
              <a:pathLst>
                <a:path w="25" h="29" extrusionOk="0">
                  <a:moveTo>
                    <a:pt x="25" y="0"/>
                  </a:moveTo>
                  <a:cubicBezTo>
                    <a:pt x="18" y="11"/>
                    <a:pt x="7" y="21"/>
                    <a:pt x="0" y="28"/>
                  </a:cubicBezTo>
                  <a:cubicBezTo>
                    <a:pt x="7" y="21"/>
                    <a:pt x="18" y="11"/>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 name="Google Shape;1742;p56"/>
            <p:cNvSpPr/>
            <p:nvPr/>
          </p:nvSpPr>
          <p:spPr>
            <a:xfrm>
              <a:off x="1960646" y="1931103"/>
              <a:ext cx="204" cy="530"/>
            </a:xfrm>
            <a:custGeom>
              <a:avLst/>
              <a:gdLst/>
              <a:ahLst/>
              <a:cxnLst/>
              <a:rect l="l" t="t" r="r" b="b"/>
              <a:pathLst>
                <a:path w="15" h="39" extrusionOk="0">
                  <a:moveTo>
                    <a:pt x="0" y="39"/>
                  </a:moveTo>
                  <a:cubicBezTo>
                    <a:pt x="7" y="25"/>
                    <a:pt x="11" y="14"/>
                    <a:pt x="14" y="0"/>
                  </a:cubicBezTo>
                  <a:cubicBezTo>
                    <a:pt x="11" y="14"/>
                    <a:pt x="7" y="25"/>
                    <a:pt x="0" y="3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 name="Google Shape;1743;p56"/>
            <p:cNvSpPr/>
            <p:nvPr/>
          </p:nvSpPr>
          <p:spPr>
            <a:xfrm>
              <a:off x="1969051" y="1928673"/>
              <a:ext cx="1398" cy="204"/>
            </a:xfrm>
            <a:custGeom>
              <a:avLst/>
              <a:gdLst/>
              <a:ahLst/>
              <a:cxnLst/>
              <a:rect l="l" t="t" r="r" b="b"/>
              <a:pathLst>
                <a:path w="103" h="15" extrusionOk="0">
                  <a:moveTo>
                    <a:pt x="102" y="15"/>
                  </a:moveTo>
                  <a:cubicBezTo>
                    <a:pt x="71" y="4"/>
                    <a:pt x="36" y="1"/>
                    <a:pt x="1" y="1"/>
                  </a:cubicBezTo>
                  <a:cubicBezTo>
                    <a:pt x="36" y="1"/>
                    <a:pt x="71" y="4"/>
                    <a:pt x="102" y="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 name="Google Shape;1744;p56"/>
            <p:cNvSpPr/>
            <p:nvPr/>
          </p:nvSpPr>
          <p:spPr>
            <a:xfrm>
              <a:off x="1960836" y="1930438"/>
              <a:ext cx="54" cy="584"/>
            </a:xfrm>
            <a:custGeom>
              <a:avLst/>
              <a:gdLst/>
              <a:ahLst/>
              <a:cxnLst/>
              <a:rect l="l" t="t" r="r" b="b"/>
              <a:pathLst>
                <a:path w="4" h="43" extrusionOk="0">
                  <a:moveTo>
                    <a:pt x="0" y="42"/>
                  </a:moveTo>
                  <a:cubicBezTo>
                    <a:pt x="4" y="28"/>
                    <a:pt x="4" y="14"/>
                    <a:pt x="4" y="0"/>
                  </a:cubicBezTo>
                  <a:cubicBezTo>
                    <a:pt x="4" y="14"/>
                    <a:pt x="4" y="28"/>
                    <a:pt x="0" y="4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 name="Google Shape;1745;p56"/>
            <p:cNvSpPr/>
            <p:nvPr/>
          </p:nvSpPr>
          <p:spPr>
            <a:xfrm>
              <a:off x="1960361" y="1931673"/>
              <a:ext cx="299" cy="434"/>
            </a:xfrm>
            <a:custGeom>
              <a:avLst/>
              <a:gdLst/>
              <a:ahLst/>
              <a:cxnLst/>
              <a:rect l="l" t="t" r="r" b="b"/>
              <a:pathLst>
                <a:path w="22" h="32" extrusionOk="0">
                  <a:moveTo>
                    <a:pt x="0" y="32"/>
                  </a:moveTo>
                  <a:cubicBezTo>
                    <a:pt x="7" y="21"/>
                    <a:pt x="14" y="11"/>
                    <a:pt x="21" y="0"/>
                  </a:cubicBezTo>
                  <a:cubicBezTo>
                    <a:pt x="14" y="11"/>
                    <a:pt x="7" y="21"/>
                    <a:pt x="0" y="3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 name="Google Shape;1746;p56"/>
            <p:cNvSpPr/>
            <p:nvPr/>
          </p:nvSpPr>
          <p:spPr>
            <a:xfrm>
              <a:off x="2008222" y="1930981"/>
              <a:ext cx="58533" cy="39592"/>
            </a:xfrm>
            <a:custGeom>
              <a:avLst/>
              <a:gdLst/>
              <a:ahLst/>
              <a:cxnLst/>
              <a:rect l="l" t="t" r="r" b="b"/>
              <a:pathLst>
                <a:path w="4311" h="2916" extrusionOk="0">
                  <a:moveTo>
                    <a:pt x="2680" y="0"/>
                  </a:moveTo>
                  <a:cubicBezTo>
                    <a:pt x="2668" y="0"/>
                    <a:pt x="2654" y="7"/>
                    <a:pt x="2637" y="16"/>
                  </a:cubicBezTo>
                  <a:cubicBezTo>
                    <a:pt x="2584" y="48"/>
                    <a:pt x="2532" y="83"/>
                    <a:pt x="2486" y="118"/>
                  </a:cubicBezTo>
                  <a:cubicBezTo>
                    <a:pt x="2451" y="142"/>
                    <a:pt x="2416" y="170"/>
                    <a:pt x="2378" y="195"/>
                  </a:cubicBezTo>
                  <a:cubicBezTo>
                    <a:pt x="2273" y="261"/>
                    <a:pt x="2157" y="303"/>
                    <a:pt x="2035" y="321"/>
                  </a:cubicBezTo>
                  <a:cubicBezTo>
                    <a:pt x="2003" y="328"/>
                    <a:pt x="1968" y="335"/>
                    <a:pt x="1937" y="345"/>
                  </a:cubicBezTo>
                  <a:cubicBezTo>
                    <a:pt x="1937" y="401"/>
                    <a:pt x="1909" y="450"/>
                    <a:pt x="1867" y="482"/>
                  </a:cubicBezTo>
                  <a:cubicBezTo>
                    <a:pt x="1825" y="511"/>
                    <a:pt x="1777" y="525"/>
                    <a:pt x="1728" y="525"/>
                  </a:cubicBezTo>
                  <a:cubicBezTo>
                    <a:pt x="1700" y="525"/>
                    <a:pt x="1671" y="520"/>
                    <a:pt x="1642" y="510"/>
                  </a:cubicBezTo>
                  <a:cubicBezTo>
                    <a:pt x="1625" y="506"/>
                    <a:pt x="1607" y="503"/>
                    <a:pt x="1590" y="499"/>
                  </a:cubicBezTo>
                  <a:cubicBezTo>
                    <a:pt x="1579" y="496"/>
                    <a:pt x="1568" y="494"/>
                    <a:pt x="1556" y="494"/>
                  </a:cubicBezTo>
                  <a:cubicBezTo>
                    <a:pt x="1544" y="494"/>
                    <a:pt x="1532" y="496"/>
                    <a:pt x="1520" y="499"/>
                  </a:cubicBezTo>
                  <a:cubicBezTo>
                    <a:pt x="1492" y="527"/>
                    <a:pt x="1474" y="559"/>
                    <a:pt x="1467" y="594"/>
                  </a:cubicBezTo>
                  <a:cubicBezTo>
                    <a:pt x="1446" y="678"/>
                    <a:pt x="1383" y="741"/>
                    <a:pt x="1299" y="762"/>
                  </a:cubicBezTo>
                  <a:cubicBezTo>
                    <a:pt x="1247" y="779"/>
                    <a:pt x="1233" y="783"/>
                    <a:pt x="1226" y="842"/>
                  </a:cubicBezTo>
                  <a:cubicBezTo>
                    <a:pt x="1229" y="902"/>
                    <a:pt x="1198" y="958"/>
                    <a:pt x="1149" y="989"/>
                  </a:cubicBezTo>
                  <a:cubicBezTo>
                    <a:pt x="1129" y="999"/>
                    <a:pt x="1108" y="1003"/>
                    <a:pt x="1086" y="1003"/>
                  </a:cubicBezTo>
                  <a:cubicBezTo>
                    <a:pt x="1011" y="1003"/>
                    <a:pt x="925" y="954"/>
                    <a:pt x="841" y="905"/>
                  </a:cubicBezTo>
                  <a:lnTo>
                    <a:pt x="792" y="881"/>
                  </a:lnTo>
                  <a:cubicBezTo>
                    <a:pt x="760" y="912"/>
                    <a:pt x="722" y="1073"/>
                    <a:pt x="711" y="1231"/>
                  </a:cubicBezTo>
                  <a:lnTo>
                    <a:pt x="711" y="1252"/>
                  </a:lnTo>
                  <a:lnTo>
                    <a:pt x="697" y="1270"/>
                  </a:lnTo>
                  <a:cubicBezTo>
                    <a:pt x="624" y="1364"/>
                    <a:pt x="568" y="1473"/>
                    <a:pt x="529" y="1588"/>
                  </a:cubicBezTo>
                  <a:cubicBezTo>
                    <a:pt x="456" y="1795"/>
                    <a:pt x="253" y="1805"/>
                    <a:pt x="130" y="1812"/>
                  </a:cubicBezTo>
                  <a:cubicBezTo>
                    <a:pt x="113" y="1812"/>
                    <a:pt x="92" y="1812"/>
                    <a:pt x="74" y="1816"/>
                  </a:cubicBezTo>
                  <a:cubicBezTo>
                    <a:pt x="81" y="1844"/>
                    <a:pt x="92" y="1872"/>
                    <a:pt x="99" y="1900"/>
                  </a:cubicBezTo>
                  <a:cubicBezTo>
                    <a:pt x="127" y="1980"/>
                    <a:pt x="158" y="2075"/>
                    <a:pt x="123" y="2145"/>
                  </a:cubicBezTo>
                  <a:cubicBezTo>
                    <a:pt x="120" y="2152"/>
                    <a:pt x="116" y="2159"/>
                    <a:pt x="113" y="2166"/>
                  </a:cubicBezTo>
                  <a:lnTo>
                    <a:pt x="113" y="2169"/>
                  </a:lnTo>
                  <a:lnTo>
                    <a:pt x="102" y="2197"/>
                  </a:lnTo>
                  <a:lnTo>
                    <a:pt x="99" y="2204"/>
                  </a:lnTo>
                  <a:lnTo>
                    <a:pt x="88" y="2236"/>
                  </a:lnTo>
                  <a:lnTo>
                    <a:pt x="85" y="2239"/>
                  </a:lnTo>
                  <a:lnTo>
                    <a:pt x="71" y="2278"/>
                  </a:lnTo>
                  <a:lnTo>
                    <a:pt x="53" y="2323"/>
                  </a:lnTo>
                  <a:lnTo>
                    <a:pt x="53" y="2327"/>
                  </a:lnTo>
                  <a:lnTo>
                    <a:pt x="39" y="2376"/>
                  </a:lnTo>
                  <a:lnTo>
                    <a:pt x="36" y="2383"/>
                  </a:lnTo>
                  <a:lnTo>
                    <a:pt x="18" y="2428"/>
                  </a:lnTo>
                  <a:lnTo>
                    <a:pt x="15" y="2439"/>
                  </a:lnTo>
                  <a:lnTo>
                    <a:pt x="1" y="2488"/>
                  </a:lnTo>
                  <a:cubicBezTo>
                    <a:pt x="74" y="2519"/>
                    <a:pt x="137" y="2568"/>
                    <a:pt x="193" y="2628"/>
                  </a:cubicBezTo>
                  <a:cubicBezTo>
                    <a:pt x="200" y="2635"/>
                    <a:pt x="204" y="2642"/>
                    <a:pt x="211" y="2652"/>
                  </a:cubicBezTo>
                  <a:cubicBezTo>
                    <a:pt x="214" y="2659"/>
                    <a:pt x="221" y="2663"/>
                    <a:pt x="225" y="2670"/>
                  </a:cubicBezTo>
                  <a:lnTo>
                    <a:pt x="228" y="2673"/>
                  </a:lnTo>
                  <a:cubicBezTo>
                    <a:pt x="253" y="2708"/>
                    <a:pt x="281" y="2743"/>
                    <a:pt x="309" y="2771"/>
                  </a:cubicBezTo>
                  <a:cubicBezTo>
                    <a:pt x="351" y="2813"/>
                    <a:pt x="400" y="2848"/>
                    <a:pt x="449" y="2880"/>
                  </a:cubicBezTo>
                  <a:cubicBezTo>
                    <a:pt x="463" y="2890"/>
                    <a:pt x="480" y="2897"/>
                    <a:pt x="498" y="2904"/>
                  </a:cubicBezTo>
                  <a:cubicBezTo>
                    <a:pt x="512" y="2908"/>
                    <a:pt x="526" y="2911"/>
                    <a:pt x="540" y="2915"/>
                  </a:cubicBezTo>
                  <a:cubicBezTo>
                    <a:pt x="543" y="2915"/>
                    <a:pt x="546" y="2916"/>
                    <a:pt x="549" y="2916"/>
                  </a:cubicBezTo>
                  <a:cubicBezTo>
                    <a:pt x="570" y="2916"/>
                    <a:pt x="591" y="2906"/>
                    <a:pt x="606" y="2890"/>
                  </a:cubicBezTo>
                  <a:cubicBezTo>
                    <a:pt x="708" y="2778"/>
                    <a:pt x="900" y="2733"/>
                    <a:pt x="1047" y="2729"/>
                  </a:cubicBezTo>
                  <a:lnTo>
                    <a:pt x="1075" y="2729"/>
                  </a:lnTo>
                  <a:cubicBezTo>
                    <a:pt x="1149" y="2729"/>
                    <a:pt x="1278" y="2740"/>
                    <a:pt x="1345" y="2806"/>
                  </a:cubicBezTo>
                  <a:cubicBezTo>
                    <a:pt x="1359" y="2824"/>
                    <a:pt x="1376" y="2834"/>
                    <a:pt x="1397" y="2841"/>
                  </a:cubicBezTo>
                  <a:cubicBezTo>
                    <a:pt x="1404" y="2827"/>
                    <a:pt x="1411" y="2813"/>
                    <a:pt x="1415" y="2796"/>
                  </a:cubicBezTo>
                  <a:cubicBezTo>
                    <a:pt x="1408" y="2743"/>
                    <a:pt x="1394" y="2687"/>
                    <a:pt x="1376" y="2638"/>
                  </a:cubicBezTo>
                  <a:lnTo>
                    <a:pt x="1369" y="2614"/>
                  </a:lnTo>
                  <a:cubicBezTo>
                    <a:pt x="1310" y="2425"/>
                    <a:pt x="1275" y="2299"/>
                    <a:pt x="1327" y="2222"/>
                  </a:cubicBezTo>
                  <a:lnTo>
                    <a:pt x="1331" y="2218"/>
                  </a:lnTo>
                  <a:cubicBezTo>
                    <a:pt x="1350" y="2190"/>
                    <a:pt x="1402" y="2139"/>
                    <a:pt x="1843" y="2139"/>
                  </a:cubicBezTo>
                  <a:cubicBezTo>
                    <a:pt x="1894" y="2139"/>
                    <a:pt x="1949" y="2140"/>
                    <a:pt x="2010" y="2141"/>
                  </a:cubicBezTo>
                  <a:cubicBezTo>
                    <a:pt x="2224" y="2141"/>
                    <a:pt x="2437" y="2155"/>
                    <a:pt x="2651" y="2190"/>
                  </a:cubicBezTo>
                  <a:lnTo>
                    <a:pt x="2654" y="2190"/>
                  </a:lnTo>
                  <a:lnTo>
                    <a:pt x="2682" y="2194"/>
                  </a:lnTo>
                  <a:lnTo>
                    <a:pt x="2689" y="2194"/>
                  </a:lnTo>
                  <a:lnTo>
                    <a:pt x="2710" y="2201"/>
                  </a:lnTo>
                  <a:lnTo>
                    <a:pt x="2717" y="2201"/>
                  </a:lnTo>
                  <a:lnTo>
                    <a:pt x="2735" y="2204"/>
                  </a:lnTo>
                  <a:lnTo>
                    <a:pt x="2745" y="2208"/>
                  </a:lnTo>
                  <a:lnTo>
                    <a:pt x="2756" y="2215"/>
                  </a:lnTo>
                  <a:cubicBezTo>
                    <a:pt x="2773" y="2176"/>
                    <a:pt x="2798" y="2145"/>
                    <a:pt x="2829" y="2117"/>
                  </a:cubicBezTo>
                  <a:lnTo>
                    <a:pt x="2829" y="2113"/>
                  </a:lnTo>
                  <a:lnTo>
                    <a:pt x="2850" y="2103"/>
                  </a:lnTo>
                  <a:cubicBezTo>
                    <a:pt x="2864" y="2092"/>
                    <a:pt x="2878" y="2085"/>
                    <a:pt x="2896" y="2082"/>
                  </a:cubicBezTo>
                  <a:lnTo>
                    <a:pt x="2948" y="2057"/>
                  </a:lnTo>
                  <a:lnTo>
                    <a:pt x="2952" y="2075"/>
                  </a:lnTo>
                  <a:lnTo>
                    <a:pt x="2983" y="2075"/>
                  </a:lnTo>
                  <a:cubicBezTo>
                    <a:pt x="3043" y="2082"/>
                    <a:pt x="3109" y="2096"/>
                    <a:pt x="3176" y="2110"/>
                  </a:cubicBezTo>
                  <a:cubicBezTo>
                    <a:pt x="3246" y="2124"/>
                    <a:pt x="3312" y="2134"/>
                    <a:pt x="3382" y="2141"/>
                  </a:cubicBezTo>
                  <a:cubicBezTo>
                    <a:pt x="3391" y="2143"/>
                    <a:pt x="3399" y="2144"/>
                    <a:pt x="3407" y="2144"/>
                  </a:cubicBezTo>
                  <a:cubicBezTo>
                    <a:pt x="3415" y="2144"/>
                    <a:pt x="3423" y="2143"/>
                    <a:pt x="3431" y="2141"/>
                  </a:cubicBezTo>
                  <a:lnTo>
                    <a:pt x="3442" y="2141"/>
                  </a:lnTo>
                  <a:cubicBezTo>
                    <a:pt x="3480" y="2124"/>
                    <a:pt x="3512" y="2099"/>
                    <a:pt x="3540" y="2071"/>
                  </a:cubicBezTo>
                  <a:lnTo>
                    <a:pt x="3554" y="2057"/>
                  </a:lnTo>
                  <a:cubicBezTo>
                    <a:pt x="3624" y="1994"/>
                    <a:pt x="3690" y="1928"/>
                    <a:pt x="3771" y="1928"/>
                  </a:cubicBezTo>
                  <a:cubicBezTo>
                    <a:pt x="3950" y="1928"/>
                    <a:pt x="4142" y="1896"/>
                    <a:pt x="4174" y="1858"/>
                  </a:cubicBezTo>
                  <a:cubicBezTo>
                    <a:pt x="4198" y="1826"/>
                    <a:pt x="4226" y="1802"/>
                    <a:pt x="4261" y="1781"/>
                  </a:cubicBezTo>
                  <a:lnTo>
                    <a:pt x="4275" y="1770"/>
                  </a:lnTo>
                  <a:lnTo>
                    <a:pt x="4279" y="1767"/>
                  </a:lnTo>
                  <a:lnTo>
                    <a:pt x="4289" y="1763"/>
                  </a:lnTo>
                  <a:lnTo>
                    <a:pt x="4293" y="1760"/>
                  </a:lnTo>
                  <a:lnTo>
                    <a:pt x="4296" y="1753"/>
                  </a:lnTo>
                  <a:lnTo>
                    <a:pt x="4300" y="1753"/>
                  </a:lnTo>
                  <a:lnTo>
                    <a:pt x="4303" y="1746"/>
                  </a:lnTo>
                  <a:lnTo>
                    <a:pt x="4303" y="1742"/>
                  </a:lnTo>
                  <a:lnTo>
                    <a:pt x="4303" y="1739"/>
                  </a:lnTo>
                  <a:lnTo>
                    <a:pt x="4303" y="1735"/>
                  </a:lnTo>
                  <a:cubicBezTo>
                    <a:pt x="4303" y="1735"/>
                    <a:pt x="4303" y="1732"/>
                    <a:pt x="4303" y="1732"/>
                  </a:cubicBezTo>
                  <a:lnTo>
                    <a:pt x="4303" y="1728"/>
                  </a:lnTo>
                  <a:cubicBezTo>
                    <a:pt x="4303" y="1725"/>
                    <a:pt x="4303" y="1721"/>
                    <a:pt x="4303" y="1721"/>
                  </a:cubicBezTo>
                  <a:lnTo>
                    <a:pt x="4310" y="1718"/>
                  </a:lnTo>
                  <a:lnTo>
                    <a:pt x="4296" y="1711"/>
                  </a:lnTo>
                  <a:lnTo>
                    <a:pt x="4282" y="1700"/>
                  </a:lnTo>
                  <a:lnTo>
                    <a:pt x="4272" y="1693"/>
                  </a:lnTo>
                  <a:lnTo>
                    <a:pt x="4258" y="1686"/>
                  </a:lnTo>
                  <a:lnTo>
                    <a:pt x="4247" y="1679"/>
                  </a:lnTo>
                  <a:lnTo>
                    <a:pt x="4230" y="1672"/>
                  </a:lnTo>
                  <a:lnTo>
                    <a:pt x="4223" y="1669"/>
                  </a:lnTo>
                  <a:lnTo>
                    <a:pt x="4209" y="1665"/>
                  </a:lnTo>
                  <a:lnTo>
                    <a:pt x="4198" y="1662"/>
                  </a:lnTo>
                  <a:lnTo>
                    <a:pt x="4184" y="1658"/>
                  </a:lnTo>
                  <a:lnTo>
                    <a:pt x="4181" y="1658"/>
                  </a:lnTo>
                  <a:lnTo>
                    <a:pt x="4167" y="1655"/>
                  </a:lnTo>
                  <a:lnTo>
                    <a:pt x="4153" y="1655"/>
                  </a:lnTo>
                  <a:cubicBezTo>
                    <a:pt x="4132" y="1655"/>
                    <a:pt x="4111" y="1648"/>
                    <a:pt x="4097" y="1634"/>
                  </a:cubicBezTo>
                  <a:cubicBezTo>
                    <a:pt x="4062" y="1595"/>
                    <a:pt x="4058" y="1529"/>
                    <a:pt x="4062" y="1413"/>
                  </a:cubicBezTo>
                  <a:lnTo>
                    <a:pt x="4062" y="1354"/>
                  </a:lnTo>
                  <a:lnTo>
                    <a:pt x="4044" y="1361"/>
                  </a:lnTo>
                  <a:cubicBezTo>
                    <a:pt x="4000" y="1375"/>
                    <a:pt x="3942" y="1393"/>
                    <a:pt x="3886" y="1393"/>
                  </a:cubicBezTo>
                  <a:cubicBezTo>
                    <a:pt x="3862" y="1393"/>
                    <a:pt x="3839" y="1390"/>
                    <a:pt x="3817" y="1382"/>
                  </a:cubicBezTo>
                  <a:cubicBezTo>
                    <a:pt x="3757" y="1354"/>
                    <a:pt x="3708" y="1312"/>
                    <a:pt x="3676" y="1256"/>
                  </a:cubicBezTo>
                  <a:cubicBezTo>
                    <a:pt x="3662" y="1235"/>
                    <a:pt x="3631" y="1192"/>
                    <a:pt x="3620" y="1192"/>
                  </a:cubicBezTo>
                  <a:cubicBezTo>
                    <a:pt x="3456" y="1192"/>
                    <a:pt x="3456" y="996"/>
                    <a:pt x="3456" y="919"/>
                  </a:cubicBezTo>
                  <a:cubicBezTo>
                    <a:pt x="3456" y="846"/>
                    <a:pt x="3323" y="751"/>
                    <a:pt x="3249" y="699"/>
                  </a:cubicBezTo>
                  <a:lnTo>
                    <a:pt x="3228" y="681"/>
                  </a:lnTo>
                  <a:cubicBezTo>
                    <a:pt x="3162" y="632"/>
                    <a:pt x="3127" y="541"/>
                    <a:pt x="3095" y="464"/>
                  </a:cubicBezTo>
                  <a:cubicBezTo>
                    <a:pt x="3085" y="429"/>
                    <a:pt x="3071" y="398"/>
                    <a:pt x="3050" y="370"/>
                  </a:cubicBezTo>
                  <a:lnTo>
                    <a:pt x="3043" y="363"/>
                  </a:lnTo>
                  <a:lnTo>
                    <a:pt x="3039" y="363"/>
                  </a:lnTo>
                  <a:lnTo>
                    <a:pt x="3036" y="359"/>
                  </a:lnTo>
                  <a:lnTo>
                    <a:pt x="3032" y="356"/>
                  </a:lnTo>
                  <a:lnTo>
                    <a:pt x="3029" y="349"/>
                  </a:lnTo>
                  <a:lnTo>
                    <a:pt x="3025" y="345"/>
                  </a:lnTo>
                  <a:lnTo>
                    <a:pt x="3022" y="342"/>
                  </a:lnTo>
                  <a:lnTo>
                    <a:pt x="3018" y="335"/>
                  </a:lnTo>
                  <a:lnTo>
                    <a:pt x="3015" y="331"/>
                  </a:lnTo>
                  <a:lnTo>
                    <a:pt x="3011" y="324"/>
                  </a:lnTo>
                  <a:lnTo>
                    <a:pt x="3011" y="317"/>
                  </a:lnTo>
                  <a:lnTo>
                    <a:pt x="3011" y="310"/>
                  </a:lnTo>
                  <a:lnTo>
                    <a:pt x="3011" y="303"/>
                  </a:lnTo>
                  <a:lnTo>
                    <a:pt x="3011" y="296"/>
                  </a:lnTo>
                  <a:lnTo>
                    <a:pt x="3011" y="286"/>
                  </a:lnTo>
                  <a:lnTo>
                    <a:pt x="3011" y="279"/>
                  </a:lnTo>
                  <a:lnTo>
                    <a:pt x="3011" y="265"/>
                  </a:lnTo>
                  <a:lnTo>
                    <a:pt x="3011" y="247"/>
                  </a:lnTo>
                  <a:lnTo>
                    <a:pt x="3011" y="233"/>
                  </a:lnTo>
                  <a:lnTo>
                    <a:pt x="3011" y="223"/>
                  </a:lnTo>
                  <a:lnTo>
                    <a:pt x="3011" y="209"/>
                  </a:lnTo>
                  <a:lnTo>
                    <a:pt x="3011" y="195"/>
                  </a:lnTo>
                  <a:lnTo>
                    <a:pt x="3011" y="181"/>
                  </a:lnTo>
                  <a:lnTo>
                    <a:pt x="3011" y="163"/>
                  </a:lnTo>
                  <a:lnTo>
                    <a:pt x="3011" y="146"/>
                  </a:lnTo>
                  <a:lnTo>
                    <a:pt x="3011" y="128"/>
                  </a:lnTo>
                  <a:lnTo>
                    <a:pt x="3011" y="111"/>
                  </a:lnTo>
                  <a:lnTo>
                    <a:pt x="3011" y="93"/>
                  </a:lnTo>
                  <a:lnTo>
                    <a:pt x="3011" y="86"/>
                  </a:lnTo>
                  <a:cubicBezTo>
                    <a:pt x="2763" y="72"/>
                    <a:pt x="2714" y="27"/>
                    <a:pt x="2700" y="9"/>
                  </a:cubicBezTo>
                  <a:cubicBezTo>
                    <a:pt x="2693" y="3"/>
                    <a:pt x="2687" y="0"/>
                    <a:pt x="26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 name="Google Shape;1747;p56"/>
            <p:cNvSpPr/>
            <p:nvPr/>
          </p:nvSpPr>
          <p:spPr>
            <a:xfrm>
              <a:off x="2054236" y="1960186"/>
              <a:ext cx="679" cy="14"/>
            </a:xfrm>
            <a:custGeom>
              <a:avLst/>
              <a:gdLst/>
              <a:ahLst/>
              <a:cxnLst/>
              <a:rect l="l" t="t" r="r" b="b"/>
              <a:pathLst>
                <a:path w="50" h="1" extrusionOk="0">
                  <a:moveTo>
                    <a:pt x="0" y="1"/>
                  </a:moveTo>
                  <a:lnTo>
                    <a:pt x="21" y="1"/>
                  </a:lnTo>
                  <a:cubicBezTo>
                    <a:pt x="32" y="1"/>
                    <a:pt x="39" y="1"/>
                    <a:pt x="49" y="1"/>
                  </a:cubicBezTo>
                  <a:cubicBezTo>
                    <a:pt x="32" y="1"/>
                    <a:pt x="14"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 name="Google Shape;1748;p56"/>
            <p:cNvSpPr/>
            <p:nvPr/>
          </p:nvSpPr>
          <p:spPr>
            <a:xfrm>
              <a:off x="2066782" y="1954388"/>
              <a:ext cx="68" cy="109"/>
            </a:xfrm>
            <a:custGeom>
              <a:avLst/>
              <a:gdLst/>
              <a:ahLst/>
              <a:cxnLst/>
              <a:rect l="l" t="t" r="r" b="b"/>
              <a:pathLst>
                <a:path w="5" h="8" extrusionOk="0">
                  <a:moveTo>
                    <a:pt x="1" y="1"/>
                  </a:moveTo>
                  <a:cubicBezTo>
                    <a:pt x="4" y="1"/>
                    <a:pt x="4" y="4"/>
                    <a:pt x="1" y="8"/>
                  </a:cubicBezTo>
                  <a:cubicBezTo>
                    <a:pt x="4" y="4"/>
                    <a:pt x="4"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 name="Google Shape;1749;p56"/>
            <p:cNvSpPr/>
            <p:nvPr/>
          </p:nvSpPr>
          <p:spPr>
            <a:xfrm>
              <a:off x="2066782" y="1954673"/>
              <a:ext cx="14" cy="68"/>
            </a:xfrm>
            <a:custGeom>
              <a:avLst/>
              <a:gdLst/>
              <a:ahLst/>
              <a:cxnLst/>
              <a:rect l="l" t="t" r="r" b="b"/>
              <a:pathLst>
                <a:path w="1" h="5" extrusionOk="0">
                  <a:moveTo>
                    <a:pt x="1" y="1"/>
                  </a:moveTo>
                  <a:lnTo>
                    <a:pt x="1" y="4"/>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 name="Google Shape;1750;p56"/>
            <p:cNvSpPr/>
            <p:nvPr/>
          </p:nvSpPr>
          <p:spPr>
            <a:xfrm>
              <a:off x="2066836" y="1954538"/>
              <a:ext cx="14" cy="109"/>
            </a:xfrm>
            <a:custGeom>
              <a:avLst/>
              <a:gdLst/>
              <a:ahLst/>
              <a:cxnLst/>
              <a:rect l="l" t="t" r="r" b="b"/>
              <a:pathLst>
                <a:path w="1" h="8" extrusionOk="0">
                  <a:moveTo>
                    <a:pt x="0" y="0"/>
                  </a:moveTo>
                  <a:cubicBezTo>
                    <a:pt x="0" y="4"/>
                    <a:pt x="0" y="4"/>
                    <a:pt x="0" y="7"/>
                  </a:cubicBezTo>
                  <a:cubicBezTo>
                    <a:pt x="0" y="4"/>
                    <a:pt x="0" y="4"/>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 name="Google Shape;1751;p56"/>
            <p:cNvSpPr/>
            <p:nvPr/>
          </p:nvSpPr>
          <p:spPr>
            <a:xfrm>
              <a:off x="2066591" y="1954864"/>
              <a:ext cx="109" cy="68"/>
            </a:xfrm>
            <a:custGeom>
              <a:avLst/>
              <a:gdLst/>
              <a:ahLst/>
              <a:cxnLst/>
              <a:rect l="l" t="t" r="r" b="b"/>
              <a:pathLst>
                <a:path w="8" h="5" extrusionOk="0">
                  <a:moveTo>
                    <a:pt x="8" y="1"/>
                  </a:moveTo>
                  <a:lnTo>
                    <a:pt x="1" y="4"/>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 name="Google Shape;1752;p56"/>
            <p:cNvSpPr/>
            <p:nvPr/>
          </p:nvSpPr>
          <p:spPr>
            <a:xfrm>
              <a:off x="2066401" y="1954959"/>
              <a:ext cx="163" cy="109"/>
            </a:xfrm>
            <a:custGeom>
              <a:avLst/>
              <a:gdLst/>
              <a:ahLst/>
              <a:cxnLst/>
              <a:rect l="l" t="t" r="r" b="b"/>
              <a:pathLst>
                <a:path w="12" h="8" extrusionOk="0">
                  <a:moveTo>
                    <a:pt x="11" y="1"/>
                  </a:moveTo>
                  <a:lnTo>
                    <a:pt x="1" y="8"/>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 name="Google Shape;1753;p56"/>
            <p:cNvSpPr/>
            <p:nvPr/>
          </p:nvSpPr>
          <p:spPr>
            <a:xfrm>
              <a:off x="2066687" y="1954768"/>
              <a:ext cx="68" cy="68"/>
            </a:xfrm>
            <a:custGeom>
              <a:avLst/>
              <a:gdLst/>
              <a:ahLst/>
              <a:cxnLst/>
              <a:rect l="l" t="t" r="r" b="b"/>
              <a:pathLst>
                <a:path w="5" h="5" extrusionOk="0">
                  <a:moveTo>
                    <a:pt x="4" y="1"/>
                  </a:moveTo>
                  <a:lnTo>
                    <a:pt x="1" y="4"/>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 name="Google Shape;1754;p56"/>
            <p:cNvSpPr/>
            <p:nvPr/>
          </p:nvSpPr>
          <p:spPr>
            <a:xfrm>
              <a:off x="2055037" y="1960145"/>
              <a:ext cx="14" cy="14"/>
            </a:xfrm>
            <a:custGeom>
              <a:avLst/>
              <a:gdLst/>
              <a:ahLst/>
              <a:cxnLst/>
              <a:rect l="l" t="t" r="r" b="b"/>
              <a:pathLst>
                <a:path w="1" h="1" extrusionOk="0">
                  <a:moveTo>
                    <a:pt x="1" y="0"/>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 name="Google Shape;1755;p56"/>
            <p:cNvSpPr/>
            <p:nvPr/>
          </p:nvSpPr>
          <p:spPr>
            <a:xfrm>
              <a:off x="2066171" y="1955108"/>
              <a:ext cx="204" cy="149"/>
            </a:xfrm>
            <a:custGeom>
              <a:avLst/>
              <a:gdLst/>
              <a:ahLst/>
              <a:cxnLst/>
              <a:rect l="l" t="t" r="r" b="b"/>
              <a:pathLst>
                <a:path w="15" h="11" extrusionOk="0">
                  <a:moveTo>
                    <a:pt x="14" y="0"/>
                  </a:moveTo>
                  <a:lnTo>
                    <a:pt x="0" y="1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 name="Google Shape;1756;p56"/>
            <p:cNvSpPr/>
            <p:nvPr/>
          </p:nvSpPr>
          <p:spPr>
            <a:xfrm>
              <a:off x="2051439" y="1959711"/>
              <a:ext cx="2811" cy="489"/>
            </a:xfrm>
            <a:custGeom>
              <a:avLst/>
              <a:gdLst/>
              <a:ahLst/>
              <a:cxnLst/>
              <a:rect l="l" t="t" r="r" b="b"/>
              <a:pathLst>
                <a:path w="207" h="36" extrusionOk="0">
                  <a:moveTo>
                    <a:pt x="0" y="1"/>
                  </a:moveTo>
                  <a:lnTo>
                    <a:pt x="0" y="1"/>
                  </a:lnTo>
                  <a:cubicBezTo>
                    <a:pt x="59" y="13"/>
                    <a:pt x="115" y="26"/>
                    <a:pt x="164" y="31"/>
                  </a:cubicBezTo>
                  <a:lnTo>
                    <a:pt x="164" y="31"/>
                  </a:lnTo>
                  <a:cubicBezTo>
                    <a:pt x="108" y="23"/>
                    <a:pt x="53" y="12"/>
                    <a:pt x="0" y="1"/>
                  </a:cubicBezTo>
                  <a:close/>
                  <a:moveTo>
                    <a:pt x="164" y="31"/>
                  </a:moveTo>
                  <a:cubicBezTo>
                    <a:pt x="178" y="33"/>
                    <a:pt x="192" y="34"/>
                    <a:pt x="206" y="36"/>
                  </a:cubicBezTo>
                  <a:lnTo>
                    <a:pt x="206" y="32"/>
                  </a:lnTo>
                  <a:lnTo>
                    <a:pt x="182" y="32"/>
                  </a:lnTo>
                  <a:cubicBezTo>
                    <a:pt x="176" y="32"/>
                    <a:pt x="170" y="31"/>
                    <a:pt x="164" y="3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 name="Google Shape;1757;p56"/>
            <p:cNvSpPr/>
            <p:nvPr/>
          </p:nvSpPr>
          <p:spPr>
            <a:xfrm>
              <a:off x="2046633" y="1959575"/>
              <a:ext cx="339" cy="244"/>
            </a:xfrm>
            <a:custGeom>
              <a:avLst/>
              <a:gdLst/>
              <a:ahLst/>
              <a:cxnLst/>
              <a:rect l="l" t="t" r="r" b="b"/>
              <a:pathLst>
                <a:path w="25" h="18" extrusionOk="0">
                  <a:moveTo>
                    <a:pt x="25" y="0"/>
                  </a:moveTo>
                  <a:lnTo>
                    <a:pt x="0" y="11"/>
                  </a:lnTo>
                  <a:lnTo>
                    <a:pt x="0" y="18"/>
                  </a:lnTo>
                  <a:cubicBezTo>
                    <a:pt x="7" y="11"/>
                    <a:pt x="14" y="7"/>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 name="Google Shape;1758;p56"/>
            <p:cNvSpPr/>
            <p:nvPr/>
          </p:nvSpPr>
          <p:spPr>
            <a:xfrm>
              <a:off x="2048343" y="1959195"/>
              <a:ext cx="14" cy="14"/>
            </a:xfrm>
            <a:custGeom>
              <a:avLst/>
              <a:gdLst/>
              <a:ahLst/>
              <a:cxnLst/>
              <a:rect l="l" t="t" r="r" b="b"/>
              <a:pathLst>
                <a:path w="1" h="1" extrusionOk="0">
                  <a:moveTo>
                    <a:pt x="0" y="0"/>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 name="Google Shape;1759;p56"/>
            <p:cNvSpPr/>
            <p:nvPr/>
          </p:nvSpPr>
          <p:spPr>
            <a:xfrm>
              <a:off x="2053856" y="1960186"/>
              <a:ext cx="625" cy="14"/>
            </a:xfrm>
            <a:custGeom>
              <a:avLst/>
              <a:gdLst/>
              <a:ahLst/>
              <a:cxnLst/>
              <a:rect l="l" t="t" r="r" b="b"/>
              <a:pathLst>
                <a:path w="46" h="1" extrusionOk="0">
                  <a:moveTo>
                    <a:pt x="25" y="1"/>
                  </a:moveTo>
                  <a:lnTo>
                    <a:pt x="0" y="1"/>
                  </a:lnTo>
                  <a:cubicBezTo>
                    <a:pt x="14" y="1"/>
                    <a:pt x="32" y="1"/>
                    <a:pt x="46" y="1"/>
                  </a:cubicBezTo>
                  <a:lnTo>
                    <a:pt x="2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 name="Google Shape;1760;p56"/>
            <p:cNvSpPr/>
            <p:nvPr/>
          </p:nvSpPr>
          <p:spPr>
            <a:xfrm>
              <a:off x="2011263" y="1967273"/>
              <a:ext cx="1208" cy="1385"/>
            </a:xfrm>
            <a:custGeom>
              <a:avLst/>
              <a:gdLst/>
              <a:ahLst/>
              <a:cxnLst/>
              <a:rect l="l" t="t" r="r" b="b"/>
              <a:pathLst>
                <a:path w="89" h="102" extrusionOk="0">
                  <a:moveTo>
                    <a:pt x="88" y="102"/>
                  </a:moveTo>
                  <a:cubicBezTo>
                    <a:pt x="57" y="74"/>
                    <a:pt x="29" y="39"/>
                    <a:pt x="4" y="4"/>
                  </a:cubicBezTo>
                  <a:lnTo>
                    <a:pt x="1" y="0"/>
                  </a:lnTo>
                  <a:lnTo>
                    <a:pt x="4" y="4"/>
                  </a:lnTo>
                  <a:cubicBezTo>
                    <a:pt x="29" y="39"/>
                    <a:pt x="57" y="74"/>
                    <a:pt x="88" y="10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 name="Google Shape;1761;p56"/>
            <p:cNvSpPr/>
            <p:nvPr/>
          </p:nvSpPr>
          <p:spPr>
            <a:xfrm>
              <a:off x="2008086" y="1964748"/>
              <a:ext cx="2770" cy="1914"/>
            </a:xfrm>
            <a:custGeom>
              <a:avLst/>
              <a:gdLst/>
              <a:ahLst/>
              <a:cxnLst/>
              <a:rect l="l" t="t" r="r" b="b"/>
              <a:pathLst>
                <a:path w="204" h="141" extrusionOk="0">
                  <a:moveTo>
                    <a:pt x="203" y="141"/>
                  </a:moveTo>
                  <a:cubicBezTo>
                    <a:pt x="147" y="78"/>
                    <a:pt x="77" y="29"/>
                    <a:pt x="0" y="1"/>
                  </a:cubicBezTo>
                  <a:lnTo>
                    <a:pt x="0" y="1"/>
                  </a:lnTo>
                  <a:cubicBezTo>
                    <a:pt x="77" y="29"/>
                    <a:pt x="147" y="78"/>
                    <a:pt x="203" y="14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 name="Google Shape;1762;p56"/>
            <p:cNvSpPr/>
            <p:nvPr/>
          </p:nvSpPr>
          <p:spPr>
            <a:xfrm>
              <a:off x="2022818" y="1968074"/>
              <a:ext cx="3720" cy="1059"/>
            </a:xfrm>
            <a:custGeom>
              <a:avLst/>
              <a:gdLst/>
              <a:ahLst/>
              <a:cxnLst/>
              <a:rect l="l" t="t" r="r" b="b"/>
              <a:pathLst>
                <a:path w="274" h="78" extrusionOk="0">
                  <a:moveTo>
                    <a:pt x="0" y="1"/>
                  </a:moveTo>
                  <a:cubicBezTo>
                    <a:pt x="77" y="1"/>
                    <a:pt x="207" y="11"/>
                    <a:pt x="273" y="78"/>
                  </a:cubicBezTo>
                  <a:cubicBezTo>
                    <a:pt x="207" y="11"/>
                    <a:pt x="81"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 name="Google Shape;1763;p56"/>
            <p:cNvSpPr/>
            <p:nvPr/>
          </p:nvSpPr>
          <p:spPr>
            <a:xfrm>
              <a:off x="2026524" y="1969120"/>
              <a:ext cx="679" cy="489"/>
            </a:xfrm>
            <a:custGeom>
              <a:avLst/>
              <a:gdLst/>
              <a:ahLst/>
              <a:cxnLst/>
              <a:rect l="l" t="t" r="r" b="b"/>
              <a:pathLst>
                <a:path w="50" h="36" extrusionOk="0">
                  <a:moveTo>
                    <a:pt x="0" y="1"/>
                  </a:moveTo>
                  <a:cubicBezTo>
                    <a:pt x="14" y="18"/>
                    <a:pt x="32" y="29"/>
                    <a:pt x="49" y="36"/>
                  </a:cubicBezTo>
                  <a:cubicBezTo>
                    <a:pt x="32" y="29"/>
                    <a:pt x="14" y="15"/>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 name="Google Shape;1764;p56"/>
            <p:cNvSpPr/>
            <p:nvPr/>
          </p:nvSpPr>
          <p:spPr>
            <a:xfrm>
              <a:off x="2010842" y="1966703"/>
              <a:ext cx="244" cy="299"/>
            </a:xfrm>
            <a:custGeom>
              <a:avLst/>
              <a:gdLst/>
              <a:ahLst/>
              <a:cxnLst/>
              <a:rect l="l" t="t" r="r" b="b"/>
              <a:pathLst>
                <a:path w="18" h="22" extrusionOk="0">
                  <a:moveTo>
                    <a:pt x="0" y="0"/>
                  </a:moveTo>
                  <a:lnTo>
                    <a:pt x="0" y="0"/>
                  </a:lnTo>
                  <a:cubicBezTo>
                    <a:pt x="7" y="7"/>
                    <a:pt x="11" y="14"/>
                    <a:pt x="18" y="21"/>
                  </a:cubicBezTo>
                  <a:cubicBezTo>
                    <a:pt x="14" y="14"/>
                    <a:pt x="7" y="7"/>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 name="Google Shape;1765;p56"/>
            <p:cNvSpPr/>
            <p:nvPr/>
          </p:nvSpPr>
          <p:spPr>
            <a:xfrm>
              <a:off x="2045397" y="1961001"/>
              <a:ext cx="149" cy="54"/>
            </a:xfrm>
            <a:custGeom>
              <a:avLst/>
              <a:gdLst/>
              <a:ahLst/>
              <a:cxnLst/>
              <a:rect l="l" t="t" r="r" b="b"/>
              <a:pathLst>
                <a:path w="11" h="4" extrusionOk="0">
                  <a:moveTo>
                    <a:pt x="11" y="4"/>
                  </a:move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 name="Google Shape;1766;p56"/>
            <p:cNvSpPr/>
            <p:nvPr/>
          </p:nvSpPr>
          <p:spPr>
            <a:xfrm>
              <a:off x="2045058" y="1960905"/>
              <a:ext cx="109" cy="14"/>
            </a:xfrm>
            <a:custGeom>
              <a:avLst/>
              <a:gdLst/>
              <a:ahLst/>
              <a:cxnLst/>
              <a:rect l="l" t="t" r="r" b="b"/>
              <a:pathLst>
                <a:path w="8" h="1" extrusionOk="0">
                  <a:moveTo>
                    <a:pt x="8"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 name="Google Shape;1767;p56"/>
            <p:cNvSpPr/>
            <p:nvPr/>
          </p:nvSpPr>
          <p:spPr>
            <a:xfrm>
              <a:off x="2044677" y="1960810"/>
              <a:ext cx="68" cy="14"/>
            </a:xfrm>
            <a:custGeom>
              <a:avLst/>
              <a:gdLst/>
              <a:ahLst/>
              <a:cxnLst/>
              <a:rect l="l" t="t" r="r" b="b"/>
              <a:pathLst>
                <a:path w="5" h="1" extrusionOk="0">
                  <a:moveTo>
                    <a:pt x="4"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 name="Google Shape;1768;p56"/>
            <p:cNvSpPr/>
            <p:nvPr/>
          </p:nvSpPr>
          <p:spPr>
            <a:xfrm>
              <a:off x="2027190" y="1968984"/>
              <a:ext cx="244" cy="625"/>
            </a:xfrm>
            <a:custGeom>
              <a:avLst/>
              <a:gdLst/>
              <a:ahLst/>
              <a:cxnLst/>
              <a:rect l="l" t="t" r="r" b="b"/>
              <a:pathLst>
                <a:path w="18" h="46" extrusionOk="0">
                  <a:moveTo>
                    <a:pt x="18" y="0"/>
                  </a:moveTo>
                  <a:cubicBezTo>
                    <a:pt x="18" y="8"/>
                    <a:pt x="16" y="16"/>
                    <a:pt x="13" y="25"/>
                  </a:cubicBezTo>
                  <a:lnTo>
                    <a:pt x="13" y="25"/>
                  </a:lnTo>
                  <a:cubicBezTo>
                    <a:pt x="16" y="17"/>
                    <a:pt x="18" y="9"/>
                    <a:pt x="18" y="0"/>
                  </a:cubicBezTo>
                  <a:close/>
                  <a:moveTo>
                    <a:pt x="13" y="25"/>
                  </a:moveTo>
                  <a:cubicBezTo>
                    <a:pt x="10" y="32"/>
                    <a:pt x="6" y="39"/>
                    <a:pt x="0" y="46"/>
                  </a:cubicBezTo>
                  <a:lnTo>
                    <a:pt x="4" y="46"/>
                  </a:lnTo>
                  <a:cubicBezTo>
                    <a:pt x="7" y="39"/>
                    <a:pt x="11" y="32"/>
                    <a:pt x="13" y="2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 name="Google Shape;1769;p56"/>
            <p:cNvSpPr/>
            <p:nvPr/>
          </p:nvSpPr>
          <p:spPr>
            <a:xfrm>
              <a:off x="2026280" y="1960023"/>
              <a:ext cx="9287" cy="1086"/>
            </a:xfrm>
            <a:custGeom>
              <a:avLst/>
              <a:gdLst/>
              <a:ahLst/>
              <a:cxnLst/>
              <a:rect l="l" t="t" r="r" b="b"/>
              <a:pathLst>
                <a:path w="684" h="80" extrusionOk="0">
                  <a:moveTo>
                    <a:pt x="517" y="0"/>
                  </a:moveTo>
                  <a:cubicBezTo>
                    <a:pt x="517" y="0"/>
                    <a:pt x="517" y="0"/>
                    <a:pt x="516" y="0"/>
                  </a:cubicBezTo>
                  <a:lnTo>
                    <a:pt x="516" y="0"/>
                  </a:lnTo>
                  <a:cubicBezTo>
                    <a:pt x="567" y="0"/>
                    <a:pt x="622" y="1"/>
                    <a:pt x="684" y="2"/>
                  </a:cubicBezTo>
                  <a:cubicBezTo>
                    <a:pt x="623" y="1"/>
                    <a:pt x="567" y="0"/>
                    <a:pt x="517" y="0"/>
                  </a:cubicBezTo>
                  <a:close/>
                  <a:moveTo>
                    <a:pt x="516" y="0"/>
                  </a:moveTo>
                  <a:cubicBezTo>
                    <a:pt x="73" y="0"/>
                    <a:pt x="23" y="51"/>
                    <a:pt x="1" y="79"/>
                  </a:cubicBezTo>
                  <a:cubicBezTo>
                    <a:pt x="23" y="51"/>
                    <a:pt x="76" y="0"/>
                    <a:pt x="516" y="0"/>
                  </a:cubicBezTo>
                  <a:lnTo>
                    <a:pt x="516" y="0"/>
                  </a:lnTo>
                  <a:cubicBezTo>
                    <a:pt x="516" y="0"/>
                    <a:pt x="516" y="0"/>
                    <a:pt x="5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 name="Google Shape;1770;p56"/>
            <p:cNvSpPr/>
            <p:nvPr/>
          </p:nvSpPr>
          <p:spPr>
            <a:xfrm>
              <a:off x="2047583" y="1958950"/>
              <a:ext cx="774" cy="353"/>
            </a:xfrm>
            <a:custGeom>
              <a:avLst/>
              <a:gdLst/>
              <a:ahLst/>
              <a:cxnLst/>
              <a:rect l="l" t="t" r="r" b="b"/>
              <a:pathLst>
                <a:path w="57" h="26" extrusionOk="0">
                  <a:moveTo>
                    <a:pt x="56" y="1"/>
                  </a:moveTo>
                  <a:lnTo>
                    <a:pt x="0" y="25"/>
                  </a:lnTo>
                  <a:cubicBezTo>
                    <a:pt x="14" y="22"/>
                    <a:pt x="28" y="22"/>
                    <a:pt x="39" y="18"/>
                  </a:cubicBezTo>
                  <a:lnTo>
                    <a:pt x="56" y="18"/>
                  </a:lnTo>
                  <a:lnTo>
                    <a:pt x="5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 name="Google Shape;1771;p56"/>
            <p:cNvSpPr/>
            <p:nvPr/>
          </p:nvSpPr>
          <p:spPr>
            <a:xfrm>
              <a:off x="2044257" y="1960715"/>
              <a:ext cx="14" cy="14"/>
            </a:xfrm>
            <a:custGeom>
              <a:avLst/>
              <a:gdLst/>
              <a:ahLst/>
              <a:cxnLst/>
              <a:rect l="l" t="t" r="r" b="b"/>
              <a:pathLst>
                <a:path w="1" h="1" extrusionOk="0">
                  <a:moveTo>
                    <a:pt x="0" y="0"/>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 name="Google Shape;1772;p56"/>
            <p:cNvSpPr/>
            <p:nvPr/>
          </p:nvSpPr>
          <p:spPr>
            <a:xfrm>
              <a:off x="2048153" y="1959195"/>
              <a:ext cx="14" cy="14"/>
            </a:xfrm>
            <a:custGeom>
              <a:avLst/>
              <a:gdLst/>
              <a:ahLst/>
              <a:cxnLst/>
              <a:rect l="l" t="t" r="r" b="b"/>
              <a:pathLst>
                <a:path w="1" h="1" extrusionOk="0">
                  <a:moveTo>
                    <a:pt x="0" y="0"/>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 name="Google Shape;1773;p56"/>
            <p:cNvSpPr/>
            <p:nvPr/>
          </p:nvSpPr>
          <p:spPr>
            <a:xfrm>
              <a:off x="2027190" y="1969595"/>
              <a:ext cx="14" cy="14"/>
            </a:xfrm>
            <a:custGeom>
              <a:avLst/>
              <a:gdLst/>
              <a:ahLst/>
              <a:cxnLst/>
              <a:rect l="l" t="t" r="r" b="b"/>
              <a:pathLst>
                <a:path w="1" h="1" extrusionOk="0">
                  <a:moveTo>
                    <a:pt x="0" y="1"/>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 name="Google Shape;1774;p56"/>
            <p:cNvSpPr/>
            <p:nvPr/>
          </p:nvSpPr>
          <p:spPr>
            <a:xfrm>
              <a:off x="2043971" y="1930954"/>
              <a:ext cx="869" cy="258"/>
            </a:xfrm>
            <a:custGeom>
              <a:avLst/>
              <a:gdLst/>
              <a:ahLst/>
              <a:cxnLst/>
              <a:rect l="l" t="t" r="r" b="b"/>
              <a:pathLst>
                <a:path w="64" h="19" extrusionOk="0">
                  <a:moveTo>
                    <a:pt x="0" y="18"/>
                  </a:moveTo>
                  <a:cubicBezTo>
                    <a:pt x="32" y="4"/>
                    <a:pt x="53" y="1"/>
                    <a:pt x="63" y="11"/>
                  </a:cubicBezTo>
                  <a:lnTo>
                    <a:pt x="63" y="11"/>
                  </a:lnTo>
                  <a:cubicBezTo>
                    <a:pt x="53" y="1"/>
                    <a:pt x="32" y="4"/>
                    <a:pt x="0"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 name="Google Shape;1775;p56"/>
            <p:cNvSpPr/>
            <p:nvPr/>
          </p:nvSpPr>
          <p:spPr>
            <a:xfrm>
              <a:off x="2009036" y="1961897"/>
              <a:ext cx="14" cy="14"/>
            </a:xfrm>
            <a:custGeom>
              <a:avLst/>
              <a:gdLst/>
              <a:ahLst/>
              <a:cxnLst/>
              <a:rect l="l" t="t" r="r" b="b"/>
              <a:pathLst>
                <a:path w="1" h="1" extrusionOk="0">
                  <a:moveTo>
                    <a:pt x="0" y="1"/>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 name="Google Shape;1776;p56"/>
            <p:cNvSpPr/>
            <p:nvPr/>
          </p:nvSpPr>
          <p:spPr>
            <a:xfrm>
              <a:off x="2008276" y="1963947"/>
              <a:ext cx="54" cy="109"/>
            </a:xfrm>
            <a:custGeom>
              <a:avLst/>
              <a:gdLst/>
              <a:ahLst/>
              <a:cxnLst/>
              <a:rect l="l" t="t" r="r" b="b"/>
              <a:pathLst>
                <a:path w="4" h="8" extrusionOk="0">
                  <a:moveTo>
                    <a:pt x="4" y="0"/>
                  </a:moveTo>
                  <a:lnTo>
                    <a:pt x="0" y="7"/>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 name="Google Shape;1777;p56"/>
            <p:cNvSpPr/>
            <p:nvPr/>
          </p:nvSpPr>
          <p:spPr>
            <a:xfrm>
              <a:off x="2008561" y="1963187"/>
              <a:ext cx="54" cy="109"/>
            </a:xfrm>
            <a:custGeom>
              <a:avLst/>
              <a:gdLst/>
              <a:ahLst/>
              <a:cxnLst/>
              <a:rect l="l" t="t" r="r" b="b"/>
              <a:pathLst>
                <a:path w="4" h="8" extrusionOk="0">
                  <a:moveTo>
                    <a:pt x="4" y="0"/>
                  </a:moveTo>
                  <a:lnTo>
                    <a:pt x="0" y="7"/>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 name="Google Shape;1778;p56"/>
            <p:cNvSpPr/>
            <p:nvPr/>
          </p:nvSpPr>
          <p:spPr>
            <a:xfrm>
              <a:off x="2028805" y="1937607"/>
              <a:ext cx="964" cy="163"/>
            </a:xfrm>
            <a:custGeom>
              <a:avLst/>
              <a:gdLst/>
              <a:ahLst/>
              <a:cxnLst/>
              <a:rect l="l" t="t" r="r" b="b"/>
              <a:pathLst>
                <a:path w="71" h="12" extrusionOk="0">
                  <a:moveTo>
                    <a:pt x="0" y="11"/>
                  </a:moveTo>
                  <a:cubicBezTo>
                    <a:pt x="21" y="1"/>
                    <a:pt x="46" y="1"/>
                    <a:pt x="70" y="8"/>
                  </a:cubicBezTo>
                  <a:cubicBezTo>
                    <a:pt x="46" y="1"/>
                    <a:pt x="21" y="1"/>
                    <a:pt x="0"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 name="Google Shape;1779;p56"/>
            <p:cNvSpPr/>
            <p:nvPr/>
          </p:nvSpPr>
          <p:spPr>
            <a:xfrm>
              <a:off x="2008846" y="1962521"/>
              <a:ext cx="14" cy="54"/>
            </a:xfrm>
            <a:custGeom>
              <a:avLst/>
              <a:gdLst/>
              <a:ahLst/>
              <a:cxnLst/>
              <a:rect l="l" t="t" r="r" b="b"/>
              <a:pathLst>
                <a:path w="1" h="4" extrusionOk="0">
                  <a:moveTo>
                    <a:pt x="0" y="0"/>
                  </a:moveTo>
                  <a:lnTo>
                    <a:pt x="0" y="4"/>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 name="Google Shape;1780;p56"/>
            <p:cNvSpPr/>
            <p:nvPr/>
          </p:nvSpPr>
          <p:spPr>
            <a:xfrm>
              <a:off x="2009647" y="1960335"/>
              <a:ext cx="14" cy="54"/>
            </a:xfrm>
            <a:custGeom>
              <a:avLst/>
              <a:gdLst/>
              <a:ahLst/>
              <a:cxnLst/>
              <a:rect l="l" t="t" r="r" b="b"/>
              <a:pathLst>
                <a:path w="1" h="4" extrusionOk="0">
                  <a:moveTo>
                    <a:pt x="1" y="0"/>
                  </a:moveTo>
                  <a:lnTo>
                    <a:pt x="1" y="4"/>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 name="Google Shape;1781;p56"/>
            <p:cNvSpPr/>
            <p:nvPr/>
          </p:nvSpPr>
          <p:spPr>
            <a:xfrm>
              <a:off x="2029796" y="1937702"/>
              <a:ext cx="14" cy="14"/>
            </a:xfrm>
            <a:custGeom>
              <a:avLst/>
              <a:gdLst/>
              <a:ahLst/>
              <a:cxnLst/>
              <a:rect l="l" t="t" r="r" b="b"/>
              <a:pathLst>
                <a:path w="1" h="1" extrusionOk="0">
                  <a:moveTo>
                    <a:pt x="1" y="1"/>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 name="Google Shape;1782;p56"/>
            <p:cNvSpPr/>
            <p:nvPr/>
          </p:nvSpPr>
          <p:spPr>
            <a:xfrm>
              <a:off x="2009267" y="1961286"/>
              <a:ext cx="14" cy="54"/>
            </a:xfrm>
            <a:custGeom>
              <a:avLst/>
              <a:gdLst/>
              <a:ahLst/>
              <a:cxnLst/>
              <a:rect l="l" t="t" r="r" b="b"/>
              <a:pathLst>
                <a:path w="1" h="4" extrusionOk="0">
                  <a:moveTo>
                    <a:pt x="1" y="0"/>
                  </a:moveTo>
                  <a:lnTo>
                    <a:pt x="1" y="4"/>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 name="Google Shape;1783;p56"/>
            <p:cNvSpPr/>
            <p:nvPr/>
          </p:nvSpPr>
          <p:spPr>
            <a:xfrm>
              <a:off x="2009457" y="1960756"/>
              <a:ext cx="68" cy="109"/>
            </a:xfrm>
            <a:custGeom>
              <a:avLst/>
              <a:gdLst/>
              <a:ahLst/>
              <a:cxnLst/>
              <a:rect l="l" t="t" r="r" b="b"/>
              <a:pathLst>
                <a:path w="5" h="8" extrusionOk="0">
                  <a:moveTo>
                    <a:pt x="4" y="1"/>
                  </a:moveTo>
                  <a:lnTo>
                    <a:pt x="1" y="8"/>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 name="Google Shape;1784;p56"/>
            <p:cNvSpPr/>
            <p:nvPr/>
          </p:nvSpPr>
          <p:spPr>
            <a:xfrm>
              <a:off x="2008086" y="1964748"/>
              <a:ext cx="14" cy="14"/>
            </a:xfrm>
            <a:custGeom>
              <a:avLst/>
              <a:gdLst/>
              <a:ahLst/>
              <a:cxnLst/>
              <a:rect l="l" t="t" r="r" b="b"/>
              <a:pathLst>
                <a:path w="1" h="1" extrusionOk="0">
                  <a:moveTo>
                    <a:pt x="0" y="1"/>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 name="Google Shape;1785;p56"/>
            <p:cNvSpPr/>
            <p:nvPr/>
          </p:nvSpPr>
          <p:spPr>
            <a:xfrm>
              <a:off x="2008086" y="1964748"/>
              <a:ext cx="14" cy="14"/>
            </a:xfrm>
            <a:custGeom>
              <a:avLst/>
              <a:gdLst/>
              <a:ahLst/>
              <a:cxnLst/>
              <a:rect l="l" t="t" r="r" b="b"/>
              <a:pathLst>
                <a:path w="1" h="1" extrusionOk="0">
                  <a:moveTo>
                    <a:pt x="0" y="1"/>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 name="Google Shape;1786;p56"/>
            <p:cNvSpPr/>
            <p:nvPr/>
          </p:nvSpPr>
          <p:spPr>
            <a:xfrm>
              <a:off x="2051520" y="1865551"/>
              <a:ext cx="112191" cy="87765"/>
            </a:xfrm>
            <a:custGeom>
              <a:avLst/>
              <a:gdLst/>
              <a:ahLst/>
              <a:cxnLst/>
              <a:rect l="l" t="t" r="r" b="b"/>
              <a:pathLst>
                <a:path w="8263" h="6464" extrusionOk="0">
                  <a:moveTo>
                    <a:pt x="6379" y="1"/>
                  </a:moveTo>
                  <a:lnTo>
                    <a:pt x="4055" y="1450"/>
                  </a:lnTo>
                  <a:lnTo>
                    <a:pt x="3047" y="2262"/>
                  </a:lnTo>
                  <a:lnTo>
                    <a:pt x="3036" y="2266"/>
                  </a:lnTo>
                  <a:cubicBezTo>
                    <a:pt x="3008" y="2276"/>
                    <a:pt x="2374" y="2500"/>
                    <a:pt x="2182" y="2539"/>
                  </a:cubicBezTo>
                  <a:lnTo>
                    <a:pt x="2161" y="2542"/>
                  </a:lnTo>
                  <a:lnTo>
                    <a:pt x="2161" y="2588"/>
                  </a:lnTo>
                  <a:lnTo>
                    <a:pt x="2161" y="2637"/>
                  </a:lnTo>
                  <a:lnTo>
                    <a:pt x="2161" y="2717"/>
                  </a:lnTo>
                  <a:lnTo>
                    <a:pt x="2161" y="2759"/>
                  </a:lnTo>
                  <a:lnTo>
                    <a:pt x="2161" y="2836"/>
                  </a:lnTo>
                  <a:lnTo>
                    <a:pt x="2161" y="2875"/>
                  </a:lnTo>
                  <a:lnTo>
                    <a:pt x="2161" y="2945"/>
                  </a:lnTo>
                  <a:lnTo>
                    <a:pt x="2161" y="2980"/>
                  </a:lnTo>
                  <a:lnTo>
                    <a:pt x="2161" y="3046"/>
                  </a:lnTo>
                  <a:lnTo>
                    <a:pt x="2161" y="3081"/>
                  </a:lnTo>
                  <a:lnTo>
                    <a:pt x="2161" y="3141"/>
                  </a:lnTo>
                  <a:lnTo>
                    <a:pt x="2161" y="3172"/>
                  </a:lnTo>
                  <a:lnTo>
                    <a:pt x="2161" y="3228"/>
                  </a:lnTo>
                  <a:lnTo>
                    <a:pt x="2161" y="3260"/>
                  </a:lnTo>
                  <a:lnTo>
                    <a:pt x="2161" y="3312"/>
                  </a:lnTo>
                  <a:lnTo>
                    <a:pt x="2161" y="3340"/>
                  </a:lnTo>
                  <a:lnTo>
                    <a:pt x="2161" y="3386"/>
                  </a:lnTo>
                  <a:lnTo>
                    <a:pt x="2161" y="3414"/>
                  </a:lnTo>
                  <a:lnTo>
                    <a:pt x="2161" y="3456"/>
                  </a:lnTo>
                  <a:lnTo>
                    <a:pt x="2161" y="3480"/>
                  </a:lnTo>
                  <a:lnTo>
                    <a:pt x="2161" y="3519"/>
                  </a:lnTo>
                  <a:lnTo>
                    <a:pt x="2161" y="3543"/>
                  </a:lnTo>
                  <a:lnTo>
                    <a:pt x="2161" y="3578"/>
                  </a:lnTo>
                  <a:lnTo>
                    <a:pt x="2161" y="3599"/>
                  </a:lnTo>
                  <a:lnTo>
                    <a:pt x="2161" y="3631"/>
                  </a:lnTo>
                  <a:lnTo>
                    <a:pt x="2161" y="3652"/>
                  </a:lnTo>
                  <a:lnTo>
                    <a:pt x="2161" y="3680"/>
                  </a:lnTo>
                  <a:lnTo>
                    <a:pt x="2161" y="3697"/>
                  </a:lnTo>
                  <a:lnTo>
                    <a:pt x="2161" y="3722"/>
                  </a:lnTo>
                  <a:lnTo>
                    <a:pt x="2161" y="3739"/>
                  </a:lnTo>
                  <a:lnTo>
                    <a:pt x="2161" y="3764"/>
                  </a:lnTo>
                  <a:lnTo>
                    <a:pt x="2161" y="3778"/>
                  </a:lnTo>
                  <a:lnTo>
                    <a:pt x="2161" y="3799"/>
                  </a:lnTo>
                  <a:lnTo>
                    <a:pt x="2161" y="3809"/>
                  </a:lnTo>
                  <a:lnTo>
                    <a:pt x="2161" y="3830"/>
                  </a:lnTo>
                  <a:lnTo>
                    <a:pt x="2161" y="3841"/>
                  </a:lnTo>
                  <a:lnTo>
                    <a:pt x="2161" y="3855"/>
                  </a:lnTo>
                  <a:lnTo>
                    <a:pt x="2161" y="3865"/>
                  </a:lnTo>
                  <a:lnTo>
                    <a:pt x="2161" y="3879"/>
                  </a:lnTo>
                  <a:lnTo>
                    <a:pt x="2161" y="3890"/>
                  </a:lnTo>
                  <a:lnTo>
                    <a:pt x="2161" y="3900"/>
                  </a:lnTo>
                  <a:lnTo>
                    <a:pt x="2161" y="3911"/>
                  </a:lnTo>
                  <a:lnTo>
                    <a:pt x="2161" y="3918"/>
                  </a:lnTo>
                  <a:lnTo>
                    <a:pt x="2161" y="3925"/>
                  </a:lnTo>
                  <a:lnTo>
                    <a:pt x="2161" y="3935"/>
                  </a:lnTo>
                  <a:lnTo>
                    <a:pt x="2161" y="3942"/>
                  </a:lnTo>
                  <a:lnTo>
                    <a:pt x="2161" y="3946"/>
                  </a:lnTo>
                  <a:lnTo>
                    <a:pt x="2161" y="3953"/>
                  </a:lnTo>
                  <a:lnTo>
                    <a:pt x="2161" y="3957"/>
                  </a:lnTo>
                  <a:lnTo>
                    <a:pt x="2161" y="3964"/>
                  </a:lnTo>
                  <a:lnTo>
                    <a:pt x="2161" y="3967"/>
                  </a:lnTo>
                  <a:lnTo>
                    <a:pt x="2161" y="3971"/>
                  </a:lnTo>
                  <a:lnTo>
                    <a:pt x="2161" y="3974"/>
                  </a:lnTo>
                  <a:lnTo>
                    <a:pt x="2161" y="3978"/>
                  </a:lnTo>
                  <a:lnTo>
                    <a:pt x="2161" y="3981"/>
                  </a:lnTo>
                  <a:lnTo>
                    <a:pt x="2161" y="3985"/>
                  </a:lnTo>
                  <a:lnTo>
                    <a:pt x="2157" y="3992"/>
                  </a:lnTo>
                  <a:cubicBezTo>
                    <a:pt x="2126" y="4044"/>
                    <a:pt x="2105" y="4100"/>
                    <a:pt x="2087" y="4160"/>
                  </a:cubicBezTo>
                  <a:cubicBezTo>
                    <a:pt x="2056" y="4261"/>
                    <a:pt x="2028" y="4345"/>
                    <a:pt x="1986" y="4387"/>
                  </a:cubicBezTo>
                  <a:cubicBezTo>
                    <a:pt x="1972" y="4405"/>
                    <a:pt x="1958" y="4419"/>
                    <a:pt x="1944" y="4436"/>
                  </a:cubicBezTo>
                  <a:cubicBezTo>
                    <a:pt x="1884" y="4517"/>
                    <a:pt x="1783" y="4650"/>
                    <a:pt x="1597" y="4650"/>
                  </a:cubicBezTo>
                  <a:cubicBezTo>
                    <a:pt x="1489" y="4657"/>
                    <a:pt x="1380" y="4667"/>
                    <a:pt x="1272" y="4688"/>
                  </a:cubicBezTo>
                  <a:cubicBezTo>
                    <a:pt x="1128" y="4713"/>
                    <a:pt x="985" y="4730"/>
                    <a:pt x="841" y="4737"/>
                  </a:cubicBezTo>
                  <a:cubicBezTo>
                    <a:pt x="803" y="4737"/>
                    <a:pt x="768" y="4737"/>
                    <a:pt x="733" y="4730"/>
                  </a:cubicBezTo>
                  <a:cubicBezTo>
                    <a:pt x="717" y="4728"/>
                    <a:pt x="701" y="4726"/>
                    <a:pt x="686" y="4726"/>
                  </a:cubicBezTo>
                  <a:cubicBezTo>
                    <a:pt x="579" y="4726"/>
                    <a:pt x="484" y="4785"/>
                    <a:pt x="410" y="4828"/>
                  </a:cubicBezTo>
                  <a:cubicBezTo>
                    <a:pt x="386" y="4842"/>
                    <a:pt x="358" y="4860"/>
                    <a:pt x="330" y="4870"/>
                  </a:cubicBezTo>
                  <a:lnTo>
                    <a:pt x="312" y="4877"/>
                  </a:lnTo>
                  <a:cubicBezTo>
                    <a:pt x="249" y="4891"/>
                    <a:pt x="186" y="4898"/>
                    <a:pt x="127" y="4898"/>
                  </a:cubicBezTo>
                  <a:cubicBezTo>
                    <a:pt x="88" y="4898"/>
                    <a:pt x="46" y="4902"/>
                    <a:pt x="8" y="4902"/>
                  </a:cubicBezTo>
                  <a:lnTo>
                    <a:pt x="8" y="4905"/>
                  </a:lnTo>
                  <a:cubicBezTo>
                    <a:pt x="8" y="4916"/>
                    <a:pt x="4" y="4930"/>
                    <a:pt x="4" y="4940"/>
                  </a:cubicBezTo>
                  <a:lnTo>
                    <a:pt x="4" y="4947"/>
                  </a:lnTo>
                  <a:cubicBezTo>
                    <a:pt x="4" y="4958"/>
                    <a:pt x="4" y="4968"/>
                    <a:pt x="1" y="4975"/>
                  </a:cubicBezTo>
                  <a:lnTo>
                    <a:pt x="1" y="4982"/>
                  </a:lnTo>
                  <a:lnTo>
                    <a:pt x="1" y="5007"/>
                  </a:lnTo>
                  <a:lnTo>
                    <a:pt x="1" y="5010"/>
                  </a:lnTo>
                  <a:lnTo>
                    <a:pt x="1" y="5031"/>
                  </a:lnTo>
                  <a:lnTo>
                    <a:pt x="1" y="5049"/>
                  </a:lnTo>
                  <a:lnTo>
                    <a:pt x="1" y="5052"/>
                  </a:lnTo>
                  <a:lnTo>
                    <a:pt x="1" y="5063"/>
                  </a:lnTo>
                  <a:lnTo>
                    <a:pt x="1" y="5066"/>
                  </a:lnTo>
                  <a:lnTo>
                    <a:pt x="1" y="5073"/>
                  </a:lnTo>
                  <a:lnTo>
                    <a:pt x="1" y="5080"/>
                  </a:lnTo>
                  <a:cubicBezTo>
                    <a:pt x="39" y="5122"/>
                    <a:pt x="67" y="5171"/>
                    <a:pt x="85" y="5227"/>
                  </a:cubicBezTo>
                  <a:cubicBezTo>
                    <a:pt x="109" y="5287"/>
                    <a:pt x="137" y="5360"/>
                    <a:pt x="176" y="5388"/>
                  </a:cubicBezTo>
                  <a:lnTo>
                    <a:pt x="197" y="5406"/>
                  </a:lnTo>
                  <a:cubicBezTo>
                    <a:pt x="305" y="5486"/>
                    <a:pt x="456" y="5598"/>
                    <a:pt x="456" y="5735"/>
                  </a:cubicBezTo>
                  <a:cubicBezTo>
                    <a:pt x="456" y="5798"/>
                    <a:pt x="459" y="5875"/>
                    <a:pt x="487" y="5875"/>
                  </a:cubicBezTo>
                  <a:cubicBezTo>
                    <a:pt x="564" y="5875"/>
                    <a:pt x="610" y="5938"/>
                    <a:pt x="649" y="5990"/>
                  </a:cubicBezTo>
                  <a:cubicBezTo>
                    <a:pt x="670" y="6025"/>
                    <a:pt x="694" y="6054"/>
                    <a:pt x="729" y="6071"/>
                  </a:cubicBezTo>
                  <a:cubicBezTo>
                    <a:pt x="736" y="6074"/>
                    <a:pt x="745" y="6076"/>
                    <a:pt x="755" y="6076"/>
                  </a:cubicBezTo>
                  <a:cubicBezTo>
                    <a:pt x="790" y="6076"/>
                    <a:pt x="837" y="6060"/>
                    <a:pt x="869" y="6047"/>
                  </a:cubicBezTo>
                  <a:cubicBezTo>
                    <a:pt x="900" y="6036"/>
                    <a:pt x="934" y="6025"/>
                    <a:pt x="965" y="6025"/>
                  </a:cubicBezTo>
                  <a:cubicBezTo>
                    <a:pt x="993" y="6025"/>
                    <a:pt x="1019" y="6034"/>
                    <a:pt x="1037" y="6061"/>
                  </a:cubicBezTo>
                  <a:cubicBezTo>
                    <a:pt x="1058" y="6092"/>
                    <a:pt x="1058" y="6138"/>
                    <a:pt x="1058" y="6225"/>
                  </a:cubicBezTo>
                  <a:cubicBezTo>
                    <a:pt x="1058" y="6260"/>
                    <a:pt x="1058" y="6309"/>
                    <a:pt x="1062" y="6341"/>
                  </a:cubicBezTo>
                  <a:lnTo>
                    <a:pt x="1086" y="6344"/>
                  </a:lnTo>
                  <a:lnTo>
                    <a:pt x="1093" y="6344"/>
                  </a:lnTo>
                  <a:lnTo>
                    <a:pt x="1111" y="6351"/>
                  </a:lnTo>
                  <a:lnTo>
                    <a:pt x="1121" y="6355"/>
                  </a:lnTo>
                  <a:lnTo>
                    <a:pt x="1142" y="6362"/>
                  </a:lnTo>
                  <a:lnTo>
                    <a:pt x="1153" y="6365"/>
                  </a:lnTo>
                  <a:lnTo>
                    <a:pt x="1170" y="6372"/>
                  </a:lnTo>
                  <a:lnTo>
                    <a:pt x="1174" y="6372"/>
                  </a:lnTo>
                  <a:lnTo>
                    <a:pt x="1174" y="6365"/>
                  </a:lnTo>
                  <a:cubicBezTo>
                    <a:pt x="1174" y="6362"/>
                    <a:pt x="1177" y="6351"/>
                    <a:pt x="1177" y="6344"/>
                  </a:cubicBezTo>
                  <a:cubicBezTo>
                    <a:pt x="1181" y="6341"/>
                    <a:pt x="1184" y="6330"/>
                    <a:pt x="1184" y="6323"/>
                  </a:cubicBezTo>
                  <a:cubicBezTo>
                    <a:pt x="1188" y="6316"/>
                    <a:pt x="1188" y="6313"/>
                    <a:pt x="1191" y="6309"/>
                  </a:cubicBezTo>
                  <a:cubicBezTo>
                    <a:pt x="1191" y="6306"/>
                    <a:pt x="1198" y="6292"/>
                    <a:pt x="1202" y="6285"/>
                  </a:cubicBezTo>
                  <a:cubicBezTo>
                    <a:pt x="1205" y="6278"/>
                    <a:pt x="1209" y="6274"/>
                    <a:pt x="1209" y="6271"/>
                  </a:cubicBezTo>
                  <a:cubicBezTo>
                    <a:pt x="1212" y="6264"/>
                    <a:pt x="1216" y="6257"/>
                    <a:pt x="1223" y="6253"/>
                  </a:cubicBezTo>
                  <a:cubicBezTo>
                    <a:pt x="1230" y="6243"/>
                    <a:pt x="1237" y="6232"/>
                    <a:pt x="1247" y="6225"/>
                  </a:cubicBezTo>
                  <a:cubicBezTo>
                    <a:pt x="1254" y="6218"/>
                    <a:pt x="1261" y="6211"/>
                    <a:pt x="1272" y="6204"/>
                  </a:cubicBezTo>
                  <a:lnTo>
                    <a:pt x="1279" y="6201"/>
                  </a:lnTo>
                  <a:cubicBezTo>
                    <a:pt x="1286" y="6194"/>
                    <a:pt x="1293" y="6190"/>
                    <a:pt x="1303" y="6187"/>
                  </a:cubicBezTo>
                  <a:lnTo>
                    <a:pt x="1307" y="6187"/>
                  </a:lnTo>
                  <a:cubicBezTo>
                    <a:pt x="1317" y="6180"/>
                    <a:pt x="1328" y="6180"/>
                    <a:pt x="1342" y="6176"/>
                  </a:cubicBezTo>
                  <a:lnTo>
                    <a:pt x="1345" y="6176"/>
                  </a:lnTo>
                  <a:cubicBezTo>
                    <a:pt x="1356" y="6176"/>
                    <a:pt x="1363" y="6173"/>
                    <a:pt x="1373" y="6173"/>
                  </a:cubicBezTo>
                  <a:lnTo>
                    <a:pt x="1415" y="6173"/>
                  </a:lnTo>
                  <a:cubicBezTo>
                    <a:pt x="1426" y="6176"/>
                    <a:pt x="1440" y="6176"/>
                    <a:pt x="1450" y="6180"/>
                  </a:cubicBezTo>
                  <a:cubicBezTo>
                    <a:pt x="1513" y="6194"/>
                    <a:pt x="1562" y="6243"/>
                    <a:pt x="1580" y="6306"/>
                  </a:cubicBezTo>
                  <a:cubicBezTo>
                    <a:pt x="1587" y="6323"/>
                    <a:pt x="1590" y="6344"/>
                    <a:pt x="1590" y="6365"/>
                  </a:cubicBezTo>
                  <a:cubicBezTo>
                    <a:pt x="1597" y="6414"/>
                    <a:pt x="1601" y="6428"/>
                    <a:pt x="1636" y="6442"/>
                  </a:cubicBezTo>
                  <a:cubicBezTo>
                    <a:pt x="1646" y="6449"/>
                    <a:pt x="1657" y="6453"/>
                    <a:pt x="1671" y="6456"/>
                  </a:cubicBezTo>
                  <a:cubicBezTo>
                    <a:pt x="1683" y="6461"/>
                    <a:pt x="1696" y="6464"/>
                    <a:pt x="1709" y="6464"/>
                  </a:cubicBezTo>
                  <a:cubicBezTo>
                    <a:pt x="1722" y="6464"/>
                    <a:pt x="1736" y="6461"/>
                    <a:pt x="1748" y="6456"/>
                  </a:cubicBezTo>
                  <a:cubicBezTo>
                    <a:pt x="1762" y="6449"/>
                    <a:pt x="1769" y="6435"/>
                    <a:pt x="1769" y="6421"/>
                  </a:cubicBezTo>
                  <a:cubicBezTo>
                    <a:pt x="1769" y="6418"/>
                    <a:pt x="1769" y="6411"/>
                    <a:pt x="1769" y="6404"/>
                  </a:cubicBezTo>
                  <a:cubicBezTo>
                    <a:pt x="1769" y="6253"/>
                    <a:pt x="2000" y="6004"/>
                    <a:pt x="2028" y="5973"/>
                  </a:cubicBezTo>
                  <a:cubicBezTo>
                    <a:pt x="2038" y="5934"/>
                    <a:pt x="2045" y="5892"/>
                    <a:pt x="2049" y="5850"/>
                  </a:cubicBezTo>
                  <a:cubicBezTo>
                    <a:pt x="2066" y="5731"/>
                    <a:pt x="2087" y="5595"/>
                    <a:pt x="2164" y="5532"/>
                  </a:cubicBezTo>
                  <a:cubicBezTo>
                    <a:pt x="2213" y="5490"/>
                    <a:pt x="2288" y="5475"/>
                    <a:pt x="2374" y="5475"/>
                  </a:cubicBezTo>
                  <a:cubicBezTo>
                    <a:pt x="2461" y="5475"/>
                    <a:pt x="2560" y="5490"/>
                    <a:pt x="2658" y="5507"/>
                  </a:cubicBezTo>
                  <a:lnTo>
                    <a:pt x="2718" y="5514"/>
                  </a:lnTo>
                  <a:cubicBezTo>
                    <a:pt x="2718" y="5515"/>
                    <a:pt x="2719" y="5515"/>
                    <a:pt x="2720" y="5515"/>
                  </a:cubicBezTo>
                  <a:cubicBezTo>
                    <a:pt x="2735" y="5515"/>
                    <a:pt x="2768" y="5485"/>
                    <a:pt x="2795" y="5462"/>
                  </a:cubicBezTo>
                  <a:cubicBezTo>
                    <a:pt x="2832" y="5427"/>
                    <a:pt x="2890" y="5372"/>
                    <a:pt x="2962" y="5372"/>
                  </a:cubicBezTo>
                  <a:cubicBezTo>
                    <a:pt x="2996" y="5372"/>
                    <a:pt x="3034" y="5385"/>
                    <a:pt x="3075" y="5420"/>
                  </a:cubicBezTo>
                  <a:cubicBezTo>
                    <a:pt x="3120" y="5458"/>
                    <a:pt x="3190" y="5462"/>
                    <a:pt x="3264" y="5465"/>
                  </a:cubicBezTo>
                  <a:lnTo>
                    <a:pt x="3295" y="5465"/>
                  </a:lnTo>
                  <a:cubicBezTo>
                    <a:pt x="3320" y="5469"/>
                    <a:pt x="3341" y="5469"/>
                    <a:pt x="3365" y="5472"/>
                  </a:cubicBezTo>
                  <a:cubicBezTo>
                    <a:pt x="3425" y="5479"/>
                    <a:pt x="3477" y="5507"/>
                    <a:pt x="3516" y="5553"/>
                  </a:cubicBezTo>
                  <a:cubicBezTo>
                    <a:pt x="3544" y="5584"/>
                    <a:pt x="3565" y="5619"/>
                    <a:pt x="3586" y="5658"/>
                  </a:cubicBezTo>
                  <a:lnTo>
                    <a:pt x="3603" y="5696"/>
                  </a:lnTo>
                  <a:cubicBezTo>
                    <a:pt x="3631" y="5752"/>
                    <a:pt x="3673" y="5829"/>
                    <a:pt x="3705" y="5840"/>
                  </a:cubicBezTo>
                  <a:cubicBezTo>
                    <a:pt x="3719" y="5840"/>
                    <a:pt x="3729" y="5836"/>
                    <a:pt x="3740" y="5829"/>
                  </a:cubicBezTo>
                  <a:cubicBezTo>
                    <a:pt x="3890" y="5742"/>
                    <a:pt x="4055" y="5696"/>
                    <a:pt x="4226" y="5689"/>
                  </a:cubicBezTo>
                  <a:cubicBezTo>
                    <a:pt x="4296" y="5689"/>
                    <a:pt x="4387" y="5745"/>
                    <a:pt x="4513" y="5829"/>
                  </a:cubicBezTo>
                  <a:cubicBezTo>
                    <a:pt x="4562" y="5864"/>
                    <a:pt x="4615" y="5896"/>
                    <a:pt x="4667" y="5920"/>
                  </a:cubicBezTo>
                  <a:cubicBezTo>
                    <a:pt x="4724" y="5939"/>
                    <a:pt x="4845" y="5953"/>
                    <a:pt x="4955" y="5953"/>
                  </a:cubicBezTo>
                  <a:cubicBezTo>
                    <a:pt x="5037" y="5953"/>
                    <a:pt x="5113" y="5945"/>
                    <a:pt x="5151" y="5924"/>
                  </a:cubicBezTo>
                  <a:cubicBezTo>
                    <a:pt x="5189" y="5899"/>
                    <a:pt x="5228" y="5868"/>
                    <a:pt x="5263" y="5833"/>
                  </a:cubicBezTo>
                  <a:cubicBezTo>
                    <a:pt x="5351" y="5751"/>
                    <a:pt x="5452" y="5657"/>
                    <a:pt x="5568" y="5657"/>
                  </a:cubicBezTo>
                  <a:cubicBezTo>
                    <a:pt x="5576" y="5657"/>
                    <a:pt x="5584" y="5657"/>
                    <a:pt x="5592" y="5658"/>
                  </a:cubicBezTo>
                  <a:cubicBezTo>
                    <a:pt x="5635" y="5660"/>
                    <a:pt x="5680" y="5661"/>
                    <a:pt x="5724" y="5661"/>
                  </a:cubicBezTo>
                  <a:cubicBezTo>
                    <a:pt x="5768" y="5661"/>
                    <a:pt x="5812" y="5660"/>
                    <a:pt x="5854" y="5658"/>
                  </a:cubicBezTo>
                  <a:cubicBezTo>
                    <a:pt x="5941" y="5655"/>
                    <a:pt x="6015" y="5653"/>
                    <a:pt x="6078" y="5653"/>
                  </a:cubicBezTo>
                  <a:cubicBezTo>
                    <a:pt x="6191" y="5653"/>
                    <a:pt x="6268" y="5660"/>
                    <a:pt x="6313" y="5682"/>
                  </a:cubicBezTo>
                  <a:lnTo>
                    <a:pt x="6334" y="5693"/>
                  </a:lnTo>
                  <a:cubicBezTo>
                    <a:pt x="6407" y="5728"/>
                    <a:pt x="6546" y="5800"/>
                    <a:pt x="6656" y="5800"/>
                  </a:cubicBezTo>
                  <a:cubicBezTo>
                    <a:pt x="6677" y="5800"/>
                    <a:pt x="6697" y="5797"/>
                    <a:pt x="6715" y="5791"/>
                  </a:cubicBezTo>
                  <a:cubicBezTo>
                    <a:pt x="6775" y="5773"/>
                    <a:pt x="6842" y="5689"/>
                    <a:pt x="6901" y="5616"/>
                  </a:cubicBezTo>
                  <a:cubicBezTo>
                    <a:pt x="6971" y="5528"/>
                    <a:pt x="7034" y="5455"/>
                    <a:pt x="7108" y="5434"/>
                  </a:cubicBezTo>
                  <a:cubicBezTo>
                    <a:pt x="7118" y="5430"/>
                    <a:pt x="7129" y="5430"/>
                    <a:pt x="7139" y="5427"/>
                  </a:cubicBezTo>
                  <a:lnTo>
                    <a:pt x="7139" y="5427"/>
                  </a:lnTo>
                  <a:lnTo>
                    <a:pt x="7087" y="5434"/>
                  </a:lnTo>
                  <a:lnTo>
                    <a:pt x="7087" y="5392"/>
                  </a:lnTo>
                  <a:lnTo>
                    <a:pt x="7087" y="5378"/>
                  </a:lnTo>
                  <a:lnTo>
                    <a:pt x="7087" y="5332"/>
                  </a:lnTo>
                  <a:cubicBezTo>
                    <a:pt x="7087" y="5168"/>
                    <a:pt x="7108" y="5115"/>
                    <a:pt x="7139" y="5052"/>
                  </a:cubicBezTo>
                  <a:cubicBezTo>
                    <a:pt x="7171" y="4989"/>
                    <a:pt x="7192" y="4923"/>
                    <a:pt x="7202" y="4853"/>
                  </a:cubicBezTo>
                  <a:cubicBezTo>
                    <a:pt x="7251" y="4541"/>
                    <a:pt x="7972" y="3820"/>
                    <a:pt x="8088" y="3718"/>
                  </a:cubicBezTo>
                  <a:cubicBezTo>
                    <a:pt x="8112" y="3648"/>
                    <a:pt x="8137" y="3267"/>
                    <a:pt x="8137" y="2406"/>
                  </a:cubicBezTo>
                  <a:cubicBezTo>
                    <a:pt x="8144" y="2199"/>
                    <a:pt x="8179" y="1996"/>
                    <a:pt x="8238" y="1800"/>
                  </a:cubicBezTo>
                  <a:cubicBezTo>
                    <a:pt x="8263" y="1744"/>
                    <a:pt x="8252" y="1674"/>
                    <a:pt x="8207" y="1625"/>
                  </a:cubicBezTo>
                  <a:cubicBezTo>
                    <a:pt x="8154" y="1562"/>
                    <a:pt x="8130" y="1478"/>
                    <a:pt x="8137" y="1390"/>
                  </a:cubicBezTo>
                  <a:cubicBezTo>
                    <a:pt x="8144" y="1296"/>
                    <a:pt x="8081" y="1205"/>
                    <a:pt x="8018" y="1121"/>
                  </a:cubicBezTo>
                  <a:cubicBezTo>
                    <a:pt x="7962" y="1044"/>
                    <a:pt x="7913" y="974"/>
                    <a:pt x="7913" y="897"/>
                  </a:cubicBezTo>
                  <a:lnTo>
                    <a:pt x="7913" y="876"/>
                  </a:lnTo>
                  <a:lnTo>
                    <a:pt x="7913" y="872"/>
                  </a:lnTo>
                  <a:lnTo>
                    <a:pt x="7913" y="855"/>
                  </a:lnTo>
                  <a:lnTo>
                    <a:pt x="7913" y="844"/>
                  </a:lnTo>
                  <a:lnTo>
                    <a:pt x="7913" y="823"/>
                  </a:lnTo>
                  <a:lnTo>
                    <a:pt x="7913" y="813"/>
                  </a:lnTo>
                  <a:lnTo>
                    <a:pt x="7913" y="785"/>
                  </a:lnTo>
                  <a:lnTo>
                    <a:pt x="7913" y="778"/>
                  </a:lnTo>
                  <a:cubicBezTo>
                    <a:pt x="7906" y="648"/>
                    <a:pt x="7895" y="452"/>
                    <a:pt x="7888" y="302"/>
                  </a:cubicBezTo>
                  <a:lnTo>
                    <a:pt x="7570" y="473"/>
                  </a:lnTo>
                  <a:lnTo>
                    <a:pt x="7489" y="519"/>
                  </a:lnTo>
                  <a:lnTo>
                    <a:pt x="7458" y="463"/>
                  </a:lnTo>
                  <a:cubicBezTo>
                    <a:pt x="7374" y="333"/>
                    <a:pt x="7262" y="225"/>
                    <a:pt x="7132" y="137"/>
                  </a:cubicBezTo>
                  <a:cubicBezTo>
                    <a:pt x="7122" y="130"/>
                    <a:pt x="7111" y="127"/>
                    <a:pt x="7101" y="120"/>
                  </a:cubicBezTo>
                  <a:lnTo>
                    <a:pt x="7083" y="113"/>
                  </a:lnTo>
                  <a:lnTo>
                    <a:pt x="7062" y="102"/>
                  </a:lnTo>
                  <a:lnTo>
                    <a:pt x="7041" y="95"/>
                  </a:lnTo>
                  <a:lnTo>
                    <a:pt x="7024" y="88"/>
                  </a:lnTo>
                  <a:lnTo>
                    <a:pt x="6999" y="78"/>
                  </a:lnTo>
                  <a:lnTo>
                    <a:pt x="6978" y="71"/>
                  </a:lnTo>
                  <a:lnTo>
                    <a:pt x="6954" y="64"/>
                  </a:lnTo>
                  <a:lnTo>
                    <a:pt x="6929" y="60"/>
                  </a:lnTo>
                  <a:lnTo>
                    <a:pt x="6905" y="53"/>
                  </a:lnTo>
                  <a:lnTo>
                    <a:pt x="6877" y="46"/>
                  </a:lnTo>
                  <a:lnTo>
                    <a:pt x="6856" y="43"/>
                  </a:lnTo>
                  <a:lnTo>
                    <a:pt x="6820" y="36"/>
                  </a:lnTo>
                  <a:lnTo>
                    <a:pt x="6803" y="32"/>
                  </a:lnTo>
                  <a:lnTo>
                    <a:pt x="6764" y="25"/>
                  </a:lnTo>
                  <a:lnTo>
                    <a:pt x="6754" y="25"/>
                  </a:lnTo>
                  <a:lnTo>
                    <a:pt x="6708" y="22"/>
                  </a:lnTo>
                  <a:lnTo>
                    <a:pt x="6698" y="22"/>
                  </a:lnTo>
                  <a:lnTo>
                    <a:pt x="6656" y="15"/>
                  </a:lnTo>
                  <a:lnTo>
                    <a:pt x="6642" y="15"/>
                  </a:lnTo>
                  <a:lnTo>
                    <a:pt x="6610" y="11"/>
                  </a:lnTo>
                  <a:lnTo>
                    <a:pt x="6565" y="11"/>
                  </a:lnTo>
                  <a:cubicBezTo>
                    <a:pt x="6502" y="4"/>
                    <a:pt x="6439" y="4"/>
                    <a:pt x="637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 name="Google Shape;1787;p56"/>
            <p:cNvSpPr/>
            <p:nvPr/>
          </p:nvSpPr>
          <p:spPr>
            <a:xfrm>
              <a:off x="2080902" y="1899970"/>
              <a:ext cx="244" cy="54"/>
            </a:xfrm>
            <a:custGeom>
              <a:avLst/>
              <a:gdLst/>
              <a:ahLst/>
              <a:cxnLst/>
              <a:rect l="l" t="t" r="r" b="b"/>
              <a:pathLst>
                <a:path w="18" h="4" extrusionOk="0">
                  <a:moveTo>
                    <a:pt x="18" y="0"/>
                  </a:moveTo>
                  <a:lnTo>
                    <a:pt x="0" y="4"/>
                  </a:lnTo>
                  <a:lnTo>
                    <a:pt x="4" y="4"/>
                  </a:lnTo>
                  <a:lnTo>
                    <a:pt x="1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 name="Google Shape;1788;p56"/>
            <p:cNvSpPr/>
            <p:nvPr/>
          </p:nvSpPr>
          <p:spPr>
            <a:xfrm>
              <a:off x="2147120" y="1866841"/>
              <a:ext cx="299" cy="109"/>
            </a:xfrm>
            <a:custGeom>
              <a:avLst/>
              <a:gdLst/>
              <a:ahLst/>
              <a:cxnLst/>
              <a:rect l="l" t="t" r="r" b="b"/>
              <a:pathLst>
                <a:path w="22" h="8" extrusionOk="0">
                  <a:moveTo>
                    <a:pt x="0" y="0"/>
                  </a:moveTo>
                  <a:lnTo>
                    <a:pt x="21" y="7"/>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 name="Google Shape;1789;p56"/>
            <p:cNvSpPr/>
            <p:nvPr/>
          </p:nvSpPr>
          <p:spPr>
            <a:xfrm>
              <a:off x="2138131" y="1865510"/>
              <a:ext cx="2525" cy="149"/>
            </a:xfrm>
            <a:custGeom>
              <a:avLst/>
              <a:gdLst/>
              <a:ahLst/>
              <a:cxnLst/>
              <a:rect l="l" t="t" r="r" b="b"/>
              <a:pathLst>
                <a:path w="186" h="11" extrusionOk="0">
                  <a:moveTo>
                    <a:pt x="0" y="0"/>
                  </a:moveTo>
                  <a:cubicBezTo>
                    <a:pt x="46" y="0"/>
                    <a:pt x="112" y="4"/>
                    <a:pt x="186" y="11"/>
                  </a:cubicBezTo>
                  <a:cubicBezTo>
                    <a:pt x="119" y="4"/>
                    <a:pt x="56"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 name="Google Shape;1790;p56"/>
            <p:cNvSpPr/>
            <p:nvPr/>
          </p:nvSpPr>
          <p:spPr>
            <a:xfrm>
              <a:off x="2140888" y="1865646"/>
              <a:ext cx="339" cy="68"/>
            </a:xfrm>
            <a:custGeom>
              <a:avLst/>
              <a:gdLst/>
              <a:ahLst/>
              <a:cxnLst/>
              <a:rect l="l" t="t" r="r" b="b"/>
              <a:pathLst>
                <a:path w="25" h="5" extrusionOk="0">
                  <a:moveTo>
                    <a:pt x="0" y="1"/>
                  </a:moveTo>
                  <a:lnTo>
                    <a:pt x="25" y="4"/>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 name="Google Shape;1791;p56"/>
            <p:cNvSpPr/>
            <p:nvPr/>
          </p:nvSpPr>
          <p:spPr>
            <a:xfrm>
              <a:off x="2145219" y="1866311"/>
              <a:ext cx="339" cy="68"/>
            </a:xfrm>
            <a:custGeom>
              <a:avLst/>
              <a:gdLst/>
              <a:ahLst/>
              <a:cxnLst/>
              <a:rect l="l" t="t" r="r" b="b"/>
              <a:pathLst>
                <a:path w="25" h="5" extrusionOk="0">
                  <a:moveTo>
                    <a:pt x="0" y="1"/>
                  </a:moveTo>
                  <a:lnTo>
                    <a:pt x="25" y="4"/>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 name="Google Shape;1792;p56"/>
            <p:cNvSpPr/>
            <p:nvPr/>
          </p:nvSpPr>
          <p:spPr>
            <a:xfrm>
              <a:off x="2147690" y="1867071"/>
              <a:ext cx="204" cy="163"/>
            </a:xfrm>
            <a:custGeom>
              <a:avLst/>
              <a:gdLst/>
              <a:ahLst/>
              <a:cxnLst/>
              <a:rect l="l" t="t" r="r" b="b"/>
              <a:pathLst>
                <a:path w="15" h="12" extrusionOk="0">
                  <a:moveTo>
                    <a:pt x="0" y="1"/>
                  </a:moveTo>
                  <a:lnTo>
                    <a:pt x="14" y="1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 name="Google Shape;1793;p56"/>
            <p:cNvSpPr/>
            <p:nvPr/>
          </p:nvSpPr>
          <p:spPr>
            <a:xfrm>
              <a:off x="2144554" y="1866175"/>
              <a:ext cx="285" cy="54"/>
            </a:xfrm>
            <a:custGeom>
              <a:avLst/>
              <a:gdLst/>
              <a:ahLst/>
              <a:cxnLst/>
              <a:rect l="l" t="t" r="r" b="b"/>
              <a:pathLst>
                <a:path w="21" h="4" extrusionOk="0">
                  <a:moveTo>
                    <a:pt x="0" y="0"/>
                  </a:moveTo>
                  <a:lnTo>
                    <a:pt x="21" y="4"/>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 name="Google Shape;1794;p56"/>
            <p:cNvSpPr/>
            <p:nvPr/>
          </p:nvSpPr>
          <p:spPr>
            <a:xfrm>
              <a:off x="2146495" y="1866650"/>
              <a:ext cx="353" cy="109"/>
            </a:xfrm>
            <a:custGeom>
              <a:avLst/>
              <a:gdLst/>
              <a:ahLst/>
              <a:cxnLst/>
              <a:rect l="l" t="t" r="r" b="b"/>
              <a:pathLst>
                <a:path w="26" h="8" extrusionOk="0">
                  <a:moveTo>
                    <a:pt x="1" y="0"/>
                  </a:moveTo>
                  <a:lnTo>
                    <a:pt x="25" y="7"/>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 name="Google Shape;1795;p56"/>
            <p:cNvSpPr/>
            <p:nvPr/>
          </p:nvSpPr>
          <p:spPr>
            <a:xfrm>
              <a:off x="2145884" y="1866460"/>
              <a:ext cx="339" cy="109"/>
            </a:xfrm>
            <a:custGeom>
              <a:avLst/>
              <a:gdLst/>
              <a:ahLst/>
              <a:cxnLst/>
              <a:rect l="l" t="t" r="r" b="b"/>
              <a:pathLst>
                <a:path w="25" h="8" extrusionOk="0">
                  <a:moveTo>
                    <a:pt x="0" y="0"/>
                  </a:moveTo>
                  <a:lnTo>
                    <a:pt x="25" y="7"/>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 name="Google Shape;1796;p56"/>
            <p:cNvSpPr/>
            <p:nvPr/>
          </p:nvSpPr>
          <p:spPr>
            <a:xfrm>
              <a:off x="2153202" y="1872014"/>
              <a:ext cx="1059" cy="584"/>
            </a:xfrm>
            <a:custGeom>
              <a:avLst/>
              <a:gdLst/>
              <a:ahLst/>
              <a:cxnLst/>
              <a:rect l="l" t="t" r="r" b="b"/>
              <a:pathLst>
                <a:path w="78" h="43" extrusionOk="0">
                  <a:moveTo>
                    <a:pt x="77" y="1"/>
                  </a:moveTo>
                  <a:lnTo>
                    <a:pt x="0" y="43"/>
                  </a:lnTo>
                  <a:lnTo>
                    <a:pt x="0" y="43"/>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 name="Google Shape;1797;p56"/>
            <p:cNvSpPr/>
            <p:nvPr/>
          </p:nvSpPr>
          <p:spPr>
            <a:xfrm>
              <a:off x="2143875" y="1866026"/>
              <a:ext cx="204" cy="68"/>
            </a:xfrm>
            <a:custGeom>
              <a:avLst/>
              <a:gdLst/>
              <a:ahLst/>
              <a:cxnLst/>
              <a:rect l="l" t="t" r="r" b="b"/>
              <a:pathLst>
                <a:path w="15" h="5" extrusionOk="0">
                  <a:moveTo>
                    <a:pt x="1" y="1"/>
                  </a:moveTo>
                  <a:lnTo>
                    <a:pt x="15" y="4"/>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 name="Google Shape;1798;p56"/>
            <p:cNvSpPr/>
            <p:nvPr/>
          </p:nvSpPr>
          <p:spPr>
            <a:xfrm>
              <a:off x="2143169" y="1865931"/>
              <a:ext cx="149" cy="14"/>
            </a:xfrm>
            <a:custGeom>
              <a:avLst/>
              <a:gdLst/>
              <a:ahLst/>
              <a:cxnLst/>
              <a:rect l="l" t="t" r="r" b="b"/>
              <a:pathLst>
                <a:path w="11" h="1" extrusionOk="0">
                  <a:moveTo>
                    <a:pt x="0" y="1"/>
                  </a:moveTo>
                  <a:lnTo>
                    <a:pt x="1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 name="Google Shape;1799;p56"/>
            <p:cNvSpPr/>
            <p:nvPr/>
          </p:nvSpPr>
          <p:spPr>
            <a:xfrm>
              <a:off x="2141648" y="1865741"/>
              <a:ext cx="204" cy="14"/>
            </a:xfrm>
            <a:custGeom>
              <a:avLst/>
              <a:gdLst/>
              <a:ahLst/>
              <a:cxnLst/>
              <a:rect l="l" t="t" r="r" b="b"/>
              <a:pathLst>
                <a:path w="15" h="1" extrusionOk="0">
                  <a:moveTo>
                    <a:pt x="0" y="1"/>
                  </a:moveTo>
                  <a:lnTo>
                    <a:pt x="1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 name="Google Shape;1800;p56"/>
            <p:cNvSpPr/>
            <p:nvPr/>
          </p:nvSpPr>
          <p:spPr>
            <a:xfrm>
              <a:off x="2142449" y="1865836"/>
              <a:ext cx="109" cy="14"/>
            </a:xfrm>
            <a:custGeom>
              <a:avLst/>
              <a:gdLst/>
              <a:ahLst/>
              <a:cxnLst/>
              <a:rect l="l" t="t" r="r" b="b"/>
              <a:pathLst>
                <a:path w="8" h="1" extrusionOk="0">
                  <a:moveTo>
                    <a:pt x="1" y="1"/>
                  </a:moveTo>
                  <a:lnTo>
                    <a:pt x="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 name="Google Shape;1801;p56"/>
            <p:cNvSpPr/>
            <p:nvPr/>
          </p:nvSpPr>
          <p:spPr>
            <a:xfrm>
              <a:off x="2122300" y="1942359"/>
              <a:ext cx="4481" cy="2539"/>
            </a:xfrm>
            <a:custGeom>
              <a:avLst/>
              <a:gdLst/>
              <a:ahLst/>
              <a:cxnLst/>
              <a:rect l="l" t="t" r="r" b="b"/>
              <a:pathLst>
                <a:path w="330" h="187" extrusionOk="0">
                  <a:moveTo>
                    <a:pt x="1" y="186"/>
                  </a:moveTo>
                  <a:cubicBezTo>
                    <a:pt x="95" y="99"/>
                    <a:pt x="204" y="1"/>
                    <a:pt x="330" y="11"/>
                  </a:cubicBezTo>
                  <a:cubicBezTo>
                    <a:pt x="204" y="1"/>
                    <a:pt x="95" y="99"/>
                    <a:pt x="1" y="18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 name="Google Shape;1802;p56"/>
            <p:cNvSpPr/>
            <p:nvPr/>
          </p:nvSpPr>
          <p:spPr>
            <a:xfrm>
              <a:off x="2074860" y="1952637"/>
              <a:ext cx="14" cy="244"/>
            </a:xfrm>
            <a:custGeom>
              <a:avLst/>
              <a:gdLst/>
              <a:ahLst/>
              <a:cxnLst/>
              <a:rect l="l" t="t" r="r" b="b"/>
              <a:pathLst>
                <a:path w="1" h="18" extrusionOk="0">
                  <a:moveTo>
                    <a:pt x="1" y="0"/>
                  </a:moveTo>
                  <a:cubicBezTo>
                    <a:pt x="1" y="7"/>
                    <a:pt x="1" y="11"/>
                    <a:pt x="1" y="18"/>
                  </a:cubicBezTo>
                  <a:cubicBezTo>
                    <a:pt x="1" y="11"/>
                    <a:pt x="1" y="7"/>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 name="Google Shape;1803;p56"/>
            <p:cNvSpPr/>
            <p:nvPr/>
          </p:nvSpPr>
          <p:spPr>
            <a:xfrm>
              <a:off x="2074575" y="1952868"/>
              <a:ext cx="299" cy="489"/>
            </a:xfrm>
            <a:custGeom>
              <a:avLst/>
              <a:gdLst/>
              <a:ahLst/>
              <a:cxnLst/>
              <a:rect l="l" t="t" r="r" b="b"/>
              <a:pathLst>
                <a:path w="22" h="36" extrusionOk="0">
                  <a:moveTo>
                    <a:pt x="22" y="1"/>
                  </a:moveTo>
                  <a:lnTo>
                    <a:pt x="22" y="1"/>
                  </a:lnTo>
                  <a:cubicBezTo>
                    <a:pt x="20" y="5"/>
                    <a:pt x="19" y="9"/>
                    <a:pt x="17" y="13"/>
                  </a:cubicBezTo>
                  <a:lnTo>
                    <a:pt x="17" y="13"/>
                  </a:lnTo>
                  <a:cubicBezTo>
                    <a:pt x="19" y="9"/>
                    <a:pt x="21" y="5"/>
                    <a:pt x="22" y="1"/>
                  </a:cubicBezTo>
                  <a:close/>
                  <a:moveTo>
                    <a:pt x="17" y="13"/>
                  </a:moveTo>
                  <a:cubicBezTo>
                    <a:pt x="14" y="23"/>
                    <a:pt x="8" y="31"/>
                    <a:pt x="1" y="36"/>
                  </a:cubicBezTo>
                  <a:lnTo>
                    <a:pt x="11" y="32"/>
                  </a:lnTo>
                  <a:cubicBezTo>
                    <a:pt x="13" y="26"/>
                    <a:pt x="15" y="20"/>
                    <a:pt x="17" y="1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 name="Google Shape;1804;p56"/>
            <p:cNvSpPr/>
            <p:nvPr/>
          </p:nvSpPr>
          <p:spPr>
            <a:xfrm>
              <a:off x="2066741" y="1951822"/>
              <a:ext cx="54" cy="258"/>
            </a:xfrm>
            <a:custGeom>
              <a:avLst/>
              <a:gdLst/>
              <a:ahLst/>
              <a:cxnLst/>
              <a:rect l="l" t="t" r="r" b="b"/>
              <a:pathLst>
                <a:path w="4" h="19" extrusionOk="0">
                  <a:moveTo>
                    <a:pt x="4" y="1"/>
                  </a:moveTo>
                  <a:cubicBezTo>
                    <a:pt x="4" y="4"/>
                    <a:pt x="0" y="11"/>
                    <a:pt x="0" y="18"/>
                  </a:cubicBezTo>
                  <a:cubicBezTo>
                    <a:pt x="0" y="15"/>
                    <a:pt x="4" y="8"/>
                    <a:pt x="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 name="Google Shape;1805;p56"/>
            <p:cNvSpPr/>
            <p:nvPr/>
          </p:nvSpPr>
          <p:spPr>
            <a:xfrm>
              <a:off x="2067732" y="1949881"/>
              <a:ext cx="394" cy="299"/>
            </a:xfrm>
            <a:custGeom>
              <a:avLst/>
              <a:gdLst/>
              <a:ahLst/>
              <a:cxnLst/>
              <a:rect l="l" t="t" r="r" b="b"/>
              <a:pathLst>
                <a:path w="29" h="22" extrusionOk="0">
                  <a:moveTo>
                    <a:pt x="29" y="0"/>
                  </a:moveTo>
                  <a:cubicBezTo>
                    <a:pt x="18" y="7"/>
                    <a:pt x="11" y="11"/>
                    <a:pt x="1" y="21"/>
                  </a:cubicBezTo>
                  <a:cubicBezTo>
                    <a:pt x="11" y="11"/>
                    <a:pt x="18" y="7"/>
                    <a:pt x="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 name="Google Shape;1806;p56"/>
            <p:cNvSpPr/>
            <p:nvPr/>
          </p:nvSpPr>
          <p:spPr>
            <a:xfrm>
              <a:off x="2067121" y="1950777"/>
              <a:ext cx="109" cy="258"/>
            </a:xfrm>
            <a:custGeom>
              <a:avLst/>
              <a:gdLst/>
              <a:ahLst/>
              <a:cxnLst/>
              <a:rect l="l" t="t" r="r" b="b"/>
              <a:pathLst>
                <a:path w="8" h="19" extrusionOk="0">
                  <a:moveTo>
                    <a:pt x="7" y="1"/>
                  </a:moveTo>
                  <a:cubicBezTo>
                    <a:pt x="4" y="8"/>
                    <a:pt x="0" y="11"/>
                    <a:pt x="0" y="18"/>
                  </a:cubicBezTo>
                  <a:cubicBezTo>
                    <a:pt x="4" y="11"/>
                    <a:pt x="7" y="8"/>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 name="Google Shape;1807;p56"/>
            <p:cNvSpPr/>
            <p:nvPr/>
          </p:nvSpPr>
          <p:spPr>
            <a:xfrm>
              <a:off x="2066877" y="1951347"/>
              <a:ext cx="109" cy="163"/>
            </a:xfrm>
            <a:custGeom>
              <a:avLst/>
              <a:gdLst/>
              <a:ahLst/>
              <a:cxnLst/>
              <a:rect l="l" t="t" r="r" b="b"/>
              <a:pathLst>
                <a:path w="8" h="12" extrusionOk="0">
                  <a:moveTo>
                    <a:pt x="8" y="1"/>
                  </a:moveTo>
                  <a:lnTo>
                    <a:pt x="1" y="11"/>
                  </a:lnTo>
                  <a:cubicBezTo>
                    <a:pt x="4" y="8"/>
                    <a:pt x="8" y="4"/>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 name="Google Shape;1808;p56"/>
            <p:cNvSpPr/>
            <p:nvPr/>
          </p:nvSpPr>
          <p:spPr>
            <a:xfrm>
              <a:off x="2073530" y="1953343"/>
              <a:ext cx="1059" cy="122"/>
            </a:xfrm>
            <a:custGeom>
              <a:avLst/>
              <a:gdLst/>
              <a:ahLst/>
              <a:cxnLst/>
              <a:rect l="l" t="t" r="r" b="b"/>
              <a:pathLst>
                <a:path w="78" h="9" extrusionOk="0">
                  <a:moveTo>
                    <a:pt x="1" y="1"/>
                  </a:moveTo>
                  <a:cubicBezTo>
                    <a:pt x="13" y="6"/>
                    <a:pt x="25" y="8"/>
                    <a:pt x="38" y="8"/>
                  </a:cubicBezTo>
                  <a:lnTo>
                    <a:pt x="38" y="8"/>
                  </a:lnTo>
                  <a:cubicBezTo>
                    <a:pt x="26" y="7"/>
                    <a:pt x="13" y="5"/>
                    <a:pt x="1" y="1"/>
                  </a:cubicBezTo>
                  <a:close/>
                  <a:moveTo>
                    <a:pt x="78" y="1"/>
                  </a:moveTo>
                  <a:lnTo>
                    <a:pt x="78" y="1"/>
                  </a:lnTo>
                  <a:cubicBezTo>
                    <a:pt x="66" y="6"/>
                    <a:pt x="52" y="8"/>
                    <a:pt x="39" y="8"/>
                  </a:cubicBezTo>
                  <a:cubicBezTo>
                    <a:pt x="39" y="8"/>
                    <a:pt x="39" y="8"/>
                    <a:pt x="38" y="8"/>
                  </a:cubicBezTo>
                  <a:lnTo>
                    <a:pt x="38" y="8"/>
                  </a:lnTo>
                  <a:cubicBezTo>
                    <a:pt x="42" y="9"/>
                    <a:pt x="46" y="9"/>
                    <a:pt x="50" y="9"/>
                  </a:cubicBezTo>
                  <a:cubicBezTo>
                    <a:pt x="56" y="9"/>
                    <a:pt x="62" y="9"/>
                    <a:pt x="67" y="8"/>
                  </a:cubicBezTo>
                  <a:lnTo>
                    <a:pt x="7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 name="Google Shape;1809;p56"/>
            <p:cNvSpPr/>
            <p:nvPr/>
          </p:nvSpPr>
          <p:spPr>
            <a:xfrm>
              <a:off x="2067352" y="1950166"/>
              <a:ext cx="394" cy="394"/>
            </a:xfrm>
            <a:custGeom>
              <a:avLst/>
              <a:gdLst/>
              <a:ahLst/>
              <a:cxnLst/>
              <a:rect l="l" t="t" r="r" b="b"/>
              <a:pathLst>
                <a:path w="29" h="29" extrusionOk="0">
                  <a:moveTo>
                    <a:pt x="1" y="28"/>
                  </a:moveTo>
                  <a:cubicBezTo>
                    <a:pt x="11" y="18"/>
                    <a:pt x="18" y="7"/>
                    <a:pt x="29" y="0"/>
                  </a:cubicBezTo>
                  <a:lnTo>
                    <a:pt x="29" y="0"/>
                  </a:lnTo>
                  <a:cubicBezTo>
                    <a:pt x="18" y="7"/>
                    <a:pt x="11" y="18"/>
                    <a:pt x="1" y="2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 name="Google Shape;1810;p56"/>
            <p:cNvSpPr/>
            <p:nvPr/>
          </p:nvSpPr>
          <p:spPr>
            <a:xfrm>
              <a:off x="2073054" y="1953153"/>
              <a:ext cx="489" cy="204"/>
            </a:xfrm>
            <a:custGeom>
              <a:avLst/>
              <a:gdLst/>
              <a:ahLst/>
              <a:cxnLst/>
              <a:rect l="l" t="t" r="r" b="b"/>
              <a:pathLst>
                <a:path w="36" h="15" extrusionOk="0">
                  <a:moveTo>
                    <a:pt x="36" y="15"/>
                  </a:moveTo>
                  <a:cubicBezTo>
                    <a:pt x="22" y="8"/>
                    <a:pt x="11" y="4"/>
                    <a:pt x="1" y="1"/>
                  </a:cubicBezTo>
                  <a:cubicBezTo>
                    <a:pt x="11" y="4"/>
                    <a:pt x="22" y="8"/>
                    <a:pt x="36" y="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 name="Google Shape;1811;p56"/>
            <p:cNvSpPr/>
            <p:nvPr/>
          </p:nvSpPr>
          <p:spPr>
            <a:xfrm>
              <a:off x="2069633" y="1949446"/>
              <a:ext cx="353" cy="14"/>
            </a:xfrm>
            <a:custGeom>
              <a:avLst/>
              <a:gdLst/>
              <a:ahLst/>
              <a:cxnLst/>
              <a:rect l="l" t="t" r="r" b="b"/>
              <a:pathLst>
                <a:path w="26" h="1" extrusionOk="0">
                  <a:moveTo>
                    <a:pt x="1" y="1"/>
                  </a:moveTo>
                  <a:lnTo>
                    <a:pt x="2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 name="Google Shape;1812;p56"/>
            <p:cNvSpPr/>
            <p:nvPr/>
          </p:nvSpPr>
          <p:spPr>
            <a:xfrm>
              <a:off x="2069117" y="1949446"/>
              <a:ext cx="394" cy="14"/>
            </a:xfrm>
            <a:custGeom>
              <a:avLst/>
              <a:gdLst/>
              <a:ahLst/>
              <a:cxnLst/>
              <a:rect l="l" t="t" r="r" b="b"/>
              <a:pathLst>
                <a:path w="29" h="1" extrusionOk="0">
                  <a:moveTo>
                    <a:pt x="28" y="1"/>
                  </a:moveTo>
                  <a:cubicBezTo>
                    <a:pt x="18" y="1"/>
                    <a:pt x="11" y="1"/>
                    <a:pt x="0" y="1"/>
                  </a:cubicBezTo>
                  <a:cubicBezTo>
                    <a:pt x="11" y="1"/>
                    <a:pt x="18" y="1"/>
                    <a:pt x="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 name="Google Shape;1813;p56"/>
            <p:cNvSpPr/>
            <p:nvPr/>
          </p:nvSpPr>
          <p:spPr>
            <a:xfrm>
              <a:off x="2070067" y="1949500"/>
              <a:ext cx="2240" cy="1765"/>
            </a:xfrm>
            <a:custGeom>
              <a:avLst/>
              <a:gdLst/>
              <a:ahLst/>
              <a:cxnLst/>
              <a:rect l="l" t="t" r="r" b="b"/>
              <a:pathLst>
                <a:path w="165" h="130" extrusionOk="0">
                  <a:moveTo>
                    <a:pt x="35" y="7"/>
                  </a:moveTo>
                  <a:cubicBezTo>
                    <a:pt x="25" y="4"/>
                    <a:pt x="11" y="0"/>
                    <a:pt x="0" y="0"/>
                  </a:cubicBezTo>
                  <a:cubicBezTo>
                    <a:pt x="11" y="0"/>
                    <a:pt x="25" y="4"/>
                    <a:pt x="35" y="7"/>
                  </a:cubicBezTo>
                  <a:cubicBezTo>
                    <a:pt x="98" y="21"/>
                    <a:pt x="147" y="67"/>
                    <a:pt x="165" y="130"/>
                  </a:cubicBezTo>
                  <a:cubicBezTo>
                    <a:pt x="147" y="67"/>
                    <a:pt x="98" y="21"/>
                    <a:pt x="35" y="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 name="Google Shape;1814;p56"/>
            <p:cNvSpPr/>
            <p:nvPr/>
          </p:nvSpPr>
          <p:spPr>
            <a:xfrm>
              <a:off x="2068207" y="1949636"/>
              <a:ext cx="353" cy="204"/>
            </a:xfrm>
            <a:custGeom>
              <a:avLst/>
              <a:gdLst/>
              <a:ahLst/>
              <a:cxnLst/>
              <a:rect l="l" t="t" r="r" b="b"/>
              <a:pathLst>
                <a:path w="26" h="15" extrusionOk="0">
                  <a:moveTo>
                    <a:pt x="25" y="1"/>
                  </a:moveTo>
                  <a:cubicBezTo>
                    <a:pt x="15" y="4"/>
                    <a:pt x="8" y="8"/>
                    <a:pt x="1" y="15"/>
                  </a:cubicBezTo>
                  <a:cubicBezTo>
                    <a:pt x="8" y="8"/>
                    <a:pt x="15" y="4"/>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 name="Google Shape;1815;p56"/>
            <p:cNvSpPr/>
            <p:nvPr/>
          </p:nvSpPr>
          <p:spPr>
            <a:xfrm>
              <a:off x="2068587" y="1949500"/>
              <a:ext cx="489" cy="149"/>
            </a:xfrm>
            <a:custGeom>
              <a:avLst/>
              <a:gdLst/>
              <a:ahLst/>
              <a:cxnLst/>
              <a:rect l="l" t="t" r="r" b="b"/>
              <a:pathLst>
                <a:path w="36" h="11" extrusionOk="0">
                  <a:moveTo>
                    <a:pt x="36" y="0"/>
                  </a:moveTo>
                  <a:cubicBezTo>
                    <a:pt x="22" y="0"/>
                    <a:pt x="11" y="4"/>
                    <a:pt x="1" y="11"/>
                  </a:cubicBezTo>
                  <a:cubicBezTo>
                    <a:pt x="11" y="4"/>
                    <a:pt x="22" y="0"/>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 name="Google Shape;1816;p56"/>
            <p:cNvSpPr/>
            <p:nvPr/>
          </p:nvSpPr>
          <p:spPr>
            <a:xfrm>
              <a:off x="2074439" y="1953302"/>
              <a:ext cx="299" cy="149"/>
            </a:xfrm>
            <a:custGeom>
              <a:avLst/>
              <a:gdLst/>
              <a:ahLst/>
              <a:cxnLst/>
              <a:rect l="l" t="t" r="r" b="b"/>
              <a:pathLst>
                <a:path w="22" h="11" extrusionOk="0">
                  <a:moveTo>
                    <a:pt x="21" y="0"/>
                  </a:moveTo>
                  <a:cubicBezTo>
                    <a:pt x="20" y="0"/>
                    <a:pt x="20" y="0"/>
                    <a:pt x="19" y="1"/>
                  </a:cubicBezTo>
                  <a:lnTo>
                    <a:pt x="19" y="1"/>
                  </a:lnTo>
                  <a:lnTo>
                    <a:pt x="21" y="0"/>
                  </a:lnTo>
                  <a:close/>
                  <a:moveTo>
                    <a:pt x="19" y="1"/>
                  </a:moveTo>
                  <a:lnTo>
                    <a:pt x="11" y="4"/>
                  </a:lnTo>
                  <a:lnTo>
                    <a:pt x="0" y="11"/>
                  </a:lnTo>
                  <a:cubicBezTo>
                    <a:pt x="7" y="11"/>
                    <a:pt x="11" y="7"/>
                    <a:pt x="14" y="7"/>
                  </a:cubicBezTo>
                  <a:cubicBezTo>
                    <a:pt x="17" y="5"/>
                    <a:pt x="17" y="2"/>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 name="Google Shape;1817;p56"/>
            <p:cNvSpPr/>
            <p:nvPr/>
          </p:nvSpPr>
          <p:spPr>
            <a:xfrm>
              <a:off x="2080902" y="1902386"/>
              <a:ext cx="54" cy="584"/>
            </a:xfrm>
            <a:custGeom>
              <a:avLst/>
              <a:gdLst/>
              <a:ahLst/>
              <a:cxnLst/>
              <a:rect l="l" t="t" r="r" b="b"/>
              <a:pathLst>
                <a:path w="4" h="43" extrusionOk="0">
                  <a:moveTo>
                    <a:pt x="0" y="1"/>
                  </a:moveTo>
                  <a:lnTo>
                    <a:pt x="0" y="43"/>
                  </a:lnTo>
                  <a:cubicBezTo>
                    <a:pt x="4" y="29"/>
                    <a:pt x="4" y="15"/>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 name="Google Shape;1818;p56"/>
            <p:cNvSpPr/>
            <p:nvPr/>
          </p:nvSpPr>
          <p:spPr>
            <a:xfrm>
              <a:off x="2080848" y="1900635"/>
              <a:ext cx="68" cy="679"/>
            </a:xfrm>
            <a:custGeom>
              <a:avLst/>
              <a:gdLst/>
              <a:ahLst/>
              <a:cxnLst/>
              <a:rect l="l" t="t" r="r" b="b"/>
              <a:pathLst>
                <a:path w="5" h="50" extrusionOk="0">
                  <a:moveTo>
                    <a:pt x="1" y="0"/>
                  </a:moveTo>
                  <a:lnTo>
                    <a:pt x="1" y="49"/>
                  </a:lnTo>
                  <a:cubicBezTo>
                    <a:pt x="4" y="35"/>
                    <a:pt x="4" y="18"/>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 name="Google Shape;1819;p56"/>
            <p:cNvSpPr/>
            <p:nvPr/>
          </p:nvSpPr>
          <p:spPr>
            <a:xfrm>
              <a:off x="2080943" y="1903961"/>
              <a:ext cx="14" cy="530"/>
            </a:xfrm>
            <a:custGeom>
              <a:avLst/>
              <a:gdLst/>
              <a:ahLst/>
              <a:cxnLst/>
              <a:rect l="l" t="t" r="r" b="b"/>
              <a:pathLst>
                <a:path w="1" h="39" extrusionOk="0">
                  <a:moveTo>
                    <a:pt x="1" y="0"/>
                  </a:moveTo>
                  <a:lnTo>
                    <a:pt x="1" y="39"/>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 name="Google Shape;1820;p56"/>
            <p:cNvSpPr/>
            <p:nvPr/>
          </p:nvSpPr>
          <p:spPr>
            <a:xfrm>
              <a:off x="2080753" y="1916032"/>
              <a:ext cx="68" cy="244"/>
            </a:xfrm>
            <a:custGeom>
              <a:avLst/>
              <a:gdLst/>
              <a:ahLst/>
              <a:cxnLst/>
              <a:rect l="l" t="t" r="r" b="b"/>
              <a:pathLst>
                <a:path w="5" h="18" extrusionOk="0">
                  <a:moveTo>
                    <a:pt x="4" y="0"/>
                  </a:moveTo>
                  <a:cubicBezTo>
                    <a:pt x="1" y="7"/>
                    <a:pt x="1" y="11"/>
                    <a:pt x="4" y="18"/>
                  </a:cubicBezTo>
                  <a:lnTo>
                    <a:pt x="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 name="Google Shape;1821;p56"/>
            <p:cNvSpPr/>
            <p:nvPr/>
          </p:nvSpPr>
          <p:spPr>
            <a:xfrm>
              <a:off x="2080848" y="1914077"/>
              <a:ext cx="14" cy="258"/>
            </a:xfrm>
            <a:custGeom>
              <a:avLst/>
              <a:gdLst/>
              <a:ahLst/>
              <a:cxnLst/>
              <a:rect l="l" t="t" r="r" b="b"/>
              <a:pathLst>
                <a:path w="1" h="19" extrusionOk="0">
                  <a:moveTo>
                    <a:pt x="1" y="1"/>
                  </a:moveTo>
                  <a:lnTo>
                    <a:pt x="1" y="18"/>
                  </a:lnTo>
                  <a:cubicBezTo>
                    <a:pt x="1" y="15"/>
                    <a:pt x="1" y="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 name="Google Shape;1822;p56"/>
            <p:cNvSpPr/>
            <p:nvPr/>
          </p:nvSpPr>
          <p:spPr>
            <a:xfrm>
              <a:off x="2080563" y="1918449"/>
              <a:ext cx="14" cy="109"/>
            </a:xfrm>
            <a:custGeom>
              <a:avLst/>
              <a:gdLst/>
              <a:ahLst/>
              <a:cxnLst/>
              <a:rect l="l" t="t" r="r" b="b"/>
              <a:pathLst>
                <a:path w="1" h="8" extrusionOk="0">
                  <a:moveTo>
                    <a:pt x="1" y="1"/>
                  </a:moveTo>
                  <a:lnTo>
                    <a:pt x="1" y="8"/>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 name="Google Shape;1823;p56"/>
            <p:cNvSpPr/>
            <p:nvPr/>
          </p:nvSpPr>
          <p:spPr>
            <a:xfrm>
              <a:off x="2080617" y="1918164"/>
              <a:ext cx="14" cy="163"/>
            </a:xfrm>
            <a:custGeom>
              <a:avLst/>
              <a:gdLst/>
              <a:ahLst/>
              <a:cxnLst/>
              <a:rect l="l" t="t" r="r" b="b"/>
              <a:pathLst>
                <a:path w="1" h="12" extrusionOk="0">
                  <a:moveTo>
                    <a:pt x="0" y="1"/>
                  </a:moveTo>
                  <a:lnTo>
                    <a:pt x="0" y="1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 name="Google Shape;1824;p56"/>
            <p:cNvSpPr/>
            <p:nvPr/>
          </p:nvSpPr>
          <p:spPr>
            <a:xfrm>
              <a:off x="2080902" y="1913276"/>
              <a:ext cx="14" cy="299"/>
            </a:xfrm>
            <a:custGeom>
              <a:avLst/>
              <a:gdLst/>
              <a:ahLst/>
              <a:cxnLst/>
              <a:rect l="l" t="t" r="r" b="b"/>
              <a:pathLst>
                <a:path w="1" h="22" extrusionOk="0">
                  <a:moveTo>
                    <a:pt x="0" y="0"/>
                  </a:moveTo>
                  <a:lnTo>
                    <a:pt x="0" y="2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 name="Google Shape;1825;p56"/>
            <p:cNvSpPr/>
            <p:nvPr/>
          </p:nvSpPr>
          <p:spPr>
            <a:xfrm>
              <a:off x="2080658" y="1917838"/>
              <a:ext cx="14" cy="149"/>
            </a:xfrm>
            <a:custGeom>
              <a:avLst/>
              <a:gdLst/>
              <a:ahLst/>
              <a:cxnLst/>
              <a:rect l="l" t="t" r="r" b="b"/>
              <a:pathLst>
                <a:path w="1" h="11" extrusionOk="0">
                  <a:moveTo>
                    <a:pt x="1" y="0"/>
                  </a:moveTo>
                  <a:lnTo>
                    <a:pt x="1" y="1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 name="Google Shape;1826;p56"/>
            <p:cNvSpPr/>
            <p:nvPr/>
          </p:nvSpPr>
          <p:spPr>
            <a:xfrm>
              <a:off x="2080522" y="1918693"/>
              <a:ext cx="14" cy="109"/>
            </a:xfrm>
            <a:custGeom>
              <a:avLst/>
              <a:gdLst/>
              <a:ahLst/>
              <a:cxnLst/>
              <a:rect l="l" t="t" r="r" b="b"/>
              <a:pathLst>
                <a:path w="1" h="8" extrusionOk="0">
                  <a:moveTo>
                    <a:pt x="0" y="0"/>
                  </a:moveTo>
                  <a:lnTo>
                    <a:pt x="0" y="7"/>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 name="Google Shape;1827;p56"/>
            <p:cNvSpPr/>
            <p:nvPr/>
          </p:nvSpPr>
          <p:spPr>
            <a:xfrm>
              <a:off x="2080373" y="1919209"/>
              <a:ext cx="14" cy="109"/>
            </a:xfrm>
            <a:custGeom>
              <a:avLst/>
              <a:gdLst/>
              <a:ahLst/>
              <a:cxnLst/>
              <a:rect l="l" t="t" r="r" b="b"/>
              <a:pathLst>
                <a:path w="1" h="8" extrusionOk="0">
                  <a:moveTo>
                    <a:pt x="1" y="1"/>
                  </a:moveTo>
                  <a:lnTo>
                    <a:pt x="1" y="8"/>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 name="Google Shape;1828;p56"/>
            <p:cNvSpPr/>
            <p:nvPr/>
          </p:nvSpPr>
          <p:spPr>
            <a:xfrm>
              <a:off x="2080468" y="1918924"/>
              <a:ext cx="14" cy="109"/>
            </a:xfrm>
            <a:custGeom>
              <a:avLst/>
              <a:gdLst/>
              <a:ahLst/>
              <a:cxnLst/>
              <a:rect l="l" t="t" r="r" b="b"/>
              <a:pathLst>
                <a:path w="1" h="8" extrusionOk="0">
                  <a:moveTo>
                    <a:pt x="1" y="1"/>
                  </a:moveTo>
                  <a:lnTo>
                    <a:pt x="1" y="8"/>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 name="Google Shape;1829;p56"/>
            <p:cNvSpPr/>
            <p:nvPr/>
          </p:nvSpPr>
          <p:spPr>
            <a:xfrm>
              <a:off x="2080427" y="1919073"/>
              <a:ext cx="14" cy="109"/>
            </a:xfrm>
            <a:custGeom>
              <a:avLst/>
              <a:gdLst/>
              <a:ahLst/>
              <a:cxnLst/>
              <a:rect l="l" t="t" r="r" b="b"/>
              <a:pathLst>
                <a:path w="1" h="8" extrusionOk="0">
                  <a:moveTo>
                    <a:pt x="0" y="0"/>
                  </a:moveTo>
                  <a:lnTo>
                    <a:pt x="0" y="7"/>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 name="Google Shape;1830;p56"/>
            <p:cNvSpPr/>
            <p:nvPr/>
          </p:nvSpPr>
          <p:spPr>
            <a:xfrm>
              <a:off x="2080943" y="1910424"/>
              <a:ext cx="14" cy="394"/>
            </a:xfrm>
            <a:custGeom>
              <a:avLst/>
              <a:gdLst/>
              <a:ahLst/>
              <a:cxnLst/>
              <a:rect l="l" t="t" r="r" b="b"/>
              <a:pathLst>
                <a:path w="1" h="29" extrusionOk="0">
                  <a:moveTo>
                    <a:pt x="1" y="0"/>
                  </a:moveTo>
                  <a:lnTo>
                    <a:pt x="1" y="28"/>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 name="Google Shape;1831;p56"/>
            <p:cNvSpPr/>
            <p:nvPr/>
          </p:nvSpPr>
          <p:spPr>
            <a:xfrm>
              <a:off x="2080943" y="1911470"/>
              <a:ext cx="14" cy="14"/>
            </a:xfrm>
            <a:custGeom>
              <a:avLst/>
              <a:gdLst/>
              <a:ahLst/>
              <a:cxnLst/>
              <a:rect l="l" t="t" r="r" b="b"/>
              <a:pathLst>
                <a:path w="1" h="1" extrusionOk="0">
                  <a:moveTo>
                    <a:pt x="1" y="0"/>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 name="Google Shape;1832;p56"/>
            <p:cNvSpPr/>
            <p:nvPr/>
          </p:nvSpPr>
          <p:spPr>
            <a:xfrm>
              <a:off x="2080902" y="1912420"/>
              <a:ext cx="54" cy="339"/>
            </a:xfrm>
            <a:custGeom>
              <a:avLst/>
              <a:gdLst/>
              <a:ahLst/>
              <a:cxnLst/>
              <a:rect l="l" t="t" r="r" b="b"/>
              <a:pathLst>
                <a:path w="4" h="25" extrusionOk="0">
                  <a:moveTo>
                    <a:pt x="4" y="0"/>
                  </a:moveTo>
                  <a:cubicBezTo>
                    <a:pt x="4" y="7"/>
                    <a:pt x="0" y="14"/>
                    <a:pt x="4" y="25"/>
                  </a:cubicBezTo>
                  <a:lnTo>
                    <a:pt x="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 name="Google Shape;1833;p56"/>
            <p:cNvSpPr/>
            <p:nvPr/>
          </p:nvSpPr>
          <p:spPr>
            <a:xfrm>
              <a:off x="2080848" y="1914796"/>
              <a:ext cx="14" cy="244"/>
            </a:xfrm>
            <a:custGeom>
              <a:avLst/>
              <a:gdLst/>
              <a:ahLst/>
              <a:cxnLst/>
              <a:rect l="l" t="t" r="r" b="b"/>
              <a:pathLst>
                <a:path w="1" h="18" extrusionOk="0">
                  <a:moveTo>
                    <a:pt x="1" y="0"/>
                  </a:moveTo>
                  <a:lnTo>
                    <a:pt x="1" y="18"/>
                  </a:lnTo>
                  <a:cubicBezTo>
                    <a:pt x="1" y="14"/>
                    <a:pt x="1" y="7"/>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 name="Google Shape;1834;p56"/>
            <p:cNvSpPr/>
            <p:nvPr/>
          </p:nvSpPr>
          <p:spPr>
            <a:xfrm>
              <a:off x="2080753" y="1916548"/>
              <a:ext cx="14" cy="258"/>
            </a:xfrm>
            <a:custGeom>
              <a:avLst/>
              <a:gdLst/>
              <a:ahLst/>
              <a:cxnLst/>
              <a:rect l="l" t="t" r="r" b="b"/>
              <a:pathLst>
                <a:path w="1" h="19" extrusionOk="0">
                  <a:moveTo>
                    <a:pt x="1" y="1"/>
                  </a:moveTo>
                  <a:lnTo>
                    <a:pt x="1" y="18"/>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 name="Google Shape;1835;p56"/>
            <p:cNvSpPr/>
            <p:nvPr/>
          </p:nvSpPr>
          <p:spPr>
            <a:xfrm>
              <a:off x="2080712" y="1917077"/>
              <a:ext cx="14" cy="149"/>
            </a:xfrm>
            <a:custGeom>
              <a:avLst/>
              <a:gdLst/>
              <a:ahLst/>
              <a:cxnLst/>
              <a:rect l="l" t="t" r="r" b="b"/>
              <a:pathLst>
                <a:path w="1" h="11" extrusionOk="0">
                  <a:moveTo>
                    <a:pt x="0" y="0"/>
                  </a:moveTo>
                  <a:lnTo>
                    <a:pt x="0" y="11"/>
                  </a:lnTo>
                  <a:cubicBezTo>
                    <a:pt x="0" y="7"/>
                    <a:pt x="0" y="4"/>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 name="Google Shape;1836;p56"/>
            <p:cNvSpPr/>
            <p:nvPr/>
          </p:nvSpPr>
          <p:spPr>
            <a:xfrm>
              <a:off x="2080807" y="1915462"/>
              <a:ext cx="14" cy="244"/>
            </a:xfrm>
            <a:custGeom>
              <a:avLst/>
              <a:gdLst/>
              <a:ahLst/>
              <a:cxnLst/>
              <a:rect l="l" t="t" r="r" b="b"/>
              <a:pathLst>
                <a:path w="1" h="18" extrusionOk="0">
                  <a:moveTo>
                    <a:pt x="0" y="0"/>
                  </a:moveTo>
                  <a:lnTo>
                    <a:pt x="0" y="18"/>
                  </a:lnTo>
                  <a:cubicBezTo>
                    <a:pt x="0" y="11"/>
                    <a:pt x="0" y="4"/>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 name="Google Shape;1837;p56"/>
            <p:cNvSpPr/>
            <p:nvPr/>
          </p:nvSpPr>
          <p:spPr>
            <a:xfrm>
              <a:off x="2080658" y="1917457"/>
              <a:ext cx="14" cy="204"/>
            </a:xfrm>
            <a:custGeom>
              <a:avLst/>
              <a:gdLst/>
              <a:ahLst/>
              <a:cxnLst/>
              <a:rect l="l" t="t" r="r" b="b"/>
              <a:pathLst>
                <a:path w="1" h="15" extrusionOk="0">
                  <a:moveTo>
                    <a:pt x="1" y="0"/>
                  </a:moveTo>
                  <a:lnTo>
                    <a:pt x="1" y="14"/>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 name="Google Shape;1838;p56"/>
            <p:cNvSpPr/>
            <p:nvPr/>
          </p:nvSpPr>
          <p:spPr>
            <a:xfrm>
              <a:off x="2050855" y="1932094"/>
              <a:ext cx="1629" cy="68"/>
            </a:xfrm>
            <a:custGeom>
              <a:avLst/>
              <a:gdLst/>
              <a:ahLst/>
              <a:cxnLst/>
              <a:rect l="l" t="t" r="r" b="b"/>
              <a:pathLst>
                <a:path w="120" h="5" extrusionOk="0">
                  <a:moveTo>
                    <a:pt x="120" y="1"/>
                  </a:moveTo>
                  <a:cubicBezTo>
                    <a:pt x="78" y="1"/>
                    <a:pt x="39" y="4"/>
                    <a:pt x="1" y="4"/>
                  </a:cubicBezTo>
                  <a:cubicBezTo>
                    <a:pt x="39" y="4"/>
                    <a:pt x="81" y="4"/>
                    <a:pt x="1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 name="Google Shape;1839;p56"/>
            <p:cNvSpPr/>
            <p:nvPr/>
          </p:nvSpPr>
          <p:spPr>
            <a:xfrm>
              <a:off x="2080943" y="1905482"/>
              <a:ext cx="14" cy="434"/>
            </a:xfrm>
            <a:custGeom>
              <a:avLst/>
              <a:gdLst/>
              <a:ahLst/>
              <a:cxnLst/>
              <a:rect l="l" t="t" r="r" b="b"/>
              <a:pathLst>
                <a:path w="1" h="32" extrusionOk="0">
                  <a:moveTo>
                    <a:pt x="1" y="0"/>
                  </a:moveTo>
                  <a:lnTo>
                    <a:pt x="1" y="32"/>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 name="Google Shape;1840;p56"/>
            <p:cNvSpPr/>
            <p:nvPr/>
          </p:nvSpPr>
          <p:spPr>
            <a:xfrm>
              <a:off x="2080943" y="1906813"/>
              <a:ext cx="14" cy="489"/>
            </a:xfrm>
            <a:custGeom>
              <a:avLst/>
              <a:gdLst/>
              <a:ahLst/>
              <a:cxnLst/>
              <a:rect l="l" t="t" r="r" b="b"/>
              <a:pathLst>
                <a:path w="1" h="36" extrusionOk="0">
                  <a:moveTo>
                    <a:pt x="1" y="0"/>
                  </a:moveTo>
                  <a:lnTo>
                    <a:pt x="1" y="35"/>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 name="Google Shape;1841;p56"/>
            <p:cNvSpPr/>
            <p:nvPr/>
          </p:nvSpPr>
          <p:spPr>
            <a:xfrm>
              <a:off x="2054996" y="1931714"/>
              <a:ext cx="244" cy="109"/>
            </a:xfrm>
            <a:custGeom>
              <a:avLst/>
              <a:gdLst/>
              <a:ahLst/>
              <a:cxnLst/>
              <a:rect l="l" t="t" r="r" b="b"/>
              <a:pathLst>
                <a:path w="18" h="8" extrusionOk="0">
                  <a:moveTo>
                    <a:pt x="18" y="1"/>
                  </a:moveTo>
                  <a:lnTo>
                    <a:pt x="0" y="8"/>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 name="Google Shape;1842;p56"/>
            <p:cNvSpPr/>
            <p:nvPr/>
          </p:nvSpPr>
          <p:spPr>
            <a:xfrm>
              <a:off x="2080943" y="1909325"/>
              <a:ext cx="14" cy="394"/>
            </a:xfrm>
            <a:custGeom>
              <a:avLst/>
              <a:gdLst/>
              <a:ahLst/>
              <a:cxnLst/>
              <a:rect l="l" t="t" r="r" b="b"/>
              <a:pathLst>
                <a:path w="1" h="29" extrusionOk="0">
                  <a:moveTo>
                    <a:pt x="1" y="1"/>
                  </a:moveTo>
                  <a:lnTo>
                    <a:pt x="1" y="29"/>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 name="Google Shape;1843;p56"/>
            <p:cNvSpPr/>
            <p:nvPr/>
          </p:nvSpPr>
          <p:spPr>
            <a:xfrm>
              <a:off x="2080943" y="1908089"/>
              <a:ext cx="14" cy="14"/>
            </a:xfrm>
            <a:custGeom>
              <a:avLst/>
              <a:gdLst/>
              <a:ahLst/>
              <a:cxnLst/>
              <a:rect l="l" t="t" r="r" b="b"/>
              <a:pathLst>
                <a:path w="1" h="1" extrusionOk="0">
                  <a:moveTo>
                    <a:pt x="1" y="1"/>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 name="Google Shape;1844;p56"/>
            <p:cNvSpPr/>
            <p:nvPr/>
          </p:nvSpPr>
          <p:spPr>
            <a:xfrm>
              <a:off x="2062124" y="1929243"/>
              <a:ext cx="5906" cy="638"/>
            </a:xfrm>
            <a:custGeom>
              <a:avLst/>
              <a:gdLst/>
              <a:ahLst/>
              <a:cxnLst/>
              <a:rect l="l" t="t" r="r" b="b"/>
              <a:pathLst>
                <a:path w="435" h="47" extrusionOk="0">
                  <a:moveTo>
                    <a:pt x="435" y="1"/>
                  </a:moveTo>
                  <a:cubicBezTo>
                    <a:pt x="291" y="25"/>
                    <a:pt x="148" y="39"/>
                    <a:pt x="1" y="46"/>
                  </a:cubicBezTo>
                  <a:cubicBezTo>
                    <a:pt x="148" y="39"/>
                    <a:pt x="291" y="25"/>
                    <a:pt x="4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 name="Google Shape;1845;p56"/>
            <p:cNvSpPr/>
            <p:nvPr/>
          </p:nvSpPr>
          <p:spPr>
            <a:xfrm>
              <a:off x="2080237" y="1919548"/>
              <a:ext cx="14" cy="54"/>
            </a:xfrm>
            <a:custGeom>
              <a:avLst/>
              <a:gdLst/>
              <a:ahLst/>
              <a:cxnLst/>
              <a:rect l="l" t="t" r="r" b="b"/>
              <a:pathLst>
                <a:path w="1" h="4" extrusionOk="0">
                  <a:moveTo>
                    <a:pt x="0" y="1"/>
                  </a:moveTo>
                  <a:lnTo>
                    <a:pt x="0" y="4"/>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 name="Google Shape;1846;p56"/>
            <p:cNvSpPr/>
            <p:nvPr/>
          </p:nvSpPr>
          <p:spPr>
            <a:xfrm>
              <a:off x="2080332" y="1919358"/>
              <a:ext cx="14" cy="54"/>
            </a:xfrm>
            <a:custGeom>
              <a:avLst/>
              <a:gdLst/>
              <a:ahLst/>
              <a:cxnLst/>
              <a:rect l="l" t="t" r="r" b="b"/>
              <a:pathLst>
                <a:path w="1" h="4" extrusionOk="0">
                  <a:moveTo>
                    <a:pt x="0" y="1"/>
                  </a:moveTo>
                  <a:lnTo>
                    <a:pt x="0" y="4"/>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 name="Google Shape;1847;p56"/>
            <p:cNvSpPr/>
            <p:nvPr/>
          </p:nvSpPr>
          <p:spPr>
            <a:xfrm>
              <a:off x="2080278" y="1919453"/>
              <a:ext cx="14" cy="54"/>
            </a:xfrm>
            <a:custGeom>
              <a:avLst/>
              <a:gdLst/>
              <a:ahLst/>
              <a:cxnLst/>
              <a:rect l="l" t="t" r="r" b="b"/>
              <a:pathLst>
                <a:path w="1" h="4" extrusionOk="0">
                  <a:moveTo>
                    <a:pt x="1" y="1"/>
                  </a:moveTo>
                  <a:lnTo>
                    <a:pt x="1" y="4"/>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 name="Google Shape;1848;p56"/>
            <p:cNvSpPr/>
            <p:nvPr/>
          </p:nvSpPr>
          <p:spPr>
            <a:xfrm>
              <a:off x="2080183" y="1919603"/>
              <a:ext cx="14" cy="54"/>
            </a:xfrm>
            <a:custGeom>
              <a:avLst/>
              <a:gdLst/>
              <a:ahLst/>
              <a:cxnLst/>
              <a:rect l="l" t="t" r="r" b="b"/>
              <a:pathLst>
                <a:path w="1" h="4" extrusionOk="0">
                  <a:moveTo>
                    <a:pt x="1" y="0"/>
                  </a:moveTo>
                  <a:lnTo>
                    <a:pt x="1" y="4"/>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 name="Google Shape;1849;p56"/>
            <p:cNvSpPr/>
            <p:nvPr/>
          </p:nvSpPr>
          <p:spPr>
            <a:xfrm>
              <a:off x="2080142" y="1919643"/>
              <a:ext cx="14" cy="14"/>
            </a:xfrm>
            <a:custGeom>
              <a:avLst/>
              <a:gdLst/>
              <a:ahLst/>
              <a:cxnLst/>
              <a:rect l="l" t="t" r="r" b="b"/>
              <a:pathLst>
                <a:path w="1" h="1" extrusionOk="0">
                  <a:moveTo>
                    <a:pt x="0" y="1"/>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 name="Google Shape;1850;p56"/>
            <p:cNvSpPr/>
            <p:nvPr/>
          </p:nvSpPr>
          <p:spPr>
            <a:xfrm>
              <a:off x="2079992" y="1919739"/>
              <a:ext cx="109" cy="54"/>
            </a:xfrm>
            <a:custGeom>
              <a:avLst/>
              <a:gdLst/>
              <a:ahLst/>
              <a:cxnLst/>
              <a:rect l="l" t="t" r="r" b="b"/>
              <a:pathLst>
                <a:path w="8" h="4" extrusionOk="0">
                  <a:moveTo>
                    <a:pt x="8" y="1"/>
                  </a:moveTo>
                  <a:lnTo>
                    <a:pt x="1" y="4"/>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 name="Google Shape;1851;p56"/>
            <p:cNvSpPr/>
            <p:nvPr/>
          </p:nvSpPr>
          <p:spPr>
            <a:xfrm>
              <a:off x="2060658" y="1947735"/>
              <a:ext cx="1914" cy="407"/>
            </a:xfrm>
            <a:custGeom>
              <a:avLst/>
              <a:gdLst/>
              <a:ahLst/>
              <a:cxnLst/>
              <a:rect l="l" t="t" r="r" b="b"/>
              <a:pathLst>
                <a:path w="141" h="30" extrusionOk="0">
                  <a:moveTo>
                    <a:pt x="140" y="1"/>
                  </a:moveTo>
                  <a:cubicBezTo>
                    <a:pt x="130" y="4"/>
                    <a:pt x="118" y="8"/>
                    <a:pt x="106" y="11"/>
                  </a:cubicBezTo>
                  <a:lnTo>
                    <a:pt x="106" y="11"/>
                  </a:lnTo>
                  <a:cubicBezTo>
                    <a:pt x="118" y="8"/>
                    <a:pt x="130" y="4"/>
                    <a:pt x="140" y="1"/>
                  </a:cubicBezTo>
                  <a:close/>
                  <a:moveTo>
                    <a:pt x="106" y="11"/>
                  </a:moveTo>
                  <a:cubicBezTo>
                    <a:pt x="77" y="20"/>
                    <a:pt x="45" y="28"/>
                    <a:pt x="21" y="28"/>
                  </a:cubicBezTo>
                  <a:cubicBezTo>
                    <a:pt x="13" y="28"/>
                    <a:pt x="6" y="27"/>
                    <a:pt x="0" y="25"/>
                  </a:cubicBezTo>
                  <a:lnTo>
                    <a:pt x="0" y="25"/>
                  </a:lnTo>
                  <a:cubicBezTo>
                    <a:pt x="7" y="28"/>
                    <a:pt x="15" y="29"/>
                    <a:pt x="24" y="29"/>
                  </a:cubicBezTo>
                  <a:cubicBezTo>
                    <a:pt x="47" y="29"/>
                    <a:pt x="78" y="20"/>
                    <a:pt x="106"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 name="Google Shape;1852;p56"/>
            <p:cNvSpPr/>
            <p:nvPr/>
          </p:nvSpPr>
          <p:spPr>
            <a:xfrm>
              <a:off x="2050855" y="1932148"/>
              <a:ext cx="14" cy="14"/>
            </a:xfrm>
            <a:custGeom>
              <a:avLst/>
              <a:gdLst/>
              <a:ahLst/>
              <a:cxnLst/>
              <a:rect l="l" t="t" r="r" b="b"/>
              <a:pathLst>
                <a:path w="1" h="1" extrusionOk="0">
                  <a:moveTo>
                    <a:pt x="1" y="0"/>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 name="Google Shape;1853;p56"/>
            <p:cNvSpPr/>
            <p:nvPr/>
          </p:nvSpPr>
          <p:spPr>
            <a:xfrm>
              <a:off x="2050719" y="1933900"/>
              <a:ext cx="14" cy="14"/>
            </a:xfrm>
            <a:custGeom>
              <a:avLst/>
              <a:gdLst/>
              <a:ahLst/>
              <a:cxnLst/>
              <a:rect l="l" t="t" r="r" b="b"/>
              <a:pathLst>
                <a:path w="1" h="1" extrusionOk="0">
                  <a:moveTo>
                    <a:pt x="0" y="1"/>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 name="Google Shape;1854;p56"/>
            <p:cNvSpPr/>
            <p:nvPr/>
          </p:nvSpPr>
          <p:spPr>
            <a:xfrm>
              <a:off x="2066401" y="1952067"/>
              <a:ext cx="299" cy="149"/>
            </a:xfrm>
            <a:custGeom>
              <a:avLst/>
              <a:gdLst/>
              <a:ahLst/>
              <a:cxnLst/>
              <a:rect l="l" t="t" r="r" b="b"/>
              <a:pathLst>
                <a:path w="22" h="11" extrusionOk="0">
                  <a:moveTo>
                    <a:pt x="22" y="11"/>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 name="Google Shape;1855;p56"/>
            <p:cNvSpPr/>
            <p:nvPr/>
          </p:nvSpPr>
          <p:spPr>
            <a:xfrm>
              <a:off x="2050760" y="1932759"/>
              <a:ext cx="14" cy="14"/>
            </a:xfrm>
            <a:custGeom>
              <a:avLst/>
              <a:gdLst/>
              <a:ahLst/>
              <a:cxnLst/>
              <a:rect l="l" t="t" r="r" b="b"/>
              <a:pathLst>
                <a:path w="1" h="1" extrusionOk="0">
                  <a:moveTo>
                    <a:pt x="1" y="1"/>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 name="Google Shape;1856;p56"/>
            <p:cNvSpPr/>
            <p:nvPr/>
          </p:nvSpPr>
          <p:spPr>
            <a:xfrm>
              <a:off x="2065981" y="1951917"/>
              <a:ext cx="299" cy="109"/>
            </a:xfrm>
            <a:custGeom>
              <a:avLst/>
              <a:gdLst/>
              <a:ahLst/>
              <a:cxnLst/>
              <a:rect l="l" t="t" r="r" b="b"/>
              <a:pathLst>
                <a:path w="22" h="8" extrusionOk="0">
                  <a:moveTo>
                    <a:pt x="21" y="8"/>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 name="Google Shape;1857;p56"/>
            <p:cNvSpPr/>
            <p:nvPr/>
          </p:nvSpPr>
          <p:spPr>
            <a:xfrm>
              <a:off x="2050719" y="1934185"/>
              <a:ext cx="14" cy="14"/>
            </a:xfrm>
            <a:custGeom>
              <a:avLst/>
              <a:gdLst/>
              <a:ahLst/>
              <a:cxnLst/>
              <a:rect l="l" t="t" r="r" b="b"/>
              <a:pathLst>
                <a:path w="1" h="1" extrusionOk="0">
                  <a:moveTo>
                    <a:pt x="0" y="1"/>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 name="Google Shape;1858;p56"/>
            <p:cNvSpPr/>
            <p:nvPr/>
          </p:nvSpPr>
          <p:spPr>
            <a:xfrm>
              <a:off x="2050719" y="1934375"/>
              <a:ext cx="14" cy="14"/>
            </a:xfrm>
            <a:custGeom>
              <a:avLst/>
              <a:gdLst/>
              <a:ahLst/>
              <a:cxnLst/>
              <a:rect l="l" t="t" r="r" b="b"/>
              <a:pathLst>
                <a:path w="1" h="1" extrusionOk="0">
                  <a:moveTo>
                    <a:pt x="0" y="1"/>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 name="Google Shape;1859;p56"/>
            <p:cNvSpPr/>
            <p:nvPr/>
          </p:nvSpPr>
          <p:spPr>
            <a:xfrm>
              <a:off x="2050719" y="1934524"/>
              <a:ext cx="14" cy="14"/>
            </a:xfrm>
            <a:custGeom>
              <a:avLst/>
              <a:gdLst/>
              <a:ahLst/>
              <a:cxnLst/>
              <a:rect l="l" t="t" r="r" b="b"/>
              <a:pathLst>
                <a:path w="1" h="1" extrusionOk="0">
                  <a:moveTo>
                    <a:pt x="0" y="0"/>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 name="Google Shape;1860;p56"/>
            <p:cNvSpPr/>
            <p:nvPr/>
          </p:nvSpPr>
          <p:spPr>
            <a:xfrm>
              <a:off x="2065166" y="1951686"/>
              <a:ext cx="353" cy="109"/>
            </a:xfrm>
            <a:custGeom>
              <a:avLst/>
              <a:gdLst/>
              <a:ahLst/>
              <a:cxnLst/>
              <a:rect l="l" t="t" r="r" b="b"/>
              <a:pathLst>
                <a:path w="26" h="8" extrusionOk="0">
                  <a:moveTo>
                    <a:pt x="25" y="7"/>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 name="Google Shape;1861;p56"/>
            <p:cNvSpPr/>
            <p:nvPr/>
          </p:nvSpPr>
          <p:spPr>
            <a:xfrm>
              <a:off x="2050719" y="1933615"/>
              <a:ext cx="14" cy="14"/>
            </a:xfrm>
            <a:custGeom>
              <a:avLst/>
              <a:gdLst/>
              <a:ahLst/>
              <a:cxnLst/>
              <a:rect l="l" t="t" r="r" b="b"/>
              <a:pathLst>
                <a:path w="1" h="1" extrusionOk="0">
                  <a:moveTo>
                    <a:pt x="0" y="1"/>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 name="Google Shape;1862;p56"/>
            <p:cNvSpPr/>
            <p:nvPr/>
          </p:nvSpPr>
          <p:spPr>
            <a:xfrm>
              <a:off x="2065600" y="1951822"/>
              <a:ext cx="299" cy="68"/>
            </a:xfrm>
            <a:custGeom>
              <a:avLst/>
              <a:gdLst/>
              <a:ahLst/>
              <a:cxnLst/>
              <a:rect l="l" t="t" r="r" b="b"/>
              <a:pathLst>
                <a:path w="22" h="5" extrusionOk="0">
                  <a:moveTo>
                    <a:pt x="21" y="4"/>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 name="Google Shape;1863;p56"/>
            <p:cNvSpPr/>
            <p:nvPr/>
          </p:nvSpPr>
          <p:spPr>
            <a:xfrm>
              <a:off x="2050719" y="1933235"/>
              <a:ext cx="14" cy="14"/>
            </a:xfrm>
            <a:custGeom>
              <a:avLst/>
              <a:gdLst/>
              <a:ahLst/>
              <a:cxnLst/>
              <a:rect l="l" t="t" r="r" b="b"/>
              <a:pathLst>
                <a:path w="1" h="1" extrusionOk="0">
                  <a:moveTo>
                    <a:pt x="0" y="1"/>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 name="Google Shape;1864;p56"/>
            <p:cNvSpPr/>
            <p:nvPr/>
          </p:nvSpPr>
          <p:spPr>
            <a:xfrm>
              <a:off x="2149346" y="1865605"/>
              <a:ext cx="72640" cy="121356"/>
            </a:xfrm>
            <a:custGeom>
              <a:avLst/>
              <a:gdLst/>
              <a:ahLst/>
              <a:cxnLst/>
              <a:rect l="l" t="t" r="r" b="b"/>
              <a:pathLst>
                <a:path w="5350" h="8938" extrusionOk="0">
                  <a:moveTo>
                    <a:pt x="1229" y="0"/>
                  </a:moveTo>
                  <a:lnTo>
                    <a:pt x="806" y="228"/>
                  </a:lnTo>
                  <a:cubicBezTo>
                    <a:pt x="816" y="382"/>
                    <a:pt x="823" y="529"/>
                    <a:pt x="827" y="648"/>
                  </a:cubicBezTo>
                  <a:lnTo>
                    <a:pt x="827" y="690"/>
                  </a:lnTo>
                  <a:lnTo>
                    <a:pt x="827" y="697"/>
                  </a:lnTo>
                  <a:lnTo>
                    <a:pt x="827" y="728"/>
                  </a:lnTo>
                  <a:lnTo>
                    <a:pt x="827" y="739"/>
                  </a:lnTo>
                  <a:lnTo>
                    <a:pt x="827" y="767"/>
                  </a:lnTo>
                  <a:lnTo>
                    <a:pt x="827" y="777"/>
                  </a:lnTo>
                  <a:lnTo>
                    <a:pt x="827" y="798"/>
                  </a:lnTo>
                  <a:lnTo>
                    <a:pt x="827" y="812"/>
                  </a:lnTo>
                  <a:lnTo>
                    <a:pt x="827" y="830"/>
                  </a:lnTo>
                  <a:lnTo>
                    <a:pt x="827" y="844"/>
                  </a:lnTo>
                  <a:lnTo>
                    <a:pt x="827" y="854"/>
                  </a:lnTo>
                  <a:lnTo>
                    <a:pt x="827" y="868"/>
                  </a:lnTo>
                  <a:lnTo>
                    <a:pt x="827" y="875"/>
                  </a:lnTo>
                  <a:lnTo>
                    <a:pt x="827" y="893"/>
                  </a:lnTo>
                  <a:cubicBezTo>
                    <a:pt x="827" y="928"/>
                    <a:pt x="869" y="984"/>
                    <a:pt x="911" y="1040"/>
                  </a:cubicBezTo>
                  <a:cubicBezTo>
                    <a:pt x="977" y="1134"/>
                    <a:pt x="1065" y="1257"/>
                    <a:pt x="1054" y="1400"/>
                  </a:cubicBezTo>
                  <a:cubicBezTo>
                    <a:pt x="1047" y="1453"/>
                    <a:pt x="1065" y="1509"/>
                    <a:pt x="1100" y="1547"/>
                  </a:cubicBezTo>
                  <a:cubicBezTo>
                    <a:pt x="1166" y="1628"/>
                    <a:pt x="1184" y="1736"/>
                    <a:pt x="1149" y="1831"/>
                  </a:cubicBezTo>
                  <a:cubicBezTo>
                    <a:pt x="1093" y="2017"/>
                    <a:pt x="1061" y="2206"/>
                    <a:pt x="1054" y="2398"/>
                  </a:cubicBezTo>
                  <a:cubicBezTo>
                    <a:pt x="1054" y="3739"/>
                    <a:pt x="998" y="3781"/>
                    <a:pt x="963" y="3809"/>
                  </a:cubicBezTo>
                  <a:cubicBezTo>
                    <a:pt x="883" y="3868"/>
                    <a:pt x="158" y="4611"/>
                    <a:pt x="116" y="4866"/>
                  </a:cubicBezTo>
                  <a:cubicBezTo>
                    <a:pt x="113" y="4884"/>
                    <a:pt x="109" y="4901"/>
                    <a:pt x="106" y="4915"/>
                  </a:cubicBezTo>
                  <a:cubicBezTo>
                    <a:pt x="95" y="4982"/>
                    <a:pt x="74" y="5045"/>
                    <a:pt x="43" y="5104"/>
                  </a:cubicBezTo>
                  <a:cubicBezTo>
                    <a:pt x="25" y="5136"/>
                    <a:pt x="15" y="5167"/>
                    <a:pt x="8" y="5202"/>
                  </a:cubicBezTo>
                  <a:cubicBezTo>
                    <a:pt x="4" y="5244"/>
                    <a:pt x="1" y="5283"/>
                    <a:pt x="4" y="5321"/>
                  </a:cubicBezTo>
                  <a:lnTo>
                    <a:pt x="4" y="5384"/>
                  </a:lnTo>
                  <a:lnTo>
                    <a:pt x="4" y="5395"/>
                  </a:lnTo>
                  <a:lnTo>
                    <a:pt x="4" y="5458"/>
                  </a:lnTo>
                  <a:cubicBezTo>
                    <a:pt x="22" y="5475"/>
                    <a:pt x="39" y="5493"/>
                    <a:pt x="53" y="5514"/>
                  </a:cubicBezTo>
                  <a:cubicBezTo>
                    <a:pt x="67" y="5531"/>
                    <a:pt x="81" y="5552"/>
                    <a:pt x="99" y="5566"/>
                  </a:cubicBezTo>
                  <a:cubicBezTo>
                    <a:pt x="127" y="5598"/>
                    <a:pt x="151" y="5636"/>
                    <a:pt x="172" y="5675"/>
                  </a:cubicBezTo>
                  <a:cubicBezTo>
                    <a:pt x="204" y="5734"/>
                    <a:pt x="221" y="5766"/>
                    <a:pt x="274" y="5773"/>
                  </a:cubicBezTo>
                  <a:lnTo>
                    <a:pt x="295" y="5773"/>
                  </a:lnTo>
                  <a:cubicBezTo>
                    <a:pt x="309" y="5776"/>
                    <a:pt x="326" y="5776"/>
                    <a:pt x="344" y="5780"/>
                  </a:cubicBezTo>
                  <a:cubicBezTo>
                    <a:pt x="403" y="5801"/>
                    <a:pt x="456" y="5839"/>
                    <a:pt x="498" y="5888"/>
                  </a:cubicBezTo>
                  <a:cubicBezTo>
                    <a:pt x="617" y="6025"/>
                    <a:pt x="711" y="6246"/>
                    <a:pt x="697" y="6365"/>
                  </a:cubicBezTo>
                  <a:cubicBezTo>
                    <a:pt x="694" y="6417"/>
                    <a:pt x="704" y="6466"/>
                    <a:pt x="722" y="6515"/>
                  </a:cubicBezTo>
                  <a:cubicBezTo>
                    <a:pt x="757" y="6624"/>
                    <a:pt x="771" y="6736"/>
                    <a:pt x="764" y="6848"/>
                  </a:cubicBezTo>
                  <a:cubicBezTo>
                    <a:pt x="750" y="7096"/>
                    <a:pt x="907" y="7432"/>
                    <a:pt x="960" y="7467"/>
                  </a:cubicBezTo>
                  <a:cubicBezTo>
                    <a:pt x="1005" y="7485"/>
                    <a:pt x="1026" y="7534"/>
                    <a:pt x="1012" y="7579"/>
                  </a:cubicBezTo>
                  <a:cubicBezTo>
                    <a:pt x="1012" y="7586"/>
                    <a:pt x="1009" y="7593"/>
                    <a:pt x="1005" y="7597"/>
                  </a:cubicBezTo>
                  <a:cubicBezTo>
                    <a:pt x="970" y="7660"/>
                    <a:pt x="862" y="7670"/>
                    <a:pt x="774" y="7670"/>
                  </a:cubicBezTo>
                  <a:cubicBezTo>
                    <a:pt x="743" y="7670"/>
                    <a:pt x="715" y="7670"/>
                    <a:pt x="694" y="7667"/>
                  </a:cubicBezTo>
                  <a:cubicBezTo>
                    <a:pt x="624" y="7661"/>
                    <a:pt x="562" y="7659"/>
                    <a:pt x="509" y="7659"/>
                  </a:cubicBezTo>
                  <a:cubicBezTo>
                    <a:pt x="395" y="7659"/>
                    <a:pt x="321" y="7670"/>
                    <a:pt x="295" y="7684"/>
                  </a:cubicBezTo>
                  <a:cubicBezTo>
                    <a:pt x="295" y="7698"/>
                    <a:pt x="291" y="7716"/>
                    <a:pt x="288" y="7730"/>
                  </a:cubicBezTo>
                  <a:cubicBezTo>
                    <a:pt x="277" y="7800"/>
                    <a:pt x="263" y="7877"/>
                    <a:pt x="403" y="8006"/>
                  </a:cubicBezTo>
                  <a:cubicBezTo>
                    <a:pt x="466" y="8066"/>
                    <a:pt x="526" y="8112"/>
                    <a:pt x="582" y="8154"/>
                  </a:cubicBezTo>
                  <a:cubicBezTo>
                    <a:pt x="715" y="8255"/>
                    <a:pt x="823" y="8339"/>
                    <a:pt x="876" y="8504"/>
                  </a:cubicBezTo>
                  <a:cubicBezTo>
                    <a:pt x="911" y="8637"/>
                    <a:pt x="963" y="8763"/>
                    <a:pt x="1030" y="8885"/>
                  </a:cubicBezTo>
                  <a:lnTo>
                    <a:pt x="1040" y="8889"/>
                  </a:lnTo>
                  <a:cubicBezTo>
                    <a:pt x="1047" y="8899"/>
                    <a:pt x="1054" y="8913"/>
                    <a:pt x="1065" y="8924"/>
                  </a:cubicBezTo>
                  <a:lnTo>
                    <a:pt x="1072" y="8927"/>
                  </a:lnTo>
                  <a:cubicBezTo>
                    <a:pt x="1079" y="8934"/>
                    <a:pt x="1089" y="8938"/>
                    <a:pt x="1100" y="8938"/>
                  </a:cubicBezTo>
                  <a:lnTo>
                    <a:pt x="1124" y="8938"/>
                  </a:lnTo>
                  <a:cubicBezTo>
                    <a:pt x="1194" y="8917"/>
                    <a:pt x="1250" y="8875"/>
                    <a:pt x="1285" y="8812"/>
                  </a:cubicBezTo>
                  <a:cubicBezTo>
                    <a:pt x="1326" y="8755"/>
                    <a:pt x="1370" y="8737"/>
                    <a:pt x="1413" y="8737"/>
                  </a:cubicBezTo>
                  <a:cubicBezTo>
                    <a:pt x="1470" y="8737"/>
                    <a:pt x="1523" y="8771"/>
                    <a:pt x="1555" y="8791"/>
                  </a:cubicBezTo>
                  <a:cubicBezTo>
                    <a:pt x="1594" y="8816"/>
                    <a:pt x="1612" y="8825"/>
                    <a:pt x="1623" y="8825"/>
                  </a:cubicBezTo>
                  <a:cubicBezTo>
                    <a:pt x="1632" y="8825"/>
                    <a:pt x="1636" y="8819"/>
                    <a:pt x="1642" y="8812"/>
                  </a:cubicBezTo>
                  <a:cubicBezTo>
                    <a:pt x="1734" y="8693"/>
                    <a:pt x="1940" y="8665"/>
                    <a:pt x="2105" y="8644"/>
                  </a:cubicBezTo>
                  <a:cubicBezTo>
                    <a:pt x="2161" y="8640"/>
                    <a:pt x="2213" y="8630"/>
                    <a:pt x="2266" y="8616"/>
                  </a:cubicBezTo>
                  <a:lnTo>
                    <a:pt x="2350" y="8574"/>
                  </a:lnTo>
                  <a:cubicBezTo>
                    <a:pt x="2469" y="8518"/>
                    <a:pt x="2668" y="8423"/>
                    <a:pt x="2738" y="8364"/>
                  </a:cubicBezTo>
                  <a:cubicBezTo>
                    <a:pt x="2738" y="8364"/>
                    <a:pt x="2738" y="8360"/>
                    <a:pt x="2742" y="8360"/>
                  </a:cubicBezTo>
                  <a:cubicBezTo>
                    <a:pt x="2735" y="8343"/>
                    <a:pt x="2731" y="8322"/>
                    <a:pt x="2721" y="8308"/>
                  </a:cubicBezTo>
                  <a:cubicBezTo>
                    <a:pt x="2700" y="8252"/>
                    <a:pt x="2647" y="8136"/>
                    <a:pt x="2780" y="8066"/>
                  </a:cubicBezTo>
                  <a:cubicBezTo>
                    <a:pt x="2834" y="8036"/>
                    <a:pt x="2909" y="8030"/>
                    <a:pt x="2994" y="8030"/>
                  </a:cubicBezTo>
                  <a:cubicBezTo>
                    <a:pt x="3020" y="8030"/>
                    <a:pt x="3047" y="8030"/>
                    <a:pt x="3074" y="8031"/>
                  </a:cubicBezTo>
                  <a:cubicBezTo>
                    <a:pt x="3100" y="8032"/>
                    <a:pt x="3127" y="8032"/>
                    <a:pt x="3153" y="8032"/>
                  </a:cubicBezTo>
                  <a:cubicBezTo>
                    <a:pt x="3305" y="8032"/>
                    <a:pt x="3459" y="8017"/>
                    <a:pt x="3536" y="7919"/>
                  </a:cubicBezTo>
                  <a:cubicBezTo>
                    <a:pt x="3680" y="7747"/>
                    <a:pt x="3834" y="7586"/>
                    <a:pt x="3999" y="7436"/>
                  </a:cubicBezTo>
                  <a:cubicBezTo>
                    <a:pt x="4030" y="7408"/>
                    <a:pt x="4058" y="7383"/>
                    <a:pt x="4076" y="7366"/>
                  </a:cubicBezTo>
                  <a:cubicBezTo>
                    <a:pt x="4093" y="7348"/>
                    <a:pt x="4100" y="7324"/>
                    <a:pt x="4100" y="7299"/>
                  </a:cubicBezTo>
                  <a:cubicBezTo>
                    <a:pt x="4100" y="7226"/>
                    <a:pt x="4132" y="7156"/>
                    <a:pt x="4188" y="7107"/>
                  </a:cubicBezTo>
                  <a:cubicBezTo>
                    <a:pt x="4261" y="7030"/>
                    <a:pt x="4426" y="6911"/>
                    <a:pt x="4573" y="6893"/>
                  </a:cubicBezTo>
                  <a:lnTo>
                    <a:pt x="4646" y="6893"/>
                  </a:lnTo>
                  <a:cubicBezTo>
                    <a:pt x="4653" y="6893"/>
                    <a:pt x="4660" y="6897"/>
                    <a:pt x="4667" y="6900"/>
                  </a:cubicBezTo>
                  <a:lnTo>
                    <a:pt x="4681" y="6904"/>
                  </a:lnTo>
                  <a:cubicBezTo>
                    <a:pt x="4688" y="6904"/>
                    <a:pt x="4692" y="6907"/>
                    <a:pt x="4699" y="6911"/>
                  </a:cubicBezTo>
                  <a:cubicBezTo>
                    <a:pt x="4706" y="6911"/>
                    <a:pt x="4706" y="6911"/>
                    <a:pt x="4713" y="6914"/>
                  </a:cubicBezTo>
                  <a:lnTo>
                    <a:pt x="4751" y="6771"/>
                  </a:lnTo>
                  <a:cubicBezTo>
                    <a:pt x="4664" y="6715"/>
                    <a:pt x="4496" y="6585"/>
                    <a:pt x="4496" y="6403"/>
                  </a:cubicBezTo>
                  <a:cubicBezTo>
                    <a:pt x="4496" y="6351"/>
                    <a:pt x="4499" y="6305"/>
                    <a:pt x="4503" y="6256"/>
                  </a:cubicBezTo>
                  <a:cubicBezTo>
                    <a:pt x="4506" y="6186"/>
                    <a:pt x="4513" y="6095"/>
                    <a:pt x="4492" y="6071"/>
                  </a:cubicBezTo>
                  <a:cubicBezTo>
                    <a:pt x="4482" y="6064"/>
                    <a:pt x="4471" y="6064"/>
                    <a:pt x="4457" y="6064"/>
                  </a:cubicBezTo>
                  <a:cubicBezTo>
                    <a:pt x="4452" y="6064"/>
                    <a:pt x="4447" y="6064"/>
                    <a:pt x="4441" y="6064"/>
                  </a:cubicBezTo>
                  <a:cubicBezTo>
                    <a:pt x="4363" y="6064"/>
                    <a:pt x="4290" y="6017"/>
                    <a:pt x="4258" y="5944"/>
                  </a:cubicBezTo>
                  <a:cubicBezTo>
                    <a:pt x="4219" y="5853"/>
                    <a:pt x="4254" y="5738"/>
                    <a:pt x="4345" y="5647"/>
                  </a:cubicBezTo>
                  <a:cubicBezTo>
                    <a:pt x="4373" y="5619"/>
                    <a:pt x="4352" y="5559"/>
                    <a:pt x="4314" y="5479"/>
                  </a:cubicBezTo>
                  <a:cubicBezTo>
                    <a:pt x="4286" y="5409"/>
                    <a:pt x="4251" y="5339"/>
                    <a:pt x="4289" y="5279"/>
                  </a:cubicBezTo>
                  <a:cubicBezTo>
                    <a:pt x="4322" y="5244"/>
                    <a:pt x="4366" y="5223"/>
                    <a:pt x="4414" y="5223"/>
                  </a:cubicBezTo>
                  <a:cubicBezTo>
                    <a:pt x="4418" y="5223"/>
                    <a:pt x="4422" y="5223"/>
                    <a:pt x="4426" y="5223"/>
                  </a:cubicBezTo>
                  <a:cubicBezTo>
                    <a:pt x="4478" y="5223"/>
                    <a:pt x="4492" y="5206"/>
                    <a:pt x="4506" y="5069"/>
                  </a:cubicBezTo>
                  <a:cubicBezTo>
                    <a:pt x="4513" y="4975"/>
                    <a:pt x="4524" y="4845"/>
                    <a:pt x="4646" y="4821"/>
                  </a:cubicBezTo>
                  <a:cubicBezTo>
                    <a:pt x="4758" y="4796"/>
                    <a:pt x="4797" y="4723"/>
                    <a:pt x="4797" y="4548"/>
                  </a:cubicBezTo>
                  <a:cubicBezTo>
                    <a:pt x="4797" y="4345"/>
                    <a:pt x="5126" y="4240"/>
                    <a:pt x="5283" y="4191"/>
                  </a:cubicBezTo>
                  <a:lnTo>
                    <a:pt x="5308" y="4184"/>
                  </a:lnTo>
                  <a:cubicBezTo>
                    <a:pt x="5336" y="4135"/>
                    <a:pt x="5350" y="3903"/>
                    <a:pt x="5336" y="3672"/>
                  </a:cubicBezTo>
                  <a:lnTo>
                    <a:pt x="5336" y="2209"/>
                  </a:lnTo>
                  <a:lnTo>
                    <a:pt x="1229"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 name="Google Shape;1865;p56"/>
            <p:cNvSpPr/>
            <p:nvPr/>
          </p:nvSpPr>
          <p:spPr>
            <a:xfrm>
              <a:off x="2163888" y="1986811"/>
              <a:ext cx="394" cy="149"/>
            </a:xfrm>
            <a:custGeom>
              <a:avLst/>
              <a:gdLst/>
              <a:ahLst/>
              <a:cxnLst/>
              <a:rect l="l" t="t" r="r" b="b"/>
              <a:pathLst>
                <a:path w="29" h="11" extrusionOk="0">
                  <a:moveTo>
                    <a:pt x="29" y="11"/>
                  </a:moveTo>
                  <a:cubicBezTo>
                    <a:pt x="18" y="11"/>
                    <a:pt x="8" y="7"/>
                    <a:pt x="1" y="0"/>
                  </a:cubicBezTo>
                  <a:lnTo>
                    <a:pt x="1" y="0"/>
                  </a:lnTo>
                  <a:cubicBezTo>
                    <a:pt x="8" y="7"/>
                    <a:pt x="18" y="11"/>
                    <a:pt x="29"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 name="Google Shape;1866;p56"/>
            <p:cNvSpPr/>
            <p:nvPr/>
          </p:nvSpPr>
          <p:spPr>
            <a:xfrm>
              <a:off x="2163467" y="1986282"/>
              <a:ext cx="339" cy="489"/>
            </a:xfrm>
            <a:custGeom>
              <a:avLst/>
              <a:gdLst/>
              <a:ahLst/>
              <a:cxnLst/>
              <a:rect l="l" t="t" r="r" b="b"/>
              <a:pathLst>
                <a:path w="25" h="36" extrusionOk="0">
                  <a:moveTo>
                    <a:pt x="0" y="1"/>
                  </a:moveTo>
                  <a:cubicBezTo>
                    <a:pt x="4" y="9"/>
                    <a:pt x="8" y="16"/>
                    <a:pt x="13" y="22"/>
                  </a:cubicBezTo>
                  <a:lnTo>
                    <a:pt x="13" y="22"/>
                  </a:lnTo>
                  <a:cubicBezTo>
                    <a:pt x="12" y="21"/>
                    <a:pt x="11" y="20"/>
                    <a:pt x="11" y="18"/>
                  </a:cubicBezTo>
                  <a:lnTo>
                    <a:pt x="0" y="1"/>
                  </a:lnTo>
                  <a:close/>
                  <a:moveTo>
                    <a:pt x="13" y="22"/>
                  </a:moveTo>
                  <a:lnTo>
                    <a:pt x="13" y="22"/>
                  </a:lnTo>
                  <a:cubicBezTo>
                    <a:pt x="17" y="28"/>
                    <a:pt x="22" y="33"/>
                    <a:pt x="25" y="36"/>
                  </a:cubicBezTo>
                  <a:cubicBezTo>
                    <a:pt x="20" y="31"/>
                    <a:pt x="17" y="27"/>
                    <a:pt x="13" y="2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 name="Google Shape;1867;p56"/>
            <p:cNvSpPr/>
            <p:nvPr/>
          </p:nvSpPr>
          <p:spPr>
            <a:xfrm>
              <a:off x="2212943" y="1959331"/>
              <a:ext cx="258" cy="109"/>
            </a:xfrm>
            <a:custGeom>
              <a:avLst/>
              <a:gdLst/>
              <a:ahLst/>
              <a:cxnLst/>
              <a:rect l="l" t="t" r="r" b="b"/>
              <a:pathLst>
                <a:path w="19" h="8" extrusionOk="0">
                  <a:moveTo>
                    <a:pt x="1" y="1"/>
                  </a:moveTo>
                  <a:cubicBezTo>
                    <a:pt x="4" y="4"/>
                    <a:pt x="11" y="4"/>
                    <a:pt x="18" y="8"/>
                  </a:cubicBezTo>
                  <a:cubicBezTo>
                    <a:pt x="11" y="4"/>
                    <a:pt x="4"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 name="Google Shape;1868;p56"/>
            <p:cNvSpPr/>
            <p:nvPr/>
          </p:nvSpPr>
          <p:spPr>
            <a:xfrm>
              <a:off x="2212468" y="1959235"/>
              <a:ext cx="299" cy="68"/>
            </a:xfrm>
            <a:custGeom>
              <a:avLst/>
              <a:gdLst/>
              <a:ahLst/>
              <a:cxnLst/>
              <a:rect l="l" t="t" r="r" b="b"/>
              <a:pathLst>
                <a:path w="22" h="5" extrusionOk="0">
                  <a:moveTo>
                    <a:pt x="1" y="1"/>
                  </a:moveTo>
                  <a:cubicBezTo>
                    <a:pt x="8" y="1"/>
                    <a:pt x="15" y="4"/>
                    <a:pt x="22" y="4"/>
                  </a:cubicBezTo>
                  <a:cubicBezTo>
                    <a:pt x="15" y="1"/>
                    <a:pt x="8"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 name="Google Shape;1869;p56"/>
            <p:cNvSpPr/>
            <p:nvPr/>
          </p:nvSpPr>
          <p:spPr>
            <a:xfrm>
              <a:off x="2206195" y="1959235"/>
              <a:ext cx="5295" cy="2865"/>
            </a:xfrm>
            <a:custGeom>
              <a:avLst/>
              <a:gdLst/>
              <a:ahLst/>
              <a:cxnLst/>
              <a:rect l="l" t="t" r="r" b="b"/>
              <a:pathLst>
                <a:path w="390" h="211" extrusionOk="0">
                  <a:moveTo>
                    <a:pt x="1" y="211"/>
                  </a:moveTo>
                  <a:cubicBezTo>
                    <a:pt x="78" y="137"/>
                    <a:pt x="242" y="18"/>
                    <a:pt x="389" y="1"/>
                  </a:cubicBezTo>
                  <a:cubicBezTo>
                    <a:pt x="242" y="18"/>
                    <a:pt x="78" y="137"/>
                    <a:pt x="1" y="2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 name="Google Shape;1870;p56"/>
            <p:cNvSpPr/>
            <p:nvPr/>
          </p:nvSpPr>
          <p:spPr>
            <a:xfrm>
              <a:off x="2211993" y="1959195"/>
              <a:ext cx="353" cy="14"/>
            </a:xfrm>
            <a:custGeom>
              <a:avLst/>
              <a:gdLst/>
              <a:ahLst/>
              <a:cxnLst/>
              <a:rect l="l" t="t" r="r" b="b"/>
              <a:pathLst>
                <a:path w="26" h="1" extrusionOk="0">
                  <a:moveTo>
                    <a:pt x="1" y="0"/>
                  </a:moveTo>
                  <a:cubicBezTo>
                    <a:pt x="8" y="0"/>
                    <a:pt x="15" y="0"/>
                    <a:pt x="25" y="0"/>
                  </a:cubicBezTo>
                  <a:cubicBezTo>
                    <a:pt x="15" y="0"/>
                    <a:pt x="8"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 name="Google Shape;1871;p56"/>
            <p:cNvSpPr/>
            <p:nvPr/>
          </p:nvSpPr>
          <p:spPr>
            <a:xfrm>
              <a:off x="2211477" y="1959195"/>
              <a:ext cx="434" cy="54"/>
            </a:xfrm>
            <a:custGeom>
              <a:avLst/>
              <a:gdLst/>
              <a:ahLst/>
              <a:cxnLst/>
              <a:rect l="l" t="t" r="r" b="b"/>
              <a:pathLst>
                <a:path w="32" h="4" extrusionOk="0">
                  <a:moveTo>
                    <a:pt x="0" y="4"/>
                  </a:moveTo>
                  <a:cubicBezTo>
                    <a:pt x="11" y="0"/>
                    <a:pt x="21" y="0"/>
                    <a:pt x="32" y="4"/>
                  </a:cubicBezTo>
                  <a:cubicBezTo>
                    <a:pt x="21" y="0"/>
                    <a:pt x="11" y="0"/>
                    <a:pt x="0" y="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 name="Google Shape;1872;p56"/>
            <p:cNvSpPr/>
            <p:nvPr/>
          </p:nvSpPr>
          <p:spPr>
            <a:xfrm>
              <a:off x="2154153" y="1944164"/>
              <a:ext cx="14" cy="14"/>
            </a:xfrm>
            <a:custGeom>
              <a:avLst/>
              <a:gdLst/>
              <a:ahLst/>
              <a:cxnLst/>
              <a:rect l="l" t="t" r="r" b="b"/>
              <a:pathLst>
                <a:path w="1" h="1" extrusionOk="0">
                  <a:moveTo>
                    <a:pt x="0" y="1"/>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 name="Google Shape;1873;p56"/>
            <p:cNvSpPr/>
            <p:nvPr/>
          </p:nvSpPr>
          <p:spPr>
            <a:xfrm>
              <a:off x="2149536" y="1939752"/>
              <a:ext cx="1303" cy="1480"/>
            </a:xfrm>
            <a:custGeom>
              <a:avLst/>
              <a:gdLst/>
              <a:ahLst/>
              <a:cxnLst/>
              <a:rect l="l" t="t" r="r" b="b"/>
              <a:pathLst>
                <a:path w="96" h="109" extrusionOk="0">
                  <a:moveTo>
                    <a:pt x="1" y="0"/>
                  </a:moveTo>
                  <a:lnTo>
                    <a:pt x="1" y="4"/>
                  </a:lnTo>
                  <a:cubicBezTo>
                    <a:pt x="18" y="21"/>
                    <a:pt x="36" y="39"/>
                    <a:pt x="50" y="60"/>
                  </a:cubicBezTo>
                  <a:cubicBezTo>
                    <a:pt x="64" y="77"/>
                    <a:pt x="78" y="95"/>
                    <a:pt x="95" y="109"/>
                  </a:cubicBezTo>
                  <a:cubicBezTo>
                    <a:pt x="78" y="95"/>
                    <a:pt x="64" y="74"/>
                    <a:pt x="50" y="56"/>
                  </a:cubicBezTo>
                  <a:cubicBezTo>
                    <a:pt x="36" y="35"/>
                    <a:pt x="18" y="18"/>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 name="Google Shape;1874;p56"/>
            <p:cNvSpPr/>
            <p:nvPr/>
          </p:nvSpPr>
          <p:spPr>
            <a:xfrm>
              <a:off x="2150826" y="1941218"/>
              <a:ext cx="2675" cy="2824"/>
            </a:xfrm>
            <a:custGeom>
              <a:avLst/>
              <a:gdLst/>
              <a:ahLst/>
              <a:cxnLst/>
              <a:rect l="l" t="t" r="r" b="b"/>
              <a:pathLst>
                <a:path w="197" h="208" extrusionOk="0">
                  <a:moveTo>
                    <a:pt x="0" y="1"/>
                  </a:moveTo>
                  <a:cubicBezTo>
                    <a:pt x="28" y="36"/>
                    <a:pt x="53" y="71"/>
                    <a:pt x="74" y="109"/>
                  </a:cubicBezTo>
                  <a:cubicBezTo>
                    <a:pt x="53" y="71"/>
                    <a:pt x="28" y="32"/>
                    <a:pt x="0" y="1"/>
                  </a:cubicBezTo>
                  <a:close/>
                  <a:moveTo>
                    <a:pt x="74" y="109"/>
                  </a:moveTo>
                  <a:cubicBezTo>
                    <a:pt x="76" y="114"/>
                    <a:pt x="78" y="118"/>
                    <a:pt x="80" y="121"/>
                  </a:cubicBezTo>
                  <a:lnTo>
                    <a:pt x="80" y="121"/>
                  </a:lnTo>
                  <a:cubicBezTo>
                    <a:pt x="78" y="118"/>
                    <a:pt x="76" y="114"/>
                    <a:pt x="74" y="109"/>
                  </a:cubicBezTo>
                  <a:close/>
                  <a:moveTo>
                    <a:pt x="80" y="121"/>
                  </a:moveTo>
                  <a:lnTo>
                    <a:pt x="80" y="121"/>
                  </a:lnTo>
                  <a:cubicBezTo>
                    <a:pt x="105" y="167"/>
                    <a:pt x="122" y="194"/>
                    <a:pt x="158" y="204"/>
                  </a:cubicBezTo>
                  <a:lnTo>
                    <a:pt x="186" y="207"/>
                  </a:lnTo>
                  <a:lnTo>
                    <a:pt x="196" y="207"/>
                  </a:lnTo>
                  <a:lnTo>
                    <a:pt x="175" y="204"/>
                  </a:lnTo>
                  <a:cubicBezTo>
                    <a:pt x="130" y="201"/>
                    <a:pt x="108" y="173"/>
                    <a:pt x="80" y="12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 name="Google Shape;1875;p56"/>
            <p:cNvSpPr/>
            <p:nvPr/>
          </p:nvSpPr>
          <p:spPr>
            <a:xfrm>
              <a:off x="2158905" y="1969785"/>
              <a:ext cx="1100" cy="68"/>
            </a:xfrm>
            <a:custGeom>
              <a:avLst/>
              <a:gdLst/>
              <a:ahLst/>
              <a:cxnLst/>
              <a:rect l="l" t="t" r="r" b="b"/>
              <a:pathLst>
                <a:path w="81" h="5" extrusionOk="0">
                  <a:moveTo>
                    <a:pt x="0" y="1"/>
                  </a:moveTo>
                  <a:cubicBezTo>
                    <a:pt x="21" y="4"/>
                    <a:pt x="49" y="4"/>
                    <a:pt x="81" y="4"/>
                  </a:cubicBezTo>
                  <a:cubicBezTo>
                    <a:pt x="49" y="4"/>
                    <a:pt x="21"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 name="Google Shape;1876;p56"/>
            <p:cNvSpPr/>
            <p:nvPr/>
          </p:nvSpPr>
          <p:spPr>
            <a:xfrm>
              <a:off x="2161376" y="1981150"/>
              <a:ext cx="2105" cy="5146"/>
            </a:xfrm>
            <a:custGeom>
              <a:avLst/>
              <a:gdLst/>
              <a:ahLst/>
              <a:cxnLst/>
              <a:rect l="l" t="t" r="r" b="b"/>
              <a:pathLst>
                <a:path w="155" h="379" extrusionOk="0">
                  <a:moveTo>
                    <a:pt x="0" y="1"/>
                  </a:moveTo>
                  <a:cubicBezTo>
                    <a:pt x="15" y="54"/>
                    <a:pt x="32" y="108"/>
                    <a:pt x="53" y="161"/>
                  </a:cubicBezTo>
                  <a:lnTo>
                    <a:pt x="53" y="161"/>
                  </a:lnTo>
                  <a:cubicBezTo>
                    <a:pt x="33" y="108"/>
                    <a:pt x="16" y="54"/>
                    <a:pt x="0" y="1"/>
                  </a:cubicBezTo>
                  <a:close/>
                  <a:moveTo>
                    <a:pt x="53" y="161"/>
                  </a:moveTo>
                  <a:lnTo>
                    <a:pt x="53" y="161"/>
                  </a:lnTo>
                  <a:cubicBezTo>
                    <a:pt x="78" y="229"/>
                    <a:pt x="107" y="296"/>
                    <a:pt x="140" y="361"/>
                  </a:cubicBezTo>
                  <a:lnTo>
                    <a:pt x="154" y="379"/>
                  </a:lnTo>
                  <a:cubicBezTo>
                    <a:pt x="115" y="309"/>
                    <a:pt x="81" y="236"/>
                    <a:pt x="53" y="16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 name="Google Shape;1877;p56"/>
            <p:cNvSpPr/>
            <p:nvPr/>
          </p:nvSpPr>
          <p:spPr>
            <a:xfrm>
              <a:off x="2163277" y="1985997"/>
              <a:ext cx="339" cy="543"/>
            </a:xfrm>
            <a:custGeom>
              <a:avLst/>
              <a:gdLst/>
              <a:ahLst/>
              <a:cxnLst/>
              <a:rect l="l" t="t" r="r" b="b"/>
              <a:pathLst>
                <a:path w="25" h="40" extrusionOk="0">
                  <a:moveTo>
                    <a:pt x="0" y="1"/>
                  </a:moveTo>
                  <a:cubicBezTo>
                    <a:pt x="5" y="10"/>
                    <a:pt x="12" y="18"/>
                    <a:pt x="17" y="27"/>
                  </a:cubicBezTo>
                  <a:lnTo>
                    <a:pt x="17" y="27"/>
                  </a:lnTo>
                  <a:lnTo>
                    <a:pt x="14" y="22"/>
                  </a:lnTo>
                  <a:lnTo>
                    <a:pt x="0" y="1"/>
                  </a:lnTo>
                  <a:close/>
                  <a:moveTo>
                    <a:pt x="17" y="27"/>
                  </a:moveTo>
                  <a:lnTo>
                    <a:pt x="25" y="39"/>
                  </a:lnTo>
                  <a:cubicBezTo>
                    <a:pt x="23" y="35"/>
                    <a:pt x="20" y="31"/>
                    <a:pt x="17" y="2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 name="Google Shape;1878;p56"/>
            <p:cNvSpPr/>
            <p:nvPr/>
          </p:nvSpPr>
          <p:spPr>
            <a:xfrm>
              <a:off x="2152917" y="1943974"/>
              <a:ext cx="584" cy="109"/>
            </a:xfrm>
            <a:custGeom>
              <a:avLst/>
              <a:gdLst/>
              <a:ahLst/>
              <a:cxnLst/>
              <a:rect l="l" t="t" r="r" b="b"/>
              <a:pathLst>
                <a:path w="43" h="8" extrusionOk="0">
                  <a:moveTo>
                    <a:pt x="0" y="1"/>
                  </a:moveTo>
                  <a:lnTo>
                    <a:pt x="0" y="1"/>
                  </a:lnTo>
                  <a:cubicBezTo>
                    <a:pt x="8" y="3"/>
                    <a:pt x="16" y="5"/>
                    <a:pt x="24" y="6"/>
                  </a:cubicBezTo>
                  <a:lnTo>
                    <a:pt x="24" y="6"/>
                  </a:lnTo>
                  <a:lnTo>
                    <a:pt x="0" y="1"/>
                  </a:lnTo>
                  <a:close/>
                  <a:moveTo>
                    <a:pt x="24" y="6"/>
                  </a:moveTo>
                  <a:lnTo>
                    <a:pt x="32" y="8"/>
                  </a:lnTo>
                  <a:lnTo>
                    <a:pt x="42" y="8"/>
                  </a:lnTo>
                  <a:cubicBezTo>
                    <a:pt x="36" y="8"/>
                    <a:pt x="30" y="7"/>
                    <a:pt x="24"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 name="Google Shape;1879;p56"/>
            <p:cNvSpPr/>
            <p:nvPr/>
          </p:nvSpPr>
          <p:spPr>
            <a:xfrm>
              <a:off x="2160711" y="1877105"/>
              <a:ext cx="14" cy="149"/>
            </a:xfrm>
            <a:custGeom>
              <a:avLst/>
              <a:gdLst/>
              <a:ahLst/>
              <a:cxnLst/>
              <a:rect l="l" t="t" r="r" b="b"/>
              <a:pathLst>
                <a:path w="1" h="11" extrusionOk="0">
                  <a:moveTo>
                    <a:pt x="0" y="0"/>
                  </a:moveTo>
                  <a:lnTo>
                    <a:pt x="0" y="11"/>
                  </a:lnTo>
                  <a:cubicBezTo>
                    <a:pt x="0" y="7"/>
                    <a:pt x="0" y="4"/>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 name="Google Shape;1880;p56"/>
            <p:cNvSpPr/>
            <p:nvPr/>
          </p:nvSpPr>
          <p:spPr>
            <a:xfrm>
              <a:off x="2160656" y="1875680"/>
              <a:ext cx="14" cy="394"/>
            </a:xfrm>
            <a:custGeom>
              <a:avLst/>
              <a:gdLst/>
              <a:ahLst/>
              <a:cxnLst/>
              <a:rect l="l" t="t" r="r" b="b"/>
              <a:pathLst>
                <a:path w="1" h="29" extrusionOk="0">
                  <a:moveTo>
                    <a:pt x="1" y="0"/>
                  </a:moveTo>
                  <a:lnTo>
                    <a:pt x="1" y="28"/>
                  </a:lnTo>
                  <a:cubicBezTo>
                    <a:pt x="1" y="18"/>
                    <a:pt x="1" y="7"/>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 name="Google Shape;1881;p56"/>
            <p:cNvSpPr/>
            <p:nvPr/>
          </p:nvSpPr>
          <p:spPr>
            <a:xfrm>
              <a:off x="2160751" y="1877431"/>
              <a:ext cx="14" cy="14"/>
            </a:xfrm>
            <a:custGeom>
              <a:avLst/>
              <a:gdLst/>
              <a:ahLst/>
              <a:cxnLst/>
              <a:rect l="l" t="t" r="r" b="b"/>
              <a:pathLst>
                <a:path w="1" h="1" extrusionOk="0">
                  <a:moveTo>
                    <a:pt x="1" y="1"/>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 name="Google Shape;1882;p56"/>
            <p:cNvSpPr/>
            <p:nvPr/>
          </p:nvSpPr>
          <p:spPr>
            <a:xfrm>
              <a:off x="2160656" y="1875055"/>
              <a:ext cx="14" cy="489"/>
            </a:xfrm>
            <a:custGeom>
              <a:avLst/>
              <a:gdLst/>
              <a:ahLst/>
              <a:cxnLst/>
              <a:rect l="l" t="t" r="r" b="b"/>
              <a:pathLst>
                <a:path w="1" h="36" extrusionOk="0">
                  <a:moveTo>
                    <a:pt x="1" y="1"/>
                  </a:moveTo>
                  <a:lnTo>
                    <a:pt x="1" y="36"/>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 name="Google Shape;1883;p56"/>
            <p:cNvSpPr/>
            <p:nvPr/>
          </p:nvSpPr>
          <p:spPr>
            <a:xfrm>
              <a:off x="2160711" y="1876671"/>
              <a:ext cx="14" cy="258"/>
            </a:xfrm>
            <a:custGeom>
              <a:avLst/>
              <a:gdLst/>
              <a:ahLst/>
              <a:cxnLst/>
              <a:rect l="l" t="t" r="r" b="b"/>
              <a:pathLst>
                <a:path w="1" h="19" extrusionOk="0">
                  <a:moveTo>
                    <a:pt x="0" y="1"/>
                  </a:moveTo>
                  <a:lnTo>
                    <a:pt x="0" y="18"/>
                  </a:lnTo>
                  <a:cubicBezTo>
                    <a:pt x="0" y="11"/>
                    <a:pt x="0" y="8"/>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 name="Google Shape;1884;p56"/>
            <p:cNvSpPr/>
            <p:nvPr/>
          </p:nvSpPr>
          <p:spPr>
            <a:xfrm>
              <a:off x="2149536" y="1937946"/>
              <a:ext cx="14" cy="815"/>
            </a:xfrm>
            <a:custGeom>
              <a:avLst/>
              <a:gdLst/>
              <a:ahLst/>
              <a:cxnLst/>
              <a:rect l="l" t="t" r="r" b="b"/>
              <a:pathLst>
                <a:path w="1" h="60" extrusionOk="0">
                  <a:moveTo>
                    <a:pt x="1" y="0"/>
                  </a:moveTo>
                  <a:lnTo>
                    <a:pt x="1" y="60"/>
                  </a:lnTo>
                  <a:cubicBezTo>
                    <a:pt x="1" y="39"/>
                    <a:pt x="1" y="18"/>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 name="Google Shape;1885;p56"/>
            <p:cNvSpPr/>
            <p:nvPr/>
          </p:nvSpPr>
          <p:spPr>
            <a:xfrm>
              <a:off x="2149536" y="1938896"/>
              <a:ext cx="14" cy="869"/>
            </a:xfrm>
            <a:custGeom>
              <a:avLst/>
              <a:gdLst/>
              <a:ahLst/>
              <a:cxnLst/>
              <a:rect l="l" t="t" r="r" b="b"/>
              <a:pathLst>
                <a:path w="1" h="64" extrusionOk="0">
                  <a:moveTo>
                    <a:pt x="1" y="63"/>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 name="Google Shape;1886;p56"/>
            <p:cNvSpPr/>
            <p:nvPr/>
          </p:nvSpPr>
          <p:spPr>
            <a:xfrm>
              <a:off x="2160616" y="1874444"/>
              <a:ext cx="14" cy="584"/>
            </a:xfrm>
            <a:custGeom>
              <a:avLst/>
              <a:gdLst/>
              <a:ahLst/>
              <a:cxnLst/>
              <a:rect l="l" t="t" r="r" b="b"/>
              <a:pathLst>
                <a:path w="1" h="43" extrusionOk="0">
                  <a:moveTo>
                    <a:pt x="0" y="0"/>
                  </a:moveTo>
                  <a:lnTo>
                    <a:pt x="0" y="42"/>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 name="Google Shape;1887;p56"/>
            <p:cNvSpPr/>
            <p:nvPr/>
          </p:nvSpPr>
          <p:spPr>
            <a:xfrm>
              <a:off x="2160711" y="1876195"/>
              <a:ext cx="14" cy="299"/>
            </a:xfrm>
            <a:custGeom>
              <a:avLst/>
              <a:gdLst/>
              <a:ahLst/>
              <a:cxnLst/>
              <a:rect l="l" t="t" r="r" b="b"/>
              <a:pathLst>
                <a:path w="1" h="22" extrusionOk="0">
                  <a:moveTo>
                    <a:pt x="0" y="1"/>
                  </a:moveTo>
                  <a:lnTo>
                    <a:pt x="0" y="22"/>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 name="Google Shape;1888;p56"/>
            <p:cNvSpPr/>
            <p:nvPr/>
          </p:nvSpPr>
          <p:spPr>
            <a:xfrm>
              <a:off x="2160331" y="1868741"/>
              <a:ext cx="299" cy="5716"/>
            </a:xfrm>
            <a:custGeom>
              <a:avLst/>
              <a:gdLst/>
              <a:ahLst/>
              <a:cxnLst/>
              <a:rect l="l" t="t" r="r" b="b"/>
              <a:pathLst>
                <a:path w="22" h="421" extrusionOk="0">
                  <a:moveTo>
                    <a:pt x="0" y="1"/>
                  </a:moveTo>
                  <a:cubicBezTo>
                    <a:pt x="7" y="154"/>
                    <a:pt x="14" y="301"/>
                    <a:pt x="21" y="420"/>
                  </a:cubicBezTo>
                  <a:cubicBezTo>
                    <a:pt x="18" y="301"/>
                    <a:pt x="7" y="154"/>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 name="Google Shape;1889;p56"/>
            <p:cNvSpPr/>
            <p:nvPr/>
          </p:nvSpPr>
          <p:spPr>
            <a:xfrm>
              <a:off x="2149631" y="1932379"/>
              <a:ext cx="1344" cy="3910"/>
            </a:xfrm>
            <a:custGeom>
              <a:avLst/>
              <a:gdLst/>
              <a:ahLst/>
              <a:cxnLst/>
              <a:rect l="l" t="t" r="r" b="b"/>
              <a:pathLst>
                <a:path w="99" h="288" extrusionOk="0">
                  <a:moveTo>
                    <a:pt x="1" y="288"/>
                  </a:moveTo>
                  <a:cubicBezTo>
                    <a:pt x="4" y="253"/>
                    <a:pt x="15" y="221"/>
                    <a:pt x="32" y="190"/>
                  </a:cubicBezTo>
                  <a:cubicBezTo>
                    <a:pt x="64" y="130"/>
                    <a:pt x="85" y="67"/>
                    <a:pt x="99" y="1"/>
                  </a:cubicBezTo>
                  <a:cubicBezTo>
                    <a:pt x="85" y="67"/>
                    <a:pt x="64" y="130"/>
                    <a:pt x="32" y="190"/>
                  </a:cubicBezTo>
                  <a:cubicBezTo>
                    <a:pt x="15" y="221"/>
                    <a:pt x="4" y="253"/>
                    <a:pt x="1" y="28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 name="Google Shape;1890;p56"/>
            <p:cNvSpPr/>
            <p:nvPr/>
          </p:nvSpPr>
          <p:spPr>
            <a:xfrm>
              <a:off x="2149536" y="1939752"/>
              <a:ext cx="14" cy="14"/>
            </a:xfrm>
            <a:custGeom>
              <a:avLst/>
              <a:gdLst/>
              <a:ahLst/>
              <a:cxnLst/>
              <a:rect l="l" t="t" r="r" b="b"/>
              <a:pathLst>
                <a:path w="1" h="1" extrusionOk="0">
                  <a:moveTo>
                    <a:pt x="1" y="0"/>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 name="Google Shape;1891;p56"/>
            <p:cNvSpPr/>
            <p:nvPr/>
          </p:nvSpPr>
          <p:spPr>
            <a:xfrm>
              <a:off x="2229209" y="1797813"/>
              <a:ext cx="78193" cy="78641"/>
            </a:xfrm>
            <a:custGeom>
              <a:avLst/>
              <a:gdLst/>
              <a:ahLst/>
              <a:cxnLst/>
              <a:rect l="l" t="t" r="r" b="b"/>
              <a:pathLst>
                <a:path w="5759" h="5792" extrusionOk="0">
                  <a:moveTo>
                    <a:pt x="179" y="1"/>
                  </a:moveTo>
                  <a:lnTo>
                    <a:pt x="172" y="18"/>
                  </a:lnTo>
                  <a:lnTo>
                    <a:pt x="161" y="50"/>
                  </a:lnTo>
                  <a:cubicBezTo>
                    <a:pt x="112" y="169"/>
                    <a:pt x="109" y="295"/>
                    <a:pt x="140" y="417"/>
                  </a:cubicBezTo>
                  <a:cubicBezTo>
                    <a:pt x="165" y="515"/>
                    <a:pt x="186" y="620"/>
                    <a:pt x="81" y="747"/>
                  </a:cubicBezTo>
                  <a:cubicBezTo>
                    <a:pt x="0" y="845"/>
                    <a:pt x="14" y="946"/>
                    <a:pt x="53" y="1139"/>
                  </a:cubicBezTo>
                  <a:cubicBezTo>
                    <a:pt x="77" y="1261"/>
                    <a:pt x="91" y="1387"/>
                    <a:pt x="95" y="1513"/>
                  </a:cubicBezTo>
                  <a:lnTo>
                    <a:pt x="95" y="5662"/>
                  </a:lnTo>
                  <a:lnTo>
                    <a:pt x="3347" y="5662"/>
                  </a:lnTo>
                  <a:lnTo>
                    <a:pt x="3522" y="5543"/>
                  </a:lnTo>
                  <a:cubicBezTo>
                    <a:pt x="3551" y="5524"/>
                    <a:pt x="3581" y="5516"/>
                    <a:pt x="3612" y="5516"/>
                  </a:cubicBezTo>
                  <a:cubicBezTo>
                    <a:pt x="3707" y="5516"/>
                    <a:pt x="3801" y="5590"/>
                    <a:pt x="3844" y="5630"/>
                  </a:cubicBezTo>
                  <a:lnTo>
                    <a:pt x="4562" y="5630"/>
                  </a:lnTo>
                  <a:lnTo>
                    <a:pt x="4579" y="5655"/>
                  </a:lnTo>
                  <a:cubicBezTo>
                    <a:pt x="4579" y="5655"/>
                    <a:pt x="4695" y="5791"/>
                    <a:pt x="4821" y="5791"/>
                  </a:cubicBezTo>
                  <a:cubicBezTo>
                    <a:pt x="4842" y="5791"/>
                    <a:pt x="4849" y="5788"/>
                    <a:pt x="4877" y="5725"/>
                  </a:cubicBezTo>
                  <a:cubicBezTo>
                    <a:pt x="4901" y="5662"/>
                    <a:pt x="4943" y="5564"/>
                    <a:pt x="5080" y="5539"/>
                  </a:cubicBezTo>
                  <a:cubicBezTo>
                    <a:pt x="5101" y="5536"/>
                    <a:pt x="5122" y="5532"/>
                    <a:pt x="5143" y="5532"/>
                  </a:cubicBezTo>
                  <a:cubicBezTo>
                    <a:pt x="5230" y="5532"/>
                    <a:pt x="5265" y="5473"/>
                    <a:pt x="5307" y="5347"/>
                  </a:cubicBezTo>
                  <a:cubicBezTo>
                    <a:pt x="5342" y="5259"/>
                    <a:pt x="5381" y="5144"/>
                    <a:pt x="5500" y="5144"/>
                  </a:cubicBezTo>
                  <a:lnTo>
                    <a:pt x="5556" y="5144"/>
                  </a:lnTo>
                  <a:cubicBezTo>
                    <a:pt x="5563" y="5144"/>
                    <a:pt x="5569" y="5144"/>
                    <a:pt x="5575" y="5144"/>
                  </a:cubicBezTo>
                  <a:cubicBezTo>
                    <a:pt x="5617" y="5144"/>
                    <a:pt x="5627" y="5127"/>
                    <a:pt x="5713" y="5011"/>
                  </a:cubicBezTo>
                  <a:lnTo>
                    <a:pt x="5738" y="4976"/>
                  </a:lnTo>
                  <a:cubicBezTo>
                    <a:pt x="5731" y="4902"/>
                    <a:pt x="5731" y="4832"/>
                    <a:pt x="5741" y="4762"/>
                  </a:cubicBezTo>
                  <a:cubicBezTo>
                    <a:pt x="5759" y="4646"/>
                    <a:pt x="5731" y="4608"/>
                    <a:pt x="5668" y="4524"/>
                  </a:cubicBezTo>
                  <a:cubicBezTo>
                    <a:pt x="5591" y="4422"/>
                    <a:pt x="5531" y="4310"/>
                    <a:pt x="5493" y="4184"/>
                  </a:cubicBezTo>
                  <a:cubicBezTo>
                    <a:pt x="5440" y="4009"/>
                    <a:pt x="5300" y="3785"/>
                    <a:pt x="5174" y="3589"/>
                  </a:cubicBezTo>
                  <a:cubicBezTo>
                    <a:pt x="5038" y="3369"/>
                    <a:pt x="4919" y="3176"/>
                    <a:pt x="4908" y="3054"/>
                  </a:cubicBezTo>
                  <a:cubicBezTo>
                    <a:pt x="4905" y="2977"/>
                    <a:pt x="4852" y="2907"/>
                    <a:pt x="4796" y="2833"/>
                  </a:cubicBezTo>
                  <a:cubicBezTo>
                    <a:pt x="4726" y="2739"/>
                    <a:pt x="4646" y="2633"/>
                    <a:pt x="4649" y="2490"/>
                  </a:cubicBezTo>
                  <a:cubicBezTo>
                    <a:pt x="4656" y="2367"/>
                    <a:pt x="4614" y="2322"/>
                    <a:pt x="4513" y="2203"/>
                  </a:cubicBezTo>
                  <a:cubicBezTo>
                    <a:pt x="4432" y="2112"/>
                    <a:pt x="4359" y="2021"/>
                    <a:pt x="4292" y="1923"/>
                  </a:cubicBezTo>
                  <a:cubicBezTo>
                    <a:pt x="4061" y="1597"/>
                    <a:pt x="3966" y="1034"/>
                    <a:pt x="4015" y="887"/>
                  </a:cubicBezTo>
                  <a:cubicBezTo>
                    <a:pt x="4022" y="855"/>
                    <a:pt x="4043" y="831"/>
                    <a:pt x="4075" y="820"/>
                  </a:cubicBezTo>
                  <a:cubicBezTo>
                    <a:pt x="4084" y="817"/>
                    <a:pt x="4093" y="816"/>
                    <a:pt x="4102" y="816"/>
                  </a:cubicBezTo>
                  <a:cubicBezTo>
                    <a:pt x="4191" y="816"/>
                    <a:pt x="4266" y="964"/>
                    <a:pt x="4453" y="1412"/>
                  </a:cubicBezTo>
                  <a:cubicBezTo>
                    <a:pt x="4481" y="1471"/>
                    <a:pt x="4502" y="1524"/>
                    <a:pt x="4520" y="1559"/>
                  </a:cubicBezTo>
                  <a:cubicBezTo>
                    <a:pt x="4670" y="1895"/>
                    <a:pt x="4898" y="2241"/>
                    <a:pt x="5010" y="2241"/>
                  </a:cubicBezTo>
                  <a:cubicBezTo>
                    <a:pt x="5052" y="2241"/>
                    <a:pt x="5118" y="2077"/>
                    <a:pt x="5192" y="1751"/>
                  </a:cubicBezTo>
                  <a:cubicBezTo>
                    <a:pt x="5237" y="1559"/>
                    <a:pt x="5255" y="1496"/>
                    <a:pt x="5300" y="1471"/>
                  </a:cubicBezTo>
                  <a:lnTo>
                    <a:pt x="5314" y="1387"/>
                  </a:lnTo>
                  <a:lnTo>
                    <a:pt x="5314" y="1384"/>
                  </a:lnTo>
                  <a:lnTo>
                    <a:pt x="5349" y="1279"/>
                  </a:lnTo>
                  <a:lnTo>
                    <a:pt x="5367" y="1230"/>
                  </a:lnTo>
                  <a:lnTo>
                    <a:pt x="5384" y="1188"/>
                  </a:lnTo>
                  <a:lnTo>
                    <a:pt x="5045" y="354"/>
                  </a:lnTo>
                  <a:cubicBezTo>
                    <a:pt x="5018" y="381"/>
                    <a:pt x="4986" y="390"/>
                    <a:pt x="4948" y="390"/>
                  </a:cubicBezTo>
                  <a:cubicBezTo>
                    <a:pt x="4905" y="390"/>
                    <a:pt x="4854" y="378"/>
                    <a:pt x="4796" y="365"/>
                  </a:cubicBezTo>
                  <a:cubicBezTo>
                    <a:pt x="4722" y="346"/>
                    <a:pt x="4636" y="327"/>
                    <a:pt x="4550" y="327"/>
                  </a:cubicBezTo>
                  <a:cubicBezTo>
                    <a:pt x="4510" y="327"/>
                    <a:pt x="4471" y="331"/>
                    <a:pt x="4432" y="340"/>
                  </a:cubicBezTo>
                  <a:cubicBezTo>
                    <a:pt x="4370" y="357"/>
                    <a:pt x="4310" y="364"/>
                    <a:pt x="4253" y="364"/>
                  </a:cubicBezTo>
                  <a:cubicBezTo>
                    <a:pt x="4049" y="364"/>
                    <a:pt x="3873" y="275"/>
                    <a:pt x="3700" y="190"/>
                  </a:cubicBezTo>
                  <a:cubicBezTo>
                    <a:pt x="3648" y="164"/>
                    <a:pt x="3567" y="152"/>
                    <a:pt x="3471" y="152"/>
                  </a:cubicBezTo>
                  <a:cubicBezTo>
                    <a:pt x="3160" y="152"/>
                    <a:pt x="2702" y="269"/>
                    <a:pt x="2643" y="354"/>
                  </a:cubicBezTo>
                  <a:cubicBezTo>
                    <a:pt x="2571" y="462"/>
                    <a:pt x="2440" y="505"/>
                    <a:pt x="2296" y="505"/>
                  </a:cubicBezTo>
                  <a:cubicBezTo>
                    <a:pt x="2182" y="505"/>
                    <a:pt x="2060" y="478"/>
                    <a:pt x="1950" y="435"/>
                  </a:cubicBezTo>
                  <a:lnTo>
                    <a:pt x="1873" y="403"/>
                  </a:lnTo>
                  <a:cubicBezTo>
                    <a:pt x="1642" y="309"/>
                    <a:pt x="1355" y="190"/>
                    <a:pt x="966" y="155"/>
                  </a:cubicBezTo>
                  <a:cubicBezTo>
                    <a:pt x="494" y="113"/>
                    <a:pt x="280" y="53"/>
                    <a:pt x="1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 name="Google Shape;1892;p56"/>
            <p:cNvSpPr/>
            <p:nvPr/>
          </p:nvSpPr>
          <p:spPr>
            <a:xfrm>
              <a:off x="2231531" y="1797813"/>
              <a:ext cx="109" cy="258"/>
            </a:xfrm>
            <a:custGeom>
              <a:avLst/>
              <a:gdLst/>
              <a:ahLst/>
              <a:cxnLst/>
              <a:rect l="l" t="t" r="r" b="b"/>
              <a:pathLst>
                <a:path w="8" h="19" extrusionOk="0">
                  <a:moveTo>
                    <a:pt x="8" y="1"/>
                  </a:moveTo>
                  <a:lnTo>
                    <a:pt x="1" y="18"/>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 name="Google Shape;1893;p56"/>
            <p:cNvSpPr/>
            <p:nvPr/>
          </p:nvSpPr>
          <p:spPr>
            <a:xfrm>
              <a:off x="2115742" y="2027164"/>
              <a:ext cx="39035" cy="44263"/>
            </a:xfrm>
            <a:custGeom>
              <a:avLst/>
              <a:gdLst/>
              <a:ahLst/>
              <a:cxnLst/>
              <a:rect l="l" t="t" r="r" b="b"/>
              <a:pathLst>
                <a:path w="2875" h="3260" extrusionOk="0">
                  <a:moveTo>
                    <a:pt x="1446" y="0"/>
                  </a:moveTo>
                  <a:lnTo>
                    <a:pt x="1404" y="11"/>
                  </a:lnTo>
                  <a:lnTo>
                    <a:pt x="1404" y="25"/>
                  </a:lnTo>
                  <a:lnTo>
                    <a:pt x="1404" y="56"/>
                  </a:lnTo>
                  <a:lnTo>
                    <a:pt x="1404" y="95"/>
                  </a:lnTo>
                  <a:lnTo>
                    <a:pt x="1404" y="123"/>
                  </a:lnTo>
                  <a:lnTo>
                    <a:pt x="1404" y="161"/>
                  </a:lnTo>
                  <a:lnTo>
                    <a:pt x="1404" y="189"/>
                  </a:lnTo>
                  <a:lnTo>
                    <a:pt x="1404" y="228"/>
                  </a:lnTo>
                  <a:lnTo>
                    <a:pt x="1404" y="252"/>
                  </a:lnTo>
                  <a:lnTo>
                    <a:pt x="1404" y="287"/>
                  </a:lnTo>
                  <a:lnTo>
                    <a:pt x="1404" y="312"/>
                  </a:lnTo>
                  <a:lnTo>
                    <a:pt x="1404" y="347"/>
                  </a:lnTo>
                  <a:lnTo>
                    <a:pt x="1404" y="368"/>
                  </a:lnTo>
                  <a:lnTo>
                    <a:pt x="1404" y="403"/>
                  </a:lnTo>
                  <a:lnTo>
                    <a:pt x="1404" y="424"/>
                  </a:lnTo>
                  <a:lnTo>
                    <a:pt x="1404" y="452"/>
                  </a:lnTo>
                  <a:lnTo>
                    <a:pt x="1404" y="470"/>
                  </a:lnTo>
                  <a:lnTo>
                    <a:pt x="1404" y="498"/>
                  </a:lnTo>
                  <a:lnTo>
                    <a:pt x="1404" y="515"/>
                  </a:lnTo>
                  <a:lnTo>
                    <a:pt x="1404" y="540"/>
                  </a:lnTo>
                  <a:lnTo>
                    <a:pt x="1404" y="554"/>
                  </a:lnTo>
                  <a:lnTo>
                    <a:pt x="1404" y="578"/>
                  </a:lnTo>
                  <a:lnTo>
                    <a:pt x="1404" y="589"/>
                  </a:lnTo>
                  <a:lnTo>
                    <a:pt x="1404" y="610"/>
                  </a:lnTo>
                  <a:lnTo>
                    <a:pt x="1404" y="620"/>
                  </a:lnTo>
                  <a:lnTo>
                    <a:pt x="1404" y="638"/>
                  </a:lnTo>
                  <a:lnTo>
                    <a:pt x="1404" y="645"/>
                  </a:lnTo>
                  <a:lnTo>
                    <a:pt x="1404" y="655"/>
                  </a:lnTo>
                  <a:lnTo>
                    <a:pt x="1404" y="662"/>
                  </a:lnTo>
                  <a:lnTo>
                    <a:pt x="1404" y="669"/>
                  </a:lnTo>
                  <a:lnTo>
                    <a:pt x="1404" y="673"/>
                  </a:lnTo>
                  <a:lnTo>
                    <a:pt x="1404" y="680"/>
                  </a:lnTo>
                  <a:lnTo>
                    <a:pt x="1397" y="732"/>
                  </a:lnTo>
                  <a:lnTo>
                    <a:pt x="1345" y="736"/>
                  </a:lnTo>
                  <a:cubicBezTo>
                    <a:pt x="1320" y="736"/>
                    <a:pt x="732" y="771"/>
                    <a:pt x="596" y="771"/>
                  </a:cubicBezTo>
                  <a:lnTo>
                    <a:pt x="561" y="771"/>
                  </a:lnTo>
                  <a:cubicBezTo>
                    <a:pt x="543" y="771"/>
                    <a:pt x="512" y="774"/>
                    <a:pt x="470" y="781"/>
                  </a:cubicBezTo>
                  <a:lnTo>
                    <a:pt x="445" y="785"/>
                  </a:lnTo>
                  <a:lnTo>
                    <a:pt x="424" y="788"/>
                  </a:lnTo>
                  <a:lnTo>
                    <a:pt x="421" y="788"/>
                  </a:lnTo>
                  <a:lnTo>
                    <a:pt x="400" y="792"/>
                  </a:lnTo>
                  <a:lnTo>
                    <a:pt x="389" y="792"/>
                  </a:lnTo>
                  <a:cubicBezTo>
                    <a:pt x="365" y="823"/>
                    <a:pt x="340" y="851"/>
                    <a:pt x="316" y="879"/>
                  </a:cubicBezTo>
                  <a:cubicBezTo>
                    <a:pt x="337" y="900"/>
                    <a:pt x="361" y="921"/>
                    <a:pt x="386" y="939"/>
                  </a:cubicBezTo>
                  <a:cubicBezTo>
                    <a:pt x="445" y="988"/>
                    <a:pt x="505" y="1033"/>
                    <a:pt x="529" y="1096"/>
                  </a:cubicBezTo>
                  <a:cubicBezTo>
                    <a:pt x="540" y="1124"/>
                    <a:pt x="540" y="1152"/>
                    <a:pt x="526" y="1180"/>
                  </a:cubicBezTo>
                  <a:cubicBezTo>
                    <a:pt x="498" y="1233"/>
                    <a:pt x="435" y="1254"/>
                    <a:pt x="365" y="1271"/>
                  </a:cubicBezTo>
                  <a:cubicBezTo>
                    <a:pt x="309" y="1289"/>
                    <a:pt x="232" y="1313"/>
                    <a:pt x="235" y="1345"/>
                  </a:cubicBezTo>
                  <a:cubicBezTo>
                    <a:pt x="242" y="1481"/>
                    <a:pt x="162" y="1614"/>
                    <a:pt x="0" y="1737"/>
                  </a:cubicBezTo>
                  <a:cubicBezTo>
                    <a:pt x="11" y="1782"/>
                    <a:pt x="92" y="1880"/>
                    <a:pt x="137" y="1936"/>
                  </a:cubicBezTo>
                  <a:cubicBezTo>
                    <a:pt x="225" y="2041"/>
                    <a:pt x="277" y="2111"/>
                    <a:pt x="281" y="2174"/>
                  </a:cubicBezTo>
                  <a:cubicBezTo>
                    <a:pt x="288" y="2255"/>
                    <a:pt x="361" y="2342"/>
                    <a:pt x="659" y="2633"/>
                  </a:cubicBezTo>
                  <a:cubicBezTo>
                    <a:pt x="753" y="2721"/>
                    <a:pt x="834" y="2826"/>
                    <a:pt x="890" y="2945"/>
                  </a:cubicBezTo>
                  <a:cubicBezTo>
                    <a:pt x="949" y="3067"/>
                    <a:pt x="1037" y="3172"/>
                    <a:pt x="1142" y="3260"/>
                  </a:cubicBezTo>
                  <a:lnTo>
                    <a:pt x="1156" y="3246"/>
                  </a:lnTo>
                  <a:lnTo>
                    <a:pt x="1166" y="3235"/>
                  </a:lnTo>
                  <a:cubicBezTo>
                    <a:pt x="1177" y="3225"/>
                    <a:pt x="1184" y="3218"/>
                    <a:pt x="1194" y="3211"/>
                  </a:cubicBezTo>
                  <a:lnTo>
                    <a:pt x="1201" y="3204"/>
                  </a:lnTo>
                  <a:cubicBezTo>
                    <a:pt x="1212" y="3197"/>
                    <a:pt x="1222" y="3186"/>
                    <a:pt x="1236" y="3179"/>
                  </a:cubicBezTo>
                  <a:lnTo>
                    <a:pt x="1247" y="3176"/>
                  </a:lnTo>
                  <a:cubicBezTo>
                    <a:pt x="1254" y="3169"/>
                    <a:pt x="1264" y="3165"/>
                    <a:pt x="1275" y="3162"/>
                  </a:cubicBezTo>
                  <a:lnTo>
                    <a:pt x="1289" y="3155"/>
                  </a:lnTo>
                  <a:lnTo>
                    <a:pt x="1313" y="3144"/>
                  </a:lnTo>
                  <a:lnTo>
                    <a:pt x="1327" y="3141"/>
                  </a:lnTo>
                  <a:cubicBezTo>
                    <a:pt x="1338" y="3141"/>
                    <a:pt x="1348" y="3137"/>
                    <a:pt x="1359" y="3137"/>
                  </a:cubicBezTo>
                  <a:lnTo>
                    <a:pt x="1373" y="3137"/>
                  </a:lnTo>
                  <a:cubicBezTo>
                    <a:pt x="1387" y="3134"/>
                    <a:pt x="1401" y="3134"/>
                    <a:pt x="1415" y="3134"/>
                  </a:cubicBezTo>
                  <a:cubicBezTo>
                    <a:pt x="1502" y="3134"/>
                    <a:pt x="1516" y="3113"/>
                    <a:pt x="1520" y="3113"/>
                  </a:cubicBezTo>
                  <a:cubicBezTo>
                    <a:pt x="1537" y="3081"/>
                    <a:pt x="1492" y="2966"/>
                    <a:pt x="1457" y="2871"/>
                  </a:cubicBezTo>
                  <a:cubicBezTo>
                    <a:pt x="1443" y="2843"/>
                    <a:pt x="1432" y="2812"/>
                    <a:pt x="1422" y="2784"/>
                  </a:cubicBezTo>
                  <a:cubicBezTo>
                    <a:pt x="1383" y="2686"/>
                    <a:pt x="1387" y="2609"/>
                    <a:pt x="1425" y="2549"/>
                  </a:cubicBezTo>
                  <a:cubicBezTo>
                    <a:pt x="1484" y="2470"/>
                    <a:pt x="1602" y="2457"/>
                    <a:pt x="1711" y="2457"/>
                  </a:cubicBezTo>
                  <a:cubicBezTo>
                    <a:pt x="1732" y="2457"/>
                    <a:pt x="1752" y="2457"/>
                    <a:pt x="1772" y="2458"/>
                  </a:cubicBezTo>
                  <a:lnTo>
                    <a:pt x="1821" y="2458"/>
                  </a:lnTo>
                  <a:cubicBezTo>
                    <a:pt x="1852" y="2458"/>
                    <a:pt x="1863" y="2434"/>
                    <a:pt x="1891" y="2342"/>
                  </a:cubicBezTo>
                  <a:cubicBezTo>
                    <a:pt x="1912" y="2265"/>
                    <a:pt x="1943" y="2153"/>
                    <a:pt x="2059" y="2153"/>
                  </a:cubicBezTo>
                  <a:cubicBezTo>
                    <a:pt x="2164" y="2153"/>
                    <a:pt x="2217" y="2265"/>
                    <a:pt x="2266" y="2363"/>
                  </a:cubicBezTo>
                  <a:cubicBezTo>
                    <a:pt x="2283" y="2405"/>
                    <a:pt x="2325" y="2490"/>
                    <a:pt x="2346" y="2493"/>
                  </a:cubicBezTo>
                  <a:cubicBezTo>
                    <a:pt x="2365" y="2489"/>
                    <a:pt x="2385" y="2488"/>
                    <a:pt x="2404" y="2488"/>
                  </a:cubicBezTo>
                  <a:cubicBezTo>
                    <a:pt x="2460" y="2488"/>
                    <a:pt x="2518" y="2502"/>
                    <a:pt x="2570" y="2528"/>
                  </a:cubicBezTo>
                  <a:cubicBezTo>
                    <a:pt x="2614" y="2550"/>
                    <a:pt x="2661" y="2563"/>
                    <a:pt x="2711" y="2563"/>
                  </a:cubicBezTo>
                  <a:cubicBezTo>
                    <a:pt x="2726" y="2563"/>
                    <a:pt x="2741" y="2562"/>
                    <a:pt x="2756" y="2560"/>
                  </a:cubicBezTo>
                  <a:cubicBezTo>
                    <a:pt x="2871" y="2539"/>
                    <a:pt x="2871" y="2188"/>
                    <a:pt x="2871" y="1982"/>
                  </a:cubicBezTo>
                  <a:lnTo>
                    <a:pt x="2871" y="1866"/>
                  </a:lnTo>
                  <a:cubicBezTo>
                    <a:pt x="2875" y="1646"/>
                    <a:pt x="2871" y="1527"/>
                    <a:pt x="2766" y="1464"/>
                  </a:cubicBezTo>
                  <a:cubicBezTo>
                    <a:pt x="2647" y="1394"/>
                    <a:pt x="2525" y="1250"/>
                    <a:pt x="2532" y="1107"/>
                  </a:cubicBezTo>
                  <a:cubicBezTo>
                    <a:pt x="2535" y="1019"/>
                    <a:pt x="2588" y="942"/>
                    <a:pt x="2668" y="911"/>
                  </a:cubicBezTo>
                  <a:cubicBezTo>
                    <a:pt x="2749" y="869"/>
                    <a:pt x="2801" y="809"/>
                    <a:pt x="2808" y="743"/>
                  </a:cubicBezTo>
                  <a:cubicBezTo>
                    <a:pt x="2812" y="680"/>
                    <a:pt x="2780" y="617"/>
                    <a:pt x="2724" y="582"/>
                  </a:cubicBezTo>
                  <a:cubicBezTo>
                    <a:pt x="2702" y="563"/>
                    <a:pt x="2672" y="556"/>
                    <a:pt x="2637" y="556"/>
                  </a:cubicBezTo>
                  <a:cubicBezTo>
                    <a:pt x="2571" y="556"/>
                    <a:pt x="2489" y="581"/>
                    <a:pt x="2423" y="599"/>
                  </a:cubicBezTo>
                  <a:cubicBezTo>
                    <a:pt x="2363" y="618"/>
                    <a:pt x="2312" y="634"/>
                    <a:pt x="2269" y="634"/>
                  </a:cubicBezTo>
                  <a:cubicBezTo>
                    <a:pt x="2242" y="634"/>
                    <a:pt x="2219" y="628"/>
                    <a:pt x="2199" y="613"/>
                  </a:cubicBezTo>
                  <a:cubicBezTo>
                    <a:pt x="2171" y="592"/>
                    <a:pt x="2157" y="561"/>
                    <a:pt x="2161" y="529"/>
                  </a:cubicBezTo>
                  <a:lnTo>
                    <a:pt x="2161" y="512"/>
                  </a:lnTo>
                  <a:lnTo>
                    <a:pt x="2161" y="505"/>
                  </a:lnTo>
                  <a:lnTo>
                    <a:pt x="2161" y="491"/>
                  </a:lnTo>
                  <a:lnTo>
                    <a:pt x="2161" y="484"/>
                  </a:lnTo>
                  <a:lnTo>
                    <a:pt x="2161" y="470"/>
                  </a:lnTo>
                  <a:lnTo>
                    <a:pt x="2161" y="459"/>
                  </a:lnTo>
                  <a:lnTo>
                    <a:pt x="2161" y="442"/>
                  </a:lnTo>
                  <a:lnTo>
                    <a:pt x="2161" y="431"/>
                  </a:lnTo>
                  <a:lnTo>
                    <a:pt x="2161" y="410"/>
                  </a:lnTo>
                  <a:lnTo>
                    <a:pt x="2161" y="400"/>
                  </a:lnTo>
                  <a:lnTo>
                    <a:pt x="2161" y="375"/>
                  </a:lnTo>
                  <a:lnTo>
                    <a:pt x="2161" y="365"/>
                  </a:lnTo>
                  <a:lnTo>
                    <a:pt x="2161" y="340"/>
                  </a:lnTo>
                  <a:lnTo>
                    <a:pt x="2161" y="333"/>
                  </a:lnTo>
                  <a:cubicBezTo>
                    <a:pt x="2168" y="280"/>
                    <a:pt x="2171" y="228"/>
                    <a:pt x="2178" y="172"/>
                  </a:cubicBezTo>
                  <a:lnTo>
                    <a:pt x="2178" y="165"/>
                  </a:lnTo>
                  <a:lnTo>
                    <a:pt x="2185" y="130"/>
                  </a:lnTo>
                  <a:lnTo>
                    <a:pt x="2185" y="123"/>
                  </a:lnTo>
                  <a:lnTo>
                    <a:pt x="2189" y="88"/>
                  </a:lnTo>
                  <a:lnTo>
                    <a:pt x="2189" y="77"/>
                  </a:lnTo>
                  <a:lnTo>
                    <a:pt x="2192" y="46"/>
                  </a:lnTo>
                  <a:lnTo>
                    <a:pt x="2192" y="35"/>
                  </a:lnTo>
                  <a:lnTo>
                    <a:pt x="2192" y="28"/>
                  </a:lnTo>
                  <a:cubicBezTo>
                    <a:pt x="1856" y="21"/>
                    <a:pt x="1534" y="4"/>
                    <a:pt x="14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 name="Google Shape;1894;p56"/>
            <p:cNvSpPr/>
            <p:nvPr/>
          </p:nvSpPr>
          <p:spPr>
            <a:xfrm>
              <a:off x="2135375" y="2027164"/>
              <a:ext cx="9952" cy="434"/>
            </a:xfrm>
            <a:custGeom>
              <a:avLst/>
              <a:gdLst/>
              <a:ahLst/>
              <a:cxnLst/>
              <a:rect l="l" t="t" r="r" b="b"/>
              <a:pathLst>
                <a:path w="733" h="32" extrusionOk="0">
                  <a:moveTo>
                    <a:pt x="0" y="0"/>
                  </a:moveTo>
                  <a:cubicBezTo>
                    <a:pt x="63" y="4"/>
                    <a:pt x="399" y="21"/>
                    <a:pt x="732" y="32"/>
                  </a:cubicBezTo>
                  <a:cubicBezTo>
                    <a:pt x="410" y="21"/>
                    <a:pt x="88" y="4"/>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 name="Google Shape;1895;p56"/>
            <p:cNvSpPr/>
            <p:nvPr/>
          </p:nvSpPr>
          <p:spPr>
            <a:xfrm>
              <a:off x="2119218" y="2027924"/>
              <a:ext cx="13605" cy="8147"/>
            </a:xfrm>
            <a:custGeom>
              <a:avLst/>
              <a:gdLst/>
              <a:ahLst/>
              <a:cxnLst/>
              <a:rect l="l" t="t" r="r" b="b"/>
              <a:pathLst>
                <a:path w="1002" h="600" extrusionOk="0">
                  <a:moveTo>
                    <a:pt x="1001" y="0"/>
                  </a:moveTo>
                  <a:lnTo>
                    <a:pt x="945" y="18"/>
                  </a:lnTo>
                  <a:lnTo>
                    <a:pt x="945" y="18"/>
                  </a:lnTo>
                  <a:lnTo>
                    <a:pt x="956" y="11"/>
                  </a:lnTo>
                  <a:lnTo>
                    <a:pt x="287" y="11"/>
                  </a:lnTo>
                  <a:cubicBezTo>
                    <a:pt x="305" y="70"/>
                    <a:pt x="301" y="133"/>
                    <a:pt x="284" y="189"/>
                  </a:cubicBezTo>
                  <a:cubicBezTo>
                    <a:pt x="252" y="280"/>
                    <a:pt x="175" y="351"/>
                    <a:pt x="84" y="379"/>
                  </a:cubicBezTo>
                  <a:cubicBezTo>
                    <a:pt x="18" y="403"/>
                    <a:pt x="0" y="438"/>
                    <a:pt x="4" y="452"/>
                  </a:cubicBezTo>
                  <a:cubicBezTo>
                    <a:pt x="4" y="466"/>
                    <a:pt x="21" y="470"/>
                    <a:pt x="42" y="470"/>
                  </a:cubicBezTo>
                  <a:cubicBezTo>
                    <a:pt x="88" y="470"/>
                    <a:pt x="130" y="494"/>
                    <a:pt x="151" y="533"/>
                  </a:cubicBezTo>
                  <a:cubicBezTo>
                    <a:pt x="161" y="554"/>
                    <a:pt x="165" y="575"/>
                    <a:pt x="161" y="599"/>
                  </a:cubicBezTo>
                  <a:lnTo>
                    <a:pt x="168" y="599"/>
                  </a:lnTo>
                  <a:lnTo>
                    <a:pt x="196" y="592"/>
                  </a:lnTo>
                  <a:lnTo>
                    <a:pt x="200" y="592"/>
                  </a:lnTo>
                  <a:lnTo>
                    <a:pt x="224" y="589"/>
                  </a:lnTo>
                  <a:lnTo>
                    <a:pt x="312" y="589"/>
                  </a:lnTo>
                  <a:cubicBezTo>
                    <a:pt x="417" y="589"/>
                    <a:pt x="844" y="564"/>
                    <a:pt x="994" y="557"/>
                  </a:cubicBezTo>
                  <a:lnTo>
                    <a:pt x="998" y="536"/>
                  </a:lnTo>
                  <a:lnTo>
                    <a:pt x="1001" y="515"/>
                  </a:lnTo>
                  <a:lnTo>
                    <a:pt x="1001" y="512"/>
                  </a:lnTo>
                  <a:lnTo>
                    <a:pt x="1001" y="487"/>
                  </a:lnTo>
                  <a:lnTo>
                    <a:pt x="1001" y="480"/>
                  </a:lnTo>
                  <a:lnTo>
                    <a:pt x="1001" y="459"/>
                  </a:lnTo>
                  <a:lnTo>
                    <a:pt x="1001" y="452"/>
                  </a:lnTo>
                  <a:lnTo>
                    <a:pt x="1001" y="428"/>
                  </a:lnTo>
                  <a:lnTo>
                    <a:pt x="1001" y="417"/>
                  </a:lnTo>
                  <a:lnTo>
                    <a:pt x="1001" y="396"/>
                  </a:lnTo>
                  <a:lnTo>
                    <a:pt x="1001" y="382"/>
                  </a:lnTo>
                  <a:lnTo>
                    <a:pt x="1001" y="358"/>
                  </a:lnTo>
                  <a:lnTo>
                    <a:pt x="1001" y="344"/>
                  </a:lnTo>
                  <a:lnTo>
                    <a:pt x="1001" y="319"/>
                  </a:lnTo>
                  <a:lnTo>
                    <a:pt x="1001" y="305"/>
                  </a:lnTo>
                  <a:lnTo>
                    <a:pt x="1001" y="280"/>
                  </a:lnTo>
                  <a:lnTo>
                    <a:pt x="1001" y="263"/>
                  </a:lnTo>
                  <a:lnTo>
                    <a:pt x="1001" y="224"/>
                  </a:lnTo>
                  <a:lnTo>
                    <a:pt x="1001" y="203"/>
                  </a:lnTo>
                  <a:lnTo>
                    <a:pt x="1001" y="179"/>
                  </a:lnTo>
                  <a:lnTo>
                    <a:pt x="1001" y="154"/>
                  </a:lnTo>
                  <a:lnTo>
                    <a:pt x="1001" y="133"/>
                  </a:lnTo>
                  <a:lnTo>
                    <a:pt x="1001" y="109"/>
                  </a:lnTo>
                  <a:lnTo>
                    <a:pt x="1001" y="88"/>
                  </a:lnTo>
                  <a:lnTo>
                    <a:pt x="1001" y="60"/>
                  </a:lnTo>
                  <a:lnTo>
                    <a:pt x="1001" y="39"/>
                  </a:lnTo>
                  <a:lnTo>
                    <a:pt x="1001" y="11"/>
                  </a:lnTo>
                  <a:lnTo>
                    <a:pt x="10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 name="Google Shape;1896;p56"/>
            <p:cNvSpPr/>
            <p:nvPr/>
          </p:nvSpPr>
          <p:spPr>
            <a:xfrm>
              <a:off x="2132184" y="2028019"/>
              <a:ext cx="163" cy="54"/>
            </a:xfrm>
            <a:custGeom>
              <a:avLst/>
              <a:gdLst/>
              <a:ahLst/>
              <a:cxnLst/>
              <a:rect l="l" t="t" r="r" b="b"/>
              <a:pathLst>
                <a:path w="12" h="4" extrusionOk="0">
                  <a:moveTo>
                    <a:pt x="11" y="0"/>
                  </a:moveTo>
                  <a:lnTo>
                    <a:pt x="1" y="4"/>
                  </a:lnTo>
                  <a:lnTo>
                    <a:pt x="1" y="4"/>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 name="Google Shape;1897;p56"/>
            <p:cNvSpPr/>
            <p:nvPr/>
          </p:nvSpPr>
          <p:spPr>
            <a:xfrm>
              <a:off x="2133040" y="2031576"/>
              <a:ext cx="14" cy="394"/>
            </a:xfrm>
            <a:custGeom>
              <a:avLst/>
              <a:gdLst/>
              <a:ahLst/>
              <a:cxnLst/>
              <a:rect l="l" t="t" r="r" b="b"/>
              <a:pathLst>
                <a:path w="1" h="29" extrusionOk="0">
                  <a:moveTo>
                    <a:pt x="1" y="1"/>
                  </a:moveTo>
                  <a:lnTo>
                    <a:pt x="1" y="29"/>
                  </a:lnTo>
                  <a:cubicBezTo>
                    <a:pt x="1" y="18"/>
                    <a:pt x="1" y="1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 name="Google Shape;1898;p56"/>
            <p:cNvSpPr/>
            <p:nvPr/>
          </p:nvSpPr>
          <p:spPr>
            <a:xfrm>
              <a:off x="2133040" y="2027870"/>
              <a:ext cx="14" cy="163"/>
            </a:xfrm>
            <a:custGeom>
              <a:avLst/>
              <a:gdLst/>
              <a:ahLst/>
              <a:cxnLst/>
              <a:rect l="l" t="t" r="r" b="b"/>
              <a:pathLst>
                <a:path w="1" h="12" extrusionOk="0">
                  <a:moveTo>
                    <a:pt x="1" y="1"/>
                  </a:moveTo>
                  <a:lnTo>
                    <a:pt x="1" y="1"/>
                  </a:lnTo>
                  <a:lnTo>
                    <a:pt x="1" y="1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 name="Google Shape;1899;p56"/>
            <p:cNvSpPr/>
            <p:nvPr/>
          </p:nvSpPr>
          <p:spPr>
            <a:xfrm>
              <a:off x="2133094" y="2030246"/>
              <a:ext cx="14" cy="299"/>
            </a:xfrm>
            <a:custGeom>
              <a:avLst/>
              <a:gdLst/>
              <a:ahLst/>
              <a:cxnLst/>
              <a:rect l="l" t="t" r="r" b="b"/>
              <a:pathLst>
                <a:path w="1" h="22" extrusionOk="0">
                  <a:moveTo>
                    <a:pt x="0" y="1"/>
                  </a:moveTo>
                  <a:lnTo>
                    <a:pt x="0" y="22"/>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 name="Google Shape;1900;p56"/>
            <p:cNvSpPr/>
            <p:nvPr/>
          </p:nvSpPr>
          <p:spPr>
            <a:xfrm>
              <a:off x="2133094" y="2028345"/>
              <a:ext cx="14" cy="299"/>
            </a:xfrm>
            <a:custGeom>
              <a:avLst/>
              <a:gdLst/>
              <a:ahLst/>
              <a:cxnLst/>
              <a:rect l="l" t="t" r="r" b="b"/>
              <a:pathLst>
                <a:path w="1" h="22" extrusionOk="0">
                  <a:moveTo>
                    <a:pt x="0" y="1"/>
                  </a:moveTo>
                  <a:lnTo>
                    <a:pt x="0" y="22"/>
                  </a:lnTo>
                  <a:cubicBezTo>
                    <a:pt x="0" y="15"/>
                    <a:pt x="0" y="8"/>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 name="Google Shape;1901;p56"/>
            <p:cNvSpPr/>
            <p:nvPr/>
          </p:nvSpPr>
          <p:spPr>
            <a:xfrm>
              <a:off x="2133094" y="2029010"/>
              <a:ext cx="14" cy="258"/>
            </a:xfrm>
            <a:custGeom>
              <a:avLst/>
              <a:gdLst/>
              <a:ahLst/>
              <a:cxnLst/>
              <a:rect l="l" t="t" r="r" b="b"/>
              <a:pathLst>
                <a:path w="1" h="19" extrusionOk="0">
                  <a:moveTo>
                    <a:pt x="0" y="1"/>
                  </a:moveTo>
                  <a:lnTo>
                    <a:pt x="0" y="18"/>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 name="Google Shape;1902;p56"/>
            <p:cNvSpPr/>
            <p:nvPr/>
          </p:nvSpPr>
          <p:spPr>
            <a:xfrm>
              <a:off x="2133094" y="2030816"/>
              <a:ext cx="14" cy="584"/>
            </a:xfrm>
            <a:custGeom>
              <a:avLst/>
              <a:gdLst/>
              <a:ahLst/>
              <a:cxnLst/>
              <a:rect l="l" t="t" r="r" b="b"/>
              <a:pathLst>
                <a:path w="1" h="43" extrusionOk="0">
                  <a:moveTo>
                    <a:pt x="0" y="1"/>
                  </a:moveTo>
                  <a:lnTo>
                    <a:pt x="0" y="43"/>
                  </a:lnTo>
                  <a:cubicBezTo>
                    <a:pt x="0" y="29"/>
                    <a:pt x="0" y="15"/>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 name="Google Shape;1903;p56"/>
            <p:cNvSpPr/>
            <p:nvPr/>
          </p:nvSpPr>
          <p:spPr>
            <a:xfrm>
              <a:off x="2133094" y="2029635"/>
              <a:ext cx="14" cy="299"/>
            </a:xfrm>
            <a:custGeom>
              <a:avLst/>
              <a:gdLst/>
              <a:ahLst/>
              <a:cxnLst/>
              <a:rect l="l" t="t" r="r" b="b"/>
              <a:pathLst>
                <a:path w="1" h="22" extrusionOk="0">
                  <a:moveTo>
                    <a:pt x="0" y="0"/>
                  </a:moveTo>
                  <a:lnTo>
                    <a:pt x="0" y="21"/>
                  </a:lnTo>
                  <a:cubicBezTo>
                    <a:pt x="0" y="14"/>
                    <a:pt x="0" y="7"/>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 name="Google Shape;1904;p56"/>
            <p:cNvSpPr/>
            <p:nvPr/>
          </p:nvSpPr>
          <p:spPr>
            <a:xfrm>
              <a:off x="2133040" y="2032160"/>
              <a:ext cx="14" cy="339"/>
            </a:xfrm>
            <a:custGeom>
              <a:avLst/>
              <a:gdLst/>
              <a:ahLst/>
              <a:cxnLst/>
              <a:rect l="l" t="t" r="r" b="b"/>
              <a:pathLst>
                <a:path w="1" h="25" extrusionOk="0">
                  <a:moveTo>
                    <a:pt x="1" y="0"/>
                  </a:moveTo>
                  <a:lnTo>
                    <a:pt x="1" y="25"/>
                  </a:lnTo>
                  <a:cubicBezTo>
                    <a:pt x="1" y="18"/>
                    <a:pt x="1" y="7"/>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 name="Google Shape;1905;p56"/>
            <p:cNvSpPr/>
            <p:nvPr/>
          </p:nvSpPr>
          <p:spPr>
            <a:xfrm>
              <a:off x="2132809" y="2034767"/>
              <a:ext cx="54" cy="353"/>
            </a:xfrm>
            <a:custGeom>
              <a:avLst/>
              <a:gdLst/>
              <a:ahLst/>
              <a:cxnLst/>
              <a:rect l="l" t="t" r="r" b="b"/>
              <a:pathLst>
                <a:path w="4" h="26" extrusionOk="0">
                  <a:moveTo>
                    <a:pt x="4" y="1"/>
                  </a:moveTo>
                  <a:lnTo>
                    <a:pt x="0" y="25"/>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 name="Google Shape;1906;p56"/>
            <p:cNvSpPr/>
            <p:nvPr/>
          </p:nvSpPr>
          <p:spPr>
            <a:xfrm>
              <a:off x="2132809" y="2035107"/>
              <a:ext cx="14" cy="299"/>
            </a:xfrm>
            <a:custGeom>
              <a:avLst/>
              <a:gdLst/>
              <a:ahLst/>
              <a:cxnLst/>
              <a:rect l="l" t="t" r="r" b="b"/>
              <a:pathLst>
                <a:path w="1" h="22" extrusionOk="0">
                  <a:moveTo>
                    <a:pt x="0" y="0"/>
                  </a:moveTo>
                  <a:lnTo>
                    <a:pt x="0" y="2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 name="Google Shape;1907;p56"/>
            <p:cNvSpPr/>
            <p:nvPr/>
          </p:nvSpPr>
          <p:spPr>
            <a:xfrm>
              <a:off x="2122680" y="2035867"/>
              <a:ext cx="204" cy="14"/>
            </a:xfrm>
            <a:custGeom>
              <a:avLst/>
              <a:gdLst/>
              <a:ahLst/>
              <a:cxnLst/>
              <a:rect l="l" t="t" r="r" b="b"/>
              <a:pathLst>
                <a:path w="15" h="1" extrusionOk="0">
                  <a:moveTo>
                    <a:pt x="15"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 name="Google Shape;1908;p56"/>
            <p:cNvSpPr/>
            <p:nvPr/>
          </p:nvSpPr>
          <p:spPr>
            <a:xfrm>
              <a:off x="2132904" y="2034441"/>
              <a:ext cx="14" cy="299"/>
            </a:xfrm>
            <a:custGeom>
              <a:avLst/>
              <a:gdLst/>
              <a:ahLst/>
              <a:cxnLst/>
              <a:rect l="l" t="t" r="r" b="b"/>
              <a:pathLst>
                <a:path w="1" h="22" extrusionOk="0">
                  <a:moveTo>
                    <a:pt x="0" y="0"/>
                  </a:moveTo>
                  <a:lnTo>
                    <a:pt x="0" y="2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 name="Google Shape;1909;p56"/>
            <p:cNvSpPr/>
            <p:nvPr/>
          </p:nvSpPr>
          <p:spPr>
            <a:xfrm>
              <a:off x="2132904" y="2034061"/>
              <a:ext cx="14" cy="299"/>
            </a:xfrm>
            <a:custGeom>
              <a:avLst/>
              <a:gdLst/>
              <a:ahLst/>
              <a:cxnLst/>
              <a:rect l="l" t="t" r="r" b="b"/>
              <a:pathLst>
                <a:path w="1" h="22" extrusionOk="0">
                  <a:moveTo>
                    <a:pt x="0" y="0"/>
                  </a:moveTo>
                  <a:lnTo>
                    <a:pt x="0" y="2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 name="Google Shape;1910;p56"/>
            <p:cNvSpPr/>
            <p:nvPr/>
          </p:nvSpPr>
          <p:spPr>
            <a:xfrm>
              <a:off x="2123400" y="2035813"/>
              <a:ext cx="14" cy="14"/>
            </a:xfrm>
            <a:custGeom>
              <a:avLst/>
              <a:gdLst/>
              <a:ahLst/>
              <a:cxnLst/>
              <a:rect l="l" t="t" r="r" b="b"/>
              <a:pathLst>
                <a:path w="1" h="1" extrusionOk="0">
                  <a:moveTo>
                    <a:pt x="0" y="1"/>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 name="Google Shape;1911;p56"/>
            <p:cNvSpPr/>
            <p:nvPr/>
          </p:nvSpPr>
          <p:spPr>
            <a:xfrm>
              <a:off x="2123495" y="2035813"/>
              <a:ext cx="14" cy="14"/>
            </a:xfrm>
            <a:custGeom>
              <a:avLst/>
              <a:gdLst/>
              <a:ahLst/>
              <a:cxnLst/>
              <a:rect l="l" t="t" r="r" b="b"/>
              <a:pathLst>
                <a:path w="1" h="1" extrusionOk="0">
                  <a:moveTo>
                    <a:pt x="0" y="1"/>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 name="Google Shape;1912;p56"/>
            <p:cNvSpPr/>
            <p:nvPr/>
          </p:nvSpPr>
          <p:spPr>
            <a:xfrm>
              <a:off x="2122925" y="2035813"/>
              <a:ext cx="204" cy="14"/>
            </a:xfrm>
            <a:custGeom>
              <a:avLst/>
              <a:gdLst/>
              <a:ahLst/>
              <a:cxnLst/>
              <a:rect l="l" t="t" r="r" b="b"/>
              <a:pathLst>
                <a:path w="15" h="1" extrusionOk="0">
                  <a:moveTo>
                    <a:pt x="14" y="1"/>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 name="Google Shape;1913;p56"/>
            <p:cNvSpPr/>
            <p:nvPr/>
          </p:nvSpPr>
          <p:spPr>
            <a:xfrm>
              <a:off x="2123115" y="2035813"/>
              <a:ext cx="149" cy="14"/>
            </a:xfrm>
            <a:custGeom>
              <a:avLst/>
              <a:gdLst/>
              <a:ahLst/>
              <a:cxnLst/>
              <a:rect l="l" t="t" r="r" b="b"/>
              <a:pathLst>
                <a:path w="11" h="1" extrusionOk="0">
                  <a:moveTo>
                    <a:pt x="11" y="1"/>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 name="Google Shape;1914;p56"/>
            <p:cNvSpPr/>
            <p:nvPr/>
          </p:nvSpPr>
          <p:spPr>
            <a:xfrm>
              <a:off x="2132999" y="2032676"/>
              <a:ext cx="14" cy="353"/>
            </a:xfrm>
            <a:custGeom>
              <a:avLst/>
              <a:gdLst/>
              <a:ahLst/>
              <a:cxnLst/>
              <a:rect l="l" t="t" r="r" b="b"/>
              <a:pathLst>
                <a:path w="1" h="26" extrusionOk="0">
                  <a:moveTo>
                    <a:pt x="0" y="1"/>
                  </a:moveTo>
                  <a:lnTo>
                    <a:pt x="0" y="25"/>
                  </a:lnTo>
                  <a:cubicBezTo>
                    <a:pt x="0" y="18"/>
                    <a:pt x="0" y="8"/>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 name="Google Shape;1915;p56"/>
            <p:cNvSpPr/>
            <p:nvPr/>
          </p:nvSpPr>
          <p:spPr>
            <a:xfrm>
              <a:off x="2121974" y="2035908"/>
              <a:ext cx="299" cy="68"/>
            </a:xfrm>
            <a:custGeom>
              <a:avLst/>
              <a:gdLst/>
              <a:ahLst/>
              <a:cxnLst/>
              <a:rect l="l" t="t" r="r" b="b"/>
              <a:pathLst>
                <a:path w="22" h="5" extrusionOk="0">
                  <a:moveTo>
                    <a:pt x="21" y="1"/>
                  </a:moveTo>
                  <a:lnTo>
                    <a:pt x="0" y="4"/>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 name="Google Shape;1916;p56"/>
            <p:cNvSpPr/>
            <p:nvPr/>
          </p:nvSpPr>
          <p:spPr>
            <a:xfrm>
              <a:off x="2132945" y="2033627"/>
              <a:ext cx="14" cy="299"/>
            </a:xfrm>
            <a:custGeom>
              <a:avLst/>
              <a:gdLst/>
              <a:ahLst/>
              <a:cxnLst/>
              <a:rect l="l" t="t" r="r" b="b"/>
              <a:pathLst>
                <a:path w="1" h="22" extrusionOk="0">
                  <a:moveTo>
                    <a:pt x="1" y="1"/>
                  </a:moveTo>
                  <a:lnTo>
                    <a:pt x="1" y="22"/>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 name="Google Shape;1917;p56"/>
            <p:cNvSpPr/>
            <p:nvPr/>
          </p:nvSpPr>
          <p:spPr>
            <a:xfrm>
              <a:off x="2121499" y="2035962"/>
              <a:ext cx="394" cy="54"/>
            </a:xfrm>
            <a:custGeom>
              <a:avLst/>
              <a:gdLst/>
              <a:ahLst/>
              <a:cxnLst/>
              <a:rect l="l" t="t" r="r" b="b"/>
              <a:pathLst>
                <a:path w="29" h="4" extrusionOk="0">
                  <a:moveTo>
                    <a:pt x="28" y="0"/>
                  </a:moveTo>
                  <a:lnTo>
                    <a:pt x="0" y="4"/>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 name="Google Shape;1918;p56"/>
            <p:cNvSpPr/>
            <p:nvPr/>
          </p:nvSpPr>
          <p:spPr>
            <a:xfrm>
              <a:off x="2132945" y="2033151"/>
              <a:ext cx="68" cy="353"/>
            </a:xfrm>
            <a:custGeom>
              <a:avLst/>
              <a:gdLst/>
              <a:ahLst/>
              <a:cxnLst/>
              <a:rect l="l" t="t" r="r" b="b"/>
              <a:pathLst>
                <a:path w="5" h="26" extrusionOk="0">
                  <a:moveTo>
                    <a:pt x="4" y="1"/>
                  </a:moveTo>
                  <a:cubicBezTo>
                    <a:pt x="4" y="8"/>
                    <a:pt x="1" y="18"/>
                    <a:pt x="4" y="25"/>
                  </a:cubicBezTo>
                  <a:lnTo>
                    <a:pt x="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 name="Google Shape;1919;p56"/>
            <p:cNvSpPr/>
            <p:nvPr/>
          </p:nvSpPr>
          <p:spPr>
            <a:xfrm>
              <a:off x="2122354" y="2035867"/>
              <a:ext cx="299" cy="54"/>
            </a:xfrm>
            <a:custGeom>
              <a:avLst/>
              <a:gdLst/>
              <a:ahLst/>
              <a:cxnLst/>
              <a:rect l="l" t="t" r="r" b="b"/>
              <a:pathLst>
                <a:path w="22" h="4" extrusionOk="0">
                  <a:moveTo>
                    <a:pt x="21" y="0"/>
                  </a:moveTo>
                  <a:lnTo>
                    <a:pt x="0" y="4"/>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 name="Google Shape;1920;p56"/>
            <p:cNvSpPr/>
            <p:nvPr/>
          </p:nvSpPr>
          <p:spPr>
            <a:xfrm>
              <a:off x="2132279" y="2016560"/>
              <a:ext cx="49884" cy="63380"/>
            </a:xfrm>
            <a:custGeom>
              <a:avLst/>
              <a:gdLst/>
              <a:ahLst/>
              <a:cxnLst/>
              <a:rect l="l" t="t" r="r" b="b"/>
              <a:pathLst>
                <a:path w="3674" h="4668" extrusionOk="0">
                  <a:moveTo>
                    <a:pt x="3260" y="1"/>
                  </a:moveTo>
                  <a:lnTo>
                    <a:pt x="3036" y="71"/>
                  </a:lnTo>
                  <a:lnTo>
                    <a:pt x="2784" y="127"/>
                  </a:lnTo>
                  <a:cubicBezTo>
                    <a:pt x="2791" y="267"/>
                    <a:pt x="2749" y="407"/>
                    <a:pt x="2665" y="519"/>
                  </a:cubicBezTo>
                  <a:cubicBezTo>
                    <a:pt x="2658" y="533"/>
                    <a:pt x="2651" y="543"/>
                    <a:pt x="2644" y="554"/>
                  </a:cubicBezTo>
                  <a:lnTo>
                    <a:pt x="2637" y="564"/>
                  </a:lnTo>
                  <a:cubicBezTo>
                    <a:pt x="2546" y="722"/>
                    <a:pt x="2514" y="981"/>
                    <a:pt x="2511" y="1019"/>
                  </a:cubicBezTo>
                  <a:lnTo>
                    <a:pt x="2511" y="1026"/>
                  </a:lnTo>
                  <a:lnTo>
                    <a:pt x="2504" y="1121"/>
                  </a:lnTo>
                  <a:lnTo>
                    <a:pt x="2416" y="1075"/>
                  </a:lnTo>
                  <a:cubicBezTo>
                    <a:pt x="2186" y="963"/>
                    <a:pt x="1828" y="811"/>
                    <a:pt x="1702" y="811"/>
                  </a:cubicBezTo>
                  <a:cubicBezTo>
                    <a:pt x="1694" y="811"/>
                    <a:pt x="1687" y="812"/>
                    <a:pt x="1681" y="813"/>
                  </a:cubicBezTo>
                  <a:cubicBezTo>
                    <a:pt x="1665" y="818"/>
                    <a:pt x="1628" y="826"/>
                    <a:pt x="1454" y="826"/>
                  </a:cubicBezTo>
                  <a:cubicBezTo>
                    <a:pt x="1401" y="826"/>
                    <a:pt x="1335" y="825"/>
                    <a:pt x="1254" y="823"/>
                  </a:cubicBezTo>
                  <a:lnTo>
                    <a:pt x="1219" y="823"/>
                  </a:lnTo>
                  <a:lnTo>
                    <a:pt x="1090" y="820"/>
                  </a:lnTo>
                  <a:cubicBezTo>
                    <a:pt x="1086" y="858"/>
                    <a:pt x="1079" y="897"/>
                    <a:pt x="1076" y="935"/>
                  </a:cubicBezTo>
                  <a:lnTo>
                    <a:pt x="1076" y="946"/>
                  </a:lnTo>
                  <a:lnTo>
                    <a:pt x="1069" y="1012"/>
                  </a:lnTo>
                  <a:lnTo>
                    <a:pt x="1069" y="1023"/>
                  </a:lnTo>
                  <a:lnTo>
                    <a:pt x="1062" y="1079"/>
                  </a:lnTo>
                  <a:lnTo>
                    <a:pt x="1062" y="1093"/>
                  </a:lnTo>
                  <a:lnTo>
                    <a:pt x="1058" y="1142"/>
                  </a:lnTo>
                  <a:lnTo>
                    <a:pt x="1058" y="1156"/>
                  </a:lnTo>
                  <a:cubicBezTo>
                    <a:pt x="1058" y="1170"/>
                    <a:pt x="1055" y="1184"/>
                    <a:pt x="1055" y="1195"/>
                  </a:cubicBezTo>
                  <a:lnTo>
                    <a:pt x="1055" y="1209"/>
                  </a:lnTo>
                  <a:cubicBezTo>
                    <a:pt x="1055" y="1219"/>
                    <a:pt x="1055" y="1233"/>
                    <a:pt x="1051" y="1244"/>
                  </a:cubicBezTo>
                  <a:lnTo>
                    <a:pt x="1051" y="1251"/>
                  </a:lnTo>
                  <a:cubicBezTo>
                    <a:pt x="1051" y="1265"/>
                    <a:pt x="1051" y="1275"/>
                    <a:pt x="1048" y="1286"/>
                  </a:cubicBezTo>
                  <a:cubicBezTo>
                    <a:pt x="1076" y="1282"/>
                    <a:pt x="1114" y="1268"/>
                    <a:pt x="1142" y="1261"/>
                  </a:cubicBezTo>
                  <a:cubicBezTo>
                    <a:pt x="1218" y="1239"/>
                    <a:pt x="1309" y="1211"/>
                    <a:pt x="1395" y="1211"/>
                  </a:cubicBezTo>
                  <a:cubicBezTo>
                    <a:pt x="1457" y="1211"/>
                    <a:pt x="1516" y="1225"/>
                    <a:pt x="1566" y="1265"/>
                  </a:cubicBezTo>
                  <a:cubicBezTo>
                    <a:pt x="1653" y="1328"/>
                    <a:pt x="1702" y="1433"/>
                    <a:pt x="1695" y="1545"/>
                  </a:cubicBezTo>
                  <a:cubicBezTo>
                    <a:pt x="1685" y="1653"/>
                    <a:pt x="1608" y="1751"/>
                    <a:pt x="1485" y="1814"/>
                  </a:cubicBezTo>
                  <a:cubicBezTo>
                    <a:pt x="1429" y="1842"/>
                    <a:pt x="1419" y="1877"/>
                    <a:pt x="1419" y="1902"/>
                  </a:cubicBezTo>
                  <a:cubicBezTo>
                    <a:pt x="1415" y="1975"/>
                    <a:pt x="1492" y="2080"/>
                    <a:pt x="1590" y="2140"/>
                  </a:cubicBezTo>
                  <a:cubicBezTo>
                    <a:pt x="1765" y="2245"/>
                    <a:pt x="1762" y="2437"/>
                    <a:pt x="1758" y="2658"/>
                  </a:cubicBezTo>
                  <a:lnTo>
                    <a:pt x="1758" y="2770"/>
                  </a:lnTo>
                  <a:cubicBezTo>
                    <a:pt x="1758" y="3081"/>
                    <a:pt x="1758" y="3432"/>
                    <a:pt x="1538" y="3477"/>
                  </a:cubicBezTo>
                  <a:cubicBezTo>
                    <a:pt x="1515" y="3481"/>
                    <a:pt x="1493" y="3482"/>
                    <a:pt x="1471" y="3482"/>
                  </a:cubicBezTo>
                  <a:cubicBezTo>
                    <a:pt x="1405" y="3482"/>
                    <a:pt x="1339" y="3467"/>
                    <a:pt x="1279" y="3439"/>
                  </a:cubicBezTo>
                  <a:cubicBezTo>
                    <a:pt x="1242" y="3419"/>
                    <a:pt x="1204" y="3408"/>
                    <a:pt x="1165" y="3408"/>
                  </a:cubicBezTo>
                  <a:cubicBezTo>
                    <a:pt x="1155" y="3408"/>
                    <a:pt x="1145" y="3409"/>
                    <a:pt x="1135" y="3411"/>
                  </a:cubicBezTo>
                  <a:cubicBezTo>
                    <a:pt x="1123" y="3413"/>
                    <a:pt x="1112" y="3415"/>
                    <a:pt x="1101" y="3415"/>
                  </a:cubicBezTo>
                  <a:cubicBezTo>
                    <a:pt x="1001" y="3415"/>
                    <a:pt x="948" y="3303"/>
                    <a:pt x="904" y="3211"/>
                  </a:cubicBezTo>
                  <a:cubicBezTo>
                    <a:pt x="883" y="3162"/>
                    <a:pt x="858" y="3116"/>
                    <a:pt x="823" y="3078"/>
                  </a:cubicBezTo>
                  <a:cubicBezTo>
                    <a:pt x="820" y="3074"/>
                    <a:pt x="816" y="3074"/>
                    <a:pt x="813" y="3074"/>
                  </a:cubicBezTo>
                  <a:cubicBezTo>
                    <a:pt x="799" y="3081"/>
                    <a:pt x="781" y="3137"/>
                    <a:pt x="774" y="3165"/>
                  </a:cubicBezTo>
                  <a:cubicBezTo>
                    <a:pt x="753" y="3250"/>
                    <a:pt x="718" y="3379"/>
                    <a:pt x="578" y="3379"/>
                  </a:cubicBezTo>
                  <a:lnTo>
                    <a:pt x="526" y="3379"/>
                  </a:lnTo>
                  <a:cubicBezTo>
                    <a:pt x="514" y="3379"/>
                    <a:pt x="501" y="3379"/>
                    <a:pt x="488" y="3379"/>
                  </a:cubicBezTo>
                  <a:cubicBezTo>
                    <a:pt x="409" y="3379"/>
                    <a:pt x="315" y="3382"/>
                    <a:pt x="291" y="3418"/>
                  </a:cubicBezTo>
                  <a:cubicBezTo>
                    <a:pt x="277" y="3435"/>
                    <a:pt x="281" y="3474"/>
                    <a:pt x="302" y="3526"/>
                  </a:cubicBezTo>
                  <a:cubicBezTo>
                    <a:pt x="312" y="3558"/>
                    <a:pt x="323" y="3586"/>
                    <a:pt x="333" y="3614"/>
                  </a:cubicBezTo>
                  <a:cubicBezTo>
                    <a:pt x="396" y="3775"/>
                    <a:pt x="442" y="3890"/>
                    <a:pt x="382" y="3978"/>
                  </a:cubicBezTo>
                  <a:cubicBezTo>
                    <a:pt x="337" y="4048"/>
                    <a:pt x="239" y="4055"/>
                    <a:pt x="172" y="4055"/>
                  </a:cubicBezTo>
                  <a:lnTo>
                    <a:pt x="134" y="4055"/>
                  </a:lnTo>
                  <a:lnTo>
                    <a:pt x="116" y="4058"/>
                  </a:lnTo>
                  <a:lnTo>
                    <a:pt x="109" y="4062"/>
                  </a:lnTo>
                  <a:lnTo>
                    <a:pt x="88" y="4069"/>
                  </a:lnTo>
                  <a:lnTo>
                    <a:pt x="81" y="4072"/>
                  </a:lnTo>
                  <a:cubicBezTo>
                    <a:pt x="74" y="4076"/>
                    <a:pt x="67" y="4079"/>
                    <a:pt x="57" y="4083"/>
                  </a:cubicBezTo>
                  <a:cubicBezTo>
                    <a:pt x="50" y="4086"/>
                    <a:pt x="43" y="4093"/>
                    <a:pt x="36" y="4097"/>
                  </a:cubicBezTo>
                  <a:lnTo>
                    <a:pt x="29" y="4104"/>
                  </a:lnTo>
                  <a:lnTo>
                    <a:pt x="15" y="4118"/>
                  </a:lnTo>
                  <a:lnTo>
                    <a:pt x="8" y="4125"/>
                  </a:lnTo>
                  <a:lnTo>
                    <a:pt x="1" y="4128"/>
                  </a:lnTo>
                  <a:lnTo>
                    <a:pt x="8" y="4135"/>
                  </a:lnTo>
                  <a:cubicBezTo>
                    <a:pt x="197" y="4279"/>
                    <a:pt x="351" y="4461"/>
                    <a:pt x="463" y="4667"/>
                  </a:cubicBezTo>
                  <a:lnTo>
                    <a:pt x="473" y="4660"/>
                  </a:lnTo>
                  <a:lnTo>
                    <a:pt x="505" y="4639"/>
                  </a:lnTo>
                  <a:lnTo>
                    <a:pt x="543" y="4615"/>
                  </a:lnTo>
                  <a:lnTo>
                    <a:pt x="575" y="4594"/>
                  </a:lnTo>
                  <a:lnTo>
                    <a:pt x="610" y="4573"/>
                  </a:lnTo>
                  <a:lnTo>
                    <a:pt x="638" y="4555"/>
                  </a:lnTo>
                  <a:lnTo>
                    <a:pt x="666" y="4538"/>
                  </a:lnTo>
                  <a:lnTo>
                    <a:pt x="694" y="4524"/>
                  </a:lnTo>
                  <a:lnTo>
                    <a:pt x="718" y="4510"/>
                  </a:lnTo>
                  <a:lnTo>
                    <a:pt x="743" y="4496"/>
                  </a:lnTo>
                  <a:lnTo>
                    <a:pt x="764" y="4485"/>
                  </a:lnTo>
                  <a:lnTo>
                    <a:pt x="785" y="4475"/>
                  </a:lnTo>
                  <a:lnTo>
                    <a:pt x="802" y="4464"/>
                  </a:lnTo>
                  <a:lnTo>
                    <a:pt x="820" y="4457"/>
                  </a:lnTo>
                  <a:lnTo>
                    <a:pt x="837" y="4450"/>
                  </a:lnTo>
                  <a:lnTo>
                    <a:pt x="851" y="4443"/>
                  </a:lnTo>
                  <a:lnTo>
                    <a:pt x="865" y="4440"/>
                  </a:lnTo>
                  <a:lnTo>
                    <a:pt x="880" y="4436"/>
                  </a:lnTo>
                  <a:lnTo>
                    <a:pt x="890" y="4433"/>
                  </a:lnTo>
                  <a:lnTo>
                    <a:pt x="901" y="4429"/>
                  </a:lnTo>
                  <a:lnTo>
                    <a:pt x="911" y="4426"/>
                  </a:lnTo>
                  <a:lnTo>
                    <a:pt x="971" y="4426"/>
                  </a:lnTo>
                  <a:cubicBezTo>
                    <a:pt x="1006" y="4440"/>
                    <a:pt x="1037" y="4461"/>
                    <a:pt x="1065" y="4485"/>
                  </a:cubicBezTo>
                  <a:cubicBezTo>
                    <a:pt x="1100" y="4511"/>
                    <a:pt x="1127" y="4531"/>
                    <a:pt x="1161" y="4531"/>
                  </a:cubicBezTo>
                  <a:cubicBezTo>
                    <a:pt x="1191" y="4531"/>
                    <a:pt x="1227" y="4515"/>
                    <a:pt x="1279" y="4471"/>
                  </a:cubicBezTo>
                  <a:cubicBezTo>
                    <a:pt x="1377" y="4390"/>
                    <a:pt x="1491" y="4345"/>
                    <a:pt x="1592" y="4345"/>
                  </a:cubicBezTo>
                  <a:cubicBezTo>
                    <a:pt x="1634" y="4345"/>
                    <a:pt x="1674" y="4353"/>
                    <a:pt x="1709" y="4370"/>
                  </a:cubicBezTo>
                  <a:cubicBezTo>
                    <a:pt x="1779" y="4405"/>
                    <a:pt x="1828" y="4478"/>
                    <a:pt x="1825" y="4555"/>
                  </a:cubicBezTo>
                  <a:lnTo>
                    <a:pt x="1825" y="4587"/>
                  </a:lnTo>
                  <a:cubicBezTo>
                    <a:pt x="1870" y="4555"/>
                    <a:pt x="1909" y="4517"/>
                    <a:pt x="1947" y="4475"/>
                  </a:cubicBezTo>
                  <a:cubicBezTo>
                    <a:pt x="2010" y="4415"/>
                    <a:pt x="2091" y="4380"/>
                    <a:pt x="2178" y="4373"/>
                  </a:cubicBezTo>
                  <a:cubicBezTo>
                    <a:pt x="2248" y="4366"/>
                    <a:pt x="2266" y="4363"/>
                    <a:pt x="2266" y="4219"/>
                  </a:cubicBezTo>
                  <a:cubicBezTo>
                    <a:pt x="2266" y="4037"/>
                    <a:pt x="2322" y="3988"/>
                    <a:pt x="2413" y="3964"/>
                  </a:cubicBezTo>
                  <a:cubicBezTo>
                    <a:pt x="2444" y="3957"/>
                    <a:pt x="2469" y="3953"/>
                    <a:pt x="2469" y="3813"/>
                  </a:cubicBezTo>
                  <a:cubicBezTo>
                    <a:pt x="2469" y="3589"/>
                    <a:pt x="2479" y="3365"/>
                    <a:pt x="2490" y="3186"/>
                  </a:cubicBezTo>
                  <a:lnTo>
                    <a:pt x="2493" y="3141"/>
                  </a:lnTo>
                  <a:cubicBezTo>
                    <a:pt x="2497" y="3043"/>
                    <a:pt x="2500" y="2955"/>
                    <a:pt x="2500" y="2899"/>
                  </a:cubicBezTo>
                  <a:cubicBezTo>
                    <a:pt x="2500" y="2794"/>
                    <a:pt x="2605" y="2710"/>
                    <a:pt x="2721" y="2616"/>
                  </a:cubicBezTo>
                  <a:cubicBezTo>
                    <a:pt x="2836" y="2521"/>
                    <a:pt x="2973" y="2409"/>
                    <a:pt x="2973" y="2290"/>
                  </a:cubicBezTo>
                  <a:cubicBezTo>
                    <a:pt x="2973" y="2147"/>
                    <a:pt x="3068" y="1954"/>
                    <a:pt x="3166" y="1748"/>
                  </a:cubicBezTo>
                  <a:cubicBezTo>
                    <a:pt x="3271" y="1531"/>
                    <a:pt x="3379" y="1303"/>
                    <a:pt x="3379" y="1142"/>
                  </a:cubicBezTo>
                  <a:cubicBezTo>
                    <a:pt x="3379" y="848"/>
                    <a:pt x="3456" y="736"/>
                    <a:pt x="3537" y="620"/>
                  </a:cubicBezTo>
                  <a:cubicBezTo>
                    <a:pt x="3554" y="592"/>
                    <a:pt x="3575" y="564"/>
                    <a:pt x="3593" y="533"/>
                  </a:cubicBezTo>
                  <a:cubicBezTo>
                    <a:pt x="3600" y="519"/>
                    <a:pt x="3607" y="505"/>
                    <a:pt x="3614" y="494"/>
                  </a:cubicBezTo>
                  <a:lnTo>
                    <a:pt x="3614" y="491"/>
                  </a:lnTo>
                  <a:cubicBezTo>
                    <a:pt x="3617" y="477"/>
                    <a:pt x="3624" y="463"/>
                    <a:pt x="3631" y="445"/>
                  </a:cubicBezTo>
                  <a:lnTo>
                    <a:pt x="3631" y="438"/>
                  </a:lnTo>
                  <a:cubicBezTo>
                    <a:pt x="3638" y="424"/>
                    <a:pt x="3642" y="407"/>
                    <a:pt x="3645" y="393"/>
                  </a:cubicBezTo>
                  <a:lnTo>
                    <a:pt x="3649" y="382"/>
                  </a:lnTo>
                  <a:cubicBezTo>
                    <a:pt x="3652" y="365"/>
                    <a:pt x="3659" y="347"/>
                    <a:pt x="3659" y="330"/>
                  </a:cubicBezTo>
                  <a:lnTo>
                    <a:pt x="3659" y="323"/>
                  </a:lnTo>
                  <a:cubicBezTo>
                    <a:pt x="3663" y="302"/>
                    <a:pt x="3666" y="284"/>
                    <a:pt x="3670" y="267"/>
                  </a:cubicBezTo>
                  <a:lnTo>
                    <a:pt x="3670" y="260"/>
                  </a:lnTo>
                  <a:cubicBezTo>
                    <a:pt x="3670" y="239"/>
                    <a:pt x="3673" y="218"/>
                    <a:pt x="3673" y="197"/>
                  </a:cubicBezTo>
                  <a:lnTo>
                    <a:pt x="3673" y="134"/>
                  </a:lnTo>
                  <a:lnTo>
                    <a:pt x="3673" y="127"/>
                  </a:lnTo>
                  <a:cubicBezTo>
                    <a:pt x="3673" y="106"/>
                    <a:pt x="3673" y="88"/>
                    <a:pt x="3670" y="67"/>
                  </a:cubicBezTo>
                  <a:lnTo>
                    <a:pt x="3670" y="60"/>
                  </a:lnTo>
                  <a:lnTo>
                    <a:pt x="326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 name="Google Shape;1921;p56"/>
            <p:cNvSpPr/>
            <p:nvPr/>
          </p:nvSpPr>
          <p:spPr>
            <a:xfrm>
              <a:off x="2168070" y="2023593"/>
              <a:ext cx="394" cy="638"/>
            </a:xfrm>
            <a:custGeom>
              <a:avLst/>
              <a:gdLst/>
              <a:ahLst/>
              <a:cxnLst/>
              <a:rect l="l" t="t" r="r" b="b"/>
              <a:pathLst>
                <a:path w="29" h="47" extrusionOk="0">
                  <a:moveTo>
                    <a:pt x="29" y="1"/>
                  </a:moveTo>
                  <a:lnTo>
                    <a:pt x="29" y="1"/>
                  </a:lnTo>
                  <a:cubicBezTo>
                    <a:pt x="27" y="6"/>
                    <a:pt x="24" y="10"/>
                    <a:pt x="22" y="14"/>
                  </a:cubicBezTo>
                  <a:lnTo>
                    <a:pt x="22" y="14"/>
                  </a:lnTo>
                  <a:cubicBezTo>
                    <a:pt x="24" y="10"/>
                    <a:pt x="27" y="6"/>
                    <a:pt x="29" y="1"/>
                  </a:cubicBezTo>
                  <a:close/>
                  <a:moveTo>
                    <a:pt x="22" y="14"/>
                  </a:moveTo>
                  <a:lnTo>
                    <a:pt x="22" y="14"/>
                  </a:lnTo>
                  <a:cubicBezTo>
                    <a:pt x="21" y="16"/>
                    <a:pt x="20" y="17"/>
                    <a:pt x="18" y="18"/>
                  </a:cubicBezTo>
                  <a:lnTo>
                    <a:pt x="1" y="46"/>
                  </a:lnTo>
                  <a:lnTo>
                    <a:pt x="8" y="36"/>
                  </a:lnTo>
                  <a:cubicBezTo>
                    <a:pt x="13" y="29"/>
                    <a:pt x="17" y="22"/>
                    <a:pt x="22" y="1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 name="Google Shape;1922;p56"/>
            <p:cNvSpPr/>
            <p:nvPr/>
          </p:nvSpPr>
          <p:spPr>
            <a:xfrm>
              <a:off x="2166359" y="2024217"/>
              <a:ext cx="1724" cy="6191"/>
            </a:xfrm>
            <a:custGeom>
              <a:avLst/>
              <a:gdLst/>
              <a:ahLst/>
              <a:cxnLst/>
              <a:rect l="l" t="t" r="r" b="b"/>
              <a:pathLst>
                <a:path w="127" h="456" extrusionOk="0">
                  <a:moveTo>
                    <a:pt x="127" y="0"/>
                  </a:moveTo>
                  <a:cubicBezTo>
                    <a:pt x="92" y="59"/>
                    <a:pt x="67" y="133"/>
                    <a:pt x="48" y="205"/>
                  </a:cubicBezTo>
                  <a:lnTo>
                    <a:pt x="48" y="205"/>
                  </a:lnTo>
                  <a:cubicBezTo>
                    <a:pt x="66" y="142"/>
                    <a:pt x="89" y="81"/>
                    <a:pt x="116" y="21"/>
                  </a:cubicBezTo>
                  <a:lnTo>
                    <a:pt x="127" y="0"/>
                  </a:lnTo>
                  <a:close/>
                  <a:moveTo>
                    <a:pt x="48" y="205"/>
                  </a:moveTo>
                  <a:cubicBezTo>
                    <a:pt x="25" y="286"/>
                    <a:pt x="9" y="370"/>
                    <a:pt x="1" y="455"/>
                  </a:cubicBezTo>
                  <a:cubicBezTo>
                    <a:pt x="5" y="432"/>
                    <a:pt x="18" y="322"/>
                    <a:pt x="48" y="20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 name="Google Shape;1923;p56"/>
            <p:cNvSpPr/>
            <p:nvPr/>
          </p:nvSpPr>
          <p:spPr>
            <a:xfrm>
              <a:off x="2147065" y="2027639"/>
              <a:ext cx="1779" cy="54"/>
            </a:xfrm>
            <a:custGeom>
              <a:avLst/>
              <a:gdLst/>
              <a:ahLst/>
              <a:cxnLst/>
              <a:rect l="l" t="t" r="r" b="b"/>
              <a:pathLst>
                <a:path w="131" h="4" extrusionOk="0">
                  <a:moveTo>
                    <a:pt x="1" y="0"/>
                  </a:moveTo>
                  <a:lnTo>
                    <a:pt x="130" y="4"/>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 name="Google Shape;1924;p56"/>
            <p:cNvSpPr/>
            <p:nvPr/>
          </p:nvSpPr>
          <p:spPr>
            <a:xfrm>
              <a:off x="2149306" y="2027734"/>
              <a:ext cx="14" cy="14"/>
            </a:xfrm>
            <a:custGeom>
              <a:avLst/>
              <a:gdLst/>
              <a:ahLst/>
              <a:cxnLst/>
              <a:rect l="l" t="t" r="r" b="b"/>
              <a:pathLst>
                <a:path w="1" h="1" extrusionOk="0">
                  <a:moveTo>
                    <a:pt x="0" y="0"/>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 name="Google Shape;1925;p56"/>
            <p:cNvSpPr/>
            <p:nvPr/>
          </p:nvSpPr>
          <p:spPr>
            <a:xfrm>
              <a:off x="2167934" y="2023837"/>
              <a:ext cx="394" cy="679"/>
            </a:xfrm>
            <a:custGeom>
              <a:avLst/>
              <a:gdLst/>
              <a:ahLst/>
              <a:cxnLst/>
              <a:rect l="l" t="t" r="r" b="b"/>
              <a:pathLst>
                <a:path w="29" h="50" extrusionOk="0">
                  <a:moveTo>
                    <a:pt x="28" y="0"/>
                  </a:moveTo>
                  <a:lnTo>
                    <a:pt x="18" y="17"/>
                  </a:lnTo>
                  <a:lnTo>
                    <a:pt x="18" y="17"/>
                  </a:lnTo>
                  <a:cubicBezTo>
                    <a:pt x="21" y="12"/>
                    <a:pt x="25" y="6"/>
                    <a:pt x="28" y="0"/>
                  </a:cubicBezTo>
                  <a:close/>
                  <a:moveTo>
                    <a:pt x="18" y="17"/>
                  </a:moveTo>
                  <a:cubicBezTo>
                    <a:pt x="16" y="20"/>
                    <a:pt x="15" y="22"/>
                    <a:pt x="13" y="25"/>
                  </a:cubicBezTo>
                  <a:lnTo>
                    <a:pt x="13" y="25"/>
                  </a:lnTo>
                  <a:lnTo>
                    <a:pt x="18" y="17"/>
                  </a:lnTo>
                  <a:close/>
                  <a:moveTo>
                    <a:pt x="13" y="25"/>
                  </a:moveTo>
                  <a:lnTo>
                    <a:pt x="11" y="28"/>
                  </a:lnTo>
                  <a:lnTo>
                    <a:pt x="10" y="29"/>
                  </a:lnTo>
                  <a:lnTo>
                    <a:pt x="10" y="29"/>
                  </a:lnTo>
                  <a:cubicBezTo>
                    <a:pt x="11" y="28"/>
                    <a:pt x="12" y="26"/>
                    <a:pt x="13" y="25"/>
                  </a:cubicBezTo>
                  <a:close/>
                  <a:moveTo>
                    <a:pt x="10" y="29"/>
                  </a:moveTo>
                  <a:cubicBezTo>
                    <a:pt x="7" y="36"/>
                    <a:pt x="3" y="42"/>
                    <a:pt x="0" y="49"/>
                  </a:cubicBezTo>
                  <a:lnTo>
                    <a:pt x="10" y="29"/>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 name="Google Shape;1926;p56"/>
            <p:cNvSpPr/>
            <p:nvPr/>
          </p:nvSpPr>
          <p:spPr>
            <a:xfrm>
              <a:off x="2132184" y="2072553"/>
              <a:ext cx="68" cy="68"/>
            </a:xfrm>
            <a:custGeom>
              <a:avLst/>
              <a:gdLst/>
              <a:ahLst/>
              <a:cxnLst/>
              <a:rect l="l" t="t" r="r" b="b"/>
              <a:pathLst>
                <a:path w="5" h="5" extrusionOk="0">
                  <a:moveTo>
                    <a:pt x="1" y="4"/>
                  </a:moveTo>
                  <a:lnTo>
                    <a:pt x="1" y="4"/>
                  </a:lnTo>
                  <a:lnTo>
                    <a:pt x="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 name="Google Shape;1927;p56"/>
            <p:cNvSpPr/>
            <p:nvPr/>
          </p:nvSpPr>
          <p:spPr>
            <a:xfrm>
              <a:off x="2146400" y="2033532"/>
              <a:ext cx="68" cy="489"/>
            </a:xfrm>
            <a:custGeom>
              <a:avLst/>
              <a:gdLst/>
              <a:ahLst/>
              <a:cxnLst/>
              <a:rect l="l" t="t" r="r" b="b"/>
              <a:pathLst>
                <a:path w="5" h="36" extrusionOk="0">
                  <a:moveTo>
                    <a:pt x="4" y="1"/>
                  </a:moveTo>
                  <a:lnTo>
                    <a:pt x="4" y="1"/>
                  </a:lnTo>
                  <a:cubicBezTo>
                    <a:pt x="1" y="15"/>
                    <a:pt x="1" y="25"/>
                    <a:pt x="1" y="36"/>
                  </a:cubicBezTo>
                  <a:cubicBezTo>
                    <a:pt x="4" y="25"/>
                    <a:pt x="4" y="15"/>
                    <a:pt x="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 name="Google Shape;1928;p56"/>
            <p:cNvSpPr/>
            <p:nvPr/>
          </p:nvSpPr>
          <p:spPr>
            <a:xfrm>
              <a:off x="2132660" y="2071983"/>
              <a:ext cx="299" cy="204"/>
            </a:xfrm>
            <a:custGeom>
              <a:avLst/>
              <a:gdLst/>
              <a:ahLst/>
              <a:cxnLst/>
              <a:rect l="l" t="t" r="r" b="b"/>
              <a:pathLst>
                <a:path w="22" h="15" extrusionOk="0">
                  <a:moveTo>
                    <a:pt x="1" y="15"/>
                  </a:moveTo>
                  <a:cubicBezTo>
                    <a:pt x="8" y="11"/>
                    <a:pt x="15" y="4"/>
                    <a:pt x="22" y="1"/>
                  </a:cubicBezTo>
                  <a:cubicBezTo>
                    <a:pt x="15" y="4"/>
                    <a:pt x="8" y="11"/>
                    <a:pt x="1" y="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 name="Google Shape;1929;p56"/>
            <p:cNvSpPr/>
            <p:nvPr/>
          </p:nvSpPr>
          <p:spPr>
            <a:xfrm>
              <a:off x="2133759" y="2071603"/>
              <a:ext cx="244" cy="68"/>
            </a:xfrm>
            <a:custGeom>
              <a:avLst/>
              <a:gdLst/>
              <a:ahLst/>
              <a:cxnLst/>
              <a:rect l="l" t="t" r="r" b="b"/>
              <a:pathLst>
                <a:path w="18" h="5" extrusionOk="0">
                  <a:moveTo>
                    <a:pt x="0" y="4"/>
                  </a:moveTo>
                  <a:lnTo>
                    <a:pt x="1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 name="Google Shape;1930;p56"/>
            <p:cNvSpPr/>
            <p:nvPr/>
          </p:nvSpPr>
          <p:spPr>
            <a:xfrm>
              <a:off x="2132334" y="2072268"/>
              <a:ext cx="244" cy="204"/>
            </a:xfrm>
            <a:custGeom>
              <a:avLst/>
              <a:gdLst/>
              <a:ahLst/>
              <a:cxnLst/>
              <a:rect l="l" t="t" r="r" b="b"/>
              <a:pathLst>
                <a:path w="18" h="15" extrusionOk="0">
                  <a:moveTo>
                    <a:pt x="0" y="15"/>
                  </a:moveTo>
                  <a:lnTo>
                    <a:pt x="1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 name="Google Shape;1931;p56"/>
            <p:cNvSpPr/>
            <p:nvPr/>
          </p:nvSpPr>
          <p:spPr>
            <a:xfrm>
              <a:off x="2133379" y="2071657"/>
              <a:ext cx="244" cy="109"/>
            </a:xfrm>
            <a:custGeom>
              <a:avLst/>
              <a:gdLst/>
              <a:ahLst/>
              <a:cxnLst/>
              <a:rect l="l" t="t" r="r" b="b"/>
              <a:pathLst>
                <a:path w="18" h="8" extrusionOk="0">
                  <a:moveTo>
                    <a:pt x="0" y="7"/>
                  </a:moveTo>
                  <a:lnTo>
                    <a:pt x="1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 name="Google Shape;1932;p56"/>
            <p:cNvSpPr/>
            <p:nvPr/>
          </p:nvSpPr>
          <p:spPr>
            <a:xfrm>
              <a:off x="2134140" y="2071562"/>
              <a:ext cx="394" cy="14"/>
            </a:xfrm>
            <a:custGeom>
              <a:avLst/>
              <a:gdLst/>
              <a:ahLst/>
              <a:cxnLst/>
              <a:rect l="l" t="t" r="r" b="b"/>
              <a:pathLst>
                <a:path w="29" h="1" extrusionOk="0">
                  <a:moveTo>
                    <a:pt x="0" y="0"/>
                  </a:moveTo>
                  <a:cubicBezTo>
                    <a:pt x="7" y="0"/>
                    <a:pt x="18" y="0"/>
                    <a:pt x="28" y="0"/>
                  </a:cubicBezTo>
                  <a:cubicBezTo>
                    <a:pt x="18" y="0"/>
                    <a:pt x="7"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 name="Google Shape;1933;p56"/>
            <p:cNvSpPr/>
            <p:nvPr/>
          </p:nvSpPr>
          <p:spPr>
            <a:xfrm>
              <a:off x="2143359" y="2058297"/>
              <a:ext cx="1100" cy="1819"/>
            </a:xfrm>
            <a:custGeom>
              <a:avLst/>
              <a:gdLst/>
              <a:ahLst/>
              <a:cxnLst/>
              <a:rect l="l" t="t" r="r" b="b"/>
              <a:pathLst>
                <a:path w="81" h="134" extrusionOk="0">
                  <a:moveTo>
                    <a:pt x="81" y="134"/>
                  </a:moveTo>
                  <a:cubicBezTo>
                    <a:pt x="60" y="84"/>
                    <a:pt x="32" y="39"/>
                    <a:pt x="0" y="0"/>
                  </a:cubicBezTo>
                  <a:cubicBezTo>
                    <a:pt x="32" y="39"/>
                    <a:pt x="60" y="84"/>
                    <a:pt x="81" y="13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 name="Google Shape;1934;p56"/>
            <p:cNvSpPr/>
            <p:nvPr/>
          </p:nvSpPr>
          <p:spPr>
            <a:xfrm>
              <a:off x="2146685" y="2030436"/>
              <a:ext cx="109" cy="774"/>
            </a:xfrm>
            <a:custGeom>
              <a:avLst/>
              <a:gdLst/>
              <a:ahLst/>
              <a:cxnLst/>
              <a:rect l="l" t="t" r="r" b="b"/>
              <a:pathLst>
                <a:path w="8" h="57" extrusionOk="0">
                  <a:moveTo>
                    <a:pt x="8" y="1"/>
                  </a:moveTo>
                  <a:cubicBezTo>
                    <a:pt x="4" y="18"/>
                    <a:pt x="1" y="39"/>
                    <a:pt x="1" y="57"/>
                  </a:cubicBezTo>
                  <a:lnTo>
                    <a:pt x="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 name="Google Shape;1935;p56"/>
            <p:cNvSpPr/>
            <p:nvPr/>
          </p:nvSpPr>
          <p:spPr>
            <a:xfrm>
              <a:off x="2146780" y="2029350"/>
              <a:ext cx="109" cy="910"/>
            </a:xfrm>
            <a:custGeom>
              <a:avLst/>
              <a:gdLst/>
              <a:ahLst/>
              <a:cxnLst/>
              <a:rect l="l" t="t" r="r" b="b"/>
              <a:pathLst>
                <a:path w="8" h="67" extrusionOk="0">
                  <a:moveTo>
                    <a:pt x="1" y="67"/>
                  </a:moveTo>
                  <a:lnTo>
                    <a:pt x="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 name="Google Shape;1936;p56"/>
            <p:cNvSpPr/>
            <p:nvPr/>
          </p:nvSpPr>
          <p:spPr>
            <a:xfrm>
              <a:off x="2132945" y="2071793"/>
              <a:ext cx="353" cy="204"/>
            </a:xfrm>
            <a:custGeom>
              <a:avLst/>
              <a:gdLst/>
              <a:ahLst/>
              <a:cxnLst/>
              <a:rect l="l" t="t" r="r" b="b"/>
              <a:pathLst>
                <a:path w="26" h="15" extrusionOk="0">
                  <a:moveTo>
                    <a:pt x="1" y="15"/>
                  </a:moveTo>
                  <a:cubicBezTo>
                    <a:pt x="8" y="8"/>
                    <a:pt x="18" y="4"/>
                    <a:pt x="25" y="1"/>
                  </a:cubicBezTo>
                  <a:cubicBezTo>
                    <a:pt x="18" y="4"/>
                    <a:pt x="8" y="8"/>
                    <a:pt x="1" y="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 name="Google Shape;1937;p56"/>
            <p:cNvSpPr/>
            <p:nvPr/>
          </p:nvSpPr>
          <p:spPr>
            <a:xfrm>
              <a:off x="2146590" y="2031386"/>
              <a:ext cx="68" cy="638"/>
            </a:xfrm>
            <a:custGeom>
              <a:avLst/>
              <a:gdLst/>
              <a:ahLst/>
              <a:cxnLst/>
              <a:rect l="l" t="t" r="r" b="b"/>
              <a:pathLst>
                <a:path w="5" h="47" extrusionOk="0">
                  <a:moveTo>
                    <a:pt x="1" y="47"/>
                  </a:moveTo>
                  <a:lnTo>
                    <a:pt x="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 name="Google Shape;1938;p56"/>
            <p:cNvSpPr/>
            <p:nvPr/>
          </p:nvSpPr>
          <p:spPr>
            <a:xfrm>
              <a:off x="2146930" y="2027639"/>
              <a:ext cx="149" cy="1575"/>
            </a:xfrm>
            <a:custGeom>
              <a:avLst/>
              <a:gdLst/>
              <a:ahLst/>
              <a:cxnLst/>
              <a:rect l="l" t="t" r="r" b="b"/>
              <a:pathLst>
                <a:path w="11" h="116" extrusionOk="0">
                  <a:moveTo>
                    <a:pt x="11" y="0"/>
                  </a:moveTo>
                  <a:cubicBezTo>
                    <a:pt x="7" y="42"/>
                    <a:pt x="4" y="81"/>
                    <a:pt x="0" y="116"/>
                  </a:cubicBezTo>
                  <a:cubicBezTo>
                    <a:pt x="4" y="81"/>
                    <a:pt x="7" y="42"/>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 name="Google Shape;1939;p56"/>
            <p:cNvSpPr/>
            <p:nvPr/>
          </p:nvSpPr>
          <p:spPr>
            <a:xfrm>
              <a:off x="2146549" y="2032201"/>
              <a:ext cx="54" cy="584"/>
            </a:xfrm>
            <a:custGeom>
              <a:avLst/>
              <a:gdLst/>
              <a:ahLst/>
              <a:cxnLst/>
              <a:rect l="l" t="t" r="r" b="b"/>
              <a:pathLst>
                <a:path w="4" h="43" extrusionOk="0">
                  <a:moveTo>
                    <a:pt x="4" y="1"/>
                  </a:moveTo>
                  <a:cubicBezTo>
                    <a:pt x="0" y="18"/>
                    <a:pt x="0" y="29"/>
                    <a:pt x="0" y="43"/>
                  </a:cubicBezTo>
                  <a:cubicBezTo>
                    <a:pt x="0" y="32"/>
                    <a:pt x="0" y="18"/>
                    <a:pt x="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 name="Google Shape;1940;p56"/>
            <p:cNvSpPr/>
            <p:nvPr/>
          </p:nvSpPr>
          <p:spPr>
            <a:xfrm>
              <a:off x="2136135" y="2062329"/>
              <a:ext cx="3150" cy="543"/>
            </a:xfrm>
            <a:custGeom>
              <a:avLst/>
              <a:gdLst/>
              <a:ahLst/>
              <a:cxnLst/>
              <a:rect l="l" t="t" r="r" b="b"/>
              <a:pathLst>
                <a:path w="232" h="40" extrusionOk="0">
                  <a:moveTo>
                    <a:pt x="195" y="1"/>
                  </a:moveTo>
                  <a:cubicBezTo>
                    <a:pt x="118" y="1"/>
                    <a:pt x="24" y="4"/>
                    <a:pt x="0" y="40"/>
                  </a:cubicBezTo>
                  <a:cubicBezTo>
                    <a:pt x="28" y="1"/>
                    <a:pt x="151" y="1"/>
                    <a:pt x="231" y="1"/>
                  </a:cubicBezTo>
                  <a:cubicBezTo>
                    <a:pt x="220" y="1"/>
                    <a:pt x="208" y="1"/>
                    <a:pt x="1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 name="Google Shape;1941;p56"/>
            <p:cNvSpPr/>
            <p:nvPr/>
          </p:nvSpPr>
          <p:spPr>
            <a:xfrm>
              <a:off x="2146454" y="2032921"/>
              <a:ext cx="54" cy="489"/>
            </a:xfrm>
            <a:custGeom>
              <a:avLst/>
              <a:gdLst/>
              <a:ahLst/>
              <a:cxnLst/>
              <a:rect l="l" t="t" r="r" b="b"/>
              <a:pathLst>
                <a:path w="4" h="36" extrusionOk="0">
                  <a:moveTo>
                    <a:pt x="4" y="0"/>
                  </a:moveTo>
                  <a:lnTo>
                    <a:pt x="4" y="0"/>
                  </a:lnTo>
                  <a:cubicBezTo>
                    <a:pt x="0" y="14"/>
                    <a:pt x="0" y="25"/>
                    <a:pt x="0" y="35"/>
                  </a:cubicBezTo>
                  <a:cubicBezTo>
                    <a:pt x="4" y="25"/>
                    <a:pt x="4" y="14"/>
                    <a:pt x="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 name="Google Shape;1942;p56"/>
            <p:cNvSpPr/>
            <p:nvPr/>
          </p:nvSpPr>
          <p:spPr>
            <a:xfrm>
              <a:off x="2208721" y="1867452"/>
              <a:ext cx="119645" cy="148131"/>
            </a:xfrm>
            <a:custGeom>
              <a:avLst/>
              <a:gdLst/>
              <a:ahLst/>
              <a:cxnLst/>
              <a:rect l="l" t="t" r="r" b="b"/>
              <a:pathLst>
                <a:path w="8812" h="10910" extrusionOk="0">
                  <a:moveTo>
                    <a:pt x="7299" y="1"/>
                  </a:moveTo>
                  <a:lnTo>
                    <a:pt x="7271" y="36"/>
                  </a:lnTo>
                  <a:lnTo>
                    <a:pt x="7268" y="43"/>
                  </a:lnTo>
                  <a:cubicBezTo>
                    <a:pt x="7261" y="53"/>
                    <a:pt x="7254" y="60"/>
                    <a:pt x="7247" y="71"/>
                  </a:cubicBezTo>
                  <a:lnTo>
                    <a:pt x="7240" y="74"/>
                  </a:lnTo>
                  <a:cubicBezTo>
                    <a:pt x="7233" y="81"/>
                    <a:pt x="7226" y="88"/>
                    <a:pt x="7219" y="95"/>
                  </a:cubicBezTo>
                  <a:cubicBezTo>
                    <a:pt x="7212" y="102"/>
                    <a:pt x="7205" y="106"/>
                    <a:pt x="7198" y="113"/>
                  </a:cubicBezTo>
                  <a:cubicBezTo>
                    <a:pt x="7187" y="116"/>
                    <a:pt x="7180" y="120"/>
                    <a:pt x="7173" y="123"/>
                  </a:cubicBezTo>
                  <a:lnTo>
                    <a:pt x="7170" y="123"/>
                  </a:lnTo>
                  <a:cubicBezTo>
                    <a:pt x="7163" y="123"/>
                    <a:pt x="7152" y="127"/>
                    <a:pt x="7145" y="127"/>
                  </a:cubicBezTo>
                  <a:lnTo>
                    <a:pt x="7138" y="127"/>
                  </a:lnTo>
                  <a:cubicBezTo>
                    <a:pt x="7131" y="130"/>
                    <a:pt x="7121" y="130"/>
                    <a:pt x="7110" y="130"/>
                  </a:cubicBezTo>
                  <a:lnTo>
                    <a:pt x="7019" y="130"/>
                  </a:lnTo>
                  <a:cubicBezTo>
                    <a:pt x="6995" y="130"/>
                    <a:pt x="6974" y="179"/>
                    <a:pt x="6949" y="246"/>
                  </a:cubicBezTo>
                  <a:cubicBezTo>
                    <a:pt x="6911" y="354"/>
                    <a:pt x="6855" y="519"/>
                    <a:pt x="6662" y="519"/>
                  </a:cubicBezTo>
                  <a:cubicBezTo>
                    <a:pt x="6561" y="519"/>
                    <a:pt x="6543" y="561"/>
                    <a:pt x="6515" y="631"/>
                  </a:cubicBezTo>
                  <a:cubicBezTo>
                    <a:pt x="6491" y="690"/>
                    <a:pt x="6456" y="778"/>
                    <a:pt x="6340" y="778"/>
                  </a:cubicBezTo>
                  <a:cubicBezTo>
                    <a:pt x="6190" y="778"/>
                    <a:pt x="6067" y="666"/>
                    <a:pt x="6018" y="617"/>
                  </a:cubicBezTo>
                  <a:lnTo>
                    <a:pt x="5311" y="617"/>
                  </a:lnTo>
                  <a:lnTo>
                    <a:pt x="5290" y="596"/>
                  </a:lnTo>
                  <a:cubicBezTo>
                    <a:pt x="5248" y="554"/>
                    <a:pt x="5172" y="504"/>
                    <a:pt x="5132" y="504"/>
                  </a:cubicBezTo>
                  <a:cubicBezTo>
                    <a:pt x="5125" y="504"/>
                    <a:pt x="5119" y="505"/>
                    <a:pt x="5115" y="508"/>
                  </a:cubicBezTo>
                  <a:lnTo>
                    <a:pt x="4905" y="648"/>
                  </a:lnTo>
                  <a:lnTo>
                    <a:pt x="1614" y="648"/>
                  </a:lnTo>
                  <a:lnTo>
                    <a:pt x="1614" y="1800"/>
                  </a:lnTo>
                  <a:lnTo>
                    <a:pt x="1099" y="1814"/>
                  </a:lnTo>
                  <a:lnTo>
                    <a:pt x="1099" y="3536"/>
                  </a:lnTo>
                  <a:cubicBezTo>
                    <a:pt x="1120" y="3922"/>
                    <a:pt x="1085" y="4139"/>
                    <a:pt x="984" y="4170"/>
                  </a:cubicBezTo>
                  <a:lnTo>
                    <a:pt x="952" y="4181"/>
                  </a:lnTo>
                  <a:cubicBezTo>
                    <a:pt x="627" y="4286"/>
                    <a:pt x="557" y="4366"/>
                    <a:pt x="557" y="4412"/>
                  </a:cubicBezTo>
                  <a:cubicBezTo>
                    <a:pt x="557" y="4576"/>
                    <a:pt x="529" y="4769"/>
                    <a:pt x="301" y="4814"/>
                  </a:cubicBezTo>
                  <a:cubicBezTo>
                    <a:pt x="277" y="4818"/>
                    <a:pt x="270" y="4856"/>
                    <a:pt x="266" y="4944"/>
                  </a:cubicBezTo>
                  <a:cubicBezTo>
                    <a:pt x="256" y="5049"/>
                    <a:pt x="242" y="5220"/>
                    <a:pt x="53" y="5220"/>
                  </a:cubicBezTo>
                  <a:lnTo>
                    <a:pt x="35" y="5220"/>
                  </a:lnTo>
                  <a:cubicBezTo>
                    <a:pt x="42" y="5245"/>
                    <a:pt x="53" y="5269"/>
                    <a:pt x="63" y="5290"/>
                  </a:cubicBezTo>
                  <a:cubicBezTo>
                    <a:pt x="102" y="5378"/>
                    <a:pt x="161" y="5511"/>
                    <a:pt x="63" y="5605"/>
                  </a:cubicBezTo>
                  <a:cubicBezTo>
                    <a:pt x="28" y="5637"/>
                    <a:pt x="4" y="5682"/>
                    <a:pt x="0" y="5728"/>
                  </a:cubicBezTo>
                  <a:cubicBezTo>
                    <a:pt x="0" y="5735"/>
                    <a:pt x="0" y="5742"/>
                    <a:pt x="0" y="5745"/>
                  </a:cubicBezTo>
                  <a:cubicBezTo>
                    <a:pt x="0" y="5749"/>
                    <a:pt x="0" y="5756"/>
                    <a:pt x="4" y="5759"/>
                  </a:cubicBezTo>
                  <a:cubicBezTo>
                    <a:pt x="19" y="5785"/>
                    <a:pt x="46" y="5799"/>
                    <a:pt x="75" y="5799"/>
                  </a:cubicBezTo>
                  <a:cubicBezTo>
                    <a:pt x="78" y="5799"/>
                    <a:pt x="81" y="5798"/>
                    <a:pt x="84" y="5798"/>
                  </a:cubicBezTo>
                  <a:cubicBezTo>
                    <a:pt x="88" y="5798"/>
                    <a:pt x="92" y="5798"/>
                    <a:pt x="96" y="5798"/>
                  </a:cubicBezTo>
                  <a:cubicBezTo>
                    <a:pt x="141" y="5798"/>
                    <a:pt x="185" y="5815"/>
                    <a:pt x="214" y="5847"/>
                  </a:cubicBezTo>
                  <a:cubicBezTo>
                    <a:pt x="277" y="5914"/>
                    <a:pt x="266" y="6015"/>
                    <a:pt x="259" y="6134"/>
                  </a:cubicBezTo>
                  <a:cubicBezTo>
                    <a:pt x="256" y="6176"/>
                    <a:pt x="252" y="6222"/>
                    <a:pt x="252" y="6267"/>
                  </a:cubicBezTo>
                  <a:cubicBezTo>
                    <a:pt x="252" y="6278"/>
                    <a:pt x="252" y="6285"/>
                    <a:pt x="256" y="6295"/>
                  </a:cubicBezTo>
                  <a:cubicBezTo>
                    <a:pt x="256" y="6299"/>
                    <a:pt x="256" y="6302"/>
                    <a:pt x="256" y="6309"/>
                  </a:cubicBezTo>
                  <a:cubicBezTo>
                    <a:pt x="259" y="6313"/>
                    <a:pt x="256" y="6316"/>
                    <a:pt x="259" y="6320"/>
                  </a:cubicBezTo>
                  <a:cubicBezTo>
                    <a:pt x="263" y="6323"/>
                    <a:pt x="263" y="6330"/>
                    <a:pt x="266" y="6337"/>
                  </a:cubicBezTo>
                  <a:lnTo>
                    <a:pt x="270" y="6344"/>
                  </a:lnTo>
                  <a:cubicBezTo>
                    <a:pt x="273" y="6348"/>
                    <a:pt x="277" y="6355"/>
                    <a:pt x="280" y="6362"/>
                  </a:cubicBezTo>
                  <a:cubicBezTo>
                    <a:pt x="298" y="6393"/>
                    <a:pt x="322" y="6425"/>
                    <a:pt x="350" y="6449"/>
                  </a:cubicBezTo>
                  <a:cubicBezTo>
                    <a:pt x="392" y="6484"/>
                    <a:pt x="434" y="6516"/>
                    <a:pt x="483" y="6544"/>
                  </a:cubicBezTo>
                  <a:lnTo>
                    <a:pt x="487" y="6544"/>
                  </a:lnTo>
                  <a:lnTo>
                    <a:pt x="536" y="6568"/>
                  </a:lnTo>
                  <a:lnTo>
                    <a:pt x="476" y="6768"/>
                  </a:lnTo>
                  <a:lnTo>
                    <a:pt x="462" y="6820"/>
                  </a:lnTo>
                  <a:lnTo>
                    <a:pt x="469" y="6827"/>
                  </a:lnTo>
                  <a:cubicBezTo>
                    <a:pt x="581" y="6964"/>
                    <a:pt x="826" y="7261"/>
                    <a:pt x="858" y="7356"/>
                  </a:cubicBezTo>
                  <a:cubicBezTo>
                    <a:pt x="861" y="7366"/>
                    <a:pt x="865" y="7380"/>
                    <a:pt x="872" y="7391"/>
                  </a:cubicBezTo>
                  <a:lnTo>
                    <a:pt x="889" y="7429"/>
                  </a:lnTo>
                  <a:cubicBezTo>
                    <a:pt x="942" y="7527"/>
                    <a:pt x="1008" y="7667"/>
                    <a:pt x="970" y="7783"/>
                  </a:cubicBezTo>
                  <a:cubicBezTo>
                    <a:pt x="952" y="7839"/>
                    <a:pt x="910" y="7884"/>
                    <a:pt x="858" y="7909"/>
                  </a:cubicBezTo>
                  <a:cubicBezTo>
                    <a:pt x="798" y="7937"/>
                    <a:pt x="784" y="7961"/>
                    <a:pt x="781" y="7972"/>
                  </a:cubicBezTo>
                  <a:cubicBezTo>
                    <a:pt x="781" y="7979"/>
                    <a:pt x="784" y="7983"/>
                    <a:pt x="791" y="7990"/>
                  </a:cubicBezTo>
                  <a:lnTo>
                    <a:pt x="1043" y="8025"/>
                  </a:lnTo>
                  <a:lnTo>
                    <a:pt x="1110" y="8193"/>
                  </a:lnTo>
                  <a:cubicBezTo>
                    <a:pt x="1253" y="8203"/>
                    <a:pt x="1386" y="8263"/>
                    <a:pt x="1495" y="8354"/>
                  </a:cubicBezTo>
                  <a:cubicBezTo>
                    <a:pt x="1516" y="8375"/>
                    <a:pt x="1534" y="8392"/>
                    <a:pt x="1555" y="8413"/>
                  </a:cubicBezTo>
                  <a:cubicBezTo>
                    <a:pt x="1600" y="8473"/>
                    <a:pt x="1642" y="8515"/>
                    <a:pt x="1670" y="8550"/>
                  </a:cubicBezTo>
                  <a:cubicBezTo>
                    <a:pt x="1758" y="8644"/>
                    <a:pt x="1803" y="8697"/>
                    <a:pt x="1803" y="8795"/>
                  </a:cubicBezTo>
                  <a:cubicBezTo>
                    <a:pt x="1803" y="8823"/>
                    <a:pt x="1842" y="8847"/>
                    <a:pt x="1922" y="8903"/>
                  </a:cubicBezTo>
                  <a:cubicBezTo>
                    <a:pt x="1989" y="8949"/>
                    <a:pt x="2055" y="8994"/>
                    <a:pt x="2118" y="9047"/>
                  </a:cubicBezTo>
                  <a:cubicBezTo>
                    <a:pt x="2342" y="9232"/>
                    <a:pt x="2342" y="9355"/>
                    <a:pt x="2342" y="9463"/>
                  </a:cubicBezTo>
                  <a:cubicBezTo>
                    <a:pt x="2360" y="9505"/>
                    <a:pt x="2514" y="9603"/>
                    <a:pt x="2675" y="9677"/>
                  </a:cubicBezTo>
                  <a:lnTo>
                    <a:pt x="2685" y="9684"/>
                  </a:lnTo>
                  <a:lnTo>
                    <a:pt x="2699" y="9687"/>
                  </a:lnTo>
                  <a:lnTo>
                    <a:pt x="2713" y="9729"/>
                  </a:lnTo>
                  <a:lnTo>
                    <a:pt x="2825" y="10006"/>
                  </a:lnTo>
                  <a:lnTo>
                    <a:pt x="2829" y="10009"/>
                  </a:lnTo>
                  <a:lnTo>
                    <a:pt x="2846" y="10020"/>
                  </a:lnTo>
                  <a:lnTo>
                    <a:pt x="2853" y="10023"/>
                  </a:lnTo>
                  <a:lnTo>
                    <a:pt x="2871" y="10037"/>
                  </a:lnTo>
                  <a:lnTo>
                    <a:pt x="2878" y="10041"/>
                  </a:lnTo>
                  <a:lnTo>
                    <a:pt x="2892" y="10055"/>
                  </a:lnTo>
                  <a:lnTo>
                    <a:pt x="2902" y="10062"/>
                  </a:lnTo>
                  <a:lnTo>
                    <a:pt x="2916" y="10076"/>
                  </a:lnTo>
                  <a:lnTo>
                    <a:pt x="2923" y="10083"/>
                  </a:lnTo>
                  <a:lnTo>
                    <a:pt x="2934" y="10101"/>
                  </a:lnTo>
                  <a:lnTo>
                    <a:pt x="2944" y="10111"/>
                  </a:lnTo>
                  <a:cubicBezTo>
                    <a:pt x="2948" y="10115"/>
                    <a:pt x="2951" y="10122"/>
                    <a:pt x="2955" y="10129"/>
                  </a:cubicBezTo>
                  <a:lnTo>
                    <a:pt x="2962" y="10139"/>
                  </a:lnTo>
                  <a:cubicBezTo>
                    <a:pt x="2965" y="10150"/>
                    <a:pt x="2972" y="10160"/>
                    <a:pt x="2976" y="10171"/>
                  </a:cubicBezTo>
                  <a:cubicBezTo>
                    <a:pt x="2979" y="10178"/>
                    <a:pt x="2983" y="10188"/>
                    <a:pt x="2986" y="10199"/>
                  </a:cubicBezTo>
                  <a:cubicBezTo>
                    <a:pt x="3035" y="10286"/>
                    <a:pt x="3105" y="10360"/>
                    <a:pt x="3193" y="10416"/>
                  </a:cubicBezTo>
                  <a:cubicBezTo>
                    <a:pt x="3198" y="10418"/>
                    <a:pt x="3270" y="10465"/>
                    <a:pt x="3345" y="10465"/>
                  </a:cubicBezTo>
                  <a:cubicBezTo>
                    <a:pt x="3381" y="10465"/>
                    <a:pt x="3418" y="10454"/>
                    <a:pt x="3448" y="10423"/>
                  </a:cubicBezTo>
                  <a:cubicBezTo>
                    <a:pt x="3490" y="10377"/>
                    <a:pt x="3553" y="10353"/>
                    <a:pt x="3613" y="10353"/>
                  </a:cubicBezTo>
                  <a:cubicBezTo>
                    <a:pt x="3669" y="10353"/>
                    <a:pt x="3722" y="10367"/>
                    <a:pt x="3767" y="10395"/>
                  </a:cubicBezTo>
                  <a:cubicBezTo>
                    <a:pt x="3778" y="10402"/>
                    <a:pt x="3792" y="10412"/>
                    <a:pt x="3802" y="10419"/>
                  </a:cubicBezTo>
                  <a:cubicBezTo>
                    <a:pt x="3850" y="10390"/>
                    <a:pt x="3928" y="10350"/>
                    <a:pt x="4004" y="10350"/>
                  </a:cubicBezTo>
                  <a:cubicBezTo>
                    <a:pt x="4040" y="10350"/>
                    <a:pt x="4075" y="10359"/>
                    <a:pt x="4107" y="10381"/>
                  </a:cubicBezTo>
                  <a:lnTo>
                    <a:pt x="4124" y="10391"/>
                  </a:lnTo>
                  <a:lnTo>
                    <a:pt x="4131" y="10398"/>
                  </a:lnTo>
                  <a:lnTo>
                    <a:pt x="4142" y="10405"/>
                  </a:lnTo>
                  <a:lnTo>
                    <a:pt x="4156" y="10416"/>
                  </a:lnTo>
                  <a:lnTo>
                    <a:pt x="4170" y="10426"/>
                  </a:lnTo>
                  <a:lnTo>
                    <a:pt x="4184" y="10440"/>
                  </a:lnTo>
                  <a:lnTo>
                    <a:pt x="4198" y="10447"/>
                  </a:lnTo>
                  <a:lnTo>
                    <a:pt x="4219" y="10465"/>
                  </a:lnTo>
                  <a:lnTo>
                    <a:pt x="4229" y="10475"/>
                  </a:lnTo>
                  <a:lnTo>
                    <a:pt x="4254" y="10493"/>
                  </a:lnTo>
                  <a:lnTo>
                    <a:pt x="4268" y="10503"/>
                  </a:lnTo>
                  <a:lnTo>
                    <a:pt x="4289" y="10524"/>
                  </a:lnTo>
                  <a:lnTo>
                    <a:pt x="4306" y="10535"/>
                  </a:lnTo>
                  <a:lnTo>
                    <a:pt x="4327" y="10556"/>
                  </a:lnTo>
                  <a:lnTo>
                    <a:pt x="4348" y="10570"/>
                  </a:lnTo>
                  <a:lnTo>
                    <a:pt x="4369" y="10591"/>
                  </a:lnTo>
                  <a:lnTo>
                    <a:pt x="4394" y="10608"/>
                  </a:lnTo>
                  <a:lnTo>
                    <a:pt x="4415" y="10626"/>
                  </a:lnTo>
                  <a:lnTo>
                    <a:pt x="4439" y="10647"/>
                  </a:lnTo>
                  <a:lnTo>
                    <a:pt x="4460" y="10664"/>
                  </a:lnTo>
                  <a:lnTo>
                    <a:pt x="4488" y="10689"/>
                  </a:lnTo>
                  <a:lnTo>
                    <a:pt x="4506" y="10706"/>
                  </a:lnTo>
                  <a:lnTo>
                    <a:pt x="4537" y="10731"/>
                  </a:lnTo>
                  <a:lnTo>
                    <a:pt x="4555" y="10748"/>
                  </a:lnTo>
                  <a:lnTo>
                    <a:pt x="4586" y="10776"/>
                  </a:lnTo>
                  <a:lnTo>
                    <a:pt x="4604" y="10790"/>
                  </a:lnTo>
                  <a:lnTo>
                    <a:pt x="4635" y="10818"/>
                  </a:lnTo>
                  <a:lnTo>
                    <a:pt x="4653" y="10836"/>
                  </a:lnTo>
                  <a:lnTo>
                    <a:pt x="4688" y="10864"/>
                  </a:lnTo>
                  <a:lnTo>
                    <a:pt x="4702" y="10878"/>
                  </a:lnTo>
                  <a:lnTo>
                    <a:pt x="4716" y="10892"/>
                  </a:lnTo>
                  <a:cubicBezTo>
                    <a:pt x="4761" y="10874"/>
                    <a:pt x="4831" y="10850"/>
                    <a:pt x="4905" y="10829"/>
                  </a:cubicBezTo>
                  <a:lnTo>
                    <a:pt x="4954" y="10815"/>
                  </a:lnTo>
                  <a:lnTo>
                    <a:pt x="4964" y="10811"/>
                  </a:lnTo>
                  <a:lnTo>
                    <a:pt x="5010" y="10801"/>
                  </a:lnTo>
                  <a:lnTo>
                    <a:pt x="5013" y="10801"/>
                  </a:lnTo>
                  <a:lnTo>
                    <a:pt x="5059" y="10790"/>
                  </a:lnTo>
                  <a:lnTo>
                    <a:pt x="5066" y="10790"/>
                  </a:lnTo>
                  <a:cubicBezTo>
                    <a:pt x="5080" y="10787"/>
                    <a:pt x="5090" y="10787"/>
                    <a:pt x="5104" y="10787"/>
                  </a:cubicBezTo>
                  <a:lnTo>
                    <a:pt x="5167" y="10787"/>
                  </a:lnTo>
                  <a:lnTo>
                    <a:pt x="5188" y="10794"/>
                  </a:lnTo>
                  <a:lnTo>
                    <a:pt x="5195" y="10794"/>
                  </a:lnTo>
                  <a:lnTo>
                    <a:pt x="5220" y="10804"/>
                  </a:lnTo>
                  <a:lnTo>
                    <a:pt x="5223" y="10804"/>
                  </a:lnTo>
                  <a:lnTo>
                    <a:pt x="5251" y="10815"/>
                  </a:lnTo>
                  <a:lnTo>
                    <a:pt x="5279" y="10832"/>
                  </a:lnTo>
                  <a:lnTo>
                    <a:pt x="5304" y="10846"/>
                  </a:lnTo>
                  <a:lnTo>
                    <a:pt x="5311" y="10846"/>
                  </a:lnTo>
                  <a:lnTo>
                    <a:pt x="5318" y="10853"/>
                  </a:lnTo>
                  <a:lnTo>
                    <a:pt x="5335" y="10864"/>
                  </a:lnTo>
                  <a:cubicBezTo>
                    <a:pt x="5360" y="10881"/>
                    <a:pt x="5384" y="10895"/>
                    <a:pt x="5409" y="10909"/>
                  </a:cubicBezTo>
                  <a:cubicBezTo>
                    <a:pt x="5479" y="10834"/>
                    <a:pt x="5660" y="10752"/>
                    <a:pt x="5791" y="10752"/>
                  </a:cubicBezTo>
                  <a:cubicBezTo>
                    <a:pt x="5824" y="10752"/>
                    <a:pt x="5854" y="10757"/>
                    <a:pt x="5878" y="10769"/>
                  </a:cubicBezTo>
                  <a:cubicBezTo>
                    <a:pt x="5920" y="10791"/>
                    <a:pt x="5985" y="10801"/>
                    <a:pt x="6038" y="10801"/>
                  </a:cubicBezTo>
                  <a:cubicBezTo>
                    <a:pt x="6078" y="10801"/>
                    <a:pt x="6112" y="10796"/>
                    <a:pt x="6127" y="10787"/>
                  </a:cubicBezTo>
                  <a:cubicBezTo>
                    <a:pt x="6137" y="10724"/>
                    <a:pt x="6204" y="10675"/>
                    <a:pt x="6270" y="10622"/>
                  </a:cubicBezTo>
                  <a:cubicBezTo>
                    <a:pt x="6291" y="10608"/>
                    <a:pt x="6312" y="10594"/>
                    <a:pt x="6333" y="10577"/>
                  </a:cubicBezTo>
                  <a:cubicBezTo>
                    <a:pt x="6351" y="10563"/>
                    <a:pt x="6365" y="10549"/>
                    <a:pt x="6379" y="10528"/>
                  </a:cubicBezTo>
                  <a:cubicBezTo>
                    <a:pt x="6379" y="10528"/>
                    <a:pt x="6379" y="10524"/>
                    <a:pt x="6379" y="10524"/>
                  </a:cubicBezTo>
                  <a:cubicBezTo>
                    <a:pt x="6414" y="10381"/>
                    <a:pt x="6746" y="10206"/>
                    <a:pt x="6869" y="10181"/>
                  </a:cubicBezTo>
                  <a:cubicBezTo>
                    <a:pt x="6933" y="10168"/>
                    <a:pt x="6989" y="10162"/>
                    <a:pt x="7039" y="10162"/>
                  </a:cubicBezTo>
                  <a:cubicBezTo>
                    <a:pt x="7141" y="10162"/>
                    <a:pt x="7213" y="10189"/>
                    <a:pt x="7257" y="10241"/>
                  </a:cubicBezTo>
                  <a:cubicBezTo>
                    <a:pt x="7261" y="10248"/>
                    <a:pt x="7268" y="10251"/>
                    <a:pt x="7271" y="10255"/>
                  </a:cubicBezTo>
                  <a:cubicBezTo>
                    <a:pt x="7278" y="10258"/>
                    <a:pt x="7285" y="10262"/>
                    <a:pt x="7292" y="10265"/>
                  </a:cubicBezTo>
                  <a:lnTo>
                    <a:pt x="7292" y="10251"/>
                  </a:lnTo>
                  <a:lnTo>
                    <a:pt x="7299" y="10209"/>
                  </a:lnTo>
                  <a:lnTo>
                    <a:pt x="7306" y="10185"/>
                  </a:lnTo>
                  <a:lnTo>
                    <a:pt x="7313" y="10129"/>
                  </a:lnTo>
                  <a:cubicBezTo>
                    <a:pt x="7327" y="10073"/>
                    <a:pt x="7334" y="10009"/>
                    <a:pt x="7338" y="9950"/>
                  </a:cubicBezTo>
                  <a:cubicBezTo>
                    <a:pt x="7166" y="9939"/>
                    <a:pt x="6890" y="9785"/>
                    <a:pt x="6785" y="9502"/>
                  </a:cubicBezTo>
                  <a:cubicBezTo>
                    <a:pt x="6732" y="9362"/>
                    <a:pt x="6613" y="9246"/>
                    <a:pt x="6512" y="9148"/>
                  </a:cubicBezTo>
                  <a:lnTo>
                    <a:pt x="6480" y="9113"/>
                  </a:lnTo>
                  <a:cubicBezTo>
                    <a:pt x="6449" y="9082"/>
                    <a:pt x="6417" y="9050"/>
                    <a:pt x="6393" y="9022"/>
                  </a:cubicBezTo>
                  <a:lnTo>
                    <a:pt x="6393" y="9019"/>
                  </a:lnTo>
                  <a:lnTo>
                    <a:pt x="6372" y="8994"/>
                  </a:lnTo>
                  <a:lnTo>
                    <a:pt x="6368" y="8987"/>
                  </a:lnTo>
                  <a:cubicBezTo>
                    <a:pt x="6361" y="8980"/>
                    <a:pt x="6354" y="8970"/>
                    <a:pt x="6347" y="8963"/>
                  </a:cubicBezTo>
                  <a:lnTo>
                    <a:pt x="6347" y="8956"/>
                  </a:lnTo>
                  <a:cubicBezTo>
                    <a:pt x="6333" y="8938"/>
                    <a:pt x="6319" y="8917"/>
                    <a:pt x="6312" y="8893"/>
                  </a:cubicBezTo>
                  <a:cubicBezTo>
                    <a:pt x="6295" y="8847"/>
                    <a:pt x="6225" y="8819"/>
                    <a:pt x="6148" y="8798"/>
                  </a:cubicBezTo>
                  <a:lnTo>
                    <a:pt x="6081" y="8781"/>
                  </a:lnTo>
                  <a:cubicBezTo>
                    <a:pt x="5969" y="8749"/>
                    <a:pt x="5850" y="8718"/>
                    <a:pt x="5808" y="8627"/>
                  </a:cubicBezTo>
                  <a:cubicBezTo>
                    <a:pt x="5752" y="8518"/>
                    <a:pt x="5808" y="8452"/>
                    <a:pt x="5847" y="8410"/>
                  </a:cubicBezTo>
                  <a:cubicBezTo>
                    <a:pt x="5882" y="8382"/>
                    <a:pt x="5899" y="8340"/>
                    <a:pt x="5903" y="8294"/>
                  </a:cubicBezTo>
                  <a:cubicBezTo>
                    <a:pt x="5899" y="8256"/>
                    <a:pt x="5917" y="8217"/>
                    <a:pt x="5945" y="8189"/>
                  </a:cubicBezTo>
                  <a:cubicBezTo>
                    <a:pt x="5966" y="8172"/>
                    <a:pt x="5990" y="8158"/>
                    <a:pt x="6015" y="8147"/>
                  </a:cubicBezTo>
                  <a:cubicBezTo>
                    <a:pt x="6064" y="8132"/>
                    <a:pt x="6114" y="8125"/>
                    <a:pt x="6165" y="8125"/>
                  </a:cubicBezTo>
                  <a:cubicBezTo>
                    <a:pt x="6176" y="8125"/>
                    <a:pt x="6186" y="8125"/>
                    <a:pt x="6197" y="8126"/>
                  </a:cubicBezTo>
                  <a:cubicBezTo>
                    <a:pt x="6228" y="8126"/>
                    <a:pt x="6260" y="8130"/>
                    <a:pt x="6291" y="8133"/>
                  </a:cubicBezTo>
                  <a:lnTo>
                    <a:pt x="6358" y="8133"/>
                  </a:lnTo>
                  <a:cubicBezTo>
                    <a:pt x="6389" y="7954"/>
                    <a:pt x="6407" y="7769"/>
                    <a:pt x="6407" y="7583"/>
                  </a:cubicBezTo>
                  <a:cubicBezTo>
                    <a:pt x="6407" y="7471"/>
                    <a:pt x="6473" y="7366"/>
                    <a:pt x="6529" y="7279"/>
                  </a:cubicBezTo>
                  <a:cubicBezTo>
                    <a:pt x="6564" y="7223"/>
                    <a:pt x="6613" y="7142"/>
                    <a:pt x="6596" y="7125"/>
                  </a:cubicBezTo>
                  <a:cubicBezTo>
                    <a:pt x="6564" y="7097"/>
                    <a:pt x="6547" y="7055"/>
                    <a:pt x="6554" y="7013"/>
                  </a:cubicBezTo>
                  <a:cubicBezTo>
                    <a:pt x="6564" y="6943"/>
                    <a:pt x="6634" y="6904"/>
                    <a:pt x="6715" y="6866"/>
                  </a:cubicBezTo>
                  <a:cubicBezTo>
                    <a:pt x="6760" y="6841"/>
                    <a:pt x="6802" y="6817"/>
                    <a:pt x="6841" y="6789"/>
                  </a:cubicBezTo>
                  <a:cubicBezTo>
                    <a:pt x="6886" y="6757"/>
                    <a:pt x="6893" y="6670"/>
                    <a:pt x="6900" y="6579"/>
                  </a:cubicBezTo>
                  <a:cubicBezTo>
                    <a:pt x="6907" y="6467"/>
                    <a:pt x="6918" y="6341"/>
                    <a:pt x="7002" y="6257"/>
                  </a:cubicBezTo>
                  <a:cubicBezTo>
                    <a:pt x="7058" y="6194"/>
                    <a:pt x="7103" y="6131"/>
                    <a:pt x="7145" y="6061"/>
                  </a:cubicBezTo>
                  <a:cubicBezTo>
                    <a:pt x="7226" y="5938"/>
                    <a:pt x="7292" y="5829"/>
                    <a:pt x="7387" y="5829"/>
                  </a:cubicBezTo>
                  <a:cubicBezTo>
                    <a:pt x="7450" y="5829"/>
                    <a:pt x="7558" y="5728"/>
                    <a:pt x="7558" y="5626"/>
                  </a:cubicBezTo>
                  <a:cubicBezTo>
                    <a:pt x="7558" y="5556"/>
                    <a:pt x="7597" y="5476"/>
                    <a:pt x="7646" y="5381"/>
                  </a:cubicBezTo>
                  <a:lnTo>
                    <a:pt x="7670" y="5332"/>
                  </a:lnTo>
                  <a:lnTo>
                    <a:pt x="7677" y="5318"/>
                  </a:lnTo>
                  <a:lnTo>
                    <a:pt x="7691" y="5287"/>
                  </a:lnTo>
                  <a:lnTo>
                    <a:pt x="7702" y="5266"/>
                  </a:lnTo>
                  <a:cubicBezTo>
                    <a:pt x="7705" y="5255"/>
                    <a:pt x="7709" y="5245"/>
                    <a:pt x="7713" y="5238"/>
                  </a:cubicBezTo>
                  <a:cubicBezTo>
                    <a:pt x="7720" y="5227"/>
                    <a:pt x="7720" y="5220"/>
                    <a:pt x="7723" y="5217"/>
                  </a:cubicBezTo>
                  <a:cubicBezTo>
                    <a:pt x="7727" y="5210"/>
                    <a:pt x="7730" y="5196"/>
                    <a:pt x="7734" y="5189"/>
                  </a:cubicBezTo>
                  <a:cubicBezTo>
                    <a:pt x="7737" y="5178"/>
                    <a:pt x="7737" y="5171"/>
                    <a:pt x="7741" y="5164"/>
                  </a:cubicBezTo>
                  <a:cubicBezTo>
                    <a:pt x="7741" y="5157"/>
                    <a:pt x="7748" y="5147"/>
                    <a:pt x="7748" y="5140"/>
                  </a:cubicBezTo>
                  <a:cubicBezTo>
                    <a:pt x="7751" y="5129"/>
                    <a:pt x="7751" y="5122"/>
                    <a:pt x="7755" y="5115"/>
                  </a:cubicBezTo>
                  <a:cubicBezTo>
                    <a:pt x="7755" y="5108"/>
                    <a:pt x="7758" y="5098"/>
                    <a:pt x="7758" y="5091"/>
                  </a:cubicBezTo>
                  <a:cubicBezTo>
                    <a:pt x="7762" y="5080"/>
                    <a:pt x="7758" y="5077"/>
                    <a:pt x="7762" y="5070"/>
                  </a:cubicBezTo>
                  <a:cubicBezTo>
                    <a:pt x="7765" y="5059"/>
                    <a:pt x="7762" y="5052"/>
                    <a:pt x="7765" y="5042"/>
                  </a:cubicBezTo>
                  <a:cubicBezTo>
                    <a:pt x="7765" y="5035"/>
                    <a:pt x="7765" y="5028"/>
                    <a:pt x="7765" y="5021"/>
                  </a:cubicBezTo>
                  <a:lnTo>
                    <a:pt x="7765" y="4996"/>
                  </a:lnTo>
                  <a:lnTo>
                    <a:pt x="7765" y="4986"/>
                  </a:lnTo>
                  <a:cubicBezTo>
                    <a:pt x="7762" y="4958"/>
                    <a:pt x="7755" y="4930"/>
                    <a:pt x="7751" y="4898"/>
                  </a:cubicBezTo>
                  <a:lnTo>
                    <a:pt x="7744" y="4863"/>
                  </a:lnTo>
                  <a:cubicBezTo>
                    <a:pt x="7716" y="4748"/>
                    <a:pt x="7705" y="4632"/>
                    <a:pt x="7702" y="4517"/>
                  </a:cubicBezTo>
                  <a:lnTo>
                    <a:pt x="7702" y="4499"/>
                  </a:lnTo>
                  <a:lnTo>
                    <a:pt x="7702" y="4475"/>
                  </a:lnTo>
                  <a:cubicBezTo>
                    <a:pt x="7702" y="4468"/>
                    <a:pt x="7705" y="4447"/>
                    <a:pt x="7709" y="4433"/>
                  </a:cubicBezTo>
                  <a:cubicBezTo>
                    <a:pt x="7720" y="4349"/>
                    <a:pt x="7755" y="4268"/>
                    <a:pt x="7807" y="4202"/>
                  </a:cubicBezTo>
                  <a:lnTo>
                    <a:pt x="7811" y="4195"/>
                  </a:lnTo>
                  <a:cubicBezTo>
                    <a:pt x="7891" y="4107"/>
                    <a:pt x="7954" y="4002"/>
                    <a:pt x="7993" y="3890"/>
                  </a:cubicBezTo>
                  <a:cubicBezTo>
                    <a:pt x="8003" y="3848"/>
                    <a:pt x="8007" y="3806"/>
                    <a:pt x="8007" y="3767"/>
                  </a:cubicBezTo>
                  <a:cubicBezTo>
                    <a:pt x="8007" y="3746"/>
                    <a:pt x="8003" y="3729"/>
                    <a:pt x="8000" y="3711"/>
                  </a:cubicBezTo>
                  <a:cubicBezTo>
                    <a:pt x="7968" y="3550"/>
                    <a:pt x="8105" y="3477"/>
                    <a:pt x="8206" y="3421"/>
                  </a:cubicBezTo>
                  <a:cubicBezTo>
                    <a:pt x="8248" y="3403"/>
                    <a:pt x="8287" y="3379"/>
                    <a:pt x="8322" y="3347"/>
                  </a:cubicBezTo>
                  <a:cubicBezTo>
                    <a:pt x="8329" y="3344"/>
                    <a:pt x="8332" y="3337"/>
                    <a:pt x="8339" y="3333"/>
                  </a:cubicBezTo>
                  <a:lnTo>
                    <a:pt x="8343" y="3330"/>
                  </a:lnTo>
                  <a:lnTo>
                    <a:pt x="8350" y="3326"/>
                  </a:lnTo>
                  <a:lnTo>
                    <a:pt x="8367" y="3312"/>
                  </a:lnTo>
                  <a:lnTo>
                    <a:pt x="8395" y="3291"/>
                  </a:lnTo>
                  <a:lnTo>
                    <a:pt x="8427" y="3270"/>
                  </a:lnTo>
                  <a:lnTo>
                    <a:pt x="8469" y="3242"/>
                  </a:lnTo>
                  <a:lnTo>
                    <a:pt x="8483" y="3232"/>
                  </a:lnTo>
                  <a:lnTo>
                    <a:pt x="8514" y="3211"/>
                  </a:lnTo>
                  <a:lnTo>
                    <a:pt x="8532" y="3197"/>
                  </a:lnTo>
                  <a:lnTo>
                    <a:pt x="8567" y="3172"/>
                  </a:lnTo>
                  <a:lnTo>
                    <a:pt x="8584" y="3155"/>
                  </a:lnTo>
                  <a:lnTo>
                    <a:pt x="8616" y="3130"/>
                  </a:lnTo>
                  <a:lnTo>
                    <a:pt x="8637" y="3109"/>
                  </a:lnTo>
                  <a:lnTo>
                    <a:pt x="8668" y="3081"/>
                  </a:lnTo>
                  <a:lnTo>
                    <a:pt x="8693" y="3057"/>
                  </a:lnTo>
                  <a:cubicBezTo>
                    <a:pt x="8703" y="3046"/>
                    <a:pt x="8710" y="3036"/>
                    <a:pt x="8721" y="3025"/>
                  </a:cubicBezTo>
                  <a:lnTo>
                    <a:pt x="8745" y="2997"/>
                  </a:lnTo>
                  <a:cubicBezTo>
                    <a:pt x="8756" y="2987"/>
                    <a:pt x="8763" y="2973"/>
                    <a:pt x="8773" y="2962"/>
                  </a:cubicBezTo>
                  <a:lnTo>
                    <a:pt x="8798" y="2931"/>
                  </a:lnTo>
                  <a:lnTo>
                    <a:pt x="8812" y="2910"/>
                  </a:lnTo>
                  <a:cubicBezTo>
                    <a:pt x="8703" y="2784"/>
                    <a:pt x="8591" y="2682"/>
                    <a:pt x="8525" y="2654"/>
                  </a:cubicBezTo>
                  <a:cubicBezTo>
                    <a:pt x="8308" y="2553"/>
                    <a:pt x="8164" y="2192"/>
                    <a:pt x="8164" y="1737"/>
                  </a:cubicBezTo>
                  <a:cubicBezTo>
                    <a:pt x="8161" y="1488"/>
                    <a:pt x="8129" y="1240"/>
                    <a:pt x="8073" y="998"/>
                  </a:cubicBezTo>
                  <a:cubicBezTo>
                    <a:pt x="8059" y="932"/>
                    <a:pt x="8049" y="879"/>
                    <a:pt x="8042" y="837"/>
                  </a:cubicBezTo>
                  <a:cubicBezTo>
                    <a:pt x="8028" y="725"/>
                    <a:pt x="7832" y="449"/>
                    <a:pt x="7600" y="323"/>
                  </a:cubicBezTo>
                  <a:cubicBezTo>
                    <a:pt x="7464" y="253"/>
                    <a:pt x="7359" y="137"/>
                    <a:pt x="729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 name="Google Shape;1943;p56"/>
            <p:cNvSpPr/>
            <p:nvPr/>
          </p:nvSpPr>
          <p:spPr>
            <a:xfrm>
              <a:off x="2215129" y="1960186"/>
              <a:ext cx="5295" cy="7196"/>
            </a:xfrm>
            <a:custGeom>
              <a:avLst/>
              <a:gdLst/>
              <a:ahLst/>
              <a:cxnLst/>
              <a:rect l="l" t="t" r="r" b="b"/>
              <a:pathLst>
                <a:path w="390" h="530" extrusionOk="0">
                  <a:moveTo>
                    <a:pt x="1" y="1"/>
                  </a:moveTo>
                  <a:lnTo>
                    <a:pt x="1" y="1"/>
                  </a:lnTo>
                  <a:cubicBezTo>
                    <a:pt x="22" y="27"/>
                    <a:pt x="49" y="59"/>
                    <a:pt x="77" y="94"/>
                  </a:cubicBezTo>
                  <a:lnTo>
                    <a:pt x="77" y="94"/>
                  </a:lnTo>
                  <a:lnTo>
                    <a:pt x="74" y="88"/>
                  </a:lnTo>
                  <a:lnTo>
                    <a:pt x="1" y="1"/>
                  </a:lnTo>
                  <a:close/>
                  <a:moveTo>
                    <a:pt x="77" y="94"/>
                  </a:moveTo>
                  <a:lnTo>
                    <a:pt x="81" y="102"/>
                  </a:lnTo>
                  <a:cubicBezTo>
                    <a:pt x="200" y="246"/>
                    <a:pt x="361" y="452"/>
                    <a:pt x="389" y="529"/>
                  </a:cubicBezTo>
                  <a:cubicBezTo>
                    <a:pt x="364" y="453"/>
                    <a:pt x="199" y="244"/>
                    <a:pt x="77" y="9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 name="Google Shape;1944;p56"/>
            <p:cNvSpPr/>
            <p:nvPr/>
          </p:nvSpPr>
          <p:spPr>
            <a:xfrm>
              <a:off x="2245217" y="1998977"/>
              <a:ext cx="394" cy="625"/>
            </a:xfrm>
            <a:custGeom>
              <a:avLst/>
              <a:gdLst/>
              <a:ahLst/>
              <a:cxnLst/>
              <a:rect l="l" t="t" r="r" b="b"/>
              <a:pathLst>
                <a:path w="29" h="46" extrusionOk="0">
                  <a:moveTo>
                    <a:pt x="29" y="46"/>
                  </a:moveTo>
                  <a:lnTo>
                    <a:pt x="15" y="4"/>
                  </a:lnTo>
                  <a:lnTo>
                    <a:pt x="1" y="0"/>
                  </a:lnTo>
                  <a:lnTo>
                    <a:pt x="15" y="4"/>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 name="Google Shape;1945;p56"/>
            <p:cNvSpPr/>
            <p:nvPr/>
          </p:nvSpPr>
          <p:spPr>
            <a:xfrm>
              <a:off x="2212183" y="1952922"/>
              <a:ext cx="68" cy="149"/>
            </a:xfrm>
            <a:custGeom>
              <a:avLst/>
              <a:gdLst/>
              <a:ahLst/>
              <a:cxnLst/>
              <a:rect l="l" t="t" r="r" b="b"/>
              <a:pathLst>
                <a:path w="5" h="11" extrusionOk="0">
                  <a:moveTo>
                    <a:pt x="1" y="0"/>
                  </a:moveTo>
                  <a:cubicBezTo>
                    <a:pt x="1" y="4"/>
                    <a:pt x="1" y="7"/>
                    <a:pt x="4" y="11"/>
                  </a:cubicBezTo>
                  <a:cubicBezTo>
                    <a:pt x="4" y="7"/>
                    <a:pt x="4" y="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 name="Google Shape;1946;p56"/>
            <p:cNvSpPr/>
            <p:nvPr/>
          </p:nvSpPr>
          <p:spPr>
            <a:xfrm>
              <a:off x="2214994" y="1959385"/>
              <a:ext cx="244" cy="720"/>
            </a:xfrm>
            <a:custGeom>
              <a:avLst/>
              <a:gdLst/>
              <a:ahLst/>
              <a:cxnLst/>
              <a:rect l="l" t="t" r="r" b="b"/>
              <a:pathLst>
                <a:path w="18" h="53" extrusionOk="0">
                  <a:moveTo>
                    <a:pt x="0" y="53"/>
                  </a:moveTo>
                  <a:lnTo>
                    <a:pt x="1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 name="Google Shape;1947;p56"/>
            <p:cNvSpPr/>
            <p:nvPr/>
          </p:nvSpPr>
          <p:spPr>
            <a:xfrm>
              <a:off x="2208761" y="1945210"/>
              <a:ext cx="14" cy="258"/>
            </a:xfrm>
            <a:custGeom>
              <a:avLst/>
              <a:gdLst/>
              <a:ahLst/>
              <a:cxnLst/>
              <a:rect l="l" t="t" r="r" b="b"/>
              <a:pathLst>
                <a:path w="1" h="19" extrusionOk="0">
                  <a:moveTo>
                    <a:pt x="1" y="18"/>
                  </a:moveTo>
                  <a:cubicBezTo>
                    <a:pt x="1" y="11"/>
                    <a:pt x="1" y="8"/>
                    <a:pt x="1" y="1"/>
                  </a:cubicBezTo>
                  <a:cubicBezTo>
                    <a:pt x="1" y="8"/>
                    <a:pt x="1" y="11"/>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 name="Google Shape;1948;p56"/>
            <p:cNvSpPr/>
            <p:nvPr/>
          </p:nvSpPr>
          <p:spPr>
            <a:xfrm>
              <a:off x="2212563" y="1953872"/>
              <a:ext cx="964" cy="1195"/>
            </a:xfrm>
            <a:custGeom>
              <a:avLst/>
              <a:gdLst/>
              <a:ahLst/>
              <a:cxnLst/>
              <a:rect l="l" t="t" r="r" b="b"/>
              <a:pathLst>
                <a:path w="71" h="88" extrusionOk="0">
                  <a:moveTo>
                    <a:pt x="71" y="88"/>
                  </a:moveTo>
                  <a:cubicBezTo>
                    <a:pt x="43" y="60"/>
                    <a:pt x="18" y="32"/>
                    <a:pt x="1" y="0"/>
                  </a:cubicBezTo>
                  <a:cubicBezTo>
                    <a:pt x="18" y="32"/>
                    <a:pt x="43" y="60"/>
                    <a:pt x="71" y="8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 name="Google Shape;1949;p56"/>
            <p:cNvSpPr/>
            <p:nvPr/>
          </p:nvSpPr>
          <p:spPr>
            <a:xfrm>
              <a:off x="2215279" y="1956343"/>
              <a:ext cx="54" cy="14"/>
            </a:xfrm>
            <a:custGeom>
              <a:avLst/>
              <a:gdLst/>
              <a:ahLst/>
              <a:cxnLst/>
              <a:rect l="l" t="t" r="r" b="b"/>
              <a:pathLst>
                <a:path w="4" h="1" extrusionOk="0">
                  <a:moveTo>
                    <a:pt x="4" y="0"/>
                  </a:moveTo>
                  <a:lnTo>
                    <a:pt x="4" y="0"/>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 name="Google Shape;1950;p56"/>
            <p:cNvSpPr/>
            <p:nvPr/>
          </p:nvSpPr>
          <p:spPr>
            <a:xfrm>
              <a:off x="2212427" y="1953533"/>
              <a:ext cx="109" cy="299"/>
            </a:xfrm>
            <a:custGeom>
              <a:avLst/>
              <a:gdLst/>
              <a:ahLst/>
              <a:cxnLst/>
              <a:rect l="l" t="t" r="r" b="b"/>
              <a:pathLst>
                <a:path w="8" h="22" extrusionOk="0">
                  <a:moveTo>
                    <a:pt x="0" y="1"/>
                  </a:moveTo>
                  <a:cubicBezTo>
                    <a:pt x="4" y="8"/>
                    <a:pt x="4" y="15"/>
                    <a:pt x="7" y="22"/>
                  </a:cubicBezTo>
                  <a:cubicBezTo>
                    <a:pt x="4" y="15"/>
                    <a:pt x="4" y="8"/>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 name="Google Shape;1951;p56"/>
            <p:cNvSpPr/>
            <p:nvPr/>
          </p:nvSpPr>
          <p:spPr>
            <a:xfrm>
              <a:off x="2212278" y="1953248"/>
              <a:ext cx="109" cy="258"/>
            </a:xfrm>
            <a:custGeom>
              <a:avLst/>
              <a:gdLst/>
              <a:ahLst/>
              <a:cxnLst/>
              <a:rect l="l" t="t" r="r" b="b"/>
              <a:pathLst>
                <a:path w="8" h="19" extrusionOk="0">
                  <a:moveTo>
                    <a:pt x="1" y="1"/>
                  </a:moveTo>
                  <a:cubicBezTo>
                    <a:pt x="1" y="4"/>
                    <a:pt x="4" y="11"/>
                    <a:pt x="8" y="18"/>
                  </a:cubicBezTo>
                  <a:cubicBezTo>
                    <a:pt x="4" y="11"/>
                    <a:pt x="4" y="4"/>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 name="Google Shape;1952;p56"/>
            <p:cNvSpPr/>
            <p:nvPr/>
          </p:nvSpPr>
          <p:spPr>
            <a:xfrm>
              <a:off x="2216080" y="1961421"/>
              <a:ext cx="163" cy="163"/>
            </a:xfrm>
            <a:custGeom>
              <a:avLst/>
              <a:gdLst/>
              <a:ahLst/>
              <a:cxnLst/>
              <a:rect l="l" t="t" r="r" b="b"/>
              <a:pathLst>
                <a:path w="12" h="12" extrusionOk="0">
                  <a:moveTo>
                    <a:pt x="11" y="11"/>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 name="Google Shape;1953;p56"/>
            <p:cNvSpPr/>
            <p:nvPr/>
          </p:nvSpPr>
          <p:spPr>
            <a:xfrm>
              <a:off x="2307348" y="1867601"/>
              <a:ext cx="394" cy="489"/>
            </a:xfrm>
            <a:custGeom>
              <a:avLst/>
              <a:gdLst/>
              <a:ahLst/>
              <a:cxnLst/>
              <a:rect l="l" t="t" r="r" b="b"/>
              <a:pathLst>
                <a:path w="29" h="36" extrusionOk="0">
                  <a:moveTo>
                    <a:pt x="0" y="35"/>
                  </a:moveTo>
                  <a:lnTo>
                    <a:pt x="2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 name="Google Shape;1954;p56"/>
            <p:cNvSpPr/>
            <p:nvPr/>
          </p:nvSpPr>
          <p:spPr>
            <a:xfrm>
              <a:off x="2305583" y="1869312"/>
              <a:ext cx="353" cy="109"/>
            </a:xfrm>
            <a:custGeom>
              <a:avLst/>
              <a:gdLst/>
              <a:ahLst/>
              <a:cxnLst/>
              <a:rect l="l" t="t" r="r" b="b"/>
              <a:pathLst>
                <a:path w="26" h="8" extrusionOk="0">
                  <a:moveTo>
                    <a:pt x="1" y="7"/>
                  </a:moveTo>
                  <a:cubicBezTo>
                    <a:pt x="11" y="4"/>
                    <a:pt x="18" y="4"/>
                    <a:pt x="25" y="0"/>
                  </a:cubicBezTo>
                  <a:cubicBezTo>
                    <a:pt x="18" y="4"/>
                    <a:pt x="11" y="4"/>
                    <a:pt x="1" y="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 name="Google Shape;1955;p56"/>
            <p:cNvSpPr/>
            <p:nvPr/>
          </p:nvSpPr>
          <p:spPr>
            <a:xfrm>
              <a:off x="2306302" y="1868932"/>
              <a:ext cx="299" cy="204"/>
            </a:xfrm>
            <a:custGeom>
              <a:avLst/>
              <a:gdLst/>
              <a:ahLst/>
              <a:cxnLst/>
              <a:rect l="l" t="t" r="r" b="b"/>
              <a:pathLst>
                <a:path w="22" h="15" extrusionOk="0">
                  <a:moveTo>
                    <a:pt x="0" y="14"/>
                  </a:moveTo>
                  <a:cubicBezTo>
                    <a:pt x="7" y="11"/>
                    <a:pt x="14" y="4"/>
                    <a:pt x="21" y="0"/>
                  </a:cubicBezTo>
                  <a:cubicBezTo>
                    <a:pt x="14" y="4"/>
                    <a:pt x="7" y="11"/>
                    <a:pt x="0" y="1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 name="Google Shape;1956;p56"/>
            <p:cNvSpPr/>
            <p:nvPr/>
          </p:nvSpPr>
          <p:spPr>
            <a:xfrm>
              <a:off x="2305963" y="1869162"/>
              <a:ext cx="353" cy="163"/>
            </a:xfrm>
            <a:custGeom>
              <a:avLst/>
              <a:gdLst/>
              <a:ahLst/>
              <a:cxnLst/>
              <a:rect l="l" t="t" r="r" b="b"/>
              <a:pathLst>
                <a:path w="26" h="12" extrusionOk="0">
                  <a:moveTo>
                    <a:pt x="1" y="11"/>
                  </a:moveTo>
                  <a:cubicBezTo>
                    <a:pt x="11" y="8"/>
                    <a:pt x="18" y="4"/>
                    <a:pt x="25" y="1"/>
                  </a:cubicBezTo>
                  <a:cubicBezTo>
                    <a:pt x="18" y="4"/>
                    <a:pt x="11" y="8"/>
                    <a:pt x="1"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 name="Google Shape;1957;p56"/>
            <p:cNvSpPr/>
            <p:nvPr/>
          </p:nvSpPr>
          <p:spPr>
            <a:xfrm>
              <a:off x="2306628" y="1868646"/>
              <a:ext cx="299" cy="299"/>
            </a:xfrm>
            <a:custGeom>
              <a:avLst/>
              <a:gdLst/>
              <a:ahLst/>
              <a:cxnLst/>
              <a:rect l="l" t="t" r="r" b="b"/>
              <a:pathLst>
                <a:path w="22" h="22" extrusionOk="0">
                  <a:moveTo>
                    <a:pt x="22" y="0"/>
                  </a:moveTo>
                  <a:cubicBezTo>
                    <a:pt x="15" y="7"/>
                    <a:pt x="8" y="14"/>
                    <a:pt x="1" y="21"/>
                  </a:cubicBezTo>
                  <a:cubicBezTo>
                    <a:pt x="8" y="14"/>
                    <a:pt x="15" y="7"/>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 name="Google Shape;1958;p56"/>
            <p:cNvSpPr/>
            <p:nvPr/>
          </p:nvSpPr>
          <p:spPr>
            <a:xfrm>
              <a:off x="2306968" y="1868171"/>
              <a:ext cx="339" cy="394"/>
            </a:xfrm>
            <a:custGeom>
              <a:avLst/>
              <a:gdLst/>
              <a:ahLst/>
              <a:cxnLst/>
              <a:rect l="l" t="t" r="r" b="b"/>
              <a:pathLst>
                <a:path w="25" h="29" extrusionOk="0">
                  <a:moveTo>
                    <a:pt x="25" y="0"/>
                  </a:moveTo>
                  <a:lnTo>
                    <a:pt x="25" y="0"/>
                  </a:lnTo>
                  <a:cubicBezTo>
                    <a:pt x="18" y="11"/>
                    <a:pt x="7" y="18"/>
                    <a:pt x="0" y="28"/>
                  </a:cubicBezTo>
                  <a:cubicBezTo>
                    <a:pt x="11" y="21"/>
                    <a:pt x="18" y="11"/>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 name="Google Shape;1959;p56"/>
            <p:cNvSpPr/>
            <p:nvPr/>
          </p:nvSpPr>
          <p:spPr>
            <a:xfrm>
              <a:off x="2305162" y="1869407"/>
              <a:ext cx="394" cy="54"/>
            </a:xfrm>
            <a:custGeom>
              <a:avLst/>
              <a:gdLst/>
              <a:ahLst/>
              <a:cxnLst/>
              <a:rect l="l" t="t" r="r" b="b"/>
              <a:pathLst>
                <a:path w="29" h="4" extrusionOk="0">
                  <a:moveTo>
                    <a:pt x="0" y="4"/>
                  </a:moveTo>
                  <a:cubicBezTo>
                    <a:pt x="7" y="4"/>
                    <a:pt x="18" y="0"/>
                    <a:pt x="28" y="0"/>
                  </a:cubicBezTo>
                  <a:cubicBezTo>
                    <a:pt x="18" y="0"/>
                    <a:pt x="7" y="4"/>
                    <a:pt x="0" y="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 name="Google Shape;1960;p56"/>
            <p:cNvSpPr/>
            <p:nvPr/>
          </p:nvSpPr>
          <p:spPr>
            <a:xfrm>
              <a:off x="2305067" y="1869447"/>
              <a:ext cx="14" cy="14"/>
            </a:xfrm>
            <a:custGeom>
              <a:avLst/>
              <a:gdLst/>
              <a:ahLst/>
              <a:cxnLst/>
              <a:rect l="l" t="t" r="r" b="b"/>
              <a:pathLst>
                <a:path w="1" h="1" extrusionOk="0">
                  <a:moveTo>
                    <a:pt x="0" y="1"/>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 name="Google Shape;1961;p56"/>
            <p:cNvSpPr/>
            <p:nvPr/>
          </p:nvSpPr>
          <p:spPr>
            <a:xfrm>
              <a:off x="2353593" y="1948930"/>
              <a:ext cx="11799" cy="11704"/>
            </a:xfrm>
            <a:custGeom>
              <a:avLst/>
              <a:gdLst/>
              <a:ahLst/>
              <a:cxnLst/>
              <a:rect l="l" t="t" r="r" b="b"/>
              <a:pathLst>
                <a:path w="869" h="862" extrusionOk="0">
                  <a:moveTo>
                    <a:pt x="711" y="0"/>
                  </a:moveTo>
                  <a:lnTo>
                    <a:pt x="669" y="25"/>
                  </a:lnTo>
                  <a:lnTo>
                    <a:pt x="662" y="28"/>
                  </a:lnTo>
                  <a:lnTo>
                    <a:pt x="652" y="35"/>
                  </a:lnTo>
                  <a:lnTo>
                    <a:pt x="648" y="39"/>
                  </a:lnTo>
                  <a:lnTo>
                    <a:pt x="641" y="46"/>
                  </a:lnTo>
                  <a:lnTo>
                    <a:pt x="638" y="49"/>
                  </a:lnTo>
                  <a:lnTo>
                    <a:pt x="631" y="53"/>
                  </a:lnTo>
                  <a:lnTo>
                    <a:pt x="627" y="53"/>
                  </a:lnTo>
                  <a:lnTo>
                    <a:pt x="624" y="56"/>
                  </a:lnTo>
                  <a:cubicBezTo>
                    <a:pt x="617" y="63"/>
                    <a:pt x="610" y="70"/>
                    <a:pt x="603" y="77"/>
                  </a:cubicBezTo>
                  <a:lnTo>
                    <a:pt x="599" y="81"/>
                  </a:lnTo>
                  <a:cubicBezTo>
                    <a:pt x="592" y="88"/>
                    <a:pt x="585" y="95"/>
                    <a:pt x="575" y="98"/>
                  </a:cubicBezTo>
                  <a:lnTo>
                    <a:pt x="571" y="98"/>
                  </a:lnTo>
                  <a:cubicBezTo>
                    <a:pt x="561" y="102"/>
                    <a:pt x="554" y="105"/>
                    <a:pt x="547" y="105"/>
                  </a:cubicBezTo>
                  <a:lnTo>
                    <a:pt x="543" y="105"/>
                  </a:lnTo>
                  <a:cubicBezTo>
                    <a:pt x="533" y="109"/>
                    <a:pt x="522" y="112"/>
                    <a:pt x="512" y="112"/>
                  </a:cubicBezTo>
                  <a:lnTo>
                    <a:pt x="477" y="112"/>
                  </a:lnTo>
                  <a:cubicBezTo>
                    <a:pt x="459" y="112"/>
                    <a:pt x="442" y="112"/>
                    <a:pt x="421" y="109"/>
                  </a:cubicBezTo>
                  <a:lnTo>
                    <a:pt x="407" y="109"/>
                  </a:lnTo>
                  <a:lnTo>
                    <a:pt x="354" y="102"/>
                  </a:lnTo>
                  <a:lnTo>
                    <a:pt x="347" y="102"/>
                  </a:lnTo>
                  <a:cubicBezTo>
                    <a:pt x="326" y="147"/>
                    <a:pt x="302" y="189"/>
                    <a:pt x="270" y="235"/>
                  </a:cubicBezTo>
                  <a:cubicBezTo>
                    <a:pt x="249" y="266"/>
                    <a:pt x="225" y="298"/>
                    <a:pt x="207" y="329"/>
                  </a:cubicBezTo>
                  <a:lnTo>
                    <a:pt x="200" y="333"/>
                  </a:lnTo>
                  <a:cubicBezTo>
                    <a:pt x="179" y="364"/>
                    <a:pt x="158" y="392"/>
                    <a:pt x="137" y="420"/>
                  </a:cubicBezTo>
                  <a:lnTo>
                    <a:pt x="130" y="431"/>
                  </a:lnTo>
                  <a:cubicBezTo>
                    <a:pt x="120" y="445"/>
                    <a:pt x="109" y="455"/>
                    <a:pt x="99" y="469"/>
                  </a:cubicBezTo>
                  <a:cubicBezTo>
                    <a:pt x="1" y="578"/>
                    <a:pt x="64" y="805"/>
                    <a:pt x="88" y="854"/>
                  </a:cubicBezTo>
                  <a:cubicBezTo>
                    <a:pt x="94" y="859"/>
                    <a:pt x="110" y="862"/>
                    <a:pt x="133" y="862"/>
                  </a:cubicBezTo>
                  <a:cubicBezTo>
                    <a:pt x="177" y="862"/>
                    <a:pt x="246" y="850"/>
                    <a:pt x="302" y="812"/>
                  </a:cubicBezTo>
                  <a:cubicBezTo>
                    <a:pt x="309" y="805"/>
                    <a:pt x="316" y="802"/>
                    <a:pt x="323" y="798"/>
                  </a:cubicBezTo>
                  <a:lnTo>
                    <a:pt x="330" y="795"/>
                  </a:lnTo>
                  <a:lnTo>
                    <a:pt x="344" y="788"/>
                  </a:lnTo>
                  <a:lnTo>
                    <a:pt x="354" y="784"/>
                  </a:lnTo>
                  <a:lnTo>
                    <a:pt x="365" y="781"/>
                  </a:lnTo>
                  <a:lnTo>
                    <a:pt x="375" y="781"/>
                  </a:lnTo>
                  <a:lnTo>
                    <a:pt x="389" y="777"/>
                  </a:lnTo>
                  <a:lnTo>
                    <a:pt x="438" y="777"/>
                  </a:lnTo>
                  <a:lnTo>
                    <a:pt x="452" y="781"/>
                  </a:lnTo>
                  <a:lnTo>
                    <a:pt x="459" y="781"/>
                  </a:lnTo>
                  <a:lnTo>
                    <a:pt x="473" y="788"/>
                  </a:lnTo>
                  <a:lnTo>
                    <a:pt x="480" y="788"/>
                  </a:lnTo>
                  <a:lnTo>
                    <a:pt x="494" y="795"/>
                  </a:lnTo>
                  <a:lnTo>
                    <a:pt x="498" y="798"/>
                  </a:lnTo>
                  <a:cubicBezTo>
                    <a:pt x="512" y="805"/>
                    <a:pt x="522" y="812"/>
                    <a:pt x="536" y="819"/>
                  </a:cubicBezTo>
                  <a:lnTo>
                    <a:pt x="540" y="823"/>
                  </a:lnTo>
                  <a:lnTo>
                    <a:pt x="554" y="833"/>
                  </a:lnTo>
                  <a:lnTo>
                    <a:pt x="561" y="837"/>
                  </a:lnTo>
                  <a:lnTo>
                    <a:pt x="575" y="851"/>
                  </a:lnTo>
                  <a:lnTo>
                    <a:pt x="582" y="854"/>
                  </a:lnTo>
                  <a:cubicBezTo>
                    <a:pt x="627" y="802"/>
                    <a:pt x="669" y="749"/>
                    <a:pt x="711" y="704"/>
                  </a:cubicBezTo>
                  <a:cubicBezTo>
                    <a:pt x="669" y="686"/>
                    <a:pt x="631" y="676"/>
                    <a:pt x="596" y="662"/>
                  </a:cubicBezTo>
                  <a:cubicBezTo>
                    <a:pt x="554" y="651"/>
                    <a:pt x="515" y="634"/>
                    <a:pt x="480" y="606"/>
                  </a:cubicBezTo>
                  <a:cubicBezTo>
                    <a:pt x="452" y="578"/>
                    <a:pt x="445" y="539"/>
                    <a:pt x="456" y="504"/>
                  </a:cubicBezTo>
                  <a:cubicBezTo>
                    <a:pt x="487" y="399"/>
                    <a:pt x="687" y="273"/>
                    <a:pt x="827" y="242"/>
                  </a:cubicBezTo>
                  <a:cubicBezTo>
                    <a:pt x="858" y="235"/>
                    <a:pt x="858" y="224"/>
                    <a:pt x="862" y="221"/>
                  </a:cubicBezTo>
                  <a:cubicBezTo>
                    <a:pt x="869" y="193"/>
                    <a:pt x="834" y="109"/>
                    <a:pt x="750" y="32"/>
                  </a:cubicBezTo>
                  <a:lnTo>
                    <a:pt x="71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 name="Google Shape;1962;p56"/>
            <p:cNvSpPr/>
            <p:nvPr/>
          </p:nvSpPr>
          <p:spPr>
            <a:xfrm>
              <a:off x="2361481" y="1958570"/>
              <a:ext cx="1779" cy="2064"/>
            </a:xfrm>
            <a:custGeom>
              <a:avLst/>
              <a:gdLst/>
              <a:ahLst/>
              <a:cxnLst/>
              <a:rect l="l" t="t" r="r" b="b"/>
              <a:pathLst>
                <a:path w="131" h="152" extrusionOk="0">
                  <a:moveTo>
                    <a:pt x="130" y="1"/>
                  </a:moveTo>
                  <a:lnTo>
                    <a:pt x="130" y="1"/>
                  </a:lnTo>
                  <a:cubicBezTo>
                    <a:pt x="88" y="43"/>
                    <a:pt x="43" y="95"/>
                    <a:pt x="1" y="151"/>
                  </a:cubicBezTo>
                  <a:lnTo>
                    <a:pt x="4" y="151"/>
                  </a:lnTo>
                  <a:cubicBezTo>
                    <a:pt x="39" y="102"/>
                    <a:pt x="85" y="50"/>
                    <a:pt x="1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 name="Google Shape;1963;p56"/>
            <p:cNvSpPr/>
            <p:nvPr/>
          </p:nvSpPr>
          <p:spPr>
            <a:xfrm>
              <a:off x="2314910" y="1908374"/>
              <a:ext cx="47019" cy="40325"/>
            </a:xfrm>
            <a:custGeom>
              <a:avLst/>
              <a:gdLst/>
              <a:ahLst/>
              <a:cxnLst/>
              <a:rect l="l" t="t" r="r" b="b"/>
              <a:pathLst>
                <a:path w="3463" h="2970" extrusionOk="0">
                  <a:moveTo>
                    <a:pt x="1068" y="1"/>
                  </a:moveTo>
                  <a:lnTo>
                    <a:pt x="1068" y="4"/>
                  </a:lnTo>
                  <a:cubicBezTo>
                    <a:pt x="1054" y="25"/>
                    <a:pt x="1036" y="43"/>
                    <a:pt x="1022" y="64"/>
                  </a:cubicBezTo>
                  <a:lnTo>
                    <a:pt x="1012" y="71"/>
                  </a:lnTo>
                  <a:cubicBezTo>
                    <a:pt x="998" y="92"/>
                    <a:pt x="984" y="106"/>
                    <a:pt x="966" y="123"/>
                  </a:cubicBezTo>
                  <a:lnTo>
                    <a:pt x="959" y="130"/>
                  </a:lnTo>
                  <a:cubicBezTo>
                    <a:pt x="942" y="148"/>
                    <a:pt x="928" y="165"/>
                    <a:pt x="910" y="179"/>
                  </a:cubicBezTo>
                  <a:lnTo>
                    <a:pt x="907" y="183"/>
                  </a:lnTo>
                  <a:cubicBezTo>
                    <a:pt x="889" y="197"/>
                    <a:pt x="875" y="214"/>
                    <a:pt x="858" y="228"/>
                  </a:cubicBezTo>
                  <a:cubicBezTo>
                    <a:pt x="840" y="239"/>
                    <a:pt x="826" y="253"/>
                    <a:pt x="809" y="263"/>
                  </a:cubicBezTo>
                  <a:lnTo>
                    <a:pt x="802" y="270"/>
                  </a:lnTo>
                  <a:lnTo>
                    <a:pt x="760" y="302"/>
                  </a:lnTo>
                  <a:lnTo>
                    <a:pt x="753" y="305"/>
                  </a:lnTo>
                  <a:lnTo>
                    <a:pt x="714" y="333"/>
                  </a:lnTo>
                  <a:lnTo>
                    <a:pt x="707" y="337"/>
                  </a:lnTo>
                  <a:lnTo>
                    <a:pt x="672" y="361"/>
                  </a:lnTo>
                  <a:cubicBezTo>
                    <a:pt x="644" y="379"/>
                    <a:pt x="616" y="400"/>
                    <a:pt x="588" y="421"/>
                  </a:cubicBezTo>
                  <a:cubicBezTo>
                    <a:pt x="546" y="463"/>
                    <a:pt x="494" y="494"/>
                    <a:pt x="441" y="519"/>
                  </a:cubicBezTo>
                  <a:cubicBezTo>
                    <a:pt x="329" y="582"/>
                    <a:pt x="291" y="610"/>
                    <a:pt x="301" y="666"/>
                  </a:cubicBezTo>
                  <a:cubicBezTo>
                    <a:pt x="340" y="855"/>
                    <a:pt x="273" y="1037"/>
                    <a:pt x="84" y="1261"/>
                  </a:cubicBezTo>
                  <a:cubicBezTo>
                    <a:pt x="56" y="1296"/>
                    <a:pt x="32" y="1338"/>
                    <a:pt x="21" y="1380"/>
                  </a:cubicBezTo>
                  <a:lnTo>
                    <a:pt x="21" y="1387"/>
                  </a:lnTo>
                  <a:cubicBezTo>
                    <a:pt x="18" y="1394"/>
                    <a:pt x="18" y="1405"/>
                    <a:pt x="14" y="1415"/>
                  </a:cubicBezTo>
                  <a:cubicBezTo>
                    <a:pt x="11" y="1426"/>
                    <a:pt x="14" y="1429"/>
                    <a:pt x="11" y="1433"/>
                  </a:cubicBezTo>
                  <a:cubicBezTo>
                    <a:pt x="7" y="1440"/>
                    <a:pt x="11" y="1443"/>
                    <a:pt x="11" y="1447"/>
                  </a:cubicBezTo>
                  <a:cubicBezTo>
                    <a:pt x="0" y="1573"/>
                    <a:pt x="14" y="1699"/>
                    <a:pt x="42" y="1818"/>
                  </a:cubicBezTo>
                  <a:lnTo>
                    <a:pt x="42" y="1828"/>
                  </a:lnTo>
                  <a:cubicBezTo>
                    <a:pt x="46" y="1849"/>
                    <a:pt x="49" y="1870"/>
                    <a:pt x="53" y="1891"/>
                  </a:cubicBezTo>
                  <a:lnTo>
                    <a:pt x="60" y="1891"/>
                  </a:lnTo>
                  <a:lnTo>
                    <a:pt x="88" y="1905"/>
                  </a:lnTo>
                  <a:lnTo>
                    <a:pt x="431" y="1905"/>
                  </a:lnTo>
                  <a:lnTo>
                    <a:pt x="441" y="1909"/>
                  </a:lnTo>
                  <a:lnTo>
                    <a:pt x="448" y="1912"/>
                  </a:lnTo>
                  <a:lnTo>
                    <a:pt x="455" y="1912"/>
                  </a:lnTo>
                  <a:lnTo>
                    <a:pt x="462" y="1916"/>
                  </a:lnTo>
                  <a:lnTo>
                    <a:pt x="469" y="1919"/>
                  </a:lnTo>
                  <a:lnTo>
                    <a:pt x="476" y="1923"/>
                  </a:lnTo>
                  <a:lnTo>
                    <a:pt x="483" y="1926"/>
                  </a:lnTo>
                  <a:lnTo>
                    <a:pt x="487" y="1926"/>
                  </a:lnTo>
                  <a:lnTo>
                    <a:pt x="494" y="1930"/>
                  </a:lnTo>
                  <a:lnTo>
                    <a:pt x="497" y="1930"/>
                  </a:lnTo>
                  <a:lnTo>
                    <a:pt x="504" y="1937"/>
                  </a:lnTo>
                  <a:lnTo>
                    <a:pt x="511" y="1944"/>
                  </a:lnTo>
                  <a:cubicBezTo>
                    <a:pt x="532" y="1895"/>
                    <a:pt x="550" y="1846"/>
                    <a:pt x="564" y="1797"/>
                  </a:cubicBezTo>
                  <a:cubicBezTo>
                    <a:pt x="595" y="1702"/>
                    <a:pt x="641" y="1643"/>
                    <a:pt x="704" y="1625"/>
                  </a:cubicBezTo>
                  <a:cubicBezTo>
                    <a:pt x="718" y="1620"/>
                    <a:pt x="734" y="1618"/>
                    <a:pt x="750" y="1618"/>
                  </a:cubicBezTo>
                  <a:cubicBezTo>
                    <a:pt x="803" y="1618"/>
                    <a:pt x="862" y="1644"/>
                    <a:pt x="924" y="1695"/>
                  </a:cubicBezTo>
                  <a:cubicBezTo>
                    <a:pt x="949" y="1716"/>
                    <a:pt x="970" y="1737"/>
                    <a:pt x="991" y="1758"/>
                  </a:cubicBezTo>
                  <a:cubicBezTo>
                    <a:pt x="1044" y="1812"/>
                    <a:pt x="1079" y="1843"/>
                    <a:pt x="1125" y="1843"/>
                  </a:cubicBezTo>
                  <a:cubicBezTo>
                    <a:pt x="1145" y="1843"/>
                    <a:pt x="1167" y="1837"/>
                    <a:pt x="1194" y="1825"/>
                  </a:cubicBezTo>
                  <a:cubicBezTo>
                    <a:pt x="1270" y="1786"/>
                    <a:pt x="1320" y="1770"/>
                    <a:pt x="1360" y="1770"/>
                  </a:cubicBezTo>
                  <a:cubicBezTo>
                    <a:pt x="1393" y="1770"/>
                    <a:pt x="1419" y="1781"/>
                    <a:pt x="1449" y="1800"/>
                  </a:cubicBezTo>
                  <a:cubicBezTo>
                    <a:pt x="1463" y="1811"/>
                    <a:pt x="1474" y="1818"/>
                    <a:pt x="1488" y="1821"/>
                  </a:cubicBezTo>
                  <a:cubicBezTo>
                    <a:pt x="1516" y="1826"/>
                    <a:pt x="1544" y="1830"/>
                    <a:pt x="1572" y="1830"/>
                  </a:cubicBezTo>
                  <a:cubicBezTo>
                    <a:pt x="1583" y="1830"/>
                    <a:pt x="1593" y="1829"/>
                    <a:pt x="1603" y="1828"/>
                  </a:cubicBezTo>
                  <a:cubicBezTo>
                    <a:pt x="1656" y="1828"/>
                    <a:pt x="1712" y="1825"/>
                    <a:pt x="1757" y="1821"/>
                  </a:cubicBezTo>
                  <a:cubicBezTo>
                    <a:pt x="1812" y="1817"/>
                    <a:pt x="1866" y="1814"/>
                    <a:pt x="1919" y="1814"/>
                  </a:cubicBezTo>
                  <a:cubicBezTo>
                    <a:pt x="1952" y="1814"/>
                    <a:pt x="1984" y="1815"/>
                    <a:pt x="2017" y="1818"/>
                  </a:cubicBezTo>
                  <a:cubicBezTo>
                    <a:pt x="2024" y="1818"/>
                    <a:pt x="2027" y="1821"/>
                    <a:pt x="2031" y="1821"/>
                  </a:cubicBezTo>
                  <a:lnTo>
                    <a:pt x="2038" y="1825"/>
                  </a:lnTo>
                  <a:lnTo>
                    <a:pt x="2048" y="1828"/>
                  </a:lnTo>
                  <a:lnTo>
                    <a:pt x="2059" y="1835"/>
                  </a:lnTo>
                  <a:lnTo>
                    <a:pt x="2066" y="1839"/>
                  </a:lnTo>
                  <a:lnTo>
                    <a:pt x="2080" y="1849"/>
                  </a:lnTo>
                  <a:lnTo>
                    <a:pt x="2087" y="1856"/>
                  </a:lnTo>
                  <a:lnTo>
                    <a:pt x="2104" y="1867"/>
                  </a:lnTo>
                  <a:lnTo>
                    <a:pt x="2111" y="1874"/>
                  </a:lnTo>
                  <a:lnTo>
                    <a:pt x="2132" y="1888"/>
                  </a:lnTo>
                  <a:lnTo>
                    <a:pt x="2139" y="1895"/>
                  </a:lnTo>
                  <a:lnTo>
                    <a:pt x="2160" y="1909"/>
                  </a:lnTo>
                  <a:lnTo>
                    <a:pt x="2171" y="1919"/>
                  </a:lnTo>
                  <a:lnTo>
                    <a:pt x="2192" y="1937"/>
                  </a:lnTo>
                  <a:lnTo>
                    <a:pt x="2202" y="1944"/>
                  </a:lnTo>
                  <a:lnTo>
                    <a:pt x="2223" y="1965"/>
                  </a:lnTo>
                  <a:lnTo>
                    <a:pt x="2234" y="1975"/>
                  </a:lnTo>
                  <a:lnTo>
                    <a:pt x="2255" y="1993"/>
                  </a:lnTo>
                  <a:lnTo>
                    <a:pt x="2269" y="2007"/>
                  </a:lnTo>
                  <a:lnTo>
                    <a:pt x="2293" y="2028"/>
                  </a:lnTo>
                  <a:lnTo>
                    <a:pt x="2307" y="2042"/>
                  </a:lnTo>
                  <a:lnTo>
                    <a:pt x="2332" y="2059"/>
                  </a:lnTo>
                  <a:lnTo>
                    <a:pt x="2346" y="2077"/>
                  </a:lnTo>
                  <a:lnTo>
                    <a:pt x="2367" y="2094"/>
                  </a:lnTo>
                  <a:lnTo>
                    <a:pt x="2388" y="2115"/>
                  </a:lnTo>
                  <a:lnTo>
                    <a:pt x="2405" y="2133"/>
                  </a:lnTo>
                  <a:lnTo>
                    <a:pt x="2430" y="2154"/>
                  </a:lnTo>
                  <a:lnTo>
                    <a:pt x="2440" y="2168"/>
                  </a:lnTo>
                  <a:lnTo>
                    <a:pt x="2472" y="2196"/>
                  </a:lnTo>
                  <a:lnTo>
                    <a:pt x="2479" y="2206"/>
                  </a:lnTo>
                  <a:lnTo>
                    <a:pt x="2514" y="2238"/>
                  </a:lnTo>
                  <a:lnTo>
                    <a:pt x="2524" y="2248"/>
                  </a:lnTo>
                  <a:cubicBezTo>
                    <a:pt x="2755" y="2476"/>
                    <a:pt x="3018" y="2752"/>
                    <a:pt x="3214" y="2959"/>
                  </a:cubicBezTo>
                  <a:lnTo>
                    <a:pt x="3217" y="2959"/>
                  </a:lnTo>
                  <a:cubicBezTo>
                    <a:pt x="3253" y="2965"/>
                    <a:pt x="3292" y="2970"/>
                    <a:pt x="3322" y="2970"/>
                  </a:cubicBezTo>
                  <a:cubicBezTo>
                    <a:pt x="3346" y="2970"/>
                    <a:pt x="3363" y="2967"/>
                    <a:pt x="3368" y="2959"/>
                  </a:cubicBezTo>
                  <a:lnTo>
                    <a:pt x="3375" y="2952"/>
                  </a:lnTo>
                  <a:lnTo>
                    <a:pt x="3378" y="2949"/>
                  </a:lnTo>
                  <a:lnTo>
                    <a:pt x="3382" y="2945"/>
                  </a:lnTo>
                  <a:lnTo>
                    <a:pt x="3385" y="2942"/>
                  </a:lnTo>
                  <a:lnTo>
                    <a:pt x="3396" y="2931"/>
                  </a:lnTo>
                  <a:lnTo>
                    <a:pt x="3410" y="2921"/>
                  </a:lnTo>
                  <a:lnTo>
                    <a:pt x="3417" y="2917"/>
                  </a:lnTo>
                  <a:lnTo>
                    <a:pt x="3427" y="2907"/>
                  </a:lnTo>
                  <a:lnTo>
                    <a:pt x="3438" y="2903"/>
                  </a:lnTo>
                  <a:lnTo>
                    <a:pt x="3452" y="2893"/>
                  </a:lnTo>
                  <a:lnTo>
                    <a:pt x="3462" y="2886"/>
                  </a:lnTo>
                  <a:cubicBezTo>
                    <a:pt x="3273" y="2696"/>
                    <a:pt x="3098" y="2493"/>
                    <a:pt x="2937" y="2283"/>
                  </a:cubicBezTo>
                  <a:cubicBezTo>
                    <a:pt x="2643" y="1912"/>
                    <a:pt x="2297" y="1713"/>
                    <a:pt x="2122" y="1713"/>
                  </a:cubicBezTo>
                  <a:cubicBezTo>
                    <a:pt x="1975" y="1713"/>
                    <a:pt x="1897" y="1573"/>
                    <a:pt x="1845" y="1475"/>
                  </a:cubicBezTo>
                  <a:cubicBezTo>
                    <a:pt x="1824" y="1436"/>
                    <a:pt x="1785" y="1366"/>
                    <a:pt x="1768" y="1363"/>
                  </a:cubicBezTo>
                  <a:cubicBezTo>
                    <a:pt x="1593" y="1342"/>
                    <a:pt x="1313" y="817"/>
                    <a:pt x="1306" y="498"/>
                  </a:cubicBezTo>
                  <a:cubicBezTo>
                    <a:pt x="1302" y="379"/>
                    <a:pt x="1211" y="193"/>
                    <a:pt x="10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 name="Google Shape;1964;p56"/>
            <p:cNvSpPr/>
            <p:nvPr/>
          </p:nvSpPr>
          <p:spPr>
            <a:xfrm>
              <a:off x="2327266" y="1910329"/>
              <a:ext cx="625" cy="679"/>
            </a:xfrm>
            <a:custGeom>
              <a:avLst/>
              <a:gdLst/>
              <a:ahLst/>
              <a:cxnLst/>
              <a:rect l="l" t="t" r="r" b="b"/>
              <a:pathLst>
                <a:path w="46" h="50" extrusionOk="0">
                  <a:moveTo>
                    <a:pt x="46" y="0"/>
                  </a:moveTo>
                  <a:cubicBezTo>
                    <a:pt x="32" y="18"/>
                    <a:pt x="14" y="32"/>
                    <a:pt x="0" y="49"/>
                  </a:cubicBezTo>
                  <a:cubicBezTo>
                    <a:pt x="14" y="35"/>
                    <a:pt x="32" y="18"/>
                    <a:pt x="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 name="Google Shape;1965;p56"/>
            <p:cNvSpPr/>
            <p:nvPr/>
          </p:nvSpPr>
          <p:spPr>
            <a:xfrm>
              <a:off x="2324034" y="1913126"/>
              <a:ext cx="489" cy="353"/>
            </a:xfrm>
            <a:custGeom>
              <a:avLst/>
              <a:gdLst/>
              <a:ahLst/>
              <a:cxnLst/>
              <a:rect l="l" t="t" r="r" b="b"/>
              <a:pathLst>
                <a:path w="36" h="26" extrusionOk="0">
                  <a:moveTo>
                    <a:pt x="0" y="25"/>
                  </a:moveTo>
                  <a:lnTo>
                    <a:pt x="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 name="Google Shape;1966;p56"/>
            <p:cNvSpPr/>
            <p:nvPr/>
          </p:nvSpPr>
          <p:spPr>
            <a:xfrm>
              <a:off x="2325881" y="1911660"/>
              <a:ext cx="638" cy="489"/>
            </a:xfrm>
            <a:custGeom>
              <a:avLst/>
              <a:gdLst/>
              <a:ahLst/>
              <a:cxnLst/>
              <a:rect l="l" t="t" r="r" b="b"/>
              <a:pathLst>
                <a:path w="47" h="36" extrusionOk="0">
                  <a:moveTo>
                    <a:pt x="1" y="35"/>
                  </a:moveTo>
                  <a:cubicBezTo>
                    <a:pt x="15" y="25"/>
                    <a:pt x="32" y="11"/>
                    <a:pt x="46" y="0"/>
                  </a:cubicBezTo>
                  <a:cubicBezTo>
                    <a:pt x="32" y="11"/>
                    <a:pt x="15" y="25"/>
                    <a:pt x="1" y="3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 name="Google Shape;1967;p56"/>
            <p:cNvSpPr/>
            <p:nvPr/>
          </p:nvSpPr>
          <p:spPr>
            <a:xfrm>
              <a:off x="2324605" y="1912705"/>
              <a:ext cx="530" cy="394"/>
            </a:xfrm>
            <a:custGeom>
              <a:avLst/>
              <a:gdLst/>
              <a:ahLst/>
              <a:cxnLst/>
              <a:rect l="l" t="t" r="r" b="b"/>
              <a:pathLst>
                <a:path w="39" h="29" extrusionOk="0">
                  <a:moveTo>
                    <a:pt x="0" y="28"/>
                  </a:moveTo>
                  <a:lnTo>
                    <a:pt x="3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 name="Google Shape;1968;p56"/>
            <p:cNvSpPr/>
            <p:nvPr/>
          </p:nvSpPr>
          <p:spPr>
            <a:xfrm>
              <a:off x="2325216" y="1912230"/>
              <a:ext cx="584" cy="434"/>
            </a:xfrm>
            <a:custGeom>
              <a:avLst/>
              <a:gdLst/>
              <a:ahLst/>
              <a:cxnLst/>
              <a:rect l="l" t="t" r="r" b="b"/>
              <a:pathLst>
                <a:path w="43" h="32" extrusionOk="0">
                  <a:moveTo>
                    <a:pt x="1" y="32"/>
                  </a:moveTo>
                  <a:lnTo>
                    <a:pt x="4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 name="Google Shape;1969;p56"/>
            <p:cNvSpPr/>
            <p:nvPr/>
          </p:nvSpPr>
          <p:spPr>
            <a:xfrm>
              <a:off x="2328026" y="1909515"/>
              <a:ext cx="625" cy="733"/>
            </a:xfrm>
            <a:custGeom>
              <a:avLst/>
              <a:gdLst/>
              <a:ahLst/>
              <a:cxnLst/>
              <a:rect l="l" t="t" r="r" b="b"/>
              <a:pathLst>
                <a:path w="46" h="54" extrusionOk="0">
                  <a:moveTo>
                    <a:pt x="0" y="53"/>
                  </a:moveTo>
                  <a:cubicBezTo>
                    <a:pt x="14" y="36"/>
                    <a:pt x="32" y="18"/>
                    <a:pt x="46" y="1"/>
                  </a:cubicBezTo>
                  <a:cubicBezTo>
                    <a:pt x="32" y="18"/>
                    <a:pt x="14" y="36"/>
                    <a:pt x="0" y="5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 name="Google Shape;1970;p56"/>
            <p:cNvSpPr/>
            <p:nvPr/>
          </p:nvSpPr>
          <p:spPr>
            <a:xfrm>
              <a:off x="2326546" y="1911035"/>
              <a:ext cx="679" cy="584"/>
            </a:xfrm>
            <a:custGeom>
              <a:avLst/>
              <a:gdLst/>
              <a:ahLst/>
              <a:cxnLst/>
              <a:rect l="l" t="t" r="r" b="b"/>
              <a:pathLst>
                <a:path w="50" h="43" extrusionOk="0">
                  <a:moveTo>
                    <a:pt x="1" y="43"/>
                  </a:moveTo>
                  <a:cubicBezTo>
                    <a:pt x="15" y="29"/>
                    <a:pt x="32" y="15"/>
                    <a:pt x="50" y="1"/>
                  </a:cubicBezTo>
                  <a:cubicBezTo>
                    <a:pt x="32" y="15"/>
                    <a:pt x="15" y="29"/>
                    <a:pt x="1" y="4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 name="Google Shape;1971;p56"/>
            <p:cNvSpPr/>
            <p:nvPr/>
          </p:nvSpPr>
          <p:spPr>
            <a:xfrm>
              <a:off x="2328732" y="1908619"/>
              <a:ext cx="679" cy="774"/>
            </a:xfrm>
            <a:custGeom>
              <a:avLst/>
              <a:gdLst/>
              <a:ahLst/>
              <a:cxnLst/>
              <a:rect l="l" t="t" r="r" b="b"/>
              <a:pathLst>
                <a:path w="50" h="57" extrusionOk="0">
                  <a:moveTo>
                    <a:pt x="50" y="0"/>
                  </a:moveTo>
                  <a:cubicBezTo>
                    <a:pt x="32" y="18"/>
                    <a:pt x="18" y="39"/>
                    <a:pt x="1" y="56"/>
                  </a:cubicBezTo>
                  <a:cubicBezTo>
                    <a:pt x="18" y="39"/>
                    <a:pt x="32" y="21"/>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 name="Google Shape;1972;p56"/>
            <p:cNvSpPr/>
            <p:nvPr/>
          </p:nvSpPr>
          <p:spPr>
            <a:xfrm>
              <a:off x="2315196" y="1925726"/>
              <a:ext cx="869" cy="1629"/>
            </a:xfrm>
            <a:custGeom>
              <a:avLst/>
              <a:gdLst/>
              <a:ahLst/>
              <a:cxnLst/>
              <a:rect l="l" t="t" r="r" b="b"/>
              <a:pathLst>
                <a:path w="64" h="120" extrusionOk="0">
                  <a:moveTo>
                    <a:pt x="0" y="120"/>
                  </a:moveTo>
                  <a:cubicBezTo>
                    <a:pt x="14" y="74"/>
                    <a:pt x="35" y="32"/>
                    <a:pt x="63" y="1"/>
                  </a:cubicBezTo>
                  <a:cubicBezTo>
                    <a:pt x="35" y="32"/>
                    <a:pt x="14" y="74"/>
                    <a:pt x="0" y="12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 name="Google Shape;1973;p56"/>
            <p:cNvSpPr/>
            <p:nvPr/>
          </p:nvSpPr>
          <p:spPr>
            <a:xfrm>
              <a:off x="2315481" y="1933384"/>
              <a:ext cx="204" cy="869"/>
            </a:xfrm>
            <a:custGeom>
              <a:avLst/>
              <a:gdLst/>
              <a:ahLst/>
              <a:cxnLst/>
              <a:rect l="l" t="t" r="r" b="b"/>
              <a:pathLst>
                <a:path w="15" h="64" extrusionOk="0">
                  <a:moveTo>
                    <a:pt x="0" y="0"/>
                  </a:moveTo>
                  <a:cubicBezTo>
                    <a:pt x="7" y="21"/>
                    <a:pt x="11" y="46"/>
                    <a:pt x="14" y="63"/>
                  </a:cubicBezTo>
                  <a:cubicBezTo>
                    <a:pt x="11" y="42"/>
                    <a:pt x="7" y="1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 name="Google Shape;1974;p56"/>
            <p:cNvSpPr/>
            <p:nvPr/>
          </p:nvSpPr>
          <p:spPr>
            <a:xfrm>
              <a:off x="2315046" y="1928062"/>
              <a:ext cx="14" cy="204"/>
            </a:xfrm>
            <a:custGeom>
              <a:avLst/>
              <a:gdLst/>
              <a:ahLst/>
              <a:cxnLst/>
              <a:rect l="l" t="t" r="r" b="b"/>
              <a:pathLst>
                <a:path w="1" h="15" extrusionOk="0">
                  <a:moveTo>
                    <a:pt x="1" y="14"/>
                  </a:moveTo>
                  <a:cubicBezTo>
                    <a:pt x="1" y="7"/>
                    <a:pt x="1" y="4"/>
                    <a:pt x="1" y="0"/>
                  </a:cubicBezTo>
                  <a:cubicBezTo>
                    <a:pt x="1" y="4"/>
                    <a:pt x="1" y="7"/>
                    <a:pt x="1" y="1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 name="Google Shape;1975;p56"/>
            <p:cNvSpPr/>
            <p:nvPr/>
          </p:nvSpPr>
          <p:spPr>
            <a:xfrm>
              <a:off x="2315100" y="1927396"/>
              <a:ext cx="109" cy="394"/>
            </a:xfrm>
            <a:custGeom>
              <a:avLst/>
              <a:gdLst/>
              <a:ahLst/>
              <a:cxnLst/>
              <a:rect l="l" t="t" r="r" b="b"/>
              <a:pathLst>
                <a:path w="8" h="29" extrusionOk="0">
                  <a:moveTo>
                    <a:pt x="7" y="0"/>
                  </a:moveTo>
                  <a:lnTo>
                    <a:pt x="7" y="0"/>
                  </a:lnTo>
                  <a:cubicBezTo>
                    <a:pt x="4" y="7"/>
                    <a:pt x="0" y="18"/>
                    <a:pt x="0" y="28"/>
                  </a:cubicBezTo>
                  <a:cubicBezTo>
                    <a:pt x="4" y="18"/>
                    <a:pt x="4" y="7"/>
                    <a:pt x="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 name="Google Shape;1976;p56"/>
            <p:cNvSpPr/>
            <p:nvPr/>
          </p:nvSpPr>
          <p:spPr>
            <a:xfrm>
              <a:off x="2361250" y="1948170"/>
              <a:ext cx="54" cy="54"/>
            </a:xfrm>
            <a:custGeom>
              <a:avLst/>
              <a:gdLst/>
              <a:ahLst/>
              <a:cxnLst/>
              <a:rect l="l" t="t" r="r" b="b"/>
              <a:pathLst>
                <a:path w="4" h="4" extrusionOk="0">
                  <a:moveTo>
                    <a:pt x="4" y="0"/>
                  </a:moveTo>
                  <a:lnTo>
                    <a:pt x="0" y="4"/>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 name="Google Shape;1977;p56"/>
            <p:cNvSpPr/>
            <p:nvPr/>
          </p:nvSpPr>
          <p:spPr>
            <a:xfrm>
              <a:off x="2361861" y="1947735"/>
              <a:ext cx="109" cy="109"/>
            </a:xfrm>
            <a:custGeom>
              <a:avLst/>
              <a:gdLst/>
              <a:ahLst/>
              <a:cxnLst/>
              <a:rect l="l" t="t" r="r" b="b"/>
              <a:pathLst>
                <a:path w="8" h="8" extrusionOk="0">
                  <a:moveTo>
                    <a:pt x="8" y="1"/>
                  </a:moveTo>
                  <a:lnTo>
                    <a:pt x="8" y="1"/>
                  </a:lnTo>
                  <a:lnTo>
                    <a:pt x="1" y="8"/>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 name="Google Shape;1978;p56"/>
            <p:cNvSpPr/>
            <p:nvPr/>
          </p:nvSpPr>
          <p:spPr>
            <a:xfrm>
              <a:off x="2360870" y="1948496"/>
              <a:ext cx="14" cy="68"/>
            </a:xfrm>
            <a:custGeom>
              <a:avLst/>
              <a:gdLst/>
              <a:ahLst/>
              <a:cxnLst/>
              <a:rect l="l" t="t" r="r" b="b"/>
              <a:pathLst>
                <a:path w="1" h="5" extrusionOk="0">
                  <a:moveTo>
                    <a:pt x="0" y="4"/>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 name="Google Shape;1979;p56"/>
            <p:cNvSpPr/>
            <p:nvPr/>
          </p:nvSpPr>
          <p:spPr>
            <a:xfrm>
              <a:off x="2361481" y="1947980"/>
              <a:ext cx="109" cy="54"/>
            </a:xfrm>
            <a:custGeom>
              <a:avLst/>
              <a:gdLst/>
              <a:ahLst/>
              <a:cxnLst/>
              <a:rect l="l" t="t" r="r" b="b"/>
              <a:pathLst>
                <a:path w="8" h="4" extrusionOk="0">
                  <a:moveTo>
                    <a:pt x="8" y="0"/>
                  </a:moveTo>
                  <a:lnTo>
                    <a:pt x="1" y="4"/>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 name="Google Shape;1980;p56"/>
            <p:cNvSpPr/>
            <p:nvPr/>
          </p:nvSpPr>
          <p:spPr>
            <a:xfrm>
              <a:off x="2361060" y="1948360"/>
              <a:ext cx="14" cy="14"/>
            </a:xfrm>
            <a:custGeom>
              <a:avLst/>
              <a:gdLst/>
              <a:ahLst/>
              <a:cxnLst/>
              <a:rect l="l" t="t" r="r" b="b"/>
              <a:pathLst>
                <a:path w="1" h="1" extrusionOk="0">
                  <a:moveTo>
                    <a:pt x="0" y="0"/>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 name="Google Shape;1981;p56"/>
            <p:cNvSpPr/>
            <p:nvPr/>
          </p:nvSpPr>
          <p:spPr>
            <a:xfrm>
              <a:off x="2360721" y="1948645"/>
              <a:ext cx="68" cy="14"/>
            </a:xfrm>
            <a:custGeom>
              <a:avLst/>
              <a:gdLst/>
              <a:ahLst/>
              <a:cxnLst/>
              <a:rect l="l" t="t" r="r" b="b"/>
              <a:pathLst>
                <a:path w="5" h="1" extrusionOk="0">
                  <a:moveTo>
                    <a:pt x="4"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 name="Google Shape;1982;p56"/>
            <p:cNvSpPr/>
            <p:nvPr/>
          </p:nvSpPr>
          <p:spPr>
            <a:xfrm>
              <a:off x="2289045" y="1932474"/>
              <a:ext cx="108104" cy="83909"/>
            </a:xfrm>
            <a:custGeom>
              <a:avLst/>
              <a:gdLst/>
              <a:ahLst/>
              <a:cxnLst/>
              <a:rect l="l" t="t" r="r" b="b"/>
              <a:pathLst>
                <a:path w="7962" h="6180" extrusionOk="0">
                  <a:moveTo>
                    <a:pt x="2651" y="1"/>
                  </a:moveTo>
                  <a:cubicBezTo>
                    <a:pt x="2637" y="4"/>
                    <a:pt x="2623" y="22"/>
                    <a:pt x="2612" y="50"/>
                  </a:cubicBezTo>
                  <a:cubicBezTo>
                    <a:pt x="2609" y="60"/>
                    <a:pt x="2605" y="71"/>
                    <a:pt x="2602" y="81"/>
                  </a:cubicBezTo>
                  <a:cubicBezTo>
                    <a:pt x="2556" y="225"/>
                    <a:pt x="2528" y="312"/>
                    <a:pt x="2451" y="330"/>
                  </a:cubicBezTo>
                  <a:cubicBezTo>
                    <a:pt x="2443" y="332"/>
                    <a:pt x="2434" y="333"/>
                    <a:pt x="2425" y="333"/>
                  </a:cubicBezTo>
                  <a:cubicBezTo>
                    <a:pt x="2386" y="333"/>
                    <a:pt x="2348" y="313"/>
                    <a:pt x="2322" y="284"/>
                  </a:cubicBezTo>
                  <a:lnTo>
                    <a:pt x="2119" y="284"/>
                  </a:lnTo>
                  <a:cubicBezTo>
                    <a:pt x="2080" y="284"/>
                    <a:pt x="2035" y="284"/>
                    <a:pt x="1982" y="288"/>
                  </a:cubicBezTo>
                  <a:lnTo>
                    <a:pt x="1982" y="291"/>
                  </a:lnTo>
                  <a:cubicBezTo>
                    <a:pt x="1982" y="309"/>
                    <a:pt x="1982" y="323"/>
                    <a:pt x="1979" y="337"/>
                  </a:cubicBezTo>
                  <a:lnTo>
                    <a:pt x="1979" y="340"/>
                  </a:lnTo>
                  <a:cubicBezTo>
                    <a:pt x="1979" y="358"/>
                    <a:pt x="1975" y="372"/>
                    <a:pt x="1972" y="389"/>
                  </a:cubicBezTo>
                  <a:lnTo>
                    <a:pt x="1972" y="396"/>
                  </a:lnTo>
                  <a:cubicBezTo>
                    <a:pt x="1968" y="410"/>
                    <a:pt x="1965" y="428"/>
                    <a:pt x="1958" y="442"/>
                  </a:cubicBezTo>
                  <a:lnTo>
                    <a:pt x="1954" y="449"/>
                  </a:lnTo>
                  <a:cubicBezTo>
                    <a:pt x="1951" y="466"/>
                    <a:pt x="1947" y="480"/>
                    <a:pt x="1940" y="494"/>
                  </a:cubicBezTo>
                  <a:lnTo>
                    <a:pt x="1940" y="498"/>
                  </a:lnTo>
                  <a:cubicBezTo>
                    <a:pt x="1937" y="512"/>
                    <a:pt x="1930" y="526"/>
                    <a:pt x="1923" y="540"/>
                  </a:cubicBezTo>
                  <a:lnTo>
                    <a:pt x="1919" y="547"/>
                  </a:lnTo>
                  <a:cubicBezTo>
                    <a:pt x="1916" y="561"/>
                    <a:pt x="1909" y="575"/>
                    <a:pt x="1902" y="589"/>
                  </a:cubicBezTo>
                  <a:lnTo>
                    <a:pt x="1898" y="599"/>
                  </a:lnTo>
                  <a:lnTo>
                    <a:pt x="1881" y="638"/>
                  </a:lnTo>
                  <a:lnTo>
                    <a:pt x="1874" y="648"/>
                  </a:lnTo>
                  <a:lnTo>
                    <a:pt x="1856" y="683"/>
                  </a:lnTo>
                  <a:cubicBezTo>
                    <a:pt x="1818" y="757"/>
                    <a:pt x="1782" y="834"/>
                    <a:pt x="1782" y="872"/>
                  </a:cubicBezTo>
                  <a:cubicBezTo>
                    <a:pt x="1782" y="1033"/>
                    <a:pt x="1625" y="1209"/>
                    <a:pt x="1478" y="1209"/>
                  </a:cubicBezTo>
                  <a:cubicBezTo>
                    <a:pt x="1450" y="1216"/>
                    <a:pt x="1387" y="1317"/>
                    <a:pt x="1348" y="1377"/>
                  </a:cubicBezTo>
                  <a:lnTo>
                    <a:pt x="1310" y="1433"/>
                  </a:lnTo>
                  <a:cubicBezTo>
                    <a:pt x="1275" y="1492"/>
                    <a:pt x="1233" y="1545"/>
                    <a:pt x="1187" y="1594"/>
                  </a:cubicBezTo>
                  <a:cubicBezTo>
                    <a:pt x="1142" y="1639"/>
                    <a:pt x="1131" y="1716"/>
                    <a:pt x="1124" y="1800"/>
                  </a:cubicBezTo>
                  <a:cubicBezTo>
                    <a:pt x="1124" y="1811"/>
                    <a:pt x="1124" y="1825"/>
                    <a:pt x="1121" y="1835"/>
                  </a:cubicBezTo>
                  <a:cubicBezTo>
                    <a:pt x="1110" y="1951"/>
                    <a:pt x="1103" y="2073"/>
                    <a:pt x="1012" y="2140"/>
                  </a:cubicBezTo>
                  <a:cubicBezTo>
                    <a:pt x="963" y="2175"/>
                    <a:pt x="918" y="2203"/>
                    <a:pt x="865" y="2227"/>
                  </a:cubicBezTo>
                  <a:cubicBezTo>
                    <a:pt x="834" y="2241"/>
                    <a:pt x="806" y="2259"/>
                    <a:pt x="778" y="2276"/>
                  </a:cubicBezTo>
                  <a:lnTo>
                    <a:pt x="781" y="2280"/>
                  </a:lnTo>
                  <a:cubicBezTo>
                    <a:pt x="806" y="2304"/>
                    <a:pt x="823" y="2336"/>
                    <a:pt x="823" y="2371"/>
                  </a:cubicBezTo>
                  <a:cubicBezTo>
                    <a:pt x="827" y="2444"/>
                    <a:pt x="781" y="2521"/>
                    <a:pt x="732" y="2595"/>
                  </a:cubicBezTo>
                  <a:cubicBezTo>
                    <a:pt x="694" y="2651"/>
                    <a:pt x="662" y="2710"/>
                    <a:pt x="641" y="2773"/>
                  </a:cubicBezTo>
                  <a:cubicBezTo>
                    <a:pt x="634" y="2794"/>
                    <a:pt x="631" y="2812"/>
                    <a:pt x="631" y="2833"/>
                  </a:cubicBezTo>
                  <a:cubicBezTo>
                    <a:pt x="631" y="2840"/>
                    <a:pt x="620" y="3411"/>
                    <a:pt x="543" y="3491"/>
                  </a:cubicBezTo>
                  <a:cubicBezTo>
                    <a:pt x="523" y="3511"/>
                    <a:pt x="498" y="3517"/>
                    <a:pt x="460" y="3517"/>
                  </a:cubicBezTo>
                  <a:cubicBezTo>
                    <a:pt x="437" y="3517"/>
                    <a:pt x="409" y="3515"/>
                    <a:pt x="375" y="3512"/>
                  </a:cubicBezTo>
                  <a:cubicBezTo>
                    <a:pt x="348" y="3511"/>
                    <a:pt x="311" y="3509"/>
                    <a:pt x="272" y="3509"/>
                  </a:cubicBezTo>
                  <a:cubicBezTo>
                    <a:pt x="211" y="3509"/>
                    <a:pt x="148" y="3514"/>
                    <a:pt x="127" y="3533"/>
                  </a:cubicBezTo>
                  <a:cubicBezTo>
                    <a:pt x="127" y="3533"/>
                    <a:pt x="123" y="3537"/>
                    <a:pt x="123" y="3544"/>
                  </a:cubicBezTo>
                  <a:cubicBezTo>
                    <a:pt x="123" y="3621"/>
                    <a:pt x="92" y="3694"/>
                    <a:pt x="36" y="3747"/>
                  </a:cubicBezTo>
                  <a:cubicBezTo>
                    <a:pt x="1" y="3785"/>
                    <a:pt x="1" y="3789"/>
                    <a:pt x="15" y="3820"/>
                  </a:cubicBezTo>
                  <a:cubicBezTo>
                    <a:pt x="32" y="3852"/>
                    <a:pt x="130" y="3883"/>
                    <a:pt x="207" y="3904"/>
                  </a:cubicBezTo>
                  <a:cubicBezTo>
                    <a:pt x="333" y="3936"/>
                    <a:pt x="477" y="3974"/>
                    <a:pt x="526" y="4097"/>
                  </a:cubicBezTo>
                  <a:cubicBezTo>
                    <a:pt x="561" y="4163"/>
                    <a:pt x="610" y="4223"/>
                    <a:pt x="669" y="4275"/>
                  </a:cubicBezTo>
                  <a:lnTo>
                    <a:pt x="697" y="4303"/>
                  </a:lnTo>
                  <a:cubicBezTo>
                    <a:pt x="809" y="4415"/>
                    <a:pt x="935" y="4541"/>
                    <a:pt x="998" y="4706"/>
                  </a:cubicBezTo>
                  <a:cubicBezTo>
                    <a:pt x="1089" y="4947"/>
                    <a:pt x="1331" y="5070"/>
                    <a:pt x="1443" y="5070"/>
                  </a:cubicBezTo>
                  <a:cubicBezTo>
                    <a:pt x="1446" y="5069"/>
                    <a:pt x="1449" y="5069"/>
                    <a:pt x="1452" y="5069"/>
                  </a:cubicBezTo>
                  <a:cubicBezTo>
                    <a:pt x="1460" y="5069"/>
                    <a:pt x="1467" y="5071"/>
                    <a:pt x="1474" y="5073"/>
                  </a:cubicBezTo>
                  <a:cubicBezTo>
                    <a:pt x="1499" y="5077"/>
                    <a:pt x="1516" y="5087"/>
                    <a:pt x="1534" y="5108"/>
                  </a:cubicBezTo>
                  <a:cubicBezTo>
                    <a:pt x="1572" y="5154"/>
                    <a:pt x="1565" y="5227"/>
                    <a:pt x="1544" y="5347"/>
                  </a:cubicBezTo>
                  <a:cubicBezTo>
                    <a:pt x="1544" y="5364"/>
                    <a:pt x="1541" y="5385"/>
                    <a:pt x="1537" y="5403"/>
                  </a:cubicBezTo>
                  <a:cubicBezTo>
                    <a:pt x="1530" y="5424"/>
                    <a:pt x="1527" y="5448"/>
                    <a:pt x="1523" y="5473"/>
                  </a:cubicBezTo>
                  <a:lnTo>
                    <a:pt x="1520" y="5490"/>
                  </a:lnTo>
                  <a:cubicBezTo>
                    <a:pt x="1516" y="5515"/>
                    <a:pt x="1513" y="5543"/>
                    <a:pt x="1509" y="5571"/>
                  </a:cubicBezTo>
                  <a:lnTo>
                    <a:pt x="1516" y="5574"/>
                  </a:lnTo>
                  <a:cubicBezTo>
                    <a:pt x="1521" y="5567"/>
                    <a:pt x="1527" y="5565"/>
                    <a:pt x="1534" y="5565"/>
                  </a:cubicBezTo>
                  <a:cubicBezTo>
                    <a:pt x="1546" y="5565"/>
                    <a:pt x="1561" y="5571"/>
                    <a:pt x="1576" y="5578"/>
                  </a:cubicBezTo>
                  <a:lnTo>
                    <a:pt x="1590" y="5581"/>
                  </a:lnTo>
                  <a:lnTo>
                    <a:pt x="1604" y="5588"/>
                  </a:lnTo>
                  <a:cubicBezTo>
                    <a:pt x="1614" y="5595"/>
                    <a:pt x="1625" y="5599"/>
                    <a:pt x="1635" y="5606"/>
                  </a:cubicBezTo>
                  <a:cubicBezTo>
                    <a:pt x="1639" y="5606"/>
                    <a:pt x="1642" y="5606"/>
                    <a:pt x="1646" y="5609"/>
                  </a:cubicBezTo>
                  <a:cubicBezTo>
                    <a:pt x="1688" y="5616"/>
                    <a:pt x="1730" y="5620"/>
                    <a:pt x="1775" y="5623"/>
                  </a:cubicBezTo>
                  <a:lnTo>
                    <a:pt x="1800" y="5623"/>
                  </a:lnTo>
                  <a:cubicBezTo>
                    <a:pt x="1947" y="5630"/>
                    <a:pt x="2112" y="5637"/>
                    <a:pt x="2203" y="5721"/>
                  </a:cubicBezTo>
                  <a:cubicBezTo>
                    <a:pt x="2332" y="5833"/>
                    <a:pt x="2700" y="6068"/>
                    <a:pt x="2791" y="6068"/>
                  </a:cubicBezTo>
                  <a:cubicBezTo>
                    <a:pt x="2896" y="6068"/>
                    <a:pt x="3323" y="6120"/>
                    <a:pt x="3442" y="6180"/>
                  </a:cubicBezTo>
                  <a:cubicBezTo>
                    <a:pt x="3470" y="6155"/>
                    <a:pt x="3494" y="6131"/>
                    <a:pt x="3515" y="6103"/>
                  </a:cubicBezTo>
                  <a:cubicBezTo>
                    <a:pt x="3582" y="6022"/>
                    <a:pt x="3662" y="5949"/>
                    <a:pt x="3753" y="5893"/>
                  </a:cubicBezTo>
                  <a:cubicBezTo>
                    <a:pt x="3876" y="5821"/>
                    <a:pt x="4046" y="5752"/>
                    <a:pt x="4169" y="5752"/>
                  </a:cubicBezTo>
                  <a:cubicBezTo>
                    <a:pt x="4197" y="5752"/>
                    <a:pt x="4222" y="5755"/>
                    <a:pt x="4244" y="5763"/>
                  </a:cubicBezTo>
                  <a:cubicBezTo>
                    <a:pt x="4275" y="5774"/>
                    <a:pt x="4303" y="5798"/>
                    <a:pt x="4317" y="5830"/>
                  </a:cubicBezTo>
                  <a:cubicBezTo>
                    <a:pt x="4338" y="5865"/>
                    <a:pt x="4370" y="5893"/>
                    <a:pt x="4405" y="5907"/>
                  </a:cubicBezTo>
                  <a:cubicBezTo>
                    <a:pt x="4419" y="5912"/>
                    <a:pt x="4434" y="5915"/>
                    <a:pt x="4448" y="5915"/>
                  </a:cubicBezTo>
                  <a:cubicBezTo>
                    <a:pt x="4463" y="5915"/>
                    <a:pt x="4478" y="5912"/>
                    <a:pt x="4492" y="5907"/>
                  </a:cubicBezTo>
                  <a:cubicBezTo>
                    <a:pt x="4580" y="5872"/>
                    <a:pt x="4667" y="5847"/>
                    <a:pt x="4755" y="5830"/>
                  </a:cubicBezTo>
                  <a:lnTo>
                    <a:pt x="4776" y="5823"/>
                  </a:lnTo>
                  <a:lnTo>
                    <a:pt x="4793" y="5823"/>
                  </a:lnTo>
                  <a:lnTo>
                    <a:pt x="4944" y="5791"/>
                  </a:lnTo>
                  <a:lnTo>
                    <a:pt x="4944" y="5795"/>
                  </a:lnTo>
                  <a:cubicBezTo>
                    <a:pt x="5035" y="5774"/>
                    <a:pt x="5129" y="5760"/>
                    <a:pt x="5224" y="5756"/>
                  </a:cubicBezTo>
                  <a:lnTo>
                    <a:pt x="5245" y="5756"/>
                  </a:lnTo>
                  <a:cubicBezTo>
                    <a:pt x="5287" y="5732"/>
                    <a:pt x="5329" y="5700"/>
                    <a:pt x="5367" y="5665"/>
                  </a:cubicBezTo>
                  <a:cubicBezTo>
                    <a:pt x="5500" y="5553"/>
                    <a:pt x="5707" y="5378"/>
                    <a:pt x="5956" y="5378"/>
                  </a:cubicBezTo>
                  <a:cubicBezTo>
                    <a:pt x="6043" y="5378"/>
                    <a:pt x="6113" y="5382"/>
                    <a:pt x="6173" y="5385"/>
                  </a:cubicBezTo>
                  <a:cubicBezTo>
                    <a:pt x="6220" y="5388"/>
                    <a:pt x="6259" y="5390"/>
                    <a:pt x="6293" y="5390"/>
                  </a:cubicBezTo>
                  <a:cubicBezTo>
                    <a:pt x="6391" y="5390"/>
                    <a:pt x="6443" y="5371"/>
                    <a:pt x="6516" y="5291"/>
                  </a:cubicBezTo>
                  <a:cubicBezTo>
                    <a:pt x="6645" y="5147"/>
                    <a:pt x="7779" y="4002"/>
                    <a:pt x="7961" y="3841"/>
                  </a:cubicBezTo>
                  <a:cubicBezTo>
                    <a:pt x="7916" y="3831"/>
                    <a:pt x="7870" y="3824"/>
                    <a:pt x="7825" y="3824"/>
                  </a:cubicBezTo>
                  <a:cubicBezTo>
                    <a:pt x="7737" y="3824"/>
                    <a:pt x="7478" y="3824"/>
                    <a:pt x="7048" y="3649"/>
                  </a:cubicBezTo>
                  <a:cubicBezTo>
                    <a:pt x="6649" y="3488"/>
                    <a:pt x="6054" y="3288"/>
                    <a:pt x="5956" y="3267"/>
                  </a:cubicBezTo>
                  <a:cubicBezTo>
                    <a:pt x="5871" y="3246"/>
                    <a:pt x="5794" y="3158"/>
                    <a:pt x="5710" y="3064"/>
                  </a:cubicBezTo>
                  <a:cubicBezTo>
                    <a:pt x="5668" y="3015"/>
                    <a:pt x="5623" y="2969"/>
                    <a:pt x="5574" y="2931"/>
                  </a:cubicBezTo>
                  <a:cubicBezTo>
                    <a:pt x="5490" y="2889"/>
                    <a:pt x="5374" y="2714"/>
                    <a:pt x="5297" y="2577"/>
                  </a:cubicBezTo>
                  <a:cubicBezTo>
                    <a:pt x="5248" y="2493"/>
                    <a:pt x="5213" y="2423"/>
                    <a:pt x="5203" y="2402"/>
                  </a:cubicBezTo>
                  <a:cubicBezTo>
                    <a:pt x="5199" y="2395"/>
                    <a:pt x="5199" y="2385"/>
                    <a:pt x="5196" y="2378"/>
                  </a:cubicBezTo>
                  <a:cubicBezTo>
                    <a:pt x="5192" y="2332"/>
                    <a:pt x="5206" y="2287"/>
                    <a:pt x="5227" y="2245"/>
                  </a:cubicBezTo>
                  <a:lnTo>
                    <a:pt x="5238" y="2231"/>
                  </a:lnTo>
                  <a:lnTo>
                    <a:pt x="5241" y="2220"/>
                  </a:lnTo>
                  <a:cubicBezTo>
                    <a:pt x="5248" y="2210"/>
                    <a:pt x="5255" y="2199"/>
                    <a:pt x="5262" y="2185"/>
                  </a:cubicBezTo>
                  <a:lnTo>
                    <a:pt x="5234" y="2164"/>
                  </a:lnTo>
                  <a:lnTo>
                    <a:pt x="5231" y="2161"/>
                  </a:lnTo>
                  <a:cubicBezTo>
                    <a:pt x="5224" y="2154"/>
                    <a:pt x="5213" y="2150"/>
                    <a:pt x="5210" y="2147"/>
                  </a:cubicBezTo>
                  <a:lnTo>
                    <a:pt x="5206" y="2147"/>
                  </a:lnTo>
                  <a:cubicBezTo>
                    <a:pt x="5199" y="2143"/>
                    <a:pt x="5192" y="2140"/>
                    <a:pt x="5189" y="2136"/>
                  </a:cubicBezTo>
                  <a:cubicBezTo>
                    <a:pt x="5178" y="2133"/>
                    <a:pt x="5171" y="2129"/>
                    <a:pt x="5161" y="2129"/>
                  </a:cubicBezTo>
                  <a:cubicBezTo>
                    <a:pt x="5157" y="2129"/>
                    <a:pt x="5154" y="2129"/>
                    <a:pt x="5150" y="2133"/>
                  </a:cubicBezTo>
                  <a:lnTo>
                    <a:pt x="5140" y="2136"/>
                  </a:lnTo>
                  <a:lnTo>
                    <a:pt x="5133" y="2143"/>
                  </a:lnTo>
                  <a:cubicBezTo>
                    <a:pt x="5062" y="2189"/>
                    <a:pt x="4982" y="2212"/>
                    <a:pt x="4899" y="2212"/>
                  </a:cubicBezTo>
                  <a:cubicBezTo>
                    <a:pt x="4874" y="2212"/>
                    <a:pt x="4849" y="2210"/>
                    <a:pt x="4825" y="2206"/>
                  </a:cubicBezTo>
                  <a:cubicBezTo>
                    <a:pt x="4783" y="2196"/>
                    <a:pt x="4751" y="2171"/>
                    <a:pt x="4730" y="2136"/>
                  </a:cubicBezTo>
                  <a:cubicBezTo>
                    <a:pt x="4685" y="2049"/>
                    <a:pt x="4615" y="1765"/>
                    <a:pt x="4758" y="1601"/>
                  </a:cubicBezTo>
                  <a:cubicBezTo>
                    <a:pt x="4765" y="1590"/>
                    <a:pt x="4776" y="1580"/>
                    <a:pt x="4786" y="1566"/>
                  </a:cubicBezTo>
                  <a:lnTo>
                    <a:pt x="4793" y="1559"/>
                  </a:lnTo>
                  <a:lnTo>
                    <a:pt x="4821" y="1520"/>
                  </a:lnTo>
                  <a:lnTo>
                    <a:pt x="4828" y="1510"/>
                  </a:lnTo>
                  <a:lnTo>
                    <a:pt x="4853" y="1478"/>
                  </a:lnTo>
                  <a:lnTo>
                    <a:pt x="4860" y="1468"/>
                  </a:lnTo>
                  <a:lnTo>
                    <a:pt x="4884" y="1429"/>
                  </a:lnTo>
                  <a:lnTo>
                    <a:pt x="4895" y="1415"/>
                  </a:lnTo>
                  <a:lnTo>
                    <a:pt x="4919" y="1380"/>
                  </a:lnTo>
                  <a:lnTo>
                    <a:pt x="4926" y="1370"/>
                  </a:lnTo>
                  <a:lnTo>
                    <a:pt x="4947" y="1338"/>
                  </a:lnTo>
                  <a:lnTo>
                    <a:pt x="4951" y="1331"/>
                  </a:lnTo>
                  <a:lnTo>
                    <a:pt x="4975" y="1296"/>
                  </a:lnTo>
                  <a:lnTo>
                    <a:pt x="4996" y="1261"/>
                  </a:lnTo>
                  <a:lnTo>
                    <a:pt x="4870" y="1132"/>
                  </a:lnTo>
                  <a:lnTo>
                    <a:pt x="4863" y="1121"/>
                  </a:lnTo>
                  <a:cubicBezTo>
                    <a:pt x="4429" y="666"/>
                    <a:pt x="3988" y="232"/>
                    <a:pt x="3904" y="193"/>
                  </a:cubicBezTo>
                  <a:lnTo>
                    <a:pt x="3862" y="193"/>
                  </a:lnTo>
                  <a:cubicBezTo>
                    <a:pt x="3813" y="193"/>
                    <a:pt x="3743" y="197"/>
                    <a:pt x="3676" y="204"/>
                  </a:cubicBezTo>
                  <a:cubicBezTo>
                    <a:pt x="3603" y="208"/>
                    <a:pt x="3541" y="212"/>
                    <a:pt x="3490" y="212"/>
                  </a:cubicBezTo>
                  <a:cubicBezTo>
                    <a:pt x="3427" y="212"/>
                    <a:pt x="3380" y="207"/>
                    <a:pt x="3347" y="193"/>
                  </a:cubicBezTo>
                  <a:cubicBezTo>
                    <a:pt x="3330" y="186"/>
                    <a:pt x="3309" y="176"/>
                    <a:pt x="3291" y="162"/>
                  </a:cubicBezTo>
                  <a:cubicBezTo>
                    <a:pt x="3282" y="156"/>
                    <a:pt x="3275" y="152"/>
                    <a:pt x="3265" y="152"/>
                  </a:cubicBezTo>
                  <a:cubicBezTo>
                    <a:pt x="3248" y="152"/>
                    <a:pt x="3223" y="162"/>
                    <a:pt x="3165" y="190"/>
                  </a:cubicBezTo>
                  <a:cubicBezTo>
                    <a:pt x="3116" y="214"/>
                    <a:pt x="3073" y="224"/>
                    <a:pt x="3034" y="224"/>
                  </a:cubicBezTo>
                  <a:cubicBezTo>
                    <a:pt x="2932" y="224"/>
                    <a:pt x="2862" y="155"/>
                    <a:pt x="2808" y="99"/>
                  </a:cubicBezTo>
                  <a:cubicBezTo>
                    <a:pt x="2787" y="81"/>
                    <a:pt x="2770" y="64"/>
                    <a:pt x="2752" y="46"/>
                  </a:cubicBezTo>
                  <a:lnTo>
                    <a:pt x="2731" y="29"/>
                  </a:lnTo>
                  <a:cubicBezTo>
                    <a:pt x="2710" y="15"/>
                    <a:pt x="2686" y="4"/>
                    <a:pt x="26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 name="Google Shape;1983;p56"/>
            <p:cNvSpPr/>
            <p:nvPr/>
          </p:nvSpPr>
          <p:spPr>
            <a:xfrm>
              <a:off x="2360015" y="1962711"/>
              <a:ext cx="149" cy="204"/>
            </a:xfrm>
            <a:custGeom>
              <a:avLst/>
              <a:gdLst/>
              <a:ahLst/>
              <a:cxnLst/>
              <a:rect l="l" t="t" r="r" b="b"/>
              <a:pathLst>
                <a:path w="11" h="15" extrusionOk="0">
                  <a:moveTo>
                    <a:pt x="11" y="0"/>
                  </a:moveTo>
                  <a:lnTo>
                    <a:pt x="0" y="14"/>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 name="Google Shape;1984;p56"/>
            <p:cNvSpPr/>
            <p:nvPr/>
          </p:nvSpPr>
          <p:spPr>
            <a:xfrm>
              <a:off x="2360965" y="1967409"/>
              <a:ext cx="3761" cy="4861"/>
            </a:xfrm>
            <a:custGeom>
              <a:avLst/>
              <a:gdLst/>
              <a:ahLst/>
              <a:cxnLst/>
              <a:rect l="l" t="t" r="r" b="b"/>
              <a:pathLst>
                <a:path w="277" h="358" extrusionOk="0">
                  <a:moveTo>
                    <a:pt x="0" y="1"/>
                  </a:moveTo>
                  <a:cubicBezTo>
                    <a:pt x="81" y="141"/>
                    <a:pt x="193" y="316"/>
                    <a:pt x="277" y="358"/>
                  </a:cubicBezTo>
                  <a:cubicBezTo>
                    <a:pt x="193" y="312"/>
                    <a:pt x="81" y="13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 name="Google Shape;1985;p56"/>
            <p:cNvSpPr/>
            <p:nvPr/>
          </p:nvSpPr>
          <p:spPr>
            <a:xfrm>
              <a:off x="2359580" y="1964707"/>
              <a:ext cx="14" cy="14"/>
            </a:xfrm>
            <a:custGeom>
              <a:avLst/>
              <a:gdLst/>
              <a:ahLst/>
              <a:cxnLst/>
              <a:rect l="l" t="t" r="r" b="b"/>
              <a:pathLst>
                <a:path w="1" h="1" extrusionOk="0">
                  <a:moveTo>
                    <a:pt x="1" y="0"/>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 name="Google Shape;1986;p56"/>
            <p:cNvSpPr/>
            <p:nvPr/>
          </p:nvSpPr>
          <p:spPr>
            <a:xfrm>
              <a:off x="2360205" y="1962087"/>
              <a:ext cx="299" cy="489"/>
            </a:xfrm>
            <a:custGeom>
              <a:avLst/>
              <a:gdLst/>
              <a:ahLst/>
              <a:cxnLst/>
              <a:rect l="l" t="t" r="r" b="b"/>
              <a:pathLst>
                <a:path w="22" h="36" extrusionOk="0">
                  <a:moveTo>
                    <a:pt x="0" y="36"/>
                  </a:moveTo>
                  <a:cubicBezTo>
                    <a:pt x="7" y="25"/>
                    <a:pt x="14" y="11"/>
                    <a:pt x="21" y="1"/>
                  </a:cubicBezTo>
                  <a:lnTo>
                    <a:pt x="21" y="1"/>
                  </a:lnTo>
                  <a:cubicBezTo>
                    <a:pt x="14" y="11"/>
                    <a:pt x="7" y="25"/>
                    <a:pt x="0" y="3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 name="Google Shape;1987;p56"/>
            <p:cNvSpPr/>
            <p:nvPr/>
          </p:nvSpPr>
          <p:spPr>
            <a:xfrm>
              <a:off x="2354027" y="2011522"/>
              <a:ext cx="149" cy="14"/>
            </a:xfrm>
            <a:custGeom>
              <a:avLst/>
              <a:gdLst/>
              <a:ahLst/>
              <a:cxnLst/>
              <a:rect l="l" t="t" r="r" b="b"/>
              <a:pathLst>
                <a:path w="11" h="1" extrusionOk="0">
                  <a:moveTo>
                    <a:pt x="0" y="1"/>
                  </a:moveTo>
                  <a:lnTo>
                    <a:pt x="7" y="1"/>
                  </a:lnTo>
                  <a:lnTo>
                    <a:pt x="1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 name="Google Shape;1988;p56"/>
            <p:cNvSpPr/>
            <p:nvPr/>
          </p:nvSpPr>
          <p:spPr>
            <a:xfrm>
              <a:off x="2353647" y="2011577"/>
              <a:ext cx="299" cy="54"/>
            </a:xfrm>
            <a:custGeom>
              <a:avLst/>
              <a:gdLst/>
              <a:ahLst/>
              <a:cxnLst/>
              <a:rect l="l" t="t" r="r" b="b"/>
              <a:pathLst>
                <a:path w="22" h="4" extrusionOk="0">
                  <a:moveTo>
                    <a:pt x="0" y="4"/>
                  </a:moveTo>
                  <a:lnTo>
                    <a:pt x="2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 name="Google Shape;1989;p56"/>
            <p:cNvSpPr/>
            <p:nvPr/>
          </p:nvSpPr>
          <p:spPr>
            <a:xfrm>
              <a:off x="2356159" y="2010572"/>
              <a:ext cx="3815" cy="543"/>
            </a:xfrm>
            <a:custGeom>
              <a:avLst/>
              <a:gdLst/>
              <a:ahLst/>
              <a:cxnLst/>
              <a:rect l="l" t="t" r="r" b="b"/>
              <a:pathLst>
                <a:path w="281" h="40" extrusionOk="0">
                  <a:moveTo>
                    <a:pt x="1" y="39"/>
                  </a:moveTo>
                  <a:lnTo>
                    <a:pt x="1" y="39"/>
                  </a:lnTo>
                  <a:cubicBezTo>
                    <a:pt x="92" y="18"/>
                    <a:pt x="186" y="8"/>
                    <a:pt x="281" y="1"/>
                  </a:cubicBezTo>
                  <a:cubicBezTo>
                    <a:pt x="186" y="8"/>
                    <a:pt x="92" y="18"/>
                    <a:pt x="1" y="3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 name="Google Shape;1990;p56"/>
            <p:cNvSpPr/>
            <p:nvPr/>
          </p:nvSpPr>
          <p:spPr>
            <a:xfrm>
              <a:off x="2314720" y="1939562"/>
              <a:ext cx="244" cy="584"/>
            </a:xfrm>
            <a:custGeom>
              <a:avLst/>
              <a:gdLst/>
              <a:ahLst/>
              <a:cxnLst/>
              <a:rect l="l" t="t" r="r" b="b"/>
              <a:pathLst>
                <a:path w="18" h="43" extrusionOk="0">
                  <a:moveTo>
                    <a:pt x="0" y="42"/>
                  </a:moveTo>
                  <a:cubicBezTo>
                    <a:pt x="4" y="28"/>
                    <a:pt x="11" y="14"/>
                    <a:pt x="18" y="0"/>
                  </a:cubicBezTo>
                  <a:cubicBezTo>
                    <a:pt x="11" y="14"/>
                    <a:pt x="4" y="28"/>
                    <a:pt x="0" y="4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 name="Google Shape;1991;p56"/>
            <p:cNvSpPr/>
            <p:nvPr/>
          </p:nvSpPr>
          <p:spPr>
            <a:xfrm>
              <a:off x="2314381" y="1940268"/>
              <a:ext cx="258" cy="543"/>
            </a:xfrm>
            <a:custGeom>
              <a:avLst/>
              <a:gdLst/>
              <a:ahLst/>
              <a:cxnLst/>
              <a:rect l="l" t="t" r="r" b="b"/>
              <a:pathLst>
                <a:path w="19" h="40" extrusionOk="0">
                  <a:moveTo>
                    <a:pt x="1" y="39"/>
                  </a:moveTo>
                  <a:lnTo>
                    <a:pt x="1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 name="Google Shape;1992;p56"/>
            <p:cNvSpPr/>
            <p:nvPr/>
          </p:nvSpPr>
          <p:spPr>
            <a:xfrm>
              <a:off x="2315005" y="1938896"/>
              <a:ext cx="244" cy="584"/>
            </a:xfrm>
            <a:custGeom>
              <a:avLst/>
              <a:gdLst/>
              <a:ahLst/>
              <a:cxnLst/>
              <a:rect l="l" t="t" r="r" b="b"/>
              <a:pathLst>
                <a:path w="18" h="43" extrusionOk="0">
                  <a:moveTo>
                    <a:pt x="0" y="42"/>
                  </a:moveTo>
                  <a:cubicBezTo>
                    <a:pt x="4" y="28"/>
                    <a:pt x="11" y="14"/>
                    <a:pt x="18" y="0"/>
                  </a:cubicBezTo>
                  <a:cubicBezTo>
                    <a:pt x="11" y="14"/>
                    <a:pt x="4" y="28"/>
                    <a:pt x="0" y="4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 name="Google Shape;1993;p56"/>
            <p:cNvSpPr/>
            <p:nvPr/>
          </p:nvSpPr>
          <p:spPr>
            <a:xfrm>
              <a:off x="2315236" y="1938231"/>
              <a:ext cx="204" cy="625"/>
            </a:xfrm>
            <a:custGeom>
              <a:avLst/>
              <a:gdLst/>
              <a:ahLst/>
              <a:cxnLst/>
              <a:rect l="l" t="t" r="r" b="b"/>
              <a:pathLst>
                <a:path w="15" h="46" extrusionOk="0">
                  <a:moveTo>
                    <a:pt x="1" y="46"/>
                  </a:moveTo>
                  <a:cubicBezTo>
                    <a:pt x="8" y="28"/>
                    <a:pt x="11" y="14"/>
                    <a:pt x="15" y="0"/>
                  </a:cubicBezTo>
                  <a:cubicBezTo>
                    <a:pt x="11" y="14"/>
                    <a:pt x="8" y="28"/>
                    <a:pt x="1" y="4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 name="Google Shape;1994;p56"/>
            <p:cNvSpPr/>
            <p:nvPr/>
          </p:nvSpPr>
          <p:spPr>
            <a:xfrm>
              <a:off x="2314055" y="1940933"/>
              <a:ext cx="244" cy="489"/>
            </a:xfrm>
            <a:custGeom>
              <a:avLst/>
              <a:gdLst/>
              <a:ahLst/>
              <a:cxnLst/>
              <a:rect l="l" t="t" r="r" b="b"/>
              <a:pathLst>
                <a:path w="18" h="36" extrusionOk="0">
                  <a:moveTo>
                    <a:pt x="0" y="36"/>
                  </a:moveTo>
                  <a:lnTo>
                    <a:pt x="1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 name="Google Shape;1995;p56"/>
            <p:cNvSpPr/>
            <p:nvPr/>
          </p:nvSpPr>
          <p:spPr>
            <a:xfrm>
              <a:off x="2315481" y="1937511"/>
              <a:ext cx="204" cy="584"/>
            </a:xfrm>
            <a:custGeom>
              <a:avLst/>
              <a:gdLst/>
              <a:ahLst/>
              <a:cxnLst/>
              <a:rect l="l" t="t" r="r" b="b"/>
              <a:pathLst>
                <a:path w="15" h="43" extrusionOk="0">
                  <a:moveTo>
                    <a:pt x="0" y="43"/>
                  </a:moveTo>
                  <a:cubicBezTo>
                    <a:pt x="4" y="29"/>
                    <a:pt x="11" y="15"/>
                    <a:pt x="14" y="1"/>
                  </a:cubicBezTo>
                  <a:cubicBezTo>
                    <a:pt x="11" y="15"/>
                    <a:pt x="4" y="29"/>
                    <a:pt x="0" y="4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 name="Google Shape;1996;p56"/>
            <p:cNvSpPr/>
            <p:nvPr/>
          </p:nvSpPr>
          <p:spPr>
            <a:xfrm>
              <a:off x="2296038" y="1987707"/>
              <a:ext cx="1955" cy="2444"/>
            </a:xfrm>
            <a:custGeom>
              <a:avLst/>
              <a:gdLst/>
              <a:ahLst/>
              <a:cxnLst/>
              <a:rect l="l" t="t" r="r" b="b"/>
              <a:pathLst>
                <a:path w="144" h="180" extrusionOk="0">
                  <a:moveTo>
                    <a:pt x="0" y="1"/>
                  </a:moveTo>
                  <a:cubicBezTo>
                    <a:pt x="35" y="67"/>
                    <a:pt x="84" y="130"/>
                    <a:pt x="144" y="179"/>
                  </a:cubicBezTo>
                  <a:cubicBezTo>
                    <a:pt x="84" y="130"/>
                    <a:pt x="35" y="6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 name="Google Shape;1997;p56"/>
            <p:cNvSpPr/>
            <p:nvPr/>
          </p:nvSpPr>
          <p:spPr>
            <a:xfrm>
              <a:off x="2315807" y="1936086"/>
              <a:ext cx="68" cy="584"/>
            </a:xfrm>
            <a:custGeom>
              <a:avLst/>
              <a:gdLst/>
              <a:ahLst/>
              <a:cxnLst/>
              <a:rect l="l" t="t" r="r" b="b"/>
              <a:pathLst>
                <a:path w="5" h="43" extrusionOk="0">
                  <a:moveTo>
                    <a:pt x="1" y="43"/>
                  </a:moveTo>
                  <a:cubicBezTo>
                    <a:pt x="1" y="29"/>
                    <a:pt x="4" y="15"/>
                    <a:pt x="4" y="1"/>
                  </a:cubicBezTo>
                  <a:cubicBezTo>
                    <a:pt x="4" y="15"/>
                    <a:pt x="1" y="29"/>
                    <a:pt x="1" y="4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 name="Google Shape;1998;p56"/>
            <p:cNvSpPr/>
            <p:nvPr/>
          </p:nvSpPr>
          <p:spPr>
            <a:xfrm>
              <a:off x="2315671" y="1936751"/>
              <a:ext cx="149" cy="638"/>
            </a:xfrm>
            <a:custGeom>
              <a:avLst/>
              <a:gdLst/>
              <a:ahLst/>
              <a:cxnLst/>
              <a:rect l="l" t="t" r="r" b="b"/>
              <a:pathLst>
                <a:path w="11" h="47" extrusionOk="0">
                  <a:moveTo>
                    <a:pt x="0" y="46"/>
                  </a:moveTo>
                  <a:cubicBezTo>
                    <a:pt x="4" y="32"/>
                    <a:pt x="7" y="15"/>
                    <a:pt x="11" y="1"/>
                  </a:cubicBezTo>
                  <a:cubicBezTo>
                    <a:pt x="7" y="15"/>
                    <a:pt x="4" y="32"/>
                    <a:pt x="0" y="4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 name="Google Shape;1999;p56"/>
            <p:cNvSpPr/>
            <p:nvPr/>
          </p:nvSpPr>
          <p:spPr>
            <a:xfrm>
              <a:off x="2309534" y="2006390"/>
              <a:ext cx="54" cy="258"/>
            </a:xfrm>
            <a:custGeom>
              <a:avLst/>
              <a:gdLst/>
              <a:ahLst/>
              <a:cxnLst/>
              <a:rect l="l" t="t" r="r" b="b"/>
              <a:pathLst>
                <a:path w="4" h="19" extrusionOk="0">
                  <a:moveTo>
                    <a:pt x="0" y="18"/>
                  </a:moveTo>
                  <a:lnTo>
                    <a:pt x="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 name="Google Shape;2000;p56"/>
            <p:cNvSpPr/>
            <p:nvPr/>
          </p:nvSpPr>
          <p:spPr>
            <a:xfrm>
              <a:off x="2308909" y="2000973"/>
              <a:ext cx="1344" cy="3775"/>
            </a:xfrm>
            <a:custGeom>
              <a:avLst/>
              <a:gdLst/>
              <a:ahLst/>
              <a:cxnLst/>
              <a:rect l="l" t="t" r="r" b="b"/>
              <a:pathLst>
                <a:path w="99" h="278" extrusionOk="0">
                  <a:moveTo>
                    <a:pt x="57" y="35"/>
                  </a:moveTo>
                  <a:cubicBezTo>
                    <a:pt x="43" y="18"/>
                    <a:pt x="22" y="4"/>
                    <a:pt x="1" y="0"/>
                  </a:cubicBezTo>
                  <a:cubicBezTo>
                    <a:pt x="22" y="4"/>
                    <a:pt x="43" y="18"/>
                    <a:pt x="57" y="35"/>
                  </a:cubicBezTo>
                  <a:cubicBezTo>
                    <a:pt x="99" y="84"/>
                    <a:pt x="92" y="154"/>
                    <a:pt x="71" y="277"/>
                  </a:cubicBezTo>
                  <a:cubicBezTo>
                    <a:pt x="92" y="154"/>
                    <a:pt x="99" y="84"/>
                    <a:pt x="57" y="3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 name="Google Shape;2001;p56"/>
            <p:cNvSpPr/>
            <p:nvPr/>
          </p:nvSpPr>
          <p:spPr>
            <a:xfrm>
              <a:off x="2309344" y="2007775"/>
              <a:ext cx="14" cy="14"/>
            </a:xfrm>
            <a:custGeom>
              <a:avLst/>
              <a:gdLst/>
              <a:ahLst/>
              <a:cxnLst/>
              <a:rect l="l" t="t" r="r" b="b"/>
              <a:pathLst>
                <a:path w="1" h="1" extrusionOk="0">
                  <a:moveTo>
                    <a:pt x="0" y="0"/>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 name="Google Shape;2002;p56"/>
            <p:cNvSpPr/>
            <p:nvPr/>
          </p:nvSpPr>
          <p:spPr>
            <a:xfrm>
              <a:off x="2300029" y="1964042"/>
              <a:ext cx="14" cy="299"/>
            </a:xfrm>
            <a:custGeom>
              <a:avLst/>
              <a:gdLst/>
              <a:ahLst/>
              <a:cxnLst/>
              <a:rect l="l" t="t" r="r" b="b"/>
              <a:pathLst>
                <a:path w="1" h="22" extrusionOk="0">
                  <a:moveTo>
                    <a:pt x="0" y="0"/>
                  </a:moveTo>
                  <a:cubicBezTo>
                    <a:pt x="0" y="7"/>
                    <a:pt x="0" y="14"/>
                    <a:pt x="0" y="21"/>
                  </a:cubicBezTo>
                  <a:cubicBezTo>
                    <a:pt x="0" y="14"/>
                    <a:pt x="0" y="7"/>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 name="Google Shape;2003;p56"/>
            <p:cNvSpPr/>
            <p:nvPr/>
          </p:nvSpPr>
          <p:spPr>
            <a:xfrm>
              <a:off x="2359064" y="1961326"/>
              <a:ext cx="14" cy="14"/>
            </a:xfrm>
            <a:custGeom>
              <a:avLst/>
              <a:gdLst/>
              <a:ahLst/>
              <a:cxnLst/>
              <a:rect l="l" t="t" r="r" b="b"/>
              <a:pathLst>
                <a:path w="1" h="1" extrusionOk="0">
                  <a:moveTo>
                    <a:pt x="0" y="1"/>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 name="Google Shape;2004;p56"/>
            <p:cNvSpPr/>
            <p:nvPr/>
          </p:nvSpPr>
          <p:spPr>
            <a:xfrm>
              <a:off x="2354407" y="1952868"/>
              <a:ext cx="149" cy="204"/>
            </a:xfrm>
            <a:custGeom>
              <a:avLst/>
              <a:gdLst/>
              <a:ahLst/>
              <a:cxnLst/>
              <a:rect l="l" t="t" r="r" b="b"/>
              <a:pathLst>
                <a:path w="11" h="15" extrusionOk="0">
                  <a:moveTo>
                    <a:pt x="11" y="1"/>
                  </a:moveTo>
                  <a:lnTo>
                    <a:pt x="0" y="15"/>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 name="Google Shape;2005;p56"/>
            <p:cNvSpPr/>
            <p:nvPr/>
          </p:nvSpPr>
          <p:spPr>
            <a:xfrm>
              <a:off x="2355779" y="1950967"/>
              <a:ext cx="109" cy="163"/>
            </a:xfrm>
            <a:custGeom>
              <a:avLst/>
              <a:gdLst/>
              <a:ahLst/>
              <a:cxnLst/>
              <a:rect l="l" t="t" r="r" b="b"/>
              <a:pathLst>
                <a:path w="8" h="12" extrusionOk="0">
                  <a:moveTo>
                    <a:pt x="8" y="1"/>
                  </a:moveTo>
                  <a:lnTo>
                    <a:pt x="1" y="1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 name="Google Shape;2006;p56"/>
            <p:cNvSpPr/>
            <p:nvPr/>
          </p:nvSpPr>
          <p:spPr>
            <a:xfrm>
              <a:off x="2353932" y="1953533"/>
              <a:ext cx="109" cy="163"/>
            </a:xfrm>
            <a:custGeom>
              <a:avLst/>
              <a:gdLst/>
              <a:ahLst/>
              <a:cxnLst/>
              <a:rect l="l" t="t" r="r" b="b"/>
              <a:pathLst>
                <a:path w="8" h="12" extrusionOk="0">
                  <a:moveTo>
                    <a:pt x="7" y="1"/>
                  </a:moveTo>
                  <a:lnTo>
                    <a:pt x="0" y="1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 name="Google Shape;2007;p56"/>
            <p:cNvSpPr/>
            <p:nvPr/>
          </p:nvSpPr>
          <p:spPr>
            <a:xfrm>
              <a:off x="2358915" y="1961326"/>
              <a:ext cx="14" cy="14"/>
            </a:xfrm>
            <a:custGeom>
              <a:avLst/>
              <a:gdLst/>
              <a:ahLst/>
              <a:cxnLst/>
              <a:rect l="l" t="t" r="r" b="b"/>
              <a:pathLst>
                <a:path w="1" h="1" extrusionOk="0">
                  <a:moveTo>
                    <a:pt x="1" y="1"/>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 name="Google Shape;2008;p56"/>
            <p:cNvSpPr/>
            <p:nvPr/>
          </p:nvSpPr>
          <p:spPr>
            <a:xfrm>
              <a:off x="2354828" y="1952297"/>
              <a:ext cx="163" cy="204"/>
            </a:xfrm>
            <a:custGeom>
              <a:avLst/>
              <a:gdLst/>
              <a:ahLst/>
              <a:cxnLst/>
              <a:rect l="l" t="t" r="r" b="b"/>
              <a:pathLst>
                <a:path w="12" h="15" extrusionOk="0">
                  <a:moveTo>
                    <a:pt x="11" y="1"/>
                  </a:moveTo>
                  <a:lnTo>
                    <a:pt x="1" y="15"/>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 name="Google Shape;2009;p56"/>
            <p:cNvSpPr/>
            <p:nvPr/>
          </p:nvSpPr>
          <p:spPr>
            <a:xfrm>
              <a:off x="2358779" y="1961381"/>
              <a:ext cx="14" cy="14"/>
            </a:xfrm>
            <a:custGeom>
              <a:avLst/>
              <a:gdLst/>
              <a:ahLst/>
              <a:cxnLst/>
              <a:rect l="l" t="t" r="r" b="b"/>
              <a:pathLst>
                <a:path w="1" h="1" extrusionOk="0">
                  <a:moveTo>
                    <a:pt x="0" y="0"/>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 name="Google Shape;2010;p56"/>
            <p:cNvSpPr/>
            <p:nvPr/>
          </p:nvSpPr>
          <p:spPr>
            <a:xfrm>
              <a:off x="2359445" y="1961381"/>
              <a:ext cx="14" cy="14"/>
            </a:xfrm>
            <a:custGeom>
              <a:avLst/>
              <a:gdLst/>
              <a:ahLst/>
              <a:cxnLst/>
              <a:rect l="l" t="t" r="r" b="b"/>
              <a:pathLst>
                <a:path w="1" h="1" extrusionOk="0">
                  <a:moveTo>
                    <a:pt x="0" y="0"/>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 name="Google Shape;2011;p56"/>
            <p:cNvSpPr/>
            <p:nvPr/>
          </p:nvSpPr>
          <p:spPr>
            <a:xfrm>
              <a:off x="2356118" y="1950451"/>
              <a:ext cx="109" cy="109"/>
            </a:xfrm>
            <a:custGeom>
              <a:avLst/>
              <a:gdLst/>
              <a:ahLst/>
              <a:cxnLst/>
              <a:rect l="l" t="t" r="r" b="b"/>
              <a:pathLst>
                <a:path w="8" h="8" extrusionOk="0">
                  <a:moveTo>
                    <a:pt x="7" y="0"/>
                  </a:moveTo>
                  <a:lnTo>
                    <a:pt x="0" y="7"/>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 name="Google Shape;2012;p56"/>
            <p:cNvSpPr/>
            <p:nvPr/>
          </p:nvSpPr>
          <p:spPr>
            <a:xfrm>
              <a:off x="2360056" y="1961761"/>
              <a:ext cx="68" cy="14"/>
            </a:xfrm>
            <a:custGeom>
              <a:avLst/>
              <a:gdLst/>
              <a:ahLst/>
              <a:cxnLst/>
              <a:rect l="l" t="t" r="r" b="b"/>
              <a:pathLst>
                <a:path w="5" h="1" extrusionOk="0">
                  <a:moveTo>
                    <a:pt x="1" y="0"/>
                  </a:moveTo>
                  <a:lnTo>
                    <a:pt x="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 name="Google Shape;2013;p56"/>
            <p:cNvSpPr/>
            <p:nvPr/>
          </p:nvSpPr>
          <p:spPr>
            <a:xfrm>
              <a:off x="2359730" y="1961516"/>
              <a:ext cx="54" cy="14"/>
            </a:xfrm>
            <a:custGeom>
              <a:avLst/>
              <a:gdLst/>
              <a:ahLst/>
              <a:cxnLst/>
              <a:rect l="l" t="t" r="r" b="b"/>
              <a:pathLst>
                <a:path w="4" h="1" extrusionOk="0">
                  <a:moveTo>
                    <a:pt x="0" y="1"/>
                  </a:moveTo>
                  <a:lnTo>
                    <a:pt x="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 name="Google Shape;2014;p56"/>
            <p:cNvSpPr/>
            <p:nvPr/>
          </p:nvSpPr>
          <p:spPr>
            <a:xfrm>
              <a:off x="2355263" y="1951591"/>
              <a:ext cx="204" cy="244"/>
            </a:xfrm>
            <a:custGeom>
              <a:avLst/>
              <a:gdLst/>
              <a:ahLst/>
              <a:cxnLst/>
              <a:rect l="l" t="t" r="r" b="b"/>
              <a:pathLst>
                <a:path w="15" h="18" extrusionOk="0">
                  <a:moveTo>
                    <a:pt x="14" y="0"/>
                  </a:moveTo>
                  <a:lnTo>
                    <a:pt x="0" y="18"/>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 name="Google Shape;2015;p56"/>
            <p:cNvSpPr/>
            <p:nvPr/>
          </p:nvSpPr>
          <p:spPr>
            <a:xfrm>
              <a:off x="2356539" y="1949921"/>
              <a:ext cx="14" cy="14"/>
            </a:xfrm>
            <a:custGeom>
              <a:avLst/>
              <a:gdLst/>
              <a:ahLst/>
              <a:cxnLst/>
              <a:rect l="l" t="t" r="r" b="b"/>
              <a:pathLst>
                <a:path w="1" h="1" extrusionOk="0">
                  <a:moveTo>
                    <a:pt x="1" y="1"/>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 name="Google Shape;2016;p56"/>
            <p:cNvSpPr/>
            <p:nvPr/>
          </p:nvSpPr>
          <p:spPr>
            <a:xfrm>
              <a:off x="2360490" y="1962087"/>
              <a:ext cx="14" cy="14"/>
            </a:xfrm>
            <a:custGeom>
              <a:avLst/>
              <a:gdLst/>
              <a:ahLst/>
              <a:cxnLst/>
              <a:rect l="l" t="t" r="r" b="b"/>
              <a:pathLst>
                <a:path w="1" h="1" extrusionOk="0">
                  <a:moveTo>
                    <a:pt x="0" y="1"/>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 name="Google Shape;2017;p56"/>
            <p:cNvSpPr/>
            <p:nvPr/>
          </p:nvSpPr>
          <p:spPr>
            <a:xfrm>
              <a:off x="2319703" y="1935991"/>
              <a:ext cx="163" cy="14"/>
            </a:xfrm>
            <a:custGeom>
              <a:avLst/>
              <a:gdLst/>
              <a:ahLst/>
              <a:cxnLst/>
              <a:rect l="l" t="t" r="r" b="b"/>
              <a:pathLst>
                <a:path w="12" h="1" extrusionOk="0">
                  <a:moveTo>
                    <a:pt x="1" y="1"/>
                  </a:moveTo>
                  <a:lnTo>
                    <a:pt x="1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 name="Google Shape;2018;p56"/>
            <p:cNvSpPr/>
            <p:nvPr/>
          </p:nvSpPr>
          <p:spPr>
            <a:xfrm>
              <a:off x="2355113" y="1947735"/>
              <a:ext cx="1724" cy="1779"/>
            </a:xfrm>
            <a:custGeom>
              <a:avLst/>
              <a:gdLst/>
              <a:ahLst/>
              <a:cxnLst/>
              <a:rect l="l" t="t" r="r" b="b"/>
              <a:pathLst>
                <a:path w="127" h="131" extrusionOk="0">
                  <a:moveTo>
                    <a:pt x="127" y="130"/>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 name="Google Shape;2019;p56"/>
            <p:cNvSpPr/>
            <p:nvPr/>
          </p:nvSpPr>
          <p:spPr>
            <a:xfrm>
              <a:off x="2320464" y="1936140"/>
              <a:ext cx="68" cy="14"/>
            </a:xfrm>
            <a:custGeom>
              <a:avLst/>
              <a:gdLst/>
              <a:ahLst/>
              <a:cxnLst/>
              <a:rect l="l" t="t" r="r" b="b"/>
              <a:pathLst>
                <a:path w="5" h="1" extrusionOk="0">
                  <a:moveTo>
                    <a:pt x="1" y="0"/>
                  </a:moveTo>
                  <a:lnTo>
                    <a:pt x="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 name="Google Shape;2020;p56"/>
            <p:cNvSpPr/>
            <p:nvPr/>
          </p:nvSpPr>
          <p:spPr>
            <a:xfrm>
              <a:off x="2320423" y="1936140"/>
              <a:ext cx="54" cy="14"/>
            </a:xfrm>
            <a:custGeom>
              <a:avLst/>
              <a:gdLst/>
              <a:ahLst/>
              <a:cxnLst/>
              <a:rect l="l" t="t" r="r" b="b"/>
              <a:pathLst>
                <a:path w="4" h="1" extrusionOk="0">
                  <a:moveTo>
                    <a:pt x="0" y="0"/>
                  </a:moveTo>
                  <a:lnTo>
                    <a:pt x="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 name="Google Shape;2021;p56"/>
            <p:cNvSpPr/>
            <p:nvPr/>
          </p:nvSpPr>
          <p:spPr>
            <a:xfrm>
              <a:off x="2320233" y="1936086"/>
              <a:ext cx="109" cy="14"/>
            </a:xfrm>
            <a:custGeom>
              <a:avLst/>
              <a:gdLst/>
              <a:ahLst/>
              <a:cxnLst/>
              <a:rect l="l" t="t" r="r" b="b"/>
              <a:pathLst>
                <a:path w="8" h="1" extrusionOk="0">
                  <a:moveTo>
                    <a:pt x="0" y="1"/>
                  </a:moveTo>
                  <a:lnTo>
                    <a:pt x="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 name="Google Shape;2022;p56"/>
            <p:cNvSpPr/>
            <p:nvPr/>
          </p:nvSpPr>
          <p:spPr>
            <a:xfrm>
              <a:off x="2315861" y="1935950"/>
              <a:ext cx="1860" cy="54"/>
            </a:xfrm>
            <a:custGeom>
              <a:avLst/>
              <a:gdLst/>
              <a:ahLst/>
              <a:cxnLst/>
              <a:rect l="l" t="t" r="r" b="b"/>
              <a:pathLst>
                <a:path w="137" h="4" extrusionOk="0">
                  <a:moveTo>
                    <a:pt x="0" y="4"/>
                  </a:moveTo>
                  <a:lnTo>
                    <a:pt x="0" y="4"/>
                  </a:lnTo>
                  <a:cubicBezTo>
                    <a:pt x="53" y="0"/>
                    <a:pt x="98" y="0"/>
                    <a:pt x="137" y="0"/>
                  </a:cubicBezTo>
                  <a:cubicBezTo>
                    <a:pt x="98" y="0"/>
                    <a:pt x="53" y="0"/>
                    <a:pt x="0" y="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 name="Google Shape;2023;p56"/>
            <p:cNvSpPr/>
            <p:nvPr/>
          </p:nvSpPr>
          <p:spPr>
            <a:xfrm>
              <a:off x="2319893" y="1936045"/>
              <a:ext cx="163" cy="14"/>
            </a:xfrm>
            <a:custGeom>
              <a:avLst/>
              <a:gdLst/>
              <a:ahLst/>
              <a:cxnLst/>
              <a:rect l="l" t="t" r="r" b="b"/>
              <a:pathLst>
                <a:path w="12" h="1" extrusionOk="0">
                  <a:moveTo>
                    <a:pt x="1" y="0"/>
                  </a:moveTo>
                  <a:lnTo>
                    <a:pt x="1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 name="Google Shape;2024;p56"/>
            <p:cNvSpPr/>
            <p:nvPr/>
          </p:nvSpPr>
          <p:spPr>
            <a:xfrm>
              <a:off x="2320369" y="1936086"/>
              <a:ext cx="68" cy="14"/>
            </a:xfrm>
            <a:custGeom>
              <a:avLst/>
              <a:gdLst/>
              <a:ahLst/>
              <a:cxnLst/>
              <a:rect l="l" t="t" r="r" b="b"/>
              <a:pathLst>
                <a:path w="5" h="1" extrusionOk="0">
                  <a:moveTo>
                    <a:pt x="1" y="1"/>
                  </a:moveTo>
                  <a:lnTo>
                    <a:pt x="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 name="Google Shape;2025;p56"/>
            <p:cNvSpPr/>
            <p:nvPr/>
          </p:nvSpPr>
          <p:spPr>
            <a:xfrm>
              <a:off x="2320083" y="1936045"/>
              <a:ext cx="109" cy="14"/>
            </a:xfrm>
            <a:custGeom>
              <a:avLst/>
              <a:gdLst/>
              <a:ahLst/>
              <a:cxnLst/>
              <a:rect l="l" t="t" r="r" b="b"/>
              <a:pathLst>
                <a:path w="8" h="1" extrusionOk="0">
                  <a:moveTo>
                    <a:pt x="1" y="0"/>
                  </a:moveTo>
                  <a:lnTo>
                    <a:pt x="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 name="Google Shape;2026;p56"/>
            <p:cNvSpPr/>
            <p:nvPr/>
          </p:nvSpPr>
          <p:spPr>
            <a:xfrm>
              <a:off x="2341998" y="1935000"/>
              <a:ext cx="12994" cy="12600"/>
            </a:xfrm>
            <a:custGeom>
              <a:avLst/>
              <a:gdLst/>
              <a:ahLst/>
              <a:cxnLst/>
              <a:rect l="l" t="t" r="r" b="b"/>
              <a:pathLst>
                <a:path w="957" h="928" extrusionOk="0">
                  <a:moveTo>
                    <a:pt x="1" y="0"/>
                  </a:moveTo>
                  <a:lnTo>
                    <a:pt x="1" y="0"/>
                  </a:lnTo>
                  <a:cubicBezTo>
                    <a:pt x="41" y="20"/>
                    <a:pt x="172" y="138"/>
                    <a:pt x="347" y="308"/>
                  </a:cubicBezTo>
                  <a:lnTo>
                    <a:pt x="347" y="308"/>
                  </a:lnTo>
                  <a:cubicBezTo>
                    <a:pt x="173" y="138"/>
                    <a:pt x="43" y="20"/>
                    <a:pt x="1" y="0"/>
                  </a:cubicBezTo>
                  <a:close/>
                  <a:moveTo>
                    <a:pt x="347" y="308"/>
                  </a:moveTo>
                  <a:lnTo>
                    <a:pt x="347" y="308"/>
                  </a:lnTo>
                  <a:cubicBezTo>
                    <a:pt x="521" y="478"/>
                    <a:pt x="739" y="700"/>
                    <a:pt x="956" y="928"/>
                  </a:cubicBezTo>
                  <a:cubicBezTo>
                    <a:pt x="741" y="700"/>
                    <a:pt x="522" y="478"/>
                    <a:pt x="347" y="30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 name="Google Shape;2027;p56"/>
            <p:cNvSpPr/>
            <p:nvPr/>
          </p:nvSpPr>
          <p:spPr>
            <a:xfrm>
              <a:off x="2325121" y="1932284"/>
              <a:ext cx="923" cy="448"/>
            </a:xfrm>
            <a:custGeom>
              <a:avLst/>
              <a:gdLst/>
              <a:ahLst/>
              <a:cxnLst/>
              <a:rect l="l" t="t" r="r" b="b"/>
              <a:pathLst>
                <a:path w="68" h="33" extrusionOk="0">
                  <a:moveTo>
                    <a:pt x="1" y="1"/>
                  </a:moveTo>
                  <a:cubicBezTo>
                    <a:pt x="25" y="4"/>
                    <a:pt x="50" y="15"/>
                    <a:pt x="67" y="32"/>
                  </a:cubicBezTo>
                  <a:cubicBezTo>
                    <a:pt x="50" y="15"/>
                    <a:pt x="25" y="4"/>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 name="Google Shape;2028;p56"/>
            <p:cNvSpPr/>
            <p:nvPr/>
          </p:nvSpPr>
          <p:spPr>
            <a:xfrm>
              <a:off x="2318753" y="1935950"/>
              <a:ext cx="14" cy="14"/>
            </a:xfrm>
            <a:custGeom>
              <a:avLst/>
              <a:gdLst/>
              <a:ahLst/>
              <a:cxnLst/>
              <a:rect l="l" t="t" r="r" b="b"/>
              <a:pathLst>
                <a:path w="1" h="1" extrusionOk="0">
                  <a:moveTo>
                    <a:pt x="1" y="0"/>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 name="Google Shape;2029;p56"/>
            <p:cNvSpPr/>
            <p:nvPr/>
          </p:nvSpPr>
          <p:spPr>
            <a:xfrm>
              <a:off x="2319133" y="1935950"/>
              <a:ext cx="204" cy="14"/>
            </a:xfrm>
            <a:custGeom>
              <a:avLst/>
              <a:gdLst/>
              <a:ahLst/>
              <a:cxnLst/>
              <a:rect l="l" t="t" r="r" b="b"/>
              <a:pathLst>
                <a:path w="15" h="1" extrusionOk="0">
                  <a:moveTo>
                    <a:pt x="1" y="0"/>
                  </a:moveTo>
                  <a:lnTo>
                    <a:pt x="1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 name="Google Shape;2030;p56"/>
            <p:cNvSpPr/>
            <p:nvPr/>
          </p:nvSpPr>
          <p:spPr>
            <a:xfrm>
              <a:off x="2318332" y="1935950"/>
              <a:ext cx="14" cy="14"/>
            </a:xfrm>
            <a:custGeom>
              <a:avLst/>
              <a:gdLst/>
              <a:ahLst/>
              <a:cxnLst/>
              <a:rect l="l" t="t" r="r" b="b"/>
              <a:pathLst>
                <a:path w="1" h="1" extrusionOk="0">
                  <a:moveTo>
                    <a:pt x="0" y="0"/>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 name="Google Shape;2031;p56"/>
            <p:cNvSpPr/>
            <p:nvPr/>
          </p:nvSpPr>
          <p:spPr>
            <a:xfrm>
              <a:off x="2317762" y="1935950"/>
              <a:ext cx="14" cy="14"/>
            </a:xfrm>
            <a:custGeom>
              <a:avLst/>
              <a:gdLst/>
              <a:ahLst/>
              <a:cxnLst/>
              <a:rect l="l" t="t" r="r" b="b"/>
              <a:pathLst>
                <a:path w="1" h="1" extrusionOk="0">
                  <a:moveTo>
                    <a:pt x="0" y="0"/>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 name="Google Shape;2032;p56"/>
            <p:cNvSpPr/>
            <p:nvPr/>
          </p:nvSpPr>
          <p:spPr>
            <a:xfrm>
              <a:off x="2338902" y="1934945"/>
              <a:ext cx="2539" cy="109"/>
            </a:xfrm>
            <a:custGeom>
              <a:avLst/>
              <a:gdLst/>
              <a:ahLst/>
              <a:cxnLst/>
              <a:rect l="l" t="t" r="r" b="b"/>
              <a:pathLst>
                <a:path w="187" h="8" extrusionOk="0">
                  <a:moveTo>
                    <a:pt x="1" y="8"/>
                  </a:moveTo>
                  <a:cubicBezTo>
                    <a:pt x="67" y="4"/>
                    <a:pt x="134" y="1"/>
                    <a:pt x="186" y="1"/>
                  </a:cubicBezTo>
                  <a:cubicBezTo>
                    <a:pt x="134" y="1"/>
                    <a:pt x="67" y="4"/>
                    <a:pt x="1" y="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 name="Google Shape;2033;p56"/>
            <p:cNvSpPr/>
            <p:nvPr/>
          </p:nvSpPr>
          <p:spPr>
            <a:xfrm>
              <a:off x="2319418" y="1935991"/>
              <a:ext cx="204" cy="14"/>
            </a:xfrm>
            <a:custGeom>
              <a:avLst/>
              <a:gdLst/>
              <a:ahLst/>
              <a:cxnLst/>
              <a:rect l="l" t="t" r="r" b="b"/>
              <a:pathLst>
                <a:path w="15" h="1" extrusionOk="0">
                  <a:moveTo>
                    <a:pt x="1" y="1"/>
                  </a:moveTo>
                  <a:lnTo>
                    <a:pt x="1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 name="Google Shape;2034;p56"/>
            <p:cNvSpPr/>
            <p:nvPr/>
          </p:nvSpPr>
          <p:spPr>
            <a:xfrm>
              <a:off x="2306153" y="1772952"/>
              <a:ext cx="8296" cy="11568"/>
            </a:xfrm>
            <a:custGeom>
              <a:avLst/>
              <a:gdLst/>
              <a:ahLst/>
              <a:cxnLst/>
              <a:rect l="l" t="t" r="r" b="b"/>
              <a:pathLst>
                <a:path w="611" h="852" extrusionOk="0">
                  <a:moveTo>
                    <a:pt x="386" y="1"/>
                  </a:moveTo>
                  <a:lnTo>
                    <a:pt x="386" y="8"/>
                  </a:lnTo>
                  <a:cubicBezTo>
                    <a:pt x="386" y="123"/>
                    <a:pt x="284" y="295"/>
                    <a:pt x="169" y="495"/>
                  </a:cubicBezTo>
                  <a:cubicBezTo>
                    <a:pt x="109" y="593"/>
                    <a:pt x="50" y="694"/>
                    <a:pt x="1" y="792"/>
                  </a:cubicBezTo>
                  <a:lnTo>
                    <a:pt x="144" y="852"/>
                  </a:lnTo>
                  <a:lnTo>
                    <a:pt x="155" y="834"/>
                  </a:lnTo>
                  <a:lnTo>
                    <a:pt x="169" y="813"/>
                  </a:lnTo>
                  <a:lnTo>
                    <a:pt x="186" y="782"/>
                  </a:lnTo>
                  <a:lnTo>
                    <a:pt x="204" y="754"/>
                  </a:lnTo>
                  <a:lnTo>
                    <a:pt x="221" y="722"/>
                  </a:lnTo>
                  <a:lnTo>
                    <a:pt x="235" y="705"/>
                  </a:lnTo>
                  <a:lnTo>
                    <a:pt x="253" y="680"/>
                  </a:lnTo>
                  <a:lnTo>
                    <a:pt x="263" y="663"/>
                  </a:lnTo>
                  <a:lnTo>
                    <a:pt x="281" y="638"/>
                  </a:lnTo>
                  <a:lnTo>
                    <a:pt x="295" y="617"/>
                  </a:lnTo>
                  <a:lnTo>
                    <a:pt x="309" y="596"/>
                  </a:lnTo>
                  <a:lnTo>
                    <a:pt x="323" y="579"/>
                  </a:lnTo>
                  <a:lnTo>
                    <a:pt x="340" y="554"/>
                  </a:lnTo>
                  <a:lnTo>
                    <a:pt x="351" y="537"/>
                  </a:lnTo>
                  <a:lnTo>
                    <a:pt x="368" y="516"/>
                  </a:lnTo>
                  <a:lnTo>
                    <a:pt x="382" y="498"/>
                  </a:lnTo>
                  <a:lnTo>
                    <a:pt x="396" y="477"/>
                  </a:lnTo>
                  <a:lnTo>
                    <a:pt x="410" y="463"/>
                  </a:lnTo>
                  <a:lnTo>
                    <a:pt x="424" y="446"/>
                  </a:lnTo>
                  <a:lnTo>
                    <a:pt x="435" y="432"/>
                  </a:lnTo>
                  <a:lnTo>
                    <a:pt x="449" y="414"/>
                  </a:lnTo>
                  <a:lnTo>
                    <a:pt x="463" y="400"/>
                  </a:lnTo>
                  <a:lnTo>
                    <a:pt x="477" y="382"/>
                  </a:lnTo>
                  <a:lnTo>
                    <a:pt x="484" y="372"/>
                  </a:lnTo>
                  <a:lnTo>
                    <a:pt x="498" y="358"/>
                  </a:lnTo>
                  <a:lnTo>
                    <a:pt x="508" y="347"/>
                  </a:lnTo>
                  <a:lnTo>
                    <a:pt x="522" y="333"/>
                  </a:lnTo>
                  <a:lnTo>
                    <a:pt x="526" y="326"/>
                  </a:lnTo>
                  <a:lnTo>
                    <a:pt x="547" y="309"/>
                  </a:lnTo>
                  <a:cubicBezTo>
                    <a:pt x="596" y="253"/>
                    <a:pt x="610" y="176"/>
                    <a:pt x="586" y="106"/>
                  </a:cubicBezTo>
                  <a:cubicBezTo>
                    <a:pt x="582" y="95"/>
                    <a:pt x="575" y="85"/>
                    <a:pt x="568" y="74"/>
                  </a:cubicBezTo>
                  <a:lnTo>
                    <a:pt x="561" y="67"/>
                  </a:lnTo>
                  <a:cubicBezTo>
                    <a:pt x="558" y="60"/>
                    <a:pt x="551" y="57"/>
                    <a:pt x="547" y="50"/>
                  </a:cubicBezTo>
                  <a:lnTo>
                    <a:pt x="537" y="43"/>
                  </a:lnTo>
                  <a:cubicBezTo>
                    <a:pt x="533" y="39"/>
                    <a:pt x="526" y="36"/>
                    <a:pt x="519" y="32"/>
                  </a:cubicBezTo>
                  <a:lnTo>
                    <a:pt x="508" y="25"/>
                  </a:lnTo>
                  <a:cubicBezTo>
                    <a:pt x="501" y="22"/>
                    <a:pt x="494" y="22"/>
                    <a:pt x="484" y="18"/>
                  </a:cubicBezTo>
                  <a:lnTo>
                    <a:pt x="477" y="15"/>
                  </a:lnTo>
                  <a:cubicBezTo>
                    <a:pt x="466" y="11"/>
                    <a:pt x="456" y="8"/>
                    <a:pt x="445" y="8"/>
                  </a:cubicBezTo>
                  <a:lnTo>
                    <a:pt x="428" y="4"/>
                  </a:lnTo>
                  <a:lnTo>
                    <a:pt x="41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 name="Google Shape;2035;p56"/>
            <p:cNvSpPr/>
            <p:nvPr/>
          </p:nvSpPr>
          <p:spPr>
            <a:xfrm>
              <a:off x="2309669" y="1752192"/>
              <a:ext cx="47929" cy="38750"/>
            </a:xfrm>
            <a:custGeom>
              <a:avLst/>
              <a:gdLst/>
              <a:ahLst/>
              <a:cxnLst/>
              <a:rect l="l" t="t" r="r" b="b"/>
              <a:pathLst>
                <a:path w="3530" h="2854" extrusionOk="0">
                  <a:moveTo>
                    <a:pt x="3460" y="0"/>
                  </a:moveTo>
                  <a:cubicBezTo>
                    <a:pt x="3297" y="55"/>
                    <a:pt x="3126" y="84"/>
                    <a:pt x="2953" y="84"/>
                  </a:cubicBezTo>
                  <a:cubicBezTo>
                    <a:pt x="2918" y="84"/>
                    <a:pt x="2882" y="83"/>
                    <a:pt x="2847" y="81"/>
                  </a:cubicBezTo>
                  <a:cubicBezTo>
                    <a:pt x="2837" y="80"/>
                    <a:pt x="2828" y="80"/>
                    <a:pt x="2818" y="80"/>
                  </a:cubicBezTo>
                  <a:cubicBezTo>
                    <a:pt x="2692" y="80"/>
                    <a:pt x="2613" y="123"/>
                    <a:pt x="2522" y="175"/>
                  </a:cubicBezTo>
                  <a:cubicBezTo>
                    <a:pt x="2403" y="256"/>
                    <a:pt x="2262" y="298"/>
                    <a:pt x="2119" y="298"/>
                  </a:cubicBezTo>
                  <a:cubicBezTo>
                    <a:pt x="2014" y="298"/>
                    <a:pt x="1912" y="305"/>
                    <a:pt x="1811" y="319"/>
                  </a:cubicBezTo>
                  <a:cubicBezTo>
                    <a:pt x="1747" y="325"/>
                    <a:pt x="1691" y="331"/>
                    <a:pt x="1641" y="331"/>
                  </a:cubicBezTo>
                  <a:cubicBezTo>
                    <a:pt x="1556" y="331"/>
                    <a:pt x="1490" y="314"/>
                    <a:pt x="1440" y="252"/>
                  </a:cubicBezTo>
                  <a:cubicBezTo>
                    <a:pt x="1419" y="224"/>
                    <a:pt x="1412" y="221"/>
                    <a:pt x="1408" y="221"/>
                  </a:cubicBezTo>
                  <a:cubicBezTo>
                    <a:pt x="1380" y="231"/>
                    <a:pt x="1349" y="245"/>
                    <a:pt x="1321" y="263"/>
                  </a:cubicBezTo>
                  <a:cubicBezTo>
                    <a:pt x="1286" y="280"/>
                    <a:pt x="1233" y="305"/>
                    <a:pt x="1174" y="336"/>
                  </a:cubicBezTo>
                  <a:cubicBezTo>
                    <a:pt x="1146" y="350"/>
                    <a:pt x="1114" y="361"/>
                    <a:pt x="1086" y="371"/>
                  </a:cubicBezTo>
                  <a:cubicBezTo>
                    <a:pt x="1013" y="399"/>
                    <a:pt x="932" y="413"/>
                    <a:pt x="855" y="413"/>
                  </a:cubicBezTo>
                  <a:cubicBezTo>
                    <a:pt x="810" y="413"/>
                    <a:pt x="764" y="406"/>
                    <a:pt x="722" y="392"/>
                  </a:cubicBezTo>
                  <a:cubicBezTo>
                    <a:pt x="680" y="378"/>
                    <a:pt x="642" y="354"/>
                    <a:pt x="610" y="326"/>
                  </a:cubicBezTo>
                  <a:lnTo>
                    <a:pt x="600" y="319"/>
                  </a:lnTo>
                  <a:cubicBezTo>
                    <a:pt x="589" y="315"/>
                    <a:pt x="582" y="312"/>
                    <a:pt x="572" y="312"/>
                  </a:cubicBezTo>
                  <a:cubicBezTo>
                    <a:pt x="570" y="310"/>
                    <a:pt x="568" y="309"/>
                    <a:pt x="567" y="309"/>
                  </a:cubicBezTo>
                  <a:cubicBezTo>
                    <a:pt x="565" y="309"/>
                    <a:pt x="565" y="310"/>
                    <a:pt x="565" y="312"/>
                  </a:cubicBezTo>
                  <a:cubicBezTo>
                    <a:pt x="526" y="336"/>
                    <a:pt x="505" y="375"/>
                    <a:pt x="498" y="417"/>
                  </a:cubicBezTo>
                  <a:cubicBezTo>
                    <a:pt x="495" y="431"/>
                    <a:pt x="495" y="445"/>
                    <a:pt x="491" y="462"/>
                  </a:cubicBezTo>
                  <a:cubicBezTo>
                    <a:pt x="491" y="469"/>
                    <a:pt x="491" y="476"/>
                    <a:pt x="491" y="483"/>
                  </a:cubicBezTo>
                  <a:lnTo>
                    <a:pt x="491" y="494"/>
                  </a:lnTo>
                  <a:lnTo>
                    <a:pt x="491" y="508"/>
                  </a:lnTo>
                  <a:lnTo>
                    <a:pt x="491" y="518"/>
                  </a:lnTo>
                  <a:cubicBezTo>
                    <a:pt x="491" y="525"/>
                    <a:pt x="491" y="529"/>
                    <a:pt x="488" y="536"/>
                  </a:cubicBezTo>
                  <a:cubicBezTo>
                    <a:pt x="484" y="539"/>
                    <a:pt x="488" y="543"/>
                    <a:pt x="484" y="546"/>
                  </a:cubicBezTo>
                  <a:cubicBezTo>
                    <a:pt x="484" y="550"/>
                    <a:pt x="484" y="557"/>
                    <a:pt x="481" y="560"/>
                  </a:cubicBezTo>
                  <a:lnTo>
                    <a:pt x="477" y="574"/>
                  </a:lnTo>
                  <a:cubicBezTo>
                    <a:pt x="477" y="578"/>
                    <a:pt x="477" y="585"/>
                    <a:pt x="474" y="588"/>
                  </a:cubicBezTo>
                  <a:lnTo>
                    <a:pt x="470" y="602"/>
                  </a:lnTo>
                  <a:cubicBezTo>
                    <a:pt x="470" y="609"/>
                    <a:pt x="467" y="613"/>
                    <a:pt x="463" y="620"/>
                  </a:cubicBezTo>
                  <a:lnTo>
                    <a:pt x="460" y="630"/>
                  </a:lnTo>
                  <a:lnTo>
                    <a:pt x="453" y="648"/>
                  </a:lnTo>
                  <a:lnTo>
                    <a:pt x="446" y="662"/>
                  </a:lnTo>
                  <a:lnTo>
                    <a:pt x="435" y="676"/>
                  </a:lnTo>
                  <a:lnTo>
                    <a:pt x="428" y="690"/>
                  </a:lnTo>
                  <a:lnTo>
                    <a:pt x="418" y="704"/>
                  </a:lnTo>
                  <a:lnTo>
                    <a:pt x="407" y="714"/>
                  </a:lnTo>
                  <a:lnTo>
                    <a:pt x="393" y="732"/>
                  </a:lnTo>
                  <a:lnTo>
                    <a:pt x="379" y="742"/>
                  </a:lnTo>
                  <a:lnTo>
                    <a:pt x="365" y="756"/>
                  </a:lnTo>
                  <a:lnTo>
                    <a:pt x="351" y="767"/>
                  </a:lnTo>
                  <a:lnTo>
                    <a:pt x="334" y="777"/>
                  </a:lnTo>
                  <a:lnTo>
                    <a:pt x="316" y="788"/>
                  </a:lnTo>
                  <a:lnTo>
                    <a:pt x="295" y="798"/>
                  </a:lnTo>
                  <a:lnTo>
                    <a:pt x="274" y="809"/>
                  </a:lnTo>
                  <a:lnTo>
                    <a:pt x="249" y="816"/>
                  </a:lnTo>
                  <a:lnTo>
                    <a:pt x="228" y="826"/>
                  </a:lnTo>
                  <a:lnTo>
                    <a:pt x="200" y="833"/>
                  </a:lnTo>
                  <a:lnTo>
                    <a:pt x="176" y="837"/>
                  </a:lnTo>
                  <a:lnTo>
                    <a:pt x="169" y="837"/>
                  </a:lnTo>
                  <a:lnTo>
                    <a:pt x="169" y="840"/>
                  </a:lnTo>
                  <a:cubicBezTo>
                    <a:pt x="151" y="914"/>
                    <a:pt x="134" y="980"/>
                    <a:pt x="162" y="1015"/>
                  </a:cubicBezTo>
                  <a:cubicBezTo>
                    <a:pt x="242" y="1113"/>
                    <a:pt x="204" y="1222"/>
                    <a:pt x="172" y="1323"/>
                  </a:cubicBezTo>
                  <a:cubicBezTo>
                    <a:pt x="165" y="1348"/>
                    <a:pt x="155" y="1372"/>
                    <a:pt x="148" y="1397"/>
                  </a:cubicBezTo>
                  <a:lnTo>
                    <a:pt x="176" y="1400"/>
                  </a:lnTo>
                  <a:lnTo>
                    <a:pt x="186" y="1400"/>
                  </a:lnTo>
                  <a:lnTo>
                    <a:pt x="211" y="1404"/>
                  </a:lnTo>
                  <a:lnTo>
                    <a:pt x="221" y="1404"/>
                  </a:lnTo>
                  <a:lnTo>
                    <a:pt x="242" y="1411"/>
                  </a:lnTo>
                  <a:lnTo>
                    <a:pt x="253" y="1411"/>
                  </a:lnTo>
                  <a:lnTo>
                    <a:pt x="274" y="1418"/>
                  </a:lnTo>
                  <a:lnTo>
                    <a:pt x="281" y="1421"/>
                  </a:lnTo>
                  <a:lnTo>
                    <a:pt x="299" y="1428"/>
                  </a:lnTo>
                  <a:lnTo>
                    <a:pt x="306" y="1432"/>
                  </a:lnTo>
                  <a:lnTo>
                    <a:pt x="323" y="1439"/>
                  </a:lnTo>
                  <a:lnTo>
                    <a:pt x="327" y="1439"/>
                  </a:lnTo>
                  <a:cubicBezTo>
                    <a:pt x="341" y="1446"/>
                    <a:pt x="351" y="1453"/>
                    <a:pt x="362" y="1460"/>
                  </a:cubicBezTo>
                  <a:lnTo>
                    <a:pt x="365" y="1463"/>
                  </a:lnTo>
                  <a:lnTo>
                    <a:pt x="372" y="1474"/>
                  </a:lnTo>
                  <a:lnTo>
                    <a:pt x="383" y="1481"/>
                  </a:lnTo>
                  <a:lnTo>
                    <a:pt x="390" y="1488"/>
                  </a:lnTo>
                  <a:lnTo>
                    <a:pt x="397" y="1495"/>
                  </a:lnTo>
                  <a:lnTo>
                    <a:pt x="404" y="1502"/>
                  </a:lnTo>
                  <a:lnTo>
                    <a:pt x="411" y="1512"/>
                  </a:lnTo>
                  <a:lnTo>
                    <a:pt x="418" y="1519"/>
                  </a:lnTo>
                  <a:lnTo>
                    <a:pt x="425" y="1526"/>
                  </a:lnTo>
                  <a:lnTo>
                    <a:pt x="428" y="1533"/>
                  </a:lnTo>
                  <a:lnTo>
                    <a:pt x="432" y="1544"/>
                  </a:lnTo>
                  <a:lnTo>
                    <a:pt x="435" y="1547"/>
                  </a:lnTo>
                  <a:lnTo>
                    <a:pt x="442" y="1558"/>
                  </a:lnTo>
                  <a:lnTo>
                    <a:pt x="446" y="1565"/>
                  </a:lnTo>
                  <a:lnTo>
                    <a:pt x="449" y="1575"/>
                  </a:lnTo>
                  <a:cubicBezTo>
                    <a:pt x="495" y="1698"/>
                    <a:pt x="467" y="1838"/>
                    <a:pt x="376" y="1929"/>
                  </a:cubicBezTo>
                  <a:lnTo>
                    <a:pt x="358" y="1943"/>
                  </a:lnTo>
                  <a:lnTo>
                    <a:pt x="355" y="1950"/>
                  </a:lnTo>
                  <a:lnTo>
                    <a:pt x="344" y="1961"/>
                  </a:lnTo>
                  <a:lnTo>
                    <a:pt x="337" y="1968"/>
                  </a:lnTo>
                  <a:lnTo>
                    <a:pt x="323" y="1982"/>
                  </a:lnTo>
                  <a:lnTo>
                    <a:pt x="316" y="1992"/>
                  </a:lnTo>
                  <a:lnTo>
                    <a:pt x="302" y="2006"/>
                  </a:lnTo>
                  <a:lnTo>
                    <a:pt x="295" y="2017"/>
                  </a:lnTo>
                  <a:lnTo>
                    <a:pt x="278" y="2034"/>
                  </a:lnTo>
                  <a:lnTo>
                    <a:pt x="270" y="2045"/>
                  </a:lnTo>
                  <a:lnTo>
                    <a:pt x="253" y="2066"/>
                  </a:lnTo>
                  <a:lnTo>
                    <a:pt x="246" y="2076"/>
                  </a:lnTo>
                  <a:lnTo>
                    <a:pt x="228" y="2097"/>
                  </a:lnTo>
                  <a:lnTo>
                    <a:pt x="218" y="2111"/>
                  </a:lnTo>
                  <a:lnTo>
                    <a:pt x="200" y="2132"/>
                  </a:lnTo>
                  <a:lnTo>
                    <a:pt x="190" y="2146"/>
                  </a:lnTo>
                  <a:lnTo>
                    <a:pt x="172" y="2171"/>
                  </a:lnTo>
                  <a:lnTo>
                    <a:pt x="162" y="2185"/>
                  </a:lnTo>
                  <a:lnTo>
                    <a:pt x="144" y="2213"/>
                  </a:lnTo>
                  <a:lnTo>
                    <a:pt x="134" y="2227"/>
                  </a:lnTo>
                  <a:lnTo>
                    <a:pt x="116" y="2255"/>
                  </a:lnTo>
                  <a:lnTo>
                    <a:pt x="106" y="2265"/>
                  </a:lnTo>
                  <a:lnTo>
                    <a:pt x="81" y="2304"/>
                  </a:lnTo>
                  <a:lnTo>
                    <a:pt x="78" y="2307"/>
                  </a:lnTo>
                  <a:lnTo>
                    <a:pt x="50" y="2353"/>
                  </a:lnTo>
                  <a:lnTo>
                    <a:pt x="25" y="2395"/>
                  </a:lnTo>
                  <a:lnTo>
                    <a:pt x="18" y="2409"/>
                  </a:lnTo>
                  <a:lnTo>
                    <a:pt x="1" y="2437"/>
                  </a:lnTo>
                  <a:lnTo>
                    <a:pt x="43" y="2619"/>
                  </a:lnTo>
                  <a:lnTo>
                    <a:pt x="474" y="2853"/>
                  </a:lnTo>
                  <a:cubicBezTo>
                    <a:pt x="572" y="2787"/>
                    <a:pt x="848" y="2605"/>
                    <a:pt x="988" y="2584"/>
                  </a:cubicBezTo>
                  <a:lnTo>
                    <a:pt x="995" y="2584"/>
                  </a:lnTo>
                  <a:cubicBezTo>
                    <a:pt x="1030" y="2573"/>
                    <a:pt x="1163" y="2521"/>
                    <a:pt x="1667" y="2262"/>
                  </a:cubicBezTo>
                  <a:lnTo>
                    <a:pt x="1727" y="2234"/>
                  </a:lnTo>
                  <a:cubicBezTo>
                    <a:pt x="2196" y="1989"/>
                    <a:pt x="2732" y="1701"/>
                    <a:pt x="2830" y="1652"/>
                  </a:cubicBezTo>
                  <a:cubicBezTo>
                    <a:pt x="2896" y="1544"/>
                    <a:pt x="2949" y="1425"/>
                    <a:pt x="2942" y="1393"/>
                  </a:cubicBezTo>
                  <a:cubicBezTo>
                    <a:pt x="2924" y="1327"/>
                    <a:pt x="2886" y="1043"/>
                    <a:pt x="2998" y="903"/>
                  </a:cubicBezTo>
                  <a:cubicBezTo>
                    <a:pt x="3015" y="882"/>
                    <a:pt x="3001" y="837"/>
                    <a:pt x="2973" y="767"/>
                  </a:cubicBezTo>
                  <a:cubicBezTo>
                    <a:pt x="2942" y="683"/>
                    <a:pt x="2903" y="578"/>
                    <a:pt x="2945" y="469"/>
                  </a:cubicBezTo>
                  <a:cubicBezTo>
                    <a:pt x="3012" y="287"/>
                    <a:pt x="3264" y="193"/>
                    <a:pt x="3320" y="172"/>
                  </a:cubicBezTo>
                  <a:lnTo>
                    <a:pt x="3530" y="21"/>
                  </a:lnTo>
                  <a:lnTo>
                    <a:pt x="346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 name="Google Shape;2036;p56"/>
            <p:cNvSpPr/>
            <p:nvPr/>
          </p:nvSpPr>
          <p:spPr>
            <a:xfrm>
              <a:off x="2314625" y="1772192"/>
              <a:ext cx="109" cy="109"/>
            </a:xfrm>
            <a:custGeom>
              <a:avLst/>
              <a:gdLst/>
              <a:ahLst/>
              <a:cxnLst/>
              <a:rect l="l" t="t" r="r" b="b"/>
              <a:pathLst>
                <a:path w="8" h="8" extrusionOk="0">
                  <a:moveTo>
                    <a:pt x="7" y="8"/>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 name="Google Shape;2037;p56"/>
            <p:cNvSpPr/>
            <p:nvPr/>
          </p:nvSpPr>
          <p:spPr>
            <a:xfrm>
              <a:off x="2313770" y="1779334"/>
              <a:ext cx="190" cy="204"/>
            </a:xfrm>
            <a:custGeom>
              <a:avLst/>
              <a:gdLst/>
              <a:ahLst/>
              <a:cxnLst/>
              <a:rect l="l" t="t" r="r" b="b"/>
              <a:pathLst>
                <a:path w="14" h="15" extrusionOk="0">
                  <a:moveTo>
                    <a:pt x="0" y="14"/>
                  </a:moveTo>
                  <a:lnTo>
                    <a:pt x="1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 name="Google Shape;2038;p56"/>
            <p:cNvSpPr/>
            <p:nvPr/>
          </p:nvSpPr>
          <p:spPr>
            <a:xfrm>
              <a:off x="2315671" y="1773427"/>
              <a:ext cx="14" cy="109"/>
            </a:xfrm>
            <a:custGeom>
              <a:avLst/>
              <a:gdLst/>
              <a:ahLst/>
              <a:cxnLst/>
              <a:rect l="l" t="t" r="r" b="b"/>
              <a:pathLst>
                <a:path w="1" h="8" extrusionOk="0">
                  <a:moveTo>
                    <a:pt x="0" y="8"/>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 name="Google Shape;2039;p56"/>
            <p:cNvSpPr/>
            <p:nvPr/>
          </p:nvSpPr>
          <p:spPr>
            <a:xfrm>
              <a:off x="2315521" y="1773237"/>
              <a:ext cx="68" cy="68"/>
            </a:xfrm>
            <a:custGeom>
              <a:avLst/>
              <a:gdLst/>
              <a:ahLst/>
              <a:cxnLst/>
              <a:rect l="l" t="t" r="r" b="b"/>
              <a:pathLst>
                <a:path w="5" h="5" extrusionOk="0">
                  <a:moveTo>
                    <a:pt x="4" y="4"/>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 name="Google Shape;2040;p56"/>
            <p:cNvSpPr/>
            <p:nvPr/>
          </p:nvSpPr>
          <p:spPr>
            <a:xfrm>
              <a:off x="2313485" y="1771527"/>
              <a:ext cx="244" cy="163"/>
            </a:xfrm>
            <a:custGeom>
              <a:avLst/>
              <a:gdLst/>
              <a:ahLst/>
              <a:cxnLst/>
              <a:rect l="l" t="t" r="r" b="b"/>
              <a:pathLst>
                <a:path w="18" h="12" extrusionOk="0">
                  <a:moveTo>
                    <a:pt x="18" y="11"/>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 name="Google Shape;2041;p56"/>
            <p:cNvSpPr/>
            <p:nvPr/>
          </p:nvSpPr>
          <p:spPr>
            <a:xfrm>
              <a:off x="2314055" y="1779048"/>
              <a:ext cx="149" cy="149"/>
            </a:xfrm>
            <a:custGeom>
              <a:avLst/>
              <a:gdLst/>
              <a:ahLst/>
              <a:cxnLst/>
              <a:rect l="l" t="t" r="r" b="b"/>
              <a:pathLst>
                <a:path w="11" h="11" extrusionOk="0">
                  <a:moveTo>
                    <a:pt x="0" y="11"/>
                  </a:moveTo>
                  <a:lnTo>
                    <a:pt x="1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 name="Google Shape;2042;p56"/>
            <p:cNvSpPr/>
            <p:nvPr/>
          </p:nvSpPr>
          <p:spPr>
            <a:xfrm>
              <a:off x="2314530" y="1778519"/>
              <a:ext cx="204" cy="149"/>
            </a:xfrm>
            <a:custGeom>
              <a:avLst/>
              <a:gdLst/>
              <a:ahLst/>
              <a:cxnLst/>
              <a:rect l="l" t="t" r="r" b="b"/>
              <a:pathLst>
                <a:path w="15" h="11" extrusionOk="0">
                  <a:moveTo>
                    <a:pt x="0" y="11"/>
                  </a:moveTo>
                  <a:lnTo>
                    <a:pt x="1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 name="Google Shape;2043;p56"/>
            <p:cNvSpPr/>
            <p:nvPr/>
          </p:nvSpPr>
          <p:spPr>
            <a:xfrm>
              <a:off x="2313811" y="1771676"/>
              <a:ext cx="244" cy="149"/>
            </a:xfrm>
            <a:custGeom>
              <a:avLst/>
              <a:gdLst/>
              <a:ahLst/>
              <a:cxnLst/>
              <a:rect l="l" t="t" r="r" b="b"/>
              <a:pathLst>
                <a:path w="18" h="11" extrusionOk="0">
                  <a:moveTo>
                    <a:pt x="18" y="11"/>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 name="Google Shape;2044;p56"/>
            <p:cNvSpPr/>
            <p:nvPr/>
          </p:nvSpPr>
          <p:spPr>
            <a:xfrm>
              <a:off x="2314096" y="1771866"/>
              <a:ext cx="448" cy="299"/>
            </a:xfrm>
            <a:custGeom>
              <a:avLst/>
              <a:gdLst/>
              <a:ahLst/>
              <a:cxnLst/>
              <a:rect l="l" t="t" r="r" b="b"/>
              <a:pathLst>
                <a:path w="33" h="22" extrusionOk="0">
                  <a:moveTo>
                    <a:pt x="32" y="21"/>
                  </a:moveTo>
                  <a:cubicBezTo>
                    <a:pt x="22" y="11"/>
                    <a:pt x="11" y="4"/>
                    <a:pt x="1" y="0"/>
                  </a:cubicBezTo>
                  <a:cubicBezTo>
                    <a:pt x="11" y="4"/>
                    <a:pt x="22" y="11"/>
                    <a:pt x="32" y="2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 name="Google Shape;2045;p56"/>
            <p:cNvSpPr/>
            <p:nvPr/>
          </p:nvSpPr>
          <p:spPr>
            <a:xfrm>
              <a:off x="2315386" y="1773006"/>
              <a:ext cx="54" cy="109"/>
            </a:xfrm>
            <a:custGeom>
              <a:avLst/>
              <a:gdLst/>
              <a:ahLst/>
              <a:cxnLst/>
              <a:rect l="l" t="t" r="r" b="b"/>
              <a:pathLst>
                <a:path w="4" h="8" extrusionOk="0">
                  <a:moveTo>
                    <a:pt x="4" y="7"/>
                  </a:move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 name="Google Shape;2046;p56"/>
            <p:cNvSpPr/>
            <p:nvPr/>
          </p:nvSpPr>
          <p:spPr>
            <a:xfrm>
              <a:off x="2315236" y="1772816"/>
              <a:ext cx="109" cy="109"/>
            </a:xfrm>
            <a:custGeom>
              <a:avLst/>
              <a:gdLst/>
              <a:ahLst/>
              <a:cxnLst/>
              <a:rect l="l" t="t" r="r" b="b"/>
              <a:pathLst>
                <a:path w="8" h="8" extrusionOk="0">
                  <a:moveTo>
                    <a:pt x="8" y="7"/>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 name="Google Shape;2047;p56"/>
            <p:cNvSpPr/>
            <p:nvPr/>
          </p:nvSpPr>
          <p:spPr>
            <a:xfrm>
              <a:off x="2315046" y="1772572"/>
              <a:ext cx="109" cy="109"/>
            </a:xfrm>
            <a:custGeom>
              <a:avLst/>
              <a:gdLst/>
              <a:ahLst/>
              <a:cxnLst/>
              <a:rect l="l" t="t" r="r" b="b"/>
              <a:pathLst>
                <a:path w="8" h="8" extrusionOk="0">
                  <a:moveTo>
                    <a:pt x="8" y="8"/>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 name="Google Shape;2048;p56"/>
            <p:cNvSpPr/>
            <p:nvPr/>
          </p:nvSpPr>
          <p:spPr>
            <a:xfrm>
              <a:off x="2314286" y="1778709"/>
              <a:ext cx="204" cy="204"/>
            </a:xfrm>
            <a:custGeom>
              <a:avLst/>
              <a:gdLst/>
              <a:ahLst/>
              <a:cxnLst/>
              <a:rect l="l" t="t" r="r" b="b"/>
              <a:pathLst>
                <a:path w="15" h="15" extrusionOk="0">
                  <a:moveTo>
                    <a:pt x="1" y="15"/>
                  </a:moveTo>
                  <a:lnTo>
                    <a:pt x="1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 name="Google Shape;2049;p56"/>
            <p:cNvSpPr/>
            <p:nvPr/>
          </p:nvSpPr>
          <p:spPr>
            <a:xfrm>
              <a:off x="2310769" y="1783081"/>
              <a:ext cx="339" cy="543"/>
            </a:xfrm>
            <a:custGeom>
              <a:avLst/>
              <a:gdLst/>
              <a:ahLst/>
              <a:cxnLst/>
              <a:rect l="l" t="t" r="r" b="b"/>
              <a:pathLst>
                <a:path w="25" h="40" extrusionOk="0">
                  <a:moveTo>
                    <a:pt x="0" y="39"/>
                  </a:moveTo>
                  <a:lnTo>
                    <a:pt x="2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 name="Google Shape;2050;p56"/>
            <p:cNvSpPr/>
            <p:nvPr/>
          </p:nvSpPr>
          <p:spPr>
            <a:xfrm>
              <a:off x="2310335" y="1783651"/>
              <a:ext cx="394" cy="638"/>
            </a:xfrm>
            <a:custGeom>
              <a:avLst/>
              <a:gdLst/>
              <a:ahLst/>
              <a:cxnLst/>
              <a:rect l="l" t="t" r="r" b="b"/>
              <a:pathLst>
                <a:path w="29" h="47" extrusionOk="0">
                  <a:moveTo>
                    <a:pt x="1" y="46"/>
                  </a:moveTo>
                  <a:lnTo>
                    <a:pt x="2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 name="Google Shape;2051;p56"/>
            <p:cNvSpPr/>
            <p:nvPr/>
          </p:nvSpPr>
          <p:spPr>
            <a:xfrm>
              <a:off x="2309669" y="1784982"/>
              <a:ext cx="258" cy="394"/>
            </a:xfrm>
            <a:custGeom>
              <a:avLst/>
              <a:gdLst/>
              <a:ahLst/>
              <a:cxnLst/>
              <a:rect l="l" t="t" r="r" b="b"/>
              <a:pathLst>
                <a:path w="19" h="29" extrusionOk="0">
                  <a:moveTo>
                    <a:pt x="1" y="29"/>
                  </a:moveTo>
                  <a:lnTo>
                    <a:pt x="1" y="29"/>
                  </a:lnTo>
                  <a:lnTo>
                    <a:pt x="1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 name="Google Shape;2052;p56"/>
            <p:cNvSpPr/>
            <p:nvPr/>
          </p:nvSpPr>
          <p:spPr>
            <a:xfrm>
              <a:off x="2313430" y="1779659"/>
              <a:ext cx="204" cy="258"/>
            </a:xfrm>
            <a:custGeom>
              <a:avLst/>
              <a:gdLst/>
              <a:ahLst/>
              <a:cxnLst/>
              <a:rect l="l" t="t" r="r" b="b"/>
              <a:pathLst>
                <a:path w="15" h="19" extrusionOk="0">
                  <a:moveTo>
                    <a:pt x="1" y="18"/>
                  </a:moveTo>
                  <a:lnTo>
                    <a:pt x="1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 name="Google Shape;2053;p56"/>
            <p:cNvSpPr/>
            <p:nvPr/>
          </p:nvSpPr>
          <p:spPr>
            <a:xfrm>
              <a:off x="2311190" y="1782511"/>
              <a:ext cx="299" cy="394"/>
            </a:xfrm>
            <a:custGeom>
              <a:avLst/>
              <a:gdLst/>
              <a:ahLst/>
              <a:cxnLst/>
              <a:rect l="l" t="t" r="r" b="b"/>
              <a:pathLst>
                <a:path w="22" h="29" extrusionOk="0">
                  <a:moveTo>
                    <a:pt x="1" y="29"/>
                  </a:moveTo>
                  <a:lnTo>
                    <a:pt x="2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 name="Google Shape;2054;p56"/>
            <p:cNvSpPr/>
            <p:nvPr/>
          </p:nvSpPr>
          <p:spPr>
            <a:xfrm>
              <a:off x="2314856" y="1772382"/>
              <a:ext cx="109" cy="109"/>
            </a:xfrm>
            <a:custGeom>
              <a:avLst/>
              <a:gdLst/>
              <a:ahLst/>
              <a:cxnLst/>
              <a:rect l="l" t="t" r="r" b="b"/>
              <a:pathLst>
                <a:path w="8" h="8" extrusionOk="0">
                  <a:moveTo>
                    <a:pt x="1" y="1"/>
                  </a:moveTo>
                  <a:lnTo>
                    <a:pt x="8" y="8"/>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 name="Google Shape;2055;p56"/>
            <p:cNvSpPr/>
            <p:nvPr/>
          </p:nvSpPr>
          <p:spPr>
            <a:xfrm>
              <a:off x="2313091" y="1780094"/>
              <a:ext cx="258" cy="244"/>
            </a:xfrm>
            <a:custGeom>
              <a:avLst/>
              <a:gdLst/>
              <a:ahLst/>
              <a:cxnLst/>
              <a:rect l="l" t="t" r="r" b="b"/>
              <a:pathLst>
                <a:path w="19" h="18" extrusionOk="0">
                  <a:moveTo>
                    <a:pt x="1" y="18"/>
                  </a:moveTo>
                  <a:lnTo>
                    <a:pt x="1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 name="Google Shape;2056;p56"/>
            <p:cNvSpPr/>
            <p:nvPr/>
          </p:nvSpPr>
          <p:spPr>
            <a:xfrm>
              <a:off x="2312765" y="1780515"/>
              <a:ext cx="244" cy="299"/>
            </a:xfrm>
            <a:custGeom>
              <a:avLst/>
              <a:gdLst/>
              <a:ahLst/>
              <a:cxnLst/>
              <a:rect l="l" t="t" r="r" b="b"/>
              <a:pathLst>
                <a:path w="18" h="22" extrusionOk="0">
                  <a:moveTo>
                    <a:pt x="0" y="22"/>
                  </a:moveTo>
                  <a:lnTo>
                    <a:pt x="1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 name="Google Shape;2057;p56"/>
            <p:cNvSpPr/>
            <p:nvPr/>
          </p:nvSpPr>
          <p:spPr>
            <a:xfrm>
              <a:off x="2312385" y="1780990"/>
              <a:ext cx="244" cy="299"/>
            </a:xfrm>
            <a:custGeom>
              <a:avLst/>
              <a:gdLst/>
              <a:ahLst/>
              <a:cxnLst/>
              <a:rect l="l" t="t" r="r" b="b"/>
              <a:pathLst>
                <a:path w="18" h="22" extrusionOk="0">
                  <a:moveTo>
                    <a:pt x="0" y="22"/>
                  </a:moveTo>
                  <a:lnTo>
                    <a:pt x="1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 name="Google Shape;2058;p56"/>
            <p:cNvSpPr/>
            <p:nvPr/>
          </p:nvSpPr>
          <p:spPr>
            <a:xfrm>
              <a:off x="2312005" y="1781465"/>
              <a:ext cx="244" cy="353"/>
            </a:xfrm>
            <a:custGeom>
              <a:avLst/>
              <a:gdLst/>
              <a:ahLst/>
              <a:cxnLst/>
              <a:rect l="l" t="t" r="r" b="b"/>
              <a:pathLst>
                <a:path w="18" h="26" extrusionOk="0">
                  <a:moveTo>
                    <a:pt x="0" y="25"/>
                  </a:moveTo>
                  <a:lnTo>
                    <a:pt x="1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 name="Google Shape;2059;p56"/>
            <p:cNvSpPr/>
            <p:nvPr/>
          </p:nvSpPr>
          <p:spPr>
            <a:xfrm>
              <a:off x="2311625" y="1781995"/>
              <a:ext cx="244" cy="339"/>
            </a:xfrm>
            <a:custGeom>
              <a:avLst/>
              <a:gdLst/>
              <a:ahLst/>
              <a:cxnLst/>
              <a:rect l="l" t="t" r="r" b="b"/>
              <a:pathLst>
                <a:path w="18" h="25" extrusionOk="0">
                  <a:moveTo>
                    <a:pt x="0" y="25"/>
                  </a:moveTo>
                  <a:lnTo>
                    <a:pt x="1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 name="Google Shape;2060;p56"/>
            <p:cNvSpPr/>
            <p:nvPr/>
          </p:nvSpPr>
          <p:spPr>
            <a:xfrm>
              <a:off x="2309955" y="1784276"/>
              <a:ext cx="394" cy="584"/>
            </a:xfrm>
            <a:custGeom>
              <a:avLst/>
              <a:gdLst/>
              <a:ahLst/>
              <a:cxnLst/>
              <a:rect l="l" t="t" r="r" b="b"/>
              <a:pathLst>
                <a:path w="29" h="43" extrusionOk="0">
                  <a:moveTo>
                    <a:pt x="1" y="42"/>
                  </a:moveTo>
                  <a:lnTo>
                    <a:pt x="2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 name="Google Shape;2061;p56"/>
            <p:cNvSpPr/>
            <p:nvPr/>
          </p:nvSpPr>
          <p:spPr>
            <a:xfrm>
              <a:off x="2312141" y="1771241"/>
              <a:ext cx="394" cy="68"/>
            </a:xfrm>
            <a:custGeom>
              <a:avLst/>
              <a:gdLst/>
              <a:ahLst/>
              <a:cxnLst/>
              <a:rect l="l" t="t" r="r" b="b"/>
              <a:pathLst>
                <a:path w="29" h="5" extrusionOk="0">
                  <a:moveTo>
                    <a:pt x="29" y="4"/>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 name="Google Shape;2062;p56"/>
            <p:cNvSpPr/>
            <p:nvPr/>
          </p:nvSpPr>
          <p:spPr>
            <a:xfrm>
              <a:off x="2312616" y="1771296"/>
              <a:ext cx="353" cy="109"/>
            </a:xfrm>
            <a:custGeom>
              <a:avLst/>
              <a:gdLst/>
              <a:ahLst/>
              <a:cxnLst/>
              <a:rect l="l" t="t" r="r" b="b"/>
              <a:pathLst>
                <a:path w="26" h="8" extrusionOk="0">
                  <a:moveTo>
                    <a:pt x="25" y="7"/>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 name="Google Shape;2063;p56"/>
            <p:cNvSpPr/>
            <p:nvPr/>
          </p:nvSpPr>
          <p:spPr>
            <a:xfrm>
              <a:off x="2311665" y="1771146"/>
              <a:ext cx="394" cy="68"/>
            </a:xfrm>
            <a:custGeom>
              <a:avLst/>
              <a:gdLst/>
              <a:ahLst/>
              <a:cxnLst/>
              <a:rect l="l" t="t" r="r" b="b"/>
              <a:pathLst>
                <a:path w="29" h="5" extrusionOk="0">
                  <a:moveTo>
                    <a:pt x="29" y="4"/>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 name="Google Shape;2064;p56"/>
            <p:cNvSpPr/>
            <p:nvPr/>
          </p:nvSpPr>
          <p:spPr>
            <a:xfrm>
              <a:off x="2313050" y="1771431"/>
              <a:ext cx="299" cy="109"/>
            </a:xfrm>
            <a:custGeom>
              <a:avLst/>
              <a:gdLst/>
              <a:ahLst/>
              <a:cxnLst/>
              <a:rect l="l" t="t" r="r" b="b"/>
              <a:pathLst>
                <a:path w="22" h="8" extrusionOk="0">
                  <a:moveTo>
                    <a:pt x="21" y="8"/>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 name="Google Shape;2065;p56"/>
            <p:cNvSpPr/>
            <p:nvPr/>
          </p:nvSpPr>
          <p:spPr>
            <a:xfrm>
              <a:off x="2978891" y="1743340"/>
              <a:ext cx="24684" cy="32355"/>
            </a:xfrm>
            <a:custGeom>
              <a:avLst/>
              <a:gdLst/>
              <a:ahLst/>
              <a:cxnLst/>
              <a:rect l="l" t="t" r="r" b="b"/>
              <a:pathLst>
                <a:path w="1818" h="2383" extrusionOk="0">
                  <a:moveTo>
                    <a:pt x="1135" y="1"/>
                  </a:moveTo>
                  <a:lnTo>
                    <a:pt x="1114" y="15"/>
                  </a:lnTo>
                  <a:lnTo>
                    <a:pt x="1103" y="22"/>
                  </a:lnTo>
                  <a:cubicBezTo>
                    <a:pt x="1089" y="29"/>
                    <a:pt x="1079" y="32"/>
                    <a:pt x="1065" y="39"/>
                  </a:cubicBezTo>
                  <a:lnTo>
                    <a:pt x="1058" y="43"/>
                  </a:lnTo>
                  <a:lnTo>
                    <a:pt x="1030" y="57"/>
                  </a:lnTo>
                  <a:lnTo>
                    <a:pt x="1016" y="60"/>
                  </a:lnTo>
                  <a:lnTo>
                    <a:pt x="991" y="67"/>
                  </a:lnTo>
                  <a:lnTo>
                    <a:pt x="977" y="71"/>
                  </a:lnTo>
                  <a:lnTo>
                    <a:pt x="953" y="78"/>
                  </a:lnTo>
                  <a:lnTo>
                    <a:pt x="935" y="81"/>
                  </a:lnTo>
                  <a:lnTo>
                    <a:pt x="911" y="85"/>
                  </a:lnTo>
                  <a:lnTo>
                    <a:pt x="851" y="85"/>
                  </a:lnTo>
                  <a:cubicBezTo>
                    <a:pt x="536" y="85"/>
                    <a:pt x="434" y="141"/>
                    <a:pt x="403" y="172"/>
                  </a:cubicBezTo>
                  <a:cubicBezTo>
                    <a:pt x="354" y="211"/>
                    <a:pt x="305" y="249"/>
                    <a:pt x="256" y="284"/>
                  </a:cubicBezTo>
                  <a:lnTo>
                    <a:pt x="196" y="330"/>
                  </a:lnTo>
                  <a:lnTo>
                    <a:pt x="182" y="340"/>
                  </a:lnTo>
                  <a:cubicBezTo>
                    <a:pt x="161" y="354"/>
                    <a:pt x="137" y="372"/>
                    <a:pt x="116" y="386"/>
                  </a:cubicBezTo>
                  <a:cubicBezTo>
                    <a:pt x="130" y="414"/>
                    <a:pt x="137" y="445"/>
                    <a:pt x="144" y="473"/>
                  </a:cubicBezTo>
                  <a:cubicBezTo>
                    <a:pt x="168" y="561"/>
                    <a:pt x="182" y="593"/>
                    <a:pt x="210" y="593"/>
                  </a:cubicBezTo>
                  <a:cubicBezTo>
                    <a:pt x="364" y="603"/>
                    <a:pt x="445" y="782"/>
                    <a:pt x="347" y="904"/>
                  </a:cubicBezTo>
                  <a:cubicBezTo>
                    <a:pt x="313" y="943"/>
                    <a:pt x="264" y="965"/>
                    <a:pt x="212" y="965"/>
                  </a:cubicBezTo>
                  <a:cubicBezTo>
                    <a:pt x="194" y="965"/>
                    <a:pt x="176" y="962"/>
                    <a:pt x="158" y="957"/>
                  </a:cubicBezTo>
                  <a:cubicBezTo>
                    <a:pt x="152" y="955"/>
                    <a:pt x="146" y="955"/>
                    <a:pt x="142" y="955"/>
                  </a:cubicBezTo>
                  <a:cubicBezTo>
                    <a:pt x="122" y="955"/>
                    <a:pt x="115" y="964"/>
                    <a:pt x="112" y="967"/>
                  </a:cubicBezTo>
                  <a:cubicBezTo>
                    <a:pt x="77" y="1020"/>
                    <a:pt x="91" y="1188"/>
                    <a:pt x="203" y="1359"/>
                  </a:cubicBezTo>
                  <a:cubicBezTo>
                    <a:pt x="315" y="1531"/>
                    <a:pt x="193" y="1716"/>
                    <a:pt x="102" y="1846"/>
                  </a:cubicBezTo>
                  <a:cubicBezTo>
                    <a:pt x="60" y="1905"/>
                    <a:pt x="0" y="1993"/>
                    <a:pt x="18" y="2010"/>
                  </a:cubicBezTo>
                  <a:cubicBezTo>
                    <a:pt x="116" y="2108"/>
                    <a:pt x="109" y="2220"/>
                    <a:pt x="102" y="2301"/>
                  </a:cubicBezTo>
                  <a:cubicBezTo>
                    <a:pt x="98" y="2325"/>
                    <a:pt x="98" y="2350"/>
                    <a:pt x="102" y="2378"/>
                  </a:cubicBezTo>
                  <a:cubicBezTo>
                    <a:pt x="113" y="2381"/>
                    <a:pt x="130" y="2383"/>
                    <a:pt x="151" y="2383"/>
                  </a:cubicBezTo>
                  <a:cubicBezTo>
                    <a:pt x="325" y="2383"/>
                    <a:pt x="810" y="2278"/>
                    <a:pt x="1047" y="2035"/>
                  </a:cubicBezTo>
                  <a:cubicBezTo>
                    <a:pt x="1256" y="1821"/>
                    <a:pt x="1372" y="1762"/>
                    <a:pt x="1482" y="1762"/>
                  </a:cubicBezTo>
                  <a:cubicBezTo>
                    <a:pt x="1528" y="1762"/>
                    <a:pt x="1574" y="1773"/>
                    <a:pt x="1625" y="1786"/>
                  </a:cubicBezTo>
                  <a:lnTo>
                    <a:pt x="1646" y="1793"/>
                  </a:lnTo>
                  <a:cubicBezTo>
                    <a:pt x="1657" y="1796"/>
                    <a:pt x="1669" y="1798"/>
                    <a:pt x="1680" y="1798"/>
                  </a:cubicBezTo>
                  <a:cubicBezTo>
                    <a:pt x="1724" y="1798"/>
                    <a:pt x="1765" y="1776"/>
                    <a:pt x="1793" y="1737"/>
                  </a:cubicBezTo>
                  <a:cubicBezTo>
                    <a:pt x="1814" y="1716"/>
                    <a:pt x="1817" y="1681"/>
                    <a:pt x="1800" y="1657"/>
                  </a:cubicBezTo>
                  <a:cubicBezTo>
                    <a:pt x="1709" y="1520"/>
                    <a:pt x="1618" y="1198"/>
                    <a:pt x="1642" y="827"/>
                  </a:cubicBezTo>
                  <a:cubicBezTo>
                    <a:pt x="1653" y="673"/>
                    <a:pt x="1464" y="368"/>
                    <a:pt x="1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 name="Google Shape;2066;p56"/>
            <p:cNvSpPr/>
            <p:nvPr/>
          </p:nvSpPr>
          <p:spPr>
            <a:xfrm>
              <a:off x="2700253" y="1844234"/>
              <a:ext cx="29287" cy="39198"/>
            </a:xfrm>
            <a:custGeom>
              <a:avLst/>
              <a:gdLst/>
              <a:ahLst/>
              <a:cxnLst/>
              <a:rect l="l" t="t" r="r" b="b"/>
              <a:pathLst>
                <a:path w="2157" h="2887" extrusionOk="0">
                  <a:moveTo>
                    <a:pt x="121" y="0"/>
                  </a:moveTo>
                  <a:cubicBezTo>
                    <a:pt x="98" y="0"/>
                    <a:pt x="76" y="25"/>
                    <a:pt x="28" y="90"/>
                  </a:cubicBezTo>
                  <a:cubicBezTo>
                    <a:pt x="18" y="104"/>
                    <a:pt x="0" y="132"/>
                    <a:pt x="4" y="149"/>
                  </a:cubicBezTo>
                  <a:cubicBezTo>
                    <a:pt x="14" y="188"/>
                    <a:pt x="105" y="233"/>
                    <a:pt x="175" y="261"/>
                  </a:cubicBezTo>
                  <a:cubicBezTo>
                    <a:pt x="291" y="314"/>
                    <a:pt x="445" y="387"/>
                    <a:pt x="399" y="531"/>
                  </a:cubicBezTo>
                  <a:cubicBezTo>
                    <a:pt x="350" y="674"/>
                    <a:pt x="249" y="688"/>
                    <a:pt x="182" y="702"/>
                  </a:cubicBezTo>
                  <a:cubicBezTo>
                    <a:pt x="116" y="713"/>
                    <a:pt x="112" y="720"/>
                    <a:pt x="105" y="751"/>
                  </a:cubicBezTo>
                  <a:cubicBezTo>
                    <a:pt x="81" y="881"/>
                    <a:pt x="130" y="1252"/>
                    <a:pt x="214" y="1487"/>
                  </a:cubicBezTo>
                  <a:cubicBezTo>
                    <a:pt x="221" y="1501"/>
                    <a:pt x="228" y="1518"/>
                    <a:pt x="235" y="1529"/>
                  </a:cubicBezTo>
                  <a:lnTo>
                    <a:pt x="242" y="1550"/>
                  </a:lnTo>
                  <a:lnTo>
                    <a:pt x="249" y="1564"/>
                  </a:lnTo>
                  <a:lnTo>
                    <a:pt x="256" y="1585"/>
                  </a:lnTo>
                  <a:lnTo>
                    <a:pt x="263" y="1606"/>
                  </a:lnTo>
                  <a:lnTo>
                    <a:pt x="270" y="1630"/>
                  </a:lnTo>
                  <a:lnTo>
                    <a:pt x="277" y="1651"/>
                  </a:lnTo>
                  <a:lnTo>
                    <a:pt x="287" y="1676"/>
                  </a:lnTo>
                  <a:lnTo>
                    <a:pt x="294" y="1704"/>
                  </a:lnTo>
                  <a:lnTo>
                    <a:pt x="301" y="1728"/>
                  </a:lnTo>
                  <a:lnTo>
                    <a:pt x="308" y="1760"/>
                  </a:lnTo>
                  <a:lnTo>
                    <a:pt x="319" y="1788"/>
                  </a:lnTo>
                  <a:lnTo>
                    <a:pt x="326" y="1816"/>
                  </a:lnTo>
                  <a:lnTo>
                    <a:pt x="333" y="1847"/>
                  </a:lnTo>
                  <a:lnTo>
                    <a:pt x="340" y="1879"/>
                  </a:lnTo>
                  <a:lnTo>
                    <a:pt x="347" y="1910"/>
                  </a:lnTo>
                  <a:lnTo>
                    <a:pt x="354" y="1945"/>
                  </a:lnTo>
                  <a:lnTo>
                    <a:pt x="361" y="1977"/>
                  </a:lnTo>
                  <a:lnTo>
                    <a:pt x="368" y="2012"/>
                  </a:lnTo>
                  <a:lnTo>
                    <a:pt x="375" y="2043"/>
                  </a:lnTo>
                  <a:lnTo>
                    <a:pt x="382" y="2082"/>
                  </a:lnTo>
                  <a:cubicBezTo>
                    <a:pt x="385" y="2092"/>
                    <a:pt x="385" y="2103"/>
                    <a:pt x="389" y="2113"/>
                  </a:cubicBezTo>
                  <a:cubicBezTo>
                    <a:pt x="389" y="2127"/>
                    <a:pt x="392" y="2141"/>
                    <a:pt x="392" y="2152"/>
                  </a:cubicBezTo>
                  <a:cubicBezTo>
                    <a:pt x="396" y="2166"/>
                    <a:pt x="396" y="2176"/>
                    <a:pt x="399" y="2187"/>
                  </a:cubicBezTo>
                  <a:cubicBezTo>
                    <a:pt x="399" y="2197"/>
                    <a:pt x="403" y="2215"/>
                    <a:pt x="406" y="2225"/>
                  </a:cubicBezTo>
                  <a:cubicBezTo>
                    <a:pt x="406" y="2239"/>
                    <a:pt x="410" y="2250"/>
                    <a:pt x="410" y="2260"/>
                  </a:cubicBezTo>
                  <a:cubicBezTo>
                    <a:pt x="410" y="2271"/>
                    <a:pt x="413" y="2288"/>
                    <a:pt x="413" y="2306"/>
                  </a:cubicBezTo>
                  <a:lnTo>
                    <a:pt x="417" y="2341"/>
                  </a:lnTo>
                  <a:cubicBezTo>
                    <a:pt x="417" y="2362"/>
                    <a:pt x="424" y="2383"/>
                    <a:pt x="424" y="2404"/>
                  </a:cubicBezTo>
                  <a:lnTo>
                    <a:pt x="424" y="2435"/>
                  </a:lnTo>
                  <a:cubicBezTo>
                    <a:pt x="424" y="2446"/>
                    <a:pt x="424" y="2460"/>
                    <a:pt x="427" y="2470"/>
                  </a:cubicBezTo>
                  <a:cubicBezTo>
                    <a:pt x="452" y="2463"/>
                    <a:pt x="480" y="2453"/>
                    <a:pt x="501" y="2442"/>
                  </a:cubicBezTo>
                  <a:cubicBezTo>
                    <a:pt x="574" y="2411"/>
                    <a:pt x="652" y="2393"/>
                    <a:pt x="729" y="2390"/>
                  </a:cubicBezTo>
                  <a:cubicBezTo>
                    <a:pt x="1086" y="2390"/>
                    <a:pt x="1096" y="2278"/>
                    <a:pt x="1100" y="2239"/>
                  </a:cubicBezTo>
                  <a:cubicBezTo>
                    <a:pt x="1114" y="2113"/>
                    <a:pt x="1187" y="2001"/>
                    <a:pt x="1299" y="1938"/>
                  </a:cubicBezTo>
                  <a:cubicBezTo>
                    <a:pt x="1341" y="1914"/>
                    <a:pt x="1390" y="1900"/>
                    <a:pt x="1439" y="1900"/>
                  </a:cubicBezTo>
                  <a:cubicBezTo>
                    <a:pt x="1471" y="1900"/>
                    <a:pt x="1499" y="1907"/>
                    <a:pt x="1527" y="1921"/>
                  </a:cubicBezTo>
                  <a:cubicBezTo>
                    <a:pt x="1677" y="1994"/>
                    <a:pt x="1845" y="2488"/>
                    <a:pt x="1856" y="2719"/>
                  </a:cubicBezTo>
                  <a:cubicBezTo>
                    <a:pt x="1859" y="2778"/>
                    <a:pt x="1873" y="2834"/>
                    <a:pt x="1898" y="2887"/>
                  </a:cubicBezTo>
                  <a:lnTo>
                    <a:pt x="1901" y="2883"/>
                  </a:lnTo>
                  <a:lnTo>
                    <a:pt x="1929" y="2862"/>
                  </a:lnTo>
                  <a:lnTo>
                    <a:pt x="1933" y="2859"/>
                  </a:lnTo>
                  <a:lnTo>
                    <a:pt x="1961" y="2838"/>
                  </a:lnTo>
                  <a:lnTo>
                    <a:pt x="1971" y="2827"/>
                  </a:lnTo>
                  <a:lnTo>
                    <a:pt x="1985" y="2817"/>
                  </a:lnTo>
                  <a:lnTo>
                    <a:pt x="1996" y="2810"/>
                  </a:lnTo>
                  <a:lnTo>
                    <a:pt x="2003" y="2806"/>
                  </a:lnTo>
                  <a:lnTo>
                    <a:pt x="2013" y="2799"/>
                  </a:lnTo>
                  <a:cubicBezTo>
                    <a:pt x="2041" y="2677"/>
                    <a:pt x="2090" y="2565"/>
                    <a:pt x="2157" y="2460"/>
                  </a:cubicBezTo>
                  <a:lnTo>
                    <a:pt x="2150" y="2425"/>
                  </a:lnTo>
                  <a:cubicBezTo>
                    <a:pt x="2150" y="2411"/>
                    <a:pt x="2146" y="2390"/>
                    <a:pt x="2143" y="2365"/>
                  </a:cubicBezTo>
                  <a:lnTo>
                    <a:pt x="2132" y="2313"/>
                  </a:lnTo>
                  <a:lnTo>
                    <a:pt x="2125" y="2257"/>
                  </a:lnTo>
                  <a:lnTo>
                    <a:pt x="2115" y="2194"/>
                  </a:lnTo>
                  <a:lnTo>
                    <a:pt x="2108" y="2148"/>
                  </a:lnTo>
                  <a:lnTo>
                    <a:pt x="2090" y="2047"/>
                  </a:lnTo>
                  <a:cubicBezTo>
                    <a:pt x="2059" y="1844"/>
                    <a:pt x="2024" y="1620"/>
                    <a:pt x="1992" y="1522"/>
                  </a:cubicBezTo>
                  <a:cubicBezTo>
                    <a:pt x="1971" y="1553"/>
                    <a:pt x="1943" y="1602"/>
                    <a:pt x="1922" y="1637"/>
                  </a:cubicBezTo>
                  <a:cubicBezTo>
                    <a:pt x="1845" y="1770"/>
                    <a:pt x="1758" y="1924"/>
                    <a:pt x="1634" y="1924"/>
                  </a:cubicBezTo>
                  <a:cubicBezTo>
                    <a:pt x="1624" y="1924"/>
                    <a:pt x="1614" y="1923"/>
                    <a:pt x="1604" y="1921"/>
                  </a:cubicBezTo>
                  <a:cubicBezTo>
                    <a:pt x="1453" y="1889"/>
                    <a:pt x="1418" y="1651"/>
                    <a:pt x="1436" y="1497"/>
                  </a:cubicBezTo>
                  <a:cubicBezTo>
                    <a:pt x="1453" y="1311"/>
                    <a:pt x="1534" y="1199"/>
                    <a:pt x="1649" y="1199"/>
                  </a:cubicBezTo>
                  <a:cubicBezTo>
                    <a:pt x="1789" y="1199"/>
                    <a:pt x="2010" y="821"/>
                    <a:pt x="2010" y="709"/>
                  </a:cubicBezTo>
                  <a:cubicBezTo>
                    <a:pt x="2010" y="643"/>
                    <a:pt x="1821" y="643"/>
                    <a:pt x="1681" y="643"/>
                  </a:cubicBezTo>
                  <a:cubicBezTo>
                    <a:pt x="1488" y="643"/>
                    <a:pt x="1068" y="674"/>
                    <a:pt x="1065" y="674"/>
                  </a:cubicBezTo>
                  <a:lnTo>
                    <a:pt x="1051" y="674"/>
                  </a:lnTo>
                  <a:lnTo>
                    <a:pt x="1037" y="671"/>
                  </a:lnTo>
                  <a:cubicBezTo>
                    <a:pt x="1005" y="657"/>
                    <a:pt x="729" y="548"/>
                    <a:pt x="729" y="345"/>
                  </a:cubicBezTo>
                  <a:cubicBezTo>
                    <a:pt x="729" y="195"/>
                    <a:pt x="631" y="118"/>
                    <a:pt x="434" y="118"/>
                  </a:cubicBezTo>
                  <a:cubicBezTo>
                    <a:pt x="343" y="114"/>
                    <a:pt x="252" y="86"/>
                    <a:pt x="179" y="30"/>
                  </a:cubicBezTo>
                  <a:cubicBezTo>
                    <a:pt x="153" y="12"/>
                    <a:pt x="137" y="0"/>
                    <a:pt x="1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 name="Google Shape;2067;p56"/>
            <p:cNvSpPr/>
            <p:nvPr/>
          </p:nvSpPr>
          <p:spPr>
            <a:xfrm>
              <a:off x="2556128" y="1768064"/>
              <a:ext cx="203975" cy="215624"/>
            </a:xfrm>
            <a:custGeom>
              <a:avLst/>
              <a:gdLst/>
              <a:ahLst/>
              <a:cxnLst/>
              <a:rect l="l" t="t" r="r" b="b"/>
              <a:pathLst>
                <a:path w="15023" h="15881" extrusionOk="0">
                  <a:moveTo>
                    <a:pt x="5109" y="0"/>
                  </a:moveTo>
                  <a:lnTo>
                    <a:pt x="4958" y="14"/>
                  </a:lnTo>
                  <a:cubicBezTo>
                    <a:pt x="4951" y="35"/>
                    <a:pt x="4940" y="60"/>
                    <a:pt x="4933" y="81"/>
                  </a:cubicBezTo>
                  <a:lnTo>
                    <a:pt x="4923" y="105"/>
                  </a:lnTo>
                  <a:cubicBezTo>
                    <a:pt x="4891" y="175"/>
                    <a:pt x="4860" y="238"/>
                    <a:pt x="4818" y="301"/>
                  </a:cubicBezTo>
                  <a:cubicBezTo>
                    <a:pt x="4769" y="378"/>
                    <a:pt x="4741" y="396"/>
                    <a:pt x="4727" y="403"/>
                  </a:cubicBezTo>
                  <a:cubicBezTo>
                    <a:pt x="4674" y="424"/>
                    <a:pt x="4622" y="441"/>
                    <a:pt x="4569" y="459"/>
                  </a:cubicBezTo>
                  <a:cubicBezTo>
                    <a:pt x="4450" y="497"/>
                    <a:pt x="4286" y="546"/>
                    <a:pt x="4195" y="613"/>
                  </a:cubicBezTo>
                  <a:cubicBezTo>
                    <a:pt x="4163" y="634"/>
                    <a:pt x="4128" y="644"/>
                    <a:pt x="4093" y="648"/>
                  </a:cubicBezTo>
                  <a:lnTo>
                    <a:pt x="4065" y="648"/>
                  </a:lnTo>
                  <a:cubicBezTo>
                    <a:pt x="4061" y="648"/>
                    <a:pt x="4057" y="648"/>
                    <a:pt x="4053" y="648"/>
                  </a:cubicBezTo>
                  <a:cubicBezTo>
                    <a:pt x="3947" y="648"/>
                    <a:pt x="3815" y="604"/>
                    <a:pt x="3677" y="557"/>
                  </a:cubicBezTo>
                  <a:cubicBezTo>
                    <a:pt x="3600" y="532"/>
                    <a:pt x="3519" y="504"/>
                    <a:pt x="3449" y="487"/>
                  </a:cubicBezTo>
                  <a:cubicBezTo>
                    <a:pt x="3411" y="480"/>
                    <a:pt x="3376" y="473"/>
                    <a:pt x="3337" y="473"/>
                  </a:cubicBezTo>
                  <a:cubicBezTo>
                    <a:pt x="3204" y="473"/>
                    <a:pt x="3106" y="564"/>
                    <a:pt x="3089" y="627"/>
                  </a:cubicBezTo>
                  <a:cubicBezTo>
                    <a:pt x="3089" y="634"/>
                    <a:pt x="3082" y="648"/>
                    <a:pt x="3089" y="651"/>
                  </a:cubicBezTo>
                  <a:cubicBezTo>
                    <a:pt x="3215" y="728"/>
                    <a:pt x="3215" y="1068"/>
                    <a:pt x="3208" y="1222"/>
                  </a:cubicBezTo>
                  <a:cubicBezTo>
                    <a:pt x="3258" y="1445"/>
                    <a:pt x="3368" y="1682"/>
                    <a:pt x="3442" y="1682"/>
                  </a:cubicBezTo>
                  <a:cubicBezTo>
                    <a:pt x="3444" y="1682"/>
                    <a:pt x="3447" y="1681"/>
                    <a:pt x="3449" y="1681"/>
                  </a:cubicBezTo>
                  <a:cubicBezTo>
                    <a:pt x="3468" y="1677"/>
                    <a:pt x="3488" y="1675"/>
                    <a:pt x="3507" y="1675"/>
                  </a:cubicBezTo>
                  <a:cubicBezTo>
                    <a:pt x="3658" y="1675"/>
                    <a:pt x="3820" y="1786"/>
                    <a:pt x="3845" y="1891"/>
                  </a:cubicBezTo>
                  <a:cubicBezTo>
                    <a:pt x="3862" y="1964"/>
                    <a:pt x="3813" y="2038"/>
                    <a:pt x="3736" y="2045"/>
                  </a:cubicBezTo>
                  <a:cubicBezTo>
                    <a:pt x="3596" y="2083"/>
                    <a:pt x="3526" y="2255"/>
                    <a:pt x="3505" y="2402"/>
                  </a:cubicBezTo>
                  <a:cubicBezTo>
                    <a:pt x="3502" y="2447"/>
                    <a:pt x="3498" y="2493"/>
                    <a:pt x="3498" y="2538"/>
                  </a:cubicBezTo>
                  <a:cubicBezTo>
                    <a:pt x="3495" y="2682"/>
                    <a:pt x="3491" y="2843"/>
                    <a:pt x="3344" y="2868"/>
                  </a:cubicBezTo>
                  <a:cubicBezTo>
                    <a:pt x="3225" y="2889"/>
                    <a:pt x="3141" y="2917"/>
                    <a:pt x="3141" y="3106"/>
                  </a:cubicBezTo>
                  <a:cubicBezTo>
                    <a:pt x="3141" y="3309"/>
                    <a:pt x="2977" y="3347"/>
                    <a:pt x="2882" y="3372"/>
                  </a:cubicBezTo>
                  <a:cubicBezTo>
                    <a:pt x="2854" y="3379"/>
                    <a:pt x="2829" y="3386"/>
                    <a:pt x="2808" y="3396"/>
                  </a:cubicBezTo>
                  <a:cubicBezTo>
                    <a:pt x="2794" y="3421"/>
                    <a:pt x="2770" y="3508"/>
                    <a:pt x="2742" y="3592"/>
                  </a:cubicBezTo>
                  <a:cubicBezTo>
                    <a:pt x="2675" y="3802"/>
                    <a:pt x="2630" y="3946"/>
                    <a:pt x="2581" y="3995"/>
                  </a:cubicBezTo>
                  <a:cubicBezTo>
                    <a:pt x="2549" y="4026"/>
                    <a:pt x="2493" y="4044"/>
                    <a:pt x="2416" y="4068"/>
                  </a:cubicBezTo>
                  <a:cubicBezTo>
                    <a:pt x="2308" y="4103"/>
                    <a:pt x="2157" y="4149"/>
                    <a:pt x="2147" y="4236"/>
                  </a:cubicBezTo>
                  <a:cubicBezTo>
                    <a:pt x="2122" y="4401"/>
                    <a:pt x="2038" y="4551"/>
                    <a:pt x="1912" y="4660"/>
                  </a:cubicBezTo>
                  <a:cubicBezTo>
                    <a:pt x="1877" y="4689"/>
                    <a:pt x="1835" y="4704"/>
                    <a:pt x="1791" y="4704"/>
                  </a:cubicBezTo>
                  <a:cubicBezTo>
                    <a:pt x="1783" y="4704"/>
                    <a:pt x="1774" y="4703"/>
                    <a:pt x="1765" y="4702"/>
                  </a:cubicBezTo>
                  <a:cubicBezTo>
                    <a:pt x="1744" y="4698"/>
                    <a:pt x="1720" y="4691"/>
                    <a:pt x="1695" y="4684"/>
                  </a:cubicBezTo>
                  <a:cubicBezTo>
                    <a:pt x="1630" y="4667"/>
                    <a:pt x="1581" y="4656"/>
                    <a:pt x="1544" y="4656"/>
                  </a:cubicBezTo>
                  <a:cubicBezTo>
                    <a:pt x="1507" y="4656"/>
                    <a:pt x="1483" y="4667"/>
                    <a:pt x="1471" y="4691"/>
                  </a:cubicBezTo>
                  <a:cubicBezTo>
                    <a:pt x="1442" y="4747"/>
                    <a:pt x="1396" y="4766"/>
                    <a:pt x="1345" y="4766"/>
                  </a:cubicBezTo>
                  <a:cubicBezTo>
                    <a:pt x="1279" y="4766"/>
                    <a:pt x="1205" y="4735"/>
                    <a:pt x="1146" y="4709"/>
                  </a:cubicBezTo>
                  <a:cubicBezTo>
                    <a:pt x="1114" y="4695"/>
                    <a:pt x="1076" y="4681"/>
                    <a:pt x="1041" y="4670"/>
                  </a:cubicBezTo>
                  <a:lnTo>
                    <a:pt x="995" y="4712"/>
                  </a:lnTo>
                  <a:cubicBezTo>
                    <a:pt x="911" y="4786"/>
                    <a:pt x="655" y="5017"/>
                    <a:pt x="655" y="5136"/>
                  </a:cubicBezTo>
                  <a:cubicBezTo>
                    <a:pt x="655" y="5175"/>
                    <a:pt x="708" y="5203"/>
                    <a:pt x="785" y="5245"/>
                  </a:cubicBezTo>
                  <a:cubicBezTo>
                    <a:pt x="883" y="5297"/>
                    <a:pt x="1020" y="5371"/>
                    <a:pt x="1002" y="5532"/>
                  </a:cubicBezTo>
                  <a:cubicBezTo>
                    <a:pt x="985" y="5721"/>
                    <a:pt x="1128" y="5945"/>
                    <a:pt x="1223" y="6039"/>
                  </a:cubicBezTo>
                  <a:cubicBezTo>
                    <a:pt x="1317" y="6134"/>
                    <a:pt x="1548" y="6431"/>
                    <a:pt x="1426" y="6617"/>
                  </a:cubicBezTo>
                  <a:cubicBezTo>
                    <a:pt x="1343" y="6740"/>
                    <a:pt x="1231" y="6776"/>
                    <a:pt x="1120" y="6776"/>
                  </a:cubicBezTo>
                  <a:cubicBezTo>
                    <a:pt x="1060" y="6776"/>
                    <a:pt x="1001" y="6766"/>
                    <a:pt x="946" y="6753"/>
                  </a:cubicBezTo>
                  <a:cubicBezTo>
                    <a:pt x="926" y="6748"/>
                    <a:pt x="906" y="6745"/>
                    <a:pt x="886" y="6745"/>
                  </a:cubicBezTo>
                  <a:cubicBezTo>
                    <a:pt x="856" y="6745"/>
                    <a:pt x="826" y="6751"/>
                    <a:pt x="799" y="6764"/>
                  </a:cubicBezTo>
                  <a:cubicBezTo>
                    <a:pt x="755" y="6779"/>
                    <a:pt x="704" y="6796"/>
                    <a:pt x="620" y="6796"/>
                  </a:cubicBezTo>
                  <a:cubicBezTo>
                    <a:pt x="570" y="6796"/>
                    <a:pt x="508" y="6790"/>
                    <a:pt x="428" y="6774"/>
                  </a:cubicBezTo>
                  <a:cubicBezTo>
                    <a:pt x="396" y="6769"/>
                    <a:pt x="367" y="6766"/>
                    <a:pt x="342" y="6766"/>
                  </a:cubicBezTo>
                  <a:cubicBezTo>
                    <a:pt x="200" y="6766"/>
                    <a:pt x="150" y="6851"/>
                    <a:pt x="85" y="6963"/>
                  </a:cubicBezTo>
                  <a:lnTo>
                    <a:pt x="67" y="6995"/>
                  </a:lnTo>
                  <a:lnTo>
                    <a:pt x="60" y="7006"/>
                  </a:lnTo>
                  <a:lnTo>
                    <a:pt x="46" y="7030"/>
                  </a:lnTo>
                  <a:lnTo>
                    <a:pt x="36" y="7041"/>
                  </a:lnTo>
                  <a:lnTo>
                    <a:pt x="22" y="7062"/>
                  </a:lnTo>
                  <a:lnTo>
                    <a:pt x="11" y="7076"/>
                  </a:lnTo>
                  <a:lnTo>
                    <a:pt x="1" y="7090"/>
                  </a:lnTo>
                  <a:cubicBezTo>
                    <a:pt x="43" y="7135"/>
                    <a:pt x="81" y="7181"/>
                    <a:pt x="116" y="7226"/>
                  </a:cubicBezTo>
                  <a:cubicBezTo>
                    <a:pt x="197" y="7331"/>
                    <a:pt x="281" y="7440"/>
                    <a:pt x="435" y="7499"/>
                  </a:cubicBezTo>
                  <a:cubicBezTo>
                    <a:pt x="480" y="7516"/>
                    <a:pt x="523" y="7523"/>
                    <a:pt x="566" y="7523"/>
                  </a:cubicBezTo>
                  <a:cubicBezTo>
                    <a:pt x="654" y="7523"/>
                    <a:pt x="735" y="7495"/>
                    <a:pt x="806" y="7471"/>
                  </a:cubicBezTo>
                  <a:cubicBezTo>
                    <a:pt x="860" y="7454"/>
                    <a:pt x="908" y="7438"/>
                    <a:pt x="951" y="7438"/>
                  </a:cubicBezTo>
                  <a:cubicBezTo>
                    <a:pt x="978" y="7438"/>
                    <a:pt x="1004" y="7444"/>
                    <a:pt x="1027" y="7461"/>
                  </a:cubicBezTo>
                  <a:cubicBezTo>
                    <a:pt x="1062" y="7496"/>
                    <a:pt x="1083" y="7541"/>
                    <a:pt x="1079" y="7594"/>
                  </a:cubicBezTo>
                  <a:cubicBezTo>
                    <a:pt x="1079" y="7804"/>
                    <a:pt x="750" y="7839"/>
                    <a:pt x="487" y="7867"/>
                  </a:cubicBezTo>
                  <a:cubicBezTo>
                    <a:pt x="435" y="7874"/>
                    <a:pt x="379" y="7877"/>
                    <a:pt x="337" y="7884"/>
                  </a:cubicBezTo>
                  <a:cubicBezTo>
                    <a:pt x="461" y="8082"/>
                    <a:pt x="1046" y="8735"/>
                    <a:pt x="1366" y="8735"/>
                  </a:cubicBezTo>
                  <a:cubicBezTo>
                    <a:pt x="1379" y="8735"/>
                    <a:pt x="1392" y="8734"/>
                    <a:pt x="1405" y="8731"/>
                  </a:cubicBezTo>
                  <a:cubicBezTo>
                    <a:pt x="1608" y="8686"/>
                    <a:pt x="1786" y="8567"/>
                    <a:pt x="1902" y="8395"/>
                  </a:cubicBezTo>
                  <a:cubicBezTo>
                    <a:pt x="1926" y="8360"/>
                    <a:pt x="1944" y="8322"/>
                    <a:pt x="1951" y="8283"/>
                  </a:cubicBezTo>
                  <a:cubicBezTo>
                    <a:pt x="1881" y="8238"/>
                    <a:pt x="1870" y="8143"/>
                    <a:pt x="1923" y="8042"/>
                  </a:cubicBezTo>
                  <a:cubicBezTo>
                    <a:pt x="1965" y="7954"/>
                    <a:pt x="2052" y="7877"/>
                    <a:pt x="2133" y="7877"/>
                  </a:cubicBezTo>
                  <a:cubicBezTo>
                    <a:pt x="2154" y="7877"/>
                    <a:pt x="2171" y="7881"/>
                    <a:pt x="2189" y="7888"/>
                  </a:cubicBezTo>
                  <a:cubicBezTo>
                    <a:pt x="2276" y="7930"/>
                    <a:pt x="2280" y="8052"/>
                    <a:pt x="2287" y="8199"/>
                  </a:cubicBezTo>
                  <a:cubicBezTo>
                    <a:pt x="2294" y="8290"/>
                    <a:pt x="2301" y="8430"/>
                    <a:pt x="2339" y="8462"/>
                  </a:cubicBezTo>
                  <a:cubicBezTo>
                    <a:pt x="2500" y="8595"/>
                    <a:pt x="2437" y="8819"/>
                    <a:pt x="2360" y="9036"/>
                  </a:cubicBezTo>
                  <a:cubicBezTo>
                    <a:pt x="2311" y="9173"/>
                    <a:pt x="2364" y="9414"/>
                    <a:pt x="2413" y="9628"/>
                  </a:cubicBezTo>
                  <a:cubicBezTo>
                    <a:pt x="2437" y="9726"/>
                    <a:pt x="2455" y="9827"/>
                    <a:pt x="2469" y="9932"/>
                  </a:cubicBezTo>
                  <a:cubicBezTo>
                    <a:pt x="2490" y="10076"/>
                    <a:pt x="2525" y="10216"/>
                    <a:pt x="2574" y="10352"/>
                  </a:cubicBezTo>
                  <a:cubicBezTo>
                    <a:pt x="2637" y="10534"/>
                    <a:pt x="2686" y="10723"/>
                    <a:pt x="2717" y="10912"/>
                  </a:cubicBezTo>
                  <a:cubicBezTo>
                    <a:pt x="2773" y="11284"/>
                    <a:pt x="3008" y="11956"/>
                    <a:pt x="3222" y="12358"/>
                  </a:cubicBezTo>
                  <a:cubicBezTo>
                    <a:pt x="3334" y="12572"/>
                    <a:pt x="3435" y="12887"/>
                    <a:pt x="3523" y="13167"/>
                  </a:cubicBezTo>
                  <a:cubicBezTo>
                    <a:pt x="3607" y="13430"/>
                    <a:pt x="3684" y="13678"/>
                    <a:pt x="3750" y="13762"/>
                  </a:cubicBezTo>
                  <a:cubicBezTo>
                    <a:pt x="3887" y="13948"/>
                    <a:pt x="4279" y="14560"/>
                    <a:pt x="4279" y="14952"/>
                  </a:cubicBezTo>
                  <a:cubicBezTo>
                    <a:pt x="4279" y="15285"/>
                    <a:pt x="4660" y="15779"/>
                    <a:pt x="4786" y="15870"/>
                  </a:cubicBezTo>
                  <a:cubicBezTo>
                    <a:pt x="4802" y="15877"/>
                    <a:pt x="4821" y="15880"/>
                    <a:pt x="4839" y="15880"/>
                  </a:cubicBezTo>
                  <a:cubicBezTo>
                    <a:pt x="4857" y="15880"/>
                    <a:pt x="4876" y="15877"/>
                    <a:pt x="4891" y="15870"/>
                  </a:cubicBezTo>
                  <a:cubicBezTo>
                    <a:pt x="5032" y="15814"/>
                    <a:pt x="5140" y="15702"/>
                    <a:pt x="5196" y="15565"/>
                  </a:cubicBezTo>
                  <a:cubicBezTo>
                    <a:pt x="5238" y="15429"/>
                    <a:pt x="5375" y="15341"/>
                    <a:pt x="5494" y="15260"/>
                  </a:cubicBezTo>
                  <a:cubicBezTo>
                    <a:pt x="5592" y="15197"/>
                    <a:pt x="5693" y="15134"/>
                    <a:pt x="5700" y="15068"/>
                  </a:cubicBezTo>
                  <a:cubicBezTo>
                    <a:pt x="5725" y="14875"/>
                    <a:pt x="5767" y="14672"/>
                    <a:pt x="5963" y="14637"/>
                  </a:cubicBezTo>
                  <a:cubicBezTo>
                    <a:pt x="6047" y="14623"/>
                    <a:pt x="6054" y="14539"/>
                    <a:pt x="6054" y="14315"/>
                  </a:cubicBezTo>
                  <a:cubicBezTo>
                    <a:pt x="6054" y="14091"/>
                    <a:pt x="6075" y="13780"/>
                    <a:pt x="6229" y="13580"/>
                  </a:cubicBezTo>
                  <a:cubicBezTo>
                    <a:pt x="6358" y="13416"/>
                    <a:pt x="6383" y="12939"/>
                    <a:pt x="6302" y="12757"/>
                  </a:cubicBezTo>
                  <a:cubicBezTo>
                    <a:pt x="6204" y="12533"/>
                    <a:pt x="6260" y="12229"/>
                    <a:pt x="6341" y="12019"/>
                  </a:cubicBezTo>
                  <a:cubicBezTo>
                    <a:pt x="6365" y="11952"/>
                    <a:pt x="6383" y="11889"/>
                    <a:pt x="6393" y="11819"/>
                  </a:cubicBezTo>
                  <a:cubicBezTo>
                    <a:pt x="6418" y="11690"/>
                    <a:pt x="6449" y="11539"/>
                    <a:pt x="6596" y="11525"/>
                  </a:cubicBezTo>
                  <a:cubicBezTo>
                    <a:pt x="6726" y="11511"/>
                    <a:pt x="6939" y="11389"/>
                    <a:pt x="7094" y="11179"/>
                  </a:cubicBezTo>
                  <a:cubicBezTo>
                    <a:pt x="7213" y="11017"/>
                    <a:pt x="7486" y="10828"/>
                    <a:pt x="7706" y="10671"/>
                  </a:cubicBezTo>
                  <a:cubicBezTo>
                    <a:pt x="7801" y="10604"/>
                    <a:pt x="7885" y="10548"/>
                    <a:pt x="7937" y="10503"/>
                  </a:cubicBezTo>
                  <a:cubicBezTo>
                    <a:pt x="8158" y="10324"/>
                    <a:pt x="8658" y="9876"/>
                    <a:pt x="8805" y="9631"/>
                  </a:cubicBezTo>
                  <a:cubicBezTo>
                    <a:pt x="8907" y="9463"/>
                    <a:pt x="9103" y="9365"/>
                    <a:pt x="9292" y="9271"/>
                  </a:cubicBezTo>
                  <a:cubicBezTo>
                    <a:pt x="9432" y="9201"/>
                    <a:pt x="9562" y="9134"/>
                    <a:pt x="9646" y="9046"/>
                  </a:cubicBezTo>
                  <a:cubicBezTo>
                    <a:pt x="9779" y="8910"/>
                    <a:pt x="9782" y="8826"/>
                    <a:pt x="9782" y="8703"/>
                  </a:cubicBezTo>
                  <a:cubicBezTo>
                    <a:pt x="9782" y="8640"/>
                    <a:pt x="9789" y="8577"/>
                    <a:pt x="9800" y="8514"/>
                  </a:cubicBezTo>
                  <a:cubicBezTo>
                    <a:pt x="9856" y="8196"/>
                    <a:pt x="10682" y="8129"/>
                    <a:pt x="10843" y="8129"/>
                  </a:cubicBezTo>
                  <a:cubicBezTo>
                    <a:pt x="10864" y="8129"/>
                    <a:pt x="10888" y="8126"/>
                    <a:pt x="10909" y="8126"/>
                  </a:cubicBezTo>
                  <a:lnTo>
                    <a:pt x="10909" y="8119"/>
                  </a:lnTo>
                  <a:lnTo>
                    <a:pt x="10909" y="8091"/>
                  </a:lnTo>
                  <a:cubicBezTo>
                    <a:pt x="10909" y="8080"/>
                    <a:pt x="10909" y="8063"/>
                    <a:pt x="10909" y="8052"/>
                  </a:cubicBezTo>
                  <a:cubicBezTo>
                    <a:pt x="10906" y="8038"/>
                    <a:pt x="10909" y="8031"/>
                    <a:pt x="10906" y="8021"/>
                  </a:cubicBezTo>
                  <a:cubicBezTo>
                    <a:pt x="10902" y="8010"/>
                    <a:pt x="10906" y="7996"/>
                    <a:pt x="10902" y="7982"/>
                  </a:cubicBezTo>
                  <a:cubicBezTo>
                    <a:pt x="10899" y="7972"/>
                    <a:pt x="10899" y="7961"/>
                    <a:pt x="10899" y="7951"/>
                  </a:cubicBezTo>
                  <a:cubicBezTo>
                    <a:pt x="10899" y="7940"/>
                    <a:pt x="10895" y="7926"/>
                    <a:pt x="10895" y="7916"/>
                  </a:cubicBezTo>
                  <a:cubicBezTo>
                    <a:pt x="10895" y="7902"/>
                    <a:pt x="10892" y="7891"/>
                    <a:pt x="10892" y="7881"/>
                  </a:cubicBezTo>
                  <a:cubicBezTo>
                    <a:pt x="10888" y="7870"/>
                    <a:pt x="10888" y="7856"/>
                    <a:pt x="10885" y="7846"/>
                  </a:cubicBezTo>
                  <a:lnTo>
                    <a:pt x="10881" y="7811"/>
                  </a:lnTo>
                  <a:cubicBezTo>
                    <a:pt x="10878" y="7800"/>
                    <a:pt x="10878" y="7790"/>
                    <a:pt x="10874" y="7779"/>
                  </a:cubicBezTo>
                  <a:lnTo>
                    <a:pt x="10871" y="7744"/>
                  </a:lnTo>
                  <a:lnTo>
                    <a:pt x="10864" y="7709"/>
                  </a:lnTo>
                  <a:lnTo>
                    <a:pt x="10857" y="7678"/>
                  </a:lnTo>
                  <a:lnTo>
                    <a:pt x="10850" y="7646"/>
                  </a:lnTo>
                  <a:lnTo>
                    <a:pt x="10843" y="7611"/>
                  </a:lnTo>
                  <a:lnTo>
                    <a:pt x="10839" y="7580"/>
                  </a:lnTo>
                  <a:lnTo>
                    <a:pt x="10829" y="7548"/>
                  </a:lnTo>
                  <a:lnTo>
                    <a:pt x="10822" y="7520"/>
                  </a:lnTo>
                  <a:lnTo>
                    <a:pt x="10815" y="7489"/>
                  </a:lnTo>
                  <a:lnTo>
                    <a:pt x="10808" y="7461"/>
                  </a:lnTo>
                  <a:lnTo>
                    <a:pt x="10801" y="7429"/>
                  </a:lnTo>
                  <a:lnTo>
                    <a:pt x="10794" y="7405"/>
                  </a:lnTo>
                  <a:lnTo>
                    <a:pt x="10787" y="7377"/>
                  </a:lnTo>
                  <a:lnTo>
                    <a:pt x="10776" y="7352"/>
                  </a:lnTo>
                  <a:lnTo>
                    <a:pt x="10769" y="7328"/>
                  </a:lnTo>
                  <a:lnTo>
                    <a:pt x="10762" y="7303"/>
                  </a:lnTo>
                  <a:lnTo>
                    <a:pt x="10755" y="7282"/>
                  </a:lnTo>
                  <a:lnTo>
                    <a:pt x="10745" y="7258"/>
                  </a:lnTo>
                  <a:lnTo>
                    <a:pt x="10741" y="7240"/>
                  </a:lnTo>
                  <a:cubicBezTo>
                    <a:pt x="10734" y="7230"/>
                    <a:pt x="10731" y="7216"/>
                    <a:pt x="10727" y="7205"/>
                  </a:cubicBezTo>
                  <a:cubicBezTo>
                    <a:pt x="10636" y="6970"/>
                    <a:pt x="10587" y="6722"/>
                    <a:pt x="10580" y="6473"/>
                  </a:cubicBezTo>
                  <a:cubicBezTo>
                    <a:pt x="10580" y="6431"/>
                    <a:pt x="10584" y="6389"/>
                    <a:pt x="10591" y="6347"/>
                  </a:cubicBezTo>
                  <a:cubicBezTo>
                    <a:pt x="10615" y="6225"/>
                    <a:pt x="10710" y="6207"/>
                    <a:pt x="10769" y="6197"/>
                  </a:cubicBezTo>
                  <a:cubicBezTo>
                    <a:pt x="10832" y="6183"/>
                    <a:pt x="10867" y="6176"/>
                    <a:pt x="10888" y="6109"/>
                  </a:cubicBezTo>
                  <a:cubicBezTo>
                    <a:pt x="10899" y="6078"/>
                    <a:pt x="10804" y="6036"/>
                    <a:pt x="10734" y="6004"/>
                  </a:cubicBezTo>
                  <a:cubicBezTo>
                    <a:pt x="10706" y="5994"/>
                    <a:pt x="10682" y="5980"/>
                    <a:pt x="10654" y="5966"/>
                  </a:cubicBezTo>
                  <a:cubicBezTo>
                    <a:pt x="10577" y="5927"/>
                    <a:pt x="10510" y="5878"/>
                    <a:pt x="10489" y="5805"/>
                  </a:cubicBezTo>
                  <a:cubicBezTo>
                    <a:pt x="10486" y="5791"/>
                    <a:pt x="10486" y="5777"/>
                    <a:pt x="10486" y="5763"/>
                  </a:cubicBezTo>
                  <a:cubicBezTo>
                    <a:pt x="10486" y="5731"/>
                    <a:pt x="10493" y="5700"/>
                    <a:pt x="10510" y="5675"/>
                  </a:cubicBezTo>
                  <a:cubicBezTo>
                    <a:pt x="10517" y="5658"/>
                    <a:pt x="10528" y="5644"/>
                    <a:pt x="10538" y="5630"/>
                  </a:cubicBezTo>
                  <a:cubicBezTo>
                    <a:pt x="10614" y="5527"/>
                    <a:pt x="10675" y="5487"/>
                    <a:pt x="10735" y="5487"/>
                  </a:cubicBezTo>
                  <a:cubicBezTo>
                    <a:pt x="10777" y="5487"/>
                    <a:pt x="10820" y="5507"/>
                    <a:pt x="10867" y="5539"/>
                  </a:cubicBezTo>
                  <a:cubicBezTo>
                    <a:pt x="10920" y="5581"/>
                    <a:pt x="10983" y="5605"/>
                    <a:pt x="11049" y="5605"/>
                  </a:cubicBezTo>
                  <a:cubicBezTo>
                    <a:pt x="11316" y="5605"/>
                    <a:pt x="11473" y="5738"/>
                    <a:pt x="11473" y="5966"/>
                  </a:cubicBezTo>
                  <a:cubicBezTo>
                    <a:pt x="11473" y="6057"/>
                    <a:pt x="11617" y="6134"/>
                    <a:pt x="11683" y="6162"/>
                  </a:cubicBezTo>
                  <a:cubicBezTo>
                    <a:pt x="11760" y="6155"/>
                    <a:pt x="12117" y="6130"/>
                    <a:pt x="12296" y="6130"/>
                  </a:cubicBezTo>
                  <a:cubicBezTo>
                    <a:pt x="12509" y="6130"/>
                    <a:pt x="12754" y="6130"/>
                    <a:pt x="12754" y="6326"/>
                  </a:cubicBezTo>
                  <a:cubicBezTo>
                    <a:pt x="12754" y="6484"/>
                    <a:pt x="12502" y="6949"/>
                    <a:pt x="12261" y="6949"/>
                  </a:cubicBezTo>
                  <a:cubicBezTo>
                    <a:pt x="12222" y="6949"/>
                    <a:pt x="12187" y="7023"/>
                    <a:pt x="12177" y="7125"/>
                  </a:cubicBezTo>
                  <a:cubicBezTo>
                    <a:pt x="12163" y="7282"/>
                    <a:pt x="12212" y="7401"/>
                    <a:pt x="12243" y="7408"/>
                  </a:cubicBezTo>
                  <a:cubicBezTo>
                    <a:pt x="12244" y="7408"/>
                    <a:pt x="12245" y="7408"/>
                    <a:pt x="12246" y="7408"/>
                  </a:cubicBezTo>
                  <a:cubicBezTo>
                    <a:pt x="12293" y="7408"/>
                    <a:pt x="12377" y="7266"/>
                    <a:pt x="12422" y="7188"/>
                  </a:cubicBezTo>
                  <a:cubicBezTo>
                    <a:pt x="12492" y="7069"/>
                    <a:pt x="12541" y="6981"/>
                    <a:pt x="12621" y="6981"/>
                  </a:cubicBezTo>
                  <a:cubicBezTo>
                    <a:pt x="12709" y="6981"/>
                    <a:pt x="12740" y="7079"/>
                    <a:pt x="12803" y="7464"/>
                  </a:cubicBezTo>
                  <a:cubicBezTo>
                    <a:pt x="12814" y="7517"/>
                    <a:pt x="12824" y="7580"/>
                    <a:pt x="12835" y="7646"/>
                  </a:cubicBezTo>
                  <a:lnTo>
                    <a:pt x="12849" y="7737"/>
                  </a:lnTo>
                  <a:lnTo>
                    <a:pt x="12852" y="7769"/>
                  </a:lnTo>
                  <a:lnTo>
                    <a:pt x="12863" y="7839"/>
                  </a:lnTo>
                  <a:lnTo>
                    <a:pt x="12870" y="7877"/>
                  </a:lnTo>
                  <a:lnTo>
                    <a:pt x="12884" y="7947"/>
                  </a:lnTo>
                  <a:lnTo>
                    <a:pt x="12887" y="7982"/>
                  </a:lnTo>
                  <a:lnTo>
                    <a:pt x="12887" y="7989"/>
                  </a:lnTo>
                  <a:cubicBezTo>
                    <a:pt x="12898" y="7986"/>
                    <a:pt x="12905" y="7986"/>
                    <a:pt x="12915" y="7986"/>
                  </a:cubicBezTo>
                  <a:cubicBezTo>
                    <a:pt x="12940" y="7947"/>
                    <a:pt x="12950" y="7821"/>
                    <a:pt x="12954" y="7744"/>
                  </a:cubicBezTo>
                  <a:cubicBezTo>
                    <a:pt x="12964" y="7618"/>
                    <a:pt x="12975" y="7496"/>
                    <a:pt x="13020" y="7426"/>
                  </a:cubicBezTo>
                  <a:cubicBezTo>
                    <a:pt x="13055" y="7373"/>
                    <a:pt x="13066" y="7230"/>
                    <a:pt x="13073" y="7121"/>
                  </a:cubicBezTo>
                  <a:cubicBezTo>
                    <a:pt x="13083" y="6963"/>
                    <a:pt x="13090" y="6855"/>
                    <a:pt x="13185" y="6855"/>
                  </a:cubicBezTo>
                  <a:cubicBezTo>
                    <a:pt x="13227" y="6858"/>
                    <a:pt x="13269" y="6869"/>
                    <a:pt x="13311" y="6879"/>
                  </a:cubicBezTo>
                  <a:cubicBezTo>
                    <a:pt x="13388" y="6900"/>
                    <a:pt x="13469" y="6914"/>
                    <a:pt x="13549" y="6921"/>
                  </a:cubicBezTo>
                  <a:cubicBezTo>
                    <a:pt x="13549" y="6862"/>
                    <a:pt x="13584" y="6788"/>
                    <a:pt x="13637" y="6673"/>
                  </a:cubicBezTo>
                  <a:cubicBezTo>
                    <a:pt x="13693" y="6540"/>
                    <a:pt x="13766" y="6379"/>
                    <a:pt x="13745" y="6288"/>
                  </a:cubicBezTo>
                  <a:cubicBezTo>
                    <a:pt x="13721" y="6165"/>
                    <a:pt x="13770" y="6036"/>
                    <a:pt x="13815" y="5910"/>
                  </a:cubicBezTo>
                  <a:cubicBezTo>
                    <a:pt x="13861" y="5812"/>
                    <a:pt x="13889" y="5710"/>
                    <a:pt x="13896" y="5605"/>
                  </a:cubicBezTo>
                  <a:cubicBezTo>
                    <a:pt x="13896" y="5392"/>
                    <a:pt x="14039" y="5294"/>
                    <a:pt x="14169" y="5206"/>
                  </a:cubicBezTo>
                  <a:cubicBezTo>
                    <a:pt x="14211" y="5182"/>
                    <a:pt x="14249" y="5150"/>
                    <a:pt x="14284" y="5119"/>
                  </a:cubicBezTo>
                  <a:cubicBezTo>
                    <a:pt x="14355" y="5060"/>
                    <a:pt x="14582" y="4877"/>
                    <a:pt x="14726" y="4877"/>
                  </a:cubicBezTo>
                  <a:cubicBezTo>
                    <a:pt x="14738" y="4877"/>
                    <a:pt x="14750" y="4878"/>
                    <a:pt x="14760" y="4880"/>
                  </a:cubicBezTo>
                  <a:cubicBezTo>
                    <a:pt x="14799" y="4887"/>
                    <a:pt x="14830" y="4916"/>
                    <a:pt x="14844" y="4951"/>
                  </a:cubicBezTo>
                  <a:cubicBezTo>
                    <a:pt x="14855" y="4982"/>
                    <a:pt x="14928" y="5017"/>
                    <a:pt x="14974" y="5024"/>
                  </a:cubicBezTo>
                  <a:lnTo>
                    <a:pt x="14967" y="5010"/>
                  </a:lnTo>
                  <a:cubicBezTo>
                    <a:pt x="14872" y="4870"/>
                    <a:pt x="14834" y="4747"/>
                    <a:pt x="14858" y="4660"/>
                  </a:cubicBezTo>
                  <a:cubicBezTo>
                    <a:pt x="14869" y="4614"/>
                    <a:pt x="14900" y="4572"/>
                    <a:pt x="14946" y="4551"/>
                  </a:cubicBezTo>
                  <a:cubicBezTo>
                    <a:pt x="14949" y="4548"/>
                    <a:pt x="14953" y="4544"/>
                    <a:pt x="14956" y="4544"/>
                  </a:cubicBezTo>
                  <a:lnTo>
                    <a:pt x="14960" y="4537"/>
                  </a:lnTo>
                  <a:lnTo>
                    <a:pt x="14967" y="4530"/>
                  </a:lnTo>
                  <a:lnTo>
                    <a:pt x="14974" y="4523"/>
                  </a:lnTo>
                  <a:lnTo>
                    <a:pt x="14977" y="4516"/>
                  </a:lnTo>
                  <a:lnTo>
                    <a:pt x="14984" y="4506"/>
                  </a:lnTo>
                  <a:lnTo>
                    <a:pt x="14988" y="4495"/>
                  </a:lnTo>
                  <a:lnTo>
                    <a:pt x="14991" y="4485"/>
                  </a:lnTo>
                  <a:lnTo>
                    <a:pt x="14998" y="4474"/>
                  </a:lnTo>
                  <a:lnTo>
                    <a:pt x="15002" y="4460"/>
                  </a:lnTo>
                  <a:lnTo>
                    <a:pt x="15005" y="4450"/>
                  </a:lnTo>
                  <a:lnTo>
                    <a:pt x="15012" y="4439"/>
                  </a:lnTo>
                  <a:lnTo>
                    <a:pt x="15016" y="4425"/>
                  </a:lnTo>
                  <a:lnTo>
                    <a:pt x="15019" y="4415"/>
                  </a:lnTo>
                  <a:lnTo>
                    <a:pt x="15023" y="4401"/>
                  </a:lnTo>
                  <a:lnTo>
                    <a:pt x="14981" y="4390"/>
                  </a:lnTo>
                  <a:lnTo>
                    <a:pt x="14967" y="4383"/>
                  </a:lnTo>
                  <a:lnTo>
                    <a:pt x="14960" y="4383"/>
                  </a:lnTo>
                  <a:lnTo>
                    <a:pt x="14949" y="4380"/>
                  </a:lnTo>
                  <a:lnTo>
                    <a:pt x="14911" y="4369"/>
                  </a:lnTo>
                  <a:lnTo>
                    <a:pt x="14918" y="4366"/>
                  </a:lnTo>
                  <a:cubicBezTo>
                    <a:pt x="14862" y="4348"/>
                    <a:pt x="14813" y="4320"/>
                    <a:pt x="14771" y="4278"/>
                  </a:cubicBezTo>
                  <a:lnTo>
                    <a:pt x="14760" y="4268"/>
                  </a:lnTo>
                  <a:lnTo>
                    <a:pt x="14753" y="4257"/>
                  </a:lnTo>
                  <a:lnTo>
                    <a:pt x="14743" y="4247"/>
                  </a:lnTo>
                  <a:lnTo>
                    <a:pt x="14736" y="4236"/>
                  </a:lnTo>
                  <a:lnTo>
                    <a:pt x="14732" y="4226"/>
                  </a:lnTo>
                  <a:cubicBezTo>
                    <a:pt x="14725" y="4219"/>
                    <a:pt x="14722" y="4208"/>
                    <a:pt x="14722" y="4201"/>
                  </a:cubicBezTo>
                  <a:cubicBezTo>
                    <a:pt x="14704" y="4159"/>
                    <a:pt x="14680" y="4121"/>
                    <a:pt x="14652" y="4086"/>
                  </a:cubicBezTo>
                  <a:lnTo>
                    <a:pt x="14620" y="4047"/>
                  </a:lnTo>
                  <a:cubicBezTo>
                    <a:pt x="14561" y="3970"/>
                    <a:pt x="14501" y="3897"/>
                    <a:pt x="14501" y="3816"/>
                  </a:cubicBezTo>
                  <a:cubicBezTo>
                    <a:pt x="14435" y="3830"/>
                    <a:pt x="14375" y="3862"/>
                    <a:pt x="14330" y="3907"/>
                  </a:cubicBezTo>
                  <a:cubicBezTo>
                    <a:pt x="14290" y="3940"/>
                    <a:pt x="14246" y="3952"/>
                    <a:pt x="14199" y="3952"/>
                  </a:cubicBezTo>
                  <a:cubicBezTo>
                    <a:pt x="14147" y="3952"/>
                    <a:pt x="14093" y="3938"/>
                    <a:pt x="14039" y="3925"/>
                  </a:cubicBezTo>
                  <a:cubicBezTo>
                    <a:pt x="13977" y="3908"/>
                    <a:pt x="13913" y="3892"/>
                    <a:pt x="13846" y="3892"/>
                  </a:cubicBezTo>
                  <a:cubicBezTo>
                    <a:pt x="13790" y="3892"/>
                    <a:pt x="13731" y="3903"/>
                    <a:pt x="13668" y="3935"/>
                  </a:cubicBezTo>
                  <a:cubicBezTo>
                    <a:pt x="13574" y="3988"/>
                    <a:pt x="13486" y="4054"/>
                    <a:pt x="13406" y="4128"/>
                  </a:cubicBezTo>
                  <a:cubicBezTo>
                    <a:pt x="13334" y="4190"/>
                    <a:pt x="13271" y="4246"/>
                    <a:pt x="13187" y="4246"/>
                  </a:cubicBezTo>
                  <a:cubicBezTo>
                    <a:pt x="13176" y="4246"/>
                    <a:pt x="13165" y="4245"/>
                    <a:pt x="13153" y="4243"/>
                  </a:cubicBezTo>
                  <a:cubicBezTo>
                    <a:pt x="13147" y="4243"/>
                    <a:pt x="13143" y="4242"/>
                    <a:pt x="13138" y="4242"/>
                  </a:cubicBezTo>
                  <a:cubicBezTo>
                    <a:pt x="13121" y="4242"/>
                    <a:pt x="13116" y="4252"/>
                    <a:pt x="13090" y="4303"/>
                  </a:cubicBezTo>
                  <a:cubicBezTo>
                    <a:pt x="13066" y="4355"/>
                    <a:pt x="13034" y="4401"/>
                    <a:pt x="12996" y="4443"/>
                  </a:cubicBezTo>
                  <a:cubicBezTo>
                    <a:pt x="12964" y="4474"/>
                    <a:pt x="12933" y="4506"/>
                    <a:pt x="12908" y="4541"/>
                  </a:cubicBezTo>
                  <a:cubicBezTo>
                    <a:pt x="12828" y="4628"/>
                    <a:pt x="12765" y="4698"/>
                    <a:pt x="12691" y="4698"/>
                  </a:cubicBezTo>
                  <a:lnTo>
                    <a:pt x="12681" y="4698"/>
                  </a:lnTo>
                  <a:cubicBezTo>
                    <a:pt x="12656" y="4705"/>
                    <a:pt x="12632" y="4716"/>
                    <a:pt x="12607" y="4723"/>
                  </a:cubicBezTo>
                  <a:lnTo>
                    <a:pt x="12600" y="4723"/>
                  </a:lnTo>
                  <a:lnTo>
                    <a:pt x="12572" y="4737"/>
                  </a:lnTo>
                  <a:lnTo>
                    <a:pt x="12569" y="4737"/>
                  </a:lnTo>
                  <a:lnTo>
                    <a:pt x="12527" y="4754"/>
                  </a:lnTo>
                  <a:lnTo>
                    <a:pt x="12495" y="4768"/>
                  </a:lnTo>
                  <a:cubicBezTo>
                    <a:pt x="12516" y="4824"/>
                    <a:pt x="12534" y="4880"/>
                    <a:pt x="12548" y="4940"/>
                  </a:cubicBezTo>
                  <a:cubicBezTo>
                    <a:pt x="12572" y="5042"/>
                    <a:pt x="12579" y="5161"/>
                    <a:pt x="12534" y="5245"/>
                  </a:cubicBezTo>
                  <a:cubicBezTo>
                    <a:pt x="12527" y="5252"/>
                    <a:pt x="12523" y="5259"/>
                    <a:pt x="12520" y="5266"/>
                  </a:cubicBezTo>
                  <a:cubicBezTo>
                    <a:pt x="12473" y="5330"/>
                    <a:pt x="12407" y="5346"/>
                    <a:pt x="12338" y="5346"/>
                  </a:cubicBezTo>
                  <a:cubicBezTo>
                    <a:pt x="12297" y="5346"/>
                    <a:pt x="12255" y="5341"/>
                    <a:pt x="12215" y="5336"/>
                  </a:cubicBezTo>
                  <a:cubicBezTo>
                    <a:pt x="12174" y="5329"/>
                    <a:pt x="12133" y="5326"/>
                    <a:pt x="12091" y="5326"/>
                  </a:cubicBezTo>
                  <a:cubicBezTo>
                    <a:pt x="12045" y="5326"/>
                    <a:pt x="11999" y="5330"/>
                    <a:pt x="11953" y="5339"/>
                  </a:cubicBezTo>
                  <a:cubicBezTo>
                    <a:pt x="11935" y="5346"/>
                    <a:pt x="11921" y="5350"/>
                    <a:pt x="11904" y="5350"/>
                  </a:cubicBezTo>
                  <a:lnTo>
                    <a:pt x="11893" y="5350"/>
                  </a:lnTo>
                  <a:cubicBezTo>
                    <a:pt x="11879" y="5353"/>
                    <a:pt x="11865" y="5353"/>
                    <a:pt x="11851" y="5357"/>
                  </a:cubicBezTo>
                  <a:lnTo>
                    <a:pt x="11813" y="5357"/>
                  </a:lnTo>
                  <a:cubicBezTo>
                    <a:pt x="11778" y="5357"/>
                    <a:pt x="11743" y="5353"/>
                    <a:pt x="11711" y="5343"/>
                  </a:cubicBezTo>
                  <a:lnTo>
                    <a:pt x="11697" y="5343"/>
                  </a:lnTo>
                  <a:lnTo>
                    <a:pt x="11662" y="5332"/>
                  </a:lnTo>
                  <a:lnTo>
                    <a:pt x="11652" y="5329"/>
                  </a:lnTo>
                  <a:lnTo>
                    <a:pt x="11613" y="5318"/>
                  </a:lnTo>
                  <a:cubicBezTo>
                    <a:pt x="11568" y="5300"/>
                    <a:pt x="11523" y="5291"/>
                    <a:pt x="11478" y="5291"/>
                  </a:cubicBezTo>
                  <a:cubicBezTo>
                    <a:pt x="11463" y="5291"/>
                    <a:pt x="11449" y="5292"/>
                    <a:pt x="11435" y="5294"/>
                  </a:cubicBezTo>
                  <a:cubicBezTo>
                    <a:pt x="11406" y="5301"/>
                    <a:pt x="11379" y="5304"/>
                    <a:pt x="11354" y="5304"/>
                  </a:cubicBezTo>
                  <a:cubicBezTo>
                    <a:pt x="11266" y="5304"/>
                    <a:pt x="11195" y="5267"/>
                    <a:pt x="11140" y="5238"/>
                  </a:cubicBezTo>
                  <a:cubicBezTo>
                    <a:pt x="11119" y="5224"/>
                    <a:pt x="11091" y="5213"/>
                    <a:pt x="11067" y="5210"/>
                  </a:cubicBezTo>
                  <a:cubicBezTo>
                    <a:pt x="11056" y="5210"/>
                    <a:pt x="11049" y="5213"/>
                    <a:pt x="11039" y="5213"/>
                  </a:cubicBezTo>
                  <a:lnTo>
                    <a:pt x="11014" y="5213"/>
                  </a:lnTo>
                  <a:cubicBezTo>
                    <a:pt x="11007" y="5210"/>
                    <a:pt x="11004" y="5210"/>
                    <a:pt x="10997" y="5206"/>
                  </a:cubicBezTo>
                  <a:lnTo>
                    <a:pt x="10983" y="5203"/>
                  </a:lnTo>
                  <a:lnTo>
                    <a:pt x="10972" y="5196"/>
                  </a:lnTo>
                  <a:lnTo>
                    <a:pt x="10958" y="5189"/>
                  </a:lnTo>
                  <a:lnTo>
                    <a:pt x="10944" y="5178"/>
                  </a:lnTo>
                  <a:cubicBezTo>
                    <a:pt x="10937" y="5175"/>
                    <a:pt x="10930" y="5168"/>
                    <a:pt x="10923" y="5161"/>
                  </a:cubicBezTo>
                  <a:cubicBezTo>
                    <a:pt x="10916" y="5154"/>
                    <a:pt x="10909" y="5147"/>
                    <a:pt x="10906" y="5140"/>
                  </a:cubicBezTo>
                  <a:lnTo>
                    <a:pt x="10895" y="5154"/>
                  </a:lnTo>
                  <a:lnTo>
                    <a:pt x="10857" y="5066"/>
                  </a:lnTo>
                  <a:cubicBezTo>
                    <a:pt x="10850" y="5052"/>
                    <a:pt x="10843" y="5042"/>
                    <a:pt x="10839" y="5028"/>
                  </a:cubicBezTo>
                  <a:lnTo>
                    <a:pt x="10832" y="5014"/>
                  </a:lnTo>
                  <a:cubicBezTo>
                    <a:pt x="10818" y="4982"/>
                    <a:pt x="10811" y="4947"/>
                    <a:pt x="10808" y="4908"/>
                  </a:cubicBezTo>
                  <a:lnTo>
                    <a:pt x="10808" y="4901"/>
                  </a:lnTo>
                  <a:cubicBezTo>
                    <a:pt x="10808" y="4891"/>
                    <a:pt x="10808" y="4880"/>
                    <a:pt x="10804" y="4870"/>
                  </a:cubicBezTo>
                  <a:cubicBezTo>
                    <a:pt x="10804" y="4856"/>
                    <a:pt x="10804" y="4842"/>
                    <a:pt x="10804" y="4828"/>
                  </a:cubicBezTo>
                  <a:lnTo>
                    <a:pt x="10804" y="4814"/>
                  </a:lnTo>
                  <a:cubicBezTo>
                    <a:pt x="10804" y="4800"/>
                    <a:pt x="10808" y="4782"/>
                    <a:pt x="10811" y="4768"/>
                  </a:cubicBezTo>
                  <a:cubicBezTo>
                    <a:pt x="10829" y="4691"/>
                    <a:pt x="10811" y="4614"/>
                    <a:pt x="10773" y="4548"/>
                  </a:cubicBezTo>
                  <a:cubicBezTo>
                    <a:pt x="10769" y="4544"/>
                    <a:pt x="10766" y="4541"/>
                    <a:pt x="10759" y="4534"/>
                  </a:cubicBezTo>
                  <a:lnTo>
                    <a:pt x="10759" y="4541"/>
                  </a:lnTo>
                  <a:cubicBezTo>
                    <a:pt x="10724" y="4590"/>
                    <a:pt x="10675" y="4628"/>
                    <a:pt x="10619" y="4653"/>
                  </a:cubicBezTo>
                  <a:cubicBezTo>
                    <a:pt x="10601" y="4660"/>
                    <a:pt x="10587" y="4670"/>
                    <a:pt x="10573" y="4684"/>
                  </a:cubicBezTo>
                  <a:cubicBezTo>
                    <a:pt x="10566" y="4691"/>
                    <a:pt x="10552" y="4705"/>
                    <a:pt x="10552" y="4761"/>
                  </a:cubicBezTo>
                  <a:cubicBezTo>
                    <a:pt x="10556" y="4824"/>
                    <a:pt x="10563" y="4884"/>
                    <a:pt x="10573" y="4944"/>
                  </a:cubicBezTo>
                  <a:cubicBezTo>
                    <a:pt x="10598" y="5091"/>
                    <a:pt x="10626" y="5259"/>
                    <a:pt x="10510" y="5371"/>
                  </a:cubicBezTo>
                  <a:cubicBezTo>
                    <a:pt x="10507" y="5378"/>
                    <a:pt x="10500" y="5381"/>
                    <a:pt x="10493" y="5388"/>
                  </a:cubicBezTo>
                  <a:lnTo>
                    <a:pt x="10486" y="5392"/>
                  </a:lnTo>
                  <a:lnTo>
                    <a:pt x="10468" y="5402"/>
                  </a:lnTo>
                  <a:lnTo>
                    <a:pt x="10461" y="5409"/>
                  </a:lnTo>
                  <a:lnTo>
                    <a:pt x="10440" y="5420"/>
                  </a:lnTo>
                  <a:lnTo>
                    <a:pt x="10433" y="5423"/>
                  </a:lnTo>
                  <a:lnTo>
                    <a:pt x="10402" y="5437"/>
                  </a:lnTo>
                  <a:lnTo>
                    <a:pt x="10398" y="5437"/>
                  </a:lnTo>
                  <a:lnTo>
                    <a:pt x="10367" y="5448"/>
                  </a:lnTo>
                  <a:lnTo>
                    <a:pt x="10353" y="5451"/>
                  </a:lnTo>
                  <a:lnTo>
                    <a:pt x="10328" y="5462"/>
                  </a:lnTo>
                  <a:lnTo>
                    <a:pt x="10314" y="5465"/>
                  </a:lnTo>
                  <a:lnTo>
                    <a:pt x="10286" y="5472"/>
                  </a:lnTo>
                  <a:lnTo>
                    <a:pt x="10276" y="5476"/>
                  </a:lnTo>
                  <a:lnTo>
                    <a:pt x="10230" y="5486"/>
                  </a:lnTo>
                  <a:lnTo>
                    <a:pt x="10223" y="5486"/>
                  </a:lnTo>
                  <a:lnTo>
                    <a:pt x="10185" y="5493"/>
                  </a:lnTo>
                  <a:lnTo>
                    <a:pt x="10171" y="5497"/>
                  </a:lnTo>
                  <a:lnTo>
                    <a:pt x="10139" y="5500"/>
                  </a:lnTo>
                  <a:lnTo>
                    <a:pt x="10125" y="5504"/>
                  </a:lnTo>
                  <a:lnTo>
                    <a:pt x="10090" y="5511"/>
                  </a:lnTo>
                  <a:lnTo>
                    <a:pt x="10076" y="5511"/>
                  </a:lnTo>
                  <a:lnTo>
                    <a:pt x="10031" y="5514"/>
                  </a:lnTo>
                  <a:lnTo>
                    <a:pt x="10020" y="5514"/>
                  </a:lnTo>
                  <a:lnTo>
                    <a:pt x="9982" y="5518"/>
                  </a:lnTo>
                  <a:lnTo>
                    <a:pt x="9705" y="5518"/>
                  </a:lnTo>
                  <a:lnTo>
                    <a:pt x="9663" y="5511"/>
                  </a:lnTo>
                  <a:lnTo>
                    <a:pt x="9653" y="5511"/>
                  </a:lnTo>
                  <a:lnTo>
                    <a:pt x="9611" y="5507"/>
                  </a:lnTo>
                  <a:lnTo>
                    <a:pt x="9607" y="5507"/>
                  </a:lnTo>
                  <a:lnTo>
                    <a:pt x="9569" y="5497"/>
                  </a:lnTo>
                  <a:lnTo>
                    <a:pt x="9562" y="5497"/>
                  </a:lnTo>
                  <a:cubicBezTo>
                    <a:pt x="9548" y="5493"/>
                    <a:pt x="9537" y="5490"/>
                    <a:pt x="9527" y="5486"/>
                  </a:cubicBezTo>
                  <a:cubicBezTo>
                    <a:pt x="9516" y="5483"/>
                    <a:pt x="9509" y="5479"/>
                    <a:pt x="9499" y="5472"/>
                  </a:cubicBezTo>
                  <a:lnTo>
                    <a:pt x="9495" y="5469"/>
                  </a:lnTo>
                  <a:cubicBezTo>
                    <a:pt x="9485" y="5465"/>
                    <a:pt x="9478" y="5462"/>
                    <a:pt x="9471" y="5455"/>
                  </a:cubicBezTo>
                  <a:cubicBezTo>
                    <a:pt x="9422" y="5413"/>
                    <a:pt x="9268" y="5371"/>
                    <a:pt x="9138" y="5339"/>
                  </a:cubicBezTo>
                  <a:cubicBezTo>
                    <a:pt x="8886" y="5269"/>
                    <a:pt x="8756" y="5231"/>
                    <a:pt x="8735" y="5136"/>
                  </a:cubicBezTo>
                  <a:cubicBezTo>
                    <a:pt x="8718" y="5042"/>
                    <a:pt x="8564" y="4887"/>
                    <a:pt x="8497" y="4887"/>
                  </a:cubicBezTo>
                  <a:cubicBezTo>
                    <a:pt x="8441" y="4894"/>
                    <a:pt x="8385" y="4908"/>
                    <a:pt x="8329" y="4926"/>
                  </a:cubicBezTo>
                  <a:cubicBezTo>
                    <a:pt x="8212" y="4961"/>
                    <a:pt x="8117" y="4987"/>
                    <a:pt x="8045" y="4987"/>
                  </a:cubicBezTo>
                  <a:cubicBezTo>
                    <a:pt x="8003" y="4987"/>
                    <a:pt x="7968" y="4978"/>
                    <a:pt x="7941" y="4958"/>
                  </a:cubicBezTo>
                  <a:lnTo>
                    <a:pt x="7913" y="4940"/>
                  </a:lnTo>
                  <a:cubicBezTo>
                    <a:pt x="7825" y="4870"/>
                    <a:pt x="7636" y="4730"/>
                    <a:pt x="7517" y="4712"/>
                  </a:cubicBezTo>
                  <a:cubicBezTo>
                    <a:pt x="7475" y="4705"/>
                    <a:pt x="7433" y="4695"/>
                    <a:pt x="7391" y="4681"/>
                  </a:cubicBezTo>
                  <a:cubicBezTo>
                    <a:pt x="7251" y="4639"/>
                    <a:pt x="7083" y="4551"/>
                    <a:pt x="7055" y="4453"/>
                  </a:cubicBezTo>
                  <a:cubicBezTo>
                    <a:pt x="7034" y="4439"/>
                    <a:pt x="7013" y="4425"/>
                    <a:pt x="6988" y="4418"/>
                  </a:cubicBezTo>
                  <a:cubicBezTo>
                    <a:pt x="6960" y="4408"/>
                    <a:pt x="6932" y="4397"/>
                    <a:pt x="6904" y="4387"/>
                  </a:cubicBezTo>
                  <a:lnTo>
                    <a:pt x="6880" y="4380"/>
                  </a:lnTo>
                  <a:cubicBezTo>
                    <a:pt x="6771" y="4345"/>
                    <a:pt x="6673" y="4313"/>
                    <a:pt x="6631" y="4254"/>
                  </a:cubicBezTo>
                  <a:cubicBezTo>
                    <a:pt x="6600" y="4226"/>
                    <a:pt x="6561" y="4205"/>
                    <a:pt x="6523" y="4187"/>
                  </a:cubicBezTo>
                  <a:cubicBezTo>
                    <a:pt x="6439" y="4152"/>
                    <a:pt x="6337" y="4103"/>
                    <a:pt x="6337" y="3998"/>
                  </a:cubicBezTo>
                  <a:cubicBezTo>
                    <a:pt x="6344" y="3928"/>
                    <a:pt x="6358" y="3862"/>
                    <a:pt x="6383" y="3795"/>
                  </a:cubicBezTo>
                  <a:cubicBezTo>
                    <a:pt x="6404" y="3729"/>
                    <a:pt x="6421" y="3659"/>
                    <a:pt x="6425" y="3589"/>
                  </a:cubicBezTo>
                  <a:cubicBezTo>
                    <a:pt x="6425" y="3578"/>
                    <a:pt x="6425" y="3564"/>
                    <a:pt x="6428" y="3554"/>
                  </a:cubicBezTo>
                  <a:lnTo>
                    <a:pt x="6428" y="3547"/>
                  </a:lnTo>
                  <a:cubicBezTo>
                    <a:pt x="6449" y="3466"/>
                    <a:pt x="6526" y="3396"/>
                    <a:pt x="6593" y="3333"/>
                  </a:cubicBezTo>
                  <a:cubicBezTo>
                    <a:pt x="6628" y="3309"/>
                    <a:pt x="6656" y="3277"/>
                    <a:pt x="6680" y="3246"/>
                  </a:cubicBezTo>
                  <a:cubicBezTo>
                    <a:pt x="6670" y="3218"/>
                    <a:pt x="6596" y="3148"/>
                    <a:pt x="6512" y="3088"/>
                  </a:cubicBezTo>
                  <a:lnTo>
                    <a:pt x="6477" y="3064"/>
                  </a:lnTo>
                  <a:lnTo>
                    <a:pt x="6460" y="3057"/>
                  </a:lnTo>
                  <a:lnTo>
                    <a:pt x="6453" y="3043"/>
                  </a:lnTo>
                  <a:cubicBezTo>
                    <a:pt x="6411" y="2966"/>
                    <a:pt x="6355" y="2896"/>
                    <a:pt x="6288" y="2840"/>
                  </a:cubicBezTo>
                  <a:cubicBezTo>
                    <a:pt x="6260" y="2811"/>
                    <a:pt x="6225" y="2797"/>
                    <a:pt x="6187" y="2794"/>
                  </a:cubicBezTo>
                  <a:cubicBezTo>
                    <a:pt x="6064" y="2794"/>
                    <a:pt x="5970" y="2692"/>
                    <a:pt x="5889" y="2605"/>
                  </a:cubicBezTo>
                  <a:cubicBezTo>
                    <a:pt x="5830" y="2542"/>
                    <a:pt x="5770" y="2479"/>
                    <a:pt x="5725" y="2472"/>
                  </a:cubicBezTo>
                  <a:cubicBezTo>
                    <a:pt x="5588" y="2454"/>
                    <a:pt x="5560" y="2304"/>
                    <a:pt x="5536" y="2181"/>
                  </a:cubicBezTo>
                  <a:cubicBezTo>
                    <a:pt x="5529" y="2122"/>
                    <a:pt x="5515" y="2066"/>
                    <a:pt x="5487" y="2017"/>
                  </a:cubicBezTo>
                  <a:cubicBezTo>
                    <a:pt x="5413" y="1922"/>
                    <a:pt x="5417" y="1754"/>
                    <a:pt x="5497" y="1674"/>
                  </a:cubicBezTo>
                  <a:cubicBezTo>
                    <a:pt x="5519" y="1652"/>
                    <a:pt x="5551" y="1636"/>
                    <a:pt x="5590" y="1636"/>
                  </a:cubicBezTo>
                  <a:cubicBezTo>
                    <a:pt x="5627" y="1636"/>
                    <a:pt x="5668" y="1650"/>
                    <a:pt x="5711" y="1688"/>
                  </a:cubicBezTo>
                  <a:cubicBezTo>
                    <a:pt x="5725" y="1702"/>
                    <a:pt x="5742" y="1709"/>
                    <a:pt x="5760" y="1716"/>
                  </a:cubicBezTo>
                  <a:cubicBezTo>
                    <a:pt x="5777" y="1721"/>
                    <a:pt x="5795" y="1724"/>
                    <a:pt x="5813" y="1724"/>
                  </a:cubicBezTo>
                  <a:cubicBezTo>
                    <a:pt x="5849" y="1724"/>
                    <a:pt x="5887" y="1712"/>
                    <a:pt x="5917" y="1691"/>
                  </a:cubicBezTo>
                  <a:cubicBezTo>
                    <a:pt x="5945" y="1670"/>
                    <a:pt x="5956" y="1639"/>
                    <a:pt x="5949" y="1607"/>
                  </a:cubicBezTo>
                  <a:cubicBezTo>
                    <a:pt x="5945" y="1597"/>
                    <a:pt x="5942" y="1586"/>
                    <a:pt x="5935" y="1576"/>
                  </a:cubicBezTo>
                  <a:cubicBezTo>
                    <a:pt x="5889" y="1499"/>
                    <a:pt x="5837" y="1425"/>
                    <a:pt x="5781" y="1355"/>
                  </a:cubicBezTo>
                  <a:cubicBezTo>
                    <a:pt x="5693" y="1243"/>
                    <a:pt x="5623" y="1156"/>
                    <a:pt x="5623" y="1072"/>
                  </a:cubicBezTo>
                  <a:cubicBezTo>
                    <a:pt x="5623" y="1061"/>
                    <a:pt x="5623" y="1051"/>
                    <a:pt x="5623" y="1040"/>
                  </a:cubicBezTo>
                  <a:cubicBezTo>
                    <a:pt x="5627" y="1012"/>
                    <a:pt x="5634" y="977"/>
                    <a:pt x="5644" y="935"/>
                  </a:cubicBezTo>
                  <a:cubicBezTo>
                    <a:pt x="5648" y="914"/>
                    <a:pt x="5651" y="890"/>
                    <a:pt x="5658" y="865"/>
                  </a:cubicBezTo>
                  <a:cubicBezTo>
                    <a:pt x="5669" y="809"/>
                    <a:pt x="5672" y="753"/>
                    <a:pt x="5672" y="697"/>
                  </a:cubicBezTo>
                  <a:lnTo>
                    <a:pt x="5672" y="690"/>
                  </a:lnTo>
                  <a:cubicBezTo>
                    <a:pt x="5672" y="683"/>
                    <a:pt x="5669" y="676"/>
                    <a:pt x="5669" y="665"/>
                  </a:cubicBezTo>
                  <a:cubicBezTo>
                    <a:pt x="5665" y="658"/>
                    <a:pt x="5665" y="651"/>
                    <a:pt x="5662" y="644"/>
                  </a:cubicBezTo>
                  <a:lnTo>
                    <a:pt x="5658" y="641"/>
                  </a:lnTo>
                  <a:cubicBezTo>
                    <a:pt x="5655" y="637"/>
                    <a:pt x="5655" y="634"/>
                    <a:pt x="5651" y="627"/>
                  </a:cubicBezTo>
                  <a:lnTo>
                    <a:pt x="5648" y="623"/>
                  </a:lnTo>
                  <a:cubicBezTo>
                    <a:pt x="5644" y="620"/>
                    <a:pt x="5637" y="616"/>
                    <a:pt x="5634" y="613"/>
                  </a:cubicBezTo>
                  <a:cubicBezTo>
                    <a:pt x="5567" y="578"/>
                    <a:pt x="5508" y="532"/>
                    <a:pt x="5455" y="483"/>
                  </a:cubicBezTo>
                  <a:cubicBezTo>
                    <a:pt x="5403" y="434"/>
                    <a:pt x="5361" y="382"/>
                    <a:pt x="5329" y="322"/>
                  </a:cubicBezTo>
                  <a:cubicBezTo>
                    <a:pt x="5308" y="287"/>
                    <a:pt x="5291" y="249"/>
                    <a:pt x="5280" y="210"/>
                  </a:cubicBezTo>
                  <a:cubicBezTo>
                    <a:pt x="5277" y="200"/>
                    <a:pt x="5273" y="186"/>
                    <a:pt x="5266" y="179"/>
                  </a:cubicBezTo>
                  <a:cubicBezTo>
                    <a:pt x="5266" y="172"/>
                    <a:pt x="5259" y="165"/>
                    <a:pt x="5259" y="158"/>
                  </a:cubicBezTo>
                  <a:cubicBezTo>
                    <a:pt x="5256" y="154"/>
                    <a:pt x="5252" y="151"/>
                    <a:pt x="5249" y="144"/>
                  </a:cubicBezTo>
                  <a:cubicBezTo>
                    <a:pt x="5249" y="140"/>
                    <a:pt x="5238" y="130"/>
                    <a:pt x="5231" y="119"/>
                  </a:cubicBezTo>
                  <a:lnTo>
                    <a:pt x="5228" y="112"/>
                  </a:lnTo>
                  <a:cubicBezTo>
                    <a:pt x="5221" y="102"/>
                    <a:pt x="5210" y="91"/>
                    <a:pt x="5203" y="81"/>
                  </a:cubicBezTo>
                  <a:cubicBezTo>
                    <a:pt x="5175" y="53"/>
                    <a:pt x="5144" y="25"/>
                    <a:pt x="51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 name="Google Shape;2068;p56"/>
            <p:cNvSpPr/>
            <p:nvPr/>
          </p:nvSpPr>
          <p:spPr>
            <a:xfrm>
              <a:off x="2702915" y="1869217"/>
              <a:ext cx="109" cy="394"/>
            </a:xfrm>
            <a:custGeom>
              <a:avLst/>
              <a:gdLst/>
              <a:ahLst/>
              <a:cxnLst/>
              <a:rect l="l" t="t" r="r" b="b"/>
              <a:pathLst>
                <a:path w="8" h="29" extrusionOk="0">
                  <a:moveTo>
                    <a:pt x="0" y="0"/>
                  </a:moveTo>
                  <a:lnTo>
                    <a:pt x="7" y="28"/>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 name="Google Shape;2069;p56"/>
            <p:cNvSpPr/>
            <p:nvPr/>
          </p:nvSpPr>
          <p:spPr>
            <a:xfrm>
              <a:off x="2730382" y="1871783"/>
              <a:ext cx="204" cy="1290"/>
            </a:xfrm>
            <a:custGeom>
              <a:avLst/>
              <a:gdLst/>
              <a:ahLst/>
              <a:cxnLst/>
              <a:rect l="l" t="t" r="r" b="b"/>
              <a:pathLst>
                <a:path w="15" h="95" extrusionOk="0">
                  <a:moveTo>
                    <a:pt x="15" y="95"/>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 name="Google Shape;2070;p56"/>
            <p:cNvSpPr/>
            <p:nvPr/>
          </p:nvSpPr>
          <p:spPr>
            <a:xfrm>
              <a:off x="2703105" y="1870018"/>
              <a:ext cx="109" cy="448"/>
            </a:xfrm>
            <a:custGeom>
              <a:avLst/>
              <a:gdLst/>
              <a:ahLst/>
              <a:cxnLst/>
              <a:rect l="l" t="t" r="r" b="b"/>
              <a:pathLst>
                <a:path w="8" h="33" extrusionOk="0">
                  <a:moveTo>
                    <a:pt x="0" y="1"/>
                  </a:moveTo>
                  <a:lnTo>
                    <a:pt x="7" y="32"/>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 name="Google Shape;2071;p56"/>
            <p:cNvSpPr/>
            <p:nvPr/>
          </p:nvSpPr>
          <p:spPr>
            <a:xfrm>
              <a:off x="2702480" y="1867737"/>
              <a:ext cx="109" cy="394"/>
            </a:xfrm>
            <a:custGeom>
              <a:avLst/>
              <a:gdLst/>
              <a:ahLst/>
              <a:cxnLst/>
              <a:rect l="l" t="t" r="r" b="b"/>
              <a:pathLst>
                <a:path w="8" h="29" extrusionOk="0">
                  <a:moveTo>
                    <a:pt x="1" y="1"/>
                  </a:moveTo>
                  <a:lnTo>
                    <a:pt x="8" y="29"/>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 name="Google Shape;2072;p56"/>
            <p:cNvSpPr/>
            <p:nvPr/>
          </p:nvSpPr>
          <p:spPr>
            <a:xfrm>
              <a:off x="2701774" y="1865795"/>
              <a:ext cx="204" cy="489"/>
            </a:xfrm>
            <a:custGeom>
              <a:avLst/>
              <a:gdLst/>
              <a:ahLst/>
              <a:cxnLst/>
              <a:rect l="l" t="t" r="r" b="b"/>
              <a:pathLst>
                <a:path w="15" h="36" extrusionOk="0">
                  <a:moveTo>
                    <a:pt x="0" y="0"/>
                  </a:moveTo>
                  <a:cubicBezTo>
                    <a:pt x="4" y="11"/>
                    <a:pt x="11" y="21"/>
                    <a:pt x="14" y="35"/>
                  </a:cubicBezTo>
                  <a:cubicBezTo>
                    <a:pt x="11" y="21"/>
                    <a:pt x="7" y="11"/>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 name="Google Shape;2073;p56"/>
            <p:cNvSpPr/>
            <p:nvPr/>
          </p:nvSpPr>
          <p:spPr>
            <a:xfrm>
              <a:off x="2730667" y="1873439"/>
              <a:ext cx="163" cy="964"/>
            </a:xfrm>
            <a:custGeom>
              <a:avLst/>
              <a:gdLst/>
              <a:ahLst/>
              <a:cxnLst/>
              <a:rect l="l" t="t" r="r" b="b"/>
              <a:pathLst>
                <a:path w="12" h="71" extrusionOk="0">
                  <a:moveTo>
                    <a:pt x="11" y="71"/>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 name="Google Shape;2074;p56"/>
            <p:cNvSpPr/>
            <p:nvPr/>
          </p:nvSpPr>
          <p:spPr>
            <a:xfrm>
              <a:off x="2730911" y="1874919"/>
              <a:ext cx="149" cy="1005"/>
            </a:xfrm>
            <a:custGeom>
              <a:avLst/>
              <a:gdLst/>
              <a:ahLst/>
              <a:cxnLst/>
              <a:rect l="l" t="t" r="r" b="b"/>
              <a:pathLst>
                <a:path w="11" h="74" extrusionOk="0">
                  <a:moveTo>
                    <a:pt x="11" y="74"/>
                  </a:move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 name="Google Shape;2075;p56"/>
            <p:cNvSpPr/>
            <p:nvPr/>
          </p:nvSpPr>
          <p:spPr>
            <a:xfrm>
              <a:off x="2702290" y="1867071"/>
              <a:ext cx="109" cy="353"/>
            </a:xfrm>
            <a:custGeom>
              <a:avLst/>
              <a:gdLst/>
              <a:ahLst/>
              <a:cxnLst/>
              <a:rect l="l" t="t" r="r" b="b"/>
              <a:pathLst>
                <a:path w="8" h="26" extrusionOk="0">
                  <a:moveTo>
                    <a:pt x="1" y="1"/>
                  </a:moveTo>
                  <a:lnTo>
                    <a:pt x="8" y="25"/>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 name="Google Shape;2076;p56"/>
            <p:cNvSpPr/>
            <p:nvPr/>
          </p:nvSpPr>
          <p:spPr>
            <a:xfrm>
              <a:off x="2703675" y="1872638"/>
              <a:ext cx="54" cy="434"/>
            </a:xfrm>
            <a:custGeom>
              <a:avLst/>
              <a:gdLst/>
              <a:ahLst/>
              <a:cxnLst/>
              <a:rect l="l" t="t" r="r" b="b"/>
              <a:pathLst>
                <a:path w="4" h="32" extrusionOk="0">
                  <a:moveTo>
                    <a:pt x="0" y="0"/>
                  </a:moveTo>
                  <a:lnTo>
                    <a:pt x="4" y="32"/>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 name="Google Shape;2077;p56"/>
            <p:cNvSpPr/>
            <p:nvPr/>
          </p:nvSpPr>
          <p:spPr>
            <a:xfrm>
              <a:off x="2703485" y="1871728"/>
              <a:ext cx="109" cy="448"/>
            </a:xfrm>
            <a:custGeom>
              <a:avLst/>
              <a:gdLst/>
              <a:ahLst/>
              <a:cxnLst/>
              <a:rect l="l" t="t" r="r" b="b"/>
              <a:pathLst>
                <a:path w="8" h="33" extrusionOk="0">
                  <a:moveTo>
                    <a:pt x="0" y="1"/>
                  </a:moveTo>
                  <a:lnTo>
                    <a:pt x="7" y="32"/>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 name="Google Shape;2078;p56"/>
            <p:cNvSpPr/>
            <p:nvPr/>
          </p:nvSpPr>
          <p:spPr>
            <a:xfrm>
              <a:off x="2702670" y="1868497"/>
              <a:ext cx="163" cy="353"/>
            </a:xfrm>
            <a:custGeom>
              <a:avLst/>
              <a:gdLst/>
              <a:ahLst/>
              <a:cxnLst/>
              <a:rect l="l" t="t" r="r" b="b"/>
              <a:pathLst>
                <a:path w="12" h="26" extrusionOk="0">
                  <a:moveTo>
                    <a:pt x="1" y="1"/>
                  </a:moveTo>
                  <a:lnTo>
                    <a:pt x="11" y="25"/>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9" name="Google Shape;2079;p56"/>
            <p:cNvSpPr/>
            <p:nvPr/>
          </p:nvSpPr>
          <p:spPr>
            <a:xfrm>
              <a:off x="2731142" y="1876345"/>
              <a:ext cx="14" cy="109"/>
            </a:xfrm>
            <a:custGeom>
              <a:avLst/>
              <a:gdLst/>
              <a:ahLst/>
              <a:cxnLst/>
              <a:rect l="l" t="t" r="r" b="b"/>
              <a:pathLst>
                <a:path w="1" h="8" extrusionOk="0">
                  <a:moveTo>
                    <a:pt x="1" y="7"/>
                  </a:moveTo>
                  <a:lnTo>
                    <a:pt x="1" y="7"/>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 name="Google Shape;2080;p56"/>
            <p:cNvSpPr/>
            <p:nvPr/>
          </p:nvSpPr>
          <p:spPr>
            <a:xfrm>
              <a:off x="2699819" y="1855802"/>
              <a:ext cx="1969" cy="10007"/>
            </a:xfrm>
            <a:custGeom>
              <a:avLst/>
              <a:gdLst/>
              <a:ahLst/>
              <a:cxnLst/>
              <a:rect l="l" t="t" r="r" b="b"/>
              <a:pathLst>
                <a:path w="145" h="737" extrusionOk="0">
                  <a:moveTo>
                    <a:pt x="144" y="736"/>
                  </a:moveTo>
                  <a:cubicBezTo>
                    <a:pt x="57" y="501"/>
                    <a:pt x="8" y="253"/>
                    <a:pt x="1" y="1"/>
                  </a:cubicBezTo>
                  <a:cubicBezTo>
                    <a:pt x="8" y="253"/>
                    <a:pt x="57" y="501"/>
                    <a:pt x="144" y="73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 name="Google Shape;2081;p56"/>
            <p:cNvSpPr/>
            <p:nvPr/>
          </p:nvSpPr>
          <p:spPr>
            <a:xfrm>
              <a:off x="2704191" y="1876345"/>
              <a:ext cx="68" cy="530"/>
            </a:xfrm>
            <a:custGeom>
              <a:avLst/>
              <a:gdLst/>
              <a:ahLst/>
              <a:cxnLst/>
              <a:rect l="l" t="t" r="r" b="b"/>
              <a:pathLst>
                <a:path w="5" h="39" extrusionOk="0">
                  <a:moveTo>
                    <a:pt x="1" y="0"/>
                  </a:moveTo>
                  <a:cubicBezTo>
                    <a:pt x="1" y="11"/>
                    <a:pt x="1" y="25"/>
                    <a:pt x="4" y="39"/>
                  </a:cubicBezTo>
                  <a:cubicBezTo>
                    <a:pt x="4" y="25"/>
                    <a:pt x="1" y="1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2" name="Google Shape;2082;p56"/>
            <p:cNvSpPr/>
            <p:nvPr/>
          </p:nvSpPr>
          <p:spPr>
            <a:xfrm>
              <a:off x="2698543" y="1845022"/>
              <a:ext cx="299" cy="1195"/>
            </a:xfrm>
            <a:custGeom>
              <a:avLst/>
              <a:gdLst/>
              <a:ahLst/>
              <a:cxnLst/>
              <a:rect l="l" t="t" r="r" b="b"/>
              <a:pathLst>
                <a:path w="22" h="88" extrusionOk="0">
                  <a:moveTo>
                    <a:pt x="0" y="88"/>
                  </a:moveTo>
                  <a:cubicBezTo>
                    <a:pt x="0" y="56"/>
                    <a:pt x="7" y="28"/>
                    <a:pt x="21" y="0"/>
                  </a:cubicBezTo>
                  <a:cubicBezTo>
                    <a:pt x="7" y="28"/>
                    <a:pt x="0" y="56"/>
                    <a:pt x="0" y="8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 name="Google Shape;2083;p56"/>
            <p:cNvSpPr/>
            <p:nvPr/>
          </p:nvSpPr>
          <p:spPr>
            <a:xfrm>
              <a:off x="2703295" y="1870873"/>
              <a:ext cx="109" cy="448"/>
            </a:xfrm>
            <a:custGeom>
              <a:avLst/>
              <a:gdLst/>
              <a:ahLst/>
              <a:cxnLst/>
              <a:rect l="l" t="t" r="r" b="b"/>
              <a:pathLst>
                <a:path w="8" h="33" extrusionOk="0">
                  <a:moveTo>
                    <a:pt x="0" y="1"/>
                  </a:moveTo>
                  <a:lnTo>
                    <a:pt x="7" y="32"/>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 name="Google Shape;2084;p56"/>
            <p:cNvSpPr/>
            <p:nvPr/>
          </p:nvSpPr>
          <p:spPr>
            <a:xfrm>
              <a:off x="2703960" y="1874485"/>
              <a:ext cx="54" cy="489"/>
            </a:xfrm>
            <a:custGeom>
              <a:avLst/>
              <a:gdLst/>
              <a:ahLst/>
              <a:cxnLst/>
              <a:rect l="l" t="t" r="r" b="b"/>
              <a:pathLst>
                <a:path w="4" h="36" extrusionOk="0">
                  <a:moveTo>
                    <a:pt x="0" y="1"/>
                  </a:moveTo>
                  <a:cubicBezTo>
                    <a:pt x="0" y="11"/>
                    <a:pt x="4" y="22"/>
                    <a:pt x="4" y="36"/>
                  </a:cubicBezTo>
                  <a:cubicBezTo>
                    <a:pt x="4" y="22"/>
                    <a:pt x="0" y="1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 name="Google Shape;2085;p56"/>
            <p:cNvSpPr/>
            <p:nvPr/>
          </p:nvSpPr>
          <p:spPr>
            <a:xfrm>
              <a:off x="2704245" y="1877241"/>
              <a:ext cx="54" cy="543"/>
            </a:xfrm>
            <a:custGeom>
              <a:avLst/>
              <a:gdLst/>
              <a:ahLst/>
              <a:cxnLst/>
              <a:rect l="l" t="t" r="r" b="b"/>
              <a:pathLst>
                <a:path w="4" h="40" extrusionOk="0">
                  <a:moveTo>
                    <a:pt x="0" y="1"/>
                  </a:moveTo>
                  <a:cubicBezTo>
                    <a:pt x="0" y="15"/>
                    <a:pt x="0" y="29"/>
                    <a:pt x="4" y="39"/>
                  </a:cubicBezTo>
                  <a:cubicBezTo>
                    <a:pt x="4" y="29"/>
                    <a:pt x="4" y="15"/>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 name="Google Shape;2086;p56"/>
            <p:cNvSpPr/>
            <p:nvPr/>
          </p:nvSpPr>
          <p:spPr>
            <a:xfrm>
              <a:off x="2704055" y="1875394"/>
              <a:ext cx="109" cy="489"/>
            </a:xfrm>
            <a:custGeom>
              <a:avLst/>
              <a:gdLst/>
              <a:ahLst/>
              <a:cxnLst/>
              <a:rect l="l" t="t" r="r" b="b"/>
              <a:pathLst>
                <a:path w="8" h="36" extrusionOk="0">
                  <a:moveTo>
                    <a:pt x="0" y="0"/>
                  </a:moveTo>
                  <a:cubicBezTo>
                    <a:pt x="0" y="12"/>
                    <a:pt x="3" y="21"/>
                    <a:pt x="5" y="29"/>
                  </a:cubicBezTo>
                  <a:lnTo>
                    <a:pt x="5" y="29"/>
                  </a:lnTo>
                  <a:cubicBezTo>
                    <a:pt x="4" y="22"/>
                    <a:pt x="3" y="11"/>
                    <a:pt x="0" y="0"/>
                  </a:cubicBezTo>
                  <a:close/>
                  <a:moveTo>
                    <a:pt x="5" y="29"/>
                  </a:moveTo>
                  <a:lnTo>
                    <a:pt x="5" y="29"/>
                  </a:lnTo>
                  <a:cubicBezTo>
                    <a:pt x="6" y="31"/>
                    <a:pt x="7" y="34"/>
                    <a:pt x="7" y="35"/>
                  </a:cubicBezTo>
                  <a:cubicBezTo>
                    <a:pt x="7" y="33"/>
                    <a:pt x="6" y="31"/>
                    <a:pt x="5" y="2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7" name="Google Shape;2087;p56"/>
            <p:cNvSpPr/>
            <p:nvPr/>
          </p:nvSpPr>
          <p:spPr>
            <a:xfrm>
              <a:off x="2704286" y="1878151"/>
              <a:ext cx="14" cy="109"/>
            </a:xfrm>
            <a:custGeom>
              <a:avLst/>
              <a:gdLst/>
              <a:ahLst/>
              <a:cxnLst/>
              <a:rect l="l" t="t" r="r" b="b"/>
              <a:pathLst>
                <a:path w="1" h="8" extrusionOk="0">
                  <a:moveTo>
                    <a:pt x="1" y="7"/>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 name="Google Shape;2088;p56"/>
            <p:cNvSpPr/>
            <p:nvPr/>
          </p:nvSpPr>
          <p:spPr>
            <a:xfrm>
              <a:off x="2703811" y="1873534"/>
              <a:ext cx="68" cy="489"/>
            </a:xfrm>
            <a:custGeom>
              <a:avLst/>
              <a:gdLst/>
              <a:ahLst/>
              <a:cxnLst/>
              <a:rect l="l" t="t" r="r" b="b"/>
              <a:pathLst>
                <a:path w="5" h="36" extrusionOk="0">
                  <a:moveTo>
                    <a:pt x="1" y="1"/>
                  </a:moveTo>
                  <a:cubicBezTo>
                    <a:pt x="1" y="11"/>
                    <a:pt x="4" y="25"/>
                    <a:pt x="4" y="36"/>
                  </a:cubicBezTo>
                  <a:cubicBezTo>
                    <a:pt x="4" y="25"/>
                    <a:pt x="1" y="1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 name="Google Shape;2089;p56"/>
            <p:cNvSpPr/>
            <p:nvPr/>
          </p:nvSpPr>
          <p:spPr>
            <a:xfrm>
              <a:off x="2702059" y="1866460"/>
              <a:ext cx="149" cy="339"/>
            </a:xfrm>
            <a:custGeom>
              <a:avLst/>
              <a:gdLst/>
              <a:ahLst/>
              <a:cxnLst/>
              <a:rect l="l" t="t" r="r" b="b"/>
              <a:pathLst>
                <a:path w="11" h="25" extrusionOk="0">
                  <a:moveTo>
                    <a:pt x="0" y="0"/>
                  </a:moveTo>
                  <a:lnTo>
                    <a:pt x="11" y="25"/>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 name="Google Shape;2090;p56"/>
            <p:cNvSpPr/>
            <p:nvPr/>
          </p:nvSpPr>
          <p:spPr>
            <a:xfrm>
              <a:off x="2698923" y="1616037"/>
              <a:ext cx="231211" cy="97731"/>
            </a:xfrm>
            <a:custGeom>
              <a:avLst/>
              <a:gdLst/>
              <a:ahLst/>
              <a:cxnLst/>
              <a:rect l="l" t="t" r="r" b="b"/>
              <a:pathLst>
                <a:path w="17029" h="7198" extrusionOk="0">
                  <a:moveTo>
                    <a:pt x="5595" y="0"/>
                  </a:moveTo>
                  <a:cubicBezTo>
                    <a:pt x="5581" y="0"/>
                    <a:pt x="5570" y="11"/>
                    <a:pt x="5539" y="72"/>
                  </a:cubicBezTo>
                  <a:cubicBezTo>
                    <a:pt x="5521" y="103"/>
                    <a:pt x="5500" y="135"/>
                    <a:pt x="5476" y="166"/>
                  </a:cubicBezTo>
                  <a:cubicBezTo>
                    <a:pt x="5434" y="198"/>
                    <a:pt x="5388" y="226"/>
                    <a:pt x="5339" y="240"/>
                  </a:cubicBezTo>
                  <a:cubicBezTo>
                    <a:pt x="5280" y="264"/>
                    <a:pt x="5210" y="292"/>
                    <a:pt x="5199" y="331"/>
                  </a:cubicBezTo>
                  <a:cubicBezTo>
                    <a:pt x="5178" y="404"/>
                    <a:pt x="5112" y="446"/>
                    <a:pt x="5056" y="485"/>
                  </a:cubicBezTo>
                  <a:cubicBezTo>
                    <a:pt x="4989" y="527"/>
                    <a:pt x="4968" y="548"/>
                    <a:pt x="4975" y="572"/>
                  </a:cubicBezTo>
                  <a:cubicBezTo>
                    <a:pt x="5024" y="768"/>
                    <a:pt x="5101" y="950"/>
                    <a:pt x="5147" y="989"/>
                  </a:cubicBezTo>
                  <a:cubicBezTo>
                    <a:pt x="5269" y="1087"/>
                    <a:pt x="5199" y="1325"/>
                    <a:pt x="5143" y="1402"/>
                  </a:cubicBezTo>
                  <a:cubicBezTo>
                    <a:pt x="5112" y="1444"/>
                    <a:pt x="5045" y="1465"/>
                    <a:pt x="4937" y="1503"/>
                  </a:cubicBezTo>
                  <a:cubicBezTo>
                    <a:pt x="4849" y="1531"/>
                    <a:pt x="4719" y="1577"/>
                    <a:pt x="4691" y="1623"/>
                  </a:cubicBezTo>
                  <a:cubicBezTo>
                    <a:pt x="4674" y="1658"/>
                    <a:pt x="4639" y="1686"/>
                    <a:pt x="4600" y="1696"/>
                  </a:cubicBezTo>
                  <a:cubicBezTo>
                    <a:pt x="4589" y="1699"/>
                    <a:pt x="4577" y="1700"/>
                    <a:pt x="4565" y="1700"/>
                  </a:cubicBezTo>
                  <a:cubicBezTo>
                    <a:pt x="4482" y="1700"/>
                    <a:pt x="4389" y="1641"/>
                    <a:pt x="4285" y="1577"/>
                  </a:cubicBezTo>
                  <a:cubicBezTo>
                    <a:pt x="4261" y="1563"/>
                    <a:pt x="4240" y="1545"/>
                    <a:pt x="4215" y="1531"/>
                  </a:cubicBezTo>
                  <a:cubicBezTo>
                    <a:pt x="4205" y="1528"/>
                    <a:pt x="4194" y="1524"/>
                    <a:pt x="4187" y="1517"/>
                  </a:cubicBezTo>
                  <a:cubicBezTo>
                    <a:pt x="4151" y="1502"/>
                    <a:pt x="4112" y="1492"/>
                    <a:pt x="4070" y="1492"/>
                  </a:cubicBezTo>
                  <a:cubicBezTo>
                    <a:pt x="4063" y="1492"/>
                    <a:pt x="4057" y="1493"/>
                    <a:pt x="4051" y="1493"/>
                  </a:cubicBezTo>
                  <a:cubicBezTo>
                    <a:pt x="3991" y="1496"/>
                    <a:pt x="3935" y="1510"/>
                    <a:pt x="3883" y="1542"/>
                  </a:cubicBezTo>
                  <a:cubicBezTo>
                    <a:pt x="3872" y="1545"/>
                    <a:pt x="3862" y="1552"/>
                    <a:pt x="3851" y="1559"/>
                  </a:cubicBezTo>
                  <a:lnTo>
                    <a:pt x="3844" y="1566"/>
                  </a:lnTo>
                  <a:cubicBezTo>
                    <a:pt x="3824" y="1580"/>
                    <a:pt x="3800" y="1587"/>
                    <a:pt x="3774" y="1587"/>
                  </a:cubicBezTo>
                  <a:cubicBezTo>
                    <a:pt x="3688" y="1587"/>
                    <a:pt x="3576" y="1522"/>
                    <a:pt x="3466" y="1458"/>
                  </a:cubicBezTo>
                  <a:cubicBezTo>
                    <a:pt x="3428" y="1433"/>
                    <a:pt x="3386" y="1412"/>
                    <a:pt x="3344" y="1395"/>
                  </a:cubicBezTo>
                  <a:cubicBezTo>
                    <a:pt x="3267" y="1381"/>
                    <a:pt x="3239" y="1290"/>
                    <a:pt x="3211" y="1192"/>
                  </a:cubicBezTo>
                  <a:cubicBezTo>
                    <a:pt x="3200" y="1157"/>
                    <a:pt x="3186" y="1125"/>
                    <a:pt x="3172" y="1090"/>
                  </a:cubicBezTo>
                  <a:lnTo>
                    <a:pt x="3162" y="1090"/>
                  </a:lnTo>
                  <a:cubicBezTo>
                    <a:pt x="3001" y="1090"/>
                    <a:pt x="2479" y="978"/>
                    <a:pt x="2402" y="961"/>
                  </a:cubicBezTo>
                  <a:cubicBezTo>
                    <a:pt x="2369" y="951"/>
                    <a:pt x="2329" y="947"/>
                    <a:pt x="2289" y="947"/>
                  </a:cubicBezTo>
                  <a:cubicBezTo>
                    <a:pt x="2200" y="947"/>
                    <a:pt x="2108" y="967"/>
                    <a:pt x="2094" y="989"/>
                  </a:cubicBezTo>
                  <a:cubicBezTo>
                    <a:pt x="2066" y="1055"/>
                    <a:pt x="1975" y="1076"/>
                    <a:pt x="1873" y="1097"/>
                  </a:cubicBezTo>
                  <a:cubicBezTo>
                    <a:pt x="1828" y="1108"/>
                    <a:pt x="1730" y="1129"/>
                    <a:pt x="1716" y="1153"/>
                  </a:cubicBezTo>
                  <a:cubicBezTo>
                    <a:pt x="1681" y="1223"/>
                    <a:pt x="1597" y="1265"/>
                    <a:pt x="1509" y="1311"/>
                  </a:cubicBezTo>
                  <a:cubicBezTo>
                    <a:pt x="1450" y="1332"/>
                    <a:pt x="1401" y="1367"/>
                    <a:pt x="1355" y="1409"/>
                  </a:cubicBezTo>
                  <a:cubicBezTo>
                    <a:pt x="1306" y="1465"/>
                    <a:pt x="1229" y="1489"/>
                    <a:pt x="1145" y="1517"/>
                  </a:cubicBezTo>
                  <a:cubicBezTo>
                    <a:pt x="1061" y="1545"/>
                    <a:pt x="970" y="1577"/>
                    <a:pt x="942" y="1633"/>
                  </a:cubicBezTo>
                  <a:cubicBezTo>
                    <a:pt x="876" y="1787"/>
                    <a:pt x="606" y="1864"/>
                    <a:pt x="392" y="1896"/>
                  </a:cubicBezTo>
                  <a:cubicBezTo>
                    <a:pt x="294" y="1910"/>
                    <a:pt x="200" y="1934"/>
                    <a:pt x="109" y="1973"/>
                  </a:cubicBezTo>
                  <a:lnTo>
                    <a:pt x="105" y="1976"/>
                  </a:lnTo>
                  <a:lnTo>
                    <a:pt x="98" y="1976"/>
                  </a:lnTo>
                  <a:lnTo>
                    <a:pt x="95" y="1980"/>
                  </a:lnTo>
                  <a:lnTo>
                    <a:pt x="91" y="1980"/>
                  </a:lnTo>
                  <a:lnTo>
                    <a:pt x="84" y="1983"/>
                  </a:lnTo>
                  <a:lnTo>
                    <a:pt x="77" y="1987"/>
                  </a:lnTo>
                  <a:lnTo>
                    <a:pt x="74" y="1990"/>
                  </a:lnTo>
                  <a:cubicBezTo>
                    <a:pt x="74" y="1997"/>
                    <a:pt x="70" y="2004"/>
                    <a:pt x="70" y="2008"/>
                  </a:cubicBezTo>
                  <a:cubicBezTo>
                    <a:pt x="67" y="2015"/>
                    <a:pt x="63" y="2022"/>
                    <a:pt x="60" y="2025"/>
                  </a:cubicBezTo>
                  <a:cubicBezTo>
                    <a:pt x="56" y="2029"/>
                    <a:pt x="53" y="2032"/>
                    <a:pt x="49" y="2036"/>
                  </a:cubicBezTo>
                  <a:lnTo>
                    <a:pt x="46" y="2039"/>
                  </a:lnTo>
                  <a:lnTo>
                    <a:pt x="39" y="2046"/>
                  </a:lnTo>
                  <a:lnTo>
                    <a:pt x="32" y="2050"/>
                  </a:lnTo>
                  <a:cubicBezTo>
                    <a:pt x="21" y="2060"/>
                    <a:pt x="11" y="2064"/>
                    <a:pt x="0" y="2067"/>
                  </a:cubicBezTo>
                  <a:lnTo>
                    <a:pt x="4" y="2085"/>
                  </a:lnTo>
                  <a:cubicBezTo>
                    <a:pt x="4" y="2092"/>
                    <a:pt x="7" y="2102"/>
                    <a:pt x="7" y="2109"/>
                  </a:cubicBezTo>
                  <a:cubicBezTo>
                    <a:pt x="11" y="2116"/>
                    <a:pt x="11" y="2120"/>
                    <a:pt x="11" y="2127"/>
                  </a:cubicBezTo>
                  <a:cubicBezTo>
                    <a:pt x="14" y="2134"/>
                    <a:pt x="14" y="2141"/>
                    <a:pt x="18" y="2148"/>
                  </a:cubicBezTo>
                  <a:lnTo>
                    <a:pt x="21" y="2165"/>
                  </a:lnTo>
                  <a:cubicBezTo>
                    <a:pt x="21" y="2172"/>
                    <a:pt x="25" y="2176"/>
                    <a:pt x="28" y="2183"/>
                  </a:cubicBezTo>
                  <a:lnTo>
                    <a:pt x="32" y="2197"/>
                  </a:lnTo>
                  <a:lnTo>
                    <a:pt x="39" y="2214"/>
                  </a:lnTo>
                  <a:lnTo>
                    <a:pt x="46" y="2228"/>
                  </a:lnTo>
                  <a:lnTo>
                    <a:pt x="49" y="2242"/>
                  </a:lnTo>
                  <a:lnTo>
                    <a:pt x="56" y="2256"/>
                  </a:lnTo>
                  <a:lnTo>
                    <a:pt x="63" y="2270"/>
                  </a:lnTo>
                  <a:lnTo>
                    <a:pt x="70" y="2281"/>
                  </a:lnTo>
                  <a:lnTo>
                    <a:pt x="77" y="2291"/>
                  </a:lnTo>
                  <a:lnTo>
                    <a:pt x="84" y="2302"/>
                  </a:lnTo>
                  <a:lnTo>
                    <a:pt x="91" y="2312"/>
                  </a:lnTo>
                  <a:lnTo>
                    <a:pt x="98" y="2323"/>
                  </a:lnTo>
                  <a:lnTo>
                    <a:pt x="109" y="2330"/>
                  </a:lnTo>
                  <a:lnTo>
                    <a:pt x="116" y="2340"/>
                  </a:lnTo>
                  <a:lnTo>
                    <a:pt x="123" y="2347"/>
                  </a:lnTo>
                  <a:lnTo>
                    <a:pt x="133" y="2358"/>
                  </a:lnTo>
                  <a:lnTo>
                    <a:pt x="140" y="2365"/>
                  </a:lnTo>
                  <a:lnTo>
                    <a:pt x="151" y="2372"/>
                  </a:lnTo>
                  <a:lnTo>
                    <a:pt x="158" y="2379"/>
                  </a:lnTo>
                  <a:lnTo>
                    <a:pt x="168" y="2386"/>
                  </a:lnTo>
                  <a:lnTo>
                    <a:pt x="175" y="2393"/>
                  </a:lnTo>
                  <a:lnTo>
                    <a:pt x="193" y="2403"/>
                  </a:lnTo>
                  <a:lnTo>
                    <a:pt x="196" y="2407"/>
                  </a:lnTo>
                  <a:lnTo>
                    <a:pt x="214" y="2417"/>
                  </a:lnTo>
                  <a:lnTo>
                    <a:pt x="235" y="2431"/>
                  </a:lnTo>
                  <a:cubicBezTo>
                    <a:pt x="256" y="2445"/>
                    <a:pt x="284" y="2463"/>
                    <a:pt x="308" y="2480"/>
                  </a:cubicBezTo>
                  <a:cubicBezTo>
                    <a:pt x="326" y="2494"/>
                    <a:pt x="347" y="2508"/>
                    <a:pt x="364" y="2526"/>
                  </a:cubicBezTo>
                  <a:cubicBezTo>
                    <a:pt x="504" y="2645"/>
                    <a:pt x="623" y="2739"/>
                    <a:pt x="760" y="2771"/>
                  </a:cubicBezTo>
                  <a:cubicBezTo>
                    <a:pt x="778" y="2774"/>
                    <a:pt x="799" y="2774"/>
                    <a:pt x="820" y="2778"/>
                  </a:cubicBezTo>
                  <a:cubicBezTo>
                    <a:pt x="1016" y="2792"/>
                    <a:pt x="1320" y="3012"/>
                    <a:pt x="1348" y="3215"/>
                  </a:cubicBezTo>
                  <a:cubicBezTo>
                    <a:pt x="1352" y="3222"/>
                    <a:pt x="1352" y="3233"/>
                    <a:pt x="1355" y="3240"/>
                  </a:cubicBezTo>
                  <a:cubicBezTo>
                    <a:pt x="1387" y="3362"/>
                    <a:pt x="1523" y="3513"/>
                    <a:pt x="1618" y="3586"/>
                  </a:cubicBezTo>
                  <a:cubicBezTo>
                    <a:pt x="1628" y="3597"/>
                    <a:pt x="1639" y="3607"/>
                    <a:pt x="1646" y="3618"/>
                  </a:cubicBezTo>
                  <a:cubicBezTo>
                    <a:pt x="1670" y="3653"/>
                    <a:pt x="1681" y="3699"/>
                    <a:pt x="1681" y="3741"/>
                  </a:cubicBezTo>
                  <a:cubicBezTo>
                    <a:pt x="1674" y="3814"/>
                    <a:pt x="1663" y="3884"/>
                    <a:pt x="1646" y="3954"/>
                  </a:cubicBezTo>
                  <a:cubicBezTo>
                    <a:pt x="1625" y="4031"/>
                    <a:pt x="1614" y="4108"/>
                    <a:pt x="1607" y="4189"/>
                  </a:cubicBezTo>
                  <a:cubicBezTo>
                    <a:pt x="1604" y="4276"/>
                    <a:pt x="1569" y="4360"/>
                    <a:pt x="1506" y="4427"/>
                  </a:cubicBezTo>
                  <a:cubicBezTo>
                    <a:pt x="1453" y="4493"/>
                    <a:pt x="1429" y="4525"/>
                    <a:pt x="1474" y="4602"/>
                  </a:cubicBezTo>
                  <a:cubicBezTo>
                    <a:pt x="1572" y="4756"/>
                    <a:pt x="2349" y="4871"/>
                    <a:pt x="2650" y="4871"/>
                  </a:cubicBezTo>
                  <a:cubicBezTo>
                    <a:pt x="2843" y="4871"/>
                    <a:pt x="2952" y="4990"/>
                    <a:pt x="3025" y="5067"/>
                  </a:cubicBezTo>
                  <a:cubicBezTo>
                    <a:pt x="3039" y="5088"/>
                    <a:pt x="3057" y="5102"/>
                    <a:pt x="3074" y="5120"/>
                  </a:cubicBezTo>
                  <a:cubicBezTo>
                    <a:pt x="3148" y="5134"/>
                    <a:pt x="3214" y="5176"/>
                    <a:pt x="3256" y="5235"/>
                  </a:cubicBezTo>
                  <a:lnTo>
                    <a:pt x="3277" y="5256"/>
                  </a:lnTo>
                  <a:cubicBezTo>
                    <a:pt x="3319" y="5309"/>
                    <a:pt x="3358" y="5351"/>
                    <a:pt x="3428" y="5365"/>
                  </a:cubicBezTo>
                  <a:cubicBezTo>
                    <a:pt x="3501" y="5379"/>
                    <a:pt x="3571" y="5407"/>
                    <a:pt x="3638" y="5449"/>
                  </a:cubicBezTo>
                  <a:cubicBezTo>
                    <a:pt x="3767" y="5533"/>
                    <a:pt x="3855" y="5673"/>
                    <a:pt x="3900" y="5876"/>
                  </a:cubicBezTo>
                  <a:cubicBezTo>
                    <a:pt x="3925" y="5985"/>
                    <a:pt x="3970" y="6086"/>
                    <a:pt x="4040" y="6174"/>
                  </a:cubicBezTo>
                  <a:cubicBezTo>
                    <a:pt x="4061" y="6198"/>
                    <a:pt x="4079" y="6223"/>
                    <a:pt x="4096" y="6244"/>
                  </a:cubicBezTo>
                  <a:cubicBezTo>
                    <a:pt x="4152" y="6300"/>
                    <a:pt x="4191" y="6366"/>
                    <a:pt x="4215" y="6436"/>
                  </a:cubicBezTo>
                  <a:cubicBezTo>
                    <a:pt x="4221" y="6456"/>
                    <a:pt x="4289" y="6461"/>
                    <a:pt x="4363" y="6461"/>
                  </a:cubicBezTo>
                  <a:cubicBezTo>
                    <a:pt x="4418" y="6461"/>
                    <a:pt x="4476" y="6459"/>
                    <a:pt x="4516" y="6457"/>
                  </a:cubicBezTo>
                  <a:cubicBezTo>
                    <a:pt x="4574" y="6452"/>
                    <a:pt x="4633" y="6449"/>
                    <a:pt x="4691" y="6449"/>
                  </a:cubicBezTo>
                  <a:cubicBezTo>
                    <a:pt x="4750" y="6449"/>
                    <a:pt x="4809" y="6452"/>
                    <a:pt x="4867" y="6457"/>
                  </a:cubicBezTo>
                  <a:cubicBezTo>
                    <a:pt x="5003" y="6475"/>
                    <a:pt x="5273" y="6475"/>
                    <a:pt x="5535" y="6475"/>
                  </a:cubicBezTo>
                  <a:cubicBezTo>
                    <a:pt x="5805" y="6475"/>
                    <a:pt x="6060" y="6475"/>
                    <a:pt x="6172" y="6492"/>
                  </a:cubicBezTo>
                  <a:cubicBezTo>
                    <a:pt x="6221" y="6499"/>
                    <a:pt x="6291" y="6506"/>
                    <a:pt x="6372" y="6510"/>
                  </a:cubicBezTo>
                  <a:lnTo>
                    <a:pt x="6466" y="6517"/>
                  </a:lnTo>
                  <a:cubicBezTo>
                    <a:pt x="6701" y="6534"/>
                    <a:pt x="6988" y="6566"/>
                    <a:pt x="7188" y="6716"/>
                  </a:cubicBezTo>
                  <a:cubicBezTo>
                    <a:pt x="7266" y="6780"/>
                    <a:pt x="7364" y="6815"/>
                    <a:pt x="7465" y="6815"/>
                  </a:cubicBezTo>
                  <a:cubicBezTo>
                    <a:pt x="7486" y="6815"/>
                    <a:pt x="7506" y="6814"/>
                    <a:pt x="7527" y="6811"/>
                  </a:cubicBezTo>
                  <a:cubicBezTo>
                    <a:pt x="7549" y="6807"/>
                    <a:pt x="7571" y="6806"/>
                    <a:pt x="7593" y="6806"/>
                  </a:cubicBezTo>
                  <a:cubicBezTo>
                    <a:pt x="7658" y="6806"/>
                    <a:pt x="7721" y="6821"/>
                    <a:pt x="7779" y="6853"/>
                  </a:cubicBezTo>
                  <a:cubicBezTo>
                    <a:pt x="7923" y="6939"/>
                    <a:pt x="8028" y="6994"/>
                    <a:pt x="8187" y="6994"/>
                  </a:cubicBezTo>
                  <a:cubicBezTo>
                    <a:pt x="8222" y="6994"/>
                    <a:pt x="8260" y="6992"/>
                    <a:pt x="8301" y="6986"/>
                  </a:cubicBezTo>
                  <a:cubicBezTo>
                    <a:pt x="8322" y="6982"/>
                    <a:pt x="8343" y="6979"/>
                    <a:pt x="8360" y="6979"/>
                  </a:cubicBezTo>
                  <a:cubicBezTo>
                    <a:pt x="8374" y="6979"/>
                    <a:pt x="8388" y="6982"/>
                    <a:pt x="8402" y="6982"/>
                  </a:cubicBezTo>
                  <a:lnTo>
                    <a:pt x="8413" y="6982"/>
                  </a:lnTo>
                  <a:cubicBezTo>
                    <a:pt x="8423" y="6986"/>
                    <a:pt x="8434" y="6986"/>
                    <a:pt x="8444" y="6989"/>
                  </a:cubicBezTo>
                  <a:lnTo>
                    <a:pt x="8455" y="6993"/>
                  </a:lnTo>
                  <a:cubicBezTo>
                    <a:pt x="8465" y="6996"/>
                    <a:pt x="8476" y="7000"/>
                    <a:pt x="8483" y="7003"/>
                  </a:cubicBezTo>
                  <a:lnTo>
                    <a:pt x="8493" y="7007"/>
                  </a:lnTo>
                  <a:cubicBezTo>
                    <a:pt x="8500" y="7010"/>
                    <a:pt x="8507" y="7017"/>
                    <a:pt x="8518" y="7021"/>
                  </a:cubicBezTo>
                  <a:lnTo>
                    <a:pt x="8525" y="7024"/>
                  </a:lnTo>
                  <a:lnTo>
                    <a:pt x="8546" y="7038"/>
                  </a:lnTo>
                  <a:lnTo>
                    <a:pt x="8549" y="7045"/>
                  </a:lnTo>
                  <a:lnTo>
                    <a:pt x="8570" y="7063"/>
                  </a:lnTo>
                  <a:lnTo>
                    <a:pt x="8577" y="7066"/>
                  </a:lnTo>
                  <a:lnTo>
                    <a:pt x="8598" y="7087"/>
                  </a:lnTo>
                  <a:lnTo>
                    <a:pt x="8602" y="7091"/>
                  </a:lnTo>
                  <a:lnTo>
                    <a:pt x="8619" y="7108"/>
                  </a:lnTo>
                  <a:cubicBezTo>
                    <a:pt x="8651" y="7150"/>
                    <a:pt x="8693" y="7182"/>
                    <a:pt x="8742" y="7196"/>
                  </a:cubicBezTo>
                  <a:cubicBezTo>
                    <a:pt x="8748" y="7197"/>
                    <a:pt x="8754" y="7198"/>
                    <a:pt x="8761" y="7198"/>
                  </a:cubicBezTo>
                  <a:cubicBezTo>
                    <a:pt x="8843" y="7198"/>
                    <a:pt x="8985" y="7104"/>
                    <a:pt x="9134" y="7007"/>
                  </a:cubicBezTo>
                  <a:cubicBezTo>
                    <a:pt x="9299" y="6895"/>
                    <a:pt x="9474" y="6797"/>
                    <a:pt x="9656" y="6709"/>
                  </a:cubicBezTo>
                  <a:cubicBezTo>
                    <a:pt x="9705" y="6685"/>
                    <a:pt x="9757" y="6664"/>
                    <a:pt x="9810" y="6650"/>
                  </a:cubicBezTo>
                  <a:cubicBezTo>
                    <a:pt x="9944" y="6610"/>
                    <a:pt x="10082" y="6589"/>
                    <a:pt x="10222" y="6589"/>
                  </a:cubicBezTo>
                  <a:cubicBezTo>
                    <a:pt x="10242" y="6589"/>
                    <a:pt x="10262" y="6589"/>
                    <a:pt x="10282" y="6590"/>
                  </a:cubicBezTo>
                  <a:cubicBezTo>
                    <a:pt x="10377" y="6590"/>
                    <a:pt x="10471" y="6597"/>
                    <a:pt x="10566" y="6611"/>
                  </a:cubicBezTo>
                  <a:cubicBezTo>
                    <a:pt x="10653" y="6622"/>
                    <a:pt x="10737" y="6636"/>
                    <a:pt x="10804" y="6646"/>
                  </a:cubicBezTo>
                  <a:lnTo>
                    <a:pt x="10856" y="6657"/>
                  </a:lnTo>
                  <a:lnTo>
                    <a:pt x="10923" y="6667"/>
                  </a:lnTo>
                  <a:cubicBezTo>
                    <a:pt x="10945" y="6670"/>
                    <a:pt x="10968" y="6672"/>
                    <a:pt x="10994" y="6672"/>
                  </a:cubicBezTo>
                  <a:cubicBezTo>
                    <a:pt x="11224" y="6672"/>
                    <a:pt x="11605" y="6545"/>
                    <a:pt x="11851" y="6265"/>
                  </a:cubicBezTo>
                  <a:cubicBezTo>
                    <a:pt x="11970" y="6142"/>
                    <a:pt x="12113" y="6048"/>
                    <a:pt x="12271" y="5985"/>
                  </a:cubicBezTo>
                  <a:cubicBezTo>
                    <a:pt x="12418" y="5922"/>
                    <a:pt x="12491" y="5883"/>
                    <a:pt x="12505" y="5771"/>
                  </a:cubicBezTo>
                  <a:cubicBezTo>
                    <a:pt x="12519" y="5662"/>
                    <a:pt x="12470" y="5589"/>
                    <a:pt x="12418" y="5508"/>
                  </a:cubicBezTo>
                  <a:cubicBezTo>
                    <a:pt x="12351" y="5403"/>
                    <a:pt x="12278" y="5284"/>
                    <a:pt x="12372" y="5116"/>
                  </a:cubicBezTo>
                  <a:cubicBezTo>
                    <a:pt x="12463" y="4954"/>
                    <a:pt x="12605" y="4889"/>
                    <a:pt x="12747" y="4889"/>
                  </a:cubicBezTo>
                  <a:cubicBezTo>
                    <a:pt x="12829" y="4889"/>
                    <a:pt x="12912" y="4911"/>
                    <a:pt x="12985" y="4948"/>
                  </a:cubicBezTo>
                  <a:cubicBezTo>
                    <a:pt x="13098" y="5000"/>
                    <a:pt x="13218" y="5026"/>
                    <a:pt x="13337" y="5026"/>
                  </a:cubicBezTo>
                  <a:cubicBezTo>
                    <a:pt x="13500" y="5026"/>
                    <a:pt x="13661" y="4978"/>
                    <a:pt x="13801" y="4885"/>
                  </a:cubicBezTo>
                  <a:cubicBezTo>
                    <a:pt x="14105" y="4672"/>
                    <a:pt x="14266" y="4658"/>
                    <a:pt x="14490" y="4640"/>
                  </a:cubicBezTo>
                  <a:cubicBezTo>
                    <a:pt x="14536" y="4637"/>
                    <a:pt x="14585" y="4633"/>
                    <a:pt x="14641" y="4626"/>
                  </a:cubicBezTo>
                  <a:cubicBezTo>
                    <a:pt x="14816" y="4605"/>
                    <a:pt x="14858" y="4535"/>
                    <a:pt x="14928" y="4413"/>
                  </a:cubicBezTo>
                  <a:cubicBezTo>
                    <a:pt x="14973" y="4332"/>
                    <a:pt x="15029" y="4255"/>
                    <a:pt x="15096" y="4185"/>
                  </a:cubicBezTo>
                  <a:cubicBezTo>
                    <a:pt x="15282" y="3993"/>
                    <a:pt x="15541" y="3884"/>
                    <a:pt x="15810" y="3884"/>
                  </a:cubicBezTo>
                  <a:cubicBezTo>
                    <a:pt x="15905" y="3877"/>
                    <a:pt x="15996" y="3853"/>
                    <a:pt x="16080" y="3814"/>
                  </a:cubicBezTo>
                  <a:cubicBezTo>
                    <a:pt x="16194" y="3773"/>
                    <a:pt x="16309" y="3729"/>
                    <a:pt x="16420" y="3729"/>
                  </a:cubicBezTo>
                  <a:cubicBezTo>
                    <a:pt x="16459" y="3729"/>
                    <a:pt x="16497" y="3735"/>
                    <a:pt x="16535" y="3748"/>
                  </a:cubicBezTo>
                  <a:cubicBezTo>
                    <a:pt x="16633" y="3780"/>
                    <a:pt x="16747" y="3802"/>
                    <a:pt x="16841" y="3802"/>
                  </a:cubicBezTo>
                  <a:cubicBezTo>
                    <a:pt x="16897" y="3802"/>
                    <a:pt x="16946" y="3794"/>
                    <a:pt x="16979" y="3776"/>
                  </a:cubicBezTo>
                  <a:cubicBezTo>
                    <a:pt x="16997" y="3765"/>
                    <a:pt x="17011" y="3748"/>
                    <a:pt x="17014" y="3727"/>
                  </a:cubicBezTo>
                  <a:cubicBezTo>
                    <a:pt x="17028" y="3653"/>
                    <a:pt x="16769" y="3436"/>
                    <a:pt x="16629" y="3317"/>
                  </a:cubicBezTo>
                  <a:cubicBezTo>
                    <a:pt x="16517" y="3233"/>
                    <a:pt x="16416" y="3142"/>
                    <a:pt x="16325" y="3040"/>
                  </a:cubicBezTo>
                  <a:cubicBezTo>
                    <a:pt x="16304" y="3019"/>
                    <a:pt x="16283" y="2998"/>
                    <a:pt x="16258" y="2984"/>
                  </a:cubicBezTo>
                  <a:lnTo>
                    <a:pt x="16248" y="2977"/>
                  </a:lnTo>
                  <a:lnTo>
                    <a:pt x="16241" y="2974"/>
                  </a:lnTo>
                  <a:cubicBezTo>
                    <a:pt x="16234" y="2970"/>
                    <a:pt x="16227" y="2967"/>
                    <a:pt x="16220" y="2963"/>
                  </a:cubicBezTo>
                  <a:cubicBezTo>
                    <a:pt x="16213" y="2960"/>
                    <a:pt x="16202" y="2956"/>
                    <a:pt x="16192" y="2956"/>
                  </a:cubicBezTo>
                  <a:cubicBezTo>
                    <a:pt x="16185" y="2953"/>
                    <a:pt x="16174" y="2949"/>
                    <a:pt x="16164" y="2949"/>
                  </a:cubicBezTo>
                  <a:cubicBezTo>
                    <a:pt x="16153" y="2948"/>
                    <a:pt x="16143" y="2947"/>
                    <a:pt x="16132" y="2947"/>
                  </a:cubicBezTo>
                  <a:cubicBezTo>
                    <a:pt x="16122" y="2947"/>
                    <a:pt x="16111" y="2948"/>
                    <a:pt x="16101" y="2949"/>
                  </a:cubicBezTo>
                  <a:cubicBezTo>
                    <a:pt x="16017" y="2963"/>
                    <a:pt x="15947" y="3016"/>
                    <a:pt x="15908" y="3093"/>
                  </a:cubicBezTo>
                  <a:cubicBezTo>
                    <a:pt x="15894" y="3135"/>
                    <a:pt x="15863" y="3170"/>
                    <a:pt x="15821" y="3187"/>
                  </a:cubicBezTo>
                  <a:cubicBezTo>
                    <a:pt x="15805" y="3194"/>
                    <a:pt x="15789" y="3197"/>
                    <a:pt x="15773" y="3197"/>
                  </a:cubicBezTo>
                  <a:cubicBezTo>
                    <a:pt x="15727" y="3197"/>
                    <a:pt x="15679" y="3175"/>
                    <a:pt x="15625" y="3149"/>
                  </a:cubicBezTo>
                  <a:cubicBezTo>
                    <a:pt x="15534" y="3096"/>
                    <a:pt x="15429" y="3068"/>
                    <a:pt x="15320" y="3065"/>
                  </a:cubicBezTo>
                  <a:cubicBezTo>
                    <a:pt x="15236" y="3065"/>
                    <a:pt x="15155" y="3079"/>
                    <a:pt x="15078" y="3103"/>
                  </a:cubicBezTo>
                  <a:cubicBezTo>
                    <a:pt x="15027" y="3120"/>
                    <a:pt x="14982" y="3132"/>
                    <a:pt x="14939" y="3132"/>
                  </a:cubicBezTo>
                  <a:cubicBezTo>
                    <a:pt x="14869" y="3132"/>
                    <a:pt x="14801" y="3101"/>
                    <a:pt x="14711" y="3009"/>
                  </a:cubicBezTo>
                  <a:cubicBezTo>
                    <a:pt x="14627" y="2928"/>
                    <a:pt x="14599" y="2848"/>
                    <a:pt x="14616" y="2774"/>
                  </a:cubicBezTo>
                  <a:cubicBezTo>
                    <a:pt x="14641" y="2708"/>
                    <a:pt x="14697" y="2655"/>
                    <a:pt x="14767" y="2631"/>
                  </a:cubicBezTo>
                  <a:lnTo>
                    <a:pt x="14798" y="2379"/>
                  </a:lnTo>
                  <a:lnTo>
                    <a:pt x="15204" y="1563"/>
                  </a:lnTo>
                  <a:cubicBezTo>
                    <a:pt x="15138" y="1544"/>
                    <a:pt x="15068" y="1535"/>
                    <a:pt x="15012" y="1535"/>
                  </a:cubicBezTo>
                  <a:cubicBezTo>
                    <a:pt x="14976" y="1535"/>
                    <a:pt x="14945" y="1539"/>
                    <a:pt x="14924" y="1545"/>
                  </a:cubicBezTo>
                  <a:cubicBezTo>
                    <a:pt x="14914" y="1552"/>
                    <a:pt x="14903" y="1552"/>
                    <a:pt x="14893" y="1556"/>
                  </a:cubicBezTo>
                  <a:cubicBezTo>
                    <a:pt x="14845" y="1568"/>
                    <a:pt x="14797" y="1573"/>
                    <a:pt x="14750" y="1573"/>
                  </a:cubicBezTo>
                  <a:cubicBezTo>
                    <a:pt x="14729" y="1573"/>
                    <a:pt x="14707" y="1572"/>
                    <a:pt x="14686" y="1570"/>
                  </a:cubicBezTo>
                  <a:cubicBezTo>
                    <a:pt x="14613" y="1566"/>
                    <a:pt x="14539" y="1549"/>
                    <a:pt x="14473" y="1517"/>
                  </a:cubicBezTo>
                  <a:cubicBezTo>
                    <a:pt x="14438" y="1500"/>
                    <a:pt x="14406" y="1475"/>
                    <a:pt x="14385" y="1440"/>
                  </a:cubicBezTo>
                  <a:cubicBezTo>
                    <a:pt x="14382" y="1433"/>
                    <a:pt x="14375" y="1423"/>
                    <a:pt x="14371" y="1409"/>
                  </a:cubicBezTo>
                  <a:cubicBezTo>
                    <a:pt x="14342" y="1376"/>
                    <a:pt x="14212" y="1356"/>
                    <a:pt x="14081" y="1356"/>
                  </a:cubicBezTo>
                  <a:cubicBezTo>
                    <a:pt x="13962" y="1356"/>
                    <a:pt x="13842" y="1372"/>
                    <a:pt x="13794" y="1409"/>
                  </a:cubicBezTo>
                  <a:cubicBezTo>
                    <a:pt x="13734" y="1451"/>
                    <a:pt x="13668" y="1489"/>
                    <a:pt x="13598" y="1517"/>
                  </a:cubicBezTo>
                  <a:cubicBezTo>
                    <a:pt x="13524" y="1556"/>
                    <a:pt x="13388" y="1623"/>
                    <a:pt x="13384" y="1658"/>
                  </a:cubicBezTo>
                  <a:cubicBezTo>
                    <a:pt x="13374" y="1710"/>
                    <a:pt x="13339" y="1756"/>
                    <a:pt x="13286" y="1770"/>
                  </a:cubicBezTo>
                  <a:cubicBezTo>
                    <a:pt x="13227" y="1794"/>
                    <a:pt x="13167" y="1808"/>
                    <a:pt x="13107" y="1815"/>
                  </a:cubicBezTo>
                  <a:cubicBezTo>
                    <a:pt x="13041" y="1819"/>
                    <a:pt x="12978" y="1836"/>
                    <a:pt x="12918" y="1864"/>
                  </a:cubicBezTo>
                  <a:cubicBezTo>
                    <a:pt x="12855" y="1910"/>
                    <a:pt x="12712" y="1938"/>
                    <a:pt x="12498" y="1973"/>
                  </a:cubicBezTo>
                  <a:cubicBezTo>
                    <a:pt x="12407" y="1983"/>
                    <a:pt x="12313" y="2001"/>
                    <a:pt x="12225" y="2029"/>
                  </a:cubicBezTo>
                  <a:cubicBezTo>
                    <a:pt x="12208" y="2050"/>
                    <a:pt x="12183" y="2067"/>
                    <a:pt x="12155" y="2074"/>
                  </a:cubicBezTo>
                  <a:cubicBezTo>
                    <a:pt x="12095" y="2095"/>
                    <a:pt x="11951" y="2111"/>
                    <a:pt x="11803" y="2111"/>
                  </a:cubicBezTo>
                  <a:cubicBezTo>
                    <a:pt x="11635" y="2111"/>
                    <a:pt x="11462" y="2091"/>
                    <a:pt x="11399" y="2039"/>
                  </a:cubicBezTo>
                  <a:cubicBezTo>
                    <a:pt x="11371" y="2018"/>
                    <a:pt x="11231" y="2015"/>
                    <a:pt x="11137" y="2011"/>
                  </a:cubicBezTo>
                  <a:cubicBezTo>
                    <a:pt x="10933" y="2004"/>
                    <a:pt x="10744" y="1997"/>
                    <a:pt x="10688" y="1889"/>
                  </a:cubicBezTo>
                  <a:cubicBezTo>
                    <a:pt x="10653" y="1840"/>
                    <a:pt x="10608" y="1798"/>
                    <a:pt x="10555" y="1766"/>
                  </a:cubicBezTo>
                  <a:cubicBezTo>
                    <a:pt x="10475" y="1710"/>
                    <a:pt x="10394" y="1651"/>
                    <a:pt x="10391" y="1559"/>
                  </a:cubicBezTo>
                  <a:cubicBezTo>
                    <a:pt x="10338" y="1535"/>
                    <a:pt x="10282" y="1514"/>
                    <a:pt x="10226" y="1503"/>
                  </a:cubicBezTo>
                  <a:lnTo>
                    <a:pt x="10209" y="1500"/>
                  </a:lnTo>
                  <a:cubicBezTo>
                    <a:pt x="10086" y="1468"/>
                    <a:pt x="9981" y="1444"/>
                    <a:pt x="9946" y="1370"/>
                  </a:cubicBezTo>
                  <a:cubicBezTo>
                    <a:pt x="9928" y="1334"/>
                    <a:pt x="9737" y="1283"/>
                    <a:pt x="9648" y="1283"/>
                  </a:cubicBezTo>
                  <a:cubicBezTo>
                    <a:pt x="9635" y="1283"/>
                    <a:pt x="9625" y="1284"/>
                    <a:pt x="9617" y="1286"/>
                  </a:cubicBezTo>
                  <a:lnTo>
                    <a:pt x="9610" y="1290"/>
                  </a:lnTo>
                  <a:cubicBezTo>
                    <a:pt x="9597" y="1296"/>
                    <a:pt x="9581" y="1299"/>
                    <a:pt x="9561" y="1299"/>
                  </a:cubicBezTo>
                  <a:cubicBezTo>
                    <a:pt x="9507" y="1299"/>
                    <a:pt x="9423" y="1278"/>
                    <a:pt x="9278" y="1237"/>
                  </a:cubicBezTo>
                  <a:lnTo>
                    <a:pt x="9236" y="1223"/>
                  </a:lnTo>
                  <a:cubicBezTo>
                    <a:pt x="9190" y="1209"/>
                    <a:pt x="9148" y="1199"/>
                    <a:pt x="9117" y="1188"/>
                  </a:cubicBezTo>
                  <a:cubicBezTo>
                    <a:pt x="9099" y="1185"/>
                    <a:pt x="9085" y="1181"/>
                    <a:pt x="9075" y="1181"/>
                  </a:cubicBezTo>
                  <a:lnTo>
                    <a:pt x="9068" y="1181"/>
                  </a:lnTo>
                  <a:cubicBezTo>
                    <a:pt x="8976" y="1185"/>
                    <a:pt x="8885" y="1195"/>
                    <a:pt x="8798" y="1216"/>
                  </a:cubicBezTo>
                  <a:cubicBezTo>
                    <a:pt x="8731" y="1227"/>
                    <a:pt x="8668" y="1237"/>
                    <a:pt x="8623" y="1244"/>
                  </a:cubicBezTo>
                  <a:lnTo>
                    <a:pt x="8581" y="1244"/>
                  </a:lnTo>
                  <a:cubicBezTo>
                    <a:pt x="8553" y="1244"/>
                    <a:pt x="8479" y="1293"/>
                    <a:pt x="8423" y="1328"/>
                  </a:cubicBezTo>
                  <a:cubicBezTo>
                    <a:pt x="8350" y="1377"/>
                    <a:pt x="8273" y="1430"/>
                    <a:pt x="8203" y="1440"/>
                  </a:cubicBezTo>
                  <a:cubicBezTo>
                    <a:pt x="8198" y="1441"/>
                    <a:pt x="8193" y="1441"/>
                    <a:pt x="8188" y="1441"/>
                  </a:cubicBezTo>
                  <a:cubicBezTo>
                    <a:pt x="8118" y="1441"/>
                    <a:pt x="8020" y="1399"/>
                    <a:pt x="7916" y="1353"/>
                  </a:cubicBezTo>
                  <a:lnTo>
                    <a:pt x="7870" y="1332"/>
                  </a:lnTo>
                  <a:lnTo>
                    <a:pt x="7853" y="1325"/>
                  </a:lnTo>
                  <a:lnTo>
                    <a:pt x="7842" y="1321"/>
                  </a:lnTo>
                  <a:lnTo>
                    <a:pt x="7821" y="1311"/>
                  </a:lnTo>
                  <a:lnTo>
                    <a:pt x="7818" y="1311"/>
                  </a:lnTo>
                  <a:lnTo>
                    <a:pt x="7800" y="1307"/>
                  </a:lnTo>
                  <a:lnTo>
                    <a:pt x="7793" y="1304"/>
                  </a:lnTo>
                  <a:lnTo>
                    <a:pt x="7783" y="1300"/>
                  </a:lnTo>
                  <a:lnTo>
                    <a:pt x="7772" y="1297"/>
                  </a:lnTo>
                  <a:lnTo>
                    <a:pt x="7765" y="1297"/>
                  </a:lnTo>
                  <a:lnTo>
                    <a:pt x="7755" y="1293"/>
                  </a:lnTo>
                  <a:lnTo>
                    <a:pt x="7741" y="1293"/>
                  </a:lnTo>
                  <a:cubicBezTo>
                    <a:pt x="7729" y="1300"/>
                    <a:pt x="7713" y="1308"/>
                    <a:pt x="7689" y="1308"/>
                  </a:cubicBezTo>
                  <a:cubicBezTo>
                    <a:pt x="7663" y="1308"/>
                    <a:pt x="7628" y="1298"/>
                    <a:pt x="7580" y="1269"/>
                  </a:cubicBezTo>
                  <a:cubicBezTo>
                    <a:pt x="7475" y="1206"/>
                    <a:pt x="7366" y="1073"/>
                    <a:pt x="7317" y="1017"/>
                  </a:cubicBezTo>
                  <a:cubicBezTo>
                    <a:pt x="7258" y="947"/>
                    <a:pt x="7261" y="835"/>
                    <a:pt x="7265" y="723"/>
                  </a:cubicBezTo>
                  <a:cubicBezTo>
                    <a:pt x="7265" y="656"/>
                    <a:pt x="7268" y="572"/>
                    <a:pt x="7251" y="544"/>
                  </a:cubicBezTo>
                  <a:cubicBezTo>
                    <a:pt x="7230" y="513"/>
                    <a:pt x="7076" y="481"/>
                    <a:pt x="6992" y="467"/>
                  </a:cubicBezTo>
                  <a:lnTo>
                    <a:pt x="6953" y="460"/>
                  </a:lnTo>
                  <a:cubicBezTo>
                    <a:pt x="6879" y="453"/>
                    <a:pt x="6806" y="432"/>
                    <a:pt x="6736" y="401"/>
                  </a:cubicBezTo>
                  <a:cubicBezTo>
                    <a:pt x="6673" y="362"/>
                    <a:pt x="6470" y="250"/>
                    <a:pt x="6365" y="250"/>
                  </a:cubicBezTo>
                  <a:cubicBezTo>
                    <a:pt x="6277" y="250"/>
                    <a:pt x="6053" y="222"/>
                    <a:pt x="5980" y="149"/>
                  </a:cubicBezTo>
                  <a:cubicBezTo>
                    <a:pt x="5952" y="121"/>
                    <a:pt x="5770" y="51"/>
                    <a:pt x="5605" y="2"/>
                  </a:cubicBezTo>
                  <a:cubicBezTo>
                    <a:pt x="5601" y="1"/>
                    <a:pt x="5598" y="0"/>
                    <a:pt x="55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1" name="Google Shape;2091;p56"/>
            <p:cNvSpPr/>
            <p:nvPr/>
          </p:nvSpPr>
          <p:spPr>
            <a:xfrm>
              <a:off x="2305162" y="1791540"/>
              <a:ext cx="1914" cy="7047"/>
            </a:xfrm>
            <a:custGeom>
              <a:avLst/>
              <a:gdLst/>
              <a:ahLst/>
              <a:cxnLst/>
              <a:rect l="l" t="t" r="r" b="b"/>
              <a:pathLst>
                <a:path w="141" h="519" extrusionOk="0">
                  <a:moveTo>
                    <a:pt x="77" y="1"/>
                  </a:moveTo>
                  <a:cubicBezTo>
                    <a:pt x="39" y="39"/>
                    <a:pt x="0" y="263"/>
                    <a:pt x="0" y="333"/>
                  </a:cubicBezTo>
                  <a:cubicBezTo>
                    <a:pt x="0" y="337"/>
                    <a:pt x="0" y="340"/>
                    <a:pt x="0" y="340"/>
                  </a:cubicBezTo>
                  <a:lnTo>
                    <a:pt x="0" y="344"/>
                  </a:lnTo>
                  <a:lnTo>
                    <a:pt x="4" y="354"/>
                  </a:lnTo>
                  <a:lnTo>
                    <a:pt x="7" y="372"/>
                  </a:lnTo>
                  <a:lnTo>
                    <a:pt x="7" y="375"/>
                  </a:lnTo>
                  <a:lnTo>
                    <a:pt x="14" y="393"/>
                  </a:lnTo>
                  <a:lnTo>
                    <a:pt x="14" y="396"/>
                  </a:lnTo>
                  <a:cubicBezTo>
                    <a:pt x="18" y="403"/>
                    <a:pt x="21" y="410"/>
                    <a:pt x="25" y="421"/>
                  </a:cubicBezTo>
                  <a:lnTo>
                    <a:pt x="28" y="424"/>
                  </a:lnTo>
                  <a:lnTo>
                    <a:pt x="39" y="445"/>
                  </a:lnTo>
                  <a:lnTo>
                    <a:pt x="42" y="452"/>
                  </a:lnTo>
                  <a:cubicBezTo>
                    <a:pt x="49" y="463"/>
                    <a:pt x="53" y="473"/>
                    <a:pt x="60" y="484"/>
                  </a:cubicBezTo>
                  <a:lnTo>
                    <a:pt x="63" y="487"/>
                  </a:lnTo>
                  <a:lnTo>
                    <a:pt x="81" y="512"/>
                  </a:lnTo>
                  <a:lnTo>
                    <a:pt x="84" y="519"/>
                  </a:lnTo>
                  <a:lnTo>
                    <a:pt x="84" y="515"/>
                  </a:lnTo>
                  <a:cubicBezTo>
                    <a:pt x="88" y="480"/>
                    <a:pt x="88" y="445"/>
                    <a:pt x="91" y="410"/>
                  </a:cubicBezTo>
                  <a:cubicBezTo>
                    <a:pt x="95" y="375"/>
                    <a:pt x="95" y="344"/>
                    <a:pt x="98" y="312"/>
                  </a:cubicBezTo>
                  <a:lnTo>
                    <a:pt x="98" y="309"/>
                  </a:lnTo>
                  <a:cubicBezTo>
                    <a:pt x="102" y="214"/>
                    <a:pt x="112" y="120"/>
                    <a:pt x="126" y="29"/>
                  </a:cubicBezTo>
                  <a:lnTo>
                    <a:pt x="126" y="25"/>
                  </a:lnTo>
                  <a:cubicBezTo>
                    <a:pt x="133" y="22"/>
                    <a:pt x="137" y="11"/>
                    <a:pt x="1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2" name="Google Shape;2092;p56"/>
            <p:cNvSpPr/>
            <p:nvPr/>
          </p:nvSpPr>
          <p:spPr>
            <a:xfrm>
              <a:off x="2298930" y="1785457"/>
              <a:ext cx="8853" cy="26449"/>
            </a:xfrm>
            <a:custGeom>
              <a:avLst/>
              <a:gdLst/>
              <a:ahLst/>
              <a:cxnLst/>
              <a:rect l="l" t="t" r="r" b="b"/>
              <a:pathLst>
                <a:path w="652" h="1948" extrusionOk="0">
                  <a:moveTo>
                    <a:pt x="480" y="1"/>
                  </a:moveTo>
                  <a:cubicBezTo>
                    <a:pt x="456" y="60"/>
                    <a:pt x="435" y="120"/>
                    <a:pt x="424" y="183"/>
                  </a:cubicBezTo>
                  <a:cubicBezTo>
                    <a:pt x="379" y="473"/>
                    <a:pt x="130" y="942"/>
                    <a:pt x="1" y="1152"/>
                  </a:cubicBezTo>
                  <a:lnTo>
                    <a:pt x="326" y="1947"/>
                  </a:lnTo>
                  <a:cubicBezTo>
                    <a:pt x="330" y="1916"/>
                    <a:pt x="337" y="1881"/>
                    <a:pt x="344" y="1846"/>
                  </a:cubicBezTo>
                  <a:lnTo>
                    <a:pt x="340" y="1828"/>
                  </a:lnTo>
                  <a:cubicBezTo>
                    <a:pt x="344" y="1811"/>
                    <a:pt x="347" y="1793"/>
                    <a:pt x="351" y="1779"/>
                  </a:cubicBezTo>
                  <a:lnTo>
                    <a:pt x="351" y="1769"/>
                  </a:lnTo>
                  <a:cubicBezTo>
                    <a:pt x="358" y="1730"/>
                    <a:pt x="365" y="1692"/>
                    <a:pt x="375" y="1657"/>
                  </a:cubicBezTo>
                  <a:lnTo>
                    <a:pt x="379" y="1643"/>
                  </a:lnTo>
                  <a:cubicBezTo>
                    <a:pt x="379" y="1629"/>
                    <a:pt x="382" y="1615"/>
                    <a:pt x="386" y="1604"/>
                  </a:cubicBezTo>
                  <a:lnTo>
                    <a:pt x="389" y="1590"/>
                  </a:lnTo>
                  <a:cubicBezTo>
                    <a:pt x="393" y="1576"/>
                    <a:pt x="396" y="1559"/>
                    <a:pt x="400" y="1544"/>
                  </a:cubicBezTo>
                  <a:lnTo>
                    <a:pt x="403" y="1534"/>
                  </a:lnTo>
                  <a:cubicBezTo>
                    <a:pt x="407" y="1523"/>
                    <a:pt x="410" y="1509"/>
                    <a:pt x="414" y="1499"/>
                  </a:cubicBezTo>
                  <a:lnTo>
                    <a:pt x="417" y="1488"/>
                  </a:lnTo>
                  <a:cubicBezTo>
                    <a:pt x="421" y="1478"/>
                    <a:pt x="424" y="1467"/>
                    <a:pt x="428" y="1457"/>
                  </a:cubicBezTo>
                  <a:lnTo>
                    <a:pt x="428" y="1450"/>
                  </a:lnTo>
                  <a:cubicBezTo>
                    <a:pt x="435" y="1436"/>
                    <a:pt x="438" y="1425"/>
                    <a:pt x="442" y="1415"/>
                  </a:cubicBezTo>
                  <a:lnTo>
                    <a:pt x="445" y="1408"/>
                  </a:lnTo>
                  <a:cubicBezTo>
                    <a:pt x="449" y="1401"/>
                    <a:pt x="452" y="1394"/>
                    <a:pt x="456" y="1387"/>
                  </a:cubicBezTo>
                  <a:lnTo>
                    <a:pt x="459" y="1380"/>
                  </a:lnTo>
                  <a:cubicBezTo>
                    <a:pt x="463" y="1373"/>
                    <a:pt x="466" y="1366"/>
                    <a:pt x="473" y="1359"/>
                  </a:cubicBezTo>
                  <a:cubicBezTo>
                    <a:pt x="473" y="1355"/>
                    <a:pt x="477" y="1352"/>
                    <a:pt x="480" y="1348"/>
                  </a:cubicBezTo>
                  <a:cubicBezTo>
                    <a:pt x="505" y="1285"/>
                    <a:pt x="519" y="1219"/>
                    <a:pt x="526" y="1152"/>
                  </a:cubicBezTo>
                  <a:cubicBezTo>
                    <a:pt x="512" y="1135"/>
                    <a:pt x="494" y="1117"/>
                    <a:pt x="480" y="1100"/>
                  </a:cubicBezTo>
                  <a:lnTo>
                    <a:pt x="477" y="1093"/>
                  </a:lnTo>
                  <a:cubicBezTo>
                    <a:pt x="463" y="1075"/>
                    <a:pt x="452" y="1061"/>
                    <a:pt x="442" y="1044"/>
                  </a:cubicBezTo>
                  <a:lnTo>
                    <a:pt x="435" y="1037"/>
                  </a:lnTo>
                  <a:cubicBezTo>
                    <a:pt x="424" y="1019"/>
                    <a:pt x="414" y="1005"/>
                    <a:pt x="407" y="988"/>
                  </a:cubicBezTo>
                  <a:lnTo>
                    <a:pt x="400" y="981"/>
                  </a:lnTo>
                  <a:cubicBezTo>
                    <a:pt x="393" y="967"/>
                    <a:pt x="382" y="949"/>
                    <a:pt x="375" y="939"/>
                  </a:cubicBezTo>
                  <a:lnTo>
                    <a:pt x="375" y="932"/>
                  </a:lnTo>
                  <a:cubicBezTo>
                    <a:pt x="368" y="918"/>
                    <a:pt x="361" y="904"/>
                    <a:pt x="354" y="886"/>
                  </a:cubicBezTo>
                  <a:lnTo>
                    <a:pt x="354" y="883"/>
                  </a:lnTo>
                  <a:cubicBezTo>
                    <a:pt x="351" y="869"/>
                    <a:pt x="347" y="858"/>
                    <a:pt x="344" y="844"/>
                  </a:cubicBezTo>
                  <a:lnTo>
                    <a:pt x="344" y="841"/>
                  </a:lnTo>
                  <a:cubicBezTo>
                    <a:pt x="340" y="830"/>
                    <a:pt x="337" y="820"/>
                    <a:pt x="333" y="809"/>
                  </a:cubicBezTo>
                  <a:cubicBezTo>
                    <a:pt x="333" y="802"/>
                    <a:pt x="333" y="795"/>
                    <a:pt x="333" y="785"/>
                  </a:cubicBezTo>
                  <a:cubicBezTo>
                    <a:pt x="333" y="781"/>
                    <a:pt x="347" y="386"/>
                    <a:pt x="487" y="330"/>
                  </a:cubicBezTo>
                  <a:lnTo>
                    <a:pt x="529" y="330"/>
                  </a:lnTo>
                  <a:cubicBezTo>
                    <a:pt x="554" y="326"/>
                    <a:pt x="578" y="326"/>
                    <a:pt x="599" y="326"/>
                  </a:cubicBezTo>
                  <a:lnTo>
                    <a:pt x="620" y="326"/>
                  </a:lnTo>
                  <a:cubicBezTo>
                    <a:pt x="624" y="309"/>
                    <a:pt x="627" y="291"/>
                    <a:pt x="627" y="270"/>
                  </a:cubicBezTo>
                  <a:cubicBezTo>
                    <a:pt x="634" y="214"/>
                    <a:pt x="645" y="148"/>
                    <a:pt x="652" y="74"/>
                  </a:cubicBezTo>
                  <a:lnTo>
                    <a:pt x="48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 name="Google Shape;2093;p56"/>
            <p:cNvSpPr/>
            <p:nvPr/>
          </p:nvSpPr>
          <p:spPr>
            <a:xfrm>
              <a:off x="2298889" y="1800908"/>
              <a:ext cx="4426" cy="10848"/>
            </a:xfrm>
            <a:custGeom>
              <a:avLst/>
              <a:gdLst/>
              <a:ahLst/>
              <a:cxnLst/>
              <a:rect l="l" t="t" r="r" b="b"/>
              <a:pathLst>
                <a:path w="326" h="799" extrusionOk="0">
                  <a:moveTo>
                    <a:pt x="0" y="0"/>
                  </a:moveTo>
                  <a:lnTo>
                    <a:pt x="326" y="799"/>
                  </a:lnTo>
                  <a:lnTo>
                    <a:pt x="326" y="799"/>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 name="Google Shape;2094;p56"/>
            <p:cNvSpPr/>
            <p:nvPr/>
          </p:nvSpPr>
          <p:spPr>
            <a:xfrm>
              <a:off x="2303397" y="1796441"/>
              <a:ext cx="163" cy="434"/>
            </a:xfrm>
            <a:custGeom>
              <a:avLst/>
              <a:gdLst/>
              <a:ahLst/>
              <a:cxnLst/>
              <a:rect l="l" t="t" r="r" b="b"/>
              <a:pathLst>
                <a:path w="12" h="32" extrusionOk="0">
                  <a:moveTo>
                    <a:pt x="11" y="32"/>
                  </a:moveTo>
                  <a:cubicBezTo>
                    <a:pt x="8" y="21"/>
                    <a:pt x="4" y="11"/>
                    <a:pt x="1" y="0"/>
                  </a:cubicBezTo>
                  <a:cubicBezTo>
                    <a:pt x="4" y="11"/>
                    <a:pt x="8" y="21"/>
                    <a:pt x="11" y="3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 name="Google Shape;2095;p56"/>
            <p:cNvSpPr/>
            <p:nvPr/>
          </p:nvSpPr>
          <p:spPr>
            <a:xfrm>
              <a:off x="2307063" y="1789734"/>
              <a:ext cx="14" cy="14"/>
            </a:xfrm>
            <a:custGeom>
              <a:avLst/>
              <a:gdLst/>
              <a:ahLst/>
              <a:cxnLst/>
              <a:rect l="l" t="t" r="r" b="b"/>
              <a:pathLst>
                <a:path w="1" h="1" extrusionOk="0">
                  <a:moveTo>
                    <a:pt x="0" y="1"/>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6" name="Google Shape;2096;p56"/>
            <p:cNvSpPr/>
            <p:nvPr/>
          </p:nvSpPr>
          <p:spPr>
            <a:xfrm>
              <a:off x="2305542" y="1789924"/>
              <a:ext cx="54" cy="14"/>
            </a:xfrm>
            <a:custGeom>
              <a:avLst/>
              <a:gdLst/>
              <a:ahLst/>
              <a:cxnLst/>
              <a:rect l="l" t="t" r="r" b="b"/>
              <a:pathLst>
                <a:path w="4" h="1" extrusionOk="0">
                  <a:moveTo>
                    <a:pt x="0" y="1"/>
                  </a:moveTo>
                  <a:lnTo>
                    <a:pt x="0" y="1"/>
                  </a:lnTo>
                  <a:lnTo>
                    <a:pt x="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 name="Google Shape;2097;p56"/>
            <p:cNvSpPr/>
            <p:nvPr/>
          </p:nvSpPr>
          <p:spPr>
            <a:xfrm>
              <a:off x="2305827" y="1789829"/>
              <a:ext cx="54" cy="14"/>
            </a:xfrm>
            <a:custGeom>
              <a:avLst/>
              <a:gdLst/>
              <a:ahLst/>
              <a:cxnLst/>
              <a:rect l="l" t="t" r="r" b="b"/>
              <a:pathLst>
                <a:path w="4" h="1" extrusionOk="0">
                  <a:moveTo>
                    <a:pt x="0" y="1"/>
                  </a:moveTo>
                  <a:lnTo>
                    <a:pt x="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 name="Google Shape;2098;p56"/>
            <p:cNvSpPr/>
            <p:nvPr/>
          </p:nvSpPr>
          <p:spPr>
            <a:xfrm>
              <a:off x="2304021" y="1798193"/>
              <a:ext cx="339" cy="584"/>
            </a:xfrm>
            <a:custGeom>
              <a:avLst/>
              <a:gdLst/>
              <a:ahLst/>
              <a:cxnLst/>
              <a:rect l="l" t="t" r="r" b="b"/>
              <a:pathLst>
                <a:path w="25" h="43" extrusionOk="0">
                  <a:moveTo>
                    <a:pt x="25" y="43"/>
                  </a:moveTo>
                  <a:cubicBezTo>
                    <a:pt x="18" y="29"/>
                    <a:pt x="7" y="11"/>
                    <a:pt x="0" y="1"/>
                  </a:cubicBezTo>
                  <a:cubicBezTo>
                    <a:pt x="7" y="11"/>
                    <a:pt x="18" y="29"/>
                    <a:pt x="25" y="4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9" name="Google Shape;2099;p56"/>
            <p:cNvSpPr/>
            <p:nvPr/>
          </p:nvSpPr>
          <p:spPr>
            <a:xfrm>
              <a:off x="2303546" y="1796916"/>
              <a:ext cx="204" cy="530"/>
            </a:xfrm>
            <a:custGeom>
              <a:avLst/>
              <a:gdLst/>
              <a:ahLst/>
              <a:cxnLst/>
              <a:rect l="l" t="t" r="r" b="b"/>
              <a:pathLst>
                <a:path w="15" h="39" extrusionOk="0">
                  <a:moveTo>
                    <a:pt x="0" y="0"/>
                  </a:moveTo>
                  <a:cubicBezTo>
                    <a:pt x="4" y="14"/>
                    <a:pt x="7" y="25"/>
                    <a:pt x="14" y="39"/>
                  </a:cubicBezTo>
                  <a:cubicBezTo>
                    <a:pt x="11" y="25"/>
                    <a:pt x="4" y="14"/>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0" name="Google Shape;2100;p56"/>
            <p:cNvSpPr/>
            <p:nvPr/>
          </p:nvSpPr>
          <p:spPr>
            <a:xfrm>
              <a:off x="2304877" y="1799618"/>
              <a:ext cx="530" cy="679"/>
            </a:xfrm>
            <a:custGeom>
              <a:avLst/>
              <a:gdLst/>
              <a:ahLst/>
              <a:cxnLst/>
              <a:rect l="l" t="t" r="r" b="b"/>
              <a:pathLst>
                <a:path w="39" h="50" extrusionOk="0">
                  <a:moveTo>
                    <a:pt x="0" y="1"/>
                  </a:moveTo>
                  <a:lnTo>
                    <a:pt x="0" y="1"/>
                  </a:lnTo>
                  <a:cubicBezTo>
                    <a:pt x="11" y="18"/>
                    <a:pt x="25" y="36"/>
                    <a:pt x="39" y="50"/>
                  </a:cubicBezTo>
                  <a:cubicBezTo>
                    <a:pt x="25" y="32"/>
                    <a:pt x="14" y="15"/>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 name="Google Shape;2101;p56"/>
            <p:cNvSpPr/>
            <p:nvPr/>
          </p:nvSpPr>
          <p:spPr>
            <a:xfrm>
              <a:off x="2305447" y="1800379"/>
              <a:ext cx="625" cy="733"/>
            </a:xfrm>
            <a:custGeom>
              <a:avLst/>
              <a:gdLst/>
              <a:ahLst/>
              <a:cxnLst/>
              <a:rect l="l" t="t" r="r" b="b"/>
              <a:pathLst>
                <a:path w="46" h="54" extrusionOk="0">
                  <a:moveTo>
                    <a:pt x="0" y="1"/>
                  </a:moveTo>
                  <a:cubicBezTo>
                    <a:pt x="14" y="18"/>
                    <a:pt x="28" y="39"/>
                    <a:pt x="46" y="53"/>
                  </a:cubicBezTo>
                  <a:cubicBezTo>
                    <a:pt x="28" y="36"/>
                    <a:pt x="14" y="18"/>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 name="Google Shape;2102;p56"/>
            <p:cNvSpPr/>
            <p:nvPr/>
          </p:nvSpPr>
          <p:spPr>
            <a:xfrm>
              <a:off x="2304401" y="1798858"/>
              <a:ext cx="434" cy="679"/>
            </a:xfrm>
            <a:custGeom>
              <a:avLst/>
              <a:gdLst/>
              <a:ahLst/>
              <a:cxnLst/>
              <a:rect l="l" t="t" r="r" b="b"/>
              <a:pathLst>
                <a:path w="32" h="50" extrusionOk="0">
                  <a:moveTo>
                    <a:pt x="32" y="50"/>
                  </a:moveTo>
                  <a:cubicBezTo>
                    <a:pt x="21" y="32"/>
                    <a:pt x="11" y="18"/>
                    <a:pt x="0" y="1"/>
                  </a:cubicBezTo>
                  <a:cubicBezTo>
                    <a:pt x="11" y="18"/>
                    <a:pt x="21" y="32"/>
                    <a:pt x="32" y="5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 name="Google Shape;2103;p56"/>
            <p:cNvSpPr/>
            <p:nvPr/>
          </p:nvSpPr>
          <p:spPr>
            <a:xfrm>
              <a:off x="2305637" y="1789883"/>
              <a:ext cx="109" cy="14"/>
            </a:xfrm>
            <a:custGeom>
              <a:avLst/>
              <a:gdLst/>
              <a:ahLst/>
              <a:cxnLst/>
              <a:rect l="l" t="t" r="r" b="b"/>
              <a:pathLst>
                <a:path w="8" h="1" extrusionOk="0">
                  <a:moveTo>
                    <a:pt x="0" y="0"/>
                  </a:moveTo>
                  <a:lnTo>
                    <a:pt x="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 name="Google Shape;2104;p56"/>
            <p:cNvSpPr/>
            <p:nvPr/>
          </p:nvSpPr>
          <p:spPr>
            <a:xfrm>
              <a:off x="2306017" y="1789788"/>
              <a:ext cx="14" cy="14"/>
            </a:xfrm>
            <a:custGeom>
              <a:avLst/>
              <a:gdLst/>
              <a:ahLst/>
              <a:cxnLst/>
              <a:rect l="l" t="t" r="r" b="b"/>
              <a:pathLst>
                <a:path w="1" h="1" extrusionOk="0">
                  <a:moveTo>
                    <a:pt x="0" y="0"/>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 name="Google Shape;2105;p56"/>
            <p:cNvSpPr/>
            <p:nvPr/>
          </p:nvSpPr>
          <p:spPr>
            <a:xfrm>
              <a:off x="2303397" y="1796102"/>
              <a:ext cx="14" cy="353"/>
            </a:xfrm>
            <a:custGeom>
              <a:avLst/>
              <a:gdLst/>
              <a:ahLst/>
              <a:cxnLst/>
              <a:rect l="l" t="t" r="r" b="b"/>
              <a:pathLst>
                <a:path w="1" h="26" extrusionOk="0">
                  <a:moveTo>
                    <a:pt x="1" y="25"/>
                  </a:moveTo>
                  <a:cubicBezTo>
                    <a:pt x="1" y="18"/>
                    <a:pt x="1" y="8"/>
                    <a:pt x="1" y="1"/>
                  </a:cubicBezTo>
                  <a:cubicBezTo>
                    <a:pt x="1" y="8"/>
                    <a:pt x="1" y="18"/>
                    <a:pt x="1" y="2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 name="Google Shape;2106;p56"/>
            <p:cNvSpPr/>
            <p:nvPr/>
          </p:nvSpPr>
          <p:spPr>
            <a:xfrm>
              <a:off x="2303736" y="1797487"/>
              <a:ext cx="299" cy="584"/>
            </a:xfrm>
            <a:custGeom>
              <a:avLst/>
              <a:gdLst/>
              <a:ahLst/>
              <a:cxnLst/>
              <a:rect l="l" t="t" r="r" b="b"/>
              <a:pathLst>
                <a:path w="22" h="43" extrusionOk="0">
                  <a:moveTo>
                    <a:pt x="21" y="42"/>
                  </a:moveTo>
                  <a:cubicBezTo>
                    <a:pt x="14" y="28"/>
                    <a:pt x="7" y="14"/>
                    <a:pt x="0" y="0"/>
                  </a:cubicBezTo>
                  <a:cubicBezTo>
                    <a:pt x="7" y="14"/>
                    <a:pt x="14" y="28"/>
                    <a:pt x="21" y="4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7" name="Google Shape;2107;p56"/>
            <p:cNvSpPr/>
            <p:nvPr/>
          </p:nvSpPr>
          <p:spPr>
            <a:xfrm>
              <a:off x="2304917" y="1785036"/>
              <a:ext cx="29300" cy="32097"/>
            </a:xfrm>
            <a:custGeom>
              <a:avLst/>
              <a:gdLst/>
              <a:ahLst/>
              <a:cxnLst/>
              <a:rect l="l" t="t" r="r" b="b"/>
              <a:pathLst>
                <a:path w="2158" h="2364" extrusionOk="0">
                  <a:moveTo>
                    <a:pt x="2003" y="0"/>
                  </a:moveTo>
                  <a:cubicBezTo>
                    <a:pt x="1926" y="42"/>
                    <a:pt x="1853" y="77"/>
                    <a:pt x="1783" y="112"/>
                  </a:cubicBezTo>
                  <a:cubicBezTo>
                    <a:pt x="1433" y="287"/>
                    <a:pt x="1387" y="291"/>
                    <a:pt x="1366" y="294"/>
                  </a:cubicBezTo>
                  <a:cubicBezTo>
                    <a:pt x="1289" y="308"/>
                    <a:pt x="1111" y="410"/>
                    <a:pt x="974" y="501"/>
                  </a:cubicBezTo>
                  <a:lnTo>
                    <a:pt x="932" y="525"/>
                  </a:lnTo>
                  <a:lnTo>
                    <a:pt x="876" y="564"/>
                  </a:lnTo>
                  <a:lnTo>
                    <a:pt x="845" y="588"/>
                  </a:lnTo>
                  <a:lnTo>
                    <a:pt x="323" y="315"/>
                  </a:lnTo>
                  <a:lnTo>
                    <a:pt x="319" y="357"/>
                  </a:lnTo>
                  <a:lnTo>
                    <a:pt x="316" y="382"/>
                  </a:lnTo>
                  <a:cubicBezTo>
                    <a:pt x="309" y="417"/>
                    <a:pt x="305" y="445"/>
                    <a:pt x="302" y="469"/>
                  </a:cubicBezTo>
                  <a:lnTo>
                    <a:pt x="298" y="487"/>
                  </a:lnTo>
                  <a:cubicBezTo>
                    <a:pt x="298" y="497"/>
                    <a:pt x="295" y="508"/>
                    <a:pt x="291" y="518"/>
                  </a:cubicBezTo>
                  <a:lnTo>
                    <a:pt x="291" y="522"/>
                  </a:lnTo>
                  <a:lnTo>
                    <a:pt x="288" y="536"/>
                  </a:lnTo>
                  <a:lnTo>
                    <a:pt x="288" y="539"/>
                  </a:lnTo>
                  <a:cubicBezTo>
                    <a:pt x="277" y="627"/>
                    <a:pt x="267" y="714"/>
                    <a:pt x="263" y="798"/>
                  </a:cubicBezTo>
                  <a:lnTo>
                    <a:pt x="263" y="819"/>
                  </a:lnTo>
                  <a:lnTo>
                    <a:pt x="260" y="868"/>
                  </a:lnTo>
                  <a:cubicBezTo>
                    <a:pt x="260" y="882"/>
                    <a:pt x="260" y="896"/>
                    <a:pt x="256" y="910"/>
                  </a:cubicBezTo>
                  <a:lnTo>
                    <a:pt x="256" y="942"/>
                  </a:lnTo>
                  <a:cubicBezTo>
                    <a:pt x="256" y="966"/>
                    <a:pt x="253" y="987"/>
                    <a:pt x="249" y="1012"/>
                  </a:cubicBezTo>
                  <a:cubicBezTo>
                    <a:pt x="249" y="1026"/>
                    <a:pt x="246" y="1040"/>
                    <a:pt x="246" y="1057"/>
                  </a:cubicBezTo>
                  <a:cubicBezTo>
                    <a:pt x="246" y="1071"/>
                    <a:pt x="242" y="1085"/>
                    <a:pt x="242" y="1099"/>
                  </a:cubicBezTo>
                  <a:cubicBezTo>
                    <a:pt x="239" y="1113"/>
                    <a:pt x="239" y="1131"/>
                    <a:pt x="235" y="1145"/>
                  </a:cubicBezTo>
                  <a:lnTo>
                    <a:pt x="232" y="1176"/>
                  </a:lnTo>
                  <a:lnTo>
                    <a:pt x="214" y="1306"/>
                  </a:lnTo>
                  <a:lnTo>
                    <a:pt x="211" y="1302"/>
                  </a:lnTo>
                  <a:lnTo>
                    <a:pt x="211" y="1309"/>
                  </a:lnTo>
                  <a:lnTo>
                    <a:pt x="207" y="1330"/>
                  </a:lnTo>
                  <a:lnTo>
                    <a:pt x="204" y="1348"/>
                  </a:lnTo>
                  <a:cubicBezTo>
                    <a:pt x="204" y="1355"/>
                    <a:pt x="200" y="1362"/>
                    <a:pt x="197" y="1369"/>
                  </a:cubicBezTo>
                  <a:lnTo>
                    <a:pt x="193" y="1376"/>
                  </a:lnTo>
                  <a:cubicBezTo>
                    <a:pt x="193" y="1386"/>
                    <a:pt x="190" y="1393"/>
                    <a:pt x="186" y="1400"/>
                  </a:cubicBezTo>
                  <a:lnTo>
                    <a:pt x="186" y="1404"/>
                  </a:lnTo>
                  <a:cubicBezTo>
                    <a:pt x="183" y="1411"/>
                    <a:pt x="183" y="1418"/>
                    <a:pt x="179" y="1428"/>
                  </a:cubicBezTo>
                  <a:cubicBezTo>
                    <a:pt x="172" y="1442"/>
                    <a:pt x="165" y="1456"/>
                    <a:pt x="155" y="1470"/>
                  </a:cubicBezTo>
                  <a:cubicBezTo>
                    <a:pt x="151" y="1474"/>
                    <a:pt x="151" y="1477"/>
                    <a:pt x="148" y="1481"/>
                  </a:cubicBezTo>
                  <a:cubicBezTo>
                    <a:pt x="148" y="1484"/>
                    <a:pt x="144" y="1491"/>
                    <a:pt x="141" y="1495"/>
                  </a:cubicBezTo>
                  <a:lnTo>
                    <a:pt x="141" y="1502"/>
                  </a:lnTo>
                  <a:lnTo>
                    <a:pt x="134" y="1516"/>
                  </a:lnTo>
                  <a:lnTo>
                    <a:pt x="134" y="1523"/>
                  </a:lnTo>
                  <a:lnTo>
                    <a:pt x="127" y="1544"/>
                  </a:lnTo>
                  <a:lnTo>
                    <a:pt x="127" y="1551"/>
                  </a:lnTo>
                  <a:lnTo>
                    <a:pt x="120" y="1572"/>
                  </a:lnTo>
                  <a:lnTo>
                    <a:pt x="116" y="1582"/>
                  </a:lnTo>
                  <a:lnTo>
                    <a:pt x="109" y="1607"/>
                  </a:lnTo>
                  <a:lnTo>
                    <a:pt x="106" y="1621"/>
                  </a:lnTo>
                  <a:lnTo>
                    <a:pt x="99" y="1646"/>
                  </a:lnTo>
                  <a:lnTo>
                    <a:pt x="95" y="1663"/>
                  </a:lnTo>
                  <a:lnTo>
                    <a:pt x="88" y="1691"/>
                  </a:lnTo>
                  <a:lnTo>
                    <a:pt x="85" y="1709"/>
                  </a:lnTo>
                  <a:lnTo>
                    <a:pt x="78" y="1740"/>
                  </a:lnTo>
                  <a:lnTo>
                    <a:pt x="74" y="1761"/>
                  </a:lnTo>
                  <a:lnTo>
                    <a:pt x="67" y="1793"/>
                  </a:lnTo>
                  <a:lnTo>
                    <a:pt x="64" y="1817"/>
                  </a:lnTo>
                  <a:lnTo>
                    <a:pt x="57" y="1852"/>
                  </a:lnTo>
                  <a:lnTo>
                    <a:pt x="53" y="1877"/>
                  </a:lnTo>
                  <a:lnTo>
                    <a:pt x="46" y="1915"/>
                  </a:lnTo>
                  <a:lnTo>
                    <a:pt x="43" y="1940"/>
                  </a:lnTo>
                  <a:lnTo>
                    <a:pt x="36" y="1982"/>
                  </a:lnTo>
                  <a:lnTo>
                    <a:pt x="29" y="2013"/>
                  </a:lnTo>
                  <a:lnTo>
                    <a:pt x="22" y="2055"/>
                  </a:lnTo>
                  <a:lnTo>
                    <a:pt x="18" y="2087"/>
                  </a:lnTo>
                  <a:lnTo>
                    <a:pt x="11" y="2132"/>
                  </a:lnTo>
                  <a:lnTo>
                    <a:pt x="4" y="2167"/>
                  </a:lnTo>
                  <a:lnTo>
                    <a:pt x="1" y="2188"/>
                  </a:lnTo>
                  <a:lnTo>
                    <a:pt x="50" y="2213"/>
                  </a:lnTo>
                  <a:lnTo>
                    <a:pt x="57" y="2216"/>
                  </a:lnTo>
                  <a:lnTo>
                    <a:pt x="88" y="2234"/>
                  </a:lnTo>
                  <a:lnTo>
                    <a:pt x="120" y="2248"/>
                  </a:lnTo>
                  <a:lnTo>
                    <a:pt x="123" y="2251"/>
                  </a:lnTo>
                  <a:cubicBezTo>
                    <a:pt x="204" y="2293"/>
                    <a:pt x="284" y="2328"/>
                    <a:pt x="368" y="2356"/>
                  </a:cubicBezTo>
                  <a:lnTo>
                    <a:pt x="375" y="2356"/>
                  </a:lnTo>
                  <a:lnTo>
                    <a:pt x="386" y="2360"/>
                  </a:lnTo>
                  <a:lnTo>
                    <a:pt x="393" y="2360"/>
                  </a:lnTo>
                  <a:lnTo>
                    <a:pt x="407" y="2363"/>
                  </a:lnTo>
                  <a:lnTo>
                    <a:pt x="438" y="2363"/>
                  </a:lnTo>
                  <a:cubicBezTo>
                    <a:pt x="515" y="2360"/>
                    <a:pt x="592" y="2332"/>
                    <a:pt x="652" y="2283"/>
                  </a:cubicBezTo>
                  <a:cubicBezTo>
                    <a:pt x="663" y="2276"/>
                    <a:pt x="677" y="2265"/>
                    <a:pt x="687" y="2255"/>
                  </a:cubicBezTo>
                  <a:cubicBezTo>
                    <a:pt x="754" y="2195"/>
                    <a:pt x="785" y="2136"/>
                    <a:pt x="785" y="2104"/>
                  </a:cubicBezTo>
                  <a:cubicBezTo>
                    <a:pt x="785" y="1887"/>
                    <a:pt x="1083" y="1887"/>
                    <a:pt x="1195" y="1887"/>
                  </a:cubicBezTo>
                  <a:cubicBezTo>
                    <a:pt x="1261" y="1887"/>
                    <a:pt x="1293" y="1845"/>
                    <a:pt x="1345" y="1775"/>
                  </a:cubicBezTo>
                  <a:cubicBezTo>
                    <a:pt x="1377" y="1723"/>
                    <a:pt x="1422" y="1677"/>
                    <a:pt x="1475" y="1642"/>
                  </a:cubicBezTo>
                  <a:cubicBezTo>
                    <a:pt x="1450" y="1558"/>
                    <a:pt x="1195" y="1316"/>
                    <a:pt x="1086" y="1281"/>
                  </a:cubicBezTo>
                  <a:cubicBezTo>
                    <a:pt x="1034" y="1264"/>
                    <a:pt x="999" y="1211"/>
                    <a:pt x="1009" y="1155"/>
                  </a:cubicBezTo>
                  <a:cubicBezTo>
                    <a:pt x="1027" y="1026"/>
                    <a:pt x="1279" y="826"/>
                    <a:pt x="1646" y="805"/>
                  </a:cubicBezTo>
                  <a:cubicBezTo>
                    <a:pt x="1870" y="795"/>
                    <a:pt x="1930" y="749"/>
                    <a:pt x="1982" y="707"/>
                  </a:cubicBezTo>
                  <a:lnTo>
                    <a:pt x="2000" y="697"/>
                  </a:lnTo>
                  <a:lnTo>
                    <a:pt x="2007" y="693"/>
                  </a:lnTo>
                  <a:lnTo>
                    <a:pt x="2017" y="683"/>
                  </a:lnTo>
                  <a:lnTo>
                    <a:pt x="2028" y="679"/>
                  </a:lnTo>
                  <a:lnTo>
                    <a:pt x="2038" y="672"/>
                  </a:lnTo>
                  <a:lnTo>
                    <a:pt x="2049" y="665"/>
                  </a:lnTo>
                  <a:lnTo>
                    <a:pt x="2063" y="658"/>
                  </a:lnTo>
                  <a:lnTo>
                    <a:pt x="2070" y="655"/>
                  </a:lnTo>
                  <a:lnTo>
                    <a:pt x="2087" y="648"/>
                  </a:lnTo>
                  <a:lnTo>
                    <a:pt x="2098" y="648"/>
                  </a:lnTo>
                  <a:cubicBezTo>
                    <a:pt x="2105" y="644"/>
                    <a:pt x="2115" y="641"/>
                    <a:pt x="2126" y="641"/>
                  </a:cubicBezTo>
                  <a:lnTo>
                    <a:pt x="2133" y="641"/>
                  </a:lnTo>
                  <a:lnTo>
                    <a:pt x="2157" y="637"/>
                  </a:lnTo>
                  <a:lnTo>
                    <a:pt x="2133" y="620"/>
                  </a:lnTo>
                  <a:lnTo>
                    <a:pt x="2129" y="606"/>
                  </a:lnTo>
                  <a:lnTo>
                    <a:pt x="2119" y="564"/>
                  </a:lnTo>
                  <a:lnTo>
                    <a:pt x="2115" y="536"/>
                  </a:lnTo>
                  <a:lnTo>
                    <a:pt x="2108" y="511"/>
                  </a:lnTo>
                  <a:lnTo>
                    <a:pt x="2098" y="466"/>
                  </a:lnTo>
                  <a:lnTo>
                    <a:pt x="2094" y="448"/>
                  </a:lnTo>
                  <a:lnTo>
                    <a:pt x="2080" y="396"/>
                  </a:lnTo>
                  <a:lnTo>
                    <a:pt x="2080" y="389"/>
                  </a:lnTo>
                  <a:lnTo>
                    <a:pt x="2070" y="340"/>
                  </a:lnTo>
                  <a:lnTo>
                    <a:pt x="2070" y="333"/>
                  </a:lnTo>
                  <a:lnTo>
                    <a:pt x="2056" y="284"/>
                  </a:lnTo>
                  <a:lnTo>
                    <a:pt x="2056" y="277"/>
                  </a:lnTo>
                  <a:lnTo>
                    <a:pt x="2045" y="235"/>
                  </a:lnTo>
                  <a:lnTo>
                    <a:pt x="2045" y="228"/>
                  </a:lnTo>
                  <a:cubicBezTo>
                    <a:pt x="2042" y="214"/>
                    <a:pt x="2038" y="200"/>
                    <a:pt x="2035" y="189"/>
                  </a:cubicBezTo>
                  <a:cubicBezTo>
                    <a:pt x="2031" y="175"/>
                    <a:pt x="2028" y="165"/>
                    <a:pt x="2024" y="154"/>
                  </a:cubicBezTo>
                  <a:lnTo>
                    <a:pt x="2024" y="144"/>
                  </a:lnTo>
                  <a:cubicBezTo>
                    <a:pt x="2021" y="133"/>
                    <a:pt x="2017" y="123"/>
                    <a:pt x="2017" y="109"/>
                  </a:cubicBezTo>
                  <a:lnTo>
                    <a:pt x="2017" y="105"/>
                  </a:lnTo>
                  <a:cubicBezTo>
                    <a:pt x="2014" y="91"/>
                    <a:pt x="2010" y="77"/>
                    <a:pt x="2010" y="60"/>
                  </a:cubicBezTo>
                  <a:lnTo>
                    <a:pt x="2010" y="49"/>
                  </a:lnTo>
                  <a:cubicBezTo>
                    <a:pt x="2007" y="39"/>
                    <a:pt x="2003" y="21"/>
                    <a:pt x="2003" y="7"/>
                  </a:cubicBezTo>
                  <a:lnTo>
                    <a:pt x="200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8" name="Google Shape;2108;p56"/>
            <p:cNvSpPr/>
            <p:nvPr/>
          </p:nvSpPr>
          <p:spPr>
            <a:xfrm>
              <a:off x="2328977" y="1785036"/>
              <a:ext cx="3001" cy="1534"/>
            </a:xfrm>
            <a:custGeom>
              <a:avLst/>
              <a:gdLst/>
              <a:ahLst/>
              <a:cxnLst/>
              <a:rect l="l" t="t" r="r" b="b"/>
              <a:pathLst>
                <a:path w="221" h="113" extrusionOk="0">
                  <a:moveTo>
                    <a:pt x="221" y="0"/>
                  </a:moveTo>
                  <a:cubicBezTo>
                    <a:pt x="211" y="5"/>
                    <a:pt x="202" y="11"/>
                    <a:pt x="192" y="16"/>
                  </a:cubicBezTo>
                  <a:lnTo>
                    <a:pt x="192" y="16"/>
                  </a:lnTo>
                  <a:cubicBezTo>
                    <a:pt x="202" y="10"/>
                    <a:pt x="211" y="5"/>
                    <a:pt x="221" y="0"/>
                  </a:cubicBezTo>
                  <a:close/>
                  <a:moveTo>
                    <a:pt x="192" y="16"/>
                  </a:moveTo>
                  <a:lnTo>
                    <a:pt x="192" y="16"/>
                  </a:lnTo>
                  <a:cubicBezTo>
                    <a:pt x="126" y="51"/>
                    <a:pt x="62" y="81"/>
                    <a:pt x="0" y="112"/>
                  </a:cubicBezTo>
                  <a:cubicBezTo>
                    <a:pt x="59" y="84"/>
                    <a:pt x="121" y="54"/>
                    <a:pt x="192" y="1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 name="Google Shape;2109;p56"/>
            <p:cNvSpPr/>
            <p:nvPr/>
          </p:nvSpPr>
          <p:spPr>
            <a:xfrm>
              <a:off x="2317422" y="1791784"/>
              <a:ext cx="584" cy="394"/>
            </a:xfrm>
            <a:custGeom>
              <a:avLst/>
              <a:gdLst/>
              <a:ahLst/>
              <a:cxnLst/>
              <a:rect l="l" t="t" r="r" b="b"/>
              <a:pathLst>
                <a:path w="43" h="29" extrusionOk="0">
                  <a:moveTo>
                    <a:pt x="1" y="28"/>
                  </a:moveTo>
                  <a:lnTo>
                    <a:pt x="4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 name="Google Shape;2110;p56"/>
            <p:cNvSpPr/>
            <p:nvPr/>
          </p:nvSpPr>
          <p:spPr>
            <a:xfrm>
              <a:off x="2308773" y="1792069"/>
              <a:ext cx="14" cy="54"/>
            </a:xfrm>
            <a:custGeom>
              <a:avLst/>
              <a:gdLst/>
              <a:ahLst/>
              <a:cxnLst/>
              <a:rect l="l" t="t" r="r" b="b"/>
              <a:pathLst>
                <a:path w="1" h="4" extrusionOk="0">
                  <a:moveTo>
                    <a:pt x="0" y="0"/>
                  </a:moveTo>
                  <a:lnTo>
                    <a:pt x="0" y="4"/>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 name="Google Shape;2111;p56"/>
            <p:cNvSpPr/>
            <p:nvPr/>
          </p:nvSpPr>
          <p:spPr>
            <a:xfrm>
              <a:off x="2308013" y="1799293"/>
              <a:ext cx="54" cy="625"/>
            </a:xfrm>
            <a:custGeom>
              <a:avLst/>
              <a:gdLst/>
              <a:ahLst/>
              <a:cxnLst/>
              <a:rect l="l" t="t" r="r" b="b"/>
              <a:pathLst>
                <a:path w="4" h="46" extrusionOk="0">
                  <a:moveTo>
                    <a:pt x="4" y="0"/>
                  </a:moveTo>
                  <a:cubicBezTo>
                    <a:pt x="4" y="18"/>
                    <a:pt x="4" y="32"/>
                    <a:pt x="0" y="46"/>
                  </a:cubicBezTo>
                  <a:cubicBezTo>
                    <a:pt x="4" y="32"/>
                    <a:pt x="4" y="18"/>
                    <a:pt x="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 name="Google Shape;2112;p56"/>
            <p:cNvSpPr/>
            <p:nvPr/>
          </p:nvSpPr>
          <p:spPr>
            <a:xfrm>
              <a:off x="2309058" y="1789829"/>
              <a:ext cx="54" cy="394"/>
            </a:xfrm>
            <a:custGeom>
              <a:avLst/>
              <a:gdLst/>
              <a:ahLst/>
              <a:cxnLst/>
              <a:rect l="l" t="t" r="r" b="b"/>
              <a:pathLst>
                <a:path w="4" h="29" extrusionOk="0">
                  <a:moveTo>
                    <a:pt x="4" y="1"/>
                  </a:moveTo>
                  <a:lnTo>
                    <a:pt x="4" y="1"/>
                  </a:lnTo>
                  <a:lnTo>
                    <a:pt x="0" y="29"/>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 name="Google Shape;2113;p56"/>
            <p:cNvSpPr/>
            <p:nvPr/>
          </p:nvSpPr>
          <p:spPr>
            <a:xfrm>
              <a:off x="2308339" y="1792300"/>
              <a:ext cx="353" cy="3815"/>
            </a:xfrm>
            <a:custGeom>
              <a:avLst/>
              <a:gdLst/>
              <a:ahLst/>
              <a:cxnLst/>
              <a:rect l="l" t="t" r="r" b="b"/>
              <a:pathLst>
                <a:path w="26" h="281" extrusionOk="0">
                  <a:moveTo>
                    <a:pt x="1" y="263"/>
                  </a:moveTo>
                  <a:lnTo>
                    <a:pt x="1" y="281"/>
                  </a:lnTo>
                  <a:lnTo>
                    <a:pt x="1" y="263"/>
                  </a:lnTo>
                  <a:cubicBezTo>
                    <a:pt x="4" y="176"/>
                    <a:pt x="15" y="88"/>
                    <a:pt x="25" y="4"/>
                  </a:cubicBezTo>
                  <a:lnTo>
                    <a:pt x="25" y="1"/>
                  </a:lnTo>
                  <a:lnTo>
                    <a:pt x="25" y="4"/>
                  </a:lnTo>
                  <a:cubicBezTo>
                    <a:pt x="15" y="88"/>
                    <a:pt x="4" y="176"/>
                    <a:pt x="1" y="26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 name="Google Shape;2114;p56"/>
            <p:cNvSpPr/>
            <p:nvPr/>
          </p:nvSpPr>
          <p:spPr>
            <a:xfrm>
              <a:off x="2307633" y="1800949"/>
              <a:ext cx="299" cy="1819"/>
            </a:xfrm>
            <a:custGeom>
              <a:avLst/>
              <a:gdLst/>
              <a:ahLst/>
              <a:cxnLst/>
              <a:rect l="l" t="t" r="r" b="b"/>
              <a:pathLst>
                <a:path w="22" h="134" extrusionOk="0">
                  <a:moveTo>
                    <a:pt x="21" y="1"/>
                  </a:moveTo>
                  <a:lnTo>
                    <a:pt x="19" y="20"/>
                  </a:lnTo>
                  <a:lnTo>
                    <a:pt x="19" y="20"/>
                  </a:lnTo>
                  <a:cubicBezTo>
                    <a:pt x="21" y="13"/>
                    <a:pt x="21" y="7"/>
                    <a:pt x="21" y="1"/>
                  </a:cubicBezTo>
                  <a:close/>
                  <a:moveTo>
                    <a:pt x="19" y="20"/>
                  </a:moveTo>
                  <a:lnTo>
                    <a:pt x="19" y="20"/>
                  </a:lnTo>
                  <a:cubicBezTo>
                    <a:pt x="19" y="20"/>
                    <a:pt x="18" y="21"/>
                    <a:pt x="18" y="22"/>
                  </a:cubicBezTo>
                  <a:cubicBezTo>
                    <a:pt x="14" y="29"/>
                    <a:pt x="14" y="39"/>
                    <a:pt x="14" y="50"/>
                  </a:cubicBezTo>
                  <a:lnTo>
                    <a:pt x="11" y="67"/>
                  </a:lnTo>
                  <a:cubicBezTo>
                    <a:pt x="11" y="78"/>
                    <a:pt x="7" y="88"/>
                    <a:pt x="4" y="99"/>
                  </a:cubicBezTo>
                  <a:lnTo>
                    <a:pt x="0" y="116"/>
                  </a:lnTo>
                  <a:lnTo>
                    <a:pt x="0" y="130"/>
                  </a:lnTo>
                  <a:lnTo>
                    <a:pt x="4" y="134"/>
                  </a:lnTo>
                  <a:lnTo>
                    <a:pt x="19" y="2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 name="Google Shape;2115;p56"/>
            <p:cNvSpPr/>
            <p:nvPr/>
          </p:nvSpPr>
          <p:spPr>
            <a:xfrm>
              <a:off x="2308244" y="1796767"/>
              <a:ext cx="68" cy="638"/>
            </a:xfrm>
            <a:custGeom>
              <a:avLst/>
              <a:gdLst/>
              <a:ahLst/>
              <a:cxnLst/>
              <a:rect l="l" t="t" r="r" b="b"/>
              <a:pathLst>
                <a:path w="5" h="47" extrusionOk="0">
                  <a:moveTo>
                    <a:pt x="4" y="1"/>
                  </a:moveTo>
                  <a:lnTo>
                    <a:pt x="3" y="20"/>
                  </a:lnTo>
                  <a:lnTo>
                    <a:pt x="3" y="20"/>
                  </a:lnTo>
                  <a:cubicBezTo>
                    <a:pt x="4" y="13"/>
                    <a:pt x="4" y="7"/>
                    <a:pt x="4" y="1"/>
                  </a:cubicBezTo>
                  <a:close/>
                  <a:moveTo>
                    <a:pt x="3" y="20"/>
                  </a:moveTo>
                  <a:cubicBezTo>
                    <a:pt x="2" y="28"/>
                    <a:pt x="1" y="37"/>
                    <a:pt x="1" y="46"/>
                  </a:cubicBezTo>
                  <a:lnTo>
                    <a:pt x="3" y="2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 name="Google Shape;2116;p56"/>
            <p:cNvSpPr/>
            <p:nvPr/>
          </p:nvSpPr>
          <p:spPr>
            <a:xfrm>
              <a:off x="2308108" y="1797772"/>
              <a:ext cx="109" cy="1005"/>
            </a:xfrm>
            <a:custGeom>
              <a:avLst/>
              <a:gdLst/>
              <a:ahLst/>
              <a:cxnLst/>
              <a:rect l="l" t="t" r="r" b="b"/>
              <a:pathLst>
                <a:path w="8" h="74" extrusionOk="0">
                  <a:moveTo>
                    <a:pt x="7" y="0"/>
                  </a:moveTo>
                  <a:cubicBezTo>
                    <a:pt x="7" y="25"/>
                    <a:pt x="4" y="49"/>
                    <a:pt x="0" y="74"/>
                  </a:cubicBezTo>
                  <a:cubicBezTo>
                    <a:pt x="4" y="49"/>
                    <a:pt x="7" y="25"/>
                    <a:pt x="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 name="Google Shape;2117;p56"/>
            <p:cNvSpPr/>
            <p:nvPr/>
          </p:nvSpPr>
          <p:spPr>
            <a:xfrm>
              <a:off x="2306397" y="1805701"/>
              <a:ext cx="54" cy="258"/>
            </a:xfrm>
            <a:custGeom>
              <a:avLst/>
              <a:gdLst/>
              <a:ahLst/>
              <a:cxnLst/>
              <a:rect l="l" t="t" r="r" b="b"/>
              <a:pathLst>
                <a:path w="4" h="19" extrusionOk="0">
                  <a:moveTo>
                    <a:pt x="0" y="18"/>
                  </a:moveTo>
                  <a:lnTo>
                    <a:pt x="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 name="Google Shape;2118;p56"/>
            <p:cNvSpPr/>
            <p:nvPr/>
          </p:nvSpPr>
          <p:spPr>
            <a:xfrm>
              <a:off x="2307918" y="1800528"/>
              <a:ext cx="54" cy="434"/>
            </a:xfrm>
            <a:custGeom>
              <a:avLst/>
              <a:gdLst/>
              <a:ahLst/>
              <a:cxnLst/>
              <a:rect l="l" t="t" r="r" b="b"/>
              <a:pathLst>
                <a:path w="4" h="32" extrusionOk="0">
                  <a:moveTo>
                    <a:pt x="4" y="0"/>
                  </a:moveTo>
                  <a:lnTo>
                    <a:pt x="0" y="18"/>
                  </a:lnTo>
                  <a:lnTo>
                    <a:pt x="0" y="32"/>
                  </a:lnTo>
                  <a:lnTo>
                    <a:pt x="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 name="Google Shape;2119;p56"/>
            <p:cNvSpPr/>
            <p:nvPr/>
          </p:nvSpPr>
          <p:spPr>
            <a:xfrm>
              <a:off x="2307388" y="1803284"/>
              <a:ext cx="109" cy="299"/>
            </a:xfrm>
            <a:custGeom>
              <a:avLst/>
              <a:gdLst/>
              <a:ahLst/>
              <a:cxnLst/>
              <a:rect l="l" t="t" r="r" b="b"/>
              <a:pathLst>
                <a:path w="8" h="22" extrusionOk="0">
                  <a:moveTo>
                    <a:pt x="8" y="0"/>
                  </a:moveTo>
                  <a:lnTo>
                    <a:pt x="8" y="0"/>
                  </a:lnTo>
                  <a:cubicBezTo>
                    <a:pt x="4" y="7"/>
                    <a:pt x="1" y="14"/>
                    <a:pt x="1" y="21"/>
                  </a:cubicBezTo>
                  <a:cubicBezTo>
                    <a:pt x="4" y="14"/>
                    <a:pt x="4" y="7"/>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 name="Google Shape;2120;p56"/>
            <p:cNvSpPr/>
            <p:nvPr/>
          </p:nvSpPr>
          <p:spPr>
            <a:xfrm>
              <a:off x="2306587" y="1805131"/>
              <a:ext cx="109" cy="204"/>
            </a:xfrm>
            <a:custGeom>
              <a:avLst/>
              <a:gdLst/>
              <a:ahLst/>
              <a:cxnLst/>
              <a:rect l="l" t="t" r="r" b="b"/>
              <a:pathLst>
                <a:path w="8" h="15" extrusionOk="0">
                  <a:moveTo>
                    <a:pt x="0" y="15"/>
                  </a:moveTo>
                  <a:cubicBezTo>
                    <a:pt x="4" y="8"/>
                    <a:pt x="7" y="4"/>
                    <a:pt x="7" y="1"/>
                  </a:cubicBezTo>
                  <a:cubicBezTo>
                    <a:pt x="7" y="4"/>
                    <a:pt x="4" y="8"/>
                    <a:pt x="0" y="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 name="Google Shape;2121;p56"/>
            <p:cNvSpPr/>
            <p:nvPr/>
          </p:nvSpPr>
          <p:spPr>
            <a:xfrm>
              <a:off x="2308868" y="1791404"/>
              <a:ext cx="14" cy="244"/>
            </a:xfrm>
            <a:custGeom>
              <a:avLst/>
              <a:gdLst/>
              <a:ahLst/>
              <a:cxnLst/>
              <a:rect l="l" t="t" r="r" b="b"/>
              <a:pathLst>
                <a:path w="1" h="18" extrusionOk="0">
                  <a:moveTo>
                    <a:pt x="0" y="18"/>
                  </a:move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 name="Google Shape;2122;p56"/>
            <p:cNvSpPr/>
            <p:nvPr/>
          </p:nvSpPr>
          <p:spPr>
            <a:xfrm>
              <a:off x="2307538" y="1802809"/>
              <a:ext cx="54" cy="299"/>
            </a:xfrm>
            <a:custGeom>
              <a:avLst/>
              <a:gdLst/>
              <a:ahLst/>
              <a:cxnLst/>
              <a:rect l="l" t="t" r="r" b="b"/>
              <a:pathLst>
                <a:path w="4" h="22" extrusionOk="0">
                  <a:moveTo>
                    <a:pt x="0" y="21"/>
                  </a:moveTo>
                  <a:lnTo>
                    <a:pt x="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 name="Google Shape;2123;p56"/>
            <p:cNvSpPr/>
            <p:nvPr/>
          </p:nvSpPr>
          <p:spPr>
            <a:xfrm>
              <a:off x="2307253" y="1803705"/>
              <a:ext cx="109" cy="353"/>
            </a:xfrm>
            <a:custGeom>
              <a:avLst/>
              <a:gdLst/>
              <a:ahLst/>
              <a:cxnLst/>
              <a:rect l="l" t="t" r="r" b="b"/>
              <a:pathLst>
                <a:path w="8" h="26" extrusionOk="0">
                  <a:moveTo>
                    <a:pt x="7" y="1"/>
                  </a:moveTo>
                  <a:cubicBezTo>
                    <a:pt x="4" y="8"/>
                    <a:pt x="4" y="15"/>
                    <a:pt x="0" y="25"/>
                  </a:cubicBezTo>
                  <a:cubicBezTo>
                    <a:pt x="4" y="18"/>
                    <a:pt x="7" y="8"/>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 name="Google Shape;2124;p56"/>
            <p:cNvSpPr/>
            <p:nvPr/>
          </p:nvSpPr>
          <p:spPr>
            <a:xfrm>
              <a:off x="2307103" y="1804045"/>
              <a:ext cx="163" cy="339"/>
            </a:xfrm>
            <a:custGeom>
              <a:avLst/>
              <a:gdLst/>
              <a:ahLst/>
              <a:cxnLst/>
              <a:rect l="l" t="t" r="r" b="b"/>
              <a:pathLst>
                <a:path w="12" h="25" extrusionOk="0">
                  <a:moveTo>
                    <a:pt x="1" y="25"/>
                  </a:moveTo>
                  <a:cubicBezTo>
                    <a:pt x="4" y="18"/>
                    <a:pt x="8" y="11"/>
                    <a:pt x="11" y="0"/>
                  </a:cubicBezTo>
                  <a:cubicBezTo>
                    <a:pt x="8" y="11"/>
                    <a:pt x="4" y="18"/>
                    <a:pt x="1" y="2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 name="Google Shape;2125;p56"/>
            <p:cNvSpPr/>
            <p:nvPr/>
          </p:nvSpPr>
          <p:spPr>
            <a:xfrm>
              <a:off x="2306248" y="1806041"/>
              <a:ext cx="109" cy="299"/>
            </a:xfrm>
            <a:custGeom>
              <a:avLst/>
              <a:gdLst/>
              <a:ahLst/>
              <a:cxnLst/>
              <a:rect l="l" t="t" r="r" b="b"/>
              <a:pathLst>
                <a:path w="8" h="22" extrusionOk="0">
                  <a:moveTo>
                    <a:pt x="1" y="21"/>
                  </a:moveTo>
                  <a:lnTo>
                    <a:pt x="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 name="Google Shape;2126;p56"/>
            <p:cNvSpPr/>
            <p:nvPr/>
          </p:nvSpPr>
          <p:spPr>
            <a:xfrm>
              <a:off x="2306492" y="1805375"/>
              <a:ext cx="109" cy="244"/>
            </a:xfrm>
            <a:custGeom>
              <a:avLst/>
              <a:gdLst/>
              <a:ahLst/>
              <a:cxnLst/>
              <a:rect l="l" t="t" r="r" b="b"/>
              <a:pathLst>
                <a:path w="8" h="18" extrusionOk="0">
                  <a:moveTo>
                    <a:pt x="0" y="18"/>
                  </a:moveTo>
                  <a:lnTo>
                    <a:pt x="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 name="Google Shape;2127;p56"/>
            <p:cNvSpPr/>
            <p:nvPr/>
          </p:nvSpPr>
          <p:spPr>
            <a:xfrm>
              <a:off x="2305393" y="1809652"/>
              <a:ext cx="109" cy="489"/>
            </a:xfrm>
            <a:custGeom>
              <a:avLst/>
              <a:gdLst/>
              <a:ahLst/>
              <a:cxnLst/>
              <a:rect l="l" t="t" r="r" b="b"/>
              <a:pathLst>
                <a:path w="8" h="36" extrusionOk="0">
                  <a:moveTo>
                    <a:pt x="1" y="36"/>
                  </a:moveTo>
                  <a:lnTo>
                    <a:pt x="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 name="Google Shape;2128;p56"/>
            <p:cNvSpPr/>
            <p:nvPr/>
          </p:nvSpPr>
          <p:spPr>
            <a:xfrm>
              <a:off x="2304687" y="1814404"/>
              <a:ext cx="14" cy="299"/>
            </a:xfrm>
            <a:custGeom>
              <a:avLst/>
              <a:gdLst/>
              <a:ahLst/>
              <a:cxnLst/>
              <a:rect l="l" t="t" r="r" b="b"/>
              <a:pathLst>
                <a:path w="1" h="22" extrusionOk="0">
                  <a:moveTo>
                    <a:pt x="0" y="22"/>
                  </a:moveTo>
                  <a:lnTo>
                    <a:pt x="0" y="22"/>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 name="Google Shape;2129;p56"/>
            <p:cNvSpPr/>
            <p:nvPr/>
          </p:nvSpPr>
          <p:spPr>
            <a:xfrm>
              <a:off x="2304917" y="1812313"/>
              <a:ext cx="109" cy="584"/>
            </a:xfrm>
            <a:custGeom>
              <a:avLst/>
              <a:gdLst/>
              <a:ahLst/>
              <a:cxnLst/>
              <a:rect l="l" t="t" r="r" b="b"/>
              <a:pathLst>
                <a:path w="8" h="43" extrusionOk="0">
                  <a:moveTo>
                    <a:pt x="1" y="43"/>
                  </a:moveTo>
                  <a:lnTo>
                    <a:pt x="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 name="Google Shape;2130;p56"/>
            <p:cNvSpPr/>
            <p:nvPr/>
          </p:nvSpPr>
          <p:spPr>
            <a:xfrm>
              <a:off x="2305868" y="1807561"/>
              <a:ext cx="109" cy="394"/>
            </a:xfrm>
            <a:custGeom>
              <a:avLst/>
              <a:gdLst/>
              <a:ahLst/>
              <a:cxnLst/>
              <a:rect l="l" t="t" r="r" b="b"/>
              <a:pathLst>
                <a:path w="8" h="29" extrusionOk="0">
                  <a:moveTo>
                    <a:pt x="1" y="29"/>
                  </a:moveTo>
                  <a:lnTo>
                    <a:pt x="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 name="Google Shape;2131;p56"/>
            <p:cNvSpPr/>
            <p:nvPr/>
          </p:nvSpPr>
          <p:spPr>
            <a:xfrm>
              <a:off x="2305732" y="1808186"/>
              <a:ext cx="109" cy="434"/>
            </a:xfrm>
            <a:custGeom>
              <a:avLst/>
              <a:gdLst/>
              <a:ahLst/>
              <a:cxnLst/>
              <a:rect l="l" t="t" r="r" b="b"/>
              <a:pathLst>
                <a:path w="8" h="32" extrusionOk="0">
                  <a:moveTo>
                    <a:pt x="0" y="32"/>
                  </a:moveTo>
                  <a:lnTo>
                    <a:pt x="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 name="Google Shape;2132;p56"/>
            <p:cNvSpPr/>
            <p:nvPr/>
          </p:nvSpPr>
          <p:spPr>
            <a:xfrm>
              <a:off x="2305107" y="1811363"/>
              <a:ext cx="109" cy="584"/>
            </a:xfrm>
            <a:custGeom>
              <a:avLst/>
              <a:gdLst/>
              <a:ahLst/>
              <a:cxnLst/>
              <a:rect l="l" t="t" r="r" b="b"/>
              <a:pathLst>
                <a:path w="8" h="43" extrusionOk="0">
                  <a:moveTo>
                    <a:pt x="1" y="43"/>
                  </a:moveTo>
                  <a:lnTo>
                    <a:pt x="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 name="Google Shape;2133;p56"/>
            <p:cNvSpPr/>
            <p:nvPr/>
          </p:nvSpPr>
          <p:spPr>
            <a:xfrm>
              <a:off x="2304782" y="1813359"/>
              <a:ext cx="109" cy="638"/>
            </a:xfrm>
            <a:custGeom>
              <a:avLst/>
              <a:gdLst/>
              <a:ahLst/>
              <a:cxnLst/>
              <a:rect l="l" t="t" r="r" b="b"/>
              <a:pathLst>
                <a:path w="8" h="47" extrusionOk="0">
                  <a:moveTo>
                    <a:pt x="0" y="46"/>
                  </a:moveTo>
                  <a:lnTo>
                    <a:pt x="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 name="Google Shape;2134;p56"/>
            <p:cNvSpPr/>
            <p:nvPr/>
          </p:nvSpPr>
          <p:spPr>
            <a:xfrm>
              <a:off x="2305257" y="1810467"/>
              <a:ext cx="109" cy="530"/>
            </a:xfrm>
            <a:custGeom>
              <a:avLst/>
              <a:gdLst/>
              <a:ahLst/>
              <a:cxnLst/>
              <a:rect l="l" t="t" r="r" b="b"/>
              <a:pathLst>
                <a:path w="8" h="39" extrusionOk="0">
                  <a:moveTo>
                    <a:pt x="0" y="39"/>
                  </a:moveTo>
                  <a:lnTo>
                    <a:pt x="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 name="Google Shape;2135;p56"/>
            <p:cNvSpPr/>
            <p:nvPr/>
          </p:nvSpPr>
          <p:spPr>
            <a:xfrm>
              <a:off x="2305542" y="1808892"/>
              <a:ext cx="109" cy="489"/>
            </a:xfrm>
            <a:custGeom>
              <a:avLst/>
              <a:gdLst/>
              <a:ahLst/>
              <a:cxnLst/>
              <a:rect l="l" t="t" r="r" b="b"/>
              <a:pathLst>
                <a:path w="8" h="36" extrusionOk="0">
                  <a:moveTo>
                    <a:pt x="0" y="36"/>
                  </a:moveTo>
                  <a:lnTo>
                    <a:pt x="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 name="Google Shape;2136;p56"/>
            <p:cNvSpPr/>
            <p:nvPr/>
          </p:nvSpPr>
          <p:spPr>
            <a:xfrm>
              <a:off x="2306112" y="1806516"/>
              <a:ext cx="109" cy="339"/>
            </a:xfrm>
            <a:custGeom>
              <a:avLst/>
              <a:gdLst/>
              <a:ahLst/>
              <a:cxnLst/>
              <a:rect l="l" t="t" r="r" b="b"/>
              <a:pathLst>
                <a:path w="8" h="25" extrusionOk="0">
                  <a:moveTo>
                    <a:pt x="0" y="25"/>
                  </a:moveTo>
                  <a:lnTo>
                    <a:pt x="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 name="Google Shape;2137;p56"/>
            <p:cNvSpPr/>
            <p:nvPr/>
          </p:nvSpPr>
          <p:spPr>
            <a:xfrm>
              <a:off x="2306017" y="1806991"/>
              <a:ext cx="54" cy="394"/>
            </a:xfrm>
            <a:custGeom>
              <a:avLst/>
              <a:gdLst/>
              <a:ahLst/>
              <a:cxnLst/>
              <a:rect l="l" t="t" r="r" b="b"/>
              <a:pathLst>
                <a:path w="4" h="29" extrusionOk="0">
                  <a:moveTo>
                    <a:pt x="0" y="29"/>
                  </a:moveTo>
                  <a:lnTo>
                    <a:pt x="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 name="Google Shape;2138;p56"/>
            <p:cNvSpPr/>
            <p:nvPr/>
          </p:nvSpPr>
          <p:spPr>
            <a:xfrm>
              <a:off x="2306682" y="1804370"/>
              <a:ext cx="434" cy="774"/>
            </a:xfrm>
            <a:custGeom>
              <a:avLst/>
              <a:gdLst/>
              <a:ahLst/>
              <a:cxnLst/>
              <a:rect l="l" t="t" r="r" b="b"/>
              <a:pathLst>
                <a:path w="32" h="57" extrusionOk="0">
                  <a:moveTo>
                    <a:pt x="32" y="1"/>
                  </a:moveTo>
                  <a:cubicBezTo>
                    <a:pt x="25" y="18"/>
                    <a:pt x="18" y="32"/>
                    <a:pt x="7" y="46"/>
                  </a:cubicBezTo>
                  <a:cubicBezTo>
                    <a:pt x="7" y="50"/>
                    <a:pt x="4" y="53"/>
                    <a:pt x="0" y="57"/>
                  </a:cubicBezTo>
                  <a:cubicBezTo>
                    <a:pt x="4" y="53"/>
                    <a:pt x="7" y="50"/>
                    <a:pt x="7" y="46"/>
                  </a:cubicBezTo>
                  <a:cubicBezTo>
                    <a:pt x="18" y="32"/>
                    <a:pt x="25" y="18"/>
                    <a:pt x="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 name="Google Shape;2139;p56"/>
            <p:cNvSpPr/>
            <p:nvPr/>
          </p:nvSpPr>
          <p:spPr>
            <a:xfrm>
              <a:off x="2307633" y="1802280"/>
              <a:ext cx="54" cy="258"/>
            </a:xfrm>
            <a:custGeom>
              <a:avLst/>
              <a:gdLst/>
              <a:ahLst/>
              <a:cxnLst/>
              <a:rect l="l" t="t" r="r" b="b"/>
              <a:pathLst>
                <a:path w="4" h="19" extrusionOk="0">
                  <a:moveTo>
                    <a:pt x="0" y="18"/>
                  </a:moveTo>
                  <a:lnTo>
                    <a:pt x="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 name="Google Shape;2140;p56"/>
            <p:cNvSpPr/>
            <p:nvPr/>
          </p:nvSpPr>
          <p:spPr>
            <a:xfrm>
              <a:off x="2307769" y="1801614"/>
              <a:ext cx="68" cy="258"/>
            </a:xfrm>
            <a:custGeom>
              <a:avLst/>
              <a:gdLst/>
              <a:ahLst/>
              <a:cxnLst/>
              <a:rect l="l" t="t" r="r" b="b"/>
              <a:pathLst>
                <a:path w="5" h="19" extrusionOk="0">
                  <a:moveTo>
                    <a:pt x="1" y="18"/>
                  </a:moveTo>
                  <a:lnTo>
                    <a:pt x="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 name="Google Shape;2141;p56"/>
            <p:cNvSpPr/>
            <p:nvPr/>
          </p:nvSpPr>
          <p:spPr>
            <a:xfrm>
              <a:off x="2307823" y="1800759"/>
              <a:ext cx="109" cy="448"/>
            </a:xfrm>
            <a:custGeom>
              <a:avLst/>
              <a:gdLst/>
              <a:ahLst/>
              <a:cxnLst/>
              <a:rect l="l" t="t" r="r" b="b"/>
              <a:pathLst>
                <a:path w="8" h="33" extrusionOk="0">
                  <a:moveTo>
                    <a:pt x="7" y="1"/>
                  </a:moveTo>
                  <a:lnTo>
                    <a:pt x="4" y="15"/>
                  </a:lnTo>
                  <a:cubicBezTo>
                    <a:pt x="0" y="22"/>
                    <a:pt x="0" y="25"/>
                    <a:pt x="0" y="32"/>
                  </a:cubicBezTo>
                  <a:cubicBezTo>
                    <a:pt x="4" y="22"/>
                    <a:pt x="7" y="1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 name="Google Shape;2142;p56"/>
            <p:cNvSpPr/>
            <p:nvPr/>
          </p:nvSpPr>
          <p:spPr>
            <a:xfrm>
              <a:off x="2564356" y="1700353"/>
              <a:ext cx="79157" cy="32179"/>
            </a:xfrm>
            <a:custGeom>
              <a:avLst/>
              <a:gdLst/>
              <a:ahLst/>
              <a:cxnLst/>
              <a:rect l="l" t="t" r="r" b="b"/>
              <a:pathLst>
                <a:path w="5830" h="2370" extrusionOk="0">
                  <a:moveTo>
                    <a:pt x="2643" y="1"/>
                  </a:moveTo>
                  <a:cubicBezTo>
                    <a:pt x="2561" y="1"/>
                    <a:pt x="2452" y="20"/>
                    <a:pt x="2371" y="65"/>
                  </a:cubicBezTo>
                  <a:cubicBezTo>
                    <a:pt x="2318" y="90"/>
                    <a:pt x="2283" y="135"/>
                    <a:pt x="2276" y="191"/>
                  </a:cubicBezTo>
                  <a:cubicBezTo>
                    <a:pt x="2265" y="293"/>
                    <a:pt x="2230" y="366"/>
                    <a:pt x="2160" y="405"/>
                  </a:cubicBezTo>
                  <a:cubicBezTo>
                    <a:pt x="2127" y="424"/>
                    <a:pt x="2088" y="434"/>
                    <a:pt x="2041" y="434"/>
                  </a:cubicBezTo>
                  <a:cubicBezTo>
                    <a:pt x="1953" y="434"/>
                    <a:pt x="1840" y="398"/>
                    <a:pt x="1695" y="324"/>
                  </a:cubicBezTo>
                  <a:cubicBezTo>
                    <a:pt x="1557" y="256"/>
                    <a:pt x="1390" y="224"/>
                    <a:pt x="1258" y="224"/>
                  </a:cubicBezTo>
                  <a:cubicBezTo>
                    <a:pt x="1180" y="224"/>
                    <a:pt x="1114" y="235"/>
                    <a:pt x="1075" y="258"/>
                  </a:cubicBezTo>
                  <a:cubicBezTo>
                    <a:pt x="1058" y="268"/>
                    <a:pt x="1047" y="279"/>
                    <a:pt x="1044" y="289"/>
                  </a:cubicBezTo>
                  <a:cubicBezTo>
                    <a:pt x="1023" y="492"/>
                    <a:pt x="781" y="664"/>
                    <a:pt x="669" y="713"/>
                  </a:cubicBezTo>
                  <a:lnTo>
                    <a:pt x="669" y="716"/>
                  </a:lnTo>
                  <a:lnTo>
                    <a:pt x="666" y="720"/>
                  </a:lnTo>
                  <a:lnTo>
                    <a:pt x="662" y="727"/>
                  </a:lnTo>
                  <a:lnTo>
                    <a:pt x="662" y="730"/>
                  </a:lnTo>
                  <a:lnTo>
                    <a:pt x="659" y="734"/>
                  </a:lnTo>
                  <a:lnTo>
                    <a:pt x="659" y="737"/>
                  </a:lnTo>
                  <a:lnTo>
                    <a:pt x="652" y="744"/>
                  </a:lnTo>
                  <a:lnTo>
                    <a:pt x="652" y="748"/>
                  </a:lnTo>
                  <a:lnTo>
                    <a:pt x="645" y="758"/>
                  </a:lnTo>
                  <a:lnTo>
                    <a:pt x="645" y="762"/>
                  </a:lnTo>
                  <a:lnTo>
                    <a:pt x="638" y="772"/>
                  </a:lnTo>
                  <a:lnTo>
                    <a:pt x="634" y="776"/>
                  </a:lnTo>
                  <a:lnTo>
                    <a:pt x="627" y="793"/>
                  </a:lnTo>
                  <a:lnTo>
                    <a:pt x="617" y="814"/>
                  </a:lnTo>
                  <a:lnTo>
                    <a:pt x="613" y="825"/>
                  </a:lnTo>
                  <a:lnTo>
                    <a:pt x="606" y="839"/>
                  </a:lnTo>
                  <a:lnTo>
                    <a:pt x="599" y="849"/>
                  </a:lnTo>
                  <a:lnTo>
                    <a:pt x="592" y="863"/>
                  </a:lnTo>
                  <a:lnTo>
                    <a:pt x="585" y="877"/>
                  </a:lnTo>
                  <a:lnTo>
                    <a:pt x="582" y="895"/>
                  </a:lnTo>
                  <a:lnTo>
                    <a:pt x="575" y="912"/>
                  </a:lnTo>
                  <a:lnTo>
                    <a:pt x="571" y="919"/>
                  </a:lnTo>
                  <a:cubicBezTo>
                    <a:pt x="627" y="958"/>
                    <a:pt x="676" y="1007"/>
                    <a:pt x="715" y="1059"/>
                  </a:cubicBezTo>
                  <a:lnTo>
                    <a:pt x="739" y="1091"/>
                  </a:lnTo>
                  <a:cubicBezTo>
                    <a:pt x="777" y="1134"/>
                    <a:pt x="843" y="1152"/>
                    <a:pt x="904" y="1152"/>
                  </a:cubicBezTo>
                  <a:cubicBezTo>
                    <a:pt x="924" y="1152"/>
                    <a:pt x="942" y="1150"/>
                    <a:pt x="960" y="1147"/>
                  </a:cubicBezTo>
                  <a:cubicBezTo>
                    <a:pt x="998" y="1143"/>
                    <a:pt x="1037" y="1122"/>
                    <a:pt x="1058" y="1087"/>
                  </a:cubicBezTo>
                  <a:cubicBezTo>
                    <a:pt x="1068" y="1052"/>
                    <a:pt x="1100" y="1024"/>
                    <a:pt x="1135" y="1014"/>
                  </a:cubicBezTo>
                  <a:cubicBezTo>
                    <a:pt x="1148" y="1010"/>
                    <a:pt x="1162" y="1008"/>
                    <a:pt x="1178" y="1008"/>
                  </a:cubicBezTo>
                  <a:cubicBezTo>
                    <a:pt x="1373" y="1008"/>
                    <a:pt x="1757" y="1273"/>
                    <a:pt x="1915" y="1402"/>
                  </a:cubicBezTo>
                  <a:cubicBezTo>
                    <a:pt x="1936" y="1420"/>
                    <a:pt x="1954" y="1437"/>
                    <a:pt x="1968" y="1451"/>
                  </a:cubicBezTo>
                  <a:cubicBezTo>
                    <a:pt x="1992" y="1472"/>
                    <a:pt x="2013" y="1500"/>
                    <a:pt x="2024" y="1532"/>
                  </a:cubicBezTo>
                  <a:cubicBezTo>
                    <a:pt x="2027" y="1546"/>
                    <a:pt x="2027" y="1563"/>
                    <a:pt x="2024" y="1577"/>
                  </a:cubicBezTo>
                  <a:cubicBezTo>
                    <a:pt x="2010" y="1641"/>
                    <a:pt x="1947" y="1651"/>
                    <a:pt x="1887" y="1662"/>
                  </a:cubicBezTo>
                  <a:cubicBezTo>
                    <a:pt x="1817" y="1676"/>
                    <a:pt x="1730" y="1693"/>
                    <a:pt x="1695" y="1763"/>
                  </a:cubicBezTo>
                  <a:cubicBezTo>
                    <a:pt x="1641" y="1871"/>
                    <a:pt x="1549" y="1899"/>
                    <a:pt x="1456" y="1899"/>
                  </a:cubicBezTo>
                  <a:cubicBezTo>
                    <a:pt x="1398" y="1899"/>
                    <a:pt x="1341" y="1888"/>
                    <a:pt x="1292" y="1879"/>
                  </a:cubicBezTo>
                  <a:cubicBezTo>
                    <a:pt x="1261" y="1871"/>
                    <a:pt x="1227" y="1867"/>
                    <a:pt x="1195" y="1867"/>
                  </a:cubicBezTo>
                  <a:cubicBezTo>
                    <a:pt x="1184" y="1867"/>
                    <a:pt x="1173" y="1867"/>
                    <a:pt x="1163" y="1868"/>
                  </a:cubicBezTo>
                  <a:cubicBezTo>
                    <a:pt x="1159" y="1872"/>
                    <a:pt x="1152" y="1875"/>
                    <a:pt x="1149" y="1879"/>
                  </a:cubicBezTo>
                  <a:cubicBezTo>
                    <a:pt x="1128" y="1893"/>
                    <a:pt x="1103" y="1907"/>
                    <a:pt x="1079" y="1914"/>
                  </a:cubicBezTo>
                  <a:lnTo>
                    <a:pt x="1058" y="1921"/>
                  </a:lnTo>
                  <a:lnTo>
                    <a:pt x="1040" y="1928"/>
                  </a:lnTo>
                  <a:lnTo>
                    <a:pt x="1037" y="1928"/>
                  </a:lnTo>
                  <a:cubicBezTo>
                    <a:pt x="869" y="1970"/>
                    <a:pt x="697" y="1991"/>
                    <a:pt x="526" y="1994"/>
                  </a:cubicBezTo>
                  <a:lnTo>
                    <a:pt x="494" y="1994"/>
                  </a:lnTo>
                  <a:lnTo>
                    <a:pt x="372" y="1998"/>
                  </a:lnTo>
                  <a:lnTo>
                    <a:pt x="372" y="1994"/>
                  </a:lnTo>
                  <a:lnTo>
                    <a:pt x="351" y="1994"/>
                  </a:lnTo>
                  <a:cubicBezTo>
                    <a:pt x="337" y="1994"/>
                    <a:pt x="323" y="1994"/>
                    <a:pt x="312" y="1991"/>
                  </a:cubicBezTo>
                  <a:cubicBezTo>
                    <a:pt x="309" y="1990"/>
                    <a:pt x="305" y="1990"/>
                    <a:pt x="301" y="1990"/>
                  </a:cubicBezTo>
                  <a:cubicBezTo>
                    <a:pt x="247" y="1990"/>
                    <a:pt x="153" y="2038"/>
                    <a:pt x="81" y="2113"/>
                  </a:cubicBezTo>
                  <a:cubicBezTo>
                    <a:pt x="46" y="2141"/>
                    <a:pt x="21" y="2180"/>
                    <a:pt x="0" y="2218"/>
                  </a:cubicBezTo>
                  <a:cubicBezTo>
                    <a:pt x="20" y="2219"/>
                    <a:pt x="40" y="2220"/>
                    <a:pt x="59" y="2220"/>
                  </a:cubicBezTo>
                  <a:cubicBezTo>
                    <a:pt x="112" y="2220"/>
                    <a:pt x="164" y="2216"/>
                    <a:pt x="218" y="2211"/>
                  </a:cubicBezTo>
                  <a:cubicBezTo>
                    <a:pt x="296" y="2204"/>
                    <a:pt x="379" y="2197"/>
                    <a:pt x="459" y="2197"/>
                  </a:cubicBezTo>
                  <a:cubicBezTo>
                    <a:pt x="571" y="2197"/>
                    <a:pt x="674" y="2211"/>
                    <a:pt x="746" y="2260"/>
                  </a:cubicBezTo>
                  <a:cubicBezTo>
                    <a:pt x="775" y="2278"/>
                    <a:pt x="804" y="2286"/>
                    <a:pt x="835" y="2286"/>
                  </a:cubicBezTo>
                  <a:cubicBezTo>
                    <a:pt x="876" y="2286"/>
                    <a:pt x="920" y="2273"/>
                    <a:pt x="974" y="2253"/>
                  </a:cubicBezTo>
                  <a:cubicBezTo>
                    <a:pt x="1017" y="2239"/>
                    <a:pt x="1068" y="2222"/>
                    <a:pt x="1118" y="2222"/>
                  </a:cubicBezTo>
                  <a:cubicBezTo>
                    <a:pt x="1169" y="2222"/>
                    <a:pt x="1220" y="2240"/>
                    <a:pt x="1261" y="2299"/>
                  </a:cubicBezTo>
                  <a:cubicBezTo>
                    <a:pt x="1292" y="2343"/>
                    <a:pt x="1345" y="2354"/>
                    <a:pt x="1417" y="2354"/>
                  </a:cubicBezTo>
                  <a:cubicBezTo>
                    <a:pt x="1442" y="2354"/>
                    <a:pt x="1469" y="2353"/>
                    <a:pt x="1499" y="2351"/>
                  </a:cubicBezTo>
                  <a:lnTo>
                    <a:pt x="1544" y="2348"/>
                  </a:lnTo>
                  <a:lnTo>
                    <a:pt x="1600" y="2348"/>
                  </a:lnTo>
                  <a:cubicBezTo>
                    <a:pt x="1614" y="2348"/>
                    <a:pt x="1625" y="2348"/>
                    <a:pt x="1639" y="2351"/>
                  </a:cubicBezTo>
                  <a:lnTo>
                    <a:pt x="1646" y="2351"/>
                  </a:lnTo>
                  <a:cubicBezTo>
                    <a:pt x="1660" y="2355"/>
                    <a:pt x="1670" y="2358"/>
                    <a:pt x="1684" y="2362"/>
                  </a:cubicBezTo>
                  <a:cubicBezTo>
                    <a:pt x="1697" y="2367"/>
                    <a:pt x="1727" y="2369"/>
                    <a:pt x="1768" y="2369"/>
                  </a:cubicBezTo>
                  <a:cubicBezTo>
                    <a:pt x="1840" y="2369"/>
                    <a:pt x="1946" y="2362"/>
                    <a:pt x="2059" y="2351"/>
                  </a:cubicBezTo>
                  <a:cubicBezTo>
                    <a:pt x="2146" y="2341"/>
                    <a:pt x="2244" y="2330"/>
                    <a:pt x="2336" y="2316"/>
                  </a:cubicBezTo>
                  <a:lnTo>
                    <a:pt x="2339" y="2313"/>
                  </a:lnTo>
                  <a:lnTo>
                    <a:pt x="2346" y="2299"/>
                  </a:lnTo>
                  <a:cubicBezTo>
                    <a:pt x="2350" y="2295"/>
                    <a:pt x="2353" y="2288"/>
                    <a:pt x="2357" y="2281"/>
                  </a:cubicBezTo>
                  <a:lnTo>
                    <a:pt x="2364" y="2271"/>
                  </a:lnTo>
                  <a:cubicBezTo>
                    <a:pt x="2367" y="2264"/>
                    <a:pt x="2367" y="2257"/>
                    <a:pt x="2371" y="2253"/>
                  </a:cubicBezTo>
                  <a:lnTo>
                    <a:pt x="2374" y="2239"/>
                  </a:lnTo>
                  <a:cubicBezTo>
                    <a:pt x="2374" y="2232"/>
                    <a:pt x="2378" y="2229"/>
                    <a:pt x="2381" y="2222"/>
                  </a:cubicBezTo>
                  <a:lnTo>
                    <a:pt x="2385" y="2208"/>
                  </a:lnTo>
                  <a:cubicBezTo>
                    <a:pt x="2385" y="2204"/>
                    <a:pt x="2385" y="2197"/>
                    <a:pt x="2388" y="2194"/>
                  </a:cubicBezTo>
                  <a:cubicBezTo>
                    <a:pt x="2388" y="2187"/>
                    <a:pt x="2388" y="2183"/>
                    <a:pt x="2388" y="2180"/>
                  </a:cubicBezTo>
                  <a:cubicBezTo>
                    <a:pt x="2392" y="2176"/>
                    <a:pt x="2388" y="2169"/>
                    <a:pt x="2392" y="2162"/>
                  </a:cubicBezTo>
                  <a:cubicBezTo>
                    <a:pt x="2395" y="2159"/>
                    <a:pt x="2392" y="2155"/>
                    <a:pt x="2392" y="2152"/>
                  </a:cubicBezTo>
                  <a:lnTo>
                    <a:pt x="2392" y="2138"/>
                  </a:lnTo>
                  <a:lnTo>
                    <a:pt x="2392" y="2131"/>
                  </a:lnTo>
                  <a:lnTo>
                    <a:pt x="2392" y="2110"/>
                  </a:lnTo>
                  <a:cubicBezTo>
                    <a:pt x="2388" y="2068"/>
                    <a:pt x="2399" y="2029"/>
                    <a:pt x="2423" y="1994"/>
                  </a:cubicBezTo>
                  <a:cubicBezTo>
                    <a:pt x="2465" y="1935"/>
                    <a:pt x="2539" y="1924"/>
                    <a:pt x="2598" y="1917"/>
                  </a:cubicBezTo>
                  <a:cubicBezTo>
                    <a:pt x="2626" y="1914"/>
                    <a:pt x="2658" y="1907"/>
                    <a:pt x="2686" y="1900"/>
                  </a:cubicBezTo>
                  <a:cubicBezTo>
                    <a:pt x="2735" y="1879"/>
                    <a:pt x="2777" y="1847"/>
                    <a:pt x="2812" y="1809"/>
                  </a:cubicBezTo>
                  <a:cubicBezTo>
                    <a:pt x="2871" y="1756"/>
                    <a:pt x="2931" y="1704"/>
                    <a:pt x="3008" y="1704"/>
                  </a:cubicBezTo>
                  <a:cubicBezTo>
                    <a:pt x="3046" y="1693"/>
                    <a:pt x="3085" y="1679"/>
                    <a:pt x="3116" y="1655"/>
                  </a:cubicBezTo>
                  <a:cubicBezTo>
                    <a:pt x="3173" y="1622"/>
                    <a:pt x="3235" y="1588"/>
                    <a:pt x="3299" y="1588"/>
                  </a:cubicBezTo>
                  <a:cubicBezTo>
                    <a:pt x="3319" y="1588"/>
                    <a:pt x="3338" y="1591"/>
                    <a:pt x="3358" y="1599"/>
                  </a:cubicBezTo>
                  <a:cubicBezTo>
                    <a:pt x="3396" y="1616"/>
                    <a:pt x="3435" y="1637"/>
                    <a:pt x="3466" y="1665"/>
                  </a:cubicBezTo>
                  <a:lnTo>
                    <a:pt x="3501" y="1690"/>
                  </a:lnTo>
                  <a:cubicBezTo>
                    <a:pt x="3543" y="1718"/>
                    <a:pt x="3571" y="1733"/>
                    <a:pt x="3595" y="1733"/>
                  </a:cubicBezTo>
                  <a:cubicBezTo>
                    <a:pt x="3609" y="1733"/>
                    <a:pt x="3621" y="1728"/>
                    <a:pt x="3634" y="1718"/>
                  </a:cubicBezTo>
                  <a:cubicBezTo>
                    <a:pt x="3673" y="1686"/>
                    <a:pt x="3718" y="1662"/>
                    <a:pt x="3771" y="1648"/>
                  </a:cubicBezTo>
                  <a:cubicBezTo>
                    <a:pt x="3816" y="1634"/>
                    <a:pt x="3858" y="1620"/>
                    <a:pt x="3953" y="1507"/>
                  </a:cubicBezTo>
                  <a:cubicBezTo>
                    <a:pt x="4075" y="1360"/>
                    <a:pt x="4177" y="1322"/>
                    <a:pt x="4289" y="1322"/>
                  </a:cubicBezTo>
                  <a:cubicBezTo>
                    <a:pt x="4327" y="1322"/>
                    <a:pt x="4366" y="1322"/>
                    <a:pt x="4408" y="1329"/>
                  </a:cubicBezTo>
                  <a:lnTo>
                    <a:pt x="4450" y="1332"/>
                  </a:lnTo>
                  <a:lnTo>
                    <a:pt x="4457" y="1332"/>
                  </a:lnTo>
                  <a:lnTo>
                    <a:pt x="4506" y="1339"/>
                  </a:lnTo>
                  <a:cubicBezTo>
                    <a:pt x="4530" y="1342"/>
                    <a:pt x="4552" y="1344"/>
                    <a:pt x="4573" y="1344"/>
                  </a:cubicBezTo>
                  <a:cubicBezTo>
                    <a:pt x="4681" y="1344"/>
                    <a:pt x="4751" y="1307"/>
                    <a:pt x="4804" y="1248"/>
                  </a:cubicBezTo>
                  <a:cubicBezTo>
                    <a:pt x="4832" y="1213"/>
                    <a:pt x="4860" y="1175"/>
                    <a:pt x="4877" y="1133"/>
                  </a:cubicBezTo>
                  <a:cubicBezTo>
                    <a:pt x="4933" y="1021"/>
                    <a:pt x="5052" y="979"/>
                    <a:pt x="5157" y="940"/>
                  </a:cubicBezTo>
                  <a:cubicBezTo>
                    <a:pt x="5217" y="926"/>
                    <a:pt x="5273" y="898"/>
                    <a:pt x="5322" y="867"/>
                  </a:cubicBezTo>
                  <a:cubicBezTo>
                    <a:pt x="5451" y="772"/>
                    <a:pt x="5682" y="674"/>
                    <a:pt x="5794" y="629"/>
                  </a:cubicBezTo>
                  <a:lnTo>
                    <a:pt x="5822" y="618"/>
                  </a:lnTo>
                  <a:cubicBezTo>
                    <a:pt x="5822" y="618"/>
                    <a:pt x="5822" y="615"/>
                    <a:pt x="5826" y="611"/>
                  </a:cubicBezTo>
                  <a:cubicBezTo>
                    <a:pt x="5826" y="608"/>
                    <a:pt x="5829" y="601"/>
                    <a:pt x="5829" y="590"/>
                  </a:cubicBezTo>
                  <a:lnTo>
                    <a:pt x="5829" y="590"/>
                  </a:lnTo>
                  <a:lnTo>
                    <a:pt x="5819" y="597"/>
                  </a:lnTo>
                  <a:lnTo>
                    <a:pt x="5815" y="597"/>
                  </a:lnTo>
                  <a:lnTo>
                    <a:pt x="5798" y="587"/>
                  </a:lnTo>
                  <a:lnTo>
                    <a:pt x="5787" y="583"/>
                  </a:lnTo>
                  <a:lnTo>
                    <a:pt x="5777" y="576"/>
                  </a:lnTo>
                  <a:lnTo>
                    <a:pt x="5763" y="573"/>
                  </a:lnTo>
                  <a:lnTo>
                    <a:pt x="5756" y="569"/>
                  </a:lnTo>
                  <a:lnTo>
                    <a:pt x="5742" y="566"/>
                  </a:lnTo>
                  <a:lnTo>
                    <a:pt x="5651" y="566"/>
                  </a:lnTo>
                  <a:cubicBezTo>
                    <a:pt x="5642" y="567"/>
                    <a:pt x="5634" y="567"/>
                    <a:pt x="5625" y="567"/>
                  </a:cubicBezTo>
                  <a:cubicBezTo>
                    <a:pt x="5567" y="567"/>
                    <a:pt x="5511" y="547"/>
                    <a:pt x="5462" y="513"/>
                  </a:cubicBezTo>
                  <a:cubicBezTo>
                    <a:pt x="5430" y="492"/>
                    <a:pt x="5402" y="468"/>
                    <a:pt x="5378" y="440"/>
                  </a:cubicBezTo>
                  <a:cubicBezTo>
                    <a:pt x="5297" y="342"/>
                    <a:pt x="5248" y="321"/>
                    <a:pt x="5192" y="321"/>
                  </a:cubicBezTo>
                  <a:cubicBezTo>
                    <a:pt x="5171" y="321"/>
                    <a:pt x="5150" y="324"/>
                    <a:pt x="5129" y="324"/>
                  </a:cubicBezTo>
                  <a:cubicBezTo>
                    <a:pt x="5098" y="330"/>
                    <a:pt x="5067" y="333"/>
                    <a:pt x="5036" y="333"/>
                  </a:cubicBezTo>
                  <a:cubicBezTo>
                    <a:pt x="4988" y="333"/>
                    <a:pt x="4941" y="326"/>
                    <a:pt x="4895" y="314"/>
                  </a:cubicBezTo>
                  <a:lnTo>
                    <a:pt x="4870" y="307"/>
                  </a:lnTo>
                  <a:cubicBezTo>
                    <a:pt x="4669" y="262"/>
                    <a:pt x="4148" y="205"/>
                    <a:pt x="3810" y="205"/>
                  </a:cubicBezTo>
                  <a:cubicBezTo>
                    <a:pt x="3801" y="205"/>
                    <a:pt x="3791" y="205"/>
                    <a:pt x="3781" y="205"/>
                  </a:cubicBezTo>
                  <a:cubicBezTo>
                    <a:pt x="3764" y="204"/>
                    <a:pt x="3746" y="203"/>
                    <a:pt x="3728" y="203"/>
                  </a:cubicBezTo>
                  <a:cubicBezTo>
                    <a:pt x="3661" y="203"/>
                    <a:pt x="3593" y="213"/>
                    <a:pt x="3529" y="230"/>
                  </a:cubicBezTo>
                  <a:cubicBezTo>
                    <a:pt x="3492" y="245"/>
                    <a:pt x="3451" y="252"/>
                    <a:pt x="3406" y="252"/>
                  </a:cubicBezTo>
                  <a:cubicBezTo>
                    <a:pt x="3234" y="252"/>
                    <a:pt x="3010" y="151"/>
                    <a:pt x="2791" y="37"/>
                  </a:cubicBezTo>
                  <a:lnTo>
                    <a:pt x="2745" y="16"/>
                  </a:lnTo>
                  <a:cubicBezTo>
                    <a:pt x="2724" y="6"/>
                    <a:pt x="2687" y="1"/>
                    <a:pt x="26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 name="Google Shape;2143;p56"/>
            <p:cNvSpPr/>
            <p:nvPr/>
          </p:nvSpPr>
          <p:spPr>
            <a:xfrm>
              <a:off x="2342432" y="1695723"/>
              <a:ext cx="47874" cy="20841"/>
            </a:xfrm>
            <a:custGeom>
              <a:avLst/>
              <a:gdLst/>
              <a:ahLst/>
              <a:cxnLst/>
              <a:rect l="l" t="t" r="r" b="b"/>
              <a:pathLst>
                <a:path w="3526" h="1535" extrusionOk="0">
                  <a:moveTo>
                    <a:pt x="118" y="1"/>
                  </a:moveTo>
                  <a:cubicBezTo>
                    <a:pt x="101" y="1"/>
                    <a:pt x="85" y="1"/>
                    <a:pt x="70" y="4"/>
                  </a:cubicBezTo>
                  <a:lnTo>
                    <a:pt x="60" y="4"/>
                  </a:lnTo>
                  <a:lnTo>
                    <a:pt x="49" y="7"/>
                  </a:lnTo>
                  <a:lnTo>
                    <a:pt x="46" y="7"/>
                  </a:lnTo>
                  <a:lnTo>
                    <a:pt x="32" y="11"/>
                  </a:lnTo>
                  <a:lnTo>
                    <a:pt x="25" y="14"/>
                  </a:lnTo>
                  <a:lnTo>
                    <a:pt x="7" y="25"/>
                  </a:lnTo>
                  <a:lnTo>
                    <a:pt x="0" y="28"/>
                  </a:lnTo>
                  <a:cubicBezTo>
                    <a:pt x="81" y="56"/>
                    <a:pt x="161" y="84"/>
                    <a:pt x="245" y="105"/>
                  </a:cubicBezTo>
                  <a:cubicBezTo>
                    <a:pt x="476" y="168"/>
                    <a:pt x="718" y="235"/>
                    <a:pt x="767" y="490"/>
                  </a:cubicBezTo>
                  <a:cubicBezTo>
                    <a:pt x="795" y="651"/>
                    <a:pt x="851" y="700"/>
                    <a:pt x="896" y="746"/>
                  </a:cubicBezTo>
                  <a:cubicBezTo>
                    <a:pt x="973" y="819"/>
                    <a:pt x="1022" y="882"/>
                    <a:pt x="973" y="1082"/>
                  </a:cubicBezTo>
                  <a:cubicBezTo>
                    <a:pt x="963" y="1124"/>
                    <a:pt x="945" y="1162"/>
                    <a:pt x="921" y="1197"/>
                  </a:cubicBezTo>
                  <a:lnTo>
                    <a:pt x="935" y="1197"/>
                  </a:lnTo>
                  <a:cubicBezTo>
                    <a:pt x="973" y="1200"/>
                    <a:pt x="1012" y="1201"/>
                    <a:pt x="1050" y="1201"/>
                  </a:cubicBezTo>
                  <a:cubicBezTo>
                    <a:pt x="1127" y="1201"/>
                    <a:pt x="1203" y="1196"/>
                    <a:pt x="1278" y="1187"/>
                  </a:cubicBezTo>
                  <a:lnTo>
                    <a:pt x="1295" y="1187"/>
                  </a:lnTo>
                  <a:lnTo>
                    <a:pt x="1306" y="1183"/>
                  </a:lnTo>
                  <a:lnTo>
                    <a:pt x="1316" y="1183"/>
                  </a:lnTo>
                  <a:lnTo>
                    <a:pt x="1327" y="1180"/>
                  </a:lnTo>
                  <a:lnTo>
                    <a:pt x="1341" y="1176"/>
                  </a:lnTo>
                  <a:cubicBezTo>
                    <a:pt x="1375" y="1163"/>
                    <a:pt x="1406" y="1156"/>
                    <a:pt x="1434" y="1156"/>
                  </a:cubicBezTo>
                  <a:cubicBezTo>
                    <a:pt x="1558" y="1156"/>
                    <a:pt x="1635" y="1273"/>
                    <a:pt x="1712" y="1390"/>
                  </a:cubicBezTo>
                  <a:cubicBezTo>
                    <a:pt x="1736" y="1428"/>
                    <a:pt x="1764" y="1467"/>
                    <a:pt x="1792" y="1509"/>
                  </a:cubicBezTo>
                  <a:lnTo>
                    <a:pt x="1796" y="1512"/>
                  </a:lnTo>
                  <a:lnTo>
                    <a:pt x="1817" y="1516"/>
                  </a:lnTo>
                  <a:cubicBezTo>
                    <a:pt x="1848" y="1512"/>
                    <a:pt x="1880" y="1505"/>
                    <a:pt x="1911" y="1498"/>
                  </a:cubicBezTo>
                  <a:lnTo>
                    <a:pt x="1929" y="1495"/>
                  </a:lnTo>
                  <a:lnTo>
                    <a:pt x="2013" y="1474"/>
                  </a:lnTo>
                  <a:cubicBezTo>
                    <a:pt x="2115" y="1449"/>
                    <a:pt x="2220" y="1428"/>
                    <a:pt x="2325" y="1414"/>
                  </a:cubicBezTo>
                  <a:cubicBezTo>
                    <a:pt x="2339" y="1414"/>
                    <a:pt x="2353" y="1411"/>
                    <a:pt x="2370" y="1411"/>
                  </a:cubicBezTo>
                  <a:lnTo>
                    <a:pt x="2489" y="1411"/>
                  </a:lnTo>
                  <a:lnTo>
                    <a:pt x="2542" y="1414"/>
                  </a:lnTo>
                  <a:lnTo>
                    <a:pt x="2549" y="1414"/>
                  </a:lnTo>
                  <a:lnTo>
                    <a:pt x="2608" y="1421"/>
                  </a:lnTo>
                  <a:lnTo>
                    <a:pt x="2622" y="1421"/>
                  </a:lnTo>
                  <a:lnTo>
                    <a:pt x="2671" y="1428"/>
                  </a:lnTo>
                  <a:lnTo>
                    <a:pt x="2692" y="1432"/>
                  </a:lnTo>
                  <a:lnTo>
                    <a:pt x="2717" y="1435"/>
                  </a:lnTo>
                  <a:cubicBezTo>
                    <a:pt x="2717" y="1425"/>
                    <a:pt x="2717" y="1418"/>
                    <a:pt x="2720" y="1407"/>
                  </a:cubicBezTo>
                  <a:cubicBezTo>
                    <a:pt x="2720" y="1400"/>
                    <a:pt x="2724" y="1397"/>
                    <a:pt x="2724" y="1390"/>
                  </a:cubicBezTo>
                  <a:cubicBezTo>
                    <a:pt x="2727" y="1386"/>
                    <a:pt x="2727" y="1379"/>
                    <a:pt x="2731" y="1376"/>
                  </a:cubicBezTo>
                  <a:cubicBezTo>
                    <a:pt x="2748" y="1337"/>
                    <a:pt x="2783" y="1313"/>
                    <a:pt x="2825" y="1309"/>
                  </a:cubicBezTo>
                  <a:cubicBezTo>
                    <a:pt x="2830" y="1308"/>
                    <a:pt x="2835" y="1307"/>
                    <a:pt x="2839" y="1307"/>
                  </a:cubicBezTo>
                  <a:cubicBezTo>
                    <a:pt x="2844" y="1307"/>
                    <a:pt x="2848" y="1308"/>
                    <a:pt x="2853" y="1309"/>
                  </a:cubicBezTo>
                  <a:lnTo>
                    <a:pt x="2860" y="1309"/>
                  </a:lnTo>
                  <a:cubicBezTo>
                    <a:pt x="2874" y="1309"/>
                    <a:pt x="2888" y="1309"/>
                    <a:pt x="2902" y="1313"/>
                  </a:cubicBezTo>
                  <a:cubicBezTo>
                    <a:pt x="2920" y="1316"/>
                    <a:pt x="2934" y="1320"/>
                    <a:pt x="2951" y="1323"/>
                  </a:cubicBezTo>
                  <a:cubicBezTo>
                    <a:pt x="2965" y="1330"/>
                    <a:pt x="2983" y="1337"/>
                    <a:pt x="3000" y="1344"/>
                  </a:cubicBezTo>
                  <a:lnTo>
                    <a:pt x="3004" y="1344"/>
                  </a:lnTo>
                  <a:cubicBezTo>
                    <a:pt x="3018" y="1348"/>
                    <a:pt x="3032" y="1358"/>
                    <a:pt x="3046" y="1365"/>
                  </a:cubicBezTo>
                  <a:lnTo>
                    <a:pt x="3049" y="1369"/>
                  </a:lnTo>
                  <a:cubicBezTo>
                    <a:pt x="3067" y="1376"/>
                    <a:pt x="3081" y="1383"/>
                    <a:pt x="3095" y="1390"/>
                  </a:cubicBezTo>
                  <a:lnTo>
                    <a:pt x="3098" y="1393"/>
                  </a:lnTo>
                  <a:cubicBezTo>
                    <a:pt x="3112" y="1404"/>
                    <a:pt x="3126" y="1411"/>
                    <a:pt x="3137" y="1418"/>
                  </a:cubicBezTo>
                  <a:lnTo>
                    <a:pt x="3144" y="1421"/>
                  </a:lnTo>
                  <a:cubicBezTo>
                    <a:pt x="3154" y="1432"/>
                    <a:pt x="3165" y="1439"/>
                    <a:pt x="3175" y="1446"/>
                  </a:cubicBezTo>
                  <a:lnTo>
                    <a:pt x="3179" y="1449"/>
                  </a:lnTo>
                  <a:cubicBezTo>
                    <a:pt x="3189" y="1456"/>
                    <a:pt x="3196" y="1463"/>
                    <a:pt x="3203" y="1474"/>
                  </a:cubicBezTo>
                  <a:cubicBezTo>
                    <a:pt x="3262" y="1513"/>
                    <a:pt x="3329" y="1534"/>
                    <a:pt x="3400" y="1534"/>
                  </a:cubicBezTo>
                  <a:cubicBezTo>
                    <a:pt x="3406" y="1534"/>
                    <a:pt x="3411" y="1534"/>
                    <a:pt x="3417" y="1533"/>
                  </a:cubicBezTo>
                  <a:cubicBezTo>
                    <a:pt x="3422" y="1534"/>
                    <a:pt x="3427" y="1534"/>
                    <a:pt x="3432" y="1534"/>
                  </a:cubicBezTo>
                  <a:cubicBezTo>
                    <a:pt x="3465" y="1534"/>
                    <a:pt x="3498" y="1524"/>
                    <a:pt x="3525" y="1509"/>
                  </a:cubicBezTo>
                  <a:cubicBezTo>
                    <a:pt x="3504" y="1488"/>
                    <a:pt x="3480" y="1467"/>
                    <a:pt x="3452" y="1449"/>
                  </a:cubicBezTo>
                  <a:cubicBezTo>
                    <a:pt x="3410" y="1418"/>
                    <a:pt x="3375" y="1383"/>
                    <a:pt x="3343" y="1344"/>
                  </a:cubicBezTo>
                  <a:cubicBezTo>
                    <a:pt x="3340" y="1337"/>
                    <a:pt x="3336" y="1327"/>
                    <a:pt x="3333" y="1320"/>
                  </a:cubicBezTo>
                  <a:lnTo>
                    <a:pt x="3333" y="1316"/>
                  </a:lnTo>
                  <a:cubicBezTo>
                    <a:pt x="3333" y="1309"/>
                    <a:pt x="3329" y="1302"/>
                    <a:pt x="3329" y="1292"/>
                  </a:cubicBezTo>
                  <a:cubicBezTo>
                    <a:pt x="3329" y="1281"/>
                    <a:pt x="3329" y="1274"/>
                    <a:pt x="3329" y="1267"/>
                  </a:cubicBezTo>
                  <a:lnTo>
                    <a:pt x="3329" y="1264"/>
                  </a:lnTo>
                  <a:cubicBezTo>
                    <a:pt x="3333" y="1257"/>
                    <a:pt x="3333" y="1246"/>
                    <a:pt x="3336" y="1239"/>
                  </a:cubicBezTo>
                  <a:lnTo>
                    <a:pt x="3336" y="1236"/>
                  </a:lnTo>
                  <a:cubicBezTo>
                    <a:pt x="3340" y="1229"/>
                    <a:pt x="3343" y="1222"/>
                    <a:pt x="3347" y="1211"/>
                  </a:cubicBezTo>
                  <a:lnTo>
                    <a:pt x="3347" y="1208"/>
                  </a:lnTo>
                  <a:cubicBezTo>
                    <a:pt x="3350" y="1201"/>
                    <a:pt x="3357" y="1194"/>
                    <a:pt x="3361" y="1183"/>
                  </a:cubicBezTo>
                  <a:lnTo>
                    <a:pt x="3364" y="1180"/>
                  </a:lnTo>
                  <a:cubicBezTo>
                    <a:pt x="3368" y="1169"/>
                    <a:pt x="3375" y="1162"/>
                    <a:pt x="3382" y="1155"/>
                  </a:cubicBezTo>
                  <a:lnTo>
                    <a:pt x="3399" y="1131"/>
                  </a:lnTo>
                  <a:lnTo>
                    <a:pt x="3399" y="1127"/>
                  </a:lnTo>
                  <a:lnTo>
                    <a:pt x="3336" y="1089"/>
                  </a:lnTo>
                  <a:cubicBezTo>
                    <a:pt x="3291" y="1057"/>
                    <a:pt x="3242" y="1029"/>
                    <a:pt x="3189" y="1005"/>
                  </a:cubicBezTo>
                  <a:lnTo>
                    <a:pt x="3179" y="1001"/>
                  </a:lnTo>
                  <a:cubicBezTo>
                    <a:pt x="3175" y="1001"/>
                    <a:pt x="3168" y="1005"/>
                    <a:pt x="3165" y="1005"/>
                  </a:cubicBezTo>
                  <a:cubicBezTo>
                    <a:pt x="3147" y="1005"/>
                    <a:pt x="3133" y="1001"/>
                    <a:pt x="3116" y="994"/>
                  </a:cubicBezTo>
                  <a:cubicBezTo>
                    <a:pt x="3074" y="966"/>
                    <a:pt x="3053" y="907"/>
                    <a:pt x="3035" y="826"/>
                  </a:cubicBezTo>
                  <a:lnTo>
                    <a:pt x="3028" y="805"/>
                  </a:lnTo>
                  <a:cubicBezTo>
                    <a:pt x="3021" y="760"/>
                    <a:pt x="3007" y="718"/>
                    <a:pt x="2990" y="672"/>
                  </a:cubicBezTo>
                  <a:cubicBezTo>
                    <a:pt x="2990" y="669"/>
                    <a:pt x="2986" y="665"/>
                    <a:pt x="2986" y="662"/>
                  </a:cubicBezTo>
                  <a:cubicBezTo>
                    <a:pt x="2937" y="662"/>
                    <a:pt x="2895" y="644"/>
                    <a:pt x="2860" y="613"/>
                  </a:cubicBezTo>
                  <a:cubicBezTo>
                    <a:pt x="2846" y="599"/>
                    <a:pt x="2825" y="588"/>
                    <a:pt x="2801" y="588"/>
                  </a:cubicBezTo>
                  <a:lnTo>
                    <a:pt x="2664" y="588"/>
                  </a:lnTo>
                  <a:cubicBezTo>
                    <a:pt x="2622" y="588"/>
                    <a:pt x="2584" y="592"/>
                    <a:pt x="2552" y="595"/>
                  </a:cubicBezTo>
                  <a:cubicBezTo>
                    <a:pt x="2521" y="599"/>
                    <a:pt x="2489" y="599"/>
                    <a:pt x="2465" y="602"/>
                  </a:cubicBezTo>
                  <a:cubicBezTo>
                    <a:pt x="2335" y="616"/>
                    <a:pt x="2297" y="637"/>
                    <a:pt x="2286" y="648"/>
                  </a:cubicBezTo>
                  <a:cubicBezTo>
                    <a:pt x="2276" y="655"/>
                    <a:pt x="2265" y="658"/>
                    <a:pt x="2255" y="665"/>
                  </a:cubicBezTo>
                  <a:cubicBezTo>
                    <a:pt x="2239" y="671"/>
                    <a:pt x="2223" y="674"/>
                    <a:pt x="2208" y="674"/>
                  </a:cubicBezTo>
                  <a:cubicBezTo>
                    <a:pt x="2139" y="674"/>
                    <a:pt x="2075" y="617"/>
                    <a:pt x="2024" y="571"/>
                  </a:cubicBezTo>
                  <a:cubicBezTo>
                    <a:pt x="1985" y="536"/>
                    <a:pt x="1936" y="490"/>
                    <a:pt x="1904" y="490"/>
                  </a:cubicBezTo>
                  <a:cubicBezTo>
                    <a:pt x="1743" y="490"/>
                    <a:pt x="1582" y="333"/>
                    <a:pt x="1516" y="249"/>
                  </a:cubicBezTo>
                  <a:cubicBezTo>
                    <a:pt x="1500" y="239"/>
                    <a:pt x="1456" y="236"/>
                    <a:pt x="1403" y="236"/>
                  </a:cubicBezTo>
                  <a:cubicBezTo>
                    <a:pt x="1343" y="236"/>
                    <a:pt x="1271" y="240"/>
                    <a:pt x="1215" y="242"/>
                  </a:cubicBezTo>
                  <a:cubicBezTo>
                    <a:pt x="1138" y="245"/>
                    <a:pt x="1061" y="250"/>
                    <a:pt x="988" y="250"/>
                  </a:cubicBezTo>
                  <a:cubicBezTo>
                    <a:pt x="861" y="250"/>
                    <a:pt x="748" y="237"/>
                    <a:pt x="679" y="186"/>
                  </a:cubicBezTo>
                  <a:cubicBezTo>
                    <a:pt x="537" y="84"/>
                    <a:pt x="278" y="1"/>
                    <a:pt x="1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 name="Google Shape;2144;p56"/>
            <p:cNvSpPr/>
            <p:nvPr/>
          </p:nvSpPr>
          <p:spPr>
            <a:xfrm>
              <a:off x="2240180" y="1709559"/>
              <a:ext cx="19076" cy="11745"/>
            </a:xfrm>
            <a:custGeom>
              <a:avLst/>
              <a:gdLst/>
              <a:ahLst/>
              <a:cxnLst/>
              <a:rect l="l" t="t" r="r" b="b"/>
              <a:pathLst>
                <a:path w="1405" h="865" extrusionOk="0">
                  <a:moveTo>
                    <a:pt x="452" y="1"/>
                  </a:moveTo>
                  <a:cubicBezTo>
                    <a:pt x="394" y="1"/>
                    <a:pt x="335" y="5"/>
                    <a:pt x="284" y="10"/>
                  </a:cubicBezTo>
                  <a:lnTo>
                    <a:pt x="246" y="10"/>
                  </a:lnTo>
                  <a:cubicBezTo>
                    <a:pt x="221" y="14"/>
                    <a:pt x="197" y="17"/>
                    <a:pt x="179" y="24"/>
                  </a:cubicBezTo>
                  <a:cubicBezTo>
                    <a:pt x="179" y="28"/>
                    <a:pt x="179" y="31"/>
                    <a:pt x="183" y="35"/>
                  </a:cubicBezTo>
                  <a:cubicBezTo>
                    <a:pt x="183" y="45"/>
                    <a:pt x="186" y="56"/>
                    <a:pt x="190" y="70"/>
                  </a:cubicBezTo>
                  <a:lnTo>
                    <a:pt x="204" y="112"/>
                  </a:lnTo>
                  <a:lnTo>
                    <a:pt x="221" y="175"/>
                  </a:lnTo>
                  <a:cubicBezTo>
                    <a:pt x="221" y="185"/>
                    <a:pt x="225" y="192"/>
                    <a:pt x="225" y="199"/>
                  </a:cubicBezTo>
                  <a:cubicBezTo>
                    <a:pt x="228" y="210"/>
                    <a:pt x="232" y="220"/>
                    <a:pt x="232" y="231"/>
                  </a:cubicBezTo>
                  <a:cubicBezTo>
                    <a:pt x="235" y="241"/>
                    <a:pt x="235" y="245"/>
                    <a:pt x="235" y="252"/>
                  </a:cubicBezTo>
                  <a:cubicBezTo>
                    <a:pt x="239" y="259"/>
                    <a:pt x="242" y="273"/>
                    <a:pt x="242" y="283"/>
                  </a:cubicBezTo>
                  <a:cubicBezTo>
                    <a:pt x="246" y="301"/>
                    <a:pt x="246" y="315"/>
                    <a:pt x="246" y="332"/>
                  </a:cubicBezTo>
                  <a:cubicBezTo>
                    <a:pt x="246" y="437"/>
                    <a:pt x="179" y="497"/>
                    <a:pt x="134" y="539"/>
                  </a:cubicBezTo>
                  <a:cubicBezTo>
                    <a:pt x="116" y="553"/>
                    <a:pt x="88" y="577"/>
                    <a:pt x="88" y="588"/>
                  </a:cubicBezTo>
                  <a:cubicBezTo>
                    <a:pt x="88" y="595"/>
                    <a:pt x="88" y="605"/>
                    <a:pt x="88" y="616"/>
                  </a:cubicBezTo>
                  <a:lnTo>
                    <a:pt x="88" y="623"/>
                  </a:lnTo>
                  <a:cubicBezTo>
                    <a:pt x="88" y="630"/>
                    <a:pt x="85" y="637"/>
                    <a:pt x="85" y="640"/>
                  </a:cubicBezTo>
                  <a:cubicBezTo>
                    <a:pt x="85" y="644"/>
                    <a:pt x="81" y="647"/>
                    <a:pt x="81" y="651"/>
                  </a:cubicBezTo>
                  <a:cubicBezTo>
                    <a:pt x="81" y="654"/>
                    <a:pt x="78" y="661"/>
                    <a:pt x="74" y="665"/>
                  </a:cubicBezTo>
                  <a:lnTo>
                    <a:pt x="71" y="675"/>
                  </a:lnTo>
                  <a:lnTo>
                    <a:pt x="64" y="689"/>
                  </a:lnTo>
                  <a:lnTo>
                    <a:pt x="57" y="696"/>
                  </a:lnTo>
                  <a:lnTo>
                    <a:pt x="46" y="710"/>
                  </a:lnTo>
                  <a:lnTo>
                    <a:pt x="39" y="721"/>
                  </a:lnTo>
                  <a:lnTo>
                    <a:pt x="29" y="731"/>
                  </a:lnTo>
                  <a:lnTo>
                    <a:pt x="22" y="742"/>
                  </a:lnTo>
                  <a:lnTo>
                    <a:pt x="11" y="752"/>
                  </a:lnTo>
                  <a:lnTo>
                    <a:pt x="1" y="766"/>
                  </a:lnTo>
                  <a:cubicBezTo>
                    <a:pt x="78" y="819"/>
                    <a:pt x="148" y="864"/>
                    <a:pt x="218" y="864"/>
                  </a:cubicBezTo>
                  <a:cubicBezTo>
                    <a:pt x="323" y="864"/>
                    <a:pt x="393" y="798"/>
                    <a:pt x="477" y="717"/>
                  </a:cubicBezTo>
                  <a:cubicBezTo>
                    <a:pt x="536" y="651"/>
                    <a:pt x="613" y="595"/>
                    <a:pt x="701" y="556"/>
                  </a:cubicBezTo>
                  <a:cubicBezTo>
                    <a:pt x="773" y="529"/>
                    <a:pt x="870" y="523"/>
                    <a:pt x="972" y="523"/>
                  </a:cubicBezTo>
                  <a:cubicBezTo>
                    <a:pt x="1013" y="523"/>
                    <a:pt x="1055" y="524"/>
                    <a:pt x="1096" y="525"/>
                  </a:cubicBezTo>
                  <a:cubicBezTo>
                    <a:pt x="1133" y="526"/>
                    <a:pt x="1173" y="527"/>
                    <a:pt x="1213" y="527"/>
                  </a:cubicBezTo>
                  <a:cubicBezTo>
                    <a:pt x="1293" y="527"/>
                    <a:pt x="1370" y="523"/>
                    <a:pt x="1405" y="504"/>
                  </a:cubicBezTo>
                  <a:cubicBezTo>
                    <a:pt x="1345" y="458"/>
                    <a:pt x="1279" y="420"/>
                    <a:pt x="1212" y="388"/>
                  </a:cubicBezTo>
                  <a:cubicBezTo>
                    <a:pt x="1138" y="353"/>
                    <a:pt x="1072" y="311"/>
                    <a:pt x="1005" y="266"/>
                  </a:cubicBezTo>
                  <a:cubicBezTo>
                    <a:pt x="939" y="199"/>
                    <a:pt x="890" y="119"/>
                    <a:pt x="872" y="28"/>
                  </a:cubicBezTo>
                  <a:lnTo>
                    <a:pt x="862" y="31"/>
                  </a:lnTo>
                  <a:lnTo>
                    <a:pt x="848" y="35"/>
                  </a:lnTo>
                  <a:lnTo>
                    <a:pt x="823" y="42"/>
                  </a:lnTo>
                  <a:lnTo>
                    <a:pt x="809" y="45"/>
                  </a:lnTo>
                  <a:cubicBezTo>
                    <a:pt x="799" y="49"/>
                    <a:pt x="792" y="49"/>
                    <a:pt x="781" y="52"/>
                  </a:cubicBezTo>
                  <a:lnTo>
                    <a:pt x="736" y="52"/>
                  </a:lnTo>
                  <a:lnTo>
                    <a:pt x="715" y="49"/>
                  </a:lnTo>
                  <a:lnTo>
                    <a:pt x="708" y="49"/>
                  </a:lnTo>
                  <a:lnTo>
                    <a:pt x="690" y="45"/>
                  </a:lnTo>
                  <a:lnTo>
                    <a:pt x="683" y="42"/>
                  </a:lnTo>
                  <a:cubicBezTo>
                    <a:pt x="676" y="38"/>
                    <a:pt x="669" y="35"/>
                    <a:pt x="662" y="31"/>
                  </a:cubicBezTo>
                  <a:cubicBezTo>
                    <a:pt x="615" y="9"/>
                    <a:pt x="535" y="1"/>
                    <a:pt x="4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 name="Google Shape;2145;p56"/>
            <p:cNvSpPr/>
            <p:nvPr/>
          </p:nvSpPr>
          <p:spPr>
            <a:xfrm>
              <a:off x="2239949" y="1709871"/>
              <a:ext cx="136291" cy="51934"/>
            </a:xfrm>
            <a:custGeom>
              <a:avLst/>
              <a:gdLst/>
              <a:ahLst/>
              <a:cxnLst/>
              <a:rect l="l" t="t" r="r" b="b"/>
              <a:pathLst>
                <a:path w="10038" h="3825" extrusionOk="0">
                  <a:moveTo>
                    <a:pt x="4202" y="1"/>
                  </a:moveTo>
                  <a:cubicBezTo>
                    <a:pt x="3585" y="1"/>
                    <a:pt x="3059" y="306"/>
                    <a:pt x="2825" y="509"/>
                  </a:cubicBezTo>
                  <a:cubicBezTo>
                    <a:pt x="2724" y="598"/>
                    <a:pt x="2540" y="623"/>
                    <a:pt x="2341" y="623"/>
                  </a:cubicBezTo>
                  <a:cubicBezTo>
                    <a:pt x="2188" y="623"/>
                    <a:pt x="2027" y="609"/>
                    <a:pt x="1887" y="596"/>
                  </a:cubicBezTo>
                  <a:cubicBezTo>
                    <a:pt x="1815" y="588"/>
                    <a:pt x="1743" y="582"/>
                    <a:pt x="1669" y="582"/>
                  </a:cubicBezTo>
                  <a:cubicBezTo>
                    <a:pt x="1653" y="582"/>
                    <a:pt x="1637" y="582"/>
                    <a:pt x="1621" y="582"/>
                  </a:cubicBezTo>
                  <a:cubicBezTo>
                    <a:pt x="1614" y="603"/>
                    <a:pt x="1611" y="624"/>
                    <a:pt x="1607" y="645"/>
                  </a:cubicBezTo>
                  <a:cubicBezTo>
                    <a:pt x="1590" y="747"/>
                    <a:pt x="1565" y="919"/>
                    <a:pt x="1334" y="1006"/>
                  </a:cubicBezTo>
                  <a:cubicBezTo>
                    <a:pt x="1189" y="1063"/>
                    <a:pt x="973" y="1066"/>
                    <a:pt x="755" y="1066"/>
                  </a:cubicBezTo>
                  <a:cubicBezTo>
                    <a:pt x="731" y="1066"/>
                    <a:pt x="707" y="1066"/>
                    <a:pt x="683" y="1066"/>
                  </a:cubicBezTo>
                  <a:cubicBezTo>
                    <a:pt x="653" y="1066"/>
                    <a:pt x="622" y="1065"/>
                    <a:pt x="592" y="1065"/>
                  </a:cubicBezTo>
                  <a:cubicBezTo>
                    <a:pt x="426" y="1065"/>
                    <a:pt x="266" y="1068"/>
                    <a:pt x="189" y="1101"/>
                  </a:cubicBezTo>
                  <a:cubicBezTo>
                    <a:pt x="63" y="1160"/>
                    <a:pt x="0" y="1307"/>
                    <a:pt x="14" y="1363"/>
                  </a:cubicBezTo>
                  <a:cubicBezTo>
                    <a:pt x="18" y="1374"/>
                    <a:pt x="18" y="1381"/>
                    <a:pt x="46" y="1381"/>
                  </a:cubicBezTo>
                  <a:cubicBezTo>
                    <a:pt x="64" y="1379"/>
                    <a:pt x="82" y="1378"/>
                    <a:pt x="100" y="1378"/>
                  </a:cubicBezTo>
                  <a:cubicBezTo>
                    <a:pt x="211" y="1378"/>
                    <a:pt x="300" y="1416"/>
                    <a:pt x="340" y="1482"/>
                  </a:cubicBezTo>
                  <a:cubicBezTo>
                    <a:pt x="368" y="1531"/>
                    <a:pt x="364" y="1587"/>
                    <a:pt x="333" y="1633"/>
                  </a:cubicBezTo>
                  <a:cubicBezTo>
                    <a:pt x="340" y="1671"/>
                    <a:pt x="350" y="1706"/>
                    <a:pt x="368" y="1741"/>
                  </a:cubicBezTo>
                  <a:cubicBezTo>
                    <a:pt x="410" y="1836"/>
                    <a:pt x="462" y="1965"/>
                    <a:pt x="368" y="2049"/>
                  </a:cubicBezTo>
                  <a:cubicBezTo>
                    <a:pt x="329" y="2088"/>
                    <a:pt x="305" y="2144"/>
                    <a:pt x="308" y="2200"/>
                  </a:cubicBezTo>
                  <a:cubicBezTo>
                    <a:pt x="312" y="2249"/>
                    <a:pt x="336" y="2298"/>
                    <a:pt x="378" y="2329"/>
                  </a:cubicBezTo>
                  <a:cubicBezTo>
                    <a:pt x="476" y="2403"/>
                    <a:pt x="529" y="2522"/>
                    <a:pt x="508" y="2613"/>
                  </a:cubicBezTo>
                  <a:cubicBezTo>
                    <a:pt x="494" y="2662"/>
                    <a:pt x="462" y="2700"/>
                    <a:pt x="420" y="2725"/>
                  </a:cubicBezTo>
                  <a:cubicBezTo>
                    <a:pt x="441" y="2739"/>
                    <a:pt x="466" y="2756"/>
                    <a:pt x="487" y="2767"/>
                  </a:cubicBezTo>
                  <a:cubicBezTo>
                    <a:pt x="599" y="2840"/>
                    <a:pt x="665" y="2886"/>
                    <a:pt x="679" y="2942"/>
                  </a:cubicBezTo>
                  <a:cubicBezTo>
                    <a:pt x="718" y="2966"/>
                    <a:pt x="760" y="2984"/>
                    <a:pt x="805" y="2998"/>
                  </a:cubicBezTo>
                  <a:cubicBezTo>
                    <a:pt x="917" y="3040"/>
                    <a:pt x="1036" y="3082"/>
                    <a:pt x="1036" y="3180"/>
                  </a:cubicBezTo>
                  <a:cubicBezTo>
                    <a:pt x="1036" y="3198"/>
                    <a:pt x="1043" y="3201"/>
                    <a:pt x="1047" y="3205"/>
                  </a:cubicBezTo>
                  <a:cubicBezTo>
                    <a:pt x="1056" y="3212"/>
                    <a:pt x="1075" y="3217"/>
                    <a:pt x="1105" y="3217"/>
                  </a:cubicBezTo>
                  <a:cubicBezTo>
                    <a:pt x="1135" y="3217"/>
                    <a:pt x="1176" y="3212"/>
                    <a:pt x="1229" y="3198"/>
                  </a:cubicBezTo>
                  <a:cubicBezTo>
                    <a:pt x="1252" y="3191"/>
                    <a:pt x="1273" y="3188"/>
                    <a:pt x="1293" y="3188"/>
                  </a:cubicBezTo>
                  <a:cubicBezTo>
                    <a:pt x="1430" y="3188"/>
                    <a:pt x="1508" y="3334"/>
                    <a:pt x="1572" y="3457"/>
                  </a:cubicBezTo>
                  <a:cubicBezTo>
                    <a:pt x="1597" y="3495"/>
                    <a:pt x="1618" y="3537"/>
                    <a:pt x="1639" y="3572"/>
                  </a:cubicBezTo>
                  <a:cubicBezTo>
                    <a:pt x="1659" y="3602"/>
                    <a:pt x="1728" y="3621"/>
                    <a:pt x="1818" y="3621"/>
                  </a:cubicBezTo>
                  <a:cubicBezTo>
                    <a:pt x="1887" y="3621"/>
                    <a:pt x="1967" y="3610"/>
                    <a:pt x="2048" y="3586"/>
                  </a:cubicBezTo>
                  <a:cubicBezTo>
                    <a:pt x="2167" y="3551"/>
                    <a:pt x="2223" y="3502"/>
                    <a:pt x="2223" y="3481"/>
                  </a:cubicBezTo>
                  <a:cubicBezTo>
                    <a:pt x="2220" y="3411"/>
                    <a:pt x="2248" y="3341"/>
                    <a:pt x="2297" y="3296"/>
                  </a:cubicBezTo>
                  <a:cubicBezTo>
                    <a:pt x="2364" y="3234"/>
                    <a:pt x="2468" y="3206"/>
                    <a:pt x="2615" y="3206"/>
                  </a:cubicBezTo>
                  <a:cubicBezTo>
                    <a:pt x="2652" y="3206"/>
                    <a:pt x="2692" y="3208"/>
                    <a:pt x="2734" y="3212"/>
                  </a:cubicBezTo>
                  <a:cubicBezTo>
                    <a:pt x="2930" y="3229"/>
                    <a:pt x="3144" y="3394"/>
                    <a:pt x="3315" y="3527"/>
                  </a:cubicBezTo>
                  <a:cubicBezTo>
                    <a:pt x="3372" y="3572"/>
                    <a:pt x="3431" y="3618"/>
                    <a:pt x="3498" y="3653"/>
                  </a:cubicBezTo>
                  <a:cubicBezTo>
                    <a:pt x="3509" y="3657"/>
                    <a:pt x="3523" y="3659"/>
                    <a:pt x="3539" y="3659"/>
                  </a:cubicBezTo>
                  <a:cubicBezTo>
                    <a:pt x="3599" y="3659"/>
                    <a:pt x="3687" y="3633"/>
                    <a:pt x="3767" y="3611"/>
                  </a:cubicBezTo>
                  <a:cubicBezTo>
                    <a:pt x="3855" y="3579"/>
                    <a:pt x="3946" y="3558"/>
                    <a:pt x="4040" y="3551"/>
                  </a:cubicBezTo>
                  <a:cubicBezTo>
                    <a:pt x="4135" y="3551"/>
                    <a:pt x="4285" y="3425"/>
                    <a:pt x="4387" y="3338"/>
                  </a:cubicBezTo>
                  <a:cubicBezTo>
                    <a:pt x="4429" y="3303"/>
                    <a:pt x="4471" y="3268"/>
                    <a:pt x="4520" y="3236"/>
                  </a:cubicBezTo>
                  <a:cubicBezTo>
                    <a:pt x="4541" y="3225"/>
                    <a:pt x="4562" y="3220"/>
                    <a:pt x="4583" y="3220"/>
                  </a:cubicBezTo>
                  <a:cubicBezTo>
                    <a:pt x="4640" y="3220"/>
                    <a:pt x="4697" y="3254"/>
                    <a:pt x="4751" y="3285"/>
                  </a:cubicBezTo>
                  <a:cubicBezTo>
                    <a:pt x="4814" y="3324"/>
                    <a:pt x="4863" y="3350"/>
                    <a:pt x="4904" y="3350"/>
                  </a:cubicBezTo>
                  <a:cubicBezTo>
                    <a:pt x="4918" y="3350"/>
                    <a:pt x="4931" y="3347"/>
                    <a:pt x="4943" y="3341"/>
                  </a:cubicBezTo>
                  <a:cubicBezTo>
                    <a:pt x="5073" y="3271"/>
                    <a:pt x="5206" y="3201"/>
                    <a:pt x="5318" y="3201"/>
                  </a:cubicBezTo>
                  <a:cubicBezTo>
                    <a:pt x="5356" y="3201"/>
                    <a:pt x="5391" y="3212"/>
                    <a:pt x="5427" y="3229"/>
                  </a:cubicBezTo>
                  <a:cubicBezTo>
                    <a:pt x="5451" y="3243"/>
                    <a:pt x="5469" y="3268"/>
                    <a:pt x="5476" y="3296"/>
                  </a:cubicBezTo>
                  <a:cubicBezTo>
                    <a:pt x="5486" y="3355"/>
                    <a:pt x="5444" y="3418"/>
                    <a:pt x="5388" y="3495"/>
                  </a:cubicBezTo>
                  <a:cubicBezTo>
                    <a:pt x="5349" y="3551"/>
                    <a:pt x="5279" y="3653"/>
                    <a:pt x="5300" y="3684"/>
                  </a:cubicBezTo>
                  <a:cubicBezTo>
                    <a:pt x="5328" y="3726"/>
                    <a:pt x="5342" y="3775"/>
                    <a:pt x="5339" y="3824"/>
                  </a:cubicBezTo>
                  <a:lnTo>
                    <a:pt x="5353" y="3817"/>
                  </a:lnTo>
                  <a:lnTo>
                    <a:pt x="5363" y="3814"/>
                  </a:lnTo>
                  <a:cubicBezTo>
                    <a:pt x="5370" y="3810"/>
                    <a:pt x="5381" y="3807"/>
                    <a:pt x="5388" y="3803"/>
                  </a:cubicBezTo>
                  <a:cubicBezTo>
                    <a:pt x="5395" y="3800"/>
                    <a:pt x="5402" y="3793"/>
                    <a:pt x="5413" y="3789"/>
                  </a:cubicBezTo>
                  <a:lnTo>
                    <a:pt x="5416" y="3786"/>
                  </a:lnTo>
                  <a:lnTo>
                    <a:pt x="5430" y="3775"/>
                  </a:lnTo>
                  <a:lnTo>
                    <a:pt x="5437" y="3768"/>
                  </a:lnTo>
                  <a:lnTo>
                    <a:pt x="5448" y="3758"/>
                  </a:lnTo>
                  <a:lnTo>
                    <a:pt x="5455" y="3754"/>
                  </a:lnTo>
                  <a:lnTo>
                    <a:pt x="5462" y="3744"/>
                  </a:lnTo>
                  <a:lnTo>
                    <a:pt x="5465" y="3737"/>
                  </a:lnTo>
                  <a:lnTo>
                    <a:pt x="5472" y="3723"/>
                  </a:lnTo>
                  <a:lnTo>
                    <a:pt x="5476" y="3719"/>
                  </a:lnTo>
                  <a:cubicBezTo>
                    <a:pt x="5483" y="3705"/>
                    <a:pt x="5490" y="3695"/>
                    <a:pt x="5493" y="3681"/>
                  </a:cubicBezTo>
                  <a:lnTo>
                    <a:pt x="5493" y="3674"/>
                  </a:lnTo>
                  <a:cubicBezTo>
                    <a:pt x="5493" y="3670"/>
                    <a:pt x="5497" y="3667"/>
                    <a:pt x="5497" y="3660"/>
                  </a:cubicBezTo>
                  <a:lnTo>
                    <a:pt x="5497" y="3653"/>
                  </a:lnTo>
                  <a:lnTo>
                    <a:pt x="5500" y="3642"/>
                  </a:lnTo>
                  <a:lnTo>
                    <a:pt x="5500" y="3632"/>
                  </a:lnTo>
                  <a:lnTo>
                    <a:pt x="5500" y="3621"/>
                  </a:lnTo>
                  <a:lnTo>
                    <a:pt x="5500" y="3614"/>
                  </a:lnTo>
                  <a:lnTo>
                    <a:pt x="5500" y="3600"/>
                  </a:lnTo>
                  <a:lnTo>
                    <a:pt x="5500" y="3593"/>
                  </a:lnTo>
                  <a:lnTo>
                    <a:pt x="5500" y="3572"/>
                  </a:lnTo>
                  <a:cubicBezTo>
                    <a:pt x="5500" y="3551"/>
                    <a:pt x="5504" y="3534"/>
                    <a:pt x="5507" y="3516"/>
                  </a:cubicBezTo>
                  <a:cubicBezTo>
                    <a:pt x="5521" y="3439"/>
                    <a:pt x="5570" y="3345"/>
                    <a:pt x="5654" y="3313"/>
                  </a:cubicBezTo>
                  <a:cubicBezTo>
                    <a:pt x="5672" y="3307"/>
                    <a:pt x="5692" y="3303"/>
                    <a:pt x="5711" y="3303"/>
                  </a:cubicBezTo>
                  <a:cubicBezTo>
                    <a:pt x="5755" y="3303"/>
                    <a:pt x="5798" y="3319"/>
                    <a:pt x="5829" y="3348"/>
                  </a:cubicBezTo>
                  <a:cubicBezTo>
                    <a:pt x="5865" y="3378"/>
                    <a:pt x="5916" y="3407"/>
                    <a:pt x="6000" y="3407"/>
                  </a:cubicBezTo>
                  <a:cubicBezTo>
                    <a:pt x="6065" y="3407"/>
                    <a:pt x="6149" y="3390"/>
                    <a:pt x="6260" y="3341"/>
                  </a:cubicBezTo>
                  <a:cubicBezTo>
                    <a:pt x="6316" y="3313"/>
                    <a:pt x="6361" y="3289"/>
                    <a:pt x="6400" y="3268"/>
                  </a:cubicBezTo>
                  <a:cubicBezTo>
                    <a:pt x="6456" y="3239"/>
                    <a:pt x="6504" y="3213"/>
                    <a:pt x="6551" y="3213"/>
                  </a:cubicBezTo>
                  <a:cubicBezTo>
                    <a:pt x="6594" y="3213"/>
                    <a:pt x="6636" y="3235"/>
                    <a:pt x="6683" y="3296"/>
                  </a:cubicBezTo>
                  <a:cubicBezTo>
                    <a:pt x="6701" y="3317"/>
                    <a:pt x="6732" y="3324"/>
                    <a:pt x="6781" y="3324"/>
                  </a:cubicBezTo>
                  <a:cubicBezTo>
                    <a:pt x="6820" y="3324"/>
                    <a:pt x="6871" y="3319"/>
                    <a:pt x="6935" y="3313"/>
                  </a:cubicBezTo>
                  <a:cubicBezTo>
                    <a:pt x="7040" y="3299"/>
                    <a:pt x="7149" y="3292"/>
                    <a:pt x="7257" y="3292"/>
                  </a:cubicBezTo>
                  <a:cubicBezTo>
                    <a:pt x="7376" y="3289"/>
                    <a:pt x="7496" y="3254"/>
                    <a:pt x="7597" y="3187"/>
                  </a:cubicBezTo>
                  <a:cubicBezTo>
                    <a:pt x="7694" y="3129"/>
                    <a:pt x="7794" y="3074"/>
                    <a:pt x="7954" y="3074"/>
                  </a:cubicBezTo>
                  <a:cubicBezTo>
                    <a:pt x="7968" y="3074"/>
                    <a:pt x="7982" y="3074"/>
                    <a:pt x="7996" y="3075"/>
                  </a:cubicBezTo>
                  <a:cubicBezTo>
                    <a:pt x="8023" y="3076"/>
                    <a:pt x="8049" y="3077"/>
                    <a:pt x="8076" y="3077"/>
                  </a:cubicBezTo>
                  <a:cubicBezTo>
                    <a:pt x="8242" y="3077"/>
                    <a:pt x="8410" y="3049"/>
                    <a:pt x="8567" y="2995"/>
                  </a:cubicBezTo>
                  <a:lnTo>
                    <a:pt x="8570" y="2995"/>
                  </a:lnTo>
                  <a:lnTo>
                    <a:pt x="8591" y="2988"/>
                  </a:lnTo>
                  <a:lnTo>
                    <a:pt x="8668" y="3009"/>
                  </a:lnTo>
                  <a:lnTo>
                    <a:pt x="8780" y="3044"/>
                  </a:lnTo>
                  <a:lnTo>
                    <a:pt x="8780" y="3030"/>
                  </a:lnTo>
                  <a:cubicBezTo>
                    <a:pt x="8791" y="3019"/>
                    <a:pt x="8798" y="3009"/>
                    <a:pt x="8805" y="2998"/>
                  </a:cubicBezTo>
                  <a:cubicBezTo>
                    <a:pt x="8854" y="2914"/>
                    <a:pt x="8938" y="2861"/>
                    <a:pt x="9036" y="2858"/>
                  </a:cubicBezTo>
                  <a:cubicBezTo>
                    <a:pt x="9057" y="2855"/>
                    <a:pt x="9078" y="2854"/>
                    <a:pt x="9099" y="2854"/>
                  </a:cubicBezTo>
                  <a:cubicBezTo>
                    <a:pt x="9195" y="2854"/>
                    <a:pt x="9292" y="2880"/>
                    <a:pt x="9375" y="2931"/>
                  </a:cubicBezTo>
                  <a:cubicBezTo>
                    <a:pt x="9423" y="2954"/>
                    <a:pt x="9450" y="2966"/>
                    <a:pt x="9473" y="2966"/>
                  </a:cubicBezTo>
                  <a:cubicBezTo>
                    <a:pt x="9482" y="2966"/>
                    <a:pt x="9490" y="2964"/>
                    <a:pt x="9498" y="2959"/>
                  </a:cubicBezTo>
                  <a:cubicBezTo>
                    <a:pt x="9517" y="2950"/>
                    <a:pt x="9537" y="2946"/>
                    <a:pt x="9558" y="2946"/>
                  </a:cubicBezTo>
                  <a:cubicBezTo>
                    <a:pt x="9630" y="2946"/>
                    <a:pt x="9715" y="2995"/>
                    <a:pt x="9810" y="3047"/>
                  </a:cubicBezTo>
                  <a:cubicBezTo>
                    <a:pt x="9866" y="3078"/>
                    <a:pt x="9973" y="3141"/>
                    <a:pt x="10017" y="3141"/>
                  </a:cubicBezTo>
                  <a:cubicBezTo>
                    <a:pt x="10023" y="3141"/>
                    <a:pt x="10027" y="3140"/>
                    <a:pt x="10030" y="3138"/>
                  </a:cubicBezTo>
                  <a:lnTo>
                    <a:pt x="10034" y="3135"/>
                  </a:lnTo>
                  <a:lnTo>
                    <a:pt x="10034" y="3131"/>
                  </a:lnTo>
                  <a:lnTo>
                    <a:pt x="10034" y="3124"/>
                  </a:lnTo>
                  <a:lnTo>
                    <a:pt x="10034" y="3121"/>
                  </a:lnTo>
                  <a:cubicBezTo>
                    <a:pt x="10037" y="3114"/>
                    <a:pt x="10037" y="3110"/>
                    <a:pt x="10037" y="3103"/>
                  </a:cubicBezTo>
                  <a:lnTo>
                    <a:pt x="10037" y="3096"/>
                  </a:lnTo>
                  <a:lnTo>
                    <a:pt x="10037" y="3089"/>
                  </a:lnTo>
                  <a:lnTo>
                    <a:pt x="10037" y="3082"/>
                  </a:lnTo>
                  <a:cubicBezTo>
                    <a:pt x="10037" y="3079"/>
                    <a:pt x="10037" y="3075"/>
                    <a:pt x="10034" y="3072"/>
                  </a:cubicBezTo>
                  <a:lnTo>
                    <a:pt x="10034" y="3065"/>
                  </a:lnTo>
                  <a:cubicBezTo>
                    <a:pt x="10034" y="3058"/>
                    <a:pt x="10030" y="3051"/>
                    <a:pt x="10027" y="3044"/>
                  </a:cubicBezTo>
                  <a:cubicBezTo>
                    <a:pt x="9995" y="2966"/>
                    <a:pt x="9953" y="2893"/>
                    <a:pt x="9904" y="2823"/>
                  </a:cubicBezTo>
                  <a:lnTo>
                    <a:pt x="9890" y="2802"/>
                  </a:lnTo>
                  <a:lnTo>
                    <a:pt x="9883" y="2795"/>
                  </a:lnTo>
                  <a:lnTo>
                    <a:pt x="9873" y="2781"/>
                  </a:lnTo>
                  <a:lnTo>
                    <a:pt x="9866" y="2774"/>
                  </a:lnTo>
                  <a:lnTo>
                    <a:pt x="9859" y="2763"/>
                  </a:lnTo>
                  <a:lnTo>
                    <a:pt x="9852" y="2760"/>
                  </a:lnTo>
                  <a:lnTo>
                    <a:pt x="9845" y="2753"/>
                  </a:lnTo>
                  <a:lnTo>
                    <a:pt x="9838" y="2749"/>
                  </a:lnTo>
                  <a:lnTo>
                    <a:pt x="9831" y="2742"/>
                  </a:lnTo>
                  <a:lnTo>
                    <a:pt x="9827" y="2742"/>
                  </a:lnTo>
                  <a:cubicBezTo>
                    <a:pt x="9729" y="2714"/>
                    <a:pt x="9747" y="2564"/>
                    <a:pt x="9775" y="2357"/>
                  </a:cubicBezTo>
                  <a:cubicBezTo>
                    <a:pt x="9785" y="2277"/>
                    <a:pt x="9799" y="2154"/>
                    <a:pt x="9792" y="2126"/>
                  </a:cubicBezTo>
                  <a:cubicBezTo>
                    <a:pt x="9771" y="2091"/>
                    <a:pt x="9649" y="1766"/>
                    <a:pt x="9729" y="1636"/>
                  </a:cubicBezTo>
                  <a:cubicBezTo>
                    <a:pt x="9733" y="1629"/>
                    <a:pt x="9740" y="1622"/>
                    <a:pt x="9743" y="1615"/>
                  </a:cubicBezTo>
                  <a:lnTo>
                    <a:pt x="9750" y="1612"/>
                  </a:lnTo>
                  <a:cubicBezTo>
                    <a:pt x="9754" y="1605"/>
                    <a:pt x="9761" y="1601"/>
                    <a:pt x="9764" y="1598"/>
                  </a:cubicBezTo>
                  <a:lnTo>
                    <a:pt x="9771" y="1594"/>
                  </a:lnTo>
                  <a:cubicBezTo>
                    <a:pt x="9778" y="1591"/>
                    <a:pt x="9785" y="1587"/>
                    <a:pt x="9789" y="1587"/>
                  </a:cubicBezTo>
                  <a:lnTo>
                    <a:pt x="9799" y="1587"/>
                  </a:lnTo>
                  <a:cubicBezTo>
                    <a:pt x="9806" y="1584"/>
                    <a:pt x="9810" y="1584"/>
                    <a:pt x="9817" y="1584"/>
                  </a:cubicBezTo>
                  <a:cubicBezTo>
                    <a:pt x="9817" y="1563"/>
                    <a:pt x="9820" y="1545"/>
                    <a:pt x="9820" y="1524"/>
                  </a:cubicBezTo>
                  <a:cubicBezTo>
                    <a:pt x="9820" y="1461"/>
                    <a:pt x="9820" y="1381"/>
                    <a:pt x="9880" y="1332"/>
                  </a:cubicBezTo>
                  <a:cubicBezTo>
                    <a:pt x="9880" y="1332"/>
                    <a:pt x="9883" y="1328"/>
                    <a:pt x="9887" y="1328"/>
                  </a:cubicBezTo>
                  <a:lnTo>
                    <a:pt x="9876" y="1300"/>
                  </a:lnTo>
                  <a:lnTo>
                    <a:pt x="9876" y="1297"/>
                  </a:lnTo>
                  <a:lnTo>
                    <a:pt x="9866" y="1276"/>
                  </a:lnTo>
                  <a:lnTo>
                    <a:pt x="9859" y="1258"/>
                  </a:lnTo>
                  <a:lnTo>
                    <a:pt x="9859" y="1255"/>
                  </a:lnTo>
                  <a:lnTo>
                    <a:pt x="9852" y="1244"/>
                  </a:lnTo>
                  <a:lnTo>
                    <a:pt x="9852" y="1241"/>
                  </a:lnTo>
                  <a:lnTo>
                    <a:pt x="9848" y="1234"/>
                  </a:lnTo>
                  <a:lnTo>
                    <a:pt x="9845" y="1227"/>
                  </a:lnTo>
                  <a:lnTo>
                    <a:pt x="9841" y="1223"/>
                  </a:lnTo>
                  <a:cubicBezTo>
                    <a:pt x="9821" y="1218"/>
                    <a:pt x="9800" y="1215"/>
                    <a:pt x="9780" y="1215"/>
                  </a:cubicBezTo>
                  <a:cubicBezTo>
                    <a:pt x="9772" y="1215"/>
                    <a:pt x="9765" y="1215"/>
                    <a:pt x="9757" y="1216"/>
                  </a:cubicBezTo>
                  <a:cubicBezTo>
                    <a:pt x="9753" y="1216"/>
                    <a:pt x="9750" y="1216"/>
                    <a:pt x="9746" y="1216"/>
                  </a:cubicBezTo>
                  <a:cubicBezTo>
                    <a:pt x="9640" y="1216"/>
                    <a:pt x="9478" y="1213"/>
                    <a:pt x="9400" y="1020"/>
                  </a:cubicBezTo>
                  <a:cubicBezTo>
                    <a:pt x="9368" y="940"/>
                    <a:pt x="9347" y="855"/>
                    <a:pt x="9344" y="771"/>
                  </a:cubicBezTo>
                  <a:cubicBezTo>
                    <a:pt x="9340" y="712"/>
                    <a:pt x="9323" y="649"/>
                    <a:pt x="9288" y="600"/>
                  </a:cubicBezTo>
                  <a:lnTo>
                    <a:pt x="9288" y="596"/>
                  </a:lnTo>
                  <a:lnTo>
                    <a:pt x="9263" y="561"/>
                  </a:lnTo>
                  <a:cubicBezTo>
                    <a:pt x="9232" y="519"/>
                    <a:pt x="9204" y="474"/>
                    <a:pt x="9176" y="439"/>
                  </a:cubicBezTo>
                  <a:cubicBezTo>
                    <a:pt x="9095" y="315"/>
                    <a:pt x="9056" y="265"/>
                    <a:pt x="9005" y="265"/>
                  </a:cubicBezTo>
                  <a:cubicBezTo>
                    <a:pt x="8990" y="265"/>
                    <a:pt x="8974" y="270"/>
                    <a:pt x="8955" y="278"/>
                  </a:cubicBezTo>
                  <a:lnTo>
                    <a:pt x="8952" y="278"/>
                  </a:lnTo>
                  <a:lnTo>
                    <a:pt x="8934" y="285"/>
                  </a:lnTo>
                  <a:lnTo>
                    <a:pt x="8924" y="288"/>
                  </a:lnTo>
                  <a:lnTo>
                    <a:pt x="8906" y="292"/>
                  </a:lnTo>
                  <a:lnTo>
                    <a:pt x="8896" y="295"/>
                  </a:lnTo>
                  <a:lnTo>
                    <a:pt x="8878" y="299"/>
                  </a:lnTo>
                  <a:lnTo>
                    <a:pt x="8864" y="299"/>
                  </a:lnTo>
                  <a:lnTo>
                    <a:pt x="8847" y="302"/>
                  </a:lnTo>
                  <a:lnTo>
                    <a:pt x="8378" y="302"/>
                  </a:lnTo>
                  <a:cubicBezTo>
                    <a:pt x="8139" y="505"/>
                    <a:pt x="7691" y="651"/>
                    <a:pt x="7440" y="651"/>
                  </a:cubicBezTo>
                  <a:cubicBezTo>
                    <a:pt x="7392" y="651"/>
                    <a:pt x="7351" y="646"/>
                    <a:pt x="7320" y="635"/>
                  </a:cubicBezTo>
                  <a:cubicBezTo>
                    <a:pt x="7266" y="615"/>
                    <a:pt x="7195" y="608"/>
                    <a:pt x="7115" y="608"/>
                  </a:cubicBezTo>
                  <a:cubicBezTo>
                    <a:pt x="7009" y="608"/>
                    <a:pt x="6887" y="621"/>
                    <a:pt x="6767" y="635"/>
                  </a:cubicBezTo>
                  <a:cubicBezTo>
                    <a:pt x="6641" y="649"/>
                    <a:pt x="6515" y="659"/>
                    <a:pt x="6389" y="663"/>
                  </a:cubicBezTo>
                  <a:cubicBezTo>
                    <a:pt x="6246" y="659"/>
                    <a:pt x="6109" y="614"/>
                    <a:pt x="5994" y="533"/>
                  </a:cubicBezTo>
                  <a:cubicBezTo>
                    <a:pt x="5916" y="488"/>
                    <a:pt x="5854" y="452"/>
                    <a:pt x="5771" y="452"/>
                  </a:cubicBezTo>
                  <a:cubicBezTo>
                    <a:pt x="5763" y="452"/>
                    <a:pt x="5756" y="452"/>
                    <a:pt x="5749" y="453"/>
                  </a:cubicBezTo>
                  <a:cubicBezTo>
                    <a:pt x="5742" y="453"/>
                    <a:pt x="5735" y="453"/>
                    <a:pt x="5728" y="453"/>
                  </a:cubicBezTo>
                  <a:cubicBezTo>
                    <a:pt x="5588" y="453"/>
                    <a:pt x="5515" y="384"/>
                    <a:pt x="5451" y="327"/>
                  </a:cubicBezTo>
                  <a:cubicBezTo>
                    <a:pt x="5395" y="274"/>
                    <a:pt x="5349" y="232"/>
                    <a:pt x="5258" y="232"/>
                  </a:cubicBezTo>
                  <a:cubicBezTo>
                    <a:pt x="5249" y="233"/>
                    <a:pt x="5240" y="234"/>
                    <a:pt x="5231" y="234"/>
                  </a:cubicBezTo>
                  <a:cubicBezTo>
                    <a:pt x="5167" y="234"/>
                    <a:pt x="5107" y="213"/>
                    <a:pt x="5055" y="176"/>
                  </a:cubicBezTo>
                  <a:cubicBezTo>
                    <a:pt x="4985" y="134"/>
                    <a:pt x="4884" y="71"/>
                    <a:pt x="4432" y="15"/>
                  </a:cubicBezTo>
                  <a:cubicBezTo>
                    <a:pt x="4354" y="5"/>
                    <a:pt x="4277" y="1"/>
                    <a:pt x="420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 name="Google Shape;2146;p56"/>
            <p:cNvSpPr/>
            <p:nvPr/>
          </p:nvSpPr>
          <p:spPr>
            <a:xfrm>
              <a:off x="2314381" y="1759456"/>
              <a:ext cx="68" cy="204"/>
            </a:xfrm>
            <a:custGeom>
              <a:avLst/>
              <a:gdLst/>
              <a:ahLst/>
              <a:cxnLst/>
              <a:rect l="l" t="t" r="r" b="b"/>
              <a:pathLst>
                <a:path w="5" h="15" extrusionOk="0">
                  <a:moveTo>
                    <a:pt x="4" y="1"/>
                  </a:moveTo>
                  <a:cubicBezTo>
                    <a:pt x="4" y="4"/>
                    <a:pt x="1" y="8"/>
                    <a:pt x="1" y="15"/>
                  </a:cubicBezTo>
                  <a:cubicBezTo>
                    <a:pt x="1" y="8"/>
                    <a:pt x="4" y="4"/>
                    <a:pt x="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 name="Google Shape;2147;p56"/>
            <p:cNvSpPr/>
            <p:nvPr/>
          </p:nvSpPr>
          <p:spPr>
            <a:xfrm>
              <a:off x="2314530" y="1758886"/>
              <a:ext cx="14" cy="204"/>
            </a:xfrm>
            <a:custGeom>
              <a:avLst/>
              <a:gdLst/>
              <a:ahLst/>
              <a:cxnLst/>
              <a:rect l="l" t="t" r="r" b="b"/>
              <a:pathLst>
                <a:path w="1" h="15" extrusionOk="0">
                  <a:moveTo>
                    <a:pt x="0" y="1"/>
                  </a:moveTo>
                  <a:lnTo>
                    <a:pt x="0" y="15"/>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 name="Google Shape;2148;p56"/>
            <p:cNvSpPr/>
            <p:nvPr/>
          </p:nvSpPr>
          <p:spPr>
            <a:xfrm>
              <a:off x="2314625" y="1758275"/>
              <a:ext cx="14" cy="244"/>
            </a:xfrm>
            <a:custGeom>
              <a:avLst/>
              <a:gdLst/>
              <a:ahLst/>
              <a:cxnLst/>
              <a:rect l="l" t="t" r="r" b="b"/>
              <a:pathLst>
                <a:path w="1" h="18" extrusionOk="0">
                  <a:moveTo>
                    <a:pt x="0" y="0"/>
                  </a:moveTo>
                  <a:lnTo>
                    <a:pt x="0" y="18"/>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 name="Google Shape;2149;p56"/>
            <p:cNvSpPr/>
            <p:nvPr/>
          </p:nvSpPr>
          <p:spPr>
            <a:xfrm>
              <a:off x="2314571" y="1758601"/>
              <a:ext cx="14" cy="204"/>
            </a:xfrm>
            <a:custGeom>
              <a:avLst/>
              <a:gdLst/>
              <a:ahLst/>
              <a:cxnLst/>
              <a:rect l="l" t="t" r="r" b="b"/>
              <a:pathLst>
                <a:path w="1" h="15" extrusionOk="0">
                  <a:moveTo>
                    <a:pt x="1" y="1"/>
                  </a:moveTo>
                  <a:lnTo>
                    <a:pt x="1" y="15"/>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 name="Google Shape;2150;p56"/>
            <p:cNvSpPr/>
            <p:nvPr/>
          </p:nvSpPr>
          <p:spPr>
            <a:xfrm>
              <a:off x="2314435" y="1759171"/>
              <a:ext cx="54" cy="204"/>
            </a:xfrm>
            <a:custGeom>
              <a:avLst/>
              <a:gdLst/>
              <a:ahLst/>
              <a:cxnLst/>
              <a:rect l="l" t="t" r="r" b="b"/>
              <a:pathLst>
                <a:path w="4" h="15" extrusionOk="0">
                  <a:moveTo>
                    <a:pt x="4" y="1"/>
                  </a:moveTo>
                  <a:lnTo>
                    <a:pt x="0" y="15"/>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 name="Google Shape;2151;p56"/>
            <p:cNvSpPr/>
            <p:nvPr/>
          </p:nvSpPr>
          <p:spPr>
            <a:xfrm>
              <a:off x="2314150" y="1759701"/>
              <a:ext cx="204" cy="530"/>
            </a:xfrm>
            <a:custGeom>
              <a:avLst/>
              <a:gdLst/>
              <a:ahLst/>
              <a:cxnLst/>
              <a:rect l="l" t="t" r="r" b="b"/>
              <a:pathLst>
                <a:path w="15" h="39" extrusionOk="0">
                  <a:moveTo>
                    <a:pt x="14" y="0"/>
                  </a:moveTo>
                  <a:cubicBezTo>
                    <a:pt x="11" y="14"/>
                    <a:pt x="7" y="28"/>
                    <a:pt x="0" y="39"/>
                  </a:cubicBezTo>
                  <a:cubicBezTo>
                    <a:pt x="7" y="28"/>
                    <a:pt x="11" y="14"/>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 name="Google Shape;2152;p56"/>
            <p:cNvSpPr/>
            <p:nvPr/>
          </p:nvSpPr>
          <p:spPr>
            <a:xfrm>
              <a:off x="2312575" y="1761411"/>
              <a:ext cx="394" cy="149"/>
            </a:xfrm>
            <a:custGeom>
              <a:avLst/>
              <a:gdLst/>
              <a:ahLst/>
              <a:cxnLst/>
              <a:rect l="l" t="t" r="r" b="b"/>
              <a:pathLst>
                <a:path w="29" h="11" extrusionOk="0">
                  <a:moveTo>
                    <a:pt x="28" y="0"/>
                  </a:moveTo>
                  <a:cubicBezTo>
                    <a:pt x="18" y="4"/>
                    <a:pt x="11" y="7"/>
                    <a:pt x="0" y="11"/>
                  </a:cubicBezTo>
                  <a:cubicBezTo>
                    <a:pt x="11" y="7"/>
                    <a:pt x="18" y="4"/>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 name="Google Shape;2153;p56"/>
            <p:cNvSpPr/>
            <p:nvPr/>
          </p:nvSpPr>
          <p:spPr>
            <a:xfrm>
              <a:off x="2313811" y="1760556"/>
              <a:ext cx="149" cy="149"/>
            </a:xfrm>
            <a:custGeom>
              <a:avLst/>
              <a:gdLst/>
              <a:ahLst/>
              <a:cxnLst/>
              <a:rect l="l" t="t" r="r" b="b"/>
              <a:pathLst>
                <a:path w="11" h="11" extrusionOk="0">
                  <a:moveTo>
                    <a:pt x="11" y="0"/>
                  </a:moveTo>
                  <a:lnTo>
                    <a:pt x="1" y="1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 name="Google Shape;2154;p56"/>
            <p:cNvSpPr/>
            <p:nvPr/>
          </p:nvSpPr>
          <p:spPr>
            <a:xfrm>
              <a:off x="2313580" y="1760787"/>
              <a:ext cx="149" cy="163"/>
            </a:xfrm>
            <a:custGeom>
              <a:avLst/>
              <a:gdLst/>
              <a:ahLst/>
              <a:cxnLst/>
              <a:rect l="l" t="t" r="r" b="b"/>
              <a:pathLst>
                <a:path w="11" h="12" extrusionOk="0">
                  <a:moveTo>
                    <a:pt x="11" y="1"/>
                  </a:moveTo>
                  <a:lnTo>
                    <a:pt x="0" y="1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 name="Google Shape;2155;p56"/>
            <p:cNvSpPr/>
            <p:nvPr/>
          </p:nvSpPr>
          <p:spPr>
            <a:xfrm>
              <a:off x="2338427" y="1752993"/>
              <a:ext cx="4630" cy="1439"/>
            </a:xfrm>
            <a:custGeom>
              <a:avLst/>
              <a:gdLst/>
              <a:ahLst/>
              <a:cxnLst/>
              <a:rect l="l" t="t" r="r" b="b"/>
              <a:pathLst>
                <a:path w="341" h="106" extrusionOk="0">
                  <a:moveTo>
                    <a:pt x="341" y="1"/>
                  </a:moveTo>
                  <a:cubicBezTo>
                    <a:pt x="243" y="67"/>
                    <a:pt x="123" y="106"/>
                    <a:pt x="1" y="106"/>
                  </a:cubicBezTo>
                  <a:cubicBezTo>
                    <a:pt x="123" y="106"/>
                    <a:pt x="243" y="67"/>
                    <a:pt x="3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 name="Google Shape;2156;p56"/>
            <p:cNvSpPr/>
            <p:nvPr/>
          </p:nvSpPr>
          <p:spPr>
            <a:xfrm>
              <a:off x="2312236" y="1761601"/>
              <a:ext cx="258" cy="109"/>
            </a:xfrm>
            <a:custGeom>
              <a:avLst/>
              <a:gdLst/>
              <a:ahLst/>
              <a:cxnLst/>
              <a:rect l="l" t="t" r="r" b="b"/>
              <a:pathLst>
                <a:path w="19" h="8" extrusionOk="0">
                  <a:moveTo>
                    <a:pt x="1" y="7"/>
                  </a:moveTo>
                  <a:lnTo>
                    <a:pt x="1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 name="Google Shape;2157;p56"/>
            <p:cNvSpPr/>
            <p:nvPr/>
          </p:nvSpPr>
          <p:spPr>
            <a:xfrm>
              <a:off x="2314001" y="1760312"/>
              <a:ext cx="109" cy="163"/>
            </a:xfrm>
            <a:custGeom>
              <a:avLst/>
              <a:gdLst/>
              <a:ahLst/>
              <a:cxnLst/>
              <a:rect l="l" t="t" r="r" b="b"/>
              <a:pathLst>
                <a:path w="8" h="12" extrusionOk="0">
                  <a:moveTo>
                    <a:pt x="8" y="1"/>
                  </a:moveTo>
                  <a:lnTo>
                    <a:pt x="1" y="1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 name="Google Shape;2158;p56"/>
            <p:cNvSpPr/>
            <p:nvPr/>
          </p:nvSpPr>
          <p:spPr>
            <a:xfrm>
              <a:off x="2312955" y="1761221"/>
              <a:ext cx="299" cy="149"/>
            </a:xfrm>
            <a:custGeom>
              <a:avLst/>
              <a:gdLst/>
              <a:ahLst/>
              <a:cxnLst/>
              <a:rect l="l" t="t" r="r" b="b"/>
              <a:pathLst>
                <a:path w="22" h="11" extrusionOk="0">
                  <a:moveTo>
                    <a:pt x="21" y="0"/>
                  </a:moveTo>
                  <a:cubicBezTo>
                    <a:pt x="14" y="4"/>
                    <a:pt x="7" y="7"/>
                    <a:pt x="0" y="11"/>
                  </a:cubicBezTo>
                  <a:cubicBezTo>
                    <a:pt x="7" y="7"/>
                    <a:pt x="14" y="4"/>
                    <a:pt x="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9" name="Google Shape;2159;p56"/>
            <p:cNvSpPr/>
            <p:nvPr/>
          </p:nvSpPr>
          <p:spPr>
            <a:xfrm>
              <a:off x="2356254" y="1750291"/>
              <a:ext cx="1344" cy="285"/>
            </a:xfrm>
            <a:custGeom>
              <a:avLst/>
              <a:gdLst/>
              <a:ahLst/>
              <a:cxnLst/>
              <a:rect l="l" t="t" r="r" b="b"/>
              <a:pathLst>
                <a:path w="99" h="21" extrusionOk="0">
                  <a:moveTo>
                    <a:pt x="4" y="7"/>
                  </a:moveTo>
                  <a:lnTo>
                    <a:pt x="1" y="7"/>
                  </a:lnTo>
                  <a:lnTo>
                    <a:pt x="4" y="7"/>
                  </a:lnTo>
                  <a:lnTo>
                    <a:pt x="25" y="0"/>
                  </a:lnTo>
                  <a:lnTo>
                    <a:pt x="99" y="21"/>
                  </a:lnTo>
                  <a:lnTo>
                    <a:pt x="2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0" name="Google Shape;2160;p56"/>
            <p:cNvSpPr/>
            <p:nvPr/>
          </p:nvSpPr>
          <p:spPr>
            <a:xfrm>
              <a:off x="2314720" y="1754758"/>
              <a:ext cx="2009" cy="2770"/>
            </a:xfrm>
            <a:custGeom>
              <a:avLst/>
              <a:gdLst/>
              <a:ahLst/>
              <a:cxnLst/>
              <a:rect l="l" t="t" r="r" b="b"/>
              <a:pathLst>
                <a:path w="148" h="204" extrusionOk="0">
                  <a:moveTo>
                    <a:pt x="147" y="0"/>
                  </a:moveTo>
                  <a:cubicBezTo>
                    <a:pt x="63" y="28"/>
                    <a:pt x="14" y="123"/>
                    <a:pt x="0" y="203"/>
                  </a:cubicBezTo>
                  <a:cubicBezTo>
                    <a:pt x="14" y="126"/>
                    <a:pt x="63" y="32"/>
                    <a:pt x="1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1" name="Google Shape;2161;p56"/>
            <p:cNvSpPr/>
            <p:nvPr/>
          </p:nvSpPr>
          <p:spPr>
            <a:xfrm>
              <a:off x="2313335" y="1761031"/>
              <a:ext cx="204" cy="109"/>
            </a:xfrm>
            <a:custGeom>
              <a:avLst/>
              <a:gdLst/>
              <a:ahLst/>
              <a:cxnLst/>
              <a:rect l="l" t="t" r="r" b="b"/>
              <a:pathLst>
                <a:path w="15" h="8" extrusionOk="0">
                  <a:moveTo>
                    <a:pt x="15" y="0"/>
                  </a:moveTo>
                  <a:lnTo>
                    <a:pt x="0" y="7"/>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2" name="Google Shape;2162;p56"/>
            <p:cNvSpPr/>
            <p:nvPr/>
          </p:nvSpPr>
          <p:spPr>
            <a:xfrm>
              <a:off x="2360911" y="1713591"/>
              <a:ext cx="163" cy="14"/>
            </a:xfrm>
            <a:custGeom>
              <a:avLst/>
              <a:gdLst/>
              <a:ahLst/>
              <a:cxnLst/>
              <a:rect l="l" t="t" r="r" b="b"/>
              <a:pathLst>
                <a:path w="12" h="1" extrusionOk="0">
                  <a:moveTo>
                    <a:pt x="1" y="0"/>
                  </a:moveTo>
                  <a:lnTo>
                    <a:pt x="1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3" name="Google Shape;2163;p56"/>
            <p:cNvSpPr/>
            <p:nvPr/>
          </p:nvSpPr>
          <p:spPr>
            <a:xfrm>
              <a:off x="2360531" y="1713686"/>
              <a:ext cx="163" cy="14"/>
            </a:xfrm>
            <a:custGeom>
              <a:avLst/>
              <a:gdLst/>
              <a:ahLst/>
              <a:cxnLst/>
              <a:rect l="l" t="t" r="r" b="b"/>
              <a:pathLst>
                <a:path w="12" h="1" extrusionOk="0">
                  <a:moveTo>
                    <a:pt x="1" y="0"/>
                  </a:moveTo>
                  <a:lnTo>
                    <a:pt x="1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 name="Google Shape;2164;p56"/>
            <p:cNvSpPr/>
            <p:nvPr/>
          </p:nvSpPr>
          <p:spPr>
            <a:xfrm>
              <a:off x="2361291" y="1713442"/>
              <a:ext cx="68" cy="14"/>
            </a:xfrm>
            <a:custGeom>
              <a:avLst/>
              <a:gdLst/>
              <a:ahLst/>
              <a:cxnLst/>
              <a:rect l="l" t="t" r="r" b="b"/>
              <a:pathLst>
                <a:path w="5" h="1" extrusionOk="0">
                  <a:moveTo>
                    <a:pt x="4" y="1"/>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5" name="Google Shape;2165;p56"/>
            <p:cNvSpPr/>
            <p:nvPr/>
          </p:nvSpPr>
          <p:spPr>
            <a:xfrm>
              <a:off x="2364332" y="1715628"/>
              <a:ext cx="1208" cy="1724"/>
            </a:xfrm>
            <a:custGeom>
              <a:avLst/>
              <a:gdLst/>
              <a:ahLst/>
              <a:cxnLst/>
              <a:rect l="l" t="t" r="r" b="b"/>
              <a:pathLst>
                <a:path w="89" h="127" extrusionOk="0">
                  <a:moveTo>
                    <a:pt x="1" y="1"/>
                  </a:moveTo>
                  <a:cubicBezTo>
                    <a:pt x="25" y="39"/>
                    <a:pt x="53" y="81"/>
                    <a:pt x="88" y="127"/>
                  </a:cubicBezTo>
                  <a:cubicBezTo>
                    <a:pt x="57" y="81"/>
                    <a:pt x="29" y="39"/>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6" name="Google Shape;2166;p56"/>
            <p:cNvSpPr/>
            <p:nvPr/>
          </p:nvSpPr>
          <p:spPr>
            <a:xfrm>
              <a:off x="2358725" y="1713917"/>
              <a:ext cx="204" cy="14"/>
            </a:xfrm>
            <a:custGeom>
              <a:avLst/>
              <a:gdLst/>
              <a:ahLst/>
              <a:cxnLst/>
              <a:rect l="l" t="t" r="r" b="b"/>
              <a:pathLst>
                <a:path w="15" h="1" extrusionOk="0">
                  <a:moveTo>
                    <a:pt x="1" y="1"/>
                  </a:moveTo>
                  <a:lnTo>
                    <a:pt x="1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7" name="Google Shape;2167;p56"/>
            <p:cNvSpPr/>
            <p:nvPr/>
          </p:nvSpPr>
          <p:spPr>
            <a:xfrm>
              <a:off x="2354163" y="1713822"/>
              <a:ext cx="258" cy="14"/>
            </a:xfrm>
            <a:custGeom>
              <a:avLst/>
              <a:gdLst/>
              <a:ahLst/>
              <a:cxnLst/>
              <a:rect l="l" t="t" r="r" b="b"/>
              <a:pathLst>
                <a:path w="19" h="1" extrusionOk="0">
                  <a:moveTo>
                    <a:pt x="1" y="1"/>
                  </a:moveTo>
                  <a:lnTo>
                    <a:pt x="1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 name="Google Shape;2168;p56"/>
            <p:cNvSpPr/>
            <p:nvPr/>
          </p:nvSpPr>
          <p:spPr>
            <a:xfrm>
              <a:off x="2353552" y="1713781"/>
              <a:ext cx="394" cy="14"/>
            </a:xfrm>
            <a:custGeom>
              <a:avLst/>
              <a:gdLst/>
              <a:ahLst/>
              <a:cxnLst/>
              <a:rect l="l" t="t" r="r" b="b"/>
              <a:pathLst>
                <a:path w="29" h="1" extrusionOk="0">
                  <a:moveTo>
                    <a:pt x="0" y="0"/>
                  </a:moveTo>
                  <a:lnTo>
                    <a:pt x="2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 name="Google Shape;2169;p56"/>
            <p:cNvSpPr/>
            <p:nvPr/>
          </p:nvSpPr>
          <p:spPr>
            <a:xfrm>
              <a:off x="2359200" y="1713876"/>
              <a:ext cx="258" cy="14"/>
            </a:xfrm>
            <a:custGeom>
              <a:avLst/>
              <a:gdLst/>
              <a:ahLst/>
              <a:cxnLst/>
              <a:rect l="l" t="t" r="r" b="b"/>
              <a:pathLst>
                <a:path w="19" h="1" extrusionOk="0">
                  <a:moveTo>
                    <a:pt x="1" y="0"/>
                  </a:moveTo>
                  <a:lnTo>
                    <a:pt x="1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 name="Google Shape;2170;p56"/>
            <p:cNvSpPr/>
            <p:nvPr/>
          </p:nvSpPr>
          <p:spPr>
            <a:xfrm>
              <a:off x="2365812" y="1717814"/>
              <a:ext cx="14" cy="14"/>
            </a:xfrm>
            <a:custGeom>
              <a:avLst/>
              <a:gdLst/>
              <a:ahLst/>
              <a:cxnLst/>
              <a:rect l="l" t="t" r="r" b="b"/>
              <a:pathLst>
                <a:path w="1" h="1" extrusionOk="0">
                  <a:moveTo>
                    <a:pt x="0" y="1"/>
                  </a:moveTo>
                  <a:lnTo>
                    <a:pt x="0" y="1"/>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1" name="Google Shape;2171;p56"/>
            <p:cNvSpPr/>
            <p:nvPr/>
          </p:nvSpPr>
          <p:spPr>
            <a:xfrm>
              <a:off x="2354788" y="1713876"/>
              <a:ext cx="204" cy="14"/>
            </a:xfrm>
            <a:custGeom>
              <a:avLst/>
              <a:gdLst/>
              <a:ahLst/>
              <a:cxnLst/>
              <a:rect l="l" t="t" r="r" b="b"/>
              <a:pathLst>
                <a:path w="15" h="1" extrusionOk="0">
                  <a:moveTo>
                    <a:pt x="0" y="0"/>
                  </a:moveTo>
                  <a:lnTo>
                    <a:pt x="1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 name="Google Shape;2172;p56"/>
            <p:cNvSpPr/>
            <p:nvPr/>
          </p:nvSpPr>
          <p:spPr>
            <a:xfrm>
              <a:off x="2355358" y="1713917"/>
              <a:ext cx="14" cy="14"/>
            </a:xfrm>
            <a:custGeom>
              <a:avLst/>
              <a:gdLst/>
              <a:ahLst/>
              <a:cxnLst/>
              <a:rect l="l" t="t" r="r" b="b"/>
              <a:pathLst>
                <a:path w="1" h="1" extrusionOk="0">
                  <a:moveTo>
                    <a:pt x="0" y="1"/>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 name="Google Shape;2173;p56"/>
            <p:cNvSpPr/>
            <p:nvPr/>
          </p:nvSpPr>
          <p:spPr>
            <a:xfrm>
              <a:off x="2357680" y="1713972"/>
              <a:ext cx="14" cy="14"/>
            </a:xfrm>
            <a:custGeom>
              <a:avLst/>
              <a:gdLst/>
              <a:ahLst/>
              <a:cxnLst/>
              <a:rect l="l" t="t" r="r" b="b"/>
              <a:pathLst>
                <a:path w="1" h="1" extrusionOk="0">
                  <a:moveTo>
                    <a:pt x="1" y="0"/>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 name="Google Shape;2174;p56"/>
            <p:cNvSpPr/>
            <p:nvPr/>
          </p:nvSpPr>
          <p:spPr>
            <a:xfrm>
              <a:off x="2359675" y="1713822"/>
              <a:ext cx="204" cy="14"/>
            </a:xfrm>
            <a:custGeom>
              <a:avLst/>
              <a:gdLst/>
              <a:ahLst/>
              <a:cxnLst/>
              <a:rect l="l" t="t" r="r" b="b"/>
              <a:pathLst>
                <a:path w="15" h="1" extrusionOk="0">
                  <a:moveTo>
                    <a:pt x="1" y="1"/>
                  </a:moveTo>
                  <a:lnTo>
                    <a:pt x="1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 name="Google Shape;2175;p56"/>
            <p:cNvSpPr/>
            <p:nvPr/>
          </p:nvSpPr>
          <p:spPr>
            <a:xfrm>
              <a:off x="2358209" y="1713917"/>
              <a:ext cx="14" cy="14"/>
            </a:xfrm>
            <a:custGeom>
              <a:avLst/>
              <a:gdLst/>
              <a:ahLst/>
              <a:cxnLst/>
              <a:rect l="l" t="t" r="r" b="b"/>
              <a:pathLst>
                <a:path w="1" h="1" extrusionOk="0">
                  <a:moveTo>
                    <a:pt x="0" y="1"/>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 name="Google Shape;2176;p56"/>
            <p:cNvSpPr/>
            <p:nvPr/>
          </p:nvSpPr>
          <p:spPr>
            <a:xfrm>
              <a:off x="2356539" y="1713917"/>
              <a:ext cx="14" cy="14"/>
            </a:xfrm>
            <a:custGeom>
              <a:avLst/>
              <a:gdLst/>
              <a:ahLst/>
              <a:cxnLst/>
              <a:rect l="l" t="t" r="r" b="b"/>
              <a:pathLst>
                <a:path w="1" h="1" extrusionOk="0">
                  <a:moveTo>
                    <a:pt x="1" y="1"/>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 name="Google Shape;2177;p56"/>
            <p:cNvSpPr/>
            <p:nvPr/>
          </p:nvSpPr>
          <p:spPr>
            <a:xfrm>
              <a:off x="2360110" y="1713781"/>
              <a:ext cx="204" cy="14"/>
            </a:xfrm>
            <a:custGeom>
              <a:avLst/>
              <a:gdLst/>
              <a:ahLst/>
              <a:cxnLst/>
              <a:rect l="l" t="t" r="r" b="b"/>
              <a:pathLst>
                <a:path w="15" h="1" extrusionOk="0">
                  <a:moveTo>
                    <a:pt x="0" y="0"/>
                  </a:moveTo>
                  <a:lnTo>
                    <a:pt x="1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 name="Google Shape;2178;p56"/>
            <p:cNvSpPr/>
            <p:nvPr/>
          </p:nvSpPr>
          <p:spPr>
            <a:xfrm>
              <a:off x="2357299" y="1713972"/>
              <a:ext cx="14" cy="14"/>
            </a:xfrm>
            <a:custGeom>
              <a:avLst/>
              <a:gdLst/>
              <a:ahLst/>
              <a:cxnLst/>
              <a:rect l="l" t="t" r="r" b="b"/>
              <a:pathLst>
                <a:path w="1" h="1" extrusionOk="0">
                  <a:moveTo>
                    <a:pt x="1" y="0"/>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9" name="Google Shape;2179;p56"/>
            <p:cNvSpPr/>
            <p:nvPr/>
          </p:nvSpPr>
          <p:spPr>
            <a:xfrm>
              <a:off x="2355969" y="1713917"/>
              <a:ext cx="14" cy="14"/>
            </a:xfrm>
            <a:custGeom>
              <a:avLst/>
              <a:gdLst/>
              <a:ahLst/>
              <a:cxnLst/>
              <a:rect l="l" t="t" r="r" b="b"/>
              <a:pathLst>
                <a:path w="1" h="1" extrusionOk="0">
                  <a:moveTo>
                    <a:pt x="1" y="1"/>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0" name="Google Shape;2180;p56"/>
            <p:cNvSpPr/>
            <p:nvPr/>
          </p:nvSpPr>
          <p:spPr>
            <a:xfrm>
              <a:off x="2628523" y="1764588"/>
              <a:ext cx="15085" cy="14419"/>
            </a:xfrm>
            <a:custGeom>
              <a:avLst/>
              <a:gdLst/>
              <a:ahLst/>
              <a:cxnLst/>
              <a:rect l="l" t="t" r="r" b="b"/>
              <a:pathLst>
                <a:path w="1111" h="1062" extrusionOk="0">
                  <a:moveTo>
                    <a:pt x="540" y="1"/>
                  </a:moveTo>
                  <a:cubicBezTo>
                    <a:pt x="470" y="1"/>
                    <a:pt x="403" y="15"/>
                    <a:pt x="340" y="43"/>
                  </a:cubicBezTo>
                  <a:lnTo>
                    <a:pt x="298" y="60"/>
                  </a:lnTo>
                  <a:lnTo>
                    <a:pt x="256" y="78"/>
                  </a:lnTo>
                  <a:lnTo>
                    <a:pt x="253" y="78"/>
                  </a:lnTo>
                  <a:lnTo>
                    <a:pt x="214" y="99"/>
                  </a:lnTo>
                  <a:lnTo>
                    <a:pt x="211" y="102"/>
                  </a:lnTo>
                  <a:lnTo>
                    <a:pt x="176" y="123"/>
                  </a:lnTo>
                  <a:lnTo>
                    <a:pt x="169" y="127"/>
                  </a:lnTo>
                  <a:lnTo>
                    <a:pt x="137" y="148"/>
                  </a:lnTo>
                  <a:lnTo>
                    <a:pt x="134" y="151"/>
                  </a:lnTo>
                  <a:lnTo>
                    <a:pt x="102" y="172"/>
                  </a:lnTo>
                  <a:lnTo>
                    <a:pt x="95" y="176"/>
                  </a:lnTo>
                  <a:cubicBezTo>
                    <a:pt x="78" y="193"/>
                    <a:pt x="57" y="211"/>
                    <a:pt x="39" y="228"/>
                  </a:cubicBezTo>
                  <a:lnTo>
                    <a:pt x="36" y="235"/>
                  </a:lnTo>
                  <a:cubicBezTo>
                    <a:pt x="29" y="242"/>
                    <a:pt x="22" y="249"/>
                    <a:pt x="15" y="256"/>
                  </a:cubicBezTo>
                  <a:lnTo>
                    <a:pt x="11" y="263"/>
                  </a:lnTo>
                  <a:cubicBezTo>
                    <a:pt x="8" y="267"/>
                    <a:pt x="4" y="274"/>
                    <a:pt x="1" y="277"/>
                  </a:cubicBezTo>
                  <a:cubicBezTo>
                    <a:pt x="8" y="288"/>
                    <a:pt x="15" y="298"/>
                    <a:pt x="22" y="312"/>
                  </a:cubicBezTo>
                  <a:lnTo>
                    <a:pt x="29" y="319"/>
                  </a:lnTo>
                  <a:cubicBezTo>
                    <a:pt x="32" y="326"/>
                    <a:pt x="39" y="337"/>
                    <a:pt x="43" y="344"/>
                  </a:cubicBezTo>
                  <a:lnTo>
                    <a:pt x="50" y="354"/>
                  </a:lnTo>
                  <a:cubicBezTo>
                    <a:pt x="53" y="361"/>
                    <a:pt x="57" y="372"/>
                    <a:pt x="60" y="382"/>
                  </a:cubicBezTo>
                  <a:lnTo>
                    <a:pt x="64" y="389"/>
                  </a:lnTo>
                  <a:cubicBezTo>
                    <a:pt x="67" y="400"/>
                    <a:pt x="74" y="410"/>
                    <a:pt x="74" y="421"/>
                  </a:cubicBezTo>
                  <a:cubicBezTo>
                    <a:pt x="120" y="547"/>
                    <a:pt x="204" y="648"/>
                    <a:pt x="316" y="715"/>
                  </a:cubicBezTo>
                  <a:cubicBezTo>
                    <a:pt x="333" y="729"/>
                    <a:pt x="351" y="739"/>
                    <a:pt x="368" y="750"/>
                  </a:cubicBezTo>
                  <a:cubicBezTo>
                    <a:pt x="379" y="753"/>
                    <a:pt x="386" y="760"/>
                    <a:pt x="393" y="764"/>
                  </a:cubicBezTo>
                  <a:lnTo>
                    <a:pt x="400" y="774"/>
                  </a:lnTo>
                  <a:lnTo>
                    <a:pt x="410" y="781"/>
                  </a:lnTo>
                  <a:cubicBezTo>
                    <a:pt x="456" y="834"/>
                    <a:pt x="480" y="904"/>
                    <a:pt x="477" y="974"/>
                  </a:cubicBezTo>
                  <a:lnTo>
                    <a:pt x="477" y="981"/>
                  </a:lnTo>
                  <a:lnTo>
                    <a:pt x="477" y="995"/>
                  </a:lnTo>
                  <a:cubicBezTo>
                    <a:pt x="477" y="1012"/>
                    <a:pt x="477" y="1034"/>
                    <a:pt x="470" y="1051"/>
                  </a:cubicBezTo>
                  <a:lnTo>
                    <a:pt x="470" y="1058"/>
                  </a:lnTo>
                  <a:lnTo>
                    <a:pt x="470" y="1062"/>
                  </a:lnTo>
                  <a:lnTo>
                    <a:pt x="480" y="1062"/>
                  </a:lnTo>
                  <a:lnTo>
                    <a:pt x="508" y="1058"/>
                  </a:lnTo>
                  <a:lnTo>
                    <a:pt x="515" y="1058"/>
                  </a:lnTo>
                  <a:lnTo>
                    <a:pt x="550" y="1055"/>
                  </a:lnTo>
                  <a:lnTo>
                    <a:pt x="554" y="1055"/>
                  </a:lnTo>
                  <a:lnTo>
                    <a:pt x="582" y="1051"/>
                  </a:lnTo>
                  <a:lnTo>
                    <a:pt x="585" y="1051"/>
                  </a:lnTo>
                  <a:lnTo>
                    <a:pt x="613" y="1048"/>
                  </a:lnTo>
                  <a:cubicBezTo>
                    <a:pt x="736" y="1020"/>
                    <a:pt x="1065" y="564"/>
                    <a:pt x="1110" y="435"/>
                  </a:cubicBezTo>
                  <a:cubicBezTo>
                    <a:pt x="1110" y="435"/>
                    <a:pt x="1110" y="403"/>
                    <a:pt x="1047" y="330"/>
                  </a:cubicBezTo>
                  <a:cubicBezTo>
                    <a:pt x="1030" y="312"/>
                    <a:pt x="1012" y="291"/>
                    <a:pt x="991" y="274"/>
                  </a:cubicBezTo>
                  <a:lnTo>
                    <a:pt x="977" y="260"/>
                  </a:lnTo>
                  <a:lnTo>
                    <a:pt x="960" y="246"/>
                  </a:lnTo>
                  <a:lnTo>
                    <a:pt x="953" y="235"/>
                  </a:lnTo>
                  <a:lnTo>
                    <a:pt x="928" y="214"/>
                  </a:lnTo>
                  <a:cubicBezTo>
                    <a:pt x="795" y="102"/>
                    <a:pt x="627" y="8"/>
                    <a:pt x="5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1" name="Google Shape;2181;p56"/>
            <p:cNvSpPr/>
            <p:nvPr/>
          </p:nvSpPr>
          <p:spPr>
            <a:xfrm>
              <a:off x="2634090" y="1775192"/>
              <a:ext cx="964" cy="2620"/>
            </a:xfrm>
            <a:custGeom>
              <a:avLst/>
              <a:gdLst/>
              <a:ahLst/>
              <a:cxnLst/>
              <a:rect l="l" t="t" r="r" b="b"/>
              <a:pathLst>
                <a:path w="71" h="193" extrusionOk="0">
                  <a:moveTo>
                    <a:pt x="0" y="0"/>
                  </a:moveTo>
                  <a:cubicBezTo>
                    <a:pt x="46" y="53"/>
                    <a:pt x="70" y="123"/>
                    <a:pt x="67" y="193"/>
                  </a:cubicBezTo>
                  <a:cubicBezTo>
                    <a:pt x="70" y="123"/>
                    <a:pt x="46" y="53"/>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 name="Google Shape;2182;p56"/>
            <p:cNvSpPr/>
            <p:nvPr/>
          </p:nvSpPr>
          <p:spPr>
            <a:xfrm>
              <a:off x="2633846" y="1775002"/>
              <a:ext cx="163" cy="109"/>
            </a:xfrm>
            <a:custGeom>
              <a:avLst/>
              <a:gdLst/>
              <a:ahLst/>
              <a:cxnLst/>
              <a:rect l="l" t="t" r="r" b="b"/>
              <a:pathLst>
                <a:path w="12" h="8" extrusionOk="0">
                  <a:moveTo>
                    <a:pt x="11" y="7"/>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 name="Google Shape;2183;p56"/>
            <p:cNvSpPr/>
            <p:nvPr/>
          </p:nvSpPr>
          <p:spPr>
            <a:xfrm>
              <a:off x="2628483" y="1768349"/>
              <a:ext cx="339" cy="489"/>
            </a:xfrm>
            <a:custGeom>
              <a:avLst/>
              <a:gdLst/>
              <a:ahLst/>
              <a:cxnLst/>
              <a:rect l="l" t="t" r="r" b="b"/>
              <a:pathLst>
                <a:path w="25" h="36" extrusionOk="0">
                  <a:moveTo>
                    <a:pt x="0" y="0"/>
                  </a:moveTo>
                  <a:cubicBezTo>
                    <a:pt x="11" y="11"/>
                    <a:pt x="18" y="21"/>
                    <a:pt x="25" y="35"/>
                  </a:cubicBezTo>
                  <a:cubicBezTo>
                    <a:pt x="21" y="21"/>
                    <a:pt x="11" y="11"/>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4" name="Google Shape;2184;p56"/>
            <p:cNvSpPr/>
            <p:nvPr/>
          </p:nvSpPr>
          <p:spPr>
            <a:xfrm>
              <a:off x="2634891" y="1778858"/>
              <a:ext cx="14" cy="95"/>
            </a:xfrm>
            <a:custGeom>
              <a:avLst/>
              <a:gdLst/>
              <a:ahLst/>
              <a:cxnLst/>
              <a:rect l="l" t="t" r="r" b="b"/>
              <a:pathLst>
                <a:path w="1" h="7" extrusionOk="0">
                  <a:moveTo>
                    <a:pt x="1" y="7"/>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5" name="Google Shape;2185;p56"/>
            <p:cNvSpPr/>
            <p:nvPr/>
          </p:nvSpPr>
          <p:spPr>
            <a:xfrm>
              <a:off x="2629148" y="1769341"/>
              <a:ext cx="204" cy="394"/>
            </a:xfrm>
            <a:custGeom>
              <a:avLst/>
              <a:gdLst/>
              <a:ahLst/>
              <a:cxnLst/>
              <a:rect l="l" t="t" r="r" b="b"/>
              <a:pathLst>
                <a:path w="15" h="29" extrusionOk="0">
                  <a:moveTo>
                    <a:pt x="0" y="1"/>
                  </a:moveTo>
                  <a:lnTo>
                    <a:pt x="0" y="1"/>
                  </a:lnTo>
                  <a:cubicBezTo>
                    <a:pt x="7" y="11"/>
                    <a:pt x="11" y="22"/>
                    <a:pt x="14" y="29"/>
                  </a:cubicBezTo>
                  <a:cubicBezTo>
                    <a:pt x="11" y="18"/>
                    <a:pt x="7" y="1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6" name="Google Shape;2186;p56"/>
            <p:cNvSpPr/>
            <p:nvPr/>
          </p:nvSpPr>
          <p:spPr>
            <a:xfrm>
              <a:off x="2634986" y="1777894"/>
              <a:ext cx="14" cy="204"/>
            </a:xfrm>
            <a:custGeom>
              <a:avLst/>
              <a:gdLst/>
              <a:ahLst/>
              <a:cxnLst/>
              <a:rect l="l" t="t" r="r" b="b"/>
              <a:pathLst>
                <a:path w="1" h="15" extrusionOk="0">
                  <a:moveTo>
                    <a:pt x="1" y="1"/>
                  </a:moveTo>
                  <a:lnTo>
                    <a:pt x="1" y="15"/>
                  </a:lnTo>
                  <a:cubicBezTo>
                    <a:pt x="1" y="8"/>
                    <a:pt x="1" y="4"/>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7" name="Google Shape;2187;p56"/>
            <p:cNvSpPr/>
            <p:nvPr/>
          </p:nvSpPr>
          <p:spPr>
            <a:xfrm>
              <a:off x="2628904" y="1768865"/>
              <a:ext cx="204" cy="394"/>
            </a:xfrm>
            <a:custGeom>
              <a:avLst/>
              <a:gdLst/>
              <a:ahLst/>
              <a:cxnLst/>
              <a:rect l="l" t="t" r="r" b="b"/>
              <a:pathLst>
                <a:path w="15" h="29" extrusionOk="0">
                  <a:moveTo>
                    <a:pt x="15" y="29"/>
                  </a:moveTo>
                  <a:cubicBezTo>
                    <a:pt x="11" y="18"/>
                    <a:pt x="4" y="11"/>
                    <a:pt x="1" y="1"/>
                  </a:cubicBezTo>
                  <a:cubicBezTo>
                    <a:pt x="4" y="11"/>
                    <a:pt x="11" y="18"/>
                    <a:pt x="15" y="2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8" name="Google Shape;2188;p56"/>
            <p:cNvSpPr/>
            <p:nvPr/>
          </p:nvSpPr>
          <p:spPr>
            <a:xfrm>
              <a:off x="2629379" y="1769816"/>
              <a:ext cx="204" cy="489"/>
            </a:xfrm>
            <a:custGeom>
              <a:avLst/>
              <a:gdLst/>
              <a:ahLst/>
              <a:cxnLst/>
              <a:rect l="l" t="t" r="r" b="b"/>
              <a:pathLst>
                <a:path w="15" h="36" extrusionOk="0">
                  <a:moveTo>
                    <a:pt x="15" y="36"/>
                  </a:moveTo>
                  <a:cubicBezTo>
                    <a:pt x="11" y="25"/>
                    <a:pt x="4" y="15"/>
                    <a:pt x="1" y="1"/>
                  </a:cubicBezTo>
                  <a:cubicBezTo>
                    <a:pt x="4" y="15"/>
                    <a:pt x="11" y="25"/>
                    <a:pt x="15" y="3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9" name="Google Shape;2189;p56"/>
            <p:cNvSpPr/>
            <p:nvPr/>
          </p:nvSpPr>
          <p:spPr>
            <a:xfrm>
              <a:off x="2964159" y="1702797"/>
              <a:ext cx="47345" cy="45539"/>
            </a:xfrm>
            <a:custGeom>
              <a:avLst/>
              <a:gdLst/>
              <a:ahLst/>
              <a:cxnLst/>
              <a:rect l="l" t="t" r="r" b="b"/>
              <a:pathLst>
                <a:path w="3487" h="3354" extrusionOk="0">
                  <a:moveTo>
                    <a:pt x="3046" y="1"/>
                  </a:moveTo>
                  <a:cubicBezTo>
                    <a:pt x="3007" y="1"/>
                    <a:pt x="2976" y="88"/>
                    <a:pt x="2951" y="169"/>
                  </a:cubicBezTo>
                  <a:cubicBezTo>
                    <a:pt x="2913" y="284"/>
                    <a:pt x="2867" y="424"/>
                    <a:pt x="2731" y="424"/>
                  </a:cubicBezTo>
                  <a:cubicBezTo>
                    <a:pt x="2689" y="424"/>
                    <a:pt x="2671" y="449"/>
                    <a:pt x="2626" y="512"/>
                  </a:cubicBezTo>
                  <a:cubicBezTo>
                    <a:pt x="2580" y="585"/>
                    <a:pt x="2514" y="683"/>
                    <a:pt x="2353" y="708"/>
                  </a:cubicBezTo>
                  <a:lnTo>
                    <a:pt x="2318" y="711"/>
                  </a:lnTo>
                  <a:cubicBezTo>
                    <a:pt x="2262" y="718"/>
                    <a:pt x="2206" y="729"/>
                    <a:pt x="2153" y="743"/>
                  </a:cubicBezTo>
                  <a:cubicBezTo>
                    <a:pt x="2153" y="746"/>
                    <a:pt x="2153" y="750"/>
                    <a:pt x="2157" y="753"/>
                  </a:cubicBezTo>
                  <a:cubicBezTo>
                    <a:pt x="2164" y="778"/>
                    <a:pt x="2178" y="799"/>
                    <a:pt x="2188" y="820"/>
                  </a:cubicBezTo>
                  <a:cubicBezTo>
                    <a:pt x="2213" y="851"/>
                    <a:pt x="2223" y="890"/>
                    <a:pt x="2223" y="932"/>
                  </a:cubicBezTo>
                  <a:cubicBezTo>
                    <a:pt x="2223" y="949"/>
                    <a:pt x="2216" y="963"/>
                    <a:pt x="2209" y="977"/>
                  </a:cubicBezTo>
                  <a:cubicBezTo>
                    <a:pt x="2178" y="1027"/>
                    <a:pt x="2121" y="1040"/>
                    <a:pt x="2046" y="1040"/>
                  </a:cubicBezTo>
                  <a:cubicBezTo>
                    <a:pt x="2009" y="1040"/>
                    <a:pt x="1969" y="1037"/>
                    <a:pt x="1926" y="1033"/>
                  </a:cubicBezTo>
                  <a:cubicBezTo>
                    <a:pt x="1880" y="1030"/>
                    <a:pt x="1827" y="1026"/>
                    <a:pt x="1782" y="1026"/>
                  </a:cubicBezTo>
                  <a:cubicBezTo>
                    <a:pt x="1687" y="1026"/>
                    <a:pt x="1593" y="995"/>
                    <a:pt x="1523" y="928"/>
                  </a:cubicBezTo>
                  <a:cubicBezTo>
                    <a:pt x="1498" y="904"/>
                    <a:pt x="1463" y="886"/>
                    <a:pt x="1428" y="886"/>
                  </a:cubicBezTo>
                  <a:cubicBezTo>
                    <a:pt x="1362" y="886"/>
                    <a:pt x="1281" y="1016"/>
                    <a:pt x="1215" y="1117"/>
                  </a:cubicBezTo>
                  <a:cubicBezTo>
                    <a:pt x="1187" y="1159"/>
                    <a:pt x="1159" y="1208"/>
                    <a:pt x="1127" y="1247"/>
                  </a:cubicBezTo>
                  <a:cubicBezTo>
                    <a:pt x="1040" y="1366"/>
                    <a:pt x="658" y="1555"/>
                    <a:pt x="242" y="1755"/>
                  </a:cubicBezTo>
                  <a:cubicBezTo>
                    <a:pt x="175" y="1786"/>
                    <a:pt x="123" y="1814"/>
                    <a:pt x="84" y="1832"/>
                  </a:cubicBezTo>
                  <a:lnTo>
                    <a:pt x="77" y="1835"/>
                  </a:lnTo>
                  <a:lnTo>
                    <a:pt x="70" y="1839"/>
                  </a:lnTo>
                  <a:lnTo>
                    <a:pt x="63" y="1846"/>
                  </a:lnTo>
                  <a:lnTo>
                    <a:pt x="56" y="1856"/>
                  </a:lnTo>
                  <a:lnTo>
                    <a:pt x="53" y="1860"/>
                  </a:lnTo>
                  <a:lnTo>
                    <a:pt x="42" y="1874"/>
                  </a:lnTo>
                  <a:lnTo>
                    <a:pt x="42" y="1877"/>
                  </a:lnTo>
                  <a:lnTo>
                    <a:pt x="32" y="1895"/>
                  </a:lnTo>
                  <a:lnTo>
                    <a:pt x="28" y="1898"/>
                  </a:lnTo>
                  <a:lnTo>
                    <a:pt x="18" y="1919"/>
                  </a:lnTo>
                  <a:lnTo>
                    <a:pt x="14" y="1926"/>
                  </a:lnTo>
                  <a:cubicBezTo>
                    <a:pt x="11" y="1937"/>
                    <a:pt x="4" y="1944"/>
                    <a:pt x="0" y="1954"/>
                  </a:cubicBezTo>
                  <a:cubicBezTo>
                    <a:pt x="242" y="1986"/>
                    <a:pt x="469" y="2129"/>
                    <a:pt x="574" y="2262"/>
                  </a:cubicBezTo>
                  <a:cubicBezTo>
                    <a:pt x="728" y="2455"/>
                    <a:pt x="529" y="2651"/>
                    <a:pt x="371" y="2805"/>
                  </a:cubicBezTo>
                  <a:cubicBezTo>
                    <a:pt x="326" y="2850"/>
                    <a:pt x="284" y="2892"/>
                    <a:pt x="249" y="2934"/>
                  </a:cubicBezTo>
                  <a:cubicBezTo>
                    <a:pt x="203" y="2994"/>
                    <a:pt x="207" y="2997"/>
                    <a:pt x="263" y="3050"/>
                  </a:cubicBezTo>
                  <a:cubicBezTo>
                    <a:pt x="319" y="3088"/>
                    <a:pt x="354" y="3155"/>
                    <a:pt x="361" y="3225"/>
                  </a:cubicBezTo>
                  <a:cubicBezTo>
                    <a:pt x="368" y="3284"/>
                    <a:pt x="410" y="3333"/>
                    <a:pt x="469" y="3351"/>
                  </a:cubicBezTo>
                  <a:cubicBezTo>
                    <a:pt x="474" y="3353"/>
                    <a:pt x="478" y="3354"/>
                    <a:pt x="483" y="3354"/>
                  </a:cubicBezTo>
                  <a:cubicBezTo>
                    <a:pt x="497" y="3354"/>
                    <a:pt x="509" y="3346"/>
                    <a:pt x="515" y="3333"/>
                  </a:cubicBezTo>
                  <a:cubicBezTo>
                    <a:pt x="570" y="3231"/>
                    <a:pt x="653" y="3209"/>
                    <a:pt x="749" y="3209"/>
                  </a:cubicBezTo>
                  <a:cubicBezTo>
                    <a:pt x="782" y="3209"/>
                    <a:pt x="816" y="3212"/>
                    <a:pt x="851" y="3214"/>
                  </a:cubicBezTo>
                  <a:cubicBezTo>
                    <a:pt x="893" y="3214"/>
                    <a:pt x="938" y="3218"/>
                    <a:pt x="991" y="3218"/>
                  </a:cubicBezTo>
                  <a:cubicBezTo>
                    <a:pt x="995" y="3218"/>
                    <a:pt x="1000" y="3217"/>
                    <a:pt x="1004" y="3217"/>
                  </a:cubicBezTo>
                  <a:cubicBezTo>
                    <a:pt x="1051" y="3217"/>
                    <a:pt x="1096" y="3235"/>
                    <a:pt x="1131" y="3267"/>
                  </a:cubicBezTo>
                  <a:lnTo>
                    <a:pt x="1134" y="3267"/>
                  </a:lnTo>
                  <a:lnTo>
                    <a:pt x="1194" y="3221"/>
                  </a:lnTo>
                  <a:lnTo>
                    <a:pt x="1208" y="3214"/>
                  </a:lnTo>
                  <a:lnTo>
                    <a:pt x="1264" y="3172"/>
                  </a:lnTo>
                  <a:lnTo>
                    <a:pt x="1337" y="3120"/>
                  </a:lnTo>
                  <a:cubicBezTo>
                    <a:pt x="1358" y="3106"/>
                    <a:pt x="1379" y="3088"/>
                    <a:pt x="1397" y="3071"/>
                  </a:cubicBezTo>
                  <a:cubicBezTo>
                    <a:pt x="1404" y="3064"/>
                    <a:pt x="1411" y="3057"/>
                    <a:pt x="1421" y="3053"/>
                  </a:cubicBezTo>
                  <a:cubicBezTo>
                    <a:pt x="1488" y="3001"/>
                    <a:pt x="1596" y="2966"/>
                    <a:pt x="1750" y="2952"/>
                  </a:cubicBezTo>
                  <a:lnTo>
                    <a:pt x="1796" y="2948"/>
                  </a:lnTo>
                  <a:lnTo>
                    <a:pt x="1940" y="2948"/>
                  </a:lnTo>
                  <a:cubicBezTo>
                    <a:pt x="1957" y="2945"/>
                    <a:pt x="1971" y="2945"/>
                    <a:pt x="1989" y="2945"/>
                  </a:cubicBezTo>
                  <a:lnTo>
                    <a:pt x="1999" y="2945"/>
                  </a:lnTo>
                  <a:cubicBezTo>
                    <a:pt x="2013" y="2941"/>
                    <a:pt x="2027" y="2938"/>
                    <a:pt x="2041" y="2934"/>
                  </a:cubicBezTo>
                  <a:lnTo>
                    <a:pt x="2045" y="2934"/>
                  </a:lnTo>
                  <a:cubicBezTo>
                    <a:pt x="2059" y="2931"/>
                    <a:pt x="2069" y="2927"/>
                    <a:pt x="2083" y="2924"/>
                  </a:cubicBezTo>
                  <a:lnTo>
                    <a:pt x="2090" y="2917"/>
                  </a:lnTo>
                  <a:cubicBezTo>
                    <a:pt x="2104" y="2913"/>
                    <a:pt x="2118" y="2906"/>
                    <a:pt x="2132" y="2896"/>
                  </a:cubicBezTo>
                  <a:cubicBezTo>
                    <a:pt x="1947" y="2700"/>
                    <a:pt x="1775" y="2546"/>
                    <a:pt x="1712" y="2507"/>
                  </a:cubicBezTo>
                  <a:cubicBezTo>
                    <a:pt x="1617" y="2448"/>
                    <a:pt x="1568" y="2336"/>
                    <a:pt x="1589" y="2227"/>
                  </a:cubicBezTo>
                  <a:cubicBezTo>
                    <a:pt x="1614" y="2073"/>
                    <a:pt x="1729" y="1944"/>
                    <a:pt x="1883" y="1902"/>
                  </a:cubicBezTo>
                  <a:cubicBezTo>
                    <a:pt x="2027" y="1867"/>
                    <a:pt x="2353" y="1643"/>
                    <a:pt x="2566" y="1496"/>
                  </a:cubicBezTo>
                  <a:cubicBezTo>
                    <a:pt x="2675" y="1422"/>
                    <a:pt x="2766" y="1359"/>
                    <a:pt x="2822" y="1327"/>
                  </a:cubicBezTo>
                  <a:cubicBezTo>
                    <a:pt x="2874" y="1296"/>
                    <a:pt x="2888" y="1208"/>
                    <a:pt x="2899" y="1075"/>
                  </a:cubicBezTo>
                  <a:cubicBezTo>
                    <a:pt x="2909" y="953"/>
                    <a:pt x="2920" y="816"/>
                    <a:pt x="2990" y="690"/>
                  </a:cubicBezTo>
                  <a:cubicBezTo>
                    <a:pt x="3060" y="561"/>
                    <a:pt x="3280" y="354"/>
                    <a:pt x="3487" y="183"/>
                  </a:cubicBezTo>
                  <a:lnTo>
                    <a:pt x="3483" y="183"/>
                  </a:lnTo>
                  <a:cubicBezTo>
                    <a:pt x="3469" y="186"/>
                    <a:pt x="3455" y="186"/>
                    <a:pt x="3441" y="186"/>
                  </a:cubicBezTo>
                  <a:lnTo>
                    <a:pt x="3434" y="186"/>
                  </a:lnTo>
                  <a:cubicBezTo>
                    <a:pt x="3427" y="188"/>
                    <a:pt x="3421" y="189"/>
                    <a:pt x="3415" y="189"/>
                  </a:cubicBezTo>
                  <a:cubicBezTo>
                    <a:pt x="3409" y="189"/>
                    <a:pt x="3403" y="188"/>
                    <a:pt x="3396" y="186"/>
                  </a:cubicBezTo>
                  <a:lnTo>
                    <a:pt x="3392" y="186"/>
                  </a:lnTo>
                  <a:cubicBezTo>
                    <a:pt x="3382" y="186"/>
                    <a:pt x="3371" y="183"/>
                    <a:pt x="3361" y="179"/>
                  </a:cubicBezTo>
                  <a:lnTo>
                    <a:pt x="3354" y="179"/>
                  </a:lnTo>
                  <a:cubicBezTo>
                    <a:pt x="3343" y="176"/>
                    <a:pt x="3333" y="172"/>
                    <a:pt x="3322" y="165"/>
                  </a:cubicBezTo>
                  <a:lnTo>
                    <a:pt x="3315" y="165"/>
                  </a:lnTo>
                  <a:cubicBezTo>
                    <a:pt x="3305" y="158"/>
                    <a:pt x="3298" y="155"/>
                    <a:pt x="3287" y="148"/>
                  </a:cubicBezTo>
                  <a:lnTo>
                    <a:pt x="3280" y="144"/>
                  </a:lnTo>
                  <a:cubicBezTo>
                    <a:pt x="3273" y="141"/>
                    <a:pt x="3263" y="134"/>
                    <a:pt x="3256" y="127"/>
                  </a:cubicBezTo>
                  <a:lnTo>
                    <a:pt x="3249" y="123"/>
                  </a:lnTo>
                  <a:lnTo>
                    <a:pt x="3224" y="106"/>
                  </a:lnTo>
                  <a:lnTo>
                    <a:pt x="3221" y="102"/>
                  </a:lnTo>
                  <a:lnTo>
                    <a:pt x="3196" y="81"/>
                  </a:lnTo>
                  <a:cubicBezTo>
                    <a:pt x="3144" y="36"/>
                    <a:pt x="3102" y="1"/>
                    <a:pt x="30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 name="Google Shape;2190;p56"/>
            <p:cNvSpPr/>
            <p:nvPr/>
          </p:nvSpPr>
          <p:spPr>
            <a:xfrm>
              <a:off x="2991817" y="1742539"/>
              <a:ext cx="68" cy="14"/>
            </a:xfrm>
            <a:custGeom>
              <a:avLst/>
              <a:gdLst/>
              <a:ahLst/>
              <a:cxnLst/>
              <a:rect l="l" t="t" r="r" b="b"/>
              <a:pathLst>
                <a:path w="5" h="1" extrusionOk="0">
                  <a:moveTo>
                    <a:pt x="4"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1" name="Google Shape;2191;p56"/>
            <p:cNvSpPr/>
            <p:nvPr/>
          </p:nvSpPr>
          <p:spPr>
            <a:xfrm>
              <a:off x="2987920" y="1742769"/>
              <a:ext cx="625" cy="68"/>
            </a:xfrm>
            <a:custGeom>
              <a:avLst/>
              <a:gdLst/>
              <a:ahLst/>
              <a:cxnLst/>
              <a:rect l="l" t="t" r="r" b="b"/>
              <a:pathLst>
                <a:path w="46" h="5" extrusionOk="0">
                  <a:moveTo>
                    <a:pt x="46" y="1"/>
                  </a:moveTo>
                  <a:lnTo>
                    <a:pt x="0" y="4"/>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2" name="Google Shape;2192;p56"/>
            <p:cNvSpPr/>
            <p:nvPr/>
          </p:nvSpPr>
          <p:spPr>
            <a:xfrm>
              <a:off x="2992387" y="1742294"/>
              <a:ext cx="163" cy="68"/>
            </a:xfrm>
            <a:custGeom>
              <a:avLst/>
              <a:gdLst/>
              <a:ahLst/>
              <a:cxnLst/>
              <a:rect l="l" t="t" r="r" b="b"/>
              <a:pathLst>
                <a:path w="12" h="5" extrusionOk="0">
                  <a:moveTo>
                    <a:pt x="11" y="1"/>
                  </a:moveTo>
                  <a:lnTo>
                    <a:pt x="1" y="4"/>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3" name="Google Shape;2193;p56"/>
            <p:cNvSpPr/>
            <p:nvPr/>
          </p:nvSpPr>
          <p:spPr>
            <a:xfrm>
              <a:off x="2980547" y="1745770"/>
              <a:ext cx="774" cy="584"/>
            </a:xfrm>
            <a:custGeom>
              <a:avLst/>
              <a:gdLst/>
              <a:ahLst/>
              <a:cxnLst/>
              <a:rect l="l" t="t" r="r" b="b"/>
              <a:pathLst>
                <a:path w="57" h="43" extrusionOk="0">
                  <a:moveTo>
                    <a:pt x="57" y="0"/>
                  </a:moveTo>
                  <a:lnTo>
                    <a:pt x="1" y="42"/>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 name="Google Shape;2194;p56"/>
            <p:cNvSpPr/>
            <p:nvPr/>
          </p:nvSpPr>
          <p:spPr>
            <a:xfrm>
              <a:off x="2979556" y="1746476"/>
              <a:ext cx="815" cy="584"/>
            </a:xfrm>
            <a:custGeom>
              <a:avLst/>
              <a:gdLst/>
              <a:ahLst/>
              <a:cxnLst/>
              <a:rect l="l" t="t" r="r" b="b"/>
              <a:pathLst>
                <a:path w="60" h="43" extrusionOk="0">
                  <a:moveTo>
                    <a:pt x="60" y="1"/>
                  </a:moveTo>
                  <a:lnTo>
                    <a:pt x="0" y="43"/>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5" name="Google Shape;2195;p56"/>
            <p:cNvSpPr/>
            <p:nvPr/>
          </p:nvSpPr>
          <p:spPr>
            <a:xfrm>
              <a:off x="2982312" y="1744100"/>
              <a:ext cx="1154" cy="964"/>
            </a:xfrm>
            <a:custGeom>
              <a:avLst/>
              <a:gdLst/>
              <a:ahLst/>
              <a:cxnLst/>
              <a:rect l="l" t="t" r="r" b="b"/>
              <a:pathLst>
                <a:path w="85" h="71" extrusionOk="0">
                  <a:moveTo>
                    <a:pt x="0" y="71"/>
                  </a:moveTo>
                  <a:cubicBezTo>
                    <a:pt x="21" y="53"/>
                    <a:pt x="42" y="39"/>
                    <a:pt x="60" y="22"/>
                  </a:cubicBezTo>
                  <a:cubicBezTo>
                    <a:pt x="67" y="15"/>
                    <a:pt x="74" y="8"/>
                    <a:pt x="84" y="1"/>
                  </a:cubicBezTo>
                  <a:cubicBezTo>
                    <a:pt x="74" y="8"/>
                    <a:pt x="67" y="15"/>
                    <a:pt x="60" y="22"/>
                  </a:cubicBezTo>
                  <a:cubicBezTo>
                    <a:pt x="42" y="39"/>
                    <a:pt x="21" y="53"/>
                    <a:pt x="0" y="7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6" name="Google Shape;2196;p56"/>
            <p:cNvSpPr/>
            <p:nvPr/>
          </p:nvSpPr>
          <p:spPr>
            <a:xfrm>
              <a:off x="2989101" y="1742674"/>
              <a:ext cx="1398" cy="14"/>
            </a:xfrm>
            <a:custGeom>
              <a:avLst/>
              <a:gdLst/>
              <a:ahLst/>
              <a:cxnLst/>
              <a:rect l="l" t="t" r="r" b="b"/>
              <a:pathLst>
                <a:path w="103" h="1" extrusionOk="0">
                  <a:moveTo>
                    <a:pt x="103" y="1"/>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 name="Google Shape;2197;p56"/>
            <p:cNvSpPr/>
            <p:nvPr/>
          </p:nvSpPr>
          <p:spPr>
            <a:xfrm>
              <a:off x="2993052" y="1741968"/>
              <a:ext cx="14" cy="14"/>
            </a:xfrm>
            <a:custGeom>
              <a:avLst/>
              <a:gdLst/>
              <a:ahLst/>
              <a:cxnLst/>
              <a:rect l="l" t="t" r="r" b="b"/>
              <a:pathLst>
                <a:path w="1" h="1" extrusionOk="0">
                  <a:moveTo>
                    <a:pt x="1" y="0"/>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8" name="Google Shape;2198;p56"/>
            <p:cNvSpPr/>
            <p:nvPr/>
          </p:nvSpPr>
          <p:spPr>
            <a:xfrm>
              <a:off x="2991111" y="1742674"/>
              <a:ext cx="149" cy="14"/>
            </a:xfrm>
            <a:custGeom>
              <a:avLst/>
              <a:gdLst/>
              <a:ahLst/>
              <a:cxnLst/>
              <a:rect l="l" t="t" r="r" b="b"/>
              <a:pathLst>
                <a:path w="11" h="1" extrusionOk="0">
                  <a:moveTo>
                    <a:pt x="11" y="1"/>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 name="Google Shape;2199;p56"/>
            <p:cNvSpPr/>
            <p:nvPr/>
          </p:nvSpPr>
          <p:spPr>
            <a:xfrm>
              <a:off x="2643975" y="1811444"/>
              <a:ext cx="54487" cy="30006"/>
            </a:xfrm>
            <a:custGeom>
              <a:avLst/>
              <a:gdLst/>
              <a:ahLst/>
              <a:cxnLst/>
              <a:rect l="l" t="t" r="r" b="b"/>
              <a:pathLst>
                <a:path w="4013" h="2210" extrusionOk="0">
                  <a:moveTo>
                    <a:pt x="708" y="0"/>
                  </a:moveTo>
                  <a:cubicBezTo>
                    <a:pt x="694" y="0"/>
                    <a:pt x="679" y="4"/>
                    <a:pt x="666" y="12"/>
                  </a:cubicBezTo>
                  <a:cubicBezTo>
                    <a:pt x="631" y="124"/>
                    <a:pt x="497" y="138"/>
                    <a:pt x="315" y="156"/>
                  </a:cubicBezTo>
                  <a:lnTo>
                    <a:pt x="305" y="156"/>
                  </a:lnTo>
                  <a:cubicBezTo>
                    <a:pt x="277" y="187"/>
                    <a:pt x="245" y="215"/>
                    <a:pt x="214" y="243"/>
                  </a:cubicBezTo>
                  <a:cubicBezTo>
                    <a:pt x="158" y="292"/>
                    <a:pt x="84" y="359"/>
                    <a:pt x="84" y="401"/>
                  </a:cubicBezTo>
                  <a:cubicBezTo>
                    <a:pt x="81" y="485"/>
                    <a:pt x="63" y="565"/>
                    <a:pt x="35" y="642"/>
                  </a:cubicBezTo>
                  <a:cubicBezTo>
                    <a:pt x="18" y="698"/>
                    <a:pt x="4" y="754"/>
                    <a:pt x="0" y="810"/>
                  </a:cubicBezTo>
                  <a:cubicBezTo>
                    <a:pt x="0" y="831"/>
                    <a:pt x="67" y="863"/>
                    <a:pt x="109" y="880"/>
                  </a:cubicBezTo>
                  <a:cubicBezTo>
                    <a:pt x="168" y="905"/>
                    <a:pt x="224" y="940"/>
                    <a:pt x="266" y="989"/>
                  </a:cubicBezTo>
                  <a:cubicBezTo>
                    <a:pt x="284" y="1013"/>
                    <a:pt x="389" y="1048"/>
                    <a:pt x="452" y="1069"/>
                  </a:cubicBezTo>
                  <a:lnTo>
                    <a:pt x="501" y="1083"/>
                  </a:lnTo>
                  <a:cubicBezTo>
                    <a:pt x="610" y="1122"/>
                    <a:pt x="694" y="1157"/>
                    <a:pt x="711" y="1227"/>
                  </a:cubicBezTo>
                  <a:cubicBezTo>
                    <a:pt x="725" y="1272"/>
                    <a:pt x="914" y="1374"/>
                    <a:pt x="1065" y="1395"/>
                  </a:cubicBezTo>
                  <a:cubicBezTo>
                    <a:pt x="1075" y="1395"/>
                    <a:pt x="1086" y="1398"/>
                    <a:pt x="1096" y="1398"/>
                  </a:cubicBezTo>
                  <a:cubicBezTo>
                    <a:pt x="1243" y="1433"/>
                    <a:pt x="1425" y="1570"/>
                    <a:pt x="1523" y="1647"/>
                  </a:cubicBezTo>
                  <a:lnTo>
                    <a:pt x="1548" y="1664"/>
                  </a:lnTo>
                  <a:cubicBezTo>
                    <a:pt x="1554" y="1668"/>
                    <a:pt x="1563" y="1670"/>
                    <a:pt x="1575" y="1670"/>
                  </a:cubicBezTo>
                  <a:cubicBezTo>
                    <a:pt x="1635" y="1670"/>
                    <a:pt x="1757" y="1632"/>
                    <a:pt x="1821" y="1612"/>
                  </a:cubicBezTo>
                  <a:cubicBezTo>
                    <a:pt x="1887" y="1591"/>
                    <a:pt x="1957" y="1573"/>
                    <a:pt x="2027" y="1566"/>
                  </a:cubicBezTo>
                  <a:cubicBezTo>
                    <a:pt x="2174" y="1566"/>
                    <a:pt x="2363" y="1787"/>
                    <a:pt x="2395" y="1917"/>
                  </a:cubicBezTo>
                  <a:cubicBezTo>
                    <a:pt x="2426" y="1948"/>
                    <a:pt x="2598" y="1997"/>
                    <a:pt x="2703" y="2025"/>
                  </a:cubicBezTo>
                  <a:cubicBezTo>
                    <a:pt x="2864" y="2067"/>
                    <a:pt x="3015" y="2109"/>
                    <a:pt x="3085" y="2169"/>
                  </a:cubicBezTo>
                  <a:cubicBezTo>
                    <a:pt x="3117" y="2197"/>
                    <a:pt x="3208" y="2209"/>
                    <a:pt x="3319" y="2209"/>
                  </a:cubicBezTo>
                  <a:cubicBezTo>
                    <a:pt x="3552" y="2209"/>
                    <a:pt x="3875" y="2156"/>
                    <a:pt x="3946" y="2085"/>
                  </a:cubicBezTo>
                  <a:cubicBezTo>
                    <a:pt x="4012" y="2018"/>
                    <a:pt x="3991" y="1899"/>
                    <a:pt x="3970" y="1770"/>
                  </a:cubicBezTo>
                  <a:cubicBezTo>
                    <a:pt x="3960" y="1703"/>
                    <a:pt x="3949" y="1636"/>
                    <a:pt x="3949" y="1570"/>
                  </a:cubicBezTo>
                  <a:lnTo>
                    <a:pt x="3949" y="1538"/>
                  </a:lnTo>
                  <a:lnTo>
                    <a:pt x="3949" y="1531"/>
                  </a:lnTo>
                  <a:cubicBezTo>
                    <a:pt x="3949" y="1531"/>
                    <a:pt x="3949" y="1517"/>
                    <a:pt x="3953" y="1510"/>
                  </a:cubicBezTo>
                  <a:lnTo>
                    <a:pt x="3925" y="1510"/>
                  </a:lnTo>
                  <a:cubicBezTo>
                    <a:pt x="3771" y="1510"/>
                    <a:pt x="3620" y="1486"/>
                    <a:pt x="3473" y="1430"/>
                  </a:cubicBezTo>
                  <a:cubicBezTo>
                    <a:pt x="3393" y="1395"/>
                    <a:pt x="3302" y="1377"/>
                    <a:pt x="3211" y="1377"/>
                  </a:cubicBezTo>
                  <a:cubicBezTo>
                    <a:pt x="3204" y="1378"/>
                    <a:pt x="3198" y="1378"/>
                    <a:pt x="3191" y="1378"/>
                  </a:cubicBezTo>
                  <a:cubicBezTo>
                    <a:pt x="2946" y="1378"/>
                    <a:pt x="2363" y="1141"/>
                    <a:pt x="2111" y="940"/>
                  </a:cubicBezTo>
                  <a:cubicBezTo>
                    <a:pt x="2003" y="852"/>
                    <a:pt x="1817" y="719"/>
                    <a:pt x="1618" y="586"/>
                  </a:cubicBezTo>
                  <a:lnTo>
                    <a:pt x="1569" y="551"/>
                  </a:lnTo>
                  <a:cubicBezTo>
                    <a:pt x="1327" y="383"/>
                    <a:pt x="1086" y="215"/>
                    <a:pt x="991" y="121"/>
                  </a:cubicBezTo>
                  <a:cubicBezTo>
                    <a:pt x="921" y="47"/>
                    <a:pt x="823" y="5"/>
                    <a:pt x="722" y="2"/>
                  </a:cubicBezTo>
                  <a:cubicBezTo>
                    <a:pt x="717" y="1"/>
                    <a:pt x="713" y="0"/>
                    <a:pt x="7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 name="Google Shape;2200;p56"/>
            <p:cNvSpPr/>
            <p:nvPr/>
          </p:nvSpPr>
          <p:spPr>
            <a:xfrm>
              <a:off x="2645115" y="1813508"/>
              <a:ext cx="3001" cy="3381"/>
            </a:xfrm>
            <a:custGeom>
              <a:avLst/>
              <a:gdLst/>
              <a:ahLst/>
              <a:cxnLst/>
              <a:rect l="l" t="t" r="r" b="b"/>
              <a:pathLst>
                <a:path w="221" h="249" extrusionOk="0">
                  <a:moveTo>
                    <a:pt x="130" y="91"/>
                  </a:moveTo>
                  <a:cubicBezTo>
                    <a:pt x="74" y="140"/>
                    <a:pt x="0" y="207"/>
                    <a:pt x="0" y="249"/>
                  </a:cubicBezTo>
                  <a:cubicBezTo>
                    <a:pt x="0" y="207"/>
                    <a:pt x="74" y="140"/>
                    <a:pt x="130" y="91"/>
                  </a:cubicBezTo>
                  <a:cubicBezTo>
                    <a:pt x="161" y="63"/>
                    <a:pt x="193" y="32"/>
                    <a:pt x="221" y="0"/>
                  </a:cubicBezTo>
                  <a:lnTo>
                    <a:pt x="221" y="0"/>
                  </a:lnTo>
                  <a:cubicBezTo>
                    <a:pt x="193" y="32"/>
                    <a:pt x="161" y="63"/>
                    <a:pt x="130" y="9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 name="Google Shape;2201;p56"/>
            <p:cNvSpPr/>
            <p:nvPr/>
          </p:nvSpPr>
          <p:spPr>
            <a:xfrm>
              <a:off x="2697592" y="1832327"/>
              <a:ext cx="14" cy="394"/>
            </a:xfrm>
            <a:custGeom>
              <a:avLst/>
              <a:gdLst/>
              <a:ahLst/>
              <a:cxnLst/>
              <a:rect l="l" t="t" r="r" b="b"/>
              <a:pathLst>
                <a:path w="1" h="29" extrusionOk="0">
                  <a:moveTo>
                    <a:pt x="0" y="0"/>
                  </a:moveTo>
                  <a:lnTo>
                    <a:pt x="0" y="28"/>
                  </a:lnTo>
                  <a:cubicBezTo>
                    <a:pt x="0" y="18"/>
                    <a:pt x="0" y="7"/>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2" name="Google Shape;2202;p56"/>
            <p:cNvSpPr/>
            <p:nvPr/>
          </p:nvSpPr>
          <p:spPr>
            <a:xfrm>
              <a:off x="2650763" y="1826149"/>
              <a:ext cx="2878" cy="1955"/>
            </a:xfrm>
            <a:custGeom>
              <a:avLst/>
              <a:gdLst/>
              <a:ahLst/>
              <a:cxnLst/>
              <a:rect l="l" t="t" r="r" b="b"/>
              <a:pathLst>
                <a:path w="212" h="144" extrusionOk="0">
                  <a:moveTo>
                    <a:pt x="1" y="0"/>
                  </a:moveTo>
                  <a:cubicBezTo>
                    <a:pt x="110" y="39"/>
                    <a:pt x="194" y="74"/>
                    <a:pt x="211" y="144"/>
                  </a:cubicBezTo>
                  <a:cubicBezTo>
                    <a:pt x="194" y="74"/>
                    <a:pt x="110" y="39"/>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 name="Google Shape;2203;p56"/>
            <p:cNvSpPr/>
            <p:nvPr/>
          </p:nvSpPr>
          <p:spPr>
            <a:xfrm>
              <a:off x="2697633" y="1831892"/>
              <a:ext cx="68" cy="353"/>
            </a:xfrm>
            <a:custGeom>
              <a:avLst/>
              <a:gdLst/>
              <a:ahLst/>
              <a:cxnLst/>
              <a:rect l="l" t="t" r="r" b="b"/>
              <a:pathLst>
                <a:path w="5" h="26" extrusionOk="0">
                  <a:moveTo>
                    <a:pt x="4" y="1"/>
                  </a:moveTo>
                  <a:cubicBezTo>
                    <a:pt x="4" y="8"/>
                    <a:pt x="1" y="15"/>
                    <a:pt x="1" y="25"/>
                  </a:cubicBezTo>
                  <a:cubicBezTo>
                    <a:pt x="4" y="15"/>
                    <a:pt x="4" y="8"/>
                    <a:pt x="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4" name="Google Shape;2204;p56"/>
            <p:cNvSpPr/>
            <p:nvPr/>
          </p:nvSpPr>
          <p:spPr>
            <a:xfrm>
              <a:off x="2658856" y="1830426"/>
              <a:ext cx="5811" cy="3381"/>
            </a:xfrm>
            <a:custGeom>
              <a:avLst/>
              <a:gdLst/>
              <a:ahLst/>
              <a:cxnLst/>
              <a:rect l="l" t="t" r="r" b="b"/>
              <a:pathLst>
                <a:path w="428" h="249" extrusionOk="0">
                  <a:moveTo>
                    <a:pt x="427" y="249"/>
                  </a:moveTo>
                  <a:cubicBezTo>
                    <a:pt x="326" y="172"/>
                    <a:pt x="147" y="35"/>
                    <a:pt x="0" y="0"/>
                  </a:cubicBezTo>
                  <a:cubicBezTo>
                    <a:pt x="147" y="35"/>
                    <a:pt x="326" y="172"/>
                    <a:pt x="427" y="24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5" name="Google Shape;2205;p56"/>
            <p:cNvSpPr/>
            <p:nvPr/>
          </p:nvSpPr>
          <p:spPr>
            <a:xfrm>
              <a:off x="2726960" y="1826773"/>
              <a:ext cx="59904" cy="135897"/>
            </a:xfrm>
            <a:custGeom>
              <a:avLst/>
              <a:gdLst/>
              <a:ahLst/>
              <a:cxnLst/>
              <a:rect l="l" t="t" r="r" b="b"/>
              <a:pathLst>
                <a:path w="4412" h="10009" extrusionOk="0">
                  <a:moveTo>
                    <a:pt x="2729" y="1"/>
                  </a:moveTo>
                  <a:cubicBezTo>
                    <a:pt x="2699" y="1"/>
                    <a:pt x="2668" y="9"/>
                    <a:pt x="2640" y="24"/>
                  </a:cubicBezTo>
                  <a:lnTo>
                    <a:pt x="2626" y="35"/>
                  </a:lnTo>
                  <a:lnTo>
                    <a:pt x="2623" y="38"/>
                  </a:lnTo>
                  <a:lnTo>
                    <a:pt x="2605" y="49"/>
                  </a:lnTo>
                  <a:lnTo>
                    <a:pt x="2602" y="49"/>
                  </a:lnTo>
                  <a:lnTo>
                    <a:pt x="2581" y="59"/>
                  </a:lnTo>
                  <a:lnTo>
                    <a:pt x="2577" y="73"/>
                  </a:lnTo>
                  <a:lnTo>
                    <a:pt x="2577" y="77"/>
                  </a:lnTo>
                  <a:lnTo>
                    <a:pt x="2574" y="91"/>
                  </a:lnTo>
                  <a:lnTo>
                    <a:pt x="2574" y="98"/>
                  </a:lnTo>
                  <a:lnTo>
                    <a:pt x="2570" y="112"/>
                  </a:lnTo>
                  <a:lnTo>
                    <a:pt x="2570" y="119"/>
                  </a:lnTo>
                  <a:lnTo>
                    <a:pt x="2567" y="133"/>
                  </a:lnTo>
                  <a:lnTo>
                    <a:pt x="2563" y="140"/>
                  </a:lnTo>
                  <a:lnTo>
                    <a:pt x="2560" y="154"/>
                  </a:lnTo>
                  <a:lnTo>
                    <a:pt x="2556" y="161"/>
                  </a:lnTo>
                  <a:lnTo>
                    <a:pt x="2549" y="178"/>
                  </a:lnTo>
                  <a:lnTo>
                    <a:pt x="2546" y="185"/>
                  </a:lnTo>
                  <a:cubicBezTo>
                    <a:pt x="2542" y="192"/>
                    <a:pt x="2539" y="199"/>
                    <a:pt x="2539" y="206"/>
                  </a:cubicBezTo>
                  <a:lnTo>
                    <a:pt x="2539" y="210"/>
                  </a:lnTo>
                  <a:lnTo>
                    <a:pt x="2528" y="231"/>
                  </a:lnTo>
                  <a:lnTo>
                    <a:pt x="2525" y="238"/>
                  </a:lnTo>
                  <a:lnTo>
                    <a:pt x="2514" y="252"/>
                  </a:lnTo>
                  <a:lnTo>
                    <a:pt x="2511" y="259"/>
                  </a:lnTo>
                  <a:lnTo>
                    <a:pt x="2500" y="273"/>
                  </a:lnTo>
                  <a:lnTo>
                    <a:pt x="2497" y="280"/>
                  </a:lnTo>
                  <a:lnTo>
                    <a:pt x="2486" y="290"/>
                  </a:lnTo>
                  <a:lnTo>
                    <a:pt x="2479" y="297"/>
                  </a:lnTo>
                  <a:lnTo>
                    <a:pt x="2472" y="308"/>
                  </a:lnTo>
                  <a:lnTo>
                    <a:pt x="2465" y="315"/>
                  </a:lnTo>
                  <a:lnTo>
                    <a:pt x="2451" y="325"/>
                  </a:lnTo>
                  <a:lnTo>
                    <a:pt x="2448" y="329"/>
                  </a:lnTo>
                  <a:cubicBezTo>
                    <a:pt x="2441" y="332"/>
                    <a:pt x="2434" y="336"/>
                    <a:pt x="2430" y="339"/>
                  </a:cubicBezTo>
                  <a:cubicBezTo>
                    <a:pt x="2416" y="346"/>
                    <a:pt x="2409" y="357"/>
                    <a:pt x="2406" y="367"/>
                  </a:cubicBezTo>
                  <a:cubicBezTo>
                    <a:pt x="2402" y="385"/>
                    <a:pt x="2395" y="458"/>
                    <a:pt x="2497" y="613"/>
                  </a:cubicBezTo>
                  <a:cubicBezTo>
                    <a:pt x="2521" y="644"/>
                    <a:pt x="2535" y="683"/>
                    <a:pt x="2539" y="721"/>
                  </a:cubicBezTo>
                  <a:cubicBezTo>
                    <a:pt x="2539" y="742"/>
                    <a:pt x="2535" y="760"/>
                    <a:pt x="2525" y="777"/>
                  </a:cubicBezTo>
                  <a:cubicBezTo>
                    <a:pt x="2502" y="812"/>
                    <a:pt x="2464" y="832"/>
                    <a:pt x="2424" y="832"/>
                  </a:cubicBezTo>
                  <a:cubicBezTo>
                    <a:pt x="2416" y="832"/>
                    <a:pt x="2407" y="831"/>
                    <a:pt x="2399" y="830"/>
                  </a:cubicBezTo>
                  <a:cubicBezTo>
                    <a:pt x="2318" y="823"/>
                    <a:pt x="2189" y="770"/>
                    <a:pt x="2147" y="679"/>
                  </a:cubicBezTo>
                  <a:lnTo>
                    <a:pt x="2126" y="679"/>
                  </a:lnTo>
                  <a:lnTo>
                    <a:pt x="2112" y="686"/>
                  </a:lnTo>
                  <a:lnTo>
                    <a:pt x="2094" y="690"/>
                  </a:lnTo>
                  <a:cubicBezTo>
                    <a:pt x="1986" y="742"/>
                    <a:pt x="1884" y="809"/>
                    <a:pt x="1797" y="889"/>
                  </a:cubicBezTo>
                  <a:cubicBezTo>
                    <a:pt x="1755" y="924"/>
                    <a:pt x="1709" y="956"/>
                    <a:pt x="1664" y="984"/>
                  </a:cubicBezTo>
                  <a:cubicBezTo>
                    <a:pt x="1534" y="1075"/>
                    <a:pt x="1450" y="1134"/>
                    <a:pt x="1450" y="1271"/>
                  </a:cubicBezTo>
                  <a:cubicBezTo>
                    <a:pt x="1443" y="1393"/>
                    <a:pt x="1412" y="1512"/>
                    <a:pt x="1363" y="1621"/>
                  </a:cubicBezTo>
                  <a:cubicBezTo>
                    <a:pt x="1317" y="1733"/>
                    <a:pt x="1279" y="1841"/>
                    <a:pt x="1296" y="1925"/>
                  </a:cubicBezTo>
                  <a:cubicBezTo>
                    <a:pt x="1328" y="2055"/>
                    <a:pt x="1247" y="2233"/>
                    <a:pt x="1177" y="2391"/>
                  </a:cubicBezTo>
                  <a:cubicBezTo>
                    <a:pt x="1146" y="2464"/>
                    <a:pt x="1100" y="2566"/>
                    <a:pt x="1104" y="2594"/>
                  </a:cubicBezTo>
                  <a:cubicBezTo>
                    <a:pt x="1111" y="2629"/>
                    <a:pt x="1100" y="2661"/>
                    <a:pt x="1079" y="2682"/>
                  </a:cubicBezTo>
                  <a:cubicBezTo>
                    <a:pt x="1054" y="2707"/>
                    <a:pt x="1017" y="2717"/>
                    <a:pt x="969" y="2717"/>
                  </a:cubicBezTo>
                  <a:cubicBezTo>
                    <a:pt x="902" y="2717"/>
                    <a:pt x="814" y="2697"/>
                    <a:pt x="705" y="2671"/>
                  </a:cubicBezTo>
                  <a:lnTo>
                    <a:pt x="641" y="2657"/>
                  </a:lnTo>
                  <a:cubicBezTo>
                    <a:pt x="634" y="2692"/>
                    <a:pt x="631" y="2752"/>
                    <a:pt x="627" y="2797"/>
                  </a:cubicBezTo>
                  <a:cubicBezTo>
                    <a:pt x="617" y="2927"/>
                    <a:pt x="610" y="3081"/>
                    <a:pt x="554" y="3161"/>
                  </a:cubicBezTo>
                  <a:cubicBezTo>
                    <a:pt x="526" y="3207"/>
                    <a:pt x="515" y="3326"/>
                    <a:pt x="508" y="3420"/>
                  </a:cubicBezTo>
                  <a:cubicBezTo>
                    <a:pt x="508" y="3452"/>
                    <a:pt x="505" y="3487"/>
                    <a:pt x="501" y="3518"/>
                  </a:cubicBezTo>
                  <a:lnTo>
                    <a:pt x="501" y="3522"/>
                  </a:lnTo>
                  <a:cubicBezTo>
                    <a:pt x="491" y="3616"/>
                    <a:pt x="473" y="3700"/>
                    <a:pt x="431" y="3742"/>
                  </a:cubicBezTo>
                  <a:lnTo>
                    <a:pt x="431" y="3746"/>
                  </a:lnTo>
                  <a:cubicBezTo>
                    <a:pt x="428" y="3749"/>
                    <a:pt x="421" y="3753"/>
                    <a:pt x="417" y="3756"/>
                  </a:cubicBezTo>
                  <a:lnTo>
                    <a:pt x="414" y="3756"/>
                  </a:lnTo>
                  <a:cubicBezTo>
                    <a:pt x="410" y="3760"/>
                    <a:pt x="403" y="3760"/>
                    <a:pt x="400" y="3763"/>
                  </a:cubicBezTo>
                  <a:lnTo>
                    <a:pt x="396" y="3763"/>
                  </a:lnTo>
                  <a:cubicBezTo>
                    <a:pt x="393" y="3763"/>
                    <a:pt x="386" y="3767"/>
                    <a:pt x="382" y="3767"/>
                  </a:cubicBezTo>
                  <a:lnTo>
                    <a:pt x="351" y="3767"/>
                  </a:lnTo>
                  <a:cubicBezTo>
                    <a:pt x="340" y="3774"/>
                    <a:pt x="330" y="3784"/>
                    <a:pt x="323" y="3795"/>
                  </a:cubicBezTo>
                  <a:cubicBezTo>
                    <a:pt x="260" y="3872"/>
                    <a:pt x="204" y="4040"/>
                    <a:pt x="183" y="4113"/>
                  </a:cubicBezTo>
                  <a:lnTo>
                    <a:pt x="179" y="4127"/>
                  </a:lnTo>
                  <a:lnTo>
                    <a:pt x="172" y="4152"/>
                  </a:lnTo>
                  <a:lnTo>
                    <a:pt x="151" y="4166"/>
                  </a:lnTo>
                  <a:lnTo>
                    <a:pt x="148" y="4169"/>
                  </a:lnTo>
                  <a:lnTo>
                    <a:pt x="144" y="4169"/>
                  </a:lnTo>
                  <a:lnTo>
                    <a:pt x="137" y="4176"/>
                  </a:lnTo>
                  <a:lnTo>
                    <a:pt x="130" y="4180"/>
                  </a:lnTo>
                  <a:lnTo>
                    <a:pt x="120" y="4190"/>
                  </a:lnTo>
                  <a:lnTo>
                    <a:pt x="109" y="4197"/>
                  </a:lnTo>
                  <a:lnTo>
                    <a:pt x="99" y="4208"/>
                  </a:lnTo>
                  <a:lnTo>
                    <a:pt x="88" y="4215"/>
                  </a:lnTo>
                  <a:lnTo>
                    <a:pt x="71" y="4229"/>
                  </a:lnTo>
                  <a:lnTo>
                    <a:pt x="60" y="4236"/>
                  </a:lnTo>
                  <a:lnTo>
                    <a:pt x="39" y="4253"/>
                  </a:lnTo>
                  <a:lnTo>
                    <a:pt x="29" y="4260"/>
                  </a:lnTo>
                  <a:lnTo>
                    <a:pt x="1" y="4285"/>
                  </a:lnTo>
                  <a:cubicBezTo>
                    <a:pt x="95" y="4460"/>
                    <a:pt x="263" y="4670"/>
                    <a:pt x="459" y="4754"/>
                  </a:cubicBezTo>
                  <a:cubicBezTo>
                    <a:pt x="708" y="4856"/>
                    <a:pt x="932" y="5241"/>
                    <a:pt x="1121" y="5902"/>
                  </a:cubicBezTo>
                  <a:cubicBezTo>
                    <a:pt x="1223" y="6266"/>
                    <a:pt x="1149" y="6634"/>
                    <a:pt x="1034" y="6834"/>
                  </a:cubicBezTo>
                  <a:cubicBezTo>
                    <a:pt x="999" y="6893"/>
                    <a:pt x="1002" y="6914"/>
                    <a:pt x="1002" y="6921"/>
                  </a:cubicBezTo>
                  <a:cubicBezTo>
                    <a:pt x="1009" y="6942"/>
                    <a:pt x="1069" y="6967"/>
                    <a:pt x="1125" y="6991"/>
                  </a:cubicBezTo>
                  <a:cubicBezTo>
                    <a:pt x="1156" y="7005"/>
                    <a:pt x="1195" y="7023"/>
                    <a:pt x="1233" y="7044"/>
                  </a:cubicBezTo>
                  <a:cubicBezTo>
                    <a:pt x="1321" y="7090"/>
                    <a:pt x="1399" y="7113"/>
                    <a:pt x="1468" y="7113"/>
                  </a:cubicBezTo>
                  <a:cubicBezTo>
                    <a:pt x="1556" y="7113"/>
                    <a:pt x="1628" y="7075"/>
                    <a:pt x="1681" y="6998"/>
                  </a:cubicBezTo>
                  <a:cubicBezTo>
                    <a:pt x="1744" y="6918"/>
                    <a:pt x="1814" y="6844"/>
                    <a:pt x="1895" y="6781"/>
                  </a:cubicBezTo>
                  <a:cubicBezTo>
                    <a:pt x="2007" y="6679"/>
                    <a:pt x="2112" y="6588"/>
                    <a:pt x="2133" y="6473"/>
                  </a:cubicBezTo>
                  <a:cubicBezTo>
                    <a:pt x="2136" y="6445"/>
                    <a:pt x="2154" y="6361"/>
                    <a:pt x="2220" y="6347"/>
                  </a:cubicBezTo>
                  <a:lnTo>
                    <a:pt x="2241" y="6347"/>
                  </a:lnTo>
                  <a:cubicBezTo>
                    <a:pt x="2308" y="6347"/>
                    <a:pt x="2360" y="6427"/>
                    <a:pt x="2427" y="6522"/>
                  </a:cubicBezTo>
                  <a:cubicBezTo>
                    <a:pt x="2455" y="6571"/>
                    <a:pt x="2490" y="6616"/>
                    <a:pt x="2525" y="6658"/>
                  </a:cubicBezTo>
                  <a:cubicBezTo>
                    <a:pt x="2651" y="6784"/>
                    <a:pt x="2738" y="7019"/>
                    <a:pt x="2763" y="7306"/>
                  </a:cubicBezTo>
                  <a:cubicBezTo>
                    <a:pt x="2766" y="7338"/>
                    <a:pt x="2770" y="7373"/>
                    <a:pt x="2770" y="7411"/>
                  </a:cubicBezTo>
                  <a:cubicBezTo>
                    <a:pt x="2795" y="7712"/>
                    <a:pt x="2837" y="8265"/>
                    <a:pt x="3026" y="8444"/>
                  </a:cubicBezTo>
                  <a:cubicBezTo>
                    <a:pt x="3288" y="8689"/>
                    <a:pt x="3323" y="9197"/>
                    <a:pt x="3253" y="9379"/>
                  </a:cubicBezTo>
                  <a:cubicBezTo>
                    <a:pt x="3225" y="9445"/>
                    <a:pt x="3257" y="9557"/>
                    <a:pt x="3288" y="9666"/>
                  </a:cubicBezTo>
                  <a:cubicBezTo>
                    <a:pt x="3320" y="9781"/>
                    <a:pt x="3351" y="9904"/>
                    <a:pt x="3330" y="10009"/>
                  </a:cubicBezTo>
                  <a:lnTo>
                    <a:pt x="3341" y="9995"/>
                  </a:lnTo>
                  <a:lnTo>
                    <a:pt x="3344" y="9988"/>
                  </a:lnTo>
                  <a:cubicBezTo>
                    <a:pt x="3351" y="9974"/>
                    <a:pt x="3358" y="9963"/>
                    <a:pt x="3365" y="9949"/>
                  </a:cubicBezTo>
                  <a:lnTo>
                    <a:pt x="3372" y="9942"/>
                  </a:lnTo>
                  <a:lnTo>
                    <a:pt x="3390" y="9907"/>
                  </a:lnTo>
                  <a:lnTo>
                    <a:pt x="3397" y="9893"/>
                  </a:lnTo>
                  <a:cubicBezTo>
                    <a:pt x="3404" y="9879"/>
                    <a:pt x="3411" y="9865"/>
                    <a:pt x="3418" y="9851"/>
                  </a:cubicBezTo>
                  <a:lnTo>
                    <a:pt x="3418" y="9844"/>
                  </a:lnTo>
                  <a:cubicBezTo>
                    <a:pt x="3428" y="9827"/>
                    <a:pt x="3435" y="9809"/>
                    <a:pt x="3442" y="9792"/>
                  </a:cubicBezTo>
                  <a:lnTo>
                    <a:pt x="3449" y="9774"/>
                  </a:lnTo>
                  <a:lnTo>
                    <a:pt x="3467" y="9732"/>
                  </a:lnTo>
                  <a:lnTo>
                    <a:pt x="3474" y="9715"/>
                  </a:lnTo>
                  <a:cubicBezTo>
                    <a:pt x="3484" y="9694"/>
                    <a:pt x="3491" y="9673"/>
                    <a:pt x="3498" y="9652"/>
                  </a:cubicBezTo>
                  <a:lnTo>
                    <a:pt x="3505" y="9641"/>
                  </a:lnTo>
                  <a:cubicBezTo>
                    <a:pt x="3512" y="9624"/>
                    <a:pt x="3519" y="9606"/>
                    <a:pt x="3526" y="9585"/>
                  </a:cubicBezTo>
                  <a:lnTo>
                    <a:pt x="3533" y="9564"/>
                  </a:lnTo>
                  <a:lnTo>
                    <a:pt x="3551" y="9508"/>
                  </a:lnTo>
                  <a:lnTo>
                    <a:pt x="3558" y="9494"/>
                  </a:lnTo>
                  <a:cubicBezTo>
                    <a:pt x="3565" y="9470"/>
                    <a:pt x="3572" y="9445"/>
                    <a:pt x="3582" y="9421"/>
                  </a:cubicBezTo>
                  <a:lnTo>
                    <a:pt x="3586" y="9403"/>
                  </a:lnTo>
                  <a:cubicBezTo>
                    <a:pt x="3593" y="9382"/>
                    <a:pt x="3600" y="9365"/>
                    <a:pt x="3607" y="9344"/>
                  </a:cubicBezTo>
                  <a:lnTo>
                    <a:pt x="3614" y="9319"/>
                  </a:lnTo>
                  <a:cubicBezTo>
                    <a:pt x="3621" y="9295"/>
                    <a:pt x="3628" y="9267"/>
                    <a:pt x="3635" y="9242"/>
                  </a:cubicBezTo>
                  <a:cubicBezTo>
                    <a:pt x="3631" y="9172"/>
                    <a:pt x="3603" y="9109"/>
                    <a:pt x="3558" y="9060"/>
                  </a:cubicBezTo>
                  <a:cubicBezTo>
                    <a:pt x="3498" y="9001"/>
                    <a:pt x="3467" y="8924"/>
                    <a:pt x="3463" y="8839"/>
                  </a:cubicBezTo>
                  <a:cubicBezTo>
                    <a:pt x="3463" y="8671"/>
                    <a:pt x="3463" y="8391"/>
                    <a:pt x="3267" y="8220"/>
                  </a:cubicBezTo>
                  <a:cubicBezTo>
                    <a:pt x="3099" y="8066"/>
                    <a:pt x="2994" y="7870"/>
                    <a:pt x="2998" y="7716"/>
                  </a:cubicBezTo>
                  <a:cubicBezTo>
                    <a:pt x="2994" y="7646"/>
                    <a:pt x="3026" y="7579"/>
                    <a:pt x="3075" y="7537"/>
                  </a:cubicBezTo>
                  <a:cubicBezTo>
                    <a:pt x="3127" y="7492"/>
                    <a:pt x="3120" y="7376"/>
                    <a:pt x="3120" y="7303"/>
                  </a:cubicBezTo>
                  <a:cubicBezTo>
                    <a:pt x="3120" y="7226"/>
                    <a:pt x="3113" y="7177"/>
                    <a:pt x="3155" y="7145"/>
                  </a:cubicBezTo>
                  <a:cubicBezTo>
                    <a:pt x="3169" y="7135"/>
                    <a:pt x="3187" y="7131"/>
                    <a:pt x="3208" y="7131"/>
                  </a:cubicBezTo>
                  <a:cubicBezTo>
                    <a:pt x="3222" y="7107"/>
                    <a:pt x="3232" y="7075"/>
                    <a:pt x="3229" y="7047"/>
                  </a:cubicBezTo>
                  <a:cubicBezTo>
                    <a:pt x="3229" y="7026"/>
                    <a:pt x="3218" y="7005"/>
                    <a:pt x="3197" y="6998"/>
                  </a:cubicBezTo>
                  <a:cubicBezTo>
                    <a:pt x="3187" y="6991"/>
                    <a:pt x="3173" y="6984"/>
                    <a:pt x="3162" y="6974"/>
                  </a:cubicBezTo>
                  <a:cubicBezTo>
                    <a:pt x="3092" y="6914"/>
                    <a:pt x="3099" y="6813"/>
                    <a:pt x="3099" y="6735"/>
                  </a:cubicBezTo>
                  <a:cubicBezTo>
                    <a:pt x="3103" y="6700"/>
                    <a:pt x="3103" y="6665"/>
                    <a:pt x="3096" y="6630"/>
                  </a:cubicBezTo>
                  <a:cubicBezTo>
                    <a:pt x="2973" y="6585"/>
                    <a:pt x="2644" y="6221"/>
                    <a:pt x="2644" y="6074"/>
                  </a:cubicBezTo>
                  <a:cubicBezTo>
                    <a:pt x="2644" y="5983"/>
                    <a:pt x="2700" y="5580"/>
                    <a:pt x="2745" y="5241"/>
                  </a:cubicBezTo>
                  <a:lnTo>
                    <a:pt x="2752" y="5202"/>
                  </a:lnTo>
                  <a:cubicBezTo>
                    <a:pt x="2777" y="5020"/>
                    <a:pt x="2994" y="4975"/>
                    <a:pt x="3120" y="4975"/>
                  </a:cubicBezTo>
                  <a:lnTo>
                    <a:pt x="3145" y="4975"/>
                  </a:lnTo>
                  <a:cubicBezTo>
                    <a:pt x="3149" y="4975"/>
                    <a:pt x="3155" y="4975"/>
                    <a:pt x="3160" y="4975"/>
                  </a:cubicBezTo>
                  <a:cubicBezTo>
                    <a:pt x="3243" y="4975"/>
                    <a:pt x="3418" y="4972"/>
                    <a:pt x="3474" y="4877"/>
                  </a:cubicBezTo>
                  <a:cubicBezTo>
                    <a:pt x="3533" y="4772"/>
                    <a:pt x="3670" y="4726"/>
                    <a:pt x="3792" y="4684"/>
                  </a:cubicBezTo>
                  <a:cubicBezTo>
                    <a:pt x="3855" y="4663"/>
                    <a:pt x="3953" y="4628"/>
                    <a:pt x="3964" y="4603"/>
                  </a:cubicBezTo>
                  <a:cubicBezTo>
                    <a:pt x="3967" y="4596"/>
                    <a:pt x="3971" y="4586"/>
                    <a:pt x="3978" y="4579"/>
                  </a:cubicBezTo>
                  <a:lnTo>
                    <a:pt x="3985" y="4568"/>
                  </a:lnTo>
                  <a:lnTo>
                    <a:pt x="3992" y="4561"/>
                  </a:lnTo>
                  <a:lnTo>
                    <a:pt x="4002" y="4548"/>
                  </a:lnTo>
                  <a:lnTo>
                    <a:pt x="4062" y="4519"/>
                  </a:lnTo>
                  <a:lnTo>
                    <a:pt x="4090" y="4502"/>
                  </a:lnTo>
                  <a:lnTo>
                    <a:pt x="4114" y="4491"/>
                  </a:lnTo>
                  <a:lnTo>
                    <a:pt x="4125" y="4484"/>
                  </a:lnTo>
                  <a:cubicBezTo>
                    <a:pt x="4181" y="4460"/>
                    <a:pt x="4219" y="4442"/>
                    <a:pt x="4226" y="4421"/>
                  </a:cubicBezTo>
                  <a:cubicBezTo>
                    <a:pt x="4226" y="4418"/>
                    <a:pt x="4226" y="4414"/>
                    <a:pt x="4226" y="4411"/>
                  </a:cubicBezTo>
                  <a:cubicBezTo>
                    <a:pt x="4226" y="4400"/>
                    <a:pt x="4226" y="4386"/>
                    <a:pt x="4230" y="4376"/>
                  </a:cubicBezTo>
                  <a:cubicBezTo>
                    <a:pt x="4230" y="4372"/>
                    <a:pt x="4230" y="4369"/>
                    <a:pt x="4233" y="4365"/>
                  </a:cubicBezTo>
                  <a:cubicBezTo>
                    <a:pt x="4237" y="4362"/>
                    <a:pt x="4237" y="4348"/>
                    <a:pt x="4240" y="4337"/>
                  </a:cubicBezTo>
                  <a:lnTo>
                    <a:pt x="4247" y="4323"/>
                  </a:lnTo>
                  <a:cubicBezTo>
                    <a:pt x="4251" y="4313"/>
                    <a:pt x="4254" y="4302"/>
                    <a:pt x="4261" y="4292"/>
                  </a:cubicBezTo>
                  <a:lnTo>
                    <a:pt x="4265" y="4281"/>
                  </a:lnTo>
                  <a:cubicBezTo>
                    <a:pt x="4272" y="4267"/>
                    <a:pt x="4279" y="4253"/>
                    <a:pt x="4286" y="4239"/>
                  </a:cubicBezTo>
                  <a:lnTo>
                    <a:pt x="4293" y="4229"/>
                  </a:lnTo>
                  <a:cubicBezTo>
                    <a:pt x="4300" y="4215"/>
                    <a:pt x="4307" y="4204"/>
                    <a:pt x="4314" y="4194"/>
                  </a:cubicBezTo>
                  <a:lnTo>
                    <a:pt x="4321" y="4180"/>
                  </a:lnTo>
                  <a:lnTo>
                    <a:pt x="4342" y="4148"/>
                  </a:lnTo>
                  <a:lnTo>
                    <a:pt x="4352" y="4134"/>
                  </a:lnTo>
                  <a:lnTo>
                    <a:pt x="4380" y="4096"/>
                  </a:lnTo>
                  <a:lnTo>
                    <a:pt x="4408" y="4054"/>
                  </a:lnTo>
                  <a:lnTo>
                    <a:pt x="4412" y="4050"/>
                  </a:lnTo>
                  <a:lnTo>
                    <a:pt x="4408" y="4050"/>
                  </a:lnTo>
                  <a:lnTo>
                    <a:pt x="4359" y="4071"/>
                  </a:lnTo>
                  <a:cubicBezTo>
                    <a:pt x="4290" y="4098"/>
                    <a:pt x="4232" y="4108"/>
                    <a:pt x="4183" y="4108"/>
                  </a:cubicBezTo>
                  <a:cubicBezTo>
                    <a:pt x="4099" y="4108"/>
                    <a:pt x="4045" y="4078"/>
                    <a:pt x="4016" y="4054"/>
                  </a:cubicBezTo>
                  <a:cubicBezTo>
                    <a:pt x="3946" y="3998"/>
                    <a:pt x="3915" y="3907"/>
                    <a:pt x="3932" y="3819"/>
                  </a:cubicBezTo>
                  <a:cubicBezTo>
                    <a:pt x="3936" y="3795"/>
                    <a:pt x="3929" y="3788"/>
                    <a:pt x="3925" y="3784"/>
                  </a:cubicBezTo>
                  <a:cubicBezTo>
                    <a:pt x="3897" y="3749"/>
                    <a:pt x="3764" y="3749"/>
                    <a:pt x="3694" y="3749"/>
                  </a:cubicBezTo>
                  <a:cubicBezTo>
                    <a:pt x="3691" y="3750"/>
                    <a:pt x="3688" y="3750"/>
                    <a:pt x="3684" y="3750"/>
                  </a:cubicBezTo>
                  <a:cubicBezTo>
                    <a:pt x="3643" y="3750"/>
                    <a:pt x="3608" y="3729"/>
                    <a:pt x="3582" y="3697"/>
                  </a:cubicBezTo>
                  <a:cubicBezTo>
                    <a:pt x="3523" y="3613"/>
                    <a:pt x="3572" y="3473"/>
                    <a:pt x="3617" y="3333"/>
                  </a:cubicBezTo>
                  <a:lnTo>
                    <a:pt x="3631" y="3298"/>
                  </a:lnTo>
                  <a:cubicBezTo>
                    <a:pt x="3638" y="3280"/>
                    <a:pt x="3642" y="3263"/>
                    <a:pt x="3638" y="3245"/>
                  </a:cubicBezTo>
                  <a:cubicBezTo>
                    <a:pt x="3642" y="3231"/>
                    <a:pt x="3635" y="3214"/>
                    <a:pt x="3628" y="3200"/>
                  </a:cubicBezTo>
                  <a:cubicBezTo>
                    <a:pt x="3589" y="3161"/>
                    <a:pt x="3537" y="3140"/>
                    <a:pt x="3481" y="3140"/>
                  </a:cubicBezTo>
                  <a:cubicBezTo>
                    <a:pt x="3407" y="3133"/>
                    <a:pt x="3337" y="3081"/>
                    <a:pt x="3292" y="2986"/>
                  </a:cubicBezTo>
                  <a:cubicBezTo>
                    <a:pt x="3236" y="2878"/>
                    <a:pt x="3208" y="2706"/>
                    <a:pt x="3250" y="2611"/>
                  </a:cubicBezTo>
                  <a:cubicBezTo>
                    <a:pt x="3213" y="2586"/>
                    <a:pt x="3102" y="2560"/>
                    <a:pt x="2999" y="2560"/>
                  </a:cubicBezTo>
                  <a:cubicBezTo>
                    <a:pt x="2943" y="2560"/>
                    <a:pt x="2890" y="2567"/>
                    <a:pt x="2851" y="2587"/>
                  </a:cubicBezTo>
                  <a:cubicBezTo>
                    <a:pt x="2834" y="2596"/>
                    <a:pt x="2799" y="2613"/>
                    <a:pt x="2762" y="2613"/>
                  </a:cubicBezTo>
                  <a:cubicBezTo>
                    <a:pt x="2744" y="2613"/>
                    <a:pt x="2724" y="2609"/>
                    <a:pt x="2707" y="2597"/>
                  </a:cubicBezTo>
                  <a:cubicBezTo>
                    <a:pt x="2651" y="2559"/>
                    <a:pt x="2658" y="2485"/>
                    <a:pt x="2665" y="2419"/>
                  </a:cubicBezTo>
                  <a:cubicBezTo>
                    <a:pt x="2672" y="2373"/>
                    <a:pt x="2672" y="2328"/>
                    <a:pt x="2661" y="2286"/>
                  </a:cubicBezTo>
                  <a:cubicBezTo>
                    <a:pt x="2591" y="2111"/>
                    <a:pt x="2921" y="1656"/>
                    <a:pt x="3127" y="1453"/>
                  </a:cubicBezTo>
                  <a:cubicBezTo>
                    <a:pt x="3162" y="1414"/>
                    <a:pt x="3194" y="1372"/>
                    <a:pt x="3215" y="1327"/>
                  </a:cubicBezTo>
                  <a:cubicBezTo>
                    <a:pt x="3274" y="1197"/>
                    <a:pt x="3264" y="1047"/>
                    <a:pt x="3250" y="889"/>
                  </a:cubicBezTo>
                  <a:cubicBezTo>
                    <a:pt x="3246" y="826"/>
                    <a:pt x="3239" y="763"/>
                    <a:pt x="3239" y="700"/>
                  </a:cubicBezTo>
                  <a:cubicBezTo>
                    <a:pt x="3239" y="497"/>
                    <a:pt x="3190" y="497"/>
                    <a:pt x="3089" y="497"/>
                  </a:cubicBezTo>
                  <a:cubicBezTo>
                    <a:pt x="2900" y="497"/>
                    <a:pt x="2900" y="238"/>
                    <a:pt x="2900" y="129"/>
                  </a:cubicBezTo>
                  <a:cubicBezTo>
                    <a:pt x="2893" y="80"/>
                    <a:pt x="2861" y="42"/>
                    <a:pt x="2816" y="24"/>
                  </a:cubicBezTo>
                  <a:cubicBezTo>
                    <a:pt x="2789" y="9"/>
                    <a:pt x="2759" y="1"/>
                    <a:pt x="27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6" name="Google Shape;2206;p56"/>
            <p:cNvSpPr/>
            <p:nvPr/>
          </p:nvSpPr>
          <p:spPr>
            <a:xfrm>
              <a:off x="2728671" y="1883663"/>
              <a:ext cx="109" cy="109"/>
            </a:xfrm>
            <a:custGeom>
              <a:avLst/>
              <a:gdLst/>
              <a:ahLst/>
              <a:cxnLst/>
              <a:rect l="l" t="t" r="r" b="b"/>
              <a:pathLst>
                <a:path w="8" h="8" extrusionOk="0">
                  <a:moveTo>
                    <a:pt x="1" y="7"/>
                  </a:moveTo>
                  <a:lnTo>
                    <a:pt x="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 name="Google Shape;2207;p56"/>
            <p:cNvSpPr/>
            <p:nvPr/>
          </p:nvSpPr>
          <p:spPr>
            <a:xfrm>
              <a:off x="2729241" y="1883039"/>
              <a:ext cx="14" cy="68"/>
            </a:xfrm>
            <a:custGeom>
              <a:avLst/>
              <a:gdLst/>
              <a:ahLst/>
              <a:cxnLst/>
              <a:rect l="l" t="t" r="r" b="b"/>
              <a:pathLst>
                <a:path w="1" h="5" extrusionOk="0">
                  <a:moveTo>
                    <a:pt x="1" y="1"/>
                  </a:moveTo>
                  <a:lnTo>
                    <a:pt x="1" y="4"/>
                  </a:lnTo>
                  <a:lnTo>
                    <a:pt x="1" y="4"/>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 name="Google Shape;2208;p56"/>
            <p:cNvSpPr/>
            <p:nvPr/>
          </p:nvSpPr>
          <p:spPr>
            <a:xfrm>
              <a:off x="2728155" y="1883989"/>
              <a:ext cx="149" cy="163"/>
            </a:xfrm>
            <a:custGeom>
              <a:avLst/>
              <a:gdLst/>
              <a:ahLst/>
              <a:cxnLst/>
              <a:rect l="l" t="t" r="r" b="b"/>
              <a:pathLst>
                <a:path w="11" h="12" extrusionOk="0">
                  <a:moveTo>
                    <a:pt x="0" y="11"/>
                  </a:moveTo>
                  <a:lnTo>
                    <a:pt x="1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9" name="Google Shape;2209;p56"/>
            <p:cNvSpPr/>
            <p:nvPr/>
          </p:nvSpPr>
          <p:spPr>
            <a:xfrm>
              <a:off x="2728820" y="1883568"/>
              <a:ext cx="54" cy="54"/>
            </a:xfrm>
            <a:custGeom>
              <a:avLst/>
              <a:gdLst/>
              <a:ahLst/>
              <a:cxnLst/>
              <a:rect l="l" t="t" r="r" b="b"/>
              <a:pathLst>
                <a:path w="4" h="4" extrusionOk="0">
                  <a:moveTo>
                    <a:pt x="0" y="4"/>
                  </a:moveTo>
                  <a:lnTo>
                    <a:pt x="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0" name="Google Shape;2210;p56"/>
            <p:cNvSpPr/>
            <p:nvPr/>
          </p:nvSpPr>
          <p:spPr>
            <a:xfrm>
              <a:off x="2728440" y="1883799"/>
              <a:ext cx="149" cy="109"/>
            </a:xfrm>
            <a:custGeom>
              <a:avLst/>
              <a:gdLst/>
              <a:ahLst/>
              <a:cxnLst/>
              <a:rect l="l" t="t" r="r" b="b"/>
              <a:pathLst>
                <a:path w="11" h="8" extrusionOk="0">
                  <a:moveTo>
                    <a:pt x="0" y="8"/>
                  </a:moveTo>
                  <a:lnTo>
                    <a:pt x="1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1" name="Google Shape;2211;p56"/>
            <p:cNvSpPr/>
            <p:nvPr/>
          </p:nvSpPr>
          <p:spPr>
            <a:xfrm>
              <a:off x="2727341" y="1884518"/>
              <a:ext cx="299" cy="244"/>
            </a:xfrm>
            <a:custGeom>
              <a:avLst/>
              <a:gdLst/>
              <a:ahLst/>
              <a:cxnLst/>
              <a:rect l="l" t="t" r="r" b="b"/>
              <a:pathLst>
                <a:path w="22" h="18" extrusionOk="0">
                  <a:moveTo>
                    <a:pt x="1" y="18"/>
                  </a:moveTo>
                  <a:lnTo>
                    <a:pt x="2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2" name="Google Shape;2212;p56"/>
            <p:cNvSpPr/>
            <p:nvPr/>
          </p:nvSpPr>
          <p:spPr>
            <a:xfrm>
              <a:off x="2727775" y="1884233"/>
              <a:ext cx="204" cy="204"/>
            </a:xfrm>
            <a:custGeom>
              <a:avLst/>
              <a:gdLst/>
              <a:ahLst/>
              <a:cxnLst/>
              <a:rect l="l" t="t" r="r" b="b"/>
              <a:pathLst>
                <a:path w="15" h="15" extrusionOk="0">
                  <a:moveTo>
                    <a:pt x="0" y="14"/>
                  </a:moveTo>
                  <a:lnTo>
                    <a:pt x="1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3" name="Google Shape;2213;p56"/>
            <p:cNvSpPr/>
            <p:nvPr/>
          </p:nvSpPr>
          <p:spPr>
            <a:xfrm>
              <a:off x="2726825" y="1884844"/>
              <a:ext cx="394" cy="394"/>
            </a:xfrm>
            <a:custGeom>
              <a:avLst/>
              <a:gdLst/>
              <a:ahLst/>
              <a:cxnLst/>
              <a:rect l="l" t="t" r="r" b="b"/>
              <a:pathLst>
                <a:path w="29" h="29" extrusionOk="0">
                  <a:moveTo>
                    <a:pt x="0" y="29"/>
                  </a:moveTo>
                  <a:lnTo>
                    <a:pt x="0" y="29"/>
                  </a:lnTo>
                  <a:lnTo>
                    <a:pt x="2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 name="Google Shape;2214;p56"/>
            <p:cNvSpPr/>
            <p:nvPr/>
          </p:nvSpPr>
          <p:spPr>
            <a:xfrm>
              <a:off x="2729296" y="1878531"/>
              <a:ext cx="1914" cy="4331"/>
            </a:xfrm>
            <a:custGeom>
              <a:avLst/>
              <a:gdLst/>
              <a:ahLst/>
              <a:cxnLst/>
              <a:rect l="l" t="t" r="r" b="b"/>
              <a:pathLst>
                <a:path w="141" h="319" extrusionOk="0">
                  <a:moveTo>
                    <a:pt x="140" y="0"/>
                  </a:moveTo>
                  <a:cubicBezTo>
                    <a:pt x="116" y="30"/>
                    <a:pt x="92" y="74"/>
                    <a:pt x="72" y="121"/>
                  </a:cubicBezTo>
                  <a:lnTo>
                    <a:pt x="72" y="121"/>
                  </a:lnTo>
                  <a:cubicBezTo>
                    <a:pt x="87" y="88"/>
                    <a:pt x="104" y="56"/>
                    <a:pt x="123" y="25"/>
                  </a:cubicBezTo>
                  <a:lnTo>
                    <a:pt x="140" y="0"/>
                  </a:lnTo>
                  <a:close/>
                  <a:moveTo>
                    <a:pt x="72" y="121"/>
                  </a:moveTo>
                  <a:lnTo>
                    <a:pt x="72" y="121"/>
                  </a:lnTo>
                  <a:cubicBezTo>
                    <a:pt x="42" y="185"/>
                    <a:pt x="19" y="252"/>
                    <a:pt x="0" y="319"/>
                  </a:cubicBezTo>
                  <a:cubicBezTo>
                    <a:pt x="13" y="274"/>
                    <a:pt x="39" y="194"/>
                    <a:pt x="72" y="12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5" name="Google Shape;2215;p56"/>
            <p:cNvSpPr/>
            <p:nvPr/>
          </p:nvSpPr>
          <p:spPr>
            <a:xfrm>
              <a:off x="2733668" y="1874675"/>
              <a:ext cx="14" cy="14"/>
            </a:xfrm>
            <a:custGeom>
              <a:avLst/>
              <a:gdLst/>
              <a:ahLst/>
              <a:cxnLst/>
              <a:rect l="l" t="t" r="r" b="b"/>
              <a:pathLst>
                <a:path w="1" h="1" extrusionOk="0">
                  <a:moveTo>
                    <a:pt x="0" y="1"/>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 name="Google Shape;2216;p56"/>
            <p:cNvSpPr/>
            <p:nvPr/>
          </p:nvSpPr>
          <p:spPr>
            <a:xfrm>
              <a:off x="2760334" y="1831037"/>
              <a:ext cx="109" cy="68"/>
            </a:xfrm>
            <a:custGeom>
              <a:avLst/>
              <a:gdLst/>
              <a:ahLst/>
              <a:cxnLst/>
              <a:rect l="l" t="t" r="r" b="b"/>
              <a:pathLst>
                <a:path w="8" h="5" extrusionOk="0">
                  <a:moveTo>
                    <a:pt x="7" y="1"/>
                  </a:moveTo>
                  <a:lnTo>
                    <a:pt x="0" y="4"/>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7" name="Google Shape;2217;p56"/>
            <p:cNvSpPr/>
            <p:nvPr/>
          </p:nvSpPr>
          <p:spPr>
            <a:xfrm>
              <a:off x="2760565" y="1830806"/>
              <a:ext cx="109" cy="109"/>
            </a:xfrm>
            <a:custGeom>
              <a:avLst/>
              <a:gdLst/>
              <a:ahLst/>
              <a:cxnLst/>
              <a:rect l="l" t="t" r="r" b="b"/>
              <a:pathLst>
                <a:path w="8" h="8" extrusionOk="0">
                  <a:moveTo>
                    <a:pt x="8" y="0"/>
                  </a:moveTo>
                  <a:lnTo>
                    <a:pt x="1" y="7"/>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8" name="Google Shape;2218;p56"/>
            <p:cNvSpPr/>
            <p:nvPr/>
          </p:nvSpPr>
          <p:spPr>
            <a:xfrm>
              <a:off x="2760945" y="1830236"/>
              <a:ext cx="109" cy="109"/>
            </a:xfrm>
            <a:custGeom>
              <a:avLst/>
              <a:gdLst/>
              <a:ahLst/>
              <a:cxnLst/>
              <a:rect l="l" t="t" r="r" b="b"/>
              <a:pathLst>
                <a:path w="8" h="8" extrusionOk="0">
                  <a:moveTo>
                    <a:pt x="8" y="0"/>
                  </a:moveTo>
                  <a:lnTo>
                    <a:pt x="1" y="7"/>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 name="Google Shape;2219;p56"/>
            <p:cNvSpPr/>
            <p:nvPr/>
          </p:nvSpPr>
          <p:spPr>
            <a:xfrm>
              <a:off x="2760089" y="1831227"/>
              <a:ext cx="109" cy="109"/>
            </a:xfrm>
            <a:custGeom>
              <a:avLst/>
              <a:gdLst/>
              <a:ahLst/>
              <a:cxnLst/>
              <a:rect l="l" t="t" r="r" b="b"/>
              <a:pathLst>
                <a:path w="8" h="8" extrusionOk="0">
                  <a:moveTo>
                    <a:pt x="8" y="1"/>
                  </a:moveTo>
                  <a:lnTo>
                    <a:pt x="1" y="8"/>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0" name="Google Shape;2220;p56"/>
            <p:cNvSpPr/>
            <p:nvPr/>
          </p:nvSpPr>
          <p:spPr>
            <a:xfrm>
              <a:off x="2760755" y="1830521"/>
              <a:ext cx="109" cy="109"/>
            </a:xfrm>
            <a:custGeom>
              <a:avLst/>
              <a:gdLst/>
              <a:ahLst/>
              <a:cxnLst/>
              <a:rect l="l" t="t" r="r" b="b"/>
              <a:pathLst>
                <a:path w="8" h="8" extrusionOk="0">
                  <a:moveTo>
                    <a:pt x="8" y="0"/>
                  </a:moveTo>
                  <a:lnTo>
                    <a:pt x="1" y="7"/>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1" name="Google Shape;2221;p56"/>
            <p:cNvSpPr/>
            <p:nvPr/>
          </p:nvSpPr>
          <p:spPr>
            <a:xfrm>
              <a:off x="2761135" y="1829951"/>
              <a:ext cx="68" cy="109"/>
            </a:xfrm>
            <a:custGeom>
              <a:avLst/>
              <a:gdLst/>
              <a:ahLst/>
              <a:cxnLst/>
              <a:rect l="l" t="t" r="r" b="b"/>
              <a:pathLst>
                <a:path w="5" h="8" extrusionOk="0">
                  <a:moveTo>
                    <a:pt x="4" y="0"/>
                  </a:moveTo>
                  <a:lnTo>
                    <a:pt x="1" y="7"/>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2" name="Google Shape;2222;p56"/>
            <p:cNvSpPr/>
            <p:nvPr/>
          </p:nvSpPr>
          <p:spPr>
            <a:xfrm>
              <a:off x="2755297" y="1836278"/>
              <a:ext cx="14" cy="14"/>
            </a:xfrm>
            <a:custGeom>
              <a:avLst/>
              <a:gdLst/>
              <a:ahLst/>
              <a:cxnLst/>
              <a:rect l="l" t="t" r="r" b="b"/>
              <a:pathLst>
                <a:path w="1" h="1" extrusionOk="0">
                  <a:moveTo>
                    <a:pt x="0" y="0"/>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3" name="Google Shape;2223;p56"/>
            <p:cNvSpPr/>
            <p:nvPr/>
          </p:nvSpPr>
          <p:spPr>
            <a:xfrm>
              <a:off x="2734374" y="1864885"/>
              <a:ext cx="1059" cy="5010"/>
            </a:xfrm>
            <a:custGeom>
              <a:avLst/>
              <a:gdLst/>
              <a:ahLst/>
              <a:cxnLst/>
              <a:rect l="l" t="t" r="r" b="b"/>
              <a:pathLst>
                <a:path w="78" h="369" extrusionOk="0">
                  <a:moveTo>
                    <a:pt x="78" y="1"/>
                  </a:moveTo>
                  <a:cubicBezTo>
                    <a:pt x="67" y="134"/>
                    <a:pt x="57" y="284"/>
                    <a:pt x="1" y="368"/>
                  </a:cubicBezTo>
                  <a:cubicBezTo>
                    <a:pt x="57" y="284"/>
                    <a:pt x="67" y="134"/>
                    <a:pt x="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4" name="Google Shape;2224;p56"/>
            <p:cNvSpPr/>
            <p:nvPr/>
          </p:nvSpPr>
          <p:spPr>
            <a:xfrm>
              <a:off x="2731903" y="1878151"/>
              <a:ext cx="109" cy="14"/>
            </a:xfrm>
            <a:custGeom>
              <a:avLst/>
              <a:gdLst/>
              <a:ahLst/>
              <a:cxnLst/>
              <a:rect l="l" t="t" r="r" b="b"/>
              <a:pathLst>
                <a:path w="8" h="1" extrusionOk="0">
                  <a:moveTo>
                    <a:pt x="8"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5" name="Google Shape;2225;p56"/>
            <p:cNvSpPr/>
            <p:nvPr/>
          </p:nvSpPr>
          <p:spPr>
            <a:xfrm>
              <a:off x="2761135" y="1836658"/>
              <a:ext cx="204" cy="720"/>
            </a:xfrm>
            <a:custGeom>
              <a:avLst/>
              <a:gdLst/>
              <a:ahLst/>
              <a:cxnLst/>
              <a:rect l="l" t="t" r="r" b="b"/>
              <a:pathLst>
                <a:path w="15" h="53" extrusionOk="0">
                  <a:moveTo>
                    <a:pt x="15" y="0"/>
                  </a:moveTo>
                  <a:cubicBezTo>
                    <a:pt x="15" y="18"/>
                    <a:pt x="11" y="39"/>
                    <a:pt x="1" y="53"/>
                  </a:cubicBezTo>
                  <a:cubicBezTo>
                    <a:pt x="11" y="39"/>
                    <a:pt x="15" y="18"/>
                    <a:pt x="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6" name="Google Shape;2226;p56"/>
            <p:cNvSpPr/>
            <p:nvPr/>
          </p:nvSpPr>
          <p:spPr>
            <a:xfrm>
              <a:off x="2755527" y="1836128"/>
              <a:ext cx="204" cy="68"/>
            </a:xfrm>
            <a:custGeom>
              <a:avLst/>
              <a:gdLst/>
              <a:ahLst/>
              <a:cxnLst/>
              <a:rect l="l" t="t" r="r" b="b"/>
              <a:pathLst>
                <a:path w="15" h="5" extrusionOk="0">
                  <a:moveTo>
                    <a:pt x="15" y="1"/>
                  </a:moveTo>
                  <a:lnTo>
                    <a:pt x="1" y="4"/>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7" name="Google Shape;2227;p56"/>
            <p:cNvSpPr/>
            <p:nvPr/>
          </p:nvSpPr>
          <p:spPr>
            <a:xfrm>
              <a:off x="2761990" y="1827805"/>
              <a:ext cx="14" cy="109"/>
            </a:xfrm>
            <a:custGeom>
              <a:avLst/>
              <a:gdLst/>
              <a:ahLst/>
              <a:cxnLst/>
              <a:rect l="l" t="t" r="r" b="b"/>
              <a:pathLst>
                <a:path w="1" h="8" extrusionOk="0">
                  <a:moveTo>
                    <a:pt x="1" y="1"/>
                  </a:moveTo>
                  <a:lnTo>
                    <a:pt x="1" y="8"/>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 name="Google Shape;2228;p56"/>
            <p:cNvSpPr/>
            <p:nvPr/>
          </p:nvSpPr>
          <p:spPr>
            <a:xfrm>
              <a:off x="2762045" y="1827615"/>
              <a:ext cx="14" cy="14"/>
            </a:xfrm>
            <a:custGeom>
              <a:avLst/>
              <a:gdLst/>
              <a:ahLst/>
              <a:cxnLst/>
              <a:rect l="l" t="t" r="r" b="b"/>
              <a:pathLst>
                <a:path w="1" h="1" extrusionOk="0">
                  <a:moveTo>
                    <a:pt x="0" y="1"/>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9" name="Google Shape;2229;p56"/>
            <p:cNvSpPr/>
            <p:nvPr/>
          </p:nvSpPr>
          <p:spPr>
            <a:xfrm>
              <a:off x="2732717" y="1877716"/>
              <a:ext cx="14" cy="68"/>
            </a:xfrm>
            <a:custGeom>
              <a:avLst/>
              <a:gdLst/>
              <a:ahLst/>
              <a:cxnLst/>
              <a:rect l="l" t="t" r="r" b="b"/>
              <a:pathLst>
                <a:path w="1" h="5" extrusionOk="0">
                  <a:moveTo>
                    <a:pt x="0" y="1"/>
                  </a:moveTo>
                  <a:lnTo>
                    <a:pt x="0" y="4"/>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0" name="Google Shape;2230;p56"/>
            <p:cNvSpPr/>
            <p:nvPr/>
          </p:nvSpPr>
          <p:spPr>
            <a:xfrm>
              <a:off x="2761895" y="1828050"/>
              <a:ext cx="14" cy="109"/>
            </a:xfrm>
            <a:custGeom>
              <a:avLst/>
              <a:gdLst/>
              <a:ahLst/>
              <a:cxnLst/>
              <a:rect l="l" t="t" r="r" b="b"/>
              <a:pathLst>
                <a:path w="1" h="8" extrusionOk="0">
                  <a:moveTo>
                    <a:pt x="1" y="0"/>
                  </a:moveTo>
                  <a:lnTo>
                    <a:pt x="1" y="7"/>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1" name="Google Shape;2231;p56"/>
            <p:cNvSpPr/>
            <p:nvPr/>
          </p:nvSpPr>
          <p:spPr>
            <a:xfrm>
              <a:off x="2761325" y="1829665"/>
              <a:ext cx="14" cy="14"/>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2" name="Google Shape;2232;p56"/>
            <p:cNvSpPr/>
            <p:nvPr/>
          </p:nvSpPr>
          <p:spPr>
            <a:xfrm>
              <a:off x="2732188" y="1878056"/>
              <a:ext cx="68" cy="14"/>
            </a:xfrm>
            <a:custGeom>
              <a:avLst/>
              <a:gdLst/>
              <a:ahLst/>
              <a:cxnLst/>
              <a:rect l="l" t="t" r="r" b="b"/>
              <a:pathLst>
                <a:path w="5" h="1" extrusionOk="0">
                  <a:moveTo>
                    <a:pt x="4"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3" name="Google Shape;2233;p56"/>
            <p:cNvSpPr/>
            <p:nvPr/>
          </p:nvSpPr>
          <p:spPr>
            <a:xfrm>
              <a:off x="2761855" y="1828335"/>
              <a:ext cx="14" cy="109"/>
            </a:xfrm>
            <a:custGeom>
              <a:avLst/>
              <a:gdLst/>
              <a:ahLst/>
              <a:cxnLst/>
              <a:rect l="l" t="t" r="r" b="b"/>
              <a:pathLst>
                <a:path w="1" h="8" extrusionOk="0">
                  <a:moveTo>
                    <a:pt x="0" y="0"/>
                  </a:moveTo>
                  <a:lnTo>
                    <a:pt x="0" y="7"/>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4" name="Google Shape;2234;p56"/>
            <p:cNvSpPr/>
            <p:nvPr/>
          </p:nvSpPr>
          <p:spPr>
            <a:xfrm>
              <a:off x="2761474" y="1829231"/>
              <a:ext cx="54" cy="109"/>
            </a:xfrm>
            <a:custGeom>
              <a:avLst/>
              <a:gdLst/>
              <a:ahLst/>
              <a:cxnLst/>
              <a:rect l="l" t="t" r="r" b="b"/>
              <a:pathLst>
                <a:path w="4" h="8" extrusionOk="0">
                  <a:moveTo>
                    <a:pt x="4" y="1"/>
                  </a:moveTo>
                  <a:lnTo>
                    <a:pt x="0" y="8"/>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5" name="Google Shape;2235;p56"/>
            <p:cNvSpPr/>
            <p:nvPr/>
          </p:nvSpPr>
          <p:spPr>
            <a:xfrm>
              <a:off x="2761610" y="1828905"/>
              <a:ext cx="68" cy="109"/>
            </a:xfrm>
            <a:custGeom>
              <a:avLst/>
              <a:gdLst/>
              <a:ahLst/>
              <a:cxnLst/>
              <a:rect l="l" t="t" r="r" b="b"/>
              <a:pathLst>
                <a:path w="5" h="8" extrusionOk="0">
                  <a:moveTo>
                    <a:pt x="4" y="0"/>
                  </a:moveTo>
                  <a:lnTo>
                    <a:pt x="1" y="7"/>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6" name="Google Shape;2236;p56"/>
            <p:cNvSpPr/>
            <p:nvPr/>
          </p:nvSpPr>
          <p:spPr>
            <a:xfrm>
              <a:off x="2761705" y="1828620"/>
              <a:ext cx="68" cy="109"/>
            </a:xfrm>
            <a:custGeom>
              <a:avLst/>
              <a:gdLst/>
              <a:ahLst/>
              <a:cxnLst/>
              <a:rect l="l" t="t" r="r" b="b"/>
              <a:pathLst>
                <a:path w="5" h="8" extrusionOk="0">
                  <a:moveTo>
                    <a:pt x="4" y="0"/>
                  </a:moveTo>
                  <a:lnTo>
                    <a:pt x="1" y="7"/>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7" name="Google Shape;2237;p56"/>
            <p:cNvSpPr/>
            <p:nvPr/>
          </p:nvSpPr>
          <p:spPr>
            <a:xfrm>
              <a:off x="2732473" y="1877906"/>
              <a:ext cx="68" cy="14"/>
            </a:xfrm>
            <a:custGeom>
              <a:avLst/>
              <a:gdLst/>
              <a:ahLst/>
              <a:cxnLst/>
              <a:rect l="l" t="t" r="r" b="b"/>
              <a:pathLst>
                <a:path w="5" h="1" extrusionOk="0">
                  <a:moveTo>
                    <a:pt x="4" y="1"/>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8" name="Google Shape;2238;p56"/>
            <p:cNvSpPr/>
            <p:nvPr/>
          </p:nvSpPr>
          <p:spPr>
            <a:xfrm>
              <a:off x="2731197" y="1878151"/>
              <a:ext cx="434" cy="394"/>
            </a:xfrm>
            <a:custGeom>
              <a:avLst/>
              <a:gdLst/>
              <a:ahLst/>
              <a:cxnLst/>
              <a:rect l="l" t="t" r="r" b="b"/>
              <a:pathLst>
                <a:path w="32" h="29" extrusionOk="0">
                  <a:moveTo>
                    <a:pt x="32" y="0"/>
                  </a:moveTo>
                  <a:cubicBezTo>
                    <a:pt x="25" y="4"/>
                    <a:pt x="21" y="4"/>
                    <a:pt x="21" y="7"/>
                  </a:cubicBezTo>
                  <a:lnTo>
                    <a:pt x="0" y="28"/>
                  </a:lnTo>
                  <a:cubicBezTo>
                    <a:pt x="11" y="18"/>
                    <a:pt x="18" y="11"/>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9" name="Google Shape;2239;p56"/>
            <p:cNvSpPr/>
            <p:nvPr/>
          </p:nvSpPr>
          <p:spPr>
            <a:xfrm>
              <a:off x="2755867" y="1836088"/>
              <a:ext cx="204" cy="14"/>
            </a:xfrm>
            <a:custGeom>
              <a:avLst/>
              <a:gdLst/>
              <a:ahLst/>
              <a:cxnLst/>
              <a:rect l="l" t="t" r="r" b="b"/>
              <a:pathLst>
                <a:path w="15" h="1" extrusionOk="0">
                  <a:moveTo>
                    <a:pt x="0" y="0"/>
                  </a:moveTo>
                  <a:cubicBezTo>
                    <a:pt x="4" y="0"/>
                    <a:pt x="7" y="0"/>
                    <a:pt x="14" y="0"/>
                  </a:cubicBezTo>
                  <a:lnTo>
                    <a:pt x="14" y="0"/>
                  </a:lnTo>
                  <a:cubicBezTo>
                    <a:pt x="7" y="0"/>
                    <a:pt x="4"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0" name="Google Shape;2240;p56"/>
            <p:cNvSpPr/>
            <p:nvPr/>
          </p:nvSpPr>
          <p:spPr>
            <a:xfrm>
              <a:off x="2730911" y="1878246"/>
              <a:ext cx="584" cy="625"/>
            </a:xfrm>
            <a:custGeom>
              <a:avLst/>
              <a:gdLst/>
              <a:ahLst/>
              <a:cxnLst/>
              <a:rect l="l" t="t" r="r" b="b"/>
              <a:pathLst>
                <a:path w="43" h="46" extrusionOk="0">
                  <a:moveTo>
                    <a:pt x="42" y="0"/>
                  </a:moveTo>
                  <a:lnTo>
                    <a:pt x="42" y="0"/>
                  </a:lnTo>
                  <a:cubicBezTo>
                    <a:pt x="25" y="14"/>
                    <a:pt x="11" y="28"/>
                    <a:pt x="0" y="46"/>
                  </a:cubicBezTo>
                  <a:lnTo>
                    <a:pt x="21" y="25"/>
                  </a:lnTo>
                  <a:lnTo>
                    <a:pt x="21" y="21"/>
                  </a:lnTo>
                  <a:lnTo>
                    <a:pt x="4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1" name="Google Shape;2241;p56"/>
            <p:cNvSpPr/>
            <p:nvPr/>
          </p:nvSpPr>
          <p:spPr>
            <a:xfrm>
              <a:off x="2705196" y="1828905"/>
              <a:ext cx="20163" cy="10197"/>
            </a:xfrm>
            <a:custGeom>
              <a:avLst/>
              <a:gdLst/>
              <a:ahLst/>
              <a:cxnLst/>
              <a:rect l="l" t="t" r="r" b="b"/>
              <a:pathLst>
                <a:path w="1485" h="751" extrusionOk="0">
                  <a:moveTo>
                    <a:pt x="564" y="0"/>
                  </a:moveTo>
                  <a:cubicBezTo>
                    <a:pt x="530" y="0"/>
                    <a:pt x="503" y="12"/>
                    <a:pt x="477" y="32"/>
                  </a:cubicBezTo>
                  <a:cubicBezTo>
                    <a:pt x="438" y="60"/>
                    <a:pt x="400" y="81"/>
                    <a:pt x="358" y="98"/>
                  </a:cubicBezTo>
                  <a:cubicBezTo>
                    <a:pt x="242" y="137"/>
                    <a:pt x="151" y="228"/>
                    <a:pt x="109" y="343"/>
                  </a:cubicBezTo>
                  <a:cubicBezTo>
                    <a:pt x="102" y="364"/>
                    <a:pt x="91" y="385"/>
                    <a:pt x="81" y="406"/>
                  </a:cubicBezTo>
                  <a:lnTo>
                    <a:pt x="74" y="424"/>
                  </a:lnTo>
                  <a:cubicBezTo>
                    <a:pt x="67" y="438"/>
                    <a:pt x="60" y="452"/>
                    <a:pt x="53" y="466"/>
                  </a:cubicBezTo>
                  <a:lnTo>
                    <a:pt x="42" y="487"/>
                  </a:lnTo>
                  <a:cubicBezTo>
                    <a:pt x="35" y="498"/>
                    <a:pt x="28" y="512"/>
                    <a:pt x="21" y="522"/>
                  </a:cubicBezTo>
                  <a:lnTo>
                    <a:pt x="7" y="543"/>
                  </a:lnTo>
                  <a:lnTo>
                    <a:pt x="0" y="554"/>
                  </a:lnTo>
                  <a:cubicBezTo>
                    <a:pt x="14" y="575"/>
                    <a:pt x="32" y="592"/>
                    <a:pt x="56" y="606"/>
                  </a:cubicBezTo>
                  <a:lnTo>
                    <a:pt x="63" y="606"/>
                  </a:lnTo>
                  <a:cubicBezTo>
                    <a:pt x="68" y="606"/>
                    <a:pt x="73" y="606"/>
                    <a:pt x="78" y="606"/>
                  </a:cubicBezTo>
                  <a:cubicBezTo>
                    <a:pt x="128" y="606"/>
                    <a:pt x="176" y="623"/>
                    <a:pt x="221" y="652"/>
                  </a:cubicBezTo>
                  <a:cubicBezTo>
                    <a:pt x="267" y="676"/>
                    <a:pt x="313" y="700"/>
                    <a:pt x="367" y="700"/>
                  </a:cubicBezTo>
                  <a:cubicBezTo>
                    <a:pt x="383" y="700"/>
                    <a:pt x="400" y="698"/>
                    <a:pt x="417" y="694"/>
                  </a:cubicBezTo>
                  <a:cubicBezTo>
                    <a:pt x="431" y="690"/>
                    <a:pt x="445" y="687"/>
                    <a:pt x="456" y="687"/>
                  </a:cubicBezTo>
                  <a:lnTo>
                    <a:pt x="505" y="687"/>
                  </a:lnTo>
                  <a:cubicBezTo>
                    <a:pt x="515" y="687"/>
                    <a:pt x="529" y="687"/>
                    <a:pt x="540" y="690"/>
                  </a:cubicBezTo>
                  <a:lnTo>
                    <a:pt x="547" y="690"/>
                  </a:lnTo>
                  <a:cubicBezTo>
                    <a:pt x="561" y="690"/>
                    <a:pt x="571" y="694"/>
                    <a:pt x="585" y="697"/>
                  </a:cubicBezTo>
                  <a:lnTo>
                    <a:pt x="589" y="697"/>
                  </a:lnTo>
                  <a:lnTo>
                    <a:pt x="624" y="704"/>
                  </a:lnTo>
                  <a:lnTo>
                    <a:pt x="631" y="708"/>
                  </a:lnTo>
                  <a:lnTo>
                    <a:pt x="669" y="718"/>
                  </a:lnTo>
                  <a:cubicBezTo>
                    <a:pt x="722" y="740"/>
                    <a:pt x="778" y="751"/>
                    <a:pt x="835" y="751"/>
                  </a:cubicBezTo>
                  <a:cubicBezTo>
                    <a:pt x="869" y="751"/>
                    <a:pt x="902" y="747"/>
                    <a:pt x="935" y="739"/>
                  </a:cubicBezTo>
                  <a:cubicBezTo>
                    <a:pt x="992" y="725"/>
                    <a:pt x="1051" y="718"/>
                    <a:pt x="1109" y="718"/>
                  </a:cubicBezTo>
                  <a:cubicBezTo>
                    <a:pt x="1156" y="718"/>
                    <a:pt x="1202" y="723"/>
                    <a:pt x="1247" y="732"/>
                  </a:cubicBezTo>
                  <a:cubicBezTo>
                    <a:pt x="1293" y="737"/>
                    <a:pt x="1327" y="740"/>
                    <a:pt x="1354" y="740"/>
                  </a:cubicBezTo>
                  <a:cubicBezTo>
                    <a:pt x="1399" y="740"/>
                    <a:pt x="1420" y="731"/>
                    <a:pt x="1436" y="704"/>
                  </a:cubicBezTo>
                  <a:cubicBezTo>
                    <a:pt x="1485" y="617"/>
                    <a:pt x="1422" y="403"/>
                    <a:pt x="1366" y="291"/>
                  </a:cubicBezTo>
                  <a:lnTo>
                    <a:pt x="1359" y="270"/>
                  </a:lnTo>
                  <a:lnTo>
                    <a:pt x="1341" y="231"/>
                  </a:lnTo>
                  <a:lnTo>
                    <a:pt x="1369" y="217"/>
                  </a:lnTo>
                  <a:lnTo>
                    <a:pt x="1394" y="203"/>
                  </a:lnTo>
                  <a:lnTo>
                    <a:pt x="1390" y="203"/>
                  </a:lnTo>
                  <a:cubicBezTo>
                    <a:pt x="1380" y="193"/>
                    <a:pt x="1366" y="182"/>
                    <a:pt x="1352" y="175"/>
                  </a:cubicBezTo>
                  <a:lnTo>
                    <a:pt x="1348" y="172"/>
                  </a:lnTo>
                  <a:cubicBezTo>
                    <a:pt x="1334" y="165"/>
                    <a:pt x="1324" y="161"/>
                    <a:pt x="1313" y="154"/>
                  </a:cubicBezTo>
                  <a:lnTo>
                    <a:pt x="1310" y="154"/>
                  </a:lnTo>
                  <a:cubicBezTo>
                    <a:pt x="1299" y="151"/>
                    <a:pt x="1289" y="144"/>
                    <a:pt x="1275" y="140"/>
                  </a:cubicBezTo>
                  <a:lnTo>
                    <a:pt x="1271" y="140"/>
                  </a:lnTo>
                  <a:cubicBezTo>
                    <a:pt x="1261" y="140"/>
                    <a:pt x="1250" y="137"/>
                    <a:pt x="1240" y="133"/>
                  </a:cubicBezTo>
                  <a:lnTo>
                    <a:pt x="1173" y="133"/>
                  </a:lnTo>
                  <a:lnTo>
                    <a:pt x="1145" y="137"/>
                  </a:lnTo>
                  <a:lnTo>
                    <a:pt x="1142" y="137"/>
                  </a:lnTo>
                  <a:lnTo>
                    <a:pt x="1114" y="144"/>
                  </a:lnTo>
                  <a:cubicBezTo>
                    <a:pt x="1086" y="151"/>
                    <a:pt x="1058" y="154"/>
                    <a:pt x="1030" y="154"/>
                  </a:cubicBezTo>
                  <a:cubicBezTo>
                    <a:pt x="970" y="154"/>
                    <a:pt x="910" y="139"/>
                    <a:pt x="855" y="112"/>
                  </a:cubicBezTo>
                  <a:cubicBezTo>
                    <a:pt x="708" y="34"/>
                    <a:pt x="624" y="0"/>
                    <a:pt x="56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2" name="Google Shape;2242;p56"/>
            <p:cNvSpPr/>
            <p:nvPr/>
          </p:nvSpPr>
          <p:spPr>
            <a:xfrm>
              <a:off x="2713179" y="1838314"/>
              <a:ext cx="489" cy="163"/>
            </a:xfrm>
            <a:custGeom>
              <a:avLst/>
              <a:gdLst/>
              <a:ahLst/>
              <a:cxnLst/>
              <a:rect l="l" t="t" r="r" b="b"/>
              <a:pathLst>
                <a:path w="36" h="12" extrusionOk="0">
                  <a:moveTo>
                    <a:pt x="36" y="11"/>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3" name="Google Shape;2243;p56"/>
            <p:cNvSpPr/>
            <p:nvPr/>
          </p:nvSpPr>
          <p:spPr>
            <a:xfrm>
              <a:off x="2712039" y="1838178"/>
              <a:ext cx="489" cy="54"/>
            </a:xfrm>
            <a:custGeom>
              <a:avLst/>
              <a:gdLst/>
              <a:ahLst/>
              <a:cxnLst/>
              <a:rect l="l" t="t" r="r" b="b"/>
              <a:pathLst>
                <a:path w="36" h="4" extrusionOk="0">
                  <a:moveTo>
                    <a:pt x="1" y="0"/>
                  </a:moveTo>
                  <a:cubicBezTo>
                    <a:pt x="11" y="0"/>
                    <a:pt x="25" y="4"/>
                    <a:pt x="36" y="4"/>
                  </a:cubicBezTo>
                  <a:cubicBezTo>
                    <a:pt x="25" y="0"/>
                    <a:pt x="1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4" name="Google Shape;2244;p56"/>
            <p:cNvSpPr/>
            <p:nvPr/>
          </p:nvSpPr>
          <p:spPr>
            <a:xfrm>
              <a:off x="2713804" y="1838504"/>
              <a:ext cx="489" cy="163"/>
            </a:xfrm>
            <a:custGeom>
              <a:avLst/>
              <a:gdLst/>
              <a:ahLst/>
              <a:cxnLst/>
              <a:rect l="l" t="t" r="r" b="b"/>
              <a:pathLst>
                <a:path w="36" h="12" extrusionOk="0">
                  <a:moveTo>
                    <a:pt x="35" y="11"/>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5" name="Google Shape;2245;p56"/>
            <p:cNvSpPr/>
            <p:nvPr/>
          </p:nvSpPr>
          <p:spPr>
            <a:xfrm>
              <a:off x="2711523" y="1838178"/>
              <a:ext cx="394" cy="14"/>
            </a:xfrm>
            <a:custGeom>
              <a:avLst/>
              <a:gdLst/>
              <a:ahLst/>
              <a:cxnLst/>
              <a:rect l="l" t="t" r="r" b="b"/>
              <a:pathLst>
                <a:path w="29" h="1" extrusionOk="0">
                  <a:moveTo>
                    <a:pt x="0" y="0"/>
                  </a:moveTo>
                  <a:lnTo>
                    <a:pt x="28" y="0"/>
                  </a:lnTo>
                  <a:cubicBezTo>
                    <a:pt x="18" y="0"/>
                    <a:pt x="11"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6" name="Google Shape;2246;p56"/>
            <p:cNvSpPr/>
            <p:nvPr/>
          </p:nvSpPr>
          <p:spPr>
            <a:xfrm>
              <a:off x="2723403" y="1831851"/>
              <a:ext cx="394" cy="679"/>
            </a:xfrm>
            <a:custGeom>
              <a:avLst/>
              <a:gdLst/>
              <a:ahLst/>
              <a:cxnLst/>
              <a:rect l="l" t="t" r="r" b="b"/>
              <a:pathLst>
                <a:path w="29" h="50" extrusionOk="0">
                  <a:moveTo>
                    <a:pt x="18" y="49"/>
                  </a:moveTo>
                  <a:lnTo>
                    <a:pt x="0" y="11"/>
                  </a:lnTo>
                  <a:lnTo>
                    <a:pt x="28" y="0"/>
                  </a:lnTo>
                  <a:lnTo>
                    <a:pt x="0" y="1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7" name="Google Shape;2247;p56"/>
            <p:cNvSpPr/>
            <p:nvPr/>
          </p:nvSpPr>
          <p:spPr>
            <a:xfrm>
              <a:off x="2706051" y="1837079"/>
              <a:ext cx="2105" cy="638"/>
            </a:xfrm>
            <a:custGeom>
              <a:avLst/>
              <a:gdLst/>
              <a:ahLst/>
              <a:cxnLst/>
              <a:rect l="l" t="t" r="r" b="b"/>
              <a:pathLst>
                <a:path w="155" h="47" extrusionOk="0">
                  <a:moveTo>
                    <a:pt x="0" y="1"/>
                  </a:moveTo>
                  <a:cubicBezTo>
                    <a:pt x="56" y="1"/>
                    <a:pt x="109" y="15"/>
                    <a:pt x="154" y="46"/>
                  </a:cubicBezTo>
                  <a:cubicBezTo>
                    <a:pt x="109" y="15"/>
                    <a:pt x="56"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8" name="Google Shape;2248;p56"/>
            <p:cNvSpPr/>
            <p:nvPr/>
          </p:nvSpPr>
          <p:spPr>
            <a:xfrm>
              <a:off x="2710857" y="1838219"/>
              <a:ext cx="530" cy="109"/>
            </a:xfrm>
            <a:custGeom>
              <a:avLst/>
              <a:gdLst/>
              <a:ahLst/>
              <a:cxnLst/>
              <a:rect l="l" t="t" r="r" b="b"/>
              <a:pathLst>
                <a:path w="39" h="8" extrusionOk="0">
                  <a:moveTo>
                    <a:pt x="39" y="1"/>
                  </a:moveTo>
                  <a:cubicBezTo>
                    <a:pt x="28" y="1"/>
                    <a:pt x="14" y="4"/>
                    <a:pt x="0" y="8"/>
                  </a:cubicBezTo>
                  <a:cubicBezTo>
                    <a:pt x="14" y="4"/>
                    <a:pt x="28" y="1"/>
                    <a:pt x="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9" name="Google Shape;2249;p56"/>
            <p:cNvSpPr/>
            <p:nvPr/>
          </p:nvSpPr>
          <p:spPr>
            <a:xfrm>
              <a:off x="2712568" y="1838219"/>
              <a:ext cx="584" cy="109"/>
            </a:xfrm>
            <a:custGeom>
              <a:avLst/>
              <a:gdLst/>
              <a:ahLst/>
              <a:cxnLst/>
              <a:rect l="l" t="t" r="r" b="b"/>
              <a:pathLst>
                <a:path w="43" h="8" extrusionOk="0">
                  <a:moveTo>
                    <a:pt x="42" y="8"/>
                  </a:moveTo>
                  <a:cubicBezTo>
                    <a:pt x="28" y="4"/>
                    <a:pt x="14" y="1"/>
                    <a:pt x="0" y="1"/>
                  </a:cubicBezTo>
                  <a:cubicBezTo>
                    <a:pt x="14" y="1"/>
                    <a:pt x="28" y="4"/>
                    <a:pt x="42" y="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0" name="Google Shape;2250;p56"/>
            <p:cNvSpPr/>
            <p:nvPr/>
          </p:nvSpPr>
          <p:spPr>
            <a:xfrm>
              <a:off x="2798745" y="1868022"/>
              <a:ext cx="52056" cy="110847"/>
            </a:xfrm>
            <a:custGeom>
              <a:avLst/>
              <a:gdLst/>
              <a:ahLst/>
              <a:cxnLst/>
              <a:rect l="l" t="t" r="r" b="b"/>
              <a:pathLst>
                <a:path w="3834" h="8164" extrusionOk="0">
                  <a:moveTo>
                    <a:pt x="1702" y="1"/>
                  </a:moveTo>
                  <a:cubicBezTo>
                    <a:pt x="1653" y="1"/>
                    <a:pt x="1488" y="106"/>
                    <a:pt x="1400" y="214"/>
                  </a:cubicBezTo>
                  <a:cubicBezTo>
                    <a:pt x="1390" y="232"/>
                    <a:pt x="1376" y="246"/>
                    <a:pt x="1369" y="263"/>
                  </a:cubicBezTo>
                  <a:cubicBezTo>
                    <a:pt x="1327" y="337"/>
                    <a:pt x="1278" y="356"/>
                    <a:pt x="1231" y="356"/>
                  </a:cubicBezTo>
                  <a:cubicBezTo>
                    <a:pt x="1200" y="356"/>
                    <a:pt x="1170" y="347"/>
                    <a:pt x="1145" y="340"/>
                  </a:cubicBezTo>
                  <a:cubicBezTo>
                    <a:pt x="1122" y="331"/>
                    <a:pt x="1098" y="327"/>
                    <a:pt x="1073" y="327"/>
                  </a:cubicBezTo>
                  <a:cubicBezTo>
                    <a:pt x="1040" y="327"/>
                    <a:pt x="1007" y="335"/>
                    <a:pt x="977" y="351"/>
                  </a:cubicBezTo>
                  <a:cubicBezTo>
                    <a:pt x="929" y="377"/>
                    <a:pt x="881" y="387"/>
                    <a:pt x="836" y="387"/>
                  </a:cubicBezTo>
                  <a:cubicBezTo>
                    <a:pt x="764" y="387"/>
                    <a:pt x="697" y="362"/>
                    <a:pt x="641" y="340"/>
                  </a:cubicBezTo>
                  <a:cubicBezTo>
                    <a:pt x="587" y="320"/>
                    <a:pt x="560" y="312"/>
                    <a:pt x="546" y="312"/>
                  </a:cubicBezTo>
                  <a:cubicBezTo>
                    <a:pt x="534" y="312"/>
                    <a:pt x="530" y="318"/>
                    <a:pt x="525" y="326"/>
                  </a:cubicBezTo>
                  <a:cubicBezTo>
                    <a:pt x="489" y="393"/>
                    <a:pt x="435" y="413"/>
                    <a:pt x="382" y="413"/>
                  </a:cubicBezTo>
                  <a:cubicBezTo>
                    <a:pt x="353" y="413"/>
                    <a:pt x="324" y="407"/>
                    <a:pt x="298" y="400"/>
                  </a:cubicBezTo>
                  <a:lnTo>
                    <a:pt x="270" y="393"/>
                  </a:lnTo>
                  <a:lnTo>
                    <a:pt x="245" y="386"/>
                  </a:lnTo>
                  <a:cubicBezTo>
                    <a:pt x="199" y="370"/>
                    <a:pt x="169" y="362"/>
                    <a:pt x="147" y="362"/>
                  </a:cubicBezTo>
                  <a:cubicBezTo>
                    <a:pt x="130" y="362"/>
                    <a:pt x="118" y="368"/>
                    <a:pt x="109" y="379"/>
                  </a:cubicBezTo>
                  <a:cubicBezTo>
                    <a:pt x="95" y="396"/>
                    <a:pt x="84" y="410"/>
                    <a:pt x="70" y="424"/>
                  </a:cubicBezTo>
                  <a:lnTo>
                    <a:pt x="53" y="438"/>
                  </a:lnTo>
                  <a:cubicBezTo>
                    <a:pt x="42" y="445"/>
                    <a:pt x="32" y="456"/>
                    <a:pt x="21" y="463"/>
                  </a:cubicBezTo>
                  <a:lnTo>
                    <a:pt x="11" y="470"/>
                  </a:lnTo>
                  <a:lnTo>
                    <a:pt x="0" y="473"/>
                  </a:lnTo>
                  <a:lnTo>
                    <a:pt x="18" y="491"/>
                  </a:lnTo>
                  <a:lnTo>
                    <a:pt x="35" y="512"/>
                  </a:lnTo>
                  <a:lnTo>
                    <a:pt x="49" y="529"/>
                  </a:lnTo>
                  <a:lnTo>
                    <a:pt x="67" y="550"/>
                  </a:lnTo>
                  <a:lnTo>
                    <a:pt x="77" y="564"/>
                  </a:lnTo>
                  <a:lnTo>
                    <a:pt x="95" y="585"/>
                  </a:lnTo>
                  <a:lnTo>
                    <a:pt x="105" y="599"/>
                  </a:lnTo>
                  <a:cubicBezTo>
                    <a:pt x="109" y="606"/>
                    <a:pt x="112" y="613"/>
                    <a:pt x="119" y="620"/>
                  </a:cubicBezTo>
                  <a:lnTo>
                    <a:pt x="126" y="634"/>
                  </a:lnTo>
                  <a:cubicBezTo>
                    <a:pt x="130" y="641"/>
                    <a:pt x="133" y="648"/>
                    <a:pt x="137" y="655"/>
                  </a:cubicBezTo>
                  <a:cubicBezTo>
                    <a:pt x="140" y="662"/>
                    <a:pt x="140" y="666"/>
                    <a:pt x="144" y="673"/>
                  </a:cubicBezTo>
                  <a:cubicBezTo>
                    <a:pt x="147" y="680"/>
                    <a:pt x="147" y="687"/>
                    <a:pt x="151" y="694"/>
                  </a:cubicBezTo>
                  <a:cubicBezTo>
                    <a:pt x="151" y="697"/>
                    <a:pt x="154" y="701"/>
                    <a:pt x="154" y="708"/>
                  </a:cubicBezTo>
                  <a:cubicBezTo>
                    <a:pt x="154" y="718"/>
                    <a:pt x="158" y="729"/>
                    <a:pt x="158" y="739"/>
                  </a:cubicBezTo>
                  <a:cubicBezTo>
                    <a:pt x="158" y="778"/>
                    <a:pt x="210" y="827"/>
                    <a:pt x="263" y="876"/>
                  </a:cubicBezTo>
                  <a:cubicBezTo>
                    <a:pt x="343" y="953"/>
                    <a:pt x="434" y="1037"/>
                    <a:pt x="434" y="1156"/>
                  </a:cubicBezTo>
                  <a:cubicBezTo>
                    <a:pt x="434" y="1201"/>
                    <a:pt x="487" y="1257"/>
                    <a:pt x="567" y="1299"/>
                  </a:cubicBezTo>
                  <a:cubicBezTo>
                    <a:pt x="634" y="1337"/>
                    <a:pt x="703" y="1353"/>
                    <a:pt x="746" y="1353"/>
                  </a:cubicBezTo>
                  <a:cubicBezTo>
                    <a:pt x="764" y="1353"/>
                    <a:pt x="777" y="1350"/>
                    <a:pt x="784" y="1345"/>
                  </a:cubicBezTo>
                  <a:cubicBezTo>
                    <a:pt x="848" y="1301"/>
                    <a:pt x="938" y="1267"/>
                    <a:pt x="1024" y="1267"/>
                  </a:cubicBezTo>
                  <a:cubicBezTo>
                    <a:pt x="1061" y="1267"/>
                    <a:pt x="1098" y="1274"/>
                    <a:pt x="1131" y="1289"/>
                  </a:cubicBezTo>
                  <a:cubicBezTo>
                    <a:pt x="1183" y="1313"/>
                    <a:pt x="1250" y="1366"/>
                    <a:pt x="1267" y="1492"/>
                  </a:cubicBezTo>
                  <a:cubicBezTo>
                    <a:pt x="1278" y="1569"/>
                    <a:pt x="1309" y="1642"/>
                    <a:pt x="1358" y="1702"/>
                  </a:cubicBezTo>
                  <a:cubicBezTo>
                    <a:pt x="1411" y="1762"/>
                    <a:pt x="1442" y="1839"/>
                    <a:pt x="1442" y="1919"/>
                  </a:cubicBezTo>
                  <a:cubicBezTo>
                    <a:pt x="1442" y="2063"/>
                    <a:pt x="1302" y="2087"/>
                    <a:pt x="1201" y="2105"/>
                  </a:cubicBezTo>
                  <a:cubicBezTo>
                    <a:pt x="1099" y="2122"/>
                    <a:pt x="1040" y="2136"/>
                    <a:pt x="1019" y="2185"/>
                  </a:cubicBezTo>
                  <a:cubicBezTo>
                    <a:pt x="1019" y="2189"/>
                    <a:pt x="1019" y="2192"/>
                    <a:pt x="1019" y="2196"/>
                  </a:cubicBezTo>
                  <a:cubicBezTo>
                    <a:pt x="1033" y="2245"/>
                    <a:pt x="1239" y="2364"/>
                    <a:pt x="1313" y="2406"/>
                  </a:cubicBezTo>
                  <a:cubicBezTo>
                    <a:pt x="1488" y="2507"/>
                    <a:pt x="1614" y="2581"/>
                    <a:pt x="1614" y="2679"/>
                  </a:cubicBezTo>
                  <a:cubicBezTo>
                    <a:pt x="1614" y="2738"/>
                    <a:pt x="1677" y="2822"/>
                    <a:pt x="1740" y="2903"/>
                  </a:cubicBezTo>
                  <a:cubicBezTo>
                    <a:pt x="1800" y="2976"/>
                    <a:pt x="1849" y="3057"/>
                    <a:pt x="1887" y="3141"/>
                  </a:cubicBezTo>
                  <a:cubicBezTo>
                    <a:pt x="1915" y="3207"/>
                    <a:pt x="1999" y="3295"/>
                    <a:pt x="2076" y="3379"/>
                  </a:cubicBezTo>
                  <a:cubicBezTo>
                    <a:pt x="2185" y="3491"/>
                    <a:pt x="2297" y="3606"/>
                    <a:pt x="2339" y="3732"/>
                  </a:cubicBezTo>
                  <a:cubicBezTo>
                    <a:pt x="2384" y="3859"/>
                    <a:pt x="2510" y="3936"/>
                    <a:pt x="2622" y="4013"/>
                  </a:cubicBezTo>
                  <a:cubicBezTo>
                    <a:pt x="2678" y="4044"/>
                    <a:pt x="2727" y="4083"/>
                    <a:pt x="2776" y="4125"/>
                  </a:cubicBezTo>
                  <a:cubicBezTo>
                    <a:pt x="2906" y="4254"/>
                    <a:pt x="2930" y="4534"/>
                    <a:pt x="2895" y="4737"/>
                  </a:cubicBezTo>
                  <a:cubicBezTo>
                    <a:pt x="2885" y="4804"/>
                    <a:pt x="2881" y="4874"/>
                    <a:pt x="2881" y="4944"/>
                  </a:cubicBezTo>
                  <a:cubicBezTo>
                    <a:pt x="2881" y="5003"/>
                    <a:pt x="2885" y="5063"/>
                    <a:pt x="2892" y="5122"/>
                  </a:cubicBezTo>
                  <a:lnTo>
                    <a:pt x="2892" y="5129"/>
                  </a:lnTo>
                  <a:cubicBezTo>
                    <a:pt x="2892" y="5140"/>
                    <a:pt x="2895" y="5150"/>
                    <a:pt x="2899" y="5161"/>
                  </a:cubicBezTo>
                  <a:cubicBezTo>
                    <a:pt x="2902" y="5196"/>
                    <a:pt x="2909" y="5227"/>
                    <a:pt x="2920" y="5262"/>
                  </a:cubicBezTo>
                  <a:cubicBezTo>
                    <a:pt x="2934" y="5318"/>
                    <a:pt x="2951" y="5374"/>
                    <a:pt x="2972" y="5430"/>
                  </a:cubicBezTo>
                  <a:lnTo>
                    <a:pt x="2972" y="5434"/>
                  </a:lnTo>
                  <a:cubicBezTo>
                    <a:pt x="2979" y="5448"/>
                    <a:pt x="2986" y="5462"/>
                    <a:pt x="2993" y="5476"/>
                  </a:cubicBezTo>
                  <a:lnTo>
                    <a:pt x="3000" y="5490"/>
                  </a:lnTo>
                  <a:cubicBezTo>
                    <a:pt x="3007" y="5500"/>
                    <a:pt x="3014" y="5514"/>
                    <a:pt x="3021" y="5525"/>
                  </a:cubicBezTo>
                  <a:lnTo>
                    <a:pt x="3028" y="5539"/>
                  </a:lnTo>
                  <a:cubicBezTo>
                    <a:pt x="3039" y="5556"/>
                    <a:pt x="3046" y="5570"/>
                    <a:pt x="3056" y="5588"/>
                  </a:cubicBezTo>
                  <a:cubicBezTo>
                    <a:pt x="3070" y="5602"/>
                    <a:pt x="3077" y="5619"/>
                    <a:pt x="3088" y="5637"/>
                  </a:cubicBezTo>
                  <a:cubicBezTo>
                    <a:pt x="3179" y="5819"/>
                    <a:pt x="3081" y="5956"/>
                    <a:pt x="2962" y="6057"/>
                  </a:cubicBezTo>
                  <a:lnTo>
                    <a:pt x="2948" y="6071"/>
                  </a:lnTo>
                  <a:cubicBezTo>
                    <a:pt x="2930" y="6082"/>
                    <a:pt x="2913" y="6096"/>
                    <a:pt x="2899" y="6110"/>
                  </a:cubicBezTo>
                  <a:cubicBezTo>
                    <a:pt x="2881" y="6120"/>
                    <a:pt x="2853" y="6141"/>
                    <a:pt x="2832" y="6155"/>
                  </a:cubicBezTo>
                  <a:cubicBezTo>
                    <a:pt x="2776" y="6190"/>
                    <a:pt x="2720" y="6236"/>
                    <a:pt x="2675" y="6285"/>
                  </a:cubicBezTo>
                  <a:cubicBezTo>
                    <a:pt x="2643" y="6327"/>
                    <a:pt x="2619" y="6372"/>
                    <a:pt x="2601" y="6418"/>
                  </a:cubicBezTo>
                  <a:cubicBezTo>
                    <a:pt x="2547" y="6545"/>
                    <a:pt x="2487" y="6645"/>
                    <a:pt x="2310" y="6645"/>
                  </a:cubicBezTo>
                  <a:cubicBezTo>
                    <a:pt x="2258" y="6645"/>
                    <a:pt x="2196" y="6636"/>
                    <a:pt x="2122" y="6617"/>
                  </a:cubicBezTo>
                  <a:cubicBezTo>
                    <a:pt x="2090" y="6610"/>
                    <a:pt x="2062" y="6607"/>
                    <a:pt x="2034" y="6603"/>
                  </a:cubicBezTo>
                  <a:lnTo>
                    <a:pt x="2034" y="6603"/>
                  </a:lnTo>
                  <a:cubicBezTo>
                    <a:pt x="2052" y="6656"/>
                    <a:pt x="2076" y="6705"/>
                    <a:pt x="2108" y="6754"/>
                  </a:cubicBezTo>
                  <a:cubicBezTo>
                    <a:pt x="2174" y="6873"/>
                    <a:pt x="2237" y="6985"/>
                    <a:pt x="2195" y="7069"/>
                  </a:cubicBezTo>
                  <a:cubicBezTo>
                    <a:pt x="2167" y="7126"/>
                    <a:pt x="2109" y="7145"/>
                    <a:pt x="2037" y="7145"/>
                  </a:cubicBezTo>
                  <a:cubicBezTo>
                    <a:pt x="1959" y="7145"/>
                    <a:pt x="1863" y="7122"/>
                    <a:pt x="1768" y="7100"/>
                  </a:cubicBezTo>
                  <a:cubicBezTo>
                    <a:pt x="1705" y="7083"/>
                    <a:pt x="1642" y="7072"/>
                    <a:pt x="1575" y="7065"/>
                  </a:cubicBezTo>
                  <a:cubicBezTo>
                    <a:pt x="1575" y="7069"/>
                    <a:pt x="1575" y="7072"/>
                    <a:pt x="1572" y="7076"/>
                  </a:cubicBezTo>
                  <a:lnTo>
                    <a:pt x="1572" y="7079"/>
                  </a:lnTo>
                  <a:lnTo>
                    <a:pt x="1572" y="7090"/>
                  </a:lnTo>
                  <a:lnTo>
                    <a:pt x="1568" y="7093"/>
                  </a:lnTo>
                  <a:lnTo>
                    <a:pt x="1565" y="7100"/>
                  </a:lnTo>
                  <a:lnTo>
                    <a:pt x="1561" y="7107"/>
                  </a:lnTo>
                  <a:lnTo>
                    <a:pt x="1558" y="7114"/>
                  </a:lnTo>
                  <a:lnTo>
                    <a:pt x="1554" y="7121"/>
                  </a:lnTo>
                  <a:lnTo>
                    <a:pt x="1547" y="7128"/>
                  </a:lnTo>
                  <a:lnTo>
                    <a:pt x="1544" y="7135"/>
                  </a:lnTo>
                  <a:lnTo>
                    <a:pt x="1537" y="7146"/>
                  </a:lnTo>
                  <a:lnTo>
                    <a:pt x="1530" y="7153"/>
                  </a:lnTo>
                  <a:lnTo>
                    <a:pt x="1523" y="7160"/>
                  </a:lnTo>
                  <a:lnTo>
                    <a:pt x="1516" y="7170"/>
                  </a:lnTo>
                  <a:lnTo>
                    <a:pt x="1505" y="7177"/>
                  </a:lnTo>
                  <a:lnTo>
                    <a:pt x="1495" y="7184"/>
                  </a:lnTo>
                  <a:lnTo>
                    <a:pt x="1481" y="7198"/>
                  </a:lnTo>
                  <a:lnTo>
                    <a:pt x="1467" y="7209"/>
                  </a:lnTo>
                  <a:lnTo>
                    <a:pt x="1449" y="7223"/>
                  </a:lnTo>
                  <a:lnTo>
                    <a:pt x="1439" y="7230"/>
                  </a:lnTo>
                  <a:lnTo>
                    <a:pt x="1421" y="7240"/>
                  </a:lnTo>
                  <a:lnTo>
                    <a:pt x="1407" y="7251"/>
                  </a:lnTo>
                  <a:lnTo>
                    <a:pt x="1390" y="7261"/>
                  </a:lnTo>
                  <a:lnTo>
                    <a:pt x="1372" y="7272"/>
                  </a:lnTo>
                  <a:lnTo>
                    <a:pt x="1355" y="7282"/>
                  </a:lnTo>
                  <a:lnTo>
                    <a:pt x="1337" y="7293"/>
                  </a:lnTo>
                  <a:lnTo>
                    <a:pt x="1316" y="7307"/>
                  </a:lnTo>
                  <a:lnTo>
                    <a:pt x="1295" y="7317"/>
                  </a:lnTo>
                  <a:lnTo>
                    <a:pt x="1288" y="7321"/>
                  </a:lnTo>
                  <a:cubicBezTo>
                    <a:pt x="1327" y="7352"/>
                    <a:pt x="1365" y="7377"/>
                    <a:pt x="1407" y="7401"/>
                  </a:cubicBezTo>
                  <a:lnTo>
                    <a:pt x="1456" y="7429"/>
                  </a:lnTo>
                  <a:cubicBezTo>
                    <a:pt x="1488" y="7450"/>
                    <a:pt x="1509" y="7478"/>
                    <a:pt x="1516" y="7513"/>
                  </a:cubicBezTo>
                  <a:cubicBezTo>
                    <a:pt x="1530" y="7576"/>
                    <a:pt x="1491" y="7632"/>
                    <a:pt x="1442" y="7695"/>
                  </a:cubicBezTo>
                  <a:cubicBezTo>
                    <a:pt x="1390" y="7769"/>
                    <a:pt x="1330" y="7853"/>
                    <a:pt x="1334" y="7962"/>
                  </a:cubicBezTo>
                  <a:cubicBezTo>
                    <a:pt x="1337" y="8081"/>
                    <a:pt x="1386" y="8147"/>
                    <a:pt x="1435" y="8161"/>
                  </a:cubicBezTo>
                  <a:cubicBezTo>
                    <a:pt x="1440" y="8163"/>
                    <a:pt x="1445" y="8164"/>
                    <a:pt x="1450" y="8164"/>
                  </a:cubicBezTo>
                  <a:cubicBezTo>
                    <a:pt x="1463" y="8164"/>
                    <a:pt x="1478" y="8157"/>
                    <a:pt x="1488" y="8144"/>
                  </a:cubicBezTo>
                  <a:cubicBezTo>
                    <a:pt x="1565" y="8032"/>
                    <a:pt x="1873" y="7786"/>
                    <a:pt x="2013" y="7741"/>
                  </a:cubicBezTo>
                  <a:cubicBezTo>
                    <a:pt x="2024" y="7737"/>
                    <a:pt x="2027" y="7734"/>
                    <a:pt x="2031" y="7681"/>
                  </a:cubicBezTo>
                  <a:cubicBezTo>
                    <a:pt x="2024" y="7636"/>
                    <a:pt x="2038" y="7590"/>
                    <a:pt x="2069" y="7555"/>
                  </a:cubicBezTo>
                  <a:cubicBezTo>
                    <a:pt x="2092" y="7538"/>
                    <a:pt x="2120" y="7526"/>
                    <a:pt x="2149" y="7526"/>
                  </a:cubicBezTo>
                  <a:cubicBezTo>
                    <a:pt x="2155" y="7526"/>
                    <a:pt x="2161" y="7526"/>
                    <a:pt x="2167" y="7527"/>
                  </a:cubicBezTo>
                  <a:cubicBezTo>
                    <a:pt x="2185" y="7527"/>
                    <a:pt x="2192" y="7524"/>
                    <a:pt x="2209" y="7422"/>
                  </a:cubicBezTo>
                  <a:cubicBezTo>
                    <a:pt x="2213" y="7370"/>
                    <a:pt x="2230" y="7317"/>
                    <a:pt x="2251" y="7268"/>
                  </a:cubicBezTo>
                  <a:cubicBezTo>
                    <a:pt x="2299" y="7183"/>
                    <a:pt x="2364" y="7164"/>
                    <a:pt x="2441" y="7164"/>
                  </a:cubicBezTo>
                  <a:cubicBezTo>
                    <a:pt x="2472" y="7164"/>
                    <a:pt x="2504" y="7167"/>
                    <a:pt x="2538" y="7170"/>
                  </a:cubicBezTo>
                  <a:cubicBezTo>
                    <a:pt x="2573" y="7174"/>
                    <a:pt x="2608" y="7177"/>
                    <a:pt x="2654" y="7177"/>
                  </a:cubicBezTo>
                  <a:lnTo>
                    <a:pt x="2661" y="7177"/>
                  </a:lnTo>
                  <a:cubicBezTo>
                    <a:pt x="2822" y="7177"/>
                    <a:pt x="3070" y="7020"/>
                    <a:pt x="3308" y="6866"/>
                  </a:cubicBezTo>
                  <a:lnTo>
                    <a:pt x="3357" y="6834"/>
                  </a:lnTo>
                  <a:cubicBezTo>
                    <a:pt x="3616" y="6666"/>
                    <a:pt x="3655" y="6642"/>
                    <a:pt x="3757" y="6148"/>
                  </a:cubicBezTo>
                  <a:cubicBezTo>
                    <a:pt x="3834" y="5787"/>
                    <a:pt x="3732" y="5364"/>
                    <a:pt x="3669" y="5112"/>
                  </a:cubicBezTo>
                  <a:cubicBezTo>
                    <a:pt x="3648" y="5038"/>
                    <a:pt x="3634" y="4965"/>
                    <a:pt x="3627" y="4891"/>
                  </a:cubicBezTo>
                  <a:cubicBezTo>
                    <a:pt x="3620" y="4751"/>
                    <a:pt x="3284" y="4135"/>
                    <a:pt x="3175" y="4097"/>
                  </a:cubicBezTo>
                  <a:cubicBezTo>
                    <a:pt x="3067" y="4097"/>
                    <a:pt x="2846" y="3922"/>
                    <a:pt x="2346" y="3431"/>
                  </a:cubicBezTo>
                  <a:cubicBezTo>
                    <a:pt x="2304" y="3386"/>
                    <a:pt x="2269" y="3354"/>
                    <a:pt x="2251" y="3337"/>
                  </a:cubicBezTo>
                  <a:cubicBezTo>
                    <a:pt x="2195" y="3281"/>
                    <a:pt x="2157" y="3211"/>
                    <a:pt x="2136" y="3134"/>
                  </a:cubicBezTo>
                  <a:cubicBezTo>
                    <a:pt x="2115" y="3050"/>
                    <a:pt x="2073" y="2976"/>
                    <a:pt x="2010" y="2917"/>
                  </a:cubicBezTo>
                  <a:cubicBezTo>
                    <a:pt x="1807" y="2749"/>
                    <a:pt x="1814" y="2332"/>
                    <a:pt x="1849" y="2115"/>
                  </a:cubicBezTo>
                  <a:cubicBezTo>
                    <a:pt x="1877" y="1954"/>
                    <a:pt x="2003" y="1863"/>
                    <a:pt x="2104" y="1790"/>
                  </a:cubicBezTo>
                  <a:cubicBezTo>
                    <a:pt x="2178" y="1737"/>
                    <a:pt x="2237" y="1695"/>
                    <a:pt x="2237" y="1649"/>
                  </a:cubicBezTo>
                  <a:cubicBezTo>
                    <a:pt x="2230" y="1509"/>
                    <a:pt x="2255" y="1408"/>
                    <a:pt x="2314" y="1341"/>
                  </a:cubicBezTo>
                  <a:cubicBezTo>
                    <a:pt x="2367" y="1289"/>
                    <a:pt x="2437" y="1257"/>
                    <a:pt x="2507" y="1257"/>
                  </a:cubicBezTo>
                  <a:cubicBezTo>
                    <a:pt x="2654" y="1250"/>
                    <a:pt x="2808" y="1128"/>
                    <a:pt x="2885" y="1005"/>
                  </a:cubicBezTo>
                  <a:lnTo>
                    <a:pt x="2892" y="995"/>
                  </a:lnTo>
                  <a:lnTo>
                    <a:pt x="2878" y="988"/>
                  </a:lnTo>
                  <a:lnTo>
                    <a:pt x="2874" y="981"/>
                  </a:lnTo>
                  <a:lnTo>
                    <a:pt x="2857" y="981"/>
                  </a:lnTo>
                  <a:cubicBezTo>
                    <a:pt x="2727" y="956"/>
                    <a:pt x="2426" y="767"/>
                    <a:pt x="2314" y="613"/>
                  </a:cubicBezTo>
                  <a:lnTo>
                    <a:pt x="2304" y="596"/>
                  </a:lnTo>
                  <a:lnTo>
                    <a:pt x="2304" y="592"/>
                  </a:lnTo>
                  <a:lnTo>
                    <a:pt x="2297" y="578"/>
                  </a:lnTo>
                  <a:lnTo>
                    <a:pt x="2293" y="571"/>
                  </a:lnTo>
                  <a:lnTo>
                    <a:pt x="2286" y="561"/>
                  </a:lnTo>
                  <a:cubicBezTo>
                    <a:pt x="2286" y="557"/>
                    <a:pt x="2286" y="554"/>
                    <a:pt x="2286" y="550"/>
                  </a:cubicBezTo>
                  <a:cubicBezTo>
                    <a:pt x="2283" y="550"/>
                    <a:pt x="2283" y="547"/>
                    <a:pt x="2283" y="543"/>
                  </a:cubicBezTo>
                  <a:cubicBezTo>
                    <a:pt x="2279" y="540"/>
                    <a:pt x="2283" y="536"/>
                    <a:pt x="2283" y="533"/>
                  </a:cubicBezTo>
                  <a:lnTo>
                    <a:pt x="2283" y="526"/>
                  </a:lnTo>
                  <a:cubicBezTo>
                    <a:pt x="2283" y="522"/>
                    <a:pt x="2283" y="515"/>
                    <a:pt x="2283" y="512"/>
                  </a:cubicBezTo>
                  <a:cubicBezTo>
                    <a:pt x="2286" y="470"/>
                    <a:pt x="2293" y="431"/>
                    <a:pt x="2311" y="393"/>
                  </a:cubicBezTo>
                  <a:cubicBezTo>
                    <a:pt x="2325" y="358"/>
                    <a:pt x="2342" y="316"/>
                    <a:pt x="2332" y="302"/>
                  </a:cubicBezTo>
                  <a:cubicBezTo>
                    <a:pt x="2332" y="295"/>
                    <a:pt x="2307" y="267"/>
                    <a:pt x="2188" y="253"/>
                  </a:cubicBezTo>
                  <a:cubicBezTo>
                    <a:pt x="1873" y="214"/>
                    <a:pt x="1782" y="102"/>
                    <a:pt x="1723" y="29"/>
                  </a:cubicBezTo>
                  <a:cubicBezTo>
                    <a:pt x="1716" y="18"/>
                    <a:pt x="1709" y="11"/>
                    <a:pt x="17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1" name="Google Shape;2251;p56"/>
            <p:cNvSpPr/>
            <p:nvPr/>
          </p:nvSpPr>
          <p:spPr>
            <a:xfrm>
              <a:off x="2799356" y="1936670"/>
              <a:ext cx="40800" cy="29477"/>
            </a:xfrm>
            <a:custGeom>
              <a:avLst/>
              <a:gdLst/>
              <a:ahLst/>
              <a:cxnLst/>
              <a:rect l="l" t="t" r="r" b="b"/>
              <a:pathLst>
                <a:path w="3005" h="2171" extrusionOk="0">
                  <a:moveTo>
                    <a:pt x="2207" y="1"/>
                  </a:moveTo>
                  <a:cubicBezTo>
                    <a:pt x="2164" y="1"/>
                    <a:pt x="2125" y="8"/>
                    <a:pt x="2101" y="24"/>
                  </a:cubicBezTo>
                  <a:cubicBezTo>
                    <a:pt x="2080" y="38"/>
                    <a:pt x="2070" y="59"/>
                    <a:pt x="2073" y="84"/>
                  </a:cubicBezTo>
                  <a:cubicBezTo>
                    <a:pt x="2077" y="182"/>
                    <a:pt x="2028" y="273"/>
                    <a:pt x="1940" y="322"/>
                  </a:cubicBezTo>
                  <a:cubicBezTo>
                    <a:pt x="1930" y="325"/>
                    <a:pt x="1919" y="329"/>
                    <a:pt x="1905" y="332"/>
                  </a:cubicBezTo>
                  <a:lnTo>
                    <a:pt x="1898" y="332"/>
                  </a:lnTo>
                  <a:cubicBezTo>
                    <a:pt x="1891" y="336"/>
                    <a:pt x="1884" y="336"/>
                    <a:pt x="1877" y="336"/>
                  </a:cubicBezTo>
                  <a:lnTo>
                    <a:pt x="1867" y="336"/>
                  </a:lnTo>
                  <a:cubicBezTo>
                    <a:pt x="1860" y="336"/>
                    <a:pt x="1849" y="332"/>
                    <a:pt x="1839" y="329"/>
                  </a:cubicBezTo>
                  <a:cubicBezTo>
                    <a:pt x="1828" y="325"/>
                    <a:pt x="1818" y="322"/>
                    <a:pt x="1811" y="315"/>
                  </a:cubicBezTo>
                  <a:cubicBezTo>
                    <a:pt x="1800" y="304"/>
                    <a:pt x="1790" y="290"/>
                    <a:pt x="1783" y="273"/>
                  </a:cubicBezTo>
                  <a:lnTo>
                    <a:pt x="1783" y="269"/>
                  </a:lnTo>
                  <a:cubicBezTo>
                    <a:pt x="1783" y="262"/>
                    <a:pt x="1779" y="255"/>
                    <a:pt x="1779" y="248"/>
                  </a:cubicBezTo>
                  <a:lnTo>
                    <a:pt x="1779" y="245"/>
                  </a:lnTo>
                  <a:cubicBezTo>
                    <a:pt x="1779" y="238"/>
                    <a:pt x="1779" y="227"/>
                    <a:pt x="1779" y="220"/>
                  </a:cubicBezTo>
                  <a:cubicBezTo>
                    <a:pt x="1762" y="213"/>
                    <a:pt x="1741" y="206"/>
                    <a:pt x="1720" y="199"/>
                  </a:cubicBezTo>
                  <a:cubicBezTo>
                    <a:pt x="1688" y="185"/>
                    <a:pt x="1657" y="175"/>
                    <a:pt x="1625" y="157"/>
                  </a:cubicBezTo>
                  <a:lnTo>
                    <a:pt x="1622" y="161"/>
                  </a:lnTo>
                  <a:lnTo>
                    <a:pt x="1593" y="140"/>
                  </a:lnTo>
                  <a:cubicBezTo>
                    <a:pt x="1579" y="133"/>
                    <a:pt x="1569" y="126"/>
                    <a:pt x="1555" y="115"/>
                  </a:cubicBezTo>
                  <a:lnTo>
                    <a:pt x="1513" y="87"/>
                  </a:lnTo>
                  <a:lnTo>
                    <a:pt x="1516" y="84"/>
                  </a:lnTo>
                  <a:cubicBezTo>
                    <a:pt x="1509" y="77"/>
                    <a:pt x="1502" y="66"/>
                    <a:pt x="1495" y="59"/>
                  </a:cubicBezTo>
                  <a:cubicBezTo>
                    <a:pt x="1476" y="36"/>
                    <a:pt x="1433" y="28"/>
                    <a:pt x="1380" y="28"/>
                  </a:cubicBezTo>
                  <a:cubicBezTo>
                    <a:pt x="1315" y="28"/>
                    <a:pt x="1235" y="39"/>
                    <a:pt x="1166" y="49"/>
                  </a:cubicBezTo>
                  <a:cubicBezTo>
                    <a:pt x="1107" y="59"/>
                    <a:pt x="1047" y="66"/>
                    <a:pt x="988" y="70"/>
                  </a:cubicBezTo>
                  <a:cubicBezTo>
                    <a:pt x="965" y="73"/>
                    <a:pt x="943" y="75"/>
                    <a:pt x="920" y="75"/>
                  </a:cubicBezTo>
                  <a:cubicBezTo>
                    <a:pt x="871" y="75"/>
                    <a:pt x="823" y="68"/>
                    <a:pt x="778" y="56"/>
                  </a:cubicBezTo>
                  <a:cubicBezTo>
                    <a:pt x="755" y="48"/>
                    <a:pt x="729" y="45"/>
                    <a:pt x="702" y="45"/>
                  </a:cubicBezTo>
                  <a:cubicBezTo>
                    <a:pt x="529" y="45"/>
                    <a:pt x="277" y="191"/>
                    <a:pt x="102" y="406"/>
                  </a:cubicBezTo>
                  <a:cubicBezTo>
                    <a:pt x="1" y="528"/>
                    <a:pt x="22" y="556"/>
                    <a:pt x="64" y="626"/>
                  </a:cubicBezTo>
                  <a:cubicBezTo>
                    <a:pt x="113" y="693"/>
                    <a:pt x="137" y="773"/>
                    <a:pt x="141" y="854"/>
                  </a:cubicBezTo>
                  <a:cubicBezTo>
                    <a:pt x="137" y="921"/>
                    <a:pt x="155" y="984"/>
                    <a:pt x="186" y="1040"/>
                  </a:cubicBezTo>
                  <a:lnTo>
                    <a:pt x="197" y="1061"/>
                  </a:lnTo>
                  <a:lnTo>
                    <a:pt x="200" y="1071"/>
                  </a:lnTo>
                  <a:lnTo>
                    <a:pt x="207" y="1085"/>
                  </a:lnTo>
                  <a:lnTo>
                    <a:pt x="211" y="1096"/>
                  </a:lnTo>
                  <a:cubicBezTo>
                    <a:pt x="211" y="1099"/>
                    <a:pt x="218" y="1106"/>
                    <a:pt x="218" y="1110"/>
                  </a:cubicBezTo>
                  <a:cubicBezTo>
                    <a:pt x="221" y="1117"/>
                    <a:pt x="218" y="1120"/>
                    <a:pt x="221" y="1124"/>
                  </a:cubicBezTo>
                  <a:cubicBezTo>
                    <a:pt x="225" y="1127"/>
                    <a:pt x="225" y="1134"/>
                    <a:pt x="225" y="1138"/>
                  </a:cubicBezTo>
                  <a:cubicBezTo>
                    <a:pt x="228" y="1145"/>
                    <a:pt x="225" y="1148"/>
                    <a:pt x="225" y="1152"/>
                  </a:cubicBezTo>
                  <a:lnTo>
                    <a:pt x="225" y="1169"/>
                  </a:lnTo>
                  <a:lnTo>
                    <a:pt x="225" y="1183"/>
                  </a:lnTo>
                  <a:lnTo>
                    <a:pt x="225" y="1204"/>
                  </a:lnTo>
                  <a:lnTo>
                    <a:pt x="225" y="1218"/>
                  </a:lnTo>
                  <a:cubicBezTo>
                    <a:pt x="225" y="1222"/>
                    <a:pt x="221" y="1232"/>
                    <a:pt x="221" y="1243"/>
                  </a:cubicBezTo>
                  <a:cubicBezTo>
                    <a:pt x="218" y="1250"/>
                    <a:pt x="221" y="1253"/>
                    <a:pt x="218" y="1257"/>
                  </a:cubicBezTo>
                  <a:lnTo>
                    <a:pt x="218" y="1260"/>
                  </a:lnTo>
                  <a:cubicBezTo>
                    <a:pt x="354" y="1355"/>
                    <a:pt x="351" y="1526"/>
                    <a:pt x="347" y="1656"/>
                  </a:cubicBezTo>
                  <a:cubicBezTo>
                    <a:pt x="347" y="1694"/>
                    <a:pt x="347" y="1736"/>
                    <a:pt x="351" y="1775"/>
                  </a:cubicBezTo>
                  <a:cubicBezTo>
                    <a:pt x="354" y="1796"/>
                    <a:pt x="361" y="1799"/>
                    <a:pt x="361" y="1803"/>
                  </a:cubicBezTo>
                  <a:cubicBezTo>
                    <a:pt x="370" y="1808"/>
                    <a:pt x="383" y="1810"/>
                    <a:pt x="399" y="1810"/>
                  </a:cubicBezTo>
                  <a:cubicBezTo>
                    <a:pt x="436" y="1810"/>
                    <a:pt x="486" y="1800"/>
                    <a:pt x="522" y="1792"/>
                  </a:cubicBezTo>
                  <a:cubicBezTo>
                    <a:pt x="554" y="1785"/>
                    <a:pt x="589" y="1782"/>
                    <a:pt x="620" y="1778"/>
                  </a:cubicBezTo>
                  <a:cubicBezTo>
                    <a:pt x="626" y="1777"/>
                    <a:pt x="632" y="1776"/>
                    <a:pt x="638" y="1776"/>
                  </a:cubicBezTo>
                  <a:cubicBezTo>
                    <a:pt x="667" y="1776"/>
                    <a:pt x="694" y="1790"/>
                    <a:pt x="711" y="1810"/>
                  </a:cubicBezTo>
                  <a:cubicBezTo>
                    <a:pt x="743" y="1855"/>
                    <a:pt x="725" y="1904"/>
                    <a:pt x="711" y="1953"/>
                  </a:cubicBezTo>
                  <a:cubicBezTo>
                    <a:pt x="690" y="2013"/>
                    <a:pt x="676" y="2062"/>
                    <a:pt x="701" y="2090"/>
                  </a:cubicBezTo>
                  <a:cubicBezTo>
                    <a:pt x="711" y="2100"/>
                    <a:pt x="727" y="2104"/>
                    <a:pt x="746" y="2104"/>
                  </a:cubicBezTo>
                  <a:cubicBezTo>
                    <a:pt x="780" y="2104"/>
                    <a:pt x="825" y="2092"/>
                    <a:pt x="865" y="2083"/>
                  </a:cubicBezTo>
                  <a:cubicBezTo>
                    <a:pt x="911" y="2069"/>
                    <a:pt x="956" y="2062"/>
                    <a:pt x="1005" y="2058"/>
                  </a:cubicBezTo>
                  <a:cubicBezTo>
                    <a:pt x="1008" y="2058"/>
                    <a:pt x="1011" y="2058"/>
                    <a:pt x="1014" y="2058"/>
                  </a:cubicBezTo>
                  <a:cubicBezTo>
                    <a:pt x="1073" y="2058"/>
                    <a:pt x="1126" y="2092"/>
                    <a:pt x="1149" y="2146"/>
                  </a:cubicBezTo>
                  <a:cubicBezTo>
                    <a:pt x="1152" y="2156"/>
                    <a:pt x="1156" y="2163"/>
                    <a:pt x="1159" y="2170"/>
                  </a:cubicBezTo>
                  <a:lnTo>
                    <a:pt x="1170" y="2167"/>
                  </a:lnTo>
                  <a:lnTo>
                    <a:pt x="1201" y="2149"/>
                  </a:lnTo>
                  <a:lnTo>
                    <a:pt x="1219" y="2139"/>
                  </a:lnTo>
                  <a:lnTo>
                    <a:pt x="1240" y="2128"/>
                  </a:lnTo>
                  <a:lnTo>
                    <a:pt x="1254" y="2118"/>
                  </a:lnTo>
                  <a:lnTo>
                    <a:pt x="1271" y="2107"/>
                  </a:lnTo>
                  <a:lnTo>
                    <a:pt x="1285" y="2100"/>
                  </a:lnTo>
                  <a:lnTo>
                    <a:pt x="1299" y="2090"/>
                  </a:lnTo>
                  <a:lnTo>
                    <a:pt x="1310" y="2083"/>
                  </a:lnTo>
                  <a:lnTo>
                    <a:pt x="1324" y="2076"/>
                  </a:lnTo>
                  <a:lnTo>
                    <a:pt x="1334" y="2069"/>
                  </a:lnTo>
                  <a:lnTo>
                    <a:pt x="1345" y="2058"/>
                  </a:lnTo>
                  <a:lnTo>
                    <a:pt x="1352" y="2051"/>
                  </a:lnTo>
                  <a:lnTo>
                    <a:pt x="1362" y="2044"/>
                  </a:lnTo>
                  <a:lnTo>
                    <a:pt x="1369" y="2041"/>
                  </a:lnTo>
                  <a:lnTo>
                    <a:pt x="1376" y="2034"/>
                  </a:lnTo>
                  <a:lnTo>
                    <a:pt x="1380" y="2030"/>
                  </a:lnTo>
                  <a:lnTo>
                    <a:pt x="1387" y="2023"/>
                  </a:lnTo>
                  <a:lnTo>
                    <a:pt x="1390" y="2020"/>
                  </a:lnTo>
                  <a:lnTo>
                    <a:pt x="1397" y="2013"/>
                  </a:lnTo>
                  <a:lnTo>
                    <a:pt x="1401" y="2006"/>
                  </a:lnTo>
                  <a:lnTo>
                    <a:pt x="1404" y="2002"/>
                  </a:lnTo>
                  <a:lnTo>
                    <a:pt x="1404" y="1999"/>
                  </a:lnTo>
                  <a:lnTo>
                    <a:pt x="1404" y="1995"/>
                  </a:lnTo>
                  <a:cubicBezTo>
                    <a:pt x="1404" y="1967"/>
                    <a:pt x="1418" y="1939"/>
                    <a:pt x="1439" y="1922"/>
                  </a:cubicBezTo>
                  <a:cubicBezTo>
                    <a:pt x="1464" y="1903"/>
                    <a:pt x="1496" y="1895"/>
                    <a:pt x="1536" y="1895"/>
                  </a:cubicBezTo>
                  <a:cubicBezTo>
                    <a:pt x="1591" y="1895"/>
                    <a:pt x="1663" y="1910"/>
                    <a:pt x="1758" y="1932"/>
                  </a:cubicBezTo>
                  <a:cubicBezTo>
                    <a:pt x="1821" y="1946"/>
                    <a:pt x="1936" y="1975"/>
                    <a:pt x="1998" y="1975"/>
                  </a:cubicBezTo>
                  <a:cubicBezTo>
                    <a:pt x="2015" y="1975"/>
                    <a:pt x="2028" y="1973"/>
                    <a:pt x="2035" y="1967"/>
                  </a:cubicBezTo>
                  <a:cubicBezTo>
                    <a:pt x="2042" y="1939"/>
                    <a:pt x="1982" y="1834"/>
                    <a:pt x="1947" y="1778"/>
                  </a:cubicBezTo>
                  <a:cubicBezTo>
                    <a:pt x="1881" y="1656"/>
                    <a:pt x="1821" y="1554"/>
                    <a:pt x="1877" y="1481"/>
                  </a:cubicBezTo>
                  <a:cubicBezTo>
                    <a:pt x="1904" y="1445"/>
                    <a:pt x="1946" y="1433"/>
                    <a:pt x="1992" y="1433"/>
                  </a:cubicBezTo>
                  <a:cubicBezTo>
                    <a:pt x="2030" y="1433"/>
                    <a:pt x="2071" y="1441"/>
                    <a:pt x="2108" y="1449"/>
                  </a:cubicBezTo>
                  <a:cubicBezTo>
                    <a:pt x="2175" y="1466"/>
                    <a:pt x="2226" y="1474"/>
                    <a:pt x="2265" y="1474"/>
                  </a:cubicBezTo>
                  <a:cubicBezTo>
                    <a:pt x="2372" y="1474"/>
                    <a:pt x="2395" y="1416"/>
                    <a:pt x="2434" y="1327"/>
                  </a:cubicBezTo>
                  <a:cubicBezTo>
                    <a:pt x="2458" y="1267"/>
                    <a:pt x="2486" y="1211"/>
                    <a:pt x="2525" y="1162"/>
                  </a:cubicBezTo>
                  <a:cubicBezTo>
                    <a:pt x="2581" y="1103"/>
                    <a:pt x="2644" y="1050"/>
                    <a:pt x="2710" y="1005"/>
                  </a:cubicBezTo>
                  <a:cubicBezTo>
                    <a:pt x="2917" y="854"/>
                    <a:pt x="3004" y="770"/>
                    <a:pt x="2903" y="616"/>
                  </a:cubicBezTo>
                  <a:cubicBezTo>
                    <a:pt x="2885" y="591"/>
                    <a:pt x="2871" y="563"/>
                    <a:pt x="2857" y="539"/>
                  </a:cubicBezTo>
                  <a:cubicBezTo>
                    <a:pt x="2770" y="378"/>
                    <a:pt x="2717" y="196"/>
                    <a:pt x="2707" y="14"/>
                  </a:cubicBezTo>
                  <a:lnTo>
                    <a:pt x="2703" y="14"/>
                  </a:lnTo>
                  <a:cubicBezTo>
                    <a:pt x="2686" y="14"/>
                    <a:pt x="2672" y="17"/>
                    <a:pt x="2658" y="24"/>
                  </a:cubicBezTo>
                  <a:cubicBezTo>
                    <a:pt x="2644" y="28"/>
                    <a:pt x="2630" y="31"/>
                    <a:pt x="2616" y="35"/>
                  </a:cubicBezTo>
                  <a:lnTo>
                    <a:pt x="2605" y="38"/>
                  </a:lnTo>
                  <a:cubicBezTo>
                    <a:pt x="2591" y="42"/>
                    <a:pt x="2577" y="45"/>
                    <a:pt x="2563" y="45"/>
                  </a:cubicBezTo>
                  <a:lnTo>
                    <a:pt x="2556" y="45"/>
                  </a:lnTo>
                  <a:cubicBezTo>
                    <a:pt x="2546" y="45"/>
                    <a:pt x="2532" y="49"/>
                    <a:pt x="2521" y="49"/>
                  </a:cubicBezTo>
                  <a:lnTo>
                    <a:pt x="2465" y="49"/>
                  </a:lnTo>
                  <a:cubicBezTo>
                    <a:pt x="2455" y="49"/>
                    <a:pt x="2444" y="49"/>
                    <a:pt x="2434" y="45"/>
                  </a:cubicBezTo>
                  <a:lnTo>
                    <a:pt x="2427" y="45"/>
                  </a:lnTo>
                  <a:cubicBezTo>
                    <a:pt x="2416" y="45"/>
                    <a:pt x="2406" y="42"/>
                    <a:pt x="2395" y="38"/>
                  </a:cubicBezTo>
                  <a:lnTo>
                    <a:pt x="2388" y="38"/>
                  </a:lnTo>
                  <a:cubicBezTo>
                    <a:pt x="2378" y="35"/>
                    <a:pt x="2367" y="31"/>
                    <a:pt x="2357" y="28"/>
                  </a:cubicBezTo>
                  <a:cubicBezTo>
                    <a:pt x="2313" y="11"/>
                    <a:pt x="2258" y="1"/>
                    <a:pt x="22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2" name="Google Shape;2252;p56"/>
            <p:cNvSpPr/>
            <p:nvPr/>
          </p:nvSpPr>
          <p:spPr>
            <a:xfrm>
              <a:off x="2816708" y="1965033"/>
              <a:ext cx="204" cy="163"/>
            </a:xfrm>
            <a:custGeom>
              <a:avLst/>
              <a:gdLst/>
              <a:ahLst/>
              <a:cxnLst/>
              <a:rect l="l" t="t" r="r" b="b"/>
              <a:pathLst>
                <a:path w="15" h="12" extrusionOk="0">
                  <a:moveTo>
                    <a:pt x="14" y="1"/>
                  </a:moveTo>
                  <a:lnTo>
                    <a:pt x="0" y="1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3" name="Google Shape;2253;p56"/>
            <p:cNvSpPr/>
            <p:nvPr/>
          </p:nvSpPr>
          <p:spPr>
            <a:xfrm>
              <a:off x="2815798" y="1965563"/>
              <a:ext cx="299" cy="149"/>
            </a:xfrm>
            <a:custGeom>
              <a:avLst/>
              <a:gdLst/>
              <a:ahLst/>
              <a:cxnLst/>
              <a:rect l="l" t="t" r="r" b="b"/>
              <a:pathLst>
                <a:path w="22" h="11" extrusionOk="0">
                  <a:moveTo>
                    <a:pt x="22" y="0"/>
                  </a:moveTo>
                  <a:lnTo>
                    <a:pt x="1" y="1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4" name="Google Shape;2254;p56"/>
            <p:cNvSpPr/>
            <p:nvPr/>
          </p:nvSpPr>
          <p:spPr>
            <a:xfrm>
              <a:off x="2817033" y="1964802"/>
              <a:ext cx="204" cy="149"/>
            </a:xfrm>
            <a:custGeom>
              <a:avLst/>
              <a:gdLst/>
              <a:ahLst/>
              <a:cxnLst/>
              <a:rect l="l" t="t" r="r" b="b"/>
              <a:pathLst>
                <a:path w="15" h="11" extrusionOk="0">
                  <a:moveTo>
                    <a:pt x="15" y="0"/>
                  </a:moveTo>
                  <a:lnTo>
                    <a:pt x="1" y="1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5" name="Google Shape;2255;p56"/>
            <p:cNvSpPr/>
            <p:nvPr/>
          </p:nvSpPr>
          <p:spPr>
            <a:xfrm>
              <a:off x="2815133" y="1965848"/>
              <a:ext cx="448" cy="204"/>
            </a:xfrm>
            <a:custGeom>
              <a:avLst/>
              <a:gdLst/>
              <a:ahLst/>
              <a:cxnLst/>
              <a:rect l="l" t="t" r="r" b="b"/>
              <a:pathLst>
                <a:path w="33" h="15" extrusionOk="0">
                  <a:moveTo>
                    <a:pt x="32" y="0"/>
                  </a:moveTo>
                  <a:lnTo>
                    <a:pt x="1" y="14"/>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6" name="Google Shape;2256;p56"/>
            <p:cNvSpPr/>
            <p:nvPr/>
          </p:nvSpPr>
          <p:spPr>
            <a:xfrm>
              <a:off x="2816273" y="1965277"/>
              <a:ext cx="258" cy="149"/>
            </a:xfrm>
            <a:custGeom>
              <a:avLst/>
              <a:gdLst/>
              <a:ahLst/>
              <a:cxnLst/>
              <a:rect l="l" t="t" r="r" b="b"/>
              <a:pathLst>
                <a:path w="19" h="11" extrusionOk="0">
                  <a:moveTo>
                    <a:pt x="18" y="0"/>
                  </a:moveTo>
                  <a:lnTo>
                    <a:pt x="1" y="1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7" name="Google Shape;2257;p56"/>
            <p:cNvSpPr/>
            <p:nvPr/>
          </p:nvSpPr>
          <p:spPr>
            <a:xfrm>
              <a:off x="2818364" y="1963702"/>
              <a:ext cx="14" cy="14"/>
            </a:xfrm>
            <a:custGeom>
              <a:avLst/>
              <a:gdLst/>
              <a:ahLst/>
              <a:cxnLst/>
              <a:rect l="l" t="t" r="r" b="b"/>
              <a:pathLst>
                <a:path w="1" h="1" extrusionOk="0">
                  <a:moveTo>
                    <a:pt x="1" y="1"/>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8" name="Google Shape;2258;p56"/>
            <p:cNvSpPr/>
            <p:nvPr/>
          </p:nvSpPr>
          <p:spPr>
            <a:xfrm>
              <a:off x="2838147" y="1943839"/>
              <a:ext cx="625" cy="1059"/>
            </a:xfrm>
            <a:custGeom>
              <a:avLst/>
              <a:gdLst/>
              <a:ahLst/>
              <a:cxnLst/>
              <a:rect l="l" t="t" r="r" b="b"/>
              <a:pathLst>
                <a:path w="46" h="78" extrusionOk="0">
                  <a:moveTo>
                    <a:pt x="0" y="0"/>
                  </a:moveTo>
                  <a:cubicBezTo>
                    <a:pt x="14" y="28"/>
                    <a:pt x="28" y="53"/>
                    <a:pt x="46" y="77"/>
                  </a:cubicBezTo>
                  <a:cubicBezTo>
                    <a:pt x="28" y="53"/>
                    <a:pt x="14" y="2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9" name="Google Shape;2259;p56"/>
            <p:cNvSpPr/>
            <p:nvPr/>
          </p:nvSpPr>
          <p:spPr>
            <a:xfrm>
              <a:off x="2818364" y="1963702"/>
              <a:ext cx="14" cy="68"/>
            </a:xfrm>
            <a:custGeom>
              <a:avLst/>
              <a:gdLst/>
              <a:ahLst/>
              <a:cxnLst/>
              <a:rect l="l" t="t" r="r" b="b"/>
              <a:pathLst>
                <a:path w="1" h="5" extrusionOk="0">
                  <a:moveTo>
                    <a:pt x="1" y="1"/>
                  </a:moveTo>
                  <a:lnTo>
                    <a:pt x="1" y="4"/>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0" name="Google Shape;2260;p56"/>
            <p:cNvSpPr/>
            <p:nvPr/>
          </p:nvSpPr>
          <p:spPr>
            <a:xfrm>
              <a:off x="2818364" y="1963702"/>
              <a:ext cx="14" cy="14"/>
            </a:xfrm>
            <a:custGeom>
              <a:avLst/>
              <a:gdLst/>
              <a:ahLst/>
              <a:cxnLst/>
              <a:rect l="l" t="t" r="r" b="b"/>
              <a:pathLst>
                <a:path w="1" h="1" extrusionOk="0">
                  <a:moveTo>
                    <a:pt x="1" y="1"/>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1" name="Google Shape;2261;p56"/>
            <p:cNvSpPr/>
            <p:nvPr/>
          </p:nvSpPr>
          <p:spPr>
            <a:xfrm>
              <a:off x="2836096" y="1936710"/>
              <a:ext cx="2064" cy="7142"/>
            </a:xfrm>
            <a:custGeom>
              <a:avLst/>
              <a:gdLst/>
              <a:ahLst/>
              <a:cxnLst/>
              <a:rect l="l" t="t" r="r" b="b"/>
              <a:pathLst>
                <a:path w="152" h="526" extrusionOk="0">
                  <a:moveTo>
                    <a:pt x="1" y="0"/>
                  </a:moveTo>
                  <a:lnTo>
                    <a:pt x="1" y="0"/>
                  </a:lnTo>
                  <a:cubicBezTo>
                    <a:pt x="11" y="186"/>
                    <a:pt x="64" y="364"/>
                    <a:pt x="151" y="525"/>
                  </a:cubicBezTo>
                  <a:cubicBezTo>
                    <a:pt x="64" y="364"/>
                    <a:pt x="11" y="186"/>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2" name="Google Shape;2262;p56"/>
            <p:cNvSpPr/>
            <p:nvPr/>
          </p:nvSpPr>
          <p:spPr>
            <a:xfrm>
              <a:off x="2817373" y="1964612"/>
              <a:ext cx="149" cy="109"/>
            </a:xfrm>
            <a:custGeom>
              <a:avLst/>
              <a:gdLst/>
              <a:ahLst/>
              <a:cxnLst/>
              <a:rect l="l" t="t" r="r" b="b"/>
              <a:pathLst>
                <a:path w="11" h="8" extrusionOk="0">
                  <a:moveTo>
                    <a:pt x="11" y="0"/>
                  </a:moveTo>
                  <a:lnTo>
                    <a:pt x="0" y="7"/>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3" name="Google Shape;2263;p56"/>
            <p:cNvSpPr/>
            <p:nvPr/>
          </p:nvSpPr>
          <p:spPr>
            <a:xfrm>
              <a:off x="2818364" y="1962616"/>
              <a:ext cx="543" cy="1005"/>
            </a:xfrm>
            <a:custGeom>
              <a:avLst/>
              <a:gdLst/>
              <a:ahLst/>
              <a:cxnLst/>
              <a:rect l="l" t="t" r="r" b="b"/>
              <a:pathLst>
                <a:path w="40" h="74" extrusionOk="0">
                  <a:moveTo>
                    <a:pt x="1" y="74"/>
                  </a:moveTo>
                  <a:cubicBezTo>
                    <a:pt x="4" y="46"/>
                    <a:pt x="15" y="18"/>
                    <a:pt x="39" y="0"/>
                  </a:cubicBezTo>
                  <a:cubicBezTo>
                    <a:pt x="15" y="18"/>
                    <a:pt x="4" y="46"/>
                    <a:pt x="1" y="7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4" name="Google Shape;2264;p56"/>
            <p:cNvSpPr/>
            <p:nvPr/>
          </p:nvSpPr>
          <p:spPr>
            <a:xfrm>
              <a:off x="2818133" y="1963947"/>
              <a:ext cx="109" cy="109"/>
            </a:xfrm>
            <a:custGeom>
              <a:avLst/>
              <a:gdLst/>
              <a:ahLst/>
              <a:cxnLst/>
              <a:rect l="l" t="t" r="r" b="b"/>
              <a:pathLst>
                <a:path w="8" h="8" extrusionOk="0">
                  <a:moveTo>
                    <a:pt x="7" y="0"/>
                  </a:moveTo>
                  <a:lnTo>
                    <a:pt x="0" y="7"/>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5" name="Google Shape;2265;p56"/>
            <p:cNvSpPr/>
            <p:nvPr/>
          </p:nvSpPr>
          <p:spPr>
            <a:xfrm>
              <a:off x="2817848" y="1964273"/>
              <a:ext cx="109" cy="109"/>
            </a:xfrm>
            <a:custGeom>
              <a:avLst/>
              <a:gdLst/>
              <a:ahLst/>
              <a:cxnLst/>
              <a:rect l="l" t="t" r="r" b="b"/>
              <a:pathLst>
                <a:path w="8" h="8" extrusionOk="0">
                  <a:moveTo>
                    <a:pt x="7" y="1"/>
                  </a:moveTo>
                  <a:lnTo>
                    <a:pt x="0" y="8"/>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6" name="Google Shape;2266;p56"/>
            <p:cNvSpPr/>
            <p:nvPr/>
          </p:nvSpPr>
          <p:spPr>
            <a:xfrm>
              <a:off x="2817604" y="1964422"/>
              <a:ext cx="163" cy="109"/>
            </a:xfrm>
            <a:custGeom>
              <a:avLst/>
              <a:gdLst/>
              <a:ahLst/>
              <a:cxnLst/>
              <a:rect l="l" t="t" r="r" b="b"/>
              <a:pathLst>
                <a:path w="12" h="8" extrusionOk="0">
                  <a:moveTo>
                    <a:pt x="11" y="0"/>
                  </a:moveTo>
                  <a:lnTo>
                    <a:pt x="1" y="7"/>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7" name="Google Shape;2267;p56"/>
            <p:cNvSpPr/>
            <p:nvPr/>
          </p:nvSpPr>
          <p:spPr>
            <a:xfrm>
              <a:off x="2817984" y="1964083"/>
              <a:ext cx="109" cy="109"/>
            </a:xfrm>
            <a:custGeom>
              <a:avLst/>
              <a:gdLst/>
              <a:ahLst/>
              <a:cxnLst/>
              <a:rect l="l" t="t" r="r" b="b"/>
              <a:pathLst>
                <a:path w="8" h="8" extrusionOk="0">
                  <a:moveTo>
                    <a:pt x="8" y="1"/>
                  </a:moveTo>
                  <a:lnTo>
                    <a:pt x="1" y="8"/>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8" name="Google Shape;2268;p56"/>
            <p:cNvSpPr/>
            <p:nvPr/>
          </p:nvSpPr>
          <p:spPr>
            <a:xfrm>
              <a:off x="2818228" y="1963852"/>
              <a:ext cx="54" cy="109"/>
            </a:xfrm>
            <a:custGeom>
              <a:avLst/>
              <a:gdLst/>
              <a:ahLst/>
              <a:cxnLst/>
              <a:rect l="l" t="t" r="r" b="b"/>
              <a:pathLst>
                <a:path w="4" h="8" extrusionOk="0">
                  <a:moveTo>
                    <a:pt x="4" y="0"/>
                  </a:moveTo>
                  <a:lnTo>
                    <a:pt x="0" y="7"/>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9" name="Google Shape;2269;p56"/>
            <p:cNvSpPr/>
            <p:nvPr/>
          </p:nvSpPr>
          <p:spPr>
            <a:xfrm>
              <a:off x="2818323" y="1963757"/>
              <a:ext cx="14" cy="109"/>
            </a:xfrm>
            <a:custGeom>
              <a:avLst/>
              <a:gdLst/>
              <a:ahLst/>
              <a:cxnLst/>
              <a:rect l="l" t="t" r="r" b="b"/>
              <a:pathLst>
                <a:path w="1" h="8" extrusionOk="0">
                  <a:moveTo>
                    <a:pt x="0" y="0"/>
                  </a:moveTo>
                  <a:lnTo>
                    <a:pt x="0" y="7"/>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0" name="Google Shape;2270;p56"/>
            <p:cNvSpPr/>
            <p:nvPr/>
          </p:nvSpPr>
          <p:spPr>
            <a:xfrm>
              <a:off x="2784244" y="1875299"/>
              <a:ext cx="52436" cy="63936"/>
            </a:xfrm>
            <a:custGeom>
              <a:avLst/>
              <a:gdLst/>
              <a:ahLst/>
              <a:cxnLst/>
              <a:rect l="l" t="t" r="r" b="b"/>
              <a:pathLst>
                <a:path w="3862" h="4709" extrusionOk="0">
                  <a:moveTo>
                    <a:pt x="732" y="0"/>
                  </a:moveTo>
                  <a:cubicBezTo>
                    <a:pt x="708" y="46"/>
                    <a:pt x="690" y="140"/>
                    <a:pt x="708" y="165"/>
                  </a:cubicBezTo>
                  <a:cubicBezTo>
                    <a:pt x="771" y="231"/>
                    <a:pt x="844" y="518"/>
                    <a:pt x="774" y="644"/>
                  </a:cubicBezTo>
                  <a:cubicBezTo>
                    <a:pt x="753" y="683"/>
                    <a:pt x="711" y="711"/>
                    <a:pt x="669" y="711"/>
                  </a:cubicBezTo>
                  <a:lnTo>
                    <a:pt x="638" y="711"/>
                  </a:lnTo>
                  <a:lnTo>
                    <a:pt x="620" y="707"/>
                  </a:lnTo>
                  <a:cubicBezTo>
                    <a:pt x="501" y="679"/>
                    <a:pt x="448" y="585"/>
                    <a:pt x="410" y="515"/>
                  </a:cubicBezTo>
                  <a:cubicBezTo>
                    <a:pt x="399" y="497"/>
                    <a:pt x="389" y="480"/>
                    <a:pt x="375" y="462"/>
                  </a:cubicBezTo>
                  <a:lnTo>
                    <a:pt x="371" y="469"/>
                  </a:lnTo>
                  <a:lnTo>
                    <a:pt x="357" y="487"/>
                  </a:lnTo>
                  <a:lnTo>
                    <a:pt x="347" y="497"/>
                  </a:lnTo>
                  <a:lnTo>
                    <a:pt x="336" y="515"/>
                  </a:lnTo>
                  <a:lnTo>
                    <a:pt x="326" y="525"/>
                  </a:lnTo>
                  <a:lnTo>
                    <a:pt x="315" y="543"/>
                  </a:lnTo>
                  <a:lnTo>
                    <a:pt x="305" y="553"/>
                  </a:lnTo>
                  <a:lnTo>
                    <a:pt x="291" y="571"/>
                  </a:lnTo>
                  <a:lnTo>
                    <a:pt x="284" y="581"/>
                  </a:lnTo>
                  <a:lnTo>
                    <a:pt x="270" y="599"/>
                  </a:lnTo>
                  <a:lnTo>
                    <a:pt x="263" y="609"/>
                  </a:lnTo>
                  <a:lnTo>
                    <a:pt x="252" y="627"/>
                  </a:lnTo>
                  <a:lnTo>
                    <a:pt x="242" y="637"/>
                  </a:lnTo>
                  <a:lnTo>
                    <a:pt x="231" y="655"/>
                  </a:lnTo>
                  <a:lnTo>
                    <a:pt x="224" y="665"/>
                  </a:lnTo>
                  <a:lnTo>
                    <a:pt x="214" y="679"/>
                  </a:lnTo>
                  <a:lnTo>
                    <a:pt x="207" y="693"/>
                  </a:lnTo>
                  <a:lnTo>
                    <a:pt x="200" y="704"/>
                  </a:lnTo>
                  <a:lnTo>
                    <a:pt x="193" y="718"/>
                  </a:lnTo>
                  <a:lnTo>
                    <a:pt x="186" y="728"/>
                  </a:lnTo>
                  <a:lnTo>
                    <a:pt x="179" y="742"/>
                  </a:lnTo>
                  <a:lnTo>
                    <a:pt x="172" y="753"/>
                  </a:lnTo>
                  <a:lnTo>
                    <a:pt x="165" y="763"/>
                  </a:lnTo>
                  <a:lnTo>
                    <a:pt x="161" y="774"/>
                  </a:lnTo>
                  <a:lnTo>
                    <a:pt x="154" y="784"/>
                  </a:lnTo>
                  <a:lnTo>
                    <a:pt x="151" y="795"/>
                  </a:lnTo>
                  <a:lnTo>
                    <a:pt x="147" y="805"/>
                  </a:lnTo>
                  <a:lnTo>
                    <a:pt x="144" y="812"/>
                  </a:lnTo>
                  <a:cubicBezTo>
                    <a:pt x="144" y="816"/>
                    <a:pt x="144" y="819"/>
                    <a:pt x="144" y="823"/>
                  </a:cubicBezTo>
                  <a:lnTo>
                    <a:pt x="144" y="826"/>
                  </a:lnTo>
                  <a:cubicBezTo>
                    <a:pt x="144" y="830"/>
                    <a:pt x="144" y="833"/>
                    <a:pt x="144" y="840"/>
                  </a:cubicBezTo>
                  <a:cubicBezTo>
                    <a:pt x="144" y="851"/>
                    <a:pt x="140" y="865"/>
                    <a:pt x="137" y="875"/>
                  </a:cubicBezTo>
                  <a:cubicBezTo>
                    <a:pt x="137" y="879"/>
                    <a:pt x="137" y="882"/>
                    <a:pt x="133" y="886"/>
                  </a:cubicBezTo>
                  <a:cubicBezTo>
                    <a:pt x="133" y="893"/>
                    <a:pt x="130" y="900"/>
                    <a:pt x="126" y="907"/>
                  </a:cubicBezTo>
                  <a:lnTo>
                    <a:pt x="119" y="921"/>
                  </a:lnTo>
                  <a:cubicBezTo>
                    <a:pt x="116" y="924"/>
                    <a:pt x="112" y="931"/>
                    <a:pt x="109" y="938"/>
                  </a:cubicBezTo>
                  <a:lnTo>
                    <a:pt x="102" y="945"/>
                  </a:lnTo>
                  <a:cubicBezTo>
                    <a:pt x="95" y="952"/>
                    <a:pt x="91" y="956"/>
                    <a:pt x="84" y="963"/>
                  </a:cubicBezTo>
                  <a:lnTo>
                    <a:pt x="77" y="970"/>
                  </a:lnTo>
                  <a:cubicBezTo>
                    <a:pt x="56" y="987"/>
                    <a:pt x="28" y="1005"/>
                    <a:pt x="0" y="1015"/>
                  </a:cubicBezTo>
                  <a:lnTo>
                    <a:pt x="7" y="1019"/>
                  </a:lnTo>
                  <a:lnTo>
                    <a:pt x="11" y="1026"/>
                  </a:lnTo>
                  <a:lnTo>
                    <a:pt x="18" y="1033"/>
                  </a:lnTo>
                  <a:lnTo>
                    <a:pt x="25" y="1040"/>
                  </a:lnTo>
                  <a:lnTo>
                    <a:pt x="32" y="1047"/>
                  </a:lnTo>
                  <a:lnTo>
                    <a:pt x="35" y="1054"/>
                  </a:lnTo>
                  <a:lnTo>
                    <a:pt x="39" y="1057"/>
                  </a:lnTo>
                  <a:lnTo>
                    <a:pt x="49" y="1068"/>
                  </a:lnTo>
                  <a:cubicBezTo>
                    <a:pt x="81" y="1117"/>
                    <a:pt x="77" y="1184"/>
                    <a:pt x="74" y="1257"/>
                  </a:cubicBezTo>
                  <a:cubicBezTo>
                    <a:pt x="63" y="1338"/>
                    <a:pt x="74" y="1422"/>
                    <a:pt x="98" y="1499"/>
                  </a:cubicBezTo>
                  <a:cubicBezTo>
                    <a:pt x="105" y="1509"/>
                    <a:pt x="108" y="1516"/>
                    <a:pt x="128" y="1516"/>
                  </a:cubicBezTo>
                  <a:cubicBezTo>
                    <a:pt x="140" y="1516"/>
                    <a:pt x="160" y="1513"/>
                    <a:pt x="193" y="1506"/>
                  </a:cubicBezTo>
                  <a:cubicBezTo>
                    <a:pt x="220" y="1501"/>
                    <a:pt x="253" y="1495"/>
                    <a:pt x="287" y="1495"/>
                  </a:cubicBezTo>
                  <a:cubicBezTo>
                    <a:pt x="360" y="1495"/>
                    <a:pt x="438" y="1522"/>
                    <a:pt x="476" y="1646"/>
                  </a:cubicBezTo>
                  <a:cubicBezTo>
                    <a:pt x="522" y="1803"/>
                    <a:pt x="494" y="1915"/>
                    <a:pt x="466" y="2024"/>
                  </a:cubicBezTo>
                  <a:cubicBezTo>
                    <a:pt x="445" y="2097"/>
                    <a:pt x="434" y="2171"/>
                    <a:pt x="431" y="2248"/>
                  </a:cubicBezTo>
                  <a:cubicBezTo>
                    <a:pt x="434" y="2342"/>
                    <a:pt x="399" y="2433"/>
                    <a:pt x="333" y="2503"/>
                  </a:cubicBezTo>
                  <a:cubicBezTo>
                    <a:pt x="294" y="2552"/>
                    <a:pt x="273" y="2577"/>
                    <a:pt x="291" y="2654"/>
                  </a:cubicBezTo>
                  <a:cubicBezTo>
                    <a:pt x="291" y="2664"/>
                    <a:pt x="294" y="2675"/>
                    <a:pt x="301" y="2682"/>
                  </a:cubicBezTo>
                  <a:cubicBezTo>
                    <a:pt x="303" y="2683"/>
                    <a:pt x="306" y="2683"/>
                    <a:pt x="308" y="2683"/>
                  </a:cubicBezTo>
                  <a:cubicBezTo>
                    <a:pt x="356" y="2683"/>
                    <a:pt x="505" y="2567"/>
                    <a:pt x="578" y="2507"/>
                  </a:cubicBezTo>
                  <a:cubicBezTo>
                    <a:pt x="609" y="2479"/>
                    <a:pt x="645" y="2451"/>
                    <a:pt x="676" y="2430"/>
                  </a:cubicBezTo>
                  <a:cubicBezTo>
                    <a:pt x="795" y="2340"/>
                    <a:pt x="892" y="2315"/>
                    <a:pt x="960" y="2315"/>
                  </a:cubicBezTo>
                  <a:cubicBezTo>
                    <a:pt x="974" y="2315"/>
                    <a:pt x="987" y="2316"/>
                    <a:pt x="998" y="2318"/>
                  </a:cubicBezTo>
                  <a:cubicBezTo>
                    <a:pt x="1065" y="2328"/>
                    <a:pt x="1124" y="2363"/>
                    <a:pt x="1166" y="2419"/>
                  </a:cubicBezTo>
                  <a:cubicBezTo>
                    <a:pt x="1182" y="2430"/>
                    <a:pt x="1203" y="2436"/>
                    <a:pt x="1222" y="2436"/>
                  </a:cubicBezTo>
                  <a:cubicBezTo>
                    <a:pt x="1230" y="2436"/>
                    <a:pt x="1237" y="2435"/>
                    <a:pt x="1243" y="2433"/>
                  </a:cubicBezTo>
                  <a:cubicBezTo>
                    <a:pt x="1313" y="2423"/>
                    <a:pt x="1383" y="2381"/>
                    <a:pt x="1401" y="2339"/>
                  </a:cubicBezTo>
                  <a:cubicBezTo>
                    <a:pt x="1443" y="2237"/>
                    <a:pt x="1583" y="2206"/>
                    <a:pt x="1642" y="2195"/>
                  </a:cubicBezTo>
                  <a:cubicBezTo>
                    <a:pt x="1670" y="2191"/>
                    <a:pt x="1701" y="2189"/>
                    <a:pt x="1732" y="2189"/>
                  </a:cubicBezTo>
                  <a:cubicBezTo>
                    <a:pt x="1839" y="2189"/>
                    <a:pt x="1957" y="2216"/>
                    <a:pt x="2027" y="2297"/>
                  </a:cubicBezTo>
                  <a:lnTo>
                    <a:pt x="2083" y="2367"/>
                  </a:lnTo>
                  <a:cubicBezTo>
                    <a:pt x="2178" y="2486"/>
                    <a:pt x="2279" y="2608"/>
                    <a:pt x="2405" y="2682"/>
                  </a:cubicBezTo>
                  <a:cubicBezTo>
                    <a:pt x="2531" y="2752"/>
                    <a:pt x="2493" y="2927"/>
                    <a:pt x="2458" y="3098"/>
                  </a:cubicBezTo>
                  <a:cubicBezTo>
                    <a:pt x="2444" y="3172"/>
                    <a:pt x="2419" y="3305"/>
                    <a:pt x="2437" y="3330"/>
                  </a:cubicBezTo>
                  <a:cubicBezTo>
                    <a:pt x="2626" y="3382"/>
                    <a:pt x="2885" y="3662"/>
                    <a:pt x="2857" y="3981"/>
                  </a:cubicBezTo>
                  <a:cubicBezTo>
                    <a:pt x="2854" y="4051"/>
                    <a:pt x="2861" y="4121"/>
                    <a:pt x="2871" y="4187"/>
                  </a:cubicBezTo>
                  <a:cubicBezTo>
                    <a:pt x="2871" y="4201"/>
                    <a:pt x="2875" y="4215"/>
                    <a:pt x="2878" y="4229"/>
                  </a:cubicBezTo>
                  <a:lnTo>
                    <a:pt x="2878" y="4236"/>
                  </a:lnTo>
                  <a:cubicBezTo>
                    <a:pt x="2878" y="4250"/>
                    <a:pt x="2882" y="4264"/>
                    <a:pt x="2882" y="4278"/>
                  </a:cubicBezTo>
                  <a:lnTo>
                    <a:pt x="2882" y="4285"/>
                  </a:lnTo>
                  <a:cubicBezTo>
                    <a:pt x="2882" y="4299"/>
                    <a:pt x="2885" y="4313"/>
                    <a:pt x="2885" y="4327"/>
                  </a:cubicBezTo>
                  <a:lnTo>
                    <a:pt x="2885" y="4334"/>
                  </a:lnTo>
                  <a:lnTo>
                    <a:pt x="2885" y="4376"/>
                  </a:lnTo>
                  <a:lnTo>
                    <a:pt x="2885" y="4380"/>
                  </a:lnTo>
                  <a:cubicBezTo>
                    <a:pt x="2885" y="4394"/>
                    <a:pt x="2882" y="4408"/>
                    <a:pt x="2882" y="4425"/>
                  </a:cubicBezTo>
                  <a:lnTo>
                    <a:pt x="2882" y="4432"/>
                  </a:lnTo>
                  <a:cubicBezTo>
                    <a:pt x="2878" y="4446"/>
                    <a:pt x="2875" y="4460"/>
                    <a:pt x="2871" y="4474"/>
                  </a:cubicBezTo>
                  <a:lnTo>
                    <a:pt x="2868" y="4485"/>
                  </a:lnTo>
                  <a:cubicBezTo>
                    <a:pt x="2864" y="4499"/>
                    <a:pt x="2857" y="4513"/>
                    <a:pt x="2850" y="4527"/>
                  </a:cubicBezTo>
                  <a:lnTo>
                    <a:pt x="2850" y="4530"/>
                  </a:lnTo>
                  <a:cubicBezTo>
                    <a:pt x="2843" y="4544"/>
                    <a:pt x="2836" y="4558"/>
                    <a:pt x="2826" y="4576"/>
                  </a:cubicBezTo>
                  <a:lnTo>
                    <a:pt x="2826" y="4579"/>
                  </a:lnTo>
                  <a:cubicBezTo>
                    <a:pt x="2843" y="4586"/>
                    <a:pt x="2861" y="4593"/>
                    <a:pt x="2882" y="4600"/>
                  </a:cubicBezTo>
                  <a:cubicBezTo>
                    <a:pt x="2924" y="4614"/>
                    <a:pt x="2962" y="4635"/>
                    <a:pt x="2997" y="4667"/>
                  </a:cubicBezTo>
                  <a:cubicBezTo>
                    <a:pt x="3011" y="4677"/>
                    <a:pt x="3018" y="4695"/>
                    <a:pt x="3025" y="4709"/>
                  </a:cubicBezTo>
                  <a:lnTo>
                    <a:pt x="3029" y="4702"/>
                  </a:lnTo>
                  <a:cubicBezTo>
                    <a:pt x="3043" y="4684"/>
                    <a:pt x="3050" y="4663"/>
                    <a:pt x="3053" y="4646"/>
                  </a:cubicBezTo>
                  <a:cubicBezTo>
                    <a:pt x="3057" y="4632"/>
                    <a:pt x="3057" y="4621"/>
                    <a:pt x="3057" y="4611"/>
                  </a:cubicBezTo>
                  <a:cubicBezTo>
                    <a:pt x="3053" y="4544"/>
                    <a:pt x="3088" y="4478"/>
                    <a:pt x="3144" y="4443"/>
                  </a:cubicBezTo>
                  <a:cubicBezTo>
                    <a:pt x="3194" y="4409"/>
                    <a:pt x="3259" y="4397"/>
                    <a:pt x="3323" y="4397"/>
                  </a:cubicBezTo>
                  <a:cubicBezTo>
                    <a:pt x="3399" y="4397"/>
                    <a:pt x="3473" y="4413"/>
                    <a:pt x="3522" y="4432"/>
                  </a:cubicBezTo>
                  <a:cubicBezTo>
                    <a:pt x="3529" y="4436"/>
                    <a:pt x="3540" y="4439"/>
                    <a:pt x="3547" y="4443"/>
                  </a:cubicBezTo>
                  <a:lnTo>
                    <a:pt x="3557" y="4443"/>
                  </a:lnTo>
                  <a:cubicBezTo>
                    <a:pt x="3564" y="4443"/>
                    <a:pt x="3571" y="4443"/>
                    <a:pt x="3582" y="4446"/>
                  </a:cubicBezTo>
                  <a:lnTo>
                    <a:pt x="3655" y="4446"/>
                  </a:lnTo>
                  <a:lnTo>
                    <a:pt x="3673" y="4443"/>
                  </a:lnTo>
                  <a:lnTo>
                    <a:pt x="3701" y="4436"/>
                  </a:lnTo>
                  <a:lnTo>
                    <a:pt x="3718" y="4432"/>
                  </a:lnTo>
                  <a:lnTo>
                    <a:pt x="3743" y="4425"/>
                  </a:lnTo>
                  <a:lnTo>
                    <a:pt x="3764" y="4415"/>
                  </a:lnTo>
                  <a:lnTo>
                    <a:pt x="3788" y="4404"/>
                  </a:lnTo>
                  <a:lnTo>
                    <a:pt x="3809" y="4390"/>
                  </a:lnTo>
                  <a:lnTo>
                    <a:pt x="3820" y="4383"/>
                  </a:lnTo>
                  <a:cubicBezTo>
                    <a:pt x="3820" y="4334"/>
                    <a:pt x="3823" y="4282"/>
                    <a:pt x="3830" y="4233"/>
                  </a:cubicBezTo>
                  <a:lnTo>
                    <a:pt x="3830" y="4226"/>
                  </a:lnTo>
                  <a:cubicBezTo>
                    <a:pt x="3830" y="4212"/>
                    <a:pt x="3834" y="4198"/>
                    <a:pt x="3837" y="4187"/>
                  </a:cubicBezTo>
                  <a:cubicBezTo>
                    <a:pt x="3862" y="4047"/>
                    <a:pt x="3851" y="3904"/>
                    <a:pt x="3802" y="3774"/>
                  </a:cubicBezTo>
                  <a:cubicBezTo>
                    <a:pt x="3792" y="3743"/>
                    <a:pt x="3774" y="3715"/>
                    <a:pt x="3750" y="3690"/>
                  </a:cubicBezTo>
                  <a:cubicBezTo>
                    <a:pt x="3711" y="3652"/>
                    <a:pt x="3666" y="3620"/>
                    <a:pt x="3620" y="3596"/>
                  </a:cubicBezTo>
                  <a:cubicBezTo>
                    <a:pt x="3494" y="3512"/>
                    <a:pt x="3337" y="3410"/>
                    <a:pt x="3284" y="3249"/>
                  </a:cubicBezTo>
                  <a:cubicBezTo>
                    <a:pt x="3249" y="3151"/>
                    <a:pt x="3148" y="3046"/>
                    <a:pt x="3050" y="2941"/>
                  </a:cubicBezTo>
                  <a:cubicBezTo>
                    <a:pt x="2952" y="2839"/>
                    <a:pt x="2871" y="2752"/>
                    <a:pt x="2833" y="2661"/>
                  </a:cubicBezTo>
                  <a:cubicBezTo>
                    <a:pt x="2798" y="2587"/>
                    <a:pt x="2752" y="2517"/>
                    <a:pt x="2699" y="2454"/>
                  </a:cubicBezTo>
                  <a:cubicBezTo>
                    <a:pt x="2626" y="2353"/>
                    <a:pt x="2552" y="2255"/>
                    <a:pt x="2549" y="2157"/>
                  </a:cubicBezTo>
                  <a:cubicBezTo>
                    <a:pt x="2535" y="2118"/>
                    <a:pt x="2395" y="2038"/>
                    <a:pt x="2314" y="1992"/>
                  </a:cubicBezTo>
                  <a:cubicBezTo>
                    <a:pt x="2115" y="1877"/>
                    <a:pt x="1908" y="1758"/>
                    <a:pt x="1968" y="1607"/>
                  </a:cubicBezTo>
                  <a:cubicBezTo>
                    <a:pt x="2013" y="1488"/>
                    <a:pt x="2143" y="1467"/>
                    <a:pt x="2244" y="1450"/>
                  </a:cubicBezTo>
                  <a:cubicBezTo>
                    <a:pt x="2346" y="1429"/>
                    <a:pt x="2377" y="1418"/>
                    <a:pt x="2377" y="1390"/>
                  </a:cubicBezTo>
                  <a:cubicBezTo>
                    <a:pt x="2377" y="1338"/>
                    <a:pt x="2356" y="1289"/>
                    <a:pt x="2321" y="1254"/>
                  </a:cubicBezTo>
                  <a:cubicBezTo>
                    <a:pt x="2255" y="1177"/>
                    <a:pt x="2216" y="1082"/>
                    <a:pt x="2206" y="984"/>
                  </a:cubicBezTo>
                  <a:cubicBezTo>
                    <a:pt x="2192" y="903"/>
                    <a:pt x="2157" y="886"/>
                    <a:pt x="2143" y="882"/>
                  </a:cubicBezTo>
                  <a:cubicBezTo>
                    <a:pt x="2127" y="875"/>
                    <a:pt x="2108" y="871"/>
                    <a:pt x="2088" y="871"/>
                  </a:cubicBezTo>
                  <a:cubicBezTo>
                    <a:pt x="2035" y="871"/>
                    <a:pt x="1971" y="894"/>
                    <a:pt x="1926" y="924"/>
                  </a:cubicBezTo>
                  <a:cubicBezTo>
                    <a:pt x="1894" y="946"/>
                    <a:pt x="1854" y="955"/>
                    <a:pt x="1810" y="955"/>
                  </a:cubicBezTo>
                  <a:cubicBezTo>
                    <a:pt x="1733" y="955"/>
                    <a:pt x="1644" y="926"/>
                    <a:pt x="1572" y="886"/>
                  </a:cubicBezTo>
                  <a:cubicBezTo>
                    <a:pt x="1446" y="819"/>
                    <a:pt x="1373" y="725"/>
                    <a:pt x="1373" y="627"/>
                  </a:cubicBezTo>
                  <a:cubicBezTo>
                    <a:pt x="1373" y="564"/>
                    <a:pt x="1306" y="504"/>
                    <a:pt x="1240" y="445"/>
                  </a:cubicBezTo>
                  <a:cubicBezTo>
                    <a:pt x="1170" y="375"/>
                    <a:pt x="1093" y="305"/>
                    <a:pt x="1093" y="210"/>
                  </a:cubicBezTo>
                  <a:cubicBezTo>
                    <a:pt x="1093" y="168"/>
                    <a:pt x="1012" y="77"/>
                    <a:pt x="946" y="4"/>
                  </a:cubicBezTo>
                  <a:lnTo>
                    <a:pt x="921" y="11"/>
                  </a:lnTo>
                  <a:lnTo>
                    <a:pt x="918" y="7"/>
                  </a:lnTo>
                  <a:cubicBezTo>
                    <a:pt x="904" y="11"/>
                    <a:pt x="890" y="14"/>
                    <a:pt x="876" y="14"/>
                  </a:cubicBezTo>
                  <a:lnTo>
                    <a:pt x="872" y="14"/>
                  </a:lnTo>
                  <a:cubicBezTo>
                    <a:pt x="858" y="18"/>
                    <a:pt x="848" y="18"/>
                    <a:pt x="837" y="21"/>
                  </a:cubicBezTo>
                  <a:lnTo>
                    <a:pt x="830" y="21"/>
                  </a:lnTo>
                  <a:cubicBezTo>
                    <a:pt x="813" y="21"/>
                    <a:pt x="792" y="18"/>
                    <a:pt x="774" y="14"/>
                  </a:cubicBezTo>
                  <a:lnTo>
                    <a:pt x="771" y="14"/>
                  </a:lnTo>
                  <a:cubicBezTo>
                    <a:pt x="764" y="14"/>
                    <a:pt x="757" y="11"/>
                    <a:pt x="750" y="11"/>
                  </a:cubicBezTo>
                  <a:lnTo>
                    <a:pt x="736" y="4"/>
                  </a:lnTo>
                  <a:lnTo>
                    <a:pt x="73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1" name="Google Shape;2271;p56"/>
            <p:cNvSpPr/>
            <p:nvPr/>
          </p:nvSpPr>
          <p:spPr>
            <a:xfrm>
              <a:off x="2786525" y="1885469"/>
              <a:ext cx="54" cy="204"/>
            </a:xfrm>
            <a:custGeom>
              <a:avLst/>
              <a:gdLst/>
              <a:ahLst/>
              <a:cxnLst/>
              <a:rect l="l" t="t" r="r" b="b"/>
              <a:pathLst>
                <a:path w="4" h="15" extrusionOk="0">
                  <a:moveTo>
                    <a:pt x="4" y="0"/>
                  </a:moveTo>
                  <a:lnTo>
                    <a:pt x="0" y="14"/>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2" name="Google Shape;2272;p56"/>
            <p:cNvSpPr/>
            <p:nvPr/>
          </p:nvSpPr>
          <p:spPr>
            <a:xfrm>
              <a:off x="2788086" y="1882998"/>
              <a:ext cx="163" cy="204"/>
            </a:xfrm>
            <a:custGeom>
              <a:avLst/>
              <a:gdLst/>
              <a:ahLst/>
              <a:cxnLst/>
              <a:rect l="l" t="t" r="r" b="b"/>
              <a:pathLst>
                <a:path w="12" h="15" extrusionOk="0">
                  <a:moveTo>
                    <a:pt x="11" y="0"/>
                  </a:moveTo>
                  <a:lnTo>
                    <a:pt x="1" y="14"/>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3" name="Google Shape;2273;p56"/>
            <p:cNvSpPr/>
            <p:nvPr/>
          </p:nvSpPr>
          <p:spPr>
            <a:xfrm>
              <a:off x="2785615" y="1887981"/>
              <a:ext cx="109" cy="163"/>
            </a:xfrm>
            <a:custGeom>
              <a:avLst/>
              <a:gdLst/>
              <a:ahLst/>
              <a:cxnLst/>
              <a:rect l="l" t="t" r="r" b="b"/>
              <a:pathLst>
                <a:path w="8" h="12" extrusionOk="0">
                  <a:moveTo>
                    <a:pt x="8" y="1"/>
                  </a:moveTo>
                  <a:lnTo>
                    <a:pt x="1" y="1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4" name="Google Shape;2274;p56"/>
            <p:cNvSpPr/>
            <p:nvPr/>
          </p:nvSpPr>
          <p:spPr>
            <a:xfrm>
              <a:off x="2788996" y="1881857"/>
              <a:ext cx="109" cy="149"/>
            </a:xfrm>
            <a:custGeom>
              <a:avLst/>
              <a:gdLst/>
              <a:ahLst/>
              <a:cxnLst/>
              <a:rect l="l" t="t" r="r" b="b"/>
              <a:pathLst>
                <a:path w="8" h="11" extrusionOk="0">
                  <a:moveTo>
                    <a:pt x="7" y="0"/>
                  </a:moveTo>
                  <a:lnTo>
                    <a:pt x="0" y="1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5" name="Google Shape;2275;p56"/>
            <p:cNvSpPr/>
            <p:nvPr/>
          </p:nvSpPr>
          <p:spPr>
            <a:xfrm>
              <a:off x="2788371" y="1882618"/>
              <a:ext cx="163" cy="149"/>
            </a:xfrm>
            <a:custGeom>
              <a:avLst/>
              <a:gdLst/>
              <a:ahLst/>
              <a:cxnLst/>
              <a:rect l="l" t="t" r="r" b="b"/>
              <a:pathLst>
                <a:path w="12" h="11" extrusionOk="0">
                  <a:moveTo>
                    <a:pt x="11" y="0"/>
                  </a:moveTo>
                  <a:lnTo>
                    <a:pt x="1" y="1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6" name="Google Shape;2276;p56"/>
            <p:cNvSpPr/>
            <p:nvPr/>
          </p:nvSpPr>
          <p:spPr>
            <a:xfrm>
              <a:off x="2786185" y="1886514"/>
              <a:ext cx="14" cy="149"/>
            </a:xfrm>
            <a:custGeom>
              <a:avLst/>
              <a:gdLst/>
              <a:ahLst/>
              <a:cxnLst/>
              <a:rect l="l" t="t" r="r" b="b"/>
              <a:pathLst>
                <a:path w="1" h="11" extrusionOk="0">
                  <a:moveTo>
                    <a:pt x="1" y="0"/>
                  </a:moveTo>
                  <a:cubicBezTo>
                    <a:pt x="1" y="4"/>
                    <a:pt x="1" y="7"/>
                    <a:pt x="1" y="11"/>
                  </a:cubicBezTo>
                  <a:cubicBezTo>
                    <a:pt x="1" y="7"/>
                    <a:pt x="1" y="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7" name="Google Shape;2277;p56"/>
            <p:cNvSpPr/>
            <p:nvPr/>
          </p:nvSpPr>
          <p:spPr>
            <a:xfrm>
              <a:off x="2786376" y="1885795"/>
              <a:ext cx="68" cy="163"/>
            </a:xfrm>
            <a:custGeom>
              <a:avLst/>
              <a:gdLst/>
              <a:ahLst/>
              <a:cxnLst/>
              <a:rect l="l" t="t" r="r" b="b"/>
              <a:pathLst>
                <a:path w="5" h="12" extrusionOk="0">
                  <a:moveTo>
                    <a:pt x="4" y="1"/>
                  </a:moveTo>
                  <a:lnTo>
                    <a:pt x="1" y="1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8" name="Google Shape;2278;p56"/>
            <p:cNvSpPr/>
            <p:nvPr/>
          </p:nvSpPr>
          <p:spPr>
            <a:xfrm>
              <a:off x="2786280" y="1886039"/>
              <a:ext cx="68" cy="149"/>
            </a:xfrm>
            <a:custGeom>
              <a:avLst/>
              <a:gdLst/>
              <a:ahLst/>
              <a:cxnLst/>
              <a:rect l="l" t="t" r="r" b="b"/>
              <a:pathLst>
                <a:path w="5" h="11" extrusionOk="0">
                  <a:moveTo>
                    <a:pt x="4" y="0"/>
                  </a:moveTo>
                  <a:lnTo>
                    <a:pt x="1" y="1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9" name="Google Shape;2279;p56"/>
            <p:cNvSpPr/>
            <p:nvPr/>
          </p:nvSpPr>
          <p:spPr>
            <a:xfrm>
              <a:off x="2787801" y="1883378"/>
              <a:ext cx="163" cy="204"/>
            </a:xfrm>
            <a:custGeom>
              <a:avLst/>
              <a:gdLst/>
              <a:ahLst/>
              <a:cxnLst/>
              <a:rect l="l" t="t" r="r" b="b"/>
              <a:pathLst>
                <a:path w="12" h="15" extrusionOk="0">
                  <a:moveTo>
                    <a:pt x="11" y="0"/>
                  </a:moveTo>
                  <a:lnTo>
                    <a:pt x="1" y="14"/>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0" name="Google Shape;2280;p56"/>
            <p:cNvSpPr/>
            <p:nvPr/>
          </p:nvSpPr>
          <p:spPr>
            <a:xfrm>
              <a:off x="2788657" y="1882237"/>
              <a:ext cx="163" cy="149"/>
            </a:xfrm>
            <a:custGeom>
              <a:avLst/>
              <a:gdLst/>
              <a:ahLst/>
              <a:cxnLst/>
              <a:rect l="l" t="t" r="r" b="b"/>
              <a:pathLst>
                <a:path w="12" h="11" extrusionOk="0">
                  <a:moveTo>
                    <a:pt x="11" y="0"/>
                  </a:moveTo>
                  <a:lnTo>
                    <a:pt x="1" y="1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1" name="Google Shape;2281;p56"/>
            <p:cNvSpPr/>
            <p:nvPr/>
          </p:nvSpPr>
          <p:spPr>
            <a:xfrm>
              <a:off x="2786185" y="1886270"/>
              <a:ext cx="68" cy="163"/>
            </a:xfrm>
            <a:custGeom>
              <a:avLst/>
              <a:gdLst/>
              <a:ahLst/>
              <a:cxnLst/>
              <a:rect l="l" t="t" r="r" b="b"/>
              <a:pathLst>
                <a:path w="5" h="12" extrusionOk="0">
                  <a:moveTo>
                    <a:pt x="4" y="1"/>
                  </a:moveTo>
                  <a:cubicBezTo>
                    <a:pt x="1" y="4"/>
                    <a:pt x="1" y="8"/>
                    <a:pt x="1" y="11"/>
                  </a:cubicBezTo>
                  <a:cubicBezTo>
                    <a:pt x="4" y="8"/>
                    <a:pt x="4" y="4"/>
                    <a:pt x="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2" name="Google Shape;2282;p56"/>
            <p:cNvSpPr/>
            <p:nvPr/>
          </p:nvSpPr>
          <p:spPr>
            <a:xfrm>
              <a:off x="2785289" y="1888320"/>
              <a:ext cx="109" cy="109"/>
            </a:xfrm>
            <a:custGeom>
              <a:avLst/>
              <a:gdLst/>
              <a:ahLst/>
              <a:cxnLst/>
              <a:rect l="l" t="t" r="r" b="b"/>
              <a:pathLst>
                <a:path w="8" h="8" extrusionOk="0">
                  <a:moveTo>
                    <a:pt x="7" y="0"/>
                  </a:moveTo>
                  <a:lnTo>
                    <a:pt x="0" y="7"/>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3" name="Google Shape;2283;p56"/>
            <p:cNvSpPr/>
            <p:nvPr/>
          </p:nvSpPr>
          <p:spPr>
            <a:xfrm>
              <a:off x="2786050" y="1887180"/>
              <a:ext cx="54" cy="149"/>
            </a:xfrm>
            <a:custGeom>
              <a:avLst/>
              <a:gdLst/>
              <a:ahLst/>
              <a:cxnLst/>
              <a:rect l="l" t="t" r="r" b="b"/>
              <a:pathLst>
                <a:path w="4" h="11" extrusionOk="0">
                  <a:moveTo>
                    <a:pt x="4" y="0"/>
                  </a:moveTo>
                  <a:cubicBezTo>
                    <a:pt x="4" y="4"/>
                    <a:pt x="0" y="7"/>
                    <a:pt x="0" y="11"/>
                  </a:cubicBezTo>
                  <a:cubicBezTo>
                    <a:pt x="0" y="7"/>
                    <a:pt x="4" y="4"/>
                    <a:pt x="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4" name="Google Shape;2284;p56"/>
            <p:cNvSpPr/>
            <p:nvPr/>
          </p:nvSpPr>
          <p:spPr>
            <a:xfrm>
              <a:off x="2785860" y="1887601"/>
              <a:ext cx="109" cy="163"/>
            </a:xfrm>
            <a:custGeom>
              <a:avLst/>
              <a:gdLst/>
              <a:ahLst/>
              <a:cxnLst/>
              <a:rect l="l" t="t" r="r" b="b"/>
              <a:pathLst>
                <a:path w="8" h="12" extrusionOk="0">
                  <a:moveTo>
                    <a:pt x="7" y="1"/>
                  </a:moveTo>
                  <a:lnTo>
                    <a:pt x="0" y="1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5" name="Google Shape;2285;p56"/>
            <p:cNvSpPr/>
            <p:nvPr/>
          </p:nvSpPr>
          <p:spPr>
            <a:xfrm>
              <a:off x="2787570" y="1883758"/>
              <a:ext cx="109" cy="204"/>
            </a:xfrm>
            <a:custGeom>
              <a:avLst/>
              <a:gdLst/>
              <a:ahLst/>
              <a:cxnLst/>
              <a:rect l="l" t="t" r="r" b="b"/>
              <a:pathLst>
                <a:path w="8" h="15" extrusionOk="0">
                  <a:moveTo>
                    <a:pt x="7" y="0"/>
                  </a:moveTo>
                  <a:lnTo>
                    <a:pt x="0" y="14"/>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6" name="Google Shape;2286;p56"/>
            <p:cNvSpPr/>
            <p:nvPr/>
          </p:nvSpPr>
          <p:spPr>
            <a:xfrm>
              <a:off x="2789281" y="1881572"/>
              <a:ext cx="54" cy="109"/>
            </a:xfrm>
            <a:custGeom>
              <a:avLst/>
              <a:gdLst/>
              <a:ahLst/>
              <a:cxnLst/>
              <a:rect l="l" t="t" r="r" b="b"/>
              <a:pathLst>
                <a:path w="4" h="8" extrusionOk="0">
                  <a:moveTo>
                    <a:pt x="0" y="7"/>
                  </a:moveTo>
                  <a:lnTo>
                    <a:pt x="4" y="0"/>
                  </a:lnTo>
                  <a:lnTo>
                    <a:pt x="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7" name="Google Shape;2287;p56"/>
            <p:cNvSpPr/>
            <p:nvPr/>
          </p:nvSpPr>
          <p:spPr>
            <a:xfrm>
              <a:off x="2787285" y="1884138"/>
              <a:ext cx="149" cy="149"/>
            </a:xfrm>
            <a:custGeom>
              <a:avLst/>
              <a:gdLst/>
              <a:ahLst/>
              <a:cxnLst/>
              <a:rect l="l" t="t" r="r" b="b"/>
              <a:pathLst>
                <a:path w="11" h="11" extrusionOk="0">
                  <a:moveTo>
                    <a:pt x="11" y="0"/>
                  </a:moveTo>
                  <a:lnTo>
                    <a:pt x="0" y="1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8" name="Google Shape;2288;p56"/>
            <p:cNvSpPr/>
            <p:nvPr/>
          </p:nvSpPr>
          <p:spPr>
            <a:xfrm>
              <a:off x="2787041" y="1884464"/>
              <a:ext cx="163" cy="204"/>
            </a:xfrm>
            <a:custGeom>
              <a:avLst/>
              <a:gdLst/>
              <a:ahLst/>
              <a:cxnLst/>
              <a:rect l="l" t="t" r="r" b="b"/>
              <a:pathLst>
                <a:path w="12" h="15" extrusionOk="0">
                  <a:moveTo>
                    <a:pt x="11" y="1"/>
                  </a:moveTo>
                  <a:lnTo>
                    <a:pt x="1" y="15"/>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9" name="Google Shape;2289;p56"/>
            <p:cNvSpPr/>
            <p:nvPr/>
          </p:nvSpPr>
          <p:spPr>
            <a:xfrm>
              <a:off x="2786851" y="1884844"/>
              <a:ext cx="109" cy="163"/>
            </a:xfrm>
            <a:custGeom>
              <a:avLst/>
              <a:gdLst/>
              <a:ahLst/>
              <a:cxnLst/>
              <a:rect l="l" t="t" r="r" b="b"/>
              <a:pathLst>
                <a:path w="8" h="12" extrusionOk="0">
                  <a:moveTo>
                    <a:pt x="8" y="1"/>
                  </a:moveTo>
                  <a:lnTo>
                    <a:pt x="1" y="1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0" name="Google Shape;2290;p56"/>
            <p:cNvSpPr/>
            <p:nvPr/>
          </p:nvSpPr>
          <p:spPr>
            <a:xfrm>
              <a:off x="2786715" y="1885184"/>
              <a:ext cx="109" cy="149"/>
            </a:xfrm>
            <a:custGeom>
              <a:avLst/>
              <a:gdLst/>
              <a:ahLst/>
              <a:cxnLst/>
              <a:rect l="l" t="t" r="r" b="b"/>
              <a:pathLst>
                <a:path w="8" h="11" extrusionOk="0">
                  <a:moveTo>
                    <a:pt x="7" y="0"/>
                  </a:moveTo>
                  <a:lnTo>
                    <a:pt x="0" y="1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1" name="Google Shape;2291;p56"/>
            <p:cNvSpPr/>
            <p:nvPr/>
          </p:nvSpPr>
          <p:spPr>
            <a:xfrm>
              <a:off x="2836191" y="1932053"/>
              <a:ext cx="109" cy="530"/>
            </a:xfrm>
            <a:custGeom>
              <a:avLst/>
              <a:gdLst/>
              <a:ahLst/>
              <a:cxnLst/>
              <a:rect l="l" t="t" r="r" b="b"/>
              <a:pathLst>
                <a:path w="8" h="39" extrusionOk="0">
                  <a:moveTo>
                    <a:pt x="8" y="0"/>
                  </a:moveTo>
                  <a:cubicBezTo>
                    <a:pt x="4" y="11"/>
                    <a:pt x="1" y="25"/>
                    <a:pt x="1" y="39"/>
                  </a:cubicBezTo>
                  <a:cubicBezTo>
                    <a:pt x="1" y="25"/>
                    <a:pt x="8" y="11"/>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2" name="Google Shape;2292;p56"/>
            <p:cNvSpPr/>
            <p:nvPr/>
          </p:nvSpPr>
          <p:spPr>
            <a:xfrm>
              <a:off x="2836056" y="1932664"/>
              <a:ext cx="149" cy="2064"/>
            </a:xfrm>
            <a:custGeom>
              <a:avLst/>
              <a:gdLst/>
              <a:ahLst/>
              <a:cxnLst/>
              <a:rect l="l" t="t" r="r" b="b"/>
              <a:pathLst>
                <a:path w="11" h="152" extrusionOk="0">
                  <a:moveTo>
                    <a:pt x="11" y="1"/>
                  </a:moveTo>
                  <a:cubicBezTo>
                    <a:pt x="4" y="46"/>
                    <a:pt x="0" y="99"/>
                    <a:pt x="0" y="151"/>
                  </a:cubicBezTo>
                  <a:cubicBezTo>
                    <a:pt x="0" y="102"/>
                    <a:pt x="4" y="50"/>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3" name="Google Shape;2293;p56"/>
            <p:cNvSpPr/>
            <p:nvPr/>
          </p:nvSpPr>
          <p:spPr>
            <a:xfrm>
              <a:off x="2797075" y="1875245"/>
              <a:ext cx="14" cy="14"/>
            </a:xfrm>
            <a:custGeom>
              <a:avLst/>
              <a:gdLst/>
              <a:ahLst/>
              <a:cxnLst/>
              <a:rect l="l" t="t" r="r" b="b"/>
              <a:pathLst>
                <a:path w="1" h="1" extrusionOk="0">
                  <a:moveTo>
                    <a:pt x="1" y="1"/>
                  </a:moveTo>
                  <a:lnTo>
                    <a:pt x="1" y="1"/>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4" name="Google Shape;2294;p56"/>
            <p:cNvSpPr/>
            <p:nvPr/>
          </p:nvSpPr>
          <p:spPr>
            <a:xfrm>
              <a:off x="2825316" y="1938231"/>
              <a:ext cx="339" cy="815"/>
            </a:xfrm>
            <a:custGeom>
              <a:avLst/>
              <a:gdLst/>
              <a:ahLst/>
              <a:cxnLst/>
              <a:rect l="l" t="t" r="r" b="b"/>
              <a:pathLst>
                <a:path w="25" h="60" extrusionOk="0">
                  <a:moveTo>
                    <a:pt x="25" y="0"/>
                  </a:moveTo>
                  <a:cubicBezTo>
                    <a:pt x="21" y="21"/>
                    <a:pt x="14" y="42"/>
                    <a:pt x="0" y="60"/>
                  </a:cubicBezTo>
                  <a:cubicBezTo>
                    <a:pt x="14" y="42"/>
                    <a:pt x="21" y="21"/>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5" name="Google Shape;2295;p56"/>
            <p:cNvSpPr/>
            <p:nvPr/>
          </p:nvSpPr>
          <p:spPr>
            <a:xfrm>
              <a:off x="2832009" y="1935380"/>
              <a:ext cx="353" cy="149"/>
            </a:xfrm>
            <a:custGeom>
              <a:avLst/>
              <a:gdLst/>
              <a:ahLst/>
              <a:cxnLst/>
              <a:rect l="l" t="t" r="r" b="b"/>
              <a:pathLst>
                <a:path w="26" h="11" extrusionOk="0">
                  <a:moveTo>
                    <a:pt x="25" y="11"/>
                  </a:moveTo>
                  <a:cubicBezTo>
                    <a:pt x="15" y="7"/>
                    <a:pt x="8" y="4"/>
                    <a:pt x="1" y="0"/>
                  </a:cubicBezTo>
                  <a:cubicBezTo>
                    <a:pt x="8" y="4"/>
                    <a:pt x="15" y="7"/>
                    <a:pt x="25"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6" name="Google Shape;2296;p56"/>
            <p:cNvSpPr/>
            <p:nvPr/>
          </p:nvSpPr>
          <p:spPr>
            <a:xfrm>
              <a:off x="2832960" y="1935570"/>
              <a:ext cx="353" cy="14"/>
            </a:xfrm>
            <a:custGeom>
              <a:avLst/>
              <a:gdLst/>
              <a:ahLst/>
              <a:cxnLst/>
              <a:rect l="l" t="t" r="r" b="b"/>
              <a:pathLst>
                <a:path w="26" h="1" extrusionOk="0">
                  <a:moveTo>
                    <a:pt x="25"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7" name="Google Shape;2297;p56"/>
            <p:cNvSpPr/>
            <p:nvPr/>
          </p:nvSpPr>
          <p:spPr>
            <a:xfrm>
              <a:off x="2824881" y="1938516"/>
              <a:ext cx="394" cy="625"/>
            </a:xfrm>
            <a:custGeom>
              <a:avLst/>
              <a:gdLst/>
              <a:ahLst/>
              <a:cxnLst/>
              <a:rect l="l" t="t" r="r" b="b"/>
              <a:pathLst>
                <a:path w="29" h="46" extrusionOk="0">
                  <a:moveTo>
                    <a:pt x="1" y="0"/>
                  </a:moveTo>
                  <a:cubicBezTo>
                    <a:pt x="15" y="14"/>
                    <a:pt x="22" y="28"/>
                    <a:pt x="29" y="46"/>
                  </a:cubicBezTo>
                  <a:lnTo>
                    <a:pt x="29" y="46"/>
                  </a:lnTo>
                  <a:cubicBezTo>
                    <a:pt x="22" y="28"/>
                    <a:pt x="15" y="1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8" name="Google Shape;2298;p56"/>
            <p:cNvSpPr/>
            <p:nvPr/>
          </p:nvSpPr>
          <p:spPr>
            <a:xfrm>
              <a:off x="2835865" y="1934714"/>
              <a:ext cx="149" cy="109"/>
            </a:xfrm>
            <a:custGeom>
              <a:avLst/>
              <a:gdLst/>
              <a:ahLst/>
              <a:cxnLst/>
              <a:rect l="l" t="t" r="r" b="b"/>
              <a:pathLst>
                <a:path w="11" h="8" extrusionOk="0">
                  <a:moveTo>
                    <a:pt x="0" y="7"/>
                  </a:moveTo>
                  <a:lnTo>
                    <a:pt x="11" y="0"/>
                  </a:lnTo>
                  <a:lnTo>
                    <a:pt x="1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9" name="Google Shape;2299;p56"/>
            <p:cNvSpPr/>
            <p:nvPr/>
          </p:nvSpPr>
          <p:spPr>
            <a:xfrm>
              <a:off x="2833489" y="1935570"/>
              <a:ext cx="339" cy="14"/>
            </a:xfrm>
            <a:custGeom>
              <a:avLst/>
              <a:gdLst/>
              <a:ahLst/>
              <a:cxnLst/>
              <a:rect l="l" t="t" r="r" b="b"/>
              <a:pathLst>
                <a:path w="25" h="1" extrusionOk="0">
                  <a:moveTo>
                    <a:pt x="25" y="0"/>
                  </a:move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0" name="Google Shape;2300;p56"/>
            <p:cNvSpPr/>
            <p:nvPr/>
          </p:nvSpPr>
          <p:spPr>
            <a:xfrm>
              <a:off x="2832444" y="1935516"/>
              <a:ext cx="339" cy="68"/>
            </a:xfrm>
            <a:custGeom>
              <a:avLst/>
              <a:gdLst/>
              <a:ahLst/>
              <a:cxnLst/>
              <a:rect l="l" t="t" r="r" b="b"/>
              <a:pathLst>
                <a:path w="25" h="5" extrusionOk="0">
                  <a:moveTo>
                    <a:pt x="0" y="1"/>
                  </a:moveTo>
                  <a:cubicBezTo>
                    <a:pt x="7" y="1"/>
                    <a:pt x="18" y="4"/>
                    <a:pt x="25" y="4"/>
                  </a:cubicBezTo>
                  <a:cubicBezTo>
                    <a:pt x="18" y="4"/>
                    <a:pt x="11"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1" name="Google Shape;2301;p56"/>
            <p:cNvSpPr/>
            <p:nvPr/>
          </p:nvSpPr>
          <p:spPr>
            <a:xfrm>
              <a:off x="2834671" y="1935230"/>
              <a:ext cx="353" cy="163"/>
            </a:xfrm>
            <a:custGeom>
              <a:avLst/>
              <a:gdLst/>
              <a:ahLst/>
              <a:cxnLst/>
              <a:rect l="l" t="t" r="r" b="b"/>
              <a:pathLst>
                <a:path w="26" h="12" extrusionOk="0">
                  <a:moveTo>
                    <a:pt x="25" y="1"/>
                  </a:moveTo>
                  <a:lnTo>
                    <a:pt x="1" y="1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2" name="Google Shape;2302;p56"/>
            <p:cNvSpPr/>
            <p:nvPr/>
          </p:nvSpPr>
          <p:spPr>
            <a:xfrm>
              <a:off x="2834060" y="1935421"/>
              <a:ext cx="339" cy="109"/>
            </a:xfrm>
            <a:custGeom>
              <a:avLst/>
              <a:gdLst/>
              <a:ahLst/>
              <a:cxnLst/>
              <a:rect l="l" t="t" r="r" b="b"/>
              <a:pathLst>
                <a:path w="25" h="8" extrusionOk="0">
                  <a:moveTo>
                    <a:pt x="25" y="1"/>
                  </a:moveTo>
                  <a:lnTo>
                    <a:pt x="0" y="8"/>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3" name="Google Shape;2303;p56"/>
            <p:cNvSpPr/>
            <p:nvPr/>
          </p:nvSpPr>
          <p:spPr>
            <a:xfrm>
              <a:off x="2835241" y="1934945"/>
              <a:ext cx="353" cy="204"/>
            </a:xfrm>
            <a:custGeom>
              <a:avLst/>
              <a:gdLst/>
              <a:ahLst/>
              <a:cxnLst/>
              <a:rect l="l" t="t" r="r" b="b"/>
              <a:pathLst>
                <a:path w="26" h="15" extrusionOk="0">
                  <a:moveTo>
                    <a:pt x="25" y="1"/>
                  </a:moveTo>
                  <a:lnTo>
                    <a:pt x="1" y="15"/>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4" name="Google Shape;2304;p56"/>
            <p:cNvSpPr/>
            <p:nvPr/>
          </p:nvSpPr>
          <p:spPr>
            <a:xfrm>
              <a:off x="2836056" y="1934714"/>
              <a:ext cx="14" cy="14"/>
            </a:xfrm>
            <a:custGeom>
              <a:avLst/>
              <a:gdLst/>
              <a:ahLst/>
              <a:cxnLst/>
              <a:rect l="l" t="t" r="r" b="b"/>
              <a:pathLst>
                <a:path w="1" h="1" extrusionOk="0">
                  <a:moveTo>
                    <a:pt x="0" y="0"/>
                  </a:move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5" name="Google Shape;2305;p56"/>
            <p:cNvSpPr/>
            <p:nvPr/>
          </p:nvSpPr>
          <p:spPr>
            <a:xfrm>
              <a:off x="2764461" y="1889977"/>
              <a:ext cx="57148" cy="110439"/>
            </a:xfrm>
            <a:custGeom>
              <a:avLst/>
              <a:gdLst/>
              <a:ahLst/>
              <a:cxnLst/>
              <a:rect l="l" t="t" r="r" b="b"/>
              <a:pathLst>
                <a:path w="4209" h="8134" extrusionOk="0">
                  <a:moveTo>
                    <a:pt x="1335" y="1"/>
                  </a:moveTo>
                  <a:cubicBezTo>
                    <a:pt x="1324" y="8"/>
                    <a:pt x="1317" y="15"/>
                    <a:pt x="1314" y="25"/>
                  </a:cubicBezTo>
                  <a:cubicBezTo>
                    <a:pt x="1286" y="92"/>
                    <a:pt x="1205" y="127"/>
                    <a:pt x="1107" y="162"/>
                  </a:cubicBezTo>
                  <a:lnTo>
                    <a:pt x="1062" y="180"/>
                  </a:lnTo>
                  <a:cubicBezTo>
                    <a:pt x="967" y="211"/>
                    <a:pt x="845" y="253"/>
                    <a:pt x="813" y="313"/>
                  </a:cubicBezTo>
                  <a:cubicBezTo>
                    <a:pt x="723" y="471"/>
                    <a:pt x="500" y="477"/>
                    <a:pt x="390" y="477"/>
                  </a:cubicBezTo>
                  <a:cubicBezTo>
                    <a:pt x="381" y="477"/>
                    <a:pt x="372" y="477"/>
                    <a:pt x="365" y="477"/>
                  </a:cubicBezTo>
                  <a:lnTo>
                    <a:pt x="344" y="477"/>
                  </a:lnTo>
                  <a:cubicBezTo>
                    <a:pt x="341" y="477"/>
                    <a:pt x="124" y="481"/>
                    <a:pt x="106" y="593"/>
                  </a:cubicBezTo>
                  <a:lnTo>
                    <a:pt x="103" y="631"/>
                  </a:lnTo>
                  <a:cubicBezTo>
                    <a:pt x="78" y="810"/>
                    <a:pt x="1" y="1352"/>
                    <a:pt x="1" y="1447"/>
                  </a:cubicBezTo>
                  <a:cubicBezTo>
                    <a:pt x="4" y="1524"/>
                    <a:pt x="278" y="1846"/>
                    <a:pt x="369" y="1881"/>
                  </a:cubicBezTo>
                  <a:cubicBezTo>
                    <a:pt x="463" y="1919"/>
                    <a:pt x="460" y="2024"/>
                    <a:pt x="456" y="2112"/>
                  </a:cubicBezTo>
                  <a:cubicBezTo>
                    <a:pt x="453" y="2186"/>
                    <a:pt x="453" y="2238"/>
                    <a:pt x="481" y="2252"/>
                  </a:cubicBezTo>
                  <a:cubicBezTo>
                    <a:pt x="589" y="2305"/>
                    <a:pt x="607" y="2434"/>
                    <a:pt x="565" y="2532"/>
                  </a:cubicBezTo>
                  <a:cubicBezTo>
                    <a:pt x="551" y="2574"/>
                    <a:pt x="516" y="2613"/>
                    <a:pt x="474" y="2630"/>
                  </a:cubicBezTo>
                  <a:lnTo>
                    <a:pt x="474" y="2665"/>
                  </a:lnTo>
                  <a:cubicBezTo>
                    <a:pt x="481" y="2770"/>
                    <a:pt x="488" y="2924"/>
                    <a:pt x="386" y="3008"/>
                  </a:cubicBezTo>
                  <a:cubicBezTo>
                    <a:pt x="365" y="3029"/>
                    <a:pt x="351" y="3061"/>
                    <a:pt x="355" y="3089"/>
                  </a:cubicBezTo>
                  <a:cubicBezTo>
                    <a:pt x="355" y="3204"/>
                    <a:pt x="446" y="3369"/>
                    <a:pt x="582" y="3491"/>
                  </a:cubicBezTo>
                  <a:cubicBezTo>
                    <a:pt x="820" y="3705"/>
                    <a:pt x="820" y="4034"/>
                    <a:pt x="820" y="4212"/>
                  </a:cubicBezTo>
                  <a:cubicBezTo>
                    <a:pt x="824" y="4265"/>
                    <a:pt x="848" y="4314"/>
                    <a:pt x="887" y="4349"/>
                  </a:cubicBezTo>
                  <a:cubicBezTo>
                    <a:pt x="953" y="4423"/>
                    <a:pt x="992" y="4521"/>
                    <a:pt x="992" y="4622"/>
                  </a:cubicBezTo>
                  <a:lnTo>
                    <a:pt x="992" y="4629"/>
                  </a:lnTo>
                  <a:lnTo>
                    <a:pt x="992" y="4636"/>
                  </a:lnTo>
                  <a:lnTo>
                    <a:pt x="985" y="4664"/>
                  </a:lnTo>
                  <a:lnTo>
                    <a:pt x="985" y="4671"/>
                  </a:lnTo>
                  <a:lnTo>
                    <a:pt x="978" y="4696"/>
                  </a:lnTo>
                  <a:lnTo>
                    <a:pt x="974" y="4706"/>
                  </a:lnTo>
                  <a:lnTo>
                    <a:pt x="967" y="4724"/>
                  </a:lnTo>
                  <a:lnTo>
                    <a:pt x="964" y="4741"/>
                  </a:lnTo>
                  <a:lnTo>
                    <a:pt x="960" y="4759"/>
                  </a:lnTo>
                  <a:lnTo>
                    <a:pt x="953" y="4773"/>
                  </a:lnTo>
                  <a:lnTo>
                    <a:pt x="950" y="4790"/>
                  </a:lnTo>
                  <a:lnTo>
                    <a:pt x="943" y="4808"/>
                  </a:lnTo>
                  <a:lnTo>
                    <a:pt x="939" y="4825"/>
                  </a:lnTo>
                  <a:lnTo>
                    <a:pt x="932" y="4843"/>
                  </a:lnTo>
                  <a:lnTo>
                    <a:pt x="929" y="4864"/>
                  </a:lnTo>
                  <a:lnTo>
                    <a:pt x="922" y="4881"/>
                  </a:lnTo>
                  <a:lnTo>
                    <a:pt x="915" y="4899"/>
                  </a:lnTo>
                  <a:lnTo>
                    <a:pt x="908" y="4916"/>
                  </a:lnTo>
                  <a:lnTo>
                    <a:pt x="901" y="4937"/>
                  </a:lnTo>
                  <a:lnTo>
                    <a:pt x="897" y="4955"/>
                  </a:lnTo>
                  <a:lnTo>
                    <a:pt x="890" y="4976"/>
                  </a:lnTo>
                  <a:lnTo>
                    <a:pt x="883" y="4993"/>
                  </a:lnTo>
                  <a:lnTo>
                    <a:pt x="876" y="5014"/>
                  </a:lnTo>
                  <a:lnTo>
                    <a:pt x="869" y="5032"/>
                  </a:lnTo>
                  <a:lnTo>
                    <a:pt x="862" y="5049"/>
                  </a:lnTo>
                  <a:lnTo>
                    <a:pt x="855" y="5070"/>
                  </a:lnTo>
                  <a:lnTo>
                    <a:pt x="848" y="5091"/>
                  </a:lnTo>
                  <a:lnTo>
                    <a:pt x="838" y="5109"/>
                  </a:lnTo>
                  <a:lnTo>
                    <a:pt x="831" y="5130"/>
                  </a:lnTo>
                  <a:lnTo>
                    <a:pt x="824" y="5147"/>
                  </a:lnTo>
                  <a:lnTo>
                    <a:pt x="813" y="5172"/>
                  </a:lnTo>
                  <a:lnTo>
                    <a:pt x="803" y="5200"/>
                  </a:lnTo>
                  <a:lnTo>
                    <a:pt x="792" y="5221"/>
                  </a:lnTo>
                  <a:lnTo>
                    <a:pt x="785" y="5238"/>
                  </a:lnTo>
                  <a:lnTo>
                    <a:pt x="775" y="5256"/>
                  </a:lnTo>
                  <a:lnTo>
                    <a:pt x="768" y="5273"/>
                  </a:lnTo>
                  <a:lnTo>
                    <a:pt x="757" y="5291"/>
                  </a:lnTo>
                  <a:lnTo>
                    <a:pt x="750" y="5308"/>
                  </a:lnTo>
                  <a:lnTo>
                    <a:pt x="740" y="5326"/>
                  </a:lnTo>
                  <a:lnTo>
                    <a:pt x="733" y="5340"/>
                  </a:lnTo>
                  <a:lnTo>
                    <a:pt x="722" y="5357"/>
                  </a:lnTo>
                  <a:lnTo>
                    <a:pt x="715" y="5371"/>
                  </a:lnTo>
                  <a:lnTo>
                    <a:pt x="705" y="5389"/>
                  </a:lnTo>
                  <a:lnTo>
                    <a:pt x="694" y="5403"/>
                  </a:lnTo>
                  <a:lnTo>
                    <a:pt x="687" y="5420"/>
                  </a:lnTo>
                  <a:lnTo>
                    <a:pt x="677" y="5431"/>
                  </a:lnTo>
                  <a:lnTo>
                    <a:pt x="666" y="5445"/>
                  </a:lnTo>
                  <a:lnTo>
                    <a:pt x="656" y="5459"/>
                  </a:lnTo>
                  <a:lnTo>
                    <a:pt x="649" y="5473"/>
                  </a:lnTo>
                  <a:lnTo>
                    <a:pt x="638" y="5483"/>
                  </a:lnTo>
                  <a:lnTo>
                    <a:pt x="628" y="5497"/>
                  </a:lnTo>
                  <a:lnTo>
                    <a:pt x="617" y="5508"/>
                  </a:lnTo>
                  <a:lnTo>
                    <a:pt x="607" y="5518"/>
                  </a:lnTo>
                  <a:lnTo>
                    <a:pt x="600" y="5529"/>
                  </a:lnTo>
                  <a:lnTo>
                    <a:pt x="586" y="5536"/>
                  </a:lnTo>
                  <a:lnTo>
                    <a:pt x="579" y="5546"/>
                  </a:lnTo>
                  <a:lnTo>
                    <a:pt x="565" y="5553"/>
                  </a:lnTo>
                  <a:lnTo>
                    <a:pt x="558" y="5560"/>
                  </a:lnTo>
                  <a:lnTo>
                    <a:pt x="544" y="5571"/>
                  </a:lnTo>
                  <a:lnTo>
                    <a:pt x="537" y="5571"/>
                  </a:lnTo>
                  <a:cubicBezTo>
                    <a:pt x="530" y="5574"/>
                    <a:pt x="523" y="5578"/>
                    <a:pt x="516" y="5581"/>
                  </a:cubicBezTo>
                  <a:cubicBezTo>
                    <a:pt x="505" y="5644"/>
                    <a:pt x="491" y="5718"/>
                    <a:pt x="481" y="5795"/>
                  </a:cubicBezTo>
                  <a:cubicBezTo>
                    <a:pt x="442" y="5998"/>
                    <a:pt x="407" y="6204"/>
                    <a:pt x="372" y="6345"/>
                  </a:cubicBezTo>
                  <a:cubicBezTo>
                    <a:pt x="341" y="6460"/>
                    <a:pt x="285" y="6681"/>
                    <a:pt x="323" y="6737"/>
                  </a:cubicBezTo>
                  <a:cubicBezTo>
                    <a:pt x="327" y="6740"/>
                    <a:pt x="330" y="6747"/>
                    <a:pt x="348" y="6747"/>
                  </a:cubicBezTo>
                  <a:cubicBezTo>
                    <a:pt x="491" y="6765"/>
                    <a:pt x="719" y="6982"/>
                    <a:pt x="1111" y="7475"/>
                  </a:cubicBezTo>
                  <a:cubicBezTo>
                    <a:pt x="1170" y="7552"/>
                    <a:pt x="1223" y="7633"/>
                    <a:pt x="1265" y="7720"/>
                  </a:cubicBezTo>
                  <a:lnTo>
                    <a:pt x="1398" y="7720"/>
                  </a:lnTo>
                  <a:lnTo>
                    <a:pt x="1447" y="7724"/>
                  </a:lnTo>
                  <a:lnTo>
                    <a:pt x="1475" y="7727"/>
                  </a:lnTo>
                  <a:cubicBezTo>
                    <a:pt x="1503" y="7731"/>
                    <a:pt x="1527" y="7734"/>
                    <a:pt x="1552" y="7741"/>
                  </a:cubicBezTo>
                  <a:cubicBezTo>
                    <a:pt x="1737" y="7769"/>
                    <a:pt x="1874" y="7930"/>
                    <a:pt x="1874" y="8116"/>
                  </a:cubicBezTo>
                  <a:cubicBezTo>
                    <a:pt x="1898" y="8129"/>
                    <a:pt x="1958" y="8134"/>
                    <a:pt x="2024" y="8134"/>
                  </a:cubicBezTo>
                  <a:cubicBezTo>
                    <a:pt x="2085" y="8134"/>
                    <a:pt x="2151" y="8130"/>
                    <a:pt x="2200" y="8123"/>
                  </a:cubicBezTo>
                  <a:lnTo>
                    <a:pt x="2200" y="8116"/>
                  </a:lnTo>
                  <a:lnTo>
                    <a:pt x="2203" y="8102"/>
                  </a:lnTo>
                  <a:lnTo>
                    <a:pt x="2203" y="8098"/>
                  </a:lnTo>
                  <a:cubicBezTo>
                    <a:pt x="2203" y="8091"/>
                    <a:pt x="2207" y="8088"/>
                    <a:pt x="2207" y="8081"/>
                  </a:cubicBezTo>
                  <a:lnTo>
                    <a:pt x="2207" y="8077"/>
                  </a:lnTo>
                  <a:cubicBezTo>
                    <a:pt x="2207" y="8070"/>
                    <a:pt x="2210" y="8067"/>
                    <a:pt x="2214" y="8060"/>
                  </a:cubicBezTo>
                  <a:lnTo>
                    <a:pt x="2214" y="8056"/>
                  </a:lnTo>
                  <a:cubicBezTo>
                    <a:pt x="2214" y="8049"/>
                    <a:pt x="2217" y="8042"/>
                    <a:pt x="2221" y="8035"/>
                  </a:cubicBezTo>
                  <a:lnTo>
                    <a:pt x="2221" y="8032"/>
                  </a:lnTo>
                  <a:cubicBezTo>
                    <a:pt x="2224" y="8025"/>
                    <a:pt x="2228" y="8018"/>
                    <a:pt x="2231" y="8011"/>
                  </a:cubicBezTo>
                  <a:lnTo>
                    <a:pt x="2231" y="8007"/>
                  </a:lnTo>
                  <a:cubicBezTo>
                    <a:pt x="2235" y="8000"/>
                    <a:pt x="2242" y="7993"/>
                    <a:pt x="2245" y="7986"/>
                  </a:cubicBezTo>
                  <a:lnTo>
                    <a:pt x="2249" y="7983"/>
                  </a:lnTo>
                  <a:cubicBezTo>
                    <a:pt x="2256" y="7976"/>
                    <a:pt x="2263" y="7969"/>
                    <a:pt x="2270" y="7962"/>
                  </a:cubicBezTo>
                  <a:cubicBezTo>
                    <a:pt x="2277" y="7955"/>
                    <a:pt x="2284" y="7948"/>
                    <a:pt x="2294" y="7944"/>
                  </a:cubicBezTo>
                  <a:lnTo>
                    <a:pt x="2294" y="7941"/>
                  </a:lnTo>
                  <a:cubicBezTo>
                    <a:pt x="2172" y="7808"/>
                    <a:pt x="1944" y="7678"/>
                    <a:pt x="1765" y="7661"/>
                  </a:cubicBezTo>
                  <a:cubicBezTo>
                    <a:pt x="1653" y="7647"/>
                    <a:pt x="1555" y="7591"/>
                    <a:pt x="1489" y="7500"/>
                  </a:cubicBezTo>
                  <a:cubicBezTo>
                    <a:pt x="1370" y="7346"/>
                    <a:pt x="1314" y="7157"/>
                    <a:pt x="1324" y="6964"/>
                  </a:cubicBezTo>
                  <a:cubicBezTo>
                    <a:pt x="1335" y="6887"/>
                    <a:pt x="1282" y="6807"/>
                    <a:pt x="1230" y="6723"/>
                  </a:cubicBezTo>
                  <a:cubicBezTo>
                    <a:pt x="1177" y="6639"/>
                    <a:pt x="1121" y="6558"/>
                    <a:pt x="1121" y="6460"/>
                  </a:cubicBezTo>
                  <a:cubicBezTo>
                    <a:pt x="1121" y="6394"/>
                    <a:pt x="1086" y="6373"/>
                    <a:pt x="946" y="6320"/>
                  </a:cubicBezTo>
                  <a:cubicBezTo>
                    <a:pt x="904" y="6302"/>
                    <a:pt x="859" y="6285"/>
                    <a:pt x="810" y="6260"/>
                  </a:cubicBezTo>
                  <a:cubicBezTo>
                    <a:pt x="631" y="6173"/>
                    <a:pt x="708" y="5872"/>
                    <a:pt x="782" y="5578"/>
                  </a:cubicBezTo>
                  <a:cubicBezTo>
                    <a:pt x="806" y="5494"/>
                    <a:pt x="824" y="5410"/>
                    <a:pt x="838" y="5322"/>
                  </a:cubicBezTo>
                  <a:cubicBezTo>
                    <a:pt x="848" y="5224"/>
                    <a:pt x="908" y="5077"/>
                    <a:pt x="978" y="4906"/>
                  </a:cubicBezTo>
                  <a:cubicBezTo>
                    <a:pt x="1072" y="4671"/>
                    <a:pt x="1202" y="4349"/>
                    <a:pt x="1146" y="4244"/>
                  </a:cubicBezTo>
                  <a:cubicBezTo>
                    <a:pt x="1107" y="4177"/>
                    <a:pt x="1114" y="4097"/>
                    <a:pt x="1160" y="4037"/>
                  </a:cubicBezTo>
                  <a:cubicBezTo>
                    <a:pt x="1222" y="3951"/>
                    <a:pt x="1355" y="3895"/>
                    <a:pt x="1477" y="3895"/>
                  </a:cubicBezTo>
                  <a:cubicBezTo>
                    <a:pt x="1499" y="3895"/>
                    <a:pt x="1521" y="3897"/>
                    <a:pt x="1541" y="3901"/>
                  </a:cubicBezTo>
                  <a:cubicBezTo>
                    <a:pt x="1629" y="3911"/>
                    <a:pt x="1702" y="3974"/>
                    <a:pt x="1727" y="4058"/>
                  </a:cubicBezTo>
                  <a:lnTo>
                    <a:pt x="1730" y="4072"/>
                  </a:lnTo>
                  <a:cubicBezTo>
                    <a:pt x="1785" y="4276"/>
                    <a:pt x="1804" y="4344"/>
                    <a:pt x="2007" y="4344"/>
                  </a:cubicBezTo>
                  <a:cubicBezTo>
                    <a:pt x="2028" y="4344"/>
                    <a:pt x="2049" y="4343"/>
                    <a:pt x="2073" y="4342"/>
                  </a:cubicBezTo>
                  <a:cubicBezTo>
                    <a:pt x="2084" y="4342"/>
                    <a:pt x="2094" y="4341"/>
                    <a:pt x="2105" y="4341"/>
                  </a:cubicBezTo>
                  <a:cubicBezTo>
                    <a:pt x="2297" y="4341"/>
                    <a:pt x="2389" y="4434"/>
                    <a:pt x="2469" y="4514"/>
                  </a:cubicBezTo>
                  <a:cubicBezTo>
                    <a:pt x="2518" y="4570"/>
                    <a:pt x="2581" y="4615"/>
                    <a:pt x="2655" y="4643"/>
                  </a:cubicBezTo>
                  <a:cubicBezTo>
                    <a:pt x="2655" y="4636"/>
                    <a:pt x="2655" y="4629"/>
                    <a:pt x="2655" y="4619"/>
                  </a:cubicBezTo>
                  <a:lnTo>
                    <a:pt x="2655" y="4615"/>
                  </a:lnTo>
                  <a:cubicBezTo>
                    <a:pt x="2651" y="4608"/>
                    <a:pt x="2651" y="4601"/>
                    <a:pt x="2648" y="4594"/>
                  </a:cubicBezTo>
                  <a:cubicBezTo>
                    <a:pt x="2648" y="4587"/>
                    <a:pt x="2644" y="4577"/>
                    <a:pt x="2641" y="4570"/>
                  </a:cubicBezTo>
                  <a:lnTo>
                    <a:pt x="2637" y="4566"/>
                  </a:lnTo>
                  <a:lnTo>
                    <a:pt x="2627" y="4542"/>
                  </a:lnTo>
                  <a:cubicBezTo>
                    <a:pt x="2585" y="4465"/>
                    <a:pt x="2564" y="4381"/>
                    <a:pt x="2564" y="4297"/>
                  </a:cubicBezTo>
                  <a:cubicBezTo>
                    <a:pt x="2564" y="4237"/>
                    <a:pt x="2543" y="4184"/>
                    <a:pt x="2508" y="4139"/>
                  </a:cubicBezTo>
                  <a:cubicBezTo>
                    <a:pt x="2445" y="4037"/>
                    <a:pt x="2410" y="3946"/>
                    <a:pt x="2557" y="3764"/>
                  </a:cubicBezTo>
                  <a:cubicBezTo>
                    <a:pt x="2732" y="3550"/>
                    <a:pt x="3017" y="3353"/>
                    <a:pt x="3253" y="3353"/>
                  </a:cubicBezTo>
                  <a:cubicBezTo>
                    <a:pt x="3295" y="3353"/>
                    <a:pt x="3335" y="3359"/>
                    <a:pt x="3372" y="3372"/>
                  </a:cubicBezTo>
                  <a:cubicBezTo>
                    <a:pt x="3401" y="3381"/>
                    <a:pt x="3435" y="3384"/>
                    <a:pt x="3473" y="3384"/>
                  </a:cubicBezTo>
                  <a:cubicBezTo>
                    <a:pt x="3542" y="3384"/>
                    <a:pt x="3622" y="3373"/>
                    <a:pt x="3701" y="3362"/>
                  </a:cubicBezTo>
                  <a:cubicBezTo>
                    <a:pt x="3784" y="3349"/>
                    <a:pt x="3864" y="3338"/>
                    <a:pt x="3936" y="3338"/>
                  </a:cubicBezTo>
                  <a:cubicBezTo>
                    <a:pt x="4025" y="3338"/>
                    <a:pt x="4101" y="3356"/>
                    <a:pt x="4149" y="3414"/>
                  </a:cubicBezTo>
                  <a:lnTo>
                    <a:pt x="4156" y="3421"/>
                  </a:lnTo>
                  <a:lnTo>
                    <a:pt x="4171" y="3418"/>
                  </a:lnTo>
                  <a:cubicBezTo>
                    <a:pt x="4174" y="3407"/>
                    <a:pt x="4181" y="3397"/>
                    <a:pt x="4188" y="3386"/>
                  </a:cubicBezTo>
                  <a:cubicBezTo>
                    <a:pt x="4192" y="3376"/>
                    <a:pt x="4195" y="3365"/>
                    <a:pt x="4199" y="3355"/>
                  </a:cubicBezTo>
                  <a:lnTo>
                    <a:pt x="4199" y="3348"/>
                  </a:lnTo>
                  <a:cubicBezTo>
                    <a:pt x="4202" y="3341"/>
                    <a:pt x="4202" y="3330"/>
                    <a:pt x="4206" y="3320"/>
                  </a:cubicBezTo>
                  <a:lnTo>
                    <a:pt x="4206" y="3313"/>
                  </a:lnTo>
                  <a:cubicBezTo>
                    <a:pt x="4206" y="3302"/>
                    <a:pt x="4209" y="3292"/>
                    <a:pt x="4209" y="3281"/>
                  </a:cubicBezTo>
                  <a:lnTo>
                    <a:pt x="4209" y="3278"/>
                  </a:lnTo>
                  <a:lnTo>
                    <a:pt x="4209" y="3246"/>
                  </a:lnTo>
                  <a:lnTo>
                    <a:pt x="4209" y="3243"/>
                  </a:lnTo>
                  <a:cubicBezTo>
                    <a:pt x="4209" y="3232"/>
                    <a:pt x="4209" y="3222"/>
                    <a:pt x="4206" y="3211"/>
                  </a:cubicBezTo>
                  <a:lnTo>
                    <a:pt x="4206" y="3204"/>
                  </a:lnTo>
                  <a:cubicBezTo>
                    <a:pt x="4206" y="3194"/>
                    <a:pt x="4202" y="3180"/>
                    <a:pt x="4202" y="3169"/>
                  </a:cubicBezTo>
                  <a:lnTo>
                    <a:pt x="4202" y="3162"/>
                  </a:lnTo>
                  <a:lnTo>
                    <a:pt x="4199" y="3127"/>
                  </a:lnTo>
                  <a:cubicBezTo>
                    <a:pt x="4185" y="3047"/>
                    <a:pt x="4178" y="2966"/>
                    <a:pt x="4185" y="2889"/>
                  </a:cubicBezTo>
                  <a:cubicBezTo>
                    <a:pt x="4206" y="2634"/>
                    <a:pt x="3985" y="2410"/>
                    <a:pt x="3855" y="2375"/>
                  </a:cubicBezTo>
                  <a:cubicBezTo>
                    <a:pt x="3719" y="2333"/>
                    <a:pt x="3754" y="2154"/>
                    <a:pt x="3785" y="1993"/>
                  </a:cubicBezTo>
                  <a:lnTo>
                    <a:pt x="3789" y="1975"/>
                  </a:lnTo>
                  <a:cubicBezTo>
                    <a:pt x="3803" y="1912"/>
                    <a:pt x="3810" y="1849"/>
                    <a:pt x="3817" y="1786"/>
                  </a:cubicBezTo>
                  <a:cubicBezTo>
                    <a:pt x="3817" y="1751"/>
                    <a:pt x="3810" y="1723"/>
                    <a:pt x="3796" y="1713"/>
                  </a:cubicBezTo>
                  <a:cubicBezTo>
                    <a:pt x="3645" y="1629"/>
                    <a:pt x="3540" y="1496"/>
                    <a:pt x="3435" y="1370"/>
                  </a:cubicBezTo>
                  <a:lnTo>
                    <a:pt x="3379" y="1300"/>
                  </a:lnTo>
                  <a:cubicBezTo>
                    <a:pt x="3346" y="1261"/>
                    <a:pt x="3273" y="1238"/>
                    <a:pt x="3189" y="1238"/>
                  </a:cubicBezTo>
                  <a:cubicBezTo>
                    <a:pt x="3165" y="1238"/>
                    <a:pt x="3141" y="1240"/>
                    <a:pt x="3117" y="1244"/>
                  </a:cubicBezTo>
                  <a:cubicBezTo>
                    <a:pt x="3033" y="1258"/>
                    <a:pt x="2987" y="1289"/>
                    <a:pt x="2977" y="1307"/>
                  </a:cubicBezTo>
                  <a:cubicBezTo>
                    <a:pt x="2938" y="1408"/>
                    <a:pt x="2816" y="1468"/>
                    <a:pt x="2714" y="1482"/>
                  </a:cubicBezTo>
                  <a:cubicBezTo>
                    <a:pt x="2699" y="1485"/>
                    <a:pt x="2685" y="1487"/>
                    <a:pt x="2670" y="1487"/>
                  </a:cubicBezTo>
                  <a:cubicBezTo>
                    <a:pt x="2611" y="1487"/>
                    <a:pt x="2554" y="1460"/>
                    <a:pt x="2515" y="1415"/>
                  </a:cubicBezTo>
                  <a:cubicBezTo>
                    <a:pt x="2494" y="1387"/>
                    <a:pt x="2466" y="1370"/>
                    <a:pt x="2434" y="1366"/>
                  </a:cubicBezTo>
                  <a:cubicBezTo>
                    <a:pt x="2427" y="1365"/>
                    <a:pt x="2419" y="1365"/>
                    <a:pt x="2410" y="1365"/>
                  </a:cubicBezTo>
                  <a:cubicBezTo>
                    <a:pt x="2364" y="1365"/>
                    <a:pt x="2298" y="1383"/>
                    <a:pt x="2207" y="1450"/>
                  </a:cubicBezTo>
                  <a:cubicBezTo>
                    <a:pt x="2179" y="1475"/>
                    <a:pt x="2144" y="1499"/>
                    <a:pt x="2112" y="1527"/>
                  </a:cubicBezTo>
                  <a:cubicBezTo>
                    <a:pt x="1982" y="1630"/>
                    <a:pt x="1859" y="1731"/>
                    <a:pt x="1756" y="1731"/>
                  </a:cubicBezTo>
                  <a:cubicBezTo>
                    <a:pt x="1740" y="1731"/>
                    <a:pt x="1724" y="1729"/>
                    <a:pt x="1709" y="1723"/>
                  </a:cubicBezTo>
                  <a:cubicBezTo>
                    <a:pt x="1657" y="1702"/>
                    <a:pt x="1622" y="1657"/>
                    <a:pt x="1615" y="1601"/>
                  </a:cubicBezTo>
                  <a:cubicBezTo>
                    <a:pt x="1590" y="1506"/>
                    <a:pt x="1615" y="1405"/>
                    <a:pt x="1685" y="1338"/>
                  </a:cubicBezTo>
                  <a:cubicBezTo>
                    <a:pt x="1730" y="1293"/>
                    <a:pt x="1755" y="1230"/>
                    <a:pt x="1755" y="1167"/>
                  </a:cubicBezTo>
                  <a:cubicBezTo>
                    <a:pt x="1755" y="1079"/>
                    <a:pt x="1769" y="992"/>
                    <a:pt x="1793" y="908"/>
                  </a:cubicBezTo>
                  <a:cubicBezTo>
                    <a:pt x="1818" y="806"/>
                    <a:pt x="1839" y="722"/>
                    <a:pt x="1804" y="603"/>
                  </a:cubicBezTo>
                  <a:cubicBezTo>
                    <a:pt x="1790" y="559"/>
                    <a:pt x="1778" y="544"/>
                    <a:pt x="1744" y="544"/>
                  </a:cubicBezTo>
                  <a:cubicBezTo>
                    <a:pt x="1726" y="544"/>
                    <a:pt x="1703" y="548"/>
                    <a:pt x="1671" y="554"/>
                  </a:cubicBezTo>
                  <a:cubicBezTo>
                    <a:pt x="1645" y="559"/>
                    <a:pt x="1613" y="566"/>
                    <a:pt x="1580" y="566"/>
                  </a:cubicBezTo>
                  <a:cubicBezTo>
                    <a:pt x="1522" y="566"/>
                    <a:pt x="1463" y="546"/>
                    <a:pt x="1429" y="467"/>
                  </a:cubicBezTo>
                  <a:cubicBezTo>
                    <a:pt x="1394" y="372"/>
                    <a:pt x="1384" y="271"/>
                    <a:pt x="1394" y="169"/>
                  </a:cubicBezTo>
                  <a:cubicBezTo>
                    <a:pt x="1398" y="134"/>
                    <a:pt x="1398" y="96"/>
                    <a:pt x="1391" y="57"/>
                  </a:cubicBezTo>
                  <a:lnTo>
                    <a:pt x="1387" y="57"/>
                  </a:lnTo>
                  <a:lnTo>
                    <a:pt x="1384" y="50"/>
                  </a:lnTo>
                  <a:lnTo>
                    <a:pt x="1380" y="46"/>
                  </a:lnTo>
                  <a:lnTo>
                    <a:pt x="1373" y="39"/>
                  </a:lnTo>
                  <a:lnTo>
                    <a:pt x="1359" y="25"/>
                  </a:lnTo>
                  <a:lnTo>
                    <a:pt x="1356" y="22"/>
                  </a:lnTo>
                  <a:lnTo>
                    <a:pt x="1345" y="15"/>
                  </a:lnTo>
                  <a:lnTo>
                    <a:pt x="1335" y="4"/>
                  </a:ln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6" name="Google Shape;2306;p56"/>
            <p:cNvSpPr/>
            <p:nvPr/>
          </p:nvSpPr>
          <p:spPr>
            <a:xfrm>
              <a:off x="2774359" y="1962182"/>
              <a:ext cx="149" cy="258"/>
            </a:xfrm>
            <a:custGeom>
              <a:avLst/>
              <a:gdLst/>
              <a:ahLst/>
              <a:cxnLst/>
              <a:rect l="l" t="t" r="r" b="b"/>
              <a:pathLst>
                <a:path w="11" h="19" extrusionOk="0">
                  <a:moveTo>
                    <a:pt x="0" y="18"/>
                  </a:moveTo>
                  <a:lnTo>
                    <a:pt x="1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7" name="Google Shape;2307;p56"/>
            <p:cNvSpPr/>
            <p:nvPr/>
          </p:nvSpPr>
          <p:spPr>
            <a:xfrm>
              <a:off x="2774115" y="1962657"/>
              <a:ext cx="109" cy="204"/>
            </a:xfrm>
            <a:custGeom>
              <a:avLst/>
              <a:gdLst/>
              <a:ahLst/>
              <a:cxnLst/>
              <a:rect l="l" t="t" r="r" b="b"/>
              <a:pathLst>
                <a:path w="8" h="15" extrusionOk="0">
                  <a:moveTo>
                    <a:pt x="1" y="15"/>
                  </a:moveTo>
                  <a:lnTo>
                    <a:pt x="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8" name="Google Shape;2308;p56"/>
            <p:cNvSpPr/>
            <p:nvPr/>
          </p:nvSpPr>
          <p:spPr>
            <a:xfrm>
              <a:off x="2774590" y="1961761"/>
              <a:ext cx="163" cy="204"/>
            </a:xfrm>
            <a:custGeom>
              <a:avLst/>
              <a:gdLst/>
              <a:ahLst/>
              <a:cxnLst/>
              <a:rect l="l" t="t" r="r" b="b"/>
              <a:pathLst>
                <a:path w="12" h="15" extrusionOk="0">
                  <a:moveTo>
                    <a:pt x="1" y="14"/>
                  </a:moveTo>
                  <a:lnTo>
                    <a:pt x="1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9" name="Google Shape;2309;p56"/>
            <p:cNvSpPr/>
            <p:nvPr/>
          </p:nvSpPr>
          <p:spPr>
            <a:xfrm>
              <a:off x="2775595" y="1959521"/>
              <a:ext cx="109" cy="258"/>
            </a:xfrm>
            <a:custGeom>
              <a:avLst/>
              <a:gdLst/>
              <a:ahLst/>
              <a:cxnLst/>
              <a:rect l="l" t="t" r="r" b="b"/>
              <a:pathLst>
                <a:path w="8" h="19" extrusionOk="0">
                  <a:moveTo>
                    <a:pt x="0" y="18"/>
                  </a:moveTo>
                  <a:lnTo>
                    <a:pt x="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0" name="Google Shape;2310;p56"/>
            <p:cNvSpPr/>
            <p:nvPr/>
          </p:nvSpPr>
          <p:spPr>
            <a:xfrm>
              <a:off x="2775310" y="1960145"/>
              <a:ext cx="149" cy="394"/>
            </a:xfrm>
            <a:custGeom>
              <a:avLst/>
              <a:gdLst/>
              <a:ahLst/>
              <a:cxnLst/>
              <a:rect l="l" t="t" r="r" b="b"/>
              <a:pathLst>
                <a:path w="11" h="29" extrusionOk="0">
                  <a:moveTo>
                    <a:pt x="0" y="28"/>
                  </a:moveTo>
                  <a:lnTo>
                    <a:pt x="1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1" name="Google Shape;2311;p56"/>
            <p:cNvSpPr/>
            <p:nvPr/>
          </p:nvSpPr>
          <p:spPr>
            <a:xfrm>
              <a:off x="2775065" y="1960756"/>
              <a:ext cx="109" cy="258"/>
            </a:xfrm>
            <a:custGeom>
              <a:avLst/>
              <a:gdLst/>
              <a:ahLst/>
              <a:cxnLst/>
              <a:rect l="l" t="t" r="r" b="b"/>
              <a:pathLst>
                <a:path w="8" h="19" extrusionOk="0">
                  <a:moveTo>
                    <a:pt x="1" y="18"/>
                  </a:moveTo>
                  <a:lnTo>
                    <a:pt x="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2" name="Google Shape;2312;p56"/>
            <p:cNvSpPr/>
            <p:nvPr/>
          </p:nvSpPr>
          <p:spPr>
            <a:xfrm>
              <a:off x="2774835" y="1961286"/>
              <a:ext cx="149" cy="244"/>
            </a:xfrm>
            <a:custGeom>
              <a:avLst/>
              <a:gdLst/>
              <a:ahLst/>
              <a:cxnLst/>
              <a:rect l="l" t="t" r="r" b="b"/>
              <a:pathLst>
                <a:path w="11" h="18" extrusionOk="0">
                  <a:moveTo>
                    <a:pt x="0" y="18"/>
                  </a:moveTo>
                  <a:lnTo>
                    <a:pt x="1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3" name="Google Shape;2313;p56"/>
            <p:cNvSpPr/>
            <p:nvPr/>
          </p:nvSpPr>
          <p:spPr>
            <a:xfrm>
              <a:off x="2773884" y="1963091"/>
              <a:ext cx="109" cy="204"/>
            </a:xfrm>
            <a:custGeom>
              <a:avLst/>
              <a:gdLst/>
              <a:ahLst/>
              <a:cxnLst/>
              <a:rect l="l" t="t" r="r" b="b"/>
              <a:pathLst>
                <a:path w="8" h="15" extrusionOk="0">
                  <a:moveTo>
                    <a:pt x="0" y="14"/>
                  </a:moveTo>
                  <a:lnTo>
                    <a:pt x="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4" name="Google Shape;2314;p56"/>
            <p:cNvSpPr/>
            <p:nvPr/>
          </p:nvSpPr>
          <p:spPr>
            <a:xfrm>
              <a:off x="2772268" y="1965087"/>
              <a:ext cx="149" cy="109"/>
            </a:xfrm>
            <a:custGeom>
              <a:avLst/>
              <a:gdLst/>
              <a:ahLst/>
              <a:cxnLst/>
              <a:rect l="l" t="t" r="r" b="b"/>
              <a:pathLst>
                <a:path w="11" h="8" extrusionOk="0">
                  <a:moveTo>
                    <a:pt x="0" y="7"/>
                  </a:moveTo>
                  <a:lnTo>
                    <a:pt x="1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5" name="Google Shape;2315;p56"/>
            <p:cNvSpPr/>
            <p:nvPr/>
          </p:nvSpPr>
          <p:spPr>
            <a:xfrm>
              <a:off x="2772839" y="1964517"/>
              <a:ext cx="109" cy="149"/>
            </a:xfrm>
            <a:custGeom>
              <a:avLst/>
              <a:gdLst/>
              <a:ahLst/>
              <a:cxnLst/>
              <a:rect l="l" t="t" r="r" b="b"/>
              <a:pathLst>
                <a:path w="8" h="11" extrusionOk="0">
                  <a:moveTo>
                    <a:pt x="0" y="11"/>
                  </a:moveTo>
                  <a:lnTo>
                    <a:pt x="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6" name="Google Shape;2316;p56"/>
            <p:cNvSpPr/>
            <p:nvPr/>
          </p:nvSpPr>
          <p:spPr>
            <a:xfrm>
              <a:off x="2771983" y="1965318"/>
              <a:ext cx="149" cy="68"/>
            </a:xfrm>
            <a:custGeom>
              <a:avLst/>
              <a:gdLst/>
              <a:ahLst/>
              <a:cxnLst/>
              <a:rect l="l" t="t" r="r" b="b"/>
              <a:pathLst>
                <a:path w="11" h="5" extrusionOk="0">
                  <a:moveTo>
                    <a:pt x="0" y="4"/>
                  </a:moveTo>
                  <a:lnTo>
                    <a:pt x="1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7" name="Google Shape;2317;p56"/>
            <p:cNvSpPr/>
            <p:nvPr/>
          </p:nvSpPr>
          <p:spPr>
            <a:xfrm>
              <a:off x="2773599" y="1963512"/>
              <a:ext cx="149" cy="204"/>
            </a:xfrm>
            <a:custGeom>
              <a:avLst/>
              <a:gdLst/>
              <a:ahLst/>
              <a:cxnLst/>
              <a:rect l="l" t="t" r="r" b="b"/>
              <a:pathLst>
                <a:path w="11" h="15" extrusionOk="0">
                  <a:moveTo>
                    <a:pt x="0" y="15"/>
                  </a:moveTo>
                  <a:lnTo>
                    <a:pt x="1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8" name="Google Shape;2318;p56"/>
            <p:cNvSpPr/>
            <p:nvPr/>
          </p:nvSpPr>
          <p:spPr>
            <a:xfrm>
              <a:off x="2773070" y="1964178"/>
              <a:ext cx="163" cy="204"/>
            </a:xfrm>
            <a:custGeom>
              <a:avLst/>
              <a:gdLst/>
              <a:ahLst/>
              <a:cxnLst/>
              <a:rect l="l" t="t" r="r" b="b"/>
              <a:pathLst>
                <a:path w="12" h="15" extrusionOk="0">
                  <a:moveTo>
                    <a:pt x="1" y="15"/>
                  </a:moveTo>
                  <a:lnTo>
                    <a:pt x="1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9" name="Google Shape;2319;p56"/>
            <p:cNvSpPr/>
            <p:nvPr/>
          </p:nvSpPr>
          <p:spPr>
            <a:xfrm>
              <a:off x="2773355" y="1963852"/>
              <a:ext cx="109" cy="204"/>
            </a:xfrm>
            <a:custGeom>
              <a:avLst/>
              <a:gdLst/>
              <a:ahLst/>
              <a:cxnLst/>
              <a:rect l="l" t="t" r="r" b="b"/>
              <a:pathLst>
                <a:path w="8" h="15" extrusionOk="0">
                  <a:moveTo>
                    <a:pt x="1" y="14"/>
                  </a:moveTo>
                  <a:lnTo>
                    <a:pt x="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0" name="Google Shape;2320;p56"/>
            <p:cNvSpPr/>
            <p:nvPr/>
          </p:nvSpPr>
          <p:spPr>
            <a:xfrm>
              <a:off x="2776776" y="1956384"/>
              <a:ext cx="68" cy="299"/>
            </a:xfrm>
            <a:custGeom>
              <a:avLst/>
              <a:gdLst/>
              <a:ahLst/>
              <a:cxnLst/>
              <a:rect l="l" t="t" r="r" b="b"/>
              <a:pathLst>
                <a:path w="5" h="22" extrusionOk="0">
                  <a:moveTo>
                    <a:pt x="1" y="22"/>
                  </a:moveTo>
                  <a:lnTo>
                    <a:pt x="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1" name="Google Shape;2321;p56"/>
            <p:cNvSpPr/>
            <p:nvPr/>
          </p:nvSpPr>
          <p:spPr>
            <a:xfrm>
              <a:off x="2777496" y="1954062"/>
              <a:ext cx="109" cy="204"/>
            </a:xfrm>
            <a:custGeom>
              <a:avLst/>
              <a:gdLst/>
              <a:ahLst/>
              <a:cxnLst/>
              <a:rect l="l" t="t" r="r" b="b"/>
              <a:pathLst>
                <a:path w="8" h="15" extrusionOk="0">
                  <a:moveTo>
                    <a:pt x="0" y="14"/>
                  </a:moveTo>
                  <a:lnTo>
                    <a:pt x="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2" name="Google Shape;2322;p56"/>
            <p:cNvSpPr/>
            <p:nvPr/>
          </p:nvSpPr>
          <p:spPr>
            <a:xfrm>
              <a:off x="2777632" y="1953628"/>
              <a:ext cx="68" cy="204"/>
            </a:xfrm>
            <a:custGeom>
              <a:avLst/>
              <a:gdLst/>
              <a:ahLst/>
              <a:cxnLst/>
              <a:rect l="l" t="t" r="r" b="b"/>
              <a:pathLst>
                <a:path w="5" h="15" extrusionOk="0">
                  <a:moveTo>
                    <a:pt x="1" y="15"/>
                  </a:moveTo>
                  <a:lnTo>
                    <a:pt x="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3" name="Google Shape;2323;p56"/>
            <p:cNvSpPr/>
            <p:nvPr/>
          </p:nvSpPr>
          <p:spPr>
            <a:xfrm>
              <a:off x="2776926" y="1955909"/>
              <a:ext cx="109" cy="258"/>
            </a:xfrm>
            <a:custGeom>
              <a:avLst/>
              <a:gdLst/>
              <a:ahLst/>
              <a:cxnLst/>
              <a:rect l="l" t="t" r="r" b="b"/>
              <a:pathLst>
                <a:path w="8" h="19" extrusionOk="0">
                  <a:moveTo>
                    <a:pt x="0" y="18"/>
                  </a:moveTo>
                  <a:lnTo>
                    <a:pt x="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4" name="Google Shape;2324;p56"/>
            <p:cNvSpPr/>
            <p:nvPr/>
          </p:nvSpPr>
          <p:spPr>
            <a:xfrm>
              <a:off x="2777251" y="1954959"/>
              <a:ext cx="68" cy="204"/>
            </a:xfrm>
            <a:custGeom>
              <a:avLst/>
              <a:gdLst/>
              <a:ahLst/>
              <a:cxnLst/>
              <a:rect l="l" t="t" r="r" b="b"/>
              <a:pathLst>
                <a:path w="5" h="15" extrusionOk="0">
                  <a:moveTo>
                    <a:pt x="1" y="15"/>
                  </a:moveTo>
                  <a:lnTo>
                    <a:pt x="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5" name="Google Shape;2325;p56"/>
            <p:cNvSpPr/>
            <p:nvPr/>
          </p:nvSpPr>
          <p:spPr>
            <a:xfrm>
              <a:off x="2777781" y="1953248"/>
              <a:ext cx="14" cy="109"/>
            </a:xfrm>
            <a:custGeom>
              <a:avLst/>
              <a:gdLst/>
              <a:ahLst/>
              <a:cxnLst/>
              <a:rect l="l" t="t" r="r" b="b"/>
              <a:pathLst>
                <a:path w="1" h="8" extrusionOk="0">
                  <a:moveTo>
                    <a:pt x="0" y="8"/>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6" name="Google Shape;2326;p56"/>
            <p:cNvSpPr/>
            <p:nvPr/>
          </p:nvSpPr>
          <p:spPr>
            <a:xfrm>
              <a:off x="2777061" y="1955434"/>
              <a:ext cx="109" cy="258"/>
            </a:xfrm>
            <a:custGeom>
              <a:avLst/>
              <a:gdLst/>
              <a:ahLst/>
              <a:cxnLst/>
              <a:rect l="l" t="t" r="r" b="b"/>
              <a:pathLst>
                <a:path w="8" h="19" extrusionOk="0">
                  <a:moveTo>
                    <a:pt x="1" y="18"/>
                  </a:moveTo>
                  <a:lnTo>
                    <a:pt x="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7" name="Google Shape;2327;p56"/>
            <p:cNvSpPr/>
            <p:nvPr/>
          </p:nvSpPr>
          <p:spPr>
            <a:xfrm>
              <a:off x="2776586" y="1956914"/>
              <a:ext cx="109" cy="244"/>
            </a:xfrm>
            <a:custGeom>
              <a:avLst/>
              <a:gdLst/>
              <a:ahLst/>
              <a:cxnLst/>
              <a:rect l="l" t="t" r="r" b="b"/>
              <a:pathLst>
                <a:path w="8" h="18" extrusionOk="0">
                  <a:moveTo>
                    <a:pt x="1" y="18"/>
                  </a:moveTo>
                  <a:lnTo>
                    <a:pt x="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8" name="Google Shape;2328;p56"/>
            <p:cNvSpPr/>
            <p:nvPr/>
          </p:nvSpPr>
          <p:spPr>
            <a:xfrm>
              <a:off x="2776206" y="1957959"/>
              <a:ext cx="109" cy="244"/>
            </a:xfrm>
            <a:custGeom>
              <a:avLst/>
              <a:gdLst/>
              <a:ahLst/>
              <a:cxnLst/>
              <a:rect l="l" t="t" r="r" b="b"/>
              <a:pathLst>
                <a:path w="8" h="18" extrusionOk="0">
                  <a:moveTo>
                    <a:pt x="1" y="18"/>
                  </a:moveTo>
                  <a:lnTo>
                    <a:pt x="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9" name="Google Shape;2329;p56"/>
            <p:cNvSpPr/>
            <p:nvPr/>
          </p:nvSpPr>
          <p:spPr>
            <a:xfrm>
              <a:off x="2776016" y="1958475"/>
              <a:ext cx="109" cy="258"/>
            </a:xfrm>
            <a:custGeom>
              <a:avLst/>
              <a:gdLst/>
              <a:ahLst/>
              <a:cxnLst/>
              <a:rect l="l" t="t" r="r" b="b"/>
              <a:pathLst>
                <a:path w="8" h="19" extrusionOk="0">
                  <a:moveTo>
                    <a:pt x="1" y="18"/>
                  </a:moveTo>
                  <a:lnTo>
                    <a:pt x="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0" name="Google Shape;2330;p56"/>
            <p:cNvSpPr/>
            <p:nvPr/>
          </p:nvSpPr>
          <p:spPr>
            <a:xfrm>
              <a:off x="2776396" y="1957430"/>
              <a:ext cx="109" cy="258"/>
            </a:xfrm>
            <a:custGeom>
              <a:avLst/>
              <a:gdLst/>
              <a:ahLst/>
              <a:cxnLst/>
              <a:rect l="l" t="t" r="r" b="b"/>
              <a:pathLst>
                <a:path w="8" h="19" extrusionOk="0">
                  <a:moveTo>
                    <a:pt x="1" y="18"/>
                  </a:moveTo>
                  <a:lnTo>
                    <a:pt x="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1" name="Google Shape;2331;p56"/>
            <p:cNvSpPr/>
            <p:nvPr/>
          </p:nvSpPr>
          <p:spPr>
            <a:xfrm>
              <a:off x="2777401" y="1954483"/>
              <a:ext cx="54" cy="258"/>
            </a:xfrm>
            <a:custGeom>
              <a:avLst/>
              <a:gdLst/>
              <a:ahLst/>
              <a:cxnLst/>
              <a:rect l="l" t="t" r="r" b="b"/>
              <a:pathLst>
                <a:path w="4" h="19" extrusionOk="0">
                  <a:moveTo>
                    <a:pt x="0" y="18"/>
                  </a:moveTo>
                  <a:lnTo>
                    <a:pt x="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2" name="Google Shape;2332;p56"/>
            <p:cNvSpPr/>
            <p:nvPr/>
          </p:nvSpPr>
          <p:spPr>
            <a:xfrm>
              <a:off x="2772554" y="1964802"/>
              <a:ext cx="149" cy="149"/>
            </a:xfrm>
            <a:custGeom>
              <a:avLst/>
              <a:gdLst/>
              <a:ahLst/>
              <a:cxnLst/>
              <a:rect l="l" t="t" r="r" b="b"/>
              <a:pathLst>
                <a:path w="11" h="11" extrusionOk="0">
                  <a:moveTo>
                    <a:pt x="11" y="0"/>
                  </a:moveTo>
                  <a:lnTo>
                    <a:pt x="0" y="1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3" name="Google Shape;2333;p56"/>
            <p:cNvSpPr/>
            <p:nvPr/>
          </p:nvSpPr>
          <p:spPr>
            <a:xfrm>
              <a:off x="2775826" y="1959005"/>
              <a:ext cx="109" cy="244"/>
            </a:xfrm>
            <a:custGeom>
              <a:avLst/>
              <a:gdLst/>
              <a:ahLst/>
              <a:cxnLst/>
              <a:rect l="l" t="t" r="r" b="b"/>
              <a:pathLst>
                <a:path w="8" h="18" extrusionOk="0">
                  <a:moveTo>
                    <a:pt x="1" y="18"/>
                  </a:moveTo>
                  <a:lnTo>
                    <a:pt x="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4" name="Google Shape;2334;p56"/>
            <p:cNvSpPr/>
            <p:nvPr/>
          </p:nvSpPr>
          <p:spPr>
            <a:xfrm>
              <a:off x="2771698" y="1965508"/>
              <a:ext cx="109" cy="68"/>
            </a:xfrm>
            <a:custGeom>
              <a:avLst/>
              <a:gdLst/>
              <a:ahLst/>
              <a:cxnLst/>
              <a:rect l="l" t="t" r="r" b="b"/>
              <a:pathLst>
                <a:path w="8" h="5" extrusionOk="0">
                  <a:moveTo>
                    <a:pt x="0" y="4"/>
                  </a:moveTo>
                  <a:lnTo>
                    <a:pt x="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5" name="Google Shape;2335;p56"/>
            <p:cNvSpPr/>
            <p:nvPr/>
          </p:nvSpPr>
          <p:spPr>
            <a:xfrm>
              <a:off x="2800401" y="1951917"/>
              <a:ext cx="68" cy="68"/>
            </a:xfrm>
            <a:custGeom>
              <a:avLst/>
              <a:gdLst/>
              <a:ahLst/>
              <a:cxnLst/>
              <a:rect l="l" t="t" r="r" b="b"/>
              <a:pathLst>
                <a:path w="5" h="5" extrusionOk="0">
                  <a:moveTo>
                    <a:pt x="1" y="1"/>
                  </a:moveTo>
                  <a:lnTo>
                    <a:pt x="4" y="4"/>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6" name="Google Shape;2336;p56"/>
            <p:cNvSpPr/>
            <p:nvPr/>
          </p:nvSpPr>
          <p:spPr>
            <a:xfrm>
              <a:off x="2800591" y="1952582"/>
              <a:ext cx="14" cy="109"/>
            </a:xfrm>
            <a:custGeom>
              <a:avLst/>
              <a:gdLst/>
              <a:ahLst/>
              <a:cxnLst/>
              <a:rect l="l" t="t" r="r" b="b"/>
              <a:pathLst>
                <a:path w="1" h="8" extrusionOk="0">
                  <a:moveTo>
                    <a:pt x="1" y="1"/>
                  </a:moveTo>
                  <a:lnTo>
                    <a:pt x="1" y="8"/>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7" name="Google Shape;2337;p56"/>
            <p:cNvSpPr/>
            <p:nvPr/>
          </p:nvSpPr>
          <p:spPr>
            <a:xfrm>
              <a:off x="2800591" y="1953017"/>
              <a:ext cx="14" cy="14"/>
            </a:xfrm>
            <a:custGeom>
              <a:avLst/>
              <a:gdLst/>
              <a:ahLst/>
              <a:cxnLst/>
              <a:rect l="l" t="t" r="r" b="b"/>
              <a:pathLst>
                <a:path w="1" h="1" extrusionOk="0">
                  <a:moveTo>
                    <a:pt x="1" y="0"/>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8" name="Google Shape;2338;p56"/>
            <p:cNvSpPr/>
            <p:nvPr/>
          </p:nvSpPr>
          <p:spPr>
            <a:xfrm>
              <a:off x="2820930" y="1936276"/>
              <a:ext cx="109" cy="109"/>
            </a:xfrm>
            <a:custGeom>
              <a:avLst/>
              <a:gdLst/>
              <a:ahLst/>
              <a:cxnLst/>
              <a:rect l="l" t="t" r="r" b="b"/>
              <a:pathLst>
                <a:path w="8" h="8" extrusionOk="0">
                  <a:moveTo>
                    <a:pt x="1" y="1"/>
                  </a:moveTo>
                  <a:lnTo>
                    <a:pt x="8" y="8"/>
                  </a:lnTo>
                  <a:lnTo>
                    <a:pt x="8" y="8"/>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9" name="Google Shape;2339;p56"/>
            <p:cNvSpPr/>
            <p:nvPr/>
          </p:nvSpPr>
          <p:spPr>
            <a:xfrm>
              <a:off x="2800550" y="1952297"/>
              <a:ext cx="14" cy="14"/>
            </a:xfrm>
            <a:custGeom>
              <a:avLst/>
              <a:gdLst/>
              <a:ahLst/>
              <a:cxnLst/>
              <a:rect l="l" t="t" r="r" b="b"/>
              <a:pathLst>
                <a:path w="1" h="1" extrusionOk="0">
                  <a:moveTo>
                    <a:pt x="0" y="1"/>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0" name="Google Shape;2340;p56"/>
            <p:cNvSpPr/>
            <p:nvPr/>
          </p:nvSpPr>
          <p:spPr>
            <a:xfrm>
              <a:off x="2783293" y="1890642"/>
              <a:ext cx="54" cy="68"/>
            </a:xfrm>
            <a:custGeom>
              <a:avLst/>
              <a:gdLst/>
              <a:ahLst/>
              <a:cxnLst/>
              <a:rect l="l" t="t" r="r" b="b"/>
              <a:pathLst>
                <a:path w="4" h="5" extrusionOk="0">
                  <a:moveTo>
                    <a:pt x="4" y="4"/>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1" name="Google Shape;2341;p56"/>
            <p:cNvSpPr/>
            <p:nvPr/>
          </p:nvSpPr>
          <p:spPr>
            <a:xfrm>
              <a:off x="2821609" y="1933425"/>
              <a:ext cx="0" cy="109"/>
            </a:xfrm>
            <a:custGeom>
              <a:avLst/>
              <a:gdLst/>
              <a:ahLst/>
              <a:cxnLst/>
              <a:rect l="l" t="t" r="r" b="b"/>
              <a:pathLst>
                <a:path h="8" extrusionOk="0">
                  <a:moveTo>
                    <a:pt x="0" y="8"/>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2" name="Google Shape;2342;p56"/>
            <p:cNvSpPr/>
            <p:nvPr/>
          </p:nvSpPr>
          <p:spPr>
            <a:xfrm>
              <a:off x="2821555" y="1932854"/>
              <a:ext cx="14" cy="163"/>
            </a:xfrm>
            <a:custGeom>
              <a:avLst/>
              <a:gdLst/>
              <a:ahLst/>
              <a:cxnLst/>
              <a:rect l="l" t="t" r="r" b="b"/>
              <a:pathLst>
                <a:path w="1" h="12" extrusionOk="0">
                  <a:moveTo>
                    <a:pt x="1" y="11"/>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3" name="Google Shape;2343;p56"/>
            <p:cNvSpPr/>
            <p:nvPr/>
          </p:nvSpPr>
          <p:spPr>
            <a:xfrm>
              <a:off x="2787380" y="1905767"/>
              <a:ext cx="964" cy="2390"/>
            </a:xfrm>
            <a:custGeom>
              <a:avLst/>
              <a:gdLst/>
              <a:ahLst/>
              <a:cxnLst/>
              <a:rect l="l" t="t" r="r" b="b"/>
              <a:pathLst>
                <a:path w="71" h="176" extrusionOk="0">
                  <a:moveTo>
                    <a:pt x="0" y="175"/>
                  </a:moveTo>
                  <a:cubicBezTo>
                    <a:pt x="46" y="130"/>
                    <a:pt x="70" y="67"/>
                    <a:pt x="70" y="0"/>
                  </a:cubicBezTo>
                  <a:cubicBezTo>
                    <a:pt x="70" y="67"/>
                    <a:pt x="46" y="130"/>
                    <a:pt x="0" y="17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4" name="Google Shape;2344;p56"/>
            <p:cNvSpPr/>
            <p:nvPr/>
          </p:nvSpPr>
          <p:spPr>
            <a:xfrm>
              <a:off x="2782913" y="1890262"/>
              <a:ext cx="204" cy="163"/>
            </a:xfrm>
            <a:custGeom>
              <a:avLst/>
              <a:gdLst/>
              <a:ahLst/>
              <a:cxnLst/>
              <a:rect l="l" t="t" r="r" b="b"/>
              <a:pathLst>
                <a:path w="15" h="12" extrusionOk="0">
                  <a:moveTo>
                    <a:pt x="0" y="1"/>
                  </a:moveTo>
                  <a:lnTo>
                    <a:pt x="14" y="1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5" name="Google Shape;2345;p56"/>
            <p:cNvSpPr/>
            <p:nvPr/>
          </p:nvSpPr>
          <p:spPr>
            <a:xfrm>
              <a:off x="2783198" y="1890547"/>
              <a:ext cx="109" cy="109"/>
            </a:xfrm>
            <a:custGeom>
              <a:avLst/>
              <a:gdLst/>
              <a:ahLst/>
              <a:cxnLst/>
              <a:rect l="l" t="t" r="r" b="b"/>
              <a:pathLst>
                <a:path w="8" h="8" extrusionOk="0">
                  <a:moveTo>
                    <a:pt x="7" y="8"/>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6" name="Google Shape;2346;p56"/>
            <p:cNvSpPr/>
            <p:nvPr/>
          </p:nvSpPr>
          <p:spPr>
            <a:xfrm>
              <a:off x="2815988" y="1913221"/>
              <a:ext cx="299" cy="1018"/>
            </a:xfrm>
            <a:custGeom>
              <a:avLst/>
              <a:gdLst/>
              <a:ahLst/>
              <a:cxnLst/>
              <a:rect l="l" t="t" r="r" b="b"/>
              <a:pathLst>
                <a:path w="22" h="75" extrusionOk="0">
                  <a:moveTo>
                    <a:pt x="1" y="1"/>
                  </a:moveTo>
                  <a:cubicBezTo>
                    <a:pt x="18" y="8"/>
                    <a:pt x="22" y="36"/>
                    <a:pt x="22" y="74"/>
                  </a:cubicBezTo>
                  <a:cubicBezTo>
                    <a:pt x="22" y="36"/>
                    <a:pt x="18" y="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7" name="Google Shape;2347;p56"/>
            <p:cNvSpPr/>
            <p:nvPr/>
          </p:nvSpPr>
          <p:spPr>
            <a:xfrm>
              <a:off x="2821650" y="1933995"/>
              <a:ext cx="14" cy="68"/>
            </a:xfrm>
            <a:custGeom>
              <a:avLst/>
              <a:gdLst/>
              <a:ahLst/>
              <a:cxnLst/>
              <a:rect l="l" t="t" r="r" b="b"/>
              <a:pathLst>
                <a:path w="1" h="5" extrusionOk="0">
                  <a:moveTo>
                    <a:pt x="1" y="1"/>
                  </a:moveTo>
                  <a:lnTo>
                    <a:pt x="1" y="4"/>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8" name="Google Shape;2348;p56"/>
            <p:cNvSpPr/>
            <p:nvPr/>
          </p:nvSpPr>
          <p:spPr>
            <a:xfrm>
              <a:off x="2782574" y="1889936"/>
              <a:ext cx="14" cy="14"/>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9" name="Google Shape;2349;p56"/>
            <p:cNvSpPr/>
            <p:nvPr/>
          </p:nvSpPr>
          <p:spPr>
            <a:xfrm>
              <a:off x="2782723" y="1890072"/>
              <a:ext cx="149" cy="109"/>
            </a:xfrm>
            <a:custGeom>
              <a:avLst/>
              <a:gdLst/>
              <a:ahLst/>
              <a:cxnLst/>
              <a:rect l="l" t="t" r="r" b="b"/>
              <a:pathLst>
                <a:path w="11" h="8" extrusionOk="0">
                  <a:moveTo>
                    <a:pt x="11" y="8"/>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0" name="Google Shape;2350;p56"/>
            <p:cNvSpPr/>
            <p:nvPr/>
          </p:nvSpPr>
          <p:spPr>
            <a:xfrm>
              <a:off x="2783103" y="1890411"/>
              <a:ext cx="149" cy="149"/>
            </a:xfrm>
            <a:custGeom>
              <a:avLst/>
              <a:gdLst/>
              <a:ahLst/>
              <a:cxnLst/>
              <a:rect l="l" t="t" r="r" b="b"/>
              <a:pathLst>
                <a:path w="11" h="11" extrusionOk="0">
                  <a:moveTo>
                    <a:pt x="11" y="11"/>
                  </a:move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1" name="Google Shape;2351;p56"/>
            <p:cNvSpPr/>
            <p:nvPr/>
          </p:nvSpPr>
          <p:spPr>
            <a:xfrm>
              <a:off x="2783334" y="1890696"/>
              <a:ext cx="68" cy="54"/>
            </a:xfrm>
            <a:custGeom>
              <a:avLst/>
              <a:gdLst/>
              <a:ahLst/>
              <a:cxnLst/>
              <a:rect l="l" t="t" r="r" b="b"/>
              <a:pathLst>
                <a:path w="5" h="4" extrusionOk="0">
                  <a:moveTo>
                    <a:pt x="4" y="4"/>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2" name="Google Shape;2352;p56"/>
            <p:cNvSpPr/>
            <p:nvPr/>
          </p:nvSpPr>
          <p:spPr>
            <a:xfrm>
              <a:off x="2821324" y="1935950"/>
              <a:ext cx="0" cy="14"/>
            </a:xfrm>
            <a:custGeom>
              <a:avLst/>
              <a:gdLst/>
              <a:ahLst/>
              <a:cxnLst/>
              <a:rect l="l" t="t" r="r" b="b"/>
              <a:pathLst>
                <a:path h="1" extrusionOk="0">
                  <a:moveTo>
                    <a:pt x="0" y="0"/>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3" name="Google Shape;2353;p56"/>
            <p:cNvSpPr/>
            <p:nvPr/>
          </p:nvSpPr>
          <p:spPr>
            <a:xfrm>
              <a:off x="2821609" y="1934945"/>
              <a:ext cx="0" cy="68"/>
            </a:xfrm>
            <a:custGeom>
              <a:avLst/>
              <a:gdLst/>
              <a:ahLst/>
              <a:cxnLst/>
              <a:rect l="l" t="t" r="r" b="b"/>
              <a:pathLst>
                <a:path h="5" extrusionOk="0">
                  <a:moveTo>
                    <a:pt x="0" y="4"/>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4" name="Google Shape;2354;p56"/>
            <p:cNvSpPr/>
            <p:nvPr/>
          </p:nvSpPr>
          <p:spPr>
            <a:xfrm>
              <a:off x="2821650" y="1934429"/>
              <a:ext cx="14" cy="109"/>
            </a:xfrm>
            <a:custGeom>
              <a:avLst/>
              <a:gdLst/>
              <a:ahLst/>
              <a:cxnLst/>
              <a:rect l="l" t="t" r="r" b="b"/>
              <a:pathLst>
                <a:path w="1" h="8" extrusionOk="0">
                  <a:moveTo>
                    <a:pt x="1" y="7"/>
                  </a:moveTo>
                  <a:lnTo>
                    <a:pt x="1" y="4"/>
                  </a:lnTo>
                  <a:cubicBezTo>
                    <a:pt x="1" y="0"/>
                    <a:pt x="1" y="7"/>
                    <a:pt x="1" y="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5" name="Google Shape;2355;p56"/>
            <p:cNvSpPr/>
            <p:nvPr/>
          </p:nvSpPr>
          <p:spPr>
            <a:xfrm>
              <a:off x="2821039" y="1936330"/>
              <a:ext cx="0" cy="54"/>
            </a:xfrm>
            <a:custGeom>
              <a:avLst/>
              <a:gdLst/>
              <a:ahLst/>
              <a:cxnLst/>
              <a:rect l="l" t="t" r="r" b="b"/>
              <a:pathLst>
                <a:path h="4" extrusionOk="0">
                  <a:moveTo>
                    <a:pt x="0" y="4"/>
                  </a:moveTo>
                  <a:lnTo>
                    <a:pt x="0" y="4"/>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6" name="Google Shape;2356;p56"/>
            <p:cNvSpPr/>
            <p:nvPr/>
          </p:nvSpPr>
          <p:spPr>
            <a:xfrm>
              <a:off x="2821460" y="1935421"/>
              <a:ext cx="14" cy="68"/>
            </a:xfrm>
            <a:custGeom>
              <a:avLst/>
              <a:gdLst/>
              <a:ahLst/>
              <a:cxnLst/>
              <a:rect l="l" t="t" r="r" b="b"/>
              <a:pathLst>
                <a:path w="1" h="5" extrusionOk="0">
                  <a:moveTo>
                    <a:pt x="1" y="4"/>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7" name="Google Shape;2357;p56"/>
            <p:cNvSpPr/>
            <p:nvPr/>
          </p:nvSpPr>
          <p:spPr>
            <a:xfrm>
              <a:off x="2154289" y="1586085"/>
              <a:ext cx="69123" cy="54935"/>
            </a:xfrm>
            <a:custGeom>
              <a:avLst/>
              <a:gdLst/>
              <a:ahLst/>
              <a:cxnLst/>
              <a:rect l="l" t="t" r="r" b="b"/>
              <a:pathLst>
                <a:path w="5091" h="4046" extrusionOk="0">
                  <a:moveTo>
                    <a:pt x="2111" y="1"/>
                  </a:moveTo>
                  <a:cubicBezTo>
                    <a:pt x="1912" y="1"/>
                    <a:pt x="1254" y="150"/>
                    <a:pt x="1054" y="352"/>
                  </a:cubicBezTo>
                  <a:cubicBezTo>
                    <a:pt x="897" y="510"/>
                    <a:pt x="645" y="541"/>
                    <a:pt x="442" y="569"/>
                  </a:cubicBezTo>
                  <a:cubicBezTo>
                    <a:pt x="361" y="580"/>
                    <a:pt x="249" y="594"/>
                    <a:pt x="221" y="611"/>
                  </a:cubicBezTo>
                  <a:cubicBezTo>
                    <a:pt x="214" y="681"/>
                    <a:pt x="172" y="741"/>
                    <a:pt x="113" y="772"/>
                  </a:cubicBezTo>
                  <a:cubicBezTo>
                    <a:pt x="102" y="779"/>
                    <a:pt x="88" y="786"/>
                    <a:pt x="74" y="790"/>
                  </a:cubicBezTo>
                  <a:lnTo>
                    <a:pt x="78" y="804"/>
                  </a:lnTo>
                  <a:lnTo>
                    <a:pt x="81" y="814"/>
                  </a:lnTo>
                  <a:cubicBezTo>
                    <a:pt x="81" y="821"/>
                    <a:pt x="85" y="828"/>
                    <a:pt x="85" y="835"/>
                  </a:cubicBezTo>
                  <a:lnTo>
                    <a:pt x="88" y="849"/>
                  </a:lnTo>
                  <a:cubicBezTo>
                    <a:pt x="88" y="860"/>
                    <a:pt x="92" y="867"/>
                    <a:pt x="92" y="877"/>
                  </a:cubicBezTo>
                  <a:lnTo>
                    <a:pt x="95" y="895"/>
                  </a:lnTo>
                  <a:cubicBezTo>
                    <a:pt x="95" y="902"/>
                    <a:pt x="95" y="909"/>
                    <a:pt x="99" y="916"/>
                  </a:cubicBezTo>
                  <a:cubicBezTo>
                    <a:pt x="99" y="926"/>
                    <a:pt x="99" y="930"/>
                    <a:pt x="99" y="933"/>
                  </a:cubicBezTo>
                  <a:cubicBezTo>
                    <a:pt x="99" y="940"/>
                    <a:pt x="99" y="951"/>
                    <a:pt x="102" y="958"/>
                  </a:cubicBezTo>
                  <a:cubicBezTo>
                    <a:pt x="102" y="965"/>
                    <a:pt x="102" y="972"/>
                    <a:pt x="102" y="979"/>
                  </a:cubicBezTo>
                  <a:lnTo>
                    <a:pt x="102" y="1000"/>
                  </a:lnTo>
                  <a:lnTo>
                    <a:pt x="102" y="1021"/>
                  </a:lnTo>
                  <a:lnTo>
                    <a:pt x="102" y="1045"/>
                  </a:lnTo>
                  <a:lnTo>
                    <a:pt x="102" y="1066"/>
                  </a:lnTo>
                  <a:lnTo>
                    <a:pt x="102" y="1091"/>
                  </a:lnTo>
                  <a:lnTo>
                    <a:pt x="102" y="1112"/>
                  </a:lnTo>
                  <a:lnTo>
                    <a:pt x="102" y="1136"/>
                  </a:lnTo>
                  <a:lnTo>
                    <a:pt x="102" y="1157"/>
                  </a:lnTo>
                  <a:lnTo>
                    <a:pt x="102" y="1182"/>
                  </a:lnTo>
                  <a:lnTo>
                    <a:pt x="102" y="1203"/>
                  </a:lnTo>
                  <a:cubicBezTo>
                    <a:pt x="102" y="1206"/>
                    <a:pt x="102" y="1217"/>
                    <a:pt x="99" y="1224"/>
                  </a:cubicBezTo>
                  <a:cubicBezTo>
                    <a:pt x="95" y="1234"/>
                    <a:pt x="99" y="1238"/>
                    <a:pt x="95" y="1245"/>
                  </a:cubicBezTo>
                  <a:cubicBezTo>
                    <a:pt x="92" y="1252"/>
                    <a:pt x="92" y="1259"/>
                    <a:pt x="88" y="1269"/>
                  </a:cubicBezTo>
                  <a:cubicBezTo>
                    <a:pt x="88" y="1276"/>
                    <a:pt x="88" y="1280"/>
                    <a:pt x="85" y="1287"/>
                  </a:cubicBezTo>
                  <a:cubicBezTo>
                    <a:pt x="85" y="1294"/>
                    <a:pt x="81" y="1301"/>
                    <a:pt x="78" y="1308"/>
                  </a:cubicBezTo>
                  <a:cubicBezTo>
                    <a:pt x="78" y="1318"/>
                    <a:pt x="78" y="1318"/>
                    <a:pt x="74" y="1325"/>
                  </a:cubicBezTo>
                  <a:cubicBezTo>
                    <a:pt x="74" y="1329"/>
                    <a:pt x="67" y="1339"/>
                    <a:pt x="64" y="1350"/>
                  </a:cubicBezTo>
                  <a:cubicBezTo>
                    <a:pt x="64" y="1357"/>
                    <a:pt x="64" y="1357"/>
                    <a:pt x="60" y="1360"/>
                  </a:cubicBezTo>
                  <a:cubicBezTo>
                    <a:pt x="57" y="1371"/>
                    <a:pt x="50" y="1381"/>
                    <a:pt x="43" y="1392"/>
                  </a:cubicBezTo>
                  <a:cubicBezTo>
                    <a:pt x="1" y="1458"/>
                    <a:pt x="4" y="1479"/>
                    <a:pt x="4" y="1479"/>
                  </a:cubicBezTo>
                  <a:cubicBezTo>
                    <a:pt x="8" y="1479"/>
                    <a:pt x="18" y="1497"/>
                    <a:pt x="57" y="1518"/>
                  </a:cubicBezTo>
                  <a:cubicBezTo>
                    <a:pt x="172" y="1584"/>
                    <a:pt x="211" y="1735"/>
                    <a:pt x="211" y="1844"/>
                  </a:cubicBezTo>
                  <a:cubicBezTo>
                    <a:pt x="211" y="1865"/>
                    <a:pt x="218" y="1886"/>
                    <a:pt x="228" y="1903"/>
                  </a:cubicBezTo>
                  <a:cubicBezTo>
                    <a:pt x="263" y="1973"/>
                    <a:pt x="284" y="2050"/>
                    <a:pt x="284" y="2131"/>
                  </a:cubicBezTo>
                  <a:cubicBezTo>
                    <a:pt x="298" y="2362"/>
                    <a:pt x="354" y="2474"/>
                    <a:pt x="403" y="2530"/>
                  </a:cubicBezTo>
                  <a:cubicBezTo>
                    <a:pt x="407" y="2537"/>
                    <a:pt x="414" y="2544"/>
                    <a:pt x="421" y="2554"/>
                  </a:cubicBezTo>
                  <a:lnTo>
                    <a:pt x="424" y="2561"/>
                  </a:lnTo>
                  <a:cubicBezTo>
                    <a:pt x="428" y="2565"/>
                    <a:pt x="431" y="2572"/>
                    <a:pt x="435" y="2579"/>
                  </a:cubicBezTo>
                  <a:lnTo>
                    <a:pt x="438" y="2589"/>
                  </a:lnTo>
                  <a:cubicBezTo>
                    <a:pt x="442" y="2596"/>
                    <a:pt x="442" y="2600"/>
                    <a:pt x="445" y="2607"/>
                  </a:cubicBezTo>
                  <a:cubicBezTo>
                    <a:pt x="445" y="2610"/>
                    <a:pt x="445" y="2614"/>
                    <a:pt x="449" y="2621"/>
                  </a:cubicBezTo>
                  <a:cubicBezTo>
                    <a:pt x="449" y="2624"/>
                    <a:pt x="449" y="2628"/>
                    <a:pt x="452" y="2635"/>
                  </a:cubicBezTo>
                  <a:cubicBezTo>
                    <a:pt x="456" y="2656"/>
                    <a:pt x="459" y="2677"/>
                    <a:pt x="459" y="2698"/>
                  </a:cubicBezTo>
                  <a:lnTo>
                    <a:pt x="459" y="2705"/>
                  </a:lnTo>
                  <a:lnTo>
                    <a:pt x="459" y="2726"/>
                  </a:lnTo>
                  <a:cubicBezTo>
                    <a:pt x="459" y="2733"/>
                    <a:pt x="459" y="2740"/>
                    <a:pt x="456" y="2747"/>
                  </a:cubicBezTo>
                  <a:cubicBezTo>
                    <a:pt x="452" y="2754"/>
                    <a:pt x="456" y="2750"/>
                    <a:pt x="456" y="2754"/>
                  </a:cubicBezTo>
                  <a:cubicBezTo>
                    <a:pt x="456" y="2757"/>
                    <a:pt x="456" y="2760"/>
                    <a:pt x="455" y="2762"/>
                  </a:cubicBezTo>
                  <a:lnTo>
                    <a:pt x="455" y="2762"/>
                  </a:lnTo>
                  <a:cubicBezTo>
                    <a:pt x="454" y="2762"/>
                    <a:pt x="453" y="2761"/>
                    <a:pt x="452" y="2761"/>
                  </a:cubicBezTo>
                  <a:lnTo>
                    <a:pt x="449" y="2792"/>
                  </a:lnTo>
                  <a:cubicBezTo>
                    <a:pt x="452" y="2781"/>
                    <a:pt x="454" y="2773"/>
                    <a:pt x="455" y="2762"/>
                  </a:cubicBezTo>
                  <a:lnTo>
                    <a:pt x="455" y="2762"/>
                  </a:lnTo>
                  <a:cubicBezTo>
                    <a:pt x="479" y="2776"/>
                    <a:pt x="499" y="2789"/>
                    <a:pt x="519" y="2803"/>
                  </a:cubicBezTo>
                  <a:lnTo>
                    <a:pt x="529" y="2810"/>
                  </a:lnTo>
                  <a:cubicBezTo>
                    <a:pt x="547" y="2824"/>
                    <a:pt x="568" y="2834"/>
                    <a:pt x="589" y="2845"/>
                  </a:cubicBezTo>
                  <a:lnTo>
                    <a:pt x="599" y="2852"/>
                  </a:lnTo>
                  <a:cubicBezTo>
                    <a:pt x="617" y="2862"/>
                    <a:pt x="634" y="2873"/>
                    <a:pt x="652" y="2880"/>
                  </a:cubicBezTo>
                  <a:lnTo>
                    <a:pt x="659" y="2883"/>
                  </a:lnTo>
                  <a:cubicBezTo>
                    <a:pt x="680" y="2890"/>
                    <a:pt x="697" y="2901"/>
                    <a:pt x="711" y="2904"/>
                  </a:cubicBezTo>
                  <a:cubicBezTo>
                    <a:pt x="977" y="2999"/>
                    <a:pt x="1093" y="3086"/>
                    <a:pt x="1114" y="3209"/>
                  </a:cubicBezTo>
                  <a:cubicBezTo>
                    <a:pt x="1138" y="3254"/>
                    <a:pt x="1180" y="3293"/>
                    <a:pt x="1229" y="3314"/>
                  </a:cubicBezTo>
                  <a:cubicBezTo>
                    <a:pt x="1257" y="3328"/>
                    <a:pt x="1275" y="3328"/>
                    <a:pt x="1278" y="3328"/>
                  </a:cubicBezTo>
                  <a:cubicBezTo>
                    <a:pt x="1278" y="3324"/>
                    <a:pt x="1278" y="3321"/>
                    <a:pt x="1278" y="3321"/>
                  </a:cubicBezTo>
                  <a:cubicBezTo>
                    <a:pt x="1320" y="3228"/>
                    <a:pt x="1394" y="3206"/>
                    <a:pt x="1465" y="3206"/>
                  </a:cubicBezTo>
                  <a:cubicBezTo>
                    <a:pt x="1500" y="3206"/>
                    <a:pt x="1535" y="3211"/>
                    <a:pt x="1566" y="3216"/>
                  </a:cubicBezTo>
                  <a:cubicBezTo>
                    <a:pt x="1594" y="3223"/>
                    <a:pt x="1622" y="3226"/>
                    <a:pt x="1646" y="3226"/>
                  </a:cubicBezTo>
                  <a:cubicBezTo>
                    <a:pt x="1800" y="3226"/>
                    <a:pt x="1835" y="3380"/>
                    <a:pt x="1849" y="3454"/>
                  </a:cubicBezTo>
                  <a:lnTo>
                    <a:pt x="1849" y="3461"/>
                  </a:lnTo>
                  <a:cubicBezTo>
                    <a:pt x="1891" y="3471"/>
                    <a:pt x="1933" y="3478"/>
                    <a:pt x="1975" y="3478"/>
                  </a:cubicBezTo>
                  <a:cubicBezTo>
                    <a:pt x="2045" y="3478"/>
                    <a:pt x="2119" y="3492"/>
                    <a:pt x="2185" y="3524"/>
                  </a:cubicBezTo>
                  <a:cubicBezTo>
                    <a:pt x="2241" y="3566"/>
                    <a:pt x="2283" y="3622"/>
                    <a:pt x="2311" y="3685"/>
                  </a:cubicBezTo>
                  <a:cubicBezTo>
                    <a:pt x="2332" y="3723"/>
                    <a:pt x="2357" y="3762"/>
                    <a:pt x="2381" y="3797"/>
                  </a:cubicBezTo>
                  <a:cubicBezTo>
                    <a:pt x="2392" y="3808"/>
                    <a:pt x="2399" y="3818"/>
                    <a:pt x="2409" y="3829"/>
                  </a:cubicBezTo>
                  <a:cubicBezTo>
                    <a:pt x="2416" y="3836"/>
                    <a:pt x="2427" y="3839"/>
                    <a:pt x="2434" y="3846"/>
                  </a:cubicBezTo>
                  <a:cubicBezTo>
                    <a:pt x="2446" y="3853"/>
                    <a:pt x="2458" y="3857"/>
                    <a:pt x="2471" y="3857"/>
                  </a:cubicBezTo>
                  <a:cubicBezTo>
                    <a:pt x="2495" y="3857"/>
                    <a:pt x="2523" y="3845"/>
                    <a:pt x="2563" y="3825"/>
                  </a:cubicBezTo>
                  <a:cubicBezTo>
                    <a:pt x="2603" y="3807"/>
                    <a:pt x="2643" y="3790"/>
                    <a:pt x="2686" y="3790"/>
                  </a:cubicBezTo>
                  <a:cubicBezTo>
                    <a:pt x="2710" y="3790"/>
                    <a:pt x="2736" y="3796"/>
                    <a:pt x="2763" y="3811"/>
                  </a:cubicBezTo>
                  <a:cubicBezTo>
                    <a:pt x="2820" y="3846"/>
                    <a:pt x="2945" y="3877"/>
                    <a:pt x="3055" y="3877"/>
                  </a:cubicBezTo>
                  <a:cubicBezTo>
                    <a:pt x="3100" y="3877"/>
                    <a:pt x="3142" y="3872"/>
                    <a:pt x="3176" y="3860"/>
                  </a:cubicBezTo>
                  <a:cubicBezTo>
                    <a:pt x="3210" y="3846"/>
                    <a:pt x="3246" y="3840"/>
                    <a:pt x="3282" y="3840"/>
                  </a:cubicBezTo>
                  <a:cubicBezTo>
                    <a:pt x="3310" y="3840"/>
                    <a:pt x="3338" y="3843"/>
                    <a:pt x="3365" y="3850"/>
                  </a:cubicBezTo>
                  <a:cubicBezTo>
                    <a:pt x="3386" y="3857"/>
                    <a:pt x="3403" y="3860"/>
                    <a:pt x="3425" y="3867"/>
                  </a:cubicBezTo>
                  <a:cubicBezTo>
                    <a:pt x="3473" y="3882"/>
                    <a:pt x="3525" y="3892"/>
                    <a:pt x="3574" y="3892"/>
                  </a:cubicBezTo>
                  <a:cubicBezTo>
                    <a:pt x="3582" y="3892"/>
                    <a:pt x="3589" y="3892"/>
                    <a:pt x="3596" y="3892"/>
                  </a:cubicBezTo>
                  <a:lnTo>
                    <a:pt x="3607" y="3892"/>
                  </a:lnTo>
                  <a:cubicBezTo>
                    <a:pt x="3627" y="3890"/>
                    <a:pt x="3648" y="3889"/>
                    <a:pt x="3669" y="3889"/>
                  </a:cubicBezTo>
                  <a:cubicBezTo>
                    <a:pt x="3850" y="3889"/>
                    <a:pt x="4059" y="3952"/>
                    <a:pt x="4125" y="4018"/>
                  </a:cubicBezTo>
                  <a:lnTo>
                    <a:pt x="4181" y="4018"/>
                  </a:lnTo>
                  <a:lnTo>
                    <a:pt x="4195" y="4021"/>
                  </a:lnTo>
                  <a:lnTo>
                    <a:pt x="4202" y="4021"/>
                  </a:lnTo>
                  <a:lnTo>
                    <a:pt x="4216" y="4025"/>
                  </a:lnTo>
                  <a:lnTo>
                    <a:pt x="4237" y="4025"/>
                  </a:lnTo>
                  <a:lnTo>
                    <a:pt x="4247" y="4028"/>
                  </a:lnTo>
                  <a:lnTo>
                    <a:pt x="4261" y="4032"/>
                  </a:lnTo>
                  <a:lnTo>
                    <a:pt x="4275" y="4035"/>
                  </a:lnTo>
                  <a:lnTo>
                    <a:pt x="4286" y="4035"/>
                  </a:lnTo>
                  <a:lnTo>
                    <a:pt x="4303" y="4039"/>
                  </a:lnTo>
                  <a:lnTo>
                    <a:pt x="4317" y="4042"/>
                  </a:lnTo>
                  <a:lnTo>
                    <a:pt x="4335" y="4046"/>
                  </a:lnTo>
                  <a:lnTo>
                    <a:pt x="4342" y="4046"/>
                  </a:lnTo>
                  <a:cubicBezTo>
                    <a:pt x="4335" y="3997"/>
                    <a:pt x="4331" y="3948"/>
                    <a:pt x="4321" y="3899"/>
                  </a:cubicBezTo>
                  <a:cubicBezTo>
                    <a:pt x="4314" y="3857"/>
                    <a:pt x="4307" y="3815"/>
                    <a:pt x="4307" y="3772"/>
                  </a:cubicBezTo>
                  <a:lnTo>
                    <a:pt x="4307" y="3765"/>
                  </a:lnTo>
                  <a:lnTo>
                    <a:pt x="4307" y="3758"/>
                  </a:lnTo>
                  <a:lnTo>
                    <a:pt x="4307" y="3755"/>
                  </a:lnTo>
                  <a:lnTo>
                    <a:pt x="4307" y="3748"/>
                  </a:lnTo>
                  <a:cubicBezTo>
                    <a:pt x="4307" y="3744"/>
                    <a:pt x="4307" y="3741"/>
                    <a:pt x="4307" y="3737"/>
                  </a:cubicBezTo>
                  <a:cubicBezTo>
                    <a:pt x="4317" y="3699"/>
                    <a:pt x="4366" y="3646"/>
                    <a:pt x="4517" y="3499"/>
                  </a:cubicBezTo>
                  <a:lnTo>
                    <a:pt x="4650" y="3370"/>
                  </a:lnTo>
                  <a:cubicBezTo>
                    <a:pt x="4730" y="3296"/>
                    <a:pt x="4804" y="3226"/>
                    <a:pt x="4825" y="3195"/>
                  </a:cubicBezTo>
                  <a:cubicBezTo>
                    <a:pt x="4870" y="3163"/>
                    <a:pt x="4916" y="3142"/>
                    <a:pt x="4968" y="3132"/>
                  </a:cubicBezTo>
                  <a:cubicBezTo>
                    <a:pt x="5014" y="3114"/>
                    <a:pt x="5049" y="3083"/>
                    <a:pt x="5077" y="3044"/>
                  </a:cubicBezTo>
                  <a:cubicBezTo>
                    <a:pt x="5091" y="3013"/>
                    <a:pt x="5049" y="2859"/>
                    <a:pt x="4860" y="2579"/>
                  </a:cubicBezTo>
                  <a:cubicBezTo>
                    <a:pt x="4856" y="2572"/>
                    <a:pt x="4853" y="2565"/>
                    <a:pt x="4849" y="2558"/>
                  </a:cubicBezTo>
                  <a:cubicBezTo>
                    <a:pt x="4832" y="2519"/>
                    <a:pt x="4821" y="2477"/>
                    <a:pt x="4814" y="2439"/>
                  </a:cubicBezTo>
                  <a:cubicBezTo>
                    <a:pt x="4814" y="2432"/>
                    <a:pt x="4814" y="2425"/>
                    <a:pt x="4811" y="2421"/>
                  </a:cubicBezTo>
                  <a:lnTo>
                    <a:pt x="4807" y="2369"/>
                  </a:lnTo>
                  <a:lnTo>
                    <a:pt x="4807" y="2355"/>
                  </a:lnTo>
                  <a:lnTo>
                    <a:pt x="4800" y="2288"/>
                  </a:lnTo>
                  <a:cubicBezTo>
                    <a:pt x="4797" y="2225"/>
                    <a:pt x="4800" y="2159"/>
                    <a:pt x="4807" y="2096"/>
                  </a:cubicBezTo>
                  <a:lnTo>
                    <a:pt x="4807" y="2089"/>
                  </a:lnTo>
                  <a:cubicBezTo>
                    <a:pt x="4807" y="2082"/>
                    <a:pt x="4811" y="2075"/>
                    <a:pt x="4811" y="2068"/>
                  </a:cubicBezTo>
                  <a:cubicBezTo>
                    <a:pt x="4811" y="2061"/>
                    <a:pt x="4814" y="2047"/>
                    <a:pt x="4818" y="2040"/>
                  </a:cubicBezTo>
                  <a:cubicBezTo>
                    <a:pt x="4825" y="2015"/>
                    <a:pt x="4797" y="1987"/>
                    <a:pt x="4758" y="1952"/>
                  </a:cubicBezTo>
                  <a:lnTo>
                    <a:pt x="4737" y="1938"/>
                  </a:lnTo>
                  <a:cubicBezTo>
                    <a:pt x="4695" y="1896"/>
                    <a:pt x="4646" y="1858"/>
                    <a:pt x="4636" y="1805"/>
                  </a:cubicBezTo>
                  <a:cubicBezTo>
                    <a:pt x="4636" y="1798"/>
                    <a:pt x="4632" y="1788"/>
                    <a:pt x="4632" y="1781"/>
                  </a:cubicBezTo>
                  <a:cubicBezTo>
                    <a:pt x="4632" y="1644"/>
                    <a:pt x="4895" y="1483"/>
                    <a:pt x="4986" y="1441"/>
                  </a:cubicBezTo>
                  <a:cubicBezTo>
                    <a:pt x="4989" y="1441"/>
                    <a:pt x="5003" y="1423"/>
                    <a:pt x="5010" y="1378"/>
                  </a:cubicBezTo>
                  <a:cubicBezTo>
                    <a:pt x="5028" y="1269"/>
                    <a:pt x="4989" y="1115"/>
                    <a:pt x="4947" y="1077"/>
                  </a:cubicBezTo>
                  <a:cubicBezTo>
                    <a:pt x="4818" y="965"/>
                    <a:pt x="4779" y="776"/>
                    <a:pt x="4842" y="594"/>
                  </a:cubicBezTo>
                  <a:cubicBezTo>
                    <a:pt x="4846" y="590"/>
                    <a:pt x="4846" y="583"/>
                    <a:pt x="4842" y="580"/>
                  </a:cubicBezTo>
                  <a:cubicBezTo>
                    <a:pt x="4842" y="573"/>
                    <a:pt x="4839" y="566"/>
                    <a:pt x="4839" y="562"/>
                  </a:cubicBezTo>
                  <a:cubicBezTo>
                    <a:pt x="4835" y="559"/>
                    <a:pt x="4832" y="555"/>
                    <a:pt x="4828" y="552"/>
                  </a:cubicBezTo>
                  <a:lnTo>
                    <a:pt x="4821" y="541"/>
                  </a:lnTo>
                  <a:lnTo>
                    <a:pt x="4818" y="538"/>
                  </a:lnTo>
                  <a:lnTo>
                    <a:pt x="4804" y="524"/>
                  </a:lnTo>
                  <a:lnTo>
                    <a:pt x="4793" y="517"/>
                  </a:lnTo>
                  <a:lnTo>
                    <a:pt x="4786" y="510"/>
                  </a:lnTo>
                  <a:cubicBezTo>
                    <a:pt x="4702" y="454"/>
                    <a:pt x="4611" y="412"/>
                    <a:pt x="4513" y="387"/>
                  </a:cubicBezTo>
                  <a:lnTo>
                    <a:pt x="4510" y="387"/>
                  </a:lnTo>
                  <a:lnTo>
                    <a:pt x="4496" y="384"/>
                  </a:lnTo>
                  <a:lnTo>
                    <a:pt x="4454" y="384"/>
                  </a:lnTo>
                  <a:cubicBezTo>
                    <a:pt x="4443" y="380"/>
                    <a:pt x="4436" y="377"/>
                    <a:pt x="4429" y="370"/>
                  </a:cubicBezTo>
                  <a:lnTo>
                    <a:pt x="4391" y="370"/>
                  </a:lnTo>
                  <a:cubicBezTo>
                    <a:pt x="4302" y="380"/>
                    <a:pt x="4192" y="384"/>
                    <a:pt x="4075" y="384"/>
                  </a:cubicBezTo>
                  <a:cubicBezTo>
                    <a:pt x="3792" y="384"/>
                    <a:pt x="3460" y="359"/>
                    <a:pt x="3242" y="335"/>
                  </a:cubicBezTo>
                  <a:lnTo>
                    <a:pt x="3235" y="335"/>
                  </a:lnTo>
                  <a:lnTo>
                    <a:pt x="3207" y="331"/>
                  </a:lnTo>
                  <a:lnTo>
                    <a:pt x="3200" y="331"/>
                  </a:lnTo>
                  <a:lnTo>
                    <a:pt x="3158" y="324"/>
                  </a:lnTo>
                  <a:lnTo>
                    <a:pt x="3106" y="324"/>
                  </a:lnTo>
                  <a:lnTo>
                    <a:pt x="3092" y="321"/>
                  </a:lnTo>
                  <a:lnTo>
                    <a:pt x="3081" y="321"/>
                  </a:lnTo>
                  <a:lnTo>
                    <a:pt x="3060" y="317"/>
                  </a:lnTo>
                  <a:lnTo>
                    <a:pt x="3057" y="317"/>
                  </a:lnTo>
                  <a:lnTo>
                    <a:pt x="3043" y="314"/>
                  </a:lnTo>
                  <a:lnTo>
                    <a:pt x="3039" y="314"/>
                  </a:lnTo>
                  <a:lnTo>
                    <a:pt x="3029" y="310"/>
                  </a:lnTo>
                  <a:lnTo>
                    <a:pt x="3025" y="310"/>
                  </a:lnTo>
                  <a:lnTo>
                    <a:pt x="3015" y="307"/>
                  </a:lnTo>
                  <a:lnTo>
                    <a:pt x="2994" y="300"/>
                  </a:lnTo>
                  <a:lnTo>
                    <a:pt x="2987" y="300"/>
                  </a:lnTo>
                  <a:lnTo>
                    <a:pt x="2966" y="289"/>
                  </a:lnTo>
                  <a:lnTo>
                    <a:pt x="2959" y="289"/>
                  </a:lnTo>
                  <a:lnTo>
                    <a:pt x="2931" y="279"/>
                  </a:lnTo>
                  <a:lnTo>
                    <a:pt x="2927" y="279"/>
                  </a:lnTo>
                  <a:lnTo>
                    <a:pt x="2896" y="268"/>
                  </a:lnTo>
                  <a:lnTo>
                    <a:pt x="2892" y="268"/>
                  </a:lnTo>
                  <a:lnTo>
                    <a:pt x="2787" y="230"/>
                  </a:lnTo>
                  <a:cubicBezTo>
                    <a:pt x="2706" y="321"/>
                    <a:pt x="2595" y="373"/>
                    <a:pt x="2474" y="373"/>
                  </a:cubicBezTo>
                  <a:cubicBezTo>
                    <a:pt x="2470" y="373"/>
                    <a:pt x="2466" y="373"/>
                    <a:pt x="2462" y="373"/>
                  </a:cubicBezTo>
                  <a:cubicBezTo>
                    <a:pt x="2196" y="373"/>
                    <a:pt x="2154" y="121"/>
                    <a:pt x="2140" y="2"/>
                  </a:cubicBezTo>
                  <a:cubicBezTo>
                    <a:pt x="2132" y="1"/>
                    <a:pt x="2122" y="1"/>
                    <a:pt x="21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8" name="Google Shape;2358;p56"/>
            <p:cNvSpPr/>
            <p:nvPr/>
          </p:nvSpPr>
          <p:spPr>
            <a:xfrm>
              <a:off x="2164512" y="1680435"/>
              <a:ext cx="24820" cy="22661"/>
            </a:xfrm>
            <a:custGeom>
              <a:avLst/>
              <a:gdLst/>
              <a:ahLst/>
              <a:cxnLst/>
              <a:rect l="l" t="t" r="r" b="b"/>
              <a:pathLst>
                <a:path w="1828" h="1669" extrusionOk="0">
                  <a:moveTo>
                    <a:pt x="496" y="1"/>
                  </a:moveTo>
                  <a:cubicBezTo>
                    <a:pt x="473" y="1"/>
                    <a:pt x="441" y="17"/>
                    <a:pt x="396" y="44"/>
                  </a:cubicBezTo>
                  <a:cubicBezTo>
                    <a:pt x="355" y="69"/>
                    <a:pt x="299" y="102"/>
                    <a:pt x="238" y="102"/>
                  </a:cubicBezTo>
                  <a:cubicBezTo>
                    <a:pt x="206" y="102"/>
                    <a:pt x="173" y="93"/>
                    <a:pt x="140" y="69"/>
                  </a:cubicBezTo>
                  <a:cubicBezTo>
                    <a:pt x="126" y="58"/>
                    <a:pt x="111" y="53"/>
                    <a:pt x="95" y="53"/>
                  </a:cubicBezTo>
                  <a:cubicBezTo>
                    <a:pt x="79" y="53"/>
                    <a:pt x="63" y="58"/>
                    <a:pt x="49" y="69"/>
                  </a:cubicBezTo>
                  <a:cubicBezTo>
                    <a:pt x="18" y="83"/>
                    <a:pt x="0" y="114"/>
                    <a:pt x="4" y="149"/>
                  </a:cubicBezTo>
                  <a:cubicBezTo>
                    <a:pt x="11" y="177"/>
                    <a:pt x="53" y="216"/>
                    <a:pt x="91" y="254"/>
                  </a:cubicBezTo>
                  <a:cubicBezTo>
                    <a:pt x="165" y="321"/>
                    <a:pt x="259" y="401"/>
                    <a:pt x="259" y="534"/>
                  </a:cubicBezTo>
                  <a:cubicBezTo>
                    <a:pt x="259" y="608"/>
                    <a:pt x="410" y="741"/>
                    <a:pt x="508" y="828"/>
                  </a:cubicBezTo>
                  <a:cubicBezTo>
                    <a:pt x="627" y="933"/>
                    <a:pt x="708" y="1004"/>
                    <a:pt x="704" y="1077"/>
                  </a:cubicBezTo>
                  <a:cubicBezTo>
                    <a:pt x="743" y="1123"/>
                    <a:pt x="785" y="1165"/>
                    <a:pt x="830" y="1203"/>
                  </a:cubicBezTo>
                  <a:lnTo>
                    <a:pt x="897" y="1270"/>
                  </a:lnTo>
                  <a:lnTo>
                    <a:pt x="904" y="1273"/>
                  </a:lnTo>
                  <a:cubicBezTo>
                    <a:pt x="928" y="1298"/>
                    <a:pt x="953" y="1322"/>
                    <a:pt x="977" y="1347"/>
                  </a:cubicBezTo>
                  <a:lnTo>
                    <a:pt x="981" y="1354"/>
                  </a:lnTo>
                  <a:cubicBezTo>
                    <a:pt x="1005" y="1378"/>
                    <a:pt x="1030" y="1403"/>
                    <a:pt x="1054" y="1431"/>
                  </a:cubicBezTo>
                  <a:lnTo>
                    <a:pt x="1061" y="1438"/>
                  </a:lnTo>
                  <a:cubicBezTo>
                    <a:pt x="1082" y="1466"/>
                    <a:pt x="1103" y="1494"/>
                    <a:pt x="1124" y="1522"/>
                  </a:cubicBezTo>
                  <a:lnTo>
                    <a:pt x="1131" y="1532"/>
                  </a:lnTo>
                  <a:cubicBezTo>
                    <a:pt x="1194" y="1571"/>
                    <a:pt x="1257" y="1620"/>
                    <a:pt x="1320" y="1669"/>
                  </a:cubicBezTo>
                  <a:lnTo>
                    <a:pt x="1320" y="1665"/>
                  </a:lnTo>
                  <a:lnTo>
                    <a:pt x="1320" y="1655"/>
                  </a:lnTo>
                  <a:lnTo>
                    <a:pt x="1320" y="1648"/>
                  </a:lnTo>
                  <a:lnTo>
                    <a:pt x="1320" y="1641"/>
                  </a:lnTo>
                  <a:lnTo>
                    <a:pt x="1320" y="1637"/>
                  </a:lnTo>
                  <a:lnTo>
                    <a:pt x="1320" y="1634"/>
                  </a:lnTo>
                  <a:lnTo>
                    <a:pt x="1320" y="1630"/>
                  </a:lnTo>
                  <a:cubicBezTo>
                    <a:pt x="1320" y="1620"/>
                    <a:pt x="1324" y="1606"/>
                    <a:pt x="1327" y="1595"/>
                  </a:cubicBezTo>
                  <a:lnTo>
                    <a:pt x="1327" y="1588"/>
                  </a:lnTo>
                  <a:cubicBezTo>
                    <a:pt x="1327" y="1581"/>
                    <a:pt x="1327" y="1574"/>
                    <a:pt x="1331" y="1567"/>
                  </a:cubicBezTo>
                  <a:cubicBezTo>
                    <a:pt x="1331" y="1564"/>
                    <a:pt x="1331" y="1560"/>
                    <a:pt x="1331" y="1557"/>
                  </a:cubicBezTo>
                  <a:cubicBezTo>
                    <a:pt x="1334" y="1553"/>
                    <a:pt x="1334" y="1543"/>
                    <a:pt x="1338" y="1536"/>
                  </a:cubicBezTo>
                  <a:lnTo>
                    <a:pt x="1341" y="1525"/>
                  </a:lnTo>
                  <a:cubicBezTo>
                    <a:pt x="1345" y="1515"/>
                    <a:pt x="1348" y="1508"/>
                    <a:pt x="1352" y="1497"/>
                  </a:cubicBezTo>
                  <a:lnTo>
                    <a:pt x="1355" y="1490"/>
                  </a:lnTo>
                  <a:cubicBezTo>
                    <a:pt x="1359" y="1480"/>
                    <a:pt x="1362" y="1469"/>
                    <a:pt x="1369" y="1459"/>
                  </a:cubicBezTo>
                  <a:lnTo>
                    <a:pt x="1369" y="1455"/>
                  </a:lnTo>
                  <a:cubicBezTo>
                    <a:pt x="1411" y="1368"/>
                    <a:pt x="1460" y="1287"/>
                    <a:pt x="1516" y="1210"/>
                  </a:cubicBezTo>
                  <a:lnTo>
                    <a:pt x="1551" y="1168"/>
                  </a:lnTo>
                  <a:lnTo>
                    <a:pt x="1593" y="1105"/>
                  </a:lnTo>
                  <a:lnTo>
                    <a:pt x="1607" y="1091"/>
                  </a:lnTo>
                  <a:cubicBezTo>
                    <a:pt x="1632" y="1060"/>
                    <a:pt x="1656" y="1032"/>
                    <a:pt x="1684" y="1004"/>
                  </a:cubicBezTo>
                  <a:lnTo>
                    <a:pt x="1691" y="997"/>
                  </a:lnTo>
                  <a:lnTo>
                    <a:pt x="1705" y="986"/>
                  </a:lnTo>
                  <a:lnTo>
                    <a:pt x="1716" y="975"/>
                  </a:lnTo>
                  <a:lnTo>
                    <a:pt x="1723" y="968"/>
                  </a:lnTo>
                  <a:lnTo>
                    <a:pt x="1730" y="965"/>
                  </a:lnTo>
                  <a:lnTo>
                    <a:pt x="1744" y="954"/>
                  </a:lnTo>
                  <a:lnTo>
                    <a:pt x="1747" y="954"/>
                  </a:lnTo>
                  <a:cubicBezTo>
                    <a:pt x="1758" y="947"/>
                    <a:pt x="1765" y="944"/>
                    <a:pt x="1775" y="940"/>
                  </a:cubicBezTo>
                  <a:cubicBezTo>
                    <a:pt x="1775" y="937"/>
                    <a:pt x="1779" y="933"/>
                    <a:pt x="1779" y="930"/>
                  </a:cubicBezTo>
                  <a:lnTo>
                    <a:pt x="1779" y="923"/>
                  </a:lnTo>
                  <a:cubicBezTo>
                    <a:pt x="1810" y="821"/>
                    <a:pt x="1828" y="517"/>
                    <a:pt x="1807" y="310"/>
                  </a:cubicBezTo>
                  <a:lnTo>
                    <a:pt x="1796" y="303"/>
                  </a:lnTo>
                  <a:lnTo>
                    <a:pt x="1779" y="293"/>
                  </a:lnTo>
                  <a:lnTo>
                    <a:pt x="1758" y="275"/>
                  </a:lnTo>
                  <a:lnTo>
                    <a:pt x="1740" y="265"/>
                  </a:lnTo>
                  <a:lnTo>
                    <a:pt x="1716" y="251"/>
                  </a:lnTo>
                  <a:lnTo>
                    <a:pt x="1698" y="240"/>
                  </a:lnTo>
                  <a:lnTo>
                    <a:pt x="1677" y="230"/>
                  </a:lnTo>
                  <a:lnTo>
                    <a:pt x="1660" y="219"/>
                  </a:lnTo>
                  <a:lnTo>
                    <a:pt x="1639" y="209"/>
                  </a:lnTo>
                  <a:lnTo>
                    <a:pt x="1625" y="198"/>
                  </a:lnTo>
                  <a:lnTo>
                    <a:pt x="1604" y="188"/>
                  </a:lnTo>
                  <a:lnTo>
                    <a:pt x="1590" y="181"/>
                  </a:lnTo>
                  <a:lnTo>
                    <a:pt x="1569" y="174"/>
                  </a:lnTo>
                  <a:lnTo>
                    <a:pt x="1555" y="167"/>
                  </a:lnTo>
                  <a:lnTo>
                    <a:pt x="1537" y="156"/>
                  </a:lnTo>
                  <a:lnTo>
                    <a:pt x="1523" y="149"/>
                  </a:lnTo>
                  <a:lnTo>
                    <a:pt x="1506" y="142"/>
                  </a:lnTo>
                  <a:lnTo>
                    <a:pt x="1495" y="139"/>
                  </a:lnTo>
                  <a:lnTo>
                    <a:pt x="1481" y="132"/>
                  </a:lnTo>
                  <a:lnTo>
                    <a:pt x="1467" y="125"/>
                  </a:lnTo>
                  <a:lnTo>
                    <a:pt x="1453" y="121"/>
                  </a:lnTo>
                  <a:lnTo>
                    <a:pt x="1443" y="114"/>
                  </a:lnTo>
                  <a:lnTo>
                    <a:pt x="1432" y="111"/>
                  </a:lnTo>
                  <a:lnTo>
                    <a:pt x="1422" y="107"/>
                  </a:lnTo>
                  <a:lnTo>
                    <a:pt x="1411" y="104"/>
                  </a:lnTo>
                  <a:lnTo>
                    <a:pt x="1404" y="100"/>
                  </a:lnTo>
                  <a:lnTo>
                    <a:pt x="1394" y="97"/>
                  </a:lnTo>
                  <a:lnTo>
                    <a:pt x="1387" y="97"/>
                  </a:lnTo>
                  <a:lnTo>
                    <a:pt x="1380" y="93"/>
                  </a:lnTo>
                  <a:lnTo>
                    <a:pt x="1376" y="93"/>
                  </a:lnTo>
                  <a:lnTo>
                    <a:pt x="1366" y="90"/>
                  </a:lnTo>
                  <a:cubicBezTo>
                    <a:pt x="1226" y="86"/>
                    <a:pt x="631" y="51"/>
                    <a:pt x="508" y="2"/>
                  </a:cubicBezTo>
                  <a:cubicBezTo>
                    <a:pt x="504" y="1"/>
                    <a:pt x="501" y="1"/>
                    <a:pt x="4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9" name="Google Shape;2359;p56"/>
            <p:cNvSpPr/>
            <p:nvPr/>
          </p:nvSpPr>
          <p:spPr>
            <a:xfrm>
              <a:off x="2151397" y="1668202"/>
              <a:ext cx="37270" cy="31337"/>
            </a:xfrm>
            <a:custGeom>
              <a:avLst/>
              <a:gdLst/>
              <a:ahLst/>
              <a:cxnLst/>
              <a:rect l="l" t="t" r="r" b="b"/>
              <a:pathLst>
                <a:path w="2745" h="2308" extrusionOk="0">
                  <a:moveTo>
                    <a:pt x="2740" y="1018"/>
                  </a:moveTo>
                  <a:cubicBezTo>
                    <a:pt x="2741" y="1019"/>
                    <a:pt x="2743" y="1021"/>
                    <a:pt x="2745" y="1022"/>
                  </a:cubicBezTo>
                  <a:lnTo>
                    <a:pt x="2741" y="1019"/>
                  </a:lnTo>
                  <a:lnTo>
                    <a:pt x="2740" y="1018"/>
                  </a:lnTo>
                  <a:close/>
                  <a:moveTo>
                    <a:pt x="1309" y="0"/>
                  </a:moveTo>
                  <a:lnTo>
                    <a:pt x="1264" y="39"/>
                  </a:lnTo>
                  <a:lnTo>
                    <a:pt x="1257" y="46"/>
                  </a:lnTo>
                  <a:lnTo>
                    <a:pt x="1222" y="74"/>
                  </a:lnTo>
                  <a:cubicBezTo>
                    <a:pt x="1166" y="119"/>
                    <a:pt x="1106" y="154"/>
                    <a:pt x="1043" y="186"/>
                  </a:cubicBezTo>
                  <a:lnTo>
                    <a:pt x="1036" y="189"/>
                  </a:lnTo>
                  <a:lnTo>
                    <a:pt x="1019" y="196"/>
                  </a:lnTo>
                  <a:cubicBezTo>
                    <a:pt x="1012" y="196"/>
                    <a:pt x="1001" y="200"/>
                    <a:pt x="994" y="200"/>
                  </a:cubicBezTo>
                  <a:cubicBezTo>
                    <a:pt x="987" y="228"/>
                    <a:pt x="980" y="256"/>
                    <a:pt x="977" y="284"/>
                  </a:cubicBezTo>
                  <a:cubicBezTo>
                    <a:pt x="970" y="354"/>
                    <a:pt x="952" y="469"/>
                    <a:pt x="847" y="469"/>
                  </a:cubicBezTo>
                  <a:cubicBezTo>
                    <a:pt x="812" y="469"/>
                    <a:pt x="749" y="564"/>
                    <a:pt x="714" y="669"/>
                  </a:cubicBezTo>
                  <a:cubicBezTo>
                    <a:pt x="697" y="720"/>
                    <a:pt x="657" y="735"/>
                    <a:pt x="609" y="735"/>
                  </a:cubicBezTo>
                  <a:cubicBezTo>
                    <a:pt x="568" y="735"/>
                    <a:pt x="522" y="724"/>
                    <a:pt x="480" y="714"/>
                  </a:cubicBezTo>
                  <a:cubicBezTo>
                    <a:pt x="442" y="703"/>
                    <a:pt x="402" y="696"/>
                    <a:pt x="361" y="696"/>
                  </a:cubicBezTo>
                  <a:cubicBezTo>
                    <a:pt x="353" y="696"/>
                    <a:pt x="345" y="696"/>
                    <a:pt x="336" y="697"/>
                  </a:cubicBezTo>
                  <a:lnTo>
                    <a:pt x="312" y="704"/>
                  </a:lnTo>
                  <a:lnTo>
                    <a:pt x="301" y="707"/>
                  </a:lnTo>
                  <a:lnTo>
                    <a:pt x="284" y="711"/>
                  </a:lnTo>
                  <a:lnTo>
                    <a:pt x="270" y="714"/>
                  </a:lnTo>
                  <a:lnTo>
                    <a:pt x="245" y="721"/>
                  </a:lnTo>
                  <a:lnTo>
                    <a:pt x="228" y="725"/>
                  </a:lnTo>
                  <a:lnTo>
                    <a:pt x="203" y="728"/>
                  </a:lnTo>
                  <a:lnTo>
                    <a:pt x="182" y="732"/>
                  </a:lnTo>
                  <a:lnTo>
                    <a:pt x="154" y="739"/>
                  </a:lnTo>
                  <a:lnTo>
                    <a:pt x="130" y="742"/>
                  </a:lnTo>
                  <a:lnTo>
                    <a:pt x="98" y="749"/>
                  </a:lnTo>
                  <a:lnTo>
                    <a:pt x="70" y="753"/>
                  </a:lnTo>
                  <a:lnTo>
                    <a:pt x="28" y="760"/>
                  </a:lnTo>
                  <a:lnTo>
                    <a:pt x="7" y="763"/>
                  </a:lnTo>
                  <a:lnTo>
                    <a:pt x="0" y="763"/>
                  </a:lnTo>
                  <a:cubicBezTo>
                    <a:pt x="0" y="802"/>
                    <a:pt x="11" y="840"/>
                    <a:pt x="25" y="875"/>
                  </a:cubicBezTo>
                  <a:lnTo>
                    <a:pt x="91" y="875"/>
                  </a:lnTo>
                  <a:cubicBezTo>
                    <a:pt x="252" y="875"/>
                    <a:pt x="504" y="889"/>
                    <a:pt x="511" y="1117"/>
                  </a:cubicBezTo>
                  <a:cubicBezTo>
                    <a:pt x="518" y="1267"/>
                    <a:pt x="802" y="1642"/>
                    <a:pt x="980" y="1845"/>
                  </a:cubicBezTo>
                  <a:cubicBezTo>
                    <a:pt x="1033" y="1901"/>
                    <a:pt x="1124" y="1926"/>
                    <a:pt x="1204" y="1950"/>
                  </a:cubicBezTo>
                  <a:cubicBezTo>
                    <a:pt x="1309" y="1978"/>
                    <a:pt x="1421" y="2010"/>
                    <a:pt x="1432" y="2115"/>
                  </a:cubicBezTo>
                  <a:cubicBezTo>
                    <a:pt x="1442" y="2185"/>
                    <a:pt x="1604" y="2290"/>
                    <a:pt x="1842" y="2307"/>
                  </a:cubicBezTo>
                  <a:lnTo>
                    <a:pt x="1845" y="2307"/>
                  </a:lnTo>
                  <a:lnTo>
                    <a:pt x="1842" y="2304"/>
                  </a:lnTo>
                  <a:cubicBezTo>
                    <a:pt x="1824" y="2283"/>
                    <a:pt x="1803" y="2265"/>
                    <a:pt x="1786" y="2248"/>
                  </a:cubicBezTo>
                  <a:lnTo>
                    <a:pt x="1775" y="2237"/>
                  </a:lnTo>
                  <a:lnTo>
                    <a:pt x="1723" y="2188"/>
                  </a:lnTo>
                  <a:cubicBezTo>
                    <a:pt x="1618" y="2087"/>
                    <a:pt x="1555" y="2031"/>
                    <a:pt x="1558" y="1968"/>
                  </a:cubicBezTo>
                  <a:cubicBezTo>
                    <a:pt x="1512" y="1912"/>
                    <a:pt x="1460" y="1862"/>
                    <a:pt x="1404" y="1817"/>
                  </a:cubicBezTo>
                  <a:cubicBezTo>
                    <a:pt x="1260" y="1691"/>
                    <a:pt x="1110" y="1558"/>
                    <a:pt x="1110" y="1425"/>
                  </a:cubicBezTo>
                  <a:cubicBezTo>
                    <a:pt x="1110" y="1351"/>
                    <a:pt x="1050" y="1299"/>
                    <a:pt x="987" y="1239"/>
                  </a:cubicBezTo>
                  <a:cubicBezTo>
                    <a:pt x="931" y="1190"/>
                    <a:pt x="872" y="1138"/>
                    <a:pt x="858" y="1064"/>
                  </a:cubicBezTo>
                  <a:cubicBezTo>
                    <a:pt x="837" y="921"/>
                    <a:pt x="951" y="811"/>
                    <a:pt x="1076" y="811"/>
                  </a:cubicBezTo>
                  <a:cubicBezTo>
                    <a:pt x="1119" y="811"/>
                    <a:pt x="1164" y="824"/>
                    <a:pt x="1204" y="854"/>
                  </a:cubicBezTo>
                  <a:cubicBezTo>
                    <a:pt x="1211" y="861"/>
                    <a:pt x="1219" y="863"/>
                    <a:pt x="1227" y="863"/>
                  </a:cubicBezTo>
                  <a:cubicBezTo>
                    <a:pt x="1231" y="863"/>
                    <a:pt x="1236" y="863"/>
                    <a:pt x="1239" y="861"/>
                  </a:cubicBezTo>
                  <a:cubicBezTo>
                    <a:pt x="1264" y="851"/>
                    <a:pt x="1288" y="837"/>
                    <a:pt x="1313" y="823"/>
                  </a:cubicBezTo>
                  <a:cubicBezTo>
                    <a:pt x="1360" y="794"/>
                    <a:pt x="1415" y="761"/>
                    <a:pt x="1476" y="761"/>
                  </a:cubicBezTo>
                  <a:cubicBezTo>
                    <a:pt x="1497" y="761"/>
                    <a:pt x="1518" y="765"/>
                    <a:pt x="1540" y="774"/>
                  </a:cubicBezTo>
                  <a:cubicBezTo>
                    <a:pt x="1625" y="809"/>
                    <a:pt x="2087" y="840"/>
                    <a:pt x="2363" y="854"/>
                  </a:cubicBezTo>
                  <a:lnTo>
                    <a:pt x="2377" y="858"/>
                  </a:lnTo>
                  <a:lnTo>
                    <a:pt x="2391" y="858"/>
                  </a:lnTo>
                  <a:lnTo>
                    <a:pt x="2402" y="861"/>
                  </a:lnTo>
                  <a:lnTo>
                    <a:pt x="2419" y="868"/>
                  </a:lnTo>
                  <a:lnTo>
                    <a:pt x="2468" y="886"/>
                  </a:lnTo>
                  <a:lnTo>
                    <a:pt x="2472" y="886"/>
                  </a:lnTo>
                  <a:lnTo>
                    <a:pt x="2493" y="896"/>
                  </a:lnTo>
                  <a:lnTo>
                    <a:pt x="2503" y="900"/>
                  </a:lnTo>
                  <a:lnTo>
                    <a:pt x="2528" y="910"/>
                  </a:lnTo>
                  <a:lnTo>
                    <a:pt x="2535" y="914"/>
                  </a:lnTo>
                  <a:lnTo>
                    <a:pt x="2566" y="928"/>
                  </a:lnTo>
                  <a:lnTo>
                    <a:pt x="2605" y="945"/>
                  </a:lnTo>
                  <a:lnTo>
                    <a:pt x="2612" y="949"/>
                  </a:lnTo>
                  <a:lnTo>
                    <a:pt x="2643" y="966"/>
                  </a:lnTo>
                  <a:lnTo>
                    <a:pt x="2657" y="973"/>
                  </a:lnTo>
                  <a:lnTo>
                    <a:pt x="2685" y="987"/>
                  </a:lnTo>
                  <a:lnTo>
                    <a:pt x="2699" y="994"/>
                  </a:lnTo>
                  <a:lnTo>
                    <a:pt x="2727" y="1012"/>
                  </a:lnTo>
                  <a:lnTo>
                    <a:pt x="2740" y="1018"/>
                  </a:lnTo>
                  <a:lnTo>
                    <a:pt x="2740" y="1018"/>
                  </a:lnTo>
                  <a:cubicBezTo>
                    <a:pt x="2733" y="1011"/>
                    <a:pt x="2731" y="1002"/>
                    <a:pt x="2731" y="991"/>
                  </a:cubicBezTo>
                  <a:lnTo>
                    <a:pt x="2731" y="980"/>
                  </a:lnTo>
                  <a:cubicBezTo>
                    <a:pt x="2727" y="970"/>
                    <a:pt x="2727" y="959"/>
                    <a:pt x="2727" y="949"/>
                  </a:cubicBezTo>
                  <a:lnTo>
                    <a:pt x="2727" y="938"/>
                  </a:lnTo>
                  <a:cubicBezTo>
                    <a:pt x="2727" y="924"/>
                    <a:pt x="2724" y="914"/>
                    <a:pt x="2720" y="903"/>
                  </a:cubicBezTo>
                  <a:cubicBezTo>
                    <a:pt x="2706" y="798"/>
                    <a:pt x="2699" y="753"/>
                    <a:pt x="2626" y="725"/>
                  </a:cubicBezTo>
                  <a:cubicBezTo>
                    <a:pt x="2612" y="721"/>
                    <a:pt x="2601" y="714"/>
                    <a:pt x="2591" y="707"/>
                  </a:cubicBezTo>
                  <a:lnTo>
                    <a:pt x="2580" y="700"/>
                  </a:lnTo>
                  <a:cubicBezTo>
                    <a:pt x="2573" y="693"/>
                    <a:pt x="2566" y="690"/>
                    <a:pt x="2563" y="683"/>
                  </a:cubicBezTo>
                  <a:cubicBezTo>
                    <a:pt x="2559" y="679"/>
                    <a:pt x="2552" y="676"/>
                    <a:pt x="2549" y="672"/>
                  </a:cubicBezTo>
                  <a:cubicBezTo>
                    <a:pt x="2545" y="665"/>
                    <a:pt x="2538" y="658"/>
                    <a:pt x="2535" y="651"/>
                  </a:cubicBezTo>
                  <a:lnTo>
                    <a:pt x="2524" y="634"/>
                  </a:lnTo>
                  <a:cubicBezTo>
                    <a:pt x="2517" y="627"/>
                    <a:pt x="2514" y="620"/>
                    <a:pt x="2510" y="609"/>
                  </a:cubicBezTo>
                  <a:cubicBezTo>
                    <a:pt x="2507" y="602"/>
                    <a:pt x="2503" y="599"/>
                    <a:pt x="2500" y="592"/>
                  </a:cubicBezTo>
                  <a:cubicBezTo>
                    <a:pt x="2496" y="585"/>
                    <a:pt x="2493" y="571"/>
                    <a:pt x="2489" y="560"/>
                  </a:cubicBezTo>
                  <a:cubicBezTo>
                    <a:pt x="2486" y="550"/>
                    <a:pt x="2482" y="550"/>
                    <a:pt x="2482" y="539"/>
                  </a:cubicBezTo>
                  <a:cubicBezTo>
                    <a:pt x="2479" y="532"/>
                    <a:pt x="2472" y="515"/>
                    <a:pt x="2468" y="504"/>
                  </a:cubicBezTo>
                  <a:cubicBezTo>
                    <a:pt x="2465" y="490"/>
                    <a:pt x="2465" y="490"/>
                    <a:pt x="2465" y="483"/>
                  </a:cubicBezTo>
                  <a:cubicBezTo>
                    <a:pt x="2461" y="466"/>
                    <a:pt x="2454" y="445"/>
                    <a:pt x="2451" y="427"/>
                  </a:cubicBezTo>
                  <a:lnTo>
                    <a:pt x="2451" y="417"/>
                  </a:lnTo>
                  <a:cubicBezTo>
                    <a:pt x="2402" y="431"/>
                    <a:pt x="2363" y="445"/>
                    <a:pt x="2335" y="448"/>
                  </a:cubicBezTo>
                  <a:lnTo>
                    <a:pt x="2332" y="448"/>
                  </a:lnTo>
                  <a:lnTo>
                    <a:pt x="2300" y="455"/>
                  </a:lnTo>
                  <a:lnTo>
                    <a:pt x="2290" y="455"/>
                  </a:lnTo>
                  <a:lnTo>
                    <a:pt x="2262" y="459"/>
                  </a:lnTo>
                  <a:lnTo>
                    <a:pt x="2097" y="459"/>
                  </a:lnTo>
                  <a:cubicBezTo>
                    <a:pt x="2080" y="459"/>
                    <a:pt x="2062" y="459"/>
                    <a:pt x="2045" y="455"/>
                  </a:cubicBezTo>
                  <a:lnTo>
                    <a:pt x="2031" y="455"/>
                  </a:lnTo>
                  <a:cubicBezTo>
                    <a:pt x="2013" y="452"/>
                    <a:pt x="1996" y="448"/>
                    <a:pt x="1978" y="445"/>
                  </a:cubicBezTo>
                  <a:lnTo>
                    <a:pt x="1971" y="445"/>
                  </a:lnTo>
                  <a:cubicBezTo>
                    <a:pt x="1954" y="441"/>
                    <a:pt x="1936" y="438"/>
                    <a:pt x="1915" y="431"/>
                  </a:cubicBezTo>
                  <a:lnTo>
                    <a:pt x="1901" y="427"/>
                  </a:lnTo>
                  <a:cubicBezTo>
                    <a:pt x="1887" y="420"/>
                    <a:pt x="1873" y="417"/>
                    <a:pt x="1859" y="410"/>
                  </a:cubicBezTo>
                  <a:lnTo>
                    <a:pt x="1845" y="406"/>
                  </a:lnTo>
                  <a:cubicBezTo>
                    <a:pt x="1828" y="396"/>
                    <a:pt x="1814" y="389"/>
                    <a:pt x="1796" y="378"/>
                  </a:cubicBezTo>
                  <a:lnTo>
                    <a:pt x="1789" y="371"/>
                  </a:lnTo>
                  <a:cubicBezTo>
                    <a:pt x="1775" y="364"/>
                    <a:pt x="1765" y="357"/>
                    <a:pt x="1751" y="347"/>
                  </a:cubicBezTo>
                  <a:lnTo>
                    <a:pt x="1740" y="336"/>
                  </a:lnTo>
                  <a:cubicBezTo>
                    <a:pt x="1726" y="326"/>
                    <a:pt x="1716" y="312"/>
                    <a:pt x="1705" y="298"/>
                  </a:cubicBezTo>
                  <a:cubicBezTo>
                    <a:pt x="1698" y="287"/>
                    <a:pt x="1691" y="280"/>
                    <a:pt x="1684" y="273"/>
                  </a:cubicBezTo>
                  <a:lnTo>
                    <a:pt x="1684" y="270"/>
                  </a:lnTo>
                  <a:cubicBezTo>
                    <a:pt x="1674" y="259"/>
                    <a:pt x="1663" y="252"/>
                    <a:pt x="1653" y="242"/>
                  </a:cubicBezTo>
                  <a:lnTo>
                    <a:pt x="1649" y="238"/>
                  </a:lnTo>
                  <a:cubicBezTo>
                    <a:pt x="1639" y="228"/>
                    <a:pt x="1628" y="221"/>
                    <a:pt x="1614" y="210"/>
                  </a:cubicBezTo>
                  <a:lnTo>
                    <a:pt x="1611" y="203"/>
                  </a:lnTo>
                  <a:lnTo>
                    <a:pt x="1569" y="172"/>
                  </a:lnTo>
                  <a:lnTo>
                    <a:pt x="1562" y="165"/>
                  </a:lnTo>
                  <a:lnTo>
                    <a:pt x="1512" y="133"/>
                  </a:lnTo>
                  <a:lnTo>
                    <a:pt x="1505" y="126"/>
                  </a:lnTo>
                  <a:lnTo>
                    <a:pt x="1453" y="91"/>
                  </a:lnTo>
                  <a:lnTo>
                    <a:pt x="1446" y="84"/>
                  </a:lnTo>
                  <a:lnTo>
                    <a:pt x="1383" y="46"/>
                  </a:lnTo>
                  <a:lnTo>
                    <a:pt x="131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0" name="Google Shape;2360;p56"/>
            <p:cNvSpPr/>
            <p:nvPr/>
          </p:nvSpPr>
          <p:spPr>
            <a:xfrm>
              <a:off x="2186141" y="1680883"/>
              <a:ext cx="14" cy="14"/>
            </a:xfrm>
            <a:custGeom>
              <a:avLst/>
              <a:gdLst/>
              <a:ahLst/>
              <a:cxnLst/>
              <a:rect l="l" t="t" r="r" b="b"/>
              <a:pathLst>
                <a:path w="1" h="1" extrusionOk="0">
                  <a:moveTo>
                    <a:pt x="0" y="1"/>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1" name="Google Shape;2361;p56"/>
            <p:cNvSpPr/>
            <p:nvPr/>
          </p:nvSpPr>
          <p:spPr>
            <a:xfrm>
              <a:off x="2187187" y="1681358"/>
              <a:ext cx="204" cy="109"/>
            </a:xfrm>
            <a:custGeom>
              <a:avLst/>
              <a:gdLst/>
              <a:ahLst/>
              <a:cxnLst/>
              <a:rect l="l" t="t" r="r" b="b"/>
              <a:pathLst>
                <a:path w="15" h="8" extrusionOk="0">
                  <a:moveTo>
                    <a:pt x="14" y="8"/>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2" name="Google Shape;2362;p56"/>
            <p:cNvSpPr/>
            <p:nvPr/>
          </p:nvSpPr>
          <p:spPr>
            <a:xfrm>
              <a:off x="2188327" y="1682024"/>
              <a:ext cx="204" cy="109"/>
            </a:xfrm>
            <a:custGeom>
              <a:avLst/>
              <a:gdLst/>
              <a:ahLst/>
              <a:cxnLst/>
              <a:rect l="l" t="t" r="r" b="b"/>
              <a:pathLst>
                <a:path w="15" h="8" extrusionOk="0">
                  <a:moveTo>
                    <a:pt x="14" y="8"/>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 name="Google Shape;2363;p56"/>
            <p:cNvSpPr/>
            <p:nvPr/>
          </p:nvSpPr>
          <p:spPr>
            <a:xfrm>
              <a:off x="2185571" y="1680652"/>
              <a:ext cx="149" cy="54"/>
            </a:xfrm>
            <a:custGeom>
              <a:avLst/>
              <a:gdLst/>
              <a:ahLst/>
              <a:cxnLst/>
              <a:rect l="l" t="t" r="r" b="b"/>
              <a:pathLst>
                <a:path w="11" h="4" extrusionOk="0">
                  <a:moveTo>
                    <a:pt x="11" y="4"/>
                  </a:move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 name="Google Shape;2364;p56"/>
            <p:cNvSpPr/>
            <p:nvPr/>
          </p:nvSpPr>
          <p:spPr>
            <a:xfrm>
              <a:off x="2186657" y="1681128"/>
              <a:ext cx="109" cy="54"/>
            </a:xfrm>
            <a:custGeom>
              <a:avLst/>
              <a:gdLst/>
              <a:ahLst/>
              <a:cxnLst/>
              <a:rect l="l" t="t" r="r" b="b"/>
              <a:pathLst>
                <a:path w="8" h="4" extrusionOk="0">
                  <a:moveTo>
                    <a:pt x="8" y="4"/>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 name="Google Shape;2365;p56"/>
            <p:cNvSpPr/>
            <p:nvPr/>
          </p:nvSpPr>
          <p:spPr>
            <a:xfrm>
              <a:off x="2184756" y="1680313"/>
              <a:ext cx="109" cy="14"/>
            </a:xfrm>
            <a:custGeom>
              <a:avLst/>
              <a:gdLst/>
              <a:ahLst/>
              <a:cxnLst/>
              <a:rect l="l" t="t" r="r" b="b"/>
              <a:pathLst>
                <a:path w="8" h="1" extrusionOk="0">
                  <a:moveTo>
                    <a:pt x="8" y="1"/>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 name="Google Shape;2366;p56"/>
            <p:cNvSpPr/>
            <p:nvPr/>
          </p:nvSpPr>
          <p:spPr>
            <a:xfrm>
              <a:off x="2185137" y="1680462"/>
              <a:ext cx="163" cy="54"/>
            </a:xfrm>
            <a:custGeom>
              <a:avLst/>
              <a:gdLst/>
              <a:ahLst/>
              <a:cxnLst/>
              <a:rect l="l" t="t" r="r" b="b"/>
              <a:pathLst>
                <a:path w="12" h="4" extrusionOk="0">
                  <a:moveTo>
                    <a:pt x="11" y="4"/>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 name="Google Shape;2367;p56"/>
            <p:cNvSpPr/>
            <p:nvPr/>
          </p:nvSpPr>
          <p:spPr>
            <a:xfrm>
              <a:off x="2183616" y="1679892"/>
              <a:ext cx="14" cy="14"/>
            </a:xfrm>
            <a:custGeom>
              <a:avLst/>
              <a:gdLst/>
              <a:ahLst/>
              <a:cxnLst/>
              <a:rect l="l" t="t" r="r" b="b"/>
              <a:pathLst>
                <a:path w="1" h="1" extrusionOk="0">
                  <a:moveTo>
                    <a:pt x="1" y="0"/>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 name="Google Shape;2368;p56"/>
            <p:cNvSpPr/>
            <p:nvPr/>
          </p:nvSpPr>
          <p:spPr>
            <a:xfrm>
              <a:off x="2175347" y="1698615"/>
              <a:ext cx="163" cy="163"/>
            </a:xfrm>
            <a:custGeom>
              <a:avLst/>
              <a:gdLst/>
              <a:ahLst/>
              <a:cxnLst/>
              <a:rect l="l" t="t" r="r" b="b"/>
              <a:pathLst>
                <a:path w="12" h="12" extrusionOk="0">
                  <a:moveTo>
                    <a:pt x="1" y="1"/>
                  </a:moveTo>
                  <a:lnTo>
                    <a:pt x="11" y="1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 name="Google Shape;2369;p56"/>
            <p:cNvSpPr/>
            <p:nvPr/>
          </p:nvSpPr>
          <p:spPr>
            <a:xfrm>
              <a:off x="2176257" y="1699525"/>
              <a:ext cx="54" cy="54"/>
            </a:xfrm>
            <a:custGeom>
              <a:avLst/>
              <a:gdLst/>
              <a:ahLst/>
              <a:cxnLst/>
              <a:rect l="l" t="t" r="r" b="b"/>
              <a:pathLst>
                <a:path w="4" h="4" extrusionOk="0">
                  <a:moveTo>
                    <a:pt x="4" y="4"/>
                  </a:moveTo>
                  <a:lnTo>
                    <a:pt x="0" y="0"/>
                  </a:lnTo>
                  <a:lnTo>
                    <a:pt x="4" y="4"/>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 name="Google Shape;2370;p56"/>
            <p:cNvSpPr/>
            <p:nvPr/>
          </p:nvSpPr>
          <p:spPr>
            <a:xfrm>
              <a:off x="2187703" y="1681698"/>
              <a:ext cx="258" cy="109"/>
            </a:xfrm>
            <a:custGeom>
              <a:avLst/>
              <a:gdLst/>
              <a:ahLst/>
              <a:cxnLst/>
              <a:rect l="l" t="t" r="r" b="b"/>
              <a:pathLst>
                <a:path w="19" h="8" extrusionOk="0">
                  <a:moveTo>
                    <a:pt x="18" y="7"/>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 name="Google Shape;2371;p56"/>
            <p:cNvSpPr/>
            <p:nvPr/>
          </p:nvSpPr>
          <p:spPr>
            <a:xfrm>
              <a:off x="2167595" y="1679838"/>
              <a:ext cx="489" cy="163"/>
            </a:xfrm>
            <a:custGeom>
              <a:avLst/>
              <a:gdLst/>
              <a:ahLst/>
              <a:cxnLst/>
              <a:rect l="l" t="t" r="r" b="b"/>
              <a:pathLst>
                <a:path w="36" h="12" extrusionOk="0">
                  <a:moveTo>
                    <a:pt x="1" y="1"/>
                  </a:moveTo>
                  <a:cubicBezTo>
                    <a:pt x="11" y="8"/>
                    <a:pt x="25" y="11"/>
                    <a:pt x="36" y="4"/>
                  </a:cubicBezTo>
                  <a:cubicBezTo>
                    <a:pt x="25" y="11"/>
                    <a:pt x="11" y="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 name="Google Shape;2372;p56"/>
            <p:cNvSpPr/>
            <p:nvPr/>
          </p:nvSpPr>
          <p:spPr>
            <a:xfrm>
              <a:off x="2183711" y="1679933"/>
              <a:ext cx="14" cy="14"/>
            </a:xfrm>
            <a:custGeom>
              <a:avLst/>
              <a:gdLst/>
              <a:ahLst/>
              <a:cxnLst/>
              <a:rect l="l" t="t" r="r" b="b"/>
              <a:pathLst>
                <a:path w="1" h="1" extrusionOk="0">
                  <a:moveTo>
                    <a:pt x="1" y="1"/>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 name="Google Shape;2373;p56"/>
            <p:cNvSpPr/>
            <p:nvPr/>
          </p:nvSpPr>
          <p:spPr>
            <a:xfrm>
              <a:off x="2184145" y="1680082"/>
              <a:ext cx="14" cy="14"/>
            </a:xfrm>
            <a:custGeom>
              <a:avLst/>
              <a:gdLst/>
              <a:ahLst/>
              <a:cxnLst/>
              <a:rect l="l" t="t" r="r" b="b"/>
              <a:pathLst>
                <a:path w="1" h="1" extrusionOk="0">
                  <a:moveTo>
                    <a:pt x="0" y="0"/>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 name="Google Shape;2374;p56"/>
            <p:cNvSpPr/>
            <p:nvPr/>
          </p:nvSpPr>
          <p:spPr>
            <a:xfrm>
              <a:off x="2183860" y="1679987"/>
              <a:ext cx="54" cy="14"/>
            </a:xfrm>
            <a:custGeom>
              <a:avLst/>
              <a:gdLst/>
              <a:ahLst/>
              <a:cxnLst/>
              <a:rect l="l" t="t" r="r" b="b"/>
              <a:pathLst>
                <a:path w="4" h="1" extrusionOk="0">
                  <a:moveTo>
                    <a:pt x="4" y="0"/>
                  </a:move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 name="Google Shape;2375;p56"/>
            <p:cNvSpPr/>
            <p:nvPr/>
          </p:nvSpPr>
          <p:spPr>
            <a:xfrm>
              <a:off x="2189794" y="1704318"/>
              <a:ext cx="11324" cy="24833"/>
            </a:xfrm>
            <a:custGeom>
              <a:avLst/>
              <a:gdLst/>
              <a:ahLst/>
              <a:cxnLst/>
              <a:rect l="l" t="t" r="r" b="b"/>
              <a:pathLst>
                <a:path w="834" h="1829" extrusionOk="0">
                  <a:moveTo>
                    <a:pt x="186" y="1"/>
                  </a:moveTo>
                  <a:cubicBezTo>
                    <a:pt x="141" y="11"/>
                    <a:pt x="50" y="123"/>
                    <a:pt x="4" y="267"/>
                  </a:cubicBezTo>
                  <a:lnTo>
                    <a:pt x="4" y="274"/>
                  </a:lnTo>
                  <a:cubicBezTo>
                    <a:pt x="4" y="277"/>
                    <a:pt x="1" y="284"/>
                    <a:pt x="1" y="288"/>
                  </a:cubicBezTo>
                  <a:cubicBezTo>
                    <a:pt x="123" y="358"/>
                    <a:pt x="200" y="421"/>
                    <a:pt x="211" y="508"/>
                  </a:cubicBezTo>
                  <a:cubicBezTo>
                    <a:pt x="221" y="571"/>
                    <a:pt x="193" y="638"/>
                    <a:pt x="120" y="708"/>
                  </a:cubicBezTo>
                  <a:cubicBezTo>
                    <a:pt x="50" y="781"/>
                    <a:pt x="1" y="970"/>
                    <a:pt x="11" y="1156"/>
                  </a:cubicBezTo>
                  <a:cubicBezTo>
                    <a:pt x="18" y="1282"/>
                    <a:pt x="50" y="1380"/>
                    <a:pt x="99" y="1419"/>
                  </a:cubicBezTo>
                  <a:cubicBezTo>
                    <a:pt x="176" y="1492"/>
                    <a:pt x="242" y="1580"/>
                    <a:pt x="288" y="1674"/>
                  </a:cubicBezTo>
                  <a:cubicBezTo>
                    <a:pt x="316" y="1727"/>
                    <a:pt x="351" y="1779"/>
                    <a:pt x="389" y="1828"/>
                  </a:cubicBezTo>
                  <a:lnTo>
                    <a:pt x="389" y="1818"/>
                  </a:lnTo>
                  <a:lnTo>
                    <a:pt x="396" y="1797"/>
                  </a:lnTo>
                  <a:lnTo>
                    <a:pt x="407" y="1772"/>
                  </a:lnTo>
                  <a:lnTo>
                    <a:pt x="414" y="1751"/>
                  </a:lnTo>
                  <a:cubicBezTo>
                    <a:pt x="417" y="1744"/>
                    <a:pt x="421" y="1734"/>
                    <a:pt x="424" y="1727"/>
                  </a:cubicBezTo>
                  <a:lnTo>
                    <a:pt x="431" y="1709"/>
                  </a:lnTo>
                  <a:cubicBezTo>
                    <a:pt x="435" y="1702"/>
                    <a:pt x="438" y="1695"/>
                    <a:pt x="442" y="1688"/>
                  </a:cubicBezTo>
                  <a:cubicBezTo>
                    <a:pt x="445" y="1681"/>
                    <a:pt x="449" y="1674"/>
                    <a:pt x="452" y="1671"/>
                  </a:cubicBezTo>
                  <a:cubicBezTo>
                    <a:pt x="456" y="1664"/>
                    <a:pt x="459" y="1657"/>
                    <a:pt x="463" y="1650"/>
                  </a:cubicBezTo>
                  <a:cubicBezTo>
                    <a:pt x="470" y="1643"/>
                    <a:pt x="470" y="1643"/>
                    <a:pt x="473" y="1636"/>
                  </a:cubicBezTo>
                  <a:cubicBezTo>
                    <a:pt x="477" y="1632"/>
                    <a:pt x="484" y="1625"/>
                    <a:pt x="491" y="1622"/>
                  </a:cubicBezTo>
                  <a:cubicBezTo>
                    <a:pt x="494" y="1618"/>
                    <a:pt x="494" y="1615"/>
                    <a:pt x="501" y="1611"/>
                  </a:cubicBezTo>
                  <a:cubicBezTo>
                    <a:pt x="505" y="1604"/>
                    <a:pt x="512" y="1601"/>
                    <a:pt x="519" y="1597"/>
                  </a:cubicBezTo>
                  <a:cubicBezTo>
                    <a:pt x="522" y="1597"/>
                    <a:pt x="526" y="1590"/>
                    <a:pt x="529" y="1590"/>
                  </a:cubicBezTo>
                  <a:cubicBezTo>
                    <a:pt x="540" y="1583"/>
                    <a:pt x="554" y="1580"/>
                    <a:pt x="564" y="1576"/>
                  </a:cubicBezTo>
                  <a:lnTo>
                    <a:pt x="571" y="1576"/>
                  </a:lnTo>
                  <a:cubicBezTo>
                    <a:pt x="589" y="1573"/>
                    <a:pt x="589" y="1569"/>
                    <a:pt x="592" y="1548"/>
                  </a:cubicBezTo>
                  <a:lnTo>
                    <a:pt x="596" y="1538"/>
                  </a:lnTo>
                  <a:cubicBezTo>
                    <a:pt x="603" y="1482"/>
                    <a:pt x="627" y="1429"/>
                    <a:pt x="666" y="1391"/>
                  </a:cubicBezTo>
                  <a:cubicBezTo>
                    <a:pt x="673" y="1384"/>
                    <a:pt x="680" y="1373"/>
                    <a:pt x="690" y="1363"/>
                  </a:cubicBezTo>
                  <a:lnTo>
                    <a:pt x="694" y="1359"/>
                  </a:lnTo>
                  <a:cubicBezTo>
                    <a:pt x="701" y="1352"/>
                    <a:pt x="708" y="1342"/>
                    <a:pt x="715" y="1331"/>
                  </a:cubicBezTo>
                  <a:lnTo>
                    <a:pt x="722" y="1324"/>
                  </a:lnTo>
                  <a:lnTo>
                    <a:pt x="743" y="1296"/>
                  </a:lnTo>
                  <a:lnTo>
                    <a:pt x="746" y="1289"/>
                  </a:lnTo>
                  <a:lnTo>
                    <a:pt x="767" y="1257"/>
                  </a:lnTo>
                  <a:lnTo>
                    <a:pt x="771" y="1250"/>
                  </a:lnTo>
                  <a:lnTo>
                    <a:pt x="788" y="1222"/>
                  </a:lnTo>
                  <a:lnTo>
                    <a:pt x="792" y="1215"/>
                  </a:lnTo>
                  <a:lnTo>
                    <a:pt x="806" y="1187"/>
                  </a:lnTo>
                  <a:lnTo>
                    <a:pt x="810" y="1180"/>
                  </a:lnTo>
                  <a:lnTo>
                    <a:pt x="824" y="1156"/>
                  </a:lnTo>
                  <a:lnTo>
                    <a:pt x="824" y="1149"/>
                  </a:lnTo>
                  <a:cubicBezTo>
                    <a:pt x="827" y="1142"/>
                    <a:pt x="831" y="1135"/>
                    <a:pt x="834" y="1128"/>
                  </a:cubicBezTo>
                  <a:lnTo>
                    <a:pt x="827" y="1121"/>
                  </a:lnTo>
                  <a:lnTo>
                    <a:pt x="806" y="1103"/>
                  </a:lnTo>
                  <a:lnTo>
                    <a:pt x="774" y="1075"/>
                  </a:lnTo>
                  <a:lnTo>
                    <a:pt x="750" y="1058"/>
                  </a:lnTo>
                  <a:lnTo>
                    <a:pt x="722" y="1033"/>
                  </a:lnTo>
                  <a:lnTo>
                    <a:pt x="701" y="1016"/>
                  </a:lnTo>
                  <a:lnTo>
                    <a:pt x="676" y="991"/>
                  </a:lnTo>
                  <a:lnTo>
                    <a:pt x="655" y="974"/>
                  </a:lnTo>
                  <a:cubicBezTo>
                    <a:pt x="648" y="963"/>
                    <a:pt x="641" y="956"/>
                    <a:pt x="634" y="949"/>
                  </a:cubicBezTo>
                  <a:lnTo>
                    <a:pt x="617" y="928"/>
                  </a:lnTo>
                  <a:cubicBezTo>
                    <a:pt x="610" y="921"/>
                    <a:pt x="603" y="911"/>
                    <a:pt x="599" y="900"/>
                  </a:cubicBezTo>
                  <a:cubicBezTo>
                    <a:pt x="592" y="893"/>
                    <a:pt x="589" y="890"/>
                    <a:pt x="585" y="883"/>
                  </a:cubicBezTo>
                  <a:cubicBezTo>
                    <a:pt x="582" y="876"/>
                    <a:pt x="571" y="862"/>
                    <a:pt x="568" y="851"/>
                  </a:cubicBezTo>
                  <a:cubicBezTo>
                    <a:pt x="561" y="841"/>
                    <a:pt x="561" y="841"/>
                    <a:pt x="557" y="834"/>
                  </a:cubicBezTo>
                  <a:cubicBezTo>
                    <a:pt x="550" y="816"/>
                    <a:pt x="543" y="799"/>
                    <a:pt x="540" y="781"/>
                  </a:cubicBezTo>
                  <a:cubicBezTo>
                    <a:pt x="536" y="764"/>
                    <a:pt x="533" y="746"/>
                    <a:pt x="529" y="729"/>
                  </a:cubicBezTo>
                  <a:lnTo>
                    <a:pt x="529" y="725"/>
                  </a:lnTo>
                  <a:cubicBezTo>
                    <a:pt x="526" y="708"/>
                    <a:pt x="526" y="687"/>
                    <a:pt x="526" y="669"/>
                  </a:cubicBezTo>
                  <a:lnTo>
                    <a:pt x="526" y="659"/>
                  </a:lnTo>
                  <a:lnTo>
                    <a:pt x="526" y="599"/>
                  </a:lnTo>
                  <a:lnTo>
                    <a:pt x="526" y="589"/>
                  </a:lnTo>
                  <a:cubicBezTo>
                    <a:pt x="526" y="568"/>
                    <a:pt x="526" y="547"/>
                    <a:pt x="529" y="526"/>
                  </a:cubicBezTo>
                  <a:lnTo>
                    <a:pt x="529" y="515"/>
                  </a:lnTo>
                  <a:cubicBezTo>
                    <a:pt x="529" y="491"/>
                    <a:pt x="533" y="470"/>
                    <a:pt x="536" y="449"/>
                  </a:cubicBezTo>
                  <a:lnTo>
                    <a:pt x="536" y="438"/>
                  </a:lnTo>
                  <a:cubicBezTo>
                    <a:pt x="540" y="417"/>
                    <a:pt x="543" y="393"/>
                    <a:pt x="550" y="368"/>
                  </a:cubicBezTo>
                  <a:cubicBezTo>
                    <a:pt x="554" y="347"/>
                    <a:pt x="557" y="323"/>
                    <a:pt x="564" y="298"/>
                  </a:cubicBezTo>
                  <a:lnTo>
                    <a:pt x="564" y="295"/>
                  </a:lnTo>
                  <a:cubicBezTo>
                    <a:pt x="568" y="274"/>
                    <a:pt x="575" y="253"/>
                    <a:pt x="582" y="232"/>
                  </a:cubicBezTo>
                  <a:lnTo>
                    <a:pt x="582" y="225"/>
                  </a:lnTo>
                  <a:cubicBezTo>
                    <a:pt x="536" y="197"/>
                    <a:pt x="498" y="169"/>
                    <a:pt x="463" y="144"/>
                  </a:cubicBezTo>
                  <a:lnTo>
                    <a:pt x="456" y="141"/>
                  </a:lnTo>
                  <a:lnTo>
                    <a:pt x="438" y="130"/>
                  </a:lnTo>
                  <a:cubicBezTo>
                    <a:pt x="407" y="109"/>
                    <a:pt x="375" y="92"/>
                    <a:pt x="351" y="74"/>
                  </a:cubicBezTo>
                  <a:lnTo>
                    <a:pt x="347" y="71"/>
                  </a:lnTo>
                  <a:lnTo>
                    <a:pt x="326" y="60"/>
                  </a:lnTo>
                  <a:cubicBezTo>
                    <a:pt x="284" y="36"/>
                    <a:pt x="239" y="15"/>
                    <a:pt x="1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 name="Google Shape;2376;p56"/>
            <p:cNvSpPr/>
            <p:nvPr/>
          </p:nvSpPr>
          <p:spPr>
            <a:xfrm>
              <a:off x="2121119" y="1644237"/>
              <a:ext cx="52626" cy="23163"/>
            </a:xfrm>
            <a:custGeom>
              <a:avLst/>
              <a:gdLst/>
              <a:ahLst/>
              <a:cxnLst/>
              <a:rect l="l" t="t" r="r" b="b"/>
              <a:pathLst>
                <a:path w="3876" h="1706" extrusionOk="0">
                  <a:moveTo>
                    <a:pt x="2871" y="1"/>
                  </a:moveTo>
                  <a:cubicBezTo>
                    <a:pt x="2850" y="78"/>
                    <a:pt x="2822" y="151"/>
                    <a:pt x="2787" y="221"/>
                  </a:cubicBezTo>
                  <a:cubicBezTo>
                    <a:pt x="2780" y="228"/>
                    <a:pt x="2776" y="235"/>
                    <a:pt x="2769" y="242"/>
                  </a:cubicBezTo>
                  <a:lnTo>
                    <a:pt x="2762" y="246"/>
                  </a:lnTo>
                  <a:cubicBezTo>
                    <a:pt x="2759" y="253"/>
                    <a:pt x="2752" y="256"/>
                    <a:pt x="2748" y="260"/>
                  </a:cubicBezTo>
                  <a:lnTo>
                    <a:pt x="2738" y="267"/>
                  </a:lnTo>
                  <a:lnTo>
                    <a:pt x="2724" y="274"/>
                  </a:lnTo>
                  <a:lnTo>
                    <a:pt x="2710" y="281"/>
                  </a:lnTo>
                  <a:lnTo>
                    <a:pt x="2692" y="288"/>
                  </a:lnTo>
                  <a:lnTo>
                    <a:pt x="2678" y="291"/>
                  </a:lnTo>
                  <a:lnTo>
                    <a:pt x="2661" y="295"/>
                  </a:lnTo>
                  <a:lnTo>
                    <a:pt x="2643" y="298"/>
                  </a:lnTo>
                  <a:lnTo>
                    <a:pt x="2626" y="302"/>
                  </a:lnTo>
                  <a:lnTo>
                    <a:pt x="2608" y="305"/>
                  </a:lnTo>
                  <a:lnTo>
                    <a:pt x="2591" y="309"/>
                  </a:lnTo>
                  <a:lnTo>
                    <a:pt x="2412" y="309"/>
                  </a:lnTo>
                  <a:lnTo>
                    <a:pt x="2391" y="305"/>
                  </a:lnTo>
                  <a:lnTo>
                    <a:pt x="2374" y="305"/>
                  </a:lnTo>
                  <a:lnTo>
                    <a:pt x="2339" y="302"/>
                  </a:lnTo>
                  <a:lnTo>
                    <a:pt x="2332" y="302"/>
                  </a:lnTo>
                  <a:lnTo>
                    <a:pt x="2304" y="298"/>
                  </a:lnTo>
                  <a:lnTo>
                    <a:pt x="2290" y="295"/>
                  </a:lnTo>
                  <a:lnTo>
                    <a:pt x="2272" y="291"/>
                  </a:lnTo>
                  <a:cubicBezTo>
                    <a:pt x="2237" y="316"/>
                    <a:pt x="2199" y="337"/>
                    <a:pt x="2160" y="354"/>
                  </a:cubicBezTo>
                  <a:cubicBezTo>
                    <a:pt x="2115" y="375"/>
                    <a:pt x="2034" y="414"/>
                    <a:pt x="2020" y="438"/>
                  </a:cubicBezTo>
                  <a:lnTo>
                    <a:pt x="2020" y="442"/>
                  </a:lnTo>
                  <a:cubicBezTo>
                    <a:pt x="2017" y="449"/>
                    <a:pt x="2013" y="456"/>
                    <a:pt x="2010" y="463"/>
                  </a:cubicBezTo>
                  <a:cubicBezTo>
                    <a:pt x="1985" y="501"/>
                    <a:pt x="1950" y="533"/>
                    <a:pt x="1905" y="547"/>
                  </a:cubicBezTo>
                  <a:lnTo>
                    <a:pt x="1887" y="554"/>
                  </a:lnTo>
                  <a:cubicBezTo>
                    <a:pt x="1807" y="589"/>
                    <a:pt x="1765" y="606"/>
                    <a:pt x="1803" y="743"/>
                  </a:cubicBezTo>
                  <a:cubicBezTo>
                    <a:pt x="1817" y="785"/>
                    <a:pt x="1856" y="925"/>
                    <a:pt x="1779" y="995"/>
                  </a:cubicBezTo>
                  <a:cubicBezTo>
                    <a:pt x="1750" y="1020"/>
                    <a:pt x="1715" y="1029"/>
                    <a:pt x="1679" y="1029"/>
                  </a:cubicBezTo>
                  <a:cubicBezTo>
                    <a:pt x="1614" y="1029"/>
                    <a:pt x="1544" y="999"/>
                    <a:pt x="1498" y="981"/>
                  </a:cubicBezTo>
                  <a:cubicBezTo>
                    <a:pt x="1495" y="977"/>
                    <a:pt x="1488" y="977"/>
                    <a:pt x="1484" y="974"/>
                  </a:cubicBezTo>
                  <a:cubicBezTo>
                    <a:pt x="1471" y="971"/>
                    <a:pt x="1453" y="970"/>
                    <a:pt x="1430" y="970"/>
                  </a:cubicBezTo>
                  <a:cubicBezTo>
                    <a:pt x="1307" y="970"/>
                    <a:pt x="1074" y="1010"/>
                    <a:pt x="1008" y="1072"/>
                  </a:cubicBezTo>
                  <a:cubicBezTo>
                    <a:pt x="948" y="1134"/>
                    <a:pt x="874" y="1158"/>
                    <a:pt x="803" y="1158"/>
                  </a:cubicBezTo>
                  <a:cubicBezTo>
                    <a:pt x="734" y="1158"/>
                    <a:pt x="668" y="1136"/>
                    <a:pt x="616" y="1107"/>
                  </a:cubicBezTo>
                  <a:cubicBezTo>
                    <a:pt x="588" y="1091"/>
                    <a:pt x="540" y="1076"/>
                    <a:pt x="492" y="1076"/>
                  </a:cubicBezTo>
                  <a:cubicBezTo>
                    <a:pt x="447" y="1076"/>
                    <a:pt x="402" y="1090"/>
                    <a:pt x="378" y="1131"/>
                  </a:cubicBezTo>
                  <a:cubicBezTo>
                    <a:pt x="357" y="1166"/>
                    <a:pt x="326" y="1191"/>
                    <a:pt x="291" y="1198"/>
                  </a:cubicBezTo>
                  <a:cubicBezTo>
                    <a:pt x="280" y="1201"/>
                    <a:pt x="273" y="1201"/>
                    <a:pt x="263" y="1201"/>
                  </a:cubicBezTo>
                  <a:lnTo>
                    <a:pt x="238" y="1201"/>
                  </a:lnTo>
                  <a:lnTo>
                    <a:pt x="221" y="1198"/>
                  </a:lnTo>
                  <a:lnTo>
                    <a:pt x="214" y="1194"/>
                  </a:lnTo>
                  <a:lnTo>
                    <a:pt x="200" y="1191"/>
                  </a:lnTo>
                  <a:lnTo>
                    <a:pt x="189" y="1184"/>
                  </a:lnTo>
                  <a:lnTo>
                    <a:pt x="179" y="1180"/>
                  </a:lnTo>
                  <a:lnTo>
                    <a:pt x="172" y="1173"/>
                  </a:lnTo>
                  <a:lnTo>
                    <a:pt x="158" y="1166"/>
                  </a:lnTo>
                  <a:lnTo>
                    <a:pt x="151" y="1163"/>
                  </a:lnTo>
                  <a:lnTo>
                    <a:pt x="137" y="1152"/>
                  </a:lnTo>
                  <a:lnTo>
                    <a:pt x="130" y="1149"/>
                  </a:lnTo>
                  <a:lnTo>
                    <a:pt x="112" y="1135"/>
                  </a:lnTo>
                  <a:cubicBezTo>
                    <a:pt x="84" y="1110"/>
                    <a:pt x="53" y="1093"/>
                    <a:pt x="18" y="1082"/>
                  </a:cubicBezTo>
                  <a:lnTo>
                    <a:pt x="14" y="1082"/>
                  </a:lnTo>
                  <a:cubicBezTo>
                    <a:pt x="14" y="1082"/>
                    <a:pt x="11" y="1089"/>
                    <a:pt x="7" y="1100"/>
                  </a:cubicBezTo>
                  <a:cubicBezTo>
                    <a:pt x="0" y="1152"/>
                    <a:pt x="0" y="1208"/>
                    <a:pt x="7" y="1264"/>
                  </a:cubicBezTo>
                  <a:cubicBezTo>
                    <a:pt x="7" y="1278"/>
                    <a:pt x="11" y="1292"/>
                    <a:pt x="11" y="1299"/>
                  </a:cubicBezTo>
                  <a:cubicBezTo>
                    <a:pt x="14" y="1306"/>
                    <a:pt x="18" y="1310"/>
                    <a:pt x="21" y="1313"/>
                  </a:cubicBezTo>
                  <a:cubicBezTo>
                    <a:pt x="49" y="1345"/>
                    <a:pt x="88" y="1373"/>
                    <a:pt x="130" y="1387"/>
                  </a:cubicBezTo>
                  <a:cubicBezTo>
                    <a:pt x="140" y="1394"/>
                    <a:pt x="154" y="1397"/>
                    <a:pt x="168" y="1397"/>
                  </a:cubicBezTo>
                  <a:cubicBezTo>
                    <a:pt x="172" y="1399"/>
                    <a:pt x="175" y="1400"/>
                    <a:pt x="179" y="1400"/>
                  </a:cubicBezTo>
                  <a:cubicBezTo>
                    <a:pt x="182" y="1400"/>
                    <a:pt x="186" y="1399"/>
                    <a:pt x="189" y="1397"/>
                  </a:cubicBezTo>
                  <a:lnTo>
                    <a:pt x="200" y="1397"/>
                  </a:lnTo>
                  <a:cubicBezTo>
                    <a:pt x="210" y="1394"/>
                    <a:pt x="224" y="1387"/>
                    <a:pt x="235" y="1387"/>
                  </a:cubicBezTo>
                  <a:lnTo>
                    <a:pt x="256" y="1380"/>
                  </a:lnTo>
                  <a:lnTo>
                    <a:pt x="273" y="1376"/>
                  </a:lnTo>
                  <a:lnTo>
                    <a:pt x="354" y="1376"/>
                  </a:lnTo>
                  <a:cubicBezTo>
                    <a:pt x="399" y="1383"/>
                    <a:pt x="445" y="1397"/>
                    <a:pt x="487" y="1415"/>
                  </a:cubicBezTo>
                  <a:lnTo>
                    <a:pt x="504" y="1425"/>
                  </a:lnTo>
                  <a:cubicBezTo>
                    <a:pt x="518" y="1429"/>
                    <a:pt x="536" y="1439"/>
                    <a:pt x="550" y="1446"/>
                  </a:cubicBezTo>
                  <a:lnTo>
                    <a:pt x="609" y="1478"/>
                  </a:lnTo>
                  <a:cubicBezTo>
                    <a:pt x="623" y="1481"/>
                    <a:pt x="641" y="1481"/>
                    <a:pt x="655" y="1481"/>
                  </a:cubicBezTo>
                  <a:cubicBezTo>
                    <a:pt x="732" y="1464"/>
                    <a:pt x="802" y="1425"/>
                    <a:pt x="858" y="1373"/>
                  </a:cubicBezTo>
                  <a:cubicBezTo>
                    <a:pt x="910" y="1320"/>
                    <a:pt x="1075" y="1292"/>
                    <a:pt x="1341" y="1292"/>
                  </a:cubicBezTo>
                  <a:cubicBezTo>
                    <a:pt x="1407" y="1292"/>
                    <a:pt x="1425" y="1359"/>
                    <a:pt x="1446" y="1429"/>
                  </a:cubicBezTo>
                  <a:cubicBezTo>
                    <a:pt x="1453" y="1467"/>
                    <a:pt x="1467" y="1502"/>
                    <a:pt x="1484" y="1534"/>
                  </a:cubicBezTo>
                  <a:cubicBezTo>
                    <a:pt x="1491" y="1537"/>
                    <a:pt x="1544" y="1558"/>
                    <a:pt x="1730" y="1579"/>
                  </a:cubicBezTo>
                  <a:lnTo>
                    <a:pt x="1733" y="1579"/>
                  </a:lnTo>
                  <a:cubicBezTo>
                    <a:pt x="1768" y="1583"/>
                    <a:pt x="1803" y="1587"/>
                    <a:pt x="1838" y="1590"/>
                  </a:cubicBezTo>
                  <a:lnTo>
                    <a:pt x="1842" y="1590"/>
                  </a:lnTo>
                  <a:lnTo>
                    <a:pt x="1950" y="1597"/>
                  </a:lnTo>
                  <a:cubicBezTo>
                    <a:pt x="2034" y="1601"/>
                    <a:pt x="2122" y="1615"/>
                    <a:pt x="2206" y="1636"/>
                  </a:cubicBezTo>
                  <a:lnTo>
                    <a:pt x="2342" y="1664"/>
                  </a:lnTo>
                  <a:cubicBezTo>
                    <a:pt x="2412" y="1685"/>
                    <a:pt x="2482" y="1695"/>
                    <a:pt x="2552" y="1706"/>
                  </a:cubicBezTo>
                  <a:cubicBezTo>
                    <a:pt x="2591" y="1695"/>
                    <a:pt x="2629" y="1678"/>
                    <a:pt x="2664" y="1653"/>
                  </a:cubicBezTo>
                  <a:cubicBezTo>
                    <a:pt x="2752" y="1604"/>
                    <a:pt x="2878" y="1534"/>
                    <a:pt x="3025" y="1534"/>
                  </a:cubicBezTo>
                  <a:cubicBezTo>
                    <a:pt x="3123" y="1530"/>
                    <a:pt x="3217" y="1499"/>
                    <a:pt x="3301" y="1446"/>
                  </a:cubicBezTo>
                  <a:lnTo>
                    <a:pt x="3322" y="1432"/>
                  </a:lnTo>
                  <a:lnTo>
                    <a:pt x="3326" y="1432"/>
                  </a:lnTo>
                  <a:lnTo>
                    <a:pt x="3350" y="1422"/>
                  </a:lnTo>
                  <a:cubicBezTo>
                    <a:pt x="3357" y="1404"/>
                    <a:pt x="3361" y="1397"/>
                    <a:pt x="3364" y="1390"/>
                  </a:cubicBezTo>
                  <a:lnTo>
                    <a:pt x="3368" y="1383"/>
                  </a:lnTo>
                  <a:cubicBezTo>
                    <a:pt x="3371" y="1376"/>
                    <a:pt x="3375" y="1369"/>
                    <a:pt x="3375" y="1366"/>
                  </a:cubicBezTo>
                  <a:lnTo>
                    <a:pt x="3382" y="1355"/>
                  </a:lnTo>
                  <a:cubicBezTo>
                    <a:pt x="3385" y="1348"/>
                    <a:pt x="3389" y="1341"/>
                    <a:pt x="3396" y="1334"/>
                  </a:cubicBezTo>
                  <a:cubicBezTo>
                    <a:pt x="3403" y="1327"/>
                    <a:pt x="3410" y="1317"/>
                    <a:pt x="3417" y="1313"/>
                  </a:cubicBezTo>
                  <a:lnTo>
                    <a:pt x="3424" y="1306"/>
                  </a:lnTo>
                  <a:cubicBezTo>
                    <a:pt x="3427" y="1303"/>
                    <a:pt x="3434" y="1299"/>
                    <a:pt x="3441" y="1296"/>
                  </a:cubicBezTo>
                  <a:lnTo>
                    <a:pt x="3448" y="1289"/>
                  </a:lnTo>
                  <a:cubicBezTo>
                    <a:pt x="3459" y="1285"/>
                    <a:pt x="3469" y="1282"/>
                    <a:pt x="3480" y="1278"/>
                  </a:cubicBezTo>
                  <a:cubicBezTo>
                    <a:pt x="3483" y="1261"/>
                    <a:pt x="3483" y="1247"/>
                    <a:pt x="3483" y="1229"/>
                  </a:cubicBezTo>
                  <a:cubicBezTo>
                    <a:pt x="3483" y="1170"/>
                    <a:pt x="3501" y="1110"/>
                    <a:pt x="3536" y="1061"/>
                  </a:cubicBezTo>
                  <a:cubicBezTo>
                    <a:pt x="3543" y="1051"/>
                    <a:pt x="3539" y="1012"/>
                    <a:pt x="3536" y="988"/>
                  </a:cubicBezTo>
                  <a:cubicBezTo>
                    <a:pt x="3522" y="939"/>
                    <a:pt x="3529" y="890"/>
                    <a:pt x="3557" y="851"/>
                  </a:cubicBezTo>
                  <a:cubicBezTo>
                    <a:pt x="3579" y="832"/>
                    <a:pt x="3606" y="821"/>
                    <a:pt x="3634" y="821"/>
                  </a:cubicBezTo>
                  <a:cubicBezTo>
                    <a:pt x="3641" y="821"/>
                    <a:pt x="3648" y="822"/>
                    <a:pt x="3655" y="823"/>
                  </a:cubicBezTo>
                  <a:cubicBezTo>
                    <a:pt x="3680" y="827"/>
                    <a:pt x="3709" y="830"/>
                    <a:pt x="3736" y="830"/>
                  </a:cubicBezTo>
                  <a:cubicBezTo>
                    <a:pt x="3766" y="830"/>
                    <a:pt x="3793" y="826"/>
                    <a:pt x="3806" y="813"/>
                  </a:cubicBezTo>
                  <a:cubicBezTo>
                    <a:pt x="3820" y="795"/>
                    <a:pt x="3827" y="771"/>
                    <a:pt x="3823" y="750"/>
                  </a:cubicBezTo>
                  <a:cubicBezTo>
                    <a:pt x="3823" y="736"/>
                    <a:pt x="3823" y="725"/>
                    <a:pt x="3827" y="715"/>
                  </a:cubicBezTo>
                  <a:lnTo>
                    <a:pt x="3827" y="704"/>
                  </a:lnTo>
                  <a:cubicBezTo>
                    <a:pt x="3827" y="694"/>
                    <a:pt x="3830" y="683"/>
                    <a:pt x="3834" y="673"/>
                  </a:cubicBezTo>
                  <a:lnTo>
                    <a:pt x="3834" y="669"/>
                  </a:lnTo>
                  <a:cubicBezTo>
                    <a:pt x="3841" y="659"/>
                    <a:pt x="3844" y="648"/>
                    <a:pt x="3848" y="638"/>
                  </a:cubicBezTo>
                  <a:lnTo>
                    <a:pt x="3855" y="631"/>
                  </a:lnTo>
                  <a:cubicBezTo>
                    <a:pt x="3858" y="620"/>
                    <a:pt x="3865" y="610"/>
                    <a:pt x="3876" y="599"/>
                  </a:cubicBezTo>
                  <a:cubicBezTo>
                    <a:pt x="3841" y="543"/>
                    <a:pt x="3809" y="484"/>
                    <a:pt x="3781" y="424"/>
                  </a:cubicBezTo>
                  <a:lnTo>
                    <a:pt x="3777" y="431"/>
                  </a:lnTo>
                  <a:lnTo>
                    <a:pt x="3721" y="281"/>
                  </a:lnTo>
                  <a:lnTo>
                    <a:pt x="3711" y="256"/>
                  </a:lnTo>
                  <a:lnTo>
                    <a:pt x="3700" y="232"/>
                  </a:lnTo>
                  <a:cubicBezTo>
                    <a:pt x="3655" y="242"/>
                    <a:pt x="3606" y="249"/>
                    <a:pt x="3557" y="249"/>
                  </a:cubicBezTo>
                  <a:cubicBezTo>
                    <a:pt x="3551" y="250"/>
                    <a:pt x="3545" y="250"/>
                    <a:pt x="3538" y="250"/>
                  </a:cubicBezTo>
                  <a:cubicBezTo>
                    <a:pt x="3485" y="250"/>
                    <a:pt x="3429" y="237"/>
                    <a:pt x="3382" y="218"/>
                  </a:cubicBezTo>
                  <a:cubicBezTo>
                    <a:pt x="3340" y="197"/>
                    <a:pt x="3305" y="172"/>
                    <a:pt x="3277" y="137"/>
                  </a:cubicBezTo>
                  <a:cubicBezTo>
                    <a:pt x="3193" y="46"/>
                    <a:pt x="3011" y="11"/>
                    <a:pt x="289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 name="Google Shape;2377;p56"/>
            <p:cNvSpPr/>
            <p:nvPr/>
          </p:nvSpPr>
          <p:spPr>
            <a:xfrm>
              <a:off x="2168545" y="1647618"/>
              <a:ext cx="45838" cy="25064"/>
            </a:xfrm>
            <a:custGeom>
              <a:avLst/>
              <a:gdLst/>
              <a:ahLst/>
              <a:cxnLst/>
              <a:rect l="l" t="t" r="r" b="b"/>
              <a:pathLst>
                <a:path w="3376" h="1846" extrusionOk="0">
                  <a:moveTo>
                    <a:pt x="2364" y="0"/>
                  </a:moveTo>
                  <a:cubicBezTo>
                    <a:pt x="2308" y="39"/>
                    <a:pt x="2255" y="77"/>
                    <a:pt x="2203" y="119"/>
                  </a:cubicBezTo>
                  <a:cubicBezTo>
                    <a:pt x="2042" y="245"/>
                    <a:pt x="1937" y="326"/>
                    <a:pt x="1863" y="326"/>
                  </a:cubicBezTo>
                  <a:cubicBezTo>
                    <a:pt x="1706" y="326"/>
                    <a:pt x="1384" y="385"/>
                    <a:pt x="1349" y="441"/>
                  </a:cubicBezTo>
                  <a:cubicBezTo>
                    <a:pt x="1349" y="476"/>
                    <a:pt x="1331" y="525"/>
                    <a:pt x="1254" y="560"/>
                  </a:cubicBezTo>
                  <a:cubicBezTo>
                    <a:pt x="1244" y="564"/>
                    <a:pt x="1233" y="567"/>
                    <a:pt x="1223" y="571"/>
                  </a:cubicBezTo>
                  <a:lnTo>
                    <a:pt x="1212" y="574"/>
                  </a:lnTo>
                  <a:lnTo>
                    <a:pt x="1188" y="581"/>
                  </a:lnTo>
                  <a:lnTo>
                    <a:pt x="1174" y="585"/>
                  </a:lnTo>
                  <a:lnTo>
                    <a:pt x="1146" y="592"/>
                  </a:lnTo>
                  <a:lnTo>
                    <a:pt x="1132" y="592"/>
                  </a:lnTo>
                  <a:lnTo>
                    <a:pt x="1093" y="599"/>
                  </a:lnTo>
                  <a:lnTo>
                    <a:pt x="1086" y="599"/>
                  </a:lnTo>
                  <a:lnTo>
                    <a:pt x="1041" y="602"/>
                  </a:lnTo>
                  <a:lnTo>
                    <a:pt x="887" y="602"/>
                  </a:lnTo>
                  <a:lnTo>
                    <a:pt x="841" y="599"/>
                  </a:lnTo>
                  <a:lnTo>
                    <a:pt x="824" y="599"/>
                  </a:lnTo>
                  <a:cubicBezTo>
                    <a:pt x="803" y="595"/>
                    <a:pt x="782" y="595"/>
                    <a:pt x="761" y="592"/>
                  </a:cubicBezTo>
                  <a:lnTo>
                    <a:pt x="750" y="588"/>
                  </a:lnTo>
                  <a:cubicBezTo>
                    <a:pt x="736" y="585"/>
                    <a:pt x="719" y="585"/>
                    <a:pt x="705" y="581"/>
                  </a:cubicBezTo>
                  <a:lnTo>
                    <a:pt x="684" y="574"/>
                  </a:lnTo>
                  <a:lnTo>
                    <a:pt x="649" y="564"/>
                  </a:lnTo>
                  <a:lnTo>
                    <a:pt x="628" y="557"/>
                  </a:lnTo>
                  <a:lnTo>
                    <a:pt x="596" y="546"/>
                  </a:lnTo>
                  <a:lnTo>
                    <a:pt x="579" y="539"/>
                  </a:lnTo>
                  <a:cubicBezTo>
                    <a:pt x="568" y="532"/>
                    <a:pt x="561" y="529"/>
                    <a:pt x="551" y="522"/>
                  </a:cubicBezTo>
                  <a:lnTo>
                    <a:pt x="537" y="515"/>
                  </a:lnTo>
                  <a:cubicBezTo>
                    <a:pt x="523" y="508"/>
                    <a:pt x="512" y="497"/>
                    <a:pt x="502" y="490"/>
                  </a:cubicBezTo>
                  <a:cubicBezTo>
                    <a:pt x="491" y="480"/>
                    <a:pt x="481" y="469"/>
                    <a:pt x="470" y="459"/>
                  </a:cubicBezTo>
                  <a:cubicBezTo>
                    <a:pt x="470" y="462"/>
                    <a:pt x="470" y="466"/>
                    <a:pt x="467" y="469"/>
                  </a:cubicBezTo>
                  <a:cubicBezTo>
                    <a:pt x="467" y="473"/>
                    <a:pt x="467" y="473"/>
                    <a:pt x="467" y="476"/>
                  </a:cubicBezTo>
                  <a:cubicBezTo>
                    <a:pt x="463" y="483"/>
                    <a:pt x="463" y="490"/>
                    <a:pt x="463" y="497"/>
                  </a:cubicBezTo>
                  <a:cubicBezTo>
                    <a:pt x="467" y="560"/>
                    <a:pt x="442" y="620"/>
                    <a:pt x="400" y="662"/>
                  </a:cubicBezTo>
                  <a:cubicBezTo>
                    <a:pt x="358" y="699"/>
                    <a:pt x="305" y="710"/>
                    <a:pt x="251" y="710"/>
                  </a:cubicBezTo>
                  <a:cubicBezTo>
                    <a:pt x="223" y="710"/>
                    <a:pt x="196" y="707"/>
                    <a:pt x="169" y="704"/>
                  </a:cubicBezTo>
                  <a:lnTo>
                    <a:pt x="169" y="718"/>
                  </a:lnTo>
                  <a:cubicBezTo>
                    <a:pt x="176" y="763"/>
                    <a:pt x="190" y="837"/>
                    <a:pt x="141" y="896"/>
                  </a:cubicBezTo>
                  <a:cubicBezTo>
                    <a:pt x="127" y="924"/>
                    <a:pt x="120" y="956"/>
                    <a:pt x="123" y="984"/>
                  </a:cubicBezTo>
                  <a:cubicBezTo>
                    <a:pt x="120" y="1040"/>
                    <a:pt x="113" y="1145"/>
                    <a:pt x="11" y="1159"/>
                  </a:cubicBezTo>
                  <a:lnTo>
                    <a:pt x="8" y="1166"/>
                  </a:lnTo>
                  <a:lnTo>
                    <a:pt x="4" y="1176"/>
                  </a:lnTo>
                  <a:lnTo>
                    <a:pt x="4" y="1180"/>
                  </a:lnTo>
                  <a:lnTo>
                    <a:pt x="1" y="1187"/>
                  </a:lnTo>
                  <a:lnTo>
                    <a:pt x="1" y="1194"/>
                  </a:lnTo>
                  <a:lnTo>
                    <a:pt x="1" y="1197"/>
                  </a:lnTo>
                  <a:cubicBezTo>
                    <a:pt x="43" y="1250"/>
                    <a:pt x="78" y="1309"/>
                    <a:pt x="106" y="1373"/>
                  </a:cubicBezTo>
                  <a:lnTo>
                    <a:pt x="116" y="1390"/>
                  </a:lnTo>
                  <a:lnTo>
                    <a:pt x="123" y="1401"/>
                  </a:lnTo>
                  <a:lnTo>
                    <a:pt x="134" y="1408"/>
                  </a:lnTo>
                  <a:lnTo>
                    <a:pt x="137" y="1411"/>
                  </a:lnTo>
                  <a:lnTo>
                    <a:pt x="165" y="1429"/>
                  </a:lnTo>
                  <a:lnTo>
                    <a:pt x="169" y="1429"/>
                  </a:lnTo>
                  <a:lnTo>
                    <a:pt x="197" y="1446"/>
                  </a:lnTo>
                  <a:lnTo>
                    <a:pt x="200" y="1450"/>
                  </a:lnTo>
                  <a:lnTo>
                    <a:pt x="232" y="1471"/>
                  </a:lnTo>
                  <a:cubicBezTo>
                    <a:pt x="267" y="1492"/>
                    <a:pt x="302" y="1513"/>
                    <a:pt x="334" y="1537"/>
                  </a:cubicBezTo>
                  <a:lnTo>
                    <a:pt x="341" y="1541"/>
                  </a:lnTo>
                  <a:lnTo>
                    <a:pt x="365" y="1562"/>
                  </a:lnTo>
                  <a:lnTo>
                    <a:pt x="376" y="1569"/>
                  </a:lnTo>
                  <a:lnTo>
                    <a:pt x="397" y="1586"/>
                  </a:lnTo>
                  <a:lnTo>
                    <a:pt x="407" y="1593"/>
                  </a:lnTo>
                  <a:lnTo>
                    <a:pt x="428" y="1607"/>
                  </a:lnTo>
                  <a:lnTo>
                    <a:pt x="439" y="1614"/>
                  </a:lnTo>
                  <a:lnTo>
                    <a:pt x="456" y="1632"/>
                  </a:lnTo>
                  <a:lnTo>
                    <a:pt x="467" y="1639"/>
                  </a:lnTo>
                  <a:lnTo>
                    <a:pt x="481" y="1653"/>
                  </a:lnTo>
                  <a:lnTo>
                    <a:pt x="491" y="1663"/>
                  </a:lnTo>
                  <a:lnTo>
                    <a:pt x="505" y="1677"/>
                  </a:lnTo>
                  <a:lnTo>
                    <a:pt x="516" y="1684"/>
                  </a:lnTo>
                  <a:lnTo>
                    <a:pt x="530" y="1702"/>
                  </a:lnTo>
                  <a:lnTo>
                    <a:pt x="533" y="1709"/>
                  </a:lnTo>
                  <a:cubicBezTo>
                    <a:pt x="540" y="1716"/>
                    <a:pt x="547" y="1723"/>
                    <a:pt x="551" y="1730"/>
                  </a:cubicBezTo>
                  <a:cubicBezTo>
                    <a:pt x="612" y="1809"/>
                    <a:pt x="771" y="1845"/>
                    <a:pt x="908" y="1845"/>
                  </a:cubicBezTo>
                  <a:cubicBezTo>
                    <a:pt x="959" y="1845"/>
                    <a:pt x="1006" y="1840"/>
                    <a:pt x="1044" y="1831"/>
                  </a:cubicBezTo>
                  <a:cubicBezTo>
                    <a:pt x="1076" y="1821"/>
                    <a:pt x="1139" y="1803"/>
                    <a:pt x="1230" y="1775"/>
                  </a:cubicBezTo>
                  <a:cubicBezTo>
                    <a:pt x="1450" y="1716"/>
                    <a:pt x="1783" y="1607"/>
                    <a:pt x="1786" y="1607"/>
                  </a:cubicBezTo>
                  <a:lnTo>
                    <a:pt x="1804" y="1600"/>
                  </a:lnTo>
                  <a:lnTo>
                    <a:pt x="1811" y="1600"/>
                  </a:lnTo>
                  <a:lnTo>
                    <a:pt x="1832" y="1607"/>
                  </a:lnTo>
                  <a:cubicBezTo>
                    <a:pt x="1905" y="1635"/>
                    <a:pt x="1979" y="1656"/>
                    <a:pt x="2056" y="1677"/>
                  </a:cubicBezTo>
                  <a:lnTo>
                    <a:pt x="2080" y="1681"/>
                  </a:lnTo>
                  <a:lnTo>
                    <a:pt x="2105" y="1681"/>
                  </a:lnTo>
                  <a:lnTo>
                    <a:pt x="2175" y="1691"/>
                  </a:lnTo>
                  <a:cubicBezTo>
                    <a:pt x="2196" y="1677"/>
                    <a:pt x="2220" y="1663"/>
                    <a:pt x="2245" y="1649"/>
                  </a:cubicBezTo>
                  <a:cubicBezTo>
                    <a:pt x="2329" y="1607"/>
                    <a:pt x="2406" y="1551"/>
                    <a:pt x="2473" y="1485"/>
                  </a:cubicBezTo>
                  <a:cubicBezTo>
                    <a:pt x="2536" y="1422"/>
                    <a:pt x="2620" y="1281"/>
                    <a:pt x="2693" y="1138"/>
                  </a:cubicBezTo>
                  <a:lnTo>
                    <a:pt x="2725" y="1082"/>
                  </a:lnTo>
                  <a:lnTo>
                    <a:pt x="2763" y="1008"/>
                  </a:lnTo>
                  <a:lnTo>
                    <a:pt x="2784" y="973"/>
                  </a:lnTo>
                  <a:cubicBezTo>
                    <a:pt x="2896" y="756"/>
                    <a:pt x="2938" y="679"/>
                    <a:pt x="2980" y="651"/>
                  </a:cubicBezTo>
                  <a:cubicBezTo>
                    <a:pt x="3008" y="634"/>
                    <a:pt x="3050" y="609"/>
                    <a:pt x="3099" y="578"/>
                  </a:cubicBezTo>
                  <a:cubicBezTo>
                    <a:pt x="3180" y="529"/>
                    <a:pt x="3281" y="469"/>
                    <a:pt x="3341" y="424"/>
                  </a:cubicBezTo>
                  <a:cubicBezTo>
                    <a:pt x="3348" y="420"/>
                    <a:pt x="3351" y="413"/>
                    <a:pt x="3358" y="410"/>
                  </a:cubicBezTo>
                  <a:lnTo>
                    <a:pt x="3362" y="406"/>
                  </a:lnTo>
                  <a:lnTo>
                    <a:pt x="3369" y="399"/>
                  </a:lnTo>
                  <a:cubicBezTo>
                    <a:pt x="3372" y="396"/>
                    <a:pt x="3372" y="392"/>
                    <a:pt x="3376" y="385"/>
                  </a:cubicBezTo>
                  <a:cubicBezTo>
                    <a:pt x="3365" y="375"/>
                    <a:pt x="3355" y="368"/>
                    <a:pt x="3341" y="364"/>
                  </a:cubicBezTo>
                  <a:lnTo>
                    <a:pt x="3327" y="357"/>
                  </a:lnTo>
                  <a:cubicBezTo>
                    <a:pt x="3316" y="354"/>
                    <a:pt x="3306" y="347"/>
                    <a:pt x="3295" y="343"/>
                  </a:cubicBezTo>
                  <a:lnTo>
                    <a:pt x="3288" y="340"/>
                  </a:lnTo>
                  <a:cubicBezTo>
                    <a:pt x="3253" y="326"/>
                    <a:pt x="3218" y="301"/>
                    <a:pt x="3187" y="277"/>
                  </a:cubicBezTo>
                  <a:lnTo>
                    <a:pt x="3176" y="273"/>
                  </a:lnTo>
                  <a:lnTo>
                    <a:pt x="3141" y="266"/>
                  </a:lnTo>
                  <a:lnTo>
                    <a:pt x="3124" y="263"/>
                  </a:lnTo>
                  <a:lnTo>
                    <a:pt x="3096" y="252"/>
                  </a:lnTo>
                  <a:lnTo>
                    <a:pt x="3078" y="249"/>
                  </a:lnTo>
                  <a:lnTo>
                    <a:pt x="3054" y="242"/>
                  </a:lnTo>
                  <a:lnTo>
                    <a:pt x="3036" y="238"/>
                  </a:lnTo>
                  <a:lnTo>
                    <a:pt x="3015" y="231"/>
                  </a:lnTo>
                  <a:lnTo>
                    <a:pt x="3001" y="224"/>
                  </a:lnTo>
                  <a:lnTo>
                    <a:pt x="2984" y="221"/>
                  </a:lnTo>
                  <a:lnTo>
                    <a:pt x="2970" y="214"/>
                  </a:lnTo>
                  <a:lnTo>
                    <a:pt x="2956" y="210"/>
                  </a:lnTo>
                  <a:lnTo>
                    <a:pt x="2942" y="203"/>
                  </a:lnTo>
                  <a:lnTo>
                    <a:pt x="2931" y="200"/>
                  </a:lnTo>
                  <a:lnTo>
                    <a:pt x="2917" y="193"/>
                  </a:lnTo>
                  <a:lnTo>
                    <a:pt x="2907" y="189"/>
                  </a:lnTo>
                  <a:lnTo>
                    <a:pt x="2896" y="186"/>
                  </a:lnTo>
                  <a:lnTo>
                    <a:pt x="2889" y="182"/>
                  </a:lnTo>
                  <a:lnTo>
                    <a:pt x="2879" y="175"/>
                  </a:lnTo>
                  <a:lnTo>
                    <a:pt x="2875" y="175"/>
                  </a:lnTo>
                  <a:lnTo>
                    <a:pt x="2865" y="168"/>
                  </a:lnTo>
                  <a:lnTo>
                    <a:pt x="2861" y="168"/>
                  </a:lnTo>
                  <a:lnTo>
                    <a:pt x="2854" y="161"/>
                  </a:lnTo>
                  <a:lnTo>
                    <a:pt x="2847" y="158"/>
                  </a:lnTo>
                  <a:cubicBezTo>
                    <a:pt x="2840" y="154"/>
                    <a:pt x="2833" y="147"/>
                    <a:pt x="2830" y="144"/>
                  </a:cubicBezTo>
                  <a:cubicBezTo>
                    <a:pt x="2774" y="88"/>
                    <a:pt x="2539" y="39"/>
                    <a:pt x="2438" y="18"/>
                  </a:cubicBezTo>
                  <a:cubicBezTo>
                    <a:pt x="2403" y="11"/>
                    <a:pt x="2382" y="4"/>
                    <a:pt x="236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8" name="Google Shape;2378;p56"/>
            <p:cNvSpPr/>
            <p:nvPr/>
          </p:nvSpPr>
          <p:spPr>
            <a:xfrm>
              <a:off x="2170215" y="1666817"/>
              <a:ext cx="54" cy="68"/>
            </a:xfrm>
            <a:custGeom>
              <a:avLst/>
              <a:gdLst/>
              <a:ahLst/>
              <a:cxnLst/>
              <a:rect l="l" t="t" r="r" b="b"/>
              <a:pathLst>
                <a:path w="4" h="5" extrusionOk="0">
                  <a:moveTo>
                    <a:pt x="4" y="4"/>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9" name="Google Shape;2379;p56"/>
            <p:cNvSpPr/>
            <p:nvPr/>
          </p:nvSpPr>
          <p:spPr>
            <a:xfrm>
              <a:off x="2170636" y="1667061"/>
              <a:ext cx="68" cy="54"/>
            </a:xfrm>
            <a:custGeom>
              <a:avLst/>
              <a:gdLst/>
              <a:ahLst/>
              <a:cxnLst/>
              <a:rect l="l" t="t" r="r" b="b"/>
              <a:pathLst>
                <a:path w="5" h="4" extrusionOk="0">
                  <a:moveTo>
                    <a:pt x="4" y="4"/>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0" name="Google Shape;2380;p56"/>
            <p:cNvSpPr/>
            <p:nvPr/>
          </p:nvSpPr>
          <p:spPr>
            <a:xfrm>
              <a:off x="2175252" y="1670524"/>
              <a:ext cx="163" cy="109"/>
            </a:xfrm>
            <a:custGeom>
              <a:avLst/>
              <a:gdLst/>
              <a:ahLst/>
              <a:cxnLst/>
              <a:rect l="l" t="t" r="r" b="b"/>
              <a:pathLst>
                <a:path w="12" h="8" extrusionOk="0">
                  <a:moveTo>
                    <a:pt x="1" y="1"/>
                  </a:moveTo>
                  <a:lnTo>
                    <a:pt x="11" y="8"/>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1" name="Google Shape;2381;p56"/>
            <p:cNvSpPr/>
            <p:nvPr/>
          </p:nvSpPr>
          <p:spPr>
            <a:xfrm>
              <a:off x="2182571" y="1671854"/>
              <a:ext cx="2539" cy="733"/>
            </a:xfrm>
            <a:custGeom>
              <a:avLst/>
              <a:gdLst/>
              <a:ahLst/>
              <a:cxnLst/>
              <a:rect l="l" t="t" r="r" b="b"/>
              <a:pathLst>
                <a:path w="187" h="54" extrusionOk="0">
                  <a:moveTo>
                    <a:pt x="186" y="1"/>
                  </a:moveTo>
                  <a:cubicBezTo>
                    <a:pt x="95" y="29"/>
                    <a:pt x="32" y="43"/>
                    <a:pt x="1" y="53"/>
                  </a:cubicBezTo>
                  <a:cubicBezTo>
                    <a:pt x="29" y="46"/>
                    <a:pt x="78" y="36"/>
                    <a:pt x="134" y="18"/>
                  </a:cubicBezTo>
                  <a:lnTo>
                    <a:pt x="18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2" name="Google Shape;2382;p56"/>
            <p:cNvSpPr/>
            <p:nvPr/>
          </p:nvSpPr>
          <p:spPr>
            <a:xfrm>
              <a:off x="2175592" y="1670809"/>
              <a:ext cx="109" cy="109"/>
            </a:xfrm>
            <a:custGeom>
              <a:avLst/>
              <a:gdLst/>
              <a:ahLst/>
              <a:cxnLst/>
              <a:rect l="l" t="t" r="r" b="b"/>
              <a:pathLst>
                <a:path w="8" h="8" extrusionOk="0">
                  <a:moveTo>
                    <a:pt x="7" y="8"/>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3" name="Google Shape;2383;p56"/>
            <p:cNvSpPr/>
            <p:nvPr/>
          </p:nvSpPr>
          <p:spPr>
            <a:xfrm>
              <a:off x="2174587" y="1669858"/>
              <a:ext cx="163" cy="163"/>
            </a:xfrm>
            <a:custGeom>
              <a:avLst/>
              <a:gdLst/>
              <a:ahLst/>
              <a:cxnLst/>
              <a:rect l="l" t="t" r="r" b="b"/>
              <a:pathLst>
                <a:path w="12" h="12" extrusionOk="0">
                  <a:moveTo>
                    <a:pt x="11" y="11"/>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4" name="Google Shape;2384;p56"/>
            <p:cNvSpPr/>
            <p:nvPr/>
          </p:nvSpPr>
          <p:spPr>
            <a:xfrm>
              <a:off x="2174207" y="1669573"/>
              <a:ext cx="109" cy="109"/>
            </a:xfrm>
            <a:custGeom>
              <a:avLst/>
              <a:gdLst/>
              <a:ahLst/>
              <a:cxnLst/>
              <a:rect l="l" t="t" r="r" b="b"/>
              <a:pathLst>
                <a:path w="8" h="8" extrusionOk="0">
                  <a:moveTo>
                    <a:pt x="8" y="8"/>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5" name="Google Shape;2385;p56"/>
            <p:cNvSpPr/>
            <p:nvPr/>
          </p:nvSpPr>
          <p:spPr>
            <a:xfrm>
              <a:off x="2171070" y="1667346"/>
              <a:ext cx="54" cy="54"/>
            </a:xfrm>
            <a:custGeom>
              <a:avLst/>
              <a:gdLst/>
              <a:ahLst/>
              <a:cxnLst/>
              <a:rect l="l" t="t" r="r" b="b"/>
              <a:pathLst>
                <a:path w="4" h="4" extrusionOk="0">
                  <a:moveTo>
                    <a:pt x="4" y="4"/>
                  </a:move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6" name="Google Shape;2386;p56"/>
            <p:cNvSpPr/>
            <p:nvPr/>
          </p:nvSpPr>
          <p:spPr>
            <a:xfrm>
              <a:off x="2173786" y="1669247"/>
              <a:ext cx="149" cy="109"/>
            </a:xfrm>
            <a:custGeom>
              <a:avLst/>
              <a:gdLst/>
              <a:ahLst/>
              <a:cxnLst/>
              <a:rect l="l" t="t" r="r" b="b"/>
              <a:pathLst>
                <a:path w="11" h="8" extrusionOk="0">
                  <a:moveTo>
                    <a:pt x="11" y="7"/>
                  </a:move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7" name="Google Shape;2387;p56"/>
            <p:cNvSpPr/>
            <p:nvPr/>
          </p:nvSpPr>
          <p:spPr>
            <a:xfrm>
              <a:off x="2174926" y="1670198"/>
              <a:ext cx="149" cy="109"/>
            </a:xfrm>
            <a:custGeom>
              <a:avLst/>
              <a:gdLst/>
              <a:ahLst/>
              <a:cxnLst/>
              <a:rect l="l" t="t" r="r" b="b"/>
              <a:pathLst>
                <a:path w="11" h="8" extrusionOk="0">
                  <a:moveTo>
                    <a:pt x="11" y="7"/>
                  </a:move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8" name="Google Shape;2388;p56"/>
            <p:cNvSpPr/>
            <p:nvPr/>
          </p:nvSpPr>
          <p:spPr>
            <a:xfrm>
              <a:off x="2171546" y="1667672"/>
              <a:ext cx="14" cy="14"/>
            </a:xfrm>
            <a:custGeom>
              <a:avLst/>
              <a:gdLst/>
              <a:ahLst/>
              <a:cxnLst/>
              <a:rect l="l" t="t" r="r" b="b"/>
              <a:pathLst>
                <a:path w="1" h="1" extrusionOk="0">
                  <a:moveTo>
                    <a:pt x="0" y="1"/>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9" name="Google Shape;2389;p56"/>
            <p:cNvSpPr/>
            <p:nvPr/>
          </p:nvSpPr>
          <p:spPr>
            <a:xfrm>
              <a:off x="2172971" y="1668623"/>
              <a:ext cx="54" cy="68"/>
            </a:xfrm>
            <a:custGeom>
              <a:avLst/>
              <a:gdLst/>
              <a:ahLst/>
              <a:cxnLst/>
              <a:rect l="l" t="t" r="r" b="b"/>
              <a:pathLst>
                <a:path w="4" h="5" extrusionOk="0">
                  <a:moveTo>
                    <a:pt x="4" y="4"/>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0" name="Google Shape;2390;p56"/>
            <p:cNvSpPr/>
            <p:nvPr/>
          </p:nvSpPr>
          <p:spPr>
            <a:xfrm>
              <a:off x="2173351" y="1668908"/>
              <a:ext cx="163" cy="109"/>
            </a:xfrm>
            <a:custGeom>
              <a:avLst/>
              <a:gdLst/>
              <a:ahLst/>
              <a:cxnLst/>
              <a:rect l="l" t="t" r="r" b="b"/>
              <a:pathLst>
                <a:path w="12" h="8" extrusionOk="0">
                  <a:moveTo>
                    <a:pt x="11" y="8"/>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1" name="Google Shape;2391;p56"/>
            <p:cNvSpPr/>
            <p:nvPr/>
          </p:nvSpPr>
          <p:spPr>
            <a:xfrm>
              <a:off x="2174831" y="1654081"/>
              <a:ext cx="54" cy="299"/>
            </a:xfrm>
            <a:custGeom>
              <a:avLst/>
              <a:gdLst/>
              <a:ahLst/>
              <a:cxnLst/>
              <a:rect l="l" t="t" r="r" b="b"/>
              <a:pathLst>
                <a:path w="4" h="22" extrusionOk="0">
                  <a:moveTo>
                    <a:pt x="4" y="0"/>
                  </a:moveTo>
                  <a:cubicBezTo>
                    <a:pt x="0" y="7"/>
                    <a:pt x="0" y="14"/>
                    <a:pt x="0" y="21"/>
                  </a:cubicBezTo>
                  <a:cubicBezTo>
                    <a:pt x="0" y="14"/>
                    <a:pt x="0" y="7"/>
                    <a:pt x="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2" name="Google Shape;2392;p56"/>
            <p:cNvSpPr/>
            <p:nvPr/>
          </p:nvSpPr>
          <p:spPr>
            <a:xfrm>
              <a:off x="2168599" y="1663436"/>
              <a:ext cx="54" cy="68"/>
            </a:xfrm>
            <a:custGeom>
              <a:avLst/>
              <a:gdLst/>
              <a:ahLst/>
              <a:cxnLst/>
              <a:rect l="l" t="t" r="r" b="b"/>
              <a:pathLst>
                <a:path w="4" h="5" extrusionOk="0">
                  <a:moveTo>
                    <a:pt x="4" y="1"/>
                  </a:moveTo>
                  <a:lnTo>
                    <a:pt x="0" y="4"/>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3" name="Google Shape;2393;p56"/>
            <p:cNvSpPr/>
            <p:nvPr/>
          </p:nvSpPr>
          <p:spPr>
            <a:xfrm>
              <a:off x="2168409" y="1663871"/>
              <a:ext cx="14" cy="54"/>
            </a:xfrm>
            <a:custGeom>
              <a:avLst/>
              <a:gdLst/>
              <a:ahLst/>
              <a:cxnLst/>
              <a:rect l="l" t="t" r="r" b="b"/>
              <a:pathLst>
                <a:path w="1" h="4" extrusionOk="0">
                  <a:moveTo>
                    <a:pt x="0" y="4"/>
                  </a:move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4" name="Google Shape;2394;p56"/>
            <p:cNvSpPr/>
            <p:nvPr/>
          </p:nvSpPr>
          <p:spPr>
            <a:xfrm>
              <a:off x="2168450" y="1663680"/>
              <a:ext cx="68" cy="149"/>
            </a:xfrm>
            <a:custGeom>
              <a:avLst/>
              <a:gdLst/>
              <a:ahLst/>
              <a:cxnLst/>
              <a:rect l="l" t="t" r="r" b="b"/>
              <a:pathLst>
                <a:path w="5" h="11" extrusionOk="0">
                  <a:moveTo>
                    <a:pt x="4" y="0"/>
                  </a:moveTo>
                  <a:lnTo>
                    <a:pt x="1" y="1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5" name="Google Shape;2395;p56"/>
            <p:cNvSpPr/>
            <p:nvPr/>
          </p:nvSpPr>
          <p:spPr>
            <a:xfrm>
              <a:off x="2168735" y="1663341"/>
              <a:ext cx="14" cy="14"/>
            </a:xfrm>
            <a:custGeom>
              <a:avLst/>
              <a:gdLst/>
              <a:ahLst/>
              <a:cxnLst/>
              <a:rect l="l" t="t" r="r" b="b"/>
              <a:pathLst>
                <a:path w="1" h="1" extrusionOk="0">
                  <a:moveTo>
                    <a:pt x="1" y="1"/>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6" name="Google Shape;2396;p56"/>
            <p:cNvSpPr/>
            <p:nvPr/>
          </p:nvSpPr>
          <p:spPr>
            <a:xfrm>
              <a:off x="2168694" y="1663341"/>
              <a:ext cx="14" cy="14"/>
            </a:xfrm>
            <a:custGeom>
              <a:avLst/>
              <a:gdLst/>
              <a:ahLst/>
              <a:cxnLst/>
              <a:rect l="l" t="t" r="r" b="b"/>
              <a:pathLst>
                <a:path w="1" h="1" extrusionOk="0">
                  <a:moveTo>
                    <a:pt x="0" y="1"/>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7" name="Google Shape;2397;p56"/>
            <p:cNvSpPr/>
            <p:nvPr/>
          </p:nvSpPr>
          <p:spPr>
            <a:xfrm>
              <a:off x="2168640" y="1663395"/>
              <a:ext cx="14" cy="14"/>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8" name="Google Shape;2398;p56"/>
            <p:cNvSpPr/>
            <p:nvPr/>
          </p:nvSpPr>
          <p:spPr>
            <a:xfrm>
              <a:off x="2168504" y="1663531"/>
              <a:ext cx="54" cy="109"/>
            </a:xfrm>
            <a:custGeom>
              <a:avLst/>
              <a:gdLst/>
              <a:ahLst/>
              <a:cxnLst/>
              <a:rect l="l" t="t" r="r" b="b"/>
              <a:pathLst>
                <a:path w="4" h="8" extrusionOk="0">
                  <a:moveTo>
                    <a:pt x="4" y="1"/>
                  </a:moveTo>
                  <a:lnTo>
                    <a:pt x="0" y="8"/>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9" name="Google Shape;2399;p56"/>
            <p:cNvSpPr/>
            <p:nvPr/>
          </p:nvSpPr>
          <p:spPr>
            <a:xfrm>
              <a:off x="2174872" y="1653891"/>
              <a:ext cx="68" cy="109"/>
            </a:xfrm>
            <a:custGeom>
              <a:avLst/>
              <a:gdLst/>
              <a:ahLst/>
              <a:cxnLst/>
              <a:rect l="l" t="t" r="r" b="b"/>
              <a:pathLst>
                <a:path w="5" h="8" extrusionOk="0">
                  <a:moveTo>
                    <a:pt x="4" y="0"/>
                  </a:moveTo>
                  <a:lnTo>
                    <a:pt x="4" y="0"/>
                  </a:lnTo>
                  <a:cubicBezTo>
                    <a:pt x="4" y="0"/>
                    <a:pt x="1" y="4"/>
                    <a:pt x="1" y="7"/>
                  </a:cubicBezTo>
                  <a:cubicBezTo>
                    <a:pt x="4" y="4"/>
                    <a:pt x="4" y="0"/>
                    <a:pt x="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0" name="Google Shape;2400;p56"/>
            <p:cNvSpPr/>
            <p:nvPr/>
          </p:nvSpPr>
          <p:spPr>
            <a:xfrm>
              <a:off x="2141078" y="1625270"/>
              <a:ext cx="43597" cy="21317"/>
            </a:xfrm>
            <a:custGeom>
              <a:avLst/>
              <a:gdLst/>
              <a:ahLst/>
              <a:cxnLst/>
              <a:rect l="l" t="t" r="r" b="b"/>
              <a:pathLst>
                <a:path w="3211" h="1570" extrusionOk="0">
                  <a:moveTo>
                    <a:pt x="1369" y="1"/>
                  </a:moveTo>
                  <a:cubicBezTo>
                    <a:pt x="1366" y="4"/>
                    <a:pt x="1366" y="8"/>
                    <a:pt x="1359" y="11"/>
                  </a:cubicBezTo>
                  <a:cubicBezTo>
                    <a:pt x="1359" y="15"/>
                    <a:pt x="1355" y="18"/>
                    <a:pt x="1352" y="22"/>
                  </a:cubicBezTo>
                  <a:cubicBezTo>
                    <a:pt x="1348" y="25"/>
                    <a:pt x="1345" y="29"/>
                    <a:pt x="1338" y="29"/>
                  </a:cubicBezTo>
                  <a:cubicBezTo>
                    <a:pt x="1334" y="32"/>
                    <a:pt x="1331" y="36"/>
                    <a:pt x="1327" y="36"/>
                  </a:cubicBezTo>
                  <a:cubicBezTo>
                    <a:pt x="1324" y="39"/>
                    <a:pt x="1320" y="39"/>
                    <a:pt x="1313" y="39"/>
                  </a:cubicBezTo>
                  <a:cubicBezTo>
                    <a:pt x="1310" y="43"/>
                    <a:pt x="1306" y="43"/>
                    <a:pt x="1303" y="46"/>
                  </a:cubicBezTo>
                  <a:lnTo>
                    <a:pt x="1247" y="46"/>
                  </a:lnTo>
                  <a:lnTo>
                    <a:pt x="1229" y="43"/>
                  </a:lnTo>
                  <a:lnTo>
                    <a:pt x="1219" y="43"/>
                  </a:lnTo>
                  <a:lnTo>
                    <a:pt x="1198" y="36"/>
                  </a:lnTo>
                  <a:lnTo>
                    <a:pt x="1194" y="36"/>
                  </a:lnTo>
                  <a:lnTo>
                    <a:pt x="1170" y="32"/>
                  </a:lnTo>
                  <a:cubicBezTo>
                    <a:pt x="1149" y="24"/>
                    <a:pt x="1112" y="15"/>
                    <a:pt x="1090" y="15"/>
                  </a:cubicBezTo>
                  <a:cubicBezTo>
                    <a:pt x="1083" y="15"/>
                    <a:pt x="1078" y="16"/>
                    <a:pt x="1075" y="18"/>
                  </a:cubicBezTo>
                  <a:cubicBezTo>
                    <a:pt x="1030" y="64"/>
                    <a:pt x="960" y="85"/>
                    <a:pt x="876" y="109"/>
                  </a:cubicBezTo>
                  <a:cubicBezTo>
                    <a:pt x="792" y="137"/>
                    <a:pt x="687" y="169"/>
                    <a:pt x="624" y="228"/>
                  </a:cubicBezTo>
                  <a:cubicBezTo>
                    <a:pt x="484" y="354"/>
                    <a:pt x="207" y="417"/>
                    <a:pt x="42" y="456"/>
                  </a:cubicBezTo>
                  <a:lnTo>
                    <a:pt x="25" y="459"/>
                  </a:lnTo>
                  <a:cubicBezTo>
                    <a:pt x="14" y="463"/>
                    <a:pt x="7" y="466"/>
                    <a:pt x="0" y="470"/>
                  </a:cubicBezTo>
                  <a:cubicBezTo>
                    <a:pt x="14" y="512"/>
                    <a:pt x="35" y="554"/>
                    <a:pt x="63" y="589"/>
                  </a:cubicBezTo>
                  <a:cubicBezTo>
                    <a:pt x="77" y="613"/>
                    <a:pt x="91" y="634"/>
                    <a:pt x="102" y="655"/>
                  </a:cubicBezTo>
                  <a:cubicBezTo>
                    <a:pt x="130" y="715"/>
                    <a:pt x="151" y="778"/>
                    <a:pt x="161" y="844"/>
                  </a:cubicBezTo>
                  <a:cubicBezTo>
                    <a:pt x="182" y="943"/>
                    <a:pt x="210" y="1058"/>
                    <a:pt x="267" y="1097"/>
                  </a:cubicBezTo>
                  <a:cubicBezTo>
                    <a:pt x="288" y="1114"/>
                    <a:pt x="326" y="1135"/>
                    <a:pt x="368" y="1163"/>
                  </a:cubicBezTo>
                  <a:cubicBezTo>
                    <a:pt x="652" y="1356"/>
                    <a:pt x="816" y="1471"/>
                    <a:pt x="855" y="1541"/>
                  </a:cubicBezTo>
                  <a:cubicBezTo>
                    <a:pt x="858" y="1545"/>
                    <a:pt x="858" y="1552"/>
                    <a:pt x="862" y="1555"/>
                  </a:cubicBezTo>
                  <a:cubicBezTo>
                    <a:pt x="862" y="1559"/>
                    <a:pt x="862" y="1562"/>
                    <a:pt x="865" y="1562"/>
                  </a:cubicBezTo>
                  <a:lnTo>
                    <a:pt x="869" y="1559"/>
                  </a:lnTo>
                  <a:lnTo>
                    <a:pt x="876" y="1559"/>
                  </a:lnTo>
                  <a:lnTo>
                    <a:pt x="900" y="1562"/>
                  </a:lnTo>
                  <a:lnTo>
                    <a:pt x="907" y="1562"/>
                  </a:lnTo>
                  <a:lnTo>
                    <a:pt x="932" y="1566"/>
                  </a:lnTo>
                  <a:lnTo>
                    <a:pt x="939" y="1566"/>
                  </a:lnTo>
                  <a:lnTo>
                    <a:pt x="963" y="1569"/>
                  </a:lnTo>
                  <a:lnTo>
                    <a:pt x="1142" y="1569"/>
                  </a:lnTo>
                  <a:lnTo>
                    <a:pt x="1152" y="1566"/>
                  </a:lnTo>
                  <a:lnTo>
                    <a:pt x="1177" y="1566"/>
                  </a:lnTo>
                  <a:lnTo>
                    <a:pt x="1187" y="1562"/>
                  </a:lnTo>
                  <a:lnTo>
                    <a:pt x="1191" y="1562"/>
                  </a:lnTo>
                  <a:lnTo>
                    <a:pt x="1198" y="1559"/>
                  </a:lnTo>
                  <a:lnTo>
                    <a:pt x="1201" y="1559"/>
                  </a:lnTo>
                  <a:cubicBezTo>
                    <a:pt x="1205" y="1555"/>
                    <a:pt x="1208" y="1555"/>
                    <a:pt x="1212" y="1552"/>
                  </a:cubicBezTo>
                  <a:cubicBezTo>
                    <a:pt x="1247" y="1478"/>
                    <a:pt x="1275" y="1401"/>
                    <a:pt x="1292" y="1321"/>
                  </a:cubicBezTo>
                  <a:lnTo>
                    <a:pt x="1303" y="1268"/>
                  </a:lnTo>
                  <a:lnTo>
                    <a:pt x="1376" y="1268"/>
                  </a:lnTo>
                  <a:cubicBezTo>
                    <a:pt x="1390" y="1268"/>
                    <a:pt x="1411" y="1268"/>
                    <a:pt x="1436" y="1272"/>
                  </a:cubicBezTo>
                  <a:cubicBezTo>
                    <a:pt x="1460" y="1275"/>
                    <a:pt x="1495" y="1279"/>
                    <a:pt x="1534" y="1282"/>
                  </a:cubicBezTo>
                  <a:lnTo>
                    <a:pt x="1551" y="1286"/>
                  </a:lnTo>
                  <a:cubicBezTo>
                    <a:pt x="1607" y="1296"/>
                    <a:pt x="1660" y="1310"/>
                    <a:pt x="1712" y="1331"/>
                  </a:cubicBezTo>
                  <a:lnTo>
                    <a:pt x="1723" y="1335"/>
                  </a:lnTo>
                  <a:cubicBezTo>
                    <a:pt x="1737" y="1338"/>
                    <a:pt x="1747" y="1342"/>
                    <a:pt x="1758" y="1349"/>
                  </a:cubicBezTo>
                  <a:lnTo>
                    <a:pt x="1765" y="1352"/>
                  </a:lnTo>
                  <a:cubicBezTo>
                    <a:pt x="1793" y="1363"/>
                    <a:pt x="1817" y="1377"/>
                    <a:pt x="1842" y="1394"/>
                  </a:cubicBezTo>
                  <a:cubicBezTo>
                    <a:pt x="1849" y="1401"/>
                    <a:pt x="1856" y="1408"/>
                    <a:pt x="1863" y="1412"/>
                  </a:cubicBezTo>
                  <a:cubicBezTo>
                    <a:pt x="1870" y="1419"/>
                    <a:pt x="1873" y="1419"/>
                    <a:pt x="1877" y="1422"/>
                  </a:cubicBezTo>
                  <a:cubicBezTo>
                    <a:pt x="1887" y="1433"/>
                    <a:pt x="1898" y="1443"/>
                    <a:pt x="1908" y="1454"/>
                  </a:cubicBezTo>
                  <a:lnTo>
                    <a:pt x="1908" y="1457"/>
                  </a:lnTo>
                  <a:cubicBezTo>
                    <a:pt x="1957" y="1500"/>
                    <a:pt x="2017" y="1524"/>
                    <a:pt x="2079" y="1524"/>
                  </a:cubicBezTo>
                  <a:cubicBezTo>
                    <a:pt x="2093" y="1524"/>
                    <a:pt x="2108" y="1523"/>
                    <a:pt x="2122" y="1520"/>
                  </a:cubicBezTo>
                  <a:cubicBezTo>
                    <a:pt x="2167" y="1517"/>
                    <a:pt x="2213" y="1506"/>
                    <a:pt x="2255" y="1492"/>
                  </a:cubicBezTo>
                  <a:lnTo>
                    <a:pt x="2318" y="1468"/>
                  </a:lnTo>
                  <a:lnTo>
                    <a:pt x="2332" y="1506"/>
                  </a:lnTo>
                  <a:lnTo>
                    <a:pt x="2339" y="1499"/>
                  </a:lnTo>
                  <a:cubicBezTo>
                    <a:pt x="2343" y="1492"/>
                    <a:pt x="2350" y="1485"/>
                    <a:pt x="2357" y="1478"/>
                  </a:cubicBezTo>
                  <a:lnTo>
                    <a:pt x="2367" y="1468"/>
                  </a:lnTo>
                  <a:cubicBezTo>
                    <a:pt x="2374" y="1461"/>
                    <a:pt x="2381" y="1457"/>
                    <a:pt x="2385" y="1454"/>
                  </a:cubicBezTo>
                  <a:lnTo>
                    <a:pt x="2399" y="1447"/>
                  </a:lnTo>
                  <a:cubicBezTo>
                    <a:pt x="2406" y="1440"/>
                    <a:pt x="2413" y="1436"/>
                    <a:pt x="2420" y="1433"/>
                  </a:cubicBezTo>
                  <a:lnTo>
                    <a:pt x="2427" y="1429"/>
                  </a:lnTo>
                  <a:cubicBezTo>
                    <a:pt x="2437" y="1426"/>
                    <a:pt x="2448" y="1422"/>
                    <a:pt x="2458" y="1422"/>
                  </a:cubicBezTo>
                  <a:lnTo>
                    <a:pt x="2479" y="1419"/>
                  </a:lnTo>
                  <a:cubicBezTo>
                    <a:pt x="2626" y="1398"/>
                    <a:pt x="2808" y="1377"/>
                    <a:pt x="2938" y="1188"/>
                  </a:cubicBezTo>
                  <a:cubicBezTo>
                    <a:pt x="2948" y="1174"/>
                    <a:pt x="2959" y="1160"/>
                    <a:pt x="2969" y="1146"/>
                  </a:cubicBezTo>
                  <a:lnTo>
                    <a:pt x="2980" y="1132"/>
                  </a:lnTo>
                  <a:cubicBezTo>
                    <a:pt x="2990" y="1121"/>
                    <a:pt x="2997" y="1114"/>
                    <a:pt x="3008" y="1104"/>
                  </a:cubicBezTo>
                  <a:lnTo>
                    <a:pt x="3022" y="1090"/>
                  </a:lnTo>
                  <a:lnTo>
                    <a:pt x="3046" y="1065"/>
                  </a:lnTo>
                  <a:lnTo>
                    <a:pt x="3060" y="1055"/>
                  </a:lnTo>
                  <a:lnTo>
                    <a:pt x="3092" y="1027"/>
                  </a:lnTo>
                  <a:lnTo>
                    <a:pt x="3102" y="1020"/>
                  </a:lnTo>
                  <a:cubicBezTo>
                    <a:pt x="3116" y="1009"/>
                    <a:pt x="3130" y="999"/>
                    <a:pt x="3144" y="988"/>
                  </a:cubicBezTo>
                  <a:lnTo>
                    <a:pt x="3155" y="981"/>
                  </a:lnTo>
                  <a:lnTo>
                    <a:pt x="3186" y="960"/>
                  </a:lnTo>
                  <a:lnTo>
                    <a:pt x="3200" y="950"/>
                  </a:lnTo>
                  <a:lnTo>
                    <a:pt x="3211" y="943"/>
                  </a:lnTo>
                  <a:cubicBezTo>
                    <a:pt x="3197" y="918"/>
                    <a:pt x="3183" y="893"/>
                    <a:pt x="3172" y="872"/>
                  </a:cubicBezTo>
                  <a:cubicBezTo>
                    <a:pt x="3155" y="834"/>
                    <a:pt x="3130" y="799"/>
                    <a:pt x="3102" y="767"/>
                  </a:cubicBezTo>
                  <a:lnTo>
                    <a:pt x="3095" y="760"/>
                  </a:lnTo>
                  <a:lnTo>
                    <a:pt x="3092" y="757"/>
                  </a:lnTo>
                  <a:cubicBezTo>
                    <a:pt x="3043" y="739"/>
                    <a:pt x="2990" y="732"/>
                    <a:pt x="2938" y="732"/>
                  </a:cubicBezTo>
                  <a:cubicBezTo>
                    <a:pt x="2826" y="722"/>
                    <a:pt x="2721" y="711"/>
                    <a:pt x="2700" y="627"/>
                  </a:cubicBezTo>
                  <a:lnTo>
                    <a:pt x="2696" y="606"/>
                  </a:lnTo>
                  <a:cubicBezTo>
                    <a:pt x="2672" y="508"/>
                    <a:pt x="2654" y="477"/>
                    <a:pt x="2619" y="477"/>
                  </a:cubicBezTo>
                  <a:cubicBezTo>
                    <a:pt x="2588" y="477"/>
                    <a:pt x="2553" y="473"/>
                    <a:pt x="2518" y="466"/>
                  </a:cubicBezTo>
                  <a:cubicBezTo>
                    <a:pt x="2483" y="462"/>
                    <a:pt x="2457" y="459"/>
                    <a:pt x="2438" y="459"/>
                  </a:cubicBezTo>
                  <a:cubicBezTo>
                    <a:pt x="2400" y="459"/>
                    <a:pt x="2386" y="469"/>
                    <a:pt x="2374" y="494"/>
                  </a:cubicBezTo>
                  <a:cubicBezTo>
                    <a:pt x="2352" y="547"/>
                    <a:pt x="2304" y="580"/>
                    <a:pt x="2249" y="580"/>
                  </a:cubicBezTo>
                  <a:cubicBezTo>
                    <a:pt x="2242" y="580"/>
                    <a:pt x="2234" y="580"/>
                    <a:pt x="2227" y="578"/>
                  </a:cubicBezTo>
                  <a:cubicBezTo>
                    <a:pt x="2118" y="568"/>
                    <a:pt x="1978" y="449"/>
                    <a:pt x="1961" y="354"/>
                  </a:cubicBezTo>
                  <a:cubicBezTo>
                    <a:pt x="1950" y="305"/>
                    <a:pt x="1905" y="242"/>
                    <a:pt x="1642" y="148"/>
                  </a:cubicBezTo>
                  <a:cubicBezTo>
                    <a:pt x="1625" y="144"/>
                    <a:pt x="1604" y="134"/>
                    <a:pt x="1586" y="127"/>
                  </a:cubicBezTo>
                  <a:lnTo>
                    <a:pt x="1576" y="123"/>
                  </a:lnTo>
                  <a:cubicBezTo>
                    <a:pt x="1558" y="113"/>
                    <a:pt x="1537" y="106"/>
                    <a:pt x="1520" y="95"/>
                  </a:cubicBezTo>
                  <a:lnTo>
                    <a:pt x="1506" y="88"/>
                  </a:lnTo>
                  <a:cubicBezTo>
                    <a:pt x="1488" y="78"/>
                    <a:pt x="1467" y="64"/>
                    <a:pt x="1446" y="53"/>
                  </a:cubicBezTo>
                  <a:lnTo>
                    <a:pt x="1443" y="50"/>
                  </a:lnTo>
                  <a:cubicBezTo>
                    <a:pt x="1422" y="36"/>
                    <a:pt x="1401" y="22"/>
                    <a:pt x="1380" y="4"/>
                  </a:cubicBezTo>
                  <a:lnTo>
                    <a:pt x="136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1" name="Google Shape;2401;p56"/>
            <p:cNvSpPr/>
            <p:nvPr/>
          </p:nvSpPr>
          <p:spPr>
            <a:xfrm>
              <a:off x="2183195" y="1635589"/>
              <a:ext cx="1534" cy="2390"/>
            </a:xfrm>
            <a:custGeom>
              <a:avLst/>
              <a:gdLst/>
              <a:ahLst/>
              <a:cxnLst/>
              <a:rect l="l" t="t" r="r" b="b"/>
              <a:pathLst>
                <a:path w="113" h="176" extrusionOk="0">
                  <a:moveTo>
                    <a:pt x="112" y="176"/>
                  </a:moveTo>
                  <a:lnTo>
                    <a:pt x="112" y="176"/>
                  </a:lnTo>
                  <a:cubicBezTo>
                    <a:pt x="95" y="151"/>
                    <a:pt x="84" y="126"/>
                    <a:pt x="70" y="105"/>
                  </a:cubicBezTo>
                  <a:cubicBezTo>
                    <a:pt x="53" y="67"/>
                    <a:pt x="28" y="32"/>
                    <a:pt x="0" y="0"/>
                  </a:cubicBezTo>
                  <a:cubicBezTo>
                    <a:pt x="28" y="32"/>
                    <a:pt x="53" y="67"/>
                    <a:pt x="70" y="105"/>
                  </a:cubicBezTo>
                  <a:cubicBezTo>
                    <a:pt x="84" y="126"/>
                    <a:pt x="95" y="151"/>
                    <a:pt x="112" y="17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2" name="Google Shape;2402;p56"/>
            <p:cNvSpPr/>
            <p:nvPr/>
          </p:nvSpPr>
          <p:spPr>
            <a:xfrm>
              <a:off x="2161756" y="1626465"/>
              <a:ext cx="774" cy="394"/>
            </a:xfrm>
            <a:custGeom>
              <a:avLst/>
              <a:gdLst/>
              <a:ahLst/>
              <a:cxnLst/>
              <a:rect l="l" t="t" r="r" b="b"/>
              <a:pathLst>
                <a:path w="57" h="29" extrusionOk="0">
                  <a:moveTo>
                    <a:pt x="0" y="0"/>
                  </a:moveTo>
                  <a:cubicBezTo>
                    <a:pt x="18" y="11"/>
                    <a:pt x="35" y="18"/>
                    <a:pt x="56" y="28"/>
                  </a:cubicBezTo>
                  <a:cubicBezTo>
                    <a:pt x="35" y="18"/>
                    <a:pt x="18" y="11"/>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3" name="Google Shape;2403;p56"/>
            <p:cNvSpPr/>
            <p:nvPr/>
          </p:nvSpPr>
          <p:spPr>
            <a:xfrm>
              <a:off x="2162612" y="1626885"/>
              <a:ext cx="720" cy="299"/>
            </a:xfrm>
            <a:custGeom>
              <a:avLst/>
              <a:gdLst/>
              <a:ahLst/>
              <a:cxnLst/>
              <a:rect l="l" t="t" r="r" b="b"/>
              <a:pathLst>
                <a:path w="53" h="22" extrusionOk="0">
                  <a:moveTo>
                    <a:pt x="0" y="1"/>
                  </a:moveTo>
                  <a:lnTo>
                    <a:pt x="0" y="1"/>
                  </a:lnTo>
                  <a:cubicBezTo>
                    <a:pt x="18" y="11"/>
                    <a:pt x="39" y="18"/>
                    <a:pt x="53" y="22"/>
                  </a:cubicBezTo>
                  <a:cubicBezTo>
                    <a:pt x="39" y="18"/>
                    <a:pt x="18" y="8"/>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4" name="Google Shape;2404;p56"/>
            <p:cNvSpPr/>
            <p:nvPr/>
          </p:nvSpPr>
          <p:spPr>
            <a:xfrm>
              <a:off x="2183046" y="1635439"/>
              <a:ext cx="68" cy="68"/>
            </a:xfrm>
            <a:custGeom>
              <a:avLst/>
              <a:gdLst/>
              <a:ahLst/>
              <a:cxnLst/>
              <a:rect l="l" t="t" r="r" b="b"/>
              <a:pathLst>
                <a:path w="5" h="5" extrusionOk="0">
                  <a:moveTo>
                    <a:pt x="1" y="1"/>
                  </a:moveTo>
                  <a:lnTo>
                    <a:pt x="1" y="1"/>
                  </a:lnTo>
                  <a:lnTo>
                    <a:pt x="4" y="4"/>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5" name="Google Shape;2405;p56"/>
            <p:cNvSpPr/>
            <p:nvPr/>
          </p:nvSpPr>
          <p:spPr>
            <a:xfrm>
              <a:off x="2160711" y="1625894"/>
              <a:ext cx="815" cy="489"/>
            </a:xfrm>
            <a:custGeom>
              <a:avLst/>
              <a:gdLst/>
              <a:ahLst/>
              <a:cxnLst/>
              <a:rect l="l" t="t" r="r" b="b"/>
              <a:pathLst>
                <a:path w="60" h="36" extrusionOk="0">
                  <a:moveTo>
                    <a:pt x="0" y="0"/>
                  </a:moveTo>
                  <a:cubicBezTo>
                    <a:pt x="21" y="11"/>
                    <a:pt x="42" y="25"/>
                    <a:pt x="60" y="35"/>
                  </a:cubicBezTo>
                  <a:cubicBezTo>
                    <a:pt x="42" y="25"/>
                    <a:pt x="21" y="11"/>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6" name="Google Shape;2406;p56"/>
            <p:cNvSpPr/>
            <p:nvPr/>
          </p:nvSpPr>
          <p:spPr>
            <a:xfrm>
              <a:off x="2159801" y="1625270"/>
              <a:ext cx="869" cy="584"/>
            </a:xfrm>
            <a:custGeom>
              <a:avLst/>
              <a:gdLst/>
              <a:ahLst/>
              <a:cxnLst/>
              <a:rect l="l" t="t" r="r" b="b"/>
              <a:pathLst>
                <a:path w="64" h="43" extrusionOk="0">
                  <a:moveTo>
                    <a:pt x="1" y="1"/>
                  </a:moveTo>
                  <a:cubicBezTo>
                    <a:pt x="22" y="15"/>
                    <a:pt x="43" y="29"/>
                    <a:pt x="64" y="43"/>
                  </a:cubicBezTo>
                  <a:cubicBezTo>
                    <a:pt x="43" y="29"/>
                    <a:pt x="22" y="15"/>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7" name="Google Shape;2407;p56"/>
            <p:cNvSpPr/>
            <p:nvPr/>
          </p:nvSpPr>
          <p:spPr>
            <a:xfrm>
              <a:off x="2166359" y="1644333"/>
              <a:ext cx="204" cy="163"/>
            </a:xfrm>
            <a:custGeom>
              <a:avLst/>
              <a:gdLst/>
              <a:ahLst/>
              <a:cxnLst/>
              <a:rect l="l" t="t" r="r" b="b"/>
              <a:pathLst>
                <a:path w="15" h="12" extrusionOk="0">
                  <a:moveTo>
                    <a:pt x="1" y="1"/>
                  </a:moveTo>
                  <a:cubicBezTo>
                    <a:pt x="8" y="4"/>
                    <a:pt x="11" y="8"/>
                    <a:pt x="15" y="11"/>
                  </a:cubicBezTo>
                  <a:cubicBezTo>
                    <a:pt x="11" y="8"/>
                    <a:pt x="8" y="4"/>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8" name="Google Shape;2408;p56"/>
            <p:cNvSpPr/>
            <p:nvPr/>
          </p:nvSpPr>
          <p:spPr>
            <a:xfrm>
              <a:off x="2156855" y="1646478"/>
              <a:ext cx="163" cy="54"/>
            </a:xfrm>
            <a:custGeom>
              <a:avLst/>
              <a:gdLst/>
              <a:ahLst/>
              <a:cxnLst/>
              <a:rect l="l" t="t" r="r" b="b"/>
              <a:pathLst>
                <a:path w="12" h="4" extrusionOk="0">
                  <a:moveTo>
                    <a:pt x="1" y="4"/>
                  </a:moveTo>
                  <a:lnTo>
                    <a:pt x="1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9" name="Google Shape;2409;p56"/>
            <p:cNvSpPr/>
            <p:nvPr/>
          </p:nvSpPr>
          <p:spPr>
            <a:xfrm>
              <a:off x="2157045" y="1646423"/>
              <a:ext cx="163" cy="68"/>
            </a:xfrm>
            <a:custGeom>
              <a:avLst/>
              <a:gdLst/>
              <a:ahLst/>
              <a:cxnLst/>
              <a:rect l="l" t="t" r="r" b="b"/>
              <a:pathLst>
                <a:path w="12" h="5" extrusionOk="0">
                  <a:moveTo>
                    <a:pt x="1" y="4"/>
                  </a:moveTo>
                  <a:lnTo>
                    <a:pt x="1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0" name="Google Shape;2410;p56"/>
            <p:cNvSpPr/>
            <p:nvPr/>
          </p:nvSpPr>
          <p:spPr>
            <a:xfrm>
              <a:off x="2156570" y="1646518"/>
              <a:ext cx="204" cy="68"/>
            </a:xfrm>
            <a:custGeom>
              <a:avLst/>
              <a:gdLst/>
              <a:ahLst/>
              <a:cxnLst/>
              <a:rect l="l" t="t" r="r" b="b"/>
              <a:pathLst>
                <a:path w="15" h="5" extrusionOk="0">
                  <a:moveTo>
                    <a:pt x="1" y="4"/>
                  </a:moveTo>
                  <a:lnTo>
                    <a:pt x="1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1" name="Google Shape;2411;p56"/>
            <p:cNvSpPr/>
            <p:nvPr/>
          </p:nvSpPr>
          <p:spPr>
            <a:xfrm>
              <a:off x="2157384" y="1646233"/>
              <a:ext cx="149" cy="109"/>
            </a:xfrm>
            <a:custGeom>
              <a:avLst/>
              <a:gdLst/>
              <a:ahLst/>
              <a:cxnLst/>
              <a:rect l="l" t="t" r="r" b="b"/>
              <a:pathLst>
                <a:path w="11" h="8" extrusionOk="0">
                  <a:moveTo>
                    <a:pt x="0" y="8"/>
                  </a:moveTo>
                  <a:cubicBezTo>
                    <a:pt x="4" y="4"/>
                    <a:pt x="7" y="4"/>
                    <a:pt x="11" y="1"/>
                  </a:cubicBezTo>
                  <a:cubicBezTo>
                    <a:pt x="7" y="4"/>
                    <a:pt x="4" y="4"/>
                    <a:pt x="0" y="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2" name="Google Shape;2412;p56"/>
            <p:cNvSpPr/>
            <p:nvPr/>
          </p:nvSpPr>
          <p:spPr>
            <a:xfrm>
              <a:off x="2165028" y="1643531"/>
              <a:ext cx="1059" cy="584"/>
            </a:xfrm>
            <a:custGeom>
              <a:avLst/>
              <a:gdLst/>
              <a:ahLst/>
              <a:cxnLst/>
              <a:rect l="l" t="t" r="r" b="b"/>
              <a:pathLst>
                <a:path w="78" h="43" extrusionOk="0">
                  <a:moveTo>
                    <a:pt x="1" y="0"/>
                  </a:moveTo>
                  <a:cubicBezTo>
                    <a:pt x="29" y="11"/>
                    <a:pt x="53" y="25"/>
                    <a:pt x="78" y="42"/>
                  </a:cubicBezTo>
                  <a:cubicBezTo>
                    <a:pt x="53" y="25"/>
                    <a:pt x="29" y="11"/>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3" name="Google Shape;2413;p56"/>
            <p:cNvSpPr/>
            <p:nvPr/>
          </p:nvSpPr>
          <p:spPr>
            <a:xfrm>
              <a:off x="2157235" y="1646383"/>
              <a:ext cx="163" cy="54"/>
            </a:xfrm>
            <a:custGeom>
              <a:avLst/>
              <a:gdLst/>
              <a:ahLst/>
              <a:cxnLst/>
              <a:rect l="l" t="t" r="r" b="b"/>
              <a:pathLst>
                <a:path w="12" h="4" extrusionOk="0">
                  <a:moveTo>
                    <a:pt x="1" y="4"/>
                  </a:moveTo>
                  <a:lnTo>
                    <a:pt x="1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4" name="Google Shape;2414;p56"/>
            <p:cNvSpPr/>
            <p:nvPr/>
          </p:nvSpPr>
          <p:spPr>
            <a:xfrm>
              <a:off x="2160561" y="1642432"/>
              <a:ext cx="1303" cy="204"/>
            </a:xfrm>
            <a:custGeom>
              <a:avLst/>
              <a:gdLst/>
              <a:ahLst/>
              <a:cxnLst/>
              <a:rect l="l" t="t" r="r" b="b"/>
              <a:pathLst>
                <a:path w="96" h="15" extrusionOk="0">
                  <a:moveTo>
                    <a:pt x="1" y="1"/>
                  </a:moveTo>
                  <a:cubicBezTo>
                    <a:pt x="25" y="4"/>
                    <a:pt x="60" y="8"/>
                    <a:pt x="95" y="15"/>
                  </a:cubicBezTo>
                  <a:cubicBezTo>
                    <a:pt x="60" y="8"/>
                    <a:pt x="29" y="4"/>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5" name="Google Shape;2415;p56"/>
            <p:cNvSpPr/>
            <p:nvPr/>
          </p:nvSpPr>
          <p:spPr>
            <a:xfrm>
              <a:off x="2164458" y="1643287"/>
              <a:ext cx="489" cy="204"/>
            </a:xfrm>
            <a:custGeom>
              <a:avLst/>
              <a:gdLst/>
              <a:ahLst/>
              <a:cxnLst/>
              <a:rect l="l" t="t" r="r" b="b"/>
              <a:pathLst>
                <a:path w="36" h="15" extrusionOk="0">
                  <a:moveTo>
                    <a:pt x="1" y="1"/>
                  </a:moveTo>
                  <a:cubicBezTo>
                    <a:pt x="15" y="4"/>
                    <a:pt x="25" y="8"/>
                    <a:pt x="36" y="15"/>
                  </a:cubicBezTo>
                  <a:cubicBezTo>
                    <a:pt x="25" y="8"/>
                    <a:pt x="15" y="4"/>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6" name="Google Shape;2416;p56"/>
            <p:cNvSpPr/>
            <p:nvPr/>
          </p:nvSpPr>
          <p:spPr>
            <a:xfrm>
              <a:off x="2162136" y="1642676"/>
              <a:ext cx="2200" cy="584"/>
            </a:xfrm>
            <a:custGeom>
              <a:avLst/>
              <a:gdLst/>
              <a:ahLst/>
              <a:cxnLst/>
              <a:rect l="l" t="t" r="r" b="b"/>
              <a:pathLst>
                <a:path w="162" h="43" extrusionOk="0">
                  <a:moveTo>
                    <a:pt x="0" y="0"/>
                  </a:moveTo>
                  <a:cubicBezTo>
                    <a:pt x="56" y="7"/>
                    <a:pt x="109" y="21"/>
                    <a:pt x="161" y="42"/>
                  </a:cubicBezTo>
                  <a:cubicBezTo>
                    <a:pt x="109" y="21"/>
                    <a:pt x="56" y="7"/>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7" name="Google Shape;2417;p56"/>
            <p:cNvSpPr/>
            <p:nvPr/>
          </p:nvSpPr>
          <p:spPr>
            <a:xfrm>
              <a:off x="2156244" y="1646614"/>
              <a:ext cx="244" cy="14"/>
            </a:xfrm>
            <a:custGeom>
              <a:avLst/>
              <a:gdLst/>
              <a:ahLst/>
              <a:cxnLst/>
              <a:rect l="l" t="t" r="r" b="b"/>
              <a:pathLst>
                <a:path w="18" h="1" extrusionOk="0">
                  <a:moveTo>
                    <a:pt x="0" y="1"/>
                  </a:moveTo>
                  <a:lnTo>
                    <a:pt x="1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8" name="Google Shape;2418;p56"/>
            <p:cNvSpPr/>
            <p:nvPr/>
          </p:nvSpPr>
          <p:spPr>
            <a:xfrm>
              <a:off x="2154628" y="1646614"/>
              <a:ext cx="1195" cy="54"/>
            </a:xfrm>
            <a:custGeom>
              <a:avLst/>
              <a:gdLst/>
              <a:ahLst/>
              <a:cxnLst/>
              <a:rect l="l" t="t" r="r" b="b"/>
              <a:pathLst>
                <a:path w="88" h="4" extrusionOk="0">
                  <a:moveTo>
                    <a:pt x="0" y="1"/>
                  </a:moveTo>
                  <a:cubicBezTo>
                    <a:pt x="16" y="2"/>
                    <a:pt x="32" y="3"/>
                    <a:pt x="47" y="3"/>
                  </a:cubicBezTo>
                  <a:cubicBezTo>
                    <a:pt x="61" y="3"/>
                    <a:pt x="75" y="2"/>
                    <a:pt x="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9" name="Google Shape;2419;p56"/>
            <p:cNvSpPr/>
            <p:nvPr/>
          </p:nvSpPr>
          <p:spPr>
            <a:xfrm>
              <a:off x="2166984" y="1644903"/>
              <a:ext cx="2906" cy="1113"/>
            </a:xfrm>
            <a:custGeom>
              <a:avLst/>
              <a:gdLst/>
              <a:ahLst/>
              <a:cxnLst/>
              <a:rect l="l" t="t" r="r" b="b"/>
              <a:pathLst>
                <a:path w="214" h="82" extrusionOk="0">
                  <a:moveTo>
                    <a:pt x="214" y="67"/>
                  </a:moveTo>
                  <a:cubicBezTo>
                    <a:pt x="137" y="81"/>
                    <a:pt x="60" y="57"/>
                    <a:pt x="4" y="1"/>
                  </a:cubicBezTo>
                  <a:lnTo>
                    <a:pt x="0" y="1"/>
                  </a:lnTo>
                  <a:lnTo>
                    <a:pt x="4" y="1"/>
                  </a:lnTo>
                  <a:cubicBezTo>
                    <a:pt x="60" y="57"/>
                    <a:pt x="137" y="81"/>
                    <a:pt x="214" y="6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0" name="Google Shape;2420;p56"/>
            <p:cNvSpPr/>
            <p:nvPr/>
          </p:nvSpPr>
          <p:spPr>
            <a:xfrm>
              <a:off x="2154248" y="1646614"/>
              <a:ext cx="394" cy="14"/>
            </a:xfrm>
            <a:custGeom>
              <a:avLst/>
              <a:gdLst/>
              <a:ahLst/>
              <a:cxnLst/>
              <a:rect l="l" t="t" r="r" b="b"/>
              <a:pathLst>
                <a:path w="29" h="1" extrusionOk="0">
                  <a:moveTo>
                    <a:pt x="0" y="1"/>
                  </a:moveTo>
                  <a:lnTo>
                    <a:pt x="2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1" name="Google Shape;2421;p56"/>
            <p:cNvSpPr/>
            <p:nvPr/>
          </p:nvSpPr>
          <p:spPr>
            <a:xfrm>
              <a:off x="2153813" y="1646573"/>
              <a:ext cx="353" cy="54"/>
            </a:xfrm>
            <a:custGeom>
              <a:avLst/>
              <a:gdLst/>
              <a:ahLst/>
              <a:cxnLst/>
              <a:rect l="l" t="t" r="r" b="b"/>
              <a:pathLst>
                <a:path w="26" h="4" extrusionOk="0">
                  <a:moveTo>
                    <a:pt x="1" y="0"/>
                  </a:moveTo>
                  <a:lnTo>
                    <a:pt x="25" y="4"/>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2" name="Google Shape;2422;p56"/>
            <p:cNvSpPr/>
            <p:nvPr/>
          </p:nvSpPr>
          <p:spPr>
            <a:xfrm>
              <a:off x="2153433" y="1646518"/>
              <a:ext cx="299" cy="68"/>
            </a:xfrm>
            <a:custGeom>
              <a:avLst/>
              <a:gdLst/>
              <a:ahLst/>
              <a:cxnLst/>
              <a:rect l="l" t="t" r="r" b="b"/>
              <a:pathLst>
                <a:path w="22" h="5" extrusionOk="0">
                  <a:moveTo>
                    <a:pt x="1" y="1"/>
                  </a:moveTo>
                  <a:lnTo>
                    <a:pt x="22" y="4"/>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3" name="Google Shape;2423;p56"/>
            <p:cNvSpPr/>
            <p:nvPr/>
          </p:nvSpPr>
          <p:spPr>
            <a:xfrm>
              <a:off x="2171641" y="1645052"/>
              <a:ext cx="1100" cy="530"/>
            </a:xfrm>
            <a:custGeom>
              <a:avLst/>
              <a:gdLst/>
              <a:ahLst/>
              <a:cxnLst/>
              <a:rect l="l" t="t" r="r" b="b"/>
              <a:pathLst>
                <a:path w="81" h="39" extrusionOk="0">
                  <a:moveTo>
                    <a:pt x="81" y="39"/>
                  </a:moveTo>
                  <a:lnTo>
                    <a:pt x="81" y="39"/>
                  </a:lnTo>
                  <a:lnTo>
                    <a:pt x="67" y="0"/>
                  </a:lnTo>
                  <a:lnTo>
                    <a:pt x="0" y="25"/>
                  </a:lnTo>
                  <a:lnTo>
                    <a:pt x="6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4" name="Google Shape;2424;p56"/>
            <p:cNvSpPr/>
            <p:nvPr/>
          </p:nvSpPr>
          <p:spPr>
            <a:xfrm>
              <a:off x="2152958" y="1646478"/>
              <a:ext cx="353" cy="54"/>
            </a:xfrm>
            <a:custGeom>
              <a:avLst/>
              <a:gdLst/>
              <a:ahLst/>
              <a:cxnLst/>
              <a:rect l="l" t="t" r="r" b="b"/>
              <a:pathLst>
                <a:path w="26" h="4" extrusionOk="0">
                  <a:moveTo>
                    <a:pt x="1" y="0"/>
                  </a:moveTo>
                  <a:lnTo>
                    <a:pt x="25" y="4"/>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5" name="Google Shape;2425;p56"/>
            <p:cNvSpPr/>
            <p:nvPr/>
          </p:nvSpPr>
          <p:spPr>
            <a:xfrm>
              <a:off x="2155864" y="1646614"/>
              <a:ext cx="299" cy="14"/>
            </a:xfrm>
            <a:custGeom>
              <a:avLst/>
              <a:gdLst/>
              <a:ahLst/>
              <a:cxnLst/>
              <a:rect l="l" t="t" r="r" b="b"/>
              <a:pathLst>
                <a:path w="22" h="1" extrusionOk="0">
                  <a:moveTo>
                    <a:pt x="0" y="1"/>
                  </a:moveTo>
                  <a:lnTo>
                    <a:pt x="2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6" name="Google Shape;2426;p56"/>
            <p:cNvSpPr/>
            <p:nvPr/>
          </p:nvSpPr>
          <p:spPr>
            <a:xfrm>
              <a:off x="2152768" y="1646423"/>
              <a:ext cx="109" cy="14"/>
            </a:xfrm>
            <a:custGeom>
              <a:avLst/>
              <a:gdLst/>
              <a:ahLst/>
              <a:cxnLst/>
              <a:rect l="l" t="t" r="r" b="b"/>
              <a:pathLst>
                <a:path w="8" h="1" extrusionOk="0">
                  <a:moveTo>
                    <a:pt x="1" y="1"/>
                  </a:moveTo>
                  <a:lnTo>
                    <a:pt x="1" y="1"/>
                  </a:lnTo>
                  <a:lnTo>
                    <a:pt x="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7" name="Google Shape;2427;p56"/>
            <p:cNvSpPr/>
            <p:nvPr/>
          </p:nvSpPr>
          <p:spPr>
            <a:xfrm>
              <a:off x="2173637" y="1639417"/>
              <a:ext cx="38709" cy="14569"/>
            </a:xfrm>
            <a:custGeom>
              <a:avLst/>
              <a:gdLst/>
              <a:ahLst/>
              <a:cxnLst/>
              <a:rect l="l" t="t" r="r" b="b"/>
              <a:pathLst>
                <a:path w="2851" h="1073" extrusionOk="0">
                  <a:moveTo>
                    <a:pt x="1262" y="0"/>
                  </a:moveTo>
                  <a:cubicBezTo>
                    <a:pt x="1246" y="0"/>
                    <a:pt x="1220" y="12"/>
                    <a:pt x="1194" y="27"/>
                  </a:cubicBezTo>
                  <a:cubicBezTo>
                    <a:pt x="1154" y="44"/>
                    <a:pt x="1104" y="68"/>
                    <a:pt x="1047" y="68"/>
                  </a:cubicBezTo>
                  <a:cubicBezTo>
                    <a:pt x="1015" y="68"/>
                    <a:pt x="981" y="61"/>
                    <a:pt x="946" y="41"/>
                  </a:cubicBezTo>
                  <a:cubicBezTo>
                    <a:pt x="935" y="34"/>
                    <a:pt x="928" y="27"/>
                    <a:pt x="918" y="23"/>
                  </a:cubicBezTo>
                  <a:cubicBezTo>
                    <a:pt x="911" y="16"/>
                    <a:pt x="900" y="9"/>
                    <a:pt x="893" y="2"/>
                  </a:cubicBezTo>
                  <a:lnTo>
                    <a:pt x="876" y="9"/>
                  </a:lnTo>
                  <a:lnTo>
                    <a:pt x="865" y="16"/>
                  </a:lnTo>
                  <a:lnTo>
                    <a:pt x="830" y="41"/>
                  </a:lnTo>
                  <a:lnTo>
                    <a:pt x="816" y="48"/>
                  </a:lnTo>
                  <a:lnTo>
                    <a:pt x="792" y="69"/>
                  </a:lnTo>
                  <a:lnTo>
                    <a:pt x="778" y="79"/>
                  </a:lnTo>
                  <a:lnTo>
                    <a:pt x="753" y="97"/>
                  </a:lnTo>
                  <a:lnTo>
                    <a:pt x="743" y="111"/>
                  </a:lnTo>
                  <a:lnTo>
                    <a:pt x="718" y="128"/>
                  </a:lnTo>
                  <a:lnTo>
                    <a:pt x="708" y="142"/>
                  </a:lnTo>
                  <a:cubicBezTo>
                    <a:pt x="701" y="149"/>
                    <a:pt x="694" y="156"/>
                    <a:pt x="687" y="163"/>
                  </a:cubicBezTo>
                  <a:lnTo>
                    <a:pt x="676" y="177"/>
                  </a:lnTo>
                  <a:cubicBezTo>
                    <a:pt x="666" y="188"/>
                    <a:pt x="655" y="202"/>
                    <a:pt x="648" y="212"/>
                  </a:cubicBezTo>
                  <a:cubicBezTo>
                    <a:pt x="484" y="443"/>
                    <a:pt x="253" y="475"/>
                    <a:pt x="99" y="499"/>
                  </a:cubicBezTo>
                  <a:lnTo>
                    <a:pt x="78" y="499"/>
                  </a:lnTo>
                  <a:lnTo>
                    <a:pt x="74" y="503"/>
                  </a:lnTo>
                  <a:lnTo>
                    <a:pt x="67" y="506"/>
                  </a:lnTo>
                  <a:lnTo>
                    <a:pt x="57" y="517"/>
                  </a:lnTo>
                  <a:cubicBezTo>
                    <a:pt x="53" y="520"/>
                    <a:pt x="50" y="524"/>
                    <a:pt x="46" y="527"/>
                  </a:cubicBezTo>
                  <a:cubicBezTo>
                    <a:pt x="43" y="534"/>
                    <a:pt x="36" y="538"/>
                    <a:pt x="32" y="545"/>
                  </a:cubicBezTo>
                  <a:lnTo>
                    <a:pt x="32" y="548"/>
                  </a:lnTo>
                  <a:cubicBezTo>
                    <a:pt x="29" y="555"/>
                    <a:pt x="22" y="562"/>
                    <a:pt x="18" y="573"/>
                  </a:cubicBezTo>
                  <a:cubicBezTo>
                    <a:pt x="11" y="583"/>
                    <a:pt x="4" y="594"/>
                    <a:pt x="1" y="604"/>
                  </a:cubicBezTo>
                  <a:cubicBezTo>
                    <a:pt x="39" y="713"/>
                    <a:pt x="92" y="814"/>
                    <a:pt x="158" y="912"/>
                  </a:cubicBezTo>
                  <a:cubicBezTo>
                    <a:pt x="169" y="930"/>
                    <a:pt x="186" y="951"/>
                    <a:pt x="200" y="968"/>
                  </a:cubicBezTo>
                  <a:cubicBezTo>
                    <a:pt x="207" y="975"/>
                    <a:pt x="214" y="982"/>
                    <a:pt x="221" y="986"/>
                  </a:cubicBezTo>
                  <a:cubicBezTo>
                    <a:pt x="267" y="1028"/>
                    <a:pt x="375" y="1059"/>
                    <a:pt x="498" y="1070"/>
                  </a:cubicBezTo>
                  <a:cubicBezTo>
                    <a:pt x="526" y="1072"/>
                    <a:pt x="555" y="1072"/>
                    <a:pt x="583" y="1072"/>
                  </a:cubicBezTo>
                  <a:cubicBezTo>
                    <a:pt x="612" y="1072"/>
                    <a:pt x="641" y="1072"/>
                    <a:pt x="669" y="1070"/>
                  </a:cubicBezTo>
                  <a:cubicBezTo>
                    <a:pt x="785" y="1059"/>
                    <a:pt x="837" y="1038"/>
                    <a:pt x="851" y="1024"/>
                  </a:cubicBezTo>
                  <a:cubicBezTo>
                    <a:pt x="869" y="811"/>
                    <a:pt x="1488" y="790"/>
                    <a:pt x="1495" y="790"/>
                  </a:cubicBezTo>
                  <a:cubicBezTo>
                    <a:pt x="1537" y="786"/>
                    <a:pt x="1677" y="674"/>
                    <a:pt x="1754" y="615"/>
                  </a:cubicBezTo>
                  <a:cubicBezTo>
                    <a:pt x="1888" y="508"/>
                    <a:pt x="1949" y="464"/>
                    <a:pt x="1996" y="464"/>
                  </a:cubicBezTo>
                  <a:cubicBezTo>
                    <a:pt x="2005" y="464"/>
                    <a:pt x="2013" y="465"/>
                    <a:pt x="2021" y="468"/>
                  </a:cubicBezTo>
                  <a:cubicBezTo>
                    <a:pt x="2031" y="471"/>
                    <a:pt x="2066" y="478"/>
                    <a:pt x="2094" y="485"/>
                  </a:cubicBezTo>
                  <a:cubicBezTo>
                    <a:pt x="2283" y="527"/>
                    <a:pt x="2476" y="573"/>
                    <a:pt x="2553" y="646"/>
                  </a:cubicBezTo>
                  <a:lnTo>
                    <a:pt x="2556" y="650"/>
                  </a:lnTo>
                  <a:lnTo>
                    <a:pt x="2563" y="657"/>
                  </a:lnTo>
                  <a:lnTo>
                    <a:pt x="2574" y="660"/>
                  </a:lnTo>
                  <a:lnTo>
                    <a:pt x="2577" y="660"/>
                  </a:lnTo>
                  <a:lnTo>
                    <a:pt x="2591" y="667"/>
                  </a:lnTo>
                  <a:lnTo>
                    <a:pt x="2609" y="674"/>
                  </a:lnTo>
                  <a:lnTo>
                    <a:pt x="2616" y="678"/>
                  </a:lnTo>
                  <a:lnTo>
                    <a:pt x="2637" y="685"/>
                  </a:lnTo>
                  <a:lnTo>
                    <a:pt x="2644" y="688"/>
                  </a:lnTo>
                  <a:lnTo>
                    <a:pt x="2675" y="699"/>
                  </a:lnTo>
                  <a:lnTo>
                    <a:pt x="2679" y="699"/>
                  </a:lnTo>
                  <a:lnTo>
                    <a:pt x="2679" y="695"/>
                  </a:lnTo>
                  <a:cubicBezTo>
                    <a:pt x="2675" y="685"/>
                    <a:pt x="2672" y="674"/>
                    <a:pt x="2668" y="664"/>
                  </a:cubicBezTo>
                  <a:lnTo>
                    <a:pt x="2668" y="653"/>
                  </a:lnTo>
                  <a:cubicBezTo>
                    <a:pt x="2665" y="643"/>
                    <a:pt x="2665" y="632"/>
                    <a:pt x="2665" y="618"/>
                  </a:cubicBezTo>
                  <a:cubicBezTo>
                    <a:pt x="2665" y="611"/>
                    <a:pt x="2665" y="604"/>
                    <a:pt x="2665" y="597"/>
                  </a:cubicBezTo>
                  <a:lnTo>
                    <a:pt x="2665" y="590"/>
                  </a:lnTo>
                  <a:cubicBezTo>
                    <a:pt x="2665" y="587"/>
                    <a:pt x="2668" y="580"/>
                    <a:pt x="2668" y="573"/>
                  </a:cubicBezTo>
                  <a:lnTo>
                    <a:pt x="2668" y="562"/>
                  </a:lnTo>
                  <a:cubicBezTo>
                    <a:pt x="2672" y="555"/>
                    <a:pt x="2675" y="548"/>
                    <a:pt x="2679" y="538"/>
                  </a:cubicBezTo>
                  <a:cubicBezTo>
                    <a:pt x="2682" y="531"/>
                    <a:pt x="2686" y="520"/>
                    <a:pt x="2689" y="510"/>
                  </a:cubicBezTo>
                  <a:lnTo>
                    <a:pt x="2693" y="503"/>
                  </a:lnTo>
                  <a:lnTo>
                    <a:pt x="2703" y="478"/>
                  </a:lnTo>
                  <a:lnTo>
                    <a:pt x="2707" y="471"/>
                  </a:lnTo>
                  <a:lnTo>
                    <a:pt x="2724" y="443"/>
                  </a:lnTo>
                  <a:lnTo>
                    <a:pt x="2724" y="440"/>
                  </a:lnTo>
                  <a:lnTo>
                    <a:pt x="2742" y="412"/>
                  </a:lnTo>
                  <a:lnTo>
                    <a:pt x="2745" y="401"/>
                  </a:lnTo>
                  <a:lnTo>
                    <a:pt x="2759" y="380"/>
                  </a:lnTo>
                  <a:lnTo>
                    <a:pt x="2766" y="370"/>
                  </a:lnTo>
                  <a:lnTo>
                    <a:pt x="2784" y="345"/>
                  </a:lnTo>
                  <a:lnTo>
                    <a:pt x="2784" y="342"/>
                  </a:lnTo>
                  <a:lnTo>
                    <a:pt x="2805" y="314"/>
                  </a:lnTo>
                  <a:lnTo>
                    <a:pt x="2808" y="303"/>
                  </a:lnTo>
                  <a:lnTo>
                    <a:pt x="2826" y="286"/>
                  </a:lnTo>
                  <a:lnTo>
                    <a:pt x="2829" y="275"/>
                  </a:lnTo>
                  <a:lnTo>
                    <a:pt x="2847" y="258"/>
                  </a:lnTo>
                  <a:lnTo>
                    <a:pt x="2850" y="251"/>
                  </a:lnTo>
                  <a:lnTo>
                    <a:pt x="2833" y="247"/>
                  </a:lnTo>
                  <a:lnTo>
                    <a:pt x="2826" y="247"/>
                  </a:lnTo>
                  <a:lnTo>
                    <a:pt x="2798" y="244"/>
                  </a:lnTo>
                  <a:lnTo>
                    <a:pt x="2791" y="244"/>
                  </a:lnTo>
                  <a:lnTo>
                    <a:pt x="2735" y="230"/>
                  </a:lnTo>
                  <a:lnTo>
                    <a:pt x="2728" y="230"/>
                  </a:lnTo>
                  <a:lnTo>
                    <a:pt x="2714" y="226"/>
                  </a:lnTo>
                  <a:lnTo>
                    <a:pt x="2707" y="226"/>
                  </a:lnTo>
                  <a:lnTo>
                    <a:pt x="2693" y="223"/>
                  </a:lnTo>
                  <a:lnTo>
                    <a:pt x="2686" y="219"/>
                  </a:lnTo>
                  <a:lnTo>
                    <a:pt x="2675" y="216"/>
                  </a:lnTo>
                  <a:lnTo>
                    <a:pt x="2672" y="216"/>
                  </a:lnTo>
                  <a:lnTo>
                    <a:pt x="2661" y="212"/>
                  </a:lnTo>
                  <a:lnTo>
                    <a:pt x="2658" y="212"/>
                  </a:lnTo>
                  <a:lnTo>
                    <a:pt x="2647" y="205"/>
                  </a:lnTo>
                  <a:lnTo>
                    <a:pt x="2640" y="205"/>
                  </a:lnTo>
                  <a:lnTo>
                    <a:pt x="2637" y="202"/>
                  </a:lnTo>
                  <a:lnTo>
                    <a:pt x="2623" y="202"/>
                  </a:lnTo>
                  <a:lnTo>
                    <a:pt x="2619" y="198"/>
                  </a:lnTo>
                  <a:lnTo>
                    <a:pt x="2616" y="198"/>
                  </a:lnTo>
                  <a:lnTo>
                    <a:pt x="2612" y="195"/>
                  </a:lnTo>
                  <a:lnTo>
                    <a:pt x="2609" y="191"/>
                  </a:lnTo>
                  <a:cubicBezTo>
                    <a:pt x="2577" y="160"/>
                    <a:pt x="2407" y="101"/>
                    <a:pt x="2249" y="101"/>
                  </a:cubicBezTo>
                  <a:cubicBezTo>
                    <a:pt x="2230" y="101"/>
                    <a:pt x="2211" y="102"/>
                    <a:pt x="2192" y="104"/>
                  </a:cubicBezTo>
                  <a:lnTo>
                    <a:pt x="2182" y="104"/>
                  </a:lnTo>
                  <a:cubicBezTo>
                    <a:pt x="2172" y="104"/>
                    <a:pt x="2163" y="104"/>
                    <a:pt x="2154" y="104"/>
                  </a:cubicBezTo>
                  <a:cubicBezTo>
                    <a:pt x="2089" y="104"/>
                    <a:pt x="2022" y="93"/>
                    <a:pt x="1961" y="72"/>
                  </a:cubicBezTo>
                  <a:cubicBezTo>
                    <a:pt x="1921" y="61"/>
                    <a:pt x="1887" y="51"/>
                    <a:pt x="1854" y="51"/>
                  </a:cubicBezTo>
                  <a:cubicBezTo>
                    <a:pt x="1835" y="51"/>
                    <a:pt x="1816" y="54"/>
                    <a:pt x="1796" y="62"/>
                  </a:cubicBezTo>
                  <a:cubicBezTo>
                    <a:pt x="1746" y="81"/>
                    <a:pt x="1686" y="89"/>
                    <a:pt x="1626" y="89"/>
                  </a:cubicBezTo>
                  <a:cubicBezTo>
                    <a:pt x="1489" y="89"/>
                    <a:pt x="1344" y="48"/>
                    <a:pt x="1271" y="2"/>
                  </a:cubicBezTo>
                  <a:cubicBezTo>
                    <a:pt x="1269" y="1"/>
                    <a:pt x="1266" y="0"/>
                    <a:pt x="1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8" name="Google Shape;2428;p56"/>
            <p:cNvSpPr/>
            <p:nvPr/>
          </p:nvSpPr>
          <p:spPr>
            <a:xfrm>
              <a:off x="2211667" y="1642866"/>
              <a:ext cx="54" cy="14"/>
            </a:xfrm>
            <a:custGeom>
              <a:avLst/>
              <a:gdLst/>
              <a:ahLst/>
              <a:cxnLst/>
              <a:rect l="l" t="t" r="r" b="b"/>
              <a:pathLst>
                <a:path w="4" h="1" extrusionOk="0">
                  <a:moveTo>
                    <a:pt x="0" y="0"/>
                  </a:moveTo>
                  <a:lnTo>
                    <a:pt x="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9" name="Google Shape;2429;p56"/>
            <p:cNvSpPr/>
            <p:nvPr/>
          </p:nvSpPr>
          <p:spPr>
            <a:xfrm>
              <a:off x="2209332" y="1642147"/>
              <a:ext cx="68" cy="14"/>
            </a:xfrm>
            <a:custGeom>
              <a:avLst/>
              <a:gdLst/>
              <a:ahLst/>
              <a:cxnLst/>
              <a:rect l="l" t="t" r="r" b="b"/>
              <a:pathLst>
                <a:path w="5" h="1" extrusionOk="0">
                  <a:moveTo>
                    <a:pt x="1" y="1"/>
                  </a:moveTo>
                  <a:lnTo>
                    <a:pt x="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0" name="Google Shape;2430;p56"/>
            <p:cNvSpPr/>
            <p:nvPr/>
          </p:nvSpPr>
          <p:spPr>
            <a:xfrm>
              <a:off x="2200343" y="1640341"/>
              <a:ext cx="3014" cy="489"/>
            </a:xfrm>
            <a:custGeom>
              <a:avLst/>
              <a:gdLst/>
              <a:ahLst/>
              <a:cxnLst/>
              <a:rect l="l" t="t" r="r" b="b"/>
              <a:pathLst>
                <a:path w="222" h="36" extrusionOk="0">
                  <a:moveTo>
                    <a:pt x="222" y="32"/>
                  </a:moveTo>
                  <a:cubicBezTo>
                    <a:pt x="145" y="36"/>
                    <a:pt x="71" y="25"/>
                    <a:pt x="1" y="1"/>
                  </a:cubicBezTo>
                  <a:cubicBezTo>
                    <a:pt x="71" y="25"/>
                    <a:pt x="145" y="36"/>
                    <a:pt x="222" y="3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1" name="Google Shape;2431;p56"/>
            <p:cNvSpPr/>
            <p:nvPr/>
          </p:nvSpPr>
          <p:spPr>
            <a:xfrm>
              <a:off x="2212088" y="1642961"/>
              <a:ext cx="109" cy="14"/>
            </a:xfrm>
            <a:custGeom>
              <a:avLst/>
              <a:gdLst/>
              <a:ahLst/>
              <a:cxnLst/>
              <a:rect l="l" t="t" r="r" b="b"/>
              <a:pathLst>
                <a:path w="8" h="1" extrusionOk="0">
                  <a:moveTo>
                    <a:pt x="1" y="0"/>
                  </a:moveTo>
                  <a:lnTo>
                    <a:pt x="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2" name="Google Shape;2432;p56"/>
            <p:cNvSpPr/>
            <p:nvPr/>
          </p:nvSpPr>
          <p:spPr>
            <a:xfrm>
              <a:off x="2209807" y="1642337"/>
              <a:ext cx="68" cy="14"/>
            </a:xfrm>
            <a:custGeom>
              <a:avLst/>
              <a:gdLst/>
              <a:ahLst/>
              <a:cxnLst/>
              <a:rect l="l" t="t" r="r" b="b"/>
              <a:pathLst>
                <a:path w="5" h="1" extrusionOk="0">
                  <a:moveTo>
                    <a:pt x="1" y="1"/>
                  </a:moveTo>
                  <a:lnTo>
                    <a:pt x="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3" name="Google Shape;2433;p56"/>
            <p:cNvSpPr/>
            <p:nvPr/>
          </p:nvSpPr>
          <p:spPr>
            <a:xfrm>
              <a:off x="2209481" y="1642201"/>
              <a:ext cx="54" cy="14"/>
            </a:xfrm>
            <a:custGeom>
              <a:avLst/>
              <a:gdLst/>
              <a:ahLst/>
              <a:cxnLst/>
              <a:rect l="l" t="t" r="r" b="b"/>
              <a:pathLst>
                <a:path w="4" h="1" extrusionOk="0">
                  <a:moveTo>
                    <a:pt x="0" y="0"/>
                  </a:moveTo>
                  <a:lnTo>
                    <a:pt x="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4" name="Google Shape;2434;p56"/>
            <p:cNvSpPr/>
            <p:nvPr/>
          </p:nvSpPr>
          <p:spPr>
            <a:xfrm>
              <a:off x="2209576" y="1642242"/>
              <a:ext cx="54" cy="14"/>
            </a:xfrm>
            <a:custGeom>
              <a:avLst/>
              <a:gdLst/>
              <a:ahLst/>
              <a:cxnLst/>
              <a:rect l="l" t="t" r="r" b="b"/>
              <a:pathLst>
                <a:path w="4" h="1" extrusionOk="0">
                  <a:moveTo>
                    <a:pt x="0" y="1"/>
                  </a:moveTo>
                  <a:lnTo>
                    <a:pt x="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5" name="Google Shape;2435;p56"/>
            <p:cNvSpPr/>
            <p:nvPr/>
          </p:nvSpPr>
          <p:spPr>
            <a:xfrm>
              <a:off x="2209291" y="1642051"/>
              <a:ext cx="14" cy="14"/>
            </a:xfrm>
            <a:custGeom>
              <a:avLst/>
              <a:gdLst/>
              <a:ahLst/>
              <a:cxnLst/>
              <a:rect l="l" t="t" r="r" b="b"/>
              <a:pathLst>
                <a:path w="1" h="1" extrusionOk="0">
                  <a:moveTo>
                    <a:pt x="0" y="1"/>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6" name="Google Shape;2436;p56"/>
            <p:cNvSpPr/>
            <p:nvPr/>
          </p:nvSpPr>
          <p:spPr>
            <a:xfrm>
              <a:off x="2209956" y="1642432"/>
              <a:ext cx="109" cy="68"/>
            </a:xfrm>
            <a:custGeom>
              <a:avLst/>
              <a:gdLst/>
              <a:ahLst/>
              <a:cxnLst/>
              <a:rect l="l" t="t" r="r" b="b"/>
              <a:pathLst>
                <a:path w="8" h="5" extrusionOk="0">
                  <a:moveTo>
                    <a:pt x="0" y="1"/>
                  </a:moveTo>
                  <a:lnTo>
                    <a:pt x="7" y="4"/>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7" name="Google Shape;2437;p56"/>
            <p:cNvSpPr/>
            <p:nvPr/>
          </p:nvSpPr>
          <p:spPr>
            <a:xfrm>
              <a:off x="2185802" y="1639390"/>
              <a:ext cx="353" cy="258"/>
            </a:xfrm>
            <a:custGeom>
              <a:avLst/>
              <a:gdLst/>
              <a:ahLst/>
              <a:cxnLst/>
              <a:rect l="l" t="t" r="r" b="b"/>
              <a:pathLst>
                <a:path w="26" h="19" extrusionOk="0">
                  <a:moveTo>
                    <a:pt x="25" y="18"/>
                  </a:moveTo>
                  <a:cubicBezTo>
                    <a:pt x="18" y="11"/>
                    <a:pt x="8" y="8"/>
                    <a:pt x="1" y="1"/>
                  </a:cubicBezTo>
                  <a:lnTo>
                    <a:pt x="1" y="1"/>
                  </a:lnTo>
                  <a:cubicBezTo>
                    <a:pt x="8" y="8"/>
                    <a:pt x="18" y="11"/>
                    <a:pt x="25"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8" name="Google Shape;2438;p56"/>
            <p:cNvSpPr/>
            <p:nvPr/>
          </p:nvSpPr>
          <p:spPr>
            <a:xfrm>
              <a:off x="2209196" y="1642011"/>
              <a:ext cx="14" cy="14"/>
            </a:xfrm>
            <a:custGeom>
              <a:avLst/>
              <a:gdLst/>
              <a:ahLst/>
              <a:cxnLst/>
              <a:rect l="l" t="t" r="r" b="b"/>
              <a:pathLst>
                <a:path w="1" h="1" extrusionOk="0">
                  <a:moveTo>
                    <a:pt x="0" y="0"/>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9" name="Google Shape;2439;p56"/>
            <p:cNvSpPr/>
            <p:nvPr/>
          </p:nvSpPr>
          <p:spPr>
            <a:xfrm>
              <a:off x="2210187" y="1642486"/>
              <a:ext cx="109" cy="54"/>
            </a:xfrm>
            <a:custGeom>
              <a:avLst/>
              <a:gdLst/>
              <a:ahLst/>
              <a:cxnLst/>
              <a:rect l="l" t="t" r="r" b="b"/>
              <a:pathLst>
                <a:path w="8" h="4" extrusionOk="0">
                  <a:moveTo>
                    <a:pt x="1" y="0"/>
                  </a:moveTo>
                  <a:lnTo>
                    <a:pt x="8" y="4"/>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0" name="Google Shape;2440;p56"/>
            <p:cNvSpPr/>
            <p:nvPr/>
          </p:nvSpPr>
          <p:spPr>
            <a:xfrm>
              <a:off x="2210472" y="1642581"/>
              <a:ext cx="109" cy="54"/>
            </a:xfrm>
            <a:custGeom>
              <a:avLst/>
              <a:gdLst/>
              <a:ahLst/>
              <a:cxnLst/>
              <a:rect l="l" t="t" r="r" b="b"/>
              <a:pathLst>
                <a:path w="8" h="4" extrusionOk="0">
                  <a:moveTo>
                    <a:pt x="1" y="0"/>
                  </a:moveTo>
                  <a:lnTo>
                    <a:pt x="8" y="4"/>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1" name="Google Shape;2441;p56"/>
            <p:cNvSpPr/>
            <p:nvPr/>
          </p:nvSpPr>
          <p:spPr>
            <a:xfrm>
              <a:off x="2198062" y="1640056"/>
              <a:ext cx="2295" cy="299"/>
            </a:xfrm>
            <a:custGeom>
              <a:avLst/>
              <a:gdLst/>
              <a:ahLst/>
              <a:cxnLst/>
              <a:rect l="l" t="t" r="r" b="b"/>
              <a:pathLst>
                <a:path w="169" h="22" extrusionOk="0">
                  <a:moveTo>
                    <a:pt x="58" y="1"/>
                  </a:moveTo>
                  <a:cubicBezTo>
                    <a:pt x="40" y="1"/>
                    <a:pt x="21" y="4"/>
                    <a:pt x="1" y="11"/>
                  </a:cubicBezTo>
                  <a:cubicBezTo>
                    <a:pt x="22" y="4"/>
                    <a:pt x="41" y="1"/>
                    <a:pt x="60" y="1"/>
                  </a:cubicBezTo>
                  <a:lnTo>
                    <a:pt x="60" y="1"/>
                  </a:lnTo>
                  <a:cubicBezTo>
                    <a:pt x="93" y="1"/>
                    <a:pt x="127" y="10"/>
                    <a:pt x="169" y="22"/>
                  </a:cubicBezTo>
                  <a:cubicBezTo>
                    <a:pt x="129" y="10"/>
                    <a:pt x="95" y="1"/>
                    <a:pt x="61" y="1"/>
                  </a:cubicBezTo>
                  <a:cubicBezTo>
                    <a:pt x="60" y="1"/>
                    <a:pt x="60" y="1"/>
                    <a:pt x="60" y="1"/>
                  </a:cubicBezTo>
                  <a:lnTo>
                    <a:pt x="60" y="1"/>
                  </a:lnTo>
                  <a:cubicBezTo>
                    <a:pt x="59" y="1"/>
                    <a:pt x="59" y="1"/>
                    <a:pt x="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2" name="Google Shape;2442;p56"/>
            <p:cNvSpPr/>
            <p:nvPr/>
          </p:nvSpPr>
          <p:spPr>
            <a:xfrm>
              <a:off x="2210757" y="1642676"/>
              <a:ext cx="109" cy="14"/>
            </a:xfrm>
            <a:custGeom>
              <a:avLst/>
              <a:gdLst/>
              <a:ahLst/>
              <a:cxnLst/>
              <a:rect l="l" t="t" r="r" b="b"/>
              <a:pathLst>
                <a:path w="8" h="1" extrusionOk="0">
                  <a:moveTo>
                    <a:pt x="1" y="0"/>
                  </a:moveTo>
                  <a:lnTo>
                    <a:pt x="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3" name="Google Shape;2443;p56"/>
            <p:cNvSpPr/>
            <p:nvPr/>
          </p:nvSpPr>
          <p:spPr>
            <a:xfrm>
              <a:off x="2173501" y="1647713"/>
              <a:ext cx="2145" cy="4195"/>
            </a:xfrm>
            <a:custGeom>
              <a:avLst/>
              <a:gdLst/>
              <a:ahLst/>
              <a:cxnLst/>
              <a:rect l="l" t="t" r="r" b="b"/>
              <a:pathLst>
                <a:path w="158" h="309" extrusionOk="0">
                  <a:moveTo>
                    <a:pt x="0" y="0"/>
                  </a:moveTo>
                  <a:lnTo>
                    <a:pt x="0" y="0"/>
                  </a:lnTo>
                  <a:cubicBezTo>
                    <a:pt x="9" y="24"/>
                    <a:pt x="19" y="48"/>
                    <a:pt x="29" y="71"/>
                  </a:cubicBezTo>
                  <a:lnTo>
                    <a:pt x="29" y="71"/>
                  </a:lnTo>
                  <a:cubicBezTo>
                    <a:pt x="19" y="48"/>
                    <a:pt x="9" y="24"/>
                    <a:pt x="0" y="0"/>
                  </a:cubicBezTo>
                  <a:close/>
                  <a:moveTo>
                    <a:pt x="29" y="71"/>
                  </a:moveTo>
                  <a:cubicBezTo>
                    <a:pt x="61" y="144"/>
                    <a:pt x="97" y="214"/>
                    <a:pt x="137" y="280"/>
                  </a:cubicBezTo>
                  <a:lnTo>
                    <a:pt x="158" y="308"/>
                  </a:lnTo>
                  <a:cubicBezTo>
                    <a:pt x="108" y="232"/>
                    <a:pt x="66" y="153"/>
                    <a:pt x="29" y="7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4" name="Google Shape;2444;p56"/>
            <p:cNvSpPr/>
            <p:nvPr/>
          </p:nvSpPr>
          <p:spPr>
            <a:xfrm>
              <a:off x="2208286" y="1648379"/>
              <a:ext cx="14" cy="14"/>
            </a:xfrm>
            <a:custGeom>
              <a:avLst/>
              <a:gdLst/>
              <a:ahLst/>
              <a:cxnLst/>
              <a:rect l="l" t="t" r="r" b="b"/>
              <a:pathLst>
                <a:path w="1" h="1" extrusionOk="0">
                  <a:moveTo>
                    <a:pt x="1" y="0"/>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5" name="Google Shape;2445;p56"/>
            <p:cNvSpPr/>
            <p:nvPr/>
          </p:nvSpPr>
          <p:spPr>
            <a:xfrm>
              <a:off x="2208191" y="1648324"/>
              <a:ext cx="14" cy="14"/>
            </a:xfrm>
            <a:custGeom>
              <a:avLst/>
              <a:gdLst/>
              <a:ahLst/>
              <a:cxnLst/>
              <a:rect l="l" t="t" r="r" b="b"/>
              <a:pathLst>
                <a:path w="1" h="1" extrusionOk="0">
                  <a:moveTo>
                    <a:pt x="1" y="1"/>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6" name="Google Shape;2446;p56"/>
            <p:cNvSpPr/>
            <p:nvPr/>
          </p:nvSpPr>
          <p:spPr>
            <a:xfrm>
              <a:off x="2209956" y="1649085"/>
              <a:ext cx="54" cy="14"/>
            </a:xfrm>
            <a:custGeom>
              <a:avLst/>
              <a:gdLst/>
              <a:ahLst/>
              <a:cxnLst/>
              <a:rect l="l" t="t" r="r" b="b"/>
              <a:pathLst>
                <a:path w="4" h="1" extrusionOk="0">
                  <a:moveTo>
                    <a:pt x="4" y="1"/>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7" name="Google Shape;2447;p56"/>
            <p:cNvSpPr/>
            <p:nvPr/>
          </p:nvSpPr>
          <p:spPr>
            <a:xfrm>
              <a:off x="2209427" y="1648895"/>
              <a:ext cx="109" cy="68"/>
            </a:xfrm>
            <a:custGeom>
              <a:avLst/>
              <a:gdLst/>
              <a:ahLst/>
              <a:cxnLst/>
              <a:rect l="l" t="t" r="r" b="b"/>
              <a:pathLst>
                <a:path w="8" h="5" extrusionOk="0">
                  <a:moveTo>
                    <a:pt x="1" y="1"/>
                  </a:moveTo>
                  <a:lnTo>
                    <a:pt x="8" y="4"/>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8" name="Google Shape;2448;p56"/>
            <p:cNvSpPr/>
            <p:nvPr/>
          </p:nvSpPr>
          <p:spPr>
            <a:xfrm>
              <a:off x="2208381" y="1648474"/>
              <a:ext cx="14" cy="14"/>
            </a:xfrm>
            <a:custGeom>
              <a:avLst/>
              <a:gdLst/>
              <a:ahLst/>
              <a:cxnLst/>
              <a:rect l="l" t="t" r="r" b="b"/>
              <a:pathLst>
                <a:path w="1" h="1" extrusionOk="0">
                  <a:moveTo>
                    <a:pt x="1" y="0"/>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9" name="Google Shape;2449;p56"/>
            <p:cNvSpPr/>
            <p:nvPr/>
          </p:nvSpPr>
          <p:spPr>
            <a:xfrm>
              <a:off x="2175632" y="1651895"/>
              <a:ext cx="638" cy="774"/>
            </a:xfrm>
            <a:custGeom>
              <a:avLst/>
              <a:gdLst/>
              <a:ahLst/>
              <a:cxnLst/>
              <a:rect l="l" t="t" r="r" b="b"/>
              <a:pathLst>
                <a:path w="47" h="57" extrusionOk="0">
                  <a:moveTo>
                    <a:pt x="1" y="0"/>
                  </a:moveTo>
                  <a:cubicBezTo>
                    <a:pt x="6" y="8"/>
                    <a:pt x="11" y="16"/>
                    <a:pt x="17" y="23"/>
                  </a:cubicBezTo>
                  <a:lnTo>
                    <a:pt x="17" y="23"/>
                  </a:lnTo>
                  <a:lnTo>
                    <a:pt x="1" y="0"/>
                  </a:lnTo>
                  <a:close/>
                  <a:moveTo>
                    <a:pt x="17" y="23"/>
                  </a:moveTo>
                  <a:lnTo>
                    <a:pt x="18" y="25"/>
                  </a:lnTo>
                  <a:cubicBezTo>
                    <a:pt x="18" y="25"/>
                    <a:pt x="18" y="25"/>
                    <a:pt x="19" y="25"/>
                  </a:cubicBezTo>
                  <a:lnTo>
                    <a:pt x="19" y="25"/>
                  </a:lnTo>
                  <a:cubicBezTo>
                    <a:pt x="18" y="25"/>
                    <a:pt x="17" y="24"/>
                    <a:pt x="17" y="23"/>
                  </a:cubicBezTo>
                  <a:close/>
                  <a:moveTo>
                    <a:pt x="19" y="25"/>
                  </a:moveTo>
                  <a:lnTo>
                    <a:pt x="19" y="25"/>
                  </a:lnTo>
                  <a:cubicBezTo>
                    <a:pt x="27" y="36"/>
                    <a:pt x="36" y="46"/>
                    <a:pt x="46" y="56"/>
                  </a:cubicBezTo>
                  <a:cubicBezTo>
                    <a:pt x="36" y="46"/>
                    <a:pt x="29" y="36"/>
                    <a:pt x="19" y="2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0" name="Google Shape;2450;p56"/>
            <p:cNvSpPr/>
            <p:nvPr/>
          </p:nvSpPr>
          <p:spPr>
            <a:xfrm>
              <a:off x="2208531" y="1648514"/>
              <a:ext cx="54" cy="14"/>
            </a:xfrm>
            <a:custGeom>
              <a:avLst/>
              <a:gdLst/>
              <a:ahLst/>
              <a:cxnLst/>
              <a:rect l="l" t="t" r="r" b="b"/>
              <a:pathLst>
                <a:path w="4" h="1" extrusionOk="0">
                  <a:moveTo>
                    <a:pt x="0" y="1"/>
                  </a:moveTo>
                  <a:lnTo>
                    <a:pt x="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1" name="Google Shape;2451;p56"/>
            <p:cNvSpPr/>
            <p:nvPr/>
          </p:nvSpPr>
          <p:spPr>
            <a:xfrm>
              <a:off x="2208816" y="1648664"/>
              <a:ext cx="14" cy="14"/>
            </a:xfrm>
            <a:custGeom>
              <a:avLst/>
              <a:gdLst/>
              <a:ahLst/>
              <a:cxnLst/>
              <a:rect l="l" t="t" r="r" b="b"/>
              <a:pathLst>
                <a:path w="1" h="1" extrusionOk="0">
                  <a:moveTo>
                    <a:pt x="0" y="0"/>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2" name="Google Shape;2452;p56"/>
            <p:cNvSpPr/>
            <p:nvPr/>
          </p:nvSpPr>
          <p:spPr>
            <a:xfrm>
              <a:off x="2209047" y="1648800"/>
              <a:ext cx="109" cy="14"/>
            </a:xfrm>
            <a:custGeom>
              <a:avLst/>
              <a:gdLst/>
              <a:ahLst/>
              <a:cxnLst/>
              <a:rect l="l" t="t" r="r" b="b"/>
              <a:pathLst>
                <a:path w="8" h="1" extrusionOk="0">
                  <a:moveTo>
                    <a:pt x="1" y="1"/>
                  </a:moveTo>
                  <a:lnTo>
                    <a:pt x="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3" name="Google Shape;2453;p56"/>
            <p:cNvSpPr/>
            <p:nvPr/>
          </p:nvSpPr>
          <p:spPr>
            <a:xfrm>
              <a:off x="2175402" y="1651515"/>
              <a:ext cx="530" cy="720"/>
            </a:xfrm>
            <a:custGeom>
              <a:avLst/>
              <a:gdLst/>
              <a:ahLst/>
              <a:cxnLst/>
              <a:rect l="l" t="t" r="r" b="b"/>
              <a:pathLst>
                <a:path w="39" h="53" extrusionOk="0">
                  <a:moveTo>
                    <a:pt x="0" y="0"/>
                  </a:moveTo>
                  <a:lnTo>
                    <a:pt x="0" y="0"/>
                  </a:lnTo>
                  <a:cubicBezTo>
                    <a:pt x="14" y="21"/>
                    <a:pt x="25" y="35"/>
                    <a:pt x="39" y="53"/>
                  </a:cubicBezTo>
                  <a:lnTo>
                    <a:pt x="21" y="28"/>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4" name="Google Shape;2454;p56"/>
            <p:cNvSpPr/>
            <p:nvPr/>
          </p:nvSpPr>
          <p:spPr>
            <a:xfrm>
              <a:off x="2174492" y="1646328"/>
              <a:ext cx="14" cy="14"/>
            </a:xfrm>
            <a:custGeom>
              <a:avLst/>
              <a:gdLst/>
              <a:ahLst/>
              <a:cxnLst/>
              <a:rect l="l" t="t" r="r" b="b"/>
              <a:pathLst>
                <a:path w="1" h="1" extrusionOk="0">
                  <a:moveTo>
                    <a:pt x="1" y="1"/>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5" name="Google Shape;2455;p56"/>
            <p:cNvSpPr/>
            <p:nvPr/>
          </p:nvSpPr>
          <p:spPr>
            <a:xfrm>
              <a:off x="2174356" y="1646478"/>
              <a:ext cx="14" cy="14"/>
            </a:xfrm>
            <a:custGeom>
              <a:avLst/>
              <a:gdLst/>
              <a:ahLst/>
              <a:cxnLst/>
              <a:rect l="l" t="t" r="r" b="b"/>
              <a:pathLst>
                <a:path w="1" h="1" extrusionOk="0">
                  <a:moveTo>
                    <a:pt x="0" y="0"/>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6" name="Google Shape;2456;p56"/>
            <p:cNvSpPr/>
            <p:nvPr/>
          </p:nvSpPr>
          <p:spPr>
            <a:xfrm>
              <a:off x="2174166" y="1646668"/>
              <a:ext cx="14" cy="14"/>
            </a:xfrm>
            <a:custGeom>
              <a:avLst/>
              <a:gdLst/>
              <a:ahLst/>
              <a:cxnLst/>
              <a:rect l="l" t="t" r="r" b="b"/>
              <a:pathLst>
                <a:path w="1" h="1" extrusionOk="0">
                  <a:moveTo>
                    <a:pt x="0" y="0"/>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7" name="Google Shape;2457;p56"/>
            <p:cNvSpPr/>
            <p:nvPr/>
          </p:nvSpPr>
          <p:spPr>
            <a:xfrm>
              <a:off x="2174587" y="1646233"/>
              <a:ext cx="14" cy="14"/>
            </a:xfrm>
            <a:custGeom>
              <a:avLst/>
              <a:gdLst/>
              <a:ahLst/>
              <a:cxnLst/>
              <a:rect l="l" t="t" r="r" b="b"/>
              <a:pathLst>
                <a:path w="1" h="1" extrusionOk="0">
                  <a:moveTo>
                    <a:pt x="1" y="1"/>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8" name="Google Shape;2458;p56"/>
            <p:cNvSpPr/>
            <p:nvPr/>
          </p:nvSpPr>
          <p:spPr>
            <a:xfrm>
              <a:off x="2173732" y="1647279"/>
              <a:ext cx="14" cy="14"/>
            </a:xfrm>
            <a:custGeom>
              <a:avLst/>
              <a:gdLst/>
              <a:ahLst/>
              <a:cxnLst/>
              <a:rect l="l" t="t" r="r" b="b"/>
              <a:pathLst>
                <a:path w="1" h="1" extrusionOk="0">
                  <a:moveTo>
                    <a:pt x="1" y="1"/>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9" name="Google Shape;2459;p56"/>
            <p:cNvSpPr/>
            <p:nvPr/>
          </p:nvSpPr>
          <p:spPr>
            <a:xfrm>
              <a:off x="2173976" y="1646899"/>
              <a:ext cx="14" cy="68"/>
            </a:xfrm>
            <a:custGeom>
              <a:avLst/>
              <a:gdLst/>
              <a:ahLst/>
              <a:cxnLst/>
              <a:rect l="l" t="t" r="r" b="b"/>
              <a:pathLst>
                <a:path w="1" h="5" extrusionOk="0">
                  <a:moveTo>
                    <a:pt x="0" y="4"/>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0" name="Google Shape;2460;p56"/>
            <p:cNvSpPr/>
            <p:nvPr/>
          </p:nvSpPr>
          <p:spPr>
            <a:xfrm>
              <a:off x="2182910" y="1641345"/>
              <a:ext cx="339" cy="339"/>
            </a:xfrm>
            <a:custGeom>
              <a:avLst/>
              <a:gdLst/>
              <a:ahLst/>
              <a:cxnLst/>
              <a:rect l="l" t="t" r="r" b="b"/>
              <a:pathLst>
                <a:path w="25" h="25" extrusionOk="0">
                  <a:moveTo>
                    <a:pt x="25" y="0"/>
                  </a:moveTo>
                  <a:cubicBezTo>
                    <a:pt x="14" y="7"/>
                    <a:pt x="7" y="14"/>
                    <a:pt x="0" y="25"/>
                  </a:cubicBezTo>
                  <a:cubicBezTo>
                    <a:pt x="7" y="14"/>
                    <a:pt x="18" y="7"/>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1" name="Google Shape;2461;p56"/>
            <p:cNvSpPr/>
            <p:nvPr/>
          </p:nvSpPr>
          <p:spPr>
            <a:xfrm>
              <a:off x="2174682" y="1646233"/>
              <a:ext cx="14" cy="14"/>
            </a:xfrm>
            <a:custGeom>
              <a:avLst/>
              <a:gdLst/>
              <a:ahLst/>
              <a:cxnLst/>
              <a:rect l="l" t="t" r="r" b="b"/>
              <a:pathLst>
                <a:path w="1" h="1" extrusionOk="0">
                  <a:moveTo>
                    <a:pt x="1" y="1"/>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2" name="Google Shape;2462;p56"/>
            <p:cNvSpPr/>
            <p:nvPr/>
          </p:nvSpPr>
          <p:spPr>
            <a:xfrm>
              <a:off x="2185517" y="1639390"/>
              <a:ext cx="299" cy="163"/>
            </a:xfrm>
            <a:custGeom>
              <a:avLst/>
              <a:gdLst/>
              <a:ahLst/>
              <a:cxnLst/>
              <a:rect l="l" t="t" r="r" b="b"/>
              <a:pathLst>
                <a:path w="22" h="12" extrusionOk="0">
                  <a:moveTo>
                    <a:pt x="22" y="1"/>
                  </a:moveTo>
                  <a:lnTo>
                    <a:pt x="1" y="11"/>
                  </a:lnTo>
                  <a:lnTo>
                    <a:pt x="2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3" name="Google Shape;2463;p56"/>
            <p:cNvSpPr/>
            <p:nvPr/>
          </p:nvSpPr>
          <p:spPr>
            <a:xfrm>
              <a:off x="2184906" y="1639635"/>
              <a:ext cx="489" cy="339"/>
            </a:xfrm>
            <a:custGeom>
              <a:avLst/>
              <a:gdLst/>
              <a:ahLst/>
              <a:cxnLst/>
              <a:rect l="l" t="t" r="r" b="b"/>
              <a:pathLst>
                <a:path w="36" h="25" extrusionOk="0">
                  <a:moveTo>
                    <a:pt x="0" y="25"/>
                  </a:moveTo>
                  <a:lnTo>
                    <a:pt x="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4" name="Google Shape;2464;p56"/>
            <p:cNvSpPr/>
            <p:nvPr/>
          </p:nvSpPr>
          <p:spPr>
            <a:xfrm>
              <a:off x="2173501" y="1647713"/>
              <a:ext cx="14" cy="14"/>
            </a:xfrm>
            <a:custGeom>
              <a:avLst/>
              <a:gdLst/>
              <a:ahLst/>
              <a:cxnLst/>
              <a:rect l="l" t="t" r="r" b="b"/>
              <a:pathLst>
                <a:path w="1" h="1" extrusionOk="0">
                  <a:moveTo>
                    <a:pt x="0" y="0"/>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5" name="Google Shape;2465;p56"/>
            <p:cNvSpPr/>
            <p:nvPr/>
          </p:nvSpPr>
          <p:spPr>
            <a:xfrm>
              <a:off x="2184376" y="1640056"/>
              <a:ext cx="353" cy="299"/>
            </a:xfrm>
            <a:custGeom>
              <a:avLst/>
              <a:gdLst/>
              <a:ahLst/>
              <a:cxnLst/>
              <a:rect l="l" t="t" r="r" b="b"/>
              <a:pathLst>
                <a:path w="26" h="22" extrusionOk="0">
                  <a:moveTo>
                    <a:pt x="1" y="22"/>
                  </a:moveTo>
                  <a:lnTo>
                    <a:pt x="2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6" name="Google Shape;2466;p56"/>
            <p:cNvSpPr/>
            <p:nvPr/>
          </p:nvSpPr>
          <p:spPr>
            <a:xfrm>
              <a:off x="2182380" y="1641821"/>
              <a:ext cx="394" cy="489"/>
            </a:xfrm>
            <a:custGeom>
              <a:avLst/>
              <a:gdLst/>
              <a:ahLst/>
              <a:cxnLst/>
              <a:rect l="l" t="t" r="r" b="b"/>
              <a:pathLst>
                <a:path w="29" h="36" extrusionOk="0">
                  <a:moveTo>
                    <a:pt x="1" y="35"/>
                  </a:moveTo>
                  <a:cubicBezTo>
                    <a:pt x="11" y="25"/>
                    <a:pt x="22" y="11"/>
                    <a:pt x="29" y="0"/>
                  </a:cubicBezTo>
                  <a:cubicBezTo>
                    <a:pt x="22" y="11"/>
                    <a:pt x="11" y="25"/>
                    <a:pt x="1" y="3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7" name="Google Shape;2467;p56"/>
            <p:cNvSpPr/>
            <p:nvPr/>
          </p:nvSpPr>
          <p:spPr>
            <a:xfrm>
              <a:off x="2183860" y="1640490"/>
              <a:ext cx="339" cy="244"/>
            </a:xfrm>
            <a:custGeom>
              <a:avLst/>
              <a:gdLst/>
              <a:ahLst/>
              <a:cxnLst/>
              <a:rect l="l" t="t" r="r" b="b"/>
              <a:pathLst>
                <a:path w="25" h="18" extrusionOk="0">
                  <a:moveTo>
                    <a:pt x="0" y="18"/>
                  </a:moveTo>
                  <a:lnTo>
                    <a:pt x="2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8" name="Google Shape;2468;p56"/>
            <p:cNvSpPr/>
            <p:nvPr/>
          </p:nvSpPr>
          <p:spPr>
            <a:xfrm>
              <a:off x="2183385" y="1640911"/>
              <a:ext cx="339" cy="258"/>
            </a:xfrm>
            <a:custGeom>
              <a:avLst/>
              <a:gdLst/>
              <a:ahLst/>
              <a:cxnLst/>
              <a:rect l="l" t="t" r="r" b="b"/>
              <a:pathLst>
                <a:path w="25" h="19" extrusionOk="0">
                  <a:moveTo>
                    <a:pt x="0" y="18"/>
                  </a:moveTo>
                  <a:lnTo>
                    <a:pt x="2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9" name="Google Shape;2469;p56"/>
            <p:cNvSpPr/>
            <p:nvPr/>
          </p:nvSpPr>
          <p:spPr>
            <a:xfrm>
              <a:off x="2173501" y="1647754"/>
              <a:ext cx="14" cy="14"/>
            </a:xfrm>
            <a:custGeom>
              <a:avLst/>
              <a:gdLst/>
              <a:ahLst/>
              <a:cxnLst/>
              <a:rect l="l" t="t" r="r" b="b"/>
              <a:pathLst>
                <a:path w="1" h="1" extrusionOk="0">
                  <a:moveTo>
                    <a:pt x="0" y="1"/>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0" name="Google Shape;2470;p56"/>
            <p:cNvSpPr/>
            <p:nvPr/>
          </p:nvSpPr>
          <p:spPr>
            <a:xfrm>
              <a:off x="1977808" y="1708880"/>
              <a:ext cx="22865" cy="43584"/>
            </a:xfrm>
            <a:custGeom>
              <a:avLst/>
              <a:gdLst/>
              <a:ahLst/>
              <a:cxnLst/>
              <a:rect l="l" t="t" r="r" b="b"/>
              <a:pathLst>
                <a:path w="1684" h="3210" extrusionOk="0">
                  <a:moveTo>
                    <a:pt x="623" y="1"/>
                  </a:moveTo>
                  <a:cubicBezTo>
                    <a:pt x="592" y="11"/>
                    <a:pt x="567" y="32"/>
                    <a:pt x="550" y="60"/>
                  </a:cubicBezTo>
                  <a:cubicBezTo>
                    <a:pt x="543" y="67"/>
                    <a:pt x="536" y="74"/>
                    <a:pt x="525" y="81"/>
                  </a:cubicBezTo>
                  <a:lnTo>
                    <a:pt x="522" y="85"/>
                  </a:lnTo>
                  <a:cubicBezTo>
                    <a:pt x="511" y="92"/>
                    <a:pt x="504" y="99"/>
                    <a:pt x="494" y="106"/>
                  </a:cubicBezTo>
                  <a:lnTo>
                    <a:pt x="490" y="106"/>
                  </a:lnTo>
                  <a:cubicBezTo>
                    <a:pt x="480" y="113"/>
                    <a:pt x="469" y="116"/>
                    <a:pt x="459" y="120"/>
                  </a:cubicBezTo>
                  <a:lnTo>
                    <a:pt x="452" y="123"/>
                  </a:lnTo>
                  <a:cubicBezTo>
                    <a:pt x="441" y="127"/>
                    <a:pt x="427" y="130"/>
                    <a:pt x="417" y="134"/>
                  </a:cubicBezTo>
                  <a:lnTo>
                    <a:pt x="413" y="134"/>
                  </a:lnTo>
                  <a:cubicBezTo>
                    <a:pt x="403" y="246"/>
                    <a:pt x="392" y="368"/>
                    <a:pt x="420" y="414"/>
                  </a:cubicBezTo>
                  <a:cubicBezTo>
                    <a:pt x="553" y="624"/>
                    <a:pt x="294" y="1552"/>
                    <a:pt x="77" y="1800"/>
                  </a:cubicBezTo>
                  <a:cubicBezTo>
                    <a:pt x="25" y="1860"/>
                    <a:pt x="0" y="1909"/>
                    <a:pt x="4" y="1944"/>
                  </a:cubicBezTo>
                  <a:cubicBezTo>
                    <a:pt x="11" y="1993"/>
                    <a:pt x="84" y="2045"/>
                    <a:pt x="168" y="2105"/>
                  </a:cubicBezTo>
                  <a:cubicBezTo>
                    <a:pt x="203" y="2129"/>
                    <a:pt x="238" y="2154"/>
                    <a:pt x="277" y="2185"/>
                  </a:cubicBezTo>
                  <a:cubicBezTo>
                    <a:pt x="476" y="2339"/>
                    <a:pt x="424" y="2749"/>
                    <a:pt x="389" y="3022"/>
                  </a:cubicBezTo>
                  <a:cubicBezTo>
                    <a:pt x="382" y="3085"/>
                    <a:pt x="375" y="3138"/>
                    <a:pt x="375" y="3166"/>
                  </a:cubicBezTo>
                  <a:cubicBezTo>
                    <a:pt x="375" y="3183"/>
                    <a:pt x="378" y="3187"/>
                    <a:pt x="382" y="3190"/>
                  </a:cubicBezTo>
                  <a:cubicBezTo>
                    <a:pt x="397" y="3206"/>
                    <a:pt x="447" y="3210"/>
                    <a:pt x="505" y="3210"/>
                  </a:cubicBezTo>
                  <a:cubicBezTo>
                    <a:pt x="536" y="3210"/>
                    <a:pt x="570" y="3209"/>
                    <a:pt x="602" y="3208"/>
                  </a:cubicBezTo>
                  <a:cubicBezTo>
                    <a:pt x="644" y="3208"/>
                    <a:pt x="686" y="3204"/>
                    <a:pt x="728" y="3204"/>
                  </a:cubicBezTo>
                  <a:cubicBezTo>
                    <a:pt x="816" y="3201"/>
                    <a:pt x="900" y="3187"/>
                    <a:pt x="984" y="3162"/>
                  </a:cubicBezTo>
                  <a:lnTo>
                    <a:pt x="1061" y="3141"/>
                  </a:lnTo>
                  <a:lnTo>
                    <a:pt x="1061" y="3138"/>
                  </a:lnTo>
                  <a:cubicBezTo>
                    <a:pt x="1054" y="3127"/>
                    <a:pt x="1050" y="3117"/>
                    <a:pt x="1047" y="3106"/>
                  </a:cubicBezTo>
                  <a:lnTo>
                    <a:pt x="1043" y="3103"/>
                  </a:lnTo>
                  <a:cubicBezTo>
                    <a:pt x="1040" y="3092"/>
                    <a:pt x="1036" y="3082"/>
                    <a:pt x="1033" y="3071"/>
                  </a:cubicBezTo>
                  <a:lnTo>
                    <a:pt x="1029" y="3064"/>
                  </a:lnTo>
                  <a:cubicBezTo>
                    <a:pt x="1029" y="3057"/>
                    <a:pt x="1026" y="3050"/>
                    <a:pt x="1026" y="3043"/>
                  </a:cubicBezTo>
                  <a:lnTo>
                    <a:pt x="1026" y="3032"/>
                  </a:lnTo>
                  <a:cubicBezTo>
                    <a:pt x="1022" y="3025"/>
                    <a:pt x="1022" y="3015"/>
                    <a:pt x="1022" y="3008"/>
                  </a:cubicBezTo>
                  <a:cubicBezTo>
                    <a:pt x="1022" y="2896"/>
                    <a:pt x="1022" y="2658"/>
                    <a:pt x="1292" y="2609"/>
                  </a:cubicBezTo>
                  <a:cubicBezTo>
                    <a:pt x="1299" y="2609"/>
                    <a:pt x="1306" y="2605"/>
                    <a:pt x="1313" y="2605"/>
                  </a:cubicBezTo>
                  <a:cubicBezTo>
                    <a:pt x="1278" y="2563"/>
                    <a:pt x="1239" y="2525"/>
                    <a:pt x="1194" y="2490"/>
                  </a:cubicBezTo>
                  <a:cubicBezTo>
                    <a:pt x="1173" y="2472"/>
                    <a:pt x="1152" y="2458"/>
                    <a:pt x="1141" y="2444"/>
                  </a:cubicBezTo>
                  <a:cubicBezTo>
                    <a:pt x="1082" y="2388"/>
                    <a:pt x="1096" y="2276"/>
                    <a:pt x="1127" y="2203"/>
                  </a:cubicBezTo>
                  <a:cubicBezTo>
                    <a:pt x="1152" y="2126"/>
                    <a:pt x="1211" y="2066"/>
                    <a:pt x="1288" y="2042"/>
                  </a:cubicBezTo>
                  <a:cubicBezTo>
                    <a:pt x="1236" y="1975"/>
                    <a:pt x="1180" y="1912"/>
                    <a:pt x="1120" y="1853"/>
                  </a:cubicBezTo>
                  <a:cubicBezTo>
                    <a:pt x="1043" y="1779"/>
                    <a:pt x="1019" y="1706"/>
                    <a:pt x="1047" y="1643"/>
                  </a:cubicBezTo>
                  <a:cubicBezTo>
                    <a:pt x="1089" y="1541"/>
                    <a:pt x="1236" y="1527"/>
                    <a:pt x="1295" y="1527"/>
                  </a:cubicBezTo>
                  <a:cubicBezTo>
                    <a:pt x="1295" y="1510"/>
                    <a:pt x="1292" y="1489"/>
                    <a:pt x="1288" y="1471"/>
                  </a:cubicBezTo>
                  <a:lnTo>
                    <a:pt x="1288" y="1457"/>
                  </a:lnTo>
                  <a:cubicBezTo>
                    <a:pt x="1281" y="1373"/>
                    <a:pt x="1271" y="1261"/>
                    <a:pt x="1358" y="1170"/>
                  </a:cubicBezTo>
                  <a:cubicBezTo>
                    <a:pt x="1418" y="1111"/>
                    <a:pt x="1386" y="1006"/>
                    <a:pt x="1341" y="876"/>
                  </a:cubicBezTo>
                  <a:cubicBezTo>
                    <a:pt x="1320" y="823"/>
                    <a:pt x="1302" y="764"/>
                    <a:pt x="1299" y="708"/>
                  </a:cubicBezTo>
                  <a:cubicBezTo>
                    <a:pt x="1299" y="599"/>
                    <a:pt x="1390" y="543"/>
                    <a:pt x="1484" y="484"/>
                  </a:cubicBezTo>
                  <a:cubicBezTo>
                    <a:pt x="1551" y="445"/>
                    <a:pt x="1614" y="400"/>
                    <a:pt x="1673" y="344"/>
                  </a:cubicBezTo>
                  <a:lnTo>
                    <a:pt x="1684" y="330"/>
                  </a:lnTo>
                  <a:lnTo>
                    <a:pt x="1663" y="323"/>
                  </a:lnTo>
                  <a:cubicBezTo>
                    <a:pt x="1607" y="305"/>
                    <a:pt x="1516" y="274"/>
                    <a:pt x="1516" y="176"/>
                  </a:cubicBezTo>
                  <a:cubicBezTo>
                    <a:pt x="1516" y="169"/>
                    <a:pt x="1516" y="155"/>
                    <a:pt x="1488" y="141"/>
                  </a:cubicBezTo>
                  <a:cubicBezTo>
                    <a:pt x="1462" y="130"/>
                    <a:pt x="1435" y="125"/>
                    <a:pt x="1409" y="125"/>
                  </a:cubicBezTo>
                  <a:cubicBezTo>
                    <a:pt x="1364" y="125"/>
                    <a:pt x="1320" y="140"/>
                    <a:pt x="1285" y="169"/>
                  </a:cubicBezTo>
                  <a:cubicBezTo>
                    <a:pt x="1232" y="207"/>
                    <a:pt x="1192" y="226"/>
                    <a:pt x="1156" y="226"/>
                  </a:cubicBezTo>
                  <a:cubicBezTo>
                    <a:pt x="1130" y="226"/>
                    <a:pt x="1105" y="216"/>
                    <a:pt x="1078" y="197"/>
                  </a:cubicBezTo>
                  <a:cubicBezTo>
                    <a:pt x="1067" y="188"/>
                    <a:pt x="1053" y="182"/>
                    <a:pt x="1039" y="182"/>
                  </a:cubicBezTo>
                  <a:cubicBezTo>
                    <a:pt x="1035" y="182"/>
                    <a:pt x="1032" y="182"/>
                    <a:pt x="1029" y="183"/>
                  </a:cubicBezTo>
                  <a:lnTo>
                    <a:pt x="956" y="183"/>
                  </a:lnTo>
                  <a:cubicBezTo>
                    <a:pt x="923" y="185"/>
                    <a:pt x="888" y="187"/>
                    <a:pt x="854" y="187"/>
                  </a:cubicBezTo>
                  <a:cubicBezTo>
                    <a:pt x="783" y="187"/>
                    <a:pt x="714" y="178"/>
                    <a:pt x="669" y="137"/>
                  </a:cubicBezTo>
                  <a:cubicBezTo>
                    <a:pt x="644" y="109"/>
                    <a:pt x="627" y="74"/>
                    <a:pt x="630" y="36"/>
                  </a:cubicBezTo>
                  <a:cubicBezTo>
                    <a:pt x="630" y="25"/>
                    <a:pt x="627" y="11"/>
                    <a:pt x="6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1" name="Google Shape;2471;p56"/>
            <p:cNvSpPr/>
            <p:nvPr/>
          </p:nvSpPr>
          <p:spPr>
            <a:xfrm>
              <a:off x="2073964" y="1600939"/>
              <a:ext cx="27440" cy="23163"/>
            </a:xfrm>
            <a:custGeom>
              <a:avLst/>
              <a:gdLst/>
              <a:ahLst/>
              <a:cxnLst/>
              <a:rect l="l" t="t" r="r" b="b"/>
              <a:pathLst>
                <a:path w="2021" h="1706" extrusionOk="0">
                  <a:moveTo>
                    <a:pt x="1736" y="0"/>
                  </a:moveTo>
                  <a:cubicBezTo>
                    <a:pt x="1645" y="0"/>
                    <a:pt x="1529" y="23"/>
                    <a:pt x="1397" y="49"/>
                  </a:cubicBezTo>
                  <a:lnTo>
                    <a:pt x="1373" y="56"/>
                  </a:lnTo>
                  <a:cubicBezTo>
                    <a:pt x="1282" y="70"/>
                    <a:pt x="1205" y="130"/>
                    <a:pt x="1173" y="217"/>
                  </a:cubicBezTo>
                  <a:cubicBezTo>
                    <a:pt x="1156" y="252"/>
                    <a:pt x="1159" y="294"/>
                    <a:pt x="1184" y="326"/>
                  </a:cubicBezTo>
                  <a:cubicBezTo>
                    <a:pt x="1215" y="357"/>
                    <a:pt x="1226" y="410"/>
                    <a:pt x="1205" y="452"/>
                  </a:cubicBezTo>
                  <a:cubicBezTo>
                    <a:pt x="1172" y="508"/>
                    <a:pt x="1088" y="532"/>
                    <a:pt x="1010" y="532"/>
                  </a:cubicBezTo>
                  <a:cubicBezTo>
                    <a:pt x="995" y="532"/>
                    <a:pt x="981" y="531"/>
                    <a:pt x="966" y="529"/>
                  </a:cubicBezTo>
                  <a:cubicBezTo>
                    <a:pt x="879" y="515"/>
                    <a:pt x="823" y="469"/>
                    <a:pt x="812" y="399"/>
                  </a:cubicBezTo>
                  <a:cubicBezTo>
                    <a:pt x="812" y="399"/>
                    <a:pt x="812" y="396"/>
                    <a:pt x="812" y="392"/>
                  </a:cubicBezTo>
                  <a:cubicBezTo>
                    <a:pt x="807" y="392"/>
                    <a:pt x="802" y="391"/>
                    <a:pt x="797" y="391"/>
                  </a:cubicBezTo>
                  <a:cubicBezTo>
                    <a:pt x="783" y="391"/>
                    <a:pt x="770" y="395"/>
                    <a:pt x="756" y="403"/>
                  </a:cubicBezTo>
                  <a:cubicBezTo>
                    <a:pt x="714" y="424"/>
                    <a:pt x="690" y="466"/>
                    <a:pt x="693" y="511"/>
                  </a:cubicBezTo>
                  <a:cubicBezTo>
                    <a:pt x="704" y="624"/>
                    <a:pt x="623" y="697"/>
                    <a:pt x="557" y="764"/>
                  </a:cubicBezTo>
                  <a:cubicBezTo>
                    <a:pt x="480" y="834"/>
                    <a:pt x="434" y="883"/>
                    <a:pt x="441" y="956"/>
                  </a:cubicBezTo>
                  <a:cubicBezTo>
                    <a:pt x="455" y="1138"/>
                    <a:pt x="308" y="1324"/>
                    <a:pt x="0" y="1509"/>
                  </a:cubicBezTo>
                  <a:lnTo>
                    <a:pt x="7" y="1509"/>
                  </a:lnTo>
                  <a:lnTo>
                    <a:pt x="18" y="1516"/>
                  </a:lnTo>
                  <a:lnTo>
                    <a:pt x="49" y="1516"/>
                  </a:lnTo>
                  <a:cubicBezTo>
                    <a:pt x="189" y="1516"/>
                    <a:pt x="441" y="1446"/>
                    <a:pt x="522" y="1362"/>
                  </a:cubicBezTo>
                  <a:cubicBezTo>
                    <a:pt x="532" y="1355"/>
                    <a:pt x="543" y="1345"/>
                    <a:pt x="557" y="1334"/>
                  </a:cubicBezTo>
                  <a:lnTo>
                    <a:pt x="564" y="1331"/>
                  </a:lnTo>
                  <a:cubicBezTo>
                    <a:pt x="578" y="1324"/>
                    <a:pt x="592" y="1317"/>
                    <a:pt x="602" y="1310"/>
                  </a:cubicBezTo>
                  <a:lnTo>
                    <a:pt x="609" y="1310"/>
                  </a:lnTo>
                  <a:cubicBezTo>
                    <a:pt x="623" y="1303"/>
                    <a:pt x="634" y="1299"/>
                    <a:pt x="648" y="1296"/>
                  </a:cubicBezTo>
                  <a:lnTo>
                    <a:pt x="658" y="1296"/>
                  </a:lnTo>
                  <a:cubicBezTo>
                    <a:pt x="672" y="1296"/>
                    <a:pt x="686" y="1292"/>
                    <a:pt x="700" y="1292"/>
                  </a:cubicBezTo>
                  <a:lnTo>
                    <a:pt x="732" y="1292"/>
                  </a:lnTo>
                  <a:cubicBezTo>
                    <a:pt x="742" y="1292"/>
                    <a:pt x="753" y="1296"/>
                    <a:pt x="763" y="1299"/>
                  </a:cubicBezTo>
                  <a:cubicBezTo>
                    <a:pt x="847" y="1313"/>
                    <a:pt x="924" y="1355"/>
                    <a:pt x="984" y="1415"/>
                  </a:cubicBezTo>
                  <a:cubicBezTo>
                    <a:pt x="1026" y="1453"/>
                    <a:pt x="1075" y="1485"/>
                    <a:pt x="1128" y="1509"/>
                  </a:cubicBezTo>
                  <a:cubicBezTo>
                    <a:pt x="1219" y="1555"/>
                    <a:pt x="1306" y="1614"/>
                    <a:pt x="1380" y="1684"/>
                  </a:cubicBezTo>
                  <a:lnTo>
                    <a:pt x="1397" y="1705"/>
                  </a:lnTo>
                  <a:cubicBezTo>
                    <a:pt x="1401" y="1670"/>
                    <a:pt x="1404" y="1635"/>
                    <a:pt x="1408" y="1597"/>
                  </a:cubicBezTo>
                  <a:lnTo>
                    <a:pt x="1418" y="1593"/>
                  </a:lnTo>
                  <a:cubicBezTo>
                    <a:pt x="1418" y="1583"/>
                    <a:pt x="1422" y="1572"/>
                    <a:pt x="1422" y="1562"/>
                  </a:cubicBezTo>
                  <a:lnTo>
                    <a:pt x="1422" y="1548"/>
                  </a:lnTo>
                  <a:cubicBezTo>
                    <a:pt x="1422" y="1541"/>
                    <a:pt x="1425" y="1530"/>
                    <a:pt x="1425" y="1523"/>
                  </a:cubicBezTo>
                  <a:lnTo>
                    <a:pt x="1429" y="1506"/>
                  </a:lnTo>
                  <a:cubicBezTo>
                    <a:pt x="1429" y="1499"/>
                    <a:pt x="1432" y="1488"/>
                    <a:pt x="1436" y="1481"/>
                  </a:cubicBezTo>
                  <a:cubicBezTo>
                    <a:pt x="1436" y="1474"/>
                    <a:pt x="1436" y="1471"/>
                    <a:pt x="1439" y="1467"/>
                  </a:cubicBezTo>
                  <a:cubicBezTo>
                    <a:pt x="1443" y="1460"/>
                    <a:pt x="1443" y="1450"/>
                    <a:pt x="1446" y="1439"/>
                  </a:cubicBezTo>
                  <a:cubicBezTo>
                    <a:pt x="1446" y="1432"/>
                    <a:pt x="1446" y="1432"/>
                    <a:pt x="1450" y="1429"/>
                  </a:cubicBezTo>
                  <a:cubicBezTo>
                    <a:pt x="1453" y="1415"/>
                    <a:pt x="1457" y="1404"/>
                    <a:pt x="1460" y="1394"/>
                  </a:cubicBezTo>
                  <a:cubicBezTo>
                    <a:pt x="1471" y="1362"/>
                    <a:pt x="1474" y="1331"/>
                    <a:pt x="1467" y="1299"/>
                  </a:cubicBezTo>
                  <a:cubicBezTo>
                    <a:pt x="1467" y="1289"/>
                    <a:pt x="1464" y="1278"/>
                    <a:pt x="1460" y="1268"/>
                  </a:cubicBezTo>
                  <a:cubicBezTo>
                    <a:pt x="1453" y="1215"/>
                    <a:pt x="1446" y="1166"/>
                    <a:pt x="1478" y="1128"/>
                  </a:cubicBezTo>
                  <a:cubicBezTo>
                    <a:pt x="1499" y="1107"/>
                    <a:pt x="1527" y="1096"/>
                    <a:pt x="1555" y="1096"/>
                  </a:cubicBezTo>
                  <a:cubicBezTo>
                    <a:pt x="1712" y="1096"/>
                    <a:pt x="1796" y="1068"/>
                    <a:pt x="1796" y="1016"/>
                  </a:cubicBezTo>
                  <a:cubicBezTo>
                    <a:pt x="1796" y="897"/>
                    <a:pt x="1838" y="862"/>
                    <a:pt x="1884" y="834"/>
                  </a:cubicBezTo>
                  <a:cubicBezTo>
                    <a:pt x="1898" y="830"/>
                    <a:pt x="1908" y="820"/>
                    <a:pt x="1915" y="806"/>
                  </a:cubicBezTo>
                  <a:cubicBezTo>
                    <a:pt x="1915" y="771"/>
                    <a:pt x="1824" y="676"/>
                    <a:pt x="1796" y="645"/>
                  </a:cubicBezTo>
                  <a:cubicBezTo>
                    <a:pt x="1775" y="627"/>
                    <a:pt x="1758" y="606"/>
                    <a:pt x="1740" y="585"/>
                  </a:cubicBezTo>
                  <a:cubicBezTo>
                    <a:pt x="1726" y="564"/>
                    <a:pt x="1723" y="539"/>
                    <a:pt x="1726" y="518"/>
                  </a:cubicBezTo>
                  <a:cubicBezTo>
                    <a:pt x="1737" y="473"/>
                    <a:pt x="1772" y="455"/>
                    <a:pt x="1814" y="431"/>
                  </a:cubicBezTo>
                  <a:cubicBezTo>
                    <a:pt x="1870" y="399"/>
                    <a:pt x="1919" y="361"/>
                    <a:pt x="1964" y="315"/>
                  </a:cubicBezTo>
                  <a:cubicBezTo>
                    <a:pt x="1971" y="308"/>
                    <a:pt x="1978" y="298"/>
                    <a:pt x="1989" y="287"/>
                  </a:cubicBezTo>
                  <a:lnTo>
                    <a:pt x="1996" y="277"/>
                  </a:lnTo>
                  <a:cubicBezTo>
                    <a:pt x="2003" y="270"/>
                    <a:pt x="2006" y="263"/>
                    <a:pt x="2013" y="256"/>
                  </a:cubicBezTo>
                  <a:lnTo>
                    <a:pt x="2017" y="249"/>
                  </a:lnTo>
                  <a:lnTo>
                    <a:pt x="2017" y="245"/>
                  </a:lnTo>
                  <a:cubicBezTo>
                    <a:pt x="2017" y="242"/>
                    <a:pt x="2017" y="238"/>
                    <a:pt x="2020" y="238"/>
                  </a:cubicBezTo>
                  <a:lnTo>
                    <a:pt x="2020" y="231"/>
                  </a:lnTo>
                  <a:cubicBezTo>
                    <a:pt x="2020" y="228"/>
                    <a:pt x="2020" y="228"/>
                    <a:pt x="2020" y="224"/>
                  </a:cubicBezTo>
                  <a:lnTo>
                    <a:pt x="2020" y="217"/>
                  </a:lnTo>
                  <a:lnTo>
                    <a:pt x="2020" y="200"/>
                  </a:lnTo>
                  <a:lnTo>
                    <a:pt x="2020" y="196"/>
                  </a:lnTo>
                  <a:lnTo>
                    <a:pt x="2020" y="172"/>
                  </a:lnTo>
                  <a:lnTo>
                    <a:pt x="2020" y="168"/>
                  </a:lnTo>
                  <a:lnTo>
                    <a:pt x="2020" y="144"/>
                  </a:lnTo>
                  <a:lnTo>
                    <a:pt x="2020" y="137"/>
                  </a:lnTo>
                  <a:cubicBezTo>
                    <a:pt x="2020" y="126"/>
                    <a:pt x="2020" y="112"/>
                    <a:pt x="2017" y="102"/>
                  </a:cubicBezTo>
                  <a:lnTo>
                    <a:pt x="2017" y="95"/>
                  </a:lnTo>
                  <a:cubicBezTo>
                    <a:pt x="2017" y="81"/>
                    <a:pt x="2013" y="67"/>
                    <a:pt x="2010" y="53"/>
                  </a:cubicBezTo>
                  <a:cubicBezTo>
                    <a:pt x="1996" y="58"/>
                    <a:pt x="1981" y="60"/>
                    <a:pt x="1965" y="60"/>
                  </a:cubicBezTo>
                  <a:cubicBezTo>
                    <a:pt x="1934" y="60"/>
                    <a:pt x="1902" y="51"/>
                    <a:pt x="1877" y="32"/>
                  </a:cubicBezTo>
                  <a:cubicBezTo>
                    <a:pt x="1841" y="9"/>
                    <a:pt x="1793" y="0"/>
                    <a:pt x="17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2" name="Google Shape;2472;p56"/>
            <p:cNvSpPr/>
            <p:nvPr/>
          </p:nvSpPr>
          <p:spPr>
            <a:xfrm>
              <a:off x="2092647" y="1634489"/>
              <a:ext cx="2865" cy="4114"/>
            </a:xfrm>
            <a:custGeom>
              <a:avLst/>
              <a:gdLst/>
              <a:ahLst/>
              <a:cxnLst/>
              <a:rect l="l" t="t" r="r" b="b"/>
              <a:pathLst>
                <a:path w="211" h="303" extrusionOk="0">
                  <a:moveTo>
                    <a:pt x="84" y="1"/>
                  </a:moveTo>
                  <a:lnTo>
                    <a:pt x="81" y="4"/>
                  </a:lnTo>
                  <a:cubicBezTo>
                    <a:pt x="70" y="15"/>
                    <a:pt x="63" y="25"/>
                    <a:pt x="56" y="36"/>
                  </a:cubicBezTo>
                  <a:lnTo>
                    <a:pt x="53" y="46"/>
                  </a:lnTo>
                  <a:cubicBezTo>
                    <a:pt x="46" y="60"/>
                    <a:pt x="39" y="74"/>
                    <a:pt x="32" y="88"/>
                  </a:cubicBezTo>
                  <a:lnTo>
                    <a:pt x="28" y="95"/>
                  </a:lnTo>
                  <a:cubicBezTo>
                    <a:pt x="25" y="109"/>
                    <a:pt x="21" y="123"/>
                    <a:pt x="14" y="137"/>
                  </a:cubicBezTo>
                  <a:lnTo>
                    <a:pt x="14" y="148"/>
                  </a:lnTo>
                  <a:cubicBezTo>
                    <a:pt x="11" y="165"/>
                    <a:pt x="7" y="183"/>
                    <a:pt x="4" y="200"/>
                  </a:cubicBezTo>
                  <a:lnTo>
                    <a:pt x="4" y="211"/>
                  </a:lnTo>
                  <a:cubicBezTo>
                    <a:pt x="0" y="229"/>
                    <a:pt x="0" y="246"/>
                    <a:pt x="0" y="264"/>
                  </a:cubicBezTo>
                  <a:lnTo>
                    <a:pt x="0" y="278"/>
                  </a:lnTo>
                  <a:lnTo>
                    <a:pt x="0" y="281"/>
                  </a:lnTo>
                  <a:cubicBezTo>
                    <a:pt x="70" y="285"/>
                    <a:pt x="140" y="292"/>
                    <a:pt x="210" y="302"/>
                  </a:cubicBezTo>
                  <a:lnTo>
                    <a:pt x="210" y="299"/>
                  </a:lnTo>
                  <a:cubicBezTo>
                    <a:pt x="207" y="281"/>
                    <a:pt x="203" y="267"/>
                    <a:pt x="200" y="250"/>
                  </a:cubicBezTo>
                  <a:lnTo>
                    <a:pt x="200" y="246"/>
                  </a:lnTo>
                  <a:cubicBezTo>
                    <a:pt x="196" y="232"/>
                    <a:pt x="193" y="218"/>
                    <a:pt x="189" y="204"/>
                  </a:cubicBezTo>
                  <a:lnTo>
                    <a:pt x="189" y="200"/>
                  </a:lnTo>
                  <a:cubicBezTo>
                    <a:pt x="186" y="186"/>
                    <a:pt x="182" y="176"/>
                    <a:pt x="175" y="162"/>
                  </a:cubicBezTo>
                  <a:lnTo>
                    <a:pt x="172" y="155"/>
                  </a:lnTo>
                  <a:cubicBezTo>
                    <a:pt x="168" y="144"/>
                    <a:pt x="165" y="134"/>
                    <a:pt x="158" y="123"/>
                  </a:cubicBezTo>
                  <a:lnTo>
                    <a:pt x="158" y="120"/>
                  </a:lnTo>
                  <a:cubicBezTo>
                    <a:pt x="151" y="109"/>
                    <a:pt x="147" y="102"/>
                    <a:pt x="144" y="95"/>
                  </a:cubicBezTo>
                  <a:lnTo>
                    <a:pt x="144" y="92"/>
                  </a:lnTo>
                  <a:cubicBezTo>
                    <a:pt x="140" y="81"/>
                    <a:pt x="133" y="74"/>
                    <a:pt x="130" y="67"/>
                  </a:cubicBezTo>
                  <a:lnTo>
                    <a:pt x="126" y="60"/>
                  </a:lnTo>
                  <a:lnTo>
                    <a:pt x="112" y="39"/>
                  </a:lnTo>
                  <a:lnTo>
                    <a:pt x="109" y="36"/>
                  </a:lnTo>
                  <a:lnTo>
                    <a:pt x="95" y="18"/>
                  </a:lnTo>
                  <a:lnTo>
                    <a:pt x="8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3" name="Google Shape;2473;p56"/>
            <p:cNvSpPr/>
            <p:nvPr/>
          </p:nvSpPr>
          <p:spPr>
            <a:xfrm>
              <a:off x="2068873" y="1620273"/>
              <a:ext cx="26014" cy="18194"/>
            </a:xfrm>
            <a:custGeom>
              <a:avLst/>
              <a:gdLst/>
              <a:ahLst/>
              <a:cxnLst/>
              <a:rect l="l" t="t" r="r" b="b"/>
              <a:pathLst>
                <a:path w="1916" h="1340" extrusionOk="0">
                  <a:moveTo>
                    <a:pt x="1092" y="1"/>
                  </a:moveTo>
                  <a:cubicBezTo>
                    <a:pt x="1059" y="1"/>
                    <a:pt x="1025" y="13"/>
                    <a:pt x="998" y="36"/>
                  </a:cubicBezTo>
                  <a:cubicBezTo>
                    <a:pt x="890" y="148"/>
                    <a:pt x="624" y="218"/>
                    <a:pt x="463" y="229"/>
                  </a:cubicBezTo>
                  <a:lnTo>
                    <a:pt x="400" y="229"/>
                  </a:lnTo>
                  <a:lnTo>
                    <a:pt x="389" y="225"/>
                  </a:lnTo>
                  <a:lnTo>
                    <a:pt x="382" y="222"/>
                  </a:lnTo>
                  <a:lnTo>
                    <a:pt x="368" y="218"/>
                  </a:lnTo>
                  <a:lnTo>
                    <a:pt x="358" y="215"/>
                  </a:lnTo>
                  <a:lnTo>
                    <a:pt x="344" y="211"/>
                  </a:lnTo>
                  <a:lnTo>
                    <a:pt x="326" y="204"/>
                  </a:lnTo>
                  <a:lnTo>
                    <a:pt x="309" y="201"/>
                  </a:lnTo>
                  <a:lnTo>
                    <a:pt x="291" y="194"/>
                  </a:lnTo>
                  <a:lnTo>
                    <a:pt x="270" y="183"/>
                  </a:lnTo>
                  <a:lnTo>
                    <a:pt x="253" y="176"/>
                  </a:lnTo>
                  <a:lnTo>
                    <a:pt x="242" y="169"/>
                  </a:lnTo>
                  <a:cubicBezTo>
                    <a:pt x="165" y="215"/>
                    <a:pt x="85" y="253"/>
                    <a:pt x="1" y="285"/>
                  </a:cubicBezTo>
                  <a:lnTo>
                    <a:pt x="1" y="288"/>
                  </a:lnTo>
                  <a:cubicBezTo>
                    <a:pt x="4" y="299"/>
                    <a:pt x="8" y="306"/>
                    <a:pt x="8" y="316"/>
                  </a:cubicBezTo>
                  <a:cubicBezTo>
                    <a:pt x="25" y="376"/>
                    <a:pt x="57" y="432"/>
                    <a:pt x="99" y="474"/>
                  </a:cubicBezTo>
                  <a:cubicBezTo>
                    <a:pt x="113" y="460"/>
                    <a:pt x="134" y="449"/>
                    <a:pt x="155" y="446"/>
                  </a:cubicBezTo>
                  <a:cubicBezTo>
                    <a:pt x="159" y="445"/>
                    <a:pt x="163" y="445"/>
                    <a:pt x="167" y="445"/>
                  </a:cubicBezTo>
                  <a:cubicBezTo>
                    <a:pt x="228" y="445"/>
                    <a:pt x="281" y="495"/>
                    <a:pt x="340" y="554"/>
                  </a:cubicBezTo>
                  <a:cubicBezTo>
                    <a:pt x="375" y="589"/>
                    <a:pt x="410" y="617"/>
                    <a:pt x="449" y="645"/>
                  </a:cubicBezTo>
                  <a:cubicBezTo>
                    <a:pt x="477" y="659"/>
                    <a:pt x="515" y="677"/>
                    <a:pt x="557" y="698"/>
                  </a:cubicBezTo>
                  <a:cubicBezTo>
                    <a:pt x="690" y="757"/>
                    <a:pt x="806" y="810"/>
                    <a:pt x="820" y="897"/>
                  </a:cubicBezTo>
                  <a:cubicBezTo>
                    <a:pt x="834" y="992"/>
                    <a:pt x="862" y="1027"/>
                    <a:pt x="872" y="1034"/>
                  </a:cubicBezTo>
                  <a:cubicBezTo>
                    <a:pt x="876" y="1034"/>
                    <a:pt x="883" y="1034"/>
                    <a:pt x="886" y="1030"/>
                  </a:cubicBezTo>
                  <a:cubicBezTo>
                    <a:pt x="928" y="1009"/>
                    <a:pt x="967" y="981"/>
                    <a:pt x="1002" y="950"/>
                  </a:cubicBezTo>
                  <a:cubicBezTo>
                    <a:pt x="1054" y="906"/>
                    <a:pt x="1096" y="872"/>
                    <a:pt x="1139" y="872"/>
                  </a:cubicBezTo>
                  <a:cubicBezTo>
                    <a:pt x="1150" y="872"/>
                    <a:pt x="1162" y="875"/>
                    <a:pt x="1173" y="880"/>
                  </a:cubicBezTo>
                  <a:cubicBezTo>
                    <a:pt x="1205" y="897"/>
                    <a:pt x="1226" y="932"/>
                    <a:pt x="1222" y="967"/>
                  </a:cubicBezTo>
                  <a:cubicBezTo>
                    <a:pt x="1222" y="1037"/>
                    <a:pt x="1240" y="1125"/>
                    <a:pt x="1275" y="1153"/>
                  </a:cubicBezTo>
                  <a:cubicBezTo>
                    <a:pt x="1280" y="1158"/>
                    <a:pt x="1287" y="1161"/>
                    <a:pt x="1293" y="1161"/>
                  </a:cubicBezTo>
                  <a:cubicBezTo>
                    <a:pt x="1295" y="1161"/>
                    <a:pt x="1298" y="1161"/>
                    <a:pt x="1299" y="1160"/>
                  </a:cubicBezTo>
                  <a:cubicBezTo>
                    <a:pt x="1310" y="1156"/>
                    <a:pt x="1320" y="1156"/>
                    <a:pt x="1331" y="1156"/>
                  </a:cubicBezTo>
                  <a:lnTo>
                    <a:pt x="1345" y="1156"/>
                  </a:lnTo>
                  <a:cubicBezTo>
                    <a:pt x="1352" y="1156"/>
                    <a:pt x="1359" y="1156"/>
                    <a:pt x="1366" y="1160"/>
                  </a:cubicBezTo>
                  <a:lnTo>
                    <a:pt x="1376" y="1163"/>
                  </a:lnTo>
                  <a:cubicBezTo>
                    <a:pt x="1383" y="1163"/>
                    <a:pt x="1387" y="1167"/>
                    <a:pt x="1394" y="1170"/>
                  </a:cubicBezTo>
                  <a:lnTo>
                    <a:pt x="1405" y="1174"/>
                  </a:lnTo>
                  <a:cubicBezTo>
                    <a:pt x="1408" y="1177"/>
                    <a:pt x="1415" y="1181"/>
                    <a:pt x="1422" y="1184"/>
                  </a:cubicBezTo>
                  <a:lnTo>
                    <a:pt x="1429" y="1191"/>
                  </a:lnTo>
                  <a:lnTo>
                    <a:pt x="1443" y="1202"/>
                  </a:lnTo>
                  <a:lnTo>
                    <a:pt x="1450" y="1209"/>
                  </a:lnTo>
                  <a:lnTo>
                    <a:pt x="1464" y="1223"/>
                  </a:lnTo>
                  <a:lnTo>
                    <a:pt x="1471" y="1230"/>
                  </a:lnTo>
                  <a:lnTo>
                    <a:pt x="1485" y="1247"/>
                  </a:lnTo>
                  <a:lnTo>
                    <a:pt x="1489" y="1254"/>
                  </a:lnTo>
                  <a:lnTo>
                    <a:pt x="1506" y="1272"/>
                  </a:lnTo>
                  <a:cubicBezTo>
                    <a:pt x="1534" y="1313"/>
                    <a:pt x="1557" y="1340"/>
                    <a:pt x="1574" y="1340"/>
                  </a:cubicBezTo>
                  <a:cubicBezTo>
                    <a:pt x="1576" y="1340"/>
                    <a:pt x="1578" y="1339"/>
                    <a:pt x="1580" y="1339"/>
                  </a:cubicBezTo>
                  <a:cubicBezTo>
                    <a:pt x="1590" y="1339"/>
                    <a:pt x="1601" y="1335"/>
                    <a:pt x="1611" y="1335"/>
                  </a:cubicBezTo>
                  <a:lnTo>
                    <a:pt x="1611" y="1293"/>
                  </a:lnTo>
                  <a:cubicBezTo>
                    <a:pt x="1611" y="1290"/>
                    <a:pt x="1611" y="1290"/>
                    <a:pt x="1611" y="1286"/>
                  </a:cubicBezTo>
                  <a:cubicBezTo>
                    <a:pt x="1611" y="1268"/>
                    <a:pt x="1615" y="1254"/>
                    <a:pt x="1618" y="1240"/>
                  </a:cubicBezTo>
                  <a:cubicBezTo>
                    <a:pt x="1618" y="1233"/>
                    <a:pt x="1618" y="1230"/>
                    <a:pt x="1618" y="1223"/>
                  </a:cubicBezTo>
                  <a:cubicBezTo>
                    <a:pt x="1622" y="1219"/>
                    <a:pt x="1622" y="1205"/>
                    <a:pt x="1625" y="1195"/>
                  </a:cubicBezTo>
                  <a:cubicBezTo>
                    <a:pt x="1625" y="1184"/>
                    <a:pt x="1625" y="1184"/>
                    <a:pt x="1629" y="1177"/>
                  </a:cubicBezTo>
                  <a:cubicBezTo>
                    <a:pt x="1629" y="1174"/>
                    <a:pt x="1632" y="1163"/>
                    <a:pt x="1632" y="1153"/>
                  </a:cubicBezTo>
                  <a:lnTo>
                    <a:pt x="1636" y="1139"/>
                  </a:lnTo>
                  <a:cubicBezTo>
                    <a:pt x="1636" y="1132"/>
                    <a:pt x="1643" y="1121"/>
                    <a:pt x="1643" y="1114"/>
                  </a:cubicBezTo>
                  <a:lnTo>
                    <a:pt x="1650" y="1100"/>
                  </a:lnTo>
                  <a:cubicBezTo>
                    <a:pt x="1653" y="1093"/>
                    <a:pt x="1653" y="1086"/>
                    <a:pt x="1657" y="1079"/>
                  </a:cubicBezTo>
                  <a:lnTo>
                    <a:pt x="1664" y="1069"/>
                  </a:lnTo>
                  <a:cubicBezTo>
                    <a:pt x="1667" y="1062"/>
                    <a:pt x="1671" y="1055"/>
                    <a:pt x="1671" y="1048"/>
                  </a:cubicBezTo>
                  <a:lnTo>
                    <a:pt x="1678" y="1037"/>
                  </a:lnTo>
                  <a:cubicBezTo>
                    <a:pt x="1681" y="1030"/>
                    <a:pt x="1685" y="1023"/>
                    <a:pt x="1688" y="1016"/>
                  </a:cubicBezTo>
                  <a:lnTo>
                    <a:pt x="1692" y="1009"/>
                  </a:lnTo>
                  <a:cubicBezTo>
                    <a:pt x="1699" y="999"/>
                    <a:pt x="1706" y="992"/>
                    <a:pt x="1713" y="985"/>
                  </a:cubicBezTo>
                  <a:lnTo>
                    <a:pt x="1713" y="981"/>
                  </a:lnTo>
                  <a:cubicBezTo>
                    <a:pt x="1720" y="974"/>
                    <a:pt x="1723" y="967"/>
                    <a:pt x="1730" y="960"/>
                  </a:cubicBezTo>
                  <a:lnTo>
                    <a:pt x="1737" y="953"/>
                  </a:lnTo>
                  <a:lnTo>
                    <a:pt x="1748" y="939"/>
                  </a:lnTo>
                  <a:lnTo>
                    <a:pt x="1755" y="932"/>
                  </a:lnTo>
                  <a:lnTo>
                    <a:pt x="1769" y="922"/>
                  </a:lnTo>
                  <a:lnTo>
                    <a:pt x="1776" y="915"/>
                  </a:lnTo>
                  <a:lnTo>
                    <a:pt x="1790" y="904"/>
                  </a:lnTo>
                  <a:lnTo>
                    <a:pt x="1797" y="901"/>
                  </a:lnTo>
                  <a:lnTo>
                    <a:pt x="1811" y="890"/>
                  </a:lnTo>
                  <a:lnTo>
                    <a:pt x="1818" y="887"/>
                  </a:lnTo>
                  <a:lnTo>
                    <a:pt x="1821" y="883"/>
                  </a:lnTo>
                  <a:cubicBezTo>
                    <a:pt x="1825" y="880"/>
                    <a:pt x="1828" y="876"/>
                    <a:pt x="1832" y="873"/>
                  </a:cubicBezTo>
                  <a:lnTo>
                    <a:pt x="1839" y="859"/>
                  </a:lnTo>
                  <a:lnTo>
                    <a:pt x="1849" y="848"/>
                  </a:lnTo>
                  <a:lnTo>
                    <a:pt x="1860" y="834"/>
                  </a:lnTo>
                  <a:lnTo>
                    <a:pt x="1867" y="827"/>
                  </a:lnTo>
                  <a:cubicBezTo>
                    <a:pt x="1888" y="810"/>
                    <a:pt x="1905" y="785"/>
                    <a:pt x="1916" y="761"/>
                  </a:cubicBezTo>
                  <a:cubicBezTo>
                    <a:pt x="1902" y="722"/>
                    <a:pt x="1881" y="684"/>
                    <a:pt x="1856" y="652"/>
                  </a:cubicBezTo>
                  <a:lnTo>
                    <a:pt x="1839" y="624"/>
                  </a:lnTo>
                  <a:lnTo>
                    <a:pt x="1835" y="617"/>
                  </a:lnTo>
                  <a:lnTo>
                    <a:pt x="1821" y="596"/>
                  </a:lnTo>
                  <a:lnTo>
                    <a:pt x="1818" y="586"/>
                  </a:lnTo>
                  <a:lnTo>
                    <a:pt x="1807" y="568"/>
                  </a:lnTo>
                  <a:lnTo>
                    <a:pt x="1800" y="558"/>
                  </a:lnTo>
                  <a:lnTo>
                    <a:pt x="1793" y="540"/>
                  </a:lnTo>
                  <a:lnTo>
                    <a:pt x="1786" y="530"/>
                  </a:lnTo>
                  <a:lnTo>
                    <a:pt x="1779" y="516"/>
                  </a:lnTo>
                  <a:lnTo>
                    <a:pt x="1776" y="502"/>
                  </a:lnTo>
                  <a:cubicBezTo>
                    <a:pt x="1776" y="498"/>
                    <a:pt x="1772" y="491"/>
                    <a:pt x="1772" y="488"/>
                  </a:cubicBezTo>
                  <a:cubicBezTo>
                    <a:pt x="1772" y="481"/>
                    <a:pt x="1772" y="477"/>
                    <a:pt x="1769" y="474"/>
                  </a:cubicBezTo>
                  <a:cubicBezTo>
                    <a:pt x="1769" y="470"/>
                    <a:pt x="1769" y="463"/>
                    <a:pt x="1769" y="460"/>
                  </a:cubicBezTo>
                  <a:lnTo>
                    <a:pt x="1769" y="449"/>
                  </a:lnTo>
                  <a:lnTo>
                    <a:pt x="1769" y="446"/>
                  </a:lnTo>
                  <a:lnTo>
                    <a:pt x="1769" y="442"/>
                  </a:lnTo>
                  <a:cubicBezTo>
                    <a:pt x="1751" y="428"/>
                    <a:pt x="1737" y="418"/>
                    <a:pt x="1723" y="404"/>
                  </a:cubicBezTo>
                  <a:lnTo>
                    <a:pt x="1713" y="397"/>
                  </a:lnTo>
                  <a:cubicBezTo>
                    <a:pt x="1699" y="383"/>
                    <a:pt x="1685" y="372"/>
                    <a:pt x="1674" y="358"/>
                  </a:cubicBezTo>
                  <a:cubicBezTo>
                    <a:pt x="1608" y="295"/>
                    <a:pt x="1534" y="243"/>
                    <a:pt x="1450" y="204"/>
                  </a:cubicBezTo>
                  <a:cubicBezTo>
                    <a:pt x="1387" y="173"/>
                    <a:pt x="1327" y="134"/>
                    <a:pt x="1275" y="85"/>
                  </a:cubicBezTo>
                  <a:cubicBezTo>
                    <a:pt x="1236" y="47"/>
                    <a:pt x="1184" y="19"/>
                    <a:pt x="1124" y="5"/>
                  </a:cubicBezTo>
                  <a:cubicBezTo>
                    <a:pt x="1114" y="2"/>
                    <a:pt x="1103" y="1"/>
                    <a:pt x="109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4" name="Google Shape;2474;p56"/>
            <p:cNvSpPr/>
            <p:nvPr/>
          </p:nvSpPr>
          <p:spPr>
            <a:xfrm>
              <a:off x="2073244" y="1623043"/>
              <a:ext cx="258" cy="54"/>
            </a:xfrm>
            <a:custGeom>
              <a:avLst/>
              <a:gdLst/>
              <a:ahLst/>
              <a:cxnLst/>
              <a:rect l="l" t="t" r="r" b="b"/>
              <a:pathLst>
                <a:path w="19" h="4" extrusionOk="0">
                  <a:moveTo>
                    <a:pt x="1" y="0"/>
                  </a:moveTo>
                  <a:lnTo>
                    <a:pt x="18" y="4"/>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5" name="Google Shape;2475;p56"/>
            <p:cNvSpPr/>
            <p:nvPr/>
          </p:nvSpPr>
          <p:spPr>
            <a:xfrm>
              <a:off x="2091547" y="1625134"/>
              <a:ext cx="543" cy="530"/>
            </a:xfrm>
            <a:custGeom>
              <a:avLst/>
              <a:gdLst/>
              <a:ahLst/>
              <a:cxnLst/>
              <a:rect l="l" t="t" r="r" b="b"/>
              <a:pathLst>
                <a:path w="40" h="39" extrusionOk="0">
                  <a:moveTo>
                    <a:pt x="1" y="0"/>
                  </a:moveTo>
                  <a:cubicBezTo>
                    <a:pt x="11" y="14"/>
                    <a:pt x="25" y="25"/>
                    <a:pt x="39" y="39"/>
                  </a:cubicBezTo>
                  <a:cubicBezTo>
                    <a:pt x="25" y="25"/>
                    <a:pt x="11" y="1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6" name="Google Shape;2476;p56"/>
            <p:cNvSpPr/>
            <p:nvPr/>
          </p:nvSpPr>
          <p:spPr>
            <a:xfrm>
              <a:off x="2074480" y="1623369"/>
              <a:ext cx="14" cy="14"/>
            </a:xfrm>
            <a:custGeom>
              <a:avLst/>
              <a:gdLst/>
              <a:ahLst/>
              <a:cxnLst/>
              <a:rect l="l" t="t" r="r" b="b"/>
              <a:pathLst>
                <a:path w="1" h="1" extrusionOk="0">
                  <a:moveTo>
                    <a:pt x="1" y="1"/>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7" name="Google Shape;2477;p56"/>
            <p:cNvSpPr/>
            <p:nvPr/>
          </p:nvSpPr>
          <p:spPr>
            <a:xfrm>
              <a:off x="2072769" y="1622853"/>
              <a:ext cx="258" cy="109"/>
            </a:xfrm>
            <a:custGeom>
              <a:avLst/>
              <a:gdLst/>
              <a:ahLst/>
              <a:cxnLst/>
              <a:rect l="l" t="t" r="r" b="b"/>
              <a:pathLst>
                <a:path w="19" h="8" extrusionOk="0">
                  <a:moveTo>
                    <a:pt x="1" y="0"/>
                  </a:moveTo>
                  <a:lnTo>
                    <a:pt x="18" y="7"/>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8" name="Google Shape;2478;p56"/>
            <p:cNvSpPr/>
            <p:nvPr/>
          </p:nvSpPr>
          <p:spPr>
            <a:xfrm>
              <a:off x="2072253" y="1622609"/>
              <a:ext cx="299" cy="109"/>
            </a:xfrm>
            <a:custGeom>
              <a:avLst/>
              <a:gdLst/>
              <a:ahLst/>
              <a:cxnLst/>
              <a:rect l="l" t="t" r="r" b="b"/>
              <a:pathLst>
                <a:path w="22" h="8" extrusionOk="0">
                  <a:moveTo>
                    <a:pt x="0" y="1"/>
                  </a:moveTo>
                  <a:lnTo>
                    <a:pt x="21" y="8"/>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9" name="Google Shape;2479;p56"/>
            <p:cNvSpPr/>
            <p:nvPr/>
          </p:nvSpPr>
          <p:spPr>
            <a:xfrm>
              <a:off x="2074005" y="1623274"/>
              <a:ext cx="109" cy="14"/>
            </a:xfrm>
            <a:custGeom>
              <a:avLst/>
              <a:gdLst/>
              <a:ahLst/>
              <a:cxnLst/>
              <a:rect l="l" t="t" r="r" b="b"/>
              <a:pathLst>
                <a:path w="8" h="1" extrusionOk="0">
                  <a:moveTo>
                    <a:pt x="1" y="1"/>
                  </a:moveTo>
                  <a:lnTo>
                    <a:pt x="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0" name="Google Shape;2480;p56"/>
            <p:cNvSpPr/>
            <p:nvPr/>
          </p:nvSpPr>
          <p:spPr>
            <a:xfrm>
              <a:off x="2073679" y="1623179"/>
              <a:ext cx="149" cy="68"/>
            </a:xfrm>
            <a:custGeom>
              <a:avLst/>
              <a:gdLst/>
              <a:ahLst/>
              <a:cxnLst/>
              <a:rect l="l" t="t" r="r" b="b"/>
              <a:pathLst>
                <a:path w="11" h="5" extrusionOk="0">
                  <a:moveTo>
                    <a:pt x="0" y="1"/>
                  </a:moveTo>
                  <a:lnTo>
                    <a:pt x="11" y="4"/>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1" name="Google Shape;2481;p56"/>
            <p:cNvSpPr/>
            <p:nvPr/>
          </p:nvSpPr>
          <p:spPr>
            <a:xfrm>
              <a:off x="2074249" y="1623328"/>
              <a:ext cx="109" cy="14"/>
            </a:xfrm>
            <a:custGeom>
              <a:avLst/>
              <a:gdLst/>
              <a:ahLst/>
              <a:cxnLst/>
              <a:rect l="l" t="t" r="r" b="b"/>
              <a:pathLst>
                <a:path w="8" h="1" extrusionOk="0">
                  <a:moveTo>
                    <a:pt x="0" y="0"/>
                  </a:moveTo>
                  <a:lnTo>
                    <a:pt x="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2" name="Google Shape;2482;p56"/>
            <p:cNvSpPr/>
            <p:nvPr/>
          </p:nvSpPr>
          <p:spPr>
            <a:xfrm>
              <a:off x="2092212" y="1625745"/>
              <a:ext cx="638" cy="543"/>
            </a:xfrm>
            <a:custGeom>
              <a:avLst/>
              <a:gdLst/>
              <a:ahLst/>
              <a:cxnLst/>
              <a:rect l="l" t="t" r="r" b="b"/>
              <a:pathLst>
                <a:path w="47" h="40" extrusionOk="0">
                  <a:moveTo>
                    <a:pt x="1" y="1"/>
                  </a:moveTo>
                  <a:cubicBezTo>
                    <a:pt x="15" y="15"/>
                    <a:pt x="29" y="25"/>
                    <a:pt x="46" y="39"/>
                  </a:cubicBezTo>
                  <a:cubicBezTo>
                    <a:pt x="29" y="25"/>
                    <a:pt x="15" y="15"/>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3" name="Google Shape;2483;p56"/>
            <p:cNvSpPr/>
            <p:nvPr/>
          </p:nvSpPr>
          <p:spPr>
            <a:xfrm>
              <a:off x="2091031" y="1635724"/>
              <a:ext cx="54" cy="204"/>
            </a:xfrm>
            <a:custGeom>
              <a:avLst/>
              <a:gdLst/>
              <a:ahLst/>
              <a:cxnLst/>
              <a:rect l="l" t="t" r="r" b="b"/>
              <a:pathLst>
                <a:path w="4" h="15" extrusionOk="0">
                  <a:moveTo>
                    <a:pt x="4" y="1"/>
                  </a:moveTo>
                  <a:lnTo>
                    <a:pt x="0" y="15"/>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 name="Google Shape;2484;p56"/>
            <p:cNvSpPr/>
            <p:nvPr/>
          </p:nvSpPr>
          <p:spPr>
            <a:xfrm>
              <a:off x="2091167" y="1635208"/>
              <a:ext cx="109" cy="204"/>
            </a:xfrm>
            <a:custGeom>
              <a:avLst/>
              <a:gdLst/>
              <a:ahLst/>
              <a:cxnLst/>
              <a:rect l="l" t="t" r="r" b="b"/>
              <a:pathLst>
                <a:path w="8" h="15" extrusionOk="0">
                  <a:moveTo>
                    <a:pt x="8" y="0"/>
                  </a:moveTo>
                  <a:lnTo>
                    <a:pt x="1" y="14"/>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5" name="Google Shape;2485;p56"/>
            <p:cNvSpPr/>
            <p:nvPr/>
          </p:nvSpPr>
          <p:spPr>
            <a:xfrm>
              <a:off x="2091547" y="1634353"/>
              <a:ext cx="109" cy="149"/>
            </a:xfrm>
            <a:custGeom>
              <a:avLst/>
              <a:gdLst/>
              <a:ahLst/>
              <a:cxnLst/>
              <a:rect l="l" t="t" r="r" b="b"/>
              <a:pathLst>
                <a:path w="8" h="11" extrusionOk="0">
                  <a:moveTo>
                    <a:pt x="8" y="0"/>
                  </a:moveTo>
                  <a:lnTo>
                    <a:pt x="1" y="1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6" name="Google Shape;2486;p56"/>
            <p:cNvSpPr/>
            <p:nvPr/>
          </p:nvSpPr>
          <p:spPr>
            <a:xfrm>
              <a:off x="2092362" y="1633213"/>
              <a:ext cx="109" cy="109"/>
            </a:xfrm>
            <a:custGeom>
              <a:avLst/>
              <a:gdLst/>
              <a:ahLst/>
              <a:cxnLst/>
              <a:rect l="l" t="t" r="r" b="b"/>
              <a:pathLst>
                <a:path w="8" h="8" extrusionOk="0">
                  <a:moveTo>
                    <a:pt x="7" y="0"/>
                  </a:moveTo>
                  <a:lnTo>
                    <a:pt x="0" y="7"/>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 name="Google Shape;2487;p56"/>
            <p:cNvSpPr/>
            <p:nvPr/>
          </p:nvSpPr>
          <p:spPr>
            <a:xfrm>
              <a:off x="2092117" y="1633593"/>
              <a:ext cx="14" cy="14"/>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 name="Google Shape;2488;p56"/>
            <p:cNvSpPr/>
            <p:nvPr/>
          </p:nvSpPr>
          <p:spPr>
            <a:xfrm>
              <a:off x="2092647" y="1632927"/>
              <a:ext cx="109" cy="109"/>
            </a:xfrm>
            <a:custGeom>
              <a:avLst/>
              <a:gdLst/>
              <a:ahLst/>
              <a:cxnLst/>
              <a:rect l="l" t="t" r="r" b="b"/>
              <a:pathLst>
                <a:path w="8" h="8" extrusionOk="0">
                  <a:moveTo>
                    <a:pt x="0" y="7"/>
                  </a:moveTo>
                  <a:lnTo>
                    <a:pt x="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9" name="Google Shape;2489;p56"/>
            <p:cNvSpPr/>
            <p:nvPr/>
          </p:nvSpPr>
          <p:spPr>
            <a:xfrm>
              <a:off x="2091832" y="1633973"/>
              <a:ext cx="68" cy="109"/>
            </a:xfrm>
            <a:custGeom>
              <a:avLst/>
              <a:gdLst/>
              <a:ahLst/>
              <a:cxnLst/>
              <a:rect l="l" t="t" r="r" b="b"/>
              <a:pathLst>
                <a:path w="5" h="8" extrusionOk="0">
                  <a:moveTo>
                    <a:pt x="4" y="0"/>
                  </a:moveTo>
                  <a:lnTo>
                    <a:pt x="1" y="7"/>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0" name="Google Shape;2490;p56"/>
            <p:cNvSpPr/>
            <p:nvPr/>
          </p:nvSpPr>
          <p:spPr>
            <a:xfrm>
              <a:off x="2090746" y="1637734"/>
              <a:ext cx="14" cy="95"/>
            </a:xfrm>
            <a:custGeom>
              <a:avLst/>
              <a:gdLst/>
              <a:ahLst/>
              <a:cxnLst/>
              <a:rect l="l" t="t" r="r" b="b"/>
              <a:pathLst>
                <a:path w="1" h="7" extrusionOk="0">
                  <a:moveTo>
                    <a:pt x="0" y="0"/>
                  </a:moveTo>
                  <a:lnTo>
                    <a:pt x="0" y="7"/>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1" name="Google Shape;2491;p56"/>
            <p:cNvSpPr/>
            <p:nvPr/>
          </p:nvSpPr>
          <p:spPr>
            <a:xfrm>
              <a:off x="2093448" y="1632262"/>
              <a:ext cx="109" cy="109"/>
            </a:xfrm>
            <a:custGeom>
              <a:avLst/>
              <a:gdLst/>
              <a:ahLst/>
              <a:cxnLst/>
              <a:rect l="l" t="t" r="r" b="b"/>
              <a:pathLst>
                <a:path w="8" h="8" extrusionOk="0">
                  <a:moveTo>
                    <a:pt x="8" y="0"/>
                  </a:moveTo>
                  <a:lnTo>
                    <a:pt x="1" y="7"/>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 name="Google Shape;2492;p56"/>
            <p:cNvSpPr/>
            <p:nvPr/>
          </p:nvSpPr>
          <p:spPr>
            <a:xfrm>
              <a:off x="2090936" y="1636254"/>
              <a:ext cx="54" cy="244"/>
            </a:xfrm>
            <a:custGeom>
              <a:avLst/>
              <a:gdLst/>
              <a:ahLst/>
              <a:cxnLst/>
              <a:rect l="l" t="t" r="r" b="b"/>
              <a:pathLst>
                <a:path w="4" h="18" extrusionOk="0">
                  <a:moveTo>
                    <a:pt x="4" y="0"/>
                  </a:moveTo>
                  <a:lnTo>
                    <a:pt x="4" y="0"/>
                  </a:lnTo>
                  <a:cubicBezTo>
                    <a:pt x="0" y="7"/>
                    <a:pt x="0" y="11"/>
                    <a:pt x="0" y="18"/>
                  </a:cubicBezTo>
                  <a:cubicBezTo>
                    <a:pt x="0" y="11"/>
                    <a:pt x="4" y="7"/>
                    <a:pt x="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3" name="Google Shape;2493;p56"/>
            <p:cNvSpPr/>
            <p:nvPr/>
          </p:nvSpPr>
          <p:spPr>
            <a:xfrm>
              <a:off x="2090841" y="1636919"/>
              <a:ext cx="14" cy="204"/>
            </a:xfrm>
            <a:custGeom>
              <a:avLst/>
              <a:gdLst/>
              <a:ahLst/>
              <a:cxnLst/>
              <a:rect l="l" t="t" r="r" b="b"/>
              <a:pathLst>
                <a:path w="1" h="15" extrusionOk="0">
                  <a:moveTo>
                    <a:pt x="0" y="0"/>
                  </a:moveTo>
                  <a:cubicBezTo>
                    <a:pt x="0" y="4"/>
                    <a:pt x="0" y="7"/>
                    <a:pt x="0" y="14"/>
                  </a:cubicBezTo>
                  <a:cubicBezTo>
                    <a:pt x="0" y="7"/>
                    <a:pt x="0" y="4"/>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4" name="Google Shape;2494;p56"/>
            <p:cNvSpPr/>
            <p:nvPr/>
          </p:nvSpPr>
          <p:spPr>
            <a:xfrm>
              <a:off x="2091357" y="1634774"/>
              <a:ext cx="109" cy="163"/>
            </a:xfrm>
            <a:custGeom>
              <a:avLst/>
              <a:gdLst/>
              <a:ahLst/>
              <a:cxnLst/>
              <a:rect l="l" t="t" r="r" b="b"/>
              <a:pathLst>
                <a:path w="8" h="12" extrusionOk="0">
                  <a:moveTo>
                    <a:pt x="8" y="1"/>
                  </a:moveTo>
                  <a:lnTo>
                    <a:pt x="1" y="1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5" name="Google Shape;2495;p56"/>
            <p:cNvSpPr/>
            <p:nvPr/>
          </p:nvSpPr>
          <p:spPr>
            <a:xfrm>
              <a:off x="2093163" y="1632452"/>
              <a:ext cx="109" cy="109"/>
            </a:xfrm>
            <a:custGeom>
              <a:avLst/>
              <a:gdLst/>
              <a:ahLst/>
              <a:cxnLst/>
              <a:rect l="l" t="t" r="r" b="b"/>
              <a:pathLst>
                <a:path w="8" h="8" extrusionOk="0">
                  <a:moveTo>
                    <a:pt x="8" y="0"/>
                  </a:moveTo>
                  <a:lnTo>
                    <a:pt x="1" y="7"/>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6" name="Google Shape;2496;p56"/>
            <p:cNvSpPr/>
            <p:nvPr/>
          </p:nvSpPr>
          <p:spPr>
            <a:xfrm>
              <a:off x="2092878" y="1632683"/>
              <a:ext cx="163" cy="109"/>
            </a:xfrm>
            <a:custGeom>
              <a:avLst/>
              <a:gdLst/>
              <a:ahLst/>
              <a:cxnLst/>
              <a:rect l="l" t="t" r="r" b="b"/>
              <a:pathLst>
                <a:path w="12" h="8" extrusionOk="0">
                  <a:moveTo>
                    <a:pt x="11" y="1"/>
                  </a:moveTo>
                  <a:lnTo>
                    <a:pt x="1" y="8"/>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7" name="Google Shape;2497;p56"/>
            <p:cNvSpPr/>
            <p:nvPr/>
          </p:nvSpPr>
          <p:spPr>
            <a:xfrm>
              <a:off x="2199162" y="1650755"/>
              <a:ext cx="65131" cy="41439"/>
            </a:xfrm>
            <a:custGeom>
              <a:avLst/>
              <a:gdLst/>
              <a:ahLst/>
              <a:cxnLst/>
              <a:rect l="l" t="t" r="r" b="b"/>
              <a:pathLst>
                <a:path w="4797" h="3052" extrusionOk="0">
                  <a:moveTo>
                    <a:pt x="3319" y="0"/>
                  </a:moveTo>
                  <a:cubicBezTo>
                    <a:pt x="3260" y="18"/>
                    <a:pt x="3200" y="42"/>
                    <a:pt x="3148" y="77"/>
                  </a:cubicBezTo>
                  <a:cubicBezTo>
                    <a:pt x="3144" y="77"/>
                    <a:pt x="3144" y="81"/>
                    <a:pt x="3141" y="81"/>
                  </a:cubicBezTo>
                  <a:cubicBezTo>
                    <a:pt x="3134" y="95"/>
                    <a:pt x="3123" y="109"/>
                    <a:pt x="3109" y="119"/>
                  </a:cubicBezTo>
                  <a:cubicBezTo>
                    <a:pt x="3050" y="179"/>
                    <a:pt x="2980" y="224"/>
                    <a:pt x="2899" y="249"/>
                  </a:cubicBezTo>
                  <a:cubicBezTo>
                    <a:pt x="2882" y="256"/>
                    <a:pt x="2864" y="259"/>
                    <a:pt x="2847" y="263"/>
                  </a:cubicBezTo>
                  <a:cubicBezTo>
                    <a:pt x="2826" y="270"/>
                    <a:pt x="2801" y="273"/>
                    <a:pt x="2777" y="273"/>
                  </a:cubicBezTo>
                  <a:cubicBezTo>
                    <a:pt x="2749" y="273"/>
                    <a:pt x="2721" y="270"/>
                    <a:pt x="2689" y="266"/>
                  </a:cubicBezTo>
                  <a:cubicBezTo>
                    <a:pt x="2663" y="262"/>
                    <a:pt x="2641" y="259"/>
                    <a:pt x="2622" y="259"/>
                  </a:cubicBezTo>
                  <a:cubicBezTo>
                    <a:pt x="2593" y="259"/>
                    <a:pt x="2572" y="266"/>
                    <a:pt x="2553" y="287"/>
                  </a:cubicBezTo>
                  <a:cubicBezTo>
                    <a:pt x="2489" y="350"/>
                    <a:pt x="2403" y="393"/>
                    <a:pt x="2327" y="393"/>
                  </a:cubicBezTo>
                  <a:cubicBezTo>
                    <a:pt x="2285" y="393"/>
                    <a:pt x="2246" y="380"/>
                    <a:pt x="2217" y="350"/>
                  </a:cubicBezTo>
                  <a:cubicBezTo>
                    <a:pt x="2185" y="322"/>
                    <a:pt x="2048" y="273"/>
                    <a:pt x="1940" y="273"/>
                  </a:cubicBezTo>
                  <a:cubicBezTo>
                    <a:pt x="1828" y="263"/>
                    <a:pt x="1719" y="245"/>
                    <a:pt x="1611" y="217"/>
                  </a:cubicBezTo>
                  <a:cubicBezTo>
                    <a:pt x="1537" y="200"/>
                    <a:pt x="1464" y="186"/>
                    <a:pt x="1390" y="175"/>
                  </a:cubicBezTo>
                  <a:lnTo>
                    <a:pt x="1327" y="175"/>
                  </a:lnTo>
                  <a:lnTo>
                    <a:pt x="1296" y="179"/>
                  </a:lnTo>
                  <a:lnTo>
                    <a:pt x="1285" y="179"/>
                  </a:lnTo>
                  <a:lnTo>
                    <a:pt x="1254" y="182"/>
                  </a:lnTo>
                  <a:lnTo>
                    <a:pt x="1250" y="182"/>
                  </a:lnTo>
                  <a:cubicBezTo>
                    <a:pt x="1243" y="200"/>
                    <a:pt x="1236" y="217"/>
                    <a:pt x="1226" y="235"/>
                  </a:cubicBezTo>
                  <a:lnTo>
                    <a:pt x="1219" y="242"/>
                  </a:lnTo>
                  <a:lnTo>
                    <a:pt x="1212" y="252"/>
                  </a:lnTo>
                  <a:cubicBezTo>
                    <a:pt x="1208" y="259"/>
                    <a:pt x="1201" y="266"/>
                    <a:pt x="1198" y="270"/>
                  </a:cubicBezTo>
                  <a:lnTo>
                    <a:pt x="1191" y="277"/>
                  </a:lnTo>
                  <a:cubicBezTo>
                    <a:pt x="1184" y="284"/>
                    <a:pt x="1173" y="291"/>
                    <a:pt x="1166" y="294"/>
                  </a:cubicBezTo>
                  <a:lnTo>
                    <a:pt x="1142" y="315"/>
                  </a:lnTo>
                  <a:lnTo>
                    <a:pt x="1093" y="347"/>
                  </a:lnTo>
                  <a:cubicBezTo>
                    <a:pt x="1047" y="375"/>
                    <a:pt x="998" y="406"/>
                    <a:pt x="949" y="438"/>
                  </a:cubicBezTo>
                  <a:lnTo>
                    <a:pt x="914" y="455"/>
                  </a:lnTo>
                  <a:cubicBezTo>
                    <a:pt x="869" y="487"/>
                    <a:pt x="827" y="511"/>
                    <a:pt x="802" y="529"/>
                  </a:cubicBezTo>
                  <a:cubicBezTo>
                    <a:pt x="743" y="616"/>
                    <a:pt x="690" y="707"/>
                    <a:pt x="648" y="798"/>
                  </a:cubicBezTo>
                  <a:cubicBezTo>
                    <a:pt x="540" y="1005"/>
                    <a:pt x="417" y="1240"/>
                    <a:pt x="312" y="1345"/>
                  </a:cubicBezTo>
                  <a:cubicBezTo>
                    <a:pt x="235" y="1418"/>
                    <a:pt x="151" y="1481"/>
                    <a:pt x="56" y="1530"/>
                  </a:cubicBezTo>
                  <a:cubicBezTo>
                    <a:pt x="32" y="1544"/>
                    <a:pt x="11" y="1555"/>
                    <a:pt x="0" y="1565"/>
                  </a:cubicBezTo>
                  <a:lnTo>
                    <a:pt x="7" y="1576"/>
                  </a:lnTo>
                  <a:lnTo>
                    <a:pt x="11" y="1583"/>
                  </a:lnTo>
                  <a:lnTo>
                    <a:pt x="21" y="1597"/>
                  </a:lnTo>
                  <a:lnTo>
                    <a:pt x="25" y="1604"/>
                  </a:lnTo>
                  <a:lnTo>
                    <a:pt x="39" y="1618"/>
                  </a:lnTo>
                  <a:lnTo>
                    <a:pt x="42" y="1625"/>
                  </a:lnTo>
                  <a:lnTo>
                    <a:pt x="60" y="1642"/>
                  </a:lnTo>
                  <a:cubicBezTo>
                    <a:pt x="123" y="1716"/>
                    <a:pt x="186" y="1793"/>
                    <a:pt x="186" y="1866"/>
                  </a:cubicBezTo>
                  <a:cubicBezTo>
                    <a:pt x="186" y="1954"/>
                    <a:pt x="225" y="1996"/>
                    <a:pt x="302" y="1996"/>
                  </a:cubicBezTo>
                  <a:cubicBezTo>
                    <a:pt x="337" y="1996"/>
                    <a:pt x="368" y="2010"/>
                    <a:pt x="389" y="2034"/>
                  </a:cubicBezTo>
                  <a:cubicBezTo>
                    <a:pt x="438" y="2087"/>
                    <a:pt x="428" y="2174"/>
                    <a:pt x="417" y="2255"/>
                  </a:cubicBezTo>
                  <a:cubicBezTo>
                    <a:pt x="414" y="2286"/>
                    <a:pt x="410" y="2314"/>
                    <a:pt x="410" y="2342"/>
                  </a:cubicBezTo>
                  <a:cubicBezTo>
                    <a:pt x="435" y="2346"/>
                    <a:pt x="470" y="2353"/>
                    <a:pt x="505" y="2356"/>
                  </a:cubicBezTo>
                  <a:cubicBezTo>
                    <a:pt x="813" y="2402"/>
                    <a:pt x="1044" y="2444"/>
                    <a:pt x="1044" y="2584"/>
                  </a:cubicBezTo>
                  <a:cubicBezTo>
                    <a:pt x="1047" y="2619"/>
                    <a:pt x="1054" y="2650"/>
                    <a:pt x="1065" y="2682"/>
                  </a:cubicBezTo>
                  <a:cubicBezTo>
                    <a:pt x="1075" y="2713"/>
                    <a:pt x="1082" y="2745"/>
                    <a:pt x="1086" y="2776"/>
                  </a:cubicBezTo>
                  <a:lnTo>
                    <a:pt x="1093" y="2780"/>
                  </a:lnTo>
                  <a:lnTo>
                    <a:pt x="1103" y="2787"/>
                  </a:lnTo>
                  <a:lnTo>
                    <a:pt x="1124" y="2797"/>
                  </a:lnTo>
                  <a:lnTo>
                    <a:pt x="1131" y="2804"/>
                  </a:lnTo>
                  <a:cubicBezTo>
                    <a:pt x="1142" y="2808"/>
                    <a:pt x="1152" y="2815"/>
                    <a:pt x="1159" y="2822"/>
                  </a:cubicBezTo>
                  <a:lnTo>
                    <a:pt x="1163" y="2822"/>
                  </a:lnTo>
                  <a:cubicBezTo>
                    <a:pt x="1170" y="2829"/>
                    <a:pt x="1180" y="2836"/>
                    <a:pt x="1187" y="2843"/>
                  </a:cubicBezTo>
                  <a:lnTo>
                    <a:pt x="1198" y="2850"/>
                  </a:lnTo>
                  <a:lnTo>
                    <a:pt x="1215" y="2864"/>
                  </a:lnTo>
                  <a:lnTo>
                    <a:pt x="1222" y="2871"/>
                  </a:lnTo>
                  <a:lnTo>
                    <a:pt x="1240" y="2888"/>
                  </a:lnTo>
                  <a:lnTo>
                    <a:pt x="1247" y="2895"/>
                  </a:lnTo>
                  <a:lnTo>
                    <a:pt x="1268" y="2916"/>
                  </a:lnTo>
                  <a:cubicBezTo>
                    <a:pt x="1285" y="2934"/>
                    <a:pt x="1303" y="2951"/>
                    <a:pt x="1320" y="2965"/>
                  </a:cubicBezTo>
                  <a:cubicBezTo>
                    <a:pt x="1326" y="2965"/>
                    <a:pt x="1332" y="2965"/>
                    <a:pt x="1339" y="2965"/>
                  </a:cubicBezTo>
                  <a:cubicBezTo>
                    <a:pt x="1387" y="2965"/>
                    <a:pt x="1466" y="2976"/>
                    <a:pt x="1607" y="2997"/>
                  </a:cubicBezTo>
                  <a:cubicBezTo>
                    <a:pt x="1702" y="3018"/>
                    <a:pt x="1796" y="3028"/>
                    <a:pt x="1891" y="3032"/>
                  </a:cubicBezTo>
                  <a:lnTo>
                    <a:pt x="1915" y="3028"/>
                  </a:lnTo>
                  <a:lnTo>
                    <a:pt x="2038" y="3028"/>
                  </a:lnTo>
                  <a:cubicBezTo>
                    <a:pt x="2139" y="3028"/>
                    <a:pt x="2266" y="3035"/>
                    <a:pt x="2364" y="3042"/>
                  </a:cubicBezTo>
                  <a:lnTo>
                    <a:pt x="2402" y="3042"/>
                  </a:lnTo>
                  <a:lnTo>
                    <a:pt x="2437" y="3046"/>
                  </a:lnTo>
                  <a:lnTo>
                    <a:pt x="2441" y="3046"/>
                  </a:lnTo>
                  <a:lnTo>
                    <a:pt x="2465" y="3049"/>
                  </a:lnTo>
                  <a:lnTo>
                    <a:pt x="2493" y="3049"/>
                  </a:lnTo>
                  <a:cubicBezTo>
                    <a:pt x="2503" y="3051"/>
                    <a:pt x="2514" y="3052"/>
                    <a:pt x="2525" y="3052"/>
                  </a:cubicBezTo>
                  <a:cubicBezTo>
                    <a:pt x="2621" y="3052"/>
                    <a:pt x="2734" y="2997"/>
                    <a:pt x="2826" y="2909"/>
                  </a:cubicBezTo>
                  <a:cubicBezTo>
                    <a:pt x="2935" y="2797"/>
                    <a:pt x="3227" y="2771"/>
                    <a:pt x="3404" y="2771"/>
                  </a:cubicBezTo>
                  <a:cubicBezTo>
                    <a:pt x="3458" y="2771"/>
                    <a:pt x="3502" y="2773"/>
                    <a:pt x="3526" y="2776"/>
                  </a:cubicBezTo>
                  <a:lnTo>
                    <a:pt x="3529" y="2776"/>
                  </a:lnTo>
                  <a:cubicBezTo>
                    <a:pt x="3729" y="2801"/>
                    <a:pt x="3925" y="2832"/>
                    <a:pt x="3998" y="2920"/>
                  </a:cubicBezTo>
                  <a:cubicBezTo>
                    <a:pt x="4002" y="2923"/>
                    <a:pt x="4005" y="2930"/>
                    <a:pt x="4012" y="2937"/>
                  </a:cubicBezTo>
                  <a:cubicBezTo>
                    <a:pt x="4012" y="2941"/>
                    <a:pt x="4016" y="2941"/>
                    <a:pt x="4019" y="2944"/>
                  </a:cubicBezTo>
                  <a:lnTo>
                    <a:pt x="4023" y="2948"/>
                  </a:lnTo>
                  <a:lnTo>
                    <a:pt x="4033" y="2951"/>
                  </a:lnTo>
                  <a:lnTo>
                    <a:pt x="4040" y="2958"/>
                  </a:lnTo>
                  <a:lnTo>
                    <a:pt x="4054" y="2965"/>
                  </a:lnTo>
                  <a:lnTo>
                    <a:pt x="4065" y="2969"/>
                  </a:lnTo>
                  <a:lnTo>
                    <a:pt x="4086" y="2979"/>
                  </a:lnTo>
                  <a:lnTo>
                    <a:pt x="4096" y="2983"/>
                  </a:lnTo>
                  <a:lnTo>
                    <a:pt x="4124" y="2997"/>
                  </a:lnTo>
                  <a:lnTo>
                    <a:pt x="4135" y="3000"/>
                  </a:lnTo>
                  <a:lnTo>
                    <a:pt x="4180" y="3021"/>
                  </a:lnTo>
                  <a:lnTo>
                    <a:pt x="4187" y="3021"/>
                  </a:lnTo>
                  <a:lnTo>
                    <a:pt x="4229" y="3039"/>
                  </a:lnTo>
                  <a:cubicBezTo>
                    <a:pt x="4229" y="3018"/>
                    <a:pt x="4229" y="2993"/>
                    <a:pt x="4226" y="2972"/>
                  </a:cubicBezTo>
                  <a:cubicBezTo>
                    <a:pt x="4219" y="2927"/>
                    <a:pt x="4219" y="2885"/>
                    <a:pt x="4222" y="2839"/>
                  </a:cubicBezTo>
                  <a:cubicBezTo>
                    <a:pt x="4229" y="2647"/>
                    <a:pt x="4342" y="2353"/>
                    <a:pt x="4555" y="2332"/>
                  </a:cubicBezTo>
                  <a:lnTo>
                    <a:pt x="4576" y="2332"/>
                  </a:lnTo>
                  <a:cubicBezTo>
                    <a:pt x="4737" y="2318"/>
                    <a:pt x="4797" y="2314"/>
                    <a:pt x="4779" y="2108"/>
                  </a:cubicBezTo>
                  <a:lnTo>
                    <a:pt x="4769" y="2101"/>
                  </a:lnTo>
                  <a:lnTo>
                    <a:pt x="4758" y="2090"/>
                  </a:lnTo>
                  <a:lnTo>
                    <a:pt x="4741" y="2076"/>
                  </a:lnTo>
                  <a:lnTo>
                    <a:pt x="4730" y="2066"/>
                  </a:lnTo>
                  <a:lnTo>
                    <a:pt x="4716" y="2055"/>
                  </a:lnTo>
                  <a:lnTo>
                    <a:pt x="4706" y="2048"/>
                  </a:lnTo>
                  <a:lnTo>
                    <a:pt x="4695" y="2038"/>
                  </a:lnTo>
                  <a:lnTo>
                    <a:pt x="4688" y="2034"/>
                  </a:lnTo>
                  <a:lnTo>
                    <a:pt x="4678" y="2027"/>
                  </a:lnTo>
                  <a:lnTo>
                    <a:pt x="4671" y="2024"/>
                  </a:lnTo>
                  <a:lnTo>
                    <a:pt x="4664" y="2017"/>
                  </a:lnTo>
                  <a:lnTo>
                    <a:pt x="4660" y="2013"/>
                  </a:lnTo>
                  <a:lnTo>
                    <a:pt x="4653" y="2010"/>
                  </a:lnTo>
                  <a:lnTo>
                    <a:pt x="4646" y="2006"/>
                  </a:lnTo>
                  <a:cubicBezTo>
                    <a:pt x="4601" y="2024"/>
                    <a:pt x="4559" y="2045"/>
                    <a:pt x="4520" y="2066"/>
                  </a:cubicBezTo>
                  <a:cubicBezTo>
                    <a:pt x="4438" y="2112"/>
                    <a:pt x="4387" y="2136"/>
                    <a:pt x="4346" y="2136"/>
                  </a:cubicBezTo>
                  <a:cubicBezTo>
                    <a:pt x="4343" y="2136"/>
                    <a:pt x="4341" y="2136"/>
                    <a:pt x="4338" y="2136"/>
                  </a:cubicBezTo>
                  <a:lnTo>
                    <a:pt x="4335" y="2136"/>
                  </a:lnTo>
                  <a:cubicBezTo>
                    <a:pt x="4321" y="2136"/>
                    <a:pt x="4307" y="2132"/>
                    <a:pt x="4289" y="2129"/>
                  </a:cubicBezTo>
                  <a:cubicBezTo>
                    <a:pt x="4226" y="2118"/>
                    <a:pt x="4170" y="2097"/>
                    <a:pt x="4117" y="2062"/>
                  </a:cubicBezTo>
                  <a:lnTo>
                    <a:pt x="4110" y="2059"/>
                  </a:lnTo>
                  <a:cubicBezTo>
                    <a:pt x="4100" y="2052"/>
                    <a:pt x="4093" y="2045"/>
                    <a:pt x="4086" y="2034"/>
                  </a:cubicBezTo>
                  <a:cubicBezTo>
                    <a:pt x="4075" y="2027"/>
                    <a:pt x="4072" y="2017"/>
                    <a:pt x="4065" y="2006"/>
                  </a:cubicBezTo>
                  <a:cubicBezTo>
                    <a:pt x="4061" y="1999"/>
                    <a:pt x="4061" y="1989"/>
                    <a:pt x="4061" y="1982"/>
                  </a:cubicBezTo>
                  <a:lnTo>
                    <a:pt x="4061" y="1975"/>
                  </a:lnTo>
                  <a:cubicBezTo>
                    <a:pt x="4058" y="1968"/>
                    <a:pt x="4058" y="1961"/>
                    <a:pt x="4061" y="1957"/>
                  </a:cubicBezTo>
                  <a:lnTo>
                    <a:pt x="4061" y="1950"/>
                  </a:lnTo>
                  <a:cubicBezTo>
                    <a:pt x="4061" y="1947"/>
                    <a:pt x="4061" y="1940"/>
                    <a:pt x="4065" y="1933"/>
                  </a:cubicBezTo>
                  <a:cubicBezTo>
                    <a:pt x="4054" y="1919"/>
                    <a:pt x="4047" y="1901"/>
                    <a:pt x="4040" y="1887"/>
                  </a:cubicBezTo>
                  <a:cubicBezTo>
                    <a:pt x="4037" y="1884"/>
                    <a:pt x="4033" y="1880"/>
                    <a:pt x="4033" y="1873"/>
                  </a:cubicBezTo>
                  <a:cubicBezTo>
                    <a:pt x="4026" y="1863"/>
                    <a:pt x="4019" y="1852"/>
                    <a:pt x="4012" y="1838"/>
                  </a:cubicBezTo>
                  <a:cubicBezTo>
                    <a:pt x="4005" y="1824"/>
                    <a:pt x="4009" y="1824"/>
                    <a:pt x="4005" y="1817"/>
                  </a:cubicBezTo>
                  <a:cubicBezTo>
                    <a:pt x="4002" y="1814"/>
                    <a:pt x="3995" y="1796"/>
                    <a:pt x="3991" y="1786"/>
                  </a:cubicBezTo>
                  <a:cubicBezTo>
                    <a:pt x="3988" y="1772"/>
                    <a:pt x="3984" y="1772"/>
                    <a:pt x="3984" y="1761"/>
                  </a:cubicBezTo>
                  <a:cubicBezTo>
                    <a:pt x="3981" y="1754"/>
                    <a:pt x="3977" y="1740"/>
                    <a:pt x="3974" y="1730"/>
                  </a:cubicBezTo>
                  <a:cubicBezTo>
                    <a:pt x="3970" y="1716"/>
                    <a:pt x="3970" y="1712"/>
                    <a:pt x="3967" y="1705"/>
                  </a:cubicBezTo>
                  <a:cubicBezTo>
                    <a:pt x="3963" y="1698"/>
                    <a:pt x="3960" y="1684"/>
                    <a:pt x="3960" y="1670"/>
                  </a:cubicBezTo>
                  <a:cubicBezTo>
                    <a:pt x="3956" y="1660"/>
                    <a:pt x="3956" y="1656"/>
                    <a:pt x="3953" y="1649"/>
                  </a:cubicBezTo>
                  <a:cubicBezTo>
                    <a:pt x="3953" y="1642"/>
                    <a:pt x="3949" y="1625"/>
                    <a:pt x="3949" y="1614"/>
                  </a:cubicBezTo>
                  <a:cubicBezTo>
                    <a:pt x="3946" y="1600"/>
                    <a:pt x="3949" y="1600"/>
                    <a:pt x="3946" y="1597"/>
                  </a:cubicBezTo>
                  <a:cubicBezTo>
                    <a:pt x="3946" y="1579"/>
                    <a:pt x="3942" y="1562"/>
                    <a:pt x="3942" y="1544"/>
                  </a:cubicBezTo>
                  <a:cubicBezTo>
                    <a:pt x="3939" y="1467"/>
                    <a:pt x="3942" y="1327"/>
                    <a:pt x="4012" y="1257"/>
                  </a:cubicBezTo>
                  <a:cubicBezTo>
                    <a:pt x="4068" y="1201"/>
                    <a:pt x="3883" y="837"/>
                    <a:pt x="3662" y="581"/>
                  </a:cubicBezTo>
                  <a:lnTo>
                    <a:pt x="3648" y="564"/>
                  </a:lnTo>
                  <a:lnTo>
                    <a:pt x="3645" y="560"/>
                  </a:lnTo>
                  <a:lnTo>
                    <a:pt x="3638" y="546"/>
                  </a:lnTo>
                  <a:lnTo>
                    <a:pt x="3631" y="539"/>
                  </a:lnTo>
                  <a:lnTo>
                    <a:pt x="3620" y="525"/>
                  </a:lnTo>
                  <a:lnTo>
                    <a:pt x="3613" y="515"/>
                  </a:lnTo>
                  <a:lnTo>
                    <a:pt x="3606" y="501"/>
                  </a:lnTo>
                  <a:lnTo>
                    <a:pt x="3596" y="487"/>
                  </a:lnTo>
                  <a:lnTo>
                    <a:pt x="3589" y="476"/>
                  </a:lnTo>
                  <a:lnTo>
                    <a:pt x="3578" y="459"/>
                  </a:lnTo>
                  <a:lnTo>
                    <a:pt x="3568" y="445"/>
                  </a:lnTo>
                  <a:lnTo>
                    <a:pt x="3557" y="427"/>
                  </a:lnTo>
                  <a:lnTo>
                    <a:pt x="3547" y="413"/>
                  </a:lnTo>
                  <a:lnTo>
                    <a:pt x="3536" y="392"/>
                  </a:lnTo>
                  <a:lnTo>
                    <a:pt x="3526" y="375"/>
                  </a:lnTo>
                  <a:lnTo>
                    <a:pt x="3515" y="354"/>
                  </a:lnTo>
                  <a:lnTo>
                    <a:pt x="3505" y="336"/>
                  </a:lnTo>
                  <a:lnTo>
                    <a:pt x="3491" y="315"/>
                  </a:lnTo>
                  <a:lnTo>
                    <a:pt x="3480" y="294"/>
                  </a:lnTo>
                  <a:lnTo>
                    <a:pt x="3466" y="270"/>
                  </a:lnTo>
                  <a:lnTo>
                    <a:pt x="3452" y="249"/>
                  </a:lnTo>
                  <a:lnTo>
                    <a:pt x="3438" y="224"/>
                  </a:lnTo>
                  <a:lnTo>
                    <a:pt x="3428" y="200"/>
                  </a:lnTo>
                  <a:lnTo>
                    <a:pt x="3414" y="175"/>
                  </a:lnTo>
                  <a:lnTo>
                    <a:pt x="3396" y="144"/>
                  </a:lnTo>
                  <a:lnTo>
                    <a:pt x="3386" y="123"/>
                  </a:lnTo>
                  <a:lnTo>
                    <a:pt x="3365" y="84"/>
                  </a:lnTo>
                  <a:lnTo>
                    <a:pt x="3354" y="67"/>
                  </a:lnTo>
                  <a:lnTo>
                    <a:pt x="3330" y="21"/>
                  </a:lnTo>
                  <a:lnTo>
                    <a:pt x="3323" y="11"/>
                  </a:lnTo>
                  <a:lnTo>
                    <a:pt x="331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8" name="Google Shape;2498;p56"/>
            <p:cNvSpPr/>
            <p:nvPr/>
          </p:nvSpPr>
          <p:spPr>
            <a:xfrm>
              <a:off x="2215795" y="1653321"/>
              <a:ext cx="353" cy="720"/>
            </a:xfrm>
            <a:custGeom>
              <a:avLst/>
              <a:gdLst/>
              <a:ahLst/>
              <a:cxnLst/>
              <a:rect l="l" t="t" r="r" b="b"/>
              <a:pathLst>
                <a:path w="26" h="53" extrusionOk="0">
                  <a:moveTo>
                    <a:pt x="1" y="53"/>
                  </a:moveTo>
                  <a:cubicBezTo>
                    <a:pt x="11" y="35"/>
                    <a:pt x="18" y="18"/>
                    <a:pt x="25" y="0"/>
                  </a:cubicBezTo>
                  <a:lnTo>
                    <a:pt x="25" y="0"/>
                  </a:lnTo>
                  <a:cubicBezTo>
                    <a:pt x="18" y="18"/>
                    <a:pt x="11" y="35"/>
                    <a:pt x="1" y="5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 name="Google Shape;2499;p56"/>
            <p:cNvSpPr/>
            <p:nvPr/>
          </p:nvSpPr>
          <p:spPr>
            <a:xfrm>
              <a:off x="2214654" y="1654841"/>
              <a:ext cx="353" cy="244"/>
            </a:xfrm>
            <a:custGeom>
              <a:avLst/>
              <a:gdLst/>
              <a:ahLst/>
              <a:cxnLst/>
              <a:rect l="l" t="t" r="r" b="b"/>
              <a:pathLst>
                <a:path w="26" h="18" extrusionOk="0">
                  <a:moveTo>
                    <a:pt x="1" y="18"/>
                  </a:moveTo>
                  <a:lnTo>
                    <a:pt x="25" y="0"/>
                  </a:lnTo>
                  <a:lnTo>
                    <a:pt x="2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0" name="Google Shape;2500;p56"/>
            <p:cNvSpPr/>
            <p:nvPr/>
          </p:nvSpPr>
          <p:spPr>
            <a:xfrm>
              <a:off x="2199108" y="1671623"/>
              <a:ext cx="774" cy="489"/>
            </a:xfrm>
            <a:custGeom>
              <a:avLst/>
              <a:gdLst/>
              <a:ahLst/>
              <a:cxnLst/>
              <a:rect l="l" t="t" r="r" b="b"/>
              <a:pathLst>
                <a:path w="57" h="36" extrusionOk="0">
                  <a:moveTo>
                    <a:pt x="57" y="0"/>
                  </a:moveTo>
                  <a:cubicBezTo>
                    <a:pt x="36" y="14"/>
                    <a:pt x="15" y="25"/>
                    <a:pt x="1" y="35"/>
                  </a:cubicBezTo>
                  <a:cubicBezTo>
                    <a:pt x="15" y="25"/>
                    <a:pt x="39" y="14"/>
                    <a:pt x="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 name="Google Shape;2501;p56"/>
            <p:cNvSpPr/>
            <p:nvPr/>
          </p:nvSpPr>
          <p:spPr>
            <a:xfrm>
              <a:off x="2215319" y="1654502"/>
              <a:ext cx="109" cy="68"/>
            </a:xfrm>
            <a:custGeom>
              <a:avLst/>
              <a:gdLst/>
              <a:ahLst/>
              <a:cxnLst/>
              <a:rect l="l" t="t" r="r" b="b"/>
              <a:pathLst>
                <a:path w="8" h="5" extrusionOk="0">
                  <a:moveTo>
                    <a:pt x="8" y="1"/>
                  </a:moveTo>
                  <a:lnTo>
                    <a:pt x="1" y="4"/>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 name="Google Shape;2502;p56"/>
            <p:cNvSpPr/>
            <p:nvPr/>
          </p:nvSpPr>
          <p:spPr>
            <a:xfrm>
              <a:off x="2213948" y="1655127"/>
              <a:ext cx="679" cy="434"/>
            </a:xfrm>
            <a:custGeom>
              <a:avLst/>
              <a:gdLst/>
              <a:ahLst/>
              <a:cxnLst/>
              <a:rect l="l" t="t" r="r" b="b"/>
              <a:pathLst>
                <a:path w="50" h="32" extrusionOk="0">
                  <a:moveTo>
                    <a:pt x="49" y="0"/>
                  </a:moveTo>
                  <a:lnTo>
                    <a:pt x="0" y="32"/>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 name="Google Shape;2503;p56"/>
            <p:cNvSpPr/>
            <p:nvPr/>
          </p:nvSpPr>
          <p:spPr>
            <a:xfrm>
              <a:off x="2215659" y="1654122"/>
              <a:ext cx="109" cy="163"/>
            </a:xfrm>
            <a:custGeom>
              <a:avLst/>
              <a:gdLst/>
              <a:ahLst/>
              <a:cxnLst/>
              <a:rect l="l" t="t" r="r" b="b"/>
              <a:pathLst>
                <a:path w="8" h="12" extrusionOk="0">
                  <a:moveTo>
                    <a:pt x="7" y="1"/>
                  </a:moveTo>
                  <a:lnTo>
                    <a:pt x="0" y="1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 name="Google Shape;2504;p56"/>
            <p:cNvSpPr/>
            <p:nvPr/>
          </p:nvSpPr>
          <p:spPr>
            <a:xfrm>
              <a:off x="2245977" y="1649234"/>
              <a:ext cx="20746" cy="26205"/>
            </a:xfrm>
            <a:custGeom>
              <a:avLst/>
              <a:gdLst/>
              <a:ahLst/>
              <a:cxnLst/>
              <a:rect l="l" t="t" r="r" b="b"/>
              <a:pathLst>
                <a:path w="1528" h="1930" extrusionOk="0">
                  <a:moveTo>
                    <a:pt x="316" y="0"/>
                  </a:moveTo>
                  <a:cubicBezTo>
                    <a:pt x="315" y="0"/>
                    <a:pt x="313" y="0"/>
                    <a:pt x="312" y="0"/>
                  </a:cubicBezTo>
                  <a:cubicBezTo>
                    <a:pt x="207" y="18"/>
                    <a:pt x="102" y="42"/>
                    <a:pt x="1" y="77"/>
                  </a:cubicBezTo>
                  <a:lnTo>
                    <a:pt x="11" y="98"/>
                  </a:lnTo>
                  <a:lnTo>
                    <a:pt x="25" y="126"/>
                  </a:lnTo>
                  <a:lnTo>
                    <a:pt x="43" y="158"/>
                  </a:lnTo>
                  <a:lnTo>
                    <a:pt x="57" y="179"/>
                  </a:lnTo>
                  <a:lnTo>
                    <a:pt x="81" y="228"/>
                  </a:lnTo>
                  <a:lnTo>
                    <a:pt x="95" y="252"/>
                  </a:lnTo>
                  <a:lnTo>
                    <a:pt x="109" y="273"/>
                  </a:lnTo>
                  <a:lnTo>
                    <a:pt x="120" y="298"/>
                  </a:lnTo>
                  <a:lnTo>
                    <a:pt x="134" y="319"/>
                  </a:lnTo>
                  <a:lnTo>
                    <a:pt x="144" y="340"/>
                  </a:lnTo>
                  <a:lnTo>
                    <a:pt x="158" y="361"/>
                  </a:lnTo>
                  <a:lnTo>
                    <a:pt x="169" y="382"/>
                  </a:lnTo>
                  <a:lnTo>
                    <a:pt x="179" y="399"/>
                  </a:lnTo>
                  <a:lnTo>
                    <a:pt x="190" y="417"/>
                  </a:lnTo>
                  <a:lnTo>
                    <a:pt x="200" y="434"/>
                  </a:lnTo>
                  <a:lnTo>
                    <a:pt x="211" y="452"/>
                  </a:lnTo>
                  <a:lnTo>
                    <a:pt x="218" y="469"/>
                  </a:lnTo>
                  <a:lnTo>
                    <a:pt x="228" y="483"/>
                  </a:lnTo>
                  <a:lnTo>
                    <a:pt x="239" y="497"/>
                  </a:lnTo>
                  <a:lnTo>
                    <a:pt x="246" y="511"/>
                  </a:lnTo>
                  <a:lnTo>
                    <a:pt x="256" y="525"/>
                  </a:lnTo>
                  <a:lnTo>
                    <a:pt x="263" y="539"/>
                  </a:lnTo>
                  <a:lnTo>
                    <a:pt x="270" y="550"/>
                  </a:lnTo>
                  <a:lnTo>
                    <a:pt x="277" y="560"/>
                  </a:lnTo>
                  <a:lnTo>
                    <a:pt x="284" y="574"/>
                  </a:lnTo>
                  <a:lnTo>
                    <a:pt x="291" y="581"/>
                  </a:lnTo>
                  <a:lnTo>
                    <a:pt x="298" y="592"/>
                  </a:lnTo>
                  <a:lnTo>
                    <a:pt x="302" y="599"/>
                  </a:lnTo>
                  <a:lnTo>
                    <a:pt x="312" y="609"/>
                  </a:lnTo>
                  <a:cubicBezTo>
                    <a:pt x="319" y="616"/>
                    <a:pt x="859" y="1261"/>
                    <a:pt x="655" y="1467"/>
                  </a:cubicBezTo>
                  <a:cubicBezTo>
                    <a:pt x="638" y="1485"/>
                    <a:pt x="617" y="1555"/>
                    <a:pt x="624" y="1653"/>
                  </a:cubicBezTo>
                  <a:cubicBezTo>
                    <a:pt x="624" y="1670"/>
                    <a:pt x="627" y="1684"/>
                    <a:pt x="627" y="1702"/>
                  </a:cubicBezTo>
                  <a:lnTo>
                    <a:pt x="627" y="1716"/>
                  </a:lnTo>
                  <a:cubicBezTo>
                    <a:pt x="631" y="1726"/>
                    <a:pt x="631" y="1737"/>
                    <a:pt x="634" y="1751"/>
                  </a:cubicBezTo>
                  <a:lnTo>
                    <a:pt x="634" y="1765"/>
                  </a:lnTo>
                  <a:cubicBezTo>
                    <a:pt x="638" y="1779"/>
                    <a:pt x="641" y="1793"/>
                    <a:pt x="645" y="1807"/>
                  </a:cubicBezTo>
                  <a:cubicBezTo>
                    <a:pt x="652" y="1821"/>
                    <a:pt x="655" y="1835"/>
                    <a:pt x="659" y="1852"/>
                  </a:cubicBezTo>
                  <a:lnTo>
                    <a:pt x="666" y="1863"/>
                  </a:lnTo>
                  <a:cubicBezTo>
                    <a:pt x="669" y="1870"/>
                    <a:pt x="673" y="1880"/>
                    <a:pt x="676" y="1891"/>
                  </a:cubicBezTo>
                  <a:lnTo>
                    <a:pt x="680" y="1901"/>
                  </a:lnTo>
                  <a:cubicBezTo>
                    <a:pt x="687" y="1912"/>
                    <a:pt x="690" y="1922"/>
                    <a:pt x="697" y="1929"/>
                  </a:cubicBezTo>
                  <a:cubicBezTo>
                    <a:pt x="911" y="1656"/>
                    <a:pt x="946" y="1572"/>
                    <a:pt x="950" y="1551"/>
                  </a:cubicBezTo>
                  <a:cubicBezTo>
                    <a:pt x="943" y="1471"/>
                    <a:pt x="964" y="1390"/>
                    <a:pt x="1002" y="1320"/>
                  </a:cubicBezTo>
                  <a:cubicBezTo>
                    <a:pt x="1016" y="1303"/>
                    <a:pt x="1030" y="1289"/>
                    <a:pt x="1048" y="1275"/>
                  </a:cubicBezTo>
                  <a:cubicBezTo>
                    <a:pt x="1085" y="1249"/>
                    <a:pt x="1128" y="1236"/>
                    <a:pt x="1172" y="1236"/>
                  </a:cubicBezTo>
                  <a:cubicBezTo>
                    <a:pt x="1195" y="1236"/>
                    <a:pt x="1218" y="1239"/>
                    <a:pt x="1240" y="1247"/>
                  </a:cubicBezTo>
                  <a:cubicBezTo>
                    <a:pt x="1300" y="1261"/>
                    <a:pt x="1356" y="1278"/>
                    <a:pt x="1405" y="1292"/>
                  </a:cubicBezTo>
                  <a:cubicBezTo>
                    <a:pt x="1443" y="1306"/>
                    <a:pt x="1492" y="1320"/>
                    <a:pt x="1527" y="1327"/>
                  </a:cubicBezTo>
                  <a:cubicBezTo>
                    <a:pt x="1513" y="1247"/>
                    <a:pt x="1471" y="1113"/>
                    <a:pt x="1422" y="1064"/>
                  </a:cubicBezTo>
                  <a:cubicBezTo>
                    <a:pt x="1335" y="977"/>
                    <a:pt x="1135" y="711"/>
                    <a:pt x="1065" y="487"/>
                  </a:cubicBezTo>
                  <a:cubicBezTo>
                    <a:pt x="1020" y="354"/>
                    <a:pt x="897" y="256"/>
                    <a:pt x="757" y="245"/>
                  </a:cubicBezTo>
                  <a:lnTo>
                    <a:pt x="739" y="245"/>
                  </a:lnTo>
                  <a:cubicBezTo>
                    <a:pt x="662" y="245"/>
                    <a:pt x="585" y="182"/>
                    <a:pt x="501" y="116"/>
                  </a:cubicBezTo>
                  <a:cubicBezTo>
                    <a:pt x="440" y="65"/>
                    <a:pt x="359" y="0"/>
                    <a:pt x="3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5" name="Google Shape;2505;p56"/>
            <p:cNvSpPr/>
            <p:nvPr/>
          </p:nvSpPr>
          <p:spPr>
            <a:xfrm>
              <a:off x="2249548" y="1656498"/>
              <a:ext cx="149" cy="204"/>
            </a:xfrm>
            <a:custGeom>
              <a:avLst/>
              <a:gdLst/>
              <a:ahLst/>
              <a:cxnLst/>
              <a:rect l="l" t="t" r="r" b="b"/>
              <a:pathLst>
                <a:path w="11" h="15" extrusionOk="0">
                  <a:moveTo>
                    <a:pt x="11" y="15"/>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6" name="Google Shape;2506;p56"/>
            <p:cNvSpPr/>
            <p:nvPr/>
          </p:nvSpPr>
          <p:spPr>
            <a:xfrm>
              <a:off x="2249304" y="1656172"/>
              <a:ext cx="163" cy="204"/>
            </a:xfrm>
            <a:custGeom>
              <a:avLst/>
              <a:gdLst/>
              <a:ahLst/>
              <a:cxnLst/>
              <a:rect l="l" t="t" r="r" b="b"/>
              <a:pathLst>
                <a:path w="12" h="15" extrusionOk="0">
                  <a:moveTo>
                    <a:pt x="11" y="14"/>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 name="Google Shape;2507;p56"/>
            <p:cNvSpPr/>
            <p:nvPr/>
          </p:nvSpPr>
          <p:spPr>
            <a:xfrm>
              <a:off x="2254776" y="1673714"/>
              <a:ext cx="204" cy="584"/>
            </a:xfrm>
            <a:custGeom>
              <a:avLst/>
              <a:gdLst/>
              <a:ahLst/>
              <a:cxnLst/>
              <a:rect l="l" t="t" r="r" b="b"/>
              <a:pathLst>
                <a:path w="15" h="43" extrusionOk="0">
                  <a:moveTo>
                    <a:pt x="0" y="0"/>
                  </a:moveTo>
                  <a:cubicBezTo>
                    <a:pt x="4" y="18"/>
                    <a:pt x="11" y="32"/>
                    <a:pt x="14" y="42"/>
                  </a:cubicBezTo>
                  <a:cubicBezTo>
                    <a:pt x="11" y="28"/>
                    <a:pt x="7" y="1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 name="Google Shape;2508;p56"/>
            <p:cNvSpPr/>
            <p:nvPr/>
          </p:nvSpPr>
          <p:spPr>
            <a:xfrm>
              <a:off x="2254626" y="1673144"/>
              <a:ext cx="163" cy="625"/>
            </a:xfrm>
            <a:custGeom>
              <a:avLst/>
              <a:gdLst/>
              <a:ahLst/>
              <a:cxnLst/>
              <a:rect l="l" t="t" r="r" b="b"/>
              <a:pathLst>
                <a:path w="12" h="46" extrusionOk="0">
                  <a:moveTo>
                    <a:pt x="1" y="0"/>
                  </a:moveTo>
                  <a:lnTo>
                    <a:pt x="1" y="0"/>
                  </a:lnTo>
                  <a:cubicBezTo>
                    <a:pt x="4" y="14"/>
                    <a:pt x="8" y="32"/>
                    <a:pt x="11" y="46"/>
                  </a:cubicBezTo>
                  <a:cubicBezTo>
                    <a:pt x="8" y="28"/>
                    <a:pt x="4" y="1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9" name="Google Shape;2509;p56"/>
            <p:cNvSpPr/>
            <p:nvPr/>
          </p:nvSpPr>
          <p:spPr>
            <a:xfrm>
              <a:off x="2255251" y="1674950"/>
              <a:ext cx="244" cy="434"/>
            </a:xfrm>
            <a:custGeom>
              <a:avLst/>
              <a:gdLst/>
              <a:ahLst/>
              <a:cxnLst/>
              <a:rect l="l" t="t" r="r" b="b"/>
              <a:pathLst>
                <a:path w="18" h="32" extrusionOk="0">
                  <a:moveTo>
                    <a:pt x="1" y="0"/>
                  </a:moveTo>
                  <a:lnTo>
                    <a:pt x="1" y="0"/>
                  </a:lnTo>
                  <a:cubicBezTo>
                    <a:pt x="7" y="14"/>
                    <a:pt x="11" y="25"/>
                    <a:pt x="18" y="32"/>
                  </a:cubicBezTo>
                  <a:cubicBezTo>
                    <a:pt x="11" y="21"/>
                    <a:pt x="7" y="1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 name="Google Shape;2510;p56"/>
            <p:cNvSpPr/>
            <p:nvPr/>
          </p:nvSpPr>
          <p:spPr>
            <a:xfrm>
              <a:off x="2254531" y="1672479"/>
              <a:ext cx="109" cy="489"/>
            </a:xfrm>
            <a:custGeom>
              <a:avLst/>
              <a:gdLst/>
              <a:ahLst/>
              <a:cxnLst/>
              <a:rect l="l" t="t" r="r" b="b"/>
              <a:pathLst>
                <a:path w="8" h="36" extrusionOk="0">
                  <a:moveTo>
                    <a:pt x="1" y="0"/>
                  </a:moveTo>
                  <a:cubicBezTo>
                    <a:pt x="1" y="11"/>
                    <a:pt x="4" y="25"/>
                    <a:pt x="8" y="35"/>
                  </a:cubicBezTo>
                  <a:cubicBezTo>
                    <a:pt x="4" y="25"/>
                    <a:pt x="4" y="11"/>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1" name="Google Shape;2511;p56"/>
            <p:cNvSpPr/>
            <p:nvPr/>
          </p:nvSpPr>
          <p:spPr>
            <a:xfrm>
              <a:off x="2250119" y="1657313"/>
              <a:ext cx="149" cy="204"/>
            </a:xfrm>
            <a:custGeom>
              <a:avLst/>
              <a:gdLst/>
              <a:ahLst/>
              <a:cxnLst/>
              <a:rect l="l" t="t" r="r" b="b"/>
              <a:pathLst>
                <a:path w="11" h="15" extrusionOk="0">
                  <a:moveTo>
                    <a:pt x="11" y="14"/>
                  </a:move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2" name="Google Shape;2512;p56"/>
            <p:cNvSpPr/>
            <p:nvPr/>
          </p:nvSpPr>
          <p:spPr>
            <a:xfrm>
              <a:off x="2249928" y="1657068"/>
              <a:ext cx="109" cy="163"/>
            </a:xfrm>
            <a:custGeom>
              <a:avLst/>
              <a:gdLst/>
              <a:ahLst/>
              <a:cxnLst/>
              <a:rect l="l" t="t" r="r" b="b"/>
              <a:pathLst>
                <a:path w="8" h="12" extrusionOk="0">
                  <a:moveTo>
                    <a:pt x="7" y="11"/>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 name="Google Shape;2513;p56"/>
            <p:cNvSpPr/>
            <p:nvPr/>
          </p:nvSpPr>
          <p:spPr>
            <a:xfrm>
              <a:off x="2254436" y="1671623"/>
              <a:ext cx="109" cy="679"/>
            </a:xfrm>
            <a:custGeom>
              <a:avLst/>
              <a:gdLst/>
              <a:ahLst/>
              <a:cxnLst/>
              <a:rect l="l" t="t" r="r" b="b"/>
              <a:pathLst>
                <a:path w="8" h="50" extrusionOk="0">
                  <a:moveTo>
                    <a:pt x="1" y="0"/>
                  </a:moveTo>
                  <a:cubicBezTo>
                    <a:pt x="4" y="18"/>
                    <a:pt x="4" y="35"/>
                    <a:pt x="8" y="49"/>
                  </a:cubicBezTo>
                  <a:cubicBezTo>
                    <a:pt x="8" y="35"/>
                    <a:pt x="4" y="18"/>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 name="Google Shape;2514;p56"/>
            <p:cNvSpPr/>
            <p:nvPr/>
          </p:nvSpPr>
          <p:spPr>
            <a:xfrm>
              <a:off x="2249738" y="1656837"/>
              <a:ext cx="149" cy="149"/>
            </a:xfrm>
            <a:custGeom>
              <a:avLst/>
              <a:gdLst/>
              <a:ahLst/>
              <a:cxnLst/>
              <a:rect l="l" t="t" r="r" b="b"/>
              <a:pathLst>
                <a:path w="11" h="11" extrusionOk="0">
                  <a:moveTo>
                    <a:pt x="11" y="11"/>
                  </a:move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5" name="Google Shape;2515;p56"/>
            <p:cNvSpPr/>
            <p:nvPr/>
          </p:nvSpPr>
          <p:spPr>
            <a:xfrm>
              <a:off x="2255006" y="1674420"/>
              <a:ext cx="204" cy="394"/>
            </a:xfrm>
            <a:custGeom>
              <a:avLst/>
              <a:gdLst/>
              <a:ahLst/>
              <a:cxnLst/>
              <a:rect l="l" t="t" r="r" b="b"/>
              <a:pathLst>
                <a:path w="15" h="29" extrusionOk="0">
                  <a:moveTo>
                    <a:pt x="15" y="29"/>
                  </a:moveTo>
                  <a:cubicBezTo>
                    <a:pt x="11" y="22"/>
                    <a:pt x="4" y="11"/>
                    <a:pt x="1" y="1"/>
                  </a:cubicBezTo>
                  <a:cubicBezTo>
                    <a:pt x="4" y="11"/>
                    <a:pt x="11" y="22"/>
                    <a:pt x="15" y="2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6" name="Google Shape;2516;p56"/>
            <p:cNvSpPr/>
            <p:nvPr/>
          </p:nvSpPr>
          <p:spPr>
            <a:xfrm>
              <a:off x="2247933" y="1653796"/>
              <a:ext cx="149" cy="299"/>
            </a:xfrm>
            <a:custGeom>
              <a:avLst/>
              <a:gdLst/>
              <a:ahLst/>
              <a:cxnLst/>
              <a:rect l="l" t="t" r="r" b="b"/>
              <a:pathLst>
                <a:path w="11" h="22" extrusionOk="0">
                  <a:moveTo>
                    <a:pt x="11" y="21"/>
                  </a:move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7" name="Google Shape;2517;p56"/>
            <p:cNvSpPr/>
            <p:nvPr/>
          </p:nvSpPr>
          <p:spPr>
            <a:xfrm>
              <a:off x="2255482" y="1675425"/>
              <a:ext cx="14" cy="14"/>
            </a:xfrm>
            <a:custGeom>
              <a:avLst/>
              <a:gdLst/>
              <a:ahLst/>
              <a:cxnLst/>
              <a:rect l="l" t="t" r="r" b="b"/>
              <a:pathLst>
                <a:path w="1" h="1" extrusionOk="0">
                  <a:moveTo>
                    <a:pt x="1" y="0"/>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 name="Google Shape;2518;p56"/>
            <p:cNvSpPr/>
            <p:nvPr/>
          </p:nvSpPr>
          <p:spPr>
            <a:xfrm>
              <a:off x="2248258" y="1654366"/>
              <a:ext cx="163" cy="244"/>
            </a:xfrm>
            <a:custGeom>
              <a:avLst/>
              <a:gdLst/>
              <a:ahLst/>
              <a:cxnLst/>
              <a:rect l="l" t="t" r="r" b="b"/>
              <a:pathLst>
                <a:path w="12" h="18" extrusionOk="0">
                  <a:moveTo>
                    <a:pt x="11" y="18"/>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 name="Google Shape;2519;p56"/>
            <p:cNvSpPr/>
            <p:nvPr/>
          </p:nvSpPr>
          <p:spPr>
            <a:xfrm>
              <a:off x="2245977" y="1650225"/>
              <a:ext cx="163" cy="353"/>
            </a:xfrm>
            <a:custGeom>
              <a:avLst/>
              <a:gdLst/>
              <a:ahLst/>
              <a:cxnLst/>
              <a:rect l="l" t="t" r="r" b="b"/>
              <a:pathLst>
                <a:path w="12" h="26" extrusionOk="0">
                  <a:moveTo>
                    <a:pt x="1" y="1"/>
                  </a:moveTo>
                  <a:lnTo>
                    <a:pt x="11" y="25"/>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 name="Google Shape;2520;p56"/>
            <p:cNvSpPr/>
            <p:nvPr/>
          </p:nvSpPr>
          <p:spPr>
            <a:xfrm>
              <a:off x="2247593" y="1653226"/>
              <a:ext cx="204" cy="339"/>
            </a:xfrm>
            <a:custGeom>
              <a:avLst/>
              <a:gdLst/>
              <a:ahLst/>
              <a:cxnLst/>
              <a:rect l="l" t="t" r="r" b="b"/>
              <a:pathLst>
                <a:path w="15" h="25" extrusionOk="0">
                  <a:moveTo>
                    <a:pt x="15" y="25"/>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 name="Google Shape;2521;p56"/>
            <p:cNvSpPr/>
            <p:nvPr/>
          </p:nvSpPr>
          <p:spPr>
            <a:xfrm>
              <a:off x="2247267" y="1652601"/>
              <a:ext cx="149" cy="353"/>
            </a:xfrm>
            <a:custGeom>
              <a:avLst/>
              <a:gdLst/>
              <a:ahLst/>
              <a:cxnLst/>
              <a:rect l="l" t="t" r="r" b="b"/>
              <a:pathLst>
                <a:path w="11" h="26" extrusionOk="0">
                  <a:moveTo>
                    <a:pt x="11" y="25"/>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 name="Google Shape;2522;p56"/>
            <p:cNvSpPr/>
            <p:nvPr/>
          </p:nvSpPr>
          <p:spPr>
            <a:xfrm>
              <a:off x="2246697" y="1651610"/>
              <a:ext cx="394" cy="679"/>
            </a:xfrm>
            <a:custGeom>
              <a:avLst/>
              <a:gdLst/>
              <a:ahLst/>
              <a:cxnLst/>
              <a:rect l="l" t="t" r="r" b="b"/>
              <a:pathLst>
                <a:path w="29" h="50" extrusionOk="0">
                  <a:moveTo>
                    <a:pt x="28" y="49"/>
                  </a:move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 name="Google Shape;2523;p56"/>
            <p:cNvSpPr/>
            <p:nvPr/>
          </p:nvSpPr>
          <p:spPr>
            <a:xfrm>
              <a:off x="2246317" y="1650890"/>
              <a:ext cx="244" cy="448"/>
            </a:xfrm>
            <a:custGeom>
              <a:avLst/>
              <a:gdLst/>
              <a:ahLst/>
              <a:cxnLst/>
              <a:rect l="l" t="t" r="r" b="b"/>
              <a:pathLst>
                <a:path w="18" h="33" extrusionOk="0">
                  <a:moveTo>
                    <a:pt x="18" y="32"/>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 name="Google Shape;2524;p56"/>
            <p:cNvSpPr/>
            <p:nvPr/>
          </p:nvSpPr>
          <p:spPr>
            <a:xfrm>
              <a:off x="2249073" y="1655792"/>
              <a:ext cx="149" cy="204"/>
            </a:xfrm>
            <a:custGeom>
              <a:avLst/>
              <a:gdLst/>
              <a:ahLst/>
              <a:cxnLst/>
              <a:rect l="l" t="t" r="r" b="b"/>
              <a:pathLst>
                <a:path w="11" h="15" extrusionOk="0">
                  <a:moveTo>
                    <a:pt x="11" y="14"/>
                  </a:move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5" name="Google Shape;2525;p56"/>
            <p:cNvSpPr/>
            <p:nvPr/>
          </p:nvSpPr>
          <p:spPr>
            <a:xfrm>
              <a:off x="2248829" y="1655357"/>
              <a:ext cx="163" cy="204"/>
            </a:xfrm>
            <a:custGeom>
              <a:avLst/>
              <a:gdLst/>
              <a:ahLst/>
              <a:cxnLst/>
              <a:rect l="l" t="t" r="r" b="b"/>
              <a:pathLst>
                <a:path w="12" h="15" extrusionOk="0">
                  <a:moveTo>
                    <a:pt x="11" y="15"/>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6" name="Google Shape;2526;p56"/>
            <p:cNvSpPr/>
            <p:nvPr/>
          </p:nvSpPr>
          <p:spPr>
            <a:xfrm>
              <a:off x="2248544" y="1654882"/>
              <a:ext cx="163" cy="258"/>
            </a:xfrm>
            <a:custGeom>
              <a:avLst/>
              <a:gdLst/>
              <a:ahLst/>
              <a:cxnLst/>
              <a:rect l="l" t="t" r="r" b="b"/>
              <a:pathLst>
                <a:path w="12" h="19" extrusionOk="0">
                  <a:moveTo>
                    <a:pt x="11" y="18"/>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 name="Google Shape;2527;p56"/>
            <p:cNvSpPr/>
            <p:nvPr/>
          </p:nvSpPr>
          <p:spPr>
            <a:xfrm>
              <a:off x="2212047" y="1690224"/>
              <a:ext cx="44073" cy="23516"/>
            </a:xfrm>
            <a:custGeom>
              <a:avLst/>
              <a:gdLst/>
              <a:ahLst/>
              <a:cxnLst/>
              <a:rect l="l" t="t" r="r" b="b"/>
              <a:pathLst>
                <a:path w="3246" h="1732" extrusionOk="0">
                  <a:moveTo>
                    <a:pt x="2473" y="1"/>
                  </a:moveTo>
                  <a:cubicBezTo>
                    <a:pt x="2300" y="1"/>
                    <a:pt x="2049" y="32"/>
                    <a:pt x="1978" y="100"/>
                  </a:cubicBezTo>
                  <a:cubicBezTo>
                    <a:pt x="1864" y="215"/>
                    <a:pt x="1722" y="283"/>
                    <a:pt x="1590" y="283"/>
                  </a:cubicBezTo>
                  <a:cubicBezTo>
                    <a:pt x="1572" y="283"/>
                    <a:pt x="1554" y="281"/>
                    <a:pt x="1537" y="279"/>
                  </a:cubicBezTo>
                  <a:cubicBezTo>
                    <a:pt x="1441" y="269"/>
                    <a:pt x="1234" y="259"/>
                    <a:pt x="1097" y="259"/>
                  </a:cubicBezTo>
                  <a:cubicBezTo>
                    <a:pt x="1041" y="259"/>
                    <a:pt x="996" y="261"/>
                    <a:pt x="977" y="265"/>
                  </a:cubicBezTo>
                  <a:cubicBezTo>
                    <a:pt x="968" y="266"/>
                    <a:pt x="957" y="267"/>
                    <a:pt x="945" y="267"/>
                  </a:cubicBezTo>
                  <a:cubicBezTo>
                    <a:pt x="886" y="267"/>
                    <a:pt x="790" y="253"/>
                    <a:pt x="648" y="230"/>
                  </a:cubicBezTo>
                  <a:cubicBezTo>
                    <a:pt x="564" y="212"/>
                    <a:pt x="480" y="202"/>
                    <a:pt x="396" y="198"/>
                  </a:cubicBezTo>
                  <a:cubicBezTo>
                    <a:pt x="388" y="200"/>
                    <a:pt x="381" y="201"/>
                    <a:pt x="374" y="201"/>
                  </a:cubicBezTo>
                  <a:cubicBezTo>
                    <a:pt x="324" y="201"/>
                    <a:pt x="280" y="160"/>
                    <a:pt x="231" y="111"/>
                  </a:cubicBezTo>
                  <a:lnTo>
                    <a:pt x="207" y="86"/>
                  </a:lnTo>
                  <a:lnTo>
                    <a:pt x="200" y="79"/>
                  </a:lnTo>
                  <a:cubicBezTo>
                    <a:pt x="189" y="69"/>
                    <a:pt x="179" y="62"/>
                    <a:pt x="168" y="51"/>
                  </a:cubicBezTo>
                  <a:lnTo>
                    <a:pt x="165" y="48"/>
                  </a:lnTo>
                  <a:cubicBezTo>
                    <a:pt x="158" y="41"/>
                    <a:pt x="147" y="34"/>
                    <a:pt x="137" y="27"/>
                  </a:cubicBezTo>
                  <a:lnTo>
                    <a:pt x="130" y="23"/>
                  </a:lnTo>
                  <a:cubicBezTo>
                    <a:pt x="123" y="16"/>
                    <a:pt x="112" y="9"/>
                    <a:pt x="102" y="6"/>
                  </a:cubicBezTo>
                  <a:lnTo>
                    <a:pt x="98" y="6"/>
                  </a:lnTo>
                  <a:cubicBezTo>
                    <a:pt x="91" y="9"/>
                    <a:pt x="88" y="13"/>
                    <a:pt x="81" y="20"/>
                  </a:cubicBezTo>
                  <a:cubicBezTo>
                    <a:pt x="77" y="23"/>
                    <a:pt x="70" y="27"/>
                    <a:pt x="63" y="30"/>
                  </a:cubicBezTo>
                  <a:cubicBezTo>
                    <a:pt x="28" y="58"/>
                    <a:pt x="7" y="97"/>
                    <a:pt x="4" y="142"/>
                  </a:cubicBezTo>
                  <a:cubicBezTo>
                    <a:pt x="0" y="202"/>
                    <a:pt x="25" y="261"/>
                    <a:pt x="70" y="304"/>
                  </a:cubicBezTo>
                  <a:cubicBezTo>
                    <a:pt x="140" y="370"/>
                    <a:pt x="333" y="594"/>
                    <a:pt x="291" y="710"/>
                  </a:cubicBezTo>
                  <a:cubicBezTo>
                    <a:pt x="274" y="746"/>
                    <a:pt x="243" y="769"/>
                    <a:pt x="204" y="769"/>
                  </a:cubicBezTo>
                  <a:cubicBezTo>
                    <a:pt x="202" y="769"/>
                    <a:pt x="199" y="769"/>
                    <a:pt x="196" y="769"/>
                  </a:cubicBezTo>
                  <a:cubicBezTo>
                    <a:pt x="165" y="773"/>
                    <a:pt x="137" y="790"/>
                    <a:pt x="119" y="815"/>
                  </a:cubicBezTo>
                  <a:cubicBezTo>
                    <a:pt x="95" y="839"/>
                    <a:pt x="77" y="874"/>
                    <a:pt x="77" y="909"/>
                  </a:cubicBezTo>
                  <a:cubicBezTo>
                    <a:pt x="81" y="958"/>
                    <a:pt x="77" y="1004"/>
                    <a:pt x="70" y="1049"/>
                  </a:cubicBezTo>
                  <a:cubicBezTo>
                    <a:pt x="70" y="1063"/>
                    <a:pt x="67" y="1081"/>
                    <a:pt x="67" y="1095"/>
                  </a:cubicBezTo>
                  <a:cubicBezTo>
                    <a:pt x="63" y="1109"/>
                    <a:pt x="63" y="1126"/>
                    <a:pt x="67" y="1140"/>
                  </a:cubicBezTo>
                  <a:lnTo>
                    <a:pt x="67" y="1147"/>
                  </a:lnTo>
                  <a:lnTo>
                    <a:pt x="67" y="1151"/>
                  </a:lnTo>
                  <a:lnTo>
                    <a:pt x="74" y="1154"/>
                  </a:lnTo>
                  <a:cubicBezTo>
                    <a:pt x="329" y="1406"/>
                    <a:pt x="371" y="1483"/>
                    <a:pt x="378" y="1529"/>
                  </a:cubicBezTo>
                  <a:cubicBezTo>
                    <a:pt x="378" y="1539"/>
                    <a:pt x="403" y="1557"/>
                    <a:pt x="417" y="1567"/>
                  </a:cubicBezTo>
                  <a:cubicBezTo>
                    <a:pt x="427" y="1578"/>
                    <a:pt x="434" y="1585"/>
                    <a:pt x="441" y="1592"/>
                  </a:cubicBezTo>
                  <a:cubicBezTo>
                    <a:pt x="452" y="1602"/>
                    <a:pt x="459" y="1613"/>
                    <a:pt x="466" y="1623"/>
                  </a:cubicBezTo>
                  <a:lnTo>
                    <a:pt x="557" y="1616"/>
                  </a:lnTo>
                  <a:lnTo>
                    <a:pt x="571" y="1616"/>
                  </a:lnTo>
                  <a:lnTo>
                    <a:pt x="662" y="1613"/>
                  </a:lnTo>
                  <a:lnTo>
                    <a:pt x="676" y="1613"/>
                  </a:lnTo>
                  <a:lnTo>
                    <a:pt x="767" y="1609"/>
                  </a:lnTo>
                  <a:lnTo>
                    <a:pt x="774" y="1609"/>
                  </a:lnTo>
                  <a:cubicBezTo>
                    <a:pt x="801" y="1609"/>
                    <a:pt x="829" y="1609"/>
                    <a:pt x="855" y="1609"/>
                  </a:cubicBezTo>
                  <a:cubicBezTo>
                    <a:pt x="1003" y="1609"/>
                    <a:pt x="1127" y="1618"/>
                    <a:pt x="1183" y="1644"/>
                  </a:cubicBezTo>
                  <a:lnTo>
                    <a:pt x="1201" y="1651"/>
                  </a:lnTo>
                  <a:cubicBezTo>
                    <a:pt x="1313" y="1683"/>
                    <a:pt x="1429" y="1704"/>
                    <a:pt x="1544" y="1714"/>
                  </a:cubicBezTo>
                  <a:lnTo>
                    <a:pt x="1565" y="1718"/>
                  </a:lnTo>
                  <a:lnTo>
                    <a:pt x="1576" y="1718"/>
                  </a:lnTo>
                  <a:cubicBezTo>
                    <a:pt x="1628" y="1725"/>
                    <a:pt x="1674" y="1728"/>
                    <a:pt x="1712" y="1732"/>
                  </a:cubicBezTo>
                  <a:lnTo>
                    <a:pt x="1737" y="1732"/>
                  </a:lnTo>
                  <a:cubicBezTo>
                    <a:pt x="1782" y="1732"/>
                    <a:pt x="1831" y="1721"/>
                    <a:pt x="1873" y="1700"/>
                  </a:cubicBezTo>
                  <a:cubicBezTo>
                    <a:pt x="1877" y="1700"/>
                    <a:pt x="1880" y="1697"/>
                    <a:pt x="1884" y="1690"/>
                  </a:cubicBezTo>
                  <a:cubicBezTo>
                    <a:pt x="1873" y="1662"/>
                    <a:pt x="1873" y="1627"/>
                    <a:pt x="1891" y="1599"/>
                  </a:cubicBezTo>
                  <a:cubicBezTo>
                    <a:pt x="1898" y="1592"/>
                    <a:pt x="1901" y="1585"/>
                    <a:pt x="1908" y="1578"/>
                  </a:cubicBezTo>
                  <a:lnTo>
                    <a:pt x="1912" y="1571"/>
                  </a:lnTo>
                  <a:cubicBezTo>
                    <a:pt x="1919" y="1567"/>
                    <a:pt x="1926" y="1560"/>
                    <a:pt x="1933" y="1557"/>
                  </a:cubicBezTo>
                  <a:lnTo>
                    <a:pt x="1936" y="1553"/>
                  </a:lnTo>
                  <a:cubicBezTo>
                    <a:pt x="1943" y="1550"/>
                    <a:pt x="1950" y="1543"/>
                    <a:pt x="1961" y="1539"/>
                  </a:cubicBezTo>
                  <a:lnTo>
                    <a:pt x="1968" y="1536"/>
                  </a:lnTo>
                  <a:lnTo>
                    <a:pt x="1989" y="1525"/>
                  </a:lnTo>
                  <a:lnTo>
                    <a:pt x="1996" y="1522"/>
                  </a:lnTo>
                  <a:lnTo>
                    <a:pt x="2024" y="1511"/>
                  </a:lnTo>
                  <a:lnTo>
                    <a:pt x="2031" y="1511"/>
                  </a:lnTo>
                  <a:lnTo>
                    <a:pt x="2055" y="1504"/>
                  </a:lnTo>
                  <a:lnTo>
                    <a:pt x="2062" y="1504"/>
                  </a:lnTo>
                  <a:lnTo>
                    <a:pt x="2094" y="1497"/>
                  </a:lnTo>
                  <a:lnTo>
                    <a:pt x="2097" y="1497"/>
                  </a:lnTo>
                  <a:lnTo>
                    <a:pt x="2122" y="1490"/>
                  </a:lnTo>
                  <a:lnTo>
                    <a:pt x="2125" y="1490"/>
                  </a:lnTo>
                  <a:cubicBezTo>
                    <a:pt x="2122" y="1473"/>
                    <a:pt x="2122" y="1455"/>
                    <a:pt x="2122" y="1434"/>
                  </a:cubicBezTo>
                  <a:lnTo>
                    <a:pt x="2122" y="1420"/>
                  </a:lnTo>
                  <a:cubicBezTo>
                    <a:pt x="2122" y="1413"/>
                    <a:pt x="2122" y="1406"/>
                    <a:pt x="2122" y="1399"/>
                  </a:cubicBezTo>
                  <a:cubicBezTo>
                    <a:pt x="2125" y="1392"/>
                    <a:pt x="2125" y="1385"/>
                    <a:pt x="2129" y="1382"/>
                  </a:cubicBezTo>
                  <a:cubicBezTo>
                    <a:pt x="2136" y="1368"/>
                    <a:pt x="2143" y="1357"/>
                    <a:pt x="2153" y="1350"/>
                  </a:cubicBezTo>
                  <a:lnTo>
                    <a:pt x="2157" y="1350"/>
                  </a:lnTo>
                  <a:cubicBezTo>
                    <a:pt x="2164" y="1347"/>
                    <a:pt x="2167" y="1343"/>
                    <a:pt x="2174" y="1340"/>
                  </a:cubicBezTo>
                  <a:cubicBezTo>
                    <a:pt x="2291" y="1308"/>
                    <a:pt x="2413" y="1294"/>
                    <a:pt x="2534" y="1294"/>
                  </a:cubicBezTo>
                  <a:cubicBezTo>
                    <a:pt x="2547" y="1294"/>
                    <a:pt x="2560" y="1294"/>
                    <a:pt x="2573" y="1294"/>
                  </a:cubicBezTo>
                  <a:cubicBezTo>
                    <a:pt x="2647" y="1298"/>
                    <a:pt x="2720" y="1312"/>
                    <a:pt x="2787" y="1340"/>
                  </a:cubicBezTo>
                  <a:cubicBezTo>
                    <a:pt x="2790" y="1343"/>
                    <a:pt x="2797" y="1343"/>
                    <a:pt x="2804" y="1347"/>
                  </a:cubicBezTo>
                  <a:lnTo>
                    <a:pt x="2846" y="1347"/>
                  </a:lnTo>
                  <a:lnTo>
                    <a:pt x="2864" y="1340"/>
                  </a:lnTo>
                  <a:lnTo>
                    <a:pt x="2867" y="1340"/>
                  </a:lnTo>
                  <a:lnTo>
                    <a:pt x="2885" y="1336"/>
                  </a:lnTo>
                  <a:lnTo>
                    <a:pt x="2899" y="1329"/>
                  </a:lnTo>
                  <a:cubicBezTo>
                    <a:pt x="2895" y="1315"/>
                    <a:pt x="2892" y="1305"/>
                    <a:pt x="2885" y="1291"/>
                  </a:cubicBezTo>
                  <a:cubicBezTo>
                    <a:pt x="2769" y="1263"/>
                    <a:pt x="2685" y="1021"/>
                    <a:pt x="2682" y="902"/>
                  </a:cubicBezTo>
                  <a:cubicBezTo>
                    <a:pt x="2678" y="787"/>
                    <a:pt x="2748" y="759"/>
                    <a:pt x="2776" y="752"/>
                  </a:cubicBezTo>
                  <a:cubicBezTo>
                    <a:pt x="2804" y="745"/>
                    <a:pt x="2867" y="650"/>
                    <a:pt x="2909" y="587"/>
                  </a:cubicBezTo>
                  <a:cubicBezTo>
                    <a:pt x="2993" y="465"/>
                    <a:pt x="3088" y="325"/>
                    <a:pt x="3207" y="286"/>
                  </a:cubicBezTo>
                  <a:cubicBezTo>
                    <a:pt x="3221" y="283"/>
                    <a:pt x="3235" y="276"/>
                    <a:pt x="3245" y="268"/>
                  </a:cubicBezTo>
                  <a:lnTo>
                    <a:pt x="3228" y="261"/>
                  </a:lnTo>
                  <a:lnTo>
                    <a:pt x="3207" y="251"/>
                  </a:lnTo>
                  <a:lnTo>
                    <a:pt x="3186" y="237"/>
                  </a:lnTo>
                  <a:lnTo>
                    <a:pt x="3168" y="230"/>
                  </a:lnTo>
                  <a:lnTo>
                    <a:pt x="3144" y="219"/>
                  </a:lnTo>
                  <a:lnTo>
                    <a:pt x="3130" y="216"/>
                  </a:lnTo>
                  <a:lnTo>
                    <a:pt x="3105" y="202"/>
                  </a:lnTo>
                  <a:lnTo>
                    <a:pt x="3095" y="198"/>
                  </a:lnTo>
                  <a:lnTo>
                    <a:pt x="3070" y="188"/>
                  </a:lnTo>
                  <a:lnTo>
                    <a:pt x="3060" y="184"/>
                  </a:lnTo>
                  <a:lnTo>
                    <a:pt x="3046" y="174"/>
                  </a:lnTo>
                  <a:lnTo>
                    <a:pt x="3035" y="170"/>
                  </a:lnTo>
                  <a:lnTo>
                    <a:pt x="3025" y="163"/>
                  </a:lnTo>
                  <a:lnTo>
                    <a:pt x="3018" y="160"/>
                  </a:lnTo>
                  <a:lnTo>
                    <a:pt x="3011" y="153"/>
                  </a:lnTo>
                  <a:lnTo>
                    <a:pt x="3004" y="149"/>
                  </a:lnTo>
                  <a:lnTo>
                    <a:pt x="2997" y="142"/>
                  </a:lnTo>
                  <a:lnTo>
                    <a:pt x="2990" y="139"/>
                  </a:lnTo>
                  <a:lnTo>
                    <a:pt x="2983" y="135"/>
                  </a:lnTo>
                  <a:lnTo>
                    <a:pt x="2979" y="132"/>
                  </a:lnTo>
                  <a:lnTo>
                    <a:pt x="2976" y="128"/>
                  </a:lnTo>
                  <a:lnTo>
                    <a:pt x="2972" y="125"/>
                  </a:lnTo>
                  <a:lnTo>
                    <a:pt x="2969" y="121"/>
                  </a:lnTo>
                  <a:lnTo>
                    <a:pt x="2965" y="118"/>
                  </a:lnTo>
                  <a:lnTo>
                    <a:pt x="2962" y="114"/>
                  </a:lnTo>
                  <a:lnTo>
                    <a:pt x="2962" y="111"/>
                  </a:lnTo>
                  <a:lnTo>
                    <a:pt x="2962" y="107"/>
                  </a:lnTo>
                  <a:lnTo>
                    <a:pt x="2962" y="104"/>
                  </a:lnTo>
                  <a:cubicBezTo>
                    <a:pt x="2948" y="83"/>
                    <a:pt x="2881" y="44"/>
                    <a:pt x="2577" y="6"/>
                  </a:cubicBezTo>
                  <a:cubicBezTo>
                    <a:pt x="2548" y="3"/>
                    <a:pt x="2513" y="1"/>
                    <a:pt x="24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 name="Google Shape;2528;p56"/>
            <p:cNvSpPr/>
            <p:nvPr/>
          </p:nvSpPr>
          <p:spPr>
            <a:xfrm>
              <a:off x="2240994" y="1708500"/>
              <a:ext cx="339" cy="394"/>
            </a:xfrm>
            <a:custGeom>
              <a:avLst/>
              <a:gdLst/>
              <a:ahLst/>
              <a:cxnLst/>
              <a:rect l="l" t="t" r="r" b="b"/>
              <a:pathLst>
                <a:path w="25" h="29" extrusionOk="0">
                  <a:moveTo>
                    <a:pt x="0" y="29"/>
                  </a:moveTo>
                  <a:cubicBezTo>
                    <a:pt x="4" y="18"/>
                    <a:pt x="14" y="8"/>
                    <a:pt x="25" y="1"/>
                  </a:cubicBezTo>
                  <a:cubicBezTo>
                    <a:pt x="14" y="8"/>
                    <a:pt x="4" y="18"/>
                    <a:pt x="0" y="2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 name="Google Shape;2529;p56"/>
            <p:cNvSpPr/>
            <p:nvPr/>
          </p:nvSpPr>
          <p:spPr>
            <a:xfrm>
              <a:off x="2250784" y="1708364"/>
              <a:ext cx="204" cy="54"/>
            </a:xfrm>
            <a:custGeom>
              <a:avLst/>
              <a:gdLst/>
              <a:ahLst/>
              <a:cxnLst/>
              <a:rect l="l" t="t" r="r" b="b"/>
              <a:pathLst>
                <a:path w="15" h="4" extrusionOk="0">
                  <a:moveTo>
                    <a:pt x="14" y="0"/>
                  </a:moveTo>
                  <a:lnTo>
                    <a:pt x="0" y="4"/>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 name="Google Shape;2530;p56"/>
            <p:cNvSpPr/>
            <p:nvPr/>
          </p:nvSpPr>
          <p:spPr>
            <a:xfrm>
              <a:off x="2240845" y="1709600"/>
              <a:ext cx="14" cy="54"/>
            </a:xfrm>
            <a:custGeom>
              <a:avLst/>
              <a:gdLst/>
              <a:ahLst/>
              <a:cxnLst/>
              <a:rect l="l" t="t" r="r" b="b"/>
              <a:pathLst>
                <a:path w="1" h="4" extrusionOk="0">
                  <a:moveTo>
                    <a:pt x="1" y="4"/>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 name="Google Shape;2531;p56"/>
            <p:cNvSpPr/>
            <p:nvPr/>
          </p:nvSpPr>
          <p:spPr>
            <a:xfrm>
              <a:off x="2251015" y="1708269"/>
              <a:ext cx="258" cy="109"/>
            </a:xfrm>
            <a:custGeom>
              <a:avLst/>
              <a:gdLst/>
              <a:ahLst/>
              <a:cxnLst/>
              <a:rect l="l" t="t" r="r" b="b"/>
              <a:pathLst>
                <a:path w="19" h="8" extrusionOk="0">
                  <a:moveTo>
                    <a:pt x="18" y="0"/>
                  </a:moveTo>
                  <a:lnTo>
                    <a:pt x="1" y="7"/>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 name="Google Shape;2532;p56"/>
            <p:cNvSpPr/>
            <p:nvPr/>
          </p:nvSpPr>
          <p:spPr>
            <a:xfrm>
              <a:off x="2251259" y="1708215"/>
              <a:ext cx="204" cy="109"/>
            </a:xfrm>
            <a:custGeom>
              <a:avLst/>
              <a:gdLst/>
              <a:ahLst/>
              <a:cxnLst/>
              <a:rect l="l" t="t" r="r" b="b"/>
              <a:pathLst>
                <a:path w="15" h="8" extrusionOk="0">
                  <a:moveTo>
                    <a:pt x="14" y="1"/>
                  </a:moveTo>
                  <a:lnTo>
                    <a:pt x="14" y="1"/>
                  </a:lnTo>
                  <a:lnTo>
                    <a:pt x="0" y="8"/>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 name="Google Shape;2533;p56"/>
            <p:cNvSpPr/>
            <p:nvPr/>
          </p:nvSpPr>
          <p:spPr>
            <a:xfrm>
              <a:off x="2241605" y="1707644"/>
              <a:ext cx="5485" cy="679"/>
            </a:xfrm>
            <a:custGeom>
              <a:avLst/>
              <a:gdLst/>
              <a:ahLst/>
              <a:cxnLst/>
              <a:rect l="l" t="t" r="r" b="b"/>
              <a:pathLst>
                <a:path w="404" h="50" extrusionOk="0">
                  <a:moveTo>
                    <a:pt x="1" y="50"/>
                  </a:moveTo>
                  <a:lnTo>
                    <a:pt x="1" y="50"/>
                  </a:lnTo>
                  <a:cubicBezTo>
                    <a:pt x="134" y="15"/>
                    <a:pt x="267" y="1"/>
                    <a:pt x="403" y="4"/>
                  </a:cubicBezTo>
                  <a:cubicBezTo>
                    <a:pt x="267" y="1"/>
                    <a:pt x="134" y="15"/>
                    <a:pt x="1" y="5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 name="Google Shape;2534;p56"/>
            <p:cNvSpPr/>
            <p:nvPr/>
          </p:nvSpPr>
          <p:spPr>
            <a:xfrm>
              <a:off x="2241375" y="1708310"/>
              <a:ext cx="244" cy="163"/>
            </a:xfrm>
            <a:custGeom>
              <a:avLst/>
              <a:gdLst/>
              <a:ahLst/>
              <a:cxnLst/>
              <a:rect l="l" t="t" r="r" b="b"/>
              <a:pathLst>
                <a:path w="18" h="12" extrusionOk="0">
                  <a:moveTo>
                    <a:pt x="18" y="1"/>
                  </a:moveTo>
                  <a:cubicBezTo>
                    <a:pt x="11" y="4"/>
                    <a:pt x="4" y="8"/>
                    <a:pt x="0" y="11"/>
                  </a:cubicBezTo>
                  <a:cubicBezTo>
                    <a:pt x="4" y="8"/>
                    <a:pt x="11" y="4"/>
                    <a:pt x="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 name="Google Shape;2535;p56"/>
            <p:cNvSpPr/>
            <p:nvPr/>
          </p:nvSpPr>
          <p:spPr>
            <a:xfrm>
              <a:off x="2250444" y="1708405"/>
              <a:ext cx="299" cy="68"/>
            </a:xfrm>
            <a:custGeom>
              <a:avLst/>
              <a:gdLst/>
              <a:ahLst/>
              <a:cxnLst/>
              <a:rect l="l" t="t" r="r" b="b"/>
              <a:pathLst>
                <a:path w="22" h="5" extrusionOk="0">
                  <a:moveTo>
                    <a:pt x="22" y="1"/>
                  </a:moveTo>
                  <a:cubicBezTo>
                    <a:pt x="15" y="4"/>
                    <a:pt x="8" y="4"/>
                    <a:pt x="1" y="1"/>
                  </a:cubicBezTo>
                  <a:cubicBezTo>
                    <a:pt x="8" y="4"/>
                    <a:pt x="15" y="4"/>
                    <a:pt x="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 name="Google Shape;2536;p56"/>
            <p:cNvSpPr/>
            <p:nvPr/>
          </p:nvSpPr>
          <p:spPr>
            <a:xfrm>
              <a:off x="2250214" y="1708459"/>
              <a:ext cx="204" cy="14"/>
            </a:xfrm>
            <a:custGeom>
              <a:avLst/>
              <a:gdLst/>
              <a:ahLst/>
              <a:cxnLst/>
              <a:rect l="l" t="t" r="r" b="b"/>
              <a:pathLst>
                <a:path w="15" h="1" extrusionOk="0">
                  <a:moveTo>
                    <a:pt x="14" y="0"/>
                  </a:move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 name="Google Shape;2537;p56"/>
            <p:cNvSpPr/>
            <p:nvPr/>
          </p:nvSpPr>
          <p:spPr>
            <a:xfrm>
              <a:off x="2240899" y="1708934"/>
              <a:ext cx="109" cy="244"/>
            </a:xfrm>
            <a:custGeom>
              <a:avLst/>
              <a:gdLst/>
              <a:ahLst/>
              <a:cxnLst/>
              <a:rect l="l" t="t" r="r" b="b"/>
              <a:pathLst>
                <a:path w="8" h="18" extrusionOk="0">
                  <a:moveTo>
                    <a:pt x="7" y="0"/>
                  </a:moveTo>
                  <a:cubicBezTo>
                    <a:pt x="4" y="4"/>
                    <a:pt x="0" y="11"/>
                    <a:pt x="0" y="18"/>
                  </a:cubicBezTo>
                  <a:cubicBezTo>
                    <a:pt x="0" y="11"/>
                    <a:pt x="4" y="4"/>
                    <a:pt x="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 name="Google Shape;2538;p56"/>
            <p:cNvSpPr/>
            <p:nvPr/>
          </p:nvSpPr>
          <p:spPr>
            <a:xfrm>
              <a:off x="2249928" y="1708364"/>
              <a:ext cx="244" cy="54"/>
            </a:xfrm>
            <a:custGeom>
              <a:avLst/>
              <a:gdLst/>
              <a:ahLst/>
              <a:cxnLst/>
              <a:rect l="l" t="t" r="r" b="b"/>
              <a:pathLst>
                <a:path w="18" h="4" extrusionOk="0">
                  <a:moveTo>
                    <a:pt x="18" y="4"/>
                  </a:moveTo>
                  <a:cubicBezTo>
                    <a:pt x="11" y="4"/>
                    <a:pt x="7" y="0"/>
                    <a:pt x="0" y="0"/>
                  </a:cubicBezTo>
                  <a:cubicBezTo>
                    <a:pt x="7" y="0"/>
                    <a:pt x="11" y="4"/>
                    <a:pt x="18" y="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 name="Google Shape;2539;p56"/>
            <p:cNvSpPr/>
            <p:nvPr/>
          </p:nvSpPr>
          <p:spPr>
            <a:xfrm>
              <a:off x="2240845" y="1709165"/>
              <a:ext cx="14" cy="299"/>
            </a:xfrm>
            <a:custGeom>
              <a:avLst/>
              <a:gdLst/>
              <a:ahLst/>
              <a:cxnLst/>
              <a:rect l="l" t="t" r="r" b="b"/>
              <a:pathLst>
                <a:path w="1" h="22" extrusionOk="0">
                  <a:moveTo>
                    <a:pt x="1" y="1"/>
                  </a:moveTo>
                  <a:cubicBezTo>
                    <a:pt x="1" y="8"/>
                    <a:pt x="1" y="15"/>
                    <a:pt x="1" y="22"/>
                  </a:cubicBezTo>
                  <a:cubicBezTo>
                    <a:pt x="1" y="15"/>
                    <a:pt x="1" y="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 name="Google Shape;2540;p56"/>
            <p:cNvSpPr/>
            <p:nvPr/>
          </p:nvSpPr>
          <p:spPr>
            <a:xfrm>
              <a:off x="2255631" y="1693578"/>
              <a:ext cx="299" cy="109"/>
            </a:xfrm>
            <a:custGeom>
              <a:avLst/>
              <a:gdLst/>
              <a:ahLst/>
              <a:cxnLst/>
              <a:rect l="l" t="t" r="r" b="b"/>
              <a:pathLst>
                <a:path w="22" h="8" extrusionOk="0">
                  <a:moveTo>
                    <a:pt x="21" y="7"/>
                  </a:move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 name="Google Shape;2541;p56"/>
            <p:cNvSpPr/>
            <p:nvPr/>
          </p:nvSpPr>
          <p:spPr>
            <a:xfrm>
              <a:off x="2238849" y="1689396"/>
              <a:ext cx="8187" cy="2200"/>
            </a:xfrm>
            <a:custGeom>
              <a:avLst/>
              <a:gdLst/>
              <a:ahLst/>
              <a:cxnLst/>
              <a:rect l="l" t="t" r="r" b="b"/>
              <a:pathLst>
                <a:path w="603" h="162" extrusionOk="0">
                  <a:moveTo>
                    <a:pt x="603" y="0"/>
                  </a:moveTo>
                  <a:lnTo>
                    <a:pt x="592" y="63"/>
                  </a:lnTo>
                  <a:cubicBezTo>
                    <a:pt x="565" y="60"/>
                    <a:pt x="531" y="58"/>
                    <a:pt x="492" y="58"/>
                  </a:cubicBezTo>
                  <a:cubicBezTo>
                    <a:pt x="395" y="58"/>
                    <a:pt x="271" y="69"/>
                    <a:pt x="169" y="91"/>
                  </a:cubicBezTo>
                  <a:lnTo>
                    <a:pt x="169" y="91"/>
                  </a:lnTo>
                  <a:cubicBezTo>
                    <a:pt x="265" y="70"/>
                    <a:pt x="382" y="60"/>
                    <a:pt x="478" y="60"/>
                  </a:cubicBezTo>
                  <a:cubicBezTo>
                    <a:pt x="523" y="60"/>
                    <a:pt x="564" y="63"/>
                    <a:pt x="596" y="67"/>
                  </a:cubicBezTo>
                  <a:lnTo>
                    <a:pt x="603" y="0"/>
                  </a:lnTo>
                  <a:close/>
                  <a:moveTo>
                    <a:pt x="169" y="91"/>
                  </a:moveTo>
                  <a:cubicBezTo>
                    <a:pt x="93" y="108"/>
                    <a:pt x="30" y="131"/>
                    <a:pt x="1" y="161"/>
                  </a:cubicBezTo>
                  <a:cubicBezTo>
                    <a:pt x="30" y="131"/>
                    <a:pt x="93" y="108"/>
                    <a:pt x="169" y="9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2" name="Google Shape;2542;p56"/>
            <p:cNvSpPr/>
            <p:nvPr/>
          </p:nvSpPr>
          <p:spPr>
            <a:xfrm>
              <a:off x="2247023" y="1689396"/>
              <a:ext cx="14" cy="14"/>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 name="Google Shape;2543;p56"/>
            <p:cNvSpPr/>
            <p:nvPr/>
          </p:nvSpPr>
          <p:spPr>
            <a:xfrm>
              <a:off x="2213283" y="1690197"/>
              <a:ext cx="54" cy="14"/>
            </a:xfrm>
            <a:custGeom>
              <a:avLst/>
              <a:gdLst/>
              <a:ahLst/>
              <a:cxnLst/>
              <a:rect l="l" t="t" r="r" b="b"/>
              <a:pathLst>
                <a:path w="4" h="1" extrusionOk="0">
                  <a:moveTo>
                    <a:pt x="0" y="1"/>
                  </a:moveTo>
                  <a:lnTo>
                    <a:pt x="4" y="1"/>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 name="Google Shape;2544;p56"/>
            <p:cNvSpPr/>
            <p:nvPr/>
          </p:nvSpPr>
          <p:spPr>
            <a:xfrm>
              <a:off x="2253581" y="1692668"/>
              <a:ext cx="163" cy="109"/>
            </a:xfrm>
            <a:custGeom>
              <a:avLst/>
              <a:gdLst/>
              <a:ahLst/>
              <a:cxnLst/>
              <a:rect l="l" t="t" r="r" b="b"/>
              <a:pathLst>
                <a:path w="12" h="8" extrusionOk="0">
                  <a:moveTo>
                    <a:pt x="1" y="1"/>
                  </a:moveTo>
                  <a:lnTo>
                    <a:pt x="11" y="8"/>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5" name="Google Shape;2545;p56"/>
            <p:cNvSpPr/>
            <p:nvPr/>
          </p:nvSpPr>
          <p:spPr>
            <a:xfrm>
              <a:off x="2214233" y="1690822"/>
              <a:ext cx="54" cy="54"/>
            </a:xfrm>
            <a:custGeom>
              <a:avLst/>
              <a:gdLst/>
              <a:ahLst/>
              <a:cxnLst/>
              <a:rect l="l" t="t" r="r" b="b"/>
              <a:pathLst>
                <a:path w="4" h="4" extrusionOk="0">
                  <a:moveTo>
                    <a:pt x="4" y="4"/>
                  </a:move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6" name="Google Shape;2546;p56"/>
            <p:cNvSpPr/>
            <p:nvPr/>
          </p:nvSpPr>
          <p:spPr>
            <a:xfrm>
              <a:off x="2253296" y="1692533"/>
              <a:ext cx="109" cy="54"/>
            </a:xfrm>
            <a:custGeom>
              <a:avLst/>
              <a:gdLst/>
              <a:ahLst/>
              <a:cxnLst/>
              <a:rect l="l" t="t" r="r" b="b"/>
              <a:pathLst>
                <a:path w="8" h="4" extrusionOk="0">
                  <a:moveTo>
                    <a:pt x="1" y="0"/>
                  </a:moveTo>
                  <a:lnTo>
                    <a:pt x="8" y="4"/>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7" name="Google Shape;2547;p56"/>
            <p:cNvSpPr/>
            <p:nvPr/>
          </p:nvSpPr>
          <p:spPr>
            <a:xfrm>
              <a:off x="2254056" y="1692913"/>
              <a:ext cx="163" cy="54"/>
            </a:xfrm>
            <a:custGeom>
              <a:avLst/>
              <a:gdLst/>
              <a:ahLst/>
              <a:cxnLst/>
              <a:rect l="l" t="t" r="r" b="b"/>
              <a:pathLst>
                <a:path w="12" h="4" extrusionOk="0">
                  <a:moveTo>
                    <a:pt x="1" y="0"/>
                  </a:moveTo>
                  <a:lnTo>
                    <a:pt x="11" y="4"/>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8" name="Google Shape;2548;p56"/>
            <p:cNvSpPr/>
            <p:nvPr/>
          </p:nvSpPr>
          <p:spPr>
            <a:xfrm>
              <a:off x="2253011" y="1692383"/>
              <a:ext cx="163" cy="68"/>
            </a:xfrm>
            <a:custGeom>
              <a:avLst/>
              <a:gdLst/>
              <a:ahLst/>
              <a:cxnLst/>
              <a:rect l="l" t="t" r="r" b="b"/>
              <a:pathLst>
                <a:path w="12" h="5" extrusionOk="0">
                  <a:moveTo>
                    <a:pt x="1" y="1"/>
                  </a:moveTo>
                  <a:lnTo>
                    <a:pt x="11" y="4"/>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 name="Google Shape;2549;p56"/>
            <p:cNvSpPr/>
            <p:nvPr/>
          </p:nvSpPr>
          <p:spPr>
            <a:xfrm>
              <a:off x="2213758" y="1690482"/>
              <a:ext cx="109" cy="68"/>
            </a:xfrm>
            <a:custGeom>
              <a:avLst/>
              <a:gdLst/>
              <a:ahLst/>
              <a:cxnLst/>
              <a:rect l="l" t="t" r="r" b="b"/>
              <a:pathLst>
                <a:path w="8" h="5" extrusionOk="0">
                  <a:moveTo>
                    <a:pt x="7" y="4"/>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0" name="Google Shape;2550;p56"/>
            <p:cNvSpPr/>
            <p:nvPr/>
          </p:nvSpPr>
          <p:spPr>
            <a:xfrm>
              <a:off x="2214708" y="1691243"/>
              <a:ext cx="109" cy="109"/>
            </a:xfrm>
            <a:custGeom>
              <a:avLst/>
              <a:gdLst/>
              <a:ahLst/>
              <a:cxnLst/>
              <a:rect l="l" t="t" r="r" b="b"/>
              <a:pathLst>
                <a:path w="8" h="8" extrusionOk="0">
                  <a:moveTo>
                    <a:pt x="7" y="8"/>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1" name="Google Shape;2551;p56"/>
            <p:cNvSpPr/>
            <p:nvPr/>
          </p:nvSpPr>
          <p:spPr>
            <a:xfrm>
              <a:off x="2252820" y="1692247"/>
              <a:ext cx="109" cy="54"/>
            </a:xfrm>
            <a:custGeom>
              <a:avLst/>
              <a:gdLst/>
              <a:ahLst/>
              <a:cxnLst/>
              <a:rect l="l" t="t" r="r" b="b"/>
              <a:pathLst>
                <a:path w="8" h="4" extrusionOk="0">
                  <a:moveTo>
                    <a:pt x="1" y="0"/>
                  </a:moveTo>
                  <a:lnTo>
                    <a:pt x="8" y="4"/>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2" name="Google Shape;2552;p56"/>
            <p:cNvSpPr/>
            <p:nvPr/>
          </p:nvSpPr>
          <p:spPr>
            <a:xfrm>
              <a:off x="2254531" y="1693144"/>
              <a:ext cx="204" cy="68"/>
            </a:xfrm>
            <a:custGeom>
              <a:avLst/>
              <a:gdLst/>
              <a:ahLst/>
              <a:cxnLst/>
              <a:rect l="l" t="t" r="r" b="b"/>
              <a:pathLst>
                <a:path w="15" h="5" extrusionOk="0">
                  <a:moveTo>
                    <a:pt x="1" y="1"/>
                  </a:moveTo>
                  <a:lnTo>
                    <a:pt x="15" y="4"/>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3" name="Google Shape;2553;p56"/>
            <p:cNvSpPr/>
            <p:nvPr/>
          </p:nvSpPr>
          <p:spPr>
            <a:xfrm>
              <a:off x="2255061" y="1693334"/>
              <a:ext cx="244" cy="109"/>
            </a:xfrm>
            <a:custGeom>
              <a:avLst/>
              <a:gdLst/>
              <a:ahLst/>
              <a:cxnLst/>
              <a:rect l="l" t="t" r="r" b="b"/>
              <a:pathLst>
                <a:path w="18" h="8" extrusionOk="0">
                  <a:moveTo>
                    <a:pt x="0" y="1"/>
                  </a:moveTo>
                  <a:lnTo>
                    <a:pt x="18" y="8"/>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4" name="Google Shape;2554;p56"/>
            <p:cNvSpPr/>
            <p:nvPr/>
          </p:nvSpPr>
          <p:spPr>
            <a:xfrm>
              <a:off x="2252400" y="1691867"/>
              <a:ext cx="54" cy="54"/>
            </a:xfrm>
            <a:custGeom>
              <a:avLst/>
              <a:gdLst/>
              <a:ahLst/>
              <a:cxnLst/>
              <a:rect l="l" t="t" r="r" b="b"/>
              <a:pathLst>
                <a:path w="4" h="4" extrusionOk="0">
                  <a:moveTo>
                    <a:pt x="4" y="4"/>
                  </a:move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5" name="Google Shape;2555;p56"/>
            <p:cNvSpPr/>
            <p:nvPr/>
          </p:nvSpPr>
          <p:spPr>
            <a:xfrm>
              <a:off x="2252495" y="1692003"/>
              <a:ext cx="109" cy="68"/>
            </a:xfrm>
            <a:custGeom>
              <a:avLst/>
              <a:gdLst/>
              <a:ahLst/>
              <a:cxnLst/>
              <a:rect l="l" t="t" r="r" b="b"/>
              <a:pathLst>
                <a:path w="8" h="5" extrusionOk="0">
                  <a:moveTo>
                    <a:pt x="0" y="1"/>
                  </a:moveTo>
                  <a:lnTo>
                    <a:pt x="7" y="4"/>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6" name="Google Shape;2556;p56"/>
            <p:cNvSpPr/>
            <p:nvPr/>
          </p:nvSpPr>
          <p:spPr>
            <a:xfrm>
              <a:off x="2252305" y="1691813"/>
              <a:ext cx="54" cy="14"/>
            </a:xfrm>
            <a:custGeom>
              <a:avLst/>
              <a:gdLst/>
              <a:ahLst/>
              <a:cxnLst/>
              <a:rect l="l" t="t" r="r" b="b"/>
              <a:pathLst>
                <a:path w="4" h="1" extrusionOk="0">
                  <a:moveTo>
                    <a:pt x="0" y="1"/>
                  </a:moveTo>
                  <a:lnTo>
                    <a:pt x="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7" name="Google Shape;2557;p56"/>
            <p:cNvSpPr/>
            <p:nvPr/>
          </p:nvSpPr>
          <p:spPr>
            <a:xfrm>
              <a:off x="2252250" y="1691718"/>
              <a:ext cx="14" cy="68"/>
            </a:xfrm>
            <a:custGeom>
              <a:avLst/>
              <a:gdLst/>
              <a:ahLst/>
              <a:cxnLst/>
              <a:rect l="l" t="t" r="r" b="b"/>
              <a:pathLst>
                <a:path w="1" h="5" extrusionOk="0">
                  <a:moveTo>
                    <a:pt x="1" y="1"/>
                  </a:moveTo>
                  <a:lnTo>
                    <a:pt x="1" y="4"/>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8" name="Google Shape;2558;p56"/>
            <p:cNvSpPr/>
            <p:nvPr/>
          </p:nvSpPr>
          <p:spPr>
            <a:xfrm>
              <a:off x="2252209" y="1691677"/>
              <a:ext cx="14" cy="14"/>
            </a:xfrm>
            <a:custGeom>
              <a:avLst/>
              <a:gdLst/>
              <a:ahLst/>
              <a:cxnLst/>
              <a:rect l="l" t="t" r="r" b="b"/>
              <a:pathLst>
                <a:path w="1" h="1" extrusionOk="0">
                  <a:moveTo>
                    <a:pt x="0" y="0"/>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9" name="Google Shape;2559;p56"/>
            <p:cNvSpPr/>
            <p:nvPr/>
          </p:nvSpPr>
          <p:spPr>
            <a:xfrm>
              <a:off x="2252630" y="1692098"/>
              <a:ext cx="109" cy="68"/>
            </a:xfrm>
            <a:custGeom>
              <a:avLst/>
              <a:gdLst/>
              <a:ahLst/>
              <a:cxnLst/>
              <a:rect l="l" t="t" r="r" b="b"/>
              <a:pathLst>
                <a:path w="8" h="5" extrusionOk="0">
                  <a:moveTo>
                    <a:pt x="1" y="1"/>
                  </a:moveTo>
                  <a:lnTo>
                    <a:pt x="8" y="4"/>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0" name="Google Shape;2560;p56"/>
            <p:cNvSpPr/>
            <p:nvPr/>
          </p:nvSpPr>
          <p:spPr>
            <a:xfrm>
              <a:off x="2198782" y="1705988"/>
              <a:ext cx="18031" cy="12274"/>
            </a:xfrm>
            <a:custGeom>
              <a:avLst/>
              <a:gdLst/>
              <a:ahLst/>
              <a:cxnLst/>
              <a:rect l="l" t="t" r="r" b="b"/>
              <a:pathLst>
                <a:path w="1328" h="904" extrusionOk="0">
                  <a:moveTo>
                    <a:pt x="904" y="0"/>
                  </a:moveTo>
                  <a:cubicBezTo>
                    <a:pt x="837" y="11"/>
                    <a:pt x="764" y="25"/>
                    <a:pt x="694" y="35"/>
                  </a:cubicBezTo>
                  <a:lnTo>
                    <a:pt x="690" y="35"/>
                  </a:lnTo>
                  <a:lnTo>
                    <a:pt x="655" y="42"/>
                  </a:lnTo>
                  <a:lnTo>
                    <a:pt x="652" y="42"/>
                  </a:lnTo>
                  <a:lnTo>
                    <a:pt x="617" y="49"/>
                  </a:lnTo>
                  <a:lnTo>
                    <a:pt x="582" y="56"/>
                  </a:lnTo>
                  <a:cubicBezTo>
                    <a:pt x="305" y="105"/>
                    <a:pt x="49" y="158"/>
                    <a:pt x="46" y="158"/>
                  </a:cubicBezTo>
                  <a:lnTo>
                    <a:pt x="46" y="161"/>
                  </a:lnTo>
                  <a:cubicBezTo>
                    <a:pt x="39" y="182"/>
                    <a:pt x="35" y="203"/>
                    <a:pt x="28" y="221"/>
                  </a:cubicBezTo>
                  <a:lnTo>
                    <a:pt x="28" y="231"/>
                  </a:lnTo>
                  <a:cubicBezTo>
                    <a:pt x="25" y="252"/>
                    <a:pt x="21" y="273"/>
                    <a:pt x="18" y="291"/>
                  </a:cubicBezTo>
                  <a:lnTo>
                    <a:pt x="18" y="301"/>
                  </a:lnTo>
                  <a:cubicBezTo>
                    <a:pt x="14" y="319"/>
                    <a:pt x="11" y="340"/>
                    <a:pt x="7" y="361"/>
                  </a:cubicBezTo>
                  <a:lnTo>
                    <a:pt x="7" y="364"/>
                  </a:lnTo>
                  <a:cubicBezTo>
                    <a:pt x="7" y="382"/>
                    <a:pt x="4" y="403"/>
                    <a:pt x="0" y="424"/>
                  </a:cubicBezTo>
                  <a:cubicBezTo>
                    <a:pt x="0" y="445"/>
                    <a:pt x="0" y="462"/>
                    <a:pt x="0" y="480"/>
                  </a:cubicBezTo>
                  <a:lnTo>
                    <a:pt x="0" y="487"/>
                  </a:lnTo>
                  <a:lnTo>
                    <a:pt x="0" y="532"/>
                  </a:lnTo>
                  <a:lnTo>
                    <a:pt x="0" y="539"/>
                  </a:lnTo>
                  <a:cubicBezTo>
                    <a:pt x="0" y="553"/>
                    <a:pt x="0" y="567"/>
                    <a:pt x="4" y="581"/>
                  </a:cubicBezTo>
                  <a:lnTo>
                    <a:pt x="4" y="585"/>
                  </a:lnTo>
                  <a:cubicBezTo>
                    <a:pt x="4" y="599"/>
                    <a:pt x="7" y="609"/>
                    <a:pt x="11" y="620"/>
                  </a:cubicBezTo>
                  <a:cubicBezTo>
                    <a:pt x="14" y="634"/>
                    <a:pt x="18" y="644"/>
                    <a:pt x="25" y="658"/>
                  </a:cubicBezTo>
                  <a:cubicBezTo>
                    <a:pt x="25" y="662"/>
                    <a:pt x="28" y="665"/>
                    <a:pt x="32" y="669"/>
                  </a:cubicBezTo>
                  <a:cubicBezTo>
                    <a:pt x="32" y="676"/>
                    <a:pt x="39" y="686"/>
                    <a:pt x="42" y="693"/>
                  </a:cubicBezTo>
                  <a:cubicBezTo>
                    <a:pt x="49" y="700"/>
                    <a:pt x="49" y="704"/>
                    <a:pt x="53" y="707"/>
                  </a:cubicBezTo>
                  <a:cubicBezTo>
                    <a:pt x="56" y="711"/>
                    <a:pt x="63" y="721"/>
                    <a:pt x="70" y="728"/>
                  </a:cubicBezTo>
                  <a:lnTo>
                    <a:pt x="84" y="742"/>
                  </a:lnTo>
                  <a:lnTo>
                    <a:pt x="102" y="763"/>
                  </a:lnTo>
                  <a:lnTo>
                    <a:pt x="119" y="777"/>
                  </a:lnTo>
                  <a:lnTo>
                    <a:pt x="141" y="798"/>
                  </a:lnTo>
                  <a:lnTo>
                    <a:pt x="162" y="816"/>
                  </a:lnTo>
                  <a:lnTo>
                    <a:pt x="186" y="837"/>
                  </a:lnTo>
                  <a:lnTo>
                    <a:pt x="207" y="854"/>
                  </a:lnTo>
                  <a:lnTo>
                    <a:pt x="235" y="875"/>
                  </a:lnTo>
                  <a:lnTo>
                    <a:pt x="260" y="893"/>
                  </a:lnTo>
                  <a:lnTo>
                    <a:pt x="274" y="903"/>
                  </a:lnTo>
                  <a:cubicBezTo>
                    <a:pt x="288" y="900"/>
                    <a:pt x="302" y="900"/>
                    <a:pt x="316" y="896"/>
                  </a:cubicBezTo>
                  <a:lnTo>
                    <a:pt x="519" y="896"/>
                  </a:lnTo>
                  <a:cubicBezTo>
                    <a:pt x="536" y="896"/>
                    <a:pt x="550" y="896"/>
                    <a:pt x="564" y="893"/>
                  </a:cubicBezTo>
                  <a:cubicBezTo>
                    <a:pt x="578" y="889"/>
                    <a:pt x="592" y="886"/>
                    <a:pt x="606" y="882"/>
                  </a:cubicBezTo>
                  <a:cubicBezTo>
                    <a:pt x="655" y="868"/>
                    <a:pt x="701" y="837"/>
                    <a:pt x="732" y="795"/>
                  </a:cubicBezTo>
                  <a:cubicBezTo>
                    <a:pt x="760" y="764"/>
                    <a:pt x="803" y="718"/>
                    <a:pt x="859" y="718"/>
                  </a:cubicBezTo>
                  <a:cubicBezTo>
                    <a:pt x="873" y="718"/>
                    <a:pt x="888" y="721"/>
                    <a:pt x="904" y="728"/>
                  </a:cubicBezTo>
                  <a:lnTo>
                    <a:pt x="918" y="728"/>
                  </a:lnTo>
                  <a:cubicBezTo>
                    <a:pt x="995" y="718"/>
                    <a:pt x="1187" y="627"/>
                    <a:pt x="1282" y="560"/>
                  </a:cubicBezTo>
                  <a:lnTo>
                    <a:pt x="1285" y="560"/>
                  </a:lnTo>
                  <a:lnTo>
                    <a:pt x="1303" y="546"/>
                  </a:lnTo>
                  <a:lnTo>
                    <a:pt x="1306" y="543"/>
                  </a:lnTo>
                  <a:lnTo>
                    <a:pt x="1317" y="536"/>
                  </a:lnTo>
                  <a:lnTo>
                    <a:pt x="1324" y="529"/>
                  </a:lnTo>
                  <a:lnTo>
                    <a:pt x="1327" y="525"/>
                  </a:lnTo>
                  <a:lnTo>
                    <a:pt x="1324" y="525"/>
                  </a:lnTo>
                  <a:lnTo>
                    <a:pt x="1317" y="515"/>
                  </a:lnTo>
                  <a:lnTo>
                    <a:pt x="1313" y="511"/>
                  </a:lnTo>
                  <a:lnTo>
                    <a:pt x="1303" y="504"/>
                  </a:lnTo>
                  <a:cubicBezTo>
                    <a:pt x="1264" y="476"/>
                    <a:pt x="1236" y="434"/>
                    <a:pt x="1222" y="389"/>
                  </a:cubicBezTo>
                  <a:cubicBezTo>
                    <a:pt x="1219" y="378"/>
                    <a:pt x="1187" y="315"/>
                    <a:pt x="953" y="88"/>
                  </a:cubicBezTo>
                  <a:lnTo>
                    <a:pt x="939" y="74"/>
                  </a:lnTo>
                  <a:cubicBezTo>
                    <a:pt x="921" y="53"/>
                    <a:pt x="911" y="28"/>
                    <a:pt x="9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1" name="Google Shape;2561;p56"/>
            <p:cNvSpPr/>
            <p:nvPr/>
          </p:nvSpPr>
          <p:spPr>
            <a:xfrm>
              <a:off x="2198823" y="1710971"/>
              <a:ext cx="14" cy="14"/>
            </a:xfrm>
            <a:custGeom>
              <a:avLst/>
              <a:gdLst/>
              <a:ahLst/>
              <a:cxnLst/>
              <a:rect l="l" t="t" r="r" b="b"/>
              <a:pathLst>
                <a:path w="1" h="1" extrusionOk="0">
                  <a:moveTo>
                    <a:pt x="1" y="1"/>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2" name="Google Shape;2562;p56"/>
            <p:cNvSpPr/>
            <p:nvPr/>
          </p:nvSpPr>
          <p:spPr>
            <a:xfrm>
              <a:off x="2198728" y="1711786"/>
              <a:ext cx="14" cy="14"/>
            </a:xfrm>
            <a:custGeom>
              <a:avLst/>
              <a:gdLst/>
              <a:ahLst/>
              <a:cxnLst/>
              <a:rect l="l" t="t" r="r" b="b"/>
              <a:pathLst>
                <a:path w="1" h="1" extrusionOk="0">
                  <a:moveTo>
                    <a:pt x="1" y="0"/>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3" name="Google Shape;2563;p56"/>
            <p:cNvSpPr/>
            <p:nvPr/>
          </p:nvSpPr>
          <p:spPr>
            <a:xfrm>
              <a:off x="2198728" y="1713917"/>
              <a:ext cx="14" cy="68"/>
            </a:xfrm>
            <a:custGeom>
              <a:avLst/>
              <a:gdLst/>
              <a:ahLst/>
              <a:cxnLst/>
              <a:rect l="l" t="t" r="r" b="b"/>
              <a:pathLst>
                <a:path w="1" h="5" extrusionOk="0">
                  <a:moveTo>
                    <a:pt x="1" y="4"/>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4" name="Google Shape;2564;p56"/>
            <p:cNvSpPr/>
            <p:nvPr/>
          </p:nvSpPr>
          <p:spPr>
            <a:xfrm>
              <a:off x="2202204" y="1718153"/>
              <a:ext cx="204" cy="149"/>
            </a:xfrm>
            <a:custGeom>
              <a:avLst/>
              <a:gdLst/>
              <a:ahLst/>
              <a:cxnLst/>
              <a:rect l="l" t="t" r="r" b="b"/>
              <a:pathLst>
                <a:path w="15" h="11" extrusionOk="0">
                  <a:moveTo>
                    <a:pt x="15" y="11"/>
                  </a:moveTo>
                  <a:lnTo>
                    <a:pt x="15" y="11"/>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5" name="Google Shape;2565;p56"/>
            <p:cNvSpPr/>
            <p:nvPr/>
          </p:nvSpPr>
          <p:spPr>
            <a:xfrm>
              <a:off x="2199447" y="1715628"/>
              <a:ext cx="204" cy="299"/>
            </a:xfrm>
            <a:custGeom>
              <a:avLst/>
              <a:gdLst/>
              <a:ahLst/>
              <a:cxnLst/>
              <a:rect l="l" t="t" r="r" b="b"/>
              <a:pathLst>
                <a:path w="15" h="22" extrusionOk="0">
                  <a:moveTo>
                    <a:pt x="14" y="22"/>
                  </a:moveTo>
                  <a:cubicBezTo>
                    <a:pt x="11" y="15"/>
                    <a:pt x="4" y="8"/>
                    <a:pt x="0" y="1"/>
                  </a:cubicBezTo>
                  <a:cubicBezTo>
                    <a:pt x="4" y="8"/>
                    <a:pt x="11" y="15"/>
                    <a:pt x="14" y="2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6" name="Google Shape;2566;p56"/>
            <p:cNvSpPr/>
            <p:nvPr/>
          </p:nvSpPr>
          <p:spPr>
            <a:xfrm>
              <a:off x="2198687" y="1712492"/>
              <a:ext cx="14" cy="109"/>
            </a:xfrm>
            <a:custGeom>
              <a:avLst/>
              <a:gdLst/>
              <a:ahLst/>
              <a:cxnLst/>
              <a:rect l="l" t="t" r="r" b="b"/>
              <a:pathLst>
                <a:path w="1" h="8" extrusionOk="0">
                  <a:moveTo>
                    <a:pt x="0" y="8"/>
                  </a:moveTo>
                  <a:lnTo>
                    <a:pt x="0" y="1"/>
                  </a:lnTo>
                  <a:cubicBezTo>
                    <a:pt x="0" y="1"/>
                    <a:pt x="0" y="8"/>
                    <a:pt x="0" y="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7" name="Google Shape;2567;p56"/>
            <p:cNvSpPr/>
            <p:nvPr/>
          </p:nvSpPr>
          <p:spPr>
            <a:xfrm>
              <a:off x="2199828" y="1716103"/>
              <a:ext cx="299" cy="258"/>
            </a:xfrm>
            <a:custGeom>
              <a:avLst/>
              <a:gdLst/>
              <a:ahLst/>
              <a:cxnLst/>
              <a:rect l="l" t="t" r="r" b="b"/>
              <a:pathLst>
                <a:path w="22" h="19" extrusionOk="0">
                  <a:moveTo>
                    <a:pt x="21" y="18"/>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8" name="Google Shape;2568;p56"/>
            <p:cNvSpPr/>
            <p:nvPr/>
          </p:nvSpPr>
          <p:spPr>
            <a:xfrm>
              <a:off x="2198687" y="1713347"/>
              <a:ext cx="14" cy="14"/>
            </a:xfrm>
            <a:custGeom>
              <a:avLst/>
              <a:gdLst/>
              <a:ahLst/>
              <a:cxnLst/>
              <a:rect l="l" t="t" r="r" b="b"/>
              <a:pathLst>
                <a:path w="1" h="1" extrusionOk="0">
                  <a:moveTo>
                    <a:pt x="0" y="1"/>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9" name="Google Shape;2569;p56"/>
            <p:cNvSpPr/>
            <p:nvPr/>
          </p:nvSpPr>
          <p:spPr>
            <a:xfrm>
              <a:off x="2201538" y="1717583"/>
              <a:ext cx="394" cy="339"/>
            </a:xfrm>
            <a:custGeom>
              <a:avLst/>
              <a:gdLst/>
              <a:ahLst/>
              <a:cxnLst/>
              <a:rect l="l" t="t" r="r" b="b"/>
              <a:pathLst>
                <a:path w="29" h="25" extrusionOk="0">
                  <a:moveTo>
                    <a:pt x="29" y="25"/>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0" name="Google Shape;2570;p56"/>
            <p:cNvSpPr/>
            <p:nvPr/>
          </p:nvSpPr>
          <p:spPr>
            <a:xfrm>
              <a:off x="2198918" y="1709980"/>
              <a:ext cx="14" cy="109"/>
            </a:xfrm>
            <a:custGeom>
              <a:avLst/>
              <a:gdLst/>
              <a:ahLst/>
              <a:cxnLst/>
              <a:rect l="l" t="t" r="r" b="b"/>
              <a:pathLst>
                <a:path w="1" h="8" extrusionOk="0">
                  <a:moveTo>
                    <a:pt x="1" y="7"/>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1" name="Google Shape;2571;p56"/>
            <p:cNvSpPr/>
            <p:nvPr/>
          </p:nvSpPr>
          <p:spPr>
            <a:xfrm>
              <a:off x="2200873" y="1717108"/>
              <a:ext cx="339" cy="244"/>
            </a:xfrm>
            <a:custGeom>
              <a:avLst/>
              <a:gdLst/>
              <a:ahLst/>
              <a:cxnLst/>
              <a:rect l="l" t="t" r="r" b="b"/>
              <a:pathLst>
                <a:path w="25" h="18" extrusionOk="0">
                  <a:moveTo>
                    <a:pt x="25" y="18"/>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2" name="Google Shape;2572;p56"/>
            <p:cNvSpPr/>
            <p:nvPr/>
          </p:nvSpPr>
          <p:spPr>
            <a:xfrm>
              <a:off x="2198823" y="1714447"/>
              <a:ext cx="204" cy="530"/>
            </a:xfrm>
            <a:custGeom>
              <a:avLst/>
              <a:gdLst/>
              <a:ahLst/>
              <a:cxnLst/>
              <a:rect l="l" t="t" r="r" b="b"/>
              <a:pathLst>
                <a:path w="15" h="39" extrusionOk="0">
                  <a:moveTo>
                    <a:pt x="15" y="39"/>
                  </a:moveTo>
                  <a:cubicBezTo>
                    <a:pt x="8" y="25"/>
                    <a:pt x="4" y="14"/>
                    <a:pt x="1" y="0"/>
                  </a:cubicBezTo>
                  <a:cubicBezTo>
                    <a:pt x="4" y="14"/>
                    <a:pt x="8" y="25"/>
                    <a:pt x="15" y="3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3" name="Google Shape;2573;p56"/>
            <p:cNvSpPr/>
            <p:nvPr/>
          </p:nvSpPr>
          <p:spPr>
            <a:xfrm>
              <a:off x="2200343" y="1716578"/>
              <a:ext cx="258" cy="299"/>
            </a:xfrm>
            <a:custGeom>
              <a:avLst/>
              <a:gdLst/>
              <a:ahLst/>
              <a:cxnLst/>
              <a:rect l="l" t="t" r="r" b="b"/>
              <a:pathLst>
                <a:path w="19" h="22" extrusionOk="0">
                  <a:moveTo>
                    <a:pt x="18" y="22"/>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4" name="Google Shape;2574;p56"/>
            <p:cNvSpPr/>
            <p:nvPr/>
          </p:nvSpPr>
          <p:spPr>
            <a:xfrm>
              <a:off x="2199108" y="1709029"/>
              <a:ext cx="14" cy="149"/>
            </a:xfrm>
            <a:custGeom>
              <a:avLst/>
              <a:gdLst/>
              <a:ahLst/>
              <a:cxnLst/>
              <a:rect l="l" t="t" r="r" b="b"/>
              <a:pathLst>
                <a:path w="1" h="11" extrusionOk="0">
                  <a:moveTo>
                    <a:pt x="1" y="11"/>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5" name="Google Shape;2575;p56"/>
            <p:cNvSpPr/>
            <p:nvPr/>
          </p:nvSpPr>
          <p:spPr>
            <a:xfrm>
              <a:off x="2199108" y="1715112"/>
              <a:ext cx="204" cy="339"/>
            </a:xfrm>
            <a:custGeom>
              <a:avLst/>
              <a:gdLst/>
              <a:ahLst/>
              <a:cxnLst/>
              <a:rect l="l" t="t" r="r" b="b"/>
              <a:pathLst>
                <a:path w="15" h="25" extrusionOk="0">
                  <a:moveTo>
                    <a:pt x="15" y="25"/>
                  </a:moveTo>
                  <a:cubicBezTo>
                    <a:pt x="8" y="18"/>
                    <a:pt x="4" y="7"/>
                    <a:pt x="1" y="0"/>
                  </a:cubicBezTo>
                  <a:cubicBezTo>
                    <a:pt x="4" y="7"/>
                    <a:pt x="8" y="18"/>
                    <a:pt x="15" y="2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6" name="Google Shape;2576;p56"/>
            <p:cNvSpPr/>
            <p:nvPr/>
          </p:nvSpPr>
          <p:spPr>
            <a:xfrm>
              <a:off x="2199352" y="1708215"/>
              <a:ext cx="14" cy="14"/>
            </a:xfrm>
            <a:custGeom>
              <a:avLst/>
              <a:gdLst/>
              <a:ahLst/>
              <a:cxnLst/>
              <a:rect l="l" t="t" r="r" b="b"/>
              <a:pathLst>
                <a:path w="1" h="1" extrusionOk="0">
                  <a:moveTo>
                    <a:pt x="0" y="1"/>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7" name="Google Shape;2577;p56"/>
            <p:cNvSpPr/>
            <p:nvPr/>
          </p:nvSpPr>
          <p:spPr>
            <a:xfrm>
              <a:off x="2216609" y="1712967"/>
              <a:ext cx="54" cy="14"/>
            </a:xfrm>
            <a:custGeom>
              <a:avLst/>
              <a:gdLst/>
              <a:ahLst/>
              <a:cxnLst/>
              <a:rect l="l" t="t" r="r" b="b"/>
              <a:pathLst>
                <a:path w="4" h="1" extrusionOk="0">
                  <a:moveTo>
                    <a:pt x="0" y="1"/>
                  </a:moveTo>
                  <a:lnTo>
                    <a:pt x="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8" name="Google Shape;2578;p56"/>
            <p:cNvSpPr/>
            <p:nvPr/>
          </p:nvSpPr>
          <p:spPr>
            <a:xfrm>
              <a:off x="2216745" y="1713116"/>
              <a:ext cx="14" cy="14"/>
            </a:xfrm>
            <a:custGeom>
              <a:avLst/>
              <a:gdLst/>
              <a:ahLst/>
              <a:cxnLst/>
              <a:rect l="l" t="t" r="r" b="b"/>
              <a:pathLst>
                <a:path w="1" h="1" extrusionOk="0">
                  <a:moveTo>
                    <a:pt x="1" y="0"/>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9" name="Google Shape;2579;p56"/>
            <p:cNvSpPr/>
            <p:nvPr/>
          </p:nvSpPr>
          <p:spPr>
            <a:xfrm>
              <a:off x="2211097" y="1705988"/>
              <a:ext cx="434" cy="1005"/>
            </a:xfrm>
            <a:custGeom>
              <a:avLst/>
              <a:gdLst/>
              <a:ahLst/>
              <a:cxnLst/>
              <a:rect l="l" t="t" r="r" b="b"/>
              <a:pathLst>
                <a:path w="32" h="74" extrusionOk="0">
                  <a:moveTo>
                    <a:pt x="32" y="74"/>
                  </a:moveTo>
                  <a:cubicBezTo>
                    <a:pt x="14" y="53"/>
                    <a:pt x="4" y="28"/>
                    <a:pt x="0" y="0"/>
                  </a:cubicBezTo>
                  <a:lnTo>
                    <a:pt x="0" y="0"/>
                  </a:lnTo>
                  <a:cubicBezTo>
                    <a:pt x="4" y="28"/>
                    <a:pt x="14" y="53"/>
                    <a:pt x="32" y="7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0" name="Google Shape;2580;p56"/>
            <p:cNvSpPr/>
            <p:nvPr/>
          </p:nvSpPr>
          <p:spPr>
            <a:xfrm>
              <a:off x="2211572" y="1611095"/>
              <a:ext cx="130385" cy="74283"/>
            </a:xfrm>
            <a:custGeom>
              <a:avLst/>
              <a:gdLst/>
              <a:ahLst/>
              <a:cxnLst/>
              <a:rect l="l" t="t" r="r" b="b"/>
              <a:pathLst>
                <a:path w="9603" h="5471" extrusionOk="0">
                  <a:moveTo>
                    <a:pt x="6047" y="1"/>
                  </a:moveTo>
                  <a:cubicBezTo>
                    <a:pt x="5989" y="1"/>
                    <a:pt x="5932" y="7"/>
                    <a:pt x="5896" y="19"/>
                  </a:cubicBezTo>
                  <a:lnTo>
                    <a:pt x="5885" y="23"/>
                  </a:lnTo>
                  <a:cubicBezTo>
                    <a:pt x="5868" y="30"/>
                    <a:pt x="5850" y="33"/>
                    <a:pt x="5833" y="37"/>
                  </a:cubicBezTo>
                  <a:cubicBezTo>
                    <a:pt x="5819" y="37"/>
                    <a:pt x="5805" y="38"/>
                    <a:pt x="5791" y="38"/>
                  </a:cubicBezTo>
                  <a:cubicBezTo>
                    <a:pt x="5754" y="38"/>
                    <a:pt x="5718" y="35"/>
                    <a:pt x="5682" y="30"/>
                  </a:cubicBezTo>
                  <a:cubicBezTo>
                    <a:pt x="5652" y="25"/>
                    <a:pt x="5613" y="21"/>
                    <a:pt x="5581" y="21"/>
                  </a:cubicBezTo>
                  <a:cubicBezTo>
                    <a:pt x="5558" y="21"/>
                    <a:pt x="5538" y="24"/>
                    <a:pt x="5528" y="30"/>
                  </a:cubicBezTo>
                  <a:cubicBezTo>
                    <a:pt x="5504" y="44"/>
                    <a:pt x="5483" y="58"/>
                    <a:pt x="5465" y="75"/>
                  </a:cubicBezTo>
                  <a:cubicBezTo>
                    <a:pt x="5405" y="135"/>
                    <a:pt x="5325" y="170"/>
                    <a:pt x="5241" y="173"/>
                  </a:cubicBezTo>
                  <a:cubicBezTo>
                    <a:pt x="5206" y="173"/>
                    <a:pt x="5174" y="170"/>
                    <a:pt x="5139" y="159"/>
                  </a:cubicBezTo>
                  <a:cubicBezTo>
                    <a:pt x="5115" y="152"/>
                    <a:pt x="5090" y="138"/>
                    <a:pt x="5069" y="121"/>
                  </a:cubicBezTo>
                  <a:lnTo>
                    <a:pt x="5038" y="142"/>
                  </a:lnTo>
                  <a:lnTo>
                    <a:pt x="5031" y="142"/>
                  </a:lnTo>
                  <a:lnTo>
                    <a:pt x="4992" y="152"/>
                  </a:lnTo>
                  <a:lnTo>
                    <a:pt x="4985" y="152"/>
                  </a:lnTo>
                  <a:lnTo>
                    <a:pt x="4947" y="159"/>
                  </a:lnTo>
                  <a:lnTo>
                    <a:pt x="4940" y="159"/>
                  </a:lnTo>
                  <a:lnTo>
                    <a:pt x="4901" y="166"/>
                  </a:lnTo>
                  <a:lnTo>
                    <a:pt x="4863" y="173"/>
                  </a:lnTo>
                  <a:lnTo>
                    <a:pt x="4859" y="173"/>
                  </a:lnTo>
                  <a:lnTo>
                    <a:pt x="4828" y="177"/>
                  </a:lnTo>
                  <a:lnTo>
                    <a:pt x="4821" y="177"/>
                  </a:lnTo>
                  <a:lnTo>
                    <a:pt x="4796" y="180"/>
                  </a:lnTo>
                  <a:lnTo>
                    <a:pt x="4772" y="180"/>
                  </a:lnTo>
                  <a:cubicBezTo>
                    <a:pt x="4625" y="299"/>
                    <a:pt x="4495" y="432"/>
                    <a:pt x="4488" y="474"/>
                  </a:cubicBezTo>
                  <a:cubicBezTo>
                    <a:pt x="4488" y="670"/>
                    <a:pt x="4436" y="712"/>
                    <a:pt x="4401" y="730"/>
                  </a:cubicBezTo>
                  <a:lnTo>
                    <a:pt x="4387" y="733"/>
                  </a:lnTo>
                  <a:lnTo>
                    <a:pt x="4341" y="733"/>
                  </a:lnTo>
                  <a:lnTo>
                    <a:pt x="4331" y="730"/>
                  </a:lnTo>
                  <a:lnTo>
                    <a:pt x="4324" y="726"/>
                  </a:lnTo>
                  <a:lnTo>
                    <a:pt x="4306" y="719"/>
                  </a:lnTo>
                  <a:lnTo>
                    <a:pt x="4303" y="712"/>
                  </a:lnTo>
                  <a:cubicBezTo>
                    <a:pt x="4292" y="709"/>
                    <a:pt x="4285" y="702"/>
                    <a:pt x="4278" y="695"/>
                  </a:cubicBezTo>
                  <a:cubicBezTo>
                    <a:pt x="4248" y="664"/>
                    <a:pt x="4134" y="649"/>
                    <a:pt x="4030" y="649"/>
                  </a:cubicBezTo>
                  <a:cubicBezTo>
                    <a:pt x="3955" y="649"/>
                    <a:pt x="3885" y="657"/>
                    <a:pt x="3858" y="674"/>
                  </a:cubicBezTo>
                  <a:cubicBezTo>
                    <a:pt x="3839" y="685"/>
                    <a:pt x="3820" y="689"/>
                    <a:pt x="3802" y="689"/>
                  </a:cubicBezTo>
                  <a:cubicBezTo>
                    <a:pt x="3749" y="689"/>
                    <a:pt x="3699" y="651"/>
                    <a:pt x="3655" y="618"/>
                  </a:cubicBezTo>
                  <a:cubicBezTo>
                    <a:pt x="3599" y="575"/>
                    <a:pt x="3564" y="552"/>
                    <a:pt x="3534" y="552"/>
                  </a:cubicBezTo>
                  <a:cubicBezTo>
                    <a:pt x="3522" y="552"/>
                    <a:pt x="3512" y="555"/>
                    <a:pt x="3501" y="562"/>
                  </a:cubicBezTo>
                  <a:cubicBezTo>
                    <a:pt x="3465" y="581"/>
                    <a:pt x="3428" y="589"/>
                    <a:pt x="3391" y="589"/>
                  </a:cubicBezTo>
                  <a:cubicBezTo>
                    <a:pt x="3316" y="589"/>
                    <a:pt x="3245" y="558"/>
                    <a:pt x="3193" y="537"/>
                  </a:cubicBezTo>
                  <a:lnTo>
                    <a:pt x="3161" y="523"/>
                  </a:lnTo>
                  <a:cubicBezTo>
                    <a:pt x="3151" y="537"/>
                    <a:pt x="3137" y="548"/>
                    <a:pt x="3123" y="558"/>
                  </a:cubicBezTo>
                  <a:cubicBezTo>
                    <a:pt x="3102" y="569"/>
                    <a:pt x="3075" y="574"/>
                    <a:pt x="3045" y="574"/>
                  </a:cubicBezTo>
                  <a:cubicBezTo>
                    <a:pt x="2942" y="574"/>
                    <a:pt x="2801" y="519"/>
                    <a:pt x="2717" y="481"/>
                  </a:cubicBezTo>
                  <a:cubicBezTo>
                    <a:pt x="2668" y="468"/>
                    <a:pt x="2616" y="461"/>
                    <a:pt x="2566" y="461"/>
                  </a:cubicBezTo>
                  <a:cubicBezTo>
                    <a:pt x="2548" y="461"/>
                    <a:pt x="2531" y="462"/>
                    <a:pt x="2514" y="464"/>
                  </a:cubicBezTo>
                  <a:cubicBezTo>
                    <a:pt x="2490" y="464"/>
                    <a:pt x="2466" y="465"/>
                    <a:pt x="2442" y="465"/>
                  </a:cubicBezTo>
                  <a:cubicBezTo>
                    <a:pt x="2344" y="465"/>
                    <a:pt x="2251" y="453"/>
                    <a:pt x="2192" y="383"/>
                  </a:cubicBezTo>
                  <a:cubicBezTo>
                    <a:pt x="2178" y="369"/>
                    <a:pt x="2118" y="331"/>
                    <a:pt x="1842" y="310"/>
                  </a:cubicBezTo>
                  <a:lnTo>
                    <a:pt x="1758" y="303"/>
                  </a:lnTo>
                  <a:cubicBezTo>
                    <a:pt x="1642" y="296"/>
                    <a:pt x="1495" y="292"/>
                    <a:pt x="1306" y="292"/>
                  </a:cubicBezTo>
                  <a:cubicBezTo>
                    <a:pt x="1166" y="292"/>
                    <a:pt x="1117" y="348"/>
                    <a:pt x="1050" y="425"/>
                  </a:cubicBezTo>
                  <a:cubicBezTo>
                    <a:pt x="1033" y="446"/>
                    <a:pt x="1015" y="464"/>
                    <a:pt x="998" y="485"/>
                  </a:cubicBezTo>
                  <a:cubicBezTo>
                    <a:pt x="984" y="495"/>
                    <a:pt x="973" y="506"/>
                    <a:pt x="959" y="516"/>
                  </a:cubicBezTo>
                  <a:lnTo>
                    <a:pt x="949" y="523"/>
                  </a:lnTo>
                  <a:cubicBezTo>
                    <a:pt x="942" y="527"/>
                    <a:pt x="931" y="534"/>
                    <a:pt x="924" y="537"/>
                  </a:cubicBezTo>
                  <a:lnTo>
                    <a:pt x="910" y="544"/>
                  </a:lnTo>
                  <a:lnTo>
                    <a:pt x="886" y="555"/>
                  </a:lnTo>
                  <a:lnTo>
                    <a:pt x="872" y="558"/>
                  </a:lnTo>
                  <a:lnTo>
                    <a:pt x="851" y="565"/>
                  </a:lnTo>
                  <a:lnTo>
                    <a:pt x="837" y="569"/>
                  </a:lnTo>
                  <a:lnTo>
                    <a:pt x="809" y="572"/>
                  </a:lnTo>
                  <a:lnTo>
                    <a:pt x="732" y="572"/>
                  </a:lnTo>
                  <a:cubicBezTo>
                    <a:pt x="735" y="597"/>
                    <a:pt x="746" y="625"/>
                    <a:pt x="756" y="649"/>
                  </a:cubicBezTo>
                  <a:cubicBezTo>
                    <a:pt x="795" y="705"/>
                    <a:pt x="826" y="758"/>
                    <a:pt x="854" y="803"/>
                  </a:cubicBezTo>
                  <a:cubicBezTo>
                    <a:pt x="1015" y="1083"/>
                    <a:pt x="1005" y="1188"/>
                    <a:pt x="984" y="1234"/>
                  </a:cubicBezTo>
                  <a:cubicBezTo>
                    <a:pt x="980" y="1237"/>
                    <a:pt x="980" y="1244"/>
                    <a:pt x="977" y="1251"/>
                  </a:cubicBezTo>
                  <a:cubicBezTo>
                    <a:pt x="938" y="1314"/>
                    <a:pt x="882" y="1363"/>
                    <a:pt x="816" y="1391"/>
                  </a:cubicBezTo>
                  <a:cubicBezTo>
                    <a:pt x="781" y="1405"/>
                    <a:pt x="753" y="1430"/>
                    <a:pt x="725" y="1454"/>
                  </a:cubicBezTo>
                  <a:cubicBezTo>
                    <a:pt x="697" y="1489"/>
                    <a:pt x="627" y="1556"/>
                    <a:pt x="539" y="1636"/>
                  </a:cubicBezTo>
                  <a:cubicBezTo>
                    <a:pt x="434" y="1738"/>
                    <a:pt x="259" y="1902"/>
                    <a:pt x="231" y="1952"/>
                  </a:cubicBezTo>
                  <a:cubicBezTo>
                    <a:pt x="235" y="1983"/>
                    <a:pt x="238" y="2018"/>
                    <a:pt x="245" y="2050"/>
                  </a:cubicBezTo>
                  <a:cubicBezTo>
                    <a:pt x="256" y="2113"/>
                    <a:pt x="263" y="2176"/>
                    <a:pt x="266" y="2239"/>
                  </a:cubicBezTo>
                  <a:lnTo>
                    <a:pt x="294" y="2242"/>
                  </a:lnTo>
                  <a:lnTo>
                    <a:pt x="249" y="2316"/>
                  </a:lnTo>
                  <a:cubicBezTo>
                    <a:pt x="245" y="2323"/>
                    <a:pt x="242" y="2330"/>
                    <a:pt x="238" y="2340"/>
                  </a:cubicBezTo>
                  <a:lnTo>
                    <a:pt x="224" y="2365"/>
                  </a:lnTo>
                  <a:lnTo>
                    <a:pt x="214" y="2365"/>
                  </a:lnTo>
                  <a:cubicBezTo>
                    <a:pt x="158" y="2410"/>
                    <a:pt x="18" y="2620"/>
                    <a:pt x="0" y="2697"/>
                  </a:cubicBezTo>
                  <a:cubicBezTo>
                    <a:pt x="0" y="2701"/>
                    <a:pt x="0" y="2708"/>
                    <a:pt x="0" y="2711"/>
                  </a:cubicBezTo>
                  <a:cubicBezTo>
                    <a:pt x="0" y="2718"/>
                    <a:pt x="4" y="2725"/>
                    <a:pt x="4" y="2732"/>
                  </a:cubicBezTo>
                  <a:lnTo>
                    <a:pt x="4" y="2739"/>
                  </a:lnTo>
                  <a:cubicBezTo>
                    <a:pt x="7" y="2746"/>
                    <a:pt x="11" y="2750"/>
                    <a:pt x="14" y="2757"/>
                  </a:cubicBezTo>
                  <a:lnTo>
                    <a:pt x="21" y="2767"/>
                  </a:lnTo>
                  <a:cubicBezTo>
                    <a:pt x="25" y="2774"/>
                    <a:pt x="28" y="2781"/>
                    <a:pt x="35" y="2792"/>
                  </a:cubicBezTo>
                  <a:lnTo>
                    <a:pt x="42" y="2802"/>
                  </a:lnTo>
                  <a:lnTo>
                    <a:pt x="56" y="2816"/>
                  </a:lnTo>
                  <a:lnTo>
                    <a:pt x="67" y="2830"/>
                  </a:lnTo>
                  <a:lnTo>
                    <a:pt x="70" y="2834"/>
                  </a:lnTo>
                  <a:lnTo>
                    <a:pt x="91" y="2851"/>
                  </a:lnTo>
                  <a:cubicBezTo>
                    <a:pt x="105" y="2865"/>
                    <a:pt x="123" y="2876"/>
                    <a:pt x="140" y="2886"/>
                  </a:cubicBezTo>
                  <a:lnTo>
                    <a:pt x="147" y="2893"/>
                  </a:lnTo>
                  <a:lnTo>
                    <a:pt x="165" y="2904"/>
                  </a:lnTo>
                  <a:cubicBezTo>
                    <a:pt x="175" y="2907"/>
                    <a:pt x="186" y="2911"/>
                    <a:pt x="196" y="2918"/>
                  </a:cubicBezTo>
                  <a:cubicBezTo>
                    <a:pt x="207" y="2921"/>
                    <a:pt x="217" y="2925"/>
                    <a:pt x="228" y="2928"/>
                  </a:cubicBezTo>
                  <a:lnTo>
                    <a:pt x="245" y="2939"/>
                  </a:lnTo>
                  <a:lnTo>
                    <a:pt x="252" y="2942"/>
                  </a:lnTo>
                  <a:cubicBezTo>
                    <a:pt x="266" y="2949"/>
                    <a:pt x="280" y="2960"/>
                    <a:pt x="294" y="2970"/>
                  </a:cubicBezTo>
                  <a:lnTo>
                    <a:pt x="340" y="2967"/>
                  </a:lnTo>
                  <a:lnTo>
                    <a:pt x="343" y="2967"/>
                  </a:lnTo>
                  <a:lnTo>
                    <a:pt x="389" y="2963"/>
                  </a:lnTo>
                  <a:lnTo>
                    <a:pt x="396" y="2963"/>
                  </a:lnTo>
                  <a:lnTo>
                    <a:pt x="434" y="2960"/>
                  </a:lnTo>
                  <a:lnTo>
                    <a:pt x="473" y="2960"/>
                  </a:lnTo>
                  <a:cubicBezTo>
                    <a:pt x="557" y="2967"/>
                    <a:pt x="641" y="2984"/>
                    <a:pt x="721" y="3005"/>
                  </a:cubicBezTo>
                  <a:cubicBezTo>
                    <a:pt x="819" y="3030"/>
                    <a:pt x="921" y="3047"/>
                    <a:pt x="1022" y="3058"/>
                  </a:cubicBezTo>
                  <a:cubicBezTo>
                    <a:pt x="1141" y="3058"/>
                    <a:pt x="1327" y="3107"/>
                    <a:pt x="1394" y="3173"/>
                  </a:cubicBezTo>
                  <a:cubicBezTo>
                    <a:pt x="1396" y="3176"/>
                    <a:pt x="1402" y="3177"/>
                    <a:pt x="1410" y="3177"/>
                  </a:cubicBezTo>
                  <a:cubicBezTo>
                    <a:pt x="1436" y="3177"/>
                    <a:pt x="1490" y="3161"/>
                    <a:pt x="1544" y="3107"/>
                  </a:cubicBezTo>
                  <a:cubicBezTo>
                    <a:pt x="1576" y="3075"/>
                    <a:pt x="1614" y="3054"/>
                    <a:pt x="1660" y="3047"/>
                  </a:cubicBezTo>
                  <a:cubicBezTo>
                    <a:pt x="1680" y="3044"/>
                    <a:pt x="1700" y="3042"/>
                    <a:pt x="1719" y="3042"/>
                  </a:cubicBezTo>
                  <a:cubicBezTo>
                    <a:pt x="1744" y="3042"/>
                    <a:pt x="1768" y="3045"/>
                    <a:pt x="1793" y="3051"/>
                  </a:cubicBezTo>
                  <a:cubicBezTo>
                    <a:pt x="1814" y="3054"/>
                    <a:pt x="1838" y="3054"/>
                    <a:pt x="1863" y="3058"/>
                  </a:cubicBezTo>
                  <a:cubicBezTo>
                    <a:pt x="1940" y="3058"/>
                    <a:pt x="2080" y="2984"/>
                    <a:pt x="2115" y="2925"/>
                  </a:cubicBezTo>
                  <a:cubicBezTo>
                    <a:pt x="2132" y="2897"/>
                    <a:pt x="2167" y="2865"/>
                    <a:pt x="2293" y="2813"/>
                  </a:cubicBezTo>
                  <a:lnTo>
                    <a:pt x="2304" y="2809"/>
                  </a:lnTo>
                  <a:lnTo>
                    <a:pt x="2339" y="2799"/>
                  </a:lnTo>
                  <a:lnTo>
                    <a:pt x="2374" y="2785"/>
                  </a:lnTo>
                  <a:cubicBezTo>
                    <a:pt x="2398" y="2778"/>
                    <a:pt x="2426" y="2771"/>
                    <a:pt x="2451" y="2760"/>
                  </a:cubicBezTo>
                  <a:lnTo>
                    <a:pt x="2468" y="2757"/>
                  </a:lnTo>
                  <a:lnTo>
                    <a:pt x="2521" y="2739"/>
                  </a:lnTo>
                  <a:cubicBezTo>
                    <a:pt x="2615" y="2711"/>
                    <a:pt x="2713" y="2690"/>
                    <a:pt x="2811" y="2673"/>
                  </a:cubicBezTo>
                  <a:lnTo>
                    <a:pt x="2825" y="2673"/>
                  </a:lnTo>
                  <a:cubicBezTo>
                    <a:pt x="2833" y="2672"/>
                    <a:pt x="2841" y="2671"/>
                    <a:pt x="2848" y="2671"/>
                  </a:cubicBezTo>
                  <a:cubicBezTo>
                    <a:pt x="2938" y="2671"/>
                    <a:pt x="3025" y="2745"/>
                    <a:pt x="3116" y="2813"/>
                  </a:cubicBezTo>
                  <a:cubicBezTo>
                    <a:pt x="3165" y="2855"/>
                    <a:pt x="3238" y="2914"/>
                    <a:pt x="3270" y="2914"/>
                  </a:cubicBezTo>
                  <a:cubicBezTo>
                    <a:pt x="3480" y="2918"/>
                    <a:pt x="3662" y="3058"/>
                    <a:pt x="3725" y="3257"/>
                  </a:cubicBezTo>
                  <a:cubicBezTo>
                    <a:pt x="3739" y="3299"/>
                    <a:pt x="3757" y="3341"/>
                    <a:pt x="3778" y="3383"/>
                  </a:cubicBezTo>
                  <a:cubicBezTo>
                    <a:pt x="3816" y="3460"/>
                    <a:pt x="3858" y="3534"/>
                    <a:pt x="3907" y="3604"/>
                  </a:cubicBezTo>
                  <a:cubicBezTo>
                    <a:pt x="3928" y="3635"/>
                    <a:pt x="3953" y="3663"/>
                    <a:pt x="3974" y="3691"/>
                  </a:cubicBezTo>
                  <a:lnTo>
                    <a:pt x="3995" y="3716"/>
                  </a:lnTo>
                  <a:cubicBezTo>
                    <a:pt x="4009" y="3733"/>
                    <a:pt x="4019" y="3751"/>
                    <a:pt x="4033" y="3761"/>
                  </a:cubicBezTo>
                  <a:lnTo>
                    <a:pt x="4047" y="3779"/>
                  </a:lnTo>
                  <a:cubicBezTo>
                    <a:pt x="4145" y="3877"/>
                    <a:pt x="4198" y="4105"/>
                    <a:pt x="4198" y="4182"/>
                  </a:cubicBezTo>
                  <a:cubicBezTo>
                    <a:pt x="4198" y="4210"/>
                    <a:pt x="4184" y="4234"/>
                    <a:pt x="4163" y="4252"/>
                  </a:cubicBezTo>
                  <a:cubicBezTo>
                    <a:pt x="4144" y="4265"/>
                    <a:pt x="4123" y="4271"/>
                    <a:pt x="4098" y="4271"/>
                  </a:cubicBezTo>
                  <a:cubicBezTo>
                    <a:pt x="4051" y="4271"/>
                    <a:pt x="3989" y="4251"/>
                    <a:pt x="3900" y="4224"/>
                  </a:cubicBezTo>
                  <a:cubicBezTo>
                    <a:pt x="3851" y="4210"/>
                    <a:pt x="3795" y="4192"/>
                    <a:pt x="3743" y="4182"/>
                  </a:cubicBezTo>
                  <a:cubicBezTo>
                    <a:pt x="3730" y="4177"/>
                    <a:pt x="3717" y="4174"/>
                    <a:pt x="3705" y="4174"/>
                  </a:cubicBezTo>
                  <a:cubicBezTo>
                    <a:pt x="3688" y="4174"/>
                    <a:pt x="3672" y="4179"/>
                    <a:pt x="3659" y="4189"/>
                  </a:cubicBezTo>
                  <a:cubicBezTo>
                    <a:pt x="3641" y="4203"/>
                    <a:pt x="3617" y="4241"/>
                    <a:pt x="3617" y="4360"/>
                  </a:cubicBezTo>
                  <a:cubicBezTo>
                    <a:pt x="3617" y="4437"/>
                    <a:pt x="3533" y="4574"/>
                    <a:pt x="3312" y="4857"/>
                  </a:cubicBezTo>
                  <a:lnTo>
                    <a:pt x="3294" y="4882"/>
                  </a:lnTo>
                  <a:lnTo>
                    <a:pt x="3308" y="4889"/>
                  </a:lnTo>
                  <a:lnTo>
                    <a:pt x="3315" y="4892"/>
                  </a:lnTo>
                  <a:cubicBezTo>
                    <a:pt x="3340" y="4903"/>
                    <a:pt x="3365" y="4910"/>
                    <a:pt x="3386" y="4913"/>
                  </a:cubicBezTo>
                  <a:lnTo>
                    <a:pt x="3389" y="4913"/>
                  </a:lnTo>
                  <a:cubicBezTo>
                    <a:pt x="3407" y="4917"/>
                    <a:pt x="3424" y="4920"/>
                    <a:pt x="3442" y="4924"/>
                  </a:cubicBezTo>
                  <a:cubicBezTo>
                    <a:pt x="3480" y="4910"/>
                    <a:pt x="3515" y="4892"/>
                    <a:pt x="3550" y="4871"/>
                  </a:cubicBezTo>
                  <a:cubicBezTo>
                    <a:pt x="3638" y="4822"/>
                    <a:pt x="3697" y="4794"/>
                    <a:pt x="3743" y="4794"/>
                  </a:cubicBezTo>
                  <a:lnTo>
                    <a:pt x="3760" y="4794"/>
                  </a:lnTo>
                  <a:lnTo>
                    <a:pt x="3771" y="4798"/>
                  </a:lnTo>
                  <a:lnTo>
                    <a:pt x="3774" y="4798"/>
                  </a:lnTo>
                  <a:lnTo>
                    <a:pt x="3785" y="4801"/>
                  </a:lnTo>
                  <a:lnTo>
                    <a:pt x="3799" y="4808"/>
                  </a:lnTo>
                  <a:lnTo>
                    <a:pt x="3802" y="4808"/>
                  </a:lnTo>
                  <a:lnTo>
                    <a:pt x="3820" y="4815"/>
                  </a:lnTo>
                  <a:lnTo>
                    <a:pt x="3823" y="4819"/>
                  </a:lnTo>
                  <a:lnTo>
                    <a:pt x="3841" y="4833"/>
                  </a:lnTo>
                  <a:lnTo>
                    <a:pt x="3844" y="4833"/>
                  </a:lnTo>
                  <a:lnTo>
                    <a:pt x="3865" y="4850"/>
                  </a:lnTo>
                  <a:lnTo>
                    <a:pt x="3869" y="4850"/>
                  </a:lnTo>
                  <a:cubicBezTo>
                    <a:pt x="3883" y="4728"/>
                    <a:pt x="3939" y="4682"/>
                    <a:pt x="4061" y="4595"/>
                  </a:cubicBezTo>
                  <a:cubicBezTo>
                    <a:pt x="4089" y="4574"/>
                    <a:pt x="4121" y="4553"/>
                    <a:pt x="4156" y="4525"/>
                  </a:cubicBezTo>
                  <a:cubicBezTo>
                    <a:pt x="4254" y="4451"/>
                    <a:pt x="4310" y="4346"/>
                    <a:pt x="4366" y="4245"/>
                  </a:cubicBezTo>
                  <a:cubicBezTo>
                    <a:pt x="4439" y="4115"/>
                    <a:pt x="4509" y="3992"/>
                    <a:pt x="4653" y="3964"/>
                  </a:cubicBezTo>
                  <a:cubicBezTo>
                    <a:pt x="4705" y="3950"/>
                    <a:pt x="4761" y="3936"/>
                    <a:pt x="4814" y="3919"/>
                  </a:cubicBezTo>
                  <a:cubicBezTo>
                    <a:pt x="4910" y="3880"/>
                    <a:pt x="5014" y="3861"/>
                    <a:pt x="5117" y="3861"/>
                  </a:cubicBezTo>
                  <a:cubicBezTo>
                    <a:pt x="5172" y="3861"/>
                    <a:pt x="5226" y="3866"/>
                    <a:pt x="5279" y="3877"/>
                  </a:cubicBezTo>
                  <a:cubicBezTo>
                    <a:pt x="5335" y="3884"/>
                    <a:pt x="5412" y="3901"/>
                    <a:pt x="5437" y="3964"/>
                  </a:cubicBezTo>
                  <a:cubicBezTo>
                    <a:pt x="5462" y="4028"/>
                    <a:pt x="5419" y="4091"/>
                    <a:pt x="5381" y="4140"/>
                  </a:cubicBezTo>
                  <a:cubicBezTo>
                    <a:pt x="5367" y="4161"/>
                    <a:pt x="5332" y="4206"/>
                    <a:pt x="5335" y="4220"/>
                  </a:cubicBezTo>
                  <a:cubicBezTo>
                    <a:pt x="5335" y="4220"/>
                    <a:pt x="5339" y="4227"/>
                    <a:pt x="5356" y="4238"/>
                  </a:cubicBezTo>
                  <a:cubicBezTo>
                    <a:pt x="5422" y="4270"/>
                    <a:pt x="5548" y="4277"/>
                    <a:pt x="5678" y="4277"/>
                  </a:cubicBezTo>
                  <a:cubicBezTo>
                    <a:pt x="5716" y="4277"/>
                    <a:pt x="5754" y="4277"/>
                    <a:pt x="5791" y="4276"/>
                  </a:cubicBezTo>
                  <a:cubicBezTo>
                    <a:pt x="5831" y="4276"/>
                    <a:pt x="5869" y="4275"/>
                    <a:pt x="5906" y="4275"/>
                  </a:cubicBezTo>
                  <a:cubicBezTo>
                    <a:pt x="6108" y="4275"/>
                    <a:pt x="6257" y="4291"/>
                    <a:pt x="6281" y="4413"/>
                  </a:cubicBezTo>
                  <a:cubicBezTo>
                    <a:pt x="6312" y="4563"/>
                    <a:pt x="6057" y="4654"/>
                    <a:pt x="5784" y="4756"/>
                  </a:cubicBezTo>
                  <a:cubicBezTo>
                    <a:pt x="5721" y="4777"/>
                    <a:pt x="5640" y="4808"/>
                    <a:pt x="5591" y="4829"/>
                  </a:cubicBezTo>
                  <a:cubicBezTo>
                    <a:pt x="5644" y="4854"/>
                    <a:pt x="5731" y="4885"/>
                    <a:pt x="5794" y="4906"/>
                  </a:cubicBezTo>
                  <a:cubicBezTo>
                    <a:pt x="5892" y="4938"/>
                    <a:pt x="5983" y="4976"/>
                    <a:pt x="6074" y="5025"/>
                  </a:cubicBezTo>
                  <a:cubicBezTo>
                    <a:pt x="6193" y="5102"/>
                    <a:pt x="6158" y="5242"/>
                    <a:pt x="6134" y="5347"/>
                  </a:cubicBezTo>
                  <a:cubicBezTo>
                    <a:pt x="6120" y="5382"/>
                    <a:pt x="6116" y="5421"/>
                    <a:pt x="6116" y="5459"/>
                  </a:cubicBezTo>
                  <a:cubicBezTo>
                    <a:pt x="6121" y="5466"/>
                    <a:pt x="6135" y="5470"/>
                    <a:pt x="6156" y="5470"/>
                  </a:cubicBezTo>
                  <a:cubicBezTo>
                    <a:pt x="6217" y="5470"/>
                    <a:pt x="6338" y="5435"/>
                    <a:pt x="6470" y="5340"/>
                  </a:cubicBezTo>
                  <a:cubicBezTo>
                    <a:pt x="6547" y="5288"/>
                    <a:pt x="6634" y="5249"/>
                    <a:pt x="6725" y="5228"/>
                  </a:cubicBezTo>
                  <a:cubicBezTo>
                    <a:pt x="6823" y="5207"/>
                    <a:pt x="6914" y="5165"/>
                    <a:pt x="6998" y="5113"/>
                  </a:cubicBezTo>
                  <a:cubicBezTo>
                    <a:pt x="7108" y="5039"/>
                    <a:pt x="7260" y="5027"/>
                    <a:pt x="7401" y="5027"/>
                  </a:cubicBezTo>
                  <a:cubicBezTo>
                    <a:pt x="7441" y="5027"/>
                    <a:pt x="7480" y="5028"/>
                    <a:pt x="7517" y="5029"/>
                  </a:cubicBezTo>
                  <a:cubicBezTo>
                    <a:pt x="7541" y="5030"/>
                    <a:pt x="7565" y="5031"/>
                    <a:pt x="7589" y="5031"/>
                  </a:cubicBezTo>
                  <a:cubicBezTo>
                    <a:pt x="7623" y="5031"/>
                    <a:pt x="7657" y="5029"/>
                    <a:pt x="7692" y="5025"/>
                  </a:cubicBezTo>
                  <a:cubicBezTo>
                    <a:pt x="7656" y="5006"/>
                    <a:pt x="7566" y="4976"/>
                    <a:pt x="7384" y="4976"/>
                  </a:cubicBezTo>
                  <a:cubicBezTo>
                    <a:pt x="7335" y="4976"/>
                    <a:pt x="7279" y="4978"/>
                    <a:pt x="7215" y="4983"/>
                  </a:cubicBezTo>
                  <a:cubicBezTo>
                    <a:pt x="7195" y="4986"/>
                    <a:pt x="7174" y="4987"/>
                    <a:pt x="7154" y="4987"/>
                  </a:cubicBezTo>
                  <a:cubicBezTo>
                    <a:pt x="7045" y="4987"/>
                    <a:pt x="6937" y="4948"/>
                    <a:pt x="6855" y="4875"/>
                  </a:cubicBezTo>
                  <a:cubicBezTo>
                    <a:pt x="6711" y="4745"/>
                    <a:pt x="6701" y="4532"/>
                    <a:pt x="6701" y="4472"/>
                  </a:cubicBezTo>
                  <a:cubicBezTo>
                    <a:pt x="6701" y="4332"/>
                    <a:pt x="7201" y="3992"/>
                    <a:pt x="7446" y="3971"/>
                  </a:cubicBezTo>
                  <a:cubicBezTo>
                    <a:pt x="7692" y="3947"/>
                    <a:pt x="7895" y="3873"/>
                    <a:pt x="8122" y="3765"/>
                  </a:cubicBezTo>
                  <a:cubicBezTo>
                    <a:pt x="8248" y="3712"/>
                    <a:pt x="8378" y="3674"/>
                    <a:pt x="8514" y="3649"/>
                  </a:cubicBezTo>
                  <a:lnTo>
                    <a:pt x="8511" y="3632"/>
                  </a:lnTo>
                  <a:lnTo>
                    <a:pt x="8507" y="3618"/>
                  </a:lnTo>
                  <a:cubicBezTo>
                    <a:pt x="8507" y="3607"/>
                    <a:pt x="8504" y="3593"/>
                    <a:pt x="8504" y="3583"/>
                  </a:cubicBezTo>
                  <a:lnTo>
                    <a:pt x="8504" y="3576"/>
                  </a:lnTo>
                  <a:cubicBezTo>
                    <a:pt x="8504" y="3569"/>
                    <a:pt x="8500" y="3558"/>
                    <a:pt x="8500" y="3548"/>
                  </a:cubicBezTo>
                  <a:cubicBezTo>
                    <a:pt x="8497" y="3541"/>
                    <a:pt x="8500" y="3541"/>
                    <a:pt x="8500" y="3537"/>
                  </a:cubicBezTo>
                  <a:lnTo>
                    <a:pt x="8500" y="3516"/>
                  </a:lnTo>
                  <a:lnTo>
                    <a:pt x="8500" y="3506"/>
                  </a:lnTo>
                  <a:lnTo>
                    <a:pt x="8500" y="3485"/>
                  </a:lnTo>
                  <a:lnTo>
                    <a:pt x="8500" y="3474"/>
                  </a:lnTo>
                  <a:cubicBezTo>
                    <a:pt x="8500" y="3467"/>
                    <a:pt x="8500" y="3460"/>
                    <a:pt x="8504" y="3457"/>
                  </a:cubicBezTo>
                  <a:cubicBezTo>
                    <a:pt x="8504" y="3453"/>
                    <a:pt x="8504" y="3450"/>
                    <a:pt x="8507" y="3446"/>
                  </a:cubicBezTo>
                  <a:cubicBezTo>
                    <a:pt x="8511" y="3439"/>
                    <a:pt x="8514" y="3429"/>
                    <a:pt x="8518" y="3422"/>
                  </a:cubicBezTo>
                  <a:cubicBezTo>
                    <a:pt x="8528" y="3411"/>
                    <a:pt x="8539" y="3401"/>
                    <a:pt x="8553" y="3390"/>
                  </a:cubicBezTo>
                  <a:lnTo>
                    <a:pt x="8556" y="3390"/>
                  </a:lnTo>
                  <a:cubicBezTo>
                    <a:pt x="8560" y="3387"/>
                    <a:pt x="8567" y="3383"/>
                    <a:pt x="8570" y="3383"/>
                  </a:cubicBezTo>
                  <a:lnTo>
                    <a:pt x="8581" y="3380"/>
                  </a:lnTo>
                  <a:lnTo>
                    <a:pt x="8595" y="3376"/>
                  </a:lnTo>
                  <a:cubicBezTo>
                    <a:pt x="8654" y="3341"/>
                    <a:pt x="8710" y="3299"/>
                    <a:pt x="8763" y="3250"/>
                  </a:cubicBezTo>
                  <a:cubicBezTo>
                    <a:pt x="8885" y="3149"/>
                    <a:pt x="8962" y="3086"/>
                    <a:pt x="9029" y="3086"/>
                  </a:cubicBezTo>
                  <a:lnTo>
                    <a:pt x="9053" y="3086"/>
                  </a:lnTo>
                  <a:cubicBezTo>
                    <a:pt x="9081" y="3086"/>
                    <a:pt x="9123" y="3093"/>
                    <a:pt x="9169" y="3096"/>
                  </a:cubicBezTo>
                  <a:cubicBezTo>
                    <a:pt x="9218" y="3103"/>
                    <a:pt x="9274" y="3110"/>
                    <a:pt x="9330" y="3117"/>
                  </a:cubicBezTo>
                  <a:cubicBezTo>
                    <a:pt x="9358" y="3121"/>
                    <a:pt x="9389" y="3121"/>
                    <a:pt x="9417" y="3121"/>
                  </a:cubicBezTo>
                  <a:cubicBezTo>
                    <a:pt x="9428" y="3082"/>
                    <a:pt x="9442" y="3044"/>
                    <a:pt x="9459" y="3005"/>
                  </a:cubicBezTo>
                  <a:cubicBezTo>
                    <a:pt x="9484" y="2960"/>
                    <a:pt x="9501" y="2907"/>
                    <a:pt x="9512" y="2855"/>
                  </a:cubicBezTo>
                  <a:cubicBezTo>
                    <a:pt x="9505" y="2844"/>
                    <a:pt x="9498" y="2834"/>
                    <a:pt x="9487" y="2823"/>
                  </a:cubicBezTo>
                  <a:lnTo>
                    <a:pt x="9470" y="2802"/>
                  </a:lnTo>
                  <a:cubicBezTo>
                    <a:pt x="9428" y="2764"/>
                    <a:pt x="9400" y="2715"/>
                    <a:pt x="9386" y="2659"/>
                  </a:cubicBezTo>
                  <a:cubicBezTo>
                    <a:pt x="9382" y="2648"/>
                    <a:pt x="9382" y="2641"/>
                    <a:pt x="9386" y="2631"/>
                  </a:cubicBezTo>
                  <a:cubicBezTo>
                    <a:pt x="9386" y="2624"/>
                    <a:pt x="9389" y="2613"/>
                    <a:pt x="9393" y="2603"/>
                  </a:cubicBezTo>
                  <a:cubicBezTo>
                    <a:pt x="9414" y="2550"/>
                    <a:pt x="9473" y="2529"/>
                    <a:pt x="9522" y="2508"/>
                  </a:cubicBezTo>
                  <a:cubicBezTo>
                    <a:pt x="9540" y="2501"/>
                    <a:pt x="9557" y="2494"/>
                    <a:pt x="9575" y="2487"/>
                  </a:cubicBezTo>
                  <a:cubicBezTo>
                    <a:pt x="9561" y="2477"/>
                    <a:pt x="9547" y="2463"/>
                    <a:pt x="9533" y="2452"/>
                  </a:cubicBezTo>
                  <a:cubicBezTo>
                    <a:pt x="9494" y="2424"/>
                    <a:pt x="9449" y="2393"/>
                    <a:pt x="9449" y="2337"/>
                  </a:cubicBezTo>
                  <a:cubicBezTo>
                    <a:pt x="9452" y="2295"/>
                    <a:pt x="9477" y="2256"/>
                    <a:pt x="9512" y="2228"/>
                  </a:cubicBezTo>
                  <a:lnTo>
                    <a:pt x="9526" y="2214"/>
                  </a:lnTo>
                  <a:cubicBezTo>
                    <a:pt x="9557" y="2190"/>
                    <a:pt x="9586" y="2162"/>
                    <a:pt x="9603" y="2127"/>
                  </a:cubicBezTo>
                  <a:cubicBezTo>
                    <a:pt x="9603" y="2123"/>
                    <a:pt x="9603" y="2120"/>
                    <a:pt x="9603" y="2116"/>
                  </a:cubicBezTo>
                  <a:cubicBezTo>
                    <a:pt x="9600" y="2088"/>
                    <a:pt x="9543" y="2067"/>
                    <a:pt x="9477" y="2043"/>
                  </a:cubicBezTo>
                  <a:cubicBezTo>
                    <a:pt x="9424" y="2022"/>
                    <a:pt x="9372" y="1997"/>
                    <a:pt x="9323" y="1973"/>
                  </a:cubicBezTo>
                  <a:cubicBezTo>
                    <a:pt x="9253" y="1937"/>
                    <a:pt x="9176" y="1916"/>
                    <a:pt x="9099" y="1913"/>
                  </a:cubicBezTo>
                  <a:cubicBezTo>
                    <a:pt x="9018" y="1906"/>
                    <a:pt x="8938" y="1885"/>
                    <a:pt x="8864" y="1850"/>
                  </a:cubicBezTo>
                  <a:cubicBezTo>
                    <a:pt x="8798" y="1818"/>
                    <a:pt x="8675" y="1815"/>
                    <a:pt x="8588" y="1811"/>
                  </a:cubicBezTo>
                  <a:cubicBezTo>
                    <a:pt x="8476" y="1808"/>
                    <a:pt x="8385" y="1804"/>
                    <a:pt x="8378" y="1731"/>
                  </a:cubicBezTo>
                  <a:cubicBezTo>
                    <a:pt x="8350" y="1692"/>
                    <a:pt x="8315" y="1654"/>
                    <a:pt x="8280" y="1619"/>
                  </a:cubicBezTo>
                  <a:cubicBezTo>
                    <a:pt x="8231" y="1573"/>
                    <a:pt x="8185" y="1517"/>
                    <a:pt x="8143" y="1461"/>
                  </a:cubicBezTo>
                  <a:cubicBezTo>
                    <a:pt x="8143" y="1458"/>
                    <a:pt x="8140" y="1454"/>
                    <a:pt x="8129" y="1451"/>
                  </a:cubicBezTo>
                  <a:cubicBezTo>
                    <a:pt x="8122" y="1449"/>
                    <a:pt x="8114" y="1448"/>
                    <a:pt x="8105" y="1448"/>
                  </a:cubicBezTo>
                  <a:cubicBezTo>
                    <a:pt x="8059" y="1448"/>
                    <a:pt x="7992" y="1471"/>
                    <a:pt x="7933" y="1507"/>
                  </a:cubicBezTo>
                  <a:cubicBezTo>
                    <a:pt x="7877" y="1544"/>
                    <a:pt x="7810" y="1578"/>
                    <a:pt x="7734" y="1578"/>
                  </a:cubicBezTo>
                  <a:cubicBezTo>
                    <a:pt x="7687" y="1578"/>
                    <a:pt x="7636" y="1565"/>
                    <a:pt x="7583" y="1531"/>
                  </a:cubicBezTo>
                  <a:cubicBezTo>
                    <a:pt x="7555" y="1517"/>
                    <a:pt x="7531" y="1496"/>
                    <a:pt x="7506" y="1479"/>
                  </a:cubicBezTo>
                  <a:cubicBezTo>
                    <a:pt x="7464" y="1444"/>
                    <a:pt x="7418" y="1412"/>
                    <a:pt x="7390" y="1412"/>
                  </a:cubicBezTo>
                  <a:cubicBezTo>
                    <a:pt x="7383" y="1412"/>
                    <a:pt x="7380" y="1416"/>
                    <a:pt x="7376" y="1416"/>
                  </a:cubicBezTo>
                  <a:cubicBezTo>
                    <a:pt x="7346" y="1429"/>
                    <a:pt x="7307" y="1437"/>
                    <a:pt x="7268" y="1437"/>
                  </a:cubicBezTo>
                  <a:cubicBezTo>
                    <a:pt x="7214" y="1437"/>
                    <a:pt x="7159" y="1422"/>
                    <a:pt x="7121" y="1388"/>
                  </a:cubicBezTo>
                  <a:cubicBezTo>
                    <a:pt x="7075" y="1349"/>
                    <a:pt x="7061" y="1286"/>
                    <a:pt x="7082" y="1227"/>
                  </a:cubicBezTo>
                  <a:cubicBezTo>
                    <a:pt x="7103" y="1150"/>
                    <a:pt x="6942" y="912"/>
                    <a:pt x="6876" y="884"/>
                  </a:cubicBezTo>
                  <a:cubicBezTo>
                    <a:pt x="6869" y="880"/>
                    <a:pt x="6862" y="880"/>
                    <a:pt x="6858" y="880"/>
                  </a:cubicBezTo>
                  <a:cubicBezTo>
                    <a:pt x="6827" y="877"/>
                    <a:pt x="6795" y="873"/>
                    <a:pt x="6764" y="873"/>
                  </a:cubicBezTo>
                  <a:cubicBezTo>
                    <a:pt x="6683" y="873"/>
                    <a:pt x="6589" y="870"/>
                    <a:pt x="6519" y="831"/>
                  </a:cubicBezTo>
                  <a:cubicBezTo>
                    <a:pt x="6501" y="821"/>
                    <a:pt x="6484" y="810"/>
                    <a:pt x="6470" y="793"/>
                  </a:cubicBezTo>
                  <a:cubicBezTo>
                    <a:pt x="6459" y="782"/>
                    <a:pt x="6449" y="768"/>
                    <a:pt x="6442" y="754"/>
                  </a:cubicBezTo>
                  <a:cubicBezTo>
                    <a:pt x="6424" y="723"/>
                    <a:pt x="6407" y="691"/>
                    <a:pt x="6386" y="660"/>
                  </a:cubicBezTo>
                  <a:cubicBezTo>
                    <a:pt x="6375" y="642"/>
                    <a:pt x="6365" y="628"/>
                    <a:pt x="6354" y="611"/>
                  </a:cubicBezTo>
                  <a:cubicBezTo>
                    <a:pt x="6309" y="541"/>
                    <a:pt x="6281" y="467"/>
                    <a:pt x="6323" y="390"/>
                  </a:cubicBezTo>
                  <a:cubicBezTo>
                    <a:pt x="6347" y="348"/>
                    <a:pt x="6323" y="208"/>
                    <a:pt x="6284" y="107"/>
                  </a:cubicBezTo>
                  <a:cubicBezTo>
                    <a:pt x="6274" y="86"/>
                    <a:pt x="6263" y="65"/>
                    <a:pt x="6253" y="44"/>
                  </a:cubicBezTo>
                  <a:cubicBezTo>
                    <a:pt x="6233" y="16"/>
                    <a:pt x="6139" y="1"/>
                    <a:pt x="60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1" name="Google Shape;2581;p56"/>
            <p:cNvSpPr/>
            <p:nvPr/>
          </p:nvSpPr>
          <p:spPr>
            <a:xfrm>
              <a:off x="2221782" y="1620042"/>
              <a:ext cx="14" cy="14"/>
            </a:xfrm>
            <a:custGeom>
              <a:avLst/>
              <a:gdLst/>
              <a:ahLst/>
              <a:cxnLst/>
              <a:rect l="l" t="t" r="r" b="b"/>
              <a:pathLst>
                <a:path w="1" h="1" extrusionOk="0">
                  <a:moveTo>
                    <a:pt x="1" y="1"/>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2" name="Google Shape;2582;p56"/>
            <p:cNvSpPr/>
            <p:nvPr/>
          </p:nvSpPr>
          <p:spPr>
            <a:xfrm>
              <a:off x="2214518" y="1642961"/>
              <a:ext cx="299" cy="394"/>
            </a:xfrm>
            <a:custGeom>
              <a:avLst/>
              <a:gdLst/>
              <a:ahLst/>
              <a:cxnLst/>
              <a:rect l="l" t="t" r="r" b="b"/>
              <a:pathLst>
                <a:path w="22" h="29" extrusionOk="0">
                  <a:moveTo>
                    <a:pt x="21" y="0"/>
                  </a:moveTo>
                  <a:lnTo>
                    <a:pt x="18" y="4"/>
                  </a:lnTo>
                  <a:cubicBezTo>
                    <a:pt x="14" y="11"/>
                    <a:pt x="7" y="18"/>
                    <a:pt x="0" y="25"/>
                  </a:cubicBezTo>
                  <a:lnTo>
                    <a:pt x="0" y="28"/>
                  </a:lnTo>
                  <a:lnTo>
                    <a:pt x="11" y="28"/>
                  </a:lnTo>
                  <a:lnTo>
                    <a:pt x="2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3" name="Google Shape;2583;p56"/>
            <p:cNvSpPr/>
            <p:nvPr/>
          </p:nvSpPr>
          <p:spPr>
            <a:xfrm>
              <a:off x="2223113" y="1622133"/>
              <a:ext cx="2200" cy="5865"/>
            </a:xfrm>
            <a:custGeom>
              <a:avLst/>
              <a:gdLst/>
              <a:ahLst/>
              <a:cxnLst/>
              <a:rect l="l" t="t" r="r" b="b"/>
              <a:pathLst>
                <a:path w="162" h="432" extrusionOk="0">
                  <a:moveTo>
                    <a:pt x="134" y="431"/>
                  </a:moveTo>
                  <a:cubicBezTo>
                    <a:pt x="151" y="389"/>
                    <a:pt x="162" y="281"/>
                    <a:pt x="1" y="1"/>
                  </a:cubicBezTo>
                  <a:cubicBezTo>
                    <a:pt x="162" y="281"/>
                    <a:pt x="151" y="389"/>
                    <a:pt x="134" y="43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4" name="Google Shape;2584;p56"/>
            <p:cNvSpPr/>
            <p:nvPr/>
          </p:nvSpPr>
          <p:spPr>
            <a:xfrm>
              <a:off x="2213609" y="1650510"/>
              <a:ext cx="258" cy="163"/>
            </a:xfrm>
            <a:custGeom>
              <a:avLst/>
              <a:gdLst/>
              <a:ahLst/>
              <a:cxnLst/>
              <a:rect l="l" t="t" r="r" b="b"/>
              <a:pathLst>
                <a:path w="19" h="12" extrusionOk="0">
                  <a:moveTo>
                    <a:pt x="1" y="1"/>
                  </a:moveTo>
                  <a:lnTo>
                    <a:pt x="18" y="1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5" name="Google Shape;2585;p56"/>
            <p:cNvSpPr/>
            <p:nvPr/>
          </p:nvSpPr>
          <p:spPr>
            <a:xfrm>
              <a:off x="2212808" y="1649940"/>
              <a:ext cx="679" cy="489"/>
            </a:xfrm>
            <a:custGeom>
              <a:avLst/>
              <a:gdLst/>
              <a:ahLst/>
              <a:cxnLst/>
              <a:rect l="l" t="t" r="r" b="b"/>
              <a:pathLst>
                <a:path w="50" h="36" extrusionOk="0">
                  <a:moveTo>
                    <a:pt x="0" y="1"/>
                  </a:moveTo>
                  <a:lnTo>
                    <a:pt x="7" y="8"/>
                  </a:lnTo>
                  <a:cubicBezTo>
                    <a:pt x="21" y="18"/>
                    <a:pt x="35" y="29"/>
                    <a:pt x="49" y="36"/>
                  </a:cubicBezTo>
                  <a:cubicBezTo>
                    <a:pt x="32" y="25"/>
                    <a:pt x="18" y="15"/>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 name="Google Shape;2586;p56"/>
            <p:cNvSpPr/>
            <p:nvPr/>
          </p:nvSpPr>
          <p:spPr>
            <a:xfrm>
              <a:off x="2214654" y="1650985"/>
              <a:ext cx="299" cy="163"/>
            </a:xfrm>
            <a:custGeom>
              <a:avLst/>
              <a:gdLst/>
              <a:ahLst/>
              <a:cxnLst/>
              <a:rect l="l" t="t" r="r" b="b"/>
              <a:pathLst>
                <a:path w="22" h="12" extrusionOk="0">
                  <a:moveTo>
                    <a:pt x="1" y="1"/>
                  </a:moveTo>
                  <a:lnTo>
                    <a:pt x="22" y="1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 name="Google Shape;2587;p56"/>
            <p:cNvSpPr/>
            <p:nvPr/>
          </p:nvSpPr>
          <p:spPr>
            <a:xfrm>
              <a:off x="2214994" y="1651176"/>
              <a:ext cx="584" cy="394"/>
            </a:xfrm>
            <a:custGeom>
              <a:avLst/>
              <a:gdLst/>
              <a:ahLst/>
              <a:cxnLst/>
              <a:rect l="l" t="t" r="r" b="b"/>
              <a:pathLst>
                <a:path w="43" h="29" extrusionOk="0">
                  <a:moveTo>
                    <a:pt x="0" y="1"/>
                  </a:moveTo>
                  <a:lnTo>
                    <a:pt x="0" y="1"/>
                  </a:lnTo>
                  <a:cubicBezTo>
                    <a:pt x="18" y="8"/>
                    <a:pt x="28" y="18"/>
                    <a:pt x="42" y="29"/>
                  </a:cubicBezTo>
                  <a:cubicBezTo>
                    <a:pt x="32" y="18"/>
                    <a:pt x="18" y="8"/>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 name="Google Shape;2588;p56"/>
            <p:cNvSpPr/>
            <p:nvPr/>
          </p:nvSpPr>
          <p:spPr>
            <a:xfrm>
              <a:off x="2212563" y="1649655"/>
              <a:ext cx="204" cy="204"/>
            </a:xfrm>
            <a:custGeom>
              <a:avLst/>
              <a:gdLst/>
              <a:ahLst/>
              <a:cxnLst/>
              <a:rect l="l" t="t" r="r" b="b"/>
              <a:pathLst>
                <a:path w="15" h="15" extrusionOk="0">
                  <a:moveTo>
                    <a:pt x="1" y="1"/>
                  </a:moveTo>
                  <a:lnTo>
                    <a:pt x="15" y="15"/>
                  </a:lnTo>
                  <a:lnTo>
                    <a:pt x="15" y="15"/>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 name="Google Shape;2589;p56"/>
            <p:cNvSpPr/>
            <p:nvPr/>
          </p:nvSpPr>
          <p:spPr>
            <a:xfrm>
              <a:off x="2211762" y="1648664"/>
              <a:ext cx="109" cy="149"/>
            </a:xfrm>
            <a:custGeom>
              <a:avLst/>
              <a:gdLst/>
              <a:ahLst/>
              <a:cxnLst/>
              <a:rect l="l" t="t" r="r" b="b"/>
              <a:pathLst>
                <a:path w="8" h="11" extrusionOk="0">
                  <a:moveTo>
                    <a:pt x="0" y="0"/>
                  </a:moveTo>
                  <a:lnTo>
                    <a:pt x="7" y="1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 name="Google Shape;2590;p56"/>
            <p:cNvSpPr/>
            <p:nvPr/>
          </p:nvSpPr>
          <p:spPr>
            <a:xfrm>
              <a:off x="2212332" y="1649465"/>
              <a:ext cx="204" cy="204"/>
            </a:xfrm>
            <a:custGeom>
              <a:avLst/>
              <a:gdLst/>
              <a:ahLst/>
              <a:cxnLst/>
              <a:rect l="l" t="t" r="r" b="b"/>
              <a:pathLst>
                <a:path w="15" h="15" extrusionOk="0">
                  <a:moveTo>
                    <a:pt x="14" y="15"/>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 name="Google Shape;2591;p56"/>
            <p:cNvSpPr/>
            <p:nvPr/>
          </p:nvSpPr>
          <p:spPr>
            <a:xfrm>
              <a:off x="2212047" y="1649085"/>
              <a:ext cx="109" cy="163"/>
            </a:xfrm>
            <a:custGeom>
              <a:avLst/>
              <a:gdLst/>
              <a:ahLst/>
              <a:cxnLst/>
              <a:rect l="l" t="t" r="r" b="b"/>
              <a:pathLst>
                <a:path w="8" h="12" extrusionOk="0">
                  <a:moveTo>
                    <a:pt x="0" y="1"/>
                  </a:moveTo>
                  <a:lnTo>
                    <a:pt x="7" y="1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 name="Google Shape;2592;p56"/>
            <p:cNvSpPr/>
            <p:nvPr/>
          </p:nvSpPr>
          <p:spPr>
            <a:xfrm>
              <a:off x="2211667" y="1648324"/>
              <a:ext cx="14" cy="68"/>
            </a:xfrm>
            <a:custGeom>
              <a:avLst/>
              <a:gdLst/>
              <a:ahLst/>
              <a:cxnLst/>
              <a:rect l="l" t="t" r="r" b="b"/>
              <a:pathLst>
                <a:path w="1" h="5" extrusionOk="0">
                  <a:moveTo>
                    <a:pt x="0" y="1"/>
                  </a:moveTo>
                  <a:lnTo>
                    <a:pt x="0" y="4"/>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 name="Google Shape;2593;p56"/>
            <p:cNvSpPr/>
            <p:nvPr/>
          </p:nvSpPr>
          <p:spPr>
            <a:xfrm>
              <a:off x="2214939" y="1641631"/>
              <a:ext cx="584" cy="1059"/>
            </a:xfrm>
            <a:custGeom>
              <a:avLst/>
              <a:gdLst/>
              <a:ahLst/>
              <a:cxnLst/>
              <a:rect l="l" t="t" r="r" b="b"/>
              <a:pathLst>
                <a:path w="43" h="78" extrusionOk="0">
                  <a:moveTo>
                    <a:pt x="15" y="0"/>
                  </a:moveTo>
                  <a:cubicBezTo>
                    <a:pt x="15" y="28"/>
                    <a:pt x="11" y="53"/>
                    <a:pt x="1" y="77"/>
                  </a:cubicBezTo>
                  <a:lnTo>
                    <a:pt x="43" y="4"/>
                  </a:lnTo>
                  <a:lnTo>
                    <a:pt x="1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 name="Google Shape;2594;p56"/>
            <p:cNvSpPr/>
            <p:nvPr/>
          </p:nvSpPr>
          <p:spPr>
            <a:xfrm>
              <a:off x="2214518" y="1643056"/>
              <a:ext cx="244" cy="244"/>
            </a:xfrm>
            <a:custGeom>
              <a:avLst/>
              <a:gdLst/>
              <a:ahLst/>
              <a:cxnLst/>
              <a:rect l="l" t="t" r="r" b="b"/>
              <a:pathLst>
                <a:path w="18" h="18" extrusionOk="0">
                  <a:moveTo>
                    <a:pt x="18" y="0"/>
                  </a:moveTo>
                  <a:cubicBezTo>
                    <a:pt x="14" y="7"/>
                    <a:pt x="7" y="11"/>
                    <a:pt x="0" y="18"/>
                  </a:cubicBezTo>
                  <a:cubicBezTo>
                    <a:pt x="7" y="14"/>
                    <a:pt x="14" y="7"/>
                    <a:pt x="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 name="Google Shape;2595;p56"/>
            <p:cNvSpPr/>
            <p:nvPr/>
          </p:nvSpPr>
          <p:spPr>
            <a:xfrm>
              <a:off x="2212713" y="1649845"/>
              <a:ext cx="136" cy="136"/>
            </a:xfrm>
            <a:custGeom>
              <a:avLst/>
              <a:gdLst/>
              <a:ahLst/>
              <a:cxnLst/>
              <a:rect l="l" t="t" r="r" b="b"/>
              <a:pathLst>
                <a:path w="10" h="10" extrusionOk="0">
                  <a:moveTo>
                    <a:pt x="0" y="1"/>
                  </a:moveTo>
                  <a:lnTo>
                    <a:pt x="10" y="10"/>
                  </a:lnTo>
                  <a:lnTo>
                    <a:pt x="10" y="10"/>
                  </a:lnTo>
                  <a:lnTo>
                    <a:pt x="7" y="8"/>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 name="Google Shape;2596;p56"/>
            <p:cNvSpPr/>
            <p:nvPr/>
          </p:nvSpPr>
          <p:spPr>
            <a:xfrm>
              <a:off x="2216270" y="1651420"/>
              <a:ext cx="638" cy="54"/>
            </a:xfrm>
            <a:custGeom>
              <a:avLst/>
              <a:gdLst/>
              <a:ahLst/>
              <a:cxnLst/>
              <a:rect l="l" t="t" r="r" b="b"/>
              <a:pathLst>
                <a:path w="47" h="4" extrusionOk="0">
                  <a:moveTo>
                    <a:pt x="1" y="4"/>
                  </a:moveTo>
                  <a:lnTo>
                    <a:pt x="4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 name="Google Shape;2597;p56"/>
            <p:cNvSpPr/>
            <p:nvPr/>
          </p:nvSpPr>
          <p:spPr>
            <a:xfrm>
              <a:off x="2217600" y="1651366"/>
              <a:ext cx="448" cy="14"/>
            </a:xfrm>
            <a:custGeom>
              <a:avLst/>
              <a:gdLst/>
              <a:ahLst/>
              <a:cxnLst/>
              <a:rect l="l" t="t" r="r" b="b"/>
              <a:pathLst>
                <a:path w="33" h="1" extrusionOk="0">
                  <a:moveTo>
                    <a:pt x="1" y="1"/>
                  </a:moveTo>
                  <a:lnTo>
                    <a:pt x="3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 name="Google Shape;2598;p56"/>
            <p:cNvSpPr/>
            <p:nvPr/>
          </p:nvSpPr>
          <p:spPr>
            <a:xfrm>
              <a:off x="2242895" y="1649370"/>
              <a:ext cx="14" cy="14"/>
            </a:xfrm>
            <a:custGeom>
              <a:avLst/>
              <a:gdLst/>
              <a:ahLst/>
              <a:cxnLst/>
              <a:rect l="l" t="t" r="r" b="b"/>
              <a:pathLst>
                <a:path w="1" h="1" extrusionOk="0">
                  <a:moveTo>
                    <a:pt x="0" y="1"/>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 name="Google Shape;2599;p56"/>
            <p:cNvSpPr/>
            <p:nvPr/>
          </p:nvSpPr>
          <p:spPr>
            <a:xfrm>
              <a:off x="2244891" y="1648609"/>
              <a:ext cx="244" cy="68"/>
            </a:xfrm>
            <a:custGeom>
              <a:avLst/>
              <a:gdLst/>
              <a:ahLst/>
              <a:cxnLst/>
              <a:rect l="l" t="t" r="r" b="b"/>
              <a:pathLst>
                <a:path w="18" h="5" extrusionOk="0">
                  <a:moveTo>
                    <a:pt x="18" y="1"/>
                  </a:moveTo>
                  <a:lnTo>
                    <a:pt x="0" y="4"/>
                  </a:lnTo>
                  <a:lnTo>
                    <a:pt x="1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0" name="Google Shape;2600;p56"/>
            <p:cNvSpPr/>
            <p:nvPr/>
          </p:nvSpPr>
          <p:spPr>
            <a:xfrm>
              <a:off x="2216989" y="1651366"/>
              <a:ext cx="530" cy="68"/>
            </a:xfrm>
            <a:custGeom>
              <a:avLst/>
              <a:gdLst/>
              <a:ahLst/>
              <a:cxnLst/>
              <a:rect l="l" t="t" r="r" b="b"/>
              <a:pathLst>
                <a:path w="39" h="5" extrusionOk="0">
                  <a:moveTo>
                    <a:pt x="0" y="4"/>
                  </a:moveTo>
                  <a:lnTo>
                    <a:pt x="3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 name="Google Shape;2601;p56"/>
            <p:cNvSpPr/>
            <p:nvPr/>
          </p:nvSpPr>
          <p:spPr>
            <a:xfrm>
              <a:off x="2240329" y="1649424"/>
              <a:ext cx="2430" cy="1534"/>
            </a:xfrm>
            <a:custGeom>
              <a:avLst/>
              <a:gdLst/>
              <a:ahLst/>
              <a:cxnLst/>
              <a:rect l="l" t="t" r="r" b="b"/>
              <a:pathLst>
                <a:path w="179" h="113" extrusionOk="0">
                  <a:moveTo>
                    <a:pt x="179" y="0"/>
                  </a:moveTo>
                  <a:lnTo>
                    <a:pt x="179" y="0"/>
                  </a:lnTo>
                  <a:cubicBezTo>
                    <a:pt x="53" y="49"/>
                    <a:pt x="18" y="84"/>
                    <a:pt x="0" y="112"/>
                  </a:cubicBezTo>
                  <a:cubicBezTo>
                    <a:pt x="25" y="74"/>
                    <a:pt x="91" y="35"/>
                    <a:pt x="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 name="Google Shape;2602;p56"/>
            <p:cNvSpPr/>
            <p:nvPr/>
          </p:nvSpPr>
          <p:spPr>
            <a:xfrm>
              <a:off x="2215564" y="1651515"/>
              <a:ext cx="679" cy="54"/>
            </a:xfrm>
            <a:custGeom>
              <a:avLst/>
              <a:gdLst/>
              <a:ahLst/>
              <a:cxnLst/>
              <a:rect l="l" t="t" r="r" b="b"/>
              <a:pathLst>
                <a:path w="50" h="4" extrusionOk="0">
                  <a:moveTo>
                    <a:pt x="0" y="4"/>
                  </a:moveTo>
                  <a:lnTo>
                    <a:pt x="4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 name="Google Shape;2603;p56"/>
            <p:cNvSpPr/>
            <p:nvPr/>
          </p:nvSpPr>
          <p:spPr>
            <a:xfrm>
              <a:off x="2234151" y="1652465"/>
              <a:ext cx="1819" cy="149"/>
            </a:xfrm>
            <a:custGeom>
              <a:avLst/>
              <a:gdLst/>
              <a:ahLst/>
              <a:cxnLst/>
              <a:rect l="l" t="t" r="r" b="b"/>
              <a:pathLst>
                <a:path w="134" h="11" extrusionOk="0">
                  <a:moveTo>
                    <a:pt x="133" y="11"/>
                  </a:moveTo>
                  <a:cubicBezTo>
                    <a:pt x="91" y="4"/>
                    <a:pt x="46" y="0"/>
                    <a:pt x="0" y="7"/>
                  </a:cubicBezTo>
                  <a:cubicBezTo>
                    <a:pt x="46" y="0"/>
                    <a:pt x="91" y="4"/>
                    <a:pt x="133"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 name="Google Shape;2604;p56"/>
            <p:cNvSpPr/>
            <p:nvPr/>
          </p:nvSpPr>
          <p:spPr>
            <a:xfrm>
              <a:off x="2263764" y="1676796"/>
              <a:ext cx="299" cy="258"/>
            </a:xfrm>
            <a:custGeom>
              <a:avLst/>
              <a:gdLst/>
              <a:ahLst/>
              <a:cxnLst/>
              <a:rect l="l" t="t" r="r" b="b"/>
              <a:pathLst>
                <a:path w="22" h="19" extrusionOk="0">
                  <a:moveTo>
                    <a:pt x="21" y="18"/>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 name="Google Shape;2605;p56"/>
            <p:cNvSpPr/>
            <p:nvPr/>
          </p:nvSpPr>
          <p:spPr>
            <a:xfrm>
              <a:off x="2263479" y="1676606"/>
              <a:ext cx="244" cy="204"/>
            </a:xfrm>
            <a:custGeom>
              <a:avLst/>
              <a:gdLst/>
              <a:ahLst/>
              <a:cxnLst/>
              <a:rect l="l" t="t" r="r" b="b"/>
              <a:pathLst>
                <a:path w="18" h="15" extrusionOk="0">
                  <a:moveTo>
                    <a:pt x="18" y="15"/>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 name="Google Shape;2606;p56"/>
            <p:cNvSpPr/>
            <p:nvPr/>
          </p:nvSpPr>
          <p:spPr>
            <a:xfrm>
              <a:off x="2262528" y="1676226"/>
              <a:ext cx="109" cy="14"/>
            </a:xfrm>
            <a:custGeom>
              <a:avLst/>
              <a:gdLst/>
              <a:ahLst/>
              <a:cxnLst/>
              <a:rect l="l" t="t" r="r" b="b"/>
              <a:pathLst>
                <a:path w="8" h="1" extrusionOk="0">
                  <a:moveTo>
                    <a:pt x="7" y="1"/>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 name="Google Shape;2607;p56"/>
            <p:cNvSpPr/>
            <p:nvPr/>
          </p:nvSpPr>
          <p:spPr>
            <a:xfrm>
              <a:off x="2262623" y="1676226"/>
              <a:ext cx="149" cy="68"/>
            </a:xfrm>
            <a:custGeom>
              <a:avLst/>
              <a:gdLst/>
              <a:ahLst/>
              <a:cxnLst/>
              <a:rect l="l" t="t" r="r" b="b"/>
              <a:pathLst>
                <a:path w="11" h="5" extrusionOk="0">
                  <a:moveTo>
                    <a:pt x="11" y="4"/>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 name="Google Shape;2608;p56"/>
            <p:cNvSpPr/>
            <p:nvPr/>
          </p:nvSpPr>
          <p:spPr>
            <a:xfrm>
              <a:off x="2257532" y="1677801"/>
              <a:ext cx="54" cy="14"/>
            </a:xfrm>
            <a:custGeom>
              <a:avLst/>
              <a:gdLst/>
              <a:ahLst/>
              <a:cxnLst/>
              <a:rect l="l" t="t" r="r" b="b"/>
              <a:pathLst>
                <a:path w="4" h="1" extrusionOk="0">
                  <a:moveTo>
                    <a:pt x="4"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9" name="Google Shape;2609;p56"/>
            <p:cNvSpPr/>
            <p:nvPr/>
          </p:nvSpPr>
          <p:spPr>
            <a:xfrm>
              <a:off x="2262814" y="1676280"/>
              <a:ext cx="149" cy="54"/>
            </a:xfrm>
            <a:custGeom>
              <a:avLst/>
              <a:gdLst/>
              <a:ahLst/>
              <a:cxnLst/>
              <a:rect l="l" t="t" r="r" b="b"/>
              <a:pathLst>
                <a:path w="11" h="4" extrusionOk="0">
                  <a:moveTo>
                    <a:pt x="11" y="4"/>
                  </a:move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0" name="Google Shape;2610;p56"/>
            <p:cNvSpPr/>
            <p:nvPr/>
          </p:nvSpPr>
          <p:spPr>
            <a:xfrm>
              <a:off x="2262949" y="1676321"/>
              <a:ext cx="204" cy="109"/>
            </a:xfrm>
            <a:custGeom>
              <a:avLst/>
              <a:gdLst/>
              <a:ahLst/>
              <a:cxnLst/>
              <a:rect l="l" t="t" r="r" b="b"/>
              <a:pathLst>
                <a:path w="15" h="8" extrusionOk="0">
                  <a:moveTo>
                    <a:pt x="15" y="8"/>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1" name="Google Shape;2611;p56"/>
            <p:cNvSpPr/>
            <p:nvPr/>
          </p:nvSpPr>
          <p:spPr>
            <a:xfrm>
              <a:off x="2262474" y="1676185"/>
              <a:ext cx="14" cy="14"/>
            </a:xfrm>
            <a:custGeom>
              <a:avLst/>
              <a:gdLst/>
              <a:ahLst/>
              <a:cxnLst/>
              <a:rect l="l" t="t" r="r" b="b"/>
              <a:pathLst>
                <a:path w="1" h="1" extrusionOk="0">
                  <a:moveTo>
                    <a:pt x="1" y="0"/>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2" name="Google Shape;2612;p56"/>
            <p:cNvSpPr/>
            <p:nvPr/>
          </p:nvSpPr>
          <p:spPr>
            <a:xfrm>
              <a:off x="2256486" y="1677462"/>
              <a:ext cx="109" cy="68"/>
            </a:xfrm>
            <a:custGeom>
              <a:avLst/>
              <a:gdLst/>
              <a:ahLst/>
              <a:cxnLst/>
              <a:rect l="l" t="t" r="r" b="b"/>
              <a:pathLst>
                <a:path w="8" h="5" extrusionOk="0">
                  <a:moveTo>
                    <a:pt x="7" y="4"/>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3" name="Google Shape;2613;p56"/>
            <p:cNvSpPr/>
            <p:nvPr/>
          </p:nvSpPr>
          <p:spPr>
            <a:xfrm>
              <a:off x="2263194" y="1676470"/>
              <a:ext cx="244" cy="109"/>
            </a:xfrm>
            <a:custGeom>
              <a:avLst/>
              <a:gdLst/>
              <a:ahLst/>
              <a:cxnLst/>
              <a:rect l="l" t="t" r="r" b="b"/>
              <a:pathLst>
                <a:path w="18" h="8" extrusionOk="0">
                  <a:moveTo>
                    <a:pt x="18" y="7"/>
                  </a:move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4" name="Google Shape;2614;p56"/>
            <p:cNvSpPr/>
            <p:nvPr/>
          </p:nvSpPr>
          <p:spPr>
            <a:xfrm>
              <a:off x="2262148" y="1655317"/>
              <a:ext cx="720" cy="1724"/>
            </a:xfrm>
            <a:custGeom>
              <a:avLst/>
              <a:gdLst/>
              <a:ahLst/>
              <a:cxnLst/>
              <a:rect l="l" t="t" r="r" b="b"/>
              <a:pathLst>
                <a:path w="53" h="127" extrusionOk="0">
                  <a:moveTo>
                    <a:pt x="0" y="0"/>
                  </a:moveTo>
                  <a:lnTo>
                    <a:pt x="0" y="0"/>
                  </a:lnTo>
                  <a:cubicBezTo>
                    <a:pt x="14" y="42"/>
                    <a:pt x="32" y="84"/>
                    <a:pt x="53" y="126"/>
                  </a:cubicBezTo>
                  <a:cubicBezTo>
                    <a:pt x="32" y="84"/>
                    <a:pt x="14" y="4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5" name="Google Shape;2615;p56"/>
            <p:cNvSpPr/>
            <p:nvPr/>
          </p:nvSpPr>
          <p:spPr>
            <a:xfrm>
              <a:off x="2245842" y="1647469"/>
              <a:ext cx="3951" cy="964"/>
            </a:xfrm>
            <a:custGeom>
              <a:avLst/>
              <a:gdLst/>
              <a:ahLst/>
              <a:cxnLst/>
              <a:rect l="l" t="t" r="r" b="b"/>
              <a:pathLst>
                <a:path w="291" h="71" extrusionOk="0">
                  <a:moveTo>
                    <a:pt x="291" y="1"/>
                  </a:moveTo>
                  <a:lnTo>
                    <a:pt x="291" y="1"/>
                  </a:lnTo>
                  <a:cubicBezTo>
                    <a:pt x="276" y="3"/>
                    <a:pt x="252" y="7"/>
                    <a:pt x="223" y="13"/>
                  </a:cubicBezTo>
                  <a:lnTo>
                    <a:pt x="223" y="13"/>
                  </a:lnTo>
                  <a:cubicBezTo>
                    <a:pt x="246" y="9"/>
                    <a:pt x="268" y="5"/>
                    <a:pt x="291" y="1"/>
                  </a:cubicBezTo>
                  <a:close/>
                  <a:moveTo>
                    <a:pt x="223" y="13"/>
                  </a:moveTo>
                  <a:cubicBezTo>
                    <a:pt x="148" y="28"/>
                    <a:pt x="73" y="46"/>
                    <a:pt x="0" y="71"/>
                  </a:cubicBezTo>
                  <a:cubicBezTo>
                    <a:pt x="84" y="45"/>
                    <a:pt x="165" y="26"/>
                    <a:pt x="223" y="1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6" name="Google Shape;2616;p56"/>
            <p:cNvSpPr/>
            <p:nvPr/>
          </p:nvSpPr>
          <p:spPr>
            <a:xfrm>
              <a:off x="2264619" y="1659974"/>
              <a:ext cx="869" cy="1195"/>
            </a:xfrm>
            <a:custGeom>
              <a:avLst/>
              <a:gdLst/>
              <a:ahLst/>
              <a:cxnLst/>
              <a:rect l="l" t="t" r="r" b="b"/>
              <a:pathLst>
                <a:path w="64" h="88" extrusionOk="0">
                  <a:moveTo>
                    <a:pt x="0" y="0"/>
                  </a:moveTo>
                  <a:lnTo>
                    <a:pt x="0" y="0"/>
                  </a:lnTo>
                  <a:cubicBezTo>
                    <a:pt x="21" y="35"/>
                    <a:pt x="42" y="63"/>
                    <a:pt x="63" y="88"/>
                  </a:cubicBezTo>
                  <a:cubicBezTo>
                    <a:pt x="42" y="63"/>
                    <a:pt x="21" y="3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7" name="Google Shape;2617;p56"/>
            <p:cNvSpPr/>
            <p:nvPr/>
          </p:nvSpPr>
          <p:spPr>
            <a:xfrm>
              <a:off x="2243371" y="1648990"/>
              <a:ext cx="489" cy="204"/>
            </a:xfrm>
            <a:custGeom>
              <a:avLst/>
              <a:gdLst/>
              <a:ahLst/>
              <a:cxnLst/>
              <a:rect l="l" t="t" r="r" b="b"/>
              <a:pathLst>
                <a:path w="36" h="15" extrusionOk="0">
                  <a:moveTo>
                    <a:pt x="0" y="15"/>
                  </a:moveTo>
                  <a:lnTo>
                    <a:pt x="0" y="15"/>
                  </a:lnTo>
                  <a:lnTo>
                    <a:pt x="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8" name="Google Shape;2618;p56"/>
            <p:cNvSpPr/>
            <p:nvPr/>
          </p:nvSpPr>
          <p:spPr>
            <a:xfrm>
              <a:off x="2256242" y="1670238"/>
              <a:ext cx="4399" cy="7142"/>
            </a:xfrm>
            <a:custGeom>
              <a:avLst/>
              <a:gdLst/>
              <a:ahLst/>
              <a:cxnLst/>
              <a:rect l="l" t="t" r="r" b="b"/>
              <a:pathLst>
                <a:path w="324" h="526" extrusionOk="0">
                  <a:moveTo>
                    <a:pt x="323" y="1"/>
                  </a:moveTo>
                  <a:lnTo>
                    <a:pt x="323" y="1"/>
                  </a:lnTo>
                  <a:cubicBezTo>
                    <a:pt x="323" y="75"/>
                    <a:pt x="251" y="195"/>
                    <a:pt x="68" y="439"/>
                  </a:cubicBezTo>
                  <a:lnTo>
                    <a:pt x="68" y="439"/>
                  </a:lnTo>
                  <a:cubicBezTo>
                    <a:pt x="254" y="194"/>
                    <a:pt x="323" y="75"/>
                    <a:pt x="323" y="1"/>
                  </a:cubicBezTo>
                  <a:close/>
                  <a:moveTo>
                    <a:pt x="68" y="439"/>
                  </a:moveTo>
                  <a:lnTo>
                    <a:pt x="68" y="439"/>
                  </a:lnTo>
                  <a:cubicBezTo>
                    <a:pt x="53" y="460"/>
                    <a:pt x="36" y="482"/>
                    <a:pt x="18" y="505"/>
                  </a:cubicBezTo>
                  <a:lnTo>
                    <a:pt x="11" y="513"/>
                  </a:lnTo>
                  <a:lnTo>
                    <a:pt x="22" y="501"/>
                  </a:lnTo>
                  <a:cubicBezTo>
                    <a:pt x="38" y="480"/>
                    <a:pt x="54" y="459"/>
                    <a:pt x="68" y="439"/>
                  </a:cubicBezTo>
                  <a:close/>
                  <a:moveTo>
                    <a:pt x="11" y="513"/>
                  </a:moveTo>
                  <a:lnTo>
                    <a:pt x="1" y="526"/>
                  </a:lnTo>
                  <a:lnTo>
                    <a:pt x="4" y="522"/>
                  </a:lnTo>
                  <a:lnTo>
                    <a:pt x="11" y="513"/>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9" name="Google Shape;2619;p56"/>
            <p:cNvSpPr/>
            <p:nvPr/>
          </p:nvSpPr>
          <p:spPr>
            <a:xfrm>
              <a:off x="2256242" y="1677326"/>
              <a:ext cx="68" cy="54"/>
            </a:xfrm>
            <a:custGeom>
              <a:avLst/>
              <a:gdLst/>
              <a:ahLst/>
              <a:cxnLst/>
              <a:rect l="l" t="t" r="r" b="b"/>
              <a:pathLst>
                <a:path w="5" h="4" extrusionOk="0">
                  <a:moveTo>
                    <a:pt x="1" y="4"/>
                  </a:moveTo>
                  <a:lnTo>
                    <a:pt x="1" y="4"/>
                  </a:lnTo>
                  <a:lnTo>
                    <a:pt x="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0" name="Google Shape;2620;p56"/>
            <p:cNvSpPr/>
            <p:nvPr/>
          </p:nvSpPr>
          <p:spPr>
            <a:xfrm>
              <a:off x="2218985" y="1572222"/>
              <a:ext cx="67847" cy="47032"/>
            </a:xfrm>
            <a:custGeom>
              <a:avLst/>
              <a:gdLst/>
              <a:ahLst/>
              <a:cxnLst/>
              <a:rect l="l" t="t" r="r" b="b"/>
              <a:pathLst>
                <a:path w="4997" h="3464" extrusionOk="0">
                  <a:moveTo>
                    <a:pt x="2643" y="1"/>
                  </a:moveTo>
                  <a:cubicBezTo>
                    <a:pt x="2633" y="4"/>
                    <a:pt x="2622" y="8"/>
                    <a:pt x="2612" y="11"/>
                  </a:cubicBezTo>
                  <a:lnTo>
                    <a:pt x="2601" y="15"/>
                  </a:lnTo>
                  <a:lnTo>
                    <a:pt x="2580" y="25"/>
                  </a:lnTo>
                  <a:lnTo>
                    <a:pt x="2573" y="29"/>
                  </a:lnTo>
                  <a:cubicBezTo>
                    <a:pt x="2563" y="32"/>
                    <a:pt x="2556" y="36"/>
                    <a:pt x="2549" y="43"/>
                  </a:cubicBezTo>
                  <a:cubicBezTo>
                    <a:pt x="2528" y="64"/>
                    <a:pt x="2507" y="88"/>
                    <a:pt x="2493" y="116"/>
                  </a:cubicBezTo>
                  <a:cubicBezTo>
                    <a:pt x="2454" y="172"/>
                    <a:pt x="2405" y="253"/>
                    <a:pt x="2297" y="253"/>
                  </a:cubicBezTo>
                  <a:cubicBezTo>
                    <a:pt x="2269" y="253"/>
                    <a:pt x="2237" y="249"/>
                    <a:pt x="2206" y="246"/>
                  </a:cubicBezTo>
                  <a:cubicBezTo>
                    <a:pt x="2175" y="242"/>
                    <a:pt x="2145" y="239"/>
                    <a:pt x="2117" y="239"/>
                  </a:cubicBezTo>
                  <a:cubicBezTo>
                    <a:pt x="2065" y="239"/>
                    <a:pt x="2016" y="250"/>
                    <a:pt x="1964" y="288"/>
                  </a:cubicBezTo>
                  <a:cubicBezTo>
                    <a:pt x="1929" y="316"/>
                    <a:pt x="1901" y="351"/>
                    <a:pt x="1877" y="389"/>
                  </a:cubicBezTo>
                  <a:cubicBezTo>
                    <a:pt x="1852" y="424"/>
                    <a:pt x="1842" y="470"/>
                    <a:pt x="1849" y="515"/>
                  </a:cubicBezTo>
                  <a:lnTo>
                    <a:pt x="1849" y="519"/>
                  </a:lnTo>
                  <a:cubicBezTo>
                    <a:pt x="1859" y="585"/>
                    <a:pt x="1870" y="670"/>
                    <a:pt x="1838" y="729"/>
                  </a:cubicBezTo>
                  <a:cubicBezTo>
                    <a:pt x="1835" y="740"/>
                    <a:pt x="1831" y="747"/>
                    <a:pt x="1824" y="757"/>
                  </a:cubicBezTo>
                  <a:cubicBezTo>
                    <a:pt x="1796" y="785"/>
                    <a:pt x="1758" y="803"/>
                    <a:pt x="1719" y="803"/>
                  </a:cubicBezTo>
                  <a:cubicBezTo>
                    <a:pt x="1705" y="803"/>
                    <a:pt x="1705" y="803"/>
                    <a:pt x="1681" y="838"/>
                  </a:cubicBezTo>
                  <a:cubicBezTo>
                    <a:pt x="1656" y="887"/>
                    <a:pt x="1614" y="925"/>
                    <a:pt x="1562" y="946"/>
                  </a:cubicBezTo>
                  <a:cubicBezTo>
                    <a:pt x="1478" y="974"/>
                    <a:pt x="1341" y="1104"/>
                    <a:pt x="1331" y="1153"/>
                  </a:cubicBezTo>
                  <a:cubicBezTo>
                    <a:pt x="1327" y="1170"/>
                    <a:pt x="1324" y="1195"/>
                    <a:pt x="1320" y="1219"/>
                  </a:cubicBezTo>
                  <a:cubicBezTo>
                    <a:pt x="1306" y="1331"/>
                    <a:pt x="1292" y="1464"/>
                    <a:pt x="1184" y="1464"/>
                  </a:cubicBezTo>
                  <a:cubicBezTo>
                    <a:pt x="1107" y="1464"/>
                    <a:pt x="921" y="1503"/>
                    <a:pt x="879" y="1552"/>
                  </a:cubicBezTo>
                  <a:lnTo>
                    <a:pt x="862" y="1573"/>
                  </a:lnTo>
                  <a:lnTo>
                    <a:pt x="851" y="1587"/>
                  </a:lnTo>
                  <a:lnTo>
                    <a:pt x="841" y="1597"/>
                  </a:lnTo>
                  <a:cubicBezTo>
                    <a:pt x="813" y="1625"/>
                    <a:pt x="781" y="1653"/>
                    <a:pt x="750" y="1674"/>
                  </a:cubicBezTo>
                  <a:lnTo>
                    <a:pt x="732" y="1681"/>
                  </a:lnTo>
                  <a:lnTo>
                    <a:pt x="729" y="1681"/>
                  </a:lnTo>
                  <a:lnTo>
                    <a:pt x="711" y="1692"/>
                  </a:lnTo>
                  <a:lnTo>
                    <a:pt x="704" y="1692"/>
                  </a:lnTo>
                  <a:lnTo>
                    <a:pt x="686" y="1695"/>
                  </a:lnTo>
                  <a:lnTo>
                    <a:pt x="683" y="1695"/>
                  </a:lnTo>
                  <a:cubicBezTo>
                    <a:pt x="662" y="1702"/>
                    <a:pt x="641" y="1706"/>
                    <a:pt x="623" y="1706"/>
                  </a:cubicBezTo>
                  <a:lnTo>
                    <a:pt x="564" y="1706"/>
                  </a:lnTo>
                  <a:cubicBezTo>
                    <a:pt x="550" y="1706"/>
                    <a:pt x="539" y="1702"/>
                    <a:pt x="529" y="1699"/>
                  </a:cubicBezTo>
                  <a:lnTo>
                    <a:pt x="375" y="1699"/>
                  </a:lnTo>
                  <a:lnTo>
                    <a:pt x="273" y="1695"/>
                  </a:lnTo>
                  <a:lnTo>
                    <a:pt x="200" y="1695"/>
                  </a:lnTo>
                  <a:lnTo>
                    <a:pt x="200" y="1699"/>
                  </a:lnTo>
                  <a:cubicBezTo>
                    <a:pt x="175" y="1779"/>
                    <a:pt x="186" y="1863"/>
                    <a:pt x="221" y="1937"/>
                  </a:cubicBezTo>
                  <a:cubicBezTo>
                    <a:pt x="228" y="1947"/>
                    <a:pt x="235" y="1958"/>
                    <a:pt x="245" y="1968"/>
                  </a:cubicBezTo>
                  <a:cubicBezTo>
                    <a:pt x="252" y="1979"/>
                    <a:pt x="259" y="1986"/>
                    <a:pt x="266" y="1993"/>
                  </a:cubicBezTo>
                  <a:cubicBezTo>
                    <a:pt x="354" y="2070"/>
                    <a:pt x="396" y="2276"/>
                    <a:pt x="375" y="2413"/>
                  </a:cubicBezTo>
                  <a:cubicBezTo>
                    <a:pt x="361" y="2518"/>
                    <a:pt x="312" y="2560"/>
                    <a:pt x="277" y="2574"/>
                  </a:cubicBezTo>
                  <a:cubicBezTo>
                    <a:pt x="158" y="2626"/>
                    <a:pt x="14" y="2749"/>
                    <a:pt x="0" y="2795"/>
                  </a:cubicBezTo>
                  <a:cubicBezTo>
                    <a:pt x="18" y="2816"/>
                    <a:pt x="35" y="2837"/>
                    <a:pt x="60" y="2854"/>
                  </a:cubicBezTo>
                  <a:cubicBezTo>
                    <a:pt x="123" y="2907"/>
                    <a:pt x="210" y="2984"/>
                    <a:pt x="179" y="3092"/>
                  </a:cubicBezTo>
                  <a:cubicBezTo>
                    <a:pt x="161" y="3166"/>
                    <a:pt x="158" y="3239"/>
                    <a:pt x="165" y="3313"/>
                  </a:cubicBezTo>
                  <a:lnTo>
                    <a:pt x="252" y="3313"/>
                  </a:lnTo>
                  <a:lnTo>
                    <a:pt x="270" y="3309"/>
                  </a:lnTo>
                  <a:lnTo>
                    <a:pt x="277" y="3306"/>
                  </a:lnTo>
                  <a:lnTo>
                    <a:pt x="291" y="3302"/>
                  </a:lnTo>
                  <a:lnTo>
                    <a:pt x="301" y="3299"/>
                  </a:lnTo>
                  <a:lnTo>
                    <a:pt x="312" y="3295"/>
                  </a:lnTo>
                  <a:lnTo>
                    <a:pt x="326" y="3288"/>
                  </a:lnTo>
                  <a:lnTo>
                    <a:pt x="333" y="3281"/>
                  </a:lnTo>
                  <a:cubicBezTo>
                    <a:pt x="340" y="3278"/>
                    <a:pt x="347" y="3271"/>
                    <a:pt x="354" y="3264"/>
                  </a:cubicBezTo>
                  <a:cubicBezTo>
                    <a:pt x="371" y="3246"/>
                    <a:pt x="385" y="3229"/>
                    <a:pt x="403" y="3211"/>
                  </a:cubicBezTo>
                  <a:cubicBezTo>
                    <a:pt x="473" y="3127"/>
                    <a:pt x="557" y="3036"/>
                    <a:pt x="757" y="3036"/>
                  </a:cubicBezTo>
                  <a:cubicBezTo>
                    <a:pt x="1369" y="3036"/>
                    <a:pt x="1660" y="3075"/>
                    <a:pt x="1744" y="3169"/>
                  </a:cubicBezTo>
                  <a:cubicBezTo>
                    <a:pt x="1769" y="3199"/>
                    <a:pt x="1824" y="3206"/>
                    <a:pt x="1886" y="3206"/>
                  </a:cubicBezTo>
                  <a:cubicBezTo>
                    <a:pt x="1910" y="3206"/>
                    <a:pt x="1936" y="3205"/>
                    <a:pt x="1961" y="3204"/>
                  </a:cubicBezTo>
                  <a:cubicBezTo>
                    <a:pt x="1978" y="3203"/>
                    <a:pt x="1996" y="3202"/>
                    <a:pt x="2014" y="3202"/>
                  </a:cubicBezTo>
                  <a:cubicBezTo>
                    <a:pt x="2084" y="3202"/>
                    <a:pt x="2155" y="3213"/>
                    <a:pt x="2220" y="3236"/>
                  </a:cubicBezTo>
                  <a:cubicBezTo>
                    <a:pt x="2357" y="3294"/>
                    <a:pt x="2457" y="3317"/>
                    <a:pt x="2499" y="3317"/>
                  </a:cubicBezTo>
                  <a:cubicBezTo>
                    <a:pt x="2502" y="3317"/>
                    <a:pt x="2504" y="3316"/>
                    <a:pt x="2507" y="3316"/>
                  </a:cubicBezTo>
                  <a:cubicBezTo>
                    <a:pt x="2514" y="3295"/>
                    <a:pt x="2528" y="3278"/>
                    <a:pt x="2549" y="3267"/>
                  </a:cubicBezTo>
                  <a:cubicBezTo>
                    <a:pt x="2562" y="3259"/>
                    <a:pt x="2576" y="3256"/>
                    <a:pt x="2591" y="3256"/>
                  </a:cubicBezTo>
                  <a:cubicBezTo>
                    <a:pt x="2623" y="3256"/>
                    <a:pt x="2659" y="3271"/>
                    <a:pt x="2699" y="3288"/>
                  </a:cubicBezTo>
                  <a:cubicBezTo>
                    <a:pt x="2727" y="3302"/>
                    <a:pt x="2755" y="3313"/>
                    <a:pt x="2787" y="3320"/>
                  </a:cubicBezTo>
                  <a:lnTo>
                    <a:pt x="2797" y="3323"/>
                  </a:lnTo>
                  <a:lnTo>
                    <a:pt x="2801" y="3323"/>
                  </a:lnTo>
                  <a:cubicBezTo>
                    <a:pt x="2815" y="3327"/>
                    <a:pt x="2833" y="3330"/>
                    <a:pt x="2847" y="3330"/>
                  </a:cubicBezTo>
                  <a:lnTo>
                    <a:pt x="2868" y="3330"/>
                  </a:lnTo>
                  <a:cubicBezTo>
                    <a:pt x="2875" y="3327"/>
                    <a:pt x="2882" y="3323"/>
                    <a:pt x="2889" y="3320"/>
                  </a:cubicBezTo>
                  <a:cubicBezTo>
                    <a:pt x="2921" y="3302"/>
                    <a:pt x="2953" y="3295"/>
                    <a:pt x="2983" y="3295"/>
                  </a:cubicBezTo>
                  <a:cubicBezTo>
                    <a:pt x="3065" y="3295"/>
                    <a:pt x="3135" y="3349"/>
                    <a:pt x="3186" y="3390"/>
                  </a:cubicBezTo>
                  <a:cubicBezTo>
                    <a:pt x="3207" y="3404"/>
                    <a:pt x="3228" y="3421"/>
                    <a:pt x="3249" y="3432"/>
                  </a:cubicBezTo>
                  <a:cubicBezTo>
                    <a:pt x="3256" y="3428"/>
                    <a:pt x="3263" y="3425"/>
                    <a:pt x="3274" y="3425"/>
                  </a:cubicBezTo>
                  <a:lnTo>
                    <a:pt x="3281" y="3421"/>
                  </a:lnTo>
                  <a:lnTo>
                    <a:pt x="3298" y="3414"/>
                  </a:lnTo>
                  <a:lnTo>
                    <a:pt x="3309" y="3411"/>
                  </a:lnTo>
                  <a:lnTo>
                    <a:pt x="3326" y="3407"/>
                  </a:lnTo>
                  <a:lnTo>
                    <a:pt x="3340" y="3407"/>
                  </a:lnTo>
                  <a:lnTo>
                    <a:pt x="3358" y="3404"/>
                  </a:lnTo>
                  <a:lnTo>
                    <a:pt x="3372" y="3404"/>
                  </a:lnTo>
                  <a:lnTo>
                    <a:pt x="3393" y="3400"/>
                  </a:lnTo>
                  <a:lnTo>
                    <a:pt x="3589" y="3400"/>
                  </a:lnTo>
                  <a:lnTo>
                    <a:pt x="3610" y="3404"/>
                  </a:lnTo>
                  <a:lnTo>
                    <a:pt x="3631" y="3404"/>
                  </a:lnTo>
                  <a:lnTo>
                    <a:pt x="3652" y="3407"/>
                  </a:lnTo>
                  <a:lnTo>
                    <a:pt x="3669" y="3411"/>
                  </a:lnTo>
                  <a:lnTo>
                    <a:pt x="3690" y="3418"/>
                  </a:lnTo>
                  <a:lnTo>
                    <a:pt x="3708" y="3421"/>
                  </a:lnTo>
                  <a:lnTo>
                    <a:pt x="3729" y="3428"/>
                  </a:lnTo>
                  <a:lnTo>
                    <a:pt x="3743" y="3432"/>
                  </a:lnTo>
                  <a:lnTo>
                    <a:pt x="3764" y="3442"/>
                  </a:lnTo>
                  <a:lnTo>
                    <a:pt x="3774" y="3446"/>
                  </a:lnTo>
                  <a:cubicBezTo>
                    <a:pt x="3785" y="3449"/>
                    <a:pt x="3792" y="3456"/>
                    <a:pt x="3802" y="3463"/>
                  </a:cubicBezTo>
                  <a:cubicBezTo>
                    <a:pt x="3806" y="3425"/>
                    <a:pt x="3809" y="3386"/>
                    <a:pt x="3809" y="3348"/>
                  </a:cubicBezTo>
                  <a:cubicBezTo>
                    <a:pt x="3809" y="3236"/>
                    <a:pt x="4030" y="3047"/>
                    <a:pt x="4159" y="2942"/>
                  </a:cubicBezTo>
                  <a:lnTo>
                    <a:pt x="4177" y="2928"/>
                  </a:lnTo>
                  <a:lnTo>
                    <a:pt x="4345" y="2928"/>
                  </a:lnTo>
                  <a:lnTo>
                    <a:pt x="4369" y="2924"/>
                  </a:lnTo>
                  <a:lnTo>
                    <a:pt x="4373" y="2924"/>
                  </a:lnTo>
                  <a:lnTo>
                    <a:pt x="4394" y="2917"/>
                  </a:lnTo>
                  <a:lnTo>
                    <a:pt x="4404" y="2917"/>
                  </a:lnTo>
                  <a:lnTo>
                    <a:pt x="4422" y="2914"/>
                  </a:lnTo>
                  <a:lnTo>
                    <a:pt x="4429" y="2914"/>
                  </a:lnTo>
                  <a:lnTo>
                    <a:pt x="4446" y="2910"/>
                  </a:lnTo>
                  <a:lnTo>
                    <a:pt x="4453" y="2907"/>
                  </a:lnTo>
                  <a:lnTo>
                    <a:pt x="4460" y="2907"/>
                  </a:lnTo>
                  <a:cubicBezTo>
                    <a:pt x="4439" y="2851"/>
                    <a:pt x="4422" y="2791"/>
                    <a:pt x="4408" y="2731"/>
                  </a:cubicBezTo>
                  <a:cubicBezTo>
                    <a:pt x="4404" y="2714"/>
                    <a:pt x="4401" y="2696"/>
                    <a:pt x="4397" y="2682"/>
                  </a:cubicBezTo>
                  <a:cubicBezTo>
                    <a:pt x="4380" y="2616"/>
                    <a:pt x="4362" y="2560"/>
                    <a:pt x="4345" y="2507"/>
                  </a:cubicBezTo>
                  <a:cubicBezTo>
                    <a:pt x="4303" y="2360"/>
                    <a:pt x="4264" y="2248"/>
                    <a:pt x="4338" y="2161"/>
                  </a:cubicBezTo>
                  <a:cubicBezTo>
                    <a:pt x="4367" y="2128"/>
                    <a:pt x="4401" y="2116"/>
                    <a:pt x="4437" y="2116"/>
                  </a:cubicBezTo>
                  <a:cubicBezTo>
                    <a:pt x="4492" y="2116"/>
                    <a:pt x="4551" y="2143"/>
                    <a:pt x="4604" y="2164"/>
                  </a:cubicBezTo>
                  <a:cubicBezTo>
                    <a:pt x="4642" y="2185"/>
                    <a:pt x="4681" y="2199"/>
                    <a:pt x="4723" y="2206"/>
                  </a:cubicBezTo>
                  <a:cubicBezTo>
                    <a:pt x="4726" y="2208"/>
                    <a:pt x="4731" y="2209"/>
                    <a:pt x="4735" y="2209"/>
                  </a:cubicBezTo>
                  <a:cubicBezTo>
                    <a:pt x="4740" y="2209"/>
                    <a:pt x="4744" y="2208"/>
                    <a:pt x="4747" y="2206"/>
                  </a:cubicBezTo>
                  <a:cubicBezTo>
                    <a:pt x="4789" y="2189"/>
                    <a:pt x="4828" y="2171"/>
                    <a:pt x="4866" y="2150"/>
                  </a:cubicBezTo>
                  <a:cubicBezTo>
                    <a:pt x="4996" y="2073"/>
                    <a:pt x="4989" y="2028"/>
                    <a:pt x="4989" y="2028"/>
                  </a:cubicBezTo>
                  <a:cubicBezTo>
                    <a:pt x="4972" y="1947"/>
                    <a:pt x="4817" y="1818"/>
                    <a:pt x="4737" y="1797"/>
                  </a:cubicBezTo>
                  <a:cubicBezTo>
                    <a:pt x="4667" y="1779"/>
                    <a:pt x="4621" y="1716"/>
                    <a:pt x="4576" y="1650"/>
                  </a:cubicBezTo>
                  <a:cubicBezTo>
                    <a:pt x="4527" y="1583"/>
                    <a:pt x="4481" y="1517"/>
                    <a:pt x="4411" y="1492"/>
                  </a:cubicBezTo>
                  <a:cubicBezTo>
                    <a:pt x="4331" y="1457"/>
                    <a:pt x="4271" y="1391"/>
                    <a:pt x="4243" y="1310"/>
                  </a:cubicBezTo>
                  <a:lnTo>
                    <a:pt x="4233" y="1279"/>
                  </a:lnTo>
                  <a:cubicBezTo>
                    <a:pt x="4219" y="1230"/>
                    <a:pt x="4187" y="1181"/>
                    <a:pt x="4145" y="1149"/>
                  </a:cubicBezTo>
                  <a:cubicBezTo>
                    <a:pt x="4019" y="1069"/>
                    <a:pt x="4033" y="936"/>
                    <a:pt x="4047" y="827"/>
                  </a:cubicBezTo>
                  <a:cubicBezTo>
                    <a:pt x="4054" y="789"/>
                    <a:pt x="4054" y="750"/>
                    <a:pt x="4054" y="712"/>
                  </a:cubicBezTo>
                  <a:cubicBezTo>
                    <a:pt x="4051" y="663"/>
                    <a:pt x="4051" y="617"/>
                    <a:pt x="4054" y="568"/>
                  </a:cubicBezTo>
                  <a:cubicBezTo>
                    <a:pt x="4054" y="508"/>
                    <a:pt x="4058" y="410"/>
                    <a:pt x="4040" y="386"/>
                  </a:cubicBezTo>
                  <a:lnTo>
                    <a:pt x="4016" y="375"/>
                  </a:lnTo>
                  <a:cubicBezTo>
                    <a:pt x="3806" y="265"/>
                    <a:pt x="3694" y="236"/>
                    <a:pt x="3634" y="236"/>
                  </a:cubicBezTo>
                  <a:cubicBezTo>
                    <a:pt x="3615" y="236"/>
                    <a:pt x="3602" y="238"/>
                    <a:pt x="3592" y="242"/>
                  </a:cubicBezTo>
                  <a:lnTo>
                    <a:pt x="3578" y="249"/>
                  </a:lnTo>
                  <a:cubicBezTo>
                    <a:pt x="3509" y="279"/>
                    <a:pt x="3437" y="312"/>
                    <a:pt x="3370" y="312"/>
                  </a:cubicBezTo>
                  <a:cubicBezTo>
                    <a:pt x="3336" y="312"/>
                    <a:pt x="3303" y="304"/>
                    <a:pt x="3274" y="281"/>
                  </a:cubicBezTo>
                  <a:cubicBezTo>
                    <a:pt x="3270" y="277"/>
                    <a:pt x="3263" y="274"/>
                    <a:pt x="3260" y="270"/>
                  </a:cubicBezTo>
                  <a:lnTo>
                    <a:pt x="3253" y="263"/>
                  </a:lnTo>
                  <a:cubicBezTo>
                    <a:pt x="3239" y="249"/>
                    <a:pt x="3228" y="232"/>
                    <a:pt x="3218" y="214"/>
                  </a:cubicBezTo>
                  <a:cubicBezTo>
                    <a:pt x="3176" y="141"/>
                    <a:pt x="3134" y="106"/>
                    <a:pt x="3078" y="106"/>
                  </a:cubicBezTo>
                  <a:cubicBezTo>
                    <a:pt x="3064" y="106"/>
                    <a:pt x="3050" y="106"/>
                    <a:pt x="3036" y="109"/>
                  </a:cubicBezTo>
                  <a:cubicBezTo>
                    <a:pt x="3029" y="109"/>
                    <a:pt x="3022" y="109"/>
                    <a:pt x="3015" y="113"/>
                  </a:cubicBezTo>
                  <a:cubicBezTo>
                    <a:pt x="2983" y="120"/>
                    <a:pt x="2952" y="127"/>
                    <a:pt x="2920" y="127"/>
                  </a:cubicBezTo>
                  <a:cubicBezTo>
                    <a:pt x="2857" y="127"/>
                    <a:pt x="2790" y="106"/>
                    <a:pt x="2734" y="71"/>
                  </a:cubicBezTo>
                  <a:cubicBezTo>
                    <a:pt x="2710" y="53"/>
                    <a:pt x="2685" y="36"/>
                    <a:pt x="2661" y="15"/>
                  </a:cubicBezTo>
                  <a:cubicBezTo>
                    <a:pt x="2657" y="11"/>
                    <a:pt x="2650" y="4"/>
                    <a:pt x="26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1" name="Google Shape;2621;p56"/>
            <p:cNvSpPr/>
            <p:nvPr/>
          </p:nvSpPr>
          <p:spPr>
            <a:xfrm>
              <a:off x="2221972" y="1598508"/>
              <a:ext cx="353" cy="448"/>
            </a:xfrm>
            <a:custGeom>
              <a:avLst/>
              <a:gdLst/>
              <a:ahLst/>
              <a:cxnLst/>
              <a:rect l="l" t="t" r="r" b="b"/>
              <a:pathLst>
                <a:path w="26" h="33" extrusionOk="0">
                  <a:moveTo>
                    <a:pt x="25" y="32"/>
                  </a:moveTo>
                  <a:cubicBezTo>
                    <a:pt x="15" y="22"/>
                    <a:pt x="8" y="11"/>
                    <a:pt x="1" y="1"/>
                  </a:cubicBezTo>
                  <a:cubicBezTo>
                    <a:pt x="8" y="11"/>
                    <a:pt x="15" y="22"/>
                    <a:pt x="25" y="3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2" name="Google Shape;2622;p56"/>
            <p:cNvSpPr/>
            <p:nvPr/>
          </p:nvSpPr>
          <p:spPr>
            <a:xfrm>
              <a:off x="2221212" y="1594666"/>
              <a:ext cx="828" cy="3856"/>
            </a:xfrm>
            <a:custGeom>
              <a:avLst/>
              <a:gdLst/>
              <a:ahLst/>
              <a:cxnLst/>
              <a:rect l="l" t="t" r="r" b="b"/>
              <a:pathLst>
                <a:path w="61" h="284" extrusionOk="0">
                  <a:moveTo>
                    <a:pt x="39" y="0"/>
                  </a:moveTo>
                  <a:lnTo>
                    <a:pt x="39" y="0"/>
                  </a:lnTo>
                  <a:cubicBezTo>
                    <a:pt x="1" y="91"/>
                    <a:pt x="8" y="200"/>
                    <a:pt x="60" y="284"/>
                  </a:cubicBezTo>
                  <a:cubicBezTo>
                    <a:pt x="8" y="200"/>
                    <a:pt x="1" y="91"/>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3" name="Google Shape;2623;p56"/>
            <p:cNvSpPr/>
            <p:nvPr/>
          </p:nvSpPr>
          <p:spPr>
            <a:xfrm>
              <a:off x="2277355" y="1611733"/>
              <a:ext cx="149" cy="14"/>
            </a:xfrm>
            <a:custGeom>
              <a:avLst/>
              <a:gdLst/>
              <a:ahLst/>
              <a:cxnLst/>
              <a:rect l="l" t="t" r="r" b="b"/>
              <a:pathLst>
                <a:path w="11" h="1" extrusionOk="0">
                  <a:moveTo>
                    <a:pt x="0" y="0"/>
                  </a:moveTo>
                  <a:lnTo>
                    <a:pt x="1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4" name="Google Shape;2624;p56"/>
            <p:cNvSpPr/>
            <p:nvPr/>
          </p:nvSpPr>
          <p:spPr>
            <a:xfrm>
              <a:off x="2222923" y="1617001"/>
              <a:ext cx="163" cy="68"/>
            </a:xfrm>
            <a:custGeom>
              <a:avLst/>
              <a:gdLst/>
              <a:ahLst/>
              <a:cxnLst/>
              <a:rect l="l" t="t" r="r" b="b"/>
              <a:pathLst>
                <a:path w="12" h="5" extrusionOk="0">
                  <a:moveTo>
                    <a:pt x="1" y="4"/>
                  </a:moveTo>
                  <a:lnTo>
                    <a:pt x="1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5" name="Google Shape;2625;p56"/>
            <p:cNvSpPr/>
            <p:nvPr/>
          </p:nvSpPr>
          <p:spPr>
            <a:xfrm>
              <a:off x="2223547" y="1616526"/>
              <a:ext cx="244" cy="258"/>
            </a:xfrm>
            <a:custGeom>
              <a:avLst/>
              <a:gdLst/>
              <a:ahLst/>
              <a:cxnLst/>
              <a:rect l="l" t="t" r="r" b="b"/>
              <a:pathLst>
                <a:path w="18" h="19" extrusionOk="0">
                  <a:moveTo>
                    <a:pt x="0" y="18"/>
                  </a:moveTo>
                  <a:cubicBezTo>
                    <a:pt x="4" y="11"/>
                    <a:pt x="11" y="4"/>
                    <a:pt x="18" y="1"/>
                  </a:cubicBezTo>
                  <a:cubicBezTo>
                    <a:pt x="11" y="4"/>
                    <a:pt x="4" y="11"/>
                    <a:pt x="0"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6" name="Google Shape;2626;p56"/>
            <p:cNvSpPr/>
            <p:nvPr/>
          </p:nvSpPr>
          <p:spPr>
            <a:xfrm>
              <a:off x="2223208" y="1616811"/>
              <a:ext cx="163" cy="109"/>
            </a:xfrm>
            <a:custGeom>
              <a:avLst/>
              <a:gdLst/>
              <a:ahLst/>
              <a:cxnLst/>
              <a:rect l="l" t="t" r="r" b="b"/>
              <a:pathLst>
                <a:path w="12" h="8" extrusionOk="0">
                  <a:moveTo>
                    <a:pt x="1" y="8"/>
                  </a:moveTo>
                  <a:lnTo>
                    <a:pt x="1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7" name="Google Shape;2627;p56"/>
            <p:cNvSpPr/>
            <p:nvPr/>
          </p:nvSpPr>
          <p:spPr>
            <a:xfrm>
              <a:off x="2276785" y="1611774"/>
              <a:ext cx="149" cy="14"/>
            </a:xfrm>
            <a:custGeom>
              <a:avLst/>
              <a:gdLst/>
              <a:ahLst/>
              <a:cxnLst/>
              <a:rect l="l" t="t" r="r" b="b"/>
              <a:pathLst>
                <a:path w="11" h="1" extrusionOk="0">
                  <a:moveTo>
                    <a:pt x="0" y="1"/>
                  </a:moveTo>
                  <a:lnTo>
                    <a:pt x="1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8" name="Google Shape;2628;p56"/>
            <p:cNvSpPr/>
            <p:nvPr/>
          </p:nvSpPr>
          <p:spPr>
            <a:xfrm>
              <a:off x="2277016" y="1611774"/>
              <a:ext cx="204" cy="14"/>
            </a:xfrm>
            <a:custGeom>
              <a:avLst/>
              <a:gdLst/>
              <a:ahLst/>
              <a:cxnLst/>
              <a:rect l="l" t="t" r="r" b="b"/>
              <a:pathLst>
                <a:path w="15" h="1" extrusionOk="0">
                  <a:moveTo>
                    <a:pt x="1" y="1"/>
                  </a:moveTo>
                  <a:lnTo>
                    <a:pt x="1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9" name="Google Shape;2629;p56"/>
            <p:cNvSpPr/>
            <p:nvPr/>
          </p:nvSpPr>
          <p:spPr>
            <a:xfrm>
              <a:off x="2263425" y="1618576"/>
              <a:ext cx="109" cy="54"/>
            </a:xfrm>
            <a:custGeom>
              <a:avLst/>
              <a:gdLst/>
              <a:ahLst/>
              <a:cxnLst/>
              <a:rect l="l" t="t" r="r" b="b"/>
              <a:pathLst>
                <a:path w="8" h="4" extrusionOk="0">
                  <a:moveTo>
                    <a:pt x="1" y="4"/>
                  </a:moveTo>
                  <a:lnTo>
                    <a:pt x="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0" name="Google Shape;2630;p56"/>
            <p:cNvSpPr/>
            <p:nvPr/>
          </p:nvSpPr>
          <p:spPr>
            <a:xfrm>
              <a:off x="2257776" y="1617381"/>
              <a:ext cx="149" cy="14"/>
            </a:xfrm>
            <a:custGeom>
              <a:avLst/>
              <a:gdLst/>
              <a:ahLst/>
              <a:cxnLst/>
              <a:rect l="l" t="t" r="r" b="b"/>
              <a:pathLst>
                <a:path w="11" h="1" extrusionOk="0">
                  <a:moveTo>
                    <a:pt x="0" y="1"/>
                  </a:moveTo>
                  <a:cubicBezTo>
                    <a:pt x="4" y="1"/>
                    <a:pt x="7" y="1"/>
                    <a:pt x="11" y="1"/>
                  </a:cubicBezTo>
                  <a:cubicBezTo>
                    <a:pt x="7" y="1"/>
                    <a:pt x="4"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1" name="Google Shape;2631;p56"/>
            <p:cNvSpPr/>
            <p:nvPr/>
          </p:nvSpPr>
          <p:spPr>
            <a:xfrm>
              <a:off x="2256812" y="1617286"/>
              <a:ext cx="163" cy="68"/>
            </a:xfrm>
            <a:custGeom>
              <a:avLst/>
              <a:gdLst/>
              <a:ahLst/>
              <a:cxnLst/>
              <a:rect l="l" t="t" r="r" b="b"/>
              <a:pathLst>
                <a:path w="12" h="5" extrusionOk="0">
                  <a:moveTo>
                    <a:pt x="1" y="1"/>
                  </a:moveTo>
                  <a:lnTo>
                    <a:pt x="11" y="4"/>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2" name="Google Shape;2632;p56"/>
            <p:cNvSpPr/>
            <p:nvPr/>
          </p:nvSpPr>
          <p:spPr>
            <a:xfrm>
              <a:off x="2222638" y="1617096"/>
              <a:ext cx="109" cy="68"/>
            </a:xfrm>
            <a:custGeom>
              <a:avLst/>
              <a:gdLst/>
              <a:ahLst/>
              <a:cxnLst/>
              <a:rect l="l" t="t" r="r" b="b"/>
              <a:pathLst>
                <a:path w="8" h="5" extrusionOk="0">
                  <a:moveTo>
                    <a:pt x="1" y="4"/>
                  </a:moveTo>
                  <a:lnTo>
                    <a:pt x="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 name="Google Shape;2633;p56"/>
            <p:cNvSpPr/>
            <p:nvPr/>
          </p:nvSpPr>
          <p:spPr>
            <a:xfrm>
              <a:off x="2278305" y="1611489"/>
              <a:ext cx="339" cy="109"/>
            </a:xfrm>
            <a:custGeom>
              <a:avLst/>
              <a:gdLst/>
              <a:ahLst/>
              <a:cxnLst/>
              <a:rect l="l" t="t" r="r" b="b"/>
              <a:pathLst>
                <a:path w="25" h="8" extrusionOk="0">
                  <a:moveTo>
                    <a:pt x="0" y="8"/>
                  </a:moveTo>
                  <a:lnTo>
                    <a:pt x="2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4" name="Google Shape;2634;p56"/>
            <p:cNvSpPr/>
            <p:nvPr/>
          </p:nvSpPr>
          <p:spPr>
            <a:xfrm>
              <a:off x="2277966" y="1611584"/>
              <a:ext cx="353" cy="68"/>
            </a:xfrm>
            <a:custGeom>
              <a:avLst/>
              <a:gdLst/>
              <a:ahLst/>
              <a:cxnLst/>
              <a:rect l="l" t="t" r="r" b="b"/>
              <a:pathLst>
                <a:path w="26" h="5" extrusionOk="0">
                  <a:moveTo>
                    <a:pt x="1" y="4"/>
                  </a:moveTo>
                  <a:lnTo>
                    <a:pt x="2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5" name="Google Shape;2635;p56"/>
            <p:cNvSpPr/>
            <p:nvPr/>
          </p:nvSpPr>
          <p:spPr>
            <a:xfrm>
              <a:off x="2270227" y="1618902"/>
              <a:ext cx="394" cy="204"/>
            </a:xfrm>
            <a:custGeom>
              <a:avLst/>
              <a:gdLst/>
              <a:ahLst/>
              <a:cxnLst/>
              <a:rect l="l" t="t" r="r" b="b"/>
              <a:pathLst>
                <a:path w="29" h="15" extrusionOk="0">
                  <a:moveTo>
                    <a:pt x="0" y="1"/>
                  </a:moveTo>
                  <a:cubicBezTo>
                    <a:pt x="11" y="4"/>
                    <a:pt x="18" y="8"/>
                    <a:pt x="28" y="15"/>
                  </a:cubicBezTo>
                  <a:cubicBezTo>
                    <a:pt x="18" y="8"/>
                    <a:pt x="11" y="4"/>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6" name="Google Shape;2636;p56"/>
            <p:cNvSpPr/>
            <p:nvPr/>
          </p:nvSpPr>
          <p:spPr>
            <a:xfrm>
              <a:off x="2277640" y="1611638"/>
              <a:ext cx="204" cy="54"/>
            </a:xfrm>
            <a:custGeom>
              <a:avLst/>
              <a:gdLst/>
              <a:ahLst/>
              <a:cxnLst/>
              <a:rect l="l" t="t" r="r" b="b"/>
              <a:pathLst>
                <a:path w="15" h="4" extrusionOk="0">
                  <a:moveTo>
                    <a:pt x="0" y="4"/>
                  </a:moveTo>
                  <a:lnTo>
                    <a:pt x="1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7" name="Google Shape;2637;p56"/>
            <p:cNvSpPr/>
            <p:nvPr/>
          </p:nvSpPr>
          <p:spPr>
            <a:xfrm>
              <a:off x="2222353" y="1617191"/>
              <a:ext cx="109" cy="14"/>
            </a:xfrm>
            <a:custGeom>
              <a:avLst/>
              <a:gdLst/>
              <a:ahLst/>
              <a:cxnLst/>
              <a:rect l="l" t="t" r="r" b="b"/>
              <a:pathLst>
                <a:path w="8" h="1" extrusionOk="0">
                  <a:moveTo>
                    <a:pt x="1" y="1"/>
                  </a:moveTo>
                  <a:lnTo>
                    <a:pt x="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8" name="Google Shape;2638;p56"/>
            <p:cNvSpPr/>
            <p:nvPr/>
          </p:nvSpPr>
          <p:spPr>
            <a:xfrm>
              <a:off x="2221972" y="1617191"/>
              <a:ext cx="14" cy="14"/>
            </a:xfrm>
            <a:custGeom>
              <a:avLst/>
              <a:gdLst/>
              <a:ahLst/>
              <a:cxnLst/>
              <a:rect l="l" t="t" r="r" b="b"/>
              <a:pathLst>
                <a:path w="1" h="1" extrusionOk="0">
                  <a:moveTo>
                    <a:pt x="1" y="1"/>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9" name="Google Shape;2639;p56"/>
            <p:cNvSpPr/>
            <p:nvPr/>
          </p:nvSpPr>
          <p:spPr>
            <a:xfrm>
              <a:off x="2268272" y="1618332"/>
              <a:ext cx="299" cy="68"/>
            </a:xfrm>
            <a:custGeom>
              <a:avLst/>
              <a:gdLst/>
              <a:ahLst/>
              <a:cxnLst/>
              <a:rect l="l" t="t" r="r" b="b"/>
              <a:pathLst>
                <a:path w="22" h="5" extrusionOk="0">
                  <a:moveTo>
                    <a:pt x="1" y="1"/>
                  </a:moveTo>
                  <a:lnTo>
                    <a:pt x="22" y="4"/>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0" name="Google Shape;2640;p56"/>
            <p:cNvSpPr/>
            <p:nvPr/>
          </p:nvSpPr>
          <p:spPr>
            <a:xfrm>
              <a:off x="2267701" y="1618291"/>
              <a:ext cx="299" cy="14"/>
            </a:xfrm>
            <a:custGeom>
              <a:avLst/>
              <a:gdLst/>
              <a:ahLst/>
              <a:cxnLst/>
              <a:rect l="l" t="t" r="r" b="b"/>
              <a:pathLst>
                <a:path w="22" h="1" extrusionOk="0">
                  <a:moveTo>
                    <a:pt x="1" y="0"/>
                  </a:moveTo>
                  <a:lnTo>
                    <a:pt x="2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1" name="Google Shape;2641;p56"/>
            <p:cNvSpPr/>
            <p:nvPr/>
          </p:nvSpPr>
          <p:spPr>
            <a:xfrm>
              <a:off x="2276024" y="1611869"/>
              <a:ext cx="14" cy="14"/>
            </a:xfrm>
            <a:custGeom>
              <a:avLst/>
              <a:gdLst/>
              <a:ahLst/>
              <a:cxnLst/>
              <a:rect l="l" t="t" r="r" b="b"/>
              <a:pathLst>
                <a:path w="1" h="1" extrusionOk="0">
                  <a:moveTo>
                    <a:pt x="0" y="1"/>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2" name="Google Shape;2642;p56"/>
            <p:cNvSpPr/>
            <p:nvPr/>
          </p:nvSpPr>
          <p:spPr>
            <a:xfrm>
              <a:off x="2278726" y="1611448"/>
              <a:ext cx="258" cy="54"/>
            </a:xfrm>
            <a:custGeom>
              <a:avLst/>
              <a:gdLst/>
              <a:ahLst/>
              <a:cxnLst/>
              <a:rect l="l" t="t" r="r" b="b"/>
              <a:pathLst>
                <a:path w="19" h="4" extrusionOk="0">
                  <a:moveTo>
                    <a:pt x="1" y="4"/>
                  </a:moveTo>
                  <a:lnTo>
                    <a:pt x="1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3" name="Google Shape;2643;p56"/>
            <p:cNvSpPr/>
            <p:nvPr/>
          </p:nvSpPr>
          <p:spPr>
            <a:xfrm>
              <a:off x="2266520" y="1618196"/>
              <a:ext cx="14" cy="14"/>
            </a:xfrm>
            <a:custGeom>
              <a:avLst/>
              <a:gdLst/>
              <a:ahLst/>
              <a:cxnLst/>
              <a:rect l="l" t="t" r="r" b="b"/>
              <a:pathLst>
                <a:path w="1" h="1" extrusionOk="0">
                  <a:moveTo>
                    <a:pt x="0" y="0"/>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4" name="Google Shape;2644;p56"/>
            <p:cNvSpPr/>
            <p:nvPr/>
          </p:nvSpPr>
          <p:spPr>
            <a:xfrm>
              <a:off x="2267131" y="1618237"/>
              <a:ext cx="299" cy="14"/>
            </a:xfrm>
            <a:custGeom>
              <a:avLst/>
              <a:gdLst/>
              <a:ahLst/>
              <a:cxnLst/>
              <a:rect l="l" t="t" r="r" b="b"/>
              <a:pathLst>
                <a:path w="22" h="1" extrusionOk="0">
                  <a:moveTo>
                    <a:pt x="1" y="1"/>
                  </a:moveTo>
                  <a:lnTo>
                    <a:pt x="2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5" name="Google Shape;2645;p56"/>
            <p:cNvSpPr/>
            <p:nvPr/>
          </p:nvSpPr>
          <p:spPr>
            <a:xfrm>
              <a:off x="2269792" y="1618712"/>
              <a:ext cx="299" cy="163"/>
            </a:xfrm>
            <a:custGeom>
              <a:avLst/>
              <a:gdLst/>
              <a:ahLst/>
              <a:cxnLst/>
              <a:rect l="l" t="t" r="r" b="b"/>
              <a:pathLst>
                <a:path w="22" h="12" extrusionOk="0">
                  <a:moveTo>
                    <a:pt x="1" y="1"/>
                  </a:moveTo>
                  <a:lnTo>
                    <a:pt x="22" y="1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6" name="Google Shape;2646;p56"/>
            <p:cNvSpPr/>
            <p:nvPr/>
          </p:nvSpPr>
          <p:spPr>
            <a:xfrm>
              <a:off x="2269317" y="1618576"/>
              <a:ext cx="299" cy="109"/>
            </a:xfrm>
            <a:custGeom>
              <a:avLst/>
              <a:gdLst/>
              <a:ahLst/>
              <a:cxnLst/>
              <a:rect l="l" t="t" r="r" b="b"/>
              <a:pathLst>
                <a:path w="22" h="8" extrusionOk="0">
                  <a:moveTo>
                    <a:pt x="1" y="0"/>
                  </a:moveTo>
                  <a:lnTo>
                    <a:pt x="22" y="7"/>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7" name="Google Shape;2647;p56"/>
            <p:cNvSpPr/>
            <p:nvPr/>
          </p:nvSpPr>
          <p:spPr>
            <a:xfrm>
              <a:off x="2263764" y="1618427"/>
              <a:ext cx="149" cy="68"/>
            </a:xfrm>
            <a:custGeom>
              <a:avLst/>
              <a:gdLst/>
              <a:ahLst/>
              <a:cxnLst/>
              <a:rect l="l" t="t" r="r" b="b"/>
              <a:pathLst>
                <a:path w="11" h="5" extrusionOk="0">
                  <a:moveTo>
                    <a:pt x="0" y="4"/>
                  </a:moveTo>
                  <a:lnTo>
                    <a:pt x="1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8" name="Google Shape;2648;p56"/>
            <p:cNvSpPr/>
            <p:nvPr/>
          </p:nvSpPr>
          <p:spPr>
            <a:xfrm>
              <a:off x="2268801" y="1618427"/>
              <a:ext cx="299" cy="109"/>
            </a:xfrm>
            <a:custGeom>
              <a:avLst/>
              <a:gdLst/>
              <a:ahLst/>
              <a:cxnLst/>
              <a:rect l="l" t="t" r="r" b="b"/>
              <a:pathLst>
                <a:path w="22" h="8" extrusionOk="0">
                  <a:moveTo>
                    <a:pt x="0" y="1"/>
                  </a:moveTo>
                  <a:lnTo>
                    <a:pt x="21" y="8"/>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9" name="Google Shape;2649;p56"/>
            <p:cNvSpPr/>
            <p:nvPr/>
          </p:nvSpPr>
          <p:spPr>
            <a:xfrm>
              <a:off x="2264565" y="1618332"/>
              <a:ext cx="204" cy="14"/>
            </a:xfrm>
            <a:custGeom>
              <a:avLst/>
              <a:gdLst/>
              <a:ahLst/>
              <a:cxnLst/>
              <a:rect l="l" t="t" r="r" b="b"/>
              <a:pathLst>
                <a:path w="15" h="1" extrusionOk="0">
                  <a:moveTo>
                    <a:pt x="1" y="1"/>
                  </a:moveTo>
                  <a:lnTo>
                    <a:pt x="1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0" name="Google Shape;2650;p56"/>
            <p:cNvSpPr/>
            <p:nvPr/>
          </p:nvSpPr>
          <p:spPr>
            <a:xfrm>
              <a:off x="2276445" y="1611828"/>
              <a:ext cx="14" cy="14"/>
            </a:xfrm>
            <a:custGeom>
              <a:avLst/>
              <a:gdLst/>
              <a:ahLst/>
              <a:cxnLst/>
              <a:rect l="l" t="t" r="r" b="b"/>
              <a:pathLst>
                <a:path w="1" h="1" extrusionOk="0">
                  <a:moveTo>
                    <a:pt x="1" y="0"/>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1" name="Google Shape;2651;p56"/>
            <p:cNvSpPr/>
            <p:nvPr/>
          </p:nvSpPr>
          <p:spPr>
            <a:xfrm>
              <a:off x="2264144" y="1618386"/>
              <a:ext cx="204" cy="14"/>
            </a:xfrm>
            <a:custGeom>
              <a:avLst/>
              <a:gdLst/>
              <a:ahLst/>
              <a:cxnLst/>
              <a:rect l="l" t="t" r="r" b="b"/>
              <a:pathLst>
                <a:path w="15" h="1" extrusionOk="0">
                  <a:moveTo>
                    <a:pt x="0" y="0"/>
                  </a:moveTo>
                  <a:lnTo>
                    <a:pt x="1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2" name="Google Shape;2652;p56"/>
            <p:cNvSpPr/>
            <p:nvPr/>
          </p:nvSpPr>
          <p:spPr>
            <a:xfrm>
              <a:off x="2265570" y="1618237"/>
              <a:ext cx="204" cy="14"/>
            </a:xfrm>
            <a:custGeom>
              <a:avLst/>
              <a:gdLst/>
              <a:ahLst/>
              <a:cxnLst/>
              <a:rect l="l" t="t" r="r" b="b"/>
              <a:pathLst>
                <a:path w="15" h="1" extrusionOk="0">
                  <a:moveTo>
                    <a:pt x="0" y="1"/>
                  </a:moveTo>
                  <a:lnTo>
                    <a:pt x="1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3" name="Google Shape;2653;p56"/>
            <p:cNvSpPr/>
            <p:nvPr/>
          </p:nvSpPr>
          <p:spPr>
            <a:xfrm>
              <a:off x="2266086" y="1618196"/>
              <a:ext cx="14" cy="14"/>
            </a:xfrm>
            <a:custGeom>
              <a:avLst/>
              <a:gdLst/>
              <a:ahLst/>
              <a:cxnLst/>
              <a:rect l="l" t="t" r="r" b="b"/>
              <a:pathLst>
                <a:path w="1" h="1" extrusionOk="0">
                  <a:moveTo>
                    <a:pt x="1" y="0"/>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4" name="Google Shape;2654;p56"/>
            <p:cNvSpPr/>
            <p:nvPr/>
          </p:nvSpPr>
          <p:spPr>
            <a:xfrm>
              <a:off x="2276255" y="1611828"/>
              <a:ext cx="14" cy="14"/>
            </a:xfrm>
            <a:custGeom>
              <a:avLst/>
              <a:gdLst/>
              <a:ahLst/>
              <a:cxnLst/>
              <a:rect l="l" t="t" r="r" b="b"/>
              <a:pathLst>
                <a:path w="1" h="1" extrusionOk="0">
                  <a:moveTo>
                    <a:pt x="1" y="0"/>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5" name="Google Shape;2655;p56"/>
            <p:cNvSpPr/>
            <p:nvPr/>
          </p:nvSpPr>
          <p:spPr>
            <a:xfrm>
              <a:off x="2276119" y="1611869"/>
              <a:ext cx="14" cy="14"/>
            </a:xfrm>
            <a:custGeom>
              <a:avLst/>
              <a:gdLst/>
              <a:ahLst/>
              <a:cxnLst/>
              <a:rect l="l" t="t" r="r" b="b"/>
              <a:pathLst>
                <a:path w="1" h="1" extrusionOk="0">
                  <a:moveTo>
                    <a:pt x="0" y="1"/>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6" name="Google Shape;2656;p56"/>
            <p:cNvSpPr/>
            <p:nvPr/>
          </p:nvSpPr>
          <p:spPr>
            <a:xfrm>
              <a:off x="2265040" y="1618291"/>
              <a:ext cx="204" cy="14"/>
            </a:xfrm>
            <a:custGeom>
              <a:avLst/>
              <a:gdLst/>
              <a:ahLst/>
              <a:cxnLst/>
              <a:rect l="l" t="t" r="r" b="b"/>
              <a:pathLst>
                <a:path w="15" h="1" extrusionOk="0">
                  <a:moveTo>
                    <a:pt x="1" y="0"/>
                  </a:moveTo>
                  <a:lnTo>
                    <a:pt x="1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7" name="Google Shape;2657;p56"/>
            <p:cNvSpPr/>
            <p:nvPr/>
          </p:nvSpPr>
          <p:spPr>
            <a:xfrm>
              <a:off x="2221307" y="1617191"/>
              <a:ext cx="14" cy="14"/>
            </a:xfrm>
            <a:custGeom>
              <a:avLst/>
              <a:gdLst/>
              <a:ahLst/>
              <a:cxnLst/>
              <a:rect l="l" t="t" r="r" b="b"/>
              <a:pathLst>
                <a:path w="1" h="1" extrusionOk="0">
                  <a:moveTo>
                    <a:pt x="1" y="1"/>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8" name="Google Shape;2658;p56"/>
            <p:cNvSpPr/>
            <p:nvPr/>
          </p:nvSpPr>
          <p:spPr>
            <a:xfrm>
              <a:off x="2257002" y="1617340"/>
              <a:ext cx="638" cy="54"/>
            </a:xfrm>
            <a:custGeom>
              <a:avLst/>
              <a:gdLst/>
              <a:ahLst/>
              <a:cxnLst/>
              <a:rect l="l" t="t" r="r" b="b"/>
              <a:pathLst>
                <a:path w="47" h="4" extrusionOk="0">
                  <a:moveTo>
                    <a:pt x="47" y="4"/>
                  </a:moveTo>
                  <a:cubicBezTo>
                    <a:pt x="33" y="4"/>
                    <a:pt x="15" y="4"/>
                    <a:pt x="1" y="0"/>
                  </a:cubicBezTo>
                  <a:cubicBezTo>
                    <a:pt x="15" y="4"/>
                    <a:pt x="33" y="4"/>
                    <a:pt x="47" y="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9" name="Google Shape;2659;p56"/>
            <p:cNvSpPr/>
            <p:nvPr/>
          </p:nvSpPr>
          <p:spPr>
            <a:xfrm>
              <a:off x="2221687" y="1617191"/>
              <a:ext cx="14" cy="14"/>
            </a:xfrm>
            <a:custGeom>
              <a:avLst/>
              <a:gdLst/>
              <a:ahLst/>
              <a:cxnLst/>
              <a:rect l="l" t="t" r="r" b="b"/>
              <a:pathLst>
                <a:path w="1" h="1" extrusionOk="0">
                  <a:moveTo>
                    <a:pt x="1" y="1"/>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0" name="Google Shape;2660;p56"/>
            <p:cNvSpPr/>
            <p:nvPr/>
          </p:nvSpPr>
          <p:spPr>
            <a:xfrm>
              <a:off x="2279446" y="1611298"/>
              <a:ext cx="54" cy="14"/>
            </a:xfrm>
            <a:custGeom>
              <a:avLst/>
              <a:gdLst/>
              <a:ahLst/>
              <a:cxnLst/>
              <a:rect l="l" t="t" r="r" b="b"/>
              <a:pathLst>
                <a:path w="4" h="1" extrusionOk="0">
                  <a:moveTo>
                    <a:pt x="4" y="1"/>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1" name="Google Shape;2661;p56"/>
            <p:cNvSpPr/>
            <p:nvPr/>
          </p:nvSpPr>
          <p:spPr>
            <a:xfrm>
              <a:off x="2279107" y="1611353"/>
              <a:ext cx="258" cy="54"/>
            </a:xfrm>
            <a:custGeom>
              <a:avLst/>
              <a:gdLst/>
              <a:ahLst/>
              <a:cxnLst/>
              <a:rect l="l" t="t" r="r" b="b"/>
              <a:pathLst>
                <a:path w="19" h="4" extrusionOk="0">
                  <a:moveTo>
                    <a:pt x="1" y="4"/>
                  </a:moveTo>
                  <a:lnTo>
                    <a:pt x="1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2" name="Google Shape;2662;p56"/>
            <p:cNvSpPr/>
            <p:nvPr/>
          </p:nvSpPr>
          <p:spPr>
            <a:xfrm>
              <a:off x="2201348" y="1551829"/>
              <a:ext cx="52776" cy="23503"/>
            </a:xfrm>
            <a:custGeom>
              <a:avLst/>
              <a:gdLst/>
              <a:ahLst/>
              <a:cxnLst/>
              <a:rect l="l" t="t" r="r" b="b"/>
              <a:pathLst>
                <a:path w="3887" h="1731" extrusionOk="0">
                  <a:moveTo>
                    <a:pt x="2070" y="1"/>
                  </a:moveTo>
                  <a:lnTo>
                    <a:pt x="2038" y="4"/>
                  </a:lnTo>
                  <a:lnTo>
                    <a:pt x="2017" y="4"/>
                  </a:lnTo>
                  <a:lnTo>
                    <a:pt x="1982" y="8"/>
                  </a:lnTo>
                  <a:lnTo>
                    <a:pt x="1957" y="8"/>
                  </a:lnTo>
                  <a:lnTo>
                    <a:pt x="1919" y="11"/>
                  </a:lnTo>
                  <a:lnTo>
                    <a:pt x="1901" y="11"/>
                  </a:lnTo>
                  <a:cubicBezTo>
                    <a:pt x="1842" y="89"/>
                    <a:pt x="1852" y="152"/>
                    <a:pt x="1866" y="260"/>
                  </a:cubicBezTo>
                  <a:cubicBezTo>
                    <a:pt x="1880" y="334"/>
                    <a:pt x="1887" y="411"/>
                    <a:pt x="1884" y="491"/>
                  </a:cubicBezTo>
                  <a:cubicBezTo>
                    <a:pt x="1887" y="565"/>
                    <a:pt x="1859" y="635"/>
                    <a:pt x="1807" y="687"/>
                  </a:cubicBezTo>
                  <a:cubicBezTo>
                    <a:pt x="1733" y="753"/>
                    <a:pt x="1625" y="767"/>
                    <a:pt x="1527" y="767"/>
                  </a:cubicBezTo>
                  <a:cubicBezTo>
                    <a:pt x="1495" y="767"/>
                    <a:pt x="1464" y="766"/>
                    <a:pt x="1436" y="764"/>
                  </a:cubicBezTo>
                  <a:lnTo>
                    <a:pt x="1376" y="764"/>
                  </a:lnTo>
                  <a:cubicBezTo>
                    <a:pt x="1233" y="764"/>
                    <a:pt x="1079" y="547"/>
                    <a:pt x="911" y="285"/>
                  </a:cubicBezTo>
                  <a:cubicBezTo>
                    <a:pt x="879" y="236"/>
                    <a:pt x="855" y="194"/>
                    <a:pt x="837" y="173"/>
                  </a:cubicBezTo>
                  <a:cubicBezTo>
                    <a:pt x="835" y="171"/>
                    <a:pt x="831" y="171"/>
                    <a:pt x="828" y="171"/>
                  </a:cubicBezTo>
                  <a:cubicBezTo>
                    <a:pt x="776" y="171"/>
                    <a:pt x="625" y="278"/>
                    <a:pt x="550" y="330"/>
                  </a:cubicBezTo>
                  <a:cubicBezTo>
                    <a:pt x="498" y="365"/>
                    <a:pt x="445" y="404"/>
                    <a:pt x="400" y="432"/>
                  </a:cubicBezTo>
                  <a:cubicBezTo>
                    <a:pt x="323" y="477"/>
                    <a:pt x="312" y="551"/>
                    <a:pt x="295" y="635"/>
                  </a:cubicBezTo>
                  <a:cubicBezTo>
                    <a:pt x="277" y="715"/>
                    <a:pt x="263" y="799"/>
                    <a:pt x="186" y="862"/>
                  </a:cubicBezTo>
                  <a:cubicBezTo>
                    <a:pt x="109" y="925"/>
                    <a:pt x="1" y="1065"/>
                    <a:pt x="116" y="1289"/>
                  </a:cubicBezTo>
                  <a:lnTo>
                    <a:pt x="130" y="1289"/>
                  </a:lnTo>
                  <a:lnTo>
                    <a:pt x="162" y="1286"/>
                  </a:lnTo>
                  <a:lnTo>
                    <a:pt x="193" y="1282"/>
                  </a:lnTo>
                  <a:lnTo>
                    <a:pt x="221" y="1275"/>
                  </a:lnTo>
                  <a:lnTo>
                    <a:pt x="249" y="1272"/>
                  </a:lnTo>
                  <a:lnTo>
                    <a:pt x="277" y="1268"/>
                  </a:lnTo>
                  <a:lnTo>
                    <a:pt x="305" y="1261"/>
                  </a:lnTo>
                  <a:lnTo>
                    <a:pt x="326" y="1254"/>
                  </a:lnTo>
                  <a:lnTo>
                    <a:pt x="351" y="1247"/>
                  </a:lnTo>
                  <a:lnTo>
                    <a:pt x="372" y="1244"/>
                  </a:lnTo>
                  <a:lnTo>
                    <a:pt x="396" y="1233"/>
                  </a:lnTo>
                  <a:lnTo>
                    <a:pt x="410" y="1226"/>
                  </a:lnTo>
                  <a:lnTo>
                    <a:pt x="435" y="1216"/>
                  </a:lnTo>
                  <a:lnTo>
                    <a:pt x="445" y="1212"/>
                  </a:lnTo>
                  <a:cubicBezTo>
                    <a:pt x="456" y="1205"/>
                    <a:pt x="466" y="1198"/>
                    <a:pt x="473" y="1195"/>
                  </a:cubicBezTo>
                  <a:cubicBezTo>
                    <a:pt x="544" y="1144"/>
                    <a:pt x="649" y="1128"/>
                    <a:pt x="763" y="1128"/>
                  </a:cubicBezTo>
                  <a:cubicBezTo>
                    <a:pt x="885" y="1128"/>
                    <a:pt x="1019" y="1147"/>
                    <a:pt x="1131" y="1163"/>
                  </a:cubicBezTo>
                  <a:cubicBezTo>
                    <a:pt x="1187" y="1170"/>
                    <a:pt x="1247" y="1177"/>
                    <a:pt x="1303" y="1181"/>
                  </a:cubicBezTo>
                  <a:cubicBezTo>
                    <a:pt x="1348" y="1181"/>
                    <a:pt x="1408" y="1188"/>
                    <a:pt x="1478" y="1195"/>
                  </a:cubicBezTo>
                  <a:cubicBezTo>
                    <a:pt x="1561" y="1204"/>
                    <a:pt x="1661" y="1215"/>
                    <a:pt x="1755" y="1215"/>
                  </a:cubicBezTo>
                  <a:cubicBezTo>
                    <a:pt x="1836" y="1215"/>
                    <a:pt x="1913" y="1207"/>
                    <a:pt x="1971" y="1184"/>
                  </a:cubicBezTo>
                  <a:cubicBezTo>
                    <a:pt x="2007" y="1171"/>
                    <a:pt x="2039" y="1166"/>
                    <a:pt x="2067" y="1166"/>
                  </a:cubicBezTo>
                  <a:cubicBezTo>
                    <a:pt x="2163" y="1166"/>
                    <a:pt x="2216" y="1227"/>
                    <a:pt x="2252" y="1265"/>
                  </a:cubicBezTo>
                  <a:cubicBezTo>
                    <a:pt x="2278" y="1298"/>
                    <a:pt x="2288" y="1308"/>
                    <a:pt x="2298" y="1308"/>
                  </a:cubicBezTo>
                  <a:cubicBezTo>
                    <a:pt x="2300" y="1308"/>
                    <a:pt x="2302" y="1307"/>
                    <a:pt x="2304" y="1307"/>
                  </a:cubicBezTo>
                  <a:cubicBezTo>
                    <a:pt x="2315" y="1303"/>
                    <a:pt x="2329" y="1303"/>
                    <a:pt x="2339" y="1303"/>
                  </a:cubicBezTo>
                  <a:lnTo>
                    <a:pt x="2371" y="1303"/>
                  </a:lnTo>
                  <a:cubicBezTo>
                    <a:pt x="2385" y="1303"/>
                    <a:pt x="2395" y="1307"/>
                    <a:pt x="2406" y="1310"/>
                  </a:cubicBezTo>
                  <a:lnTo>
                    <a:pt x="2423" y="1314"/>
                  </a:lnTo>
                  <a:lnTo>
                    <a:pt x="2444" y="1321"/>
                  </a:lnTo>
                  <a:lnTo>
                    <a:pt x="2465" y="1328"/>
                  </a:lnTo>
                  <a:lnTo>
                    <a:pt x="2483" y="1335"/>
                  </a:lnTo>
                  <a:lnTo>
                    <a:pt x="2504" y="1345"/>
                  </a:lnTo>
                  <a:lnTo>
                    <a:pt x="2521" y="1352"/>
                  </a:lnTo>
                  <a:lnTo>
                    <a:pt x="2546" y="1363"/>
                  </a:lnTo>
                  <a:lnTo>
                    <a:pt x="2560" y="1370"/>
                  </a:lnTo>
                  <a:lnTo>
                    <a:pt x="2584" y="1384"/>
                  </a:lnTo>
                  <a:lnTo>
                    <a:pt x="2598" y="1394"/>
                  </a:lnTo>
                  <a:lnTo>
                    <a:pt x="2623" y="1408"/>
                  </a:lnTo>
                  <a:lnTo>
                    <a:pt x="2637" y="1415"/>
                  </a:lnTo>
                  <a:lnTo>
                    <a:pt x="2661" y="1433"/>
                  </a:lnTo>
                  <a:lnTo>
                    <a:pt x="2675" y="1440"/>
                  </a:lnTo>
                  <a:lnTo>
                    <a:pt x="2700" y="1457"/>
                  </a:lnTo>
                  <a:lnTo>
                    <a:pt x="2710" y="1464"/>
                  </a:lnTo>
                  <a:lnTo>
                    <a:pt x="2735" y="1482"/>
                  </a:lnTo>
                  <a:lnTo>
                    <a:pt x="2745" y="1489"/>
                  </a:lnTo>
                  <a:lnTo>
                    <a:pt x="2766" y="1506"/>
                  </a:lnTo>
                  <a:lnTo>
                    <a:pt x="2780" y="1513"/>
                  </a:lnTo>
                  <a:lnTo>
                    <a:pt x="2798" y="1527"/>
                  </a:lnTo>
                  <a:lnTo>
                    <a:pt x="2812" y="1538"/>
                  </a:lnTo>
                  <a:lnTo>
                    <a:pt x="2829" y="1552"/>
                  </a:lnTo>
                  <a:lnTo>
                    <a:pt x="2843" y="1562"/>
                  </a:lnTo>
                  <a:lnTo>
                    <a:pt x="2854" y="1573"/>
                  </a:lnTo>
                  <a:lnTo>
                    <a:pt x="2878" y="1590"/>
                  </a:lnTo>
                  <a:cubicBezTo>
                    <a:pt x="2892" y="1604"/>
                    <a:pt x="2910" y="1618"/>
                    <a:pt x="2927" y="1629"/>
                  </a:cubicBezTo>
                  <a:lnTo>
                    <a:pt x="2948" y="1646"/>
                  </a:lnTo>
                  <a:lnTo>
                    <a:pt x="2983" y="1667"/>
                  </a:lnTo>
                  <a:lnTo>
                    <a:pt x="3011" y="1685"/>
                  </a:lnTo>
                  <a:lnTo>
                    <a:pt x="3043" y="1706"/>
                  </a:lnTo>
                  <a:lnTo>
                    <a:pt x="3078" y="1723"/>
                  </a:lnTo>
                  <a:lnTo>
                    <a:pt x="3088" y="1730"/>
                  </a:lnTo>
                  <a:cubicBezTo>
                    <a:pt x="3116" y="1702"/>
                    <a:pt x="3148" y="1674"/>
                    <a:pt x="3179" y="1653"/>
                  </a:cubicBezTo>
                  <a:cubicBezTo>
                    <a:pt x="3245" y="1604"/>
                    <a:pt x="3324" y="1579"/>
                    <a:pt x="3405" y="1579"/>
                  </a:cubicBezTo>
                  <a:cubicBezTo>
                    <a:pt x="3415" y="1579"/>
                    <a:pt x="3425" y="1579"/>
                    <a:pt x="3435" y="1580"/>
                  </a:cubicBezTo>
                  <a:cubicBezTo>
                    <a:pt x="3463" y="1580"/>
                    <a:pt x="3487" y="1583"/>
                    <a:pt x="3512" y="1587"/>
                  </a:cubicBezTo>
                  <a:cubicBezTo>
                    <a:pt x="3536" y="1590"/>
                    <a:pt x="3564" y="1590"/>
                    <a:pt x="3589" y="1590"/>
                  </a:cubicBezTo>
                  <a:cubicBezTo>
                    <a:pt x="3624" y="1590"/>
                    <a:pt x="3638" y="1573"/>
                    <a:pt x="3673" y="1517"/>
                  </a:cubicBezTo>
                  <a:cubicBezTo>
                    <a:pt x="3697" y="1478"/>
                    <a:pt x="3725" y="1443"/>
                    <a:pt x="3760" y="1412"/>
                  </a:cubicBezTo>
                  <a:cubicBezTo>
                    <a:pt x="3771" y="1405"/>
                    <a:pt x="3785" y="1398"/>
                    <a:pt x="3795" y="1391"/>
                  </a:cubicBezTo>
                  <a:lnTo>
                    <a:pt x="3806" y="1384"/>
                  </a:lnTo>
                  <a:cubicBezTo>
                    <a:pt x="3816" y="1377"/>
                    <a:pt x="3827" y="1373"/>
                    <a:pt x="3837" y="1366"/>
                  </a:cubicBezTo>
                  <a:lnTo>
                    <a:pt x="3848" y="1363"/>
                  </a:lnTo>
                  <a:cubicBezTo>
                    <a:pt x="3858" y="1359"/>
                    <a:pt x="3872" y="1356"/>
                    <a:pt x="3886" y="1349"/>
                  </a:cubicBezTo>
                  <a:cubicBezTo>
                    <a:pt x="3879" y="1328"/>
                    <a:pt x="3876" y="1303"/>
                    <a:pt x="3869" y="1275"/>
                  </a:cubicBezTo>
                  <a:cubicBezTo>
                    <a:pt x="3855" y="1212"/>
                    <a:pt x="3837" y="1135"/>
                    <a:pt x="3809" y="1107"/>
                  </a:cubicBezTo>
                  <a:cubicBezTo>
                    <a:pt x="3711" y="1009"/>
                    <a:pt x="3603" y="876"/>
                    <a:pt x="3613" y="764"/>
                  </a:cubicBezTo>
                  <a:cubicBezTo>
                    <a:pt x="3613" y="747"/>
                    <a:pt x="3617" y="733"/>
                    <a:pt x="3624" y="719"/>
                  </a:cubicBezTo>
                  <a:cubicBezTo>
                    <a:pt x="3631" y="705"/>
                    <a:pt x="3634" y="687"/>
                    <a:pt x="3638" y="670"/>
                  </a:cubicBezTo>
                  <a:cubicBezTo>
                    <a:pt x="3652" y="603"/>
                    <a:pt x="3627" y="533"/>
                    <a:pt x="3578" y="488"/>
                  </a:cubicBezTo>
                  <a:cubicBezTo>
                    <a:pt x="3571" y="481"/>
                    <a:pt x="3564" y="474"/>
                    <a:pt x="3561" y="467"/>
                  </a:cubicBezTo>
                  <a:lnTo>
                    <a:pt x="3550" y="460"/>
                  </a:lnTo>
                  <a:cubicBezTo>
                    <a:pt x="3526" y="428"/>
                    <a:pt x="3505" y="397"/>
                    <a:pt x="3487" y="362"/>
                  </a:cubicBezTo>
                  <a:lnTo>
                    <a:pt x="3459" y="358"/>
                  </a:lnTo>
                  <a:lnTo>
                    <a:pt x="3442" y="358"/>
                  </a:lnTo>
                  <a:lnTo>
                    <a:pt x="3389" y="351"/>
                  </a:lnTo>
                  <a:lnTo>
                    <a:pt x="3379" y="351"/>
                  </a:lnTo>
                  <a:lnTo>
                    <a:pt x="3326" y="348"/>
                  </a:lnTo>
                  <a:lnTo>
                    <a:pt x="3323" y="348"/>
                  </a:lnTo>
                  <a:lnTo>
                    <a:pt x="3270" y="341"/>
                  </a:lnTo>
                  <a:cubicBezTo>
                    <a:pt x="3221" y="334"/>
                    <a:pt x="3169" y="330"/>
                    <a:pt x="3119" y="330"/>
                  </a:cubicBezTo>
                  <a:cubicBezTo>
                    <a:pt x="3091" y="330"/>
                    <a:pt x="3063" y="331"/>
                    <a:pt x="3036" y="334"/>
                  </a:cubicBezTo>
                  <a:lnTo>
                    <a:pt x="3022" y="334"/>
                  </a:lnTo>
                  <a:cubicBezTo>
                    <a:pt x="3013" y="336"/>
                    <a:pt x="3004" y="337"/>
                    <a:pt x="2994" y="337"/>
                  </a:cubicBezTo>
                  <a:cubicBezTo>
                    <a:pt x="2912" y="337"/>
                    <a:pt x="2771" y="267"/>
                    <a:pt x="2444" y="18"/>
                  </a:cubicBezTo>
                  <a:lnTo>
                    <a:pt x="242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3" name="Google Shape;2663;p56"/>
            <p:cNvSpPr/>
            <p:nvPr/>
          </p:nvSpPr>
          <p:spPr>
            <a:xfrm>
              <a:off x="2244511" y="1573173"/>
              <a:ext cx="3476" cy="1113"/>
            </a:xfrm>
            <a:custGeom>
              <a:avLst/>
              <a:gdLst/>
              <a:ahLst/>
              <a:cxnLst/>
              <a:rect l="l" t="t" r="r" b="b"/>
              <a:pathLst>
                <a:path w="256" h="82" extrusionOk="0">
                  <a:moveTo>
                    <a:pt x="256" y="8"/>
                  </a:moveTo>
                  <a:cubicBezTo>
                    <a:pt x="165" y="1"/>
                    <a:pt x="74" y="25"/>
                    <a:pt x="0" y="81"/>
                  </a:cubicBezTo>
                  <a:cubicBezTo>
                    <a:pt x="74" y="25"/>
                    <a:pt x="165" y="1"/>
                    <a:pt x="256" y="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4" name="Google Shape;2664;p56"/>
            <p:cNvSpPr/>
            <p:nvPr/>
          </p:nvSpPr>
          <p:spPr>
            <a:xfrm>
              <a:off x="2243316" y="1574273"/>
              <a:ext cx="1208" cy="1154"/>
            </a:xfrm>
            <a:custGeom>
              <a:avLst/>
              <a:gdLst/>
              <a:ahLst/>
              <a:cxnLst/>
              <a:rect l="l" t="t" r="r" b="b"/>
              <a:pathLst>
                <a:path w="89" h="85" extrusionOk="0">
                  <a:moveTo>
                    <a:pt x="88" y="0"/>
                  </a:moveTo>
                  <a:cubicBezTo>
                    <a:pt x="57" y="25"/>
                    <a:pt x="25" y="53"/>
                    <a:pt x="1" y="84"/>
                  </a:cubicBezTo>
                  <a:lnTo>
                    <a:pt x="1" y="84"/>
                  </a:lnTo>
                  <a:cubicBezTo>
                    <a:pt x="25" y="53"/>
                    <a:pt x="57" y="25"/>
                    <a:pt x="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5" name="Google Shape;2665;p56"/>
            <p:cNvSpPr/>
            <p:nvPr/>
          </p:nvSpPr>
          <p:spPr>
            <a:xfrm>
              <a:off x="2252820" y="1570607"/>
              <a:ext cx="163" cy="109"/>
            </a:xfrm>
            <a:custGeom>
              <a:avLst/>
              <a:gdLst/>
              <a:ahLst/>
              <a:cxnLst/>
              <a:rect l="l" t="t" r="r" b="b"/>
              <a:pathLst>
                <a:path w="12" h="8" extrusionOk="0">
                  <a:moveTo>
                    <a:pt x="1" y="8"/>
                  </a:moveTo>
                  <a:lnTo>
                    <a:pt x="1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6" name="Google Shape;2666;p56"/>
            <p:cNvSpPr/>
            <p:nvPr/>
          </p:nvSpPr>
          <p:spPr>
            <a:xfrm>
              <a:off x="2253445" y="1570322"/>
              <a:ext cx="109" cy="68"/>
            </a:xfrm>
            <a:custGeom>
              <a:avLst/>
              <a:gdLst/>
              <a:ahLst/>
              <a:cxnLst/>
              <a:rect l="l" t="t" r="r" b="b"/>
              <a:pathLst>
                <a:path w="8" h="5" extrusionOk="0">
                  <a:moveTo>
                    <a:pt x="0" y="4"/>
                  </a:moveTo>
                  <a:lnTo>
                    <a:pt x="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7" name="Google Shape;2667;p56"/>
            <p:cNvSpPr/>
            <p:nvPr/>
          </p:nvSpPr>
          <p:spPr>
            <a:xfrm>
              <a:off x="2201973" y="1568516"/>
              <a:ext cx="40502" cy="24372"/>
            </a:xfrm>
            <a:custGeom>
              <a:avLst/>
              <a:gdLst/>
              <a:ahLst/>
              <a:cxnLst/>
              <a:rect l="l" t="t" r="r" b="b"/>
              <a:pathLst>
                <a:path w="2983" h="1795" extrusionOk="0">
                  <a:moveTo>
                    <a:pt x="709" y="0"/>
                  </a:moveTo>
                  <a:cubicBezTo>
                    <a:pt x="622" y="0"/>
                    <a:pt x="546" y="11"/>
                    <a:pt x="501" y="43"/>
                  </a:cubicBezTo>
                  <a:cubicBezTo>
                    <a:pt x="490" y="53"/>
                    <a:pt x="480" y="60"/>
                    <a:pt x="466" y="67"/>
                  </a:cubicBezTo>
                  <a:lnTo>
                    <a:pt x="455" y="74"/>
                  </a:lnTo>
                  <a:lnTo>
                    <a:pt x="427" y="88"/>
                  </a:lnTo>
                  <a:lnTo>
                    <a:pt x="410" y="95"/>
                  </a:lnTo>
                  <a:lnTo>
                    <a:pt x="382" y="106"/>
                  </a:lnTo>
                  <a:lnTo>
                    <a:pt x="361" y="113"/>
                  </a:lnTo>
                  <a:lnTo>
                    <a:pt x="329" y="123"/>
                  </a:lnTo>
                  <a:lnTo>
                    <a:pt x="308" y="127"/>
                  </a:lnTo>
                  <a:lnTo>
                    <a:pt x="270" y="137"/>
                  </a:lnTo>
                  <a:lnTo>
                    <a:pt x="252" y="141"/>
                  </a:lnTo>
                  <a:cubicBezTo>
                    <a:pt x="231" y="144"/>
                    <a:pt x="210" y="148"/>
                    <a:pt x="189" y="151"/>
                  </a:cubicBezTo>
                  <a:lnTo>
                    <a:pt x="126" y="162"/>
                  </a:lnTo>
                  <a:cubicBezTo>
                    <a:pt x="200" y="358"/>
                    <a:pt x="161" y="578"/>
                    <a:pt x="25" y="739"/>
                  </a:cubicBezTo>
                  <a:cubicBezTo>
                    <a:pt x="18" y="750"/>
                    <a:pt x="7" y="760"/>
                    <a:pt x="0" y="771"/>
                  </a:cubicBezTo>
                  <a:lnTo>
                    <a:pt x="18" y="781"/>
                  </a:lnTo>
                  <a:lnTo>
                    <a:pt x="46" y="778"/>
                  </a:lnTo>
                  <a:lnTo>
                    <a:pt x="88" y="774"/>
                  </a:lnTo>
                  <a:lnTo>
                    <a:pt x="98" y="774"/>
                  </a:lnTo>
                  <a:lnTo>
                    <a:pt x="144" y="771"/>
                  </a:lnTo>
                  <a:lnTo>
                    <a:pt x="238" y="771"/>
                  </a:lnTo>
                  <a:cubicBezTo>
                    <a:pt x="298" y="771"/>
                    <a:pt x="350" y="799"/>
                    <a:pt x="385" y="841"/>
                  </a:cubicBezTo>
                  <a:cubicBezTo>
                    <a:pt x="427" y="901"/>
                    <a:pt x="553" y="946"/>
                    <a:pt x="609" y="946"/>
                  </a:cubicBezTo>
                  <a:cubicBezTo>
                    <a:pt x="618" y="946"/>
                    <a:pt x="625" y="945"/>
                    <a:pt x="630" y="943"/>
                  </a:cubicBezTo>
                  <a:lnTo>
                    <a:pt x="634" y="939"/>
                  </a:lnTo>
                  <a:cubicBezTo>
                    <a:pt x="652" y="931"/>
                    <a:pt x="672" y="928"/>
                    <a:pt x="692" y="928"/>
                  </a:cubicBezTo>
                  <a:cubicBezTo>
                    <a:pt x="709" y="928"/>
                    <a:pt x="726" y="931"/>
                    <a:pt x="742" y="936"/>
                  </a:cubicBezTo>
                  <a:lnTo>
                    <a:pt x="760" y="939"/>
                  </a:lnTo>
                  <a:cubicBezTo>
                    <a:pt x="802" y="950"/>
                    <a:pt x="840" y="967"/>
                    <a:pt x="879" y="992"/>
                  </a:cubicBezTo>
                  <a:lnTo>
                    <a:pt x="882" y="995"/>
                  </a:lnTo>
                  <a:cubicBezTo>
                    <a:pt x="935" y="1027"/>
                    <a:pt x="1026" y="1093"/>
                    <a:pt x="1026" y="1181"/>
                  </a:cubicBezTo>
                  <a:cubicBezTo>
                    <a:pt x="1026" y="1216"/>
                    <a:pt x="1019" y="1261"/>
                    <a:pt x="1012" y="1317"/>
                  </a:cubicBezTo>
                  <a:cubicBezTo>
                    <a:pt x="1005" y="1380"/>
                    <a:pt x="1001" y="1447"/>
                    <a:pt x="1001" y="1510"/>
                  </a:cubicBezTo>
                  <a:cubicBezTo>
                    <a:pt x="1106" y="1534"/>
                    <a:pt x="1208" y="1573"/>
                    <a:pt x="1302" y="1632"/>
                  </a:cubicBezTo>
                  <a:lnTo>
                    <a:pt x="1313" y="1664"/>
                  </a:lnTo>
                  <a:lnTo>
                    <a:pt x="1337" y="1678"/>
                  </a:lnTo>
                  <a:lnTo>
                    <a:pt x="1358" y="1695"/>
                  </a:lnTo>
                  <a:cubicBezTo>
                    <a:pt x="1386" y="1713"/>
                    <a:pt x="1407" y="1737"/>
                    <a:pt x="1428" y="1762"/>
                  </a:cubicBezTo>
                  <a:cubicBezTo>
                    <a:pt x="1432" y="1772"/>
                    <a:pt x="1439" y="1779"/>
                    <a:pt x="1442" y="1790"/>
                  </a:cubicBezTo>
                  <a:lnTo>
                    <a:pt x="1810" y="1790"/>
                  </a:lnTo>
                  <a:cubicBezTo>
                    <a:pt x="1824" y="1793"/>
                    <a:pt x="1838" y="1795"/>
                    <a:pt x="1851" y="1795"/>
                  </a:cubicBezTo>
                  <a:cubicBezTo>
                    <a:pt x="1916" y="1795"/>
                    <a:pt x="1964" y="1751"/>
                    <a:pt x="2020" y="1681"/>
                  </a:cubicBezTo>
                  <a:cubicBezTo>
                    <a:pt x="2101" y="1580"/>
                    <a:pt x="2332" y="1552"/>
                    <a:pt x="2409" y="1545"/>
                  </a:cubicBezTo>
                  <a:cubicBezTo>
                    <a:pt x="2419" y="1503"/>
                    <a:pt x="2430" y="1457"/>
                    <a:pt x="2433" y="1415"/>
                  </a:cubicBezTo>
                  <a:cubicBezTo>
                    <a:pt x="2433" y="1387"/>
                    <a:pt x="2437" y="1359"/>
                    <a:pt x="2444" y="1338"/>
                  </a:cubicBezTo>
                  <a:cubicBezTo>
                    <a:pt x="2465" y="1230"/>
                    <a:pt x="2647" y="1069"/>
                    <a:pt x="2762" y="1030"/>
                  </a:cubicBezTo>
                  <a:cubicBezTo>
                    <a:pt x="2783" y="1023"/>
                    <a:pt x="2794" y="1009"/>
                    <a:pt x="2811" y="981"/>
                  </a:cubicBezTo>
                  <a:cubicBezTo>
                    <a:pt x="2836" y="921"/>
                    <a:pt x="2895" y="883"/>
                    <a:pt x="2958" y="883"/>
                  </a:cubicBezTo>
                  <a:lnTo>
                    <a:pt x="2965" y="883"/>
                  </a:lnTo>
                  <a:cubicBezTo>
                    <a:pt x="2965" y="883"/>
                    <a:pt x="2983" y="858"/>
                    <a:pt x="2958" y="750"/>
                  </a:cubicBezTo>
                  <a:cubicBezTo>
                    <a:pt x="2948" y="697"/>
                    <a:pt x="2955" y="641"/>
                    <a:pt x="2976" y="589"/>
                  </a:cubicBezTo>
                  <a:lnTo>
                    <a:pt x="2965" y="585"/>
                  </a:lnTo>
                  <a:lnTo>
                    <a:pt x="2930" y="561"/>
                  </a:lnTo>
                  <a:lnTo>
                    <a:pt x="2892" y="540"/>
                  </a:lnTo>
                  <a:lnTo>
                    <a:pt x="2864" y="522"/>
                  </a:lnTo>
                  <a:lnTo>
                    <a:pt x="2822" y="494"/>
                  </a:lnTo>
                  <a:lnTo>
                    <a:pt x="2801" y="480"/>
                  </a:lnTo>
                  <a:cubicBezTo>
                    <a:pt x="2783" y="466"/>
                    <a:pt x="2762" y="452"/>
                    <a:pt x="2745" y="438"/>
                  </a:cubicBezTo>
                  <a:cubicBezTo>
                    <a:pt x="2560" y="283"/>
                    <a:pt x="2372" y="178"/>
                    <a:pt x="2293" y="178"/>
                  </a:cubicBezTo>
                  <a:cubicBezTo>
                    <a:pt x="2288" y="178"/>
                    <a:pt x="2283" y="179"/>
                    <a:pt x="2279" y="179"/>
                  </a:cubicBezTo>
                  <a:cubicBezTo>
                    <a:pt x="2269" y="181"/>
                    <a:pt x="2259" y="182"/>
                    <a:pt x="2249" y="182"/>
                  </a:cubicBezTo>
                  <a:cubicBezTo>
                    <a:pt x="2179" y="182"/>
                    <a:pt x="2131" y="130"/>
                    <a:pt x="2101" y="99"/>
                  </a:cubicBezTo>
                  <a:lnTo>
                    <a:pt x="2087" y="81"/>
                  </a:lnTo>
                  <a:cubicBezTo>
                    <a:pt x="2069" y="57"/>
                    <a:pt x="2045" y="43"/>
                    <a:pt x="2013" y="43"/>
                  </a:cubicBezTo>
                  <a:cubicBezTo>
                    <a:pt x="1999" y="43"/>
                    <a:pt x="1985" y="46"/>
                    <a:pt x="1971" y="53"/>
                  </a:cubicBezTo>
                  <a:cubicBezTo>
                    <a:pt x="1929" y="67"/>
                    <a:pt x="1887" y="78"/>
                    <a:pt x="1841" y="81"/>
                  </a:cubicBezTo>
                  <a:cubicBezTo>
                    <a:pt x="1808" y="86"/>
                    <a:pt x="1773" y="90"/>
                    <a:pt x="1739" y="90"/>
                  </a:cubicBezTo>
                  <a:cubicBezTo>
                    <a:pt x="1726" y="90"/>
                    <a:pt x="1714" y="89"/>
                    <a:pt x="1701" y="88"/>
                  </a:cubicBezTo>
                  <a:cubicBezTo>
                    <a:pt x="1603" y="88"/>
                    <a:pt x="1505" y="78"/>
                    <a:pt x="1418" y="71"/>
                  </a:cubicBezTo>
                  <a:cubicBezTo>
                    <a:pt x="1351" y="64"/>
                    <a:pt x="1295" y="57"/>
                    <a:pt x="1253" y="57"/>
                  </a:cubicBezTo>
                  <a:cubicBezTo>
                    <a:pt x="1190" y="53"/>
                    <a:pt x="1127" y="46"/>
                    <a:pt x="1064" y="36"/>
                  </a:cubicBezTo>
                  <a:cubicBezTo>
                    <a:pt x="960" y="20"/>
                    <a:pt x="825" y="0"/>
                    <a:pt x="7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8" name="Google Shape;2668;p56"/>
            <p:cNvSpPr/>
            <p:nvPr/>
          </p:nvSpPr>
          <p:spPr>
            <a:xfrm>
              <a:off x="2219786" y="1591095"/>
              <a:ext cx="14" cy="14"/>
            </a:xfrm>
            <a:custGeom>
              <a:avLst/>
              <a:gdLst/>
              <a:ahLst/>
              <a:cxnLst/>
              <a:rect l="l" t="t" r="r" b="b"/>
              <a:pathLst>
                <a:path w="1" h="1" extrusionOk="0">
                  <a:moveTo>
                    <a:pt x="1" y="1"/>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9" name="Google Shape;2669;p56"/>
            <p:cNvSpPr/>
            <p:nvPr/>
          </p:nvSpPr>
          <p:spPr>
            <a:xfrm>
              <a:off x="2220072" y="1591285"/>
              <a:ext cx="353" cy="258"/>
            </a:xfrm>
            <a:custGeom>
              <a:avLst/>
              <a:gdLst/>
              <a:ahLst/>
              <a:cxnLst/>
              <a:rect l="l" t="t" r="r" b="b"/>
              <a:pathLst>
                <a:path w="26" h="19" extrusionOk="0">
                  <a:moveTo>
                    <a:pt x="25" y="18"/>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0" name="Google Shape;2670;p56"/>
            <p:cNvSpPr/>
            <p:nvPr/>
          </p:nvSpPr>
          <p:spPr>
            <a:xfrm>
              <a:off x="2220411" y="1591530"/>
              <a:ext cx="1154" cy="1290"/>
            </a:xfrm>
            <a:custGeom>
              <a:avLst/>
              <a:gdLst/>
              <a:ahLst/>
              <a:cxnLst/>
              <a:rect l="l" t="t" r="r" b="b"/>
              <a:pathLst>
                <a:path w="85" h="95" extrusionOk="0">
                  <a:moveTo>
                    <a:pt x="0" y="0"/>
                  </a:moveTo>
                  <a:cubicBezTo>
                    <a:pt x="12" y="9"/>
                    <a:pt x="22" y="17"/>
                    <a:pt x="31" y="26"/>
                  </a:cubicBezTo>
                  <a:lnTo>
                    <a:pt x="31" y="26"/>
                  </a:lnTo>
                  <a:cubicBezTo>
                    <a:pt x="21" y="16"/>
                    <a:pt x="11" y="8"/>
                    <a:pt x="0" y="0"/>
                  </a:cubicBezTo>
                  <a:close/>
                  <a:moveTo>
                    <a:pt x="31" y="26"/>
                  </a:moveTo>
                  <a:cubicBezTo>
                    <a:pt x="52" y="46"/>
                    <a:pt x="70" y="71"/>
                    <a:pt x="84" y="95"/>
                  </a:cubicBezTo>
                  <a:cubicBezTo>
                    <a:pt x="81" y="88"/>
                    <a:pt x="74" y="77"/>
                    <a:pt x="70" y="70"/>
                  </a:cubicBezTo>
                  <a:cubicBezTo>
                    <a:pt x="58" y="53"/>
                    <a:pt x="45" y="39"/>
                    <a:pt x="31" y="2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1" name="Google Shape;2671;p56"/>
            <p:cNvSpPr/>
            <p:nvPr/>
          </p:nvSpPr>
          <p:spPr>
            <a:xfrm>
              <a:off x="2223547" y="1592901"/>
              <a:ext cx="339" cy="14"/>
            </a:xfrm>
            <a:custGeom>
              <a:avLst/>
              <a:gdLst/>
              <a:ahLst/>
              <a:cxnLst/>
              <a:rect l="l" t="t" r="r" b="b"/>
              <a:pathLst>
                <a:path w="25" h="1" extrusionOk="0">
                  <a:moveTo>
                    <a:pt x="0" y="1"/>
                  </a:moveTo>
                  <a:lnTo>
                    <a:pt x="2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2" name="Google Shape;2672;p56"/>
            <p:cNvSpPr/>
            <p:nvPr/>
          </p:nvSpPr>
          <p:spPr>
            <a:xfrm>
              <a:off x="2222312" y="1592860"/>
              <a:ext cx="489" cy="14"/>
            </a:xfrm>
            <a:custGeom>
              <a:avLst/>
              <a:gdLst/>
              <a:ahLst/>
              <a:cxnLst/>
              <a:rect l="l" t="t" r="r" b="b"/>
              <a:pathLst>
                <a:path w="36" h="1" extrusionOk="0">
                  <a:moveTo>
                    <a:pt x="0" y="0"/>
                  </a:moveTo>
                  <a:lnTo>
                    <a:pt x="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3" name="Google Shape;2673;p56"/>
            <p:cNvSpPr/>
            <p:nvPr/>
          </p:nvSpPr>
          <p:spPr>
            <a:xfrm>
              <a:off x="2224878" y="1592996"/>
              <a:ext cx="204" cy="14"/>
            </a:xfrm>
            <a:custGeom>
              <a:avLst/>
              <a:gdLst/>
              <a:ahLst/>
              <a:cxnLst/>
              <a:rect l="l" t="t" r="r" b="b"/>
              <a:pathLst>
                <a:path w="15" h="1" extrusionOk="0">
                  <a:moveTo>
                    <a:pt x="0" y="1"/>
                  </a:moveTo>
                  <a:lnTo>
                    <a:pt x="1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4" name="Google Shape;2674;p56"/>
            <p:cNvSpPr/>
            <p:nvPr/>
          </p:nvSpPr>
          <p:spPr>
            <a:xfrm>
              <a:off x="2222923" y="1592860"/>
              <a:ext cx="394" cy="14"/>
            </a:xfrm>
            <a:custGeom>
              <a:avLst/>
              <a:gdLst/>
              <a:ahLst/>
              <a:cxnLst/>
              <a:rect l="l" t="t" r="r" b="b"/>
              <a:pathLst>
                <a:path w="29" h="1" extrusionOk="0">
                  <a:moveTo>
                    <a:pt x="1" y="0"/>
                  </a:moveTo>
                  <a:lnTo>
                    <a:pt x="2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5" name="Google Shape;2675;p56"/>
            <p:cNvSpPr/>
            <p:nvPr/>
          </p:nvSpPr>
          <p:spPr>
            <a:xfrm>
              <a:off x="2224023" y="1592955"/>
              <a:ext cx="299" cy="14"/>
            </a:xfrm>
            <a:custGeom>
              <a:avLst/>
              <a:gdLst/>
              <a:ahLst/>
              <a:cxnLst/>
              <a:rect l="l" t="t" r="r" b="b"/>
              <a:pathLst>
                <a:path w="22" h="1" extrusionOk="0">
                  <a:moveTo>
                    <a:pt x="0" y="0"/>
                  </a:moveTo>
                  <a:lnTo>
                    <a:pt x="2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6" name="Google Shape;2676;p56"/>
            <p:cNvSpPr/>
            <p:nvPr/>
          </p:nvSpPr>
          <p:spPr>
            <a:xfrm>
              <a:off x="2221592" y="1592806"/>
              <a:ext cx="584" cy="14"/>
            </a:xfrm>
            <a:custGeom>
              <a:avLst/>
              <a:gdLst/>
              <a:ahLst/>
              <a:cxnLst/>
              <a:rect l="l" t="t" r="r" b="b"/>
              <a:pathLst>
                <a:path w="43" h="1" extrusionOk="0">
                  <a:moveTo>
                    <a:pt x="1" y="1"/>
                  </a:moveTo>
                  <a:lnTo>
                    <a:pt x="4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7" name="Google Shape;2677;p56"/>
            <p:cNvSpPr/>
            <p:nvPr/>
          </p:nvSpPr>
          <p:spPr>
            <a:xfrm>
              <a:off x="2224444" y="1592955"/>
              <a:ext cx="299" cy="14"/>
            </a:xfrm>
            <a:custGeom>
              <a:avLst/>
              <a:gdLst/>
              <a:ahLst/>
              <a:cxnLst/>
              <a:rect l="l" t="t" r="r" b="b"/>
              <a:pathLst>
                <a:path w="22" h="1" extrusionOk="0">
                  <a:moveTo>
                    <a:pt x="1" y="0"/>
                  </a:moveTo>
                  <a:lnTo>
                    <a:pt x="2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8" name="Google Shape;2678;p56"/>
            <p:cNvSpPr/>
            <p:nvPr/>
          </p:nvSpPr>
          <p:spPr>
            <a:xfrm>
              <a:off x="2225204" y="1592996"/>
              <a:ext cx="204" cy="14"/>
            </a:xfrm>
            <a:custGeom>
              <a:avLst/>
              <a:gdLst/>
              <a:ahLst/>
              <a:cxnLst/>
              <a:rect l="l" t="t" r="r" b="b"/>
              <a:pathLst>
                <a:path w="15" h="1" extrusionOk="0">
                  <a:moveTo>
                    <a:pt x="1" y="1"/>
                  </a:moveTo>
                  <a:lnTo>
                    <a:pt x="1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9" name="Google Shape;2679;p56"/>
            <p:cNvSpPr/>
            <p:nvPr/>
          </p:nvSpPr>
          <p:spPr>
            <a:xfrm>
              <a:off x="2242081" y="1576934"/>
              <a:ext cx="353" cy="2200"/>
            </a:xfrm>
            <a:custGeom>
              <a:avLst/>
              <a:gdLst/>
              <a:ahLst/>
              <a:cxnLst/>
              <a:rect l="l" t="t" r="r" b="b"/>
              <a:pathLst>
                <a:path w="26" h="162" extrusionOk="0">
                  <a:moveTo>
                    <a:pt x="25" y="0"/>
                  </a:moveTo>
                  <a:lnTo>
                    <a:pt x="25" y="0"/>
                  </a:lnTo>
                  <a:cubicBezTo>
                    <a:pt x="4" y="53"/>
                    <a:pt x="1" y="109"/>
                    <a:pt x="11" y="161"/>
                  </a:cubicBezTo>
                  <a:cubicBezTo>
                    <a:pt x="1" y="109"/>
                    <a:pt x="4" y="53"/>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0" name="Google Shape;2680;p56"/>
            <p:cNvSpPr/>
            <p:nvPr/>
          </p:nvSpPr>
          <p:spPr>
            <a:xfrm>
              <a:off x="2225489" y="1593050"/>
              <a:ext cx="163" cy="14"/>
            </a:xfrm>
            <a:custGeom>
              <a:avLst/>
              <a:gdLst/>
              <a:ahLst/>
              <a:cxnLst/>
              <a:rect l="l" t="t" r="r" b="b"/>
              <a:pathLst>
                <a:path w="12" h="1" extrusionOk="0">
                  <a:moveTo>
                    <a:pt x="1" y="0"/>
                  </a:moveTo>
                  <a:lnTo>
                    <a:pt x="1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1" name="Google Shape;2681;p56"/>
            <p:cNvSpPr/>
            <p:nvPr/>
          </p:nvSpPr>
          <p:spPr>
            <a:xfrm>
              <a:off x="2226494" y="1593186"/>
              <a:ext cx="14" cy="14"/>
            </a:xfrm>
            <a:custGeom>
              <a:avLst/>
              <a:gdLst/>
              <a:ahLst/>
              <a:cxnLst/>
              <a:rect l="l" t="t" r="r" b="b"/>
              <a:pathLst>
                <a:path w="1" h="1" extrusionOk="0">
                  <a:moveTo>
                    <a:pt x="0" y="1"/>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2" name="Google Shape;2682;p56"/>
            <p:cNvSpPr/>
            <p:nvPr/>
          </p:nvSpPr>
          <p:spPr>
            <a:xfrm>
              <a:off x="2226439" y="1593186"/>
              <a:ext cx="14" cy="14"/>
            </a:xfrm>
            <a:custGeom>
              <a:avLst/>
              <a:gdLst/>
              <a:ahLst/>
              <a:cxnLst/>
              <a:rect l="l" t="t" r="r" b="b"/>
              <a:pathLst>
                <a:path w="1" h="1" extrusionOk="0">
                  <a:moveTo>
                    <a:pt x="1" y="1"/>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3" name="Google Shape;2683;p56"/>
            <p:cNvSpPr/>
            <p:nvPr/>
          </p:nvSpPr>
          <p:spPr>
            <a:xfrm>
              <a:off x="2226154" y="1593145"/>
              <a:ext cx="68" cy="14"/>
            </a:xfrm>
            <a:custGeom>
              <a:avLst/>
              <a:gdLst/>
              <a:ahLst/>
              <a:cxnLst/>
              <a:rect l="l" t="t" r="r" b="b"/>
              <a:pathLst>
                <a:path w="5" h="1" extrusionOk="0">
                  <a:moveTo>
                    <a:pt x="1" y="0"/>
                  </a:moveTo>
                  <a:lnTo>
                    <a:pt x="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4" name="Google Shape;2684;p56"/>
            <p:cNvSpPr/>
            <p:nvPr/>
          </p:nvSpPr>
          <p:spPr>
            <a:xfrm>
              <a:off x="2226304" y="1593145"/>
              <a:ext cx="14" cy="14"/>
            </a:xfrm>
            <a:custGeom>
              <a:avLst/>
              <a:gdLst/>
              <a:ahLst/>
              <a:cxnLst/>
              <a:rect l="l" t="t" r="r" b="b"/>
              <a:pathLst>
                <a:path w="1" h="1" extrusionOk="0">
                  <a:moveTo>
                    <a:pt x="0" y="0"/>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5" name="Google Shape;2685;p56"/>
            <p:cNvSpPr/>
            <p:nvPr/>
          </p:nvSpPr>
          <p:spPr>
            <a:xfrm>
              <a:off x="2225964" y="1593091"/>
              <a:ext cx="109" cy="14"/>
            </a:xfrm>
            <a:custGeom>
              <a:avLst/>
              <a:gdLst/>
              <a:ahLst/>
              <a:cxnLst/>
              <a:rect l="l" t="t" r="r" b="b"/>
              <a:pathLst>
                <a:path w="8" h="1" extrusionOk="0">
                  <a:moveTo>
                    <a:pt x="1" y="1"/>
                  </a:moveTo>
                  <a:lnTo>
                    <a:pt x="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6" name="Google Shape;2686;p56"/>
            <p:cNvSpPr/>
            <p:nvPr/>
          </p:nvSpPr>
          <p:spPr>
            <a:xfrm>
              <a:off x="2225774" y="1593091"/>
              <a:ext cx="109" cy="14"/>
            </a:xfrm>
            <a:custGeom>
              <a:avLst/>
              <a:gdLst/>
              <a:ahLst/>
              <a:cxnLst/>
              <a:rect l="l" t="t" r="r" b="b"/>
              <a:pathLst>
                <a:path w="8" h="1" extrusionOk="0">
                  <a:moveTo>
                    <a:pt x="1" y="1"/>
                  </a:moveTo>
                  <a:lnTo>
                    <a:pt x="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7" name="Google Shape;2687;p56"/>
            <p:cNvSpPr/>
            <p:nvPr/>
          </p:nvSpPr>
          <p:spPr>
            <a:xfrm>
              <a:off x="2240044" y="1575454"/>
              <a:ext cx="299" cy="204"/>
            </a:xfrm>
            <a:custGeom>
              <a:avLst/>
              <a:gdLst/>
              <a:ahLst/>
              <a:cxnLst/>
              <a:rect l="l" t="t" r="r" b="b"/>
              <a:pathLst>
                <a:path w="22" h="15" extrusionOk="0">
                  <a:moveTo>
                    <a:pt x="0" y="1"/>
                  </a:moveTo>
                  <a:lnTo>
                    <a:pt x="21" y="15"/>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8" name="Google Shape;2688;p56"/>
            <p:cNvSpPr/>
            <p:nvPr/>
          </p:nvSpPr>
          <p:spPr>
            <a:xfrm>
              <a:off x="2206195" y="1570566"/>
              <a:ext cx="258" cy="109"/>
            </a:xfrm>
            <a:custGeom>
              <a:avLst/>
              <a:gdLst/>
              <a:ahLst/>
              <a:cxnLst/>
              <a:rect l="l" t="t" r="r" b="b"/>
              <a:pathLst>
                <a:path w="19" h="8" extrusionOk="0">
                  <a:moveTo>
                    <a:pt x="1" y="7"/>
                  </a:moveTo>
                  <a:lnTo>
                    <a:pt x="1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9" name="Google Shape;2689;p56"/>
            <p:cNvSpPr/>
            <p:nvPr/>
          </p:nvSpPr>
          <p:spPr>
            <a:xfrm>
              <a:off x="2208151" y="1569806"/>
              <a:ext cx="204" cy="109"/>
            </a:xfrm>
            <a:custGeom>
              <a:avLst/>
              <a:gdLst/>
              <a:ahLst/>
              <a:cxnLst/>
              <a:rect l="l" t="t" r="r" b="b"/>
              <a:pathLst>
                <a:path w="15" h="8" extrusionOk="0">
                  <a:moveTo>
                    <a:pt x="0" y="7"/>
                  </a:moveTo>
                  <a:lnTo>
                    <a:pt x="1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0" name="Google Shape;2690;p56"/>
            <p:cNvSpPr/>
            <p:nvPr/>
          </p:nvSpPr>
          <p:spPr>
            <a:xfrm>
              <a:off x="2225109" y="1570036"/>
              <a:ext cx="1914" cy="109"/>
            </a:xfrm>
            <a:custGeom>
              <a:avLst/>
              <a:gdLst/>
              <a:ahLst/>
              <a:cxnLst/>
              <a:rect l="l" t="t" r="r" b="b"/>
              <a:pathLst>
                <a:path w="141" h="8" extrusionOk="0">
                  <a:moveTo>
                    <a:pt x="141" y="1"/>
                  </a:moveTo>
                  <a:cubicBezTo>
                    <a:pt x="92" y="4"/>
                    <a:pt x="46" y="8"/>
                    <a:pt x="1" y="8"/>
                  </a:cubicBezTo>
                  <a:cubicBezTo>
                    <a:pt x="46" y="8"/>
                    <a:pt x="92" y="4"/>
                    <a:pt x="1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1" name="Google Shape;2691;p56"/>
            <p:cNvSpPr/>
            <p:nvPr/>
          </p:nvSpPr>
          <p:spPr>
            <a:xfrm>
              <a:off x="2207526" y="1570091"/>
              <a:ext cx="258" cy="109"/>
            </a:xfrm>
            <a:custGeom>
              <a:avLst/>
              <a:gdLst/>
              <a:ahLst/>
              <a:cxnLst/>
              <a:rect l="l" t="t" r="r" b="b"/>
              <a:pathLst>
                <a:path w="19" h="8" extrusionOk="0">
                  <a:moveTo>
                    <a:pt x="1" y="7"/>
                  </a:moveTo>
                  <a:lnTo>
                    <a:pt x="1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2" name="Google Shape;2692;p56"/>
            <p:cNvSpPr/>
            <p:nvPr/>
          </p:nvSpPr>
          <p:spPr>
            <a:xfrm>
              <a:off x="2240899" y="1576024"/>
              <a:ext cx="339" cy="204"/>
            </a:xfrm>
            <a:custGeom>
              <a:avLst/>
              <a:gdLst/>
              <a:ahLst/>
              <a:cxnLst/>
              <a:rect l="l" t="t" r="r" b="b"/>
              <a:pathLst>
                <a:path w="25" h="15" extrusionOk="0">
                  <a:moveTo>
                    <a:pt x="0" y="1"/>
                  </a:moveTo>
                  <a:lnTo>
                    <a:pt x="25" y="15"/>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3" name="Google Shape;2693;p56"/>
            <p:cNvSpPr/>
            <p:nvPr/>
          </p:nvSpPr>
          <p:spPr>
            <a:xfrm>
              <a:off x="2206915" y="1570322"/>
              <a:ext cx="244" cy="109"/>
            </a:xfrm>
            <a:custGeom>
              <a:avLst/>
              <a:gdLst/>
              <a:ahLst/>
              <a:cxnLst/>
              <a:rect l="l" t="t" r="r" b="b"/>
              <a:pathLst>
                <a:path w="18" h="8" extrusionOk="0">
                  <a:moveTo>
                    <a:pt x="0" y="8"/>
                  </a:moveTo>
                  <a:lnTo>
                    <a:pt x="1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4" name="Google Shape;2694;p56"/>
            <p:cNvSpPr/>
            <p:nvPr/>
          </p:nvSpPr>
          <p:spPr>
            <a:xfrm>
              <a:off x="2241755" y="1576554"/>
              <a:ext cx="530" cy="299"/>
            </a:xfrm>
            <a:custGeom>
              <a:avLst/>
              <a:gdLst/>
              <a:ahLst/>
              <a:cxnLst/>
              <a:rect l="l" t="t" r="r" b="b"/>
              <a:pathLst>
                <a:path w="39" h="22" extrusionOk="0">
                  <a:moveTo>
                    <a:pt x="0" y="0"/>
                  </a:moveTo>
                  <a:lnTo>
                    <a:pt x="39" y="2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5" name="Google Shape;2695;p56"/>
            <p:cNvSpPr/>
            <p:nvPr/>
          </p:nvSpPr>
          <p:spPr>
            <a:xfrm>
              <a:off x="2204539" y="1570946"/>
              <a:ext cx="14" cy="14"/>
            </a:xfrm>
            <a:custGeom>
              <a:avLst/>
              <a:gdLst/>
              <a:ahLst/>
              <a:cxnLst/>
              <a:rect l="l" t="t" r="r" b="b"/>
              <a:pathLst>
                <a:path w="1" h="1" extrusionOk="0">
                  <a:moveTo>
                    <a:pt x="0" y="0"/>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6" name="Google Shape;2696;p56"/>
            <p:cNvSpPr/>
            <p:nvPr/>
          </p:nvSpPr>
          <p:spPr>
            <a:xfrm>
              <a:off x="2229345" y="1569466"/>
              <a:ext cx="1018" cy="543"/>
            </a:xfrm>
            <a:custGeom>
              <a:avLst/>
              <a:gdLst/>
              <a:ahLst/>
              <a:cxnLst/>
              <a:rect l="l" t="t" r="r" b="b"/>
              <a:pathLst>
                <a:path w="75" h="40" extrusionOk="0">
                  <a:moveTo>
                    <a:pt x="74" y="39"/>
                  </a:moveTo>
                  <a:cubicBezTo>
                    <a:pt x="57" y="15"/>
                    <a:pt x="29" y="1"/>
                    <a:pt x="1" y="1"/>
                  </a:cubicBezTo>
                  <a:cubicBezTo>
                    <a:pt x="29" y="1"/>
                    <a:pt x="57" y="15"/>
                    <a:pt x="74" y="3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7" name="Google Shape;2697;p56"/>
            <p:cNvSpPr/>
            <p:nvPr/>
          </p:nvSpPr>
          <p:spPr>
            <a:xfrm>
              <a:off x="2205394" y="1570756"/>
              <a:ext cx="244" cy="54"/>
            </a:xfrm>
            <a:custGeom>
              <a:avLst/>
              <a:gdLst/>
              <a:ahLst/>
              <a:cxnLst/>
              <a:rect l="l" t="t" r="r" b="b"/>
              <a:pathLst>
                <a:path w="18" h="4" extrusionOk="0">
                  <a:moveTo>
                    <a:pt x="0" y="4"/>
                  </a:moveTo>
                  <a:lnTo>
                    <a:pt x="1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8" name="Google Shape;2698;p56"/>
            <p:cNvSpPr/>
            <p:nvPr/>
          </p:nvSpPr>
          <p:spPr>
            <a:xfrm>
              <a:off x="2095783" y="1657326"/>
              <a:ext cx="30481" cy="15641"/>
            </a:xfrm>
            <a:custGeom>
              <a:avLst/>
              <a:gdLst/>
              <a:ahLst/>
              <a:cxnLst/>
              <a:rect l="l" t="t" r="r" b="b"/>
              <a:pathLst>
                <a:path w="2245" h="1152" extrusionOk="0">
                  <a:moveTo>
                    <a:pt x="1318" y="1"/>
                  </a:moveTo>
                  <a:cubicBezTo>
                    <a:pt x="1265" y="1"/>
                    <a:pt x="1219" y="15"/>
                    <a:pt x="1159" y="45"/>
                  </a:cubicBezTo>
                  <a:lnTo>
                    <a:pt x="1155" y="48"/>
                  </a:lnTo>
                  <a:lnTo>
                    <a:pt x="1148" y="48"/>
                  </a:lnTo>
                  <a:lnTo>
                    <a:pt x="1138" y="52"/>
                  </a:lnTo>
                  <a:lnTo>
                    <a:pt x="1127" y="55"/>
                  </a:lnTo>
                  <a:lnTo>
                    <a:pt x="1124" y="55"/>
                  </a:lnTo>
                  <a:lnTo>
                    <a:pt x="1113" y="59"/>
                  </a:lnTo>
                  <a:lnTo>
                    <a:pt x="1106" y="59"/>
                  </a:lnTo>
                  <a:lnTo>
                    <a:pt x="1096" y="62"/>
                  </a:lnTo>
                  <a:lnTo>
                    <a:pt x="1089" y="62"/>
                  </a:lnTo>
                  <a:lnTo>
                    <a:pt x="1075" y="66"/>
                  </a:lnTo>
                  <a:lnTo>
                    <a:pt x="714" y="66"/>
                  </a:lnTo>
                  <a:cubicBezTo>
                    <a:pt x="697" y="104"/>
                    <a:pt x="658" y="132"/>
                    <a:pt x="613" y="139"/>
                  </a:cubicBezTo>
                  <a:lnTo>
                    <a:pt x="595" y="139"/>
                  </a:lnTo>
                  <a:cubicBezTo>
                    <a:pt x="494" y="153"/>
                    <a:pt x="413" y="220"/>
                    <a:pt x="382" y="318"/>
                  </a:cubicBezTo>
                  <a:cubicBezTo>
                    <a:pt x="364" y="395"/>
                    <a:pt x="301" y="447"/>
                    <a:pt x="228" y="514"/>
                  </a:cubicBezTo>
                  <a:lnTo>
                    <a:pt x="196" y="542"/>
                  </a:lnTo>
                  <a:cubicBezTo>
                    <a:pt x="123" y="598"/>
                    <a:pt x="63" y="675"/>
                    <a:pt x="28" y="763"/>
                  </a:cubicBezTo>
                  <a:cubicBezTo>
                    <a:pt x="14" y="798"/>
                    <a:pt x="7" y="833"/>
                    <a:pt x="0" y="868"/>
                  </a:cubicBezTo>
                  <a:cubicBezTo>
                    <a:pt x="7" y="857"/>
                    <a:pt x="18" y="850"/>
                    <a:pt x="28" y="840"/>
                  </a:cubicBezTo>
                  <a:lnTo>
                    <a:pt x="35" y="833"/>
                  </a:lnTo>
                  <a:cubicBezTo>
                    <a:pt x="42" y="829"/>
                    <a:pt x="49" y="822"/>
                    <a:pt x="56" y="819"/>
                  </a:cubicBezTo>
                  <a:lnTo>
                    <a:pt x="63" y="812"/>
                  </a:lnTo>
                  <a:cubicBezTo>
                    <a:pt x="74" y="805"/>
                    <a:pt x="84" y="801"/>
                    <a:pt x="91" y="798"/>
                  </a:cubicBezTo>
                  <a:lnTo>
                    <a:pt x="98" y="794"/>
                  </a:lnTo>
                  <a:cubicBezTo>
                    <a:pt x="105" y="791"/>
                    <a:pt x="112" y="787"/>
                    <a:pt x="123" y="787"/>
                  </a:cubicBezTo>
                  <a:lnTo>
                    <a:pt x="130" y="784"/>
                  </a:lnTo>
                  <a:cubicBezTo>
                    <a:pt x="137" y="784"/>
                    <a:pt x="144" y="780"/>
                    <a:pt x="154" y="780"/>
                  </a:cubicBezTo>
                  <a:lnTo>
                    <a:pt x="210" y="780"/>
                  </a:lnTo>
                  <a:cubicBezTo>
                    <a:pt x="221" y="780"/>
                    <a:pt x="228" y="784"/>
                    <a:pt x="238" y="787"/>
                  </a:cubicBezTo>
                  <a:cubicBezTo>
                    <a:pt x="305" y="812"/>
                    <a:pt x="347" y="875"/>
                    <a:pt x="347" y="948"/>
                  </a:cubicBezTo>
                  <a:cubicBezTo>
                    <a:pt x="347" y="966"/>
                    <a:pt x="357" y="980"/>
                    <a:pt x="382" y="1008"/>
                  </a:cubicBezTo>
                  <a:lnTo>
                    <a:pt x="396" y="1022"/>
                  </a:lnTo>
                  <a:lnTo>
                    <a:pt x="399" y="1025"/>
                  </a:lnTo>
                  <a:lnTo>
                    <a:pt x="410" y="1039"/>
                  </a:lnTo>
                  <a:lnTo>
                    <a:pt x="413" y="1046"/>
                  </a:lnTo>
                  <a:cubicBezTo>
                    <a:pt x="417" y="1050"/>
                    <a:pt x="424" y="1057"/>
                    <a:pt x="427" y="1064"/>
                  </a:cubicBezTo>
                  <a:lnTo>
                    <a:pt x="427" y="1067"/>
                  </a:lnTo>
                  <a:cubicBezTo>
                    <a:pt x="431" y="1074"/>
                    <a:pt x="434" y="1081"/>
                    <a:pt x="438" y="1088"/>
                  </a:cubicBezTo>
                  <a:lnTo>
                    <a:pt x="441" y="1095"/>
                  </a:lnTo>
                  <a:cubicBezTo>
                    <a:pt x="441" y="1102"/>
                    <a:pt x="445" y="1109"/>
                    <a:pt x="445" y="1116"/>
                  </a:cubicBezTo>
                  <a:lnTo>
                    <a:pt x="445" y="1123"/>
                  </a:lnTo>
                  <a:cubicBezTo>
                    <a:pt x="448" y="1130"/>
                    <a:pt x="448" y="1141"/>
                    <a:pt x="448" y="1151"/>
                  </a:cubicBezTo>
                  <a:lnTo>
                    <a:pt x="553" y="1141"/>
                  </a:lnTo>
                  <a:lnTo>
                    <a:pt x="585" y="1141"/>
                  </a:lnTo>
                  <a:lnTo>
                    <a:pt x="655" y="1137"/>
                  </a:lnTo>
                  <a:lnTo>
                    <a:pt x="837" y="1137"/>
                  </a:lnTo>
                  <a:cubicBezTo>
                    <a:pt x="875" y="1127"/>
                    <a:pt x="952" y="969"/>
                    <a:pt x="980" y="910"/>
                  </a:cubicBezTo>
                  <a:cubicBezTo>
                    <a:pt x="1026" y="822"/>
                    <a:pt x="1043" y="780"/>
                    <a:pt x="1075" y="759"/>
                  </a:cubicBezTo>
                  <a:cubicBezTo>
                    <a:pt x="1088" y="751"/>
                    <a:pt x="1104" y="746"/>
                    <a:pt x="1120" y="746"/>
                  </a:cubicBezTo>
                  <a:cubicBezTo>
                    <a:pt x="1126" y="746"/>
                    <a:pt x="1132" y="747"/>
                    <a:pt x="1138" y="749"/>
                  </a:cubicBezTo>
                  <a:cubicBezTo>
                    <a:pt x="1187" y="759"/>
                    <a:pt x="1225" y="812"/>
                    <a:pt x="1299" y="924"/>
                  </a:cubicBezTo>
                  <a:cubicBezTo>
                    <a:pt x="1344" y="1001"/>
                    <a:pt x="1400" y="1071"/>
                    <a:pt x="1463" y="1134"/>
                  </a:cubicBezTo>
                  <a:cubicBezTo>
                    <a:pt x="1467" y="1141"/>
                    <a:pt x="1470" y="1144"/>
                    <a:pt x="1477" y="1148"/>
                  </a:cubicBezTo>
                  <a:cubicBezTo>
                    <a:pt x="1495" y="1095"/>
                    <a:pt x="1502" y="1043"/>
                    <a:pt x="1499" y="990"/>
                  </a:cubicBezTo>
                  <a:cubicBezTo>
                    <a:pt x="1499" y="938"/>
                    <a:pt x="1523" y="892"/>
                    <a:pt x="1562" y="861"/>
                  </a:cubicBezTo>
                  <a:cubicBezTo>
                    <a:pt x="1606" y="827"/>
                    <a:pt x="1660" y="808"/>
                    <a:pt x="1715" y="808"/>
                  </a:cubicBezTo>
                  <a:cubicBezTo>
                    <a:pt x="1734" y="808"/>
                    <a:pt x="1753" y="811"/>
                    <a:pt x="1772" y="815"/>
                  </a:cubicBezTo>
                  <a:cubicBezTo>
                    <a:pt x="1830" y="827"/>
                    <a:pt x="1871" y="831"/>
                    <a:pt x="1898" y="831"/>
                  </a:cubicBezTo>
                  <a:cubicBezTo>
                    <a:pt x="1940" y="831"/>
                    <a:pt x="1950" y="822"/>
                    <a:pt x="1950" y="822"/>
                  </a:cubicBezTo>
                  <a:cubicBezTo>
                    <a:pt x="1950" y="819"/>
                    <a:pt x="1950" y="815"/>
                    <a:pt x="1950" y="815"/>
                  </a:cubicBezTo>
                  <a:cubicBezTo>
                    <a:pt x="1950" y="773"/>
                    <a:pt x="1964" y="731"/>
                    <a:pt x="1996" y="703"/>
                  </a:cubicBezTo>
                  <a:cubicBezTo>
                    <a:pt x="2025" y="683"/>
                    <a:pt x="2060" y="672"/>
                    <a:pt x="2096" y="672"/>
                  </a:cubicBezTo>
                  <a:cubicBezTo>
                    <a:pt x="2111" y="672"/>
                    <a:pt x="2127" y="674"/>
                    <a:pt x="2143" y="679"/>
                  </a:cubicBezTo>
                  <a:cubicBezTo>
                    <a:pt x="2153" y="679"/>
                    <a:pt x="2164" y="682"/>
                    <a:pt x="2171" y="686"/>
                  </a:cubicBezTo>
                  <a:cubicBezTo>
                    <a:pt x="2185" y="661"/>
                    <a:pt x="2192" y="637"/>
                    <a:pt x="2195" y="612"/>
                  </a:cubicBezTo>
                  <a:lnTo>
                    <a:pt x="2199" y="587"/>
                  </a:lnTo>
                  <a:lnTo>
                    <a:pt x="2244" y="545"/>
                  </a:lnTo>
                  <a:lnTo>
                    <a:pt x="2244" y="538"/>
                  </a:lnTo>
                  <a:cubicBezTo>
                    <a:pt x="2234" y="535"/>
                    <a:pt x="2223" y="535"/>
                    <a:pt x="2213" y="531"/>
                  </a:cubicBezTo>
                  <a:lnTo>
                    <a:pt x="2150" y="531"/>
                  </a:lnTo>
                  <a:cubicBezTo>
                    <a:pt x="2139" y="535"/>
                    <a:pt x="2132" y="535"/>
                    <a:pt x="2122" y="542"/>
                  </a:cubicBezTo>
                  <a:lnTo>
                    <a:pt x="2115" y="545"/>
                  </a:lnTo>
                  <a:cubicBezTo>
                    <a:pt x="2094" y="553"/>
                    <a:pt x="2071" y="557"/>
                    <a:pt x="2047" y="557"/>
                  </a:cubicBezTo>
                  <a:cubicBezTo>
                    <a:pt x="1995" y="557"/>
                    <a:pt x="1938" y="538"/>
                    <a:pt x="1880" y="500"/>
                  </a:cubicBezTo>
                  <a:cubicBezTo>
                    <a:pt x="1859" y="486"/>
                    <a:pt x="1751" y="412"/>
                    <a:pt x="1751" y="335"/>
                  </a:cubicBezTo>
                  <a:cubicBezTo>
                    <a:pt x="1751" y="328"/>
                    <a:pt x="1751" y="318"/>
                    <a:pt x="1747" y="304"/>
                  </a:cubicBezTo>
                  <a:cubicBezTo>
                    <a:pt x="1740" y="248"/>
                    <a:pt x="1740" y="195"/>
                    <a:pt x="1744" y="143"/>
                  </a:cubicBezTo>
                  <a:lnTo>
                    <a:pt x="1730" y="136"/>
                  </a:lnTo>
                  <a:lnTo>
                    <a:pt x="1702" y="122"/>
                  </a:lnTo>
                  <a:lnTo>
                    <a:pt x="1684" y="115"/>
                  </a:lnTo>
                  <a:lnTo>
                    <a:pt x="1660" y="104"/>
                  </a:lnTo>
                  <a:lnTo>
                    <a:pt x="1646" y="94"/>
                  </a:lnTo>
                  <a:lnTo>
                    <a:pt x="1625" y="87"/>
                  </a:lnTo>
                  <a:lnTo>
                    <a:pt x="1607" y="80"/>
                  </a:lnTo>
                  <a:lnTo>
                    <a:pt x="1586" y="69"/>
                  </a:lnTo>
                  <a:lnTo>
                    <a:pt x="1572" y="62"/>
                  </a:lnTo>
                  <a:lnTo>
                    <a:pt x="1555" y="55"/>
                  </a:lnTo>
                  <a:lnTo>
                    <a:pt x="1541" y="52"/>
                  </a:lnTo>
                  <a:lnTo>
                    <a:pt x="1520" y="45"/>
                  </a:lnTo>
                  <a:lnTo>
                    <a:pt x="1509" y="41"/>
                  </a:lnTo>
                  <a:lnTo>
                    <a:pt x="1484" y="31"/>
                  </a:lnTo>
                  <a:cubicBezTo>
                    <a:pt x="1415" y="11"/>
                    <a:pt x="1364" y="1"/>
                    <a:pt x="13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9" name="Google Shape;2699;p56"/>
            <p:cNvSpPr/>
            <p:nvPr/>
          </p:nvSpPr>
          <p:spPr>
            <a:xfrm>
              <a:off x="2124445" y="1664672"/>
              <a:ext cx="149" cy="68"/>
            </a:xfrm>
            <a:custGeom>
              <a:avLst/>
              <a:gdLst/>
              <a:ahLst/>
              <a:cxnLst/>
              <a:rect l="l" t="t" r="r" b="b"/>
              <a:pathLst>
                <a:path w="11" h="5" extrusionOk="0">
                  <a:moveTo>
                    <a:pt x="11" y="1"/>
                  </a:moveTo>
                  <a:lnTo>
                    <a:pt x="0" y="4"/>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0" name="Google Shape;2700;p56"/>
            <p:cNvSpPr/>
            <p:nvPr/>
          </p:nvSpPr>
          <p:spPr>
            <a:xfrm>
              <a:off x="2126292" y="1664631"/>
              <a:ext cx="14" cy="14"/>
            </a:xfrm>
            <a:custGeom>
              <a:avLst/>
              <a:gdLst/>
              <a:ahLst/>
              <a:cxnLst/>
              <a:rect l="l" t="t" r="r" b="b"/>
              <a:pathLst>
                <a:path w="1" h="1" extrusionOk="0">
                  <a:moveTo>
                    <a:pt x="1" y="0"/>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1" name="Google Shape;2701;p56"/>
            <p:cNvSpPr/>
            <p:nvPr/>
          </p:nvSpPr>
          <p:spPr>
            <a:xfrm>
              <a:off x="2119422" y="1659349"/>
              <a:ext cx="136" cy="2539"/>
            </a:xfrm>
            <a:custGeom>
              <a:avLst/>
              <a:gdLst/>
              <a:ahLst/>
              <a:cxnLst/>
              <a:rect l="l" t="t" r="r" b="b"/>
              <a:pathLst>
                <a:path w="10" h="187" extrusionOk="0">
                  <a:moveTo>
                    <a:pt x="2" y="0"/>
                  </a:moveTo>
                  <a:cubicBezTo>
                    <a:pt x="1" y="20"/>
                    <a:pt x="0" y="40"/>
                    <a:pt x="0" y="59"/>
                  </a:cubicBezTo>
                  <a:lnTo>
                    <a:pt x="0" y="59"/>
                  </a:lnTo>
                  <a:cubicBezTo>
                    <a:pt x="0" y="40"/>
                    <a:pt x="1" y="20"/>
                    <a:pt x="2" y="0"/>
                  </a:cubicBezTo>
                  <a:close/>
                  <a:moveTo>
                    <a:pt x="0" y="59"/>
                  </a:moveTo>
                  <a:lnTo>
                    <a:pt x="0" y="59"/>
                  </a:lnTo>
                  <a:cubicBezTo>
                    <a:pt x="0" y="90"/>
                    <a:pt x="2" y="122"/>
                    <a:pt x="6" y="155"/>
                  </a:cubicBezTo>
                  <a:cubicBezTo>
                    <a:pt x="6" y="155"/>
                    <a:pt x="6" y="155"/>
                    <a:pt x="6" y="155"/>
                  </a:cubicBezTo>
                  <a:lnTo>
                    <a:pt x="6" y="155"/>
                  </a:lnTo>
                  <a:cubicBezTo>
                    <a:pt x="6" y="154"/>
                    <a:pt x="6" y="153"/>
                    <a:pt x="6" y="151"/>
                  </a:cubicBezTo>
                  <a:cubicBezTo>
                    <a:pt x="2" y="121"/>
                    <a:pt x="0" y="90"/>
                    <a:pt x="0" y="59"/>
                  </a:cubicBezTo>
                  <a:close/>
                  <a:moveTo>
                    <a:pt x="6" y="155"/>
                  </a:moveTo>
                  <a:cubicBezTo>
                    <a:pt x="7" y="170"/>
                    <a:pt x="10" y="180"/>
                    <a:pt x="10" y="186"/>
                  </a:cubicBezTo>
                  <a:cubicBezTo>
                    <a:pt x="10" y="179"/>
                    <a:pt x="10" y="169"/>
                    <a:pt x="6" y="15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2" name="Google Shape;2702;p56"/>
            <p:cNvSpPr/>
            <p:nvPr/>
          </p:nvSpPr>
          <p:spPr>
            <a:xfrm>
              <a:off x="2125681" y="1664536"/>
              <a:ext cx="149" cy="14"/>
            </a:xfrm>
            <a:custGeom>
              <a:avLst/>
              <a:gdLst/>
              <a:ahLst/>
              <a:cxnLst/>
              <a:rect l="l" t="t" r="r" b="b"/>
              <a:pathLst>
                <a:path w="11" h="1" extrusionOk="0">
                  <a:moveTo>
                    <a:pt x="0" y="0"/>
                  </a:moveTo>
                  <a:lnTo>
                    <a:pt x="1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3" name="Google Shape;2703;p56"/>
            <p:cNvSpPr/>
            <p:nvPr/>
          </p:nvSpPr>
          <p:spPr>
            <a:xfrm>
              <a:off x="2125206" y="1664536"/>
              <a:ext cx="204" cy="14"/>
            </a:xfrm>
            <a:custGeom>
              <a:avLst/>
              <a:gdLst/>
              <a:ahLst/>
              <a:cxnLst/>
              <a:rect l="l" t="t" r="r" b="b"/>
              <a:pathLst>
                <a:path w="15" h="1" extrusionOk="0">
                  <a:moveTo>
                    <a:pt x="0" y="0"/>
                  </a:moveTo>
                  <a:lnTo>
                    <a:pt x="1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4" name="Google Shape;2704;p56"/>
            <p:cNvSpPr/>
            <p:nvPr/>
          </p:nvSpPr>
          <p:spPr>
            <a:xfrm>
              <a:off x="2124581" y="1664536"/>
              <a:ext cx="394" cy="149"/>
            </a:xfrm>
            <a:custGeom>
              <a:avLst/>
              <a:gdLst/>
              <a:ahLst/>
              <a:cxnLst/>
              <a:rect l="l" t="t" r="r" b="b"/>
              <a:pathLst>
                <a:path w="29" h="11" extrusionOk="0">
                  <a:moveTo>
                    <a:pt x="1" y="11"/>
                  </a:moveTo>
                  <a:cubicBezTo>
                    <a:pt x="11" y="4"/>
                    <a:pt x="18" y="4"/>
                    <a:pt x="29" y="0"/>
                  </a:cubicBezTo>
                  <a:cubicBezTo>
                    <a:pt x="18" y="4"/>
                    <a:pt x="11" y="4"/>
                    <a:pt x="1"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5" name="Google Shape;2705;p56"/>
            <p:cNvSpPr/>
            <p:nvPr/>
          </p:nvSpPr>
          <p:spPr>
            <a:xfrm>
              <a:off x="2094588" y="1586533"/>
              <a:ext cx="64181" cy="72259"/>
            </a:xfrm>
            <a:custGeom>
              <a:avLst/>
              <a:gdLst/>
              <a:ahLst/>
              <a:cxnLst/>
              <a:rect l="l" t="t" r="r" b="b"/>
              <a:pathLst>
                <a:path w="4727" h="5322" extrusionOk="0">
                  <a:moveTo>
                    <a:pt x="1488" y="1"/>
                  </a:moveTo>
                  <a:cubicBezTo>
                    <a:pt x="1534" y="74"/>
                    <a:pt x="1555" y="151"/>
                    <a:pt x="1516" y="221"/>
                  </a:cubicBezTo>
                  <a:cubicBezTo>
                    <a:pt x="1478" y="291"/>
                    <a:pt x="1516" y="372"/>
                    <a:pt x="1597" y="508"/>
                  </a:cubicBezTo>
                  <a:cubicBezTo>
                    <a:pt x="1618" y="547"/>
                    <a:pt x="1643" y="585"/>
                    <a:pt x="1664" y="627"/>
                  </a:cubicBezTo>
                  <a:cubicBezTo>
                    <a:pt x="1692" y="673"/>
                    <a:pt x="1699" y="729"/>
                    <a:pt x="1678" y="778"/>
                  </a:cubicBezTo>
                  <a:cubicBezTo>
                    <a:pt x="1646" y="841"/>
                    <a:pt x="1576" y="855"/>
                    <a:pt x="1513" y="865"/>
                  </a:cubicBezTo>
                  <a:cubicBezTo>
                    <a:pt x="1485" y="865"/>
                    <a:pt x="1460" y="872"/>
                    <a:pt x="1436" y="883"/>
                  </a:cubicBezTo>
                  <a:cubicBezTo>
                    <a:pt x="1432" y="921"/>
                    <a:pt x="1411" y="956"/>
                    <a:pt x="1376" y="977"/>
                  </a:cubicBezTo>
                  <a:cubicBezTo>
                    <a:pt x="1356" y="989"/>
                    <a:pt x="1329" y="995"/>
                    <a:pt x="1295" y="995"/>
                  </a:cubicBezTo>
                  <a:cubicBezTo>
                    <a:pt x="1212" y="995"/>
                    <a:pt x="1091" y="957"/>
                    <a:pt x="935" y="879"/>
                  </a:cubicBezTo>
                  <a:cubicBezTo>
                    <a:pt x="913" y="868"/>
                    <a:pt x="872" y="863"/>
                    <a:pt x="825" y="863"/>
                  </a:cubicBezTo>
                  <a:cubicBezTo>
                    <a:pt x="746" y="863"/>
                    <a:pt x="653" y="877"/>
                    <a:pt x="620" y="897"/>
                  </a:cubicBezTo>
                  <a:cubicBezTo>
                    <a:pt x="620" y="932"/>
                    <a:pt x="617" y="967"/>
                    <a:pt x="606" y="1002"/>
                  </a:cubicBezTo>
                  <a:cubicBezTo>
                    <a:pt x="610" y="1012"/>
                    <a:pt x="610" y="1019"/>
                    <a:pt x="613" y="1030"/>
                  </a:cubicBezTo>
                  <a:cubicBezTo>
                    <a:pt x="617" y="1040"/>
                    <a:pt x="620" y="1054"/>
                    <a:pt x="620" y="1065"/>
                  </a:cubicBezTo>
                  <a:cubicBezTo>
                    <a:pt x="624" y="1075"/>
                    <a:pt x="627" y="1089"/>
                    <a:pt x="627" y="1100"/>
                  </a:cubicBezTo>
                  <a:cubicBezTo>
                    <a:pt x="631" y="1114"/>
                    <a:pt x="634" y="1121"/>
                    <a:pt x="634" y="1131"/>
                  </a:cubicBezTo>
                  <a:cubicBezTo>
                    <a:pt x="638" y="1138"/>
                    <a:pt x="638" y="1152"/>
                    <a:pt x="641" y="1166"/>
                  </a:cubicBezTo>
                  <a:cubicBezTo>
                    <a:pt x="641" y="1177"/>
                    <a:pt x="641" y="1184"/>
                    <a:pt x="641" y="1191"/>
                  </a:cubicBezTo>
                  <a:cubicBezTo>
                    <a:pt x="645" y="1198"/>
                    <a:pt x="641" y="1212"/>
                    <a:pt x="641" y="1222"/>
                  </a:cubicBezTo>
                  <a:lnTo>
                    <a:pt x="641" y="1243"/>
                  </a:lnTo>
                  <a:lnTo>
                    <a:pt x="641" y="1275"/>
                  </a:lnTo>
                  <a:lnTo>
                    <a:pt x="641" y="1292"/>
                  </a:lnTo>
                  <a:cubicBezTo>
                    <a:pt x="641" y="1299"/>
                    <a:pt x="641" y="1313"/>
                    <a:pt x="638" y="1320"/>
                  </a:cubicBezTo>
                  <a:cubicBezTo>
                    <a:pt x="638" y="1331"/>
                    <a:pt x="638" y="1331"/>
                    <a:pt x="634" y="1338"/>
                  </a:cubicBezTo>
                  <a:cubicBezTo>
                    <a:pt x="634" y="1345"/>
                    <a:pt x="631" y="1355"/>
                    <a:pt x="627" y="1362"/>
                  </a:cubicBezTo>
                  <a:cubicBezTo>
                    <a:pt x="627" y="1366"/>
                    <a:pt x="624" y="1369"/>
                    <a:pt x="624" y="1373"/>
                  </a:cubicBezTo>
                  <a:cubicBezTo>
                    <a:pt x="620" y="1387"/>
                    <a:pt x="613" y="1397"/>
                    <a:pt x="606" y="1408"/>
                  </a:cubicBezTo>
                  <a:cubicBezTo>
                    <a:pt x="550" y="1488"/>
                    <a:pt x="477" y="1558"/>
                    <a:pt x="389" y="1607"/>
                  </a:cubicBezTo>
                  <a:lnTo>
                    <a:pt x="365" y="1625"/>
                  </a:lnTo>
                  <a:lnTo>
                    <a:pt x="361" y="1625"/>
                  </a:lnTo>
                  <a:lnTo>
                    <a:pt x="372" y="1639"/>
                  </a:lnTo>
                  <a:cubicBezTo>
                    <a:pt x="456" y="1727"/>
                    <a:pt x="571" y="1849"/>
                    <a:pt x="512" y="1954"/>
                  </a:cubicBezTo>
                  <a:cubicBezTo>
                    <a:pt x="491" y="1986"/>
                    <a:pt x="463" y="2014"/>
                    <a:pt x="431" y="2031"/>
                  </a:cubicBezTo>
                  <a:cubicBezTo>
                    <a:pt x="410" y="2042"/>
                    <a:pt x="407" y="2045"/>
                    <a:pt x="407" y="2098"/>
                  </a:cubicBezTo>
                  <a:cubicBezTo>
                    <a:pt x="407" y="2231"/>
                    <a:pt x="291" y="2301"/>
                    <a:pt x="67" y="2308"/>
                  </a:cubicBezTo>
                  <a:lnTo>
                    <a:pt x="71" y="2329"/>
                  </a:lnTo>
                  <a:cubicBezTo>
                    <a:pt x="88" y="2395"/>
                    <a:pt x="85" y="2465"/>
                    <a:pt x="60" y="2528"/>
                  </a:cubicBezTo>
                  <a:cubicBezTo>
                    <a:pt x="57" y="2539"/>
                    <a:pt x="53" y="2553"/>
                    <a:pt x="50" y="2563"/>
                  </a:cubicBezTo>
                  <a:cubicBezTo>
                    <a:pt x="29" y="2647"/>
                    <a:pt x="18" y="2735"/>
                    <a:pt x="15" y="2822"/>
                  </a:cubicBezTo>
                  <a:cubicBezTo>
                    <a:pt x="15" y="2850"/>
                    <a:pt x="8" y="2896"/>
                    <a:pt x="4" y="2927"/>
                  </a:cubicBezTo>
                  <a:cubicBezTo>
                    <a:pt x="1" y="2955"/>
                    <a:pt x="46" y="3022"/>
                    <a:pt x="71" y="3064"/>
                  </a:cubicBezTo>
                  <a:cubicBezTo>
                    <a:pt x="120" y="3137"/>
                    <a:pt x="162" y="3204"/>
                    <a:pt x="148" y="3270"/>
                  </a:cubicBezTo>
                  <a:cubicBezTo>
                    <a:pt x="134" y="3319"/>
                    <a:pt x="106" y="3365"/>
                    <a:pt x="71" y="3400"/>
                  </a:cubicBezTo>
                  <a:lnTo>
                    <a:pt x="50" y="3421"/>
                  </a:lnTo>
                  <a:lnTo>
                    <a:pt x="46" y="3428"/>
                  </a:lnTo>
                  <a:cubicBezTo>
                    <a:pt x="43" y="3431"/>
                    <a:pt x="39" y="3438"/>
                    <a:pt x="36" y="3442"/>
                  </a:cubicBezTo>
                  <a:lnTo>
                    <a:pt x="43" y="3456"/>
                  </a:lnTo>
                  <a:lnTo>
                    <a:pt x="53" y="3473"/>
                  </a:lnTo>
                  <a:lnTo>
                    <a:pt x="71" y="3494"/>
                  </a:lnTo>
                  <a:lnTo>
                    <a:pt x="74" y="3501"/>
                  </a:lnTo>
                  <a:lnTo>
                    <a:pt x="78" y="3508"/>
                  </a:lnTo>
                  <a:lnTo>
                    <a:pt x="85" y="3515"/>
                  </a:lnTo>
                  <a:lnTo>
                    <a:pt x="88" y="3526"/>
                  </a:lnTo>
                  <a:lnTo>
                    <a:pt x="95" y="3533"/>
                  </a:lnTo>
                  <a:lnTo>
                    <a:pt x="102" y="3543"/>
                  </a:lnTo>
                  <a:lnTo>
                    <a:pt x="106" y="3554"/>
                  </a:lnTo>
                  <a:lnTo>
                    <a:pt x="113" y="3561"/>
                  </a:lnTo>
                  <a:lnTo>
                    <a:pt x="120" y="3575"/>
                  </a:lnTo>
                  <a:lnTo>
                    <a:pt x="123" y="3585"/>
                  </a:lnTo>
                  <a:lnTo>
                    <a:pt x="130" y="3596"/>
                  </a:lnTo>
                  <a:lnTo>
                    <a:pt x="134" y="3606"/>
                  </a:lnTo>
                  <a:lnTo>
                    <a:pt x="141" y="3620"/>
                  </a:lnTo>
                  <a:lnTo>
                    <a:pt x="144" y="3631"/>
                  </a:lnTo>
                  <a:lnTo>
                    <a:pt x="151" y="3645"/>
                  </a:lnTo>
                  <a:lnTo>
                    <a:pt x="158" y="3659"/>
                  </a:lnTo>
                  <a:lnTo>
                    <a:pt x="162" y="3673"/>
                  </a:lnTo>
                  <a:lnTo>
                    <a:pt x="165" y="3687"/>
                  </a:lnTo>
                  <a:lnTo>
                    <a:pt x="172" y="3704"/>
                  </a:lnTo>
                  <a:lnTo>
                    <a:pt x="176" y="3718"/>
                  </a:lnTo>
                  <a:lnTo>
                    <a:pt x="183" y="3739"/>
                  </a:lnTo>
                  <a:lnTo>
                    <a:pt x="186" y="3753"/>
                  </a:lnTo>
                  <a:cubicBezTo>
                    <a:pt x="186" y="3761"/>
                    <a:pt x="190" y="3768"/>
                    <a:pt x="190" y="3775"/>
                  </a:cubicBezTo>
                  <a:lnTo>
                    <a:pt x="193" y="3789"/>
                  </a:lnTo>
                  <a:cubicBezTo>
                    <a:pt x="193" y="3796"/>
                    <a:pt x="197" y="3806"/>
                    <a:pt x="197" y="3813"/>
                  </a:cubicBezTo>
                  <a:lnTo>
                    <a:pt x="200" y="3827"/>
                  </a:lnTo>
                  <a:cubicBezTo>
                    <a:pt x="200" y="3838"/>
                    <a:pt x="204" y="3848"/>
                    <a:pt x="204" y="3859"/>
                  </a:cubicBezTo>
                  <a:lnTo>
                    <a:pt x="204" y="3869"/>
                  </a:lnTo>
                  <a:lnTo>
                    <a:pt x="228" y="3880"/>
                  </a:lnTo>
                  <a:lnTo>
                    <a:pt x="235" y="3883"/>
                  </a:lnTo>
                  <a:cubicBezTo>
                    <a:pt x="267" y="3894"/>
                    <a:pt x="295" y="3915"/>
                    <a:pt x="319" y="3943"/>
                  </a:cubicBezTo>
                  <a:cubicBezTo>
                    <a:pt x="375" y="4020"/>
                    <a:pt x="463" y="4069"/>
                    <a:pt x="557" y="4083"/>
                  </a:cubicBezTo>
                  <a:cubicBezTo>
                    <a:pt x="578" y="4086"/>
                    <a:pt x="596" y="4086"/>
                    <a:pt x="617" y="4086"/>
                  </a:cubicBezTo>
                  <a:cubicBezTo>
                    <a:pt x="697" y="4086"/>
                    <a:pt x="778" y="4114"/>
                    <a:pt x="844" y="4160"/>
                  </a:cubicBezTo>
                  <a:cubicBezTo>
                    <a:pt x="862" y="4170"/>
                    <a:pt x="879" y="4181"/>
                    <a:pt x="897" y="4184"/>
                  </a:cubicBezTo>
                  <a:cubicBezTo>
                    <a:pt x="905" y="4183"/>
                    <a:pt x="915" y="4182"/>
                    <a:pt x="925" y="4182"/>
                  </a:cubicBezTo>
                  <a:cubicBezTo>
                    <a:pt x="993" y="4182"/>
                    <a:pt x="1098" y="4213"/>
                    <a:pt x="1131" y="4286"/>
                  </a:cubicBezTo>
                  <a:cubicBezTo>
                    <a:pt x="1149" y="4324"/>
                    <a:pt x="1163" y="4398"/>
                    <a:pt x="1058" y="4482"/>
                  </a:cubicBezTo>
                  <a:cubicBezTo>
                    <a:pt x="932" y="4590"/>
                    <a:pt x="904" y="4713"/>
                    <a:pt x="872" y="4856"/>
                  </a:cubicBezTo>
                  <a:lnTo>
                    <a:pt x="862" y="4895"/>
                  </a:lnTo>
                  <a:cubicBezTo>
                    <a:pt x="851" y="4947"/>
                    <a:pt x="844" y="4996"/>
                    <a:pt x="841" y="5049"/>
                  </a:cubicBezTo>
                  <a:cubicBezTo>
                    <a:pt x="841" y="5084"/>
                    <a:pt x="837" y="5119"/>
                    <a:pt x="830" y="5154"/>
                  </a:cubicBezTo>
                  <a:lnTo>
                    <a:pt x="1184" y="5154"/>
                  </a:lnTo>
                  <a:cubicBezTo>
                    <a:pt x="1265" y="5113"/>
                    <a:pt x="1333" y="5096"/>
                    <a:pt x="1402" y="5096"/>
                  </a:cubicBezTo>
                  <a:cubicBezTo>
                    <a:pt x="1464" y="5096"/>
                    <a:pt x="1528" y="5110"/>
                    <a:pt x="1604" y="5133"/>
                  </a:cubicBezTo>
                  <a:cubicBezTo>
                    <a:pt x="1618" y="5136"/>
                    <a:pt x="1636" y="5143"/>
                    <a:pt x="1653" y="5150"/>
                  </a:cubicBezTo>
                  <a:lnTo>
                    <a:pt x="1664" y="5154"/>
                  </a:lnTo>
                  <a:lnTo>
                    <a:pt x="1716" y="5175"/>
                  </a:lnTo>
                  <a:lnTo>
                    <a:pt x="1730" y="5178"/>
                  </a:lnTo>
                  <a:lnTo>
                    <a:pt x="1793" y="5206"/>
                  </a:lnTo>
                  <a:lnTo>
                    <a:pt x="1800" y="5210"/>
                  </a:lnTo>
                  <a:lnTo>
                    <a:pt x="1870" y="5245"/>
                  </a:lnTo>
                  <a:cubicBezTo>
                    <a:pt x="1888" y="5227"/>
                    <a:pt x="1909" y="5213"/>
                    <a:pt x="1933" y="5210"/>
                  </a:cubicBezTo>
                  <a:cubicBezTo>
                    <a:pt x="1940" y="5206"/>
                    <a:pt x="1947" y="5206"/>
                    <a:pt x="1951" y="5206"/>
                  </a:cubicBezTo>
                  <a:lnTo>
                    <a:pt x="1996" y="5206"/>
                  </a:lnTo>
                  <a:lnTo>
                    <a:pt x="2014" y="5210"/>
                  </a:lnTo>
                  <a:lnTo>
                    <a:pt x="2021" y="5210"/>
                  </a:lnTo>
                  <a:lnTo>
                    <a:pt x="2035" y="5217"/>
                  </a:lnTo>
                  <a:lnTo>
                    <a:pt x="2045" y="5220"/>
                  </a:lnTo>
                  <a:lnTo>
                    <a:pt x="2059" y="5227"/>
                  </a:lnTo>
                  <a:lnTo>
                    <a:pt x="2066" y="5231"/>
                  </a:lnTo>
                  <a:lnTo>
                    <a:pt x="2080" y="5238"/>
                  </a:lnTo>
                  <a:lnTo>
                    <a:pt x="2087" y="5245"/>
                  </a:lnTo>
                  <a:lnTo>
                    <a:pt x="2101" y="5252"/>
                  </a:lnTo>
                  <a:lnTo>
                    <a:pt x="2112" y="5259"/>
                  </a:lnTo>
                  <a:lnTo>
                    <a:pt x="2140" y="5280"/>
                  </a:lnTo>
                  <a:cubicBezTo>
                    <a:pt x="2164" y="5297"/>
                    <a:pt x="2189" y="5311"/>
                    <a:pt x="2217" y="5322"/>
                  </a:cubicBezTo>
                  <a:lnTo>
                    <a:pt x="2220" y="5318"/>
                  </a:lnTo>
                  <a:cubicBezTo>
                    <a:pt x="2273" y="5230"/>
                    <a:pt x="2363" y="5198"/>
                    <a:pt x="2451" y="5198"/>
                  </a:cubicBezTo>
                  <a:cubicBezTo>
                    <a:pt x="2520" y="5198"/>
                    <a:pt x="2588" y="5217"/>
                    <a:pt x="2637" y="5245"/>
                  </a:cubicBezTo>
                  <a:cubicBezTo>
                    <a:pt x="2649" y="5253"/>
                    <a:pt x="2698" y="5279"/>
                    <a:pt x="2755" y="5279"/>
                  </a:cubicBezTo>
                  <a:cubicBezTo>
                    <a:pt x="2793" y="5279"/>
                    <a:pt x="2835" y="5267"/>
                    <a:pt x="2871" y="5231"/>
                  </a:cubicBezTo>
                  <a:cubicBezTo>
                    <a:pt x="2959" y="5145"/>
                    <a:pt x="3217" y="5092"/>
                    <a:pt x="3382" y="5092"/>
                  </a:cubicBezTo>
                  <a:cubicBezTo>
                    <a:pt x="3433" y="5092"/>
                    <a:pt x="3476" y="5098"/>
                    <a:pt x="3501" y="5108"/>
                  </a:cubicBezTo>
                  <a:cubicBezTo>
                    <a:pt x="3576" y="5142"/>
                    <a:pt x="3611" y="5151"/>
                    <a:pt x="3629" y="5151"/>
                  </a:cubicBezTo>
                  <a:cubicBezTo>
                    <a:pt x="3637" y="5151"/>
                    <a:pt x="3642" y="5149"/>
                    <a:pt x="3645" y="5147"/>
                  </a:cubicBezTo>
                  <a:cubicBezTo>
                    <a:pt x="3645" y="5147"/>
                    <a:pt x="3659" y="5122"/>
                    <a:pt x="3631" y="5031"/>
                  </a:cubicBezTo>
                  <a:cubicBezTo>
                    <a:pt x="3561" y="4786"/>
                    <a:pt x="3708" y="4720"/>
                    <a:pt x="3789" y="4685"/>
                  </a:cubicBezTo>
                  <a:cubicBezTo>
                    <a:pt x="3813" y="4678"/>
                    <a:pt x="3848" y="4660"/>
                    <a:pt x="3852" y="4653"/>
                  </a:cubicBezTo>
                  <a:cubicBezTo>
                    <a:pt x="3855" y="4639"/>
                    <a:pt x="3859" y="4629"/>
                    <a:pt x="3866" y="4618"/>
                  </a:cubicBezTo>
                  <a:cubicBezTo>
                    <a:pt x="3904" y="4559"/>
                    <a:pt x="3981" y="4524"/>
                    <a:pt x="4058" y="4485"/>
                  </a:cubicBezTo>
                  <a:cubicBezTo>
                    <a:pt x="4086" y="4475"/>
                    <a:pt x="4114" y="4461"/>
                    <a:pt x="4146" y="4443"/>
                  </a:cubicBezTo>
                  <a:lnTo>
                    <a:pt x="4132" y="4429"/>
                  </a:lnTo>
                  <a:cubicBezTo>
                    <a:pt x="4062" y="4373"/>
                    <a:pt x="3992" y="4317"/>
                    <a:pt x="3915" y="4268"/>
                  </a:cubicBezTo>
                  <a:lnTo>
                    <a:pt x="3883" y="4247"/>
                  </a:lnTo>
                  <a:lnTo>
                    <a:pt x="3880" y="4247"/>
                  </a:lnTo>
                  <a:lnTo>
                    <a:pt x="3852" y="4226"/>
                  </a:lnTo>
                  <a:lnTo>
                    <a:pt x="3845" y="4219"/>
                  </a:lnTo>
                  <a:lnTo>
                    <a:pt x="3820" y="4205"/>
                  </a:lnTo>
                  <a:lnTo>
                    <a:pt x="3764" y="4167"/>
                  </a:lnTo>
                  <a:lnTo>
                    <a:pt x="3743" y="4153"/>
                  </a:lnTo>
                  <a:lnTo>
                    <a:pt x="3740" y="4149"/>
                  </a:lnTo>
                  <a:lnTo>
                    <a:pt x="3715" y="4135"/>
                  </a:lnTo>
                  <a:cubicBezTo>
                    <a:pt x="3673" y="4107"/>
                    <a:pt x="3638" y="4083"/>
                    <a:pt x="3613" y="4065"/>
                  </a:cubicBezTo>
                  <a:cubicBezTo>
                    <a:pt x="3515" y="3999"/>
                    <a:pt x="3484" y="3859"/>
                    <a:pt x="3456" y="3736"/>
                  </a:cubicBezTo>
                  <a:cubicBezTo>
                    <a:pt x="3445" y="3683"/>
                    <a:pt x="3431" y="3631"/>
                    <a:pt x="3410" y="3582"/>
                  </a:cubicBezTo>
                  <a:cubicBezTo>
                    <a:pt x="3400" y="3564"/>
                    <a:pt x="3389" y="3543"/>
                    <a:pt x="3375" y="3522"/>
                  </a:cubicBezTo>
                  <a:cubicBezTo>
                    <a:pt x="3323" y="3442"/>
                    <a:pt x="3270" y="3358"/>
                    <a:pt x="3302" y="3281"/>
                  </a:cubicBezTo>
                  <a:cubicBezTo>
                    <a:pt x="3323" y="3235"/>
                    <a:pt x="3368" y="3200"/>
                    <a:pt x="3417" y="3193"/>
                  </a:cubicBezTo>
                  <a:lnTo>
                    <a:pt x="3438" y="3190"/>
                  </a:lnTo>
                  <a:cubicBezTo>
                    <a:pt x="3589" y="3155"/>
                    <a:pt x="3845" y="3095"/>
                    <a:pt x="3960" y="2990"/>
                  </a:cubicBezTo>
                  <a:cubicBezTo>
                    <a:pt x="4044" y="2913"/>
                    <a:pt x="4163" y="2875"/>
                    <a:pt x="4261" y="2847"/>
                  </a:cubicBezTo>
                  <a:cubicBezTo>
                    <a:pt x="4310" y="2833"/>
                    <a:pt x="4359" y="2815"/>
                    <a:pt x="4405" y="2787"/>
                  </a:cubicBezTo>
                  <a:cubicBezTo>
                    <a:pt x="4436" y="2754"/>
                    <a:pt x="4475" y="2744"/>
                    <a:pt x="4514" y="2744"/>
                  </a:cubicBezTo>
                  <a:cubicBezTo>
                    <a:pt x="4553" y="2744"/>
                    <a:pt x="4592" y="2754"/>
                    <a:pt x="4625" y="2763"/>
                  </a:cubicBezTo>
                  <a:lnTo>
                    <a:pt x="4660" y="2773"/>
                  </a:lnTo>
                  <a:lnTo>
                    <a:pt x="4664" y="2773"/>
                  </a:lnTo>
                  <a:lnTo>
                    <a:pt x="4678" y="2777"/>
                  </a:lnTo>
                  <a:lnTo>
                    <a:pt x="4692" y="2777"/>
                  </a:lnTo>
                  <a:cubicBezTo>
                    <a:pt x="4699" y="2763"/>
                    <a:pt x="4702" y="2749"/>
                    <a:pt x="4709" y="2738"/>
                  </a:cubicBezTo>
                  <a:cubicBezTo>
                    <a:pt x="4720" y="2710"/>
                    <a:pt x="4727" y="2682"/>
                    <a:pt x="4727" y="2654"/>
                  </a:cubicBezTo>
                  <a:lnTo>
                    <a:pt x="4727" y="2640"/>
                  </a:lnTo>
                  <a:lnTo>
                    <a:pt x="4727" y="2630"/>
                  </a:lnTo>
                  <a:cubicBezTo>
                    <a:pt x="4727" y="2623"/>
                    <a:pt x="4727" y="2619"/>
                    <a:pt x="4727" y="2612"/>
                  </a:cubicBezTo>
                  <a:lnTo>
                    <a:pt x="4727" y="2605"/>
                  </a:lnTo>
                  <a:cubicBezTo>
                    <a:pt x="4727" y="2598"/>
                    <a:pt x="4723" y="2591"/>
                    <a:pt x="4720" y="2588"/>
                  </a:cubicBezTo>
                  <a:lnTo>
                    <a:pt x="4720" y="2581"/>
                  </a:lnTo>
                  <a:cubicBezTo>
                    <a:pt x="4716" y="2574"/>
                    <a:pt x="4713" y="2567"/>
                    <a:pt x="4709" y="2560"/>
                  </a:cubicBezTo>
                  <a:cubicBezTo>
                    <a:pt x="4622" y="2458"/>
                    <a:pt x="4573" y="2297"/>
                    <a:pt x="4559" y="2084"/>
                  </a:cubicBezTo>
                  <a:cubicBezTo>
                    <a:pt x="4559" y="2024"/>
                    <a:pt x="4545" y="1965"/>
                    <a:pt x="4517" y="1909"/>
                  </a:cubicBezTo>
                  <a:cubicBezTo>
                    <a:pt x="4496" y="1874"/>
                    <a:pt x="4485" y="1832"/>
                    <a:pt x="4485" y="1793"/>
                  </a:cubicBezTo>
                  <a:cubicBezTo>
                    <a:pt x="4485" y="1713"/>
                    <a:pt x="4457" y="1618"/>
                    <a:pt x="4398" y="1579"/>
                  </a:cubicBezTo>
                  <a:cubicBezTo>
                    <a:pt x="4342" y="1558"/>
                    <a:pt x="4303" y="1516"/>
                    <a:pt x="4282" y="1460"/>
                  </a:cubicBezTo>
                  <a:cubicBezTo>
                    <a:pt x="4272" y="1408"/>
                    <a:pt x="4286" y="1348"/>
                    <a:pt x="4338" y="1271"/>
                  </a:cubicBezTo>
                  <a:cubicBezTo>
                    <a:pt x="4408" y="1163"/>
                    <a:pt x="4377" y="848"/>
                    <a:pt x="4342" y="760"/>
                  </a:cubicBezTo>
                  <a:cubicBezTo>
                    <a:pt x="4338" y="750"/>
                    <a:pt x="4338" y="739"/>
                    <a:pt x="4335" y="729"/>
                  </a:cubicBezTo>
                  <a:lnTo>
                    <a:pt x="4335" y="722"/>
                  </a:lnTo>
                  <a:lnTo>
                    <a:pt x="4335" y="701"/>
                  </a:lnTo>
                  <a:cubicBezTo>
                    <a:pt x="4314" y="680"/>
                    <a:pt x="4296" y="648"/>
                    <a:pt x="4293" y="617"/>
                  </a:cubicBezTo>
                  <a:cubicBezTo>
                    <a:pt x="4279" y="547"/>
                    <a:pt x="4251" y="491"/>
                    <a:pt x="4034" y="491"/>
                  </a:cubicBezTo>
                  <a:cubicBezTo>
                    <a:pt x="4009" y="491"/>
                    <a:pt x="3936" y="491"/>
                    <a:pt x="3908" y="435"/>
                  </a:cubicBezTo>
                  <a:cubicBezTo>
                    <a:pt x="3880" y="379"/>
                    <a:pt x="3922" y="316"/>
                    <a:pt x="3967" y="256"/>
                  </a:cubicBezTo>
                  <a:cubicBezTo>
                    <a:pt x="3992" y="225"/>
                    <a:pt x="4013" y="190"/>
                    <a:pt x="4027" y="155"/>
                  </a:cubicBezTo>
                  <a:lnTo>
                    <a:pt x="4027" y="155"/>
                  </a:lnTo>
                  <a:cubicBezTo>
                    <a:pt x="3992" y="169"/>
                    <a:pt x="3960" y="190"/>
                    <a:pt x="3929" y="211"/>
                  </a:cubicBezTo>
                  <a:cubicBezTo>
                    <a:pt x="3848" y="258"/>
                    <a:pt x="3755" y="315"/>
                    <a:pt x="3658" y="315"/>
                  </a:cubicBezTo>
                  <a:cubicBezTo>
                    <a:pt x="3632" y="315"/>
                    <a:pt x="3605" y="311"/>
                    <a:pt x="3578" y="302"/>
                  </a:cubicBezTo>
                  <a:cubicBezTo>
                    <a:pt x="3567" y="298"/>
                    <a:pt x="3555" y="297"/>
                    <a:pt x="3542" y="297"/>
                  </a:cubicBezTo>
                  <a:cubicBezTo>
                    <a:pt x="3429" y="297"/>
                    <a:pt x="3278" y="429"/>
                    <a:pt x="3155" y="536"/>
                  </a:cubicBezTo>
                  <a:cubicBezTo>
                    <a:pt x="3109" y="578"/>
                    <a:pt x="3064" y="617"/>
                    <a:pt x="3022" y="648"/>
                  </a:cubicBezTo>
                  <a:cubicBezTo>
                    <a:pt x="2971" y="690"/>
                    <a:pt x="2911" y="710"/>
                    <a:pt x="2850" y="710"/>
                  </a:cubicBezTo>
                  <a:cubicBezTo>
                    <a:pt x="2784" y="710"/>
                    <a:pt x="2718" y="687"/>
                    <a:pt x="2665" y="641"/>
                  </a:cubicBezTo>
                  <a:cubicBezTo>
                    <a:pt x="2584" y="564"/>
                    <a:pt x="2577" y="449"/>
                    <a:pt x="2647" y="351"/>
                  </a:cubicBezTo>
                  <a:cubicBezTo>
                    <a:pt x="2654" y="333"/>
                    <a:pt x="2665" y="319"/>
                    <a:pt x="2672" y="305"/>
                  </a:cubicBezTo>
                  <a:lnTo>
                    <a:pt x="2672" y="305"/>
                  </a:lnTo>
                  <a:cubicBezTo>
                    <a:pt x="2623" y="316"/>
                    <a:pt x="2577" y="330"/>
                    <a:pt x="2528" y="351"/>
                  </a:cubicBezTo>
                  <a:cubicBezTo>
                    <a:pt x="2476" y="369"/>
                    <a:pt x="2421" y="378"/>
                    <a:pt x="2367" y="378"/>
                  </a:cubicBezTo>
                  <a:cubicBezTo>
                    <a:pt x="2277" y="378"/>
                    <a:pt x="2189" y="352"/>
                    <a:pt x="2126" y="302"/>
                  </a:cubicBezTo>
                  <a:cubicBezTo>
                    <a:pt x="2059" y="253"/>
                    <a:pt x="2024" y="169"/>
                    <a:pt x="2038" y="85"/>
                  </a:cubicBezTo>
                  <a:cubicBezTo>
                    <a:pt x="2042" y="67"/>
                    <a:pt x="2038" y="53"/>
                    <a:pt x="2035" y="39"/>
                  </a:cubicBezTo>
                  <a:cubicBezTo>
                    <a:pt x="2002" y="42"/>
                    <a:pt x="1972" y="44"/>
                    <a:pt x="1942" y="44"/>
                  </a:cubicBezTo>
                  <a:cubicBezTo>
                    <a:pt x="1930" y="44"/>
                    <a:pt x="1917" y="44"/>
                    <a:pt x="1905" y="43"/>
                  </a:cubicBezTo>
                  <a:lnTo>
                    <a:pt x="1860" y="43"/>
                  </a:lnTo>
                  <a:lnTo>
                    <a:pt x="1849" y="39"/>
                  </a:lnTo>
                  <a:lnTo>
                    <a:pt x="1825" y="32"/>
                  </a:lnTo>
                  <a:lnTo>
                    <a:pt x="1821" y="32"/>
                  </a:lnTo>
                  <a:lnTo>
                    <a:pt x="1793" y="25"/>
                  </a:lnTo>
                  <a:lnTo>
                    <a:pt x="1790" y="25"/>
                  </a:lnTo>
                  <a:lnTo>
                    <a:pt x="1758" y="22"/>
                  </a:lnTo>
                  <a:lnTo>
                    <a:pt x="1755" y="22"/>
                  </a:lnTo>
                  <a:lnTo>
                    <a:pt x="1716" y="15"/>
                  </a:lnTo>
                  <a:lnTo>
                    <a:pt x="1709" y="15"/>
                  </a:lnTo>
                  <a:lnTo>
                    <a:pt x="1667" y="11"/>
                  </a:lnTo>
                  <a:lnTo>
                    <a:pt x="1618" y="8"/>
                  </a:lnTo>
                  <a:lnTo>
                    <a:pt x="1611" y="8"/>
                  </a:lnTo>
                  <a:lnTo>
                    <a:pt x="1562" y="4"/>
                  </a:lnTo>
                  <a:lnTo>
                    <a:pt x="1551" y="4"/>
                  </a:lnTo>
                  <a:lnTo>
                    <a:pt x="149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6" name="Google Shape;2706;p56"/>
            <p:cNvSpPr/>
            <p:nvPr/>
          </p:nvSpPr>
          <p:spPr>
            <a:xfrm>
              <a:off x="2158525" y="1622418"/>
              <a:ext cx="299" cy="1113"/>
            </a:xfrm>
            <a:custGeom>
              <a:avLst/>
              <a:gdLst/>
              <a:ahLst/>
              <a:cxnLst/>
              <a:rect l="l" t="t" r="r" b="b"/>
              <a:pathLst>
                <a:path w="22" h="82" extrusionOk="0">
                  <a:moveTo>
                    <a:pt x="21" y="1"/>
                  </a:moveTo>
                  <a:cubicBezTo>
                    <a:pt x="19" y="16"/>
                    <a:pt x="16" y="30"/>
                    <a:pt x="13" y="45"/>
                  </a:cubicBezTo>
                  <a:lnTo>
                    <a:pt x="13" y="45"/>
                  </a:lnTo>
                  <a:cubicBezTo>
                    <a:pt x="16" y="31"/>
                    <a:pt x="19" y="16"/>
                    <a:pt x="21" y="1"/>
                  </a:cubicBezTo>
                  <a:close/>
                  <a:moveTo>
                    <a:pt x="13" y="45"/>
                  </a:moveTo>
                  <a:lnTo>
                    <a:pt x="13" y="45"/>
                  </a:lnTo>
                  <a:cubicBezTo>
                    <a:pt x="10" y="54"/>
                    <a:pt x="8" y="62"/>
                    <a:pt x="5" y="70"/>
                  </a:cubicBezTo>
                  <a:lnTo>
                    <a:pt x="5" y="70"/>
                  </a:lnTo>
                  <a:lnTo>
                    <a:pt x="7" y="64"/>
                  </a:lnTo>
                  <a:cubicBezTo>
                    <a:pt x="9" y="58"/>
                    <a:pt x="11" y="51"/>
                    <a:pt x="13" y="45"/>
                  </a:cubicBezTo>
                  <a:close/>
                  <a:moveTo>
                    <a:pt x="5" y="70"/>
                  </a:moveTo>
                  <a:lnTo>
                    <a:pt x="0" y="81"/>
                  </a:lnTo>
                  <a:cubicBezTo>
                    <a:pt x="2" y="78"/>
                    <a:pt x="3" y="74"/>
                    <a:pt x="5" y="7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7" name="Google Shape;2707;p56"/>
            <p:cNvSpPr/>
            <p:nvPr/>
          </p:nvSpPr>
          <p:spPr>
            <a:xfrm>
              <a:off x="2158620" y="1621427"/>
              <a:ext cx="14" cy="54"/>
            </a:xfrm>
            <a:custGeom>
              <a:avLst/>
              <a:gdLst/>
              <a:ahLst/>
              <a:cxnLst/>
              <a:rect l="l" t="t" r="r" b="b"/>
              <a:pathLst>
                <a:path w="1" h="4" extrusionOk="0">
                  <a:moveTo>
                    <a:pt x="0" y="0"/>
                  </a:moveTo>
                  <a:lnTo>
                    <a:pt x="0" y="4"/>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8" name="Google Shape;2708;p56"/>
            <p:cNvSpPr/>
            <p:nvPr/>
          </p:nvSpPr>
          <p:spPr>
            <a:xfrm>
              <a:off x="2158756" y="1622093"/>
              <a:ext cx="68" cy="149"/>
            </a:xfrm>
            <a:custGeom>
              <a:avLst/>
              <a:gdLst/>
              <a:ahLst/>
              <a:cxnLst/>
              <a:rect l="l" t="t" r="r" b="b"/>
              <a:pathLst>
                <a:path w="5" h="11" extrusionOk="0">
                  <a:moveTo>
                    <a:pt x="1" y="0"/>
                  </a:moveTo>
                  <a:lnTo>
                    <a:pt x="1" y="11"/>
                  </a:lnTo>
                  <a:cubicBezTo>
                    <a:pt x="4" y="7"/>
                    <a:pt x="1" y="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9" name="Google Shape;2709;p56"/>
            <p:cNvSpPr/>
            <p:nvPr/>
          </p:nvSpPr>
          <p:spPr>
            <a:xfrm>
              <a:off x="2153433" y="1595847"/>
              <a:ext cx="14" cy="299"/>
            </a:xfrm>
            <a:custGeom>
              <a:avLst/>
              <a:gdLst/>
              <a:ahLst/>
              <a:cxnLst/>
              <a:rect l="l" t="t" r="r" b="b"/>
              <a:pathLst>
                <a:path w="1" h="22" extrusionOk="0">
                  <a:moveTo>
                    <a:pt x="1" y="22"/>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0" name="Google Shape;2710;p56"/>
            <p:cNvSpPr/>
            <p:nvPr/>
          </p:nvSpPr>
          <p:spPr>
            <a:xfrm>
              <a:off x="2158756" y="1621753"/>
              <a:ext cx="14" cy="109"/>
            </a:xfrm>
            <a:custGeom>
              <a:avLst/>
              <a:gdLst/>
              <a:ahLst/>
              <a:cxnLst/>
              <a:rect l="l" t="t" r="r" b="b"/>
              <a:pathLst>
                <a:path w="1" h="8" extrusionOk="0">
                  <a:moveTo>
                    <a:pt x="1" y="1"/>
                  </a:moveTo>
                  <a:lnTo>
                    <a:pt x="1" y="8"/>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1" name="Google Shape;2711;p56"/>
            <p:cNvSpPr/>
            <p:nvPr/>
          </p:nvSpPr>
          <p:spPr>
            <a:xfrm>
              <a:off x="2153433" y="1596227"/>
              <a:ext cx="109" cy="448"/>
            </a:xfrm>
            <a:custGeom>
              <a:avLst/>
              <a:gdLst/>
              <a:ahLst/>
              <a:cxnLst/>
              <a:rect l="l" t="t" r="r" b="b"/>
              <a:pathLst>
                <a:path w="8" h="33" extrusionOk="0">
                  <a:moveTo>
                    <a:pt x="8" y="32"/>
                  </a:moveTo>
                  <a:cubicBezTo>
                    <a:pt x="4" y="22"/>
                    <a:pt x="1" y="11"/>
                    <a:pt x="1" y="1"/>
                  </a:cubicBezTo>
                  <a:cubicBezTo>
                    <a:pt x="1" y="11"/>
                    <a:pt x="4" y="22"/>
                    <a:pt x="8" y="3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2" name="Google Shape;2712;p56"/>
            <p:cNvSpPr/>
            <p:nvPr/>
          </p:nvSpPr>
          <p:spPr>
            <a:xfrm>
              <a:off x="2147160" y="1646763"/>
              <a:ext cx="3775" cy="2390"/>
            </a:xfrm>
            <a:custGeom>
              <a:avLst/>
              <a:gdLst/>
              <a:ahLst/>
              <a:cxnLst/>
              <a:rect l="l" t="t" r="r" b="b"/>
              <a:pathLst>
                <a:path w="278" h="176" extrusionOk="0">
                  <a:moveTo>
                    <a:pt x="277" y="0"/>
                  </a:moveTo>
                  <a:cubicBezTo>
                    <a:pt x="249" y="14"/>
                    <a:pt x="218" y="28"/>
                    <a:pt x="190" y="42"/>
                  </a:cubicBezTo>
                  <a:cubicBezTo>
                    <a:pt x="113" y="77"/>
                    <a:pt x="36" y="116"/>
                    <a:pt x="1" y="175"/>
                  </a:cubicBezTo>
                  <a:cubicBezTo>
                    <a:pt x="39" y="116"/>
                    <a:pt x="116" y="77"/>
                    <a:pt x="193" y="42"/>
                  </a:cubicBezTo>
                  <a:cubicBezTo>
                    <a:pt x="221" y="28"/>
                    <a:pt x="249" y="14"/>
                    <a:pt x="2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3" name="Google Shape;2713;p56"/>
            <p:cNvSpPr/>
            <p:nvPr/>
          </p:nvSpPr>
          <p:spPr>
            <a:xfrm>
              <a:off x="2121445" y="1657027"/>
              <a:ext cx="204" cy="14"/>
            </a:xfrm>
            <a:custGeom>
              <a:avLst/>
              <a:gdLst/>
              <a:ahLst/>
              <a:cxnLst/>
              <a:rect l="l" t="t" r="r" b="b"/>
              <a:pathLst>
                <a:path w="15" h="1" extrusionOk="0">
                  <a:moveTo>
                    <a:pt x="1" y="0"/>
                  </a:moveTo>
                  <a:lnTo>
                    <a:pt x="1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4" name="Google Shape;2714;p56"/>
            <p:cNvSpPr/>
            <p:nvPr/>
          </p:nvSpPr>
          <p:spPr>
            <a:xfrm>
              <a:off x="2120073" y="1657123"/>
              <a:ext cx="815" cy="489"/>
            </a:xfrm>
            <a:custGeom>
              <a:avLst/>
              <a:gdLst/>
              <a:ahLst/>
              <a:cxnLst/>
              <a:rect l="l" t="t" r="r" b="b"/>
              <a:pathLst>
                <a:path w="60" h="36" extrusionOk="0">
                  <a:moveTo>
                    <a:pt x="60" y="0"/>
                  </a:moveTo>
                  <a:cubicBezTo>
                    <a:pt x="39" y="4"/>
                    <a:pt x="14" y="14"/>
                    <a:pt x="0" y="35"/>
                  </a:cubicBezTo>
                  <a:cubicBezTo>
                    <a:pt x="14" y="18"/>
                    <a:pt x="39" y="4"/>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5" name="Google Shape;2715;p56"/>
            <p:cNvSpPr/>
            <p:nvPr/>
          </p:nvSpPr>
          <p:spPr>
            <a:xfrm>
              <a:off x="2121159" y="1657027"/>
              <a:ext cx="14" cy="14"/>
            </a:xfrm>
            <a:custGeom>
              <a:avLst/>
              <a:gdLst/>
              <a:ahLst/>
              <a:cxnLst/>
              <a:rect l="l" t="t" r="r" b="b"/>
              <a:pathLst>
                <a:path w="1" h="1" extrusionOk="0">
                  <a:moveTo>
                    <a:pt x="1" y="0"/>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6" name="Google Shape;2716;p56"/>
            <p:cNvSpPr/>
            <p:nvPr/>
          </p:nvSpPr>
          <p:spPr>
            <a:xfrm>
              <a:off x="2122069" y="1657123"/>
              <a:ext cx="244" cy="109"/>
            </a:xfrm>
            <a:custGeom>
              <a:avLst/>
              <a:gdLst/>
              <a:ahLst/>
              <a:cxnLst/>
              <a:rect l="l" t="t" r="r" b="b"/>
              <a:pathLst>
                <a:path w="18" h="8" extrusionOk="0">
                  <a:moveTo>
                    <a:pt x="0" y="0"/>
                  </a:moveTo>
                  <a:lnTo>
                    <a:pt x="18" y="7"/>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7" name="Google Shape;2717;p56"/>
            <p:cNvSpPr/>
            <p:nvPr/>
          </p:nvSpPr>
          <p:spPr>
            <a:xfrm>
              <a:off x="2123020" y="1657598"/>
              <a:ext cx="149" cy="109"/>
            </a:xfrm>
            <a:custGeom>
              <a:avLst/>
              <a:gdLst/>
              <a:ahLst/>
              <a:cxnLst/>
              <a:rect l="l" t="t" r="r" b="b"/>
              <a:pathLst>
                <a:path w="11" h="8" extrusionOk="0">
                  <a:moveTo>
                    <a:pt x="0" y="0"/>
                  </a:moveTo>
                  <a:lnTo>
                    <a:pt x="11" y="7"/>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8" name="Google Shape;2718;p56"/>
            <p:cNvSpPr/>
            <p:nvPr/>
          </p:nvSpPr>
          <p:spPr>
            <a:xfrm>
              <a:off x="2122680" y="1657408"/>
              <a:ext cx="204" cy="109"/>
            </a:xfrm>
            <a:custGeom>
              <a:avLst/>
              <a:gdLst/>
              <a:ahLst/>
              <a:cxnLst/>
              <a:rect l="l" t="t" r="r" b="b"/>
              <a:pathLst>
                <a:path w="15" h="8" extrusionOk="0">
                  <a:moveTo>
                    <a:pt x="1" y="0"/>
                  </a:moveTo>
                  <a:lnTo>
                    <a:pt x="15" y="7"/>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9" name="Google Shape;2719;p56"/>
            <p:cNvSpPr/>
            <p:nvPr/>
          </p:nvSpPr>
          <p:spPr>
            <a:xfrm>
              <a:off x="2122395" y="1657258"/>
              <a:ext cx="204" cy="109"/>
            </a:xfrm>
            <a:custGeom>
              <a:avLst/>
              <a:gdLst/>
              <a:ahLst/>
              <a:cxnLst/>
              <a:rect l="l" t="t" r="r" b="b"/>
              <a:pathLst>
                <a:path w="15" h="8" extrusionOk="0">
                  <a:moveTo>
                    <a:pt x="1" y="1"/>
                  </a:moveTo>
                  <a:lnTo>
                    <a:pt x="15" y="8"/>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0" name="Google Shape;2720;p56"/>
            <p:cNvSpPr/>
            <p:nvPr/>
          </p:nvSpPr>
          <p:spPr>
            <a:xfrm>
              <a:off x="2121730" y="1657068"/>
              <a:ext cx="258" cy="68"/>
            </a:xfrm>
            <a:custGeom>
              <a:avLst/>
              <a:gdLst/>
              <a:ahLst/>
              <a:cxnLst/>
              <a:rect l="l" t="t" r="r" b="b"/>
              <a:pathLst>
                <a:path w="19" h="5" extrusionOk="0">
                  <a:moveTo>
                    <a:pt x="1" y="1"/>
                  </a:moveTo>
                  <a:lnTo>
                    <a:pt x="18" y="4"/>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1" name="Google Shape;2721;p56"/>
            <p:cNvSpPr/>
            <p:nvPr/>
          </p:nvSpPr>
          <p:spPr>
            <a:xfrm>
              <a:off x="2123305" y="1657788"/>
              <a:ext cx="434" cy="299"/>
            </a:xfrm>
            <a:custGeom>
              <a:avLst/>
              <a:gdLst/>
              <a:ahLst/>
              <a:cxnLst/>
              <a:rect l="l" t="t" r="r" b="b"/>
              <a:pathLst>
                <a:path w="32" h="22" extrusionOk="0">
                  <a:moveTo>
                    <a:pt x="0" y="0"/>
                  </a:moveTo>
                  <a:lnTo>
                    <a:pt x="32" y="2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2" name="Google Shape;2722;p56"/>
            <p:cNvSpPr/>
            <p:nvPr/>
          </p:nvSpPr>
          <p:spPr>
            <a:xfrm>
              <a:off x="2146454" y="1643436"/>
              <a:ext cx="54" cy="14"/>
            </a:xfrm>
            <a:custGeom>
              <a:avLst/>
              <a:gdLst/>
              <a:ahLst/>
              <a:cxnLst/>
              <a:rect l="l" t="t" r="r" b="b"/>
              <a:pathLst>
                <a:path w="4" h="1" extrusionOk="0">
                  <a:moveTo>
                    <a:pt x="4" y="0"/>
                  </a:move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3" name="Google Shape;2723;p56"/>
            <p:cNvSpPr/>
            <p:nvPr/>
          </p:nvSpPr>
          <p:spPr>
            <a:xfrm>
              <a:off x="2146780" y="1643667"/>
              <a:ext cx="109" cy="68"/>
            </a:xfrm>
            <a:custGeom>
              <a:avLst/>
              <a:gdLst/>
              <a:ahLst/>
              <a:cxnLst/>
              <a:rect l="l" t="t" r="r" b="b"/>
              <a:pathLst>
                <a:path w="8" h="5" extrusionOk="0">
                  <a:moveTo>
                    <a:pt x="8" y="4"/>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4" name="Google Shape;2724;p56"/>
            <p:cNvSpPr/>
            <p:nvPr/>
          </p:nvSpPr>
          <p:spPr>
            <a:xfrm>
              <a:off x="2150867" y="1646709"/>
              <a:ext cx="14" cy="14"/>
            </a:xfrm>
            <a:custGeom>
              <a:avLst/>
              <a:gdLst/>
              <a:ahLst/>
              <a:cxnLst/>
              <a:rect l="l" t="t" r="r" b="b"/>
              <a:pathLst>
                <a:path w="1" h="1" extrusionOk="0">
                  <a:moveTo>
                    <a:pt x="1" y="1"/>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5" name="Google Shape;2725;p56"/>
            <p:cNvSpPr/>
            <p:nvPr/>
          </p:nvSpPr>
          <p:spPr>
            <a:xfrm>
              <a:off x="2158280" y="1623559"/>
              <a:ext cx="258" cy="543"/>
            </a:xfrm>
            <a:custGeom>
              <a:avLst/>
              <a:gdLst/>
              <a:ahLst/>
              <a:cxnLst/>
              <a:rect l="l" t="t" r="r" b="b"/>
              <a:pathLst>
                <a:path w="19" h="40" extrusionOk="0">
                  <a:moveTo>
                    <a:pt x="18" y="1"/>
                  </a:moveTo>
                  <a:lnTo>
                    <a:pt x="15" y="12"/>
                  </a:lnTo>
                  <a:lnTo>
                    <a:pt x="15" y="12"/>
                  </a:lnTo>
                  <a:cubicBezTo>
                    <a:pt x="16" y="8"/>
                    <a:pt x="17" y="5"/>
                    <a:pt x="18" y="1"/>
                  </a:cubicBezTo>
                  <a:close/>
                  <a:moveTo>
                    <a:pt x="15" y="12"/>
                  </a:moveTo>
                  <a:cubicBezTo>
                    <a:pt x="12" y="18"/>
                    <a:pt x="9" y="23"/>
                    <a:pt x="6" y="29"/>
                  </a:cubicBezTo>
                  <a:lnTo>
                    <a:pt x="6" y="29"/>
                  </a:lnTo>
                  <a:cubicBezTo>
                    <a:pt x="8" y="26"/>
                    <a:pt x="10" y="23"/>
                    <a:pt x="11" y="22"/>
                  </a:cubicBezTo>
                  <a:lnTo>
                    <a:pt x="15" y="12"/>
                  </a:lnTo>
                  <a:close/>
                  <a:moveTo>
                    <a:pt x="6" y="29"/>
                  </a:moveTo>
                  <a:cubicBezTo>
                    <a:pt x="4" y="32"/>
                    <a:pt x="3" y="36"/>
                    <a:pt x="1" y="39"/>
                  </a:cubicBezTo>
                  <a:cubicBezTo>
                    <a:pt x="3" y="36"/>
                    <a:pt x="4" y="32"/>
                    <a:pt x="6" y="2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6" name="Google Shape;2726;p56"/>
            <p:cNvSpPr/>
            <p:nvPr/>
          </p:nvSpPr>
          <p:spPr>
            <a:xfrm>
              <a:off x="2150731" y="1646573"/>
              <a:ext cx="14" cy="14"/>
            </a:xfrm>
            <a:custGeom>
              <a:avLst/>
              <a:gdLst/>
              <a:ahLst/>
              <a:cxnLst/>
              <a:rect l="l" t="t" r="r" b="b"/>
              <a:pathLst>
                <a:path w="1" h="1" extrusionOk="0">
                  <a:moveTo>
                    <a:pt x="0" y="0"/>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7" name="Google Shape;2727;p56"/>
            <p:cNvSpPr/>
            <p:nvPr/>
          </p:nvSpPr>
          <p:spPr>
            <a:xfrm>
              <a:off x="2157859" y="1623993"/>
              <a:ext cx="54" cy="14"/>
            </a:xfrm>
            <a:custGeom>
              <a:avLst/>
              <a:gdLst/>
              <a:ahLst/>
              <a:cxnLst/>
              <a:rect l="l" t="t" r="r" b="b"/>
              <a:pathLst>
                <a:path w="4" h="1" extrusionOk="0">
                  <a:moveTo>
                    <a:pt x="0" y="0"/>
                  </a:moveTo>
                  <a:lnTo>
                    <a:pt x="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8" name="Google Shape;2728;p56"/>
            <p:cNvSpPr/>
            <p:nvPr/>
          </p:nvSpPr>
          <p:spPr>
            <a:xfrm>
              <a:off x="2158090" y="1624034"/>
              <a:ext cx="14" cy="14"/>
            </a:xfrm>
            <a:custGeom>
              <a:avLst/>
              <a:gdLst/>
              <a:ahLst/>
              <a:cxnLst/>
              <a:rect l="l" t="t" r="r" b="b"/>
              <a:pathLst>
                <a:path w="1" h="1" extrusionOk="0">
                  <a:moveTo>
                    <a:pt x="1" y="1"/>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9" name="Google Shape;2729;p56"/>
            <p:cNvSpPr/>
            <p:nvPr/>
          </p:nvSpPr>
          <p:spPr>
            <a:xfrm>
              <a:off x="2147310" y="1644047"/>
              <a:ext cx="54" cy="14"/>
            </a:xfrm>
            <a:custGeom>
              <a:avLst/>
              <a:gdLst/>
              <a:ahLst/>
              <a:cxnLst/>
              <a:rect l="l" t="t" r="r" b="b"/>
              <a:pathLst>
                <a:path w="4" h="1" extrusionOk="0">
                  <a:moveTo>
                    <a:pt x="4" y="1"/>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0" name="Google Shape;2730;p56"/>
            <p:cNvSpPr/>
            <p:nvPr/>
          </p:nvSpPr>
          <p:spPr>
            <a:xfrm>
              <a:off x="2147785" y="1644333"/>
              <a:ext cx="14" cy="14"/>
            </a:xfrm>
            <a:custGeom>
              <a:avLst/>
              <a:gdLst/>
              <a:ahLst/>
              <a:cxnLst/>
              <a:rect l="l" t="t" r="r" b="b"/>
              <a:pathLst>
                <a:path w="1" h="1" extrusionOk="0">
                  <a:moveTo>
                    <a:pt x="0" y="1"/>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1" name="Google Shape;2731;p56"/>
            <p:cNvSpPr/>
            <p:nvPr/>
          </p:nvSpPr>
          <p:spPr>
            <a:xfrm>
              <a:off x="2145409" y="1642717"/>
              <a:ext cx="299" cy="204"/>
            </a:xfrm>
            <a:custGeom>
              <a:avLst/>
              <a:gdLst/>
              <a:ahLst/>
              <a:cxnLst/>
              <a:rect l="l" t="t" r="r" b="b"/>
              <a:pathLst>
                <a:path w="22" h="15" extrusionOk="0">
                  <a:moveTo>
                    <a:pt x="21" y="15"/>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2" name="Google Shape;2732;p56"/>
            <p:cNvSpPr/>
            <p:nvPr/>
          </p:nvSpPr>
          <p:spPr>
            <a:xfrm>
              <a:off x="2145069" y="1642486"/>
              <a:ext cx="299" cy="204"/>
            </a:xfrm>
            <a:custGeom>
              <a:avLst/>
              <a:gdLst/>
              <a:ahLst/>
              <a:cxnLst/>
              <a:rect l="l" t="t" r="r" b="b"/>
              <a:pathLst>
                <a:path w="22" h="15" extrusionOk="0">
                  <a:moveTo>
                    <a:pt x="22" y="14"/>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3" name="Google Shape;2733;p56"/>
            <p:cNvSpPr/>
            <p:nvPr/>
          </p:nvSpPr>
          <p:spPr>
            <a:xfrm>
              <a:off x="2158430" y="1623274"/>
              <a:ext cx="204" cy="543"/>
            </a:xfrm>
            <a:custGeom>
              <a:avLst/>
              <a:gdLst/>
              <a:ahLst/>
              <a:cxnLst/>
              <a:rect l="l" t="t" r="r" b="b"/>
              <a:pathLst>
                <a:path w="15" h="40" extrusionOk="0">
                  <a:moveTo>
                    <a:pt x="14" y="1"/>
                  </a:moveTo>
                  <a:lnTo>
                    <a:pt x="7" y="18"/>
                  </a:lnTo>
                  <a:lnTo>
                    <a:pt x="7" y="22"/>
                  </a:lnTo>
                  <a:lnTo>
                    <a:pt x="0" y="39"/>
                  </a:lnTo>
                  <a:cubicBezTo>
                    <a:pt x="7" y="25"/>
                    <a:pt x="11" y="15"/>
                    <a:pt x="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4" name="Google Shape;2734;p56"/>
            <p:cNvSpPr/>
            <p:nvPr/>
          </p:nvSpPr>
          <p:spPr>
            <a:xfrm>
              <a:off x="2150921" y="1646763"/>
              <a:ext cx="14" cy="14"/>
            </a:xfrm>
            <a:custGeom>
              <a:avLst/>
              <a:gdLst/>
              <a:ahLst/>
              <a:cxnLst/>
              <a:rect l="l" t="t" r="r" b="b"/>
              <a:pathLst>
                <a:path w="1" h="1" extrusionOk="0">
                  <a:moveTo>
                    <a:pt x="0" y="0"/>
                  </a:move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5" name="Google Shape;2735;p56"/>
            <p:cNvSpPr/>
            <p:nvPr/>
          </p:nvSpPr>
          <p:spPr>
            <a:xfrm>
              <a:off x="2102911" y="1600219"/>
              <a:ext cx="109" cy="489"/>
            </a:xfrm>
            <a:custGeom>
              <a:avLst/>
              <a:gdLst/>
              <a:ahLst/>
              <a:cxnLst/>
              <a:rect l="l" t="t" r="r" b="b"/>
              <a:pathLst>
                <a:path w="8" h="36" extrusionOk="0">
                  <a:moveTo>
                    <a:pt x="7" y="36"/>
                  </a:moveTo>
                  <a:cubicBezTo>
                    <a:pt x="7" y="25"/>
                    <a:pt x="4" y="15"/>
                    <a:pt x="0" y="1"/>
                  </a:cubicBezTo>
                  <a:cubicBezTo>
                    <a:pt x="4" y="15"/>
                    <a:pt x="7" y="25"/>
                    <a:pt x="7" y="3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6" name="Google Shape;2736;p56"/>
            <p:cNvSpPr/>
            <p:nvPr/>
          </p:nvSpPr>
          <p:spPr>
            <a:xfrm>
              <a:off x="2103101" y="1604741"/>
              <a:ext cx="54" cy="149"/>
            </a:xfrm>
            <a:custGeom>
              <a:avLst/>
              <a:gdLst/>
              <a:ahLst/>
              <a:cxnLst/>
              <a:rect l="l" t="t" r="r" b="b"/>
              <a:pathLst>
                <a:path w="4" h="11" extrusionOk="0">
                  <a:moveTo>
                    <a:pt x="4" y="0"/>
                  </a:moveTo>
                  <a:lnTo>
                    <a:pt x="4" y="0"/>
                  </a:lnTo>
                  <a:cubicBezTo>
                    <a:pt x="0" y="4"/>
                    <a:pt x="0" y="7"/>
                    <a:pt x="0" y="11"/>
                  </a:cubicBezTo>
                  <a:cubicBezTo>
                    <a:pt x="0" y="7"/>
                    <a:pt x="0" y="7"/>
                    <a:pt x="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7" name="Google Shape;2737;p56"/>
            <p:cNvSpPr/>
            <p:nvPr/>
          </p:nvSpPr>
          <p:spPr>
            <a:xfrm>
              <a:off x="2103142" y="1601224"/>
              <a:ext cx="68" cy="394"/>
            </a:xfrm>
            <a:custGeom>
              <a:avLst/>
              <a:gdLst/>
              <a:ahLst/>
              <a:cxnLst/>
              <a:rect l="l" t="t" r="r" b="b"/>
              <a:pathLst>
                <a:path w="5" h="29" extrusionOk="0">
                  <a:moveTo>
                    <a:pt x="4" y="28"/>
                  </a:moveTo>
                  <a:cubicBezTo>
                    <a:pt x="4" y="18"/>
                    <a:pt x="1" y="7"/>
                    <a:pt x="1" y="0"/>
                  </a:cubicBezTo>
                  <a:cubicBezTo>
                    <a:pt x="1" y="7"/>
                    <a:pt x="4" y="18"/>
                    <a:pt x="4" y="2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8" name="Google Shape;2738;p56"/>
            <p:cNvSpPr/>
            <p:nvPr/>
          </p:nvSpPr>
          <p:spPr>
            <a:xfrm>
              <a:off x="2103291" y="1602079"/>
              <a:ext cx="14" cy="394"/>
            </a:xfrm>
            <a:custGeom>
              <a:avLst/>
              <a:gdLst/>
              <a:ahLst/>
              <a:cxnLst/>
              <a:rect l="l" t="t" r="r" b="b"/>
              <a:pathLst>
                <a:path w="1" h="29" extrusionOk="0">
                  <a:moveTo>
                    <a:pt x="0" y="28"/>
                  </a:moveTo>
                  <a:cubicBezTo>
                    <a:pt x="0" y="18"/>
                    <a:pt x="0" y="11"/>
                    <a:pt x="0" y="0"/>
                  </a:cubicBezTo>
                  <a:cubicBezTo>
                    <a:pt x="0" y="7"/>
                    <a:pt x="0" y="18"/>
                    <a:pt x="0" y="2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9" name="Google Shape;2739;p56"/>
            <p:cNvSpPr/>
            <p:nvPr/>
          </p:nvSpPr>
          <p:spPr>
            <a:xfrm>
              <a:off x="2103332" y="1602840"/>
              <a:ext cx="14" cy="339"/>
            </a:xfrm>
            <a:custGeom>
              <a:avLst/>
              <a:gdLst/>
              <a:ahLst/>
              <a:cxnLst/>
              <a:rect l="l" t="t" r="r" b="b"/>
              <a:pathLst>
                <a:path w="1" h="25" extrusionOk="0">
                  <a:moveTo>
                    <a:pt x="1" y="0"/>
                  </a:moveTo>
                  <a:lnTo>
                    <a:pt x="1" y="25"/>
                  </a:lnTo>
                  <a:cubicBezTo>
                    <a:pt x="1" y="14"/>
                    <a:pt x="1" y="7"/>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0" name="Google Shape;2740;p56"/>
            <p:cNvSpPr/>
            <p:nvPr/>
          </p:nvSpPr>
          <p:spPr>
            <a:xfrm>
              <a:off x="2103237" y="1604170"/>
              <a:ext cx="68" cy="244"/>
            </a:xfrm>
            <a:custGeom>
              <a:avLst/>
              <a:gdLst/>
              <a:ahLst/>
              <a:cxnLst/>
              <a:rect l="l" t="t" r="r" b="b"/>
              <a:pathLst>
                <a:path w="5" h="18" extrusionOk="0">
                  <a:moveTo>
                    <a:pt x="4" y="0"/>
                  </a:moveTo>
                  <a:cubicBezTo>
                    <a:pt x="1" y="4"/>
                    <a:pt x="1" y="11"/>
                    <a:pt x="1" y="18"/>
                  </a:cubicBezTo>
                  <a:cubicBezTo>
                    <a:pt x="1" y="11"/>
                    <a:pt x="1" y="7"/>
                    <a:pt x="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1" name="Google Shape;2741;p56"/>
            <p:cNvSpPr/>
            <p:nvPr/>
          </p:nvSpPr>
          <p:spPr>
            <a:xfrm>
              <a:off x="2103332" y="1603546"/>
              <a:ext cx="14" cy="258"/>
            </a:xfrm>
            <a:custGeom>
              <a:avLst/>
              <a:gdLst/>
              <a:ahLst/>
              <a:cxnLst/>
              <a:rect l="l" t="t" r="r" b="b"/>
              <a:pathLst>
                <a:path w="1" h="19" extrusionOk="0">
                  <a:moveTo>
                    <a:pt x="1" y="18"/>
                  </a:moveTo>
                  <a:lnTo>
                    <a:pt x="1" y="1"/>
                  </a:lnTo>
                  <a:cubicBezTo>
                    <a:pt x="1" y="8"/>
                    <a:pt x="1" y="15"/>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2" name="Google Shape;2742;p56"/>
            <p:cNvSpPr/>
            <p:nvPr/>
          </p:nvSpPr>
          <p:spPr>
            <a:xfrm>
              <a:off x="2095308" y="1620572"/>
              <a:ext cx="149" cy="489"/>
            </a:xfrm>
            <a:custGeom>
              <a:avLst/>
              <a:gdLst/>
              <a:ahLst/>
              <a:cxnLst/>
              <a:rect l="l" t="t" r="r" b="b"/>
              <a:pathLst>
                <a:path w="11" h="36" extrusionOk="0">
                  <a:moveTo>
                    <a:pt x="0" y="35"/>
                  </a:moveTo>
                  <a:cubicBezTo>
                    <a:pt x="4" y="25"/>
                    <a:pt x="7" y="11"/>
                    <a:pt x="11" y="0"/>
                  </a:cubicBezTo>
                  <a:cubicBezTo>
                    <a:pt x="7" y="11"/>
                    <a:pt x="4" y="25"/>
                    <a:pt x="0" y="3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3" name="Google Shape;2743;p56"/>
            <p:cNvSpPr/>
            <p:nvPr/>
          </p:nvSpPr>
          <p:spPr>
            <a:xfrm>
              <a:off x="2095593" y="1634068"/>
              <a:ext cx="54" cy="109"/>
            </a:xfrm>
            <a:custGeom>
              <a:avLst/>
              <a:gdLst/>
              <a:ahLst/>
              <a:cxnLst/>
              <a:rect l="l" t="t" r="r" b="b"/>
              <a:pathLst>
                <a:path w="4" h="8" extrusionOk="0">
                  <a:moveTo>
                    <a:pt x="0" y="0"/>
                  </a:moveTo>
                  <a:lnTo>
                    <a:pt x="4" y="7"/>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4" name="Google Shape;2744;p56"/>
            <p:cNvSpPr/>
            <p:nvPr/>
          </p:nvSpPr>
          <p:spPr>
            <a:xfrm>
              <a:off x="2095308" y="1633688"/>
              <a:ext cx="244" cy="299"/>
            </a:xfrm>
            <a:custGeom>
              <a:avLst/>
              <a:gdLst/>
              <a:ahLst/>
              <a:cxnLst/>
              <a:rect l="l" t="t" r="r" b="b"/>
              <a:pathLst>
                <a:path w="18" h="22" extrusionOk="0">
                  <a:moveTo>
                    <a:pt x="0" y="0"/>
                  </a:moveTo>
                  <a:lnTo>
                    <a:pt x="18" y="2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5" name="Google Shape;2745;p56"/>
            <p:cNvSpPr/>
            <p:nvPr/>
          </p:nvSpPr>
          <p:spPr>
            <a:xfrm>
              <a:off x="2095159" y="1633443"/>
              <a:ext cx="14" cy="68"/>
            </a:xfrm>
            <a:custGeom>
              <a:avLst/>
              <a:gdLst/>
              <a:ahLst/>
              <a:cxnLst/>
              <a:rect l="l" t="t" r="r" b="b"/>
              <a:pathLst>
                <a:path w="1" h="5" extrusionOk="0">
                  <a:moveTo>
                    <a:pt x="1" y="1"/>
                  </a:moveTo>
                  <a:lnTo>
                    <a:pt x="1" y="4"/>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6" name="Google Shape;2746;p56"/>
            <p:cNvSpPr/>
            <p:nvPr/>
          </p:nvSpPr>
          <p:spPr>
            <a:xfrm>
              <a:off x="2097345" y="1638969"/>
              <a:ext cx="14" cy="109"/>
            </a:xfrm>
            <a:custGeom>
              <a:avLst/>
              <a:gdLst/>
              <a:ahLst/>
              <a:cxnLst/>
              <a:rect l="l" t="t" r="r" b="b"/>
              <a:pathLst>
                <a:path w="1" h="8" extrusionOk="0">
                  <a:moveTo>
                    <a:pt x="1" y="0"/>
                  </a:moveTo>
                  <a:lnTo>
                    <a:pt x="1" y="7"/>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7" name="Google Shape;2747;p56"/>
            <p:cNvSpPr/>
            <p:nvPr/>
          </p:nvSpPr>
          <p:spPr>
            <a:xfrm>
              <a:off x="2096163" y="1635059"/>
              <a:ext cx="109" cy="163"/>
            </a:xfrm>
            <a:custGeom>
              <a:avLst/>
              <a:gdLst/>
              <a:ahLst/>
              <a:cxnLst/>
              <a:rect l="l" t="t" r="r" b="b"/>
              <a:pathLst>
                <a:path w="8" h="12" extrusionOk="0">
                  <a:moveTo>
                    <a:pt x="0" y="1"/>
                  </a:moveTo>
                  <a:lnTo>
                    <a:pt x="7" y="1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8" name="Google Shape;2748;p56"/>
            <p:cNvSpPr/>
            <p:nvPr/>
          </p:nvSpPr>
          <p:spPr>
            <a:xfrm>
              <a:off x="2096014" y="1634774"/>
              <a:ext cx="109" cy="163"/>
            </a:xfrm>
            <a:custGeom>
              <a:avLst/>
              <a:gdLst/>
              <a:ahLst/>
              <a:cxnLst/>
              <a:rect l="l" t="t" r="r" b="b"/>
              <a:pathLst>
                <a:path w="8" h="12" extrusionOk="0">
                  <a:moveTo>
                    <a:pt x="1" y="1"/>
                  </a:moveTo>
                  <a:lnTo>
                    <a:pt x="8" y="1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9" name="Google Shape;2749;p56"/>
            <p:cNvSpPr/>
            <p:nvPr/>
          </p:nvSpPr>
          <p:spPr>
            <a:xfrm>
              <a:off x="2097249" y="1638345"/>
              <a:ext cx="68" cy="163"/>
            </a:xfrm>
            <a:custGeom>
              <a:avLst/>
              <a:gdLst/>
              <a:ahLst/>
              <a:cxnLst/>
              <a:rect l="l" t="t" r="r" b="b"/>
              <a:pathLst>
                <a:path w="5" h="12" extrusionOk="0">
                  <a:moveTo>
                    <a:pt x="1" y="1"/>
                  </a:moveTo>
                  <a:lnTo>
                    <a:pt x="4" y="1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0" name="Google Shape;2750;p56"/>
            <p:cNvSpPr/>
            <p:nvPr/>
          </p:nvSpPr>
          <p:spPr>
            <a:xfrm>
              <a:off x="2097059" y="1637299"/>
              <a:ext cx="14" cy="204"/>
            </a:xfrm>
            <a:custGeom>
              <a:avLst/>
              <a:gdLst/>
              <a:ahLst/>
              <a:cxnLst/>
              <a:rect l="l" t="t" r="r" b="b"/>
              <a:pathLst>
                <a:path w="1" h="15" extrusionOk="0">
                  <a:moveTo>
                    <a:pt x="1" y="0"/>
                  </a:moveTo>
                  <a:lnTo>
                    <a:pt x="1" y="14"/>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1" name="Google Shape;2751;p56"/>
            <p:cNvSpPr/>
            <p:nvPr/>
          </p:nvSpPr>
          <p:spPr>
            <a:xfrm>
              <a:off x="2096774" y="1636444"/>
              <a:ext cx="68" cy="149"/>
            </a:xfrm>
            <a:custGeom>
              <a:avLst/>
              <a:gdLst/>
              <a:ahLst/>
              <a:cxnLst/>
              <a:rect l="l" t="t" r="r" b="b"/>
              <a:pathLst>
                <a:path w="5" h="11" extrusionOk="0">
                  <a:moveTo>
                    <a:pt x="1" y="0"/>
                  </a:moveTo>
                  <a:lnTo>
                    <a:pt x="4" y="1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2" name="Google Shape;2752;p56"/>
            <p:cNvSpPr/>
            <p:nvPr/>
          </p:nvSpPr>
          <p:spPr>
            <a:xfrm>
              <a:off x="2096639" y="1636009"/>
              <a:ext cx="54" cy="204"/>
            </a:xfrm>
            <a:custGeom>
              <a:avLst/>
              <a:gdLst/>
              <a:ahLst/>
              <a:cxnLst/>
              <a:rect l="l" t="t" r="r" b="b"/>
              <a:pathLst>
                <a:path w="4" h="15" extrusionOk="0">
                  <a:moveTo>
                    <a:pt x="0" y="1"/>
                  </a:moveTo>
                  <a:lnTo>
                    <a:pt x="4" y="15"/>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3" name="Google Shape;2753;p56"/>
            <p:cNvSpPr/>
            <p:nvPr/>
          </p:nvSpPr>
          <p:spPr>
            <a:xfrm>
              <a:off x="2097154" y="1637775"/>
              <a:ext cx="68" cy="204"/>
            </a:xfrm>
            <a:custGeom>
              <a:avLst/>
              <a:gdLst/>
              <a:ahLst/>
              <a:cxnLst/>
              <a:rect l="l" t="t" r="r" b="b"/>
              <a:pathLst>
                <a:path w="5" h="15" extrusionOk="0">
                  <a:moveTo>
                    <a:pt x="1" y="1"/>
                  </a:moveTo>
                  <a:lnTo>
                    <a:pt x="4" y="15"/>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4" name="Google Shape;2754;p56"/>
            <p:cNvSpPr/>
            <p:nvPr/>
          </p:nvSpPr>
          <p:spPr>
            <a:xfrm>
              <a:off x="2096924" y="1636824"/>
              <a:ext cx="54" cy="204"/>
            </a:xfrm>
            <a:custGeom>
              <a:avLst/>
              <a:gdLst/>
              <a:ahLst/>
              <a:cxnLst/>
              <a:rect l="l" t="t" r="r" b="b"/>
              <a:pathLst>
                <a:path w="4" h="15" extrusionOk="0">
                  <a:moveTo>
                    <a:pt x="0" y="0"/>
                  </a:moveTo>
                  <a:lnTo>
                    <a:pt x="4" y="14"/>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5" name="Google Shape;2755;p56"/>
            <p:cNvSpPr/>
            <p:nvPr/>
          </p:nvSpPr>
          <p:spPr>
            <a:xfrm>
              <a:off x="2096353" y="1635344"/>
              <a:ext cx="54" cy="163"/>
            </a:xfrm>
            <a:custGeom>
              <a:avLst/>
              <a:gdLst/>
              <a:ahLst/>
              <a:cxnLst/>
              <a:rect l="l" t="t" r="r" b="b"/>
              <a:pathLst>
                <a:path w="4" h="12" extrusionOk="0">
                  <a:moveTo>
                    <a:pt x="0" y="1"/>
                  </a:moveTo>
                  <a:lnTo>
                    <a:pt x="4" y="1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6" name="Google Shape;2756;p56"/>
            <p:cNvSpPr/>
            <p:nvPr/>
          </p:nvSpPr>
          <p:spPr>
            <a:xfrm>
              <a:off x="2096489" y="1635724"/>
              <a:ext cx="68" cy="163"/>
            </a:xfrm>
            <a:custGeom>
              <a:avLst/>
              <a:gdLst/>
              <a:ahLst/>
              <a:cxnLst/>
              <a:rect l="l" t="t" r="r" b="b"/>
              <a:pathLst>
                <a:path w="5" h="12" extrusionOk="0">
                  <a:moveTo>
                    <a:pt x="1" y="1"/>
                  </a:moveTo>
                  <a:lnTo>
                    <a:pt x="4" y="1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7" name="Google Shape;2757;p56"/>
            <p:cNvSpPr/>
            <p:nvPr/>
          </p:nvSpPr>
          <p:spPr>
            <a:xfrm>
              <a:off x="2095878" y="1634543"/>
              <a:ext cx="54" cy="109"/>
            </a:xfrm>
            <a:custGeom>
              <a:avLst/>
              <a:gdLst/>
              <a:ahLst/>
              <a:cxnLst/>
              <a:rect l="l" t="t" r="r" b="b"/>
              <a:pathLst>
                <a:path w="4" h="8" extrusionOk="0">
                  <a:moveTo>
                    <a:pt x="0" y="0"/>
                  </a:moveTo>
                  <a:lnTo>
                    <a:pt x="4" y="7"/>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8" name="Google Shape;2758;p56"/>
            <p:cNvSpPr/>
            <p:nvPr/>
          </p:nvSpPr>
          <p:spPr>
            <a:xfrm>
              <a:off x="2095729" y="1634299"/>
              <a:ext cx="68" cy="109"/>
            </a:xfrm>
            <a:custGeom>
              <a:avLst/>
              <a:gdLst/>
              <a:ahLst/>
              <a:cxnLst/>
              <a:rect l="l" t="t" r="r" b="b"/>
              <a:pathLst>
                <a:path w="5" h="8" extrusionOk="0">
                  <a:moveTo>
                    <a:pt x="1" y="1"/>
                  </a:moveTo>
                  <a:lnTo>
                    <a:pt x="4" y="8"/>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9" name="Google Shape;2759;p56"/>
            <p:cNvSpPr/>
            <p:nvPr/>
          </p:nvSpPr>
          <p:spPr>
            <a:xfrm>
              <a:off x="2095254" y="1632968"/>
              <a:ext cx="14" cy="14"/>
            </a:xfrm>
            <a:custGeom>
              <a:avLst/>
              <a:gdLst/>
              <a:ahLst/>
              <a:cxnLst/>
              <a:rect l="l" t="t" r="r" b="b"/>
              <a:pathLst>
                <a:path w="1" h="1" extrusionOk="0">
                  <a:moveTo>
                    <a:pt x="1" y="1"/>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0" name="Google Shape;2760;p56"/>
            <p:cNvSpPr/>
            <p:nvPr/>
          </p:nvSpPr>
          <p:spPr>
            <a:xfrm>
              <a:off x="2095064" y="1633063"/>
              <a:ext cx="163" cy="258"/>
            </a:xfrm>
            <a:custGeom>
              <a:avLst/>
              <a:gdLst/>
              <a:ahLst/>
              <a:cxnLst/>
              <a:rect l="l" t="t" r="r" b="b"/>
              <a:pathLst>
                <a:path w="12" h="19" extrusionOk="0">
                  <a:moveTo>
                    <a:pt x="11" y="1"/>
                  </a:moveTo>
                  <a:cubicBezTo>
                    <a:pt x="8" y="4"/>
                    <a:pt x="3" y="9"/>
                    <a:pt x="1" y="14"/>
                  </a:cubicBezTo>
                  <a:lnTo>
                    <a:pt x="1" y="14"/>
                  </a:lnTo>
                  <a:cubicBezTo>
                    <a:pt x="5" y="10"/>
                    <a:pt x="8" y="4"/>
                    <a:pt x="11" y="1"/>
                  </a:cubicBezTo>
                  <a:close/>
                  <a:moveTo>
                    <a:pt x="1" y="14"/>
                  </a:moveTo>
                  <a:lnTo>
                    <a:pt x="1" y="14"/>
                  </a:lnTo>
                  <a:cubicBezTo>
                    <a:pt x="1" y="14"/>
                    <a:pt x="1" y="15"/>
                    <a:pt x="1" y="15"/>
                  </a:cubicBezTo>
                  <a:lnTo>
                    <a:pt x="1" y="18"/>
                  </a:lnTo>
                  <a:cubicBezTo>
                    <a:pt x="1" y="17"/>
                    <a:pt x="1" y="15"/>
                    <a:pt x="1" y="1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1" name="Google Shape;2761;p56"/>
            <p:cNvSpPr/>
            <p:nvPr/>
          </p:nvSpPr>
          <p:spPr>
            <a:xfrm>
              <a:off x="2094588" y="1626274"/>
              <a:ext cx="964" cy="1860"/>
            </a:xfrm>
            <a:custGeom>
              <a:avLst/>
              <a:gdLst/>
              <a:ahLst/>
              <a:cxnLst/>
              <a:rect l="l" t="t" r="r" b="b"/>
              <a:pathLst>
                <a:path w="71" h="137" extrusionOk="0">
                  <a:moveTo>
                    <a:pt x="71" y="137"/>
                  </a:moveTo>
                  <a:cubicBezTo>
                    <a:pt x="46" y="95"/>
                    <a:pt x="1" y="28"/>
                    <a:pt x="4" y="0"/>
                  </a:cubicBezTo>
                  <a:lnTo>
                    <a:pt x="4" y="0"/>
                  </a:lnTo>
                  <a:cubicBezTo>
                    <a:pt x="1" y="28"/>
                    <a:pt x="46" y="95"/>
                    <a:pt x="71" y="13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2" name="Google Shape;2762;p56"/>
            <p:cNvSpPr/>
            <p:nvPr/>
          </p:nvSpPr>
          <p:spPr>
            <a:xfrm>
              <a:off x="2095064" y="1633308"/>
              <a:ext cx="14" cy="14"/>
            </a:xfrm>
            <a:custGeom>
              <a:avLst/>
              <a:gdLst/>
              <a:ahLst/>
              <a:cxnLst/>
              <a:rect l="l" t="t" r="r" b="b"/>
              <a:pathLst>
                <a:path w="1" h="1" extrusionOk="0">
                  <a:moveTo>
                    <a:pt x="1" y="0"/>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3" name="Google Shape;2763;p56"/>
            <p:cNvSpPr/>
            <p:nvPr/>
          </p:nvSpPr>
          <p:spPr>
            <a:xfrm>
              <a:off x="2109944" y="1656498"/>
              <a:ext cx="149" cy="14"/>
            </a:xfrm>
            <a:custGeom>
              <a:avLst/>
              <a:gdLst/>
              <a:ahLst/>
              <a:cxnLst/>
              <a:rect l="l" t="t" r="r" b="b"/>
              <a:pathLst>
                <a:path w="11" h="1" extrusionOk="0">
                  <a:moveTo>
                    <a:pt x="0" y="1"/>
                  </a:moveTo>
                  <a:lnTo>
                    <a:pt x="1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4" name="Google Shape;2764;p56"/>
            <p:cNvSpPr/>
            <p:nvPr/>
          </p:nvSpPr>
          <p:spPr>
            <a:xfrm>
              <a:off x="2110555" y="1656362"/>
              <a:ext cx="68" cy="14"/>
            </a:xfrm>
            <a:custGeom>
              <a:avLst/>
              <a:gdLst/>
              <a:ahLst/>
              <a:cxnLst/>
              <a:rect l="l" t="t" r="r" b="b"/>
              <a:pathLst>
                <a:path w="5" h="1" extrusionOk="0">
                  <a:moveTo>
                    <a:pt x="1" y="0"/>
                  </a:moveTo>
                  <a:lnTo>
                    <a:pt x="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5" name="Google Shape;2765;p56"/>
            <p:cNvSpPr/>
            <p:nvPr/>
          </p:nvSpPr>
          <p:spPr>
            <a:xfrm>
              <a:off x="2118118" y="1656647"/>
              <a:ext cx="869" cy="394"/>
            </a:xfrm>
            <a:custGeom>
              <a:avLst/>
              <a:gdLst/>
              <a:ahLst/>
              <a:cxnLst/>
              <a:rect l="l" t="t" r="r" b="b"/>
              <a:pathLst>
                <a:path w="64" h="29" extrusionOk="0">
                  <a:moveTo>
                    <a:pt x="1" y="0"/>
                  </a:moveTo>
                  <a:lnTo>
                    <a:pt x="64" y="28"/>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6" name="Google Shape;2766;p56"/>
            <p:cNvSpPr/>
            <p:nvPr/>
          </p:nvSpPr>
          <p:spPr>
            <a:xfrm>
              <a:off x="2109374" y="1656552"/>
              <a:ext cx="244" cy="14"/>
            </a:xfrm>
            <a:custGeom>
              <a:avLst/>
              <a:gdLst/>
              <a:ahLst/>
              <a:cxnLst/>
              <a:rect l="l" t="t" r="r" b="b"/>
              <a:pathLst>
                <a:path w="18" h="1" extrusionOk="0">
                  <a:moveTo>
                    <a:pt x="0" y="0"/>
                  </a:moveTo>
                  <a:lnTo>
                    <a:pt x="1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7" name="Google Shape;2767;p56"/>
            <p:cNvSpPr/>
            <p:nvPr/>
          </p:nvSpPr>
          <p:spPr>
            <a:xfrm>
              <a:off x="2110325" y="1656403"/>
              <a:ext cx="109" cy="14"/>
            </a:xfrm>
            <a:custGeom>
              <a:avLst/>
              <a:gdLst/>
              <a:ahLst/>
              <a:cxnLst/>
              <a:rect l="l" t="t" r="r" b="b"/>
              <a:pathLst>
                <a:path w="8" h="1" extrusionOk="0">
                  <a:moveTo>
                    <a:pt x="0" y="1"/>
                  </a:moveTo>
                  <a:lnTo>
                    <a:pt x="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8" name="Google Shape;2768;p56"/>
            <p:cNvSpPr/>
            <p:nvPr/>
          </p:nvSpPr>
          <p:spPr>
            <a:xfrm>
              <a:off x="2117222" y="1656308"/>
              <a:ext cx="774" cy="299"/>
            </a:xfrm>
            <a:custGeom>
              <a:avLst/>
              <a:gdLst/>
              <a:ahLst/>
              <a:cxnLst/>
              <a:rect l="l" t="t" r="r" b="b"/>
              <a:pathLst>
                <a:path w="57" h="22" extrusionOk="0">
                  <a:moveTo>
                    <a:pt x="0" y="1"/>
                  </a:moveTo>
                  <a:lnTo>
                    <a:pt x="56" y="22"/>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9" name="Google Shape;2769;p56"/>
            <p:cNvSpPr/>
            <p:nvPr/>
          </p:nvSpPr>
          <p:spPr>
            <a:xfrm>
              <a:off x="2110650" y="1656308"/>
              <a:ext cx="68" cy="14"/>
            </a:xfrm>
            <a:custGeom>
              <a:avLst/>
              <a:gdLst/>
              <a:ahLst/>
              <a:cxnLst/>
              <a:rect l="l" t="t" r="r" b="b"/>
              <a:pathLst>
                <a:path w="5" h="1" extrusionOk="0">
                  <a:moveTo>
                    <a:pt x="1" y="1"/>
                  </a:moveTo>
                  <a:lnTo>
                    <a:pt x="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0" name="Google Shape;2770;p56"/>
            <p:cNvSpPr/>
            <p:nvPr/>
          </p:nvSpPr>
          <p:spPr>
            <a:xfrm>
              <a:off x="2110135" y="1656457"/>
              <a:ext cx="149" cy="14"/>
            </a:xfrm>
            <a:custGeom>
              <a:avLst/>
              <a:gdLst/>
              <a:ahLst/>
              <a:cxnLst/>
              <a:rect l="l" t="t" r="r" b="b"/>
              <a:pathLst>
                <a:path w="11" h="1" extrusionOk="0">
                  <a:moveTo>
                    <a:pt x="0" y="0"/>
                  </a:moveTo>
                  <a:lnTo>
                    <a:pt x="1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 name="Google Shape;2771;p56"/>
            <p:cNvSpPr/>
            <p:nvPr/>
          </p:nvSpPr>
          <p:spPr>
            <a:xfrm>
              <a:off x="2119069" y="1657123"/>
              <a:ext cx="964" cy="434"/>
            </a:xfrm>
            <a:custGeom>
              <a:avLst/>
              <a:gdLst/>
              <a:ahLst/>
              <a:cxnLst/>
              <a:rect l="l" t="t" r="r" b="b"/>
              <a:pathLst>
                <a:path w="71" h="32" extrusionOk="0">
                  <a:moveTo>
                    <a:pt x="1" y="0"/>
                  </a:moveTo>
                  <a:lnTo>
                    <a:pt x="71" y="32"/>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 name="Google Shape;2772;p56"/>
            <p:cNvSpPr/>
            <p:nvPr/>
          </p:nvSpPr>
          <p:spPr>
            <a:xfrm>
              <a:off x="2108994" y="1656593"/>
              <a:ext cx="339" cy="14"/>
            </a:xfrm>
            <a:custGeom>
              <a:avLst/>
              <a:gdLst/>
              <a:ahLst/>
              <a:cxnLst/>
              <a:rect l="l" t="t" r="r" b="b"/>
              <a:pathLst>
                <a:path w="25" h="1" extrusionOk="0">
                  <a:moveTo>
                    <a:pt x="0" y="1"/>
                  </a:moveTo>
                  <a:lnTo>
                    <a:pt x="2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 name="Google Shape;2773;p56"/>
            <p:cNvSpPr/>
            <p:nvPr/>
          </p:nvSpPr>
          <p:spPr>
            <a:xfrm>
              <a:off x="2109659" y="1656498"/>
              <a:ext cx="204" cy="14"/>
            </a:xfrm>
            <a:custGeom>
              <a:avLst/>
              <a:gdLst/>
              <a:ahLst/>
              <a:cxnLst/>
              <a:rect l="l" t="t" r="r" b="b"/>
              <a:pathLst>
                <a:path w="15" h="1" extrusionOk="0">
                  <a:moveTo>
                    <a:pt x="0" y="1"/>
                  </a:moveTo>
                  <a:lnTo>
                    <a:pt x="1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 name="Google Shape;2774;p56"/>
            <p:cNvSpPr/>
            <p:nvPr/>
          </p:nvSpPr>
          <p:spPr>
            <a:xfrm>
              <a:off x="2116407" y="1656023"/>
              <a:ext cx="679" cy="258"/>
            </a:xfrm>
            <a:custGeom>
              <a:avLst/>
              <a:gdLst/>
              <a:ahLst/>
              <a:cxnLst/>
              <a:rect l="l" t="t" r="r" b="b"/>
              <a:pathLst>
                <a:path w="50" h="19" extrusionOk="0">
                  <a:moveTo>
                    <a:pt x="1" y="1"/>
                  </a:moveTo>
                  <a:cubicBezTo>
                    <a:pt x="15" y="4"/>
                    <a:pt x="32" y="11"/>
                    <a:pt x="50" y="18"/>
                  </a:cubicBezTo>
                  <a:cubicBezTo>
                    <a:pt x="32" y="11"/>
                    <a:pt x="15" y="4"/>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 name="Google Shape;2775;p56"/>
            <p:cNvSpPr/>
            <p:nvPr/>
          </p:nvSpPr>
          <p:spPr>
            <a:xfrm>
              <a:off x="2106428" y="1656552"/>
              <a:ext cx="584" cy="14"/>
            </a:xfrm>
            <a:custGeom>
              <a:avLst/>
              <a:gdLst/>
              <a:ahLst/>
              <a:cxnLst/>
              <a:rect l="l" t="t" r="r" b="b"/>
              <a:pathLst>
                <a:path w="43" h="1" extrusionOk="0">
                  <a:moveTo>
                    <a:pt x="0" y="0"/>
                  </a:moveTo>
                  <a:lnTo>
                    <a:pt x="4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 name="Google Shape;2776;p56"/>
            <p:cNvSpPr/>
            <p:nvPr/>
          </p:nvSpPr>
          <p:spPr>
            <a:xfrm>
              <a:off x="2105898" y="1656498"/>
              <a:ext cx="299" cy="14"/>
            </a:xfrm>
            <a:custGeom>
              <a:avLst/>
              <a:gdLst/>
              <a:ahLst/>
              <a:cxnLst/>
              <a:rect l="l" t="t" r="r" b="b"/>
              <a:pathLst>
                <a:path w="22" h="1" extrusionOk="0">
                  <a:moveTo>
                    <a:pt x="22" y="1"/>
                  </a:moveTo>
                  <a:lnTo>
                    <a:pt x="1" y="1"/>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 name="Google Shape;2777;p56"/>
            <p:cNvSpPr/>
            <p:nvPr/>
          </p:nvSpPr>
          <p:spPr>
            <a:xfrm>
              <a:off x="2110460" y="1656403"/>
              <a:ext cx="68" cy="14"/>
            </a:xfrm>
            <a:custGeom>
              <a:avLst/>
              <a:gdLst/>
              <a:ahLst/>
              <a:cxnLst/>
              <a:rect l="l" t="t" r="r" b="b"/>
              <a:pathLst>
                <a:path w="5" h="1" extrusionOk="0">
                  <a:moveTo>
                    <a:pt x="1" y="1"/>
                  </a:moveTo>
                  <a:lnTo>
                    <a:pt x="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 name="Google Shape;2778;p56"/>
            <p:cNvSpPr/>
            <p:nvPr/>
          </p:nvSpPr>
          <p:spPr>
            <a:xfrm>
              <a:off x="2107039" y="1656593"/>
              <a:ext cx="1969" cy="14"/>
            </a:xfrm>
            <a:custGeom>
              <a:avLst/>
              <a:gdLst/>
              <a:ahLst/>
              <a:cxnLst/>
              <a:rect l="l" t="t" r="r" b="b"/>
              <a:pathLst>
                <a:path w="145" h="1" extrusionOk="0">
                  <a:moveTo>
                    <a:pt x="144" y="1"/>
                  </a:moveTo>
                  <a:lnTo>
                    <a:pt x="1" y="1"/>
                  </a:lnTo>
                  <a:cubicBezTo>
                    <a:pt x="60" y="1"/>
                    <a:pt x="106"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9" name="Google Shape;2779;p56"/>
            <p:cNvSpPr/>
            <p:nvPr/>
          </p:nvSpPr>
          <p:spPr>
            <a:xfrm>
              <a:off x="2203154" y="1406808"/>
              <a:ext cx="75925" cy="121342"/>
            </a:xfrm>
            <a:custGeom>
              <a:avLst/>
              <a:gdLst/>
              <a:ahLst/>
              <a:cxnLst/>
              <a:rect l="l" t="t" r="r" b="b"/>
              <a:pathLst>
                <a:path w="5592" h="8937" extrusionOk="0">
                  <a:moveTo>
                    <a:pt x="3667" y="1"/>
                  </a:moveTo>
                  <a:cubicBezTo>
                    <a:pt x="3594" y="1"/>
                    <a:pt x="3523" y="29"/>
                    <a:pt x="3473" y="81"/>
                  </a:cubicBezTo>
                  <a:cubicBezTo>
                    <a:pt x="3421" y="155"/>
                    <a:pt x="3298" y="155"/>
                    <a:pt x="3158" y="155"/>
                  </a:cubicBezTo>
                  <a:cubicBezTo>
                    <a:pt x="3088" y="155"/>
                    <a:pt x="2962" y="155"/>
                    <a:pt x="2938" y="176"/>
                  </a:cubicBezTo>
                  <a:cubicBezTo>
                    <a:pt x="2938" y="288"/>
                    <a:pt x="2840" y="344"/>
                    <a:pt x="2749" y="397"/>
                  </a:cubicBezTo>
                  <a:cubicBezTo>
                    <a:pt x="2658" y="446"/>
                    <a:pt x="2602" y="484"/>
                    <a:pt x="2602" y="537"/>
                  </a:cubicBezTo>
                  <a:cubicBezTo>
                    <a:pt x="2605" y="589"/>
                    <a:pt x="2612" y="638"/>
                    <a:pt x="2626" y="691"/>
                  </a:cubicBezTo>
                  <a:cubicBezTo>
                    <a:pt x="2647" y="813"/>
                    <a:pt x="2675" y="939"/>
                    <a:pt x="2602" y="1016"/>
                  </a:cubicBezTo>
                  <a:cubicBezTo>
                    <a:pt x="2566" y="1052"/>
                    <a:pt x="2517" y="1070"/>
                    <a:pt x="2468" y="1070"/>
                  </a:cubicBezTo>
                  <a:cubicBezTo>
                    <a:pt x="2460" y="1070"/>
                    <a:pt x="2452" y="1070"/>
                    <a:pt x="2444" y="1069"/>
                  </a:cubicBezTo>
                  <a:lnTo>
                    <a:pt x="2406" y="1069"/>
                  </a:lnTo>
                  <a:cubicBezTo>
                    <a:pt x="2395" y="1067"/>
                    <a:pt x="2385" y="1066"/>
                    <a:pt x="2374" y="1066"/>
                  </a:cubicBezTo>
                  <a:cubicBezTo>
                    <a:pt x="2364" y="1066"/>
                    <a:pt x="2353" y="1067"/>
                    <a:pt x="2343" y="1069"/>
                  </a:cubicBezTo>
                  <a:cubicBezTo>
                    <a:pt x="2343" y="1083"/>
                    <a:pt x="2339" y="1093"/>
                    <a:pt x="2339" y="1104"/>
                  </a:cubicBezTo>
                  <a:cubicBezTo>
                    <a:pt x="2339" y="1195"/>
                    <a:pt x="2308" y="1282"/>
                    <a:pt x="2252" y="1356"/>
                  </a:cubicBezTo>
                  <a:cubicBezTo>
                    <a:pt x="2224" y="1398"/>
                    <a:pt x="2171" y="1450"/>
                    <a:pt x="2108" y="1450"/>
                  </a:cubicBezTo>
                  <a:cubicBezTo>
                    <a:pt x="2045" y="1450"/>
                    <a:pt x="2007" y="1398"/>
                    <a:pt x="1979" y="1356"/>
                  </a:cubicBezTo>
                  <a:cubicBezTo>
                    <a:pt x="1945" y="1308"/>
                    <a:pt x="1931" y="1298"/>
                    <a:pt x="1918" y="1298"/>
                  </a:cubicBezTo>
                  <a:cubicBezTo>
                    <a:pt x="1915" y="1298"/>
                    <a:pt x="1912" y="1299"/>
                    <a:pt x="1909" y="1300"/>
                  </a:cubicBezTo>
                  <a:cubicBezTo>
                    <a:pt x="1883" y="1308"/>
                    <a:pt x="1859" y="1312"/>
                    <a:pt x="1834" y="1312"/>
                  </a:cubicBezTo>
                  <a:cubicBezTo>
                    <a:pt x="1767" y="1312"/>
                    <a:pt x="1703" y="1285"/>
                    <a:pt x="1646" y="1265"/>
                  </a:cubicBezTo>
                  <a:cubicBezTo>
                    <a:pt x="1590" y="1242"/>
                    <a:pt x="1563" y="1234"/>
                    <a:pt x="1548" y="1234"/>
                  </a:cubicBezTo>
                  <a:cubicBezTo>
                    <a:pt x="1537" y="1234"/>
                    <a:pt x="1533" y="1238"/>
                    <a:pt x="1530" y="1244"/>
                  </a:cubicBezTo>
                  <a:cubicBezTo>
                    <a:pt x="1487" y="1315"/>
                    <a:pt x="1415" y="1339"/>
                    <a:pt x="1328" y="1339"/>
                  </a:cubicBezTo>
                  <a:cubicBezTo>
                    <a:pt x="1239" y="1339"/>
                    <a:pt x="1134" y="1314"/>
                    <a:pt x="1026" y="1289"/>
                  </a:cubicBezTo>
                  <a:cubicBezTo>
                    <a:pt x="974" y="1275"/>
                    <a:pt x="918" y="1261"/>
                    <a:pt x="862" y="1251"/>
                  </a:cubicBezTo>
                  <a:cubicBezTo>
                    <a:pt x="708" y="1219"/>
                    <a:pt x="596" y="1097"/>
                    <a:pt x="498" y="988"/>
                  </a:cubicBezTo>
                  <a:cubicBezTo>
                    <a:pt x="421" y="901"/>
                    <a:pt x="347" y="820"/>
                    <a:pt x="270" y="810"/>
                  </a:cubicBezTo>
                  <a:lnTo>
                    <a:pt x="232" y="810"/>
                  </a:lnTo>
                  <a:cubicBezTo>
                    <a:pt x="221" y="813"/>
                    <a:pt x="211" y="813"/>
                    <a:pt x="200" y="817"/>
                  </a:cubicBezTo>
                  <a:lnTo>
                    <a:pt x="193" y="817"/>
                  </a:lnTo>
                  <a:cubicBezTo>
                    <a:pt x="183" y="820"/>
                    <a:pt x="172" y="824"/>
                    <a:pt x="162" y="831"/>
                  </a:cubicBezTo>
                  <a:lnTo>
                    <a:pt x="158" y="831"/>
                  </a:lnTo>
                  <a:cubicBezTo>
                    <a:pt x="134" y="841"/>
                    <a:pt x="113" y="859"/>
                    <a:pt x="92" y="876"/>
                  </a:cubicBezTo>
                  <a:cubicBezTo>
                    <a:pt x="81" y="887"/>
                    <a:pt x="71" y="897"/>
                    <a:pt x="60" y="908"/>
                  </a:cubicBezTo>
                  <a:lnTo>
                    <a:pt x="57" y="908"/>
                  </a:lnTo>
                  <a:cubicBezTo>
                    <a:pt x="46" y="918"/>
                    <a:pt x="39" y="932"/>
                    <a:pt x="29" y="943"/>
                  </a:cubicBezTo>
                  <a:lnTo>
                    <a:pt x="25" y="946"/>
                  </a:lnTo>
                  <a:cubicBezTo>
                    <a:pt x="18" y="960"/>
                    <a:pt x="8" y="974"/>
                    <a:pt x="1" y="985"/>
                  </a:cubicBezTo>
                  <a:cubicBezTo>
                    <a:pt x="64" y="1030"/>
                    <a:pt x="123" y="1083"/>
                    <a:pt x="176" y="1128"/>
                  </a:cubicBezTo>
                  <a:cubicBezTo>
                    <a:pt x="256" y="1202"/>
                    <a:pt x="340" y="1268"/>
                    <a:pt x="431" y="1328"/>
                  </a:cubicBezTo>
                  <a:cubicBezTo>
                    <a:pt x="466" y="1349"/>
                    <a:pt x="501" y="1366"/>
                    <a:pt x="540" y="1384"/>
                  </a:cubicBezTo>
                  <a:cubicBezTo>
                    <a:pt x="599" y="1412"/>
                    <a:pt x="669" y="1440"/>
                    <a:pt x="746" y="1471"/>
                  </a:cubicBezTo>
                  <a:cubicBezTo>
                    <a:pt x="1072" y="1601"/>
                    <a:pt x="1383" y="1727"/>
                    <a:pt x="1355" y="1919"/>
                  </a:cubicBezTo>
                  <a:cubicBezTo>
                    <a:pt x="1352" y="1954"/>
                    <a:pt x="1345" y="1989"/>
                    <a:pt x="1338" y="2024"/>
                  </a:cubicBezTo>
                  <a:cubicBezTo>
                    <a:pt x="1313" y="2157"/>
                    <a:pt x="1282" y="2332"/>
                    <a:pt x="1348" y="2374"/>
                  </a:cubicBezTo>
                  <a:cubicBezTo>
                    <a:pt x="1446" y="2430"/>
                    <a:pt x="1439" y="2557"/>
                    <a:pt x="1436" y="2665"/>
                  </a:cubicBezTo>
                  <a:cubicBezTo>
                    <a:pt x="1436" y="2753"/>
                    <a:pt x="1432" y="2844"/>
                    <a:pt x="1474" y="2868"/>
                  </a:cubicBezTo>
                  <a:cubicBezTo>
                    <a:pt x="1600" y="2928"/>
                    <a:pt x="1628" y="3113"/>
                    <a:pt x="1593" y="3267"/>
                  </a:cubicBezTo>
                  <a:cubicBezTo>
                    <a:pt x="1569" y="3376"/>
                    <a:pt x="1513" y="3442"/>
                    <a:pt x="1443" y="3456"/>
                  </a:cubicBezTo>
                  <a:cubicBezTo>
                    <a:pt x="1474" y="3519"/>
                    <a:pt x="1520" y="3579"/>
                    <a:pt x="1569" y="3631"/>
                  </a:cubicBezTo>
                  <a:cubicBezTo>
                    <a:pt x="1576" y="3638"/>
                    <a:pt x="1583" y="3645"/>
                    <a:pt x="1590" y="3656"/>
                  </a:cubicBezTo>
                  <a:cubicBezTo>
                    <a:pt x="1590" y="3659"/>
                    <a:pt x="1593" y="3663"/>
                    <a:pt x="1597" y="3666"/>
                  </a:cubicBezTo>
                  <a:cubicBezTo>
                    <a:pt x="1597" y="3673"/>
                    <a:pt x="1604" y="3680"/>
                    <a:pt x="1604" y="3687"/>
                  </a:cubicBezTo>
                  <a:lnTo>
                    <a:pt x="1614" y="3705"/>
                  </a:lnTo>
                  <a:cubicBezTo>
                    <a:pt x="1614" y="3708"/>
                    <a:pt x="1618" y="3715"/>
                    <a:pt x="1621" y="3722"/>
                  </a:cubicBezTo>
                  <a:lnTo>
                    <a:pt x="1625" y="3740"/>
                  </a:lnTo>
                  <a:cubicBezTo>
                    <a:pt x="1628" y="3747"/>
                    <a:pt x="1632" y="3754"/>
                    <a:pt x="1632" y="3764"/>
                  </a:cubicBezTo>
                  <a:cubicBezTo>
                    <a:pt x="1635" y="3771"/>
                    <a:pt x="1635" y="3775"/>
                    <a:pt x="1639" y="3782"/>
                  </a:cubicBezTo>
                  <a:cubicBezTo>
                    <a:pt x="1639" y="3785"/>
                    <a:pt x="1642" y="3799"/>
                    <a:pt x="1642" y="3806"/>
                  </a:cubicBezTo>
                  <a:lnTo>
                    <a:pt x="1646" y="3820"/>
                  </a:lnTo>
                  <a:cubicBezTo>
                    <a:pt x="1649" y="3834"/>
                    <a:pt x="1653" y="3848"/>
                    <a:pt x="1653" y="3859"/>
                  </a:cubicBezTo>
                  <a:lnTo>
                    <a:pt x="1653" y="3873"/>
                  </a:lnTo>
                  <a:cubicBezTo>
                    <a:pt x="1653" y="3880"/>
                    <a:pt x="1656" y="3887"/>
                    <a:pt x="1656" y="3894"/>
                  </a:cubicBezTo>
                  <a:cubicBezTo>
                    <a:pt x="1761" y="3925"/>
                    <a:pt x="1863" y="3967"/>
                    <a:pt x="1958" y="4016"/>
                  </a:cubicBezTo>
                  <a:cubicBezTo>
                    <a:pt x="1993" y="4034"/>
                    <a:pt x="2028" y="4051"/>
                    <a:pt x="2063" y="4065"/>
                  </a:cubicBezTo>
                  <a:cubicBezTo>
                    <a:pt x="2290" y="4167"/>
                    <a:pt x="2294" y="4328"/>
                    <a:pt x="2294" y="4475"/>
                  </a:cubicBezTo>
                  <a:lnTo>
                    <a:pt x="2294" y="4545"/>
                  </a:lnTo>
                  <a:lnTo>
                    <a:pt x="2294" y="4559"/>
                  </a:lnTo>
                  <a:cubicBezTo>
                    <a:pt x="2301" y="4699"/>
                    <a:pt x="2304" y="4780"/>
                    <a:pt x="2241" y="4818"/>
                  </a:cubicBezTo>
                  <a:cubicBezTo>
                    <a:pt x="2224" y="4828"/>
                    <a:pt x="2207" y="4832"/>
                    <a:pt x="2191" y="4832"/>
                  </a:cubicBezTo>
                  <a:cubicBezTo>
                    <a:pt x="2149" y="4832"/>
                    <a:pt x="2113" y="4807"/>
                    <a:pt x="2098" y="4797"/>
                  </a:cubicBezTo>
                  <a:cubicBezTo>
                    <a:pt x="2083" y="4785"/>
                    <a:pt x="2066" y="4780"/>
                    <a:pt x="2048" y="4780"/>
                  </a:cubicBezTo>
                  <a:cubicBezTo>
                    <a:pt x="2040" y="4780"/>
                    <a:pt x="2032" y="4781"/>
                    <a:pt x="2024" y="4783"/>
                  </a:cubicBezTo>
                  <a:cubicBezTo>
                    <a:pt x="2000" y="4794"/>
                    <a:pt x="1940" y="4832"/>
                    <a:pt x="1895" y="5000"/>
                  </a:cubicBezTo>
                  <a:cubicBezTo>
                    <a:pt x="1824" y="5263"/>
                    <a:pt x="1495" y="5581"/>
                    <a:pt x="1278" y="5599"/>
                  </a:cubicBezTo>
                  <a:cubicBezTo>
                    <a:pt x="1212" y="5606"/>
                    <a:pt x="1187" y="5637"/>
                    <a:pt x="1142" y="5700"/>
                  </a:cubicBezTo>
                  <a:cubicBezTo>
                    <a:pt x="1107" y="5770"/>
                    <a:pt x="1040" y="5823"/>
                    <a:pt x="967" y="5847"/>
                  </a:cubicBezTo>
                  <a:cubicBezTo>
                    <a:pt x="851" y="5879"/>
                    <a:pt x="718" y="5942"/>
                    <a:pt x="722" y="6082"/>
                  </a:cubicBezTo>
                  <a:cubicBezTo>
                    <a:pt x="729" y="6138"/>
                    <a:pt x="708" y="6190"/>
                    <a:pt x="669" y="6232"/>
                  </a:cubicBezTo>
                  <a:cubicBezTo>
                    <a:pt x="582" y="6323"/>
                    <a:pt x="414" y="6334"/>
                    <a:pt x="277" y="6334"/>
                  </a:cubicBezTo>
                  <a:cubicBezTo>
                    <a:pt x="246" y="6334"/>
                    <a:pt x="228" y="6369"/>
                    <a:pt x="197" y="6463"/>
                  </a:cubicBezTo>
                  <a:cubicBezTo>
                    <a:pt x="172" y="6540"/>
                    <a:pt x="144" y="6628"/>
                    <a:pt x="67" y="6674"/>
                  </a:cubicBezTo>
                  <a:cubicBezTo>
                    <a:pt x="22" y="6698"/>
                    <a:pt x="22" y="6719"/>
                    <a:pt x="18" y="6726"/>
                  </a:cubicBezTo>
                  <a:cubicBezTo>
                    <a:pt x="11" y="6758"/>
                    <a:pt x="39" y="6814"/>
                    <a:pt x="102" y="6894"/>
                  </a:cubicBezTo>
                  <a:cubicBezTo>
                    <a:pt x="165" y="6978"/>
                    <a:pt x="186" y="7083"/>
                    <a:pt x="165" y="7188"/>
                  </a:cubicBezTo>
                  <a:cubicBezTo>
                    <a:pt x="158" y="7220"/>
                    <a:pt x="158" y="7255"/>
                    <a:pt x="165" y="7290"/>
                  </a:cubicBezTo>
                  <a:cubicBezTo>
                    <a:pt x="172" y="7304"/>
                    <a:pt x="183" y="7325"/>
                    <a:pt x="197" y="7353"/>
                  </a:cubicBezTo>
                  <a:cubicBezTo>
                    <a:pt x="260" y="7475"/>
                    <a:pt x="375" y="7706"/>
                    <a:pt x="263" y="7955"/>
                  </a:cubicBezTo>
                  <a:cubicBezTo>
                    <a:pt x="141" y="8221"/>
                    <a:pt x="95" y="8361"/>
                    <a:pt x="88" y="8424"/>
                  </a:cubicBezTo>
                  <a:cubicBezTo>
                    <a:pt x="155" y="8427"/>
                    <a:pt x="228" y="8473"/>
                    <a:pt x="312" y="8525"/>
                  </a:cubicBezTo>
                  <a:cubicBezTo>
                    <a:pt x="392" y="8572"/>
                    <a:pt x="487" y="8631"/>
                    <a:pt x="551" y="8631"/>
                  </a:cubicBezTo>
                  <a:cubicBezTo>
                    <a:pt x="554" y="8631"/>
                    <a:pt x="557" y="8631"/>
                    <a:pt x="561" y="8630"/>
                  </a:cubicBezTo>
                  <a:cubicBezTo>
                    <a:pt x="568" y="8630"/>
                    <a:pt x="575" y="8629"/>
                    <a:pt x="582" y="8629"/>
                  </a:cubicBezTo>
                  <a:cubicBezTo>
                    <a:pt x="681" y="8629"/>
                    <a:pt x="739" y="8697"/>
                    <a:pt x="785" y="8750"/>
                  </a:cubicBezTo>
                  <a:cubicBezTo>
                    <a:pt x="821" y="8794"/>
                    <a:pt x="840" y="8812"/>
                    <a:pt x="862" y="8812"/>
                  </a:cubicBezTo>
                  <a:cubicBezTo>
                    <a:pt x="867" y="8812"/>
                    <a:pt x="873" y="8811"/>
                    <a:pt x="879" y="8809"/>
                  </a:cubicBezTo>
                  <a:cubicBezTo>
                    <a:pt x="900" y="8802"/>
                    <a:pt x="921" y="8799"/>
                    <a:pt x="946" y="8799"/>
                  </a:cubicBezTo>
                  <a:cubicBezTo>
                    <a:pt x="995" y="8802"/>
                    <a:pt x="1044" y="8820"/>
                    <a:pt x="1086" y="8848"/>
                  </a:cubicBezTo>
                  <a:cubicBezTo>
                    <a:pt x="1150" y="8886"/>
                    <a:pt x="1238" y="8936"/>
                    <a:pt x="1438" y="8936"/>
                  </a:cubicBezTo>
                  <a:cubicBezTo>
                    <a:pt x="1456" y="8936"/>
                    <a:pt x="1475" y="8936"/>
                    <a:pt x="1495" y="8935"/>
                  </a:cubicBezTo>
                  <a:cubicBezTo>
                    <a:pt x="1712" y="8928"/>
                    <a:pt x="2052" y="8827"/>
                    <a:pt x="2381" y="8732"/>
                  </a:cubicBezTo>
                  <a:cubicBezTo>
                    <a:pt x="2710" y="8637"/>
                    <a:pt x="3011" y="8546"/>
                    <a:pt x="3193" y="8546"/>
                  </a:cubicBezTo>
                  <a:cubicBezTo>
                    <a:pt x="3206" y="8547"/>
                    <a:pt x="3219" y="8547"/>
                    <a:pt x="3232" y="8547"/>
                  </a:cubicBezTo>
                  <a:cubicBezTo>
                    <a:pt x="3373" y="8547"/>
                    <a:pt x="3510" y="8530"/>
                    <a:pt x="3645" y="8501"/>
                  </a:cubicBezTo>
                  <a:cubicBezTo>
                    <a:pt x="3704" y="8410"/>
                    <a:pt x="3767" y="8326"/>
                    <a:pt x="3837" y="8245"/>
                  </a:cubicBezTo>
                  <a:lnTo>
                    <a:pt x="3865" y="8217"/>
                  </a:lnTo>
                  <a:lnTo>
                    <a:pt x="3869" y="8210"/>
                  </a:lnTo>
                  <a:lnTo>
                    <a:pt x="3900" y="8179"/>
                  </a:lnTo>
                  <a:cubicBezTo>
                    <a:pt x="4009" y="8081"/>
                    <a:pt x="4132" y="7993"/>
                    <a:pt x="4261" y="7920"/>
                  </a:cubicBezTo>
                  <a:cubicBezTo>
                    <a:pt x="4457" y="7801"/>
                    <a:pt x="4657" y="7678"/>
                    <a:pt x="4727" y="7521"/>
                  </a:cubicBezTo>
                  <a:lnTo>
                    <a:pt x="4734" y="7510"/>
                  </a:lnTo>
                  <a:cubicBezTo>
                    <a:pt x="4793" y="7384"/>
                    <a:pt x="4916" y="7276"/>
                    <a:pt x="5052" y="7174"/>
                  </a:cubicBezTo>
                  <a:lnTo>
                    <a:pt x="5101" y="7139"/>
                  </a:lnTo>
                  <a:lnTo>
                    <a:pt x="5171" y="7090"/>
                  </a:lnTo>
                  <a:cubicBezTo>
                    <a:pt x="5329" y="6975"/>
                    <a:pt x="5493" y="6856"/>
                    <a:pt x="5535" y="6747"/>
                  </a:cubicBezTo>
                  <a:cubicBezTo>
                    <a:pt x="5577" y="6635"/>
                    <a:pt x="5591" y="6596"/>
                    <a:pt x="5402" y="6376"/>
                  </a:cubicBezTo>
                  <a:cubicBezTo>
                    <a:pt x="5304" y="6264"/>
                    <a:pt x="5140" y="6166"/>
                    <a:pt x="5000" y="6082"/>
                  </a:cubicBezTo>
                  <a:cubicBezTo>
                    <a:pt x="4828" y="5980"/>
                    <a:pt x="4702" y="5907"/>
                    <a:pt x="4692" y="5809"/>
                  </a:cubicBezTo>
                  <a:cubicBezTo>
                    <a:pt x="4678" y="5697"/>
                    <a:pt x="4786" y="5648"/>
                    <a:pt x="4884" y="5606"/>
                  </a:cubicBezTo>
                  <a:cubicBezTo>
                    <a:pt x="4951" y="5574"/>
                    <a:pt x="5031" y="5536"/>
                    <a:pt x="5028" y="5501"/>
                  </a:cubicBezTo>
                  <a:cubicBezTo>
                    <a:pt x="5024" y="5441"/>
                    <a:pt x="4986" y="5417"/>
                    <a:pt x="4912" y="5375"/>
                  </a:cubicBezTo>
                  <a:cubicBezTo>
                    <a:pt x="4846" y="5343"/>
                    <a:pt x="4790" y="5294"/>
                    <a:pt x="4748" y="5235"/>
                  </a:cubicBezTo>
                  <a:cubicBezTo>
                    <a:pt x="4671" y="5116"/>
                    <a:pt x="4751" y="5018"/>
                    <a:pt x="4790" y="4965"/>
                  </a:cubicBezTo>
                  <a:cubicBezTo>
                    <a:pt x="4797" y="4958"/>
                    <a:pt x="4804" y="4951"/>
                    <a:pt x="4811" y="4944"/>
                  </a:cubicBezTo>
                  <a:cubicBezTo>
                    <a:pt x="4783" y="4930"/>
                    <a:pt x="4758" y="4920"/>
                    <a:pt x="4734" y="4909"/>
                  </a:cubicBezTo>
                  <a:cubicBezTo>
                    <a:pt x="4646" y="4874"/>
                    <a:pt x="4559" y="4839"/>
                    <a:pt x="4545" y="4762"/>
                  </a:cubicBezTo>
                  <a:cubicBezTo>
                    <a:pt x="4524" y="4675"/>
                    <a:pt x="4604" y="4636"/>
                    <a:pt x="4643" y="4619"/>
                  </a:cubicBezTo>
                  <a:cubicBezTo>
                    <a:pt x="4653" y="4612"/>
                    <a:pt x="4664" y="4608"/>
                    <a:pt x="4671" y="4601"/>
                  </a:cubicBezTo>
                  <a:cubicBezTo>
                    <a:pt x="4660" y="4580"/>
                    <a:pt x="4650" y="4556"/>
                    <a:pt x="4636" y="4531"/>
                  </a:cubicBezTo>
                  <a:cubicBezTo>
                    <a:pt x="4580" y="4426"/>
                    <a:pt x="4492" y="4268"/>
                    <a:pt x="4604" y="4125"/>
                  </a:cubicBezTo>
                  <a:cubicBezTo>
                    <a:pt x="4650" y="4072"/>
                    <a:pt x="4716" y="4034"/>
                    <a:pt x="4786" y="4023"/>
                  </a:cubicBezTo>
                  <a:cubicBezTo>
                    <a:pt x="4800" y="4020"/>
                    <a:pt x="4814" y="4016"/>
                    <a:pt x="4828" y="4009"/>
                  </a:cubicBezTo>
                  <a:cubicBezTo>
                    <a:pt x="4821" y="3960"/>
                    <a:pt x="4804" y="3915"/>
                    <a:pt x="4776" y="3873"/>
                  </a:cubicBezTo>
                  <a:cubicBezTo>
                    <a:pt x="4615" y="3582"/>
                    <a:pt x="4373" y="3222"/>
                    <a:pt x="4282" y="3085"/>
                  </a:cubicBezTo>
                  <a:lnTo>
                    <a:pt x="4261" y="3054"/>
                  </a:lnTo>
                  <a:cubicBezTo>
                    <a:pt x="4233" y="3012"/>
                    <a:pt x="4226" y="2963"/>
                    <a:pt x="4237" y="2914"/>
                  </a:cubicBezTo>
                  <a:cubicBezTo>
                    <a:pt x="4261" y="2826"/>
                    <a:pt x="4310" y="2749"/>
                    <a:pt x="4377" y="2690"/>
                  </a:cubicBezTo>
                  <a:cubicBezTo>
                    <a:pt x="4398" y="2672"/>
                    <a:pt x="4419" y="2655"/>
                    <a:pt x="4440" y="2641"/>
                  </a:cubicBezTo>
                  <a:cubicBezTo>
                    <a:pt x="4545" y="2560"/>
                    <a:pt x="4639" y="2465"/>
                    <a:pt x="4716" y="2360"/>
                  </a:cubicBezTo>
                  <a:cubicBezTo>
                    <a:pt x="4734" y="2339"/>
                    <a:pt x="4744" y="2315"/>
                    <a:pt x="4751" y="2290"/>
                  </a:cubicBezTo>
                  <a:cubicBezTo>
                    <a:pt x="4741" y="2231"/>
                    <a:pt x="4492" y="2000"/>
                    <a:pt x="4394" y="1940"/>
                  </a:cubicBezTo>
                  <a:cubicBezTo>
                    <a:pt x="4370" y="1930"/>
                    <a:pt x="4342" y="1919"/>
                    <a:pt x="4317" y="1916"/>
                  </a:cubicBezTo>
                  <a:cubicBezTo>
                    <a:pt x="4230" y="1891"/>
                    <a:pt x="4114" y="1863"/>
                    <a:pt x="4044" y="1744"/>
                  </a:cubicBezTo>
                  <a:cubicBezTo>
                    <a:pt x="4041" y="1737"/>
                    <a:pt x="4034" y="1730"/>
                    <a:pt x="4030" y="1720"/>
                  </a:cubicBezTo>
                  <a:cubicBezTo>
                    <a:pt x="4009" y="1681"/>
                    <a:pt x="3988" y="1646"/>
                    <a:pt x="3971" y="1618"/>
                  </a:cubicBezTo>
                  <a:cubicBezTo>
                    <a:pt x="3918" y="1531"/>
                    <a:pt x="3869" y="1450"/>
                    <a:pt x="3956" y="1342"/>
                  </a:cubicBezTo>
                  <a:cubicBezTo>
                    <a:pt x="4023" y="1265"/>
                    <a:pt x="4023" y="1184"/>
                    <a:pt x="4023" y="1093"/>
                  </a:cubicBezTo>
                  <a:cubicBezTo>
                    <a:pt x="4023" y="1083"/>
                    <a:pt x="4023" y="1069"/>
                    <a:pt x="4027" y="1058"/>
                  </a:cubicBezTo>
                  <a:cubicBezTo>
                    <a:pt x="4034" y="1041"/>
                    <a:pt x="4041" y="1027"/>
                    <a:pt x="4055" y="1013"/>
                  </a:cubicBezTo>
                  <a:cubicBezTo>
                    <a:pt x="4083" y="988"/>
                    <a:pt x="4118" y="974"/>
                    <a:pt x="4156" y="967"/>
                  </a:cubicBezTo>
                  <a:cubicBezTo>
                    <a:pt x="4198" y="960"/>
                    <a:pt x="4216" y="953"/>
                    <a:pt x="4226" y="939"/>
                  </a:cubicBezTo>
                  <a:cubicBezTo>
                    <a:pt x="4230" y="932"/>
                    <a:pt x="4233" y="925"/>
                    <a:pt x="4233" y="918"/>
                  </a:cubicBezTo>
                  <a:cubicBezTo>
                    <a:pt x="4233" y="908"/>
                    <a:pt x="4240" y="897"/>
                    <a:pt x="4244" y="890"/>
                  </a:cubicBezTo>
                  <a:cubicBezTo>
                    <a:pt x="4247" y="880"/>
                    <a:pt x="4247" y="876"/>
                    <a:pt x="4247" y="873"/>
                  </a:cubicBezTo>
                  <a:lnTo>
                    <a:pt x="4251" y="862"/>
                  </a:lnTo>
                  <a:cubicBezTo>
                    <a:pt x="4275" y="803"/>
                    <a:pt x="4310" y="750"/>
                    <a:pt x="4356" y="705"/>
                  </a:cubicBezTo>
                  <a:cubicBezTo>
                    <a:pt x="4356" y="677"/>
                    <a:pt x="4356" y="649"/>
                    <a:pt x="4356" y="621"/>
                  </a:cubicBezTo>
                  <a:cubicBezTo>
                    <a:pt x="4366" y="561"/>
                    <a:pt x="4370" y="502"/>
                    <a:pt x="4370" y="446"/>
                  </a:cubicBezTo>
                  <a:cubicBezTo>
                    <a:pt x="4363" y="400"/>
                    <a:pt x="4240" y="347"/>
                    <a:pt x="4146" y="305"/>
                  </a:cubicBezTo>
                  <a:cubicBezTo>
                    <a:pt x="4009" y="246"/>
                    <a:pt x="3869" y="186"/>
                    <a:pt x="3806" y="74"/>
                  </a:cubicBezTo>
                  <a:cubicBezTo>
                    <a:pt x="3781" y="29"/>
                    <a:pt x="3732" y="1"/>
                    <a:pt x="3680" y="1"/>
                  </a:cubicBezTo>
                  <a:cubicBezTo>
                    <a:pt x="3676" y="1"/>
                    <a:pt x="3671" y="1"/>
                    <a:pt x="366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 name="Google Shape;2780;p56"/>
            <p:cNvSpPr/>
            <p:nvPr/>
          </p:nvSpPr>
          <p:spPr>
            <a:xfrm>
              <a:off x="2302786" y="1795464"/>
              <a:ext cx="154498" cy="123284"/>
            </a:xfrm>
            <a:custGeom>
              <a:avLst/>
              <a:gdLst/>
              <a:ahLst/>
              <a:cxnLst/>
              <a:rect l="l" t="t" r="r" b="b"/>
              <a:pathLst>
                <a:path w="11379" h="9080" extrusionOk="0">
                  <a:moveTo>
                    <a:pt x="2656" y="1"/>
                  </a:moveTo>
                  <a:cubicBezTo>
                    <a:pt x="2639" y="1"/>
                    <a:pt x="2622" y="1"/>
                    <a:pt x="2605" y="2"/>
                  </a:cubicBezTo>
                  <a:lnTo>
                    <a:pt x="2552" y="6"/>
                  </a:lnTo>
                  <a:cubicBezTo>
                    <a:pt x="2524" y="6"/>
                    <a:pt x="2493" y="9"/>
                    <a:pt x="2458" y="9"/>
                  </a:cubicBezTo>
                  <a:lnTo>
                    <a:pt x="2346" y="9"/>
                  </a:lnTo>
                  <a:cubicBezTo>
                    <a:pt x="2341" y="9"/>
                    <a:pt x="2337" y="9"/>
                    <a:pt x="2333" y="9"/>
                  </a:cubicBezTo>
                  <a:cubicBezTo>
                    <a:pt x="2284" y="9"/>
                    <a:pt x="2234" y="26"/>
                    <a:pt x="2199" y="58"/>
                  </a:cubicBezTo>
                  <a:cubicBezTo>
                    <a:pt x="2132" y="107"/>
                    <a:pt x="2052" y="167"/>
                    <a:pt x="1789" y="181"/>
                  </a:cubicBezTo>
                  <a:cubicBezTo>
                    <a:pt x="1478" y="198"/>
                    <a:pt x="1306" y="349"/>
                    <a:pt x="1278" y="405"/>
                  </a:cubicBezTo>
                  <a:cubicBezTo>
                    <a:pt x="1408" y="461"/>
                    <a:pt x="1733" y="730"/>
                    <a:pt x="1747" y="888"/>
                  </a:cubicBezTo>
                  <a:cubicBezTo>
                    <a:pt x="1751" y="930"/>
                    <a:pt x="1726" y="976"/>
                    <a:pt x="1684" y="997"/>
                  </a:cubicBezTo>
                  <a:cubicBezTo>
                    <a:pt x="1646" y="1021"/>
                    <a:pt x="1611" y="1056"/>
                    <a:pt x="1586" y="1098"/>
                  </a:cubicBezTo>
                  <a:cubicBezTo>
                    <a:pt x="1534" y="1172"/>
                    <a:pt x="1467" y="1263"/>
                    <a:pt x="1331" y="1263"/>
                  </a:cubicBezTo>
                  <a:cubicBezTo>
                    <a:pt x="1145" y="1263"/>
                    <a:pt x="1051" y="1291"/>
                    <a:pt x="1051" y="1350"/>
                  </a:cubicBezTo>
                  <a:cubicBezTo>
                    <a:pt x="1051" y="1424"/>
                    <a:pt x="1002" y="1515"/>
                    <a:pt x="911" y="1595"/>
                  </a:cubicBezTo>
                  <a:cubicBezTo>
                    <a:pt x="897" y="1609"/>
                    <a:pt x="883" y="1620"/>
                    <a:pt x="869" y="1630"/>
                  </a:cubicBezTo>
                  <a:lnTo>
                    <a:pt x="855" y="1641"/>
                  </a:lnTo>
                  <a:cubicBezTo>
                    <a:pt x="848" y="1648"/>
                    <a:pt x="837" y="1655"/>
                    <a:pt x="827" y="1662"/>
                  </a:cubicBezTo>
                  <a:lnTo>
                    <a:pt x="809" y="1669"/>
                  </a:lnTo>
                  <a:cubicBezTo>
                    <a:pt x="802" y="1676"/>
                    <a:pt x="792" y="1683"/>
                    <a:pt x="781" y="1686"/>
                  </a:cubicBezTo>
                  <a:lnTo>
                    <a:pt x="767" y="1693"/>
                  </a:lnTo>
                  <a:lnTo>
                    <a:pt x="735" y="1707"/>
                  </a:lnTo>
                  <a:lnTo>
                    <a:pt x="721" y="1714"/>
                  </a:lnTo>
                  <a:lnTo>
                    <a:pt x="690" y="1725"/>
                  </a:lnTo>
                  <a:lnTo>
                    <a:pt x="676" y="1728"/>
                  </a:lnTo>
                  <a:lnTo>
                    <a:pt x="644" y="1735"/>
                  </a:lnTo>
                  <a:lnTo>
                    <a:pt x="630" y="1735"/>
                  </a:lnTo>
                  <a:cubicBezTo>
                    <a:pt x="620" y="1735"/>
                    <a:pt x="613" y="1739"/>
                    <a:pt x="602" y="1739"/>
                  </a:cubicBezTo>
                  <a:lnTo>
                    <a:pt x="546" y="1739"/>
                  </a:lnTo>
                  <a:cubicBezTo>
                    <a:pt x="438" y="1718"/>
                    <a:pt x="333" y="1679"/>
                    <a:pt x="238" y="1623"/>
                  </a:cubicBezTo>
                  <a:lnTo>
                    <a:pt x="210" y="1613"/>
                  </a:lnTo>
                  <a:lnTo>
                    <a:pt x="196" y="1606"/>
                  </a:lnTo>
                  <a:cubicBezTo>
                    <a:pt x="151" y="1581"/>
                    <a:pt x="98" y="1557"/>
                    <a:pt x="46" y="1525"/>
                  </a:cubicBezTo>
                  <a:lnTo>
                    <a:pt x="18" y="1606"/>
                  </a:lnTo>
                  <a:lnTo>
                    <a:pt x="0" y="1732"/>
                  </a:lnTo>
                  <a:cubicBezTo>
                    <a:pt x="14" y="1809"/>
                    <a:pt x="18" y="1889"/>
                    <a:pt x="14" y="1966"/>
                  </a:cubicBezTo>
                  <a:cubicBezTo>
                    <a:pt x="14" y="2061"/>
                    <a:pt x="21" y="2260"/>
                    <a:pt x="49" y="2299"/>
                  </a:cubicBezTo>
                  <a:cubicBezTo>
                    <a:pt x="133" y="2330"/>
                    <a:pt x="189" y="2411"/>
                    <a:pt x="266" y="2526"/>
                  </a:cubicBezTo>
                  <a:cubicBezTo>
                    <a:pt x="340" y="2642"/>
                    <a:pt x="424" y="2754"/>
                    <a:pt x="518" y="2859"/>
                  </a:cubicBezTo>
                  <a:cubicBezTo>
                    <a:pt x="774" y="3136"/>
                    <a:pt x="1320" y="3913"/>
                    <a:pt x="1327" y="4126"/>
                  </a:cubicBezTo>
                  <a:cubicBezTo>
                    <a:pt x="1334" y="4256"/>
                    <a:pt x="1380" y="4452"/>
                    <a:pt x="1719" y="4683"/>
                  </a:cubicBezTo>
                  <a:cubicBezTo>
                    <a:pt x="1873" y="4788"/>
                    <a:pt x="1996" y="4935"/>
                    <a:pt x="2076" y="5103"/>
                  </a:cubicBezTo>
                  <a:cubicBezTo>
                    <a:pt x="2108" y="5177"/>
                    <a:pt x="2157" y="5243"/>
                    <a:pt x="2216" y="5299"/>
                  </a:cubicBezTo>
                  <a:cubicBezTo>
                    <a:pt x="2381" y="5422"/>
                    <a:pt x="2381" y="5569"/>
                    <a:pt x="2377" y="5793"/>
                  </a:cubicBezTo>
                  <a:lnTo>
                    <a:pt x="2377" y="5957"/>
                  </a:lnTo>
                  <a:cubicBezTo>
                    <a:pt x="2384" y="6255"/>
                    <a:pt x="2517" y="6657"/>
                    <a:pt x="2790" y="6822"/>
                  </a:cubicBezTo>
                  <a:cubicBezTo>
                    <a:pt x="3130" y="7028"/>
                    <a:pt x="3319" y="7246"/>
                    <a:pt x="3449" y="7575"/>
                  </a:cubicBezTo>
                  <a:cubicBezTo>
                    <a:pt x="3585" y="7918"/>
                    <a:pt x="3757" y="8208"/>
                    <a:pt x="3935" y="8387"/>
                  </a:cubicBezTo>
                  <a:cubicBezTo>
                    <a:pt x="4019" y="8464"/>
                    <a:pt x="4072" y="8569"/>
                    <a:pt x="4082" y="8681"/>
                  </a:cubicBezTo>
                  <a:cubicBezTo>
                    <a:pt x="4082" y="8730"/>
                    <a:pt x="4096" y="8775"/>
                    <a:pt x="4124" y="8814"/>
                  </a:cubicBezTo>
                  <a:cubicBezTo>
                    <a:pt x="4187" y="8898"/>
                    <a:pt x="4240" y="8985"/>
                    <a:pt x="4285" y="9080"/>
                  </a:cubicBezTo>
                  <a:lnTo>
                    <a:pt x="4310" y="9069"/>
                  </a:lnTo>
                  <a:lnTo>
                    <a:pt x="4320" y="9062"/>
                  </a:lnTo>
                  <a:lnTo>
                    <a:pt x="4352" y="9048"/>
                  </a:lnTo>
                  <a:lnTo>
                    <a:pt x="4362" y="9041"/>
                  </a:lnTo>
                  <a:lnTo>
                    <a:pt x="4380" y="9034"/>
                  </a:lnTo>
                  <a:lnTo>
                    <a:pt x="4390" y="9027"/>
                  </a:lnTo>
                  <a:lnTo>
                    <a:pt x="4401" y="9020"/>
                  </a:lnTo>
                  <a:lnTo>
                    <a:pt x="4411" y="9017"/>
                  </a:lnTo>
                  <a:lnTo>
                    <a:pt x="4422" y="9013"/>
                  </a:lnTo>
                  <a:lnTo>
                    <a:pt x="4425" y="9010"/>
                  </a:lnTo>
                  <a:lnTo>
                    <a:pt x="4436" y="9003"/>
                  </a:lnTo>
                  <a:lnTo>
                    <a:pt x="4439" y="8999"/>
                  </a:lnTo>
                  <a:lnTo>
                    <a:pt x="4446" y="8996"/>
                  </a:lnTo>
                  <a:cubicBezTo>
                    <a:pt x="4443" y="8968"/>
                    <a:pt x="4439" y="8940"/>
                    <a:pt x="4432" y="8912"/>
                  </a:cubicBezTo>
                  <a:cubicBezTo>
                    <a:pt x="4411" y="8835"/>
                    <a:pt x="4394" y="8754"/>
                    <a:pt x="4439" y="8695"/>
                  </a:cubicBezTo>
                  <a:cubicBezTo>
                    <a:pt x="4488" y="8628"/>
                    <a:pt x="4590" y="8506"/>
                    <a:pt x="4705" y="8471"/>
                  </a:cubicBezTo>
                  <a:cubicBezTo>
                    <a:pt x="4723" y="8465"/>
                    <a:pt x="4740" y="8462"/>
                    <a:pt x="4758" y="8462"/>
                  </a:cubicBezTo>
                  <a:cubicBezTo>
                    <a:pt x="4800" y="8462"/>
                    <a:pt x="4843" y="8477"/>
                    <a:pt x="4887" y="8492"/>
                  </a:cubicBezTo>
                  <a:cubicBezTo>
                    <a:pt x="4947" y="8520"/>
                    <a:pt x="5011" y="8532"/>
                    <a:pt x="5076" y="8532"/>
                  </a:cubicBezTo>
                  <a:cubicBezTo>
                    <a:pt x="5091" y="8532"/>
                    <a:pt x="5107" y="8532"/>
                    <a:pt x="5122" y="8530"/>
                  </a:cubicBezTo>
                  <a:cubicBezTo>
                    <a:pt x="5169" y="8523"/>
                    <a:pt x="5232" y="8520"/>
                    <a:pt x="5303" y="8520"/>
                  </a:cubicBezTo>
                  <a:cubicBezTo>
                    <a:pt x="5507" y="8520"/>
                    <a:pt x="5769" y="8549"/>
                    <a:pt x="5840" y="8604"/>
                  </a:cubicBezTo>
                  <a:cubicBezTo>
                    <a:pt x="5910" y="8614"/>
                    <a:pt x="5983" y="8621"/>
                    <a:pt x="6053" y="8625"/>
                  </a:cubicBezTo>
                  <a:cubicBezTo>
                    <a:pt x="6312" y="8639"/>
                    <a:pt x="6515" y="8656"/>
                    <a:pt x="6610" y="8730"/>
                  </a:cubicBezTo>
                  <a:cubicBezTo>
                    <a:pt x="6640" y="8760"/>
                    <a:pt x="6680" y="8777"/>
                    <a:pt x="6724" y="8777"/>
                  </a:cubicBezTo>
                  <a:cubicBezTo>
                    <a:pt x="6731" y="8777"/>
                    <a:pt x="6739" y="8776"/>
                    <a:pt x="6746" y="8775"/>
                  </a:cubicBezTo>
                  <a:cubicBezTo>
                    <a:pt x="6795" y="8761"/>
                    <a:pt x="6844" y="8705"/>
                    <a:pt x="6883" y="8614"/>
                  </a:cubicBezTo>
                  <a:cubicBezTo>
                    <a:pt x="6988" y="8366"/>
                    <a:pt x="7671" y="7890"/>
                    <a:pt x="7758" y="7848"/>
                  </a:cubicBezTo>
                  <a:cubicBezTo>
                    <a:pt x="7814" y="7820"/>
                    <a:pt x="7951" y="7816"/>
                    <a:pt x="8210" y="7816"/>
                  </a:cubicBezTo>
                  <a:cubicBezTo>
                    <a:pt x="8444" y="7816"/>
                    <a:pt x="8707" y="7813"/>
                    <a:pt x="8850" y="7781"/>
                  </a:cubicBezTo>
                  <a:lnTo>
                    <a:pt x="8878" y="7774"/>
                  </a:lnTo>
                  <a:cubicBezTo>
                    <a:pt x="8941" y="7757"/>
                    <a:pt x="9078" y="7718"/>
                    <a:pt x="9376" y="7627"/>
                  </a:cubicBezTo>
                  <a:lnTo>
                    <a:pt x="9379" y="7627"/>
                  </a:lnTo>
                  <a:cubicBezTo>
                    <a:pt x="10055" y="7417"/>
                    <a:pt x="10825" y="7162"/>
                    <a:pt x="11000" y="7088"/>
                  </a:cubicBezTo>
                  <a:lnTo>
                    <a:pt x="11003" y="7088"/>
                  </a:lnTo>
                  <a:lnTo>
                    <a:pt x="11014" y="7085"/>
                  </a:lnTo>
                  <a:lnTo>
                    <a:pt x="11028" y="7078"/>
                  </a:lnTo>
                  <a:cubicBezTo>
                    <a:pt x="11070" y="6997"/>
                    <a:pt x="11105" y="6913"/>
                    <a:pt x="11133" y="6822"/>
                  </a:cubicBezTo>
                  <a:lnTo>
                    <a:pt x="11150" y="6780"/>
                  </a:lnTo>
                  <a:lnTo>
                    <a:pt x="11172" y="6713"/>
                  </a:lnTo>
                  <a:cubicBezTo>
                    <a:pt x="11186" y="6675"/>
                    <a:pt x="11200" y="6633"/>
                    <a:pt x="11214" y="6591"/>
                  </a:cubicBezTo>
                  <a:lnTo>
                    <a:pt x="11221" y="6573"/>
                  </a:lnTo>
                  <a:cubicBezTo>
                    <a:pt x="11273" y="6405"/>
                    <a:pt x="11322" y="6237"/>
                    <a:pt x="11350" y="6122"/>
                  </a:cubicBezTo>
                  <a:lnTo>
                    <a:pt x="11350" y="6118"/>
                  </a:lnTo>
                  <a:cubicBezTo>
                    <a:pt x="11361" y="6073"/>
                    <a:pt x="11368" y="6041"/>
                    <a:pt x="11375" y="6017"/>
                  </a:cubicBezTo>
                  <a:cubicBezTo>
                    <a:pt x="11375" y="6006"/>
                    <a:pt x="11375" y="5999"/>
                    <a:pt x="11378" y="5989"/>
                  </a:cubicBezTo>
                  <a:cubicBezTo>
                    <a:pt x="11361" y="5877"/>
                    <a:pt x="11308" y="5775"/>
                    <a:pt x="11228" y="5691"/>
                  </a:cubicBezTo>
                  <a:cubicBezTo>
                    <a:pt x="11214" y="5677"/>
                    <a:pt x="11193" y="5663"/>
                    <a:pt x="11168" y="5663"/>
                  </a:cubicBezTo>
                  <a:cubicBezTo>
                    <a:pt x="11156" y="5665"/>
                    <a:pt x="11143" y="5666"/>
                    <a:pt x="11131" y="5666"/>
                  </a:cubicBezTo>
                  <a:cubicBezTo>
                    <a:pt x="11119" y="5666"/>
                    <a:pt x="11107" y="5665"/>
                    <a:pt x="11094" y="5663"/>
                  </a:cubicBezTo>
                  <a:lnTo>
                    <a:pt x="11021" y="5663"/>
                  </a:lnTo>
                  <a:lnTo>
                    <a:pt x="10954" y="5660"/>
                  </a:lnTo>
                  <a:cubicBezTo>
                    <a:pt x="10884" y="5653"/>
                    <a:pt x="10797" y="5646"/>
                    <a:pt x="10699" y="5639"/>
                  </a:cubicBezTo>
                  <a:cubicBezTo>
                    <a:pt x="10363" y="5607"/>
                    <a:pt x="9950" y="5558"/>
                    <a:pt x="9803" y="5520"/>
                  </a:cubicBezTo>
                  <a:lnTo>
                    <a:pt x="9796" y="5520"/>
                  </a:lnTo>
                  <a:lnTo>
                    <a:pt x="9782" y="5513"/>
                  </a:lnTo>
                  <a:lnTo>
                    <a:pt x="9775" y="5509"/>
                  </a:lnTo>
                  <a:lnTo>
                    <a:pt x="9764" y="5509"/>
                  </a:lnTo>
                  <a:lnTo>
                    <a:pt x="9754" y="5502"/>
                  </a:lnTo>
                  <a:lnTo>
                    <a:pt x="9733" y="5488"/>
                  </a:lnTo>
                  <a:lnTo>
                    <a:pt x="9722" y="5481"/>
                  </a:lnTo>
                  <a:lnTo>
                    <a:pt x="9708" y="5471"/>
                  </a:lnTo>
                  <a:lnTo>
                    <a:pt x="9694" y="5460"/>
                  </a:lnTo>
                  <a:lnTo>
                    <a:pt x="9680" y="5450"/>
                  </a:lnTo>
                  <a:lnTo>
                    <a:pt x="9666" y="5439"/>
                  </a:lnTo>
                  <a:lnTo>
                    <a:pt x="9649" y="5425"/>
                  </a:lnTo>
                  <a:lnTo>
                    <a:pt x="9635" y="5411"/>
                  </a:lnTo>
                  <a:lnTo>
                    <a:pt x="9617" y="5397"/>
                  </a:lnTo>
                  <a:lnTo>
                    <a:pt x="9600" y="5380"/>
                  </a:lnTo>
                  <a:lnTo>
                    <a:pt x="9582" y="5362"/>
                  </a:lnTo>
                  <a:lnTo>
                    <a:pt x="9565" y="5345"/>
                  </a:lnTo>
                  <a:lnTo>
                    <a:pt x="9547" y="5327"/>
                  </a:lnTo>
                  <a:lnTo>
                    <a:pt x="9530" y="5310"/>
                  </a:lnTo>
                  <a:lnTo>
                    <a:pt x="9512" y="5289"/>
                  </a:lnTo>
                  <a:lnTo>
                    <a:pt x="9498" y="5268"/>
                  </a:lnTo>
                  <a:lnTo>
                    <a:pt x="9477" y="5247"/>
                  </a:lnTo>
                  <a:lnTo>
                    <a:pt x="9463" y="5226"/>
                  </a:lnTo>
                  <a:lnTo>
                    <a:pt x="9446" y="5201"/>
                  </a:lnTo>
                  <a:lnTo>
                    <a:pt x="9432" y="5180"/>
                  </a:lnTo>
                  <a:lnTo>
                    <a:pt x="9414" y="5156"/>
                  </a:lnTo>
                  <a:lnTo>
                    <a:pt x="9400" y="5131"/>
                  </a:lnTo>
                  <a:cubicBezTo>
                    <a:pt x="9397" y="5121"/>
                    <a:pt x="9393" y="5114"/>
                    <a:pt x="9386" y="5103"/>
                  </a:cubicBezTo>
                  <a:cubicBezTo>
                    <a:pt x="9383" y="5096"/>
                    <a:pt x="9379" y="5089"/>
                    <a:pt x="9376" y="5079"/>
                  </a:cubicBezTo>
                  <a:cubicBezTo>
                    <a:pt x="9372" y="5072"/>
                    <a:pt x="9365" y="5061"/>
                    <a:pt x="9362" y="5051"/>
                  </a:cubicBezTo>
                  <a:cubicBezTo>
                    <a:pt x="9358" y="5040"/>
                    <a:pt x="9355" y="5033"/>
                    <a:pt x="9351" y="5026"/>
                  </a:cubicBezTo>
                  <a:cubicBezTo>
                    <a:pt x="9348" y="5016"/>
                    <a:pt x="9344" y="5005"/>
                    <a:pt x="9341" y="4995"/>
                  </a:cubicBezTo>
                  <a:cubicBezTo>
                    <a:pt x="9337" y="4988"/>
                    <a:pt x="9334" y="4977"/>
                    <a:pt x="9330" y="4970"/>
                  </a:cubicBezTo>
                  <a:cubicBezTo>
                    <a:pt x="9330" y="4959"/>
                    <a:pt x="9327" y="4949"/>
                    <a:pt x="9323" y="4938"/>
                  </a:cubicBezTo>
                  <a:cubicBezTo>
                    <a:pt x="9320" y="4928"/>
                    <a:pt x="9320" y="4921"/>
                    <a:pt x="9316" y="4910"/>
                  </a:cubicBezTo>
                  <a:cubicBezTo>
                    <a:pt x="9316" y="4903"/>
                    <a:pt x="9313" y="4900"/>
                    <a:pt x="9313" y="4893"/>
                  </a:cubicBezTo>
                  <a:cubicBezTo>
                    <a:pt x="9218" y="4805"/>
                    <a:pt x="9145" y="4697"/>
                    <a:pt x="9099" y="4578"/>
                  </a:cubicBezTo>
                  <a:lnTo>
                    <a:pt x="9029" y="4578"/>
                  </a:lnTo>
                  <a:lnTo>
                    <a:pt x="9004" y="4574"/>
                  </a:lnTo>
                  <a:lnTo>
                    <a:pt x="8976" y="4567"/>
                  </a:lnTo>
                  <a:lnTo>
                    <a:pt x="8973" y="4567"/>
                  </a:lnTo>
                  <a:lnTo>
                    <a:pt x="8945" y="4560"/>
                  </a:lnTo>
                  <a:lnTo>
                    <a:pt x="8941" y="4560"/>
                  </a:lnTo>
                  <a:lnTo>
                    <a:pt x="8913" y="4550"/>
                  </a:lnTo>
                  <a:lnTo>
                    <a:pt x="8910" y="4546"/>
                  </a:lnTo>
                  <a:lnTo>
                    <a:pt x="8885" y="4536"/>
                  </a:lnTo>
                  <a:lnTo>
                    <a:pt x="8875" y="4532"/>
                  </a:lnTo>
                  <a:lnTo>
                    <a:pt x="8854" y="4518"/>
                  </a:lnTo>
                  <a:lnTo>
                    <a:pt x="8843" y="4511"/>
                  </a:lnTo>
                  <a:lnTo>
                    <a:pt x="8822" y="4497"/>
                  </a:lnTo>
                  <a:lnTo>
                    <a:pt x="8812" y="4487"/>
                  </a:lnTo>
                  <a:lnTo>
                    <a:pt x="8794" y="4473"/>
                  </a:lnTo>
                  <a:lnTo>
                    <a:pt x="8780" y="4462"/>
                  </a:lnTo>
                  <a:lnTo>
                    <a:pt x="8763" y="4445"/>
                  </a:lnTo>
                  <a:lnTo>
                    <a:pt x="8752" y="4431"/>
                  </a:lnTo>
                  <a:lnTo>
                    <a:pt x="8735" y="4410"/>
                  </a:lnTo>
                  <a:lnTo>
                    <a:pt x="8721" y="4392"/>
                  </a:lnTo>
                  <a:lnTo>
                    <a:pt x="8707" y="4375"/>
                  </a:lnTo>
                  <a:lnTo>
                    <a:pt x="8696" y="4354"/>
                  </a:lnTo>
                  <a:lnTo>
                    <a:pt x="8682" y="4333"/>
                  </a:lnTo>
                  <a:cubicBezTo>
                    <a:pt x="8679" y="4322"/>
                    <a:pt x="8675" y="4315"/>
                    <a:pt x="8668" y="4308"/>
                  </a:cubicBezTo>
                  <a:cubicBezTo>
                    <a:pt x="8665" y="4298"/>
                    <a:pt x="8661" y="4291"/>
                    <a:pt x="8658" y="4284"/>
                  </a:cubicBezTo>
                  <a:cubicBezTo>
                    <a:pt x="8654" y="4277"/>
                    <a:pt x="8651" y="4266"/>
                    <a:pt x="8644" y="4256"/>
                  </a:cubicBezTo>
                  <a:cubicBezTo>
                    <a:pt x="8640" y="4249"/>
                    <a:pt x="8640" y="4245"/>
                    <a:pt x="8637" y="4238"/>
                  </a:cubicBezTo>
                  <a:cubicBezTo>
                    <a:pt x="8535" y="4151"/>
                    <a:pt x="8336" y="3881"/>
                    <a:pt x="8315" y="3706"/>
                  </a:cubicBezTo>
                  <a:cubicBezTo>
                    <a:pt x="8308" y="3657"/>
                    <a:pt x="8318" y="3605"/>
                    <a:pt x="8350" y="3566"/>
                  </a:cubicBezTo>
                  <a:cubicBezTo>
                    <a:pt x="8430" y="3479"/>
                    <a:pt x="8290" y="3230"/>
                    <a:pt x="8112" y="3069"/>
                  </a:cubicBezTo>
                  <a:lnTo>
                    <a:pt x="8038" y="2999"/>
                  </a:lnTo>
                  <a:cubicBezTo>
                    <a:pt x="7783" y="2771"/>
                    <a:pt x="7548" y="2551"/>
                    <a:pt x="7534" y="2379"/>
                  </a:cubicBezTo>
                  <a:cubicBezTo>
                    <a:pt x="7524" y="2320"/>
                    <a:pt x="7506" y="2260"/>
                    <a:pt x="7485" y="2204"/>
                  </a:cubicBezTo>
                  <a:lnTo>
                    <a:pt x="7069" y="2180"/>
                  </a:lnTo>
                  <a:lnTo>
                    <a:pt x="6788" y="1942"/>
                  </a:lnTo>
                  <a:lnTo>
                    <a:pt x="6519" y="1889"/>
                  </a:lnTo>
                  <a:lnTo>
                    <a:pt x="6470" y="1882"/>
                  </a:lnTo>
                  <a:lnTo>
                    <a:pt x="6186" y="1847"/>
                  </a:lnTo>
                  <a:lnTo>
                    <a:pt x="6151" y="1847"/>
                  </a:lnTo>
                  <a:lnTo>
                    <a:pt x="6001" y="1830"/>
                  </a:lnTo>
                  <a:lnTo>
                    <a:pt x="5952" y="1826"/>
                  </a:lnTo>
                  <a:lnTo>
                    <a:pt x="5843" y="1826"/>
                  </a:lnTo>
                  <a:cubicBezTo>
                    <a:pt x="5696" y="1826"/>
                    <a:pt x="5360" y="1777"/>
                    <a:pt x="5154" y="1592"/>
                  </a:cubicBezTo>
                  <a:cubicBezTo>
                    <a:pt x="4965" y="1424"/>
                    <a:pt x="4019" y="716"/>
                    <a:pt x="3851" y="629"/>
                  </a:cubicBezTo>
                  <a:cubicBezTo>
                    <a:pt x="3788" y="601"/>
                    <a:pt x="3676" y="524"/>
                    <a:pt x="3529" y="429"/>
                  </a:cubicBezTo>
                  <a:cubicBezTo>
                    <a:pt x="3281" y="268"/>
                    <a:pt x="2906" y="23"/>
                    <a:pt x="2794" y="9"/>
                  </a:cubicBezTo>
                  <a:cubicBezTo>
                    <a:pt x="2748" y="4"/>
                    <a:pt x="2702" y="1"/>
                    <a:pt x="265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 name="Google Shape;2781;p56"/>
            <p:cNvSpPr/>
            <p:nvPr/>
          </p:nvSpPr>
          <p:spPr>
            <a:xfrm>
              <a:off x="2303017" y="1816074"/>
              <a:ext cx="394" cy="1059"/>
            </a:xfrm>
            <a:custGeom>
              <a:avLst/>
              <a:gdLst/>
              <a:ahLst/>
              <a:cxnLst/>
              <a:rect l="l" t="t" r="r" b="b"/>
              <a:pathLst>
                <a:path w="29" h="78" extrusionOk="0">
                  <a:moveTo>
                    <a:pt x="29" y="0"/>
                  </a:moveTo>
                  <a:lnTo>
                    <a:pt x="1" y="77"/>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2" name="Google Shape;2782;p56"/>
            <p:cNvSpPr/>
            <p:nvPr/>
          </p:nvSpPr>
          <p:spPr>
            <a:xfrm>
              <a:off x="2334625" y="1795491"/>
              <a:ext cx="1534" cy="14"/>
            </a:xfrm>
            <a:custGeom>
              <a:avLst/>
              <a:gdLst/>
              <a:ahLst/>
              <a:cxnLst/>
              <a:rect l="l" t="t" r="r" b="b"/>
              <a:pathLst>
                <a:path w="113" h="1" extrusionOk="0">
                  <a:moveTo>
                    <a:pt x="113" y="0"/>
                  </a:moveTo>
                  <a:lnTo>
                    <a:pt x="113" y="0"/>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 name="Google Shape;2783;p56"/>
            <p:cNvSpPr/>
            <p:nvPr/>
          </p:nvSpPr>
          <p:spPr>
            <a:xfrm>
              <a:off x="2312765" y="1818355"/>
              <a:ext cx="434" cy="204"/>
            </a:xfrm>
            <a:custGeom>
              <a:avLst/>
              <a:gdLst/>
              <a:ahLst/>
              <a:cxnLst/>
              <a:rect l="l" t="t" r="r" b="b"/>
              <a:pathLst>
                <a:path w="32" h="15" extrusionOk="0">
                  <a:moveTo>
                    <a:pt x="32" y="0"/>
                  </a:moveTo>
                  <a:lnTo>
                    <a:pt x="0" y="14"/>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 name="Google Shape;2784;p56"/>
            <p:cNvSpPr/>
            <p:nvPr/>
          </p:nvSpPr>
          <p:spPr>
            <a:xfrm>
              <a:off x="2311530" y="1818776"/>
              <a:ext cx="434" cy="109"/>
            </a:xfrm>
            <a:custGeom>
              <a:avLst/>
              <a:gdLst/>
              <a:ahLst/>
              <a:cxnLst/>
              <a:rect l="l" t="t" r="r" b="b"/>
              <a:pathLst>
                <a:path w="32" h="8" extrusionOk="0">
                  <a:moveTo>
                    <a:pt x="32" y="1"/>
                  </a:moveTo>
                  <a:lnTo>
                    <a:pt x="0" y="8"/>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5" name="Google Shape;2785;p56"/>
            <p:cNvSpPr/>
            <p:nvPr/>
          </p:nvSpPr>
          <p:spPr>
            <a:xfrm>
              <a:off x="2314571" y="1817025"/>
              <a:ext cx="584" cy="489"/>
            </a:xfrm>
            <a:custGeom>
              <a:avLst/>
              <a:gdLst/>
              <a:ahLst/>
              <a:cxnLst/>
              <a:rect l="l" t="t" r="r" b="b"/>
              <a:pathLst>
                <a:path w="43" h="36" extrusionOk="0">
                  <a:moveTo>
                    <a:pt x="43" y="0"/>
                  </a:moveTo>
                  <a:cubicBezTo>
                    <a:pt x="29" y="14"/>
                    <a:pt x="15" y="25"/>
                    <a:pt x="1" y="35"/>
                  </a:cubicBezTo>
                  <a:cubicBezTo>
                    <a:pt x="15" y="25"/>
                    <a:pt x="29" y="14"/>
                    <a:pt x="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6" name="Google Shape;2786;p56"/>
            <p:cNvSpPr/>
            <p:nvPr/>
          </p:nvSpPr>
          <p:spPr>
            <a:xfrm>
              <a:off x="2310959" y="1818926"/>
              <a:ext cx="394" cy="54"/>
            </a:xfrm>
            <a:custGeom>
              <a:avLst/>
              <a:gdLst/>
              <a:ahLst/>
              <a:cxnLst/>
              <a:rect l="l" t="t" r="r" b="b"/>
              <a:pathLst>
                <a:path w="29" h="4" extrusionOk="0">
                  <a:moveTo>
                    <a:pt x="28" y="0"/>
                  </a:moveTo>
                  <a:cubicBezTo>
                    <a:pt x="18" y="0"/>
                    <a:pt x="11" y="0"/>
                    <a:pt x="0" y="4"/>
                  </a:cubicBezTo>
                  <a:cubicBezTo>
                    <a:pt x="11" y="0"/>
                    <a:pt x="18"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7" name="Google Shape;2787;p56"/>
            <p:cNvSpPr/>
            <p:nvPr/>
          </p:nvSpPr>
          <p:spPr>
            <a:xfrm>
              <a:off x="2313376" y="1818016"/>
              <a:ext cx="448" cy="258"/>
            </a:xfrm>
            <a:custGeom>
              <a:avLst/>
              <a:gdLst/>
              <a:ahLst/>
              <a:cxnLst/>
              <a:rect l="l" t="t" r="r" b="b"/>
              <a:pathLst>
                <a:path w="33" h="19" extrusionOk="0">
                  <a:moveTo>
                    <a:pt x="33" y="1"/>
                  </a:moveTo>
                  <a:cubicBezTo>
                    <a:pt x="22" y="8"/>
                    <a:pt x="12" y="11"/>
                    <a:pt x="1" y="18"/>
                  </a:cubicBezTo>
                  <a:cubicBezTo>
                    <a:pt x="12" y="11"/>
                    <a:pt x="22" y="8"/>
                    <a:pt x="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8" name="Google Shape;2788;p56"/>
            <p:cNvSpPr/>
            <p:nvPr/>
          </p:nvSpPr>
          <p:spPr>
            <a:xfrm>
              <a:off x="2314001" y="1817595"/>
              <a:ext cx="448" cy="299"/>
            </a:xfrm>
            <a:custGeom>
              <a:avLst/>
              <a:gdLst/>
              <a:ahLst/>
              <a:cxnLst/>
              <a:rect l="l" t="t" r="r" b="b"/>
              <a:pathLst>
                <a:path w="33" h="22" extrusionOk="0">
                  <a:moveTo>
                    <a:pt x="32" y="0"/>
                  </a:moveTo>
                  <a:cubicBezTo>
                    <a:pt x="18" y="7"/>
                    <a:pt x="11" y="14"/>
                    <a:pt x="1" y="21"/>
                  </a:cubicBezTo>
                  <a:cubicBezTo>
                    <a:pt x="11" y="18"/>
                    <a:pt x="22" y="7"/>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 name="Google Shape;2789;p56"/>
            <p:cNvSpPr/>
            <p:nvPr/>
          </p:nvSpPr>
          <p:spPr>
            <a:xfrm>
              <a:off x="2305963" y="1817405"/>
              <a:ext cx="4250" cy="1534"/>
            </a:xfrm>
            <a:custGeom>
              <a:avLst/>
              <a:gdLst/>
              <a:ahLst/>
              <a:cxnLst/>
              <a:rect l="l" t="t" r="r" b="b"/>
              <a:pathLst>
                <a:path w="313" h="113" extrusionOk="0">
                  <a:moveTo>
                    <a:pt x="312" y="112"/>
                  </a:moveTo>
                  <a:cubicBezTo>
                    <a:pt x="204" y="91"/>
                    <a:pt x="99" y="53"/>
                    <a:pt x="1" y="0"/>
                  </a:cubicBezTo>
                  <a:cubicBezTo>
                    <a:pt x="99" y="53"/>
                    <a:pt x="204" y="91"/>
                    <a:pt x="312" y="11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 name="Google Shape;2790;p56"/>
            <p:cNvSpPr/>
            <p:nvPr/>
          </p:nvSpPr>
          <p:spPr>
            <a:xfrm>
              <a:off x="2312141" y="1818586"/>
              <a:ext cx="448" cy="163"/>
            </a:xfrm>
            <a:custGeom>
              <a:avLst/>
              <a:gdLst/>
              <a:ahLst/>
              <a:cxnLst/>
              <a:rect l="l" t="t" r="r" b="b"/>
              <a:pathLst>
                <a:path w="33" h="12" extrusionOk="0">
                  <a:moveTo>
                    <a:pt x="32" y="1"/>
                  </a:moveTo>
                  <a:lnTo>
                    <a:pt x="1" y="1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 name="Google Shape;2791;p56"/>
            <p:cNvSpPr/>
            <p:nvPr/>
          </p:nvSpPr>
          <p:spPr>
            <a:xfrm>
              <a:off x="2305447" y="1817120"/>
              <a:ext cx="204" cy="109"/>
            </a:xfrm>
            <a:custGeom>
              <a:avLst/>
              <a:gdLst/>
              <a:ahLst/>
              <a:cxnLst/>
              <a:rect l="l" t="t" r="r" b="b"/>
              <a:pathLst>
                <a:path w="15" h="8" extrusionOk="0">
                  <a:moveTo>
                    <a:pt x="14" y="7"/>
                  </a:move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 name="Google Shape;2792;p56"/>
            <p:cNvSpPr/>
            <p:nvPr/>
          </p:nvSpPr>
          <p:spPr>
            <a:xfrm>
              <a:off x="2310199" y="1818966"/>
              <a:ext cx="584" cy="14"/>
            </a:xfrm>
            <a:custGeom>
              <a:avLst/>
              <a:gdLst/>
              <a:ahLst/>
              <a:cxnLst/>
              <a:rect l="l" t="t" r="r" b="b"/>
              <a:pathLst>
                <a:path w="43" h="1" extrusionOk="0">
                  <a:moveTo>
                    <a:pt x="35" y="1"/>
                  </a:moveTo>
                  <a:lnTo>
                    <a:pt x="42" y="1"/>
                  </a:lnTo>
                  <a:cubicBezTo>
                    <a:pt x="28" y="1"/>
                    <a:pt x="14" y="1"/>
                    <a:pt x="0" y="1"/>
                  </a:cubicBezTo>
                  <a:cubicBezTo>
                    <a:pt x="11" y="1"/>
                    <a:pt x="25" y="1"/>
                    <a:pt x="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 name="Google Shape;2793;p56"/>
            <p:cNvSpPr/>
            <p:nvPr/>
          </p:nvSpPr>
          <p:spPr>
            <a:xfrm>
              <a:off x="2431555" y="1853331"/>
              <a:ext cx="57338" cy="63991"/>
            </a:xfrm>
            <a:custGeom>
              <a:avLst/>
              <a:gdLst/>
              <a:ahLst/>
              <a:cxnLst/>
              <a:rect l="l" t="t" r="r" b="b"/>
              <a:pathLst>
                <a:path w="4223" h="4713" extrusionOk="0">
                  <a:moveTo>
                    <a:pt x="2451" y="1"/>
                  </a:moveTo>
                  <a:lnTo>
                    <a:pt x="2318" y="74"/>
                  </a:lnTo>
                  <a:lnTo>
                    <a:pt x="2160" y="74"/>
                  </a:lnTo>
                  <a:lnTo>
                    <a:pt x="2160" y="445"/>
                  </a:lnTo>
                  <a:lnTo>
                    <a:pt x="1807" y="894"/>
                  </a:lnTo>
                  <a:lnTo>
                    <a:pt x="1659" y="1258"/>
                  </a:lnTo>
                  <a:lnTo>
                    <a:pt x="1673" y="1258"/>
                  </a:lnTo>
                  <a:cubicBezTo>
                    <a:pt x="1680" y="1257"/>
                    <a:pt x="1686" y="1256"/>
                    <a:pt x="1692" y="1256"/>
                  </a:cubicBezTo>
                  <a:cubicBezTo>
                    <a:pt x="1712" y="1256"/>
                    <a:pt x="1732" y="1260"/>
                    <a:pt x="1751" y="1268"/>
                  </a:cubicBezTo>
                  <a:cubicBezTo>
                    <a:pt x="1761" y="1272"/>
                    <a:pt x="1775" y="1279"/>
                    <a:pt x="1786" y="1282"/>
                  </a:cubicBezTo>
                  <a:lnTo>
                    <a:pt x="1789" y="1282"/>
                  </a:lnTo>
                  <a:cubicBezTo>
                    <a:pt x="1803" y="1293"/>
                    <a:pt x="1821" y="1303"/>
                    <a:pt x="1835" y="1317"/>
                  </a:cubicBezTo>
                  <a:cubicBezTo>
                    <a:pt x="1940" y="1412"/>
                    <a:pt x="2027" y="1611"/>
                    <a:pt x="2027" y="1713"/>
                  </a:cubicBezTo>
                  <a:cubicBezTo>
                    <a:pt x="2027" y="1804"/>
                    <a:pt x="1733" y="2819"/>
                    <a:pt x="1624" y="2903"/>
                  </a:cubicBezTo>
                  <a:lnTo>
                    <a:pt x="1617" y="2910"/>
                  </a:lnTo>
                  <a:lnTo>
                    <a:pt x="1614" y="2914"/>
                  </a:lnTo>
                  <a:lnTo>
                    <a:pt x="1610" y="2914"/>
                  </a:lnTo>
                  <a:cubicBezTo>
                    <a:pt x="1456" y="2994"/>
                    <a:pt x="445" y="3320"/>
                    <a:pt x="0" y="3456"/>
                  </a:cubicBezTo>
                  <a:cubicBezTo>
                    <a:pt x="119" y="3698"/>
                    <a:pt x="266" y="4006"/>
                    <a:pt x="417" y="4314"/>
                  </a:cubicBezTo>
                  <a:lnTo>
                    <a:pt x="441" y="4363"/>
                  </a:lnTo>
                  <a:lnTo>
                    <a:pt x="455" y="4391"/>
                  </a:lnTo>
                  <a:lnTo>
                    <a:pt x="609" y="4713"/>
                  </a:lnTo>
                  <a:cubicBezTo>
                    <a:pt x="634" y="4702"/>
                    <a:pt x="658" y="4688"/>
                    <a:pt x="683" y="4674"/>
                  </a:cubicBezTo>
                  <a:cubicBezTo>
                    <a:pt x="893" y="4555"/>
                    <a:pt x="1113" y="4548"/>
                    <a:pt x="1306" y="4545"/>
                  </a:cubicBezTo>
                  <a:cubicBezTo>
                    <a:pt x="1400" y="4545"/>
                    <a:pt x="1495" y="4534"/>
                    <a:pt x="1589" y="4517"/>
                  </a:cubicBezTo>
                  <a:cubicBezTo>
                    <a:pt x="1663" y="4496"/>
                    <a:pt x="1659" y="4478"/>
                    <a:pt x="1659" y="4398"/>
                  </a:cubicBezTo>
                  <a:cubicBezTo>
                    <a:pt x="1656" y="4317"/>
                    <a:pt x="1652" y="4202"/>
                    <a:pt x="1775" y="4100"/>
                  </a:cubicBezTo>
                  <a:cubicBezTo>
                    <a:pt x="1881" y="4012"/>
                    <a:pt x="2006" y="3993"/>
                    <a:pt x="2118" y="3993"/>
                  </a:cubicBezTo>
                  <a:cubicBezTo>
                    <a:pt x="2162" y="3993"/>
                    <a:pt x="2203" y="3996"/>
                    <a:pt x="2241" y="3999"/>
                  </a:cubicBezTo>
                  <a:cubicBezTo>
                    <a:pt x="2261" y="4002"/>
                    <a:pt x="2282" y="4004"/>
                    <a:pt x="2304" y="4004"/>
                  </a:cubicBezTo>
                  <a:cubicBezTo>
                    <a:pt x="2330" y="4004"/>
                    <a:pt x="2357" y="4001"/>
                    <a:pt x="2384" y="3995"/>
                  </a:cubicBezTo>
                  <a:cubicBezTo>
                    <a:pt x="2409" y="3981"/>
                    <a:pt x="2454" y="3894"/>
                    <a:pt x="2482" y="3831"/>
                  </a:cubicBezTo>
                  <a:cubicBezTo>
                    <a:pt x="2549" y="3694"/>
                    <a:pt x="2622" y="3544"/>
                    <a:pt x="2745" y="3491"/>
                  </a:cubicBezTo>
                  <a:cubicBezTo>
                    <a:pt x="2808" y="3470"/>
                    <a:pt x="2871" y="3453"/>
                    <a:pt x="2937" y="3442"/>
                  </a:cubicBezTo>
                  <a:cubicBezTo>
                    <a:pt x="3060" y="3421"/>
                    <a:pt x="3060" y="3414"/>
                    <a:pt x="3053" y="3386"/>
                  </a:cubicBezTo>
                  <a:cubicBezTo>
                    <a:pt x="3032" y="3243"/>
                    <a:pt x="3053" y="2619"/>
                    <a:pt x="3291" y="2574"/>
                  </a:cubicBezTo>
                  <a:cubicBezTo>
                    <a:pt x="3455" y="2542"/>
                    <a:pt x="3676" y="2378"/>
                    <a:pt x="3683" y="2325"/>
                  </a:cubicBezTo>
                  <a:cubicBezTo>
                    <a:pt x="3690" y="2259"/>
                    <a:pt x="3764" y="2157"/>
                    <a:pt x="3935" y="1944"/>
                  </a:cubicBezTo>
                  <a:cubicBezTo>
                    <a:pt x="4012" y="1853"/>
                    <a:pt x="4082" y="1758"/>
                    <a:pt x="4145" y="1660"/>
                  </a:cubicBezTo>
                  <a:cubicBezTo>
                    <a:pt x="4222" y="1527"/>
                    <a:pt x="4215" y="1492"/>
                    <a:pt x="4212" y="1485"/>
                  </a:cubicBezTo>
                  <a:cubicBezTo>
                    <a:pt x="4208" y="1478"/>
                    <a:pt x="4191" y="1468"/>
                    <a:pt x="4152" y="1461"/>
                  </a:cubicBezTo>
                  <a:cubicBezTo>
                    <a:pt x="3970" y="1433"/>
                    <a:pt x="3735" y="1027"/>
                    <a:pt x="3644" y="852"/>
                  </a:cubicBezTo>
                  <a:cubicBezTo>
                    <a:pt x="3630" y="831"/>
                    <a:pt x="3522" y="813"/>
                    <a:pt x="3445" y="799"/>
                  </a:cubicBezTo>
                  <a:cubicBezTo>
                    <a:pt x="3249" y="768"/>
                    <a:pt x="2986" y="722"/>
                    <a:pt x="2748" y="533"/>
                  </a:cubicBezTo>
                  <a:cubicBezTo>
                    <a:pt x="2619" y="435"/>
                    <a:pt x="2521" y="260"/>
                    <a:pt x="24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4" name="Google Shape;2794;p56"/>
            <p:cNvSpPr/>
            <p:nvPr/>
          </p:nvSpPr>
          <p:spPr>
            <a:xfrm>
              <a:off x="2455845" y="1870778"/>
              <a:ext cx="625" cy="489"/>
            </a:xfrm>
            <a:custGeom>
              <a:avLst/>
              <a:gdLst/>
              <a:ahLst/>
              <a:cxnLst/>
              <a:rect l="l" t="t" r="r" b="b"/>
              <a:pathLst>
                <a:path w="46" h="36" extrusionOk="0">
                  <a:moveTo>
                    <a:pt x="0" y="1"/>
                  </a:moveTo>
                  <a:cubicBezTo>
                    <a:pt x="18" y="11"/>
                    <a:pt x="32" y="22"/>
                    <a:pt x="46" y="36"/>
                  </a:cubicBezTo>
                  <a:cubicBezTo>
                    <a:pt x="32" y="22"/>
                    <a:pt x="18" y="1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 name="Google Shape;2795;p56"/>
            <p:cNvSpPr/>
            <p:nvPr/>
          </p:nvSpPr>
          <p:spPr>
            <a:xfrm>
              <a:off x="2453550" y="1892787"/>
              <a:ext cx="109" cy="68"/>
            </a:xfrm>
            <a:custGeom>
              <a:avLst/>
              <a:gdLst/>
              <a:ahLst/>
              <a:cxnLst/>
              <a:rect l="l" t="t" r="r" b="b"/>
              <a:pathLst>
                <a:path w="8" h="5" extrusionOk="0">
                  <a:moveTo>
                    <a:pt x="8" y="1"/>
                  </a:moveTo>
                  <a:lnTo>
                    <a:pt x="1" y="4"/>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 name="Google Shape;2796;p56"/>
            <p:cNvSpPr/>
            <p:nvPr/>
          </p:nvSpPr>
          <p:spPr>
            <a:xfrm>
              <a:off x="2455791" y="1870737"/>
              <a:ext cx="68" cy="14"/>
            </a:xfrm>
            <a:custGeom>
              <a:avLst/>
              <a:gdLst/>
              <a:ahLst/>
              <a:cxnLst/>
              <a:rect l="l" t="t" r="r" b="b"/>
              <a:pathLst>
                <a:path w="5" h="1" extrusionOk="0">
                  <a:moveTo>
                    <a:pt x="1" y="0"/>
                  </a:moveTo>
                  <a:lnTo>
                    <a:pt x="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 name="Google Shape;2797;p56"/>
            <p:cNvSpPr/>
            <p:nvPr/>
          </p:nvSpPr>
          <p:spPr>
            <a:xfrm>
              <a:off x="2453414" y="1892882"/>
              <a:ext cx="54" cy="14"/>
            </a:xfrm>
            <a:custGeom>
              <a:avLst/>
              <a:gdLst/>
              <a:ahLst/>
              <a:cxnLst/>
              <a:rect l="l" t="t" r="r" b="b"/>
              <a:pathLst>
                <a:path w="4" h="1" extrusionOk="0">
                  <a:moveTo>
                    <a:pt x="4" y="1"/>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 name="Google Shape;2798;p56"/>
            <p:cNvSpPr/>
            <p:nvPr/>
          </p:nvSpPr>
          <p:spPr>
            <a:xfrm>
              <a:off x="2454270" y="1870357"/>
              <a:ext cx="1059" cy="204"/>
            </a:xfrm>
            <a:custGeom>
              <a:avLst/>
              <a:gdLst/>
              <a:ahLst/>
              <a:cxnLst/>
              <a:rect l="l" t="t" r="r" b="b"/>
              <a:pathLst>
                <a:path w="78" h="15" extrusionOk="0">
                  <a:moveTo>
                    <a:pt x="78" y="14"/>
                  </a:moveTo>
                  <a:cubicBezTo>
                    <a:pt x="53" y="4"/>
                    <a:pt x="25" y="0"/>
                    <a:pt x="0" y="4"/>
                  </a:cubicBezTo>
                  <a:lnTo>
                    <a:pt x="0" y="4"/>
                  </a:lnTo>
                  <a:cubicBezTo>
                    <a:pt x="25" y="0"/>
                    <a:pt x="53" y="4"/>
                    <a:pt x="78" y="1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 name="Google Shape;2799;p56"/>
            <p:cNvSpPr/>
            <p:nvPr/>
          </p:nvSpPr>
          <p:spPr>
            <a:xfrm>
              <a:off x="2422037" y="1845619"/>
              <a:ext cx="5961" cy="9912"/>
            </a:xfrm>
            <a:custGeom>
              <a:avLst/>
              <a:gdLst/>
              <a:ahLst/>
              <a:cxnLst/>
              <a:rect l="l" t="t" r="r" b="b"/>
              <a:pathLst>
                <a:path w="439" h="730" extrusionOk="0">
                  <a:moveTo>
                    <a:pt x="266" y="0"/>
                  </a:moveTo>
                  <a:cubicBezTo>
                    <a:pt x="243" y="0"/>
                    <a:pt x="221" y="9"/>
                    <a:pt x="204" y="26"/>
                  </a:cubicBezTo>
                  <a:cubicBezTo>
                    <a:pt x="88" y="114"/>
                    <a:pt x="15" y="383"/>
                    <a:pt x="15" y="474"/>
                  </a:cubicBezTo>
                  <a:cubicBezTo>
                    <a:pt x="15" y="492"/>
                    <a:pt x="8" y="509"/>
                    <a:pt x="1" y="523"/>
                  </a:cubicBezTo>
                  <a:lnTo>
                    <a:pt x="8" y="537"/>
                  </a:lnTo>
                  <a:lnTo>
                    <a:pt x="11" y="548"/>
                  </a:lnTo>
                  <a:cubicBezTo>
                    <a:pt x="22" y="569"/>
                    <a:pt x="36" y="586"/>
                    <a:pt x="53" y="607"/>
                  </a:cubicBezTo>
                  <a:lnTo>
                    <a:pt x="57" y="614"/>
                  </a:lnTo>
                  <a:cubicBezTo>
                    <a:pt x="64" y="621"/>
                    <a:pt x="71" y="628"/>
                    <a:pt x="74" y="635"/>
                  </a:cubicBezTo>
                  <a:lnTo>
                    <a:pt x="78" y="639"/>
                  </a:lnTo>
                  <a:cubicBezTo>
                    <a:pt x="88" y="646"/>
                    <a:pt x="95" y="653"/>
                    <a:pt x="102" y="660"/>
                  </a:cubicBezTo>
                  <a:cubicBezTo>
                    <a:pt x="109" y="667"/>
                    <a:pt x="116" y="674"/>
                    <a:pt x="127" y="677"/>
                  </a:cubicBezTo>
                  <a:lnTo>
                    <a:pt x="130" y="681"/>
                  </a:lnTo>
                  <a:cubicBezTo>
                    <a:pt x="137" y="684"/>
                    <a:pt x="144" y="691"/>
                    <a:pt x="151" y="695"/>
                  </a:cubicBezTo>
                  <a:cubicBezTo>
                    <a:pt x="162" y="698"/>
                    <a:pt x="169" y="702"/>
                    <a:pt x="176" y="709"/>
                  </a:cubicBezTo>
                  <a:lnTo>
                    <a:pt x="200" y="716"/>
                  </a:lnTo>
                  <a:lnTo>
                    <a:pt x="204" y="716"/>
                  </a:lnTo>
                  <a:cubicBezTo>
                    <a:pt x="221" y="719"/>
                    <a:pt x="239" y="726"/>
                    <a:pt x="253" y="726"/>
                  </a:cubicBezTo>
                  <a:lnTo>
                    <a:pt x="277" y="730"/>
                  </a:lnTo>
                  <a:lnTo>
                    <a:pt x="284" y="730"/>
                  </a:lnTo>
                  <a:cubicBezTo>
                    <a:pt x="284" y="688"/>
                    <a:pt x="295" y="642"/>
                    <a:pt x="316" y="607"/>
                  </a:cubicBezTo>
                  <a:cubicBezTo>
                    <a:pt x="393" y="488"/>
                    <a:pt x="439" y="229"/>
                    <a:pt x="383" y="93"/>
                  </a:cubicBezTo>
                  <a:cubicBezTo>
                    <a:pt x="369" y="51"/>
                    <a:pt x="337" y="16"/>
                    <a:pt x="295" y="5"/>
                  </a:cubicBezTo>
                  <a:cubicBezTo>
                    <a:pt x="286" y="2"/>
                    <a:pt x="276" y="0"/>
                    <a:pt x="2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0" name="Google Shape;2800;p56"/>
            <p:cNvSpPr/>
            <p:nvPr/>
          </p:nvSpPr>
          <p:spPr>
            <a:xfrm>
              <a:off x="2425553" y="1855571"/>
              <a:ext cx="353" cy="14"/>
            </a:xfrm>
            <a:custGeom>
              <a:avLst/>
              <a:gdLst/>
              <a:ahLst/>
              <a:cxnLst/>
              <a:rect l="l" t="t" r="r" b="b"/>
              <a:pathLst>
                <a:path w="26" h="1" extrusionOk="0">
                  <a:moveTo>
                    <a:pt x="25"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 name="Google Shape;2801;p56"/>
            <p:cNvSpPr/>
            <p:nvPr/>
          </p:nvSpPr>
          <p:spPr>
            <a:xfrm>
              <a:off x="2422852" y="1853956"/>
              <a:ext cx="244" cy="299"/>
            </a:xfrm>
            <a:custGeom>
              <a:avLst/>
              <a:gdLst/>
              <a:ahLst/>
              <a:cxnLst/>
              <a:rect l="l" t="t" r="r" b="b"/>
              <a:pathLst>
                <a:path w="18" h="22" extrusionOk="0">
                  <a:moveTo>
                    <a:pt x="18" y="21"/>
                  </a:moveTo>
                  <a:cubicBezTo>
                    <a:pt x="11" y="14"/>
                    <a:pt x="4" y="7"/>
                    <a:pt x="0" y="0"/>
                  </a:cubicBezTo>
                  <a:cubicBezTo>
                    <a:pt x="4" y="7"/>
                    <a:pt x="11" y="14"/>
                    <a:pt x="18" y="2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 name="Google Shape;2802;p56"/>
            <p:cNvSpPr/>
            <p:nvPr/>
          </p:nvSpPr>
          <p:spPr>
            <a:xfrm>
              <a:off x="2422037" y="1852761"/>
              <a:ext cx="109" cy="204"/>
            </a:xfrm>
            <a:custGeom>
              <a:avLst/>
              <a:gdLst/>
              <a:ahLst/>
              <a:cxnLst/>
              <a:rect l="l" t="t" r="r" b="b"/>
              <a:pathLst>
                <a:path w="8" h="15" extrusionOk="0">
                  <a:moveTo>
                    <a:pt x="1" y="1"/>
                  </a:moveTo>
                  <a:lnTo>
                    <a:pt x="8" y="15"/>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 name="Google Shape;2803;p56"/>
            <p:cNvSpPr/>
            <p:nvPr/>
          </p:nvSpPr>
          <p:spPr>
            <a:xfrm>
              <a:off x="2422186" y="1853046"/>
              <a:ext cx="584" cy="869"/>
            </a:xfrm>
            <a:custGeom>
              <a:avLst/>
              <a:gdLst/>
              <a:ahLst/>
              <a:cxnLst/>
              <a:rect l="l" t="t" r="r" b="b"/>
              <a:pathLst>
                <a:path w="43" h="64" extrusionOk="0">
                  <a:moveTo>
                    <a:pt x="42" y="64"/>
                  </a:moveTo>
                  <a:cubicBezTo>
                    <a:pt x="28" y="43"/>
                    <a:pt x="14" y="22"/>
                    <a:pt x="0" y="1"/>
                  </a:cubicBezTo>
                  <a:cubicBezTo>
                    <a:pt x="14" y="22"/>
                    <a:pt x="28" y="43"/>
                    <a:pt x="42" y="6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 name="Google Shape;2804;p56"/>
            <p:cNvSpPr/>
            <p:nvPr/>
          </p:nvSpPr>
          <p:spPr>
            <a:xfrm>
              <a:off x="2425988" y="1855612"/>
              <a:ext cx="14" cy="14"/>
            </a:xfrm>
            <a:custGeom>
              <a:avLst/>
              <a:gdLst/>
              <a:ahLst/>
              <a:cxnLst/>
              <a:rect l="l" t="t" r="r" b="b"/>
              <a:pathLst>
                <a:path w="1" h="1" extrusionOk="0">
                  <a:moveTo>
                    <a:pt x="0" y="1"/>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 name="Google Shape;2805;p56"/>
            <p:cNvSpPr/>
            <p:nvPr/>
          </p:nvSpPr>
          <p:spPr>
            <a:xfrm>
              <a:off x="2424508" y="1855286"/>
              <a:ext cx="353" cy="109"/>
            </a:xfrm>
            <a:custGeom>
              <a:avLst/>
              <a:gdLst/>
              <a:ahLst/>
              <a:cxnLst/>
              <a:rect l="l" t="t" r="r" b="b"/>
              <a:pathLst>
                <a:path w="26" h="8" extrusionOk="0">
                  <a:moveTo>
                    <a:pt x="25" y="7"/>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 name="Google Shape;2806;p56"/>
            <p:cNvSpPr/>
            <p:nvPr/>
          </p:nvSpPr>
          <p:spPr>
            <a:xfrm>
              <a:off x="2424141" y="1855096"/>
              <a:ext cx="380" cy="149"/>
            </a:xfrm>
            <a:custGeom>
              <a:avLst/>
              <a:gdLst/>
              <a:ahLst/>
              <a:cxnLst/>
              <a:rect l="l" t="t" r="r" b="b"/>
              <a:pathLst>
                <a:path w="28" h="11" extrusionOk="0">
                  <a:moveTo>
                    <a:pt x="0" y="0"/>
                  </a:moveTo>
                  <a:cubicBezTo>
                    <a:pt x="10" y="4"/>
                    <a:pt x="17" y="7"/>
                    <a:pt x="28" y="11"/>
                  </a:cubicBezTo>
                  <a:cubicBezTo>
                    <a:pt x="21" y="7"/>
                    <a:pt x="10" y="4"/>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 name="Google Shape;2807;p56"/>
            <p:cNvSpPr/>
            <p:nvPr/>
          </p:nvSpPr>
          <p:spPr>
            <a:xfrm>
              <a:off x="2423137" y="1854281"/>
              <a:ext cx="339" cy="353"/>
            </a:xfrm>
            <a:custGeom>
              <a:avLst/>
              <a:gdLst/>
              <a:ahLst/>
              <a:cxnLst/>
              <a:rect l="l" t="t" r="r" b="b"/>
              <a:pathLst>
                <a:path w="25" h="26" extrusionOk="0">
                  <a:moveTo>
                    <a:pt x="25" y="25"/>
                  </a:moveTo>
                  <a:cubicBezTo>
                    <a:pt x="14" y="18"/>
                    <a:pt x="7" y="11"/>
                    <a:pt x="0" y="1"/>
                  </a:cubicBezTo>
                  <a:cubicBezTo>
                    <a:pt x="7" y="11"/>
                    <a:pt x="14" y="18"/>
                    <a:pt x="25" y="2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 name="Google Shape;2808;p56"/>
            <p:cNvSpPr/>
            <p:nvPr/>
          </p:nvSpPr>
          <p:spPr>
            <a:xfrm>
              <a:off x="2423843" y="1854906"/>
              <a:ext cx="299" cy="204"/>
            </a:xfrm>
            <a:custGeom>
              <a:avLst/>
              <a:gdLst/>
              <a:ahLst/>
              <a:cxnLst/>
              <a:rect l="l" t="t" r="r" b="b"/>
              <a:pathLst>
                <a:path w="22" h="15" extrusionOk="0">
                  <a:moveTo>
                    <a:pt x="22" y="14"/>
                  </a:moveTo>
                  <a:cubicBezTo>
                    <a:pt x="15" y="7"/>
                    <a:pt x="8" y="4"/>
                    <a:pt x="1" y="0"/>
                  </a:cubicBezTo>
                  <a:cubicBezTo>
                    <a:pt x="8" y="4"/>
                    <a:pt x="15" y="7"/>
                    <a:pt x="22" y="1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 name="Google Shape;2809;p56"/>
            <p:cNvSpPr/>
            <p:nvPr/>
          </p:nvSpPr>
          <p:spPr>
            <a:xfrm>
              <a:off x="2423422" y="1854621"/>
              <a:ext cx="339" cy="244"/>
            </a:xfrm>
            <a:custGeom>
              <a:avLst/>
              <a:gdLst/>
              <a:ahLst/>
              <a:cxnLst/>
              <a:rect l="l" t="t" r="r" b="b"/>
              <a:pathLst>
                <a:path w="25" h="18" extrusionOk="0">
                  <a:moveTo>
                    <a:pt x="25" y="18"/>
                  </a:moveTo>
                  <a:cubicBezTo>
                    <a:pt x="18" y="11"/>
                    <a:pt x="11" y="4"/>
                    <a:pt x="0" y="0"/>
                  </a:cubicBezTo>
                  <a:cubicBezTo>
                    <a:pt x="11" y="4"/>
                    <a:pt x="18" y="11"/>
                    <a:pt x="25"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0" name="Google Shape;2810;p56"/>
            <p:cNvSpPr/>
            <p:nvPr/>
          </p:nvSpPr>
          <p:spPr>
            <a:xfrm>
              <a:off x="2424847" y="1855381"/>
              <a:ext cx="720" cy="204"/>
            </a:xfrm>
            <a:custGeom>
              <a:avLst/>
              <a:gdLst/>
              <a:ahLst/>
              <a:cxnLst/>
              <a:rect l="l" t="t" r="r" b="b"/>
              <a:pathLst>
                <a:path w="53" h="15" extrusionOk="0">
                  <a:moveTo>
                    <a:pt x="53" y="14"/>
                  </a:moveTo>
                  <a:cubicBezTo>
                    <a:pt x="35" y="11"/>
                    <a:pt x="18" y="7"/>
                    <a:pt x="0" y="0"/>
                  </a:cubicBezTo>
                  <a:cubicBezTo>
                    <a:pt x="18" y="7"/>
                    <a:pt x="35" y="11"/>
                    <a:pt x="53" y="1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1" name="Google Shape;2811;p56"/>
            <p:cNvSpPr/>
            <p:nvPr/>
          </p:nvSpPr>
          <p:spPr>
            <a:xfrm>
              <a:off x="2431365" y="1843827"/>
              <a:ext cx="33048" cy="26544"/>
            </a:xfrm>
            <a:custGeom>
              <a:avLst/>
              <a:gdLst/>
              <a:ahLst/>
              <a:cxnLst/>
              <a:rect l="l" t="t" r="r" b="b"/>
              <a:pathLst>
                <a:path w="2434" h="1955" extrusionOk="0">
                  <a:moveTo>
                    <a:pt x="2332" y="1"/>
                  </a:moveTo>
                  <a:cubicBezTo>
                    <a:pt x="2216" y="71"/>
                    <a:pt x="1905" y="410"/>
                    <a:pt x="1765" y="687"/>
                  </a:cubicBezTo>
                  <a:cubicBezTo>
                    <a:pt x="1602" y="1000"/>
                    <a:pt x="1194" y="1222"/>
                    <a:pt x="815" y="1222"/>
                  </a:cubicBezTo>
                  <a:cubicBezTo>
                    <a:pt x="762" y="1222"/>
                    <a:pt x="709" y="1217"/>
                    <a:pt x="658" y="1208"/>
                  </a:cubicBezTo>
                  <a:cubicBezTo>
                    <a:pt x="593" y="1196"/>
                    <a:pt x="535" y="1191"/>
                    <a:pt x="484" y="1191"/>
                  </a:cubicBezTo>
                  <a:cubicBezTo>
                    <a:pt x="286" y="1191"/>
                    <a:pt x="186" y="1270"/>
                    <a:pt x="109" y="1331"/>
                  </a:cubicBezTo>
                  <a:cubicBezTo>
                    <a:pt x="91" y="1345"/>
                    <a:pt x="74" y="1355"/>
                    <a:pt x="60" y="1366"/>
                  </a:cubicBezTo>
                  <a:cubicBezTo>
                    <a:pt x="42" y="1380"/>
                    <a:pt x="21" y="1387"/>
                    <a:pt x="0" y="1387"/>
                  </a:cubicBezTo>
                  <a:cubicBezTo>
                    <a:pt x="4" y="1397"/>
                    <a:pt x="7" y="1405"/>
                    <a:pt x="11" y="1412"/>
                  </a:cubicBezTo>
                  <a:lnTo>
                    <a:pt x="18" y="1426"/>
                  </a:lnTo>
                  <a:cubicBezTo>
                    <a:pt x="21" y="1440"/>
                    <a:pt x="28" y="1454"/>
                    <a:pt x="35" y="1468"/>
                  </a:cubicBezTo>
                  <a:lnTo>
                    <a:pt x="42" y="1478"/>
                  </a:lnTo>
                  <a:cubicBezTo>
                    <a:pt x="49" y="1489"/>
                    <a:pt x="53" y="1499"/>
                    <a:pt x="60" y="1510"/>
                  </a:cubicBezTo>
                  <a:lnTo>
                    <a:pt x="70" y="1527"/>
                  </a:lnTo>
                  <a:lnTo>
                    <a:pt x="88" y="1552"/>
                  </a:lnTo>
                  <a:lnTo>
                    <a:pt x="98" y="1566"/>
                  </a:lnTo>
                  <a:lnTo>
                    <a:pt x="112" y="1587"/>
                  </a:lnTo>
                  <a:lnTo>
                    <a:pt x="126" y="1601"/>
                  </a:lnTo>
                  <a:lnTo>
                    <a:pt x="144" y="1625"/>
                  </a:lnTo>
                  <a:lnTo>
                    <a:pt x="154" y="1636"/>
                  </a:lnTo>
                  <a:lnTo>
                    <a:pt x="175" y="1660"/>
                  </a:lnTo>
                  <a:lnTo>
                    <a:pt x="182" y="1667"/>
                  </a:lnTo>
                  <a:lnTo>
                    <a:pt x="210" y="1695"/>
                  </a:lnTo>
                  <a:lnTo>
                    <a:pt x="221" y="1706"/>
                  </a:lnTo>
                  <a:lnTo>
                    <a:pt x="238" y="1723"/>
                  </a:lnTo>
                  <a:lnTo>
                    <a:pt x="249" y="1734"/>
                  </a:lnTo>
                  <a:lnTo>
                    <a:pt x="263" y="1748"/>
                  </a:lnTo>
                  <a:lnTo>
                    <a:pt x="277" y="1755"/>
                  </a:lnTo>
                  <a:lnTo>
                    <a:pt x="291" y="1765"/>
                  </a:lnTo>
                  <a:lnTo>
                    <a:pt x="298" y="1776"/>
                  </a:lnTo>
                  <a:lnTo>
                    <a:pt x="312" y="1786"/>
                  </a:lnTo>
                  <a:lnTo>
                    <a:pt x="319" y="1790"/>
                  </a:lnTo>
                  <a:lnTo>
                    <a:pt x="336" y="1800"/>
                  </a:lnTo>
                  <a:lnTo>
                    <a:pt x="340" y="1804"/>
                  </a:lnTo>
                  <a:lnTo>
                    <a:pt x="350" y="1811"/>
                  </a:lnTo>
                  <a:cubicBezTo>
                    <a:pt x="434" y="1832"/>
                    <a:pt x="518" y="1849"/>
                    <a:pt x="602" y="1856"/>
                  </a:cubicBezTo>
                  <a:cubicBezTo>
                    <a:pt x="833" y="1888"/>
                    <a:pt x="1183" y="1926"/>
                    <a:pt x="1425" y="1947"/>
                  </a:cubicBezTo>
                  <a:lnTo>
                    <a:pt x="1540" y="1954"/>
                  </a:lnTo>
                  <a:lnTo>
                    <a:pt x="1709" y="1527"/>
                  </a:lnTo>
                  <a:lnTo>
                    <a:pt x="2048" y="1100"/>
                  </a:lnTo>
                  <a:lnTo>
                    <a:pt x="2048" y="645"/>
                  </a:lnTo>
                  <a:lnTo>
                    <a:pt x="2304" y="645"/>
                  </a:lnTo>
                  <a:lnTo>
                    <a:pt x="2433" y="568"/>
                  </a:lnTo>
                  <a:cubicBezTo>
                    <a:pt x="2405" y="445"/>
                    <a:pt x="2388" y="319"/>
                    <a:pt x="2370" y="218"/>
                  </a:cubicBezTo>
                  <a:cubicBezTo>
                    <a:pt x="2360" y="137"/>
                    <a:pt x="2346" y="50"/>
                    <a:pt x="23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2" name="Google Shape;2812;p56"/>
            <p:cNvSpPr/>
            <p:nvPr/>
          </p:nvSpPr>
          <p:spPr>
            <a:xfrm>
              <a:off x="2435682" y="1868117"/>
              <a:ext cx="258" cy="163"/>
            </a:xfrm>
            <a:custGeom>
              <a:avLst/>
              <a:gdLst/>
              <a:ahLst/>
              <a:cxnLst/>
              <a:rect l="l" t="t" r="r" b="b"/>
              <a:pathLst>
                <a:path w="19" h="12" extrusionOk="0">
                  <a:moveTo>
                    <a:pt x="18" y="11"/>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3" name="Google Shape;2813;p56"/>
            <p:cNvSpPr/>
            <p:nvPr/>
          </p:nvSpPr>
          <p:spPr>
            <a:xfrm>
              <a:off x="2432695" y="1865035"/>
              <a:ext cx="204" cy="299"/>
            </a:xfrm>
            <a:custGeom>
              <a:avLst/>
              <a:gdLst/>
              <a:ahLst/>
              <a:cxnLst/>
              <a:rect l="l" t="t" r="r" b="b"/>
              <a:pathLst>
                <a:path w="15" h="22" extrusionOk="0">
                  <a:moveTo>
                    <a:pt x="14" y="21"/>
                  </a:move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4" name="Google Shape;2814;p56"/>
            <p:cNvSpPr/>
            <p:nvPr/>
          </p:nvSpPr>
          <p:spPr>
            <a:xfrm>
              <a:off x="2435397" y="1867886"/>
              <a:ext cx="204" cy="149"/>
            </a:xfrm>
            <a:custGeom>
              <a:avLst/>
              <a:gdLst/>
              <a:ahLst/>
              <a:cxnLst/>
              <a:rect l="l" t="t" r="r" b="b"/>
              <a:pathLst>
                <a:path w="15" h="11" extrusionOk="0">
                  <a:moveTo>
                    <a:pt x="15" y="11"/>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5" name="Google Shape;2815;p56"/>
            <p:cNvSpPr/>
            <p:nvPr/>
          </p:nvSpPr>
          <p:spPr>
            <a:xfrm>
              <a:off x="2439538" y="1869027"/>
              <a:ext cx="11174" cy="1249"/>
            </a:xfrm>
            <a:custGeom>
              <a:avLst/>
              <a:gdLst/>
              <a:ahLst/>
              <a:cxnLst/>
              <a:rect l="l" t="t" r="r" b="b"/>
              <a:pathLst>
                <a:path w="823" h="92" extrusionOk="0">
                  <a:moveTo>
                    <a:pt x="0" y="0"/>
                  </a:moveTo>
                  <a:lnTo>
                    <a:pt x="0" y="0"/>
                  </a:lnTo>
                  <a:cubicBezTo>
                    <a:pt x="231" y="32"/>
                    <a:pt x="571" y="70"/>
                    <a:pt x="823" y="91"/>
                  </a:cubicBezTo>
                  <a:cubicBezTo>
                    <a:pt x="581" y="70"/>
                    <a:pt x="235" y="3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6" name="Google Shape;2816;p56"/>
            <p:cNvSpPr/>
            <p:nvPr/>
          </p:nvSpPr>
          <p:spPr>
            <a:xfrm>
              <a:off x="2435967" y="1868266"/>
              <a:ext cx="163" cy="149"/>
            </a:xfrm>
            <a:custGeom>
              <a:avLst/>
              <a:gdLst/>
              <a:ahLst/>
              <a:cxnLst/>
              <a:rect l="l" t="t" r="r" b="b"/>
              <a:pathLst>
                <a:path w="12" h="11" extrusionOk="0">
                  <a:moveTo>
                    <a:pt x="11" y="11"/>
                  </a:moveTo>
                  <a:lnTo>
                    <a:pt x="11" y="11"/>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7" name="Google Shape;2817;p56"/>
            <p:cNvSpPr/>
            <p:nvPr/>
          </p:nvSpPr>
          <p:spPr>
            <a:xfrm>
              <a:off x="2432315" y="1864505"/>
              <a:ext cx="244" cy="353"/>
            </a:xfrm>
            <a:custGeom>
              <a:avLst/>
              <a:gdLst/>
              <a:ahLst/>
              <a:cxnLst/>
              <a:rect l="l" t="t" r="r" b="b"/>
              <a:pathLst>
                <a:path w="18" h="26" extrusionOk="0">
                  <a:moveTo>
                    <a:pt x="18" y="25"/>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8" name="Google Shape;2818;p56"/>
            <p:cNvSpPr/>
            <p:nvPr/>
          </p:nvSpPr>
          <p:spPr>
            <a:xfrm>
              <a:off x="2431365" y="1862645"/>
              <a:ext cx="149" cy="353"/>
            </a:xfrm>
            <a:custGeom>
              <a:avLst/>
              <a:gdLst/>
              <a:ahLst/>
              <a:cxnLst/>
              <a:rect l="l" t="t" r="r" b="b"/>
              <a:pathLst>
                <a:path w="11" h="26" extrusionOk="0">
                  <a:moveTo>
                    <a:pt x="0" y="1"/>
                  </a:moveTo>
                  <a:cubicBezTo>
                    <a:pt x="4" y="8"/>
                    <a:pt x="7" y="15"/>
                    <a:pt x="11" y="26"/>
                  </a:cubicBezTo>
                  <a:cubicBezTo>
                    <a:pt x="7" y="15"/>
                    <a:pt x="4" y="8"/>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9" name="Google Shape;2819;p56"/>
            <p:cNvSpPr/>
            <p:nvPr/>
          </p:nvSpPr>
          <p:spPr>
            <a:xfrm>
              <a:off x="2435071" y="1867601"/>
              <a:ext cx="204" cy="204"/>
            </a:xfrm>
            <a:custGeom>
              <a:avLst/>
              <a:gdLst/>
              <a:ahLst/>
              <a:cxnLst/>
              <a:rect l="l" t="t" r="r" b="b"/>
              <a:pathLst>
                <a:path w="15" h="15" extrusionOk="0">
                  <a:moveTo>
                    <a:pt x="14" y="14"/>
                  </a:move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0" name="Google Shape;2820;p56"/>
            <p:cNvSpPr/>
            <p:nvPr/>
          </p:nvSpPr>
          <p:spPr>
            <a:xfrm>
              <a:off x="2433021" y="1865551"/>
              <a:ext cx="258" cy="299"/>
            </a:xfrm>
            <a:custGeom>
              <a:avLst/>
              <a:gdLst/>
              <a:ahLst/>
              <a:cxnLst/>
              <a:rect l="l" t="t" r="r" b="b"/>
              <a:pathLst>
                <a:path w="19" h="22" extrusionOk="0">
                  <a:moveTo>
                    <a:pt x="18" y="22"/>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1" name="Google Shape;2821;p56"/>
            <p:cNvSpPr/>
            <p:nvPr/>
          </p:nvSpPr>
          <p:spPr>
            <a:xfrm>
              <a:off x="2434732" y="1867316"/>
              <a:ext cx="204" cy="204"/>
            </a:xfrm>
            <a:custGeom>
              <a:avLst/>
              <a:gdLst/>
              <a:ahLst/>
              <a:cxnLst/>
              <a:rect l="l" t="t" r="r" b="b"/>
              <a:pathLst>
                <a:path w="15" h="15" extrusionOk="0">
                  <a:moveTo>
                    <a:pt x="15" y="14"/>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2" name="Google Shape;2822;p56"/>
            <p:cNvSpPr/>
            <p:nvPr/>
          </p:nvSpPr>
          <p:spPr>
            <a:xfrm>
              <a:off x="2433456" y="1865985"/>
              <a:ext cx="299" cy="339"/>
            </a:xfrm>
            <a:custGeom>
              <a:avLst/>
              <a:gdLst/>
              <a:ahLst/>
              <a:cxnLst/>
              <a:rect l="l" t="t" r="r" b="b"/>
              <a:pathLst>
                <a:path w="22" h="25" extrusionOk="0">
                  <a:moveTo>
                    <a:pt x="21" y="25"/>
                  </a:move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3" name="Google Shape;2823;p56"/>
            <p:cNvSpPr/>
            <p:nvPr/>
          </p:nvSpPr>
          <p:spPr>
            <a:xfrm>
              <a:off x="2434352" y="1866936"/>
              <a:ext cx="258" cy="244"/>
            </a:xfrm>
            <a:custGeom>
              <a:avLst/>
              <a:gdLst/>
              <a:ahLst/>
              <a:cxnLst/>
              <a:rect l="l" t="t" r="r" b="b"/>
              <a:pathLst>
                <a:path w="19" h="18" extrusionOk="0">
                  <a:moveTo>
                    <a:pt x="18" y="18"/>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4" name="Google Shape;2824;p56"/>
            <p:cNvSpPr/>
            <p:nvPr/>
          </p:nvSpPr>
          <p:spPr>
            <a:xfrm>
              <a:off x="2431935" y="1863840"/>
              <a:ext cx="244" cy="448"/>
            </a:xfrm>
            <a:custGeom>
              <a:avLst/>
              <a:gdLst/>
              <a:ahLst/>
              <a:cxnLst/>
              <a:rect l="l" t="t" r="r" b="b"/>
              <a:pathLst>
                <a:path w="18" h="33" extrusionOk="0">
                  <a:moveTo>
                    <a:pt x="18" y="32"/>
                  </a:moveTo>
                  <a:cubicBezTo>
                    <a:pt x="11" y="22"/>
                    <a:pt x="7" y="11"/>
                    <a:pt x="0" y="1"/>
                  </a:cubicBezTo>
                  <a:cubicBezTo>
                    <a:pt x="7" y="11"/>
                    <a:pt x="11" y="22"/>
                    <a:pt x="18" y="3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5" name="Google Shape;2825;p56"/>
            <p:cNvSpPr/>
            <p:nvPr/>
          </p:nvSpPr>
          <p:spPr>
            <a:xfrm>
              <a:off x="2433836" y="1866460"/>
              <a:ext cx="394" cy="394"/>
            </a:xfrm>
            <a:custGeom>
              <a:avLst/>
              <a:gdLst/>
              <a:ahLst/>
              <a:cxnLst/>
              <a:rect l="l" t="t" r="r" b="b"/>
              <a:pathLst>
                <a:path w="29" h="29" extrusionOk="0">
                  <a:moveTo>
                    <a:pt x="28" y="28"/>
                  </a:move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6" name="Google Shape;2826;p56"/>
            <p:cNvSpPr/>
            <p:nvPr/>
          </p:nvSpPr>
          <p:spPr>
            <a:xfrm>
              <a:off x="2431595" y="1863134"/>
              <a:ext cx="258" cy="625"/>
            </a:xfrm>
            <a:custGeom>
              <a:avLst/>
              <a:gdLst/>
              <a:ahLst/>
              <a:cxnLst/>
              <a:rect l="l" t="t" r="r" b="b"/>
              <a:pathLst>
                <a:path w="19" h="46" extrusionOk="0">
                  <a:moveTo>
                    <a:pt x="18" y="46"/>
                  </a:moveTo>
                  <a:cubicBezTo>
                    <a:pt x="11" y="32"/>
                    <a:pt x="4" y="14"/>
                    <a:pt x="1" y="0"/>
                  </a:cubicBezTo>
                  <a:cubicBezTo>
                    <a:pt x="4" y="14"/>
                    <a:pt x="11" y="32"/>
                    <a:pt x="18" y="4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 name="Google Shape;2827;p56"/>
            <p:cNvSpPr/>
            <p:nvPr/>
          </p:nvSpPr>
          <p:spPr>
            <a:xfrm>
              <a:off x="2452274" y="1864560"/>
              <a:ext cx="2295" cy="5811"/>
            </a:xfrm>
            <a:custGeom>
              <a:avLst/>
              <a:gdLst/>
              <a:ahLst/>
              <a:cxnLst/>
              <a:rect l="l" t="t" r="r" b="b"/>
              <a:pathLst>
                <a:path w="169" h="428" extrusionOk="0">
                  <a:moveTo>
                    <a:pt x="0" y="427"/>
                  </a:moveTo>
                  <a:lnTo>
                    <a:pt x="16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 name="Google Shape;2828;p56"/>
            <p:cNvSpPr/>
            <p:nvPr/>
          </p:nvSpPr>
          <p:spPr>
            <a:xfrm>
              <a:off x="2782384" y="1996356"/>
              <a:ext cx="29246" cy="38139"/>
            </a:xfrm>
            <a:custGeom>
              <a:avLst/>
              <a:gdLst/>
              <a:ahLst/>
              <a:cxnLst/>
              <a:rect l="l" t="t" r="r" b="b"/>
              <a:pathLst>
                <a:path w="2154" h="2809" extrusionOk="0">
                  <a:moveTo>
                    <a:pt x="1" y="1"/>
                  </a:moveTo>
                  <a:cubicBezTo>
                    <a:pt x="102" y="267"/>
                    <a:pt x="116" y="536"/>
                    <a:pt x="123" y="775"/>
                  </a:cubicBezTo>
                  <a:cubicBezTo>
                    <a:pt x="123" y="967"/>
                    <a:pt x="312" y="1244"/>
                    <a:pt x="463" y="1468"/>
                  </a:cubicBezTo>
                  <a:cubicBezTo>
                    <a:pt x="561" y="1608"/>
                    <a:pt x="641" y="1727"/>
                    <a:pt x="673" y="1811"/>
                  </a:cubicBezTo>
                  <a:cubicBezTo>
                    <a:pt x="725" y="1968"/>
                    <a:pt x="820" y="2035"/>
                    <a:pt x="1034" y="2182"/>
                  </a:cubicBezTo>
                  <a:cubicBezTo>
                    <a:pt x="1076" y="2210"/>
                    <a:pt x="1121" y="2245"/>
                    <a:pt x="1174" y="2283"/>
                  </a:cubicBezTo>
                  <a:cubicBezTo>
                    <a:pt x="1541" y="2546"/>
                    <a:pt x="2031" y="2809"/>
                    <a:pt x="2150" y="2809"/>
                  </a:cubicBezTo>
                  <a:cubicBezTo>
                    <a:pt x="2154" y="2714"/>
                    <a:pt x="1947" y="2318"/>
                    <a:pt x="1776" y="2140"/>
                  </a:cubicBezTo>
                  <a:cubicBezTo>
                    <a:pt x="1629" y="1986"/>
                    <a:pt x="1671" y="1702"/>
                    <a:pt x="1713" y="1401"/>
                  </a:cubicBezTo>
                  <a:cubicBezTo>
                    <a:pt x="1730" y="1279"/>
                    <a:pt x="1744" y="1160"/>
                    <a:pt x="1748" y="1041"/>
                  </a:cubicBezTo>
                  <a:cubicBezTo>
                    <a:pt x="1751" y="866"/>
                    <a:pt x="1667" y="810"/>
                    <a:pt x="1555" y="736"/>
                  </a:cubicBezTo>
                  <a:cubicBezTo>
                    <a:pt x="1468" y="680"/>
                    <a:pt x="1373" y="617"/>
                    <a:pt x="1331" y="487"/>
                  </a:cubicBezTo>
                  <a:cubicBezTo>
                    <a:pt x="1296" y="382"/>
                    <a:pt x="1261" y="372"/>
                    <a:pt x="1216" y="358"/>
                  </a:cubicBezTo>
                  <a:cubicBezTo>
                    <a:pt x="1142" y="347"/>
                    <a:pt x="1083" y="291"/>
                    <a:pt x="1065" y="218"/>
                  </a:cubicBezTo>
                  <a:cubicBezTo>
                    <a:pt x="1062" y="214"/>
                    <a:pt x="1062" y="211"/>
                    <a:pt x="1058" y="207"/>
                  </a:cubicBezTo>
                  <a:lnTo>
                    <a:pt x="1055" y="207"/>
                  </a:lnTo>
                  <a:lnTo>
                    <a:pt x="1044" y="218"/>
                  </a:lnTo>
                  <a:lnTo>
                    <a:pt x="1041" y="221"/>
                  </a:lnTo>
                  <a:cubicBezTo>
                    <a:pt x="1037" y="225"/>
                    <a:pt x="1034" y="228"/>
                    <a:pt x="1034" y="232"/>
                  </a:cubicBezTo>
                  <a:lnTo>
                    <a:pt x="1030" y="235"/>
                  </a:lnTo>
                  <a:cubicBezTo>
                    <a:pt x="1027" y="239"/>
                    <a:pt x="1023" y="242"/>
                    <a:pt x="1023" y="249"/>
                  </a:cubicBezTo>
                  <a:cubicBezTo>
                    <a:pt x="1020" y="253"/>
                    <a:pt x="1020" y="256"/>
                    <a:pt x="1016" y="263"/>
                  </a:cubicBezTo>
                  <a:lnTo>
                    <a:pt x="1016" y="267"/>
                  </a:lnTo>
                  <a:cubicBezTo>
                    <a:pt x="1016" y="270"/>
                    <a:pt x="1016" y="274"/>
                    <a:pt x="1016" y="277"/>
                  </a:cubicBezTo>
                  <a:lnTo>
                    <a:pt x="1016" y="284"/>
                  </a:lnTo>
                  <a:lnTo>
                    <a:pt x="1013" y="298"/>
                  </a:lnTo>
                  <a:cubicBezTo>
                    <a:pt x="1006" y="330"/>
                    <a:pt x="995" y="393"/>
                    <a:pt x="932" y="403"/>
                  </a:cubicBezTo>
                  <a:lnTo>
                    <a:pt x="915" y="403"/>
                  </a:lnTo>
                  <a:lnTo>
                    <a:pt x="901" y="407"/>
                  </a:lnTo>
                  <a:lnTo>
                    <a:pt x="897" y="407"/>
                  </a:lnTo>
                  <a:lnTo>
                    <a:pt x="876" y="410"/>
                  </a:lnTo>
                  <a:lnTo>
                    <a:pt x="845" y="410"/>
                  </a:lnTo>
                  <a:lnTo>
                    <a:pt x="820" y="414"/>
                  </a:lnTo>
                  <a:lnTo>
                    <a:pt x="810" y="414"/>
                  </a:lnTo>
                  <a:lnTo>
                    <a:pt x="782" y="417"/>
                  </a:lnTo>
                  <a:lnTo>
                    <a:pt x="617" y="417"/>
                  </a:lnTo>
                  <a:lnTo>
                    <a:pt x="596" y="414"/>
                  </a:lnTo>
                  <a:lnTo>
                    <a:pt x="582" y="410"/>
                  </a:lnTo>
                  <a:lnTo>
                    <a:pt x="561" y="407"/>
                  </a:lnTo>
                  <a:lnTo>
                    <a:pt x="547" y="403"/>
                  </a:lnTo>
                  <a:lnTo>
                    <a:pt x="529" y="400"/>
                  </a:lnTo>
                  <a:lnTo>
                    <a:pt x="519" y="396"/>
                  </a:lnTo>
                  <a:lnTo>
                    <a:pt x="501" y="386"/>
                  </a:lnTo>
                  <a:lnTo>
                    <a:pt x="491" y="382"/>
                  </a:lnTo>
                  <a:cubicBezTo>
                    <a:pt x="484" y="379"/>
                    <a:pt x="477" y="372"/>
                    <a:pt x="470" y="368"/>
                  </a:cubicBezTo>
                  <a:cubicBezTo>
                    <a:pt x="442" y="347"/>
                    <a:pt x="424" y="316"/>
                    <a:pt x="424" y="281"/>
                  </a:cubicBezTo>
                  <a:cubicBezTo>
                    <a:pt x="431" y="151"/>
                    <a:pt x="337" y="39"/>
                    <a:pt x="211" y="22"/>
                  </a:cubicBezTo>
                  <a:cubicBezTo>
                    <a:pt x="179" y="18"/>
                    <a:pt x="148" y="11"/>
                    <a:pt x="116" y="8"/>
                  </a:cubicBezTo>
                  <a:lnTo>
                    <a:pt x="88" y="8"/>
                  </a:lnTo>
                  <a:cubicBezTo>
                    <a:pt x="67" y="8"/>
                    <a:pt x="46" y="4"/>
                    <a:pt x="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9" name="Google Shape;2829;p56"/>
            <p:cNvSpPr/>
            <p:nvPr/>
          </p:nvSpPr>
          <p:spPr>
            <a:xfrm>
              <a:off x="2853543" y="1995460"/>
              <a:ext cx="70169" cy="41954"/>
            </a:xfrm>
            <a:custGeom>
              <a:avLst/>
              <a:gdLst/>
              <a:ahLst/>
              <a:cxnLst/>
              <a:rect l="l" t="t" r="r" b="b"/>
              <a:pathLst>
                <a:path w="5168" h="3090" extrusionOk="0">
                  <a:moveTo>
                    <a:pt x="3859" y="0"/>
                  </a:moveTo>
                  <a:cubicBezTo>
                    <a:pt x="3718" y="0"/>
                    <a:pt x="3501" y="340"/>
                    <a:pt x="3487" y="494"/>
                  </a:cubicBezTo>
                  <a:cubicBezTo>
                    <a:pt x="3477" y="599"/>
                    <a:pt x="3386" y="648"/>
                    <a:pt x="3316" y="690"/>
                  </a:cubicBezTo>
                  <a:cubicBezTo>
                    <a:pt x="3221" y="743"/>
                    <a:pt x="3186" y="774"/>
                    <a:pt x="3193" y="848"/>
                  </a:cubicBezTo>
                  <a:cubicBezTo>
                    <a:pt x="3211" y="932"/>
                    <a:pt x="3165" y="1016"/>
                    <a:pt x="3088" y="1047"/>
                  </a:cubicBezTo>
                  <a:lnTo>
                    <a:pt x="3088" y="1054"/>
                  </a:lnTo>
                  <a:cubicBezTo>
                    <a:pt x="3092" y="1072"/>
                    <a:pt x="3099" y="1093"/>
                    <a:pt x="3102" y="1110"/>
                  </a:cubicBezTo>
                  <a:lnTo>
                    <a:pt x="3102" y="1117"/>
                  </a:lnTo>
                  <a:cubicBezTo>
                    <a:pt x="3106" y="1135"/>
                    <a:pt x="3109" y="1152"/>
                    <a:pt x="3109" y="1166"/>
                  </a:cubicBezTo>
                  <a:lnTo>
                    <a:pt x="3109" y="1170"/>
                  </a:lnTo>
                  <a:cubicBezTo>
                    <a:pt x="3113" y="1187"/>
                    <a:pt x="3116" y="1201"/>
                    <a:pt x="3116" y="1215"/>
                  </a:cubicBezTo>
                  <a:lnTo>
                    <a:pt x="3116" y="1219"/>
                  </a:lnTo>
                  <a:cubicBezTo>
                    <a:pt x="3116" y="1233"/>
                    <a:pt x="3120" y="1243"/>
                    <a:pt x="3120" y="1257"/>
                  </a:cubicBezTo>
                  <a:lnTo>
                    <a:pt x="3120" y="1261"/>
                  </a:lnTo>
                  <a:cubicBezTo>
                    <a:pt x="3120" y="1271"/>
                    <a:pt x="3120" y="1282"/>
                    <a:pt x="3120" y="1292"/>
                  </a:cubicBezTo>
                  <a:lnTo>
                    <a:pt x="3120" y="1296"/>
                  </a:lnTo>
                  <a:cubicBezTo>
                    <a:pt x="3120" y="1306"/>
                    <a:pt x="3116" y="1313"/>
                    <a:pt x="3116" y="1324"/>
                  </a:cubicBezTo>
                  <a:lnTo>
                    <a:pt x="3116" y="1327"/>
                  </a:lnTo>
                  <a:cubicBezTo>
                    <a:pt x="3113" y="1334"/>
                    <a:pt x="3109" y="1341"/>
                    <a:pt x="3106" y="1348"/>
                  </a:cubicBezTo>
                  <a:lnTo>
                    <a:pt x="3106" y="1352"/>
                  </a:lnTo>
                  <a:cubicBezTo>
                    <a:pt x="3102" y="1355"/>
                    <a:pt x="3099" y="1362"/>
                    <a:pt x="3092" y="1369"/>
                  </a:cubicBezTo>
                  <a:cubicBezTo>
                    <a:pt x="3073" y="1388"/>
                    <a:pt x="3049" y="1396"/>
                    <a:pt x="3024" y="1396"/>
                  </a:cubicBezTo>
                  <a:cubicBezTo>
                    <a:pt x="3016" y="1396"/>
                    <a:pt x="3008" y="1395"/>
                    <a:pt x="3001" y="1394"/>
                  </a:cubicBezTo>
                  <a:cubicBezTo>
                    <a:pt x="2993" y="1391"/>
                    <a:pt x="2986" y="1390"/>
                    <a:pt x="2980" y="1390"/>
                  </a:cubicBezTo>
                  <a:cubicBezTo>
                    <a:pt x="2960" y="1390"/>
                    <a:pt x="2943" y="1402"/>
                    <a:pt x="2906" y="1429"/>
                  </a:cubicBezTo>
                  <a:cubicBezTo>
                    <a:pt x="2836" y="1488"/>
                    <a:pt x="2749" y="1523"/>
                    <a:pt x="2658" y="1523"/>
                  </a:cubicBezTo>
                  <a:lnTo>
                    <a:pt x="2626" y="1523"/>
                  </a:lnTo>
                  <a:lnTo>
                    <a:pt x="2616" y="1520"/>
                  </a:lnTo>
                  <a:lnTo>
                    <a:pt x="2609" y="1516"/>
                  </a:lnTo>
                  <a:lnTo>
                    <a:pt x="2598" y="1513"/>
                  </a:lnTo>
                  <a:lnTo>
                    <a:pt x="2591" y="1509"/>
                  </a:lnTo>
                  <a:lnTo>
                    <a:pt x="2584" y="1502"/>
                  </a:lnTo>
                  <a:lnTo>
                    <a:pt x="2574" y="1499"/>
                  </a:lnTo>
                  <a:lnTo>
                    <a:pt x="2567" y="1488"/>
                  </a:lnTo>
                  <a:lnTo>
                    <a:pt x="2556" y="1481"/>
                  </a:lnTo>
                  <a:lnTo>
                    <a:pt x="2546" y="1474"/>
                  </a:lnTo>
                  <a:lnTo>
                    <a:pt x="2539" y="1464"/>
                  </a:lnTo>
                  <a:lnTo>
                    <a:pt x="2528" y="1453"/>
                  </a:lnTo>
                  <a:lnTo>
                    <a:pt x="2518" y="1443"/>
                  </a:lnTo>
                  <a:lnTo>
                    <a:pt x="2507" y="1429"/>
                  </a:lnTo>
                  <a:lnTo>
                    <a:pt x="2497" y="1418"/>
                  </a:lnTo>
                  <a:lnTo>
                    <a:pt x="2486" y="1401"/>
                  </a:lnTo>
                  <a:lnTo>
                    <a:pt x="2476" y="1387"/>
                  </a:lnTo>
                  <a:lnTo>
                    <a:pt x="2462" y="1369"/>
                  </a:lnTo>
                  <a:lnTo>
                    <a:pt x="2451" y="1352"/>
                  </a:lnTo>
                  <a:lnTo>
                    <a:pt x="2437" y="1331"/>
                  </a:lnTo>
                  <a:lnTo>
                    <a:pt x="2423" y="1313"/>
                  </a:lnTo>
                  <a:lnTo>
                    <a:pt x="2409" y="1289"/>
                  </a:lnTo>
                  <a:lnTo>
                    <a:pt x="2395" y="1268"/>
                  </a:lnTo>
                  <a:lnTo>
                    <a:pt x="2378" y="1240"/>
                  </a:lnTo>
                  <a:lnTo>
                    <a:pt x="2367" y="1219"/>
                  </a:lnTo>
                  <a:lnTo>
                    <a:pt x="2350" y="1187"/>
                  </a:lnTo>
                  <a:lnTo>
                    <a:pt x="2336" y="1163"/>
                  </a:lnTo>
                  <a:lnTo>
                    <a:pt x="2329" y="1152"/>
                  </a:lnTo>
                  <a:cubicBezTo>
                    <a:pt x="2227" y="1215"/>
                    <a:pt x="1989" y="1565"/>
                    <a:pt x="1930" y="1849"/>
                  </a:cubicBezTo>
                  <a:cubicBezTo>
                    <a:pt x="1870" y="2129"/>
                    <a:pt x="1635" y="2136"/>
                    <a:pt x="1362" y="2136"/>
                  </a:cubicBezTo>
                  <a:cubicBezTo>
                    <a:pt x="1278" y="2136"/>
                    <a:pt x="1180" y="2136"/>
                    <a:pt x="1079" y="2143"/>
                  </a:cubicBezTo>
                  <a:cubicBezTo>
                    <a:pt x="848" y="2160"/>
                    <a:pt x="830" y="2300"/>
                    <a:pt x="820" y="2528"/>
                  </a:cubicBezTo>
                  <a:cubicBezTo>
                    <a:pt x="823" y="2622"/>
                    <a:pt x="806" y="2714"/>
                    <a:pt x="774" y="2801"/>
                  </a:cubicBezTo>
                  <a:cubicBezTo>
                    <a:pt x="757" y="2840"/>
                    <a:pt x="725" y="2868"/>
                    <a:pt x="687" y="2885"/>
                  </a:cubicBezTo>
                  <a:cubicBezTo>
                    <a:pt x="665" y="2893"/>
                    <a:pt x="641" y="2896"/>
                    <a:pt x="616" y="2896"/>
                  </a:cubicBezTo>
                  <a:cubicBezTo>
                    <a:pt x="499" y="2896"/>
                    <a:pt x="347" y="2824"/>
                    <a:pt x="186" y="2752"/>
                  </a:cubicBezTo>
                  <a:cubicBezTo>
                    <a:pt x="123" y="2721"/>
                    <a:pt x="57" y="2689"/>
                    <a:pt x="1" y="2664"/>
                  </a:cubicBezTo>
                  <a:lnTo>
                    <a:pt x="1" y="2664"/>
                  </a:lnTo>
                  <a:cubicBezTo>
                    <a:pt x="4" y="2682"/>
                    <a:pt x="8" y="2696"/>
                    <a:pt x="11" y="2710"/>
                  </a:cubicBezTo>
                  <a:lnTo>
                    <a:pt x="11" y="2717"/>
                  </a:lnTo>
                  <a:cubicBezTo>
                    <a:pt x="18" y="2728"/>
                    <a:pt x="22" y="2742"/>
                    <a:pt x="25" y="2752"/>
                  </a:cubicBezTo>
                  <a:lnTo>
                    <a:pt x="25" y="2756"/>
                  </a:lnTo>
                  <a:cubicBezTo>
                    <a:pt x="29" y="2766"/>
                    <a:pt x="32" y="2773"/>
                    <a:pt x="36" y="2784"/>
                  </a:cubicBezTo>
                  <a:cubicBezTo>
                    <a:pt x="39" y="2791"/>
                    <a:pt x="43" y="2798"/>
                    <a:pt x="46" y="2805"/>
                  </a:cubicBezTo>
                  <a:lnTo>
                    <a:pt x="46" y="2808"/>
                  </a:lnTo>
                  <a:lnTo>
                    <a:pt x="53" y="2826"/>
                  </a:lnTo>
                  <a:lnTo>
                    <a:pt x="60" y="2836"/>
                  </a:lnTo>
                  <a:lnTo>
                    <a:pt x="67" y="2843"/>
                  </a:lnTo>
                  <a:lnTo>
                    <a:pt x="71" y="2847"/>
                  </a:lnTo>
                  <a:cubicBezTo>
                    <a:pt x="144" y="2850"/>
                    <a:pt x="218" y="2913"/>
                    <a:pt x="295" y="2980"/>
                  </a:cubicBezTo>
                  <a:cubicBezTo>
                    <a:pt x="349" y="3025"/>
                    <a:pt x="420" y="3089"/>
                    <a:pt x="458" y="3089"/>
                  </a:cubicBezTo>
                  <a:cubicBezTo>
                    <a:pt x="464" y="3089"/>
                    <a:pt x="469" y="3088"/>
                    <a:pt x="473" y="3085"/>
                  </a:cubicBezTo>
                  <a:cubicBezTo>
                    <a:pt x="537" y="3036"/>
                    <a:pt x="637" y="3025"/>
                    <a:pt x="749" y="3025"/>
                  </a:cubicBezTo>
                  <a:cubicBezTo>
                    <a:pt x="792" y="3025"/>
                    <a:pt x="837" y="3027"/>
                    <a:pt x="883" y="3029"/>
                  </a:cubicBezTo>
                  <a:lnTo>
                    <a:pt x="970" y="3029"/>
                  </a:lnTo>
                  <a:cubicBezTo>
                    <a:pt x="990" y="3030"/>
                    <a:pt x="1010" y="3031"/>
                    <a:pt x="1031" y="3031"/>
                  </a:cubicBezTo>
                  <a:cubicBezTo>
                    <a:pt x="1088" y="3031"/>
                    <a:pt x="1147" y="3024"/>
                    <a:pt x="1201" y="3011"/>
                  </a:cubicBezTo>
                  <a:cubicBezTo>
                    <a:pt x="1243" y="2994"/>
                    <a:pt x="1282" y="2976"/>
                    <a:pt x="1320" y="2948"/>
                  </a:cubicBezTo>
                  <a:lnTo>
                    <a:pt x="1355" y="2924"/>
                  </a:lnTo>
                  <a:cubicBezTo>
                    <a:pt x="1464" y="2831"/>
                    <a:pt x="1604" y="2779"/>
                    <a:pt x="1748" y="2779"/>
                  </a:cubicBezTo>
                  <a:cubicBezTo>
                    <a:pt x="1757" y="2779"/>
                    <a:pt x="1766" y="2780"/>
                    <a:pt x="1776" y="2780"/>
                  </a:cubicBezTo>
                  <a:cubicBezTo>
                    <a:pt x="1783" y="2780"/>
                    <a:pt x="1791" y="2779"/>
                    <a:pt x="1798" y="2779"/>
                  </a:cubicBezTo>
                  <a:cubicBezTo>
                    <a:pt x="1896" y="2779"/>
                    <a:pt x="1994" y="2821"/>
                    <a:pt x="2063" y="2892"/>
                  </a:cubicBezTo>
                  <a:cubicBezTo>
                    <a:pt x="2086" y="2916"/>
                    <a:pt x="2102" y="2931"/>
                    <a:pt x="2131" y="2931"/>
                  </a:cubicBezTo>
                  <a:cubicBezTo>
                    <a:pt x="2158" y="2931"/>
                    <a:pt x="2196" y="2917"/>
                    <a:pt x="2262" y="2885"/>
                  </a:cubicBezTo>
                  <a:cubicBezTo>
                    <a:pt x="2360" y="2836"/>
                    <a:pt x="2465" y="2801"/>
                    <a:pt x="2574" y="2784"/>
                  </a:cubicBezTo>
                  <a:cubicBezTo>
                    <a:pt x="2710" y="2756"/>
                    <a:pt x="2724" y="2752"/>
                    <a:pt x="2710" y="2626"/>
                  </a:cubicBezTo>
                  <a:cubicBezTo>
                    <a:pt x="2693" y="2503"/>
                    <a:pt x="2731" y="2381"/>
                    <a:pt x="2812" y="2286"/>
                  </a:cubicBezTo>
                  <a:cubicBezTo>
                    <a:pt x="2857" y="2230"/>
                    <a:pt x="2885" y="2192"/>
                    <a:pt x="2871" y="2111"/>
                  </a:cubicBezTo>
                  <a:cubicBezTo>
                    <a:pt x="2850" y="1964"/>
                    <a:pt x="2959" y="1919"/>
                    <a:pt x="3036" y="1887"/>
                  </a:cubicBezTo>
                  <a:cubicBezTo>
                    <a:pt x="3130" y="1849"/>
                    <a:pt x="3211" y="1817"/>
                    <a:pt x="3197" y="1621"/>
                  </a:cubicBezTo>
                  <a:cubicBezTo>
                    <a:pt x="3183" y="1523"/>
                    <a:pt x="3214" y="1425"/>
                    <a:pt x="3284" y="1352"/>
                  </a:cubicBezTo>
                  <a:cubicBezTo>
                    <a:pt x="3417" y="1211"/>
                    <a:pt x="3670" y="1193"/>
                    <a:pt x="3880" y="1193"/>
                  </a:cubicBezTo>
                  <a:cubicBezTo>
                    <a:pt x="3926" y="1193"/>
                    <a:pt x="3969" y="1194"/>
                    <a:pt x="4009" y="1194"/>
                  </a:cubicBezTo>
                  <a:lnTo>
                    <a:pt x="4135" y="1194"/>
                  </a:lnTo>
                  <a:lnTo>
                    <a:pt x="4156" y="1198"/>
                  </a:lnTo>
                  <a:lnTo>
                    <a:pt x="4167" y="1198"/>
                  </a:lnTo>
                  <a:lnTo>
                    <a:pt x="4184" y="1205"/>
                  </a:lnTo>
                  <a:lnTo>
                    <a:pt x="4198" y="1208"/>
                  </a:lnTo>
                  <a:lnTo>
                    <a:pt x="4219" y="1215"/>
                  </a:lnTo>
                  <a:lnTo>
                    <a:pt x="4233" y="1219"/>
                  </a:lnTo>
                  <a:lnTo>
                    <a:pt x="4254" y="1226"/>
                  </a:lnTo>
                  <a:lnTo>
                    <a:pt x="4272" y="1233"/>
                  </a:lnTo>
                  <a:lnTo>
                    <a:pt x="4289" y="1240"/>
                  </a:lnTo>
                  <a:lnTo>
                    <a:pt x="4310" y="1250"/>
                  </a:lnTo>
                  <a:lnTo>
                    <a:pt x="4331" y="1257"/>
                  </a:lnTo>
                  <a:lnTo>
                    <a:pt x="4352" y="1268"/>
                  </a:lnTo>
                  <a:lnTo>
                    <a:pt x="4363" y="1271"/>
                  </a:lnTo>
                  <a:lnTo>
                    <a:pt x="4380" y="1275"/>
                  </a:lnTo>
                  <a:cubicBezTo>
                    <a:pt x="4461" y="1236"/>
                    <a:pt x="4678" y="1128"/>
                    <a:pt x="4681" y="1079"/>
                  </a:cubicBezTo>
                  <a:cubicBezTo>
                    <a:pt x="4678" y="1075"/>
                    <a:pt x="4674" y="1072"/>
                    <a:pt x="4671" y="1068"/>
                  </a:cubicBezTo>
                  <a:cubicBezTo>
                    <a:pt x="4636" y="1044"/>
                    <a:pt x="4618" y="998"/>
                    <a:pt x="4632" y="960"/>
                  </a:cubicBezTo>
                  <a:cubicBezTo>
                    <a:pt x="4653" y="893"/>
                    <a:pt x="4734" y="886"/>
                    <a:pt x="4853" y="876"/>
                  </a:cubicBezTo>
                  <a:cubicBezTo>
                    <a:pt x="4958" y="865"/>
                    <a:pt x="5133" y="851"/>
                    <a:pt x="5154" y="788"/>
                  </a:cubicBezTo>
                  <a:cubicBezTo>
                    <a:pt x="5168" y="739"/>
                    <a:pt x="5154" y="690"/>
                    <a:pt x="5115" y="655"/>
                  </a:cubicBezTo>
                  <a:cubicBezTo>
                    <a:pt x="5054" y="588"/>
                    <a:pt x="4953" y="547"/>
                    <a:pt x="4887" y="547"/>
                  </a:cubicBezTo>
                  <a:cubicBezTo>
                    <a:pt x="4877" y="547"/>
                    <a:pt x="4868" y="548"/>
                    <a:pt x="4860" y="550"/>
                  </a:cubicBezTo>
                  <a:cubicBezTo>
                    <a:pt x="4820" y="559"/>
                    <a:pt x="4759" y="566"/>
                    <a:pt x="4691" y="566"/>
                  </a:cubicBezTo>
                  <a:cubicBezTo>
                    <a:pt x="4574" y="566"/>
                    <a:pt x="4437" y="546"/>
                    <a:pt x="4359" y="483"/>
                  </a:cubicBezTo>
                  <a:cubicBezTo>
                    <a:pt x="4317" y="452"/>
                    <a:pt x="4296" y="406"/>
                    <a:pt x="4296" y="357"/>
                  </a:cubicBezTo>
                  <a:cubicBezTo>
                    <a:pt x="4296" y="256"/>
                    <a:pt x="4027" y="0"/>
                    <a:pt x="38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0" name="Google Shape;2830;p56"/>
            <p:cNvSpPr/>
            <p:nvPr/>
          </p:nvSpPr>
          <p:spPr>
            <a:xfrm>
              <a:off x="2791942" y="2002154"/>
              <a:ext cx="14" cy="14"/>
            </a:xfrm>
            <a:custGeom>
              <a:avLst/>
              <a:gdLst/>
              <a:ahLst/>
              <a:cxnLst/>
              <a:rect l="l" t="t" r="r" b="b"/>
              <a:pathLst>
                <a:path w="1" h="1" extrusionOk="0">
                  <a:moveTo>
                    <a:pt x="0" y="1"/>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1" name="Google Shape;2831;p56"/>
            <p:cNvSpPr/>
            <p:nvPr/>
          </p:nvSpPr>
          <p:spPr>
            <a:xfrm>
              <a:off x="2790367" y="2002059"/>
              <a:ext cx="299" cy="68"/>
            </a:xfrm>
            <a:custGeom>
              <a:avLst/>
              <a:gdLst/>
              <a:ahLst/>
              <a:cxnLst/>
              <a:rect l="l" t="t" r="r" b="b"/>
              <a:pathLst>
                <a:path w="22" h="5" extrusionOk="0">
                  <a:moveTo>
                    <a:pt x="1" y="1"/>
                  </a:moveTo>
                  <a:lnTo>
                    <a:pt x="22" y="4"/>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2" name="Google Shape;2832;p56"/>
            <p:cNvSpPr/>
            <p:nvPr/>
          </p:nvSpPr>
          <p:spPr>
            <a:xfrm>
              <a:off x="2792458" y="2002154"/>
              <a:ext cx="394" cy="14"/>
            </a:xfrm>
            <a:custGeom>
              <a:avLst/>
              <a:gdLst/>
              <a:ahLst/>
              <a:cxnLst/>
              <a:rect l="l" t="t" r="r" b="b"/>
              <a:pathLst>
                <a:path w="29" h="1" extrusionOk="0">
                  <a:moveTo>
                    <a:pt x="1" y="1"/>
                  </a:moveTo>
                  <a:lnTo>
                    <a:pt x="2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3" name="Google Shape;2833;p56"/>
            <p:cNvSpPr/>
            <p:nvPr/>
          </p:nvSpPr>
          <p:spPr>
            <a:xfrm>
              <a:off x="2790843" y="2002113"/>
              <a:ext cx="394" cy="14"/>
            </a:xfrm>
            <a:custGeom>
              <a:avLst/>
              <a:gdLst/>
              <a:ahLst/>
              <a:cxnLst/>
              <a:rect l="l" t="t" r="r" b="b"/>
              <a:pathLst>
                <a:path w="29" h="1" extrusionOk="0">
                  <a:moveTo>
                    <a:pt x="1" y="0"/>
                  </a:moveTo>
                  <a:lnTo>
                    <a:pt x="2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4" name="Google Shape;2834;p56"/>
            <p:cNvSpPr/>
            <p:nvPr/>
          </p:nvSpPr>
          <p:spPr>
            <a:xfrm>
              <a:off x="2793463" y="2002059"/>
              <a:ext cx="353" cy="14"/>
            </a:xfrm>
            <a:custGeom>
              <a:avLst/>
              <a:gdLst/>
              <a:ahLst/>
              <a:cxnLst/>
              <a:rect l="l" t="t" r="r" b="b"/>
              <a:pathLst>
                <a:path w="26" h="1" extrusionOk="0">
                  <a:moveTo>
                    <a:pt x="1" y="1"/>
                  </a:moveTo>
                  <a:lnTo>
                    <a:pt x="2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5" name="Google Shape;2835;p56"/>
            <p:cNvSpPr/>
            <p:nvPr/>
          </p:nvSpPr>
          <p:spPr>
            <a:xfrm>
              <a:off x="2792947" y="2002113"/>
              <a:ext cx="380" cy="14"/>
            </a:xfrm>
            <a:custGeom>
              <a:avLst/>
              <a:gdLst/>
              <a:ahLst/>
              <a:cxnLst/>
              <a:rect l="l" t="t" r="r" b="b"/>
              <a:pathLst>
                <a:path w="28" h="1" extrusionOk="0">
                  <a:moveTo>
                    <a:pt x="0" y="0"/>
                  </a:moveTo>
                  <a:lnTo>
                    <a:pt x="2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6" name="Google Shape;2836;p56"/>
            <p:cNvSpPr/>
            <p:nvPr/>
          </p:nvSpPr>
          <p:spPr>
            <a:xfrm>
              <a:off x="2793938" y="2002018"/>
              <a:ext cx="299" cy="14"/>
            </a:xfrm>
            <a:custGeom>
              <a:avLst/>
              <a:gdLst/>
              <a:ahLst/>
              <a:cxnLst/>
              <a:rect l="l" t="t" r="r" b="b"/>
              <a:pathLst>
                <a:path w="22" h="1" extrusionOk="0">
                  <a:moveTo>
                    <a:pt x="1" y="0"/>
                  </a:moveTo>
                  <a:lnTo>
                    <a:pt x="2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7" name="Google Shape;2837;p56"/>
            <p:cNvSpPr/>
            <p:nvPr/>
          </p:nvSpPr>
          <p:spPr>
            <a:xfrm>
              <a:off x="2788657" y="2001448"/>
              <a:ext cx="353" cy="244"/>
            </a:xfrm>
            <a:custGeom>
              <a:avLst/>
              <a:gdLst/>
              <a:ahLst/>
              <a:cxnLst/>
              <a:rect l="l" t="t" r="r" b="b"/>
              <a:pathLst>
                <a:path w="26" h="18" extrusionOk="0">
                  <a:moveTo>
                    <a:pt x="1" y="0"/>
                  </a:moveTo>
                  <a:cubicBezTo>
                    <a:pt x="8" y="7"/>
                    <a:pt x="15" y="11"/>
                    <a:pt x="25" y="18"/>
                  </a:cubicBezTo>
                  <a:cubicBezTo>
                    <a:pt x="15" y="11"/>
                    <a:pt x="8" y="7"/>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8" name="Google Shape;2838;p56"/>
            <p:cNvSpPr/>
            <p:nvPr/>
          </p:nvSpPr>
          <p:spPr>
            <a:xfrm>
              <a:off x="2783524" y="1996546"/>
              <a:ext cx="394" cy="68"/>
            </a:xfrm>
            <a:custGeom>
              <a:avLst/>
              <a:gdLst/>
              <a:ahLst/>
              <a:cxnLst/>
              <a:rect l="l" t="t" r="r" b="b"/>
              <a:pathLst>
                <a:path w="29" h="5" extrusionOk="0">
                  <a:moveTo>
                    <a:pt x="1" y="1"/>
                  </a:moveTo>
                  <a:lnTo>
                    <a:pt x="29" y="4"/>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9" name="Google Shape;2839;p56"/>
            <p:cNvSpPr/>
            <p:nvPr/>
          </p:nvSpPr>
          <p:spPr>
            <a:xfrm>
              <a:off x="2782343" y="1996506"/>
              <a:ext cx="244" cy="14"/>
            </a:xfrm>
            <a:custGeom>
              <a:avLst/>
              <a:gdLst/>
              <a:ahLst/>
              <a:cxnLst/>
              <a:rect l="l" t="t" r="r" b="b"/>
              <a:pathLst>
                <a:path w="18" h="1" extrusionOk="0">
                  <a:moveTo>
                    <a:pt x="0" y="0"/>
                  </a:moveTo>
                  <a:lnTo>
                    <a:pt x="0" y="0"/>
                  </a:lnTo>
                  <a:lnTo>
                    <a:pt x="1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0" name="Google Shape;2840;p56"/>
            <p:cNvSpPr/>
            <p:nvPr/>
          </p:nvSpPr>
          <p:spPr>
            <a:xfrm>
              <a:off x="2789471" y="2001869"/>
              <a:ext cx="299" cy="109"/>
            </a:xfrm>
            <a:custGeom>
              <a:avLst/>
              <a:gdLst/>
              <a:ahLst/>
              <a:cxnLst/>
              <a:rect l="l" t="t" r="r" b="b"/>
              <a:pathLst>
                <a:path w="22" h="8" extrusionOk="0">
                  <a:moveTo>
                    <a:pt x="0" y="1"/>
                  </a:moveTo>
                  <a:lnTo>
                    <a:pt x="21" y="8"/>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1" name="Google Shape;2841;p56"/>
            <p:cNvSpPr/>
            <p:nvPr/>
          </p:nvSpPr>
          <p:spPr>
            <a:xfrm>
              <a:off x="2789091" y="2001733"/>
              <a:ext cx="244" cy="109"/>
            </a:xfrm>
            <a:custGeom>
              <a:avLst/>
              <a:gdLst/>
              <a:ahLst/>
              <a:cxnLst/>
              <a:rect l="l" t="t" r="r" b="b"/>
              <a:pathLst>
                <a:path w="18" h="8" extrusionOk="0">
                  <a:moveTo>
                    <a:pt x="0" y="0"/>
                  </a:moveTo>
                  <a:lnTo>
                    <a:pt x="18" y="7"/>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2" name="Google Shape;2842;p56"/>
            <p:cNvSpPr/>
            <p:nvPr/>
          </p:nvSpPr>
          <p:spPr>
            <a:xfrm>
              <a:off x="2789892" y="2001964"/>
              <a:ext cx="299" cy="109"/>
            </a:xfrm>
            <a:custGeom>
              <a:avLst/>
              <a:gdLst/>
              <a:ahLst/>
              <a:cxnLst/>
              <a:rect l="l" t="t" r="r" b="b"/>
              <a:pathLst>
                <a:path w="22" h="8" extrusionOk="0">
                  <a:moveTo>
                    <a:pt x="1" y="1"/>
                  </a:moveTo>
                  <a:lnTo>
                    <a:pt x="22" y="8"/>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3" name="Google Shape;2843;p56"/>
            <p:cNvSpPr/>
            <p:nvPr/>
          </p:nvSpPr>
          <p:spPr>
            <a:xfrm>
              <a:off x="2794943" y="2001869"/>
              <a:ext cx="14" cy="14"/>
            </a:xfrm>
            <a:custGeom>
              <a:avLst/>
              <a:gdLst/>
              <a:ahLst/>
              <a:cxnLst/>
              <a:rect l="l" t="t" r="r" b="b"/>
              <a:pathLst>
                <a:path w="1" h="1" extrusionOk="0">
                  <a:moveTo>
                    <a:pt x="0" y="1"/>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4" name="Google Shape;2844;p56"/>
            <p:cNvSpPr/>
            <p:nvPr/>
          </p:nvSpPr>
          <p:spPr>
            <a:xfrm>
              <a:off x="2796083" y="2000253"/>
              <a:ext cx="54" cy="204"/>
            </a:xfrm>
            <a:custGeom>
              <a:avLst/>
              <a:gdLst/>
              <a:ahLst/>
              <a:cxnLst/>
              <a:rect l="l" t="t" r="r" b="b"/>
              <a:pathLst>
                <a:path w="4" h="15" extrusionOk="0">
                  <a:moveTo>
                    <a:pt x="0" y="15"/>
                  </a:moveTo>
                  <a:lnTo>
                    <a:pt x="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5" name="Google Shape;2845;p56"/>
            <p:cNvSpPr/>
            <p:nvPr/>
          </p:nvSpPr>
          <p:spPr>
            <a:xfrm>
              <a:off x="2791847" y="2002154"/>
              <a:ext cx="14" cy="14"/>
            </a:xfrm>
            <a:custGeom>
              <a:avLst/>
              <a:gdLst/>
              <a:ahLst/>
              <a:cxnLst/>
              <a:rect l="l" t="t" r="r" b="b"/>
              <a:pathLst>
                <a:path w="1" h="1" extrusionOk="0">
                  <a:moveTo>
                    <a:pt x="0" y="1"/>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6" name="Google Shape;2846;p56"/>
            <p:cNvSpPr/>
            <p:nvPr/>
          </p:nvSpPr>
          <p:spPr>
            <a:xfrm>
              <a:off x="2794563" y="2001923"/>
              <a:ext cx="204" cy="54"/>
            </a:xfrm>
            <a:custGeom>
              <a:avLst/>
              <a:gdLst/>
              <a:ahLst/>
              <a:cxnLst/>
              <a:rect l="l" t="t" r="r" b="b"/>
              <a:pathLst>
                <a:path w="15" h="4" extrusionOk="0">
                  <a:moveTo>
                    <a:pt x="0" y="4"/>
                  </a:moveTo>
                  <a:lnTo>
                    <a:pt x="1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7" name="Google Shape;2847;p56"/>
            <p:cNvSpPr/>
            <p:nvPr/>
          </p:nvSpPr>
          <p:spPr>
            <a:xfrm>
              <a:off x="2794794" y="2001923"/>
              <a:ext cx="163" cy="14"/>
            </a:xfrm>
            <a:custGeom>
              <a:avLst/>
              <a:gdLst/>
              <a:ahLst/>
              <a:cxnLst/>
              <a:rect l="l" t="t" r="r" b="b"/>
              <a:pathLst>
                <a:path w="12" h="1" extrusionOk="0">
                  <a:moveTo>
                    <a:pt x="1" y="0"/>
                  </a:moveTo>
                  <a:lnTo>
                    <a:pt x="1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8" name="Google Shape;2848;p56"/>
            <p:cNvSpPr/>
            <p:nvPr/>
          </p:nvSpPr>
          <p:spPr>
            <a:xfrm>
              <a:off x="2796124" y="2000022"/>
              <a:ext cx="68" cy="149"/>
            </a:xfrm>
            <a:custGeom>
              <a:avLst/>
              <a:gdLst/>
              <a:ahLst/>
              <a:cxnLst/>
              <a:rect l="l" t="t" r="r" b="b"/>
              <a:pathLst>
                <a:path w="5" h="11" extrusionOk="0">
                  <a:moveTo>
                    <a:pt x="1" y="11"/>
                  </a:moveTo>
                  <a:cubicBezTo>
                    <a:pt x="1" y="7"/>
                    <a:pt x="1" y="4"/>
                    <a:pt x="4" y="0"/>
                  </a:cubicBezTo>
                  <a:cubicBezTo>
                    <a:pt x="1" y="4"/>
                    <a:pt x="1" y="7"/>
                    <a:pt x="1"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9" name="Google Shape;2849;p56"/>
            <p:cNvSpPr/>
            <p:nvPr/>
          </p:nvSpPr>
          <p:spPr>
            <a:xfrm>
              <a:off x="2796749" y="1999167"/>
              <a:ext cx="14" cy="14"/>
            </a:xfrm>
            <a:custGeom>
              <a:avLst/>
              <a:gdLst/>
              <a:ahLst/>
              <a:cxnLst/>
              <a:rect l="l" t="t" r="r" b="b"/>
              <a:pathLst>
                <a:path w="1" h="1" extrusionOk="0">
                  <a:moveTo>
                    <a:pt x="0" y="0"/>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0" name="Google Shape;2850;p56"/>
            <p:cNvSpPr/>
            <p:nvPr/>
          </p:nvSpPr>
          <p:spPr>
            <a:xfrm>
              <a:off x="2796559" y="1999208"/>
              <a:ext cx="149" cy="163"/>
            </a:xfrm>
            <a:custGeom>
              <a:avLst/>
              <a:gdLst/>
              <a:ahLst/>
              <a:cxnLst/>
              <a:rect l="l" t="t" r="r" b="b"/>
              <a:pathLst>
                <a:path w="11" h="12" extrusionOk="0">
                  <a:moveTo>
                    <a:pt x="0" y="11"/>
                  </a:moveTo>
                  <a:lnTo>
                    <a:pt x="1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1" name="Google Shape;2851;p56"/>
            <p:cNvSpPr/>
            <p:nvPr/>
          </p:nvSpPr>
          <p:spPr>
            <a:xfrm>
              <a:off x="2796178" y="1999737"/>
              <a:ext cx="54" cy="204"/>
            </a:xfrm>
            <a:custGeom>
              <a:avLst/>
              <a:gdLst/>
              <a:ahLst/>
              <a:cxnLst/>
              <a:rect l="l" t="t" r="r" b="b"/>
              <a:pathLst>
                <a:path w="4" h="15" extrusionOk="0">
                  <a:moveTo>
                    <a:pt x="0" y="14"/>
                  </a:moveTo>
                  <a:cubicBezTo>
                    <a:pt x="0" y="11"/>
                    <a:pt x="4" y="7"/>
                    <a:pt x="4" y="0"/>
                  </a:cubicBezTo>
                  <a:cubicBezTo>
                    <a:pt x="4" y="7"/>
                    <a:pt x="0" y="11"/>
                    <a:pt x="0" y="1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2" name="Google Shape;2852;p56"/>
            <p:cNvSpPr/>
            <p:nvPr/>
          </p:nvSpPr>
          <p:spPr>
            <a:xfrm>
              <a:off x="2796369" y="1999398"/>
              <a:ext cx="149" cy="109"/>
            </a:xfrm>
            <a:custGeom>
              <a:avLst/>
              <a:gdLst/>
              <a:ahLst/>
              <a:cxnLst/>
              <a:rect l="l" t="t" r="r" b="b"/>
              <a:pathLst>
                <a:path w="11" h="8" extrusionOk="0">
                  <a:moveTo>
                    <a:pt x="0" y="8"/>
                  </a:moveTo>
                  <a:cubicBezTo>
                    <a:pt x="4" y="4"/>
                    <a:pt x="7" y="1"/>
                    <a:pt x="11" y="1"/>
                  </a:cubicBezTo>
                  <a:cubicBezTo>
                    <a:pt x="7" y="1"/>
                    <a:pt x="4" y="4"/>
                    <a:pt x="0" y="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3" name="Google Shape;2853;p56"/>
            <p:cNvSpPr/>
            <p:nvPr/>
          </p:nvSpPr>
          <p:spPr>
            <a:xfrm>
              <a:off x="2796274" y="1999547"/>
              <a:ext cx="109" cy="204"/>
            </a:xfrm>
            <a:custGeom>
              <a:avLst/>
              <a:gdLst/>
              <a:ahLst/>
              <a:cxnLst/>
              <a:rect l="l" t="t" r="r" b="b"/>
              <a:pathLst>
                <a:path w="8" h="15" extrusionOk="0">
                  <a:moveTo>
                    <a:pt x="0" y="14"/>
                  </a:moveTo>
                  <a:cubicBezTo>
                    <a:pt x="0" y="11"/>
                    <a:pt x="4" y="4"/>
                    <a:pt x="7" y="0"/>
                  </a:cubicBezTo>
                  <a:cubicBezTo>
                    <a:pt x="4" y="4"/>
                    <a:pt x="0" y="11"/>
                    <a:pt x="0" y="1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4" name="Google Shape;2854;p56"/>
            <p:cNvSpPr/>
            <p:nvPr/>
          </p:nvSpPr>
          <p:spPr>
            <a:xfrm>
              <a:off x="2794223" y="2001964"/>
              <a:ext cx="299" cy="68"/>
            </a:xfrm>
            <a:custGeom>
              <a:avLst/>
              <a:gdLst/>
              <a:ahLst/>
              <a:cxnLst/>
              <a:rect l="l" t="t" r="r" b="b"/>
              <a:pathLst>
                <a:path w="22" h="5" extrusionOk="0">
                  <a:moveTo>
                    <a:pt x="1" y="4"/>
                  </a:moveTo>
                  <a:lnTo>
                    <a:pt x="2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5" name="Google Shape;2855;p56"/>
            <p:cNvSpPr/>
            <p:nvPr/>
          </p:nvSpPr>
          <p:spPr>
            <a:xfrm>
              <a:off x="2887582" y="2010097"/>
              <a:ext cx="6572" cy="4100"/>
            </a:xfrm>
            <a:custGeom>
              <a:avLst/>
              <a:gdLst/>
              <a:ahLst/>
              <a:cxnLst/>
              <a:rect l="l" t="t" r="r" b="b"/>
              <a:pathLst>
                <a:path w="484" h="302" extrusionOk="0">
                  <a:moveTo>
                    <a:pt x="459" y="1"/>
                  </a:moveTo>
                  <a:lnTo>
                    <a:pt x="420" y="8"/>
                  </a:lnTo>
                  <a:cubicBezTo>
                    <a:pt x="378" y="18"/>
                    <a:pt x="336" y="32"/>
                    <a:pt x="301" y="57"/>
                  </a:cubicBezTo>
                  <a:cubicBezTo>
                    <a:pt x="305" y="95"/>
                    <a:pt x="287" y="134"/>
                    <a:pt x="252" y="155"/>
                  </a:cubicBezTo>
                  <a:cubicBezTo>
                    <a:pt x="234" y="166"/>
                    <a:pt x="214" y="170"/>
                    <a:pt x="193" y="170"/>
                  </a:cubicBezTo>
                  <a:cubicBezTo>
                    <a:pt x="140" y="170"/>
                    <a:pt x="77" y="142"/>
                    <a:pt x="7" y="109"/>
                  </a:cubicBezTo>
                  <a:lnTo>
                    <a:pt x="0" y="106"/>
                  </a:lnTo>
                  <a:lnTo>
                    <a:pt x="21" y="137"/>
                  </a:lnTo>
                  <a:lnTo>
                    <a:pt x="25" y="148"/>
                  </a:lnTo>
                  <a:lnTo>
                    <a:pt x="39" y="169"/>
                  </a:lnTo>
                  <a:lnTo>
                    <a:pt x="46" y="179"/>
                  </a:lnTo>
                  <a:lnTo>
                    <a:pt x="60" y="197"/>
                  </a:lnTo>
                  <a:lnTo>
                    <a:pt x="63" y="204"/>
                  </a:lnTo>
                  <a:lnTo>
                    <a:pt x="77" y="221"/>
                  </a:lnTo>
                  <a:lnTo>
                    <a:pt x="81" y="225"/>
                  </a:lnTo>
                  <a:lnTo>
                    <a:pt x="95" y="246"/>
                  </a:lnTo>
                  <a:lnTo>
                    <a:pt x="98" y="249"/>
                  </a:lnTo>
                  <a:lnTo>
                    <a:pt x="109" y="260"/>
                  </a:lnTo>
                  <a:lnTo>
                    <a:pt x="112" y="267"/>
                  </a:lnTo>
                  <a:lnTo>
                    <a:pt x="119" y="274"/>
                  </a:lnTo>
                  <a:lnTo>
                    <a:pt x="123" y="277"/>
                  </a:lnTo>
                  <a:lnTo>
                    <a:pt x="130" y="284"/>
                  </a:lnTo>
                  <a:lnTo>
                    <a:pt x="130" y="288"/>
                  </a:lnTo>
                  <a:lnTo>
                    <a:pt x="140" y="295"/>
                  </a:lnTo>
                  <a:lnTo>
                    <a:pt x="144" y="298"/>
                  </a:lnTo>
                  <a:lnTo>
                    <a:pt x="151" y="302"/>
                  </a:lnTo>
                  <a:lnTo>
                    <a:pt x="154" y="302"/>
                  </a:lnTo>
                  <a:cubicBezTo>
                    <a:pt x="214" y="302"/>
                    <a:pt x="273" y="277"/>
                    <a:pt x="319" y="235"/>
                  </a:cubicBezTo>
                  <a:cubicBezTo>
                    <a:pt x="364" y="193"/>
                    <a:pt x="424" y="169"/>
                    <a:pt x="483" y="169"/>
                  </a:cubicBezTo>
                  <a:cubicBezTo>
                    <a:pt x="483" y="162"/>
                    <a:pt x="483" y="155"/>
                    <a:pt x="483" y="148"/>
                  </a:cubicBezTo>
                  <a:lnTo>
                    <a:pt x="483" y="141"/>
                  </a:lnTo>
                  <a:cubicBezTo>
                    <a:pt x="483" y="134"/>
                    <a:pt x="480" y="123"/>
                    <a:pt x="480" y="116"/>
                  </a:cubicBezTo>
                  <a:lnTo>
                    <a:pt x="480" y="113"/>
                  </a:lnTo>
                  <a:cubicBezTo>
                    <a:pt x="480" y="102"/>
                    <a:pt x="476" y="95"/>
                    <a:pt x="473" y="85"/>
                  </a:cubicBezTo>
                  <a:lnTo>
                    <a:pt x="473" y="74"/>
                  </a:lnTo>
                  <a:lnTo>
                    <a:pt x="469" y="53"/>
                  </a:lnTo>
                  <a:lnTo>
                    <a:pt x="466" y="43"/>
                  </a:lnTo>
                  <a:lnTo>
                    <a:pt x="462" y="18"/>
                  </a:lnTo>
                  <a:lnTo>
                    <a:pt x="459" y="8"/>
                  </a:lnTo>
                  <a:lnTo>
                    <a:pt x="45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6" name="Google Shape;2856;p56"/>
            <p:cNvSpPr/>
            <p:nvPr/>
          </p:nvSpPr>
          <p:spPr>
            <a:xfrm>
              <a:off x="2888668" y="2013192"/>
              <a:ext cx="204" cy="244"/>
            </a:xfrm>
            <a:custGeom>
              <a:avLst/>
              <a:gdLst/>
              <a:ahLst/>
              <a:cxnLst/>
              <a:rect l="l" t="t" r="r" b="b"/>
              <a:pathLst>
                <a:path w="15" h="18" extrusionOk="0">
                  <a:moveTo>
                    <a:pt x="15" y="18"/>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7" name="Google Shape;2857;p56"/>
            <p:cNvSpPr/>
            <p:nvPr/>
          </p:nvSpPr>
          <p:spPr>
            <a:xfrm>
              <a:off x="2888913" y="2013478"/>
              <a:ext cx="109" cy="204"/>
            </a:xfrm>
            <a:custGeom>
              <a:avLst/>
              <a:gdLst/>
              <a:ahLst/>
              <a:cxnLst/>
              <a:rect l="l" t="t" r="r" b="b"/>
              <a:pathLst>
                <a:path w="8" h="15" extrusionOk="0">
                  <a:moveTo>
                    <a:pt x="7" y="14"/>
                  </a:move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8" name="Google Shape;2858;p56"/>
            <p:cNvSpPr/>
            <p:nvPr/>
          </p:nvSpPr>
          <p:spPr>
            <a:xfrm>
              <a:off x="2888438" y="2012907"/>
              <a:ext cx="149" cy="204"/>
            </a:xfrm>
            <a:custGeom>
              <a:avLst/>
              <a:gdLst/>
              <a:ahLst/>
              <a:cxnLst/>
              <a:rect l="l" t="t" r="r" b="b"/>
              <a:pathLst>
                <a:path w="11" h="15" extrusionOk="0">
                  <a:moveTo>
                    <a:pt x="11" y="14"/>
                  </a:move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9" name="Google Shape;2859;p56"/>
            <p:cNvSpPr/>
            <p:nvPr/>
          </p:nvSpPr>
          <p:spPr>
            <a:xfrm>
              <a:off x="2889049" y="2013708"/>
              <a:ext cx="163" cy="163"/>
            </a:xfrm>
            <a:custGeom>
              <a:avLst/>
              <a:gdLst/>
              <a:ahLst/>
              <a:cxnLst/>
              <a:rect l="l" t="t" r="r" b="b"/>
              <a:pathLst>
                <a:path w="12" h="12" extrusionOk="0">
                  <a:moveTo>
                    <a:pt x="11" y="11"/>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0" name="Google Shape;2860;p56"/>
            <p:cNvSpPr/>
            <p:nvPr/>
          </p:nvSpPr>
          <p:spPr>
            <a:xfrm>
              <a:off x="2887582" y="2011577"/>
              <a:ext cx="299" cy="434"/>
            </a:xfrm>
            <a:custGeom>
              <a:avLst/>
              <a:gdLst/>
              <a:ahLst/>
              <a:cxnLst/>
              <a:rect l="l" t="t" r="r" b="b"/>
              <a:pathLst>
                <a:path w="22" h="32" extrusionOk="0">
                  <a:moveTo>
                    <a:pt x="0" y="0"/>
                  </a:moveTo>
                  <a:lnTo>
                    <a:pt x="21" y="32"/>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1" name="Google Shape;2861;p56"/>
            <p:cNvSpPr/>
            <p:nvPr/>
          </p:nvSpPr>
          <p:spPr>
            <a:xfrm>
              <a:off x="2888247" y="2012568"/>
              <a:ext cx="149" cy="204"/>
            </a:xfrm>
            <a:custGeom>
              <a:avLst/>
              <a:gdLst/>
              <a:ahLst/>
              <a:cxnLst/>
              <a:rect l="l" t="t" r="r" b="b"/>
              <a:pathLst>
                <a:path w="11" h="15" extrusionOk="0">
                  <a:moveTo>
                    <a:pt x="11" y="15"/>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2" name="Google Shape;2862;p56"/>
            <p:cNvSpPr/>
            <p:nvPr/>
          </p:nvSpPr>
          <p:spPr>
            <a:xfrm>
              <a:off x="2889239" y="2013898"/>
              <a:ext cx="109" cy="109"/>
            </a:xfrm>
            <a:custGeom>
              <a:avLst/>
              <a:gdLst/>
              <a:ahLst/>
              <a:cxnLst/>
              <a:rect l="l" t="t" r="r" b="b"/>
              <a:pathLst>
                <a:path w="8" h="8" extrusionOk="0">
                  <a:moveTo>
                    <a:pt x="8" y="8"/>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3" name="Google Shape;2863;p56"/>
            <p:cNvSpPr/>
            <p:nvPr/>
          </p:nvSpPr>
          <p:spPr>
            <a:xfrm>
              <a:off x="2887908" y="2012093"/>
              <a:ext cx="204" cy="353"/>
            </a:xfrm>
            <a:custGeom>
              <a:avLst/>
              <a:gdLst/>
              <a:ahLst/>
              <a:cxnLst/>
              <a:rect l="l" t="t" r="r" b="b"/>
              <a:pathLst>
                <a:path w="15" h="26" extrusionOk="0">
                  <a:moveTo>
                    <a:pt x="15" y="25"/>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4" name="Google Shape;2864;p56"/>
            <p:cNvSpPr/>
            <p:nvPr/>
          </p:nvSpPr>
          <p:spPr>
            <a:xfrm>
              <a:off x="2889334" y="2014048"/>
              <a:ext cx="163" cy="109"/>
            </a:xfrm>
            <a:custGeom>
              <a:avLst/>
              <a:gdLst/>
              <a:ahLst/>
              <a:cxnLst/>
              <a:rect l="l" t="t" r="r" b="b"/>
              <a:pathLst>
                <a:path w="12" h="8" extrusionOk="0">
                  <a:moveTo>
                    <a:pt x="11" y="7"/>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5" name="Google Shape;2865;p56"/>
            <p:cNvSpPr/>
            <p:nvPr/>
          </p:nvSpPr>
          <p:spPr>
            <a:xfrm>
              <a:off x="2893801" y="2010246"/>
              <a:ext cx="14" cy="54"/>
            </a:xfrm>
            <a:custGeom>
              <a:avLst/>
              <a:gdLst/>
              <a:ahLst/>
              <a:cxnLst/>
              <a:rect l="l" t="t" r="r" b="b"/>
              <a:pathLst>
                <a:path w="1" h="4" extrusionOk="0">
                  <a:moveTo>
                    <a:pt x="1" y="0"/>
                  </a:moveTo>
                  <a:lnTo>
                    <a:pt x="1" y="0"/>
                  </a:lnTo>
                  <a:lnTo>
                    <a:pt x="1" y="4"/>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6" name="Google Shape;2866;p56"/>
            <p:cNvSpPr/>
            <p:nvPr/>
          </p:nvSpPr>
          <p:spPr>
            <a:xfrm>
              <a:off x="2889483" y="2014143"/>
              <a:ext cx="54" cy="54"/>
            </a:xfrm>
            <a:custGeom>
              <a:avLst/>
              <a:gdLst/>
              <a:ahLst/>
              <a:cxnLst/>
              <a:rect l="l" t="t" r="r" b="b"/>
              <a:pathLst>
                <a:path w="4" h="4" extrusionOk="0">
                  <a:moveTo>
                    <a:pt x="4" y="4"/>
                  </a:move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7" name="Google Shape;2867;p56"/>
            <p:cNvSpPr/>
            <p:nvPr/>
          </p:nvSpPr>
          <p:spPr>
            <a:xfrm>
              <a:off x="2889578" y="2014238"/>
              <a:ext cx="54" cy="14"/>
            </a:xfrm>
            <a:custGeom>
              <a:avLst/>
              <a:gdLst/>
              <a:ahLst/>
              <a:cxnLst/>
              <a:rect l="l" t="t" r="r" b="b"/>
              <a:pathLst>
                <a:path w="4" h="1" extrusionOk="0">
                  <a:moveTo>
                    <a:pt x="4" y="0"/>
                  </a:move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8" name="Google Shape;2868;p56"/>
            <p:cNvSpPr/>
            <p:nvPr/>
          </p:nvSpPr>
          <p:spPr>
            <a:xfrm>
              <a:off x="2889619" y="2014279"/>
              <a:ext cx="68" cy="14"/>
            </a:xfrm>
            <a:custGeom>
              <a:avLst/>
              <a:gdLst/>
              <a:ahLst/>
              <a:cxnLst/>
              <a:rect l="l" t="t" r="r" b="b"/>
              <a:pathLst>
                <a:path w="5" h="1" extrusionOk="0">
                  <a:moveTo>
                    <a:pt x="4" y="1"/>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9" name="Google Shape;2869;p56"/>
            <p:cNvSpPr/>
            <p:nvPr/>
          </p:nvSpPr>
          <p:spPr>
            <a:xfrm>
              <a:off x="2894181" y="2012188"/>
              <a:ext cx="68" cy="353"/>
            </a:xfrm>
            <a:custGeom>
              <a:avLst/>
              <a:gdLst/>
              <a:ahLst/>
              <a:cxnLst/>
              <a:rect l="l" t="t" r="r" b="b"/>
              <a:pathLst>
                <a:path w="5" h="26" extrusionOk="0">
                  <a:moveTo>
                    <a:pt x="1" y="1"/>
                  </a:moveTo>
                  <a:cubicBezTo>
                    <a:pt x="1" y="11"/>
                    <a:pt x="1" y="18"/>
                    <a:pt x="4" y="25"/>
                  </a:cubicBezTo>
                  <a:cubicBezTo>
                    <a:pt x="1" y="18"/>
                    <a:pt x="1" y="1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0" name="Google Shape;2870;p56"/>
            <p:cNvSpPr/>
            <p:nvPr/>
          </p:nvSpPr>
          <p:spPr>
            <a:xfrm>
              <a:off x="2893950" y="2010952"/>
              <a:ext cx="54" cy="299"/>
            </a:xfrm>
            <a:custGeom>
              <a:avLst/>
              <a:gdLst/>
              <a:ahLst/>
              <a:cxnLst/>
              <a:rect l="l" t="t" r="r" b="b"/>
              <a:pathLst>
                <a:path w="4" h="22" extrusionOk="0">
                  <a:moveTo>
                    <a:pt x="0" y="1"/>
                  </a:moveTo>
                  <a:lnTo>
                    <a:pt x="4" y="22"/>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1" name="Google Shape;2871;p56"/>
            <p:cNvSpPr/>
            <p:nvPr/>
          </p:nvSpPr>
          <p:spPr>
            <a:xfrm>
              <a:off x="2894045" y="2011387"/>
              <a:ext cx="54" cy="394"/>
            </a:xfrm>
            <a:custGeom>
              <a:avLst/>
              <a:gdLst/>
              <a:ahLst/>
              <a:cxnLst/>
              <a:rect l="l" t="t" r="r" b="b"/>
              <a:pathLst>
                <a:path w="4" h="29" extrusionOk="0">
                  <a:moveTo>
                    <a:pt x="0" y="0"/>
                  </a:moveTo>
                  <a:cubicBezTo>
                    <a:pt x="0" y="3"/>
                    <a:pt x="1" y="6"/>
                    <a:pt x="2" y="10"/>
                  </a:cubicBezTo>
                  <a:lnTo>
                    <a:pt x="2" y="10"/>
                  </a:lnTo>
                  <a:lnTo>
                    <a:pt x="0" y="0"/>
                  </a:lnTo>
                  <a:close/>
                  <a:moveTo>
                    <a:pt x="2" y="10"/>
                  </a:moveTo>
                  <a:lnTo>
                    <a:pt x="4" y="28"/>
                  </a:lnTo>
                  <a:cubicBezTo>
                    <a:pt x="4" y="22"/>
                    <a:pt x="3" y="16"/>
                    <a:pt x="2"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2" name="Google Shape;2872;p56"/>
            <p:cNvSpPr/>
            <p:nvPr/>
          </p:nvSpPr>
          <p:spPr>
            <a:xfrm>
              <a:off x="2894140" y="2011808"/>
              <a:ext cx="54" cy="353"/>
            </a:xfrm>
            <a:custGeom>
              <a:avLst/>
              <a:gdLst/>
              <a:ahLst/>
              <a:cxnLst/>
              <a:rect l="l" t="t" r="r" b="b"/>
              <a:pathLst>
                <a:path w="4" h="26" extrusionOk="0">
                  <a:moveTo>
                    <a:pt x="0" y="1"/>
                  </a:moveTo>
                  <a:cubicBezTo>
                    <a:pt x="0" y="8"/>
                    <a:pt x="0" y="15"/>
                    <a:pt x="4" y="25"/>
                  </a:cubicBezTo>
                  <a:cubicBezTo>
                    <a:pt x="0" y="15"/>
                    <a:pt x="0" y="8"/>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3" name="Google Shape;2873;p56"/>
            <p:cNvSpPr/>
            <p:nvPr/>
          </p:nvSpPr>
          <p:spPr>
            <a:xfrm>
              <a:off x="2889714" y="2014333"/>
              <a:ext cx="14" cy="14"/>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4" name="Google Shape;2874;p56"/>
            <p:cNvSpPr/>
            <p:nvPr/>
          </p:nvSpPr>
          <p:spPr>
            <a:xfrm>
              <a:off x="2893855" y="2010477"/>
              <a:ext cx="54" cy="353"/>
            </a:xfrm>
            <a:custGeom>
              <a:avLst/>
              <a:gdLst/>
              <a:ahLst/>
              <a:cxnLst/>
              <a:rect l="l" t="t" r="r" b="b"/>
              <a:pathLst>
                <a:path w="4" h="26" extrusionOk="0">
                  <a:moveTo>
                    <a:pt x="0" y="1"/>
                  </a:moveTo>
                  <a:lnTo>
                    <a:pt x="4" y="25"/>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5" name="Google Shape;2875;p56"/>
            <p:cNvSpPr/>
            <p:nvPr/>
          </p:nvSpPr>
          <p:spPr>
            <a:xfrm>
              <a:off x="2333674" y="1750386"/>
              <a:ext cx="69992" cy="68689"/>
            </a:xfrm>
            <a:custGeom>
              <a:avLst/>
              <a:gdLst/>
              <a:ahLst/>
              <a:cxnLst/>
              <a:rect l="l" t="t" r="r" b="b"/>
              <a:pathLst>
                <a:path w="5155" h="5059" extrusionOk="0">
                  <a:moveTo>
                    <a:pt x="2194" y="1"/>
                  </a:moveTo>
                  <a:cubicBezTo>
                    <a:pt x="2179" y="1"/>
                    <a:pt x="2163" y="2"/>
                    <a:pt x="2147" y="4"/>
                  </a:cubicBezTo>
                  <a:cubicBezTo>
                    <a:pt x="2087" y="4"/>
                    <a:pt x="2035" y="39"/>
                    <a:pt x="2010" y="91"/>
                  </a:cubicBezTo>
                  <a:lnTo>
                    <a:pt x="2052" y="102"/>
                  </a:lnTo>
                  <a:lnTo>
                    <a:pt x="1615" y="424"/>
                  </a:lnTo>
                  <a:lnTo>
                    <a:pt x="1604" y="427"/>
                  </a:lnTo>
                  <a:cubicBezTo>
                    <a:pt x="1534" y="448"/>
                    <a:pt x="1345" y="529"/>
                    <a:pt x="1303" y="648"/>
                  </a:cubicBezTo>
                  <a:cubicBezTo>
                    <a:pt x="1279" y="711"/>
                    <a:pt x="1303" y="777"/>
                    <a:pt x="1331" y="851"/>
                  </a:cubicBezTo>
                  <a:cubicBezTo>
                    <a:pt x="1366" y="938"/>
                    <a:pt x="1401" y="1036"/>
                    <a:pt x="1335" y="1117"/>
                  </a:cubicBezTo>
                  <a:cubicBezTo>
                    <a:pt x="1268" y="1201"/>
                    <a:pt x="1282" y="1400"/>
                    <a:pt x="1303" y="1491"/>
                  </a:cubicBezTo>
                  <a:cubicBezTo>
                    <a:pt x="1331" y="1596"/>
                    <a:pt x="1216" y="1789"/>
                    <a:pt x="1167" y="1869"/>
                  </a:cubicBezTo>
                  <a:lnTo>
                    <a:pt x="1156" y="1883"/>
                  </a:lnTo>
                  <a:lnTo>
                    <a:pt x="1142" y="1890"/>
                  </a:lnTo>
                  <a:lnTo>
                    <a:pt x="1139" y="1890"/>
                  </a:lnTo>
                  <a:cubicBezTo>
                    <a:pt x="974" y="1978"/>
                    <a:pt x="456" y="2255"/>
                    <a:pt x="1" y="2489"/>
                  </a:cubicBezTo>
                  <a:cubicBezTo>
                    <a:pt x="4" y="2510"/>
                    <a:pt x="4" y="2535"/>
                    <a:pt x="8" y="2549"/>
                  </a:cubicBezTo>
                  <a:lnTo>
                    <a:pt x="8" y="2552"/>
                  </a:lnTo>
                  <a:cubicBezTo>
                    <a:pt x="11" y="2573"/>
                    <a:pt x="15" y="2591"/>
                    <a:pt x="15" y="2605"/>
                  </a:cubicBezTo>
                  <a:lnTo>
                    <a:pt x="15" y="2612"/>
                  </a:lnTo>
                  <a:cubicBezTo>
                    <a:pt x="18" y="2629"/>
                    <a:pt x="22" y="2643"/>
                    <a:pt x="25" y="2657"/>
                  </a:cubicBezTo>
                  <a:lnTo>
                    <a:pt x="25" y="2661"/>
                  </a:lnTo>
                  <a:cubicBezTo>
                    <a:pt x="29" y="2675"/>
                    <a:pt x="32" y="2689"/>
                    <a:pt x="36" y="2699"/>
                  </a:cubicBezTo>
                  <a:cubicBezTo>
                    <a:pt x="39" y="2713"/>
                    <a:pt x="43" y="2727"/>
                    <a:pt x="46" y="2745"/>
                  </a:cubicBezTo>
                  <a:lnTo>
                    <a:pt x="46" y="2748"/>
                  </a:lnTo>
                  <a:lnTo>
                    <a:pt x="60" y="2797"/>
                  </a:lnTo>
                  <a:lnTo>
                    <a:pt x="74" y="2857"/>
                  </a:lnTo>
                  <a:cubicBezTo>
                    <a:pt x="99" y="2958"/>
                    <a:pt x="127" y="3081"/>
                    <a:pt x="151" y="3186"/>
                  </a:cubicBezTo>
                  <a:cubicBezTo>
                    <a:pt x="193" y="3186"/>
                    <a:pt x="232" y="3182"/>
                    <a:pt x="263" y="3182"/>
                  </a:cubicBezTo>
                  <a:lnTo>
                    <a:pt x="368" y="3182"/>
                  </a:lnTo>
                  <a:cubicBezTo>
                    <a:pt x="417" y="3182"/>
                    <a:pt x="466" y="3182"/>
                    <a:pt x="515" y="3189"/>
                  </a:cubicBezTo>
                  <a:lnTo>
                    <a:pt x="529" y="3189"/>
                  </a:lnTo>
                  <a:cubicBezTo>
                    <a:pt x="575" y="3196"/>
                    <a:pt x="617" y="3210"/>
                    <a:pt x="659" y="3231"/>
                  </a:cubicBezTo>
                  <a:lnTo>
                    <a:pt x="687" y="3242"/>
                  </a:lnTo>
                  <a:lnTo>
                    <a:pt x="701" y="3249"/>
                  </a:lnTo>
                  <a:lnTo>
                    <a:pt x="705" y="3252"/>
                  </a:lnTo>
                  <a:cubicBezTo>
                    <a:pt x="726" y="3263"/>
                    <a:pt x="747" y="3273"/>
                    <a:pt x="768" y="3284"/>
                  </a:cubicBezTo>
                  <a:cubicBezTo>
                    <a:pt x="855" y="3329"/>
                    <a:pt x="953" y="3392"/>
                    <a:pt x="1065" y="3459"/>
                  </a:cubicBezTo>
                  <a:cubicBezTo>
                    <a:pt x="1125" y="3497"/>
                    <a:pt x="1191" y="3539"/>
                    <a:pt x="1258" y="3585"/>
                  </a:cubicBezTo>
                  <a:lnTo>
                    <a:pt x="1324" y="3627"/>
                  </a:lnTo>
                  <a:cubicBezTo>
                    <a:pt x="1461" y="3714"/>
                    <a:pt x="1576" y="3791"/>
                    <a:pt x="1632" y="3819"/>
                  </a:cubicBezTo>
                  <a:cubicBezTo>
                    <a:pt x="1706" y="3861"/>
                    <a:pt x="1776" y="3907"/>
                    <a:pt x="1846" y="3956"/>
                  </a:cubicBezTo>
                  <a:lnTo>
                    <a:pt x="1933" y="4019"/>
                  </a:lnTo>
                  <a:lnTo>
                    <a:pt x="2028" y="4089"/>
                  </a:lnTo>
                  <a:cubicBezTo>
                    <a:pt x="2378" y="4338"/>
                    <a:pt x="2833" y="4688"/>
                    <a:pt x="2963" y="4800"/>
                  </a:cubicBezTo>
                  <a:cubicBezTo>
                    <a:pt x="3092" y="4915"/>
                    <a:pt x="3278" y="4968"/>
                    <a:pt x="3414" y="4989"/>
                  </a:cubicBezTo>
                  <a:cubicBezTo>
                    <a:pt x="3467" y="4996"/>
                    <a:pt x="3516" y="4999"/>
                    <a:pt x="3565" y="4999"/>
                  </a:cubicBezTo>
                  <a:lnTo>
                    <a:pt x="3582" y="4999"/>
                  </a:lnTo>
                  <a:cubicBezTo>
                    <a:pt x="3635" y="4999"/>
                    <a:pt x="3743" y="5013"/>
                    <a:pt x="3908" y="5031"/>
                  </a:cubicBezTo>
                  <a:lnTo>
                    <a:pt x="4160" y="5059"/>
                  </a:lnTo>
                  <a:lnTo>
                    <a:pt x="4167" y="5034"/>
                  </a:lnTo>
                  <a:lnTo>
                    <a:pt x="4174" y="5020"/>
                  </a:lnTo>
                  <a:lnTo>
                    <a:pt x="4198" y="4968"/>
                  </a:lnTo>
                  <a:lnTo>
                    <a:pt x="4205" y="4950"/>
                  </a:lnTo>
                  <a:lnTo>
                    <a:pt x="4223" y="4905"/>
                  </a:lnTo>
                  <a:lnTo>
                    <a:pt x="4230" y="4887"/>
                  </a:lnTo>
                  <a:lnTo>
                    <a:pt x="4247" y="4852"/>
                  </a:lnTo>
                  <a:lnTo>
                    <a:pt x="4254" y="4835"/>
                  </a:lnTo>
                  <a:lnTo>
                    <a:pt x="4268" y="4807"/>
                  </a:lnTo>
                  <a:lnTo>
                    <a:pt x="4275" y="4789"/>
                  </a:lnTo>
                  <a:lnTo>
                    <a:pt x="4286" y="4768"/>
                  </a:lnTo>
                  <a:lnTo>
                    <a:pt x="4293" y="4751"/>
                  </a:lnTo>
                  <a:lnTo>
                    <a:pt x="4303" y="4733"/>
                  </a:lnTo>
                  <a:lnTo>
                    <a:pt x="4310" y="4719"/>
                  </a:lnTo>
                  <a:lnTo>
                    <a:pt x="4317" y="4705"/>
                  </a:lnTo>
                  <a:lnTo>
                    <a:pt x="4324" y="4691"/>
                  </a:lnTo>
                  <a:lnTo>
                    <a:pt x="4328" y="4681"/>
                  </a:lnTo>
                  <a:lnTo>
                    <a:pt x="4335" y="4670"/>
                  </a:lnTo>
                  <a:lnTo>
                    <a:pt x="4342" y="4660"/>
                  </a:lnTo>
                  <a:lnTo>
                    <a:pt x="4345" y="4649"/>
                  </a:lnTo>
                  <a:lnTo>
                    <a:pt x="4349" y="4642"/>
                  </a:lnTo>
                  <a:lnTo>
                    <a:pt x="4356" y="4635"/>
                  </a:lnTo>
                  <a:lnTo>
                    <a:pt x="4359" y="4632"/>
                  </a:lnTo>
                  <a:lnTo>
                    <a:pt x="4363" y="4625"/>
                  </a:lnTo>
                  <a:lnTo>
                    <a:pt x="4363" y="4621"/>
                  </a:lnTo>
                  <a:lnTo>
                    <a:pt x="4366" y="4614"/>
                  </a:lnTo>
                  <a:lnTo>
                    <a:pt x="4370" y="4611"/>
                  </a:lnTo>
                  <a:lnTo>
                    <a:pt x="4373" y="4607"/>
                  </a:lnTo>
                  <a:lnTo>
                    <a:pt x="4377" y="4604"/>
                  </a:lnTo>
                  <a:cubicBezTo>
                    <a:pt x="4391" y="4586"/>
                    <a:pt x="4405" y="4569"/>
                    <a:pt x="4419" y="4548"/>
                  </a:cubicBezTo>
                  <a:cubicBezTo>
                    <a:pt x="4468" y="4457"/>
                    <a:pt x="4559" y="4394"/>
                    <a:pt x="4664" y="4383"/>
                  </a:cubicBezTo>
                  <a:cubicBezTo>
                    <a:pt x="4681" y="4380"/>
                    <a:pt x="4700" y="4378"/>
                    <a:pt x="4718" y="4378"/>
                  </a:cubicBezTo>
                  <a:cubicBezTo>
                    <a:pt x="4737" y="4378"/>
                    <a:pt x="4755" y="4380"/>
                    <a:pt x="4773" y="4383"/>
                  </a:cubicBezTo>
                  <a:lnTo>
                    <a:pt x="4797" y="4390"/>
                  </a:lnTo>
                  <a:lnTo>
                    <a:pt x="4818" y="4397"/>
                  </a:lnTo>
                  <a:lnTo>
                    <a:pt x="4822" y="4397"/>
                  </a:lnTo>
                  <a:lnTo>
                    <a:pt x="4843" y="4408"/>
                  </a:lnTo>
                  <a:lnTo>
                    <a:pt x="4846" y="4408"/>
                  </a:lnTo>
                  <a:lnTo>
                    <a:pt x="4864" y="4418"/>
                  </a:lnTo>
                  <a:lnTo>
                    <a:pt x="4867" y="4422"/>
                  </a:lnTo>
                  <a:lnTo>
                    <a:pt x="4888" y="4432"/>
                  </a:lnTo>
                  <a:lnTo>
                    <a:pt x="4892" y="4436"/>
                  </a:lnTo>
                  <a:lnTo>
                    <a:pt x="4909" y="4450"/>
                  </a:lnTo>
                  <a:lnTo>
                    <a:pt x="4916" y="4453"/>
                  </a:lnTo>
                  <a:lnTo>
                    <a:pt x="4930" y="4464"/>
                  </a:lnTo>
                  <a:lnTo>
                    <a:pt x="4937" y="4471"/>
                  </a:lnTo>
                  <a:lnTo>
                    <a:pt x="4955" y="4485"/>
                  </a:lnTo>
                  <a:lnTo>
                    <a:pt x="4962" y="4492"/>
                  </a:lnTo>
                  <a:lnTo>
                    <a:pt x="4976" y="4502"/>
                  </a:lnTo>
                  <a:lnTo>
                    <a:pt x="4986" y="4513"/>
                  </a:lnTo>
                  <a:lnTo>
                    <a:pt x="4997" y="4523"/>
                  </a:lnTo>
                  <a:lnTo>
                    <a:pt x="5011" y="4534"/>
                  </a:lnTo>
                  <a:lnTo>
                    <a:pt x="5021" y="4544"/>
                  </a:lnTo>
                  <a:lnTo>
                    <a:pt x="5035" y="4558"/>
                  </a:lnTo>
                  <a:cubicBezTo>
                    <a:pt x="5074" y="4530"/>
                    <a:pt x="5112" y="4509"/>
                    <a:pt x="5154" y="4488"/>
                  </a:cubicBezTo>
                  <a:lnTo>
                    <a:pt x="5144" y="4478"/>
                  </a:lnTo>
                  <a:lnTo>
                    <a:pt x="5130" y="4464"/>
                  </a:lnTo>
                  <a:lnTo>
                    <a:pt x="5112" y="4446"/>
                  </a:lnTo>
                  <a:lnTo>
                    <a:pt x="5098" y="4429"/>
                  </a:lnTo>
                  <a:lnTo>
                    <a:pt x="5081" y="4411"/>
                  </a:lnTo>
                  <a:lnTo>
                    <a:pt x="5070" y="4397"/>
                  </a:lnTo>
                  <a:lnTo>
                    <a:pt x="5049" y="4376"/>
                  </a:lnTo>
                  <a:lnTo>
                    <a:pt x="5035" y="4359"/>
                  </a:lnTo>
                  <a:lnTo>
                    <a:pt x="5018" y="4338"/>
                  </a:lnTo>
                  <a:lnTo>
                    <a:pt x="5007" y="4327"/>
                  </a:lnTo>
                  <a:lnTo>
                    <a:pt x="4997" y="4310"/>
                  </a:lnTo>
                  <a:lnTo>
                    <a:pt x="4986" y="4299"/>
                  </a:lnTo>
                  <a:lnTo>
                    <a:pt x="4976" y="4282"/>
                  </a:lnTo>
                  <a:lnTo>
                    <a:pt x="4965" y="4271"/>
                  </a:lnTo>
                  <a:lnTo>
                    <a:pt x="4958" y="4257"/>
                  </a:lnTo>
                  <a:lnTo>
                    <a:pt x="4948" y="4243"/>
                  </a:lnTo>
                  <a:lnTo>
                    <a:pt x="4941" y="4229"/>
                  </a:lnTo>
                  <a:lnTo>
                    <a:pt x="4934" y="4219"/>
                  </a:lnTo>
                  <a:lnTo>
                    <a:pt x="4927" y="4205"/>
                  </a:lnTo>
                  <a:lnTo>
                    <a:pt x="4920" y="4194"/>
                  </a:lnTo>
                  <a:lnTo>
                    <a:pt x="4916" y="4180"/>
                  </a:lnTo>
                  <a:lnTo>
                    <a:pt x="4913" y="4170"/>
                  </a:lnTo>
                  <a:cubicBezTo>
                    <a:pt x="4913" y="4166"/>
                    <a:pt x="4909" y="4163"/>
                    <a:pt x="4906" y="4156"/>
                  </a:cubicBezTo>
                  <a:lnTo>
                    <a:pt x="4902" y="4145"/>
                  </a:lnTo>
                  <a:cubicBezTo>
                    <a:pt x="4902" y="4142"/>
                    <a:pt x="4902" y="4138"/>
                    <a:pt x="4902" y="4131"/>
                  </a:cubicBezTo>
                  <a:cubicBezTo>
                    <a:pt x="4899" y="4127"/>
                    <a:pt x="4902" y="4127"/>
                    <a:pt x="4902" y="4124"/>
                  </a:cubicBezTo>
                  <a:lnTo>
                    <a:pt x="4902" y="4110"/>
                  </a:lnTo>
                  <a:lnTo>
                    <a:pt x="4902" y="4099"/>
                  </a:lnTo>
                  <a:cubicBezTo>
                    <a:pt x="4899" y="4092"/>
                    <a:pt x="4899" y="4085"/>
                    <a:pt x="4902" y="4078"/>
                  </a:cubicBezTo>
                  <a:cubicBezTo>
                    <a:pt x="4909" y="4005"/>
                    <a:pt x="4860" y="3949"/>
                    <a:pt x="4804" y="3889"/>
                  </a:cubicBezTo>
                  <a:cubicBezTo>
                    <a:pt x="4759" y="3847"/>
                    <a:pt x="4723" y="3791"/>
                    <a:pt x="4706" y="3732"/>
                  </a:cubicBezTo>
                  <a:cubicBezTo>
                    <a:pt x="4702" y="3665"/>
                    <a:pt x="4713" y="3599"/>
                    <a:pt x="4745" y="3536"/>
                  </a:cubicBezTo>
                  <a:cubicBezTo>
                    <a:pt x="4766" y="3483"/>
                    <a:pt x="4787" y="3420"/>
                    <a:pt x="4769" y="3399"/>
                  </a:cubicBezTo>
                  <a:cubicBezTo>
                    <a:pt x="4730" y="3354"/>
                    <a:pt x="4699" y="3305"/>
                    <a:pt x="4678" y="3249"/>
                  </a:cubicBezTo>
                  <a:cubicBezTo>
                    <a:pt x="4632" y="3161"/>
                    <a:pt x="4604" y="3102"/>
                    <a:pt x="4545" y="3095"/>
                  </a:cubicBezTo>
                  <a:cubicBezTo>
                    <a:pt x="4457" y="3081"/>
                    <a:pt x="4293" y="3011"/>
                    <a:pt x="4153" y="2927"/>
                  </a:cubicBezTo>
                  <a:cubicBezTo>
                    <a:pt x="3960" y="2815"/>
                    <a:pt x="3869" y="2706"/>
                    <a:pt x="3883" y="2608"/>
                  </a:cubicBezTo>
                  <a:cubicBezTo>
                    <a:pt x="3894" y="2535"/>
                    <a:pt x="3813" y="2451"/>
                    <a:pt x="3659" y="2374"/>
                  </a:cubicBezTo>
                  <a:cubicBezTo>
                    <a:pt x="3565" y="2328"/>
                    <a:pt x="3516" y="2118"/>
                    <a:pt x="3509" y="1988"/>
                  </a:cubicBezTo>
                  <a:cubicBezTo>
                    <a:pt x="3505" y="1873"/>
                    <a:pt x="3533" y="1799"/>
                    <a:pt x="3593" y="1764"/>
                  </a:cubicBezTo>
                  <a:cubicBezTo>
                    <a:pt x="3600" y="1757"/>
                    <a:pt x="3607" y="1747"/>
                    <a:pt x="3610" y="1736"/>
                  </a:cubicBezTo>
                  <a:cubicBezTo>
                    <a:pt x="3628" y="1691"/>
                    <a:pt x="3642" y="1638"/>
                    <a:pt x="3652" y="1589"/>
                  </a:cubicBezTo>
                  <a:cubicBezTo>
                    <a:pt x="3677" y="1495"/>
                    <a:pt x="3701" y="1393"/>
                    <a:pt x="3764" y="1344"/>
                  </a:cubicBezTo>
                  <a:cubicBezTo>
                    <a:pt x="3783" y="1332"/>
                    <a:pt x="3806" y="1323"/>
                    <a:pt x="3830" y="1323"/>
                  </a:cubicBezTo>
                  <a:cubicBezTo>
                    <a:pt x="3834" y="1323"/>
                    <a:pt x="3838" y="1323"/>
                    <a:pt x="3841" y="1323"/>
                  </a:cubicBezTo>
                  <a:cubicBezTo>
                    <a:pt x="3841" y="1295"/>
                    <a:pt x="3838" y="1267"/>
                    <a:pt x="3834" y="1239"/>
                  </a:cubicBezTo>
                  <a:cubicBezTo>
                    <a:pt x="3824" y="1176"/>
                    <a:pt x="3824" y="1106"/>
                    <a:pt x="3841" y="1043"/>
                  </a:cubicBezTo>
                  <a:cubicBezTo>
                    <a:pt x="3848" y="1026"/>
                    <a:pt x="3848" y="1008"/>
                    <a:pt x="3838" y="991"/>
                  </a:cubicBezTo>
                  <a:cubicBezTo>
                    <a:pt x="3799" y="955"/>
                    <a:pt x="3751" y="934"/>
                    <a:pt x="3699" y="934"/>
                  </a:cubicBezTo>
                  <a:cubicBezTo>
                    <a:pt x="3695" y="934"/>
                    <a:pt x="3691" y="934"/>
                    <a:pt x="3687" y="935"/>
                  </a:cubicBezTo>
                  <a:cubicBezTo>
                    <a:pt x="3540" y="935"/>
                    <a:pt x="3320" y="728"/>
                    <a:pt x="3320" y="546"/>
                  </a:cubicBezTo>
                  <a:cubicBezTo>
                    <a:pt x="3320" y="480"/>
                    <a:pt x="3260" y="385"/>
                    <a:pt x="3211" y="308"/>
                  </a:cubicBezTo>
                  <a:lnTo>
                    <a:pt x="3183" y="263"/>
                  </a:lnTo>
                  <a:lnTo>
                    <a:pt x="3180" y="256"/>
                  </a:lnTo>
                  <a:lnTo>
                    <a:pt x="3183" y="273"/>
                  </a:lnTo>
                  <a:cubicBezTo>
                    <a:pt x="3162" y="283"/>
                    <a:pt x="3139" y="288"/>
                    <a:pt x="3115" y="288"/>
                  </a:cubicBezTo>
                  <a:cubicBezTo>
                    <a:pt x="3034" y="288"/>
                    <a:pt x="2941" y="235"/>
                    <a:pt x="2844" y="179"/>
                  </a:cubicBezTo>
                  <a:cubicBezTo>
                    <a:pt x="2787" y="146"/>
                    <a:pt x="2694" y="94"/>
                    <a:pt x="2660" y="94"/>
                  </a:cubicBezTo>
                  <a:cubicBezTo>
                    <a:pt x="2658" y="94"/>
                    <a:pt x="2656" y="94"/>
                    <a:pt x="2654" y="95"/>
                  </a:cubicBezTo>
                  <a:cubicBezTo>
                    <a:pt x="2627" y="108"/>
                    <a:pt x="2600" y="113"/>
                    <a:pt x="2574" y="113"/>
                  </a:cubicBezTo>
                  <a:cubicBezTo>
                    <a:pt x="2516" y="113"/>
                    <a:pt x="2461" y="87"/>
                    <a:pt x="2413" y="63"/>
                  </a:cubicBezTo>
                  <a:cubicBezTo>
                    <a:pt x="2346" y="22"/>
                    <a:pt x="2272" y="1"/>
                    <a:pt x="21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6" name="Google Shape;2876;p56"/>
            <p:cNvSpPr/>
            <p:nvPr/>
          </p:nvSpPr>
          <p:spPr>
            <a:xfrm>
              <a:off x="2360965" y="1751568"/>
              <a:ext cx="584" cy="204"/>
            </a:xfrm>
            <a:custGeom>
              <a:avLst/>
              <a:gdLst/>
              <a:ahLst/>
              <a:cxnLst/>
              <a:rect l="l" t="t" r="r" b="b"/>
              <a:pathLst>
                <a:path w="43" h="15" extrusionOk="0">
                  <a:moveTo>
                    <a:pt x="0" y="1"/>
                  </a:moveTo>
                  <a:lnTo>
                    <a:pt x="42" y="15"/>
                  </a:lnTo>
                  <a:lnTo>
                    <a:pt x="42" y="15"/>
                  </a:lnTo>
                  <a:lnTo>
                    <a:pt x="0" y="1"/>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7" name="Google Shape;2877;p56"/>
            <p:cNvSpPr/>
            <p:nvPr/>
          </p:nvSpPr>
          <p:spPr>
            <a:xfrm>
              <a:off x="2333674" y="1776048"/>
              <a:ext cx="15465" cy="8147"/>
            </a:xfrm>
            <a:custGeom>
              <a:avLst/>
              <a:gdLst/>
              <a:ahLst/>
              <a:cxnLst/>
              <a:rect l="l" t="t" r="r" b="b"/>
              <a:pathLst>
                <a:path w="1139" h="600" extrusionOk="0">
                  <a:moveTo>
                    <a:pt x="1139" y="0"/>
                  </a:moveTo>
                  <a:cubicBezTo>
                    <a:pt x="1086" y="28"/>
                    <a:pt x="501" y="340"/>
                    <a:pt x="1" y="599"/>
                  </a:cubicBezTo>
                  <a:cubicBezTo>
                    <a:pt x="452" y="368"/>
                    <a:pt x="971" y="91"/>
                    <a:pt x="11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8" name="Google Shape;2878;p56"/>
            <p:cNvSpPr/>
            <p:nvPr/>
          </p:nvSpPr>
          <p:spPr>
            <a:xfrm>
              <a:off x="2333674" y="1784181"/>
              <a:ext cx="14" cy="14"/>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9" name="Google Shape;2879;p56"/>
            <p:cNvSpPr/>
            <p:nvPr/>
          </p:nvSpPr>
          <p:spPr>
            <a:xfrm>
              <a:off x="2334720" y="1789218"/>
              <a:ext cx="1059" cy="4481"/>
            </a:xfrm>
            <a:custGeom>
              <a:avLst/>
              <a:gdLst/>
              <a:ahLst/>
              <a:cxnLst/>
              <a:rect l="l" t="t" r="r" b="b"/>
              <a:pathLst>
                <a:path w="78" h="330" extrusionOk="0">
                  <a:moveTo>
                    <a:pt x="78" y="329"/>
                  </a:moveTo>
                  <a:cubicBezTo>
                    <a:pt x="53" y="224"/>
                    <a:pt x="25" y="105"/>
                    <a:pt x="1" y="0"/>
                  </a:cubicBezTo>
                  <a:cubicBezTo>
                    <a:pt x="25" y="105"/>
                    <a:pt x="53" y="224"/>
                    <a:pt x="78" y="32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0" name="Google Shape;2880;p56"/>
            <p:cNvSpPr/>
            <p:nvPr/>
          </p:nvSpPr>
          <p:spPr>
            <a:xfrm>
              <a:off x="2334530" y="1788403"/>
              <a:ext cx="204" cy="828"/>
            </a:xfrm>
            <a:custGeom>
              <a:avLst/>
              <a:gdLst/>
              <a:ahLst/>
              <a:cxnLst/>
              <a:rect l="l" t="t" r="r" b="b"/>
              <a:pathLst>
                <a:path w="15" h="61" extrusionOk="0">
                  <a:moveTo>
                    <a:pt x="1" y="1"/>
                  </a:moveTo>
                  <a:lnTo>
                    <a:pt x="15" y="6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1" name="Google Shape;2881;p56"/>
            <p:cNvSpPr/>
            <p:nvPr/>
          </p:nvSpPr>
          <p:spPr>
            <a:xfrm>
              <a:off x="2334340" y="1787697"/>
              <a:ext cx="204" cy="720"/>
            </a:xfrm>
            <a:custGeom>
              <a:avLst/>
              <a:gdLst/>
              <a:ahLst/>
              <a:cxnLst/>
              <a:rect l="l" t="t" r="r" b="b"/>
              <a:pathLst>
                <a:path w="15" h="53" extrusionOk="0">
                  <a:moveTo>
                    <a:pt x="1" y="0"/>
                  </a:moveTo>
                  <a:lnTo>
                    <a:pt x="15" y="53"/>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2" name="Google Shape;2882;p56"/>
            <p:cNvSpPr/>
            <p:nvPr/>
          </p:nvSpPr>
          <p:spPr>
            <a:xfrm>
              <a:off x="2333770" y="1785036"/>
              <a:ext cx="14" cy="14"/>
            </a:xfrm>
            <a:custGeom>
              <a:avLst/>
              <a:gdLst/>
              <a:ahLst/>
              <a:cxnLst/>
              <a:rect l="l" t="t" r="r" b="b"/>
              <a:pathLst>
                <a:path w="1" h="1" extrusionOk="0">
                  <a:moveTo>
                    <a:pt x="1" y="0"/>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3" name="Google Shape;2883;p56"/>
            <p:cNvSpPr/>
            <p:nvPr/>
          </p:nvSpPr>
          <p:spPr>
            <a:xfrm>
              <a:off x="2334150" y="1787073"/>
              <a:ext cx="204" cy="584"/>
            </a:xfrm>
            <a:custGeom>
              <a:avLst/>
              <a:gdLst/>
              <a:ahLst/>
              <a:cxnLst/>
              <a:rect l="l" t="t" r="r" b="b"/>
              <a:pathLst>
                <a:path w="15" h="43" extrusionOk="0">
                  <a:moveTo>
                    <a:pt x="1" y="1"/>
                  </a:moveTo>
                  <a:cubicBezTo>
                    <a:pt x="4" y="11"/>
                    <a:pt x="8" y="29"/>
                    <a:pt x="15" y="43"/>
                  </a:cubicBezTo>
                  <a:cubicBezTo>
                    <a:pt x="8" y="29"/>
                    <a:pt x="4" y="1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4" name="Google Shape;2884;p56"/>
            <p:cNvSpPr/>
            <p:nvPr/>
          </p:nvSpPr>
          <p:spPr>
            <a:xfrm>
              <a:off x="2333865" y="1785742"/>
              <a:ext cx="14" cy="109"/>
            </a:xfrm>
            <a:custGeom>
              <a:avLst/>
              <a:gdLst/>
              <a:ahLst/>
              <a:cxnLst/>
              <a:rect l="l" t="t" r="r" b="b"/>
              <a:pathLst>
                <a:path w="1" h="8" extrusionOk="0">
                  <a:moveTo>
                    <a:pt x="1" y="1"/>
                  </a:moveTo>
                  <a:lnTo>
                    <a:pt x="1" y="8"/>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5" name="Google Shape;2885;p56"/>
            <p:cNvSpPr/>
            <p:nvPr/>
          </p:nvSpPr>
          <p:spPr>
            <a:xfrm>
              <a:off x="2334055" y="1786462"/>
              <a:ext cx="14" cy="109"/>
            </a:xfrm>
            <a:custGeom>
              <a:avLst/>
              <a:gdLst/>
              <a:ahLst/>
              <a:cxnLst/>
              <a:rect l="l" t="t" r="r" b="b"/>
              <a:pathLst>
                <a:path w="1" h="8" extrusionOk="0">
                  <a:moveTo>
                    <a:pt x="1" y="0"/>
                  </a:moveTo>
                  <a:lnTo>
                    <a:pt x="1" y="7"/>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6" name="Google Shape;2886;p56"/>
            <p:cNvSpPr/>
            <p:nvPr/>
          </p:nvSpPr>
          <p:spPr>
            <a:xfrm>
              <a:off x="2333674" y="1784181"/>
              <a:ext cx="14" cy="14"/>
            </a:xfrm>
            <a:custGeom>
              <a:avLst/>
              <a:gdLst/>
              <a:ahLst/>
              <a:cxnLst/>
              <a:rect l="l" t="t" r="r" b="b"/>
              <a:pathLst>
                <a:path w="1" h="1" extrusionOk="0">
                  <a:moveTo>
                    <a:pt x="1" y="0"/>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7" name="Google Shape;2887;p56"/>
            <p:cNvSpPr/>
            <p:nvPr/>
          </p:nvSpPr>
          <p:spPr>
            <a:xfrm>
              <a:off x="2369709" y="1751568"/>
              <a:ext cx="2580" cy="1249"/>
            </a:xfrm>
            <a:custGeom>
              <a:avLst/>
              <a:gdLst/>
              <a:ahLst/>
              <a:cxnLst/>
              <a:rect l="l" t="t" r="r" b="b"/>
              <a:pathLst>
                <a:path w="190" h="92" extrusionOk="0">
                  <a:moveTo>
                    <a:pt x="0" y="8"/>
                  </a:moveTo>
                  <a:cubicBezTo>
                    <a:pt x="29" y="1"/>
                    <a:pt x="130" y="57"/>
                    <a:pt x="190" y="92"/>
                  </a:cubicBezTo>
                  <a:cubicBezTo>
                    <a:pt x="130" y="57"/>
                    <a:pt x="29" y="1"/>
                    <a:pt x="0" y="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8" name="Google Shape;2888;p56"/>
            <p:cNvSpPr/>
            <p:nvPr/>
          </p:nvSpPr>
          <p:spPr>
            <a:xfrm>
              <a:off x="2348135" y="1797392"/>
              <a:ext cx="2620" cy="1724"/>
            </a:xfrm>
            <a:custGeom>
              <a:avLst/>
              <a:gdLst/>
              <a:ahLst/>
              <a:cxnLst/>
              <a:rect l="l" t="t" r="r" b="b"/>
              <a:pathLst>
                <a:path w="193" h="127" extrusionOk="0">
                  <a:moveTo>
                    <a:pt x="0" y="0"/>
                  </a:moveTo>
                  <a:lnTo>
                    <a:pt x="0" y="0"/>
                  </a:lnTo>
                  <a:cubicBezTo>
                    <a:pt x="63" y="39"/>
                    <a:pt x="126" y="84"/>
                    <a:pt x="193" y="126"/>
                  </a:cubicBezTo>
                  <a:cubicBezTo>
                    <a:pt x="126" y="81"/>
                    <a:pt x="63" y="39"/>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9" name="Google Shape;2889;p56"/>
            <p:cNvSpPr/>
            <p:nvPr/>
          </p:nvSpPr>
          <p:spPr>
            <a:xfrm>
              <a:off x="2337666" y="1793631"/>
              <a:ext cx="14" cy="14"/>
            </a:xfrm>
            <a:custGeom>
              <a:avLst/>
              <a:gdLst/>
              <a:ahLst/>
              <a:cxnLst/>
              <a:rect l="l" t="t" r="r" b="b"/>
              <a:pathLst>
                <a:path w="1" h="1" extrusionOk="0">
                  <a:moveTo>
                    <a:pt x="1" y="1"/>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0" name="Google Shape;2890;p56"/>
            <p:cNvSpPr/>
            <p:nvPr/>
          </p:nvSpPr>
          <p:spPr>
            <a:xfrm>
              <a:off x="2338046" y="1793590"/>
              <a:ext cx="679" cy="14"/>
            </a:xfrm>
            <a:custGeom>
              <a:avLst/>
              <a:gdLst/>
              <a:ahLst/>
              <a:cxnLst/>
              <a:rect l="l" t="t" r="r" b="b"/>
              <a:pathLst>
                <a:path w="50" h="1" extrusionOk="0">
                  <a:moveTo>
                    <a:pt x="1" y="0"/>
                  </a:moveTo>
                  <a:lnTo>
                    <a:pt x="5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1" name="Google Shape;2891;p56"/>
            <p:cNvSpPr/>
            <p:nvPr/>
          </p:nvSpPr>
          <p:spPr>
            <a:xfrm>
              <a:off x="2342663" y="1794255"/>
              <a:ext cx="353" cy="204"/>
            </a:xfrm>
            <a:custGeom>
              <a:avLst/>
              <a:gdLst/>
              <a:ahLst/>
              <a:cxnLst/>
              <a:rect l="l" t="t" r="r" b="b"/>
              <a:pathLst>
                <a:path w="26" h="15" extrusionOk="0">
                  <a:moveTo>
                    <a:pt x="1" y="0"/>
                  </a:moveTo>
                  <a:lnTo>
                    <a:pt x="25" y="14"/>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2" name="Google Shape;2892;p56"/>
            <p:cNvSpPr/>
            <p:nvPr/>
          </p:nvSpPr>
          <p:spPr>
            <a:xfrm>
              <a:off x="2344088" y="1795016"/>
              <a:ext cx="4060" cy="2390"/>
            </a:xfrm>
            <a:custGeom>
              <a:avLst/>
              <a:gdLst/>
              <a:ahLst/>
              <a:cxnLst/>
              <a:rect l="l" t="t" r="r" b="b"/>
              <a:pathLst>
                <a:path w="299" h="176" extrusionOk="0">
                  <a:moveTo>
                    <a:pt x="1" y="0"/>
                  </a:moveTo>
                  <a:cubicBezTo>
                    <a:pt x="88" y="46"/>
                    <a:pt x="186" y="105"/>
                    <a:pt x="298" y="175"/>
                  </a:cubicBezTo>
                  <a:cubicBezTo>
                    <a:pt x="186" y="105"/>
                    <a:pt x="88" y="46"/>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3" name="Google Shape;2893;p56"/>
            <p:cNvSpPr/>
            <p:nvPr/>
          </p:nvSpPr>
          <p:spPr>
            <a:xfrm>
              <a:off x="2343192" y="1794540"/>
              <a:ext cx="109" cy="54"/>
            </a:xfrm>
            <a:custGeom>
              <a:avLst/>
              <a:gdLst/>
              <a:ahLst/>
              <a:cxnLst/>
              <a:rect l="l" t="t" r="r" b="b"/>
              <a:pathLst>
                <a:path w="8" h="4" extrusionOk="0">
                  <a:moveTo>
                    <a:pt x="0" y="0"/>
                  </a:moveTo>
                  <a:lnTo>
                    <a:pt x="7" y="4"/>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4" name="Google Shape;2894;p56"/>
            <p:cNvSpPr/>
            <p:nvPr/>
          </p:nvSpPr>
          <p:spPr>
            <a:xfrm>
              <a:off x="2338712" y="1793590"/>
              <a:ext cx="2009" cy="109"/>
            </a:xfrm>
            <a:custGeom>
              <a:avLst/>
              <a:gdLst/>
              <a:ahLst/>
              <a:cxnLst/>
              <a:rect l="l" t="t" r="r" b="b"/>
              <a:pathLst>
                <a:path w="148" h="8" extrusionOk="0">
                  <a:moveTo>
                    <a:pt x="1" y="0"/>
                  </a:moveTo>
                  <a:cubicBezTo>
                    <a:pt x="50" y="0"/>
                    <a:pt x="99" y="4"/>
                    <a:pt x="148" y="7"/>
                  </a:cubicBezTo>
                  <a:cubicBezTo>
                    <a:pt x="99" y="4"/>
                    <a:pt x="50"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5" name="Google Shape;2895;p56"/>
            <p:cNvSpPr/>
            <p:nvPr/>
          </p:nvSpPr>
          <p:spPr>
            <a:xfrm>
              <a:off x="2382309" y="1818355"/>
              <a:ext cx="14" cy="14"/>
            </a:xfrm>
            <a:custGeom>
              <a:avLst/>
              <a:gdLst/>
              <a:ahLst/>
              <a:cxnLst/>
              <a:rect l="l" t="t" r="r" b="b"/>
              <a:pathLst>
                <a:path w="1" h="1" extrusionOk="0">
                  <a:moveTo>
                    <a:pt x="0" y="0"/>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6" name="Google Shape;2896;p56"/>
            <p:cNvSpPr/>
            <p:nvPr/>
          </p:nvSpPr>
          <p:spPr>
            <a:xfrm>
              <a:off x="2386776" y="1818776"/>
              <a:ext cx="3435" cy="394"/>
            </a:xfrm>
            <a:custGeom>
              <a:avLst/>
              <a:gdLst/>
              <a:ahLst/>
              <a:cxnLst/>
              <a:rect l="l" t="t" r="r" b="b"/>
              <a:pathLst>
                <a:path w="253" h="29" extrusionOk="0">
                  <a:moveTo>
                    <a:pt x="252" y="29"/>
                  </a:moveTo>
                  <a:lnTo>
                    <a:pt x="0" y="1"/>
                  </a:lnTo>
                  <a:lnTo>
                    <a:pt x="252" y="29"/>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7" name="Google Shape;2897;p56"/>
            <p:cNvSpPr/>
            <p:nvPr/>
          </p:nvSpPr>
          <p:spPr>
            <a:xfrm>
              <a:off x="2392098" y="1811662"/>
              <a:ext cx="11663" cy="11554"/>
            </a:xfrm>
            <a:custGeom>
              <a:avLst/>
              <a:gdLst/>
              <a:ahLst/>
              <a:cxnLst/>
              <a:rect l="l" t="t" r="r" b="b"/>
              <a:pathLst>
                <a:path w="859" h="851" extrusionOk="0">
                  <a:moveTo>
                    <a:pt x="408" y="0"/>
                  </a:moveTo>
                  <a:cubicBezTo>
                    <a:pt x="403" y="0"/>
                    <a:pt x="398" y="1"/>
                    <a:pt x="392" y="3"/>
                  </a:cubicBezTo>
                  <a:cubicBezTo>
                    <a:pt x="322" y="7"/>
                    <a:pt x="263" y="49"/>
                    <a:pt x="235" y="112"/>
                  </a:cubicBezTo>
                  <a:cubicBezTo>
                    <a:pt x="217" y="136"/>
                    <a:pt x="200" y="161"/>
                    <a:pt x="179" y="182"/>
                  </a:cubicBezTo>
                  <a:lnTo>
                    <a:pt x="175" y="185"/>
                  </a:lnTo>
                  <a:lnTo>
                    <a:pt x="172" y="192"/>
                  </a:lnTo>
                  <a:lnTo>
                    <a:pt x="168" y="196"/>
                  </a:lnTo>
                  <a:lnTo>
                    <a:pt x="165" y="199"/>
                  </a:lnTo>
                  <a:lnTo>
                    <a:pt x="161" y="206"/>
                  </a:lnTo>
                  <a:lnTo>
                    <a:pt x="161" y="210"/>
                  </a:lnTo>
                  <a:lnTo>
                    <a:pt x="158" y="217"/>
                  </a:lnTo>
                  <a:lnTo>
                    <a:pt x="158" y="220"/>
                  </a:lnTo>
                  <a:lnTo>
                    <a:pt x="151" y="234"/>
                  </a:lnTo>
                  <a:lnTo>
                    <a:pt x="147" y="238"/>
                  </a:lnTo>
                  <a:lnTo>
                    <a:pt x="140" y="252"/>
                  </a:lnTo>
                  <a:lnTo>
                    <a:pt x="140" y="255"/>
                  </a:lnTo>
                  <a:lnTo>
                    <a:pt x="130" y="273"/>
                  </a:lnTo>
                  <a:lnTo>
                    <a:pt x="126" y="280"/>
                  </a:lnTo>
                  <a:lnTo>
                    <a:pt x="119" y="301"/>
                  </a:lnTo>
                  <a:lnTo>
                    <a:pt x="116" y="308"/>
                  </a:lnTo>
                  <a:lnTo>
                    <a:pt x="102" y="332"/>
                  </a:lnTo>
                  <a:lnTo>
                    <a:pt x="102" y="336"/>
                  </a:lnTo>
                  <a:lnTo>
                    <a:pt x="88" y="367"/>
                  </a:lnTo>
                  <a:lnTo>
                    <a:pt x="88" y="371"/>
                  </a:lnTo>
                  <a:cubicBezTo>
                    <a:pt x="63" y="420"/>
                    <a:pt x="35" y="486"/>
                    <a:pt x="0" y="567"/>
                  </a:cubicBezTo>
                  <a:lnTo>
                    <a:pt x="252" y="598"/>
                  </a:lnTo>
                  <a:lnTo>
                    <a:pt x="270" y="598"/>
                  </a:lnTo>
                  <a:lnTo>
                    <a:pt x="550" y="833"/>
                  </a:lnTo>
                  <a:lnTo>
                    <a:pt x="858" y="850"/>
                  </a:lnTo>
                  <a:cubicBezTo>
                    <a:pt x="837" y="791"/>
                    <a:pt x="809" y="728"/>
                    <a:pt x="785" y="668"/>
                  </a:cubicBezTo>
                  <a:cubicBezTo>
                    <a:pt x="687" y="434"/>
                    <a:pt x="631" y="297"/>
                    <a:pt x="631" y="231"/>
                  </a:cubicBezTo>
                  <a:cubicBezTo>
                    <a:pt x="631" y="199"/>
                    <a:pt x="638" y="171"/>
                    <a:pt x="655" y="143"/>
                  </a:cubicBezTo>
                  <a:lnTo>
                    <a:pt x="641" y="133"/>
                  </a:lnTo>
                  <a:lnTo>
                    <a:pt x="620" y="112"/>
                  </a:lnTo>
                  <a:lnTo>
                    <a:pt x="599" y="94"/>
                  </a:lnTo>
                  <a:lnTo>
                    <a:pt x="582" y="77"/>
                  </a:lnTo>
                  <a:lnTo>
                    <a:pt x="564" y="63"/>
                  </a:lnTo>
                  <a:lnTo>
                    <a:pt x="543" y="49"/>
                  </a:lnTo>
                  <a:lnTo>
                    <a:pt x="529" y="38"/>
                  </a:lnTo>
                  <a:lnTo>
                    <a:pt x="512" y="28"/>
                  </a:lnTo>
                  <a:lnTo>
                    <a:pt x="498" y="21"/>
                  </a:lnTo>
                  <a:lnTo>
                    <a:pt x="484" y="10"/>
                  </a:lnTo>
                  <a:lnTo>
                    <a:pt x="470" y="7"/>
                  </a:lnTo>
                  <a:cubicBezTo>
                    <a:pt x="463" y="7"/>
                    <a:pt x="459" y="3"/>
                    <a:pt x="452" y="3"/>
                  </a:cubicBezTo>
                  <a:lnTo>
                    <a:pt x="424" y="3"/>
                  </a:lnTo>
                  <a:cubicBezTo>
                    <a:pt x="419" y="1"/>
                    <a:pt x="413" y="0"/>
                    <a:pt x="4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8" name="Google Shape;2898;p56"/>
            <p:cNvSpPr/>
            <p:nvPr/>
          </p:nvSpPr>
          <p:spPr>
            <a:xfrm>
              <a:off x="2392003" y="1819401"/>
              <a:ext cx="3435" cy="434"/>
            </a:xfrm>
            <a:custGeom>
              <a:avLst/>
              <a:gdLst/>
              <a:ahLst/>
              <a:cxnLst/>
              <a:rect l="l" t="t" r="r" b="b"/>
              <a:pathLst>
                <a:path w="253" h="32" extrusionOk="0">
                  <a:moveTo>
                    <a:pt x="0" y="0"/>
                  </a:moveTo>
                  <a:lnTo>
                    <a:pt x="0" y="0"/>
                  </a:lnTo>
                  <a:lnTo>
                    <a:pt x="252" y="32"/>
                  </a:lnTo>
                  <a:lnTo>
                    <a:pt x="252" y="32"/>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9" name="Google Shape;2899;p56"/>
            <p:cNvSpPr/>
            <p:nvPr/>
          </p:nvSpPr>
          <p:spPr>
            <a:xfrm>
              <a:off x="2399471" y="1823053"/>
              <a:ext cx="4236" cy="204"/>
            </a:xfrm>
            <a:custGeom>
              <a:avLst/>
              <a:gdLst/>
              <a:ahLst/>
              <a:cxnLst/>
              <a:rect l="l" t="t" r="r" b="b"/>
              <a:pathLst>
                <a:path w="312" h="15" extrusionOk="0">
                  <a:moveTo>
                    <a:pt x="312" y="15"/>
                  </a:moveTo>
                  <a:lnTo>
                    <a:pt x="312" y="15"/>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0" name="Google Shape;2900;p56"/>
            <p:cNvSpPr/>
            <p:nvPr/>
          </p:nvSpPr>
          <p:spPr>
            <a:xfrm>
              <a:off x="2397991" y="1811743"/>
              <a:ext cx="204" cy="14"/>
            </a:xfrm>
            <a:custGeom>
              <a:avLst/>
              <a:gdLst/>
              <a:ahLst/>
              <a:cxnLst/>
              <a:rect l="l" t="t" r="r" b="b"/>
              <a:pathLst>
                <a:path w="15" h="1" extrusionOk="0">
                  <a:moveTo>
                    <a:pt x="0" y="1"/>
                  </a:moveTo>
                  <a:lnTo>
                    <a:pt x="1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1" name="Google Shape;2901;p56"/>
            <p:cNvSpPr/>
            <p:nvPr/>
          </p:nvSpPr>
          <p:spPr>
            <a:xfrm>
              <a:off x="2393185" y="1816685"/>
              <a:ext cx="14" cy="68"/>
            </a:xfrm>
            <a:custGeom>
              <a:avLst/>
              <a:gdLst/>
              <a:ahLst/>
              <a:cxnLst/>
              <a:rect l="l" t="t" r="r" b="b"/>
              <a:pathLst>
                <a:path w="1" h="5" extrusionOk="0">
                  <a:moveTo>
                    <a:pt x="1" y="4"/>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2" name="Google Shape;2902;p56"/>
            <p:cNvSpPr/>
            <p:nvPr/>
          </p:nvSpPr>
          <p:spPr>
            <a:xfrm>
              <a:off x="2399702" y="1812598"/>
              <a:ext cx="204" cy="204"/>
            </a:xfrm>
            <a:custGeom>
              <a:avLst/>
              <a:gdLst/>
              <a:ahLst/>
              <a:cxnLst/>
              <a:rect l="l" t="t" r="r" b="b"/>
              <a:pathLst>
                <a:path w="15" h="15" extrusionOk="0">
                  <a:moveTo>
                    <a:pt x="1" y="1"/>
                  </a:moveTo>
                  <a:lnTo>
                    <a:pt x="15" y="15"/>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3" name="Google Shape;2903;p56"/>
            <p:cNvSpPr/>
            <p:nvPr/>
          </p:nvSpPr>
          <p:spPr>
            <a:xfrm>
              <a:off x="2399227" y="1812273"/>
              <a:ext cx="204" cy="149"/>
            </a:xfrm>
            <a:custGeom>
              <a:avLst/>
              <a:gdLst/>
              <a:ahLst/>
              <a:cxnLst/>
              <a:rect l="l" t="t" r="r" b="b"/>
              <a:pathLst>
                <a:path w="15" h="11" extrusionOk="0">
                  <a:moveTo>
                    <a:pt x="1" y="0"/>
                  </a:moveTo>
                  <a:lnTo>
                    <a:pt x="15" y="1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4" name="Google Shape;2904;p56"/>
            <p:cNvSpPr/>
            <p:nvPr/>
          </p:nvSpPr>
          <p:spPr>
            <a:xfrm>
              <a:off x="2398426" y="1811838"/>
              <a:ext cx="149" cy="68"/>
            </a:xfrm>
            <a:custGeom>
              <a:avLst/>
              <a:gdLst/>
              <a:ahLst/>
              <a:cxnLst/>
              <a:rect l="l" t="t" r="r" b="b"/>
              <a:pathLst>
                <a:path w="11" h="5" extrusionOk="0">
                  <a:moveTo>
                    <a:pt x="0" y="1"/>
                  </a:moveTo>
                  <a:lnTo>
                    <a:pt x="11" y="4"/>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5" name="Google Shape;2905;p56"/>
            <p:cNvSpPr/>
            <p:nvPr/>
          </p:nvSpPr>
          <p:spPr>
            <a:xfrm>
              <a:off x="2397367" y="1811743"/>
              <a:ext cx="394" cy="14"/>
            </a:xfrm>
            <a:custGeom>
              <a:avLst/>
              <a:gdLst/>
              <a:ahLst/>
              <a:cxnLst/>
              <a:rect l="l" t="t" r="r" b="b"/>
              <a:pathLst>
                <a:path w="29" h="1" extrusionOk="0">
                  <a:moveTo>
                    <a:pt x="1" y="1"/>
                  </a:moveTo>
                  <a:cubicBezTo>
                    <a:pt x="8" y="1"/>
                    <a:pt x="18" y="1"/>
                    <a:pt x="29" y="1"/>
                  </a:cubicBezTo>
                  <a:cubicBezTo>
                    <a:pt x="18" y="1"/>
                    <a:pt x="8"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6" name="Google Shape;2906;p56"/>
            <p:cNvSpPr/>
            <p:nvPr/>
          </p:nvSpPr>
          <p:spPr>
            <a:xfrm>
              <a:off x="2393755" y="1815409"/>
              <a:ext cx="68" cy="109"/>
            </a:xfrm>
            <a:custGeom>
              <a:avLst/>
              <a:gdLst/>
              <a:ahLst/>
              <a:cxnLst/>
              <a:rect l="l" t="t" r="r" b="b"/>
              <a:pathLst>
                <a:path w="5" h="8" extrusionOk="0">
                  <a:moveTo>
                    <a:pt x="1" y="7"/>
                  </a:moveTo>
                  <a:lnTo>
                    <a:pt x="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7" name="Google Shape;2907;p56"/>
            <p:cNvSpPr/>
            <p:nvPr/>
          </p:nvSpPr>
          <p:spPr>
            <a:xfrm>
              <a:off x="2400747" y="1813549"/>
              <a:ext cx="204" cy="163"/>
            </a:xfrm>
            <a:custGeom>
              <a:avLst/>
              <a:gdLst/>
              <a:ahLst/>
              <a:cxnLst/>
              <a:rect l="l" t="t" r="r" b="b"/>
              <a:pathLst>
                <a:path w="15" h="12" extrusionOk="0">
                  <a:moveTo>
                    <a:pt x="15" y="11"/>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8" name="Google Shape;2908;p56"/>
            <p:cNvSpPr/>
            <p:nvPr/>
          </p:nvSpPr>
          <p:spPr>
            <a:xfrm>
              <a:off x="2393375" y="1816169"/>
              <a:ext cx="68" cy="109"/>
            </a:xfrm>
            <a:custGeom>
              <a:avLst/>
              <a:gdLst/>
              <a:ahLst/>
              <a:cxnLst/>
              <a:rect l="l" t="t" r="r" b="b"/>
              <a:pathLst>
                <a:path w="5" h="8" extrusionOk="0">
                  <a:moveTo>
                    <a:pt x="1" y="7"/>
                  </a:moveTo>
                  <a:lnTo>
                    <a:pt x="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9" name="Google Shape;2909;p56"/>
            <p:cNvSpPr/>
            <p:nvPr/>
          </p:nvSpPr>
          <p:spPr>
            <a:xfrm>
              <a:off x="2400177" y="1813033"/>
              <a:ext cx="299" cy="244"/>
            </a:xfrm>
            <a:custGeom>
              <a:avLst/>
              <a:gdLst/>
              <a:ahLst/>
              <a:cxnLst/>
              <a:rect l="l" t="t" r="r" b="b"/>
              <a:pathLst>
                <a:path w="22" h="18" extrusionOk="0">
                  <a:moveTo>
                    <a:pt x="1" y="0"/>
                  </a:moveTo>
                  <a:lnTo>
                    <a:pt x="22" y="18"/>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0" name="Google Shape;2910;p56"/>
            <p:cNvSpPr/>
            <p:nvPr/>
          </p:nvSpPr>
          <p:spPr>
            <a:xfrm>
              <a:off x="2393565" y="1815735"/>
              <a:ext cx="68" cy="109"/>
            </a:xfrm>
            <a:custGeom>
              <a:avLst/>
              <a:gdLst/>
              <a:ahLst/>
              <a:cxnLst/>
              <a:rect l="l" t="t" r="r" b="b"/>
              <a:pathLst>
                <a:path w="5" h="8" extrusionOk="0">
                  <a:moveTo>
                    <a:pt x="1" y="8"/>
                  </a:moveTo>
                  <a:lnTo>
                    <a:pt x="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1" name="Google Shape;2911;p56"/>
            <p:cNvSpPr/>
            <p:nvPr/>
          </p:nvSpPr>
          <p:spPr>
            <a:xfrm>
              <a:off x="2398806" y="1812028"/>
              <a:ext cx="204" cy="109"/>
            </a:xfrm>
            <a:custGeom>
              <a:avLst/>
              <a:gdLst/>
              <a:ahLst/>
              <a:cxnLst/>
              <a:rect l="l" t="t" r="r" b="b"/>
              <a:pathLst>
                <a:path w="15" h="8" extrusionOk="0">
                  <a:moveTo>
                    <a:pt x="0" y="1"/>
                  </a:moveTo>
                  <a:lnTo>
                    <a:pt x="14" y="8"/>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2" name="Google Shape;2912;p56"/>
            <p:cNvSpPr/>
            <p:nvPr/>
          </p:nvSpPr>
          <p:spPr>
            <a:xfrm>
              <a:off x="2394420" y="1814268"/>
              <a:ext cx="14" cy="14"/>
            </a:xfrm>
            <a:custGeom>
              <a:avLst/>
              <a:gdLst/>
              <a:ahLst/>
              <a:cxnLst/>
              <a:rect l="l" t="t" r="r" b="b"/>
              <a:pathLst>
                <a:path w="1" h="1" extrusionOk="0">
                  <a:moveTo>
                    <a:pt x="1" y="0"/>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3" name="Google Shape;2913;p56"/>
            <p:cNvSpPr/>
            <p:nvPr/>
          </p:nvSpPr>
          <p:spPr>
            <a:xfrm>
              <a:off x="2394040" y="1814839"/>
              <a:ext cx="68" cy="109"/>
            </a:xfrm>
            <a:custGeom>
              <a:avLst/>
              <a:gdLst/>
              <a:ahLst/>
              <a:cxnLst/>
              <a:rect l="l" t="t" r="r" b="b"/>
              <a:pathLst>
                <a:path w="5" h="8" extrusionOk="0">
                  <a:moveTo>
                    <a:pt x="1" y="7"/>
                  </a:moveTo>
                  <a:lnTo>
                    <a:pt x="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4" name="Google Shape;2914;p56"/>
            <p:cNvSpPr/>
            <p:nvPr/>
          </p:nvSpPr>
          <p:spPr>
            <a:xfrm>
              <a:off x="2394135" y="1814649"/>
              <a:ext cx="14" cy="54"/>
            </a:xfrm>
            <a:custGeom>
              <a:avLst/>
              <a:gdLst/>
              <a:ahLst/>
              <a:cxnLst/>
              <a:rect l="l" t="t" r="r" b="b"/>
              <a:pathLst>
                <a:path w="1" h="4" extrusionOk="0">
                  <a:moveTo>
                    <a:pt x="1" y="4"/>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5" name="Google Shape;2915;p56"/>
            <p:cNvSpPr/>
            <p:nvPr/>
          </p:nvSpPr>
          <p:spPr>
            <a:xfrm>
              <a:off x="2394230" y="1814499"/>
              <a:ext cx="14" cy="68"/>
            </a:xfrm>
            <a:custGeom>
              <a:avLst/>
              <a:gdLst/>
              <a:ahLst/>
              <a:cxnLst/>
              <a:rect l="l" t="t" r="r" b="b"/>
              <a:pathLst>
                <a:path w="1" h="5" extrusionOk="0">
                  <a:moveTo>
                    <a:pt x="1" y="4"/>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6" name="Google Shape;2916;p56"/>
            <p:cNvSpPr/>
            <p:nvPr/>
          </p:nvSpPr>
          <p:spPr>
            <a:xfrm>
              <a:off x="2394380" y="1814309"/>
              <a:ext cx="14" cy="14"/>
            </a:xfrm>
            <a:custGeom>
              <a:avLst/>
              <a:gdLst/>
              <a:ahLst/>
              <a:cxnLst/>
              <a:rect l="l" t="t" r="r" b="b"/>
              <a:pathLst>
                <a:path w="1" h="1" extrusionOk="0">
                  <a:moveTo>
                    <a:pt x="0" y="1"/>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7" name="Google Shape;2917;p56"/>
            <p:cNvSpPr/>
            <p:nvPr/>
          </p:nvSpPr>
          <p:spPr>
            <a:xfrm>
              <a:off x="2394325" y="1814404"/>
              <a:ext cx="14" cy="14"/>
            </a:xfrm>
            <a:custGeom>
              <a:avLst/>
              <a:gdLst/>
              <a:ahLst/>
              <a:cxnLst/>
              <a:rect l="l" t="t" r="r" b="b"/>
              <a:pathLst>
                <a:path w="1" h="1" extrusionOk="0">
                  <a:moveTo>
                    <a:pt x="1" y="1"/>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8" name="Google Shape;2918;p56"/>
            <p:cNvSpPr/>
            <p:nvPr/>
          </p:nvSpPr>
          <p:spPr>
            <a:xfrm>
              <a:off x="2393904" y="1815070"/>
              <a:ext cx="54" cy="109"/>
            </a:xfrm>
            <a:custGeom>
              <a:avLst/>
              <a:gdLst/>
              <a:ahLst/>
              <a:cxnLst/>
              <a:rect l="l" t="t" r="r" b="b"/>
              <a:pathLst>
                <a:path w="4" h="8" extrusionOk="0">
                  <a:moveTo>
                    <a:pt x="0" y="8"/>
                  </a:moveTo>
                  <a:lnTo>
                    <a:pt x="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9" name="Google Shape;2919;p56"/>
            <p:cNvSpPr/>
            <p:nvPr/>
          </p:nvSpPr>
          <p:spPr>
            <a:xfrm>
              <a:off x="2013313" y="1624754"/>
              <a:ext cx="94975" cy="80080"/>
            </a:xfrm>
            <a:custGeom>
              <a:avLst/>
              <a:gdLst/>
              <a:ahLst/>
              <a:cxnLst/>
              <a:rect l="l" t="t" r="r" b="b"/>
              <a:pathLst>
                <a:path w="6995" h="5898" extrusionOk="0">
                  <a:moveTo>
                    <a:pt x="3942" y="0"/>
                  </a:moveTo>
                  <a:cubicBezTo>
                    <a:pt x="3907" y="7"/>
                    <a:pt x="3872" y="7"/>
                    <a:pt x="3837" y="7"/>
                  </a:cubicBezTo>
                  <a:cubicBezTo>
                    <a:pt x="3830" y="7"/>
                    <a:pt x="3823" y="6"/>
                    <a:pt x="3816" y="6"/>
                  </a:cubicBezTo>
                  <a:cubicBezTo>
                    <a:pt x="3753" y="6"/>
                    <a:pt x="3692" y="33"/>
                    <a:pt x="3652" y="77"/>
                  </a:cubicBezTo>
                  <a:cubicBezTo>
                    <a:pt x="3585" y="147"/>
                    <a:pt x="3557" y="259"/>
                    <a:pt x="3571" y="403"/>
                  </a:cubicBezTo>
                  <a:cubicBezTo>
                    <a:pt x="3589" y="504"/>
                    <a:pt x="3564" y="606"/>
                    <a:pt x="3501" y="686"/>
                  </a:cubicBezTo>
                  <a:cubicBezTo>
                    <a:pt x="3392" y="812"/>
                    <a:pt x="3196" y="837"/>
                    <a:pt x="2944" y="854"/>
                  </a:cubicBezTo>
                  <a:cubicBezTo>
                    <a:pt x="2780" y="868"/>
                    <a:pt x="2762" y="935"/>
                    <a:pt x="2731" y="1037"/>
                  </a:cubicBezTo>
                  <a:cubicBezTo>
                    <a:pt x="2720" y="1114"/>
                    <a:pt x="2682" y="1180"/>
                    <a:pt x="2626" y="1229"/>
                  </a:cubicBezTo>
                  <a:cubicBezTo>
                    <a:pt x="2580" y="1265"/>
                    <a:pt x="2517" y="1276"/>
                    <a:pt x="2454" y="1276"/>
                  </a:cubicBezTo>
                  <a:cubicBezTo>
                    <a:pt x="2368" y="1276"/>
                    <a:pt x="2282" y="1255"/>
                    <a:pt x="2234" y="1243"/>
                  </a:cubicBezTo>
                  <a:cubicBezTo>
                    <a:pt x="2080" y="1198"/>
                    <a:pt x="1884" y="1100"/>
                    <a:pt x="1835" y="967"/>
                  </a:cubicBezTo>
                  <a:cubicBezTo>
                    <a:pt x="1831" y="949"/>
                    <a:pt x="1810" y="938"/>
                    <a:pt x="1782" y="935"/>
                  </a:cubicBezTo>
                  <a:cubicBezTo>
                    <a:pt x="1712" y="935"/>
                    <a:pt x="1646" y="967"/>
                    <a:pt x="1607" y="1023"/>
                  </a:cubicBezTo>
                  <a:cubicBezTo>
                    <a:pt x="1604" y="1037"/>
                    <a:pt x="1590" y="1065"/>
                    <a:pt x="1632" y="1110"/>
                  </a:cubicBezTo>
                  <a:cubicBezTo>
                    <a:pt x="1747" y="1240"/>
                    <a:pt x="1803" y="1408"/>
                    <a:pt x="1793" y="1579"/>
                  </a:cubicBezTo>
                  <a:cubicBezTo>
                    <a:pt x="1789" y="1660"/>
                    <a:pt x="1754" y="1737"/>
                    <a:pt x="1695" y="1789"/>
                  </a:cubicBezTo>
                  <a:cubicBezTo>
                    <a:pt x="1663" y="1814"/>
                    <a:pt x="1628" y="1823"/>
                    <a:pt x="1591" y="1823"/>
                  </a:cubicBezTo>
                  <a:cubicBezTo>
                    <a:pt x="1538" y="1823"/>
                    <a:pt x="1482" y="1804"/>
                    <a:pt x="1429" y="1786"/>
                  </a:cubicBezTo>
                  <a:cubicBezTo>
                    <a:pt x="1369" y="1765"/>
                    <a:pt x="1317" y="1749"/>
                    <a:pt x="1275" y="1749"/>
                  </a:cubicBezTo>
                  <a:cubicBezTo>
                    <a:pt x="1252" y="1749"/>
                    <a:pt x="1232" y="1754"/>
                    <a:pt x="1215" y="1765"/>
                  </a:cubicBezTo>
                  <a:cubicBezTo>
                    <a:pt x="1173" y="1797"/>
                    <a:pt x="1136" y="1809"/>
                    <a:pt x="1104" y="1809"/>
                  </a:cubicBezTo>
                  <a:cubicBezTo>
                    <a:pt x="1036" y="1809"/>
                    <a:pt x="988" y="1756"/>
                    <a:pt x="952" y="1716"/>
                  </a:cubicBezTo>
                  <a:cubicBezTo>
                    <a:pt x="921" y="1670"/>
                    <a:pt x="875" y="1635"/>
                    <a:pt x="823" y="1614"/>
                  </a:cubicBezTo>
                  <a:cubicBezTo>
                    <a:pt x="798" y="1605"/>
                    <a:pt x="777" y="1601"/>
                    <a:pt x="756" y="1601"/>
                  </a:cubicBezTo>
                  <a:cubicBezTo>
                    <a:pt x="719" y="1601"/>
                    <a:pt x="684" y="1613"/>
                    <a:pt x="637" y="1628"/>
                  </a:cubicBezTo>
                  <a:cubicBezTo>
                    <a:pt x="557" y="1658"/>
                    <a:pt x="472" y="1675"/>
                    <a:pt x="386" y="1675"/>
                  </a:cubicBezTo>
                  <a:cubicBezTo>
                    <a:pt x="360" y="1675"/>
                    <a:pt x="334" y="1673"/>
                    <a:pt x="308" y="1670"/>
                  </a:cubicBezTo>
                  <a:cubicBezTo>
                    <a:pt x="291" y="1669"/>
                    <a:pt x="275" y="1668"/>
                    <a:pt x="260" y="1668"/>
                  </a:cubicBezTo>
                  <a:cubicBezTo>
                    <a:pt x="115" y="1668"/>
                    <a:pt x="33" y="1724"/>
                    <a:pt x="14" y="1765"/>
                  </a:cubicBezTo>
                  <a:cubicBezTo>
                    <a:pt x="0" y="1782"/>
                    <a:pt x="7" y="1807"/>
                    <a:pt x="25" y="1821"/>
                  </a:cubicBezTo>
                  <a:cubicBezTo>
                    <a:pt x="77" y="1887"/>
                    <a:pt x="98" y="1978"/>
                    <a:pt x="77" y="2059"/>
                  </a:cubicBezTo>
                  <a:cubicBezTo>
                    <a:pt x="74" y="2111"/>
                    <a:pt x="70" y="2139"/>
                    <a:pt x="91" y="2164"/>
                  </a:cubicBezTo>
                  <a:cubicBezTo>
                    <a:pt x="112" y="2192"/>
                    <a:pt x="235" y="2220"/>
                    <a:pt x="340" y="2241"/>
                  </a:cubicBezTo>
                  <a:cubicBezTo>
                    <a:pt x="476" y="2269"/>
                    <a:pt x="651" y="2304"/>
                    <a:pt x="795" y="2381"/>
                  </a:cubicBezTo>
                  <a:cubicBezTo>
                    <a:pt x="874" y="2427"/>
                    <a:pt x="963" y="2455"/>
                    <a:pt x="1055" y="2455"/>
                  </a:cubicBezTo>
                  <a:cubicBezTo>
                    <a:pt x="1060" y="2455"/>
                    <a:pt x="1066" y="2455"/>
                    <a:pt x="1071" y="2454"/>
                  </a:cubicBezTo>
                  <a:cubicBezTo>
                    <a:pt x="1080" y="2454"/>
                    <a:pt x="1089" y="2453"/>
                    <a:pt x="1097" y="2453"/>
                  </a:cubicBezTo>
                  <a:cubicBezTo>
                    <a:pt x="1165" y="2453"/>
                    <a:pt x="1229" y="2477"/>
                    <a:pt x="1281" y="2517"/>
                  </a:cubicBezTo>
                  <a:cubicBezTo>
                    <a:pt x="1309" y="2538"/>
                    <a:pt x="1341" y="2556"/>
                    <a:pt x="1369" y="2570"/>
                  </a:cubicBezTo>
                  <a:cubicBezTo>
                    <a:pt x="1457" y="2615"/>
                    <a:pt x="1481" y="2650"/>
                    <a:pt x="1488" y="2808"/>
                  </a:cubicBezTo>
                  <a:cubicBezTo>
                    <a:pt x="1495" y="2997"/>
                    <a:pt x="1646" y="3155"/>
                    <a:pt x="1870" y="3218"/>
                  </a:cubicBezTo>
                  <a:cubicBezTo>
                    <a:pt x="2090" y="3277"/>
                    <a:pt x="2066" y="3424"/>
                    <a:pt x="2052" y="3519"/>
                  </a:cubicBezTo>
                  <a:cubicBezTo>
                    <a:pt x="2038" y="3575"/>
                    <a:pt x="2038" y="3631"/>
                    <a:pt x="2055" y="3683"/>
                  </a:cubicBezTo>
                  <a:cubicBezTo>
                    <a:pt x="2108" y="3799"/>
                    <a:pt x="2069" y="3932"/>
                    <a:pt x="2027" y="4061"/>
                  </a:cubicBezTo>
                  <a:cubicBezTo>
                    <a:pt x="1996" y="4159"/>
                    <a:pt x="1964" y="4264"/>
                    <a:pt x="1982" y="4352"/>
                  </a:cubicBezTo>
                  <a:cubicBezTo>
                    <a:pt x="2017" y="4548"/>
                    <a:pt x="1898" y="5140"/>
                    <a:pt x="1751" y="5346"/>
                  </a:cubicBezTo>
                  <a:lnTo>
                    <a:pt x="1779" y="5357"/>
                  </a:lnTo>
                  <a:cubicBezTo>
                    <a:pt x="1845" y="5388"/>
                    <a:pt x="1908" y="5420"/>
                    <a:pt x="1971" y="5455"/>
                  </a:cubicBezTo>
                  <a:cubicBezTo>
                    <a:pt x="2045" y="5500"/>
                    <a:pt x="2125" y="5535"/>
                    <a:pt x="2206" y="5567"/>
                  </a:cubicBezTo>
                  <a:cubicBezTo>
                    <a:pt x="2307" y="5609"/>
                    <a:pt x="2405" y="5654"/>
                    <a:pt x="2503" y="5710"/>
                  </a:cubicBezTo>
                  <a:cubicBezTo>
                    <a:pt x="2560" y="5746"/>
                    <a:pt x="2640" y="5763"/>
                    <a:pt x="2708" y="5763"/>
                  </a:cubicBezTo>
                  <a:cubicBezTo>
                    <a:pt x="2753" y="5763"/>
                    <a:pt x="2793" y="5756"/>
                    <a:pt x="2818" y="5742"/>
                  </a:cubicBezTo>
                  <a:cubicBezTo>
                    <a:pt x="2818" y="5742"/>
                    <a:pt x="2832" y="5731"/>
                    <a:pt x="2832" y="5728"/>
                  </a:cubicBezTo>
                  <a:cubicBezTo>
                    <a:pt x="2829" y="5679"/>
                    <a:pt x="2857" y="5630"/>
                    <a:pt x="2902" y="5612"/>
                  </a:cubicBezTo>
                  <a:cubicBezTo>
                    <a:pt x="2909" y="5609"/>
                    <a:pt x="2916" y="5605"/>
                    <a:pt x="2923" y="5605"/>
                  </a:cubicBezTo>
                  <a:lnTo>
                    <a:pt x="2951" y="5605"/>
                  </a:lnTo>
                  <a:cubicBezTo>
                    <a:pt x="2962" y="5605"/>
                    <a:pt x="2972" y="5605"/>
                    <a:pt x="2983" y="5609"/>
                  </a:cubicBezTo>
                  <a:lnTo>
                    <a:pt x="2986" y="5609"/>
                  </a:lnTo>
                  <a:cubicBezTo>
                    <a:pt x="2997" y="5609"/>
                    <a:pt x="3007" y="5612"/>
                    <a:pt x="3014" y="5616"/>
                  </a:cubicBezTo>
                  <a:lnTo>
                    <a:pt x="3021" y="5616"/>
                  </a:lnTo>
                  <a:cubicBezTo>
                    <a:pt x="3032" y="5619"/>
                    <a:pt x="3039" y="5623"/>
                    <a:pt x="3049" y="5630"/>
                  </a:cubicBezTo>
                  <a:lnTo>
                    <a:pt x="3056" y="5633"/>
                  </a:lnTo>
                  <a:cubicBezTo>
                    <a:pt x="3067" y="5637"/>
                    <a:pt x="3077" y="5644"/>
                    <a:pt x="3084" y="5647"/>
                  </a:cubicBezTo>
                  <a:lnTo>
                    <a:pt x="3091" y="5651"/>
                  </a:lnTo>
                  <a:lnTo>
                    <a:pt x="3119" y="5668"/>
                  </a:lnTo>
                  <a:lnTo>
                    <a:pt x="3123" y="5672"/>
                  </a:lnTo>
                  <a:lnTo>
                    <a:pt x="3147" y="5689"/>
                  </a:lnTo>
                  <a:lnTo>
                    <a:pt x="3154" y="5696"/>
                  </a:lnTo>
                  <a:lnTo>
                    <a:pt x="3179" y="5714"/>
                  </a:lnTo>
                  <a:lnTo>
                    <a:pt x="3182" y="5717"/>
                  </a:lnTo>
                  <a:lnTo>
                    <a:pt x="3203" y="5738"/>
                  </a:lnTo>
                  <a:cubicBezTo>
                    <a:pt x="3256" y="5794"/>
                    <a:pt x="3480" y="5826"/>
                    <a:pt x="3624" y="5847"/>
                  </a:cubicBezTo>
                  <a:cubicBezTo>
                    <a:pt x="3697" y="5857"/>
                    <a:pt x="3767" y="5864"/>
                    <a:pt x="3820" y="5878"/>
                  </a:cubicBezTo>
                  <a:cubicBezTo>
                    <a:pt x="3900" y="5890"/>
                    <a:pt x="3981" y="5897"/>
                    <a:pt x="4062" y="5897"/>
                  </a:cubicBezTo>
                  <a:cubicBezTo>
                    <a:pt x="4100" y="5897"/>
                    <a:pt x="4139" y="5896"/>
                    <a:pt x="4177" y="5892"/>
                  </a:cubicBezTo>
                  <a:lnTo>
                    <a:pt x="4285" y="5892"/>
                  </a:lnTo>
                  <a:cubicBezTo>
                    <a:pt x="4282" y="5875"/>
                    <a:pt x="4278" y="5857"/>
                    <a:pt x="4271" y="5840"/>
                  </a:cubicBezTo>
                  <a:cubicBezTo>
                    <a:pt x="4229" y="5721"/>
                    <a:pt x="4243" y="5588"/>
                    <a:pt x="4310" y="5483"/>
                  </a:cubicBezTo>
                  <a:cubicBezTo>
                    <a:pt x="4397" y="5343"/>
                    <a:pt x="4572" y="5245"/>
                    <a:pt x="4775" y="5213"/>
                  </a:cubicBezTo>
                  <a:cubicBezTo>
                    <a:pt x="4809" y="5208"/>
                    <a:pt x="4846" y="5206"/>
                    <a:pt x="4886" y="5206"/>
                  </a:cubicBezTo>
                  <a:cubicBezTo>
                    <a:pt x="5199" y="5206"/>
                    <a:pt x="5683" y="5351"/>
                    <a:pt x="5826" y="5441"/>
                  </a:cubicBezTo>
                  <a:cubicBezTo>
                    <a:pt x="5868" y="5468"/>
                    <a:pt x="5914" y="5482"/>
                    <a:pt x="5963" y="5482"/>
                  </a:cubicBezTo>
                  <a:cubicBezTo>
                    <a:pt x="6083" y="5482"/>
                    <a:pt x="6220" y="5400"/>
                    <a:pt x="6372" y="5241"/>
                  </a:cubicBezTo>
                  <a:cubicBezTo>
                    <a:pt x="6463" y="5136"/>
                    <a:pt x="6578" y="5059"/>
                    <a:pt x="6704" y="5010"/>
                  </a:cubicBezTo>
                  <a:lnTo>
                    <a:pt x="6704" y="5006"/>
                  </a:lnTo>
                  <a:cubicBezTo>
                    <a:pt x="6711" y="4989"/>
                    <a:pt x="6715" y="4975"/>
                    <a:pt x="6722" y="4957"/>
                  </a:cubicBezTo>
                  <a:lnTo>
                    <a:pt x="6725" y="4943"/>
                  </a:lnTo>
                  <a:cubicBezTo>
                    <a:pt x="6732" y="4926"/>
                    <a:pt x="6739" y="4912"/>
                    <a:pt x="6746" y="4894"/>
                  </a:cubicBezTo>
                  <a:lnTo>
                    <a:pt x="6757" y="4870"/>
                  </a:lnTo>
                  <a:cubicBezTo>
                    <a:pt x="6722" y="4863"/>
                    <a:pt x="6687" y="4863"/>
                    <a:pt x="6655" y="4863"/>
                  </a:cubicBezTo>
                  <a:cubicBezTo>
                    <a:pt x="6624" y="4863"/>
                    <a:pt x="6592" y="4863"/>
                    <a:pt x="6561" y="4856"/>
                  </a:cubicBezTo>
                  <a:cubicBezTo>
                    <a:pt x="6480" y="4849"/>
                    <a:pt x="6407" y="4800"/>
                    <a:pt x="6368" y="4726"/>
                  </a:cubicBezTo>
                  <a:cubicBezTo>
                    <a:pt x="6333" y="4649"/>
                    <a:pt x="6344" y="4558"/>
                    <a:pt x="6393" y="4488"/>
                  </a:cubicBezTo>
                  <a:cubicBezTo>
                    <a:pt x="6414" y="4453"/>
                    <a:pt x="6414" y="4453"/>
                    <a:pt x="6354" y="4404"/>
                  </a:cubicBezTo>
                  <a:cubicBezTo>
                    <a:pt x="6305" y="4369"/>
                    <a:pt x="6267" y="4327"/>
                    <a:pt x="6235" y="4278"/>
                  </a:cubicBezTo>
                  <a:cubicBezTo>
                    <a:pt x="6207" y="4236"/>
                    <a:pt x="6179" y="4184"/>
                    <a:pt x="6204" y="4135"/>
                  </a:cubicBezTo>
                  <a:cubicBezTo>
                    <a:pt x="6228" y="4093"/>
                    <a:pt x="6270" y="4065"/>
                    <a:pt x="6319" y="4065"/>
                  </a:cubicBezTo>
                  <a:cubicBezTo>
                    <a:pt x="6337" y="4061"/>
                    <a:pt x="6354" y="4058"/>
                    <a:pt x="6368" y="4051"/>
                  </a:cubicBezTo>
                  <a:cubicBezTo>
                    <a:pt x="6393" y="4037"/>
                    <a:pt x="6414" y="4016"/>
                    <a:pt x="6431" y="3991"/>
                  </a:cubicBezTo>
                  <a:cubicBezTo>
                    <a:pt x="6442" y="3974"/>
                    <a:pt x="6452" y="3956"/>
                    <a:pt x="6459" y="3939"/>
                  </a:cubicBezTo>
                  <a:cubicBezTo>
                    <a:pt x="6410" y="3900"/>
                    <a:pt x="6319" y="3802"/>
                    <a:pt x="6382" y="3603"/>
                  </a:cubicBezTo>
                  <a:cubicBezTo>
                    <a:pt x="6400" y="3554"/>
                    <a:pt x="6389" y="3540"/>
                    <a:pt x="6354" y="3501"/>
                  </a:cubicBezTo>
                  <a:cubicBezTo>
                    <a:pt x="6312" y="3463"/>
                    <a:pt x="6288" y="3410"/>
                    <a:pt x="6284" y="3354"/>
                  </a:cubicBezTo>
                  <a:cubicBezTo>
                    <a:pt x="6284" y="3337"/>
                    <a:pt x="6277" y="3323"/>
                    <a:pt x="6263" y="3316"/>
                  </a:cubicBezTo>
                  <a:cubicBezTo>
                    <a:pt x="6259" y="3314"/>
                    <a:pt x="6254" y="3313"/>
                    <a:pt x="6248" y="3313"/>
                  </a:cubicBezTo>
                  <a:cubicBezTo>
                    <a:pt x="6225" y="3313"/>
                    <a:pt x="6192" y="3327"/>
                    <a:pt x="6158" y="3372"/>
                  </a:cubicBezTo>
                  <a:cubicBezTo>
                    <a:pt x="6112" y="3428"/>
                    <a:pt x="6068" y="3456"/>
                    <a:pt x="6027" y="3456"/>
                  </a:cubicBezTo>
                  <a:cubicBezTo>
                    <a:pt x="6012" y="3456"/>
                    <a:pt x="5997" y="3453"/>
                    <a:pt x="5983" y="3445"/>
                  </a:cubicBezTo>
                  <a:cubicBezTo>
                    <a:pt x="5966" y="3435"/>
                    <a:pt x="5952" y="3421"/>
                    <a:pt x="5945" y="3403"/>
                  </a:cubicBezTo>
                  <a:cubicBezTo>
                    <a:pt x="5941" y="3400"/>
                    <a:pt x="5941" y="3396"/>
                    <a:pt x="5941" y="3389"/>
                  </a:cubicBezTo>
                  <a:cubicBezTo>
                    <a:pt x="5938" y="3386"/>
                    <a:pt x="5934" y="3379"/>
                    <a:pt x="5934" y="3375"/>
                  </a:cubicBezTo>
                  <a:cubicBezTo>
                    <a:pt x="5920" y="3319"/>
                    <a:pt x="5934" y="3235"/>
                    <a:pt x="5969" y="3127"/>
                  </a:cubicBezTo>
                  <a:cubicBezTo>
                    <a:pt x="6008" y="3032"/>
                    <a:pt x="6064" y="2948"/>
                    <a:pt x="6141" y="2881"/>
                  </a:cubicBezTo>
                  <a:cubicBezTo>
                    <a:pt x="6165" y="2857"/>
                    <a:pt x="6186" y="2839"/>
                    <a:pt x="6207" y="2822"/>
                  </a:cubicBezTo>
                  <a:cubicBezTo>
                    <a:pt x="6260" y="2776"/>
                    <a:pt x="6312" y="2727"/>
                    <a:pt x="6319" y="2696"/>
                  </a:cubicBezTo>
                  <a:cubicBezTo>
                    <a:pt x="6323" y="2689"/>
                    <a:pt x="6323" y="2678"/>
                    <a:pt x="6326" y="2668"/>
                  </a:cubicBezTo>
                  <a:lnTo>
                    <a:pt x="6326" y="2664"/>
                  </a:lnTo>
                  <a:cubicBezTo>
                    <a:pt x="6330" y="2657"/>
                    <a:pt x="6333" y="2650"/>
                    <a:pt x="6337" y="2643"/>
                  </a:cubicBezTo>
                  <a:lnTo>
                    <a:pt x="6337" y="2640"/>
                  </a:lnTo>
                  <a:cubicBezTo>
                    <a:pt x="6340" y="2633"/>
                    <a:pt x="6344" y="2622"/>
                    <a:pt x="6347" y="2615"/>
                  </a:cubicBezTo>
                  <a:lnTo>
                    <a:pt x="6351" y="2608"/>
                  </a:lnTo>
                  <a:cubicBezTo>
                    <a:pt x="6354" y="2605"/>
                    <a:pt x="6358" y="2598"/>
                    <a:pt x="6361" y="2591"/>
                  </a:cubicBezTo>
                  <a:lnTo>
                    <a:pt x="6365" y="2584"/>
                  </a:lnTo>
                  <a:cubicBezTo>
                    <a:pt x="6368" y="2580"/>
                    <a:pt x="6375" y="2573"/>
                    <a:pt x="6379" y="2566"/>
                  </a:cubicBezTo>
                  <a:lnTo>
                    <a:pt x="6382" y="2559"/>
                  </a:lnTo>
                  <a:lnTo>
                    <a:pt x="6396" y="2545"/>
                  </a:lnTo>
                  <a:lnTo>
                    <a:pt x="6403" y="2538"/>
                  </a:lnTo>
                  <a:lnTo>
                    <a:pt x="6421" y="2521"/>
                  </a:lnTo>
                  <a:lnTo>
                    <a:pt x="6428" y="2514"/>
                  </a:lnTo>
                  <a:lnTo>
                    <a:pt x="6442" y="2500"/>
                  </a:lnTo>
                  <a:lnTo>
                    <a:pt x="6452" y="2496"/>
                  </a:lnTo>
                  <a:lnTo>
                    <a:pt x="6466" y="2482"/>
                  </a:lnTo>
                  <a:lnTo>
                    <a:pt x="6477" y="2475"/>
                  </a:lnTo>
                  <a:lnTo>
                    <a:pt x="6491" y="2465"/>
                  </a:lnTo>
                  <a:lnTo>
                    <a:pt x="6501" y="2458"/>
                  </a:lnTo>
                  <a:lnTo>
                    <a:pt x="6519" y="2451"/>
                  </a:lnTo>
                  <a:lnTo>
                    <a:pt x="6529" y="2444"/>
                  </a:lnTo>
                  <a:lnTo>
                    <a:pt x="6547" y="2437"/>
                  </a:lnTo>
                  <a:lnTo>
                    <a:pt x="6557" y="2433"/>
                  </a:lnTo>
                  <a:lnTo>
                    <a:pt x="6575" y="2426"/>
                  </a:lnTo>
                  <a:lnTo>
                    <a:pt x="6585" y="2423"/>
                  </a:lnTo>
                  <a:lnTo>
                    <a:pt x="6603" y="2419"/>
                  </a:lnTo>
                  <a:lnTo>
                    <a:pt x="6655" y="2419"/>
                  </a:lnTo>
                  <a:cubicBezTo>
                    <a:pt x="6662" y="2409"/>
                    <a:pt x="6666" y="2398"/>
                    <a:pt x="6669" y="2384"/>
                  </a:cubicBezTo>
                  <a:cubicBezTo>
                    <a:pt x="6683" y="2332"/>
                    <a:pt x="6690" y="2279"/>
                    <a:pt x="6694" y="2227"/>
                  </a:cubicBezTo>
                  <a:cubicBezTo>
                    <a:pt x="6697" y="2174"/>
                    <a:pt x="6704" y="2122"/>
                    <a:pt x="6715" y="2069"/>
                  </a:cubicBezTo>
                  <a:cubicBezTo>
                    <a:pt x="6715" y="2066"/>
                    <a:pt x="6715" y="2062"/>
                    <a:pt x="6715" y="2055"/>
                  </a:cubicBezTo>
                  <a:lnTo>
                    <a:pt x="6725" y="2020"/>
                  </a:lnTo>
                  <a:cubicBezTo>
                    <a:pt x="6760" y="1866"/>
                    <a:pt x="6795" y="1709"/>
                    <a:pt x="6956" y="1572"/>
                  </a:cubicBezTo>
                  <a:cubicBezTo>
                    <a:pt x="6991" y="1544"/>
                    <a:pt x="6995" y="1530"/>
                    <a:pt x="6995" y="1530"/>
                  </a:cubicBezTo>
                  <a:cubicBezTo>
                    <a:pt x="6967" y="1513"/>
                    <a:pt x="6935" y="1506"/>
                    <a:pt x="6907" y="1506"/>
                  </a:cubicBezTo>
                  <a:cubicBezTo>
                    <a:pt x="6902" y="1506"/>
                    <a:pt x="6897" y="1506"/>
                    <a:pt x="6892" y="1506"/>
                  </a:cubicBezTo>
                  <a:cubicBezTo>
                    <a:pt x="6845" y="1506"/>
                    <a:pt x="6799" y="1492"/>
                    <a:pt x="6764" y="1460"/>
                  </a:cubicBezTo>
                  <a:cubicBezTo>
                    <a:pt x="6718" y="1429"/>
                    <a:pt x="6662" y="1411"/>
                    <a:pt x="6603" y="1408"/>
                  </a:cubicBezTo>
                  <a:cubicBezTo>
                    <a:pt x="6599" y="1408"/>
                    <a:pt x="6596" y="1408"/>
                    <a:pt x="6592" y="1408"/>
                  </a:cubicBezTo>
                  <a:cubicBezTo>
                    <a:pt x="6438" y="1408"/>
                    <a:pt x="6293" y="1335"/>
                    <a:pt x="6200" y="1212"/>
                  </a:cubicBezTo>
                  <a:cubicBezTo>
                    <a:pt x="6197" y="1212"/>
                    <a:pt x="6197" y="1208"/>
                    <a:pt x="6193" y="1208"/>
                  </a:cubicBezTo>
                  <a:cubicBezTo>
                    <a:pt x="6169" y="1191"/>
                    <a:pt x="6141" y="1177"/>
                    <a:pt x="6113" y="1173"/>
                  </a:cubicBezTo>
                  <a:cubicBezTo>
                    <a:pt x="6014" y="1145"/>
                    <a:pt x="5913" y="1134"/>
                    <a:pt x="5814" y="1134"/>
                  </a:cubicBezTo>
                  <a:cubicBezTo>
                    <a:pt x="5800" y="1134"/>
                    <a:pt x="5787" y="1134"/>
                    <a:pt x="5773" y="1135"/>
                  </a:cubicBezTo>
                  <a:cubicBezTo>
                    <a:pt x="5745" y="1135"/>
                    <a:pt x="5721" y="1135"/>
                    <a:pt x="5693" y="1142"/>
                  </a:cubicBezTo>
                  <a:lnTo>
                    <a:pt x="5654" y="1142"/>
                  </a:lnTo>
                  <a:cubicBezTo>
                    <a:pt x="5647" y="1142"/>
                    <a:pt x="5637" y="1142"/>
                    <a:pt x="5630" y="1138"/>
                  </a:cubicBezTo>
                  <a:lnTo>
                    <a:pt x="5623" y="1138"/>
                  </a:lnTo>
                  <a:cubicBezTo>
                    <a:pt x="5616" y="1138"/>
                    <a:pt x="5609" y="1135"/>
                    <a:pt x="5602" y="1131"/>
                  </a:cubicBezTo>
                  <a:lnTo>
                    <a:pt x="5595" y="1128"/>
                  </a:lnTo>
                  <a:cubicBezTo>
                    <a:pt x="5588" y="1124"/>
                    <a:pt x="5581" y="1121"/>
                    <a:pt x="5574" y="1117"/>
                  </a:cubicBezTo>
                  <a:lnTo>
                    <a:pt x="5567" y="1110"/>
                  </a:lnTo>
                  <a:lnTo>
                    <a:pt x="5553" y="1096"/>
                  </a:lnTo>
                  <a:lnTo>
                    <a:pt x="5546" y="1093"/>
                  </a:lnTo>
                  <a:lnTo>
                    <a:pt x="5532" y="1075"/>
                  </a:lnTo>
                  <a:lnTo>
                    <a:pt x="5525" y="1072"/>
                  </a:lnTo>
                  <a:lnTo>
                    <a:pt x="5511" y="1054"/>
                  </a:lnTo>
                  <a:lnTo>
                    <a:pt x="5507" y="1047"/>
                  </a:lnTo>
                  <a:lnTo>
                    <a:pt x="5490" y="1026"/>
                  </a:lnTo>
                  <a:cubicBezTo>
                    <a:pt x="5460" y="986"/>
                    <a:pt x="5439" y="959"/>
                    <a:pt x="5420" y="959"/>
                  </a:cubicBezTo>
                  <a:cubicBezTo>
                    <a:pt x="5418" y="959"/>
                    <a:pt x="5417" y="959"/>
                    <a:pt x="5416" y="960"/>
                  </a:cubicBezTo>
                  <a:cubicBezTo>
                    <a:pt x="5404" y="962"/>
                    <a:pt x="5391" y="963"/>
                    <a:pt x="5379" y="963"/>
                  </a:cubicBezTo>
                  <a:cubicBezTo>
                    <a:pt x="5343" y="963"/>
                    <a:pt x="5309" y="952"/>
                    <a:pt x="5283" y="928"/>
                  </a:cubicBezTo>
                  <a:cubicBezTo>
                    <a:pt x="5265" y="917"/>
                    <a:pt x="5251" y="900"/>
                    <a:pt x="5241" y="886"/>
                  </a:cubicBezTo>
                  <a:cubicBezTo>
                    <a:pt x="5209" y="833"/>
                    <a:pt x="5192" y="777"/>
                    <a:pt x="5185" y="718"/>
                  </a:cubicBezTo>
                  <a:lnTo>
                    <a:pt x="5174" y="728"/>
                  </a:lnTo>
                  <a:cubicBezTo>
                    <a:pt x="5129" y="767"/>
                    <a:pt x="5080" y="798"/>
                    <a:pt x="5031" y="826"/>
                  </a:cubicBezTo>
                  <a:cubicBezTo>
                    <a:pt x="5011" y="836"/>
                    <a:pt x="4989" y="840"/>
                    <a:pt x="4968" y="840"/>
                  </a:cubicBezTo>
                  <a:cubicBezTo>
                    <a:pt x="4949" y="840"/>
                    <a:pt x="4930" y="837"/>
                    <a:pt x="4912" y="830"/>
                  </a:cubicBezTo>
                  <a:lnTo>
                    <a:pt x="4898" y="823"/>
                  </a:lnTo>
                  <a:cubicBezTo>
                    <a:pt x="4849" y="791"/>
                    <a:pt x="4814" y="739"/>
                    <a:pt x="4800" y="679"/>
                  </a:cubicBezTo>
                  <a:cubicBezTo>
                    <a:pt x="4793" y="651"/>
                    <a:pt x="4786" y="627"/>
                    <a:pt x="4782" y="599"/>
                  </a:cubicBezTo>
                  <a:cubicBezTo>
                    <a:pt x="4761" y="571"/>
                    <a:pt x="4649" y="518"/>
                    <a:pt x="4590" y="490"/>
                  </a:cubicBezTo>
                  <a:cubicBezTo>
                    <a:pt x="4548" y="473"/>
                    <a:pt x="4506" y="452"/>
                    <a:pt x="4474" y="434"/>
                  </a:cubicBezTo>
                  <a:cubicBezTo>
                    <a:pt x="4425" y="403"/>
                    <a:pt x="4380" y="368"/>
                    <a:pt x="4338" y="322"/>
                  </a:cubicBezTo>
                  <a:cubicBezTo>
                    <a:pt x="4317" y="301"/>
                    <a:pt x="4292" y="280"/>
                    <a:pt x="4268" y="259"/>
                  </a:cubicBezTo>
                  <a:cubicBezTo>
                    <a:pt x="4251" y="282"/>
                    <a:pt x="4225" y="293"/>
                    <a:pt x="4198" y="293"/>
                  </a:cubicBezTo>
                  <a:cubicBezTo>
                    <a:pt x="4191" y="293"/>
                    <a:pt x="4184" y="292"/>
                    <a:pt x="4177" y="291"/>
                  </a:cubicBezTo>
                  <a:cubicBezTo>
                    <a:pt x="4079" y="273"/>
                    <a:pt x="3981" y="95"/>
                    <a:pt x="3967" y="11"/>
                  </a:cubicBezTo>
                  <a:lnTo>
                    <a:pt x="3956" y="7"/>
                  </a:lnTo>
                  <a:lnTo>
                    <a:pt x="3953" y="4"/>
                  </a:lnTo>
                  <a:lnTo>
                    <a:pt x="394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0" name="Google Shape;2920;p56"/>
            <p:cNvSpPr/>
            <p:nvPr/>
          </p:nvSpPr>
          <p:spPr>
            <a:xfrm>
              <a:off x="2113407" y="1701277"/>
              <a:ext cx="5580" cy="11812"/>
            </a:xfrm>
            <a:custGeom>
              <a:avLst/>
              <a:gdLst/>
              <a:ahLst/>
              <a:cxnLst/>
              <a:rect l="l" t="t" r="r" b="b"/>
              <a:pathLst>
                <a:path w="411" h="870" extrusionOk="0">
                  <a:moveTo>
                    <a:pt x="362" y="1"/>
                  </a:moveTo>
                  <a:lnTo>
                    <a:pt x="362" y="1"/>
                  </a:lnTo>
                  <a:cubicBezTo>
                    <a:pt x="351" y="11"/>
                    <a:pt x="337" y="29"/>
                    <a:pt x="327" y="39"/>
                  </a:cubicBezTo>
                  <a:cubicBezTo>
                    <a:pt x="260" y="130"/>
                    <a:pt x="176" y="204"/>
                    <a:pt x="81" y="263"/>
                  </a:cubicBezTo>
                  <a:cubicBezTo>
                    <a:pt x="1" y="312"/>
                    <a:pt x="8" y="484"/>
                    <a:pt x="57" y="624"/>
                  </a:cubicBezTo>
                  <a:cubicBezTo>
                    <a:pt x="107" y="761"/>
                    <a:pt x="196" y="870"/>
                    <a:pt x="259" y="870"/>
                  </a:cubicBezTo>
                  <a:cubicBezTo>
                    <a:pt x="261" y="870"/>
                    <a:pt x="264" y="869"/>
                    <a:pt x="267" y="869"/>
                  </a:cubicBezTo>
                  <a:cubicBezTo>
                    <a:pt x="281" y="869"/>
                    <a:pt x="302" y="844"/>
                    <a:pt x="320" y="809"/>
                  </a:cubicBezTo>
                  <a:cubicBezTo>
                    <a:pt x="411" y="610"/>
                    <a:pt x="397" y="141"/>
                    <a:pt x="3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1" name="Google Shape;2921;p56"/>
            <p:cNvSpPr/>
            <p:nvPr/>
          </p:nvSpPr>
          <p:spPr>
            <a:xfrm>
              <a:off x="2091696" y="1640056"/>
              <a:ext cx="4616" cy="543"/>
            </a:xfrm>
            <a:custGeom>
              <a:avLst/>
              <a:gdLst/>
              <a:ahLst/>
              <a:cxnLst/>
              <a:rect l="l" t="t" r="r" b="b"/>
              <a:pathLst>
                <a:path w="340" h="40" extrusionOk="0">
                  <a:moveTo>
                    <a:pt x="34" y="0"/>
                  </a:moveTo>
                  <a:cubicBezTo>
                    <a:pt x="23" y="0"/>
                    <a:pt x="11" y="0"/>
                    <a:pt x="0" y="1"/>
                  </a:cubicBezTo>
                  <a:lnTo>
                    <a:pt x="46" y="1"/>
                  </a:lnTo>
                  <a:cubicBezTo>
                    <a:pt x="133" y="4"/>
                    <a:pt x="221" y="11"/>
                    <a:pt x="305" y="32"/>
                  </a:cubicBezTo>
                  <a:lnTo>
                    <a:pt x="340" y="39"/>
                  </a:lnTo>
                  <a:cubicBezTo>
                    <a:pt x="239" y="14"/>
                    <a:pt x="135" y="0"/>
                    <a:pt x="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2" name="Google Shape;2922;p56"/>
            <p:cNvSpPr/>
            <p:nvPr/>
          </p:nvSpPr>
          <p:spPr>
            <a:xfrm>
              <a:off x="2083563" y="1634394"/>
              <a:ext cx="149" cy="109"/>
            </a:xfrm>
            <a:custGeom>
              <a:avLst/>
              <a:gdLst/>
              <a:ahLst/>
              <a:cxnLst/>
              <a:rect l="l" t="t" r="r" b="b"/>
              <a:pathLst>
                <a:path w="11" h="8" extrusionOk="0">
                  <a:moveTo>
                    <a:pt x="11" y="1"/>
                  </a:moveTo>
                  <a:lnTo>
                    <a:pt x="0" y="8"/>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3" name="Google Shape;2923;p56"/>
            <p:cNvSpPr/>
            <p:nvPr/>
          </p:nvSpPr>
          <p:spPr>
            <a:xfrm>
              <a:off x="2066972" y="1624699"/>
              <a:ext cx="68" cy="68"/>
            </a:xfrm>
            <a:custGeom>
              <a:avLst/>
              <a:gdLst/>
              <a:ahLst/>
              <a:cxnLst/>
              <a:rect l="l" t="t" r="r" b="b"/>
              <a:pathLst>
                <a:path w="5" h="5" extrusionOk="0">
                  <a:moveTo>
                    <a:pt x="1" y="1"/>
                  </a:moveTo>
                  <a:lnTo>
                    <a:pt x="4" y="4"/>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4" name="Google Shape;2924;p56"/>
            <p:cNvSpPr/>
            <p:nvPr/>
          </p:nvSpPr>
          <p:spPr>
            <a:xfrm>
              <a:off x="2087840" y="1638630"/>
              <a:ext cx="244" cy="299"/>
            </a:xfrm>
            <a:custGeom>
              <a:avLst/>
              <a:gdLst/>
              <a:ahLst/>
              <a:cxnLst/>
              <a:rect l="l" t="t" r="r" b="b"/>
              <a:pathLst>
                <a:path w="18" h="22" extrusionOk="0">
                  <a:moveTo>
                    <a:pt x="1" y="1"/>
                  </a:moveTo>
                  <a:lnTo>
                    <a:pt x="18" y="22"/>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5" name="Google Shape;2925;p56"/>
            <p:cNvSpPr/>
            <p:nvPr/>
          </p:nvSpPr>
          <p:spPr>
            <a:xfrm>
              <a:off x="2089741" y="1640151"/>
              <a:ext cx="353" cy="109"/>
            </a:xfrm>
            <a:custGeom>
              <a:avLst/>
              <a:gdLst/>
              <a:ahLst/>
              <a:cxnLst/>
              <a:rect l="l" t="t" r="r" b="b"/>
              <a:pathLst>
                <a:path w="26" h="8" extrusionOk="0">
                  <a:moveTo>
                    <a:pt x="1" y="1"/>
                  </a:moveTo>
                  <a:cubicBezTo>
                    <a:pt x="8" y="4"/>
                    <a:pt x="18" y="4"/>
                    <a:pt x="25" y="8"/>
                  </a:cubicBezTo>
                  <a:cubicBezTo>
                    <a:pt x="18" y="4"/>
                    <a:pt x="8" y="4"/>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6" name="Google Shape;2926;p56"/>
            <p:cNvSpPr/>
            <p:nvPr/>
          </p:nvSpPr>
          <p:spPr>
            <a:xfrm>
              <a:off x="2089361" y="1640015"/>
              <a:ext cx="299" cy="149"/>
            </a:xfrm>
            <a:custGeom>
              <a:avLst/>
              <a:gdLst/>
              <a:ahLst/>
              <a:cxnLst/>
              <a:rect l="l" t="t" r="r" b="b"/>
              <a:pathLst>
                <a:path w="22" h="11" extrusionOk="0">
                  <a:moveTo>
                    <a:pt x="1" y="0"/>
                  </a:moveTo>
                  <a:cubicBezTo>
                    <a:pt x="8" y="4"/>
                    <a:pt x="15" y="7"/>
                    <a:pt x="22" y="11"/>
                  </a:cubicBezTo>
                  <a:cubicBezTo>
                    <a:pt x="15" y="7"/>
                    <a:pt x="8" y="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7" name="Google Shape;2927;p56"/>
            <p:cNvSpPr/>
            <p:nvPr/>
          </p:nvSpPr>
          <p:spPr>
            <a:xfrm>
              <a:off x="2079992" y="1635819"/>
              <a:ext cx="1629" cy="299"/>
            </a:xfrm>
            <a:custGeom>
              <a:avLst/>
              <a:gdLst/>
              <a:ahLst/>
              <a:cxnLst/>
              <a:rect l="l" t="t" r="r" b="b"/>
              <a:pathLst>
                <a:path w="120" h="22" extrusionOk="0">
                  <a:moveTo>
                    <a:pt x="120" y="1"/>
                  </a:moveTo>
                  <a:cubicBezTo>
                    <a:pt x="81" y="22"/>
                    <a:pt x="39" y="22"/>
                    <a:pt x="1" y="8"/>
                  </a:cubicBezTo>
                  <a:cubicBezTo>
                    <a:pt x="39" y="22"/>
                    <a:pt x="81" y="22"/>
                    <a:pt x="1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8" name="Google Shape;2928;p56"/>
            <p:cNvSpPr/>
            <p:nvPr/>
          </p:nvSpPr>
          <p:spPr>
            <a:xfrm>
              <a:off x="2088411" y="1639295"/>
              <a:ext cx="204" cy="204"/>
            </a:xfrm>
            <a:custGeom>
              <a:avLst/>
              <a:gdLst/>
              <a:ahLst/>
              <a:cxnLst/>
              <a:rect l="l" t="t" r="r" b="b"/>
              <a:pathLst>
                <a:path w="15" h="15" extrusionOk="0">
                  <a:moveTo>
                    <a:pt x="15" y="15"/>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9" name="Google Shape;2929;p56"/>
            <p:cNvSpPr/>
            <p:nvPr/>
          </p:nvSpPr>
          <p:spPr>
            <a:xfrm>
              <a:off x="2088981" y="1639825"/>
              <a:ext cx="299" cy="149"/>
            </a:xfrm>
            <a:custGeom>
              <a:avLst/>
              <a:gdLst/>
              <a:ahLst/>
              <a:cxnLst/>
              <a:rect l="l" t="t" r="r" b="b"/>
              <a:pathLst>
                <a:path w="22" h="11" extrusionOk="0">
                  <a:moveTo>
                    <a:pt x="1" y="0"/>
                  </a:moveTo>
                  <a:cubicBezTo>
                    <a:pt x="8" y="4"/>
                    <a:pt x="15" y="7"/>
                    <a:pt x="22" y="11"/>
                  </a:cubicBezTo>
                  <a:cubicBezTo>
                    <a:pt x="15" y="7"/>
                    <a:pt x="8" y="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0" name="Google Shape;2930;p56"/>
            <p:cNvSpPr/>
            <p:nvPr/>
          </p:nvSpPr>
          <p:spPr>
            <a:xfrm>
              <a:off x="2090121" y="1640110"/>
              <a:ext cx="1589" cy="109"/>
            </a:xfrm>
            <a:custGeom>
              <a:avLst/>
              <a:gdLst/>
              <a:ahLst/>
              <a:cxnLst/>
              <a:rect l="l" t="t" r="r" b="b"/>
              <a:pathLst>
                <a:path w="117" h="8" extrusionOk="0">
                  <a:moveTo>
                    <a:pt x="81" y="0"/>
                  </a:moveTo>
                  <a:cubicBezTo>
                    <a:pt x="67" y="0"/>
                    <a:pt x="53" y="4"/>
                    <a:pt x="36" y="4"/>
                  </a:cubicBezTo>
                  <a:cubicBezTo>
                    <a:pt x="25" y="7"/>
                    <a:pt x="15" y="7"/>
                    <a:pt x="1" y="7"/>
                  </a:cubicBezTo>
                  <a:lnTo>
                    <a:pt x="39" y="7"/>
                  </a:lnTo>
                  <a:cubicBezTo>
                    <a:pt x="64" y="4"/>
                    <a:pt x="88" y="0"/>
                    <a:pt x="1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1" name="Google Shape;2931;p56"/>
            <p:cNvSpPr/>
            <p:nvPr/>
          </p:nvSpPr>
          <p:spPr>
            <a:xfrm>
              <a:off x="2088125" y="1638969"/>
              <a:ext cx="204" cy="244"/>
            </a:xfrm>
            <a:custGeom>
              <a:avLst/>
              <a:gdLst/>
              <a:ahLst/>
              <a:cxnLst/>
              <a:rect l="l" t="t" r="r" b="b"/>
              <a:pathLst>
                <a:path w="15" h="18" extrusionOk="0">
                  <a:moveTo>
                    <a:pt x="1" y="0"/>
                  </a:moveTo>
                  <a:lnTo>
                    <a:pt x="15" y="18"/>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2" name="Google Shape;2932;p56"/>
            <p:cNvSpPr/>
            <p:nvPr/>
          </p:nvSpPr>
          <p:spPr>
            <a:xfrm>
              <a:off x="2088696" y="1639580"/>
              <a:ext cx="258" cy="204"/>
            </a:xfrm>
            <a:custGeom>
              <a:avLst/>
              <a:gdLst/>
              <a:ahLst/>
              <a:cxnLst/>
              <a:rect l="l" t="t" r="r" b="b"/>
              <a:pathLst>
                <a:path w="19" h="15" extrusionOk="0">
                  <a:moveTo>
                    <a:pt x="1" y="1"/>
                  </a:moveTo>
                  <a:lnTo>
                    <a:pt x="18" y="15"/>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3" name="Google Shape;2933;p56"/>
            <p:cNvSpPr/>
            <p:nvPr/>
          </p:nvSpPr>
          <p:spPr>
            <a:xfrm>
              <a:off x="2091221" y="1640056"/>
              <a:ext cx="1100" cy="68"/>
            </a:xfrm>
            <a:custGeom>
              <a:avLst/>
              <a:gdLst/>
              <a:ahLst/>
              <a:cxnLst/>
              <a:rect l="l" t="t" r="r" b="b"/>
              <a:pathLst>
                <a:path w="81" h="5" extrusionOk="0">
                  <a:moveTo>
                    <a:pt x="81" y="1"/>
                  </a:moveTo>
                  <a:cubicBezTo>
                    <a:pt x="56" y="1"/>
                    <a:pt x="28" y="1"/>
                    <a:pt x="0" y="4"/>
                  </a:cubicBezTo>
                  <a:lnTo>
                    <a:pt x="35" y="4"/>
                  </a:lnTo>
                  <a:lnTo>
                    <a:pt x="8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4" name="Google Shape;2934;p56"/>
            <p:cNvSpPr/>
            <p:nvPr/>
          </p:nvSpPr>
          <p:spPr>
            <a:xfrm>
              <a:off x="2093923" y="1670524"/>
              <a:ext cx="109" cy="258"/>
            </a:xfrm>
            <a:custGeom>
              <a:avLst/>
              <a:gdLst/>
              <a:ahLst/>
              <a:cxnLst/>
              <a:rect l="l" t="t" r="r" b="b"/>
              <a:pathLst>
                <a:path w="8" h="19" extrusionOk="0">
                  <a:moveTo>
                    <a:pt x="8" y="18"/>
                  </a:moveTo>
                  <a:cubicBezTo>
                    <a:pt x="4" y="11"/>
                    <a:pt x="1" y="8"/>
                    <a:pt x="1" y="1"/>
                  </a:cubicBezTo>
                  <a:cubicBezTo>
                    <a:pt x="1" y="8"/>
                    <a:pt x="4" y="11"/>
                    <a:pt x="8"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5" name="Google Shape;2935;p56"/>
            <p:cNvSpPr/>
            <p:nvPr/>
          </p:nvSpPr>
          <p:spPr>
            <a:xfrm>
              <a:off x="2103767" y="1657068"/>
              <a:ext cx="204" cy="448"/>
            </a:xfrm>
            <a:custGeom>
              <a:avLst/>
              <a:gdLst/>
              <a:ahLst/>
              <a:cxnLst/>
              <a:rect l="l" t="t" r="r" b="b"/>
              <a:pathLst>
                <a:path w="15" h="33" extrusionOk="0">
                  <a:moveTo>
                    <a:pt x="14" y="1"/>
                  </a:moveTo>
                  <a:lnTo>
                    <a:pt x="9" y="18"/>
                  </a:lnTo>
                  <a:lnTo>
                    <a:pt x="9" y="18"/>
                  </a:lnTo>
                  <a:cubicBezTo>
                    <a:pt x="11" y="12"/>
                    <a:pt x="13" y="6"/>
                    <a:pt x="14" y="1"/>
                  </a:cubicBezTo>
                  <a:close/>
                  <a:moveTo>
                    <a:pt x="9" y="18"/>
                  </a:moveTo>
                  <a:cubicBezTo>
                    <a:pt x="6" y="24"/>
                    <a:pt x="4" y="29"/>
                    <a:pt x="0" y="32"/>
                  </a:cubicBezTo>
                  <a:cubicBezTo>
                    <a:pt x="4" y="29"/>
                    <a:pt x="7" y="25"/>
                    <a:pt x="7" y="22"/>
                  </a:cubicBezTo>
                  <a:lnTo>
                    <a:pt x="9" y="18"/>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6" name="Google Shape;2936;p56"/>
            <p:cNvSpPr/>
            <p:nvPr/>
          </p:nvSpPr>
          <p:spPr>
            <a:xfrm>
              <a:off x="2101676" y="1658019"/>
              <a:ext cx="244" cy="163"/>
            </a:xfrm>
            <a:custGeom>
              <a:avLst/>
              <a:gdLst/>
              <a:ahLst/>
              <a:cxnLst/>
              <a:rect l="l" t="t" r="r" b="b"/>
              <a:pathLst>
                <a:path w="18" h="12" extrusionOk="0">
                  <a:moveTo>
                    <a:pt x="0" y="11"/>
                  </a:moveTo>
                  <a:lnTo>
                    <a:pt x="1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7" name="Google Shape;2937;p56"/>
            <p:cNvSpPr/>
            <p:nvPr/>
          </p:nvSpPr>
          <p:spPr>
            <a:xfrm>
              <a:off x="2099585" y="1672289"/>
              <a:ext cx="502" cy="1385"/>
            </a:xfrm>
            <a:custGeom>
              <a:avLst/>
              <a:gdLst/>
              <a:ahLst/>
              <a:cxnLst/>
              <a:rect l="l" t="t" r="r" b="b"/>
              <a:pathLst>
                <a:path w="37" h="102" extrusionOk="0">
                  <a:moveTo>
                    <a:pt x="0" y="0"/>
                  </a:moveTo>
                  <a:lnTo>
                    <a:pt x="0" y="0"/>
                  </a:lnTo>
                  <a:cubicBezTo>
                    <a:pt x="24" y="26"/>
                    <a:pt x="36" y="41"/>
                    <a:pt x="37" y="62"/>
                  </a:cubicBezTo>
                  <a:lnTo>
                    <a:pt x="37" y="62"/>
                  </a:lnTo>
                  <a:cubicBezTo>
                    <a:pt x="37" y="40"/>
                    <a:pt x="24" y="26"/>
                    <a:pt x="0" y="0"/>
                  </a:cubicBezTo>
                  <a:close/>
                  <a:moveTo>
                    <a:pt x="37" y="62"/>
                  </a:moveTo>
                  <a:lnTo>
                    <a:pt x="37" y="62"/>
                  </a:lnTo>
                  <a:cubicBezTo>
                    <a:pt x="37" y="64"/>
                    <a:pt x="36" y="67"/>
                    <a:pt x="36" y="69"/>
                  </a:cubicBezTo>
                  <a:lnTo>
                    <a:pt x="36" y="69"/>
                  </a:lnTo>
                  <a:cubicBezTo>
                    <a:pt x="36" y="67"/>
                    <a:pt x="37" y="64"/>
                    <a:pt x="37" y="62"/>
                  </a:cubicBezTo>
                  <a:close/>
                  <a:moveTo>
                    <a:pt x="36" y="69"/>
                  </a:moveTo>
                  <a:cubicBezTo>
                    <a:pt x="35" y="77"/>
                    <a:pt x="33" y="87"/>
                    <a:pt x="28" y="98"/>
                  </a:cubicBezTo>
                  <a:lnTo>
                    <a:pt x="28" y="102"/>
                  </a:lnTo>
                  <a:cubicBezTo>
                    <a:pt x="33" y="89"/>
                    <a:pt x="35" y="78"/>
                    <a:pt x="36" y="6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8" name="Google Shape;2938;p56"/>
            <p:cNvSpPr/>
            <p:nvPr/>
          </p:nvSpPr>
          <p:spPr>
            <a:xfrm>
              <a:off x="2101296" y="1658209"/>
              <a:ext cx="244" cy="163"/>
            </a:xfrm>
            <a:custGeom>
              <a:avLst/>
              <a:gdLst/>
              <a:ahLst/>
              <a:cxnLst/>
              <a:rect l="l" t="t" r="r" b="b"/>
              <a:pathLst>
                <a:path w="18" h="12" extrusionOk="0">
                  <a:moveTo>
                    <a:pt x="0" y="11"/>
                  </a:moveTo>
                  <a:lnTo>
                    <a:pt x="1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9" name="Google Shape;2939;p56"/>
            <p:cNvSpPr/>
            <p:nvPr/>
          </p:nvSpPr>
          <p:spPr>
            <a:xfrm>
              <a:off x="2100630" y="1658684"/>
              <a:ext cx="244" cy="204"/>
            </a:xfrm>
            <a:custGeom>
              <a:avLst/>
              <a:gdLst/>
              <a:ahLst/>
              <a:cxnLst/>
              <a:rect l="l" t="t" r="r" b="b"/>
              <a:pathLst>
                <a:path w="18" h="15" extrusionOk="0">
                  <a:moveTo>
                    <a:pt x="0" y="15"/>
                  </a:moveTo>
                  <a:lnTo>
                    <a:pt x="1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0" name="Google Shape;2940;p56"/>
            <p:cNvSpPr/>
            <p:nvPr/>
          </p:nvSpPr>
          <p:spPr>
            <a:xfrm>
              <a:off x="2100956" y="1658453"/>
              <a:ext cx="258" cy="204"/>
            </a:xfrm>
            <a:custGeom>
              <a:avLst/>
              <a:gdLst/>
              <a:ahLst/>
              <a:cxnLst/>
              <a:rect l="l" t="t" r="r" b="b"/>
              <a:pathLst>
                <a:path w="19" h="15" extrusionOk="0">
                  <a:moveTo>
                    <a:pt x="1" y="14"/>
                  </a:moveTo>
                  <a:lnTo>
                    <a:pt x="1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1" name="Google Shape;2941;p56"/>
            <p:cNvSpPr/>
            <p:nvPr/>
          </p:nvSpPr>
          <p:spPr>
            <a:xfrm>
              <a:off x="2102056" y="1657829"/>
              <a:ext cx="204" cy="163"/>
            </a:xfrm>
            <a:custGeom>
              <a:avLst/>
              <a:gdLst/>
              <a:ahLst/>
              <a:cxnLst/>
              <a:rect l="l" t="t" r="r" b="b"/>
              <a:pathLst>
                <a:path w="15" h="12" extrusionOk="0">
                  <a:moveTo>
                    <a:pt x="0" y="11"/>
                  </a:moveTo>
                  <a:lnTo>
                    <a:pt x="1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2" name="Google Shape;2942;p56"/>
            <p:cNvSpPr/>
            <p:nvPr/>
          </p:nvSpPr>
          <p:spPr>
            <a:xfrm>
              <a:off x="2103142" y="1657543"/>
              <a:ext cx="258" cy="68"/>
            </a:xfrm>
            <a:custGeom>
              <a:avLst/>
              <a:gdLst/>
              <a:ahLst/>
              <a:cxnLst/>
              <a:rect l="l" t="t" r="r" b="b"/>
              <a:pathLst>
                <a:path w="19" h="5" extrusionOk="0">
                  <a:moveTo>
                    <a:pt x="1" y="4"/>
                  </a:moveTo>
                  <a:lnTo>
                    <a:pt x="1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3" name="Google Shape;2943;p56"/>
            <p:cNvSpPr/>
            <p:nvPr/>
          </p:nvSpPr>
          <p:spPr>
            <a:xfrm>
              <a:off x="2102816" y="1657638"/>
              <a:ext cx="204" cy="68"/>
            </a:xfrm>
            <a:custGeom>
              <a:avLst/>
              <a:gdLst/>
              <a:ahLst/>
              <a:cxnLst/>
              <a:rect l="l" t="t" r="r" b="b"/>
              <a:pathLst>
                <a:path w="15" h="5" extrusionOk="0">
                  <a:moveTo>
                    <a:pt x="0" y="4"/>
                  </a:moveTo>
                  <a:lnTo>
                    <a:pt x="1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4" name="Google Shape;2944;p56"/>
            <p:cNvSpPr/>
            <p:nvPr/>
          </p:nvSpPr>
          <p:spPr>
            <a:xfrm>
              <a:off x="2102436" y="1657733"/>
              <a:ext cx="204" cy="68"/>
            </a:xfrm>
            <a:custGeom>
              <a:avLst/>
              <a:gdLst/>
              <a:ahLst/>
              <a:cxnLst/>
              <a:rect l="l" t="t" r="r" b="b"/>
              <a:pathLst>
                <a:path w="15" h="5" extrusionOk="0">
                  <a:moveTo>
                    <a:pt x="0" y="4"/>
                  </a:moveTo>
                  <a:lnTo>
                    <a:pt x="1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5" name="Google Shape;2945;p56"/>
            <p:cNvSpPr/>
            <p:nvPr/>
          </p:nvSpPr>
          <p:spPr>
            <a:xfrm>
              <a:off x="2100345" y="1659023"/>
              <a:ext cx="204" cy="204"/>
            </a:xfrm>
            <a:custGeom>
              <a:avLst/>
              <a:gdLst/>
              <a:ahLst/>
              <a:cxnLst/>
              <a:rect l="l" t="t" r="r" b="b"/>
              <a:pathLst>
                <a:path w="15" h="15" extrusionOk="0">
                  <a:moveTo>
                    <a:pt x="0" y="14"/>
                  </a:moveTo>
                  <a:lnTo>
                    <a:pt x="1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6" name="Google Shape;2946;p56"/>
            <p:cNvSpPr/>
            <p:nvPr/>
          </p:nvSpPr>
          <p:spPr>
            <a:xfrm>
              <a:off x="2099395" y="1660300"/>
              <a:ext cx="149" cy="299"/>
            </a:xfrm>
            <a:custGeom>
              <a:avLst/>
              <a:gdLst/>
              <a:ahLst/>
              <a:cxnLst/>
              <a:rect l="l" t="t" r="r" b="b"/>
              <a:pathLst>
                <a:path w="11" h="22" extrusionOk="0">
                  <a:moveTo>
                    <a:pt x="0" y="22"/>
                  </a:moveTo>
                  <a:cubicBezTo>
                    <a:pt x="4" y="15"/>
                    <a:pt x="7" y="8"/>
                    <a:pt x="11" y="1"/>
                  </a:cubicBezTo>
                  <a:cubicBezTo>
                    <a:pt x="7" y="8"/>
                    <a:pt x="4" y="15"/>
                    <a:pt x="0" y="2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7" name="Google Shape;2947;p56"/>
            <p:cNvSpPr/>
            <p:nvPr/>
          </p:nvSpPr>
          <p:spPr>
            <a:xfrm>
              <a:off x="2099585" y="1659919"/>
              <a:ext cx="149" cy="258"/>
            </a:xfrm>
            <a:custGeom>
              <a:avLst/>
              <a:gdLst/>
              <a:ahLst/>
              <a:cxnLst/>
              <a:rect l="l" t="t" r="r" b="b"/>
              <a:pathLst>
                <a:path w="11" h="19" extrusionOk="0">
                  <a:moveTo>
                    <a:pt x="0" y="18"/>
                  </a:moveTo>
                  <a:cubicBezTo>
                    <a:pt x="4" y="15"/>
                    <a:pt x="7" y="8"/>
                    <a:pt x="11" y="1"/>
                  </a:cubicBezTo>
                  <a:cubicBezTo>
                    <a:pt x="7" y="8"/>
                    <a:pt x="4" y="15"/>
                    <a:pt x="0"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8" name="Google Shape;2948;p56"/>
            <p:cNvSpPr/>
            <p:nvPr/>
          </p:nvSpPr>
          <p:spPr>
            <a:xfrm>
              <a:off x="2099245" y="1660639"/>
              <a:ext cx="163" cy="299"/>
            </a:xfrm>
            <a:custGeom>
              <a:avLst/>
              <a:gdLst/>
              <a:ahLst/>
              <a:cxnLst/>
              <a:rect l="l" t="t" r="r" b="b"/>
              <a:pathLst>
                <a:path w="12" h="22" extrusionOk="0">
                  <a:moveTo>
                    <a:pt x="1" y="21"/>
                  </a:moveTo>
                  <a:cubicBezTo>
                    <a:pt x="4" y="14"/>
                    <a:pt x="8" y="7"/>
                    <a:pt x="11" y="0"/>
                  </a:cubicBezTo>
                  <a:cubicBezTo>
                    <a:pt x="8" y="7"/>
                    <a:pt x="4" y="14"/>
                    <a:pt x="1" y="2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9" name="Google Shape;2949;p56"/>
            <p:cNvSpPr/>
            <p:nvPr/>
          </p:nvSpPr>
          <p:spPr>
            <a:xfrm>
              <a:off x="2099150" y="1661019"/>
              <a:ext cx="109" cy="339"/>
            </a:xfrm>
            <a:custGeom>
              <a:avLst/>
              <a:gdLst/>
              <a:ahLst/>
              <a:cxnLst/>
              <a:rect l="l" t="t" r="r" b="b"/>
              <a:pathLst>
                <a:path w="8" h="25" extrusionOk="0">
                  <a:moveTo>
                    <a:pt x="1" y="25"/>
                  </a:moveTo>
                  <a:cubicBezTo>
                    <a:pt x="1" y="18"/>
                    <a:pt x="4" y="7"/>
                    <a:pt x="8" y="0"/>
                  </a:cubicBezTo>
                  <a:cubicBezTo>
                    <a:pt x="4" y="7"/>
                    <a:pt x="1" y="18"/>
                    <a:pt x="1" y="2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0" name="Google Shape;2950;p56"/>
            <p:cNvSpPr/>
            <p:nvPr/>
          </p:nvSpPr>
          <p:spPr>
            <a:xfrm>
              <a:off x="2094018" y="1670958"/>
              <a:ext cx="543" cy="584"/>
            </a:xfrm>
            <a:custGeom>
              <a:avLst/>
              <a:gdLst/>
              <a:ahLst/>
              <a:cxnLst/>
              <a:rect l="l" t="t" r="r" b="b"/>
              <a:pathLst>
                <a:path w="40" h="43" extrusionOk="0">
                  <a:moveTo>
                    <a:pt x="1" y="0"/>
                  </a:moveTo>
                  <a:cubicBezTo>
                    <a:pt x="11" y="18"/>
                    <a:pt x="22" y="32"/>
                    <a:pt x="39" y="42"/>
                  </a:cubicBezTo>
                  <a:cubicBezTo>
                    <a:pt x="22" y="32"/>
                    <a:pt x="11" y="18"/>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1" name="Google Shape;2951;p56"/>
            <p:cNvSpPr/>
            <p:nvPr/>
          </p:nvSpPr>
          <p:spPr>
            <a:xfrm>
              <a:off x="2100060" y="1659308"/>
              <a:ext cx="204" cy="244"/>
            </a:xfrm>
            <a:custGeom>
              <a:avLst/>
              <a:gdLst/>
              <a:ahLst/>
              <a:cxnLst/>
              <a:rect l="l" t="t" r="r" b="b"/>
              <a:pathLst>
                <a:path w="15" h="18" extrusionOk="0">
                  <a:moveTo>
                    <a:pt x="0" y="18"/>
                  </a:moveTo>
                  <a:lnTo>
                    <a:pt x="1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2" name="Google Shape;2952;p56"/>
            <p:cNvSpPr/>
            <p:nvPr/>
          </p:nvSpPr>
          <p:spPr>
            <a:xfrm>
              <a:off x="2099816" y="1659594"/>
              <a:ext cx="163" cy="299"/>
            </a:xfrm>
            <a:custGeom>
              <a:avLst/>
              <a:gdLst/>
              <a:ahLst/>
              <a:cxnLst/>
              <a:rect l="l" t="t" r="r" b="b"/>
              <a:pathLst>
                <a:path w="12" h="22" extrusionOk="0">
                  <a:moveTo>
                    <a:pt x="11" y="0"/>
                  </a:moveTo>
                  <a:lnTo>
                    <a:pt x="11" y="0"/>
                  </a:lnTo>
                  <a:cubicBezTo>
                    <a:pt x="8" y="7"/>
                    <a:pt x="4" y="14"/>
                    <a:pt x="1" y="21"/>
                  </a:cubicBezTo>
                  <a:cubicBezTo>
                    <a:pt x="4" y="14"/>
                    <a:pt x="11" y="7"/>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3" name="Google Shape;2953;p56"/>
            <p:cNvSpPr/>
            <p:nvPr/>
          </p:nvSpPr>
          <p:spPr>
            <a:xfrm>
              <a:off x="2096299" y="1640626"/>
              <a:ext cx="1113" cy="489"/>
            </a:xfrm>
            <a:custGeom>
              <a:avLst/>
              <a:gdLst/>
              <a:ahLst/>
              <a:cxnLst/>
              <a:rect l="l" t="t" r="r" b="b"/>
              <a:pathLst>
                <a:path w="82" h="36" extrusionOk="0">
                  <a:moveTo>
                    <a:pt x="1" y="1"/>
                  </a:moveTo>
                  <a:lnTo>
                    <a:pt x="15" y="4"/>
                  </a:lnTo>
                  <a:lnTo>
                    <a:pt x="15" y="4"/>
                  </a:lnTo>
                  <a:cubicBezTo>
                    <a:pt x="10" y="3"/>
                    <a:pt x="5" y="2"/>
                    <a:pt x="1" y="1"/>
                  </a:cubicBezTo>
                  <a:close/>
                  <a:moveTo>
                    <a:pt x="15" y="4"/>
                  </a:moveTo>
                  <a:cubicBezTo>
                    <a:pt x="38" y="11"/>
                    <a:pt x="61" y="21"/>
                    <a:pt x="81" y="36"/>
                  </a:cubicBezTo>
                  <a:cubicBezTo>
                    <a:pt x="71" y="25"/>
                    <a:pt x="53" y="15"/>
                    <a:pt x="39" y="11"/>
                  </a:cubicBezTo>
                  <a:lnTo>
                    <a:pt x="15" y="4"/>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4" name="Google Shape;2954;p56"/>
            <p:cNvSpPr/>
            <p:nvPr/>
          </p:nvSpPr>
          <p:spPr>
            <a:xfrm>
              <a:off x="2103957" y="1654937"/>
              <a:ext cx="299" cy="2145"/>
            </a:xfrm>
            <a:custGeom>
              <a:avLst/>
              <a:gdLst/>
              <a:ahLst/>
              <a:cxnLst/>
              <a:rect l="l" t="t" r="r" b="b"/>
              <a:pathLst>
                <a:path w="22" h="158" extrusionOk="0">
                  <a:moveTo>
                    <a:pt x="21" y="0"/>
                  </a:moveTo>
                  <a:lnTo>
                    <a:pt x="21" y="0"/>
                  </a:lnTo>
                  <a:cubicBezTo>
                    <a:pt x="20" y="15"/>
                    <a:pt x="19" y="32"/>
                    <a:pt x="17" y="50"/>
                  </a:cubicBezTo>
                  <a:lnTo>
                    <a:pt x="17" y="50"/>
                  </a:lnTo>
                  <a:cubicBezTo>
                    <a:pt x="19" y="33"/>
                    <a:pt x="20" y="17"/>
                    <a:pt x="21" y="0"/>
                  </a:cubicBezTo>
                  <a:close/>
                  <a:moveTo>
                    <a:pt x="17" y="50"/>
                  </a:moveTo>
                  <a:lnTo>
                    <a:pt x="17" y="50"/>
                  </a:lnTo>
                  <a:cubicBezTo>
                    <a:pt x="13" y="86"/>
                    <a:pt x="8" y="122"/>
                    <a:pt x="0" y="158"/>
                  </a:cubicBezTo>
                  <a:lnTo>
                    <a:pt x="4" y="140"/>
                  </a:lnTo>
                  <a:cubicBezTo>
                    <a:pt x="10" y="112"/>
                    <a:pt x="14" y="79"/>
                    <a:pt x="17" y="5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5" name="Google Shape;2955;p56"/>
            <p:cNvSpPr/>
            <p:nvPr/>
          </p:nvSpPr>
          <p:spPr>
            <a:xfrm>
              <a:off x="2105138" y="1644577"/>
              <a:ext cx="1969" cy="625"/>
            </a:xfrm>
            <a:custGeom>
              <a:avLst/>
              <a:gdLst/>
              <a:ahLst/>
              <a:cxnLst/>
              <a:rect l="l" t="t" r="r" b="b"/>
              <a:pathLst>
                <a:path w="145" h="46" extrusionOk="0">
                  <a:moveTo>
                    <a:pt x="1" y="0"/>
                  </a:moveTo>
                  <a:cubicBezTo>
                    <a:pt x="43" y="32"/>
                    <a:pt x="92" y="46"/>
                    <a:pt x="144" y="42"/>
                  </a:cubicBezTo>
                  <a:lnTo>
                    <a:pt x="144" y="42"/>
                  </a:lnTo>
                  <a:cubicBezTo>
                    <a:pt x="92" y="46"/>
                    <a:pt x="43" y="32"/>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6" name="Google Shape;2956;p56"/>
            <p:cNvSpPr/>
            <p:nvPr/>
          </p:nvSpPr>
          <p:spPr>
            <a:xfrm>
              <a:off x="2095824" y="1640490"/>
              <a:ext cx="1018" cy="299"/>
            </a:xfrm>
            <a:custGeom>
              <a:avLst/>
              <a:gdLst/>
              <a:ahLst/>
              <a:cxnLst/>
              <a:rect l="l" t="t" r="r" b="b"/>
              <a:pathLst>
                <a:path w="75" h="22" extrusionOk="0">
                  <a:moveTo>
                    <a:pt x="1" y="0"/>
                  </a:moveTo>
                  <a:lnTo>
                    <a:pt x="36" y="11"/>
                  </a:lnTo>
                  <a:lnTo>
                    <a:pt x="74" y="21"/>
                  </a:lnTo>
                  <a:cubicBezTo>
                    <a:pt x="53" y="11"/>
                    <a:pt x="29" y="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7" name="Google Shape;2957;p56"/>
            <p:cNvSpPr/>
            <p:nvPr/>
          </p:nvSpPr>
          <p:spPr>
            <a:xfrm>
              <a:off x="2103862" y="1656837"/>
              <a:ext cx="149" cy="530"/>
            </a:xfrm>
            <a:custGeom>
              <a:avLst/>
              <a:gdLst/>
              <a:ahLst/>
              <a:cxnLst/>
              <a:rect l="l" t="t" r="r" b="b"/>
              <a:pathLst>
                <a:path w="11" h="39" extrusionOk="0">
                  <a:moveTo>
                    <a:pt x="11" y="0"/>
                  </a:moveTo>
                  <a:lnTo>
                    <a:pt x="7" y="18"/>
                  </a:lnTo>
                  <a:lnTo>
                    <a:pt x="5" y="24"/>
                  </a:lnTo>
                  <a:lnTo>
                    <a:pt x="5" y="24"/>
                  </a:lnTo>
                  <a:cubicBezTo>
                    <a:pt x="8" y="16"/>
                    <a:pt x="11" y="9"/>
                    <a:pt x="11" y="0"/>
                  </a:cubicBezTo>
                  <a:close/>
                  <a:moveTo>
                    <a:pt x="5" y="24"/>
                  </a:moveTo>
                  <a:lnTo>
                    <a:pt x="5" y="24"/>
                  </a:lnTo>
                  <a:cubicBezTo>
                    <a:pt x="4" y="29"/>
                    <a:pt x="2" y="33"/>
                    <a:pt x="0" y="39"/>
                  </a:cubicBezTo>
                  <a:lnTo>
                    <a:pt x="5" y="24"/>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8" name="Google Shape;2958;p56"/>
            <p:cNvSpPr/>
            <p:nvPr/>
          </p:nvSpPr>
          <p:spPr>
            <a:xfrm>
              <a:off x="1375130" y="1936371"/>
              <a:ext cx="14704" cy="7522"/>
            </a:xfrm>
            <a:custGeom>
              <a:avLst/>
              <a:gdLst/>
              <a:ahLst/>
              <a:cxnLst/>
              <a:rect l="l" t="t" r="r" b="b"/>
              <a:pathLst>
                <a:path w="1083" h="554" extrusionOk="0">
                  <a:moveTo>
                    <a:pt x="302" y="1"/>
                  </a:moveTo>
                  <a:cubicBezTo>
                    <a:pt x="291" y="1"/>
                    <a:pt x="232" y="32"/>
                    <a:pt x="1" y="249"/>
                  </a:cubicBezTo>
                  <a:cubicBezTo>
                    <a:pt x="239" y="382"/>
                    <a:pt x="806" y="554"/>
                    <a:pt x="960" y="554"/>
                  </a:cubicBezTo>
                  <a:cubicBezTo>
                    <a:pt x="1002" y="554"/>
                    <a:pt x="1041" y="540"/>
                    <a:pt x="1072" y="512"/>
                  </a:cubicBezTo>
                  <a:lnTo>
                    <a:pt x="1072" y="501"/>
                  </a:lnTo>
                  <a:lnTo>
                    <a:pt x="1076" y="480"/>
                  </a:lnTo>
                  <a:lnTo>
                    <a:pt x="1079" y="459"/>
                  </a:lnTo>
                  <a:lnTo>
                    <a:pt x="1079" y="442"/>
                  </a:lnTo>
                  <a:lnTo>
                    <a:pt x="1083" y="421"/>
                  </a:lnTo>
                  <a:lnTo>
                    <a:pt x="1083" y="407"/>
                  </a:lnTo>
                  <a:lnTo>
                    <a:pt x="1083" y="389"/>
                  </a:lnTo>
                  <a:lnTo>
                    <a:pt x="1083" y="375"/>
                  </a:lnTo>
                  <a:lnTo>
                    <a:pt x="1083" y="358"/>
                  </a:lnTo>
                  <a:lnTo>
                    <a:pt x="1083" y="351"/>
                  </a:lnTo>
                  <a:lnTo>
                    <a:pt x="1083" y="333"/>
                  </a:lnTo>
                  <a:lnTo>
                    <a:pt x="1083" y="326"/>
                  </a:lnTo>
                  <a:lnTo>
                    <a:pt x="1083" y="309"/>
                  </a:lnTo>
                  <a:lnTo>
                    <a:pt x="1083" y="305"/>
                  </a:lnTo>
                  <a:lnTo>
                    <a:pt x="1083" y="288"/>
                  </a:lnTo>
                  <a:lnTo>
                    <a:pt x="1083" y="260"/>
                  </a:lnTo>
                  <a:lnTo>
                    <a:pt x="1083" y="253"/>
                  </a:lnTo>
                  <a:lnTo>
                    <a:pt x="1083" y="246"/>
                  </a:lnTo>
                  <a:lnTo>
                    <a:pt x="1083" y="242"/>
                  </a:lnTo>
                  <a:lnTo>
                    <a:pt x="1083" y="239"/>
                  </a:lnTo>
                  <a:lnTo>
                    <a:pt x="1083" y="235"/>
                  </a:lnTo>
                  <a:cubicBezTo>
                    <a:pt x="1069" y="218"/>
                    <a:pt x="1048" y="211"/>
                    <a:pt x="1027" y="207"/>
                  </a:cubicBezTo>
                  <a:cubicBezTo>
                    <a:pt x="992" y="204"/>
                    <a:pt x="957" y="204"/>
                    <a:pt x="922" y="204"/>
                  </a:cubicBezTo>
                  <a:cubicBezTo>
                    <a:pt x="813" y="204"/>
                    <a:pt x="656" y="204"/>
                    <a:pt x="501" y="99"/>
                  </a:cubicBezTo>
                  <a:cubicBezTo>
                    <a:pt x="487" y="88"/>
                    <a:pt x="473" y="81"/>
                    <a:pt x="459" y="71"/>
                  </a:cubicBezTo>
                  <a:lnTo>
                    <a:pt x="442" y="64"/>
                  </a:lnTo>
                  <a:lnTo>
                    <a:pt x="407" y="46"/>
                  </a:lnTo>
                  <a:lnTo>
                    <a:pt x="386" y="36"/>
                  </a:lnTo>
                  <a:lnTo>
                    <a:pt x="351" y="22"/>
                  </a:lnTo>
                  <a:lnTo>
                    <a:pt x="326" y="8"/>
                  </a:lnTo>
                  <a:lnTo>
                    <a:pt x="30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9" name="Google Shape;2959;p56"/>
            <p:cNvSpPr/>
            <p:nvPr/>
          </p:nvSpPr>
          <p:spPr>
            <a:xfrm>
              <a:off x="1380643" y="1923581"/>
              <a:ext cx="42986" cy="21887"/>
            </a:xfrm>
            <a:custGeom>
              <a:avLst/>
              <a:gdLst/>
              <a:ahLst/>
              <a:cxnLst/>
              <a:rect l="l" t="t" r="r" b="b"/>
              <a:pathLst>
                <a:path w="3166" h="1612" extrusionOk="0">
                  <a:moveTo>
                    <a:pt x="2152" y="1"/>
                  </a:moveTo>
                  <a:cubicBezTo>
                    <a:pt x="1913" y="1"/>
                    <a:pt x="1654" y="70"/>
                    <a:pt x="1496" y="131"/>
                  </a:cubicBezTo>
                  <a:cubicBezTo>
                    <a:pt x="1422" y="160"/>
                    <a:pt x="1346" y="171"/>
                    <a:pt x="1270" y="171"/>
                  </a:cubicBezTo>
                  <a:cubicBezTo>
                    <a:pt x="1184" y="171"/>
                    <a:pt x="1098" y="158"/>
                    <a:pt x="1013" y="145"/>
                  </a:cubicBezTo>
                  <a:cubicBezTo>
                    <a:pt x="928" y="132"/>
                    <a:pt x="845" y="120"/>
                    <a:pt x="765" y="120"/>
                  </a:cubicBezTo>
                  <a:cubicBezTo>
                    <a:pt x="670" y="120"/>
                    <a:pt x="577" y="137"/>
                    <a:pt x="488" y="190"/>
                  </a:cubicBezTo>
                  <a:lnTo>
                    <a:pt x="484" y="190"/>
                  </a:lnTo>
                  <a:cubicBezTo>
                    <a:pt x="474" y="204"/>
                    <a:pt x="460" y="218"/>
                    <a:pt x="446" y="236"/>
                  </a:cubicBezTo>
                  <a:cubicBezTo>
                    <a:pt x="435" y="250"/>
                    <a:pt x="425" y="260"/>
                    <a:pt x="414" y="271"/>
                  </a:cubicBezTo>
                  <a:cubicBezTo>
                    <a:pt x="404" y="285"/>
                    <a:pt x="386" y="306"/>
                    <a:pt x="369" y="323"/>
                  </a:cubicBezTo>
                  <a:cubicBezTo>
                    <a:pt x="358" y="334"/>
                    <a:pt x="351" y="344"/>
                    <a:pt x="341" y="355"/>
                  </a:cubicBezTo>
                  <a:cubicBezTo>
                    <a:pt x="323" y="372"/>
                    <a:pt x="306" y="386"/>
                    <a:pt x="288" y="404"/>
                  </a:cubicBezTo>
                  <a:lnTo>
                    <a:pt x="264" y="428"/>
                  </a:lnTo>
                  <a:cubicBezTo>
                    <a:pt x="239" y="449"/>
                    <a:pt x="215" y="470"/>
                    <a:pt x="190" y="491"/>
                  </a:cubicBezTo>
                  <a:cubicBezTo>
                    <a:pt x="102" y="561"/>
                    <a:pt x="39" y="659"/>
                    <a:pt x="18" y="768"/>
                  </a:cubicBezTo>
                  <a:cubicBezTo>
                    <a:pt x="15" y="792"/>
                    <a:pt x="8" y="813"/>
                    <a:pt x="1" y="834"/>
                  </a:cubicBezTo>
                  <a:cubicBezTo>
                    <a:pt x="22" y="841"/>
                    <a:pt x="39" y="852"/>
                    <a:pt x="57" y="859"/>
                  </a:cubicBezTo>
                  <a:lnTo>
                    <a:pt x="71" y="866"/>
                  </a:lnTo>
                  <a:lnTo>
                    <a:pt x="113" y="890"/>
                  </a:lnTo>
                  <a:lnTo>
                    <a:pt x="127" y="897"/>
                  </a:lnTo>
                  <a:cubicBezTo>
                    <a:pt x="144" y="908"/>
                    <a:pt x="158" y="915"/>
                    <a:pt x="172" y="925"/>
                  </a:cubicBezTo>
                  <a:cubicBezTo>
                    <a:pt x="295" y="1009"/>
                    <a:pt x="414" y="1009"/>
                    <a:pt x="519" y="1009"/>
                  </a:cubicBezTo>
                  <a:cubicBezTo>
                    <a:pt x="628" y="1009"/>
                    <a:pt x="722" y="1009"/>
                    <a:pt x="785" y="1097"/>
                  </a:cubicBezTo>
                  <a:lnTo>
                    <a:pt x="792" y="1104"/>
                  </a:lnTo>
                  <a:lnTo>
                    <a:pt x="792" y="1107"/>
                  </a:lnTo>
                  <a:lnTo>
                    <a:pt x="796" y="1111"/>
                  </a:lnTo>
                  <a:lnTo>
                    <a:pt x="796" y="1114"/>
                  </a:lnTo>
                  <a:lnTo>
                    <a:pt x="799" y="1121"/>
                  </a:lnTo>
                  <a:lnTo>
                    <a:pt x="799" y="1125"/>
                  </a:lnTo>
                  <a:lnTo>
                    <a:pt x="803" y="1135"/>
                  </a:lnTo>
                  <a:lnTo>
                    <a:pt x="803" y="1139"/>
                  </a:lnTo>
                  <a:lnTo>
                    <a:pt x="803" y="1149"/>
                  </a:lnTo>
                  <a:lnTo>
                    <a:pt x="803" y="1153"/>
                  </a:lnTo>
                  <a:cubicBezTo>
                    <a:pt x="803" y="1156"/>
                    <a:pt x="803" y="1160"/>
                    <a:pt x="806" y="1167"/>
                  </a:cubicBezTo>
                  <a:lnTo>
                    <a:pt x="806" y="1170"/>
                  </a:lnTo>
                  <a:lnTo>
                    <a:pt x="806" y="1184"/>
                  </a:lnTo>
                  <a:lnTo>
                    <a:pt x="806" y="1191"/>
                  </a:lnTo>
                  <a:lnTo>
                    <a:pt x="806" y="1202"/>
                  </a:lnTo>
                  <a:lnTo>
                    <a:pt x="806" y="1212"/>
                  </a:lnTo>
                  <a:lnTo>
                    <a:pt x="806" y="1226"/>
                  </a:lnTo>
                  <a:lnTo>
                    <a:pt x="806" y="1233"/>
                  </a:lnTo>
                  <a:lnTo>
                    <a:pt x="806" y="1251"/>
                  </a:lnTo>
                  <a:lnTo>
                    <a:pt x="806" y="1261"/>
                  </a:lnTo>
                  <a:lnTo>
                    <a:pt x="806" y="1282"/>
                  </a:lnTo>
                  <a:lnTo>
                    <a:pt x="806" y="1289"/>
                  </a:lnTo>
                  <a:lnTo>
                    <a:pt x="806" y="1321"/>
                  </a:lnTo>
                  <a:lnTo>
                    <a:pt x="806" y="1331"/>
                  </a:lnTo>
                  <a:cubicBezTo>
                    <a:pt x="806" y="1338"/>
                    <a:pt x="806" y="1349"/>
                    <a:pt x="806" y="1356"/>
                  </a:cubicBezTo>
                  <a:lnTo>
                    <a:pt x="806" y="1370"/>
                  </a:lnTo>
                  <a:lnTo>
                    <a:pt x="806" y="1387"/>
                  </a:lnTo>
                  <a:cubicBezTo>
                    <a:pt x="852" y="1391"/>
                    <a:pt x="894" y="1408"/>
                    <a:pt x="929" y="1440"/>
                  </a:cubicBezTo>
                  <a:cubicBezTo>
                    <a:pt x="981" y="1482"/>
                    <a:pt x="1009" y="1545"/>
                    <a:pt x="1009" y="1611"/>
                  </a:cubicBezTo>
                  <a:lnTo>
                    <a:pt x="1111" y="1590"/>
                  </a:lnTo>
                  <a:cubicBezTo>
                    <a:pt x="1156" y="1555"/>
                    <a:pt x="1198" y="1517"/>
                    <a:pt x="1240" y="1475"/>
                  </a:cubicBezTo>
                  <a:cubicBezTo>
                    <a:pt x="1240" y="1468"/>
                    <a:pt x="1233" y="1454"/>
                    <a:pt x="1233" y="1443"/>
                  </a:cubicBezTo>
                  <a:cubicBezTo>
                    <a:pt x="1216" y="1377"/>
                    <a:pt x="1195" y="1272"/>
                    <a:pt x="1254" y="1191"/>
                  </a:cubicBezTo>
                  <a:cubicBezTo>
                    <a:pt x="1300" y="1132"/>
                    <a:pt x="1370" y="1104"/>
                    <a:pt x="1475" y="1093"/>
                  </a:cubicBezTo>
                  <a:cubicBezTo>
                    <a:pt x="1804" y="1069"/>
                    <a:pt x="1979" y="1030"/>
                    <a:pt x="2014" y="887"/>
                  </a:cubicBezTo>
                  <a:cubicBezTo>
                    <a:pt x="2047" y="737"/>
                    <a:pt x="2199" y="707"/>
                    <a:pt x="2342" y="707"/>
                  </a:cubicBezTo>
                  <a:cubicBezTo>
                    <a:pt x="2396" y="707"/>
                    <a:pt x="2449" y="711"/>
                    <a:pt x="2494" y="715"/>
                  </a:cubicBezTo>
                  <a:cubicBezTo>
                    <a:pt x="2529" y="719"/>
                    <a:pt x="2560" y="719"/>
                    <a:pt x="2595" y="719"/>
                  </a:cubicBezTo>
                  <a:cubicBezTo>
                    <a:pt x="2637" y="701"/>
                    <a:pt x="2676" y="680"/>
                    <a:pt x="2711" y="656"/>
                  </a:cubicBezTo>
                  <a:cubicBezTo>
                    <a:pt x="2826" y="586"/>
                    <a:pt x="2991" y="484"/>
                    <a:pt x="3166" y="463"/>
                  </a:cubicBezTo>
                  <a:cubicBezTo>
                    <a:pt x="3148" y="418"/>
                    <a:pt x="3089" y="390"/>
                    <a:pt x="2970" y="351"/>
                  </a:cubicBezTo>
                  <a:cubicBezTo>
                    <a:pt x="2854" y="309"/>
                    <a:pt x="2711" y="264"/>
                    <a:pt x="2592" y="141"/>
                  </a:cubicBezTo>
                  <a:cubicBezTo>
                    <a:pt x="2488" y="38"/>
                    <a:pt x="2326" y="1"/>
                    <a:pt x="21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0" name="Google Shape;2960;p56"/>
            <p:cNvSpPr/>
            <p:nvPr/>
          </p:nvSpPr>
          <p:spPr>
            <a:xfrm>
              <a:off x="1391722" y="1940553"/>
              <a:ext cx="68" cy="109"/>
            </a:xfrm>
            <a:custGeom>
              <a:avLst/>
              <a:gdLst/>
              <a:ahLst/>
              <a:cxnLst/>
              <a:rect l="l" t="t" r="r" b="b"/>
              <a:pathLst>
                <a:path w="5" h="8" extrusionOk="0">
                  <a:moveTo>
                    <a:pt x="1" y="1"/>
                  </a:moveTo>
                  <a:lnTo>
                    <a:pt x="1" y="8"/>
                  </a:lnTo>
                  <a:cubicBezTo>
                    <a:pt x="4" y="4"/>
                    <a:pt x="4"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1" name="Google Shape;2961;p56"/>
            <p:cNvSpPr/>
            <p:nvPr/>
          </p:nvSpPr>
          <p:spPr>
            <a:xfrm>
              <a:off x="1391722" y="1941503"/>
              <a:ext cx="14" cy="163"/>
            </a:xfrm>
            <a:custGeom>
              <a:avLst/>
              <a:gdLst/>
              <a:ahLst/>
              <a:cxnLst/>
              <a:rect l="l" t="t" r="r" b="b"/>
              <a:pathLst>
                <a:path w="1" h="12" extrusionOk="0">
                  <a:moveTo>
                    <a:pt x="1" y="11"/>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2" name="Google Shape;2962;p56"/>
            <p:cNvSpPr/>
            <p:nvPr/>
          </p:nvSpPr>
          <p:spPr>
            <a:xfrm>
              <a:off x="1391722" y="1940933"/>
              <a:ext cx="14" cy="163"/>
            </a:xfrm>
            <a:custGeom>
              <a:avLst/>
              <a:gdLst/>
              <a:ahLst/>
              <a:cxnLst/>
              <a:rect l="l" t="t" r="r" b="b"/>
              <a:pathLst>
                <a:path w="1" h="12" extrusionOk="0">
                  <a:moveTo>
                    <a:pt x="1" y="11"/>
                  </a:moveTo>
                  <a:lnTo>
                    <a:pt x="1" y="1"/>
                  </a:lnTo>
                  <a:cubicBezTo>
                    <a:pt x="1" y="1"/>
                    <a:pt x="1" y="8"/>
                    <a:pt x="1"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3" name="Google Shape;2963;p56"/>
            <p:cNvSpPr/>
            <p:nvPr/>
          </p:nvSpPr>
          <p:spPr>
            <a:xfrm>
              <a:off x="1391586" y="1938937"/>
              <a:ext cx="14" cy="68"/>
            </a:xfrm>
            <a:custGeom>
              <a:avLst/>
              <a:gdLst/>
              <a:ahLst/>
              <a:cxnLst/>
              <a:rect l="l" t="t" r="r" b="b"/>
              <a:pathLst>
                <a:path w="1" h="5" extrusionOk="0">
                  <a:moveTo>
                    <a:pt x="0" y="4"/>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4" name="Google Shape;2964;p56"/>
            <p:cNvSpPr/>
            <p:nvPr/>
          </p:nvSpPr>
          <p:spPr>
            <a:xfrm>
              <a:off x="1381403" y="1935230"/>
              <a:ext cx="204" cy="163"/>
            </a:xfrm>
            <a:custGeom>
              <a:avLst/>
              <a:gdLst/>
              <a:ahLst/>
              <a:cxnLst/>
              <a:rect l="l" t="t" r="r" b="b"/>
              <a:pathLst>
                <a:path w="15" h="12" extrusionOk="0">
                  <a:moveTo>
                    <a:pt x="15" y="11"/>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5" name="Google Shape;2965;p56"/>
            <p:cNvSpPr/>
            <p:nvPr/>
          </p:nvSpPr>
          <p:spPr>
            <a:xfrm>
              <a:off x="1391396" y="1938516"/>
              <a:ext cx="14" cy="54"/>
            </a:xfrm>
            <a:custGeom>
              <a:avLst/>
              <a:gdLst/>
              <a:ahLst/>
              <a:cxnLst/>
              <a:rect l="l" t="t" r="r" b="b"/>
              <a:pathLst>
                <a:path w="1" h="4" extrusionOk="0">
                  <a:moveTo>
                    <a:pt x="0" y="4"/>
                  </a:move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6" name="Google Shape;2966;p56"/>
            <p:cNvSpPr/>
            <p:nvPr/>
          </p:nvSpPr>
          <p:spPr>
            <a:xfrm>
              <a:off x="1382163" y="1935665"/>
              <a:ext cx="204" cy="109"/>
            </a:xfrm>
            <a:custGeom>
              <a:avLst/>
              <a:gdLst/>
              <a:ahLst/>
              <a:cxnLst/>
              <a:rect l="l" t="t" r="r" b="b"/>
              <a:pathLst>
                <a:path w="15" h="8" extrusionOk="0">
                  <a:moveTo>
                    <a:pt x="15" y="7"/>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7" name="Google Shape;2967;p56"/>
            <p:cNvSpPr/>
            <p:nvPr/>
          </p:nvSpPr>
          <p:spPr>
            <a:xfrm>
              <a:off x="1391722" y="1940173"/>
              <a:ext cx="68" cy="163"/>
            </a:xfrm>
            <a:custGeom>
              <a:avLst/>
              <a:gdLst/>
              <a:ahLst/>
              <a:cxnLst/>
              <a:rect l="l" t="t" r="r" b="b"/>
              <a:pathLst>
                <a:path w="5" h="12" extrusionOk="0">
                  <a:moveTo>
                    <a:pt x="1" y="1"/>
                  </a:moveTo>
                  <a:lnTo>
                    <a:pt x="1" y="11"/>
                  </a:lnTo>
                  <a:cubicBezTo>
                    <a:pt x="4" y="8"/>
                    <a:pt x="4" y="4"/>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8" name="Google Shape;2968;p56"/>
            <p:cNvSpPr/>
            <p:nvPr/>
          </p:nvSpPr>
          <p:spPr>
            <a:xfrm>
              <a:off x="1391627" y="1941978"/>
              <a:ext cx="14" cy="204"/>
            </a:xfrm>
            <a:custGeom>
              <a:avLst/>
              <a:gdLst/>
              <a:ahLst/>
              <a:cxnLst/>
              <a:rect l="l" t="t" r="r" b="b"/>
              <a:pathLst>
                <a:path w="1" h="15" extrusionOk="0">
                  <a:moveTo>
                    <a:pt x="1" y="15"/>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9" name="Google Shape;2969;p56"/>
            <p:cNvSpPr/>
            <p:nvPr/>
          </p:nvSpPr>
          <p:spPr>
            <a:xfrm>
              <a:off x="1391722" y="1939602"/>
              <a:ext cx="14" cy="109"/>
            </a:xfrm>
            <a:custGeom>
              <a:avLst/>
              <a:gdLst/>
              <a:ahLst/>
              <a:cxnLst/>
              <a:rect l="l" t="t" r="r" b="b"/>
              <a:pathLst>
                <a:path w="1" h="8" extrusionOk="0">
                  <a:moveTo>
                    <a:pt x="1" y="8"/>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0" name="Google Shape;2970;p56"/>
            <p:cNvSpPr/>
            <p:nvPr/>
          </p:nvSpPr>
          <p:spPr>
            <a:xfrm>
              <a:off x="1391722" y="1939983"/>
              <a:ext cx="14" cy="14"/>
            </a:xfrm>
            <a:custGeom>
              <a:avLst/>
              <a:gdLst/>
              <a:ahLst/>
              <a:cxnLst/>
              <a:rect l="l" t="t" r="r" b="b"/>
              <a:pathLst>
                <a:path w="1" h="1" extrusionOk="0">
                  <a:moveTo>
                    <a:pt x="1" y="1"/>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1" name="Google Shape;2971;p56"/>
            <p:cNvSpPr/>
            <p:nvPr/>
          </p:nvSpPr>
          <p:spPr>
            <a:xfrm>
              <a:off x="1391722" y="1939412"/>
              <a:ext cx="14" cy="14"/>
            </a:xfrm>
            <a:custGeom>
              <a:avLst/>
              <a:gdLst/>
              <a:ahLst/>
              <a:cxnLst/>
              <a:rect l="l" t="t" r="r" b="b"/>
              <a:pathLst>
                <a:path w="1" h="1" extrusionOk="0">
                  <a:moveTo>
                    <a:pt x="1" y="1"/>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2" name="Google Shape;2972;p56"/>
            <p:cNvSpPr/>
            <p:nvPr/>
          </p:nvSpPr>
          <p:spPr>
            <a:xfrm>
              <a:off x="1391627" y="1939127"/>
              <a:ext cx="14" cy="68"/>
            </a:xfrm>
            <a:custGeom>
              <a:avLst/>
              <a:gdLst/>
              <a:ahLst/>
              <a:cxnLst/>
              <a:rect l="l" t="t" r="r" b="b"/>
              <a:pathLst>
                <a:path w="1" h="5" extrusionOk="0">
                  <a:moveTo>
                    <a:pt x="1" y="4"/>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3" name="Google Shape;2973;p56"/>
            <p:cNvSpPr/>
            <p:nvPr/>
          </p:nvSpPr>
          <p:spPr>
            <a:xfrm>
              <a:off x="1391491" y="1938652"/>
              <a:ext cx="14" cy="68"/>
            </a:xfrm>
            <a:custGeom>
              <a:avLst/>
              <a:gdLst/>
              <a:ahLst/>
              <a:cxnLst/>
              <a:rect l="l" t="t" r="r" b="b"/>
              <a:pathLst>
                <a:path w="1" h="5" extrusionOk="0">
                  <a:moveTo>
                    <a:pt x="0" y="4"/>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4" name="Google Shape;2974;p56"/>
            <p:cNvSpPr/>
            <p:nvPr/>
          </p:nvSpPr>
          <p:spPr>
            <a:xfrm>
              <a:off x="1391532" y="1938801"/>
              <a:ext cx="14" cy="54"/>
            </a:xfrm>
            <a:custGeom>
              <a:avLst/>
              <a:gdLst/>
              <a:ahLst/>
              <a:cxnLst/>
              <a:rect l="l" t="t" r="r" b="b"/>
              <a:pathLst>
                <a:path w="1" h="4" extrusionOk="0">
                  <a:moveTo>
                    <a:pt x="1" y="4"/>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5" name="Google Shape;2975;p56"/>
            <p:cNvSpPr/>
            <p:nvPr/>
          </p:nvSpPr>
          <p:spPr>
            <a:xfrm>
              <a:off x="1174075" y="1791214"/>
              <a:ext cx="223703" cy="138382"/>
            </a:xfrm>
            <a:custGeom>
              <a:avLst/>
              <a:gdLst/>
              <a:ahLst/>
              <a:cxnLst/>
              <a:rect l="l" t="t" r="r" b="b"/>
              <a:pathLst>
                <a:path w="16476" h="10192" extrusionOk="0">
                  <a:moveTo>
                    <a:pt x="1142" y="0"/>
                  </a:moveTo>
                  <a:lnTo>
                    <a:pt x="0" y="151"/>
                  </a:lnTo>
                  <a:cubicBezTo>
                    <a:pt x="70" y="277"/>
                    <a:pt x="151" y="399"/>
                    <a:pt x="242" y="511"/>
                  </a:cubicBezTo>
                  <a:cubicBezTo>
                    <a:pt x="504" y="837"/>
                    <a:pt x="690" y="1401"/>
                    <a:pt x="718" y="1611"/>
                  </a:cubicBezTo>
                  <a:cubicBezTo>
                    <a:pt x="732" y="1733"/>
                    <a:pt x="949" y="1863"/>
                    <a:pt x="1163" y="1985"/>
                  </a:cubicBezTo>
                  <a:cubicBezTo>
                    <a:pt x="1229" y="2027"/>
                    <a:pt x="1299" y="2069"/>
                    <a:pt x="1366" y="2111"/>
                  </a:cubicBezTo>
                  <a:cubicBezTo>
                    <a:pt x="1691" y="2318"/>
                    <a:pt x="1709" y="2769"/>
                    <a:pt x="1660" y="2916"/>
                  </a:cubicBezTo>
                  <a:cubicBezTo>
                    <a:pt x="1640" y="2978"/>
                    <a:pt x="1586" y="2997"/>
                    <a:pt x="1520" y="2997"/>
                  </a:cubicBezTo>
                  <a:cubicBezTo>
                    <a:pt x="1471" y="2997"/>
                    <a:pt x="1415" y="2986"/>
                    <a:pt x="1362" y="2976"/>
                  </a:cubicBezTo>
                  <a:cubicBezTo>
                    <a:pt x="1320" y="2969"/>
                    <a:pt x="1278" y="2962"/>
                    <a:pt x="1236" y="2958"/>
                  </a:cubicBezTo>
                  <a:lnTo>
                    <a:pt x="1236" y="2958"/>
                  </a:lnTo>
                  <a:cubicBezTo>
                    <a:pt x="1297" y="3078"/>
                    <a:pt x="1670" y="3376"/>
                    <a:pt x="1819" y="3376"/>
                  </a:cubicBezTo>
                  <a:cubicBezTo>
                    <a:pt x="1823" y="3376"/>
                    <a:pt x="1827" y="3376"/>
                    <a:pt x="1831" y="3375"/>
                  </a:cubicBezTo>
                  <a:cubicBezTo>
                    <a:pt x="1851" y="3373"/>
                    <a:pt x="1870" y="3371"/>
                    <a:pt x="1888" y="3371"/>
                  </a:cubicBezTo>
                  <a:cubicBezTo>
                    <a:pt x="2051" y="3371"/>
                    <a:pt x="2161" y="3469"/>
                    <a:pt x="2356" y="3648"/>
                  </a:cubicBezTo>
                  <a:cubicBezTo>
                    <a:pt x="2395" y="3680"/>
                    <a:pt x="2433" y="3715"/>
                    <a:pt x="2475" y="3753"/>
                  </a:cubicBezTo>
                  <a:cubicBezTo>
                    <a:pt x="2650" y="3907"/>
                    <a:pt x="2745" y="4096"/>
                    <a:pt x="2738" y="4278"/>
                  </a:cubicBezTo>
                  <a:cubicBezTo>
                    <a:pt x="2741" y="4376"/>
                    <a:pt x="2703" y="4467"/>
                    <a:pt x="2633" y="4534"/>
                  </a:cubicBezTo>
                  <a:cubicBezTo>
                    <a:pt x="2654" y="4600"/>
                    <a:pt x="2909" y="4765"/>
                    <a:pt x="3099" y="4884"/>
                  </a:cubicBezTo>
                  <a:lnTo>
                    <a:pt x="3256" y="4985"/>
                  </a:lnTo>
                  <a:cubicBezTo>
                    <a:pt x="3736" y="5304"/>
                    <a:pt x="3855" y="5686"/>
                    <a:pt x="3865" y="5728"/>
                  </a:cubicBezTo>
                  <a:cubicBezTo>
                    <a:pt x="3865" y="5731"/>
                    <a:pt x="3865" y="5735"/>
                    <a:pt x="3869" y="5735"/>
                  </a:cubicBezTo>
                  <a:cubicBezTo>
                    <a:pt x="3897" y="5728"/>
                    <a:pt x="3970" y="5661"/>
                    <a:pt x="4005" y="5556"/>
                  </a:cubicBezTo>
                  <a:cubicBezTo>
                    <a:pt x="4030" y="5490"/>
                    <a:pt x="4009" y="5455"/>
                    <a:pt x="3967" y="5388"/>
                  </a:cubicBezTo>
                  <a:cubicBezTo>
                    <a:pt x="3914" y="5315"/>
                    <a:pt x="3883" y="5230"/>
                    <a:pt x="3883" y="5139"/>
                  </a:cubicBezTo>
                  <a:cubicBezTo>
                    <a:pt x="3883" y="5052"/>
                    <a:pt x="3788" y="5031"/>
                    <a:pt x="3592" y="5020"/>
                  </a:cubicBezTo>
                  <a:cubicBezTo>
                    <a:pt x="3550" y="5017"/>
                    <a:pt x="3508" y="5013"/>
                    <a:pt x="3477" y="5010"/>
                  </a:cubicBezTo>
                  <a:cubicBezTo>
                    <a:pt x="3347" y="4989"/>
                    <a:pt x="3351" y="4849"/>
                    <a:pt x="3354" y="4747"/>
                  </a:cubicBezTo>
                  <a:cubicBezTo>
                    <a:pt x="3358" y="4660"/>
                    <a:pt x="3361" y="4558"/>
                    <a:pt x="3305" y="4506"/>
                  </a:cubicBezTo>
                  <a:cubicBezTo>
                    <a:pt x="3116" y="4317"/>
                    <a:pt x="2976" y="3841"/>
                    <a:pt x="2938" y="3701"/>
                  </a:cubicBezTo>
                  <a:cubicBezTo>
                    <a:pt x="2902" y="3568"/>
                    <a:pt x="2773" y="3424"/>
                    <a:pt x="2640" y="3277"/>
                  </a:cubicBezTo>
                  <a:cubicBezTo>
                    <a:pt x="2524" y="3161"/>
                    <a:pt x="2423" y="3032"/>
                    <a:pt x="2339" y="2888"/>
                  </a:cubicBezTo>
                  <a:cubicBezTo>
                    <a:pt x="2164" y="2573"/>
                    <a:pt x="2006" y="2374"/>
                    <a:pt x="1922" y="2318"/>
                  </a:cubicBezTo>
                  <a:cubicBezTo>
                    <a:pt x="1894" y="2300"/>
                    <a:pt x="1873" y="2272"/>
                    <a:pt x="1866" y="2237"/>
                  </a:cubicBezTo>
                  <a:cubicBezTo>
                    <a:pt x="1859" y="2181"/>
                    <a:pt x="1898" y="2136"/>
                    <a:pt x="1929" y="2094"/>
                  </a:cubicBezTo>
                  <a:cubicBezTo>
                    <a:pt x="1978" y="2034"/>
                    <a:pt x="1978" y="2027"/>
                    <a:pt x="1971" y="2017"/>
                  </a:cubicBezTo>
                  <a:cubicBezTo>
                    <a:pt x="1922" y="1964"/>
                    <a:pt x="1859" y="1947"/>
                    <a:pt x="1772" y="1922"/>
                  </a:cubicBezTo>
                  <a:cubicBezTo>
                    <a:pt x="1702" y="1905"/>
                    <a:pt x="1635" y="1880"/>
                    <a:pt x="1569" y="1852"/>
                  </a:cubicBezTo>
                  <a:cubicBezTo>
                    <a:pt x="1348" y="1747"/>
                    <a:pt x="1226" y="1576"/>
                    <a:pt x="1226" y="1369"/>
                  </a:cubicBezTo>
                  <a:cubicBezTo>
                    <a:pt x="1226" y="1184"/>
                    <a:pt x="1107" y="732"/>
                    <a:pt x="1047" y="581"/>
                  </a:cubicBezTo>
                  <a:cubicBezTo>
                    <a:pt x="1002" y="459"/>
                    <a:pt x="1072" y="406"/>
                    <a:pt x="1093" y="392"/>
                  </a:cubicBezTo>
                  <a:cubicBezTo>
                    <a:pt x="1117" y="379"/>
                    <a:pt x="1145" y="373"/>
                    <a:pt x="1174" y="373"/>
                  </a:cubicBezTo>
                  <a:cubicBezTo>
                    <a:pt x="1243" y="373"/>
                    <a:pt x="1316" y="405"/>
                    <a:pt x="1355" y="452"/>
                  </a:cubicBezTo>
                  <a:lnTo>
                    <a:pt x="1369" y="473"/>
                  </a:lnTo>
                  <a:cubicBezTo>
                    <a:pt x="1415" y="528"/>
                    <a:pt x="1434" y="542"/>
                    <a:pt x="1448" y="542"/>
                  </a:cubicBezTo>
                  <a:cubicBezTo>
                    <a:pt x="1455" y="542"/>
                    <a:pt x="1461" y="539"/>
                    <a:pt x="1467" y="536"/>
                  </a:cubicBezTo>
                  <a:cubicBezTo>
                    <a:pt x="1504" y="517"/>
                    <a:pt x="1544" y="507"/>
                    <a:pt x="1584" y="507"/>
                  </a:cubicBezTo>
                  <a:cubicBezTo>
                    <a:pt x="1612" y="507"/>
                    <a:pt x="1640" y="512"/>
                    <a:pt x="1667" y="522"/>
                  </a:cubicBezTo>
                  <a:cubicBezTo>
                    <a:pt x="1751" y="546"/>
                    <a:pt x="1817" y="609"/>
                    <a:pt x="1849" y="686"/>
                  </a:cubicBezTo>
                  <a:cubicBezTo>
                    <a:pt x="1858" y="706"/>
                    <a:pt x="1875" y="714"/>
                    <a:pt x="1910" y="714"/>
                  </a:cubicBezTo>
                  <a:cubicBezTo>
                    <a:pt x="1930" y="714"/>
                    <a:pt x="1955" y="711"/>
                    <a:pt x="1989" y="707"/>
                  </a:cubicBezTo>
                  <a:cubicBezTo>
                    <a:pt x="2015" y="705"/>
                    <a:pt x="2042" y="702"/>
                    <a:pt x="2069" y="702"/>
                  </a:cubicBezTo>
                  <a:cubicBezTo>
                    <a:pt x="2111" y="702"/>
                    <a:pt x="2152" y="708"/>
                    <a:pt x="2188" y="732"/>
                  </a:cubicBezTo>
                  <a:cubicBezTo>
                    <a:pt x="2272" y="781"/>
                    <a:pt x="2234" y="858"/>
                    <a:pt x="2213" y="893"/>
                  </a:cubicBezTo>
                  <a:cubicBezTo>
                    <a:pt x="2178" y="963"/>
                    <a:pt x="2111" y="1096"/>
                    <a:pt x="2307" y="1446"/>
                  </a:cubicBezTo>
                  <a:cubicBezTo>
                    <a:pt x="2496" y="1779"/>
                    <a:pt x="2521" y="1835"/>
                    <a:pt x="2454" y="1919"/>
                  </a:cubicBezTo>
                  <a:cubicBezTo>
                    <a:pt x="2437" y="1943"/>
                    <a:pt x="2412" y="1975"/>
                    <a:pt x="2412" y="2094"/>
                  </a:cubicBezTo>
                  <a:cubicBezTo>
                    <a:pt x="2412" y="2244"/>
                    <a:pt x="2447" y="2265"/>
                    <a:pt x="2447" y="2265"/>
                  </a:cubicBezTo>
                  <a:cubicBezTo>
                    <a:pt x="2448" y="2266"/>
                    <a:pt x="2449" y="2266"/>
                    <a:pt x="2451" y="2266"/>
                  </a:cubicBezTo>
                  <a:cubicBezTo>
                    <a:pt x="2463" y="2266"/>
                    <a:pt x="2500" y="2251"/>
                    <a:pt x="2556" y="2195"/>
                  </a:cubicBezTo>
                  <a:cubicBezTo>
                    <a:pt x="2575" y="2176"/>
                    <a:pt x="2602" y="2163"/>
                    <a:pt x="2630" y="2163"/>
                  </a:cubicBezTo>
                  <a:cubicBezTo>
                    <a:pt x="2633" y="2163"/>
                    <a:pt x="2637" y="2163"/>
                    <a:pt x="2640" y="2164"/>
                  </a:cubicBezTo>
                  <a:cubicBezTo>
                    <a:pt x="2727" y="2167"/>
                    <a:pt x="2843" y="2269"/>
                    <a:pt x="3043" y="2514"/>
                  </a:cubicBezTo>
                  <a:cubicBezTo>
                    <a:pt x="3113" y="2601"/>
                    <a:pt x="3221" y="2647"/>
                    <a:pt x="3316" y="2689"/>
                  </a:cubicBezTo>
                  <a:cubicBezTo>
                    <a:pt x="3421" y="2731"/>
                    <a:pt x="3519" y="2776"/>
                    <a:pt x="3519" y="2871"/>
                  </a:cubicBezTo>
                  <a:cubicBezTo>
                    <a:pt x="3519" y="2944"/>
                    <a:pt x="3557" y="3137"/>
                    <a:pt x="3729" y="3168"/>
                  </a:cubicBezTo>
                  <a:cubicBezTo>
                    <a:pt x="3869" y="3193"/>
                    <a:pt x="3942" y="3288"/>
                    <a:pt x="4002" y="3365"/>
                  </a:cubicBezTo>
                  <a:cubicBezTo>
                    <a:pt x="4040" y="3414"/>
                    <a:pt x="4072" y="3452"/>
                    <a:pt x="4107" y="3463"/>
                  </a:cubicBezTo>
                  <a:cubicBezTo>
                    <a:pt x="4170" y="3470"/>
                    <a:pt x="4229" y="3512"/>
                    <a:pt x="4257" y="3568"/>
                  </a:cubicBezTo>
                  <a:cubicBezTo>
                    <a:pt x="4303" y="3648"/>
                    <a:pt x="4292" y="3764"/>
                    <a:pt x="4240" y="3879"/>
                  </a:cubicBezTo>
                  <a:cubicBezTo>
                    <a:pt x="4219" y="3918"/>
                    <a:pt x="4215" y="3960"/>
                    <a:pt x="4229" y="4002"/>
                  </a:cubicBezTo>
                  <a:cubicBezTo>
                    <a:pt x="4257" y="4072"/>
                    <a:pt x="4362" y="4145"/>
                    <a:pt x="4544" y="4215"/>
                  </a:cubicBezTo>
                  <a:cubicBezTo>
                    <a:pt x="4758" y="4299"/>
                    <a:pt x="4796" y="4352"/>
                    <a:pt x="4849" y="4439"/>
                  </a:cubicBezTo>
                  <a:cubicBezTo>
                    <a:pt x="4894" y="4516"/>
                    <a:pt x="4947" y="4583"/>
                    <a:pt x="5014" y="4642"/>
                  </a:cubicBezTo>
                  <a:cubicBezTo>
                    <a:pt x="5276" y="4891"/>
                    <a:pt x="6036" y="5724"/>
                    <a:pt x="6200" y="5962"/>
                  </a:cubicBezTo>
                  <a:cubicBezTo>
                    <a:pt x="6305" y="6123"/>
                    <a:pt x="6389" y="6298"/>
                    <a:pt x="6442" y="6484"/>
                  </a:cubicBezTo>
                  <a:cubicBezTo>
                    <a:pt x="6452" y="6512"/>
                    <a:pt x="6463" y="6543"/>
                    <a:pt x="6473" y="6571"/>
                  </a:cubicBezTo>
                  <a:cubicBezTo>
                    <a:pt x="6501" y="6652"/>
                    <a:pt x="6491" y="6743"/>
                    <a:pt x="6449" y="6820"/>
                  </a:cubicBezTo>
                  <a:cubicBezTo>
                    <a:pt x="6421" y="6883"/>
                    <a:pt x="6414" y="6911"/>
                    <a:pt x="6442" y="6956"/>
                  </a:cubicBezTo>
                  <a:cubicBezTo>
                    <a:pt x="6470" y="6991"/>
                    <a:pt x="6480" y="7040"/>
                    <a:pt x="6466" y="7082"/>
                  </a:cubicBezTo>
                  <a:cubicBezTo>
                    <a:pt x="6445" y="7142"/>
                    <a:pt x="6382" y="7159"/>
                    <a:pt x="6337" y="7173"/>
                  </a:cubicBezTo>
                  <a:cubicBezTo>
                    <a:pt x="6319" y="7177"/>
                    <a:pt x="6302" y="7180"/>
                    <a:pt x="6284" y="7187"/>
                  </a:cubicBezTo>
                  <a:cubicBezTo>
                    <a:pt x="6305" y="7317"/>
                    <a:pt x="6459" y="7783"/>
                    <a:pt x="6662" y="7800"/>
                  </a:cubicBezTo>
                  <a:cubicBezTo>
                    <a:pt x="6897" y="7821"/>
                    <a:pt x="7135" y="8038"/>
                    <a:pt x="7345" y="8227"/>
                  </a:cubicBezTo>
                  <a:cubicBezTo>
                    <a:pt x="7398" y="8269"/>
                    <a:pt x="7443" y="8315"/>
                    <a:pt x="7485" y="8350"/>
                  </a:cubicBezTo>
                  <a:cubicBezTo>
                    <a:pt x="7604" y="8448"/>
                    <a:pt x="7762" y="8476"/>
                    <a:pt x="7944" y="8507"/>
                  </a:cubicBezTo>
                  <a:cubicBezTo>
                    <a:pt x="8080" y="8528"/>
                    <a:pt x="8213" y="8560"/>
                    <a:pt x="8339" y="8605"/>
                  </a:cubicBezTo>
                  <a:cubicBezTo>
                    <a:pt x="8486" y="8665"/>
                    <a:pt x="8626" y="8738"/>
                    <a:pt x="8756" y="8829"/>
                  </a:cubicBezTo>
                  <a:cubicBezTo>
                    <a:pt x="8948" y="8948"/>
                    <a:pt x="9148" y="9074"/>
                    <a:pt x="9414" y="9148"/>
                  </a:cubicBezTo>
                  <a:cubicBezTo>
                    <a:pt x="9873" y="9281"/>
                    <a:pt x="10342" y="9481"/>
                    <a:pt x="10671" y="9691"/>
                  </a:cubicBezTo>
                  <a:cubicBezTo>
                    <a:pt x="10784" y="9763"/>
                    <a:pt x="10909" y="9791"/>
                    <a:pt x="11041" y="9791"/>
                  </a:cubicBezTo>
                  <a:cubicBezTo>
                    <a:pt x="11255" y="9791"/>
                    <a:pt x="11486" y="9715"/>
                    <a:pt x="11714" y="9624"/>
                  </a:cubicBezTo>
                  <a:cubicBezTo>
                    <a:pt x="11823" y="9582"/>
                    <a:pt x="11938" y="9558"/>
                    <a:pt x="12054" y="9558"/>
                  </a:cubicBezTo>
                  <a:cubicBezTo>
                    <a:pt x="12285" y="9558"/>
                    <a:pt x="12481" y="9645"/>
                    <a:pt x="12638" y="9719"/>
                  </a:cubicBezTo>
                  <a:cubicBezTo>
                    <a:pt x="12680" y="9736"/>
                    <a:pt x="12719" y="9757"/>
                    <a:pt x="12757" y="9771"/>
                  </a:cubicBezTo>
                  <a:cubicBezTo>
                    <a:pt x="12873" y="9813"/>
                    <a:pt x="13062" y="9971"/>
                    <a:pt x="13310" y="10191"/>
                  </a:cubicBezTo>
                  <a:cubicBezTo>
                    <a:pt x="13367" y="10107"/>
                    <a:pt x="13419" y="10037"/>
                    <a:pt x="13461" y="9978"/>
                  </a:cubicBezTo>
                  <a:lnTo>
                    <a:pt x="13465" y="9974"/>
                  </a:lnTo>
                  <a:lnTo>
                    <a:pt x="13475" y="9960"/>
                  </a:lnTo>
                  <a:lnTo>
                    <a:pt x="13493" y="9936"/>
                  </a:lnTo>
                  <a:lnTo>
                    <a:pt x="13493" y="9932"/>
                  </a:lnTo>
                  <a:cubicBezTo>
                    <a:pt x="13577" y="9820"/>
                    <a:pt x="13633" y="9750"/>
                    <a:pt x="13668" y="9705"/>
                  </a:cubicBezTo>
                  <a:lnTo>
                    <a:pt x="13678" y="9694"/>
                  </a:lnTo>
                  <a:lnTo>
                    <a:pt x="13689" y="9684"/>
                  </a:lnTo>
                  <a:lnTo>
                    <a:pt x="13696" y="9677"/>
                  </a:lnTo>
                  <a:lnTo>
                    <a:pt x="13703" y="9670"/>
                  </a:lnTo>
                  <a:lnTo>
                    <a:pt x="13710" y="9663"/>
                  </a:lnTo>
                  <a:lnTo>
                    <a:pt x="13713" y="9656"/>
                  </a:lnTo>
                  <a:lnTo>
                    <a:pt x="13717" y="9652"/>
                  </a:lnTo>
                  <a:lnTo>
                    <a:pt x="13724" y="9649"/>
                  </a:lnTo>
                  <a:lnTo>
                    <a:pt x="13745" y="9649"/>
                  </a:lnTo>
                  <a:cubicBezTo>
                    <a:pt x="13766" y="9645"/>
                    <a:pt x="13787" y="9643"/>
                    <a:pt x="13810" y="9643"/>
                  </a:cubicBezTo>
                  <a:cubicBezTo>
                    <a:pt x="13832" y="9643"/>
                    <a:pt x="13855" y="9645"/>
                    <a:pt x="13878" y="9649"/>
                  </a:cubicBezTo>
                  <a:cubicBezTo>
                    <a:pt x="13965" y="9652"/>
                    <a:pt x="14039" y="9656"/>
                    <a:pt x="14102" y="9656"/>
                  </a:cubicBezTo>
                  <a:cubicBezTo>
                    <a:pt x="14298" y="9656"/>
                    <a:pt x="14375" y="9638"/>
                    <a:pt x="14403" y="9621"/>
                  </a:cubicBezTo>
                  <a:cubicBezTo>
                    <a:pt x="14410" y="9617"/>
                    <a:pt x="14417" y="9610"/>
                    <a:pt x="14420" y="9607"/>
                  </a:cubicBezTo>
                  <a:cubicBezTo>
                    <a:pt x="14434" y="9572"/>
                    <a:pt x="14350" y="9470"/>
                    <a:pt x="14168" y="9305"/>
                  </a:cubicBezTo>
                  <a:cubicBezTo>
                    <a:pt x="14056" y="9200"/>
                    <a:pt x="14007" y="9158"/>
                    <a:pt x="14014" y="9102"/>
                  </a:cubicBezTo>
                  <a:cubicBezTo>
                    <a:pt x="14014" y="9081"/>
                    <a:pt x="14025" y="9064"/>
                    <a:pt x="14042" y="9050"/>
                  </a:cubicBezTo>
                  <a:cubicBezTo>
                    <a:pt x="14060" y="9004"/>
                    <a:pt x="14074" y="8959"/>
                    <a:pt x="14084" y="8913"/>
                  </a:cubicBezTo>
                  <a:cubicBezTo>
                    <a:pt x="14119" y="8766"/>
                    <a:pt x="14154" y="8626"/>
                    <a:pt x="14259" y="8626"/>
                  </a:cubicBezTo>
                  <a:lnTo>
                    <a:pt x="14410" y="8630"/>
                  </a:lnTo>
                  <a:cubicBezTo>
                    <a:pt x="14546" y="8630"/>
                    <a:pt x="14830" y="8637"/>
                    <a:pt x="15026" y="8637"/>
                  </a:cubicBezTo>
                  <a:lnTo>
                    <a:pt x="15134" y="8637"/>
                  </a:lnTo>
                  <a:lnTo>
                    <a:pt x="15180" y="8623"/>
                  </a:lnTo>
                  <a:lnTo>
                    <a:pt x="15239" y="8623"/>
                  </a:lnTo>
                  <a:cubicBezTo>
                    <a:pt x="15250" y="8609"/>
                    <a:pt x="15274" y="8581"/>
                    <a:pt x="15292" y="8553"/>
                  </a:cubicBezTo>
                  <a:cubicBezTo>
                    <a:pt x="15376" y="8441"/>
                    <a:pt x="15488" y="8290"/>
                    <a:pt x="15614" y="8280"/>
                  </a:cubicBezTo>
                  <a:cubicBezTo>
                    <a:pt x="15619" y="8278"/>
                    <a:pt x="15624" y="8277"/>
                    <a:pt x="15628" y="8277"/>
                  </a:cubicBezTo>
                  <a:cubicBezTo>
                    <a:pt x="15632" y="8277"/>
                    <a:pt x="15637" y="8278"/>
                    <a:pt x="15642" y="8280"/>
                  </a:cubicBezTo>
                  <a:cubicBezTo>
                    <a:pt x="15691" y="8287"/>
                    <a:pt x="15740" y="8308"/>
                    <a:pt x="15779" y="8339"/>
                  </a:cubicBezTo>
                  <a:lnTo>
                    <a:pt x="15786" y="8343"/>
                  </a:lnTo>
                  <a:lnTo>
                    <a:pt x="15807" y="8360"/>
                  </a:lnTo>
                  <a:cubicBezTo>
                    <a:pt x="15828" y="8374"/>
                    <a:pt x="15849" y="8388"/>
                    <a:pt x="15870" y="8409"/>
                  </a:cubicBezTo>
                  <a:cubicBezTo>
                    <a:pt x="15985" y="8255"/>
                    <a:pt x="16027" y="7965"/>
                    <a:pt x="16052" y="7751"/>
                  </a:cubicBezTo>
                  <a:cubicBezTo>
                    <a:pt x="16059" y="7660"/>
                    <a:pt x="16059" y="7569"/>
                    <a:pt x="16052" y="7482"/>
                  </a:cubicBezTo>
                  <a:cubicBezTo>
                    <a:pt x="16045" y="7341"/>
                    <a:pt x="16034" y="7233"/>
                    <a:pt x="16164" y="7096"/>
                  </a:cubicBezTo>
                  <a:cubicBezTo>
                    <a:pt x="16213" y="7044"/>
                    <a:pt x="16265" y="6998"/>
                    <a:pt x="16321" y="6960"/>
                  </a:cubicBezTo>
                  <a:cubicBezTo>
                    <a:pt x="16430" y="6879"/>
                    <a:pt x="16475" y="6841"/>
                    <a:pt x="16451" y="6704"/>
                  </a:cubicBezTo>
                  <a:cubicBezTo>
                    <a:pt x="16447" y="6683"/>
                    <a:pt x="16440" y="6659"/>
                    <a:pt x="16423" y="6645"/>
                  </a:cubicBezTo>
                  <a:cubicBezTo>
                    <a:pt x="16417" y="6642"/>
                    <a:pt x="16409" y="6640"/>
                    <a:pt x="16399" y="6640"/>
                  </a:cubicBezTo>
                  <a:cubicBezTo>
                    <a:pt x="16376" y="6640"/>
                    <a:pt x="16343" y="6647"/>
                    <a:pt x="16314" y="6652"/>
                  </a:cubicBezTo>
                  <a:cubicBezTo>
                    <a:pt x="16272" y="6661"/>
                    <a:pt x="16222" y="6671"/>
                    <a:pt x="16169" y="6671"/>
                  </a:cubicBezTo>
                  <a:cubicBezTo>
                    <a:pt x="16116" y="6671"/>
                    <a:pt x="16060" y="6661"/>
                    <a:pt x="16006" y="6627"/>
                  </a:cubicBezTo>
                  <a:cubicBezTo>
                    <a:pt x="15947" y="6590"/>
                    <a:pt x="15890" y="6576"/>
                    <a:pt x="15819" y="6576"/>
                  </a:cubicBezTo>
                  <a:cubicBezTo>
                    <a:pt x="15742" y="6576"/>
                    <a:pt x="15647" y="6593"/>
                    <a:pt x="15516" y="6617"/>
                  </a:cubicBezTo>
                  <a:cubicBezTo>
                    <a:pt x="15422" y="6634"/>
                    <a:pt x="15316" y="6652"/>
                    <a:pt x="15190" y="6673"/>
                  </a:cubicBezTo>
                  <a:cubicBezTo>
                    <a:pt x="14581" y="6760"/>
                    <a:pt x="14529" y="7033"/>
                    <a:pt x="14543" y="7233"/>
                  </a:cubicBezTo>
                  <a:cubicBezTo>
                    <a:pt x="14557" y="7433"/>
                    <a:pt x="14504" y="7496"/>
                    <a:pt x="14441" y="7555"/>
                  </a:cubicBezTo>
                  <a:cubicBezTo>
                    <a:pt x="14406" y="7590"/>
                    <a:pt x="14382" y="7618"/>
                    <a:pt x="14385" y="7730"/>
                  </a:cubicBezTo>
                  <a:cubicBezTo>
                    <a:pt x="14392" y="7937"/>
                    <a:pt x="14245" y="8035"/>
                    <a:pt x="14137" y="8105"/>
                  </a:cubicBezTo>
                  <a:cubicBezTo>
                    <a:pt x="14053" y="8157"/>
                    <a:pt x="14014" y="8189"/>
                    <a:pt x="14021" y="8224"/>
                  </a:cubicBezTo>
                  <a:cubicBezTo>
                    <a:pt x="14032" y="8273"/>
                    <a:pt x="14011" y="8325"/>
                    <a:pt x="13969" y="8353"/>
                  </a:cubicBezTo>
                  <a:cubicBezTo>
                    <a:pt x="13946" y="8368"/>
                    <a:pt x="13918" y="8375"/>
                    <a:pt x="13886" y="8375"/>
                  </a:cubicBezTo>
                  <a:cubicBezTo>
                    <a:pt x="13759" y="8375"/>
                    <a:pt x="13581" y="8270"/>
                    <a:pt x="13514" y="8231"/>
                  </a:cubicBezTo>
                  <a:cubicBezTo>
                    <a:pt x="13507" y="8229"/>
                    <a:pt x="13499" y="8229"/>
                    <a:pt x="13490" y="8229"/>
                  </a:cubicBezTo>
                  <a:cubicBezTo>
                    <a:pt x="13348" y="8229"/>
                    <a:pt x="12838" y="8365"/>
                    <a:pt x="12586" y="8434"/>
                  </a:cubicBezTo>
                  <a:cubicBezTo>
                    <a:pt x="12428" y="8476"/>
                    <a:pt x="12313" y="8507"/>
                    <a:pt x="12267" y="8514"/>
                  </a:cubicBezTo>
                  <a:cubicBezTo>
                    <a:pt x="12258" y="8516"/>
                    <a:pt x="12248" y="8517"/>
                    <a:pt x="12238" y="8517"/>
                  </a:cubicBezTo>
                  <a:cubicBezTo>
                    <a:pt x="12152" y="8517"/>
                    <a:pt x="12059" y="8450"/>
                    <a:pt x="11952" y="8374"/>
                  </a:cubicBezTo>
                  <a:cubicBezTo>
                    <a:pt x="11849" y="8302"/>
                    <a:pt x="11733" y="8224"/>
                    <a:pt x="11649" y="8224"/>
                  </a:cubicBezTo>
                  <a:cubicBezTo>
                    <a:pt x="11648" y="8224"/>
                    <a:pt x="11646" y="8224"/>
                    <a:pt x="11644" y="8224"/>
                  </a:cubicBezTo>
                  <a:cubicBezTo>
                    <a:pt x="11639" y="8224"/>
                    <a:pt x="11635" y="8224"/>
                    <a:pt x="11630" y="8224"/>
                  </a:cubicBezTo>
                  <a:cubicBezTo>
                    <a:pt x="11431" y="8224"/>
                    <a:pt x="11297" y="8001"/>
                    <a:pt x="11259" y="7608"/>
                  </a:cubicBezTo>
                  <a:cubicBezTo>
                    <a:pt x="11249" y="7468"/>
                    <a:pt x="11091" y="7324"/>
                    <a:pt x="10940" y="7180"/>
                  </a:cubicBezTo>
                  <a:cubicBezTo>
                    <a:pt x="10849" y="7103"/>
                    <a:pt x="10765" y="7016"/>
                    <a:pt x="10692" y="6925"/>
                  </a:cubicBezTo>
                  <a:cubicBezTo>
                    <a:pt x="10503" y="6669"/>
                    <a:pt x="10482" y="6116"/>
                    <a:pt x="10471" y="5819"/>
                  </a:cubicBezTo>
                  <a:lnTo>
                    <a:pt x="10471" y="5766"/>
                  </a:lnTo>
                  <a:cubicBezTo>
                    <a:pt x="10457" y="5437"/>
                    <a:pt x="10436" y="4887"/>
                    <a:pt x="10660" y="4268"/>
                  </a:cubicBezTo>
                  <a:cubicBezTo>
                    <a:pt x="10681" y="4212"/>
                    <a:pt x="10695" y="4156"/>
                    <a:pt x="10702" y="4096"/>
                  </a:cubicBezTo>
                  <a:lnTo>
                    <a:pt x="10685" y="4086"/>
                  </a:lnTo>
                  <a:lnTo>
                    <a:pt x="10671" y="4079"/>
                  </a:lnTo>
                  <a:lnTo>
                    <a:pt x="10657" y="4072"/>
                  </a:lnTo>
                  <a:lnTo>
                    <a:pt x="10643" y="4065"/>
                  </a:lnTo>
                  <a:lnTo>
                    <a:pt x="10629" y="4061"/>
                  </a:lnTo>
                  <a:lnTo>
                    <a:pt x="10622" y="4058"/>
                  </a:lnTo>
                  <a:lnTo>
                    <a:pt x="10604" y="4051"/>
                  </a:lnTo>
                  <a:lnTo>
                    <a:pt x="10601" y="4051"/>
                  </a:lnTo>
                  <a:cubicBezTo>
                    <a:pt x="10583" y="4044"/>
                    <a:pt x="10566" y="4040"/>
                    <a:pt x="10548" y="4040"/>
                  </a:cubicBezTo>
                  <a:cubicBezTo>
                    <a:pt x="10542" y="4041"/>
                    <a:pt x="10535" y="4041"/>
                    <a:pt x="10528" y="4041"/>
                  </a:cubicBezTo>
                  <a:cubicBezTo>
                    <a:pt x="10384" y="4041"/>
                    <a:pt x="10165" y="3938"/>
                    <a:pt x="9988" y="3858"/>
                  </a:cubicBezTo>
                  <a:cubicBezTo>
                    <a:pt x="9918" y="3823"/>
                    <a:pt x="9852" y="3792"/>
                    <a:pt x="9778" y="3771"/>
                  </a:cubicBezTo>
                  <a:cubicBezTo>
                    <a:pt x="9684" y="3771"/>
                    <a:pt x="9652" y="3673"/>
                    <a:pt x="9631" y="3582"/>
                  </a:cubicBezTo>
                  <a:lnTo>
                    <a:pt x="9624" y="3561"/>
                  </a:lnTo>
                  <a:cubicBezTo>
                    <a:pt x="9614" y="3505"/>
                    <a:pt x="9596" y="3452"/>
                    <a:pt x="9572" y="3403"/>
                  </a:cubicBezTo>
                  <a:cubicBezTo>
                    <a:pt x="9558" y="3386"/>
                    <a:pt x="9551" y="3368"/>
                    <a:pt x="9544" y="3351"/>
                  </a:cubicBezTo>
                  <a:cubicBezTo>
                    <a:pt x="9523" y="3295"/>
                    <a:pt x="9512" y="3235"/>
                    <a:pt x="9509" y="3175"/>
                  </a:cubicBezTo>
                  <a:cubicBezTo>
                    <a:pt x="9505" y="3126"/>
                    <a:pt x="9495" y="3077"/>
                    <a:pt x="9477" y="3032"/>
                  </a:cubicBezTo>
                  <a:cubicBezTo>
                    <a:pt x="9470" y="3021"/>
                    <a:pt x="9463" y="3011"/>
                    <a:pt x="9456" y="3004"/>
                  </a:cubicBezTo>
                  <a:cubicBezTo>
                    <a:pt x="9351" y="2923"/>
                    <a:pt x="9022" y="2612"/>
                    <a:pt x="8913" y="2230"/>
                  </a:cubicBezTo>
                  <a:cubicBezTo>
                    <a:pt x="8822" y="1908"/>
                    <a:pt x="8217" y="1733"/>
                    <a:pt x="8000" y="1723"/>
                  </a:cubicBezTo>
                  <a:cubicBezTo>
                    <a:pt x="7998" y="1723"/>
                    <a:pt x="7996" y="1722"/>
                    <a:pt x="7994" y="1722"/>
                  </a:cubicBezTo>
                  <a:cubicBezTo>
                    <a:pt x="7884" y="1722"/>
                    <a:pt x="7782" y="1931"/>
                    <a:pt x="7720" y="2055"/>
                  </a:cubicBezTo>
                  <a:cubicBezTo>
                    <a:pt x="7671" y="2153"/>
                    <a:pt x="7646" y="2206"/>
                    <a:pt x="7601" y="2223"/>
                  </a:cubicBezTo>
                  <a:cubicBezTo>
                    <a:pt x="7590" y="2227"/>
                    <a:pt x="7580" y="2229"/>
                    <a:pt x="7569" y="2229"/>
                  </a:cubicBezTo>
                  <a:cubicBezTo>
                    <a:pt x="7561" y="2229"/>
                    <a:pt x="7553" y="2228"/>
                    <a:pt x="7545" y="2227"/>
                  </a:cubicBezTo>
                  <a:cubicBezTo>
                    <a:pt x="7475" y="2216"/>
                    <a:pt x="7356" y="2153"/>
                    <a:pt x="7086" y="1996"/>
                  </a:cubicBezTo>
                  <a:cubicBezTo>
                    <a:pt x="7030" y="1964"/>
                    <a:pt x="6981" y="1933"/>
                    <a:pt x="6946" y="1912"/>
                  </a:cubicBezTo>
                  <a:lnTo>
                    <a:pt x="6914" y="1898"/>
                  </a:lnTo>
                  <a:cubicBezTo>
                    <a:pt x="6767" y="1824"/>
                    <a:pt x="6683" y="1674"/>
                    <a:pt x="6683" y="1488"/>
                  </a:cubicBezTo>
                  <a:cubicBezTo>
                    <a:pt x="6683" y="1366"/>
                    <a:pt x="6438" y="1142"/>
                    <a:pt x="6375" y="1124"/>
                  </a:cubicBezTo>
                  <a:cubicBezTo>
                    <a:pt x="6298" y="1096"/>
                    <a:pt x="5959" y="774"/>
                    <a:pt x="5749" y="567"/>
                  </a:cubicBezTo>
                  <a:lnTo>
                    <a:pt x="4950" y="567"/>
                  </a:lnTo>
                  <a:lnTo>
                    <a:pt x="4768" y="802"/>
                  </a:lnTo>
                  <a:lnTo>
                    <a:pt x="3172" y="812"/>
                  </a:lnTo>
                  <a:lnTo>
                    <a:pt x="3158" y="809"/>
                  </a:lnTo>
                  <a:cubicBezTo>
                    <a:pt x="3148" y="805"/>
                    <a:pt x="1968" y="371"/>
                    <a:pt x="1754" y="319"/>
                  </a:cubicBezTo>
                  <a:cubicBezTo>
                    <a:pt x="1555" y="273"/>
                    <a:pt x="1229" y="56"/>
                    <a:pt x="114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6" name="Google Shape;2976;p56"/>
            <p:cNvSpPr/>
            <p:nvPr/>
          </p:nvSpPr>
          <p:spPr>
            <a:xfrm>
              <a:off x="1356122" y="1909990"/>
              <a:ext cx="28160" cy="28771"/>
            </a:xfrm>
            <a:custGeom>
              <a:avLst/>
              <a:gdLst/>
              <a:ahLst/>
              <a:cxnLst/>
              <a:rect l="l" t="t" r="r" b="b"/>
              <a:pathLst>
                <a:path w="2074" h="2119" extrusionOk="0">
                  <a:moveTo>
                    <a:pt x="879" y="1"/>
                  </a:moveTo>
                  <a:cubicBezTo>
                    <a:pt x="851" y="60"/>
                    <a:pt x="830" y="123"/>
                    <a:pt x="816" y="186"/>
                  </a:cubicBezTo>
                  <a:cubicBezTo>
                    <a:pt x="806" y="246"/>
                    <a:pt x="788" y="302"/>
                    <a:pt x="764" y="354"/>
                  </a:cubicBezTo>
                  <a:cubicBezTo>
                    <a:pt x="788" y="382"/>
                    <a:pt x="830" y="421"/>
                    <a:pt x="865" y="452"/>
                  </a:cubicBezTo>
                  <a:cubicBezTo>
                    <a:pt x="1023" y="596"/>
                    <a:pt x="1201" y="761"/>
                    <a:pt x="1149" y="894"/>
                  </a:cubicBezTo>
                  <a:cubicBezTo>
                    <a:pt x="1108" y="1004"/>
                    <a:pt x="939" y="1031"/>
                    <a:pt x="725" y="1031"/>
                  </a:cubicBezTo>
                  <a:cubicBezTo>
                    <a:pt x="647" y="1031"/>
                    <a:pt x="563" y="1028"/>
                    <a:pt x="477" y="1023"/>
                  </a:cubicBezTo>
                  <a:cubicBezTo>
                    <a:pt x="445" y="1023"/>
                    <a:pt x="407" y="1020"/>
                    <a:pt x="386" y="1016"/>
                  </a:cubicBezTo>
                  <a:lnTo>
                    <a:pt x="375" y="1027"/>
                  </a:lnTo>
                  <a:lnTo>
                    <a:pt x="372" y="1034"/>
                  </a:lnTo>
                  <a:lnTo>
                    <a:pt x="365" y="1041"/>
                  </a:lnTo>
                  <a:lnTo>
                    <a:pt x="358" y="1048"/>
                  </a:lnTo>
                  <a:lnTo>
                    <a:pt x="351" y="1058"/>
                  </a:lnTo>
                  <a:lnTo>
                    <a:pt x="344" y="1069"/>
                  </a:lnTo>
                  <a:lnTo>
                    <a:pt x="333" y="1079"/>
                  </a:lnTo>
                  <a:lnTo>
                    <a:pt x="326" y="1090"/>
                  </a:lnTo>
                  <a:lnTo>
                    <a:pt x="316" y="1104"/>
                  </a:lnTo>
                  <a:lnTo>
                    <a:pt x="309" y="1114"/>
                  </a:lnTo>
                  <a:lnTo>
                    <a:pt x="295" y="1132"/>
                  </a:lnTo>
                  <a:lnTo>
                    <a:pt x="284" y="1142"/>
                  </a:lnTo>
                  <a:lnTo>
                    <a:pt x="270" y="1163"/>
                  </a:lnTo>
                  <a:lnTo>
                    <a:pt x="263" y="1174"/>
                  </a:lnTo>
                  <a:lnTo>
                    <a:pt x="246" y="1195"/>
                  </a:lnTo>
                  <a:lnTo>
                    <a:pt x="239" y="1205"/>
                  </a:lnTo>
                  <a:lnTo>
                    <a:pt x="218" y="1233"/>
                  </a:lnTo>
                  <a:lnTo>
                    <a:pt x="211" y="1244"/>
                  </a:lnTo>
                  <a:lnTo>
                    <a:pt x="190" y="1272"/>
                  </a:lnTo>
                  <a:lnTo>
                    <a:pt x="183" y="1282"/>
                  </a:lnTo>
                  <a:lnTo>
                    <a:pt x="155" y="1317"/>
                  </a:lnTo>
                  <a:lnTo>
                    <a:pt x="151" y="1324"/>
                  </a:lnTo>
                  <a:cubicBezTo>
                    <a:pt x="109" y="1387"/>
                    <a:pt x="57" y="1454"/>
                    <a:pt x="1" y="1534"/>
                  </a:cubicBezTo>
                  <a:lnTo>
                    <a:pt x="99" y="1618"/>
                  </a:lnTo>
                  <a:cubicBezTo>
                    <a:pt x="284" y="1786"/>
                    <a:pt x="459" y="1944"/>
                    <a:pt x="550" y="2000"/>
                  </a:cubicBezTo>
                  <a:cubicBezTo>
                    <a:pt x="626" y="2048"/>
                    <a:pt x="726" y="2057"/>
                    <a:pt x="831" y="2057"/>
                  </a:cubicBezTo>
                  <a:cubicBezTo>
                    <a:pt x="862" y="2057"/>
                    <a:pt x="893" y="2057"/>
                    <a:pt x="925" y="2056"/>
                  </a:cubicBezTo>
                  <a:lnTo>
                    <a:pt x="1012" y="2056"/>
                  </a:lnTo>
                  <a:cubicBezTo>
                    <a:pt x="1117" y="2056"/>
                    <a:pt x="1219" y="2066"/>
                    <a:pt x="1292" y="2119"/>
                  </a:cubicBezTo>
                  <a:lnTo>
                    <a:pt x="1303" y="2112"/>
                  </a:lnTo>
                  <a:lnTo>
                    <a:pt x="1310" y="2101"/>
                  </a:lnTo>
                  <a:lnTo>
                    <a:pt x="1348" y="2070"/>
                  </a:lnTo>
                  <a:lnTo>
                    <a:pt x="1359" y="2059"/>
                  </a:lnTo>
                  <a:lnTo>
                    <a:pt x="1387" y="2031"/>
                  </a:lnTo>
                  <a:lnTo>
                    <a:pt x="1401" y="2021"/>
                  </a:lnTo>
                  <a:lnTo>
                    <a:pt x="1425" y="1996"/>
                  </a:lnTo>
                  <a:lnTo>
                    <a:pt x="1439" y="1986"/>
                  </a:lnTo>
                  <a:lnTo>
                    <a:pt x="1460" y="1965"/>
                  </a:lnTo>
                  <a:lnTo>
                    <a:pt x="1471" y="1958"/>
                  </a:lnTo>
                  <a:lnTo>
                    <a:pt x="1492" y="1940"/>
                  </a:lnTo>
                  <a:lnTo>
                    <a:pt x="1502" y="1930"/>
                  </a:lnTo>
                  <a:lnTo>
                    <a:pt x="1520" y="1916"/>
                  </a:lnTo>
                  <a:lnTo>
                    <a:pt x="1527" y="1909"/>
                  </a:lnTo>
                  <a:lnTo>
                    <a:pt x="1544" y="1895"/>
                  </a:lnTo>
                  <a:lnTo>
                    <a:pt x="1551" y="1891"/>
                  </a:lnTo>
                  <a:lnTo>
                    <a:pt x="1565" y="1877"/>
                  </a:lnTo>
                  <a:lnTo>
                    <a:pt x="1572" y="1874"/>
                  </a:lnTo>
                  <a:lnTo>
                    <a:pt x="1586" y="1863"/>
                  </a:lnTo>
                  <a:lnTo>
                    <a:pt x="1593" y="1860"/>
                  </a:lnTo>
                  <a:lnTo>
                    <a:pt x="1604" y="1853"/>
                  </a:lnTo>
                  <a:lnTo>
                    <a:pt x="1607" y="1849"/>
                  </a:lnTo>
                  <a:lnTo>
                    <a:pt x="1618" y="1842"/>
                  </a:lnTo>
                  <a:lnTo>
                    <a:pt x="1621" y="1839"/>
                  </a:lnTo>
                  <a:lnTo>
                    <a:pt x="1632" y="1835"/>
                  </a:lnTo>
                  <a:lnTo>
                    <a:pt x="1635" y="1835"/>
                  </a:lnTo>
                  <a:lnTo>
                    <a:pt x="1642" y="1828"/>
                  </a:lnTo>
                  <a:lnTo>
                    <a:pt x="1646" y="1828"/>
                  </a:lnTo>
                  <a:lnTo>
                    <a:pt x="1653" y="1825"/>
                  </a:lnTo>
                  <a:lnTo>
                    <a:pt x="1660" y="1825"/>
                  </a:lnTo>
                  <a:lnTo>
                    <a:pt x="1670" y="1811"/>
                  </a:lnTo>
                  <a:cubicBezTo>
                    <a:pt x="1684" y="1790"/>
                    <a:pt x="1695" y="1765"/>
                    <a:pt x="1698" y="1737"/>
                  </a:cubicBezTo>
                  <a:cubicBezTo>
                    <a:pt x="1726" y="1601"/>
                    <a:pt x="1803" y="1478"/>
                    <a:pt x="1912" y="1394"/>
                  </a:cubicBezTo>
                  <a:cubicBezTo>
                    <a:pt x="1936" y="1377"/>
                    <a:pt x="1957" y="1356"/>
                    <a:pt x="1978" y="1335"/>
                  </a:cubicBezTo>
                  <a:lnTo>
                    <a:pt x="1986" y="1328"/>
                  </a:lnTo>
                  <a:cubicBezTo>
                    <a:pt x="2007" y="1310"/>
                    <a:pt x="2031" y="1289"/>
                    <a:pt x="2049" y="1268"/>
                  </a:cubicBezTo>
                  <a:lnTo>
                    <a:pt x="2059" y="1258"/>
                  </a:lnTo>
                  <a:lnTo>
                    <a:pt x="2073" y="1244"/>
                  </a:lnTo>
                  <a:cubicBezTo>
                    <a:pt x="2056" y="1237"/>
                    <a:pt x="2038" y="1230"/>
                    <a:pt x="2021" y="1219"/>
                  </a:cubicBezTo>
                  <a:cubicBezTo>
                    <a:pt x="1982" y="1188"/>
                    <a:pt x="1957" y="1139"/>
                    <a:pt x="1957" y="1086"/>
                  </a:cubicBezTo>
                  <a:lnTo>
                    <a:pt x="1688" y="1125"/>
                  </a:lnTo>
                  <a:lnTo>
                    <a:pt x="1688" y="1125"/>
                  </a:lnTo>
                  <a:lnTo>
                    <a:pt x="1716" y="11"/>
                  </a:lnTo>
                  <a:lnTo>
                    <a:pt x="1572" y="11"/>
                  </a:lnTo>
                  <a:cubicBezTo>
                    <a:pt x="1394" y="11"/>
                    <a:pt x="1166" y="4"/>
                    <a:pt x="1012" y="4"/>
                  </a:cubicBezTo>
                  <a:lnTo>
                    <a:pt x="87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7" name="Google Shape;2977;p56"/>
            <p:cNvSpPr/>
            <p:nvPr/>
          </p:nvSpPr>
          <p:spPr>
            <a:xfrm>
              <a:off x="1378552" y="1934660"/>
              <a:ext cx="14" cy="14"/>
            </a:xfrm>
            <a:custGeom>
              <a:avLst/>
              <a:gdLst/>
              <a:ahLst/>
              <a:cxnLst/>
              <a:rect l="l" t="t" r="r" b="b"/>
              <a:pathLst>
                <a:path w="1" h="1" extrusionOk="0">
                  <a:moveTo>
                    <a:pt x="1" y="1"/>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8" name="Google Shape;2978;p56"/>
            <p:cNvSpPr/>
            <p:nvPr/>
          </p:nvSpPr>
          <p:spPr>
            <a:xfrm>
              <a:off x="1374370" y="1937892"/>
              <a:ext cx="163" cy="163"/>
            </a:xfrm>
            <a:custGeom>
              <a:avLst/>
              <a:gdLst/>
              <a:ahLst/>
              <a:cxnLst/>
              <a:rect l="l" t="t" r="r" b="b"/>
              <a:pathLst>
                <a:path w="12" h="12" extrusionOk="0">
                  <a:moveTo>
                    <a:pt x="11" y="1"/>
                  </a:moveTo>
                  <a:lnTo>
                    <a:pt x="1" y="1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9" name="Google Shape;2979;p56"/>
            <p:cNvSpPr/>
            <p:nvPr/>
          </p:nvSpPr>
          <p:spPr>
            <a:xfrm>
              <a:off x="1373759" y="1938462"/>
              <a:ext cx="149" cy="163"/>
            </a:xfrm>
            <a:custGeom>
              <a:avLst/>
              <a:gdLst/>
              <a:ahLst/>
              <a:cxnLst/>
              <a:rect l="l" t="t" r="r" b="b"/>
              <a:pathLst>
                <a:path w="11" h="12" extrusionOk="0">
                  <a:moveTo>
                    <a:pt x="11" y="1"/>
                  </a:moveTo>
                  <a:lnTo>
                    <a:pt x="0" y="1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0" name="Google Shape;2980;p56"/>
            <p:cNvSpPr/>
            <p:nvPr/>
          </p:nvSpPr>
          <p:spPr>
            <a:xfrm>
              <a:off x="1377601" y="1935190"/>
              <a:ext cx="109" cy="54"/>
            </a:xfrm>
            <a:custGeom>
              <a:avLst/>
              <a:gdLst/>
              <a:ahLst/>
              <a:cxnLst/>
              <a:rect l="l" t="t" r="r" b="b"/>
              <a:pathLst>
                <a:path w="8" h="4" extrusionOk="0">
                  <a:moveTo>
                    <a:pt x="8" y="0"/>
                  </a:moveTo>
                  <a:lnTo>
                    <a:pt x="1" y="4"/>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1" name="Google Shape;2981;p56"/>
            <p:cNvSpPr/>
            <p:nvPr/>
          </p:nvSpPr>
          <p:spPr>
            <a:xfrm>
              <a:off x="1378362" y="1934714"/>
              <a:ext cx="68" cy="14"/>
            </a:xfrm>
            <a:custGeom>
              <a:avLst/>
              <a:gdLst/>
              <a:ahLst/>
              <a:cxnLst/>
              <a:rect l="l" t="t" r="r" b="b"/>
              <a:pathLst>
                <a:path w="5" h="1" extrusionOk="0">
                  <a:moveTo>
                    <a:pt x="4"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2" name="Google Shape;2982;p56"/>
            <p:cNvSpPr/>
            <p:nvPr/>
          </p:nvSpPr>
          <p:spPr>
            <a:xfrm>
              <a:off x="1377370" y="1935380"/>
              <a:ext cx="109" cy="54"/>
            </a:xfrm>
            <a:custGeom>
              <a:avLst/>
              <a:gdLst/>
              <a:ahLst/>
              <a:cxnLst/>
              <a:rect l="l" t="t" r="r" b="b"/>
              <a:pathLst>
                <a:path w="8" h="4" extrusionOk="0">
                  <a:moveTo>
                    <a:pt x="7" y="0"/>
                  </a:moveTo>
                  <a:lnTo>
                    <a:pt x="0" y="4"/>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3" name="Google Shape;2983;p56"/>
            <p:cNvSpPr/>
            <p:nvPr/>
          </p:nvSpPr>
          <p:spPr>
            <a:xfrm>
              <a:off x="1377031" y="1935570"/>
              <a:ext cx="163" cy="109"/>
            </a:xfrm>
            <a:custGeom>
              <a:avLst/>
              <a:gdLst/>
              <a:ahLst/>
              <a:cxnLst/>
              <a:rect l="l" t="t" r="r" b="b"/>
              <a:pathLst>
                <a:path w="12" h="8" extrusionOk="0">
                  <a:moveTo>
                    <a:pt x="11" y="0"/>
                  </a:moveTo>
                  <a:lnTo>
                    <a:pt x="1" y="7"/>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4" name="Google Shape;2984;p56"/>
            <p:cNvSpPr/>
            <p:nvPr/>
          </p:nvSpPr>
          <p:spPr>
            <a:xfrm>
              <a:off x="1376705" y="1935855"/>
              <a:ext cx="149" cy="109"/>
            </a:xfrm>
            <a:custGeom>
              <a:avLst/>
              <a:gdLst/>
              <a:ahLst/>
              <a:cxnLst/>
              <a:rect l="l" t="t" r="r" b="b"/>
              <a:pathLst>
                <a:path w="11" h="8" extrusionOk="0">
                  <a:moveTo>
                    <a:pt x="11" y="0"/>
                  </a:moveTo>
                  <a:lnTo>
                    <a:pt x="0" y="7"/>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5" name="Google Shape;2985;p56"/>
            <p:cNvSpPr/>
            <p:nvPr/>
          </p:nvSpPr>
          <p:spPr>
            <a:xfrm>
              <a:off x="1375470" y="1936900"/>
              <a:ext cx="149" cy="149"/>
            </a:xfrm>
            <a:custGeom>
              <a:avLst/>
              <a:gdLst/>
              <a:ahLst/>
              <a:cxnLst/>
              <a:rect l="l" t="t" r="r" b="b"/>
              <a:pathLst>
                <a:path w="11" h="11" extrusionOk="0">
                  <a:moveTo>
                    <a:pt x="11" y="0"/>
                  </a:moveTo>
                  <a:lnTo>
                    <a:pt x="0" y="1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6" name="Google Shape;2986;p56"/>
            <p:cNvSpPr/>
            <p:nvPr/>
          </p:nvSpPr>
          <p:spPr>
            <a:xfrm>
              <a:off x="1377846" y="1935040"/>
              <a:ext cx="109" cy="68"/>
            </a:xfrm>
            <a:custGeom>
              <a:avLst/>
              <a:gdLst/>
              <a:ahLst/>
              <a:cxnLst/>
              <a:rect l="l" t="t" r="r" b="b"/>
              <a:pathLst>
                <a:path w="8" h="5" extrusionOk="0">
                  <a:moveTo>
                    <a:pt x="7" y="1"/>
                  </a:moveTo>
                  <a:lnTo>
                    <a:pt x="0" y="4"/>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7" name="Google Shape;2987;p56"/>
            <p:cNvSpPr/>
            <p:nvPr/>
          </p:nvSpPr>
          <p:spPr>
            <a:xfrm>
              <a:off x="1378076" y="1934905"/>
              <a:ext cx="68" cy="54"/>
            </a:xfrm>
            <a:custGeom>
              <a:avLst/>
              <a:gdLst/>
              <a:ahLst/>
              <a:cxnLst/>
              <a:rect l="l" t="t" r="r" b="b"/>
              <a:pathLst>
                <a:path w="5" h="4" extrusionOk="0">
                  <a:moveTo>
                    <a:pt x="4" y="0"/>
                  </a:moveTo>
                  <a:lnTo>
                    <a:pt x="1" y="4"/>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8" name="Google Shape;2988;p56"/>
            <p:cNvSpPr/>
            <p:nvPr/>
          </p:nvSpPr>
          <p:spPr>
            <a:xfrm>
              <a:off x="1374899" y="1937376"/>
              <a:ext cx="204" cy="149"/>
            </a:xfrm>
            <a:custGeom>
              <a:avLst/>
              <a:gdLst/>
              <a:ahLst/>
              <a:cxnLst/>
              <a:rect l="l" t="t" r="r" b="b"/>
              <a:pathLst>
                <a:path w="15" h="11" extrusionOk="0">
                  <a:moveTo>
                    <a:pt x="14" y="0"/>
                  </a:moveTo>
                  <a:lnTo>
                    <a:pt x="0" y="1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9" name="Google Shape;2989;p56"/>
            <p:cNvSpPr/>
            <p:nvPr/>
          </p:nvSpPr>
          <p:spPr>
            <a:xfrm>
              <a:off x="1375890" y="1936520"/>
              <a:ext cx="204" cy="109"/>
            </a:xfrm>
            <a:custGeom>
              <a:avLst/>
              <a:gdLst/>
              <a:ahLst/>
              <a:cxnLst/>
              <a:rect l="l" t="t" r="r" b="b"/>
              <a:pathLst>
                <a:path w="15" h="8" extrusionOk="0">
                  <a:moveTo>
                    <a:pt x="15" y="0"/>
                  </a:moveTo>
                  <a:lnTo>
                    <a:pt x="1" y="7"/>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0" name="Google Shape;2990;p56"/>
            <p:cNvSpPr/>
            <p:nvPr/>
          </p:nvSpPr>
          <p:spPr>
            <a:xfrm>
              <a:off x="1376325" y="1936140"/>
              <a:ext cx="149" cy="149"/>
            </a:xfrm>
            <a:custGeom>
              <a:avLst/>
              <a:gdLst/>
              <a:ahLst/>
              <a:cxnLst/>
              <a:rect l="l" t="t" r="r" b="b"/>
              <a:pathLst>
                <a:path w="11" h="11" extrusionOk="0">
                  <a:moveTo>
                    <a:pt x="11" y="0"/>
                  </a:moveTo>
                  <a:lnTo>
                    <a:pt x="0" y="1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1" name="Google Shape;2991;p56"/>
            <p:cNvSpPr/>
            <p:nvPr/>
          </p:nvSpPr>
          <p:spPr>
            <a:xfrm>
              <a:off x="1378226" y="1934810"/>
              <a:ext cx="54" cy="14"/>
            </a:xfrm>
            <a:custGeom>
              <a:avLst/>
              <a:gdLst/>
              <a:ahLst/>
              <a:cxnLst/>
              <a:rect l="l" t="t" r="r" b="b"/>
              <a:pathLst>
                <a:path w="4" h="1" extrusionOk="0">
                  <a:moveTo>
                    <a:pt x="4" y="0"/>
                  </a:move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2" name="Google Shape;2992;p56"/>
            <p:cNvSpPr/>
            <p:nvPr/>
          </p:nvSpPr>
          <p:spPr>
            <a:xfrm>
              <a:off x="1378647" y="1928917"/>
              <a:ext cx="3435" cy="5716"/>
            </a:xfrm>
            <a:custGeom>
              <a:avLst/>
              <a:gdLst/>
              <a:ahLst/>
              <a:cxnLst/>
              <a:rect l="l" t="t" r="r" b="b"/>
              <a:pathLst>
                <a:path w="253" h="421" extrusionOk="0">
                  <a:moveTo>
                    <a:pt x="253" y="0"/>
                  </a:moveTo>
                  <a:lnTo>
                    <a:pt x="253" y="0"/>
                  </a:lnTo>
                  <a:cubicBezTo>
                    <a:pt x="141" y="84"/>
                    <a:pt x="64" y="207"/>
                    <a:pt x="36" y="343"/>
                  </a:cubicBezTo>
                  <a:cubicBezTo>
                    <a:pt x="32" y="368"/>
                    <a:pt x="25" y="389"/>
                    <a:pt x="15" y="410"/>
                  </a:cubicBezTo>
                  <a:lnTo>
                    <a:pt x="1" y="420"/>
                  </a:lnTo>
                  <a:lnTo>
                    <a:pt x="11" y="417"/>
                  </a:lnTo>
                  <a:cubicBezTo>
                    <a:pt x="25" y="392"/>
                    <a:pt x="36" y="368"/>
                    <a:pt x="39" y="343"/>
                  </a:cubicBezTo>
                  <a:cubicBezTo>
                    <a:pt x="67" y="207"/>
                    <a:pt x="141" y="84"/>
                    <a:pt x="2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3" name="Google Shape;2993;p56"/>
            <p:cNvSpPr/>
            <p:nvPr/>
          </p:nvSpPr>
          <p:spPr>
            <a:xfrm>
              <a:off x="1384078" y="1926867"/>
              <a:ext cx="204" cy="204"/>
            </a:xfrm>
            <a:custGeom>
              <a:avLst/>
              <a:gdLst/>
              <a:ahLst/>
              <a:cxnLst/>
              <a:rect l="l" t="t" r="r" b="b"/>
              <a:pathLst>
                <a:path w="15" h="15" extrusionOk="0">
                  <a:moveTo>
                    <a:pt x="14" y="1"/>
                  </a:moveTo>
                  <a:lnTo>
                    <a:pt x="14" y="1"/>
                  </a:lnTo>
                  <a:lnTo>
                    <a:pt x="0" y="15"/>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4" name="Google Shape;2994;p56"/>
            <p:cNvSpPr/>
            <p:nvPr/>
          </p:nvSpPr>
          <p:spPr>
            <a:xfrm>
              <a:off x="1383127" y="1927152"/>
              <a:ext cx="869" cy="869"/>
            </a:xfrm>
            <a:custGeom>
              <a:avLst/>
              <a:gdLst/>
              <a:ahLst/>
              <a:cxnLst/>
              <a:rect l="l" t="t" r="r" b="b"/>
              <a:pathLst>
                <a:path w="64" h="64" extrusionOk="0">
                  <a:moveTo>
                    <a:pt x="63" y="1"/>
                  </a:moveTo>
                  <a:cubicBezTo>
                    <a:pt x="39" y="22"/>
                    <a:pt x="21" y="43"/>
                    <a:pt x="0" y="64"/>
                  </a:cubicBezTo>
                  <a:cubicBezTo>
                    <a:pt x="21" y="46"/>
                    <a:pt x="42" y="22"/>
                    <a:pt x="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5" name="Google Shape;2995;p56"/>
            <p:cNvSpPr/>
            <p:nvPr/>
          </p:nvSpPr>
          <p:spPr>
            <a:xfrm>
              <a:off x="1378647" y="1934524"/>
              <a:ext cx="204" cy="149"/>
            </a:xfrm>
            <a:custGeom>
              <a:avLst/>
              <a:gdLst/>
              <a:ahLst/>
              <a:cxnLst/>
              <a:rect l="l" t="t" r="r" b="b"/>
              <a:pathLst>
                <a:path w="15" h="11" extrusionOk="0">
                  <a:moveTo>
                    <a:pt x="15" y="0"/>
                  </a:moveTo>
                  <a:lnTo>
                    <a:pt x="6" y="7"/>
                  </a:lnTo>
                  <a:lnTo>
                    <a:pt x="6" y="7"/>
                  </a:lnTo>
                  <a:cubicBezTo>
                    <a:pt x="12" y="7"/>
                    <a:pt x="15" y="4"/>
                    <a:pt x="15" y="0"/>
                  </a:cubicBezTo>
                  <a:close/>
                  <a:moveTo>
                    <a:pt x="6" y="7"/>
                  </a:moveTo>
                  <a:cubicBezTo>
                    <a:pt x="5" y="7"/>
                    <a:pt x="5" y="7"/>
                    <a:pt x="4" y="7"/>
                  </a:cubicBezTo>
                  <a:lnTo>
                    <a:pt x="1" y="7"/>
                  </a:lnTo>
                  <a:lnTo>
                    <a:pt x="1" y="11"/>
                  </a:lnTo>
                  <a:lnTo>
                    <a:pt x="6" y="7"/>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6" name="Google Shape;2996;p56"/>
            <p:cNvSpPr/>
            <p:nvPr/>
          </p:nvSpPr>
          <p:spPr>
            <a:xfrm>
              <a:off x="1358213" y="1927342"/>
              <a:ext cx="394" cy="543"/>
            </a:xfrm>
            <a:custGeom>
              <a:avLst/>
              <a:gdLst/>
              <a:ahLst/>
              <a:cxnLst/>
              <a:rect l="l" t="t" r="r" b="b"/>
              <a:pathLst>
                <a:path w="29" h="40" extrusionOk="0">
                  <a:moveTo>
                    <a:pt x="1" y="39"/>
                  </a:moveTo>
                  <a:lnTo>
                    <a:pt x="2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7" name="Google Shape;2997;p56"/>
            <p:cNvSpPr/>
            <p:nvPr/>
          </p:nvSpPr>
          <p:spPr>
            <a:xfrm>
              <a:off x="1360874" y="1924206"/>
              <a:ext cx="109" cy="163"/>
            </a:xfrm>
            <a:custGeom>
              <a:avLst/>
              <a:gdLst/>
              <a:ahLst/>
              <a:cxnLst/>
              <a:rect l="l" t="t" r="r" b="b"/>
              <a:pathLst>
                <a:path w="8" h="12" extrusionOk="0">
                  <a:moveTo>
                    <a:pt x="1" y="11"/>
                  </a:moveTo>
                  <a:lnTo>
                    <a:pt x="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8" name="Google Shape;2998;p56"/>
            <p:cNvSpPr/>
            <p:nvPr/>
          </p:nvSpPr>
          <p:spPr>
            <a:xfrm>
              <a:off x="1361064" y="1923975"/>
              <a:ext cx="109" cy="149"/>
            </a:xfrm>
            <a:custGeom>
              <a:avLst/>
              <a:gdLst/>
              <a:ahLst/>
              <a:cxnLst/>
              <a:rect l="l" t="t" r="r" b="b"/>
              <a:pathLst>
                <a:path w="8" h="11" extrusionOk="0">
                  <a:moveTo>
                    <a:pt x="1" y="11"/>
                  </a:moveTo>
                  <a:lnTo>
                    <a:pt x="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9" name="Google Shape;2999;p56"/>
            <p:cNvSpPr/>
            <p:nvPr/>
          </p:nvSpPr>
          <p:spPr>
            <a:xfrm>
              <a:off x="1356122" y="1927912"/>
              <a:ext cx="2064" cy="2865"/>
            </a:xfrm>
            <a:custGeom>
              <a:avLst/>
              <a:gdLst/>
              <a:ahLst/>
              <a:cxnLst/>
              <a:rect l="l" t="t" r="r" b="b"/>
              <a:pathLst>
                <a:path w="152" h="211" extrusionOk="0">
                  <a:moveTo>
                    <a:pt x="1" y="211"/>
                  </a:moveTo>
                  <a:lnTo>
                    <a:pt x="1" y="211"/>
                  </a:lnTo>
                  <a:cubicBezTo>
                    <a:pt x="57" y="134"/>
                    <a:pt x="106" y="64"/>
                    <a:pt x="151" y="1"/>
                  </a:cubicBezTo>
                  <a:cubicBezTo>
                    <a:pt x="106" y="64"/>
                    <a:pt x="57" y="134"/>
                    <a:pt x="1" y="2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0" name="Google Shape;3000;p56"/>
            <p:cNvSpPr/>
            <p:nvPr/>
          </p:nvSpPr>
          <p:spPr>
            <a:xfrm>
              <a:off x="1358647" y="1926826"/>
              <a:ext cx="339" cy="434"/>
            </a:xfrm>
            <a:custGeom>
              <a:avLst/>
              <a:gdLst/>
              <a:ahLst/>
              <a:cxnLst/>
              <a:rect l="l" t="t" r="r" b="b"/>
              <a:pathLst>
                <a:path w="25" h="32" extrusionOk="0">
                  <a:moveTo>
                    <a:pt x="0" y="32"/>
                  </a:moveTo>
                  <a:lnTo>
                    <a:pt x="2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1" name="Google Shape;3001;p56"/>
            <p:cNvSpPr/>
            <p:nvPr/>
          </p:nvSpPr>
          <p:spPr>
            <a:xfrm>
              <a:off x="1377465" y="1910085"/>
              <a:ext cx="1955" cy="14"/>
            </a:xfrm>
            <a:custGeom>
              <a:avLst/>
              <a:gdLst/>
              <a:ahLst/>
              <a:cxnLst/>
              <a:rect l="l" t="t" r="r" b="b"/>
              <a:pathLst>
                <a:path w="144" h="1" extrusionOk="0">
                  <a:moveTo>
                    <a:pt x="144" y="1"/>
                  </a:moveTo>
                  <a:lnTo>
                    <a:pt x="144" y="1"/>
                  </a:lnTo>
                  <a:lnTo>
                    <a:pt x="0" y="1"/>
                  </a:lnTo>
                  <a:cubicBezTo>
                    <a:pt x="60" y="1"/>
                    <a:pt x="105"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2" name="Google Shape;3002;p56"/>
            <p:cNvSpPr/>
            <p:nvPr/>
          </p:nvSpPr>
          <p:spPr>
            <a:xfrm>
              <a:off x="1359788" y="1925441"/>
              <a:ext cx="204" cy="299"/>
            </a:xfrm>
            <a:custGeom>
              <a:avLst/>
              <a:gdLst/>
              <a:ahLst/>
              <a:cxnLst/>
              <a:rect l="l" t="t" r="r" b="b"/>
              <a:pathLst>
                <a:path w="15" h="22" extrusionOk="0">
                  <a:moveTo>
                    <a:pt x="0" y="22"/>
                  </a:moveTo>
                  <a:lnTo>
                    <a:pt x="1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3" name="Google Shape;3003;p56"/>
            <p:cNvSpPr/>
            <p:nvPr/>
          </p:nvSpPr>
          <p:spPr>
            <a:xfrm>
              <a:off x="1359448" y="1925876"/>
              <a:ext cx="258" cy="339"/>
            </a:xfrm>
            <a:custGeom>
              <a:avLst/>
              <a:gdLst/>
              <a:ahLst/>
              <a:cxnLst/>
              <a:rect l="l" t="t" r="r" b="b"/>
              <a:pathLst>
                <a:path w="19" h="25" extrusionOk="0">
                  <a:moveTo>
                    <a:pt x="1" y="25"/>
                  </a:moveTo>
                  <a:lnTo>
                    <a:pt x="1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4" name="Google Shape;3004;p56"/>
            <p:cNvSpPr/>
            <p:nvPr/>
          </p:nvSpPr>
          <p:spPr>
            <a:xfrm>
              <a:off x="1360113" y="1925115"/>
              <a:ext cx="163" cy="204"/>
            </a:xfrm>
            <a:custGeom>
              <a:avLst/>
              <a:gdLst/>
              <a:ahLst/>
              <a:cxnLst/>
              <a:rect l="l" t="t" r="r" b="b"/>
              <a:pathLst>
                <a:path w="12" h="15" extrusionOk="0">
                  <a:moveTo>
                    <a:pt x="1" y="14"/>
                  </a:moveTo>
                  <a:lnTo>
                    <a:pt x="1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5" name="Google Shape;3005;p56"/>
            <p:cNvSpPr/>
            <p:nvPr/>
          </p:nvSpPr>
          <p:spPr>
            <a:xfrm>
              <a:off x="1361213" y="1923785"/>
              <a:ext cx="149" cy="149"/>
            </a:xfrm>
            <a:custGeom>
              <a:avLst/>
              <a:gdLst/>
              <a:ahLst/>
              <a:cxnLst/>
              <a:rect l="l" t="t" r="r" b="b"/>
              <a:pathLst>
                <a:path w="11" h="11" extrusionOk="0">
                  <a:moveTo>
                    <a:pt x="0" y="11"/>
                  </a:moveTo>
                  <a:lnTo>
                    <a:pt x="1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6" name="Google Shape;3006;p56"/>
            <p:cNvSpPr/>
            <p:nvPr/>
          </p:nvSpPr>
          <p:spPr>
            <a:xfrm>
              <a:off x="1360643" y="1924450"/>
              <a:ext cx="149" cy="204"/>
            </a:xfrm>
            <a:custGeom>
              <a:avLst/>
              <a:gdLst/>
              <a:ahLst/>
              <a:cxnLst/>
              <a:rect l="l" t="t" r="r" b="b"/>
              <a:pathLst>
                <a:path w="11" h="15" extrusionOk="0">
                  <a:moveTo>
                    <a:pt x="0" y="14"/>
                  </a:moveTo>
                  <a:lnTo>
                    <a:pt x="1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7" name="Google Shape;3007;p56"/>
            <p:cNvSpPr/>
            <p:nvPr/>
          </p:nvSpPr>
          <p:spPr>
            <a:xfrm>
              <a:off x="1360399" y="1924735"/>
              <a:ext cx="163" cy="244"/>
            </a:xfrm>
            <a:custGeom>
              <a:avLst/>
              <a:gdLst/>
              <a:ahLst/>
              <a:cxnLst/>
              <a:rect l="l" t="t" r="r" b="b"/>
              <a:pathLst>
                <a:path w="12" h="18" extrusionOk="0">
                  <a:moveTo>
                    <a:pt x="1" y="18"/>
                  </a:moveTo>
                  <a:lnTo>
                    <a:pt x="1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8" name="Google Shape;3008;p56"/>
            <p:cNvSpPr/>
            <p:nvPr/>
          </p:nvSpPr>
          <p:spPr>
            <a:xfrm>
              <a:off x="1359068" y="1926351"/>
              <a:ext cx="258" cy="339"/>
            </a:xfrm>
            <a:custGeom>
              <a:avLst/>
              <a:gdLst/>
              <a:ahLst/>
              <a:cxnLst/>
              <a:rect l="l" t="t" r="r" b="b"/>
              <a:pathLst>
                <a:path w="19" h="25" extrusionOk="0">
                  <a:moveTo>
                    <a:pt x="1" y="25"/>
                  </a:moveTo>
                  <a:lnTo>
                    <a:pt x="1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9" name="Google Shape;3009;p56"/>
            <p:cNvSpPr/>
            <p:nvPr/>
          </p:nvSpPr>
          <p:spPr>
            <a:xfrm>
              <a:off x="1380833" y="1905333"/>
              <a:ext cx="7386" cy="17841"/>
            </a:xfrm>
            <a:custGeom>
              <a:avLst/>
              <a:gdLst/>
              <a:ahLst/>
              <a:cxnLst/>
              <a:rect l="l" t="t" r="r" b="b"/>
              <a:pathLst>
                <a:path w="544" h="1314" extrusionOk="0">
                  <a:moveTo>
                    <a:pt x="397" y="1"/>
                  </a:moveTo>
                  <a:cubicBezTo>
                    <a:pt x="341" y="4"/>
                    <a:pt x="250" y="120"/>
                    <a:pt x="194" y="193"/>
                  </a:cubicBezTo>
                  <a:lnTo>
                    <a:pt x="173" y="225"/>
                  </a:lnTo>
                  <a:cubicBezTo>
                    <a:pt x="155" y="246"/>
                    <a:pt x="141" y="267"/>
                    <a:pt x="127" y="281"/>
                  </a:cubicBezTo>
                  <a:lnTo>
                    <a:pt x="127" y="284"/>
                  </a:lnTo>
                  <a:lnTo>
                    <a:pt x="120" y="291"/>
                  </a:lnTo>
                  <a:lnTo>
                    <a:pt x="116" y="298"/>
                  </a:lnTo>
                  <a:lnTo>
                    <a:pt x="109" y="305"/>
                  </a:lnTo>
                  <a:lnTo>
                    <a:pt x="106" y="309"/>
                  </a:lnTo>
                  <a:lnTo>
                    <a:pt x="99" y="316"/>
                  </a:lnTo>
                  <a:lnTo>
                    <a:pt x="95" y="319"/>
                  </a:lnTo>
                  <a:lnTo>
                    <a:pt x="88" y="323"/>
                  </a:lnTo>
                  <a:lnTo>
                    <a:pt x="85" y="326"/>
                  </a:lnTo>
                  <a:lnTo>
                    <a:pt x="78" y="330"/>
                  </a:lnTo>
                  <a:lnTo>
                    <a:pt x="74" y="333"/>
                  </a:lnTo>
                  <a:lnTo>
                    <a:pt x="64" y="333"/>
                  </a:lnTo>
                  <a:cubicBezTo>
                    <a:pt x="53" y="337"/>
                    <a:pt x="43" y="340"/>
                    <a:pt x="32" y="340"/>
                  </a:cubicBezTo>
                  <a:lnTo>
                    <a:pt x="1" y="1314"/>
                  </a:lnTo>
                  <a:lnTo>
                    <a:pt x="155" y="1293"/>
                  </a:lnTo>
                  <a:cubicBezTo>
                    <a:pt x="190" y="1188"/>
                    <a:pt x="253" y="1093"/>
                    <a:pt x="341" y="1023"/>
                  </a:cubicBezTo>
                  <a:cubicBezTo>
                    <a:pt x="418" y="963"/>
                    <a:pt x="397" y="771"/>
                    <a:pt x="376" y="603"/>
                  </a:cubicBezTo>
                  <a:cubicBezTo>
                    <a:pt x="351" y="379"/>
                    <a:pt x="323" y="148"/>
                    <a:pt x="512" y="102"/>
                  </a:cubicBezTo>
                  <a:cubicBezTo>
                    <a:pt x="523" y="99"/>
                    <a:pt x="533" y="95"/>
                    <a:pt x="544" y="88"/>
                  </a:cubicBezTo>
                  <a:cubicBezTo>
                    <a:pt x="523" y="74"/>
                    <a:pt x="505" y="60"/>
                    <a:pt x="491" y="46"/>
                  </a:cubicBezTo>
                  <a:lnTo>
                    <a:pt x="470" y="32"/>
                  </a:lnTo>
                  <a:lnTo>
                    <a:pt x="456" y="22"/>
                  </a:lnTo>
                  <a:lnTo>
                    <a:pt x="449" y="22"/>
                  </a:lnTo>
                  <a:cubicBezTo>
                    <a:pt x="435" y="8"/>
                    <a:pt x="418" y="1"/>
                    <a:pt x="3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0" name="Google Shape;3010;p56"/>
            <p:cNvSpPr/>
            <p:nvPr/>
          </p:nvSpPr>
          <p:spPr>
            <a:xfrm>
              <a:off x="1381973" y="1909664"/>
              <a:ext cx="109" cy="54"/>
            </a:xfrm>
            <a:custGeom>
              <a:avLst/>
              <a:gdLst/>
              <a:ahLst/>
              <a:cxnLst/>
              <a:rect l="l" t="t" r="r" b="b"/>
              <a:pathLst>
                <a:path w="8" h="4" extrusionOk="0">
                  <a:moveTo>
                    <a:pt x="1" y="4"/>
                  </a:moveTo>
                  <a:lnTo>
                    <a:pt x="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1" name="Google Shape;3011;p56"/>
            <p:cNvSpPr/>
            <p:nvPr/>
          </p:nvSpPr>
          <p:spPr>
            <a:xfrm>
              <a:off x="1381837" y="1909800"/>
              <a:ext cx="109" cy="14"/>
            </a:xfrm>
            <a:custGeom>
              <a:avLst/>
              <a:gdLst/>
              <a:ahLst/>
              <a:cxnLst/>
              <a:rect l="l" t="t" r="r" b="b"/>
              <a:pathLst>
                <a:path w="8" h="1" extrusionOk="0">
                  <a:moveTo>
                    <a:pt x="0" y="1"/>
                  </a:moveTo>
                  <a:lnTo>
                    <a:pt x="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2" name="Google Shape;3012;p56"/>
            <p:cNvSpPr/>
            <p:nvPr/>
          </p:nvSpPr>
          <p:spPr>
            <a:xfrm>
              <a:off x="1386970" y="1905618"/>
              <a:ext cx="68" cy="68"/>
            </a:xfrm>
            <a:custGeom>
              <a:avLst/>
              <a:gdLst/>
              <a:ahLst/>
              <a:cxnLst/>
              <a:rect l="l" t="t" r="r" b="b"/>
              <a:pathLst>
                <a:path w="5" h="5" extrusionOk="0">
                  <a:moveTo>
                    <a:pt x="1" y="1"/>
                  </a:moveTo>
                  <a:lnTo>
                    <a:pt x="4" y="4"/>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3" name="Google Shape;3013;p56"/>
            <p:cNvSpPr/>
            <p:nvPr/>
          </p:nvSpPr>
          <p:spPr>
            <a:xfrm>
              <a:off x="1382123" y="1909515"/>
              <a:ext cx="109" cy="109"/>
            </a:xfrm>
            <a:custGeom>
              <a:avLst/>
              <a:gdLst/>
              <a:ahLst/>
              <a:cxnLst/>
              <a:rect l="l" t="t" r="r" b="b"/>
              <a:pathLst>
                <a:path w="8" h="8" extrusionOk="0">
                  <a:moveTo>
                    <a:pt x="7" y="1"/>
                  </a:moveTo>
                  <a:lnTo>
                    <a:pt x="0" y="8"/>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4" name="Google Shape;3014;p56"/>
            <p:cNvSpPr/>
            <p:nvPr/>
          </p:nvSpPr>
          <p:spPr>
            <a:xfrm>
              <a:off x="1382543" y="1908374"/>
              <a:ext cx="584" cy="774"/>
            </a:xfrm>
            <a:custGeom>
              <a:avLst/>
              <a:gdLst/>
              <a:ahLst/>
              <a:cxnLst/>
              <a:rect l="l" t="t" r="r" b="b"/>
              <a:pathLst>
                <a:path w="43" h="57" extrusionOk="0">
                  <a:moveTo>
                    <a:pt x="1" y="57"/>
                  </a:moveTo>
                  <a:cubicBezTo>
                    <a:pt x="11" y="43"/>
                    <a:pt x="25" y="22"/>
                    <a:pt x="43" y="1"/>
                  </a:cubicBezTo>
                  <a:cubicBezTo>
                    <a:pt x="25" y="22"/>
                    <a:pt x="11" y="43"/>
                    <a:pt x="1" y="5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5" name="Google Shape;3015;p56"/>
            <p:cNvSpPr/>
            <p:nvPr/>
          </p:nvSpPr>
          <p:spPr>
            <a:xfrm>
              <a:off x="1387214" y="1905767"/>
              <a:ext cx="244" cy="204"/>
            </a:xfrm>
            <a:custGeom>
              <a:avLst/>
              <a:gdLst/>
              <a:ahLst/>
              <a:cxnLst/>
              <a:rect l="l" t="t" r="r" b="b"/>
              <a:pathLst>
                <a:path w="18" h="15" extrusionOk="0">
                  <a:moveTo>
                    <a:pt x="0" y="0"/>
                  </a:moveTo>
                  <a:lnTo>
                    <a:pt x="18" y="14"/>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6" name="Google Shape;3016;p56"/>
            <p:cNvSpPr/>
            <p:nvPr/>
          </p:nvSpPr>
          <p:spPr>
            <a:xfrm>
              <a:off x="1382408" y="1909189"/>
              <a:ext cx="109" cy="149"/>
            </a:xfrm>
            <a:custGeom>
              <a:avLst/>
              <a:gdLst/>
              <a:ahLst/>
              <a:cxnLst/>
              <a:rect l="l" t="t" r="r" b="b"/>
              <a:pathLst>
                <a:path w="8" h="11" extrusionOk="0">
                  <a:moveTo>
                    <a:pt x="0" y="11"/>
                  </a:moveTo>
                  <a:lnTo>
                    <a:pt x="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7" name="Google Shape;3017;p56"/>
            <p:cNvSpPr/>
            <p:nvPr/>
          </p:nvSpPr>
          <p:spPr>
            <a:xfrm>
              <a:off x="1381593" y="1909949"/>
              <a:ext cx="14" cy="14"/>
            </a:xfrm>
            <a:custGeom>
              <a:avLst/>
              <a:gdLst/>
              <a:ahLst/>
              <a:cxnLst/>
              <a:rect l="l" t="t" r="r" b="b"/>
              <a:pathLst>
                <a:path w="1" h="1" extrusionOk="0">
                  <a:moveTo>
                    <a:pt x="1" y="0"/>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8" name="Google Shape;3018;p56"/>
            <p:cNvSpPr/>
            <p:nvPr/>
          </p:nvSpPr>
          <p:spPr>
            <a:xfrm>
              <a:off x="1387499" y="1905957"/>
              <a:ext cx="720" cy="584"/>
            </a:xfrm>
            <a:custGeom>
              <a:avLst/>
              <a:gdLst/>
              <a:ahLst/>
              <a:cxnLst/>
              <a:rect l="l" t="t" r="r" b="b"/>
              <a:pathLst>
                <a:path w="53" h="43" extrusionOk="0">
                  <a:moveTo>
                    <a:pt x="0" y="0"/>
                  </a:moveTo>
                  <a:cubicBezTo>
                    <a:pt x="14" y="14"/>
                    <a:pt x="32" y="25"/>
                    <a:pt x="53" y="42"/>
                  </a:cubicBezTo>
                  <a:cubicBezTo>
                    <a:pt x="32" y="25"/>
                    <a:pt x="14" y="11"/>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9" name="Google Shape;3019;p56"/>
            <p:cNvSpPr/>
            <p:nvPr/>
          </p:nvSpPr>
          <p:spPr>
            <a:xfrm>
              <a:off x="1382258" y="1909379"/>
              <a:ext cx="109" cy="109"/>
            </a:xfrm>
            <a:custGeom>
              <a:avLst/>
              <a:gdLst/>
              <a:ahLst/>
              <a:cxnLst/>
              <a:rect l="l" t="t" r="r" b="b"/>
              <a:pathLst>
                <a:path w="8" h="8" extrusionOk="0">
                  <a:moveTo>
                    <a:pt x="1" y="7"/>
                  </a:moveTo>
                  <a:lnTo>
                    <a:pt x="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0" name="Google Shape;3020;p56"/>
            <p:cNvSpPr/>
            <p:nvPr/>
          </p:nvSpPr>
          <p:spPr>
            <a:xfrm>
              <a:off x="1381688" y="1909854"/>
              <a:ext cx="109" cy="54"/>
            </a:xfrm>
            <a:custGeom>
              <a:avLst/>
              <a:gdLst/>
              <a:ahLst/>
              <a:cxnLst/>
              <a:rect l="l" t="t" r="r" b="b"/>
              <a:pathLst>
                <a:path w="8" h="4" extrusionOk="0">
                  <a:moveTo>
                    <a:pt x="4" y="0"/>
                  </a:moveTo>
                  <a:lnTo>
                    <a:pt x="1" y="4"/>
                  </a:lnTo>
                  <a:lnTo>
                    <a:pt x="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1" name="Google Shape;3021;p56"/>
            <p:cNvSpPr/>
            <p:nvPr/>
          </p:nvSpPr>
          <p:spPr>
            <a:xfrm>
              <a:off x="1380833" y="1922875"/>
              <a:ext cx="2105" cy="299"/>
            </a:xfrm>
            <a:custGeom>
              <a:avLst/>
              <a:gdLst/>
              <a:ahLst/>
              <a:cxnLst/>
              <a:rect l="l" t="t" r="r" b="b"/>
              <a:pathLst>
                <a:path w="155" h="22" extrusionOk="0">
                  <a:moveTo>
                    <a:pt x="155" y="1"/>
                  </a:moveTo>
                  <a:lnTo>
                    <a:pt x="155" y="1"/>
                  </a:lnTo>
                  <a:lnTo>
                    <a:pt x="1" y="22"/>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2" name="Google Shape;3022;p56"/>
            <p:cNvSpPr/>
            <p:nvPr/>
          </p:nvSpPr>
          <p:spPr>
            <a:xfrm>
              <a:off x="1490539" y="1892285"/>
              <a:ext cx="19416" cy="14772"/>
            </a:xfrm>
            <a:custGeom>
              <a:avLst/>
              <a:gdLst/>
              <a:ahLst/>
              <a:cxnLst/>
              <a:rect l="l" t="t" r="r" b="b"/>
              <a:pathLst>
                <a:path w="1430" h="1088" extrusionOk="0">
                  <a:moveTo>
                    <a:pt x="793" y="0"/>
                  </a:moveTo>
                  <a:cubicBezTo>
                    <a:pt x="749" y="0"/>
                    <a:pt x="711" y="8"/>
                    <a:pt x="684" y="27"/>
                  </a:cubicBezTo>
                  <a:cubicBezTo>
                    <a:pt x="659" y="45"/>
                    <a:pt x="656" y="59"/>
                    <a:pt x="652" y="69"/>
                  </a:cubicBezTo>
                  <a:cubicBezTo>
                    <a:pt x="645" y="136"/>
                    <a:pt x="757" y="262"/>
                    <a:pt x="848" y="360"/>
                  </a:cubicBezTo>
                  <a:cubicBezTo>
                    <a:pt x="964" y="489"/>
                    <a:pt x="1076" y="612"/>
                    <a:pt x="1076" y="727"/>
                  </a:cubicBezTo>
                  <a:cubicBezTo>
                    <a:pt x="1076" y="762"/>
                    <a:pt x="1058" y="794"/>
                    <a:pt x="1034" y="818"/>
                  </a:cubicBezTo>
                  <a:cubicBezTo>
                    <a:pt x="978" y="872"/>
                    <a:pt x="876" y="886"/>
                    <a:pt x="722" y="886"/>
                  </a:cubicBezTo>
                  <a:cubicBezTo>
                    <a:pt x="664" y="886"/>
                    <a:pt x="599" y="884"/>
                    <a:pt x="526" y="881"/>
                  </a:cubicBezTo>
                  <a:cubicBezTo>
                    <a:pt x="474" y="880"/>
                    <a:pt x="412" y="879"/>
                    <a:pt x="350" y="879"/>
                  </a:cubicBezTo>
                  <a:cubicBezTo>
                    <a:pt x="190" y="879"/>
                    <a:pt x="24" y="889"/>
                    <a:pt x="1" y="944"/>
                  </a:cubicBezTo>
                  <a:cubicBezTo>
                    <a:pt x="18" y="965"/>
                    <a:pt x="36" y="979"/>
                    <a:pt x="60" y="990"/>
                  </a:cubicBezTo>
                  <a:cubicBezTo>
                    <a:pt x="137" y="1035"/>
                    <a:pt x="255" y="1066"/>
                    <a:pt x="383" y="1066"/>
                  </a:cubicBezTo>
                  <a:cubicBezTo>
                    <a:pt x="462" y="1066"/>
                    <a:pt x="544" y="1055"/>
                    <a:pt x="624" y="1028"/>
                  </a:cubicBezTo>
                  <a:cubicBezTo>
                    <a:pt x="719" y="997"/>
                    <a:pt x="817" y="979"/>
                    <a:pt x="915" y="979"/>
                  </a:cubicBezTo>
                  <a:cubicBezTo>
                    <a:pt x="1065" y="983"/>
                    <a:pt x="1212" y="1018"/>
                    <a:pt x="1345" y="1088"/>
                  </a:cubicBezTo>
                  <a:lnTo>
                    <a:pt x="1345" y="1077"/>
                  </a:lnTo>
                  <a:cubicBezTo>
                    <a:pt x="1349" y="1042"/>
                    <a:pt x="1352" y="1007"/>
                    <a:pt x="1356" y="969"/>
                  </a:cubicBezTo>
                  <a:lnTo>
                    <a:pt x="1356" y="962"/>
                  </a:lnTo>
                  <a:cubicBezTo>
                    <a:pt x="1356" y="927"/>
                    <a:pt x="1359" y="892"/>
                    <a:pt x="1363" y="857"/>
                  </a:cubicBezTo>
                  <a:lnTo>
                    <a:pt x="1363" y="843"/>
                  </a:lnTo>
                  <a:cubicBezTo>
                    <a:pt x="1366" y="808"/>
                    <a:pt x="1370" y="773"/>
                    <a:pt x="1373" y="738"/>
                  </a:cubicBezTo>
                  <a:lnTo>
                    <a:pt x="1373" y="713"/>
                  </a:lnTo>
                  <a:cubicBezTo>
                    <a:pt x="1377" y="678"/>
                    <a:pt x="1380" y="647"/>
                    <a:pt x="1384" y="612"/>
                  </a:cubicBezTo>
                  <a:lnTo>
                    <a:pt x="1384" y="594"/>
                  </a:lnTo>
                  <a:cubicBezTo>
                    <a:pt x="1387" y="563"/>
                    <a:pt x="1391" y="531"/>
                    <a:pt x="1394" y="503"/>
                  </a:cubicBezTo>
                  <a:lnTo>
                    <a:pt x="1394" y="486"/>
                  </a:lnTo>
                  <a:cubicBezTo>
                    <a:pt x="1398" y="454"/>
                    <a:pt x="1401" y="423"/>
                    <a:pt x="1405" y="391"/>
                  </a:cubicBezTo>
                  <a:lnTo>
                    <a:pt x="1405" y="367"/>
                  </a:lnTo>
                  <a:cubicBezTo>
                    <a:pt x="1408" y="339"/>
                    <a:pt x="1412" y="307"/>
                    <a:pt x="1415" y="279"/>
                  </a:cubicBezTo>
                  <a:lnTo>
                    <a:pt x="1419" y="262"/>
                  </a:lnTo>
                  <a:cubicBezTo>
                    <a:pt x="1422" y="234"/>
                    <a:pt x="1426" y="209"/>
                    <a:pt x="1429" y="185"/>
                  </a:cubicBezTo>
                  <a:lnTo>
                    <a:pt x="1429" y="174"/>
                  </a:lnTo>
                  <a:cubicBezTo>
                    <a:pt x="1370" y="157"/>
                    <a:pt x="1300" y="132"/>
                    <a:pt x="1230" y="108"/>
                  </a:cubicBezTo>
                  <a:cubicBezTo>
                    <a:pt x="1077" y="57"/>
                    <a:pt x="911" y="0"/>
                    <a:pt x="7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3" name="Google Shape;3023;p56"/>
            <p:cNvSpPr/>
            <p:nvPr/>
          </p:nvSpPr>
          <p:spPr>
            <a:xfrm>
              <a:off x="1510647" y="1894932"/>
              <a:ext cx="23353" cy="13252"/>
            </a:xfrm>
            <a:custGeom>
              <a:avLst/>
              <a:gdLst/>
              <a:ahLst/>
              <a:cxnLst/>
              <a:rect l="l" t="t" r="r" b="b"/>
              <a:pathLst>
                <a:path w="1720" h="976" extrusionOk="0">
                  <a:moveTo>
                    <a:pt x="457" y="0"/>
                  </a:moveTo>
                  <a:cubicBezTo>
                    <a:pt x="412" y="0"/>
                    <a:pt x="375" y="5"/>
                    <a:pt x="347" y="14"/>
                  </a:cubicBezTo>
                  <a:cubicBezTo>
                    <a:pt x="305" y="25"/>
                    <a:pt x="262" y="30"/>
                    <a:pt x="217" y="30"/>
                  </a:cubicBezTo>
                  <a:cubicBezTo>
                    <a:pt x="173" y="30"/>
                    <a:pt x="129" y="25"/>
                    <a:pt x="85" y="14"/>
                  </a:cubicBezTo>
                  <a:lnTo>
                    <a:pt x="85" y="25"/>
                  </a:lnTo>
                  <a:cubicBezTo>
                    <a:pt x="81" y="53"/>
                    <a:pt x="78" y="81"/>
                    <a:pt x="74" y="112"/>
                  </a:cubicBezTo>
                  <a:lnTo>
                    <a:pt x="74" y="126"/>
                  </a:lnTo>
                  <a:cubicBezTo>
                    <a:pt x="71" y="154"/>
                    <a:pt x="67" y="186"/>
                    <a:pt x="64" y="214"/>
                  </a:cubicBezTo>
                  <a:lnTo>
                    <a:pt x="64" y="231"/>
                  </a:lnTo>
                  <a:cubicBezTo>
                    <a:pt x="60" y="263"/>
                    <a:pt x="57" y="294"/>
                    <a:pt x="53" y="329"/>
                  </a:cubicBezTo>
                  <a:lnTo>
                    <a:pt x="50" y="354"/>
                  </a:lnTo>
                  <a:cubicBezTo>
                    <a:pt x="46" y="385"/>
                    <a:pt x="43" y="420"/>
                    <a:pt x="39" y="452"/>
                  </a:cubicBezTo>
                  <a:lnTo>
                    <a:pt x="39" y="476"/>
                  </a:lnTo>
                  <a:cubicBezTo>
                    <a:pt x="36" y="511"/>
                    <a:pt x="32" y="546"/>
                    <a:pt x="29" y="581"/>
                  </a:cubicBezTo>
                  <a:lnTo>
                    <a:pt x="29" y="595"/>
                  </a:lnTo>
                  <a:cubicBezTo>
                    <a:pt x="25" y="630"/>
                    <a:pt x="22" y="662"/>
                    <a:pt x="18" y="697"/>
                  </a:cubicBezTo>
                  <a:lnTo>
                    <a:pt x="18" y="714"/>
                  </a:lnTo>
                  <a:cubicBezTo>
                    <a:pt x="15" y="749"/>
                    <a:pt x="15" y="781"/>
                    <a:pt x="11" y="816"/>
                  </a:cubicBezTo>
                  <a:lnTo>
                    <a:pt x="8" y="847"/>
                  </a:lnTo>
                  <a:cubicBezTo>
                    <a:pt x="4" y="879"/>
                    <a:pt x="4" y="910"/>
                    <a:pt x="1" y="942"/>
                  </a:cubicBezTo>
                  <a:lnTo>
                    <a:pt x="1" y="956"/>
                  </a:lnTo>
                  <a:cubicBezTo>
                    <a:pt x="24" y="969"/>
                    <a:pt x="43" y="976"/>
                    <a:pt x="63" y="976"/>
                  </a:cubicBezTo>
                  <a:cubicBezTo>
                    <a:pt x="101" y="976"/>
                    <a:pt x="142" y="952"/>
                    <a:pt x="218" y="907"/>
                  </a:cubicBezTo>
                  <a:cubicBezTo>
                    <a:pt x="344" y="826"/>
                    <a:pt x="480" y="760"/>
                    <a:pt x="624" y="714"/>
                  </a:cubicBezTo>
                  <a:cubicBezTo>
                    <a:pt x="743" y="672"/>
                    <a:pt x="880" y="661"/>
                    <a:pt x="1017" y="661"/>
                  </a:cubicBezTo>
                  <a:cubicBezTo>
                    <a:pt x="1096" y="661"/>
                    <a:pt x="1176" y="665"/>
                    <a:pt x="1251" y="669"/>
                  </a:cubicBezTo>
                  <a:cubicBezTo>
                    <a:pt x="1319" y="671"/>
                    <a:pt x="1387" y="674"/>
                    <a:pt x="1450" y="674"/>
                  </a:cubicBezTo>
                  <a:cubicBezTo>
                    <a:pt x="1561" y="674"/>
                    <a:pt x="1655" y="665"/>
                    <a:pt x="1695" y="627"/>
                  </a:cubicBezTo>
                  <a:cubicBezTo>
                    <a:pt x="1713" y="606"/>
                    <a:pt x="1720" y="581"/>
                    <a:pt x="1716" y="557"/>
                  </a:cubicBezTo>
                  <a:cubicBezTo>
                    <a:pt x="1716" y="504"/>
                    <a:pt x="1664" y="434"/>
                    <a:pt x="1566" y="364"/>
                  </a:cubicBezTo>
                  <a:cubicBezTo>
                    <a:pt x="1286" y="163"/>
                    <a:pt x="731" y="0"/>
                    <a:pt x="4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4" name="Google Shape;3024;p56"/>
            <p:cNvSpPr/>
            <p:nvPr/>
          </p:nvSpPr>
          <p:spPr>
            <a:xfrm>
              <a:off x="1510797" y="1904382"/>
              <a:ext cx="14" cy="258"/>
            </a:xfrm>
            <a:custGeom>
              <a:avLst/>
              <a:gdLst/>
              <a:ahLst/>
              <a:cxnLst/>
              <a:rect l="l" t="t" r="r" b="b"/>
              <a:pathLst>
                <a:path w="1" h="19" extrusionOk="0">
                  <a:moveTo>
                    <a:pt x="0" y="18"/>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5" name="Google Shape;3025;p56"/>
            <p:cNvSpPr/>
            <p:nvPr/>
          </p:nvSpPr>
          <p:spPr>
            <a:xfrm>
              <a:off x="1511598" y="1896453"/>
              <a:ext cx="14" cy="204"/>
            </a:xfrm>
            <a:custGeom>
              <a:avLst/>
              <a:gdLst/>
              <a:ahLst/>
              <a:cxnLst/>
              <a:rect l="l" t="t" r="r" b="b"/>
              <a:pathLst>
                <a:path w="1" h="15" extrusionOk="0">
                  <a:moveTo>
                    <a:pt x="1" y="14"/>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6" name="Google Shape;3026;p56"/>
            <p:cNvSpPr/>
            <p:nvPr/>
          </p:nvSpPr>
          <p:spPr>
            <a:xfrm>
              <a:off x="1510647" y="1905998"/>
              <a:ext cx="14" cy="448"/>
            </a:xfrm>
            <a:custGeom>
              <a:avLst/>
              <a:gdLst/>
              <a:ahLst/>
              <a:cxnLst/>
              <a:rect l="l" t="t" r="r" b="b"/>
              <a:pathLst>
                <a:path w="1" h="33" extrusionOk="0">
                  <a:moveTo>
                    <a:pt x="1" y="32"/>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7" name="Google Shape;3027;p56"/>
            <p:cNvSpPr/>
            <p:nvPr/>
          </p:nvSpPr>
          <p:spPr>
            <a:xfrm>
              <a:off x="1510552" y="1907709"/>
              <a:ext cx="14" cy="204"/>
            </a:xfrm>
            <a:custGeom>
              <a:avLst/>
              <a:gdLst/>
              <a:ahLst/>
              <a:cxnLst/>
              <a:rect l="l" t="t" r="r" b="b"/>
              <a:pathLst>
                <a:path w="1" h="15" extrusionOk="0">
                  <a:moveTo>
                    <a:pt x="1" y="15"/>
                  </a:moveTo>
                  <a:lnTo>
                    <a:pt x="1" y="15"/>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8" name="Google Shape;3028;p56"/>
            <p:cNvSpPr/>
            <p:nvPr/>
          </p:nvSpPr>
          <p:spPr>
            <a:xfrm>
              <a:off x="1510932" y="1902821"/>
              <a:ext cx="14" cy="204"/>
            </a:xfrm>
            <a:custGeom>
              <a:avLst/>
              <a:gdLst/>
              <a:ahLst/>
              <a:cxnLst/>
              <a:rect l="l" t="t" r="r" b="b"/>
              <a:pathLst>
                <a:path w="1" h="15" extrusionOk="0">
                  <a:moveTo>
                    <a:pt x="1" y="14"/>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9" name="Google Shape;3029;p56"/>
            <p:cNvSpPr/>
            <p:nvPr/>
          </p:nvSpPr>
          <p:spPr>
            <a:xfrm>
              <a:off x="1511082" y="1901056"/>
              <a:ext cx="54" cy="353"/>
            </a:xfrm>
            <a:custGeom>
              <a:avLst/>
              <a:gdLst/>
              <a:ahLst/>
              <a:cxnLst/>
              <a:rect l="l" t="t" r="r" b="b"/>
              <a:pathLst>
                <a:path w="4" h="26" extrusionOk="0">
                  <a:moveTo>
                    <a:pt x="0" y="25"/>
                  </a:moveTo>
                  <a:lnTo>
                    <a:pt x="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0" name="Google Shape;3030;p56"/>
            <p:cNvSpPr/>
            <p:nvPr/>
          </p:nvSpPr>
          <p:spPr>
            <a:xfrm>
              <a:off x="1511462" y="1897824"/>
              <a:ext cx="14" cy="258"/>
            </a:xfrm>
            <a:custGeom>
              <a:avLst/>
              <a:gdLst/>
              <a:ahLst/>
              <a:cxnLst/>
              <a:rect l="l" t="t" r="r" b="b"/>
              <a:pathLst>
                <a:path w="1" h="19" extrusionOk="0">
                  <a:moveTo>
                    <a:pt x="0" y="18"/>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1" name="Google Shape;3031;p56"/>
            <p:cNvSpPr/>
            <p:nvPr/>
          </p:nvSpPr>
          <p:spPr>
            <a:xfrm>
              <a:off x="1511272" y="1899399"/>
              <a:ext cx="54" cy="339"/>
            </a:xfrm>
            <a:custGeom>
              <a:avLst/>
              <a:gdLst/>
              <a:ahLst/>
              <a:cxnLst/>
              <a:rect l="l" t="t" r="r" b="b"/>
              <a:pathLst>
                <a:path w="4" h="25" extrusionOk="0">
                  <a:moveTo>
                    <a:pt x="0" y="25"/>
                  </a:moveTo>
                  <a:lnTo>
                    <a:pt x="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2" name="Google Shape;3032;p56"/>
            <p:cNvSpPr/>
            <p:nvPr/>
          </p:nvSpPr>
          <p:spPr>
            <a:xfrm>
              <a:off x="1511788" y="1895068"/>
              <a:ext cx="14" cy="163"/>
            </a:xfrm>
            <a:custGeom>
              <a:avLst/>
              <a:gdLst/>
              <a:ahLst/>
              <a:cxnLst/>
              <a:rect l="l" t="t" r="r" b="b"/>
              <a:pathLst>
                <a:path w="1" h="12" extrusionOk="0">
                  <a:moveTo>
                    <a:pt x="1" y="1"/>
                  </a:moveTo>
                  <a:lnTo>
                    <a:pt x="1" y="1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3" name="Google Shape;3033;p56"/>
            <p:cNvSpPr/>
            <p:nvPr/>
          </p:nvSpPr>
          <p:spPr>
            <a:xfrm>
              <a:off x="1394193" y="1931619"/>
              <a:ext cx="29585" cy="30481"/>
            </a:xfrm>
            <a:custGeom>
              <a:avLst/>
              <a:gdLst/>
              <a:ahLst/>
              <a:cxnLst/>
              <a:rect l="l" t="t" r="r" b="b"/>
              <a:pathLst>
                <a:path w="2179" h="2245" extrusionOk="0">
                  <a:moveTo>
                    <a:pt x="2164" y="1"/>
                  </a:moveTo>
                  <a:lnTo>
                    <a:pt x="2136" y="8"/>
                  </a:lnTo>
                  <a:lnTo>
                    <a:pt x="2108" y="15"/>
                  </a:lnTo>
                  <a:lnTo>
                    <a:pt x="2084" y="22"/>
                  </a:lnTo>
                  <a:lnTo>
                    <a:pt x="2063" y="29"/>
                  </a:lnTo>
                  <a:lnTo>
                    <a:pt x="2031" y="39"/>
                  </a:lnTo>
                  <a:lnTo>
                    <a:pt x="2007" y="50"/>
                  </a:lnTo>
                  <a:lnTo>
                    <a:pt x="1986" y="60"/>
                  </a:lnTo>
                  <a:lnTo>
                    <a:pt x="1951" y="78"/>
                  </a:lnTo>
                  <a:lnTo>
                    <a:pt x="1933" y="85"/>
                  </a:lnTo>
                  <a:lnTo>
                    <a:pt x="1905" y="102"/>
                  </a:lnTo>
                  <a:lnTo>
                    <a:pt x="1881" y="116"/>
                  </a:lnTo>
                  <a:lnTo>
                    <a:pt x="1863" y="123"/>
                  </a:lnTo>
                  <a:lnTo>
                    <a:pt x="1832" y="144"/>
                  </a:lnTo>
                  <a:lnTo>
                    <a:pt x="1818" y="151"/>
                  </a:lnTo>
                  <a:lnTo>
                    <a:pt x="1786" y="172"/>
                  </a:lnTo>
                  <a:cubicBezTo>
                    <a:pt x="1709" y="218"/>
                    <a:pt x="1660" y="249"/>
                    <a:pt x="1618" y="253"/>
                  </a:cubicBezTo>
                  <a:cubicBezTo>
                    <a:pt x="1606" y="254"/>
                    <a:pt x="1593" y="254"/>
                    <a:pt x="1580" y="254"/>
                  </a:cubicBezTo>
                  <a:cubicBezTo>
                    <a:pt x="1550" y="254"/>
                    <a:pt x="1518" y="252"/>
                    <a:pt x="1489" y="249"/>
                  </a:cubicBezTo>
                  <a:cubicBezTo>
                    <a:pt x="1439" y="245"/>
                    <a:pt x="1390" y="242"/>
                    <a:pt x="1345" y="242"/>
                  </a:cubicBezTo>
                  <a:cubicBezTo>
                    <a:pt x="1242" y="242"/>
                    <a:pt x="1160" y="259"/>
                    <a:pt x="1145" y="319"/>
                  </a:cubicBezTo>
                  <a:cubicBezTo>
                    <a:pt x="1082" y="582"/>
                    <a:pt x="753" y="610"/>
                    <a:pt x="491" y="627"/>
                  </a:cubicBezTo>
                  <a:cubicBezTo>
                    <a:pt x="487" y="627"/>
                    <a:pt x="483" y="627"/>
                    <a:pt x="479" y="627"/>
                  </a:cubicBezTo>
                  <a:cubicBezTo>
                    <a:pt x="438" y="627"/>
                    <a:pt x="397" y="644"/>
                    <a:pt x="368" y="669"/>
                  </a:cubicBezTo>
                  <a:cubicBezTo>
                    <a:pt x="340" y="704"/>
                    <a:pt x="358" y="771"/>
                    <a:pt x="368" y="816"/>
                  </a:cubicBezTo>
                  <a:cubicBezTo>
                    <a:pt x="375" y="848"/>
                    <a:pt x="379" y="876"/>
                    <a:pt x="375" y="904"/>
                  </a:cubicBezTo>
                  <a:cubicBezTo>
                    <a:pt x="375" y="914"/>
                    <a:pt x="372" y="921"/>
                    <a:pt x="368" y="928"/>
                  </a:cubicBezTo>
                  <a:lnTo>
                    <a:pt x="368" y="932"/>
                  </a:lnTo>
                  <a:cubicBezTo>
                    <a:pt x="344" y="984"/>
                    <a:pt x="232" y="1072"/>
                    <a:pt x="186" y="1107"/>
                  </a:cubicBezTo>
                  <a:lnTo>
                    <a:pt x="176" y="1114"/>
                  </a:lnTo>
                  <a:lnTo>
                    <a:pt x="4" y="1152"/>
                  </a:lnTo>
                  <a:cubicBezTo>
                    <a:pt x="1" y="1195"/>
                    <a:pt x="22" y="1233"/>
                    <a:pt x="60" y="1251"/>
                  </a:cubicBezTo>
                  <a:cubicBezTo>
                    <a:pt x="165" y="1307"/>
                    <a:pt x="277" y="1436"/>
                    <a:pt x="396" y="1573"/>
                  </a:cubicBezTo>
                  <a:cubicBezTo>
                    <a:pt x="515" y="1709"/>
                    <a:pt x="631" y="1842"/>
                    <a:pt x="725" y="1891"/>
                  </a:cubicBezTo>
                  <a:cubicBezTo>
                    <a:pt x="816" y="1937"/>
                    <a:pt x="886" y="2014"/>
                    <a:pt x="925" y="2101"/>
                  </a:cubicBezTo>
                  <a:lnTo>
                    <a:pt x="1121" y="2101"/>
                  </a:lnTo>
                  <a:lnTo>
                    <a:pt x="1142" y="2105"/>
                  </a:lnTo>
                  <a:lnTo>
                    <a:pt x="1156" y="2108"/>
                  </a:lnTo>
                  <a:lnTo>
                    <a:pt x="1177" y="2115"/>
                  </a:lnTo>
                  <a:lnTo>
                    <a:pt x="1187" y="2119"/>
                  </a:lnTo>
                  <a:cubicBezTo>
                    <a:pt x="1194" y="2122"/>
                    <a:pt x="1205" y="2126"/>
                    <a:pt x="1215" y="2129"/>
                  </a:cubicBezTo>
                  <a:cubicBezTo>
                    <a:pt x="1264" y="2144"/>
                    <a:pt x="1316" y="2154"/>
                    <a:pt x="1370" y="2154"/>
                  </a:cubicBezTo>
                  <a:cubicBezTo>
                    <a:pt x="1378" y="2154"/>
                    <a:pt x="1386" y="2154"/>
                    <a:pt x="1394" y="2154"/>
                  </a:cubicBezTo>
                  <a:lnTo>
                    <a:pt x="1426" y="2154"/>
                  </a:lnTo>
                  <a:cubicBezTo>
                    <a:pt x="1552" y="2157"/>
                    <a:pt x="1681" y="2161"/>
                    <a:pt x="1765" y="2224"/>
                  </a:cubicBezTo>
                  <a:cubicBezTo>
                    <a:pt x="1772" y="2227"/>
                    <a:pt x="1776" y="2231"/>
                    <a:pt x="1783" y="2234"/>
                  </a:cubicBezTo>
                  <a:lnTo>
                    <a:pt x="1790" y="2238"/>
                  </a:lnTo>
                  <a:lnTo>
                    <a:pt x="1807" y="2241"/>
                  </a:lnTo>
                  <a:lnTo>
                    <a:pt x="1814" y="2241"/>
                  </a:lnTo>
                  <a:lnTo>
                    <a:pt x="1835" y="2245"/>
                  </a:lnTo>
                  <a:lnTo>
                    <a:pt x="1877" y="2245"/>
                  </a:lnTo>
                  <a:cubicBezTo>
                    <a:pt x="1870" y="2234"/>
                    <a:pt x="1867" y="2224"/>
                    <a:pt x="1863" y="2217"/>
                  </a:cubicBezTo>
                  <a:cubicBezTo>
                    <a:pt x="1779" y="2073"/>
                    <a:pt x="1863" y="1842"/>
                    <a:pt x="1940" y="1615"/>
                  </a:cubicBezTo>
                  <a:cubicBezTo>
                    <a:pt x="1958" y="1566"/>
                    <a:pt x="1975" y="1517"/>
                    <a:pt x="1989" y="1471"/>
                  </a:cubicBezTo>
                  <a:cubicBezTo>
                    <a:pt x="2017" y="1384"/>
                    <a:pt x="2010" y="1223"/>
                    <a:pt x="2003" y="1068"/>
                  </a:cubicBezTo>
                  <a:cubicBezTo>
                    <a:pt x="1993" y="837"/>
                    <a:pt x="1982" y="617"/>
                    <a:pt x="2077" y="515"/>
                  </a:cubicBezTo>
                  <a:cubicBezTo>
                    <a:pt x="2143" y="442"/>
                    <a:pt x="2147" y="393"/>
                    <a:pt x="2150" y="277"/>
                  </a:cubicBezTo>
                  <a:cubicBezTo>
                    <a:pt x="2154" y="183"/>
                    <a:pt x="2164" y="92"/>
                    <a:pt x="217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4" name="Google Shape;3034;p56"/>
            <p:cNvSpPr/>
            <p:nvPr/>
          </p:nvSpPr>
          <p:spPr>
            <a:xfrm>
              <a:off x="1418863" y="1933615"/>
              <a:ext cx="204" cy="109"/>
            </a:xfrm>
            <a:custGeom>
              <a:avLst/>
              <a:gdLst/>
              <a:ahLst/>
              <a:cxnLst/>
              <a:rect l="l" t="t" r="r" b="b"/>
              <a:pathLst>
                <a:path w="15" h="8" extrusionOk="0">
                  <a:moveTo>
                    <a:pt x="1" y="8"/>
                  </a:moveTo>
                  <a:lnTo>
                    <a:pt x="1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5" name="Google Shape;3035;p56"/>
            <p:cNvSpPr/>
            <p:nvPr/>
          </p:nvSpPr>
          <p:spPr>
            <a:xfrm>
              <a:off x="1419488" y="1933194"/>
              <a:ext cx="244" cy="149"/>
            </a:xfrm>
            <a:custGeom>
              <a:avLst/>
              <a:gdLst/>
              <a:ahLst/>
              <a:cxnLst/>
              <a:rect l="l" t="t" r="r" b="b"/>
              <a:pathLst>
                <a:path w="18" h="11" extrusionOk="0">
                  <a:moveTo>
                    <a:pt x="0" y="11"/>
                  </a:moveTo>
                  <a:lnTo>
                    <a:pt x="1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6" name="Google Shape;3036;p56"/>
            <p:cNvSpPr/>
            <p:nvPr/>
          </p:nvSpPr>
          <p:spPr>
            <a:xfrm>
              <a:off x="1421429" y="1932189"/>
              <a:ext cx="353" cy="163"/>
            </a:xfrm>
            <a:custGeom>
              <a:avLst/>
              <a:gdLst/>
              <a:ahLst/>
              <a:cxnLst/>
              <a:rect l="l" t="t" r="r" b="b"/>
              <a:pathLst>
                <a:path w="26" h="12" extrusionOk="0">
                  <a:moveTo>
                    <a:pt x="1" y="11"/>
                  </a:moveTo>
                  <a:lnTo>
                    <a:pt x="2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7" name="Google Shape;3037;p56"/>
            <p:cNvSpPr/>
            <p:nvPr/>
          </p:nvSpPr>
          <p:spPr>
            <a:xfrm>
              <a:off x="1420058" y="1932814"/>
              <a:ext cx="394" cy="204"/>
            </a:xfrm>
            <a:custGeom>
              <a:avLst/>
              <a:gdLst/>
              <a:ahLst/>
              <a:cxnLst/>
              <a:rect l="l" t="t" r="r" b="b"/>
              <a:pathLst>
                <a:path w="29" h="15" extrusionOk="0">
                  <a:moveTo>
                    <a:pt x="0" y="14"/>
                  </a:moveTo>
                  <a:lnTo>
                    <a:pt x="2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8" name="Google Shape;3038;p56"/>
            <p:cNvSpPr/>
            <p:nvPr/>
          </p:nvSpPr>
          <p:spPr>
            <a:xfrm>
              <a:off x="1423575" y="1931619"/>
              <a:ext cx="204" cy="14"/>
            </a:xfrm>
            <a:custGeom>
              <a:avLst/>
              <a:gdLst/>
              <a:ahLst/>
              <a:cxnLst/>
              <a:rect l="l" t="t" r="r" b="b"/>
              <a:pathLst>
                <a:path w="15" h="1" extrusionOk="0">
                  <a:moveTo>
                    <a:pt x="14" y="1"/>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9" name="Google Shape;3039;p56"/>
            <p:cNvSpPr/>
            <p:nvPr/>
          </p:nvSpPr>
          <p:spPr>
            <a:xfrm>
              <a:off x="1422190" y="1931958"/>
              <a:ext cx="299" cy="109"/>
            </a:xfrm>
            <a:custGeom>
              <a:avLst/>
              <a:gdLst/>
              <a:ahLst/>
              <a:cxnLst/>
              <a:rect l="l" t="t" r="r" b="b"/>
              <a:pathLst>
                <a:path w="22" h="8" extrusionOk="0">
                  <a:moveTo>
                    <a:pt x="1" y="7"/>
                  </a:moveTo>
                  <a:lnTo>
                    <a:pt x="2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0" name="Google Shape;3040;p56"/>
            <p:cNvSpPr/>
            <p:nvPr/>
          </p:nvSpPr>
          <p:spPr>
            <a:xfrm>
              <a:off x="1422814" y="1931768"/>
              <a:ext cx="394" cy="109"/>
            </a:xfrm>
            <a:custGeom>
              <a:avLst/>
              <a:gdLst/>
              <a:ahLst/>
              <a:cxnLst/>
              <a:rect l="l" t="t" r="r" b="b"/>
              <a:pathLst>
                <a:path w="29" h="8" extrusionOk="0">
                  <a:moveTo>
                    <a:pt x="0" y="7"/>
                  </a:moveTo>
                  <a:lnTo>
                    <a:pt x="2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1" name="Google Shape;3041;p56"/>
            <p:cNvSpPr/>
            <p:nvPr/>
          </p:nvSpPr>
          <p:spPr>
            <a:xfrm>
              <a:off x="1399189" y="1944259"/>
              <a:ext cx="14" cy="14"/>
            </a:xfrm>
            <a:custGeom>
              <a:avLst/>
              <a:gdLst/>
              <a:ahLst/>
              <a:cxnLst/>
              <a:rect l="l" t="t" r="r" b="b"/>
              <a:pathLst>
                <a:path w="1" h="1" extrusionOk="0">
                  <a:moveTo>
                    <a:pt x="0" y="1"/>
                  </a:moveTo>
                  <a:lnTo>
                    <a:pt x="0" y="1"/>
                  </a:lnTo>
                  <a:lnTo>
                    <a:pt x="0" y="1"/>
                  </a:ln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2" name="Google Shape;3042;p56"/>
            <p:cNvSpPr/>
            <p:nvPr/>
          </p:nvSpPr>
          <p:spPr>
            <a:xfrm>
              <a:off x="1420669" y="1932433"/>
              <a:ext cx="489" cy="244"/>
            </a:xfrm>
            <a:custGeom>
              <a:avLst/>
              <a:gdLst/>
              <a:ahLst/>
              <a:cxnLst/>
              <a:rect l="l" t="t" r="r" b="b"/>
              <a:pathLst>
                <a:path w="36" h="18" extrusionOk="0">
                  <a:moveTo>
                    <a:pt x="1" y="18"/>
                  </a:moveTo>
                  <a:lnTo>
                    <a:pt x="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3" name="Google Shape;3043;p56"/>
            <p:cNvSpPr/>
            <p:nvPr/>
          </p:nvSpPr>
          <p:spPr>
            <a:xfrm>
              <a:off x="1399135" y="1942793"/>
              <a:ext cx="204" cy="1195"/>
            </a:xfrm>
            <a:custGeom>
              <a:avLst/>
              <a:gdLst/>
              <a:ahLst/>
              <a:cxnLst/>
              <a:rect l="l" t="t" r="r" b="b"/>
              <a:pathLst>
                <a:path w="15" h="88" extrusionOk="0">
                  <a:moveTo>
                    <a:pt x="1" y="0"/>
                  </a:moveTo>
                  <a:cubicBezTo>
                    <a:pt x="11" y="28"/>
                    <a:pt x="15" y="56"/>
                    <a:pt x="11" y="88"/>
                  </a:cubicBezTo>
                  <a:cubicBezTo>
                    <a:pt x="15" y="56"/>
                    <a:pt x="11" y="28"/>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4" name="Google Shape;3044;p56"/>
            <p:cNvSpPr/>
            <p:nvPr/>
          </p:nvSpPr>
          <p:spPr>
            <a:xfrm>
              <a:off x="1494680" y="2006254"/>
              <a:ext cx="293288" cy="299506"/>
            </a:xfrm>
            <a:custGeom>
              <a:avLst/>
              <a:gdLst/>
              <a:ahLst/>
              <a:cxnLst/>
              <a:rect l="l" t="t" r="r" b="b"/>
              <a:pathLst>
                <a:path w="21601" h="22059" extrusionOk="0">
                  <a:moveTo>
                    <a:pt x="7492" y="0"/>
                  </a:moveTo>
                  <a:lnTo>
                    <a:pt x="7482" y="4"/>
                  </a:lnTo>
                  <a:lnTo>
                    <a:pt x="7475" y="7"/>
                  </a:lnTo>
                  <a:cubicBezTo>
                    <a:pt x="7471" y="7"/>
                    <a:pt x="7468" y="11"/>
                    <a:pt x="7464" y="11"/>
                  </a:cubicBezTo>
                  <a:cubicBezTo>
                    <a:pt x="7440" y="32"/>
                    <a:pt x="7419" y="56"/>
                    <a:pt x="7408" y="81"/>
                  </a:cubicBezTo>
                  <a:cubicBezTo>
                    <a:pt x="7398" y="98"/>
                    <a:pt x="7391" y="112"/>
                    <a:pt x="7384" y="130"/>
                  </a:cubicBezTo>
                  <a:cubicBezTo>
                    <a:pt x="7359" y="193"/>
                    <a:pt x="7317" y="249"/>
                    <a:pt x="7261" y="291"/>
                  </a:cubicBezTo>
                  <a:lnTo>
                    <a:pt x="7247" y="298"/>
                  </a:lnTo>
                  <a:cubicBezTo>
                    <a:pt x="7240" y="305"/>
                    <a:pt x="7230" y="308"/>
                    <a:pt x="7223" y="308"/>
                  </a:cubicBezTo>
                  <a:cubicBezTo>
                    <a:pt x="7177" y="329"/>
                    <a:pt x="7132" y="347"/>
                    <a:pt x="7090" y="371"/>
                  </a:cubicBezTo>
                  <a:lnTo>
                    <a:pt x="7034" y="399"/>
                  </a:lnTo>
                  <a:cubicBezTo>
                    <a:pt x="6876" y="483"/>
                    <a:pt x="6701" y="574"/>
                    <a:pt x="6568" y="578"/>
                  </a:cubicBezTo>
                  <a:cubicBezTo>
                    <a:pt x="6563" y="579"/>
                    <a:pt x="6558" y="579"/>
                    <a:pt x="6553" y="579"/>
                  </a:cubicBezTo>
                  <a:cubicBezTo>
                    <a:pt x="6540" y="579"/>
                    <a:pt x="6528" y="577"/>
                    <a:pt x="6516" y="574"/>
                  </a:cubicBezTo>
                  <a:cubicBezTo>
                    <a:pt x="6493" y="570"/>
                    <a:pt x="6471" y="568"/>
                    <a:pt x="6449" y="568"/>
                  </a:cubicBezTo>
                  <a:cubicBezTo>
                    <a:pt x="6383" y="568"/>
                    <a:pt x="6318" y="587"/>
                    <a:pt x="6263" y="623"/>
                  </a:cubicBezTo>
                  <a:cubicBezTo>
                    <a:pt x="6232" y="648"/>
                    <a:pt x="6214" y="686"/>
                    <a:pt x="6218" y="725"/>
                  </a:cubicBezTo>
                  <a:cubicBezTo>
                    <a:pt x="6218" y="847"/>
                    <a:pt x="6151" y="900"/>
                    <a:pt x="6085" y="907"/>
                  </a:cubicBezTo>
                  <a:cubicBezTo>
                    <a:pt x="6079" y="907"/>
                    <a:pt x="6074" y="908"/>
                    <a:pt x="6068" y="908"/>
                  </a:cubicBezTo>
                  <a:cubicBezTo>
                    <a:pt x="5980" y="908"/>
                    <a:pt x="5898" y="830"/>
                    <a:pt x="5871" y="721"/>
                  </a:cubicBezTo>
                  <a:cubicBezTo>
                    <a:pt x="5864" y="686"/>
                    <a:pt x="5759" y="679"/>
                    <a:pt x="5679" y="669"/>
                  </a:cubicBezTo>
                  <a:cubicBezTo>
                    <a:pt x="5581" y="662"/>
                    <a:pt x="5476" y="651"/>
                    <a:pt x="5413" y="592"/>
                  </a:cubicBezTo>
                  <a:cubicBezTo>
                    <a:pt x="5392" y="574"/>
                    <a:pt x="5367" y="567"/>
                    <a:pt x="5339" y="564"/>
                  </a:cubicBezTo>
                  <a:lnTo>
                    <a:pt x="5332" y="564"/>
                  </a:lnTo>
                  <a:cubicBezTo>
                    <a:pt x="5306" y="561"/>
                    <a:pt x="5279" y="559"/>
                    <a:pt x="5252" y="559"/>
                  </a:cubicBezTo>
                  <a:cubicBezTo>
                    <a:pt x="5219" y="559"/>
                    <a:pt x="5186" y="561"/>
                    <a:pt x="5154" y="567"/>
                  </a:cubicBezTo>
                  <a:cubicBezTo>
                    <a:pt x="5360" y="697"/>
                    <a:pt x="5378" y="837"/>
                    <a:pt x="5378" y="1022"/>
                  </a:cubicBezTo>
                  <a:cubicBezTo>
                    <a:pt x="5374" y="1064"/>
                    <a:pt x="5395" y="1103"/>
                    <a:pt x="5427" y="1131"/>
                  </a:cubicBezTo>
                  <a:cubicBezTo>
                    <a:pt x="5497" y="1190"/>
                    <a:pt x="5532" y="1278"/>
                    <a:pt x="5525" y="1365"/>
                  </a:cubicBezTo>
                  <a:cubicBezTo>
                    <a:pt x="5525" y="1383"/>
                    <a:pt x="5528" y="1400"/>
                    <a:pt x="5532" y="1414"/>
                  </a:cubicBezTo>
                  <a:cubicBezTo>
                    <a:pt x="5556" y="1411"/>
                    <a:pt x="5584" y="1404"/>
                    <a:pt x="5609" y="1397"/>
                  </a:cubicBezTo>
                  <a:cubicBezTo>
                    <a:pt x="5647" y="1379"/>
                    <a:pt x="5693" y="1369"/>
                    <a:pt x="5738" y="1365"/>
                  </a:cubicBezTo>
                  <a:cubicBezTo>
                    <a:pt x="5815" y="1365"/>
                    <a:pt x="5878" y="1425"/>
                    <a:pt x="5882" y="1502"/>
                  </a:cubicBezTo>
                  <a:cubicBezTo>
                    <a:pt x="5892" y="1593"/>
                    <a:pt x="5826" y="1701"/>
                    <a:pt x="5686" y="1726"/>
                  </a:cubicBezTo>
                  <a:cubicBezTo>
                    <a:pt x="5542" y="1750"/>
                    <a:pt x="5472" y="1820"/>
                    <a:pt x="5423" y="1975"/>
                  </a:cubicBezTo>
                  <a:cubicBezTo>
                    <a:pt x="5381" y="2108"/>
                    <a:pt x="5280" y="2118"/>
                    <a:pt x="5206" y="2125"/>
                  </a:cubicBezTo>
                  <a:cubicBezTo>
                    <a:pt x="5147" y="2129"/>
                    <a:pt x="5087" y="2150"/>
                    <a:pt x="5042" y="2188"/>
                  </a:cubicBezTo>
                  <a:lnTo>
                    <a:pt x="5007" y="2216"/>
                  </a:lnTo>
                  <a:cubicBezTo>
                    <a:pt x="4937" y="2290"/>
                    <a:pt x="4853" y="2353"/>
                    <a:pt x="4765" y="2398"/>
                  </a:cubicBezTo>
                  <a:cubicBezTo>
                    <a:pt x="4738" y="2412"/>
                    <a:pt x="4710" y="2419"/>
                    <a:pt x="4682" y="2419"/>
                  </a:cubicBezTo>
                  <a:cubicBezTo>
                    <a:pt x="4648" y="2419"/>
                    <a:pt x="4614" y="2409"/>
                    <a:pt x="4583" y="2388"/>
                  </a:cubicBezTo>
                  <a:cubicBezTo>
                    <a:pt x="4564" y="2375"/>
                    <a:pt x="4547" y="2368"/>
                    <a:pt x="4527" y="2368"/>
                  </a:cubicBezTo>
                  <a:cubicBezTo>
                    <a:pt x="4488" y="2368"/>
                    <a:pt x="4443" y="2393"/>
                    <a:pt x="4366" y="2437"/>
                  </a:cubicBezTo>
                  <a:lnTo>
                    <a:pt x="4359" y="2440"/>
                  </a:lnTo>
                  <a:cubicBezTo>
                    <a:pt x="4349" y="2447"/>
                    <a:pt x="4338" y="2451"/>
                    <a:pt x="4331" y="2454"/>
                  </a:cubicBezTo>
                  <a:lnTo>
                    <a:pt x="4321" y="2458"/>
                  </a:lnTo>
                  <a:lnTo>
                    <a:pt x="4303" y="2465"/>
                  </a:lnTo>
                  <a:lnTo>
                    <a:pt x="4293" y="2468"/>
                  </a:lnTo>
                  <a:lnTo>
                    <a:pt x="4275" y="2472"/>
                  </a:lnTo>
                  <a:lnTo>
                    <a:pt x="4212" y="2472"/>
                  </a:lnTo>
                  <a:lnTo>
                    <a:pt x="4191" y="2468"/>
                  </a:lnTo>
                  <a:lnTo>
                    <a:pt x="4184" y="2468"/>
                  </a:lnTo>
                  <a:cubicBezTo>
                    <a:pt x="4177" y="2465"/>
                    <a:pt x="4170" y="2461"/>
                    <a:pt x="4159" y="2458"/>
                  </a:cubicBezTo>
                  <a:lnTo>
                    <a:pt x="4156" y="2458"/>
                  </a:lnTo>
                  <a:lnTo>
                    <a:pt x="4135" y="2447"/>
                  </a:lnTo>
                  <a:lnTo>
                    <a:pt x="4128" y="2440"/>
                  </a:lnTo>
                  <a:lnTo>
                    <a:pt x="4107" y="2430"/>
                  </a:lnTo>
                  <a:lnTo>
                    <a:pt x="4103" y="2426"/>
                  </a:lnTo>
                  <a:lnTo>
                    <a:pt x="4079" y="2405"/>
                  </a:lnTo>
                  <a:lnTo>
                    <a:pt x="4072" y="2402"/>
                  </a:lnTo>
                  <a:lnTo>
                    <a:pt x="4051" y="2384"/>
                  </a:lnTo>
                  <a:lnTo>
                    <a:pt x="4044" y="2377"/>
                  </a:lnTo>
                  <a:lnTo>
                    <a:pt x="4016" y="2356"/>
                  </a:lnTo>
                  <a:lnTo>
                    <a:pt x="3956" y="2307"/>
                  </a:lnTo>
                  <a:cubicBezTo>
                    <a:pt x="3886" y="2244"/>
                    <a:pt x="3827" y="2167"/>
                    <a:pt x="3781" y="2083"/>
                  </a:cubicBezTo>
                  <a:lnTo>
                    <a:pt x="3757" y="2045"/>
                  </a:lnTo>
                  <a:lnTo>
                    <a:pt x="3750" y="2031"/>
                  </a:lnTo>
                  <a:lnTo>
                    <a:pt x="3736" y="2006"/>
                  </a:lnTo>
                  <a:lnTo>
                    <a:pt x="3722" y="1989"/>
                  </a:lnTo>
                  <a:lnTo>
                    <a:pt x="3708" y="1968"/>
                  </a:lnTo>
                  <a:lnTo>
                    <a:pt x="3697" y="1950"/>
                  </a:lnTo>
                  <a:lnTo>
                    <a:pt x="3680" y="1929"/>
                  </a:lnTo>
                  <a:lnTo>
                    <a:pt x="3669" y="1908"/>
                  </a:lnTo>
                  <a:lnTo>
                    <a:pt x="3652" y="1887"/>
                  </a:lnTo>
                  <a:lnTo>
                    <a:pt x="3638" y="1869"/>
                  </a:lnTo>
                  <a:lnTo>
                    <a:pt x="3620" y="1848"/>
                  </a:lnTo>
                  <a:lnTo>
                    <a:pt x="3603" y="1827"/>
                  </a:lnTo>
                  <a:lnTo>
                    <a:pt x="3585" y="1806"/>
                  </a:lnTo>
                  <a:lnTo>
                    <a:pt x="3568" y="1789"/>
                  </a:lnTo>
                  <a:lnTo>
                    <a:pt x="3564" y="1785"/>
                  </a:lnTo>
                  <a:cubicBezTo>
                    <a:pt x="3522" y="1806"/>
                    <a:pt x="3466" y="1824"/>
                    <a:pt x="3414" y="1841"/>
                  </a:cubicBezTo>
                  <a:cubicBezTo>
                    <a:pt x="3302" y="1887"/>
                    <a:pt x="3183" y="1915"/>
                    <a:pt x="3060" y="1926"/>
                  </a:cubicBezTo>
                  <a:lnTo>
                    <a:pt x="3043" y="1926"/>
                  </a:lnTo>
                  <a:cubicBezTo>
                    <a:pt x="3008" y="1926"/>
                    <a:pt x="2955" y="1926"/>
                    <a:pt x="2892" y="1922"/>
                  </a:cubicBezTo>
                  <a:cubicBezTo>
                    <a:pt x="2833" y="1921"/>
                    <a:pt x="2735" y="1918"/>
                    <a:pt x="2634" y="1918"/>
                  </a:cubicBezTo>
                  <a:cubicBezTo>
                    <a:pt x="2498" y="1918"/>
                    <a:pt x="2356" y="1923"/>
                    <a:pt x="2297" y="1943"/>
                  </a:cubicBezTo>
                  <a:cubicBezTo>
                    <a:pt x="2290" y="1943"/>
                    <a:pt x="2283" y="1947"/>
                    <a:pt x="2280" y="1950"/>
                  </a:cubicBezTo>
                  <a:cubicBezTo>
                    <a:pt x="2273" y="2003"/>
                    <a:pt x="2283" y="2052"/>
                    <a:pt x="2311" y="2097"/>
                  </a:cubicBezTo>
                  <a:cubicBezTo>
                    <a:pt x="2322" y="2125"/>
                    <a:pt x="2346" y="2146"/>
                    <a:pt x="2374" y="2157"/>
                  </a:cubicBezTo>
                  <a:cubicBezTo>
                    <a:pt x="2469" y="2178"/>
                    <a:pt x="2591" y="2220"/>
                    <a:pt x="2616" y="2314"/>
                  </a:cubicBezTo>
                  <a:cubicBezTo>
                    <a:pt x="2637" y="2412"/>
                    <a:pt x="2539" y="2479"/>
                    <a:pt x="2507" y="2500"/>
                  </a:cubicBezTo>
                  <a:cubicBezTo>
                    <a:pt x="2437" y="2549"/>
                    <a:pt x="2357" y="2573"/>
                    <a:pt x="2269" y="2577"/>
                  </a:cubicBezTo>
                  <a:cubicBezTo>
                    <a:pt x="2182" y="2584"/>
                    <a:pt x="2164" y="2587"/>
                    <a:pt x="2164" y="2741"/>
                  </a:cubicBezTo>
                  <a:cubicBezTo>
                    <a:pt x="2164" y="2776"/>
                    <a:pt x="2168" y="2811"/>
                    <a:pt x="2178" y="2843"/>
                  </a:cubicBezTo>
                  <a:cubicBezTo>
                    <a:pt x="2217" y="2948"/>
                    <a:pt x="2269" y="3046"/>
                    <a:pt x="2339" y="3130"/>
                  </a:cubicBezTo>
                  <a:cubicBezTo>
                    <a:pt x="2423" y="3245"/>
                    <a:pt x="2511" y="3368"/>
                    <a:pt x="2525" y="3504"/>
                  </a:cubicBezTo>
                  <a:cubicBezTo>
                    <a:pt x="2528" y="3550"/>
                    <a:pt x="2525" y="3599"/>
                    <a:pt x="2511" y="3648"/>
                  </a:cubicBezTo>
                  <a:cubicBezTo>
                    <a:pt x="2451" y="3886"/>
                    <a:pt x="2416" y="4128"/>
                    <a:pt x="2402" y="4376"/>
                  </a:cubicBezTo>
                  <a:cubicBezTo>
                    <a:pt x="2402" y="4383"/>
                    <a:pt x="2381" y="4996"/>
                    <a:pt x="2199" y="5150"/>
                  </a:cubicBezTo>
                  <a:lnTo>
                    <a:pt x="2220" y="5178"/>
                  </a:lnTo>
                  <a:lnTo>
                    <a:pt x="2129" y="5185"/>
                  </a:lnTo>
                  <a:cubicBezTo>
                    <a:pt x="2108" y="5188"/>
                    <a:pt x="2090" y="5188"/>
                    <a:pt x="2069" y="5188"/>
                  </a:cubicBezTo>
                  <a:lnTo>
                    <a:pt x="2066" y="5188"/>
                  </a:lnTo>
                  <a:cubicBezTo>
                    <a:pt x="2027" y="5185"/>
                    <a:pt x="1985" y="5178"/>
                    <a:pt x="1950" y="5164"/>
                  </a:cubicBezTo>
                  <a:cubicBezTo>
                    <a:pt x="1911" y="5153"/>
                    <a:pt x="1876" y="5143"/>
                    <a:pt x="1840" y="5143"/>
                  </a:cubicBezTo>
                  <a:cubicBezTo>
                    <a:pt x="1795" y="5143"/>
                    <a:pt x="1751" y="5158"/>
                    <a:pt x="1698" y="5202"/>
                  </a:cubicBezTo>
                  <a:cubicBezTo>
                    <a:pt x="1625" y="5262"/>
                    <a:pt x="1534" y="5300"/>
                    <a:pt x="1443" y="5314"/>
                  </a:cubicBezTo>
                  <a:cubicBezTo>
                    <a:pt x="1411" y="5321"/>
                    <a:pt x="1383" y="5325"/>
                    <a:pt x="1355" y="5328"/>
                  </a:cubicBezTo>
                  <a:cubicBezTo>
                    <a:pt x="1324" y="5335"/>
                    <a:pt x="1299" y="5339"/>
                    <a:pt x="1271" y="5346"/>
                  </a:cubicBezTo>
                  <a:cubicBezTo>
                    <a:pt x="1184" y="5356"/>
                    <a:pt x="1103" y="5391"/>
                    <a:pt x="1033" y="5444"/>
                  </a:cubicBezTo>
                  <a:cubicBezTo>
                    <a:pt x="956" y="5503"/>
                    <a:pt x="865" y="5549"/>
                    <a:pt x="774" y="5577"/>
                  </a:cubicBezTo>
                  <a:lnTo>
                    <a:pt x="739" y="5587"/>
                  </a:lnTo>
                  <a:cubicBezTo>
                    <a:pt x="620" y="5626"/>
                    <a:pt x="578" y="5643"/>
                    <a:pt x="575" y="5720"/>
                  </a:cubicBezTo>
                  <a:cubicBezTo>
                    <a:pt x="561" y="5818"/>
                    <a:pt x="522" y="5909"/>
                    <a:pt x="466" y="5990"/>
                  </a:cubicBezTo>
                  <a:cubicBezTo>
                    <a:pt x="410" y="6081"/>
                    <a:pt x="379" y="6141"/>
                    <a:pt x="393" y="6214"/>
                  </a:cubicBezTo>
                  <a:cubicBezTo>
                    <a:pt x="438" y="6389"/>
                    <a:pt x="347" y="6438"/>
                    <a:pt x="267" y="6477"/>
                  </a:cubicBezTo>
                  <a:cubicBezTo>
                    <a:pt x="218" y="6501"/>
                    <a:pt x="172" y="6533"/>
                    <a:pt x="134" y="6568"/>
                  </a:cubicBezTo>
                  <a:cubicBezTo>
                    <a:pt x="81" y="6624"/>
                    <a:pt x="88" y="6659"/>
                    <a:pt x="99" y="6715"/>
                  </a:cubicBezTo>
                  <a:cubicBezTo>
                    <a:pt x="120" y="6788"/>
                    <a:pt x="106" y="6865"/>
                    <a:pt x="56" y="6921"/>
                  </a:cubicBezTo>
                  <a:cubicBezTo>
                    <a:pt x="0" y="6988"/>
                    <a:pt x="92" y="7131"/>
                    <a:pt x="183" y="7268"/>
                  </a:cubicBezTo>
                  <a:lnTo>
                    <a:pt x="211" y="7313"/>
                  </a:lnTo>
                  <a:cubicBezTo>
                    <a:pt x="235" y="7352"/>
                    <a:pt x="260" y="7390"/>
                    <a:pt x="288" y="7425"/>
                  </a:cubicBezTo>
                  <a:cubicBezTo>
                    <a:pt x="375" y="7555"/>
                    <a:pt x="463" y="7674"/>
                    <a:pt x="445" y="7824"/>
                  </a:cubicBezTo>
                  <a:cubicBezTo>
                    <a:pt x="438" y="7859"/>
                    <a:pt x="449" y="7894"/>
                    <a:pt x="473" y="7922"/>
                  </a:cubicBezTo>
                  <a:cubicBezTo>
                    <a:pt x="499" y="7949"/>
                    <a:pt x="547" y="7963"/>
                    <a:pt x="609" y="7963"/>
                  </a:cubicBezTo>
                  <a:cubicBezTo>
                    <a:pt x="621" y="7963"/>
                    <a:pt x="635" y="7962"/>
                    <a:pt x="648" y="7961"/>
                  </a:cubicBezTo>
                  <a:cubicBezTo>
                    <a:pt x="654" y="7960"/>
                    <a:pt x="659" y="7960"/>
                    <a:pt x="665" y="7960"/>
                  </a:cubicBezTo>
                  <a:cubicBezTo>
                    <a:pt x="780" y="7960"/>
                    <a:pt x="806" y="8066"/>
                    <a:pt x="823" y="8133"/>
                  </a:cubicBezTo>
                  <a:cubicBezTo>
                    <a:pt x="848" y="8231"/>
                    <a:pt x="862" y="8269"/>
                    <a:pt x="946" y="8269"/>
                  </a:cubicBezTo>
                  <a:cubicBezTo>
                    <a:pt x="1012" y="8269"/>
                    <a:pt x="1079" y="8273"/>
                    <a:pt x="1138" y="8276"/>
                  </a:cubicBezTo>
                  <a:cubicBezTo>
                    <a:pt x="1191" y="8280"/>
                    <a:pt x="1242" y="8283"/>
                    <a:pt x="1289" y="8283"/>
                  </a:cubicBezTo>
                  <a:cubicBezTo>
                    <a:pt x="1379" y="8283"/>
                    <a:pt x="1450" y="8271"/>
                    <a:pt x="1471" y="8227"/>
                  </a:cubicBezTo>
                  <a:cubicBezTo>
                    <a:pt x="1516" y="8122"/>
                    <a:pt x="1613" y="8025"/>
                    <a:pt x="1707" y="8025"/>
                  </a:cubicBezTo>
                  <a:cubicBezTo>
                    <a:pt x="1716" y="8025"/>
                    <a:pt x="1725" y="8026"/>
                    <a:pt x="1733" y="8027"/>
                  </a:cubicBezTo>
                  <a:cubicBezTo>
                    <a:pt x="1772" y="8034"/>
                    <a:pt x="1838" y="8069"/>
                    <a:pt x="1838" y="8206"/>
                  </a:cubicBezTo>
                  <a:cubicBezTo>
                    <a:pt x="1838" y="8238"/>
                    <a:pt x="1838" y="8280"/>
                    <a:pt x="1835" y="8329"/>
                  </a:cubicBezTo>
                  <a:cubicBezTo>
                    <a:pt x="1831" y="8448"/>
                    <a:pt x="1821" y="8805"/>
                    <a:pt x="1877" y="8857"/>
                  </a:cubicBezTo>
                  <a:cubicBezTo>
                    <a:pt x="1898" y="8850"/>
                    <a:pt x="1915" y="8843"/>
                    <a:pt x="1933" y="8840"/>
                  </a:cubicBezTo>
                  <a:lnTo>
                    <a:pt x="1943" y="8840"/>
                  </a:lnTo>
                  <a:cubicBezTo>
                    <a:pt x="2027" y="8821"/>
                    <a:pt x="2113" y="8812"/>
                    <a:pt x="2199" y="8812"/>
                  </a:cubicBezTo>
                  <a:cubicBezTo>
                    <a:pt x="2242" y="8812"/>
                    <a:pt x="2285" y="8814"/>
                    <a:pt x="2329" y="8819"/>
                  </a:cubicBezTo>
                  <a:lnTo>
                    <a:pt x="2329" y="8815"/>
                  </a:lnTo>
                  <a:lnTo>
                    <a:pt x="2395" y="8822"/>
                  </a:lnTo>
                  <a:cubicBezTo>
                    <a:pt x="2444" y="8829"/>
                    <a:pt x="2497" y="8836"/>
                    <a:pt x="2546" y="8847"/>
                  </a:cubicBezTo>
                  <a:lnTo>
                    <a:pt x="2549" y="8847"/>
                  </a:lnTo>
                  <a:lnTo>
                    <a:pt x="2581" y="8857"/>
                  </a:lnTo>
                  <a:lnTo>
                    <a:pt x="2598" y="8861"/>
                  </a:lnTo>
                  <a:lnTo>
                    <a:pt x="2637" y="8871"/>
                  </a:lnTo>
                  <a:cubicBezTo>
                    <a:pt x="2677" y="8885"/>
                    <a:pt x="2719" y="8892"/>
                    <a:pt x="2761" y="8892"/>
                  </a:cubicBezTo>
                  <a:cubicBezTo>
                    <a:pt x="2863" y="8892"/>
                    <a:pt x="2964" y="8851"/>
                    <a:pt x="3036" y="8777"/>
                  </a:cubicBezTo>
                  <a:cubicBezTo>
                    <a:pt x="3106" y="8710"/>
                    <a:pt x="3190" y="8661"/>
                    <a:pt x="3281" y="8633"/>
                  </a:cubicBezTo>
                  <a:cubicBezTo>
                    <a:pt x="3365" y="8602"/>
                    <a:pt x="3442" y="8563"/>
                    <a:pt x="3519" y="8521"/>
                  </a:cubicBezTo>
                  <a:cubicBezTo>
                    <a:pt x="3564" y="8497"/>
                    <a:pt x="3610" y="8469"/>
                    <a:pt x="3655" y="8441"/>
                  </a:cubicBezTo>
                  <a:cubicBezTo>
                    <a:pt x="3841" y="8329"/>
                    <a:pt x="4012" y="8220"/>
                    <a:pt x="4198" y="8220"/>
                  </a:cubicBezTo>
                  <a:cubicBezTo>
                    <a:pt x="4272" y="8217"/>
                    <a:pt x="4345" y="8210"/>
                    <a:pt x="4419" y="8196"/>
                  </a:cubicBezTo>
                  <a:cubicBezTo>
                    <a:pt x="4494" y="8184"/>
                    <a:pt x="4563" y="8174"/>
                    <a:pt x="4620" y="8174"/>
                  </a:cubicBezTo>
                  <a:cubicBezTo>
                    <a:pt x="4682" y="8174"/>
                    <a:pt x="4731" y="8185"/>
                    <a:pt x="4762" y="8220"/>
                  </a:cubicBezTo>
                  <a:cubicBezTo>
                    <a:pt x="4790" y="8252"/>
                    <a:pt x="4797" y="8297"/>
                    <a:pt x="4779" y="8339"/>
                  </a:cubicBezTo>
                  <a:cubicBezTo>
                    <a:pt x="4737" y="8483"/>
                    <a:pt x="4706" y="9057"/>
                    <a:pt x="4944" y="9344"/>
                  </a:cubicBezTo>
                  <a:cubicBezTo>
                    <a:pt x="5180" y="9623"/>
                    <a:pt x="5301" y="9717"/>
                    <a:pt x="5461" y="9717"/>
                  </a:cubicBezTo>
                  <a:cubicBezTo>
                    <a:pt x="5484" y="9717"/>
                    <a:pt x="5507" y="9715"/>
                    <a:pt x="5532" y="9711"/>
                  </a:cubicBezTo>
                  <a:cubicBezTo>
                    <a:pt x="5563" y="9707"/>
                    <a:pt x="5591" y="9705"/>
                    <a:pt x="5615" y="9705"/>
                  </a:cubicBezTo>
                  <a:cubicBezTo>
                    <a:pt x="5714" y="9705"/>
                    <a:pt x="5763" y="9735"/>
                    <a:pt x="5805" y="9760"/>
                  </a:cubicBezTo>
                  <a:cubicBezTo>
                    <a:pt x="5836" y="9782"/>
                    <a:pt x="5872" y="9793"/>
                    <a:pt x="5908" y="9793"/>
                  </a:cubicBezTo>
                  <a:cubicBezTo>
                    <a:pt x="5913" y="9793"/>
                    <a:pt x="5919" y="9792"/>
                    <a:pt x="5924" y="9792"/>
                  </a:cubicBezTo>
                  <a:cubicBezTo>
                    <a:pt x="5933" y="9791"/>
                    <a:pt x="5942" y="9791"/>
                    <a:pt x="5950" y="9791"/>
                  </a:cubicBezTo>
                  <a:cubicBezTo>
                    <a:pt x="6074" y="9791"/>
                    <a:pt x="6100" y="9886"/>
                    <a:pt x="6113" y="9935"/>
                  </a:cubicBezTo>
                  <a:cubicBezTo>
                    <a:pt x="6127" y="9984"/>
                    <a:pt x="6130" y="9984"/>
                    <a:pt x="6158" y="9984"/>
                  </a:cubicBezTo>
                  <a:cubicBezTo>
                    <a:pt x="6481" y="9984"/>
                    <a:pt x="6677" y="10086"/>
                    <a:pt x="6677" y="10261"/>
                  </a:cubicBezTo>
                  <a:lnTo>
                    <a:pt x="6677" y="10268"/>
                  </a:lnTo>
                  <a:cubicBezTo>
                    <a:pt x="6695" y="10287"/>
                    <a:pt x="6759" y="10291"/>
                    <a:pt x="6825" y="10291"/>
                  </a:cubicBezTo>
                  <a:cubicBezTo>
                    <a:pt x="6859" y="10291"/>
                    <a:pt x="6892" y="10290"/>
                    <a:pt x="6922" y="10289"/>
                  </a:cubicBezTo>
                  <a:cubicBezTo>
                    <a:pt x="6949" y="10288"/>
                    <a:pt x="6977" y="10287"/>
                    <a:pt x="7004" y="10287"/>
                  </a:cubicBezTo>
                  <a:cubicBezTo>
                    <a:pt x="7043" y="10287"/>
                    <a:pt x="7082" y="10288"/>
                    <a:pt x="7121" y="10293"/>
                  </a:cubicBezTo>
                  <a:cubicBezTo>
                    <a:pt x="7167" y="10296"/>
                    <a:pt x="7212" y="10314"/>
                    <a:pt x="7251" y="10342"/>
                  </a:cubicBezTo>
                  <a:lnTo>
                    <a:pt x="7286" y="10370"/>
                  </a:lnTo>
                  <a:cubicBezTo>
                    <a:pt x="7387" y="10457"/>
                    <a:pt x="7517" y="10562"/>
                    <a:pt x="7482" y="10772"/>
                  </a:cubicBezTo>
                  <a:cubicBezTo>
                    <a:pt x="7471" y="10839"/>
                    <a:pt x="7513" y="10902"/>
                    <a:pt x="7552" y="10961"/>
                  </a:cubicBezTo>
                  <a:cubicBezTo>
                    <a:pt x="7590" y="11024"/>
                    <a:pt x="7629" y="11084"/>
                    <a:pt x="7611" y="11150"/>
                  </a:cubicBezTo>
                  <a:cubicBezTo>
                    <a:pt x="7597" y="11192"/>
                    <a:pt x="7566" y="11224"/>
                    <a:pt x="7527" y="11241"/>
                  </a:cubicBezTo>
                  <a:cubicBezTo>
                    <a:pt x="7499" y="11255"/>
                    <a:pt x="7489" y="11259"/>
                    <a:pt x="7534" y="11360"/>
                  </a:cubicBezTo>
                  <a:lnTo>
                    <a:pt x="7545" y="11381"/>
                  </a:lnTo>
                  <a:cubicBezTo>
                    <a:pt x="7587" y="11458"/>
                    <a:pt x="7615" y="11542"/>
                    <a:pt x="7629" y="11630"/>
                  </a:cubicBezTo>
                  <a:cubicBezTo>
                    <a:pt x="7639" y="11801"/>
                    <a:pt x="7860" y="11847"/>
                    <a:pt x="8070" y="11847"/>
                  </a:cubicBezTo>
                  <a:lnTo>
                    <a:pt x="8157" y="11847"/>
                  </a:lnTo>
                  <a:cubicBezTo>
                    <a:pt x="8204" y="11845"/>
                    <a:pt x="8246" y="11843"/>
                    <a:pt x="8285" y="11843"/>
                  </a:cubicBezTo>
                  <a:cubicBezTo>
                    <a:pt x="8436" y="11843"/>
                    <a:pt x="8531" y="11863"/>
                    <a:pt x="8595" y="11924"/>
                  </a:cubicBezTo>
                  <a:cubicBezTo>
                    <a:pt x="8669" y="11990"/>
                    <a:pt x="8679" y="12095"/>
                    <a:pt x="8679" y="12186"/>
                  </a:cubicBezTo>
                  <a:cubicBezTo>
                    <a:pt x="8679" y="12302"/>
                    <a:pt x="8739" y="12362"/>
                    <a:pt x="8812" y="12435"/>
                  </a:cubicBezTo>
                  <a:cubicBezTo>
                    <a:pt x="8840" y="12460"/>
                    <a:pt x="8865" y="12484"/>
                    <a:pt x="8889" y="12516"/>
                  </a:cubicBezTo>
                  <a:cubicBezTo>
                    <a:pt x="8938" y="12568"/>
                    <a:pt x="8973" y="12631"/>
                    <a:pt x="8998" y="12698"/>
                  </a:cubicBezTo>
                  <a:cubicBezTo>
                    <a:pt x="9050" y="12855"/>
                    <a:pt x="9008" y="13016"/>
                    <a:pt x="8973" y="13160"/>
                  </a:cubicBezTo>
                  <a:cubicBezTo>
                    <a:pt x="8945" y="13258"/>
                    <a:pt x="8924" y="13349"/>
                    <a:pt x="8935" y="13419"/>
                  </a:cubicBezTo>
                  <a:cubicBezTo>
                    <a:pt x="8938" y="13436"/>
                    <a:pt x="8938" y="13454"/>
                    <a:pt x="8938" y="13471"/>
                  </a:cubicBezTo>
                  <a:lnTo>
                    <a:pt x="8938" y="13496"/>
                  </a:lnTo>
                  <a:lnTo>
                    <a:pt x="8938" y="13520"/>
                  </a:lnTo>
                  <a:cubicBezTo>
                    <a:pt x="8938" y="13527"/>
                    <a:pt x="8938" y="13541"/>
                    <a:pt x="8935" y="13552"/>
                  </a:cubicBezTo>
                  <a:lnTo>
                    <a:pt x="8931" y="13566"/>
                  </a:lnTo>
                  <a:cubicBezTo>
                    <a:pt x="8931" y="13580"/>
                    <a:pt x="8928" y="13590"/>
                    <a:pt x="8924" y="13601"/>
                  </a:cubicBezTo>
                  <a:cubicBezTo>
                    <a:pt x="8921" y="13615"/>
                    <a:pt x="8921" y="13611"/>
                    <a:pt x="8917" y="13618"/>
                  </a:cubicBezTo>
                  <a:cubicBezTo>
                    <a:pt x="8917" y="13622"/>
                    <a:pt x="8910" y="13639"/>
                    <a:pt x="8907" y="13650"/>
                  </a:cubicBezTo>
                  <a:cubicBezTo>
                    <a:pt x="8903" y="13660"/>
                    <a:pt x="8900" y="13667"/>
                    <a:pt x="8896" y="13678"/>
                  </a:cubicBezTo>
                  <a:cubicBezTo>
                    <a:pt x="8889" y="13685"/>
                    <a:pt x="8889" y="13688"/>
                    <a:pt x="8886" y="13692"/>
                  </a:cubicBezTo>
                  <a:cubicBezTo>
                    <a:pt x="8872" y="13723"/>
                    <a:pt x="8851" y="13755"/>
                    <a:pt x="8826" y="13779"/>
                  </a:cubicBezTo>
                  <a:cubicBezTo>
                    <a:pt x="8819" y="13793"/>
                    <a:pt x="8809" y="13804"/>
                    <a:pt x="8798" y="13814"/>
                  </a:cubicBezTo>
                  <a:lnTo>
                    <a:pt x="8805" y="13825"/>
                  </a:lnTo>
                  <a:lnTo>
                    <a:pt x="8812" y="13835"/>
                  </a:lnTo>
                  <a:cubicBezTo>
                    <a:pt x="8819" y="13846"/>
                    <a:pt x="8823" y="13853"/>
                    <a:pt x="8826" y="13860"/>
                  </a:cubicBezTo>
                  <a:lnTo>
                    <a:pt x="8833" y="13867"/>
                  </a:lnTo>
                  <a:cubicBezTo>
                    <a:pt x="8837" y="13877"/>
                    <a:pt x="8844" y="13888"/>
                    <a:pt x="8847" y="13898"/>
                  </a:cubicBezTo>
                  <a:lnTo>
                    <a:pt x="8851" y="13905"/>
                  </a:lnTo>
                  <a:cubicBezTo>
                    <a:pt x="8854" y="13912"/>
                    <a:pt x="8858" y="13919"/>
                    <a:pt x="8861" y="13926"/>
                  </a:cubicBezTo>
                  <a:lnTo>
                    <a:pt x="8865" y="13937"/>
                  </a:lnTo>
                  <a:cubicBezTo>
                    <a:pt x="8865" y="13944"/>
                    <a:pt x="8868" y="13951"/>
                    <a:pt x="8868" y="13958"/>
                  </a:cubicBezTo>
                  <a:cubicBezTo>
                    <a:pt x="8868" y="13965"/>
                    <a:pt x="8868" y="13965"/>
                    <a:pt x="8868" y="13968"/>
                  </a:cubicBezTo>
                  <a:cubicBezTo>
                    <a:pt x="8868" y="13975"/>
                    <a:pt x="8868" y="13982"/>
                    <a:pt x="8868" y="13986"/>
                  </a:cubicBezTo>
                  <a:lnTo>
                    <a:pt x="8868" y="13996"/>
                  </a:lnTo>
                  <a:cubicBezTo>
                    <a:pt x="8868" y="14007"/>
                    <a:pt x="8868" y="14014"/>
                    <a:pt x="8865" y="14024"/>
                  </a:cubicBezTo>
                  <a:cubicBezTo>
                    <a:pt x="8851" y="14080"/>
                    <a:pt x="8809" y="14126"/>
                    <a:pt x="8756" y="14150"/>
                  </a:cubicBezTo>
                  <a:cubicBezTo>
                    <a:pt x="8756" y="14150"/>
                    <a:pt x="8753" y="14154"/>
                    <a:pt x="8753" y="14154"/>
                  </a:cubicBezTo>
                  <a:cubicBezTo>
                    <a:pt x="8760" y="14196"/>
                    <a:pt x="8774" y="14234"/>
                    <a:pt x="8795" y="14269"/>
                  </a:cubicBezTo>
                  <a:cubicBezTo>
                    <a:pt x="8851" y="14389"/>
                    <a:pt x="8935" y="14564"/>
                    <a:pt x="8886" y="14781"/>
                  </a:cubicBezTo>
                  <a:lnTo>
                    <a:pt x="8886" y="14784"/>
                  </a:lnTo>
                  <a:cubicBezTo>
                    <a:pt x="8851" y="14942"/>
                    <a:pt x="8826" y="15057"/>
                    <a:pt x="8851" y="15092"/>
                  </a:cubicBezTo>
                  <a:cubicBezTo>
                    <a:pt x="8872" y="15110"/>
                    <a:pt x="8893" y="15120"/>
                    <a:pt x="8917" y="15124"/>
                  </a:cubicBezTo>
                  <a:cubicBezTo>
                    <a:pt x="8980" y="15134"/>
                    <a:pt x="9043" y="15141"/>
                    <a:pt x="9106" y="15145"/>
                  </a:cubicBezTo>
                  <a:cubicBezTo>
                    <a:pt x="9204" y="15145"/>
                    <a:pt x="9306" y="15162"/>
                    <a:pt x="9404" y="15190"/>
                  </a:cubicBezTo>
                  <a:cubicBezTo>
                    <a:pt x="9421" y="15197"/>
                    <a:pt x="9439" y="15204"/>
                    <a:pt x="9453" y="15208"/>
                  </a:cubicBezTo>
                  <a:cubicBezTo>
                    <a:pt x="9477" y="15216"/>
                    <a:pt x="9490" y="15220"/>
                    <a:pt x="9501" y="15220"/>
                  </a:cubicBezTo>
                  <a:cubicBezTo>
                    <a:pt x="9513" y="15220"/>
                    <a:pt x="9523" y="15214"/>
                    <a:pt x="9544" y="15201"/>
                  </a:cubicBezTo>
                  <a:cubicBezTo>
                    <a:pt x="9561" y="15190"/>
                    <a:pt x="9586" y="15183"/>
                    <a:pt x="9610" y="15180"/>
                  </a:cubicBezTo>
                  <a:cubicBezTo>
                    <a:pt x="9624" y="15180"/>
                    <a:pt x="9642" y="15183"/>
                    <a:pt x="9659" y="15187"/>
                  </a:cubicBezTo>
                  <a:cubicBezTo>
                    <a:pt x="9666" y="15187"/>
                    <a:pt x="9673" y="15190"/>
                    <a:pt x="9680" y="15194"/>
                  </a:cubicBezTo>
                  <a:cubicBezTo>
                    <a:pt x="9789" y="15236"/>
                    <a:pt x="9890" y="15393"/>
                    <a:pt x="9957" y="15533"/>
                  </a:cubicBezTo>
                  <a:cubicBezTo>
                    <a:pt x="9981" y="15586"/>
                    <a:pt x="10002" y="15642"/>
                    <a:pt x="10020" y="15701"/>
                  </a:cubicBezTo>
                  <a:cubicBezTo>
                    <a:pt x="10072" y="15897"/>
                    <a:pt x="10181" y="16181"/>
                    <a:pt x="10233" y="16254"/>
                  </a:cubicBezTo>
                  <a:lnTo>
                    <a:pt x="10275" y="16230"/>
                  </a:lnTo>
                  <a:cubicBezTo>
                    <a:pt x="10346" y="16190"/>
                    <a:pt x="10447" y="16132"/>
                    <a:pt x="10561" y="16132"/>
                  </a:cubicBezTo>
                  <a:cubicBezTo>
                    <a:pt x="10588" y="16132"/>
                    <a:pt x="10615" y="16135"/>
                    <a:pt x="10643" y="16142"/>
                  </a:cubicBezTo>
                  <a:cubicBezTo>
                    <a:pt x="10664" y="16149"/>
                    <a:pt x="10689" y="16156"/>
                    <a:pt x="10706" y="16167"/>
                  </a:cubicBezTo>
                  <a:cubicBezTo>
                    <a:pt x="10713" y="16170"/>
                    <a:pt x="10720" y="16174"/>
                    <a:pt x="10724" y="16177"/>
                  </a:cubicBezTo>
                  <a:cubicBezTo>
                    <a:pt x="10755" y="16202"/>
                    <a:pt x="10780" y="16230"/>
                    <a:pt x="10794" y="16265"/>
                  </a:cubicBezTo>
                  <a:cubicBezTo>
                    <a:pt x="10843" y="16401"/>
                    <a:pt x="10797" y="16629"/>
                    <a:pt x="10748" y="16867"/>
                  </a:cubicBezTo>
                  <a:cubicBezTo>
                    <a:pt x="10727" y="16965"/>
                    <a:pt x="10706" y="17060"/>
                    <a:pt x="10699" y="17137"/>
                  </a:cubicBezTo>
                  <a:lnTo>
                    <a:pt x="10738" y="17137"/>
                  </a:lnTo>
                  <a:cubicBezTo>
                    <a:pt x="10752" y="17136"/>
                    <a:pt x="10767" y="17136"/>
                    <a:pt x="10781" y="17136"/>
                  </a:cubicBezTo>
                  <a:cubicBezTo>
                    <a:pt x="10853" y="17136"/>
                    <a:pt x="10923" y="17143"/>
                    <a:pt x="10993" y="17158"/>
                  </a:cubicBezTo>
                  <a:lnTo>
                    <a:pt x="11000" y="17161"/>
                  </a:lnTo>
                  <a:lnTo>
                    <a:pt x="11007" y="17165"/>
                  </a:lnTo>
                  <a:lnTo>
                    <a:pt x="11014" y="17168"/>
                  </a:lnTo>
                  <a:cubicBezTo>
                    <a:pt x="11158" y="17238"/>
                    <a:pt x="11189" y="17875"/>
                    <a:pt x="11154" y="18057"/>
                  </a:cubicBezTo>
                  <a:lnTo>
                    <a:pt x="11154" y="18061"/>
                  </a:lnTo>
                  <a:cubicBezTo>
                    <a:pt x="11151" y="18071"/>
                    <a:pt x="11147" y="18078"/>
                    <a:pt x="11147" y="18085"/>
                  </a:cubicBezTo>
                  <a:cubicBezTo>
                    <a:pt x="11109" y="18180"/>
                    <a:pt x="10972" y="18243"/>
                    <a:pt x="10755" y="18341"/>
                  </a:cubicBezTo>
                  <a:cubicBezTo>
                    <a:pt x="10650" y="18379"/>
                    <a:pt x="10552" y="18428"/>
                    <a:pt x="10457" y="18484"/>
                  </a:cubicBezTo>
                  <a:cubicBezTo>
                    <a:pt x="10265" y="18611"/>
                    <a:pt x="9768" y="19076"/>
                    <a:pt x="9530" y="19461"/>
                  </a:cubicBezTo>
                  <a:cubicBezTo>
                    <a:pt x="9502" y="19503"/>
                    <a:pt x="9474" y="19549"/>
                    <a:pt x="9442" y="19591"/>
                  </a:cubicBezTo>
                  <a:cubicBezTo>
                    <a:pt x="9358" y="19703"/>
                    <a:pt x="9267" y="19808"/>
                    <a:pt x="9169" y="19909"/>
                  </a:cubicBezTo>
                  <a:lnTo>
                    <a:pt x="9155" y="19923"/>
                  </a:lnTo>
                  <a:lnTo>
                    <a:pt x="9162" y="19923"/>
                  </a:lnTo>
                  <a:lnTo>
                    <a:pt x="9173" y="19920"/>
                  </a:lnTo>
                  <a:lnTo>
                    <a:pt x="9180" y="19916"/>
                  </a:lnTo>
                  <a:lnTo>
                    <a:pt x="9197" y="19913"/>
                  </a:lnTo>
                  <a:lnTo>
                    <a:pt x="9204" y="19913"/>
                  </a:lnTo>
                  <a:lnTo>
                    <a:pt x="9222" y="19909"/>
                  </a:lnTo>
                  <a:lnTo>
                    <a:pt x="9225" y="19909"/>
                  </a:lnTo>
                  <a:cubicBezTo>
                    <a:pt x="9243" y="19907"/>
                    <a:pt x="9260" y="19904"/>
                    <a:pt x="9277" y="19904"/>
                  </a:cubicBezTo>
                  <a:cubicBezTo>
                    <a:pt x="9284" y="19904"/>
                    <a:pt x="9292" y="19905"/>
                    <a:pt x="9299" y="19906"/>
                  </a:cubicBezTo>
                  <a:lnTo>
                    <a:pt x="9341" y="19906"/>
                  </a:lnTo>
                  <a:lnTo>
                    <a:pt x="9358" y="19913"/>
                  </a:lnTo>
                  <a:lnTo>
                    <a:pt x="9376" y="19916"/>
                  </a:lnTo>
                  <a:lnTo>
                    <a:pt x="9393" y="19920"/>
                  </a:lnTo>
                  <a:lnTo>
                    <a:pt x="9411" y="19927"/>
                  </a:lnTo>
                  <a:lnTo>
                    <a:pt x="9432" y="19934"/>
                  </a:lnTo>
                  <a:lnTo>
                    <a:pt x="9449" y="19941"/>
                  </a:lnTo>
                  <a:lnTo>
                    <a:pt x="9470" y="19951"/>
                  </a:lnTo>
                  <a:lnTo>
                    <a:pt x="9488" y="19962"/>
                  </a:lnTo>
                  <a:lnTo>
                    <a:pt x="9509" y="19972"/>
                  </a:lnTo>
                  <a:lnTo>
                    <a:pt x="9530" y="19990"/>
                  </a:lnTo>
                  <a:lnTo>
                    <a:pt x="9551" y="20000"/>
                  </a:lnTo>
                  <a:lnTo>
                    <a:pt x="9572" y="20021"/>
                  </a:lnTo>
                  <a:lnTo>
                    <a:pt x="9589" y="20035"/>
                  </a:lnTo>
                  <a:cubicBezTo>
                    <a:pt x="9600" y="20042"/>
                    <a:pt x="9607" y="20053"/>
                    <a:pt x="9617" y="20063"/>
                  </a:cubicBezTo>
                  <a:lnTo>
                    <a:pt x="9631" y="20077"/>
                  </a:lnTo>
                  <a:cubicBezTo>
                    <a:pt x="9645" y="20091"/>
                    <a:pt x="9659" y="20105"/>
                    <a:pt x="9677" y="20123"/>
                  </a:cubicBezTo>
                  <a:cubicBezTo>
                    <a:pt x="9750" y="20214"/>
                    <a:pt x="9810" y="20315"/>
                    <a:pt x="9852" y="20424"/>
                  </a:cubicBezTo>
                  <a:cubicBezTo>
                    <a:pt x="9859" y="20438"/>
                    <a:pt x="9866" y="20455"/>
                    <a:pt x="9869" y="20466"/>
                  </a:cubicBezTo>
                  <a:cubicBezTo>
                    <a:pt x="9880" y="20459"/>
                    <a:pt x="9887" y="20448"/>
                    <a:pt x="9894" y="20438"/>
                  </a:cubicBezTo>
                  <a:cubicBezTo>
                    <a:pt x="9936" y="20389"/>
                    <a:pt x="9992" y="20319"/>
                    <a:pt x="10072" y="20319"/>
                  </a:cubicBezTo>
                  <a:lnTo>
                    <a:pt x="10076" y="20319"/>
                  </a:lnTo>
                  <a:cubicBezTo>
                    <a:pt x="10132" y="20319"/>
                    <a:pt x="10184" y="20354"/>
                    <a:pt x="10230" y="20424"/>
                  </a:cubicBezTo>
                  <a:cubicBezTo>
                    <a:pt x="10314" y="20539"/>
                    <a:pt x="10489" y="20648"/>
                    <a:pt x="10626" y="20732"/>
                  </a:cubicBezTo>
                  <a:cubicBezTo>
                    <a:pt x="10703" y="20774"/>
                    <a:pt x="10776" y="20827"/>
                    <a:pt x="10839" y="20886"/>
                  </a:cubicBezTo>
                  <a:cubicBezTo>
                    <a:pt x="10871" y="20914"/>
                    <a:pt x="10902" y="20935"/>
                    <a:pt x="10937" y="20956"/>
                  </a:cubicBezTo>
                  <a:cubicBezTo>
                    <a:pt x="11060" y="21033"/>
                    <a:pt x="11224" y="21138"/>
                    <a:pt x="11224" y="21359"/>
                  </a:cubicBezTo>
                  <a:cubicBezTo>
                    <a:pt x="11224" y="21404"/>
                    <a:pt x="11217" y="21460"/>
                    <a:pt x="11214" y="21523"/>
                  </a:cubicBezTo>
                  <a:cubicBezTo>
                    <a:pt x="11214" y="21541"/>
                    <a:pt x="11210" y="21558"/>
                    <a:pt x="11207" y="21576"/>
                  </a:cubicBezTo>
                  <a:lnTo>
                    <a:pt x="11207" y="21586"/>
                  </a:lnTo>
                  <a:cubicBezTo>
                    <a:pt x="11207" y="21604"/>
                    <a:pt x="11207" y="21625"/>
                    <a:pt x="11203" y="21642"/>
                  </a:cubicBezTo>
                  <a:lnTo>
                    <a:pt x="11203" y="21653"/>
                  </a:lnTo>
                  <a:cubicBezTo>
                    <a:pt x="11203" y="21674"/>
                    <a:pt x="11200" y="21695"/>
                    <a:pt x="11200" y="21716"/>
                  </a:cubicBezTo>
                  <a:lnTo>
                    <a:pt x="11200" y="21719"/>
                  </a:lnTo>
                  <a:lnTo>
                    <a:pt x="11200" y="21775"/>
                  </a:lnTo>
                  <a:lnTo>
                    <a:pt x="11200" y="21786"/>
                  </a:lnTo>
                  <a:lnTo>
                    <a:pt x="11200" y="21845"/>
                  </a:lnTo>
                  <a:lnTo>
                    <a:pt x="11200" y="21859"/>
                  </a:lnTo>
                  <a:cubicBezTo>
                    <a:pt x="11200" y="21880"/>
                    <a:pt x="11203" y="21901"/>
                    <a:pt x="11207" y="21919"/>
                  </a:cubicBezTo>
                  <a:lnTo>
                    <a:pt x="11207" y="21929"/>
                  </a:lnTo>
                  <a:cubicBezTo>
                    <a:pt x="11210" y="21947"/>
                    <a:pt x="11214" y="21964"/>
                    <a:pt x="11217" y="21985"/>
                  </a:cubicBezTo>
                  <a:lnTo>
                    <a:pt x="11217" y="21996"/>
                  </a:lnTo>
                  <a:cubicBezTo>
                    <a:pt x="11221" y="22013"/>
                    <a:pt x="11224" y="22034"/>
                    <a:pt x="11231" y="22055"/>
                  </a:cubicBezTo>
                  <a:lnTo>
                    <a:pt x="11231" y="22059"/>
                  </a:lnTo>
                  <a:cubicBezTo>
                    <a:pt x="11291" y="21992"/>
                    <a:pt x="11357" y="21933"/>
                    <a:pt x="11427" y="21884"/>
                  </a:cubicBezTo>
                  <a:cubicBezTo>
                    <a:pt x="11637" y="21733"/>
                    <a:pt x="11669" y="21632"/>
                    <a:pt x="11714" y="21488"/>
                  </a:cubicBezTo>
                  <a:cubicBezTo>
                    <a:pt x="11742" y="21397"/>
                    <a:pt x="11777" y="21310"/>
                    <a:pt x="11819" y="21226"/>
                  </a:cubicBezTo>
                  <a:cubicBezTo>
                    <a:pt x="11865" y="21142"/>
                    <a:pt x="11896" y="21047"/>
                    <a:pt x="11907" y="20953"/>
                  </a:cubicBezTo>
                  <a:cubicBezTo>
                    <a:pt x="11924" y="20795"/>
                    <a:pt x="12001" y="20648"/>
                    <a:pt x="12124" y="20543"/>
                  </a:cubicBezTo>
                  <a:cubicBezTo>
                    <a:pt x="12229" y="20441"/>
                    <a:pt x="12225" y="20368"/>
                    <a:pt x="12222" y="20280"/>
                  </a:cubicBezTo>
                  <a:cubicBezTo>
                    <a:pt x="12218" y="20172"/>
                    <a:pt x="12215" y="20049"/>
                    <a:pt x="12432" y="19948"/>
                  </a:cubicBezTo>
                  <a:cubicBezTo>
                    <a:pt x="12503" y="19915"/>
                    <a:pt x="12563" y="19898"/>
                    <a:pt x="12613" y="19898"/>
                  </a:cubicBezTo>
                  <a:cubicBezTo>
                    <a:pt x="12665" y="19898"/>
                    <a:pt x="12705" y="19916"/>
                    <a:pt x="12733" y="19951"/>
                  </a:cubicBezTo>
                  <a:cubicBezTo>
                    <a:pt x="12852" y="20105"/>
                    <a:pt x="12604" y="20445"/>
                    <a:pt x="12523" y="20546"/>
                  </a:cubicBezTo>
                  <a:cubicBezTo>
                    <a:pt x="12491" y="20589"/>
                    <a:pt x="12460" y="20624"/>
                    <a:pt x="12435" y="20659"/>
                  </a:cubicBezTo>
                  <a:lnTo>
                    <a:pt x="12470" y="20634"/>
                  </a:lnTo>
                  <a:cubicBezTo>
                    <a:pt x="12768" y="20413"/>
                    <a:pt x="12905" y="20119"/>
                    <a:pt x="13066" y="19780"/>
                  </a:cubicBezTo>
                  <a:cubicBezTo>
                    <a:pt x="13094" y="19717"/>
                    <a:pt x="13125" y="19654"/>
                    <a:pt x="13153" y="19591"/>
                  </a:cubicBezTo>
                  <a:cubicBezTo>
                    <a:pt x="13353" y="19181"/>
                    <a:pt x="13524" y="19003"/>
                    <a:pt x="13748" y="18971"/>
                  </a:cubicBezTo>
                  <a:cubicBezTo>
                    <a:pt x="13825" y="18961"/>
                    <a:pt x="13888" y="18737"/>
                    <a:pt x="13850" y="18253"/>
                  </a:cubicBezTo>
                  <a:cubicBezTo>
                    <a:pt x="13843" y="18173"/>
                    <a:pt x="13832" y="18096"/>
                    <a:pt x="13822" y="18019"/>
                  </a:cubicBezTo>
                  <a:cubicBezTo>
                    <a:pt x="13790" y="17791"/>
                    <a:pt x="13759" y="17574"/>
                    <a:pt x="13871" y="17399"/>
                  </a:cubicBezTo>
                  <a:cubicBezTo>
                    <a:pt x="13913" y="17333"/>
                    <a:pt x="13934" y="17252"/>
                    <a:pt x="13934" y="17175"/>
                  </a:cubicBezTo>
                  <a:cubicBezTo>
                    <a:pt x="13937" y="17091"/>
                    <a:pt x="13944" y="16969"/>
                    <a:pt x="14098" y="16969"/>
                  </a:cubicBezTo>
                  <a:cubicBezTo>
                    <a:pt x="14238" y="16969"/>
                    <a:pt x="14508" y="16703"/>
                    <a:pt x="14743" y="16468"/>
                  </a:cubicBezTo>
                  <a:cubicBezTo>
                    <a:pt x="15023" y="16188"/>
                    <a:pt x="15212" y="16156"/>
                    <a:pt x="15499" y="16132"/>
                  </a:cubicBezTo>
                  <a:cubicBezTo>
                    <a:pt x="15618" y="16121"/>
                    <a:pt x="15628" y="16104"/>
                    <a:pt x="15639" y="16079"/>
                  </a:cubicBezTo>
                  <a:cubicBezTo>
                    <a:pt x="15667" y="16020"/>
                    <a:pt x="15723" y="15974"/>
                    <a:pt x="15789" y="15964"/>
                  </a:cubicBezTo>
                  <a:cubicBezTo>
                    <a:pt x="15908" y="15932"/>
                    <a:pt x="16003" y="15838"/>
                    <a:pt x="16094" y="15747"/>
                  </a:cubicBezTo>
                  <a:cubicBezTo>
                    <a:pt x="16125" y="15715"/>
                    <a:pt x="16157" y="15684"/>
                    <a:pt x="16188" y="15656"/>
                  </a:cubicBezTo>
                  <a:cubicBezTo>
                    <a:pt x="16241" y="15607"/>
                    <a:pt x="16329" y="15591"/>
                    <a:pt x="16439" y="15591"/>
                  </a:cubicBezTo>
                  <a:cubicBezTo>
                    <a:pt x="16544" y="15591"/>
                    <a:pt x="16668" y="15605"/>
                    <a:pt x="16801" y="15621"/>
                  </a:cubicBezTo>
                  <a:cubicBezTo>
                    <a:pt x="16913" y="15635"/>
                    <a:pt x="17029" y="15645"/>
                    <a:pt x="17141" y="15649"/>
                  </a:cubicBezTo>
                  <a:lnTo>
                    <a:pt x="17235" y="15649"/>
                  </a:lnTo>
                  <a:cubicBezTo>
                    <a:pt x="17257" y="15649"/>
                    <a:pt x="17279" y="15649"/>
                    <a:pt x="17300" y="15649"/>
                  </a:cubicBezTo>
                  <a:cubicBezTo>
                    <a:pt x="17415" y="15649"/>
                    <a:pt x="17511" y="15646"/>
                    <a:pt x="17543" y="15614"/>
                  </a:cubicBezTo>
                  <a:cubicBezTo>
                    <a:pt x="17557" y="15596"/>
                    <a:pt x="17564" y="15579"/>
                    <a:pt x="17561" y="15558"/>
                  </a:cubicBezTo>
                  <a:cubicBezTo>
                    <a:pt x="17561" y="15337"/>
                    <a:pt x="17722" y="15162"/>
                    <a:pt x="17928" y="15162"/>
                  </a:cubicBezTo>
                  <a:cubicBezTo>
                    <a:pt x="18051" y="15162"/>
                    <a:pt x="18103" y="15155"/>
                    <a:pt x="18103" y="14938"/>
                  </a:cubicBezTo>
                  <a:cubicBezTo>
                    <a:pt x="18103" y="14686"/>
                    <a:pt x="18180" y="14515"/>
                    <a:pt x="18348" y="14389"/>
                  </a:cubicBezTo>
                  <a:cubicBezTo>
                    <a:pt x="18443" y="14318"/>
                    <a:pt x="18481" y="14168"/>
                    <a:pt x="18513" y="14031"/>
                  </a:cubicBezTo>
                  <a:cubicBezTo>
                    <a:pt x="18523" y="13989"/>
                    <a:pt x="18530" y="13951"/>
                    <a:pt x="18544" y="13912"/>
                  </a:cubicBezTo>
                  <a:cubicBezTo>
                    <a:pt x="18562" y="13842"/>
                    <a:pt x="18614" y="13790"/>
                    <a:pt x="18681" y="13765"/>
                  </a:cubicBezTo>
                  <a:cubicBezTo>
                    <a:pt x="18726" y="13741"/>
                    <a:pt x="18747" y="13730"/>
                    <a:pt x="18747" y="13639"/>
                  </a:cubicBezTo>
                  <a:cubicBezTo>
                    <a:pt x="18751" y="13510"/>
                    <a:pt x="18768" y="13384"/>
                    <a:pt x="18793" y="13258"/>
                  </a:cubicBezTo>
                  <a:cubicBezTo>
                    <a:pt x="18814" y="13163"/>
                    <a:pt x="18828" y="13069"/>
                    <a:pt x="18832" y="12974"/>
                  </a:cubicBezTo>
                  <a:cubicBezTo>
                    <a:pt x="18832" y="12827"/>
                    <a:pt x="18933" y="12775"/>
                    <a:pt x="19007" y="12733"/>
                  </a:cubicBezTo>
                  <a:cubicBezTo>
                    <a:pt x="19052" y="12715"/>
                    <a:pt x="19091" y="12684"/>
                    <a:pt x="19122" y="12645"/>
                  </a:cubicBezTo>
                  <a:cubicBezTo>
                    <a:pt x="19143" y="12610"/>
                    <a:pt x="19140" y="12568"/>
                    <a:pt x="19129" y="12484"/>
                  </a:cubicBezTo>
                  <a:cubicBezTo>
                    <a:pt x="19101" y="12316"/>
                    <a:pt x="19115" y="12141"/>
                    <a:pt x="19175" y="11980"/>
                  </a:cubicBezTo>
                  <a:cubicBezTo>
                    <a:pt x="19259" y="11742"/>
                    <a:pt x="19231" y="11507"/>
                    <a:pt x="19203" y="11280"/>
                  </a:cubicBezTo>
                  <a:cubicBezTo>
                    <a:pt x="19185" y="11164"/>
                    <a:pt x="19175" y="11049"/>
                    <a:pt x="19171" y="10933"/>
                  </a:cubicBezTo>
                  <a:cubicBezTo>
                    <a:pt x="19171" y="10562"/>
                    <a:pt x="19171" y="10212"/>
                    <a:pt x="19315" y="10082"/>
                  </a:cubicBezTo>
                  <a:cubicBezTo>
                    <a:pt x="19353" y="10047"/>
                    <a:pt x="19360" y="10026"/>
                    <a:pt x="19360" y="10023"/>
                  </a:cubicBezTo>
                  <a:cubicBezTo>
                    <a:pt x="19357" y="10019"/>
                    <a:pt x="19357" y="10005"/>
                    <a:pt x="19290" y="9974"/>
                  </a:cubicBezTo>
                  <a:cubicBezTo>
                    <a:pt x="19227" y="9946"/>
                    <a:pt x="19199" y="9872"/>
                    <a:pt x="19227" y="9809"/>
                  </a:cubicBezTo>
                  <a:cubicBezTo>
                    <a:pt x="19254" y="9737"/>
                    <a:pt x="19323" y="9690"/>
                    <a:pt x="19400" y="9690"/>
                  </a:cubicBezTo>
                  <a:cubicBezTo>
                    <a:pt x="19412" y="9690"/>
                    <a:pt x="19425" y="9692"/>
                    <a:pt x="19437" y="9694"/>
                  </a:cubicBezTo>
                  <a:cubicBezTo>
                    <a:pt x="19476" y="9708"/>
                    <a:pt x="19511" y="9732"/>
                    <a:pt x="19542" y="9760"/>
                  </a:cubicBezTo>
                  <a:cubicBezTo>
                    <a:pt x="19594" y="9803"/>
                    <a:pt x="19630" y="9828"/>
                    <a:pt x="19667" y="9828"/>
                  </a:cubicBezTo>
                  <a:cubicBezTo>
                    <a:pt x="19685" y="9828"/>
                    <a:pt x="19704" y="9822"/>
                    <a:pt x="19724" y="9809"/>
                  </a:cubicBezTo>
                  <a:cubicBezTo>
                    <a:pt x="19843" y="9736"/>
                    <a:pt x="19980" y="9386"/>
                    <a:pt x="20088" y="9106"/>
                  </a:cubicBezTo>
                  <a:lnTo>
                    <a:pt x="20134" y="8994"/>
                  </a:lnTo>
                  <a:cubicBezTo>
                    <a:pt x="20249" y="8696"/>
                    <a:pt x="20435" y="8637"/>
                    <a:pt x="20585" y="8591"/>
                  </a:cubicBezTo>
                  <a:cubicBezTo>
                    <a:pt x="20620" y="8581"/>
                    <a:pt x="20655" y="8570"/>
                    <a:pt x="20690" y="8556"/>
                  </a:cubicBezTo>
                  <a:cubicBezTo>
                    <a:pt x="20820" y="8500"/>
                    <a:pt x="21181" y="8126"/>
                    <a:pt x="21419" y="7513"/>
                  </a:cubicBezTo>
                  <a:cubicBezTo>
                    <a:pt x="21601" y="7040"/>
                    <a:pt x="21471" y="6571"/>
                    <a:pt x="21366" y="6193"/>
                  </a:cubicBezTo>
                  <a:cubicBezTo>
                    <a:pt x="21345" y="6113"/>
                    <a:pt x="21324" y="6035"/>
                    <a:pt x="21307" y="5965"/>
                  </a:cubicBezTo>
                  <a:cubicBezTo>
                    <a:pt x="21250" y="5726"/>
                    <a:pt x="21198" y="5684"/>
                    <a:pt x="21091" y="5684"/>
                  </a:cubicBezTo>
                  <a:cubicBezTo>
                    <a:pt x="21065" y="5684"/>
                    <a:pt x="21035" y="5686"/>
                    <a:pt x="21002" y="5689"/>
                  </a:cubicBezTo>
                  <a:cubicBezTo>
                    <a:pt x="20971" y="5692"/>
                    <a:pt x="20939" y="5696"/>
                    <a:pt x="20901" y="5699"/>
                  </a:cubicBezTo>
                  <a:cubicBezTo>
                    <a:pt x="20883" y="5700"/>
                    <a:pt x="20866" y="5701"/>
                    <a:pt x="20849" y="5701"/>
                  </a:cubicBezTo>
                  <a:cubicBezTo>
                    <a:pt x="20427" y="5701"/>
                    <a:pt x="19986" y="5456"/>
                    <a:pt x="19539" y="4975"/>
                  </a:cubicBezTo>
                  <a:cubicBezTo>
                    <a:pt x="19146" y="4547"/>
                    <a:pt x="18764" y="4431"/>
                    <a:pt x="18442" y="4431"/>
                  </a:cubicBezTo>
                  <a:cubicBezTo>
                    <a:pt x="18279" y="4431"/>
                    <a:pt x="18131" y="4461"/>
                    <a:pt x="18005" y="4495"/>
                  </a:cubicBezTo>
                  <a:cubicBezTo>
                    <a:pt x="17940" y="4513"/>
                    <a:pt x="17874" y="4520"/>
                    <a:pt x="17809" y="4520"/>
                  </a:cubicBezTo>
                  <a:cubicBezTo>
                    <a:pt x="17576" y="4520"/>
                    <a:pt x="17351" y="4423"/>
                    <a:pt x="17165" y="4341"/>
                  </a:cubicBezTo>
                  <a:cubicBezTo>
                    <a:pt x="17078" y="4303"/>
                    <a:pt x="16987" y="4268"/>
                    <a:pt x="16892" y="4243"/>
                  </a:cubicBezTo>
                  <a:cubicBezTo>
                    <a:pt x="16875" y="4239"/>
                    <a:pt x="16858" y="4237"/>
                    <a:pt x="16840" y="4237"/>
                  </a:cubicBezTo>
                  <a:cubicBezTo>
                    <a:pt x="16712" y="4237"/>
                    <a:pt x="16578" y="4343"/>
                    <a:pt x="16454" y="4436"/>
                  </a:cubicBezTo>
                  <a:cubicBezTo>
                    <a:pt x="16384" y="4499"/>
                    <a:pt x="16304" y="4551"/>
                    <a:pt x="16216" y="4590"/>
                  </a:cubicBezTo>
                  <a:cubicBezTo>
                    <a:pt x="16192" y="4600"/>
                    <a:pt x="16171" y="4604"/>
                    <a:pt x="16152" y="4604"/>
                  </a:cubicBezTo>
                  <a:cubicBezTo>
                    <a:pt x="16124" y="4604"/>
                    <a:pt x="16102" y="4594"/>
                    <a:pt x="16083" y="4576"/>
                  </a:cubicBezTo>
                  <a:cubicBezTo>
                    <a:pt x="16034" y="4520"/>
                    <a:pt x="16069" y="4443"/>
                    <a:pt x="16132" y="4310"/>
                  </a:cubicBezTo>
                  <a:cubicBezTo>
                    <a:pt x="16174" y="4212"/>
                    <a:pt x="16230" y="4089"/>
                    <a:pt x="16237" y="4002"/>
                  </a:cubicBezTo>
                  <a:cubicBezTo>
                    <a:pt x="16237" y="3949"/>
                    <a:pt x="16157" y="3746"/>
                    <a:pt x="14991" y="3291"/>
                  </a:cubicBezTo>
                  <a:cubicBezTo>
                    <a:pt x="14809" y="3219"/>
                    <a:pt x="14657" y="3183"/>
                    <a:pt x="14543" y="3183"/>
                  </a:cubicBezTo>
                  <a:cubicBezTo>
                    <a:pt x="14473" y="3183"/>
                    <a:pt x="14416" y="3196"/>
                    <a:pt x="14375" y="3224"/>
                  </a:cubicBezTo>
                  <a:cubicBezTo>
                    <a:pt x="14312" y="3266"/>
                    <a:pt x="14280" y="3350"/>
                    <a:pt x="14280" y="3473"/>
                  </a:cubicBezTo>
                  <a:cubicBezTo>
                    <a:pt x="14280" y="3546"/>
                    <a:pt x="14273" y="3623"/>
                    <a:pt x="14221" y="3658"/>
                  </a:cubicBezTo>
                  <a:cubicBezTo>
                    <a:pt x="14200" y="3675"/>
                    <a:pt x="14179" y="3680"/>
                    <a:pt x="14158" y="3680"/>
                  </a:cubicBezTo>
                  <a:cubicBezTo>
                    <a:pt x="14129" y="3680"/>
                    <a:pt x="14102" y="3670"/>
                    <a:pt x="14077" y="3662"/>
                  </a:cubicBezTo>
                  <a:cubicBezTo>
                    <a:pt x="14052" y="3654"/>
                    <a:pt x="14029" y="3646"/>
                    <a:pt x="14008" y="3646"/>
                  </a:cubicBezTo>
                  <a:cubicBezTo>
                    <a:pt x="13967" y="3646"/>
                    <a:pt x="13930" y="3673"/>
                    <a:pt x="13888" y="3767"/>
                  </a:cubicBezTo>
                  <a:cubicBezTo>
                    <a:pt x="13791" y="3983"/>
                    <a:pt x="13656" y="4006"/>
                    <a:pt x="13595" y="4006"/>
                  </a:cubicBezTo>
                  <a:cubicBezTo>
                    <a:pt x="13588" y="4006"/>
                    <a:pt x="13582" y="4005"/>
                    <a:pt x="13577" y="4005"/>
                  </a:cubicBezTo>
                  <a:cubicBezTo>
                    <a:pt x="13500" y="3998"/>
                    <a:pt x="13437" y="3949"/>
                    <a:pt x="13419" y="3875"/>
                  </a:cubicBezTo>
                  <a:cubicBezTo>
                    <a:pt x="13405" y="3805"/>
                    <a:pt x="13440" y="3739"/>
                    <a:pt x="13517" y="3693"/>
                  </a:cubicBezTo>
                  <a:cubicBezTo>
                    <a:pt x="13696" y="3588"/>
                    <a:pt x="13885" y="3333"/>
                    <a:pt x="13958" y="3102"/>
                  </a:cubicBezTo>
                  <a:cubicBezTo>
                    <a:pt x="13965" y="3088"/>
                    <a:pt x="13955" y="3070"/>
                    <a:pt x="13934" y="3049"/>
                  </a:cubicBezTo>
                  <a:cubicBezTo>
                    <a:pt x="13813" y="2936"/>
                    <a:pt x="13454" y="2855"/>
                    <a:pt x="13184" y="2855"/>
                  </a:cubicBezTo>
                  <a:cubicBezTo>
                    <a:pt x="13088" y="2855"/>
                    <a:pt x="13002" y="2865"/>
                    <a:pt x="12943" y="2888"/>
                  </a:cubicBezTo>
                  <a:cubicBezTo>
                    <a:pt x="12831" y="2934"/>
                    <a:pt x="12807" y="3028"/>
                    <a:pt x="12782" y="3151"/>
                  </a:cubicBezTo>
                  <a:cubicBezTo>
                    <a:pt x="12768" y="3228"/>
                    <a:pt x="12758" y="3301"/>
                    <a:pt x="12691" y="3333"/>
                  </a:cubicBezTo>
                  <a:cubicBezTo>
                    <a:pt x="12672" y="3339"/>
                    <a:pt x="12653" y="3342"/>
                    <a:pt x="12634" y="3342"/>
                  </a:cubicBezTo>
                  <a:cubicBezTo>
                    <a:pt x="12599" y="3342"/>
                    <a:pt x="12565" y="3332"/>
                    <a:pt x="12533" y="3312"/>
                  </a:cubicBezTo>
                  <a:cubicBezTo>
                    <a:pt x="12414" y="3252"/>
                    <a:pt x="12358" y="3116"/>
                    <a:pt x="12400" y="2990"/>
                  </a:cubicBezTo>
                  <a:cubicBezTo>
                    <a:pt x="12438" y="2865"/>
                    <a:pt x="12559" y="2737"/>
                    <a:pt x="12699" y="2737"/>
                  </a:cubicBezTo>
                  <a:cubicBezTo>
                    <a:pt x="12705" y="2737"/>
                    <a:pt x="12710" y="2737"/>
                    <a:pt x="12716" y="2738"/>
                  </a:cubicBezTo>
                  <a:cubicBezTo>
                    <a:pt x="12717" y="2738"/>
                    <a:pt x="12719" y="2738"/>
                    <a:pt x="12721" y="2738"/>
                  </a:cubicBezTo>
                  <a:cubicBezTo>
                    <a:pt x="12772" y="2738"/>
                    <a:pt x="12932" y="2682"/>
                    <a:pt x="13199" y="2097"/>
                  </a:cubicBezTo>
                  <a:cubicBezTo>
                    <a:pt x="13258" y="1968"/>
                    <a:pt x="13202" y="1915"/>
                    <a:pt x="13017" y="1792"/>
                  </a:cubicBezTo>
                  <a:cubicBezTo>
                    <a:pt x="12922" y="1733"/>
                    <a:pt x="12838" y="1663"/>
                    <a:pt x="12761" y="1586"/>
                  </a:cubicBezTo>
                  <a:cubicBezTo>
                    <a:pt x="12646" y="1456"/>
                    <a:pt x="12600" y="1229"/>
                    <a:pt x="12555" y="1008"/>
                  </a:cubicBezTo>
                  <a:cubicBezTo>
                    <a:pt x="12523" y="840"/>
                    <a:pt x="12484" y="655"/>
                    <a:pt x="12421" y="578"/>
                  </a:cubicBezTo>
                  <a:lnTo>
                    <a:pt x="12418" y="581"/>
                  </a:lnTo>
                  <a:lnTo>
                    <a:pt x="12393" y="606"/>
                  </a:lnTo>
                  <a:lnTo>
                    <a:pt x="12372" y="630"/>
                  </a:lnTo>
                  <a:lnTo>
                    <a:pt x="12348" y="655"/>
                  </a:lnTo>
                  <a:lnTo>
                    <a:pt x="12323" y="679"/>
                  </a:lnTo>
                  <a:lnTo>
                    <a:pt x="12302" y="704"/>
                  </a:lnTo>
                  <a:lnTo>
                    <a:pt x="12278" y="732"/>
                  </a:lnTo>
                  <a:lnTo>
                    <a:pt x="12257" y="756"/>
                  </a:lnTo>
                  <a:lnTo>
                    <a:pt x="12229" y="784"/>
                  </a:lnTo>
                  <a:lnTo>
                    <a:pt x="12208" y="809"/>
                  </a:lnTo>
                  <a:lnTo>
                    <a:pt x="12183" y="837"/>
                  </a:lnTo>
                  <a:lnTo>
                    <a:pt x="12162" y="861"/>
                  </a:lnTo>
                  <a:lnTo>
                    <a:pt x="12138" y="893"/>
                  </a:lnTo>
                  <a:lnTo>
                    <a:pt x="12120" y="917"/>
                  </a:lnTo>
                  <a:lnTo>
                    <a:pt x="12096" y="945"/>
                  </a:lnTo>
                  <a:lnTo>
                    <a:pt x="12075" y="973"/>
                  </a:lnTo>
                  <a:lnTo>
                    <a:pt x="12054" y="1001"/>
                  </a:lnTo>
                  <a:lnTo>
                    <a:pt x="12036" y="1026"/>
                  </a:lnTo>
                  <a:lnTo>
                    <a:pt x="12015" y="1057"/>
                  </a:lnTo>
                  <a:lnTo>
                    <a:pt x="11998" y="1082"/>
                  </a:lnTo>
                  <a:lnTo>
                    <a:pt x="11977" y="1110"/>
                  </a:lnTo>
                  <a:lnTo>
                    <a:pt x="11959" y="1134"/>
                  </a:lnTo>
                  <a:lnTo>
                    <a:pt x="11942" y="1162"/>
                  </a:lnTo>
                  <a:lnTo>
                    <a:pt x="11928" y="1187"/>
                  </a:lnTo>
                  <a:lnTo>
                    <a:pt x="11910" y="1215"/>
                  </a:lnTo>
                  <a:lnTo>
                    <a:pt x="11900" y="1239"/>
                  </a:lnTo>
                  <a:cubicBezTo>
                    <a:pt x="11893" y="1250"/>
                    <a:pt x="11889" y="1257"/>
                    <a:pt x="11882" y="1267"/>
                  </a:cubicBezTo>
                  <a:lnTo>
                    <a:pt x="11872" y="1288"/>
                  </a:lnTo>
                  <a:cubicBezTo>
                    <a:pt x="11868" y="1299"/>
                    <a:pt x="11861" y="1309"/>
                    <a:pt x="11858" y="1320"/>
                  </a:cubicBezTo>
                  <a:lnTo>
                    <a:pt x="11851" y="1337"/>
                  </a:lnTo>
                  <a:cubicBezTo>
                    <a:pt x="11844" y="1351"/>
                    <a:pt x="11840" y="1369"/>
                    <a:pt x="11833" y="1383"/>
                  </a:cubicBezTo>
                  <a:cubicBezTo>
                    <a:pt x="11750" y="1639"/>
                    <a:pt x="11626" y="1645"/>
                    <a:pt x="11493" y="1645"/>
                  </a:cubicBezTo>
                  <a:cubicBezTo>
                    <a:pt x="11487" y="1645"/>
                    <a:pt x="11480" y="1645"/>
                    <a:pt x="11473" y="1645"/>
                  </a:cubicBezTo>
                  <a:lnTo>
                    <a:pt x="11417" y="1645"/>
                  </a:lnTo>
                  <a:cubicBezTo>
                    <a:pt x="11347" y="1645"/>
                    <a:pt x="11280" y="1652"/>
                    <a:pt x="11217" y="1673"/>
                  </a:cubicBezTo>
                  <a:cubicBezTo>
                    <a:pt x="11196" y="1680"/>
                    <a:pt x="11179" y="1684"/>
                    <a:pt x="11161" y="1691"/>
                  </a:cubicBezTo>
                  <a:lnTo>
                    <a:pt x="11151" y="1691"/>
                  </a:lnTo>
                  <a:cubicBezTo>
                    <a:pt x="11133" y="1694"/>
                    <a:pt x="11119" y="1698"/>
                    <a:pt x="11105" y="1701"/>
                  </a:cubicBezTo>
                  <a:lnTo>
                    <a:pt x="11095" y="1701"/>
                  </a:lnTo>
                  <a:cubicBezTo>
                    <a:pt x="11081" y="1705"/>
                    <a:pt x="11067" y="1705"/>
                    <a:pt x="11049" y="1705"/>
                  </a:cubicBezTo>
                  <a:lnTo>
                    <a:pt x="10990" y="1705"/>
                  </a:lnTo>
                  <a:cubicBezTo>
                    <a:pt x="10895" y="1705"/>
                    <a:pt x="10804" y="1673"/>
                    <a:pt x="10727" y="1614"/>
                  </a:cubicBezTo>
                  <a:lnTo>
                    <a:pt x="10724" y="1621"/>
                  </a:lnTo>
                  <a:lnTo>
                    <a:pt x="10682" y="1568"/>
                  </a:lnTo>
                  <a:cubicBezTo>
                    <a:pt x="10671" y="1558"/>
                    <a:pt x="10661" y="1547"/>
                    <a:pt x="10650" y="1537"/>
                  </a:cubicBezTo>
                  <a:lnTo>
                    <a:pt x="10636" y="1516"/>
                  </a:lnTo>
                  <a:cubicBezTo>
                    <a:pt x="10626" y="1505"/>
                    <a:pt x="10619" y="1491"/>
                    <a:pt x="10608" y="1481"/>
                  </a:cubicBezTo>
                  <a:cubicBezTo>
                    <a:pt x="10595" y="1458"/>
                    <a:pt x="10558" y="1451"/>
                    <a:pt x="10511" y="1451"/>
                  </a:cubicBezTo>
                  <a:cubicBezTo>
                    <a:pt x="10457" y="1451"/>
                    <a:pt x="10388" y="1461"/>
                    <a:pt x="10328" y="1470"/>
                  </a:cubicBezTo>
                  <a:cubicBezTo>
                    <a:pt x="10252" y="1485"/>
                    <a:pt x="10174" y="1492"/>
                    <a:pt x="10097" y="1492"/>
                  </a:cubicBezTo>
                  <a:cubicBezTo>
                    <a:pt x="10082" y="1492"/>
                    <a:pt x="10067" y="1492"/>
                    <a:pt x="10051" y="1491"/>
                  </a:cubicBezTo>
                  <a:cubicBezTo>
                    <a:pt x="10045" y="1491"/>
                    <a:pt x="10039" y="1491"/>
                    <a:pt x="10034" y="1491"/>
                  </a:cubicBezTo>
                  <a:cubicBezTo>
                    <a:pt x="10000" y="1491"/>
                    <a:pt x="9990" y="1506"/>
                    <a:pt x="9978" y="1600"/>
                  </a:cubicBezTo>
                  <a:cubicBezTo>
                    <a:pt x="9967" y="1673"/>
                    <a:pt x="9953" y="1778"/>
                    <a:pt x="9859" y="1831"/>
                  </a:cubicBezTo>
                  <a:cubicBezTo>
                    <a:pt x="9848" y="1834"/>
                    <a:pt x="9838" y="1838"/>
                    <a:pt x="9827" y="1841"/>
                  </a:cubicBezTo>
                  <a:lnTo>
                    <a:pt x="9817" y="1845"/>
                  </a:lnTo>
                  <a:lnTo>
                    <a:pt x="9796" y="1852"/>
                  </a:lnTo>
                  <a:lnTo>
                    <a:pt x="9754" y="1852"/>
                  </a:lnTo>
                  <a:cubicBezTo>
                    <a:pt x="9733" y="1852"/>
                    <a:pt x="9715" y="1848"/>
                    <a:pt x="9698" y="1848"/>
                  </a:cubicBezTo>
                  <a:lnTo>
                    <a:pt x="9684" y="1848"/>
                  </a:lnTo>
                  <a:lnTo>
                    <a:pt x="9687" y="1855"/>
                  </a:lnTo>
                  <a:lnTo>
                    <a:pt x="9568" y="1824"/>
                  </a:lnTo>
                  <a:lnTo>
                    <a:pt x="9516" y="1810"/>
                  </a:lnTo>
                  <a:cubicBezTo>
                    <a:pt x="9440" y="1792"/>
                    <a:pt x="9358" y="1771"/>
                    <a:pt x="9298" y="1771"/>
                  </a:cubicBezTo>
                  <a:cubicBezTo>
                    <a:pt x="9263" y="1771"/>
                    <a:pt x="9235" y="1778"/>
                    <a:pt x="9218" y="1796"/>
                  </a:cubicBezTo>
                  <a:cubicBezTo>
                    <a:pt x="9170" y="1857"/>
                    <a:pt x="9099" y="1891"/>
                    <a:pt x="9022" y="1891"/>
                  </a:cubicBezTo>
                  <a:cubicBezTo>
                    <a:pt x="9015" y="1891"/>
                    <a:pt x="9008" y="1891"/>
                    <a:pt x="9001" y="1891"/>
                  </a:cubicBezTo>
                  <a:cubicBezTo>
                    <a:pt x="8963" y="1891"/>
                    <a:pt x="8963" y="1891"/>
                    <a:pt x="8952" y="1915"/>
                  </a:cubicBezTo>
                  <a:cubicBezTo>
                    <a:pt x="8896" y="2024"/>
                    <a:pt x="8777" y="2031"/>
                    <a:pt x="8690" y="2038"/>
                  </a:cubicBezTo>
                  <a:cubicBezTo>
                    <a:pt x="8651" y="2041"/>
                    <a:pt x="8592" y="2045"/>
                    <a:pt x="8581" y="2059"/>
                  </a:cubicBezTo>
                  <a:cubicBezTo>
                    <a:pt x="8532" y="2115"/>
                    <a:pt x="8462" y="2143"/>
                    <a:pt x="8388" y="2143"/>
                  </a:cubicBezTo>
                  <a:lnTo>
                    <a:pt x="8315" y="2143"/>
                  </a:lnTo>
                  <a:lnTo>
                    <a:pt x="8301" y="2139"/>
                  </a:lnTo>
                  <a:lnTo>
                    <a:pt x="8290" y="2139"/>
                  </a:lnTo>
                  <a:lnTo>
                    <a:pt x="8276" y="2136"/>
                  </a:lnTo>
                  <a:lnTo>
                    <a:pt x="8262" y="2132"/>
                  </a:lnTo>
                  <a:lnTo>
                    <a:pt x="8248" y="2125"/>
                  </a:lnTo>
                  <a:lnTo>
                    <a:pt x="8234" y="2122"/>
                  </a:lnTo>
                  <a:lnTo>
                    <a:pt x="8220" y="2115"/>
                  </a:lnTo>
                  <a:lnTo>
                    <a:pt x="8206" y="2111"/>
                  </a:lnTo>
                  <a:lnTo>
                    <a:pt x="8192" y="2104"/>
                  </a:lnTo>
                  <a:lnTo>
                    <a:pt x="8175" y="2097"/>
                  </a:lnTo>
                  <a:lnTo>
                    <a:pt x="8161" y="2090"/>
                  </a:lnTo>
                  <a:lnTo>
                    <a:pt x="8143" y="2080"/>
                  </a:lnTo>
                  <a:lnTo>
                    <a:pt x="8129" y="2069"/>
                  </a:lnTo>
                  <a:lnTo>
                    <a:pt x="8108" y="2059"/>
                  </a:lnTo>
                  <a:lnTo>
                    <a:pt x="8094" y="2048"/>
                  </a:lnTo>
                  <a:lnTo>
                    <a:pt x="8077" y="2038"/>
                  </a:lnTo>
                  <a:lnTo>
                    <a:pt x="8059" y="2024"/>
                  </a:lnTo>
                  <a:lnTo>
                    <a:pt x="8042" y="2010"/>
                  </a:lnTo>
                  <a:lnTo>
                    <a:pt x="8024" y="1996"/>
                  </a:lnTo>
                  <a:lnTo>
                    <a:pt x="8003" y="1982"/>
                  </a:lnTo>
                  <a:lnTo>
                    <a:pt x="7986" y="1961"/>
                  </a:lnTo>
                  <a:lnTo>
                    <a:pt x="7968" y="1947"/>
                  </a:lnTo>
                  <a:lnTo>
                    <a:pt x="7944" y="1922"/>
                  </a:lnTo>
                  <a:lnTo>
                    <a:pt x="7930" y="1908"/>
                  </a:lnTo>
                  <a:cubicBezTo>
                    <a:pt x="7916" y="1898"/>
                    <a:pt x="7905" y="1883"/>
                    <a:pt x="7891" y="1869"/>
                  </a:cubicBezTo>
                  <a:cubicBezTo>
                    <a:pt x="7688" y="1642"/>
                    <a:pt x="7639" y="1330"/>
                    <a:pt x="7660" y="1113"/>
                  </a:cubicBezTo>
                  <a:cubicBezTo>
                    <a:pt x="7674" y="963"/>
                    <a:pt x="7720" y="851"/>
                    <a:pt x="7786" y="802"/>
                  </a:cubicBezTo>
                  <a:cubicBezTo>
                    <a:pt x="7839" y="756"/>
                    <a:pt x="7863" y="683"/>
                    <a:pt x="7849" y="613"/>
                  </a:cubicBezTo>
                  <a:cubicBezTo>
                    <a:pt x="7846" y="546"/>
                    <a:pt x="7807" y="487"/>
                    <a:pt x="7748" y="455"/>
                  </a:cubicBezTo>
                  <a:cubicBezTo>
                    <a:pt x="7629" y="403"/>
                    <a:pt x="7622" y="273"/>
                    <a:pt x="7615" y="172"/>
                  </a:cubicBezTo>
                  <a:cubicBezTo>
                    <a:pt x="7608" y="46"/>
                    <a:pt x="7597" y="11"/>
                    <a:pt x="753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5" name="Google Shape;3045;p56"/>
            <p:cNvSpPr/>
            <p:nvPr/>
          </p:nvSpPr>
          <p:spPr>
            <a:xfrm>
              <a:off x="1610849" y="2278130"/>
              <a:ext cx="35193" cy="37406"/>
            </a:xfrm>
            <a:custGeom>
              <a:avLst/>
              <a:gdLst/>
              <a:ahLst/>
              <a:cxnLst/>
              <a:rect l="l" t="t" r="r" b="b"/>
              <a:pathLst>
                <a:path w="2592" h="2755" extrusionOk="0">
                  <a:moveTo>
                    <a:pt x="725" y="1"/>
                  </a:moveTo>
                  <a:cubicBezTo>
                    <a:pt x="692" y="1"/>
                    <a:pt x="659" y="8"/>
                    <a:pt x="627" y="22"/>
                  </a:cubicBezTo>
                  <a:cubicBezTo>
                    <a:pt x="617" y="25"/>
                    <a:pt x="603" y="29"/>
                    <a:pt x="592" y="32"/>
                  </a:cubicBezTo>
                  <a:lnTo>
                    <a:pt x="575" y="36"/>
                  </a:lnTo>
                  <a:cubicBezTo>
                    <a:pt x="568" y="36"/>
                    <a:pt x="557" y="39"/>
                    <a:pt x="547" y="39"/>
                  </a:cubicBezTo>
                  <a:lnTo>
                    <a:pt x="466" y="39"/>
                  </a:lnTo>
                  <a:cubicBezTo>
                    <a:pt x="417" y="92"/>
                    <a:pt x="375" y="155"/>
                    <a:pt x="347" y="221"/>
                  </a:cubicBezTo>
                  <a:lnTo>
                    <a:pt x="347" y="225"/>
                  </a:lnTo>
                  <a:cubicBezTo>
                    <a:pt x="344" y="232"/>
                    <a:pt x="344" y="242"/>
                    <a:pt x="340" y="249"/>
                  </a:cubicBezTo>
                  <a:lnTo>
                    <a:pt x="340" y="256"/>
                  </a:lnTo>
                  <a:cubicBezTo>
                    <a:pt x="340" y="263"/>
                    <a:pt x="337" y="270"/>
                    <a:pt x="337" y="281"/>
                  </a:cubicBezTo>
                  <a:lnTo>
                    <a:pt x="337" y="323"/>
                  </a:lnTo>
                  <a:cubicBezTo>
                    <a:pt x="326" y="428"/>
                    <a:pt x="302" y="529"/>
                    <a:pt x="267" y="628"/>
                  </a:cubicBezTo>
                  <a:lnTo>
                    <a:pt x="249" y="691"/>
                  </a:lnTo>
                  <a:cubicBezTo>
                    <a:pt x="235" y="733"/>
                    <a:pt x="225" y="778"/>
                    <a:pt x="211" y="820"/>
                  </a:cubicBezTo>
                  <a:cubicBezTo>
                    <a:pt x="179" y="950"/>
                    <a:pt x="158" y="1083"/>
                    <a:pt x="155" y="1216"/>
                  </a:cubicBezTo>
                  <a:cubicBezTo>
                    <a:pt x="155" y="1331"/>
                    <a:pt x="137" y="1447"/>
                    <a:pt x="106" y="1559"/>
                  </a:cubicBezTo>
                  <a:cubicBezTo>
                    <a:pt x="92" y="1594"/>
                    <a:pt x="81" y="1622"/>
                    <a:pt x="71" y="1646"/>
                  </a:cubicBezTo>
                  <a:cubicBezTo>
                    <a:pt x="29" y="1734"/>
                    <a:pt x="8" y="1832"/>
                    <a:pt x="8" y="1926"/>
                  </a:cubicBezTo>
                  <a:cubicBezTo>
                    <a:pt x="1" y="2143"/>
                    <a:pt x="43" y="2161"/>
                    <a:pt x="81" y="2171"/>
                  </a:cubicBezTo>
                  <a:cubicBezTo>
                    <a:pt x="106" y="2178"/>
                    <a:pt x="127" y="2192"/>
                    <a:pt x="148" y="2210"/>
                  </a:cubicBezTo>
                  <a:cubicBezTo>
                    <a:pt x="155" y="2217"/>
                    <a:pt x="158" y="2224"/>
                    <a:pt x="162" y="2227"/>
                  </a:cubicBezTo>
                  <a:cubicBezTo>
                    <a:pt x="162" y="2227"/>
                    <a:pt x="162" y="2234"/>
                    <a:pt x="165" y="2234"/>
                  </a:cubicBezTo>
                  <a:cubicBezTo>
                    <a:pt x="169" y="2241"/>
                    <a:pt x="169" y="2245"/>
                    <a:pt x="172" y="2252"/>
                  </a:cubicBezTo>
                  <a:lnTo>
                    <a:pt x="172" y="2259"/>
                  </a:lnTo>
                  <a:cubicBezTo>
                    <a:pt x="172" y="2266"/>
                    <a:pt x="172" y="2273"/>
                    <a:pt x="172" y="2276"/>
                  </a:cubicBezTo>
                  <a:lnTo>
                    <a:pt x="172" y="2290"/>
                  </a:lnTo>
                  <a:lnTo>
                    <a:pt x="172" y="2308"/>
                  </a:lnTo>
                  <a:lnTo>
                    <a:pt x="172" y="2322"/>
                  </a:lnTo>
                  <a:cubicBezTo>
                    <a:pt x="172" y="2329"/>
                    <a:pt x="172" y="2336"/>
                    <a:pt x="172" y="2343"/>
                  </a:cubicBezTo>
                  <a:cubicBezTo>
                    <a:pt x="169" y="2350"/>
                    <a:pt x="169" y="2357"/>
                    <a:pt x="169" y="2360"/>
                  </a:cubicBezTo>
                  <a:cubicBezTo>
                    <a:pt x="165" y="2367"/>
                    <a:pt x="165" y="2378"/>
                    <a:pt x="162" y="2385"/>
                  </a:cubicBezTo>
                  <a:lnTo>
                    <a:pt x="155" y="2406"/>
                  </a:lnTo>
                  <a:cubicBezTo>
                    <a:pt x="155" y="2416"/>
                    <a:pt x="151" y="2427"/>
                    <a:pt x="148" y="2434"/>
                  </a:cubicBezTo>
                  <a:lnTo>
                    <a:pt x="137" y="2458"/>
                  </a:lnTo>
                  <a:lnTo>
                    <a:pt x="137" y="2469"/>
                  </a:lnTo>
                  <a:cubicBezTo>
                    <a:pt x="174" y="2503"/>
                    <a:pt x="203" y="2526"/>
                    <a:pt x="248" y="2526"/>
                  </a:cubicBezTo>
                  <a:cubicBezTo>
                    <a:pt x="254" y="2526"/>
                    <a:pt x="260" y="2526"/>
                    <a:pt x="267" y="2525"/>
                  </a:cubicBezTo>
                  <a:cubicBezTo>
                    <a:pt x="295" y="2525"/>
                    <a:pt x="323" y="2521"/>
                    <a:pt x="351" y="2521"/>
                  </a:cubicBezTo>
                  <a:cubicBezTo>
                    <a:pt x="564" y="2521"/>
                    <a:pt x="774" y="2609"/>
                    <a:pt x="1005" y="2714"/>
                  </a:cubicBezTo>
                  <a:cubicBezTo>
                    <a:pt x="1074" y="2744"/>
                    <a:pt x="1110" y="2755"/>
                    <a:pt x="1135" y="2755"/>
                  </a:cubicBezTo>
                  <a:cubicBezTo>
                    <a:pt x="1153" y="2755"/>
                    <a:pt x="1166" y="2749"/>
                    <a:pt x="1180" y="2742"/>
                  </a:cubicBezTo>
                  <a:cubicBezTo>
                    <a:pt x="1231" y="2716"/>
                    <a:pt x="1285" y="2702"/>
                    <a:pt x="1340" y="2702"/>
                  </a:cubicBezTo>
                  <a:cubicBezTo>
                    <a:pt x="1365" y="2702"/>
                    <a:pt x="1390" y="2705"/>
                    <a:pt x="1415" y="2711"/>
                  </a:cubicBezTo>
                  <a:cubicBezTo>
                    <a:pt x="1508" y="2723"/>
                    <a:pt x="1607" y="2734"/>
                    <a:pt x="1709" y="2734"/>
                  </a:cubicBezTo>
                  <a:cubicBezTo>
                    <a:pt x="1870" y="2734"/>
                    <a:pt x="2037" y="2706"/>
                    <a:pt x="2196" y="2609"/>
                  </a:cubicBezTo>
                  <a:cubicBezTo>
                    <a:pt x="2322" y="2532"/>
                    <a:pt x="2402" y="2413"/>
                    <a:pt x="2497" y="2276"/>
                  </a:cubicBezTo>
                  <a:cubicBezTo>
                    <a:pt x="2528" y="2234"/>
                    <a:pt x="2556" y="2189"/>
                    <a:pt x="2591" y="2147"/>
                  </a:cubicBezTo>
                  <a:lnTo>
                    <a:pt x="2591" y="2140"/>
                  </a:lnTo>
                  <a:cubicBezTo>
                    <a:pt x="2588" y="2133"/>
                    <a:pt x="2584" y="2126"/>
                    <a:pt x="2581" y="2119"/>
                  </a:cubicBezTo>
                  <a:cubicBezTo>
                    <a:pt x="2581" y="2112"/>
                    <a:pt x="2577" y="2105"/>
                    <a:pt x="2574" y="2098"/>
                  </a:cubicBezTo>
                  <a:cubicBezTo>
                    <a:pt x="2570" y="2087"/>
                    <a:pt x="2567" y="2084"/>
                    <a:pt x="2567" y="2077"/>
                  </a:cubicBezTo>
                  <a:cubicBezTo>
                    <a:pt x="2563" y="2070"/>
                    <a:pt x="2560" y="2059"/>
                    <a:pt x="2560" y="2052"/>
                  </a:cubicBezTo>
                  <a:cubicBezTo>
                    <a:pt x="2556" y="2042"/>
                    <a:pt x="2553" y="2038"/>
                    <a:pt x="2553" y="2031"/>
                  </a:cubicBezTo>
                  <a:cubicBezTo>
                    <a:pt x="2549" y="2024"/>
                    <a:pt x="2549" y="2014"/>
                    <a:pt x="2546" y="2007"/>
                  </a:cubicBezTo>
                  <a:cubicBezTo>
                    <a:pt x="2546" y="1996"/>
                    <a:pt x="2542" y="1993"/>
                    <a:pt x="2542" y="1986"/>
                  </a:cubicBezTo>
                  <a:cubicBezTo>
                    <a:pt x="2542" y="1979"/>
                    <a:pt x="2539" y="1968"/>
                    <a:pt x="2539" y="1961"/>
                  </a:cubicBezTo>
                  <a:cubicBezTo>
                    <a:pt x="2535" y="1951"/>
                    <a:pt x="2535" y="1947"/>
                    <a:pt x="2535" y="1940"/>
                  </a:cubicBezTo>
                  <a:cubicBezTo>
                    <a:pt x="2532" y="1933"/>
                    <a:pt x="2532" y="1923"/>
                    <a:pt x="2532" y="1916"/>
                  </a:cubicBezTo>
                  <a:cubicBezTo>
                    <a:pt x="2528" y="1905"/>
                    <a:pt x="2532" y="1902"/>
                    <a:pt x="2528" y="1895"/>
                  </a:cubicBezTo>
                  <a:cubicBezTo>
                    <a:pt x="2525" y="1888"/>
                    <a:pt x="2528" y="1877"/>
                    <a:pt x="2525" y="1870"/>
                  </a:cubicBezTo>
                  <a:cubicBezTo>
                    <a:pt x="2521" y="1860"/>
                    <a:pt x="2525" y="1856"/>
                    <a:pt x="2525" y="1849"/>
                  </a:cubicBezTo>
                  <a:lnTo>
                    <a:pt x="2525" y="1825"/>
                  </a:lnTo>
                  <a:lnTo>
                    <a:pt x="2525" y="1804"/>
                  </a:lnTo>
                  <a:lnTo>
                    <a:pt x="2525" y="1779"/>
                  </a:lnTo>
                  <a:lnTo>
                    <a:pt x="2525" y="1758"/>
                  </a:lnTo>
                  <a:lnTo>
                    <a:pt x="2525" y="1734"/>
                  </a:lnTo>
                  <a:lnTo>
                    <a:pt x="2525" y="1716"/>
                  </a:lnTo>
                  <a:lnTo>
                    <a:pt x="2525" y="1692"/>
                  </a:lnTo>
                  <a:lnTo>
                    <a:pt x="2525" y="1674"/>
                  </a:lnTo>
                  <a:lnTo>
                    <a:pt x="2525" y="1650"/>
                  </a:lnTo>
                  <a:lnTo>
                    <a:pt x="2525" y="1632"/>
                  </a:lnTo>
                  <a:lnTo>
                    <a:pt x="2525" y="1608"/>
                  </a:lnTo>
                  <a:lnTo>
                    <a:pt x="2525" y="1590"/>
                  </a:lnTo>
                  <a:lnTo>
                    <a:pt x="2525" y="1569"/>
                  </a:lnTo>
                  <a:lnTo>
                    <a:pt x="2525" y="1552"/>
                  </a:lnTo>
                  <a:lnTo>
                    <a:pt x="2525" y="1527"/>
                  </a:lnTo>
                  <a:lnTo>
                    <a:pt x="2525" y="1513"/>
                  </a:lnTo>
                  <a:lnTo>
                    <a:pt x="2528" y="1478"/>
                  </a:lnTo>
                  <a:cubicBezTo>
                    <a:pt x="2535" y="1419"/>
                    <a:pt x="2539" y="1366"/>
                    <a:pt x="2539" y="1324"/>
                  </a:cubicBezTo>
                  <a:cubicBezTo>
                    <a:pt x="2539" y="1177"/>
                    <a:pt x="2423" y="1104"/>
                    <a:pt x="2315" y="1034"/>
                  </a:cubicBezTo>
                  <a:cubicBezTo>
                    <a:pt x="2269" y="1009"/>
                    <a:pt x="2224" y="974"/>
                    <a:pt x="2185" y="939"/>
                  </a:cubicBezTo>
                  <a:cubicBezTo>
                    <a:pt x="2129" y="890"/>
                    <a:pt x="2070" y="848"/>
                    <a:pt x="2003" y="810"/>
                  </a:cubicBezTo>
                  <a:cubicBezTo>
                    <a:pt x="1852" y="719"/>
                    <a:pt x="1667" y="607"/>
                    <a:pt x="1569" y="466"/>
                  </a:cubicBezTo>
                  <a:cubicBezTo>
                    <a:pt x="1541" y="428"/>
                    <a:pt x="1523" y="417"/>
                    <a:pt x="1516" y="417"/>
                  </a:cubicBezTo>
                  <a:cubicBezTo>
                    <a:pt x="1495" y="417"/>
                    <a:pt x="1460" y="463"/>
                    <a:pt x="1439" y="487"/>
                  </a:cubicBezTo>
                  <a:cubicBezTo>
                    <a:pt x="1404" y="533"/>
                    <a:pt x="1373" y="572"/>
                    <a:pt x="1324" y="579"/>
                  </a:cubicBezTo>
                  <a:cubicBezTo>
                    <a:pt x="1317" y="580"/>
                    <a:pt x="1311" y="580"/>
                    <a:pt x="1305" y="580"/>
                  </a:cubicBezTo>
                  <a:cubicBezTo>
                    <a:pt x="1231" y="580"/>
                    <a:pt x="1203" y="507"/>
                    <a:pt x="1177" y="442"/>
                  </a:cubicBezTo>
                  <a:cubicBezTo>
                    <a:pt x="1138" y="347"/>
                    <a:pt x="1086" y="256"/>
                    <a:pt x="1019" y="176"/>
                  </a:cubicBezTo>
                  <a:cubicBezTo>
                    <a:pt x="923" y="61"/>
                    <a:pt x="822" y="1"/>
                    <a:pt x="7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6" name="Google Shape;3046;p56"/>
            <p:cNvSpPr/>
            <p:nvPr/>
          </p:nvSpPr>
          <p:spPr>
            <a:xfrm>
              <a:off x="1645078" y="2303846"/>
              <a:ext cx="54" cy="299"/>
            </a:xfrm>
            <a:custGeom>
              <a:avLst/>
              <a:gdLst/>
              <a:ahLst/>
              <a:cxnLst/>
              <a:rect l="l" t="t" r="r" b="b"/>
              <a:pathLst>
                <a:path w="4" h="22" extrusionOk="0">
                  <a:moveTo>
                    <a:pt x="0" y="1"/>
                  </a:moveTo>
                  <a:cubicBezTo>
                    <a:pt x="0" y="8"/>
                    <a:pt x="0" y="15"/>
                    <a:pt x="4" y="22"/>
                  </a:cubicBez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7" name="Google Shape;3047;p56"/>
            <p:cNvSpPr/>
            <p:nvPr/>
          </p:nvSpPr>
          <p:spPr>
            <a:xfrm>
              <a:off x="1644983" y="2300289"/>
              <a:ext cx="54" cy="244"/>
            </a:xfrm>
            <a:custGeom>
              <a:avLst/>
              <a:gdLst/>
              <a:ahLst/>
              <a:cxnLst/>
              <a:rect l="l" t="t" r="r" b="b"/>
              <a:pathLst>
                <a:path w="4" h="18" extrusionOk="0">
                  <a:moveTo>
                    <a:pt x="4" y="0"/>
                  </a:moveTo>
                  <a:cubicBezTo>
                    <a:pt x="4" y="7"/>
                    <a:pt x="0" y="11"/>
                    <a:pt x="4" y="18"/>
                  </a:cubicBezTo>
                  <a:lnTo>
                    <a:pt x="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8" name="Google Shape;3048;p56"/>
            <p:cNvSpPr/>
            <p:nvPr/>
          </p:nvSpPr>
          <p:spPr>
            <a:xfrm>
              <a:off x="1645173" y="2304471"/>
              <a:ext cx="54" cy="299"/>
            </a:xfrm>
            <a:custGeom>
              <a:avLst/>
              <a:gdLst/>
              <a:ahLst/>
              <a:cxnLst/>
              <a:rect l="l" t="t" r="r" b="b"/>
              <a:pathLst>
                <a:path w="4" h="22" extrusionOk="0">
                  <a:moveTo>
                    <a:pt x="0" y="0"/>
                  </a:moveTo>
                  <a:cubicBezTo>
                    <a:pt x="0" y="7"/>
                    <a:pt x="4" y="14"/>
                    <a:pt x="4" y="21"/>
                  </a:cubicBezTo>
                  <a:cubicBezTo>
                    <a:pt x="4" y="14"/>
                    <a:pt x="0" y="7"/>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9" name="Google Shape;3049;p56"/>
            <p:cNvSpPr/>
            <p:nvPr/>
          </p:nvSpPr>
          <p:spPr>
            <a:xfrm>
              <a:off x="1645024" y="2303235"/>
              <a:ext cx="14" cy="299"/>
            </a:xfrm>
            <a:custGeom>
              <a:avLst/>
              <a:gdLst/>
              <a:ahLst/>
              <a:cxnLst/>
              <a:rect l="l" t="t" r="r" b="b"/>
              <a:pathLst>
                <a:path w="1" h="22" extrusionOk="0">
                  <a:moveTo>
                    <a:pt x="1" y="0"/>
                  </a:moveTo>
                  <a:lnTo>
                    <a:pt x="1" y="21"/>
                  </a:lnTo>
                  <a:cubicBezTo>
                    <a:pt x="1" y="14"/>
                    <a:pt x="1" y="7"/>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0" name="Google Shape;3050;p56"/>
            <p:cNvSpPr/>
            <p:nvPr/>
          </p:nvSpPr>
          <p:spPr>
            <a:xfrm>
              <a:off x="1645268" y="2305082"/>
              <a:ext cx="109" cy="299"/>
            </a:xfrm>
            <a:custGeom>
              <a:avLst/>
              <a:gdLst/>
              <a:ahLst/>
              <a:cxnLst/>
              <a:rect l="l" t="t" r="r" b="b"/>
              <a:pathLst>
                <a:path w="8" h="22" extrusionOk="0">
                  <a:moveTo>
                    <a:pt x="0" y="1"/>
                  </a:moveTo>
                  <a:cubicBezTo>
                    <a:pt x="0" y="8"/>
                    <a:pt x="4" y="15"/>
                    <a:pt x="7" y="22"/>
                  </a:cubicBezTo>
                  <a:cubicBezTo>
                    <a:pt x="4" y="15"/>
                    <a:pt x="4" y="8"/>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1" name="Google Shape;3051;p56"/>
            <p:cNvSpPr/>
            <p:nvPr/>
          </p:nvSpPr>
          <p:spPr>
            <a:xfrm>
              <a:off x="1644983" y="2301999"/>
              <a:ext cx="14" cy="299"/>
            </a:xfrm>
            <a:custGeom>
              <a:avLst/>
              <a:gdLst/>
              <a:ahLst/>
              <a:cxnLst/>
              <a:rect l="l" t="t" r="r" b="b"/>
              <a:pathLst>
                <a:path w="1" h="22" extrusionOk="0">
                  <a:moveTo>
                    <a:pt x="0" y="0"/>
                  </a:moveTo>
                  <a:lnTo>
                    <a:pt x="0" y="2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2" name="Google Shape;3052;p56"/>
            <p:cNvSpPr/>
            <p:nvPr/>
          </p:nvSpPr>
          <p:spPr>
            <a:xfrm>
              <a:off x="1644983" y="2302610"/>
              <a:ext cx="14" cy="299"/>
            </a:xfrm>
            <a:custGeom>
              <a:avLst/>
              <a:gdLst/>
              <a:ahLst/>
              <a:cxnLst/>
              <a:rect l="l" t="t" r="r" b="b"/>
              <a:pathLst>
                <a:path w="1" h="22" extrusionOk="0">
                  <a:moveTo>
                    <a:pt x="0" y="1"/>
                  </a:moveTo>
                  <a:lnTo>
                    <a:pt x="0" y="22"/>
                  </a:lnTo>
                  <a:cubicBezTo>
                    <a:pt x="0" y="15"/>
                    <a:pt x="0" y="8"/>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3" name="Google Shape;3053;p56"/>
            <p:cNvSpPr/>
            <p:nvPr/>
          </p:nvSpPr>
          <p:spPr>
            <a:xfrm>
              <a:off x="1644983" y="2300859"/>
              <a:ext cx="14" cy="244"/>
            </a:xfrm>
            <a:custGeom>
              <a:avLst/>
              <a:gdLst/>
              <a:ahLst/>
              <a:cxnLst/>
              <a:rect l="l" t="t" r="r" b="b"/>
              <a:pathLst>
                <a:path w="1" h="18" extrusionOk="0">
                  <a:moveTo>
                    <a:pt x="0" y="0"/>
                  </a:moveTo>
                  <a:lnTo>
                    <a:pt x="0" y="18"/>
                  </a:lnTo>
                  <a:cubicBezTo>
                    <a:pt x="0" y="11"/>
                    <a:pt x="0" y="7"/>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4" name="Google Shape;3054;p56"/>
            <p:cNvSpPr/>
            <p:nvPr/>
          </p:nvSpPr>
          <p:spPr>
            <a:xfrm>
              <a:off x="1645838" y="2306942"/>
              <a:ext cx="109" cy="299"/>
            </a:xfrm>
            <a:custGeom>
              <a:avLst/>
              <a:gdLst/>
              <a:ahLst/>
              <a:cxnLst/>
              <a:rect l="l" t="t" r="r" b="b"/>
              <a:pathLst>
                <a:path w="8" h="22" extrusionOk="0">
                  <a:moveTo>
                    <a:pt x="0" y="0"/>
                  </a:moveTo>
                  <a:cubicBezTo>
                    <a:pt x="4" y="7"/>
                    <a:pt x="4" y="14"/>
                    <a:pt x="7" y="21"/>
                  </a:cubicBezTo>
                  <a:cubicBezTo>
                    <a:pt x="4" y="14"/>
                    <a:pt x="4" y="7"/>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5" name="Google Shape;3055;p56"/>
            <p:cNvSpPr/>
            <p:nvPr/>
          </p:nvSpPr>
          <p:spPr>
            <a:xfrm>
              <a:off x="1645594" y="2306317"/>
              <a:ext cx="109" cy="299"/>
            </a:xfrm>
            <a:custGeom>
              <a:avLst/>
              <a:gdLst/>
              <a:ahLst/>
              <a:cxnLst/>
              <a:rect l="l" t="t" r="r" b="b"/>
              <a:pathLst>
                <a:path w="8" h="22" extrusionOk="0">
                  <a:moveTo>
                    <a:pt x="1" y="1"/>
                  </a:moveTo>
                  <a:cubicBezTo>
                    <a:pt x="4" y="8"/>
                    <a:pt x="4" y="15"/>
                    <a:pt x="8" y="22"/>
                  </a:cubicBezTo>
                  <a:cubicBezTo>
                    <a:pt x="8" y="15"/>
                    <a:pt x="4" y="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6" name="Google Shape;3056;p56"/>
            <p:cNvSpPr/>
            <p:nvPr/>
          </p:nvSpPr>
          <p:spPr>
            <a:xfrm>
              <a:off x="1645404" y="2305706"/>
              <a:ext cx="109" cy="299"/>
            </a:xfrm>
            <a:custGeom>
              <a:avLst/>
              <a:gdLst/>
              <a:ahLst/>
              <a:cxnLst/>
              <a:rect l="l" t="t" r="r" b="b"/>
              <a:pathLst>
                <a:path w="8" h="22" extrusionOk="0">
                  <a:moveTo>
                    <a:pt x="1" y="0"/>
                  </a:moveTo>
                  <a:cubicBezTo>
                    <a:pt x="1" y="7"/>
                    <a:pt x="4" y="14"/>
                    <a:pt x="8" y="21"/>
                  </a:cubicBezTo>
                  <a:cubicBezTo>
                    <a:pt x="8" y="14"/>
                    <a:pt x="4" y="7"/>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7" name="Google Shape;3057;p56"/>
            <p:cNvSpPr/>
            <p:nvPr/>
          </p:nvSpPr>
          <p:spPr>
            <a:xfrm>
              <a:off x="1617312" y="2278700"/>
              <a:ext cx="299" cy="14"/>
            </a:xfrm>
            <a:custGeom>
              <a:avLst/>
              <a:gdLst/>
              <a:ahLst/>
              <a:cxnLst/>
              <a:rect l="l" t="t" r="r" b="b"/>
              <a:pathLst>
                <a:path w="22" h="1" extrusionOk="0">
                  <a:moveTo>
                    <a:pt x="22" y="1"/>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8" name="Google Shape;3058;p56"/>
            <p:cNvSpPr/>
            <p:nvPr/>
          </p:nvSpPr>
          <p:spPr>
            <a:xfrm>
              <a:off x="1618032" y="2278660"/>
              <a:ext cx="244" cy="14"/>
            </a:xfrm>
            <a:custGeom>
              <a:avLst/>
              <a:gdLst/>
              <a:ahLst/>
              <a:cxnLst/>
              <a:rect l="l" t="t" r="r" b="b"/>
              <a:pathLst>
                <a:path w="18" h="1" extrusionOk="0">
                  <a:moveTo>
                    <a:pt x="0" y="0"/>
                  </a:moveTo>
                  <a:lnTo>
                    <a:pt x="1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9" name="Google Shape;3059;p56"/>
            <p:cNvSpPr/>
            <p:nvPr/>
          </p:nvSpPr>
          <p:spPr>
            <a:xfrm>
              <a:off x="1645024" y="2299718"/>
              <a:ext cx="14" cy="244"/>
            </a:xfrm>
            <a:custGeom>
              <a:avLst/>
              <a:gdLst/>
              <a:ahLst/>
              <a:cxnLst/>
              <a:rect l="l" t="t" r="r" b="b"/>
              <a:pathLst>
                <a:path w="1" h="18" extrusionOk="0">
                  <a:moveTo>
                    <a:pt x="1" y="0"/>
                  </a:moveTo>
                  <a:lnTo>
                    <a:pt x="1" y="18"/>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0" name="Google Shape;3060;p56"/>
            <p:cNvSpPr/>
            <p:nvPr/>
          </p:nvSpPr>
          <p:spPr>
            <a:xfrm>
              <a:off x="1645078" y="2299189"/>
              <a:ext cx="14" cy="258"/>
            </a:xfrm>
            <a:custGeom>
              <a:avLst/>
              <a:gdLst/>
              <a:ahLst/>
              <a:cxnLst/>
              <a:rect l="l" t="t" r="r" b="b"/>
              <a:pathLst>
                <a:path w="1" h="19" extrusionOk="0">
                  <a:moveTo>
                    <a:pt x="0" y="1"/>
                  </a:moveTo>
                  <a:lnTo>
                    <a:pt x="0" y="18"/>
                  </a:lnTo>
                  <a:cubicBezTo>
                    <a:pt x="0" y="11"/>
                    <a:pt x="0" y="4"/>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1" name="Google Shape;3061;p56"/>
            <p:cNvSpPr/>
            <p:nvPr/>
          </p:nvSpPr>
          <p:spPr>
            <a:xfrm>
              <a:off x="1644983" y="2301429"/>
              <a:ext cx="14" cy="299"/>
            </a:xfrm>
            <a:custGeom>
              <a:avLst/>
              <a:gdLst/>
              <a:ahLst/>
              <a:cxnLst/>
              <a:rect l="l" t="t" r="r" b="b"/>
              <a:pathLst>
                <a:path w="1" h="22" extrusionOk="0">
                  <a:moveTo>
                    <a:pt x="0" y="21"/>
                  </a:move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2" name="Google Shape;3062;p56"/>
            <p:cNvSpPr/>
            <p:nvPr/>
          </p:nvSpPr>
          <p:spPr>
            <a:xfrm>
              <a:off x="1645119" y="2298673"/>
              <a:ext cx="14" cy="244"/>
            </a:xfrm>
            <a:custGeom>
              <a:avLst/>
              <a:gdLst/>
              <a:ahLst/>
              <a:cxnLst/>
              <a:rect l="l" t="t" r="r" b="b"/>
              <a:pathLst>
                <a:path w="1" h="18" extrusionOk="0">
                  <a:moveTo>
                    <a:pt x="1" y="0"/>
                  </a:moveTo>
                  <a:lnTo>
                    <a:pt x="1" y="18"/>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3" name="Google Shape;3063;p56"/>
            <p:cNvSpPr/>
            <p:nvPr/>
          </p:nvSpPr>
          <p:spPr>
            <a:xfrm>
              <a:off x="1618697" y="2278565"/>
              <a:ext cx="204" cy="54"/>
            </a:xfrm>
            <a:custGeom>
              <a:avLst/>
              <a:gdLst/>
              <a:ahLst/>
              <a:cxnLst/>
              <a:rect l="l" t="t" r="r" b="b"/>
              <a:pathLst>
                <a:path w="15" h="4" extrusionOk="0">
                  <a:moveTo>
                    <a:pt x="0" y="4"/>
                  </a:moveTo>
                  <a:lnTo>
                    <a:pt x="1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4" name="Google Shape;3064;p56"/>
            <p:cNvSpPr/>
            <p:nvPr/>
          </p:nvSpPr>
          <p:spPr>
            <a:xfrm>
              <a:off x="1533091" y="2481100"/>
              <a:ext cx="1575" cy="3014"/>
            </a:xfrm>
            <a:custGeom>
              <a:avLst/>
              <a:gdLst/>
              <a:ahLst/>
              <a:cxnLst/>
              <a:rect l="l" t="t" r="r" b="b"/>
              <a:pathLst>
                <a:path w="116" h="222" extrusionOk="0">
                  <a:moveTo>
                    <a:pt x="11" y="0"/>
                  </a:moveTo>
                  <a:cubicBezTo>
                    <a:pt x="7" y="74"/>
                    <a:pt x="4" y="151"/>
                    <a:pt x="0" y="221"/>
                  </a:cubicBezTo>
                  <a:cubicBezTo>
                    <a:pt x="32" y="190"/>
                    <a:pt x="70" y="162"/>
                    <a:pt x="112" y="137"/>
                  </a:cubicBezTo>
                  <a:cubicBezTo>
                    <a:pt x="116" y="137"/>
                    <a:pt x="116" y="120"/>
                    <a:pt x="98" y="91"/>
                  </a:cubicBezTo>
                  <a:cubicBezTo>
                    <a:pt x="77" y="53"/>
                    <a:pt x="46" y="25"/>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5" name="Google Shape;3065;p56"/>
            <p:cNvSpPr/>
            <p:nvPr/>
          </p:nvSpPr>
          <p:spPr>
            <a:xfrm>
              <a:off x="1496866" y="2211818"/>
              <a:ext cx="147845" cy="264069"/>
            </a:xfrm>
            <a:custGeom>
              <a:avLst/>
              <a:gdLst/>
              <a:ahLst/>
              <a:cxnLst/>
              <a:rect l="l" t="t" r="r" b="b"/>
              <a:pathLst>
                <a:path w="10889" h="19449" extrusionOk="0">
                  <a:moveTo>
                    <a:pt x="4099" y="0"/>
                  </a:moveTo>
                  <a:cubicBezTo>
                    <a:pt x="4066" y="0"/>
                    <a:pt x="4027" y="28"/>
                    <a:pt x="3949" y="110"/>
                  </a:cubicBezTo>
                  <a:cubicBezTo>
                    <a:pt x="3855" y="208"/>
                    <a:pt x="3753" y="299"/>
                    <a:pt x="3641" y="376"/>
                  </a:cubicBezTo>
                  <a:cubicBezTo>
                    <a:pt x="3617" y="397"/>
                    <a:pt x="3589" y="414"/>
                    <a:pt x="3561" y="435"/>
                  </a:cubicBezTo>
                  <a:lnTo>
                    <a:pt x="3561" y="442"/>
                  </a:lnTo>
                  <a:lnTo>
                    <a:pt x="3561" y="463"/>
                  </a:lnTo>
                  <a:lnTo>
                    <a:pt x="3561" y="488"/>
                  </a:lnTo>
                  <a:lnTo>
                    <a:pt x="3561" y="509"/>
                  </a:lnTo>
                  <a:lnTo>
                    <a:pt x="3561" y="537"/>
                  </a:lnTo>
                  <a:lnTo>
                    <a:pt x="3561" y="558"/>
                  </a:lnTo>
                  <a:lnTo>
                    <a:pt x="3557" y="586"/>
                  </a:lnTo>
                  <a:lnTo>
                    <a:pt x="3557" y="607"/>
                  </a:lnTo>
                  <a:lnTo>
                    <a:pt x="3554" y="635"/>
                  </a:lnTo>
                  <a:lnTo>
                    <a:pt x="3550" y="656"/>
                  </a:lnTo>
                  <a:lnTo>
                    <a:pt x="3547" y="684"/>
                  </a:lnTo>
                  <a:lnTo>
                    <a:pt x="3543" y="705"/>
                  </a:lnTo>
                  <a:lnTo>
                    <a:pt x="3540" y="733"/>
                  </a:lnTo>
                  <a:lnTo>
                    <a:pt x="3536" y="750"/>
                  </a:lnTo>
                  <a:lnTo>
                    <a:pt x="3533" y="778"/>
                  </a:lnTo>
                  <a:lnTo>
                    <a:pt x="3529" y="796"/>
                  </a:lnTo>
                  <a:lnTo>
                    <a:pt x="3526" y="824"/>
                  </a:lnTo>
                  <a:lnTo>
                    <a:pt x="3522" y="841"/>
                  </a:lnTo>
                  <a:lnTo>
                    <a:pt x="3515" y="866"/>
                  </a:lnTo>
                  <a:lnTo>
                    <a:pt x="3512" y="883"/>
                  </a:lnTo>
                  <a:lnTo>
                    <a:pt x="3508" y="904"/>
                  </a:lnTo>
                  <a:lnTo>
                    <a:pt x="3505" y="922"/>
                  </a:lnTo>
                  <a:lnTo>
                    <a:pt x="3498" y="943"/>
                  </a:lnTo>
                  <a:lnTo>
                    <a:pt x="3494" y="960"/>
                  </a:lnTo>
                  <a:lnTo>
                    <a:pt x="3491" y="978"/>
                  </a:lnTo>
                  <a:lnTo>
                    <a:pt x="3484" y="995"/>
                  </a:lnTo>
                  <a:lnTo>
                    <a:pt x="3480" y="1009"/>
                  </a:lnTo>
                  <a:lnTo>
                    <a:pt x="3473" y="1023"/>
                  </a:lnTo>
                  <a:cubicBezTo>
                    <a:pt x="3473" y="1030"/>
                    <a:pt x="3470" y="1034"/>
                    <a:pt x="3470" y="1037"/>
                  </a:cubicBezTo>
                  <a:lnTo>
                    <a:pt x="3466" y="1048"/>
                  </a:lnTo>
                  <a:cubicBezTo>
                    <a:pt x="3463" y="1055"/>
                    <a:pt x="3459" y="1062"/>
                    <a:pt x="3456" y="1069"/>
                  </a:cubicBezTo>
                  <a:cubicBezTo>
                    <a:pt x="3421" y="1132"/>
                    <a:pt x="3319" y="1198"/>
                    <a:pt x="3155" y="1300"/>
                  </a:cubicBezTo>
                  <a:cubicBezTo>
                    <a:pt x="3050" y="1367"/>
                    <a:pt x="2854" y="1489"/>
                    <a:pt x="2840" y="1538"/>
                  </a:cubicBezTo>
                  <a:cubicBezTo>
                    <a:pt x="2836" y="1584"/>
                    <a:pt x="2840" y="1629"/>
                    <a:pt x="2847" y="1675"/>
                  </a:cubicBezTo>
                  <a:cubicBezTo>
                    <a:pt x="2850" y="1713"/>
                    <a:pt x="2854" y="1752"/>
                    <a:pt x="2857" y="1794"/>
                  </a:cubicBezTo>
                  <a:cubicBezTo>
                    <a:pt x="2857" y="1846"/>
                    <a:pt x="2843" y="1895"/>
                    <a:pt x="2815" y="1941"/>
                  </a:cubicBezTo>
                  <a:cubicBezTo>
                    <a:pt x="2808" y="1951"/>
                    <a:pt x="2798" y="1962"/>
                    <a:pt x="2787" y="1969"/>
                  </a:cubicBezTo>
                  <a:cubicBezTo>
                    <a:pt x="2798" y="2028"/>
                    <a:pt x="2812" y="2088"/>
                    <a:pt x="2840" y="2140"/>
                  </a:cubicBezTo>
                  <a:cubicBezTo>
                    <a:pt x="2896" y="2287"/>
                    <a:pt x="2973" y="2490"/>
                    <a:pt x="2822" y="2571"/>
                  </a:cubicBezTo>
                  <a:cubicBezTo>
                    <a:pt x="2805" y="2581"/>
                    <a:pt x="2798" y="2588"/>
                    <a:pt x="2798" y="2592"/>
                  </a:cubicBezTo>
                  <a:cubicBezTo>
                    <a:pt x="2794" y="2606"/>
                    <a:pt x="2822" y="2651"/>
                    <a:pt x="2840" y="2676"/>
                  </a:cubicBezTo>
                  <a:cubicBezTo>
                    <a:pt x="2878" y="2739"/>
                    <a:pt x="2945" y="2844"/>
                    <a:pt x="2850" y="2928"/>
                  </a:cubicBezTo>
                  <a:cubicBezTo>
                    <a:pt x="2798" y="2966"/>
                    <a:pt x="2745" y="2998"/>
                    <a:pt x="2689" y="3026"/>
                  </a:cubicBezTo>
                  <a:cubicBezTo>
                    <a:pt x="2623" y="3061"/>
                    <a:pt x="2542" y="3106"/>
                    <a:pt x="2542" y="3138"/>
                  </a:cubicBezTo>
                  <a:cubicBezTo>
                    <a:pt x="2542" y="3299"/>
                    <a:pt x="2518" y="3579"/>
                    <a:pt x="2339" y="3660"/>
                  </a:cubicBezTo>
                  <a:cubicBezTo>
                    <a:pt x="2220" y="3712"/>
                    <a:pt x="2133" y="3929"/>
                    <a:pt x="2133" y="4090"/>
                  </a:cubicBezTo>
                  <a:cubicBezTo>
                    <a:pt x="2133" y="4118"/>
                    <a:pt x="2129" y="4143"/>
                    <a:pt x="2119" y="4167"/>
                  </a:cubicBezTo>
                  <a:cubicBezTo>
                    <a:pt x="2098" y="4216"/>
                    <a:pt x="2056" y="4255"/>
                    <a:pt x="2003" y="4272"/>
                  </a:cubicBezTo>
                  <a:cubicBezTo>
                    <a:pt x="1971" y="4290"/>
                    <a:pt x="1961" y="4293"/>
                    <a:pt x="1968" y="4325"/>
                  </a:cubicBezTo>
                  <a:cubicBezTo>
                    <a:pt x="1971" y="4335"/>
                    <a:pt x="1975" y="4346"/>
                    <a:pt x="1982" y="4363"/>
                  </a:cubicBezTo>
                  <a:cubicBezTo>
                    <a:pt x="2049" y="4559"/>
                    <a:pt x="2129" y="4780"/>
                    <a:pt x="2059" y="4913"/>
                  </a:cubicBezTo>
                  <a:cubicBezTo>
                    <a:pt x="2035" y="4962"/>
                    <a:pt x="1989" y="4997"/>
                    <a:pt x="1936" y="5007"/>
                  </a:cubicBezTo>
                  <a:cubicBezTo>
                    <a:pt x="1873" y="5025"/>
                    <a:pt x="1849" y="5140"/>
                    <a:pt x="1828" y="5231"/>
                  </a:cubicBezTo>
                  <a:cubicBezTo>
                    <a:pt x="1810" y="5322"/>
                    <a:pt x="1786" y="5431"/>
                    <a:pt x="1698" y="5438"/>
                  </a:cubicBezTo>
                  <a:cubicBezTo>
                    <a:pt x="1656" y="5487"/>
                    <a:pt x="1625" y="5771"/>
                    <a:pt x="1740" y="5925"/>
                  </a:cubicBezTo>
                  <a:cubicBezTo>
                    <a:pt x="1873" y="6089"/>
                    <a:pt x="1940" y="6296"/>
                    <a:pt x="1936" y="6506"/>
                  </a:cubicBezTo>
                  <a:cubicBezTo>
                    <a:pt x="1940" y="6565"/>
                    <a:pt x="1964" y="6625"/>
                    <a:pt x="1999" y="6674"/>
                  </a:cubicBezTo>
                  <a:cubicBezTo>
                    <a:pt x="2049" y="6758"/>
                    <a:pt x="2112" y="6863"/>
                    <a:pt x="2063" y="7003"/>
                  </a:cubicBezTo>
                  <a:cubicBezTo>
                    <a:pt x="2042" y="7066"/>
                    <a:pt x="2028" y="7132"/>
                    <a:pt x="2021" y="7199"/>
                  </a:cubicBezTo>
                  <a:cubicBezTo>
                    <a:pt x="2003" y="7314"/>
                    <a:pt x="1985" y="7426"/>
                    <a:pt x="1887" y="7493"/>
                  </a:cubicBezTo>
                  <a:cubicBezTo>
                    <a:pt x="1859" y="7514"/>
                    <a:pt x="1852" y="7574"/>
                    <a:pt x="1849" y="7633"/>
                  </a:cubicBezTo>
                  <a:cubicBezTo>
                    <a:pt x="1838" y="7728"/>
                    <a:pt x="1828" y="7843"/>
                    <a:pt x="1712" y="7896"/>
                  </a:cubicBezTo>
                  <a:cubicBezTo>
                    <a:pt x="1688" y="7924"/>
                    <a:pt x="1723" y="8092"/>
                    <a:pt x="1740" y="8172"/>
                  </a:cubicBezTo>
                  <a:lnTo>
                    <a:pt x="1747" y="8207"/>
                  </a:lnTo>
                  <a:cubicBezTo>
                    <a:pt x="1782" y="8368"/>
                    <a:pt x="1807" y="8508"/>
                    <a:pt x="1730" y="8575"/>
                  </a:cubicBezTo>
                  <a:cubicBezTo>
                    <a:pt x="1695" y="8603"/>
                    <a:pt x="1660" y="8624"/>
                    <a:pt x="1625" y="8645"/>
                  </a:cubicBezTo>
                  <a:cubicBezTo>
                    <a:pt x="1492" y="8729"/>
                    <a:pt x="1341" y="8820"/>
                    <a:pt x="1341" y="9068"/>
                  </a:cubicBezTo>
                  <a:cubicBezTo>
                    <a:pt x="1341" y="9219"/>
                    <a:pt x="1352" y="9341"/>
                    <a:pt x="1359" y="9450"/>
                  </a:cubicBezTo>
                  <a:cubicBezTo>
                    <a:pt x="1373" y="9594"/>
                    <a:pt x="1380" y="9706"/>
                    <a:pt x="1355" y="9807"/>
                  </a:cubicBezTo>
                  <a:cubicBezTo>
                    <a:pt x="1352" y="9821"/>
                    <a:pt x="1352" y="9825"/>
                    <a:pt x="1387" y="9853"/>
                  </a:cubicBezTo>
                  <a:cubicBezTo>
                    <a:pt x="1471" y="9912"/>
                    <a:pt x="1509" y="10014"/>
                    <a:pt x="1488" y="10112"/>
                  </a:cubicBezTo>
                  <a:cubicBezTo>
                    <a:pt x="1460" y="10280"/>
                    <a:pt x="1324" y="10297"/>
                    <a:pt x="1243" y="10308"/>
                  </a:cubicBezTo>
                  <a:cubicBezTo>
                    <a:pt x="1219" y="10308"/>
                    <a:pt x="1198" y="10315"/>
                    <a:pt x="1177" y="10322"/>
                  </a:cubicBezTo>
                  <a:cubicBezTo>
                    <a:pt x="1173" y="10374"/>
                    <a:pt x="1177" y="10427"/>
                    <a:pt x="1184" y="10479"/>
                  </a:cubicBezTo>
                  <a:cubicBezTo>
                    <a:pt x="1198" y="10616"/>
                    <a:pt x="1215" y="10770"/>
                    <a:pt x="1089" y="10791"/>
                  </a:cubicBezTo>
                  <a:cubicBezTo>
                    <a:pt x="1065" y="10794"/>
                    <a:pt x="995" y="10805"/>
                    <a:pt x="995" y="11071"/>
                  </a:cubicBezTo>
                  <a:cubicBezTo>
                    <a:pt x="998" y="11179"/>
                    <a:pt x="963" y="11288"/>
                    <a:pt x="893" y="11372"/>
                  </a:cubicBezTo>
                  <a:cubicBezTo>
                    <a:pt x="872" y="11396"/>
                    <a:pt x="855" y="11424"/>
                    <a:pt x="848" y="11456"/>
                  </a:cubicBezTo>
                  <a:cubicBezTo>
                    <a:pt x="844" y="11498"/>
                    <a:pt x="869" y="11550"/>
                    <a:pt x="897" y="11606"/>
                  </a:cubicBezTo>
                  <a:cubicBezTo>
                    <a:pt x="935" y="11677"/>
                    <a:pt x="960" y="11750"/>
                    <a:pt x="963" y="11827"/>
                  </a:cubicBezTo>
                  <a:cubicBezTo>
                    <a:pt x="963" y="11855"/>
                    <a:pt x="970" y="11911"/>
                    <a:pt x="974" y="11967"/>
                  </a:cubicBezTo>
                  <a:lnTo>
                    <a:pt x="981" y="12009"/>
                  </a:lnTo>
                  <a:cubicBezTo>
                    <a:pt x="988" y="12086"/>
                    <a:pt x="991" y="12160"/>
                    <a:pt x="991" y="12230"/>
                  </a:cubicBezTo>
                  <a:cubicBezTo>
                    <a:pt x="991" y="12363"/>
                    <a:pt x="970" y="12464"/>
                    <a:pt x="879" y="12482"/>
                  </a:cubicBezTo>
                  <a:cubicBezTo>
                    <a:pt x="862" y="12496"/>
                    <a:pt x="827" y="12573"/>
                    <a:pt x="809" y="12702"/>
                  </a:cubicBezTo>
                  <a:cubicBezTo>
                    <a:pt x="806" y="12734"/>
                    <a:pt x="802" y="12765"/>
                    <a:pt x="802" y="12797"/>
                  </a:cubicBezTo>
                  <a:cubicBezTo>
                    <a:pt x="795" y="12846"/>
                    <a:pt x="802" y="12895"/>
                    <a:pt x="823" y="12940"/>
                  </a:cubicBezTo>
                  <a:cubicBezTo>
                    <a:pt x="904" y="12996"/>
                    <a:pt x="942" y="13094"/>
                    <a:pt x="928" y="13189"/>
                  </a:cubicBezTo>
                  <a:cubicBezTo>
                    <a:pt x="928" y="13206"/>
                    <a:pt x="925" y="13224"/>
                    <a:pt x="921" y="13241"/>
                  </a:cubicBezTo>
                  <a:cubicBezTo>
                    <a:pt x="914" y="13266"/>
                    <a:pt x="904" y="13290"/>
                    <a:pt x="893" y="13315"/>
                  </a:cubicBezTo>
                  <a:cubicBezTo>
                    <a:pt x="907" y="13336"/>
                    <a:pt x="921" y="13353"/>
                    <a:pt x="939" y="13371"/>
                  </a:cubicBezTo>
                  <a:cubicBezTo>
                    <a:pt x="988" y="13427"/>
                    <a:pt x="1093" y="13549"/>
                    <a:pt x="963" y="13679"/>
                  </a:cubicBezTo>
                  <a:cubicBezTo>
                    <a:pt x="939" y="13703"/>
                    <a:pt x="921" y="13732"/>
                    <a:pt x="914" y="13767"/>
                  </a:cubicBezTo>
                  <a:cubicBezTo>
                    <a:pt x="914" y="13784"/>
                    <a:pt x="918" y="13802"/>
                    <a:pt x="925" y="13816"/>
                  </a:cubicBezTo>
                  <a:cubicBezTo>
                    <a:pt x="940" y="13838"/>
                    <a:pt x="967" y="13857"/>
                    <a:pt x="1007" y="13857"/>
                  </a:cubicBezTo>
                  <a:cubicBezTo>
                    <a:pt x="1023" y="13857"/>
                    <a:pt x="1041" y="13854"/>
                    <a:pt x="1061" y="13847"/>
                  </a:cubicBezTo>
                  <a:cubicBezTo>
                    <a:pt x="1078" y="13842"/>
                    <a:pt x="1096" y="13840"/>
                    <a:pt x="1114" y="13840"/>
                  </a:cubicBezTo>
                  <a:cubicBezTo>
                    <a:pt x="1157" y="13840"/>
                    <a:pt x="1200" y="13855"/>
                    <a:pt x="1233" y="13882"/>
                  </a:cubicBezTo>
                  <a:cubicBezTo>
                    <a:pt x="1310" y="13942"/>
                    <a:pt x="1341" y="14043"/>
                    <a:pt x="1310" y="14134"/>
                  </a:cubicBezTo>
                  <a:cubicBezTo>
                    <a:pt x="1287" y="14189"/>
                    <a:pt x="1236" y="14223"/>
                    <a:pt x="1179" y="14223"/>
                  </a:cubicBezTo>
                  <a:cubicBezTo>
                    <a:pt x="1173" y="14223"/>
                    <a:pt x="1168" y="14222"/>
                    <a:pt x="1163" y="14222"/>
                  </a:cubicBezTo>
                  <a:cubicBezTo>
                    <a:pt x="1114" y="14222"/>
                    <a:pt x="1047" y="14222"/>
                    <a:pt x="998" y="14229"/>
                  </a:cubicBezTo>
                  <a:cubicBezTo>
                    <a:pt x="1149" y="14348"/>
                    <a:pt x="1215" y="14449"/>
                    <a:pt x="1201" y="14544"/>
                  </a:cubicBezTo>
                  <a:cubicBezTo>
                    <a:pt x="1191" y="14610"/>
                    <a:pt x="1142" y="14663"/>
                    <a:pt x="1054" y="14694"/>
                  </a:cubicBezTo>
                  <a:cubicBezTo>
                    <a:pt x="977" y="14726"/>
                    <a:pt x="981" y="14743"/>
                    <a:pt x="1002" y="14841"/>
                  </a:cubicBezTo>
                  <a:cubicBezTo>
                    <a:pt x="1026" y="14918"/>
                    <a:pt x="1030" y="14999"/>
                    <a:pt x="1012" y="15076"/>
                  </a:cubicBezTo>
                  <a:cubicBezTo>
                    <a:pt x="1002" y="15139"/>
                    <a:pt x="1009" y="15198"/>
                    <a:pt x="1030" y="15258"/>
                  </a:cubicBezTo>
                  <a:lnTo>
                    <a:pt x="1037" y="15282"/>
                  </a:lnTo>
                  <a:cubicBezTo>
                    <a:pt x="1061" y="15352"/>
                    <a:pt x="1082" y="15419"/>
                    <a:pt x="1051" y="15478"/>
                  </a:cubicBezTo>
                  <a:cubicBezTo>
                    <a:pt x="1044" y="15485"/>
                    <a:pt x="1040" y="15496"/>
                    <a:pt x="1033" y="15503"/>
                  </a:cubicBezTo>
                  <a:cubicBezTo>
                    <a:pt x="1012" y="15527"/>
                    <a:pt x="984" y="15541"/>
                    <a:pt x="953" y="15552"/>
                  </a:cubicBezTo>
                  <a:cubicBezTo>
                    <a:pt x="942" y="15555"/>
                    <a:pt x="935" y="15559"/>
                    <a:pt x="935" y="15583"/>
                  </a:cubicBezTo>
                  <a:cubicBezTo>
                    <a:pt x="935" y="15597"/>
                    <a:pt x="935" y="15611"/>
                    <a:pt x="935" y="15625"/>
                  </a:cubicBezTo>
                  <a:cubicBezTo>
                    <a:pt x="935" y="15636"/>
                    <a:pt x="935" y="15643"/>
                    <a:pt x="939" y="15657"/>
                  </a:cubicBezTo>
                  <a:cubicBezTo>
                    <a:pt x="946" y="15744"/>
                    <a:pt x="963" y="15902"/>
                    <a:pt x="778" y="15930"/>
                  </a:cubicBezTo>
                  <a:cubicBezTo>
                    <a:pt x="697" y="15941"/>
                    <a:pt x="694" y="15969"/>
                    <a:pt x="683" y="16053"/>
                  </a:cubicBezTo>
                  <a:cubicBezTo>
                    <a:pt x="676" y="16119"/>
                    <a:pt x="662" y="16210"/>
                    <a:pt x="578" y="16277"/>
                  </a:cubicBezTo>
                  <a:cubicBezTo>
                    <a:pt x="561" y="16294"/>
                    <a:pt x="557" y="16308"/>
                    <a:pt x="610" y="16399"/>
                  </a:cubicBezTo>
                  <a:cubicBezTo>
                    <a:pt x="655" y="16473"/>
                    <a:pt x="736" y="16616"/>
                    <a:pt x="589" y="16707"/>
                  </a:cubicBezTo>
                  <a:cubicBezTo>
                    <a:pt x="526" y="16749"/>
                    <a:pt x="515" y="16816"/>
                    <a:pt x="505" y="16889"/>
                  </a:cubicBezTo>
                  <a:cubicBezTo>
                    <a:pt x="491" y="16970"/>
                    <a:pt x="473" y="17096"/>
                    <a:pt x="323" y="17096"/>
                  </a:cubicBezTo>
                  <a:cubicBezTo>
                    <a:pt x="193" y="17096"/>
                    <a:pt x="109" y="17299"/>
                    <a:pt x="95" y="17404"/>
                  </a:cubicBezTo>
                  <a:cubicBezTo>
                    <a:pt x="88" y="17435"/>
                    <a:pt x="81" y="17467"/>
                    <a:pt x="71" y="17498"/>
                  </a:cubicBezTo>
                  <a:cubicBezTo>
                    <a:pt x="39" y="17614"/>
                    <a:pt x="1" y="17757"/>
                    <a:pt x="95" y="17859"/>
                  </a:cubicBezTo>
                  <a:cubicBezTo>
                    <a:pt x="99" y="17866"/>
                    <a:pt x="106" y="17873"/>
                    <a:pt x="113" y="17880"/>
                  </a:cubicBezTo>
                  <a:cubicBezTo>
                    <a:pt x="120" y="17891"/>
                    <a:pt x="130" y="17905"/>
                    <a:pt x="137" y="17919"/>
                  </a:cubicBezTo>
                  <a:cubicBezTo>
                    <a:pt x="141" y="17926"/>
                    <a:pt x="144" y="17933"/>
                    <a:pt x="148" y="17940"/>
                  </a:cubicBezTo>
                  <a:cubicBezTo>
                    <a:pt x="176" y="18003"/>
                    <a:pt x="179" y="18073"/>
                    <a:pt x="165" y="18139"/>
                  </a:cubicBezTo>
                  <a:cubicBezTo>
                    <a:pt x="158" y="18181"/>
                    <a:pt x="155" y="18192"/>
                    <a:pt x="165" y="18199"/>
                  </a:cubicBezTo>
                  <a:cubicBezTo>
                    <a:pt x="165" y="18202"/>
                    <a:pt x="169" y="18202"/>
                    <a:pt x="172" y="18206"/>
                  </a:cubicBezTo>
                  <a:cubicBezTo>
                    <a:pt x="227" y="18220"/>
                    <a:pt x="283" y="18227"/>
                    <a:pt x="336" y="18227"/>
                  </a:cubicBezTo>
                  <a:cubicBezTo>
                    <a:pt x="347" y="18227"/>
                    <a:pt x="358" y="18227"/>
                    <a:pt x="368" y="18227"/>
                  </a:cubicBezTo>
                  <a:cubicBezTo>
                    <a:pt x="512" y="18230"/>
                    <a:pt x="645" y="18234"/>
                    <a:pt x="701" y="18314"/>
                  </a:cubicBezTo>
                  <a:cubicBezTo>
                    <a:pt x="729" y="18353"/>
                    <a:pt x="732" y="18402"/>
                    <a:pt x="715" y="18444"/>
                  </a:cubicBezTo>
                  <a:cubicBezTo>
                    <a:pt x="708" y="18468"/>
                    <a:pt x="701" y="18489"/>
                    <a:pt x="697" y="18514"/>
                  </a:cubicBezTo>
                  <a:cubicBezTo>
                    <a:pt x="683" y="18594"/>
                    <a:pt x="676" y="18671"/>
                    <a:pt x="680" y="18752"/>
                  </a:cubicBezTo>
                  <a:cubicBezTo>
                    <a:pt x="676" y="18832"/>
                    <a:pt x="687" y="18909"/>
                    <a:pt x="708" y="18986"/>
                  </a:cubicBezTo>
                  <a:cubicBezTo>
                    <a:pt x="767" y="18997"/>
                    <a:pt x="802" y="19053"/>
                    <a:pt x="841" y="19109"/>
                  </a:cubicBezTo>
                  <a:cubicBezTo>
                    <a:pt x="875" y="19163"/>
                    <a:pt x="905" y="19214"/>
                    <a:pt x="939" y="19214"/>
                  </a:cubicBezTo>
                  <a:cubicBezTo>
                    <a:pt x="940" y="19214"/>
                    <a:pt x="941" y="19214"/>
                    <a:pt x="942" y="19214"/>
                  </a:cubicBezTo>
                  <a:cubicBezTo>
                    <a:pt x="993" y="19207"/>
                    <a:pt x="1309" y="19168"/>
                    <a:pt x="1593" y="19168"/>
                  </a:cubicBezTo>
                  <a:cubicBezTo>
                    <a:pt x="1725" y="19168"/>
                    <a:pt x="1849" y="19177"/>
                    <a:pt x="1936" y="19200"/>
                  </a:cubicBezTo>
                  <a:cubicBezTo>
                    <a:pt x="1947" y="19203"/>
                    <a:pt x="1961" y="19207"/>
                    <a:pt x="1975" y="19210"/>
                  </a:cubicBezTo>
                  <a:lnTo>
                    <a:pt x="1989" y="19217"/>
                  </a:lnTo>
                  <a:lnTo>
                    <a:pt x="2014" y="19224"/>
                  </a:lnTo>
                  <a:lnTo>
                    <a:pt x="2031" y="19231"/>
                  </a:lnTo>
                  <a:lnTo>
                    <a:pt x="2056" y="19242"/>
                  </a:lnTo>
                  <a:lnTo>
                    <a:pt x="2070" y="19252"/>
                  </a:lnTo>
                  <a:lnTo>
                    <a:pt x="2094" y="19263"/>
                  </a:lnTo>
                  <a:lnTo>
                    <a:pt x="2112" y="19273"/>
                  </a:lnTo>
                  <a:lnTo>
                    <a:pt x="2133" y="19287"/>
                  </a:lnTo>
                  <a:lnTo>
                    <a:pt x="2150" y="19298"/>
                  </a:lnTo>
                  <a:lnTo>
                    <a:pt x="2171" y="19312"/>
                  </a:lnTo>
                  <a:lnTo>
                    <a:pt x="2185" y="19326"/>
                  </a:lnTo>
                  <a:lnTo>
                    <a:pt x="2206" y="19340"/>
                  </a:lnTo>
                  <a:lnTo>
                    <a:pt x="2224" y="19354"/>
                  </a:lnTo>
                  <a:lnTo>
                    <a:pt x="2231" y="19357"/>
                  </a:lnTo>
                  <a:cubicBezTo>
                    <a:pt x="2245" y="19357"/>
                    <a:pt x="2262" y="19354"/>
                    <a:pt x="2280" y="19354"/>
                  </a:cubicBezTo>
                  <a:cubicBezTo>
                    <a:pt x="2367" y="19361"/>
                    <a:pt x="2451" y="19378"/>
                    <a:pt x="2532" y="19410"/>
                  </a:cubicBezTo>
                  <a:cubicBezTo>
                    <a:pt x="2577" y="19427"/>
                    <a:pt x="2623" y="19441"/>
                    <a:pt x="2672" y="19448"/>
                  </a:cubicBezTo>
                  <a:cubicBezTo>
                    <a:pt x="2633" y="19385"/>
                    <a:pt x="2588" y="19322"/>
                    <a:pt x="2535" y="19266"/>
                  </a:cubicBezTo>
                  <a:cubicBezTo>
                    <a:pt x="2430" y="19140"/>
                    <a:pt x="2367" y="19056"/>
                    <a:pt x="2374" y="18986"/>
                  </a:cubicBezTo>
                  <a:cubicBezTo>
                    <a:pt x="2374" y="18920"/>
                    <a:pt x="2364" y="18853"/>
                    <a:pt x="2346" y="18787"/>
                  </a:cubicBezTo>
                  <a:cubicBezTo>
                    <a:pt x="2329" y="18720"/>
                    <a:pt x="2318" y="18650"/>
                    <a:pt x="2315" y="18580"/>
                  </a:cubicBezTo>
                  <a:cubicBezTo>
                    <a:pt x="2315" y="18559"/>
                    <a:pt x="2315" y="18535"/>
                    <a:pt x="2311" y="18503"/>
                  </a:cubicBezTo>
                  <a:cubicBezTo>
                    <a:pt x="2297" y="18356"/>
                    <a:pt x="2283" y="18136"/>
                    <a:pt x="2451" y="18017"/>
                  </a:cubicBezTo>
                  <a:cubicBezTo>
                    <a:pt x="2500" y="17978"/>
                    <a:pt x="2546" y="17936"/>
                    <a:pt x="2588" y="17884"/>
                  </a:cubicBezTo>
                  <a:cubicBezTo>
                    <a:pt x="2633" y="17832"/>
                    <a:pt x="2678" y="17781"/>
                    <a:pt x="2754" y="17781"/>
                  </a:cubicBezTo>
                  <a:cubicBezTo>
                    <a:pt x="2767" y="17781"/>
                    <a:pt x="2780" y="17783"/>
                    <a:pt x="2794" y="17785"/>
                  </a:cubicBezTo>
                  <a:cubicBezTo>
                    <a:pt x="2799" y="17786"/>
                    <a:pt x="2803" y="17786"/>
                    <a:pt x="2808" y="17786"/>
                  </a:cubicBezTo>
                  <a:cubicBezTo>
                    <a:pt x="2849" y="17786"/>
                    <a:pt x="2892" y="17772"/>
                    <a:pt x="2924" y="17743"/>
                  </a:cubicBezTo>
                  <a:cubicBezTo>
                    <a:pt x="3008" y="17673"/>
                    <a:pt x="3057" y="17568"/>
                    <a:pt x="3053" y="17460"/>
                  </a:cubicBezTo>
                  <a:cubicBezTo>
                    <a:pt x="3067" y="17145"/>
                    <a:pt x="3214" y="17022"/>
                    <a:pt x="3456" y="16816"/>
                  </a:cubicBezTo>
                  <a:lnTo>
                    <a:pt x="3466" y="16805"/>
                  </a:lnTo>
                  <a:cubicBezTo>
                    <a:pt x="3575" y="16718"/>
                    <a:pt x="3687" y="16637"/>
                    <a:pt x="3802" y="16564"/>
                  </a:cubicBezTo>
                  <a:cubicBezTo>
                    <a:pt x="3914" y="16490"/>
                    <a:pt x="4061" y="16392"/>
                    <a:pt x="4090" y="16343"/>
                  </a:cubicBezTo>
                  <a:cubicBezTo>
                    <a:pt x="4047" y="16256"/>
                    <a:pt x="4090" y="16119"/>
                    <a:pt x="4135" y="15976"/>
                  </a:cubicBezTo>
                  <a:cubicBezTo>
                    <a:pt x="4156" y="15916"/>
                    <a:pt x="4170" y="15857"/>
                    <a:pt x="4181" y="15793"/>
                  </a:cubicBezTo>
                  <a:cubicBezTo>
                    <a:pt x="4149" y="15765"/>
                    <a:pt x="3991" y="15751"/>
                    <a:pt x="3907" y="15741"/>
                  </a:cubicBezTo>
                  <a:cubicBezTo>
                    <a:pt x="3830" y="15737"/>
                    <a:pt x="3753" y="15723"/>
                    <a:pt x="3680" y="15702"/>
                  </a:cubicBezTo>
                  <a:cubicBezTo>
                    <a:pt x="3578" y="15667"/>
                    <a:pt x="3326" y="15503"/>
                    <a:pt x="3228" y="15251"/>
                  </a:cubicBezTo>
                  <a:cubicBezTo>
                    <a:pt x="3169" y="15093"/>
                    <a:pt x="3183" y="14918"/>
                    <a:pt x="3267" y="14775"/>
                  </a:cubicBezTo>
                  <a:cubicBezTo>
                    <a:pt x="3389" y="14551"/>
                    <a:pt x="3652" y="14278"/>
                    <a:pt x="4219" y="14229"/>
                  </a:cubicBezTo>
                  <a:lnTo>
                    <a:pt x="4230" y="14229"/>
                  </a:lnTo>
                  <a:cubicBezTo>
                    <a:pt x="4233" y="14208"/>
                    <a:pt x="4233" y="14187"/>
                    <a:pt x="4233" y="14166"/>
                  </a:cubicBezTo>
                  <a:cubicBezTo>
                    <a:pt x="4233" y="14099"/>
                    <a:pt x="4233" y="14001"/>
                    <a:pt x="4321" y="13949"/>
                  </a:cubicBezTo>
                  <a:cubicBezTo>
                    <a:pt x="4408" y="13896"/>
                    <a:pt x="4436" y="13816"/>
                    <a:pt x="4436" y="13630"/>
                  </a:cubicBezTo>
                  <a:cubicBezTo>
                    <a:pt x="4436" y="13406"/>
                    <a:pt x="4436" y="13035"/>
                    <a:pt x="4713" y="13007"/>
                  </a:cubicBezTo>
                  <a:cubicBezTo>
                    <a:pt x="4765" y="13003"/>
                    <a:pt x="4814" y="12986"/>
                    <a:pt x="4860" y="12958"/>
                  </a:cubicBezTo>
                  <a:lnTo>
                    <a:pt x="4846" y="12951"/>
                  </a:lnTo>
                  <a:cubicBezTo>
                    <a:pt x="4744" y="12923"/>
                    <a:pt x="4671" y="12839"/>
                    <a:pt x="4678" y="12758"/>
                  </a:cubicBezTo>
                  <a:cubicBezTo>
                    <a:pt x="4681" y="12716"/>
                    <a:pt x="4709" y="12625"/>
                    <a:pt x="4881" y="12604"/>
                  </a:cubicBezTo>
                  <a:cubicBezTo>
                    <a:pt x="4895" y="12601"/>
                    <a:pt x="4909" y="12600"/>
                    <a:pt x="4924" y="12600"/>
                  </a:cubicBezTo>
                  <a:cubicBezTo>
                    <a:pt x="5011" y="12600"/>
                    <a:pt x="5093" y="12653"/>
                    <a:pt x="5129" y="12734"/>
                  </a:cubicBezTo>
                  <a:cubicBezTo>
                    <a:pt x="5154" y="12776"/>
                    <a:pt x="5161" y="12786"/>
                    <a:pt x="5192" y="12786"/>
                  </a:cubicBezTo>
                  <a:cubicBezTo>
                    <a:pt x="5262" y="12786"/>
                    <a:pt x="5381" y="12699"/>
                    <a:pt x="5409" y="12608"/>
                  </a:cubicBezTo>
                  <a:cubicBezTo>
                    <a:pt x="5430" y="12559"/>
                    <a:pt x="5409" y="12506"/>
                    <a:pt x="5367" y="12482"/>
                  </a:cubicBezTo>
                  <a:cubicBezTo>
                    <a:pt x="5329" y="12452"/>
                    <a:pt x="5300" y="12439"/>
                    <a:pt x="5275" y="12439"/>
                  </a:cubicBezTo>
                  <a:cubicBezTo>
                    <a:pt x="5240" y="12439"/>
                    <a:pt x="5212" y="12465"/>
                    <a:pt x="5175" y="12503"/>
                  </a:cubicBezTo>
                  <a:cubicBezTo>
                    <a:pt x="5140" y="12545"/>
                    <a:pt x="5094" y="12576"/>
                    <a:pt x="5045" y="12590"/>
                  </a:cubicBezTo>
                  <a:cubicBezTo>
                    <a:pt x="5033" y="12593"/>
                    <a:pt x="5021" y="12595"/>
                    <a:pt x="5009" y="12595"/>
                  </a:cubicBezTo>
                  <a:cubicBezTo>
                    <a:pt x="4937" y="12595"/>
                    <a:pt x="4876" y="12545"/>
                    <a:pt x="4828" y="12506"/>
                  </a:cubicBezTo>
                  <a:cubicBezTo>
                    <a:pt x="4793" y="12478"/>
                    <a:pt x="4755" y="12447"/>
                    <a:pt x="4727" y="12447"/>
                  </a:cubicBezTo>
                  <a:cubicBezTo>
                    <a:pt x="4699" y="12447"/>
                    <a:pt x="4629" y="12436"/>
                    <a:pt x="4608" y="12324"/>
                  </a:cubicBezTo>
                  <a:cubicBezTo>
                    <a:pt x="4597" y="12272"/>
                    <a:pt x="4594" y="12216"/>
                    <a:pt x="4597" y="12160"/>
                  </a:cubicBezTo>
                  <a:cubicBezTo>
                    <a:pt x="4601" y="12107"/>
                    <a:pt x="4594" y="12051"/>
                    <a:pt x="4583" y="11995"/>
                  </a:cubicBezTo>
                  <a:cubicBezTo>
                    <a:pt x="4538" y="11894"/>
                    <a:pt x="4443" y="11589"/>
                    <a:pt x="4566" y="11421"/>
                  </a:cubicBezTo>
                  <a:cubicBezTo>
                    <a:pt x="4596" y="11380"/>
                    <a:pt x="4638" y="11363"/>
                    <a:pt x="4688" y="11363"/>
                  </a:cubicBezTo>
                  <a:cubicBezTo>
                    <a:pt x="4774" y="11363"/>
                    <a:pt x="4885" y="11412"/>
                    <a:pt x="5014" y="11470"/>
                  </a:cubicBezTo>
                  <a:cubicBezTo>
                    <a:pt x="5164" y="11536"/>
                    <a:pt x="5336" y="11613"/>
                    <a:pt x="5497" y="11624"/>
                  </a:cubicBezTo>
                  <a:cubicBezTo>
                    <a:pt x="5519" y="11626"/>
                    <a:pt x="5542" y="11627"/>
                    <a:pt x="5564" y="11627"/>
                  </a:cubicBezTo>
                  <a:cubicBezTo>
                    <a:pt x="5720" y="11627"/>
                    <a:pt x="5872" y="11574"/>
                    <a:pt x="5994" y="11473"/>
                  </a:cubicBezTo>
                  <a:cubicBezTo>
                    <a:pt x="6025" y="11449"/>
                    <a:pt x="6050" y="11414"/>
                    <a:pt x="6057" y="11375"/>
                  </a:cubicBezTo>
                  <a:cubicBezTo>
                    <a:pt x="6053" y="11337"/>
                    <a:pt x="6043" y="11298"/>
                    <a:pt x="6032" y="11260"/>
                  </a:cubicBezTo>
                  <a:cubicBezTo>
                    <a:pt x="5994" y="11130"/>
                    <a:pt x="5938" y="10931"/>
                    <a:pt x="6134" y="10798"/>
                  </a:cubicBezTo>
                  <a:cubicBezTo>
                    <a:pt x="6201" y="10756"/>
                    <a:pt x="6208" y="10731"/>
                    <a:pt x="6211" y="10728"/>
                  </a:cubicBezTo>
                  <a:cubicBezTo>
                    <a:pt x="6211" y="10714"/>
                    <a:pt x="6190" y="10682"/>
                    <a:pt x="6169" y="10651"/>
                  </a:cubicBezTo>
                  <a:cubicBezTo>
                    <a:pt x="6134" y="10602"/>
                    <a:pt x="6102" y="10546"/>
                    <a:pt x="6081" y="10486"/>
                  </a:cubicBezTo>
                  <a:cubicBezTo>
                    <a:pt x="6036" y="10336"/>
                    <a:pt x="6095" y="10220"/>
                    <a:pt x="6173" y="10175"/>
                  </a:cubicBezTo>
                  <a:cubicBezTo>
                    <a:pt x="6201" y="10156"/>
                    <a:pt x="6232" y="10148"/>
                    <a:pt x="6262" y="10148"/>
                  </a:cubicBezTo>
                  <a:cubicBezTo>
                    <a:pt x="6308" y="10148"/>
                    <a:pt x="6353" y="10167"/>
                    <a:pt x="6386" y="10203"/>
                  </a:cubicBezTo>
                  <a:cubicBezTo>
                    <a:pt x="6409" y="10220"/>
                    <a:pt x="6491" y="10230"/>
                    <a:pt x="6615" y="10230"/>
                  </a:cubicBezTo>
                  <a:cubicBezTo>
                    <a:pt x="6863" y="10230"/>
                    <a:pt x="7279" y="10191"/>
                    <a:pt x="7734" y="10098"/>
                  </a:cubicBezTo>
                  <a:cubicBezTo>
                    <a:pt x="8371" y="9968"/>
                    <a:pt x="8704" y="9748"/>
                    <a:pt x="8725" y="9639"/>
                  </a:cubicBezTo>
                  <a:cubicBezTo>
                    <a:pt x="8749" y="9523"/>
                    <a:pt x="8879" y="9355"/>
                    <a:pt x="9061" y="9131"/>
                  </a:cubicBezTo>
                  <a:cubicBezTo>
                    <a:pt x="9120" y="9058"/>
                    <a:pt x="9176" y="8984"/>
                    <a:pt x="9229" y="8904"/>
                  </a:cubicBezTo>
                  <a:cubicBezTo>
                    <a:pt x="9257" y="8858"/>
                    <a:pt x="9264" y="8802"/>
                    <a:pt x="9239" y="8753"/>
                  </a:cubicBezTo>
                  <a:cubicBezTo>
                    <a:pt x="9211" y="8694"/>
                    <a:pt x="9141" y="8652"/>
                    <a:pt x="9047" y="8638"/>
                  </a:cubicBezTo>
                  <a:cubicBezTo>
                    <a:pt x="8945" y="8627"/>
                    <a:pt x="8854" y="8561"/>
                    <a:pt x="8819" y="8463"/>
                  </a:cubicBezTo>
                  <a:cubicBezTo>
                    <a:pt x="8774" y="8340"/>
                    <a:pt x="8809" y="8172"/>
                    <a:pt x="8910" y="8057"/>
                  </a:cubicBezTo>
                  <a:cubicBezTo>
                    <a:pt x="8942" y="8018"/>
                    <a:pt x="8938" y="7994"/>
                    <a:pt x="8931" y="7976"/>
                  </a:cubicBezTo>
                  <a:cubicBezTo>
                    <a:pt x="8903" y="7910"/>
                    <a:pt x="8784" y="7850"/>
                    <a:pt x="8648" y="7836"/>
                  </a:cubicBezTo>
                  <a:cubicBezTo>
                    <a:pt x="8487" y="7819"/>
                    <a:pt x="8206" y="7731"/>
                    <a:pt x="8150" y="7567"/>
                  </a:cubicBezTo>
                  <a:cubicBezTo>
                    <a:pt x="8133" y="7514"/>
                    <a:pt x="8129" y="7437"/>
                    <a:pt x="8224" y="7349"/>
                  </a:cubicBezTo>
                  <a:cubicBezTo>
                    <a:pt x="8282" y="7291"/>
                    <a:pt x="8336" y="7264"/>
                    <a:pt x="8388" y="7264"/>
                  </a:cubicBezTo>
                  <a:cubicBezTo>
                    <a:pt x="8401" y="7264"/>
                    <a:pt x="8414" y="7265"/>
                    <a:pt x="8427" y="7269"/>
                  </a:cubicBezTo>
                  <a:lnTo>
                    <a:pt x="8427" y="7262"/>
                  </a:lnTo>
                  <a:lnTo>
                    <a:pt x="8434" y="7241"/>
                  </a:lnTo>
                  <a:lnTo>
                    <a:pt x="8434" y="7234"/>
                  </a:lnTo>
                  <a:cubicBezTo>
                    <a:pt x="8438" y="7223"/>
                    <a:pt x="8438" y="7216"/>
                    <a:pt x="8441" y="7209"/>
                  </a:cubicBezTo>
                  <a:lnTo>
                    <a:pt x="8441" y="7206"/>
                  </a:lnTo>
                  <a:cubicBezTo>
                    <a:pt x="8441" y="7202"/>
                    <a:pt x="8441" y="7195"/>
                    <a:pt x="8445" y="7192"/>
                  </a:cubicBezTo>
                  <a:lnTo>
                    <a:pt x="8445" y="7188"/>
                  </a:lnTo>
                  <a:lnTo>
                    <a:pt x="8445" y="7178"/>
                  </a:lnTo>
                  <a:lnTo>
                    <a:pt x="8434" y="7174"/>
                  </a:lnTo>
                  <a:cubicBezTo>
                    <a:pt x="8329" y="7136"/>
                    <a:pt x="8266" y="7059"/>
                    <a:pt x="8273" y="6800"/>
                  </a:cubicBezTo>
                  <a:cubicBezTo>
                    <a:pt x="8273" y="6688"/>
                    <a:pt x="8298" y="6576"/>
                    <a:pt x="8347" y="6474"/>
                  </a:cubicBezTo>
                  <a:cubicBezTo>
                    <a:pt x="8382" y="6394"/>
                    <a:pt x="8417" y="6313"/>
                    <a:pt x="8420" y="6089"/>
                  </a:cubicBezTo>
                  <a:cubicBezTo>
                    <a:pt x="8431" y="5876"/>
                    <a:pt x="8469" y="5666"/>
                    <a:pt x="8539" y="5466"/>
                  </a:cubicBezTo>
                  <a:cubicBezTo>
                    <a:pt x="8574" y="5368"/>
                    <a:pt x="8599" y="5263"/>
                    <a:pt x="8606" y="5158"/>
                  </a:cubicBezTo>
                  <a:cubicBezTo>
                    <a:pt x="8606" y="5140"/>
                    <a:pt x="8606" y="5126"/>
                    <a:pt x="8609" y="5112"/>
                  </a:cubicBezTo>
                  <a:lnTo>
                    <a:pt x="8609" y="5105"/>
                  </a:lnTo>
                  <a:cubicBezTo>
                    <a:pt x="8613" y="5074"/>
                    <a:pt x="8623" y="5046"/>
                    <a:pt x="8637" y="5018"/>
                  </a:cubicBezTo>
                  <a:cubicBezTo>
                    <a:pt x="8658" y="4972"/>
                    <a:pt x="8683" y="4934"/>
                    <a:pt x="8711" y="4895"/>
                  </a:cubicBezTo>
                  <a:lnTo>
                    <a:pt x="8711" y="4895"/>
                  </a:lnTo>
                  <a:lnTo>
                    <a:pt x="8704" y="4902"/>
                  </a:lnTo>
                  <a:lnTo>
                    <a:pt x="8756" y="4843"/>
                  </a:lnTo>
                  <a:cubicBezTo>
                    <a:pt x="8802" y="4787"/>
                    <a:pt x="8858" y="4731"/>
                    <a:pt x="8914" y="4668"/>
                  </a:cubicBezTo>
                  <a:cubicBezTo>
                    <a:pt x="8987" y="4591"/>
                    <a:pt x="9064" y="4503"/>
                    <a:pt x="9138" y="4412"/>
                  </a:cubicBezTo>
                  <a:cubicBezTo>
                    <a:pt x="9183" y="4360"/>
                    <a:pt x="9222" y="4300"/>
                    <a:pt x="9260" y="4241"/>
                  </a:cubicBezTo>
                  <a:cubicBezTo>
                    <a:pt x="9446" y="3936"/>
                    <a:pt x="9817" y="3555"/>
                    <a:pt x="10072" y="3344"/>
                  </a:cubicBezTo>
                  <a:cubicBezTo>
                    <a:pt x="10121" y="3302"/>
                    <a:pt x="10174" y="3264"/>
                    <a:pt x="10226" y="3225"/>
                  </a:cubicBezTo>
                  <a:cubicBezTo>
                    <a:pt x="10314" y="3173"/>
                    <a:pt x="10405" y="3127"/>
                    <a:pt x="10503" y="3089"/>
                  </a:cubicBezTo>
                  <a:lnTo>
                    <a:pt x="10545" y="3068"/>
                  </a:lnTo>
                  <a:cubicBezTo>
                    <a:pt x="10671" y="3015"/>
                    <a:pt x="10846" y="2938"/>
                    <a:pt x="10867" y="2889"/>
                  </a:cubicBezTo>
                  <a:cubicBezTo>
                    <a:pt x="10867" y="2886"/>
                    <a:pt x="10871" y="2882"/>
                    <a:pt x="10871" y="2875"/>
                  </a:cubicBezTo>
                  <a:cubicBezTo>
                    <a:pt x="10885" y="2791"/>
                    <a:pt x="10888" y="2704"/>
                    <a:pt x="10881" y="2616"/>
                  </a:cubicBezTo>
                  <a:cubicBezTo>
                    <a:pt x="10881" y="2592"/>
                    <a:pt x="10878" y="2564"/>
                    <a:pt x="10874" y="2536"/>
                  </a:cubicBezTo>
                  <a:lnTo>
                    <a:pt x="10874" y="2529"/>
                  </a:lnTo>
                  <a:cubicBezTo>
                    <a:pt x="10871" y="2501"/>
                    <a:pt x="10867" y="2469"/>
                    <a:pt x="10864" y="2441"/>
                  </a:cubicBezTo>
                  <a:lnTo>
                    <a:pt x="10864" y="2431"/>
                  </a:lnTo>
                  <a:cubicBezTo>
                    <a:pt x="10864" y="2413"/>
                    <a:pt x="10860" y="2396"/>
                    <a:pt x="10857" y="2378"/>
                  </a:cubicBezTo>
                  <a:cubicBezTo>
                    <a:pt x="10857" y="2361"/>
                    <a:pt x="10853" y="2354"/>
                    <a:pt x="10853" y="2343"/>
                  </a:cubicBezTo>
                  <a:cubicBezTo>
                    <a:pt x="10839" y="2242"/>
                    <a:pt x="10818" y="2161"/>
                    <a:pt x="10797" y="2137"/>
                  </a:cubicBezTo>
                  <a:cubicBezTo>
                    <a:pt x="10782" y="2130"/>
                    <a:pt x="10735" y="2119"/>
                    <a:pt x="10609" y="2119"/>
                  </a:cubicBezTo>
                  <a:cubicBezTo>
                    <a:pt x="10593" y="2119"/>
                    <a:pt x="10577" y="2119"/>
                    <a:pt x="10559" y="2119"/>
                  </a:cubicBezTo>
                  <a:lnTo>
                    <a:pt x="10542" y="2119"/>
                  </a:lnTo>
                  <a:lnTo>
                    <a:pt x="10542" y="2130"/>
                  </a:lnTo>
                  <a:lnTo>
                    <a:pt x="10542" y="2151"/>
                  </a:lnTo>
                  <a:lnTo>
                    <a:pt x="10542" y="2175"/>
                  </a:lnTo>
                  <a:lnTo>
                    <a:pt x="10542" y="2196"/>
                  </a:lnTo>
                  <a:lnTo>
                    <a:pt x="10542" y="2224"/>
                  </a:lnTo>
                  <a:lnTo>
                    <a:pt x="10542" y="2245"/>
                  </a:lnTo>
                  <a:cubicBezTo>
                    <a:pt x="10542" y="2252"/>
                    <a:pt x="10542" y="2266"/>
                    <a:pt x="10538" y="2277"/>
                  </a:cubicBezTo>
                  <a:cubicBezTo>
                    <a:pt x="10535" y="2287"/>
                    <a:pt x="10538" y="2291"/>
                    <a:pt x="10538" y="2298"/>
                  </a:cubicBezTo>
                  <a:cubicBezTo>
                    <a:pt x="10538" y="2305"/>
                    <a:pt x="10535" y="2319"/>
                    <a:pt x="10535" y="2333"/>
                  </a:cubicBezTo>
                  <a:cubicBezTo>
                    <a:pt x="10535" y="2343"/>
                    <a:pt x="10535" y="2347"/>
                    <a:pt x="10531" y="2354"/>
                  </a:cubicBezTo>
                  <a:cubicBezTo>
                    <a:pt x="10528" y="2361"/>
                    <a:pt x="10528" y="2378"/>
                    <a:pt x="10528" y="2389"/>
                  </a:cubicBezTo>
                  <a:cubicBezTo>
                    <a:pt x="10524" y="2399"/>
                    <a:pt x="10524" y="2403"/>
                    <a:pt x="10524" y="2413"/>
                  </a:cubicBezTo>
                  <a:cubicBezTo>
                    <a:pt x="10521" y="2420"/>
                    <a:pt x="10517" y="2434"/>
                    <a:pt x="10517" y="2448"/>
                  </a:cubicBezTo>
                  <a:lnTo>
                    <a:pt x="10510" y="2473"/>
                  </a:lnTo>
                  <a:cubicBezTo>
                    <a:pt x="10510" y="2483"/>
                    <a:pt x="10507" y="2494"/>
                    <a:pt x="10503" y="2508"/>
                  </a:cubicBezTo>
                  <a:lnTo>
                    <a:pt x="10500" y="2532"/>
                  </a:lnTo>
                  <a:cubicBezTo>
                    <a:pt x="10496" y="2543"/>
                    <a:pt x="10493" y="2557"/>
                    <a:pt x="10489" y="2567"/>
                  </a:cubicBezTo>
                  <a:lnTo>
                    <a:pt x="10482" y="2592"/>
                  </a:lnTo>
                  <a:cubicBezTo>
                    <a:pt x="10479" y="2602"/>
                    <a:pt x="10475" y="2613"/>
                    <a:pt x="10472" y="2623"/>
                  </a:cubicBezTo>
                  <a:cubicBezTo>
                    <a:pt x="10468" y="2637"/>
                    <a:pt x="10468" y="2641"/>
                    <a:pt x="10465" y="2648"/>
                  </a:cubicBezTo>
                  <a:cubicBezTo>
                    <a:pt x="10461" y="2658"/>
                    <a:pt x="10458" y="2669"/>
                    <a:pt x="10454" y="2683"/>
                  </a:cubicBezTo>
                  <a:cubicBezTo>
                    <a:pt x="10451" y="2693"/>
                    <a:pt x="10447" y="2697"/>
                    <a:pt x="10444" y="2704"/>
                  </a:cubicBezTo>
                  <a:cubicBezTo>
                    <a:pt x="10444" y="2714"/>
                    <a:pt x="10437" y="2725"/>
                    <a:pt x="10433" y="2735"/>
                  </a:cubicBezTo>
                  <a:cubicBezTo>
                    <a:pt x="10430" y="2746"/>
                    <a:pt x="10426" y="2749"/>
                    <a:pt x="10423" y="2756"/>
                  </a:cubicBezTo>
                  <a:cubicBezTo>
                    <a:pt x="10419" y="2763"/>
                    <a:pt x="10416" y="2777"/>
                    <a:pt x="10412" y="2784"/>
                  </a:cubicBezTo>
                  <a:cubicBezTo>
                    <a:pt x="10405" y="2795"/>
                    <a:pt x="10405" y="2798"/>
                    <a:pt x="10402" y="2805"/>
                  </a:cubicBezTo>
                  <a:cubicBezTo>
                    <a:pt x="10398" y="2812"/>
                    <a:pt x="10391" y="2823"/>
                    <a:pt x="10388" y="2833"/>
                  </a:cubicBezTo>
                  <a:cubicBezTo>
                    <a:pt x="10381" y="2840"/>
                    <a:pt x="10381" y="2844"/>
                    <a:pt x="10377" y="2851"/>
                  </a:cubicBezTo>
                  <a:cubicBezTo>
                    <a:pt x="10374" y="2854"/>
                    <a:pt x="10367" y="2868"/>
                    <a:pt x="10360" y="2875"/>
                  </a:cubicBezTo>
                  <a:lnTo>
                    <a:pt x="10353" y="2889"/>
                  </a:lnTo>
                  <a:cubicBezTo>
                    <a:pt x="10342" y="2900"/>
                    <a:pt x="10335" y="2910"/>
                    <a:pt x="10325" y="2921"/>
                  </a:cubicBezTo>
                  <a:cubicBezTo>
                    <a:pt x="10295" y="2960"/>
                    <a:pt x="10248" y="2981"/>
                    <a:pt x="10199" y="2981"/>
                  </a:cubicBezTo>
                  <a:cubicBezTo>
                    <a:pt x="10196" y="2981"/>
                    <a:pt x="10192" y="2981"/>
                    <a:pt x="10188" y="2980"/>
                  </a:cubicBezTo>
                  <a:cubicBezTo>
                    <a:pt x="10186" y="2980"/>
                    <a:pt x="10185" y="2980"/>
                    <a:pt x="10183" y="2980"/>
                  </a:cubicBezTo>
                  <a:cubicBezTo>
                    <a:pt x="10131" y="2980"/>
                    <a:pt x="10067" y="3031"/>
                    <a:pt x="10009" y="3082"/>
                  </a:cubicBezTo>
                  <a:cubicBezTo>
                    <a:pt x="9944" y="3139"/>
                    <a:pt x="9875" y="3196"/>
                    <a:pt x="9795" y="3196"/>
                  </a:cubicBezTo>
                  <a:cubicBezTo>
                    <a:pt x="9782" y="3196"/>
                    <a:pt x="9768" y="3194"/>
                    <a:pt x="9754" y="3190"/>
                  </a:cubicBezTo>
                  <a:cubicBezTo>
                    <a:pt x="9751" y="3190"/>
                    <a:pt x="9748" y="3189"/>
                    <a:pt x="9744" y="3189"/>
                  </a:cubicBezTo>
                  <a:cubicBezTo>
                    <a:pt x="9712" y="3189"/>
                    <a:pt x="9661" y="3218"/>
                    <a:pt x="9610" y="3243"/>
                  </a:cubicBezTo>
                  <a:lnTo>
                    <a:pt x="9589" y="3253"/>
                  </a:lnTo>
                  <a:lnTo>
                    <a:pt x="9582" y="3257"/>
                  </a:lnTo>
                  <a:lnTo>
                    <a:pt x="9561" y="3267"/>
                  </a:lnTo>
                  <a:lnTo>
                    <a:pt x="9558" y="3267"/>
                  </a:lnTo>
                  <a:cubicBezTo>
                    <a:pt x="9540" y="3278"/>
                    <a:pt x="9523" y="3285"/>
                    <a:pt x="9505" y="3292"/>
                  </a:cubicBezTo>
                  <a:lnTo>
                    <a:pt x="9498" y="3292"/>
                  </a:lnTo>
                  <a:lnTo>
                    <a:pt x="9477" y="3302"/>
                  </a:lnTo>
                  <a:lnTo>
                    <a:pt x="9470" y="3302"/>
                  </a:lnTo>
                  <a:lnTo>
                    <a:pt x="9442" y="3309"/>
                  </a:lnTo>
                  <a:lnTo>
                    <a:pt x="9418" y="3313"/>
                  </a:lnTo>
                  <a:lnTo>
                    <a:pt x="9351" y="3313"/>
                  </a:lnTo>
                  <a:cubicBezTo>
                    <a:pt x="9344" y="3313"/>
                    <a:pt x="9334" y="3309"/>
                    <a:pt x="9327" y="3306"/>
                  </a:cubicBezTo>
                  <a:lnTo>
                    <a:pt x="9320" y="3306"/>
                  </a:lnTo>
                  <a:lnTo>
                    <a:pt x="9299" y="3299"/>
                  </a:lnTo>
                  <a:lnTo>
                    <a:pt x="9288" y="3295"/>
                  </a:lnTo>
                  <a:cubicBezTo>
                    <a:pt x="9281" y="3292"/>
                    <a:pt x="9271" y="3285"/>
                    <a:pt x="9260" y="3281"/>
                  </a:cubicBezTo>
                  <a:cubicBezTo>
                    <a:pt x="9223" y="3258"/>
                    <a:pt x="9180" y="3251"/>
                    <a:pt x="9134" y="3251"/>
                  </a:cubicBezTo>
                  <a:cubicBezTo>
                    <a:pt x="9096" y="3251"/>
                    <a:pt x="9056" y="3256"/>
                    <a:pt x="9015" y="3260"/>
                  </a:cubicBezTo>
                  <a:cubicBezTo>
                    <a:pt x="8978" y="3265"/>
                    <a:pt x="8939" y="3269"/>
                    <a:pt x="8899" y="3269"/>
                  </a:cubicBezTo>
                  <a:cubicBezTo>
                    <a:pt x="8842" y="3269"/>
                    <a:pt x="8785" y="3260"/>
                    <a:pt x="8735" y="3229"/>
                  </a:cubicBezTo>
                  <a:cubicBezTo>
                    <a:pt x="8721" y="3222"/>
                    <a:pt x="8707" y="3215"/>
                    <a:pt x="8690" y="3211"/>
                  </a:cubicBezTo>
                  <a:cubicBezTo>
                    <a:pt x="8623" y="3201"/>
                    <a:pt x="8557" y="3194"/>
                    <a:pt x="8487" y="3190"/>
                  </a:cubicBezTo>
                  <a:cubicBezTo>
                    <a:pt x="8392" y="3187"/>
                    <a:pt x="8305" y="3180"/>
                    <a:pt x="8249" y="3148"/>
                  </a:cubicBezTo>
                  <a:cubicBezTo>
                    <a:pt x="8238" y="3145"/>
                    <a:pt x="8227" y="3138"/>
                    <a:pt x="8220" y="3127"/>
                  </a:cubicBezTo>
                  <a:cubicBezTo>
                    <a:pt x="8203" y="3110"/>
                    <a:pt x="8196" y="3085"/>
                    <a:pt x="8196" y="3061"/>
                  </a:cubicBezTo>
                  <a:cubicBezTo>
                    <a:pt x="8199" y="3005"/>
                    <a:pt x="8231" y="2956"/>
                    <a:pt x="8277" y="2928"/>
                  </a:cubicBezTo>
                  <a:cubicBezTo>
                    <a:pt x="8326" y="2893"/>
                    <a:pt x="8378" y="2854"/>
                    <a:pt x="8378" y="2697"/>
                  </a:cubicBezTo>
                  <a:cubicBezTo>
                    <a:pt x="8378" y="2508"/>
                    <a:pt x="8539" y="2322"/>
                    <a:pt x="8669" y="2172"/>
                  </a:cubicBezTo>
                  <a:cubicBezTo>
                    <a:pt x="8725" y="2109"/>
                    <a:pt x="8798" y="2021"/>
                    <a:pt x="8809" y="1986"/>
                  </a:cubicBezTo>
                  <a:cubicBezTo>
                    <a:pt x="8767" y="1941"/>
                    <a:pt x="8543" y="1853"/>
                    <a:pt x="8378" y="1783"/>
                  </a:cubicBezTo>
                  <a:cubicBezTo>
                    <a:pt x="8059" y="1657"/>
                    <a:pt x="7863" y="1573"/>
                    <a:pt x="7800" y="1489"/>
                  </a:cubicBezTo>
                  <a:cubicBezTo>
                    <a:pt x="7702" y="1363"/>
                    <a:pt x="7562" y="1233"/>
                    <a:pt x="7237" y="1202"/>
                  </a:cubicBezTo>
                  <a:cubicBezTo>
                    <a:pt x="7097" y="1195"/>
                    <a:pt x="6964" y="1135"/>
                    <a:pt x="6866" y="1034"/>
                  </a:cubicBezTo>
                  <a:lnTo>
                    <a:pt x="6831" y="999"/>
                  </a:lnTo>
                  <a:cubicBezTo>
                    <a:pt x="6761" y="929"/>
                    <a:pt x="6687" y="866"/>
                    <a:pt x="6603" y="813"/>
                  </a:cubicBezTo>
                  <a:cubicBezTo>
                    <a:pt x="6586" y="803"/>
                    <a:pt x="6568" y="792"/>
                    <a:pt x="6551" y="782"/>
                  </a:cubicBezTo>
                  <a:lnTo>
                    <a:pt x="6533" y="768"/>
                  </a:lnTo>
                  <a:lnTo>
                    <a:pt x="6502" y="743"/>
                  </a:lnTo>
                  <a:lnTo>
                    <a:pt x="6477" y="726"/>
                  </a:lnTo>
                  <a:lnTo>
                    <a:pt x="6446" y="701"/>
                  </a:lnTo>
                  <a:lnTo>
                    <a:pt x="6421" y="684"/>
                  </a:lnTo>
                  <a:lnTo>
                    <a:pt x="6390" y="656"/>
                  </a:lnTo>
                  <a:lnTo>
                    <a:pt x="6365" y="635"/>
                  </a:lnTo>
                  <a:lnTo>
                    <a:pt x="6334" y="607"/>
                  </a:lnTo>
                  <a:lnTo>
                    <a:pt x="6309" y="582"/>
                  </a:lnTo>
                  <a:lnTo>
                    <a:pt x="6278" y="554"/>
                  </a:lnTo>
                  <a:lnTo>
                    <a:pt x="6253" y="530"/>
                  </a:lnTo>
                  <a:lnTo>
                    <a:pt x="6222" y="502"/>
                  </a:lnTo>
                  <a:lnTo>
                    <a:pt x="6197" y="477"/>
                  </a:lnTo>
                  <a:lnTo>
                    <a:pt x="6169" y="446"/>
                  </a:lnTo>
                  <a:lnTo>
                    <a:pt x="6144" y="421"/>
                  </a:lnTo>
                  <a:lnTo>
                    <a:pt x="6116" y="390"/>
                  </a:lnTo>
                  <a:lnTo>
                    <a:pt x="6092" y="365"/>
                  </a:lnTo>
                  <a:lnTo>
                    <a:pt x="6064" y="334"/>
                  </a:lnTo>
                  <a:lnTo>
                    <a:pt x="6043" y="309"/>
                  </a:lnTo>
                  <a:lnTo>
                    <a:pt x="6015" y="278"/>
                  </a:lnTo>
                  <a:lnTo>
                    <a:pt x="5994" y="253"/>
                  </a:lnTo>
                  <a:lnTo>
                    <a:pt x="5969" y="222"/>
                  </a:lnTo>
                  <a:lnTo>
                    <a:pt x="5952" y="197"/>
                  </a:lnTo>
                  <a:lnTo>
                    <a:pt x="5927" y="169"/>
                  </a:lnTo>
                  <a:lnTo>
                    <a:pt x="5910" y="148"/>
                  </a:lnTo>
                  <a:lnTo>
                    <a:pt x="5889" y="120"/>
                  </a:lnTo>
                  <a:lnTo>
                    <a:pt x="5875" y="96"/>
                  </a:lnTo>
                  <a:lnTo>
                    <a:pt x="5857" y="71"/>
                  </a:lnTo>
                  <a:lnTo>
                    <a:pt x="5843" y="50"/>
                  </a:lnTo>
                  <a:lnTo>
                    <a:pt x="5836" y="43"/>
                  </a:lnTo>
                  <a:lnTo>
                    <a:pt x="5791" y="36"/>
                  </a:lnTo>
                  <a:cubicBezTo>
                    <a:pt x="5715" y="29"/>
                    <a:pt x="5582" y="15"/>
                    <a:pt x="5487" y="15"/>
                  </a:cubicBezTo>
                  <a:cubicBezTo>
                    <a:pt x="5439" y="15"/>
                    <a:pt x="5400" y="19"/>
                    <a:pt x="5385" y="29"/>
                  </a:cubicBezTo>
                  <a:cubicBezTo>
                    <a:pt x="5364" y="64"/>
                    <a:pt x="5343" y="99"/>
                    <a:pt x="5329" y="138"/>
                  </a:cubicBezTo>
                  <a:lnTo>
                    <a:pt x="5318" y="159"/>
                  </a:lnTo>
                  <a:cubicBezTo>
                    <a:pt x="5248" y="299"/>
                    <a:pt x="5185" y="435"/>
                    <a:pt x="5084" y="435"/>
                  </a:cubicBezTo>
                  <a:cubicBezTo>
                    <a:pt x="5031" y="435"/>
                    <a:pt x="4989" y="404"/>
                    <a:pt x="4958" y="337"/>
                  </a:cubicBezTo>
                  <a:cubicBezTo>
                    <a:pt x="4951" y="327"/>
                    <a:pt x="4947" y="316"/>
                    <a:pt x="4940" y="309"/>
                  </a:cubicBezTo>
                  <a:cubicBezTo>
                    <a:pt x="4849" y="169"/>
                    <a:pt x="4667" y="148"/>
                    <a:pt x="4475" y="127"/>
                  </a:cubicBezTo>
                  <a:lnTo>
                    <a:pt x="4377" y="113"/>
                  </a:lnTo>
                  <a:cubicBezTo>
                    <a:pt x="4300" y="103"/>
                    <a:pt x="4230" y="75"/>
                    <a:pt x="4167" y="29"/>
                  </a:cubicBezTo>
                  <a:cubicBezTo>
                    <a:pt x="4140" y="12"/>
                    <a:pt x="4121" y="0"/>
                    <a:pt x="40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6" name="Google Shape;3066;p56"/>
            <p:cNvSpPr/>
            <p:nvPr/>
          </p:nvSpPr>
          <p:spPr>
            <a:xfrm>
              <a:off x="1532711" y="2487712"/>
              <a:ext cx="24589" cy="16850"/>
            </a:xfrm>
            <a:custGeom>
              <a:avLst/>
              <a:gdLst/>
              <a:ahLst/>
              <a:cxnLst/>
              <a:rect l="l" t="t" r="r" b="b"/>
              <a:pathLst>
                <a:path w="1811" h="1241" extrusionOk="0">
                  <a:moveTo>
                    <a:pt x="182" y="0"/>
                  </a:moveTo>
                  <a:cubicBezTo>
                    <a:pt x="165" y="0"/>
                    <a:pt x="147" y="4"/>
                    <a:pt x="133" y="7"/>
                  </a:cubicBezTo>
                  <a:cubicBezTo>
                    <a:pt x="116" y="10"/>
                    <a:pt x="99" y="12"/>
                    <a:pt x="82" y="12"/>
                  </a:cubicBezTo>
                  <a:cubicBezTo>
                    <a:pt x="61" y="12"/>
                    <a:pt x="40" y="9"/>
                    <a:pt x="21" y="4"/>
                  </a:cubicBezTo>
                  <a:cubicBezTo>
                    <a:pt x="4" y="434"/>
                    <a:pt x="0" y="774"/>
                    <a:pt x="7" y="977"/>
                  </a:cubicBezTo>
                  <a:lnTo>
                    <a:pt x="7" y="984"/>
                  </a:lnTo>
                  <a:cubicBezTo>
                    <a:pt x="7" y="1001"/>
                    <a:pt x="11" y="1022"/>
                    <a:pt x="11" y="1036"/>
                  </a:cubicBezTo>
                  <a:lnTo>
                    <a:pt x="11" y="1043"/>
                  </a:lnTo>
                  <a:lnTo>
                    <a:pt x="11" y="1064"/>
                  </a:lnTo>
                  <a:lnTo>
                    <a:pt x="11" y="1078"/>
                  </a:lnTo>
                  <a:lnTo>
                    <a:pt x="11" y="1103"/>
                  </a:lnTo>
                  <a:lnTo>
                    <a:pt x="11" y="1120"/>
                  </a:lnTo>
                  <a:lnTo>
                    <a:pt x="11" y="1131"/>
                  </a:lnTo>
                  <a:cubicBezTo>
                    <a:pt x="11" y="1138"/>
                    <a:pt x="11" y="1141"/>
                    <a:pt x="14" y="1148"/>
                  </a:cubicBezTo>
                  <a:lnTo>
                    <a:pt x="14" y="1152"/>
                  </a:lnTo>
                  <a:cubicBezTo>
                    <a:pt x="46" y="1152"/>
                    <a:pt x="102" y="1148"/>
                    <a:pt x="151" y="1145"/>
                  </a:cubicBezTo>
                  <a:cubicBezTo>
                    <a:pt x="224" y="1141"/>
                    <a:pt x="301" y="1138"/>
                    <a:pt x="375" y="1134"/>
                  </a:cubicBezTo>
                  <a:lnTo>
                    <a:pt x="651" y="1134"/>
                  </a:lnTo>
                  <a:lnTo>
                    <a:pt x="676" y="1138"/>
                  </a:lnTo>
                  <a:lnTo>
                    <a:pt x="700" y="1138"/>
                  </a:lnTo>
                  <a:lnTo>
                    <a:pt x="721" y="1141"/>
                  </a:lnTo>
                  <a:lnTo>
                    <a:pt x="746" y="1141"/>
                  </a:lnTo>
                  <a:lnTo>
                    <a:pt x="767" y="1148"/>
                  </a:lnTo>
                  <a:lnTo>
                    <a:pt x="788" y="1152"/>
                  </a:lnTo>
                  <a:lnTo>
                    <a:pt x="809" y="1155"/>
                  </a:lnTo>
                  <a:lnTo>
                    <a:pt x="826" y="1159"/>
                  </a:lnTo>
                  <a:lnTo>
                    <a:pt x="847" y="1166"/>
                  </a:lnTo>
                  <a:lnTo>
                    <a:pt x="865" y="1173"/>
                  </a:lnTo>
                  <a:lnTo>
                    <a:pt x="879" y="1180"/>
                  </a:lnTo>
                  <a:lnTo>
                    <a:pt x="896" y="1187"/>
                  </a:lnTo>
                  <a:lnTo>
                    <a:pt x="910" y="1194"/>
                  </a:lnTo>
                  <a:lnTo>
                    <a:pt x="921" y="1197"/>
                  </a:lnTo>
                  <a:lnTo>
                    <a:pt x="963" y="1215"/>
                  </a:lnTo>
                  <a:cubicBezTo>
                    <a:pt x="1005" y="1232"/>
                    <a:pt x="1034" y="1240"/>
                    <a:pt x="1056" y="1240"/>
                  </a:cubicBezTo>
                  <a:cubicBezTo>
                    <a:pt x="1076" y="1240"/>
                    <a:pt x="1090" y="1233"/>
                    <a:pt x="1103" y="1218"/>
                  </a:cubicBezTo>
                  <a:cubicBezTo>
                    <a:pt x="1183" y="1131"/>
                    <a:pt x="1327" y="1113"/>
                    <a:pt x="1474" y="1099"/>
                  </a:cubicBezTo>
                  <a:cubicBezTo>
                    <a:pt x="1593" y="1089"/>
                    <a:pt x="1716" y="1075"/>
                    <a:pt x="1796" y="1026"/>
                  </a:cubicBezTo>
                  <a:lnTo>
                    <a:pt x="1810" y="1015"/>
                  </a:lnTo>
                  <a:cubicBezTo>
                    <a:pt x="1772" y="1001"/>
                    <a:pt x="1677" y="984"/>
                    <a:pt x="1464" y="977"/>
                  </a:cubicBezTo>
                  <a:cubicBezTo>
                    <a:pt x="1211" y="966"/>
                    <a:pt x="819" y="648"/>
                    <a:pt x="469" y="350"/>
                  </a:cubicBezTo>
                  <a:cubicBezTo>
                    <a:pt x="420" y="305"/>
                    <a:pt x="378" y="270"/>
                    <a:pt x="347" y="245"/>
                  </a:cubicBezTo>
                  <a:cubicBezTo>
                    <a:pt x="280" y="193"/>
                    <a:pt x="235" y="119"/>
                    <a:pt x="214" y="39"/>
                  </a:cubicBezTo>
                  <a:cubicBezTo>
                    <a:pt x="210" y="25"/>
                    <a:pt x="203" y="14"/>
                    <a:pt x="2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7" name="Google Shape;3067;p56"/>
            <p:cNvSpPr/>
            <p:nvPr/>
          </p:nvSpPr>
          <p:spPr>
            <a:xfrm>
              <a:off x="1640177" y="2240588"/>
              <a:ext cx="3245" cy="244"/>
            </a:xfrm>
            <a:custGeom>
              <a:avLst/>
              <a:gdLst/>
              <a:ahLst/>
              <a:cxnLst/>
              <a:rect l="l" t="t" r="r" b="b"/>
              <a:pathLst>
                <a:path w="239" h="18" extrusionOk="0">
                  <a:moveTo>
                    <a:pt x="1" y="0"/>
                  </a:moveTo>
                  <a:lnTo>
                    <a:pt x="1" y="0"/>
                  </a:lnTo>
                  <a:cubicBezTo>
                    <a:pt x="165" y="0"/>
                    <a:pt x="221" y="11"/>
                    <a:pt x="239" y="18"/>
                  </a:cubicBezTo>
                  <a:cubicBezTo>
                    <a:pt x="221" y="11"/>
                    <a:pt x="169"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8" name="Google Shape;3068;p56"/>
            <p:cNvSpPr/>
            <p:nvPr/>
          </p:nvSpPr>
          <p:spPr>
            <a:xfrm>
              <a:off x="1639946" y="2240588"/>
              <a:ext cx="14" cy="14"/>
            </a:xfrm>
            <a:custGeom>
              <a:avLst/>
              <a:gdLst/>
              <a:ahLst/>
              <a:cxnLst/>
              <a:rect l="l" t="t" r="r" b="b"/>
              <a:pathLst>
                <a:path w="1" h="1" extrusionOk="0">
                  <a:moveTo>
                    <a:pt x="0" y="0"/>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9" name="Google Shape;3069;p56"/>
            <p:cNvSpPr/>
            <p:nvPr/>
          </p:nvSpPr>
          <p:spPr>
            <a:xfrm>
              <a:off x="1620924" y="2257221"/>
              <a:ext cx="12709" cy="14555"/>
            </a:xfrm>
            <a:custGeom>
              <a:avLst/>
              <a:gdLst/>
              <a:ahLst/>
              <a:cxnLst/>
              <a:rect l="l" t="t" r="r" b="b"/>
              <a:pathLst>
                <a:path w="936" h="1072" extrusionOk="0">
                  <a:moveTo>
                    <a:pt x="935" y="0"/>
                  </a:moveTo>
                  <a:cubicBezTo>
                    <a:pt x="680" y="214"/>
                    <a:pt x="309" y="596"/>
                    <a:pt x="123" y="900"/>
                  </a:cubicBezTo>
                  <a:cubicBezTo>
                    <a:pt x="85" y="960"/>
                    <a:pt x="46" y="1016"/>
                    <a:pt x="1" y="1072"/>
                  </a:cubicBezTo>
                  <a:cubicBezTo>
                    <a:pt x="46" y="1016"/>
                    <a:pt x="85" y="960"/>
                    <a:pt x="123" y="900"/>
                  </a:cubicBezTo>
                  <a:cubicBezTo>
                    <a:pt x="309" y="596"/>
                    <a:pt x="680" y="214"/>
                    <a:pt x="9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0" name="Google Shape;3070;p56"/>
            <p:cNvSpPr/>
            <p:nvPr/>
          </p:nvSpPr>
          <p:spPr>
            <a:xfrm>
              <a:off x="1615031" y="2277560"/>
              <a:ext cx="733" cy="828"/>
            </a:xfrm>
            <a:custGeom>
              <a:avLst/>
              <a:gdLst/>
              <a:ahLst/>
              <a:cxnLst/>
              <a:rect l="l" t="t" r="r" b="b"/>
              <a:pathLst>
                <a:path w="54" h="61" extrusionOk="0">
                  <a:moveTo>
                    <a:pt x="53" y="1"/>
                  </a:moveTo>
                  <a:lnTo>
                    <a:pt x="1" y="60"/>
                  </a:lnTo>
                  <a:lnTo>
                    <a:pt x="8" y="60"/>
                  </a:lnTo>
                  <a:cubicBezTo>
                    <a:pt x="22" y="43"/>
                    <a:pt x="36" y="22"/>
                    <a:pt x="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1" name="Google Shape;3071;p56"/>
            <p:cNvSpPr/>
            <p:nvPr/>
          </p:nvSpPr>
          <p:spPr>
            <a:xfrm>
              <a:off x="1644453" y="2246291"/>
              <a:ext cx="109" cy="1100"/>
            </a:xfrm>
            <a:custGeom>
              <a:avLst/>
              <a:gdLst/>
              <a:ahLst/>
              <a:cxnLst/>
              <a:rect l="l" t="t" r="r" b="b"/>
              <a:pathLst>
                <a:path w="8" h="81" extrusionOk="0">
                  <a:moveTo>
                    <a:pt x="8" y="81"/>
                  </a:moveTo>
                  <a:cubicBezTo>
                    <a:pt x="8" y="56"/>
                    <a:pt x="4" y="28"/>
                    <a:pt x="1" y="0"/>
                  </a:cubicBezTo>
                  <a:cubicBezTo>
                    <a:pt x="4" y="28"/>
                    <a:pt x="8" y="56"/>
                    <a:pt x="8" y="8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2" name="Google Shape;3072;p56"/>
            <p:cNvSpPr/>
            <p:nvPr/>
          </p:nvSpPr>
          <p:spPr>
            <a:xfrm>
              <a:off x="1644358" y="2245001"/>
              <a:ext cx="109" cy="1208"/>
            </a:xfrm>
            <a:custGeom>
              <a:avLst/>
              <a:gdLst/>
              <a:ahLst/>
              <a:cxnLst/>
              <a:rect l="l" t="t" r="r" b="b"/>
              <a:pathLst>
                <a:path w="8" h="89" extrusionOk="0">
                  <a:moveTo>
                    <a:pt x="8" y="88"/>
                  </a:moveTo>
                  <a:cubicBezTo>
                    <a:pt x="8" y="57"/>
                    <a:pt x="4" y="29"/>
                    <a:pt x="1" y="1"/>
                  </a:cubicBezTo>
                  <a:cubicBezTo>
                    <a:pt x="4" y="29"/>
                    <a:pt x="8" y="57"/>
                    <a:pt x="8" y="8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3" name="Google Shape;3073;p56"/>
            <p:cNvSpPr/>
            <p:nvPr/>
          </p:nvSpPr>
          <p:spPr>
            <a:xfrm>
              <a:off x="1644168" y="2243671"/>
              <a:ext cx="68" cy="489"/>
            </a:xfrm>
            <a:custGeom>
              <a:avLst/>
              <a:gdLst/>
              <a:ahLst/>
              <a:cxnLst/>
              <a:rect l="l" t="t" r="r" b="b"/>
              <a:pathLst>
                <a:path w="5" h="36" extrusionOk="0">
                  <a:moveTo>
                    <a:pt x="1" y="1"/>
                  </a:moveTo>
                  <a:cubicBezTo>
                    <a:pt x="1" y="11"/>
                    <a:pt x="4" y="22"/>
                    <a:pt x="4" y="36"/>
                  </a:cubicBezTo>
                  <a:cubicBezTo>
                    <a:pt x="4" y="22"/>
                    <a:pt x="4" y="1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4" name="Google Shape;3074;p56"/>
            <p:cNvSpPr/>
            <p:nvPr/>
          </p:nvSpPr>
          <p:spPr>
            <a:xfrm>
              <a:off x="1644358" y="2244906"/>
              <a:ext cx="14" cy="14"/>
            </a:xfrm>
            <a:custGeom>
              <a:avLst/>
              <a:gdLst/>
              <a:ahLst/>
              <a:cxnLst/>
              <a:rect l="l" t="t" r="r" b="b"/>
              <a:pathLst>
                <a:path w="1" h="1" extrusionOk="0">
                  <a:moveTo>
                    <a:pt x="1" y="1"/>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5" name="Google Shape;3075;p56"/>
            <p:cNvSpPr/>
            <p:nvPr/>
          </p:nvSpPr>
          <p:spPr>
            <a:xfrm>
              <a:off x="1635710" y="2253745"/>
              <a:ext cx="3720" cy="1914"/>
            </a:xfrm>
            <a:custGeom>
              <a:avLst/>
              <a:gdLst/>
              <a:ahLst/>
              <a:cxnLst/>
              <a:rect l="l" t="t" r="r" b="b"/>
              <a:pathLst>
                <a:path w="274" h="141" extrusionOk="0">
                  <a:moveTo>
                    <a:pt x="0" y="141"/>
                  </a:moveTo>
                  <a:cubicBezTo>
                    <a:pt x="88" y="88"/>
                    <a:pt x="179" y="43"/>
                    <a:pt x="274" y="1"/>
                  </a:cubicBezTo>
                  <a:cubicBezTo>
                    <a:pt x="179" y="43"/>
                    <a:pt x="88" y="88"/>
                    <a:pt x="0" y="14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6" name="Google Shape;3076;p56"/>
            <p:cNvSpPr/>
            <p:nvPr/>
          </p:nvSpPr>
          <p:spPr>
            <a:xfrm>
              <a:off x="1614081" y="2280031"/>
              <a:ext cx="14" cy="68"/>
            </a:xfrm>
            <a:custGeom>
              <a:avLst/>
              <a:gdLst/>
              <a:ahLst/>
              <a:cxnLst/>
              <a:rect l="l" t="t" r="r" b="b"/>
              <a:pathLst>
                <a:path w="1" h="5" extrusionOk="0">
                  <a:moveTo>
                    <a:pt x="1" y="1"/>
                  </a:moveTo>
                  <a:lnTo>
                    <a:pt x="1" y="4"/>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7" name="Google Shape;3077;p56"/>
            <p:cNvSpPr/>
            <p:nvPr/>
          </p:nvSpPr>
          <p:spPr>
            <a:xfrm>
              <a:off x="1611284" y="2310119"/>
              <a:ext cx="14" cy="109"/>
            </a:xfrm>
            <a:custGeom>
              <a:avLst/>
              <a:gdLst/>
              <a:ahLst/>
              <a:cxnLst/>
              <a:rect l="l" t="t" r="r" b="b"/>
              <a:pathLst>
                <a:path w="1" h="8" extrusionOk="0">
                  <a:moveTo>
                    <a:pt x="0" y="1"/>
                  </a:moveTo>
                  <a:lnTo>
                    <a:pt x="0" y="8"/>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8" name="Google Shape;3078;p56"/>
            <p:cNvSpPr/>
            <p:nvPr/>
          </p:nvSpPr>
          <p:spPr>
            <a:xfrm>
              <a:off x="1611379" y="2309739"/>
              <a:ext cx="14" cy="14"/>
            </a:xfrm>
            <a:custGeom>
              <a:avLst/>
              <a:gdLst/>
              <a:ahLst/>
              <a:cxnLst/>
              <a:rect l="l" t="t" r="r" b="b"/>
              <a:pathLst>
                <a:path w="1" h="1" extrusionOk="0">
                  <a:moveTo>
                    <a:pt x="0" y="1"/>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9" name="Google Shape;3079;p56"/>
            <p:cNvSpPr/>
            <p:nvPr/>
          </p:nvSpPr>
          <p:spPr>
            <a:xfrm>
              <a:off x="1611379" y="2309508"/>
              <a:ext cx="14" cy="14"/>
            </a:xfrm>
            <a:custGeom>
              <a:avLst/>
              <a:gdLst/>
              <a:ahLst/>
              <a:cxnLst/>
              <a:rect l="l" t="t" r="r" b="b"/>
              <a:pathLst>
                <a:path w="1" h="1" extrusionOk="0">
                  <a:moveTo>
                    <a:pt x="0" y="0"/>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0" name="Google Shape;3080;p56"/>
            <p:cNvSpPr/>
            <p:nvPr/>
          </p:nvSpPr>
          <p:spPr>
            <a:xfrm>
              <a:off x="1613700" y="2281226"/>
              <a:ext cx="14" cy="149"/>
            </a:xfrm>
            <a:custGeom>
              <a:avLst/>
              <a:gdLst/>
              <a:ahLst/>
              <a:cxnLst/>
              <a:rect l="l" t="t" r="r" b="b"/>
              <a:pathLst>
                <a:path w="1" h="11" extrusionOk="0">
                  <a:moveTo>
                    <a:pt x="1" y="0"/>
                  </a:moveTo>
                  <a:lnTo>
                    <a:pt x="1" y="1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1" name="Google Shape;3081;p56"/>
            <p:cNvSpPr/>
            <p:nvPr/>
          </p:nvSpPr>
          <p:spPr>
            <a:xfrm>
              <a:off x="1611134" y="2310553"/>
              <a:ext cx="14" cy="54"/>
            </a:xfrm>
            <a:custGeom>
              <a:avLst/>
              <a:gdLst/>
              <a:ahLst/>
              <a:cxnLst/>
              <a:rect l="l" t="t" r="r" b="b"/>
              <a:pathLst>
                <a:path w="1" h="4" extrusionOk="0">
                  <a:moveTo>
                    <a:pt x="1" y="4"/>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2" name="Google Shape;3082;p56"/>
            <p:cNvSpPr/>
            <p:nvPr/>
          </p:nvSpPr>
          <p:spPr>
            <a:xfrm>
              <a:off x="1481659" y="2178417"/>
              <a:ext cx="61465" cy="331549"/>
            </a:xfrm>
            <a:custGeom>
              <a:avLst/>
              <a:gdLst/>
              <a:ahLst/>
              <a:cxnLst/>
              <a:rect l="l" t="t" r="r" b="b"/>
              <a:pathLst>
                <a:path w="4527" h="24419" extrusionOk="0">
                  <a:moveTo>
                    <a:pt x="3295" y="0"/>
                  </a:moveTo>
                  <a:lnTo>
                    <a:pt x="3288" y="28"/>
                  </a:lnTo>
                  <a:cubicBezTo>
                    <a:pt x="3253" y="151"/>
                    <a:pt x="3207" y="322"/>
                    <a:pt x="3067" y="389"/>
                  </a:cubicBezTo>
                  <a:lnTo>
                    <a:pt x="3056" y="396"/>
                  </a:lnTo>
                  <a:lnTo>
                    <a:pt x="3042" y="406"/>
                  </a:lnTo>
                  <a:lnTo>
                    <a:pt x="3039" y="406"/>
                  </a:lnTo>
                  <a:lnTo>
                    <a:pt x="3018" y="420"/>
                  </a:lnTo>
                  <a:lnTo>
                    <a:pt x="2990" y="445"/>
                  </a:lnTo>
                  <a:cubicBezTo>
                    <a:pt x="2990" y="480"/>
                    <a:pt x="2983" y="522"/>
                    <a:pt x="2979" y="564"/>
                  </a:cubicBezTo>
                  <a:cubicBezTo>
                    <a:pt x="2972" y="676"/>
                    <a:pt x="2958" y="802"/>
                    <a:pt x="2990" y="879"/>
                  </a:cubicBezTo>
                  <a:cubicBezTo>
                    <a:pt x="3067" y="1075"/>
                    <a:pt x="3105" y="1975"/>
                    <a:pt x="3028" y="2325"/>
                  </a:cubicBezTo>
                  <a:cubicBezTo>
                    <a:pt x="2972" y="2605"/>
                    <a:pt x="2899" y="2881"/>
                    <a:pt x="2811" y="3154"/>
                  </a:cubicBezTo>
                  <a:cubicBezTo>
                    <a:pt x="2787" y="3228"/>
                    <a:pt x="2811" y="3256"/>
                    <a:pt x="2853" y="3298"/>
                  </a:cubicBezTo>
                  <a:cubicBezTo>
                    <a:pt x="2881" y="3326"/>
                    <a:pt x="2958" y="3406"/>
                    <a:pt x="2867" y="3494"/>
                  </a:cubicBezTo>
                  <a:cubicBezTo>
                    <a:pt x="2815" y="3550"/>
                    <a:pt x="2818" y="3707"/>
                    <a:pt x="2825" y="3925"/>
                  </a:cubicBezTo>
                  <a:cubicBezTo>
                    <a:pt x="2825" y="4002"/>
                    <a:pt x="2829" y="4086"/>
                    <a:pt x="2829" y="4177"/>
                  </a:cubicBezTo>
                  <a:cubicBezTo>
                    <a:pt x="2829" y="4422"/>
                    <a:pt x="2741" y="4765"/>
                    <a:pt x="2671" y="5038"/>
                  </a:cubicBezTo>
                  <a:cubicBezTo>
                    <a:pt x="2633" y="5167"/>
                    <a:pt x="2605" y="5297"/>
                    <a:pt x="2584" y="5430"/>
                  </a:cubicBezTo>
                  <a:cubicBezTo>
                    <a:pt x="2577" y="5524"/>
                    <a:pt x="2549" y="5615"/>
                    <a:pt x="2507" y="5696"/>
                  </a:cubicBezTo>
                  <a:cubicBezTo>
                    <a:pt x="2465" y="5790"/>
                    <a:pt x="2426" y="5878"/>
                    <a:pt x="2440" y="5990"/>
                  </a:cubicBezTo>
                  <a:cubicBezTo>
                    <a:pt x="2465" y="6242"/>
                    <a:pt x="2328" y="6393"/>
                    <a:pt x="2174" y="6519"/>
                  </a:cubicBezTo>
                  <a:cubicBezTo>
                    <a:pt x="2143" y="6547"/>
                    <a:pt x="2227" y="6694"/>
                    <a:pt x="2272" y="6778"/>
                  </a:cubicBezTo>
                  <a:cubicBezTo>
                    <a:pt x="2339" y="6897"/>
                    <a:pt x="2409" y="7023"/>
                    <a:pt x="2402" y="7128"/>
                  </a:cubicBezTo>
                  <a:cubicBezTo>
                    <a:pt x="2395" y="7226"/>
                    <a:pt x="2346" y="7296"/>
                    <a:pt x="2293" y="7366"/>
                  </a:cubicBezTo>
                  <a:cubicBezTo>
                    <a:pt x="2227" y="7457"/>
                    <a:pt x="2164" y="7544"/>
                    <a:pt x="2195" y="7705"/>
                  </a:cubicBezTo>
                  <a:cubicBezTo>
                    <a:pt x="2255" y="8017"/>
                    <a:pt x="2223" y="8497"/>
                    <a:pt x="2206" y="8756"/>
                  </a:cubicBezTo>
                  <a:cubicBezTo>
                    <a:pt x="2199" y="8829"/>
                    <a:pt x="2195" y="8889"/>
                    <a:pt x="2195" y="8917"/>
                  </a:cubicBezTo>
                  <a:cubicBezTo>
                    <a:pt x="2195" y="8980"/>
                    <a:pt x="2171" y="9036"/>
                    <a:pt x="2129" y="9078"/>
                  </a:cubicBezTo>
                  <a:cubicBezTo>
                    <a:pt x="2090" y="9120"/>
                    <a:pt x="2055" y="9162"/>
                    <a:pt x="2076" y="9284"/>
                  </a:cubicBezTo>
                  <a:cubicBezTo>
                    <a:pt x="2097" y="9435"/>
                    <a:pt x="2045" y="9529"/>
                    <a:pt x="1996" y="9631"/>
                  </a:cubicBezTo>
                  <a:cubicBezTo>
                    <a:pt x="1933" y="9736"/>
                    <a:pt x="1894" y="9855"/>
                    <a:pt x="1880" y="9981"/>
                  </a:cubicBezTo>
                  <a:cubicBezTo>
                    <a:pt x="1852" y="10258"/>
                    <a:pt x="1695" y="10615"/>
                    <a:pt x="1565" y="10902"/>
                  </a:cubicBezTo>
                  <a:cubicBezTo>
                    <a:pt x="1520" y="11000"/>
                    <a:pt x="1481" y="11091"/>
                    <a:pt x="1453" y="11161"/>
                  </a:cubicBezTo>
                  <a:cubicBezTo>
                    <a:pt x="1425" y="11234"/>
                    <a:pt x="1404" y="11297"/>
                    <a:pt x="1387" y="11353"/>
                  </a:cubicBezTo>
                  <a:cubicBezTo>
                    <a:pt x="1334" y="11514"/>
                    <a:pt x="1292" y="11640"/>
                    <a:pt x="1135" y="11640"/>
                  </a:cubicBezTo>
                  <a:cubicBezTo>
                    <a:pt x="1132" y="11640"/>
                    <a:pt x="1129" y="11640"/>
                    <a:pt x="1126" y="11640"/>
                  </a:cubicBezTo>
                  <a:cubicBezTo>
                    <a:pt x="1108" y="11640"/>
                    <a:pt x="1091" y="11650"/>
                    <a:pt x="1082" y="11665"/>
                  </a:cubicBezTo>
                  <a:cubicBezTo>
                    <a:pt x="1058" y="11703"/>
                    <a:pt x="1054" y="11794"/>
                    <a:pt x="1124" y="11948"/>
                  </a:cubicBezTo>
                  <a:cubicBezTo>
                    <a:pt x="1184" y="12078"/>
                    <a:pt x="1170" y="12201"/>
                    <a:pt x="1156" y="12309"/>
                  </a:cubicBezTo>
                  <a:cubicBezTo>
                    <a:pt x="1142" y="12425"/>
                    <a:pt x="1128" y="12523"/>
                    <a:pt x="1194" y="12631"/>
                  </a:cubicBezTo>
                  <a:cubicBezTo>
                    <a:pt x="1341" y="12880"/>
                    <a:pt x="1306" y="12995"/>
                    <a:pt x="1243" y="13188"/>
                  </a:cubicBezTo>
                  <a:lnTo>
                    <a:pt x="1226" y="13244"/>
                  </a:lnTo>
                  <a:cubicBezTo>
                    <a:pt x="1201" y="13321"/>
                    <a:pt x="1166" y="13394"/>
                    <a:pt x="1124" y="13461"/>
                  </a:cubicBezTo>
                  <a:cubicBezTo>
                    <a:pt x="1079" y="13527"/>
                    <a:pt x="1054" y="13604"/>
                    <a:pt x="1058" y="13685"/>
                  </a:cubicBezTo>
                  <a:cubicBezTo>
                    <a:pt x="1054" y="13776"/>
                    <a:pt x="1036" y="13863"/>
                    <a:pt x="1005" y="13947"/>
                  </a:cubicBezTo>
                  <a:cubicBezTo>
                    <a:pt x="963" y="14070"/>
                    <a:pt x="931" y="14175"/>
                    <a:pt x="980" y="14301"/>
                  </a:cubicBezTo>
                  <a:cubicBezTo>
                    <a:pt x="1051" y="14483"/>
                    <a:pt x="1065" y="14588"/>
                    <a:pt x="1019" y="14651"/>
                  </a:cubicBezTo>
                  <a:cubicBezTo>
                    <a:pt x="988" y="14695"/>
                    <a:pt x="940" y="14719"/>
                    <a:pt x="891" y="14719"/>
                  </a:cubicBezTo>
                  <a:cubicBezTo>
                    <a:pt x="885" y="14719"/>
                    <a:pt x="878" y="14718"/>
                    <a:pt x="872" y="14718"/>
                  </a:cubicBezTo>
                  <a:cubicBezTo>
                    <a:pt x="805" y="14718"/>
                    <a:pt x="749" y="14900"/>
                    <a:pt x="704" y="15253"/>
                  </a:cubicBezTo>
                  <a:cubicBezTo>
                    <a:pt x="693" y="15365"/>
                    <a:pt x="672" y="15526"/>
                    <a:pt x="693" y="15547"/>
                  </a:cubicBezTo>
                  <a:cubicBezTo>
                    <a:pt x="699" y="15553"/>
                    <a:pt x="718" y="15555"/>
                    <a:pt x="744" y="15555"/>
                  </a:cubicBezTo>
                  <a:cubicBezTo>
                    <a:pt x="779" y="15555"/>
                    <a:pt x="826" y="15551"/>
                    <a:pt x="868" y="15547"/>
                  </a:cubicBezTo>
                  <a:lnTo>
                    <a:pt x="889" y="15547"/>
                  </a:lnTo>
                  <a:cubicBezTo>
                    <a:pt x="994" y="15540"/>
                    <a:pt x="994" y="15232"/>
                    <a:pt x="994" y="15029"/>
                  </a:cubicBezTo>
                  <a:cubicBezTo>
                    <a:pt x="991" y="14935"/>
                    <a:pt x="994" y="14837"/>
                    <a:pt x="1005" y="14742"/>
                  </a:cubicBezTo>
                  <a:cubicBezTo>
                    <a:pt x="1019" y="14627"/>
                    <a:pt x="1065" y="14567"/>
                    <a:pt x="1138" y="14567"/>
                  </a:cubicBezTo>
                  <a:cubicBezTo>
                    <a:pt x="1152" y="14567"/>
                    <a:pt x="1163" y="14567"/>
                    <a:pt x="1177" y="14564"/>
                  </a:cubicBezTo>
                  <a:cubicBezTo>
                    <a:pt x="1177" y="14553"/>
                    <a:pt x="1177" y="14546"/>
                    <a:pt x="1177" y="14539"/>
                  </a:cubicBezTo>
                  <a:cubicBezTo>
                    <a:pt x="1180" y="14452"/>
                    <a:pt x="1243" y="14378"/>
                    <a:pt x="1327" y="14364"/>
                  </a:cubicBezTo>
                  <a:cubicBezTo>
                    <a:pt x="1344" y="14357"/>
                    <a:pt x="1362" y="14354"/>
                    <a:pt x="1380" y="14354"/>
                  </a:cubicBezTo>
                  <a:cubicBezTo>
                    <a:pt x="1410" y="14354"/>
                    <a:pt x="1440" y="14363"/>
                    <a:pt x="1464" y="14378"/>
                  </a:cubicBezTo>
                  <a:cubicBezTo>
                    <a:pt x="1509" y="14413"/>
                    <a:pt x="1509" y="14473"/>
                    <a:pt x="1506" y="14515"/>
                  </a:cubicBezTo>
                  <a:cubicBezTo>
                    <a:pt x="1502" y="14536"/>
                    <a:pt x="1506" y="14553"/>
                    <a:pt x="1509" y="14571"/>
                  </a:cubicBezTo>
                  <a:cubicBezTo>
                    <a:pt x="1611" y="14599"/>
                    <a:pt x="1677" y="14662"/>
                    <a:pt x="1688" y="14732"/>
                  </a:cubicBezTo>
                  <a:cubicBezTo>
                    <a:pt x="1695" y="14781"/>
                    <a:pt x="1677" y="14854"/>
                    <a:pt x="1562" y="14931"/>
                  </a:cubicBezTo>
                  <a:cubicBezTo>
                    <a:pt x="1509" y="14963"/>
                    <a:pt x="1516" y="15008"/>
                    <a:pt x="1541" y="15113"/>
                  </a:cubicBezTo>
                  <a:cubicBezTo>
                    <a:pt x="1562" y="15197"/>
                    <a:pt x="1586" y="15288"/>
                    <a:pt x="1534" y="15372"/>
                  </a:cubicBezTo>
                  <a:lnTo>
                    <a:pt x="1499" y="15421"/>
                  </a:lnTo>
                  <a:cubicBezTo>
                    <a:pt x="1411" y="15554"/>
                    <a:pt x="1359" y="15649"/>
                    <a:pt x="1404" y="15747"/>
                  </a:cubicBezTo>
                  <a:cubicBezTo>
                    <a:pt x="1446" y="15820"/>
                    <a:pt x="1436" y="15918"/>
                    <a:pt x="1373" y="15978"/>
                  </a:cubicBezTo>
                  <a:cubicBezTo>
                    <a:pt x="1338" y="16020"/>
                    <a:pt x="1317" y="16072"/>
                    <a:pt x="1313" y="16128"/>
                  </a:cubicBezTo>
                  <a:cubicBezTo>
                    <a:pt x="1306" y="16185"/>
                    <a:pt x="1320" y="16241"/>
                    <a:pt x="1345" y="16290"/>
                  </a:cubicBezTo>
                  <a:cubicBezTo>
                    <a:pt x="1383" y="16339"/>
                    <a:pt x="1369" y="16409"/>
                    <a:pt x="1317" y="16440"/>
                  </a:cubicBezTo>
                  <a:cubicBezTo>
                    <a:pt x="1320" y="16451"/>
                    <a:pt x="1331" y="16468"/>
                    <a:pt x="1334" y="16479"/>
                  </a:cubicBezTo>
                  <a:cubicBezTo>
                    <a:pt x="1355" y="16524"/>
                    <a:pt x="1380" y="16577"/>
                    <a:pt x="1355" y="16629"/>
                  </a:cubicBezTo>
                  <a:cubicBezTo>
                    <a:pt x="1338" y="16661"/>
                    <a:pt x="1310" y="16682"/>
                    <a:pt x="1271" y="16685"/>
                  </a:cubicBezTo>
                  <a:cubicBezTo>
                    <a:pt x="1268" y="16689"/>
                    <a:pt x="1264" y="16689"/>
                    <a:pt x="1261" y="16692"/>
                  </a:cubicBezTo>
                  <a:cubicBezTo>
                    <a:pt x="1250" y="16713"/>
                    <a:pt x="1278" y="16790"/>
                    <a:pt x="1341" y="16920"/>
                  </a:cubicBezTo>
                  <a:cubicBezTo>
                    <a:pt x="1366" y="16958"/>
                    <a:pt x="1369" y="17007"/>
                    <a:pt x="1352" y="17046"/>
                  </a:cubicBezTo>
                  <a:cubicBezTo>
                    <a:pt x="1324" y="17102"/>
                    <a:pt x="1257" y="17109"/>
                    <a:pt x="1194" y="17116"/>
                  </a:cubicBezTo>
                  <a:cubicBezTo>
                    <a:pt x="1142" y="17119"/>
                    <a:pt x="1093" y="17133"/>
                    <a:pt x="1047" y="17161"/>
                  </a:cubicBezTo>
                  <a:cubicBezTo>
                    <a:pt x="1033" y="17172"/>
                    <a:pt x="1026" y="17175"/>
                    <a:pt x="1072" y="17252"/>
                  </a:cubicBezTo>
                  <a:cubicBezTo>
                    <a:pt x="1110" y="17315"/>
                    <a:pt x="1163" y="17406"/>
                    <a:pt x="1110" y="17504"/>
                  </a:cubicBezTo>
                  <a:cubicBezTo>
                    <a:pt x="1093" y="17543"/>
                    <a:pt x="1054" y="17574"/>
                    <a:pt x="1008" y="17581"/>
                  </a:cubicBezTo>
                  <a:cubicBezTo>
                    <a:pt x="1001" y="17583"/>
                    <a:pt x="993" y="17583"/>
                    <a:pt x="985" y="17583"/>
                  </a:cubicBezTo>
                  <a:cubicBezTo>
                    <a:pt x="886" y="17583"/>
                    <a:pt x="778" y="17484"/>
                    <a:pt x="697" y="17410"/>
                  </a:cubicBezTo>
                  <a:lnTo>
                    <a:pt x="658" y="17378"/>
                  </a:lnTo>
                  <a:cubicBezTo>
                    <a:pt x="634" y="17357"/>
                    <a:pt x="616" y="17326"/>
                    <a:pt x="616" y="17294"/>
                  </a:cubicBezTo>
                  <a:cubicBezTo>
                    <a:pt x="613" y="17238"/>
                    <a:pt x="648" y="17186"/>
                    <a:pt x="700" y="17130"/>
                  </a:cubicBezTo>
                  <a:lnTo>
                    <a:pt x="679" y="17130"/>
                  </a:lnTo>
                  <a:cubicBezTo>
                    <a:pt x="658" y="17126"/>
                    <a:pt x="634" y="17126"/>
                    <a:pt x="609" y="17126"/>
                  </a:cubicBezTo>
                  <a:lnTo>
                    <a:pt x="609" y="17130"/>
                  </a:lnTo>
                  <a:cubicBezTo>
                    <a:pt x="620" y="17284"/>
                    <a:pt x="497" y="17319"/>
                    <a:pt x="413" y="17343"/>
                  </a:cubicBezTo>
                  <a:cubicBezTo>
                    <a:pt x="364" y="17350"/>
                    <a:pt x="315" y="17375"/>
                    <a:pt x="277" y="17410"/>
                  </a:cubicBezTo>
                  <a:cubicBezTo>
                    <a:pt x="259" y="17427"/>
                    <a:pt x="259" y="17441"/>
                    <a:pt x="305" y="17501"/>
                  </a:cubicBezTo>
                  <a:cubicBezTo>
                    <a:pt x="333" y="17539"/>
                    <a:pt x="364" y="17581"/>
                    <a:pt x="347" y="17630"/>
                  </a:cubicBezTo>
                  <a:cubicBezTo>
                    <a:pt x="336" y="17665"/>
                    <a:pt x="308" y="17690"/>
                    <a:pt x="273" y="17697"/>
                  </a:cubicBezTo>
                  <a:cubicBezTo>
                    <a:pt x="186" y="17732"/>
                    <a:pt x="109" y="17784"/>
                    <a:pt x="46" y="17851"/>
                  </a:cubicBezTo>
                  <a:cubicBezTo>
                    <a:pt x="70" y="17833"/>
                    <a:pt x="98" y="17823"/>
                    <a:pt x="126" y="17819"/>
                  </a:cubicBezTo>
                  <a:cubicBezTo>
                    <a:pt x="138" y="17817"/>
                    <a:pt x="150" y="17816"/>
                    <a:pt x="162" y="17816"/>
                  </a:cubicBezTo>
                  <a:cubicBezTo>
                    <a:pt x="251" y="17816"/>
                    <a:pt x="333" y="17873"/>
                    <a:pt x="361" y="17963"/>
                  </a:cubicBezTo>
                  <a:cubicBezTo>
                    <a:pt x="364" y="17973"/>
                    <a:pt x="371" y="17984"/>
                    <a:pt x="378" y="17991"/>
                  </a:cubicBezTo>
                  <a:lnTo>
                    <a:pt x="424" y="17977"/>
                  </a:lnTo>
                  <a:cubicBezTo>
                    <a:pt x="470" y="17960"/>
                    <a:pt x="519" y="17951"/>
                    <a:pt x="567" y="17951"/>
                  </a:cubicBezTo>
                  <a:cubicBezTo>
                    <a:pt x="588" y="17951"/>
                    <a:pt x="609" y="17953"/>
                    <a:pt x="630" y="17956"/>
                  </a:cubicBezTo>
                  <a:cubicBezTo>
                    <a:pt x="753" y="17987"/>
                    <a:pt x="830" y="18110"/>
                    <a:pt x="805" y="18232"/>
                  </a:cubicBezTo>
                  <a:cubicBezTo>
                    <a:pt x="789" y="18313"/>
                    <a:pt x="738" y="18367"/>
                    <a:pt x="675" y="18367"/>
                  </a:cubicBezTo>
                  <a:cubicBezTo>
                    <a:pt x="670" y="18367"/>
                    <a:pt x="664" y="18366"/>
                    <a:pt x="658" y="18366"/>
                  </a:cubicBezTo>
                  <a:cubicBezTo>
                    <a:pt x="644" y="18369"/>
                    <a:pt x="634" y="18376"/>
                    <a:pt x="623" y="18383"/>
                  </a:cubicBezTo>
                  <a:cubicBezTo>
                    <a:pt x="571" y="18453"/>
                    <a:pt x="546" y="18544"/>
                    <a:pt x="560" y="18632"/>
                  </a:cubicBezTo>
                  <a:cubicBezTo>
                    <a:pt x="560" y="18646"/>
                    <a:pt x="567" y="18649"/>
                    <a:pt x="567" y="18649"/>
                  </a:cubicBezTo>
                  <a:cubicBezTo>
                    <a:pt x="576" y="18656"/>
                    <a:pt x="592" y="18658"/>
                    <a:pt x="612" y="18658"/>
                  </a:cubicBezTo>
                  <a:cubicBezTo>
                    <a:pt x="656" y="18658"/>
                    <a:pt x="720" y="18646"/>
                    <a:pt x="763" y="18639"/>
                  </a:cubicBezTo>
                  <a:cubicBezTo>
                    <a:pt x="824" y="18627"/>
                    <a:pt x="885" y="18616"/>
                    <a:pt x="941" y="18616"/>
                  </a:cubicBezTo>
                  <a:cubicBezTo>
                    <a:pt x="971" y="18616"/>
                    <a:pt x="1000" y="18619"/>
                    <a:pt x="1026" y="18628"/>
                  </a:cubicBezTo>
                  <a:cubicBezTo>
                    <a:pt x="1110" y="18656"/>
                    <a:pt x="1166" y="18737"/>
                    <a:pt x="1166" y="18821"/>
                  </a:cubicBezTo>
                  <a:cubicBezTo>
                    <a:pt x="1170" y="18898"/>
                    <a:pt x="1138" y="18961"/>
                    <a:pt x="1089" y="18982"/>
                  </a:cubicBezTo>
                  <a:cubicBezTo>
                    <a:pt x="1077" y="18987"/>
                    <a:pt x="1063" y="18990"/>
                    <a:pt x="1050" y="18990"/>
                  </a:cubicBezTo>
                  <a:cubicBezTo>
                    <a:pt x="1021" y="18990"/>
                    <a:pt x="993" y="18978"/>
                    <a:pt x="973" y="18954"/>
                  </a:cubicBezTo>
                  <a:cubicBezTo>
                    <a:pt x="908" y="18889"/>
                    <a:pt x="819" y="18827"/>
                    <a:pt x="762" y="18827"/>
                  </a:cubicBezTo>
                  <a:cubicBezTo>
                    <a:pt x="758" y="18827"/>
                    <a:pt x="753" y="18827"/>
                    <a:pt x="749" y="18828"/>
                  </a:cubicBezTo>
                  <a:cubicBezTo>
                    <a:pt x="732" y="18828"/>
                    <a:pt x="718" y="18842"/>
                    <a:pt x="711" y="18856"/>
                  </a:cubicBezTo>
                  <a:cubicBezTo>
                    <a:pt x="659" y="18946"/>
                    <a:pt x="592" y="18975"/>
                    <a:pt x="524" y="18975"/>
                  </a:cubicBezTo>
                  <a:cubicBezTo>
                    <a:pt x="451" y="18975"/>
                    <a:pt x="377" y="18941"/>
                    <a:pt x="322" y="18915"/>
                  </a:cubicBezTo>
                  <a:lnTo>
                    <a:pt x="301" y="18905"/>
                  </a:lnTo>
                  <a:cubicBezTo>
                    <a:pt x="300" y="18904"/>
                    <a:pt x="298" y="18904"/>
                    <a:pt x="297" y="18904"/>
                  </a:cubicBezTo>
                  <a:cubicBezTo>
                    <a:pt x="270" y="18904"/>
                    <a:pt x="187" y="18930"/>
                    <a:pt x="95" y="18992"/>
                  </a:cubicBezTo>
                  <a:cubicBezTo>
                    <a:pt x="56" y="19020"/>
                    <a:pt x="21" y="19055"/>
                    <a:pt x="0" y="19097"/>
                  </a:cubicBezTo>
                  <a:cubicBezTo>
                    <a:pt x="63" y="19146"/>
                    <a:pt x="112" y="19209"/>
                    <a:pt x="144" y="19283"/>
                  </a:cubicBezTo>
                  <a:cubicBezTo>
                    <a:pt x="151" y="19297"/>
                    <a:pt x="158" y="19311"/>
                    <a:pt x="165" y="19325"/>
                  </a:cubicBezTo>
                  <a:cubicBezTo>
                    <a:pt x="235" y="19314"/>
                    <a:pt x="340" y="19262"/>
                    <a:pt x="378" y="19195"/>
                  </a:cubicBezTo>
                  <a:cubicBezTo>
                    <a:pt x="413" y="19119"/>
                    <a:pt x="499" y="19049"/>
                    <a:pt x="583" y="19049"/>
                  </a:cubicBezTo>
                  <a:cubicBezTo>
                    <a:pt x="592" y="19049"/>
                    <a:pt x="601" y="19050"/>
                    <a:pt x="609" y="19052"/>
                  </a:cubicBezTo>
                  <a:cubicBezTo>
                    <a:pt x="651" y="19062"/>
                    <a:pt x="725" y="19097"/>
                    <a:pt x="732" y="19244"/>
                  </a:cubicBezTo>
                  <a:cubicBezTo>
                    <a:pt x="742" y="19426"/>
                    <a:pt x="602" y="19454"/>
                    <a:pt x="529" y="19468"/>
                  </a:cubicBezTo>
                  <a:cubicBezTo>
                    <a:pt x="483" y="19479"/>
                    <a:pt x="455" y="19486"/>
                    <a:pt x="448" y="19503"/>
                  </a:cubicBezTo>
                  <a:cubicBezTo>
                    <a:pt x="399" y="19626"/>
                    <a:pt x="308" y="19727"/>
                    <a:pt x="137" y="19857"/>
                  </a:cubicBezTo>
                  <a:cubicBezTo>
                    <a:pt x="91" y="19892"/>
                    <a:pt x="98" y="19923"/>
                    <a:pt x="112" y="19944"/>
                  </a:cubicBezTo>
                  <a:cubicBezTo>
                    <a:pt x="123" y="19966"/>
                    <a:pt x="144" y="19979"/>
                    <a:pt x="168" y="19979"/>
                  </a:cubicBezTo>
                  <a:cubicBezTo>
                    <a:pt x="175" y="19979"/>
                    <a:pt x="182" y="19978"/>
                    <a:pt x="189" y="19976"/>
                  </a:cubicBezTo>
                  <a:cubicBezTo>
                    <a:pt x="207" y="19961"/>
                    <a:pt x="227" y="19954"/>
                    <a:pt x="246" y="19954"/>
                  </a:cubicBezTo>
                  <a:cubicBezTo>
                    <a:pt x="304" y="19954"/>
                    <a:pt x="356" y="20012"/>
                    <a:pt x="333" y="20077"/>
                  </a:cubicBezTo>
                  <a:cubicBezTo>
                    <a:pt x="329" y="20133"/>
                    <a:pt x="333" y="20133"/>
                    <a:pt x="361" y="20137"/>
                  </a:cubicBezTo>
                  <a:cubicBezTo>
                    <a:pt x="371" y="20140"/>
                    <a:pt x="380" y="20142"/>
                    <a:pt x="390" y="20142"/>
                  </a:cubicBezTo>
                  <a:cubicBezTo>
                    <a:pt x="411" y="20142"/>
                    <a:pt x="431" y="20134"/>
                    <a:pt x="448" y="20119"/>
                  </a:cubicBezTo>
                  <a:cubicBezTo>
                    <a:pt x="469" y="20084"/>
                    <a:pt x="473" y="20042"/>
                    <a:pt x="455" y="20004"/>
                  </a:cubicBezTo>
                  <a:cubicBezTo>
                    <a:pt x="427" y="19902"/>
                    <a:pt x="476" y="19720"/>
                    <a:pt x="585" y="19654"/>
                  </a:cubicBezTo>
                  <a:cubicBezTo>
                    <a:pt x="612" y="19637"/>
                    <a:pt x="642" y="19628"/>
                    <a:pt x="673" y="19628"/>
                  </a:cubicBezTo>
                  <a:cubicBezTo>
                    <a:pt x="717" y="19628"/>
                    <a:pt x="762" y="19646"/>
                    <a:pt x="795" y="19682"/>
                  </a:cubicBezTo>
                  <a:cubicBezTo>
                    <a:pt x="924" y="19804"/>
                    <a:pt x="844" y="19937"/>
                    <a:pt x="791" y="20014"/>
                  </a:cubicBezTo>
                  <a:cubicBezTo>
                    <a:pt x="770" y="20046"/>
                    <a:pt x="753" y="20081"/>
                    <a:pt x="742" y="20119"/>
                  </a:cubicBezTo>
                  <a:cubicBezTo>
                    <a:pt x="739" y="20193"/>
                    <a:pt x="725" y="20263"/>
                    <a:pt x="700" y="20333"/>
                  </a:cubicBezTo>
                  <a:cubicBezTo>
                    <a:pt x="676" y="20396"/>
                    <a:pt x="662" y="20463"/>
                    <a:pt x="658" y="20529"/>
                  </a:cubicBezTo>
                  <a:cubicBezTo>
                    <a:pt x="662" y="20603"/>
                    <a:pt x="613" y="20666"/>
                    <a:pt x="546" y="20687"/>
                  </a:cubicBezTo>
                  <a:cubicBezTo>
                    <a:pt x="511" y="20704"/>
                    <a:pt x="511" y="20704"/>
                    <a:pt x="511" y="20732"/>
                  </a:cubicBezTo>
                  <a:cubicBezTo>
                    <a:pt x="522" y="20837"/>
                    <a:pt x="434" y="20872"/>
                    <a:pt x="364" y="20886"/>
                  </a:cubicBezTo>
                  <a:cubicBezTo>
                    <a:pt x="413" y="20963"/>
                    <a:pt x="361" y="21051"/>
                    <a:pt x="333" y="21096"/>
                  </a:cubicBezTo>
                  <a:cubicBezTo>
                    <a:pt x="319" y="21117"/>
                    <a:pt x="308" y="21142"/>
                    <a:pt x="301" y="21166"/>
                  </a:cubicBezTo>
                  <a:cubicBezTo>
                    <a:pt x="315" y="21156"/>
                    <a:pt x="326" y="21145"/>
                    <a:pt x="340" y="21135"/>
                  </a:cubicBezTo>
                  <a:cubicBezTo>
                    <a:pt x="379" y="21098"/>
                    <a:pt x="434" y="21051"/>
                    <a:pt x="507" y="21051"/>
                  </a:cubicBezTo>
                  <a:cubicBezTo>
                    <a:pt x="526" y="21051"/>
                    <a:pt x="546" y="21054"/>
                    <a:pt x="567" y="21061"/>
                  </a:cubicBezTo>
                  <a:cubicBezTo>
                    <a:pt x="592" y="21072"/>
                    <a:pt x="620" y="21086"/>
                    <a:pt x="644" y="21096"/>
                  </a:cubicBezTo>
                  <a:cubicBezTo>
                    <a:pt x="664" y="21105"/>
                    <a:pt x="676" y="21111"/>
                    <a:pt x="691" y="21111"/>
                  </a:cubicBezTo>
                  <a:cubicBezTo>
                    <a:pt x="711" y="21111"/>
                    <a:pt x="737" y="21101"/>
                    <a:pt x="795" y="21075"/>
                  </a:cubicBezTo>
                  <a:cubicBezTo>
                    <a:pt x="825" y="21062"/>
                    <a:pt x="856" y="21056"/>
                    <a:pt x="887" y="21056"/>
                  </a:cubicBezTo>
                  <a:cubicBezTo>
                    <a:pt x="931" y="21056"/>
                    <a:pt x="975" y="21069"/>
                    <a:pt x="1012" y="21096"/>
                  </a:cubicBezTo>
                  <a:cubicBezTo>
                    <a:pt x="1061" y="21135"/>
                    <a:pt x="1086" y="21194"/>
                    <a:pt x="1075" y="21257"/>
                  </a:cubicBezTo>
                  <a:cubicBezTo>
                    <a:pt x="1061" y="21317"/>
                    <a:pt x="1012" y="21366"/>
                    <a:pt x="949" y="21383"/>
                  </a:cubicBezTo>
                  <a:cubicBezTo>
                    <a:pt x="882" y="21404"/>
                    <a:pt x="823" y="21443"/>
                    <a:pt x="770" y="21495"/>
                  </a:cubicBezTo>
                  <a:cubicBezTo>
                    <a:pt x="806" y="21485"/>
                    <a:pt x="855" y="21471"/>
                    <a:pt x="904" y="21471"/>
                  </a:cubicBezTo>
                  <a:cubicBezTo>
                    <a:pt x="971" y="21471"/>
                    <a:pt x="1038" y="21497"/>
                    <a:pt x="1068" y="21590"/>
                  </a:cubicBezTo>
                  <a:cubicBezTo>
                    <a:pt x="1072" y="21607"/>
                    <a:pt x="1079" y="21625"/>
                    <a:pt x="1089" y="21639"/>
                  </a:cubicBezTo>
                  <a:cubicBezTo>
                    <a:pt x="1110" y="21611"/>
                    <a:pt x="1121" y="21579"/>
                    <a:pt x="1121" y="21544"/>
                  </a:cubicBezTo>
                  <a:cubicBezTo>
                    <a:pt x="1121" y="21474"/>
                    <a:pt x="1173" y="21415"/>
                    <a:pt x="1243" y="21408"/>
                  </a:cubicBezTo>
                  <a:cubicBezTo>
                    <a:pt x="1250" y="21407"/>
                    <a:pt x="1256" y="21407"/>
                    <a:pt x="1263" y="21407"/>
                  </a:cubicBezTo>
                  <a:cubicBezTo>
                    <a:pt x="1388" y="21407"/>
                    <a:pt x="1560" y="21526"/>
                    <a:pt x="1600" y="21649"/>
                  </a:cubicBezTo>
                  <a:cubicBezTo>
                    <a:pt x="1618" y="21702"/>
                    <a:pt x="1604" y="21761"/>
                    <a:pt x="1565" y="21800"/>
                  </a:cubicBezTo>
                  <a:cubicBezTo>
                    <a:pt x="1490" y="21889"/>
                    <a:pt x="1300" y="21939"/>
                    <a:pt x="1146" y="21939"/>
                  </a:cubicBezTo>
                  <a:cubicBezTo>
                    <a:pt x="1108" y="21939"/>
                    <a:pt x="1072" y="21936"/>
                    <a:pt x="1040" y="21929"/>
                  </a:cubicBezTo>
                  <a:cubicBezTo>
                    <a:pt x="1030" y="21926"/>
                    <a:pt x="1020" y="21925"/>
                    <a:pt x="1010" y="21925"/>
                  </a:cubicBezTo>
                  <a:cubicBezTo>
                    <a:pt x="977" y="21925"/>
                    <a:pt x="943" y="21942"/>
                    <a:pt x="924" y="21971"/>
                  </a:cubicBezTo>
                  <a:cubicBezTo>
                    <a:pt x="896" y="22031"/>
                    <a:pt x="903" y="22101"/>
                    <a:pt x="949" y="22153"/>
                  </a:cubicBezTo>
                  <a:cubicBezTo>
                    <a:pt x="977" y="22192"/>
                    <a:pt x="998" y="22192"/>
                    <a:pt x="1005" y="22192"/>
                  </a:cubicBezTo>
                  <a:cubicBezTo>
                    <a:pt x="1006" y="22192"/>
                    <a:pt x="1007" y="22192"/>
                    <a:pt x="1008" y="22192"/>
                  </a:cubicBezTo>
                  <a:cubicBezTo>
                    <a:pt x="1068" y="22192"/>
                    <a:pt x="1160" y="22103"/>
                    <a:pt x="1233" y="22027"/>
                  </a:cubicBezTo>
                  <a:lnTo>
                    <a:pt x="1250" y="22013"/>
                  </a:lnTo>
                  <a:cubicBezTo>
                    <a:pt x="1322" y="21939"/>
                    <a:pt x="1489" y="21910"/>
                    <a:pt x="1658" y="21910"/>
                  </a:cubicBezTo>
                  <a:cubicBezTo>
                    <a:pt x="1769" y="21910"/>
                    <a:pt x="1880" y="21923"/>
                    <a:pt x="1968" y="21943"/>
                  </a:cubicBezTo>
                  <a:cubicBezTo>
                    <a:pt x="2101" y="21975"/>
                    <a:pt x="2174" y="22020"/>
                    <a:pt x="2195" y="22087"/>
                  </a:cubicBezTo>
                  <a:cubicBezTo>
                    <a:pt x="2209" y="22122"/>
                    <a:pt x="2206" y="22164"/>
                    <a:pt x="2181" y="22195"/>
                  </a:cubicBezTo>
                  <a:cubicBezTo>
                    <a:pt x="2149" y="22241"/>
                    <a:pt x="2090" y="22250"/>
                    <a:pt x="2022" y="22250"/>
                  </a:cubicBezTo>
                  <a:cubicBezTo>
                    <a:pt x="2001" y="22250"/>
                    <a:pt x="1979" y="22249"/>
                    <a:pt x="1957" y="22248"/>
                  </a:cubicBezTo>
                  <a:cubicBezTo>
                    <a:pt x="1947" y="22247"/>
                    <a:pt x="1936" y="22247"/>
                    <a:pt x="1926" y="22247"/>
                  </a:cubicBezTo>
                  <a:cubicBezTo>
                    <a:pt x="1900" y="22247"/>
                    <a:pt x="1873" y="22249"/>
                    <a:pt x="1849" y="22251"/>
                  </a:cubicBezTo>
                  <a:cubicBezTo>
                    <a:pt x="1800" y="22339"/>
                    <a:pt x="1642" y="22388"/>
                    <a:pt x="1544" y="22388"/>
                  </a:cubicBezTo>
                  <a:cubicBezTo>
                    <a:pt x="1446" y="22388"/>
                    <a:pt x="1415" y="22342"/>
                    <a:pt x="1397" y="22307"/>
                  </a:cubicBezTo>
                  <a:cubicBezTo>
                    <a:pt x="1362" y="22314"/>
                    <a:pt x="1334" y="22328"/>
                    <a:pt x="1310" y="22346"/>
                  </a:cubicBezTo>
                  <a:cubicBezTo>
                    <a:pt x="1261" y="22374"/>
                    <a:pt x="1229" y="22423"/>
                    <a:pt x="1219" y="22476"/>
                  </a:cubicBezTo>
                  <a:cubicBezTo>
                    <a:pt x="1215" y="22528"/>
                    <a:pt x="1194" y="22577"/>
                    <a:pt x="1159" y="22619"/>
                  </a:cubicBezTo>
                  <a:lnTo>
                    <a:pt x="1184" y="22626"/>
                  </a:lnTo>
                  <a:cubicBezTo>
                    <a:pt x="1198" y="22630"/>
                    <a:pt x="1210" y="22633"/>
                    <a:pt x="1221" y="22633"/>
                  </a:cubicBezTo>
                  <a:cubicBezTo>
                    <a:pt x="1253" y="22633"/>
                    <a:pt x="1272" y="22612"/>
                    <a:pt x="1306" y="22570"/>
                  </a:cubicBezTo>
                  <a:cubicBezTo>
                    <a:pt x="1365" y="22501"/>
                    <a:pt x="1442" y="22415"/>
                    <a:pt x="1625" y="22415"/>
                  </a:cubicBezTo>
                  <a:cubicBezTo>
                    <a:pt x="1639" y="22415"/>
                    <a:pt x="1652" y="22415"/>
                    <a:pt x="1667" y="22416"/>
                  </a:cubicBezTo>
                  <a:cubicBezTo>
                    <a:pt x="1677" y="22417"/>
                    <a:pt x="1687" y="22417"/>
                    <a:pt x="1697" y="22417"/>
                  </a:cubicBezTo>
                  <a:cubicBezTo>
                    <a:pt x="1827" y="22417"/>
                    <a:pt x="1932" y="22356"/>
                    <a:pt x="2020" y="22307"/>
                  </a:cubicBezTo>
                  <a:cubicBezTo>
                    <a:pt x="2085" y="22268"/>
                    <a:pt x="2144" y="22235"/>
                    <a:pt x="2200" y="22235"/>
                  </a:cubicBezTo>
                  <a:cubicBezTo>
                    <a:pt x="2214" y="22235"/>
                    <a:pt x="2227" y="22237"/>
                    <a:pt x="2241" y="22241"/>
                  </a:cubicBezTo>
                  <a:cubicBezTo>
                    <a:pt x="2286" y="22255"/>
                    <a:pt x="2321" y="22290"/>
                    <a:pt x="2339" y="22332"/>
                  </a:cubicBezTo>
                  <a:cubicBezTo>
                    <a:pt x="2388" y="22430"/>
                    <a:pt x="2356" y="22535"/>
                    <a:pt x="2255" y="22612"/>
                  </a:cubicBezTo>
                  <a:cubicBezTo>
                    <a:pt x="2184" y="22666"/>
                    <a:pt x="2087" y="22700"/>
                    <a:pt x="1997" y="22700"/>
                  </a:cubicBezTo>
                  <a:cubicBezTo>
                    <a:pt x="1931" y="22700"/>
                    <a:pt x="1869" y="22682"/>
                    <a:pt x="1824" y="22640"/>
                  </a:cubicBezTo>
                  <a:cubicBezTo>
                    <a:pt x="1813" y="22627"/>
                    <a:pt x="1797" y="22620"/>
                    <a:pt x="1782" y="22620"/>
                  </a:cubicBezTo>
                  <a:cubicBezTo>
                    <a:pt x="1774" y="22620"/>
                    <a:pt x="1765" y="22622"/>
                    <a:pt x="1758" y="22626"/>
                  </a:cubicBezTo>
                  <a:cubicBezTo>
                    <a:pt x="1705" y="22654"/>
                    <a:pt x="1646" y="22759"/>
                    <a:pt x="1653" y="22854"/>
                  </a:cubicBezTo>
                  <a:cubicBezTo>
                    <a:pt x="1660" y="22896"/>
                    <a:pt x="1642" y="22938"/>
                    <a:pt x="1611" y="22966"/>
                  </a:cubicBezTo>
                  <a:cubicBezTo>
                    <a:pt x="1585" y="22985"/>
                    <a:pt x="1554" y="22993"/>
                    <a:pt x="1517" y="22993"/>
                  </a:cubicBezTo>
                  <a:cubicBezTo>
                    <a:pt x="1441" y="22993"/>
                    <a:pt x="1342" y="22957"/>
                    <a:pt x="1226" y="22917"/>
                  </a:cubicBezTo>
                  <a:cubicBezTo>
                    <a:pt x="1152" y="22889"/>
                    <a:pt x="1079" y="22864"/>
                    <a:pt x="1001" y="22850"/>
                  </a:cubicBezTo>
                  <a:cubicBezTo>
                    <a:pt x="994" y="22848"/>
                    <a:pt x="987" y="22847"/>
                    <a:pt x="981" y="22847"/>
                  </a:cubicBezTo>
                  <a:cubicBezTo>
                    <a:pt x="974" y="22847"/>
                    <a:pt x="968" y="22848"/>
                    <a:pt x="963" y="22850"/>
                  </a:cubicBezTo>
                  <a:cubicBezTo>
                    <a:pt x="959" y="22878"/>
                    <a:pt x="998" y="22980"/>
                    <a:pt x="1117" y="23102"/>
                  </a:cubicBezTo>
                  <a:cubicBezTo>
                    <a:pt x="1161" y="23149"/>
                    <a:pt x="1193" y="23163"/>
                    <a:pt x="1230" y="23163"/>
                  </a:cubicBezTo>
                  <a:cubicBezTo>
                    <a:pt x="1249" y="23163"/>
                    <a:pt x="1269" y="23159"/>
                    <a:pt x="1292" y="23155"/>
                  </a:cubicBezTo>
                  <a:cubicBezTo>
                    <a:pt x="1321" y="23147"/>
                    <a:pt x="1350" y="23144"/>
                    <a:pt x="1379" y="23144"/>
                  </a:cubicBezTo>
                  <a:cubicBezTo>
                    <a:pt x="1449" y="23144"/>
                    <a:pt x="1516" y="23164"/>
                    <a:pt x="1576" y="23204"/>
                  </a:cubicBezTo>
                  <a:cubicBezTo>
                    <a:pt x="1635" y="23242"/>
                    <a:pt x="1691" y="23288"/>
                    <a:pt x="1740" y="23340"/>
                  </a:cubicBezTo>
                  <a:cubicBezTo>
                    <a:pt x="1758" y="23361"/>
                    <a:pt x="1775" y="23375"/>
                    <a:pt x="1796" y="23389"/>
                  </a:cubicBezTo>
                  <a:cubicBezTo>
                    <a:pt x="1796" y="23389"/>
                    <a:pt x="1810" y="23389"/>
                    <a:pt x="1849" y="23354"/>
                  </a:cubicBezTo>
                  <a:cubicBezTo>
                    <a:pt x="1859" y="23347"/>
                    <a:pt x="1866" y="23337"/>
                    <a:pt x="1877" y="23330"/>
                  </a:cubicBezTo>
                  <a:lnTo>
                    <a:pt x="1852" y="23319"/>
                  </a:lnTo>
                  <a:cubicBezTo>
                    <a:pt x="1821" y="23309"/>
                    <a:pt x="1789" y="23295"/>
                    <a:pt x="1761" y="23277"/>
                  </a:cubicBezTo>
                  <a:cubicBezTo>
                    <a:pt x="1691" y="23232"/>
                    <a:pt x="1670" y="23137"/>
                    <a:pt x="1712" y="23064"/>
                  </a:cubicBezTo>
                  <a:cubicBezTo>
                    <a:pt x="1742" y="23007"/>
                    <a:pt x="1804" y="22966"/>
                    <a:pt x="1889" y="22966"/>
                  </a:cubicBezTo>
                  <a:cubicBezTo>
                    <a:pt x="1934" y="22966"/>
                    <a:pt x="1985" y="22977"/>
                    <a:pt x="2041" y="23004"/>
                  </a:cubicBezTo>
                  <a:cubicBezTo>
                    <a:pt x="2074" y="23019"/>
                    <a:pt x="2109" y="23027"/>
                    <a:pt x="2144" y="23027"/>
                  </a:cubicBezTo>
                  <a:cubicBezTo>
                    <a:pt x="2198" y="23027"/>
                    <a:pt x="2251" y="23009"/>
                    <a:pt x="2293" y="22973"/>
                  </a:cubicBezTo>
                  <a:cubicBezTo>
                    <a:pt x="2374" y="22903"/>
                    <a:pt x="2405" y="22794"/>
                    <a:pt x="2374" y="22693"/>
                  </a:cubicBezTo>
                  <a:cubicBezTo>
                    <a:pt x="2279" y="22307"/>
                    <a:pt x="2699" y="22160"/>
                    <a:pt x="2899" y="22090"/>
                  </a:cubicBezTo>
                  <a:cubicBezTo>
                    <a:pt x="2946" y="22075"/>
                    <a:pt x="2985" y="22068"/>
                    <a:pt x="3015" y="22068"/>
                  </a:cubicBezTo>
                  <a:cubicBezTo>
                    <a:pt x="3094" y="22068"/>
                    <a:pt x="3123" y="22109"/>
                    <a:pt x="3134" y="22139"/>
                  </a:cubicBezTo>
                  <a:cubicBezTo>
                    <a:pt x="3179" y="22248"/>
                    <a:pt x="3025" y="22420"/>
                    <a:pt x="2874" y="22483"/>
                  </a:cubicBezTo>
                  <a:cubicBezTo>
                    <a:pt x="2755" y="22532"/>
                    <a:pt x="2734" y="22556"/>
                    <a:pt x="2731" y="22570"/>
                  </a:cubicBezTo>
                  <a:cubicBezTo>
                    <a:pt x="2727" y="22581"/>
                    <a:pt x="2731" y="22605"/>
                    <a:pt x="2811" y="22693"/>
                  </a:cubicBezTo>
                  <a:cubicBezTo>
                    <a:pt x="2835" y="22718"/>
                    <a:pt x="2860" y="22730"/>
                    <a:pt x="2890" y="22730"/>
                  </a:cubicBezTo>
                  <a:cubicBezTo>
                    <a:pt x="2922" y="22730"/>
                    <a:pt x="2961" y="22717"/>
                    <a:pt x="3014" y="22696"/>
                  </a:cubicBezTo>
                  <a:cubicBezTo>
                    <a:pt x="3062" y="22679"/>
                    <a:pt x="3118" y="22658"/>
                    <a:pt x="3173" y="22658"/>
                  </a:cubicBezTo>
                  <a:cubicBezTo>
                    <a:pt x="3219" y="22658"/>
                    <a:pt x="3266" y="22672"/>
                    <a:pt x="3309" y="22714"/>
                  </a:cubicBezTo>
                  <a:cubicBezTo>
                    <a:pt x="3344" y="22745"/>
                    <a:pt x="3358" y="22791"/>
                    <a:pt x="3351" y="22836"/>
                  </a:cubicBezTo>
                  <a:cubicBezTo>
                    <a:pt x="3333" y="22903"/>
                    <a:pt x="3256" y="22927"/>
                    <a:pt x="3172" y="22955"/>
                  </a:cubicBezTo>
                  <a:cubicBezTo>
                    <a:pt x="3116" y="22973"/>
                    <a:pt x="3032" y="22997"/>
                    <a:pt x="3014" y="23032"/>
                  </a:cubicBezTo>
                  <a:cubicBezTo>
                    <a:pt x="3004" y="23057"/>
                    <a:pt x="3035" y="23102"/>
                    <a:pt x="3060" y="23148"/>
                  </a:cubicBezTo>
                  <a:cubicBezTo>
                    <a:pt x="3095" y="23204"/>
                    <a:pt x="3137" y="23270"/>
                    <a:pt x="3116" y="23344"/>
                  </a:cubicBezTo>
                  <a:cubicBezTo>
                    <a:pt x="3098" y="23393"/>
                    <a:pt x="3056" y="23431"/>
                    <a:pt x="3007" y="23452"/>
                  </a:cubicBezTo>
                  <a:cubicBezTo>
                    <a:pt x="2986" y="23465"/>
                    <a:pt x="2961" y="23471"/>
                    <a:pt x="2936" y="23471"/>
                  </a:cubicBezTo>
                  <a:cubicBezTo>
                    <a:pt x="2914" y="23471"/>
                    <a:pt x="2891" y="23466"/>
                    <a:pt x="2871" y="23456"/>
                  </a:cubicBezTo>
                  <a:cubicBezTo>
                    <a:pt x="2790" y="23410"/>
                    <a:pt x="2776" y="23295"/>
                    <a:pt x="2762" y="23172"/>
                  </a:cubicBezTo>
                  <a:cubicBezTo>
                    <a:pt x="2755" y="23116"/>
                    <a:pt x="2741" y="23022"/>
                    <a:pt x="2724" y="23004"/>
                  </a:cubicBezTo>
                  <a:cubicBezTo>
                    <a:pt x="2718" y="23000"/>
                    <a:pt x="2708" y="22997"/>
                    <a:pt x="2697" y="22997"/>
                  </a:cubicBezTo>
                  <a:cubicBezTo>
                    <a:pt x="2687" y="22997"/>
                    <a:pt x="2678" y="22999"/>
                    <a:pt x="2671" y="23008"/>
                  </a:cubicBezTo>
                  <a:cubicBezTo>
                    <a:pt x="2657" y="23022"/>
                    <a:pt x="2633" y="23106"/>
                    <a:pt x="2699" y="23256"/>
                  </a:cubicBezTo>
                  <a:cubicBezTo>
                    <a:pt x="2724" y="23309"/>
                    <a:pt x="2769" y="23417"/>
                    <a:pt x="2699" y="23463"/>
                  </a:cubicBezTo>
                  <a:cubicBezTo>
                    <a:pt x="2692" y="23468"/>
                    <a:pt x="2679" y="23477"/>
                    <a:pt x="2656" y="23477"/>
                  </a:cubicBezTo>
                  <a:cubicBezTo>
                    <a:pt x="2607" y="23477"/>
                    <a:pt x="2512" y="23436"/>
                    <a:pt x="2325" y="23232"/>
                  </a:cubicBezTo>
                  <a:cubicBezTo>
                    <a:pt x="2314" y="23214"/>
                    <a:pt x="2297" y="23207"/>
                    <a:pt x="2279" y="23207"/>
                  </a:cubicBezTo>
                  <a:cubicBezTo>
                    <a:pt x="2258" y="23214"/>
                    <a:pt x="2244" y="23228"/>
                    <a:pt x="2241" y="23249"/>
                  </a:cubicBezTo>
                  <a:cubicBezTo>
                    <a:pt x="2234" y="23284"/>
                    <a:pt x="2244" y="23323"/>
                    <a:pt x="2276" y="23344"/>
                  </a:cubicBezTo>
                  <a:cubicBezTo>
                    <a:pt x="2293" y="23365"/>
                    <a:pt x="2339" y="23410"/>
                    <a:pt x="2318" y="23466"/>
                  </a:cubicBezTo>
                  <a:cubicBezTo>
                    <a:pt x="2297" y="23522"/>
                    <a:pt x="2237" y="23529"/>
                    <a:pt x="2171" y="23533"/>
                  </a:cubicBezTo>
                  <a:cubicBezTo>
                    <a:pt x="2048" y="23543"/>
                    <a:pt x="2013" y="23557"/>
                    <a:pt x="2013" y="23610"/>
                  </a:cubicBezTo>
                  <a:cubicBezTo>
                    <a:pt x="2013" y="23627"/>
                    <a:pt x="2017" y="23645"/>
                    <a:pt x="2020" y="23659"/>
                  </a:cubicBezTo>
                  <a:cubicBezTo>
                    <a:pt x="2048" y="23659"/>
                    <a:pt x="2073" y="23652"/>
                    <a:pt x="2101" y="23645"/>
                  </a:cubicBezTo>
                  <a:cubicBezTo>
                    <a:pt x="2152" y="23630"/>
                    <a:pt x="2207" y="23623"/>
                    <a:pt x="2261" y="23623"/>
                  </a:cubicBezTo>
                  <a:cubicBezTo>
                    <a:pt x="2295" y="23623"/>
                    <a:pt x="2330" y="23625"/>
                    <a:pt x="2363" y="23631"/>
                  </a:cubicBezTo>
                  <a:cubicBezTo>
                    <a:pt x="2524" y="23666"/>
                    <a:pt x="2556" y="23813"/>
                    <a:pt x="2580" y="23932"/>
                  </a:cubicBezTo>
                  <a:cubicBezTo>
                    <a:pt x="2587" y="23995"/>
                    <a:pt x="2612" y="24054"/>
                    <a:pt x="2647" y="24107"/>
                  </a:cubicBezTo>
                  <a:cubicBezTo>
                    <a:pt x="2650" y="24082"/>
                    <a:pt x="2650" y="24047"/>
                    <a:pt x="2654" y="24023"/>
                  </a:cubicBezTo>
                  <a:cubicBezTo>
                    <a:pt x="2661" y="23890"/>
                    <a:pt x="2671" y="23718"/>
                    <a:pt x="2808" y="23690"/>
                  </a:cubicBezTo>
                  <a:cubicBezTo>
                    <a:pt x="2820" y="23688"/>
                    <a:pt x="2832" y="23687"/>
                    <a:pt x="2842" y="23687"/>
                  </a:cubicBezTo>
                  <a:cubicBezTo>
                    <a:pt x="2946" y="23687"/>
                    <a:pt x="2971" y="23803"/>
                    <a:pt x="2990" y="23879"/>
                  </a:cubicBezTo>
                  <a:cubicBezTo>
                    <a:pt x="3014" y="24005"/>
                    <a:pt x="3046" y="24142"/>
                    <a:pt x="3228" y="24201"/>
                  </a:cubicBezTo>
                  <a:cubicBezTo>
                    <a:pt x="3256" y="24212"/>
                    <a:pt x="3281" y="24219"/>
                    <a:pt x="3298" y="24222"/>
                  </a:cubicBezTo>
                  <a:cubicBezTo>
                    <a:pt x="3270" y="24149"/>
                    <a:pt x="3295" y="24061"/>
                    <a:pt x="3365" y="24019"/>
                  </a:cubicBezTo>
                  <a:cubicBezTo>
                    <a:pt x="3393" y="23995"/>
                    <a:pt x="3424" y="23984"/>
                    <a:pt x="3459" y="23984"/>
                  </a:cubicBezTo>
                  <a:cubicBezTo>
                    <a:pt x="3575" y="23984"/>
                    <a:pt x="3683" y="24110"/>
                    <a:pt x="3781" y="24226"/>
                  </a:cubicBezTo>
                  <a:cubicBezTo>
                    <a:pt x="3851" y="24310"/>
                    <a:pt x="3932" y="24404"/>
                    <a:pt x="3988" y="24418"/>
                  </a:cubicBezTo>
                  <a:lnTo>
                    <a:pt x="3998" y="24418"/>
                  </a:lnTo>
                  <a:cubicBezTo>
                    <a:pt x="3970" y="24324"/>
                    <a:pt x="3921" y="24233"/>
                    <a:pt x="3851" y="24163"/>
                  </a:cubicBezTo>
                  <a:cubicBezTo>
                    <a:pt x="3820" y="24135"/>
                    <a:pt x="3802" y="24093"/>
                    <a:pt x="3799" y="24051"/>
                  </a:cubicBezTo>
                  <a:lnTo>
                    <a:pt x="3736" y="24051"/>
                  </a:lnTo>
                  <a:cubicBezTo>
                    <a:pt x="3722" y="24051"/>
                    <a:pt x="3711" y="24047"/>
                    <a:pt x="3701" y="24037"/>
                  </a:cubicBezTo>
                  <a:cubicBezTo>
                    <a:pt x="3694" y="24030"/>
                    <a:pt x="3687" y="24023"/>
                    <a:pt x="3683" y="24016"/>
                  </a:cubicBezTo>
                  <a:cubicBezTo>
                    <a:pt x="3638" y="23925"/>
                    <a:pt x="3610" y="23582"/>
                    <a:pt x="3676" y="22244"/>
                  </a:cubicBezTo>
                  <a:lnTo>
                    <a:pt x="3652" y="22244"/>
                  </a:lnTo>
                  <a:cubicBezTo>
                    <a:pt x="3626" y="22245"/>
                    <a:pt x="3599" y="22246"/>
                    <a:pt x="3571" y="22246"/>
                  </a:cubicBezTo>
                  <a:cubicBezTo>
                    <a:pt x="3442" y="22246"/>
                    <a:pt x="3297" y="22232"/>
                    <a:pt x="3225" y="22143"/>
                  </a:cubicBezTo>
                  <a:cubicBezTo>
                    <a:pt x="3183" y="22090"/>
                    <a:pt x="3172" y="22020"/>
                    <a:pt x="3193" y="21957"/>
                  </a:cubicBezTo>
                  <a:cubicBezTo>
                    <a:pt x="3197" y="21933"/>
                    <a:pt x="3207" y="21912"/>
                    <a:pt x="3221" y="21894"/>
                  </a:cubicBezTo>
                  <a:lnTo>
                    <a:pt x="3218" y="21891"/>
                  </a:lnTo>
                  <a:cubicBezTo>
                    <a:pt x="3200" y="21880"/>
                    <a:pt x="3186" y="21870"/>
                    <a:pt x="3172" y="21859"/>
                  </a:cubicBezTo>
                  <a:lnTo>
                    <a:pt x="3162" y="21852"/>
                  </a:lnTo>
                  <a:cubicBezTo>
                    <a:pt x="3148" y="21845"/>
                    <a:pt x="3137" y="21835"/>
                    <a:pt x="3123" y="21828"/>
                  </a:cubicBezTo>
                  <a:lnTo>
                    <a:pt x="3116" y="21824"/>
                  </a:lnTo>
                  <a:cubicBezTo>
                    <a:pt x="3098" y="21817"/>
                    <a:pt x="3084" y="21810"/>
                    <a:pt x="3067" y="21803"/>
                  </a:cubicBezTo>
                  <a:lnTo>
                    <a:pt x="3056" y="21800"/>
                  </a:lnTo>
                  <a:cubicBezTo>
                    <a:pt x="3042" y="21793"/>
                    <a:pt x="3025" y="21789"/>
                    <a:pt x="3011" y="21786"/>
                  </a:cubicBezTo>
                  <a:cubicBezTo>
                    <a:pt x="2937" y="21766"/>
                    <a:pt x="2827" y="21758"/>
                    <a:pt x="2704" y="21758"/>
                  </a:cubicBezTo>
                  <a:cubicBezTo>
                    <a:pt x="2481" y="21758"/>
                    <a:pt x="2219" y="21783"/>
                    <a:pt x="2066" y="21803"/>
                  </a:cubicBezTo>
                  <a:cubicBezTo>
                    <a:pt x="2060" y="21804"/>
                    <a:pt x="2053" y="21805"/>
                    <a:pt x="2047" y="21805"/>
                  </a:cubicBezTo>
                  <a:cubicBezTo>
                    <a:pt x="2027" y="21805"/>
                    <a:pt x="2007" y="21801"/>
                    <a:pt x="1989" y="21793"/>
                  </a:cubicBezTo>
                  <a:cubicBezTo>
                    <a:pt x="1919" y="21768"/>
                    <a:pt x="1873" y="21695"/>
                    <a:pt x="1838" y="21639"/>
                  </a:cubicBezTo>
                  <a:cubicBezTo>
                    <a:pt x="1824" y="21614"/>
                    <a:pt x="1807" y="21593"/>
                    <a:pt x="1789" y="21572"/>
                  </a:cubicBezTo>
                  <a:cubicBezTo>
                    <a:pt x="1758" y="21569"/>
                    <a:pt x="1733" y="21555"/>
                    <a:pt x="1716" y="21530"/>
                  </a:cubicBezTo>
                  <a:cubicBezTo>
                    <a:pt x="1649" y="21436"/>
                    <a:pt x="1642" y="21131"/>
                    <a:pt x="1681" y="20939"/>
                  </a:cubicBezTo>
                  <a:cubicBezTo>
                    <a:pt x="1684" y="20914"/>
                    <a:pt x="1691" y="20886"/>
                    <a:pt x="1702" y="20862"/>
                  </a:cubicBezTo>
                  <a:cubicBezTo>
                    <a:pt x="1702" y="20858"/>
                    <a:pt x="1705" y="20851"/>
                    <a:pt x="1705" y="20844"/>
                  </a:cubicBezTo>
                  <a:cubicBezTo>
                    <a:pt x="1684" y="20820"/>
                    <a:pt x="1544" y="20816"/>
                    <a:pt x="1474" y="20813"/>
                  </a:cubicBezTo>
                  <a:cubicBezTo>
                    <a:pt x="1376" y="20813"/>
                    <a:pt x="1285" y="20809"/>
                    <a:pt x="1226" y="20778"/>
                  </a:cubicBezTo>
                  <a:cubicBezTo>
                    <a:pt x="1117" y="20725"/>
                    <a:pt x="1135" y="20634"/>
                    <a:pt x="1145" y="20575"/>
                  </a:cubicBezTo>
                  <a:cubicBezTo>
                    <a:pt x="1156" y="20515"/>
                    <a:pt x="1163" y="20466"/>
                    <a:pt x="1107" y="20403"/>
                  </a:cubicBezTo>
                  <a:cubicBezTo>
                    <a:pt x="1058" y="20351"/>
                    <a:pt x="1029" y="20284"/>
                    <a:pt x="1019" y="20217"/>
                  </a:cubicBezTo>
                  <a:cubicBezTo>
                    <a:pt x="1012" y="20116"/>
                    <a:pt x="1022" y="20014"/>
                    <a:pt x="1054" y="19920"/>
                  </a:cubicBezTo>
                  <a:cubicBezTo>
                    <a:pt x="1061" y="19899"/>
                    <a:pt x="1068" y="19878"/>
                    <a:pt x="1072" y="19857"/>
                  </a:cubicBezTo>
                  <a:cubicBezTo>
                    <a:pt x="1072" y="19850"/>
                    <a:pt x="1072" y="19846"/>
                    <a:pt x="1075" y="19839"/>
                  </a:cubicBezTo>
                  <a:cubicBezTo>
                    <a:pt x="1093" y="19703"/>
                    <a:pt x="1205" y="19423"/>
                    <a:pt x="1436" y="19423"/>
                  </a:cubicBezTo>
                  <a:cubicBezTo>
                    <a:pt x="1464" y="19423"/>
                    <a:pt x="1471" y="19423"/>
                    <a:pt x="1485" y="19325"/>
                  </a:cubicBezTo>
                  <a:cubicBezTo>
                    <a:pt x="1499" y="19241"/>
                    <a:pt x="1516" y="19129"/>
                    <a:pt x="1628" y="19055"/>
                  </a:cubicBezTo>
                  <a:cubicBezTo>
                    <a:pt x="1656" y="19038"/>
                    <a:pt x="1670" y="19031"/>
                    <a:pt x="1607" y="18926"/>
                  </a:cubicBezTo>
                  <a:cubicBezTo>
                    <a:pt x="1562" y="18849"/>
                    <a:pt x="1492" y="18726"/>
                    <a:pt x="1607" y="18635"/>
                  </a:cubicBezTo>
                  <a:cubicBezTo>
                    <a:pt x="1646" y="18604"/>
                    <a:pt x="1653" y="18562"/>
                    <a:pt x="1663" y="18495"/>
                  </a:cubicBezTo>
                  <a:cubicBezTo>
                    <a:pt x="1670" y="18411"/>
                    <a:pt x="1688" y="18285"/>
                    <a:pt x="1866" y="18261"/>
                  </a:cubicBezTo>
                  <a:cubicBezTo>
                    <a:pt x="1919" y="18253"/>
                    <a:pt x="1926" y="18243"/>
                    <a:pt x="1915" y="18127"/>
                  </a:cubicBezTo>
                  <a:cubicBezTo>
                    <a:pt x="1908" y="18050"/>
                    <a:pt x="1894" y="17921"/>
                    <a:pt x="2020" y="17882"/>
                  </a:cubicBezTo>
                  <a:cubicBezTo>
                    <a:pt x="2027" y="17882"/>
                    <a:pt x="2034" y="17879"/>
                    <a:pt x="2041" y="17875"/>
                  </a:cubicBezTo>
                  <a:cubicBezTo>
                    <a:pt x="2038" y="17844"/>
                    <a:pt x="2031" y="17809"/>
                    <a:pt x="2020" y="17781"/>
                  </a:cubicBezTo>
                  <a:cubicBezTo>
                    <a:pt x="1996" y="17714"/>
                    <a:pt x="1985" y="17648"/>
                    <a:pt x="1982" y="17581"/>
                  </a:cubicBezTo>
                  <a:cubicBezTo>
                    <a:pt x="1985" y="17553"/>
                    <a:pt x="1985" y="17529"/>
                    <a:pt x="1992" y="17504"/>
                  </a:cubicBezTo>
                  <a:cubicBezTo>
                    <a:pt x="2003" y="17445"/>
                    <a:pt x="1999" y="17385"/>
                    <a:pt x="1982" y="17329"/>
                  </a:cubicBezTo>
                  <a:cubicBezTo>
                    <a:pt x="1961" y="17235"/>
                    <a:pt x="1933" y="17102"/>
                    <a:pt x="2115" y="17032"/>
                  </a:cubicBezTo>
                  <a:cubicBezTo>
                    <a:pt x="2153" y="17018"/>
                    <a:pt x="2178" y="17000"/>
                    <a:pt x="2178" y="16983"/>
                  </a:cubicBezTo>
                  <a:cubicBezTo>
                    <a:pt x="2181" y="16955"/>
                    <a:pt x="2143" y="16885"/>
                    <a:pt x="2017" y="16787"/>
                  </a:cubicBezTo>
                  <a:cubicBezTo>
                    <a:pt x="1989" y="16762"/>
                    <a:pt x="1915" y="16706"/>
                    <a:pt x="1940" y="16636"/>
                  </a:cubicBezTo>
                  <a:cubicBezTo>
                    <a:pt x="1968" y="16552"/>
                    <a:pt x="2087" y="16552"/>
                    <a:pt x="2269" y="16552"/>
                  </a:cubicBezTo>
                  <a:cubicBezTo>
                    <a:pt x="2286" y="16552"/>
                    <a:pt x="2293" y="16549"/>
                    <a:pt x="2297" y="16545"/>
                  </a:cubicBezTo>
                  <a:lnTo>
                    <a:pt x="2297" y="16542"/>
                  </a:lnTo>
                  <a:cubicBezTo>
                    <a:pt x="2297" y="16538"/>
                    <a:pt x="2297" y="16531"/>
                    <a:pt x="2297" y="16524"/>
                  </a:cubicBezTo>
                  <a:cubicBezTo>
                    <a:pt x="2297" y="16510"/>
                    <a:pt x="2293" y="16496"/>
                    <a:pt x="2286" y="16482"/>
                  </a:cubicBezTo>
                  <a:cubicBezTo>
                    <a:pt x="2283" y="16475"/>
                    <a:pt x="2276" y="16465"/>
                    <a:pt x="2272" y="16461"/>
                  </a:cubicBezTo>
                  <a:cubicBezTo>
                    <a:pt x="2259" y="16443"/>
                    <a:pt x="2242" y="16434"/>
                    <a:pt x="2222" y="16434"/>
                  </a:cubicBezTo>
                  <a:cubicBezTo>
                    <a:pt x="2216" y="16434"/>
                    <a:pt x="2209" y="16435"/>
                    <a:pt x="2202" y="16437"/>
                  </a:cubicBezTo>
                  <a:cubicBezTo>
                    <a:pt x="2172" y="16446"/>
                    <a:pt x="2142" y="16450"/>
                    <a:pt x="2113" y="16450"/>
                  </a:cubicBezTo>
                  <a:cubicBezTo>
                    <a:pt x="2030" y="16450"/>
                    <a:pt x="1958" y="16413"/>
                    <a:pt x="1919" y="16346"/>
                  </a:cubicBezTo>
                  <a:cubicBezTo>
                    <a:pt x="1863" y="16251"/>
                    <a:pt x="1884" y="16135"/>
                    <a:pt x="1975" y="16048"/>
                  </a:cubicBezTo>
                  <a:cubicBezTo>
                    <a:pt x="2010" y="16013"/>
                    <a:pt x="2010" y="15995"/>
                    <a:pt x="1943" y="15918"/>
                  </a:cubicBezTo>
                  <a:cubicBezTo>
                    <a:pt x="1898" y="15866"/>
                    <a:pt x="1838" y="15799"/>
                    <a:pt x="1880" y="15719"/>
                  </a:cubicBezTo>
                  <a:cubicBezTo>
                    <a:pt x="1915" y="15649"/>
                    <a:pt x="1919" y="15551"/>
                    <a:pt x="1852" y="15509"/>
                  </a:cubicBezTo>
                  <a:cubicBezTo>
                    <a:pt x="1747" y="15439"/>
                    <a:pt x="1772" y="15180"/>
                    <a:pt x="1800" y="15054"/>
                  </a:cubicBezTo>
                  <a:cubicBezTo>
                    <a:pt x="1831" y="14914"/>
                    <a:pt x="1884" y="14833"/>
                    <a:pt x="1954" y="14816"/>
                  </a:cubicBezTo>
                  <a:cubicBezTo>
                    <a:pt x="1982" y="14763"/>
                    <a:pt x="1961" y="14539"/>
                    <a:pt x="1950" y="14438"/>
                  </a:cubicBezTo>
                  <a:cubicBezTo>
                    <a:pt x="1943" y="14378"/>
                    <a:pt x="1940" y="14322"/>
                    <a:pt x="1940" y="14287"/>
                  </a:cubicBezTo>
                  <a:cubicBezTo>
                    <a:pt x="1933" y="14231"/>
                    <a:pt x="1912" y="14175"/>
                    <a:pt x="1884" y="14126"/>
                  </a:cubicBezTo>
                  <a:cubicBezTo>
                    <a:pt x="1849" y="14056"/>
                    <a:pt x="1814" y="13979"/>
                    <a:pt x="1824" y="13902"/>
                  </a:cubicBezTo>
                  <a:cubicBezTo>
                    <a:pt x="1835" y="13849"/>
                    <a:pt x="1859" y="13800"/>
                    <a:pt x="1894" y="13758"/>
                  </a:cubicBezTo>
                  <a:cubicBezTo>
                    <a:pt x="1947" y="13695"/>
                    <a:pt x="1975" y="13615"/>
                    <a:pt x="1971" y="13534"/>
                  </a:cubicBezTo>
                  <a:cubicBezTo>
                    <a:pt x="1971" y="13373"/>
                    <a:pt x="1992" y="13160"/>
                    <a:pt x="2164" y="13125"/>
                  </a:cubicBezTo>
                  <a:cubicBezTo>
                    <a:pt x="2171" y="13069"/>
                    <a:pt x="2167" y="13013"/>
                    <a:pt x="2160" y="12957"/>
                  </a:cubicBezTo>
                  <a:cubicBezTo>
                    <a:pt x="2150" y="12894"/>
                    <a:pt x="2150" y="12831"/>
                    <a:pt x="2153" y="12768"/>
                  </a:cubicBezTo>
                  <a:cubicBezTo>
                    <a:pt x="2167" y="12663"/>
                    <a:pt x="2272" y="12649"/>
                    <a:pt x="2332" y="12638"/>
                  </a:cubicBezTo>
                  <a:cubicBezTo>
                    <a:pt x="2419" y="12628"/>
                    <a:pt x="2454" y="12617"/>
                    <a:pt x="2465" y="12551"/>
                  </a:cubicBezTo>
                  <a:cubicBezTo>
                    <a:pt x="2472" y="12523"/>
                    <a:pt x="2468" y="12491"/>
                    <a:pt x="2458" y="12463"/>
                  </a:cubicBezTo>
                  <a:cubicBezTo>
                    <a:pt x="2444" y="12442"/>
                    <a:pt x="2430" y="12425"/>
                    <a:pt x="2409" y="12411"/>
                  </a:cubicBezTo>
                  <a:cubicBezTo>
                    <a:pt x="2370" y="12379"/>
                    <a:pt x="2311" y="12330"/>
                    <a:pt x="2335" y="12232"/>
                  </a:cubicBezTo>
                  <a:cubicBezTo>
                    <a:pt x="2353" y="12152"/>
                    <a:pt x="2346" y="12054"/>
                    <a:pt x="2335" y="11917"/>
                  </a:cubicBezTo>
                  <a:cubicBezTo>
                    <a:pt x="2325" y="11812"/>
                    <a:pt x="2314" y="11682"/>
                    <a:pt x="2314" y="11525"/>
                  </a:cubicBezTo>
                  <a:cubicBezTo>
                    <a:pt x="2314" y="11203"/>
                    <a:pt x="2524" y="11077"/>
                    <a:pt x="2661" y="10989"/>
                  </a:cubicBezTo>
                  <a:cubicBezTo>
                    <a:pt x="2692" y="10972"/>
                    <a:pt x="2720" y="10954"/>
                    <a:pt x="2748" y="10933"/>
                  </a:cubicBezTo>
                  <a:cubicBezTo>
                    <a:pt x="2773" y="10902"/>
                    <a:pt x="2738" y="10744"/>
                    <a:pt x="2720" y="10657"/>
                  </a:cubicBezTo>
                  <a:cubicBezTo>
                    <a:pt x="2678" y="10468"/>
                    <a:pt x="2640" y="10289"/>
                    <a:pt x="2762" y="10233"/>
                  </a:cubicBezTo>
                  <a:cubicBezTo>
                    <a:pt x="2804" y="10216"/>
                    <a:pt x="2811" y="10170"/>
                    <a:pt x="2822" y="10079"/>
                  </a:cubicBezTo>
                  <a:cubicBezTo>
                    <a:pt x="2829" y="9995"/>
                    <a:pt x="2839" y="9900"/>
                    <a:pt x="2916" y="9844"/>
                  </a:cubicBezTo>
                  <a:cubicBezTo>
                    <a:pt x="2962" y="9809"/>
                    <a:pt x="2976" y="9746"/>
                    <a:pt x="2990" y="9638"/>
                  </a:cubicBezTo>
                  <a:cubicBezTo>
                    <a:pt x="3000" y="9561"/>
                    <a:pt x="3018" y="9487"/>
                    <a:pt x="3039" y="9417"/>
                  </a:cubicBezTo>
                  <a:cubicBezTo>
                    <a:pt x="3067" y="9337"/>
                    <a:pt x="3035" y="9281"/>
                    <a:pt x="2986" y="9200"/>
                  </a:cubicBezTo>
                  <a:cubicBezTo>
                    <a:pt x="2937" y="9130"/>
                    <a:pt x="2909" y="9046"/>
                    <a:pt x="2906" y="8962"/>
                  </a:cubicBezTo>
                  <a:cubicBezTo>
                    <a:pt x="2906" y="8910"/>
                    <a:pt x="2902" y="8861"/>
                    <a:pt x="2895" y="8808"/>
                  </a:cubicBezTo>
                  <a:cubicBezTo>
                    <a:pt x="2871" y="8682"/>
                    <a:pt x="2818" y="8560"/>
                    <a:pt x="2738" y="8458"/>
                  </a:cubicBezTo>
                  <a:cubicBezTo>
                    <a:pt x="2601" y="8280"/>
                    <a:pt x="2612" y="7979"/>
                    <a:pt x="2675" y="7845"/>
                  </a:cubicBezTo>
                  <a:cubicBezTo>
                    <a:pt x="2685" y="7828"/>
                    <a:pt x="2696" y="7810"/>
                    <a:pt x="2713" y="7793"/>
                  </a:cubicBezTo>
                  <a:cubicBezTo>
                    <a:pt x="2727" y="7779"/>
                    <a:pt x="2748" y="7768"/>
                    <a:pt x="2773" y="7761"/>
                  </a:cubicBezTo>
                  <a:cubicBezTo>
                    <a:pt x="2783" y="7730"/>
                    <a:pt x="2794" y="7695"/>
                    <a:pt x="2801" y="7660"/>
                  </a:cubicBezTo>
                  <a:cubicBezTo>
                    <a:pt x="2825" y="7541"/>
                    <a:pt x="2860" y="7376"/>
                    <a:pt x="3000" y="7338"/>
                  </a:cubicBezTo>
                  <a:cubicBezTo>
                    <a:pt x="3018" y="7334"/>
                    <a:pt x="3035" y="7324"/>
                    <a:pt x="3042" y="7306"/>
                  </a:cubicBezTo>
                  <a:cubicBezTo>
                    <a:pt x="3088" y="7226"/>
                    <a:pt x="3011" y="7016"/>
                    <a:pt x="2955" y="6865"/>
                  </a:cubicBezTo>
                  <a:cubicBezTo>
                    <a:pt x="2899" y="6704"/>
                    <a:pt x="2965" y="6645"/>
                    <a:pt x="3046" y="6610"/>
                  </a:cubicBezTo>
                  <a:cubicBezTo>
                    <a:pt x="3088" y="6592"/>
                    <a:pt x="3098" y="6585"/>
                    <a:pt x="3098" y="6547"/>
                  </a:cubicBezTo>
                  <a:cubicBezTo>
                    <a:pt x="3098" y="6344"/>
                    <a:pt x="3207" y="6074"/>
                    <a:pt x="3386" y="5994"/>
                  </a:cubicBezTo>
                  <a:cubicBezTo>
                    <a:pt x="3477" y="5955"/>
                    <a:pt x="3512" y="5752"/>
                    <a:pt x="3512" y="5594"/>
                  </a:cubicBezTo>
                  <a:cubicBezTo>
                    <a:pt x="3512" y="5482"/>
                    <a:pt x="3620" y="5423"/>
                    <a:pt x="3725" y="5367"/>
                  </a:cubicBezTo>
                  <a:cubicBezTo>
                    <a:pt x="3774" y="5342"/>
                    <a:pt x="3820" y="5314"/>
                    <a:pt x="3862" y="5283"/>
                  </a:cubicBezTo>
                  <a:cubicBezTo>
                    <a:pt x="3862" y="5279"/>
                    <a:pt x="3862" y="5279"/>
                    <a:pt x="3865" y="5279"/>
                  </a:cubicBezTo>
                  <a:cubicBezTo>
                    <a:pt x="3855" y="5251"/>
                    <a:pt x="3841" y="5223"/>
                    <a:pt x="3827" y="5202"/>
                  </a:cubicBezTo>
                  <a:cubicBezTo>
                    <a:pt x="3792" y="5146"/>
                    <a:pt x="3750" y="5083"/>
                    <a:pt x="3767" y="5013"/>
                  </a:cubicBezTo>
                  <a:cubicBezTo>
                    <a:pt x="3781" y="4968"/>
                    <a:pt x="3813" y="4933"/>
                    <a:pt x="3855" y="4912"/>
                  </a:cubicBezTo>
                  <a:cubicBezTo>
                    <a:pt x="3872" y="4905"/>
                    <a:pt x="3879" y="4884"/>
                    <a:pt x="3876" y="4859"/>
                  </a:cubicBezTo>
                  <a:cubicBezTo>
                    <a:pt x="3865" y="4786"/>
                    <a:pt x="3844" y="4712"/>
                    <a:pt x="3813" y="4646"/>
                  </a:cubicBezTo>
                  <a:cubicBezTo>
                    <a:pt x="3778" y="4548"/>
                    <a:pt x="3739" y="4457"/>
                    <a:pt x="3760" y="4387"/>
                  </a:cubicBezTo>
                  <a:cubicBezTo>
                    <a:pt x="3764" y="4366"/>
                    <a:pt x="3778" y="4345"/>
                    <a:pt x="3795" y="4331"/>
                  </a:cubicBezTo>
                  <a:cubicBezTo>
                    <a:pt x="3830" y="4303"/>
                    <a:pt x="3823" y="4240"/>
                    <a:pt x="3813" y="4145"/>
                  </a:cubicBezTo>
                  <a:cubicBezTo>
                    <a:pt x="3802" y="4089"/>
                    <a:pt x="3802" y="4033"/>
                    <a:pt x="3806" y="3977"/>
                  </a:cubicBezTo>
                  <a:cubicBezTo>
                    <a:pt x="3820" y="3879"/>
                    <a:pt x="3956" y="3785"/>
                    <a:pt x="4184" y="3644"/>
                  </a:cubicBezTo>
                  <a:cubicBezTo>
                    <a:pt x="4282" y="3581"/>
                    <a:pt x="4418" y="3497"/>
                    <a:pt x="4439" y="3459"/>
                  </a:cubicBezTo>
                  <a:cubicBezTo>
                    <a:pt x="4439" y="3455"/>
                    <a:pt x="4443" y="3452"/>
                    <a:pt x="4446" y="3448"/>
                  </a:cubicBezTo>
                  <a:lnTo>
                    <a:pt x="4446" y="3441"/>
                  </a:lnTo>
                  <a:lnTo>
                    <a:pt x="4450" y="3431"/>
                  </a:lnTo>
                  <a:lnTo>
                    <a:pt x="4453" y="3424"/>
                  </a:lnTo>
                  <a:lnTo>
                    <a:pt x="4457" y="3410"/>
                  </a:lnTo>
                  <a:lnTo>
                    <a:pt x="4460" y="3399"/>
                  </a:lnTo>
                  <a:lnTo>
                    <a:pt x="4464" y="3385"/>
                  </a:lnTo>
                  <a:lnTo>
                    <a:pt x="4467" y="3375"/>
                  </a:lnTo>
                  <a:lnTo>
                    <a:pt x="4471" y="3357"/>
                  </a:lnTo>
                  <a:lnTo>
                    <a:pt x="4474" y="3347"/>
                  </a:lnTo>
                  <a:cubicBezTo>
                    <a:pt x="4478" y="3336"/>
                    <a:pt x="4478" y="3326"/>
                    <a:pt x="4481" y="3315"/>
                  </a:cubicBezTo>
                  <a:lnTo>
                    <a:pt x="4481" y="3308"/>
                  </a:lnTo>
                  <a:lnTo>
                    <a:pt x="4488" y="3284"/>
                  </a:lnTo>
                  <a:lnTo>
                    <a:pt x="4488" y="3266"/>
                  </a:lnTo>
                  <a:lnTo>
                    <a:pt x="4495" y="3245"/>
                  </a:lnTo>
                  <a:lnTo>
                    <a:pt x="4495" y="3228"/>
                  </a:lnTo>
                  <a:lnTo>
                    <a:pt x="4499" y="3207"/>
                  </a:lnTo>
                  <a:lnTo>
                    <a:pt x="4502" y="3189"/>
                  </a:lnTo>
                  <a:lnTo>
                    <a:pt x="4506" y="3168"/>
                  </a:lnTo>
                  <a:lnTo>
                    <a:pt x="4509" y="3147"/>
                  </a:lnTo>
                  <a:lnTo>
                    <a:pt x="4513" y="3123"/>
                  </a:lnTo>
                  <a:lnTo>
                    <a:pt x="4516" y="3105"/>
                  </a:lnTo>
                  <a:cubicBezTo>
                    <a:pt x="4516" y="3091"/>
                    <a:pt x="4520" y="3074"/>
                    <a:pt x="4520" y="3060"/>
                  </a:cubicBezTo>
                  <a:lnTo>
                    <a:pt x="4523" y="3035"/>
                  </a:lnTo>
                  <a:lnTo>
                    <a:pt x="4527" y="3014"/>
                  </a:lnTo>
                  <a:lnTo>
                    <a:pt x="4527" y="2990"/>
                  </a:lnTo>
                  <a:lnTo>
                    <a:pt x="4527" y="2976"/>
                  </a:lnTo>
                  <a:lnTo>
                    <a:pt x="4513" y="2997"/>
                  </a:lnTo>
                  <a:lnTo>
                    <a:pt x="4478" y="3014"/>
                  </a:lnTo>
                  <a:cubicBezTo>
                    <a:pt x="4396" y="3053"/>
                    <a:pt x="4344" y="3063"/>
                    <a:pt x="4313" y="3063"/>
                  </a:cubicBezTo>
                  <a:cubicBezTo>
                    <a:pt x="4293" y="3063"/>
                    <a:pt x="4281" y="3059"/>
                    <a:pt x="4275" y="3056"/>
                  </a:cubicBezTo>
                  <a:lnTo>
                    <a:pt x="4268" y="3053"/>
                  </a:lnTo>
                  <a:lnTo>
                    <a:pt x="4257" y="3049"/>
                  </a:lnTo>
                  <a:cubicBezTo>
                    <a:pt x="4254" y="3046"/>
                    <a:pt x="4250" y="3046"/>
                    <a:pt x="4243" y="3042"/>
                  </a:cubicBezTo>
                  <a:lnTo>
                    <a:pt x="4236" y="3035"/>
                  </a:lnTo>
                  <a:cubicBezTo>
                    <a:pt x="4233" y="3032"/>
                    <a:pt x="4229" y="3028"/>
                    <a:pt x="4226" y="3025"/>
                  </a:cubicBezTo>
                  <a:lnTo>
                    <a:pt x="4219" y="3018"/>
                  </a:lnTo>
                  <a:cubicBezTo>
                    <a:pt x="4215" y="3011"/>
                    <a:pt x="4212" y="3004"/>
                    <a:pt x="4208" y="2997"/>
                  </a:cubicBezTo>
                  <a:cubicBezTo>
                    <a:pt x="4191" y="2948"/>
                    <a:pt x="4180" y="2899"/>
                    <a:pt x="4180" y="2850"/>
                  </a:cubicBezTo>
                  <a:cubicBezTo>
                    <a:pt x="4180" y="2829"/>
                    <a:pt x="4180" y="2804"/>
                    <a:pt x="4177" y="2783"/>
                  </a:cubicBezTo>
                  <a:cubicBezTo>
                    <a:pt x="4173" y="2654"/>
                    <a:pt x="4166" y="2493"/>
                    <a:pt x="4089" y="2419"/>
                  </a:cubicBezTo>
                  <a:cubicBezTo>
                    <a:pt x="4002" y="2332"/>
                    <a:pt x="3988" y="2209"/>
                    <a:pt x="3974" y="2104"/>
                  </a:cubicBezTo>
                  <a:cubicBezTo>
                    <a:pt x="3963" y="2006"/>
                    <a:pt x="3953" y="1947"/>
                    <a:pt x="3918" y="1929"/>
                  </a:cubicBezTo>
                  <a:cubicBezTo>
                    <a:pt x="3788" y="1873"/>
                    <a:pt x="3655" y="1691"/>
                    <a:pt x="3641" y="1547"/>
                  </a:cubicBezTo>
                  <a:cubicBezTo>
                    <a:pt x="3627" y="1477"/>
                    <a:pt x="3655" y="1407"/>
                    <a:pt x="3708" y="1365"/>
                  </a:cubicBezTo>
                  <a:cubicBezTo>
                    <a:pt x="3746" y="1337"/>
                    <a:pt x="3750" y="1292"/>
                    <a:pt x="3746" y="1218"/>
                  </a:cubicBezTo>
                  <a:cubicBezTo>
                    <a:pt x="3743" y="1141"/>
                    <a:pt x="3739" y="1047"/>
                    <a:pt x="3820" y="980"/>
                  </a:cubicBezTo>
                  <a:lnTo>
                    <a:pt x="3823" y="973"/>
                  </a:lnTo>
                  <a:cubicBezTo>
                    <a:pt x="3813" y="963"/>
                    <a:pt x="3792" y="949"/>
                    <a:pt x="3774" y="935"/>
                  </a:cubicBezTo>
                  <a:cubicBezTo>
                    <a:pt x="3704" y="886"/>
                    <a:pt x="3641" y="830"/>
                    <a:pt x="3585" y="763"/>
                  </a:cubicBezTo>
                  <a:cubicBezTo>
                    <a:pt x="3491" y="648"/>
                    <a:pt x="3505" y="518"/>
                    <a:pt x="3519" y="413"/>
                  </a:cubicBezTo>
                  <a:cubicBezTo>
                    <a:pt x="3529" y="301"/>
                    <a:pt x="3533" y="238"/>
                    <a:pt x="3466" y="189"/>
                  </a:cubicBezTo>
                  <a:cubicBezTo>
                    <a:pt x="3456" y="182"/>
                    <a:pt x="3442" y="172"/>
                    <a:pt x="3431" y="161"/>
                  </a:cubicBezTo>
                  <a:lnTo>
                    <a:pt x="3421" y="151"/>
                  </a:lnTo>
                  <a:lnTo>
                    <a:pt x="3403" y="133"/>
                  </a:lnTo>
                  <a:lnTo>
                    <a:pt x="3386" y="119"/>
                  </a:lnTo>
                  <a:lnTo>
                    <a:pt x="3375" y="109"/>
                  </a:lnTo>
                  <a:cubicBezTo>
                    <a:pt x="3347" y="74"/>
                    <a:pt x="3319" y="39"/>
                    <a:pt x="32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3" name="Google Shape;3083;p56"/>
            <p:cNvSpPr/>
            <p:nvPr/>
          </p:nvSpPr>
          <p:spPr>
            <a:xfrm>
              <a:off x="1538223" y="2504929"/>
              <a:ext cx="4671" cy="855"/>
            </a:xfrm>
            <a:custGeom>
              <a:avLst/>
              <a:gdLst/>
              <a:ahLst/>
              <a:cxnLst/>
              <a:rect l="l" t="t" r="r" b="b"/>
              <a:pathLst>
                <a:path w="344" h="63" extrusionOk="0">
                  <a:moveTo>
                    <a:pt x="97" y="0"/>
                  </a:moveTo>
                  <a:cubicBezTo>
                    <a:pt x="64" y="0"/>
                    <a:pt x="32" y="1"/>
                    <a:pt x="0" y="3"/>
                  </a:cubicBezTo>
                  <a:lnTo>
                    <a:pt x="63" y="20"/>
                  </a:lnTo>
                  <a:cubicBezTo>
                    <a:pt x="101" y="31"/>
                    <a:pt x="198" y="62"/>
                    <a:pt x="265" y="62"/>
                  </a:cubicBezTo>
                  <a:cubicBezTo>
                    <a:pt x="285" y="62"/>
                    <a:pt x="303" y="59"/>
                    <a:pt x="315" y="52"/>
                  </a:cubicBezTo>
                  <a:cubicBezTo>
                    <a:pt x="333" y="45"/>
                    <a:pt x="340" y="31"/>
                    <a:pt x="343" y="13"/>
                  </a:cubicBezTo>
                  <a:lnTo>
                    <a:pt x="336" y="13"/>
                  </a:lnTo>
                  <a:lnTo>
                    <a:pt x="319" y="10"/>
                  </a:lnTo>
                  <a:lnTo>
                    <a:pt x="294" y="6"/>
                  </a:lnTo>
                  <a:lnTo>
                    <a:pt x="280" y="6"/>
                  </a:lnTo>
                  <a:lnTo>
                    <a:pt x="245" y="3"/>
                  </a:lnTo>
                  <a:lnTo>
                    <a:pt x="193" y="3"/>
                  </a:lnTo>
                  <a:cubicBezTo>
                    <a:pt x="161" y="1"/>
                    <a:pt x="129" y="0"/>
                    <a:pt x="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4" name="Google Shape;3084;p56"/>
            <p:cNvSpPr/>
            <p:nvPr/>
          </p:nvSpPr>
          <p:spPr>
            <a:xfrm>
              <a:off x="1490593" y="2404157"/>
              <a:ext cx="3476" cy="4236"/>
            </a:xfrm>
            <a:custGeom>
              <a:avLst/>
              <a:gdLst/>
              <a:ahLst/>
              <a:cxnLst/>
              <a:rect l="l" t="t" r="r" b="b"/>
              <a:pathLst>
                <a:path w="256" h="312" extrusionOk="0">
                  <a:moveTo>
                    <a:pt x="42" y="0"/>
                  </a:moveTo>
                  <a:cubicBezTo>
                    <a:pt x="32" y="0"/>
                    <a:pt x="21" y="2"/>
                    <a:pt x="11" y="7"/>
                  </a:cubicBezTo>
                  <a:lnTo>
                    <a:pt x="0" y="10"/>
                  </a:lnTo>
                  <a:cubicBezTo>
                    <a:pt x="25" y="52"/>
                    <a:pt x="56" y="87"/>
                    <a:pt x="88" y="122"/>
                  </a:cubicBezTo>
                  <a:cubicBezTo>
                    <a:pt x="144" y="178"/>
                    <a:pt x="189" y="241"/>
                    <a:pt x="221" y="311"/>
                  </a:cubicBezTo>
                  <a:lnTo>
                    <a:pt x="224" y="308"/>
                  </a:lnTo>
                  <a:cubicBezTo>
                    <a:pt x="256" y="262"/>
                    <a:pt x="235" y="168"/>
                    <a:pt x="179" y="91"/>
                  </a:cubicBezTo>
                  <a:cubicBezTo>
                    <a:pt x="144" y="44"/>
                    <a:pt x="93" y="0"/>
                    <a:pt x="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5" name="Google Shape;3085;p56"/>
            <p:cNvSpPr/>
            <p:nvPr/>
          </p:nvSpPr>
          <p:spPr>
            <a:xfrm>
              <a:off x="1481225" y="2421916"/>
              <a:ext cx="163" cy="869"/>
            </a:xfrm>
            <a:custGeom>
              <a:avLst/>
              <a:gdLst/>
              <a:ahLst/>
              <a:cxnLst/>
              <a:rect l="l" t="t" r="r" b="b"/>
              <a:pathLst>
                <a:path w="12" h="64" extrusionOk="0">
                  <a:moveTo>
                    <a:pt x="11" y="1"/>
                  </a:moveTo>
                  <a:lnTo>
                    <a:pt x="11" y="1"/>
                  </a:lnTo>
                  <a:cubicBezTo>
                    <a:pt x="8" y="15"/>
                    <a:pt x="1" y="25"/>
                    <a:pt x="1" y="39"/>
                  </a:cubicBezTo>
                  <a:cubicBezTo>
                    <a:pt x="1" y="46"/>
                    <a:pt x="1" y="53"/>
                    <a:pt x="4" y="64"/>
                  </a:cubicBezTo>
                  <a:lnTo>
                    <a:pt x="4" y="57"/>
                  </a:lnTo>
                  <a:cubicBezTo>
                    <a:pt x="4" y="36"/>
                    <a:pt x="8" y="18"/>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6" name="Google Shape;3086;p56"/>
            <p:cNvSpPr/>
            <p:nvPr/>
          </p:nvSpPr>
          <p:spPr>
            <a:xfrm>
              <a:off x="1543206" y="2219000"/>
              <a:ext cx="14" cy="204"/>
            </a:xfrm>
            <a:custGeom>
              <a:avLst/>
              <a:gdLst/>
              <a:ahLst/>
              <a:cxnLst/>
              <a:rect l="l" t="t" r="r" b="b"/>
              <a:pathLst>
                <a:path w="1" h="15" extrusionOk="0">
                  <a:moveTo>
                    <a:pt x="1" y="15"/>
                  </a:moveTo>
                  <a:lnTo>
                    <a:pt x="1" y="1"/>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7" name="Google Shape;3087;p56"/>
            <p:cNvSpPr/>
            <p:nvPr/>
          </p:nvSpPr>
          <p:spPr>
            <a:xfrm>
              <a:off x="1542351" y="2224132"/>
              <a:ext cx="68" cy="299"/>
            </a:xfrm>
            <a:custGeom>
              <a:avLst/>
              <a:gdLst/>
              <a:ahLst/>
              <a:cxnLst/>
              <a:rect l="l" t="t" r="r" b="b"/>
              <a:pathLst>
                <a:path w="5" h="22" extrusionOk="0">
                  <a:moveTo>
                    <a:pt x="4" y="1"/>
                  </a:moveTo>
                  <a:lnTo>
                    <a:pt x="1" y="22"/>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8" name="Google Shape;3088;p56"/>
            <p:cNvSpPr/>
            <p:nvPr/>
          </p:nvSpPr>
          <p:spPr>
            <a:xfrm>
              <a:off x="1542446" y="2223617"/>
              <a:ext cx="109" cy="434"/>
            </a:xfrm>
            <a:custGeom>
              <a:avLst/>
              <a:gdLst/>
              <a:ahLst/>
              <a:cxnLst/>
              <a:rect l="l" t="t" r="r" b="b"/>
              <a:pathLst>
                <a:path w="8" h="32" extrusionOk="0">
                  <a:moveTo>
                    <a:pt x="8" y="0"/>
                  </a:moveTo>
                  <a:cubicBezTo>
                    <a:pt x="4" y="11"/>
                    <a:pt x="1" y="21"/>
                    <a:pt x="1" y="32"/>
                  </a:cubicBezTo>
                  <a:cubicBezTo>
                    <a:pt x="1" y="21"/>
                    <a:pt x="4" y="11"/>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9" name="Google Shape;3089;p56"/>
            <p:cNvSpPr/>
            <p:nvPr/>
          </p:nvSpPr>
          <p:spPr>
            <a:xfrm>
              <a:off x="1542256" y="2224513"/>
              <a:ext cx="68" cy="204"/>
            </a:xfrm>
            <a:custGeom>
              <a:avLst/>
              <a:gdLst/>
              <a:ahLst/>
              <a:cxnLst/>
              <a:rect l="l" t="t" r="r" b="b"/>
              <a:pathLst>
                <a:path w="5" h="15" extrusionOk="0">
                  <a:moveTo>
                    <a:pt x="4" y="1"/>
                  </a:moveTo>
                  <a:lnTo>
                    <a:pt x="1" y="15"/>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0" name="Google Shape;3090;p56"/>
            <p:cNvSpPr/>
            <p:nvPr/>
          </p:nvSpPr>
          <p:spPr>
            <a:xfrm>
              <a:off x="1542066" y="2225137"/>
              <a:ext cx="68" cy="204"/>
            </a:xfrm>
            <a:custGeom>
              <a:avLst/>
              <a:gdLst/>
              <a:ahLst/>
              <a:cxnLst/>
              <a:rect l="l" t="t" r="r" b="b"/>
              <a:pathLst>
                <a:path w="5" h="15" extrusionOk="0">
                  <a:moveTo>
                    <a:pt x="4" y="0"/>
                  </a:moveTo>
                  <a:lnTo>
                    <a:pt x="1" y="14"/>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1" name="Google Shape;3091;p56"/>
            <p:cNvSpPr/>
            <p:nvPr/>
          </p:nvSpPr>
          <p:spPr>
            <a:xfrm>
              <a:off x="1532466" y="2238158"/>
              <a:ext cx="1874" cy="6381"/>
            </a:xfrm>
            <a:custGeom>
              <a:avLst/>
              <a:gdLst/>
              <a:ahLst/>
              <a:cxnLst/>
              <a:rect l="l" t="t" r="r" b="b"/>
              <a:pathLst>
                <a:path w="138" h="470" extrusionOk="0">
                  <a:moveTo>
                    <a:pt x="74" y="256"/>
                  </a:moveTo>
                  <a:cubicBezTo>
                    <a:pt x="106" y="323"/>
                    <a:pt x="127" y="396"/>
                    <a:pt x="137" y="470"/>
                  </a:cubicBezTo>
                  <a:cubicBezTo>
                    <a:pt x="127" y="396"/>
                    <a:pt x="106" y="323"/>
                    <a:pt x="74" y="256"/>
                  </a:cubicBezTo>
                  <a:cubicBezTo>
                    <a:pt x="36" y="162"/>
                    <a:pt x="1" y="67"/>
                    <a:pt x="18" y="1"/>
                  </a:cubicBezTo>
                  <a:cubicBezTo>
                    <a:pt x="1" y="67"/>
                    <a:pt x="36" y="162"/>
                    <a:pt x="74" y="25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2" name="Google Shape;3092;p56"/>
            <p:cNvSpPr/>
            <p:nvPr/>
          </p:nvSpPr>
          <p:spPr>
            <a:xfrm>
              <a:off x="1542161" y="2224893"/>
              <a:ext cx="68" cy="163"/>
            </a:xfrm>
            <a:custGeom>
              <a:avLst/>
              <a:gdLst/>
              <a:ahLst/>
              <a:cxnLst/>
              <a:rect l="l" t="t" r="r" b="b"/>
              <a:pathLst>
                <a:path w="5" h="12" extrusionOk="0">
                  <a:moveTo>
                    <a:pt x="4" y="1"/>
                  </a:moveTo>
                  <a:lnTo>
                    <a:pt x="1" y="1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3" name="Google Shape;3093;p56"/>
            <p:cNvSpPr/>
            <p:nvPr/>
          </p:nvSpPr>
          <p:spPr>
            <a:xfrm>
              <a:off x="1543016" y="2220141"/>
              <a:ext cx="68" cy="584"/>
            </a:xfrm>
            <a:custGeom>
              <a:avLst/>
              <a:gdLst/>
              <a:ahLst/>
              <a:cxnLst/>
              <a:rect l="l" t="t" r="r" b="b"/>
              <a:pathLst>
                <a:path w="5" h="43" extrusionOk="0">
                  <a:moveTo>
                    <a:pt x="4" y="1"/>
                  </a:moveTo>
                  <a:cubicBezTo>
                    <a:pt x="4" y="15"/>
                    <a:pt x="1" y="29"/>
                    <a:pt x="1" y="43"/>
                  </a:cubicBezTo>
                  <a:cubicBezTo>
                    <a:pt x="1" y="29"/>
                    <a:pt x="4" y="15"/>
                    <a:pt x="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4" name="Google Shape;3094;p56"/>
            <p:cNvSpPr/>
            <p:nvPr/>
          </p:nvSpPr>
          <p:spPr>
            <a:xfrm>
              <a:off x="1531611" y="2504576"/>
              <a:ext cx="204" cy="299"/>
            </a:xfrm>
            <a:custGeom>
              <a:avLst/>
              <a:gdLst/>
              <a:ahLst/>
              <a:cxnLst/>
              <a:rect l="l" t="t" r="r" b="b"/>
              <a:pathLst>
                <a:path w="15" h="22" extrusionOk="0">
                  <a:moveTo>
                    <a:pt x="15" y="22"/>
                  </a:moveTo>
                  <a:cubicBezTo>
                    <a:pt x="8" y="15"/>
                    <a:pt x="4" y="8"/>
                    <a:pt x="1" y="1"/>
                  </a:cubicBezTo>
                  <a:cubicBezTo>
                    <a:pt x="4" y="8"/>
                    <a:pt x="8" y="15"/>
                    <a:pt x="15" y="2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5" name="Google Shape;3095;p56"/>
            <p:cNvSpPr/>
            <p:nvPr/>
          </p:nvSpPr>
          <p:spPr>
            <a:xfrm>
              <a:off x="1508556" y="2474447"/>
              <a:ext cx="1059" cy="149"/>
            </a:xfrm>
            <a:custGeom>
              <a:avLst/>
              <a:gdLst/>
              <a:ahLst/>
              <a:cxnLst/>
              <a:rect l="l" t="t" r="r" b="b"/>
              <a:pathLst>
                <a:path w="78" h="11" extrusionOk="0">
                  <a:moveTo>
                    <a:pt x="78" y="7"/>
                  </a:moveTo>
                  <a:lnTo>
                    <a:pt x="78" y="7"/>
                  </a:lnTo>
                  <a:cubicBezTo>
                    <a:pt x="53" y="11"/>
                    <a:pt x="25" y="7"/>
                    <a:pt x="1" y="0"/>
                  </a:cubicBezTo>
                  <a:cubicBezTo>
                    <a:pt x="25" y="7"/>
                    <a:pt x="53" y="11"/>
                    <a:pt x="78" y="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6" name="Google Shape;3096;p56"/>
            <p:cNvSpPr/>
            <p:nvPr/>
          </p:nvSpPr>
          <p:spPr>
            <a:xfrm>
              <a:off x="1542921" y="2220955"/>
              <a:ext cx="68" cy="339"/>
            </a:xfrm>
            <a:custGeom>
              <a:avLst/>
              <a:gdLst/>
              <a:ahLst/>
              <a:cxnLst/>
              <a:rect l="l" t="t" r="r" b="b"/>
              <a:pathLst>
                <a:path w="5" h="25" extrusionOk="0">
                  <a:moveTo>
                    <a:pt x="4" y="0"/>
                  </a:moveTo>
                  <a:lnTo>
                    <a:pt x="1" y="25"/>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7" name="Google Shape;3097;p56"/>
            <p:cNvSpPr/>
            <p:nvPr/>
          </p:nvSpPr>
          <p:spPr>
            <a:xfrm>
              <a:off x="1532996" y="2505105"/>
              <a:ext cx="14" cy="14"/>
            </a:xfrm>
            <a:custGeom>
              <a:avLst/>
              <a:gdLst/>
              <a:ahLst/>
              <a:cxnLst/>
              <a:rect l="l" t="t" r="r" b="b"/>
              <a:pathLst>
                <a:path w="1" h="1" extrusionOk="0">
                  <a:moveTo>
                    <a:pt x="0" y="0"/>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8" name="Google Shape;3098;p56"/>
            <p:cNvSpPr/>
            <p:nvPr/>
          </p:nvSpPr>
          <p:spPr>
            <a:xfrm>
              <a:off x="1542826" y="2221566"/>
              <a:ext cx="68" cy="299"/>
            </a:xfrm>
            <a:custGeom>
              <a:avLst/>
              <a:gdLst/>
              <a:ahLst/>
              <a:cxnLst/>
              <a:rect l="l" t="t" r="r" b="b"/>
              <a:pathLst>
                <a:path w="5" h="22" extrusionOk="0">
                  <a:moveTo>
                    <a:pt x="4" y="1"/>
                  </a:moveTo>
                  <a:lnTo>
                    <a:pt x="1" y="22"/>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9" name="Google Shape;3099;p56"/>
            <p:cNvSpPr/>
            <p:nvPr/>
          </p:nvSpPr>
          <p:spPr>
            <a:xfrm>
              <a:off x="1540830" y="2504861"/>
              <a:ext cx="638" cy="68"/>
            </a:xfrm>
            <a:custGeom>
              <a:avLst/>
              <a:gdLst/>
              <a:ahLst/>
              <a:cxnLst/>
              <a:rect l="l" t="t" r="r" b="b"/>
              <a:pathLst>
                <a:path w="47" h="5" extrusionOk="0">
                  <a:moveTo>
                    <a:pt x="1" y="1"/>
                  </a:moveTo>
                  <a:lnTo>
                    <a:pt x="46" y="4"/>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0" name="Google Shape;3100;p56"/>
            <p:cNvSpPr/>
            <p:nvPr/>
          </p:nvSpPr>
          <p:spPr>
            <a:xfrm>
              <a:off x="1543111" y="2219530"/>
              <a:ext cx="68" cy="299"/>
            </a:xfrm>
            <a:custGeom>
              <a:avLst/>
              <a:gdLst/>
              <a:ahLst/>
              <a:cxnLst/>
              <a:rect l="l" t="t" r="r" b="b"/>
              <a:pathLst>
                <a:path w="5" h="22" extrusionOk="0">
                  <a:moveTo>
                    <a:pt x="4" y="0"/>
                  </a:moveTo>
                  <a:lnTo>
                    <a:pt x="1" y="2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1" name="Google Shape;3101;p56"/>
            <p:cNvSpPr/>
            <p:nvPr/>
          </p:nvSpPr>
          <p:spPr>
            <a:xfrm>
              <a:off x="1508516" y="2416173"/>
              <a:ext cx="149" cy="1059"/>
            </a:xfrm>
            <a:custGeom>
              <a:avLst/>
              <a:gdLst/>
              <a:ahLst/>
              <a:cxnLst/>
              <a:rect l="l" t="t" r="r" b="b"/>
              <a:pathLst>
                <a:path w="11" h="78" extrusionOk="0">
                  <a:moveTo>
                    <a:pt x="0" y="77"/>
                  </a:moveTo>
                  <a:cubicBezTo>
                    <a:pt x="0" y="49"/>
                    <a:pt x="4" y="25"/>
                    <a:pt x="11" y="0"/>
                  </a:cubicBezTo>
                  <a:cubicBezTo>
                    <a:pt x="4" y="25"/>
                    <a:pt x="0" y="49"/>
                    <a:pt x="0" y="7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2" name="Google Shape;3102;p56"/>
            <p:cNvSpPr/>
            <p:nvPr/>
          </p:nvSpPr>
          <p:spPr>
            <a:xfrm>
              <a:off x="1512738" y="2402867"/>
              <a:ext cx="68" cy="244"/>
            </a:xfrm>
            <a:custGeom>
              <a:avLst/>
              <a:gdLst/>
              <a:ahLst/>
              <a:cxnLst/>
              <a:rect l="l" t="t" r="r" b="b"/>
              <a:pathLst>
                <a:path w="5" h="18" extrusionOk="0">
                  <a:moveTo>
                    <a:pt x="1" y="18"/>
                  </a:moveTo>
                  <a:lnTo>
                    <a:pt x="1" y="18"/>
                  </a:lnTo>
                  <a:cubicBezTo>
                    <a:pt x="4" y="11"/>
                    <a:pt x="4" y="7"/>
                    <a:pt x="4" y="0"/>
                  </a:cubicBezTo>
                  <a:cubicBezTo>
                    <a:pt x="4" y="7"/>
                    <a:pt x="4" y="11"/>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3" name="Google Shape;3103;p56"/>
            <p:cNvSpPr/>
            <p:nvPr/>
          </p:nvSpPr>
          <p:spPr>
            <a:xfrm>
              <a:off x="1507660" y="2400396"/>
              <a:ext cx="3910" cy="1724"/>
            </a:xfrm>
            <a:custGeom>
              <a:avLst/>
              <a:gdLst/>
              <a:ahLst/>
              <a:cxnLst/>
              <a:rect l="l" t="t" r="r" b="b"/>
              <a:pathLst>
                <a:path w="288" h="127" extrusionOk="0">
                  <a:moveTo>
                    <a:pt x="287" y="91"/>
                  </a:moveTo>
                  <a:cubicBezTo>
                    <a:pt x="168" y="126"/>
                    <a:pt x="56" y="91"/>
                    <a:pt x="0" y="0"/>
                  </a:cubicBezTo>
                  <a:cubicBezTo>
                    <a:pt x="56" y="91"/>
                    <a:pt x="168" y="126"/>
                    <a:pt x="287" y="9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4" name="Google Shape;3104;p56"/>
            <p:cNvSpPr/>
            <p:nvPr/>
          </p:nvSpPr>
          <p:spPr>
            <a:xfrm>
              <a:off x="1542541" y="2223141"/>
              <a:ext cx="109" cy="339"/>
            </a:xfrm>
            <a:custGeom>
              <a:avLst/>
              <a:gdLst/>
              <a:ahLst/>
              <a:cxnLst/>
              <a:rect l="l" t="t" r="r" b="b"/>
              <a:pathLst>
                <a:path w="8" h="25" extrusionOk="0">
                  <a:moveTo>
                    <a:pt x="8" y="0"/>
                  </a:moveTo>
                  <a:lnTo>
                    <a:pt x="1" y="25"/>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5" name="Google Shape;3105;p56"/>
            <p:cNvSpPr/>
            <p:nvPr/>
          </p:nvSpPr>
          <p:spPr>
            <a:xfrm>
              <a:off x="1542785" y="2222137"/>
              <a:ext cx="54" cy="299"/>
            </a:xfrm>
            <a:custGeom>
              <a:avLst/>
              <a:gdLst/>
              <a:ahLst/>
              <a:cxnLst/>
              <a:rect l="l" t="t" r="r" b="b"/>
              <a:pathLst>
                <a:path w="4" h="22" extrusionOk="0">
                  <a:moveTo>
                    <a:pt x="4" y="1"/>
                  </a:moveTo>
                  <a:lnTo>
                    <a:pt x="0" y="22"/>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6" name="Google Shape;3106;p56"/>
            <p:cNvSpPr/>
            <p:nvPr/>
          </p:nvSpPr>
          <p:spPr>
            <a:xfrm>
              <a:off x="1541590" y="2504915"/>
              <a:ext cx="448" cy="54"/>
            </a:xfrm>
            <a:custGeom>
              <a:avLst/>
              <a:gdLst/>
              <a:ahLst/>
              <a:cxnLst/>
              <a:rect l="l" t="t" r="r" b="b"/>
              <a:pathLst>
                <a:path w="33" h="4" extrusionOk="0">
                  <a:moveTo>
                    <a:pt x="1" y="0"/>
                  </a:moveTo>
                  <a:lnTo>
                    <a:pt x="32" y="4"/>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7" name="Google Shape;3107;p56"/>
            <p:cNvSpPr/>
            <p:nvPr/>
          </p:nvSpPr>
          <p:spPr>
            <a:xfrm>
              <a:off x="1542636" y="2222666"/>
              <a:ext cx="109" cy="299"/>
            </a:xfrm>
            <a:custGeom>
              <a:avLst/>
              <a:gdLst/>
              <a:ahLst/>
              <a:cxnLst/>
              <a:rect l="l" t="t" r="r" b="b"/>
              <a:pathLst>
                <a:path w="8" h="22" extrusionOk="0">
                  <a:moveTo>
                    <a:pt x="8" y="0"/>
                  </a:moveTo>
                  <a:lnTo>
                    <a:pt x="1" y="2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8" name="Google Shape;3108;p56"/>
            <p:cNvSpPr/>
            <p:nvPr/>
          </p:nvSpPr>
          <p:spPr>
            <a:xfrm>
              <a:off x="1514978" y="2347728"/>
              <a:ext cx="204" cy="1195"/>
            </a:xfrm>
            <a:custGeom>
              <a:avLst/>
              <a:gdLst/>
              <a:ahLst/>
              <a:cxnLst/>
              <a:rect l="l" t="t" r="r" b="b"/>
              <a:pathLst>
                <a:path w="15" h="88" extrusionOk="0">
                  <a:moveTo>
                    <a:pt x="7" y="88"/>
                  </a:moveTo>
                  <a:cubicBezTo>
                    <a:pt x="14" y="60"/>
                    <a:pt x="14" y="28"/>
                    <a:pt x="0" y="0"/>
                  </a:cubicBezTo>
                  <a:cubicBezTo>
                    <a:pt x="14" y="28"/>
                    <a:pt x="14" y="60"/>
                    <a:pt x="7" y="8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9" name="Google Shape;3109;p56"/>
            <p:cNvSpPr/>
            <p:nvPr/>
          </p:nvSpPr>
          <p:spPr>
            <a:xfrm>
              <a:off x="1530620" y="2480530"/>
              <a:ext cx="1005" cy="24059"/>
            </a:xfrm>
            <a:custGeom>
              <a:avLst/>
              <a:gdLst/>
              <a:ahLst/>
              <a:cxnLst/>
              <a:rect l="l" t="t" r="r" b="b"/>
              <a:pathLst>
                <a:path w="74" h="1772" extrusionOk="0">
                  <a:moveTo>
                    <a:pt x="74" y="1772"/>
                  </a:moveTo>
                  <a:cubicBezTo>
                    <a:pt x="25" y="1681"/>
                    <a:pt x="0" y="1338"/>
                    <a:pt x="63" y="0"/>
                  </a:cubicBezTo>
                  <a:lnTo>
                    <a:pt x="63" y="0"/>
                  </a:lnTo>
                  <a:cubicBezTo>
                    <a:pt x="0" y="1338"/>
                    <a:pt x="25" y="1681"/>
                    <a:pt x="74" y="177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0" name="Google Shape;3110;p56"/>
            <p:cNvSpPr/>
            <p:nvPr/>
          </p:nvSpPr>
          <p:spPr>
            <a:xfrm>
              <a:off x="1523858" y="2474868"/>
              <a:ext cx="109" cy="68"/>
            </a:xfrm>
            <a:custGeom>
              <a:avLst/>
              <a:gdLst/>
              <a:ahLst/>
              <a:cxnLst/>
              <a:rect l="l" t="t" r="r" b="b"/>
              <a:pathLst>
                <a:path w="8" h="5" extrusionOk="0">
                  <a:moveTo>
                    <a:pt x="1" y="1"/>
                  </a:moveTo>
                  <a:lnTo>
                    <a:pt x="8" y="4"/>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1" name="Google Shape;3111;p56"/>
            <p:cNvSpPr/>
            <p:nvPr/>
          </p:nvSpPr>
          <p:spPr>
            <a:xfrm>
              <a:off x="1525243" y="2475724"/>
              <a:ext cx="68" cy="68"/>
            </a:xfrm>
            <a:custGeom>
              <a:avLst/>
              <a:gdLst/>
              <a:ahLst/>
              <a:cxnLst/>
              <a:rect l="l" t="t" r="r" b="b"/>
              <a:pathLst>
                <a:path w="5" h="5" extrusionOk="0">
                  <a:moveTo>
                    <a:pt x="4" y="4"/>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2" name="Google Shape;3112;p56"/>
            <p:cNvSpPr/>
            <p:nvPr/>
          </p:nvSpPr>
          <p:spPr>
            <a:xfrm>
              <a:off x="1524483" y="2475248"/>
              <a:ext cx="163" cy="109"/>
            </a:xfrm>
            <a:custGeom>
              <a:avLst/>
              <a:gdLst/>
              <a:ahLst/>
              <a:cxnLst/>
              <a:rect l="l" t="t" r="r" b="b"/>
              <a:pathLst>
                <a:path w="12" h="8" extrusionOk="0">
                  <a:moveTo>
                    <a:pt x="1" y="1"/>
                  </a:moveTo>
                  <a:lnTo>
                    <a:pt x="11" y="8"/>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3" name="Google Shape;3113;p56"/>
            <p:cNvSpPr/>
            <p:nvPr/>
          </p:nvSpPr>
          <p:spPr>
            <a:xfrm>
              <a:off x="1523057" y="2474488"/>
              <a:ext cx="149" cy="109"/>
            </a:xfrm>
            <a:custGeom>
              <a:avLst/>
              <a:gdLst/>
              <a:ahLst/>
              <a:cxnLst/>
              <a:rect l="l" t="t" r="r" b="b"/>
              <a:pathLst>
                <a:path w="11" h="8" extrusionOk="0">
                  <a:moveTo>
                    <a:pt x="0" y="1"/>
                  </a:moveTo>
                  <a:lnTo>
                    <a:pt x="11" y="8"/>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4" name="Google Shape;3114;p56"/>
            <p:cNvSpPr/>
            <p:nvPr/>
          </p:nvSpPr>
          <p:spPr>
            <a:xfrm>
              <a:off x="1495386" y="2453008"/>
              <a:ext cx="1208" cy="2539"/>
            </a:xfrm>
            <a:custGeom>
              <a:avLst/>
              <a:gdLst/>
              <a:ahLst/>
              <a:cxnLst/>
              <a:rect l="l" t="t" r="r" b="b"/>
              <a:pathLst>
                <a:path w="89" h="187" extrusionOk="0">
                  <a:moveTo>
                    <a:pt x="1" y="0"/>
                  </a:moveTo>
                  <a:cubicBezTo>
                    <a:pt x="11" y="70"/>
                    <a:pt x="40" y="134"/>
                    <a:pt x="89" y="186"/>
                  </a:cubicBezTo>
                  <a:cubicBezTo>
                    <a:pt x="40" y="134"/>
                    <a:pt x="11" y="7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5" name="Google Shape;3115;p56"/>
            <p:cNvSpPr/>
            <p:nvPr/>
          </p:nvSpPr>
          <p:spPr>
            <a:xfrm>
              <a:off x="1542215" y="2504956"/>
              <a:ext cx="339" cy="68"/>
            </a:xfrm>
            <a:custGeom>
              <a:avLst/>
              <a:gdLst/>
              <a:ahLst/>
              <a:cxnLst/>
              <a:rect l="l" t="t" r="r" b="b"/>
              <a:pathLst>
                <a:path w="25" h="5" extrusionOk="0">
                  <a:moveTo>
                    <a:pt x="0" y="1"/>
                  </a:moveTo>
                  <a:lnTo>
                    <a:pt x="25" y="4"/>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6" name="Google Shape;3116;p56"/>
            <p:cNvSpPr/>
            <p:nvPr/>
          </p:nvSpPr>
          <p:spPr>
            <a:xfrm>
              <a:off x="1531801" y="2504861"/>
              <a:ext cx="543" cy="258"/>
            </a:xfrm>
            <a:custGeom>
              <a:avLst/>
              <a:gdLst/>
              <a:ahLst/>
              <a:cxnLst/>
              <a:rect l="l" t="t" r="r" b="b"/>
              <a:pathLst>
                <a:path w="40" h="19" extrusionOk="0">
                  <a:moveTo>
                    <a:pt x="1" y="1"/>
                  </a:moveTo>
                  <a:cubicBezTo>
                    <a:pt x="11" y="11"/>
                    <a:pt x="25" y="15"/>
                    <a:pt x="39" y="18"/>
                  </a:cubicBezTo>
                  <a:cubicBezTo>
                    <a:pt x="25" y="15"/>
                    <a:pt x="11" y="1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7" name="Google Shape;3117;p56"/>
            <p:cNvSpPr/>
            <p:nvPr/>
          </p:nvSpPr>
          <p:spPr>
            <a:xfrm>
              <a:off x="1532466" y="2505105"/>
              <a:ext cx="14" cy="14"/>
            </a:xfrm>
            <a:custGeom>
              <a:avLst/>
              <a:gdLst/>
              <a:ahLst/>
              <a:cxnLst/>
              <a:rect l="l" t="t" r="r" b="b"/>
              <a:pathLst>
                <a:path w="1" h="1" extrusionOk="0">
                  <a:moveTo>
                    <a:pt x="1" y="0"/>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8" name="Google Shape;3118;p56"/>
            <p:cNvSpPr/>
            <p:nvPr/>
          </p:nvSpPr>
          <p:spPr>
            <a:xfrm>
              <a:off x="1532656" y="2505105"/>
              <a:ext cx="14" cy="14"/>
            </a:xfrm>
            <a:custGeom>
              <a:avLst/>
              <a:gdLst/>
              <a:ahLst/>
              <a:cxnLst/>
              <a:rect l="l" t="t" r="r" b="b"/>
              <a:pathLst>
                <a:path w="1" h="1" extrusionOk="0">
                  <a:moveTo>
                    <a:pt x="1" y="0"/>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9" name="Google Shape;3119;p56"/>
            <p:cNvSpPr/>
            <p:nvPr/>
          </p:nvSpPr>
          <p:spPr>
            <a:xfrm>
              <a:off x="1542785" y="2505105"/>
              <a:ext cx="109" cy="14"/>
            </a:xfrm>
            <a:custGeom>
              <a:avLst/>
              <a:gdLst/>
              <a:ahLst/>
              <a:cxnLst/>
              <a:rect l="l" t="t" r="r" b="b"/>
              <a:pathLst>
                <a:path w="8" h="1" extrusionOk="0">
                  <a:moveTo>
                    <a:pt x="7" y="0"/>
                  </a:move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0" name="Google Shape;3120;p56"/>
            <p:cNvSpPr/>
            <p:nvPr/>
          </p:nvSpPr>
          <p:spPr>
            <a:xfrm>
              <a:off x="1522297" y="2306412"/>
              <a:ext cx="625" cy="3014"/>
            </a:xfrm>
            <a:custGeom>
              <a:avLst/>
              <a:gdLst/>
              <a:ahLst/>
              <a:cxnLst/>
              <a:rect l="l" t="t" r="r" b="b"/>
              <a:pathLst>
                <a:path w="46" h="222" extrusionOk="0">
                  <a:moveTo>
                    <a:pt x="46" y="1"/>
                  </a:moveTo>
                  <a:cubicBezTo>
                    <a:pt x="25" y="71"/>
                    <a:pt x="7" y="144"/>
                    <a:pt x="0" y="221"/>
                  </a:cubicBezTo>
                  <a:cubicBezTo>
                    <a:pt x="7" y="144"/>
                    <a:pt x="25" y="71"/>
                    <a:pt x="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1" name="Google Shape;3121;p56"/>
            <p:cNvSpPr/>
            <p:nvPr/>
          </p:nvSpPr>
          <p:spPr>
            <a:xfrm>
              <a:off x="1541930" y="2225368"/>
              <a:ext cx="109" cy="204"/>
            </a:xfrm>
            <a:custGeom>
              <a:avLst/>
              <a:gdLst/>
              <a:ahLst/>
              <a:cxnLst/>
              <a:rect l="l" t="t" r="r" b="b"/>
              <a:pathLst>
                <a:path w="8" h="15" extrusionOk="0">
                  <a:moveTo>
                    <a:pt x="7" y="1"/>
                  </a:moveTo>
                  <a:cubicBezTo>
                    <a:pt x="4" y="4"/>
                    <a:pt x="4" y="11"/>
                    <a:pt x="0" y="15"/>
                  </a:cubicBezTo>
                  <a:cubicBezTo>
                    <a:pt x="4" y="11"/>
                    <a:pt x="4" y="4"/>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2" name="Google Shape;3122;p56"/>
            <p:cNvSpPr/>
            <p:nvPr/>
          </p:nvSpPr>
          <p:spPr>
            <a:xfrm>
              <a:off x="1538223" y="2504834"/>
              <a:ext cx="2620" cy="41"/>
            </a:xfrm>
            <a:custGeom>
              <a:avLst/>
              <a:gdLst/>
              <a:ahLst/>
              <a:cxnLst/>
              <a:rect l="l" t="t" r="r" b="b"/>
              <a:pathLst>
                <a:path w="193" h="3" extrusionOk="0">
                  <a:moveTo>
                    <a:pt x="97" y="0"/>
                  </a:moveTo>
                  <a:cubicBezTo>
                    <a:pt x="64" y="0"/>
                    <a:pt x="32" y="1"/>
                    <a:pt x="0" y="3"/>
                  </a:cubicBezTo>
                  <a:lnTo>
                    <a:pt x="193" y="3"/>
                  </a:lnTo>
                  <a:cubicBezTo>
                    <a:pt x="161" y="1"/>
                    <a:pt x="129" y="0"/>
                    <a:pt x="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3" name="Google Shape;3123;p56"/>
            <p:cNvSpPr/>
            <p:nvPr/>
          </p:nvSpPr>
          <p:spPr>
            <a:xfrm>
              <a:off x="1518495" y="2283982"/>
              <a:ext cx="815" cy="434"/>
            </a:xfrm>
            <a:custGeom>
              <a:avLst/>
              <a:gdLst/>
              <a:ahLst/>
              <a:cxnLst/>
              <a:rect l="l" t="t" r="r" b="b"/>
              <a:pathLst>
                <a:path w="60" h="32" extrusionOk="0">
                  <a:moveTo>
                    <a:pt x="60" y="0"/>
                  </a:moveTo>
                  <a:cubicBezTo>
                    <a:pt x="39" y="4"/>
                    <a:pt x="14" y="14"/>
                    <a:pt x="0" y="32"/>
                  </a:cubicBezTo>
                  <a:cubicBezTo>
                    <a:pt x="14" y="14"/>
                    <a:pt x="39" y="4"/>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4" name="Google Shape;3124;p56"/>
            <p:cNvSpPr/>
            <p:nvPr/>
          </p:nvSpPr>
          <p:spPr>
            <a:xfrm>
              <a:off x="1578290" y="2191723"/>
              <a:ext cx="61669" cy="63298"/>
            </a:xfrm>
            <a:custGeom>
              <a:avLst/>
              <a:gdLst/>
              <a:ahLst/>
              <a:cxnLst/>
              <a:rect l="l" t="t" r="r" b="b"/>
              <a:pathLst>
                <a:path w="4542" h="4662" extrusionOk="0">
                  <a:moveTo>
                    <a:pt x="1803" y="0"/>
                  </a:moveTo>
                  <a:cubicBezTo>
                    <a:pt x="1628" y="0"/>
                    <a:pt x="1453" y="0"/>
                    <a:pt x="1334" y="60"/>
                  </a:cubicBezTo>
                  <a:cubicBezTo>
                    <a:pt x="1250" y="105"/>
                    <a:pt x="1142" y="105"/>
                    <a:pt x="1030" y="105"/>
                  </a:cubicBezTo>
                  <a:cubicBezTo>
                    <a:pt x="900" y="105"/>
                    <a:pt x="771" y="105"/>
                    <a:pt x="680" y="168"/>
                  </a:cubicBezTo>
                  <a:cubicBezTo>
                    <a:pt x="473" y="305"/>
                    <a:pt x="277" y="560"/>
                    <a:pt x="284" y="623"/>
                  </a:cubicBezTo>
                  <a:cubicBezTo>
                    <a:pt x="291" y="683"/>
                    <a:pt x="249" y="1478"/>
                    <a:pt x="77" y="1534"/>
                  </a:cubicBezTo>
                  <a:cubicBezTo>
                    <a:pt x="74" y="1537"/>
                    <a:pt x="67" y="1537"/>
                    <a:pt x="60" y="1541"/>
                  </a:cubicBezTo>
                  <a:lnTo>
                    <a:pt x="0" y="1541"/>
                  </a:lnTo>
                  <a:lnTo>
                    <a:pt x="11" y="1555"/>
                  </a:lnTo>
                  <a:lnTo>
                    <a:pt x="25" y="1572"/>
                  </a:lnTo>
                  <a:lnTo>
                    <a:pt x="49" y="1604"/>
                  </a:lnTo>
                  <a:lnTo>
                    <a:pt x="60" y="1618"/>
                  </a:lnTo>
                  <a:lnTo>
                    <a:pt x="102" y="1667"/>
                  </a:lnTo>
                  <a:lnTo>
                    <a:pt x="144" y="1716"/>
                  </a:lnTo>
                  <a:lnTo>
                    <a:pt x="158" y="1730"/>
                  </a:lnTo>
                  <a:lnTo>
                    <a:pt x="190" y="1768"/>
                  </a:lnTo>
                  <a:lnTo>
                    <a:pt x="207" y="1786"/>
                  </a:lnTo>
                  <a:lnTo>
                    <a:pt x="239" y="1817"/>
                  </a:lnTo>
                  <a:lnTo>
                    <a:pt x="256" y="1835"/>
                  </a:lnTo>
                  <a:lnTo>
                    <a:pt x="291" y="1870"/>
                  </a:lnTo>
                  <a:lnTo>
                    <a:pt x="305" y="1887"/>
                  </a:lnTo>
                  <a:lnTo>
                    <a:pt x="344" y="1926"/>
                  </a:lnTo>
                  <a:lnTo>
                    <a:pt x="354" y="1936"/>
                  </a:lnTo>
                  <a:lnTo>
                    <a:pt x="407" y="1982"/>
                  </a:lnTo>
                  <a:lnTo>
                    <a:pt x="417" y="1992"/>
                  </a:lnTo>
                  <a:lnTo>
                    <a:pt x="456" y="2027"/>
                  </a:lnTo>
                  <a:lnTo>
                    <a:pt x="473" y="2041"/>
                  </a:lnTo>
                  <a:lnTo>
                    <a:pt x="505" y="2069"/>
                  </a:lnTo>
                  <a:lnTo>
                    <a:pt x="526" y="2083"/>
                  </a:lnTo>
                  <a:lnTo>
                    <a:pt x="554" y="2108"/>
                  </a:lnTo>
                  <a:lnTo>
                    <a:pt x="571" y="2122"/>
                  </a:lnTo>
                  <a:lnTo>
                    <a:pt x="606" y="2146"/>
                  </a:lnTo>
                  <a:lnTo>
                    <a:pt x="620" y="2157"/>
                  </a:lnTo>
                  <a:cubicBezTo>
                    <a:pt x="634" y="2167"/>
                    <a:pt x="648" y="2174"/>
                    <a:pt x="662" y="2185"/>
                  </a:cubicBezTo>
                  <a:cubicBezTo>
                    <a:pt x="757" y="2241"/>
                    <a:pt x="841" y="2307"/>
                    <a:pt x="914" y="2388"/>
                  </a:cubicBezTo>
                  <a:cubicBezTo>
                    <a:pt x="1002" y="2475"/>
                    <a:pt x="1061" y="2535"/>
                    <a:pt x="1243" y="2552"/>
                  </a:cubicBezTo>
                  <a:cubicBezTo>
                    <a:pt x="1618" y="2591"/>
                    <a:pt x="1789" y="2752"/>
                    <a:pt x="1894" y="2889"/>
                  </a:cubicBezTo>
                  <a:cubicBezTo>
                    <a:pt x="1943" y="2952"/>
                    <a:pt x="2220" y="3064"/>
                    <a:pt x="2420" y="3144"/>
                  </a:cubicBezTo>
                  <a:cubicBezTo>
                    <a:pt x="2745" y="3277"/>
                    <a:pt x="2882" y="3337"/>
                    <a:pt x="2920" y="3407"/>
                  </a:cubicBezTo>
                  <a:cubicBezTo>
                    <a:pt x="2973" y="3498"/>
                    <a:pt x="2885" y="3603"/>
                    <a:pt x="2763" y="3743"/>
                  </a:cubicBezTo>
                  <a:cubicBezTo>
                    <a:pt x="2647" y="3872"/>
                    <a:pt x="2504" y="4040"/>
                    <a:pt x="2504" y="4180"/>
                  </a:cubicBezTo>
                  <a:cubicBezTo>
                    <a:pt x="2504" y="4397"/>
                    <a:pt x="2409" y="4471"/>
                    <a:pt x="2350" y="4516"/>
                  </a:cubicBezTo>
                  <a:lnTo>
                    <a:pt x="2336" y="4527"/>
                  </a:lnTo>
                  <a:cubicBezTo>
                    <a:pt x="2388" y="4534"/>
                    <a:pt x="2437" y="4537"/>
                    <a:pt x="2486" y="4541"/>
                  </a:cubicBezTo>
                  <a:cubicBezTo>
                    <a:pt x="2605" y="4544"/>
                    <a:pt x="2724" y="4551"/>
                    <a:pt x="2801" y="4600"/>
                  </a:cubicBezTo>
                  <a:cubicBezTo>
                    <a:pt x="2826" y="4614"/>
                    <a:pt x="2857" y="4618"/>
                    <a:pt x="2885" y="4618"/>
                  </a:cubicBezTo>
                  <a:cubicBezTo>
                    <a:pt x="2924" y="4618"/>
                    <a:pt x="2959" y="4614"/>
                    <a:pt x="2997" y="4611"/>
                  </a:cubicBezTo>
                  <a:lnTo>
                    <a:pt x="3050" y="4604"/>
                  </a:lnTo>
                  <a:lnTo>
                    <a:pt x="3064" y="4604"/>
                  </a:lnTo>
                  <a:cubicBezTo>
                    <a:pt x="3085" y="4604"/>
                    <a:pt x="3106" y="4600"/>
                    <a:pt x="3123" y="4600"/>
                  </a:cubicBezTo>
                  <a:lnTo>
                    <a:pt x="3162" y="4600"/>
                  </a:lnTo>
                  <a:cubicBezTo>
                    <a:pt x="3176" y="4600"/>
                    <a:pt x="3190" y="4600"/>
                    <a:pt x="3200" y="4604"/>
                  </a:cubicBezTo>
                  <a:cubicBezTo>
                    <a:pt x="3214" y="4607"/>
                    <a:pt x="3225" y="4611"/>
                    <a:pt x="3239" y="4614"/>
                  </a:cubicBezTo>
                  <a:lnTo>
                    <a:pt x="3246" y="4614"/>
                  </a:lnTo>
                  <a:cubicBezTo>
                    <a:pt x="3256" y="4618"/>
                    <a:pt x="3270" y="4621"/>
                    <a:pt x="3281" y="4625"/>
                  </a:cubicBezTo>
                  <a:lnTo>
                    <a:pt x="3288" y="4628"/>
                  </a:lnTo>
                  <a:cubicBezTo>
                    <a:pt x="3298" y="4632"/>
                    <a:pt x="3312" y="4639"/>
                    <a:pt x="3323" y="4646"/>
                  </a:cubicBezTo>
                  <a:cubicBezTo>
                    <a:pt x="3341" y="4657"/>
                    <a:pt x="3360" y="4662"/>
                    <a:pt x="3380" y="4662"/>
                  </a:cubicBezTo>
                  <a:cubicBezTo>
                    <a:pt x="3425" y="4662"/>
                    <a:pt x="3477" y="4638"/>
                    <a:pt x="3547" y="4604"/>
                  </a:cubicBezTo>
                  <a:cubicBezTo>
                    <a:pt x="3611" y="4569"/>
                    <a:pt x="3675" y="4537"/>
                    <a:pt x="3741" y="4537"/>
                  </a:cubicBezTo>
                  <a:cubicBezTo>
                    <a:pt x="3754" y="4537"/>
                    <a:pt x="3768" y="4538"/>
                    <a:pt x="3781" y="4541"/>
                  </a:cubicBezTo>
                  <a:cubicBezTo>
                    <a:pt x="3784" y="4541"/>
                    <a:pt x="3786" y="4542"/>
                    <a:pt x="3788" y="4542"/>
                  </a:cubicBezTo>
                  <a:cubicBezTo>
                    <a:pt x="3821" y="4542"/>
                    <a:pt x="3873" y="4499"/>
                    <a:pt x="3921" y="4457"/>
                  </a:cubicBezTo>
                  <a:cubicBezTo>
                    <a:pt x="3988" y="4401"/>
                    <a:pt x="4065" y="4334"/>
                    <a:pt x="4159" y="4327"/>
                  </a:cubicBezTo>
                  <a:lnTo>
                    <a:pt x="4198" y="4327"/>
                  </a:lnTo>
                  <a:cubicBezTo>
                    <a:pt x="4208" y="4324"/>
                    <a:pt x="4219" y="4317"/>
                    <a:pt x="4226" y="4310"/>
                  </a:cubicBezTo>
                  <a:cubicBezTo>
                    <a:pt x="4338" y="4191"/>
                    <a:pt x="4433" y="3778"/>
                    <a:pt x="4408" y="3599"/>
                  </a:cubicBezTo>
                  <a:lnTo>
                    <a:pt x="4401" y="3599"/>
                  </a:lnTo>
                  <a:lnTo>
                    <a:pt x="4401" y="3529"/>
                  </a:lnTo>
                  <a:lnTo>
                    <a:pt x="4401" y="3470"/>
                  </a:lnTo>
                  <a:lnTo>
                    <a:pt x="4405" y="3470"/>
                  </a:lnTo>
                  <a:cubicBezTo>
                    <a:pt x="4415" y="3382"/>
                    <a:pt x="4436" y="3281"/>
                    <a:pt x="4461" y="3169"/>
                  </a:cubicBezTo>
                  <a:cubicBezTo>
                    <a:pt x="4492" y="3011"/>
                    <a:pt x="4541" y="2766"/>
                    <a:pt x="4520" y="2661"/>
                  </a:cubicBezTo>
                  <a:cubicBezTo>
                    <a:pt x="4517" y="2640"/>
                    <a:pt x="4506" y="2622"/>
                    <a:pt x="4489" y="2612"/>
                  </a:cubicBezTo>
                  <a:cubicBezTo>
                    <a:pt x="4464" y="2598"/>
                    <a:pt x="4436" y="2591"/>
                    <a:pt x="4408" y="2591"/>
                  </a:cubicBezTo>
                  <a:cubicBezTo>
                    <a:pt x="4324" y="2591"/>
                    <a:pt x="4243" y="2636"/>
                    <a:pt x="4180" y="2671"/>
                  </a:cubicBezTo>
                  <a:cubicBezTo>
                    <a:pt x="4145" y="2696"/>
                    <a:pt x="4103" y="2713"/>
                    <a:pt x="4058" y="2717"/>
                  </a:cubicBezTo>
                  <a:cubicBezTo>
                    <a:pt x="4002" y="2717"/>
                    <a:pt x="3953" y="2675"/>
                    <a:pt x="3862" y="2440"/>
                  </a:cubicBezTo>
                  <a:cubicBezTo>
                    <a:pt x="3806" y="2307"/>
                    <a:pt x="3757" y="2150"/>
                    <a:pt x="3732" y="2062"/>
                  </a:cubicBezTo>
                  <a:cubicBezTo>
                    <a:pt x="3690" y="1908"/>
                    <a:pt x="3557" y="1674"/>
                    <a:pt x="3470" y="1642"/>
                  </a:cubicBezTo>
                  <a:cubicBezTo>
                    <a:pt x="3465" y="1640"/>
                    <a:pt x="3461" y="1640"/>
                    <a:pt x="3458" y="1640"/>
                  </a:cubicBezTo>
                  <a:cubicBezTo>
                    <a:pt x="3456" y="1640"/>
                    <a:pt x="3454" y="1640"/>
                    <a:pt x="3452" y="1642"/>
                  </a:cubicBezTo>
                  <a:cubicBezTo>
                    <a:pt x="3418" y="1668"/>
                    <a:pt x="3377" y="1682"/>
                    <a:pt x="3335" y="1682"/>
                  </a:cubicBezTo>
                  <a:cubicBezTo>
                    <a:pt x="3305" y="1682"/>
                    <a:pt x="3274" y="1675"/>
                    <a:pt x="3246" y="1660"/>
                  </a:cubicBezTo>
                  <a:cubicBezTo>
                    <a:pt x="3148" y="1621"/>
                    <a:pt x="3046" y="1604"/>
                    <a:pt x="2941" y="1604"/>
                  </a:cubicBezTo>
                  <a:cubicBezTo>
                    <a:pt x="2756" y="1593"/>
                    <a:pt x="2647" y="1576"/>
                    <a:pt x="2591" y="1499"/>
                  </a:cubicBezTo>
                  <a:cubicBezTo>
                    <a:pt x="2525" y="1415"/>
                    <a:pt x="2553" y="1296"/>
                    <a:pt x="2602" y="1082"/>
                  </a:cubicBezTo>
                  <a:lnTo>
                    <a:pt x="2602" y="1079"/>
                  </a:lnTo>
                  <a:cubicBezTo>
                    <a:pt x="2640" y="907"/>
                    <a:pt x="2574" y="767"/>
                    <a:pt x="2518" y="655"/>
                  </a:cubicBezTo>
                  <a:cubicBezTo>
                    <a:pt x="2472" y="553"/>
                    <a:pt x="2413" y="431"/>
                    <a:pt x="2535" y="364"/>
                  </a:cubicBezTo>
                  <a:cubicBezTo>
                    <a:pt x="2546" y="357"/>
                    <a:pt x="2560" y="347"/>
                    <a:pt x="2570" y="336"/>
                  </a:cubicBezTo>
                  <a:cubicBezTo>
                    <a:pt x="2574" y="333"/>
                    <a:pt x="2577" y="329"/>
                    <a:pt x="2577" y="326"/>
                  </a:cubicBezTo>
                  <a:cubicBezTo>
                    <a:pt x="2577" y="322"/>
                    <a:pt x="2577" y="322"/>
                    <a:pt x="2577" y="319"/>
                  </a:cubicBezTo>
                  <a:lnTo>
                    <a:pt x="2577" y="315"/>
                  </a:lnTo>
                  <a:cubicBezTo>
                    <a:pt x="2577" y="315"/>
                    <a:pt x="2577" y="312"/>
                    <a:pt x="2577" y="312"/>
                  </a:cubicBezTo>
                  <a:lnTo>
                    <a:pt x="2577" y="308"/>
                  </a:lnTo>
                  <a:lnTo>
                    <a:pt x="2577" y="298"/>
                  </a:lnTo>
                  <a:lnTo>
                    <a:pt x="2577" y="294"/>
                  </a:lnTo>
                  <a:lnTo>
                    <a:pt x="2574" y="284"/>
                  </a:lnTo>
                  <a:lnTo>
                    <a:pt x="2570" y="277"/>
                  </a:lnTo>
                  <a:lnTo>
                    <a:pt x="2563" y="263"/>
                  </a:lnTo>
                  <a:lnTo>
                    <a:pt x="2560" y="259"/>
                  </a:lnTo>
                  <a:cubicBezTo>
                    <a:pt x="2556" y="252"/>
                    <a:pt x="2553" y="245"/>
                    <a:pt x="2546" y="235"/>
                  </a:cubicBezTo>
                  <a:lnTo>
                    <a:pt x="2542" y="231"/>
                  </a:lnTo>
                  <a:lnTo>
                    <a:pt x="2532" y="210"/>
                  </a:lnTo>
                  <a:cubicBezTo>
                    <a:pt x="2518" y="217"/>
                    <a:pt x="2507" y="221"/>
                    <a:pt x="2493" y="224"/>
                  </a:cubicBezTo>
                  <a:lnTo>
                    <a:pt x="2486" y="224"/>
                  </a:lnTo>
                  <a:cubicBezTo>
                    <a:pt x="2476" y="228"/>
                    <a:pt x="2465" y="228"/>
                    <a:pt x="2455" y="228"/>
                  </a:cubicBezTo>
                  <a:cubicBezTo>
                    <a:pt x="2378" y="228"/>
                    <a:pt x="2304" y="179"/>
                    <a:pt x="2230" y="126"/>
                  </a:cubicBezTo>
                  <a:cubicBezTo>
                    <a:pt x="2143" y="67"/>
                    <a:pt x="2045" y="0"/>
                    <a:pt x="19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5" name="Google Shape;3125;p56"/>
            <p:cNvSpPr/>
            <p:nvPr/>
          </p:nvSpPr>
          <p:spPr>
            <a:xfrm>
              <a:off x="1613184" y="2195620"/>
              <a:ext cx="54" cy="149"/>
            </a:xfrm>
            <a:custGeom>
              <a:avLst/>
              <a:gdLst/>
              <a:ahLst/>
              <a:cxnLst/>
              <a:rect l="l" t="t" r="r" b="b"/>
              <a:pathLst>
                <a:path w="4" h="11" extrusionOk="0">
                  <a:moveTo>
                    <a:pt x="0" y="0"/>
                  </a:moveTo>
                  <a:lnTo>
                    <a:pt x="4" y="1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6" name="Google Shape;3126;p56"/>
            <p:cNvSpPr/>
            <p:nvPr/>
          </p:nvSpPr>
          <p:spPr>
            <a:xfrm>
              <a:off x="1612804" y="2194954"/>
              <a:ext cx="204" cy="339"/>
            </a:xfrm>
            <a:custGeom>
              <a:avLst/>
              <a:gdLst/>
              <a:ahLst/>
              <a:cxnLst/>
              <a:rect l="l" t="t" r="r" b="b"/>
              <a:pathLst>
                <a:path w="15" h="25" extrusionOk="0">
                  <a:moveTo>
                    <a:pt x="0" y="0"/>
                  </a:moveTo>
                  <a:cubicBezTo>
                    <a:pt x="7" y="11"/>
                    <a:pt x="11" y="18"/>
                    <a:pt x="14" y="25"/>
                  </a:cubicBezTo>
                  <a:cubicBezTo>
                    <a:pt x="11" y="18"/>
                    <a:pt x="7" y="11"/>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7" name="Google Shape;3127;p56"/>
            <p:cNvSpPr/>
            <p:nvPr/>
          </p:nvSpPr>
          <p:spPr>
            <a:xfrm>
              <a:off x="1613035" y="2195335"/>
              <a:ext cx="109" cy="204"/>
            </a:xfrm>
            <a:custGeom>
              <a:avLst/>
              <a:gdLst/>
              <a:ahLst/>
              <a:cxnLst/>
              <a:rect l="l" t="t" r="r" b="b"/>
              <a:pathLst>
                <a:path w="8" h="15" extrusionOk="0">
                  <a:moveTo>
                    <a:pt x="1" y="0"/>
                  </a:moveTo>
                  <a:lnTo>
                    <a:pt x="8" y="14"/>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8" name="Google Shape;3128;p56"/>
            <p:cNvSpPr/>
            <p:nvPr/>
          </p:nvSpPr>
          <p:spPr>
            <a:xfrm>
              <a:off x="1638086" y="2239733"/>
              <a:ext cx="109" cy="910"/>
            </a:xfrm>
            <a:custGeom>
              <a:avLst/>
              <a:gdLst/>
              <a:ahLst/>
              <a:cxnLst/>
              <a:rect l="l" t="t" r="r" b="b"/>
              <a:pathLst>
                <a:path w="8" h="67" extrusionOk="0">
                  <a:moveTo>
                    <a:pt x="1" y="0"/>
                  </a:moveTo>
                  <a:lnTo>
                    <a:pt x="1" y="67"/>
                  </a:lnTo>
                  <a:lnTo>
                    <a:pt x="8" y="67"/>
                  </a:lnTo>
                  <a:cubicBezTo>
                    <a:pt x="4" y="53"/>
                    <a:pt x="4" y="42"/>
                    <a:pt x="4" y="32"/>
                  </a:cubicBezTo>
                  <a:lnTo>
                    <a:pt x="4" y="18"/>
                  </a:lnTo>
                  <a:lnTo>
                    <a:pt x="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9" name="Google Shape;3129;p56"/>
            <p:cNvSpPr/>
            <p:nvPr/>
          </p:nvSpPr>
          <p:spPr>
            <a:xfrm>
              <a:off x="1612560" y="2194615"/>
              <a:ext cx="204" cy="299"/>
            </a:xfrm>
            <a:custGeom>
              <a:avLst/>
              <a:gdLst/>
              <a:ahLst/>
              <a:cxnLst/>
              <a:rect l="l" t="t" r="r" b="b"/>
              <a:pathLst>
                <a:path w="15" h="22" extrusionOk="0">
                  <a:moveTo>
                    <a:pt x="15" y="22"/>
                  </a:moveTo>
                  <a:lnTo>
                    <a:pt x="1" y="1"/>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0" name="Google Shape;3130;p56"/>
            <p:cNvSpPr/>
            <p:nvPr/>
          </p:nvSpPr>
          <p:spPr>
            <a:xfrm>
              <a:off x="1625201" y="2214031"/>
              <a:ext cx="299" cy="54"/>
            </a:xfrm>
            <a:custGeom>
              <a:avLst/>
              <a:gdLst/>
              <a:ahLst/>
              <a:cxnLst/>
              <a:rect l="l" t="t" r="r" b="b"/>
              <a:pathLst>
                <a:path w="22" h="4" extrusionOk="0">
                  <a:moveTo>
                    <a:pt x="7" y="0"/>
                  </a:moveTo>
                  <a:cubicBezTo>
                    <a:pt x="4" y="0"/>
                    <a:pt x="3" y="1"/>
                    <a:pt x="1" y="3"/>
                  </a:cubicBezTo>
                  <a:cubicBezTo>
                    <a:pt x="1" y="3"/>
                    <a:pt x="1" y="4"/>
                    <a:pt x="2" y="4"/>
                  </a:cubicBezTo>
                  <a:cubicBezTo>
                    <a:pt x="3" y="4"/>
                    <a:pt x="7" y="2"/>
                    <a:pt x="14" y="2"/>
                  </a:cubicBezTo>
                  <a:cubicBezTo>
                    <a:pt x="16" y="2"/>
                    <a:pt x="19" y="2"/>
                    <a:pt x="22" y="3"/>
                  </a:cubicBezTo>
                  <a:cubicBezTo>
                    <a:pt x="15" y="1"/>
                    <a:pt x="10" y="0"/>
                    <a:pt x="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1" name="Google Shape;3131;p56"/>
            <p:cNvSpPr/>
            <p:nvPr/>
          </p:nvSpPr>
          <p:spPr>
            <a:xfrm>
              <a:off x="1613184" y="2196095"/>
              <a:ext cx="149" cy="244"/>
            </a:xfrm>
            <a:custGeom>
              <a:avLst/>
              <a:gdLst/>
              <a:ahLst/>
              <a:cxnLst/>
              <a:rect l="l" t="t" r="r" b="b"/>
              <a:pathLst>
                <a:path w="11" h="18" extrusionOk="0">
                  <a:moveTo>
                    <a:pt x="0" y="18"/>
                  </a:moveTo>
                  <a:cubicBezTo>
                    <a:pt x="4" y="14"/>
                    <a:pt x="7" y="11"/>
                    <a:pt x="11" y="7"/>
                  </a:cubicBezTo>
                  <a:cubicBezTo>
                    <a:pt x="11" y="4"/>
                    <a:pt x="11" y="0"/>
                    <a:pt x="11" y="0"/>
                  </a:cubicBezTo>
                  <a:cubicBezTo>
                    <a:pt x="11" y="0"/>
                    <a:pt x="11" y="4"/>
                    <a:pt x="11" y="7"/>
                  </a:cubicBezTo>
                  <a:cubicBezTo>
                    <a:pt x="7" y="11"/>
                    <a:pt x="4" y="14"/>
                    <a:pt x="0"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2" name="Google Shape;3132;p56"/>
            <p:cNvSpPr/>
            <p:nvPr/>
          </p:nvSpPr>
          <p:spPr>
            <a:xfrm>
              <a:off x="1639280" y="2227228"/>
              <a:ext cx="434" cy="679"/>
            </a:xfrm>
            <a:custGeom>
              <a:avLst/>
              <a:gdLst/>
              <a:ahLst/>
              <a:cxnLst/>
              <a:rect l="l" t="t" r="r" b="b"/>
              <a:pathLst>
                <a:path w="32" h="50" extrusionOk="0">
                  <a:moveTo>
                    <a:pt x="32" y="49"/>
                  </a:moveTo>
                  <a:cubicBezTo>
                    <a:pt x="28" y="32"/>
                    <a:pt x="18" y="11"/>
                    <a:pt x="0" y="0"/>
                  </a:cubicBezTo>
                  <a:lnTo>
                    <a:pt x="0" y="0"/>
                  </a:lnTo>
                  <a:cubicBezTo>
                    <a:pt x="18" y="11"/>
                    <a:pt x="28" y="32"/>
                    <a:pt x="32" y="4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3" name="Google Shape;3133;p56"/>
            <p:cNvSpPr/>
            <p:nvPr/>
          </p:nvSpPr>
          <p:spPr>
            <a:xfrm>
              <a:off x="1613320" y="2196000"/>
              <a:ext cx="14" cy="109"/>
            </a:xfrm>
            <a:custGeom>
              <a:avLst/>
              <a:gdLst/>
              <a:ahLst/>
              <a:cxnLst/>
              <a:rect l="l" t="t" r="r" b="b"/>
              <a:pathLst>
                <a:path w="1" h="8" extrusionOk="0">
                  <a:moveTo>
                    <a:pt x="1" y="0"/>
                  </a:moveTo>
                  <a:cubicBezTo>
                    <a:pt x="1" y="4"/>
                    <a:pt x="1" y="4"/>
                    <a:pt x="1" y="7"/>
                  </a:cubicBezTo>
                  <a:cubicBezTo>
                    <a:pt x="1" y="4"/>
                    <a:pt x="1" y="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4" name="Google Shape;3134;p56"/>
            <p:cNvSpPr/>
            <p:nvPr/>
          </p:nvSpPr>
          <p:spPr>
            <a:xfrm>
              <a:off x="1613280" y="2195810"/>
              <a:ext cx="14" cy="149"/>
            </a:xfrm>
            <a:custGeom>
              <a:avLst/>
              <a:gdLst/>
              <a:ahLst/>
              <a:cxnLst/>
              <a:rect l="l" t="t" r="r" b="b"/>
              <a:pathLst>
                <a:path w="1" h="11" extrusionOk="0">
                  <a:moveTo>
                    <a:pt x="0" y="0"/>
                  </a:moveTo>
                  <a:lnTo>
                    <a:pt x="0" y="1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5" name="Google Shape;3135;p56"/>
            <p:cNvSpPr/>
            <p:nvPr/>
          </p:nvSpPr>
          <p:spPr>
            <a:xfrm>
              <a:off x="1638181" y="2226943"/>
              <a:ext cx="1113" cy="299"/>
            </a:xfrm>
            <a:custGeom>
              <a:avLst/>
              <a:gdLst/>
              <a:ahLst/>
              <a:cxnLst/>
              <a:rect l="l" t="t" r="r" b="b"/>
              <a:pathLst>
                <a:path w="82" h="22" extrusionOk="0">
                  <a:moveTo>
                    <a:pt x="1" y="0"/>
                  </a:moveTo>
                  <a:cubicBezTo>
                    <a:pt x="29" y="4"/>
                    <a:pt x="57" y="11"/>
                    <a:pt x="81" y="21"/>
                  </a:cubicBezTo>
                  <a:cubicBezTo>
                    <a:pt x="57" y="11"/>
                    <a:pt x="29" y="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6" name="Google Shape;3136;p56"/>
            <p:cNvSpPr/>
            <p:nvPr/>
          </p:nvSpPr>
          <p:spPr>
            <a:xfrm>
              <a:off x="1634759" y="2250514"/>
              <a:ext cx="584" cy="14"/>
            </a:xfrm>
            <a:custGeom>
              <a:avLst/>
              <a:gdLst/>
              <a:ahLst/>
              <a:cxnLst/>
              <a:rect l="l" t="t" r="r" b="b"/>
              <a:pathLst>
                <a:path w="43" h="1" extrusionOk="0">
                  <a:moveTo>
                    <a:pt x="0" y="1"/>
                  </a:moveTo>
                  <a:cubicBezTo>
                    <a:pt x="14" y="1"/>
                    <a:pt x="28" y="1"/>
                    <a:pt x="42" y="1"/>
                  </a:cubicBezTo>
                  <a:cubicBezTo>
                    <a:pt x="28" y="1"/>
                    <a:pt x="14"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7" name="Google Shape;3137;p56"/>
            <p:cNvSpPr/>
            <p:nvPr/>
          </p:nvSpPr>
          <p:spPr>
            <a:xfrm>
              <a:off x="1581101" y="2216013"/>
              <a:ext cx="489" cy="489"/>
            </a:xfrm>
            <a:custGeom>
              <a:avLst/>
              <a:gdLst/>
              <a:ahLst/>
              <a:cxnLst/>
              <a:rect l="l" t="t" r="r" b="b"/>
              <a:pathLst>
                <a:path w="36" h="36" extrusionOk="0">
                  <a:moveTo>
                    <a:pt x="35" y="35"/>
                  </a:move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8" name="Google Shape;3138;p56"/>
            <p:cNvSpPr/>
            <p:nvPr/>
          </p:nvSpPr>
          <p:spPr>
            <a:xfrm>
              <a:off x="1580436" y="2215294"/>
              <a:ext cx="489" cy="489"/>
            </a:xfrm>
            <a:custGeom>
              <a:avLst/>
              <a:gdLst/>
              <a:ahLst/>
              <a:cxnLst/>
              <a:rect l="l" t="t" r="r" b="b"/>
              <a:pathLst>
                <a:path w="36" h="36" extrusionOk="0">
                  <a:moveTo>
                    <a:pt x="35" y="36"/>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9" name="Google Shape;3139;p56"/>
            <p:cNvSpPr/>
            <p:nvPr/>
          </p:nvSpPr>
          <p:spPr>
            <a:xfrm>
              <a:off x="1581807" y="2216719"/>
              <a:ext cx="448" cy="489"/>
            </a:xfrm>
            <a:custGeom>
              <a:avLst/>
              <a:gdLst/>
              <a:ahLst/>
              <a:cxnLst/>
              <a:rect l="l" t="t" r="r" b="b"/>
              <a:pathLst>
                <a:path w="33" h="36" extrusionOk="0">
                  <a:moveTo>
                    <a:pt x="32" y="36"/>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0" name="Google Shape;3140;p56"/>
            <p:cNvSpPr/>
            <p:nvPr/>
          </p:nvSpPr>
          <p:spPr>
            <a:xfrm>
              <a:off x="1582472" y="2217439"/>
              <a:ext cx="543" cy="530"/>
            </a:xfrm>
            <a:custGeom>
              <a:avLst/>
              <a:gdLst/>
              <a:ahLst/>
              <a:cxnLst/>
              <a:rect l="l" t="t" r="r" b="b"/>
              <a:pathLst>
                <a:path w="40" h="39" extrusionOk="0">
                  <a:moveTo>
                    <a:pt x="39" y="39"/>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1" name="Google Shape;3141;p56"/>
            <p:cNvSpPr/>
            <p:nvPr/>
          </p:nvSpPr>
          <p:spPr>
            <a:xfrm>
              <a:off x="1638140" y="2238878"/>
              <a:ext cx="14" cy="869"/>
            </a:xfrm>
            <a:custGeom>
              <a:avLst/>
              <a:gdLst/>
              <a:ahLst/>
              <a:cxnLst/>
              <a:rect l="l" t="t" r="r" b="b"/>
              <a:pathLst>
                <a:path w="1" h="64" extrusionOk="0">
                  <a:moveTo>
                    <a:pt x="0" y="0"/>
                  </a:moveTo>
                  <a:lnTo>
                    <a:pt x="0" y="63"/>
                  </a:lnTo>
                  <a:lnTo>
                    <a:pt x="0" y="56"/>
                  </a:lnTo>
                  <a:lnTo>
                    <a:pt x="0" y="28"/>
                  </a:lnTo>
                  <a:lnTo>
                    <a:pt x="0" y="21"/>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2" name="Google Shape;3142;p56"/>
            <p:cNvSpPr/>
            <p:nvPr/>
          </p:nvSpPr>
          <p:spPr>
            <a:xfrm>
              <a:off x="1579662" y="2214438"/>
              <a:ext cx="638" cy="679"/>
            </a:xfrm>
            <a:custGeom>
              <a:avLst/>
              <a:gdLst/>
              <a:ahLst/>
              <a:cxnLst/>
              <a:rect l="l" t="t" r="r" b="b"/>
              <a:pathLst>
                <a:path w="47" h="50" extrusionOk="0">
                  <a:moveTo>
                    <a:pt x="46" y="50"/>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3" name="Google Shape;3143;p56"/>
            <p:cNvSpPr/>
            <p:nvPr/>
          </p:nvSpPr>
          <p:spPr>
            <a:xfrm>
              <a:off x="1579146" y="2213773"/>
              <a:ext cx="530" cy="679"/>
            </a:xfrm>
            <a:custGeom>
              <a:avLst/>
              <a:gdLst/>
              <a:ahLst/>
              <a:cxnLst/>
              <a:rect l="l" t="t" r="r" b="b"/>
              <a:pathLst>
                <a:path w="39" h="50" extrusionOk="0">
                  <a:moveTo>
                    <a:pt x="39" y="50"/>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4" name="Google Shape;3144;p56"/>
            <p:cNvSpPr/>
            <p:nvPr/>
          </p:nvSpPr>
          <p:spPr>
            <a:xfrm>
              <a:off x="1578290" y="2212687"/>
              <a:ext cx="204" cy="204"/>
            </a:xfrm>
            <a:custGeom>
              <a:avLst/>
              <a:gdLst/>
              <a:ahLst/>
              <a:cxnLst/>
              <a:rect l="l" t="t" r="r" b="b"/>
              <a:pathLst>
                <a:path w="15" h="15" extrusionOk="0">
                  <a:moveTo>
                    <a:pt x="0" y="0"/>
                  </a:moveTo>
                  <a:lnTo>
                    <a:pt x="14" y="14"/>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5" name="Google Shape;3145;p56"/>
            <p:cNvSpPr/>
            <p:nvPr/>
          </p:nvSpPr>
          <p:spPr>
            <a:xfrm>
              <a:off x="1619932" y="2254220"/>
              <a:ext cx="774" cy="68"/>
            </a:xfrm>
            <a:custGeom>
              <a:avLst/>
              <a:gdLst/>
              <a:ahLst/>
              <a:cxnLst/>
              <a:rect l="l" t="t" r="r" b="b"/>
              <a:pathLst>
                <a:path w="57" h="5" extrusionOk="0">
                  <a:moveTo>
                    <a:pt x="56" y="1"/>
                  </a:moveTo>
                  <a:cubicBezTo>
                    <a:pt x="39" y="1"/>
                    <a:pt x="18" y="1"/>
                    <a:pt x="0" y="4"/>
                  </a:cubicBezTo>
                  <a:cubicBezTo>
                    <a:pt x="18" y="4"/>
                    <a:pt x="39" y="1"/>
                    <a:pt x="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6" name="Google Shape;3146;p56"/>
            <p:cNvSpPr/>
            <p:nvPr/>
          </p:nvSpPr>
          <p:spPr>
            <a:xfrm>
              <a:off x="1578616" y="2213108"/>
              <a:ext cx="394" cy="489"/>
            </a:xfrm>
            <a:custGeom>
              <a:avLst/>
              <a:gdLst/>
              <a:ahLst/>
              <a:cxnLst/>
              <a:rect l="l" t="t" r="r" b="b"/>
              <a:pathLst>
                <a:path w="29" h="36" extrusionOk="0">
                  <a:moveTo>
                    <a:pt x="29" y="36"/>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7" name="Google Shape;3147;p56"/>
            <p:cNvSpPr/>
            <p:nvPr/>
          </p:nvSpPr>
          <p:spPr>
            <a:xfrm>
              <a:off x="1622254" y="2254410"/>
              <a:ext cx="109" cy="14"/>
            </a:xfrm>
            <a:custGeom>
              <a:avLst/>
              <a:gdLst/>
              <a:ahLst/>
              <a:cxnLst/>
              <a:rect l="l" t="t" r="r" b="b"/>
              <a:pathLst>
                <a:path w="8" h="1" extrusionOk="0">
                  <a:moveTo>
                    <a:pt x="8" y="1"/>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8" name="Google Shape;3148;p56"/>
            <p:cNvSpPr/>
            <p:nvPr/>
          </p:nvSpPr>
          <p:spPr>
            <a:xfrm>
              <a:off x="1618982" y="2254275"/>
              <a:ext cx="774" cy="109"/>
            </a:xfrm>
            <a:custGeom>
              <a:avLst/>
              <a:gdLst/>
              <a:ahLst/>
              <a:cxnLst/>
              <a:rect l="l" t="t" r="r" b="b"/>
              <a:pathLst>
                <a:path w="57" h="8" extrusionOk="0">
                  <a:moveTo>
                    <a:pt x="56" y="0"/>
                  </a:moveTo>
                  <a:lnTo>
                    <a:pt x="0" y="7"/>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9" name="Google Shape;3149;p56"/>
            <p:cNvSpPr/>
            <p:nvPr/>
          </p:nvSpPr>
          <p:spPr>
            <a:xfrm>
              <a:off x="1621263" y="2254220"/>
              <a:ext cx="14" cy="14"/>
            </a:xfrm>
            <a:custGeom>
              <a:avLst/>
              <a:gdLst/>
              <a:ahLst/>
              <a:cxnLst/>
              <a:rect l="l" t="t" r="r" b="b"/>
              <a:pathLst>
                <a:path w="1" h="1" extrusionOk="0">
                  <a:moveTo>
                    <a:pt x="0" y="1"/>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0" name="Google Shape;3150;p56"/>
            <p:cNvSpPr/>
            <p:nvPr/>
          </p:nvSpPr>
          <p:spPr>
            <a:xfrm>
              <a:off x="1617461" y="2254370"/>
              <a:ext cx="1534" cy="109"/>
            </a:xfrm>
            <a:custGeom>
              <a:avLst/>
              <a:gdLst/>
              <a:ahLst/>
              <a:cxnLst/>
              <a:rect l="l" t="t" r="r" b="b"/>
              <a:pathLst>
                <a:path w="113" h="8" extrusionOk="0">
                  <a:moveTo>
                    <a:pt x="112" y="0"/>
                  </a:moveTo>
                  <a:cubicBezTo>
                    <a:pt x="74" y="4"/>
                    <a:pt x="39" y="7"/>
                    <a:pt x="0" y="7"/>
                  </a:cubicBezTo>
                  <a:cubicBezTo>
                    <a:pt x="39" y="7"/>
                    <a:pt x="74" y="4"/>
                    <a:pt x="1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1" name="Google Shape;3151;p56"/>
            <p:cNvSpPr/>
            <p:nvPr/>
          </p:nvSpPr>
          <p:spPr>
            <a:xfrm>
              <a:off x="1622824" y="2254600"/>
              <a:ext cx="109" cy="68"/>
            </a:xfrm>
            <a:custGeom>
              <a:avLst/>
              <a:gdLst/>
              <a:ahLst/>
              <a:cxnLst/>
              <a:rect l="l" t="t" r="r" b="b"/>
              <a:pathLst>
                <a:path w="8" h="5" extrusionOk="0">
                  <a:moveTo>
                    <a:pt x="8" y="4"/>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2" name="Google Shape;3152;p56"/>
            <p:cNvSpPr/>
            <p:nvPr/>
          </p:nvSpPr>
          <p:spPr>
            <a:xfrm>
              <a:off x="1621779" y="2254315"/>
              <a:ext cx="14" cy="14"/>
            </a:xfrm>
            <a:custGeom>
              <a:avLst/>
              <a:gdLst/>
              <a:ahLst/>
              <a:cxnLst/>
              <a:rect l="l" t="t" r="r" b="b"/>
              <a:pathLst>
                <a:path w="1" h="1" extrusionOk="0">
                  <a:moveTo>
                    <a:pt x="1" y="1"/>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3" name="Google Shape;3153;p56"/>
            <p:cNvSpPr/>
            <p:nvPr/>
          </p:nvSpPr>
          <p:spPr>
            <a:xfrm>
              <a:off x="1584712" y="2219475"/>
              <a:ext cx="489" cy="448"/>
            </a:xfrm>
            <a:custGeom>
              <a:avLst/>
              <a:gdLst/>
              <a:ahLst/>
              <a:cxnLst/>
              <a:rect l="l" t="t" r="r" b="b"/>
              <a:pathLst>
                <a:path w="36" h="33" extrusionOk="0">
                  <a:moveTo>
                    <a:pt x="35" y="32"/>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4" name="Google Shape;3154;p56"/>
            <p:cNvSpPr/>
            <p:nvPr/>
          </p:nvSpPr>
          <p:spPr>
            <a:xfrm>
              <a:off x="1583137" y="2218050"/>
              <a:ext cx="679" cy="679"/>
            </a:xfrm>
            <a:custGeom>
              <a:avLst/>
              <a:gdLst/>
              <a:ahLst/>
              <a:cxnLst/>
              <a:rect l="l" t="t" r="r" b="b"/>
              <a:pathLst>
                <a:path w="50" h="50" extrusionOk="0">
                  <a:moveTo>
                    <a:pt x="50" y="50"/>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5" name="Google Shape;3155;p56"/>
            <p:cNvSpPr/>
            <p:nvPr/>
          </p:nvSpPr>
          <p:spPr>
            <a:xfrm>
              <a:off x="1586084" y="2220616"/>
              <a:ext cx="448" cy="299"/>
            </a:xfrm>
            <a:custGeom>
              <a:avLst/>
              <a:gdLst/>
              <a:ahLst/>
              <a:cxnLst/>
              <a:rect l="l" t="t" r="r" b="b"/>
              <a:pathLst>
                <a:path w="33" h="22" extrusionOk="0">
                  <a:moveTo>
                    <a:pt x="32" y="22"/>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6" name="Google Shape;3156;p56"/>
            <p:cNvSpPr/>
            <p:nvPr/>
          </p:nvSpPr>
          <p:spPr>
            <a:xfrm>
              <a:off x="1583952" y="2218810"/>
              <a:ext cx="584" cy="543"/>
            </a:xfrm>
            <a:custGeom>
              <a:avLst/>
              <a:gdLst/>
              <a:ahLst/>
              <a:cxnLst/>
              <a:rect l="l" t="t" r="r" b="b"/>
              <a:pathLst>
                <a:path w="43" h="40" extrusionOk="0">
                  <a:moveTo>
                    <a:pt x="42" y="39"/>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7" name="Google Shape;3157;p56"/>
            <p:cNvSpPr/>
            <p:nvPr/>
          </p:nvSpPr>
          <p:spPr>
            <a:xfrm>
              <a:off x="1585418" y="2220100"/>
              <a:ext cx="448" cy="339"/>
            </a:xfrm>
            <a:custGeom>
              <a:avLst/>
              <a:gdLst/>
              <a:ahLst/>
              <a:cxnLst/>
              <a:rect l="l" t="t" r="r" b="b"/>
              <a:pathLst>
                <a:path w="33" h="25" extrusionOk="0">
                  <a:moveTo>
                    <a:pt x="32" y="25"/>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8" name="Google Shape;3158;p56"/>
            <p:cNvSpPr/>
            <p:nvPr/>
          </p:nvSpPr>
          <p:spPr>
            <a:xfrm>
              <a:off x="1586749" y="2221050"/>
              <a:ext cx="584" cy="394"/>
            </a:xfrm>
            <a:custGeom>
              <a:avLst/>
              <a:gdLst/>
              <a:ahLst/>
              <a:cxnLst/>
              <a:rect l="l" t="t" r="r" b="b"/>
              <a:pathLst>
                <a:path w="43" h="29" extrusionOk="0">
                  <a:moveTo>
                    <a:pt x="43" y="28"/>
                  </a:moveTo>
                  <a:cubicBezTo>
                    <a:pt x="29" y="21"/>
                    <a:pt x="15" y="11"/>
                    <a:pt x="1" y="0"/>
                  </a:cubicBezTo>
                  <a:cubicBezTo>
                    <a:pt x="15" y="11"/>
                    <a:pt x="29" y="21"/>
                    <a:pt x="43" y="2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9" name="Google Shape;3159;p56"/>
            <p:cNvSpPr/>
            <p:nvPr/>
          </p:nvSpPr>
          <p:spPr>
            <a:xfrm>
              <a:off x="1638086" y="2239638"/>
              <a:ext cx="14" cy="339"/>
            </a:xfrm>
            <a:custGeom>
              <a:avLst/>
              <a:gdLst/>
              <a:ahLst/>
              <a:cxnLst/>
              <a:rect l="l" t="t" r="r" b="b"/>
              <a:pathLst>
                <a:path w="1" h="25" extrusionOk="0">
                  <a:moveTo>
                    <a:pt x="1" y="7"/>
                  </a:moveTo>
                  <a:lnTo>
                    <a:pt x="1" y="25"/>
                  </a:lnTo>
                  <a:lnTo>
                    <a:pt x="1" y="0"/>
                  </a:lnTo>
                  <a:lnTo>
                    <a:pt x="1" y="7"/>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0" name="Google Shape;3160;p56"/>
            <p:cNvSpPr/>
            <p:nvPr/>
          </p:nvSpPr>
          <p:spPr>
            <a:xfrm>
              <a:off x="1638086" y="2240168"/>
              <a:ext cx="68" cy="475"/>
            </a:xfrm>
            <a:custGeom>
              <a:avLst/>
              <a:gdLst/>
              <a:ahLst/>
              <a:cxnLst/>
              <a:rect l="l" t="t" r="r" b="b"/>
              <a:pathLst>
                <a:path w="5" h="35" extrusionOk="0">
                  <a:moveTo>
                    <a:pt x="1" y="0"/>
                  </a:moveTo>
                  <a:cubicBezTo>
                    <a:pt x="1" y="11"/>
                    <a:pt x="4" y="24"/>
                    <a:pt x="4" y="35"/>
                  </a:cubicBezTo>
                  <a:cubicBezTo>
                    <a:pt x="4" y="21"/>
                    <a:pt x="1" y="1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1" name="Google Shape;3161;p56"/>
            <p:cNvSpPr/>
            <p:nvPr/>
          </p:nvSpPr>
          <p:spPr>
            <a:xfrm>
              <a:off x="1638140" y="2239163"/>
              <a:ext cx="14" cy="14"/>
            </a:xfrm>
            <a:custGeom>
              <a:avLst/>
              <a:gdLst/>
              <a:ahLst/>
              <a:cxnLst/>
              <a:rect l="l" t="t" r="r" b="b"/>
              <a:pathLst>
                <a:path w="1" h="1" extrusionOk="0">
                  <a:moveTo>
                    <a:pt x="0" y="0"/>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2" name="Google Shape;3162;p56"/>
            <p:cNvSpPr/>
            <p:nvPr/>
          </p:nvSpPr>
          <p:spPr>
            <a:xfrm>
              <a:off x="1405367" y="1962046"/>
              <a:ext cx="22118" cy="18031"/>
            </a:xfrm>
            <a:custGeom>
              <a:avLst/>
              <a:gdLst/>
              <a:ahLst/>
              <a:cxnLst/>
              <a:rect l="l" t="t" r="r" b="b"/>
              <a:pathLst>
                <a:path w="1629" h="1328" extrusionOk="0">
                  <a:moveTo>
                    <a:pt x="137" y="0"/>
                  </a:moveTo>
                  <a:cubicBezTo>
                    <a:pt x="151" y="77"/>
                    <a:pt x="119" y="158"/>
                    <a:pt x="56" y="207"/>
                  </a:cubicBezTo>
                  <a:cubicBezTo>
                    <a:pt x="18" y="245"/>
                    <a:pt x="0" y="294"/>
                    <a:pt x="11" y="347"/>
                  </a:cubicBezTo>
                  <a:cubicBezTo>
                    <a:pt x="21" y="448"/>
                    <a:pt x="91" y="532"/>
                    <a:pt x="186" y="567"/>
                  </a:cubicBezTo>
                  <a:cubicBezTo>
                    <a:pt x="243" y="589"/>
                    <a:pt x="275" y="597"/>
                    <a:pt x="296" y="597"/>
                  </a:cubicBezTo>
                  <a:cubicBezTo>
                    <a:pt x="319" y="597"/>
                    <a:pt x="327" y="587"/>
                    <a:pt x="336" y="574"/>
                  </a:cubicBezTo>
                  <a:cubicBezTo>
                    <a:pt x="366" y="528"/>
                    <a:pt x="415" y="501"/>
                    <a:pt x="467" y="501"/>
                  </a:cubicBezTo>
                  <a:cubicBezTo>
                    <a:pt x="470" y="501"/>
                    <a:pt x="473" y="501"/>
                    <a:pt x="477" y="501"/>
                  </a:cubicBezTo>
                  <a:cubicBezTo>
                    <a:pt x="585" y="501"/>
                    <a:pt x="631" y="585"/>
                    <a:pt x="662" y="641"/>
                  </a:cubicBezTo>
                  <a:cubicBezTo>
                    <a:pt x="690" y="690"/>
                    <a:pt x="701" y="704"/>
                    <a:pt x="718" y="704"/>
                  </a:cubicBezTo>
                  <a:cubicBezTo>
                    <a:pt x="813" y="704"/>
                    <a:pt x="974" y="770"/>
                    <a:pt x="1079" y="879"/>
                  </a:cubicBezTo>
                  <a:cubicBezTo>
                    <a:pt x="1142" y="942"/>
                    <a:pt x="1173" y="1026"/>
                    <a:pt x="1173" y="1114"/>
                  </a:cubicBezTo>
                  <a:cubicBezTo>
                    <a:pt x="1163" y="1166"/>
                    <a:pt x="1177" y="1222"/>
                    <a:pt x="1212" y="1264"/>
                  </a:cubicBezTo>
                  <a:cubicBezTo>
                    <a:pt x="1250" y="1303"/>
                    <a:pt x="1320" y="1324"/>
                    <a:pt x="1422" y="1324"/>
                  </a:cubicBezTo>
                  <a:cubicBezTo>
                    <a:pt x="1450" y="1324"/>
                    <a:pt x="1478" y="1324"/>
                    <a:pt x="1509" y="1327"/>
                  </a:cubicBezTo>
                  <a:lnTo>
                    <a:pt x="1509" y="1324"/>
                  </a:lnTo>
                  <a:cubicBezTo>
                    <a:pt x="1516" y="1303"/>
                    <a:pt x="1523" y="1285"/>
                    <a:pt x="1530" y="1268"/>
                  </a:cubicBezTo>
                  <a:cubicBezTo>
                    <a:pt x="1537" y="1250"/>
                    <a:pt x="1541" y="1236"/>
                    <a:pt x="1544" y="1222"/>
                  </a:cubicBezTo>
                  <a:cubicBezTo>
                    <a:pt x="1562" y="1191"/>
                    <a:pt x="1569" y="1152"/>
                    <a:pt x="1565" y="1117"/>
                  </a:cubicBezTo>
                  <a:cubicBezTo>
                    <a:pt x="1562" y="1107"/>
                    <a:pt x="1562" y="1096"/>
                    <a:pt x="1558" y="1086"/>
                  </a:cubicBezTo>
                  <a:lnTo>
                    <a:pt x="1558" y="1072"/>
                  </a:lnTo>
                  <a:lnTo>
                    <a:pt x="1558" y="1044"/>
                  </a:lnTo>
                  <a:lnTo>
                    <a:pt x="1558" y="1026"/>
                  </a:lnTo>
                  <a:lnTo>
                    <a:pt x="1558" y="998"/>
                  </a:lnTo>
                  <a:lnTo>
                    <a:pt x="1558" y="977"/>
                  </a:lnTo>
                  <a:cubicBezTo>
                    <a:pt x="1558" y="973"/>
                    <a:pt x="1562" y="959"/>
                    <a:pt x="1562" y="949"/>
                  </a:cubicBezTo>
                  <a:cubicBezTo>
                    <a:pt x="1565" y="935"/>
                    <a:pt x="1565" y="935"/>
                    <a:pt x="1569" y="924"/>
                  </a:cubicBezTo>
                  <a:cubicBezTo>
                    <a:pt x="1569" y="917"/>
                    <a:pt x="1572" y="903"/>
                    <a:pt x="1576" y="893"/>
                  </a:cubicBezTo>
                  <a:cubicBezTo>
                    <a:pt x="1576" y="882"/>
                    <a:pt x="1579" y="879"/>
                    <a:pt x="1579" y="872"/>
                  </a:cubicBezTo>
                  <a:cubicBezTo>
                    <a:pt x="1583" y="865"/>
                    <a:pt x="1586" y="851"/>
                    <a:pt x="1593" y="840"/>
                  </a:cubicBezTo>
                  <a:cubicBezTo>
                    <a:pt x="1597" y="826"/>
                    <a:pt x="1597" y="823"/>
                    <a:pt x="1600" y="816"/>
                  </a:cubicBezTo>
                  <a:cubicBezTo>
                    <a:pt x="1604" y="809"/>
                    <a:pt x="1611" y="795"/>
                    <a:pt x="1618" y="784"/>
                  </a:cubicBezTo>
                  <a:cubicBezTo>
                    <a:pt x="1621" y="770"/>
                    <a:pt x="1621" y="770"/>
                    <a:pt x="1628" y="763"/>
                  </a:cubicBezTo>
                  <a:lnTo>
                    <a:pt x="1628" y="760"/>
                  </a:lnTo>
                  <a:cubicBezTo>
                    <a:pt x="1453" y="560"/>
                    <a:pt x="1289" y="357"/>
                    <a:pt x="1138" y="140"/>
                  </a:cubicBezTo>
                  <a:lnTo>
                    <a:pt x="1114" y="140"/>
                  </a:lnTo>
                  <a:cubicBezTo>
                    <a:pt x="1096" y="140"/>
                    <a:pt x="1075" y="144"/>
                    <a:pt x="1058" y="144"/>
                  </a:cubicBezTo>
                  <a:lnTo>
                    <a:pt x="1023" y="144"/>
                  </a:lnTo>
                  <a:lnTo>
                    <a:pt x="995" y="140"/>
                  </a:lnTo>
                  <a:lnTo>
                    <a:pt x="984" y="140"/>
                  </a:lnTo>
                  <a:lnTo>
                    <a:pt x="960" y="137"/>
                  </a:lnTo>
                  <a:lnTo>
                    <a:pt x="953" y="137"/>
                  </a:lnTo>
                  <a:cubicBezTo>
                    <a:pt x="942" y="137"/>
                    <a:pt x="932" y="133"/>
                    <a:pt x="925" y="130"/>
                  </a:cubicBezTo>
                  <a:lnTo>
                    <a:pt x="918" y="126"/>
                  </a:lnTo>
                  <a:cubicBezTo>
                    <a:pt x="907" y="123"/>
                    <a:pt x="900" y="119"/>
                    <a:pt x="893" y="116"/>
                  </a:cubicBezTo>
                  <a:lnTo>
                    <a:pt x="886" y="112"/>
                  </a:lnTo>
                  <a:cubicBezTo>
                    <a:pt x="876" y="109"/>
                    <a:pt x="869" y="102"/>
                    <a:pt x="858" y="95"/>
                  </a:cubicBezTo>
                  <a:cubicBezTo>
                    <a:pt x="809" y="60"/>
                    <a:pt x="694" y="56"/>
                    <a:pt x="592" y="53"/>
                  </a:cubicBezTo>
                  <a:cubicBezTo>
                    <a:pt x="491" y="49"/>
                    <a:pt x="396" y="46"/>
                    <a:pt x="329" y="14"/>
                  </a:cubicBezTo>
                  <a:cubicBezTo>
                    <a:pt x="322" y="11"/>
                    <a:pt x="315" y="7"/>
                    <a:pt x="308" y="4"/>
                  </a:cubicBezTo>
                  <a:lnTo>
                    <a:pt x="301" y="4"/>
                  </a:lnTo>
                  <a:lnTo>
                    <a:pt x="27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3" name="Google Shape;3163;p56"/>
            <p:cNvSpPr/>
            <p:nvPr/>
          </p:nvSpPr>
          <p:spPr>
            <a:xfrm>
              <a:off x="1408599" y="1961951"/>
              <a:ext cx="434" cy="54"/>
            </a:xfrm>
            <a:custGeom>
              <a:avLst/>
              <a:gdLst/>
              <a:ahLst/>
              <a:cxnLst/>
              <a:rect l="l" t="t" r="r" b="b"/>
              <a:pathLst>
                <a:path w="32" h="4" extrusionOk="0">
                  <a:moveTo>
                    <a:pt x="0" y="0"/>
                  </a:moveTo>
                  <a:lnTo>
                    <a:pt x="32" y="4"/>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4" name="Google Shape;3164;p56"/>
            <p:cNvSpPr/>
            <p:nvPr/>
          </p:nvSpPr>
          <p:spPr>
            <a:xfrm>
              <a:off x="1407553" y="1961951"/>
              <a:ext cx="14" cy="14"/>
            </a:xfrm>
            <a:custGeom>
              <a:avLst/>
              <a:gdLst/>
              <a:ahLst/>
              <a:cxnLst/>
              <a:rect l="l" t="t" r="r" b="b"/>
              <a:pathLst>
                <a:path w="1" h="1" extrusionOk="0">
                  <a:moveTo>
                    <a:pt x="0" y="0"/>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5" name="Google Shape;3165;p56"/>
            <p:cNvSpPr/>
            <p:nvPr/>
          </p:nvSpPr>
          <p:spPr>
            <a:xfrm>
              <a:off x="1418918" y="1963988"/>
              <a:ext cx="339" cy="14"/>
            </a:xfrm>
            <a:custGeom>
              <a:avLst/>
              <a:gdLst/>
              <a:ahLst/>
              <a:cxnLst/>
              <a:rect l="l" t="t" r="r" b="b"/>
              <a:pathLst>
                <a:path w="25" h="1" extrusionOk="0">
                  <a:moveTo>
                    <a:pt x="0" y="1"/>
                  </a:moveTo>
                  <a:lnTo>
                    <a:pt x="2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6" name="Google Shape;3166;p56"/>
            <p:cNvSpPr/>
            <p:nvPr/>
          </p:nvSpPr>
          <p:spPr>
            <a:xfrm>
              <a:off x="1408123" y="1961951"/>
              <a:ext cx="14" cy="14"/>
            </a:xfrm>
            <a:custGeom>
              <a:avLst/>
              <a:gdLst/>
              <a:ahLst/>
              <a:cxnLst/>
              <a:rect l="l" t="t" r="r" b="b"/>
              <a:pathLst>
                <a:path w="1" h="1" extrusionOk="0">
                  <a:moveTo>
                    <a:pt x="0" y="0"/>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7" name="Google Shape;3167;p56"/>
            <p:cNvSpPr/>
            <p:nvPr/>
          </p:nvSpPr>
          <p:spPr>
            <a:xfrm>
              <a:off x="1407214" y="1961951"/>
              <a:ext cx="204" cy="14"/>
            </a:xfrm>
            <a:custGeom>
              <a:avLst/>
              <a:gdLst/>
              <a:ahLst/>
              <a:cxnLst/>
              <a:rect l="l" t="t" r="r" b="b"/>
              <a:pathLst>
                <a:path w="15" h="1" extrusionOk="0">
                  <a:moveTo>
                    <a:pt x="1" y="0"/>
                  </a:moveTo>
                  <a:lnTo>
                    <a:pt x="1" y="0"/>
                  </a:lnTo>
                  <a:lnTo>
                    <a:pt x="1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8" name="Google Shape;3168;p56"/>
            <p:cNvSpPr/>
            <p:nvPr/>
          </p:nvSpPr>
          <p:spPr>
            <a:xfrm>
              <a:off x="1419773" y="1964042"/>
              <a:ext cx="14" cy="14"/>
            </a:xfrm>
            <a:custGeom>
              <a:avLst/>
              <a:gdLst/>
              <a:ahLst/>
              <a:cxnLst/>
              <a:rect l="l" t="t" r="r" b="b"/>
              <a:pathLst>
                <a:path w="1" h="1" extrusionOk="0">
                  <a:moveTo>
                    <a:pt x="0" y="0"/>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9" name="Google Shape;3169;p56"/>
            <p:cNvSpPr/>
            <p:nvPr/>
          </p:nvSpPr>
          <p:spPr>
            <a:xfrm>
              <a:off x="1420533" y="1963988"/>
              <a:ext cx="149" cy="14"/>
            </a:xfrm>
            <a:custGeom>
              <a:avLst/>
              <a:gdLst/>
              <a:ahLst/>
              <a:cxnLst/>
              <a:rect l="l" t="t" r="r" b="b"/>
              <a:pathLst>
                <a:path w="11" h="1" extrusionOk="0">
                  <a:moveTo>
                    <a:pt x="0" y="1"/>
                  </a:moveTo>
                  <a:lnTo>
                    <a:pt x="1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0" name="Google Shape;3170;p56"/>
            <p:cNvSpPr/>
            <p:nvPr/>
          </p:nvSpPr>
          <p:spPr>
            <a:xfrm>
              <a:off x="1418442" y="1963893"/>
              <a:ext cx="339" cy="68"/>
            </a:xfrm>
            <a:custGeom>
              <a:avLst/>
              <a:gdLst/>
              <a:ahLst/>
              <a:cxnLst/>
              <a:rect l="l" t="t" r="r" b="b"/>
              <a:pathLst>
                <a:path w="25" h="5" extrusionOk="0">
                  <a:moveTo>
                    <a:pt x="0" y="1"/>
                  </a:moveTo>
                  <a:lnTo>
                    <a:pt x="25" y="4"/>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1" name="Google Shape;3171;p56"/>
            <p:cNvSpPr/>
            <p:nvPr/>
          </p:nvSpPr>
          <p:spPr>
            <a:xfrm>
              <a:off x="1417057" y="1963322"/>
              <a:ext cx="353" cy="258"/>
            </a:xfrm>
            <a:custGeom>
              <a:avLst/>
              <a:gdLst/>
              <a:ahLst/>
              <a:cxnLst/>
              <a:rect l="l" t="t" r="r" b="b"/>
              <a:pathLst>
                <a:path w="26" h="19" extrusionOk="0">
                  <a:moveTo>
                    <a:pt x="1" y="1"/>
                  </a:moveTo>
                  <a:cubicBezTo>
                    <a:pt x="8" y="8"/>
                    <a:pt x="18" y="11"/>
                    <a:pt x="25" y="18"/>
                  </a:cubicBezTo>
                  <a:cubicBezTo>
                    <a:pt x="18" y="11"/>
                    <a:pt x="8" y="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2" name="Google Shape;3172;p56"/>
            <p:cNvSpPr/>
            <p:nvPr/>
          </p:nvSpPr>
          <p:spPr>
            <a:xfrm>
              <a:off x="1417533" y="1963607"/>
              <a:ext cx="299" cy="109"/>
            </a:xfrm>
            <a:custGeom>
              <a:avLst/>
              <a:gdLst/>
              <a:ahLst/>
              <a:cxnLst/>
              <a:rect l="l" t="t" r="r" b="b"/>
              <a:pathLst>
                <a:path w="22" h="8" extrusionOk="0">
                  <a:moveTo>
                    <a:pt x="1" y="1"/>
                  </a:moveTo>
                  <a:cubicBezTo>
                    <a:pt x="8" y="4"/>
                    <a:pt x="15" y="8"/>
                    <a:pt x="22" y="8"/>
                  </a:cubicBezTo>
                  <a:cubicBezTo>
                    <a:pt x="15" y="8"/>
                    <a:pt x="8" y="4"/>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3" name="Google Shape;3173;p56"/>
            <p:cNvSpPr/>
            <p:nvPr/>
          </p:nvSpPr>
          <p:spPr>
            <a:xfrm>
              <a:off x="1409115" y="1961992"/>
              <a:ext cx="353" cy="68"/>
            </a:xfrm>
            <a:custGeom>
              <a:avLst/>
              <a:gdLst/>
              <a:ahLst/>
              <a:cxnLst/>
              <a:rect l="l" t="t" r="r" b="b"/>
              <a:pathLst>
                <a:path w="26" h="5" extrusionOk="0">
                  <a:moveTo>
                    <a:pt x="1" y="1"/>
                  </a:moveTo>
                  <a:lnTo>
                    <a:pt x="25" y="4"/>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4" name="Google Shape;3174;p56"/>
            <p:cNvSpPr/>
            <p:nvPr/>
          </p:nvSpPr>
          <p:spPr>
            <a:xfrm>
              <a:off x="1409549" y="1962087"/>
              <a:ext cx="299" cy="109"/>
            </a:xfrm>
            <a:custGeom>
              <a:avLst/>
              <a:gdLst/>
              <a:ahLst/>
              <a:cxnLst/>
              <a:rect l="l" t="t" r="r" b="b"/>
              <a:pathLst>
                <a:path w="22" h="8" extrusionOk="0">
                  <a:moveTo>
                    <a:pt x="0" y="1"/>
                  </a:moveTo>
                  <a:cubicBezTo>
                    <a:pt x="7" y="1"/>
                    <a:pt x="14" y="4"/>
                    <a:pt x="21" y="8"/>
                  </a:cubicBezTo>
                  <a:cubicBezTo>
                    <a:pt x="14" y="4"/>
                    <a:pt x="7"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5" name="Google Shape;3175;p56"/>
            <p:cNvSpPr/>
            <p:nvPr/>
          </p:nvSpPr>
          <p:spPr>
            <a:xfrm>
              <a:off x="1417913" y="1963757"/>
              <a:ext cx="448" cy="149"/>
            </a:xfrm>
            <a:custGeom>
              <a:avLst/>
              <a:gdLst/>
              <a:ahLst/>
              <a:cxnLst/>
              <a:rect l="l" t="t" r="r" b="b"/>
              <a:pathLst>
                <a:path w="33" h="11" extrusionOk="0">
                  <a:moveTo>
                    <a:pt x="1" y="0"/>
                  </a:moveTo>
                  <a:cubicBezTo>
                    <a:pt x="11" y="4"/>
                    <a:pt x="22" y="7"/>
                    <a:pt x="32" y="11"/>
                  </a:cubicBezTo>
                  <a:cubicBezTo>
                    <a:pt x="22" y="7"/>
                    <a:pt x="11" y="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6" name="Google Shape;3176;p56"/>
            <p:cNvSpPr/>
            <p:nvPr/>
          </p:nvSpPr>
          <p:spPr>
            <a:xfrm>
              <a:off x="1427662" y="1972433"/>
              <a:ext cx="41031" cy="16768"/>
            </a:xfrm>
            <a:custGeom>
              <a:avLst/>
              <a:gdLst/>
              <a:ahLst/>
              <a:cxnLst/>
              <a:rect l="l" t="t" r="r" b="b"/>
              <a:pathLst>
                <a:path w="3022" h="1235" extrusionOk="0">
                  <a:moveTo>
                    <a:pt x="1846" y="0"/>
                  </a:moveTo>
                  <a:cubicBezTo>
                    <a:pt x="1649" y="0"/>
                    <a:pt x="1430" y="158"/>
                    <a:pt x="1268" y="307"/>
                  </a:cubicBezTo>
                  <a:cubicBezTo>
                    <a:pt x="1141" y="422"/>
                    <a:pt x="1003" y="464"/>
                    <a:pt x="867" y="464"/>
                  </a:cubicBezTo>
                  <a:cubicBezTo>
                    <a:pt x="668" y="464"/>
                    <a:pt x="473" y="374"/>
                    <a:pt x="319" y="289"/>
                  </a:cubicBezTo>
                  <a:cubicBezTo>
                    <a:pt x="231" y="237"/>
                    <a:pt x="151" y="166"/>
                    <a:pt x="81" y="89"/>
                  </a:cubicBezTo>
                  <a:lnTo>
                    <a:pt x="77" y="100"/>
                  </a:lnTo>
                  <a:lnTo>
                    <a:pt x="74" y="114"/>
                  </a:lnTo>
                  <a:cubicBezTo>
                    <a:pt x="70" y="124"/>
                    <a:pt x="67" y="131"/>
                    <a:pt x="63" y="142"/>
                  </a:cubicBezTo>
                  <a:cubicBezTo>
                    <a:pt x="63" y="145"/>
                    <a:pt x="60" y="149"/>
                    <a:pt x="60" y="152"/>
                  </a:cubicBezTo>
                  <a:cubicBezTo>
                    <a:pt x="56" y="166"/>
                    <a:pt x="53" y="177"/>
                    <a:pt x="53" y="187"/>
                  </a:cubicBezTo>
                  <a:lnTo>
                    <a:pt x="53" y="191"/>
                  </a:lnTo>
                  <a:cubicBezTo>
                    <a:pt x="49" y="205"/>
                    <a:pt x="49" y="215"/>
                    <a:pt x="46" y="226"/>
                  </a:cubicBezTo>
                  <a:lnTo>
                    <a:pt x="46" y="237"/>
                  </a:lnTo>
                  <a:lnTo>
                    <a:pt x="46" y="261"/>
                  </a:lnTo>
                  <a:lnTo>
                    <a:pt x="46" y="268"/>
                  </a:lnTo>
                  <a:lnTo>
                    <a:pt x="46" y="286"/>
                  </a:lnTo>
                  <a:lnTo>
                    <a:pt x="46" y="293"/>
                  </a:lnTo>
                  <a:cubicBezTo>
                    <a:pt x="49" y="300"/>
                    <a:pt x="49" y="307"/>
                    <a:pt x="49" y="314"/>
                  </a:cubicBezTo>
                  <a:cubicBezTo>
                    <a:pt x="60" y="366"/>
                    <a:pt x="56" y="426"/>
                    <a:pt x="35" y="478"/>
                  </a:cubicBezTo>
                  <a:cubicBezTo>
                    <a:pt x="28" y="499"/>
                    <a:pt x="21" y="524"/>
                    <a:pt x="11" y="541"/>
                  </a:cubicBezTo>
                  <a:lnTo>
                    <a:pt x="0" y="580"/>
                  </a:lnTo>
                  <a:cubicBezTo>
                    <a:pt x="228" y="618"/>
                    <a:pt x="518" y="723"/>
                    <a:pt x="669" y="909"/>
                  </a:cubicBezTo>
                  <a:cubicBezTo>
                    <a:pt x="714" y="972"/>
                    <a:pt x="784" y="1014"/>
                    <a:pt x="861" y="1028"/>
                  </a:cubicBezTo>
                  <a:cubicBezTo>
                    <a:pt x="956" y="1042"/>
                    <a:pt x="1033" y="1101"/>
                    <a:pt x="1075" y="1185"/>
                  </a:cubicBezTo>
                  <a:cubicBezTo>
                    <a:pt x="1088" y="1214"/>
                    <a:pt x="1116" y="1235"/>
                    <a:pt x="1148" y="1235"/>
                  </a:cubicBezTo>
                  <a:cubicBezTo>
                    <a:pt x="1150" y="1235"/>
                    <a:pt x="1153" y="1234"/>
                    <a:pt x="1156" y="1234"/>
                  </a:cubicBezTo>
                  <a:cubicBezTo>
                    <a:pt x="1243" y="1234"/>
                    <a:pt x="1352" y="1140"/>
                    <a:pt x="1383" y="1077"/>
                  </a:cubicBezTo>
                  <a:cubicBezTo>
                    <a:pt x="1394" y="1059"/>
                    <a:pt x="1394" y="1049"/>
                    <a:pt x="1334" y="989"/>
                  </a:cubicBezTo>
                  <a:cubicBezTo>
                    <a:pt x="1278" y="944"/>
                    <a:pt x="1240" y="884"/>
                    <a:pt x="1219" y="814"/>
                  </a:cubicBezTo>
                  <a:cubicBezTo>
                    <a:pt x="1198" y="699"/>
                    <a:pt x="1303" y="657"/>
                    <a:pt x="1373" y="629"/>
                  </a:cubicBezTo>
                  <a:cubicBezTo>
                    <a:pt x="1450" y="601"/>
                    <a:pt x="1495" y="576"/>
                    <a:pt x="1513" y="520"/>
                  </a:cubicBezTo>
                  <a:cubicBezTo>
                    <a:pt x="1534" y="440"/>
                    <a:pt x="1600" y="373"/>
                    <a:pt x="1698" y="324"/>
                  </a:cubicBezTo>
                  <a:cubicBezTo>
                    <a:pt x="1800" y="277"/>
                    <a:pt x="1921" y="250"/>
                    <a:pt x="2029" y="250"/>
                  </a:cubicBezTo>
                  <a:cubicBezTo>
                    <a:pt x="2097" y="250"/>
                    <a:pt x="2160" y="261"/>
                    <a:pt x="2209" y="282"/>
                  </a:cubicBezTo>
                  <a:cubicBezTo>
                    <a:pt x="2356" y="345"/>
                    <a:pt x="2444" y="426"/>
                    <a:pt x="2468" y="520"/>
                  </a:cubicBezTo>
                  <a:cubicBezTo>
                    <a:pt x="2486" y="597"/>
                    <a:pt x="2458" y="678"/>
                    <a:pt x="2388" y="758"/>
                  </a:cubicBezTo>
                  <a:cubicBezTo>
                    <a:pt x="2318" y="839"/>
                    <a:pt x="2531" y="1070"/>
                    <a:pt x="2661" y="1192"/>
                  </a:cubicBezTo>
                  <a:lnTo>
                    <a:pt x="2671" y="1182"/>
                  </a:lnTo>
                  <a:lnTo>
                    <a:pt x="2692" y="1161"/>
                  </a:lnTo>
                  <a:lnTo>
                    <a:pt x="2731" y="1122"/>
                  </a:lnTo>
                  <a:lnTo>
                    <a:pt x="2752" y="1101"/>
                  </a:lnTo>
                  <a:lnTo>
                    <a:pt x="2783" y="1066"/>
                  </a:lnTo>
                  <a:lnTo>
                    <a:pt x="2804" y="1045"/>
                  </a:lnTo>
                  <a:lnTo>
                    <a:pt x="2832" y="1017"/>
                  </a:lnTo>
                  <a:lnTo>
                    <a:pt x="2853" y="1000"/>
                  </a:lnTo>
                  <a:lnTo>
                    <a:pt x="2878" y="975"/>
                  </a:lnTo>
                  <a:lnTo>
                    <a:pt x="2895" y="958"/>
                  </a:lnTo>
                  <a:lnTo>
                    <a:pt x="2920" y="937"/>
                  </a:lnTo>
                  <a:lnTo>
                    <a:pt x="2934" y="923"/>
                  </a:lnTo>
                  <a:lnTo>
                    <a:pt x="2955" y="905"/>
                  </a:lnTo>
                  <a:lnTo>
                    <a:pt x="2966" y="895"/>
                  </a:lnTo>
                  <a:cubicBezTo>
                    <a:pt x="2976" y="888"/>
                    <a:pt x="2983" y="881"/>
                    <a:pt x="2990" y="874"/>
                  </a:cubicBezTo>
                  <a:lnTo>
                    <a:pt x="2994" y="874"/>
                  </a:lnTo>
                  <a:lnTo>
                    <a:pt x="2997" y="870"/>
                  </a:lnTo>
                  <a:lnTo>
                    <a:pt x="3001" y="863"/>
                  </a:lnTo>
                  <a:lnTo>
                    <a:pt x="3001" y="860"/>
                  </a:lnTo>
                  <a:lnTo>
                    <a:pt x="3004" y="853"/>
                  </a:lnTo>
                  <a:lnTo>
                    <a:pt x="3004" y="849"/>
                  </a:lnTo>
                  <a:cubicBezTo>
                    <a:pt x="3004" y="846"/>
                    <a:pt x="3008" y="839"/>
                    <a:pt x="3011" y="835"/>
                  </a:cubicBezTo>
                  <a:cubicBezTo>
                    <a:pt x="3015" y="828"/>
                    <a:pt x="3015" y="821"/>
                    <a:pt x="3018" y="814"/>
                  </a:cubicBezTo>
                  <a:lnTo>
                    <a:pt x="3018" y="807"/>
                  </a:lnTo>
                  <a:lnTo>
                    <a:pt x="3022" y="793"/>
                  </a:lnTo>
                  <a:cubicBezTo>
                    <a:pt x="2945" y="723"/>
                    <a:pt x="2860" y="590"/>
                    <a:pt x="2755" y="433"/>
                  </a:cubicBezTo>
                  <a:lnTo>
                    <a:pt x="2710" y="366"/>
                  </a:lnTo>
                  <a:cubicBezTo>
                    <a:pt x="2591" y="184"/>
                    <a:pt x="2398" y="138"/>
                    <a:pt x="2213" y="96"/>
                  </a:cubicBezTo>
                  <a:cubicBezTo>
                    <a:pt x="2129" y="79"/>
                    <a:pt x="2052" y="58"/>
                    <a:pt x="1975" y="26"/>
                  </a:cubicBezTo>
                  <a:cubicBezTo>
                    <a:pt x="1933" y="8"/>
                    <a:pt x="1890" y="0"/>
                    <a:pt x="18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7" name="Google Shape;3177;p56"/>
            <p:cNvSpPr/>
            <p:nvPr/>
          </p:nvSpPr>
          <p:spPr>
            <a:xfrm>
              <a:off x="1428272" y="1975013"/>
              <a:ext cx="109" cy="489"/>
            </a:xfrm>
            <a:custGeom>
              <a:avLst/>
              <a:gdLst/>
              <a:ahLst/>
              <a:cxnLst/>
              <a:rect l="l" t="t" r="r" b="b"/>
              <a:pathLst>
                <a:path w="8" h="36" extrusionOk="0">
                  <a:moveTo>
                    <a:pt x="8" y="1"/>
                  </a:moveTo>
                  <a:cubicBezTo>
                    <a:pt x="4" y="11"/>
                    <a:pt x="1" y="25"/>
                    <a:pt x="1" y="36"/>
                  </a:cubicBezTo>
                  <a:cubicBezTo>
                    <a:pt x="4" y="25"/>
                    <a:pt x="4" y="15"/>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8" name="Google Shape;3178;p56"/>
            <p:cNvSpPr/>
            <p:nvPr/>
          </p:nvSpPr>
          <p:spPr>
            <a:xfrm>
              <a:off x="1428272" y="1975637"/>
              <a:ext cx="14" cy="299"/>
            </a:xfrm>
            <a:custGeom>
              <a:avLst/>
              <a:gdLst/>
              <a:ahLst/>
              <a:cxnLst/>
              <a:rect l="l" t="t" r="r" b="b"/>
              <a:pathLst>
                <a:path w="1" h="22" extrusionOk="0">
                  <a:moveTo>
                    <a:pt x="1" y="22"/>
                  </a:moveTo>
                  <a:lnTo>
                    <a:pt x="1" y="1"/>
                  </a:lnTo>
                  <a:cubicBezTo>
                    <a:pt x="1" y="8"/>
                    <a:pt x="1" y="15"/>
                    <a:pt x="1" y="2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9" name="Google Shape;3179;p56"/>
            <p:cNvSpPr/>
            <p:nvPr/>
          </p:nvSpPr>
          <p:spPr>
            <a:xfrm>
              <a:off x="1428707" y="1973641"/>
              <a:ext cx="109" cy="149"/>
            </a:xfrm>
            <a:custGeom>
              <a:avLst/>
              <a:gdLst/>
              <a:ahLst/>
              <a:cxnLst/>
              <a:rect l="l" t="t" r="r" b="b"/>
              <a:pathLst>
                <a:path w="8" h="11" extrusionOk="0">
                  <a:moveTo>
                    <a:pt x="7" y="0"/>
                  </a:moveTo>
                  <a:lnTo>
                    <a:pt x="0" y="11"/>
                  </a:lnTo>
                  <a:cubicBezTo>
                    <a:pt x="4" y="7"/>
                    <a:pt x="7" y="4"/>
                    <a:pt x="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0" name="Google Shape;3180;p56"/>
            <p:cNvSpPr/>
            <p:nvPr/>
          </p:nvSpPr>
          <p:spPr>
            <a:xfrm>
              <a:off x="1428272" y="1976072"/>
              <a:ext cx="14" cy="244"/>
            </a:xfrm>
            <a:custGeom>
              <a:avLst/>
              <a:gdLst/>
              <a:ahLst/>
              <a:cxnLst/>
              <a:rect l="l" t="t" r="r" b="b"/>
              <a:pathLst>
                <a:path w="1" h="18" extrusionOk="0">
                  <a:moveTo>
                    <a:pt x="1" y="18"/>
                  </a:moveTo>
                  <a:lnTo>
                    <a:pt x="1" y="0"/>
                  </a:lnTo>
                  <a:cubicBezTo>
                    <a:pt x="1" y="7"/>
                    <a:pt x="1" y="14"/>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1" name="Google Shape;3181;p56"/>
            <p:cNvSpPr/>
            <p:nvPr/>
          </p:nvSpPr>
          <p:spPr>
            <a:xfrm>
              <a:off x="1427797" y="1978923"/>
              <a:ext cx="299" cy="869"/>
            </a:xfrm>
            <a:custGeom>
              <a:avLst/>
              <a:gdLst/>
              <a:ahLst/>
              <a:cxnLst/>
              <a:rect l="l" t="t" r="r" b="b"/>
              <a:pathLst>
                <a:path w="22" h="64" extrusionOk="0">
                  <a:moveTo>
                    <a:pt x="22" y="0"/>
                  </a:moveTo>
                  <a:lnTo>
                    <a:pt x="22" y="0"/>
                  </a:lnTo>
                  <a:cubicBezTo>
                    <a:pt x="15" y="18"/>
                    <a:pt x="8" y="42"/>
                    <a:pt x="1" y="63"/>
                  </a:cubicBezTo>
                  <a:cubicBezTo>
                    <a:pt x="11" y="42"/>
                    <a:pt x="18" y="21"/>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2" name="Google Shape;3182;p56"/>
            <p:cNvSpPr/>
            <p:nvPr/>
          </p:nvSpPr>
          <p:spPr>
            <a:xfrm>
              <a:off x="1428082" y="1976642"/>
              <a:ext cx="394" cy="2295"/>
            </a:xfrm>
            <a:custGeom>
              <a:avLst/>
              <a:gdLst/>
              <a:ahLst/>
              <a:cxnLst/>
              <a:rect l="l" t="t" r="r" b="b"/>
              <a:pathLst>
                <a:path w="29" h="169" extrusionOk="0">
                  <a:moveTo>
                    <a:pt x="18" y="0"/>
                  </a:moveTo>
                  <a:lnTo>
                    <a:pt x="18" y="0"/>
                  </a:lnTo>
                  <a:cubicBezTo>
                    <a:pt x="29" y="56"/>
                    <a:pt x="25" y="116"/>
                    <a:pt x="1" y="168"/>
                  </a:cubicBezTo>
                  <a:cubicBezTo>
                    <a:pt x="25" y="116"/>
                    <a:pt x="29" y="56"/>
                    <a:pt x="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3" name="Google Shape;3183;p56"/>
            <p:cNvSpPr/>
            <p:nvPr/>
          </p:nvSpPr>
          <p:spPr>
            <a:xfrm>
              <a:off x="1428272" y="1976397"/>
              <a:ext cx="68" cy="258"/>
            </a:xfrm>
            <a:custGeom>
              <a:avLst/>
              <a:gdLst/>
              <a:ahLst/>
              <a:cxnLst/>
              <a:rect l="l" t="t" r="r" b="b"/>
              <a:pathLst>
                <a:path w="5" h="19" extrusionOk="0">
                  <a:moveTo>
                    <a:pt x="4" y="18"/>
                  </a:moveTo>
                  <a:cubicBezTo>
                    <a:pt x="4" y="11"/>
                    <a:pt x="1" y="8"/>
                    <a:pt x="1" y="1"/>
                  </a:cubicBezTo>
                  <a:cubicBezTo>
                    <a:pt x="1" y="8"/>
                    <a:pt x="4" y="11"/>
                    <a:pt x="4"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4" name="Google Shape;3184;p56"/>
            <p:cNvSpPr/>
            <p:nvPr/>
          </p:nvSpPr>
          <p:spPr>
            <a:xfrm>
              <a:off x="1428368" y="1974497"/>
              <a:ext cx="109" cy="489"/>
            </a:xfrm>
            <a:custGeom>
              <a:avLst/>
              <a:gdLst/>
              <a:ahLst/>
              <a:cxnLst/>
              <a:rect l="l" t="t" r="r" b="b"/>
              <a:pathLst>
                <a:path w="8" h="36" extrusionOk="0">
                  <a:moveTo>
                    <a:pt x="8" y="1"/>
                  </a:moveTo>
                  <a:lnTo>
                    <a:pt x="8" y="1"/>
                  </a:lnTo>
                  <a:cubicBezTo>
                    <a:pt x="4" y="15"/>
                    <a:pt x="1" y="25"/>
                    <a:pt x="1" y="35"/>
                  </a:cubicBezTo>
                  <a:cubicBezTo>
                    <a:pt x="4" y="25"/>
                    <a:pt x="4" y="15"/>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5" name="Google Shape;3185;p56"/>
            <p:cNvSpPr/>
            <p:nvPr/>
          </p:nvSpPr>
          <p:spPr>
            <a:xfrm>
              <a:off x="1427662" y="1979778"/>
              <a:ext cx="149" cy="489"/>
            </a:xfrm>
            <a:custGeom>
              <a:avLst/>
              <a:gdLst/>
              <a:ahLst/>
              <a:cxnLst/>
              <a:rect l="l" t="t" r="r" b="b"/>
              <a:pathLst>
                <a:path w="11" h="36" extrusionOk="0">
                  <a:moveTo>
                    <a:pt x="0" y="35"/>
                  </a:moveTo>
                  <a:lnTo>
                    <a:pt x="0" y="35"/>
                  </a:lnTo>
                  <a:lnTo>
                    <a:pt x="1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6" name="Google Shape;3186;p56"/>
            <p:cNvSpPr/>
            <p:nvPr/>
          </p:nvSpPr>
          <p:spPr>
            <a:xfrm>
              <a:off x="1428558" y="1973967"/>
              <a:ext cx="109" cy="394"/>
            </a:xfrm>
            <a:custGeom>
              <a:avLst/>
              <a:gdLst/>
              <a:ahLst/>
              <a:cxnLst/>
              <a:rect l="l" t="t" r="r" b="b"/>
              <a:pathLst>
                <a:path w="8" h="29" extrusionOk="0">
                  <a:moveTo>
                    <a:pt x="8" y="1"/>
                  </a:moveTo>
                  <a:lnTo>
                    <a:pt x="8" y="1"/>
                  </a:lnTo>
                  <a:cubicBezTo>
                    <a:pt x="4" y="8"/>
                    <a:pt x="1" y="18"/>
                    <a:pt x="1" y="29"/>
                  </a:cubicBezTo>
                  <a:cubicBezTo>
                    <a:pt x="1" y="18"/>
                    <a:pt x="4" y="1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7" name="Google Shape;3187;p56"/>
            <p:cNvSpPr/>
            <p:nvPr/>
          </p:nvSpPr>
          <p:spPr>
            <a:xfrm>
              <a:off x="1456704" y="1951401"/>
              <a:ext cx="86665" cy="123066"/>
            </a:xfrm>
            <a:custGeom>
              <a:avLst/>
              <a:gdLst/>
              <a:ahLst/>
              <a:cxnLst/>
              <a:rect l="l" t="t" r="r" b="b"/>
              <a:pathLst>
                <a:path w="6383" h="9064" extrusionOk="0">
                  <a:moveTo>
                    <a:pt x="4068" y="1"/>
                  </a:moveTo>
                  <a:cubicBezTo>
                    <a:pt x="4013" y="1"/>
                    <a:pt x="3957" y="46"/>
                    <a:pt x="3869" y="130"/>
                  </a:cubicBezTo>
                  <a:cubicBezTo>
                    <a:pt x="3781" y="210"/>
                    <a:pt x="3683" y="301"/>
                    <a:pt x="3554" y="319"/>
                  </a:cubicBezTo>
                  <a:cubicBezTo>
                    <a:pt x="3414" y="340"/>
                    <a:pt x="3347" y="399"/>
                    <a:pt x="3270" y="466"/>
                  </a:cubicBezTo>
                  <a:cubicBezTo>
                    <a:pt x="3221" y="515"/>
                    <a:pt x="3162" y="557"/>
                    <a:pt x="3099" y="592"/>
                  </a:cubicBezTo>
                  <a:cubicBezTo>
                    <a:pt x="3015" y="627"/>
                    <a:pt x="2920" y="648"/>
                    <a:pt x="2825" y="648"/>
                  </a:cubicBezTo>
                  <a:cubicBezTo>
                    <a:pt x="2748" y="655"/>
                    <a:pt x="2640" y="665"/>
                    <a:pt x="2640" y="697"/>
                  </a:cubicBezTo>
                  <a:cubicBezTo>
                    <a:pt x="2636" y="728"/>
                    <a:pt x="2629" y="791"/>
                    <a:pt x="2577" y="816"/>
                  </a:cubicBezTo>
                  <a:cubicBezTo>
                    <a:pt x="2563" y="823"/>
                    <a:pt x="2550" y="826"/>
                    <a:pt x="2536" y="826"/>
                  </a:cubicBezTo>
                  <a:cubicBezTo>
                    <a:pt x="2498" y="826"/>
                    <a:pt x="2459" y="801"/>
                    <a:pt x="2423" y="777"/>
                  </a:cubicBezTo>
                  <a:cubicBezTo>
                    <a:pt x="2384" y="753"/>
                    <a:pt x="2346" y="732"/>
                    <a:pt x="2304" y="718"/>
                  </a:cubicBezTo>
                  <a:cubicBezTo>
                    <a:pt x="2301" y="717"/>
                    <a:pt x="2298" y="717"/>
                    <a:pt x="2294" y="717"/>
                  </a:cubicBezTo>
                  <a:cubicBezTo>
                    <a:pt x="2259" y="717"/>
                    <a:pt x="2181" y="748"/>
                    <a:pt x="2076" y="833"/>
                  </a:cubicBezTo>
                  <a:cubicBezTo>
                    <a:pt x="1961" y="931"/>
                    <a:pt x="1870" y="1057"/>
                    <a:pt x="1873" y="1124"/>
                  </a:cubicBezTo>
                  <a:cubicBezTo>
                    <a:pt x="1873" y="1148"/>
                    <a:pt x="1877" y="1169"/>
                    <a:pt x="1880" y="1194"/>
                  </a:cubicBezTo>
                  <a:cubicBezTo>
                    <a:pt x="1898" y="1355"/>
                    <a:pt x="1915" y="1537"/>
                    <a:pt x="1649" y="1705"/>
                  </a:cubicBezTo>
                  <a:cubicBezTo>
                    <a:pt x="1467" y="1821"/>
                    <a:pt x="1338" y="2013"/>
                    <a:pt x="1233" y="2164"/>
                  </a:cubicBezTo>
                  <a:cubicBezTo>
                    <a:pt x="1191" y="2227"/>
                    <a:pt x="1156" y="2279"/>
                    <a:pt x="1121" y="2321"/>
                  </a:cubicBezTo>
                  <a:cubicBezTo>
                    <a:pt x="1093" y="2360"/>
                    <a:pt x="1047" y="2384"/>
                    <a:pt x="998" y="2384"/>
                  </a:cubicBezTo>
                  <a:lnTo>
                    <a:pt x="998" y="2388"/>
                  </a:lnTo>
                  <a:cubicBezTo>
                    <a:pt x="995" y="2405"/>
                    <a:pt x="988" y="2419"/>
                    <a:pt x="984" y="2433"/>
                  </a:cubicBezTo>
                  <a:lnTo>
                    <a:pt x="981" y="2440"/>
                  </a:lnTo>
                  <a:cubicBezTo>
                    <a:pt x="977" y="2451"/>
                    <a:pt x="970" y="2461"/>
                    <a:pt x="967" y="2472"/>
                  </a:cubicBezTo>
                  <a:lnTo>
                    <a:pt x="963" y="2475"/>
                  </a:lnTo>
                  <a:cubicBezTo>
                    <a:pt x="956" y="2486"/>
                    <a:pt x="949" y="2496"/>
                    <a:pt x="942" y="2503"/>
                  </a:cubicBezTo>
                  <a:lnTo>
                    <a:pt x="939" y="2510"/>
                  </a:lnTo>
                  <a:cubicBezTo>
                    <a:pt x="932" y="2517"/>
                    <a:pt x="925" y="2524"/>
                    <a:pt x="914" y="2531"/>
                  </a:cubicBezTo>
                  <a:lnTo>
                    <a:pt x="900" y="2542"/>
                  </a:lnTo>
                  <a:lnTo>
                    <a:pt x="897" y="2549"/>
                  </a:lnTo>
                  <a:lnTo>
                    <a:pt x="886" y="2556"/>
                  </a:lnTo>
                  <a:lnTo>
                    <a:pt x="879" y="2563"/>
                  </a:lnTo>
                  <a:lnTo>
                    <a:pt x="869" y="2573"/>
                  </a:lnTo>
                  <a:lnTo>
                    <a:pt x="858" y="2580"/>
                  </a:lnTo>
                  <a:lnTo>
                    <a:pt x="848" y="2591"/>
                  </a:lnTo>
                  <a:lnTo>
                    <a:pt x="841" y="2598"/>
                  </a:lnTo>
                  <a:lnTo>
                    <a:pt x="827" y="2612"/>
                  </a:lnTo>
                  <a:lnTo>
                    <a:pt x="816" y="2619"/>
                  </a:lnTo>
                  <a:lnTo>
                    <a:pt x="798" y="2636"/>
                  </a:lnTo>
                  <a:lnTo>
                    <a:pt x="788" y="2647"/>
                  </a:lnTo>
                  <a:lnTo>
                    <a:pt x="770" y="2664"/>
                  </a:lnTo>
                  <a:lnTo>
                    <a:pt x="760" y="2675"/>
                  </a:lnTo>
                  <a:lnTo>
                    <a:pt x="746" y="2685"/>
                  </a:lnTo>
                  <a:lnTo>
                    <a:pt x="735" y="2699"/>
                  </a:lnTo>
                  <a:lnTo>
                    <a:pt x="721" y="2710"/>
                  </a:lnTo>
                  <a:lnTo>
                    <a:pt x="711" y="2724"/>
                  </a:lnTo>
                  <a:lnTo>
                    <a:pt x="697" y="2734"/>
                  </a:lnTo>
                  <a:lnTo>
                    <a:pt x="686" y="2748"/>
                  </a:lnTo>
                  <a:lnTo>
                    <a:pt x="676" y="2759"/>
                  </a:lnTo>
                  <a:lnTo>
                    <a:pt x="662" y="2773"/>
                  </a:lnTo>
                  <a:lnTo>
                    <a:pt x="658" y="2780"/>
                  </a:lnTo>
                  <a:lnTo>
                    <a:pt x="599" y="2836"/>
                  </a:lnTo>
                  <a:cubicBezTo>
                    <a:pt x="651" y="2885"/>
                    <a:pt x="697" y="2927"/>
                    <a:pt x="732" y="2965"/>
                  </a:cubicBezTo>
                  <a:cubicBezTo>
                    <a:pt x="823" y="3056"/>
                    <a:pt x="865" y="3186"/>
                    <a:pt x="848" y="3315"/>
                  </a:cubicBezTo>
                  <a:cubicBezTo>
                    <a:pt x="841" y="3347"/>
                    <a:pt x="844" y="3375"/>
                    <a:pt x="851" y="3403"/>
                  </a:cubicBezTo>
                  <a:cubicBezTo>
                    <a:pt x="974" y="3644"/>
                    <a:pt x="897" y="3746"/>
                    <a:pt x="834" y="3788"/>
                  </a:cubicBezTo>
                  <a:cubicBezTo>
                    <a:pt x="784" y="3872"/>
                    <a:pt x="848" y="4443"/>
                    <a:pt x="939" y="4541"/>
                  </a:cubicBezTo>
                  <a:cubicBezTo>
                    <a:pt x="1054" y="4674"/>
                    <a:pt x="988" y="4793"/>
                    <a:pt x="900" y="4950"/>
                  </a:cubicBezTo>
                  <a:cubicBezTo>
                    <a:pt x="879" y="4989"/>
                    <a:pt x="851" y="5038"/>
                    <a:pt x="827" y="5087"/>
                  </a:cubicBezTo>
                  <a:cubicBezTo>
                    <a:pt x="704" y="5328"/>
                    <a:pt x="585" y="5472"/>
                    <a:pt x="322" y="5486"/>
                  </a:cubicBezTo>
                  <a:cubicBezTo>
                    <a:pt x="235" y="5493"/>
                    <a:pt x="200" y="5577"/>
                    <a:pt x="165" y="5689"/>
                  </a:cubicBezTo>
                  <a:cubicBezTo>
                    <a:pt x="140" y="5759"/>
                    <a:pt x="116" y="5832"/>
                    <a:pt x="49" y="5839"/>
                  </a:cubicBezTo>
                  <a:cubicBezTo>
                    <a:pt x="21" y="5878"/>
                    <a:pt x="7" y="5927"/>
                    <a:pt x="0" y="5973"/>
                  </a:cubicBezTo>
                  <a:lnTo>
                    <a:pt x="11" y="5983"/>
                  </a:lnTo>
                  <a:lnTo>
                    <a:pt x="28" y="5997"/>
                  </a:lnTo>
                  <a:lnTo>
                    <a:pt x="53" y="6015"/>
                  </a:lnTo>
                  <a:lnTo>
                    <a:pt x="74" y="6029"/>
                  </a:lnTo>
                  <a:lnTo>
                    <a:pt x="98" y="6050"/>
                  </a:lnTo>
                  <a:lnTo>
                    <a:pt x="119" y="6060"/>
                  </a:lnTo>
                  <a:lnTo>
                    <a:pt x="147" y="6081"/>
                  </a:lnTo>
                  <a:lnTo>
                    <a:pt x="165" y="6095"/>
                  </a:lnTo>
                  <a:lnTo>
                    <a:pt x="193" y="6113"/>
                  </a:lnTo>
                  <a:lnTo>
                    <a:pt x="214" y="6123"/>
                  </a:lnTo>
                  <a:lnTo>
                    <a:pt x="242" y="6141"/>
                  </a:lnTo>
                  <a:lnTo>
                    <a:pt x="259" y="6155"/>
                  </a:lnTo>
                  <a:lnTo>
                    <a:pt x="287" y="6169"/>
                  </a:lnTo>
                  <a:lnTo>
                    <a:pt x="308" y="6183"/>
                  </a:lnTo>
                  <a:lnTo>
                    <a:pt x="333" y="6197"/>
                  </a:lnTo>
                  <a:lnTo>
                    <a:pt x="354" y="6207"/>
                  </a:lnTo>
                  <a:lnTo>
                    <a:pt x="378" y="6221"/>
                  </a:lnTo>
                  <a:lnTo>
                    <a:pt x="396" y="6232"/>
                  </a:lnTo>
                  <a:lnTo>
                    <a:pt x="420" y="6242"/>
                  </a:lnTo>
                  <a:lnTo>
                    <a:pt x="438" y="6253"/>
                  </a:lnTo>
                  <a:lnTo>
                    <a:pt x="459" y="6263"/>
                  </a:lnTo>
                  <a:lnTo>
                    <a:pt x="476" y="6270"/>
                  </a:lnTo>
                  <a:lnTo>
                    <a:pt x="497" y="6281"/>
                  </a:lnTo>
                  <a:lnTo>
                    <a:pt x="511" y="6288"/>
                  </a:lnTo>
                  <a:lnTo>
                    <a:pt x="529" y="6295"/>
                  </a:lnTo>
                  <a:lnTo>
                    <a:pt x="543" y="6298"/>
                  </a:lnTo>
                  <a:lnTo>
                    <a:pt x="557" y="6305"/>
                  </a:lnTo>
                  <a:lnTo>
                    <a:pt x="567" y="6309"/>
                  </a:lnTo>
                  <a:lnTo>
                    <a:pt x="585" y="6312"/>
                  </a:lnTo>
                  <a:lnTo>
                    <a:pt x="606" y="6312"/>
                  </a:lnTo>
                  <a:cubicBezTo>
                    <a:pt x="700" y="6312"/>
                    <a:pt x="763" y="6379"/>
                    <a:pt x="834" y="6449"/>
                  </a:cubicBezTo>
                  <a:cubicBezTo>
                    <a:pt x="876" y="6494"/>
                    <a:pt x="928" y="6540"/>
                    <a:pt x="981" y="6575"/>
                  </a:cubicBezTo>
                  <a:lnTo>
                    <a:pt x="1002" y="6582"/>
                  </a:lnTo>
                  <a:cubicBezTo>
                    <a:pt x="1053" y="6609"/>
                    <a:pt x="1111" y="6621"/>
                    <a:pt x="1169" y="6621"/>
                  </a:cubicBezTo>
                  <a:cubicBezTo>
                    <a:pt x="1202" y="6621"/>
                    <a:pt x="1235" y="6617"/>
                    <a:pt x="1268" y="6610"/>
                  </a:cubicBezTo>
                  <a:cubicBezTo>
                    <a:pt x="1285" y="6606"/>
                    <a:pt x="1303" y="6599"/>
                    <a:pt x="1313" y="6589"/>
                  </a:cubicBezTo>
                  <a:cubicBezTo>
                    <a:pt x="1334" y="6564"/>
                    <a:pt x="1362" y="6550"/>
                    <a:pt x="1394" y="6550"/>
                  </a:cubicBezTo>
                  <a:lnTo>
                    <a:pt x="1418" y="6550"/>
                  </a:lnTo>
                  <a:lnTo>
                    <a:pt x="1432" y="6554"/>
                  </a:lnTo>
                  <a:lnTo>
                    <a:pt x="1439" y="6554"/>
                  </a:lnTo>
                  <a:lnTo>
                    <a:pt x="1450" y="6557"/>
                  </a:lnTo>
                  <a:lnTo>
                    <a:pt x="1457" y="6561"/>
                  </a:lnTo>
                  <a:lnTo>
                    <a:pt x="1471" y="6564"/>
                  </a:lnTo>
                  <a:lnTo>
                    <a:pt x="1478" y="6568"/>
                  </a:lnTo>
                  <a:lnTo>
                    <a:pt x="1492" y="6578"/>
                  </a:lnTo>
                  <a:lnTo>
                    <a:pt x="1495" y="6582"/>
                  </a:lnTo>
                  <a:lnTo>
                    <a:pt x="1513" y="6592"/>
                  </a:lnTo>
                  <a:lnTo>
                    <a:pt x="1534" y="6606"/>
                  </a:lnTo>
                  <a:lnTo>
                    <a:pt x="1537" y="6610"/>
                  </a:lnTo>
                  <a:lnTo>
                    <a:pt x="1558" y="6627"/>
                  </a:lnTo>
                  <a:cubicBezTo>
                    <a:pt x="1649" y="6708"/>
                    <a:pt x="1737" y="6799"/>
                    <a:pt x="1821" y="6890"/>
                  </a:cubicBezTo>
                  <a:lnTo>
                    <a:pt x="1835" y="6886"/>
                  </a:lnTo>
                  <a:lnTo>
                    <a:pt x="1870" y="6883"/>
                  </a:lnTo>
                  <a:lnTo>
                    <a:pt x="1901" y="6876"/>
                  </a:lnTo>
                  <a:lnTo>
                    <a:pt x="1929" y="6872"/>
                  </a:lnTo>
                  <a:lnTo>
                    <a:pt x="1957" y="6865"/>
                  </a:lnTo>
                  <a:lnTo>
                    <a:pt x="1985" y="6862"/>
                  </a:lnTo>
                  <a:lnTo>
                    <a:pt x="2010" y="6858"/>
                  </a:lnTo>
                  <a:lnTo>
                    <a:pt x="2230" y="6858"/>
                  </a:lnTo>
                  <a:lnTo>
                    <a:pt x="2241" y="6862"/>
                  </a:lnTo>
                  <a:lnTo>
                    <a:pt x="2248" y="6862"/>
                  </a:lnTo>
                  <a:lnTo>
                    <a:pt x="2258" y="6865"/>
                  </a:lnTo>
                  <a:lnTo>
                    <a:pt x="2265" y="6865"/>
                  </a:lnTo>
                  <a:lnTo>
                    <a:pt x="2272" y="6869"/>
                  </a:lnTo>
                  <a:lnTo>
                    <a:pt x="2276" y="6869"/>
                  </a:lnTo>
                  <a:lnTo>
                    <a:pt x="2283" y="6872"/>
                  </a:lnTo>
                  <a:lnTo>
                    <a:pt x="2286" y="6872"/>
                  </a:lnTo>
                  <a:lnTo>
                    <a:pt x="2293" y="6876"/>
                  </a:lnTo>
                  <a:lnTo>
                    <a:pt x="2300" y="6879"/>
                  </a:lnTo>
                  <a:cubicBezTo>
                    <a:pt x="2388" y="6932"/>
                    <a:pt x="2423" y="7033"/>
                    <a:pt x="2454" y="7131"/>
                  </a:cubicBezTo>
                  <a:cubicBezTo>
                    <a:pt x="2500" y="7261"/>
                    <a:pt x="2528" y="7320"/>
                    <a:pt x="2594" y="7327"/>
                  </a:cubicBezTo>
                  <a:cubicBezTo>
                    <a:pt x="2724" y="7341"/>
                    <a:pt x="2843" y="7408"/>
                    <a:pt x="2920" y="7513"/>
                  </a:cubicBezTo>
                  <a:cubicBezTo>
                    <a:pt x="2976" y="7576"/>
                    <a:pt x="3004" y="7660"/>
                    <a:pt x="2997" y="7744"/>
                  </a:cubicBezTo>
                  <a:cubicBezTo>
                    <a:pt x="2994" y="7761"/>
                    <a:pt x="3036" y="7796"/>
                    <a:pt x="3064" y="7821"/>
                  </a:cubicBezTo>
                  <a:cubicBezTo>
                    <a:pt x="3130" y="7877"/>
                    <a:pt x="3221" y="7957"/>
                    <a:pt x="3207" y="8084"/>
                  </a:cubicBezTo>
                  <a:cubicBezTo>
                    <a:pt x="3207" y="8084"/>
                    <a:pt x="3214" y="8098"/>
                    <a:pt x="3256" y="8112"/>
                  </a:cubicBezTo>
                  <a:cubicBezTo>
                    <a:pt x="3311" y="8128"/>
                    <a:pt x="3384" y="8135"/>
                    <a:pt x="3457" y="8135"/>
                  </a:cubicBezTo>
                  <a:cubicBezTo>
                    <a:pt x="3580" y="8135"/>
                    <a:pt x="3704" y="8116"/>
                    <a:pt x="3732" y="8101"/>
                  </a:cubicBezTo>
                  <a:cubicBezTo>
                    <a:pt x="3793" y="8053"/>
                    <a:pt x="3886" y="8021"/>
                    <a:pt x="3975" y="8021"/>
                  </a:cubicBezTo>
                  <a:cubicBezTo>
                    <a:pt x="4029" y="8021"/>
                    <a:pt x="4081" y="8033"/>
                    <a:pt x="4124" y="8059"/>
                  </a:cubicBezTo>
                  <a:cubicBezTo>
                    <a:pt x="4133" y="8063"/>
                    <a:pt x="4143" y="8065"/>
                    <a:pt x="4156" y="8065"/>
                  </a:cubicBezTo>
                  <a:cubicBezTo>
                    <a:pt x="4187" y="8065"/>
                    <a:pt x="4229" y="8055"/>
                    <a:pt x="4271" y="8045"/>
                  </a:cubicBezTo>
                  <a:lnTo>
                    <a:pt x="4303" y="8038"/>
                  </a:lnTo>
                  <a:lnTo>
                    <a:pt x="4306" y="8038"/>
                  </a:lnTo>
                  <a:lnTo>
                    <a:pt x="4334" y="8031"/>
                  </a:lnTo>
                  <a:lnTo>
                    <a:pt x="4341" y="8031"/>
                  </a:lnTo>
                  <a:cubicBezTo>
                    <a:pt x="4362" y="8028"/>
                    <a:pt x="4383" y="8024"/>
                    <a:pt x="4404" y="8024"/>
                  </a:cubicBezTo>
                  <a:lnTo>
                    <a:pt x="4408" y="8024"/>
                  </a:lnTo>
                  <a:cubicBezTo>
                    <a:pt x="4418" y="8024"/>
                    <a:pt x="4429" y="8024"/>
                    <a:pt x="4439" y="8028"/>
                  </a:cubicBezTo>
                  <a:lnTo>
                    <a:pt x="4446" y="8028"/>
                  </a:lnTo>
                  <a:cubicBezTo>
                    <a:pt x="4457" y="8028"/>
                    <a:pt x="4467" y="8031"/>
                    <a:pt x="4474" y="8035"/>
                  </a:cubicBezTo>
                  <a:cubicBezTo>
                    <a:pt x="4604" y="8080"/>
                    <a:pt x="4726" y="8147"/>
                    <a:pt x="4835" y="8227"/>
                  </a:cubicBezTo>
                  <a:cubicBezTo>
                    <a:pt x="4873" y="8255"/>
                    <a:pt x="4901" y="8294"/>
                    <a:pt x="4919" y="8336"/>
                  </a:cubicBezTo>
                  <a:cubicBezTo>
                    <a:pt x="4933" y="8374"/>
                    <a:pt x="4929" y="8416"/>
                    <a:pt x="4908" y="8451"/>
                  </a:cubicBezTo>
                  <a:cubicBezTo>
                    <a:pt x="4870" y="8511"/>
                    <a:pt x="4824" y="8567"/>
                    <a:pt x="4779" y="8619"/>
                  </a:cubicBezTo>
                  <a:cubicBezTo>
                    <a:pt x="4726" y="8675"/>
                    <a:pt x="4607" y="8812"/>
                    <a:pt x="4625" y="8847"/>
                  </a:cubicBezTo>
                  <a:cubicBezTo>
                    <a:pt x="4639" y="8875"/>
                    <a:pt x="4695" y="8910"/>
                    <a:pt x="4747" y="8941"/>
                  </a:cubicBezTo>
                  <a:lnTo>
                    <a:pt x="4786" y="8962"/>
                  </a:lnTo>
                  <a:lnTo>
                    <a:pt x="4793" y="8969"/>
                  </a:lnTo>
                  <a:lnTo>
                    <a:pt x="4831" y="8994"/>
                  </a:lnTo>
                  <a:lnTo>
                    <a:pt x="4838" y="9001"/>
                  </a:lnTo>
                  <a:cubicBezTo>
                    <a:pt x="4852" y="9008"/>
                    <a:pt x="4863" y="9018"/>
                    <a:pt x="4873" y="9025"/>
                  </a:cubicBezTo>
                  <a:lnTo>
                    <a:pt x="4877" y="9029"/>
                  </a:lnTo>
                  <a:cubicBezTo>
                    <a:pt x="4887" y="9039"/>
                    <a:pt x="4901" y="9050"/>
                    <a:pt x="4912" y="9060"/>
                  </a:cubicBezTo>
                  <a:lnTo>
                    <a:pt x="4915" y="9064"/>
                  </a:lnTo>
                  <a:lnTo>
                    <a:pt x="4919" y="9060"/>
                  </a:lnTo>
                  <a:cubicBezTo>
                    <a:pt x="4922" y="9057"/>
                    <a:pt x="4926" y="9050"/>
                    <a:pt x="4929" y="9046"/>
                  </a:cubicBezTo>
                  <a:lnTo>
                    <a:pt x="4933" y="9043"/>
                  </a:lnTo>
                  <a:cubicBezTo>
                    <a:pt x="4936" y="9036"/>
                    <a:pt x="4940" y="9029"/>
                    <a:pt x="4943" y="9022"/>
                  </a:cubicBezTo>
                  <a:lnTo>
                    <a:pt x="4947" y="9015"/>
                  </a:lnTo>
                  <a:cubicBezTo>
                    <a:pt x="4950" y="9011"/>
                    <a:pt x="4954" y="9001"/>
                    <a:pt x="4954" y="8994"/>
                  </a:cubicBezTo>
                  <a:lnTo>
                    <a:pt x="4957" y="8983"/>
                  </a:lnTo>
                  <a:cubicBezTo>
                    <a:pt x="4961" y="8976"/>
                    <a:pt x="4965" y="8969"/>
                    <a:pt x="4968" y="8959"/>
                  </a:cubicBezTo>
                  <a:lnTo>
                    <a:pt x="4972" y="8948"/>
                  </a:lnTo>
                  <a:cubicBezTo>
                    <a:pt x="4975" y="8938"/>
                    <a:pt x="4979" y="8927"/>
                    <a:pt x="4982" y="8917"/>
                  </a:cubicBezTo>
                  <a:lnTo>
                    <a:pt x="4986" y="8903"/>
                  </a:lnTo>
                  <a:cubicBezTo>
                    <a:pt x="4989" y="8892"/>
                    <a:pt x="4993" y="8885"/>
                    <a:pt x="4993" y="8875"/>
                  </a:cubicBezTo>
                  <a:lnTo>
                    <a:pt x="5000" y="8857"/>
                  </a:lnTo>
                  <a:cubicBezTo>
                    <a:pt x="5000" y="8847"/>
                    <a:pt x="5003" y="8836"/>
                    <a:pt x="5007" y="8826"/>
                  </a:cubicBezTo>
                  <a:lnTo>
                    <a:pt x="5010" y="8808"/>
                  </a:lnTo>
                  <a:cubicBezTo>
                    <a:pt x="5014" y="8798"/>
                    <a:pt x="5014" y="8787"/>
                    <a:pt x="5017" y="8777"/>
                  </a:cubicBezTo>
                  <a:lnTo>
                    <a:pt x="5021" y="8756"/>
                  </a:lnTo>
                  <a:cubicBezTo>
                    <a:pt x="5021" y="8745"/>
                    <a:pt x="5024" y="8735"/>
                    <a:pt x="5028" y="8724"/>
                  </a:cubicBezTo>
                  <a:lnTo>
                    <a:pt x="5031" y="8703"/>
                  </a:lnTo>
                  <a:cubicBezTo>
                    <a:pt x="5031" y="8693"/>
                    <a:pt x="5035" y="8682"/>
                    <a:pt x="5035" y="8672"/>
                  </a:cubicBezTo>
                  <a:cubicBezTo>
                    <a:pt x="5038" y="8658"/>
                    <a:pt x="5038" y="8654"/>
                    <a:pt x="5038" y="8647"/>
                  </a:cubicBezTo>
                  <a:cubicBezTo>
                    <a:pt x="5042" y="8640"/>
                    <a:pt x="5042" y="8626"/>
                    <a:pt x="5045" y="8616"/>
                  </a:cubicBezTo>
                  <a:lnTo>
                    <a:pt x="5045" y="8595"/>
                  </a:lnTo>
                  <a:cubicBezTo>
                    <a:pt x="5045" y="8584"/>
                    <a:pt x="5049" y="8574"/>
                    <a:pt x="5049" y="8563"/>
                  </a:cubicBezTo>
                  <a:cubicBezTo>
                    <a:pt x="5052" y="8553"/>
                    <a:pt x="5049" y="8549"/>
                    <a:pt x="5052" y="8542"/>
                  </a:cubicBezTo>
                  <a:cubicBezTo>
                    <a:pt x="5056" y="8535"/>
                    <a:pt x="5052" y="8518"/>
                    <a:pt x="5056" y="8507"/>
                  </a:cubicBezTo>
                  <a:cubicBezTo>
                    <a:pt x="5059" y="8497"/>
                    <a:pt x="5056" y="8497"/>
                    <a:pt x="5056" y="8490"/>
                  </a:cubicBezTo>
                  <a:lnTo>
                    <a:pt x="5056" y="8455"/>
                  </a:lnTo>
                  <a:lnTo>
                    <a:pt x="5056" y="8441"/>
                  </a:lnTo>
                  <a:lnTo>
                    <a:pt x="5056" y="8392"/>
                  </a:lnTo>
                  <a:cubicBezTo>
                    <a:pt x="5070" y="8136"/>
                    <a:pt x="5108" y="7880"/>
                    <a:pt x="5171" y="7628"/>
                  </a:cubicBezTo>
                  <a:cubicBezTo>
                    <a:pt x="5210" y="7488"/>
                    <a:pt x="5122" y="7366"/>
                    <a:pt x="5021" y="7226"/>
                  </a:cubicBezTo>
                  <a:cubicBezTo>
                    <a:pt x="4933" y="7100"/>
                    <a:pt x="4831" y="6963"/>
                    <a:pt x="4817" y="6795"/>
                  </a:cubicBezTo>
                  <a:lnTo>
                    <a:pt x="4817" y="6760"/>
                  </a:lnTo>
                  <a:cubicBezTo>
                    <a:pt x="4817" y="6505"/>
                    <a:pt x="4915" y="6477"/>
                    <a:pt x="5045" y="6466"/>
                  </a:cubicBezTo>
                  <a:cubicBezTo>
                    <a:pt x="5108" y="6463"/>
                    <a:pt x="5168" y="6445"/>
                    <a:pt x="5217" y="6414"/>
                  </a:cubicBezTo>
                  <a:cubicBezTo>
                    <a:pt x="5241" y="6400"/>
                    <a:pt x="5259" y="6382"/>
                    <a:pt x="5273" y="6361"/>
                  </a:cubicBezTo>
                  <a:cubicBezTo>
                    <a:pt x="5266" y="6354"/>
                    <a:pt x="5234" y="6330"/>
                    <a:pt x="5133" y="6305"/>
                  </a:cubicBezTo>
                  <a:cubicBezTo>
                    <a:pt x="5119" y="6302"/>
                    <a:pt x="5101" y="6298"/>
                    <a:pt x="5087" y="6291"/>
                  </a:cubicBezTo>
                  <a:cubicBezTo>
                    <a:pt x="5045" y="6263"/>
                    <a:pt x="5007" y="6228"/>
                    <a:pt x="4982" y="6183"/>
                  </a:cubicBezTo>
                  <a:cubicBezTo>
                    <a:pt x="4947" y="6120"/>
                    <a:pt x="4929" y="6050"/>
                    <a:pt x="4929" y="5980"/>
                  </a:cubicBezTo>
                  <a:cubicBezTo>
                    <a:pt x="4929" y="5962"/>
                    <a:pt x="4933" y="5941"/>
                    <a:pt x="4940" y="5920"/>
                  </a:cubicBezTo>
                  <a:cubicBezTo>
                    <a:pt x="4967" y="5833"/>
                    <a:pt x="5102" y="5805"/>
                    <a:pt x="5391" y="5805"/>
                  </a:cubicBezTo>
                  <a:cubicBezTo>
                    <a:pt x="5475" y="5805"/>
                    <a:pt x="5571" y="5808"/>
                    <a:pt x="5682" y="5811"/>
                  </a:cubicBezTo>
                  <a:cubicBezTo>
                    <a:pt x="5742" y="5811"/>
                    <a:pt x="5794" y="5815"/>
                    <a:pt x="5829" y="5815"/>
                  </a:cubicBezTo>
                  <a:lnTo>
                    <a:pt x="5885" y="5815"/>
                  </a:lnTo>
                  <a:cubicBezTo>
                    <a:pt x="5952" y="5804"/>
                    <a:pt x="6015" y="5787"/>
                    <a:pt x="6078" y="5769"/>
                  </a:cubicBezTo>
                  <a:lnTo>
                    <a:pt x="6081" y="5769"/>
                  </a:lnTo>
                  <a:lnTo>
                    <a:pt x="6106" y="5759"/>
                  </a:lnTo>
                  <a:lnTo>
                    <a:pt x="6134" y="5752"/>
                  </a:lnTo>
                  <a:lnTo>
                    <a:pt x="6137" y="5752"/>
                  </a:lnTo>
                  <a:cubicBezTo>
                    <a:pt x="6193" y="5731"/>
                    <a:pt x="6242" y="5713"/>
                    <a:pt x="6284" y="5696"/>
                  </a:cubicBezTo>
                  <a:lnTo>
                    <a:pt x="6337" y="5671"/>
                  </a:lnTo>
                  <a:lnTo>
                    <a:pt x="6344" y="5668"/>
                  </a:lnTo>
                  <a:cubicBezTo>
                    <a:pt x="6365" y="5657"/>
                    <a:pt x="6375" y="5654"/>
                    <a:pt x="6382" y="5647"/>
                  </a:cubicBezTo>
                  <a:lnTo>
                    <a:pt x="6382" y="5640"/>
                  </a:lnTo>
                  <a:lnTo>
                    <a:pt x="6382" y="5633"/>
                  </a:lnTo>
                  <a:lnTo>
                    <a:pt x="6382" y="5619"/>
                  </a:lnTo>
                  <a:lnTo>
                    <a:pt x="6382" y="5612"/>
                  </a:lnTo>
                  <a:lnTo>
                    <a:pt x="6382" y="5598"/>
                  </a:lnTo>
                  <a:lnTo>
                    <a:pt x="6382" y="5591"/>
                  </a:lnTo>
                  <a:cubicBezTo>
                    <a:pt x="6382" y="5587"/>
                    <a:pt x="6382" y="5580"/>
                    <a:pt x="6379" y="5573"/>
                  </a:cubicBezTo>
                  <a:cubicBezTo>
                    <a:pt x="6379" y="5570"/>
                    <a:pt x="6379" y="5570"/>
                    <a:pt x="6379" y="5566"/>
                  </a:cubicBezTo>
                  <a:cubicBezTo>
                    <a:pt x="6379" y="5563"/>
                    <a:pt x="6375" y="5556"/>
                    <a:pt x="6375" y="5549"/>
                  </a:cubicBezTo>
                  <a:cubicBezTo>
                    <a:pt x="6372" y="5545"/>
                    <a:pt x="6372" y="5542"/>
                    <a:pt x="6372" y="5538"/>
                  </a:cubicBezTo>
                  <a:cubicBezTo>
                    <a:pt x="6368" y="5535"/>
                    <a:pt x="6365" y="5528"/>
                    <a:pt x="6361" y="5524"/>
                  </a:cubicBezTo>
                  <a:cubicBezTo>
                    <a:pt x="6358" y="5517"/>
                    <a:pt x="6358" y="5517"/>
                    <a:pt x="6354" y="5514"/>
                  </a:cubicBezTo>
                  <a:cubicBezTo>
                    <a:pt x="6351" y="5507"/>
                    <a:pt x="6347" y="5500"/>
                    <a:pt x="6340" y="5496"/>
                  </a:cubicBezTo>
                  <a:cubicBezTo>
                    <a:pt x="6337" y="5493"/>
                    <a:pt x="6337" y="5489"/>
                    <a:pt x="6333" y="5486"/>
                  </a:cubicBezTo>
                  <a:cubicBezTo>
                    <a:pt x="6323" y="5475"/>
                    <a:pt x="6312" y="5465"/>
                    <a:pt x="6302" y="5458"/>
                  </a:cubicBezTo>
                  <a:cubicBezTo>
                    <a:pt x="6239" y="5412"/>
                    <a:pt x="6197" y="5342"/>
                    <a:pt x="6190" y="5262"/>
                  </a:cubicBezTo>
                  <a:cubicBezTo>
                    <a:pt x="6176" y="5139"/>
                    <a:pt x="6253" y="5027"/>
                    <a:pt x="6316" y="4954"/>
                  </a:cubicBezTo>
                  <a:cubicBezTo>
                    <a:pt x="6358" y="4901"/>
                    <a:pt x="6326" y="4849"/>
                    <a:pt x="6186" y="4709"/>
                  </a:cubicBezTo>
                  <a:cubicBezTo>
                    <a:pt x="6158" y="4681"/>
                    <a:pt x="6130" y="4649"/>
                    <a:pt x="6102" y="4621"/>
                  </a:cubicBezTo>
                  <a:cubicBezTo>
                    <a:pt x="5931" y="4429"/>
                    <a:pt x="6057" y="3819"/>
                    <a:pt x="6225" y="3543"/>
                  </a:cubicBezTo>
                  <a:cubicBezTo>
                    <a:pt x="6246" y="3508"/>
                    <a:pt x="6253" y="3483"/>
                    <a:pt x="6246" y="3476"/>
                  </a:cubicBezTo>
                  <a:cubicBezTo>
                    <a:pt x="6228" y="3448"/>
                    <a:pt x="6154" y="3438"/>
                    <a:pt x="6062" y="3438"/>
                  </a:cubicBezTo>
                  <a:cubicBezTo>
                    <a:pt x="5919" y="3438"/>
                    <a:pt x="5734" y="3461"/>
                    <a:pt x="5651" y="3469"/>
                  </a:cubicBezTo>
                  <a:cubicBezTo>
                    <a:pt x="5609" y="3475"/>
                    <a:pt x="5568" y="3477"/>
                    <a:pt x="5528" y="3477"/>
                  </a:cubicBezTo>
                  <a:cubicBezTo>
                    <a:pt x="5253" y="3477"/>
                    <a:pt x="5014" y="3353"/>
                    <a:pt x="4824" y="3112"/>
                  </a:cubicBezTo>
                  <a:cubicBezTo>
                    <a:pt x="4757" y="3025"/>
                    <a:pt x="4684" y="2996"/>
                    <a:pt x="4574" y="2996"/>
                  </a:cubicBezTo>
                  <a:cubicBezTo>
                    <a:pt x="4507" y="2996"/>
                    <a:pt x="4428" y="3007"/>
                    <a:pt x="4327" y="3021"/>
                  </a:cubicBezTo>
                  <a:cubicBezTo>
                    <a:pt x="4201" y="3039"/>
                    <a:pt x="4072" y="3049"/>
                    <a:pt x="3942" y="3056"/>
                  </a:cubicBezTo>
                  <a:lnTo>
                    <a:pt x="3890" y="3056"/>
                  </a:lnTo>
                  <a:cubicBezTo>
                    <a:pt x="3788" y="3053"/>
                    <a:pt x="3687" y="3011"/>
                    <a:pt x="3617" y="2937"/>
                  </a:cubicBezTo>
                  <a:cubicBezTo>
                    <a:pt x="3463" y="2766"/>
                    <a:pt x="3494" y="2475"/>
                    <a:pt x="3515" y="2300"/>
                  </a:cubicBezTo>
                  <a:lnTo>
                    <a:pt x="3519" y="2262"/>
                  </a:lnTo>
                  <a:cubicBezTo>
                    <a:pt x="3529" y="2188"/>
                    <a:pt x="3484" y="2150"/>
                    <a:pt x="3410" y="2097"/>
                  </a:cubicBezTo>
                  <a:cubicBezTo>
                    <a:pt x="3347" y="2052"/>
                    <a:pt x="3277" y="1999"/>
                    <a:pt x="3277" y="1908"/>
                  </a:cubicBezTo>
                  <a:cubicBezTo>
                    <a:pt x="3277" y="1880"/>
                    <a:pt x="3270" y="1873"/>
                    <a:pt x="3267" y="1870"/>
                  </a:cubicBezTo>
                  <a:cubicBezTo>
                    <a:pt x="3237" y="1855"/>
                    <a:pt x="3206" y="1848"/>
                    <a:pt x="3174" y="1848"/>
                  </a:cubicBezTo>
                  <a:cubicBezTo>
                    <a:pt x="3167" y="1848"/>
                    <a:pt x="3161" y="1848"/>
                    <a:pt x="3155" y="1849"/>
                  </a:cubicBezTo>
                  <a:cubicBezTo>
                    <a:pt x="3130" y="1849"/>
                    <a:pt x="3106" y="1852"/>
                    <a:pt x="3092" y="1852"/>
                  </a:cubicBezTo>
                  <a:cubicBezTo>
                    <a:pt x="3084" y="1854"/>
                    <a:pt x="3077" y="1855"/>
                    <a:pt x="3070" y="1855"/>
                  </a:cubicBezTo>
                  <a:cubicBezTo>
                    <a:pt x="3034" y="1855"/>
                    <a:pt x="3000" y="1835"/>
                    <a:pt x="2983" y="1803"/>
                  </a:cubicBezTo>
                  <a:cubicBezTo>
                    <a:pt x="2945" y="1733"/>
                    <a:pt x="2997" y="1645"/>
                    <a:pt x="3120" y="1498"/>
                  </a:cubicBezTo>
                  <a:cubicBezTo>
                    <a:pt x="3179" y="1418"/>
                    <a:pt x="3179" y="1358"/>
                    <a:pt x="3186" y="1183"/>
                  </a:cubicBezTo>
                  <a:lnTo>
                    <a:pt x="3186" y="1131"/>
                  </a:lnTo>
                  <a:cubicBezTo>
                    <a:pt x="3190" y="963"/>
                    <a:pt x="3337" y="823"/>
                    <a:pt x="3480" y="686"/>
                  </a:cubicBezTo>
                  <a:cubicBezTo>
                    <a:pt x="3554" y="620"/>
                    <a:pt x="3620" y="550"/>
                    <a:pt x="3680" y="476"/>
                  </a:cubicBezTo>
                  <a:cubicBezTo>
                    <a:pt x="3690" y="462"/>
                    <a:pt x="3701" y="448"/>
                    <a:pt x="3715" y="438"/>
                  </a:cubicBezTo>
                  <a:cubicBezTo>
                    <a:pt x="3718" y="434"/>
                    <a:pt x="3722" y="431"/>
                    <a:pt x="3729" y="424"/>
                  </a:cubicBezTo>
                  <a:cubicBezTo>
                    <a:pt x="3739" y="417"/>
                    <a:pt x="3746" y="410"/>
                    <a:pt x="3757" y="403"/>
                  </a:cubicBezTo>
                  <a:cubicBezTo>
                    <a:pt x="3764" y="399"/>
                    <a:pt x="3771" y="396"/>
                    <a:pt x="3778" y="392"/>
                  </a:cubicBezTo>
                  <a:cubicBezTo>
                    <a:pt x="3781" y="389"/>
                    <a:pt x="3795" y="378"/>
                    <a:pt x="3809" y="375"/>
                  </a:cubicBezTo>
                  <a:lnTo>
                    <a:pt x="3830" y="364"/>
                  </a:lnTo>
                  <a:cubicBezTo>
                    <a:pt x="3837" y="361"/>
                    <a:pt x="3844" y="357"/>
                    <a:pt x="3848" y="357"/>
                  </a:cubicBezTo>
                  <a:cubicBezTo>
                    <a:pt x="3883" y="294"/>
                    <a:pt x="3946" y="249"/>
                    <a:pt x="4016" y="238"/>
                  </a:cubicBezTo>
                  <a:cubicBezTo>
                    <a:pt x="4142" y="214"/>
                    <a:pt x="4215" y="161"/>
                    <a:pt x="4219" y="123"/>
                  </a:cubicBezTo>
                  <a:cubicBezTo>
                    <a:pt x="4226" y="95"/>
                    <a:pt x="4191" y="56"/>
                    <a:pt x="4131" y="21"/>
                  </a:cubicBezTo>
                  <a:cubicBezTo>
                    <a:pt x="4109" y="8"/>
                    <a:pt x="4088" y="1"/>
                    <a:pt x="40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8" name="Google Shape;3188;p56"/>
            <p:cNvSpPr/>
            <p:nvPr/>
          </p:nvSpPr>
          <p:spPr>
            <a:xfrm>
              <a:off x="1525392" y="2067095"/>
              <a:ext cx="54" cy="434"/>
            </a:xfrm>
            <a:custGeom>
              <a:avLst/>
              <a:gdLst/>
              <a:ahLst/>
              <a:cxnLst/>
              <a:rect l="l" t="t" r="r" b="b"/>
              <a:pathLst>
                <a:path w="4" h="32" extrusionOk="0">
                  <a:moveTo>
                    <a:pt x="4" y="0"/>
                  </a:moveTo>
                  <a:cubicBezTo>
                    <a:pt x="0" y="11"/>
                    <a:pt x="0" y="21"/>
                    <a:pt x="0" y="32"/>
                  </a:cubicBezTo>
                  <a:cubicBezTo>
                    <a:pt x="0" y="21"/>
                    <a:pt x="4" y="11"/>
                    <a:pt x="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9" name="Google Shape;3189;p56"/>
            <p:cNvSpPr/>
            <p:nvPr/>
          </p:nvSpPr>
          <p:spPr>
            <a:xfrm>
              <a:off x="1536743" y="2029771"/>
              <a:ext cx="2675" cy="679"/>
            </a:xfrm>
            <a:custGeom>
              <a:avLst/>
              <a:gdLst/>
              <a:ahLst/>
              <a:cxnLst/>
              <a:rect l="l" t="t" r="r" b="b"/>
              <a:pathLst>
                <a:path w="197" h="50" extrusionOk="0">
                  <a:moveTo>
                    <a:pt x="1" y="50"/>
                  </a:moveTo>
                  <a:cubicBezTo>
                    <a:pt x="67" y="39"/>
                    <a:pt x="134" y="22"/>
                    <a:pt x="197" y="1"/>
                  </a:cubicBezTo>
                  <a:cubicBezTo>
                    <a:pt x="134" y="22"/>
                    <a:pt x="67" y="39"/>
                    <a:pt x="1" y="5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0" name="Google Shape;3190;p56"/>
            <p:cNvSpPr/>
            <p:nvPr/>
          </p:nvSpPr>
          <p:spPr>
            <a:xfrm>
              <a:off x="1540124" y="2029540"/>
              <a:ext cx="109" cy="14"/>
            </a:xfrm>
            <a:custGeom>
              <a:avLst/>
              <a:gdLst/>
              <a:ahLst/>
              <a:cxnLst/>
              <a:rect l="l" t="t" r="r" b="b"/>
              <a:pathLst>
                <a:path w="8" h="1" extrusionOk="0">
                  <a:moveTo>
                    <a:pt x="0" y="0"/>
                  </a:moveTo>
                  <a:lnTo>
                    <a:pt x="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1" name="Google Shape;3191;p56"/>
            <p:cNvSpPr/>
            <p:nvPr/>
          </p:nvSpPr>
          <p:spPr>
            <a:xfrm>
              <a:off x="1536363" y="2030436"/>
              <a:ext cx="258" cy="14"/>
            </a:xfrm>
            <a:custGeom>
              <a:avLst/>
              <a:gdLst/>
              <a:ahLst/>
              <a:cxnLst/>
              <a:rect l="l" t="t" r="r" b="b"/>
              <a:pathLst>
                <a:path w="19" h="1" extrusionOk="0">
                  <a:moveTo>
                    <a:pt x="1" y="1"/>
                  </a:moveTo>
                  <a:lnTo>
                    <a:pt x="1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2" name="Google Shape;3192;p56"/>
            <p:cNvSpPr/>
            <p:nvPr/>
          </p:nvSpPr>
          <p:spPr>
            <a:xfrm>
              <a:off x="1542215" y="2028440"/>
              <a:ext cx="720" cy="353"/>
            </a:xfrm>
            <a:custGeom>
              <a:avLst/>
              <a:gdLst/>
              <a:ahLst/>
              <a:cxnLst/>
              <a:rect l="l" t="t" r="r" b="b"/>
              <a:pathLst>
                <a:path w="53" h="26" extrusionOk="0">
                  <a:moveTo>
                    <a:pt x="53" y="1"/>
                  </a:moveTo>
                  <a:lnTo>
                    <a:pt x="28" y="11"/>
                  </a:lnTo>
                  <a:lnTo>
                    <a:pt x="0" y="25"/>
                  </a:lnTo>
                  <a:lnTo>
                    <a:pt x="0" y="25"/>
                  </a:lnTo>
                  <a:lnTo>
                    <a:pt x="5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3" name="Google Shape;3193;p56"/>
            <p:cNvSpPr/>
            <p:nvPr/>
          </p:nvSpPr>
          <p:spPr>
            <a:xfrm>
              <a:off x="1525433" y="2066335"/>
              <a:ext cx="68" cy="489"/>
            </a:xfrm>
            <a:custGeom>
              <a:avLst/>
              <a:gdLst/>
              <a:ahLst/>
              <a:cxnLst/>
              <a:rect l="l" t="t" r="r" b="b"/>
              <a:pathLst>
                <a:path w="5" h="36" extrusionOk="0">
                  <a:moveTo>
                    <a:pt x="1" y="0"/>
                  </a:moveTo>
                  <a:lnTo>
                    <a:pt x="1" y="35"/>
                  </a:lnTo>
                  <a:cubicBezTo>
                    <a:pt x="4" y="25"/>
                    <a:pt x="4" y="11"/>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4" name="Google Shape;3194;p56"/>
            <p:cNvSpPr/>
            <p:nvPr/>
          </p:nvSpPr>
          <p:spPr>
            <a:xfrm>
              <a:off x="1525487" y="2065520"/>
              <a:ext cx="54" cy="638"/>
            </a:xfrm>
            <a:custGeom>
              <a:avLst/>
              <a:gdLst/>
              <a:ahLst/>
              <a:cxnLst/>
              <a:rect l="l" t="t" r="r" b="b"/>
              <a:pathLst>
                <a:path w="4" h="47" extrusionOk="0">
                  <a:moveTo>
                    <a:pt x="0" y="1"/>
                  </a:moveTo>
                  <a:lnTo>
                    <a:pt x="0" y="46"/>
                  </a:lnTo>
                  <a:cubicBezTo>
                    <a:pt x="0" y="29"/>
                    <a:pt x="4" y="15"/>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5" name="Google Shape;3195;p56"/>
            <p:cNvSpPr/>
            <p:nvPr/>
          </p:nvSpPr>
          <p:spPr>
            <a:xfrm>
              <a:off x="1539459" y="2029676"/>
              <a:ext cx="339" cy="109"/>
            </a:xfrm>
            <a:custGeom>
              <a:avLst/>
              <a:gdLst/>
              <a:ahLst/>
              <a:cxnLst/>
              <a:rect l="l" t="t" r="r" b="b"/>
              <a:pathLst>
                <a:path w="25" h="8" extrusionOk="0">
                  <a:moveTo>
                    <a:pt x="0" y="8"/>
                  </a:moveTo>
                  <a:lnTo>
                    <a:pt x="2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6" name="Google Shape;3196;p56"/>
            <p:cNvSpPr/>
            <p:nvPr/>
          </p:nvSpPr>
          <p:spPr>
            <a:xfrm>
              <a:off x="1525202" y="2068521"/>
              <a:ext cx="109" cy="434"/>
            </a:xfrm>
            <a:custGeom>
              <a:avLst/>
              <a:gdLst/>
              <a:ahLst/>
              <a:cxnLst/>
              <a:rect l="l" t="t" r="r" b="b"/>
              <a:pathLst>
                <a:path w="8" h="32" extrusionOk="0">
                  <a:moveTo>
                    <a:pt x="7" y="0"/>
                  </a:moveTo>
                  <a:cubicBezTo>
                    <a:pt x="4" y="11"/>
                    <a:pt x="0" y="21"/>
                    <a:pt x="0" y="32"/>
                  </a:cubicBezTo>
                  <a:cubicBezTo>
                    <a:pt x="4" y="21"/>
                    <a:pt x="4" y="11"/>
                    <a:pt x="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7" name="Google Shape;3197;p56"/>
            <p:cNvSpPr/>
            <p:nvPr/>
          </p:nvSpPr>
          <p:spPr>
            <a:xfrm>
              <a:off x="1524157" y="2073178"/>
              <a:ext cx="95" cy="394"/>
            </a:xfrm>
            <a:custGeom>
              <a:avLst/>
              <a:gdLst/>
              <a:ahLst/>
              <a:cxnLst/>
              <a:rect l="l" t="t" r="r" b="b"/>
              <a:pathLst>
                <a:path w="7" h="29" extrusionOk="0">
                  <a:moveTo>
                    <a:pt x="7" y="0"/>
                  </a:moveTo>
                  <a:cubicBezTo>
                    <a:pt x="4" y="11"/>
                    <a:pt x="4" y="18"/>
                    <a:pt x="0" y="28"/>
                  </a:cubicBezTo>
                  <a:cubicBezTo>
                    <a:pt x="4" y="18"/>
                    <a:pt x="7" y="11"/>
                    <a:pt x="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8" name="Google Shape;3198;p56"/>
            <p:cNvSpPr/>
            <p:nvPr/>
          </p:nvSpPr>
          <p:spPr>
            <a:xfrm>
              <a:off x="1525338" y="2067855"/>
              <a:ext cx="68" cy="434"/>
            </a:xfrm>
            <a:custGeom>
              <a:avLst/>
              <a:gdLst/>
              <a:ahLst/>
              <a:cxnLst/>
              <a:rect l="l" t="t" r="r" b="b"/>
              <a:pathLst>
                <a:path w="5" h="32" extrusionOk="0">
                  <a:moveTo>
                    <a:pt x="4" y="0"/>
                  </a:moveTo>
                  <a:cubicBezTo>
                    <a:pt x="1" y="7"/>
                    <a:pt x="1" y="18"/>
                    <a:pt x="1" y="32"/>
                  </a:cubicBezTo>
                  <a:cubicBezTo>
                    <a:pt x="1" y="21"/>
                    <a:pt x="1" y="11"/>
                    <a:pt x="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9" name="Google Shape;3199;p56"/>
            <p:cNvSpPr/>
            <p:nvPr/>
          </p:nvSpPr>
          <p:spPr>
            <a:xfrm>
              <a:off x="1524483" y="2071983"/>
              <a:ext cx="163" cy="448"/>
            </a:xfrm>
            <a:custGeom>
              <a:avLst/>
              <a:gdLst/>
              <a:ahLst/>
              <a:cxnLst/>
              <a:rect l="l" t="t" r="r" b="b"/>
              <a:pathLst>
                <a:path w="12" h="33" extrusionOk="0">
                  <a:moveTo>
                    <a:pt x="11" y="1"/>
                  </a:moveTo>
                  <a:lnTo>
                    <a:pt x="1" y="32"/>
                  </a:lnTo>
                  <a:cubicBezTo>
                    <a:pt x="4" y="25"/>
                    <a:pt x="8" y="15"/>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0" name="Google Shape;3200;p56"/>
            <p:cNvSpPr/>
            <p:nvPr/>
          </p:nvSpPr>
          <p:spPr>
            <a:xfrm>
              <a:off x="1523953" y="2073653"/>
              <a:ext cx="163" cy="339"/>
            </a:xfrm>
            <a:custGeom>
              <a:avLst/>
              <a:gdLst/>
              <a:ahLst/>
              <a:cxnLst/>
              <a:rect l="l" t="t" r="r" b="b"/>
              <a:pathLst>
                <a:path w="12" h="25" extrusionOk="0">
                  <a:moveTo>
                    <a:pt x="1" y="25"/>
                  </a:moveTo>
                  <a:cubicBezTo>
                    <a:pt x="4" y="18"/>
                    <a:pt x="8" y="11"/>
                    <a:pt x="12" y="0"/>
                  </a:cubicBezTo>
                  <a:cubicBezTo>
                    <a:pt x="8" y="11"/>
                    <a:pt x="4" y="18"/>
                    <a:pt x="1" y="2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1" name="Google Shape;3201;p56"/>
            <p:cNvSpPr/>
            <p:nvPr/>
          </p:nvSpPr>
          <p:spPr>
            <a:xfrm>
              <a:off x="1523532" y="2074603"/>
              <a:ext cx="14" cy="14"/>
            </a:xfrm>
            <a:custGeom>
              <a:avLst/>
              <a:gdLst/>
              <a:ahLst/>
              <a:cxnLst/>
              <a:rect l="l" t="t" r="r" b="b"/>
              <a:pathLst>
                <a:path w="1" h="1" extrusionOk="0">
                  <a:moveTo>
                    <a:pt x="0" y="0"/>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2" name="Google Shape;3202;p56"/>
            <p:cNvSpPr/>
            <p:nvPr/>
          </p:nvSpPr>
          <p:spPr>
            <a:xfrm>
              <a:off x="1523573" y="2074413"/>
              <a:ext cx="163" cy="149"/>
            </a:xfrm>
            <a:custGeom>
              <a:avLst/>
              <a:gdLst/>
              <a:ahLst/>
              <a:cxnLst/>
              <a:rect l="l" t="t" r="r" b="b"/>
              <a:pathLst>
                <a:path w="12" h="11" extrusionOk="0">
                  <a:moveTo>
                    <a:pt x="1" y="11"/>
                  </a:moveTo>
                  <a:cubicBezTo>
                    <a:pt x="4" y="7"/>
                    <a:pt x="8" y="4"/>
                    <a:pt x="11" y="0"/>
                  </a:cubicBezTo>
                  <a:cubicBezTo>
                    <a:pt x="8" y="4"/>
                    <a:pt x="4" y="7"/>
                    <a:pt x="1"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3" name="Google Shape;3203;p56"/>
            <p:cNvSpPr/>
            <p:nvPr/>
          </p:nvSpPr>
          <p:spPr>
            <a:xfrm>
              <a:off x="1523763" y="2074074"/>
              <a:ext cx="163" cy="258"/>
            </a:xfrm>
            <a:custGeom>
              <a:avLst/>
              <a:gdLst/>
              <a:ahLst/>
              <a:cxnLst/>
              <a:rect l="l" t="t" r="r" b="b"/>
              <a:pathLst>
                <a:path w="12" h="19" extrusionOk="0">
                  <a:moveTo>
                    <a:pt x="1" y="18"/>
                  </a:moveTo>
                  <a:cubicBezTo>
                    <a:pt x="4" y="15"/>
                    <a:pt x="8" y="8"/>
                    <a:pt x="11" y="1"/>
                  </a:cubicBezTo>
                  <a:cubicBezTo>
                    <a:pt x="8" y="8"/>
                    <a:pt x="4" y="15"/>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4" name="Google Shape;3204;p56"/>
            <p:cNvSpPr/>
            <p:nvPr/>
          </p:nvSpPr>
          <p:spPr>
            <a:xfrm>
              <a:off x="1524347" y="2072608"/>
              <a:ext cx="95" cy="434"/>
            </a:xfrm>
            <a:custGeom>
              <a:avLst/>
              <a:gdLst/>
              <a:ahLst/>
              <a:cxnLst/>
              <a:rect l="l" t="t" r="r" b="b"/>
              <a:pathLst>
                <a:path w="7" h="32" extrusionOk="0">
                  <a:moveTo>
                    <a:pt x="0" y="32"/>
                  </a:moveTo>
                  <a:cubicBezTo>
                    <a:pt x="0" y="21"/>
                    <a:pt x="4" y="11"/>
                    <a:pt x="7" y="0"/>
                  </a:cubicBezTo>
                  <a:cubicBezTo>
                    <a:pt x="4" y="11"/>
                    <a:pt x="0" y="21"/>
                    <a:pt x="0" y="3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5" name="Google Shape;3205;p56"/>
            <p:cNvSpPr/>
            <p:nvPr/>
          </p:nvSpPr>
          <p:spPr>
            <a:xfrm>
              <a:off x="1525107" y="2069281"/>
              <a:ext cx="54" cy="434"/>
            </a:xfrm>
            <a:custGeom>
              <a:avLst/>
              <a:gdLst/>
              <a:ahLst/>
              <a:cxnLst/>
              <a:rect l="l" t="t" r="r" b="b"/>
              <a:pathLst>
                <a:path w="4" h="32" extrusionOk="0">
                  <a:moveTo>
                    <a:pt x="0" y="32"/>
                  </a:moveTo>
                  <a:cubicBezTo>
                    <a:pt x="0" y="21"/>
                    <a:pt x="4" y="11"/>
                    <a:pt x="4" y="0"/>
                  </a:cubicBezTo>
                  <a:cubicBezTo>
                    <a:pt x="4" y="11"/>
                    <a:pt x="0" y="21"/>
                    <a:pt x="0" y="3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6" name="Google Shape;3206;p56"/>
            <p:cNvSpPr/>
            <p:nvPr/>
          </p:nvSpPr>
          <p:spPr>
            <a:xfrm>
              <a:off x="1524822" y="2070707"/>
              <a:ext cx="95" cy="434"/>
            </a:xfrm>
            <a:custGeom>
              <a:avLst/>
              <a:gdLst/>
              <a:ahLst/>
              <a:cxnLst/>
              <a:rect l="l" t="t" r="r" b="b"/>
              <a:pathLst>
                <a:path w="7" h="32" extrusionOk="0">
                  <a:moveTo>
                    <a:pt x="7" y="0"/>
                  </a:moveTo>
                  <a:cubicBezTo>
                    <a:pt x="4" y="11"/>
                    <a:pt x="0" y="21"/>
                    <a:pt x="0" y="32"/>
                  </a:cubicBezTo>
                  <a:cubicBezTo>
                    <a:pt x="4" y="21"/>
                    <a:pt x="4" y="11"/>
                    <a:pt x="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7" name="Google Shape;3207;p56"/>
            <p:cNvSpPr/>
            <p:nvPr/>
          </p:nvSpPr>
          <p:spPr>
            <a:xfrm>
              <a:off x="1524958" y="2069987"/>
              <a:ext cx="109" cy="448"/>
            </a:xfrm>
            <a:custGeom>
              <a:avLst/>
              <a:gdLst/>
              <a:ahLst/>
              <a:cxnLst/>
              <a:rect l="l" t="t" r="r" b="b"/>
              <a:pathLst>
                <a:path w="8" h="33" extrusionOk="0">
                  <a:moveTo>
                    <a:pt x="8" y="1"/>
                  </a:moveTo>
                  <a:lnTo>
                    <a:pt x="8" y="1"/>
                  </a:lnTo>
                  <a:cubicBezTo>
                    <a:pt x="4" y="11"/>
                    <a:pt x="1" y="22"/>
                    <a:pt x="1" y="32"/>
                  </a:cubicBezTo>
                  <a:cubicBezTo>
                    <a:pt x="4" y="22"/>
                    <a:pt x="4" y="1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8" name="Google Shape;3208;p56"/>
            <p:cNvSpPr/>
            <p:nvPr/>
          </p:nvSpPr>
          <p:spPr>
            <a:xfrm>
              <a:off x="1524673" y="2071372"/>
              <a:ext cx="109" cy="489"/>
            </a:xfrm>
            <a:custGeom>
              <a:avLst/>
              <a:gdLst/>
              <a:ahLst/>
              <a:cxnLst/>
              <a:rect l="l" t="t" r="r" b="b"/>
              <a:pathLst>
                <a:path w="8" h="36" extrusionOk="0">
                  <a:moveTo>
                    <a:pt x="8" y="0"/>
                  </a:moveTo>
                  <a:cubicBezTo>
                    <a:pt x="4" y="11"/>
                    <a:pt x="1" y="21"/>
                    <a:pt x="1" y="35"/>
                  </a:cubicBezTo>
                  <a:cubicBezTo>
                    <a:pt x="1" y="25"/>
                    <a:pt x="4" y="14"/>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9" name="Google Shape;3209;p56"/>
            <p:cNvSpPr/>
            <p:nvPr/>
          </p:nvSpPr>
          <p:spPr>
            <a:xfrm>
              <a:off x="1467063" y="1987667"/>
              <a:ext cx="204" cy="204"/>
            </a:xfrm>
            <a:custGeom>
              <a:avLst/>
              <a:gdLst/>
              <a:ahLst/>
              <a:cxnLst/>
              <a:rect l="l" t="t" r="r" b="b"/>
              <a:pathLst>
                <a:path w="15" h="15" extrusionOk="0">
                  <a:moveTo>
                    <a:pt x="0" y="14"/>
                  </a:moveTo>
                  <a:lnTo>
                    <a:pt x="1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0" name="Google Shape;3210;p56"/>
            <p:cNvSpPr/>
            <p:nvPr/>
          </p:nvSpPr>
          <p:spPr>
            <a:xfrm>
              <a:off x="1467783" y="1986906"/>
              <a:ext cx="244" cy="299"/>
            </a:xfrm>
            <a:custGeom>
              <a:avLst/>
              <a:gdLst/>
              <a:ahLst/>
              <a:cxnLst/>
              <a:rect l="l" t="t" r="r" b="b"/>
              <a:pathLst>
                <a:path w="18" h="22" extrusionOk="0">
                  <a:moveTo>
                    <a:pt x="0" y="21"/>
                  </a:moveTo>
                  <a:lnTo>
                    <a:pt x="1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1" name="Google Shape;3211;p56"/>
            <p:cNvSpPr/>
            <p:nvPr/>
          </p:nvSpPr>
          <p:spPr>
            <a:xfrm>
              <a:off x="1466724" y="1987993"/>
              <a:ext cx="204" cy="204"/>
            </a:xfrm>
            <a:custGeom>
              <a:avLst/>
              <a:gdLst/>
              <a:ahLst/>
              <a:cxnLst/>
              <a:rect l="l" t="t" r="r" b="b"/>
              <a:pathLst>
                <a:path w="15" h="15" extrusionOk="0">
                  <a:moveTo>
                    <a:pt x="1" y="15"/>
                  </a:moveTo>
                  <a:lnTo>
                    <a:pt x="1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2" name="Google Shape;3212;p56"/>
            <p:cNvSpPr/>
            <p:nvPr/>
          </p:nvSpPr>
          <p:spPr>
            <a:xfrm>
              <a:off x="1467389" y="1987287"/>
              <a:ext cx="258" cy="244"/>
            </a:xfrm>
            <a:custGeom>
              <a:avLst/>
              <a:gdLst/>
              <a:ahLst/>
              <a:cxnLst/>
              <a:rect l="l" t="t" r="r" b="b"/>
              <a:pathLst>
                <a:path w="19" h="18" extrusionOk="0">
                  <a:moveTo>
                    <a:pt x="1" y="18"/>
                  </a:moveTo>
                  <a:lnTo>
                    <a:pt x="1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3" name="Google Shape;3213;p56"/>
            <p:cNvSpPr/>
            <p:nvPr/>
          </p:nvSpPr>
          <p:spPr>
            <a:xfrm>
              <a:off x="1468163" y="1986662"/>
              <a:ext cx="149" cy="163"/>
            </a:xfrm>
            <a:custGeom>
              <a:avLst/>
              <a:gdLst/>
              <a:ahLst/>
              <a:cxnLst/>
              <a:rect l="l" t="t" r="r" b="b"/>
              <a:pathLst>
                <a:path w="11" h="12" extrusionOk="0">
                  <a:moveTo>
                    <a:pt x="0" y="11"/>
                  </a:moveTo>
                  <a:lnTo>
                    <a:pt x="1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4" name="Google Shape;3214;p56"/>
            <p:cNvSpPr/>
            <p:nvPr/>
          </p:nvSpPr>
          <p:spPr>
            <a:xfrm>
              <a:off x="1469344" y="1985481"/>
              <a:ext cx="353" cy="299"/>
            </a:xfrm>
            <a:custGeom>
              <a:avLst/>
              <a:gdLst/>
              <a:ahLst/>
              <a:cxnLst/>
              <a:rect l="l" t="t" r="r" b="b"/>
              <a:pathLst>
                <a:path w="26" h="22" extrusionOk="0">
                  <a:moveTo>
                    <a:pt x="25" y="0"/>
                  </a:moveTo>
                  <a:cubicBezTo>
                    <a:pt x="15" y="7"/>
                    <a:pt x="8" y="14"/>
                    <a:pt x="1" y="21"/>
                  </a:cubicBezTo>
                  <a:cubicBezTo>
                    <a:pt x="8" y="14"/>
                    <a:pt x="18" y="7"/>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5" name="Google Shape;3215;p56"/>
            <p:cNvSpPr/>
            <p:nvPr/>
          </p:nvSpPr>
          <p:spPr>
            <a:xfrm>
              <a:off x="1465828" y="1988997"/>
              <a:ext cx="109" cy="109"/>
            </a:xfrm>
            <a:custGeom>
              <a:avLst/>
              <a:gdLst/>
              <a:ahLst/>
              <a:cxnLst/>
              <a:rect l="l" t="t" r="r" b="b"/>
              <a:pathLst>
                <a:path w="8" h="8" extrusionOk="0">
                  <a:moveTo>
                    <a:pt x="0" y="7"/>
                  </a:moveTo>
                  <a:lnTo>
                    <a:pt x="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6" name="Google Shape;3216;p56"/>
            <p:cNvSpPr/>
            <p:nvPr/>
          </p:nvSpPr>
          <p:spPr>
            <a:xfrm>
              <a:off x="1466059" y="1988658"/>
              <a:ext cx="204" cy="204"/>
            </a:xfrm>
            <a:custGeom>
              <a:avLst/>
              <a:gdLst/>
              <a:ahLst/>
              <a:cxnLst/>
              <a:rect l="l" t="t" r="r" b="b"/>
              <a:pathLst>
                <a:path w="15" h="15" extrusionOk="0">
                  <a:moveTo>
                    <a:pt x="1" y="15"/>
                  </a:moveTo>
                  <a:lnTo>
                    <a:pt x="1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7" name="Google Shape;3217;p56"/>
            <p:cNvSpPr/>
            <p:nvPr/>
          </p:nvSpPr>
          <p:spPr>
            <a:xfrm>
              <a:off x="1466398" y="1988332"/>
              <a:ext cx="204" cy="204"/>
            </a:xfrm>
            <a:custGeom>
              <a:avLst/>
              <a:gdLst/>
              <a:ahLst/>
              <a:cxnLst/>
              <a:rect l="l" t="t" r="r" b="b"/>
              <a:pathLst>
                <a:path w="15" h="15" extrusionOk="0">
                  <a:moveTo>
                    <a:pt x="0" y="14"/>
                  </a:moveTo>
                  <a:lnTo>
                    <a:pt x="1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8" name="Google Shape;3218;p56"/>
            <p:cNvSpPr/>
            <p:nvPr/>
          </p:nvSpPr>
          <p:spPr>
            <a:xfrm>
              <a:off x="1470010" y="1984476"/>
              <a:ext cx="258" cy="489"/>
            </a:xfrm>
            <a:custGeom>
              <a:avLst/>
              <a:gdLst/>
              <a:ahLst/>
              <a:cxnLst/>
              <a:rect l="l" t="t" r="r" b="b"/>
              <a:pathLst>
                <a:path w="19" h="36" extrusionOk="0">
                  <a:moveTo>
                    <a:pt x="1" y="36"/>
                  </a:moveTo>
                  <a:cubicBezTo>
                    <a:pt x="8" y="25"/>
                    <a:pt x="11" y="15"/>
                    <a:pt x="18" y="1"/>
                  </a:cubicBezTo>
                  <a:cubicBezTo>
                    <a:pt x="11" y="15"/>
                    <a:pt x="8" y="25"/>
                    <a:pt x="1" y="3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9" name="Google Shape;3219;p56"/>
            <p:cNvSpPr/>
            <p:nvPr/>
          </p:nvSpPr>
          <p:spPr>
            <a:xfrm>
              <a:off x="1468448" y="1986377"/>
              <a:ext cx="149" cy="163"/>
            </a:xfrm>
            <a:custGeom>
              <a:avLst/>
              <a:gdLst/>
              <a:ahLst/>
              <a:cxnLst/>
              <a:rect l="l" t="t" r="r" b="b"/>
              <a:pathLst>
                <a:path w="11" h="12" extrusionOk="0">
                  <a:moveTo>
                    <a:pt x="0" y="11"/>
                  </a:moveTo>
                  <a:lnTo>
                    <a:pt x="1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0" name="Google Shape;3220;p56"/>
            <p:cNvSpPr/>
            <p:nvPr/>
          </p:nvSpPr>
          <p:spPr>
            <a:xfrm>
              <a:off x="1469154" y="1985766"/>
              <a:ext cx="204" cy="149"/>
            </a:xfrm>
            <a:custGeom>
              <a:avLst/>
              <a:gdLst/>
              <a:ahLst/>
              <a:cxnLst/>
              <a:rect l="l" t="t" r="r" b="b"/>
              <a:pathLst>
                <a:path w="15" h="11" extrusionOk="0">
                  <a:moveTo>
                    <a:pt x="1" y="11"/>
                  </a:moveTo>
                  <a:lnTo>
                    <a:pt x="1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1" name="Google Shape;3221;p56"/>
            <p:cNvSpPr/>
            <p:nvPr/>
          </p:nvSpPr>
          <p:spPr>
            <a:xfrm>
              <a:off x="1470295" y="1983811"/>
              <a:ext cx="204" cy="584"/>
            </a:xfrm>
            <a:custGeom>
              <a:avLst/>
              <a:gdLst/>
              <a:ahLst/>
              <a:cxnLst/>
              <a:rect l="l" t="t" r="r" b="b"/>
              <a:pathLst>
                <a:path w="15" h="43" extrusionOk="0">
                  <a:moveTo>
                    <a:pt x="1" y="43"/>
                  </a:moveTo>
                  <a:cubicBezTo>
                    <a:pt x="4" y="29"/>
                    <a:pt x="11" y="15"/>
                    <a:pt x="15" y="1"/>
                  </a:cubicBezTo>
                  <a:cubicBezTo>
                    <a:pt x="11" y="15"/>
                    <a:pt x="4" y="29"/>
                    <a:pt x="1" y="4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2" name="Google Shape;3222;p56"/>
            <p:cNvSpPr/>
            <p:nvPr/>
          </p:nvSpPr>
          <p:spPr>
            <a:xfrm>
              <a:off x="1469725" y="1985006"/>
              <a:ext cx="299" cy="394"/>
            </a:xfrm>
            <a:custGeom>
              <a:avLst/>
              <a:gdLst/>
              <a:ahLst/>
              <a:cxnLst/>
              <a:rect l="l" t="t" r="r" b="b"/>
              <a:pathLst>
                <a:path w="22" h="29" extrusionOk="0">
                  <a:moveTo>
                    <a:pt x="1" y="28"/>
                  </a:moveTo>
                  <a:cubicBezTo>
                    <a:pt x="8" y="18"/>
                    <a:pt x="15" y="11"/>
                    <a:pt x="22" y="0"/>
                  </a:cubicBezTo>
                  <a:cubicBezTo>
                    <a:pt x="15" y="11"/>
                    <a:pt x="8" y="18"/>
                    <a:pt x="1" y="2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3" name="Google Shape;3223;p56"/>
            <p:cNvSpPr/>
            <p:nvPr/>
          </p:nvSpPr>
          <p:spPr>
            <a:xfrm>
              <a:off x="1468679" y="1986146"/>
              <a:ext cx="163" cy="149"/>
            </a:xfrm>
            <a:custGeom>
              <a:avLst/>
              <a:gdLst/>
              <a:ahLst/>
              <a:cxnLst/>
              <a:rect l="l" t="t" r="r" b="b"/>
              <a:pathLst>
                <a:path w="12" h="11" extrusionOk="0">
                  <a:moveTo>
                    <a:pt x="1" y="11"/>
                  </a:moveTo>
                  <a:lnTo>
                    <a:pt x="1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4" name="Google Shape;3224;p56"/>
            <p:cNvSpPr/>
            <p:nvPr/>
          </p:nvSpPr>
          <p:spPr>
            <a:xfrm>
              <a:off x="1468964" y="1985956"/>
              <a:ext cx="163" cy="149"/>
            </a:xfrm>
            <a:custGeom>
              <a:avLst/>
              <a:gdLst/>
              <a:ahLst/>
              <a:cxnLst/>
              <a:rect l="l" t="t" r="r" b="b"/>
              <a:pathLst>
                <a:path w="12" h="11" extrusionOk="0">
                  <a:moveTo>
                    <a:pt x="1" y="11"/>
                  </a:moveTo>
                  <a:lnTo>
                    <a:pt x="1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5" name="Google Shape;3225;p56"/>
            <p:cNvSpPr/>
            <p:nvPr/>
          </p:nvSpPr>
          <p:spPr>
            <a:xfrm>
              <a:off x="1527008" y="2118853"/>
              <a:ext cx="88322" cy="99360"/>
            </a:xfrm>
            <a:custGeom>
              <a:avLst/>
              <a:gdLst/>
              <a:ahLst/>
              <a:cxnLst/>
              <a:rect l="l" t="t" r="r" b="b"/>
              <a:pathLst>
                <a:path w="6505" h="7318" extrusionOk="0">
                  <a:moveTo>
                    <a:pt x="2265" y="1"/>
                  </a:moveTo>
                  <a:cubicBezTo>
                    <a:pt x="2192" y="1"/>
                    <a:pt x="2122" y="8"/>
                    <a:pt x="2048" y="22"/>
                  </a:cubicBezTo>
                  <a:cubicBezTo>
                    <a:pt x="1971" y="36"/>
                    <a:pt x="1891" y="46"/>
                    <a:pt x="1810" y="46"/>
                  </a:cubicBezTo>
                  <a:cubicBezTo>
                    <a:pt x="1663" y="46"/>
                    <a:pt x="1505" y="144"/>
                    <a:pt x="1337" y="246"/>
                  </a:cubicBezTo>
                  <a:cubicBezTo>
                    <a:pt x="1292" y="274"/>
                    <a:pt x="1243" y="302"/>
                    <a:pt x="1197" y="330"/>
                  </a:cubicBezTo>
                  <a:cubicBezTo>
                    <a:pt x="1113" y="375"/>
                    <a:pt x="1029" y="417"/>
                    <a:pt x="942" y="449"/>
                  </a:cubicBezTo>
                  <a:cubicBezTo>
                    <a:pt x="910" y="463"/>
                    <a:pt x="882" y="473"/>
                    <a:pt x="854" y="484"/>
                  </a:cubicBezTo>
                  <a:cubicBezTo>
                    <a:pt x="812" y="505"/>
                    <a:pt x="774" y="529"/>
                    <a:pt x="739" y="561"/>
                  </a:cubicBezTo>
                  <a:cubicBezTo>
                    <a:pt x="651" y="652"/>
                    <a:pt x="529" y="708"/>
                    <a:pt x="403" y="718"/>
                  </a:cubicBezTo>
                  <a:cubicBezTo>
                    <a:pt x="390" y="720"/>
                    <a:pt x="377" y="721"/>
                    <a:pt x="364" y="721"/>
                  </a:cubicBezTo>
                  <a:cubicBezTo>
                    <a:pt x="351" y="721"/>
                    <a:pt x="338" y="720"/>
                    <a:pt x="326" y="718"/>
                  </a:cubicBezTo>
                  <a:cubicBezTo>
                    <a:pt x="284" y="715"/>
                    <a:pt x="242" y="708"/>
                    <a:pt x="203" y="690"/>
                  </a:cubicBezTo>
                  <a:lnTo>
                    <a:pt x="175" y="683"/>
                  </a:lnTo>
                  <a:lnTo>
                    <a:pt x="165" y="680"/>
                  </a:lnTo>
                  <a:lnTo>
                    <a:pt x="154" y="676"/>
                  </a:lnTo>
                  <a:lnTo>
                    <a:pt x="158" y="690"/>
                  </a:lnTo>
                  <a:lnTo>
                    <a:pt x="186" y="746"/>
                  </a:lnTo>
                  <a:lnTo>
                    <a:pt x="196" y="764"/>
                  </a:lnTo>
                  <a:lnTo>
                    <a:pt x="235" y="837"/>
                  </a:lnTo>
                  <a:lnTo>
                    <a:pt x="238" y="848"/>
                  </a:lnTo>
                  <a:lnTo>
                    <a:pt x="273" y="918"/>
                  </a:lnTo>
                  <a:lnTo>
                    <a:pt x="284" y="935"/>
                  </a:lnTo>
                  <a:lnTo>
                    <a:pt x="322" y="1009"/>
                  </a:lnTo>
                  <a:cubicBezTo>
                    <a:pt x="382" y="1114"/>
                    <a:pt x="434" y="1222"/>
                    <a:pt x="483" y="1334"/>
                  </a:cubicBezTo>
                  <a:cubicBezTo>
                    <a:pt x="550" y="1520"/>
                    <a:pt x="434" y="1607"/>
                    <a:pt x="364" y="1660"/>
                  </a:cubicBezTo>
                  <a:cubicBezTo>
                    <a:pt x="350" y="1674"/>
                    <a:pt x="336" y="1684"/>
                    <a:pt x="326" y="1691"/>
                  </a:cubicBezTo>
                  <a:cubicBezTo>
                    <a:pt x="305" y="1744"/>
                    <a:pt x="322" y="1958"/>
                    <a:pt x="375" y="2329"/>
                  </a:cubicBezTo>
                  <a:cubicBezTo>
                    <a:pt x="382" y="2367"/>
                    <a:pt x="385" y="2399"/>
                    <a:pt x="389" y="2416"/>
                  </a:cubicBezTo>
                  <a:cubicBezTo>
                    <a:pt x="399" y="2497"/>
                    <a:pt x="350" y="2584"/>
                    <a:pt x="301" y="2668"/>
                  </a:cubicBezTo>
                  <a:cubicBezTo>
                    <a:pt x="277" y="2717"/>
                    <a:pt x="228" y="2805"/>
                    <a:pt x="235" y="2829"/>
                  </a:cubicBezTo>
                  <a:cubicBezTo>
                    <a:pt x="329" y="2910"/>
                    <a:pt x="263" y="3043"/>
                    <a:pt x="200" y="3158"/>
                  </a:cubicBezTo>
                  <a:cubicBezTo>
                    <a:pt x="168" y="3225"/>
                    <a:pt x="130" y="3302"/>
                    <a:pt x="130" y="3347"/>
                  </a:cubicBezTo>
                  <a:cubicBezTo>
                    <a:pt x="130" y="3386"/>
                    <a:pt x="154" y="3403"/>
                    <a:pt x="214" y="3438"/>
                  </a:cubicBezTo>
                  <a:cubicBezTo>
                    <a:pt x="270" y="3473"/>
                    <a:pt x="340" y="3515"/>
                    <a:pt x="340" y="3606"/>
                  </a:cubicBezTo>
                  <a:cubicBezTo>
                    <a:pt x="340" y="3750"/>
                    <a:pt x="144" y="4027"/>
                    <a:pt x="14" y="4100"/>
                  </a:cubicBezTo>
                  <a:lnTo>
                    <a:pt x="11" y="4104"/>
                  </a:lnTo>
                  <a:lnTo>
                    <a:pt x="7" y="4107"/>
                  </a:lnTo>
                  <a:lnTo>
                    <a:pt x="7" y="4111"/>
                  </a:lnTo>
                  <a:lnTo>
                    <a:pt x="4" y="4114"/>
                  </a:lnTo>
                  <a:lnTo>
                    <a:pt x="4" y="4121"/>
                  </a:lnTo>
                  <a:cubicBezTo>
                    <a:pt x="4" y="4125"/>
                    <a:pt x="4" y="4125"/>
                    <a:pt x="4" y="4128"/>
                  </a:cubicBezTo>
                  <a:cubicBezTo>
                    <a:pt x="0" y="4132"/>
                    <a:pt x="4" y="4132"/>
                    <a:pt x="4" y="4135"/>
                  </a:cubicBezTo>
                  <a:lnTo>
                    <a:pt x="4" y="4146"/>
                  </a:lnTo>
                  <a:lnTo>
                    <a:pt x="4" y="4156"/>
                  </a:lnTo>
                  <a:lnTo>
                    <a:pt x="4" y="4170"/>
                  </a:lnTo>
                  <a:lnTo>
                    <a:pt x="4" y="4184"/>
                  </a:lnTo>
                  <a:lnTo>
                    <a:pt x="4" y="4205"/>
                  </a:lnTo>
                  <a:lnTo>
                    <a:pt x="4" y="4219"/>
                  </a:lnTo>
                  <a:lnTo>
                    <a:pt x="4" y="4223"/>
                  </a:lnTo>
                  <a:cubicBezTo>
                    <a:pt x="18" y="4240"/>
                    <a:pt x="32" y="4261"/>
                    <a:pt x="42" y="4282"/>
                  </a:cubicBezTo>
                  <a:cubicBezTo>
                    <a:pt x="81" y="4356"/>
                    <a:pt x="137" y="4422"/>
                    <a:pt x="200" y="4471"/>
                  </a:cubicBezTo>
                  <a:lnTo>
                    <a:pt x="203" y="4475"/>
                  </a:lnTo>
                  <a:cubicBezTo>
                    <a:pt x="214" y="4482"/>
                    <a:pt x="221" y="4489"/>
                    <a:pt x="228" y="4492"/>
                  </a:cubicBezTo>
                  <a:cubicBezTo>
                    <a:pt x="235" y="4499"/>
                    <a:pt x="242" y="4506"/>
                    <a:pt x="245" y="4513"/>
                  </a:cubicBezTo>
                  <a:cubicBezTo>
                    <a:pt x="252" y="4517"/>
                    <a:pt x="256" y="4524"/>
                    <a:pt x="259" y="4527"/>
                  </a:cubicBezTo>
                  <a:lnTo>
                    <a:pt x="263" y="4534"/>
                  </a:lnTo>
                  <a:cubicBezTo>
                    <a:pt x="270" y="4545"/>
                    <a:pt x="277" y="4555"/>
                    <a:pt x="284" y="4569"/>
                  </a:cubicBezTo>
                  <a:cubicBezTo>
                    <a:pt x="326" y="4650"/>
                    <a:pt x="315" y="4741"/>
                    <a:pt x="305" y="4818"/>
                  </a:cubicBezTo>
                  <a:cubicBezTo>
                    <a:pt x="294" y="4912"/>
                    <a:pt x="284" y="4993"/>
                    <a:pt x="343" y="5066"/>
                  </a:cubicBezTo>
                  <a:cubicBezTo>
                    <a:pt x="392" y="5126"/>
                    <a:pt x="448" y="5175"/>
                    <a:pt x="511" y="5217"/>
                  </a:cubicBezTo>
                  <a:cubicBezTo>
                    <a:pt x="571" y="5262"/>
                    <a:pt x="620" y="5297"/>
                    <a:pt x="623" y="5357"/>
                  </a:cubicBezTo>
                  <a:cubicBezTo>
                    <a:pt x="620" y="5402"/>
                    <a:pt x="599" y="5441"/>
                    <a:pt x="564" y="5465"/>
                  </a:cubicBezTo>
                  <a:cubicBezTo>
                    <a:pt x="532" y="5493"/>
                    <a:pt x="532" y="5535"/>
                    <a:pt x="536" y="5602"/>
                  </a:cubicBezTo>
                  <a:lnTo>
                    <a:pt x="536" y="5633"/>
                  </a:lnTo>
                  <a:cubicBezTo>
                    <a:pt x="543" y="5703"/>
                    <a:pt x="522" y="5773"/>
                    <a:pt x="476" y="5829"/>
                  </a:cubicBezTo>
                  <a:cubicBezTo>
                    <a:pt x="466" y="5840"/>
                    <a:pt x="455" y="5847"/>
                    <a:pt x="445" y="5857"/>
                  </a:cubicBezTo>
                  <a:cubicBezTo>
                    <a:pt x="441" y="5861"/>
                    <a:pt x="424" y="5875"/>
                    <a:pt x="427" y="5920"/>
                  </a:cubicBezTo>
                  <a:cubicBezTo>
                    <a:pt x="452" y="6036"/>
                    <a:pt x="525" y="6138"/>
                    <a:pt x="627" y="6197"/>
                  </a:cubicBezTo>
                  <a:cubicBezTo>
                    <a:pt x="735" y="6246"/>
                    <a:pt x="749" y="6369"/>
                    <a:pt x="763" y="6474"/>
                  </a:cubicBezTo>
                  <a:cubicBezTo>
                    <a:pt x="774" y="6561"/>
                    <a:pt x="784" y="6656"/>
                    <a:pt x="840" y="6712"/>
                  </a:cubicBezTo>
                  <a:cubicBezTo>
                    <a:pt x="952" y="6824"/>
                    <a:pt x="959" y="7013"/>
                    <a:pt x="966" y="7163"/>
                  </a:cubicBezTo>
                  <a:cubicBezTo>
                    <a:pt x="966" y="7188"/>
                    <a:pt x="966" y="7216"/>
                    <a:pt x="970" y="7237"/>
                  </a:cubicBezTo>
                  <a:lnTo>
                    <a:pt x="970" y="7247"/>
                  </a:lnTo>
                  <a:lnTo>
                    <a:pt x="970" y="7265"/>
                  </a:lnTo>
                  <a:lnTo>
                    <a:pt x="970" y="7286"/>
                  </a:lnTo>
                  <a:lnTo>
                    <a:pt x="970" y="7296"/>
                  </a:lnTo>
                  <a:cubicBezTo>
                    <a:pt x="970" y="7300"/>
                    <a:pt x="970" y="7310"/>
                    <a:pt x="973" y="7317"/>
                  </a:cubicBezTo>
                  <a:cubicBezTo>
                    <a:pt x="1001" y="7314"/>
                    <a:pt x="1078" y="7289"/>
                    <a:pt x="1222" y="7198"/>
                  </a:cubicBezTo>
                  <a:cubicBezTo>
                    <a:pt x="1348" y="7118"/>
                    <a:pt x="1463" y="7023"/>
                    <a:pt x="1568" y="6918"/>
                  </a:cubicBezTo>
                  <a:lnTo>
                    <a:pt x="1610" y="6876"/>
                  </a:lnTo>
                  <a:cubicBezTo>
                    <a:pt x="1717" y="6763"/>
                    <a:pt x="1792" y="6719"/>
                    <a:pt x="1861" y="6719"/>
                  </a:cubicBezTo>
                  <a:cubicBezTo>
                    <a:pt x="1871" y="6719"/>
                    <a:pt x="1881" y="6720"/>
                    <a:pt x="1891" y="6722"/>
                  </a:cubicBezTo>
                  <a:lnTo>
                    <a:pt x="1912" y="6729"/>
                  </a:lnTo>
                  <a:cubicBezTo>
                    <a:pt x="1926" y="6736"/>
                    <a:pt x="1940" y="6740"/>
                    <a:pt x="1954" y="6747"/>
                  </a:cubicBezTo>
                  <a:cubicBezTo>
                    <a:pt x="1971" y="6757"/>
                    <a:pt x="1985" y="6764"/>
                    <a:pt x="1999" y="6775"/>
                  </a:cubicBezTo>
                  <a:cubicBezTo>
                    <a:pt x="2045" y="6810"/>
                    <a:pt x="2097" y="6831"/>
                    <a:pt x="2153" y="6838"/>
                  </a:cubicBezTo>
                  <a:lnTo>
                    <a:pt x="2248" y="6852"/>
                  </a:lnTo>
                  <a:cubicBezTo>
                    <a:pt x="2468" y="6876"/>
                    <a:pt x="2720" y="6904"/>
                    <a:pt x="2832" y="7135"/>
                  </a:cubicBezTo>
                  <a:cubicBezTo>
                    <a:pt x="2836" y="7142"/>
                    <a:pt x="2843" y="7149"/>
                    <a:pt x="2846" y="7156"/>
                  </a:cubicBezTo>
                  <a:cubicBezTo>
                    <a:pt x="2878" y="7125"/>
                    <a:pt x="2934" y="7013"/>
                    <a:pt x="2962" y="6957"/>
                  </a:cubicBezTo>
                  <a:lnTo>
                    <a:pt x="2983" y="6908"/>
                  </a:lnTo>
                  <a:cubicBezTo>
                    <a:pt x="3000" y="6869"/>
                    <a:pt x="3021" y="6834"/>
                    <a:pt x="3049" y="6799"/>
                  </a:cubicBezTo>
                  <a:cubicBezTo>
                    <a:pt x="3092" y="6754"/>
                    <a:pt x="3166" y="6739"/>
                    <a:pt x="3272" y="6739"/>
                  </a:cubicBezTo>
                  <a:cubicBezTo>
                    <a:pt x="3355" y="6739"/>
                    <a:pt x="3458" y="6748"/>
                    <a:pt x="3581" y="6761"/>
                  </a:cubicBezTo>
                  <a:lnTo>
                    <a:pt x="3655" y="6771"/>
                  </a:lnTo>
                  <a:cubicBezTo>
                    <a:pt x="3691" y="6776"/>
                    <a:pt x="3729" y="6780"/>
                    <a:pt x="3767" y="6780"/>
                  </a:cubicBezTo>
                  <a:cubicBezTo>
                    <a:pt x="3781" y="6780"/>
                    <a:pt x="3795" y="6779"/>
                    <a:pt x="3809" y="6778"/>
                  </a:cubicBezTo>
                  <a:cubicBezTo>
                    <a:pt x="3826" y="6743"/>
                    <a:pt x="3844" y="6705"/>
                    <a:pt x="3851" y="6663"/>
                  </a:cubicBezTo>
                  <a:lnTo>
                    <a:pt x="3851" y="6659"/>
                  </a:lnTo>
                  <a:lnTo>
                    <a:pt x="3858" y="6638"/>
                  </a:lnTo>
                  <a:lnTo>
                    <a:pt x="3858" y="6631"/>
                  </a:lnTo>
                  <a:lnTo>
                    <a:pt x="3861" y="6614"/>
                  </a:lnTo>
                  <a:lnTo>
                    <a:pt x="3865" y="6589"/>
                  </a:lnTo>
                  <a:lnTo>
                    <a:pt x="3865" y="6586"/>
                  </a:lnTo>
                  <a:cubicBezTo>
                    <a:pt x="3910" y="6383"/>
                    <a:pt x="3942" y="6089"/>
                    <a:pt x="3931" y="6008"/>
                  </a:cubicBezTo>
                  <a:cubicBezTo>
                    <a:pt x="3907" y="5840"/>
                    <a:pt x="4208" y="5539"/>
                    <a:pt x="4380" y="5427"/>
                  </a:cubicBezTo>
                  <a:cubicBezTo>
                    <a:pt x="4502" y="5343"/>
                    <a:pt x="4663" y="5343"/>
                    <a:pt x="4800" y="5339"/>
                  </a:cubicBezTo>
                  <a:lnTo>
                    <a:pt x="4873" y="5339"/>
                  </a:lnTo>
                  <a:cubicBezTo>
                    <a:pt x="4881" y="5340"/>
                    <a:pt x="4888" y="5340"/>
                    <a:pt x="4896" y="5340"/>
                  </a:cubicBezTo>
                  <a:cubicBezTo>
                    <a:pt x="4948" y="5340"/>
                    <a:pt x="4999" y="5330"/>
                    <a:pt x="5048" y="5311"/>
                  </a:cubicBezTo>
                  <a:cubicBezTo>
                    <a:pt x="5164" y="5252"/>
                    <a:pt x="5311" y="5241"/>
                    <a:pt x="5461" y="5238"/>
                  </a:cubicBezTo>
                  <a:lnTo>
                    <a:pt x="5710" y="5238"/>
                  </a:lnTo>
                  <a:cubicBezTo>
                    <a:pt x="5857" y="5238"/>
                    <a:pt x="5979" y="5318"/>
                    <a:pt x="6074" y="5385"/>
                  </a:cubicBezTo>
                  <a:cubicBezTo>
                    <a:pt x="6134" y="5423"/>
                    <a:pt x="6190" y="5465"/>
                    <a:pt x="6225" y="5465"/>
                  </a:cubicBezTo>
                  <a:cubicBezTo>
                    <a:pt x="6246" y="5462"/>
                    <a:pt x="6267" y="5455"/>
                    <a:pt x="6284" y="5441"/>
                  </a:cubicBezTo>
                  <a:cubicBezTo>
                    <a:pt x="6340" y="5399"/>
                    <a:pt x="6386" y="5339"/>
                    <a:pt x="6407" y="5273"/>
                  </a:cubicBezTo>
                  <a:cubicBezTo>
                    <a:pt x="6410" y="5259"/>
                    <a:pt x="6414" y="5245"/>
                    <a:pt x="6417" y="5231"/>
                  </a:cubicBezTo>
                  <a:lnTo>
                    <a:pt x="6417" y="5224"/>
                  </a:lnTo>
                  <a:cubicBezTo>
                    <a:pt x="6421" y="5213"/>
                    <a:pt x="6421" y="5203"/>
                    <a:pt x="6421" y="5189"/>
                  </a:cubicBezTo>
                  <a:lnTo>
                    <a:pt x="6421" y="5182"/>
                  </a:lnTo>
                  <a:cubicBezTo>
                    <a:pt x="6421" y="5164"/>
                    <a:pt x="6421" y="5150"/>
                    <a:pt x="6417" y="5136"/>
                  </a:cubicBezTo>
                  <a:cubicBezTo>
                    <a:pt x="6403" y="5038"/>
                    <a:pt x="6428" y="4933"/>
                    <a:pt x="6456" y="4821"/>
                  </a:cubicBezTo>
                  <a:cubicBezTo>
                    <a:pt x="6466" y="4790"/>
                    <a:pt x="6473" y="4758"/>
                    <a:pt x="6480" y="4723"/>
                  </a:cubicBezTo>
                  <a:cubicBezTo>
                    <a:pt x="6494" y="4674"/>
                    <a:pt x="6501" y="4625"/>
                    <a:pt x="6501" y="4576"/>
                  </a:cubicBezTo>
                  <a:cubicBezTo>
                    <a:pt x="6505" y="4527"/>
                    <a:pt x="6498" y="4482"/>
                    <a:pt x="6484" y="4436"/>
                  </a:cubicBezTo>
                  <a:cubicBezTo>
                    <a:pt x="6452" y="4352"/>
                    <a:pt x="6400" y="4282"/>
                    <a:pt x="6333" y="4223"/>
                  </a:cubicBezTo>
                  <a:cubicBezTo>
                    <a:pt x="6253" y="4142"/>
                    <a:pt x="6158" y="4051"/>
                    <a:pt x="6158" y="3879"/>
                  </a:cubicBezTo>
                  <a:cubicBezTo>
                    <a:pt x="6158" y="3788"/>
                    <a:pt x="6148" y="3739"/>
                    <a:pt x="6120" y="3711"/>
                  </a:cubicBezTo>
                  <a:cubicBezTo>
                    <a:pt x="6095" y="3694"/>
                    <a:pt x="6067" y="3680"/>
                    <a:pt x="6036" y="3676"/>
                  </a:cubicBezTo>
                  <a:cubicBezTo>
                    <a:pt x="5980" y="3670"/>
                    <a:pt x="5925" y="3667"/>
                    <a:pt x="5869" y="3667"/>
                  </a:cubicBezTo>
                  <a:cubicBezTo>
                    <a:pt x="5837" y="3667"/>
                    <a:pt x="5805" y="3668"/>
                    <a:pt x="5773" y="3669"/>
                  </a:cubicBezTo>
                  <a:lnTo>
                    <a:pt x="5755" y="3669"/>
                  </a:lnTo>
                  <a:cubicBezTo>
                    <a:pt x="5730" y="3670"/>
                    <a:pt x="5705" y="3671"/>
                    <a:pt x="5681" y="3671"/>
                  </a:cubicBezTo>
                  <a:cubicBezTo>
                    <a:pt x="5232" y="3671"/>
                    <a:pt x="5118" y="3490"/>
                    <a:pt x="5108" y="3337"/>
                  </a:cubicBezTo>
                  <a:cubicBezTo>
                    <a:pt x="5097" y="3263"/>
                    <a:pt x="5073" y="3197"/>
                    <a:pt x="5038" y="3134"/>
                  </a:cubicBezTo>
                  <a:cubicBezTo>
                    <a:pt x="4992" y="3039"/>
                    <a:pt x="4922" y="2896"/>
                    <a:pt x="5080" y="2819"/>
                  </a:cubicBezTo>
                  <a:cubicBezTo>
                    <a:pt x="5083" y="2815"/>
                    <a:pt x="5090" y="2812"/>
                    <a:pt x="5094" y="2808"/>
                  </a:cubicBezTo>
                  <a:cubicBezTo>
                    <a:pt x="5083" y="2780"/>
                    <a:pt x="5069" y="2752"/>
                    <a:pt x="5052" y="2728"/>
                  </a:cubicBezTo>
                  <a:cubicBezTo>
                    <a:pt x="5006" y="2658"/>
                    <a:pt x="4943" y="2560"/>
                    <a:pt x="4964" y="2448"/>
                  </a:cubicBezTo>
                  <a:cubicBezTo>
                    <a:pt x="4985" y="2315"/>
                    <a:pt x="4922" y="2259"/>
                    <a:pt x="4814" y="2168"/>
                  </a:cubicBezTo>
                  <a:lnTo>
                    <a:pt x="4775" y="2136"/>
                  </a:lnTo>
                  <a:cubicBezTo>
                    <a:pt x="4753" y="2117"/>
                    <a:pt x="4672" y="2115"/>
                    <a:pt x="4598" y="2115"/>
                  </a:cubicBezTo>
                  <a:cubicBezTo>
                    <a:pt x="4577" y="2115"/>
                    <a:pt x="4556" y="2115"/>
                    <a:pt x="4537" y="2115"/>
                  </a:cubicBezTo>
                  <a:cubicBezTo>
                    <a:pt x="4506" y="2116"/>
                    <a:pt x="4475" y="2117"/>
                    <a:pt x="4445" y="2117"/>
                  </a:cubicBezTo>
                  <a:cubicBezTo>
                    <a:pt x="4341" y="2117"/>
                    <a:pt x="4248" y="2107"/>
                    <a:pt x="4194" y="2056"/>
                  </a:cubicBezTo>
                  <a:cubicBezTo>
                    <a:pt x="4170" y="2031"/>
                    <a:pt x="4152" y="1993"/>
                    <a:pt x="4156" y="1958"/>
                  </a:cubicBezTo>
                  <a:cubicBezTo>
                    <a:pt x="4156" y="1842"/>
                    <a:pt x="3910" y="1810"/>
                    <a:pt x="3767" y="1810"/>
                  </a:cubicBezTo>
                  <a:cubicBezTo>
                    <a:pt x="3637" y="1810"/>
                    <a:pt x="3613" y="1716"/>
                    <a:pt x="3599" y="1667"/>
                  </a:cubicBezTo>
                  <a:cubicBezTo>
                    <a:pt x="3588" y="1625"/>
                    <a:pt x="3586" y="1617"/>
                    <a:pt x="3569" y="1617"/>
                  </a:cubicBezTo>
                  <a:cubicBezTo>
                    <a:pt x="3565" y="1617"/>
                    <a:pt x="3560" y="1617"/>
                    <a:pt x="3553" y="1618"/>
                  </a:cubicBezTo>
                  <a:lnTo>
                    <a:pt x="3536" y="1618"/>
                  </a:lnTo>
                  <a:cubicBezTo>
                    <a:pt x="3530" y="1618"/>
                    <a:pt x="3525" y="1618"/>
                    <a:pt x="3519" y="1618"/>
                  </a:cubicBezTo>
                  <a:cubicBezTo>
                    <a:pt x="3458" y="1618"/>
                    <a:pt x="3398" y="1601"/>
                    <a:pt x="3350" y="1569"/>
                  </a:cubicBezTo>
                  <a:cubicBezTo>
                    <a:pt x="3315" y="1547"/>
                    <a:pt x="3288" y="1529"/>
                    <a:pt x="3224" y="1529"/>
                  </a:cubicBezTo>
                  <a:cubicBezTo>
                    <a:pt x="3207" y="1529"/>
                    <a:pt x="3186" y="1531"/>
                    <a:pt x="3161" y="1534"/>
                  </a:cubicBezTo>
                  <a:cubicBezTo>
                    <a:pt x="3130" y="1538"/>
                    <a:pt x="3101" y="1540"/>
                    <a:pt x="3072" y="1540"/>
                  </a:cubicBezTo>
                  <a:cubicBezTo>
                    <a:pt x="2847" y="1540"/>
                    <a:pt x="2691" y="1404"/>
                    <a:pt x="2458" y="1124"/>
                  </a:cubicBezTo>
                  <a:cubicBezTo>
                    <a:pt x="2185" y="802"/>
                    <a:pt x="2209" y="193"/>
                    <a:pt x="226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6" name="Google Shape;3226;p56"/>
            <p:cNvSpPr/>
            <p:nvPr/>
          </p:nvSpPr>
          <p:spPr>
            <a:xfrm>
              <a:off x="1596443" y="2164147"/>
              <a:ext cx="8812" cy="4820"/>
            </a:xfrm>
            <a:custGeom>
              <a:avLst/>
              <a:gdLst/>
              <a:ahLst/>
              <a:cxnLst/>
              <a:rect l="l" t="t" r="r" b="b"/>
              <a:pathLst>
                <a:path w="649" h="355" extrusionOk="0">
                  <a:moveTo>
                    <a:pt x="648" y="337"/>
                  </a:moveTo>
                  <a:cubicBezTo>
                    <a:pt x="134" y="354"/>
                    <a:pt x="11" y="165"/>
                    <a:pt x="1" y="1"/>
                  </a:cubicBezTo>
                  <a:cubicBezTo>
                    <a:pt x="11" y="165"/>
                    <a:pt x="134" y="354"/>
                    <a:pt x="648" y="33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7" name="Google Shape;3227;p56"/>
            <p:cNvSpPr/>
            <p:nvPr/>
          </p:nvSpPr>
          <p:spPr>
            <a:xfrm>
              <a:off x="1614230" y="2188587"/>
              <a:ext cx="54" cy="625"/>
            </a:xfrm>
            <a:custGeom>
              <a:avLst/>
              <a:gdLst/>
              <a:ahLst/>
              <a:cxnLst/>
              <a:rect l="l" t="t" r="r" b="b"/>
              <a:pathLst>
                <a:path w="4" h="46" extrusionOk="0">
                  <a:moveTo>
                    <a:pt x="0" y="0"/>
                  </a:moveTo>
                  <a:cubicBezTo>
                    <a:pt x="4" y="14"/>
                    <a:pt x="4" y="32"/>
                    <a:pt x="4" y="46"/>
                  </a:cubicBezTo>
                  <a:cubicBezTo>
                    <a:pt x="4" y="32"/>
                    <a:pt x="4" y="14"/>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8" name="Google Shape;3228;p56"/>
            <p:cNvSpPr/>
            <p:nvPr/>
          </p:nvSpPr>
          <p:spPr>
            <a:xfrm>
              <a:off x="1584047" y="2146754"/>
              <a:ext cx="4616" cy="923"/>
            </a:xfrm>
            <a:custGeom>
              <a:avLst/>
              <a:gdLst/>
              <a:ahLst/>
              <a:cxnLst/>
              <a:rect l="l" t="t" r="r" b="b"/>
              <a:pathLst>
                <a:path w="340" h="68" extrusionOk="0">
                  <a:moveTo>
                    <a:pt x="340" y="60"/>
                  </a:moveTo>
                  <a:cubicBezTo>
                    <a:pt x="200" y="64"/>
                    <a:pt x="67" y="67"/>
                    <a:pt x="0" y="1"/>
                  </a:cubicBezTo>
                  <a:cubicBezTo>
                    <a:pt x="67" y="67"/>
                    <a:pt x="200" y="64"/>
                    <a:pt x="340" y="6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9" name="Google Shape;3229;p56"/>
            <p:cNvSpPr/>
            <p:nvPr/>
          </p:nvSpPr>
          <p:spPr>
            <a:xfrm>
              <a:off x="1612370" y="2190433"/>
              <a:ext cx="1724" cy="2349"/>
            </a:xfrm>
            <a:custGeom>
              <a:avLst/>
              <a:gdLst/>
              <a:ahLst/>
              <a:cxnLst/>
              <a:rect l="l" t="t" r="r" b="b"/>
              <a:pathLst>
                <a:path w="127" h="173" extrusionOk="0">
                  <a:moveTo>
                    <a:pt x="127" y="1"/>
                  </a:moveTo>
                  <a:cubicBezTo>
                    <a:pt x="114" y="34"/>
                    <a:pt x="99" y="63"/>
                    <a:pt x="82" y="90"/>
                  </a:cubicBezTo>
                  <a:lnTo>
                    <a:pt x="82" y="90"/>
                  </a:lnTo>
                  <a:cubicBezTo>
                    <a:pt x="100" y="63"/>
                    <a:pt x="115" y="33"/>
                    <a:pt x="127" y="1"/>
                  </a:cubicBezTo>
                  <a:close/>
                  <a:moveTo>
                    <a:pt x="82" y="90"/>
                  </a:moveTo>
                  <a:cubicBezTo>
                    <a:pt x="70" y="108"/>
                    <a:pt x="56" y="124"/>
                    <a:pt x="40" y="140"/>
                  </a:cubicBezTo>
                  <a:lnTo>
                    <a:pt x="40" y="140"/>
                  </a:lnTo>
                  <a:cubicBezTo>
                    <a:pt x="47" y="133"/>
                    <a:pt x="54" y="126"/>
                    <a:pt x="60" y="120"/>
                  </a:cubicBezTo>
                  <a:cubicBezTo>
                    <a:pt x="68" y="110"/>
                    <a:pt x="75" y="100"/>
                    <a:pt x="82" y="90"/>
                  </a:cubicBezTo>
                  <a:close/>
                  <a:moveTo>
                    <a:pt x="40" y="140"/>
                  </a:moveTo>
                  <a:lnTo>
                    <a:pt x="40" y="140"/>
                  </a:lnTo>
                  <a:cubicBezTo>
                    <a:pt x="32" y="147"/>
                    <a:pt x="24" y="154"/>
                    <a:pt x="15" y="162"/>
                  </a:cubicBezTo>
                  <a:lnTo>
                    <a:pt x="1" y="172"/>
                  </a:lnTo>
                  <a:cubicBezTo>
                    <a:pt x="15" y="162"/>
                    <a:pt x="28" y="151"/>
                    <a:pt x="40" y="14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0" name="Google Shape;3230;p56"/>
            <p:cNvSpPr/>
            <p:nvPr/>
          </p:nvSpPr>
          <p:spPr>
            <a:xfrm>
              <a:off x="1614040" y="2189917"/>
              <a:ext cx="149" cy="530"/>
            </a:xfrm>
            <a:custGeom>
              <a:avLst/>
              <a:gdLst/>
              <a:ahLst/>
              <a:cxnLst/>
              <a:rect l="l" t="t" r="r" b="b"/>
              <a:pathLst>
                <a:path w="11" h="39" extrusionOk="0">
                  <a:moveTo>
                    <a:pt x="11" y="0"/>
                  </a:moveTo>
                  <a:cubicBezTo>
                    <a:pt x="7" y="11"/>
                    <a:pt x="4" y="25"/>
                    <a:pt x="0" y="39"/>
                  </a:cubicBezTo>
                  <a:cubicBezTo>
                    <a:pt x="4" y="25"/>
                    <a:pt x="7" y="11"/>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1" name="Google Shape;3231;p56"/>
            <p:cNvSpPr/>
            <p:nvPr/>
          </p:nvSpPr>
          <p:spPr>
            <a:xfrm>
              <a:off x="1529140" y="2128031"/>
              <a:ext cx="163" cy="54"/>
            </a:xfrm>
            <a:custGeom>
              <a:avLst/>
              <a:gdLst/>
              <a:ahLst/>
              <a:cxnLst/>
              <a:rect l="l" t="t" r="r" b="b"/>
              <a:pathLst>
                <a:path w="12" h="4" extrusionOk="0">
                  <a:moveTo>
                    <a:pt x="11" y="4"/>
                  </a:moveTo>
                  <a:lnTo>
                    <a:pt x="1" y="0"/>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2" name="Google Shape;3232;p56"/>
            <p:cNvSpPr/>
            <p:nvPr/>
          </p:nvSpPr>
          <p:spPr>
            <a:xfrm>
              <a:off x="1614230" y="2189293"/>
              <a:ext cx="54" cy="489"/>
            </a:xfrm>
            <a:custGeom>
              <a:avLst/>
              <a:gdLst/>
              <a:ahLst/>
              <a:cxnLst/>
              <a:rect l="l" t="t" r="r" b="b"/>
              <a:pathLst>
                <a:path w="4" h="36" extrusionOk="0">
                  <a:moveTo>
                    <a:pt x="4" y="1"/>
                  </a:moveTo>
                  <a:cubicBezTo>
                    <a:pt x="4" y="15"/>
                    <a:pt x="0" y="25"/>
                    <a:pt x="0" y="36"/>
                  </a:cubicBezTo>
                  <a:cubicBezTo>
                    <a:pt x="0" y="25"/>
                    <a:pt x="4" y="15"/>
                    <a:pt x="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3" name="Google Shape;3233;p56"/>
            <p:cNvSpPr/>
            <p:nvPr/>
          </p:nvSpPr>
          <p:spPr>
            <a:xfrm>
              <a:off x="1529425" y="2128126"/>
              <a:ext cx="394" cy="149"/>
            </a:xfrm>
            <a:custGeom>
              <a:avLst/>
              <a:gdLst/>
              <a:ahLst/>
              <a:cxnLst/>
              <a:rect l="l" t="t" r="r" b="b"/>
              <a:pathLst>
                <a:path w="29" h="11" extrusionOk="0">
                  <a:moveTo>
                    <a:pt x="1" y="0"/>
                  </a:moveTo>
                  <a:lnTo>
                    <a:pt x="29" y="1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4" name="Google Shape;3234;p56"/>
            <p:cNvSpPr/>
            <p:nvPr/>
          </p:nvSpPr>
          <p:spPr>
            <a:xfrm>
              <a:off x="1575290" y="2140807"/>
              <a:ext cx="14" cy="14"/>
            </a:xfrm>
            <a:custGeom>
              <a:avLst/>
              <a:gdLst/>
              <a:ahLst/>
              <a:cxnLst/>
              <a:rect l="l" t="t" r="r" b="b"/>
              <a:pathLst>
                <a:path w="1" h="1" extrusionOk="0">
                  <a:moveTo>
                    <a:pt x="1" y="1"/>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5" name="Google Shape;3235;p56"/>
            <p:cNvSpPr/>
            <p:nvPr/>
          </p:nvSpPr>
          <p:spPr>
            <a:xfrm>
              <a:off x="1615085" y="2180983"/>
              <a:ext cx="299" cy="2009"/>
            </a:xfrm>
            <a:custGeom>
              <a:avLst/>
              <a:gdLst/>
              <a:ahLst/>
              <a:cxnLst/>
              <a:rect l="l" t="t" r="r" b="b"/>
              <a:pathLst>
                <a:path w="22" h="148" extrusionOk="0">
                  <a:moveTo>
                    <a:pt x="21" y="0"/>
                  </a:moveTo>
                  <a:cubicBezTo>
                    <a:pt x="18" y="49"/>
                    <a:pt x="11" y="98"/>
                    <a:pt x="0" y="147"/>
                  </a:cubicBezTo>
                  <a:cubicBezTo>
                    <a:pt x="11" y="98"/>
                    <a:pt x="18" y="49"/>
                    <a:pt x="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6" name="Google Shape;3236;p56"/>
            <p:cNvSpPr/>
            <p:nvPr/>
          </p:nvSpPr>
          <p:spPr>
            <a:xfrm>
              <a:off x="1595493" y="2161391"/>
              <a:ext cx="964" cy="2770"/>
            </a:xfrm>
            <a:custGeom>
              <a:avLst/>
              <a:gdLst/>
              <a:ahLst/>
              <a:cxnLst/>
              <a:rect l="l" t="t" r="r" b="b"/>
              <a:pathLst>
                <a:path w="71" h="204" extrusionOk="0">
                  <a:moveTo>
                    <a:pt x="1" y="1"/>
                  </a:moveTo>
                  <a:cubicBezTo>
                    <a:pt x="36" y="64"/>
                    <a:pt x="60" y="134"/>
                    <a:pt x="71" y="204"/>
                  </a:cubicBezTo>
                  <a:cubicBezTo>
                    <a:pt x="60" y="134"/>
                    <a:pt x="36" y="64"/>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7" name="Google Shape;3237;p56"/>
            <p:cNvSpPr/>
            <p:nvPr/>
          </p:nvSpPr>
          <p:spPr>
            <a:xfrm>
              <a:off x="1543736" y="2212822"/>
              <a:ext cx="4711" cy="3775"/>
            </a:xfrm>
            <a:custGeom>
              <a:avLst/>
              <a:gdLst/>
              <a:ahLst/>
              <a:cxnLst/>
              <a:rect l="l" t="t" r="r" b="b"/>
              <a:pathLst>
                <a:path w="347" h="278" extrusionOk="0">
                  <a:moveTo>
                    <a:pt x="347" y="1"/>
                  </a:moveTo>
                  <a:cubicBezTo>
                    <a:pt x="245" y="96"/>
                    <a:pt x="137" y="185"/>
                    <a:pt x="23" y="262"/>
                  </a:cubicBezTo>
                  <a:lnTo>
                    <a:pt x="23" y="262"/>
                  </a:lnTo>
                  <a:lnTo>
                    <a:pt x="53" y="242"/>
                  </a:lnTo>
                  <a:cubicBezTo>
                    <a:pt x="158" y="172"/>
                    <a:pt x="256" y="88"/>
                    <a:pt x="347" y="1"/>
                  </a:cubicBezTo>
                  <a:close/>
                  <a:moveTo>
                    <a:pt x="23" y="262"/>
                  </a:moveTo>
                  <a:lnTo>
                    <a:pt x="0" y="277"/>
                  </a:lnTo>
                  <a:cubicBezTo>
                    <a:pt x="8" y="272"/>
                    <a:pt x="16" y="267"/>
                    <a:pt x="23" y="26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8" name="Google Shape;3238;p56"/>
            <p:cNvSpPr/>
            <p:nvPr/>
          </p:nvSpPr>
          <p:spPr>
            <a:xfrm>
              <a:off x="1568542" y="2210324"/>
              <a:ext cx="8092" cy="855"/>
            </a:xfrm>
            <a:custGeom>
              <a:avLst/>
              <a:gdLst/>
              <a:ahLst/>
              <a:cxnLst/>
              <a:rect l="l" t="t" r="r" b="b"/>
              <a:pathLst>
                <a:path w="596" h="63" extrusionOk="0">
                  <a:moveTo>
                    <a:pt x="210" y="0"/>
                  </a:moveTo>
                  <a:cubicBezTo>
                    <a:pt x="107" y="0"/>
                    <a:pt x="36" y="17"/>
                    <a:pt x="1" y="62"/>
                  </a:cubicBezTo>
                  <a:cubicBezTo>
                    <a:pt x="38" y="17"/>
                    <a:pt x="109" y="1"/>
                    <a:pt x="213" y="0"/>
                  </a:cubicBezTo>
                  <a:lnTo>
                    <a:pt x="213" y="0"/>
                  </a:lnTo>
                  <a:cubicBezTo>
                    <a:pt x="292" y="1"/>
                    <a:pt x="389" y="10"/>
                    <a:pt x="505" y="24"/>
                  </a:cubicBezTo>
                  <a:lnTo>
                    <a:pt x="596" y="34"/>
                  </a:lnTo>
                  <a:lnTo>
                    <a:pt x="522" y="24"/>
                  </a:lnTo>
                  <a:cubicBezTo>
                    <a:pt x="401" y="10"/>
                    <a:pt x="299" y="0"/>
                    <a:pt x="217" y="0"/>
                  </a:cubicBezTo>
                  <a:cubicBezTo>
                    <a:pt x="216" y="0"/>
                    <a:pt x="214" y="0"/>
                    <a:pt x="213" y="0"/>
                  </a:cubicBezTo>
                  <a:lnTo>
                    <a:pt x="213" y="0"/>
                  </a:lnTo>
                  <a:cubicBezTo>
                    <a:pt x="212" y="0"/>
                    <a:pt x="211" y="0"/>
                    <a:pt x="2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9" name="Google Shape;3239;p56"/>
            <p:cNvSpPr/>
            <p:nvPr/>
          </p:nvSpPr>
          <p:spPr>
            <a:xfrm>
              <a:off x="1530375" y="2180128"/>
              <a:ext cx="163" cy="244"/>
            </a:xfrm>
            <a:custGeom>
              <a:avLst/>
              <a:gdLst/>
              <a:ahLst/>
              <a:cxnLst/>
              <a:rect l="l" t="t" r="r" b="b"/>
              <a:pathLst>
                <a:path w="12" h="18" extrusionOk="0">
                  <a:moveTo>
                    <a:pt x="11" y="18"/>
                  </a:moveTo>
                  <a:cubicBezTo>
                    <a:pt x="8" y="11"/>
                    <a:pt x="4" y="7"/>
                    <a:pt x="1" y="0"/>
                  </a:cubicBezTo>
                  <a:cubicBezTo>
                    <a:pt x="4" y="7"/>
                    <a:pt x="8" y="11"/>
                    <a:pt x="1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0" name="Google Shape;3240;p56"/>
            <p:cNvSpPr/>
            <p:nvPr/>
          </p:nvSpPr>
          <p:spPr>
            <a:xfrm>
              <a:off x="1527049" y="2176177"/>
              <a:ext cx="2675" cy="3340"/>
            </a:xfrm>
            <a:custGeom>
              <a:avLst/>
              <a:gdLst/>
              <a:ahLst/>
              <a:cxnLst/>
              <a:rect l="l" t="t" r="r" b="b"/>
              <a:pathLst>
                <a:path w="197" h="246" extrusionOk="0">
                  <a:moveTo>
                    <a:pt x="39" y="60"/>
                  </a:moveTo>
                  <a:cubicBezTo>
                    <a:pt x="29" y="39"/>
                    <a:pt x="15" y="18"/>
                    <a:pt x="1" y="1"/>
                  </a:cubicBezTo>
                  <a:lnTo>
                    <a:pt x="1" y="1"/>
                  </a:lnTo>
                  <a:cubicBezTo>
                    <a:pt x="15" y="18"/>
                    <a:pt x="29" y="39"/>
                    <a:pt x="39" y="60"/>
                  </a:cubicBezTo>
                  <a:cubicBezTo>
                    <a:pt x="78" y="134"/>
                    <a:pt x="134" y="197"/>
                    <a:pt x="197" y="246"/>
                  </a:cubicBezTo>
                  <a:cubicBezTo>
                    <a:pt x="134" y="197"/>
                    <a:pt x="78" y="134"/>
                    <a:pt x="39" y="6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1" name="Google Shape;3241;p56"/>
            <p:cNvSpPr/>
            <p:nvPr/>
          </p:nvSpPr>
          <p:spPr>
            <a:xfrm>
              <a:off x="1540314" y="2216583"/>
              <a:ext cx="3435" cy="1629"/>
            </a:xfrm>
            <a:custGeom>
              <a:avLst/>
              <a:gdLst/>
              <a:ahLst/>
              <a:cxnLst/>
              <a:rect l="l" t="t" r="r" b="b"/>
              <a:pathLst>
                <a:path w="253" h="120" extrusionOk="0">
                  <a:moveTo>
                    <a:pt x="252" y="0"/>
                  </a:moveTo>
                  <a:lnTo>
                    <a:pt x="224" y="18"/>
                  </a:lnTo>
                  <a:cubicBezTo>
                    <a:pt x="177" y="47"/>
                    <a:pt x="133" y="72"/>
                    <a:pt x="96" y="89"/>
                  </a:cubicBezTo>
                  <a:lnTo>
                    <a:pt x="96" y="89"/>
                  </a:lnTo>
                  <a:cubicBezTo>
                    <a:pt x="135" y="71"/>
                    <a:pt x="187" y="43"/>
                    <a:pt x="252" y="0"/>
                  </a:cubicBezTo>
                  <a:close/>
                  <a:moveTo>
                    <a:pt x="96" y="89"/>
                  </a:moveTo>
                  <a:cubicBezTo>
                    <a:pt x="48" y="110"/>
                    <a:pt x="17" y="117"/>
                    <a:pt x="0" y="119"/>
                  </a:cubicBezTo>
                  <a:cubicBezTo>
                    <a:pt x="21" y="119"/>
                    <a:pt x="54" y="109"/>
                    <a:pt x="96" y="8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2" name="Google Shape;3242;p56"/>
            <p:cNvSpPr/>
            <p:nvPr/>
          </p:nvSpPr>
          <p:spPr>
            <a:xfrm>
              <a:off x="1530565" y="2180413"/>
              <a:ext cx="353" cy="489"/>
            </a:xfrm>
            <a:custGeom>
              <a:avLst/>
              <a:gdLst/>
              <a:ahLst/>
              <a:cxnLst/>
              <a:rect l="l" t="t" r="r" b="b"/>
              <a:pathLst>
                <a:path w="26" h="36" extrusionOk="0">
                  <a:moveTo>
                    <a:pt x="25" y="35"/>
                  </a:moveTo>
                  <a:cubicBezTo>
                    <a:pt x="18" y="25"/>
                    <a:pt x="11" y="11"/>
                    <a:pt x="1" y="0"/>
                  </a:cubicBezTo>
                  <a:cubicBezTo>
                    <a:pt x="11" y="11"/>
                    <a:pt x="18" y="25"/>
                    <a:pt x="25" y="3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3" name="Google Shape;3243;p56"/>
            <p:cNvSpPr/>
            <p:nvPr/>
          </p:nvSpPr>
          <p:spPr>
            <a:xfrm>
              <a:off x="1540260" y="2217819"/>
              <a:ext cx="14" cy="149"/>
            </a:xfrm>
            <a:custGeom>
              <a:avLst/>
              <a:gdLst/>
              <a:ahLst/>
              <a:cxnLst/>
              <a:rect l="l" t="t" r="r" b="b"/>
              <a:pathLst>
                <a:path w="1" h="11" extrusionOk="0">
                  <a:moveTo>
                    <a:pt x="1" y="11"/>
                  </a:moveTo>
                  <a:lnTo>
                    <a:pt x="1" y="0"/>
                  </a:lnTo>
                  <a:cubicBezTo>
                    <a:pt x="1" y="4"/>
                    <a:pt x="1" y="7"/>
                    <a:pt x="1"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4" name="Google Shape;3244;p56"/>
            <p:cNvSpPr/>
            <p:nvPr/>
          </p:nvSpPr>
          <p:spPr>
            <a:xfrm>
              <a:off x="1540124" y="2216149"/>
              <a:ext cx="109" cy="1018"/>
            </a:xfrm>
            <a:custGeom>
              <a:avLst/>
              <a:gdLst/>
              <a:ahLst/>
              <a:cxnLst/>
              <a:rect l="l" t="t" r="r" b="b"/>
              <a:pathLst>
                <a:path w="8" h="75" extrusionOk="0">
                  <a:moveTo>
                    <a:pt x="0" y="1"/>
                  </a:moveTo>
                  <a:cubicBezTo>
                    <a:pt x="4" y="25"/>
                    <a:pt x="4" y="50"/>
                    <a:pt x="7" y="74"/>
                  </a:cubicBezTo>
                  <a:cubicBezTo>
                    <a:pt x="7" y="50"/>
                    <a:pt x="4" y="25"/>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5" name="Google Shape;3245;p56"/>
            <p:cNvSpPr/>
            <p:nvPr/>
          </p:nvSpPr>
          <p:spPr>
            <a:xfrm>
              <a:off x="1540219" y="2217289"/>
              <a:ext cx="54" cy="258"/>
            </a:xfrm>
            <a:custGeom>
              <a:avLst/>
              <a:gdLst/>
              <a:ahLst/>
              <a:cxnLst/>
              <a:rect l="l" t="t" r="r" b="b"/>
              <a:pathLst>
                <a:path w="4" h="19" extrusionOk="0">
                  <a:moveTo>
                    <a:pt x="4" y="1"/>
                  </a:moveTo>
                  <a:cubicBezTo>
                    <a:pt x="0" y="8"/>
                    <a:pt x="4" y="11"/>
                    <a:pt x="4" y="18"/>
                  </a:cubicBezTo>
                  <a:lnTo>
                    <a:pt x="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6" name="Google Shape;3246;p56"/>
            <p:cNvSpPr/>
            <p:nvPr/>
          </p:nvSpPr>
          <p:spPr>
            <a:xfrm>
              <a:off x="1533512" y="2195335"/>
              <a:ext cx="869" cy="2675"/>
            </a:xfrm>
            <a:custGeom>
              <a:avLst/>
              <a:gdLst/>
              <a:ahLst/>
              <a:cxnLst/>
              <a:rect l="l" t="t" r="r" b="b"/>
              <a:pathLst>
                <a:path w="64" h="197" extrusionOk="0">
                  <a:moveTo>
                    <a:pt x="60" y="0"/>
                  </a:moveTo>
                  <a:cubicBezTo>
                    <a:pt x="64" y="70"/>
                    <a:pt x="43" y="140"/>
                    <a:pt x="1" y="196"/>
                  </a:cubicBezTo>
                  <a:cubicBezTo>
                    <a:pt x="43" y="140"/>
                    <a:pt x="64" y="7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7" name="Google Shape;3247;p56"/>
            <p:cNvSpPr/>
            <p:nvPr/>
          </p:nvSpPr>
          <p:spPr>
            <a:xfrm>
              <a:off x="1530090" y="2179883"/>
              <a:ext cx="14" cy="14"/>
            </a:xfrm>
            <a:custGeom>
              <a:avLst/>
              <a:gdLst/>
              <a:ahLst/>
              <a:cxnLst/>
              <a:rect l="l" t="t" r="r" b="b"/>
              <a:pathLst>
                <a:path w="1" h="1" extrusionOk="0">
                  <a:moveTo>
                    <a:pt x="1" y="1"/>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8" name="Google Shape;3248;p56"/>
            <p:cNvSpPr/>
            <p:nvPr/>
          </p:nvSpPr>
          <p:spPr>
            <a:xfrm>
              <a:off x="1543355" y="2216108"/>
              <a:ext cx="1100" cy="720"/>
            </a:xfrm>
            <a:custGeom>
              <a:avLst/>
              <a:gdLst/>
              <a:ahLst/>
              <a:cxnLst/>
              <a:rect l="l" t="t" r="r" b="b"/>
              <a:pathLst>
                <a:path w="81" h="53" extrusionOk="0">
                  <a:moveTo>
                    <a:pt x="81" y="0"/>
                  </a:moveTo>
                  <a:lnTo>
                    <a:pt x="28" y="32"/>
                  </a:lnTo>
                  <a:lnTo>
                    <a:pt x="28" y="35"/>
                  </a:lnTo>
                  <a:lnTo>
                    <a:pt x="28" y="35"/>
                  </a:lnTo>
                  <a:cubicBezTo>
                    <a:pt x="46" y="23"/>
                    <a:pt x="63" y="12"/>
                    <a:pt x="81" y="0"/>
                  </a:cubicBezTo>
                  <a:close/>
                  <a:moveTo>
                    <a:pt x="28" y="35"/>
                  </a:moveTo>
                  <a:lnTo>
                    <a:pt x="28" y="35"/>
                  </a:lnTo>
                  <a:cubicBezTo>
                    <a:pt x="19" y="41"/>
                    <a:pt x="10" y="47"/>
                    <a:pt x="0" y="53"/>
                  </a:cubicBezTo>
                  <a:lnTo>
                    <a:pt x="28" y="35"/>
                  </a:lnTo>
                  <a:lnTo>
                    <a:pt x="28" y="35"/>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9" name="Google Shape;3249;p56"/>
            <p:cNvSpPr/>
            <p:nvPr/>
          </p:nvSpPr>
          <p:spPr>
            <a:xfrm>
              <a:off x="1579281" y="2208980"/>
              <a:ext cx="109" cy="299"/>
            </a:xfrm>
            <a:custGeom>
              <a:avLst/>
              <a:gdLst/>
              <a:ahLst/>
              <a:cxnLst/>
              <a:rect l="l" t="t" r="r" b="b"/>
              <a:pathLst>
                <a:path w="8" h="22" extrusionOk="0">
                  <a:moveTo>
                    <a:pt x="1" y="21"/>
                  </a:moveTo>
                  <a:lnTo>
                    <a:pt x="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0" name="Google Shape;3250;p56"/>
            <p:cNvSpPr/>
            <p:nvPr/>
          </p:nvSpPr>
          <p:spPr>
            <a:xfrm>
              <a:off x="1579376" y="2208641"/>
              <a:ext cx="109" cy="258"/>
            </a:xfrm>
            <a:custGeom>
              <a:avLst/>
              <a:gdLst/>
              <a:ahLst/>
              <a:cxnLst/>
              <a:rect l="l" t="t" r="r" b="b"/>
              <a:pathLst>
                <a:path w="8" h="19" extrusionOk="0">
                  <a:moveTo>
                    <a:pt x="1" y="18"/>
                  </a:moveTo>
                  <a:lnTo>
                    <a:pt x="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1" name="Google Shape;3251;p56"/>
            <p:cNvSpPr/>
            <p:nvPr/>
          </p:nvSpPr>
          <p:spPr>
            <a:xfrm>
              <a:off x="1576620" y="2210786"/>
              <a:ext cx="2105" cy="122"/>
            </a:xfrm>
            <a:custGeom>
              <a:avLst/>
              <a:gdLst/>
              <a:ahLst/>
              <a:cxnLst/>
              <a:rect l="l" t="t" r="r" b="b"/>
              <a:pathLst>
                <a:path w="155" h="9" extrusionOk="0">
                  <a:moveTo>
                    <a:pt x="1" y="0"/>
                  </a:moveTo>
                  <a:cubicBezTo>
                    <a:pt x="38" y="5"/>
                    <a:pt x="73" y="8"/>
                    <a:pt x="109" y="9"/>
                  </a:cubicBezTo>
                  <a:lnTo>
                    <a:pt x="109" y="9"/>
                  </a:lnTo>
                  <a:cubicBezTo>
                    <a:pt x="84" y="8"/>
                    <a:pt x="60" y="6"/>
                    <a:pt x="36" y="4"/>
                  </a:cubicBezTo>
                  <a:lnTo>
                    <a:pt x="1" y="0"/>
                  </a:lnTo>
                  <a:close/>
                  <a:moveTo>
                    <a:pt x="155" y="7"/>
                  </a:moveTo>
                  <a:lnTo>
                    <a:pt x="155" y="7"/>
                  </a:lnTo>
                  <a:cubicBezTo>
                    <a:pt x="141" y="8"/>
                    <a:pt x="127" y="9"/>
                    <a:pt x="113" y="9"/>
                  </a:cubicBezTo>
                  <a:cubicBezTo>
                    <a:pt x="112" y="9"/>
                    <a:pt x="111" y="9"/>
                    <a:pt x="109" y="9"/>
                  </a:cubicBezTo>
                  <a:lnTo>
                    <a:pt x="109" y="9"/>
                  </a:lnTo>
                  <a:cubicBezTo>
                    <a:pt x="113" y="9"/>
                    <a:pt x="116" y="9"/>
                    <a:pt x="119" y="9"/>
                  </a:cubicBezTo>
                  <a:cubicBezTo>
                    <a:pt x="131" y="9"/>
                    <a:pt x="143" y="8"/>
                    <a:pt x="155" y="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2" name="Google Shape;3252;p56"/>
            <p:cNvSpPr/>
            <p:nvPr/>
          </p:nvSpPr>
          <p:spPr>
            <a:xfrm>
              <a:off x="1595588" y="2189958"/>
              <a:ext cx="5621" cy="1018"/>
            </a:xfrm>
            <a:custGeom>
              <a:avLst/>
              <a:gdLst/>
              <a:ahLst/>
              <a:cxnLst/>
              <a:rect l="l" t="t" r="r" b="b"/>
              <a:pathLst>
                <a:path w="414" h="75" extrusionOk="0">
                  <a:moveTo>
                    <a:pt x="414" y="1"/>
                  </a:moveTo>
                  <a:cubicBezTo>
                    <a:pt x="263" y="1"/>
                    <a:pt x="116" y="15"/>
                    <a:pt x="1" y="74"/>
                  </a:cubicBezTo>
                  <a:cubicBezTo>
                    <a:pt x="116" y="15"/>
                    <a:pt x="263" y="4"/>
                    <a:pt x="4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3" name="Google Shape;3253;p56"/>
            <p:cNvSpPr/>
            <p:nvPr/>
          </p:nvSpPr>
          <p:spPr>
            <a:xfrm>
              <a:off x="1611609" y="2192768"/>
              <a:ext cx="774" cy="299"/>
            </a:xfrm>
            <a:custGeom>
              <a:avLst/>
              <a:gdLst/>
              <a:ahLst/>
              <a:cxnLst/>
              <a:rect l="l" t="t" r="r" b="b"/>
              <a:pathLst>
                <a:path w="57" h="22" extrusionOk="0">
                  <a:moveTo>
                    <a:pt x="57" y="0"/>
                  </a:moveTo>
                  <a:cubicBezTo>
                    <a:pt x="39" y="11"/>
                    <a:pt x="18" y="18"/>
                    <a:pt x="1" y="21"/>
                  </a:cubicBezTo>
                  <a:cubicBezTo>
                    <a:pt x="15" y="21"/>
                    <a:pt x="29" y="18"/>
                    <a:pt x="43" y="11"/>
                  </a:cubicBezTo>
                  <a:lnTo>
                    <a:pt x="5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4" name="Google Shape;3254;p56"/>
            <p:cNvSpPr/>
            <p:nvPr/>
          </p:nvSpPr>
          <p:spPr>
            <a:xfrm>
              <a:off x="1579526" y="2208260"/>
              <a:ext cx="14" cy="68"/>
            </a:xfrm>
            <a:custGeom>
              <a:avLst/>
              <a:gdLst/>
              <a:ahLst/>
              <a:cxnLst/>
              <a:rect l="l" t="t" r="r" b="b"/>
              <a:pathLst>
                <a:path w="1" h="5" extrusionOk="0">
                  <a:moveTo>
                    <a:pt x="0" y="4"/>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5" name="Google Shape;3255;p56"/>
            <p:cNvSpPr/>
            <p:nvPr/>
          </p:nvSpPr>
          <p:spPr>
            <a:xfrm>
              <a:off x="1612180" y="2192619"/>
              <a:ext cx="394" cy="258"/>
            </a:xfrm>
            <a:custGeom>
              <a:avLst/>
              <a:gdLst/>
              <a:ahLst/>
              <a:cxnLst/>
              <a:rect l="l" t="t" r="r" b="b"/>
              <a:pathLst>
                <a:path w="29" h="19" extrusionOk="0">
                  <a:moveTo>
                    <a:pt x="29" y="1"/>
                  </a:moveTo>
                  <a:lnTo>
                    <a:pt x="29" y="1"/>
                  </a:lnTo>
                  <a:cubicBezTo>
                    <a:pt x="18" y="8"/>
                    <a:pt x="8" y="15"/>
                    <a:pt x="1" y="18"/>
                  </a:cubicBezTo>
                  <a:lnTo>
                    <a:pt x="15" y="11"/>
                  </a:lnTo>
                  <a:lnTo>
                    <a:pt x="2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6" name="Google Shape;3256;p56"/>
            <p:cNvSpPr/>
            <p:nvPr/>
          </p:nvSpPr>
          <p:spPr>
            <a:xfrm>
              <a:off x="1575385" y="2210636"/>
              <a:ext cx="1724" cy="204"/>
            </a:xfrm>
            <a:custGeom>
              <a:avLst/>
              <a:gdLst/>
              <a:ahLst/>
              <a:cxnLst/>
              <a:rect l="l" t="t" r="r" b="b"/>
              <a:pathLst>
                <a:path w="127" h="15" extrusionOk="0">
                  <a:moveTo>
                    <a:pt x="1" y="1"/>
                  </a:moveTo>
                  <a:lnTo>
                    <a:pt x="92" y="11"/>
                  </a:lnTo>
                  <a:lnTo>
                    <a:pt x="127" y="15"/>
                  </a:lnTo>
                  <a:lnTo>
                    <a:pt x="127" y="15"/>
                  </a:lnTo>
                  <a:lnTo>
                    <a:pt x="1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7" name="Google Shape;3257;p56"/>
            <p:cNvSpPr/>
            <p:nvPr/>
          </p:nvSpPr>
          <p:spPr>
            <a:xfrm>
              <a:off x="1438877" y="2046607"/>
              <a:ext cx="93508" cy="136291"/>
            </a:xfrm>
            <a:custGeom>
              <a:avLst/>
              <a:gdLst/>
              <a:ahLst/>
              <a:cxnLst/>
              <a:rect l="l" t="t" r="r" b="b"/>
              <a:pathLst>
                <a:path w="6887" h="10038" extrusionOk="0">
                  <a:moveTo>
                    <a:pt x="3333" y="0"/>
                  </a:moveTo>
                  <a:lnTo>
                    <a:pt x="3312" y="4"/>
                  </a:lnTo>
                  <a:lnTo>
                    <a:pt x="3295" y="7"/>
                  </a:lnTo>
                  <a:lnTo>
                    <a:pt x="3274" y="11"/>
                  </a:lnTo>
                  <a:lnTo>
                    <a:pt x="3232" y="18"/>
                  </a:lnTo>
                  <a:lnTo>
                    <a:pt x="3249" y="39"/>
                  </a:lnTo>
                  <a:lnTo>
                    <a:pt x="3263" y="56"/>
                  </a:lnTo>
                  <a:lnTo>
                    <a:pt x="3281" y="81"/>
                  </a:lnTo>
                  <a:lnTo>
                    <a:pt x="3295" y="98"/>
                  </a:lnTo>
                  <a:lnTo>
                    <a:pt x="3309" y="119"/>
                  </a:lnTo>
                  <a:lnTo>
                    <a:pt x="3319" y="133"/>
                  </a:lnTo>
                  <a:cubicBezTo>
                    <a:pt x="3326" y="147"/>
                    <a:pt x="3333" y="161"/>
                    <a:pt x="3340" y="175"/>
                  </a:cubicBezTo>
                  <a:cubicBezTo>
                    <a:pt x="3340" y="179"/>
                    <a:pt x="3344" y="182"/>
                    <a:pt x="3347" y="189"/>
                  </a:cubicBezTo>
                  <a:cubicBezTo>
                    <a:pt x="3347" y="193"/>
                    <a:pt x="3351" y="203"/>
                    <a:pt x="3354" y="210"/>
                  </a:cubicBezTo>
                  <a:cubicBezTo>
                    <a:pt x="3354" y="217"/>
                    <a:pt x="3358" y="217"/>
                    <a:pt x="3358" y="224"/>
                  </a:cubicBezTo>
                  <a:cubicBezTo>
                    <a:pt x="3358" y="231"/>
                    <a:pt x="3361" y="235"/>
                    <a:pt x="3361" y="242"/>
                  </a:cubicBezTo>
                  <a:lnTo>
                    <a:pt x="3361" y="259"/>
                  </a:lnTo>
                  <a:cubicBezTo>
                    <a:pt x="3361" y="263"/>
                    <a:pt x="3361" y="270"/>
                    <a:pt x="3361" y="273"/>
                  </a:cubicBezTo>
                  <a:cubicBezTo>
                    <a:pt x="3354" y="329"/>
                    <a:pt x="3323" y="378"/>
                    <a:pt x="3277" y="410"/>
                  </a:cubicBezTo>
                  <a:lnTo>
                    <a:pt x="3274" y="413"/>
                  </a:lnTo>
                  <a:cubicBezTo>
                    <a:pt x="3239" y="438"/>
                    <a:pt x="3218" y="469"/>
                    <a:pt x="3211" y="511"/>
                  </a:cubicBezTo>
                  <a:lnTo>
                    <a:pt x="3204" y="529"/>
                  </a:lnTo>
                  <a:cubicBezTo>
                    <a:pt x="3186" y="606"/>
                    <a:pt x="3162" y="721"/>
                    <a:pt x="2983" y="959"/>
                  </a:cubicBezTo>
                  <a:cubicBezTo>
                    <a:pt x="2966" y="980"/>
                    <a:pt x="2948" y="1005"/>
                    <a:pt x="2927" y="1026"/>
                  </a:cubicBezTo>
                  <a:cubicBezTo>
                    <a:pt x="2647" y="1348"/>
                    <a:pt x="2227" y="1464"/>
                    <a:pt x="1975" y="1537"/>
                  </a:cubicBezTo>
                  <a:cubicBezTo>
                    <a:pt x="1936" y="1544"/>
                    <a:pt x="1905" y="1555"/>
                    <a:pt x="1873" y="1565"/>
                  </a:cubicBezTo>
                  <a:cubicBezTo>
                    <a:pt x="1712" y="1614"/>
                    <a:pt x="1611" y="1887"/>
                    <a:pt x="1516" y="2153"/>
                  </a:cubicBezTo>
                  <a:cubicBezTo>
                    <a:pt x="1485" y="2237"/>
                    <a:pt x="1457" y="2321"/>
                    <a:pt x="1422" y="2398"/>
                  </a:cubicBezTo>
                  <a:cubicBezTo>
                    <a:pt x="1355" y="2559"/>
                    <a:pt x="1285" y="2636"/>
                    <a:pt x="1198" y="2647"/>
                  </a:cubicBezTo>
                  <a:lnTo>
                    <a:pt x="1180" y="2647"/>
                  </a:lnTo>
                  <a:cubicBezTo>
                    <a:pt x="1170" y="2647"/>
                    <a:pt x="1156" y="2647"/>
                    <a:pt x="1145" y="2643"/>
                  </a:cubicBezTo>
                  <a:cubicBezTo>
                    <a:pt x="1135" y="2640"/>
                    <a:pt x="1121" y="2636"/>
                    <a:pt x="1110" y="2629"/>
                  </a:cubicBezTo>
                  <a:cubicBezTo>
                    <a:pt x="1040" y="2598"/>
                    <a:pt x="981" y="2521"/>
                    <a:pt x="921" y="2437"/>
                  </a:cubicBezTo>
                  <a:cubicBezTo>
                    <a:pt x="890" y="2397"/>
                    <a:pt x="868" y="2384"/>
                    <a:pt x="839" y="2384"/>
                  </a:cubicBezTo>
                  <a:cubicBezTo>
                    <a:pt x="822" y="2384"/>
                    <a:pt x="802" y="2388"/>
                    <a:pt x="778" y="2395"/>
                  </a:cubicBezTo>
                  <a:cubicBezTo>
                    <a:pt x="751" y="2404"/>
                    <a:pt x="723" y="2408"/>
                    <a:pt x="696" y="2408"/>
                  </a:cubicBezTo>
                  <a:cubicBezTo>
                    <a:pt x="628" y="2408"/>
                    <a:pt x="561" y="2382"/>
                    <a:pt x="512" y="2335"/>
                  </a:cubicBezTo>
                  <a:cubicBezTo>
                    <a:pt x="470" y="2300"/>
                    <a:pt x="435" y="2258"/>
                    <a:pt x="407" y="2209"/>
                  </a:cubicBezTo>
                  <a:cubicBezTo>
                    <a:pt x="400" y="2195"/>
                    <a:pt x="393" y="2178"/>
                    <a:pt x="393" y="2157"/>
                  </a:cubicBezTo>
                  <a:cubicBezTo>
                    <a:pt x="396" y="2108"/>
                    <a:pt x="421" y="2062"/>
                    <a:pt x="456" y="2031"/>
                  </a:cubicBezTo>
                  <a:cubicBezTo>
                    <a:pt x="473" y="2010"/>
                    <a:pt x="487" y="1992"/>
                    <a:pt x="501" y="1971"/>
                  </a:cubicBezTo>
                  <a:cubicBezTo>
                    <a:pt x="505" y="1968"/>
                    <a:pt x="505" y="1961"/>
                    <a:pt x="508" y="1957"/>
                  </a:cubicBezTo>
                  <a:lnTo>
                    <a:pt x="508" y="1954"/>
                  </a:lnTo>
                  <a:cubicBezTo>
                    <a:pt x="508" y="1950"/>
                    <a:pt x="508" y="1947"/>
                    <a:pt x="508" y="1943"/>
                  </a:cubicBezTo>
                  <a:lnTo>
                    <a:pt x="508" y="1936"/>
                  </a:lnTo>
                  <a:cubicBezTo>
                    <a:pt x="505" y="1929"/>
                    <a:pt x="505" y="1926"/>
                    <a:pt x="505" y="1922"/>
                  </a:cubicBezTo>
                  <a:cubicBezTo>
                    <a:pt x="505" y="1919"/>
                    <a:pt x="505" y="1919"/>
                    <a:pt x="501" y="1915"/>
                  </a:cubicBezTo>
                  <a:cubicBezTo>
                    <a:pt x="498" y="1912"/>
                    <a:pt x="498" y="1905"/>
                    <a:pt x="498" y="1901"/>
                  </a:cubicBezTo>
                  <a:lnTo>
                    <a:pt x="491" y="1891"/>
                  </a:lnTo>
                  <a:lnTo>
                    <a:pt x="484" y="1873"/>
                  </a:lnTo>
                  <a:lnTo>
                    <a:pt x="477" y="1863"/>
                  </a:lnTo>
                  <a:lnTo>
                    <a:pt x="466" y="1845"/>
                  </a:lnTo>
                  <a:lnTo>
                    <a:pt x="456" y="1835"/>
                  </a:lnTo>
                  <a:lnTo>
                    <a:pt x="442" y="1814"/>
                  </a:lnTo>
                  <a:lnTo>
                    <a:pt x="431" y="1803"/>
                  </a:lnTo>
                  <a:lnTo>
                    <a:pt x="431" y="1800"/>
                  </a:lnTo>
                  <a:cubicBezTo>
                    <a:pt x="295" y="1852"/>
                    <a:pt x="144" y="2052"/>
                    <a:pt x="57" y="2230"/>
                  </a:cubicBezTo>
                  <a:cubicBezTo>
                    <a:pt x="0" y="2349"/>
                    <a:pt x="116" y="2591"/>
                    <a:pt x="190" y="2748"/>
                  </a:cubicBezTo>
                  <a:cubicBezTo>
                    <a:pt x="221" y="2811"/>
                    <a:pt x="246" y="2874"/>
                    <a:pt x="267" y="2941"/>
                  </a:cubicBezTo>
                  <a:cubicBezTo>
                    <a:pt x="281" y="2979"/>
                    <a:pt x="277" y="3021"/>
                    <a:pt x="253" y="3056"/>
                  </a:cubicBezTo>
                  <a:cubicBezTo>
                    <a:pt x="227" y="3085"/>
                    <a:pt x="191" y="3099"/>
                    <a:pt x="153" y="3099"/>
                  </a:cubicBezTo>
                  <a:cubicBezTo>
                    <a:pt x="149" y="3099"/>
                    <a:pt x="145" y="3099"/>
                    <a:pt x="141" y="3099"/>
                  </a:cubicBezTo>
                  <a:cubicBezTo>
                    <a:pt x="127" y="3099"/>
                    <a:pt x="116" y="3102"/>
                    <a:pt x="102" y="3102"/>
                  </a:cubicBezTo>
                  <a:cubicBezTo>
                    <a:pt x="102" y="3106"/>
                    <a:pt x="99" y="3109"/>
                    <a:pt x="99" y="3113"/>
                  </a:cubicBezTo>
                  <a:cubicBezTo>
                    <a:pt x="99" y="3169"/>
                    <a:pt x="333" y="3309"/>
                    <a:pt x="442" y="3375"/>
                  </a:cubicBezTo>
                  <a:cubicBezTo>
                    <a:pt x="529" y="3428"/>
                    <a:pt x="606" y="3477"/>
                    <a:pt x="669" y="3522"/>
                  </a:cubicBezTo>
                  <a:cubicBezTo>
                    <a:pt x="788" y="3610"/>
                    <a:pt x="893" y="3785"/>
                    <a:pt x="995" y="3953"/>
                  </a:cubicBezTo>
                  <a:cubicBezTo>
                    <a:pt x="1061" y="4068"/>
                    <a:pt x="1135" y="4180"/>
                    <a:pt x="1222" y="4282"/>
                  </a:cubicBezTo>
                  <a:cubicBezTo>
                    <a:pt x="1359" y="4425"/>
                    <a:pt x="1404" y="4558"/>
                    <a:pt x="1485" y="4779"/>
                  </a:cubicBezTo>
                  <a:cubicBezTo>
                    <a:pt x="1520" y="4873"/>
                    <a:pt x="1562" y="4992"/>
                    <a:pt x="1621" y="5139"/>
                  </a:cubicBezTo>
                  <a:cubicBezTo>
                    <a:pt x="1810" y="5598"/>
                    <a:pt x="2196" y="6396"/>
                    <a:pt x="2462" y="6736"/>
                  </a:cubicBezTo>
                  <a:cubicBezTo>
                    <a:pt x="2633" y="6953"/>
                    <a:pt x="2899" y="7342"/>
                    <a:pt x="2794" y="7513"/>
                  </a:cubicBezTo>
                  <a:cubicBezTo>
                    <a:pt x="2759" y="7573"/>
                    <a:pt x="2805" y="7800"/>
                    <a:pt x="2980" y="7923"/>
                  </a:cubicBezTo>
                  <a:cubicBezTo>
                    <a:pt x="3043" y="7968"/>
                    <a:pt x="3106" y="8017"/>
                    <a:pt x="3165" y="8070"/>
                  </a:cubicBezTo>
                  <a:cubicBezTo>
                    <a:pt x="3365" y="8252"/>
                    <a:pt x="3589" y="8406"/>
                    <a:pt x="3834" y="8525"/>
                  </a:cubicBezTo>
                  <a:cubicBezTo>
                    <a:pt x="4793" y="9004"/>
                    <a:pt x="5332" y="9341"/>
                    <a:pt x="5437" y="9523"/>
                  </a:cubicBezTo>
                  <a:cubicBezTo>
                    <a:pt x="5549" y="9708"/>
                    <a:pt x="5896" y="9901"/>
                    <a:pt x="6029" y="9971"/>
                  </a:cubicBezTo>
                  <a:lnTo>
                    <a:pt x="6067" y="9995"/>
                  </a:lnTo>
                  <a:cubicBezTo>
                    <a:pt x="6085" y="10006"/>
                    <a:pt x="6099" y="10020"/>
                    <a:pt x="6109" y="10037"/>
                  </a:cubicBezTo>
                  <a:lnTo>
                    <a:pt x="6123" y="10027"/>
                  </a:lnTo>
                  <a:lnTo>
                    <a:pt x="6134" y="10023"/>
                  </a:lnTo>
                  <a:cubicBezTo>
                    <a:pt x="6141" y="10016"/>
                    <a:pt x="6151" y="10013"/>
                    <a:pt x="6158" y="10009"/>
                  </a:cubicBezTo>
                  <a:cubicBezTo>
                    <a:pt x="6214" y="9971"/>
                    <a:pt x="6253" y="9915"/>
                    <a:pt x="6270" y="9848"/>
                  </a:cubicBezTo>
                  <a:cubicBezTo>
                    <a:pt x="6288" y="9810"/>
                    <a:pt x="6299" y="9768"/>
                    <a:pt x="6309" y="9729"/>
                  </a:cubicBezTo>
                  <a:cubicBezTo>
                    <a:pt x="6320" y="9684"/>
                    <a:pt x="6334" y="9638"/>
                    <a:pt x="6355" y="9596"/>
                  </a:cubicBezTo>
                  <a:lnTo>
                    <a:pt x="6365" y="9565"/>
                  </a:lnTo>
                  <a:lnTo>
                    <a:pt x="6365" y="9561"/>
                  </a:lnTo>
                  <a:cubicBezTo>
                    <a:pt x="6365" y="9551"/>
                    <a:pt x="6365" y="9544"/>
                    <a:pt x="6362" y="9533"/>
                  </a:cubicBezTo>
                  <a:lnTo>
                    <a:pt x="6362" y="9530"/>
                  </a:lnTo>
                  <a:lnTo>
                    <a:pt x="6362" y="9502"/>
                  </a:lnTo>
                  <a:lnTo>
                    <a:pt x="6362" y="9498"/>
                  </a:lnTo>
                  <a:lnTo>
                    <a:pt x="6362" y="9467"/>
                  </a:lnTo>
                  <a:lnTo>
                    <a:pt x="6362" y="9460"/>
                  </a:lnTo>
                  <a:cubicBezTo>
                    <a:pt x="6362" y="9449"/>
                    <a:pt x="6365" y="9439"/>
                    <a:pt x="6365" y="9428"/>
                  </a:cubicBezTo>
                  <a:lnTo>
                    <a:pt x="6365" y="9425"/>
                  </a:lnTo>
                  <a:cubicBezTo>
                    <a:pt x="6369" y="9414"/>
                    <a:pt x="6372" y="9404"/>
                    <a:pt x="6376" y="9393"/>
                  </a:cubicBezTo>
                  <a:lnTo>
                    <a:pt x="6376" y="9390"/>
                  </a:lnTo>
                  <a:cubicBezTo>
                    <a:pt x="6379" y="9383"/>
                    <a:pt x="6383" y="9372"/>
                    <a:pt x="6390" y="9362"/>
                  </a:cubicBezTo>
                  <a:lnTo>
                    <a:pt x="6390" y="9358"/>
                  </a:lnTo>
                  <a:cubicBezTo>
                    <a:pt x="6397" y="9348"/>
                    <a:pt x="6404" y="9341"/>
                    <a:pt x="6411" y="9334"/>
                  </a:cubicBezTo>
                  <a:lnTo>
                    <a:pt x="6414" y="9327"/>
                  </a:lnTo>
                  <a:cubicBezTo>
                    <a:pt x="6425" y="9320"/>
                    <a:pt x="6435" y="9313"/>
                    <a:pt x="6446" y="9306"/>
                  </a:cubicBezTo>
                  <a:cubicBezTo>
                    <a:pt x="6540" y="9253"/>
                    <a:pt x="6701" y="9015"/>
                    <a:pt x="6701" y="8927"/>
                  </a:cubicBezTo>
                  <a:cubicBezTo>
                    <a:pt x="6701" y="8913"/>
                    <a:pt x="6677" y="8896"/>
                    <a:pt x="6638" y="8871"/>
                  </a:cubicBezTo>
                  <a:cubicBezTo>
                    <a:pt x="6582" y="8836"/>
                    <a:pt x="6491" y="8784"/>
                    <a:pt x="6491" y="8668"/>
                  </a:cubicBezTo>
                  <a:cubicBezTo>
                    <a:pt x="6491" y="8591"/>
                    <a:pt x="6537" y="8504"/>
                    <a:pt x="6579" y="8420"/>
                  </a:cubicBezTo>
                  <a:cubicBezTo>
                    <a:pt x="6607" y="8371"/>
                    <a:pt x="6656" y="8273"/>
                    <a:pt x="6645" y="8248"/>
                  </a:cubicBezTo>
                  <a:cubicBezTo>
                    <a:pt x="6551" y="8171"/>
                    <a:pt x="6621" y="8042"/>
                    <a:pt x="6680" y="7930"/>
                  </a:cubicBezTo>
                  <a:cubicBezTo>
                    <a:pt x="6712" y="7870"/>
                    <a:pt x="6757" y="7790"/>
                    <a:pt x="6750" y="7755"/>
                  </a:cubicBezTo>
                  <a:cubicBezTo>
                    <a:pt x="6750" y="7734"/>
                    <a:pt x="6747" y="7706"/>
                    <a:pt x="6740" y="7667"/>
                  </a:cubicBezTo>
                  <a:cubicBezTo>
                    <a:pt x="6666" y="7156"/>
                    <a:pt x="6663" y="6981"/>
                    <a:pt x="6722" y="6925"/>
                  </a:cubicBezTo>
                  <a:cubicBezTo>
                    <a:pt x="6740" y="6907"/>
                    <a:pt x="6757" y="6893"/>
                    <a:pt x="6778" y="6879"/>
                  </a:cubicBezTo>
                  <a:cubicBezTo>
                    <a:pt x="6848" y="6823"/>
                    <a:pt x="6887" y="6792"/>
                    <a:pt x="6852" y="6704"/>
                  </a:cubicBezTo>
                  <a:cubicBezTo>
                    <a:pt x="6831" y="6641"/>
                    <a:pt x="6764" y="6519"/>
                    <a:pt x="6698" y="6389"/>
                  </a:cubicBezTo>
                  <a:lnTo>
                    <a:pt x="6670" y="6333"/>
                  </a:lnTo>
                  <a:lnTo>
                    <a:pt x="6638" y="6277"/>
                  </a:lnTo>
                  <a:lnTo>
                    <a:pt x="6635" y="6270"/>
                  </a:lnTo>
                  <a:lnTo>
                    <a:pt x="6610" y="6221"/>
                  </a:lnTo>
                  <a:lnTo>
                    <a:pt x="6603" y="6204"/>
                  </a:lnTo>
                  <a:lnTo>
                    <a:pt x="6582" y="6165"/>
                  </a:lnTo>
                  <a:lnTo>
                    <a:pt x="6572" y="6144"/>
                  </a:lnTo>
                  <a:lnTo>
                    <a:pt x="6554" y="6109"/>
                  </a:lnTo>
                  <a:lnTo>
                    <a:pt x="6544" y="6088"/>
                  </a:lnTo>
                  <a:lnTo>
                    <a:pt x="6530" y="6057"/>
                  </a:lnTo>
                  <a:lnTo>
                    <a:pt x="6519" y="6032"/>
                  </a:lnTo>
                  <a:lnTo>
                    <a:pt x="6505" y="6004"/>
                  </a:lnTo>
                  <a:lnTo>
                    <a:pt x="6495" y="5983"/>
                  </a:lnTo>
                  <a:lnTo>
                    <a:pt x="6491" y="5973"/>
                  </a:lnTo>
                  <a:cubicBezTo>
                    <a:pt x="6435" y="5967"/>
                    <a:pt x="6379" y="5964"/>
                    <a:pt x="6324" y="5964"/>
                  </a:cubicBezTo>
                  <a:cubicBezTo>
                    <a:pt x="6208" y="5964"/>
                    <a:pt x="6102" y="5977"/>
                    <a:pt x="6032" y="6001"/>
                  </a:cubicBezTo>
                  <a:cubicBezTo>
                    <a:pt x="6017" y="6007"/>
                    <a:pt x="6000" y="6010"/>
                    <a:pt x="5984" y="6010"/>
                  </a:cubicBezTo>
                  <a:cubicBezTo>
                    <a:pt x="5958" y="6010"/>
                    <a:pt x="5932" y="6002"/>
                    <a:pt x="5910" y="5987"/>
                  </a:cubicBezTo>
                  <a:cubicBezTo>
                    <a:pt x="5805" y="5910"/>
                    <a:pt x="5801" y="5661"/>
                    <a:pt x="5812" y="5346"/>
                  </a:cubicBezTo>
                  <a:cubicBezTo>
                    <a:pt x="5812" y="5301"/>
                    <a:pt x="5815" y="5259"/>
                    <a:pt x="5815" y="5227"/>
                  </a:cubicBezTo>
                  <a:cubicBezTo>
                    <a:pt x="5815" y="5210"/>
                    <a:pt x="5815" y="5196"/>
                    <a:pt x="5808" y="5178"/>
                  </a:cubicBezTo>
                  <a:cubicBezTo>
                    <a:pt x="5759" y="5206"/>
                    <a:pt x="5721" y="5248"/>
                    <a:pt x="5696" y="5301"/>
                  </a:cubicBezTo>
                  <a:cubicBezTo>
                    <a:pt x="5648" y="5413"/>
                    <a:pt x="5534" y="5436"/>
                    <a:pt x="5398" y="5436"/>
                  </a:cubicBezTo>
                  <a:cubicBezTo>
                    <a:pt x="5348" y="5436"/>
                    <a:pt x="5295" y="5433"/>
                    <a:pt x="5241" y="5430"/>
                  </a:cubicBezTo>
                  <a:cubicBezTo>
                    <a:pt x="5178" y="5427"/>
                    <a:pt x="5119" y="5423"/>
                    <a:pt x="5056" y="5423"/>
                  </a:cubicBezTo>
                  <a:cubicBezTo>
                    <a:pt x="4860" y="5423"/>
                    <a:pt x="4825" y="5273"/>
                    <a:pt x="4804" y="5185"/>
                  </a:cubicBezTo>
                  <a:cubicBezTo>
                    <a:pt x="4800" y="5161"/>
                    <a:pt x="4790" y="5136"/>
                    <a:pt x="4779" y="5115"/>
                  </a:cubicBezTo>
                  <a:lnTo>
                    <a:pt x="4772" y="5115"/>
                  </a:lnTo>
                  <a:cubicBezTo>
                    <a:pt x="4756" y="5116"/>
                    <a:pt x="4740" y="5117"/>
                    <a:pt x="4724" y="5117"/>
                  </a:cubicBezTo>
                  <a:cubicBezTo>
                    <a:pt x="4626" y="5117"/>
                    <a:pt x="4543" y="5089"/>
                    <a:pt x="4489" y="5038"/>
                  </a:cubicBezTo>
                  <a:cubicBezTo>
                    <a:pt x="4436" y="4982"/>
                    <a:pt x="4415" y="4905"/>
                    <a:pt x="4426" y="4831"/>
                  </a:cubicBezTo>
                  <a:cubicBezTo>
                    <a:pt x="4436" y="4733"/>
                    <a:pt x="4370" y="4639"/>
                    <a:pt x="4289" y="4527"/>
                  </a:cubicBezTo>
                  <a:cubicBezTo>
                    <a:pt x="4261" y="4488"/>
                    <a:pt x="4237" y="4450"/>
                    <a:pt x="4209" y="4404"/>
                  </a:cubicBezTo>
                  <a:lnTo>
                    <a:pt x="4180" y="4362"/>
                  </a:lnTo>
                  <a:cubicBezTo>
                    <a:pt x="4065" y="4184"/>
                    <a:pt x="3946" y="3998"/>
                    <a:pt x="4068" y="3858"/>
                  </a:cubicBezTo>
                  <a:cubicBezTo>
                    <a:pt x="4089" y="3834"/>
                    <a:pt x="4089" y="3816"/>
                    <a:pt x="4079" y="3764"/>
                  </a:cubicBezTo>
                  <a:cubicBezTo>
                    <a:pt x="4051" y="3669"/>
                    <a:pt x="4079" y="3568"/>
                    <a:pt x="4152" y="3501"/>
                  </a:cubicBezTo>
                  <a:cubicBezTo>
                    <a:pt x="4202" y="3456"/>
                    <a:pt x="4258" y="3417"/>
                    <a:pt x="4317" y="3386"/>
                  </a:cubicBezTo>
                  <a:cubicBezTo>
                    <a:pt x="4391" y="3351"/>
                    <a:pt x="4394" y="3347"/>
                    <a:pt x="4377" y="3274"/>
                  </a:cubicBezTo>
                  <a:cubicBezTo>
                    <a:pt x="4345" y="3141"/>
                    <a:pt x="4408" y="3035"/>
                    <a:pt x="4464" y="2944"/>
                  </a:cubicBezTo>
                  <a:cubicBezTo>
                    <a:pt x="4510" y="2885"/>
                    <a:pt x="4541" y="2811"/>
                    <a:pt x="4552" y="2734"/>
                  </a:cubicBezTo>
                  <a:cubicBezTo>
                    <a:pt x="4566" y="2566"/>
                    <a:pt x="4688" y="2524"/>
                    <a:pt x="4811" y="2486"/>
                  </a:cubicBezTo>
                  <a:cubicBezTo>
                    <a:pt x="4870" y="2468"/>
                    <a:pt x="4926" y="2444"/>
                    <a:pt x="4982" y="2416"/>
                  </a:cubicBezTo>
                  <a:cubicBezTo>
                    <a:pt x="5010" y="2402"/>
                    <a:pt x="5038" y="2384"/>
                    <a:pt x="5063" y="2363"/>
                  </a:cubicBezTo>
                  <a:cubicBezTo>
                    <a:pt x="5147" y="2300"/>
                    <a:pt x="5248" y="2255"/>
                    <a:pt x="5353" y="2237"/>
                  </a:cubicBezTo>
                  <a:cubicBezTo>
                    <a:pt x="5381" y="2234"/>
                    <a:pt x="5413" y="2227"/>
                    <a:pt x="5444" y="2223"/>
                  </a:cubicBezTo>
                  <a:cubicBezTo>
                    <a:pt x="5549" y="2206"/>
                    <a:pt x="5644" y="2192"/>
                    <a:pt x="5724" y="2122"/>
                  </a:cubicBezTo>
                  <a:cubicBezTo>
                    <a:pt x="5735" y="2115"/>
                    <a:pt x="5742" y="2108"/>
                    <a:pt x="5752" y="2101"/>
                  </a:cubicBezTo>
                  <a:lnTo>
                    <a:pt x="5763" y="2094"/>
                  </a:lnTo>
                  <a:lnTo>
                    <a:pt x="5784" y="2083"/>
                  </a:lnTo>
                  <a:lnTo>
                    <a:pt x="5794" y="2076"/>
                  </a:lnTo>
                  <a:lnTo>
                    <a:pt x="5812" y="2066"/>
                  </a:lnTo>
                  <a:lnTo>
                    <a:pt x="5822" y="2062"/>
                  </a:lnTo>
                  <a:lnTo>
                    <a:pt x="5843" y="2055"/>
                  </a:lnTo>
                  <a:lnTo>
                    <a:pt x="5850" y="2052"/>
                  </a:lnTo>
                  <a:lnTo>
                    <a:pt x="5868" y="2045"/>
                  </a:lnTo>
                  <a:lnTo>
                    <a:pt x="5878" y="2045"/>
                  </a:lnTo>
                  <a:lnTo>
                    <a:pt x="5892" y="2041"/>
                  </a:lnTo>
                  <a:lnTo>
                    <a:pt x="5906" y="2041"/>
                  </a:lnTo>
                  <a:cubicBezTo>
                    <a:pt x="5920" y="2041"/>
                    <a:pt x="5938" y="2038"/>
                    <a:pt x="5952" y="2038"/>
                  </a:cubicBezTo>
                  <a:cubicBezTo>
                    <a:pt x="5938" y="2031"/>
                    <a:pt x="5927" y="2024"/>
                    <a:pt x="5913" y="2013"/>
                  </a:cubicBezTo>
                  <a:lnTo>
                    <a:pt x="5910" y="2013"/>
                  </a:lnTo>
                  <a:cubicBezTo>
                    <a:pt x="5899" y="2003"/>
                    <a:pt x="5889" y="1996"/>
                    <a:pt x="5882" y="1989"/>
                  </a:cubicBezTo>
                  <a:lnTo>
                    <a:pt x="5875" y="1985"/>
                  </a:lnTo>
                  <a:cubicBezTo>
                    <a:pt x="5864" y="1975"/>
                    <a:pt x="5857" y="1968"/>
                    <a:pt x="5847" y="1957"/>
                  </a:cubicBezTo>
                  <a:lnTo>
                    <a:pt x="5843" y="1950"/>
                  </a:lnTo>
                  <a:cubicBezTo>
                    <a:pt x="5836" y="1940"/>
                    <a:pt x="5829" y="1929"/>
                    <a:pt x="5822" y="1919"/>
                  </a:cubicBezTo>
                  <a:cubicBezTo>
                    <a:pt x="5766" y="1803"/>
                    <a:pt x="5882" y="1674"/>
                    <a:pt x="5994" y="1544"/>
                  </a:cubicBezTo>
                  <a:cubicBezTo>
                    <a:pt x="6036" y="1499"/>
                    <a:pt x="6074" y="1453"/>
                    <a:pt x="6109" y="1401"/>
                  </a:cubicBezTo>
                  <a:lnTo>
                    <a:pt x="6109" y="1394"/>
                  </a:lnTo>
                  <a:cubicBezTo>
                    <a:pt x="6102" y="1366"/>
                    <a:pt x="6046" y="1292"/>
                    <a:pt x="5745" y="1173"/>
                  </a:cubicBezTo>
                  <a:cubicBezTo>
                    <a:pt x="5735" y="1172"/>
                    <a:pt x="5724" y="1172"/>
                    <a:pt x="5713" y="1172"/>
                  </a:cubicBezTo>
                  <a:cubicBezTo>
                    <a:pt x="5679" y="1172"/>
                    <a:pt x="5645" y="1176"/>
                    <a:pt x="5616" y="1187"/>
                  </a:cubicBezTo>
                  <a:cubicBezTo>
                    <a:pt x="5569" y="1199"/>
                    <a:pt x="5518" y="1213"/>
                    <a:pt x="5470" y="1213"/>
                  </a:cubicBezTo>
                  <a:cubicBezTo>
                    <a:pt x="5435" y="1213"/>
                    <a:pt x="5401" y="1206"/>
                    <a:pt x="5371" y="1187"/>
                  </a:cubicBezTo>
                  <a:cubicBezTo>
                    <a:pt x="5348" y="1175"/>
                    <a:pt x="5322" y="1169"/>
                    <a:pt x="5296" y="1169"/>
                  </a:cubicBezTo>
                  <a:cubicBezTo>
                    <a:pt x="5291" y="1169"/>
                    <a:pt x="5285" y="1169"/>
                    <a:pt x="5280" y="1170"/>
                  </a:cubicBezTo>
                  <a:cubicBezTo>
                    <a:pt x="5220" y="1173"/>
                    <a:pt x="5168" y="1191"/>
                    <a:pt x="5119" y="1222"/>
                  </a:cubicBezTo>
                  <a:cubicBezTo>
                    <a:pt x="5070" y="1259"/>
                    <a:pt x="4922" y="1284"/>
                    <a:pt x="4774" y="1284"/>
                  </a:cubicBezTo>
                  <a:cubicBezTo>
                    <a:pt x="4655" y="1284"/>
                    <a:pt x="4536" y="1268"/>
                    <a:pt x="4468" y="1229"/>
                  </a:cubicBezTo>
                  <a:cubicBezTo>
                    <a:pt x="4412" y="1205"/>
                    <a:pt x="4380" y="1145"/>
                    <a:pt x="4387" y="1086"/>
                  </a:cubicBezTo>
                  <a:cubicBezTo>
                    <a:pt x="4394" y="1030"/>
                    <a:pt x="4356" y="995"/>
                    <a:pt x="4289" y="938"/>
                  </a:cubicBezTo>
                  <a:cubicBezTo>
                    <a:pt x="4226" y="882"/>
                    <a:pt x="4163" y="830"/>
                    <a:pt x="4177" y="739"/>
                  </a:cubicBezTo>
                  <a:cubicBezTo>
                    <a:pt x="4177" y="690"/>
                    <a:pt x="4159" y="644"/>
                    <a:pt x="4124" y="609"/>
                  </a:cubicBezTo>
                  <a:cubicBezTo>
                    <a:pt x="4068" y="536"/>
                    <a:pt x="3988" y="487"/>
                    <a:pt x="3893" y="473"/>
                  </a:cubicBezTo>
                  <a:cubicBezTo>
                    <a:pt x="3732" y="459"/>
                    <a:pt x="3683" y="312"/>
                    <a:pt x="3641" y="189"/>
                  </a:cubicBezTo>
                  <a:cubicBezTo>
                    <a:pt x="3617" y="116"/>
                    <a:pt x="3589" y="35"/>
                    <a:pt x="3543" y="7"/>
                  </a:cubicBezTo>
                  <a:lnTo>
                    <a:pt x="3536" y="4"/>
                  </a:lnTo>
                  <a:lnTo>
                    <a:pt x="3494" y="4"/>
                  </a:lnTo>
                  <a:cubicBezTo>
                    <a:pt x="3477" y="4"/>
                    <a:pt x="3463" y="0"/>
                    <a:pt x="34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8" name="Google Shape;3258;p56"/>
            <p:cNvSpPr/>
            <p:nvPr/>
          </p:nvSpPr>
          <p:spPr>
            <a:xfrm>
              <a:off x="1518685" y="2074223"/>
              <a:ext cx="244" cy="54"/>
            </a:xfrm>
            <a:custGeom>
              <a:avLst/>
              <a:gdLst/>
              <a:ahLst/>
              <a:cxnLst/>
              <a:rect l="l" t="t" r="r" b="b"/>
              <a:pathLst>
                <a:path w="18" h="4" extrusionOk="0">
                  <a:moveTo>
                    <a:pt x="0" y="4"/>
                  </a:moveTo>
                  <a:lnTo>
                    <a:pt x="1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9" name="Google Shape;3259;p56"/>
            <p:cNvSpPr/>
            <p:nvPr/>
          </p:nvSpPr>
          <p:spPr>
            <a:xfrm>
              <a:off x="1517545" y="2074549"/>
              <a:ext cx="299" cy="163"/>
            </a:xfrm>
            <a:custGeom>
              <a:avLst/>
              <a:gdLst/>
              <a:ahLst/>
              <a:cxnLst/>
              <a:rect l="l" t="t" r="r" b="b"/>
              <a:pathLst>
                <a:path w="22" h="12" extrusionOk="0">
                  <a:moveTo>
                    <a:pt x="0" y="11"/>
                  </a:moveTo>
                  <a:lnTo>
                    <a:pt x="2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0" name="Google Shape;3260;p56"/>
            <p:cNvSpPr/>
            <p:nvPr/>
          </p:nvSpPr>
          <p:spPr>
            <a:xfrm>
              <a:off x="1518305" y="2074318"/>
              <a:ext cx="299" cy="54"/>
            </a:xfrm>
            <a:custGeom>
              <a:avLst/>
              <a:gdLst/>
              <a:ahLst/>
              <a:cxnLst/>
              <a:rect l="l" t="t" r="r" b="b"/>
              <a:pathLst>
                <a:path w="22" h="4" extrusionOk="0">
                  <a:moveTo>
                    <a:pt x="0" y="4"/>
                  </a:moveTo>
                  <a:lnTo>
                    <a:pt x="2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1" name="Google Shape;3261;p56"/>
            <p:cNvSpPr/>
            <p:nvPr/>
          </p:nvSpPr>
          <p:spPr>
            <a:xfrm>
              <a:off x="1517110" y="2074794"/>
              <a:ext cx="299" cy="204"/>
            </a:xfrm>
            <a:custGeom>
              <a:avLst/>
              <a:gdLst/>
              <a:ahLst/>
              <a:cxnLst/>
              <a:rect l="l" t="t" r="r" b="b"/>
              <a:pathLst>
                <a:path w="22" h="15" extrusionOk="0">
                  <a:moveTo>
                    <a:pt x="1" y="14"/>
                  </a:moveTo>
                  <a:lnTo>
                    <a:pt x="2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2" name="Google Shape;3262;p56"/>
            <p:cNvSpPr/>
            <p:nvPr/>
          </p:nvSpPr>
          <p:spPr>
            <a:xfrm>
              <a:off x="1516594" y="2075024"/>
              <a:ext cx="434" cy="353"/>
            </a:xfrm>
            <a:custGeom>
              <a:avLst/>
              <a:gdLst/>
              <a:ahLst/>
              <a:cxnLst/>
              <a:rect l="l" t="t" r="r" b="b"/>
              <a:pathLst>
                <a:path w="32" h="26" extrusionOk="0">
                  <a:moveTo>
                    <a:pt x="0" y="25"/>
                  </a:moveTo>
                  <a:cubicBezTo>
                    <a:pt x="11" y="15"/>
                    <a:pt x="21" y="8"/>
                    <a:pt x="32" y="1"/>
                  </a:cubicBezTo>
                  <a:cubicBezTo>
                    <a:pt x="21" y="8"/>
                    <a:pt x="11" y="15"/>
                    <a:pt x="0" y="2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3" name="Google Shape;3263;p56"/>
            <p:cNvSpPr/>
            <p:nvPr/>
          </p:nvSpPr>
          <p:spPr>
            <a:xfrm>
              <a:off x="1519065" y="2074223"/>
              <a:ext cx="14" cy="14"/>
            </a:xfrm>
            <a:custGeom>
              <a:avLst/>
              <a:gdLst/>
              <a:ahLst/>
              <a:cxnLst/>
              <a:rect l="l" t="t" r="r" b="b"/>
              <a:pathLst>
                <a:path w="1" h="1" extrusionOk="0">
                  <a:moveTo>
                    <a:pt x="0" y="0"/>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4" name="Google Shape;3264;p56"/>
            <p:cNvSpPr/>
            <p:nvPr/>
          </p:nvSpPr>
          <p:spPr>
            <a:xfrm>
              <a:off x="1504184" y="2079356"/>
              <a:ext cx="2349" cy="964"/>
            </a:xfrm>
            <a:custGeom>
              <a:avLst/>
              <a:gdLst/>
              <a:ahLst/>
              <a:cxnLst/>
              <a:rect l="l" t="t" r="r" b="b"/>
              <a:pathLst>
                <a:path w="173" h="71" extrusionOk="0">
                  <a:moveTo>
                    <a:pt x="1" y="70"/>
                  </a:moveTo>
                  <a:cubicBezTo>
                    <a:pt x="60" y="49"/>
                    <a:pt x="120" y="28"/>
                    <a:pt x="172" y="0"/>
                  </a:cubicBezTo>
                  <a:cubicBezTo>
                    <a:pt x="120" y="28"/>
                    <a:pt x="60" y="49"/>
                    <a:pt x="1" y="7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5" name="Google Shape;3265;p56"/>
            <p:cNvSpPr/>
            <p:nvPr/>
          </p:nvSpPr>
          <p:spPr>
            <a:xfrm>
              <a:off x="1517925" y="2074413"/>
              <a:ext cx="299" cy="109"/>
            </a:xfrm>
            <a:custGeom>
              <a:avLst/>
              <a:gdLst/>
              <a:ahLst/>
              <a:cxnLst/>
              <a:rect l="l" t="t" r="r" b="b"/>
              <a:pathLst>
                <a:path w="22" h="8" extrusionOk="0">
                  <a:moveTo>
                    <a:pt x="0" y="7"/>
                  </a:moveTo>
                  <a:lnTo>
                    <a:pt x="2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6" name="Google Shape;3266;p56"/>
            <p:cNvSpPr/>
            <p:nvPr/>
          </p:nvSpPr>
          <p:spPr>
            <a:xfrm>
              <a:off x="1522052" y="2182355"/>
              <a:ext cx="109" cy="68"/>
            </a:xfrm>
            <a:custGeom>
              <a:avLst/>
              <a:gdLst/>
              <a:ahLst/>
              <a:cxnLst/>
              <a:rect l="l" t="t" r="r" b="b"/>
              <a:pathLst>
                <a:path w="8" h="5" extrusionOk="0">
                  <a:moveTo>
                    <a:pt x="8" y="1"/>
                  </a:moveTo>
                  <a:lnTo>
                    <a:pt x="1" y="4"/>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7" name="Google Shape;3267;p56"/>
            <p:cNvSpPr/>
            <p:nvPr/>
          </p:nvSpPr>
          <p:spPr>
            <a:xfrm>
              <a:off x="1518305" y="2072988"/>
              <a:ext cx="394" cy="394"/>
            </a:xfrm>
            <a:custGeom>
              <a:avLst/>
              <a:gdLst/>
              <a:ahLst/>
              <a:cxnLst/>
              <a:rect l="l" t="t" r="r" b="b"/>
              <a:pathLst>
                <a:path w="29" h="29" extrusionOk="0">
                  <a:moveTo>
                    <a:pt x="28" y="28"/>
                  </a:moveTo>
                  <a:cubicBezTo>
                    <a:pt x="18" y="21"/>
                    <a:pt x="11" y="11"/>
                    <a:pt x="0" y="0"/>
                  </a:cubicBezTo>
                  <a:cubicBezTo>
                    <a:pt x="11" y="11"/>
                    <a:pt x="18" y="21"/>
                    <a:pt x="28" y="2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8" name="Google Shape;3268;p56"/>
            <p:cNvSpPr/>
            <p:nvPr/>
          </p:nvSpPr>
          <p:spPr>
            <a:xfrm>
              <a:off x="1485176" y="2046227"/>
              <a:ext cx="14" cy="14"/>
            </a:xfrm>
            <a:custGeom>
              <a:avLst/>
              <a:gdLst/>
              <a:ahLst/>
              <a:cxnLst/>
              <a:rect l="l" t="t" r="r" b="b"/>
              <a:pathLst>
                <a:path w="1" h="1" extrusionOk="0">
                  <a:moveTo>
                    <a:pt x="0" y="0"/>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9" name="Google Shape;3269;p56"/>
            <p:cNvSpPr/>
            <p:nvPr/>
          </p:nvSpPr>
          <p:spPr>
            <a:xfrm>
              <a:off x="1485692" y="2046227"/>
              <a:ext cx="14" cy="14"/>
            </a:xfrm>
            <a:custGeom>
              <a:avLst/>
              <a:gdLst/>
              <a:ahLst/>
              <a:cxnLst/>
              <a:rect l="l" t="t" r="r" b="b"/>
              <a:pathLst>
                <a:path w="1" h="1" extrusionOk="0">
                  <a:moveTo>
                    <a:pt x="1" y="0"/>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0" name="Google Shape;3270;p56"/>
            <p:cNvSpPr/>
            <p:nvPr/>
          </p:nvSpPr>
          <p:spPr>
            <a:xfrm>
              <a:off x="1486411" y="2046267"/>
              <a:ext cx="14" cy="14"/>
            </a:xfrm>
            <a:custGeom>
              <a:avLst/>
              <a:gdLst/>
              <a:ahLst/>
              <a:cxnLst/>
              <a:rect l="l" t="t" r="r" b="b"/>
              <a:pathLst>
                <a:path w="1" h="1" extrusionOk="0">
                  <a:moveTo>
                    <a:pt x="0" y="1"/>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1" name="Google Shape;3271;p56"/>
            <p:cNvSpPr/>
            <p:nvPr/>
          </p:nvSpPr>
          <p:spPr>
            <a:xfrm>
              <a:off x="1486982" y="2046457"/>
              <a:ext cx="54" cy="14"/>
            </a:xfrm>
            <a:custGeom>
              <a:avLst/>
              <a:gdLst/>
              <a:ahLst/>
              <a:cxnLst/>
              <a:rect l="l" t="t" r="r" b="b"/>
              <a:pathLst>
                <a:path w="4" h="1" extrusionOk="0">
                  <a:moveTo>
                    <a:pt x="4" y="1"/>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2" name="Google Shape;3272;p56"/>
            <p:cNvSpPr/>
            <p:nvPr/>
          </p:nvSpPr>
          <p:spPr>
            <a:xfrm>
              <a:off x="1486506" y="2046322"/>
              <a:ext cx="109" cy="14"/>
            </a:xfrm>
            <a:custGeom>
              <a:avLst/>
              <a:gdLst/>
              <a:ahLst/>
              <a:cxnLst/>
              <a:rect l="l" t="t" r="r" b="b"/>
              <a:pathLst>
                <a:path w="8" h="1" extrusionOk="0">
                  <a:moveTo>
                    <a:pt x="7" y="0"/>
                  </a:move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3" name="Google Shape;3273;p56"/>
            <p:cNvSpPr/>
            <p:nvPr/>
          </p:nvSpPr>
          <p:spPr>
            <a:xfrm>
              <a:off x="1486792" y="2046417"/>
              <a:ext cx="54" cy="14"/>
            </a:xfrm>
            <a:custGeom>
              <a:avLst/>
              <a:gdLst/>
              <a:ahLst/>
              <a:cxnLst/>
              <a:rect l="l" t="t" r="r" b="b"/>
              <a:pathLst>
                <a:path w="4" h="1" extrusionOk="0">
                  <a:moveTo>
                    <a:pt x="4" y="0"/>
                  </a:move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4" name="Google Shape;3274;p56"/>
            <p:cNvSpPr/>
            <p:nvPr/>
          </p:nvSpPr>
          <p:spPr>
            <a:xfrm>
              <a:off x="1486887" y="2046457"/>
              <a:ext cx="54" cy="14"/>
            </a:xfrm>
            <a:custGeom>
              <a:avLst/>
              <a:gdLst/>
              <a:ahLst/>
              <a:cxnLst/>
              <a:rect l="l" t="t" r="r" b="b"/>
              <a:pathLst>
                <a:path w="4" h="1" extrusionOk="0">
                  <a:moveTo>
                    <a:pt x="4" y="1"/>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5" name="Google Shape;3275;p56"/>
            <p:cNvSpPr/>
            <p:nvPr/>
          </p:nvSpPr>
          <p:spPr>
            <a:xfrm>
              <a:off x="1517965" y="2072513"/>
              <a:ext cx="299" cy="434"/>
            </a:xfrm>
            <a:custGeom>
              <a:avLst/>
              <a:gdLst/>
              <a:ahLst/>
              <a:cxnLst/>
              <a:rect l="l" t="t" r="r" b="b"/>
              <a:pathLst>
                <a:path w="22" h="32" extrusionOk="0">
                  <a:moveTo>
                    <a:pt x="22" y="32"/>
                  </a:moveTo>
                  <a:cubicBezTo>
                    <a:pt x="15" y="21"/>
                    <a:pt x="8" y="11"/>
                    <a:pt x="1" y="0"/>
                  </a:cubicBezTo>
                  <a:cubicBezTo>
                    <a:pt x="8" y="11"/>
                    <a:pt x="15" y="21"/>
                    <a:pt x="22" y="3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6" name="Google Shape;3276;p56"/>
            <p:cNvSpPr/>
            <p:nvPr/>
          </p:nvSpPr>
          <p:spPr>
            <a:xfrm>
              <a:off x="1484171" y="2046267"/>
              <a:ext cx="204" cy="14"/>
            </a:xfrm>
            <a:custGeom>
              <a:avLst/>
              <a:gdLst/>
              <a:ahLst/>
              <a:cxnLst/>
              <a:rect l="l" t="t" r="r" b="b"/>
              <a:pathLst>
                <a:path w="15" h="1" extrusionOk="0">
                  <a:moveTo>
                    <a:pt x="15" y="1"/>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7" name="Google Shape;3277;p56"/>
            <p:cNvSpPr/>
            <p:nvPr/>
          </p:nvSpPr>
          <p:spPr>
            <a:xfrm>
              <a:off x="1485407" y="2046227"/>
              <a:ext cx="14" cy="14"/>
            </a:xfrm>
            <a:custGeom>
              <a:avLst/>
              <a:gdLst/>
              <a:ahLst/>
              <a:cxnLst/>
              <a:rect l="l" t="t" r="r" b="b"/>
              <a:pathLst>
                <a:path w="1" h="1" extrusionOk="0">
                  <a:moveTo>
                    <a:pt x="1" y="0"/>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8" name="Google Shape;3278;p56"/>
            <p:cNvSpPr/>
            <p:nvPr/>
          </p:nvSpPr>
          <p:spPr>
            <a:xfrm>
              <a:off x="1483655" y="2046362"/>
              <a:ext cx="244" cy="14"/>
            </a:xfrm>
            <a:custGeom>
              <a:avLst/>
              <a:gdLst/>
              <a:ahLst/>
              <a:cxnLst/>
              <a:rect l="l" t="t" r="r" b="b"/>
              <a:pathLst>
                <a:path w="18" h="1" extrusionOk="0">
                  <a:moveTo>
                    <a:pt x="18" y="1"/>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9" name="Google Shape;3279;p56"/>
            <p:cNvSpPr/>
            <p:nvPr/>
          </p:nvSpPr>
          <p:spPr>
            <a:xfrm>
              <a:off x="1482800" y="2046417"/>
              <a:ext cx="584" cy="109"/>
            </a:xfrm>
            <a:custGeom>
              <a:avLst/>
              <a:gdLst/>
              <a:ahLst/>
              <a:cxnLst/>
              <a:rect l="l" t="t" r="r" b="b"/>
              <a:pathLst>
                <a:path w="43" h="8" extrusionOk="0">
                  <a:moveTo>
                    <a:pt x="0" y="7"/>
                  </a:moveTo>
                  <a:lnTo>
                    <a:pt x="4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0" name="Google Shape;3280;p56"/>
            <p:cNvSpPr/>
            <p:nvPr/>
          </p:nvSpPr>
          <p:spPr>
            <a:xfrm>
              <a:off x="1519201" y="2073789"/>
              <a:ext cx="543" cy="353"/>
            </a:xfrm>
            <a:custGeom>
              <a:avLst/>
              <a:gdLst/>
              <a:ahLst/>
              <a:cxnLst/>
              <a:rect l="l" t="t" r="r" b="b"/>
              <a:pathLst>
                <a:path w="40" h="26" extrusionOk="0">
                  <a:moveTo>
                    <a:pt x="39" y="25"/>
                  </a:moveTo>
                  <a:cubicBezTo>
                    <a:pt x="25" y="18"/>
                    <a:pt x="15" y="8"/>
                    <a:pt x="1" y="1"/>
                  </a:cubicBezTo>
                  <a:cubicBezTo>
                    <a:pt x="15" y="8"/>
                    <a:pt x="25" y="18"/>
                    <a:pt x="39" y="2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1" name="Google Shape;3281;p56"/>
            <p:cNvSpPr/>
            <p:nvPr/>
          </p:nvSpPr>
          <p:spPr>
            <a:xfrm>
              <a:off x="1510606" y="2062248"/>
              <a:ext cx="1249" cy="299"/>
            </a:xfrm>
            <a:custGeom>
              <a:avLst/>
              <a:gdLst/>
              <a:ahLst/>
              <a:cxnLst/>
              <a:rect l="l" t="t" r="r" b="b"/>
              <a:pathLst>
                <a:path w="92" h="22" extrusionOk="0">
                  <a:moveTo>
                    <a:pt x="0" y="0"/>
                  </a:moveTo>
                  <a:cubicBezTo>
                    <a:pt x="32" y="0"/>
                    <a:pt x="63" y="7"/>
                    <a:pt x="91" y="21"/>
                  </a:cubicBezTo>
                  <a:cubicBezTo>
                    <a:pt x="63" y="7"/>
                    <a:pt x="32"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2" name="Google Shape;3282;p56"/>
            <p:cNvSpPr/>
            <p:nvPr/>
          </p:nvSpPr>
          <p:spPr>
            <a:xfrm>
              <a:off x="1518726" y="2073463"/>
              <a:ext cx="448" cy="299"/>
            </a:xfrm>
            <a:custGeom>
              <a:avLst/>
              <a:gdLst/>
              <a:ahLst/>
              <a:cxnLst/>
              <a:rect l="l" t="t" r="r" b="b"/>
              <a:pathLst>
                <a:path w="33" h="22" extrusionOk="0">
                  <a:moveTo>
                    <a:pt x="32" y="21"/>
                  </a:moveTo>
                  <a:cubicBezTo>
                    <a:pt x="22" y="14"/>
                    <a:pt x="11" y="7"/>
                    <a:pt x="1" y="0"/>
                  </a:cubicBezTo>
                  <a:cubicBezTo>
                    <a:pt x="11" y="7"/>
                    <a:pt x="22" y="14"/>
                    <a:pt x="32" y="2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3" name="Google Shape;3283;p56"/>
            <p:cNvSpPr/>
            <p:nvPr/>
          </p:nvSpPr>
          <p:spPr>
            <a:xfrm>
              <a:off x="1484646" y="2046267"/>
              <a:ext cx="163" cy="14"/>
            </a:xfrm>
            <a:custGeom>
              <a:avLst/>
              <a:gdLst/>
              <a:ahLst/>
              <a:cxnLst/>
              <a:rect l="l" t="t" r="r" b="b"/>
              <a:pathLst>
                <a:path w="12" h="1" extrusionOk="0">
                  <a:moveTo>
                    <a:pt x="11" y="1"/>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4" name="Google Shape;3284;p56"/>
            <p:cNvSpPr/>
            <p:nvPr/>
          </p:nvSpPr>
          <p:spPr>
            <a:xfrm>
              <a:off x="1486642" y="2046362"/>
              <a:ext cx="109" cy="14"/>
            </a:xfrm>
            <a:custGeom>
              <a:avLst/>
              <a:gdLst/>
              <a:ahLst/>
              <a:cxnLst/>
              <a:rect l="l" t="t" r="r" b="b"/>
              <a:pathLst>
                <a:path w="8" h="1" extrusionOk="0">
                  <a:moveTo>
                    <a:pt x="8" y="1"/>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5" name="Google Shape;3285;p56"/>
            <p:cNvSpPr/>
            <p:nvPr/>
          </p:nvSpPr>
          <p:spPr>
            <a:xfrm>
              <a:off x="1526003" y="2172945"/>
              <a:ext cx="394" cy="299"/>
            </a:xfrm>
            <a:custGeom>
              <a:avLst/>
              <a:gdLst/>
              <a:ahLst/>
              <a:cxnLst/>
              <a:rect l="l" t="t" r="r" b="b"/>
              <a:pathLst>
                <a:path w="29" h="22" extrusionOk="0">
                  <a:moveTo>
                    <a:pt x="29" y="1"/>
                  </a:moveTo>
                  <a:cubicBezTo>
                    <a:pt x="18" y="8"/>
                    <a:pt x="11" y="15"/>
                    <a:pt x="1" y="22"/>
                  </a:cubicBezTo>
                  <a:cubicBezTo>
                    <a:pt x="11" y="15"/>
                    <a:pt x="18" y="8"/>
                    <a:pt x="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6" name="Google Shape;3286;p56"/>
            <p:cNvSpPr/>
            <p:nvPr/>
          </p:nvSpPr>
          <p:spPr>
            <a:xfrm>
              <a:off x="1525677" y="2173325"/>
              <a:ext cx="299" cy="353"/>
            </a:xfrm>
            <a:custGeom>
              <a:avLst/>
              <a:gdLst/>
              <a:ahLst/>
              <a:cxnLst/>
              <a:rect l="l" t="t" r="r" b="b"/>
              <a:pathLst>
                <a:path w="22" h="26" extrusionOk="0">
                  <a:moveTo>
                    <a:pt x="0" y="25"/>
                  </a:moveTo>
                  <a:cubicBezTo>
                    <a:pt x="7" y="15"/>
                    <a:pt x="14" y="8"/>
                    <a:pt x="21" y="1"/>
                  </a:cubicBezTo>
                  <a:cubicBezTo>
                    <a:pt x="14" y="8"/>
                    <a:pt x="7" y="15"/>
                    <a:pt x="0" y="2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7" name="Google Shape;3287;p56"/>
            <p:cNvSpPr/>
            <p:nvPr/>
          </p:nvSpPr>
          <p:spPr>
            <a:xfrm>
              <a:off x="1529425" y="2132539"/>
              <a:ext cx="14" cy="14"/>
            </a:xfrm>
            <a:custGeom>
              <a:avLst/>
              <a:gdLst/>
              <a:ahLst/>
              <a:cxnLst/>
              <a:rect l="l" t="t" r="r" b="b"/>
              <a:pathLst>
                <a:path w="1" h="1" extrusionOk="0">
                  <a:moveTo>
                    <a:pt x="1" y="1"/>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8" name="Google Shape;3288;p56"/>
            <p:cNvSpPr/>
            <p:nvPr/>
          </p:nvSpPr>
          <p:spPr>
            <a:xfrm>
              <a:off x="1527714" y="2129212"/>
              <a:ext cx="163" cy="299"/>
            </a:xfrm>
            <a:custGeom>
              <a:avLst/>
              <a:gdLst/>
              <a:ahLst/>
              <a:cxnLst/>
              <a:rect l="l" t="t" r="r" b="b"/>
              <a:pathLst>
                <a:path w="12" h="22" extrusionOk="0">
                  <a:moveTo>
                    <a:pt x="1" y="1"/>
                  </a:moveTo>
                  <a:lnTo>
                    <a:pt x="11" y="22"/>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9" name="Google Shape;3289;p56"/>
            <p:cNvSpPr/>
            <p:nvPr/>
          </p:nvSpPr>
          <p:spPr>
            <a:xfrm>
              <a:off x="1527049" y="2127787"/>
              <a:ext cx="163" cy="299"/>
            </a:xfrm>
            <a:custGeom>
              <a:avLst/>
              <a:gdLst/>
              <a:ahLst/>
              <a:cxnLst/>
              <a:rect l="l" t="t" r="r" b="b"/>
              <a:pathLst>
                <a:path w="12" h="22" extrusionOk="0">
                  <a:moveTo>
                    <a:pt x="1" y="1"/>
                  </a:moveTo>
                  <a:lnTo>
                    <a:pt x="11" y="22"/>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0" name="Google Shape;3290;p56"/>
            <p:cNvSpPr/>
            <p:nvPr/>
          </p:nvSpPr>
          <p:spPr>
            <a:xfrm>
              <a:off x="1527388" y="2128452"/>
              <a:ext cx="149" cy="353"/>
            </a:xfrm>
            <a:custGeom>
              <a:avLst/>
              <a:gdLst/>
              <a:ahLst/>
              <a:cxnLst/>
              <a:rect l="l" t="t" r="r" b="b"/>
              <a:pathLst>
                <a:path w="11" h="26" extrusionOk="0">
                  <a:moveTo>
                    <a:pt x="0" y="1"/>
                  </a:moveTo>
                  <a:lnTo>
                    <a:pt x="11" y="25"/>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1" name="Google Shape;3291;p56"/>
            <p:cNvSpPr/>
            <p:nvPr/>
          </p:nvSpPr>
          <p:spPr>
            <a:xfrm>
              <a:off x="1525202" y="2175661"/>
              <a:ext cx="54" cy="339"/>
            </a:xfrm>
            <a:custGeom>
              <a:avLst/>
              <a:gdLst/>
              <a:ahLst/>
              <a:cxnLst/>
              <a:rect l="l" t="t" r="r" b="b"/>
              <a:pathLst>
                <a:path w="4" h="25" extrusionOk="0">
                  <a:moveTo>
                    <a:pt x="0" y="0"/>
                  </a:moveTo>
                  <a:lnTo>
                    <a:pt x="0" y="25"/>
                  </a:lnTo>
                  <a:cubicBezTo>
                    <a:pt x="4" y="18"/>
                    <a:pt x="0" y="7"/>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2" name="Google Shape;3292;p56"/>
            <p:cNvSpPr/>
            <p:nvPr/>
          </p:nvSpPr>
          <p:spPr>
            <a:xfrm>
              <a:off x="1525243" y="2176041"/>
              <a:ext cx="14" cy="394"/>
            </a:xfrm>
            <a:custGeom>
              <a:avLst/>
              <a:gdLst/>
              <a:ahLst/>
              <a:cxnLst/>
              <a:rect l="l" t="t" r="r" b="b"/>
              <a:pathLst>
                <a:path w="1" h="29" extrusionOk="0">
                  <a:moveTo>
                    <a:pt x="1" y="0"/>
                  </a:moveTo>
                  <a:cubicBezTo>
                    <a:pt x="1" y="11"/>
                    <a:pt x="1" y="21"/>
                    <a:pt x="1" y="28"/>
                  </a:cubicBezTo>
                  <a:cubicBezTo>
                    <a:pt x="1" y="21"/>
                    <a:pt x="1" y="11"/>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3" name="Google Shape;3293;p56"/>
            <p:cNvSpPr/>
            <p:nvPr/>
          </p:nvSpPr>
          <p:spPr>
            <a:xfrm>
              <a:off x="1528094" y="2129973"/>
              <a:ext cx="163" cy="299"/>
            </a:xfrm>
            <a:custGeom>
              <a:avLst/>
              <a:gdLst/>
              <a:ahLst/>
              <a:cxnLst/>
              <a:rect l="l" t="t" r="r" b="b"/>
              <a:pathLst>
                <a:path w="12" h="22" extrusionOk="0">
                  <a:moveTo>
                    <a:pt x="1" y="1"/>
                  </a:moveTo>
                  <a:lnTo>
                    <a:pt x="11" y="22"/>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4" name="Google Shape;3294;p56"/>
            <p:cNvSpPr/>
            <p:nvPr/>
          </p:nvSpPr>
          <p:spPr>
            <a:xfrm>
              <a:off x="1525243" y="2174615"/>
              <a:ext cx="68" cy="434"/>
            </a:xfrm>
            <a:custGeom>
              <a:avLst/>
              <a:gdLst/>
              <a:ahLst/>
              <a:cxnLst/>
              <a:rect l="l" t="t" r="r" b="b"/>
              <a:pathLst>
                <a:path w="5" h="32" extrusionOk="0">
                  <a:moveTo>
                    <a:pt x="4" y="0"/>
                  </a:moveTo>
                  <a:cubicBezTo>
                    <a:pt x="4" y="11"/>
                    <a:pt x="1" y="21"/>
                    <a:pt x="1" y="32"/>
                  </a:cubicBezTo>
                  <a:cubicBezTo>
                    <a:pt x="1" y="21"/>
                    <a:pt x="4" y="11"/>
                    <a:pt x="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5" name="Google Shape;3295;p56"/>
            <p:cNvSpPr/>
            <p:nvPr/>
          </p:nvSpPr>
          <p:spPr>
            <a:xfrm>
              <a:off x="1525297" y="2174181"/>
              <a:ext cx="149" cy="394"/>
            </a:xfrm>
            <a:custGeom>
              <a:avLst/>
              <a:gdLst/>
              <a:ahLst/>
              <a:cxnLst/>
              <a:rect l="l" t="t" r="r" b="b"/>
              <a:pathLst>
                <a:path w="11" h="29" extrusionOk="0">
                  <a:moveTo>
                    <a:pt x="11" y="1"/>
                  </a:moveTo>
                  <a:cubicBezTo>
                    <a:pt x="7" y="8"/>
                    <a:pt x="4" y="18"/>
                    <a:pt x="0" y="29"/>
                  </a:cubicBezTo>
                  <a:cubicBezTo>
                    <a:pt x="4" y="18"/>
                    <a:pt x="7" y="8"/>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6" name="Google Shape;3296;p56"/>
            <p:cNvSpPr/>
            <p:nvPr/>
          </p:nvSpPr>
          <p:spPr>
            <a:xfrm>
              <a:off x="1525433" y="2173706"/>
              <a:ext cx="204" cy="448"/>
            </a:xfrm>
            <a:custGeom>
              <a:avLst/>
              <a:gdLst/>
              <a:ahLst/>
              <a:cxnLst/>
              <a:rect l="l" t="t" r="r" b="b"/>
              <a:pathLst>
                <a:path w="15" h="33" extrusionOk="0">
                  <a:moveTo>
                    <a:pt x="15" y="1"/>
                  </a:moveTo>
                  <a:cubicBezTo>
                    <a:pt x="11" y="11"/>
                    <a:pt x="4" y="22"/>
                    <a:pt x="1" y="32"/>
                  </a:cubicBezTo>
                  <a:cubicBezTo>
                    <a:pt x="4" y="22"/>
                    <a:pt x="11" y="11"/>
                    <a:pt x="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7" name="Google Shape;3297;p56"/>
            <p:cNvSpPr/>
            <p:nvPr/>
          </p:nvSpPr>
          <p:spPr>
            <a:xfrm>
              <a:off x="1528950" y="2131683"/>
              <a:ext cx="68" cy="109"/>
            </a:xfrm>
            <a:custGeom>
              <a:avLst/>
              <a:gdLst/>
              <a:ahLst/>
              <a:cxnLst/>
              <a:rect l="l" t="t" r="r" b="b"/>
              <a:pathLst>
                <a:path w="5" h="8" extrusionOk="0">
                  <a:moveTo>
                    <a:pt x="1" y="1"/>
                  </a:moveTo>
                  <a:lnTo>
                    <a:pt x="4" y="8"/>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8" name="Google Shape;3298;p56"/>
            <p:cNvSpPr/>
            <p:nvPr/>
          </p:nvSpPr>
          <p:spPr>
            <a:xfrm>
              <a:off x="1525202" y="2175131"/>
              <a:ext cx="54" cy="448"/>
            </a:xfrm>
            <a:custGeom>
              <a:avLst/>
              <a:gdLst/>
              <a:ahLst/>
              <a:cxnLst/>
              <a:rect l="l" t="t" r="r" b="b"/>
              <a:pathLst>
                <a:path w="4" h="33" extrusionOk="0">
                  <a:moveTo>
                    <a:pt x="0" y="1"/>
                  </a:moveTo>
                  <a:lnTo>
                    <a:pt x="0" y="32"/>
                  </a:lnTo>
                  <a:cubicBezTo>
                    <a:pt x="0" y="22"/>
                    <a:pt x="4" y="1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9" name="Google Shape;3299;p56"/>
            <p:cNvSpPr/>
            <p:nvPr/>
          </p:nvSpPr>
          <p:spPr>
            <a:xfrm>
              <a:off x="1528529" y="2130787"/>
              <a:ext cx="109" cy="244"/>
            </a:xfrm>
            <a:custGeom>
              <a:avLst/>
              <a:gdLst/>
              <a:ahLst/>
              <a:cxnLst/>
              <a:rect l="l" t="t" r="r" b="b"/>
              <a:pathLst>
                <a:path w="8" h="18" extrusionOk="0">
                  <a:moveTo>
                    <a:pt x="0" y="0"/>
                  </a:moveTo>
                  <a:lnTo>
                    <a:pt x="7" y="18"/>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0" name="Google Shape;3300;p56"/>
            <p:cNvSpPr/>
            <p:nvPr/>
          </p:nvSpPr>
          <p:spPr>
            <a:xfrm>
              <a:off x="1499201" y="1953967"/>
              <a:ext cx="99781" cy="84031"/>
            </a:xfrm>
            <a:custGeom>
              <a:avLst/>
              <a:gdLst/>
              <a:ahLst/>
              <a:cxnLst/>
              <a:rect l="l" t="t" r="r" b="b"/>
              <a:pathLst>
                <a:path w="7349" h="6189" extrusionOk="0">
                  <a:moveTo>
                    <a:pt x="1908" y="0"/>
                  </a:moveTo>
                  <a:cubicBezTo>
                    <a:pt x="1877" y="0"/>
                    <a:pt x="1870" y="7"/>
                    <a:pt x="1870" y="7"/>
                  </a:cubicBezTo>
                  <a:cubicBezTo>
                    <a:pt x="1863" y="39"/>
                    <a:pt x="1863" y="67"/>
                    <a:pt x="1870" y="95"/>
                  </a:cubicBezTo>
                  <a:cubicBezTo>
                    <a:pt x="1877" y="175"/>
                    <a:pt x="1894" y="294"/>
                    <a:pt x="1778" y="347"/>
                  </a:cubicBezTo>
                  <a:cubicBezTo>
                    <a:pt x="1740" y="364"/>
                    <a:pt x="1684" y="385"/>
                    <a:pt x="1617" y="410"/>
                  </a:cubicBezTo>
                  <a:cubicBezTo>
                    <a:pt x="1435" y="473"/>
                    <a:pt x="1096" y="592"/>
                    <a:pt x="1075" y="725"/>
                  </a:cubicBezTo>
                  <a:cubicBezTo>
                    <a:pt x="1061" y="802"/>
                    <a:pt x="1113" y="921"/>
                    <a:pt x="1166" y="1040"/>
                  </a:cubicBezTo>
                  <a:cubicBezTo>
                    <a:pt x="1243" y="1215"/>
                    <a:pt x="1323" y="1393"/>
                    <a:pt x="1250" y="1544"/>
                  </a:cubicBezTo>
                  <a:cubicBezTo>
                    <a:pt x="1209" y="1625"/>
                    <a:pt x="1126" y="1677"/>
                    <a:pt x="1032" y="1677"/>
                  </a:cubicBezTo>
                  <a:cubicBezTo>
                    <a:pt x="1028" y="1677"/>
                    <a:pt x="1025" y="1677"/>
                    <a:pt x="1022" y="1677"/>
                  </a:cubicBezTo>
                  <a:cubicBezTo>
                    <a:pt x="847" y="1677"/>
                    <a:pt x="634" y="1526"/>
                    <a:pt x="550" y="1348"/>
                  </a:cubicBezTo>
                  <a:cubicBezTo>
                    <a:pt x="473" y="1187"/>
                    <a:pt x="595" y="994"/>
                    <a:pt x="693" y="840"/>
                  </a:cubicBezTo>
                  <a:cubicBezTo>
                    <a:pt x="732" y="781"/>
                    <a:pt x="805" y="662"/>
                    <a:pt x="795" y="634"/>
                  </a:cubicBezTo>
                  <a:cubicBezTo>
                    <a:pt x="742" y="543"/>
                    <a:pt x="711" y="441"/>
                    <a:pt x="700" y="336"/>
                  </a:cubicBezTo>
                  <a:lnTo>
                    <a:pt x="693" y="343"/>
                  </a:lnTo>
                  <a:lnTo>
                    <a:pt x="686" y="347"/>
                  </a:lnTo>
                  <a:cubicBezTo>
                    <a:pt x="679" y="354"/>
                    <a:pt x="672" y="361"/>
                    <a:pt x="665" y="371"/>
                  </a:cubicBezTo>
                  <a:cubicBezTo>
                    <a:pt x="637" y="406"/>
                    <a:pt x="606" y="445"/>
                    <a:pt x="574" y="480"/>
                  </a:cubicBezTo>
                  <a:lnTo>
                    <a:pt x="567" y="487"/>
                  </a:lnTo>
                  <a:cubicBezTo>
                    <a:pt x="529" y="522"/>
                    <a:pt x="490" y="560"/>
                    <a:pt x="452" y="595"/>
                  </a:cubicBezTo>
                  <a:cubicBezTo>
                    <a:pt x="329" y="714"/>
                    <a:pt x="200" y="837"/>
                    <a:pt x="200" y="952"/>
                  </a:cubicBezTo>
                  <a:lnTo>
                    <a:pt x="200" y="1001"/>
                  </a:lnTo>
                  <a:cubicBezTo>
                    <a:pt x="193" y="1187"/>
                    <a:pt x="193" y="1281"/>
                    <a:pt x="105" y="1397"/>
                  </a:cubicBezTo>
                  <a:cubicBezTo>
                    <a:pt x="67" y="1439"/>
                    <a:pt x="32" y="1488"/>
                    <a:pt x="0" y="1537"/>
                  </a:cubicBezTo>
                  <a:cubicBezTo>
                    <a:pt x="15" y="1536"/>
                    <a:pt x="30" y="1536"/>
                    <a:pt x="44" y="1536"/>
                  </a:cubicBezTo>
                  <a:cubicBezTo>
                    <a:pt x="119" y="1536"/>
                    <a:pt x="188" y="1546"/>
                    <a:pt x="238" y="1593"/>
                  </a:cubicBezTo>
                  <a:cubicBezTo>
                    <a:pt x="277" y="1628"/>
                    <a:pt x="294" y="1677"/>
                    <a:pt x="294" y="1726"/>
                  </a:cubicBezTo>
                  <a:cubicBezTo>
                    <a:pt x="294" y="1751"/>
                    <a:pt x="329" y="1779"/>
                    <a:pt x="371" y="1810"/>
                  </a:cubicBezTo>
                  <a:cubicBezTo>
                    <a:pt x="445" y="1866"/>
                    <a:pt x="550" y="1943"/>
                    <a:pt x="532" y="2094"/>
                  </a:cubicBezTo>
                  <a:lnTo>
                    <a:pt x="529" y="2136"/>
                  </a:lnTo>
                  <a:cubicBezTo>
                    <a:pt x="511" y="2276"/>
                    <a:pt x="480" y="2542"/>
                    <a:pt x="595" y="2668"/>
                  </a:cubicBezTo>
                  <a:cubicBezTo>
                    <a:pt x="641" y="2717"/>
                    <a:pt x="713" y="2745"/>
                    <a:pt x="806" y="2745"/>
                  </a:cubicBezTo>
                  <a:cubicBezTo>
                    <a:pt x="811" y="2745"/>
                    <a:pt x="817" y="2745"/>
                    <a:pt x="823" y="2745"/>
                  </a:cubicBezTo>
                  <a:cubicBezTo>
                    <a:pt x="945" y="2741"/>
                    <a:pt x="1068" y="2727"/>
                    <a:pt x="1190" y="2710"/>
                  </a:cubicBezTo>
                  <a:cubicBezTo>
                    <a:pt x="1284" y="2697"/>
                    <a:pt x="1370" y="2685"/>
                    <a:pt x="1450" y="2685"/>
                  </a:cubicBezTo>
                  <a:cubicBezTo>
                    <a:pt x="1589" y="2685"/>
                    <a:pt x="1708" y="2721"/>
                    <a:pt x="1810" y="2850"/>
                  </a:cubicBezTo>
                  <a:cubicBezTo>
                    <a:pt x="1974" y="3060"/>
                    <a:pt x="2185" y="3167"/>
                    <a:pt x="2423" y="3167"/>
                  </a:cubicBezTo>
                  <a:cubicBezTo>
                    <a:pt x="2454" y="3167"/>
                    <a:pt x="2485" y="3165"/>
                    <a:pt x="2517" y="3161"/>
                  </a:cubicBezTo>
                  <a:cubicBezTo>
                    <a:pt x="2669" y="3141"/>
                    <a:pt x="2812" y="3125"/>
                    <a:pt x="2931" y="3125"/>
                  </a:cubicBezTo>
                  <a:cubicBezTo>
                    <a:pt x="3080" y="3125"/>
                    <a:pt x="3192" y="3150"/>
                    <a:pt x="3238" y="3224"/>
                  </a:cubicBezTo>
                  <a:cubicBezTo>
                    <a:pt x="3277" y="3280"/>
                    <a:pt x="3270" y="3350"/>
                    <a:pt x="3221" y="3431"/>
                  </a:cubicBezTo>
                  <a:cubicBezTo>
                    <a:pt x="3056" y="3697"/>
                    <a:pt x="2976" y="4233"/>
                    <a:pt x="3081" y="4352"/>
                  </a:cubicBezTo>
                  <a:cubicBezTo>
                    <a:pt x="3109" y="4383"/>
                    <a:pt x="3137" y="4411"/>
                    <a:pt x="3161" y="4436"/>
                  </a:cubicBezTo>
                  <a:cubicBezTo>
                    <a:pt x="3280" y="4558"/>
                    <a:pt x="3427" y="4709"/>
                    <a:pt x="3294" y="4859"/>
                  </a:cubicBezTo>
                  <a:cubicBezTo>
                    <a:pt x="3228" y="4936"/>
                    <a:pt x="3193" y="5013"/>
                    <a:pt x="3200" y="5073"/>
                  </a:cubicBezTo>
                  <a:cubicBezTo>
                    <a:pt x="3207" y="5115"/>
                    <a:pt x="3228" y="5150"/>
                    <a:pt x="3263" y="5174"/>
                  </a:cubicBezTo>
                  <a:cubicBezTo>
                    <a:pt x="3371" y="5251"/>
                    <a:pt x="3420" y="5388"/>
                    <a:pt x="3385" y="5514"/>
                  </a:cubicBezTo>
                  <a:lnTo>
                    <a:pt x="3385" y="5521"/>
                  </a:lnTo>
                  <a:cubicBezTo>
                    <a:pt x="3382" y="5538"/>
                    <a:pt x="3368" y="5552"/>
                    <a:pt x="3354" y="5563"/>
                  </a:cubicBezTo>
                  <a:lnTo>
                    <a:pt x="3361" y="5570"/>
                  </a:lnTo>
                  <a:cubicBezTo>
                    <a:pt x="3378" y="5594"/>
                    <a:pt x="3399" y="5615"/>
                    <a:pt x="3417" y="5636"/>
                  </a:cubicBezTo>
                  <a:lnTo>
                    <a:pt x="3420" y="5640"/>
                  </a:lnTo>
                  <a:cubicBezTo>
                    <a:pt x="3434" y="5664"/>
                    <a:pt x="3452" y="5685"/>
                    <a:pt x="3466" y="5706"/>
                  </a:cubicBezTo>
                  <a:lnTo>
                    <a:pt x="3476" y="5720"/>
                  </a:lnTo>
                  <a:cubicBezTo>
                    <a:pt x="3490" y="5742"/>
                    <a:pt x="3504" y="5759"/>
                    <a:pt x="3515" y="5780"/>
                  </a:cubicBezTo>
                  <a:lnTo>
                    <a:pt x="3525" y="5798"/>
                  </a:lnTo>
                  <a:lnTo>
                    <a:pt x="3560" y="5854"/>
                  </a:lnTo>
                  <a:cubicBezTo>
                    <a:pt x="3599" y="5924"/>
                    <a:pt x="3648" y="5990"/>
                    <a:pt x="3707" y="6046"/>
                  </a:cubicBezTo>
                  <a:lnTo>
                    <a:pt x="3767" y="6095"/>
                  </a:lnTo>
                  <a:cubicBezTo>
                    <a:pt x="3849" y="6163"/>
                    <a:pt x="3884" y="6189"/>
                    <a:pt x="3915" y="6189"/>
                  </a:cubicBezTo>
                  <a:cubicBezTo>
                    <a:pt x="3930" y="6189"/>
                    <a:pt x="3945" y="6182"/>
                    <a:pt x="3963" y="6172"/>
                  </a:cubicBezTo>
                  <a:lnTo>
                    <a:pt x="3970" y="6169"/>
                  </a:lnTo>
                  <a:cubicBezTo>
                    <a:pt x="4047" y="6125"/>
                    <a:pt x="4120" y="6083"/>
                    <a:pt x="4199" y="6083"/>
                  </a:cubicBezTo>
                  <a:cubicBezTo>
                    <a:pt x="4228" y="6083"/>
                    <a:pt x="4258" y="6089"/>
                    <a:pt x="4289" y="6102"/>
                  </a:cubicBezTo>
                  <a:cubicBezTo>
                    <a:pt x="4299" y="6109"/>
                    <a:pt x="4313" y="6116"/>
                    <a:pt x="4327" y="6127"/>
                  </a:cubicBezTo>
                  <a:lnTo>
                    <a:pt x="4334" y="6127"/>
                  </a:lnTo>
                  <a:cubicBezTo>
                    <a:pt x="4339" y="6129"/>
                    <a:pt x="4344" y="6129"/>
                    <a:pt x="4349" y="6129"/>
                  </a:cubicBezTo>
                  <a:cubicBezTo>
                    <a:pt x="4403" y="6129"/>
                    <a:pt x="4501" y="6042"/>
                    <a:pt x="4590" y="5966"/>
                  </a:cubicBezTo>
                  <a:lnTo>
                    <a:pt x="4625" y="5934"/>
                  </a:lnTo>
                  <a:cubicBezTo>
                    <a:pt x="4691" y="5878"/>
                    <a:pt x="4775" y="5847"/>
                    <a:pt x="4859" y="5843"/>
                  </a:cubicBezTo>
                  <a:cubicBezTo>
                    <a:pt x="4936" y="5833"/>
                    <a:pt x="4954" y="5829"/>
                    <a:pt x="4964" y="5784"/>
                  </a:cubicBezTo>
                  <a:cubicBezTo>
                    <a:pt x="5027" y="5584"/>
                    <a:pt x="5139" y="5479"/>
                    <a:pt x="5328" y="5444"/>
                  </a:cubicBezTo>
                  <a:cubicBezTo>
                    <a:pt x="5398" y="5430"/>
                    <a:pt x="5423" y="5384"/>
                    <a:pt x="5419" y="5356"/>
                  </a:cubicBezTo>
                  <a:cubicBezTo>
                    <a:pt x="5419" y="5342"/>
                    <a:pt x="5412" y="5342"/>
                    <a:pt x="5405" y="5342"/>
                  </a:cubicBezTo>
                  <a:cubicBezTo>
                    <a:pt x="5374" y="5346"/>
                    <a:pt x="5346" y="5353"/>
                    <a:pt x="5318" y="5367"/>
                  </a:cubicBezTo>
                  <a:cubicBezTo>
                    <a:pt x="5278" y="5380"/>
                    <a:pt x="5237" y="5393"/>
                    <a:pt x="5197" y="5393"/>
                  </a:cubicBezTo>
                  <a:cubicBezTo>
                    <a:pt x="5171" y="5393"/>
                    <a:pt x="5146" y="5387"/>
                    <a:pt x="5122" y="5370"/>
                  </a:cubicBezTo>
                  <a:cubicBezTo>
                    <a:pt x="5080" y="5332"/>
                    <a:pt x="5059" y="5279"/>
                    <a:pt x="5062" y="5223"/>
                  </a:cubicBezTo>
                  <a:lnTo>
                    <a:pt x="5062" y="5213"/>
                  </a:lnTo>
                  <a:cubicBezTo>
                    <a:pt x="5066" y="5157"/>
                    <a:pt x="5045" y="5104"/>
                    <a:pt x="5003" y="5069"/>
                  </a:cubicBezTo>
                  <a:cubicBezTo>
                    <a:pt x="4943" y="5020"/>
                    <a:pt x="4912" y="4943"/>
                    <a:pt x="4915" y="4866"/>
                  </a:cubicBezTo>
                  <a:cubicBezTo>
                    <a:pt x="4915" y="4691"/>
                    <a:pt x="4898" y="4611"/>
                    <a:pt x="4733" y="4513"/>
                  </a:cubicBezTo>
                  <a:cubicBezTo>
                    <a:pt x="4677" y="4481"/>
                    <a:pt x="4649" y="4439"/>
                    <a:pt x="4653" y="4394"/>
                  </a:cubicBezTo>
                  <a:cubicBezTo>
                    <a:pt x="4656" y="4366"/>
                    <a:pt x="4674" y="4324"/>
                    <a:pt x="4744" y="4299"/>
                  </a:cubicBezTo>
                  <a:cubicBezTo>
                    <a:pt x="4787" y="4283"/>
                    <a:pt x="4854" y="4272"/>
                    <a:pt x="4924" y="4272"/>
                  </a:cubicBezTo>
                  <a:cubicBezTo>
                    <a:pt x="5020" y="4272"/>
                    <a:pt x="5122" y="4292"/>
                    <a:pt x="5174" y="4345"/>
                  </a:cubicBezTo>
                  <a:cubicBezTo>
                    <a:pt x="5202" y="4373"/>
                    <a:pt x="5290" y="4380"/>
                    <a:pt x="5360" y="4387"/>
                  </a:cubicBezTo>
                  <a:cubicBezTo>
                    <a:pt x="5489" y="4397"/>
                    <a:pt x="5640" y="4411"/>
                    <a:pt x="5664" y="4541"/>
                  </a:cubicBezTo>
                  <a:cubicBezTo>
                    <a:pt x="5678" y="4594"/>
                    <a:pt x="5716" y="4622"/>
                    <a:pt x="5735" y="4622"/>
                  </a:cubicBezTo>
                  <a:cubicBezTo>
                    <a:pt x="5736" y="4622"/>
                    <a:pt x="5737" y="4621"/>
                    <a:pt x="5738" y="4621"/>
                  </a:cubicBezTo>
                  <a:cubicBezTo>
                    <a:pt x="5741" y="4621"/>
                    <a:pt x="5748" y="4607"/>
                    <a:pt x="5748" y="4572"/>
                  </a:cubicBezTo>
                  <a:cubicBezTo>
                    <a:pt x="5748" y="4492"/>
                    <a:pt x="5783" y="4418"/>
                    <a:pt x="5846" y="4369"/>
                  </a:cubicBezTo>
                  <a:cubicBezTo>
                    <a:pt x="5922" y="4312"/>
                    <a:pt x="6015" y="4282"/>
                    <a:pt x="6110" y="4282"/>
                  </a:cubicBezTo>
                  <a:cubicBezTo>
                    <a:pt x="6143" y="4282"/>
                    <a:pt x="6175" y="4285"/>
                    <a:pt x="6207" y="4292"/>
                  </a:cubicBezTo>
                  <a:cubicBezTo>
                    <a:pt x="6214" y="4293"/>
                    <a:pt x="6221" y="4294"/>
                    <a:pt x="6229" y="4294"/>
                  </a:cubicBezTo>
                  <a:cubicBezTo>
                    <a:pt x="6325" y="4294"/>
                    <a:pt x="6511" y="4199"/>
                    <a:pt x="6638" y="4131"/>
                  </a:cubicBezTo>
                  <a:cubicBezTo>
                    <a:pt x="6704" y="4093"/>
                    <a:pt x="6774" y="4061"/>
                    <a:pt x="6844" y="4033"/>
                  </a:cubicBezTo>
                  <a:cubicBezTo>
                    <a:pt x="6851" y="4030"/>
                    <a:pt x="6855" y="4030"/>
                    <a:pt x="6858" y="4026"/>
                  </a:cubicBezTo>
                  <a:cubicBezTo>
                    <a:pt x="6890" y="3998"/>
                    <a:pt x="6914" y="3960"/>
                    <a:pt x="6928" y="3918"/>
                  </a:cubicBezTo>
                  <a:lnTo>
                    <a:pt x="6935" y="3904"/>
                  </a:lnTo>
                  <a:lnTo>
                    <a:pt x="6928" y="3893"/>
                  </a:lnTo>
                  <a:lnTo>
                    <a:pt x="6911" y="3869"/>
                  </a:lnTo>
                  <a:lnTo>
                    <a:pt x="6890" y="3844"/>
                  </a:lnTo>
                  <a:lnTo>
                    <a:pt x="6872" y="3820"/>
                  </a:lnTo>
                  <a:lnTo>
                    <a:pt x="6855" y="3795"/>
                  </a:lnTo>
                  <a:lnTo>
                    <a:pt x="6837" y="3774"/>
                  </a:lnTo>
                  <a:lnTo>
                    <a:pt x="6823" y="3753"/>
                  </a:lnTo>
                  <a:lnTo>
                    <a:pt x="6806" y="3732"/>
                  </a:lnTo>
                  <a:lnTo>
                    <a:pt x="6792" y="3715"/>
                  </a:lnTo>
                  <a:lnTo>
                    <a:pt x="6778" y="3697"/>
                  </a:lnTo>
                  <a:lnTo>
                    <a:pt x="6767" y="3680"/>
                  </a:lnTo>
                  <a:lnTo>
                    <a:pt x="6753" y="3665"/>
                  </a:lnTo>
                  <a:lnTo>
                    <a:pt x="6743" y="3651"/>
                  </a:lnTo>
                  <a:lnTo>
                    <a:pt x="6732" y="3637"/>
                  </a:lnTo>
                  <a:lnTo>
                    <a:pt x="6718" y="3623"/>
                  </a:lnTo>
                  <a:lnTo>
                    <a:pt x="6711" y="3613"/>
                  </a:lnTo>
                  <a:lnTo>
                    <a:pt x="6697" y="3599"/>
                  </a:lnTo>
                  <a:lnTo>
                    <a:pt x="6690" y="3592"/>
                  </a:lnTo>
                  <a:lnTo>
                    <a:pt x="6680" y="3578"/>
                  </a:lnTo>
                  <a:lnTo>
                    <a:pt x="6673" y="3571"/>
                  </a:lnTo>
                  <a:lnTo>
                    <a:pt x="6666" y="3560"/>
                  </a:lnTo>
                  <a:lnTo>
                    <a:pt x="6659" y="3557"/>
                  </a:lnTo>
                  <a:lnTo>
                    <a:pt x="6652" y="3546"/>
                  </a:lnTo>
                  <a:lnTo>
                    <a:pt x="6648" y="3543"/>
                  </a:lnTo>
                  <a:lnTo>
                    <a:pt x="6638" y="3532"/>
                  </a:lnTo>
                  <a:lnTo>
                    <a:pt x="6638" y="3529"/>
                  </a:lnTo>
                  <a:lnTo>
                    <a:pt x="6631" y="3522"/>
                  </a:lnTo>
                  <a:lnTo>
                    <a:pt x="6627" y="3522"/>
                  </a:lnTo>
                  <a:lnTo>
                    <a:pt x="6620" y="3515"/>
                  </a:lnTo>
                  <a:lnTo>
                    <a:pt x="6613" y="3508"/>
                  </a:lnTo>
                  <a:cubicBezTo>
                    <a:pt x="6501" y="3417"/>
                    <a:pt x="6571" y="3319"/>
                    <a:pt x="6606" y="3273"/>
                  </a:cubicBezTo>
                  <a:cubicBezTo>
                    <a:pt x="6641" y="3228"/>
                    <a:pt x="6655" y="3207"/>
                    <a:pt x="6652" y="3175"/>
                  </a:cubicBezTo>
                  <a:cubicBezTo>
                    <a:pt x="6641" y="3102"/>
                    <a:pt x="6638" y="3018"/>
                    <a:pt x="6690" y="2951"/>
                  </a:cubicBezTo>
                  <a:cubicBezTo>
                    <a:pt x="6743" y="2885"/>
                    <a:pt x="6827" y="2853"/>
                    <a:pt x="6967" y="2843"/>
                  </a:cubicBezTo>
                  <a:cubicBezTo>
                    <a:pt x="7037" y="2839"/>
                    <a:pt x="7082" y="2818"/>
                    <a:pt x="7089" y="2787"/>
                  </a:cubicBezTo>
                  <a:cubicBezTo>
                    <a:pt x="7089" y="2734"/>
                    <a:pt x="7061" y="2692"/>
                    <a:pt x="7016" y="2671"/>
                  </a:cubicBezTo>
                  <a:cubicBezTo>
                    <a:pt x="6967" y="2647"/>
                    <a:pt x="6939" y="2594"/>
                    <a:pt x="6935" y="2542"/>
                  </a:cubicBezTo>
                  <a:cubicBezTo>
                    <a:pt x="6935" y="2405"/>
                    <a:pt x="7103" y="2251"/>
                    <a:pt x="7212" y="2185"/>
                  </a:cubicBezTo>
                  <a:cubicBezTo>
                    <a:pt x="7219" y="2185"/>
                    <a:pt x="7222" y="2181"/>
                    <a:pt x="7226" y="2178"/>
                  </a:cubicBezTo>
                  <a:lnTo>
                    <a:pt x="7233" y="2171"/>
                  </a:lnTo>
                  <a:lnTo>
                    <a:pt x="7243" y="2160"/>
                  </a:lnTo>
                  <a:lnTo>
                    <a:pt x="7250" y="2157"/>
                  </a:lnTo>
                  <a:lnTo>
                    <a:pt x="7261" y="2143"/>
                  </a:lnTo>
                  <a:lnTo>
                    <a:pt x="7271" y="2136"/>
                  </a:lnTo>
                  <a:lnTo>
                    <a:pt x="7285" y="2115"/>
                  </a:lnTo>
                  <a:lnTo>
                    <a:pt x="7289" y="2108"/>
                  </a:lnTo>
                  <a:cubicBezTo>
                    <a:pt x="7296" y="2101"/>
                    <a:pt x="7303" y="2090"/>
                    <a:pt x="7310" y="2080"/>
                  </a:cubicBezTo>
                  <a:lnTo>
                    <a:pt x="7317" y="2069"/>
                  </a:lnTo>
                  <a:lnTo>
                    <a:pt x="7334" y="2045"/>
                  </a:lnTo>
                  <a:lnTo>
                    <a:pt x="7341" y="2031"/>
                  </a:lnTo>
                  <a:lnTo>
                    <a:pt x="7348" y="2017"/>
                  </a:lnTo>
                  <a:cubicBezTo>
                    <a:pt x="7179" y="1971"/>
                    <a:pt x="6976" y="1960"/>
                    <a:pt x="6823" y="1960"/>
                  </a:cubicBezTo>
                  <a:cubicBezTo>
                    <a:pt x="6755" y="1960"/>
                    <a:pt x="6696" y="1962"/>
                    <a:pt x="6655" y="1964"/>
                  </a:cubicBezTo>
                  <a:cubicBezTo>
                    <a:pt x="6651" y="1964"/>
                    <a:pt x="6645" y="1964"/>
                    <a:pt x="6637" y="1964"/>
                  </a:cubicBezTo>
                  <a:cubicBezTo>
                    <a:pt x="6608" y="1964"/>
                    <a:pt x="6558" y="1960"/>
                    <a:pt x="6533" y="1915"/>
                  </a:cubicBezTo>
                  <a:cubicBezTo>
                    <a:pt x="6501" y="1859"/>
                    <a:pt x="6543" y="1789"/>
                    <a:pt x="6606" y="1702"/>
                  </a:cubicBezTo>
                  <a:cubicBezTo>
                    <a:pt x="6659" y="1625"/>
                    <a:pt x="6729" y="1526"/>
                    <a:pt x="6732" y="1449"/>
                  </a:cubicBezTo>
                  <a:cubicBezTo>
                    <a:pt x="6739" y="1330"/>
                    <a:pt x="6340" y="1274"/>
                    <a:pt x="6148" y="1243"/>
                  </a:cubicBezTo>
                  <a:cubicBezTo>
                    <a:pt x="6078" y="1232"/>
                    <a:pt x="6018" y="1222"/>
                    <a:pt x="5972" y="1211"/>
                  </a:cubicBezTo>
                  <a:cubicBezTo>
                    <a:pt x="5818" y="1180"/>
                    <a:pt x="5769" y="1075"/>
                    <a:pt x="5776" y="998"/>
                  </a:cubicBezTo>
                  <a:cubicBezTo>
                    <a:pt x="5790" y="900"/>
                    <a:pt x="5860" y="823"/>
                    <a:pt x="5955" y="798"/>
                  </a:cubicBezTo>
                  <a:cubicBezTo>
                    <a:pt x="5881" y="778"/>
                    <a:pt x="5806" y="768"/>
                    <a:pt x="5731" y="768"/>
                  </a:cubicBezTo>
                  <a:cubicBezTo>
                    <a:pt x="5689" y="768"/>
                    <a:pt x="5647" y="771"/>
                    <a:pt x="5605" y="777"/>
                  </a:cubicBezTo>
                  <a:cubicBezTo>
                    <a:pt x="5290" y="823"/>
                    <a:pt x="4838" y="1001"/>
                    <a:pt x="4572" y="1145"/>
                  </a:cubicBezTo>
                  <a:cubicBezTo>
                    <a:pt x="4531" y="1167"/>
                    <a:pt x="4488" y="1177"/>
                    <a:pt x="4443" y="1177"/>
                  </a:cubicBezTo>
                  <a:cubicBezTo>
                    <a:pt x="4307" y="1177"/>
                    <a:pt x="4155" y="1088"/>
                    <a:pt x="4005" y="1001"/>
                  </a:cubicBezTo>
                  <a:cubicBezTo>
                    <a:pt x="3863" y="918"/>
                    <a:pt x="3717" y="831"/>
                    <a:pt x="3601" y="831"/>
                  </a:cubicBezTo>
                  <a:cubicBezTo>
                    <a:pt x="3577" y="831"/>
                    <a:pt x="3554" y="835"/>
                    <a:pt x="3532" y="844"/>
                  </a:cubicBezTo>
                  <a:cubicBezTo>
                    <a:pt x="3404" y="896"/>
                    <a:pt x="3248" y="931"/>
                    <a:pt x="3108" y="931"/>
                  </a:cubicBezTo>
                  <a:cubicBezTo>
                    <a:pt x="2996" y="931"/>
                    <a:pt x="2895" y="909"/>
                    <a:pt x="2825" y="858"/>
                  </a:cubicBezTo>
                  <a:cubicBezTo>
                    <a:pt x="2759" y="812"/>
                    <a:pt x="2724" y="739"/>
                    <a:pt x="2727" y="658"/>
                  </a:cubicBezTo>
                  <a:cubicBezTo>
                    <a:pt x="2741" y="557"/>
                    <a:pt x="2706" y="455"/>
                    <a:pt x="2636" y="382"/>
                  </a:cubicBezTo>
                  <a:cubicBezTo>
                    <a:pt x="2585" y="330"/>
                    <a:pt x="2513" y="303"/>
                    <a:pt x="2420" y="303"/>
                  </a:cubicBezTo>
                  <a:cubicBezTo>
                    <a:pt x="2405" y="303"/>
                    <a:pt x="2390" y="303"/>
                    <a:pt x="2374" y="305"/>
                  </a:cubicBezTo>
                  <a:cubicBezTo>
                    <a:pt x="2360" y="306"/>
                    <a:pt x="2348" y="306"/>
                    <a:pt x="2336" y="306"/>
                  </a:cubicBezTo>
                  <a:cubicBezTo>
                    <a:pt x="2161" y="306"/>
                    <a:pt x="2094" y="194"/>
                    <a:pt x="2045" y="112"/>
                  </a:cubicBezTo>
                  <a:cubicBezTo>
                    <a:pt x="1999" y="39"/>
                    <a:pt x="1975" y="0"/>
                    <a:pt x="19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1" name="Google Shape;3301;p56"/>
            <p:cNvSpPr/>
            <p:nvPr/>
          </p:nvSpPr>
          <p:spPr>
            <a:xfrm>
              <a:off x="1578575" y="2011862"/>
              <a:ext cx="4915" cy="1385"/>
            </a:xfrm>
            <a:custGeom>
              <a:avLst/>
              <a:gdLst/>
              <a:ahLst/>
              <a:cxnLst/>
              <a:rect l="l" t="t" r="r" b="b"/>
              <a:pathLst>
                <a:path w="362" h="102" extrusionOk="0">
                  <a:moveTo>
                    <a:pt x="0" y="102"/>
                  </a:moveTo>
                  <a:cubicBezTo>
                    <a:pt x="105" y="28"/>
                    <a:pt x="235" y="0"/>
                    <a:pt x="361" y="28"/>
                  </a:cubicBezTo>
                  <a:cubicBezTo>
                    <a:pt x="235" y="0"/>
                    <a:pt x="105" y="28"/>
                    <a:pt x="0" y="10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2" name="Google Shape;3302;p56"/>
            <p:cNvSpPr/>
            <p:nvPr/>
          </p:nvSpPr>
          <p:spPr>
            <a:xfrm>
              <a:off x="1547062" y="2032676"/>
              <a:ext cx="489" cy="774"/>
            </a:xfrm>
            <a:custGeom>
              <a:avLst/>
              <a:gdLst/>
              <a:ahLst/>
              <a:cxnLst/>
              <a:rect l="l" t="t" r="r" b="b"/>
              <a:pathLst>
                <a:path w="36" h="57" extrusionOk="0">
                  <a:moveTo>
                    <a:pt x="35" y="57"/>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3" name="Google Shape;3303;p56"/>
            <p:cNvSpPr/>
            <p:nvPr/>
          </p:nvSpPr>
          <p:spPr>
            <a:xfrm>
              <a:off x="1557381" y="2036817"/>
              <a:ext cx="625" cy="339"/>
            </a:xfrm>
            <a:custGeom>
              <a:avLst/>
              <a:gdLst/>
              <a:ahLst/>
              <a:cxnLst/>
              <a:rect l="l" t="t" r="r" b="b"/>
              <a:pathLst>
                <a:path w="46" h="25" extrusionOk="0">
                  <a:moveTo>
                    <a:pt x="0" y="0"/>
                  </a:moveTo>
                  <a:cubicBezTo>
                    <a:pt x="14" y="7"/>
                    <a:pt x="28" y="14"/>
                    <a:pt x="39" y="21"/>
                  </a:cubicBezTo>
                  <a:lnTo>
                    <a:pt x="46" y="25"/>
                  </a:lnTo>
                  <a:lnTo>
                    <a:pt x="39" y="21"/>
                  </a:lnTo>
                  <a:cubicBezTo>
                    <a:pt x="28" y="14"/>
                    <a:pt x="14" y="7"/>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4" name="Google Shape;3304;p56"/>
            <p:cNvSpPr/>
            <p:nvPr/>
          </p:nvSpPr>
          <p:spPr>
            <a:xfrm>
              <a:off x="1592316" y="2006960"/>
              <a:ext cx="1100" cy="1684"/>
            </a:xfrm>
            <a:custGeom>
              <a:avLst/>
              <a:gdLst/>
              <a:ahLst/>
              <a:cxnLst/>
              <a:rect l="l" t="t" r="r" b="b"/>
              <a:pathLst>
                <a:path w="81" h="124" extrusionOk="0">
                  <a:moveTo>
                    <a:pt x="74" y="15"/>
                  </a:moveTo>
                  <a:cubicBezTo>
                    <a:pt x="56" y="57"/>
                    <a:pt x="32" y="92"/>
                    <a:pt x="0" y="123"/>
                  </a:cubicBezTo>
                  <a:cubicBezTo>
                    <a:pt x="32" y="92"/>
                    <a:pt x="56" y="57"/>
                    <a:pt x="74" y="15"/>
                  </a:cubicBezTo>
                  <a:lnTo>
                    <a:pt x="81" y="1"/>
                  </a:lnTo>
                  <a:lnTo>
                    <a:pt x="8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5" name="Google Shape;3305;p56"/>
            <p:cNvSpPr/>
            <p:nvPr/>
          </p:nvSpPr>
          <p:spPr>
            <a:xfrm>
              <a:off x="1547537" y="2033436"/>
              <a:ext cx="2009" cy="2634"/>
            </a:xfrm>
            <a:custGeom>
              <a:avLst/>
              <a:gdLst/>
              <a:ahLst/>
              <a:cxnLst/>
              <a:rect l="l" t="t" r="r" b="b"/>
              <a:pathLst>
                <a:path w="148" h="194" extrusionOk="0">
                  <a:moveTo>
                    <a:pt x="0" y="1"/>
                  </a:moveTo>
                  <a:cubicBezTo>
                    <a:pt x="39" y="71"/>
                    <a:pt x="88" y="137"/>
                    <a:pt x="147" y="193"/>
                  </a:cubicBezTo>
                  <a:cubicBezTo>
                    <a:pt x="88" y="137"/>
                    <a:pt x="39" y="7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6" name="Google Shape;3306;p56"/>
            <p:cNvSpPr/>
            <p:nvPr/>
          </p:nvSpPr>
          <p:spPr>
            <a:xfrm>
              <a:off x="1546397" y="2031576"/>
              <a:ext cx="530" cy="869"/>
            </a:xfrm>
            <a:custGeom>
              <a:avLst/>
              <a:gdLst/>
              <a:ahLst/>
              <a:cxnLst/>
              <a:rect l="l" t="t" r="r" b="b"/>
              <a:pathLst>
                <a:path w="39" h="64" extrusionOk="0">
                  <a:moveTo>
                    <a:pt x="0" y="1"/>
                  </a:moveTo>
                  <a:lnTo>
                    <a:pt x="0" y="1"/>
                  </a:lnTo>
                  <a:cubicBezTo>
                    <a:pt x="14" y="26"/>
                    <a:pt x="28" y="43"/>
                    <a:pt x="39" y="64"/>
                  </a:cubicBezTo>
                  <a:cubicBezTo>
                    <a:pt x="28" y="43"/>
                    <a:pt x="14" y="22"/>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7" name="Google Shape;3307;p56"/>
            <p:cNvSpPr/>
            <p:nvPr/>
          </p:nvSpPr>
          <p:spPr>
            <a:xfrm>
              <a:off x="1545582" y="2030544"/>
              <a:ext cx="679" cy="910"/>
            </a:xfrm>
            <a:custGeom>
              <a:avLst/>
              <a:gdLst/>
              <a:ahLst/>
              <a:cxnLst/>
              <a:rect l="l" t="t" r="r" b="b"/>
              <a:pathLst>
                <a:path w="50" h="67" extrusionOk="0">
                  <a:moveTo>
                    <a:pt x="1" y="0"/>
                  </a:moveTo>
                  <a:cubicBezTo>
                    <a:pt x="18" y="21"/>
                    <a:pt x="36" y="46"/>
                    <a:pt x="50" y="66"/>
                  </a:cubicBezTo>
                  <a:cubicBezTo>
                    <a:pt x="36" y="42"/>
                    <a:pt x="18" y="21"/>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8" name="Google Shape;3308;p56"/>
            <p:cNvSpPr/>
            <p:nvPr/>
          </p:nvSpPr>
          <p:spPr>
            <a:xfrm>
              <a:off x="1544822" y="2029580"/>
              <a:ext cx="774" cy="923"/>
            </a:xfrm>
            <a:custGeom>
              <a:avLst/>
              <a:gdLst/>
              <a:ahLst/>
              <a:cxnLst/>
              <a:rect l="l" t="t" r="r" b="b"/>
              <a:pathLst>
                <a:path w="57" h="68" extrusionOk="0">
                  <a:moveTo>
                    <a:pt x="1" y="1"/>
                  </a:moveTo>
                  <a:cubicBezTo>
                    <a:pt x="18" y="25"/>
                    <a:pt x="39" y="50"/>
                    <a:pt x="57" y="67"/>
                  </a:cubicBezTo>
                  <a:cubicBezTo>
                    <a:pt x="39" y="46"/>
                    <a:pt x="22" y="25"/>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9" name="Google Shape;3309;p56"/>
            <p:cNvSpPr/>
            <p:nvPr/>
          </p:nvSpPr>
          <p:spPr>
            <a:xfrm>
              <a:off x="1506941" y="1960376"/>
              <a:ext cx="109" cy="109"/>
            </a:xfrm>
            <a:custGeom>
              <a:avLst/>
              <a:gdLst/>
              <a:ahLst/>
              <a:cxnLst/>
              <a:rect l="l" t="t" r="r" b="b"/>
              <a:pathLst>
                <a:path w="8" h="8" extrusionOk="0">
                  <a:moveTo>
                    <a:pt x="8" y="1"/>
                  </a:moveTo>
                  <a:lnTo>
                    <a:pt x="1" y="8"/>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0" name="Google Shape;3310;p56"/>
            <p:cNvSpPr/>
            <p:nvPr/>
          </p:nvSpPr>
          <p:spPr>
            <a:xfrm>
              <a:off x="1508651" y="1958434"/>
              <a:ext cx="109" cy="109"/>
            </a:xfrm>
            <a:custGeom>
              <a:avLst/>
              <a:gdLst/>
              <a:ahLst/>
              <a:cxnLst/>
              <a:rect l="l" t="t" r="r" b="b"/>
              <a:pathLst>
                <a:path w="8" h="8" extrusionOk="0">
                  <a:moveTo>
                    <a:pt x="8" y="0"/>
                  </a:moveTo>
                  <a:lnTo>
                    <a:pt x="1" y="7"/>
                  </a:lnTo>
                  <a:lnTo>
                    <a:pt x="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1" name="Google Shape;3311;p56"/>
            <p:cNvSpPr/>
            <p:nvPr/>
          </p:nvSpPr>
          <p:spPr>
            <a:xfrm>
              <a:off x="1508271" y="1958624"/>
              <a:ext cx="299" cy="299"/>
            </a:xfrm>
            <a:custGeom>
              <a:avLst/>
              <a:gdLst/>
              <a:ahLst/>
              <a:cxnLst/>
              <a:rect l="l" t="t" r="r" b="b"/>
              <a:pathLst>
                <a:path w="22" h="22" extrusionOk="0">
                  <a:moveTo>
                    <a:pt x="1" y="21"/>
                  </a:moveTo>
                  <a:cubicBezTo>
                    <a:pt x="8" y="14"/>
                    <a:pt x="15" y="7"/>
                    <a:pt x="22" y="0"/>
                  </a:cubicBezTo>
                  <a:cubicBezTo>
                    <a:pt x="15" y="7"/>
                    <a:pt x="8" y="14"/>
                    <a:pt x="1" y="2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2" name="Google Shape;3312;p56"/>
            <p:cNvSpPr/>
            <p:nvPr/>
          </p:nvSpPr>
          <p:spPr>
            <a:xfrm>
              <a:off x="1507280" y="1990084"/>
              <a:ext cx="3096" cy="1086"/>
            </a:xfrm>
            <a:custGeom>
              <a:avLst/>
              <a:gdLst/>
              <a:ahLst/>
              <a:cxnLst/>
              <a:rect l="l" t="t" r="r" b="b"/>
              <a:pathLst>
                <a:path w="228" h="80" extrusionOk="0">
                  <a:moveTo>
                    <a:pt x="0" y="1"/>
                  </a:moveTo>
                  <a:cubicBezTo>
                    <a:pt x="52" y="52"/>
                    <a:pt x="121" y="80"/>
                    <a:pt x="193" y="80"/>
                  </a:cubicBezTo>
                  <a:cubicBezTo>
                    <a:pt x="205" y="80"/>
                    <a:pt x="216" y="79"/>
                    <a:pt x="228" y="78"/>
                  </a:cubicBezTo>
                  <a:lnTo>
                    <a:pt x="228" y="78"/>
                  </a:lnTo>
                  <a:cubicBezTo>
                    <a:pt x="222" y="78"/>
                    <a:pt x="216" y="78"/>
                    <a:pt x="211" y="78"/>
                  </a:cubicBezTo>
                  <a:cubicBezTo>
                    <a:pt x="118" y="78"/>
                    <a:pt x="50" y="50"/>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3" name="Google Shape;3313;p56"/>
            <p:cNvSpPr/>
            <p:nvPr/>
          </p:nvSpPr>
          <p:spPr>
            <a:xfrm>
              <a:off x="1614271" y="1998868"/>
              <a:ext cx="28730" cy="30970"/>
            </a:xfrm>
            <a:custGeom>
              <a:avLst/>
              <a:gdLst/>
              <a:ahLst/>
              <a:cxnLst/>
              <a:rect l="l" t="t" r="r" b="b"/>
              <a:pathLst>
                <a:path w="2116" h="2281" extrusionOk="0">
                  <a:moveTo>
                    <a:pt x="758" y="0"/>
                  </a:moveTo>
                  <a:cubicBezTo>
                    <a:pt x="705" y="0"/>
                    <a:pt x="641" y="31"/>
                    <a:pt x="575" y="85"/>
                  </a:cubicBezTo>
                  <a:cubicBezTo>
                    <a:pt x="561" y="96"/>
                    <a:pt x="543" y="106"/>
                    <a:pt x="526" y="110"/>
                  </a:cubicBezTo>
                  <a:lnTo>
                    <a:pt x="522" y="117"/>
                  </a:lnTo>
                  <a:lnTo>
                    <a:pt x="515" y="145"/>
                  </a:lnTo>
                  <a:lnTo>
                    <a:pt x="508" y="162"/>
                  </a:lnTo>
                  <a:lnTo>
                    <a:pt x="501" y="183"/>
                  </a:lnTo>
                  <a:lnTo>
                    <a:pt x="494" y="204"/>
                  </a:lnTo>
                  <a:lnTo>
                    <a:pt x="487" y="222"/>
                  </a:lnTo>
                  <a:cubicBezTo>
                    <a:pt x="487" y="229"/>
                    <a:pt x="484" y="236"/>
                    <a:pt x="484" y="243"/>
                  </a:cubicBezTo>
                  <a:cubicBezTo>
                    <a:pt x="480" y="250"/>
                    <a:pt x="480" y="253"/>
                    <a:pt x="480" y="260"/>
                  </a:cubicBezTo>
                  <a:cubicBezTo>
                    <a:pt x="477" y="264"/>
                    <a:pt x="477" y="271"/>
                    <a:pt x="473" y="278"/>
                  </a:cubicBezTo>
                  <a:cubicBezTo>
                    <a:pt x="473" y="285"/>
                    <a:pt x="473" y="288"/>
                    <a:pt x="473" y="292"/>
                  </a:cubicBezTo>
                  <a:cubicBezTo>
                    <a:pt x="470" y="295"/>
                    <a:pt x="473" y="306"/>
                    <a:pt x="473" y="313"/>
                  </a:cubicBezTo>
                  <a:lnTo>
                    <a:pt x="473" y="323"/>
                  </a:lnTo>
                  <a:cubicBezTo>
                    <a:pt x="473" y="330"/>
                    <a:pt x="473" y="337"/>
                    <a:pt x="473" y="341"/>
                  </a:cubicBezTo>
                  <a:lnTo>
                    <a:pt x="473" y="348"/>
                  </a:lnTo>
                  <a:cubicBezTo>
                    <a:pt x="473" y="355"/>
                    <a:pt x="473" y="362"/>
                    <a:pt x="477" y="369"/>
                  </a:cubicBezTo>
                  <a:cubicBezTo>
                    <a:pt x="501" y="415"/>
                    <a:pt x="512" y="467"/>
                    <a:pt x="498" y="516"/>
                  </a:cubicBezTo>
                  <a:cubicBezTo>
                    <a:pt x="494" y="534"/>
                    <a:pt x="491" y="548"/>
                    <a:pt x="484" y="562"/>
                  </a:cubicBezTo>
                  <a:cubicBezTo>
                    <a:pt x="417" y="681"/>
                    <a:pt x="242" y="712"/>
                    <a:pt x="172" y="723"/>
                  </a:cubicBezTo>
                  <a:cubicBezTo>
                    <a:pt x="127" y="726"/>
                    <a:pt x="106" y="838"/>
                    <a:pt x="88" y="926"/>
                  </a:cubicBezTo>
                  <a:cubicBezTo>
                    <a:pt x="71" y="1017"/>
                    <a:pt x="50" y="1111"/>
                    <a:pt x="1" y="1167"/>
                  </a:cubicBezTo>
                  <a:cubicBezTo>
                    <a:pt x="18" y="1202"/>
                    <a:pt x="109" y="1283"/>
                    <a:pt x="172" y="1342"/>
                  </a:cubicBezTo>
                  <a:cubicBezTo>
                    <a:pt x="288" y="1444"/>
                    <a:pt x="417" y="1559"/>
                    <a:pt x="459" y="1678"/>
                  </a:cubicBezTo>
                  <a:lnTo>
                    <a:pt x="470" y="1696"/>
                  </a:lnTo>
                  <a:lnTo>
                    <a:pt x="470" y="1699"/>
                  </a:lnTo>
                  <a:lnTo>
                    <a:pt x="477" y="1717"/>
                  </a:lnTo>
                  <a:lnTo>
                    <a:pt x="477" y="1724"/>
                  </a:lnTo>
                  <a:lnTo>
                    <a:pt x="487" y="1741"/>
                  </a:lnTo>
                  <a:lnTo>
                    <a:pt x="491" y="1752"/>
                  </a:lnTo>
                  <a:lnTo>
                    <a:pt x="498" y="1769"/>
                  </a:lnTo>
                  <a:lnTo>
                    <a:pt x="505" y="1780"/>
                  </a:lnTo>
                  <a:lnTo>
                    <a:pt x="512" y="1801"/>
                  </a:lnTo>
                  <a:lnTo>
                    <a:pt x="519" y="1811"/>
                  </a:lnTo>
                  <a:lnTo>
                    <a:pt x="529" y="1832"/>
                  </a:lnTo>
                  <a:lnTo>
                    <a:pt x="536" y="1846"/>
                  </a:lnTo>
                  <a:lnTo>
                    <a:pt x="547" y="1867"/>
                  </a:lnTo>
                  <a:lnTo>
                    <a:pt x="554" y="1881"/>
                  </a:lnTo>
                  <a:lnTo>
                    <a:pt x="564" y="1902"/>
                  </a:lnTo>
                  <a:lnTo>
                    <a:pt x="575" y="1920"/>
                  </a:lnTo>
                  <a:lnTo>
                    <a:pt x="585" y="1941"/>
                  </a:lnTo>
                  <a:lnTo>
                    <a:pt x="596" y="1962"/>
                  </a:lnTo>
                  <a:lnTo>
                    <a:pt x="606" y="1979"/>
                  </a:lnTo>
                  <a:lnTo>
                    <a:pt x="620" y="2004"/>
                  </a:lnTo>
                  <a:lnTo>
                    <a:pt x="631" y="2021"/>
                  </a:lnTo>
                  <a:lnTo>
                    <a:pt x="645" y="2053"/>
                  </a:lnTo>
                  <a:lnTo>
                    <a:pt x="655" y="2067"/>
                  </a:lnTo>
                  <a:lnTo>
                    <a:pt x="673" y="2102"/>
                  </a:lnTo>
                  <a:lnTo>
                    <a:pt x="680" y="2112"/>
                  </a:lnTo>
                  <a:lnTo>
                    <a:pt x="701" y="2151"/>
                  </a:lnTo>
                  <a:lnTo>
                    <a:pt x="708" y="2158"/>
                  </a:lnTo>
                  <a:lnTo>
                    <a:pt x="732" y="2203"/>
                  </a:lnTo>
                  <a:lnTo>
                    <a:pt x="736" y="2210"/>
                  </a:lnTo>
                  <a:lnTo>
                    <a:pt x="760" y="2256"/>
                  </a:lnTo>
                  <a:cubicBezTo>
                    <a:pt x="806" y="2270"/>
                    <a:pt x="855" y="2277"/>
                    <a:pt x="900" y="2280"/>
                  </a:cubicBezTo>
                  <a:lnTo>
                    <a:pt x="928" y="2266"/>
                  </a:lnTo>
                  <a:lnTo>
                    <a:pt x="970" y="2266"/>
                  </a:lnTo>
                  <a:cubicBezTo>
                    <a:pt x="974" y="2266"/>
                    <a:pt x="981" y="2263"/>
                    <a:pt x="988" y="2259"/>
                  </a:cubicBezTo>
                  <a:cubicBezTo>
                    <a:pt x="995" y="2256"/>
                    <a:pt x="1002" y="2249"/>
                    <a:pt x="1009" y="2242"/>
                  </a:cubicBezTo>
                  <a:cubicBezTo>
                    <a:pt x="1026" y="2207"/>
                    <a:pt x="1037" y="2165"/>
                    <a:pt x="1040" y="2126"/>
                  </a:cubicBezTo>
                  <a:cubicBezTo>
                    <a:pt x="1054" y="2043"/>
                    <a:pt x="1073" y="1905"/>
                    <a:pt x="1231" y="1905"/>
                  </a:cubicBezTo>
                  <a:cubicBezTo>
                    <a:pt x="1238" y="1905"/>
                    <a:pt x="1246" y="1905"/>
                    <a:pt x="1254" y="1906"/>
                  </a:cubicBezTo>
                  <a:cubicBezTo>
                    <a:pt x="1267" y="1906"/>
                    <a:pt x="1281" y="1907"/>
                    <a:pt x="1294" y="1907"/>
                  </a:cubicBezTo>
                  <a:cubicBezTo>
                    <a:pt x="1362" y="1907"/>
                    <a:pt x="1432" y="1899"/>
                    <a:pt x="1499" y="1885"/>
                  </a:cubicBezTo>
                  <a:cubicBezTo>
                    <a:pt x="1541" y="1881"/>
                    <a:pt x="1583" y="1874"/>
                    <a:pt x="1621" y="1871"/>
                  </a:cubicBezTo>
                  <a:lnTo>
                    <a:pt x="1625" y="1871"/>
                  </a:lnTo>
                  <a:lnTo>
                    <a:pt x="1653" y="1867"/>
                  </a:lnTo>
                  <a:lnTo>
                    <a:pt x="1776" y="1867"/>
                  </a:lnTo>
                  <a:lnTo>
                    <a:pt x="1790" y="1871"/>
                  </a:lnTo>
                  <a:lnTo>
                    <a:pt x="1800" y="1874"/>
                  </a:lnTo>
                  <a:lnTo>
                    <a:pt x="1814" y="1878"/>
                  </a:lnTo>
                  <a:lnTo>
                    <a:pt x="1825" y="1881"/>
                  </a:lnTo>
                  <a:lnTo>
                    <a:pt x="1835" y="1885"/>
                  </a:lnTo>
                  <a:lnTo>
                    <a:pt x="1846" y="1892"/>
                  </a:lnTo>
                  <a:lnTo>
                    <a:pt x="1856" y="1895"/>
                  </a:lnTo>
                  <a:lnTo>
                    <a:pt x="1867" y="1902"/>
                  </a:lnTo>
                  <a:lnTo>
                    <a:pt x="1877" y="1909"/>
                  </a:lnTo>
                  <a:lnTo>
                    <a:pt x="1884" y="1920"/>
                  </a:lnTo>
                  <a:lnTo>
                    <a:pt x="1895" y="1927"/>
                  </a:lnTo>
                  <a:lnTo>
                    <a:pt x="1902" y="1937"/>
                  </a:lnTo>
                  <a:lnTo>
                    <a:pt x="1905" y="1944"/>
                  </a:lnTo>
                  <a:lnTo>
                    <a:pt x="1937" y="1895"/>
                  </a:lnTo>
                  <a:lnTo>
                    <a:pt x="1951" y="1874"/>
                  </a:lnTo>
                  <a:lnTo>
                    <a:pt x="1958" y="1867"/>
                  </a:lnTo>
                  <a:lnTo>
                    <a:pt x="1968" y="1846"/>
                  </a:lnTo>
                  <a:lnTo>
                    <a:pt x="1972" y="1839"/>
                  </a:lnTo>
                  <a:lnTo>
                    <a:pt x="1986" y="1822"/>
                  </a:lnTo>
                  <a:lnTo>
                    <a:pt x="2003" y="1790"/>
                  </a:lnTo>
                  <a:lnTo>
                    <a:pt x="2007" y="1783"/>
                  </a:lnTo>
                  <a:lnTo>
                    <a:pt x="2010" y="1776"/>
                  </a:lnTo>
                  <a:cubicBezTo>
                    <a:pt x="2038" y="1720"/>
                    <a:pt x="2045" y="1332"/>
                    <a:pt x="1951" y="1104"/>
                  </a:cubicBezTo>
                  <a:cubicBezTo>
                    <a:pt x="1877" y="912"/>
                    <a:pt x="1888" y="698"/>
                    <a:pt x="1972" y="509"/>
                  </a:cubicBezTo>
                  <a:cubicBezTo>
                    <a:pt x="1993" y="460"/>
                    <a:pt x="2024" y="418"/>
                    <a:pt x="2063" y="383"/>
                  </a:cubicBezTo>
                  <a:lnTo>
                    <a:pt x="2063" y="380"/>
                  </a:lnTo>
                  <a:lnTo>
                    <a:pt x="2063" y="376"/>
                  </a:lnTo>
                  <a:lnTo>
                    <a:pt x="2063" y="373"/>
                  </a:lnTo>
                  <a:lnTo>
                    <a:pt x="2063" y="369"/>
                  </a:lnTo>
                  <a:lnTo>
                    <a:pt x="2063" y="366"/>
                  </a:lnTo>
                  <a:lnTo>
                    <a:pt x="2063" y="362"/>
                  </a:lnTo>
                  <a:lnTo>
                    <a:pt x="2063" y="358"/>
                  </a:lnTo>
                  <a:lnTo>
                    <a:pt x="2066" y="351"/>
                  </a:lnTo>
                  <a:lnTo>
                    <a:pt x="2066" y="348"/>
                  </a:lnTo>
                  <a:lnTo>
                    <a:pt x="2070" y="341"/>
                  </a:lnTo>
                  <a:lnTo>
                    <a:pt x="2070" y="337"/>
                  </a:lnTo>
                  <a:lnTo>
                    <a:pt x="2077" y="320"/>
                  </a:lnTo>
                  <a:lnTo>
                    <a:pt x="2080" y="306"/>
                  </a:lnTo>
                  <a:lnTo>
                    <a:pt x="2084" y="299"/>
                  </a:lnTo>
                  <a:lnTo>
                    <a:pt x="2087" y="285"/>
                  </a:lnTo>
                  <a:lnTo>
                    <a:pt x="2091" y="278"/>
                  </a:lnTo>
                  <a:lnTo>
                    <a:pt x="2094" y="264"/>
                  </a:lnTo>
                  <a:lnTo>
                    <a:pt x="2098" y="253"/>
                  </a:lnTo>
                  <a:lnTo>
                    <a:pt x="2101" y="243"/>
                  </a:lnTo>
                  <a:lnTo>
                    <a:pt x="2105" y="229"/>
                  </a:lnTo>
                  <a:lnTo>
                    <a:pt x="2108" y="215"/>
                  </a:lnTo>
                  <a:lnTo>
                    <a:pt x="2115" y="201"/>
                  </a:lnTo>
                  <a:lnTo>
                    <a:pt x="2115" y="197"/>
                  </a:lnTo>
                  <a:cubicBezTo>
                    <a:pt x="1964" y="140"/>
                    <a:pt x="1829" y="96"/>
                    <a:pt x="1712" y="96"/>
                  </a:cubicBezTo>
                  <a:cubicBezTo>
                    <a:pt x="1693" y="96"/>
                    <a:pt x="1674" y="97"/>
                    <a:pt x="1656" y="99"/>
                  </a:cubicBezTo>
                  <a:cubicBezTo>
                    <a:pt x="1579" y="110"/>
                    <a:pt x="1499" y="124"/>
                    <a:pt x="1422" y="141"/>
                  </a:cubicBezTo>
                  <a:cubicBezTo>
                    <a:pt x="1316" y="165"/>
                    <a:pt x="1212" y="188"/>
                    <a:pt x="1121" y="188"/>
                  </a:cubicBezTo>
                  <a:cubicBezTo>
                    <a:pt x="1025" y="188"/>
                    <a:pt x="944" y="163"/>
                    <a:pt x="890" y="85"/>
                  </a:cubicBezTo>
                  <a:cubicBezTo>
                    <a:pt x="865" y="43"/>
                    <a:pt x="823" y="12"/>
                    <a:pt x="774" y="1"/>
                  </a:cubicBezTo>
                  <a:cubicBezTo>
                    <a:pt x="769" y="1"/>
                    <a:pt x="764" y="0"/>
                    <a:pt x="7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4" name="Google Shape;3314;p56"/>
            <p:cNvSpPr/>
            <p:nvPr/>
          </p:nvSpPr>
          <p:spPr>
            <a:xfrm>
              <a:off x="1636321" y="2024163"/>
              <a:ext cx="14" cy="14"/>
            </a:xfrm>
            <a:custGeom>
              <a:avLst/>
              <a:gdLst/>
              <a:ahLst/>
              <a:cxnLst/>
              <a:rect l="l" t="t" r="r" b="b"/>
              <a:pathLst>
                <a:path w="1" h="1" extrusionOk="0">
                  <a:moveTo>
                    <a:pt x="1" y="1"/>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5" name="Google Shape;3315;p56"/>
            <p:cNvSpPr/>
            <p:nvPr/>
          </p:nvSpPr>
          <p:spPr>
            <a:xfrm>
              <a:off x="1639185" y="2024448"/>
              <a:ext cx="149" cy="68"/>
            </a:xfrm>
            <a:custGeom>
              <a:avLst/>
              <a:gdLst/>
              <a:ahLst/>
              <a:cxnLst/>
              <a:rect l="l" t="t" r="r" b="b"/>
              <a:pathLst>
                <a:path w="11" h="5" extrusionOk="0">
                  <a:moveTo>
                    <a:pt x="11" y="4"/>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6" name="Google Shape;3316;p56"/>
            <p:cNvSpPr/>
            <p:nvPr/>
          </p:nvSpPr>
          <p:spPr>
            <a:xfrm>
              <a:off x="1636796" y="2024163"/>
              <a:ext cx="14" cy="14"/>
            </a:xfrm>
            <a:custGeom>
              <a:avLst/>
              <a:gdLst/>
              <a:ahLst/>
              <a:cxnLst/>
              <a:rect l="l" t="t" r="r" b="b"/>
              <a:pathLst>
                <a:path w="1" h="1" extrusionOk="0">
                  <a:moveTo>
                    <a:pt x="1" y="1"/>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7" name="Google Shape;3317;p56"/>
            <p:cNvSpPr/>
            <p:nvPr/>
          </p:nvSpPr>
          <p:spPr>
            <a:xfrm>
              <a:off x="1638900" y="2024312"/>
              <a:ext cx="149" cy="109"/>
            </a:xfrm>
            <a:custGeom>
              <a:avLst/>
              <a:gdLst/>
              <a:ahLst/>
              <a:cxnLst/>
              <a:rect l="l" t="t" r="r" b="b"/>
              <a:pathLst>
                <a:path w="11" h="8" extrusionOk="0">
                  <a:moveTo>
                    <a:pt x="11" y="7"/>
                  </a:move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8" name="Google Shape;3318;p56"/>
            <p:cNvSpPr/>
            <p:nvPr/>
          </p:nvSpPr>
          <p:spPr>
            <a:xfrm>
              <a:off x="1626871" y="2029635"/>
              <a:ext cx="14" cy="14"/>
            </a:xfrm>
            <a:custGeom>
              <a:avLst/>
              <a:gdLst/>
              <a:ahLst/>
              <a:cxnLst/>
              <a:rect l="l" t="t" r="r" b="b"/>
              <a:pathLst>
                <a:path w="1" h="1" extrusionOk="0">
                  <a:moveTo>
                    <a:pt x="0" y="0"/>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9" name="Google Shape;3319;p56"/>
            <p:cNvSpPr/>
            <p:nvPr/>
          </p:nvSpPr>
          <p:spPr>
            <a:xfrm>
              <a:off x="1639471" y="2024598"/>
              <a:ext cx="149" cy="109"/>
            </a:xfrm>
            <a:custGeom>
              <a:avLst/>
              <a:gdLst/>
              <a:ahLst/>
              <a:cxnLst/>
              <a:rect l="l" t="t" r="r" b="b"/>
              <a:pathLst>
                <a:path w="11" h="8" extrusionOk="0">
                  <a:moveTo>
                    <a:pt x="11" y="7"/>
                  </a:move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0" name="Google Shape;3320;p56"/>
            <p:cNvSpPr/>
            <p:nvPr/>
          </p:nvSpPr>
          <p:spPr>
            <a:xfrm>
              <a:off x="1627441" y="2029255"/>
              <a:ext cx="530" cy="339"/>
            </a:xfrm>
            <a:custGeom>
              <a:avLst/>
              <a:gdLst/>
              <a:ahLst/>
              <a:cxnLst/>
              <a:rect l="l" t="t" r="r" b="b"/>
              <a:pathLst>
                <a:path w="39" h="25" extrusionOk="0">
                  <a:moveTo>
                    <a:pt x="0" y="25"/>
                  </a:moveTo>
                  <a:cubicBezTo>
                    <a:pt x="4" y="25"/>
                    <a:pt x="11" y="21"/>
                    <a:pt x="18" y="18"/>
                  </a:cubicBezTo>
                  <a:cubicBezTo>
                    <a:pt x="25" y="14"/>
                    <a:pt x="32" y="7"/>
                    <a:pt x="39" y="0"/>
                  </a:cubicBezTo>
                  <a:cubicBezTo>
                    <a:pt x="32" y="7"/>
                    <a:pt x="25" y="14"/>
                    <a:pt x="18" y="18"/>
                  </a:cubicBezTo>
                  <a:cubicBezTo>
                    <a:pt x="11" y="21"/>
                    <a:pt x="4" y="25"/>
                    <a:pt x="0" y="2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1" name="Google Shape;3321;p56"/>
            <p:cNvSpPr/>
            <p:nvPr/>
          </p:nvSpPr>
          <p:spPr>
            <a:xfrm>
              <a:off x="1627156" y="2029580"/>
              <a:ext cx="109" cy="14"/>
            </a:xfrm>
            <a:custGeom>
              <a:avLst/>
              <a:gdLst/>
              <a:ahLst/>
              <a:cxnLst/>
              <a:rect l="l" t="t" r="r" b="b"/>
              <a:pathLst>
                <a:path w="8" h="1" extrusionOk="0">
                  <a:moveTo>
                    <a:pt x="7" y="1"/>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2" name="Google Shape;3322;p56"/>
            <p:cNvSpPr/>
            <p:nvPr/>
          </p:nvSpPr>
          <p:spPr>
            <a:xfrm>
              <a:off x="1638561" y="2024258"/>
              <a:ext cx="163" cy="68"/>
            </a:xfrm>
            <a:custGeom>
              <a:avLst/>
              <a:gdLst/>
              <a:ahLst/>
              <a:cxnLst/>
              <a:rect l="l" t="t" r="r" b="b"/>
              <a:pathLst>
                <a:path w="12" h="5" extrusionOk="0">
                  <a:moveTo>
                    <a:pt x="11" y="4"/>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3" name="Google Shape;3323;p56"/>
            <p:cNvSpPr/>
            <p:nvPr/>
          </p:nvSpPr>
          <p:spPr>
            <a:xfrm>
              <a:off x="1637475" y="2024122"/>
              <a:ext cx="14" cy="14"/>
            </a:xfrm>
            <a:custGeom>
              <a:avLst/>
              <a:gdLst/>
              <a:ahLst/>
              <a:cxnLst/>
              <a:rect l="l" t="t" r="r" b="b"/>
              <a:pathLst>
                <a:path w="1" h="1" extrusionOk="0">
                  <a:moveTo>
                    <a:pt x="0" y="0"/>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4" name="Google Shape;3324;p56"/>
            <p:cNvSpPr/>
            <p:nvPr/>
          </p:nvSpPr>
          <p:spPr>
            <a:xfrm>
              <a:off x="1637230" y="2024122"/>
              <a:ext cx="14" cy="14"/>
            </a:xfrm>
            <a:custGeom>
              <a:avLst/>
              <a:gdLst/>
              <a:ahLst/>
              <a:cxnLst/>
              <a:rect l="l" t="t" r="r" b="b"/>
              <a:pathLst>
                <a:path w="1" h="1" extrusionOk="0">
                  <a:moveTo>
                    <a:pt x="1" y="0"/>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5" name="Google Shape;3325;p56"/>
            <p:cNvSpPr/>
            <p:nvPr/>
          </p:nvSpPr>
          <p:spPr>
            <a:xfrm>
              <a:off x="1638235" y="2024217"/>
              <a:ext cx="149" cy="14"/>
            </a:xfrm>
            <a:custGeom>
              <a:avLst/>
              <a:gdLst/>
              <a:ahLst/>
              <a:cxnLst/>
              <a:rect l="l" t="t" r="r" b="b"/>
              <a:pathLst>
                <a:path w="11" h="1" extrusionOk="0">
                  <a:moveTo>
                    <a:pt x="11" y="0"/>
                  </a:move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6" name="Google Shape;3326;p56"/>
            <p:cNvSpPr/>
            <p:nvPr/>
          </p:nvSpPr>
          <p:spPr>
            <a:xfrm>
              <a:off x="1639756" y="2024788"/>
              <a:ext cx="109" cy="109"/>
            </a:xfrm>
            <a:custGeom>
              <a:avLst/>
              <a:gdLst/>
              <a:ahLst/>
              <a:cxnLst/>
              <a:rect l="l" t="t" r="r" b="b"/>
              <a:pathLst>
                <a:path w="8" h="8" extrusionOk="0">
                  <a:moveTo>
                    <a:pt x="0" y="0"/>
                  </a:moveTo>
                  <a:lnTo>
                    <a:pt x="7" y="7"/>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7" name="Google Shape;3327;p56"/>
            <p:cNvSpPr/>
            <p:nvPr/>
          </p:nvSpPr>
          <p:spPr>
            <a:xfrm>
              <a:off x="1637855" y="2024163"/>
              <a:ext cx="149" cy="14"/>
            </a:xfrm>
            <a:custGeom>
              <a:avLst/>
              <a:gdLst/>
              <a:ahLst/>
              <a:cxnLst/>
              <a:rect l="l" t="t" r="r" b="b"/>
              <a:pathLst>
                <a:path w="11" h="1" extrusionOk="0">
                  <a:moveTo>
                    <a:pt x="11" y="1"/>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8" name="Google Shape;3328;p56"/>
            <p:cNvSpPr/>
            <p:nvPr/>
          </p:nvSpPr>
          <p:spPr>
            <a:xfrm>
              <a:off x="1639946" y="2025018"/>
              <a:ext cx="149" cy="163"/>
            </a:xfrm>
            <a:custGeom>
              <a:avLst/>
              <a:gdLst/>
              <a:ahLst/>
              <a:cxnLst/>
              <a:rect l="l" t="t" r="r" b="b"/>
              <a:pathLst>
                <a:path w="11" h="12" extrusionOk="0">
                  <a:moveTo>
                    <a:pt x="11" y="11"/>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9" name="Google Shape;3329;p56"/>
            <p:cNvSpPr/>
            <p:nvPr/>
          </p:nvSpPr>
          <p:spPr>
            <a:xfrm>
              <a:off x="1589940" y="1981910"/>
              <a:ext cx="32613" cy="51690"/>
            </a:xfrm>
            <a:custGeom>
              <a:avLst/>
              <a:gdLst/>
              <a:ahLst/>
              <a:cxnLst/>
              <a:rect l="l" t="t" r="r" b="b"/>
              <a:pathLst>
                <a:path w="2402" h="3807" extrusionOk="0">
                  <a:moveTo>
                    <a:pt x="791" y="1"/>
                  </a:moveTo>
                  <a:cubicBezTo>
                    <a:pt x="784" y="15"/>
                    <a:pt x="774" y="32"/>
                    <a:pt x="767" y="43"/>
                  </a:cubicBezTo>
                  <a:lnTo>
                    <a:pt x="756" y="57"/>
                  </a:lnTo>
                  <a:lnTo>
                    <a:pt x="739" y="85"/>
                  </a:lnTo>
                  <a:lnTo>
                    <a:pt x="728" y="99"/>
                  </a:lnTo>
                  <a:lnTo>
                    <a:pt x="711" y="123"/>
                  </a:lnTo>
                  <a:lnTo>
                    <a:pt x="700" y="137"/>
                  </a:lnTo>
                  <a:lnTo>
                    <a:pt x="683" y="158"/>
                  </a:lnTo>
                  <a:lnTo>
                    <a:pt x="672" y="169"/>
                  </a:lnTo>
                  <a:lnTo>
                    <a:pt x="655" y="186"/>
                  </a:lnTo>
                  <a:lnTo>
                    <a:pt x="644" y="197"/>
                  </a:lnTo>
                  <a:lnTo>
                    <a:pt x="627" y="211"/>
                  </a:lnTo>
                  <a:lnTo>
                    <a:pt x="620" y="218"/>
                  </a:lnTo>
                  <a:cubicBezTo>
                    <a:pt x="613" y="225"/>
                    <a:pt x="602" y="228"/>
                    <a:pt x="595" y="235"/>
                  </a:cubicBezTo>
                  <a:cubicBezTo>
                    <a:pt x="553" y="260"/>
                    <a:pt x="518" y="288"/>
                    <a:pt x="483" y="323"/>
                  </a:cubicBezTo>
                  <a:cubicBezTo>
                    <a:pt x="462" y="344"/>
                    <a:pt x="441" y="368"/>
                    <a:pt x="420" y="393"/>
                  </a:cubicBezTo>
                  <a:cubicBezTo>
                    <a:pt x="413" y="407"/>
                    <a:pt x="403" y="421"/>
                    <a:pt x="396" y="438"/>
                  </a:cubicBezTo>
                  <a:cubicBezTo>
                    <a:pt x="389" y="449"/>
                    <a:pt x="385" y="463"/>
                    <a:pt x="385" y="477"/>
                  </a:cubicBezTo>
                  <a:cubicBezTo>
                    <a:pt x="385" y="484"/>
                    <a:pt x="385" y="487"/>
                    <a:pt x="399" y="494"/>
                  </a:cubicBezTo>
                  <a:cubicBezTo>
                    <a:pt x="501" y="554"/>
                    <a:pt x="557" y="659"/>
                    <a:pt x="536" y="753"/>
                  </a:cubicBezTo>
                  <a:cubicBezTo>
                    <a:pt x="525" y="795"/>
                    <a:pt x="483" y="900"/>
                    <a:pt x="294" y="914"/>
                  </a:cubicBezTo>
                  <a:cubicBezTo>
                    <a:pt x="196" y="921"/>
                    <a:pt x="133" y="939"/>
                    <a:pt x="109" y="970"/>
                  </a:cubicBezTo>
                  <a:cubicBezTo>
                    <a:pt x="91" y="995"/>
                    <a:pt x="88" y="1030"/>
                    <a:pt x="98" y="1093"/>
                  </a:cubicBezTo>
                  <a:cubicBezTo>
                    <a:pt x="105" y="1166"/>
                    <a:pt x="81" y="1236"/>
                    <a:pt x="32" y="1289"/>
                  </a:cubicBezTo>
                  <a:cubicBezTo>
                    <a:pt x="18" y="1303"/>
                    <a:pt x="11" y="1317"/>
                    <a:pt x="0" y="1334"/>
                  </a:cubicBezTo>
                  <a:cubicBezTo>
                    <a:pt x="0" y="1334"/>
                    <a:pt x="7" y="1338"/>
                    <a:pt x="14" y="1348"/>
                  </a:cubicBezTo>
                  <a:cubicBezTo>
                    <a:pt x="25" y="1355"/>
                    <a:pt x="32" y="1362"/>
                    <a:pt x="42" y="1369"/>
                  </a:cubicBezTo>
                  <a:lnTo>
                    <a:pt x="49" y="1380"/>
                  </a:lnTo>
                  <a:lnTo>
                    <a:pt x="70" y="1401"/>
                  </a:lnTo>
                  <a:lnTo>
                    <a:pt x="84" y="1418"/>
                  </a:lnTo>
                  <a:lnTo>
                    <a:pt x="109" y="1443"/>
                  </a:lnTo>
                  <a:lnTo>
                    <a:pt x="123" y="1460"/>
                  </a:lnTo>
                  <a:lnTo>
                    <a:pt x="147" y="1492"/>
                  </a:lnTo>
                  <a:lnTo>
                    <a:pt x="165" y="1513"/>
                  </a:lnTo>
                  <a:lnTo>
                    <a:pt x="193" y="1548"/>
                  </a:lnTo>
                  <a:lnTo>
                    <a:pt x="214" y="1572"/>
                  </a:lnTo>
                  <a:lnTo>
                    <a:pt x="245" y="1615"/>
                  </a:lnTo>
                  <a:lnTo>
                    <a:pt x="266" y="1643"/>
                  </a:lnTo>
                  <a:lnTo>
                    <a:pt x="305" y="1692"/>
                  </a:lnTo>
                  <a:lnTo>
                    <a:pt x="322" y="1716"/>
                  </a:lnTo>
                  <a:lnTo>
                    <a:pt x="329" y="1727"/>
                  </a:lnTo>
                  <a:lnTo>
                    <a:pt x="336" y="1723"/>
                  </a:lnTo>
                  <a:lnTo>
                    <a:pt x="343" y="1713"/>
                  </a:lnTo>
                  <a:cubicBezTo>
                    <a:pt x="382" y="1678"/>
                    <a:pt x="434" y="1657"/>
                    <a:pt x="490" y="1657"/>
                  </a:cubicBezTo>
                  <a:lnTo>
                    <a:pt x="497" y="1657"/>
                  </a:lnTo>
                  <a:cubicBezTo>
                    <a:pt x="508" y="1657"/>
                    <a:pt x="522" y="1660"/>
                    <a:pt x="536" y="1660"/>
                  </a:cubicBezTo>
                  <a:cubicBezTo>
                    <a:pt x="658" y="1678"/>
                    <a:pt x="700" y="1762"/>
                    <a:pt x="714" y="1842"/>
                  </a:cubicBezTo>
                  <a:cubicBezTo>
                    <a:pt x="718" y="1860"/>
                    <a:pt x="721" y="1874"/>
                    <a:pt x="721" y="1888"/>
                  </a:cubicBezTo>
                  <a:cubicBezTo>
                    <a:pt x="725" y="1909"/>
                    <a:pt x="725" y="1930"/>
                    <a:pt x="725" y="1951"/>
                  </a:cubicBezTo>
                  <a:cubicBezTo>
                    <a:pt x="732" y="2045"/>
                    <a:pt x="739" y="2105"/>
                    <a:pt x="784" y="2126"/>
                  </a:cubicBezTo>
                  <a:cubicBezTo>
                    <a:pt x="886" y="2175"/>
                    <a:pt x="952" y="2273"/>
                    <a:pt x="963" y="2388"/>
                  </a:cubicBezTo>
                  <a:cubicBezTo>
                    <a:pt x="977" y="2504"/>
                    <a:pt x="935" y="2619"/>
                    <a:pt x="844" y="2696"/>
                  </a:cubicBezTo>
                  <a:cubicBezTo>
                    <a:pt x="840" y="2700"/>
                    <a:pt x="837" y="2703"/>
                    <a:pt x="833" y="2707"/>
                  </a:cubicBezTo>
                  <a:cubicBezTo>
                    <a:pt x="795" y="2766"/>
                    <a:pt x="774" y="2840"/>
                    <a:pt x="770" y="2913"/>
                  </a:cubicBezTo>
                  <a:cubicBezTo>
                    <a:pt x="753" y="3102"/>
                    <a:pt x="795" y="3375"/>
                    <a:pt x="970" y="3568"/>
                  </a:cubicBezTo>
                  <a:cubicBezTo>
                    <a:pt x="1159" y="3778"/>
                    <a:pt x="1299" y="3806"/>
                    <a:pt x="1365" y="3806"/>
                  </a:cubicBezTo>
                  <a:cubicBezTo>
                    <a:pt x="1401" y="3806"/>
                    <a:pt x="1436" y="3792"/>
                    <a:pt x="1460" y="3768"/>
                  </a:cubicBezTo>
                  <a:cubicBezTo>
                    <a:pt x="1506" y="3712"/>
                    <a:pt x="1586" y="3705"/>
                    <a:pt x="1660" y="3698"/>
                  </a:cubicBezTo>
                  <a:cubicBezTo>
                    <a:pt x="1737" y="3694"/>
                    <a:pt x="1796" y="3687"/>
                    <a:pt x="1814" y="3648"/>
                  </a:cubicBezTo>
                  <a:cubicBezTo>
                    <a:pt x="1838" y="3591"/>
                    <a:pt x="1897" y="3551"/>
                    <a:pt x="1958" y="3551"/>
                  </a:cubicBezTo>
                  <a:cubicBezTo>
                    <a:pt x="1967" y="3551"/>
                    <a:pt x="1976" y="3552"/>
                    <a:pt x="1985" y="3554"/>
                  </a:cubicBezTo>
                  <a:cubicBezTo>
                    <a:pt x="1991" y="3555"/>
                    <a:pt x="1997" y="3555"/>
                    <a:pt x="2003" y="3555"/>
                  </a:cubicBezTo>
                  <a:cubicBezTo>
                    <a:pt x="2042" y="3555"/>
                    <a:pt x="2079" y="3535"/>
                    <a:pt x="2101" y="3501"/>
                  </a:cubicBezTo>
                  <a:cubicBezTo>
                    <a:pt x="2111" y="3494"/>
                    <a:pt x="2118" y="3487"/>
                    <a:pt x="2129" y="3480"/>
                  </a:cubicBezTo>
                  <a:lnTo>
                    <a:pt x="2136" y="3473"/>
                  </a:lnTo>
                  <a:cubicBezTo>
                    <a:pt x="2143" y="3470"/>
                    <a:pt x="2153" y="3463"/>
                    <a:pt x="2160" y="3459"/>
                  </a:cubicBezTo>
                  <a:lnTo>
                    <a:pt x="2164" y="3456"/>
                  </a:lnTo>
                  <a:cubicBezTo>
                    <a:pt x="2174" y="3452"/>
                    <a:pt x="2185" y="3449"/>
                    <a:pt x="2195" y="3445"/>
                  </a:cubicBezTo>
                  <a:lnTo>
                    <a:pt x="2206" y="3442"/>
                  </a:lnTo>
                  <a:lnTo>
                    <a:pt x="2230" y="3438"/>
                  </a:lnTo>
                  <a:lnTo>
                    <a:pt x="2237" y="3438"/>
                  </a:lnTo>
                  <a:cubicBezTo>
                    <a:pt x="2248" y="3438"/>
                    <a:pt x="2258" y="3438"/>
                    <a:pt x="2269" y="3435"/>
                  </a:cubicBezTo>
                  <a:lnTo>
                    <a:pt x="2335" y="3435"/>
                  </a:lnTo>
                  <a:lnTo>
                    <a:pt x="2381" y="3442"/>
                  </a:lnTo>
                  <a:lnTo>
                    <a:pt x="2388" y="3442"/>
                  </a:lnTo>
                  <a:lnTo>
                    <a:pt x="2402" y="3445"/>
                  </a:lnTo>
                  <a:lnTo>
                    <a:pt x="2395" y="3428"/>
                  </a:lnTo>
                  <a:lnTo>
                    <a:pt x="2370" y="3386"/>
                  </a:lnTo>
                  <a:lnTo>
                    <a:pt x="2360" y="3368"/>
                  </a:lnTo>
                  <a:lnTo>
                    <a:pt x="2328" y="3312"/>
                  </a:lnTo>
                  <a:lnTo>
                    <a:pt x="2318" y="3295"/>
                  </a:lnTo>
                  <a:lnTo>
                    <a:pt x="2290" y="3239"/>
                  </a:lnTo>
                  <a:lnTo>
                    <a:pt x="2286" y="3232"/>
                  </a:lnTo>
                  <a:lnTo>
                    <a:pt x="2255" y="3176"/>
                  </a:lnTo>
                  <a:lnTo>
                    <a:pt x="2248" y="3162"/>
                  </a:lnTo>
                  <a:lnTo>
                    <a:pt x="2220" y="3109"/>
                  </a:lnTo>
                  <a:lnTo>
                    <a:pt x="2216" y="3099"/>
                  </a:lnTo>
                  <a:lnTo>
                    <a:pt x="2195" y="3057"/>
                  </a:lnTo>
                  <a:lnTo>
                    <a:pt x="2192" y="3046"/>
                  </a:lnTo>
                  <a:cubicBezTo>
                    <a:pt x="2181" y="3032"/>
                    <a:pt x="2178" y="3015"/>
                    <a:pt x="2171" y="3004"/>
                  </a:cubicBezTo>
                  <a:lnTo>
                    <a:pt x="2167" y="2994"/>
                  </a:lnTo>
                  <a:cubicBezTo>
                    <a:pt x="2160" y="2980"/>
                    <a:pt x="2153" y="2966"/>
                    <a:pt x="2150" y="2955"/>
                  </a:cubicBezTo>
                  <a:cubicBezTo>
                    <a:pt x="2118" y="2868"/>
                    <a:pt x="2003" y="2763"/>
                    <a:pt x="1898" y="2672"/>
                  </a:cubicBezTo>
                  <a:cubicBezTo>
                    <a:pt x="1775" y="2560"/>
                    <a:pt x="1684" y="2479"/>
                    <a:pt x="1681" y="2399"/>
                  </a:cubicBezTo>
                  <a:cubicBezTo>
                    <a:pt x="1681" y="2367"/>
                    <a:pt x="1691" y="2336"/>
                    <a:pt x="1716" y="2315"/>
                  </a:cubicBezTo>
                  <a:cubicBezTo>
                    <a:pt x="1740" y="2290"/>
                    <a:pt x="1758" y="2206"/>
                    <a:pt x="1772" y="2136"/>
                  </a:cubicBezTo>
                  <a:cubicBezTo>
                    <a:pt x="1800" y="2000"/>
                    <a:pt x="1831" y="1842"/>
                    <a:pt x="1968" y="1825"/>
                  </a:cubicBezTo>
                  <a:cubicBezTo>
                    <a:pt x="2073" y="1814"/>
                    <a:pt x="2157" y="1776"/>
                    <a:pt x="2178" y="1734"/>
                  </a:cubicBezTo>
                  <a:cubicBezTo>
                    <a:pt x="2188" y="1713"/>
                    <a:pt x="2188" y="1685"/>
                    <a:pt x="2174" y="1664"/>
                  </a:cubicBezTo>
                  <a:lnTo>
                    <a:pt x="2174" y="1660"/>
                  </a:lnTo>
                  <a:cubicBezTo>
                    <a:pt x="2167" y="1650"/>
                    <a:pt x="2164" y="1639"/>
                    <a:pt x="2160" y="1629"/>
                  </a:cubicBezTo>
                  <a:cubicBezTo>
                    <a:pt x="2160" y="1622"/>
                    <a:pt x="2160" y="1618"/>
                    <a:pt x="2157" y="1611"/>
                  </a:cubicBezTo>
                  <a:cubicBezTo>
                    <a:pt x="2157" y="1604"/>
                    <a:pt x="2157" y="1597"/>
                    <a:pt x="2153" y="1586"/>
                  </a:cubicBezTo>
                  <a:lnTo>
                    <a:pt x="2153" y="1569"/>
                  </a:lnTo>
                  <a:lnTo>
                    <a:pt x="2153" y="1544"/>
                  </a:lnTo>
                  <a:lnTo>
                    <a:pt x="2153" y="1527"/>
                  </a:lnTo>
                  <a:cubicBezTo>
                    <a:pt x="2153" y="1520"/>
                    <a:pt x="2153" y="1509"/>
                    <a:pt x="2157" y="1502"/>
                  </a:cubicBezTo>
                  <a:cubicBezTo>
                    <a:pt x="2160" y="1492"/>
                    <a:pt x="2160" y="1488"/>
                    <a:pt x="2164" y="1481"/>
                  </a:cubicBezTo>
                  <a:cubicBezTo>
                    <a:pt x="2164" y="1474"/>
                    <a:pt x="2167" y="1464"/>
                    <a:pt x="2167" y="1453"/>
                  </a:cubicBezTo>
                  <a:lnTo>
                    <a:pt x="2174" y="1432"/>
                  </a:lnTo>
                  <a:cubicBezTo>
                    <a:pt x="2178" y="1422"/>
                    <a:pt x="2178" y="1415"/>
                    <a:pt x="2181" y="1404"/>
                  </a:cubicBezTo>
                  <a:lnTo>
                    <a:pt x="2188" y="1383"/>
                  </a:lnTo>
                  <a:lnTo>
                    <a:pt x="2199" y="1352"/>
                  </a:lnTo>
                  <a:lnTo>
                    <a:pt x="2206" y="1331"/>
                  </a:lnTo>
                  <a:lnTo>
                    <a:pt x="2209" y="1324"/>
                  </a:lnTo>
                  <a:cubicBezTo>
                    <a:pt x="2132" y="1278"/>
                    <a:pt x="2055" y="1184"/>
                    <a:pt x="1978" y="1089"/>
                  </a:cubicBezTo>
                  <a:cubicBezTo>
                    <a:pt x="1919" y="1019"/>
                    <a:pt x="1824" y="900"/>
                    <a:pt x="1789" y="897"/>
                  </a:cubicBezTo>
                  <a:cubicBezTo>
                    <a:pt x="1684" y="897"/>
                    <a:pt x="1583" y="851"/>
                    <a:pt x="1516" y="771"/>
                  </a:cubicBezTo>
                  <a:cubicBezTo>
                    <a:pt x="1450" y="694"/>
                    <a:pt x="1425" y="592"/>
                    <a:pt x="1446" y="494"/>
                  </a:cubicBezTo>
                  <a:cubicBezTo>
                    <a:pt x="1457" y="428"/>
                    <a:pt x="1394" y="389"/>
                    <a:pt x="1246" y="316"/>
                  </a:cubicBezTo>
                  <a:cubicBezTo>
                    <a:pt x="1120" y="260"/>
                    <a:pt x="1008" y="183"/>
                    <a:pt x="914" y="88"/>
                  </a:cubicBezTo>
                  <a:cubicBezTo>
                    <a:pt x="879" y="50"/>
                    <a:pt x="837" y="22"/>
                    <a:pt x="7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0" name="Google Shape;3330;p56"/>
            <p:cNvSpPr/>
            <p:nvPr/>
          </p:nvSpPr>
          <p:spPr>
            <a:xfrm>
              <a:off x="1596688" y="2004394"/>
              <a:ext cx="584" cy="54"/>
            </a:xfrm>
            <a:custGeom>
              <a:avLst/>
              <a:gdLst/>
              <a:ahLst/>
              <a:cxnLst/>
              <a:rect l="l" t="t" r="r" b="b"/>
              <a:pathLst>
                <a:path w="43" h="4" extrusionOk="0">
                  <a:moveTo>
                    <a:pt x="0" y="1"/>
                  </a:moveTo>
                  <a:cubicBezTo>
                    <a:pt x="14" y="1"/>
                    <a:pt x="28" y="1"/>
                    <a:pt x="42" y="4"/>
                  </a:cubicBezTo>
                  <a:cubicBezTo>
                    <a:pt x="28" y="1"/>
                    <a:pt x="14"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1" name="Google Shape;3331;p56"/>
            <p:cNvSpPr/>
            <p:nvPr/>
          </p:nvSpPr>
          <p:spPr>
            <a:xfrm>
              <a:off x="1594502" y="2005155"/>
              <a:ext cx="109" cy="163"/>
            </a:xfrm>
            <a:custGeom>
              <a:avLst/>
              <a:gdLst/>
              <a:ahLst/>
              <a:cxnLst/>
              <a:rect l="l" t="t" r="r" b="b"/>
              <a:pathLst>
                <a:path w="8" h="12" extrusionOk="0">
                  <a:moveTo>
                    <a:pt x="0" y="11"/>
                  </a:moveTo>
                  <a:lnTo>
                    <a:pt x="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2" name="Google Shape;3332;p56"/>
            <p:cNvSpPr/>
            <p:nvPr/>
          </p:nvSpPr>
          <p:spPr>
            <a:xfrm>
              <a:off x="1621019" y="2028494"/>
              <a:ext cx="14" cy="14"/>
            </a:xfrm>
            <a:custGeom>
              <a:avLst/>
              <a:gdLst/>
              <a:ahLst/>
              <a:cxnLst/>
              <a:rect l="l" t="t" r="r" b="b"/>
              <a:pathLst>
                <a:path w="1" h="1" extrusionOk="0">
                  <a:moveTo>
                    <a:pt x="1" y="0"/>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3" name="Google Shape;3333;p56"/>
            <p:cNvSpPr/>
            <p:nvPr/>
          </p:nvSpPr>
          <p:spPr>
            <a:xfrm>
              <a:off x="1594638" y="2004394"/>
              <a:ext cx="1969" cy="774"/>
            </a:xfrm>
            <a:custGeom>
              <a:avLst/>
              <a:gdLst/>
              <a:ahLst/>
              <a:cxnLst/>
              <a:rect l="l" t="t" r="r" b="b"/>
              <a:pathLst>
                <a:path w="145" h="57" extrusionOk="0">
                  <a:moveTo>
                    <a:pt x="144" y="1"/>
                  </a:moveTo>
                  <a:cubicBezTo>
                    <a:pt x="92" y="1"/>
                    <a:pt x="39" y="18"/>
                    <a:pt x="1" y="57"/>
                  </a:cubicBezTo>
                  <a:cubicBezTo>
                    <a:pt x="39" y="18"/>
                    <a:pt x="92"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4" name="Google Shape;3334;p56"/>
            <p:cNvSpPr/>
            <p:nvPr/>
          </p:nvSpPr>
          <p:spPr>
            <a:xfrm>
              <a:off x="1621494" y="2028535"/>
              <a:ext cx="204" cy="14"/>
            </a:xfrm>
            <a:custGeom>
              <a:avLst/>
              <a:gdLst/>
              <a:ahLst/>
              <a:cxnLst/>
              <a:rect l="l" t="t" r="r" b="b"/>
              <a:pathLst>
                <a:path w="15" h="1" extrusionOk="0">
                  <a:moveTo>
                    <a:pt x="15" y="1"/>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5" name="Google Shape;3335;p56"/>
            <p:cNvSpPr/>
            <p:nvPr/>
          </p:nvSpPr>
          <p:spPr>
            <a:xfrm>
              <a:off x="1619878" y="2028589"/>
              <a:ext cx="353" cy="54"/>
            </a:xfrm>
            <a:custGeom>
              <a:avLst/>
              <a:gdLst/>
              <a:ahLst/>
              <a:cxnLst/>
              <a:rect l="l" t="t" r="r" b="b"/>
              <a:pathLst>
                <a:path w="26" h="4" extrusionOk="0">
                  <a:moveTo>
                    <a:pt x="25" y="0"/>
                  </a:moveTo>
                  <a:lnTo>
                    <a:pt x="1" y="4"/>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6" name="Google Shape;3336;p56"/>
            <p:cNvSpPr/>
            <p:nvPr/>
          </p:nvSpPr>
          <p:spPr>
            <a:xfrm>
              <a:off x="1619362" y="2028684"/>
              <a:ext cx="434" cy="149"/>
            </a:xfrm>
            <a:custGeom>
              <a:avLst/>
              <a:gdLst/>
              <a:ahLst/>
              <a:cxnLst/>
              <a:rect l="l" t="t" r="r" b="b"/>
              <a:pathLst>
                <a:path w="32" h="11" extrusionOk="0">
                  <a:moveTo>
                    <a:pt x="32" y="0"/>
                  </a:moveTo>
                  <a:cubicBezTo>
                    <a:pt x="21" y="4"/>
                    <a:pt x="11" y="7"/>
                    <a:pt x="0" y="11"/>
                  </a:cubicBezTo>
                  <a:cubicBezTo>
                    <a:pt x="11" y="7"/>
                    <a:pt x="21" y="4"/>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7" name="Google Shape;3337;p56"/>
            <p:cNvSpPr/>
            <p:nvPr/>
          </p:nvSpPr>
          <p:spPr>
            <a:xfrm>
              <a:off x="1620353" y="2028494"/>
              <a:ext cx="448" cy="54"/>
            </a:xfrm>
            <a:custGeom>
              <a:avLst/>
              <a:gdLst/>
              <a:ahLst/>
              <a:cxnLst/>
              <a:rect l="l" t="t" r="r" b="b"/>
              <a:pathLst>
                <a:path w="33" h="4" extrusionOk="0">
                  <a:moveTo>
                    <a:pt x="32" y="0"/>
                  </a:moveTo>
                  <a:cubicBezTo>
                    <a:pt x="22" y="0"/>
                    <a:pt x="11" y="0"/>
                    <a:pt x="1" y="4"/>
                  </a:cubicBezTo>
                  <a:cubicBezTo>
                    <a:pt x="11" y="4"/>
                    <a:pt x="22" y="4"/>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8" name="Google Shape;3338;p56"/>
            <p:cNvSpPr/>
            <p:nvPr/>
          </p:nvSpPr>
          <p:spPr>
            <a:xfrm>
              <a:off x="1618507" y="2029160"/>
              <a:ext cx="394" cy="299"/>
            </a:xfrm>
            <a:custGeom>
              <a:avLst/>
              <a:gdLst/>
              <a:ahLst/>
              <a:cxnLst/>
              <a:rect l="l" t="t" r="r" b="b"/>
              <a:pathLst>
                <a:path w="29" h="22" extrusionOk="0">
                  <a:moveTo>
                    <a:pt x="28" y="0"/>
                  </a:moveTo>
                  <a:cubicBezTo>
                    <a:pt x="18" y="7"/>
                    <a:pt x="7" y="14"/>
                    <a:pt x="0" y="21"/>
                  </a:cubicBezTo>
                  <a:cubicBezTo>
                    <a:pt x="7" y="14"/>
                    <a:pt x="18" y="7"/>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9" name="Google Shape;3339;p56"/>
            <p:cNvSpPr/>
            <p:nvPr/>
          </p:nvSpPr>
          <p:spPr>
            <a:xfrm>
              <a:off x="1618928" y="2028874"/>
              <a:ext cx="353" cy="204"/>
            </a:xfrm>
            <a:custGeom>
              <a:avLst/>
              <a:gdLst/>
              <a:ahLst/>
              <a:cxnLst/>
              <a:rect l="l" t="t" r="r" b="b"/>
              <a:pathLst>
                <a:path w="26" h="15" extrusionOk="0">
                  <a:moveTo>
                    <a:pt x="25" y="0"/>
                  </a:moveTo>
                  <a:cubicBezTo>
                    <a:pt x="18" y="4"/>
                    <a:pt x="8" y="7"/>
                    <a:pt x="1" y="14"/>
                  </a:cubicBezTo>
                  <a:cubicBezTo>
                    <a:pt x="8" y="7"/>
                    <a:pt x="18" y="4"/>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0" name="Google Shape;3340;p56"/>
            <p:cNvSpPr/>
            <p:nvPr/>
          </p:nvSpPr>
          <p:spPr>
            <a:xfrm>
              <a:off x="1622254" y="2028630"/>
              <a:ext cx="109" cy="14"/>
            </a:xfrm>
            <a:custGeom>
              <a:avLst/>
              <a:gdLst/>
              <a:ahLst/>
              <a:cxnLst/>
              <a:rect l="l" t="t" r="r" b="b"/>
              <a:pathLst>
                <a:path w="8" h="1" extrusionOk="0">
                  <a:moveTo>
                    <a:pt x="8" y="1"/>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1" name="Google Shape;3341;p56"/>
            <p:cNvSpPr/>
            <p:nvPr/>
          </p:nvSpPr>
          <p:spPr>
            <a:xfrm>
              <a:off x="1599444" y="1983621"/>
              <a:ext cx="149" cy="204"/>
            </a:xfrm>
            <a:custGeom>
              <a:avLst/>
              <a:gdLst/>
              <a:ahLst/>
              <a:cxnLst/>
              <a:rect l="l" t="t" r="r" b="b"/>
              <a:pathLst>
                <a:path w="11" h="15" extrusionOk="0">
                  <a:moveTo>
                    <a:pt x="0" y="15"/>
                  </a:moveTo>
                  <a:lnTo>
                    <a:pt x="1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2" name="Google Shape;3342;p56"/>
            <p:cNvSpPr/>
            <p:nvPr/>
          </p:nvSpPr>
          <p:spPr>
            <a:xfrm>
              <a:off x="1591365" y="2001489"/>
              <a:ext cx="244" cy="299"/>
            </a:xfrm>
            <a:custGeom>
              <a:avLst/>
              <a:gdLst/>
              <a:ahLst/>
              <a:cxnLst/>
              <a:rect l="l" t="t" r="r" b="b"/>
              <a:pathLst>
                <a:path w="18" h="22" extrusionOk="0">
                  <a:moveTo>
                    <a:pt x="18" y="22"/>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3" name="Google Shape;3343;p56"/>
            <p:cNvSpPr/>
            <p:nvPr/>
          </p:nvSpPr>
          <p:spPr>
            <a:xfrm>
              <a:off x="1594067" y="2004869"/>
              <a:ext cx="258" cy="394"/>
            </a:xfrm>
            <a:custGeom>
              <a:avLst/>
              <a:gdLst/>
              <a:ahLst/>
              <a:cxnLst/>
              <a:rect l="l" t="t" r="r" b="b"/>
              <a:pathLst>
                <a:path w="19" h="29" extrusionOk="0">
                  <a:moveTo>
                    <a:pt x="18" y="29"/>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4" name="Google Shape;3344;p56"/>
            <p:cNvSpPr/>
            <p:nvPr/>
          </p:nvSpPr>
          <p:spPr>
            <a:xfrm>
              <a:off x="1599064" y="1984055"/>
              <a:ext cx="149" cy="204"/>
            </a:xfrm>
            <a:custGeom>
              <a:avLst/>
              <a:gdLst/>
              <a:ahLst/>
              <a:cxnLst/>
              <a:rect l="l" t="t" r="r" b="b"/>
              <a:pathLst>
                <a:path w="11" h="15" extrusionOk="0">
                  <a:moveTo>
                    <a:pt x="0" y="14"/>
                  </a:moveTo>
                  <a:lnTo>
                    <a:pt x="1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5" name="Google Shape;3345;p56"/>
            <p:cNvSpPr/>
            <p:nvPr/>
          </p:nvSpPr>
          <p:spPr>
            <a:xfrm>
              <a:off x="1599824" y="1983105"/>
              <a:ext cx="149" cy="204"/>
            </a:xfrm>
            <a:custGeom>
              <a:avLst/>
              <a:gdLst/>
              <a:ahLst/>
              <a:cxnLst/>
              <a:rect l="l" t="t" r="r" b="b"/>
              <a:pathLst>
                <a:path w="11" h="15" extrusionOk="0">
                  <a:moveTo>
                    <a:pt x="0" y="14"/>
                  </a:moveTo>
                  <a:lnTo>
                    <a:pt x="1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6" name="Google Shape;3346;p56"/>
            <p:cNvSpPr/>
            <p:nvPr/>
          </p:nvSpPr>
          <p:spPr>
            <a:xfrm>
              <a:off x="1593266" y="2003824"/>
              <a:ext cx="299" cy="394"/>
            </a:xfrm>
            <a:custGeom>
              <a:avLst/>
              <a:gdLst/>
              <a:ahLst/>
              <a:cxnLst/>
              <a:rect l="l" t="t" r="r" b="b"/>
              <a:pathLst>
                <a:path w="22" h="29" extrusionOk="0">
                  <a:moveTo>
                    <a:pt x="21" y="29"/>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7" name="Google Shape;3347;p56"/>
            <p:cNvSpPr/>
            <p:nvPr/>
          </p:nvSpPr>
          <p:spPr>
            <a:xfrm>
              <a:off x="1591936" y="2002154"/>
              <a:ext cx="244" cy="299"/>
            </a:xfrm>
            <a:custGeom>
              <a:avLst/>
              <a:gdLst/>
              <a:ahLst/>
              <a:cxnLst/>
              <a:rect l="l" t="t" r="r" b="b"/>
              <a:pathLst>
                <a:path w="18" h="22" extrusionOk="0">
                  <a:moveTo>
                    <a:pt x="18" y="22"/>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8" name="Google Shape;3348;p56"/>
            <p:cNvSpPr/>
            <p:nvPr/>
          </p:nvSpPr>
          <p:spPr>
            <a:xfrm>
              <a:off x="1590890" y="2000973"/>
              <a:ext cx="204" cy="204"/>
            </a:xfrm>
            <a:custGeom>
              <a:avLst/>
              <a:gdLst/>
              <a:ahLst/>
              <a:cxnLst/>
              <a:rect l="l" t="t" r="r" b="b"/>
              <a:pathLst>
                <a:path w="15" h="15" extrusionOk="0">
                  <a:moveTo>
                    <a:pt x="14" y="14"/>
                  </a:move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9" name="Google Shape;3349;p56"/>
            <p:cNvSpPr/>
            <p:nvPr/>
          </p:nvSpPr>
          <p:spPr>
            <a:xfrm>
              <a:off x="1598344" y="1984815"/>
              <a:ext cx="109" cy="109"/>
            </a:xfrm>
            <a:custGeom>
              <a:avLst/>
              <a:gdLst/>
              <a:ahLst/>
              <a:cxnLst/>
              <a:rect l="l" t="t" r="r" b="b"/>
              <a:pathLst>
                <a:path w="8" h="8" extrusionOk="0">
                  <a:moveTo>
                    <a:pt x="1" y="7"/>
                  </a:moveTo>
                  <a:lnTo>
                    <a:pt x="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0" name="Google Shape;3350;p56"/>
            <p:cNvSpPr/>
            <p:nvPr/>
          </p:nvSpPr>
          <p:spPr>
            <a:xfrm>
              <a:off x="1592547" y="2002914"/>
              <a:ext cx="299" cy="394"/>
            </a:xfrm>
            <a:custGeom>
              <a:avLst/>
              <a:gdLst/>
              <a:ahLst/>
              <a:cxnLst/>
              <a:rect l="l" t="t" r="r" b="b"/>
              <a:pathLst>
                <a:path w="22" h="29" extrusionOk="0">
                  <a:moveTo>
                    <a:pt x="22" y="29"/>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1" name="Google Shape;3351;p56"/>
            <p:cNvSpPr/>
            <p:nvPr/>
          </p:nvSpPr>
          <p:spPr>
            <a:xfrm>
              <a:off x="1595303" y="1987287"/>
              <a:ext cx="353" cy="584"/>
            </a:xfrm>
            <a:custGeom>
              <a:avLst/>
              <a:gdLst/>
              <a:ahLst/>
              <a:cxnLst/>
              <a:rect l="l" t="t" r="r" b="b"/>
              <a:pathLst>
                <a:path w="26" h="43" extrusionOk="0">
                  <a:moveTo>
                    <a:pt x="1" y="42"/>
                  </a:moveTo>
                  <a:cubicBezTo>
                    <a:pt x="8" y="28"/>
                    <a:pt x="15" y="11"/>
                    <a:pt x="25" y="0"/>
                  </a:cubicBezTo>
                  <a:cubicBezTo>
                    <a:pt x="15" y="11"/>
                    <a:pt x="8" y="28"/>
                    <a:pt x="1" y="4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2" name="Google Shape;3352;p56"/>
            <p:cNvSpPr/>
            <p:nvPr/>
          </p:nvSpPr>
          <p:spPr>
            <a:xfrm>
              <a:off x="1600245" y="1982534"/>
              <a:ext cx="109" cy="204"/>
            </a:xfrm>
            <a:custGeom>
              <a:avLst/>
              <a:gdLst/>
              <a:ahLst/>
              <a:cxnLst/>
              <a:rect l="l" t="t" r="r" b="b"/>
              <a:pathLst>
                <a:path w="8" h="15" extrusionOk="0">
                  <a:moveTo>
                    <a:pt x="1" y="14"/>
                  </a:moveTo>
                  <a:lnTo>
                    <a:pt x="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3" name="Google Shape;3353;p56"/>
            <p:cNvSpPr/>
            <p:nvPr/>
          </p:nvSpPr>
          <p:spPr>
            <a:xfrm>
              <a:off x="1598684" y="1984476"/>
              <a:ext cx="149" cy="163"/>
            </a:xfrm>
            <a:custGeom>
              <a:avLst/>
              <a:gdLst/>
              <a:ahLst/>
              <a:cxnLst/>
              <a:rect l="l" t="t" r="r" b="b"/>
              <a:pathLst>
                <a:path w="11" h="12" extrusionOk="0">
                  <a:moveTo>
                    <a:pt x="11" y="1"/>
                  </a:moveTo>
                  <a:lnTo>
                    <a:pt x="0" y="1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4" name="Google Shape;3354;p56"/>
            <p:cNvSpPr/>
            <p:nvPr/>
          </p:nvSpPr>
          <p:spPr>
            <a:xfrm>
              <a:off x="1596498" y="1985101"/>
              <a:ext cx="1534" cy="1195"/>
            </a:xfrm>
            <a:custGeom>
              <a:avLst/>
              <a:gdLst/>
              <a:ahLst/>
              <a:cxnLst/>
              <a:rect l="l" t="t" r="r" b="b"/>
              <a:pathLst>
                <a:path w="113" h="88" extrusionOk="0">
                  <a:moveTo>
                    <a:pt x="112" y="0"/>
                  </a:moveTo>
                  <a:lnTo>
                    <a:pt x="112" y="0"/>
                  </a:lnTo>
                  <a:cubicBezTo>
                    <a:pt x="74" y="25"/>
                    <a:pt x="35" y="56"/>
                    <a:pt x="0" y="88"/>
                  </a:cubicBezTo>
                  <a:cubicBezTo>
                    <a:pt x="35" y="56"/>
                    <a:pt x="74" y="25"/>
                    <a:pt x="1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5" name="Google Shape;3355;p56"/>
            <p:cNvSpPr/>
            <p:nvPr/>
          </p:nvSpPr>
          <p:spPr>
            <a:xfrm>
              <a:off x="1590456" y="2000538"/>
              <a:ext cx="163" cy="109"/>
            </a:xfrm>
            <a:custGeom>
              <a:avLst/>
              <a:gdLst/>
              <a:ahLst/>
              <a:cxnLst/>
              <a:rect l="l" t="t" r="r" b="b"/>
              <a:pathLst>
                <a:path w="12" h="8" extrusionOk="0">
                  <a:moveTo>
                    <a:pt x="1" y="1"/>
                  </a:moveTo>
                  <a:lnTo>
                    <a:pt x="11" y="8"/>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6" name="Google Shape;3356;p56"/>
            <p:cNvSpPr/>
            <p:nvPr/>
          </p:nvSpPr>
          <p:spPr>
            <a:xfrm>
              <a:off x="1619783" y="1999968"/>
              <a:ext cx="109" cy="353"/>
            </a:xfrm>
            <a:custGeom>
              <a:avLst/>
              <a:gdLst/>
              <a:ahLst/>
              <a:cxnLst/>
              <a:rect l="l" t="t" r="r" b="b"/>
              <a:pathLst>
                <a:path w="8" h="26" extrusionOk="0">
                  <a:moveTo>
                    <a:pt x="8" y="1"/>
                  </a:moveTo>
                  <a:lnTo>
                    <a:pt x="1" y="25"/>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7" name="Google Shape;3357;p56"/>
            <p:cNvSpPr/>
            <p:nvPr/>
          </p:nvSpPr>
          <p:spPr>
            <a:xfrm>
              <a:off x="1619213" y="2003783"/>
              <a:ext cx="68" cy="190"/>
            </a:xfrm>
            <a:custGeom>
              <a:avLst/>
              <a:gdLst/>
              <a:ahLst/>
              <a:cxnLst/>
              <a:rect l="l" t="t" r="r" b="b"/>
              <a:pathLst>
                <a:path w="5" h="14" extrusionOk="0">
                  <a:moveTo>
                    <a:pt x="1" y="0"/>
                  </a:moveTo>
                  <a:cubicBezTo>
                    <a:pt x="1" y="4"/>
                    <a:pt x="1" y="11"/>
                    <a:pt x="4" y="14"/>
                  </a:cubicBezTo>
                  <a:cubicBezTo>
                    <a:pt x="4" y="11"/>
                    <a:pt x="1" y="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8" name="Google Shape;3358;p56"/>
            <p:cNvSpPr/>
            <p:nvPr/>
          </p:nvSpPr>
          <p:spPr>
            <a:xfrm>
              <a:off x="1619267" y="2001964"/>
              <a:ext cx="54" cy="299"/>
            </a:xfrm>
            <a:custGeom>
              <a:avLst/>
              <a:gdLst/>
              <a:ahLst/>
              <a:cxnLst/>
              <a:rect l="l" t="t" r="r" b="b"/>
              <a:pathLst>
                <a:path w="4" h="22" extrusionOk="0">
                  <a:moveTo>
                    <a:pt x="4" y="1"/>
                  </a:moveTo>
                  <a:cubicBezTo>
                    <a:pt x="0" y="11"/>
                    <a:pt x="0" y="18"/>
                    <a:pt x="0" y="22"/>
                  </a:cubicBezTo>
                  <a:cubicBezTo>
                    <a:pt x="0" y="18"/>
                    <a:pt x="4" y="8"/>
                    <a:pt x="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9" name="Google Shape;3359;p56"/>
            <p:cNvSpPr/>
            <p:nvPr/>
          </p:nvSpPr>
          <p:spPr>
            <a:xfrm>
              <a:off x="1619362" y="2001353"/>
              <a:ext cx="109" cy="299"/>
            </a:xfrm>
            <a:custGeom>
              <a:avLst/>
              <a:gdLst/>
              <a:ahLst/>
              <a:cxnLst/>
              <a:rect l="l" t="t" r="r" b="b"/>
              <a:pathLst>
                <a:path w="8" h="22" extrusionOk="0">
                  <a:moveTo>
                    <a:pt x="7" y="0"/>
                  </a:moveTo>
                  <a:lnTo>
                    <a:pt x="0" y="21"/>
                  </a:lnTo>
                  <a:cubicBezTo>
                    <a:pt x="4" y="14"/>
                    <a:pt x="7" y="7"/>
                    <a:pt x="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0" name="Google Shape;3360;p56"/>
            <p:cNvSpPr/>
            <p:nvPr/>
          </p:nvSpPr>
          <p:spPr>
            <a:xfrm>
              <a:off x="1619552" y="2000688"/>
              <a:ext cx="109" cy="299"/>
            </a:xfrm>
            <a:custGeom>
              <a:avLst/>
              <a:gdLst/>
              <a:ahLst/>
              <a:cxnLst/>
              <a:rect l="l" t="t" r="r" b="b"/>
              <a:pathLst>
                <a:path w="8" h="22" extrusionOk="0">
                  <a:moveTo>
                    <a:pt x="7" y="0"/>
                  </a:moveTo>
                  <a:lnTo>
                    <a:pt x="0" y="2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1" name="Google Shape;3361;p56"/>
            <p:cNvSpPr/>
            <p:nvPr/>
          </p:nvSpPr>
          <p:spPr>
            <a:xfrm>
              <a:off x="1619172" y="2003199"/>
              <a:ext cx="14" cy="258"/>
            </a:xfrm>
            <a:custGeom>
              <a:avLst/>
              <a:gdLst/>
              <a:ahLst/>
              <a:cxnLst/>
              <a:rect l="l" t="t" r="r" b="b"/>
              <a:pathLst>
                <a:path w="1" h="19" extrusionOk="0">
                  <a:moveTo>
                    <a:pt x="0" y="18"/>
                  </a:moveTo>
                  <a:lnTo>
                    <a:pt x="0" y="1"/>
                  </a:lnTo>
                  <a:cubicBezTo>
                    <a:pt x="0" y="8"/>
                    <a:pt x="0" y="11"/>
                    <a:pt x="0"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2" name="Google Shape;3362;p56"/>
            <p:cNvSpPr/>
            <p:nvPr/>
          </p:nvSpPr>
          <p:spPr>
            <a:xfrm>
              <a:off x="1620598" y="2025073"/>
              <a:ext cx="394" cy="774"/>
            </a:xfrm>
            <a:custGeom>
              <a:avLst/>
              <a:gdLst/>
              <a:ahLst/>
              <a:cxnLst/>
              <a:rect l="l" t="t" r="r" b="b"/>
              <a:pathLst>
                <a:path w="29" h="57" extrusionOk="0">
                  <a:moveTo>
                    <a:pt x="0" y="0"/>
                  </a:moveTo>
                  <a:lnTo>
                    <a:pt x="28" y="56"/>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3" name="Google Shape;3363;p56"/>
            <p:cNvSpPr/>
            <p:nvPr/>
          </p:nvSpPr>
          <p:spPr>
            <a:xfrm>
              <a:off x="1619118" y="2022031"/>
              <a:ext cx="258" cy="530"/>
            </a:xfrm>
            <a:custGeom>
              <a:avLst/>
              <a:gdLst/>
              <a:ahLst/>
              <a:cxnLst/>
              <a:rect l="l" t="t" r="r" b="b"/>
              <a:pathLst>
                <a:path w="19" h="39" extrusionOk="0">
                  <a:moveTo>
                    <a:pt x="1" y="0"/>
                  </a:moveTo>
                  <a:cubicBezTo>
                    <a:pt x="8" y="11"/>
                    <a:pt x="11" y="25"/>
                    <a:pt x="18" y="39"/>
                  </a:cubicBezTo>
                  <a:cubicBezTo>
                    <a:pt x="11" y="25"/>
                    <a:pt x="8" y="11"/>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4" name="Google Shape;3364;p56"/>
            <p:cNvSpPr/>
            <p:nvPr/>
          </p:nvSpPr>
          <p:spPr>
            <a:xfrm>
              <a:off x="1622118" y="2027924"/>
              <a:ext cx="339" cy="584"/>
            </a:xfrm>
            <a:custGeom>
              <a:avLst/>
              <a:gdLst/>
              <a:ahLst/>
              <a:cxnLst/>
              <a:rect l="l" t="t" r="r" b="b"/>
              <a:pathLst>
                <a:path w="25" h="43" extrusionOk="0">
                  <a:moveTo>
                    <a:pt x="0" y="0"/>
                  </a:moveTo>
                  <a:lnTo>
                    <a:pt x="25" y="42"/>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5" name="Google Shape;3365;p56"/>
            <p:cNvSpPr/>
            <p:nvPr/>
          </p:nvSpPr>
          <p:spPr>
            <a:xfrm>
              <a:off x="1619172" y="2002588"/>
              <a:ext cx="54" cy="299"/>
            </a:xfrm>
            <a:custGeom>
              <a:avLst/>
              <a:gdLst/>
              <a:ahLst/>
              <a:cxnLst/>
              <a:rect l="l" t="t" r="r" b="b"/>
              <a:pathLst>
                <a:path w="4" h="22" extrusionOk="0">
                  <a:moveTo>
                    <a:pt x="4" y="0"/>
                  </a:moveTo>
                  <a:cubicBezTo>
                    <a:pt x="0" y="7"/>
                    <a:pt x="0" y="14"/>
                    <a:pt x="4" y="21"/>
                  </a:cubicBezTo>
                  <a:lnTo>
                    <a:pt x="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6" name="Google Shape;3366;p56"/>
            <p:cNvSpPr/>
            <p:nvPr/>
          </p:nvSpPr>
          <p:spPr>
            <a:xfrm>
              <a:off x="1619742" y="2023403"/>
              <a:ext cx="299" cy="584"/>
            </a:xfrm>
            <a:custGeom>
              <a:avLst/>
              <a:gdLst/>
              <a:ahLst/>
              <a:cxnLst/>
              <a:rect l="l" t="t" r="r" b="b"/>
              <a:pathLst>
                <a:path w="22" h="43" extrusionOk="0">
                  <a:moveTo>
                    <a:pt x="0" y="1"/>
                  </a:moveTo>
                  <a:lnTo>
                    <a:pt x="21" y="43"/>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7" name="Google Shape;3367;p56"/>
            <p:cNvSpPr/>
            <p:nvPr/>
          </p:nvSpPr>
          <p:spPr>
            <a:xfrm>
              <a:off x="1621548" y="2026879"/>
              <a:ext cx="434" cy="815"/>
            </a:xfrm>
            <a:custGeom>
              <a:avLst/>
              <a:gdLst/>
              <a:ahLst/>
              <a:cxnLst/>
              <a:rect l="l" t="t" r="r" b="b"/>
              <a:pathLst>
                <a:path w="32" h="60" extrusionOk="0">
                  <a:moveTo>
                    <a:pt x="0" y="0"/>
                  </a:moveTo>
                  <a:lnTo>
                    <a:pt x="32" y="6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8" name="Google Shape;3368;p56"/>
            <p:cNvSpPr/>
            <p:nvPr/>
          </p:nvSpPr>
          <p:spPr>
            <a:xfrm>
              <a:off x="1621073" y="2025928"/>
              <a:ext cx="394" cy="774"/>
            </a:xfrm>
            <a:custGeom>
              <a:avLst/>
              <a:gdLst/>
              <a:ahLst/>
              <a:cxnLst/>
              <a:rect l="l" t="t" r="r" b="b"/>
              <a:pathLst>
                <a:path w="29" h="57" extrusionOk="0">
                  <a:moveTo>
                    <a:pt x="0" y="0"/>
                  </a:moveTo>
                  <a:lnTo>
                    <a:pt x="28" y="56"/>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9" name="Google Shape;3369;p56"/>
            <p:cNvSpPr/>
            <p:nvPr/>
          </p:nvSpPr>
          <p:spPr>
            <a:xfrm>
              <a:off x="1620123" y="2024122"/>
              <a:ext cx="394" cy="774"/>
            </a:xfrm>
            <a:custGeom>
              <a:avLst/>
              <a:gdLst/>
              <a:ahLst/>
              <a:cxnLst/>
              <a:rect l="l" t="t" r="r" b="b"/>
              <a:pathLst>
                <a:path w="29" h="57" extrusionOk="0">
                  <a:moveTo>
                    <a:pt x="0" y="0"/>
                  </a:moveTo>
                  <a:lnTo>
                    <a:pt x="28" y="56"/>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0" name="Google Shape;3370;p56"/>
            <p:cNvSpPr/>
            <p:nvPr/>
          </p:nvSpPr>
          <p:spPr>
            <a:xfrm>
              <a:off x="1619403" y="2022642"/>
              <a:ext cx="299" cy="638"/>
            </a:xfrm>
            <a:custGeom>
              <a:avLst/>
              <a:gdLst/>
              <a:ahLst/>
              <a:cxnLst/>
              <a:rect l="l" t="t" r="r" b="b"/>
              <a:pathLst>
                <a:path w="22" h="47" extrusionOk="0">
                  <a:moveTo>
                    <a:pt x="1" y="1"/>
                  </a:moveTo>
                  <a:cubicBezTo>
                    <a:pt x="8" y="15"/>
                    <a:pt x="15" y="32"/>
                    <a:pt x="22" y="46"/>
                  </a:cubicBezTo>
                  <a:cubicBezTo>
                    <a:pt x="15" y="32"/>
                    <a:pt x="8" y="15"/>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1" name="Google Shape;3371;p56"/>
            <p:cNvSpPr/>
            <p:nvPr/>
          </p:nvSpPr>
          <p:spPr>
            <a:xfrm>
              <a:off x="1619457" y="2004449"/>
              <a:ext cx="14" cy="54"/>
            </a:xfrm>
            <a:custGeom>
              <a:avLst/>
              <a:gdLst/>
              <a:ahLst/>
              <a:cxnLst/>
              <a:rect l="l" t="t" r="r" b="b"/>
              <a:pathLst>
                <a:path w="1" h="4" extrusionOk="0">
                  <a:moveTo>
                    <a:pt x="0" y="4"/>
                  </a:moveTo>
                  <a:lnTo>
                    <a:pt x="0" y="0"/>
                  </a:lnTo>
                  <a:lnTo>
                    <a:pt x="0" y="4"/>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2" name="Google Shape;3372;p56"/>
            <p:cNvSpPr/>
            <p:nvPr/>
          </p:nvSpPr>
          <p:spPr>
            <a:xfrm>
              <a:off x="1641466" y="2001964"/>
              <a:ext cx="20488" cy="25689"/>
            </a:xfrm>
            <a:custGeom>
              <a:avLst/>
              <a:gdLst/>
              <a:ahLst/>
              <a:cxnLst/>
              <a:rect l="l" t="t" r="r" b="b"/>
              <a:pathLst>
                <a:path w="1509" h="1892" extrusionOk="0">
                  <a:moveTo>
                    <a:pt x="256" y="1"/>
                  </a:moveTo>
                  <a:lnTo>
                    <a:pt x="256" y="8"/>
                  </a:lnTo>
                  <a:lnTo>
                    <a:pt x="249" y="25"/>
                  </a:lnTo>
                  <a:lnTo>
                    <a:pt x="242" y="43"/>
                  </a:lnTo>
                  <a:lnTo>
                    <a:pt x="238" y="57"/>
                  </a:lnTo>
                  <a:lnTo>
                    <a:pt x="231" y="78"/>
                  </a:lnTo>
                  <a:lnTo>
                    <a:pt x="228" y="88"/>
                  </a:lnTo>
                  <a:lnTo>
                    <a:pt x="221" y="106"/>
                  </a:lnTo>
                  <a:lnTo>
                    <a:pt x="221" y="113"/>
                  </a:lnTo>
                  <a:lnTo>
                    <a:pt x="214" y="130"/>
                  </a:lnTo>
                  <a:lnTo>
                    <a:pt x="214" y="138"/>
                  </a:lnTo>
                  <a:cubicBezTo>
                    <a:pt x="207" y="152"/>
                    <a:pt x="203" y="162"/>
                    <a:pt x="196" y="173"/>
                  </a:cubicBezTo>
                  <a:lnTo>
                    <a:pt x="196" y="176"/>
                  </a:lnTo>
                  <a:lnTo>
                    <a:pt x="193" y="190"/>
                  </a:lnTo>
                  <a:lnTo>
                    <a:pt x="193" y="194"/>
                  </a:lnTo>
                  <a:lnTo>
                    <a:pt x="186" y="201"/>
                  </a:lnTo>
                  <a:lnTo>
                    <a:pt x="186" y="204"/>
                  </a:lnTo>
                  <a:lnTo>
                    <a:pt x="182" y="211"/>
                  </a:lnTo>
                  <a:lnTo>
                    <a:pt x="182" y="215"/>
                  </a:lnTo>
                  <a:lnTo>
                    <a:pt x="179" y="222"/>
                  </a:lnTo>
                  <a:lnTo>
                    <a:pt x="179" y="225"/>
                  </a:lnTo>
                  <a:lnTo>
                    <a:pt x="175" y="229"/>
                  </a:lnTo>
                  <a:lnTo>
                    <a:pt x="175" y="232"/>
                  </a:lnTo>
                  <a:lnTo>
                    <a:pt x="172" y="236"/>
                  </a:lnTo>
                  <a:lnTo>
                    <a:pt x="168" y="239"/>
                  </a:lnTo>
                  <a:lnTo>
                    <a:pt x="165" y="243"/>
                  </a:lnTo>
                  <a:cubicBezTo>
                    <a:pt x="158" y="246"/>
                    <a:pt x="154" y="253"/>
                    <a:pt x="147" y="260"/>
                  </a:cubicBezTo>
                  <a:cubicBezTo>
                    <a:pt x="63" y="355"/>
                    <a:pt x="0" y="614"/>
                    <a:pt x="84" y="817"/>
                  </a:cubicBezTo>
                  <a:cubicBezTo>
                    <a:pt x="161" y="999"/>
                    <a:pt x="186" y="1286"/>
                    <a:pt x="172" y="1464"/>
                  </a:cubicBezTo>
                  <a:cubicBezTo>
                    <a:pt x="168" y="1492"/>
                    <a:pt x="165" y="1517"/>
                    <a:pt x="158" y="1545"/>
                  </a:cubicBezTo>
                  <a:cubicBezTo>
                    <a:pt x="154" y="1562"/>
                    <a:pt x="151" y="1580"/>
                    <a:pt x="144" y="1597"/>
                  </a:cubicBezTo>
                  <a:lnTo>
                    <a:pt x="137" y="1608"/>
                  </a:lnTo>
                  <a:lnTo>
                    <a:pt x="137" y="1611"/>
                  </a:lnTo>
                  <a:lnTo>
                    <a:pt x="133" y="1615"/>
                  </a:lnTo>
                  <a:lnTo>
                    <a:pt x="133" y="1618"/>
                  </a:lnTo>
                  <a:lnTo>
                    <a:pt x="130" y="1622"/>
                  </a:lnTo>
                  <a:lnTo>
                    <a:pt x="130" y="1625"/>
                  </a:lnTo>
                  <a:lnTo>
                    <a:pt x="126" y="1632"/>
                  </a:lnTo>
                  <a:lnTo>
                    <a:pt x="126" y="1636"/>
                  </a:lnTo>
                  <a:lnTo>
                    <a:pt x="123" y="1643"/>
                  </a:lnTo>
                  <a:lnTo>
                    <a:pt x="119" y="1650"/>
                  </a:lnTo>
                  <a:lnTo>
                    <a:pt x="112" y="1657"/>
                  </a:lnTo>
                  <a:lnTo>
                    <a:pt x="109" y="1664"/>
                  </a:lnTo>
                  <a:lnTo>
                    <a:pt x="105" y="1671"/>
                  </a:lnTo>
                  <a:lnTo>
                    <a:pt x="98" y="1685"/>
                  </a:lnTo>
                  <a:lnTo>
                    <a:pt x="95" y="1688"/>
                  </a:lnTo>
                  <a:lnTo>
                    <a:pt x="81" y="1709"/>
                  </a:lnTo>
                  <a:cubicBezTo>
                    <a:pt x="63" y="1737"/>
                    <a:pt x="42" y="1769"/>
                    <a:pt x="14" y="1814"/>
                  </a:cubicBezTo>
                  <a:cubicBezTo>
                    <a:pt x="14" y="1821"/>
                    <a:pt x="14" y="1832"/>
                    <a:pt x="18" y="1839"/>
                  </a:cubicBezTo>
                  <a:cubicBezTo>
                    <a:pt x="74" y="1875"/>
                    <a:pt x="137" y="1892"/>
                    <a:pt x="201" y="1892"/>
                  </a:cubicBezTo>
                  <a:cubicBezTo>
                    <a:pt x="225" y="1892"/>
                    <a:pt x="249" y="1889"/>
                    <a:pt x="273" y="1884"/>
                  </a:cubicBezTo>
                  <a:lnTo>
                    <a:pt x="280" y="1884"/>
                  </a:lnTo>
                  <a:lnTo>
                    <a:pt x="315" y="1874"/>
                  </a:lnTo>
                  <a:lnTo>
                    <a:pt x="329" y="1874"/>
                  </a:lnTo>
                  <a:cubicBezTo>
                    <a:pt x="343" y="1867"/>
                    <a:pt x="361" y="1863"/>
                    <a:pt x="375" y="1860"/>
                  </a:cubicBezTo>
                  <a:cubicBezTo>
                    <a:pt x="453" y="1835"/>
                    <a:pt x="535" y="1823"/>
                    <a:pt x="614" y="1823"/>
                  </a:cubicBezTo>
                  <a:cubicBezTo>
                    <a:pt x="634" y="1823"/>
                    <a:pt x="653" y="1824"/>
                    <a:pt x="672" y="1825"/>
                  </a:cubicBezTo>
                  <a:cubicBezTo>
                    <a:pt x="691" y="1825"/>
                    <a:pt x="707" y="1826"/>
                    <a:pt x="723" y="1826"/>
                  </a:cubicBezTo>
                  <a:cubicBezTo>
                    <a:pt x="817" y="1826"/>
                    <a:pt x="856" y="1807"/>
                    <a:pt x="907" y="1653"/>
                  </a:cubicBezTo>
                  <a:cubicBezTo>
                    <a:pt x="914" y="1636"/>
                    <a:pt x="921" y="1615"/>
                    <a:pt x="931" y="1594"/>
                  </a:cubicBezTo>
                  <a:cubicBezTo>
                    <a:pt x="935" y="1587"/>
                    <a:pt x="938" y="1580"/>
                    <a:pt x="938" y="1573"/>
                  </a:cubicBezTo>
                  <a:cubicBezTo>
                    <a:pt x="945" y="1559"/>
                    <a:pt x="952" y="1545"/>
                    <a:pt x="959" y="1531"/>
                  </a:cubicBezTo>
                  <a:lnTo>
                    <a:pt x="973" y="1506"/>
                  </a:lnTo>
                  <a:cubicBezTo>
                    <a:pt x="980" y="1492"/>
                    <a:pt x="987" y="1478"/>
                    <a:pt x="994" y="1468"/>
                  </a:cubicBezTo>
                  <a:lnTo>
                    <a:pt x="1008" y="1440"/>
                  </a:lnTo>
                  <a:lnTo>
                    <a:pt x="1033" y="1401"/>
                  </a:lnTo>
                  <a:lnTo>
                    <a:pt x="1047" y="1377"/>
                  </a:lnTo>
                  <a:lnTo>
                    <a:pt x="1075" y="1338"/>
                  </a:lnTo>
                  <a:lnTo>
                    <a:pt x="1089" y="1314"/>
                  </a:lnTo>
                  <a:lnTo>
                    <a:pt x="1120" y="1268"/>
                  </a:lnTo>
                  <a:lnTo>
                    <a:pt x="1134" y="1251"/>
                  </a:lnTo>
                  <a:cubicBezTo>
                    <a:pt x="1166" y="1205"/>
                    <a:pt x="1197" y="1167"/>
                    <a:pt x="1229" y="1128"/>
                  </a:cubicBezTo>
                  <a:lnTo>
                    <a:pt x="1243" y="1111"/>
                  </a:lnTo>
                  <a:lnTo>
                    <a:pt x="1278" y="1069"/>
                  </a:lnTo>
                  <a:lnTo>
                    <a:pt x="1295" y="1051"/>
                  </a:lnTo>
                  <a:lnTo>
                    <a:pt x="1327" y="1016"/>
                  </a:lnTo>
                  <a:lnTo>
                    <a:pt x="1344" y="995"/>
                  </a:lnTo>
                  <a:lnTo>
                    <a:pt x="1372" y="960"/>
                  </a:lnTo>
                  <a:lnTo>
                    <a:pt x="1390" y="943"/>
                  </a:lnTo>
                  <a:lnTo>
                    <a:pt x="1418" y="911"/>
                  </a:lnTo>
                  <a:lnTo>
                    <a:pt x="1432" y="897"/>
                  </a:lnTo>
                  <a:lnTo>
                    <a:pt x="1463" y="862"/>
                  </a:lnTo>
                  <a:lnTo>
                    <a:pt x="1470" y="855"/>
                  </a:lnTo>
                  <a:lnTo>
                    <a:pt x="1509" y="817"/>
                  </a:lnTo>
                  <a:cubicBezTo>
                    <a:pt x="1407" y="740"/>
                    <a:pt x="1309" y="652"/>
                    <a:pt x="1225" y="558"/>
                  </a:cubicBezTo>
                  <a:cubicBezTo>
                    <a:pt x="1050" y="376"/>
                    <a:pt x="847" y="173"/>
                    <a:pt x="662" y="134"/>
                  </a:cubicBezTo>
                  <a:cubicBezTo>
                    <a:pt x="522" y="99"/>
                    <a:pt x="389" y="57"/>
                    <a:pt x="2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3" name="Google Shape;3373;p56"/>
            <p:cNvSpPr/>
            <p:nvPr/>
          </p:nvSpPr>
          <p:spPr>
            <a:xfrm>
              <a:off x="1659470" y="2015473"/>
              <a:ext cx="258" cy="299"/>
            </a:xfrm>
            <a:custGeom>
              <a:avLst/>
              <a:gdLst/>
              <a:ahLst/>
              <a:cxnLst/>
              <a:rect l="l" t="t" r="r" b="b"/>
              <a:pathLst>
                <a:path w="19" h="22" extrusionOk="0">
                  <a:moveTo>
                    <a:pt x="18" y="0"/>
                  </a:moveTo>
                  <a:lnTo>
                    <a:pt x="1" y="2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4" name="Google Shape;3374;p56"/>
            <p:cNvSpPr/>
            <p:nvPr/>
          </p:nvSpPr>
          <p:spPr>
            <a:xfrm>
              <a:off x="1656714" y="2018936"/>
              <a:ext cx="163" cy="258"/>
            </a:xfrm>
            <a:custGeom>
              <a:avLst/>
              <a:gdLst/>
              <a:ahLst/>
              <a:cxnLst/>
              <a:rect l="l" t="t" r="r" b="b"/>
              <a:pathLst>
                <a:path w="12" h="19" extrusionOk="0">
                  <a:moveTo>
                    <a:pt x="11" y="1"/>
                  </a:moveTo>
                  <a:lnTo>
                    <a:pt x="1" y="18"/>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5" name="Google Shape;3375;p56"/>
            <p:cNvSpPr/>
            <p:nvPr/>
          </p:nvSpPr>
          <p:spPr>
            <a:xfrm>
              <a:off x="1660760" y="2014143"/>
              <a:ext cx="149" cy="204"/>
            </a:xfrm>
            <a:custGeom>
              <a:avLst/>
              <a:gdLst/>
              <a:ahLst/>
              <a:cxnLst/>
              <a:rect l="l" t="t" r="r" b="b"/>
              <a:pathLst>
                <a:path w="11" h="15" extrusionOk="0">
                  <a:moveTo>
                    <a:pt x="11" y="0"/>
                  </a:moveTo>
                  <a:lnTo>
                    <a:pt x="0" y="14"/>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6" name="Google Shape;3376;p56"/>
            <p:cNvSpPr/>
            <p:nvPr/>
          </p:nvSpPr>
          <p:spPr>
            <a:xfrm>
              <a:off x="1654487" y="2022412"/>
              <a:ext cx="204" cy="339"/>
            </a:xfrm>
            <a:custGeom>
              <a:avLst/>
              <a:gdLst/>
              <a:ahLst/>
              <a:cxnLst/>
              <a:rect l="l" t="t" r="r" b="b"/>
              <a:pathLst>
                <a:path w="15" h="25" extrusionOk="0">
                  <a:moveTo>
                    <a:pt x="14" y="0"/>
                  </a:moveTo>
                  <a:lnTo>
                    <a:pt x="0" y="25"/>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7" name="Google Shape;3377;p56"/>
            <p:cNvSpPr/>
            <p:nvPr/>
          </p:nvSpPr>
          <p:spPr>
            <a:xfrm>
              <a:off x="1660095" y="2014808"/>
              <a:ext cx="244" cy="244"/>
            </a:xfrm>
            <a:custGeom>
              <a:avLst/>
              <a:gdLst/>
              <a:ahLst/>
              <a:cxnLst/>
              <a:rect l="l" t="t" r="r" b="b"/>
              <a:pathLst>
                <a:path w="18" h="18" extrusionOk="0">
                  <a:moveTo>
                    <a:pt x="18" y="0"/>
                  </a:moveTo>
                  <a:lnTo>
                    <a:pt x="0" y="18"/>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8" name="Google Shape;3378;p56"/>
            <p:cNvSpPr/>
            <p:nvPr/>
          </p:nvSpPr>
          <p:spPr>
            <a:xfrm>
              <a:off x="1655478" y="2020646"/>
              <a:ext cx="204" cy="394"/>
            </a:xfrm>
            <a:custGeom>
              <a:avLst/>
              <a:gdLst/>
              <a:ahLst/>
              <a:cxnLst/>
              <a:rect l="l" t="t" r="r" b="b"/>
              <a:pathLst>
                <a:path w="15" h="29" extrusionOk="0">
                  <a:moveTo>
                    <a:pt x="15" y="1"/>
                  </a:moveTo>
                  <a:lnTo>
                    <a:pt x="1" y="29"/>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9" name="Google Shape;3379;p56"/>
            <p:cNvSpPr/>
            <p:nvPr/>
          </p:nvSpPr>
          <p:spPr>
            <a:xfrm>
              <a:off x="1654962" y="2021556"/>
              <a:ext cx="204" cy="339"/>
            </a:xfrm>
            <a:custGeom>
              <a:avLst/>
              <a:gdLst/>
              <a:ahLst/>
              <a:cxnLst/>
              <a:rect l="l" t="t" r="r" b="b"/>
              <a:pathLst>
                <a:path w="15" h="25" extrusionOk="0">
                  <a:moveTo>
                    <a:pt x="14" y="0"/>
                  </a:moveTo>
                  <a:lnTo>
                    <a:pt x="0" y="25"/>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0" name="Google Shape;3380;p56"/>
            <p:cNvSpPr/>
            <p:nvPr/>
          </p:nvSpPr>
          <p:spPr>
            <a:xfrm>
              <a:off x="1656049" y="2019791"/>
              <a:ext cx="258" cy="353"/>
            </a:xfrm>
            <a:custGeom>
              <a:avLst/>
              <a:gdLst/>
              <a:ahLst/>
              <a:cxnLst/>
              <a:rect l="l" t="t" r="r" b="b"/>
              <a:pathLst>
                <a:path w="19" h="26" extrusionOk="0">
                  <a:moveTo>
                    <a:pt x="18" y="1"/>
                  </a:moveTo>
                  <a:lnTo>
                    <a:pt x="1" y="25"/>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1" name="Google Shape;3381;p56"/>
            <p:cNvSpPr/>
            <p:nvPr/>
          </p:nvSpPr>
          <p:spPr>
            <a:xfrm>
              <a:off x="1645933" y="2026634"/>
              <a:ext cx="4711" cy="774"/>
            </a:xfrm>
            <a:custGeom>
              <a:avLst/>
              <a:gdLst/>
              <a:ahLst/>
              <a:cxnLst/>
              <a:rect l="l" t="t" r="r" b="b"/>
              <a:pathLst>
                <a:path w="347" h="57" extrusionOk="0">
                  <a:moveTo>
                    <a:pt x="46" y="43"/>
                  </a:moveTo>
                  <a:cubicBezTo>
                    <a:pt x="32" y="46"/>
                    <a:pt x="14" y="50"/>
                    <a:pt x="0" y="57"/>
                  </a:cubicBezTo>
                  <a:cubicBezTo>
                    <a:pt x="14" y="50"/>
                    <a:pt x="32" y="46"/>
                    <a:pt x="46" y="43"/>
                  </a:cubicBezTo>
                  <a:cubicBezTo>
                    <a:pt x="144" y="11"/>
                    <a:pt x="245" y="1"/>
                    <a:pt x="347" y="8"/>
                  </a:cubicBezTo>
                  <a:cubicBezTo>
                    <a:pt x="245" y="1"/>
                    <a:pt x="144" y="11"/>
                    <a:pt x="46" y="4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2" name="Google Shape;3382;p56"/>
            <p:cNvSpPr/>
            <p:nvPr/>
          </p:nvSpPr>
          <p:spPr>
            <a:xfrm>
              <a:off x="1658194" y="2017035"/>
              <a:ext cx="204" cy="258"/>
            </a:xfrm>
            <a:custGeom>
              <a:avLst/>
              <a:gdLst/>
              <a:ahLst/>
              <a:cxnLst/>
              <a:rect l="l" t="t" r="r" b="b"/>
              <a:pathLst>
                <a:path w="15" h="19" extrusionOk="0">
                  <a:moveTo>
                    <a:pt x="14" y="1"/>
                  </a:moveTo>
                  <a:lnTo>
                    <a:pt x="0" y="18"/>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3" name="Google Shape;3383;p56"/>
            <p:cNvSpPr/>
            <p:nvPr/>
          </p:nvSpPr>
          <p:spPr>
            <a:xfrm>
              <a:off x="1645268" y="2027395"/>
              <a:ext cx="489" cy="109"/>
            </a:xfrm>
            <a:custGeom>
              <a:avLst/>
              <a:gdLst/>
              <a:ahLst/>
              <a:cxnLst/>
              <a:rect l="l" t="t" r="r" b="b"/>
              <a:pathLst>
                <a:path w="36" h="8" extrusionOk="0">
                  <a:moveTo>
                    <a:pt x="35" y="1"/>
                  </a:moveTo>
                  <a:lnTo>
                    <a:pt x="0" y="8"/>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4" name="Google Shape;3384;p56"/>
            <p:cNvSpPr/>
            <p:nvPr/>
          </p:nvSpPr>
          <p:spPr>
            <a:xfrm>
              <a:off x="1658859" y="2016234"/>
              <a:ext cx="244" cy="299"/>
            </a:xfrm>
            <a:custGeom>
              <a:avLst/>
              <a:gdLst/>
              <a:ahLst/>
              <a:cxnLst/>
              <a:rect l="l" t="t" r="r" b="b"/>
              <a:pathLst>
                <a:path w="18" h="22" extrusionOk="0">
                  <a:moveTo>
                    <a:pt x="18" y="0"/>
                  </a:moveTo>
                  <a:lnTo>
                    <a:pt x="0" y="2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5" name="Google Shape;3385;p56"/>
            <p:cNvSpPr/>
            <p:nvPr/>
          </p:nvSpPr>
          <p:spPr>
            <a:xfrm>
              <a:off x="1661371" y="2013613"/>
              <a:ext cx="109" cy="109"/>
            </a:xfrm>
            <a:custGeom>
              <a:avLst/>
              <a:gdLst/>
              <a:ahLst/>
              <a:cxnLst/>
              <a:rect l="l" t="t" r="r" b="b"/>
              <a:pathLst>
                <a:path w="8" h="8" extrusionOk="0">
                  <a:moveTo>
                    <a:pt x="8" y="1"/>
                  </a:moveTo>
                  <a:lnTo>
                    <a:pt x="1" y="8"/>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6" name="Google Shape;3386;p56"/>
            <p:cNvSpPr/>
            <p:nvPr/>
          </p:nvSpPr>
          <p:spPr>
            <a:xfrm>
              <a:off x="1654107" y="2023308"/>
              <a:ext cx="149" cy="299"/>
            </a:xfrm>
            <a:custGeom>
              <a:avLst/>
              <a:gdLst/>
              <a:ahLst/>
              <a:cxnLst/>
              <a:rect l="l" t="t" r="r" b="b"/>
              <a:pathLst>
                <a:path w="11" h="22" extrusionOk="0">
                  <a:moveTo>
                    <a:pt x="11" y="1"/>
                  </a:moveTo>
                  <a:cubicBezTo>
                    <a:pt x="7" y="8"/>
                    <a:pt x="4" y="15"/>
                    <a:pt x="0" y="22"/>
                  </a:cubicBezTo>
                  <a:cubicBezTo>
                    <a:pt x="4" y="15"/>
                    <a:pt x="7" y="8"/>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7" name="Google Shape;3387;p56"/>
            <p:cNvSpPr/>
            <p:nvPr/>
          </p:nvSpPr>
          <p:spPr>
            <a:xfrm>
              <a:off x="1641697" y="2026919"/>
              <a:ext cx="3476" cy="733"/>
            </a:xfrm>
            <a:custGeom>
              <a:avLst/>
              <a:gdLst/>
              <a:ahLst/>
              <a:cxnLst/>
              <a:rect l="l" t="t" r="r" b="b"/>
              <a:pathLst>
                <a:path w="256" h="54" extrusionOk="0">
                  <a:moveTo>
                    <a:pt x="1" y="1"/>
                  </a:moveTo>
                  <a:cubicBezTo>
                    <a:pt x="54" y="37"/>
                    <a:pt x="118" y="54"/>
                    <a:pt x="183" y="54"/>
                  </a:cubicBezTo>
                  <a:cubicBezTo>
                    <a:pt x="183" y="54"/>
                    <a:pt x="183" y="54"/>
                    <a:pt x="184" y="54"/>
                  </a:cubicBezTo>
                  <a:lnTo>
                    <a:pt x="184" y="54"/>
                  </a:lnTo>
                  <a:cubicBezTo>
                    <a:pt x="184" y="54"/>
                    <a:pt x="184" y="54"/>
                    <a:pt x="184" y="54"/>
                  </a:cubicBezTo>
                  <a:cubicBezTo>
                    <a:pt x="208" y="54"/>
                    <a:pt x="232" y="51"/>
                    <a:pt x="256" y="46"/>
                  </a:cubicBezTo>
                  <a:lnTo>
                    <a:pt x="256" y="46"/>
                  </a:lnTo>
                  <a:cubicBezTo>
                    <a:pt x="232" y="51"/>
                    <a:pt x="208" y="54"/>
                    <a:pt x="184" y="54"/>
                  </a:cubicBezTo>
                  <a:lnTo>
                    <a:pt x="184" y="54"/>
                  </a:lnTo>
                  <a:cubicBezTo>
                    <a:pt x="120" y="54"/>
                    <a:pt x="56" y="36"/>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8" name="Google Shape;3388;p56"/>
            <p:cNvSpPr/>
            <p:nvPr/>
          </p:nvSpPr>
          <p:spPr>
            <a:xfrm>
              <a:off x="1643123" y="2023688"/>
              <a:ext cx="68" cy="163"/>
            </a:xfrm>
            <a:custGeom>
              <a:avLst/>
              <a:gdLst/>
              <a:ahLst/>
              <a:cxnLst/>
              <a:rect l="l" t="t" r="r" b="b"/>
              <a:pathLst>
                <a:path w="5" h="12" extrusionOk="0">
                  <a:moveTo>
                    <a:pt x="1" y="11"/>
                  </a:moveTo>
                  <a:lnTo>
                    <a:pt x="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9" name="Google Shape;3389;p56"/>
            <p:cNvSpPr/>
            <p:nvPr/>
          </p:nvSpPr>
          <p:spPr>
            <a:xfrm>
              <a:off x="1643082" y="2023837"/>
              <a:ext cx="54" cy="54"/>
            </a:xfrm>
            <a:custGeom>
              <a:avLst/>
              <a:gdLst/>
              <a:ahLst/>
              <a:cxnLst/>
              <a:rect l="l" t="t" r="r" b="b"/>
              <a:pathLst>
                <a:path w="4" h="4" extrusionOk="0">
                  <a:moveTo>
                    <a:pt x="0" y="4"/>
                  </a:moveTo>
                  <a:lnTo>
                    <a:pt x="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0" name="Google Shape;3390;p56"/>
            <p:cNvSpPr/>
            <p:nvPr/>
          </p:nvSpPr>
          <p:spPr>
            <a:xfrm>
              <a:off x="1642458" y="2013097"/>
              <a:ext cx="1344" cy="8798"/>
            </a:xfrm>
            <a:custGeom>
              <a:avLst/>
              <a:gdLst/>
              <a:ahLst/>
              <a:cxnLst/>
              <a:rect l="l" t="t" r="r" b="b"/>
              <a:pathLst>
                <a:path w="99" h="648" extrusionOk="0">
                  <a:moveTo>
                    <a:pt x="1" y="1"/>
                  </a:moveTo>
                  <a:lnTo>
                    <a:pt x="1" y="1"/>
                  </a:lnTo>
                  <a:cubicBezTo>
                    <a:pt x="74" y="183"/>
                    <a:pt x="95" y="473"/>
                    <a:pt x="85" y="648"/>
                  </a:cubicBezTo>
                  <a:cubicBezTo>
                    <a:pt x="99" y="473"/>
                    <a:pt x="74" y="183"/>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1" name="Google Shape;3391;p56"/>
            <p:cNvSpPr/>
            <p:nvPr/>
          </p:nvSpPr>
          <p:spPr>
            <a:xfrm>
              <a:off x="1644128" y="2004353"/>
              <a:ext cx="14" cy="54"/>
            </a:xfrm>
            <a:custGeom>
              <a:avLst/>
              <a:gdLst/>
              <a:ahLst/>
              <a:cxnLst/>
              <a:rect l="l" t="t" r="r" b="b"/>
              <a:pathLst>
                <a:path w="1" h="4" extrusionOk="0">
                  <a:moveTo>
                    <a:pt x="0" y="4"/>
                  </a:move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2" name="Google Shape;3392;p56"/>
            <p:cNvSpPr/>
            <p:nvPr/>
          </p:nvSpPr>
          <p:spPr>
            <a:xfrm>
              <a:off x="1644358" y="2003783"/>
              <a:ext cx="14" cy="54"/>
            </a:xfrm>
            <a:custGeom>
              <a:avLst/>
              <a:gdLst/>
              <a:ahLst/>
              <a:cxnLst/>
              <a:rect l="l" t="t" r="r" b="b"/>
              <a:pathLst>
                <a:path w="1" h="4" extrusionOk="0">
                  <a:moveTo>
                    <a:pt x="1" y="4"/>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3" name="Google Shape;3393;p56"/>
            <p:cNvSpPr/>
            <p:nvPr/>
          </p:nvSpPr>
          <p:spPr>
            <a:xfrm>
              <a:off x="1644834" y="2002059"/>
              <a:ext cx="109" cy="258"/>
            </a:xfrm>
            <a:custGeom>
              <a:avLst/>
              <a:gdLst/>
              <a:ahLst/>
              <a:cxnLst/>
              <a:rect l="l" t="t" r="r" b="b"/>
              <a:pathLst>
                <a:path w="8" h="19" extrusionOk="0">
                  <a:moveTo>
                    <a:pt x="1" y="18"/>
                  </a:moveTo>
                  <a:lnTo>
                    <a:pt x="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4" name="Google Shape;3394;p56"/>
            <p:cNvSpPr/>
            <p:nvPr/>
          </p:nvSpPr>
          <p:spPr>
            <a:xfrm>
              <a:off x="1644033" y="2004544"/>
              <a:ext cx="14" cy="54"/>
            </a:xfrm>
            <a:custGeom>
              <a:avLst/>
              <a:gdLst/>
              <a:ahLst/>
              <a:cxnLst/>
              <a:rect l="l" t="t" r="r" b="b"/>
              <a:pathLst>
                <a:path w="1" h="4" extrusionOk="0">
                  <a:moveTo>
                    <a:pt x="0" y="4"/>
                  </a:move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5" name="Google Shape;3395;p56"/>
            <p:cNvSpPr/>
            <p:nvPr/>
          </p:nvSpPr>
          <p:spPr>
            <a:xfrm>
              <a:off x="1643028" y="2023878"/>
              <a:ext cx="68" cy="109"/>
            </a:xfrm>
            <a:custGeom>
              <a:avLst/>
              <a:gdLst/>
              <a:ahLst/>
              <a:cxnLst/>
              <a:rect l="l" t="t" r="r" b="b"/>
              <a:pathLst>
                <a:path w="5" h="8" extrusionOk="0">
                  <a:moveTo>
                    <a:pt x="1" y="8"/>
                  </a:moveTo>
                  <a:lnTo>
                    <a:pt x="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6" name="Google Shape;3396;p56"/>
            <p:cNvSpPr/>
            <p:nvPr/>
          </p:nvSpPr>
          <p:spPr>
            <a:xfrm>
              <a:off x="1643693" y="2005114"/>
              <a:ext cx="14" cy="14"/>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7" name="Google Shape;3397;p56"/>
            <p:cNvSpPr/>
            <p:nvPr/>
          </p:nvSpPr>
          <p:spPr>
            <a:xfrm>
              <a:off x="1644453" y="2003389"/>
              <a:ext cx="68" cy="109"/>
            </a:xfrm>
            <a:custGeom>
              <a:avLst/>
              <a:gdLst/>
              <a:ahLst/>
              <a:cxnLst/>
              <a:rect l="l" t="t" r="r" b="b"/>
              <a:pathLst>
                <a:path w="5" h="8" extrusionOk="0">
                  <a:moveTo>
                    <a:pt x="1" y="8"/>
                  </a:moveTo>
                  <a:lnTo>
                    <a:pt x="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8" name="Google Shape;3398;p56"/>
            <p:cNvSpPr/>
            <p:nvPr/>
          </p:nvSpPr>
          <p:spPr>
            <a:xfrm>
              <a:off x="1642607" y="2024598"/>
              <a:ext cx="54" cy="109"/>
            </a:xfrm>
            <a:custGeom>
              <a:avLst/>
              <a:gdLst/>
              <a:ahLst/>
              <a:cxnLst/>
              <a:rect l="l" t="t" r="r" b="b"/>
              <a:pathLst>
                <a:path w="4" h="8" extrusionOk="0">
                  <a:moveTo>
                    <a:pt x="0" y="7"/>
                  </a:moveTo>
                  <a:lnTo>
                    <a:pt x="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9" name="Google Shape;3399;p56"/>
            <p:cNvSpPr/>
            <p:nvPr/>
          </p:nvSpPr>
          <p:spPr>
            <a:xfrm>
              <a:off x="1642987" y="2024027"/>
              <a:ext cx="54" cy="54"/>
            </a:xfrm>
            <a:custGeom>
              <a:avLst/>
              <a:gdLst/>
              <a:ahLst/>
              <a:cxnLst/>
              <a:rect l="l" t="t" r="r" b="b"/>
              <a:pathLst>
                <a:path w="4" h="4" extrusionOk="0">
                  <a:moveTo>
                    <a:pt x="0" y="4"/>
                  </a:moveTo>
                  <a:lnTo>
                    <a:pt x="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0" name="Google Shape;3400;p56"/>
            <p:cNvSpPr/>
            <p:nvPr/>
          </p:nvSpPr>
          <p:spPr>
            <a:xfrm>
              <a:off x="1642702" y="2024407"/>
              <a:ext cx="109" cy="109"/>
            </a:xfrm>
            <a:custGeom>
              <a:avLst/>
              <a:gdLst/>
              <a:ahLst/>
              <a:cxnLst/>
              <a:rect l="l" t="t" r="r" b="b"/>
              <a:pathLst>
                <a:path w="8" h="8" extrusionOk="0">
                  <a:moveTo>
                    <a:pt x="0" y="7"/>
                  </a:moveTo>
                  <a:lnTo>
                    <a:pt x="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1" name="Google Shape;3401;p56"/>
            <p:cNvSpPr/>
            <p:nvPr/>
          </p:nvSpPr>
          <p:spPr>
            <a:xfrm>
              <a:off x="1643652" y="2005209"/>
              <a:ext cx="14" cy="14"/>
            </a:xfrm>
            <a:custGeom>
              <a:avLst/>
              <a:gdLst/>
              <a:ahLst/>
              <a:cxnLst/>
              <a:rect l="l" t="t" r="r" b="b"/>
              <a:pathLst>
                <a:path w="1" h="1" extrusionOk="0">
                  <a:moveTo>
                    <a:pt x="0" y="0"/>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2" name="Google Shape;3402;p56"/>
            <p:cNvSpPr/>
            <p:nvPr/>
          </p:nvSpPr>
          <p:spPr>
            <a:xfrm>
              <a:off x="1642838" y="2024258"/>
              <a:ext cx="68" cy="109"/>
            </a:xfrm>
            <a:custGeom>
              <a:avLst/>
              <a:gdLst/>
              <a:ahLst/>
              <a:cxnLst/>
              <a:rect l="l" t="t" r="r" b="b"/>
              <a:pathLst>
                <a:path w="5" h="8" extrusionOk="0">
                  <a:moveTo>
                    <a:pt x="1" y="8"/>
                  </a:moveTo>
                  <a:lnTo>
                    <a:pt x="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3" name="Google Shape;3403;p56"/>
            <p:cNvSpPr/>
            <p:nvPr/>
          </p:nvSpPr>
          <p:spPr>
            <a:xfrm>
              <a:off x="1643408" y="2021882"/>
              <a:ext cx="163" cy="1113"/>
            </a:xfrm>
            <a:custGeom>
              <a:avLst/>
              <a:gdLst/>
              <a:ahLst/>
              <a:cxnLst/>
              <a:rect l="l" t="t" r="r" b="b"/>
              <a:pathLst>
                <a:path w="12" h="82" extrusionOk="0">
                  <a:moveTo>
                    <a:pt x="1" y="81"/>
                  </a:moveTo>
                  <a:cubicBezTo>
                    <a:pt x="4" y="53"/>
                    <a:pt x="11" y="29"/>
                    <a:pt x="11" y="1"/>
                  </a:cubicBezTo>
                  <a:cubicBezTo>
                    <a:pt x="11" y="29"/>
                    <a:pt x="4" y="53"/>
                    <a:pt x="1" y="8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4" name="Google Shape;3404;p56"/>
            <p:cNvSpPr/>
            <p:nvPr/>
          </p:nvSpPr>
          <p:spPr>
            <a:xfrm>
              <a:off x="1644698" y="2002588"/>
              <a:ext cx="109" cy="204"/>
            </a:xfrm>
            <a:custGeom>
              <a:avLst/>
              <a:gdLst/>
              <a:ahLst/>
              <a:cxnLst/>
              <a:rect l="l" t="t" r="r" b="b"/>
              <a:pathLst>
                <a:path w="8" h="15" extrusionOk="0">
                  <a:moveTo>
                    <a:pt x="0" y="14"/>
                  </a:moveTo>
                  <a:lnTo>
                    <a:pt x="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5" name="Google Shape;3405;p56"/>
            <p:cNvSpPr/>
            <p:nvPr/>
          </p:nvSpPr>
          <p:spPr>
            <a:xfrm>
              <a:off x="1643937" y="2004734"/>
              <a:ext cx="14" cy="54"/>
            </a:xfrm>
            <a:custGeom>
              <a:avLst/>
              <a:gdLst/>
              <a:ahLst/>
              <a:cxnLst/>
              <a:rect l="l" t="t" r="r" b="b"/>
              <a:pathLst>
                <a:path w="1" h="4" extrusionOk="0">
                  <a:moveTo>
                    <a:pt x="0" y="4"/>
                  </a:move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6" name="Google Shape;3406;p56"/>
            <p:cNvSpPr/>
            <p:nvPr/>
          </p:nvSpPr>
          <p:spPr>
            <a:xfrm>
              <a:off x="1642267" y="2025209"/>
              <a:ext cx="14" cy="14"/>
            </a:xfrm>
            <a:custGeom>
              <a:avLst/>
              <a:gdLst/>
              <a:ahLst/>
              <a:cxnLst/>
              <a:rect l="l" t="t" r="r" b="b"/>
              <a:pathLst>
                <a:path w="1" h="1" extrusionOk="0">
                  <a:moveTo>
                    <a:pt x="1" y="1"/>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7" name="Google Shape;3407;p56"/>
            <p:cNvSpPr/>
            <p:nvPr/>
          </p:nvSpPr>
          <p:spPr>
            <a:xfrm>
              <a:off x="1644603" y="2003009"/>
              <a:ext cx="54" cy="163"/>
            </a:xfrm>
            <a:custGeom>
              <a:avLst/>
              <a:gdLst/>
              <a:ahLst/>
              <a:cxnLst/>
              <a:rect l="l" t="t" r="r" b="b"/>
              <a:pathLst>
                <a:path w="4" h="12" extrusionOk="0">
                  <a:moveTo>
                    <a:pt x="0" y="11"/>
                  </a:moveTo>
                  <a:lnTo>
                    <a:pt x="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8" name="Google Shape;3408;p56"/>
            <p:cNvSpPr/>
            <p:nvPr/>
          </p:nvSpPr>
          <p:spPr>
            <a:xfrm>
              <a:off x="1642892" y="2024122"/>
              <a:ext cx="109" cy="109"/>
            </a:xfrm>
            <a:custGeom>
              <a:avLst/>
              <a:gdLst/>
              <a:ahLst/>
              <a:cxnLst/>
              <a:rect l="l" t="t" r="r" b="b"/>
              <a:pathLst>
                <a:path w="8" h="8" extrusionOk="0">
                  <a:moveTo>
                    <a:pt x="0" y="7"/>
                  </a:moveTo>
                  <a:lnTo>
                    <a:pt x="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9" name="Google Shape;3409;p56"/>
            <p:cNvSpPr/>
            <p:nvPr/>
          </p:nvSpPr>
          <p:spPr>
            <a:xfrm>
              <a:off x="1643598" y="2005250"/>
              <a:ext cx="14" cy="14"/>
            </a:xfrm>
            <a:custGeom>
              <a:avLst/>
              <a:gdLst/>
              <a:ahLst/>
              <a:cxnLst/>
              <a:rect l="l" t="t" r="r" b="b"/>
              <a:pathLst>
                <a:path w="1" h="1" extrusionOk="0">
                  <a:moveTo>
                    <a:pt x="1" y="1"/>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0" name="Google Shape;3410;p56"/>
            <p:cNvSpPr/>
            <p:nvPr/>
          </p:nvSpPr>
          <p:spPr>
            <a:xfrm>
              <a:off x="1643842" y="2004869"/>
              <a:ext cx="14" cy="68"/>
            </a:xfrm>
            <a:custGeom>
              <a:avLst/>
              <a:gdLst/>
              <a:ahLst/>
              <a:cxnLst/>
              <a:rect l="l" t="t" r="r" b="b"/>
              <a:pathLst>
                <a:path w="1" h="5" extrusionOk="0">
                  <a:moveTo>
                    <a:pt x="0" y="4"/>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1" name="Google Shape;3411;p56"/>
            <p:cNvSpPr/>
            <p:nvPr/>
          </p:nvSpPr>
          <p:spPr>
            <a:xfrm>
              <a:off x="1642458" y="2024883"/>
              <a:ext cx="14" cy="54"/>
            </a:xfrm>
            <a:custGeom>
              <a:avLst/>
              <a:gdLst/>
              <a:ahLst/>
              <a:cxnLst/>
              <a:rect l="l" t="t" r="r" b="b"/>
              <a:pathLst>
                <a:path w="1" h="4" extrusionOk="0">
                  <a:moveTo>
                    <a:pt x="1" y="4"/>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2" name="Google Shape;3412;p56"/>
            <p:cNvSpPr/>
            <p:nvPr/>
          </p:nvSpPr>
          <p:spPr>
            <a:xfrm>
              <a:off x="1643747" y="2004964"/>
              <a:ext cx="14" cy="68"/>
            </a:xfrm>
            <a:custGeom>
              <a:avLst/>
              <a:gdLst/>
              <a:ahLst/>
              <a:cxnLst/>
              <a:rect l="l" t="t" r="r" b="b"/>
              <a:pathLst>
                <a:path w="1" h="5" extrusionOk="0">
                  <a:moveTo>
                    <a:pt x="0" y="4"/>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3" name="Google Shape;3413;p56"/>
            <p:cNvSpPr/>
            <p:nvPr/>
          </p:nvSpPr>
          <p:spPr>
            <a:xfrm>
              <a:off x="1415781" y="1868483"/>
              <a:ext cx="74445" cy="23055"/>
            </a:xfrm>
            <a:custGeom>
              <a:avLst/>
              <a:gdLst/>
              <a:ahLst/>
              <a:cxnLst/>
              <a:rect l="l" t="t" r="r" b="b"/>
              <a:pathLst>
                <a:path w="5483" h="1698" extrusionOk="0">
                  <a:moveTo>
                    <a:pt x="1463" y="0"/>
                  </a:moveTo>
                  <a:cubicBezTo>
                    <a:pt x="950" y="0"/>
                    <a:pt x="486" y="202"/>
                    <a:pt x="210" y="411"/>
                  </a:cubicBezTo>
                  <a:cubicBezTo>
                    <a:pt x="67" y="516"/>
                    <a:pt x="11" y="597"/>
                    <a:pt x="0" y="628"/>
                  </a:cubicBezTo>
                  <a:cubicBezTo>
                    <a:pt x="13" y="640"/>
                    <a:pt x="31" y="646"/>
                    <a:pt x="54" y="646"/>
                  </a:cubicBezTo>
                  <a:cubicBezTo>
                    <a:pt x="212" y="646"/>
                    <a:pt x="577" y="372"/>
                    <a:pt x="746" y="247"/>
                  </a:cubicBezTo>
                  <a:lnTo>
                    <a:pt x="847" y="170"/>
                  </a:lnTo>
                  <a:cubicBezTo>
                    <a:pt x="912" y="121"/>
                    <a:pt x="989" y="94"/>
                    <a:pt x="1068" y="94"/>
                  </a:cubicBezTo>
                  <a:cubicBezTo>
                    <a:pt x="1113" y="94"/>
                    <a:pt x="1158" y="103"/>
                    <a:pt x="1201" y="121"/>
                  </a:cubicBezTo>
                  <a:cubicBezTo>
                    <a:pt x="1337" y="177"/>
                    <a:pt x="1439" y="289"/>
                    <a:pt x="1484" y="429"/>
                  </a:cubicBezTo>
                  <a:cubicBezTo>
                    <a:pt x="1484" y="429"/>
                    <a:pt x="1519" y="562"/>
                    <a:pt x="2346" y="597"/>
                  </a:cubicBezTo>
                  <a:cubicBezTo>
                    <a:pt x="2668" y="611"/>
                    <a:pt x="2843" y="761"/>
                    <a:pt x="3011" y="908"/>
                  </a:cubicBezTo>
                  <a:cubicBezTo>
                    <a:pt x="3154" y="1034"/>
                    <a:pt x="3291" y="1150"/>
                    <a:pt x="3522" y="1202"/>
                  </a:cubicBezTo>
                  <a:cubicBezTo>
                    <a:pt x="3683" y="1241"/>
                    <a:pt x="3770" y="1290"/>
                    <a:pt x="3805" y="1360"/>
                  </a:cubicBezTo>
                  <a:cubicBezTo>
                    <a:pt x="3841" y="1433"/>
                    <a:pt x="3805" y="1507"/>
                    <a:pt x="3781" y="1563"/>
                  </a:cubicBezTo>
                  <a:cubicBezTo>
                    <a:pt x="3770" y="1580"/>
                    <a:pt x="3763" y="1601"/>
                    <a:pt x="3760" y="1622"/>
                  </a:cubicBezTo>
                  <a:cubicBezTo>
                    <a:pt x="3770" y="1633"/>
                    <a:pt x="3781" y="1640"/>
                    <a:pt x="3795" y="1643"/>
                  </a:cubicBezTo>
                  <a:cubicBezTo>
                    <a:pt x="3902" y="1682"/>
                    <a:pt x="4174" y="1698"/>
                    <a:pt x="4469" y="1698"/>
                  </a:cubicBezTo>
                  <a:cubicBezTo>
                    <a:pt x="4899" y="1698"/>
                    <a:pt x="5379" y="1665"/>
                    <a:pt x="5482" y="1619"/>
                  </a:cubicBezTo>
                  <a:cubicBezTo>
                    <a:pt x="5426" y="1493"/>
                    <a:pt x="4842" y="1115"/>
                    <a:pt x="4527" y="1115"/>
                  </a:cubicBezTo>
                  <a:cubicBezTo>
                    <a:pt x="4352" y="1115"/>
                    <a:pt x="4044" y="961"/>
                    <a:pt x="3623" y="751"/>
                  </a:cubicBezTo>
                  <a:cubicBezTo>
                    <a:pt x="3112" y="495"/>
                    <a:pt x="2475" y="180"/>
                    <a:pt x="1866" y="44"/>
                  </a:cubicBezTo>
                  <a:cubicBezTo>
                    <a:pt x="1730" y="14"/>
                    <a:pt x="1595" y="0"/>
                    <a:pt x="14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4" name="Google Shape;3414;p56"/>
            <p:cNvSpPr/>
            <p:nvPr/>
          </p:nvSpPr>
          <p:spPr>
            <a:xfrm>
              <a:off x="1460410" y="1905007"/>
              <a:ext cx="815" cy="434"/>
            </a:xfrm>
            <a:custGeom>
              <a:avLst/>
              <a:gdLst/>
              <a:ahLst/>
              <a:cxnLst/>
              <a:rect l="l" t="t" r="r" b="b"/>
              <a:pathLst>
                <a:path w="60" h="32" extrusionOk="0">
                  <a:moveTo>
                    <a:pt x="56" y="0"/>
                  </a:moveTo>
                  <a:lnTo>
                    <a:pt x="0" y="32"/>
                  </a:lnTo>
                  <a:lnTo>
                    <a:pt x="0" y="32"/>
                  </a:lnTo>
                  <a:lnTo>
                    <a:pt x="6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5" name="Google Shape;3415;p56"/>
            <p:cNvSpPr/>
            <p:nvPr/>
          </p:nvSpPr>
          <p:spPr>
            <a:xfrm>
              <a:off x="1461402" y="1905075"/>
              <a:ext cx="13333" cy="3286"/>
            </a:xfrm>
            <a:custGeom>
              <a:avLst/>
              <a:gdLst/>
              <a:ahLst/>
              <a:cxnLst/>
              <a:rect l="l" t="t" r="r" b="b"/>
              <a:pathLst>
                <a:path w="982" h="242" extrusionOk="0">
                  <a:moveTo>
                    <a:pt x="141" y="0"/>
                  </a:moveTo>
                  <a:cubicBezTo>
                    <a:pt x="79" y="0"/>
                    <a:pt x="29" y="5"/>
                    <a:pt x="1" y="13"/>
                  </a:cubicBezTo>
                  <a:cubicBezTo>
                    <a:pt x="95" y="103"/>
                    <a:pt x="511" y="241"/>
                    <a:pt x="798" y="241"/>
                  </a:cubicBezTo>
                  <a:cubicBezTo>
                    <a:pt x="812" y="241"/>
                    <a:pt x="825" y="241"/>
                    <a:pt x="838" y="240"/>
                  </a:cubicBezTo>
                  <a:cubicBezTo>
                    <a:pt x="925" y="237"/>
                    <a:pt x="967" y="216"/>
                    <a:pt x="981" y="198"/>
                  </a:cubicBezTo>
                  <a:cubicBezTo>
                    <a:pt x="971" y="181"/>
                    <a:pt x="911" y="135"/>
                    <a:pt x="736" y="83"/>
                  </a:cubicBezTo>
                  <a:cubicBezTo>
                    <a:pt x="525" y="26"/>
                    <a:pt x="293" y="0"/>
                    <a:pt x="1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6" name="Google Shape;3416;p56"/>
            <p:cNvSpPr/>
            <p:nvPr/>
          </p:nvSpPr>
          <p:spPr>
            <a:xfrm>
              <a:off x="1545446" y="1904002"/>
              <a:ext cx="11039" cy="3720"/>
            </a:xfrm>
            <a:custGeom>
              <a:avLst/>
              <a:gdLst/>
              <a:ahLst/>
              <a:cxnLst/>
              <a:rect l="l" t="t" r="r" b="b"/>
              <a:pathLst>
                <a:path w="813" h="274" extrusionOk="0">
                  <a:moveTo>
                    <a:pt x="308" y="1"/>
                  </a:moveTo>
                  <a:cubicBezTo>
                    <a:pt x="179" y="1"/>
                    <a:pt x="63" y="18"/>
                    <a:pt x="21" y="60"/>
                  </a:cubicBezTo>
                  <a:cubicBezTo>
                    <a:pt x="14" y="67"/>
                    <a:pt x="0" y="78"/>
                    <a:pt x="28" y="120"/>
                  </a:cubicBezTo>
                  <a:cubicBezTo>
                    <a:pt x="109" y="246"/>
                    <a:pt x="260" y="274"/>
                    <a:pt x="371" y="274"/>
                  </a:cubicBezTo>
                  <a:cubicBezTo>
                    <a:pt x="396" y="274"/>
                    <a:pt x="418" y="272"/>
                    <a:pt x="438" y="270"/>
                  </a:cubicBezTo>
                  <a:cubicBezTo>
                    <a:pt x="641" y="253"/>
                    <a:pt x="795" y="165"/>
                    <a:pt x="809" y="130"/>
                  </a:cubicBezTo>
                  <a:cubicBezTo>
                    <a:pt x="813" y="120"/>
                    <a:pt x="781" y="99"/>
                    <a:pt x="781" y="99"/>
                  </a:cubicBezTo>
                  <a:cubicBezTo>
                    <a:pt x="687" y="36"/>
                    <a:pt x="483" y="1"/>
                    <a:pt x="3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7" name="Google Shape;3417;p56"/>
            <p:cNvSpPr/>
            <p:nvPr/>
          </p:nvSpPr>
          <p:spPr>
            <a:xfrm>
              <a:off x="1591976" y="2466518"/>
              <a:ext cx="8907" cy="7115"/>
            </a:xfrm>
            <a:custGeom>
              <a:avLst/>
              <a:gdLst/>
              <a:ahLst/>
              <a:cxnLst/>
              <a:rect l="l" t="t" r="r" b="b"/>
              <a:pathLst>
                <a:path w="656" h="524" extrusionOk="0">
                  <a:moveTo>
                    <a:pt x="619" y="1"/>
                  </a:moveTo>
                  <a:cubicBezTo>
                    <a:pt x="614" y="1"/>
                    <a:pt x="610" y="1"/>
                    <a:pt x="606" y="3"/>
                  </a:cubicBezTo>
                  <a:cubicBezTo>
                    <a:pt x="431" y="3"/>
                    <a:pt x="78" y="255"/>
                    <a:pt x="18" y="434"/>
                  </a:cubicBezTo>
                  <a:cubicBezTo>
                    <a:pt x="1" y="486"/>
                    <a:pt x="18" y="500"/>
                    <a:pt x="43" y="511"/>
                  </a:cubicBezTo>
                  <a:cubicBezTo>
                    <a:pt x="59" y="519"/>
                    <a:pt x="79" y="523"/>
                    <a:pt x="100" y="523"/>
                  </a:cubicBezTo>
                  <a:cubicBezTo>
                    <a:pt x="197" y="523"/>
                    <a:pt x="338" y="442"/>
                    <a:pt x="470" y="304"/>
                  </a:cubicBezTo>
                  <a:cubicBezTo>
                    <a:pt x="620" y="147"/>
                    <a:pt x="655" y="28"/>
                    <a:pt x="645" y="7"/>
                  </a:cubicBezTo>
                  <a:cubicBezTo>
                    <a:pt x="641" y="3"/>
                    <a:pt x="638" y="3"/>
                    <a:pt x="634" y="3"/>
                  </a:cubicBezTo>
                  <a:cubicBezTo>
                    <a:pt x="629" y="1"/>
                    <a:pt x="624" y="1"/>
                    <a:pt x="6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8" name="Google Shape;3418;p56"/>
            <p:cNvSpPr/>
            <p:nvPr/>
          </p:nvSpPr>
          <p:spPr>
            <a:xfrm>
              <a:off x="1602621" y="2468718"/>
              <a:ext cx="10862" cy="5540"/>
            </a:xfrm>
            <a:custGeom>
              <a:avLst/>
              <a:gdLst/>
              <a:ahLst/>
              <a:cxnLst/>
              <a:rect l="l" t="t" r="r" b="b"/>
              <a:pathLst>
                <a:path w="800" h="408" extrusionOk="0">
                  <a:moveTo>
                    <a:pt x="660" y="1"/>
                  </a:moveTo>
                  <a:cubicBezTo>
                    <a:pt x="633" y="1"/>
                    <a:pt x="604" y="5"/>
                    <a:pt x="572" y="13"/>
                  </a:cubicBezTo>
                  <a:cubicBezTo>
                    <a:pt x="309" y="72"/>
                    <a:pt x="29" y="317"/>
                    <a:pt x="1" y="401"/>
                  </a:cubicBezTo>
                  <a:cubicBezTo>
                    <a:pt x="15" y="405"/>
                    <a:pt x="32" y="407"/>
                    <a:pt x="53" y="407"/>
                  </a:cubicBezTo>
                  <a:cubicBezTo>
                    <a:pt x="197" y="407"/>
                    <a:pt x="491" y="316"/>
                    <a:pt x="684" y="188"/>
                  </a:cubicBezTo>
                  <a:cubicBezTo>
                    <a:pt x="782" y="121"/>
                    <a:pt x="799" y="79"/>
                    <a:pt x="799" y="72"/>
                  </a:cubicBezTo>
                  <a:cubicBezTo>
                    <a:pt x="772" y="25"/>
                    <a:pt x="725" y="1"/>
                    <a:pt x="6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9" name="Google Shape;3419;p56"/>
            <p:cNvSpPr/>
            <p:nvPr/>
          </p:nvSpPr>
          <p:spPr>
            <a:xfrm>
              <a:off x="1441633" y="2034672"/>
              <a:ext cx="41181" cy="45838"/>
            </a:xfrm>
            <a:custGeom>
              <a:avLst/>
              <a:gdLst/>
              <a:ahLst/>
              <a:cxnLst/>
              <a:rect l="l" t="t" r="r" b="b"/>
              <a:pathLst>
                <a:path w="3033" h="3376" extrusionOk="0">
                  <a:moveTo>
                    <a:pt x="1117" y="1"/>
                  </a:moveTo>
                  <a:cubicBezTo>
                    <a:pt x="1110" y="25"/>
                    <a:pt x="1100" y="46"/>
                    <a:pt x="1082" y="64"/>
                  </a:cubicBezTo>
                  <a:cubicBezTo>
                    <a:pt x="1019" y="141"/>
                    <a:pt x="869" y="197"/>
                    <a:pt x="687" y="207"/>
                  </a:cubicBezTo>
                  <a:cubicBezTo>
                    <a:pt x="578" y="214"/>
                    <a:pt x="564" y="295"/>
                    <a:pt x="564" y="494"/>
                  </a:cubicBezTo>
                  <a:lnTo>
                    <a:pt x="564" y="540"/>
                  </a:lnTo>
                  <a:cubicBezTo>
                    <a:pt x="564" y="659"/>
                    <a:pt x="494" y="715"/>
                    <a:pt x="435" y="764"/>
                  </a:cubicBezTo>
                  <a:cubicBezTo>
                    <a:pt x="386" y="795"/>
                    <a:pt x="344" y="841"/>
                    <a:pt x="319" y="893"/>
                  </a:cubicBezTo>
                  <a:cubicBezTo>
                    <a:pt x="302" y="932"/>
                    <a:pt x="291" y="974"/>
                    <a:pt x="291" y="1019"/>
                  </a:cubicBezTo>
                  <a:cubicBezTo>
                    <a:pt x="284" y="1096"/>
                    <a:pt x="270" y="1152"/>
                    <a:pt x="141" y="1219"/>
                  </a:cubicBezTo>
                  <a:cubicBezTo>
                    <a:pt x="81" y="1240"/>
                    <a:pt x="32" y="1289"/>
                    <a:pt x="11" y="1352"/>
                  </a:cubicBezTo>
                  <a:cubicBezTo>
                    <a:pt x="1" y="1404"/>
                    <a:pt x="11" y="1457"/>
                    <a:pt x="43" y="1499"/>
                  </a:cubicBezTo>
                  <a:cubicBezTo>
                    <a:pt x="141" y="1642"/>
                    <a:pt x="78" y="1772"/>
                    <a:pt x="39" y="1859"/>
                  </a:cubicBezTo>
                  <a:cubicBezTo>
                    <a:pt x="32" y="1877"/>
                    <a:pt x="25" y="1895"/>
                    <a:pt x="18" y="1912"/>
                  </a:cubicBezTo>
                  <a:cubicBezTo>
                    <a:pt x="46" y="1937"/>
                    <a:pt x="74" y="1958"/>
                    <a:pt x="106" y="1979"/>
                  </a:cubicBezTo>
                  <a:cubicBezTo>
                    <a:pt x="179" y="2021"/>
                    <a:pt x="249" y="2073"/>
                    <a:pt x="312" y="2129"/>
                  </a:cubicBezTo>
                  <a:cubicBezTo>
                    <a:pt x="346" y="2161"/>
                    <a:pt x="365" y="2171"/>
                    <a:pt x="381" y="2171"/>
                  </a:cubicBezTo>
                  <a:cubicBezTo>
                    <a:pt x="393" y="2171"/>
                    <a:pt x="403" y="2165"/>
                    <a:pt x="417" y="2157"/>
                  </a:cubicBezTo>
                  <a:cubicBezTo>
                    <a:pt x="431" y="2150"/>
                    <a:pt x="458" y="2134"/>
                    <a:pt x="490" y="2134"/>
                  </a:cubicBezTo>
                  <a:cubicBezTo>
                    <a:pt x="522" y="2134"/>
                    <a:pt x="559" y="2150"/>
                    <a:pt x="592" y="2206"/>
                  </a:cubicBezTo>
                  <a:cubicBezTo>
                    <a:pt x="634" y="2290"/>
                    <a:pt x="631" y="2392"/>
                    <a:pt x="582" y="2472"/>
                  </a:cubicBezTo>
                  <a:cubicBezTo>
                    <a:pt x="536" y="2549"/>
                    <a:pt x="459" y="2609"/>
                    <a:pt x="372" y="2633"/>
                  </a:cubicBezTo>
                  <a:lnTo>
                    <a:pt x="375" y="2640"/>
                  </a:lnTo>
                  <a:lnTo>
                    <a:pt x="386" y="2654"/>
                  </a:lnTo>
                  <a:cubicBezTo>
                    <a:pt x="393" y="2665"/>
                    <a:pt x="396" y="2675"/>
                    <a:pt x="403" y="2686"/>
                  </a:cubicBezTo>
                  <a:lnTo>
                    <a:pt x="410" y="2700"/>
                  </a:lnTo>
                  <a:cubicBezTo>
                    <a:pt x="417" y="2710"/>
                    <a:pt x="421" y="2721"/>
                    <a:pt x="424" y="2735"/>
                  </a:cubicBezTo>
                  <a:cubicBezTo>
                    <a:pt x="424" y="2738"/>
                    <a:pt x="428" y="2742"/>
                    <a:pt x="428" y="2745"/>
                  </a:cubicBezTo>
                  <a:cubicBezTo>
                    <a:pt x="431" y="2756"/>
                    <a:pt x="435" y="2770"/>
                    <a:pt x="435" y="2784"/>
                  </a:cubicBezTo>
                  <a:lnTo>
                    <a:pt x="435" y="2794"/>
                  </a:lnTo>
                  <a:cubicBezTo>
                    <a:pt x="438" y="2805"/>
                    <a:pt x="438" y="2812"/>
                    <a:pt x="435" y="2822"/>
                  </a:cubicBezTo>
                  <a:lnTo>
                    <a:pt x="435" y="2836"/>
                  </a:lnTo>
                  <a:cubicBezTo>
                    <a:pt x="435" y="2843"/>
                    <a:pt x="431" y="2854"/>
                    <a:pt x="431" y="2861"/>
                  </a:cubicBezTo>
                  <a:cubicBezTo>
                    <a:pt x="431" y="2864"/>
                    <a:pt x="431" y="2868"/>
                    <a:pt x="428" y="2871"/>
                  </a:cubicBezTo>
                  <a:cubicBezTo>
                    <a:pt x="421" y="2882"/>
                    <a:pt x="417" y="2896"/>
                    <a:pt x="410" y="2906"/>
                  </a:cubicBezTo>
                  <a:cubicBezTo>
                    <a:pt x="393" y="2927"/>
                    <a:pt x="375" y="2952"/>
                    <a:pt x="354" y="2973"/>
                  </a:cubicBezTo>
                  <a:cubicBezTo>
                    <a:pt x="344" y="2987"/>
                    <a:pt x="333" y="3001"/>
                    <a:pt x="323" y="3015"/>
                  </a:cubicBezTo>
                  <a:cubicBezTo>
                    <a:pt x="344" y="3046"/>
                    <a:pt x="372" y="3074"/>
                    <a:pt x="400" y="3099"/>
                  </a:cubicBezTo>
                  <a:cubicBezTo>
                    <a:pt x="430" y="3127"/>
                    <a:pt x="456" y="3136"/>
                    <a:pt x="484" y="3136"/>
                  </a:cubicBezTo>
                  <a:cubicBezTo>
                    <a:pt x="504" y="3136"/>
                    <a:pt x="525" y="3131"/>
                    <a:pt x="550" y="3127"/>
                  </a:cubicBezTo>
                  <a:lnTo>
                    <a:pt x="592" y="3116"/>
                  </a:lnTo>
                  <a:lnTo>
                    <a:pt x="596" y="3116"/>
                  </a:lnTo>
                  <a:cubicBezTo>
                    <a:pt x="610" y="3116"/>
                    <a:pt x="624" y="3113"/>
                    <a:pt x="638" y="3113"/>
                  </a:cubicBezTo>
                  <a:lnTo>
                    <a:pt x="666" y="3113"/>
                  </a:lnTo>
                  <a:lnTo>
                    <a:pt x="683" y="3116"/>
                  </a:lnTo>
                  <a:lnTo>
                    <a:pt x="690" y="3116"/>
                  </a:lnTo>
                  <a:lnTo>
                    <a:pt x="704" y="3120"/>
                  </a:lnTo>
                  <a:lnTo>
                    <a:pt x="711" y="3123"/>
                  </a:lnTo>
                  <a:lnTo>
                    <a:pt x="725" y="3130"/>
                  </a:lnTo>
                  <a:lnTo>
                    <a:pt x="732" y="3134"/>
                  </a:lnTo>
                  <a:cubicBezTo>
                    <a:pt x="739" y="3137"/>
                    <a:pt x="746" y="3141"/>
                    <a:pt x="753" y="3144"/>
                  </a:cubicBezTo>
                  <a:lnTo>
                    <a:pt x="760" y="3151"/>
                  </a:lnTo>
                  <a:lnTo>
                    <a:pt x="774" y="3162"/>
                  </a:lnTo>
                  <a:lnTo>
                    <a:pt x="781" y="3169"/>
                  </a:lnTo>
                  <a:lnTo>
                    <a:pt x="799" y="3186"/>
                  </a:lnTo>
                  <a:lnTo>
                    <a:pt x="806" y="3193"/>
                  </a:lnTo>
                  <a:cubicBezTo>
                    <a:pt x="813" y="3200"/>
                    <a:pt x="820" y="3207"/>
                    <a:pt x="827" y="3218"/>
                  </a:cubicBezTo>
                  <a:cubicBezTo>
                    <a:pt x="858" y="3267"/>
                    <a:pt x="897" y="3309"/>
                    <a:pt x="939" y="3351"/>
                  </a:cubicBezTo>
                  <a:cubicBezTo>
                    <a:pt x="949" y="3365"/>
                    <a:pt x="967" y="3372"/>
                    <a:pt x="988" y="3375"/>
                  </a:cubicBezTo>
                  <a:cubicBezTo>
                    <a:pt x="995" y="3375"/>
                    <a:pt x="1040" y="3361"/>
                    <a:pt x="1103" y="3207"/>
                  </a:cubicBezTo>
                  <a:cubicBezTo>
                    <a:pt x="1135" y="3134"/>
                    <a:pt x="1166" y="3053"/>
                    <a:pt x="1194" y="2966"/>
                  </a:cubicBezTo>
                  <a:cubicBezTo>
                    <a:pt x="1303" y="2672"/>
                    <a:pt x="1415" y="2364"/>
                    <a:pt x="1639" y="2297"/>
                  </a:cubicBezTo>
                  <a:cubicBezTo>
                    <a:pt x="1670" y="2287"/>
                    <a:pt x="1705" y="2280"/>
                    <a:pt x="1740" y="2269"/>
                  </a:cubicBezTo>
                  <a:cubicBezTo>
                    <a:pt x="2014" y="2192"/>
                    <a:pt x="2427" y="2077"/>
                    <a:pt x="2679" y="1737"/>
                  </a:cubicBezTo>
                  <a:cubicBezTo>
                    <a:pt x="2840" y="1523"/>
                    <a:pt x="2864" y="1429"/>
                    <a:pt x="2878" y="1359"/>
                  </a:cubicBezTo>
                  <a:cubicBezTo>
                    <a:pt x="2892" y="1282"/>
                    <a:pt x="2934" y="1215"/>
                    <a:pt x="2994" y="1170"/>
                  </a:cubicBezTo>
                  <a:lnTo>
                    <a:pt x="3008" y="1159"/>
                  </a:lnTo>
                  <a:lnTo>
                    <a:pt x="3015" y="1152"/>
                  </a:lnTo>
                  <a:lnTo>
                    <a:pt x="3018" y="1149"/>
                  </a:lnTo>
                  <a:lnTo>
                    <a:pt x="3025" y="1142"/>
                  </a:lnTo>
                  <a:lnTo>
                    <a:pt x="3029" y="1135"/>
                  </a:lnTo>
                  <a:lnTo>
                    <a:pt x="3029" y="1131"/>
                  </a:lnTo>
                  <a:cubicBezTo>
                    <a:pt x="3029" y="1128"/>
                    <a:pt x="3029" y="1128"/>
                    <a:pt x="3029" y="1124"/>
                  </a:cubicBezTo>
                  <a:lnTo>
                    <a:pt x="3029" y="1117"/>
                  </a:lnTo>
                  <a:cubicBezTo>
                    <a:pt x="3032" y="1082"/>
                    <a:pt x="2983" y="1016"/>
                    <a:pt x="2927" y="949"/>
                  </a:cubicBezTo>
                  <a:lnTo>
                    <a:pt x="2917" y="935"/>
                  </a:lnTo>
                  <a:lnTo>
                    <a:pt x="2892" y="911"/>
                  </a:lnTo>
                  <a:lnTo>
                    <a:pt x="2885" y="900"/>
                  </a:lnTo>
                  <a:lnTo>
                    <a:pt x="2857" y="872"/>
                  </a:lnTo>
                  <a:lnTo>
                    <a:pt x="2833" y="844"/>
                  </a:lnTo>
                  <a:cubicBezTo>
                    <a:pt x="2808" y="816"/>
                    <a:pt x="2763" y="764"/>
                    <a:pt x="2714" y="715"/>
                  </a:cubicBezTo>
                  <a:lnTo>
                    <a:pt x="2693" y="694"/>
                  </a:lnTo>
                  <a:lnTo>
                    <a:pt x="2682" y="683"/>
                  </a:lnTo>
                  <a:lnTo>
                    <a:pt x="2651" y="652"/>
                  </a:lnTo>
                  <a:lnTo>
                    <a:pt x="2619" y="624"/>
                  </a:lnTo>
                  <a:cubicBezTo>
                    <a:pt x="2602" y="603"/>
                    <a:pt x="2581" y="585"/>
                    <a:pt x="2560" y="571"/>
                  </a:cubicBezTo>
                  <a:cubicBezTo>
                    <a:pt x="2553" y="564"/>
                    <a:pt x="2542" y="557"/>
                    <a:pt x="2532" y="554"/>
                  </a:cubicBezTo>
                  <a:cubicBezTo>
                    <a:pt x="2525" y="557"/>
                    <a:pt x="2521" y="564"/>
                    <a:pt x="2514" y="568"/>
                  </a:cubicBezTo>
                  <a:cubicBezTo>
                    <a:pt x="2465" y="603"/>
                    <a:pt x="2386" y="623"/>
                    <a:pt x="2300" y="623"/>
                  </a:cubicBezTo>
                  <a:cubicBezTo>
                    <a:pt x="2214" y="623"/>
                    <a:pt x="2120" y="603"/>
                    <a:pt x="2042" y="557"/>
                  </a:cubicBezTo>
                  <a:cubicBezTo>
                    <a:pt x="1975" y="515"/>
                    <a:pt x="1916" y="466"/>
                    <a:pt x="1866" y="410"/>
                  </a:cubicBezTo>
                  <a:cubicBezTo>
                    <a:pt x="1814" y="358"/>
                    <a:pt x="1772" y="312"/>
                    <a:pt x="1733" y="312"/>
                  </a:cubicBezTo>
                  <a:lnTo>
                    <a:pt x="1695" y="312"/>
                  </a:lnTo>
                  <a:lnTo>
                    <a:pt x="1674" y="305"/>
                  </a:lnTo>
                  <a:lnTo>
                    <a:pt x="1660" y="302"/>
                  </a:lnTo>
                  <a:lnTo>
                    <a:pt x="1639" y="295"/>
                  </a:lnTo>
                  <a:lnTo>
                    <a:pt x="1625" y="291"/>
                  </a:lnTo>
                  <a:lnTo>
                    <a:pt x="1597" y="281"/>
                  </a:lnTo>
                  <a:lnTo>
                    <a:pt x="1583" y="274"/>
                  </a:lnTo>
                  <a:lnTo>
                    <a:pt x="1548" y="260"/>
                  </a:lnTo>
                  <a:lnTo>
                    <a:pt x="1541" y="256"/>
                  </a:lnTo>
                  <a:lnTo>
                    <a:pt x="1495" y="232"/>
                  </a:lnTo>
                  <a:lnTo>
                    <a:pt x="1481" y="225"/>
                  </a:lnTo>
                  <a:lnTo>
                    <a:pt x="1450" y="207"/>
                  </a:lnTo>
                  <a:lnTo>
                    <a:pt x="1432" y="197"/>
                  </a:lnTo>
                  <a:lnTo>
                    <a:pt x="1401" y="183"/>
                  </a:lnTo>
                  <a:lnTo>
                    <a:pt x="1380" y="169"/>
                  </a:lnTo>
                  <a:lnTo>
                    <a:pt x="1352" y="151"/>
                  </a:lnTo>
                  <a:lnTo>
                    <a:pt x="1331" y="141"/>
                  </a:lnTo>
                  <a:lnTo>
                    <a:pt x="1299" y="123"/>
                  </a:lnTo>
                  <a:lnTo>
                    <a:pt x="1285" y="113"/>
                  </a:lnTo>
                  <a:lnTo>
                    <a:pt x="1236" y="85"/>
                  </a:lnTo>
                  <a:lnTo>
                    <a:pt x="1226" y="74"/>
                  </a:lnTo>
                  <a:lnTo>
                    <a:pt x="1191" y="53"/>
                  </a:lnTo>
                  <a:lnTo>
                    <a:pt x="1173" y="39"/>
                  </a:lnTo>
                  <a:lnTo>
                    <a:pt x="1149" y="22"/>
                  </a:lnTo>
                  <a:lnTo>
                    <a:pt x="1128" y="8"/>
                  </a:lnTo>
                  <a:lnTo>
                    <a:pt x="111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0" name="Google Shape;3420;p56"/>
            <p:cNvSpPr/>
            <p:nvPr/>
          </p:nvSpPr>
          <p:spPr>
            <a:xfrm>
              <a:off x="1464633" y="2038813"/>
              <a:ext cx="163" cy="14"/>
            </a:xfrm>
            <a:custGeom>
              <a:avLst/>
              <a:gdLst/>
              <a:ahLst/>
              <a:cxnLst/>
              <a:rect l="l" t="t" r="r" b="b"/>
              <a:pathLst>
                <a:path w="12" h="1" extrusionOk="0">
                  <a:moveTo>
                    <a:pt x="1" y="0"/>
                  </a:moveTo>
                  <a:lnTo>
                    <a:pt x="1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1" name="Google Shape;3421;p56"/>
            <p:cNvSpPr/>
            <p:nvPr/>
          </p:nvSpPr>
          <p:spPr>
            <a:xfrm>
              <a:off x="1462501" y="2038053"/>
              <a:ext cx="149" cy="109"/>
            </a:xfrm>
            <a:custGeom>
              <a:avLst/>
              <a:gdLst/>
              <a:ahLst/>
              <a:cxnLst/>
              <a:rect l="l" t="t" r="r" b="b"/>
              <a:pathLst>
                <a:path w="11" h="8" extrusionOk="0">
                  <a:moveTo>
                    <a:pt x="0" y="0"/>
                  </a:moveTo>
                  <a:lnTo>
                    <a:pt x="11" y="7"/>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2" name="Google Shape;3422;p56"/>
            <p:cNvSpPr/>
            <p:nvPr/>
          </p:nvSpPr>
          <p:spPr>
            <a:xfrm>
              <a:off x="1475767" y="2042140"/>
              <a:ext cx="244" cy="244"/>
            </a:xfrm>
            <a:custGeom>
              <a:avLst/>
              <a:gdLst/>
              <a:ahLst/>
              <a:cxnLst/>
              <a:rect l="l" t="t" r="r" b="b"/>
              <a:pathLst>
                <a:path w="18" h="18" extrusionOk="0">
                  <a:moveTo>
                    <a:pt x="0" y="18"/>
                  </a:moveTo>
                  <a:cubicBezTo>
                    <a:pt x="7" y="11"/>
                    <a:pt x="11" y="7"/>
                    <a:pt x="18" y="0"/>
                  </a:cubicBezTo>
                  <a:cubicBezTo>
                    <a:pt x="11" y="7"/>
                    <a:pt x="7" y="11"/>
                    <a:pt x="0"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3" name="Google Shape;3423;p56"/>
            <p:cNvSpPr/>
            <p:nvPr/>
          </p:nvSpPr>
          <p:spPr>
            <a:xfrm>
              <a:off x="1463112" y="2038338"/>
              <a:ext cx="204" cy="54"/>
            </a:xfrm>
            <a:custGeom>
              <a:avLst/>
              <a:gdLst/>
              <a:ahLst/>
              <a:cxnLst/>
              <a:rect l="l" t="t" r="r" b="b"/>
              <a:pathLst>
                <a:path w="15" h="4" extrusionOk="0">
                  <a:moveTo>
                    <a:pt x="1" y="0"/>
                  </a:moveTo>
                  <a:lnTo>
                    <a:pt x="15" y="4"/>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4" name="Google Shape;3424;p56"/>
            <p:cNvSpPr/>
            <p:nvPr/>
          </p:nvSpPr>
          <p:spPr>
            <a:xfrm>
              <a:off x="1464158" y="2038718"/>
              <a:ext cx="204" cy="54"/>
            </a:xfrm>
            <a:custGeom>
              <a:avLst/>
              <a:gdLst/>
              <a:ahLst/>
              <a:cxnLst/>
              <a:rect l="l" t="t" r="r" b="b"/>
              <a:pathLst>
                <a:path w="15" h="4" extrusionOk="0">
                  <a:moveTo>
                    <a:pt x="1" y="0"/>
                  </a:moveTo>
                  <a:lnTo>
                    <a:pt x="15" y="4"/>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5" name="Google Shape;3425;p56"/>
            <p:cNvSpPr/>
            <p:nvPr/>
          </p:nvSpPr>
          <p:spPr>
            <a:xfrm>
              <a:off x="1463642" y="2038569"/>
              <a:ext cx="204" cy="68"/>
            </a:xfrm>
            <a:custGeom>
              <a:avLst/>
              <a:gdLst/>
              <a:ahLst/>
              <a:cxnLst/>
              <a:rect l="l" t="t" r="r" b="b"/>
              <a:pathLst>
                <a:path w="15" h="5" extrusionOk="0">
                  <a:moveTo>
                    <a:pt x="0" y="1"/>
                  </a:moveTo>
                  <a:lnTo>
                    <a:pt x="14" y="4"/>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6" name="Google Shape;3426;p56"/>
            <p:cNvSpPr/>
            <p:nvPr/>
          </p:nvSpPr>
          <p:spPr>
            <a:xfrm>
              <a:off x="1478048" y="2043891"/>
              <a:ext cx="149" cy="163"/>
            </a:xfrm>
            <a:custGeom>
              <a:avLst/>
              <a:gdLst/>
              <a:ahLst/>
              <a:cxnLst/>
              <a:rect l="l" t="t" r="r" b="b"/>
              <a:pathLst>
                <a:path w="11" h="12" extrusionOk="0">
                  <a:moveTo>
                    <a:pt x="0" y="1"/>
                  </a:moveTo>
                  <a:lnTo>
                    <a:pt x="11" y="1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7" name="Google Shape;3427;p56"/>
            <p:cNvSpPr/>
            <p:nvPr/>
          </p:nvSpPr>
          <p:spPr>
            <a:xfrm>
              <a:off x="1478428" y="2044326"/>
              <a:ext cx="1670" cy="1819"/>
            </a:xfrm>
            <a:custGeom>
              <a:avLst/>
              <a:gdLst/>
              <a:ahLst/>
              <a:cxnLst/>
              <a:rect l="l" t="t" r="r" b="b"/>
              <a:pathLst>
                <a:path w="123" h="134" extrusionOk="0">
                  <a:moveTo>
                    <a:pt x="0" y="1"/>
                  </a:moveTo>
                  <a:lnTo>
                    <a:pt x="0" y="1"/>
                  </a:lnTo>
                  <a:cubicBezTo>
                    <a:pt x="49" y="49"/>
                    <a:pt x="91" y="98"/>
                    <a:pt x="116" y="130"/>
                  </a:cubicBezTo>
                  <a:lnTo>
                    <a:pt x="123" y="133"/>
                  </a:lnTo>
                  <a:cubicBezTo>
                    <a:pt x="98" y="105"/>
                    <a:pt x="53" y="53"/>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8" name="Google Shape;3428;p56"/>
            <p:cNvSpPr/>
            <p:nvPr/>
          </p:nvSpPr>
          <p:spPr>
            <a:xfrm>
              <a:off x="1459026" y="2036152"/>
              <a:ext cx="204" cy="109"/>
            </a:xfrm>
            <a:custGeom>
              <a:avLst/>
              <a:gdLst/>
              <a:ahLst/>
              <a:cxnLst/>
              <a:rect l="l" t="t" r="r" b="b"/>
              <a:pathLst>
                <a:path w="15" h="8" extrusionOk="0">
                  <a:moveTo>
                    <a:pt x="1" y="0"/>
                  </a:moveTo>
                  <a:lnTo>
                    <a:pt x="15" y="7"/>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9" name="Google Shape;3429;p56"/>
            <p:cNvSpPr/>
            <p:nvPr/>
          </p:nvSpPr>
          <p:spPr>
            <a:xfrm>
              <a:off x="1457559" y="2035147"/>
              <a:ext cx="244" cy="163"/>
            </a:xfrm>
            <a:custGeom>
              <a:avLst/>
              <a:gdLst/>
              <a:ahLst/>
              <a:cxnLst/>
              <a:rect l="l" t="t" r="r" b="b"/>
              <a:pathLst>
                <a:path w="18" h="12" extrusionOk="0">
                  <a:moveTo>
                    <a:pt x="0" y="1"/>
                  </a:moveTo>
                  <a:lnTo>
                    <a:pt x="18" y="1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0" name="Google Shape;3430;p56"/>
            <p:cNvSpPr/>
            <p:nvPr/>
          </p:nvSpPr>
          <p:spPr>
            <a:xfrm>
              <a:off x="1458265" y="2035622"/>
              <a:ext cx="163" cy="109"/>
            </a:xfrm>
            <a:custGeom>
              <a:avLst/>
              <a:gdLst/>
              <a:ahLst/>
              <a:cxnLst/>
              <a:rect l="l" t="t" r="r" b="b"/>
              <a:pathLst>
                <a:path w="12" h="8" extrusionOk="0">
                  <a:moveTo>
                    <a:pt x="1" y="1"/>
                  </a:moveTo>
                  <a:lnTo>
                    <a:pt x="11" y="8"/>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1" name="Google Shape;3431;p56"/>
            <p:cNvSpPr/>
            <p:nvPr/>
          </p:nvSpPr>
          <p:spPr>
            <a:xfrm>
              <a:off x="1477192" y="2043090"/>
              <a:ext cx="434" cy="394"/>
            </a:xfrm>
            <a:custGeom>
              <a:avLst/>
              <a:gdLst/>
              <a:ahLst/>
              <a:cxnLst/>
              <a:rect l="l" t="t" r="r" b="b"/>
              <a:pathLst>
                <a:path w="32" h="29" extrusionOk="0">
                  <a:moveTo>
                    <a:pt x="0" y="0"/>
                  </a:moveTo>
                  <a:lnTo>
                    <a:pt x="32" y="28"/>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2" name="Google Shape;3432;p56"/>
            <p:cNvSpPr/>
            <p:nvPr/>
          </p:nvSpPr>
          <p:spPr>
            <a:xfrm>
              <a:off x="1460356" y="2036912"/>
              <a:ext cx="258" cy="204"/>
            </a:xfrm>
            <a:custGeom>
              <a:avLst/>
              <a:gdLst/>
              <a:ahLst/>
              <a:cxnLst/>
              <a:rect l="l" t="t" r="r" b="b"/>
              <a:pathLst>
                <a:path w="19" h="15" extrusionOk="0">
                  <a:moveTo>
                    <a:pt x="1" y="0"/>
                  </a:moveTo>
                  <a:lnTo>
                    <a:pt x="18" y="14"/>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3" name="Google Shape;3433;p56"/>
            <p:cNvSpPr/>
            <p:nvPr/>
          </p:nvSpPr>
          <p:spPr>
            <a:xfrm>
              <a:off x="1456935" y="2034726"/>
              <a:ext cx="258" cy="204"/>
            </a:xfrm>
            <a:custGeom>
              <a:avLst/>
              <a:gdLst/>
              <a:ahLst/>
              <a:cxnLst/>
              <a:rect l="l" t="t" r="r" b="b"/>
              <a:pathLst>
                <a:path w="19" h="15" extrusionOk="0">
                  <a:moveTo>
                    <a:pt x="1" y="0"/>
                  </a:moveTo>
                  <a:lnTo>
                    <a:pt x="18" y="14"/>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4" name="Google Shape;3434;p56"/>
            <p:cNvSpPr/>
            <p:nvPr/>
          </p:nvSpPr>
          <p:spPr>
            <a:xfrm>
              <a:off x="1459691" y="2036532"/>
              <a:ext cx="258" cy="149"/>
            </a:xfrm>
            <a:custGeom>
              <a:avLst/>
              <a:gdLst/>
              <a:ahLst/>
              <a:cxnLst/>
              <a:rect l="l" t="t" r="r" b="b"/>
              <a:pathLst>
                <a:path w="19" h="11" extrusionOk="0">
                  <a:moveTo>
                    <a:pt x="1" y="0"/>
                  </a:moveTo>
                  <a:lnTo>
                    <a:pt x="18" y="1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5" name="Google Shape;3435;p56"/>
            <p:cNvSpPr/>
            <p:nvPr/>
          </p:nvSpPr>
          <p:spPr>
            <a:xfrm>
              <a:off x="1461021" y="2037293"/>
              <a:ext cx="258" cy="149"/>
            </a:xfrm>
            <a:custGeom>
              <a:avLst/>
              <a:gdLst/>
              <a:ahLst/>
              <a:cxnLst/>
              <a:rect l="l" t="t" r="r" b="b"/>
              <a:pathLst>
                <a:path w="19" h="11" extrusionOk="0">
                  <a:moveTo>
                    <a:pt x="1" y="0"/>
                  </a:moveTo>
                  <a:lnTo>
                    <a:pt x="18" y="1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6" name="Google Shape;3436;p56"/>
            <p:cNvSpPr/>
            <p:nvPr/>
          </p:nvSpPr>
          <p:spPr>
            <a:xfrm>
              <a:off x="1461687" y="2037673"/>
              <a:ext cx="204" cy="109"/>
            </a:xfrm>
            <a:custGeom>
              <a:avLst/>
              <a:gdLst/>
              <a:ahLst/>
              <a:cxnLst/>
              <a:rect l="l" t="t" r="r" b="b"/>
              <a:pathLst>
                <a:path w="15" h="8" extrusionOk="0">
                  <a:moveTo>
                    <a:pt x="1" y="0"/>
                  </a:moveTo>
                  <a:lnTo>
                    <a:pt x="15" y="7"/>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7" name="Google Shape;3437;p56"/>
            <p:cNvSpPr/>
            <p:nvPr/>
          </p:nvSpPr>
          <p:spPr>
            <a:xfrm>
              <a:off x="1452522" y="2077971"/>
              <a:ext cx="299" cy="394"/>
            </a:xfrm>
            <a:custGeom>
              <a:avLst/>
              <a:gdLst/>
              <a:ahLst/>
              <a:cxnLst/>
              <a:rect l="l" t="t" r="r" b="b"/>
              <a:pathLst>
                <a:path w="22" h="29" extrusionOk="0">
                  <a:moveTo>
                    <a:pt x="0" y="1"/>
                  </a:moveTo>
                  <a:lnTo>
                    <a:pt x="0" y="1"/>
                  </a:lnTo>
                  <a:cubicBezTo>
                    <a:pt x="7" y="11"/>
                    <a:pt x="14" y="18"/>
                    <a:pt x="21" y="29"/>
                  </a:cubicBezTo>
                  <a:cubicBezTo>
                    <a:pt x="14" y="18"/>
                    <a:pt x="7" y="8"/>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8" name="Google Shape;3438;p56"/>
            <p:cNvSpPr/>
            <p:nvPr/>
          </p:nvSpPr>
          <p:spPr>
            <a:xfrm>
              <a:off x="1480084" y="2046131"/>
              <a:ext cx="733" cy="815"/>
            </a:xfrm>
            <a:custGeom>
              <a:avLst/>
              <a:gdLst/>
              <a:ahLst/>
              <a:cxnLst/>
              <a:rect l="l" t="t" r="r" b="b"/>
              <a:pathLst>
                <a:path w="54" h="60" extrusionOk="0">
                  <a:moveTo>
                    <a:pt x="1" y="0"/>
                  </a:moveTo>
                  <a:lnTo>
                    <a:pt x="25" y="28"/>
                  </a:lnTo>
                  <a:lnTo>
                    <a:pt x="53" y="60"/>
                  </a:lnTo>
                  <a:lnTo>
                    <a:pt x="15" y="14"/>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9" name="Google Shape;3439;p56"/>
            <p:cNvSpPr/>
            <p:nvPr/>
          </p:nvSpPr>
          <p:spPr>
            <a:xfrm>
              <a:off x="1449100" y="2076925"/>
              <a:ext cx="530" cy="109"/>
            </a:xfrm>
            <a:custGeom>
              <a:avLst/>
              <a:gdLst/>
              <a:ahLst/>
              <a:cxnLst/>
              <a:rect l="l" t="t" r="r" b="b"/>
              <a:pathLst>
                <a:path w="39" h="8" extrusionOk="0">
                  <a:moveTo>
                    <a:pt x="39" y="1"/>
                  </a:moveTo>
                  <a:lnTo>
                    <a:pt x="0" y="8"/>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0" name="Google Shape;3440;p56"/>
            <p:cNvSpPr/>
            <p:nvPr/>
          </p:nvSpPr>
          <p:spPr>
            <a:xfrm>
              <a:off x="1446724" y="2070462"/>
              <a:ext cx="149" cy="204"/>
            </a:xfrm>
            <a:custGeom>
              <a:avLst/>
              <a:gdLst/>
              <a:ahLst/>
              <a:cxnLst/>
              <a:rect l="l" t="t" r="r" b="b"/>
              <a:pathLst>
                <a:path w="11" h="15" extrusionOk="0">
                  <a:moveTo>
                    <a:pt x="11" y="15"/>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1" name="Google Shape;3441;p56"/>
            <p:cNvSpPr/>
            <p:nvPr/>
          </p:nvSpPr>
          <p:spPr>
            <a:xfrm>
              <a:off x="1451897" y="2077400"/>
              <a:ext cx="258" cy="204"/>
            </a:xfrm>
            <a:custGeom>
              <a:avLst/>
              <a:gdLst/>
              <a:ahLst/>
              <a:cxnLst/>
              <a:rect l="l" t="t" r="r" b="b"/>
              <a:pathLst>
                <a:path w="19" h="15" extrusionOk="0">
                  <a:moveTo>
                    <a:pt x="18" y="15"/>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2" name="Google Shape;3442;p56"/>
            <p:cNvSpPr/>
            <p:nvPr/>
          </p:nvSpPr>
          <p:spPr>
            <a:xfrm>
              <a:off x="1447390" y="2071698"/>
              <a:ext cx="54" cy="163"/>
            </a:xfrm>
            <a:custGeom>
              <a:avLst/>
              <a:gdLst/>
              <a:ahLst/>
              <a:cxnLst/>
              <a:rect l="l" t="t" r="r" b="b"/>
              <a:pathLst>
                <a:path w="4" h="12" extrusionOk="0">
                  <a:moveTo>
                    <a:pt x="0" y="1"/>
                  </a:moveTo>
                  <a:lnTo>
                    <a:pt x="0" y="1"/>
                  </a:lnTo>
                  <a:cubicBezTo>
                    <a:pt x="0" y="4"/>
                    <a:pt x="4" y="11"/>
                    <a:pt x="4" y="11"/>
                  </a:cubicBezTo>
                  <a:cubicBezTo>
                    <a:pt x="4" y="8"/>
                    <a:pt x="0" y="4"/>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3" name="Google Shape;3443;p56"/>
            <p:cNvSpPr/>
            <p:nvPr/>
          </p:nvSpPr>
          <p:spPr>
            <a:xfrm>
              <a:off x="1447104" y="2071087"/>
              <a:ext cx="109" cy="204"/>
            </a:xfrm>
            <a:custGeom>
              <a:avLst/>
              <a:gdLst/>
              <a:ahLst/>
              <a:cxnLst/>
              <a:rect l="l" t="t" r="r" b="b"/>
              <a:pathLst>
                <a:path w="8" h="15" extrusionOk="0">
                  <a:moveTo>
                    <a:pt x="7" y="14"/>
                  </a:move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4" name="Google Shape;3444;p56"/>
            <p:cNvSpPr/>
            <p:nvPr/>
          </p:nvSpPr>
          <p:spPr>
            <a:xfrm>
              <a:off x="1447580" y="2072933"/>
              <a:ext cx="14" cy="204"/>
            </a:xfrm>
            <a:custGeom>
              <a:avLst/>
              <a:gdLst/>
              <a:ahLst/>
              <a:cxnLst/>
              <a:rect l="l" t="t" r="r" b="b"/>
              <a:pathLst>
                <a:path w="1" h="15" extrusionOk="0">
                  <a:moveTo>
                    <a:pt x="0" y="15"/>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5" name="Google Shape;3445;p56"/>
            <p:cNvSpPr/>
            <p:nvPr/>
          </p:nvSpPr>
          <p:spPr>
            <a:xfrm>
              <a:off x="1482705" y="2049974"/>
              <a:ext cx="54" cy="68"/>
            </a:xfrm>
            <a:custGeom>
              <a:avLst/>
              <a:gdLst/>
              <a:ahLst/>
              <a:cxnLst/>
              <a:rect l="l" t="t" r="r" b="b"/>
              <a:pathLst>
                <a:path w="4" h="5" extrusionOk="0">
                  <a:moveTo>
                    <a:pt x="4" y="1"/>
                  </a:moveTo>
                  <a:lnTo>
                    <a:pt x="0" y="4"/>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6" name="Google Shape;3446;p56"/>
            <p:cNvSpPr/>
            <p:nvPr/>
          </p:nvSpPr>
          <p:spPr>
            <a:xfrm>
              <a:off x="1452807" y="2078351"/>
              <a:ext cx="1534" cy="1819"/>
            </a:xfrm>
            <a:custGeom>
              <a:avLst/>
              <a:gdLst/>
              <a:ahLst/>
              <a:cxnLst/>
              <a:rect l="l" t="t" r="r" b="b"/>
              <a:pathLst>
                <a:path w="113" h="134" extrusionOk="0">
                  <a:moveTo>
                    <a:pt x="0" y="1"/>
                  </a:moveTo>
                  <a:lnTo>
                    <a:pt x="0" y="1"/>
                  </a:lnTo>
                  <a:cubicBezTo>
                    <a:pt x="35" y="50"/>
                    <a:pt x="70" y="92"/>
                    <a:pt x="112" y="134"/>
                  </a:cubicBezTo>
                  <a:cubicBezTo>
                    <a:pt x="70" y="92"/>
                    <a:pt x="35" y="46"/>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7" name="Google Shape;3447;p56"/>
            <p:cNvSpPr/>
            <p:nvPr/>
          </p:nvSpPr>
          <p:spPr>
            <a:xfrm>
              <a:off x="1482460" y="2050313"/>
              <a:ext cx="68" cy="54"/>
            </a:xfrm>
            <a:custGeom>
              <a:avLst/>
              <a:gdLst/>
              <a:ahLst/>
              <a:cxnLst/>
              <a:rect l="l" t="t" r="r" b="b"/>
              <a:pathLst>
                <a:path w="5" h="4" extrusionOk="0">
                  <a:moveTo>
                    <a:pt x="4" y="0"/>
                  </a:moveTo>
                  <a:lnTo>
                    <a:pt x="1" y="4"/>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8" name="Google Shape;3448;p56"/>
            <p:cNvSpPr/>
            <p:nvPr/>
          </p:nvSpPr>
          <p:spPr>
            <a:xfrm>
              <a:off x="1482610" y="2050123"/>
              <a:ext cx="54" cy="109"/>
            </a:xfrm>
            <a:custGeom>
              <a:avLst/>
              <a:gdLst/>
              <a:ahLst/>
              <a:cxnLst/>
              <a:rect l="l" t="t" r="r" b="b"/>
              <a:pathLst>
                <a:path w="4" h="8" extrusionOk="0">
                  <a:moveTo>
                    <a:pt x="4" y="0"/>
                  </a:moveTo>
                  <a:lnTo>
                    <a:pt x="0" y="7"/>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9" name="Google Shape;3449;p56"/>
            <p:cNvSpPr/>
            <p:nvPr/>
          </p:nvSpPr>
          <p:spPr>
            <a:xfrm>
              <a:off x="1447390" y="2073463"/>
              <a:ext cx="54" cy="149"/>
            </a:xfrm>
            <a:custGeom>
              <a:avLst/>
              <a:gdLst/>
              <a:ahLst/>
              <a:cxnLst/>
              <a:rect l="l" t="t" r="r" b="b"/>
              <a:pathLst>
                <a:path w="4" h="11" extrusionOk="0">
                  <a:moveTo>
                    <a:pt x="4" y="0"/>
                  </a:moveTo>
                  <a:lnTo>
                    <a:pt x="4" y="0"/>
                  </a:lnTo>
                  <a:cubicBezTo>
                    <a:pt x="4" y="4"/>
                    <a:pt x="0" y="7"/>
                    <a:pt x="0" y="11"/>
                  </a:cubicBezTo>
                  <a:cubicBezTo>
                    <a:pt x="4" y="7"/>
                    <a:pt x="4" y="4"/>
                    <a:pt x="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0" name="Google Shape;3450;p56"/>
            <p:cNvSpPr/>
            <p:nvPr/>
          </p:nvSpPr>
          <p:spPr>
            <a:xfrm>
              <a:off x="1481320" y="2047598"/>
              <a:ext cx="1453" cy="2295"/>
            </a:xfrm>
            <a:custGeom>
              <a:avLst/>
              <a:gdLst/>
              <a:ahLst/>
              <a:cxnLst/>
              <a:rect l="l" t="t" r="r" b="b"/>
              <a:pathLst>
                <a:path w="107" h="169" extrusionOk="0">
                  <a:moveTo>
                    <a:pt x="1" y="1"/>
                  </a:moveTo>
                  <a:cubicBezTo>
                    <a:pt x="43" y="50"/>
                    <a:pt x="78" y="93"/>
                    <a:pt x="95" y="127"/>
                  </a:cubicBezTo>
                  <a:lnTo>
                    <a:pt x="95" y="127"/>
                  </a:lnTo>
                  <a:cubicBezTo>
                    <a:pt x="77" y="91"/>
                    <a:pt x="41" y="46"/>
                    <a:pt x="1" y="1"/>
                  </a:cubicBezTo>
                  <a:close/>
                  <a:moveTo>
                    <a:pt x="95" y="127"/>
                  </a:moveTo>
                  <a:cubicBezTo>
                    <a:pt x="103" y="143"/>
                    <a:pt x="107" y="158"/>
                    <a:pt x="106" y="169"/>
                  </a:cubicBezTo>
                  <a:cubicBezTo>
                    <a:pt x="107" y="157"/>
                    <a:pt x="103" y="143"/>
                    <a:pt x="95" y="12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1" name="Google Shape;3451;p56"/>
            <p:cNvSpPr/>
            <p:nvPr/>
          </p:nvSpPr>
          <p:spPr>
            <a:xfrm>
              <a:off x="1451571" y="2077170"/>
              <a:ext cx="299" cy="204"/>
            </a:xfrm>
            <a:custGeom>
              <a:avLst/>
              <a:gdLst/>
              <a:ahLst/>
              <a:cxnLst/>
              <a:rect l="l" t="t" r="r" b="b"/>
              <a:pathLst>
                <a:path w="22" h="15" extrusionOk="0">
                  <a:moveTo>
                    <a:pt x="21" y="14"/>
                  </a:moveTo>
                  <a:cubicBezTo>
                    <a:pt x="14" y="7"/>
                    <a:pt x="7" y="4"/>
                    <a:pt x="0" y="0"/>
                  </a:cubicBezTo>
                  <a:cubicBezTo>
                    <a:pt x="7" y="4"/>
                    <a:pt x="14" y="7"/>
                    <a:pt x="21" y="1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2" name="Google Shape;3452;p56"/>
            <p:cNvSpPr/>
            <p:nvPr/>
          </p:nvSpPr>
          <p:spPr>
            <a:xfrm>
              <a:off x="1450947" y="2076980"/>
              <a:ext cx="204" cy="54"/>
            </a:xfrm>
            <a:custGeom>
              <a:avLst/>
              <a:gdLst/>
              <a:ahLst/>
              <a:cxnLst/>
              <a:rect l="l" t="t" r="r" b="b"/>
              <a:pathLst>
                <a:path w="15" h="4" extrusionOk="0">
                  <a:moveTo>
                    <a:pt x="15" y="4"/>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3" name="Google Shape;3453;p56"/>
            <p:cNvSpPr/>
            <p:nvPr/>
          </p:nvSpPr>
          <p:spPr>
            <a:xfrm>
              <a:off x="1452237" y="2077645"/>
              <a:ext cx="204" cy="244"/>
            </a:xfrm>
            <a:custGeom>
              <a:avLst/>
              <a:gdLst/>
              <a:ahLst/>
              <a:cxnLst/>
              <a:rect l="l" t="t" r="r" b="b"/>
              <a:pathLst>
                <a:path w="15" h="18" extrusionOk="0">
                  <a:moveTo>
                    <a:pt x="0" y="0"/>
                  </a:moveTo>
                  <a:lnTo>
                    <a:pt x="14" y="18"/>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4" name="Google Shape;3454;p56"/>
            <p:cNvSpPr/>
            <p:nvPr/>
          </p:nvSpPr>
          <p:spPr>
            <a:xfrm>
              <a:off x="1449671" y="2076884"/>
              <a:ext cx="625" cy="54"/>
            </a:xfrm>
            <a:custGeom>
              <a:avLst/>
              <a:gdLst/>
              <a:ahLst/>
              <a:cxnLst/>
              <a:rect l="l" t="t" r="r" b="b"/>
              <a:pathLst>
                <a:path w="46" h="4" extrusionOk="0">
                  <a:moveTo>
                    <a:pt x="46" y="0"/>
                  </a:moveTo>
                  <a:cubicBezTo>
                    <a:pt x="28" y="0"/>
                    <a:pt x="14" y="0"/>
                    <a:pt x="0" y="4"/>
                  </a:cubicBezTo>
                  <a:cubicBezTo>
                    <a:pt x="14" y="0"/>
                    <a:pt x="28" y="0"/>
                    <a:pt x="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5" name="Google Shape;3455;p56"/>
            <p:cNvSpPr/>
            <p:nvPr/>
          </p:nvSpPr>
          <p:spPr>
            <a:xfrm>
              <a:off x="1450621" y="2076884"/>
              <a:ext cx="244" cy="54"/>
            </a:xfrm>
            <a:custGeom>
              <a:avLst/>
              <a:gdLst/>
              <a:ahLst/>
              <a:cxnLst/>
              <a:rect l="l" t="t" r="r" b="b"/>
              <a:pathLst>
                <a:path w="18" h="4" extrusionOk="0">
                  <a:moveTo>
                    <a:pt x="18" y="4"/>
                  </a:move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6" name="Google Shape;3456;p56"/>
            <p:cNvSpPr/>
            <p:nvPr/>
          </p:nvSpPr>
          <p:spPr>
            <a:xfrm>
              <a:off x="1451286" y="2077075"/>
              <a:ext cx="204" cy="54"/>
            </a:xfrm>
            <a:custGeom>
              <a:avLst/>
              <a:gdLst/>
              <a:ahLst/>
              <a:cxnLst/>
              <a:rect l="l" t="t" r="r" b="b"/>
              <a:pathLst>
                <a:path w="15" h="4" extrusionOk="0">
                  <a:moveTo>
                    <a:pt x="14" y="4"/>
                  </a:move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7" name="Google Shape;3457;p56"/>
            <p:cNvSpPr/>
            <p:nvPr/>
          </p:nvSpPr>
          <p:spPr>
            <a:xfrm>
              <a:off x="1450336" y="2076884"/>
              <a:ext cx="204" cy="14"/>
            </a:xfrm>
            <a:custGeom>
              <a:avLst/>
              <a:gdLst/>
              <a:ahLst/>
              <a:cxnLst/>
              <a:rect l="l" t="t" r="r" b="b"/>
              <a:pathLst>
                <a:path w="15" h="1" extrusionOk="0">
                  <a:moveTo>
                    <a:pt x="0" y="0"/>
                  </a:moveTo>
                  <a:lnTo>
                    <a:pt x="1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8" name="Google Shape;3458;p56"/>
            <p:cNvSpPr/>
            <p:nvPr/>
          </p:nvSpPr>
          <p:spPr>
            <a:xfrm>
              <a:off x="1447580" y="2072417"/>
              <a:ext cx="14" cy="149"/>
            </a:xfrm>
            <a:custGeom>
              <a:avLst/>
              <a:gdLst/>
              <a:ahLst/>
              <a:cxnLst/>
              <a:rect l="l" t="t" r="r" b="b"/>
              <a:pathLst>
                <a:path w="1" h="11" extrusionOk="0">
                  <a:moveTo>
                    <a:pt x="0" y="0"/>
                  </a:moveTo>
                  <a:lnTo>
                    <a:pt x="0" y="1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9" name="Google Shape;3459;p56"/>
            <p:cNvSpPr/>
            <p:nvPr/>
          </p:nvSpPr>
          <p:spPr>
            <a:xfrm>
              <a:off x="1480899" y="2047082"/>
              <a:ext cx="339" cy="339"/>
            </a:xfrm>
            <a:custGeom>
              <a:avLst/>
              <a:gdLst/>
              <a:ahLst/>
              <a:cxnLst/>
              <a:rect l="l" t="t" r="r" b="b"/>
              <a:pathLst>
                <a:path w="25" h="25" extrusionOk="0">
                  <a:moveTo>
                    <a:pt x="0" y="0"/>
                  </a:moveTo>
                  <a:lnTo>
                    <a:pt x="25" y="25"/>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0" name="Google Shape;3460;p56"/>
            <p:cNvSpPr/>
            <p:nvPr/>
          </p:nvSpPr>
          <p:spPr>
            <a:xfrm>
              <a:off x="1479989" y="2046077"/>
              <a:ext cx="299" cy="299"/>
            </a:xfrm>
            <a:custGeom>
              <a:avLst/>
              <a:gdLst/>
              <a:ahLst/>
              <a:cxnLst/>
              <a:rect l="l" t="t" r="r" b="b"/>
              <a:pathLst>
                <a:path w="22" h="22" extrusionOk="0">
                  <a:moveTo>
                    <a:pt x="8" y="4"/>
                  </a:moveTo>
                  <a:lnTo>
                    <a:pt x="1" y="1"/>
                  </a:lnTo>
                  <a:lnTo>
                    <a:pt x="8" y="4"/>
                  </a:lnTo>
                  <a:lnTo>
                    <a:pt x="22" y="22"/>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1" name="Google Shape;3461;p56"/>
            <p:cNvSpPr/>
            <p:nvPr/>
          </p:nvSpPr>
          <p:spPr>
            <a:xfrm>
              <a:off x="1504429" y="1192826"/>
              <a:ext cx="453000" cy="337170"/>
            </a:xfrm>
            <a:custGeom>
              <a:avLst/>
              <a:gdLst/>
              <a:ahLst/>
              <a:cxnLst/>
              <a:rect l="l" t="t" r="r" b="b"/>
              <a:pathLst>
                <a:path w="33364" h="24833" extrusionOk="0">
                  <a:moveTo>
                    <a:pt x="22952" y="0"/>
                  </a:moveTo>
                  <a:cubicBezTo>
                    <a:pt x="22824" y="0"/>
                    <a:pt x="22695" y="5"/>
                    <a:pt x="22570" y="14"/>
                  </a:cubicBezTo>
                  <a:cubicBezTo>
                    <a:pt x="22217" y="39"/>
                    <a:pt x="21667" y="46"/>
                    <a:pt x="21184" y="53"/>
                  </a:cubicBezTo>
                  <a:cubicBezTo>
                    <a:pt x="20778" y="60"/>
                    <a:pt x="20431" y="63"/>
                    <a:pt x="20291" y="77"/>
                  </a:cubicBezTo>
                  <a:cubicBezTo>
                    <a:pt x="20179" y="91"/>
                    <a:pt x="20067" y="112"/>
                    <a:pt x="19958" y="144"/>
                  </a:cubicBezTo>
                  <a:cubicBezTo>
                    <a:pt x="19822" y="186"/>
                    <a:pt x="19679" y="207"/>
                    <a:pt x="19539" y="207"/>
                  </a:cubicBezTo>
                  <a:cubicBezTo>
                    <a:pt x="19528" y="207"/>
                    <a:pt x="19518" y="207"/>
                    <a:pt x="19507" y="207"/>
                  </a:cubicBezTo>
                  <a:cubicBezTo>
                    <a:pt x="19486" y="205"/>
                    <a:pt x="19464" y="205"/>
                    <a:pt x="19443" y="205"/>
                  </a:cubicBezTo>
                  <a:cubicBezTo>
                    <a:pt x="19233" y="205"/>
                    <a:pt x="19032" y="265"/>
                    <a:pt x="19006" y="319"/>
                  </a:cubicBezTo>
                  <a:cubicBezTo>
                    <a:pt x="19003" y="329"/>
                    <a:pt x="19017" y="347"/>
                    <a:pt x="19024" y="357"/>
                  </a:cubicBezTo>
                  <a:cubicBezTo>
                    <a:pt x="19160" y="504"/>
                    <a:pt x="19104" y="620"/>
                    <a:pt x="19073" y="662"/>
                  </a:cubicBezTo>
                  <a:cubicBezTo>
                    <a:pt x="19008" y="754"/>
                    <a:pt x="18871" y="802"/>
                    <a:pt x="18752" y="802"/>
                  </a:cubicBezTo>
                  <a:cubicBezTo>
                    <a:pt x="18703" y="802"/>
                    <a:pt x="18658" y="794"/>
                    <a:pt x="18621" y="777"/>
                  </a:cubicBezTo>
                  <a:cubicBezTo>
                    <a:pt x="18548" y="753"/>
                    <a:pt x="18506" y="676"/>
                    <a:pt x="18523" y="599"/>
                  </a:cubicBezTo>
                  <a:cubicBezTo>
                    <a:pt x="18530" y="553"/>
                    <a:pt x="18488" y="518"/>
                    <a:pt x="18450" y="497"/>
                  </a:cubicBezTo>
                  <a:cubicBezTo>
                    <a:pt x="18354" y="440"/>
                    <a:pt x="18210" y="411"/>
                    <a:pt x="18077" y="411"/>
                  </a:cubicBezTo>
                  <a:cubicBezTo>
                    <a:pt x="17957" y="411"/>
                    <a:pt x="17846" y="435"/>
                    <a:pt x="17788" y="483"/>
                  </a:cubicBezTo>
                  <a:cubicBezTo>
                    <a:pt x="17724" y="536"/>
                    <a:pt x="17624" y="555"/>
                    <a:pt x="17500" y="555"/>
                  </a:cubicBezTo>
                  <a:cubicBezTo>
                    <a:pt x="17346" y="555"/>
                    <a:pt x="17155" y="525"/>
                    <a:pt x="16958" y="494"/>
                  </a:cubicBezTo>
                  <a:cubicBezTo>
                    <a:pt x="16798" y="469"/>
                    <a:pt x="16599" y="437"/>
                    <a:pt x="16462" y="437"/>
                  </a:cubicBezTo>
                  <a:cubicBezTo>
                    <a:pt x="16387" y="437"/>
                    <a:pt x="16330" y="447"/>
                    <a:pt x="16311" y="473"/>
                  </a:cubicBezTo>
                  <a:cubicBezTo>
                    <a:pt x="16195" y="623"/>
                    <a:pt x="15719" y="651"/>
                    <a:pt x="15057" y="672"/>
                  </a:cubicBezTo>
                  <a:cubicBezTo>
                    <a:pt x="14858" y="672"/>
                    <a:pt x="14658" y="686"/>
                    <a:pt x="14462" y="707"/>
                  </a:cubicBezTo>
                  <a:cubicBezTo>
                    <a:pt x="14515" y="742"/>
                    <a:pt x="14609" y="791"/>
                    <a:pt x="14676" y="826"/>
                  </a:cubicBezTo>
                  <a:cubicBezTo>
                    <a:pt x="14931" y="956"/>
                    <a:pt x="15085" y="1040"/>
                    <a:pt x="15064" y="1159"/>
                  </a:cubicBezTo>
                  <a:cubicBezTo>
                    <a:pt x="15040" y="1274"/>
                    <a:pt x="14868" y="1285"/>
                    <a:pt x="14543" y="1299"/>
                  </a:cubicBezTo>
                  <a:cubicBezTo>
                    <a:pt x="14389" y="1306"/>
                    <a:pt x="14105" y="1323"/>
                    <a:pt x="14060" y="1369"/>
                  </a:cubicBezTo>
                  <a:cubicBezTo>
                    <a:pt x="14067" y="1376"/>
                    <a:pt x="14070" y="1386"/>
                    <a:pt x="14077" y="1393"/>
                  </a:cubicBezTo>
                  <a:cubicBezTo>
                    <a:pt x="14189" y="1523"/>
                    <a:pt x="14427" y="1645"/>
                    <a:pt x="14686" y="1772"/>
                  </a:cubicBezTo>
                  <a:cubicBezTo>
                    <a:pt x="14970" y="1915"/>
                    <a:pt x="15267" y="2066"/>
                    <a:pt x="15463" y="2262"/>
                  </a:cubicBezTo>
                  <a:cubicBezTo>
                    <a:pt x="15519" y="2314"/>
                    <a:pt x="15642" y="2440"/>
                    <a:pt x="15572" y="2528"/>
                  </a:cubicBezTo>
                  <a:cubicBezTo>
                    <a:pt x="15549" y="2555"/>
                    <a:pt x="15511" y="2566"/>
                    <a:pt x="15463" y="2566"/>
                  </a:cubicBezTo>
                  <a:cubicBezTo>
                    <a:pt x="15233" y="2566"/>
                    <a:pt x="14774" y="2300"/>
                    <a:pt x="14672" y="2234"/>
                  </a:cubicBezTo>
                  <a:cubicBezTo>
                    <a:pt x="14480" y="2108"/>
                    <a:pt x="14263" y="2066"/>
                    <a:pt x="14053" y="2024"/>
                  </a:cubicBezTo>
                  <a:cubicBezTo>
                    <a:pt x="13818" y="1975"/>
                    <a:pt x="13594" y="1929"/>
                    <a:pt x="13447" y="1772"/>
                  </a:cubicBezTo>
                  <a:cubicBezTo>
                    <a:pt x="13251" y="1565"/>
                    <a:pt x="12657" y="1411"/>
                    <a:pt x="12299" y="1411"/>
                  </a:cubicBezTo>
                  <a:cubicBezTo>
                    <a:pt x="12191" y="1411"/>
                    <a:pt x="12104" y="1426"/>
                    <a:pt x="12057" y="1456"/>
                  </a:cubicBezTo>
                  <a:cubicBezTo>
                    <a:pt x="12050" y="1463"/>
                    <a:pt x="12033" y="1474"/>
                    <a:pt x="12033" y="1488"/>
                  </a:cubicBezTo>
                  <a:cubicBezTo>
                    <a:pt x="12033" y="1554"/>
                    <a:pt x="12239" y="1691"/>
                    <a:pt x="12376" y="1786"/>
                  </a:cubicBezTo>
                  <a:cubicBezTo>
                    <a:pt x="12607" y="1943"/>
                    <a:pt x="12750" y="2045"/>
                    <a:pt x="12750" y="2164"/>
                  </a:cubicBezTo>
                  <a:cubicBezTo>
                    <a:pt x="12750" y="2202"/>
                    <a:pt x="12733" y="2241"/>
                    <a:pt x="12701" y="2269"/>
                  </a:cubicBezTo>
                  <a:cubicBezTo>
                    <a:pt x="12662" y="2301"/>
                    <a:pt x="12604" y="2313"/>
                    <a:pt x="12535" y="2313"/>
                  </a:cubicBezTo>
                  <a:cubicBezTo>
                    <a:pt x="12449" y="2313"/>
                    <a:pt x="12346" y="2295"/>
                    <a:pt x="12239" y="2276"/>
                  </a:cubicBezTo>
                  <a:cubicBezTo>
                    <a:pt x="12165" y="2262"/>
                    <a:pt x="12063" y="2245"/>
                    <a:pt x="12004" y="2245"/>
                  </a:cubicBezTo>
                  <a:cubicBezTo>
                    <a:pt x="11985" y="2245"/>
                    <a:pt x="11970" y="2247"/>
                    <a:pt x="11963" y="2251"/>
                  </a:cubicBezTo>
                  <a:cubicBezTo>
                    <a:pt x="11945" y="2264"/>
                    <a:pt x="11925" y="2270"/>
                    <a:pt x="11903" y="2270"/>
                  </a:cubicBezTo>
                  <a:cubicBezTo>
                    <a:pt x="11816" y="2270"/>
                    <a:pt x="11694" y="2178"/>
                    <a:pt x="11518" y="2045"/>
                  </a:cubicBezTo>
                  <a:cubicBezTo>
                    <a:pt x="11322" y="1898"/>
                    <a:pt x="11077" y="1712"/>
                    <a:pt x="10923" y="1712"/>
                  </a:cubicBezTo>
                  <a:cubicBezTo>
                    <a:pt x="10853" y="1712"/>
                    <a:pt x="10839" y="1726"/>
                    <a:pt x="10835" y="1730"/>
                  </a:cubicBezTo>
                  <a:cubicBezTo>
                    <a:pt x="10818" y="1754"/>
                    <a:pt x="10846" y="1849"/>
                    <a:pt x="10867" y="1926"/>
                  </a:cubicBezTo>
                  <a:cubicBezTo>
                    <a:pt x="10909" y="2062"/>
                    <a:pt x="10933" y="2199"/>
                    <a:pt x="10937" y="2342"/>
                  </a:cubicBezTo>
                  <a:cubicBezTo>
                    <a:pt x="10937" y="2615"/>
                    <a:pt x="10695" y="2818"/>
                    <a:pt x="10524" y="2878"/>
                  </a:cubicBezTo>
                  <a:cubicBezTo>
                    <a:pt x="10489" y="2890"/>
                    <a:pt x="10461" y="2894"/>
                    <a:pt x="10437" y="2894"/>
                  </a:cubicBezTo>
                  <a:cubicBezTo>
                    <a:pt x="10384" y="2894"/>
                    <a:pt x="10357" y="2871"/>
                    <a:pt x="10345" y="2857"/>
                  </a:cubicBezTo>
                  <a:cubicBezTo>
                    <a:pt x="10310" y="2811"/>
                    <a:pt x="10317" y="2752"/>
                    <a:pt x="10366" y="2678"/>
                  </a:cubicBezTo>
                  <a:cubicBezTo>
                    <a:pt x="10454" y="2542"/>
                    <a:pt x="10457" y="2265"/>
                    <a:pt x="10377" y="2017"/>
                  </a:cubicBezTo>
                  <a:cubicBezTo>
                    <a:pt x="10317" y="1831"/>
                    <a:pt x="10219" y="1702"/>
                    <a:pt x="10107" y="1660"/>
                  </a:cubicBezTo>
                  <a:cubicBezTo>
                    <a:pt x="10067" y="1644"/>
                    <a:pt x="10017" y="1637"/>
                    <a:pt x="9959" y="1637"/>
                  </a:cubicBezTo>
                  <a:cubicBezTo>
                    <a:pt x="9770" y="1637"/>
                    <a:pt x="9502" y="1709"/>
                    <a:pt x="9242" y="1779"/>
                  </a:cubicBezTo>
                  <a:cubicBezTo>
                    <a:pt x="8974" y="1849"/>
                    <a:pt x="8693" y="1923"/>
                    <a:pt x="8489" y="1923"/>
                  </a:cubicBezTo>
                  <a:cubicBezTo>
                    <a:pt x="8479" y="1923"/>
                    <a:pt x="8470" y="1922"/>
                    <a:pt x="8462" y="1922"/>
                  </a:cubicBezTo>
                  <a:cubicBezTo>
                    <a:pt x="8437" y="1921"/>
                    <a:pt x="8412" y="1921"/>
                    <a:pt x="8387" y="1921"/>
                  </a:cubicBezTo>
                  <a:cubicBezTo>
                    <a:pt x="8048" y="1921"/>
                    <a:pt x="7760" y="2007"/>
                    <a:pt x="7741" y="2069"/>
                  </a:cubicBezTo>
                  <a:cubicBezTo>
                    <a:pt x="7741" y="2076"/>
                    <a:pt x="7751" y="2108"/>
                    <a:pt x="7835" y="2153"/>
                  </a:cubicBezTo>
                  <a:cubicBezTo>
                    <a:pt x="7965" y="2230"/>
                    <a:pt x="8028" y="2307"/>
                    <a:pt x="8024" y="2381"/>
                  </a:cubicBezTo>
                  <a:cubicBezTo>
                    <a:pt x="8021" y="2430"/>
                    <a:pt x="7989" y="2475"/>
                    <a:pt x="7947" y="2496"/>
                  </a:cubicBezTo>
                  <a:cubicBezTo>
                    <a:pt x="7913" y="2513"/>
                    <a:pt x="7868" y="2521"/>
                    <a:pt x="7815" y="2521"/>
                  </a:cubicBezTo>
                  <a:cubicBezTo>
                    <a:pt x="7699" y="2521"/>
                    <a:pt x="7548" y="2478"/>
                    <a:pt x="7408" y="2377"/>
                  </a:cubicBezTo>
                  <a:cubicBezTo>
                    <a:pt x="7318" y="2314"/>
                    <a:pt x="7159" y="2287"/>
                    <a:pt x="6983" y="2287"/>
                  </a:cubicBezTo>
                  <a:cubicBezTo>
                    <a:pt x="6839" y="2287"/>
                    <a:pt x="6684" y="2305"/>
                    <a:pt x="6547" y="2335"/>
                  </a:cubicBezTo>
                  <a:cubicBezTo>
                    <a:pt x="6379" y="2370"/>
                    <a:pt x="6291" y="2412"/>
                    <a:pt x="6263" y="2437"/>
                  </a:cubicBezTo>
                  <a:cubicBezTo>
                    <a:pt x="6386" y="2528"/>
                    <a:pt x="6477" y="2703"/>
                    <a:pt x="6505" y="2902"/>
                  </a:cubicBezTo>
                  <a:cubicBezTo>
                    <a:pt x="6533" y="3084"/>
                    <a:pt x="6505" y="3249"/>
                    <a:pt x="6431" y="3350"/>
                  </a:cubicBezTo>
                  <a:cubicBezTo>
                    <a:pt x="6386" y="3410"/>
                    <a:pt x="6327" y="3432"/>
                    <a:pt x="6257" y="3432"/>
                  </a:cubicBezTo>
                  <a:cubicBezTo>
                    <a:pt x="6158" y="3432"/>
                    <a:pt x="6036" y="3387"/>
                    <a:pt x="5903" y="3340"/>
                  </a:cubicBezTo>
                  <a:cubicBezTo>
                    <a:pt x="5739" y="3279"/>
                    <a:pt x="5555" y="3212"/>
                    <a:pt x="5380" y="3212"/>
                  </a:cubicBezTo>
                  <a:cubicBezTo>
                    <a:pt x="5364" y="3212"/>
                    <a:pt x="5348" y="3213"/>
                    <a:pt x="5332" y="3214"/>
                  </a:cubicBezTo>
                  <a:cubicBezTo>
                    <a:pt x="5146" y="3228"/>
                    <a:pt x="4534" y="3469"/>
                    <a:pt x="3953" y="3767"/>
                  </a:cubicBezTo>
                  <a:cubicBezTo>
                    <a:pt x="3189" y="4152"/>
                    <a:pt x="2913" y="4401"/>
                    <a:pt x="2916" y="4467"/>
                  </a:cubicBezTo>
                  <a:cubicBezTo>
                    <a:pt x="2960" y="4560"/>
                    <a:pt x="3197" y="4573"/>
                    <a:pt x="3428" y="4573"/>
                  </a:cubicBezTo>
                  <a:cubicBezTo>
                    <a:pt x="3476" y="4573"/>
                    <a:pt x="3525" y="4573"/>
                    <a:pt x="3571" y="4572"/>
                  </a:cubicBezTo>
                  <a:cubicBezTo>
                    <a:pt x="3626" y="4571"/>
                    <a:pt x="3681" y="4571"/>
                    <a:pt x="3734" y="4571"/>
                  </a:cubicBezTo>
                  <a:cubicBezTo>
                    <a:pt x="3936" y="4571"/>
                    <a:pt x="4116" y="4581"/>
                    <a:pt x="4229" y="4642"/>
                  </a:cubicBezTo>
                  <a:cubicBezTo>
                    <a:pt x="4310" y="4688"/>
                    <a:pt x="4362" y="4775"/>
                    <a:pt x="4362" y="4870"/>
                  </a:cubicBezTo>
                  <a:cubicBezTo>
                    <a:pt x="4376" y="5150"/>
                    <a:pt x="4065" y="5563"/>
                    <a:pt x="3781" y="5759"/>
                  </a:cubicBezTo>
                  <a:cubicBezTo>
                    <a:pt x="3596" y="5882"/>
                    <a:pt x="3207" y="5892"/>
                    <a:pt x="2829" y="5903"/>
                  </a:cubicBezTo>
                  <a:cubicBezTo>
                    <a:pt x="2542" y="5910"/>
                    <a:pt x="2104" y="5920"/>
                    <a:pt x="2094" y="6018"/>
                  </a:cubicBezTo>
                  <a:cubicBezTo>
                    <a:pt x="2076" y="6186"/>
                    <a:pt x="1768" y="6256"/>
                    <a:pt x="1180" y="6375"/>
                  </a:cubicBezTo>
                  <a:cubicBezTo>
                    <a:pt x="686" y="6473"/>
                    <a:pt x="7" y="6610"/>
                    <a:pt x="7" y="6820"/>
                  </a:cubicBezTo>
                  <a:cubicBezTo>
                    <a:pt x="0" y="6984"/>
                    <a:pt x="116" y="7131"/>
                    <a:pt x="280" y="7159"/>
                  </a:cubicBezTo>
                  <a:cubicBezTo>
                    <a:pt x="364" y="7177"/>
                    <a:pt x="448" y="7184"/>
                    <a:pt x="536" y="7187"/>
                  </a:cubicBezTo>
                  <a:cubicBezTo>
                    <a:pt x="763" y="7198"/>
                    <a:pt x="1019" y="7212"/>
                    <a:pt x="1222" y="7439"/>
                  </a:cubicBezTo>
                  <a:cubicBezTo>
                    <a:pt x="1356" y="7591"/>
                    <a:pt x="1632" y="7659"/>
                    <a:pt x="1931" y="7659"/>
                  </a:cubicBezTo>
                  <a:cubicBezTo>
                    <a:pt x="2172" y="7659"/>
                    <a:pt x="2427" y="7615"/>
                    <a:pt x="2636" y="7534"/>
                  </a:cubicBezTo>
                  <a:cubicBezTo>
                    <a:pt x="2768" y="7484"/>
                    <a:pt x="2898" y="7459"/>
                    <a:pt x="3018" y="7459"/>
                  </a:cubicBezTo>
                  <a:cubicBezTo>
                    <a:pt x="3168" y="7459"/>
                    <a:pt x="3302" y="7497"/>
                    <a:pt x="3406" y="7572"/>
                  </a:cubicBezTo>
                  <a:cubicBezTo>
                    <a:pt x="3522" y="7649"/>
                    <a:pt x="3589" y="7782"/>
                    <a:pt x="3582" y="7923"/>
                  </a:cubicBezTo>
                  <a:cubicBezTo>
                    <a:pt x="3578" y="7965"/>
                    <a:pt x="3561" y="8007"/>
                    <a:pt x="3526" y="8035"/>
                  </a:cubicBezTo>
                  <a:cubicBezTo>
                    <a:pt x="3474" y="8079"/>
                    <a:pt x="3392" y="8095"/>
                    <a:pt x="3279" y="8095"/>
                  </a:cubicBezTo>
                  <a:cubicBezTo>
                    <a:pt x="3168" y="8095"/>
                    <a:pt x="3028" y="8080"/>
                    <a:pt x="2857" y="8059"/>
                  </a:cubicBezTo>
                  <a:cubicBezTo>
                    <a:pt x="2692" y="8040"/>
                    <a:pt x="2516" y="8018"/>
                    <a:pt x="2367" y="8018"/>
                  </a:cubicBezTo>
                  <a:cubicBezTo>
                    <a:pt x="2247" y="8018"/>
                    <a:pt x="2144" y="8032"/>
                    <a:pt x="2080" y="8073"/>
                  </a:cubicBezTo>
                  <a:cubicBezTo>
                    <a:pt x="1901" y="8182"/>
                    <a:pt x="1562" y="8192"/>
                    <a:pt x="1260" y="8203"/>
                  </a:cubicBezTo>
                  <a:cubicBezTo>
                    <a:pt x="1082" y="8210"/>
                    <a:pt x="809" y="8217"/>
                    <a:pt x="767" y="8262"/>
                  </a:cubicBezTo>
                  <a:cubicBezTo>
                    <a:pt x="795" y="8371"/>
                    <a:pt x="1054" y="8392"/>
                    <a:pt x="1302" y="8416"/>
                  </a:cubicBezTo>
                  <a:cubicBezTo>
                    <a:pt x="1432" y="8430"/>
                    <a:pt x="1572" y="8444"/>
                    <a:pt x="1702" y="8469"/>
                  </a:cubicBezTo>
                  <a:cubicBezTo>
                    <a:pt x="1842" y="8493"/>
                    <a:pt x="1919" y="8535"/>
                    <a:pt x="1943" y="8602"/>
                  </a:cubicBezTo>
                  <a:cubicBezTo>
                    <a:pt x="1971" y="8686"/>
                    <a:pt x="1912" y="8759"/>
                    <a:pt x="1856" y="8833"/>
                  </a:cubicBezTo>
                  <a:cubicBezTo>
                    <a:pt x="1817" y="8882"/>
                    <a:pt x="1775" y="8934"/>
                    <a:pt x="1772" y="8973"/>
                  </a:cubicBezTo>
                  <a:cubicBezTo>
                    <a:pt x="1765" y="9025"/>
                    <a:pt x="1793" y="9043"/>
                    <a:pt x="1975" y="9102"/>
                  </a:cubicBezTo>
                  <a:cubicBezTo>
                    <a:pt x="2115" y="9144"/>
                    <a:pt x="2251" y="9200"/>
                    <a:pt x="2381" y="9267"/>
                  </a:cubicBezTo>
                  <a:cubicBezTo>
                    <a:pt x="2674" y="9410"/>
                    <a:pt x="3018" y="9487"/>
                    <a:pt x="3166" y="9487"/>
                  </a:cubicBezTo>
                  <a:cubicBezTo>
                    <a:pt x="3184" y="9487"/>
                    <a:pt x="3199" y="9486"/>
                    <a:pt x="3210" y="9484"/>
                  </a:cubicBezTo>
                  <a:cubicBezTo>
                    <a:pt x="3203" y="9477"/>
                    <a:pt x="3200" y="9470"/>
                    <a:pt x="3193" y="9466"/>
                  </a:cubicBezTo>
                  <a:cubicBezTo>
                    <a:pt x="3137" y="9403"/>
                    <a:pt x="3116" y="9347"/>
                    <a:pt x="3137" y="9295"/>
                  </a:cubicBezTo>
                  <a:cubicBezTo>
                    <a:pt x="3154" y="9239"/>
                    <a:pt x="3210" y="9200"/>
                    <a:pt x="3301" y="9186"/>
                  </a:cubicBezTo>
                  <a:cubicBezTo>
                    <a:pt x="3333" y="9181"/>
                    <a:pt x="3371" y="9178"/>
                    <a:pt x="3412" y="9178"/>
                  </a:cubicBezTo>
                  <a:cubicBezTo>
                    <a:pt x="3568" y="9178"/>
                    <a:pt x="3769" y="9221"/>
                    <a:pt x="3844" y="9316"/>
                  </a:cubicBezTo>
                  <a:cubicBezTo>
                    <a:pt x="3849" y="9322"/>
                    <a:pt x="3857" y="9325"/>
                    <a:pt x="3868" y="9325"/>
                  </a:cubicBezTo>
                  <a:cubicBezTo>
                    <a:pt x="3906" y="9325"/>
                    <a:pt x="3976" y="9293"/>
                    <a:pt x="4044" y="9263"/>
                  </a:cubicBezTo>
                  <a:cubicBezTo>
                    <a:pt x="4151" y="9211"/>
                    <a:pt x="4282" y="9150"/>
                    <a:pt x="4421" y="9150"/>
                  </a:cubicBezTo>
                  <a:cubicBezTo>
                    <a:pt x="4459" y="9150"/>
                    <a:pt x="4498" y="9155"/>
                    <a:pt x="4537" y="9165"/>
                  </a:cubicBezTo>
                  <a:cubicBezTo>
                    <a:pt x="4561" y="9172"/>
                    <a:pt x="4583" y="9174"/>
                    <a:pt x="4605" y="9174"/>
                  </a:cubicBezTo>
                  <a:cubicBezTo>
                    <a:pt x="4690" y="9174"/>
                    <a:pt x="4758" y="9130"/>
                    <a:pt x="4828" y="9085"/>
                  </a:cubicBezTo>
                  <a:cubicBezTo>
                    <a:pt x="4894" y="9041"/>
                    <a:pt x="4971" y="8991"/>
                    <a:pt x="5062" y="8991"/>
                  </a:cubicBezTo>
                  <a:cubicBezTo>
                    <a:pt x="5110" y="8991"/>
                    <a:pt x="5163" y="9005"/>
                    <a:pt x="5220" y="9043"/>
                  </a:cubicBezTo>
                  <a:cubicBezTo>
                    <a:pt x="5325" y="9113"/>
                    <a:pt x="5658" y="9179"/>
                    <a:pt x="5976" y="9242"/>
                  </a:cubicBezTo>
                  <a:cubicBezTo>
                    <a:pt x="6365" y="9316"/>
                    <a:pt x="6764" y="9396"/>
                    <a:pt x="6977" y="9508"/>
                  </a:cubicBezTo>
                  <a:cubicBezTo>
                    <a:pt x="7096" y="9571"/>
                    <a:pt x="7222" y="9624"/>
                    <a:pt x="7352" y="9669"/>
                  </a:cubicBezTo>
                  <a:cubicBezTo>
                    <a:pt x="7646" y="9778"/>
                    <a:pt x="7926" y="9879"/>
                    <a:pt x="7884" y="10142"/>
                  </a:cubicBezTo>
                  <a:cubicBezTo>
                    <a:pt x="7839" y="10422"/>
                    <a:pt x="8245" y="10643"/>
                    <a:pt x="8605" y="10800"/>
                  </a:cubicBezTo>
                  <a:cubicBezTo>
                    <a:pt x="9144" y="11038"/>
                    <a:pt x="9155" y="11591"/>
                    <a:pt x="9144" y="11752"/>
                  </a:cubicBezTo>
                  <a:cubicBezTo>
                    <a:pt x="9137" y="11871"/>
                    <a:pt x="9263" y="11983"/>
                    <a:pt x="9372" y="12082"/>
                  </a:cubicBezTo>
                  <a:cubicBezTo>
                    <a:pt x="9480" y="12180"/>
                    <a:pt x="9589" y="12278"/>
                    <a:pt x="9522" y="12383"/>
                  </a:cubicBezTo>
                  <a:cubicBezTo>
                    <a:pt x="9459" y="12488"/>
                    <a:pt x="9547" y="12652"/>
                    <a:pt x="9785" y="12862"/>
                  </a:cubicBezTo>
                  <a:cubicBezTo>
                    <a:pt x="9841" y="12904"/>
                    <a:pt x="9873" y="12971"/>
                    <a:pt x="9876" y="13037"/>
                  </a:cubicBezTo>
                  <a:cubicBezTo>
                    <a:pt x="9876" y="13156"/>
                    <a:pt x="9768" y="13247"/>
                    <a:pt x="9662" y="13338"/>
                  </a:cubicBezTo>
                  <a:cubicBezTo>
                    <a:pt x="9526" y="13454"/>
                    <a:pt x="9484" y="13503"/>
                    <a:pt x="9519" y="13552"/>
                  </a:cubicBezTo>
                  <a:cubicBezTo>
                    <a:pt x="9606" y="13664"/>
                    <a:pt x="9578" y="13807"/>
                    <a:pt x="9554" y="13933"/>
                  </a:cubicBezTo>
                  <a:cubicBezTo>
                    <a:pt x="9533" y="14035"/>
                    <a:pt x="9512" y="14130"/>
                    <a:pt x="9554" y="14186"/>
                  </a:cubicBezTo>
                  <a:cubicBezTo>
                    <a:pt x="9582" y="14228"/>
                    <a:pt x="9641" y="14256"/>
                    <a:pt x="9736" y="14270"/>
                  </a:cubicBezTo>
                  <a:cubicBezTo>
                    <a:pt x="9776" y="14276"/>
                    <a:pt x="9812" y="14279"/>
                    <a:pt x="9845" y="14279"/>
                  </a:cubicBezTo>
                  <a:cubicBezTo>
                    <a:pt x="10015" y="14279"/>
                    <a:pt x="10088" y="14200"/>
                    <a:pt x="10170" y="14112"/>
                  </a:cubicBezTo>
                  <a:cubicBezTo>
                    <a:pt x="10254" y="14017"/>
                    <a:pt x="10349" y="13912"/>
                    <a:pt x="10552" y="13912"/>
                  </a:cubicBezTo>
                  <a:cubicBezTo>
                    <a:pt x="10618" y="13912"/>
                    <a:pt x="10713" y="13919"/>
                    <a:pt x="10762" y="13986"/>
                  </a:cubicBezTo>
                  <a:cubicBezTo>
                    <a:pt x="10814" y="14049"/>
                    <a:pt x="10793" y="14140"/>
                    <a:pt x="10772" y="14224"/>
                  </a:cubicBezTo>
                  <a:cubicBezTo>
                    <a:pt x="10744" y="14340"/>
                    <a:pt x="10727" y="14420"/>
                    <a:pt x="10793" y="14483"/>
                  </a:cubicBezTo>
                  <a:cubicBezTo>
                    <a:pt x="10877" y="14567"/>
                    <a:pt x="11010" y="14606"/>
                    <a:pt x="11164" y="14651"/>
                  </a:cubicBezTo>
                  <a:cubicBezTo>
                    <a:pt x="11360" y="14711"/>
                    <a:pt x="11605" y="14784"/>
                    <a:pt x="11840" y="14980"/>
                  </a:cubicBezTo>
                  <a:cubicBezTo>
                    <a:pt x="12127" y="15222"/>
                    <a:pt x="12075" y="15358"/>
                    <a:pt x="12040" y="15404"/>
                  </a:cubicBezTo>
                  <a:cubicBezTo>
                    <a:pt x="12008" y="15443"/>
                    <a:pt x="11959" y="15463"/>
                    <a:pt x="11899" y="15463"/>
                  </a:cubicBezTo>
                  <a:cubicBezTo>
                    <a:pt x="11799" y="15463"/>
                    <a:pt x="11667" y="15410"/>
                    <a:pt x="11532" y="15309"/>
                  </a:cubicBezTo>
                  <a:cubicBezTo>
                    <a:pt x="11344" y="15172"/>
                    <a:pt x="10956" y="15130"/>
                    <a:pt x="10640" y="15130"/>
                  </a:cubicBezTo>
                  <a:cubicBezTo>
                    <a:pt x="10456" y="15130"/>
                    <a:pt x="10297" y="15144"/>
                    <a:pt x="10216" y="15162"/>
                  </a:cubicBezTo>
                  <a:cubicBezTo>
                    <a:pt x="10415" y="15325"/>
                    <a:pt x="11234" y="15768"/>
                    <a:pt x="11512" y="15768"/>
                  </a:cubicBezTo>
                  <a:cubicBezTo>
                    <a:pt x="11532" y="15768"/>
                    <a:pt x="11549" y="15766"/>
                    <a:pt x="11563" y="15761"/>
                  </a:cubicBezTo>
                  <a:cubicBezTo>
                    <a:pt x="11595" y="15750"/>
                    <a:pt x="11626" y="15745"/>
                    <a:pt x="11659" y="15745"/>
                  </a:cubicBezTo>
                  <a:cubicBezTo>
                    <a:pt x="11825" y="15745"/>
                    <a:pt x="11996" y="15879"/>
                    <a:pt x="12096" y="16037"/>
                  </a:cubicBezTo>
                  <a:cubicBezTo>
                    <a:pt x="12194" y="16199"/>
                    <a:pt x="12204" y="16349"/>
                    <a:pt x="12117" y="16433"/>
                  </a:cubicBezTo>
                  <a:cubicBezTo>
                    <a:pt x="12033" y="16521"/>
                    <a:pt x="12029" y="16741"/>
                    <a:pt x="12029" y="16916"/>
                  </a:cubicBezTo>
                  <a:cubicBezTo>
                    <a:pt x="12033" y="16997"/>
                    <a:pt x="12033" y="17081"/>
                    <a:pt x="12022" y="17161"/>
                  </a:cubicBezTo>
                  <a:cubicBezTo>
                    <a:pt x="12015" y="17203"/>
                    <a:pt x="11994" y="17242"/>
                    <a:pt x="11959" y="17266"/>
                  </a:cubicBezTo>
                  <a:cubicBezTo>
                    <a:pt x="11920" y="17294"/>
                    <a:pt x="11871" y="17303"/>
                    <a:pt x="11813" y="17303"/>
                  </a:cubicBezTo>
                  <a:cubicBezTo>
                    <a:pt x="11746" y="17303"/>
                    <a:pt x="11668" y="17290"/>
                    <a:pt x="11584" y="17277"/>
                  </a:cubicBezTo>
                  <a:cubicBezTo>
                    <a:pt x="11501" y="17257"/>
                    <a:pt x="11417" y="17247"/>
                    <a:pt x="11334" y="17247"/>
                  </a:cubicBezTo>
                  <a:cubicBezTo>
                    <a:pt x="11312" y="17247"/>
                    <a:pt x="11291" y="17247"/>
                    <a:pt x="11269" y="17249"/>
                  </a:cubicBezTo>
                  <a:cubicBezTo>
                    <a:pt x="10989" y="17284"/>
                    <a:pt x="10891" y="17368"/>
                    <a:pt x="10891" y="17571"/>
                  </a:cubicBezTo>
                  <a:cubicBezTo>
                    <a:pt x="10891" y="17732"/>
                    <a:pt x="10779" y="17861"/>
                    <a:pt x="10667" y="17991"/>
                  </a:cubicBezTo>
                  <a:cubicBezTo>
                    <a:pt x="10566" y="18110"/>
                    <a:pt x="10457" y="18236"/>
                    <a:pt x="10436" y="18387"/>
                  </a:cubicBezTo>
                  <a:cubicBezTo>
                    <a:pt x="10412" y="18562"/>
                    <a:pt x="10520" y="18614"/>
                    <a:pt x="10709" y="18684"/>
                  </a:cubicBezTo>
                  <a:cubicBezTo>
                    <a:pt x="10793" y="18712"/>
                    <a:pt x="10870" y="18747"/>
                    <a:pt x="10944" y="18793"/>
                  </a:cubicBezTo>
                  <a:cubicBezTo>
                    <a:pt x="10986" y="18817"/>
                    <a:pt x="11014" y="18866"/>
                    <a:pt x="11017" y="18915"/>
                  </a:cubicBezTo>
                  <a:cubicBezTo>
                    <a:pt x="11014" y="19003"/>
                    <a:pt x="10919" y="19055"/>
                    <a:pt x="10804" y="19122"/>
                  </a:cubicBezTo>
                  <a:cubicBezTo>
                    <a:pt x="10695" y="19181"/>
                    <a:pt x="10562" y="19258"/>
                    <a:pt x="10552" y="19342"/>
                  </a:cubicBezTo>
                  <a:cubicBezTo>
                    <a:pt x="10527" y="19521"/>
                    <a:pt x="11021" y="19930"/>
                    <a:pt x="11276" y="20067"/>
                  </a:cubicBezTo>
                  <a:cubicBezTo>
                    <a:pt x="11441" y="20154"/>
                    <a:pt x="11420" y="20403"/>
                    <a:pt x="11399" y="20645"/>
                  </a:cubicBezTo>
                  <a:cubicBezTo>
                    <a:pt x="11388" y="20792"/>
                    <a:pt x="11374" y="20946"/>
                    <a:pt x="11406" y="21044"/>
                  </a:cubicBezTo>
                  <a:cubicBezTo>
                    <a:pt x="11422" y="21104"/>
                    <a:pt x="11443" y="21117"/>
                    <a:pt x="11482" y="21117"/>
                  </a:cubicBezTo>
                  <a:cubicBezTo>
                    <a:pt x="11495" y="21117"/>
                    <a:pt x="11511" y="21115"/>
                    <a:pt x="11528" y="21114"/>
                  </a:cubicBezTo>
                  <a:cubicBezTo>
                    <a:pt x="11544" y="21113"/>
                    <a:pt x="11560" y="21111"/>
                    <a:pt x="11577" y="21111"/>
                  </a:cubicBezTo>
                  <a:cubicBezTo>
                    <a:pt x="11615" y="21111"/>
                    <a:pt x="11654" y="21118"/>
                    <a:pt x="11686" y="21152"/>
                  </a:cubicBezTo>
                  <a:cubicBezTo>
                    <a:pt x="11735" y="21198"/>
                    <a:pt x="11742" y="21257"/>
                    <a:pt x="11731" y="21362"/>
                  </a:cubicBezTo>
                  <a:cubicBezTo>
                    <a:pt x="11714" y="21537"/>
                    <a:pt x="11784" y="21597"/>
                    <a:pt x="11861" y="21667"/>
                  </a:cubicBezTo>
                  <a:cubicBezTo>
                    <a:pt x="11924" y="21723"/>
                    <a:pt x="11994" y="21786"/>
                    <a:pt x="12005" y="21898"/>
                  </a:cubicBezTo>
                  <a:cubicBezTo>
                    <a:pt x="12008" y="21950"/>
                    <a:pt x="12075" y="21982"/>
                    <a:pt x="12176" y="22031"/>
                  </a:cubicBezTo>
                  <a:cubicBezTo>
                    <a:pt x="12302" y="22090"/>
                    <a:pt x="12495" y="22178"/>
                    <a:pt x="12421" y="22395"/>
                  </a:cubicBezTo>
                  <a:cubicBezTo>
                    <a:pt x="12355" y="22602"/>
                    <a:pt x="12484" y="22763"/>
                    <a:pt x="12596" y="22903"/>
                  </a:cubicBezTo>
                  <a:cubicBezTo>
                    <a:pt x="12624" y="22938"/>
                    <a:pt x="12649" y="22969"/>
                    <a:pt x="12670" y="23001"/>
                  </a:cubicBezTo>
                  <a:cubicBezTo>
                    <a:pt x="12740" y="23085"/>
                    <a:pt x="12820" y="23158"/>
                    <a:pt x="12904" y="23228"/>
                  </a:cubicBezTo>
                  <a:cubicBezTo>
                    <a:pt x="13069" y="23372"/>
                    <a:pt x="13240" y="23522"/>
                    <a:pt x="13293" y="23662"/>
                  </a:cubicBezTo>
                  <a:cubicBezTo>
                    <a:pt x="13358" y="23832"/>
                    <a:pt x="13535" y="24038"/>
                    <a:pt x="13744" y="24038"/>
                  </a:cubicBezTo>
                  <a:cubicBezTo>
                    <a:pt x="13771" y="24038"/>
                    <a:pt x="13800" y="24034"/>
                    <a:pt x="13828" y="24026"/>
                  </a:cubicBezTo>
                  <a:cubicBezTo>
                    <a:pt x="13873" y="24014"/>
                    <a:pt x="13913" y="24009"/>
                    <a:pt x="13948" y="24009"/>
                  </a:cubicBezTo>
                  <a:cubicBezTo>
                    <a:pt x="14066" y="24009"/>
                    <a:pt x="14138" y="24066"/>
                    <a:pt x="14200" y="24117"/>
                  </a:cubicBezTo>
                  <a:cubicBezTo>
                    <a:pt x="14256" y="24161"/>
                    <a:pt x="14293" y="24189"/>
                    <a:pt x="14351" y="24189"/>
                  </a:cubicBezTo>
                  <a:cubicBezTo>
                    <a:pt x="14357" y="24189"/>
                    <a:pt x="14364" y="24188"/>
                    <a:pt x="14371" y="24187"/>
                  </a:cubicBezTo>
                  <a:cubicBezTo>
                    <a:pt x="14399" y="24180"/>
                    <a:pt x="14424" y="24180"/>
                    <a:pt x="14452" y="24180"/>
                  </a:cubicBezTo>
                  <a:cubicBezTo>
                    <a:pt x="14700" y="24180"/>
                    <a:pt x="15019" y="24313"/>
                    <a:pt x="15089" y="24503"/>
                  </a:cubicBezTo>
                  <a:cubicBezTo>
                    <a:pt x="15131" y="24615"/>
                    <a:pt x="15656" y="24776"/>
                    <a:pt x="15992" y="24832"/>
                  </a:cubicBezTo>
                  <a:cubicBezTo>
                    <a:pt x="15996" y="24832"/>
                    <a:pt x="16001" y="24833"/>
                    <a:pt x="16005" y="24833"/>
                  </a:cubicBezTo>
                  <a:cubicBezTo>
                    <a:pt x="16054" y="24833"/>
                    <a:pt x="16092" y="24777"/>
                    <a:pt x="16153" y="24667"/>
                  </a:cubicBezTo>
                  <a:cubicBezTo>
                    <a:pt x="16202" y="24576"/>
                    <a:pt x="16262" y="24471"/>
                    <a:pt x="16353" y="24418"/>
                  </a:cubicBezTo>
                  <a:cubicBezTo>
                    <a:pt x="16416" y="24387"/>
                    <a:pt x="16444" y="24163"/>
                    <a:pt x="16465" y="24012"/>
                  </a:cubicBezTo>
                  <a:cubicBezTo>
                    <a:pt x="16496" y="23778"/>
                    <a:pt x="16521" y="23592"/>
                    <a:pt x="16640" y="23557"/>
                  </a:cubicBezTo>
                  <a:cubicBezTo>
                    <a:pt x="16664" y="23543"/>
                    <a:pt x="16703" y="23424"/>
                    <a:pt x="16689" y="23204"/>
                  </a:cubicBezTo>
                  <a:cubicBezTo>
                    <a:pt x="16678" y="22973"/>
                    <a:pt x="16615" y="22836"/>
                    <a:pt x="16587" y="22826"/>
                  </a:cubicBezTo>
                  <a:cubicBezTo>
                    <a:pt x="16496" y="22794"/>
                    <a:pt x="16444" y="22696"/>
                    <a:pt x="16468" y="22605"/>
                  </a:cubicBezTo>
                  <a:cubicBezTo>
                    <a:pt x="16493" y="22513"/>
                    <a:pt x="16592" y="22416"/>
                    <a:pt x="16798" y="22416"/>
                  </a:cubicBezTo>
                  <a:cubicBezTo>
                    <a:pt x="16828" y="22416"/>
                    <a:pt x="16860" y="22419"/>
                    <a:pt x="16895" y="22423"/>
                  </a:cubicBezTo>
                  <a:cubicBezTo>
                    <a:pt x="16917" y="22426"/>
                    <a:pt x="16936" y="22428"/>
                    <a:pt x="16953" y="22428"/>
                  </a:cubicBezTo>
                  <a:cubicBezTo>
                    <a:pt x="17073" y="22428"/>
                    <a:pt x="17096" y="22356"/>
                    <a:pt x="17126" y="22258"/>
                  </a:cubicBezTo>
                  <a:cubicBezTo>
                    <a:pt x="17154" y="22181"/>
                    <a:pt x="17186" y="22083"/>
                    <a:pt x="17287" y="22055"/>
                  </a:cubicBezTo>
                  <a:cubicBezTo>
                    <a:pt x="17340" y="22038"/>
                    <a:pt x="17357" y="21971"/>
                    <a:pt x="17375" y="21866"/>
                  </a:cubicBezTo>
                  <a:cubicBezTo>
                    <a:pt x="17396" y="21761"/>
                    <a:pt x="17413" y="21660"/>
                    <a:pt x="17515" y="21632"/>
                  </a:cubicBezTo>
                  <a:cubicBezTo>
                    <a:pt x="17522" y="21632"/>
                    <a:pt x="17539" y="21628"/>
                    <a:pt x="17550" y="21597"/>
                  </a:cubicBezTo>
                  <a:cubicBezTo>
                    <a:pt x="17567" y="21509"/>
                    <a:pt x="17550" y="21418"/>
                    <a:pt x="17494" y="21348"/>
                  </a:cubicBezTo>
                  <a:cubicBezTo>
                    <a:pt x="17448" y="21296"/>
                    <a:pt x="17434" y="21222"/>
                    <a:pt x="17459" y="21156"/>
                  </a:cubicBezTo>
                  <a:cubicBezTo>
                    <a:pt x="17494" y="21072"/>
                    <a:pt x="17595" y="21009"/>
                    <a:pt x="17746" y="20984"/>
                  </a:cubicBezTo>
                  <a:cubicBezTo>
                    <a:pt x="17788" y="20977"/>
                    <a:pt x="17805" y="20960"/>
                    <a:pt x="17809" y="20925"/>
                  </a:cubicBezTo>
                  <a:cubicBezTo>
                    <a:pt x="17816" y="20865"/>
                    <a:pt x="17760" y="20760"/>
                    <a:pt x="17620" y="20708"/>
                  </a:cubicBezTo>
                  <a:cubicBezTo>
                    <a:pt x="17480" y="20655"/>
                    <a:pt x="17427" y="20557"/>
                    <a:pt x="17420" y="20484"/>
                  </a:cubicBezTo>
                  <a:cubicBezTo>
                    <a:pt x="17413" y="20424"/>
                    <a:pt x="17441" y="20365"/>
                    <a:pt x="17494" y="20333"/>
                  </a:cubicBezTo>
                  <a:cubicBezTo>
                    <a:pt x="17513" y="20323"/>
                    <a:pt x="17542" y="20313"/>
                    <a:pt x="17581" y="20313"/>
                  </a:cubicBezTo>
                  <a:cubicBezTo>
                    <a:pt x="17628" y="20313"/>
                    <a:pt x="17689" y="20328"/>
                    <a:pt x="17763" y="20382"/>
                  </a:cubicBezTo>
                  <a:cubicBezTo>
                    <a:pt x="17841" y="20435"/>
                    <a:pt x="17908" y="20455"/>
                    <a:pt x="17953" y="20455"/>
                  </a:cubicBezTo>
                  <a:cubicBezTo>
                    <a:pt x="17979" y="20455"/>
                    <a:pt x="17998" y="20448"/>
                    <a:pt x="18008" y="20438"/>
                  </a:cubicBezTo>
                  <a:cubicBezTo>
                    <a:pt x="18026" y="20417"/>
                    <a:pt x="18015" y="20375"/>
                    <a:pt x="17980" y="20330"/>
                  </a:cubicBezTo>
                  <a:cubicBezTo>
                    <a:pt x="17931" y="20277"/>
                    <a:pt x="17917" y="20200"/>
                    <a:pt x="17945" y="20133"/>
                  </a:cubicBezTo>
                  <a:cubicBezTo>
                    <a:pt x="18012" y="19983"/>
                    <a:pt x="18310" y="19923"/>
                    <a:pt x="18544" y="19902"/>
                  </a:cubicBezTo>
                  <a:cubicBezTo>
                    <a:pt x="18716" y="19885"/>
                    <a:pt x="18845" y="19825"/>
                    <a:pt x="18908" y="19738"/>
                  </a:cubicBezTo>
                  <a:cubicBezTo>
                    <a:pt x="18950" y="19671"/>
                    <a:pt x="18964" y="19587"/>
                    <a:pt x="18940" y="19514"/>
                  </a:cubicBezTo>
                  <a:cubicBezTo>
                    <a:pt x="18908" y="19423"/>
                    <a:pt x="18947" y="19325"/>
                    <a:pt x="19031" y="19276"/>
                  </a:cubicBezTo>
                  <a:cubicBezTo>
                    <a:pt x="19069" y="19253"/>
                    <a:pt x="19113" y="19241"/>
                    <a:pt x="19156" y="19241"/>
                  </a:cubicBezTo>
                  <a:cubicBezTo>
                    <a:pt x="19211" y="19241"/>
                    <a:pt x="19266" y="19260"/>
                    <a:pt x="19311" y="19297"/>
                  </a:cubicBezTo>
                  <a:cubicBezTo>
                    <a:pt x="19367" y="19353"/>
                    <a:pt x="19377" y="19440"/>
                    <a:pt x="19335" y="19510"/>
                  </a:cubicBezTo>
                  <a:cubicBezTo>
                    <a:pt x="19276" y="19633"/>
                    <a:pt x="19279" y="19734"/>
                    <a:pt x="19297" y="19759"/>
                  </a:cubicBezTo>
                  <a:cubicBezTo>
                    <a:pt x="19314" y="19752"/>
                    <a:pt x="19332" y="19741"/>
                    <a:pt x="19346" y="19727"/>
                  </a:cubicBezTo>
                  <a:cubicBezTo>
                    <a:pt x="19447" y="19622"/>
                    <a:pt x="19584" y="19615"/>
                    <a:pt x="19776" y="19601"/>
                  </a:cubicBezTo>
                  <a:cubicBezTo>
                    <a:pt x="19983" y="19591"/>
                    <a:pt x="20190" y="19556"/>
                    <a:pt x="20389" y="19500"/>
                  </a:cubicBezTo>
                  <a:cubicBezTo>
                    <a:pt x="20925" y="19342"/>
                    <a:pt x="21439" y="18901"/>
                    <a:pt x="21558" y="18492"/>
                  </a:cubicBezTo>
                  <a:cubicBezTo>
                    <a:pt x="21635" y="18240"/>
                    <a:pt x="21852" y="18134"/>
                    <a:pt x="22027" y="18050"/>
                  </a:cubicBezTo>
                  <a:cubicBezTo>
                    <a:pt x="22209" y="17963"/>
                    <a:pt x="22259" y="17924"/>
                    <a:pt x="22238" y="17847"/>
                  </a:cubicBezTo>
                  <a:cubicBezTo>
                    <a:pt x="22181" y="17651"/>
                    <a:pt x="22252" y="17557"/>
                    <a:pt x="22301" y="17518"/>
                  </a:cubicBezTo>
                  <a:cubicBezTo>
                    <a:pt x="22338" y="17487"/>
                    <a:pt x="22396" y="17459"/>
                    <a:pt x="22485" y="17459"/>
                  </a:cubicBezTo>
                  <a:cubicBezTo>
                    <a:pt x="22573" y="17459"/>
                    <a:pt x="22690" y="17486"/>
                    <a:pt x="22847" y="17560"/>
                  </a:cubicBezTo>
                  <a:cubicBezTo>
                    <a:pt x="22892" y="17588"/>
                    <a:pt x="22945" y="17606"/>
                    <a:pt x="23001" y="17616"/>
                  </a:cubicBezTo>
                  <a:cubicBezTo>
                    <a:pt x="23004" y="17613"/>
                    <a:pt x="23008" y="17602"/>
                    <a:pt x="23008" y="17595"/>
                  </a:cubicBezTo>
                  <a:cubicBezTo>
                    <a:pt x="23046" y="17515"/>
                    <a:pt x="23109" y="17424"/>
                    <a:pt x="23351" y="17424"/>
                  </a:cubicBezTo>
                  <a:cubicBezTo>
                    <a:pt x="23571" y="17424"/>
                    <a:pt x="23655" y="17385"/>
                    <a:pt x="23743" y="17343"/>
                  </a:cubicBezTo>
                  <a:cubicBezTo>
                    <a:pt x="23866" y="17283"/>
                    <a:pt x="24000" y="17249"/>
                    <a:pt x="24139" y="17249"/>
                  </a:cubicBezTo>
                  <a:cubicBezTo>
                    <a:pt x="24146" y="17249"/>
                    <a:pt x="24153" y="17249"/>
                    <a:pt x="24159" y="17249"/>
                  </a:cubicBezTo>
                  <a:cubicBezTo>
                    <a:pt x="24618" y="17231"/>
                    <a:pt x="25710" y="17032"/>
                    <a:pt x="26074" y="16727"/>
                  </a:cubicBezTo>
                  <a:cubicBezTo>
                    <a:pt x="26319" y="16524"/>
                    <a:pt x="26729" y="16342"/>
                    <a:pt x="27090" y="16181"/>
                  </a:cubicBezTo>
                  <a:cubicBezTo>
                    <a:pt x="27275" y="16104"/>
                    <a:pt x="27457" y="16013"/>
                    <a:pt x="27636" y="15915"/>
                  </a:cubicBezTo>
                  <a:cubicBezTo>
                    <a:pt x="27692" y="15880"/>
                    <a:pt x="27748" y="15841"/>
                    <a:pt x="27800" y="15799"/>
                  </a:cubicBezTo>
                  <a:lnTo>
                    <a:pt x="27800" y="15799"/>
                  </a:lnTo>
                  <a:cubicBezTo>
                    <a:pt x="27676" y="15840"/>
                    <a:pt x="27516" y="15861"/>
                    <a:pt x="27349" y="15861"/>
                  </a:cubicBezTo>
                  <a:cubicBezTo>
                    <a:pt x="27196" y="15861"/>
                    <a:pt x="27037" y="15843"/>
                    <a:pt x="26894" y="15806"/>
                  </a:cubicBezTo>
                  <a:cubicBezTo>
                    <a:pt x="26820" y="15789"/>
                    <a:pt x="26733" y="15757"/>
                    <a:pt x="26642" y="15729"/>
                  </a:cubicBezTo>
                  <a:cubicBezTo>
                    <a:pt x="26449" y="15662"/>
                    <a:pt x="26225" y="15585"/>
                    <a:pt x="26021" y="15585"/>
                  </a:cubicBezTo>
                  <a:cubicBezTo>
                    <a:pt x="25917" y="15585"/>
                    <a:pt x="25819" y="15605"/>
                    <a:pt x="25731" y="15656"/>
                  </a:cubicBezTo>
                  <a:cubicBezTo>
                    <a:pt x="25701" y="15671"/>
                    <a:pt x="25627" y="15714"/>
                    <a:pt x="25558" y="15714"/>
                  </a:cubicBezTo>
                  <a:cubicBezTo>
                    <a:pt x="25531" y="15714"/>
                    <a:pt x="25505" y="15707"/>
                    <a:pt x="25483" y="15691"/>
                  </a:cubicBezTo>
                  <a:cubicBezTo>
                    <a:pt x="25458" y="15673"/>
                    <a:pt x="25423" y="15628"/>
                    <a:pt x="25444" y="15544"/>
                  </a:cubicBezTo>
                  <a:cubicBezTo>
                    <a:pt x="25479" y="15414"/>
                    <a:pt x="25640" y="15211"/>
                    <a:pt x="25850" y="15176"/>
                  </a:cubicBezTo>
                  <a:cubicBezTo>
                    <a:pt x="25941" y="15162"/>
                    <a:pt x="25973" y="15141"/>
                    <a:pt x="25980" y="15127"/>
                  </a:cubicBezTo>
                  <a:cubicBezTo>
                    <a:pt x="26001" y="15096"/>
                    <a:pt x="25973" y="15015"/>
                    <a:pt x="25945" y="14921"/>
                  </a:cubicBezTo>
                  <a:cubicBezTo>
                    <a:pt x="25927" y="14868"/>
                    <a:pt x="25910" y="14809"/>
                    <a:pt x="25892" y="14739"/>
                  </a:cubicBezTo>
                  <a:cubicBezTo>
                    <a:pt x="25854" y="14592"/>
                    <a:pt x="25934" y="14536"/>
                    <a:pt x="25976" y="14518"/>
                  </a:cubicBezTo>
                  <a:cubicBezTo>
                    <a:pt x="26003" y="14506"/>
                    <a:pt x="26035" y="14500"/>
                    <a:pt x="26071" y="14500"/>
                  </a:cubicBezTo>
                  <a:cubicBezTo>
                    <a:pt x="26280" y="14500"/>
                    <a:pt x="26614" y="14700"/>
                    <a:pt x="26785" y="14945"/>
                  </a:cubicBezTo>
                  <a:cubicBezTo>
                    <a:pt x="26969" y="15210"/>
                    <a:pt x="27293" y="15365"/>
                    <a:pt x="27621" y="15365"/>
                  </a:cubicBezTo>
                  <a:cubicBezTo>
                    <a:pt x="27718" y="15365"/>
                    <a:pt x="27815" y="15351"/>
                    <a:pt x="27909" y="15323"/>
                  </a:cubicBezTo>
                  <a:cubicBezTo>
                    <a:pt x="28105" y="15267"/>
                    <a:pt x="28084" y="15176"/>
                    <a:pt x="28042" y="15012"/>
                  </a:cubicBezTo>
                  <a:cubicBezTo>
                    <a:pt x="28010" y="14886"/>
                    <a:pt x="27975" y="14746"/>
                    <a:pt x="28066" y="14620"/>
                  </a:cubicBezTo>
                  <a:cubicBezTo>
                    <a:pt x="28066" y="14620"/>
                    <a:pt x="28070" y="14616"/>
                    <a:pt x="28066" y="14609"/>
                  </a:cubicBezTo>
                  <a:cubicBezTo>
                    <a:pt x="28045" y="14480"/>
                    <a:pt x="27618" y="14193"/>
                    <a:pt x="27310" y="13979"/>
                  </a:cubicBezTo>
                  <a:cubicBezTo>
                    <a:pt x="26915" y="13713"/>
                    <a:pt x="26673" y="13541"/>
                    <a:pt x="26635" y="13419"/>
                  </a:cubicBezTo>
                  <a:cubicBezTo>
                    <a:pt x="26603" y="13324"/>
                    <a:pt x="26635" y="13272"/>
                    <a:pt x="26663" y="13244"/>
                  </a:cubicBezTo>
                  <a:cubicBezTo>
                    <a:pt x="26694" y="13215"/>
                    <a:pt x="26739" y="13202"/>
                    <a:pt x="26797" y="13202"/>
                  </a:cubicBezTo>
                  <a:cubicBezTo>
                    <a:pt x="26947" y="13202"/>
                    <a:pt x="27188" y="13289"/>
                    <a:pt x="27531" y="13433"/>
                  </a:cubicBezTo>
                  <a:cubicBezTo>
                    <a:pt x="27580" y="13456"/>
                    <a:pt x="27624" y="13467"/>
                    <a:pt x="27665" y="13467"/>
                  </a:cubicBezTo>
                  <a:cubicBezTo>
                    <a:pt x="27706" y="13467"/>
                    <a:pt x="27743" y="13456"/>
                    <a:pt x="27776" y="13433"/>
                  </a:cubicBezTo>
                  <a:cubicBezTo>
                    <a:pt x="27909" y="13345"/>
                    <a:pt x="27958" y="13083"/>
                    <a:pt x="27958" y="12929"/>
                  </a:cubicBezTo>
                  <a:cubicBezTo>
                    <a:pt x="27958" y="12911"/>
                    <a:pt x="27930" y="12897"/>
                    <a:pt x="27919" y="12890"/>
                  </a:cubicBezTo>
                  <a:cubicBezTo>
                    <a:pt x="27837" y="12841"/>
                    <a:pt x="27677" y="12817"/>
                    <a:pt x="27495" y="12817"/>
                  </a:cubicBezTo>
                  <a:cubicBezTo>
                    <a:pt x="27233" y="12817"/>
                    <a:pt x="26927" y="12868"/>
                    <a:pt x="26743" y="12971"/>
                  </a:cubicBezTo>
                  <a:cubicBezTo>
                    <a:pt x="26673" y="13014"/>
                    <a:pt x="26593" y="13035"/>
                    <a:pt x="26513" y="13035"/>
                  </a:cubicBezTo>
                  <a:cubicBezTo>
                    <a:pt x="26418" y="13035"/>
                    <a:pt x="26322" y="13005"/>
                    <a:pt x="26242" y="12946"/>
                  </a:cubicBezTo>
                  <a:cubicBezTo>
                    <a:pt x="26155" y="12876"/>
                    <a:pt x="26113" y="12778"/>
                    <a:pt x="26141" y="12691"/>
                  </a:cubicBezTo>
                  <a:cubicBezTo>
                    <a:pt x="26158" y="12628"/>
                    <a:pt x="26221" y="12519"/>
                    <a:pt x="26463" y="12491"/>
                  </a:cubicBezTo>
                  <a:cubicBezTo>
                    <a:pt x="26645" y="12470"/>
                    <a:pt x="26666" y="12435"/>
                    <a:pt x="26670" y="12432"/>
                  </a:cubicBezTo>
                  <a:cubicBezTo>
                    <a:pt x="26677" y="12418"/>
                    <a:pt x="26649" y="12369"/>
                    <a:pt x="26635" y="12344"/>
                  </a:cubicBezTo>
                  <a:cubicBezTo>
                    <a:pt x="26596" y="12267"/>
                    <a:pt x="26537" y="12155"/>
                    <a:pt x="26635" y="12057"/>
                  </a:cubicBezTo>
                  <a:cubicBezTo>
                    <a:pt x="26667" y="12024"/>
                    <a:pt x="26707" y="12010"/>
                    <a:pt x="26755" y="12010"/>
                  </a:cubicBezTo>
                  <a:cubicBezTo>
                    <a:pt x="26870" y="12010"/>
                    <a:pt x="27026" y="12093"/>
                    <a:pt x="27212" y="12190"/>
                  </a:cubicBezTo>
                  <a:cubicBezTo>
                    <a:pt x="27402" y="12288"/>
                    <a:pt x="27630" y="12409"/>
                    <a:pt x="27794" y="12409"/>
                  </a:cubicBezTo>
                  <a:cubicBezTo>
                    <a:pt x="27823" y="12409"/>
                    <a:pt x="27850" y="12405"/>
                    <a:pt x="27874" y="12397"/>
                  </a:cubicBezTo>
                  <a:cubicBezTo>
                    <a:pt x="28003" y="12362"/>
                    <a:pt x="28136" y="12341"/>
                    <a:pt x="28273" y="12337"/>
                  </a:cubicBezTo>
                  <a:cubicBezTo>
                    <a:pt x="28452" y="12327"/>
                    <a:pt x="28606" y="12320"/>
                    <a:pt x="28777" y="12183"/>
                  </a:cubicBezTo>
                  <a:cubicBezTo>
                    <a:pt x="28795" y="12169"/>
                    <a:pt x="28819" y="12145"/>
                    <a:pt x="28816" y="12124"/>
                  </a:cubicBezTo>
                  <a:cubicBezTo>
                    <a:pt x="28809" y="12043"/>
                    <a:pt x="28574" y="11924"/>
                    <a:pt x="28416" y="11843"/>
                  </a:cubicBezTo>
                  <a:cubicBezTo>
                    <a:pt x="28262" y="11763"/>
                    <a:pt x="28108" y="11682"/>
                    <a:pt x="28038" y="11598"/>
                  </a:cubicBezTo>
                  <a:cubicBezTo>
                    <a:pt x="28003" y="11563"/>
                    <a:pt x="27993" y="11511"/>
                    <a:pt x="28014" y="11469"/>
                  </a:cubicBezTo>
                  <a:cubicBezTo>
                    <a:pt x="28055" y="11387"/>
                    <a:pt x="28210" y="11349"/>
                    <a:pt x="28574" y="11349"/>
                  </a:cubicBezTo>
                  <a:cubicBezTo>
                    <a:pt x="28736" y="11349"/>
                    <a:pt x="28940" y="11357"/>
                    <a:pt x="29194" y="11371"/>
                  </a:cubicBezTo>
                  <a:lnTo>
                    <a:pt x="29306" y="11378"/>
                  </a:lnTo>
                  <a:cubicBezTo>
                    <a:pt x="29309" y="11378"/>
                    <a:pt x="29311" y="11378"/>
                    <a:pt x="29314" y="11378"/>
                  </a:cubicBezTo>
                  <a:cubicBezTo>
                    <a:pt x="29402" y="11378"/>
                    <a:pt x="29482" y="11326"/>
                    <a:pt x="29516" y="11245"/>
                  </a:cubicBezTo>
                  <a:cubicBezTo>
                    <a:pt x="29540" y="11210"/>
                    <a:pt x="29544" y="11168"/>
                    <a:pt x="29526" y="11126"/>
                  </a:cubicBezTo>
                  <a:cubicBezTo>
                    <a:pt x="29524" y="11123"/>
                    <a:pt x="29520" y="11122"/>
                    <a:pt x="29514" y="11122"/>
                  </a:cubicBezTo>
                  <a:cubicBezTo>
                    <a:pt x="29504" y="11122"/>
                    <a:pt x="29488" y="11126"/>
                    <a:pt x="29470" y="11133"/>
                  </a:cubicBezTo>
                  <a:cubicBezTo>
                    <a:pt x="29437" y="11145"/>
                    <a:pt x="29397" y="11151"/>
                    <a:pt x="29351" y="11151"/>
                  </a:cubicBezTo>
                  <a:cubicBezTo>
                    <a:pt x="29079" y="11151"/>
                    <a:pt x="28618" y="10945"/>
                    <a:pt x="28445" y="10727"/>
                  </a:cubicBezTo>
                  <a:cubicBezTo>
                    <a:pt x="28329" y="10583"/>
                    <a:pt x="28371" y="10471"/>
                    <a:pt x="28406" y="10422"/>
                  </a:cubicBezTo>
                  <a:cubicBezTo>
                    <a:pt x="28489" y="10297"/>
                    <a:pt x="28597" y="10267"/>
                    <a:pt x="28712" y="10267"/>
                  </a:cubicBezTo>
                  <a:cubicBezTo>
                    <a:pt x="28771" y="10267"/>
                    <a:pt x="28832" y="10275"/>
                    <a:pt x="28893" y="10282"/>
                  </a:cubicBezTo>
                  <a:cubicBezTo>
                    <a:pt x="28963" y="10293"/>
                    <a:pt x="29033" y="10303"/>
                    <a:pt x="29105" y="10303"/>
                  </a:cubicBezTo>
                  <a:cubicBezTo>
                    <a:pt x="29196" y="10303"/>
                    <a:pt x="29289" y="10287"/>
                    <a:pt x="29386" y="10237"/>
                  </a:cubicBezTo>
                  <a:cubicBezTo>
                    <a:pt x="29568" y="10142"/>
                    <a:pt x="29533" y="9911"/>
                    <a:pt x="29509" y="9813"/>
                  </a:cubicBezTo>
                  <a:cubicBezTo>
                    <a:pt x="29453" y="9578"/>
                    <a:pt x="29281" y="9358"/>
                    <a:pt x="29159" y="9358"/>
                  </a:cubicBezTo>
                  <a:cubicBezTo>
                    <a:pt x="29148" y="9358"/>
                    <a:pt x="28122" y="9319"/>
                    <a:pt x="28122" y="9053"/>
                  </a:cubicBezTo>
                  <a:cubicBezTo>
                    <a:pt x="28115" y="9022"/>
                    <a:pt x="28000" y="8959"/>
                    <a:pt x="27937" y="8924"/>
                  </a:cubicBezTo>
                  <a:cubicBezTo>
                    <a:pt x="27811" y="8854"/>
                    <a:pt x="27702" y="8791"/>
                    <a:pt x="27692" y="8700"/>
                  </a:cubicBezTo>
                  <a:cubicBezTo>
                    <a:pt x="27685" y="8654"/>
                    <a:pt x="27706" y="8609"/>
                    <a:pt x="27741" y="8584"/>
                  </a:cubicBezTo>
                  <a:cubicBezTo>
                    <a:pt x="27789" y="8540"/>
                    <a:pt x="27839" y="8525"/>
                    <a:pt x="27889" y="8525"/>
                  </a:cubicBezTo>
                  <a:cubicBezTo>
                    <a:pt x="27938" y="8525"/>
                    <a:pt x="27987" y="8539"/>
                    <a:pt x="28035" y="8553"/>
                  </a:cubicBezTo>
                  <a:cubicBezTo>
                    <a:pt x="28090" y="8568"/>
                    <a:pt x="28148" y="8584"/>
                    <a:pt x="28213" y="8584"/>
                  </a:cubicBezTo>
                  <a:cubicBezTo>
                    <a:pt x="28293" y="8584"/>
                    <a:pt x="28384" y="8560"/>
                    <a:pt x="28490" y="8483"/>
                  </a:cubicBezTo>
                  <a:cubicBezTo>
                    <a:pt x="28613" y="8391"/>
                    <a:pt x="28771" y="8360"/>
                    <a:pt x="28942" y="8360"/>
                  </a:cubicBezTo>
                  <a:cubicBezTo>
                    <a:pt x="29123" y="8360"/>
                    <a:pt x="29318" y="8394"/>
                    <a:pt x="29502" y="8427"/>
                  </a:cubicBezTo>
                  <a:cubicBezTo>
                    <a:pt x="29654" y="8451"/>
                    <a:pt x="29799" y="8477"/>
                    <a:pt x="29910" y="8477"/>
                  </a:cubicBezTo>
                  <a:cubicBezTo>
                    <a:pt x="29944" y="8477"/>
                    <a:pt x="29975" y="8474"/>
                    <a:pt x="30002" y="8469"/>
                  </a:cubicBezTo>
                  <a:cubicBezTo>
                    <a:pt x="30058" y="8458"/>
                    <a:pt x="30062" y="8434"/>
                    <a:pt x="30065" y="8423"/>
                  </a:cubicBezTo>
                  <a:cubicBezTo>
                    <a:pt x="30086" y="8336"/>
                    <a:pt x="29971" y="8150"/>
                    <a:pt x="29841" y="8052"/>
                  </a:cubicBezTo>
                  <a:cubicBezTo>
                    <a:pt x="29800" y="8021"/>
                    <a:pt x="29760" y="8003"/>
                    <a:pt x="29734" y="8003"/>
                  </a:cubicBezTo>
                  <a:cubicBezTo>
                    <a:pt x="29725" y="8003"/>
                    <a:pt x="29717" y="8005"/>
                    <a:pt x="29712" y="8010"/>
                  </a:cubicBezTo>
                  <a:cubicBezTo>
                    <a:pt x="29624" y="8060"/>
                    <a:pt x="29456" y="8096"/>
                    <a:pt x="29282" y="8096"/>
                  </a:cubicBezTo>
                  <a:cubicBezTo>
                    <a:pt x="29151" y="8096"/>
                    <a:pt x="29016" y="8075"/>
                    <a:pt x="28910" y="8024"/>
                  </a:cubicBezTo>
                  <a:cubicBezTo>
                    <a:pt x="28802" y="7979"/>
                    <a:pt x="28725" y="7884"/>
                    <a:pt x="28707" y="7768"/>
                  </a:cubicBezTo>
                  <a:cubicBezTo>
                    <a:pt x="28693" y="7705"/>
                    <a:pt x="28711" y="7642"/>
                    <a:pt x="28753" y="7597"/>
                  </a:cubicBezTo>
                  <a:cubicBezTo>
                    <a:pt x="28799" y="7550"/>
                    <a:pt x="28868" y="7536"/>
                    <a:pt x="28947" y="7536"/>
                  </a:cubicBezTo>
                  <a:cubicBezTo>
                    <a:pt x="29017" y="7536"/>
                    <a:pt x="29096" y="7547"/>
                    <a:pt x="29176" y="7558"/>
                  </a:cubicBezTo>
                  <a:cubicBezTo>
                    <a:pt x="29236" y="7565"/>
                    <a:pt x="29322" y="7577"/>
                    <a:pt x="29385" y="7577"/>
                  </a:cubicBezTo>
                  <a:cubicBezTo>
                    <a:pt x="29417" y="7577"/>
                    <a:pt x="29443" y="7574"/>
                    <a:pt x="29456" y="7565"/>
                  </a:cubicBezTo>
                  <a:cubicBezTo>
                    <a:pt x="29418" y="7492"/>
                    <a:pt x="29092" y="7324"/>
                    <a:pt x="28784" y="7296"/>
                  </a:cubicBezTo>
                  <a:cubicBezTo>
                    <a:pt x="28761" y="7293"/>
                    <a:pt x="28733" y="7291"/>
                    <a:pt x="28704" y="7291"/>
                  </a:cubicBezTo>
                  <a:cubicBezTo>
                    <a:pt x="28614" y="7291"/>
                    <a:pt x="28510" y="7310"/>
                    <a:pt x="28476" y="7383"/>
                  </a:cubicBezTo>
                  <a:cubicBezTo>
                    <a:pt x="28393" y="7540"/>
                    <a:pt x="28231" y="7638"/>
                    <a:pt x="28054" y="7638"/>
                  </a:cubicBezTo>
                  <a:cubicBezTo>
                    <a:pt x="28038" y="7638"/>
                    <a:pt x="28021" y="7637"/>
                    <a:pt x="28003" y="7635"/>
                  </a:cubicBezTo>
                  <a:cubicBezTo>
                    <a:pt x="27905" y="7625"/>
                    <a:pt x="27842" y="7583"/>
                    <a:pt x="27828" y="7516"/>
                  </a:cubicBezTo>
                  <a:cubicBezTo>
                    <a:pt x="27818" y="7474"/>
                    <a:pt x="27828" y="7404"/>
                    <a:pt x="27944" y="7331"/>
                  </a:cubicBezTo>
                  <a:cubicBezTo>
                    <a:pt x="28213" y="7163"/>
                    <a:pt x="28287" y="6659"/>
                    <a:pt x="28255" y="6375"/>
                  </a:cubicBezTo>
                  <a:cubicBezTo>
                    <a:pt x="28234" y="6204"/>
                    <a:pt x="28455" y="6127"/>
                    <a:pt x="28711" y="6039"/>
                  </a:cubicBezTo>
                  <a:cubicBezTo>
                    <a:pt x="29047" y="5924"/>
                    <a:pt x="29281" y="5826"/>
                    <a:pt x="29225" y="5640"/>
                  </a:cubicBezTo>
                  <a:cubicBezTo>
                    <a:pt x="29187" y="5524"/>
                    <a:pt x="29204" y="5395"/>
                    <a:pt x="29281" y="5293"/>
                  </a:cubicBezTo>
                  <a:cubicBezTo>
                    <a:pt x="29481" y="5027"/>
                    <a:pt x="30030" y="5006"/>
                    <a:pt x="30195" y="5006"/>
                  </a:cubicBezTo>
                  <a:cubicBezTo>
                    <a:pt x="30251" y="5006"/>
                    <a:pt x="30275" y="4996"/>
                    <a:pt x="30279" y="4985"/>
                  </a:cubicBezTo>
                  <a:cubicBezTo>
                    <a:pt x="30282" y="4978"/>
                    <a:pt x="30279" y="4947"/>
                    <a:pt x="30247" y="4898"/>
                  </a:cubicBezTo>
                  <a:cubicBezTo>
                    <a:pt x="30174" y="4795"/>
                    <a:pt x="30019" y="4699"/>
                    <a:pt x="29872" y="4699"/>
                  </a:cubicBezTo>
                  <a:cubicBezTo>
                    <a:pt x="29858" y="4699"/>
                    <a:pt x="29845" y="4700"/>
                    <a:pt x="29831" y="4702"/>
                  </a:cubicBezTo>
                  <a:cubicBezTo>
                    <a:pt x="29691" y="4719"/>
                    <a:pt x="29537" y="4807"/>
                    <a:pt x="29404" y="4880"/>
                  </a:cubicBezTo>
                  <a:cubicBezTo>
                    <a:pt x="29265" y="4957"/>
                    <a:pt x="29132" y="5031"/>
                    <a:pt x="29018" y="5031"/>
                  </a:cubicBezTo>
                  <a:cubicBezTo>
                    <a:pt x="28964" y="5031"/>
                    <a:pt x="28915" y="5015"/>
                    <a:pt x="28872" y="4975"/>
                  </a:cubicBezTo>
                  <a:cubicBezTo>
                    <a:pt x="28823" y="4933"/>
                    <a:pt x="28805" y="4863"/>
                    <a:pt x="28830" y="4800"/>
                  </a:cubicBezTo>
                  <a:cubicBezTo>
                    <a:pt x="28907" y="4607"/>
                    <a:pt x="29376" y="4408"/>
                    <a:pt x="29659" y="4408"/>
                  </a:cubicBezTo>
                  <a:cubicBezTo>
                    <a:pt x="30016" y="4408"/>
                    <a:pt x="30755" y="4369"/>
                    <a:pt x="31000" y="4222"/>
                  </a:cubicBezTo>
                  <a:cubicBezTo>
                    <a:pt x="31007" y="4219"/>
                    <a:pt x="31014" y="4215"/>
                    <a:pt x="31021" y="4208"/>
                  </a:cubicBezTo>
                  <a:cubicBezTo>
                    <a:pt x="30957" y="4155"/>
                    <a:pt x="30639" y="4084"/>
                    <a:pt x="30300" y="4084"/>
                  </a:cubicBezTo>
                  <a:cubicBezTo>
                    <a:pt x="30214" y="4084"/>
                    <a:pt x="30126" y="4089"/>
                    <a:pt x="30041" y="4100"/>
                  </a:cubicBezTo>
                  <a:cubicBezTo>
                    <a:pt x="29989" y="4106"/>
                    <a:pt x="29924" y="4113"/>
                    <a:pt x="29860" y="4113"/>
                  </a:cubicBezTo>
                  <a:cubicBezTo>
                    <a:pt x="29759" y="4113"/>
                    <a:pt x="29661" y="4097"/>
                    <a:pt x="29624" y="4044"/>
                  </a:cubicBezTo>
                  <a:cubicBezTo>
                    <a:pt x="29603" y="4016"/>
                    <a:pt x="29600" y="3981"/>
                    <a:pt x="29617" y="3953"/>
                  </a:cubicBezTo>
                  <a:cubicBezTo>
                    <a:pt x="29684" y="3820"/>
                    <a:pt x="30111" y="3795"/>
                    <a:pt x="30289" y="3792"/>
                  </a:cubicBezTo>
                  <a:cubicBezTo>
                    <a:pt x="30727" y="3785"/>
                    <a:pt x="30867" y="3729"/>
                    <a:pt x="31011" y="3669"/>
                  </a:cubicBezTo>
                  <a:cubicBezTo>
                    <a:pt x="31161" y="3606"/>
                    <a:pt x="31319" y="3567"/>
                    <a:pt x="31480" y="3550"/>
                  </a:cubicBezTo>
                  <a:cubicBezTo>
                    <a:pt x="31760" y="3518"/>
                    <a:pt x="31830" y="3445"/>
                    <a:pt x="31896" y="3378"/>
                  </a:cubicBezTo>
                  <a:cubicBezTo>
                    <a:pt x="31959" y="3312"/>
                    <a:pt x="32019" y="3252"/>
                    <a:pt x="32197" y="3242"/>
                  </a:cubicBezTo>
                  <a:cubicBezTo>
                    <a:pt x="32547" y="3228"/>
                    <a:pt x="33321" y="2874"/>
                    <a:pt x="33363" y="2745"/>
                  </a:cubicBezTo>
                  <a:cubicBezTo>
                    <a:pt x="33276" y="2608"/>
                    <a:pt x="32159" y="2276"/>
                    <a:pt x="31553" y="2276"/>
                  </a:cubicBezTo>
                  <a:cubicBezTo>
                    <a:pt x="30853" y="2276"/>
                    <a:pt x="30528" y="2416"/>
                    <a:pt x="30503" y="2731"/>
                  </a:cubicBezTo>
                  <a:cubicBezTo>
                    <a:pt x="30499" y="2804"/>
                    <a:pt x="30468" y="2871"/>
                    <a:pt x="30408" y="2916"/>
                  </a:cubicBezTo>
                  <a:cubicBezTo>
                    <a:pt x="30360" y="2951"/>
                    <a:pt x="30299" y="2964"/>
                    <a:pt x="30229" y="2964"/>
                  </a:cubicBezTo>
                  <a:cubicBezTo>
                    <a:pt x="30121" y="2964"/>
                    <a:pt x="29992" y="2933"/>
                    <a:pt x="29859" y="2899"/>
                  </a:cubicBezTo>
                  <a:cubicBezTo>
                    <a:pt x="29728" y="2867"/>
                    <a:pt x="29586" y="2831"/>
                    <a:pt x="29473" y="2831"/>
                  </a:cubicBezTo>
                  <a:cubicBezTo>
                    <a:pt x="29425" y="2831"/>
                    <a:pt x="29382" y="2838"/>
                    <a:pt x="29348" y="2853"/>
                  </a:cubicBezTo>
                  <a:cubicBezTo>
                    <a:pt x="29297" y="2876"/>
                    <a:pt x="29253" y="2886"/>
                    <a:pt x="29217" y="2886"/>
                  </a:cubicBezTo>
                  <a:cubicBezTo>
                    <a:pt x="29098" y="2886"/>
                    <a:pt x="29048" y="2786"/>
                    <a:pt x="29019" y="2727"/>
                  </a:cubicBezTo>
                  <a:cubicBezTo>
                    <a:pt x="29001" y="2689"/>
                    <a:pt x="28984" y="2654"/>
                    <a:pt x="28963" y="2647"/>
                  </a:cubicBezTo>
                  <a:cubicBezTo>
                    <a:pt x="28960" y="2646"/>
                    <a:pt x="28956" y="2645"/>
                    <a:pt x="28951" y="2645"/>
                  </a:cubicBezTo>
                  <a:cubicBezTo>
                    <a:pt x="28935" y="2645"/>
                    <a:pt x="28909" y="2651"/>
                    <a:pt x="28865" y="2671"/>
                  </a:cubicBezTo>
                  <a:cubicBezTo>
                    <a:pt x="28711" y="2759"/>
                    <a:pt x="28564" y="2860"/>
                    <a:pt x="28427" y="2976"/>
                  </a:cubicBezTo>
                  <a:cubicBezTo>
                    <a:pt x="28227" y="3130"/>
                    <a:pt x="28017" y="3291"/>
                    <a:pt x="27797" y="3385"/>
                  </a:cubicBezTo>
                  <a:cubicBezTo>
                    <a:pt x="27611" y="3462"/>
                    <a:pt x="27447" y="3599"/>
                    <a:pt x="27303" y="3718"/>
                  </a:cubicBezTo>
                  <a:cubicBezTo>
                    <a:pt x="27139" y="3851"/>
                    <a:pt x="26995" y="3970"/>
                    <a:pt x="26855" y="3988"/>
                  </a:cubicBezTo>
                  <a:cubicBezTo>
                    <a:pt x="26847" y="3990"/>
                    <a:pt x="26839" y="3991"/>
                    <a:pt x="26831" y="3991"/>
                  </a:cubicBezTo>
                  <a:cubicBezTo>
                    <a:pt x="26797" y="3991"/>
                    <a:pt x="26764" y="3973"/>
                    <a:pt x="26747" y="3939"/>
                  </a:cubicBezTo>
                  <a:cubicBezTo>
                    <a:pt x="26712" y="3872"/>
                    <a:pt x="26670" y="3785"/>
                    <a:pt x="27709" y="2745"/>
                  </a:cubicBezTo>
                  <a:cubicBezTo>
                    <a:pt x="27874" y="2580"/>
                    <a:pt x="27930" y="2395"/>
                    <a:pt x="27860" y="2251"/>
                  </a:cubicBezTo>
                  <a:cubicBezTo>
                    <a:pt x="27804" y="2131"/>
                    <a:pt x="27669" y="2062"/>
                    <a:pt x="27494" y="2062"/>
                  </a:cubicBezTo>
                  <a:cubicBezTo>
                    <a:pt x="27471" y="2062"/>
                    <a:pt x="27447" y="2063"/>
                    <a:pt x="27422" y="2066"/>
                  </a:cubicBezTo>
                  <a:cubicBezTo>
                    <a:pt x="27149" y="2090"/>
                    <a:pt x="27076" y="2192"/>
                    <a:pt x="27002" y="2297"/>
                  </a:cubicBezTo>
                  <a:cubicBezTo>
                    <a:pt x="26943" y="2377"/>
                    <a:pt x="26880" y="2468"/>
                    <a:pt x="26733" y="2500"/>
                  </a:cubicBezTo>
                  <a:cubicBezTo>
                    <a:pt x="26645" y="2521"/>
                    <a:pt x="26421" y="2612"/>
                    <a:pt x="26190" y="2710"/>
                  </a:cubicBezTo>
                  <a:cubicBezTo>
                    <a:pt x="25648" y="2935"/>
                    <a:pt x="25259" y="3090"/>
                    <a:pt x="25061" y="3090"/>
                  </a:cubicBezTo>
                  <a:cubicBezTo>
                    <a:pt x="25025" y="3090"/>
                    <a:pt x="24995" y="3085"/>
                    <a:pt x="24972" y="3074"/>
                  </a:cubicBezTo>
                  <a:cubicBezTo>
                    <a:pt x="24944" y="3060"/>
                    <a:pt x="24919" y="3035"/>
                    <a:pt x="24909" y="3004"/>
                  </a:cubicBezTo>
                  <a:cubicBezTo>
                    <a:pt x="24860" y="2839"/>
                    <a:pt x="25136" y="2706"/>
                    <a:pt x="25591" y="2500"/>
                  </a:cubicBezTo>
                  <a:cubicBezTo>
                    <a:pt x="25745" y="2433"/>
                    <a:pt x="25945" y="2342"/>
                    <a:pt x="26018" y="2286"/>
                  </a:cubicBezTo>
                  <a:cubicBezTo>
                    <a:pt x="25887" y="2240"/>
                    <a:pt x="25456" y="2211"/>
                    <a:pt x="24986" y="2211"/>
                  </a:cubicBezTo>
                  <a:cubicBezTo>
                    <a:pt x="24605" y="2211"/>
                    <a:pt x="24198" y="2230"/>
                    <a:pt x="23900" y="2272"/>
                  </a:cubicBezTo>
                  <a:cubicBezTo>
                    <a:pt x="23659" y="2307"/>
                    <a:pt x="23354" y="2381"/>
                    <a:pt x="23057" y="2447"/>
                  </a:cubicBezTo>
                  <a:cubicBezTo>
                    <a:pt x="22618" y="2550"/>
                    <a:pt x="22313" y="2619"/>
                    <a:pt x="22133" y="2619"/>
                  </a:cubicBezTo>
                  <a:cubicBezTo>
                    <a:pt x="22062" y="2619"/>
                    <a:pt x="22010" y="2608"/>
                    <a:pt x="21978" y="2584"/>
                  </a:cubicBezTo>
                  <a:cubicBezTo>
                    <a:pt x="21950" y="2566"/>
                    <a:pt x="21936" y="2538"/>
                    <a:pt x="21933" y="2507"/>
                  </a:cubicBezTo>
                  <a:cubicBezTo>
                    <a:pt x="21929" y="2440"/>
                    <a:pt x="21919" y="2318"/>
                    <a:pt x="22763" y="2118"/>
                  </a:cubicBezTo>
                  <a:cubicBezTo>
                    <a:pt x="23200" y="2017"/>
                    <a:pt x="23645" y="1940"/>
                    <a:pt x="24093" y="1887"/>
                  </a:cubicBezTo>
                  <a:cubicBezTo>
                    <a:pt x="24370" y="1856"/>
                    <a:pt x="24720" y="1852"/>
                    <a:pt x="25087" y="1852"/>
                  </a:cubicBezTo>
                  <a:cubicBezTo>
                    <a:pt x="25693" y="1852"/>
                    <a:pt x="26312" y="1849"/>
                    <a:pt x="26649" y="1712"/>
                  </a:cubicBezTo>
                  <a:cubicBezTo>
                    <a:pt x="26915" y="1603"/>
                    <a:pt x="27240" y="1540"/>
                    <a:pt x="27531" y="1488"/>
                  </a:cubicBezTo>
                  <a:cubicBezTo>
                    <a:pt x="27800" y="1439"/>
                    <a:pt x="28080" y="1386"/>
                    <a:pt x="28143" y="1313"/>
                  </a:cubicBezTo>
                  <a:cubicBezTo>
                    <a:pt x="28143" y="1313"/>
                    <a:pt x="28143" y="1309"/>
                    <a:pt x="28143" y="1309"/>
                  </a:cubicBezTo>
                  <a:cubicBezTo>
                    <a:pt x="28140" y="1215"/>
                    <a:pt x="27600" y="1014"/>
                    <a:pt x="27222" y="1014"/>
                  </a:cubicBezTo>
                  <a:cubicBezTo>
                    <a:pt x="27207" y="1014"/>
                    <a:pt x="27192" y="1015"/>
                    <a:pt x="27177" y="1015"/>
                  </a:cubicBezTo>
                  <a:cubicBezTo>
                    <a:pt x="27132" y="1017"/>
                    <a:pt x="27086" y="1018"/>
                    <a:pt x="27038" y="1018"/>
                  </a:cubicBezTo>
                  <a:cubicBezTo>
                    <a:pt x="26788" y="1018"/>
                    <a:pt x="26516" y="989"/>
                    <a:pt x="26411" y="868"/>
                  </a:cubicBezTo>
                  <a:cubicBezTo>
                    <a:pt x="26372" y="826"/>
                    <a:pt x="26355" y="770"/>
                    <a:pt x="26365" y="714"/>
                  </a:cubicBezTo>
                  <a:cubicBezTo>
                    <a:pt x="26376" y="658"/>
                    <a:pt x="26165" y="592"/>
                    <a:pt x="26053" y="553"/>
                  </a:cubicBezTo>
                  <a:cubicBezTo>
                    <a:pt x="25892" y="501"/>
                    <a:pt x="25756" y="455"/>
                    <a:pt x="25710" y="368"/>
                  </a:cubicBezTo>
                  <a:cubicBezTo>
                    <a:pt x="25654" y="326"/>
                    <a:pt x="25329" y="319"/>
                    <a:pt x="25087" y="312"/>
                  </a:cubicBezTo>
                  <a:cubicBezTo>
                    <a:pt x="24723" y="301"/>
                    <a:pt x="24345" y="287"/>
                    <a:pt x="24198" y="196"/>
                  </a:cubicBezTo>
                  <a:cubicBezTo>
                    <a:pt x="24006" y="78"/>
                    <a:pt x="23485" y="0"/>
                    <a:pt x="229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2" name="Google Shape;3462;p56"/>
            <p:cNvSpPr/>
            <p:nvPr/>
          </p:nvSpPr>
          <p:spPr>
            <a:xfrm>
              <a:off x="1636850" y="1405097"/>
              <a:ext cx="21547" cy="12491"/>
            </a:xfrm>
            <a:custGeom>
              <a:avLst/>
              <a:gdLst/>
              <a:ahLst/>
              <a:cxnLst/>
              <a:rect l="l" t="t" r="r" b="b"/>
              <a:pathLst>
                <a:path w="1587" h="920" extrusionOk="0">
                  <a:moveTo>
                    <a:pt x="456" y="1"/>
                  </a:moveTo>
                  <a:cubicBezTo>
                    <a:pt x="435" y="1"/>
                    <a:pt x="414" y="1"/>
                    <a:pt x="393" y="4"/>
                  </a:cubicBezTo>
                  <a:cubicBezTo>
                    <a:pt x="291" y="11"/>
                    <a:pt x="218" y="43"/>
                    <a:pt x="207" y="81"/>
                  </a:cubicBezTo>
                  <a:cubicBezTo>
                    <a:pt x="190" y="120"/>
                    <a:pt x="165" y="158"/>
                    <a:pt x="137" y="190"/>
                  </a:cubicBezTo>
                  <a:cubicBezTo>
                    <a:pt x="50" y="295"/>
                    <a:pt x="1" y="368"/>
                    <a:pt x="113" y="484"/>
                  </a:cubicBezTo>
                  <a:cubicBezTo>
                    <a:pt x="183" y="565"/>
                    <a:pt x="274" y="621"/>
                    <a:pt x="375" y="649"/>
                  </a:cubicBezTo>
                  <a:cubicBezTo>
                    <a:pt x="501" y="684"/>
                    <a:pt x="613" y="750"/>
                    <a:pt x="708" y="838"/>
                  </a:cubicBezTo>
                  <a:cubicBezTo>
                    <a:pt x="768" y="895"/>
                    <a:pt x="875" y="919"/>
                    <a:pt x="992" y="919"/>
                  </a:cubicBezTo>
                  <a:cubicBezTo>
                    <a:pt x="1112" y="919"/>
                    <a:pt x="1244" y="894"/>
                    <a:pt x="1352" y="852"/>
                  </a:cubicBezTo>
                  <a:cubicBezTo>
                    <a:pt x="1488" y="796"/>
                    <a:pt x="1579" y="719"/>
                    <a:pt x="1583" y="656"/>
                  </a:cubicBezTo>
                  <a:cubicBezTo>
                    <a:pt x="1586" y="579"/>
                    <a:pt x="1569" y="568"/>
                    <a:pt x="1471" y="537"/>
                  </a:cubicBezTo>
                  <a:cubicBezTo>
                    <a:pt x="1376" y="505"/>
                    <a:pt x="1247" y="459"/>
                    <a:pt x="1152" y="284"/>
                  </a:cubicBezTo>
                  <a:cubicBezTo>
                    <a:pt x="1065" y="116"/>
                    <a:pt x="718" y="1"/>
                    <a:pt x="4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3" name="Google Shape;3463;p56"/>
            <p:cNvSpPr/>
            <p:nvPr/>
          </p:nvSpPr>
          <p:spPr>
            <a:xfrm>
              <a:off x="1089269" y="1627361"/>
              <a:ext cx="38085" cy="22688"/>
            </a:xfrm>
            <a:custGeom>
              <a:avLst/>
              <a:gdLst/>
              <a:ahLst/>
              <a:cxnLst/>
              <a:rect l="l" t="t" r="r" b="b"/>
              <a:pathLst>
                <a:path w="2805" h="1671" extrusionOk="0">
                  <a:moveTo>
                    <a:pt x="175" y="1"/>
                  </a:moveTo>
                  <a:cubicBezTo>
                    <a:pt x="111" y="1"/>
                    <a:pt x="57" y="24"/>
                    <a:pt x="1" y="60"/>
                  </a:cubicBezTo>
                  <a:cubicBezTo>
                    <a:pt x="11" y="67"/>
                    <a:pt x="29" y="74"/>
                    <a:pt x="39" y="81"/>
                  </a:cubicBezTo>
                  <a:cubicBezTo>
                    <a:pt x="109" y="120"/>
                    <a:pt x="207" y="169"/>
                    <a:pt x="197" y="267"/>
                  </a:cubicBezTo>
                  <a:cubicBezTo>
                    <a:pt x="193" y="291"/>
                    <a:pt x="204" y="316"/>
                    <a:pt x="221" y="333"/>
                  </a:cubicBezTo>
                  <a:cubicBezTo>
                    <a:pt x="255" y="357"/>
                    <a:pt x="294" y="370"/>
                    <a:pt x="333" y="370"/>
                  </a:cubicBezTo>
                  <a:cubicBezTo>
                    <a:pt x="348" y="370"/>
                    <a:pt x="362" y="369"/>
                    <a:pt x="375" y="365"/>
                  </a:cubicBezTo>
                  <a:cubicBezTo>
                    <a:pt x="385" y="364"/>
                    <a:pt x="393" y="363"/>
                    <a:pt x="402" y="363"/>
                  </a:cubicBezTo>
                  <a:cubicBezTo>
                    <a:pt x="503" y="363"/>
                    <a:pt x="573" y="452"/>
                    <a:pt x="634" y="533"/>
                  </a:cubicBezTo>
                  <a:cubicBezTo>
                    <a:pt x="680" y="589"/>
                    <a:pt x="729" y="652"/>
                    <a:pt x="767" y="655"/>
                  </a:cubicBezTo>
                  <a:cubicBezTo>
                    <a:pt x="862" y="662"/>
                    <a:pt x="922" y="732"/>
                    <a:pt x="974" y="792"/>
                  </a:cubicBezTo>
                  <a:cubicBezTo>
                    <a:pt x="1027" y="855"/>
                    <a:pt x="1069" y="897"/>
                    <a:pt x="1125" y="897"/>
                  </a:cubicBezTo>
                  <a:cubicBezTo>
                    <a:pt x="1286" y="897"/>
                    <a:pt x="1352" y="1027"/>
                    <a:pt x="1408" y="1128"/>
                  </a:cubicBezTo>
                  <a:cubicBezTo>
                    <a:pt x="1426" y="1163"/>
                    <a:pt x="1447" y="1195"/>
                    <a:pt x="1468" y="1226"/>
                  </a:cubicBezTo>
                  <a:cubicBezTo>
                    <a:pt x="1489" y="1254"/>
                    <a:pt x="1531" y="1258"/>
                    <a:pt x="1590" y="1261"/>
                  </a:cubicBezTo>
                  <a:cubicBezTo>
                    <a:pt x="1646" y="1265"/>
                    <a:pt x="1762" y="1272"/>
                    <a:pt x="1762" y="1387"/>
                  </a:cubicBezTo>
                  <a:cubicBezTo>
                    <a:pt x="1762" y="1412"/>
                    <a:pt x="1814" y="1461"/>
                    <a:pt x="1853" y="1492"/>
                  </a:cubicBezTo>
                  <a:cubicBezTo>
                    <a:pt x="1902" y="1534"/>
                    <a:pt x="1947" y="1583"/>
                    <a:pt x="1982" y="1636"/>
                  </a:cubicBezTo>
                  <a:lnTo>
                    <a:pt x="2003" y="1639"/>
                  </a:lnTo>
                  <a:lnTo>
                    <a:pt x="2070" y="1646"/>
                  </a:lnTo>
                  <a:lnTo>
                    <a:pt x="2143" y="1653"/>
                  </a:lnTo>
                  <a:lnTo>
                    <a:pt x="2178" y="1657"/>
                  </a:lnTo>
                  <a:cubicBezTo>
                    <a:pt x="2248" y="1664"/>
                    <a:pt x="2318" y="1671"/>
                    <a:pt x="2388" y="1671"/>
                  </a:cubicBezTo>
                  <a:lnTo>
                    <a:pt x="2581" y="1671"/>
                  </a:lnTo>
                  <a:lnTo>
                    <a:pt x="2619" y="1667"/>
                  </a:lnTo>
                  <a:cubicBezTo>
                    <a:pt x="2640" y="1667"/>
                    <a:pt x="2658" y="1660"/>
                    <a:pt x="2675" y="1660"/>
                  </a:cubicBezTo>
                  <a:lnTo>
                    <a:pt x="2714" y="1653"/>
                  </a:lnTo>
                  <a:lnTo>
                    <a:pt x="2742" y="1646"/>
                  </a:lnTo>
                  <a:cubicBezTo>
                    <a:pt x="2749" y="1573"/>
                    <a:pt x="2770" y="1506"/>
                    <a:pt x="2805" y="1443"/>
                  </a:cubicBezTo>
                  <a:cubicBezTo>
                    <a:pt x="2791" y="1440"/>
                    <a:pt x="2773" y="1436"/>
                    <a:pt x="2759" y="1433"/>
                  </a:cubicBezTo>
                  <a:cubicBezTo>
                    <a:pt x="2654" y="1422"/>
                    <a:pt x="2553" y="1377"/>
                    <a:pt x="2476" y="1303"/>
                  </a:cubicBezTo>
                  <a:cubicBezTo>
                    <a:pt x="2409" y="1233"/>
                    <a:pt x="2283" y="1202"/>
                    <a:pt x="2164" y="1170"/>
                  </a:cubicBezTo>
                  <a:cubicBezTo>
                    <a:pt x="2014" y="1135"/>
                    <a:pt x="1874" y="1100"/>
                    <a:pt x="1828" y="988"/>
                  </a:cubicBezTo>
                  <a:cubicBezTo>
                    <a:pt x="1765" y="817"/>
                    <a:pt x="1408" y="316"/>
                    <a:pt x="1254" y="316"/>
                  </a:cubicBezTo>
                  <a:lnTo>
                    <a:pt x="1251" y="316"/>
                  </a:lnTo>
                  <a:cubicBezTo>
                    <a:pt x="1202" y="319"/>
                    <a:pt x="1146" y="322"/>
                    <a:pt x="1087" y="322"/>
                  </a:cubicBezTo>
                  <a:cubicBezTo>
                    <a:pt x="909" y="322"/>
                    <a:pt x="694" y="294"/>
                    <a:pt x="494" y="144"/>
                  </a:cubicBezTo>
                  <a:cubicBezTo>
                    <a:pt x="357" y="41"/>
                    <a:pt x="258" y="1"/>
                    <a:pt x="1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4" name="Google Shape;3464;p56"/>
            <p:cNvSpPr/>
            <p:nvPr/>
          </p:nvSpPr>
          <p:spPr>
            <a:xfrm>
              <a:off x="1108006" y="1344093"/>
              <a:ext cx="76156" cy="49612"/>
            </a:xfrm>
            <a:custGeom>
              <a:avLst/>
              <a:gdLst/>
              <a:ahLst/>
              <a:cxnLst/>
              <a:rect l="l" t="t" r="r" b="b"/>
              <a:pathLst>
                <a:path w="5609" h="3654" extrusionOk="0">
                  <a:moveTo>
                    <a:pt x="2303" y="0"/>
                  </a:moveTo>
                  <a:cubicBezTo>
                    <a:pt x="2146" y="0"/>
                    <a:pt x="1724" y="92"/>
                    <a:pt x="1432" y="156"/>
                  </a:cubicBezTo>
                  <a:cubicBezTo>
                    <a:pt x="1113" y="226"/>
                    <a:pt x="816" y="293"/>
                    <a:pt x="679" y="293"/>
                  </a:cubicBezTo>
                  <a:cubicBezTo>
                    <a:pt x="674" y="292"/>
                    <a:pt x="669" y="292"/>
                    <a:pt x="663" y="292"/>
                  </a:cubicBezTo>
                  <a:cubicBezTo>
                    <a:pt x="646" y="292"/>
                    <a:pt x="629" y="295"/>
                    <a:pt x="616" y="303"/>
                  </a:cubicBezTo>
                  <a:cubicBezTo>
                    <a:pt x="616" y="349"/>
                    <a:pt x="739" y="513"/>
                    <a:pt x="959" y="685"/>
                  </a:cubicBezTo>
                  <a:cubicBezTo>
                    <a:pt x="998" y="713"/>
                    <a:pt x="1022" y="755"/>
                    <a:pt x="1026" y="800"/>
                  </a:cubicBezTo>
                  <a:cubicBezTo>
                    <a:pt x="1040" y="930"/>
                    <a:pt x="907" y="1091"/>
                    <a:pt x="763" y="1256"/>
                  </a:cubicBezTo>
                  <a:cubicBezTo>
                    <a:pt x="693" y="1336"/>
                    <a:pt x="585" y="1469"/>
                    <a:pt x="578" y="1515"/>
                  </a:cubicBezTo>
                  <a:cubicBezTo>
                    <a:pt x="613" y="1546"/>
                    <a:pt x="634" y="1585"/>
                    <a:pt x="634" y="1630"/>
                  </a:cubicBezTo>
                  <a:cubicBezTo>
                    <a:pt x="648" y="1798"/>
                    <a:pt x="441" y="2036"/>
                    <a:pt x="151" y="2365"/>
                  </a:cubicBezTo>
                  <a:lnTo>
                    <a:pt x="95" y="2428"/>
                  </a:lnTo>
                  <a:cubicBezTo>
                    <a:pt x="32" y="2502"/>
                    <a:pt x="0" y="2565"/>
                    <a:pt x="14" y="2596"/>
                  </a:cubicBezTo>
                  <a:cubicBezTo>
                    <a:pt x="42" y="2670"/>
                    <a:pt x="273" y="2705"/>
                    <a:pt x="459" y="2733"/>
                  </a:cubicBezTo>
                  <a:cubicBezTo>
                    <a:pt x="553" y="2747"/>
                    <a:pt x="651" y="2764"/>
                    <a:pt x="742" y="2782"/>
                  </a:cubicBezTo>
                  <a:cubicBezTo>
                    <a:pt x="1005" y="2841"/>
                    <a:pt x="1134" y="3104"/>
                    <a:pt x="1250" y="3335"/>
                  </a:cubicBezTo>
                  <a:cubicBezTo>
                    <a:pt x="1330" y="3500"/>
                    <a:pt x="1407" y="3654"/>
                    <a:pt x="1505" y="3654"/>
                  </a:cubicBezTo>
                  <a:cubicBezTo>
                    <a:pt x="1544" y="3654"/>
                    <a:pt x="1547" y="3647"/>
                    <a:pt x="1572" y="3598"/>
                  </a:cubicBezTo>
                  <a:cubicBezTo>
                    <a:pt x="1600" y="3524"/>
                    <a:pt x="1649" y="3412"/>
                    <a:pt x="1866" y="3412"/>
                  </a:cubicBezTo>
                  <a:cubicBezTo>
                    <a:pt x="1876" y="3413"/>
                    <a:pt x="1886" y="3413"/>
                    <a:pt x="1895" y="3413"/>
                  </a:cubicBezTo>
                  <a:cubicBezTo>
                    <a:pt x="1972" y="3413"/>
                    <a:pt x="2045" y="3389"/>
                    <a:pt x="2104" y="3342"/>
                  </a:cubicBezTo>
                  <a:cubicBezTo>
                    <a:pt x="2159" y="3305"/>
                    <a:pt x="2220" y="3266"/>
                    <a:pt x="2346" y="3266"/>
                  </a:cubicBezTo>
                  <a:cubicBezTo>
                    <a:pt x="2364" y="3266"/>
                    <a:pt x="2384" y="3267"/>
                    <a:pt x="2405" y="3269"/>
                  </a:cubicBezTo>
                  <a:cubicBezTo>
                    <a:pt x="2426" y="3270"/>
                    <a:pt x="2447" y="3271"/>
                    <a:pt x="2470" y="3271"/>
                  </a:cubicBezTo>
                  <a:cubicBezTo>
                    <a:pt x="2574" y="3271"/>
                    <a:pt x="2696" y="3253"/>
                    <a:pt x="2776" y="3181"/>
                  </a:cubicBezTo>
                  <a:cubicBezTo>
                    <a:pt x="2836" y="3122"/>
                    <a:pt x="2867" y="3034"/>
                    <a:pt x="2867" y="2918"/>
                  </a:cubicBezTo>
                  <a:cubicBezTo>
                    <a:pt x="2867" y="2516"/>
                    <a:pt x="3151" y="2390"/>
                    <a:pt x="3427" y="2320"/>
                  </a:cubicBezTo>
                  <a:cubicBezTo>
                    <a:pt x="3515" y="2299"/>
                    <a:pt x="3529" y="2250"/>
                    <a:pt x="3546" y="2145"/>
                  </a:cubicBezTo>
                  <a:cubicBezTo>
                    <a:pt x="3567" y="2019"/>
                    <a:pt x="3599" y="1851"/>
                    <a:pt x="3865" y="1788"/>
                  </a:cubicBezTo>
                  <a:cubicBezTo>
                    <a:pt x="4271" y="1693"/>
                    <a:pt x="5402" y="1210"/>
                    <a:pt x="5587" y="1070"/>
                  </a:cubicBezTo>
                  <a:cubicBezTo>
                    <a:pt x="5591" y="1067"/>
                    <a:pt x="5608" y="1053"/>
                    <a:pt x="5608" y="1046"/>
                  </a:cubicBezTo>
                  <a:cubicBezTo>
                    <a:pt x="5605" y="976"/>
                    <a:pt x="5356" y="832"/>
                    <a:pt x="5153" y="716"/>
                  </a:cubicBezTo>
                  <a:cubicBezTo>
                    <a:pt x="5076" y="671"/>
                    <a:pt x="4996" y="622"/>
                    <a:pt x="4912" y="573"/>
                  </a:cubicBezTo>
                  <a:cubicBezTo>
                    <a:pt x="4650" y="411"/>
                    <a:pt x="4437" y="332"/>
                    <a:pt x="4246" y="332"/>
                  </a:cubicBezTo>
                  <a:cubicBezTo>
                    <a:pt x="4111" y="332"/>
                    <a:pt x="3987" y="372"/>
                    <a:pt x="3865" y="450"/>
                  </a:cubicBezTo>
                  <a:cubicBezTo>
                    <a:pt x="3792" y="498"/>
                    <a:pt x="3738" y="520"/>
                    <a:pt x="3692" y="520"/>
                  </a:cubicBezTo>
                  <a:cubicBezTo>
                    <a:pt x="3674" y="520"/>
                    <a:pt x="3657" y="517"/>
                    <a:pt x="3641" y="510"/>
                  </a:cubicBezTo>
                  <a:cubicBezTo>
                    <a:pt x="3581" y="482"/>
                    <a:pt x="3574" y="415"/>
                    <a:pt x="3567" y="366"/>
                  </a:cubicBezTo>
                  <a:cubicBezTo>
                    <a:pt x="3567" y="349"/>
                    <a:pt x="3564" y="335"/>
                    <a:pt x="3560" y="321"/>
                  </a:cubicBezTo>
                  <a:cubicBezTo>
                    <a:pt x="3546" y="324"/>
                    <a:pt x="3532" y="328"/>
                    <a:pt x="3518" y="335"/>
                  </a:cubicBezTo>
                  <a:cubicBezTo>
                    <a:pt x="3469" y="357"/>
                    <a:pt x="3407" y="367"/>
                    <a:pt x="3337" y="367"/>
                  </a:cubicBezTo>
                  <a:cubicBezTo>
                    <a:pt x="2994" y="367"/>
                    <a:pt x="2463" y="131"/>
                    <a:pt x="2353" y="6"/>
                  </a:cubicBezTo>
                  <a:cubicBezTo>
                    <a:pt x="2342" y="2"/>
                    <a:pt x="2325" y="0"/>
                    <a:pt x="23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5" name="Google Shape;3465;p56"/>
            <p:cNvSpPr/>
            <p:nvPr/>
          </p:nvSpPr>
          <p:spPr>
            <a:xfrm>
              <a:off x="1158773" y="1355960"/>
              <a:ext cx="133616" cy="70277"/>
            </a:xfrm>
            <a:custGeom>
              <a:avLst/>
              <a:gdLst/>
              <a:ahLst/>
              <a:cxnLst/>
              <a:rect l="l" t="t" r="r" b="b"/>
              <a:pathLst>
                <a:path w="9841" h="5176" extrusionOk="0">
                  <a:moveTo>
                    <a:pt x="7395" y="0"/>
                  </a:moveTo>
                  <a:cubicBezTo>
                    <a:pt x="7091" y="0"/>
                    <a:pt x="6765" y="137"/>
                    <a:pt x="6690" y="207"/>
                  </a:cubicBezTo>
                  <a:cubicBezTo>
                    <a:pt x="6729" y="242"/>
                    <a:pt x="6813" y="298"/>
                    <a:pt x="6890" y="354"/>
                  </a:cubicBezTo>
                  <a:cubicBezTo>
                    <a:pt x="7177" y="550"/>
                    <a:pt x="7362" y="690"/>
                    <a:pt x="7362" y="809"/>
                  </a:cubicBezTo>
                  <a:cubicBezTo>
                    <a:pt x="7366" y="840"/>
                    <a:pt x="7348" y="872"/>
                    <a:pt x="7320" y="889"/>
                  </a:cubicBezTo>
                  <a:cubicBezTo>
                    <a:pt x="7308" y="896"/>
                    <a:pt x="7294" y="899"/>
                    <a:pt x="7279" y="899"/>
                  </a:cubicBezTo>
                  <a:cubicBezTo>
                    <a:pt x="7222" y="899"/>
                    <a:pt x="7146" y="851"/>
                    <a:pt x="7023" y="770"/>
                  </a:cubicBezTo>
                  <a:cubicBezTo>
                    <a:pt x="6910" y="694"/>
                    <a:pt x="6715" y="565"/>
                    <a:pt x="6618" y="565"/>
                  </a:cubicBezTo>
                  <a:cubicBezTo>
                    <a:pt x="6603" y="565"/>
                    <a:pt x="6591" y="568"/>
                    <a:pt x="6582" y="574"/>
                  </a:cubicBezTo>
                  <a:cubicBezTo>
                    <a:pt x="6540" y="599"/>
                    <a:pt x="6498" y="608"/>
                    <a:pt x="6457" y="608"/>
                  </a:cubicBezTo>
                  <a:cubicBezTo>
                    <a:pt x="6382" y="608"/>
                    <a:pt x="6310" y="576"/>
                    <a:pt x="6249" y="546"/>
                  </a:cubicBezTo>
                  <a:cubicBezTo>
                    <a:pt x="6184" y="516"/>
                    <a:pt x="6140" y="497"/>
                    <a:pt x="6105" y="497"/>
                  </a:cubicBezTo>
                  <a:cubicBezTo>
                    <a:pt x="6071" y="497"/>
                    <a:pt x="6045" y="514"/>
                    <a:pt x="6018" y="553"/>
                  </a:cubicBezTo>
                  <a:cubicBezTo>
                    <a:pt x="5881" y="749"/>
                    <a:pt x="6218" y="1537"/>
                    <a:pt x="6382" y="1817"/>
                  </a:cubicBezTo>
                  <a:cubicBezTo>
                    <a:pt x="6435" y="1901"/>
                    <a:pt x="6445" y="1971"/>
                    <a:pt x="6417" y="2030"/>
                  </a:cubicBezTo>
                  <a:cubicBezTo>
                    <a:pt x="6375" y="2132"/>
                    <a:pt x="6235" y="2160"/>
                    <a:pt x="6105" y="2185"/>
                  </a:cubicBezTo>
                  <a:cubicBezTo>
                    <a:pt x="6070" y="2192"/>
                    <a:pt x="6035" y="2199"/>
                    <a:pt x="6004" y="2206"/>
                  </a:cubicBezTo>
                  <a:cubicBezTo>
                    <a:pt x="5990" y="2209"/>
                    <a:pt x="5977" y="2211"/>
                    <a:pt x="5964" y="2211"/>
                  </a:cubicBezTo>
                  <a:cubicBezTo>
                    <a:pt x="5822" y="2211"/>
                    <a:pt x="5763" y="1983"/>
                    <a:pt x="5696" y="1726"/>
                  </a:cubicBezTo>
                  <a:cubicBezTo>
                    <a:pt x="5654" y="1544"/>
                    <a:pt x="5598" y="1341"/>
                    <a:pt x="5521" y="1232"/>
                  </a:cubicBezTo>
                  <a:cubicBezTo>
                    <a:pt x="5384" y="1047"/>
                    <a:pt x="4919" y="826"/>
                    <a:pt x="4695" y="812"/>
                  </a:cubicBezTo>
                  <a:cubicBezTo>
                    <a:pt x="4688" y="812"/>
                    <a:pt x="4682" y="811"/>
                    <a:pt x="4676" y="811"/>
                  </a:cubicBezTo>
                  <a:cubicBezTo>
                    <a:pt x="4640" y="811"/>
                    <a:pt x="4624" y="820"/>
                    <a:pt x="4621" y="823"/>
                  </a:cubicBezTo>
                  <a:cubicBezTo>
                    <a:pt x="4611" y="858"/>
                    <a:pt x="4677" y="893"/>
                    <a:pt x="4772" y="938"/>
                  </a:cubicBezTo>
                  <a:cubicBezTo>
                    <a:pt x="4901" y="1001"/>
                    <a:pt x="5087" y="1089"/>
                    <a:pt x="5034" y="1288"/>
                  </a:cubicBezTo>
                  <a:cubicBezTo>
                    <a:pt x="5024" y="1341"/>
                    <a:pt x="4992" y="1383"/>
                    <a:pt x="4947" y="1411"/>
                  </a:cubicBezTo>
                  <a:cubicBezTo>
                    <a:pt x="4926" y="1421"/>
                    <a:pt x="4905" y="1425"/>
                    <a:pt x="4883" y="1425"/>
                  </a:cubicBezTo>
                  <a:cubicBezTo>
                    <a:pt x="4829" y="1425"/>
                    <a:pt x="4772" y="1401"/>
                    <a:pt x="4712" y="1376"/>
                  </a:cubicBezTo>
                  <a:cubicBezTo>
                    <a:pt x="4639" y="1344"/>
                    <a:pt x="4574" y="1320"/>
                    <a:pt x="4514" y="1320"/>
                  </a:cubicBezTo>
                  <a:cubicBezTo>
                    <a:pt x="4469" y="1320"/>
                    <a:pt x="4425" y="1334"/>
                    <a:pt x="4383" y="1369"/>
                  </a:cubicBezTo>
                  <a:cubicBezTo>
                    <a:pt x="4290" y="1446"/>
                    <a:pt x="4222" y="1492"/>
                    <a:pt x="4165" y="1492"/>
                  </a:cubicBezTo>
                  <a:cubicBezTo>
                    <a:pt x="4147" y="1492"/>
                    <a:pt x="4130" y="1488"/>
                    <a:pt x="4114" y="1477"/>
                  </a:cubicBezTo>
                  <a:cubicBezTo>
                    <a:pt x="4050" y="1439"/>
                    <a:pt x="4065" y="1341"/>
                    <a:pt x="4096" y="1201"/>
                  </a:cubicBezTo>
                  <a:lnTo>
                    <a:pt x="4107" y="1159"/>
                  </a:lnTo>
                  <a:cubicBezTo>
                    <a:pt x="4114" y="1113"/>
                    <a:pt x="4096" y="1068"/>
                    <a:pt x="4065" y="1036"/>
                  </a:cubicBezTo>
                  <a:cubicBezTo>
                    <a:pt x="3962" y="921"/>
                    <a:pt x="3714" y="817"/>
                    <a:pt x="3419" y="817"/>
                  </a:cubicBezTo>
                  <a:cubicBezTo>
                    <a:pt x="3382" y="817"/>
                    <a:pt x="3344" y="819"/>
                    <a:pt x="3305" y="823"/>
                  </a:cubicBezTo>
                  <a:cubicBezTo>
                    <a:pt x="3053" y="851"/>
                    <a:pt x="3053" y="945"/>
                    <a:pt x="3053" y="1078"/>
                  </a:cubicBezTo>
                  <a:cubicBezTo>
                    <a:pt x="3053" y="1162"/>
                    <a:pt x="3053" y="1253"/>
                    <a:pt x="2979" y="1320"/>
                  </a:cubicBezTo>
                  <a:cubicBezTo>
                    <a:pt x="2933" y="1358"/>
                    <a:pt x="2856" y="1373"/>
                    <a:pt x="2771" y="1373"/>
                  </a:cubicBezTo>
                  <a:cubicBezTo>
                    <a:pt x="2629" y="1373"/>
                    <a:pt x="2466" y="1332"/>
                    <a:pt x="2388" y="1288"/>
                  </a:cubicBezTo>
                  <a:cubicBezTo>
                    <a:pt x="2314" y="1246"/>
                    <a:pt x="2300" y="1197"/>
                    <a:pt x="2307" y="1162"/>
                  </a:cubicBezTo>
                  <a:cubicBezTo>
                    <a:pt x="2321" y="1085"/>
                    <a:pt x="2423" y="1054"/>
                    <a:pt x="2510" y="1033"/>
                  </a:cubicBezTo>
                  <a:cubicBezTo>
                    <a:pt x="2598" y="1012"/>
                    <a:pt x="2710" y="977"/>
                    <a:pt x="2738" y="910"/>
                  </a:cubicBezTo>
                  <a:cubicBezTo>
                    <a:pt x="2773" y="823"/>
                    <a:pt x="2678" y="679"/>
                    <a:pt x="2587" y="536"/>
                  </a:cubicBezTo>
                  <a:lnTo>
                    <a:pt x="2566" y="501"/>
                  </a:lnTo>
                  <a:cubicBezTo>
                    <a:pt x="2535" y="451"/>
                    <a:pt x="2487" y="430"/>
                    <a:pt x="2420" y="430"/>
                  </a:cubicBezTo>
                  <a:cubicBezTo>
                    <a:pt x="2292" y="430"/>
                    <a:pt x="2094" y="509"/>
                    <a:pt x="1806" y="627"/>
                  </a:cubicBezTo>
                  <a:cubicBezTo>
                    <a:pt x="1645" y="693"/>
                    <a:pt x="1463" y="770"/>
                    <a:pt x="1260" y="844"/>
                  </a:cubicBezTo>
                  <a:cubicBezTo>
                    <a:pt x="718" y="1036"/>
                    <a:pt x="406" y="1236"/>
                    <a:pt x="319" y="1323"/>
                  </a:cubicBezTo>
                  <a:cubicBezTo>
                    <a:pt x="347" y="1344"/>
                    <a:pt x="364" y="1372"/>
                    <a:pt x="371" y="1404"/>
                  </a:cubicBezTo>
                  <a:cubicBezTo>
                    <a:pt x="396" y="1509"/>
                    <a:pt x="312" y="1638"/>
                    <a:pt x="116" y="1799"/>
                  </a:cubicBezTo>
                  <a:cubicBezTo>
                    <a:pt x="60" y="1845"/>
                    <a:pt x="0" y="1915"/>
                    <a:pt x="25" y="1988"/>
                  </a:cubicBezTo>
                  <a:cubicBezTo>
                    <a:pt x="56" y="2076"/>
                    <a:pt x="200" y="2143"/>
                    <a:pt x="340" y="2143"/>
                  </a:cubicBezTo>
                  <a:cubicBezTo>
                    <a:pt x="420" y="2143"/>
                    <a:pt x="473" y="2160"/>
                    <a:pt x="508" y="2199"/>
                  </a:cubicBezTo>
                  <a:cubicBezTo>
                    <a:pt x="539" y="2237"/>
                    <a:pt x="553" y="2290"/>
                    <a:pt x="546" y="2342"/>
                  </a:cubicBezTo>
                  <a:cubicBezTo>
                    <a:pt x="543" y="2402"/>
                    <a:pt x="546" y="2405"/>
                    <a:pt x="578" y="2416"/>
                  </a:cubicBezTo>
                  <a:cubicBezTo>
                    <a:pt x="582" y="2417"/>
                    <a:pt x="587" y="2417"/>
                    <a:pt x="594" y="2417"/>
                  </a:cubicBezTo>
                  <a:cubicBezTo>
                    <a:pt x="661" y="2417"/>
                    <a:pt x="837" y="2370"/>
                    <a:pt x="980" y="2332"/>
                  </a:cubicBezTo>
                  <a:cubicBezTo>
                    <a:pt x="1212" y="2268"/>
                    <a:pt x="1463" y="2199"/>
                    <a:pt x="1656" y="2199"/>
                  </a:cubicBezTo>
                  <a:cubicBezTo>
                    <a:pt x="1748" y="2199"/>
                    <a:pt x="1827" y="2215"/>
                    <a:pt x="1883" y="2255"/>
                  </a:cubicBezTo>
                  <a:cubicBezTo>
                    <a:pt x="1922" y="2276"/>
                    <a:pt x="1939" y="2318"/>
                    <a:pt x="1932" y="2360"/>
                  </a:cubicBezTo>
                  <a:cubicBezTo>
                    <a:pt x="1915" y="2454"/>
                    <a:pt x="1764" y="2493"/>
                    <a:pt x="1313" y="2587"/>
                  </a:cubicBezTo>
                  <a:cubicBezTo>
                    <a:pt x="1064" y="2640"/>
                    <a:pt x="480" y="2762"/>
                    <a:pt x="480" y="2864"/>
                  </a:cubicBezTo>
                  <a:cubicBezTo>
                    <a:pt x="487" y="2902"/>
                    <a:pt x="504" y="2937"/>
                    <a:pt x="536" y="2958"/>
                  </a:cubicBezTo>
                  <a:cubicBezTo>
                    <a:pt x="701" y="3093"/>
                    <a:pt x="1122" y="3178"/>
                    <a:pt x="1542" y="3178"/>
                  </a:cubicBezTo>
                  <a:cubicBezTo>
                    <a:pt x="1700" y="3178"/>
                    <a:pt x="1858" y="3166"/>
                    <a:pt x="2003" y="3140"/>
                  </a:cubicBezTo>
                  <a:cubicBezTo>
                    <a:pt x="2140" y="3116"/>
                    <a:pt x="2302" y="3105"/>
                    <a:pt x="2472" y="3105"/>
                  </a:cubicBezTo>
                  <a:cubicBezTo>
                    <a:pt x="3051" y="3105"/>
                    <a:pt x="3728" y="3231"/>
                    <a:pt x="3893" y="3371"/>
                  </a:cubicBezTo>
                  <a:cubicBezTo>
                    <a:pt x="3928" y="3396"/>
                    <a:pt x="3945" y="3431"/>
                    <a:pt x="3949" y="3469"/>
                  </a:cubicBezTo>
                  <a:cubicBezTo>
                    <a:pt x="3949" y="3504"/>
                    <a:pt x="3935" y="3536"/>
                    <a:pt x="3910" y="3557"/>
                  </a:cubicBezTo>
                  <a:cubicBezTo>
                    <a:pt x="3832" y="3633"/>
                    <a:pt x="3620" y="3658"/>
                    <a:pt x="3304" y="3658"/>
                  </a:cubicBezTo>
                  <a:cubicBezTo>
                    <a:pt x="3114" y="3658"/>
                    <a:pt x="2886" y="3649"/>
                    <a:pt x="2626" y="3637"/>
                  </a:cubicBezTo>
                  <a:lnTo>
                    <a:pt x="2472" y="3634"/>
                  </a:lnTo>
                  <a:cubicBezTo>
                    <a:pt x="2431" y="3632"/>
                    <a:pt x="2390" y="3631"/>
                    <a:pt x="2347" y="3631"/>
                  </a:cubicBezTo>
                  <a:cubicBezTo>
                    <a:pt x="1735" y="3631"/>
                    <a:pt x="984" y="3813"/>
                    <a:pt x="942" y="3917"/>
                  </a:cubicBezTo>
                  <a:cubicBezTo>
                    <a:pt x="980" y="4068"/>
                    <a:pt x="1001" y="4082"/>
                    <a:pt x="1435" y="4278"/>
                  </a:cubicBezTo>
                  <a:lnTo>
                    <a:pt x="1656" y="4380"/>
                  </a:lnTo>
                  <a:cubicBezTo>
                    <a:pt x="1833" y="4462"/>
                    <a:pt x="2011" y="4484"/>
                    <a:pt x="2177" y="4484"/>
                  </a:cubicBezTo>
                  <a:cubicBezTo>
                    <a:pt x="2280" y="4484"/>
                    <a:pt x="2378" y="4475"/>
                    <a:pt x="2468" y="4467"/>
                  </a:cubicBezTo>
                  <a:cubicBezTo>
                    <a:pt x="2545" y="4460"/>
                    <a:pt x="2612" y="4453"/>
                    <a:pt x="2675" y="4453"/>
                  </a:cubicBezTo>
                  <a:cubicBezTo>
                    <a:pt x="2769" y="4453"/>
                    <a:pt x="2843" y="4467"/>
                    <a:pt x="2895" y="4520"/>
                  </a:cubicBezTo>
                  <a:cubicBezTo>
                    <a:pt x="2944" y="4569"/>
                    <a:pt x="2965" y="4642"/>
                    <a:pt x="2955" y="4712"/>
                  </a:cubicBezTo>
                  <a:cubicBezTo>
                    <a:pt x="2944" y="4800"/>
                    <a:pt x="2972" y="4891"/>
                    <a:pt x="3028" y="4961"/>
                  </a:cubicBezTo>
                  <a:cubicBezTo>
                    <a:pt x="3172" y="5118"/>
                    <a:pt x="3553" y="5160"/>
                    <a:pt x="4082" y="5174"/>
                  </a:cubicBezTo>
                  <a:cubicBezTo>
                    <a:pt x="4106" y="5175"/>
                    <a:pt x="4130" y="5175"/>
                    <a:pt x="4153" y="5175"/>
                  </a:cubicBezTo>
                  <a:cubicBezTo>
                    <a:pt x="4595" y="5175"/>
                    <a:pt x="4908" y="5053"/>
                    <a:pt x="5164" y="4950"/>
                  </a:cubicBezTo>
                  <a:cubicBezTo>
                    <a:pt x="5353" y="4875"/>
                    <a:pt x="5521" y="4809"/>
                    <a:pt x="5694" y="4809"/>
                  </a:cubicBezTo>
                  <a:cubicBezTo>
                    <a:pt x="5706" y="4809"/>
                    <a:pt x="5718" y="4809"/>
                    <a:pt x="5731" y="4810"/>
                  </a:cubicBezTo>
                  <a:cubicBezTo>
                    <a:pt x="5780" y="4813"/>
                    <a:pt x="5826" y="4815"/>
                    <a:pt x="5868" y="4815"/>
                  </a:cubicBezTo>
                  <a:cubicBezTo>
                    <a:pt x="6174" y="4815"/>
                    <a:pt x="6320" y="4733"/>
                    <a:pt x="6477" y="4502"/>
                  </a:cubicBezTo>
                  <a:cubicBezTo>
                    <a:pt x="6581" y="4347"/>
                    <a:pt x="6680" y="4312"/>
                    <a:pt x="6752" y="4312"/>
                  </a:cubicBezTo>
                  <a:cubicBezTo>
                    <a:pt x="6760" y="4312"/>
                    <a:pt x="6767" y="4312"/>
                    <a:pt x="6774" y="4313"/>
                  </a:cubicBezTo>
                  <a:cubicBezTo>
                    <a:pt x="6893" y="4331"/>
                    <a:pt x="6974" y="4446"/>
                    <a:pt x="7005" y="4541"/>
                  </a:cubicBezTo>
                  <a:cubicBezTo>
                    <a:pt x="7019" y="4583"/>
                    <a:pt x="7219" y="4618"/>
                    <a:pt x="7317" y="4635"/>
                  </a:cubicBezTo>
                  <a:cubicBezTo>
                    <a:pt x="7474" y="4663"/>
                    <a:pt x="7621" y="4688"/>
                    <a:pt x="7695" y="4758"/>
                  </a:cubicBezTo>
                  <a:cubicBezTo>
                    <a:pt x="7823" y="4888"/>
                    <a:pt x="8108" y="4941"/>
                    <a:pt x="8415" y="4941"/>
                  </a:cubicBezTo>
                  <a:cubicBezTo>
                    <a:pt x="8760" y="4941"/>
                    <a:pt x="9133" y="4874"/>
                    <a:pt x="9340" y="4772"/>
                  </a:cubicBezTo>
                  <a:cubicBezTo>
                    <a:pt x="9410" y="4733"/>
                    <a:pt x="9442" y="4688"/>
                    <a:pt x="9438" y="4628"/>
                  </a:cubicBezTo>
                  <a:cubicBezTo>
                    <a:pt x="9428" y="4523"/>
                    <a:pt x="9312" y="4394"/>
                    <a:pt x="9193" y="4355"/>
                  </a:cubicBezTo>
                  <a:cubicBezTo>
                    <a:pt x="9178" y="4348"/>
                    <a:pt x="9161" y="4345"/>
                    <a:pt x="9146" y="4345"/>
                  </a:cubicBezTo>
                  <a:cubicBezTo>
                    <a:pt x="9112" y="4345"/>
                    <a:pt x="9080" y="4359"/>
                    <a:pt x="9057" y="4383"/>
                  </a:cubicBezTo>
                  <a:cubicBezTo>
                    <a:pt x="8958" y="4508"/>
                    <a:pt x="8862" y="4540"/>
                    <a:pt x="8793" y="4540"/>
                  </a:cubicBezTo>
                  <a:cubicBezTo>
                    <a:pt x="8781" y="4540"/>
                    <a:pt x="8769" y="4539"/>
                    <a:pt x="8759" y="4537"/>
                  </a:cubicBezTo>
                  <a:cubicBezTo>
                    <a:pt x="8654" y="4516"/>
                    <a:pt x="8570" y="4443"/>
                    <a:pt x="8532" y="4345"/>
                  </a:cubicBezTo>
                  <a:cubicBezTo>
                    <a:pt x="8476" y="4226"/>
                    <a:pt x="8623" y="4159"/>
                    <a:pt x="8780" y="4089"/>
                  </a:cubicBezTo>
                  <a:cubicBezTo>
                    <a:pt x="8889" y="4043"/>
                    <a:pt x="9011" y="3987"/>
                    <a:pt x="9067" y="3921"/>
                  </a:cubicBezTo>
                  <a:cubicBezTo>
                    <a:pt x="9104" y="3878"/>
                    <a:pt x="9154" y="3862"/>
                    <a:pt x="9211" y="3862"/>
                  </a:cubicBezTo>
                  <a:cubicBezTo>
                    <a:pt x="9299" y="3862"/>
                    <a:pt x="9403" y="3900"/>
                    <a:pt x="9505" y="3938"/>
                  </a:cubicBezTo>
                  <a:cubicBezTo>
                    <a:pt x="9590" y="3969"/>
                    <a:pt x="9697" y="4008"/>
                    <a:pt x="9761" y="4008"/>
                  </a:cubicBezTo>
                  <a:cubicBezTo>
                    <a:pt x="9778" y="4008"/>
                    <a:pt x="9793" y="4005"/>
                    <a:pt x="9802" y="3998"/>
                  </a:cubicBezTo>
                  <a:cubicBezTo>
                    <a:pt x="9820" y="3987"/>
                    <a:pt x="9827" y="3956"/>
                    <a:pt x="9827" y="3935"/>
                  </a:cubicBezTo>
                  <a:cubicBezTo>
                    <a:pt x="9841" y="3721"/>
                    <a:pt x="9512" y="3571"/>
                    <a:pt x="9221" y="3438"/>
                  </a:cubicBezTo>
                  <a:cubicBezTo>
                    <a:pt x="9106" y="3389"/>
                    <a:pt x="8994" y="3329"/>
                    <a:pt x="8885" y="3266"/>
                  </a:cubicBezTo>
                  <a:cubicBezTo>
                    <a:pt x="8794" y="3203"/>
                    <a:pt x="8693" y="3158"/>
                    <a:pt x="8588" y="3130"/>
                  </a:cubicBezTo>
                  <a:cubicBezTo>
                    <a:pt x="8378" y="3063"/>
                    <a:pt x="8181" y="2962"/>
                    <a:pt x="8010" y="2825"/>
                  </a:cubicBezTo>
                  <a:cubicBezTo>
                    <a:pt x="7723" y="2615"/>
                    <a:pt x="7793" y="2437"/>
                    <a:pt x="7845" y="2307"/>
                  </a:cubicBezTo>
                  <a:cubicBezTo>
                    <a:pt x="7887" y="2202"/>
                    <a:pt x="7908" y="2143"/>
                    <a:pt x="7789" y="2048"/>
                  </a:cubicBezTo>
                  <a:cubicBezTo>
                    <a:pt x="7558" y="1866"/>
                    <a:pt x="7439" y="1509"/>
                    <a:pt x="7422" y="1236"/>
                  </a:cubicBezTo>
                  <a:cubicBezTo>
                    <a:pt x="7408" y="1005"/>
                    <a:pt x="7460" y="819"/>
                    <a:pt x="7565" y="714"/>
                  </a:cubicBezTo>
                  <a:cubicBezTo>
                    <a:pt x="7831" y="448"/>
                    <a:pt x="7866" y="294"/>
                    <a:pt x="7849" y="214"/>
                  </a:cubicBezTo>
                  <a:cubicBezTo>
                    <a:pt x="7835" y="144"/>
                    <a:pt x="7772" y="88"/>
                    <a:pt x="7663" y="46"/>
                  </a:cubicBezTo>
                  <a:cubicBezTo>
                    <a:pt x="7581" y="13"/>
                    <a:pt x="7489" y="0"/>
                    <a:pt x="73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6" name="Google Shape;3466;p56"/>
            <p:cNvSpPr/>
            <p:nvPr/>
          </p:nvSpPr>
          <p:spPr>
            <a:xfrm>
              <a:off x="1158243" y="1321487"/>
              <a:ext cx="9857" cy="6436"/>
            </a:xfrm>
            <a:custGeom>
              <a:avLst/>
              <a:gdLst/>
              <a:ahLst/>
              <a:cxnLst/>
              <a:rect l="l" t="t" r="r" b="b"/>
              <a:pathLst>
                <a:path w="726" h="474" extrusionOk="0">
                  <a:moveTo>
                    <a:pt x="725" y="1"/>
                  </a:moveTo>
                  <a:lnTo>
                    <a:pt x="725" y="1"/>
                  </a:lnTo>
                  <a:cubicBezTo>
                    <a:pt x="596" y="15"/>
                    <a:pt x="123" y="326"/>
                    <a:pt x="1" y="474"/>
                  </a:cubicBezTo>
                  <a:cubicBezTo>
                    <a:pt x="7" y="474"/>
                    <a:pt x="13" y="474"/>
                    <a:pt x="19" y="474"/>
                  </a:cubicBezTo>
                  <a:cubicBezTo>
                    <a:pt x="257" y="474"/>
                    <a:pt x="473" y="341"/>
                    <a:pt x="596" y="221"/>
                  </a:cubicBezTo>
                  <a:cubicBezTo>
                    <a:pt x="673" y="141"/>
                    <a:pt x="722" y="60"/>
                    <a:pt x="7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7" name="Google Shape;3467;p56"/>
            <p:cNvSpPr/>
            <p:nvPr/>
          </p:nvSpPr>
          <p:spPr>
            <a:xfrm>
              <a:off x="1130627" y="1298310"/>
              <a:ext cx="52871" cy="25947"/>
            </a:xfrm>
            <a:custGeom>
              <a:avLst/>
              <a:gdLst/>
              <a:ahLst/>
              <a:cxnLst/>
              <a:rect l="l" t="t" r="r" b="b"/>
              <a:pathLst>
                <a:path w="3894" h="1911" extrusionOk="0">
                  <a:moveTo>
                    <a:pt x="3369" y="1"/>
                  </a:moveTo>
                  <a:cubicBezTo>
                    <a:pt x="3360" y="1"/>
                    <a:pt x="3352" y="3"/>
                    <a:pt x="3344" y="6"/>
                  </a:cubicBezTo>
                  <a:cubicBezTo>
                    <a:pt x="3291" y="31"/>
                    <a:pt x="3253" y="143"/>
                    <a:pt x="3253" y="231"/>
                  </a:cubicBezTo>
                  <a:cubicBezTo>
                    <a:pt x="3253" y="273"/>
                    <a:pt x="3232" y="308"/>
                    <a:pt x="3200" y="332"/>
                  </a:cubicBezTo>
                  <a:cubicBezTo>
                    <a:pt x="3166" y="356"/>
                    <a:pt x="3115" y="365"/>
                    <a:pt x="3054" y="365"/>
                  </a:cubicBezTo>
                  <a:cubicBezTo>
                    <a:pt x="2851" y="365"/>
                    <a:pt x="2545" y="260"/>
                    <a:pt x="2437" y="220"/>
                  </a:cubicBezTo>
                  <a:cubicBezTo>
                    <a:pt x="2416" y="212"/>
                    <a:pt x="2395" y="209"/>
                    <a:pt x="2372" y="209"/>
                  </a:cubicBezTo>
                  <a:cubicBezTo>
                    <a:pt x="2239" y="209"/>
                    <a:pt x="2075" y="333"/>
                    <a:pt x="1901" y="462"/>
                  </a:cubicBezTo>
                  <a:cubicBezTo>
                    <a:pt x="1772" y="560"/>
                    <a:pt x="1635" y="651"/>
                    <a:pt x="1495" y="724"/>
                  </a:cubicBezTo>
                  <a:cubicBezTo>
                    <a:pt x="1366" y="794"/>
                    <a:pt x="1254" y="885"/>
                    <a:pt x="1163" y="997"/>
                  </a:cubicBezTo>
                  <a:cubicBezTo>
                    <a:pt x="1047" y="1123"/>
                    <a:pt x="937" y="1243"/>
                    <a:pt x="719" y="1243"/>
                  </a:cubicBezTo>
                  <a:cubicBezTo>
                    <a:pt x="708" y="1243"/>
                    <a:pt x="696" y="1243"/>
                    <a:pt x="683" y="1242"/>
                  </a:cubicBezTo>
                  <a:cubicBezTo>
                    <a:pt x="670" y="1241"/>
                    <a:pt x="657" y="1241"/>
                    <a:pt x="643" y="1241"/>
                  </a:cubicBezTo>
                  <a:cubicBezTo>
                    <a:pt x="374" y="1241"/>
                    <a:pt x="57" y="1432"/>
                    <a:pt x="1" y="1512"/>
                  </a:cubicBezTo>
                  <a:cubicBezTo>
                    <a:pt x="106" y="1564"/>
                    <a:pt x="109" y="1687"/>
                    <a:pt x="113" y="1771"/>
                  </a:cubicBezTo>
                  <a:cubicBezTo>
                    <a:pt x="113" y="1788"/>
                    <a:pt x="113" y="1806"/>
                    <a:pt x="116" y="1823"/>
                  </a:cubicBezTo>
                  <a:lnTo>
                    <a:pt x="127" y="1820"/>
                  </a:lnTo>
                  <a:cubicBezTo>
                    <a:pt x="260" y="1752"/>
                    <a:pt x="334" y="1715"/>
                    <a:pt x="420" y="1715"/>
                  </a:cubicBezTo>
                  <a:cubicBezTo>
                    <a:pt x="462" y="1715"/>
                    <a:pt x="507" y="1724"/>
                    <a:pt x="564" y="1743"/>
                  </a:cubicBezTo>
                  <a:cubicBezTo>
                    <a:pt x="597" y="1754"/>
                    <a:pt x="624" y="1760"/>
                    <a:pt x="649" y="1760"/>
                  </a:cubicBezTo>
                  <a:cubicBezTo>
                    <a:pt x="730" y="1760"/>
                    <a:pt x="776" y="1701"/>
                    <a:pt x="841" y="1606"/>
                  </a:cubicBezTo>
                  <a:cubicBezTo>
                    <a:pt x="869" y="1568"/>
                    <a:pt x="900" y="1526"/>
                    <a:pt x="932" y="1491"/>
                  </a:cubicBezTo>
                  <a:cubicBezTo>
                    <a:pt x="953" y="1470"/>
                    <a:pt x="981" y="1456"/>
                    <a:pt x="1009" y="1456"/>
                  </a:cubicBezTo>
                  <a:cubicBezTo>
                    <a:pt x="1016" y="1456"/>
                    <a:pt x="1023" y="1456"/>
                    <a:pt x="1030" y="1459"/>
                  </a:cubicBezTo>
                  <a:cubicBezTo>
                    <a:pt x="1093" y="1473"/>
                    <a:pt x="1114" y="1540"/>
                    <a:pt x="1142" y="1631"/>
                  </a:cubicBezTo>
                  <a:cubicBezTo>
                    <a:pt x="1191" y="1785"/>
                    <a:pt x="1240" y="1911"/>
                    <a:pt x="1366" y="1911"/>
                  </a:cubicBezTo>
                  <a:cubicBezTo>
                    <a:pt x="1446" y="1911"/>
                    <a:pt x="1488" y="1823"/>
                    <a:pt x="1541" y="1694"/>
                  </a:cubicBezTo>
                  <a:cubicBezTo>
                    <a:pt x="1583" y="1592"/>
                    <a:pt x="1621" y="1498"/>
                    <a:pt x="1709" y="1473"/>
                  </a:cubicBezTo>
                  <a:cubicBezTo>
                    <a:pt x="1723" y="1470"/>
                    <a:pt x="1738" y="1468"/>
                    <a:pt x="1752" y="1468"/>
                  </a:cubicBezTo>
                  <a:cubicBezTo>
                    <a:pt x="1793" y="1468"/>
                    <a:pt x="1833" y="1482"/>
                    <a:pt x="1866" y="1508"/>
                  </a:cubicBezTo>
                  <a:cubicBezTo>
                    <a:pt x="1899" y="1532"/>
                    <a:pt x="1942" y="1556"/>
                    <a:pt x="1978" y="1556"/>
                  </a:cubicBezTo>
                  <a:cubicBezTo>
                    <a:pt x="1984" y="1556"/>
                    <a:pt x="1990" y="1555"/>
                    <a:pt x="1996" y="1554"/>
                  </a:cubicBezTo>
                  <a:cubicBezTo>
                    <a:pt x="2063" y="1529"/>
                    <a:pt x="2105" y="1389"/>
                    <a:pt x="2129" y="1305"/>
                  </a:cubicBezTo>
                  <a:cubicBezTo>
                    <a:pt x="2136" y="1274"/>
                    <a:pt x="2143" y="1239"/>
                    <a:pt x="2154" y="1204"/>
                  </a:cubicBezTo>
                  <a:cubicBezTo>
                    <a:pt x="2189" y="1032"/>
                    <a:pt x="2234" y="794"/>
                    <a:pt x="2497" y="749"/>
                  </a:cubicBezTo>
                  <a:cubicBezTo>
                    <a:pt x="2519" y="745"/>
                    <a:pt x="2539" y="743"/>
                    <a:pt x="2557" y="743"/>
                  </a:cubicBezTo>
                  <a:cubicBezTo>
                    <a:pt x="2603" y="743"/>
                    <a:pt x="2637" y="755"/>
                    <a:pt x="2665" y="780"/>
                  </a:cubicBezTo>
                  <a:cubicBezTo>
                    <a:pt x="2724" y="833"/>
                    <a:pt x="2717" y="917"/>
                    <a:pt x="2710" y="1011"/>
                  </a:cubicBezTo>
                  <a:cubicBezTo>
                    <a:pt x="2703" y="1102"/>
                    <a:pt x="2693" y="1190"/>
                    <a:pt x="2735" y="1267"/>
                  </a:cubicBezTo>
                  <a:cubicBezTo>
                    <a:pt x="2788" y="1360"/>
                    <a:pt x="2843" y="1374"/>
                    <a:pt x="2877" y="1374"/>
                  </a:cubicBezTo>
                  <a:cubicBezTo>
                    <a:pt x="2888" y="1374"/>
                    <a:pt x="2897" y="1373"/>
                    <a:pt x="2903" y="1372"/>
                  </a:cubicBezTo>
                  <a:cubicBezTo>
                    <a:pt x="3004" y="1344"/>
                    <a:pt x="3085" y="1267"/>
                    <a:pt x="3120" y="1165"/>
                  </a:cubicBezTo>
                  <a:cubicBezTo>
                    <a:pt x="3141" y="1050"/>
                    <a:pt x="3277" y="1029"/>
                    <a:pt x="3396" y="1015"/>
                  </a:cubicBezTo>
                  <a:cubicBezTo>
                    <a:pt x="3445" y="1008"/>
                    <a:pt x="3547" y="994"/>
                    <a:pt x="3557" y="973"/>
                  </a:cubicBezTo>
                  <a:cubicBezTo>
                    <a:pt x="3557" y="973"/>
                    <a:pt x="3557" y="969"/>
                    <a:pt x="3557" y="969"/>
                  </a:cubicBezTo>
                  <a:cubicBezTo>
                    <a:pt x="3550" y="903"/>
                    <a:pt x="3561" y="833"/>
                    <a:pt x="3585" y="773"/>
                  </a:cubicBezTo>
                  <a:cubicBezTo>
                    <a:pt x="3620" y="710"/>
                    <a:pt x="3613" y="633"/>
                    <a:pt x="3568" y="581"/>
                  </a:cubicBezTo>
                  <a:cubicBezTo>
                    <a:pt x="3533" y="535"/>
                    <a:pt x="3522" y="479"/>
                    <a:pt x="3540" y="427"/>
                  </a:cubicBezTo>
                  <a:cubicBezTo>
                    <a:pt x="3564" y="353"/>
                    <a:pt x="3645" y="329"/>
                    <a:pt x="3729" y="301"/>
                  </a:cubicBezTo>
                  <a:cubicBezTo>
                    <a:pt x="3788" y="283"/>
                    <a:pt x="3841" y="259"/>
                    <a:pt x="3893" y="227"/>
                  </a:cubicBezTo>
                  <a:lnTo>
                    <a:pt x="3886" y="227"/>
                  </a:lnTo>
                  <a:cubicBezTo>
                    <a:pt x="3785" y="213"/>
                    <a:pt x="3624" y="185"/>
                    <a:pt x="3484" y="62"/>
                  </a:cubicBezTo>
                  <a:cubicBezTo>
                    <a:pt x="3450" y="34"/>
                    <a:pt x="3406" y="1"/>
                    <a:pt x="33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8" name="Google Shape;3468;p56"/>
            <p:cNvSpPr/>
            <p:nvPr/>
          </p:nvSpPr>
          <p:spPr>
            <a:xfrm>
              <a:off x="1171549" y="1310367"/>
              <a:ext cx="86380" cy="35437"/>
            </a:xfrm>
            <a:custGeom>
              <a:avLst/>
              <a:gdLst/>
              <a:ahLst/>
              <a:cxnLst/>
              <a:rect l="l" t="t" r="r" b="b"/>
              <a:pathLst>
                <a:path w="6362" h="2610" extrusionOk="0">
                  <a:moveTo>
                    <a:pt x="4622" y="0"/>
                  </a:moveTo>
                  <a:cubicBezTo>
                    <a:pt x="4610" y="0"/>
                    <a:pt x="4596" y="2"/>
                    <a:pt x="4580" y="4"/>
                  </a:cubicBezTo>
                  <a:cubicBezTo>
                    <a:pt x="4391" y="32"/>
                    <a:pt x="4034" y="260"/>
                    <a:pt x="3943" y="410"/>
                  </a:cubicBezTo>
                  <a:cubicBezTo>
                    <a:pt x="3925" y="442"/>
                    <a:pt x="3925" y="456"/>
                    <a:pt x="3925" y="456"/>
                  </a:cubicBezTo>
                  <a:cubicBezTo>
                    <a:pt x="3929" y="459"/>
                    <a:pt x="3929" y="480"/>
                    <a:pt x="3988" y="487"/>
                  </a:cubicBezTo>
                  <a:cubicBezTo>
                    <a:pt x="4184" y="512"/>
                    <a:pt x="4293" y="575"/>
                    <a:pt x="4307" y="676"/>
                  </a:cubicBezTo>
                  <a:cubicBezTo>
                    <a:pt x="4324" y="799"/>
                    <a:pt x="4198" y="907"/>
                    <a:pt x="4076" y="967"/>
                  </a:cubicBezTo>
                  <a:cubicBezTo>
                    <a:pt x="4125" y="998"/>
                    <a:pt x="4174" y="1026"/>
                    <a:pt x="4226" y="1051"/>
                  </a:cubicBezTo>
                  <a:cubicBezTo>
                    <a:pt x="4391" y="1135"/>
                    <a:pt x="4489" y="1191"/>
                    <a:pt x="4513" y="1271"/>
                  </a:cubicBezTo>
                  <a:cubicBezTo>
                    <a:pt x="4520" y="1303"/>
                    <a:pt x="4517" y="1338"/>
                    <a:pt x="4496" y="1366"/>
                  </a:cubicBezTo>
                  <a:cubicBezTo>
                    <a:pt x="4449" y="1435"/>
                    <a:pt x="4305" y="1457"/>
                    <a:pt x="4145" y="1457"/>
                  </a:cubicBezTo>
                  <a:cubicBezTo>
                    <a:pt x="3957" y="1457"/>
                    <a:pt x="3746" y="1427"/>
                    <a:pt x="3642" y="1408"/>
                  </a:cubicBezTo>
                  <a:cubicBezTo>
                    <a:pt x="3320" y="1342"/>
                    <a:pt x="3141" y="1247"/>
                    <a:pt x="3117" y="1124"/>
                  </a:cubicBezTo>
                  <a:cubicBezTo>
                    <a:pt x="3109" y="1079"/>
                    <a:pt x="3029" y="984"/>
                    <a:pt x="2847" y="869"/>
                  </a:cubicBezTo>
                  <a:cubicBezTo>
                    <a:pt x="2598" y="713"/>
                    <a:pt x="2247" y="580"/>
                    <a:pt x="2017" y="580"/>
                  </a:cubicBezTo>
                  <a:cubicBezTo>
                    <a:pt x="1978" y="580"/>
                    <a:pt x="1943" y="584"/>
                    <a:pt x="1912" y="592"/>
                  </a:cubicBezTo>
                  <a:cubicBezTo>
                    <a:pt x="1866" y="605"/>
                    <a:pt x="1826" y="610"/>
                    <a:pt x="1791" y="610"/>
                  </a:cubicBezTo>
                  <a:cubicBezTo>
                    <a:pt x="1646" y="610"/>
                    <a:pt x="1589" y="517"/>
                    <a:pt x="1541" y="438"/>
                  </a:cubicBezTo>
                  <a:cubicBezTo>
                    <a:pt x="1492" y="358"/>
                    <a:pt x="1450" y="288"/>
                    <a:pt x="1310" y="277"/>
                  </a:cubicBezTo>
                  <a:cubicBezTo>
                    <a:pt x="1298" y="276"/>
                    <a:pt x="1288" y="276"/>
                    <a:pt x="1277" y="276"/>
                  </a:cubicBezTo>
                  <a:cubicBezTo>
                    <a:pt x="1153" y="276"/>
                    <a:pt x="1116" y="333"/>
                    <a:pt x="1062" y="410"/>
                  </a:cubicBezTo>
                  <a:cubicBezTo>
                    <a:pt x="1002" y="494"/>
                    <a:pt x="932" y="603"/>
                    <a:pt x="736" y="617"/>
                  </a:cubicBezTo>
                  <a:cubicBezTo>
                    <a:pt x="613" y="624"/>
                    <a:pt x="557" y="680"/>
                    <a:pt x="561" y="725"/>
                  </a:cubicBezTo>
                  <a:cubicBezTo>
                    <a:pt x="561" y="785"/>
                    <a:pt x="648" y="848"/>
                    <a:pt x="806" y="848"/>
                  </a:cubicBezTo>
                  <a:cubicBezTo>
                    <a:pt x="932" y="848"/>
                    <a:pt x="1149" y="862"/>
                    <a:pt x="1195" y="935"/>
                  </a:cubicBezTo>
                  <a:cubicBezTo>
                    <a:pt x="1209" y="960"/>
                    <a:pt x="1209" y="988"/>
                    <a:pt x="1195" y="1012"/>
                  </a:cubicBezTo>
                  <a:cubicBezTo>
                    <a:pt x="1179" y="1037"/>
                    <a:pt x="1154" y="1079"/>
                    <a:pt x="898" y="1079"/>
                  </a:cubicBezTo>
                  <a:cubicBezTo>
                    <a:pt x="857" y="1079"/>
                    <a:pt x="810" y="1078"/>
                    <a:pt x="757" y="1075"/>
                  </a:cubicBezTo>
                  <a:cubicBezTo>
                    <a:pt x="744" y="1075"/>
                    <a:pt x="732" y="1075"/>
                    <a:pt x="720" y="1075"/>
                  </a:cubicBezTo>
                  <a:cubicBezTo>
                    <a:pt x="488" y="1075"/>
                    <a:pt x="326" y="1167"/>
                    <a:pt x="256" y="1250"/>
                  </a:cubicBezTo>
                  <a:cubicBezTo>
                    <a:pt x="225" y="1289"/>
                    <a:pt x="221" y="1314"/>
                    <a:pt x="221" y="1317"/>
                  </a:cubicBezTo>
                  <a:cubicBezTo>
                    <a:pt x="235" y="1319"/>
                    <a:pt x="248" y="1321"/>
                    <a:pt x="261" y="1321"/>
                  </a:cubicBezTo>
                  <a:cubicBezTo>
                    <a:pt x="285" y="1321"/>
                    <a:pt x="307" y="1317"/>
                    <a:pt x="330" y="1310"/>
                  </a:cubicBezTo>
                  <a:cubicBezTo>
                    <a:pt x="477" y="1271"/>
                    <a:pt x="624" y="1250"/>
                    <a:pt x="774" y="1240"/>
                  </a:cubicBezTo>
                  <a:cubicBezTo>
                    <a:pt x="818" y="1236"/>
                    <a:pt x="855" y="1235"/>
                    <a:pt x="887" y="1235"/>
                  </a:cubicBezTo>
                  <a:cubicBezTo>
                    <a:pt x="1011" y="1235"/>
                    <a:pt x="1047" y="1261"/>
                    <a:pt x="1058" y="1303"/>
                  </a:cubicBezTo>
                  <a:cubicBezTo>
                    <a:pt x="1083" y="1384"/>
                    <a:pt x="981" y="1419"/>
                    <a:pt x="925" y="1433"/>
                  </a:cubicBezTo>
                  <a:cubicBezTo>
                    <a:pt x="792" y="1471"/>
                    <a:pt x="655" y="1503"/>
                    <a:pt x="519" y="1527"/>
                  </a:cubicBezTo>
                  <a:cubicBezTo>
                    <a:pt x="347" y="1559"/>
                    <a:pt x="74" y="1611"/>
                    <a:pt x="1" y="1657"/>
                  </a:cubicBezTo>
                  <a:cubicBezTo>
                    <a:pt x="39" y="1681"/>
                    <a:pt x="137" y="1699"/>
                    <a:pt x="225" y="1713"/>
                  </a:cubicBezTo>
                  <a:cubicBezTo>
                    <a:pt x="375" y="1734"/>
                    <a:pt x="522" y="1769"/>
                    <a:pt x="662" y="1818"/>
                  </a:cubicBezTo>
                  <a:cubicBezTo>
                    <a:pt x="819" y="1877"/>
                    <a:pt x="936" y="1922"/>
                    <a:pt x="1041" y="1922"/>
                  </a:cubicBezTo>
                  <a:cubicBezTo>
                    <a:pt x="1145" y="1922"/>
                    <a:pt x="1237" y="1878"/>
                    <a:pt x="1345" y="1762"/>
                  </a:cubicBezTo>
                  <a:cubicBezTo>
                    <a:pt x="1628" y="1451"/>
                    <a:pt x="1756" y="1394"/>
                    <a:pt x="1820" y="1394"/>
                  </a:cubicBezTo>
                  <a:cubicBezTo>
                    <a:pt x="1844" y="1394"/>
                    <a:pt x="1859" y="1402"/>
                    <a:pt x="1870" y="1408"/>
                  </a:cubicBezTo>
                  <a:cubicBezTo>
                    <a:pt x="1958" y="1461"/>
                    <a:pt x="1909" y="1597"/>
                    <a:pt x="1891" y="1657"/>
                  </a:cubicBezTo>
                  <a:cubicBezTo>
                    <a:pt x="1870" y="1716"/>
                    <a:pt x="1874" y="1741"/>
                    <a:pt x="1877" y="1744"/>
                  </a:cubicBezTo>
                  <a:cubicBezTo>
                    <a:pt x="1887" y="1755"/>
                    <a:pt x="1911" y="1759"/>
                    <a:pt x="1945" y="1759"/>
                  </a:cubicBezTo>
                  <a:cubicBezTo>
                    <a:pt x="2024" y="1759"/>
                    <a:pt x="2151" y="1737"/>
                    <a:pt x="2259" y="1720"/>
                  </a:cubicBezTo>
                  <a:cubicBezTo>
                    <a:pt x="2458" y="1678"/>
                    <a:pt x="2665" y="1653"/>
                    <a:pt x="2868" y="1643"/>
                  </a:cubicBezTo>
                  <a:lnTo>
                    <a:pt x="2931" y="1643"/>
                  </a:lnTo>
                  <a:cubicBezTo>
                    <a:pt x="3036" y="1643"/>
                    <a:pt x="3180" y="1657"/>
                    <a:pt x="3183" y="1762"/>
                  </a:cubicBezTo>
                  <a:cubicBezTo>
                    <a:pt x="3194" y="1961"/>
                    <a:pt x="2511" y="2182"/>
                    <a:pt x="2073" y="2213"/>
                  </a:cubicBezTo>
                  <a:cubicBezTo>
                    <a:pt x="1762" y="2234"/>
                    <a:pt x="1671" y="2318"/>
                    <a:pt x="1667" y="2357"/>
                  </a:cubicBezTo>
                  <a:cubicBezTo>
                    <a:pt x="1664" y="2416"/>
                    <a:pt x="1786" y="2528"/>
                    <a:pt x="2063" y="2591"/>
                  </a:cubicBezTo>
                  <a:cubicBezTo>
                    <a:pt x="2119" y="2604"/>
                    <a:pt x="2183" y="2610"/>
                    <a:pt x="2251" y="2610"/>
                  </a:cubicBezTo>
                  <a:cubicBezTo>
                    <a:pt x="2808" y="2610"/>
                    <a:pt x="3715" y="2228"/>
                    <a:pt x="3943" y="2003"/>
                  </a:cubicBezTo>
                  <a:cubicBezTo>
                    <a:pt x="4026" y="1918"/>
                    <a:pt x="4110" y="1891"/>
                    <a:pt x="4191" y="1891"/>
                  </a:cubicBezTo>
                  <a:cubicBezTo>
                    <a:pt x="4272" y="1891"/>
                    <a:pt x="4350" y="1919"/>
                    <a:pt x="4419" y="1944"/>
                  </a:cubicBezTo>
                  <a:cubicBezTo>
                    <a:pt x="4491" y="1969"/>
                    <a:pt x="4550" y="1988"/>
                    <a:pt x="4604" y="1988"/>
                  </a:cubicBezTo>
                  <a:cubicBezTo>
                    <a:pt x="4646" y="1988"/>
                    <a:pt x="4685" y="1976"/>
                    <a:pt x="4727" y="1947"/>
                  </a:cubicBezTo>
                  <a:cubicBezTo>
                    <a:pt x="4829" y="1873"/>
                    <a:pt x="4958" y="1851"/>
                    <a:pt x="5100" y="1851"/>
                  </a:cubicBezTo>
                  <a:cubicBezTo>
                    <a:pt x="5193" y="1851"/>
                    <a:pt x="5291" y="1860"/>
                    <a:pt x="5392" y="1870"/>
                  </a:cubicBezTo>
                  <a:cubicBezTo>
                    <a:pt x="5498" y="1880"/>
                    <a:pt x="5608" y="1889"/>
                    <a:pt x="5716" y="1889"/>
                  </a:cubicBezTo>
                  <a:cubicBezTo>
                    <a:pt x="5808" y="1889"/>
                    <a:pt x="5899" y="1882"/>
                    <a:pt x="5987" y="1863"/>
                  </a:cubicBezTo>
                  <a:cubicBezTo>
                    <a:pt x="6215" y="1818"/>
                    <a:pt x="6316" y="1559"/>
                    <a:pt x="6337" y="1349"/>
                  </a:cubicBezTo>
                  <a:cubicBezTo>
                    <a:pt x="6362" y="1121"/>
                    <a:pt x="6292" y="925"/>
                    <a:pt x="6169" y="872"/>
                  </a:cubicBezTo>
                  <a:cubicBezTo>
                    <a:pt x="6117" y="850"/>
                    <a:pt x="6076" y="840"/>
                    <a:pt x="6041" y="840"/>
                  </a:cubicBezTo>
                  <a:cubicBezTo>
                    <a:pt x="5968" y="840"/>
                    <a:pt x="5924" y="882"/>
                    <a:pt x="5865" y="939"/>
                  </a:cubicBezTo>
                  <a:cubicBezTo>
                    <a:pt x="5795" y="1016"/>
                    <a:pt x="5704" y="1072"/>
                    <a:pt x="5602" y="1096"/>
                  </a:cubicBezTo>
                  <a:cubicBezTo>
                    <a:pt x="5580" y="1100"/>
                    <a:pt x="5559" y="1102"/>
                    <a:pt x="5539" y="1102"/>
                  </a:cubicBezTo>
                  <a:cubicBezTo>
                    <a:pt x="5343" y="1102"/>
                    <a:pt x="5210" y="929"/>
                    <a:pt x="5080" y="764"/>
                  </a:cubicBezTo>
                  <a:cubicBezTo>
                    <a:pt x="5028" y="694"/>
                    <a:pt x="4972" y="631"/>
                    <a:pt x="4912" y="568"/>
                  </a:cubicBezTo>
                  <a:cubicBezTo>
                    <a:pt x="4807" y="463"/>
                    <a:pt x="4776" y="319"/>
                    <a:pt x="4751" y="207"/>
                  </a:cubicBezTo>
                  <a:cubicBezTo>
                    <a:pt x="4718" y="51"/>
                    <a:pt x="4698" y="0"/>
                    <a:pt x="46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9" name="Google Shape;3469;p56"/>
            <p:cNvSpPr/>
            <p:nvPr/>
          </p:nvSpPr>
          <p:spPr>
            <a:xfrm>
              <a:off x="1190001" y="1292064"/>
              <a:ext cx="7943" cy="3136"/>
            </a:xfrm>
            <a:custGeom>
              <a:avLst/>
              <a:gdLst/>
              <a:ahLst/>
              <a:cxnLst/>
              <a:rect l="l" t="t" r="r" b="b"/>
              <a:pathLst>
                <a:path w="585" h="231" extrusionOk="0">
                  <a:moveTo>
                    <a:pt x="212" y="1"/>
                  </a:moveTo>
                  <a:cubicBezTo>
                    <a:pt x="128" y="1"/>
                    <a:pt x="50" y="8"/>
                    <a:pt x="0" y="18"/>
                  </a:cubicBezTo>
                  <a:cubicBezTo>
                    <a:pt x="111" y="129"/>
                    <a:pt x="287" y="230"/>
                    <a:pt x="419" y="230"/>
                  </a:cubicBezTo>
                  <a:cubicBezTo>
                    <a:pt x="429" y="230"/>
                    <a:pt x="439" y="230"/>
                    <a:pt x="448" y="228"/>
                  </a:cubicBezTo>
                  <a:cubicBezTo>
                    <a:pt x="504" y="221"/>
                    <a:pt x="553" y="183"/>
                    <a:pt x="571" y="130"/>
                  </a:cubicBezTo>
                  <a:cubicBezTo>
                    <a:pt x="585" y="109"/>
                    <a:pt x="578" y="85"/>
                    <a:pt x="560" y="71"/>
                  </a:cubicBezTo>
                  <a:cubicBezTo>
                    <a:pt x="495" y="19"/>
                    <a:pt x="347" y="1"/>
                    <a:pt x="2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0" name="Google Shape;3470;p56"/>
            <p:cNvSpPr/>
            <p:nvPr/>
          </p:nvSpPr>
          <p:spPr>
            <a:xfrm>
              <a:off x="1203443" y="1290258"/>
              <a:ext cx="23829" cy="10971"/>
            </a:xfrm>
            <a:custGeom>
              <a:avLst/>
              <a:gdLst/>
              <a:ahLst/>
              <a:cxnLst/>
              <a:rect l="l" t="t" r="r" b="b"/>
              <a:pathLst>
                <a:path w="1755" h="808" extrusionOk="0">
                  <a:moveTo>
                    <a:pt x="1496" y="1"/>
                  </a:moveTo>
                  <a:cubicBezTo>
                    <a:pt x="1440" y="1"/>
                    <a:pt x="1380" y="4"/>
                    <a:pt x="1328" y="15"/>
                  </a:cubicBezTo>
                  <a:cubicBezTo>
                    <a:pt x="1226" y="29"/>
                    <a:pt x="1111" y="39"/>
                    <a:pt x="992" y="50"/>
                  </a:cubicBezTo>
                  <a:cubicBezTo>
                    <a:pt x="575" y="95"/>
                    <a:pt x="1" y="151"/>
                    <a:pt x="1" y="386"/>
                  </a:cubicBezTo>
                  <a:cubicBezTo>
                    <a:pt x="1" y="620"/>
                    <a:pt x="109" y="757"/>
                    <a:pt x="666" y="806"/>
                  </a:cubicBezTo>
                  <a:cubicBezTo>
                    <a:pt x="683" y="807"/>
                    <a:pt x="701" y="807"/>
                    <a:pt x="718" y="807"/>
                  </a:cubicBezTo>
                  <a:cubicBezTo>
                    <a:pt x="952" y="807"/>
                    <a:pt x="1180" y="721"/>
                    <a:pt x="1356" y="561"/>
                  </a:cubicBezTo>
                  <a:cubicBezTo>
                    <a:pt x="1391" y="533"/>
                    <a:pt x="1422" y="494"/>
                    <a:pt x="1443" y="452"/>
                  </a:cubicBezTo>
                  <a:lnTo>
                    <a:pt x="1440" y="452"/>
                  </a:lnTo>
                  <a:cubicBezTo>
                    <a:pt x="1282" y="452"/>
                    <a:pt x="1244" y="393"/>
                    <a:pt x="1240" y="344"/>
                  </a:cubicBezTo>
                  <a:cubicBezTo>
                    <a:pt x="1233" y="228"/>
                    <a:pt x="1436" y="134"/>
                    <a:pt x="1646" y="102"/>
                  </a:cubicBezTo>
                  <a:cubicBezTo>
                    <a:pt x="1685" y="99"/>
                    <a:pt x="1723" y="85"/>
                    <a:pt x="1755" y="64"/>
                  </a:cubicBezTo>
                  <a:cubicBezTo>
                    <a:pt x="1737" y="43"/>
                    <a:pt x="1657" y="1"/>
                    <a:pt x="14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1" name="Google Shape;3471;p56"/>
            <p:cNvSpPr/>
            <p:nvPr/>
          </p:nvSpPr>
          <p:spPr>
            <a:xfrm>
              <a:off x="1201067" y="1279519"/>
              <a:ext cx="29300" cy="6789"/>
            </a:xfrm>
            <a:custGeom>
              <a:avLst/>
              <a:gdLst/>
              <a:ahLst/>
              <a:cxnLst/>
              <a:rect l="l" t="t" r="r" b="b"/>
              <a:pathLst>
                <a:path w="2158" h="500" extrusionOk="0">
                  <a:moveTo>
                    <a:pt x="1450" y="1"/>
                  </a:moveTo>
                  <a:cubicBezTo>
                    <a:pt x="1284" y="1"/>
                    <a:pt x="1135" y="26"/>
                    <a:pt x="1065" y="67"/>
                  </a:cubicBezTo>
                  <a:cubicBezTo>
                    <a:pt x="967" y="127"/>
                    <a:pt x="764" y="165"/>
                    <a:pt x="547" y="211"/>
                  </a:cubicBezTo>
                  <a:cubicBezTo>
                    <a:pt x="358" y="246"/>
                    <a:pt x="43" y="309"/>
                    <a:pt x="1" y="368"/>
                  </a:cubicBezTo>
                  <a:cubicBezTo>
                    <a:pt x="8" y="379"/>
                    <a:pt x="15" y="389"/>
                    <a:pt x="29" y="396"/>
                  </a:cubicBezTo>
                  <a:cubicBezTo>
                    <a:pt x="72" y="430"/>
                    <a:pt x="117" y="441"/>
                    <a:pt x="166" y="441"/>
                  </a:cubicBezTo>
                  <a:cubicBezTo>
                    <a:pt x="210" y="441"/>
                    <a:pt x="257" y="432"/>
                    <a:pt x="309" y="424"/>
                  </a:cubicBezTo>
                  <a:cubicBezTo>
                    <a:pt x="367" y="413"/>
                    <a:pt x="428" y="402"/>
                    <a:pt x="492" y="402"/>
                  </a:cubicBezTo>
                  <a:cubicBezTo>
                    <a:pt x="548" y="402"/>
                    <a:pt x="606" y="410"/>
                    <a:pt x="666" y="435"/>
                  </a:cubicBezTo>
                  <a:cubicBezTo>
                    <a:pt x="692" y="445"/>
                    <a:pt x="718" y="450"/>
                    <a:pt x="745" y="450"/>
                  </a:cubicBezTo>
                  <a:cubicBezTo>
                    <a:pt x="815" y="450"/>
                    <a:pt x="887" y="419"/>
                    <a:pt x="964" y="386"/>
                  </a:cubicBezTo>
                  <a:cubicBezTo>
                    <a:pt x="1037" y="347"/>
                    <a:pt x="1114" y="326"/>
                    <a:pt x="1195" y="319"/>
                  </a:cubicBezTo>
                  <a:cubicBezTo>
                    <a:pt x="1247" y="319"/>
                    <a:pt x="1300" y="337"/>
                    <a:pt x="1342" y="375"/>
                  </a:cubicBezTo>
                  <a:cubicBezTo>
                    <a:pt x="1410" y="436"/>
                    <a:pt x="1626" y="499"/>
                    <a:pt x="1821" y="499"/>
                  </a:cubicBezTo>
                  <a:cubicBezTo>
                    <a:pt x="1905" y="499"/>
                    <a:pt x="1986" y="488"/>
                    <a:pt x="2049" y="459"/>
                  </a:cubicBezTo>
                  <a:cubicBezTo>
                    <a:pt x="2112" y="435"/>
                    <a:pt x="2157" y="372"/>
                    <a:pt x="2154" y="302"/>
                  </a:cubicBezTo>
                  <a:cubicBezTo>
                    <a:pt x="2154" y="232"/>
                    <a:pt x="2108" y="172"/>
                    <a:pt x="2017" y="120"/>
                  </a:cubicBezTo>
                  <a:cubicBezTo>
                    <a:pt x="1871" y="36"/>
                    <a:pt x="1648" y="1"/>
                    <a:pt x="14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2" name="Google Shape;3472;p56"/>
            <p:cNvSpPr/>
            <p:nvPr/>
          </p:nvSpPr>
          <p:spPr>
            <a:xfrm>
              <a:off x="1259015" y="1268100"/>
              <a:ext cx="46978" cy="24073"/>
            </a:xfrm>
            <a:custGeom>
              <a:avLst/>
              <a:gdLst/>
              <a:ahLst/>
              <a:cxnLst/>
              <a:rect l="l" t="t" r="r" b="b"/>
              <a:pathLst>
                <a:path w="3460" h="1773" extrusionOk="0">
                  <a:moveTo>
                    <a:pt x="643" y="1"/>
                  </a:moveTo>
                  <a:cubicBezTo>
                    <a:pt x="408" y="1"/>
                    <a:pt x="193" y="23"/>
                    <a:pt x="84" y="64"/>
                  </a:cubicBezTo>
                  <a:cubicBezTo>
                    <a:pt x="42" y="78"/>
                    <a:pt x="11" y="120"/>
                    <a:pt x="11" y="166"/>
                  </a:cubicBezTo>
                  <a:cubicBezTo>
                    <a:pt x="0" y="289"/>
                    <a:pt x="98" y="457"/>
                    <a:pt x="214" y="527"/>
                  </a:cubicBezTo>
                  <a:cubicBezTo>
                    <a:pt x="241" y="546"/>
                    <a:pt x="272" y="556"/>
                    <a:pt x="304" y="556"/>
                  </a:cubicBezTo>
                  <a:cubicBezTo>
                    <a:pt x="333" y="556"/>
                    <a:pt x="363" y="547"/>
                    <a:pt x="389" y="530"/>
                  </a:cubicBezTo>
                  <a:cubicBezTo>
                    <a:pt x="463" y="481"/>
                    <a:pt x="551" y="459"/>
                    <a:pt x="642" y="459"/>
                  </a:cubicBezTo>
                  <a:cubicBezTo>
                    <a:pt x="803" y="459"/>
                    <a:pt x="974" y="527"/>
                    <a:pt x="1093" y="628"/>
                  </a:cubicBezTo>
                  <a:cubicBezTo>
                    <a:pt x="1212" y="730"/>
                    <a:pt x="1257" y="849"/>
                    <a:pt x="1215" y="950"/>
                  </a:cubicBezTo>
                  <a:cubicBezTo>
                    <a:pt x="1167" y="1058"/>
                    <a:pt x="1028" y="1084"/>
                    <a:pt x="861" y="1084"/>
                  </a:cubicBezTo>
                  <a:cubicBezTo>
                    <a:pt x="784" y="1084"/>
                    <a:pt x="702" y="1078"/>
                    <a:pt x="620" y="1073"/>
                  </a:cubicBezTo>
                  <a:cubicBezTo>
                    <a:pt x="570" y="1067"/>
                    <a:pt x="520" y="1064"/>
                    <a:pt x="470" y="1064"/>
                  </a:cubicBezTo>
                  <a:cubicBezTo>
                    <a:pt x="430" y="1064"/>
                    <a:pt x="390" y="1066"/>
                    <a:pt x="350" y="1069"/>
                  </a:cubicBezTo>
                  <a:cubicBezTo>
                    <a:pt x="399" y="1191"/>
                    <a:pt x="504" y="1253"/>
                    <a:pt x="667" y="1253"/>
                  </a:cubicBezTo>
                  <a:cubicBezTo>
                    <a:pt x="751" y="1253"/>
                    <a:pt x="851" y="1236"/>
                    <a:pt x="967" y="1202"/>
                  </a:cubicBezTo>
                  <a:cubicBezTo>
                    <a:pt x="1138" y="1150"/>
                    <a:pt x="1317" y="1122"/>
                    <a:pt x="1495" y="1122"/>
                  </a:cubicBezTo>
                  <a:cubicBezTo>
                    <a:pt x="1856" y="1122"/>
                    <a:pt x="2206" y="1248"/>
                    <a:pt x="2479" y="1482"/>
                  </a:cubicBezTo>
                  <a:cubicBezTo>
                    <a:pt x="2749" y="1699"/>
                    <a:pt x="2945" y="1773"/>
                    <a:pt x="3090" y="1773"/>
                  </a:cubicBezTo>
                  <a:cubicBezTo>
                    <a:pt x="3242" y="1773"/>
                    <a:pt x="3339" y="1692"/>
                    <a:pt x="3407" y="1612"/>
                  </a:cubicBezTo>
                  <a:cubicBezTo>
                    <a:pt x="3438" y="1580"/>
                    <a:pt x="3459" y="1542"/>
                    <a:pt x="3459" y="1496"/>
                  </a:cubicBezTo>
                  <a:cubicBezTo>
                    <a:pt x="3456" y="1447"/>
                    <a:pt x="3389" y="1398"/>
                    <a:pt x="3330" y="1349"/>
                  </a:cubicBezTo>
                  <a:cubicBezTo>
                    <a:pt x="3235" y="1276"/>
                    <a:pt x="3102" y="1174"/>
                    <a:pt x="3179" y="1020"/>
                  </a:cubicBezTo>
                  <a:cubicBezTo>
                    <a:pt x="3197" y="992"/>
                    <a:pt x="3197" y="957"/>
                    <a:pt x="3179" y="933"/>
                  </a:cubicBezTo>
                  <a:cubicBezTo>
                    <a:pt x="3109" y="817"/>
                    <a:pt x="2794" y="723"/>
                    <a:pt x="2584" y="723"/>
                  </a:cubicBezTo>
                  <a:cubicBezTo>
                    <a:pt x="2423" y="723"/>
                    <a:pt x="2321" y="593"/>
                    <a:pt x="2230" y="478"/>
                  </a:cubicBezTo>
                  <a:cubicBezTo>
                    <a:pt x="2151" y="378"/>
                    <a:pt x="2104" y="325"/>
                    <a:pt x="2057" y="325"/>
                  </a:cubicBezTo>
                  <a:cubicBezTo>
                    <a:pt x="2049" y="325"/>
                    <a:pt x="2040" y="327"/>
                    <a:pt x="2031" y="331"/>
                  </a:cubicBezTo>
                  <a:cubicBezTo>
                    <a:pt x="1985" y="352"/>
                    <a:pt x="1943" y="376"/>
                    <a:pt x="1901" y="397"/>
                  </a:cubicBezTo>
                  <a:cubicBezTo>
                    <a:pt x="1833" y="435"/>
                    <a:pt x="1770" y="470"/>
                    <a:pt x="1714" y="470"/>
                  </a:cubicBezTo>
                  <a:cubicBezTo>
                    <a:pt x="1692" y="470"/>
                    <a:pt x="1672" y="465"/>
                    <a:pt x="1653" y="453"/>
                  </a:cubicBezTo>
                  <a:cubicBezTo>
                    <a:pt x="1579" y="411"/>
                    <a:pt x="1572" y="313"/>
                    <a:pt x="1572" y="222"/>
                  </a:cubicBezTo>
                  <a:cubicBezTo>
                    <a:pt x="1572" y="197"/>
                    <a:pt x="1555" y="176"/>
                    <a:pt x="1520" y="152"/>
                  </a:cubicBezTo>
                  <a:cubicBezTo>
                    <a:pt x="1368" y="48"/>
                    <a:pt x="985" y="1"/>
                    <a:pt x="6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3" name="Google Shape;3473;p56"/>
            <p:cNvSpPr/>
            <p:nvPr/>
          </p:nvSpPr>
          <p:spPr>
            <a:xfrm>
              <a:off x="1256395" y="1294400"/>
              <a:ext cx="10332" cy="9328"/>
            </a:xfrm>
            <a:custGeom>
              <a:avLst/>
              <a:gdLst/>
              <a:ahLst/>
              <a:cxnLst/>
              <a:rect l="l" t="t" r="r" b="b"/>
              <a:pathLst>
                <a:path w="761" h="687" extrusionOk="0">
                  <a:moveTo>
                    <a:pt x="53" y="0"/>
                  </a:moveTo>
                  <a:cubicBezTo>
                    <a:pt x="43" y="0"/>
                    <a:pt x="32" y="7"/>
                    <a:pt x="29" y="39"/>
                  </a:cubicBezTo>
                  <a:cubicBezTo>
                    <a:pt x="1" y="249"/>
                    <a:pt x="267" y="554"/>
                    <a:pt x="505" y="655"/>
                  </a:cubicBezTo>
                  <a:cubicBezTo>
                    <a:pt x="540" y="670"/>
                    <a:pt x="589" y="687"/>
                    <a:pt x="636" y="687"/>
                  </a:cubicBezTo>
                  <a:cubicBezTo>
                    <a:pt x="674" y="687"/>
                    <a:pt x="711" y="676"/>
                    <a:pt x="736" y="645"/>
                  </a:cubicBezTo>
                  <a:cubicBezTo>
                    <a:pt x="760" y="617"/>
                    <a:pt x="746" y="550"/>
                    <a:pt x="697" y="473"/>
                  </a:cubicBezTo>
                  <a:cubicBezTo>
                    <a:pt x="554" y="242"/>
                    <a:pt x="211" y="0"/>
                    <a:pt x="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4" name="Google Shape;3474;p56"/>
            <p:cNvSpPr/>
            <p:nvPr/>
          </p:nvSpPr>
          <p:spPr>
            <a:xfrm>
              <a:off x="1300753" y="1256369"/>
              <a:ext cx="8703" cy="4698"/>
            </a:xfrm>
            <a:custGeom>
              <a:avLst/>
              <a:gdLst/>
              <a:ahLst/>
              <a:cxnLst/>
              <a:rect l="l" t="t" r="r" b="b"/>
              <a:pathLst>
                <a:path w="641" h="346" extrusionOk="0">
                  <a:moveTo>
                    <a:pt x="0" y="1"/>
                  </a:moveTo>
                  <a:cubicBezTo>
                    <a:pt x="18" y="15"/>
                    <a:pt x="39" y="36"/>
                    <a:pt x="63" y="57"/>
                  </a:cubicBezTo>
                  <a:cubicBezTo>
                    <a:pt x="183" y="166"/>
                    <a:pt x="378" y="345"/>
                    <a:pt x="511" y="345"/>
                  </a:cubicBezTo>
                  <a:cubicBezTo>
                    <a:pt x="518" y="345"/>
                    <a:pt x="525" y="345"/>
                    <a:pt x="532" y="344"/>
                  </a:cubicBezTo>
                  <a:cubicBezTo>
                    <a:pt x="571" y="337"/>
                    <a:pt x="602" y="312"/>
                    <a:pt x="620" y="277"/>
                  </a:cubicBezTo>
                  <a:cubicBezTo>
                    <a:pt x="627" y="263"/>
                    <a:pt x="641" y="242"/>
                    <a:pt x="599" y="200"/>
                  </a:cubicBezTo>
                  <a:cubicBezTo>
                    <a:pt x="480" y="74"/>
                    <a:pt x="140" y="1"/>
                    <a:pt x="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5" name="Google Shape;3475;p56"/>
            <p:cNvSpPr/>
            <p:nvPr/>
          </p:nvSpPr>
          <p:spPr>
            <a:xfrm>
              <a:off x="1265858" y="1330814"/>
              <a:ext cx="6626" cy="4901"/>
            </a:xfrm>
            <a:custGeom>
              <a:avLst/>
              <a:gdLst/>
              <a:ahLst/>
              <a:cxnLst/>
              <a:rect l="l" t="t" r="r" b="b"/>
              <a:pathLst>
                <a:path w="488" h="361" extrusionOk="0">
                  <a:moveTo>
                    <a:pt x="175" y="0"/>
                  </a:moveTo>
                  <a:cubicBezTo>
                    <a:pt x="119" y="0"/>
                    <a:pt x="70" y="39"/>
                    <a:pt x="56" y="91"/>
                  </a:cubicBezTo>
                  <a:cubicBezTo>
                    <a:pt x="0" y="217"/>
                    <a:pt x="56" y="284"/>
                    <a:pt x="112" y="319"/>
                  </a:cubicBezTo>
                  <a:cubicBezTo>
                    <a:pt x="155" y="346"/>
                    <a:pt x="213" y="360"/>
                    <a:pt x="271" y="360"/>
                  </a:cubicBezTo>
                  <a:cubicBezTo>
                    <a:pt x="341" y="360"/>
                    <a:pt x="411" y="339"/>
                    <a:pt x="456" y="291"/>
                  </a:cubicBezTo>
                  <a:cubicBezTo>
                    <a:pt x="463" y="280"/>
                    <a:pt x="487" y="252"/>
                    <a:pt x="459" y="189"/>
                  </a:cubicBezTo>
                  <a:cubicBezTo>
                    <a:pt x="403" y="84"/>
                    <a:pt x="298" y="14"/>
                    <a:pt x="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6" name="Google Shape;3476;p56"/>
            <p:cNvSpPr/>
            <p:nvPr/>
          </p:nvSpPr>
          <p:spPr>
            <a:xfrm>
              <a:off x="1266945" y="1309756"/>
              <a:ext cx="52260" cy="27454"/>
            </a:xfrm>
            <a:custGeom>
              <a:avLst/>
              <a:gdLst/>
              <a:ahLst/>
              <a:cxnLst/>
              <a:rect l="l" t="t" r="r" b="b"/>
              <a:pathLst>
                <a:path w="3849" h="2022" extrusionOk="0">
                  <a:moveTo>
                    <a:pt x="2006" y="0"/>
                  </a:moveTo>
                  <a:cubicBezTo>
                    <a:pt x="1991" y="0"/>
                    <a:pt x="1986" y="4"/>
                    <a:pt x="1986" y="4"/>
                  </a:cubicBezTo>
                  <a:cubicBezTo>
                    <a:pt x="1961" y="49"/>
                    <a:pt x="2094" y="322"/>
                    <a:pt x="2361" y="550"/>
                  </a:cubicBezTo>
                  <a:cubicBezTo>
                    <a:pt x="2424" y="602"/>
                    <a:pt x="2539" y="704"/>
                    <a:pt x="2476" y="784"/>
                  </a:cubicBezTo>
                  <a:cubicBezTo>
                    <a:pt x="2457" y="809"/>
                    <a:pt x="2425" y="820"/>
                    <a:pt x="2383" y="820"/>
                  </a:cubicBezTo>
                  <a:cubicBezTo>
                    <a:pt x="2183" y="820"/>
                    <a:pt x="1772" y="567"/>
                    <a:pt x="1650" y="483"/>
                  </a:cubicBezTo>
                  <a:cubicBezTo>
                    <a:pt x="1567" y="428"/>
                    <a:pt x="1496" y="398"/>
                    <a:pt x="1451" y="398"/>
                  </a:cubicBezTo>
                  <a:cubicBezTo>
                    <a:pt x="1433" y="398"/>
                    <a:pt x="1420" y="403"/>
                    <a:pt x="1412" y="413"/>
                  </a:cubicBezTo>
                  <a:cubicBezTo>
                    <a:pt x="1366" y="480"/>
                    <a:pt x="1422" y="683"/>
                    <a:pt x="1531" y="763"/>
                  </a:cubicBezTo>
                  <a:cubicBezTo>
                    <a:pt x="1615" y="826"/>
                    <a:pt x="1650" y="910"/>
                    <a:pt x="1632" y="987"/>
                  </a:cubicBezTo>
                  <a:cubicBezTo>
                    <a:pt x="1618" y="1050"/>
                    <a:pt x="1566" y="1099"/>
                    <a:pt x="1503" y="1110"/>
                  </a:cubicBezTo>
                  <a:cubicBezTo>
                    <a:pt x="1488" y="1113"/>
                    <a:pt x="1474" y="1114"/>
                    <a:pt x="1459" y="1114"/>
                  </a:cubicBezTo>
                  <a:cubicBezTo>
                    <a:pt x="1343" y="1114"/>
                    <a:pt x="1212" y="1031"/>
                    <a:pt x="1100" y="879"/>
                  </a:cubicBezTo>
                  <a:cubicBezTo>
                    <a:pt x="1034" y="791"/>
                    <a:pt x="974" y="704"/>
                    <a:pt x="922" y="620"/>
                  </a:cubicBezTo>
                  <a:cubicBezTo>
                    <a:pt x="729" y="329"/>
                    <a:pt x="575" y="98"/>
                    <a:pt x="250" y="81"/>
                  </a:cubicBezTo>
                  <a:cubicBezTo>
                    <a:pt x="242" y="80"/>
                    <a:pt x="235" y="80"/>
                    <a:pt x="228" y="80"/>
                  </a:cubicBezTo>
                  <a:cubicBezTo>
                    <a:pt x="139" y="80"/>
                    <a:pt x="80" y="102"/>
                    <a:pt x="57" y="147"/>
                  </a:cubicBezTo>
                  <a:cubicBezTo>
                    <a:pt x="1" y="249"/>
                    <a:pt x="102" y="487"/>
                    <a:pt x="232" y="655"/>
                  </a:cubicBezTo>
                  <a:cubicBezTo>
                    <a:pt x="414" y="889"/>
                    <a:pt x="593" y="984"/>
                    <a:pt x="845" y="1117"/>
                  </a:cubicBezTo>
                  <a:cubicBezTo>
                    <a:pt x="922" y="1155"/>
                    <a:pt x="999" y="1197"/>
                    <a:pt x="1086" y="1246"/>
                  </a:cubicBezTo>
                  <a:cubicBezTo>
                    <a:pt x="1178" y="1298"/>
                    <a:pt x="1287" y="1316"/>
                    <a:pt x="1403" y="1316"/>
                  </a:cubicBezTo>
                  <a:cubicBezTo>
                    <a:pt x="1557" y="1316"/>
                    <a:pt x="1723" y="1283"/>
                    <a:pt x="1877" y="1253"/>
                  </a:cubicBezTo>
                  <a:cubicBezTo>
                    <a:pt x="2003" y="1225"/>
                    <a:pt x="2133" y="1208"/>
                    <a:pt x="2259" y="1201"/>
                  </a:cubicBezTo>
                  <a:cubicBezTo>
                    <a:pt x="2301" y="1201"/>
                    <a:pt x="2340" y="1204"/>
                    <a:pt x="2382" y="1215"/>
                  </a:cubicBezTo>
                  <a:cubicBezTo>
                    <a:pt x="2434" y="1222"/>
                    <a:pt x="2480" y="1257"/>
                    <a:pt x="2504" y="1309"/>
                  </a:cubicBezTo>
                  <a:cubicBezTo>
                    <a:pt x="2536" y="1394"/>
                    <a:pt x="2473" y="1485"/>
                    <a:pt x="2399" y="1586"/>
                  </a:cubicBezTo>
                  <a:cubicBezTo>
                    <a:pt x="2297" y="1730"/>
                    <a:pt x="2231" y="1838"/>
                    <a:pt x="2294" y="1919"/>
                  </a:cubicBezTo>
                  <a:cubicBezTo>
                    <a:pt x="2359" y="1996"/>
                    <a:pt x="2477" y="2021"/>
                    <a:pt x="2620" y="2021"/>
                  </a:cubicBezTo>
                  <a:cubicBezTo>
                    <a:pt x="2747" y="2021"/>
                    <a:pt x="2893" y="2001"/>
                    <a:pt x="3036" y="1982"/>
                  </a:cubicBezTo>
                  <a:cubicBezTo>
                    <a:pt x="3152" y="1964"/>
                    <a:pt x="3271" y="1947"/>
                    <a:pt x="3379" y="1940"/>
                  </a:cubicBezTo>
                  <a:cubicBezTo>
                    <a:pt x="3582" y="1929"/>
                    <a:pt x="3600" y="1873"/>
                    <a:pt x="3631" y="1772"/>
                  </a:cubicBezTo>
                  <a:cubicBezTo>
                    <a:pt x="3659" y="1667"/>
                    <a:pt x="3722" y="1579"/>
                    <a:pt x="3806" y="1516"/>
                  </a:cubicBezTo>
                  <a:cubicBezTo>
                    <a:pt x="3824" y="1506"/>
                    <a:pt x="3834" y="1495"/>
                    <a:pt x="3848" y="1485"/>
                  </a:cubicBezTo>
                  <a:cubicBezTo>
                    <a:pt x="3838" y="1471"/>
                    <a:pt x="3824" y="1460"/>
                    <a:pt x="3813" y="1446"/>
                  </a:cubicBezTo>
                  <a:cubicBezTo>
                    <a:pt x="3743" y="1380"/>
                    <a:pt x="3610" y="1253"/>
                    <a:pt x="3736" y="984"/>
                  </a:cubicBezTo>
                  <a:cubicBezTo>
                    <a:pt x="3820" y="809"/>
                    <a:pt x="3670" y="581"/>
                    <a:pt x="3600" y="494"/>
                  </a:cubicBezTo>
                  <a:cubicBezTo>
                    <a:pt x="3456" y="312"/>
                    <a:pt x="3288" y="207"/>
                    <a:pt x="3232" y="200"/>
                  </a:cubicBezTo>
                  <a:cubicBezTo>
                    <a:pt x="3225" y="249"/>
                    <a:pt x="3197" y="294"/>
                    <a:pt x="3155" y="319"/>
                  </a:cubicBezTo>
                  <a:cubicBezTo>
                    <a:pt x="3124" y="337"/>
                    <a:pt x="3086" y="346"/>
                    <a:pt x="3040" y="346"/>
                  </a:cubicBezTo>
                  <a:cubicBezTo>
                    <a:pt x="2895" y="346"/>
                    <a:pt x="2677" y="261"/>
                    <a:pt x="2371" y="133"/>
                  </a:cubicBezTo>
                  <a:cubicBezTo>
                    <a:pt x="2290" y="98"/>
                    <a:pt x="2203" y="60"/>
                    <a:pt x="2122" y="32"/>
                  </a:cubicBezTo>
                  <a:cubicBezTo>
                    <a:pt x="2061" y="6"/>
                    <a:pt x="2025" y="0"/>
                    <a:pt x="200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7" name="Google Shape;3477;p56"/>
            <p:cNvSpPr/>
            <p:nvPr/>
          </p:nvSpPr>
          <p:spPr>
            <a:xfrm>
              <a:off x="1309917" y="1312268"/>
              <a:ext cx="923" cy="109"/>
            </a:xfrm>
            <a:custGeom>
              <a:avLst/>
              <a:gdLst/>
              <a:ahLst/>
              <a:cxnLst/>
              <a:rect l="l" t="t" r="r" b="b"/>
              <a:pathLst>
                <a:path w="68" h="8" extrusionOk="0">
                  <a:moveTo>
                    <a:pt x="1" y="1"/>
                  </a:moveTo>
                  <a:lnTo>
                    <a:pt x="64" y="8"/>
                  </a:lnTo>
                  <a:cubicBezTo>
                    <a:pt x="64" y="8"/>
                    <a:pt x="64" y="4"/>
                    <a:pt x="67" y="4"/>
                  </a:cubicBez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8" name="Google Shape;3478;p56"/>
            <p:cNvSpPr/>
            <p:nvPr/>
          </p:nvSpPr>
          <p:spPr>
            <a:xfrm>
              <a:off x="1314344" y="1277224"/>
              <a:ext cx="23109" cy="14718"/>
            </a:xfrm>
            <a:custGeom>
              <a:avLst/>
              <a:gdLst/>
              <a:ahLst/>
              <a:cxnLst/>
              <a:rect l="l" t="t" r="r" b="b"/>
              <a:pathLst>
                <a:path w="1702" h="1084" extrusionOk="0">
                  <a:moveTo>
                    <a:pt x="82" y="1"/>
                  </a:moveTo>
                  <a:cubicBezTo>
                    <a:pt x="68" y="1"/>
                    <a:pt x="54" y="8"/>
                    <a:pt x="42" y="19"/>
                  </a:cubicBezTo>
                  <a:cubicBezTo>
                    <a:pt x="0" y="82"/>
                    <a:pt x="42" y="310"/>
                    <a:pt x="186" y="579"/>
                  </a:cubicBezTo>
                  <a:cubicBezTo>
                    <a:pt x="347" y="877"/>
                    <a:pt x="553" y="1083"/>
                    <a:pt x="693" y="1083"/>
                  </a:cubicBezTo>
                  <a:cubicBezTo>
                    <a:pt x="711" y="1084"/>
                    <a:pt x="729" y="1084"/>
                    <a:pt x="747" y="1084"/>
                  </a:cubicBezTo>
                  <a:cubicBezTo>
                    <a:pt x="1051" y="1084"/>
                    <a:pt x="1354" y="1028"/>
                    <a:pt x="1639" y="919"/>
                  </a:cubicBezTo>
                  <a:cubicBezTo>
                    <a:pt x="1656" y="912"/>
                    <a:pt x="1674" y="905"/>
                    <a:pt x="1691" y="898"/>
                  </a:cubicBezTo>
                  <a:lnTo>
                    <a:pt x="1684" y="891"/>
                  </a:lnTo>
                  <a:cubicBezTo>
                    <a:pt x="1628" y="838"/>
                    <a:pt x="1509" y="726"/>
                    <a:pt x="1660" y="530"/>
                  </a:cubicBezTo>
                  <a:cubicBezTo>
                    <a:pt x="1702" y="471"/>
                    <a:pt x="1681" y="453"/>
                    <a:pt x="1670" y="443"/>
                  </a:cubicBezTo>
                  <a:cubicBezTo>
                    <a:pt x="1615" y="385"/>
                    <a:pt x="1469" y="364"/>
                    <a:pt x="1350" y="364"/>
                  </a:cubicBezTo>
                  <a:cubicBezTo>
                    <a:pt x="1273" y="364"/>
                    <a:pt x="1207" y="373"/>
                    <a:pt x="1184" y="387"/>
                  </a:cubicBezTo>
                  <a:cubicBezTo>
                    <a:pt x="1173" y="401"/>
                    <a:pt x="1159" y="411"/>
                    <a:pt x="1138" y="418"/>
                  </a:cubicBezTo>
                  <a:cubicBezTo>
                    <a:pt x="1128" y="422"/>
                    <a:pt x="1118" y="423"/>
                    <a:pt x="1106" y="423"/>
                  </a:cubicBezTo>
                  <a:cubicBezTo>
                    <a:pt x="1045" y="423"/>
                    <a:pt x="946" y="376"/>
                    <a:pt x="728" y="264"/>
                  </a:cubicBezTo>
                  <a:cubicBezTo>
                    <a:pt x="581" y="187"/>
                    <a:pt x="228" y="2"/>
                    <a:pt x="91" y="2"/>
                  </a:cubicBezTo>
                  <a:cubicBezTo>
                    <a:pt x="88" y="1"/>
                    <a:pt x="85" y="1"/>
                    <a:pt x="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9" name="Google Shape;3479;p56"/>
            <p:cNvSpPr/>
            <p:nvPr/>
          </p:nvSpPr>
          <p:spPr>
            <a:xfrm>
              <a:off x="1329265" y="1294739"/>
              <a:ext cx="19973" cy="4548"/>
            </a:xfrm>
            <a:custGeom>
              <a:avLst/>
              <a:gdLst/>
              <a:ahLst/>
              <a:cxnLst/>
              <a:rect l="l" t="t" r="r" b="b"/>
              <a:pathLst>
                <a:path w="1471" h="335" extrusionOk="0">
                  <a:moveTo>
                    <a:pt x="1308" y="1"/>
                  </a:moveTo>
                  <a:cubicBezTo>
                    <a:pt x="1170" y="1"/>
                    <a:pt x="971" y="13"/>
                    <a:pt x="729" y="45"/>
                  </a:cubicBezTo>
                  <a:cubicBezTo>
                    <a:pt x="305" y="101"/>
                    <a:pt x="60" y="178"/>
                    <a:pt x="1" y="224"/>
                  </a:cubicBezTo>
                  <a:cubicBezTo>
                    <a:pt x="104" y="298"/>
                    <a:pt x="253" y="335"/>
                    <a:pt x="432" y="335"/>
                  </a:cubicBezTo>
                  <a:cubicBezTo>
                    <a:pt x="568" y="335"/>
                    <a:pt x="721" y="313"/>
                    <a:pt x="886" y="269"/>
                  </a:cubicBezTo>
                  <a:cubicBezTo>
                    <a:pt x="1177" y="192"/>
                    <a:pt x="1397" y="77"/>
                    <a:pt x="1471" y="10"/>
                  </a:cubicBezTo>
                  <a:cubicBezTo>
                    <a:pt x="1436" y="4"/>
                    <a:pt x="1380" y="1"/>
                    <a:pt x="13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0" name="Google Shape;3480;p56"/>
            <p:cNvSpPr/>
            <p:nvPr/>
          </p:nvSpPr>
          <p:spPr>
            <a:xfrm>
              <a:off x="1324934" y="1329592"/>
              <a:ext cx="24684" cy="12138"/>
            </a:xfrm>
            <a:custGeom>
              <a:avLst/>
              <a:gdLst/>
              <a:ahLst/>
              <a:cxnLst/>
              <a:rect l="l" t="t" r="r" b="b"/>
              <a:pathLst>
                <a:path w="1818" h="894" extrusionOk="0">
                  <a:moveTo>
                    <a:pt x="1010" y="1"/>
                  </a:moveTo>
                  <a:cubicBezTo>
                    <a:pt x="808" y="1"/>
                    <a:pt x="576" y="84"/>
                    <a:pt x="386" y="188"/>
                  </a:cubicBezTo>
                  <a:cubicBezTo>
                    <a:pt x="134" y="328"/>
                    <a:pt x="4" y="472"/>
                    <a:pt x="1" y="517"/>
                  </a:cubicBezTo>
                  <a:cubicBezTo>
                    <a:pt x="196" y="665"/>
                    <a:pt x="1095" y="893"/>
                    <a:pt x="1549" y="893"/>
                  </a:cubicBezTo>
                  <a:cubicBezTo>
                    <a:pt x="1568" y="893"/>
                    <a:pt x="1587" y="893"/>
                    <a:pt x="1604" y="892"/>
                  </a:cubicBezTo>
                  <a:cubicBezTo>
                    <a:pt x="1699" y="885"/>
                    <a:pt x="1758" y="853"/>
                    <a:pt x="1772" y="797"/>
                  </a:cubicBezTo>
                  <a:cubicBezTo>
                    <a:pt x="1818" y="657"/>
                    <a:pt x="1650" y="346"/>
                    <a:pt x="1303" y="87"/>
                  </a:cubicBezTo>
                  <a:cubicBezTo>
                    <a:pt x="1223" y="26"/>
                    <a:pt x="1121" y="1"/>
                    <a:pt x="10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1" name="Google Shape;3481;p56"/>
            <p:cNvSpPr/>
            <p:nvPr/>
          </p:nvSpPr>
          <p:spPr>
            <a:xfrm>
              <a:off x="1281500" y="1350040"/>
              <a:ext cx="45593" cy="39266"/>
            </a:xfrm>
            <a:custGeom>
              <a:avLst/>
              <a:gdLst/>
              <a:ahLst/>
              <a:cxnLst/>
              <a:rect l="l" t="t" r="r" b="b"/>
              <a:pathLst>
                <a:path w="3358" h="2892" extrusionOk="0">
                  <a:moveTo>
                    <a:pt x="2471" y="1"/>
                  </a:moveTo>
                  <a:cubicBezTo>
                    <a:pt x="2395" y="1"/>
                    <a:pt x="2319" y="10"/>
                    <a:pt x="2244" y="30"/>
                  </a:cubicBezTo>
                  <a:cubicBezTo>
                    <a:pt x="2136" y="47"/>
                    <a:pt x="2031" y="82"/>
                    <a:pt x="1936" y="135"/>
                  </a:cubicBezTo>
                  <a:lnTo>
                    <a:pt x="1947" y="142"/>
                  </a:lnTo>
                  <a:cubicBezTo>
                    <a:pt x="2073" y="191"/>
                    <a:pt x="2139" y="254"/>
                    <a:pt x="2146" y="327"/>
                  </a:cubicBezTo>
                  <a:cubicBezTo>
                    <a:pt x="2146" y="376"/>
                    <a:pt x="2118" y="425"/>
                    <a:pt x="2073" y="447"/>
                  </a:cubicBezTo>
                  <a:cubicBezTo>
                    <a:pt x="2035" y="468"/>
                    <a:pt x="1985" y="480"/>
                    <a:pt x="1927" y="480"/>
                  </a:cubicBezTo>
                  <a:cubicBezTo>
                    <a:pt x="1823" y="480"/>
                    <a:pt x="1694" y="442"/>
                    <a:pt x="1569" y="352"/>
                  </a:cubicBezTo>
                  <a:cubicBezTo>
                    <a:pt x="1507" y="307"/>
                    <a:pt x="1421" y="289"/>
                    <a:pt x="1326" y="289"/>
                  </a:cubicBezTo>
                  <a:cubicBezTo>
                    <a:pt x="1084" y="289"/>
                    <a:pt x="784" y="409"/>
                    <a:pt x="686" y="538"/>
                  </a:cubicBezTo>
                  <a:cubicBezTo>
                    <a:pt x="641" y="597"/>
                    <a:pt x="648" y="639"/>
                    <a:pt x="704" y="685"/>
                  </a:cubicBezTo>
                  <a:cubicBezTo>
                    <a:pt x="784" y="751"/>
                    <a:pt x="942" y="751"/>
                    <a:pt x="1085" y="751"/>
                  </a:cubicBezTo>
                  <a:cubicBezTo>
                    <a:pt x="1257" y="751"/>
                    <a:pt x="1404" y="755"/>
                    <a:pt x="1457" y="863"/>
                  </a:cubicBezTo>
                  <a:cubicBezTo>
                    <a:pt x="1502" y="951"/>
                    <a:pt x="1460" y="1070"/>
                    <a:pt x="1320" y="1259"/>
                  </a:cubicBezTo>
                  <a:cubicBezTo>
                    <a:pt x="1201" y="1423"/>
                    <a:pt x="1085" y="1511"/>
                    <a:pt x="966" y="1528"/>
                  </a:cubicBezTo>
                  <a:cubicBezTo>
                    <a:pt x="953" y="1530"/>
                    <a:pt x="939" y="1531"/>
                    <a:pt x="926" y="1531"/>
                  </a:cubicBezTo>
                  <a:cubicBezTo>
                    <a:pt x="790" y="1531"/>
                    <a:pt x="679" y="1439"/>
                    <a:pt x="571" y="1353"/>
                  </a:cubicBezTo>
                  <a:cubicBezTo>
                    <a:pt x="462" y="1266"/>
                    <a:pt x="355" y="1181"/>
                    <a:pt x="234" y="1181"/>
                  </a:cubicBezTo>
                  <a:cubicBezTo>
                    <a:pt x="219" y="1181"/>
                    <a:pt x="204" y="1183"/>
                    <a:pt x="189" y="1185"/>
                  </a:cubicBezTo>
                  <a:cubicBezTo>
                    <a:pt x="109" y="1199"/>
                    <a:pt x="14" y="1234"/>
                    <a:pt x="7" y="1336"/>
                  </a:cubicBezTo>
                  <a:cubicBezTo>
                    <a:pt x="0" y="1476"/>
                    <a:pt x="179" y="1731"/>
                    <a:pt x="609" y="1861"/>
                  </a:cubicBezTo>
                  <a:cubicBezTo>
                    <a:pt x="1012" y="1980"/>
                    <a:pt x="1159" y="2169"/>
                    <a:pt x="1310" y="2365"/>
                  </a:cubicBezTo>
                  <a:cubicBezTo>
                    <a:pt x="1429" y="2533"/>
                    <a:pt x="1576" y="2677"/>
                    <a:pt x="1740" y="2792"/>
                  </a:cubicBezTo>
                  <a:cubicBezTo>
                    <a:pt x="1844" y="2862"/>
                    <a:pt x="1911" y="2891"/>
                    <a:pt x="1964" y="2891"/>
                  </a:cubicBezTo>
                  <a:cubicBezTo>
                    <a:pt x="2032" y="2891"/>
                    <a:pt x="2074" y="2842"/>
                    <a:pt x="2136" y="2771"/>
                  </a:cubicBezTo>
                  <a:cubicBezTo>
                    <a:pt x="2231" y="2659"/>
                    <a:pt x="2355" y="2511"/>
                    <a:pt x="2648" y="2511"/>
                  </a:cubicBezTo>
                  <a:cubicBezTo>
                    <a:pt x="2658" y="2511"/>
                    <a:pt x="2668" y="2512"/>
                    <a:pt x="2678" y="2512"/>
                  </a:cubicBezTo>
                  <a:lnTo>
                    <a:pt x="2696" y="2512"/>
                  </a:lnTo>
                  <a:cubicBezTo>
                    <a:pt x="3112" y="2512"/>
                    <a:pt x="3214" y="1931"/>
                    <a:pt x="3284" y="1504"/>
                  </a:cubicBezTo>
                  <a:cubicBezTo>
                    <a:pt x="3305" y="1395"/>
                    <a:pt x="3319" y="1301"/>
                    <a:pt x="3340" y="1227"/>
                  </a:cubicBezTo>
                  <a:cubicBezTo>
                    <a:pt x="3358" y="1154"/>
                    <a:pt x="3344" y="1091"/>
                    <a:pt x="3291" y="1059"/>
                  </a:cubicBezTo>
                  <a:cubicBezTo>
                    <a:pt x="3264" y="1044"/>
                    <a:pt x="3234" y="1036"/>
                    <a:pt x="3205" y="1036"/>
                  </a:cubicBezTo>
                  <a:cubicBezTo>
                    <a:pt x="3174" y="1036"/>
                    <a:pt x="3143" y="1045"/>
                    <a:pt x="3116" y="1063"/>
                  </a:cubicBezTo>
                  <a:cubicBezTo>
                    <a:pt x="3112" y="1070"/>
                    <a:pt x="3091" y="1087"/>
                    <a:pt x="3119" y="1140"/>
                  </a:cubicBezTo>
                  <a:cubicBezTo>
                    <a:pt x="3207" y="1304"/>
                    <a:pt x="3200" y="1479"/>
                    <a:pt x="3140" y="1556"/>
                  </a:cubicBezTo>
                  <a:cubicBezTo>
                    <a:pt x="3124" y="1582"/>
                    <a:pt x="3093" y="1598"/>
                    <a:pt x="3062" y="1598"/>
                  </a:cubicBezTo>
                  <a:cubicBezTo>
                    <a:pt x="3054" y="1598"/>
                    <a:pt x="3047" y="1597"/>
                    <a:pt x="3039" y="1595"/>
                  </a:cubicBezTo>
                  <a:cubicBezTo>
                    <a:pt x="2979" y="1581"/>
                    <a:pt x="2944" y="1518"/>
                    <a:pt x="2927" y="1399"/>
                  </a:cubicBezTo>
                  <a:cubicBezTo>
                    <a:pt x="2912" y="1317"/>
                    <a:pt x="2871" y="1296"/>
                    <a:pt x="2741" y="1296"/>
                  </a:cubicBezTo>
                  <a:cubicBezTo>
                    <a:pt x="2720" y="1296"/>
                    <a:pt x="2697" y="1296"/>
                    <a:pt x="2671" y="1297"/>
                  </a:cubicBezTo>
                  <a:cubicBezTo>
                    <a:pt x="2650" y="1298"/>
                    <a:pt x="2627" y="1298"/>
                    <a:pt x="2604" y="1298"/>
                  </a:cubicBezTo>
                  <a:cubicBezTo>
                    <a:pt x="2479" y="1298"/>
                    <a:pt x="2341" y="1282"/>
                    <a:pt x="2258" y="1161"/>
                  </a:cubicBezTo>
                  <a:cubicBezTo>
                    <a:pt x="2223" y="1119"/>
                    <a:pt x="2213" y="1063"/>
                    <a:pt x="2227" y="1014"/>
                  </a:cubicBezTo>
                  <a:cubicBezTo>
                    <a:pt x="2255" y="909"/>
                    <a:pt x="2384" y="853"/>
                    <a:pt x="2545" y="786"/>
                  </a:cubicBezTo>
                  <a:cubicBezTo>
                    <a:pt x="2706" y="716"/>
                    <a:pt x="2888" y="639"/>
                    <a:pt x="2958" y="510"/>
                  </a:cubicBezTo>
                  <a:cubicBezTo>
                    <a:pt x="2983" y="464"/>
                    <a:pt x="2976" y="443"/>
                    <a:pt x="2972" y="436"/>
                  </a:cubicBezTo>
                  <a:cubicBezTo>
                    <a:pt x="2955" y="383"/>
                    <a:pt x="2853" y="345"/>
                    <a:pt x="2773" y="310"/>
                  </a:cubicBezTo>
                  <a:cubicBezTo>
                    <a:pt x="2668" y="268"/>
                    <a:pt x="2566" y="226"/>
                    <a:pt x="2542" y="138"/>
                  </a:cubicBezTo>
                  <a:cubicBezTo>
                    <a:pt x="2528" y="93"/>
                    <a:pt x="2538" y="44"/>
                    <a:pt x="2566" y="5"/>
                  </a:cubicBezTo>
                  <a:cubicBezTo>
                    <a:pt x="2535" y="2"/>
                    <a:pt x="2503" y="1"/>
                    <a:pt x="24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2" name="Google Shape;3482;p56"/>
            <p:cNvSpPr/>
            <p:nvPr/>
          </p:nvSpPr>
          <p:spPr>
            <a:xfrm>
              <a:off x="1325029" y="1306674"/>
              <a:ext cx="126216" cy="36999"/>
            </a:xfrm>
            <a:custGeom>
              <a:avLst/>
              <a:gdLst/>
              <a:ahLst/>
              <a:cxnLst/>
              <a:rect l="l" t="t" r="r" b="b"/>
              <a:pathLst>
                <a:path w="9296" h="2725" extrusionOk="0">
                  <a:moveTo>
                    <a:pt x="643" y="0"/>
                  </a:moveTo>
                  <a:cubicBezTo>
                    <a:pt x="357" y="0"/>
                    <a:pt x="92" y="44"/>
                    <a:pt x="22" y="129"/>
                  </a:cubicBezTo>
                  <a:cubicBezTo>
                    <a:pt x="15" y="140"/>
                    <a:pt x="1" y="157"/>
                    <a:pt x="32" y="203"/>
                  </a:cubicBezTo>
                  <a:cubicBezTo>
                    <a:pt x="156" y="381"/>
                    <a:pt x="1100" y="749"/>
                    <a:pt x="1505" y="749"/>
                  </a:cubicBezTo>
                  <a:cubicBezTo>
                    <a:pt x="1513" y="749"/>
                    <a:pt x="1520" y="749"/>
                    <a:pt x="1527" y="749"/>
                  </a:cubicBezTo>
                  <a:cubicBezTo>
                    <a:pt x="1601" y="745"/>
                    <a:pt x="1636" y="731"/>
                    <a:pt x="1643" y="717"/>
                  </a:cubicBezTo>
                  <a:cubicBezTo>
                    <a:pt x="1671" y="665"/>
                    <a:pt x="1723" y="630"/>
                    <a:pt x="1786" y="623"/>
                  </a:cubicBezTo>
                  <a:cubicBezTo>
                    <a:pt x="1790" y="623"/>
                    <a:pt x="1794" y="622"/>
                    <a:pt x="1798" y="622"/>
                  </a:cubicBezTo>
                  <a:cubicBezTo>
                    <a:pt x="1959" y="622"/>
                    <a:pt x="2142" y="840"/>
                    <a:pt x="2382" y="1144"/>
                  </a:cubicBezTo>
                  <a:cubicBezTo>
                    <a:pt x="2417" y="1186"/>
                    <a:pt x="2448" y="1232"/>
                    <a:pt x="2480" y="1267"/>
                  </a:cubicBezTo>
                  <a:cubicBezTo>
                    <a:pt x="2609" y="1428"/>
                    <a:pt x="2567" y="1547"/>
                    <a:pt x="2522" y="1666"/>
                  </a:cubicBezTo>
                  <a:cubicBezTo>
                    <a:pt x="2455" y="1817"/>
                    <a:pt x="2455" y="1985"/>
                    <a:pt x="2515" y="2135"/>
                  </a:cubicBezTo>
                  <a:lnTo>
                    <a:pt x="2515" y="2139"/>
                  </a:lnTo>
                  <a:cubicBezTo>
                    <a:pt x="2588" y="2343"/>
                    <a:pt x="2648" y="2372"/>
                    <a:pt x="2735" y="2372"/>
                  </a:cubicBezTo>
                  <a:cubicBezTo>
                    <a:pt x="2753" y="2372"/>
                    <a:pt x="2771" y="2371"/>
                    <a:pt x="2791" y="2370"/>
                  </a:cubicBezTo>
                  <a:cubicBezTo>
                    <a:pt x="2815" y="2368"/>
                    <a:pt x="2842" y="2366"/>
                    <a:pt x="2869" y="2366"/>
                  </a:cubicBezTo>
                  <a:cubicBezTo>
                    <a:pt x="2944" y="2366"/>
                    <a:pt x="3030" y="2380"/>
                    <a:pt x="3120" y="2447"/>
                  </a:cubicBezTo>
                  <a:cubicBezTo>
                    <a:pt x="3288" y="2567"/>
                    <a:pt x="3505" y="2650"/>
                    <a:pt x="3686" y="2650"/>
                  </a:cubicBezTo>
                  <a:cubicBezTo>
                    <a:pt x="3784" y="2650"/>
                    <a:pt x="3872" y="2626"/>
                    <a:pt x="3936" y="2569"/>
                  </a:cubicBezTo>
                  <a:cubicBezTo>
                    <a:pt x="3978" y="2534"/>
                    <a:pt x="4013" y="2503"/>
                    <a:pt x="4044" y="2471"/>
                  </a:cubicBezTo>
                  <a:cubicBezTo>
                    <a:pt x="4146" y="2377"/>
                    <a:pt x="4216" y="2310"/>
                    <a:pt x="4290" y="2310"/>
                  </a:cubicBezTo>
                  <a:lnTo>
                    <a:pt x="4314" y="2310"/>
                  </a:lnTo>
                  <a:cubicBezTo>
                    <a:pt x="4370" y="2328"/>
                    <a:pt x="4412" y="2370"/>
                    <a:pt x="4430" y="2422"/>
                  </a:cubicBezTo>
                  <a:cubicBezTo>
                    <a:pt x="4535" y="2671"/>
                    <a:pt x="5165" y="2702"/>
                    <a:pt x="6190" y="2723"/>
                  </a:cubicBezTo>
                  <a:cubicBezTo>
                    <a:pt x="6218" y="2724"/>
                    <a:pt x="6245" y="2724"/>
                    <a:pt x="6270" y="2724"/>
                  </a:cubicBezTo>
                  <a:cubicBezTo>
                    <a:pt x="6872" y="2724"/>
                    <a:pt x="7024" y="2572"/>
                    <a:pt x="7115" y="2478"/>
                  </a:cubicBezTo>
                  <a:cubicBezTo>
                    <a:pt x="7166" y="2427"/>
                    <a:pt x="7211" y="2388"/>
                    <a:pt x="7277" y="2388"/>
                  </a:cubicBezTo>
                  <a:cubicBezTo>
                    <a:pt x="7319" y="2388"/>
                    <a:pt x="7368" y="2403"/>
                    <a:pt x="7433" y="2440"/>
                  </a:cubicBezTo>
                  <a:cubicBezTo>
                    <a:pt x="7627" y="2551"/>
                    <a:pt x="8001" y="2599"/>
                    <a:pt x="8339" y="2599"/>
                  </a:cubicBezTo>
                  <a:cubicBezTo>
                    <a:pt x="8531" y="2599"/>
                    <a:pt x="8712" y="2583"/>
                    <a:pt x="8841" y="2555"/>
                  </a:cubicBezTo>
                  <a:cubicBezTo>
                    <a:pt x="9131" y="2492"/>
                    <a:pt x="9296" y="2002"/>
                    <a:pt x="9275" y="1757"/>
                  </a:cubicBezTo>
                  <a:cubicBezTo>
                    <a:pt x="9229" y="1687"/>
                    <a:pt x="8764" y="1561"/>
                    <a:pt x="7902" y="1498"/>
                  </a:cubicBezTo>
                  <a:cubicBezTo>
                    <a:pt x="7656" y="1480"/>
                    <a:pt x="7422" y="1472"/>
                    <a:pt x="7212" y="1472"/>
                  </a:cubicBezTo>
                  <a:cubicBezTo>
                    <a:pt x="6761" y="1472"/>
                    <a:pt x="6419" y="1511"/>
                    <a:pt x="6292" y="1586"/>
                  </a:cubicBezTo>
                  <a:cubicBezTo>
                    <a:pt x="6154" y="1665"/>
                    <a:pt x="5995" y="1691"/>
                    <a:pt x="5831" y="1691"/>
                  </a:cubicBezTo>
                  <a:cubicBezTo>
                    <a:pt x="5678" y="1691"/>
                    <a:pt x="5522" y="1669"/>
                    <a:pt x="5375" y="1649"/>
                  </a:cubicBezTo>
                  <a:cubicBezTo>
                    <a:pt x="5236" y="1629"/>
                    <a:pt x="5103" y="1610"/>
                    <a:pt x="4986" y="1610"/>
                  </a:cubicBezTo>
                  <a:cubicBezTo>
                    <a:pt x="4890" y="1610"/>
                    <a:pt x="4805" y="1623"/>
                    <a:pt x="4738" y="1659"/>
                  </a:cubicBezTo>
                  <a:cubicBezTo>
                    <a:pt x="4661" y="1701"/>
                    <a:pt x="4600" y="1718"/>
                    <a:pt x="4548" y="1718"/>
                  </a:cubicBezTo>
                  <a:cubicBezTo>
                    <a:pt x="4454" y="1718"/>
                    <a:pt x="4393" y="1662"/>
                    <a:pt x="4332" y="1603"/>
                  </a:cubicBezTo>
                  <a:cubicBezTo>
                    <a:pt x="4233" y="1515"/>
                    <a:pt x="4118" y="1414"/>
                    <a:pt x="3806" y="1400"/>
                  </a:cubicBezTo>
                  <a:cubicBezTo>
                    <a:pt x="3600" y="1393"/>
                    <a:pt x="3502" y="1354"/>
                    <a:pt x="3474" y="1270"/>
                  </a:cubicBezTo>
                  <a:cubicBezTo>
                    <a:pt x="3439" y="1148"/>
                    <a:pt x="3600" y="1032"/>
                    <a:pt x="3768" y="910"/>
                  </a:cubicBezTo>
                  <a:cubicBezTo>
                    <a:pt x="3820" y="875"/>
                    <a:pt x="3869" y="836"/>
                    <a:pt x="3918" y="794"/>
                  </a:cubicBezTo>
                  <a:cubicBezTo>
                    <a:pt x="3826" y="680"/>
                    <a:pt x="3133" y="437"/>
                    <a:pt x="2700" y="437"/>
                  </a:cubicBezTo>
                  <a:cubicBezTo>
                    <a:pt x="2641" y="437"/>
                    <a:pt x="2586" y="441"/>
                    <a:pt x="2539" y="451"/>
                  </a:cubicBezTo>
                  <a:cubicBezTo>
                    <a:pt x="2461" y="468"/>
                    <a:pt x="2388" y="476"/>
                    <a:pt x="2319" y="476"/>
                  </a:cubicBezTo>
                  <a:cubicBezTo>
                    <a:pt x="2056" y="476"/>
                    <a:pt x="1848" y="367"/>
                    <a:pt x="1615" y="248"/>
                  </a:cubicBezTo>
                  <a:cubicBezTo>
                    <a:pt x="1527" y="199"/>
                    <a:pt x="1436" y="154"/>
                    <a:pt x="1335" y="108"/>
                  </a:cubicBezTo>
                  <a:cubicBezTo>
                    <a:pt x="1171" y="35"/>
                    <a:pt x="899" y="0"/>
                    <a:pt x="6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3" name="Google Shape;3483;p56"/>
            <p:cNvSpPr/>
            <p:nvPr/>
          </p:nvSpPr>
          <p:spPr>
            <a:xfrm>
              <a:off x="1366386" y="1297251"/>
              <a:ext cx="10237" cy="5092"/>
            </a:xfrm>
            <a:custGeom>
              <a:avLst/>
              <a:gdLst/>
              <a:ahLst/>
              <a:cxnLst/>
              <a:rect l="l" t="t" r="r" b="b"/>
              <a:pathLst>
                <a:path w="754" h="375" extrusionOk="0">
                  <a:moveTo>
                    <a:pt x="415" y="0"/>
                  </a:moveTo>
                  <a:cubicBezTo>
                    <a:pt x="409" y="0"/>
                    <a:pt x="402" y="0"/>
                    <a:pt x="396" y="0"/>
                  </a:cubicBezTo>
                  <a:cubicBezTo>
                    <a:pt x="391" y="0"/>
                    <a:pt x="386" y="0"/>
                    <a:pt x="380" y="0"/>
                  </a:cubicBezTo>
                  <a:cubicBezTo>
                    <a:pt x="281" y="0"/>
                    <a:pt x="185" y="31"/>
                    <a:pt x="102" y="88"/>
                  </a:cubicBezTo>
                  <a:cubicBezTo>
                    <a:pt x="36" y="133"/>
                    <a:pt x="1" y="190"/>
                    <a:pt x="8" y="235"/>
                  </a:cubicBezTo>
                  <a:cubicBezTo>
                    <a:pt x="11" y="277"/>
                    <a:pt x="57" y="312"/>
                    <a:pt x="134" y="344"/>
                  </a:cubicBezTo>
                  <a:cubicBezTo>
                    <a:pt x="191" y="365"/>
                    <a:pt x="253" y="374"/>
                    <a:pt x="314" y="374"/>
                  </a:cubicBezTo>
                  <a:cubicBezTo>
                    <a:pt x="504" y="374"/>
                    <a:pt x="688" y="286"/>
                    <a:pt x="725" y="197"/>
                  </a:cubicBezTo>
                  <a:cubicBezTo>
                    <a:pt x="753" y="133"/>
                    <a:pt x="680" y="84"/>
                    <a:pt x="613" y="49"/>
                  </a:cubicBezTo>
                  <a:cubicBezTo>
                    <a:pt x="552" y="17"/>
                    <a:pt x="483" y="0"/>
                    <a:pt x="4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4" name="Google Shape;3484;p56"/>
            <p:cNvSpPr/>
            <p:nvPr/>
          </p:nvSpPr>
          <p:spPr>
            <a:xfrm>
              <a:off x="1325409" y="1232744"/>
              <a:ext cx="83529" cy="54948"/>
            </a:xfrm>
            <a:custGeom>
              <a:avLst/>
              <a:gdLst/>
              <a:ahLst/>
              <a:cxnLst/>
              <a:rect l="l" t="t" r="r" b="b"/>
              <a:pathLst>
                <a:path w="6152" h="4047" extrusionOk="0">
                  <a:moveTo>
                    <a:pt x="1533" y="1"/>
                  </a:moveTo>
                  <a:cubicBezTo>
                    <a:pt x="1488" y="1"/>
                    <a:pt x="1454" y="5"/>
                    <a:pt x="1433" y="8"/>
                  </a:cubicBezTo>
                  <a:cubicBezTo>
                    <a:pt x="1384" y="15"/>
                    <a:pt x="1342" y="29"/>
                    <a:pt x="1300" y="53"/>
                  </a:cubicBezTo>
                  <a:cubicBezTo>
                    <a:pt x="1314" y="57"/>
                    <a:pt x="1331" y="64"/>
                    <a:pt x="1345" y="64"/>
                  </a:cubicBezTo>
                  <a:cubicBezTo>
                    <a:pt x="1573" y="109"/>
                    <a:pt x="1702" y="197"/>
                    <a:pt x="1688" y="305"/>
                  </a:cubicBezTo>
                  <a:cubicBezTo>
                    <a:pt x="1679" y="371"/>
                    <a:pt x="1609" y="438"/>
                    <a:pt x="1445" y="438"/>
                  </a:cubicBezTo>
                  <a:cubicBezTo>
                    <a:pt x="1424" y="438"/>
                    <a:pt x="1401" y="437"/>
                    <a:pt x="1377" y="435"/>
                  </a:cubicBezTo>
                  <a:cubicBezTo>
                    <a:pt x="1325" y="431"/>
                    <a:pt x="1273" y="429"/>
                    <a:pt x="1223" y="429"/>
                  </a:cubicBezTo>
                  <a:cubicBezTo>
                    <a:pt x="1086" y="429"/>
                    <a:pt x="962" y="442"/>
                    <a:pt x="901" y="463"/>
                  </a:cubicBezTo>
                  <a:cubicBezTo>
                    <a:pt x="946" y="487"/>
                    <a:pt x="995" y="512"/>
                    <a:pt x="1041" y="529"/>
                  </a:cubicBezTo>
                  <a:cubicBezTo>
                    <a:pt x="1174" y="578"/>
                    <a:pt x="1303" y="641"/>
                    <a:pt x="1286" y="746"/>
                  </a:cubicBezTo>
                  <a:cubicBezTo>
                    <a:pt x="1261" y="894"/>
                    <a:pt x="876" y="922"/>
                    <a:pt x="558" y="922"/>
                  </a:cubicBezTo>
                  <a:cubicBezTo>
                    <a:pt x="390" y="922"/>
                    <a:pt x="323" y="1020"/>
                    <a:pt x="320" y="1104"/>
                  </a:cubicBezTo>
                  <a:cubicBezTo>
                    <a:pt x="309" y="1223"/>
                    <a:pt x="414" y="1366"/>
                    <a:pt x="663" y="1398"/>
                  </a:cubicBezTo>
                  <a:cubicBezTo>
                    <a:pt x="838" y="1422"/>
                    <a:pt x="943" y="1475"/>
                    <a:pt x="971" y="1555"/>
                  </a:cubicBezTo>
                  <a:cubicBezTo>
                    <a:pt x="988" y="1608"/>
                    <a:pt x="974" y="1664"/>
                    <a:pt x="932" y="1699"/>
                  </a:cubicBezTo>
                  <a:cubicBezTo>
                    <a:pt x="868" y="1770"/>
                    <a:pt x="727" y="1823"/>
                    <a:pt x="561" y="1823"/>
                  </a:cubicBezTo>
                  <a:cubicBezTo>
                    <a:pt x="492" y="1823"/>
                    <a:pt x="418" y="1814"/>
                    <a:pt x="344" y="1793"/>
                  </a:cubicBezTo>
                  <a:cubicBezTo>
                    <a:pt x="256" y="1769"/>
                    <a:pt x="187" y="1760"/>
                    <a:pt x="135" y="1760"/>
                  </a:cubicBezTo>
                  <a:cubicBezTo>
                    <a:pt x="54" y="1760"/>
                    <a:pt x="14" y="1782"/>
                    <a:pt x="8" y="1797"/>
                  </a:cubicBezTo>
                  <a:cubicBezTo>
                    <a:pt x="1" y="1818"/>
                    <a:pt x="36" y="1884"/>
                    <a:pt x="197" y="1965"/>
                  </a:cubicBezTo>
                  <a:cubicBezTo>
                    <a:pt x="334" y="2028"/>
                    <a:pt x="439" y="2143"/>
                    <a:pt x="481" y="2287"/>
                  </a:cubicBezTo>
                  <a:cubicBezTo>
                    <a:pt x="519" y="2385"/>
                    <a:pt x="554" y="2472"/>
                    <a:pt x="729" y="2546"/>
                  </a:cubicBezTo>
                  <a:cubicBezTo>
                    <a:pt x="795" y="2575"/>
                    <a:pt x="890" y="2586"/>
                    <a:pt x="999" y="2586"/>
                  </a:cubicBezTo>
                  <a:cubicBezTo>
                    <a:pt x="1163" y="2586"/>
                    <a:pt x="1359" y="2562"/>
                    <a:pt x="1541" y="2539"/>
                  </a:cubicBezTo>
                  <a:cubicBezTo>
                    <a:pt x="1728" y="2514"/>
                    <a:pt x="1897" y="2492"/>
                    <a:pt x="2034" y="2492"/>
                  </a:cubicBezTo>
                  <a:cubicBezTo>
                    <a:pt x="2205" y="2492"/>
                    <a:pt x="2325" y="2526"/>
                    <a:pt x="2364" y="2633"/>
                  </a:cubicBezTo>
                  <a:cubicBezTo>
                    <a:pt x="2382" y="2672"/>
                    <a:pt x="2378" y="2717"/>
                    <a:pt x="2357" y="2756"/>
                  </a:cubicBezTo>
                  <a:cubicBezTo>
                    <a:pt x="2291" y="2875"/>
                    <a:pt x="2066" y="2931"/>
                    <a:pt x="1737" y="3001"/>
                  </a:cubicBezTo>
                  <a:cubicBezTo>
                    <a:pt x="1622" y="3022"/>
                    <a:pt x="1510" y="3050"/>
                    <a:pt x="1401" y="3089"/>
                  </a:cubicBezTo>
                  <a:cubicBezTo>
                    <a:pt x="1503" y="3162"/>
                    <a:pt x="1608" y="3225"/>
                    <a:pt x="1716" y="3281"/>
                  </a:cubicBezTo>
                  <a:cubicBezTo>
                    <a:pt x="1989" y="3432"/>
                    <a:pt x="2154" y="3530"/>
                    <a:pt x="2182" y="3638"/>
                  </a:cubicBezTo>
                  <a:cubicBezTo>
                    <a:pt x="2186" y="3663"/>
                    <a:pt x="2186" y="3691"/>
                    <a:pt x="2175" y="3715"/>
                  </a:cubicBezTo>
                  <a:cubicBezTo>
                    <a:pt x="2252" y="3803"/>
                    <a:pt x="2770" y="4002"/>
                    <a:pt x="3131" y="4041"/>
                  </a:cubicBezTo>
                  <a:cubicBezTo>
                    <a:pt x="3169" y="4045"/>
                    <a:pt x="3200" y="4046"/>
                    <a:pt x="3226" y="4046"/>
                  </a:cubicBezTo>
                  <a:cubicBezTo>
                    <a:pt x="3319" y="4046"/>
                    <a:pt x="3341" y="4027"/>
                    <a:pt x="3341" y="4027"/>
                  </a:cubicBezTo>
                  <a:cubicBezTo>
                    <a:pt x="3416" y="3905"/>
                    <a:pt x="3548" y="3864"/>
                    <a:pt x="3694" y="3864"/>
                  </a:cubicBezTo>
                  <a:cubicBezTo>
                    <a:pt x="3868" y="3864"/>
                    <a:pt x="4060" y="3923"/>
                    <a:pt x="4195" y="3974"/>
                  </a:cubicBezTo>
                  <a:cubicBezTo>
                    <a:pt x="4206" y="3978"/>
                    <a:pt x="4217" y="3981"/>
                    <a:pt x="4227" y="3981"/>
                  </a:cubicBezTo>
                  <a:cubicBezTo>
                    <a:pt x="4311" y="3981"/>
                    <a:pt x="4368" y="3847"/>
                    <a:pt x="4440" y="3663"/>
                  </a:cubicBezTo>
                  <a:cubicBezTo>
                    <a:pt x="4500" y="3512"/>
                    <a:pt x="4549" y="3383"/>
                    <a:pt x="4643" y="3355"/>
                  </a:cubicBezTo>
                  <a:cubicBezTo>
                    <a:pt x="4655" y="3352"/>
                    <a:pt x="4668" y="3350"/>
                    <a:pt x="4680" y="3350"/>
                  </a:cubicBezTo>
                  <a:cubicBezTo>
                    <a:pt x="4711" y="3350"/>
                    <a:pt x="4741" y="3359"/>
                    <a:pt x="4766" y="3379"/>
                  </a:cubicBezTo>
                  <a:cubicBezTo>
                    <a:pt x="4776" y="3390"/>
                    <a:pt x="4794" y="3393"/>
                    <a:pt x="4811" y="3393"/>
                  </a:cubicBezTo>
                  <a:cubicBezTo>
                    <a:pt x="4832" y="3390"/>
                    <a:pt x="4871" y="3327"/>
                    <a:pt x="4902" y="3271"/>
                  </a:cubicBezTo>
                  <a:cubicBezTo>
                    <a:pt x="4969" y="3152"/>
                    <a:pt x="5063" y="2991"/>
                    <a:pt x="5263" y="2910"/>
                  </a:cubicBezTo>
                  <a:cubicBezTo>
                    <a:pt x="5420" y="2854"/>
                    <a:pt x="5581" y="2812"/>
                    <a:pt x="5746" y="2780"/>
                  </a:cubicBezTo>
                  <a:cubicBezTo>
                    <a:pt x="5910" y="2749"/>
                    <a:pt x="6134" y="2703"/>
                    <a:pt x="6145" y="2644"/>
                  </a:cubicBezTo>
                  <a:cubicBezTo>
                    <a:pt x="6152" y="2612"/>
                    <a:pt x="6141" y="2577"/>
                    <a:pt x="6117" y="2556"/>
                  </a:cubicBezTo>
                  <a:cubicBezTo>
                    <a:pt x="6091" y="2527"/>
                    <a:pt x="6013" y="2468"/>
                    <a:pt x="5814" y="2468"/>
                  </a:cubicBezTo>
                  <a:cubicBezTo>
                    <a:pt x="5775" y="2468"/>
                    <a:pt x="5732" y="2471"/>
                    <a:pt x="5683" y="2476"/>
                  </a:cubicBezTo>
                  <a:cubicBezTo>
                    <a:pt x="5630" y="2482"/>
                    <a:pt x="5579" y="2485"/>
                    <a:pt x="5530" y="2485"/>
                  </a:cubicBezTo>
                  <a:cubicBezTo>
                    <a:pt x="5294" y="2485"/>
                    <a:pt x="5109" y="2416"/>
                    <a:pt x="5042" y="2297"/>
                  </a:cubicBezTo>
                  <a:cubicBezTo>
                    <a:pt x="5014" y="2245"/>
                    <a:pt x="4986" y="2143"/>
                    <a:pt x="5091" y="2007"/>
                  </a:cubicBezTo>
                  <a:cubicBezTo>
                    <a:pt x="5105" y="1996"/>
                    <a:pt x="5112" y="1975"/>
                    <a:pt x="5112" y="1958"/>
                  </a:cubicBezTo>
                  <a:cubicBezTo>
                    <a:pt x="5105" y="1919"/>
                    <a:pt x="5028" y="1867"/>
                    <a:pt x="4965" y="1828"/>
                  </a:cubicBezTo>
                  <a:cubicBezTo>
                    <a:pt x="4874" y="1769"/>
                    <a:pt x="4787" y="1716"/>
                    <a:pt x="4783" y="1629"/>
                  </a:cubicBezTo>
                  <a:cubicBezTo>
                    <a:pt x="4783" y="1569"/>
                    <a:pt x="4811" y="1517"/>
                    <a:pt x="4860" y="1485"/>
                  </a:cubicBezTo>
                  <a:cubicBezTo>
                    <a:pt x="4892" y="1461"/>
                    <a:pt x="4885" y="1450"/>
                    <a:pt x="4881" y="1443"/>
                  </a:cubicBezTo>
                  <a:cubicBezTo>
                    <a:pt x="4856" y="1399"/>
                    <a:pt x="4743" y="1357"/>
                    <a:pt x="4658" y="1357"/>
                  </a:cubicBezTo>
                  <a:cubicBezTo>
                    <a:pt x="4635" y="1357"/>
                    <a:pt x="4614" y="1360"/>
                    <a:pt x="4598" y="1366"/>
                  </a:cubicBezTo>
                  <a:cubicBezTo>
                    <a:pt x="4580" y="1373"/>
                    <a:pt x="4566" y="1384"/>
                    <a:pt x="4577" y="1422"/>
                  </a:cubicBezTo>
                  <a:cubicBezTo>
                    <a:pt x="4608" y="1548"/>
                    <a:pt x="4552" y="1611"/>
                    <a:pt x="4489" y="1625"/>
                  </a:cubicBezTo>
                  <a:cubicBezTo>
                    <a:pt x="4476" y="1629"/>
                    <a:pt x="4462" y="1630"/>
                    <a:pt x="4448" y="1630"/>
                  </a:cubicBezTo>
                  <a:cubicBezTo>
                    <a:pt x="4282" y="1630"/>
                    <a:pt x="3997" y="1424"/>
                    <a:pt x="3939" y="1216"/>
                  </a:cubicBezTo>
                  <a:cubicBezTo>
                    <a:pt x="3915" y="1125"/>
                    <a:pt x="3677" y="1034"/>
                    <a:pt x="3421" y="936"/>
                  </a:cubicBezTo>
                  <a:cubicBezTo>
                    <a:pt x="3057" y="796"/>
                    <a:pt x="2602" y="624"/>
                    <a:pt x="2238" y="298"/>
                  </a:cubicBezTo>
                  <a:cubicBezTo>
                    <a:pt x="1951" y="44"/>
                    <a:pt x="1683" y="1"/>
                    <a:pt x="15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5" name="Google Shape;3485;p56"/>
            <p:cNvSpPr/>
            <p:nvPr/>
          </p:nvSpPr>
          <p:spPr>
            <a:xfrm>
              <a:off x="1360263" y="1200633"/>
              <a:ext cx="230111" cy="117201"/>
            </a:xfrm>
            <a:custGeom>
              <a:avLst/>
              <a:gdLst/>
              <a:ahLst/>
              <a:cxnLst/>
              <a:rect l="l" t="t" r="r" b="b"/>
              <a:pathLst>
                <a:path w="16948" h="8632" extrusionOk="0">
                  <a:moveTo>
                    <a:pt x="10770" y="0"/>
                  </a:moveTo>
                  <a:cubicBezTo>
                    <a:pt x="10609" y="0"/>
                    <a:pt x="10441" y="49"/>
                    <a:pt x="10342" y="118"/>
                  </a:cubicBezTo>
                  <a:cubicBezTo>
                    <a:pt x="10324" y="129"/>
                    <a:pt x="10261" y="178"/>
                    <a:pt x="10279" y="213"/>
                  </a:cubicBezTo>
                  <a:cubicBezTo>
                    <a:pt x="10338" y="349"/>
                    <a:pt x="10289" y="412"/>
                    <a:pt x="10258" y="437"/>
                  </a:cubicBezTo>
                  <a:cubicBezTo>
                    <a:pt x="10232" y="456"/>
                    <a:pt x="10200" y="465"/>
                    <a:pt x="10165" y="465"/>
                  </a:cubicBezTo>
                  <a:cubicBezTo>
                    <a:pt x="10048" y="465"/>
                    <a:pt x="9890" y="370"/>
                    <a:pt x="9764" y="265"/>
                  </a:cubicBezTo>
                  <a:cubicBezTo>
                    <a:pt x="9683" y="197"/>
                    <a:pt x="9574" y="175"/>
                    <a:pt x="9448" y="175"/>
                  </a:cubicBezTo>
                  <a:cubicBezTo>
                    <a:pt x="9339" y="175"/>
                    <a:pt x="9218" y="192"/>
                    <a:pt x="9088" y="209"/>
                  </a:cubicBezTo>
                  <a:cubicBezTo>
                    <a:pt x="8943" y="226"/>
                    <a:pt x="8796" y="244"/>
                    <a:pt x="8647" y="244"/>
                  </a:cubicBezTo>
                  <a:cubicBezTo>
                    <a:pt x="8577" y="244"/>
                    <a:pt x="8507" y="240"/>
                    <a:pt x="8437" y="230"/>
                  </a:cubicBezTo>
                  <a:cubicBezTo>
                    <a:pt x="8404" y="226"/>
                    <a:pt x="8375" y="224"/>
                    <a:pt x="8349" y="224"/>
                  </a:cubicBezTo>
                  <a:cubicBezTo>
                    <a:pt x="8217" y="224"/>
                    <a:pt x="8164" y="278"/>
                    <a:pt x="8108" y="342"/>
                  </a:cubicBezTo>
                  <a:cubicBezTo>
                    <a:pt x="8038" y="414"/>
                    <a:pt x="7970" y="471"/>
                    <a:pt x="7853" y="471"/>
                  </a:cubicBezTo>
                  <a:cubicBezTo>
                    <a:pt x="7781" y="471"/>
                    <a:pt x="7692" y="450"/>
                    <a:pt x="7572" y="398"/>
                  </a:cubicBezTo>
                  <a:cubicBezTo>
                    <a:pt x="7362" y="305"/>
                    <a:pt x="7137" y="258"/>
                    <a:pt x="6911" y="258"/>
                  </a:cubicBezTo>
                  <a:cubicBezTo>
                    <a:pt x="6840" y="258"/>
                    <a:pt x="6768" y="263"/>
                    <a:pt x="6697" y="272"/>
                  </a:cubicBezTo>
                  <a:cubicBezTo>
                    <a:pt x="6725" y="304"/>
                    <a:pt x="6736" y="349"/>
                    <a:pt x="6722" y="388"/>
                  </a:cubicBezTo>
                  <a:cubicBezTo>
                    <a:pt x="6691" y="469"/>
                    <a:pt x="6576" y="519"/>
                    <a:pt x="6445" y="519"/>
                  </a:cubicBezTo>
                  <a:cubicBezTo>
                    <a:pt x="6395" y="519"/>
                    <a:pt x="6342" y="512"/>
                    <a:pt x="6291" y="496"/>
                  </a:cubicBezTo>
                  <a:cubicBezTo>
                    <a:pt x="6245" y="482"/>
                    <a:pt x="6200" y="476"/>
                    <a:pt x="6159" y="476"/>
                  </a:cubicBezTo>
                  <a:cubicBezTo>
                    <a:pt x="6098" y="476"/>
                    <a:pt x="6047" y="491"/>
                    <a:pt x="6022" y="521"/>
                  </a:cubicBezTo>
                  <a:cubicBezTo>
                    <a:pt x="5987" y="563"/>
                    <a:pt x="6008" y="626"/>
                    <a:pt x="6029" y="671"/>
                  </a:cubicBezTo>
                  <a:cubicBezTo>
                    <a:pt x="6053" y="710"/>
                    <a:pt x="6053" y="755"/>
                    <a:pt x="6029" y="794"/>
                  </a:cubicBezTo>
                  <a:cubicBezTo>
                    <a:pt x="5993" y="849"/>
                    <a:pt x="5916" y="865"/>
                    <a:pt x="5791" y="865"/>
                  </a:cubicBezTo>
                  <a:cubicBezTo>
                    <a:pt x="5734" y="865"/>
                    <a:pt x="5666" y="861"/>
                    <a:pt x="5587" y="857"/>
                  </a:cubicBezTo>
                  <a:cubicBezTo>
                    <a:pt x="5515" y="852"/>
                    <a:pt x="5424" y="845"/>
                    <a:pt x="5344" y="845"/>
                  </a:cubicBezTo>
                  <a:cubicBezTo>
                    <a:pt x="5253" y="845"/>
                    <a:pt x="5174" y="854"/>
                    <a:pt x="5146" y="881"/>
                  </a:cubicBezTo>
                  <a:cubicBezTo>
                    <a:pt x="5143" y="885"/>
                    <a:pt x="5139" y="888"/>
                    <a:pt x="5139" y="895"/>
                  </a:cubicBezTo>
                  <a:cubicBezTo>
                    <a:pt x="5139" y="1032"/>
                    <a:pt x="5055" y="1158"/>
                    <a:pt x="4929" y="1211"/>
                  </a:cubicBezTo>
                  <a:cubicBezTo>
                    <a:pt x="4869" y="1239"/>
                    <a:pt x="4803" y="1253"/>
                    <a:pt x="4736" y="1253"/>
                  </a:cubicBezTo>
                  <a:cubicBezTo>
                    <a:pt x="4614" y="1253"/>
                    <a:pt x="4487" y="1206"/>
                    <a:pt x="4376" y="1116"/>
                  </a:cubicBezTo>
                  <a:cubicBezTo>
                    <a:pt x="4206" y="972"/>
                    <a:pt x="3822" y="904"/>
                    <a:pt x="3614" y="904"/>
                  </a:cubicBezTo>
                  <a:cubicBezTo>
                    <a:pt x="3569" y="904"/>
                    <a:pt x="3533" y="907"/>
                    <a:pt x="3508" y="913"/>
                  </a:cubicBezTo>
                  <a:lnTo>
                    <a:pt x="3515" y="916"/>
                  </a:lnTo>
                  <a:cubicBezTo>
                    <a:pt x="3571" y="962"/>
                    <a:pt x="3592" y="1007"/>
                    <a:pt x="3578" y="1056"/>
                  </a:cubicBezTo>
                  <a:cubicBezTo>
                    <a:pt x="3550" y="1148"/>
                    <a:pt x="3406" y="1165"/>
                    <a:pt x="3207" y="1190"/>
                  </a:cubicBezTo>
                  <a:cubicBezTo>
                    <a:pt x="3130" y="1197"/>
                    <a:pt x="3053" y="1211"/>
                    <a:pt x="2976" y="1228"/>
                  </a:cubicBezTo>
                  <a:lnTo>
                    <a:pt x="2979" y="1232"/>
                  </a:lnTo>
                  <a:cubicBezTo>
                    <a:pt x="3102" y="1323"/>
                    <a:pt x="3088" y="1414"/>
                    <a:pt x="3067" y="1463"/>
                  </a:cubicBezTo>
                  <a:cubicBezTo>
                    <a:pt x="3009" y="1587"/>
                    <a:pt x="2790" y="1656"/>
                    <a:pt x="2658" y="1656"/>
                  </a:cubicBezTo>
                  <a:cubicBezTo>
                    <a:pt x="2638" y="1656"/>
                    <a:pt x="2620" y="1655"/>
                    <a:pt x="2605" y="1652"/>
                  </a:cubicBezTo>
                  <a:cubicBezTo>
                    <a:pt x="2556" y="1645"/>
                    <a:pt x="2517" y="1606"/>
                    <a:pt x="2510" y="1557"/>
                  </a:cubicBezTo>
                  <a:cubicBezTo>
                    <a:pt x="2493" y="1526"/>
                    <a:pt x="2374" y="1456"/>
                    <a:pt x="2199" y="1421"/>
                  </a:cubicBezTo>
                  <a:cubicBezTo>
                    <a:pt x="2136" y="1408"/>
                    <a:pt x="2078" y="1402"/>
                    <a:pt x="2024" y="1402"/>
                  </a:cubicBezTo>
                  <a:cubicBezTo>
                    <a:pt x="1916" y="1402"/>
                    <a:pt x="1828" y="1427"/>
                    <a:pt x="1772" y="1477"/>
                  </a:cubicBezTo>
                  <a:cubicBezTo>
                    <a:pt x="1698" y="1547"/>
                    <a:pt x="1631" y="1620"/>
                    <a:pt x="1572" y="1704"/>
                  </a:cubicBezTo>
                  <a:cubicBezTo>
                    <a:pt x="1498" y="1802"/>
                    <a:pt x="1442" y="1872"/>
                    <a:pt x="1362" y="1876"/>
                  </a:cubicBezTo>
                  <a:cubicBezTo>
                    <a:pt x="1313" y="1872"/>
                    <a:pt x="1267" y="1848"/>
                    <a:pt x="1239" y="1809"/>
                  </a:cubicBezTo>
                  <a:cubicBezTo>
                    <a:pt x="1208" y="1771"/>
                    <a:pt x="1117" y="1749"/>
                    <a:pt x="982" y="1749"/>
                  </a:cubicBezTo>
                  <a:cubicBezTo>
                    <a:pt x="781" y="1749"/>
                    <a:pt x="484" y="1799"/>
                    <a:pt x="151" y="1925"/>
                  </a:cubicBezTo>
                  <a:cubicBezTo>
                    <a:pt x="95" y="1942"/>
                    <a:pt x="46" y="1970"/>
                    <a:pt x="0" y="2005"/>
                  </a:cubicBezTo>
                  <a:cubicBezTo>
                    <a:pt x="25" y="2021"/>
                    <a:pt x="80" y="2031"/>
                    <a:pt x="150" y="2031"/>
                  </a:cubicBezTo>
                  <a:cubicBezTo>
                    <a:pt x="254" y="2031"/>
                    <a:pt x="389" y="2007"/>
                    <a:pt x="501" y="1935"/>
                  </a:cubicBezTo>
                  <a:cubicBezTo>
                    <a:pt x="637" y="1847"/>
                    <a:pt x="766" y="1813"/>
                    <a:pt x="861" y="1813"/>
                  </a:cubicBezTo>
                  <a:cubicBezTo>
                    <a:pt x="910" y="1813"/>
                    <a:pt x="950" y="1822"/>
                    <a:pt x="977" y="1837"/>
                  </a:cubicBezTo>
                  <a:cubicBezTo>
                    <a:pt x="1019" y="1858"/>
                    <a:pt x="1043" y="1900"/>
                    <a:pt x="1043" y="1942"/>
                  </a:cubicBezTo>
                  <a:cubicBezTo>
                    <a:pt x="1043" y="2009"/>
                    <a:pt x="987" y="2068"/>
                    <a:pt x="882" y="2117"/>
                  </a:cubicBezTo>
                  <a:cubicBezTo>
                    <a:pt x="837" y="2138"/>
                    <a:pt x="798" y="2163"/>
                    <a:pt x="763" y="2194"/>
                  </a:cubicBezTo>
                  <a:cubicBezTo>
                    <a:pt x="788" y="2202"/>
                    <a:pt x="843" y="2215"/>
                    <a:pt x="958" y="2215"/>
                  </a:cubicBezTo>
                  <a:cubicBezTo>
                    <a:pt x="990" y="2215"/>
                    <a:pt x="1026" y="2214"/>
                    <a:pt x="1068" y="2212"/>
                  </a:cubicBezTo>
                  <a:cubicBezTo>
                    <a:pt x="1098" y="2210"/>
                    <a:pt x="1125" y="2209"/>
                    <a:pt x="1148" y="2209"/>
                  </a:cubicBezTo>
                  <a:cubicBezTo>
                    <a:pt x="1220" y="2209"/>
                    <a:pt x="1266" y="2221"/>
                    <a:pt x="1281" y="2268"/>
                  </a:cubicBezTo>
                  <a:cubicBezTo>
                    <a:pt x="1302" y="2331"/>
                    <a:pt x="1250" y="2366"/>
                    <a:pt x="1176" y="2415"/>
                  </a:cubicBezTo>
                  <a:cubicBezTo>
                    <a:pt x="1099" y="2467"/>
                    <a:pt x="966" y="2558"/>
                    <a:pt x="966" y="2642"/>
                  </a:cubicBezTo>
                  <a:cubicBezTo>
                    <a:pt x="966" y="2698"/>
                    <a:pt x="1015" y="2719"/>
                    <a:pt x="1162" y="2747"/>
                  </a:cubicBezTo>
                  <a:cubicBezTo>
                    <a:pt x="1288" y="2772"/>
                    <a:pt x="1460" y="2807"/>
                    <a:pt x="1477" y="2975"/>
                  </a:cubicBezTo>
                  <a:cubicBezTo>
                    <a:pt x="1477" y="2992"/>
                    <a:pt x="1509" y="3031"/>
                    <a:pt x="1607" y="3066"/>
                  </a:cubicBezTo>
                  <a:cubicBezTo>
                    <a:pt x="1735" y="3115"/>
                    <a:pt x="1927" y="3144"/>
                    <a:pt x="2121" y="3144"/>
                  </a:cubicBezTo>
                  <a:cubicBezTo>
                    <a:pt x="2372" y="3144"/>
                    <a:pt x="2627" y="3095"/>
                    <a:pt x="2752" y="2978"/>
                  </a:cubicBezTo>
                  <a:cubicBezTo>
                    <a:pt x="2824" y="2912"/>
                    <a:pt x="2898" y="2854"/>
                    <a:pt x="2965" y="2854"/>
                  </a:cubicBezTo>
                  <a:cubicBezTo>
                    <a:pt x="2982" y="2854"/>
                    <a:pt x="2998" y="2858"/>
                    <a:pt x="3014" y="2866"/>
                  </a:cubicBezTo>
                  <a:cubicBezTo>
                    <a:pt x="3098" y="2912"/>
                    <a:pt x="3074" y="3045"/>
                    <a:pt x="3046" y="3196"/>
                  </a:cubicBezTo>
                  <a:cubicBezTo>
                    <a:pt x="3039" y="3231"/>
                    <a:pt x="3035" y="3262"/>
                    <a:pt x="3032" y="3294"/>
                  </a:cubicBezTo>
                  <a:cubicBezTo>
                    <a:pt x="3096" y="3370"/>
                    <a:pt x="3600" y="3470"/>
                    <a:pt x="4019" y="3470"/>
                  </a:cubicBezTo>
                  <a:cubicBezTo>
                    <a:pt x="4100" y="3470"/>
                    <a:pt x="4179" y="3467"/>
                    <a:pt x="4250" y="3458"/>
                  </a:cubicBezTo>
                  <a:cubicBezTo>
                    <a:pt x="4432" y="3437"/>
                    <a:pt x="4453" y="3399"/>
                    <a:pt x="4453" y="3399"/>
                  </a:cubicBezTo>
                  <a:cubicBezTo>
                    <a:pt x="4499" y="3244"/>
                    <a:pt x="4596" y="3197"/>
                    <a:pt x="4715" y="3197"/>
                  </a:cubicBezTo>
                  <a:cubicBezTo>
                    <a:pt x="4805" y="3197"/>
                    <a:pt x="4908" y="3224"/>
                    <a:pt x="5010" y="3252"/>
                  </a:cubicBezTo>
                  <a:cubicBezTo>
                    <a:pt x="5041" y="3262"/>
                    <a:pt x="5076" y="3269"/>
                    <a:pt x="5115" y="3280"/>
                  </a:cubicBezTo>
                  <a:cubicBezTo>
                    <a:pt x="5138" y="3285"/>
                    <a:pt x="5170" y="3288"/>
                    <a:pt x="5209" y="3288"/>
                  </a:cubicBezTo>
                  <a:cubicBezTo>
                    <a:pt x="5542" y="3288"/>
                    <a:pt x="6400" y="3086"/>
                    <a:pt x="6697" y="2873"/>
                  </a:cubicBezTo>
                  <a:cubicBezTo>
                    <a:pt x="6771" y="2821"/>
                    <a:pt x="6778" y="2786"/>
                    <a:pt x="6778" y="2779"/>
                  </a:cubicBezTo>
                  <a:cubicBezTo>
                    <a:pt x="6788" y="2653"/>
                    <a:pt x="6862" y="2628"/>
                    <a:pt x="6893" y="2625"/>
                  </a:cubicBezTo>
                  <a:cubicBezTo>
                    <a:pt x="6899" y="2624"/>
                    <a:pt x="6904" y="2624"/>
                    <a:pt x="6910" y="2624"/>
                  </a:cubicBezTo>
                  <a:cubicBezTo>
                    <a:pt x="6985" y="2624"/>
                    <a:pt x="7057" y="2688"/>
                    <a:pt x="7096" y="2786"/>
                  </a:cubicBezTo>
                  <a:cubicBezTo>
                    <a:pt x="7152" y="2926"/>
                    <a:pt x="7124" y="3136"/>
                    <a:pt x="6883" y="3301"/>
                  </a:cubicBezTo>
                  <a:cubicBezTo>
                    <a:pt x="6568" y="3514"/>
                    <a:pt x="6074" y="3567"/>
                    <a:pt x="5636" y="3612"/>
                  </a:cubicBezTo>
                  <a:cubicBezTo>
                    <a:pt x="5416" y="3637"/>
                    <a:pt x="5206" y="3654"/>
                    <a:pt x="5069" y="3700"/>
                  </a:cubicBezTo>
                  <a:cubicBezTo>
                    <a:pt x="4999" y="3721"/>
                    <a:pt x="4989" y="3738"/>
                    <a:pt x="4985" y="3738"/>
                  </a:cubicBezTo>
                  <a:cubicBezTo>
                    <a:pt x="4985" y="3798"/>
                    <a:pt x="5244" y="3962"/>
                    <a:pt x="5398" y="4060"/>
                  </a:cubicBezTo>
                  <a:cubicBezTo>
                    <a:pt x="5524" y="4141"/>
                    <a:pt x="5654" y="4225"/>
                    <a:pt x="5769" y="4312"/>
                  </a:cubicBezTo>
                  <a:cubicBezTo>
                    <a:pt x="5868" y="4386"/>
                    <a:pt x="5906" y="4445"/>
                    <a:pt x="5896" y="4501"/>
                  </a:cubicBezTo>
                  <a:cubicBezTo>
                    <a:pt x="5885" y="4543"/>
                    <a:pt x="5854" y="4575"/>
                    <a:pt x="5815" y="4582"/>
                  </a:cubicBezTo>
                  <a:cubicBezTo>
                    <a:pt x="5794" y="4588"/>
                    <a:pt x="5768" y="4591"/>
                    <a:pt x="5737" y="4591"/>
                  </a:cubicBezTo>
                  <a:cubicBezTo>
                    <a:pt x="5499" y="4591"/>
                    <a:pt x="5006" y="4405"/>
                    <a:pt x="4758" y="4141"/>
                  </a:cubicBezTo>
                  <a:cubicBezTo>
                    <a:pt x="4525" y="3893"/>
                    <a:pt x="4054" y="3765"/>
                    <a:pt x="3387" y="3765"/>
                  </a:cubicBezTo>
                  <a:cubicBezTo>
                    <a:pt x="3291" y="3765"/>
                    <a:pt x="3192" y="3768"/>
                    <a:pt x="3088" y="3773"/>
                  </a:cubicBezTo>
                  <a:cubicBezTo>
                    <a:pt x="2871" y="3787"/>
                    <a:pt x="2857" y="4029"/>
                    <a:pt x="2860" y="4102"/>
                  </a:cubicBezTo>
                  <a:cubicBezTo>
                    <a:pt x="2864" y="4298"/>
                    <a:pt x="2969" y="4515"/>
                    <a:pt x="3109" y="4515"/>
                  </a:cubicBezTo>
                  <a:cubicBezTo>
                    <a:pt x="3550" y="4515"/>
                    <a:pt x="3883" y="4729"/>
                    <a:pt x="4184" y="5201"/>
                  </a:cubicBezTo>
                  <a:cubicBezTo>
                    <a:pt x="4366" y="5485"/>
                    <a:pt x="4663" y="5569"/>
                    <a:pt x="4901" y="5639"/>
                  </a:cubicBezTo>
                  <a:cubicBezTo>
                    <a:pt x="5094" y="5695"/>
                    <a:pt x="5262" y="5741"/>
                    <a:pt x="5262" y="5895"/>
                  </a:cubicBezTo>
                  <a:cubicBezTo>
                    <a:pt x="5262" y="5933"/>
                    <a:pt x="5241" y="5975"/>
                    <a:pt x="5209" y="5996"/>
                  </a:cubicBezTo>
                  <a:cubicBezTo>
                    <a:pt x="5178" y="6019"/>
                    <a:pt x="5135" y="6030"/>
                    <a:pt x="5079" y="6030"/>
                  </a:cubicBezTo>
                  <a:cubicBezTo>
                    <a:pt x="4932" y="6030"/>
                    <a:pt x="4698" y="5958"/>
                    <a:pt x="4359" y="5849"/>
                  </a:cubicBezTo>
                  <a:cubicBezTo>
                    <a:pt x="4145" y="5776"/>
                    <a:pt x="3925" y="5716"/>
                    <a:pt x="3704" y="5667"/>
                  </a:cubicBezTo>
                  <a:cubicBezTo>
                    <a:pt x="3646" y="5657"/>
                    <a:pt x="3584" y="5651"/>
                    <a:pt x="3518" y="5651"/>
                  </a:cubicBezTo>
                  <a:cubicBezTo>
                    <a:pt x="3194" y="5651"/>
                    <a:pt x="2798" y="5775"/>
                    <a:pt x="2559" y="5961"/>
                  </a:cubicBezTo>
                  <a:cubicBezTo>
                    <a:pt x="2479" y="6024"/>
                    <a:pt x="2381" y="6122"/>
                    <a:pt x="2374" y="6238"/>
                  </a:cubicBezTo>
                  <a:cubicBezTo>
                    <a:pt x="2367" y="6297"/>
                    <a:pt x="2398" y="6353"/>
                    <a:pt x="2451" y="6381"/>
                  </a:cubicBezTo>
                  <a:cubicBezTo>
                    <a:pt x="2519" y="6424"/>
                    <a:pt x="2621" y="6444"/>
                    <a:pt x="2740" y="6444"/>
                  </a:cubicBezTo>
                  <a:cubicBezTo>
                    <a:pt x="2993" y="6444"/>
                    <a:pt x="3326" y="6354"/>
                    <a:pt x="3585" y="6199"/>
                  </a:cubicBezTo>
                  <a:cubicBezTo>
                    <a:pt x="3727" y="6116"/>
                    <a:pt x="3812" y="6077"/>
                    <a:pt x="3867" y="6077"/>
                  </a:cubicBezTo>
                  <a:cubicBezTo>
                    <a:pt x="3898" y="6077"/>
                    <a:pt x="3919" y="6089"/>
                    <a:pt x="3935" y="6112"/>
                  </a:cubicBezTo>
                  <a:cubicBezTo>
                    <a:pt x="3963" y="6150"/>
                    <a:pt x="4012" y="6217"/>
                    <a:pt x="3539" y="6644"/>
                  </a:cubicBezTo>
                  <a:cubicBezTo>
                    <a:pt x="3522" y="6665"/>
                    <a:pt x="3511" y="6679"/>
                    <a:pt x="3511" y="6693"/>
                  </a:cubicBezTo>
                  <a:cubicBezTo>
                    <a:pt x="3518" y="6749"/>
                    <a:pt x="3676" y="6843"/>
                    <a:pt x="3792" y="6913"/>
                  </a:cubicBezTo>
                  <a:cubicBezTo>
                    <a:pt x="3988" y="7032"/>
                    <a:pt x="4191" y="7155"/>
                    <a:pt x="4191" y="7323"/>
                  </a:cubicBezTo>
                  <a:cubicBezTo>
                    <a:pt x="4191" y="7453"/>
                    <a:pt x="4100" y="7544"/>
                    <a:pt x="3942" y="7565"/>
                  </a:cubicBezTo>
                  <a:cubicBezTo>
                    <a:pt x="3917" y="7568"/>
                    <a:pt x="3892" y="7569"/>
                    <a:pt x="3866" y="7569"/>
                  </a:cubicBezTo>
                  <a:cubicBezTo>
                    <a:pt x="3644" y="7569"/>
                    <a:pt x="3387" y="7452"/>
                    <a:pt x="3336" y="7270"/>
                  </a:cubicBezTo>
                  <a:cubicBezTo>
                    <a:pt x="3279" y="7062"/>
                    <a:pt x="3106" y="6827"/>
                    <a:pt x="2603" y="6827"/>
                  </a:cubicBezTo>
                  <a:cubicBezTo>
                    <a:pt x="2558" y="6827"/>
                    <a:pt x="2509" y="6829"/>
                    <a:pt x="2458" y="6833"/>
                  </a:cubicBezTo>
                  <a:cubicBezTo>
                    <a:pt x="2241" y="6847"/>
                    <a:pt x="2101" y="6920"/>
                    <a:pt x="2101" y="7015"/>
                  </a:cubicBezTo>
                  <a:cubicBezTo>
                    <a:pt x="2097" y="7109"/>
                    <a:pt x="2213" y="7211"/>
                    <a:pt x="2388" y="7235"/>
                  </a:cubicBezTo>
                  <a:cubicBezTo>
                    <a:pt x="2643" y="7267"/>
                    <a:pt x="2748" y="7390"/>
                    <a:pt x="2745" y="7498"/>
                  </a:cubicBezTo>
                  <a:cubicBezTo>
                    <a:pt x="2738" y="7596"/>
                    <a:pt x="2633" y="7705"/>
                    <a:pt x="2356" y="7705"/>
                  </a:cubicBezTo>
                  <a:cubicBezTo>
                    <a:pt x="1978" y="7705"/>
                    <a:pt x="1320" y="7901"/>
                    <a:pt x="1253" y="8069"/>
                  </a:cubicBezTo>
                  <a:cubicBezTo>
                    <a:pt x="1246" y="8079"/>
                    <a:pt x="1236" y="8104"/>
                    <a:pt x="1285" y="8149"/>
                  </a:cubicBezTo>
                  <a:cubicBezTo>
                    <a:pt x="1400" y="8255"/>
                    <a:pt x="1652" y="8280"/>
                    <a:pt x="1921" y="8280"/>
                  </a:cubicBezTo>
                  <a:cubicBezTo>
                    <a:pt x="2054" y="8280"/>
                    <a:pt x="2191" y="8274"/>
                    <a:pt x="2318" y="8268"/>
                  </a:cubicBezTo>
                  <a:cubicBezTo>
                    <a:pt x="2451" y="8262"/>
                    <a:pt x="2567" y="8258"/>
                    <a:pt x="2668" y="8258"/>
                  </a:cubicBezTo>
                  <a:cubicBezTo>
                    <a:pt x="2869" y="8258"/>
                    <a:pt x="3005" y="8276"/>
                    <a:pt x="3077" y="8342"/>
                  </a:cubicBezTo>
                  <a:cubicBezTo>
                    <a:pt x="3191" y="8441"/>
                    <a:pt x="3426" y="8509"/>
                    <a:pt x="3634" y="8509"/>
                  </a:cubicBezTo>
                  <a:cubicBezTo>
                    <a:pt x="3669" y="8509"/>
                    <a:pt x="3703" y="8507"/>
                    <a:pt x="3735" y="8503"/>
                  </a:cubicBezTo>
                  <a:cubicBezTo>
                    <a:pt x="3841" y="8489"/>
                    <a:pt x="3918" y="8454"/>
                    <a:pt x="3949" y="8405"/>
                  </a:cubicBezTo>
                  <a:cubicBezTo>
                    <a:pt x="4044" y="8261"/>
                    <a:pt x="4236" y="8230"/>
                    <a:pt x="4471" y="8230"/>
                  </a:cubicBezTo>
                  <a:cubicBezTo>
                    <a:pt x="4565" y="8230"/>
                    <a:pt x="4667" y="8237"/>
                    <a:pt x="4772" y="8240"/>
                  </a:cubicBezTo>
                  <a:cubicBezTo>
                    <a:pt x="4887" y="8247"/>
                    <a:pt x="5003" y="8254"/>
                    <a:pt x="5122" y="8254"/>
                  </a:cubicBezTo>
                  <a:cubicBezTo>
                    <a:pt x="5626" y="8254"/>
                    <a:pt x="5759" y="8331"/>
                    <a:pt x="5990" y="8534"/>
                  </a:cubicBezTo>
                  <a:cubicBezTo>
                    <a:pt x="6067" y="8602"/>
                    <a:pt x="6170" y="8632"/>
                    <a:pt x="6281" y="8632"/>
                  </a:cubicBezTo>
                  <a:cubicBezTo>
                    <a:pt x="6450" y="8632"/>
                    <a:pt x="6638" y="8564"/>
                    <a:pt x="6781" y="8461"/>
                  </a:cubicBezTo>
                  <a:cubicBezTo>
                    <a:pt x="7061" y="8258"/>
                    <a:pt x="7072" y="8254"/>
                    <a:pt x="7425" y="8254"/>
                  </a:cubicBezTo>
                  <a:cubicBezTo>
                    <a:pt x="7551" y="8254"/>
                    <a:pt x="7642" y="8219"/>
                    <a:pt x="7674" y="8160"/>
                  </a:cubicBezTo>
                  <a:cubicBezTo>
                    <a:pt x="7709" y="8097"/>
                    <a:pt x="7688" y="7988"/>
                    <a:pt x="7614" y="7869"/>
                  </a:cubicBezTo>
                  <a:cubicBezTo>
                    <a:pt x="7589" y="7829"/>
                    <a:pt x="7554" y="7813"/>
                    <a:pt x="7510" y="7813"/>
                  </a:cubicBezTo>
                  <a:cubicBezTo>
                    <a:pt x="7449" y="7813"/>
                    <a:pt x="7370" y="7844"/>
                    <a:pt x="7275" y="7887"/>
                  </a:cubicBezTo>
                  <a:cubicBezTo>
                    <a:pt x="7200" y="7918"/>
                    <a:pt x="7133" y="7949"/>
                    <a:pt x="7073" y="7949"/>
                  </a:cubicBezTo>
                  <a:cubicBezTo>
                    <a:pt x="7052" y="7949"/>
                    <a:pt x="7032" y="7945"/>
                    <a:pt x="7012" y="7936"/>
                  </a:cubicBezTo>
                  <a:cubicBezTo>
                    <a:pt x="6981" y="7918"/>
                    <a:pt x="6956" y="7887"/>
                    <a:pt x="6949" y="7848"/>
                  </a:cubicBezTo>
                  <a:cubicBezTo>
                    <a:pt x="6915" y="7710"/>
                    <a:pt x="6717" y="7639"/>
                    <a:pt x="6389" y="7639"/>
                  </a:cubicBezTo>
                  <a:cubicBezTo>
                    <a:pt x="6244" y="7639"/>
                    <a:pt x="6074" y="7652"/>
                    <a:pt x="5882" y="7680"/>
                  </a:cubicBezTo>
                  <a:cubicBezTo>
                    <a:pt x="5822" y="7688"/>
                    <a:pt x="5769" y="7692"/>
                    <a:pt x="5723" y="7692"/>
                  </a:cubicBezTo>
                  <a:cubicBezTo>
                    <a:pt x="5536" y="7692"/>
                    <a:pt x="5457" y="7631"/>
                    <a:pt x="5423" y="7572"/>
                  </a:cubicBezTo>
                  <a:cubicBezTo>
                    <a:pt x="5388" y="7502"/>
                    <a:pt x="5398" y="7418"/>
                    <a:pt x="5451" y="7358"/>
                  </a:cubicBezTo>
                  <a:cubicBezTo>
                    <a:pt x="5512" y="7280"/>
                    <a:pt x="5631" y="7215"/>
                    <a:pt x="5776" y="7215"/>
                  </a:cubicBezTo>
                  <a:cubicBezTo>
                    <a:pt x="5821" y="7215"/>
                    <a:pt x="5868" y="7221"/>
                    <a:pt x="5917" y="7235"/>
                  </a:cubicBezTo>
                  <a:cubicBezTo>
                    <a:pt x="6071" y="7281"/>
                    <a:pt x="6255" y="7303"/>
                    <a:pt x="6457" y="7303"/>
                  </a:cubicBezTo>
                  <a:cubicBezTo>
                    <a:pt x="6722" y="7303"/>
                    <a:pt x="7017" y="7264"/>
                    <a:pt x="7310" y="7186"/>
                  </a:cubicBezTo>
                  <a:cubicBezTo>
                    <a:pt x="7450" y="7151"/>
                    <a:pt x="7485" y="7113"/>
                    <a:pt x="7492" y="7092"/>
                  </a:cubicBezTo>
                  <a:cubicBezTo>
                    <a:pt x="7506" y="7057"/>
                    <a:pt x="7471" y="6994"/>
                    <a:pt x="7439" y="6934"/>
                  </a:cubicBezTo>
                  <a:cubicBezTo>
                    <a:pt x="7394" y="6868"/>
                    <a:pt x="7366" y="6794"/>
                    <a:pt x="7359" y="6714"/>
                  </a:cubicBezTo>
                  <a:cubicBezTo>
                    <a:pt x="7359" y="6675"/>
                    <a:pt x="7376" y="6637"/>
                    <a:pt x="7404" y="6609"/>
                  </a:cubicBezTo>
                  <a:cubicBezTo>
                    <a:pt x="7461" y="6556"/>
                    <a:pt x="7561" y="6539"/>
                    <a:pt x="7706" y="6539"/>
                  </a:cubicBezTo>
                  <a:cubicBezTo>
                    <a:pt x="7801" y="6539"/>
                    <a:pt x="7917" y="6547"/>
                    <a:pt x="8052" y="6556"/>
                  </a:cubicBezTo>
                  <a:cubicBezTo>
                    <a:pt x="8182" y="6567"/>
                    <a:pt x="8322" y="6577"/>
                    <a:pt x="8444" y="6577"/>
                  </a:cubicBezTo>
                  <a:cubicBezTo>
                    <a:pt x="8843" y="6577"/>
                    <a:pt x="9449" y="5895"/>
                    <a:pt x="9470" y="5524"/>
                  </a:cubicBezTo>
                  <a:cubicBezTo>
                    <a:pt x="9473" y="5482"/>
                    <a:pt x="9459" y="5443"/>
                    <a:pt x="9431" y="5415"/>
                  </a:cubicBezTo>
                  <a:cubicBezTo>
                    <a:pt x="9313" y="5289"/>
                    <a:pt x="8963" y="5267"/>
                    <a:pt x="8637" y="5267"/>
                  </a:cubicBezTo>
                  <a:cubicBezTo>
                    <a:pt x="8528" y="5267"/>
                    <a:pt x="8422" y="5270"/>
                    <a:pt x="8329" y="5272"/>
                  </a:cubicBezTo>
                  <a:cubicBezTo>
                    <a:pt x="8241" y="5275"/>
                    <a:pt x="8154" y="5279"/>
                    <a:pt x="8080" y="5279"/>
                  </a:cubicBezTo>
                  <a:cubicBezTo>
                    <a:pt x="7965" y="5279"/>
                    <a:pt x="7905" y="5258"/>
                    <a:pt x="7880" y="5212"/>
                  </a:cubicBezTo>
                  <a:cubicBezTo>
                    <a:pt x="7863" y="5184"/>
                    <a:pt x="7866" y="5149"/>
                    <a:pt x="7884" y="5121"/>
                  </a:cubicBezTo>
                  <a:cubicBezTo>
                    <a:pt x="7964" y="4993"/>
                    <a:pt x="8541" y="4826"/>
                    <a:pt x="9155" y="4826"/>
                  </a:cubicBezTo>
                  <a:cubicBezTo>
                    <a:pt x="9210" y="4826"/>
                    <a:pt x="9267" y="4827"/>
                    <a:pt x="9323" y="4830"/>
                  </a:cubicBezTo>
                  <a:cubicBezTo>
                    <a:pt x="9372" y="4833"/>
                    <a:pt x="9419" y="4834"/>
                    <a:pt x="9462" y="4834"/>
                  </a:cubicBezTo>
                  <a:cubicBezTo>
                    <a:pt x="9659" y="4834"/>
                    <a:pt x="9787" y="4807"/>
                    <a:pt x="9844" y="4750"/>
                  </a:cubicBezTo>
                  <a:cubicBezTo>
                    <a:pt x="9886" y="4711"/>
                    <a:pt x="9890" y="4659"/>
                    <a:pt x="9886" y="4575"/>
                  </a:cubicBezTo>
                  <a:cubicBezTo>
                    <a:pt x="9883" y="4494"/>
                    <a:pt x="9879" y="4400"/>
                    <a:pt x="9956" y="4340"/>
                  </a:cubicBezTo>
                  <a:cubicBezTo>
                    <a:pt x="10003" y="4299"/>
                    <a:pt x="10061" y="4284"/>
                    <a:pt x="10126" y="4284"/>
                  </a:cubicBezTo>
                  <a:cubicBezTo>
                    <a:pt x="10213" y="4284"/>
                    <a:pt x="10313" y="4310"/>
                    <a:pt x="10422" y="4340"/>
                  </a:cubicBezTo>
                  <a:cubicBezTo>
                    <a:pt x="10560" y="4376"/>
                    <a:pt x="10712" y="4415"/>
                    <a:pt x="10871" y="4415"/>
                  </a:cubicBezTo>
                  <a:cubicBezTo>
                    <a:pt x="10930" y="4415"/>
                    <a:pt x="10991" y="4410"/>
                    <a:pt x="11052" y="4396"/>
                  </a:cubicBezTo>
                  <a:cubicBezTo>
                    <a:pt x="11259" y="4354"/>
                    <a:pt x="11269" y="4256"/>
                    <a:pt x="11290" y="4144"/>
                  </a:cubicBezTo>
                  <a:cubicBezTo>
                    <a:pt x="11304" y="4046"/>
                    <a:pt x="11325" y="3910"/>
                    <a:pt x="11525" y="3910"/>
                  </a:cubicBezTo>
                  <a:cubicBezTo>
                    <a:pt x="11672" y="3910"/>
                    <a:pt x="12008" y="3717"/>
                    <a:pt x="12516" y="3423"/>
                  </a:cubicBezTo>
                  <a:cubicBezTo>
                    <a:pt x="12719" y="3304"/>
                    <a:pt x="12950" y="3171"/>
                    <a:pt x="13216" y="3020"/>
                  </a:cubicBezTo>
                  <a:cubicBezTo>
                    <a:pt x="13720" y="2740"/>
                    <a:pt x="14165" y="2621"/>
                    <a:pt x="14494" y="2537"/>
                  </a:cubicBezTo>
                  <a:cubicBezTo>
                    <a:pt x="14788" y="2460"/>
                    <a:pt x="14984" y="2408"/>
                    <a:pt x="15001" y="2292"/>
                  </a:cubicBezTo>
                  <a:cubicBezTo>
                    <a:pt x="15005" y="2289"/>
                    <a:pt x="15001" y="2282"/>
                    <a:pt x="14998" y="2278"/>
                  </a:cubicBezTo>
                  <a:cubicBezTo>
                    <a:pt x="14961" y="2239"/>
                    <a:pt x="14842" y="2226"/>
                    <a:pt x="14691" y="2226"/>
                  </a:cubicBezTo>
                  <a:cubicBezTo>
                    <a:pt x="14506" y="2226"/>
                    <a:pt x="14275" y="2245"/>
                    <a:pt x="14094" y="2261"/>
                  </a:cubicBezTo>
                  <a:cubicBezTo>
                    <a:pt x="13892" y="2279"/>
                    <a:pt x="13733" y="2291"/>
                    <a:pt x="13615" y="2291"/>
                  </a:cubicBezTo>
                  <a:cubicBezTo>
                    <a:pt x="13527" y="2291"/>
                    <a:pt x="13462" y="2284"/>
                    <a:pt x="13419" y="2268"/>
                  </a:cubicBezTo>
                  <a:cubicBezTo>
                    <a:pt x="13366" y="2254"/>
                    <a:pt x="13335" y="2201"/>
                    <a:pt x="13349" y="2149"/>
                  </a:cubicBezTo>
                  <a:cubicBezTo>
                    <a:pt x="13400" y="1991"/>
                    <a:pt x="14228" y="1839"/>
                    <a:pt x="14606" y="1839"/>
                  </a:cubicBezTo>
                  <a:cubicBezTo>
                    <a:pt x="14665" y="1839"/>
                    <a:pt x="14713" y="1843"/>
                    <a:pt x="14746" y="1851"/>
                  </a:cubicBezTo>
                  <a:cubicBezTo>
                    <a:pt x="14801" y="1865"/>
                    <a:pt x="14861" y="1874"/>
                    <a:pt x="14930" y="1874"/>
                  </a:cubicBezTo>
                  <a:cubicBezTo>
                    <a:pt x="15190" y="1874"/>
                    <a:pt x="15583" y="1755"/>
                    <a:pt x="16374" y="1368"/>
                  </a:cubicBezTo>
                  <a:cubicBezTo>
                    <a:pt x="16948" y="1088"/>
                    <a:pt x="16941" y="979"/>
                    <a:pt x="16941" y="979"/>
                  </a:cubicBezTo>
                  <a:cubicBezTo>
                    <a:pt x="16931" y="961"/>
                    <a:pt x="16864" y="941"/>
                    <a:pt x="16754" y="941"/>
                  </a:cubicBezTo>
                  <a:cubicBezTo>
                    <a:pt x="16700" y="941"/>
                    <a:pt x="16634" y="946"/>
                    <a:pt x="16559" y="958"/>
                  </a:cubicBezTo>
                  <a:cubicBezTo>
                    <a:pt x="16483" y="972"/>
                    <a:pt x="16407" y="978"/>
                    <a:pt x="16331" y="978"/>
                  </a:cubicBezTo>
                  <a:cubicBezTo>
                    <a:pt x="16089" y="978"/>
                    <a:pt x="15862" y="912"/>
                    <a:pt x="15736" y="797"/>
                  </a:cubicBezTo>
                  <a:cubicBezTo>
                    <a:pt x="15663" y="738"/>
                    <a:pt x="15624" y="643"/>
                    <a:pt x="15631" y="549"/>
                  </a:cubicBezTo>
                  <a:cubicBezTo>
                    <a:pt x="15631" y="524"/>
                    <a:pt x="15628" y="517"/>
                    <a:pt x="15624" y="517"/>
                  </a:cubicBezTo>
                  <a:cubicBezTo>
                    <a:pt x="15605" y="496"/>
                    <a:pt x="15547" y="490"/>
                    <a:pt x="15484" y="490"/>
                  </a:cubicBezTo>
                  <a:cubicBezTo>
                    <a:pt x="15434" y="490"/>
                    <a:pt x="15380" y="493"/>
                    <a:pt x="15337" y="496"/>
                  </a:cubicBezTo>
                  <a:cubicBezTo>
                    <a:pt x="15291" y="499"/>
                    <a:pt x="15246" y="502"/>
                    <a:pt x="15205" y="502"/>
                  </a:cubicBezTo>
                  <a:cubicBezTo>
                    <a:pt x="15101" y="502"/>
                    <a:pt x="15020" y="483"/>
                    <a:pt x="15005" y="398"/>
                  </a:cubicBezTo>
                  <a:cubicBezTo>
                    <a:pt x="14989" y="384"/>
                    <a:pt x="14944" y="376"/>
                    <a:pt x="14875" y="376"/>
                  </a:cubicBezTo>
                  <a:cubicBezTo>
                    <a:pt x="14688" y="376"/>
                    <a:pt x="14323" y="438"/>
                    <a:pt x="13853" y="619"/>
                  </a:cubicBezTo>
                  <a:cubicBezTo>
                    <a:pt x="13717" y="671"/>
                    <a:pt x="13637" y="691"/>
                    <a:pt x="13586" y="691"/>
                  </a:cubicBezTo>
                  <a:cubicBezTo>
                    <a:pt x="13552" y="691"/>
                    <a:pt x="13530" y="682"/>
                    <a:pt x="13513" y="668"/>
                  </a:cubicBezTo>
                  <a:cubicBezTo>
                    <a:pt x="13489" y="647"/>
                    <a:pt x="13478" y="615"/>
                    <a:pt x="13482" y="584"/>
                  </a:cubicBezTo>
                  <a:cubicBezTo>
                    <a:pt x="13499" y="489"/>
                    <a:pt x="13695" y="335"/>
                    <a:pt x="13863" y="237"/>
                  </a:cubicBezTo>
                  <a:cubicBezTo>
                    <a:pt x="13769" y="234"/>
                    <a:pt x="13653" y="230"/>
                    <a:pt x="13545" y="227"/>
                  </a:cubicBezTo>
                  <a:cubicBezTo>
                    <a:pt x="12862" y="209"/>
                    <a:pt x="12281" y="185"/>
                    <a:pt x="12096" y="52"/>
                  </a:cubicBezTo>
                  <a:cubicBezTo>
                    <a:pt x="12057" y="25"/>
                    <a:pt x="12017" y="13"/>
                    <a:pt x="11974" y="13"/>
                  </a:cubicBezTo>
                  <a:cubicBezTo>
                    <a:pt x="11894" y="13"/>
                    <a:pt x="11802" y="54"/>
                    <a:pt x="11686" y="111"/>
                  </a:cubicBezTo>
                  <a:cubicBezTo>
                    <a:pt x="11580" y="163"/>
                    <a:pt x="11465" y="220"/>
                    <a:pt x="11350" y="220"/>
                  </a:cubicBezTo>
                  <a:cubicBezTo>
                    <a:pt x="11270" y="220"/>
                    <a:pt x="11191" y="193"/>
                    <a:pt x="11115" y="118"/>
                  </a:cubicBezTo>
                  <a:cubicBezTo>
                    <a:pt x="11033" y="34"/>
                    <a:pt x="10903" y="0"/>
                    <a:pt x="107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6" name="Google Shape;3486;p56"/>
            <p:cNvSpPr/>
            <p:nvPr/>
          </p:nvSpPr>
          <p:spPr>
            <a:xfrm>
              <a:off x="1448150" y="1504498"/>
              <a:ext cx="5567" cy="6476"/>
            </a:xfrm>
            <a:custGeom>
              <a:avLst/>
              <a:gdLst/>
              <a:ahLst/>
              <a:cxnLst/>
              <a:rect l="l" t="t" r="r" b="b"/>
              <a:pathLst>
                <a:path w="410" h="477" extrusionOk="0">
                  <a:moveTo>
                    <a:pt x="252" y="0"/>
                  </a:moveTo>
                  <a:cubicBezTo>
                    <a:pt x="165" y="0"/>
                    <a:pt x="81" y="49"/>
                    <a:pt x="42" y="130"/>
                  </a:cubicBezTo>
                  <a:cubicBezTo>
                    <a:pt x="0" y="228"/>
                    <a:pt x="7" y="340"/>
                    <a:pt x="67" y="427"/>
                  </a:cubicBezTo>
                  <a:cubicBezTo>
                    <a:pt x="86" y="459"/>
                    <a:pt x="120" y="477"/>
                    <a:pt x="158" y="477"/>
                  </a:cubicBezTo>
                  <a:cubicBezTo>
                    <a:pt x="161" y="477"/>
                    <a:pt x="165" y="477"/>
                    <a:pt x="168" y="476"/>
                  </a:cubicBezTo>
                  <a:cubicBezTo>
                    <a:pt x="235" y="466"/>
                    <a:pt x="410" y="231"/>
                    <a:pt x="396" y="84"/>
                  </a:cubicBezTo>
                  <a:cubicBezTo>
                    <a:pt x="396" y="56"/>
                    <a:pt x="389" y="0"/>
                    <a:pt x="2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7" name="Google Shape;3487;p56"/>
            <p:cNvSpPr/>
            <p:nvPr/>
          </p:nvSpPr>
          <p:spPr>
            <a:xfrm>
              <a:off x="1420818" y="1496650"/>
              <a:ext cx="12410" cy="7807"/>
            </a:xfrm>
            <a:custGeom>
              <a:avLst/>
              <a:gdLst/>
              <a:ahLst/>
              <a:cxnLst/>
              <a:rect l="l" t="t" r="r" b="b"/>
              <a:pathLst>
                <a:path w="914" h="575" extrusionOk="0">
                  <a:moveTo>
                    <a:pt x="875" y="0"/>
                  </a:moveTo>
                  <a:cubicBezTo>
                    <a:pt x="697" y="4"/>
                    <a:pt x="165" y="186"/>
                    <a:pt x="39" y="393"/>
                  </a:cubicBezTo>
                  <a:cubicBezTo>
                    <a:pt x="18" y="428"/>
                    <a:pt x="0" y="473"/>
                    <a:pt x="91" y="533"/>
                  </a:cubicBezTo>
                  <a:cubicBezTo>
                    <a:pt x="140" y="563"/>
                    <a:pt x="192" y="575"/>
                    <a:pt x="244" y="575"/>
                  </a:cubicBezTo>
                  <a:cubicBezTo>
                    <a:pt x="373" y="575"/>
                    <a:pt x="500" y="500"/>
                    <a:pt x="578" y="445"/>
                  </a:cubicBezTo>
                  <a:cubicBezTo>
                    <a:pt x="791" y="291"/>
                    <a:pt x="914" y="81"/>
                    <a:pt x="914" y="8"/>
                  </a:cubicBezTo>
                  <a:cubicBezTo>
                    <a:pt x="900" y="0"/>
                    <a:pt x="886" y="0"/>
                    <a:pt x="8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8" name="Google Shape;3488;p56"/>
            <p:cNvSpPr/>
            <p:nvPr/>
          </p:nvSpPr>
          <p:spPr>
            <a:xfrm>
              <a:off x="1395483" y="1461851"/>
              <a:ext cx="49110" cy="30699"/>
            </a:xfrm>
            <a:custGeom>
              <a:avLst/>
              <a:gdLst/>
              <a:ahLst/>
              <a:cxnLst/>
              <a:rect l="l" t="t" r="r" b="b"/>
              <a:pathLst>
                <a:path w="3617" h="2261" extrusionOk="0">
                  <a:moveTo>
                    <a:pt x="1029" y="1"/>
                  </a:moveTo>
                  <a:cubicBezTo>
                    <a:pt x="900" y="1"/>
                    <a:pt x="641" y="169"/>
                    <a:pt x="627" y="438"/>
                  </a:cubicBezTo>
                  <a:cubicBezTo>
                    <a:pt x="623" y="575"/>
                    <a:pt x="581" y="712"/>
                    <a:pt x="504" y="827"/>
                  </a:cubicBezTo>
                  <a:cubicBezTo>
                    <a:pt x="452" y="915"/>
                    <a:pt x="417" y="967"/>
                    <a:pt x="476" y="1167"/>
                  </a:cubicBezTo>
                  <a:cubicBezTo>
                    <a:pt x="560" y="1450"/>
                    <a:pt x="340" y="1608"/>
                    <a:pt x="175" y="1720"/>
                  </a:cubicBezTo>
                  <a:cubicBezTo>
                    <a:pt x="70" y="1797"/>
                    <a:pt x="0" y="1849"/>
                    <a:pt x="18" y="1891"/>
                  </a:cubicBezTo>
                  <a:cubicBezTo>
                    <a:pt x="26" y="1923"/>
                    <a:pt x="43" y="1939"/>
                    <a:pt x="83" y="1939"/>
                  </a:cubicBezTo>
                  <a:cubicBezTo>
                    <a:pt x="123" y="1939"/>
                    <a:pt x="186" y="1923"/>
                    <a:pt x="287" y="1891"/>
                  </a:cubicBezTo>
                  <a:cubicBezTo>
                    <a:pt x="399" y="1853"/>
                    <a:pt x="515" y="1828"/>
                    <a:pt x="634" y="1825"/>
                  </a:cubicBezTo>
                  <a:cubicBezTo>
                    <a:pt x="641" y="1824"/>
                    <a:pt x="647" y="1823"/>
                    <a:pt x="654" y="1823"/>
                  </a:cubicBezTo>
                  <a:cubicBezTo>
                    <a:pt x="700" y="1823"/>
                    <a:pt x="747" y="1844"/>
                    <a:pt x="781" y="1877"/>
                  </a:cubicBezTo>
                  <a:cubicBezTo>
                    <a:pt x="830" y="1933"/>
                    <a:pt x="823" y="2014"/>
                    <a:pt x="816" y="2084"/>
                  </a:cubicBezTo>
                  <a:cubicBezTo>
                    <a:pt x="812" y="2140"/>
                    <a:pt x="805" y="2196"/>
                    <a:pt x="830" y="2224"/>
                  </a:cubicBezTo>
                  <a:cubicBezTo>
                    <a:pt x="858" y="2248"/>
                    <a:pt x="893" y="2259"/>
                    <a:pt x="931" y="2259"/>
                  </a:cubicBezTo>
                  <a:cubicBezTo>
                    <a:pt x="941" y="2260"/>
                    <a:pt x="951" y="2260"/>
                    <a:pt x="961" y="2260"/>
                  </a:cubicBezTo>
                  <a:cubicBezTo>
                    <a:pt x="1229" y="2260"/>
                    <a:pt x="1681" y="1958"/>
                    <a:pt x="1789" y="1783"/>
                  </a:cubicBezTo>
                  <a:cubicBezTo>
                    <a:pt x="1852" y="1678"/>
                    <a:pt x="1954" y="1604"/>
                    <a:pt x="2069" y="1580"/>
                  </a:cubicBezTo>
                  <a:cubicBezTo>
                    <a:pt x="2097" y="1574"/>
                    <a:pt x="2126" y="1571"/>
                    <a:pt x="2155" y="1571"/>
                  </a:cubicBezTo>
                  <a:cubicBezTo>
                    <a:pt x="2287" y="1571"/>
                    <a:pt x="2433" y="1628"/>
                    <a:pt x="2587" y="1737"/>
                  </a:cubicBezTo>
                  <a:cubicBezTo>
                    <a:pt x="2758" y="1858"/>
                    <a:pt x="3032" y="1920"/>
                    <a:pt x="3254" y="1920"/>
                  </a:cubicBezTo>
                  <a:cubicBezTo>
                    <a:pt x="3355" y="1920"/>
                    <a:pt x="3446" y="1907"/>
                    <a:pt x="3512" y="1881"/>
                  </a:cubicBezTo>
                  <a:cubicBezTo>
                    <a:pt x="3547" y="1867"/>
                    <a:pt x="3592" y="1842"/>
                    <a:pt x="3603" y="1804"/>
                  </a:cubicBezTo>
                  <a:cubicBezTo>
                    <a:pt x="3617" y="1734"/>
                    <a:pt x="3421" y="1650"/>
                    <a:pt x="3277" y="1587"/>
                  </a:cubicBezTo>
                  <a:cubicBezTo>
                    <a:pt x="3053" y="1489"/>
                    <a:pt x="2818" y="1384"/>
                    <a:pt x="2850" y="1198"/>
                  </a:cubicBezTo>
                  <a:cubicBezTo>
                    <a:pt x="2874" y="1058"/>
                    <a:pt x="2423" y="883"/>
                    <a:pt x="2150" y="778"/>
                  </a:cubicBezTo>
                  <a:cubicBezTo>
                    <a:pt x="2038" y="736"/>
                    <a:pt x="1926" y="691"/>
                    <a:pt x="1817" y="638"/>
                  </a:cubicBezTo>
                  <a:cubicBezTo>
                    <a:pt x="1744" y="600"/>
                    <a:pt x="1674" y="568"/>
                    <a:pt x="1597" y="537"/>
                  </a:cubicBezTo>
                  <a:cubicBezTo>
                    <a:pt x="1366" y="442"/>
                    <a:pt x="1103" y="330"/>
                    <a:pt x="1103" y="71"/>
                  </a:cubicBezTo>
                  <a:cubicBezTo>
                    <a:pt x="1103" y="32"/>
                    <a:pt x="1089" y="4"/>
                    <a:pt x="10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9" name="Google Shape;3489;p56"/>
            <p:cNvSpPr/>
            <p:nvPr/>
          </p:nvSpPr>
          <p:spPr>
            <a:xfrm>
              <a:off x="1373895" y="1355132"/>
              <a:ext cx="215339" cy="153181"/>
            </a:xfrm>
            <a:custGeom>
              <a:avLst/>
              <a:gdLst/>
              <a:ahLst/>
              <a:cxnLst/>
              <a:rect l="l" t="t" r="r" b="b"/>
              <a:pathLst>
                <a:path w="15860" h="11282" extrusionOk="0">
                  <a:moveTo>
                    <a:pt x="2393" y="1"/>
                  </a:moveTo>
                  <a:cubicBezTo>
                    <a:pt x="1949" y="1"/>
                    <a:pt x="1184" y="158"/>
                    <a:pt x="673" y="625"/>
                  </a:cubicBezTo>
                  <a:cubicBezTo>
                    <a:pt x="172" y="1080"/>
                    <a:pt x="1" y="1727"/>
                    <a:pt x="183" y="2452"/>
                  </a:cubicBezTo>
                  <a:cubicBezTo>
                    <a:pt x="200" y="2519"/>
                    <a:pt x="494" y="2536"/>
                    <a:pt x="687" y="2547"/>
                  </a:cubicBezTo>
                  <a:cubicBezTo>
                    <a:pt x="890" y="2557"/>
                    <a:pt x="1121" y="2571"/>
                    <a:pt x="1300" y="2624"/>
                  </a:cubicBezTo>
                  <a:cubicBezTo>
                    <a:pt x="1552" y="2697"/>
                    <a:pt x="1587" y="2795"/>
                    <a:pt x="1569" y="2862"/>
                  </a:cubicBezTo>
                  <a:cubicBezTo>
                    <a:pt x="1550" y="2961"/>
                    <a:pt x="1415" y="3004"/>
                    <a:pt x="1269" y="3004"/>
                  </a:cubicBezTo>
                  <a:cubicBezTo>
                    <a:pt x="1229" y="3004"/>
                    <a:pt x="1188" y="3001"/>
                    <a:pt x="1149" y="2995"/>
                  </a:cubicBezTo>
                  <a:lnTo>
                    <a:pt x="1093" y="2988"/>
                  </a:lnTo>
                  <a:cubicBezTo>
                    <a:pt x="956" y="2965"/>
                    <a:pt x="745" y="2933"/>
                    <a:pt x="590" y="2933"/>
                  </a:cubicBezTo>
                  <a:cubicBezTo>
                    <a:pt x="504" y="2933"/>
                    <a:pt x="436" y="2943"/>
                    <a:pt x="407" y="2970"/>
                  </a:cubicBezTo>
                  <a:cubicBezTo>
                    <a:pt x="400" y="2977"/>
                    <a:pt x="400" y="2988"/>
                    <a:pt x="400" y="2995"/>
                  </a:cubicBezTo>
                  <a:cubicBezTo>
                    <a:pt x="407" y="3044"/>
                    <a:pt x="480" y="3142"/>
                    <a:pt x="634" y="3250"/>
                  </a:cubicBezTo>
                  <a:cubicBezTo>
                    <a:pt x="813" y="3372"/>
                    <a:pt x="1074" y="3486"/>
                    <a:pt x="1281" y="3486"/>
                  </a:cubicBezTo>
                  <a:cubicBezTo>
                    <a:pt x="1318" y="3486"/>
                    <a:pt x="1354" y="3482"/>
                    <a:pt x="1387" y="3474"/>
                  </a:cubicBezTo>
                  <a:cubicBezTo>
                    <a:pt x="1543" y="3435"/>
                    <a:pt x="1644" y="3410"/>
                    <a:pt x="1720" y="3410"/>
                  </a:cubicBezTo>
                  <a:cubicBezTo>
                    <a:pt x="1838" y="3410"/>
                    <a:pt x="1897" y="3469"/>
                    <a:pt x="2014" y="3618"/>
                  </a:cubicBezTo>
                  <a:cubicBezTo>
                    <a:pt x="2119" y="3754"/>
                    <a:pt x="2392" y="3754"/>
                    <a:pt x="2714" y="3754"/>
                  </a:cubicBezTo>
                  <a:cubicBezTo>
                    <a:pt x="2826" y="3754"/>
                    <a:pt x="2942" y="3754"/>
                    <a:pt x="3057" y="3761"/>
                  </a:cubicBezTo>
                  <a:cubicBezTo>
                    <a:pt x="3358" y="3779"/>
                    <a:pt x="3680" y="3852"/>
                    <a:pt x="3939" y="3912"/>
                  </a:cubicBezTo>
                  <a:cubicBezTo>
                    <a:pt x="4079" y="3943"/>
                    <a:pt x="4198" y="3971"/>
                    <a:pt x="4275" y="3982"/>
                  </a:cubicBezTo>
                  <a:cubicBezTo>
                    <a:pt x="4289" y="3983"/>
                    <a:pt x="4303" y="3984"/>
                    <a:pt x="4317" y="3984"/>
                  </a:cubicBezTo>
                  <a:cubicBezTo>
                    <a:pt x="4504" y="3984"/>
                    <a:pt x="4717" y="3860"/>
                    <a:pt x="4769" y="3768"/>
                  </a:cubicBezTo>
                  <a:cubicBezTo>
                    <a:pt x="4792" y="3728"/>
                    <a:pt x="4837" y="3710"/>
                    <a:pt x="4915" y="3710"/>
                  </a:cubicBezTo>
                  <a:cubicBezTo>
                    <a:pt x="5027" y="3710"/>
                    <a:pt x="5204" y="3747"/>
                    <a:pt x="5480" y="3810"/>
                  </a:cubicBezTo>
                  <a:cubicBezTo>
                    <a:pt x="5683" y="3856"/>
                    <a:pt x="5910" y="3910"/>
                    <a:pt x="6029" y="3910"/>
                  </a:cubicBezTo>
                  <a:cubicBezTo>
                    <a:pt x="6039" y="3910"/>
                    <a:pt x="6049" y="3909"/>
                    <a:pt x="6057" y="3908"/>
                  </a:cubicBezTo>
                  <a:cubicBezTo>
                    <a:pt x="6106" y="3901"/>
                    <a:pt x="6134" y="3887"/>
                    <a:pt x="6134" y="3877"/>
                  </a:cubicBezTo>
                  <a:cubicBezTo>
                    <a:pt x="6141" y="3838"/>
                    <a:pt x="6064" y="3737"/>
                    <a:pt x="5963" y="3695"/>
                  </a:cubicBezTo>
                  <a:cubicBezTo>
                    <a:pt x="5889" y="3660"/>
                    <a:pt x="5837" y="3586"/>
                    <a:pt x="5833" y="3506"/>
                  </a:cubicBezTo>
                  <a:cubicBezTo>
                    <a:pt x="5823" y="3425"/>
                    <a:pt x="5858" y="3348"/>
                    <a:pt x="5921" y="3303"/>
                  </a:cubicBezTo>
                  <a:cubicBezTo>
                    <a:pt x="5943" y="3289"/>
                    <a:pt x="5975" y="3273"/>
                    <a:pt x="6020" y="3273"/>
                  </a:cubicBezTo>
                  <a:cubicBezTo>
                    <a:pt x="6055" y="3273"/>
                    <a:pt x="6096" y="3282"/>
                    <a:pt x="6145" y="3310"/>
                  </a:cubicBezTo>
                  <a:cubicBezTo>
                    <a:pt x="6211" y="3345"/>
                    <a:pt x="6281" y="3376"/>
                    <a:pt x="6351" y="3404"/>
                  </a:cubicBezTo>
                  <a:cubicBezTo>
                    <a:pt x="6558" y="3488"/>
                    <a:pt x="6768" y="3576"/>
                    <a:pt x="6831" y="3758"/>
                  </a:cubicBezTo>
                  <a:cubicBezTo>
                    <a:pt x="6848" y="3817"/>
                    <a:pt x="6887" y="3835"/>
                    <a:pt x="6950" y="3856"/>
                  </a:cubicBezTo>
                  <a:cubicBezTo>
                    <a:pt x="7013" y="3880"/>
                    <a:pt x="7104" y="3912"/>
                    <a:pt x="7125" y="4034"/>
                  </a:cubicBezTo>
                  <a:cubicBezTo>
                    <a:pt x="7136" y="4083"/>
                    <a:pt x="7353" y="4185"/>
                    <a:pt x="7479" y="4245"/>
                  </a:cubicBezTo>
                  <a:cubicBezTo>
                    <a:pt x="7720" y="4360"/>
                    <a:pt x="7934" y="4458"/>
                    <a:pt x="7948" y="4595"/>
                  </a:cubicBezTo>
                  <a:cubicBezTo>
                    <a:pt x="7965" y="4731"/>
                    <a:pt x="7780" y="4815"/>
                    <a:pt x="7598" y="4892"/>
                  </a:cubicBezTo>
                  <a:cubicBezTo>
                    <a:pt x="7528" y="4920"/>
                    <a:pt x="7405" y="4973"/>
                    <a:pt x="7381" y="5004"/>
                  </a:cubicBezTo>
                  <a:cubicBezTo>
                    <a:pt x="7384" y="5008"/>
                    <a:pt x="7388" y="5011"/>
                    <a:pt x="7391" y="5011"/>
                  </a:cubicBezTo>
                  <a:cubicBezTo>
                    <a:pt x="7417" y="5032"/>
                    <a:pt x="7446" y="5041"/>
                    <a:pt x="7479" y="5041"/>
                  </a:cubicBezTo>
                  <a:cubicBezTo>
                    <a:pt x="7559" y="5041"/>
                    <a:pt x="7663" y="4987"/>
                    <a:pt x="7797" y="4913"/>
                  </a:cubicBezTo>
                  <a:cubicBezTo>
                    <a:pt x="7927" y="4843"/>
                    <a:pt x="8060" y="4766"/>
                    <a:pt x="8193" y="4756"/>
                  </a:cubicBezTo>
                  <a:cubicBezTo>
                    <a:pt x="8199" y="4755"/>
                    <a:pt x="8206" y="4755"/>
                    <a:pt x="8212" y="4755"/>
                  </a:cubicBezTo>
                  <a:cubicBezTo>
                    <a:pt x="8395" y="4755"/>
                    <a:pt x="8479" y="4950"/>
                    <a:pt x="8546" y="5106"/>
                  </a:cubicBezTo>
                  <a:cubicBezTo>
                    <a:pt x="8581" y="5186"/>
                    <a:pt x="8623" y="5284"/>
                    <a:pt x="8658" y="5298"/>
                  </a:cubicBezTo>
                  <a:cubicBezTo>
                    <a:pt x="8660" y="5298"/>
                    <a:pt x="8663" y="5299"/>
                    <a:pt x="8666" y="5299"/>
                  </a:cubicBezTo>
                  <a:cubicBezTo>
                    <a:pt x="8670" y="5299"/>
                    <a:pt x="8674" y="5298"/>
                    <a:pt x="8679" y="5295"/>
                  </a:cubicBezTo>
                  <a:cubicBezTo>
                    <a:pt x="8743" y="5266"/>
                    <a:pt x="8804" y="5253"/>
                    <a:pt x="8863" y="5253"/>
                  </a:cubicBezTo>
                  <a:cubicBezTo>
                    <a:pt x="9137" y="5253"/>
                    <a:pt x="9361" y="5535"/>
                    <a:pt x="9586" y="5851"/>
                  </a:cubicBezTo>
                  <a:cubicBezTo>
                    <a:pt x="9810" y="6170"/>
                    <a:pt x="9705" y="6471"/>
                    <a:pt x="9635" y="6671"/>
                  </a:cubicBezTo>
                  <a:cubicBezTo>
                    <a:pt x="9614" y="6720"/>
                    <a:pt x="9604" y="6772"/>
                    <a:pt x="9597" y="6825"/>
                  </a:cubicBezTo>
                  <a:cubicBezTo>
                    <a:pt x="9610" y="6844"/>
                    <a:pt x="9674" y="6856"/>
                    <a:pt x="9764" y="6856"/>
                  </a:cubicBezTo>
                  <a:cubicBezTo>
                    <a:pt x="9932" y="6856"/>
                    <a:pt x="10193" y="6815"/>
                    <a:pt x="10398" y="6706"/>
                  </a:cubicBezTo>
                  <a:cubicBezTo>
                    <a:pt x="10467" y="6669"/>
                    <a:pt x="10533" y="6653"/>
                    <a:pt x="10598" y="6653"/>
                  </a:cubicBezTo>
                  <a:cubicBezTo>
                    <a:pt x="10829" y="6653"/>
                    <a:pt x="11036" y="6854"/>
                    <a:pt x="11211" y="7021"/>
                  </a:cubicBezTo>
                  <a:cubicBezTo>
                    <a:pt x="11249" y="7059"/>
                    <a:pt x="11288" y="7094"/>
                    <a:pt x="11323" y="7126"/>
                  </a:cubicBezTo>
                  <a:cubicBezTo>
                    <a:pt x="11393" y="7182"/>
                    <a:pt x="11400" y="7283"/>
                    <a:pt x="11340" y="7350"/>
                  </a:cubicBezTo>
                  <a:cubicBezTo>
                    <a:pt x="11219" y="7506"/>
                    <a:pt x="10774" y="7682"/>
                    <a:pt x="10551" y="7682"/>
                  </a:cubicBezTo>
                  <a:cubicBezTo>
                    <a:pt x="10508" y="7682"/>
                    <a:pt x="10474" y="7675"/>
                    <a:pt x="10451" y="7661"/>
                  </a:cubicBezTo>
                  <a:cubicBezTo>
                    <a:pt x="10409" y="7637"/>
                    <a:pt x="10395" y="7577"/>
                    <a:pt x="10419" y="7535"/>
                  </a:cubicBezTo>
                  <a:cubicBezTo>
                    <a:pt x="10426" y="7521"/>
                    <a:pt x="10416" y="7476"/>
                    <a:pt x="10353" y="7409"/>
                  </a:cubicBezTo>
                  <a:cubicBezTo>
                    <a:pt x="10216" y="7256"/>
                    <a:pt x="9862" y="7052"/>
                    <a:pt x="9476" y="7052"/>
                  </a:cubicBezTo>
                  <a:cubicBezTo>
                    <a:pt x="9359" y="7052"/>
                    <a:pt x="9239" y="7070"/>
                    <a:pt x="9121" y="7115"/>
                  </a:cubicBezTo>
                  <a:cubicBezTo>
                    <a:pt x="8938" y="7185"/>
                    <a:pt x="8830" y="7266"/>
                    <a:pt x="8798" y="7360"/>
                  </a:cubicBezTo>
                  <a:cubicBezTo>
                    <a:pt x="8753" y="7483"/>
                    <a:pt x="8840" y="7630"/>
                    <a:pt x="8914" y="7759"/>
                  </a:cubicBezTo>
                  <a:cubicBezTo>
                    <a:pt x="8956" y="7822"/>
                    <a:pt x="8988" y="7889"/>
                    <a:pt x="9012" y="7955"/>
                  </a:cubicBezTo>
                  <a:cubicBezTo>
                    <a:pt x="9033" y="8036"/>
                    <a:pt x="9005" y="8123"/>
                    <a:pt x="8942" y="8176"/>
                  </a:cubicBezTo>
                  <a:cubicBezTo>
                    <a:pt x="8807" y="8304"/>
                    <a:pt x="8523" y="8392"/>
                    <a:pt x="8201" y="8392"/>
                  </a:cubicBezTo>
                  <a:cubicBezTo>
                    <a:pt x="8021" y="8392"/>
                    <a:pt x="7829" y="8365"/>
                    <a:pt x="7643" y="8302"/>
                  </a:cubicBezTo>
                  <a:cubicBezTo>
                    <a:pt x="7499" y="8254"/>
                    <a:pt x="7403" y="8236"/>
                    <a:pt x="7336" y="8236"/>
                  </a:cubicBezTo>
                  <a:cubicBezTo>
                    <a:pt x="7229" y="8236"/>
                    <a:pt x="7196" y="8281"/>
                    <a:pt x="7164" y="8326"/>
                  </a:cubicBezTo>
                  <a:cubicBezTo>
                    <a:pt x="7115" y="8404"/>
                    <a:pt x="7031" y="8453"/>
                    <a:pt x="6940" y="8453"/>
                  </a:cubicBezTo>
                  <a:cubicBezTo>
                    <a:pt x="6824" y="8453"/>
                    <a:pt x="6691" y="8554"/>
                    <a:pt x="6631" y="8691"/>
                  </a:cubicBezTo>
                  <a:cubicBezTo>
                    <a:pt x="6575" y="8799"/>
                    <a:pt x="6593" y="8932"/>
                    <a:pt x="6673" y="9020"/>
                  </a:cubicBezTo>
                  <a:cubicBezTo>
                    <a:pt x="6746" y="9100"/>
                    <a:pt x="6857" y="9125"/>
                    <a:pt x="6988" y="9125"/>
                  </a:cubicBezTo>
                  <a:cubicBezTo>
                    <a:pt x="7098" y="9125"/>
                    <a:pt x="7222" y="9107"/>
                    <a:pt x="7349" y="9090"/>
                  </a:cubicBezTo>
                  <a:cubicBezTo>
                    <a:pt x="7484" y="9061"/>
                    <a:pt x="7621" y="9047"/>
                    <a:pt x="7758" y="9047"/>
                  </a:cubicBezTo>
                  <a:cubicBezTo>
                    <a:pt x="7891" y="9047"/>
                    <a:pt x="8023" y="9060"/>
                    <a:pt x="8154" y="9086"/>
                  </a:cubicBezTo>
                  <a:cubicBezTo>
                    <a:pt x="8186" y="9094"/>
                    <a:pt x="8215" y="9098"/>
                    <a:pt x="8246" y="9098"/>
                  </a:cubicBezTo>
                  <a:cubicBezTo>
                    <a:pt x="8256" y="9098"/>
                    <a:pt x="8266" y="9098"/>
                    <a:pt x="8277" y="9097"/>
                  </a:cubicBezTo>
                  <a:cubicBezTo>
                    <a:pt x="8277" y="9097"/>
                    <a:pt x="8291" y="9090"/>
                    <a:pt x="8308" y="9002"/>
                  </a:cubicBezTo>
                  <a:cubicBezTo>
                    <a:pt x="8319" y="8943"/>
                    <a:pt x="8354" y="8890"/>
                    <a:pt x="8403" y="8859"/>
                  </a:cubicBezTo>
                  <a:cubicBezTo>
                    <a:pt x="8467" y="8823"/>
                    <a:pt x="8540" y="8806"/>
                    <a:pt x="8614" y="8806"/>
                  </a:cubicBezTo>
                  <a:cubicBezTo>
                    <a:pt x="8620" y="8806"/>
                    <a:pt x="8627" y="8806"/>
                    <a:pt x="8634" y="8806"/>
                  </a:cubicBezTo>
                  <a:cubicBezTo>
                    <a:pt x="8791" y="8806"/>
                    <a:pt x="8984" y="8852"/>
                    <a:pt x="9159" y="8894"/>
                  </a:cubicBezTo>
                  <a:lnTo>
                    <a:pt x="9208" y="8904"/>
                  </a:lnTo>
                  <a:cubicBezTo>
                    <a:pt x="9383" y="8946"/>
                    <a:pt x="9460" y="9079"/>
                    <a:pt x="9523" y="9202"/>
                  </a:cubicBezTo>
                  <a:cubicBezTo>
                    <a:pt x="9597" y="9328"/>
                    <a:pt x="9656" y="9440"/>
                    <a:pt x="9831" y="9464"/>
                  </a:cubicBezTo>
                  <a:cubicBezTo>
                    <a:pt x="10104" y="9496"/>
                    <a:pt x="10104" y="9692"/>
                    <a:pt x="10101" y="9846"/>
                  </a:cubicBezTo>
                  <a:cubicBezTo>
                    <a:pt x="10101" y="9965"/>
                    <a:pt x="10097" y="10087"/>
                    <a:pt x="10188" y="10189"/>
                  </a:cubicBezTo>
                  <a:cubicBezTo>
                    <a:pt x="10290" y="10301"/>
                    <a:pt x="10535" y="10332"/>
                    <a:pt x="10769" y="10364"/>
                  </a:cubicBezTo>
                  <a:cubicBezTo>
                    <a:pt x="11046" y="10399"/>
                    <a:pt x="11333" y="10434"/>
                    <a:pt x="11494" y="10599"/>
                  </a:cubicBezTo>
                  <a:cubicBezTo>
                    <a:pt x="11724" y="10829"/>
                    <a:pt x="12636" y="11282"/>
                    <a:pt x="13004" y="11282"/>
                  </a:cubicBezTo>
                  <a:cubicBezTo>
                    <a:pt x="13011" y="11282"/>
                    <a:pt x="13017" y="11282"/>
                    <a:pt x="13024" y="11281"/>
                  </a:cubicBezTo>
                  <a:cubicBezTo>
                    <a:pt x="13048" y="11281"/>
                    <a:pt x="13076" y="11274"/>
                    <a:pt x="13097" y="11260"/>
                  </a:cubicBezTo>
                  <a:cubicBezTo>
                    <a:pt x="13104" y="11246"/>
                    <a:pt x="13104" y="11222"/>
                    <a:pt x="13090" y="11187"/>
                  </a:cubicBezTo>
                  <a:cubicBezTo>
                    <a:pt x="12971" y="10819"/>
                    <a:pt x="11977" y="9982"/>
                    <a:pt x="11701" y="9909"/>
                  </a:cubicBezTo>
                  <a:cubicBezTo>
                    <a:pt x="11631" y="9891"/>
                    <a:pt x="11561" y="9863"/>
                    <a:pt x="11554" y="9800"/>
                  </a:cubicBezTo>
                  <a:cubicBezTo>
                    <a:pt x="11550" y="9765"/>
                    <a:pt x="11568" y="9730"/>
                    <a:pt x="11603" y="9713"/>
                  </a:cubicBezTo>
                  <a:cubicBezTo>
                    <a:pt x="11639" y="9692"/>
                    <a:pt x="11712" y="9680"/>
                    <a:pt x="11806" y="9680"/>
                  </a:cubicBezTo>
                  <a:cubicBezTo>
                    <a:pt x="12019" y="9680"/>
                    <a:pt x="12338" y="9745"/>
                    <a:pt x="12583" y="9937"/>
                  </a:cubicBezTo>
                  <a:cubicBezTo>
                    <a:pt x="12855" y="10155"/>
                    <a:pt x="13182" y="10282"/>
                    <a:pt x="13456" y="10282"/>
                  </a:cubicBezTo>
                  <a:cubicBezTo>
                    <a:pt x="13489" y="10282"/>
                    <a:pt x="13521" y="10280"/>
                    <a:pt x="13553" y="10276"/>
                  </a:cubicBezTo>
                  <a:cubicBezTo>
                    <a:pt x="13717" y="10259"/>
                    <a:pt x="13868" y="10175"/>
                    <a:pt x="13969" y="10045"/>
                  </a:cubicBezTo>
                  <a:cubicBezTo>
                    <a:pt x="14050" y="9940"/>
                    <a:pt x="14060" y="9888"/>
                    <a:pt x="14053" y="9860"/>
                  </a:cubicBezTo>
                  <a:cubicBezTo>
                    <a:pt x="14046" y="9818"/>
                    <a:pt x="13983" y="9786"/>
                    <a:pt x="13913" y="9755"/>
                  </a:cubicBezTo>
                  <a:cubicBezTo>
                    <a:pt x="13808" y="9702"/>
                    <a:pt x="13665" y="9629"/>
                    <a:pt x="13665" y="9457"/>
                  </a:cubicBezTo>
                  <a:cubicBezTo>
                    <a:pt x="13665" y="9177"/>
                    <a:pt x="13472" y="8771"/>
                    <a:pt x="13171" y="8771"/>
                  </a:cubicBezTo>
                  <a:cubicBezTo>
                    <a:pt x="12859" y="8771"/>
                    <a:pt x="12205" y="8295"/>
                    <a:pt x="12145" y="8022"/>
                  </a:cubicBezTo>
                  <a:cubicBezTo>
                    <a:pt x="12124" y="7938"/>
                    <a:pt x="12166" y="7850"/>
                    <a:pt x="12247" y="7819"/>
                  </a:cubicBezTo>
                  <a:cubicBezTo>
                    <a:pt x="12355" y="7770"/>
                    <a:pt x="12345" y="7738"/>
                    <a:pt x="12310" y="7637"/>
                  </a:cubicBezTo>
                  <a:cubicBezTo>
                    <a:pt x="12275" y="7532"/>
                    <a:pt x="12226" y="7388"/>
                    <a:pt x="12373" y="7231"/>
                  </a:cubicBezTo>
                  <a:cubicBezTo>
                    <a:pt x="12438" y="7158"/>
                    <a:pt x="12504" y="7131"/>
                    <a:pt x="12569" y="7131"/>
                  </a:cubicBezTo>
                  <a:cubicBezTo>
                    <a:pt x="12689" y="7131"/>
                    <a:pt x="12805" y="7225"/>
                    <a:pt x="12905" y="7304"/>
                  </a:cubicBezTo>
                  <a:cubicBezTo>
                    <a:pt x="13003" y="7385"/>
                    <a:pt x="13104" y="7465"/>
                    <a:pt x="13203" y="7476"/>
                  </a:cubicBezTo>
                  <a:cubicBezTo>
                    <a:pt x="13392" y="7490"/>
                    <a:pt x="13493" y="7626"/>
                    <a:pt x="13623" y="7801"/>
                  </a:cubicBezTo>
                  <a:cubicBezTo>
                    <a:pt x="13742" y="7973"/>
                    <a:pt x="13882" y="8130"/>
                    <a:pt x="14039" y="8267"/>
                  </a:cubicBezTo>
                  <a:cubicBezTo>
                    <a:pt x="14216" y="8415"/>
                    <a:pt x="14309" y="8445"/>
                    <a:pt x="14356" y="8445"/>
                  </a:cubicBezTo>
                  <a:cubicBezTo>
                    <a:pt x="14365" y="8445"/>
                    <a:pt x="14373" y="8444"/>
                    <a:pt x="14379" y="8442"/>
                  </a:cubicBezTo>
                  <a:cubicBezTo>
                    <a:pt x="14442" y="8421"/>
                    <a:pt x="14477" y="8302"/>
                    <a:pt x="14508" y="8183"/>
                  </a:cubicBezTo>
                  <a:lnTo>
                    <a:pt x="14515" y="8151"/>
                  </a:lnTo>
                  <a:cubicBezTo>
                    <a:pt x="14564" y="7976"/>
                    <a:pt x="14750" y="7959"/>
                    <a:pt x="14883" y="7948"/>
                  </a:cubicBezTo>
                  <a:cubicBezTo>
                    <a:pt x="14939" y="7945"/>
                    <a:pt x="14991" y="7934"/>
                    <a:pt x="15040" y="7920"/>
                  </a:cubicBezTo>
                  <a:cubicBezTo>
                    <a:pt x="15061" y="7910"/>
                    <a:pt x="15075" y="7899"/>
                    <a:pt x="15072" y="7861"/>
                  </a:cubicBezTo>
                  <a:cubicBezTo>
                    <a:pt x="15044" y="7556"/>
                    <a:pt x="15499" y="7220"/>
                    <a:pt x="15814" y="7091"/>
                  </a:cubicBezTo>
                  <a:cubicBezTo>
                    <a:pt x="15849" y="7077"/>
                    <a:pt x="15860" y="7063"/>
                    <a:pt x="15860" y="7063"/>
                  </a:cubicBezTo>
                  <a:cubicBezTo>
                    <a:pt x="15860" y="7059"/>
                    <a:pt x="15856" y="7045"/>
                    <a:pt x="15835" y="7024"/>
                  </a:cubicBezTo>
                  <a:cubicBezTo>
                    <a:pt x="15743" y="6929"/>
                    <a:pt x="15480" y="6827"/>
                    <a:pt x="15257" y="6827"/>
                  </a:cubicBezTo>
                  <a:cubicBezTo>
                    <a:pt x="15243" y="6827"/>
                    <a:pt x="15229" y="6827"/>
                    <a:pt x="15216" y="6828"/>
                  </a:cubicBezTo>
                  <a:cubicBezTo>
                    <a:pt x="15197" y="6829"/>
                    <a:pt x="15180" y="6830"/>
                    <a:pt x="15163" y="6830"/>
                  </a:cubicBezTo>
                  <a:cubicBezTo>
                    <a:pt x="15019" y="6830"/>
                    <a:pt x="14904" y="6791"/>
                    <a:pt x="14820" y="6713"/>
                  </a:cubicBezTo>
                  <a:cubicBezTo>
                    <a:pt x="14701" y="6601"/>
                    <a:pt x="14683" y="6436"/>
                    <a:pt x="14683" y="6349"/>
                  </a:cubicBezTo>
                  <a:cubicBezTo>
                    <a:pt x="14683" y="6335"/>
                    <a:pt x="14641" y="6268"/>
                    <a:pt x="14487" y="6163"/>
                  </a:cubicBezTo>
                  <a:cubicBezTo>
                    <a:pt x="14265" y="6009"/>
                    <a:pt x="13988" y="5898"/>
                    <a:pt x="13847" y="5898"/>
                  </a:cubicBezTo>
                  <a:cubicBezTo>
                    <a:pt x="13828" y="5898"/>
                    <a:pt x="13811" y="5900"/>
                    <a:pt x="13798" y="5904"/>
                  </a:cubicBezTo>
                  <a:cubicBezTo>
                    <a:pt x="13771" y="5912"/>
                    <a:pt x="13744" y="5915"/>
                    <a:pt x="13715" y="5915"/>
                  </a:cubicBezTo>
                  <a:cubicBezTo>
                    <a:pt x="13575" y="5915"/>
                    <a:pt x="13413" y="5830"/>
                    <a:pt x="13245" y="5743"/>
                  </a:cubicBezTo>
                  <a:cubicBezTo>
                    <a:pt x="13090" y="5662"/>
                    <a:pt x="12933" y="5578"/>
                    <a:pt x="12803" y="5568"/>
                  </a:cubicBezTo>
                  <a:cubicBezTo>
                    <a:pt x="12583" y="5550"/>
                    <a:pt x="12278" y="5428"/>
                    <a:pt x="12117" y="5232"/>
                  </a:cubicBezTo>
                  <a:cubicBezTo>
                    <a:pt x="12037" y="5134"/>
                    <a:pt x="11998" y="5011"/>
                    <a:pt x="12016" y="4885"/>
                  </a:cubicBezTo>
                  <a:cubicBezTo>
                    <a:pt x="12019" y="4826"/>
                    <a:pt x="12051" y="4770"/>
                    <a:pt x="12100" y="4735"/>
                  </a:cubicBezTo>
                  <a:cubicBezTo>
                    <a:pt x="12141" y="4704"/>
                    <a:pt x="12193" y="4694"/>
                    <a:pt x="12249" y="4694"/>
                  </a:cubicBezTo>
                  <a:cubicBezTo>
                    <a:pt x="12317" y="4694"/>
                    <a:pt x="12391" y="4709"/>
                    <a:pt x="12464" y="4724"/>
                  </a:cubicBezTo>
                  <a:cubicBezTo>
                    <a:pt x="12543" y="4739"/>
                    <a:pt x="12610" y="4751"/>
                    <a:pt x="12661" y="4751"/>
                  </a:cubicBezTo>
                  <a:cubicBezTo>
                    <a:pt x="12715" y="4751"/>
                    <a:pt x="12752" y="4738"/>
                    <a:pt x="12768" y="4700"/>
                  </a:cubicBezTo>
                  <a:cubicBezTo>
                    <a:pt x="12775" y="4689"/>
                    <a:pt x="12779" y="4675"/>
                    <a:pt x="12775" y="4665"/>
                  </a:cubicBezTo>
                  <a:cubicBezTo>
                    <a:pt x="12754" y="4630"/>
                    <a:pt x="12600" y="4612"/>
                    <a:pt x="12513" y="4598"/>
                  </a:cubicBezTo>
                  <a:cubicBezTo>
                    <a:pt x="12338" y="4577"/>
                    <a:pt x="12152" y="4556"/>
                    <a:pt x="12135" y="4420"/>
                  </a:cubicBezTo>
                  <a:cubicBezTo>
                    <a:pt x="12114" y="4245"/>
                    <a:pt x="12236" y="4210"/>
                    <a:pt x="12324" y="4185"/>
                  </a:cubicBezTo>
                  <a:cubicBezTo>
                    <a:pt x="12376" y="4174"/>
                    <a:pt x="12429" y="4150"/>
                    <a:pt x="12474" y="4118"/>
                  </a:cubicBezTo>
                  <a:cubicBezTo>
                    <a:pt x="12488" y="4108"/>
                    <a:pt x="12495" y="4090"/>
                    <a:pt x="12492" y="4076"/>
                  </a:cubicBezTo>
                  <a:cubicBezTo>
                    <a:pt x="12485" y="3989"/>
                    <a:pt x="12327" y="3842"/>
                    <a:pt x="12194" y="3765"/>
                  </a:cubicBezTo>
                  <a:cubicBezTo>
                    <a:pt x="12181" y="3757"/>
                    <a:pt x="12171" y="3753"/>
                    <a:pt x="12160" y="3753"/>
                  </a:cubicBezTo>
                  <a:cubicBezTo>
                    <a:pt x="12137" y="3753"/>
                    <a:pt x="12113" y="3775"/>
                    <a:pt x="12065" y="3828"/>
                  </a:cubicBezTo>
                  <a:cubicBezTo>
                    <a:pt x="12009" y="3891"/>
                    <a:pt x="11942" y="3964"/>
                    <a:pt x="11837" y="3964"/>
                  </a:cubicBezTo>
                  <a:cubicBezTo>
                    <a:pt x="11832" y="3965"/>
                    <a:pt x="11826" y="3966"/>
                    <a:pt x="11821" y="3966"/>
                  </a:cubicBezTo>
                  <a:cubicBezTo>
                    <a:pt x="11775" y="3966"/>
                    <a:pt x="11733" y="3939"/>
                    <a:pt x="11711" y="3898"/>
                  </a:cubicBezTo>
                  <a:cubicBezTo>
                    <a:pt x="11652" y="3786"/>
                    <a:pt x="11771" y="3579"/>
                    <a:pt x="11879" y="3425"/>
                  </a:cubicBezTo>
                  <a:cubicBezTo>
                    <a:pt x="11879" y="3425"/>
                    <a:pt x="11879" y="3422"/>
                    <a:pt x="11879" y="3422"/>
                  </a:cubicBezTo>
                  <a:cubicBezTo>
                    <a:pt x="11879" y="3418"/>
                    <a:pt x="11869" y="3397"/>
                    <a:pt x="11827" y="3369"/>
                  </a:cubicBezTo>
                  <a:cubicBezTo>
                    <a:pt x="11706" y="3296"/>
                    <a:pt x="11462" y="3236"/>
                    <a:pt x="11272" y="3236"/>
                  </a:cubicBezTo>
                  <a:cubicBezTo>
                    <a:pt x="11208" y="3236"/>
                    <a:pt x="11151" y="3242"/>
                    <a:pt x="11106" y="3257"/>
                  </a:cubicBezTo>
                  <a:cubicBezTo>
                    <a:pt x="11040" y="3279"/>
                    <a:pt x="10981" y="3290"/>
                    <a:pt x="10928" y="3290"/>
                  </a:cubicBezTo>
                  <a:cubicBezTo>
                    <a:pt x="10862" y="3290"/>
                    <a:pt x="10806" y="3273"/>
                    <a:pt x="10759" y="3240"/>
                  </a:cubicBezTo>
                  <a:cubicBezTo>
                    <a:pt x="10675" y="3177"/>
                    <a:pt x="10629" y="3068"/>
                    <a:pt x="10629" y="2928"/>
                  </a:cubicBezTo>
                  <a:cubicBezTo>
                    <a:pt x="10629" y="2928"/>
                    <a:pt x="10629" y="2925"/>
                    <a:pt x="10629" y="2921"/>
                  </a:cubicBezTo>
                  <a:cubicBezTo>
                    <a:pt x="10623" y="2915"/>
                    <a:pt x="10608" y="2911"/>
                    <a:pt x="10588" y="2911"/>
                  </a:cubicBezTo>
                  <a:cubicBezTo>
                    <a:pt x="10479" y="2911"/>
                    <a:pt x="10199" y="3001"/>
                    <a:pt x="10031" y="3128"/>
                  </a:cubicBezTo>
                  <a:cubicBezTo>
                    <a:pt x="9985" y="3163"/>
                    <a:pt x="9929" y="3180"/>
                    <a:pt x="9873" y="3180"/>
                  </a:cubicBezTo>
                  <a:cubicBezTo>
                    <a:pt x="9823" y="3180"/>
                    <a:pt x="9773" y="3166"/>
                    <a:pt x="9730" y="3138"/>
                  </a:cubicBezTo>
                  <a:cubicBezTo>
                    <a:pt x="9656" y="3089"/>
                    <a:pt x="9618" y="3016"/>
                    <a:pt x="9635" y="2949"/>
                  </a:cubicBezTo>
                  <a:cubicBezTo>
                    <a:pt x="9642" y="2914"/>
                    <a:pt x="9677" y="2851"/>
                    <a:pt x="9793" y="2841"/>
                  </a:cubicBezTo>
                  <a:cubicBezTo>
                    <a:pt x="9943" y="2827"/>
                    <a:pt x="10108" y="2736"/>
                    <a:pt x="10174" y="2634"/>
                  </a:cubicBezTo>
                  <a:cubicBezTo>
                    <a:pt x="10202" y="2592"/>
                    <a:pt x="10209" y="2540"/>
                    <a:pt x="10192" y="2491"/>
                  </a:cubicBezTo>
                  <a:cubicBezTo>
                    <a:pt x="10171" y="2428"/>
                    <a:pt x="10048" y="2375"/>
                    <a:pt x="9898" y="2368"/>
                  </a:cubicBezTo>
                  <a:cubicBezTo>
                    <a:pt x="9887" y="2368"/>
                    <a:pt x="9875" y="2367"/>
                    <a:pt x="9864" y="2367"/>
                  </a:cubicBezTo>
                  <a:cubicBezTo>
                    <a:pt x="9713" y="2367"/>
                    <a:pt x="9540" y="2411"/>
                    <a:pt x="9488" y="2522"/>
                  </a:cubicBezTo>
                  <a:cubicBezTo>
                    <a:pt x="9462" y="2591"/>
                    <a:pt x="9397" y="2634"/>
                    <a:pt x="9326" y="2634"/>
                  </a:cubicBezTo>
                  <a:cubicBezTo>
                    <a:pt x="9310" y="2634"/>
                    <a:pt x="9294" y="2632"/>
                    <a:pt x="9278" y="2627"/>
                  </a:cubicBezTo>
                  <a:cubicBezTo>
                    <a:pt x="9065" y="2582"/>
                    <a:pt x="8732" y="2190"/>
                    <a:pt x="8732" y="1986"/>
                  </a:cubicBezTo>
                  <a:cubicBezTo>
                    <a:pt x="8732" y="1951"/>
                    <a:pt x="8574" y="1930"/>
                    <a:pt x="8490" y="1920"/>
                  </a:cubicBezTo>
                  <a:cubicBezTo>
                    <a:pt x="8326" y="1902"/>
                    <a:pt x="8154" y="1881"/>
                    <a:pt x="8081" y="1773"/>
                  </a:cubicBezTo>
                  <a:cubicBezTo>
                    <a:pt x="8042" y="1713"/>
                    <a:pt x="8035" y="1643"/>
                    <a:pt x="8056" y="1580"/>
                  </a:cubicBezTo>
                  <a:cubicBezTo>
                    <a:pt x="8067" y="1545"/>
                    <a:pt x="8060" y="1507"/>
                    <a:pt x="8035" y="1479"/>
                  </a:cubicBezTo>
                  <a:cubicBezTo>
                    <a:pt x="7885" y="1283"/>
                    <a:pt x="7209" y="1202"/>
                    <a:pt x="6957" y="1202"/>
                  </a:cubicBezTo>
                  <a:cubicBezTo>
                    <a:pt x="6785" y="1202"/>
                    <a:pt x="6565" y="1304"/>
                    <a:pt x="6467" y="1423"/>
                  </a:cubicBezTo>
                  <a:cubicBezTo>
                    <a:pt x="6425" y="1468"/>
                    <a:pt x="6404" y="1528"/>
                    <a:pt x="6414" y="1584"/>
                  </a:cubicBezTo>
                  <a:cubicBezTo>
                    <a:pt x="6432" y="1685"/>
                    <a:pt x="6400" y="1738"/>
                    <a:pt x="6369" y="1766"/>
                  </a:cubicBezTo>
                  <a:cubicBezTo>
                    <a:pt x="6337" y="1791"/>
                    <a:pt x="6301" y="1804"/>
                    <a:pt x="6264" y="1804"/>
                  </a:cubicBezTo>
                  <a:cubicBezTo>
                    <a:pt x="6239" y="1804"/>
                    <a:pt x="6214" y="1798"/>
                    <a:pt x="6190" y="1787"/>
                  </a:cubicBezTo>
                  <a:cubicBezTo>
                    <a:pt x="6061" y="1738"/>
                    <a:pt x="5970" y="1622"/>
                    <a:pt x="5945" y="1489"/>
                  </a:cubicBezTo>
                  <a:cubicBezTo>
                    <a:pt x="5945" y="1486"/>
                    <a:pt x="5942" y="1475"/>
                    <a:pt x="5938" y="1472"/>
                  </a:cubicBezTo>
                  <a:cubicBezTo>
                    <a:pt x="5933" y="1469"/>
                    <a:pt x="5926" y="1468"/>
                    <a:pt x="5918" y="1468"/>
                  </a:cubicBezTo>
                  <a:cubicBezTo>
                    <a:pt x="5838" y="1468"/>
                    <a:pt x="5635" y="1587"/>
                    <a:pt x="5508" y="1657"/>
                  </a:cubicBezTo>
                  <a:cubicBezTo>
                    <a:pt x="5347" y="1752"/>
                    <a:pt x="5203" y="1832"/>
                    <a:pt x="5112" y="1832"/>
                  </a:cubicBezTo>
                  <a:cubicBezTo>
                    <a:pt x="5077" y="1832"/>
                    <a:pt x="5042" y="1818"/>
                    <a:pt x="5018" y="1790"/>
                  </a:cubicBezTo>
                  <a:cubicBezTo>
                    <a:pt x="4958" y="1713"/>
                    <a:pt x="4986" y="1566"/>
                    <a:pt x="5035" y="1328"/>
                  </a:cubicBezTo>
                  <a:cubicBezTo>
                    <a:pt x="5070" y="1160"/>
                    <a:pt x="5116" y="954"/>
                    <a:pt x="5077" y="873"/>
                  </a:cubicBezTo>
                  <a:cubicBezTo>
                    <a:pt x="5042" y="793"/>
                    <a:pt x="4997" y="719"/>
                    <a:pt x="4941" y="653"/>
                  </a:cubicBezTo>
                  <a:cubicBezTo>
                    <a:pt x="4836" y="520"/>
                    <a:pt x="4751" y="373"/>
                    <a:pt x="4688" y="215"/>
                  </a:cubicBezTo>
                  <a:cubicBezTo>
                    <a:pt x="4653" y="128"/>
                    <a:pt x="4569" y="68"/>
                    <a:pt x="4440" y="47"/>
                  </a:cubicBezTo>
                  <a:cubicBezTo>
                    <a:pt x="4400" y="40"/>
                    <a:pt x="4357" y="37"/>
                    <a:pt x="4314" y="37"/>
                  </a:cubicBezTo>
                  <a:cubicBezTo>
                    <a:pt x="4081" y="37"/>
                    <a:pt x="3824" y="133"/>
                    <a:pt x="3733" y="236"/>
                  </a:cubicBezTo>
                  <a:cubicBezTo>
                    <a:pt x="3631" y="348"/>
                    <a:pt x="3449" y="387"/>
                    <a:pt x="3239" y="429"/>
                  </a:cubicBezTo>
                  <a:cubicBezTo>
                    <a:pt x="3005" y="474"/>
                    <a:pt x="2738" y="527"/>
                    <a:pt x="2567" y="698"/>
                  </a:cubicBezTo>
                  <a:cubicBezTo>
                    <a:pt x="2479" y="786"/>
                    <a:pt x="2441" y="873"/>
                    <a:pt x="2444" y="968"/>
                  </a:cubicBezTo>
                  <a:cubicBezTo>
                    <a:pt x="2448" y="1059"/>
                    <a:pt x="2500" y="1213"/>
                    <a:pt x="2731" y="1405"/>
                  </a:cubicBezTo>
                  <a:cubicBezTo>
                    <a:pt x="2760" y="1426"/>
                    <a:pt x="2777" y="1461"/>
                    <a:pt x="2774" y="1496"/>
                  </a:cubicBezTo>
                  <a:cubicBezTo>
                    <a:pt x="2774" y="1577"/>
                    <a:pt x="2693" y="1633"/>
                    <a:pt x="2591" y="1706"/>
                  </a:cubicBezTo>
                  <a:cubicBezTo>
                    <a:pt x="2525" y="1755"/>
                    <a:pt x="2416" y="1832"/>
                    <a:pt x="2416" y="1878"/>
                  </a:cubicBezTo>
                  <a:cubicBezTo>
                    <a:pt x="2416" y="1888"/>
                    <a:pt x="2423" y="1899"/>
                    <a:pt x="2441" y="1913"/>
                  </a:cubicBezTo>
                  <a:cubicBezTo>
                    <a:pt x="2518" y="1972"/>
                    <a:pt x="2605" y="2014"/>
                    <a:pt x="2703" y="2039"/>
                  </a:cubicBezTo>
                  <a:cubicBezTo>
                    <a:pt x="2854" y="2081"/>
                    <a:pt x="3026" y="2134"/>
                    <a:pt x="3043" y="2372"/>
                  </a:cubicBezTo>
                  <a:cubicBezTo>
                    <a:pt x="3057" y="2452"/>
                    <a:pt x="3005" y="2529"/>
                    <a:pt x="2924" y="2547"/>
                  </a:cubicBezTo>
                  <a:cubicBezTo>
                    <a:pt x="2906" y="2551"/>
                    <a:pt x="2886" y="2553"/>
                    <a:pt x="2864" y="2553"/>
                  </a:cubicBezTo>
                  <a:cubicBezTo>
                    <a:pt x="2607" y="2553"/>
                    <a:pt x="2100" y="2265"/>
                    <a:pt x="1996" y="2039"/>
                  </a:cubicBezTo>
                  <a:cubicBezTo>
                    <a:pt x="1933" y="1899"/>
                    <a:pt x="1940" y="1769"/>
                    <a:pt x="1947" y="1654"/>
                  </a:cubicBezTo>
                  <a:cubicBezTo>
                    <a:pt x="1954" y="1531"/>
                    <a:pt x="1961" y="1433"/>
                    <a:pt x="1888" y="1349"/>
                  </a:cubicBezTo>
                  <a:cubicBezTo>
                    <a:pt x="1660" y="1087"/>
                    <a:pt x="1919" y="768"/>
                    <a:pt x="2178" y="485"/>
                  </a:cubicBezTo>
                  <a:cubicBezTo>
                    <a:pt x="2294" y="362"/>
                    <a:pt x="2430" y="257"/>
                    <a:pt x="2581" y="180"/>
                  </a:cubicBezTo>
                  <a:cubicBezTo>
                    <a:pt x="2689" y="121"/>
                    <a:pt x="2717" y="103"/>
                    <a:pt x="2721" y="50"/>
                  </a:cubicBezTo>
                  <a:cubicBezTo>
                    <a:pt x="2703" y="40"/>
                    <a:pt x="2647" y="15"/>
                    <a:pt x="2511" y="5"/>
                  </a:cubicBezTo>
                  <a:cubicBezTo>
                    <a:pt x="2475" y="2"/>
                    <a:pt x="2435" y="1"/>
                    <a:pt x="23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0" name="Google Shape;3490;p56"/>
            <p:cNvSpPr/>
            <p:nvPr/>
          </p:nvSpPr>
          <p:spPr>
            <a:xfrm>
              <a:off x="1468014" y="1430297"/>
              <a:ext cx="17841" cy="12722"/>
            </a:xfrm>
            <a:custGeom>
              <a:avLst/>
              <a:gdLst/>
              <a:ahLst/>
              <a:cxnLst/>
              <a:rect l="l" t="t" r="r" b="b"/>
              <a:pathLst>
                <a:path w="1314" h="937" extrusionOk="0">
                  <a:moveTo>
                    <a:pt x="676" y="0"/>
                  </a:moveTo>
                  <a:cubicBezTo>
                    <a:pt x="624" y="0"/>
                    <a:pt x="571" y="4"/>
                    <a:pt x="512" y="7"/>
                  </a:cubicBezTo>
                  <a:cubicBezTo>
                    <a:pt x="379" y="21"/>
                    <a:pt x="169" y="158"/>
                    <a:pt x="71" y="347"/>
                  </a:cubicBezTo>
                  <a:cubicBezTo>
                    <a:pt x="1" y="476"/>
                    <a:pt x="4" y="634"/>
                    <a:pt x="78" y="757"/>
                  </a:cubicBezTo>
                  <a:cubicBezTo>
                    <a:pt x="159" y="892"/>
                    <a:pt x="284" y="937"/>
                    <a:pt x="425" y="937"/>
                  </a:cubicBezTo>
                  <a:cubicBezTo>
                    <a:pt x="575" y="937"/>
                    <a:pt x="741" y="886"/>
                    <a:pt x="890" y="841"/>
                  </a:cubicBezTo>
                  <a:cubicBezTo>
                    <a:pt x="967" y="813"/>
                    <a:pt x="1047" y="792"/>
                    <a:pt x="1128" y="778"/>
                  </a:cubicBezTo>
                  <a:cubicBezTo>
                    <a:pt x="1187" y="767"/>
                    <a:pt x="1236" y="728"/>
                    <a:pt x="1257" y="672"/>
                  </a:cubicBezTo>
                  <a:cubicBezTo>
                    <a:pt x="1313" y="539"/>
                    <a:pt x="1268" y="301"/>
                    <a:pt x="1159" y="151"/>
                  </a:cubicBezTo>
                  <a:cubicBezTo>
                    <a:pt x="1089" y="53"/>
                    <a:pt x="914" y="0"/>
                    <a:pt x="6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1" name="Google Shape;3491;p56"/>
            <p:cNvSpPr/>
            <p:nvPr/>
          </p:nvSpPr>
          <p:spPr>
            <a:xfrm>
              <a:off x="1442393" y="1355322"/>
              <a:ext cx="32667" cy="14188"/>
            </a:xfrm>
            <a:custGeom>
              <a:avLst/>
              <a:gdLst/>
              <a:ahLst/>
              <a:cxnLst/>
              <a:rect l="l" t="t" r="r" b="b"/>
              <a:pathLst>
                <a:path w="2406" h="1045" extrusionOk="0">
                  <a:moveTo>
                    <a:pt x="180" y="1"/>
                  </a:moveTo>
                  <a:cubicBezTo>
                    <a:pt x="127" y="1"/>
                    <a:pt x="79" y="31"/>
                    <a:pt x="57" y="82"/>
                  </a:cubicBezTo>
                  <a:cubicBezTo>
                    <a:pt x="1" y="201"/>
                    <a:pt x="46" y="247"/>
                    <a:pt x="162" y="341"/>
                  </a:cubicBezTo>
                  <a:cubicBezTo>
                    <a:pt x="263" y="425"/>
                    <a:pt x="386" y="534"/>
                    <a:pt x="400" y="730"/>
                  </a:cubicBezTo>
                  <a:cubicBezTo>
                    <a:pt x="407" y="845"/>
                    <a:pt x="477" y="947"/>
                    <a:pt x="578" y="996"/>
                  </a:cubicBezTo>
                  <a:cubicBezTo>
                    <a:pt x="642" y="1029"/>
                    <a:pt x="717" y="1045"/>
                    <a:pt x="795" y="1045"/>
                  </a:cubicBezTo>
                  <a:cubicBezTo>
                    <a:pt x="907" y="1045"/>
                    <a:pt x="1025" y="1011"/>
                    <a:pt x="1124" y="947"/>
                  </a:cubicBezTo>
                  <a:cubicBezTo>
                    <a:pt x="1256" y="861"/>
                    <a:pt x="1455" y="845"/>
                    <a:pt x="1669" y="845"/>
                  </a:cubicBezTo>
                  <a:cubicBezTo>
                    <a:pt x="1744" y="845"/>
                    <a:pt x="1821" y="847"/>
                    <a:pt x="1898" y="849"/>
                  </a:cubicBezTo>
                  <a:cubicBezTo>
                    <a:pt x="1967" y="851"/>
                    <a:pt x="2038" y="853"/>
                    <a:pt x="2105" y="853"/>
                  </a:cubicBezTo>
                  <a:cubicBezTo>
                    <a:pt x="2240" y="853"/>
                    <a:pt x="2355" y="844"/>
                    <a:pt x="2395" y="807"/>
                  </a:cubicBezTo>
                  <a:cubicBezTo>
                    <a:pt x="2402" y="800"/>
                    <a:pt x="2406" y="793"/>
                    <a:pt x="2402" y="782"/>
                  </a:cubicBezTo>
                  <a:cubicBezTo>
                    <a:pt x="2402" y="768"/>
                    <a:pt x="2395" y="712"/>
                    <a:pt x="2269" y="607"/>
                  </a:cubicBezTo>
                  <a:cubicBezTo>
                    <a:pt x="1985" y="378"/>
                    <a:pt x="1446" y="160"/>
                    <a:pt x="1172" y="160"/>
                  </a:cubicBezTo>
                  <a:cubicBezTo>
                    <a:pt x="1145" y="160"/>
                    <a:pt x="1121" y="162"/>
                    <a:pt x="1100" y="166"/>
                  </a:cubicBezTo>
                  <a:cubicBezTo>
                    <a:pt x="1066" y="173"/>
                    <a:pt x="1031" y="176"/>
                    <a:pt x="996" y="176"/>
                  </a:cubicBezTo>
                  <a:cubicBezTo>
                    <a:pt x="854" y="176"/>
                    <a:pt x="698" y="127"/>
                    <a:pt x="547" y="82"/>
                  </a:cubicBezTo>
                  <a:cubicBezTo>
                    <a:pt x="400" y="36"/>
                    <a:pt x="284" y="1"/>
                    <a:pt x="197" y="1"/>
                  </a:cubicBezTo>
                  <a:cubicBezTo>
                    <a:pt x="191" y="1"/>
                    <a:pt x="186" y="1"/>
                    <a:pt x="1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2" name="Google Shape;3492;p56"/>
            <p:cNvSpPr/>
            <p:nvPr/>
          </p:nvSpPr>
          <p:spPr>
            <a:xfrm>
              <a:off x="1605052" y="1620450"/>
              <a:ext cx="47684" cy="43136"/>
            </a:xfrm>
            <a:custGeom>
              <a:avLst/>
              <a:gdLst/>
              <a:ahLst/>
              <a:cxnLst/>
              <a:rect l="l" t="t" r="r" b="b"/>
              <a:pathLst>
                <a:path w="3512" h="3177" extrusionOk="0">
                  <a:moveTo>
                    <a:pt x="1779" y="1"/>
                  </a:moveTo>
                  <a:cubicBezTo>
                    <a:pt x="1737" y="1"/>
                    <a:pt x="1694" y="10"/>
                    <a:pt x="1656" y="27"/>
                  </a:cubicBezTo>
                  <a:cubicBezTo>
                    <a:pt x="1432" y="114"/>
                    <a:pt x="806" y="979"/>
                    <a:pt x="806" y="1196"/>
                  </a:cubicBezTo>
                  <a:cubicBezTo>
                    <a:pt x="806" y="1392"/>
                    <a:pt x="795" y="1609"/>
                    <a:pt x="683" y="1718"/>
                  </a:cubicBezTo>
                  <a:cubicBezTo>
                    <a:pt x="639" y="1756"/>
                    <a:pt x="582" y="1780"/>
                    <a:pt x="525" y="1780"/>
                  </a:cubicBezTo>
                  <a:cubicBezTo>
                    <a:pt x="515" y="1780"/>
                    <a:pt x="504" y="1779"/>
                    <a:pt x="494" y="1777"/>
                  </a:cubicBezTo>
                  <a:cubicBezTo>
                    <a:pt x="489" y="1777"/>
                    <a:pt x="483" y="1777"/>
                    <a:pt x="478" y="1777"/>
                  </a:cubicBezTo>
                  <a:cubicBezTo>
                    <a:pt x="356" y="1777"/>
                    <a:pt x="227" y="1850"/>
                    <a:pt x="200" y="1921"/>
                  </a:cubicBezTo>
                  <a:cubicBezTo>
                    <a:pt x="196" y="1931"/>
                    <a:pt x="189" y="1952"/>
                    <a:pt x="231" y="1984"/>
                  </a:cubicBezTo>
                  <a:cubicBezTo>
                    <a:pt x="259" y="2005"/>
                    <a:pt x="281" y="2040"/>
                    <a:pt x="288" y="2075"/>
                  </a:cubicBezTo>
                  <a:cubicBezTo>
                    <a:pt x="298" y="2162"/>
                    <a:pt x="228" y="2250"/>
                    <a:pt x="147" y="2351"/>
                  </a:cubicBezTo>
                  <a:cubicBezTo>
                    <a:pt x="81" y="2435"/>
                    <a:pt x="0" y="2537"/>
                    <a:pt x="11" y="2593"/>
                  </a:cubicBezTo>
                  <a:cubicBezTo>
                    <a:pt x="11" y="2600"/>
                    <a:pt x="18" y="2617"/>
                    <a:pt x="60" y="2642"/>
                  </a:cubicBezTo>
                  <a:cubicBezTo>
                    <a:pt x="105" y="2667"/>
                    <a:pt x="160" y="2676"/>
                    <a:pt x="221" y="2676"/>
                  </a:cubicBezTo>
                  <a:cubicBezTo>
                    <a:pt x="299" y="2676"/>
                    <a:pt x="386" y="2661"/>
                    <a:pt x="477" y="2645"/>
                  </a:cubicBezTo>
                  <a:cubicBezTo>
                    <a:pt x="582" y="2626"/>
                    <a:pt x="688" y="2615"/>
                    <a:pt x="796" y="2615"/>
                  </a:cubicBezTo>
                  <a:cubicBezTo>
                    <a:pt x="824" y="2615"/>
                    <a:pt x="851" y="2616"/>
                    <a:pt x="879" y="2617"/>
                  </a:cubicBezTo>
                  <a:cubicBezTo>
                    <a:pt x="983" y="2630"/>
                    <a:pt x="1077" y="2639"/>
                    <a:pt x="1164" y="2639"/>
                  </a:cubicBezTo>
                  <a:cubicBezTo>
                    <a:pt x="1326" y="2639"/>
                    <a:pt x="1466" y="2607"/>
                    <a:pt x="1607" y="2502"/>
                  </a:cubicBezTo>
                  <a:cubicBezTo>
                    <a:pt x="1671" y="2454"/>
                    <a:pt x="1725" y="2436"/>
                    <a:pt x="1771" y="2436"/>
                  </a:cubicBezTo>
                  <a:cubicBezTo>
                    <a:pt x="1852" y="2436"/>
                    <a:pt x="1909" y="2491"/>
                    <a:pt x="1954" y="2533"/>
                  </a:cubicBezTo>
                  <a:cubicBezTo>
                    <a:pt x="2009" y="2586"/>
                    <a:pt x="2049" y="2619"/>
                    <a:pt x="2112" y="2619"/>
                  </a:cubicBezTo>
                  <a:cubicBezTo>
                    <a:pt x="2121" y="2619"/>
                    <a:pt x="2130" y="2619"/>
                    <a:pt x="2139" y="2617"/>
                  </a:cubicBezTo>
                  <a:cubicBezTo>
                    <a:pt x="2151" y="2616"/>
                    <a:pt x="2167" y="2614"/>
                    <a:pt x="2185" y="2614"/>
                  </a:cubicBezTo>
                  <a:cubicBezTo>
                    <a:pt x="2223" y="2614"/>
                    <a:pt x="2269" y="2623"/>
                    <a:pt x="2290" y="2663"/>
                  </a:cubicBezTo>
                  <a:cubicBezTo>
                    <a:pt x="2325" y="2722"/>
                    <a:pt x="2276" y="2782"/>
                    <a:pt x="2209" y="2859"/>
                  </a:cubicBezTo>
                  <a:cubicBezTo>
                    <a:pt x="2160" y="2918"/>
                    <a:pt x="2083" y="3002"/>
                    <a:pt x="2083" y="3058"/>
                  </a:cubicBezTo>
                  <a:cubicBezTo>
                    <a:pt x="2143" y="3027"/>
                    <a:pt x="2199" y="2992"/>
                    <a:pt x="2255" y="2950"/>
                  </a:cubicBezTo>
                  <a:cubicBezTo>
                    <a:pt x="2318" y="2901"/>
                    <a:pt x="2388" y="2859"/>
                    <a:pt x="2458" y="2820"/>
                  </a:cubicBezTo>
                  <a:cubicBezTo>
                    <a:pt x="2518" y="2789"/>
                    <a:pt x="2584" y="2775"/>
                    <a:pt x="2651" y="2775"/>
                  </a:cubicBezTo>
                  <a:cubicBezTo>
                    <a:pt x="2655" y="2775"/>
                    <a:pt x="2660" y="2775"/>
                    <a:pt x="2664" y="2775"/>
                  </a:cubicBezTo>
                  <a:cubicBezTo>
                    <a:pt x="2740" y="2775"/>
                    <a:pt x="2815" y="2802"/>
                    <a:pt x="2871" y="2855"/>
                  </a:cubicBezTo>
                  <a:cubicBezTo>
                    <a:pt x="2927" y="2918"/>
                    <a:pt x="2931" y="3009"/>
                    <a:pt x="2885" y="3076"/>
                  </a:cubicBezTo>
                  <a:cubicBezTo>
                    <a:pt x="2889" y="3093"/>
                    <a:pt x="2966" y="3149"/>
                    <a:pt x="3113" y="3170"/>
                  </a:cubicBezTo>
                  <a:cubicBezTo>
                    <a:pt x="3140" y="3174"/>
                    <a:pt x="3168" y="3176"/>
                    <a:pt x="3197" y="3176"/>
                  </a:cubicBezTo>
                  <a:cubicBezTo>
                    <a:pt x="3301" y="3176"/>
                    <a:pt x="3409" y="3149"/>
                    <a:pt x="3452" y="3072"/>
                  </a:cubicBezTo>
                  <a:cubicBezTo>
                    <a:pt x="3512" y="2967"/>
                    <a:pt x="3477" y="2820"/>
                    <a:pt x="3417" y="2726"/>
                  </a:cubicBezTo>
                  <a:cubicBezTo>
                    <a:pt x="3375" y="2663"/>
                    <a:pt x="3340" y="2642"/>
                    <a:pt x="3330" y="2642"/>
                  </a:cubicBezTo>
                  <a:lnTo>
                    <a:pt x="3323" y="2652"/>
                  </a:lnTo>
                  <a:cubicBezTo>
                    <a:pt x="3286" y="2726"/>
                    <a:pt x="3235" y="2741"/>
                    <a:pt x="3202" y="2741"/>
                  </a:cubicBezTo>
                  <a:cubicBezTo>
                    <a:pt x="3198" y="2741"/>
                    <a:pt x="3194" y="2740"/>
                    <a:pt x="3190" y="2740"/>
                  </a:cubicBezTo>
                  <a:cubicBezTo>
                    <a:pt x="3127" y="2726"/>
                    <a:pt x="3081" y="2677"/>
                    <a:pt x="3071" y="2617"/>
                  </a:cubicBezTo>
                  <a:cubicBezTo>
                    <a:pt x="3039" y="2488"/>
                    <a:pt x="3088" y="2355"/>
                    <a:pt x="3193" y="2278"/>
                  </a:cubicBezTo>
                  <a:cubicBezTo>
                    <a:pt x="3214" y="2264"/>
                    <a:pt x="3232" y="2246"/>
                    <a:pt x="3246" y="2229"/>
                  </a:cubicBezTo>
                  <a:cubicBezTo>
                    <a:pt x="3225" y="2225"/>
                    <a:pt x="3204" y="2223"/>
                    <a:pt x="3183" y="2223"/>
                  </a:cubicBezTo>
                  <a:cubicBezTo>
                    <a:pt x="3131" y="2223"/>
                    <a:pt x="3081" y="2235"/>
                    <a:pt x="3036" y="2260"/>
                  </a:cubicBezTo>
                  <a:cubicBezTo>
                    <a:pt x="3015" y="2274"/>
                    <a:pt x="2991" y="2280"/>
                    <a:pt x="2968" y="2280"/>
                  </a:cubicBezTo>
                  <a:cubicBezTo>
                    <a:pt x="2917" y="2280"/>
                    <a:pt x="2868" y="2251"/>
                    <a:pt x="2847" y="2201"/>
                  </a:cubicBezTo>
                  <a:cubicBezTo>
                    <a:pt x="2780" y="2071"/>
                    <a:pt x="2833" y="1732"/>
                    <a:pt x="2990" y="1620"/>
                  </a:cubicBezTo>
                  <a:cubicBezTo>
                    <a:pt x="2924" y="1585"/>
                    <a:pt x="2854" y="1560"/>
                    <a:pt x="2784" y="1550"/>
                  </a:cubicBezTo>
                  <a:cubicBezTo>
                    <a:pt x="2768" y="1547"/>
                    <a:pt x="2752" y="1545"/>
                    <a:pt x="2736" y="1545"/>
                  </a:cubicBezTo>
                  <a:cubicBezTo>
                    <a:pt x="2713" y="1545"/>
                    <a:pt x="2691" y="1548"/>
                    <a:pt x="2668" y="1557"/>
                  </a:cubicBezTo>
                  <a:cubicBezTo>
                    <a:pt x="2668" y="1637"/>
                    <a:pt x="2612" y="1693"/>
                    <a:pt x="2521" y="1707"/>
                  </a:cubicBezTo>
                  <a:cubicBezTo>
                    <a:pt x="2507" y="1709"/>
                    <a:pt x="2492" y="1710"/>
                    <a:pt x="2476" y="1710"/>
                  </a:cubicBezTo>
                  <a:cubicBezTo>
                    <a:pt x="2322" y="1710"/>
                    <a:pt x="2097" y="1619"/>
                    <a:pt x="2055" y="1476"/>
                  </a:cubicBezTo>
                  <a:cubicBezTo>
                    <a:pt x="2041" y="1424"/>
                    <a:pt x="1975" y="1382"/>
                    <a:pt x="1919" y="1343"/>
                  </a:cubicBezTo>
                  <a:cubicBezTo>
                    <a:pt x="1856" y="1301"/>
                    <a:pt x="1793" y="1259"/>
                    <a:pt x="1786" y="1192"/>
                  </a:cubicBezTo>
                  <a:cubicBezTo>
                    <a:pt x="1782" y="1161"/>
                    <a:pt x="1793" y="1129"/>
                    <a:pt x="1810" y="1105"/>
                  </a:cubicBezTo>
                  <a:cubicBezTo>
                    <a:pt x="1774" y="1095"/>
                    <a:pt x="1735" y="1090"/>
                    <a:pt x="1696" y="1090"/>
                  </a:cubicBezTo>
                  <a:cubicBezTo>
                    <a:pt x="1664" y="1090"/>
                    <a:pt x="1632" y="1094"/>
                    <a:pt x="1600" y="1101"/>
                  </a:cubicBezTo>
                  <a:cubicBezTo>
                    <a:pt x="1569" y="1112"/>
                    <a:pt x="1527" y="1129"/>
                    <a:pt x="1520" y="1164"/>
                  </a:cubicBezTo>
                  <a:cubicBezTo>
                    <a:pt x="1499" y="1248"/>
                    <a:pt x="1457" y="1270"/>
                    <a:pt x="1425" y="1273"/>
                  </a:cubicBezTo>
                  <a:cubicBezTo>
                    <a:pt x="1423" y="1273"/>
                    <a:pt x="1420" y="1273"/>
                    <a:pt x="1417" y="1273"/>
                  </a:cubicBezTo>
                  <a:cubicBezTo>
                    <a:pt x="1378" y="1273"/>
                    <a:pt x="1340" y="1249"/>
                    <a:pt x="1327" y="1210"/>
                  </a:cubicBezTo>
                  <a:cubicBezTo>
                    <a:pt x="1278" y="1112"/>
                    <a:pt x="1285" y="895"/>
                    <a:pt x="1457" y="716"/>
                  </a:cubicBezTo>
                  <a:cubicBezTo>
                    <a:pt x="1537" y="625"/>
                    <a:pt x="1600" y="517"/>
                    <a:pt x="1635" y="398"/>
                  </a:cubicBezTo>
                  <a:cubicBezTo>
                    <a:pt x="1681" y="279"/>
                    <a:pt x="1719" y="170"/>
                    <a:pt x="1859" y="90"/>
                  </a:cubicBezTo>
                  <a:cubicBezTo>
                    <a:pt x="1901" y="62"/>
                    <a:pt x="1912" y="44"/>
                    <a:pt x="1912" y="37"/>
                  </a:cubicBezTo>
                  <a:cubicBezTo>
                    <a:pt x="1905" y="30"/>
                    <a:pt x="1894" y="23"/>
                    <a:pt x="1884" y="20"/>
                  </a:cubicBezTo>
                  <a:cubicBezTo>
                    <a:pt x="1850" y="7"/>
                    <a:pt x="1815" y="1"/>
                    <a:pt x="17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3" name="Google Shape;3493;p56"/>
            <p:cNvSpPr/>
            <p:nvPr/>
          </p:nvSpPr>
          <p:spPr>
            <a:xfrm>
              <a:off x="1053479" y="1595277"/>
              <a:ext cx="11704" cy="15777"/>
            </a:xfrm>
            <a:custGeom>
              <a:avLst/>
              <a:gdLst/>
              <a:ahLst/>
              <a:cxnLst/>
              <a:rect l="l" t="t" r="r" b="b"/>
              <a:pathLst>
                <a:path w="862" h="1162" extrusionOk="0">
                  <a:moveTo>
                    <a:pt x="329" y="0"/>
                  </a:moveTo>
                  <a:cubicBezTo>
                    <a:pt x="325" y="0"/>
                    <a:pt x="320" y="0"/>
                    <a:pt x="316" y="1"/>
                  </a:cubicBezTo>
                  <a:cubicBezTo>
                    <a:pt x="232" y="4"/>
                    <a:pt x="148" y="29"/>
                    <a:pt x="74" y="74"/>
                  </a:cubicBezTo>
                  <a:cubicBezTo>
                    <a:pt x="29" y="95"/>
                    <a:pt x="1" y="144"/>
                    <a:pt x="4" y="197"/>
                  </a:cubicBezTo>
                  <a:cubicBezTo>
                    <a:pt x="1" y="470"/>
                    <a:pt x="445" y="970"/>
                    <a:pt x="715" y="1121"/>
                  </a:cubicBezTo>
                  <a:cubicBezTo>
                    <a:pt x="776" y="1155"/>
                    <a:pt x="811" y="1161"/>
                    <a:pt x="828" y="1161"/>
                  </a:cubicBezTo>
                  <a:cubicBezTo>
                    <a:pt x="837" y="1161"/>
                    <a:pt x="841" y="1160"/>
                    <a:pt x="841" y="1160"/>
                  </a:cubicBezTo>
                  <a:cubicBezTo>
                    <a:pt x="862" y="1128"/>
                    <a:pt x="774" y="953"/>
                    <a:pt x="725" y="858"/>
                  </a:cubicBezTo>
                  <a:cubicBezTo>
                    <a:pt x="641" y="697"/>
                    <a:pt x="550" y="519"/>
                    <a:pt x="550" y="372"/>
                  </a:cubicBezTo>
                  <a:cubicBezTo>
                    <a:pt x="550" y="204"/>
                    <a:pt x="501" y="74"/>
                    <a:pt x="421" y="25"/>
                  </a:cubicBezTo>
                  <a:cubicBezTo>
                    <a:pt x="393" y="10"/>
                    <a:pt x="361" y="0"/>
                    <a:pt x="3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4" name="Google Shape;3494;p56"/>
            <p:cNvSpPr/>
            <p:nvPr/>
          </p:nvSpPr>
          <p:spPr>
            <a:xfrm>
              <a:off x="1341580" y="1422123"/>
              <a:ext cx="1439" cy="2009"/>
            </a:xfrm>
            <a:custGeom>
              <a:avLst/>
              <a:gdLst/>
              <a:ahLst/>
              <a:cxnLst/>
              <a:rect l="l" t="t" r="r" b="b"/>
              <a:pathLst>
                <a:path w="106" h="148" extrusionOk="0">
                  <a:moveTo>
                    <a:pt x="105" y="0"/>
                  </a:moveTo>
                  <a:lnTo>
                    <a:pt x="77" y="32"/>
                  </a:lnTo>
                  <a:cubicBezTo>
                    <a:pt x="32" y="81"/>
                    <a:pt x="0" y="116"/>
                    <a:pt x="0" y="147"/>
                  </a:cubicBezTo>
                  <a:cubicBezTo>
                    <a:pt x="42" y="102"/>
                    <a:pt x="77" y="53"/>
                    <a:pt x="1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5" name="Google Shape;3495;p56"/>
            <p:cNvSpPr/>
            <p:nvPr/>
          </p:nvSpPr>
          <p:spPr>
            <a:xfrm>
              <a:off x="993779" y="1350298"/>
              <a:ext cx="636812" cy="355798"/>
            </a:xfrm>
            <a:custGeom>
              <a:avLst/>
              <a:gdLst/>
              <a:ahLst/>
              <a:cxnLst/>
              <a:rect l="l" t="t" r="r" b="b"/>
              <a:pathLst>
                <a:path w="46902" h="26205" extrusionOk="0">
                  <a:moveTo>
                    <a:pt x="26126" y="0"/>
                  </a:moveTo>
                  <a:cubicBezTo>
                    <a:pt x="25749" y="0"/>
                    <a:pt x="25224" y="93"/>
                    <a:pt x="25161" y="165"/>
                  </a:cubicBezTo>
                  <a:cubicBezTo>
                    <a:pt x="25158" y="165"/>
                    <a:pt x="25158" y="168"/>
                    <a:pt x="25154" y="168"/>
                  </a:cubicBezTo>
                  <a:cubicBezTo>
                    <a:pt x="25154" y="182"/>
                    <a:pt x="25196" y="221"/>
                    <a:pt x="25217" y="242"/>
                  </a:cubicBezTo>
                  <a:cubicBezTo>
                    <a:pt x="25277" y="301"/>
                    <a:pt x="25350" y="371"/>
                    <a:pt x="25319" y="466"/>
                  </a:cubicBezTo>
                  <a:cubicBezTo>
                    <a:pt x="25312" y="498"/>
                    <a:pt x="25287" y="526"/>
                    <a:pt x="25259" y="540"/>
                  </a:cubicBezTo>
                  <a:cubicBezTo>
                    <a:pt x="25241" y="548"/>
                    <a:pt x="25222" y="551"/>
                    <a:pt x="25203" y="551"/>
                  </a:cubicBezTo>
                  <a:cubicBezTo>
                    <a:pt x="25156" y="551"/>
                    <a:pt x="25106" y="530"/>
                    <a:pt x="25056" y="508"/>
                  </a:cubicBezTo>
                  <a:cubicBezTo>
                    <a:pt x="25018" y="487"/>
                    <a:pt x="24976" y="473"/>
                    <a:pt x="24934" y="470"/>
                  </a:cubicBezTo>
                  <a:lnTo>
                    <a:pt x="24934" y="470"/>
                  </a:lnTo>
                  <a:cubicBezTo>
                    <a:pt x="24934" y="505"/>
                    <a:pt x="24941" y="540"/>
                    <a:pt x="24948" y="571"/>
                  </a:cubicBezTo>
                  <a:cubicBezTo>
                    <a:pt x="24976" y="729"/>
                    <a:pt x="24983" y="890"/>
                    <a:pt x="24969" y="1047"/>
                  </a:cubicBezTo>
                  <a:cubicBezTo>
                    <a:pt x="24944" y="1362"/>
                    <a:pt x="25004" y="1429"/>
                    <a:pt x="25091" y="1523"/>
                  </a:cubicBezTo>
                  <a:cubicBezTo>
                    <a:pt x="25112" y="1548"/>
                    <a:pt x="25137" y="1576"/>
                    <a:pt x="25161" y="1607"/>
                  </a:cubicBezTo>
                  <a:cubicBezTo>
                    <a:pt x="25280" y="1761"/>
                    <a:pt x="25277" y="1947"/>
                    <a:pt x="25273" y="2164"/>
                  </a:cubicBezTo>
                  <a:lnTo>
                    <a:pt x="25273" y="2279"/>
                  </a:lnTo>
                  <a:cubicBezTo>
                    <a:pt x="25273" y="2525"/>
                    <a:pt x="25091" y="2581"/>
                    <a:pt x="24983" y="2616"/>
                  </a:cubicBezTo>
                  <a:lnTo>
                    <a:pt x="24944" y="2630"/>
                  </a:lnTo>
                  <a:lnTo>
                    <a:pt x="24965" y="2651"/>
                  </a:lnTo>
                  <a:cubicBezTo>
                    <a:pt x="25032" y="2707"/>
                    <a:pt x="25140" y="2805"/>
                    <a:pt x="25102" y="2938"/>
                  </a:cubicBezTo>
                  <a:cubicBezTo>
                    <a:pt x="25091" y="2980"/>
                    <a:pt x="25067" y="3015"/>
                    <a:pt x="25028" y="3032"/>
                  </a:cubicBezTo>
                  <a:cubicBezTo>
                    <a:pt x="25010" y="3040"/>
                    <a:pt x="24991" y="3044"/>
                    <a:pt x="24971" y="3044"/>
                  </a:cubicBezTo>
                  <a:cubicBezTo>
                    <a:pt x="24915" y="3044"/>
                    <a:pt x="24852" y="3015"/>
                    <a:pt x="24790" y="2987"/>
                  </a:cubicBezTo>
                  <a:cubicBezTo>
                    <a:pt x="24737" y="2963"/>
                    <a:pt x="24674" y="2934"/>
                    <a:pt x="24632" y="2934"/>
                  </a:cubicBezTo>
                  <a:cubicBezTo>
                    <a:pt x="24625" y="2934"/>
                    <a:pt x="24618" y="2935"/>
                    <a:pt x="24612" y="2938"/>
                  </a:cubicBezTo>
                  <a:cubicBezTo>
                    <a:pt x="24573" y="2948"/>
                    <a:pt x="24506" y="3050"/>
                    <a:pt x="24482" y="3172"/>
                  </a:cubicBezTo>
                  <a:cubicBezTo>
                    <a:pt x="24461" y="3284"/>
                    <a:pt x="24475" y="3379"/>
                    <a:pt x="24524" y="3417"/>
                  </a:cubicBezTo>
                  <a:cubicBezTo>
                    <a:pt x="24559" y="3445"/>
                    <a:pt x="24587" y="3466"/>
                    <a:pt x="24612" y="3484"/>
                  </a:cubicBezTo>
                  <a:cubicBezTo>
                    <a:pt x="24661" y="3519"/>
                    <a:pt x="24703" y="3550"/>
                    <a:pt x="24710" y="3603"/>
                  </a:cubicBezTo>
                  <a:cubicBezTo>
                    <a:pt x="24717" y="3655"/>
                    <a:pt x="24689" y="3701"/>
                    <a:pt x="24633" y="3774"/>
                  </a:cubicBezTo>
                  <a:cubicBezTo>
                    <a:pt x="24485" y="3963"/>
                    <a:pt x="24436" y="4124"/>
                    <a:pt x="24657" y="4299"/>
                  </a:cubicBezTo>
                  <a:cubicBezTo>
                    <a:pt x="24804" y="4415"/>
                    <a:pt x="25025" y="4464"/>
                    <a:pt x="25235" y="4509"/>
                  </a:cubicBezTo>
                  <a:cubicBezTo>
                    <a:pt x="25431" y="4555"/>
                    <a:pt x="25616" y="4594"/>
                    <a:pt x="25756" y="4685"/>
                  </a:cubicBezTo>
                  <a:cubicBezTo>
                    <a:pt x="25844" y="4741"/>
                    <a:pt x="25893" y="4786"/>
                    <a:pt x="25886" y="4846"/>
                  </a:cubicBezTo>
                  <a:cubicBezTo>
                    <a:pt x="25882" y="4902"/>
                    <a:pt x="25830" y="4919"/>
                    <a:pt x="25798" y="4933"/>
                  </a:cubicBezTo>
                  <a:cubicBezTo>
                    <a:pt x="25781" y="4940"/>
                    <a:pt x="25767" y="4947"/>
                    <a:pt x="25753" y="4958"/>
                  </a:cubicBezTo>
                  <a:cubicBezTo>
                    <a:pt x="25756" y="4968"/>
                    <a:pt x="25760" y="4979"/>
                    <a:pt x="25767" y="4989"/>
                  </a:cubicBezTo>
                  <a:cubicBezTo>
                    <a:pt x="25798" y="5042"/>
                    <a:pt x="25805" y="5108"/>
                    <a:pt x="25788" y="5168"/>
                  </a:cubicBezTo>
                  <a:cubicBezTo>
                    <a:pt x="25832" y="5115"/>
                    <a:pt x="25873" y="5100"/>
                    <a:pt x="25908" y="5100"/>
                  </a:cubicBezTo>
                  <a:cubicBezTo>
                    <a:pt x="25920" y="5100"/>
                    <a:pt x="25931" y="5102"/>
                    <a:pt x="25942" y="5105"/>
                  </a:cubicBezTo>
                  <a:cubicBezTo>
                    <a:pt x="26071" y="5140"/>
                    <a:pt x="26120" y="5402"/>
                    <a:pt x="26113" y="5570"/>
                  </a:cubicBezTo>
                  <a:cubicBezTo>
                    <a:pt x="26103" y="5735"/>
                    <a:pt x="26001" y="5770"/>
                    <a:pt x="25921" y="5798"/>
                  </a:cubicBezTo>
                  <a:cubicBezTo>
                    <a:pt x="25840" y="5815"/>
                    <a:pt x="25770" y="5864"/>
                    <a:pt x="25725" y="5931"/>
                  </a:cubicBezTo>
                  <a:cubicBezTo>
                    <a:pt x="25587" y="6131"/>
                    <a:pt x="25451" y="6196"/>
                    <a:pt x="25294" y="6196"/>
                  </a:cubicBezTo>
                  <a:cubicBezTo>
                    <a:pt x="25240" y="6196"/>
                    <a:pt x="25183" y="6188"/>
                    <a:pt x="25123" y="6176"/>
                  </a:cubicBezTo>
                  <a:cubicBezTo>
                    <a:pt x="25114" y="6173"/>
                    <a:pt x="25106" y="6172"/>
                    <a:pt x="25100" y="6172"/>
                  </a:cubicBezTo>
                  <a:cubicBezTo>
                    <a:pt x="25092" y="6172"/>
                    <a:pt x="25086" y="6174"/>
                    <a:pt x="25084" y="6176"/>
                  </a:cubicBezTo>
                  <a:cubicBezTo>
                    <a:pt x="25060" y="6207"/>
                    <a:pt x="25077" y="6365"/>
                    <a:pt x="25196" y="6617"/>
                  </a:cubicBezTo>
                  <a:cubicBezTo>
                    <a:pt x="25263" y="6754"/>
                    <a:pt x="25235" y="6834"/>
                    <a:pt x="25196" y="6876"/>
                  </a:cubicBezTo>
                  <a:cubicBezTo>
                    <a:pt x="25158" y="6921"/>
                    <a:pt x="25098" y="6943"/>
                    <a:pt x="25016" y="6943"/>
                  </a:cubicBezTo>
                  <a:cubicBezTo>
                    <a:pt x="24963" y="6943"/>
                    <a:pt x="24900" y="6934"/>
                    <a:pt x="24829" y="6915"/>
                  </a:cubicBezTo>
                  <a:cubicBezTo>
                    <a:pt x="24636" y="6862"/>
                    <a:pt x="24503" y="6764"/>
                    <a:pt x="24457" y="6645"/>
                  </a:cubicBezTo>
                  <a:cubicBezTo>
                    <a:pt x="24422" y="6550"/>
                    <a:pt x="24440" y="6445"/>
                    <a:pt x="24499" y="6365"/>
                  </a:cubicBezTo>
                  <a:cubicBezTo>
                    <a:pt x="24612" y="6186"/>
                    <a:pt x="24643" y="6078"/>
                    <a:pt x="24643" y="6039"/>
                  </a:cubicBezTo>
                  <a:lnTo>
                    <a:pt x="24636" y="6039"/>
                  </a:lnTo>
                  <a:cubicBezTo>
                    <a:pt x="24603" y="6045"/>
                    <a:pt x="24562" y="6048"/>
                    <a:pt x="24516" y="6048"/>
                  </a:cubicBezTo>
                  <a:cubicBezTo>
                    <a:pt x="24323" y="6048"/>
                    <a:pt x="24044" y="5993"/>
                    <a:pt x="23939" y="5829"/>
                  </a:cubicBezTo>
                  <a:cubicBezTo>
                    <a:pt x="23922" y="5798"/>
                    <a:pt x="23873" y="5728"/>
                    <a:pt x="23911" y="5668"/>
                  </a:cubicBezTo>
                  <a:cubicBezTo>
                    <a:pt x="23933" y="5635"/>
                    <a:pt x="23973" y="5622"/>
                    <a:pt x="24032" y="5622"/>
                  </a:cubicBezTo>
                  <a:cubicBezTo>
                    <a:pt x="24078" y="5622"/>
                    <a:pt x="24135" y="5630"/>
                    <a:pt x="24205" y="5640"/>
                  </a:cubicBezTo>
                  <a:cubicBezTo>
                    <a:pt x="24265" y="5651"/>
                    <a:pt x="24331" y="5661"/>
                    <a:pt x="24401" y="5668"/>
                  </a:cubicBezTo>
                  <a:cubicBezTo>
                    <a:pt x="24424" y="5671"/>
                    <a:pt x="24442" y="5672"/>
                    <a:pt x="24456" y="5672"/>
                  </a:cubicBezTo>
                  <a:cubicBezTo>
                    <a:pt x="24494" y="5672"/>
                    <a:pt x="24503" y="5665"/>
                    <a:pt x="24503" y="5665"/>
                  </a:cubicBezTo>
                  <a:cubicBezTo>
                    <a:pt x="24506" y="5651"/>
                    <a:pt x="24510" y="5637"/>
                    <a:pt x="24506" y="5623"/>
                  </a:cubicBezTo>
                  <a:cubicBezTo>
                    <a:pt x="24506" y="5570"/>
                    <a:pt x="24506" y="5448"/>
                    <a:pt x="24685" y="5448"/>
                  </a:cubicBezTo>
                  <a:cubicBezTo>
                    <a:pt x="24762" y="5451"/>
                    <a:pt x="24836" y="5458"/>
                    <a:pt x="24909" y="5476"/>
                  </a:cubicBezTo>
                  <a:cubicBezTo>
                    <a:pt x="24968" y="5486"/>
                    <a:pt x="25020" y="5495"/>
                    <a:pt x="25068" y="5495"/>
                  </a:cubicBezTo>
                  <a:cubicBezTo>
                    <a:pt x="25139" y="5495"/>
                    <a:pt x="25203" y="5476"/>
                    <a:pt x="25273" y="5416"/>
                  </a:cubicBezTo>
                  <a:cubicBezTo>
                    <a:pt x="25343" y="5357"/>
                    <a:pt x="25319" y="5276"/>
                    <a:pt x="25280" y="5217"/>
                  </a:cubicBezTo>
                  <a:cubicBezTo>
                    <a:pt x="25225" y="5118"/>
                    <a:pt x="25120" y="5052"/>
                    <a:pt x="25058" y="5052"/>
                  </a:cubicBezTo>
                  <a:cubicBezTo>
                    <a:pt x="25049" y="5052"/>
                    <a:pt x="25042" y="5053"/>
                    <a:pt x="25035" y="5056"/>
                  </a:cubicBezTo>
                  <a:cubicBezTo>
                    <a:pt x="24899" y="5103"/>
                    <a:pt x="24793" y="5127"/>
                    <a:pt x="24711" y="5127"/>
                  </a:cubicBezTo>
                  <a:cubicBezTo>
                    <a:pt x="24654" y="5127"/>
                    <a:pt x="24610" y="5115"/>
                    <a:pt x="24577" y="5091"/>
                  </a:cubicBezTo>
                  <a:cubicBezTo>
                    <a:pt x="24535" y="5059"/>
                    <a:pt x="24510" y="5010"/>
                    <a:pt x="24510" y="4958"/>
                  </a:cubicBezTo>
                  <a:cubicBezTo>
                    <a:pt x="24510" y="4916"/>
                    <a:pt x="24528" y="4874"/>
                    <a:pt x="24559" y="4842"/>
                  </a:cubicBezTo>
                  <a:cubicBezTo>
                    <a:pt x="24599" y="4807"/>
                    <a:pt x="24654" y="4798"/>
                    <a:pt x="24716" y="4798"/>
                  </a:cubicBezTo>
                  <a:cubicBezTo>
                    <a:pt x="24753" y="4798"/>
                    <a:pt x="24792" y="4801"/>
                    <a:pt x="24832" y="4804"/>
                  </a:cubicBezTo>
                  <a:cubicBezTo>
                    <a:pt x="24868" y="4810"/>
                    <a:pt x="24903" y="4813"/>
                    <a:pt x="24938" y="4813"/>
                  </a:cubicBezTo>
                  <a:cubicBezTo>
                    <a:pt x="24958" y="4813"/>
                    <a:pt x="24977" y="4812"/>
                    <a:pt x="24997" y="4811"/>
                  </a:cubicBezTo>
                  <a:cubicBezTo>
                    <a:pt x="24938" y="4760"/>
                    <a:pt x="24862" y="4733"/>
                    <a:pt x="24784" y="4733"/>
                  </a:cubicBezTo>
                  <a:cubicBezTo>
                    <a:pt x="24761" y="4733"/>
                    <a:pt x="24737" y="4736"/>
                    <a:pt x="24713" y="4741"/>
                  </a:cubicBezTo>
                  <a:cubicBezTo>
                    <a:pt x="24624" y="4764"/>
                    <a:pt x="24537" y="4782"/>
                    <a:pt x="24451" y="4782"/>
                  </a:cubicBezTo>
                  <a:cubicBezTo>
                    <a:pt x="24315" y="4782"/>
                    <a:pt x="24182" y="4736"/>
                    <a:pt x="24044" y="4590"/>
                  </a:cubicBezTo>
                  <a:cubicBezTo>
                    <a:pt x="23964" y="4504"/>
                    <a:pt x="23847" y="4428"/>
                    <a:pt x="23744" y="4428"/>
                  </a:cubicBezTo>
                  <a:cubicBezTo>
                    <a:pt x="23726" y="4428"/>
                    <a:pt x="23708" y="4431"/>
                    <a:pt x="23691" y="4436"/>
                  </a:cubicBezTo>
                  <a:cubicBezTo>
                    <a:pt x="23589" y="4464"/>
                    <a:pt x="23544" y="4597"/>
                    <a:pt x="23526" y="4702"/>
                  </a:cubicBezTo>
                  <a:cubicBezTo>
                    <a:pt x="23463" y="5056"/>
                    <a:pt x="23250" y="5063"/>
                    <a:pt x="23110" y="5070"/>
                  </a:cubicBezTo>
                  <a:cubicBezTo>
                    <a:pt x="23033" y="5070"/>
                    <a:pt x="22984" y="5073"/>
                    <a:pt x="22956" y="5108"/>
                  </a:cubicBezTo>
                  <a:cubicBezTo>
                    <a:pt x="22931" y="5136"/>
                    <a:pt x="22938" y="5147"/>
                    <a:pt x="22938" y="5150"/>
                  </a:cubicBezTo>
                  <a:cubicBezTo>
                    <a:pt x="22959" y="5196"/>
                    <a:pt x="23117" y="5269"/>
                    <a:pt x="23393" y="5280"/>
                  </a:cubicBezTo>
                  <a:cubicBezTo>
                    <a:pt x="23680" y="5290"/>
                    <a:pt x="23918" y="5500"/>
                    <a:pt x="23918" y="5626"/>
                  </a:cubicBezTo>
                  <a:cubicBezTo>
                    <a:pt x="23915" y="5685"/>
                    <a:pt x="23869" y="5728"/>
                    <a:pt x="23815" y="5728"/>
                  </a:cubicBezTo>
                  <a:cubicBezTo>
                    <a:pt x="23811" y="5728"/>
                    <a:pt x="23807" y="5728"/>
                    <a:pt x="23803" y="5728"/>
                  </a:cubicBezTo>
                  <a:cubicBezTo>
                    <a:pt x="23775" y="5728"/>
                    <a:pt x="23768" y="5735"/>
                    <a:pt x="23743" y="5784"/>
                  </a:cubicBezTo>
                  <a:cubicBezTo>
                    <a:pt x="23729" y="5829"/>
                    <a:pt x="23694" y="5868"/>
                    <a:pt x="23652" y="5885"/>
                  </a:cubicBezTo>
                  <a:cubicBezTo>
                    <a:pt x="23637" y="5890"/>
                    <a:pt x="23622" y="5892"/>
                    <a:pt x="23606" y="5892"/>
                  </a:cubicBezTo>
                  <a:cubicBezTo>
                    <a:pt x="23575" y="5892"/>
                    <a:pt x="23545" y="5883"/>
                    <a:pt x="23519" y="5864"/>
                  </a:cubicBezTo>
                  <a:cubicBezTo>
                    <a:pt x="23481" y="5846"/>
                    <a:pt x="23446" y="5840"/>
                    <a:pt x="23417" y="5840"/>
                  </a:cubicBezTo>
                  <a:cubicBezTo>
                    <a:pt x="23385" y="5840"/>
                    <a:pt x="23362" y="5848"/>
                    <a:pt x="23355" y="5857"/>
                  </a:cubicBezTo>
                  <a:cubicBezTo>
                    <a:pt x="23351" y="5861"/>
                    <a:pt x="23355" y="5882"/>
                    <a:pt x="23379" y="5910"/>
                  </a:cubicBezTo>
                  <a:cubicBezTo>
                    <a:pt x="23481" y="6032"/>
                    <a:pt x="23428" y="6130"/>
                    <a:pt x="23393" y="6190"/>
                  </a:cubicBezTo>
                  <a:cubicBezTo>
                    <a:pt x="23372" y="6221"/>
                    <a:pt x="23358" y="6260"/>
                    <a:pt x="23358" y="6298"/>
                  </a:cubicBezTo>
                  <a:cubicBezTo>
                    <a:pt x="23365" y="6340"/>
                    <a:pt x="23351" y="6379"/>
                    <a:pt x="23320" y="6407"/>
                  </a:cubicBezTo>
                  <a:cubicBezTo>
                    <a:pt x="23293" y="6429"/>
                    <a:pt x="23260" y="6438"/>
                    <a:pt x="23219" y="6438"/>
                  </a:cubicBezTo>
                  <a:cubicBezTo>
                    <a:pt x="23164" y="6438"/>
                    <a:pt x="23096" y="6422"/>
                    <a:pt x="23015" y="6403"/>
                  </a:cubicBezTo>
                  <a:cubicBezTo>
                    <a:pt x="22938" y="6382"/>
                    <a:pt x="22858" y="6368"/>
                    <a:pt x="22777" y="6358"/>
                  </a:cubicBezTo>
                  <a:cubicBezTo>
                    <a:pt x="22750" y="6355"/>
                    <a:pt x="22720" y="6354"/>
                    <a:pt x="22686" y="6354"/>
                  </a:cubicBezTo>
                  <a:cubicBezTo>
                    <a:pt x="22479" y="6354"/>
                    <a:pt x="22146" y="6401"/>
                    <a:pt x="21730" y="6491"/>
                  </a:cubicBezTo>
                  <a:cubicBezTo>
                    <a:pt x="21657" y="6506"/>
                    <a:pt x="21582" y="6513"/>
                    <a:pt x="21509" y="6513"/>
                  </a:cubicBezTo>
                  <a:cubicBezTo>
                    <a:pt x="21213" y="6513"/>
                    <a:pt x="20932" y="6401"/>
                    <a:pt x="20806" y="6263"/>
                  </a:cubicBezTo>
                  <a:cubicBezTo>
                    <a:pt x="20714" y="6165"/>
                    <a:pt x="20598" y="6150"/>
                    <a:pt x="20443" y="6150"/>
                  </a:cubicBezTo>
                  <a:cubicBezTo>
                    <a:pt x="20416" y="6150"/>
                    <a:pt x="20388" y="6151"/>
                    <a:pt x="20358" y="6151"/>
                  </a:cubicBezTo>
                  <a:lnTo>
                    <a:pt x="20270" y="6151"/>
                  </a:lnTo>
                  <a:cubicBezTo>
                    <a:pt x="20267" y="6152"/>
                    <a:pt x="20264" y="6152"/>
                    <a:pt x="20260" y="6152"/>
                  </a:cubicBezTo>
                  <a:cubicBezTo>
                    <a:pt x="20163" y="6152"/>
                    <a:pt x="20072" y="6103"/>
                    <a:pt x="20015" y="6018"/>
                  </a:cubicBezTo>
                  <a:cubicBezTo>
                    <a:pt x="19964" y="5948"/>
                    <a:pt x="19882" y="5906"/>
                    <a:pt x="19794" y="5906"/>
                  </a:cubicBezTo>
                  <a:cubicBezTo>
                    <a:pt x="19791" y="5906"/>
                    <a:pt x="19787" y="5906"/>
                    <a:pt x="19784" y="5906"/>
                  </a:cubicBezTo>
                  <a:cubicBezTo>
                    <a:pt x="19479" y="5896"/>
                    <a:pt x="19465" y="5672"/>
                    <a:pt x="19455" y="5525"/>
                  </a:cubicBezTo>
                  <a:cubicBezTo>
                    <a:pt x="19455" y="5490"/>
                    <a:pt x="19451" y="5455"/>
                    <a:pt x="19444" y="5420"/>
                  </a:cubicBezTo>
                  <a:cubicBezTo>
                    <a:pt x="19430" y="5406"/>
                    <a:pt x="19409" y="5395"/>
                    <a:pt x="19388" y="5392"/>
                  </a:cubicBezTo>
                  <a:cubicBezTo>
                    <a:pt x="19341" y="5378"/>
                    <a:pt x="19278" y="5372"/>
                    <a:pt x="19208" y="5372"/>
                  </a:cubicBezTo>
                  <a:cubicBezTo>
                    <a:pt x="19012" y="5372"/>
                    <a:pt x="18762" y="5422"/>
                    <a:pt x="18646" y="5497"/>
                  </a:cubicBezTo>
                  <a:cubicBezTo>
                    <a:pt x="18545" y="5560"/>
                    <a:pt x="18415" y="5588"/>
                    <a:pt x="18289" y="5612"/>
                  </a:cubicBezTo>
                  <a:cubicBezTo>
                    <a:pt x="18103" y="5651"/>
                    <a:pt x="17932" y="5686"/>
                    <a:pt x="17869" y="5819"/>
                  </a:cubicBezTo>
                  <a:cubicBezTo>
                    <a:pt x="17830" y="5906"/>
                    <a:pt x="17844" y="5934"/>
                    <a:pt x="17844" y="5938"/>
                  </a:cubicBezTo>
                  <a:cubicBezTo>
                    <a:pt x="17858" y="5957"/>
                    <a:pt x="17918" y="5959"/>
                    <a:pt x="17967" y="5959"/>
                  </a:cubicBezTo>
                  <a:cubicBezTo>
                    <a:pt x="17981" y="5959"/>
                    <a:pt x="17995" y="5959"/>
                    <a:pt x="18005" y="5959"/>
                  </a:cubicBezTo>
                  <a:lnTo>
                    <a:pt x="18051" y="5959"/>
                  </a:lnTo>
                  <a:cubicBezTo>
                    <a:pt x="18100" y="5959"/>
                    <a:pt x="18124" y="5938"/>
                    <a:pt x="18173" y="5899"/>
                  </a:cubicBezTo>
                  <a:cubicBezTo>
                    <a:pt x="18233" y="5846"/>
                    <a:pt x="18309" y="5780"/>
                    <a:pt x="18471" y="5780"/>
                  </a:cubicBezTo>
                  <a:cubicBezTo>
                    <a:pt x="18501" y="5780"/>
                    <a:pt x="18533" y="5782"/>
                    <a:pt x="18569" y="5787"/>
                  </a:cubicBezTo>
                  <a:cubicBezTo>
                    <a:pt x="18586" y="5790"/>
                    <a:pt x="18602" y="5791"/>
                    <a:pt x="18618" y="5791"/>
                  </a:cubicBezTo>
                  <a:cubicBezTo>
                    <a:pt x="18749" y="5791"/>
                    <a:pt x="18866" y="5720"/>
                    <a:pt x="18972" y="5654"/>
                  </a:cubicBezTo>
                  <a:cubicBezTo>
                    <a:pt x="19054" y="5602"/>
                    <a:pt x="19138" y="5549"/>
                    <a:pt x="19216" y="5549"/>
                  </a:cubicBezTo>
                  <a:cubicBezTo>
                    <a:pt x="19258" y="5549"/>
                    <a:pt x="19298" y="5564"/>
                    <a:pt x="19336" y="5602"/>
                  </a:cubicBezTo>
                  <a:cubicBezTo>
                    <a:pt x="19371" y="5633"/>
                    <a:pt x="19381" y="5686"/>
                    <a:pt x="19367" y="5731"/>
                  </a:cubicBezTo>
                  <a:cubicBezTo>
                    <a:pt x="19301" y="5927"/>
                    <a:pt x="18657" y="6148"/>
                    <a:pt x="18401" y="6186"/>
                  </a:cubicBezTo>
                  <a:cubicBezTo>
                    <a:pt x="18286" y="6204"/>
                    <a:pt x="18268" y="6246"/>
                    <a:pt x="18261" y="6260"/>
                  </a:cubicBezTo>
                  <a:cubicBezTo>
                    <a:pt x="18205" y="6389"/>
                    <a:pt x="18429" y="6726"/>
                    <a:pt x="18506" y="6838"/>
                  </a:cubicBezTo>
                  <a:cubicBezTo>
                    <a:pt x="18611" y="6992"/>
                    <a:pt x="18643" y="7083"/>
                    <a:pt x="18615" y="7153"/>
                  </a:cubicBezTo>
                  <a:cubicBezTo>
                    <a:pt x="18583" y="7219"/>
                    <a:pt x="18513" y="7230"/>
                    <a:pt x="18461" y="7240"/>
                  </a:cubicBezTo>
                  <a:cubicBezTo>
                    <a:pt x="18384" y="7254"/>
                    <a:pt x="18384" y="7261"/>
                    <a:pt x="18384" y="7282"/>
                  </a:cubicBezTo>
                  <a:cubicBezTo>
                    <a:pt x="18387" y="7359"/>
                    <a:pt x="18324" y="7426"/>
                    <a:pt x="18247" y="7426"/>
                  </a:cubicBezTo>
                  <a:cubicBezTo>
                    <a:pt x="18240" y="7426"/>
                    <a:pt x="18232" y="7427"/>
                    <a:pt x="18224" y="7427"/>
                  </a:cubicBezTo>
                  <a:cubicBezTo>
                    <a:pt x="18091" y="7427"/>
                    <a:pt x="17882" y="7321"/>
                    <a:pt x="17858" y="7212"/>
                  </a:cubicBezTo>
                  <a:cubicBezTo>
                    <a:pt x="17848" y="7163"/>
                    <a:pt x="17869" y="7104"/>
                    <a:pt x="17956" y="7076"/>
                  </a:cubicBezTo>
                  <a:cubicBezTo>
                    <a:pt x="18033" y="7051"/>
                    <a:pt x="18040" y="7016"/>
                    <a:pt x="18040" y="7006"/>
                  </a:cubicBezTo>
                  <a:cubicBezTo>
                    <a:pt x="18054" y="6939"/>
                    <a:pt x="17984" y="6827"/>
                    <a:pt x="17876" y="6743"/>
                  </a:cubicBezTo>
                  <a:cubicBezTo>
                    <a:pt x="17830" y="6704"/>
                    <a:pt x="17773" y="6683"/>
                    <a:pt x="17714" y="6683"/>
                  </a:cubicBezTo>
                  <a:cubicBezTo>
                    <a:pt x="17710" y="6683"/>
                    <a:pt x="17705" y="6683"/>
                    <a:pt x="17701" y="6684"/>
                  </a:cubicBezTo>
                  <a:cubicBezTo>
                    <a:pt x="17697" y="6684"/>
                    <a:pt x="17692" y="6684"/>
                    <a:pt x="17688" y="6684"/>
                  </a:cubicBezTo>
                  <a:cubicBezTo>
                    <a:pt x="17651" y="6684"/>
                    <a:pt x="17618" y="6670"/>
                    <a:pt x="17592" y="6645"/>
                  </a:cubicBezTo>
                  <a:cubicBezTo>
                    <a:pt x="17568" y="6610"/>
                    <a:pt x="17561" y="6568"/>
                    <a:pt x="17571" y="6526"/>
                  </a:cubicBezTo>
                  <a:cubicBezTo>
                    <a:pt x="17557" y="6526"/>
                    <a:pt x="17543" y="6526"/>
                    <a:pt x="17529" y="6529"/>
                  </a:cubicBezTo>
                  <a:cubicBezTo>
                    <a:pt x="17508" y="6531"/>
                    <a:pt x="17483" y="6533"/>
                    <a:pt x="17456" y="6533"/>
                  </a:cubicBezTo>
                  <a:cubicBezTo>
                    <a:pt x="17388" y="6533"/>
                    <a:pt x="17307" y="6521"/>
                    <a:pt x="17232" y="6463"/>
                  </a:cubicBezTo>
                  <a:lnTo>
                    <a:pt x="17176" y="6421"/>
                  </a:lnTo>
                  <a:cubicBezTo>
                    <a:pt x="17090" y="6351"/>
                    <a:pt x="17035" y="6306"/>
                    <a:pt x="16963" y="6306"/>
                  </a:cubicBezTo>
                  <a:cubicBezTo>
                    <a:pt x="16923" y="6306"/>
                    <a:pt x="16877" y="6320"/>
                    <a:pt x="16819" y="6351"/>
                  </a:cubicBezTo>
                  <a:cubicBezTo>
                    <a:pt x="16661" y="6431"/>
                    <a:pt x="16500" y="6445"/>
                    <a:pt x="16273" y="6466"/>
                  </a:cubicBezTo>
                  <a:cubicBezTo>
                    <a:pt x="16136" y="6480"/>
                    <a:pt x="15982" y="6494"/>
                    <a:pt x="15789" y="6526"/>
                  </a:cubicBezTo>
                  <a:cubicBezTo>
                    <a:pt x="15613" y="6555"/>
                    <a:pt x="15359" y="6573"/>
                    <a:pt x="15100" y="6573"/>
                  </a:cubicBezTo>
                  <a:cubicBezTo>
                    <a:pt x="14680" y="6573"/>
                    <a:pt x="14247" y="6526"/>
                    <a:pt x="14119" y="6400"/>
                  </a:cubicBezTo>
                  <a:cubicBezTo>
                    <a:pt x="14063" y="6344"/>
                    <a:pt x="14056" y="6256"/>
                    <a:pt x="14098" y="6190"/>
                  </a:cubicBezTo>
                  <a:cubicBezTo>
                    <a:pt x="14193" y="6029"/>
                    <a:pt x="14539" y="5858"/>
                    <a:pt x="14738" y="5858"/>
                  </a:cubicBezTo>
                  <a:cubicBezTo>
                    <a:pt x="14760" y="5858"/>
                    <a:pt x="14781" y="5860"/>
                    <a:pt x="14799" y="5864"/>
                  </a:cubicBezTo>
                  <a:cubicBezTo>
                    <a:pt x="14778" y="5808"/>
                    <a:pt x="14701" y="5693"/>
                    <a:pt x="14536" y="5567"/>
                  </a:cubicBezTo>
                  <a:cubicBezTo>
                    <a:pt x="14323" y="5401"/>
                    <a:pt x="13947" y="5307"/>
                    <a:pt x="13800" y="5307"/>
                  </a:cubicBezTo>
                  <a:cubicBezTo>
                    <a:pt x="13783" y="5307"/>
                    <a:pt x="13769" y="5309"/>
                    <a:pt x="13759" y="5311"/>
                  </a:cubicBezTo>
                  <a:cubicBezTo>
                    <a:pt x="13755" y="5339"/>
                    <a:pt x="13745" y="5367"/>
                    <a:pt x="13720" y="5385"/>
                  </a:cubicBezTo>
                  <a:cubicBezTo>
                    <a:pt x="13693" y="5411"/>
                    <a:pt x="13653" y="5423"/>
                    <a:pt x="13595" y="5423"/>
                  </a:cubicBezTo>
                  <a:cubicBezTo>
                    <a:pt x="13507" y="5423"/>
                    <a:pt x="13377" y="5396"/>
                    <a:pt x="13185" y="5353"/>
                  </a:cubicBezTo>
                  <a:cubicBezTo>
                    <a:pt x="13094" y="5332"/>
                    <a:pt x="12989" y="5308"/>
                    <a:pt x="12880" y="5290"/>
                  </a:cubicBezTo>
                  <a:cubicBezTo>
                    <a:pt x="12712" y="5259"/>
                    <a:pt x="12551" y="5206"/>
                    <a:pt x="12401" y="5129"/>
                  </a:cubicBezTo>
                  <a:cubicBezTo>
                    <a:pt x="12306" y="5073"/>
                    <a:pt x="12198" y="5042"/>
                    <a:pt x="12089" y="5035"/>
                  </a:cubicBezTo>
                  <a:cubicBezTo>
                    <a:pt x="11931" y="5028"/>
                    <a:pt x="11396" y="4982"/>
                    <a:pt x="10983" y="4657"/>
                  </a:cubicBezTo>
                  <a:cubicBezTo>
                    <a:pt x="10846" y="4549"/>
                    <a:pt x="10619" y="4502"/>
                    <a:pt x="10401" y="4502"/>
                  </a:cubicBezTo>
                  <a:cubicBezTo>
                    <a:pt x="10285" y="4502"/>
                    <a:pt x="10171" y="4515"/>
                    <a:pt x="10076" y="4541"/>
                  </a:cubicBezTo>
                  <a:cubicBezTo>
                    <a:pt x="9953" y="4576"/>
                    <a:pt x="9869" y="4625"/>
                    <a:pt x="9848" y="4678"/>
                  </a:cubicBezTo>
                  <a:cubicBezTo>
                    <a:pt x="9736" y="4951"/>
                    <a:pt x="9446" y="4951"/>
                    <a:pt x="9190" y="4951"/>
                  </a:cubicBezTo>
                  <a:lnTo>
                    <a:pt x="9180" y="4951"/>
                  </a:lnTo>
                  <a:cubicBezTo>
                    <a:pt x="9152" y="4951"/>
                    <a:pt x="9064" y="4951"/>
                    <a:pt x="9029" y="4884"/>
                  </a:cubicBezTo>
                  <a:cubicBezTo>
                    <a:pt x="8991" y="4811"/>
                    <a:pt x="9047" y="4730"/>
                    <a:pt x="9099" y="4650"/>
                  </a:cubicBezTo>
                  <a:cubicBezTo>
                    <a:pt x="9117" y="4625"/>
                    <a:pt x="9131" y="4601"/>
                    <a:pt x="9145" y="4576"/>
                  </a:cubicBezTo>
                  <a:cubicBezTo>
                    <a:pt x="9082" y="4520"/>
                    <a:pt x="9075" y="4425"/>
                    <a:pt x="9071" y="4338"/>
                  </a:cubicBezTo>
                  <a:cubicBezTo>
                    <a:pt x="9068" y="4212"/>
                    <a:pt x="9054" y="4180"/>
                    <a:pt x="9012" y="4173"/>
                  </a:cubicBezTo>
                  <a:cubicBezTo>
                    <a:pt x="9011" y="4173"/>
                    <a:pt x="9011" y="4173"/>
                    <a:pt x="9011" y="4173"/>
                  </a:cubicBezTo>
                  <a:cubicBezTo>
                    <a:pt x="8968" y="4173"/>
                    <a:pt x="8871" y="4353"/>
                    <a:pt x="8823" y="4439"/>
                  </a:cubicBezTo>
                  <a:cubicBezTo>
                    <a:pt x="8693" y="4669"/>
                    <a:pt x="8533" y="4951"/>
                    <a:pt x="8294" y="4951"/>
                  </a:cubicBezTo>
                  <a:cubicBezTo>
                    <a:pt x="8288" y="4951"/>
                    <a:pt x="8282" y="4951"/>
                    <a:pt x="8277" y="4951"/>
                  </a:cubicBezTo>
                  <a:cubicBezTo>
                    <a:pt x="8025" y="4937"/>
                    <a:pt x="7877" y="4629"/>
                    <a:pt x="7734" y="4334"/>
                  </a:cubicBezTo>
                  <a:cubicBezTo>
                    <a:pt x="7636" y="4135"/>
                    <a:pt x="7534" y="3932"/>
                    <a:pt x="7419" y="3848"/>
                  </a:cubicBezTo>
                  <a:cubicBezTo>
                    <a:pt x="7265" y="3737"/>
                    <a:pt x="7146" y="3701"/>
                    <a:pt x="7099" y="3701"/>
                  </a:cubicBezTo>
                  <a:cubicBezTo>
                    <a:pt x="7097" y="3701"/>
                    <a:pt x="7095" y="3701"/>
                    <a:pt x="7093" y="3701"/>
                  </a:cubicBezTo>
                  <a:cubicBezTo>
                    <a:pt x="7111" y="3757"/>
                    <a:pt x="7142" y="3806"/>
                    <a:pt x="7181" y="3851"/>
                  </a:cubicBezTo>
                  <a:cubicBezTo>
                    <a:pt x="7240" y="3925"/>
                    <a:pt x="7289" y="4009"/>
                    <a:pt x="7261" y="4079"/>
                  </a:cubicBezTo>
                  <a:cubicBezTo>
                    <a:pt x="7230" y="4145"/>
                    <a:pt x="7160" y="4149"/>
                    <a:pt x="7093" y="4156"/>
                  </a:cubicBezTo>
                  <a:cubicBezTo>
                    <a:pt x="7065" y="4159"/>
                    <a:pt x="7009" y="4166"/>
                    <a:pt x="7002" y="4177"/>
                  </a:cubicBezTo>
                  <a:cubicBezTo>
                    <a:pt x="6999" y="4184"/>
                    <a:pt x="6999" y="4191"/>
                    <a:pt x="7002" y="4198"/>
                  </a:cubicBezTo>
                  <a:cubicBezTo>
                    <a:pt x="7016" y="4352"/>
                    <a:pt x="6869" y="4506"/>
                    <a:pt x="6740" y="4587"/>
                  </a:cubicBezTo>
                  <a:cubicBezTo>
                    <a:pt x="6688" y="4620"/>
                    <a:pt x="6621" y="4652"/>
                    <a:pt x="6564" y="4652"/>
                  </a:cubicBezTo>
                  <a:cubicBezTo>
                    <a:pt x="6544" y="4652"/>
                    <a:pt x="6525" y="4648"/>
                    <a:pt x="6509" y="4639"/>
                  </a:cubicBezTo>
                  <a:cubicBezTo>
                    <a:pt x="6481" y="4622"/>
                    <a:pt x="6463" y="4587"/>
                    <a:pt x="6467" y="4551"/>
                  </a:cubicBezTo>
                  <a:cubicBezTo>
                    <a:pt x="6467" y="4537"/>
                    <a:pt x="6456" y="4516"/>
                    <a:pt x="6425" y="4506"/>
                  </a:cubicBezTo>
                  <a:cubicBezTo>
                    <a:pt x="6408" y="4499"/>
                    <a:pt x="6388" y="4495"/>
                    <a:pt x="6365" y="4495"/>
                  </a:cubicBezTo>
                  <a:cubicBezTo>
                    <a:pt x="6285" y="4495"/>
                    <a:pt x="6170" y="4544"/>
                    <a:pt x="6050" y="4688"/>
                  </a:cubicBezTo>
                  <a:cubicBezTo>
                    <a:pt x="5892" y="4871"/>
                    <a:pt x="5731" y="4971"/>
                    <a:pt x="5602" y="4971"/>
                  </a:cubicBezTo>
                  <a:cubicBezTo>
                    <a:pt x="5582" y="4971"/>
                    <a:pt x="5564" y="4969"/>
                    <a:pt x="5546" y="4965"/>
                  </a:cubicBezTo>
                  <a:cubicBezTo>
                    <a:pt x="5490" y="4951"/>
                    <a:pt x="5444" y="4912"/>
                    <a:pt x="5423" y="4856"/>
                  </a:cubicBezTo>
                  <a:cubicBezTo>
                    <a:pt x="5273" y="4867"/>
                    <a:pt x="4730" y="5164"/>
                    <a:pt x="4695" y="5266"/>
                  </a:cubicBezTo>
                  <a:cubicBezTo>
                    <a:pt x="4709" y="5332"/>
                    <a:pt x="4692" y="5402"/>
                    <a:pt x="4646" y="5451"/>
                  </a:cubicBezTo>
                  <a:cubicBezTo>
                    <a:pt x="4577" y="5537"/>
                    <a:pt x="4447" y="5585"/>
                    <a:pt x="4293" y="5585"/>
                  </a:cubicBezTo>
                  <a:cubicBezTo>
                    <a:pt x="4282" y="5585"/>
                    <a:pt x="4272" y="5585"/>
                    <a:pt x="4261" y="5584"/>
                  </a:cubicBezTo>
                  <a:cubicBezTo>
                    <a:pt x="4139" y="5577"/>
                    <a:pt x="4104" y="5525"/>
                    <a:pt x="4093" y="5479"/>
                  </a:cubicBezTo>
                  <a:cubicBezTo>
                    <a:pt x="4065" y="5353"/>
                    <a:pt x="4261" y="5213"/>
                    <a:pt x="4366" y="5157"/>
                  </a:cubicBezTo>
                  <a:cubicBezTo>
                    <a:pt x="4429" y="5126"/>
                    <a:pt x="4524" y="5059"/>
                    <a:pt x="4636" y="4982"/>
                  </a:cubicBezTo>
                  <a:cubicBezTo>
                    <a:pt x="4898" y="4804"/>
                    <a:pt x="5227" y="4580"/>
                    <a:pt x="5444" y="4544"/>
                  </a:cubicBezTo>
                  <a:cubicBezTo>
                    <a:pt x="5745" y="4495"/>
                    <a:pt x="6197" y="4285"/>
                    <a:pt x="6246" y="4198"/>
                  </a:cubicBezTo>
                  <a:cubicBezTo>
                    <a:pt x="6226" y="4196"/>
                    <a:pt x="6205" y="4196"/>
                    <a:pt x="6184" y="4196"/>
                  </a:cubicBezTo>
                  <a:cubicBezTo>
                    <a:pt x="6154" y="4196"/>
                    <a:pt x="6124" y="4197"/>
                    <a:pt x="6096" y="4201"/>
                  </a:cubicBezTo>
                  <a:cubicBezTo>
                    <a:pt x="6052" y="4207"/>
                    <a:pt x="6008" y="4209"/>
                    <a:pt x="5964" y="4209"/>
                  </a:cubicBezTo>
                  <a:cubicBezTo>
                    <a:pt x="5921" y="4209"/>
                    <a:pt x="5877" y="4207"/>
                    <a:pt x="5833" y="4201"/>
                  </a:cubicBezTo>
                  <a:cubicBezTo>
                    <a:pt x="5821" y="4199"/>
                    <a:pt x="5809" y="4198"/>
                    <a:pt x="5796" y="4198"/>
                  </a:cubicBezTo>
                  <a:cubicBezTo>
                    <a:pt x="5669" y="4198"/>
                    <a:pt x="5470" y="4299"/>
                    <a:pt x="5276" y="4397"/>
                  </a:cubicBezTo>
                  <a:cubicBezTo>
                    <a:pt x="5189" y="4439"/>
                    <a:pt x="5101" y="4485"/>
                    <a:pt x="5010" y="4523"/>
                  </a:cubicBezTo>
                  <a:cubicBezTo>
                    <a:pt x="4888" y="4573"/>
                    <a:pt x="4765" y="4611"/>
                    <a:pt x="4636" y="4632"/>
                  </a:cubicBezTo>
                  <a:cubicBezTo>
                    <a:pt x="4559" y="4650"/>
                    <a:pt x="4440" y="4678"/>
                    <a:pt x="4426" y="4699"/>
                  </a:cubicBezTo>
                  <a:cubicBezTo>
                    <a:pt x="4426" y="4709"/>
                    <a:pt x="4429" y="4716"/>
                    <a:pt x="4436" y="4727"/>
                  </a:cubicBezTo>
                  <a:cubicBezTo>
                    <a:pt x="4461" y="4765"/>
                    <a:pt x="4464" y="4818"/>
                    <a:pt x="4440" y="4863"/>
                  </a:cubicBezTo>
                  <a:cubicBezTo>
                    <a:pt x="4413" y="4896"/>
                    <a:pt x="4376" y="4906"/>
                    <a:pt x="4332" y="4906"/>
                  </a:cubicBezTo>
                  <a:cubicBezTo>
                    <a:pt x="4300" y="4906"/>
                    <a:pt x="4264" y="4900"/>
                    <a:pt x="4226" y="4895"/>
                  </a:cubicBezTo>
                  <a:cubicBezTo>
                    <a:pt x="4191" y="4890"/>
                    <a:pt x="4140" y="4883"/>
                    <a:pt x="4101" y="4883"/>
                  </a:cubicBezTo>
                  <a:cubicBezTo>
                    <a:pt x="4073" y="4883"/>
                    <a:pt x="4051" y="4887"/>
                    <a:pt x="4044" y="4898"/>
                  </a:cubicBezTo>
                  <a:cubicBezTo>
                    <a:pt x="4014" y="4953"/>
                    <a:pt x="3959" y="4984"/>
                    <a:pt x="3901" y="4984"/>
                  </a:cubicBezTo>
                  <a:cubicBezTo>
                    <a:pt x="3893" y="4984"/>
                    <a:pt x="3884" y="4983"/>
                    <a:pt x="3876" y="4982"/>
                  </a:cubicBezTo>
                  <a:cubicBezTo>
                    <a:pt x="3817" y="4972"/>
                    <a:pt x="3771" y="4926"/>
                    <a:pt x="3761" y="4867"/>
                  </a:cubicBezTo>
                  <a:cubicBezTo>
                    <a:pt x="3750" y="4821"/>
                    <a:pt x="3768" y="4776"/>
                    <a:pt x="3803" y="4748"/>
                  </a:cubicBezTo>
                  <a:cubicBezTo>
                    <a:pt x="3750" y="4720"/>
                    <a:pt x="3694" y="4702"/>
                    <a:pt x="3638" y="4695"/>
                  </a:cubicBezTo>
                  <a:cubicBezTo>
                    <a:pt x="3624" y="4776"/>
                    <a:pt x="3547" y="4919"/>
                    <a:pt x="3211" y="4919"/>
                  </a:cubicBezTo>
                  <a:cubicBezTo>
                    <a:pt x="3032" y="4919"/>
                    <a:pt x="2854" y="5010"/>
                    <a:pt x="2829" y="5084"/>
                  </a:cubicBezTo>
                  <a:cubicBezTo>
                    <a:pt x="2826" y="5094"/>
                    <a:pt x="2819" y="5119"/>
                    <a:pt x="2864" y="5150"/>
                  </a:cubicBezTo>
                  <a:lnTo>
                    <a:pt x="2917" y="5189"/>
                  </a:lnTo>
                  <a:cubicBezTo>
                    <a:pt x="3046" y="5287"/>
                    <a:pt x="3134" y="5353"/>
                    <a:pt x="3141" y="5441"/>
                  </a:cubicBezTo>
                  <a:cubicBezTo>
                    <a:pt x="3144" y="5490"/>
                    <a:pt x="3123" y="5535"/>
                    <a:pt x="3088" y="5567"/>
                  </a:cubicBezTo>
                  <a:cubicBezTo>
                    <a:pt x="3064" y="5592"/>
                    <a:pt x="3035" y="5602"/>
                    <a:pt x="3003" y="5602"/>
                  </a:cubicBezTo>
                  <a:cubicBezTo>
                    <a:pt x="2940" y="5602"/>
                    <a:pt x="2864" y="5563"/>
                    <a:pt x="2780" y="5521"/>
                  </a:cubicBezTo>
                  <a:cubicBezTo>
                    <a:pt x="2651" y="5454"/>
                    <a:pt x="2478" y="5365"/>
                    <a:pt x="2277" y="5365"/>
                  </a:cubicBezTo>
                  <a:cubicBezTo>
                    <a:pt x="2259" y="5365"/>
                    <a:pt x="2241" y="5366"/>
                    <a:pt x="2224" y="5367"/>
                  </a:cubicBezTo>
                  <a:cubicBezTo>
                    <a:pt x="2207" y="5369"/>
                    <a:pt x="2189" y="5370"/>
                    <a:pt x="2170" y="5370"/>
                  </a:cubicBezTo>
                  <a:cubicBezTo>
                    <a:pt x="1792" y="5370"/>
                    <a:pt x="1174" y="5036"/>
                    <a:pt x="963" y="4842"/>
                  </a:cubicBezTo>
                  <a:cubicBezTo>
                    <a:pt x="925" y="4814"/>
                    <a:pt x="900" y="4776"/>
                    <a:pt x="883" y="4734"/>
                  </a:cubicBezTo>
                  <a:cubicBezTo>
                    <a:pt x="823" y="4713"/>
                    <a:pt x="624" y="4713"/>
                    <a:pt x="463" y="4713"/>
                  </a:cubicBezTo>
                  <a:cubicBezTo>
                    <a:pt x="316" y="4713"/>
                    <a:pt x="148" y="4713"/>
                    <a:pt x="1" y="4699"/>
                  </a:cubicBezTo>
                  <a:lnTo>
                    <a:pt x="1" y="12975"/>
                  </a:lnTo>
                  <a:cubicBezTo>
                    <a:pt x="54" y="13009"/>
                    <a:pt x="115" y="13036"/>
                    <a:pt x="151" y="13036"/>
                  </a:cubicBezTo>
                  <a:cubicBezTo>
                    <a:pt x="162" y="13036"/>
                    <a:pt x="171" y="13033"/>
                    <a:pt x="176" y="13027"/>
                  </a:cubicBezTo>
                  <a:cubicBezTo>
                    <a:pt x="217" y="12975"/>
                    <a:pt x="272" y="12966"/>
                    <a:pt x="328" y="12966"/>
                  </a:cubicBezTo>
                  <a:cubicBezTo>
                    <a:pt x="348" y="12966"/>
                    <a:pt x="367" y="12967"/>
                    <a:pt x="386" y="12968"/>
                  </a:cubicBezTo>
                  <a:cubicBezTo>
                    <a:pt x="406" y="12969"/>
                    <a:pt x="426" y="12970"/>
                    <a:pt x="447" y="12970"/>
                  </a:cubicBezTo>
                  <a:cubicBezTo>
                    <a:pt x="534" y="12970"/>
                    <a:pt x="620" y="12952"/>
                    <a:pt x="697" y="12915"/>
                  </a:cubicBezTo>
                  <a:cubicBezTo>
                    <a:pt x="759" y="12885"/>
                    <a:pt x="813" y="12873"/>
                    <a:pt x="860" y="12873"/>
                  </a:cubicBezTo>
                  <a:cubicBezTo>
                    <a:pt x="921" y="12873"/>
                    <a:pt x="968" y="12893"/>
                    <a:pt x="1002" y="12915"/>
                  </a:cubicBezTo>
                  <a:cubicBezTo>
                    <a:pt x="1131" y="12996"/>
                    <a:pt x="1163" y="13167"/>
                    <a:pt x="1163" y="13248"/>
                  </a:cubicBezTo>
                  <a:cubicBezTo>
                    <a:pt x="1163" y="13290"/>
                    <a:pt x="1310" y="13405"/>
                    <a:pt x="1397" y="13475"/>
                  </a:cubicBezTo>
                  <a:cubicBezTo>
                    <a:pt x="1509" y="13559"/>
                    <a:pt x="1611" y="13654"/>
                    <a:pt x="1699" y="13759"/>
                  </a:cubicBezTo>
                  <a:cubicBezTo>
                    <a:pt x="1727" y="13790"/>
                    <a:pt x="1751" y="13822"/>
                    <a:pt x="1772" y="13853"/>
                  </a:cubicBezTo>
                  <a:cubicBezTo>
                    <a:pt x="1867" y="13985"/>
                    <a:pt x="1914" y="14042"/>
                    <a:pt x="1967" y="14042"/>
                  </a:cubicBezTo>
                  <a:cubicBezTo>
                    <a:pt x="1974" y="14042"/>
                    <a:pt x="1981" y="14041"/>
                    <a:pt x="1989" y="14039"/>
                  </a:cubicBezTo>
                  <a:cubicBezTo>
                    <a:pt x="2003" y="14032"/>
                    <a:pt x="2017" y="14025"/>
                    <a:pt x="2031" y="14018"/>
                  </a:cubicBezTo>
                  <a:cubicBezTo>
                    <a:pt x="2091" y="13983"/>
                    <a:pt x="2150" y="13951"/>
                    <a:pt x="2213" y="13923"/>
                  </a:cubicBezTo>
                  <a:cubicBezTo>
                    <a:pt x="2357" y="13860"/>
                    <a:pt x="2500" y="13794"/>
                    <a:pt x="2500" y="13685"/>
                  </a:cubicBezTo>
                  <a:cubicBezTo>
                    <a:pt x="2500" y="13524"/>
                    <a:pt x="2728" y="13451"/>
                    <a:pt x="2938" y="13451"/>
                  </a:cubicBezTo>
                  <a:cubicBezTo>
                    <a:pt x="2966" y="13451"/>
                    <a:pt x="2994" y="13451"/>
                    <a:pt x="3018" y="13454"/>
                  </a:cubicBezTo>
                  <a:cubicBezTo>
                    <a:pt x="3148" y="13468"/>
                    <a:pt x="3253" y="13507"/>
                    <a:pt x="3312" y="13570"/>
                  </a:cubicBezTo>
                  <a:cubicBezTo>
                    <a:pt x="3319" y="13577"/>
                    <a:pt x="3326" y="13584"/>
                    <a:pt x="3333" y="13594"/>
                  </a:cubicBezTo>
                  <a:lnTo>
                    <a:pt x="3333" y="13598"/>
                  </a:lnTo>
                  <a:cubicBezTo>
                    <a:pt x="3340" y="13605"/>
                    <a:pt x="3344" y="13612"/>
                    <a:pt x="3347" y="13619"/>
                  </a:cubicBezTo>
                  <a:lnTo>
                    <a:pt x="3351" y="13626"/>
                  </a:lnTo>
                  <a:cubicBezTo>
                    <a:pt x="3354" y="13633"/>
                    <a:pt x="3358" y="13640"/>
                    <a:pt x="3361" y="13647"/>
                  </a:cubicBezTo>
                  <a:lnTo>
                    <a:pt x="3365" y="13654"/>
                  </a:lnTo>
                  <a:cubicBezTo>
                    <a:pt x="3365" y="13661"/>
                    <a:pt x="3368" y="13668"/>
                    <a:pt x="3368" y="13678"/>
                  </a:cubicBezTo>
                  <a:lnTo>
                    <a:pt x="3368" y="13685"/>
                  </a:lnTo>
                  <a:cubicBezTo>
                    <a:pt x="3372" y="13696"/>
                    <a:pt x="3372" y="13706"/>
                    <a:pt x="3372" y="13717"/>
                  </a:cubicBezTo>
                  <a:cubicBezTo>
                    <a:pt x="3372" y="13811"/>
                    <a:pt x="3533" y="13951"/>
                    <a:pt x="3722" y="14109"/>
                  </a:cubicBezTo>
                  <a:cubicBezTo>
                    <a:pt x="3971" y="14322"/>
                    <a:pt x="4310" y="14613"/>
                    <a:pt x="4545" y="15026"/>
                  </a:cubicBezTo>
                  <a:cubicBezTo>
                    <a:pt x="4643" y="15198"/>
                    <a:pt x="4716" y="15341"/>
                    <a:pt x="4772" y="15457"/>
                  </a:cubicBezTo>
                  <a:cubicBezTo>
                    <a:pt x="4972" y="15852"/>
                    <a:pt x="5031" y="15968"/>
                    <a:pt x="5483" y="16146"/>
                  </a:cubicBezTo>
                  <a:cubicBezTo>
                    <a:pt x="6089" y="16384"/>
                    <a:pt x="6141" y="16538"/>
                    <a:pt x="6036" y="16811"/>
                  </a:cubicBezTo>
                  <a:cubicBezTo>
                    <a:pt x="6019" y="16857"/>
                    <a:pt x="6047" y="16899"/>
                    <a:pt x="6099" y="16955"/>
                  </a:cubicBezTo>
                  <a:lnTo>
                    <a:pt x="6124" y="16983"/>
                  </a:lnTo>
                  <a:cubicBezTo>
                    <a:pt x="6183" y="17043"/>
                    <a:pt x="6243" y="17109"/>
                    <a:pt x="6232" y="17193"/>
                  </a:cubicBezTo>
                  <a:cubicBezTo>
                    <a:pt x="6222" y="17256"/>
                    <a:pt x="6183" y="17312"/>
                    <a:pt x="6124" y="17344"/>
                  </a:cubicBezTo>
                  <a:lnTo>
                    <a:pt x="6089" y="17368"/>
                  </a:lnTo>
                  <a:lnTo>
                    <a:pt x="6064" y="17386"/>
                  </a:lnTo>
                  <a:lnTo>
                    <a:pt x="6047" y="17400"/>
                  </a:lnTo>
                  <a:lnTo>
                    <a:pt x="6019" y="17417"/>
                  </a:lnTo>
                  <a:lnTo>
                    <a:pt x="6005" y="17428"/>
                  </a:lnTo>
                  <a:lnTo>
                    <a:pt x="5973" y="17452"/>
                  </a:lnTo>
                  <a:lnTo>
                    <a:pt x="5959" y="17459"/>
                  </a:lnTo>
                  <a:lnTo>
                    <a:pt x="5924" y="17484"/>
                  </a:lnTo>
                  <a:lnTo>
                    <a:pt x="5917" y="17491"/>
                  </a:lnTo>
                  <a:lnTo>
                    <a:pt x="5791" y="17582"/>
                  </a:lnTo>
                  <a:cubicBezTo>
                    <a:pt x="5812" y="17638"/>
                    <a:pt x="5875" y="17687"/>
                    <a:pt x="5952" y="17750"/>
                  </a:cubicBezTo>
                  <a:lnTo>
                    <a:pt x="5991" y="17781"/>
                  </a:lnTo>
                  <a:cubicBezTo>
                    <a:pt x="6026" y="17806"/>
                    <a:pt x="6047" y="17848"/>
                    <a:pt x="6043" y="17893"/>
                  </a:cubicBezTo>
                  <a:cubicBezTo>
                    <a:pt x="6033" y="17960"/>
                    <a:pt x="5963" y="17991"/>
                    <a:pt x="5903" y="18016"/>
                  </a:cubicBezTo>
                  <a:lnTo>
                    <a:pt x="5865" y="18033"/>
                  </a:lnTo>
                  <a:cubicBezTo>
                    <a:pt x="5928" y="18103"/>
                    <a:pt x="5921" y="18191"/>
                    <a:pt x="5917" y="18264"/>
                  </a:cubicBezTo>
                  <a:cubicBezTo>
                    <a:pt x="5910" y="18334"/>
                    <a:pt x="5907" y="18387"/>
                    <a:pt x="5949" y="18429"/>
                  </a:cubicBezTo>
                  <a:cubicBezTo>
                    <a:pt x="5986" y="18471"/>
                    <a:pt x="6040" y="18489"/>
                    <a:pt x="6097" y="18489"/>
                  </a:cubicBezTo>
                  <a:cubicBezTo>
                    <a:pt x="6177" y="18489"/>
                    <a:pt x="6265" y="18454"/>
                    <a:pt x="6330" y="18401"/>
                  </a:cubicBezTo>
                  <a:cubicBezTo>
                    <a:pt x="6358" y="18371"/>
                    <a:pt x="6395" y="18357"/>
                    <a:pt x="6432" y="18357"/>
                  </a:cubicBezTo>
                  <a:cubicBezTo>
                    <a:pt x="6467" y="18357"/>
                    <a:pt x="6501" y="18369"/>
                    <a:pt x="6530" y="18394"/>
                  </a:cubicBezTo>
                  <a:cubicBezTo>
                    <a:pt x="6614" y="18467"/>
                    <a:pt x="6642" y="18646"/>
                    <a:pt x="6551" y="18800"/>
                  </a:cubicBezTo>
                  <a:cubicBezTo>
                    <a:pt x="6505" y="18870"/>
                    <a:pt x="6544" y="18908"/>
                    <a:pt x="6561" y="18919"/>
                  </a:cubicBezTo>
                  <a:cubicBezTo>
                    <a:pt x="6576" y="18931"/>
                    <a:pt x="6593" y="18936"/>
                    <a:pt x="6610" y="18936"/>
                  </a:cubicBezTo>
                  <a:cubicBezTo>
                    <a:pt x="6633" y="18936"/>
                    <a:pt x="6657" y="18925"/>
                    <a:pt x="6673" y="18905"/>
                  </a:cubicBezTo>
                  <a:cubicBezTo>
                    <a:pt x="6698" y="18873"/>
                    <a:pt x="6736" y="18852"/>
                    <a:pt x="6778" y="18852"/>
                  </a:cubicBezTo>
                  <a:cubicBezTo>
                    <a:pt x="6781" y="18852"/>
                    <a:pt x="6784" y="18852"/>
                    <a:pt x="6787" y="18852"/>
                  </a:cubicBezTo>
                  <a:cubicBezTo>
                    <a:pt x="6886" y="18852"/>
                    <a:pt x="6988" y="18961"/>
                    <a:pt x="7086" y="19062"/>
                  </a:cubicBezTo>
                  <a:cubicBezTo>
                    <a:pt x="7121" y="19101"/>
                    <a:pt x="7160" y="19136"/>
                    <a:pt x="7205" y="19168"/>
                  </a:cubicBezTo>
                  <a:cubicBezTo>
                    <a:pt x="7293" y="19217"/>
                    <a:pt x="7394" y="19336"/>
                    <a:pt x="7366" y="19437"/>
                  </a:cubicBezTo>
                  <a:cubicBezTo>
                    <a:pt x="7359" y="19465"/>
                    <a:pt x="7328" y="19535"/>
                    <a:pt x="7209" y="19535"/>
                  </a:cubicBezTo>
                  <a:cubicBezTo>
                    <a:pt x="7156" y="19535"/>
                    <a:pt x="7146" y="19588"/>
                    <a:pt x="7142" y="19623"/>
                  </a:cubicBezTo>
                  <a:cubicBezTo>
                    <a:pt x="7142" y="19679"/>
                    <a:pt x="7167" y="19731"/>
                    <a:pt x="7191" y="19731"/>
                  </a:cubicBezTo>
                  <a:cubicBezTo>
                    <a:pt x="7373" y="19749"/>
                    <a:pt x="7373" y="19955"/>
                    <a:pt x="7370" y="20064"/>
                  </a:cubicBezTo>
                  <a:lnTo>
                    <a:pt x="7370" y="20085"/>
                  </a:lnTo>
                  <a:cubicBezTo>
                    <a:pt x="7401" y="20143"/>
                    <a:pt x="7660" y="20253"/>
                    <a:pt x="7811" y="20253"/>
                  </a:cubicBezTo>
                  <a:cubicBezTo>
                    <a:pt x="7832" y="20253"/>
                    <a:pt x="7851" y="20251"/>
                    <a:pt x="7867" y="20246"/>
                  </a:cubicBezTo>
                  <a:cubicBezTo>
                    <a:pt x="7896" y="20237"/>
                    <a:pt x="7924" y="20233"/>
                    <a:pt x="7951" y="20233"/>
                  </a:cubicBezTo>
                  <a:cubicBezTo>
                    <a:pt x="8111" y="20233"/>
                    <a:pt x="8247" y="20371"/>
                    <a:pt x="8322" y="20508"/>
                  </a:cubicBezTo>
                  <a:cubicBezTo>
                    <a:pt x="8354" y="20564"/>
                    <a:pt x="8452" y="20620"/>
                    <a:pt x="8553" y="20641"/>
                  </a:cubicBezTo>
                  <a:cubicBezTo>
                    <a:pt x="8573" y="20649"/>
                    <a:pt x="8594" y="20653"/>
                    <a:pt x="8615" y="20653"/>
                  </a:cubicBezTo>
                  <a:cubicBezTo>
                    <a:pt x="8643" y="20653"/>
                    <a:pt x="8671" y="20646"/>
                    <a:pt x="8697" y="20634"/>
                  </a:cubicBezTo>
                  <a:cubicBezTo>
                    <a:pt x="8720" y="20612"/>
                    <a:pt x="8750" y="20601"/>
                    <a:pt x="8780" y="20601"/>
                  </a:cubicBezTo>
                  <a:cubicBezTo>
                    <a:pt x="8796" y="20601"/>
                    <a:pt x="8812" y="20604"/>
                    <a:pt x="8826" y="20610"/>
                  </a:cubicBezTo>
                  <a:cubicBezTo>
                    <a:pt x="8949" y="20659"/>
                    <a:pt x="8994" y="20900"/>
                    <a:pt x="9008" y="21005"/>
                  </a:cubicBezTo>
                  <a:cubicBezTo>
                    <a:pt x="9012" y="21026"/>
                    <a:pt x="9019" y="21033"/>
                    <a:pt x="9022" y="21033"/>
                  </a:cubicBezTo>
                  <a:cubicBezTo>
                    <a:pt x="9035" y="21042"/>
                    <a:pt x="9056" y="21046"/>
                    <a:pt x="9082" y="21046"/>
                  </a:cubicBezTo>
                  <a:cubicBezTo>
                    <a:pt x="9127" y="21046"/>
                    <a:pt x="9185" y="21035"/>
                    <a:pt x="9232" y="21026"/>
                  </a:cubicBezTo>
                  <a:cubicBezTo>
                    <a:pt x="9278" y="21019"/>
                    <a:pt x="9313" y="21012"/>
                    <a:pt x="9351" y="21009"/>
                  </a:cubicBezTo>
                  <a:cubicBezTo>
                    <a:pt x="9359" y="21008"/>
                    <a:pt x="9366" y="21008"/>
                    <a:pt x="9373" y="21008"/>
                  </a:cubicBezTo>
                  <a:cubicBezTo>
                    <a:pt x="9463" y="21008"/>
                    <a:pt x="9531" y="21069"/>
                    <a:pt x="9586" y="21117"/>
                  </a:cubicBezTo>
                  <a:cubicBezTo>
                    <a:pt x="9607" y="21135"/>
                    <a:pt x="9645" y="21170"/>
                    <a:pt x="9659" y="21170"/>
                  </a:cubicBezTo>
                  <a:cubicBezTo>
                    <a:pt x="9690" y="21158"/>
                    <a:pt x="9718" y="21153"/>
                    <a:pt x="9744" y="21153"/>
                  </a:cubicBezTo>
                  <a:cubicBezTo>
                    <a:pt x="9898" y="21153"/>
                    <a:pt x="9980" y="21338"/>
                    <a:pt x="10055" y="21499"/>
                  </a:cubicBezTo>
                  <a:cubicBezTo>
                    <a:pt x="10083" y="21562"/>
                    <a:pt x="10111" y="21625"/>
                    <a:pt x="10143" y="21678"/>
                  </a:cubicBezTo>
                  <a:lnTo>
                    <a:pt x="25119" y="21597"/>
                  </a:lnTo>
                  <a:cubicBezTo>
                    <a:pt x="25130" y="21492"/>
                    <a:pt x="25158" y="21363"/>
                    <a:pt x="25245" y="21321"/>
                  </a:cubicBezTo>
                  <a:cubicBezTo>
                    <a:pt x="25264" y="21312"/>
                    <a:pt x="25284" y="21308"/>
                    <a:pt x="25305" y="21308"/>
                  </a:cubicBezTo>
                  <a:cubicBezTo>
                    <a:pt x="25342" y="21308"/>
                    <a:pt x="25380" y="21322"/>
                    <a:pt x="25410" y="21349"/>
                  </a:cubicBezTo>
                  <a:cubicBezTo>
                    <a:pt x="25515" y="21426"/>
                    <a:pt x="25529" y="21534"/>
                    <a:pt x="25536" y="21611"/>
                  </a:cubicBezTo>
                  <a:cubicBezTo>
                    <a:pt x="25543" y="21699"/>
                    <a:pt x="25550" y="21734"/>
                    <a:pt x="25620" y="21758"/>
                  </a:cubicBezTo>
                  <a:cubicBezTo>
                    <a:pt x="25686" y="21786"/>
                    <a:pt x="25753" y="21818"/>
                    <a:pt x="25819" y="21853"/>
                  </a:cubicBezTo>
                  <a:cubicBezTo>
                    <a:pt x="25896" y="21891"/>
                    <a:pt x="25967" y="21927"/>
                    <a:pt x="26015" y="21927"/>
                  </a:cubicBezTo>
                  <a:cubicBezTo>
                    <a:pt x="26024" y="21927"/>
                    <a:pt x="26033" y="21925"/>
                    <a:pt x="26040" y="21923"/>
                  </a:cubicBezTo>
                  <a:cubicBezTo>
                    <a:pt x="26054" y="21916"/>
                    <a:pt x="26075" y="21905"/>
                    <a:pt x="26092" y="21895"/>
                  </a:cubicBezTo>
                  <a:cubicBezTo>
                    <a:pt x="26155" y="21862"/>
                    <a:pt x="26246" y="21815"/>
                    <a:pt x="26347" y="21815"/>
                  </a:cubicBezTo>
                  <a:cubicBezTo>
                    <a:pt x="26433" y="21815"/>
                    <a:pt x="26526" y="21849"/>
                    <a:pt x="26618" y="21954"/>
                  </a:cubicBezTo>
                  <a:cubicBezTo>
                    <a:pt x="26663" y="22018"/>
                    <a:pt x="26734" y="22055"/>
                    <a:pt x="26809" y="22055"/>
                  </a:cubicBezTo>
                  <a:cubicBezTo>
                    <a:pt x="26821" y="22055"/>
                    <a:pt x="26833" y="22054"/>
                    <a:pt x="26845" y="22052"/>
                  </a:cubicBezTo>
                  <a:cubicBezTo>
                    <a:pt x="26859" y="22052"/>
                    <a:pt x="26873" y="22051"/>
                    <a:pt x="26887" y="22051"/>
                  </a:cubicBezTo>
                  <a:cubicBezTo>
                    <a:pt x="26948" y="22051"/>
                    <a:pt x="27016" y="22063"/>
                    <a:pt x="27073" y="22136"/>
                  </a:cubicBezTo>
                  <a:cubicBezTo>
                    <a:pt x="27080" y="22147"/>
                    <a:pt x="27090" y="22157"/>
                    <a:pt x="27101" y="22168"/>
                  </a:cubicBezTo>
                  <a:cubicBezTo>
                    <a:pt x="27153" y="22231"/>
                    <a:pt x="27227" y="22273"/>
                    <a:pt x="27311" y="22283"/>
                  </a:cubicBezTo>
                  <a:cubicBezTo>
                    <a:pt x="27360" y="22280"/>
                    <a:pt x="27409" y="22255"/>
                    <a:pt x="27437" y="22217"/>
                  </a:cubicBezTo>
                  <a:cubicBezTo>
                    <a:pt x="27444" y="22206"/>
                    <a:pt x="27454" y="22196"/>
                    <a:pt x="27465" y="22189"/>
                  </a:cubicBezTo>
                  <a:lnTo>
                    <a:pt x="27468" y="22185"/>
                  </a:lnTo>
                  <a:cubicBezTo>
                    <a:pt x="27475" y="22178"/>
                    <a:pt x="27486" y="22171"/>
                    <a:pt x="27496" y="22168"/>
                  </a:cubicBezTo>
                  <a:lnTo>
                    <a:pt x="27503" y="22164"/>
                  </a:lnTo>
                  <a:cubicBezTo>
                    <a:pt x="27514" y="22161"/>
                    <a:pt x="27521" y="22157"/>
                    <a:pt x="27531" y="22154"/>
                  </a:cubicBezTo>
                  <a:lnTo>
                    <a:pt x="27545" y="22150"/>
                  </a:lnTo>
                  <a:cubicBezTo>
                    <a:pt x="27552" y="22147"/>
                    <a:pt x="27563" y="22143"/>
                    <a:pt x="27573" y="22143"/>
                  </a:cubicBezTo>
                  <a:lnTo>
                    <a:pt x="27587" y="22143"/>
                  </a:lnTo>
                  <a:cubicBezTo>
                    <a:pt x="27598" y="22143"/>
                    <a:pt x="27608" y="22140"/>
                    <a:pt x="27615" y="22140"/>
                  </a:cubicBezTo>
                  <a:lnTo>
                    <a:pt x="27713" y="22140"/>
                  </a:lnTo>
                  <a:lnTo>
                    <a:pt x="27748" y="22143"/>
                  </a:lnTo>
                  <a:lnTo>
                    <a:pt x="27769" y="22147"/>
                  </a:lnTo>
                  <a:lnTo>
                    <a:pt x="27811" y="22154"/>
                  </a:lnTo>
                  <a:lnTo>
                    <a:pt x="27822" y="22154"/>
                  </a:lnTo>
                  <a:lnTo>
                    <a:pt x="27878" y="22168"/>
                  </a:lnTo>
                  <a:lnTo>
                    <a:pt x="27881" y="22168"/>
                  </a:lnTo>
                  <a:cubicBezTo>
                    <a:pt x="28007" y="22199"/>
                    <a:pt x="28133" y="22241"/>
                    <a:pt x="28256" y="22290"/>
                  </a:cubicBezTo>
                  <a:cubicBezTo>
                    <a:pt x="28347" y="22203"/>
                    <a:pt x="28431" y="22108"/>
                    <a:pt x="28508" y="22007"/>
                  </a:cubicBezTo>
                  <a:cubicBezTo>
                    <a:pt x="28662" y="21814"/>
                    <a:pt x="28806" y="21632"/>
                    <a:pt x="28984" y="21632"/>
                  </a:cubicBezTo>
                  <a:cubicBezTo>
                    <a:pt x="29103" y="21632"/>
                    <a:pt x="30150" y="21646"/>
                    <a:pt x="30213" y="22175"/>
                  </a:cubicBezTo>
                  <a:cubicBezTo>
                    <a:pt x="30230" y="22318"/>
                    <a:pt x="30300" y="22329"/>
                    <a:pt x="30447" y="22332"/>
                  </a:cubicBezTo>
                  <a:cubicBezTo>
                    <a:pt x="30573" y="22332"/>
                    <a:pt x="30763" y="22339"/>
                    <a:pt x="30798" y="22584"/>
                  </a:cubicBezTo>
                  <a:cubicBezTo>
                    <a:pt x="30815" y="22735"/>
                    <a:pt x="30899" y="22875"/>
                    <a:pt x="30976" y="23001"/>
                  </a:cubicBezTo>
                  <a:cubicBezTo>
                    <a:pt x="31053" y="23123"/>
                    <a:pt x="31116" y="23225"/>
                    <a:pt x="31109" y="23327"/>
                  </a:cubicBezTo>
                  <a:lnTo>
                    <a:pt x="31116" y="23330"/>
                  </a:lnTo>
                  <a:lnTo>
                    <a:pt x="31158" y="23358"/>
                  </a:lnTo>
                  <a:lnTo>
                    <a:pt x="31172" y="23365"/>
                  </a:lnTo>
                  <a:lnTo>
                    <a:pt x="31225" y="23404"/>
                  </a:lnTo>
                  <a:lnTo>
                    <a:pt x="31239" y="23411"/>
                  </a:lnTo>
                  <a:lnTo>
                    <a:pt x="31288" y="23446"/>
                  </a:lnTo>
                  <a:lnTo>
                    <a:pt x="31302" y="23456"/>
                  </a:lnTo>
                  <a:lnTo>
                    <a:pt x="31358" y="23498"/>
                  </a:lnTo>
                  <a:lnTo>
                    <a:pt x="31365" y="23505"/>
                  </a:lnTo>
                  <a:cubicBezTo>
                    <a:pt x="31402" y="23497"/>
                    <a:pt x="31448" y="23494"/>
                    <a:pt x="31499" y="23494"/>
                  </a:cubicBezTo>
                  <a:cubicBezTo>
                    <a:pt x="31704" y="23494"/>
                    <a:pt x="31998" y="23551"/>
                    <a:pt x="32208" y="23624"/>
                  </a:cubicBezTo>
                  <a:cubicBezTo>
                    <a:pt x="32276" y="23650"/>
                    <a:pt x="32357" y="23657"/>
                    <a:pt x="32441" y="23657"/>
                  </a:cubicBezTo>
                  <a:cubicBezTo>
                    <a:pt x="32493" y="23657"/>
                    <a:pt x="32545" y="23655"/>
                    <a:pt x="32597" y="23652"/>
                  </a:cubicBezTo>
                  <a:cubicBezTo>
                    <a:pt x="32650" y="23649"/>
                    <a:pt x="32704" y="23646"/>
                    <a:pt x="32759" y="23646"/>
                  </a:cubicBezTo>
                  <a:cubicBezTo>
                    <a:pt x="32964" y="23646"/>
                    <a:pt x="33166" y="23688"/>
                    <a:pt x="33266" y="23929"/>
                  </a:cubicBezTo>
                  <a:cubicBezTo>
                    <a:pt x="33322" y="24055"/>
                    <a:pt x="33388" y="24174"/>
                    <a:pt x="33465" y="24289"/>
                  </a:cubicBezTo>
                  <a:cubicBezTo>
                    <a:pt x="33574" y="24454"/>
                    <a:pt x="33651" y="24576"/>
                    <a:pt x="33602" y="24674"/>
                  </a:cubicBezTo>
                  <a:cubicBezTo>
                    <a:pt x="33563" y="24751"/>
                    <a:pt x="33469" y="24765"/>
                    <a:pt x="33402" y="24772"/>
                  </a:cubicBezTo>
                  <a:cubicBezTo>
                    <a:pt x="33394" y="24773"/>
                    <a:pt x="33385" y="24773"/>
                    <a:pt x="33376" y="24773"/>
                  </a:cubicBezTo>
                  <a:cubicBezTo>
                    <a:pt x="33213" y="24773"/>
                    <a:pt x="33041" y="24681"/>
                    <a:pt x="32905" y="24604"/>
                  </a:cubicBezTo>
                  <a:cubicBezTo>
                    <a:pt x="32856" y="24580"/>
                    <a:pt x="32810" y="24555"/>
                    <a:pt x="32761" y="24534"/>
                  </a:cubicBezTo>
                  <a:lnTo>
                    <a:pt x="32761" y="24534"/>
                  </a:lnTo>
                  <a:cubicBezTo>
                    <a:pt x="32775" y="24622"/>
                    <a:pt x="32744" y="24713"/>
                    <a:pt x="32674" y="24769"/>
                  </a:cubicBezTo>
                  <a:cubicBezTo>
                    <a:pt x="32632" y="24814"/>
                    <a:pt x="32590" y="24853"/>
                    <a:pt x="32590" y="25021"/>
                  </a:cubicBezTo>
                  <a:cubicBezTo>
                    <a:pt x="32590" y="25319"/>
                    <a:pt x="32429" y="25746"/>
                    <a:pt x="32264" y="25886"/>
                  </a:cubicBezTo>
                  <a:cubicBezTo>
                    <a:pt x="32240" y="25907"/>
                    <a:pt x="32212" y="25924"/>
                    <a:pt x="32180" y="25931"/>
                  </a:cubicBezTo>
                  <a:cubicBezTo>
                    <a:pt x="32180" y="25945"/>
                    <a:pt x="32177" y="25956"/>
                    <a:pt x="32177" y="25970"/>
                  </a:cubicBezTo>
                  <a:lnTo>
                    <a:pt x="32177" y="25973"/>
                  </a:lnTo>
                  <a:lnTo>
                    <a:pt x="32177" y="26012"/>
                  </a:lnTo>
                  <a:lnTo>
                    <a:pt x="32177" y="26026"/>
                  </a:lnTo>
                  <a:cubicBezTo>
                    <a:pt x="32177" y="26040"/>
                    <a:pt x="32177" y="26054"/>
                    <a:pt x="32177" y="26064"/>
                  </a:cubicBezTo>
                  <a:lnTo>
                    <a:pt x="32177" y="26071"/>
                  </a:lnTo>
                  <a:cubicBezTo>
                    <a:pt x="32180" y="26085"/>
                    <a:pt x="32184" y="26099"/>
                    <a:pt x="32187" y="26113"/>
                  </a:cubicBezTo>
                  <a:cubicBezTo>
                    <a:pt x="32187" y="26117"/>
                    <a:pt x="32187" y="26120"/>
                    <a:pt x="32187" y="26124"/>
                  </a:cubicBezTo>
                  <a:cubicBezTo>
                    <a:pt x="32191" y="26138"/>
                    <a:pt x="32194" y="26148"/>
                    <a:pt x="32201" y="26159"/>
                  </a:cubicBezTo>
                  <a:lnTo>
                    <a:pt x="32205" y="26169"/>
                  </a:lnTo>
                  <a:cubicBezTo>
                    <a:pt x="32208" y="26180"/>
                    <a:pt x="32215" y="26190"/>
                    <a:pt x="32222" y="26204"/>
                  </a:cubicBezTo>
                  <a:lnTo>
                    <a:pt x="32254" y="26180"/>
                  </a:lnTo>
                  <a:cubicBezTo>
                    <a:pt x="32436" y="26042"/>
                    <a:pt x="32656" y="25878"/>
                    <a:pt x="32866" y="25878"/>
                  </a:cubicBezTo>
                  <a:cubicBezTo>
                    <a:pt x="32874" y="25878"/>
                    <a:pt x="32883" y="25878"/>
                    <a:pt x="32891" y="25879"/>
                  </a:cubicBezTo>
                  <a:cubicBezTo>
                    <a:pt x="33017" y="25886"/>
                    <a:pt x="33136" y="25917"/>
                    <a:pt x="33248" y="25966"/>
                  </a:cubicBezTo>
                  <a:cubicBezTo>
                    <a:pt x="33316" y="25994"/>
                    <a:pt x="33366" y="26015"/>
                    <a:pt x="33416" y="26015"/>
                  </a:cubicBezTo>
                  <a:cubicBezTo>
                    <a:pt x="33458" y="26015"/>
                    <a:pt x="33501" y="26000"/>
                    <a:pt x="33556" y="25963"/>
                  </a:cubicBezTo>
                  <a:cubicBezTo>
                    <a:pt x="33598" y="25931"/>
                    <a:pt x="33640" y="25903"/>
                    <a:pt x="33672" y="25879"/>
                  </a:cubicBezTo>
                  <a:cubicBezTo>
                    <a:pt x="33765" y="25809"/>
                    <a:pt x="33819" y="25768"/>
                    <a:pt x="33873" y="25768"/>
                  </a:cubicBezTo>
                  <a:cubicBezTo>
                    <a:pt x="33884" y="25768"/>
                    <a:pt x="33895" y="25770"/>
                    <a:pt x="33906" y="25774"/>
                  </a:cubicBezTo>
                  <a:cubicBezTo>
                    <a:pt x="33938" y="25784"/>
                    <a:pt x="33966" y="25809"/>
                    <a:pt x="33980" y="25840"/>
                  </a:cubicBezTo>
                  <a:lnTo>
                    <a:pt x="33983" y="25837"/>
                  </a:lnTo>
                  <a:lnTo>
                    <a:pt x="33997" y="25826"/>
                  </a:lnTo>
                  <a:lnTo>
                    <a:pt x="34001" y="25823"/>
                  </a:lnTo>
                  <a:lnTo>
                    <a:pt x="34008" y="25816"/>
                  </a:lnTo>
                  <a:lnTo>
                    <a:pt x="34011" y="25812"/>
                  </a:lnTo>
                  <a:lnTo>
                    <a:pt x="34015" y="25809"/>
                  </a:lnTo>
                  <a:lnTo>
                    <a:pt x="34015" y="25805"/>
                  </a:lnTo>
                  <a:lnTo>
                    <a:pt x="34015" y="25788"/>
                  </a:lnTo>
                  <a:lnTo>
                    <a:pt x="34015" y="25784"/>
                  </a:lnTo>
                  <a:lnTo>
                    <a:pt x="34015" y="25760"/>
                  </a:lnTo>
                  <a:lnTo>
                    <a:pt x="34015" y="25749"/>
                  </a:lnTo>
                  <a:cubicBezTo>
                    <a:pt x="34015" y="25739"/>
                    <a:pt x="34015" y="25728"/>
                    <a:pt x="34011" y="25721"/>
                  </a:cubicBezTo>
                  <a:lnTo>
                    <a:pt x="34011" y="25714"/>
                  </a:lnTo>
                  <a:cubicBezTo>
                    <a:pt x="34011" y="25700"/>
                    <a:pt x="34008" y="25686"/>
                    <a:pt x="34004" y="25672"/>
                  </a:cubicBezTo>
                  <a:lnTo>
                    <a:pt x="34004" y="25669"/>
                  </a:lnTo>
                  <a:cubicBezTo>
                    <a:pt x="33942" y="25678"/>
                    <a:pt x="33888" y="25685"/>
                    <a:pt x="33840" y="25685"/>
                  </a:cubicBezTo>
                  <a:cubicBezTo>
                    <a:pt x="33731" y="25685"/>
                    <a:pt x="33658" y="25647"/>
                    <a:pt x="33602" y="25508"/>
                  </a:cubicBezTo>
                  <a:cubicBezTo>
                    <a:pt x="33577" y="25441"/>
                    <a:pt x="33591" y="25368"/>
                    <a:pt x="33637" y="25319"/>
                  </a:cubicBezTo>
                  <a:cubicBezTo>
                    <a:pt x="33787" y="25122"/>
                    <a:pt x="34316" y="24972"/>
                    <a:pt x="34669" y="24972"/>
                  </a:cubicBezTo>
                  <a:cubicBezTo>
                    <a:pt x="34712" y="24972"/>
                    <a:pt x="34752" y="24974"/>
                    <a:pt x="34788" y="24979"/>
                  </a:cubicBezTo>
                  <a:cubicBezTo>
                    <a:pt x="34818" y="24983"/>
                    <a:pt x="34847" y="24985"/>
                    <a:pt x="34875" y="24985"/>
                  </a:cubicBezTo>
                  <a:cubicBezTo>
                    <a:pt x="34999" y="24985"/>
                    <a:pt x="35109" y="24951"/>
                    <a:pt x="35209" y="24919"/>
                  </a:cubicBezTo>
                  <a:cubicBezTo>
                    <a:pt x="35283" y="24895"/>
                    <a:pt x="35356" y="24873"/>
                    <a:pt x="35422" y="24873"/>
                  </a:cubicBezTo>
                  <a:cubicBezTo>
                    <a:pt x="35462" y="24873"/>
                    <a:pt x="35500" y="24881"/>
                    <a:pt x="35534" y="24902"/>
                  </a:cubicBezTo>
                  <a:lnTo>
                    <a:pt x="35545" y="24895"/>
                  </a:lnTo>
                  <a:lnTo>
                    <a:pt x="35562" y="24877"/>
                  </a:lnTo>
                  <a:lnTo>
                    <a:pt x="35601" y="24846"/>
                  </a:lnTo>
                  <a:lnTo>
                    <a:pt x="35618" y="24832"/>
                  </a:lnTo>
                  <a:lnTo>
                    <a:pt x="35650" y="24800"/>
                  </a:lnTo>
                  <a:lnTo>
                    <a:pt x="35671" y="24786"/>
                  </a:lnTo>
                  <a:lnTo>
                    <a:pt x="35699" y="24762"/>
                  </a:lnTo>
                  <a:lnTo>
                    <a:pt x="35720" y="24744"/>
                  </a:lnTo>
                  <a:lnTo>
                    <a:pt x="35744" y="24720"/>
                  </a:lnTo>
                  <a:lnTo>
                    <a:pt x="35762" y="24706"/>
                  </a:lnTo>
                  <a:lnTo>
                    <a:pt x="35786" y="24685"/>
                  </a:lnTo>
                  <a:lnTo>
                    <a:pt x="35807" y="24667"/>
                  </a:lnTo>
                  <a:lnTo>
                    <a:pt x="35828" y="24650"/>
                  </a:lnTo>
                  <a:lnTo>
                    <a:pt x="35846" y="24636"/>
                  </a:lnTo>
                  <a:lnTo>
                    <a:pt x="35867" y="24618"/>
                  </a:lnTo>
                  <a:lnTo>
                    <a:pt x="35884" y="24604"/>
                  </a:lnTo>
                  <a:lnTo>
                    <a:pt x="35902" y="24590"/>
                  </a:lnTo>
                  <a:lnTo>
                    <a:pt x="35919" y="24576"/>
                  </a:lnTo>
                  <a:lnTo>
                    <a:pt x="35937" y="24562"/>
                  </a:lnTo>
                  <a:lnTo>
                    <a:pt x="35951" y="24552"/>
                  </a:lnTo>
                  <a:lnTo>
                    <a:pt x="35968" y="24538"/>
                  </a:lnTo>
                  <a:lnTo>
                    <a:pt x="35982" y="24527"/>
                  </a:lnTo>
                  <a:lnTo>
                    <a:pt x="35996" y="24517"/>
                  </a:lnTo>
                  <a:lnTo>
                    <a:pt x="36010" y="24506"/>
                  </a:lnTo>
                  <a:lnTo>
                    <a:pt x="36024" y="24496"/>
                  </a:lnTo>
                  <a:lnTo>
                    <a:pt x="36038" y="24489"/>
                  </a:lnTo>
                  <a:lnTo>
                    <a:pt x="36049" y="24478"/>
                  </a:lnTo>
                  <a:lnTo>
                    <a:pt x="36059" y="24471"/>
                  </a:lnTo>
                  <a:lnTo>
                    <a:pt x="36073" y="24461"/>
                  </a:lnTo>
                  <a:lnTo>
                    <a:pt x="36084" y="24454"/>
                  </a:lnTo>
                  <a:lnTo>
                    <a:pt x="36094" y="24447"/>
                  </a:lnTo>
                  <a:lnTo>
                    <a:pt x="36105" y="24440"/>
                  </a:lnTo>
                  <a:lnTo>
                    <a:pt x="36115" y="24433"/>
                  </a:lnTo>
                  <a:lnTo>
                    <a:pt x="36122" y="24429"/>
                  </a:lnTo>
                  <a:lnTo>
                    <a:pt x="36133" y="24422"/>
                  </a:lnTo>
                  <a:lnTo>
                    <a:pt x="36140" y="24419"/>
                  </a:lnTo>
                  <a:lnTo>
                    <a:pt x="36150" y="24412"/>
                  </a:lnTo>
                  <a:lnTo>
                    <a:pt x="36157" y="24408"/>
                  </a:lnTo>
                  <a:lnTo>
                    <a:pt x="36164" y="24405"/>
                  </a:lnTo>
                  <a:lnTo>
                    <a:pt x="36171" y="24401"/>
                  </a:lnTo>
                  <a:lnTo>
                    <a:pt x="36178" y="24398"/>
                  </a:lnTo>
                  <a:lnTo>
                    <a:pt x="36185" y="24394"/>
                  </a:lnTo>
                  <a:lnTo>
                    <a:pt x="36192" y="24391"/>
                  </a:lnTo>
                  <a:lnTo>
                    <a:pt x="36199" y="24387"/>
                  </a:lnTo>
                  <a:lnTo>
                    <a:pt x="36266" y="24387"/>
                  </a:lnTo>
                  <a:cubicBezTo>
                    <a:pt x="36402" y="24387"/>
                    <a:pt x="37936" y="24370"/>
                    <a:pt x="38125" y="24370"/>
                  </a:cubicBezTo>
                  <a:cubicBezTo>
                    <a:pt x="38216" y="24310"/>
                    <a:pt x="38692" y="23988"/>
                    <a:pt x="38758" y="23708"/>
                  </a:cubicBezTo>
                  <a:cubicBezTo>
                    <a:pt x="38814" y="23467"/>
                    <a:pt x="39060" y="22892"/>
                    <a:pt x="39305" y="22717"/>
                  </a:cubicBezTo>
                  <a:cubicBezTo>
                    <a:pt x="39329" y="22700"/>
                    <a:pt x="39354" y="22686"/>
                    <a:pt x="39382" y="22675"/>
                  </a:cubicBezTo>
                  <a:cubicBezTo>
                    <a:pt x="39403" y="22667"/>
                    <a:pt x="39425" y="22662"/>
                    <a:pt x="39447" y="22662"/>
                  </a:cubicBezTo>
                  <a:cubicBezTo>
                    <a:pt x="39486" y="22662"/>
                    <a:pt x="39525" y="22676"/>
                    <a:pt x="39557" y="22703"/>
                  </a:cubicBezTo>
                  <a:cubicBezTo>
                    <a:pt x="39655" y="22780"/>
                    <a:pt x="39819" y="22791"/>
                    <a:pt x="39963" y="22798"/>
                  </a:cubicBezTo>
                  <a:cubicBezTo>
                    <a:pt x="40008" y="22801"/>
                    <a:pt x="40047" y="22805"/>
                    <a:pt x="40085" y="22808"/>
                  </a:cubicBezTo>
                  <a:cubicBezTo>
                    <a:pt x="40113" y="22812"/>
                    <a:pt x="40141" y="22819"/>
                    <a:pt x="40169" y="22822"/>
                  </a:cubicBezTo>
                  <a:cubicBezTo>
                    <a:pt x="40183" y="22826"/>
                    <a:pt x="40197" y="22833"/>
                    <a:pt x="40208" y="22836"/>
                  </a:cubicBezTo>
                  <a:lnTo>
                    <a:pt x="40215" y="22840"/>
                  </a:lnTo>
                  <a:lnTo>
                    <a:pt x="40229" y="22847"/>
                  </a:lnTo>
                  <a:lnTo>
                    <a:pt x="40236" y="22850"/>
                  </a:lnTo>
                  <a:cubicBezTo>
                    <a:pt x="40243" y="22854"/>
                    <a:pt x="40250" y="22857"/>
                    <a:pt x="40253" y="22861"/>
                  </a:cubicBezTo>
                  <a:cubicBezTo>
                    <a:pt x="40285" y="22885"/>
                    <a:pt x="40302" y="22917"/>
                    <a:pt x="40306" y="22955"/>
                  </a:cubicBezTo>
                  <a:cubicBezTo>
                    <a:pt x="40309" y="22994"/>
                    <a:pt x="40306" y="23032"/>
                    <a:pt x="40302" y="23074"/>
                  </a:cubicBezTo>
                  <a:lnTo>
                    <a:pt x="40299" y="23106"/>
                  </a:lnTo>
                  <a:lnTo>
                    <a:pt x="40299" y="23116"/>
                  </a:lnTo>
                  <a:lnTo>
                    <a:pt x="40299" y="23130"/>
                  </a:lnTo>
                  <a:lnTo>
                    <a:pt x="40299" y="23141"/>
                  </a:lnTo>
                  <a:lnTo>
                    <a:pt x="40299" y="23155"/>
                  </a:lnTo>
                  <a:lnTo>
                    <a:pt x="40299" y="23169"/>
                  </a:lnTo>
                  <a:lnTo>
                    <a:pt x="40299" y="23183"/>
                  </a:lnTo>
                  <a:lnTo>
                    <a:pt x="40299" y="23197"/>
                  </a:lnTo>
                  <a:lnTo>
                    <a:pt x="40299" y="23211"/>
                  </a:lnTo>
                  <a:lnTo>
                    <a:pt x="40299" y="23225"/>
                  </a:lnTo>
                  <a:lnTo>
                    <a:pt x="40299" y="23239"/>
                  </a:lnTo>
                  <a:lnTo>
                    <a:pt x="40299" y="23257"/>
                  </a:lnTo>
                  <a:lnTo>
                    <a:pt x="40299" y="23271"/>
                  </a:lnTo>
                  <a:lnTo>
                    <a:pt x="40299" y="23288"/>
                  </a:lnTo>
                  <a:lnTo>
                    <a:pt x="40299" y="23302"/>
                  </a:lnTo>
                  <a:lnTo>
                    <a:pt x="40299" y="23320"/>
                  </a:lnTo>
                  <a:lnTo>
                    <a:pt x="40299" y="23334"/>
                  </a:lnTo>
                  <a:lnTo>
                    <a:pt x="40299" y="23355"/>
                  </a:lnTo>
                  <a:lnTo>
                    <a:pt x="40299" y="23369"/>
                  </a:lnTo>
                  <a:lnTo>
                    <a:pt x="40299" y="23390"/>
                  </a:lnTo>
                  <a:lnTo>
                    <a:pt x="40299" y="23407"/>
                  </a:lnTo>
                  <a:lnTo>
                    <a:pt x="40299" y="23425"/>
                  </a:lnTo>
                  <a:lnTo>
                    <a:pt x="40299" y="23442"/>
                  </a:lnTo>
                  <a:cubicBezTo>
                    <a:pt x="40299" y="23449"/>
                    <a:pt x="40299" y="23456"/>
                    <a:pt x="40302" y="23463"/>
                  </a:cubicBezTo>
                  <a:lnTo>
                    <a:pt x="40306" y="23481"/>
                  </a:lnTo>
                  <a:lnTo>
                    <a:pt x="40309" y="23505"/>
                  </a:lnTo>
                  <a:lnTo>
                    <a:pt x="40313" y="23523"/>
                  </a:lnTo>
                  <a:lnTo>
                    <a:pt x="40316" y="23544"/>
                  </a:lnTo>
                  <a:lnTo>
                    <a:pt x="40320" y="23561"/>
                  </a:lnTo>
                  <a:lnTo>
                    <a:pt x="40323" y="23586"/>
                  </a:lnTo>
                  <a:lnTo>
                    <a:pt x="40327" y="23607"/>
                  </a:lnTo>
                  <a:lnTo>
                    <a:pt x="40334" y="23628"/>
                  </a:lnTo>
                  <a:lnTo>
                    <a:pt x="40341" y="23649"/>
                  </a:lnTo>
                  <a:lnTo>
                    <a:pt x="40344" y="23673"/>
                  </a:lnTo>
                  <a:lnTo>
                    <a:pt x="40351" y="23694"/>
                  </a:lnTo>
                  <a:lnTo>
                    <a:pt x="40358" y="23719"/>
                  </a:lnTo>
                  <a:lnTo>
                    <a:pt x="40365" y="23740"/>
                  </a:lnTo>
                  <a:lnTo>
                    <a:pt x="40376" y="23768"/>
                  </a:lnTo>
                  <a:lnTo>
                    <a:pt x="40383" y="23789"/>
                  </a:lnTo>
                  <a:lnTo>
                    <a:pt x="40390" y="23813"/>
                  </a:lnTo>
                  <a:lnTo>
                    <a:pt x="40400" y="23834"/>
                  </a:lnTo>
                  <a:lnTo>
                    <a:pt x="40411" y="23862"/>
                  </a:lnTo>
                  <a:lnTo>
                    <a:pt x="40418" y="23887"/>
                  </a:lnTo>
                  <a:lnTo>
                    <a:pt x="40432" y="23915"/>
                  </a:lnTo>
                  <a:lnTo>
                    <a:pt x="40442" y="23936"/>
                  </a:lnTo>
                  <a:lnTo>
                    <a:pt x="40456" y="23967"/>
                  </a:lnTo>
                  <a:lnTo>
                    <a:pt x="40467" y="23988"/>
                  </a:lnTo>
                  <a:lnTo>
                    <a:pt x="40481" y="24020"/>
                  </a:lnTo>
                  <a:lnTo>
                    <a:pt x="40491" y="24041"/>
                  </a:lnTo>
                  <a:lnTo>
                    <a:pt x="40509" y="24072"/>
                  </a:lnTo>
                  <a:lnTo>
                    <a:pt x="40523" y="24097"/>
                  </a:lnTo>
                  <a:lnTo>
                    <a:pt x="40540" y="24128"/>
                  </a:lnTo>
                  <a:lnTo>
                    <a:pt x="40554" y="24153"/>
                  </a:lnTo>
                  <a:lnTo>
                    <a:pt x="40572" y="24184"/>
                  </a:lnTo>
                  <a:lnTo>
                    <a:pt x="40586" y="24209"/>
                  </a:lnTo>
                  <a:lnTo>
                    <a:pt x="40607" y="24244"/>
                  </a:lnTo>
                  <a:lnTo>
                    <a:pt x="40624" y="24268"/>
                  </a:lnTo>
                  <a:lnTo>
                    <a:pt x="40645" y="24303"/>
                  </a:lnTo>
                  <a:lnTo>
                    <a:pt x="40663" y="24328"/>
                  </a:lnTo>
                  <a:lnTo>
                    <a:pt x="40687" y="24363"/>
                  </a:lnTo>
                  <a:lnTo>
                    <a:pt x="40705" y="24387"/>
                  </a:lnTo>
                  <a:lnTo>
                    <a:pt x="40712" y="24394"/>
                  </a:lnTo>
                  <a:cubicBezTo>
                    <a:pt x="40869" y="24299"/>
                    <a:pt x="41102" y="24177"/>
                    <a:pt x="41259" y="24177"/>
                  </a:cubicBezTo>
                  <a:cubicBezTo>
                    <a:pt x="41264" y="24177"/>
                    <a:pt x="41268" y="24177"/>
                    <a:pt x="41272" y="24177"/>
                  </a:cubicBezTo>
                  <a:cubicBezTo>
                    <a:pt x="41276" y="24177"/>
                    <a:pt x="41279" y="24178"/>
                    <a:pt x="41283" y="24178"/>
                  </a:cubicBezTo>
                  <a:cubicBezTo>
                    <a:pt x="41469" y="24178"/>
                    <a:pt x="41767" y="23915"/>
                    <a:pt x="41853" y="23750"/>
                  </a:cubicBezTo>
                  <a:cubicBezTo>
                    <a:pt x="41891" y="23678"/>
                    <a:pt x="41938" y="23663"/>
                    <a:pt x="41971" y="23663"/>
                  </a:cubicBezTo>
                  <a:cubicBezTo>
                    <a:pt x="41981" y="23663"/>
                    <a:pt x="41990" y="23664"/>
                    <a:pt x="41997" y="23666"/>
                  </a:cubicBezTo>
                  <a:cubicBezTo>
                    <a:pt x="42074" y="23684"/>
                    <a:pt x="42109" y="23775"/>
                    <a:pt x="42112" y="23852"/>
                  </a:cubicBezTo>
                  <a:cubicBezTo>
                    <a:pt x="42123" y="23939"/>
                    <a:pt x="42074" y="24023"/>
                    <a:pt x="41993" y="24062"/>
                  </a:cubicBezTo>
                  <a:cubicBezTo>
                    <a:pt x="42121" y="24115"/>
                    <a:pt x="42257" y="24140"/>
                    <a:pt x="42394" y="24140"/>
                  </a:cubicBezTo>
                  <a:cubicBezTo>
                    <a:pt x="42411" y="24140"/>
                    <a:pt x="42428" y="24139"/>
                    <a:pt x="42445" y="24139"/>
                  </a:cubicBezTo>
                  <a:cubicBezTo>
                    <a:pt x="42462" y="24138"/>
                    <a:pt x="42477" y="24138"/>
                    <a:pt x="42492" y="24138"/>
                  </a:cubicBezTo>
                  <a:cubicBezTo>
                    <a:pt x="42559" y="24138"/>
                    <a:pt x="42597" y="24147"/>
                    <a:pt x="42620" y="24184"/>
                  </a:cubicBezTo>
                  <a:cubicBezTo>
                    <a:pt x="42630" y="24205"/>
                    <a:pt x="42630" y="24233"/>
                    <a:pt x="42620" y="24254"/>
                  </a:cubicBezTo>
                  <a:cubicBezTo>
                    <a:pt x="42606" y="24275"/>
                    <a:pt x="42588" y="24307"/>
                    <a:pt x="42375" y="24349"/>
                  </a:cubicBezTo>
                  <a:cubicBezTo>
                    <a:pt x="42274" y="24368"/>
                    <a:pt x="42171" y="24381"/>
                    <a:pt x="42067" y="24381"/>
                  </a:cubicBezTo>
                  <a:cubicBezTo>
                    <a:pt x="42056" y="24381"/>
                    <a:pt x="42044" y="24381"/>
                    <a:pt x="42032" y="24380"/>
                  </a:cubicBezTo>
                  <a:cubicBezTo>
                    <a:pt x="42005" y="24379"/>
                    <a:pt x="41981" y="24378"/>
                    <a:pt x="41957" y="24378"/>
                  </a:cubicBezTo>
                  <a:cubicBezTo>
                    <a:pt x="41788" y="24378"/>
                    <a:pt x="41679" y="24426"/>
                    <a:pt x="41381" y="24727"/>
                  </a:cubicBezTo>
                  <a:cubicBezTo>
                    <a:pt x="41234" y="24870"/>
                    <a:pt x="41167" y="24975"/>
                    <a:pt x="41167" y="25042"/>
                  </a:cubicBezTo>
                  <a:cubicBezTo>
                    <a:pt x="41167" y="25105"/>
                    <a:pt x="41230" y="25161"/>
                    <a:pt x="41314" y="25234"/>
                  </a:cubicBezTo>
                  <a:cubicBezTo>
                    <a:pt x="41374" y="25288"/>
                    <a:pt x="41441" y="25314"/>
                    <a:pt x="41517" y="25314"/>
                  </a:cubicBezTo>
                  <a:cubicBezTo>
                    <a:pt x="41640" y="25314"/>
                    <a:pt x="41783" y="25243"/>
                    <a:pt x="41944" y="25101"/>
                  </a:cubicBezTo>
                  <a:cubicBezTo>
                    <a:pt x="42025" y="25031"/>
                    <a:pt x="42091" y="24951"/>
                    <a:pt x="42147" y="24863"/>
                  </a:cubicBezTo>
                  <a:cubicBezTo>
                    <a:pt x="42231" y="24743"/>
                    <a:pt x="42305" y="24639"/>
                    <a:pt x="42485" y="24639"/>
                  </a:cubicBezTo>
                  <a:cubicBezTo>
                    <a:pt x="42494" y="24639"/>
                    <a:pt x="42502" y="24639"/>
                    <a:pt x="42511" y="24639"/>
                  </a:cubicBezTo>
                  <a:cubicBezTo>
                    <a:pt x="42516" y="24639"/>
                    <a:pt x="42520" y="24640"/>
                    <a:pt x="42524" y="24640"/>
                  </a:cubicBezTo>
                  <a:cubicBezTo>
                    <a:pt x="42738" y="24640"/>
                    <a:pt x="43225" y="24476"/>
                    <a:pt x="43548" y="24370"/>
                  </a:cubicBezTo>
                  <a:cubicBezTo>
                    <a:pt x="43625" y="24342"/>
                    <a:pt x="43695" y="24321"/>
                    <a:pt x="43751" y="24303"/>
                  </a:cubicBezTo>
                  <a:cubicBezTo>
                    <a:pt x="43793" y="24289"/>
                    <a:pt x="43835" y="24272"/>
                    <a:pt x="43873" y="24247"/>
                  </a:cubicBezTo>
                  <a:cubicBezTo>
                    <a:pt x="43870" y="24240"/>
                    <a:pt x="43863" y="24230"/>
                    <a:pt x="43859" y="24223"/>
                  </a:cubicBezTo>
                  <a:cubicBezTo>
                    <a:pt x="43831" y="24181"/>
                    <a:pt x="43817" y="24135"/>
                    <a:pt x="43814" y="24086"/>
                  </a:cubicBezTo>
                  <a:cubicBezTo>
                    <a:pt x="43814" y="23960"/>
                    <a:pt x="43985" y="23922"/>
                    <a:pt x="44202" y="23880"/>
                  </a:cubicBezTo>
                  <a:cubicBezTo>
                    <a:pt x="44339" y="23848"/>
                    <a:pt x="44493" y="23817"/>
                    <a:pt x="44570" y="23764"/>
                  </a:cubicBezTo>
                  <a:cubicBezTo>
                    <a:pt x="44615" y="23736"/>
                    <a:pt x="44615" y="23719"/>
                    <a:pt x="44615" y="23719"/>
                  </a:cubicBezTo>
                  <a:cubicBezTo>
                    <a:pt x="44609" y="23698"/>
                    <a:pt x="44541" y="23662"/>
                    <a:pt x="44457" y="23662"/>
                  </a:cubicBezTo>
                  <a:cubicBezTo>
                    <a:pt x="44441" y="23662"/>
                    <a:pt x="44425" y="23663"/>
                    <a:pt x="44409" y="23666"/>
                  </a:cubicBezTo>
                  <a:cubicBezTo>
                    <a:pt x="44400" y="23668"/>
                    <a:pt x="44391" y="23669"/>
                    <a:pt x="44382" y="23669"/>
                  </a:cubicBezTo>
                  <a:cubicBezTo>
                    <a:pt x="44345" y="23669"/>
                    <a:pt x="44308" y="23652"/>
                    <a:pt x="44283" y="23624"/>
                  </a:cubicBezTo>
                  <a:cubicBezTo>
                    <a:pt x="44223" y="23554"/>
                    <a:pt x="44258" y="23442"/>
                    <a:pt x="44293" y="23320"/>
                  </a:cubicBezTo>
                  <a:cubicBezTo>
                    <a:pt x="44304" y="23295"/>
                    <a:pt x="44311" y="23271"/>
                    <a:pt x="44314" y="23250"/>
                  </a:cubicBezTo>
                  <a:lnTo>
                    <a:pt x="44314" y="23250"/>
                  </a:lnTo>
                  <a:cubicBezTo>
                    <a:pt x="44258" y="23271"/>
                    <a:pt x="44209" y="23299"/>
                    <a:pt x="44164" y="23337"/>
                  </a:cubicBezTo>
                  <a:cubicBezTo>
                    <a:pt x="44122" y="23362"/>
                    <a:pt x="44094" y="23400"/>
                    <a:pt x="44080" y="23446"/>
                  </a:cubicBezTo>
                  <a:cubicBezTo>
                    <a:pt x="44069" y="23565"/>
                    <a:pt x="43968" y="23635"/>
                    <a:pt x="43884" y="23691"/>
                  </a:cubicBezTo>
                  <a:cubicBezTo>
                    <a:pt x="43852" y="23708"/>
                    <a:pt x="43824" y="23733"/>
                    <a:pt x="43800" y="23761"/>
                  </a:cubicBezTo>
                  <a:cubicBezTo>
                    <a:pt x="43800" y="23922"/>
                    <a:pt x="43793" y="24002"/>
                    <a:pt x="43660" y="24013"/>
                  </a:cubicBezTo>
                  <a:cubicBezTo>
                    <a:pt x="43614" y="24016"/>
                    <a:pt x="43572" y="24027"/>
                    <a:pt x="43534" y="24048"/>
                  </a:cubicBezTo>
                  <a:cubicBezTo>
                    <a:pt x="43469" y="24080"/>
                    <a:pt x="43364" y="24094"/>
                    <a:pt x="43245" y="24094"/>
                  </a:cubicBezTo>
                  <a:cubicBezTo>
                    <a:pt x="43014" y="24094"/>
                    <a:pt x="42731" y="24041"/>
                    <a:pt x="42592" y="23967"/>
                  </a:cubicBezTo>
                  <a:cubicBezTo>
                    <a:pt x="42518" y="23929"/>
                    <a:pt x="42476" y="23880"/>
                    <a:pt x="42469" y="23827"/>
                  </a:cubicBezTo>
                  <a:cubicBezTo>
                    <a:pt x="42462" y="23785"/>
                    <a:pt x="42333" y="23722"/>
                    <a:pt x="42242" y="23677"/>
                  </a:cubicBezTo>
                  <a:cubicBezTo>
                    <a:pt x="42077" y="23593"/>
                    <a:pt x="41892" y="23502"/>
                    <a:pt x="41874" y="23341"/>
                  </a:cubicBezTo>
                  <a:cubicBezTo>
                    <a:pt x="41864" y="23278"/>
                    <a:pt x="41836" y="23214"/>
                    <a:pt x="41797" y="23165"/>
                  </a:cubicBezTo>
                  <a:cubicBezTo>
                    <a:pt x="41727" y="23060"/>
                    <a:pt x="41643" y="22934"/>
                    <a:pt x="41815" y="22735"/>
                  </a:cubicBezTo>
                  <a:cubicBezTo>
                    <a:pt x="41881" y="22658"/>
                    <a:pt x="41895" y="22598"/>
                    <a:pt x="41874" y="22577"/>
                  </a:cubicBezTo>
                  <a:cubicBezTo>
                    <a:pt x="41867" y="22570"/>
                    <a:pt x="41852" y="22566"/>
                    <a:pt x="41832" y="22566"/>
                  </a:cubicBezTo>
                  <a:cubicBezTo>
                    <a:pt x="41791" y="22566"/>
                    <a:pt x="41729" y="22585"/>
                    <a:pt x="41668" y="22644"/>
                  </a:cubicBezTo>
                  <a:cubicBezTo>
                    <a:pt x="41600" y="22707"/>
                    <a:pt x="41542" y="22723"/>
                    <a:pt x="41498" y="22723"/>
                  </a:cubicBezTo>
                  <a:cubicBezTo>
                    <a:pt x="41469" y="22723"/>
                    <a:pt x="41447" y="22716"/>
                    <a:pt x="41433" y="22710"/>
                  </a:cubicBezTo>
                  <a:cubicBezTo>
                    <a:pt x="41377" y="22682"/>
                    <a:pt x="41342" y="22623"/>
                    <a:pt x="41346" y="22560"/>
                  </a:cubicBezTo>
                  <a:cubicBezTo>
                    <a:pt x="41346" y="22479"/>
                    <a:pt x="41405" y="22374"/>
                    <a:pt x="41552" y="22315"/>
                  </a:cubicBezTo>
                  <a:cubicBezTo>
                    <a:pt x="41584" y="22301"/>
                    <a:pt x="41622" y="22290"/>
                    <a:pt x="41661" y="22276"/>
                  </a:cubicBezTo>
                  <a:cubicBezTo>
                    <a:pt x="41836" y="22213"/>
                    <a:pt x="42049" y="22136"/>
                    <a:pt x="42105" y="21993"/>
                  </a:cubicBezTo>
                  <a:cubicBezTo>
                    <a:pt x="42133" y="21916"/>
                    <a:pt x="42116" y="21821"/>
                    <a:pt x="42053" y="21706"/>
                  </a:cubicBezTo>
                  <a:cubicBezTo>
                    <a:pt x="42014" y="21643"/>
                    <a:pt x="41951" y="21601"/>
                    <a:pt x="41881" y="21587"/>
                  </a:cubicBezTo>
                  <a:cubicBezTo>
                    <a:pt x="41814" y="21568"/>
                    <a:pt x="41736" y="21559"/>
                    <a:pt x="41648" y="21559"/>
                  </a:cubicBezTo>
                  <a:cubicBezTo>
                    <a:pt x="41057" y="21559"/>
                    <a:pt x="40073" y="21948"/>
                    <a:pt x="39777" y="22119"/>
                  </a:cubicBezTo>
                  <a:cubicBezTo>
                    <a:pt x="39585" y="22227"/>
                    <a:pt x="39357" y="22469"/>
                    <a:pt x="39154" y="22675"/>
                  </a:cubicBezTo>
                  <a:cubicBezTo>
                    <a:pt x="38874" y="22966"/>
                    <a:pt x="38699" y="23144"/>
                    <a:pt x="38555" y="23144"/>
                  </a:cubicBezTo>
                  <a:cubicBezTo>
                    <a:pt x="38482" y="23144"/>
                    <a:pt x="38457" y="23109"/>
                    <a:pt x="38447" y="23081"/>
                  </a:cubicBezTo>
                  <a:cubicBezTo>
                    <a:pt x="38415" y="22994"/>
                    <a:pt x="38513" y="22906"/>
                    <a:pt x="38741" y="22714"/>
                  </a:cubicBezTo>
                  <a:cubicBezTo>
                    <a:pt x="38846" y="22626"/>
                    <a:pt x="38965" y="22525"/>
                    <a:pt x="38996" y="22476"/>
                  </a:cubicBezTo>
                  <a:cubicBezTo>
                    <a:pt x="39024" y="22423"/>
                    <a:pt x="39035" y="22367"/>
                    <a:pt x="39028" y="22311"/>
                  </a:cubicBezTo>
                  <a:cubicBezTo>
                    <a:pt x="39028" y="22269"/>
                    <a:pt x="39024" y="22217"/>
                    <a:pt x="39070" y="22189"/>
                  </a:cubicBezTo>
                  <a:cubicBezTo>
                    <a:pt x="39087" y="22180"/>
                    <a:pt x="39106" y="22176"/>
                    <a:pt x="39125" y="22176"/>
                  </a:cubicBezTo>
                  <a:cubicBezTo>
                    <a:pt x="39146" y="22176"/>
                    <a:pt x="39167" y="22181"/>
                    <a:pt x="39186" y="22192"/>
                  </a:cubicBezTo>
                  <a:cubicBezTo>
                    <a:pt x="39245" y="22185"/>
                    <a:pt x="39417" y="21986"/>
                    <a:pt x="39532" y="21856"/>
                  </a:cubicBezTo>
                  <a:cubicBezTo>
                    <a:pt x="39651" y="21716"/>
                    <a:pt x="39777" y="21569"/>
                    <a:pt x="39886" y="21485"/>
                  </a:cubicBezTo>
                  <a:cubicBezTo>
                    <a:pt x="40013" y="21389"/>
                    <a:pt x="40143" y="21375"/>
                    <a:pt x="40250" y="21375"/>
                  </a:cubicBezTo>
                  <a:cubicBezTo>
                    <a:pt x="40272" y="21375"/>
                    <a:pt x="40293" y="21376"/>
                    <a:pt x="40313" y="21377"/>
                  </a:cubicBezTo>
                  <a:cubicBezTo>
                    <a:pt x="40411" y="21377"/>
                    <a:pt x="40428" y="21373"/>
                    <a:pt x="40432" y="21356"/>
                  </a:cubicBezTo>
                  <a:cubicBezTo>
                    <a:pt x="40474" y="21177"/>
                    <a:pt x="40600" y="21065"/>
                    <a:pt x="40852" y="20837"/>
                  </a:cubicBezTo>
                  <a:cubicBezTo>
                    <a:pt x="41038" y="20669"/>
                    <a:pt x="42431" y="20640"/>
                    <a:pt x="43394" y="20640"/>
                  </a:cubicBezTo>
                  <a:cubicBezTo>
                    <a:pt x="43914" y="20640"/>
                    <a:pt x="44308" y="20648"/>
                    <a:pt x="44318" y="20648"/>
                  </a:cubicBezTo>
                  <a:lnTo>
                    <a:pt x="44328" y="20648"/>
                  </a:lnTo>
                  <a:cubicBezTo>
                    <a:pt x="44577" y="20648"/>
                    <a:pt x="45095" y="20298"/>
                    <a:pt x="45242" y="20071"/>
                  </a:cubicBezTo>
                  <a:cubicBezTo>
                    <a:pt x="45377" y="19864"/>
                    <a:pt x="45545" y="19814"/>
                    <a:pt x="45791" y="19814"/>
                  </a:cubicBezTo>
                  <a:cubicBezTo>
                    <a:pt x="45870" y="19814"/>
                    <a:pt x="45957" y="19819"/>
                    <a:pt x="46054" y="19826"/>
                  </a:cubicBezTo>
                  <a:cubicBezTo>
                    <a:pt x="46064" y="19826"/>
                    <a:pt x="46074" y="19827"/>
                    <a:pt x="46084" y="19827"/>
                  </a:cubicBezTo>
                  <a:cubicBezTo>
                    <a:pt x="46316" y="19827"/>
                    <a:pt x="46466" y="19673"/>
                    <a:pt x="46600" y="19535"/>
                  </a:cubicBezTo>
                  <a:cubicBezTo>
                    <a:pt x="46656" y="19476"/>
                    <a:pt x="46712" y="19423"/>
                    <a:pt x="46775" y="19374"/>
                  </a:cubicBezTo>
                  <a:cubicBezTo>
                    <a:pt x="46810" y="19357"/>
                    <a:pt x="46838" y="19329"/>
                    <a:pt x="46863" y="19301"/>
                  </a:cubicBezTo>
                  <a:cubicBezTo>
                    <a:pt x="46828" y="19280"/>
                    <a:pt x="46789" y="19269"/>
                    <a:pt x="46751" y="19262"/>
                  </a:cubicBezTo>
                  <a:cubicBezTo>
                    <a:pt x="46747" y="19262"/>
                    <a:pt x="46460" y="19199"/>
                    <a:pt x="46471" y="19069"/>
                  </a:cubicBezTo>
                  <a:cubicBezTo>
                    <a:pt x="46471" y="19031"/>
                    <a:pt x="46499" y="18982"/>
                    <a:pt x="46604" y="18975"/>
                  </a:cubicBezTo>
                  <a:cubicBezTo>
                    <a:pt x="46719" y="18968"/>
                    <a:pt x="46796" y="18919"/>
                    <a:pt x="46873" y="18691"/>
                  </a:cubicBezTo>
                  <a:cubicBezTo>
                    <a:pt x="46901" y="18611"/>
                    <a:pt x="46901" y="18611"/>
                    <a:pt x="46835" y="18565"/>
                  </a:cubicBezTo>
                  <a:cubicBezTo>
                    <a:pt x="46744" y="18499"/>
                    <a:pt x="46660" y="18418"/>
                    <a:pt x="46593" y="18327"/>
                  </a:cubicBezTo>
                  <a:cubicBezTo>
                    <a:pt x="46545" y="18265"/>
                    <a:pt x="46509" y="18240"/>
                    <a:pt x="46473" y="18240"/>
                  </a:cubicBezTo>
                  <a:cubicBezTo>
                    <a:pt x="46434" y="18240"/>
                    <a:pt x="46394" y="18270"/>
                    <a:pt x="46338" y="18313"/>
                  </a:cubicBezTo>
                  <a:cubicBezTo>
                    <a:pt x="46271" y="18364"/>
                    <a:pt x="46189" y="18427"/>
                    <a:pt x="46085" y="18427"/>
                  </a:cubicBezTo>
                  <a:cubicBezTo>
                    <a:pt x="46075" y="18427"/>
                    <a:pt x="46065" y="18427"/>
                    <a:pt x="46054" y="18425"/>
                  </a:cubicBezTo>
                  <a:cubicBezTo>
                    <a:pt x="46009" y="18425"/>
                    <a:pt x="45963" y="18401"/>
                    <a:pt x="45935" y="18359"/>
                  </a:cubicBezTo>
                  <a:cubicBezTo>
                    <a:pt x="45900" y="18296"/>
                    <a:pt x="45935" y="18222"/>
                    <a:pt x="45970" y="18152"/>
                  </a:cubicBezTo>
                  <a:cubicBezTo>
                    <a:pt x="46026" y="18037"/>
                    <a:pt x="46030" y="18005"/>
                    <a:pt x="45991" y="17977"/>
                  </a:cubicBezTo>
                  <a:cubicBezTo>
                    <a:pt x="45942" y="17947"/>
                    <a:pt x="45880" y="17933"/>
                    <a:pt x="45810" y="17933"/>
                  </a:cubicBezTo>
                  <a:cubicBezTo>
                    <a:pt x="45634" y="17933"/>
                    <a:pt x="45409" y="18023"/>
                    <a:pt x="45221" y="18180"/>
                  </a:cubicBezTo>
                  <a:cubicBezTo>
                    <a:pt x="45083" y="18293"/>
                    <a:pt x="45002" y="18310"/>
                    <a:pt x="44926" y="18310"/>
                  </a:cubicBezTo>
                  <a:cubicBezTo>
                    <a:pt x="44917" y="18310"/>
                    <a:pt x="44908" y="18310"/>
                    <a:pt x="44899" y="18310"/>
                  </a:cubicBezTo>
                  <a:cubicBezTo>
                    <a:pt x="44891" y="18309"/>
                    <a:pt x="44883" y="18309"/>
                    <a:pt x="44875" y="18309"/>
                  </a:cubicBezTo>
                  <a:cubicBezTo>
                    <a:pt x="44833" y="18309"/>
                    <a:pt x="44791" y="18322"/>
                    <a:pt x="44703" y="18408"/>
                  </a:cubicBezTo>
                  <a:cubicBezTo>
                    <a:pt x="44633" y="18475"/>
                    <a:pt x="44570" y="18509"/>
                    <a:pt x="44515" y="18509"/>
                  </a:cubicBezTo>
                  <a:cubicBezTo>
                    <a:pt x="44501" y="18509"/>
                    <a:pt x="44488" y="18507"/>
                    <a:pt x="44475" y="18502"/>
                  </a:cubicBezTo>
                  <a:cubicBezTo>
                    <a:pt x="44423" y="18481"/>
                    <a:pt x="44388" y="18436"/>
                    <a:pt x="44384" y="18383"/>
                  </a:cubicBezTo>
                  <a:cubicBezTo>
                    <a:pt x="44367" y="18275"/>
                    <a:pt x="44402" y="18166"/>
                    <a:pt x="44482" y="18089"/>
                  </a:cubicBezTo>
                  <a:cubicBezTo>
                    <a:pt x="44531" y="18053"/>
                    <a:pt x="44593" y="18029"/>
                    <a:pt x="44655" y="18029"/>
                  </a:cubicBezTo>
                  <a:cubicBezTo>
                    <a:pt x="44659" y="18029"/>
                    <a:pt x="44664" y="18030"/>
                    <a:pt x="44668" y="18030"/>
                  </a:cubicBezTo>
                  <a:cubicBezTo>
                    <a:pt x="44671" y="18030"/>
                    <a:pt x="44674" y="18030"/>
                    <a:pt x="44677" y="18030"/>
                  </a:cubicBezTo>
                  <a:cubicBezTo>
                    <a:pt x="44719" y="18030"/>
                    <a:pt x="44764" y="18006"/>
                    <a:pt x="44787" y="17970"/>
                  </a:cubicBezTo>
                  <a:cubicBezTo>
                    <a:pt x="44857" y="17876"/>
                    <a:pt x="44934" y="17872"/>
                    <a:pt x="45011" y="17865"/>
                  </a:cubicBezTo>
                  <a:cubicBezTo>
                    <a:pt x="45116" y="17865"/>
                    <a:pt x="45217" y="17830"/>
                    <a:pt x="45302" y="17771"/>
                  </a:cubicBezTo>
                  <a:cubicBezTo>
                    <a:pt x="45424" y="17694"/>
                    <a:pt x="45564" y="17645"/>
                    <a:pt x="45711" y="17627"/>
                  </a:cubicBezTo>
                  <a:cubicBezTo>
                    <a:pt x="45806" y="17610"/>
                    <a:pt x="45862" y="17599"/>
                    <a:pt x="45886" y="17561"/>
                  </a:cubicBezTo>
                  <a:cubicBezTo>
                    <a:pt x="45890" y="17554"/>
                    <a:pt x="45904" y="17529"/>
                    <a:pt x="45879" y="17491"/>
                  </a:cubicBezTo>
                  <a:cubicBezTo>
                    <a:pt x="45840" y="17438"/>
                    <a:pt x="45753" y="17394"/>
                    <a:pt x="45643" y="17394"/>
                  </a:cubicBezTo>
                  <a:cubicBezTo>
                    <a:pt x="45614" y="17394"/>
                    <a:pt x="45584" y="17397"/>
                    <a:pt x="45554" y="17403"/>
                  </a:cubicBezTo>
                  <a:cubicBezTo>
                    <a:pt x="45531" y="17408"/>
                    <a:pt x="45508" y="17411"/>
                    <a:pt x="45487" y="17411"/>
                  </a:cubicBezTo>
                  <a:cubicBezTo>
                    <a:pt x="45352" y="17411"/>
                    <a:pt x="45241" y="17317"/>
                    <a:pt x="45147" y="17242"/>
                  </a:cubicBezTo>
                  <a:cubicBezTo>
                    <a:pt x="45072" y="17177"/>
                    <a:pt x="45023" y="17142"/>
                    <a:pt x="44987" y="17142"/>
                  </a:cubicBezTo>
                  <a:cubicBezTo>
                    <a:pt x="44977" y="17142"/>
                    <a:pt x="44967" y="17145"/>
                    <a:pt x="44958" y="17151"/>
                  </a:cubicBezTo>
                  <a:cubicBezTo>
                    <a:pt x="44917" y="17181"/>
                    <a:pt x="44881" y="17192"/>
                    <a:pt x="44851" y="17192"/>
                  </a:cubicBezTo>
                  <a:cubicBezTo>
                    <a:pt x="44783" y="17192"/>
                    <a:pt x="44741" y="17138"/>
                    <a:pt x="44717" y="17109"/>
                  </a:cubicBezTo>
                  <a:cubicBezTo>
                    <a:pt x="44698" y="17086"/>
                    <a:pt x="44688" y="17073"/>
                    <a:pt x="44672" y="17073"/>
                  </a:cubicBezTo>
                  <a:cubicBezTo>
                    <a:pt x="44662" y="17073"/>
                    <a:pt x="44649" y="17079"/>
                    <a:pt x="44629" y="17092"/>
                  </a:cubicBezTo>
                  <a:cubicBezTo>
                    <a:pt x="44585" y="17126"/>
                    <a:pt x="44529" y="17143"/>
                    <a:pt x="44472" y="17143"/>
                  </a:cubicBezTo>
                  <a:cubicBezTo>
                    <a:pt x="44447" y="17143"/>
                    <a:pt x="44422" y="17140"/>
                    <a:pt x="44398" y="17134"/>
                  </a:cubicBezTo>
                  <a:cubicBezTo>
                    <a:pt x="44269" y="17088"/>
                    <a:pt x="44195" y="16927"/>
                    <a:pt x="44146" y="16794"/>
                  </a:cubicBezTo>
                  <a:cubicBezTo>
                    <a:pt x="44076" y="16598"/>
                    <a:pt x="43583" y="16227"/>
                    <a:pt x="43268" y="16129"/>
                  </a:cubicBezTo>
                  <a:cubicBezTo>
                    <a:pt x="43103" y="16080"/>
                    <a:pt x="43064" y="16010"/>
                    <a:pt x="43057" y="15957"/>
                  </a:cubicBezTo>
                  <a:cubicBezTo>
                    <a:pt x="43054" y="15908"/>
                    <a:pt x="43078" y="15863"/>
                    <a:pt x="43120" y="15838"/>
                  </a:cubicBezTo>
                  <a:cubicBezTo>
                    <a:pt x="43156" y="15821"/>
                    <a:pt x="43194" y="15813"/>
                    <a:pt x="43231" y="15813"/>
                  </a:cubicBezTo>
                  <a:cubicBezTo>
                    <a:pt x="43286" y="15813"/>
                    <a:pt x="43339" y="15831"/>
                    <a:pt x="43383" y="15866"/>
                  </a:cubicBezTo>
                  <a:cubicBezTo>
                    <a:pt x="43402" y="15883"/>
                    <a:pt x="43426" y="15888"/>
                    <a:pt x="43449" y="15888"/>
                  </a:cubicBezTo>
                  <a:cubicBezTo>
                    <a:pt x="43455" y="15888"/>
                    <a:pt x="43461" y="15888"/>
                    <a:pt x="43467" y="15887"/>
                  </a:cubicBezTo>
                  <a:cubicBezTo>
                    <a:pt x="43555" y="15866"/>
                    <a:pt x="43660" y="15751"/>
                    <a:pt x="43726" y="15646"/>
                  </a:cubicBezTo>
                  <a:cubicBezTo>
                    <a:pt x="43733" y="15632"/>
                    <a:pt x="43733" y="15618"/>
                    <a:pt x="43726" y="15607"/>
                  </a:cubicBezTo>
                  <a:cubicBezTo>
                    <a:pt x="43702" y="15555"/>
                    <a:pt x="43604" y="15509"/>
                    <a:pt x="43555" y="15502"/>
                  </a:cubicBezTo>
                  <a:cubicBezTo>
                    <a:pt x="43513" y="15495"/>
                    <a:pt x="43478" y="15474"/>
                    <a:pt x="43453" y="15439"/>
                  </a:cubicBezTo>
                  <a:cubicBezTo>
                    <a:pt x="43390" y="15355"/>
                    <a:pt x="43408" y="15212"/>
                    <a:pt x="43425" y="15131"/>
                  </a:cubicBezTo>
                  <a:cubicBezTo>
                    <a:pt x="43425" y="15103"/>
                    <a:pt x="43324" y="15026"/>
                    <a:pt x="43271" y="14984"/>
                  </a:cubicBezTo>
                  <a:cubicBezTo>
                    <a:pt x="43173" y="14907"/>
                    <a:pt x="43078" y="14837"/>
                    <a:pt x="43071" y="14749"/>
                  </a:cubicBezTo>
                  <a:cubicBezTo>
                    <a:pt x="43068" y="14714"/>
                    <a:pt x="43022" y="14672"/>
                    <a:pt x="42984" y="14634"/>
                  </a:cubicBezTo>
                  <a:cubicBezTo>
                    <a:pt x="42924" y="14574"/>
                    <a:pt x="42858" y="14508"/>
                    <a:pt x="42868" y="14420"/>
                  </a:cubicBezTo>
                  <a:cubicBezTo>
                    <a:pt x="42868" y="14396"/>
                    <a:pt x="42823" y="14329"/>
                    <a:pt x="42788" y="14284"/>
                  </a:cubicBezTo>
                  <a:cubicBezTo>
                    <a:pt x="42728" y="14203"/>
                    <a:pt x="42662" y="14112"/>
                    <a:pt x="42662" y="14018"/>
                  </a:cubicBezTo>
                  <a:cubicBezTo>
                    <a:pt x="42662" y="13969"/>
                    <a:pt x="42564" y="13853"/>
                    <a:pt x="42497" y="13769"/>
                  </a:cubicBezTo>
                  <a:cubicBezTo>
                    <a:pt x="42392" y="13643"/>
                    <a:pt x="42291" y="13521"/>
                    <a:pt x="42284" y="13416"/>
                  </a:cubicBezTo>
                  <a:cubicBezTo>
                    <a:pt x="42280" y="13342"/>
                    <a:pt x="42228" y="13276"/>
                    <a:pt x="42168" y="13195"/>
                  </a:cubicBezTo>
                  <a:cubicBezTo>
                    <a:pt x="42102" y="13118"/>
                    <a:pt x="42046" y="13031"/>
                    <a:pt x="42011" y="12933"/>
                  </a:cubicBezTo>
                  <a:cubicBezTo>
                    <a:pt x="42004" y="12915"/>
                    <a:pt x="41993" y="12894"/>
                    <a:pt x="41983" y="12877"/>
                  </a:cubicBezTo>
                  <a:cubicBezTo>
                    <a:pt x="41965" y="12898"/>
                    <a:pt x="41930" y="12957"/>
                    <a:pt x="41892" y="13111"/>
                  </a:cubicBezTo>
                  <a:cubicBezTo>
                    <a:pt x="41860" y="13241"/>
                    <a:pt x="41776" y="13353"/>
                    <a:pt x="41661" y="13423"/>
                  </a:cubicBezTo>
                  <a:lnTo>
                    <a:pt x="41636" y="13444"/>
                  </a:lnTo>
                  <a:cubicBezTo>
                    <a:pt x="41769" y="13626"/>
                    <a:pt x="41710" y="13696"/>
                    <a:pt x="41615" y="13780"/>
                  </a:cubicBezTo>
                  <a:cubicBezTo>
                    <a:pt x="41591" y="13797"/>
                    <a:pt x="41570" y="13818"/>
                    <a:pt x="41552" y="13839"/>
                  </a:cubicBezTo>
                  <a:cubicBezTo>
                    <a:pt x="41524" y="13871"/>
                    <a:pt x="41528" y="13909"/>
                    <a:pt x="41538" y="13969"/>
                  </a:cubicBezTo>
                  <a:cubicBezTo>
                    <a:pt x="41545" y="14018"/>
                    <a:pt x="41556" y="14074"/>
                    <a:pt x="41517" y="14119"/>
                  </a:cubicBezTo>
                  <a:cubicBezTo>
                    <a:pt x="41485" y="14148"/>
                    <a:pt x="41444" y="14165"/>
                    <a:pt x="41405" y="14165"/>
                  </a:cubicBezTo>
                  <a:cubicBezTo>
                    <a:pt x="41402" y="14165"/>
                    <a:pt x="41398" y="14165"/>
                    <a:pt x="41395" y="14165"/>
                  </a:cubicBezTo>
                  <a:cubicBezTo>
                    <a:pt x="41360" y="14165"/>
                    <a:pt x="41342" y="14196"/>
                    <a:pt x="41325" y="14294"/>
                  </a:cubicBezTo>
                  <a:cubicBezTo>
                    <a:pt x="41314" y="14347"/>
                    <a:pt x="41307" y="14403"/>
                    <a:pt x="41248" y="14413"/>
                  </a:cubicBezTo>
                  <a:cubicBezTo>
                    <a:pt x="41243" y="14414"/>
                    <a:pt x="41238" y="14415"/>
                    <a:pt x="41234" y="14415"/>
                  </a:cubicBezTo>
                  <a:cubicBezTo>
                    <a:pt x="41186" y="14415"/>
                    <a:pt x="41159" y="14365"/>
                    <a:pt x="41143" y="14336"/>
                  </a:cubicBezTo>
                  <a:cubicBezTo>
                    <a:pt x="41121" y="14291"/>
                    <a:pt x="41074" y="14264"/>
                    <a:pt x="41026" y="14264"/>
                  </a:cubicBezTo>
                  <a:cubicBezTo>
                    <a:pt x="41018" y="14264"/>
                    <a:pt x="41010" y="14265"/>
                    <a:pt x="41002" y="14266"/>
                  </a:cubicBezTo>
                  <a:cubicBezTo>
                    <a:pt x="40960" y="14277"/>
                    <a:pt x="40936" y="14312"/>
                    <a:pt x="40936" y="14354"/>
                  </a:cubicBezTo>
                  <a:cubicBezTo>
                    <a:pt x="40932" y="14424"/>
                    <a:pt x="40897" y="14487"/>
                    <a:pt x="40845" y="14532"/>
                  </a:cubicBezTo>
                  <a:cubicBezTo>
                    <a:pt x="40714" y="14654"/>
                    <a:pt x="40469" y="14736"/>
                    <a:pt x="40335" y="14736"/>
                  </a:cubicBezTo>
                  <a:cubicBezTo>
                    <a:pt x="40330" y="14736"/>
                    <a:pt x="40325" y="14736"/>
                    <a:pt x="40320" y="14735"/>
                  </a:cubicBezTo>
                  <a:cubicBezTo>
                    <a:pt x="40208" y="14725"/>
                    <a:pt x="40155" y="14620"/>
                    <a:pt x="40117" y="14546"/>
                  </a:cubicBezTo>
                  <a:cubicBezTo>
                    <a:pt x="40103" y="14522"/>
                    <a:pt x="40089" y="14497"/>
                    <a:pt x="40075" y="14476"/>
                  </a:cubicBezTo>
                  <a:lnTo>
                    <a:pt x="40071" y="14480"/>
                  </a:lnTo>
                  <a:cubicBezTo>
                    <a:pt x="40046" y="14497"/>
                    <a:pt x="40017" y="14507"/>
                    <a:pt x="39989" y="14507"/>
                  </a:cubicBezTo>
                  <a:cubicBezTo>
                    <a:pt x="39981" y="14507"/>
                    <a:pt x="39974" y="14506"/>
                    <a:pt x="39966" y="14504"/>
                  </a:cubicBezTo>
                  <a:cubicBezTo>
                    <a:pt x="39903" y="14487"/>
                    <a:pt x="39879" y="14427"/>
                    <a:pt x="39847" y="14361"/>
                  </a:cubicBezTo>
                  <a:cubicBezTo>
                    <a:pt x="39803" y="14267"/>
                    <a:pt x="39776" y="14224"/>
                    <a:pt x="39727" y="14224"/>
                  </a:cubicBezTo>
                  <a:cubicBezTo>
                    <a:pt x="39725" y="14224"/>
                    <a:pt x="39723" y="14224"/>
                    <a:pt x="39721" y="14224"/>
                  </a:cubicBezTo>
                  <a:cubicBezTo>
                    <a:pt x="39693" y="14226"/>
                    <a:pt x="39665" y="14227"/>
                    <a:pt x="39638" y="14227"/>
                  </a:cubicBezTo>
                  <a:cubicBezTo>
                    <a:pt x="39529" y="14227"/>
                    <a:pt x="39431" y="14211"/>
                    <a:pt x="39378" y="14144"/>
                  </a:cubicBezTo>
                  <a:cubicBezTo>
                    <a:pt x="39343" y="14091"/>
                    <a:pt x="39336" y="14025"/>
                    <a:pt x="39364" y="13944"/>
                  </a:cubicBezTo>
                  <a:cubicBezTo>
                    <a:pt x="39378" y="13899"/>
                    <a:pt x="39322" y="13857"/>
                    <a:pt x="39245" y="13797"/>
                  </a:cubicBezTo>
                  <a:cubicBezTo>
                    <a:pt x="39179" y="13748"/>
                    <a:pt x="39116" y="13703"/>
                    <a:pt x="39116" y="13636"/>
                  </a:cubicBezTo>
                  <a:cubicBezTo>
                    <a:pt x="39116" y="13598"/>
                    <a:pt x="39133" y="13559"/>
                    <a:pt x="39165" y="13538"/>
                  </a:cubicBezTo>
                  <a:cubicBezTo>
                    <a:pt x="39210" y="13503"/>
                    <a:pt x="39196" y="13451"/>
                    <a:pt x="39154" y="13311"/>
                  </a:cubicBezTo>
                  <a:cubicBezTo>
                    <a:pt x="39116" y="13202"/>
                    <a:pt x="39091" y="13087"/>
                    <a:pt x="39081" y="12975"/>
                  </a:cubicBezTo>
                  <a:cubicBezTo>
                    <a:pt x="39060" y="12827"/>
                    <a:pt x="39112" y="12684"/>
                    <a:pt x="39217" y="12579"/>
                  </a:cubicBezTo>
                  <a:cubicBezTo>
                    <a:pt x="39245" y="12547"/>
                    <a:pt x="39263" y="12526"/>
                    <a:pt x="39263" y="12509"/>
                  </a:cubicBezTo>
                  <a:cubicBezTo>
                    <a:pt x="39263" y="12491"/>
                    <a:pt x="39256" y="12488"/>
                    <a:pt x="39252" y="12484"/>
                  </a:cubicBezTo>
                  <a:cubicBezTo>
                    <a:pt x="39247" y="12482"/>
                    <a:pt x="39239" y="12480"/>
                    <a:pt x="39229" y="12480"/>
                  </a:cubicBezTo>
                  <a:cubicBezTo>
                    <a:pt x="39196" y="12480"/>
                    <a:pt x="39140" y="12495"/>
                    <a:pt x="39074" y="12540"/>
                  </a:cubicBezTo>
                  <a:cubicBezTo>
                    <a:pt x="39036" y="12566"/>
                    <a:pt x="39002" y="12575"/>
                    <a:pt x="38973" y="12575"/>
                  </a:cubicBezTo>
                  <a:cubicBezTo>
                    <a:pt x="38905" y="12575"/>
                    <a:pt x="38859" y="12522"/>
                    <a:pt x="38832" y="12488"/>
                  </a:cubicBezTo>
                  <a:cubicBezTo>
                    <a:pt x="38793" y="12446"/>
                    <a:pt x="38775" y="12428"/>
                    <a:pt x="38746" y="12428"/>
                  </a:cubicBezTo>
                  <a:cubicBezTo>
                    <a:pt x="38743" y="12428"/>
                    <a:pt x="38740" y="12428"/>
                    <a:pt x="38737" y="12428"/>
                  </a:cubicBezTo>
                  <a:cubicBezTo>
                    <a:pt x="38714" y="12430"/>
                    <a:pt x="38684" y="12431"/>
                    <a:pt x="38650" y="12431"/>
                  </a:cubicBezTo>
                  <a:cubicBezTo>
                    <a:pt x="38431" y="12431"/>
                    <a:pt x="38040" y="12381"/>
                    <a:pt x="38013" y="12141"/>
                  </a:cubicBezTo>
                  <a:cubicBezTo>
                    <a:pt x="38006" y="12061"/>
                    <a:pt x="37981" y="12054"/>
                    <a:pt x="37932" y="12026"/>
                  </a:cubicBezTo>
                  <a:cubicBezTo>
                    <a:pt x="37852" y="11991"/>
                    <a:pt x="37789" y="11924"/>
                    <a:pt x="37761" y="11840"/>
                  </a:cubicBezTo>
                  <a:cubicBezTo>
                    <a:pt x="37736" y="11770"/>
                    <a:pt x="37701" y="11767"/>
                    <a:pt x="37645" y="11763"/>
                  </a:cubicBezTo>
                  <a:cubicBezTo>
                    <a:pt x="37600" y="11760"/>
                    <a:pt x="37491" y="11753"/>
                    <a:pt x="37491" y="11623"/>
                  </a:cubicBezTo>
                  <a:cubicBezTo>
                    <a:pt x="37491" y="11536"/>
                    <a:pt x="37463" y="11483"/>
                    <a:pt x="37320" y="11469"/>
                  </a:cubicBezTo>
                  <a:cubicBezTo>
                    <a:pt x="37246" y="11459"/>
                    <a:pt x="37173" y="11424"/>
                    <a:pt x="37120" y="11371"/>
                  </a:cubicBezTo>
                  <a:cubicBezTo>
                    <a:pt x="37068" y="11322"/>
                    <a:pt x="37001" y="11287"/>
                    <a:pt x="36931" y="11277"/>
                  </a:cubicBezTo>
                  <a:cubicBezTo>
                    <a:pt x="36919" y="11275"/>
                    <a:pt x="36907" y="11274"/>
                    <a:pt x="36895" y="11274"/>
                  </a:cubicBezTo>
                  <a:cubicBezTo>
                    <a:pt x="36765" y="11274"/>
                    <a:pt x="36610" y="11355"/>
                    <a:pt x="36504" y="11410"/>
                  </a:cubicBezTo>
                  <a:cubicBezTo>
                    <a:pt x="36472" y="11427"/>
                    <a:pt x="36441" y="11441"/>
                    <a:pt x="36416" y="11455"/>
                  </a:cubicBezTo>
                  <a:cubicBezTo>
                    <a:pt x="36397" y="11463"/>
                    <a:pt x="36377" y="11467"/>
                    <a:pt x="36355" y="11467"/>
                  </a:cubicBezTo>
                  <a:cubicBezTo>
                    <a:pt x="36292" y="11467"/>
                    <a:pt x="36219" y="11438"/>
                    <a:pt x="36143" y="11410"/>
                  </a:cubicBezTo>
                  <a:cubicBezTo>
                    <a:pt x="36090" y="11390"/>
                    <a:pt x="36008" y="11357"/>
                    <a:pt x="35961" y="11357"/>
                  </a:cubicBezTo>
                  <a:cubicBezTo>
                    <a:pt x="35949" y="11357"/>
                    <a:pt x="35940" y="11359"/>
                    <a:pt x="35933" y="11364"/>
                  </a:cubicBezTo>
                  <a:cubicBezTo>
                    <a:pt x="35897" y="11392"/>
                    <a:pt x="35864" y="11403"/>
                    <a:pt x="35833" y="11403"/>
                  </a:cubicBezTo>
                  <a:cubicBezTo>
                    <a:pt x="35783" y="11403"/>
                    <a:pt x="35738" y="11375"/>
                    <a:pt x="35695" y="11347"/>
                  </a:cubicBezTo>
                  <a:cubicBezTo>
                    <a:pt x="35618" y="11294"/>
                    <a:pt x="35531" y="11252"/>
                    <a:pt x="35440" y="11228"/>
                  </a:cubicBezTo>
                  <a:cubicBezTo>
                    <a:pt x="35259" y="11178"/>
                    <a:pt x="35087" y="11158"/>
                    <a:pt x="34965" y="11158"/>
                  </a:cubicBezTo>
                  <a:cubicBezTo>
                    <a:pt x="34873" y="11158"/>
                    <a:pt x="34810" y="11169"/>
                    <a:pt x="34792" y="11186"/>
                  </a:cubicBezTo>
                  <a:cubicBezTo>
                    <a:pt x="34771" y="11242"/>
                    <a:pt x="34732" y="11287"/>
                    <a:pt x="34683" y="11319"/>
                  </a:cubicBezTo>
                  <a:cubicBezTo>
                    <a:pt x="34613" y="11378"/>
                    <a:pt x="34547" y="11431"/>
                    <a:pt x="34564" y="11557"/>
                  </a:cubicBezTo>
                  <a:cubicBezTo>
                    <a:pt x="34578" y="11669"/>
                    <a:pt x="34645" y="11700"/>
                    <a:pt x="34725" y="11742"/>
                  </a:cubicBezTo>
                  <a:cubicBezTo>
                    <a:pt x="34795" y="11781"/>
                    <a:pt x="34876" y="11823"/>
                    <a:pt x="34911" y="11917"/>
                  </a:cubicBezTo>
                  <a:cubicBezTo>
                    <a:pt x="34964" y="12061"/>
                    <a:pt x="34879" y="12113"/>
                    <a:pt x="34837" y="12141"/>
                  </a:cubicBezTo>
                  <a:cubicBezTo>
                    <a:pt x="34799" y="12162"/>
                    <a:pt x="34785" y="12173"/>
                    <a:pt x="34781" y="12211"/>
                  </a:cubicBezTo>
                  <a:cubicBezTo>
                    <a:pt x="34774" y="12295"/>
                    <a:pt x="34729" y="12369"/>
                    <a:pt x="34655" y="12414"/>
                  </a:cubicBezTo>
                  <a:cubicBezTo>
                    <a:pt x="34620" y="12439"/>
                    <a:pt x="34613" y="12446"/>
                    <a:pt x="34613" y="12463"/>
                  </a:cubicBezTo>
                  <a:cubicBezTo>
                    <a:pt x="34613" y="12477"/>
                    <a:pt x="34617" y="12488"/>
                    <a:pt x="34645" y="12516"/>
                  </a:cubicBezTo>
                  <a:cubicBezTo>
                    <a:pt x="34711" y="12579"/>
                    <a:pt x="34760" y="12659"/>
                    <a:pt x="34781" y="12747"/>
                  </a:cubicBezTo>
                  <a:cubicBezTo>
                    <a:pt x="34795" y="12810"/>
                    <a:pt x="34827" y="12870"/>
                    <a:pt x="34869" y="12922"/>
                  </a:cubicBezTo>
                  <a:cubicBezTo>
                    <a:pt x="34943" y="13020"/>
                    <a:pt x="34988" y="13136"/>
                    <a:pt x="34999" y="13255"/>
                  </a:cubicBezTo>
                  <a:cubicBezTo>
                    <a:pt x="35034" y="13528"/>
                    <a:pt x="34925" y="13566"/>
                    <a:pt x="34799" y="13580"/>
                  </a:cubicBezTo>
                  <a:cubicBezTo>
                    <a:pt x="34778" y="13584"/>
                    <a:pt x="34757" y="13587"/>
                    <a:pt x="34732" y="13594"/>
                  </a:cubicBezTo>
                  <a:cubicBezTo>
                    <a:pt x="34732" y="13594"/>
                    <a:pt x="34729" y="13594"/>
                    <a:pt x="34725" y="13598"/>
                  </a:cubicBezTo>
                  <a:cubicBezTo>
                    <a:pt x="34722" y="13612"/>
                    <a:pt x="34722" y="13629"/>
                    <a:pt x="34722" y="13647"/>
                  </a:cubicBezTo>
                  <a:cubicBezTo>
                    <a:pt x="34722" y="13759"/>
                    <a:pt x="34683" y="13867"/>
                    <a:pt x="34606" y="13948"/>
                  </a:cubicBezTo>
                  <a:cubicBezTo>
                    <a:pt x="34403" y="14179"/>
                    <a:pt x="34347" y="14312"/>
                    <a:pt x="34421" y="14378"/>
                  </a:cubicBezTo>
                  <a:cubicBezTo>
                    <a:pt x="34480" y="14427"/>
                    <a:pt x="34547" y="14469"/>
                    <a:pt x="34617" y="14508"/>
                  </a:cubicBezTo>
                  <a:cubicBezTo>
                    <a:pt x="34827" y="14634"/>
                    <a:pt x="35114" y="14809"/>
                    <a:pt x="35258" y="15051"/>
                  </a:cubicBezTo>
                  <a:cubicBezTo>
                    <a:pt x="35496" y="15450"/>
                    <a:pt x="35426" y="16055"/>
                    <a:pt x="35387" y="16293"/>
                  </a:cubicBezTo>
                  <a:cubicBezTo>
                    <a:pt x="35345" y="16552"/>
                    <a:pt x="35149" y="16682"/>
                    <a:pt x="34943" y="16818"/>
                  </a:cubicBezTo>
                  <a:cubicBezTo>
                    <a:pt x="34816" y="16895"/>
                    <a:pt x="34697" y="16990"/>
                    <a:pt x="34592" y="17092"/>
                  </a:cubicBezTo>
                  <a:cubicBezTo>
                    <a:pt x="34316" y="17379"/>
                    <a:pt x="34029" y="17386"/>
                    <a:pt x="33857" y="17389"/>
                  </a:cubicBezTo>
                  <a:cubicBezTo>
                    <a:pt x="33833" y="17389"/>
                    <a:pt x="33808" y="17389"/>
                    <a:pt x="33787" y="17393"/>
                  </a:cubicBezTo>
                  <a:cubicBezTo>
                    <a:pt x="33785" y="17391"/>
                    <a:pt x="33785" y="17390"/>
                    <a:pt x="33784" y="17390"/>
                  </a:cubicBezTo>
                  <a:cubicBezTo>
                    <a:pt x="33783" y="17390"/>
                    <a:pt x="33782" y="17391"/>
                    <a:pt x="33780" y="17393"/>
                  </a:cubicBezTo>
                  <a:cubicBezTo>
                    <a:pt x="33756" y="17414"/>
                    <a:pt x="33791" y="17606"/>
                    <a:pt x="33976" y="17813"/>
                  </a:cubicBezTo>
                  <a:cubicBezTo>
                    <a:pt x="34113" y="17967"/>
                    <a:pt x="34106" y="18068"/>
                    <a:pt x="34099" y="18163"/>
                  </a:cubicBezTo>
                  <a:cubicBezTo>
                    <a:pt x="34092" y="18236"/>
                    <a:pt x="34102" y="18310"/>
                    <a:pt x="34130" y="18376"/>
                  </a:cubicBezTo>
                  <a:cubicBezTo>
                    <a:pt x="34176" y="18481"/>
                    <a:pt x="34197" y="18593"/>
                    <a:pt x="34197" y="18705"/>
                  </a:cubicBezTo>
                  <a:cubicBezTo>
                    <a:pt x="34204" y="18817"/>
                    <a:pt x="34207" y="18915"/>
                    <a:pt x="34284" y="19020"/>
                  </a:cubicBezTo>
                  <a:cubicBezTo>
                    <a:pt x="34477" y="19287"/>
                    <a:pt x="34333" y="19416"/>
                    <a:pt x="34151" y="19570"/>
                  </a:cubicBezTo>
                  <a:cubicBezTo>
                    <a:pt x="34141" y="19581"/>
                    <a:pt x="34134" y="19588"/>
                    <a:pt x="34127" y="19595"/>
                  </a:cubicBezTo>
                  <a:cubicBezTo>
                    <a:pt x="34207" y="19630"/>
                    <a:pt x="34256" y="19710"/>
                    <a:pt x="34260" y="19794"/>
                  </a:cubicBezTo>
                  <a:cubicBezTo>
                    <a:pt x="34263" y="19864"/>
                    <a:pt x="34260" y="19938"/>
                    <a:pt x="34204" y="19966"/>
                  </a:cubicBezTo>
                  <a:cubicBezTo>
                    <a:pt x="34191" y="19973"/>
                    <a:pt x="34178" y="19976"/>
                    <a:pt x="34164" y="19976"/>
                  </a:cubicBezTo>
                  <a:cubicBezTo>
                    <a:pt x="34116" y="19976"/>
                    <a:pt x="34059" y="19938"/>
                    <a:pt x="33994" y="19889"/>
                  </a:cubicBezTo>
                  <a:cubicBezTo>
                    <a:pt x="33969" y="19871"/>
                    <a:pt x="33941" y="19850"/>
                    <a:pt x="33913" y="19829"/>
                  </a:cubicBezTo>
                  <a:cubicBezTo>
                    <a:pt x="33905" y="19821"/>
                    <a:pt x="33894" y="19817"/>
                    <a:pt x="33883" y="19817"/>
                  </a:cubicBezTo>
                  <a:cubicBezTo>
                    <a:pt x="33875" y="19817"/>
                    <a:pt x="33867" y="19820"/>
                    <a:pt x="33861" y="19826"/>
                  </a:cubicBezTo>
                  <a:cubicBezTo>
                    <a:pt x="33784" y="19864"/>
                    <a:pt x="33714" y="20036"/>
                    <a:pt x="33714" y="20113"/>
                  </a:cubicBezTo>
                  <a:cubicBezTo>
                    <a:pt x="33714" y="20151"/>
                    <a:pt x="33696" y="20183"/>
                    <a:pt x="33665" y="20200"/>
                  </a:cubicBezTo>
                  <a:cubicBezTo>
                    <a:pt x="33650" y="20209"/>
                    <a:pt x="33634" y="20214"/>
                    <a:pt x="33615" y="20214"/>
                  </a:cubicBezTo>
                  <a:cubicBezTo>
                    <a:pt x="33556" y="20214"/>
                    <a:pt x="33475" y="20168"/>
                    <a:pt x="33357" y="20099"/>
                  </a:cubicBezTo>
                  <a:cubicBezTo>
                    <a:pt x="33304" y="20064"/>
                    <a:pt x="33248" y="20032"/>
                    <a:pt x="33192" y="20011"/>
                  </a:cubicBezTo>
                  <a:cubicBezTo>
                    <a:pt x="33168" y="20011"/>
                    <a:pt x="33143" y="20008"/>
                    <a:pt x="33122" y="19990"/>
                  </a:cubicBezTo>
                  <a:cubicBezTo>
                    <a:pt x="33094" y="19959"/>
                    <a:pt x="33077" y="19917"/>
                    <a:pt x="33080" y="19875"/>
                  </a:cubicBezTo>
                  <a:cubicBezTo>
                    <a:pt x="33080" y="19773"/>
                    <a:pt x="33031" y="19682"/>
                    <a:pt x="32954" y="19619"/>
                  </a:cubicBezTo>
                  <a:cubicBezTo>
                    <a:pt x="32891" y="19570"/>
                    <a:pt x="32832" y="19532"/>
                    <a:pt x="32779" y="19500"/>
                  </a:cubicBezTo>
                  <a:cubicBezTo>
                    <a:pt x="32649" y="19420"/>
                    <a:pt x="32537" y="19346"/>
                    <a:pt x="32537" y="19196"/>
                  </a:cubicBezTo>
                  <a:cubicBezTo>
                    <a:pt x="32537" y="19143"/>
                    <a:pt x="32457" y="19076"/>
                    <a:pt x="32383" y="19020"/>
                  </a:cubicBezTo>
                  <a:cubicBezTo>
                    <a:pt x="32282" y="18936"/>
                    <a:pt x="32163" y="18842"/>
                    <a:pt x="32163" y="18709"/>
                  </a:cubicBezTo>
                  <a:cubicBezTo>
                    <a:pt x="32163" y="18663"/>
                    <a:pt x="32166" y="18600"/>
                    <a:pt x="32166" y="18530"/>
                  </a:cubicBezTo>
                  <a:cubicBezTo>
                    <a:pt x="32177" y="18331"/>
                    <a:pt x="32191" y="17998"/>
                    <a:pt x="32135" y="17904"/>
                  </a:cubicBezTo>
                  <a:cubicBezTo>
                    <a:pt x="32023" y="17715"/>
                    <a:pt x="32135" y="17512"/>
                    <a:pt x="32194" y="17403"/>
                  </a:cubicBezTo>
                  <a:cubicBezTo>
                    <a:pt x="32212" y="17365"/>
                    <a:pt x="32205" y="17323"/>
                    <a:pt x="32180" y="17288"/>
                  </a:cubicBezTo>
                  <a:cubicBezTo>
                    <a:pt x="32131" y="17207"/>
                    <a:pt x="32044" y="17162"/>
                    <a:pt x="31949" y="17162"/>
                  </a:cubicBezTo>
                  <a:cubicBezTo>
                    <a:pt x="31848" y="17158"/>
                    <a:pt x="31750" y="17151"/>
                    <a:pt x="31648" y="17137"/>
                  </a:cubicBezTo>
                  <a:cubicBezTo>
                    <a:pt x="31522" y="17119"/>
                    <a:pt x="31393" y="17108"/>
                    <a:pt x="31265" y="17108"/>
                  </a:cubicBezTo>
                  <a:cubicBezTo>
                    <a:pt x="31220" y="17108"/>
                    <a:pt x="31175" y="17110"/>
                    <a:pt x="31130" y="17113"/>
                  </a:cubicBezTo>
                  <a:cubicBezTo>
                    <a:pt x="31076" y="17117"/>
                    <a:pt x="31025" y="17119"/>
                    <a:pt x="30977" y="17119"/>
                  </a:cubicBezTo>
                  <a:cubicBezTo>
                    <a:pt x="30764" y="17119"/>
                    <a:pt x="30610" y="17075"/>
                    <a:pt x="30510" y="16986"/>
                  </a:cubicBezTo>
                  <a:cubicBezTo>
                    <a:pt x="30297" y="16822"/>
                    <a:pt x="30048" y="16703"/>
                    <a:pt x="29786" y="16636"/>
                  </a:cubicBezTo>
                  <a:cubicBezTo>
                    <a:pt x="29422" y="16542"/>
                    <a:pt x="29208" y="16346"/>
                    <a:pt x="29159" y="16195"/>
                  </a:cubicBezTo>
                  <a:cubicBezTo>
                    <a:pt x="29145" y="16160"/>
                    <a:pt x="29019" y="16108"/>
                    <a:pt x="28942" y="16073"/>
                  </a:cubicBezTo>
                  <a:cubicBezTo>
                    <a:pt x="28830" y="16020"/>
                    <a:pt x="28722" y="15975"/>
                    <a:pt x="28673" y="15912"/>
                  </a:cubicBezTo>
                  <a:cubicBezTo>
                    <a:pt x="28619" y="15843"/>
                    <a:pt x="28369" y="15784"/>
                    <a:pt x="28211" y="15784"/>
                  </a:cubicBezTo>
                  <a:cubicBezTo>
                    <a:pt x="28184" y="15784"/>
                    <a:pt x="28160" y="15786"/>
                    <a:pt x="28140" y="15789"/>
                  </a:cubicBezTo>
                  <a:cubicBezTo>
                    <a:pt x="28132" y="15790"/>
                    <a:pt x="28124" y="15791"/>
                    <a:pt x="28115" y="15791"/>
                  </a:cubicBezTo>
                  <a:cubicBezTo>
                    <a:pt x="28028" y="15791"/>
                    <a:pt x="27920" y="15729"/>
                    <a:pt x="27783" y="15653"/>
                  </a:cubicBezTo>
                  <a:cubicBezTo>
                    <a:pt x="27659" y="15582"/>
                    <a:pt x="27511" y="15498"/>
                    <a:pt x="27416" y="15498"/>
                  </a:cubicBezTo>
                  <a:cubicBezTo>
                    <a:pt x="27412" y="15498"/>
                    <a:pt x="27409" y="15498"/>
                    <a:pt x="27405" y="15499"/>
                  </a:cubicBezTo>
                  <a:cubicBezTo>
                    <a:pt x="27272" y="15506"/>
                    <a:pt x="27003" y="15604"/>
                    <a:pt x="26821" y="15667"/>
                  </a:cubicBezTo>
                  <a:cubicBezTo>
                    <a:pt x="26747" y="15698"/>
                    <a:pt x="26674" y="15723"/>
                    <a:pt x="26597" y="15740"/>
                  </a:cubicBezTo>
                  <a:cubicBezTo>
                    <a:pt x="26591" y="15741"/>
                    <a:pt x="26586" y="15742"/>
                    <a:pt x="26581" y="15742"/>
                  </a:cubicBezTo>
                  <a:cubicBezTo>
                    <a:pt x="26551" y="15742"/>
                    <a:pt x="26520" y="15725"/>
                    <a:pt x="26505" y="15698"/>
                  </a:cubicBezTo>
                  <a:cubicBezTo>
                    <a:pt x="26449" y="15607"/>
                    <a:pt x="26586" y="15404"/>
                    <a:pt x="26607" y="15373"/>
                  </a:cubicBezTo>
                  <a:cubicBezTo>
                    <a:pt x="26611" y="15331"/>
                    <a:pt x="26544" y="15184"/>
                    <a:pt x="26495" y="15086"/>
                  </a:cubicBezTo>
                  <a:cubicBezTo>
                    <a:pt x="26439" y="14974"/>
                    <a:pt x="26390" y="14854"/>
                    <a:pt x="26355" y="14735"/>
                  </a:cubicBezTo>
                  <a:cubicBezTo>
                    <a:pt x="26287" y="14470"/>
                    <a:pt x="26219" y="14309"/>
                    <a:pt x="26067" y="14309"/>
                  </a:cubicBezTo>
                  <a:cubicBezTo>
                    <a:pt x="26055" y="14309"/>
                    <a:pt x="26043" y="14310"/>
                    <a:pt x="26029" y="14312"/>
                  </a:cubicBezTo>
                  <a:cubicBezTo>
                    <a:pt x="25997" y="14316"/>
                    <a:pt x="25965" y="14318"/>
                    <a:pt x="25933" y="14318"/>
                  </a:cubicBezTo>
                  <a:cubicBezTo>
                    <a:pt x="25678" y="14318"/>
                    <a:pt x="25434" y="14195"/>
                    <a:pt x="25375" y="14154"/>
                  </a:cubicBezTo>
                  <a:cubicBezTo>
                    <a:pt x="25245" y="14067"/>
                    <a:pt x="25277" y="13279"/>
                    <a:pt x="25322" y="13055"/>
                  </a:cubicBezTo>
                  <a:cubicBezTo>
                    <a:pt x="25357" y="12905"/>
                    <a:pt x="25448" y="12722"/>
                    <a:pt x="25536" y="12551"/>
                  </a:cubicBezTo>
                  <a:cubicBezTo>
                    <a:pt x="25616" y="12397"/>
                    <a:pt x="25697" y="12236"/>
                    <a:pt x="25697" y="12159"/>
                  </a:cubicBezTo>
                  <a:cubicBezTo>
                    <a:pt x="25697" y="11896"/>
                    <a:pt x="26026" y="11809"/>
                    <a:pt x="26134" y="11781"/>
                  </a:cubicBezTo>
                  <a:cubicBezTo>
                    <a:pt x="26176" y="11770"/>
                    <a:pt x="26187" y="11725"/>
                    <a:pt x="26197" y="11620"/>
                  </a:cubicBezTo>
                  <a:cubicBezTo>
                    <a:pt x="26204" y="11511"/>
                    <a:pt x="26218" y="11375"/>
                    <a:pt x="26362" y="11357"/>
                  </a:cubicBezTo>
                  <a:cubicBezTo>
                    <a:pt x="26495" y="11340"/>
                    <a:pt x="26502" y="11308"/>
                    <a:pt x="26533" y="11179"/>
                  </a:cubicBezTo>
                  <a:lnTo>
                    <a:pt x="26537" y="11161"/>
                  </a:lnTo>
                  <a:cubicBezTo>
                    <a:pt x="26551" y="11098"/>
                    <a:pt x="26600" y="11049"/>
                    <a:pt x="26667" y="11032"/>
                  </a:cubicBezTo>
                  <a:cubicBezTo>
                    <a:pt x="26625" y="10993"/>
                    <a:pt x="26611" y="10937"/>
                    <a:pt x="26625" y="10885"/>
                  </a:cubicBezTo>
                  <a:cubicBezTo>
                    <a:pt x="26660" y="10801"/>
                    <a:pt x="26786" y="10783"/>
                    <a:pt x="26989" y="10783"/>
                  </a:cubicBezTo>
                  <a:cubicBezTo>
                    <a:pt x="27185" y="10783"/>
                    <a:pt x="27437" y="10734"/>
                    <a:pt x="27528" y="10622"/>
                  </a:cubicBezTo>
                  <a:cubicBezTo>
                    <a:pt x="27556" y="10583"/>
                    <a:pt x="27566" y="10534"/>
                    <a:pt x="27556" y="10489"/>
                  </a:cubicBezTo>
                  <a:cubicBezTo>
                    <a:pt x="27535" y="10391"/>
                    <a:pt x="27342" y="10380"/>
                    <a:pt x="27174" y="10370"/>
                  </a:cubicBezTo>
                  <a:cubicBezTo>
                    <a:pt x="26975" y="10356"/>
                    <a:pt x="26765" y="10345"/>
                    <a:pt x="26765" y="10174"/>
                  </a:cubicBezTo>
                  <a:cubicBezTo>
                    <a:pt x="26765" y="10097"/>
                    <a:pt x="26432" y="10027"/>
                    <a:pt x="26288" y="9999"/>
                  </a:cubicBezTo>
                  <a:cubicBezTo>
                    <a:pt x="26057" y="9950"/>
                    <a:pt x="25945" y="9922"/>
                    <a:pt x="25910" y="9852"/>
                  </a:cubicBezTo>
                  <a:cubicBezTo>
                    <a:pt x="25900" y="9827"/>
                    <a:pt x="25900" y="9796"/>
                    <a:pt x="25910" y="9771"/>
                  </a:cubicBezTo>
                  <a:cubicBezTo>
                    <a:pt x="25935" y="9716"/>
                    <a:pt x="26015" y="9695"/>
                    <a:pt x="26124" y="9695"/>
                  </a:cubicBezTo>
                  <a:cubicBezTo>
                    <a:pt x="26499" y="9695"/>
                    <a:pt x="27222" y="9951"/>
                    <a:pt x="27230" y="9953"/>
                  </a:cubicBezTo>
                  <a:cubicBezTo>
                    <a:pt x="27437" y="10034"/>
                    <a:pt x="27539" y="10055"/>
                    <a:pt x="27662" y="10055"/>
                  </a:cubicBezTo>
                  <a:cubicBezTo>
                    <a:pt x="27710" y="10055"/>
                    <a:pt x="27760" y="10052"/>
                    <a:pt x="27822" y="10048"/>
                  </a:cubicBezTo>
                  <a:lnTo>
                    <a:pt x="27860" y="10048"/>
                  </a:lnTo>
                  <a:cubicBezTo>
                    <a:pt x="27864" y="10048"/>
                    <a:pt x="27867" y="10049"/>
                    <a:pt x="27871" y="10049"/>
                  </a:cubicBezTo>
                  <a:cubicBezTo>
                    <a:pt x="27889" y="10049"/>
                    <a:pt x="27909" y="10041"/>
                    <a:pt x="27923" y="10027"/>
                  </a:cubicBezTo>
                  <a:cubicBezTo>
                    <a:pt x="27951" y="9992"/>
                    <a:pt x="27941" y="9904"/>
                    <a:pt x="27930" y="9831"/>
                  </a:cubicBezTo>
                  <a:cubicBezTo>
                    <a:pt x="27916" y="9761"/>
                    <a:pt x="27916" y="9687"/>
                    <a:pt x="27934" y="9621"/>
                  </a:cubicBezTo>
                  <a:cubicBezTo>
                    <a:pt x="27944" y="9593"/>
                    <a:pt x="27965" y="9568"/>
                    <a:pt x="27993" y="9558"/>
                  </a:cubicBezTo>
                  <a:cubicBezTo>
                    <a:pt x="28012" y="9548"/>
                    <a:pt x="28033" y="9544"/>
                    <a:pt x="28057" y="9544"/>
                  </a:cubicBezTo>
                  <a:cubicBezTo>
                    <a:pt x="28124" y="9544"/>
                    <a:pt x="28212" y="9576"/>
                    <a:pt x="28322" y="9617"/>
                  </a:cubicBezTo>
                  <a:cubicBezTo>
                    <a:pt x="28447" y="9664"/>
                    <a:pt x="28603" y="9720"/>
                    <a:pt x="28722" y="9720"/>
                  </a:cubicBezTo>
                  <a:cubicBezTo>
                    <a:pt x="28747" y="9720"/>
                    <a:pt x="28770" y="9717"/>
                    <a:pt x="28792" y="9712"/>
                  </a:cubicBezTo>
                  <a:cubicBezTo>
                    <a:pt x="28935" y="9673"/>
                    <a:pt x="29093" y="9463"/>
                    <a:pt x="29229" y="9281"/>
                  </a:cubicBezTo>
                  <a:cubicBezTo>
                    <a:pt x="29341" y="9131"/>
                    <a:pt x="29446" y="8991"/>
                    <a:pt x="29551" y="8921"/>
                  </a:cubicBezTo>
                  <a:cubicBezTo>
                    <a:pt x="29607" y="8882"/>
                    <a:pt x="29618" y="8854"/>
                    <a:pt x="29618" y="8847"/>
                  </a:cubicBezTo>
                  <a:cubicBezTo>
                    <a:pt x="29609" y="8823"/>
                    <a:pt x="29515" y="8768"/>
                    <a:pt x="29293" y="8768"/>
                  </a:cubicBezTo>
                  <a:cubicBezTo>
                    <a:pt x="29256" y="8768"/>
                    <a:pt x="29215" y="8770"/>
                    <a:pt x="29170" y="8774"/>
                  </a:cubicBezTo>
                  <a:cubicBezTo>
                    <a:pt x="29125" y="8777"/>
                    <a:pt x="29083" y="8779"/>
                    <a:pt x="29042" y="8779"/>
                  </a:cubicBezTo>
                  <a:cubicBezTo>
                    <a:pt x="28656" y="8779"/>
                    <a:pt x="28413" y="8622"/>
                    <a:pt x="28179" y="8444"/>
                  </a:cubicBezTo>
                  <a:cubicBezTo>
                    <a:pt x="28021" y="8329"/>
                    <a:pt x="27955" y="8213"/>
                    <a:pt x="27990" y="8122"/>
                  </a:cubicBezTo>
                  <a:cubicBezTo>
                    <a:pt x="28011" y="8076"/>
                    <a:pt x="28063" y="8021"/>
                    <a:pt x="28201" y="8021"/>
                  </a:cubicBezTo>
                  <a:cubicBezTo>
                    <a:pt x="28219" y="8021"/>
                    <a:pt x="28238" y="8022"/>
                    <a:pt x="28259" y="8024"/>
                  </a:cubicBezTo>
                  <a:cubicBezTo>
                    <a:pt x="28403" y="8038"/>
                    <a:pt x="28616" y="8168"/>
                    <a:pt x="28844" y="8308"/>
                  </a:cubicBezTo>
                  <a:cubicBezTo>
                    <a:pt x="29037" y="8420"/>
                    <a:pt x="29250" y="8553"/>
                    <a:pt x="29348" y="8556"/>
                  </a:cubicBezTo>
                  <a:lnTo>
                    <a:pt x="29355" y="8556"/>
                  </a:lnTo>
                  <a:cubicBezTo>
                    <a:pt x="29492" y="8556"/>
                    <a:pt x="29747" y="8318"/>
                    <a:pt x="29919" y="8161"/>
                  </a:cubicBezTo>
                  <a:cubicBezTo>
                    <a:pt x="30003" y="8084"/>
                    <a:pt x="30073" y="8017"/>
                    <a:pt x="30129" y="7975"/>
                  </a:cubicBezTo>
                  <a:cubicBezTo>
                    <a:pt x="30139" y="7968"/>
                    <a:pt x="30150" y="7961"/>
                    <a:pt x="30157" y="7951"/>
                  </a:cubicBezTo>
                  <a:cubicBezTo>
                    <a:pt x="30108" y="7916"/>
                    <a:pt x="30055" y="7884"/>
                    <a:pt x="29999" y="7863"/>
                  </a:cubicBezTo>
                  <a:cubicBezTo>
                    <a:pt x="29933" y="7839"/>
                    <a:pt x="29870" y="7804"/>
                    <a:pt x="29814" y="7762"/>
                  </a:cubicBezTo>
                  <a:cubicBezTo>
                    <a:pt x="29768" y="7734"/>
                    <a:pt x="29751" y="7681"/>
                    <a:pt x="29765" y="7632"/>
                  </a:cubicBezTo>
                  <a:cubicBezTo>
                    <a:pt x="29821" y="7475"/>
                    <a:pt x="30276" y="7464"/>
                    <a:pt x="30279" y="7464"/>
                  </a:cubicBezTo>
                  <a:cubicBezTo>
                    <a:pt x="30472" y="7464"/>
                    <a:pt x="30573" y="7601"/>
                    <a:pt x="30640" y="7692"/>
                  </a:cubicBezTo>
                  <a:cubicBezTo>
                    <a:pt x="30654" y="7709"/>
                    <a:pt x="30668" y="7727"/>
                    <a:pt x="30678" y="7741"/>
                  </a:cubicBezTo>
                  <a:cubicBezTo>
                    <a:pt x="30685" y="7745"/>
                    <a:pt x="30696" y="7747"/>
                    <a:pt x="30711" y="7747"/>
                  </a:cubicBezTo>
                  <a:cubicBezTo>
                    <a:pt x="30770" y="7747"/>
                    <a:pt x="30881" y="7719"/>
                    <a:pt x="30948" y="7702"/>
                  </a:cubicBezTo>
                  <a:cubicBezTo>
                    <a:pt x="31032" y="7681"/>
                    <a:pt x="31120" y="7667"/>
                    <a:pt x="31207" y="7660"/>
                  </a:cubicBezTo>
                  <a:cubicBezTo>
                    <a:pt x="31183" y="7601"/>
                    <a:pt x="31060" y="7468"/>
                    <a:pt x="30885" y="7398"/>
                  </a:cubicBezTo>
                  <a:cubicBezTo>
                    <a:pt x="30734" y="7338"/>
                    <a:pt x="30720" y="7254"/>
                    <a:pt x="30724" y="7209"/>
                  </a:cubicBezTo>
                  <a:cubicBezTo>
                    <a:pt x="30738" y="7132"/>
                    <a:pt x="30798" y="7076"/>
                    <a:pt x="30871" y="7065"/>
                  </a:cubicBezTo>
                  <a:cubicBezTo>
                    <a:pt x="30883" y="7062"/>
                    <a:pt x="30896" y="7061"/>
                    <a:pt x="30908" y="7061"/>
                  </a:cubicBezTo>
                  <a:cubicBezTo>
                    <a:pt x="30974" y="7061"/>
                    <a:pt x="31034" y="7100"/>
                    <a:pt x="31064" y="7160"/>
                  </a:cubicBezTo>
                  <a:cubicBezTo>
                    <a:pt x="31095" y="7223"/>
                    <a:pt x="31148" y="7247"/>
                    <a:pt x="31211" y="7282"/>
                  </a:cubicBezTo>
                  <a:cubicBezTo>
                    <a:pt x="31309" y="7324"/>
                    <a:pt x="31389" y="7394"/>
                    <a:pt x="31442" y="7489"/>
                  </a:cubicBezTo>
                  <a:cubicBezTo>
                    <a:pt x="31484" y="7576"/>
                    <a:pt x="31515" y="7597"/>
                    <a:pt x="31529" y="7601"/>
                  </a:cubicBezTo>
                  <a:cubicBezTo>
                    <a:pt x="31532" y="7602"/>
                    <a:pt x="31535" y="7602"/>
                    <a:pt x="31539" y="7602"/>
                  </a:cubicBezTo>
                  <a:cubicBezTo>
                    <a:pt x="31564" y="7602"/>
                    <a:pt x="31605" y="7580"/>
                    <a:pt x="31652" y="7552"/>
                  </a:cubicBezTo>
                  <a:cubicBezTo>
                    <a:pt x="31711" y="7520"/>
                    <a:pt x="31771" y="7492"/>
                    <a:pt x="31834" y="7468"/>
                  </a:cubicBezTo>
                  <a:cubicBezTo>
                    <a:pt x="32044" y="7394"/>
                    <a:pt x="32156" y="7268"/>
                    <a:pt x="32278" y="7139"/>
                  </a:cubicBezTo>
                  <a:lnTo>
                    <a:pt x="32303" y="7111"/>
                  </a:lnTo>
                  <a:cubicBezTo>
                    <a:pt x="32345" y="7055"/>
                    <a:pt x="32408" y="7023"/>
                    <a:pt x="32478" y="7020"/>
                  </a:cubicBezTo>
                  <a:cubicBezTo>
                    <a:pt x="32513" y="7016"/>
                    <a:pt x="32541" y="7013"/>
                    <a:pt x="32607" y="6911"/>
                  </a:cubicBezTo>
                  <a:cubicBezTo>
                    <a:pt x="32670" y="6824"/>
                    <a:pt x="32712" y="6670"/>
                    <a:pt x="32355" y="6407"/>
                  </a:cubicBezTo>
                  <a:cubicBezTo>
                    <a:pt x="32271" y="6347"/>
                    <a:pt x="32226" y="6242"/>
                    <a:pt x="32240" y="6137"/>
                  </a:cubicBezTo>
                  <a:cubicBezTo>
                    <a:pt x="32243" y="6074"/>
                    <a:pt x="32243" y="6053"/>
                    <a:pt x="32184" y="6022"/>
                  </a:cubicBezTo>
                  <a:cubicBezTo>
                    <a:pt x="32044" y="5952"/>
                    <a:pt x="31967" y="5840"/>
                    <a:pt x="31998" y="5749"/>
                  </a:cubicBezTo>
                  <a:cubicBezTo>
                    <a:pt x="32007" y="5720"/>
                    <a:pt x="32042" y="5660"/>
                    <a:pt x="32157" y="5660"/>
                  </a:cubicBezTo>
                  <a:cubicBezTo>
                    <a:pt x="32181" y="5660"/>
                    <a:pt x="32209" y="5662"/>
                    <a:pt x="32240" y="5668"/>
                  </a:cubicBezTo>
                  <a:cubicBezTo>
                    <a:pt x="32287" y="5678"/>
                    <a:pt x="32332" y="5683"/>
                    <a:pt x="32374" y="5683"/>
                  </a:cubicBezTo>
                  <a:cubicBezTo>
                    <a:pt x="32524" y="5683"/>
                    <a:pt x="32642" y="5621"/>
                    <a:pt x="32716" y="5504"/>
                  </a:cubicBezTo>
                  <a:cubicBezTo>
                    <a:pt x="32719" y="5500"/>
                    <a:pt x="32723" y="5497"/>
                    <a:pt x="32723" y="5490"/>
                  </a:cubicBezTo>
                  <a:cubicBezTo>
                    <a:pt x="32719" y="5469"/>
                    <a:pt x="32660" y="5434"/>
                    <a:pt x="32628" y="5416"/>
                  </a:cubicBezTo>
                  <a:cubicBezTo>
                    <a:pt x="32565" y="5381"/>
                    <a:pt x="32502" y="5343"/>
                    <a:pt x="32502" y="5273"/>
                  </a:cubicBezTo>
                  <a:cubicBezTo>
                    <a:pt x="32502" y="5206"/>
                    <a:pt x="32572" y="5168"/>
                    <a:pt x="32593" y="5154"/>
                  </a:cubicBezTo>
                  <a:cubicBezTo>
                    <a:pt x="32653" y="5122"/>
                    <a:pt x="32660" y="5101"/>
                    <a:pt x="32660" y="5101"/>
                  </a:cubicBezTo>
                  <a:cubicBezTo>
                    <a:pt x="32653" y="5084"/>
                    <a:pt x="32576" y="5035"/>
                    <a:pt x="32443" y="5035"/>
                  </a:cubicBezTo>
                  <a:cubicBezTo>
                    <a:pt x="32177" y="5035"/>
                    <a:pt x="31981" y="4891"/>
                    <a:pt x="31967" y="4685"/>
                  </a:cubicBezTo>
                  <a:cubicBezTo>
                    <a:pt x="31963" y="4639"/>
                    <a:pt x="31879" y="4636"/>
                    <a:pt x="31746" y="4632"/>
                  </a:cubicBezTo>
                  <a:cubicBezTo>
                    <a:pt x="31631" y="4625"/>
                    <a:pt x="31498" y="4622"/>
                    <a:pt x="31386" y="4569"/>
                  </a:cubicBezTo>
                  <a:cubicBezTo>
                    <a:pt x="31258" y="4507"/>
                    <a:pt x="31026" y="4492"/>
                    <a:pt x="30838" y="4492"/>
                  </a:cubicBezTo>
                  <a:cubicBezTo>
                    <a:pt x="30717" y="4492"/>
                    <a:pt x="30613" y="4498"/>
                    <a:pt x="30566" y="4502"/>
                  </a:cubicBezTo>
                  <a:cubicBezTo>
                    <a:pt x="30535" y="4530"/>
                    <a:pt x="30510" y="4688"/>
                    <a:pt x="30549" y="4814"/>
                  </a:cubicBezTo>
                  <a:cubicBezTo>
                    <a:pt x="30552" y="4832"/>
                    <a:pt x="30573" y="4891"/>
                    <a:pt x="30605" y="4895"/>
                  </a:cubicBezTo>
                  <a:cubicBezTo>
                    <a:pt x="30749" y="4902"/>
                    <a:pt x="30885" y="5007"/>
                    <a:pt x="30903" y="5119"/>
                  </a:cubicBezTo>
                  <a:cubicBezTo>
                    <a:pt x="30913" y="5196"/>
                    <a:pt x="30868" y="5266"/>
                    <a:pt x="30794" y="5287"/>
                  </a:cubicBezTo>
                  <a:cubicBezTo>
                    <a:pt x="30770" y="5297"/>
                    <a:pt x="30763" y="5304"/>
                    <a:pt x="30777" y="5374"/>
                  </a:cubicBezTo>
                  <a:cubicBezTo>
                    <a:pt x="30794" y="5416"/>
                    <a:pt x="30787" y="5465"/>
                    <a:pt x="30763" y="5504"/>
                  </a:cubicBezTo>
                  <a:cubicBezTo>
                    <a:pt x="30743" y="5523"/>
                    <a:pt x="30717" y="5534"/>
                    <a:pt x="30689" y="5534"/>
                  </a:cubicBezTo>
                  <a:cubicBezTo>
                    <a:pt x="30682" y="5534"/>
                    <a:pt x="30675" y="5533"/>
                    <a:pt x="30668" y="5532"/>
                  </a:cubicBezTo>
                  <a:lnTo>
                    <a:pt x="30629" y="5528"/>
                  </a:lnTo>
                  <a:cubicBezTo>
                    <a:pt x="30602" y="5524"/>
                    <a:pt x="30573" y="5520"/>
                    <a:pt x="30547" y="5520"/>
                  </a:cubicBezTo>
                  <a:cubicBezTo>
                    <a:pt x="30513" y="5520"/>
                    <a:pt x="30481" y="5526"/>
                    <a:pt x="30458" y="5546"/>
                  </a:cubicBezTo>
                  <a:cubicBezTo>
                    <a:pt x="30423" y="5574"/>
                    <a:pt x="30398" y="5633"/>
                    <a:pt x="30388" y="5721"/>
                  </a:cubicBezTo>
                  <a:cubicBezTo>
                    <a:pt x="30353" y="6032"/>
                    <a:pt x="30325" y="6190"/>
                    <a:pt x="30087" y="6316"/>
                  </a:cubicBezTo>
                  <a:cubicBezTo>
                    <a:pt x="30063" y="6332"/>
                    <a:pt x="30037" y="6340"/>
                    <a:pt x="30010" y="6340"/>
                  </a:cubicBezTo>
                  <a:cubicBezTo>
                    <a:pt x="29990" y="6340"/>
                    <a:pt x="29970" y="6335"/>
                    <a:pt x="29950" y="6326"/>
                  </a:cubicBezTo>
                  <a:cubicBezTo>
                    <a:pt x="29884" y="6291"/>
                    <a:pt x="29873" y="6207"/>
                    <a:pt x="29866" y="6123"/>
                  </a:cubicBezTo>
                  <a:cubicBezTo>
                    <a:pt x="29852" y="6018"/>
                    <a:pt x="29842" y="5983"/>
                    <a:pt x="29821" y="5983"/>
                  </a:cubicBezTo>
                  <a:cubicBezTo>
                    <a:pt x="29758" y="5987"/>
                    <a:pt x="29723" y="6067"/>
                    <a:pt x="29716" y="6137"/>
                  </a:cubicBezTo>
                  <a:cubicBezTo>
                    <a:pt x="29712" y="6207"/>
                    <a:pt x="29733" y="6274"/>
                    <a:pt x="29761" y="6277"/>
                  </a:cubicBezTo>
                  <a:cubicBezTo>
                    <a:pt x="29947" y="6326"/>
                    <a:pt x="29978" y="6484"/>
                    <a:pt x="30017" y="6670"/>
                  </a:cubicBezTo>
                  <a:cubicBezTo>
                    <a:pt x="30027" y="6708"/>
                    <a:pt x="30020" y="6750"/>
                    <a:pt x="29999" y="6785"/>
                  </a:cubicBezTo>
                  <a:cubicBezTo>
                    <a:pt x="29961" y="6841"/>
                    <a:pt x="29898" y="6852"/>
                    <a:pt x="29831" y="6866"/>
                  </a:cubicBezTo>
                  <a:cubicBezTo>
                    <a:pt x="29751" y="6880"/>
                    <a:pt x="29667" y="6897"/>
                    <a:pt x="29621" y="6981"/>
                  </a:cubicBezTo>
                  <a:cubicBezTo>
                    <a:pt x="29593" y="7030"/>
                    <a:pt x="29551" y="7090"/>
                    <a:pt x="29488" y="7090"/>
                  </a:cubicBezTo>
                  <a:cubicBezTo>
                    <a:pt x="29418" y="7090"/>
                    <a:pt x="29387" y="7020"/>
                    <a:pt x="29345" y="6943"/>
                  </a:cubicBezTo>
                  <a:cubicBezTo>
                    <a:pt x="29313" y="6873"/>
                    <a:pt x="29271" y="6810"/>
                    <a:pt x="29219" y="6757"/>
                  </a:cubicBezTo>
                  <a:cubicBezTo>
                    <a:pt x="29149" y="6698"/>
                    <a:pt x="28813" y="6396"/>
                    <a:pt x="28830" y="6130"/>
                  </a:cubicBezTo>
                  <a:cubicBezTo>
                    <a:pt x="28848" y="5903"/>
                    <a:pt x="29002" y="5850"/>
                    <a:pt x="29117" y="5829"/>
                  </a:cubicBezTo>
                  <a:lnTo>
                    <a:pt x="29121" y="5829"/>
                  </a:lnTo>
                  <a:cubicBezTo>
                    <a:pt x="29114" y="5808"/>
                    <a:pt x="29107" y="5787"/>
                    <a:pt x="29100" y="5766"/>
                  </a:cubicBezTo>
                  <a:cubicBezTo>
                    <a:pt x="29072" y="5689"/>
                    <a:pt x="29058" y="5612"/>
                    <a:pt x="29051" y="5535"/>
                  </a:cubicBezTo>
                  <a:cubicBezTo>
                    <a:pt x="29044" y="5448"/>
                    <a:pt x="29019" y="5430"/>
                    <a:pt x="28942" y="5388"/>
                  </a:cubicBezTo>
                  <a:cubicBezTo>
                    <a:pt x="28851" y="5343"/>
                    <a:pt x="28767" y="5276"/>
                    <a:pt x="28701" y="5196"/>
                  </a:cubicBezTo>
                  <a:cubicBezTo>
                    <a:pt x="28613" y="5091"/>
                    <a:pt x="28515" y="5031"/>
                    <a:pt x="28424" y="5028"/>
                  </a:cubicBezTo>
                  <a:cubicBezTo>
                    <a:pt x="28420" y="5027"/>
                    <a:pt x="28417" y="5027"/>
                    <a:pt x="28413" y="5027"/>
                  </a:cubicBezTo>
                  <a:cubicBezTo>
                    <a:pt x="28368" y="5027"/>
                    <a:pt x="28323" y="5048"/>
                    <a:pt x="28287" y="5080"/>
                  </a:cubicBezTo>
                  <a:cubicBezTo>
                    <a:pt x="28256" y="5122"/>
                    <a:pt x="28238" y="5171"/>
                    <a:pt x="28231" y="5220"/>
                  </a:cubicBezTo>
                  <a:cubicBezTo>
                    <a:pt x="28214" y="5311"/>
                    <a:pt x="28189" y="5427"/>
                    <a:pt x="28060" y="5483"/>
                  </a:cubicBezTo>
                  <a:cubicBezTo>
                    <a:pt x="28004" y="5504"/>
                    <a:pt x="27986" y="5595"/>
                    <a:pt x="27969" y="5679"/>
                  </a:cubicBezTo>
                  <a:cubicBezTo>
                    <a:pt x="27944" y="5784"/>
                    <a:pt x="27920" y="5903"/>
                    <a:pt x="27804" y="5920"/>
                  </a:cubicBezTo>
                  <a:cubicBezTo>
                    <a:pt x="27796" y="5922"/>
                    <a:pt x="27789" y="5923"/>
                    <a:pt x="27781" y="5923"/>
                  </a:cubicBezTo>
                  <a:cubicBezTo>
                    <a:pt x="27757" y="5923"/>
                    <a:pt x="27735" y="5915"/>
                    <a:pt x="27717" y="5899"/>
                  </a:cubicBezTo>
                  <a:cubicBezTo>
                    <a:pt x="27650" y="5847"/>
                    <a:pt x="27636" y="5728"/>
                    <a:pt x="27622" y="5539"/>
                  </a:cubicBezTo>
                  <a:cubicBezTo>
                    <a:pt x="27615" y="5444"/>
                    <a:pt x="27605" y="5287"/>
                    <a:pt x="27577" y="5259"/>
                  </a:cubicBezTo>
                  <a:cubicBezTo>
                    <a:pt x="27503" y="5227"/>
                    <a:pt x="27458" y="5150"/>
                    <a:pt x="27465" y="5066"/>
                  </a:cubicBezTo>
                  <a:cubicBezTo>
                    <a:pt x="27482" y="4979"/>
                    <a:pt x="27559" y="4923"/>
                    <a:pt x="27675" y="4909"/>
                  </a:cubicBezTo>
                  <a:cubicBezTo>
                    <a:pt x="27734" y="4902"/>
                    <a:pt x="27787" y="4870"/>
                    <a:pt x="27822" y="4821"/>
                  </a:cubicBezTo>
                  <a:lnTo>
                    <a:pt x="27815" y="4821"/>
                  </a:lnTo>
                  <a:cubicBezTo>
                    <a:pt x="27678" y="4821"/>
                    <a:pt x="27486" y="4720"/>
                    <a:pt x="27342" y="4646"/>
                  </a:cubicBezTo>
                  <a:cubicBezTo>
                    <a:pt x="27300" y="4625"/>
                    <a:pt x="27265" y="4608"/>
                    <a:pt x="27244" y="4594"/>
                  </a:cubicBezTo>
                  <a:cubicBezTo>
                    <a:pt x="27242" y="4592"/>
                    <a:pt x="27239" y="4592"/>
                    <a:pt x="27236" y="4592"/>
                  </a:cubicBezTo>
                  <a:cubicBezTo>
                    <a:pt x="27208" y="4592"/>
                    <a:pt x="27157" y="4631"/>
                    <a:pt x="27125" y="4650"/>
                  </a:cubicBezTo>
                  <a:cubicBezTo>
                    <a:pt x="27066" y="4687"/>
                    <a:pt x="26993" y="4733"/>
                    <a:pt x="26920" y="4733"/>
                  </a:cubicBezTo>
                  <a:cubicBezTo>
                    <a:pt x="26885" y="4733"/>
                    <a:pt x="26850" y="4722"/>
                    <a:pt x="26817" y="4695"/>
                  </a:cubicBezTo>
                  <a:cubicBezTo>
                    <a:pt x="26698" y="4597"/>
                    <a:pt x="26747" y="4429"/>
                    <a:pt x="26786" y="4292"/>
                  </a:cubicBezTo>
                  <a:cubicBezTo>
                    <a:pt x="26800" y="4250"/>
                    <a:pt x="26810" y="4208"/>
                    <a:pt x="26817" y="4163"/>
                  </a:cubicBezTo>
                  <a:cubicBezTo>
                    <a:pt x="26817" y="4131"/>
                    <a:pt x="26835" y="4096"/>
                    <a:pt x="26863" y="4075"/>
                  </a:cubicBezTo>
                  <a:cubicBezTo>
                    <a:pt x="26886" y="4060"/>
                    <a:pt x="26914" y="4053"/>
                    <a:pt x="26942" y="4053"/>
                  </a:cubicBezTo>
                  <a:cubicBezTo>
                    <a:pt x="26960" y="4053"/>
                    <a:pt x="26978" y="4056"/>
                    <a:pt x="26996" y="4061"/>
                  </a:cubicBezTo>
                  <a:cubicBezTo>
                    <a:pt x="27021" y="4066"/>
                    <a:pt x="27042" y="4070"/>
                    <a:pt x="27061" y="4070"/>
                  </a:cubicBezTo>
                  <a:cubicBezTo>
                    <a:pt x="27094" y="4070"/>
                    <a:pt x="27119" y="4059"/>
                    <a:pt x="27146" y="4023"/>
                  </a:cubicBezTo>
                  <a:cubicBezTo>
                    <a:pt x="27150" y="4019"/>
                    <a:pt x="27153" y="4012"/>
                    <a:pt x="27153" y="4009"/>
                  </a:cubicBezTo>
                  <a:cubicBezTo>
                    <a:pt x="27115" y="3981"/>
                    <a:pt x="27076" y="3960"/>
                    <a:pt x="27031" y="3942"/>
                  </a:cubicBezTo>
                  <a:cubicBezTo>
                    <a:pt x="26926" y="3897"/>
                    <a:pt x="26793" y="3837"/>
                    <a:pt x="26793" y="3708"/>
                  </a:cubicBezTo>
                  <a:cubicBezTo>
                    <a:pt x="26793" y="3620"/>
                    <a:pt x="26611" y="3564"/>
                    <a:pt x="26488" y="3529"/>
                  </a:cubicBezTo>
                  <a:cubicBezTo>
                    <a:pt x="26439" y="3515"/>
                    <a:pt x="26390" y="3498"/>
                    <a:pt x="26341" y="3477"/>
                  </a:cubicBezTo>
                  <a:cubicBezTo>
                    <a:pt x="26225" y="3417"/>
                    <a:pt x="26271" y="3270"/>
                    <a:pt x="26306" y="3151"/>
                  </a:cubicBezTo>
                  <a:cubicBezTo>
                    <a:pt x="26327" y="3085"/>
                    <a:pt x="26351" y="2994"/>
                    <a:pt x="26337" y="2962"/>
                  </a:cubicBezTo>
                  <a:cubicBezTo>
                    <a:pt x="26280" y="2844"/>
                    <a:pt x="25879" y="2509"/>
                    <a:pt x="25719" y="2509"/>
                  </a:cubicBezTo>
                  <a:cubicBezTo>
                    <a:pt x="25714" y="2509"/>
                    <a:pt x="25709" y="2510"/>
                    <a:pt x="25704" y="2511"/>
                  </a:cubicBezTo>
                  <a:cubicBezTo>
                    <a:pt x="25688" y="2515"/>
                    <a:pt x="25671" y="2517"/>
                    <a:pt x="25655" y="2517"/>
                  </a:cubicBezTo>
                  <a:cubicBezTo>
                    <a:pt x="25587" y="2517"/>
                    <a:pt x="25523" y="2482"/>
                    <a:pt x="25483" y="2423"/>
                  </a:cubicBezTo>
                  <a:cubicBezTo>
                    <a:pt x="25434" y="2356"/>
                    <a:pt x="25424" y="2269"/>
                    <a:pt x="25455" y="2195"/>
                  </a:cubicBezTo>
                  <a:cubicBezTo>
                    <a:pt x="25477" y="2161"/>
                    <a:pt x="25512" y="2138"/>
                    <a:pt x="25552" y="2138"/>
                  </a:cubicBezTo>
                  <a:cubicBezTo>
                    <a:pt x="25557" y="2138"/>
                    <a:pt x="25562" y="2139"/>
                    <a:pt x="25567" y="2139"/>
                  </a:cubicBezTo>
                  <a:cubicBezTo>
                    <a:pt x="25571" y="2140"/>
                    <a:pt x="25575" y="2140"/>
                    <a:pt x="25580" y="2140"/>
                  </a:cubicBezTo>
                  <a:cubicBezTo>
                    <a:pt x="25649" y="2140"/>
                    <a:pt x="25722" y="2081"/>
                    <a:pt x="25910" y="1870"/>
                  </a:cubicBezTo>
                  <a:cubicBezTo>
                    <a:pt x="26047" y="1719"/>
                    <a:pt x="26071" y="1667"/>
                    <a:pt x="26071" y="1646"/>
                  </a:cubicBezTo>
                  <a:cubicBezTo>
                    <a:pt x="26057" y="1635"/>
                    <a:pt x="26040" y="1628"/>
                    <a:pt x="26022" y="1625"/>
                  </a:cubicBezTo>
                  <a:cubicBezTo>
                    <a:pt x="25924" y="1590"/>
                    <a:pt x="25830" y="1513"/>
                    <a:pt x="25847" y="1422"/>
                  </a:cubicBezTo>
                  <a:cubicBezTo>
                    <a:pt x="25857" y="1373"/>
                    <a:pt x="25900" y="1316"/>
                    <a:pt x="26045" y="1316"/>
                  </a:cubicBezTo>
                  <a:cubicBezTo>
                    <a:pt x="26056" y="1316"/>
                    <a:pt x="26069" y="1316"/>
                    <a:pt x="26082" y="1317"/>
                  </a:cubicBezTo>
                  <a:cubicBezTo>
                    <a:pt x="26194" y="1324"/>
                    <a:pt x="26306" y="1341"/>
                    <a:pt x="26414" y="1369"/>
                  </a:cubicBezTo>
                  <a:cubicBezTo>
                    <a:pt x="26535" y="1395"/>
                    <a:pt x="26678" y="1424"/>
                    <a:pt x="26780" y="1424"/>
                  </a:cubicBezTo>
                  <a:cubicBezTo>
                    <a:pt x="26829" y="1424"/>
                    <a:pt x="26868" y="1418"/>
                    <a:pt x="26891" y="1401"/>
                  </a:cubicBezTo>
                  <a:cubicBezTo>
                    <a:pt x="26989" y="1327"/>
                    <a:pt x="27279" y="897"/>
                    <a:pt x="27475" y="613"/>
                  </a:cubicBezTo>
                  <a:cubicBezTo>
                    <a:pt x="27549" y="501"/>
                    <a:pt x="27615" y="403"/>
                    <a:pt x="27664" y="336"/>
                  </a:cubicBezTo>
                  <a:cubicBezTo>
                    <a:pt x="27703" y="284"/>
                    <a:pt x="27710" y="249"/>
                    <a:pt x="27703" y="238"/>
                  </a:cubicBezTo>
                  <a:cubicBezTo>
                    <a:pt x="27692" y="220"/>
                    <a:pt x="27641" y="185"/>
                    <a:pt x="27416" y="185"/>
                  </a:cubicBezTo>
                  <a:cubicBezTo>
                    <a:pt x="27347" y="185"/>
                    <a:pt x="27260" y="188"/>
                    <a:pt x="27153" y="196"/>
                  </a:cubicBezTo>
                  <a:cubicBezTo>
                    <a:pt x="27119" y="200"/>
                    <a:pt x="27085" y="201"/>
                    <a:pt x="27051" y="201"/>
                  </a:cubicBezTo>
                  <a:cubicBezTo>
                    <a:pt x="26894" y="201"/>
                    <a:pt x="26740" y="168"/>
                    <a:pt x="26597" y="98"/>
                  </a:cubicBezTo>
                  <a:cubicBezTo>
                    <a:pt x="26488" y="46"/>
                    <a:pt x="26369" y="14"/>
                    <a:pt x="26246" y="4"/>
                  </a:cubicBezTo>
                  <a:cubicBezTo>
                    <a:pt x="26209" y="1"/>
                    <a:pt x="26168" y="0"/>
                    <a:pt x="261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6" name="Google Shape;3496;p56"/>
            <p:cNvSpPr/>
            <p:nvPr/>
          </p:nvSpPr>
          <p:spPr>
            <a:xfrm>
              <a:off x="890970" y="1547688"/>
              <a:ext cx="18547" cy="17176"/>
            </a:xfrm>
            <a:custGeom>
              <a:avLst/>
              <a:gdLst/>
              <a:ahLst/>
              <a:cxnLst/>
              <a:rect l="l" t="t" r="r" b="b"/>
              <a:pathLst>
                <a:path w="1366" h="1265" extrusionOk="0">
                  <a:moveTo>
                    <a:pt x="1225" y="1"/>
                  </a:moveTo>
                  <a:cubicBezTo>
                    <a:pt x="1187" y="1"/>
                    <a:pt x="1074" y="46"/>
                    <a:pt x="924" y="218"/>
                  </a:cubicBezTo>
                  <a:cubicBezTo>
                    <a:pt x="830" y="327"/>
                    <a:pt x="742" y="415"/>
                    <a:pt x="665" y="492"/>
                  </a:cubicBezTo>
                  <a:cubicBezTo>
                    <a:pt x="557" y="600"/>
                    <a:pt x="469" y="688"/>
                    <a:pt x="452" y="754"/>
                  </a:cubicBezTo>
                  <a:cubicBezTo>
                    <a:pt x="422" y="860"/>
                    <a:pt x="318" y="863"/>
                    <a:pt x="236" y="863"/>
                  </a:cubicBezTo>
                  <a:cubicBezTo>
                    <a:pt x="231" y="863"/>
                    <a:pt x="226" y="863"/>
                    <a:pt x="221" y="863"/>
                  </a:cubicBezTo>
                  <a:lnTo>
                    <a:pt x="186" y="863"/>
                  </a:lnTo>
                  <a:cubicBezTo>
                    <a:pt x="116" y="863"/>
                    <a:pt x="70" y="870"/>
                    <a:pt x="49" y="912"/>
                  </a:cubicBezTo>
                  <a:cubicBezTo>
                    <a:pt x="0" y="1006"/>
                    <a:pt x="49" y="1192"/>
                    <a:pt x="119" y="1251"/>
                  </a:cubicBezTo>
                  <a:cubicBezTo>
                    <a:pt x="129" y="1260"/>
                    <a:pt x="141" y="1265"/>
                    <a:pt x="153" y="1265"/>
                  </a:cubicBezTo>
                  <a:cubicBezTo>
                    <a:pt x="163" y="1265"/>
                    <a:pt x="174" y="1261"/>
                    <a:pt x="182" y="1255"/>
                  </a:cubicBezTo>
                  <a:cubicBezTo>
                    <a:pt x="251" y="1204"/>
                    <a:pt x="302" y="1187"/>
                    <a:pt x="345" y="1187"/>
                  </a:cubicBezTo>
                  <a:cubicBezTo>
                    <a:pt x="386" y="1187"/>
                    <a:pt x="420" y="1203"/>
                    <a:pt x="452" y="1220"/>
                  </a:cubicBezTo>
                  <a:cubicBezTo>
                    <a:pt x="469" y="1234"/>
                    <a:pt x="490" y="1241"/>
                    <a:pt x="511" y="1241"/>
                  </a:cubicBezTo>
                  <a:cubicBezTo>
                    <a:pt x="599" y="1237"/>
                    <a:pt x="1072" y="919"/>
                    <a:pt x="1170" y="761"/>
                  </a:cubicBezTo>
                  <a:cubicBezTo>
                    <a:pt x="1194" y="723"/>
                    <a:pt x="1198" y="709"/>
                    <a:pt x="1089" y="635"/>
                  </a:cubicBezTo>
                  <a:cubicBezTo>
                    <a:pt x="1026" y="590"/>
                    <a:pt x="963" y="548"/>
                    <a:pt x="956" y="474"/>
                  </a:cubicBezTo>
                  <a:cubicBezTo>
                    <a:pt x="942" y="351"/>
                    <a:pt x="1082" y="313"/>
                    <a:pt x="1208" y="281"/>
                  </a:cubicBezTo>
                  <a:cubicBezTo>
                    <a:pt x="1264" y="271"/>
                    <a:pt x="1317" y="253"/>
                    <a:pt x="1366" y="232"/>
                  </a:cubicBezTo>
                  <a:lnTo>
                    <a:pt x="1345" y="215"/>
                  </a:lnTo>
                  <a:cubicBezTo>
                    <a:pt x="1296" y="169"/>
                    <a:pt x="1226" y="106"/>
                    <a:pt x="1233" y="12"/>
                  </a:cubicBezTo>
                  <a:cubicBezTo>
                    <a:pt x="1233" y="8"/>
                    <a:pt x="1233" y="5"/>
                    <a:pt x="1233" y="1"/>
                  </a:cubicBezTo>
                  <a:cubicBezTo>
                    <a:pt x="1231" y="1"/>
                    <a:pt x="1228" y="1"/>
                    <a:pt x="12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7" name="Google Shape;3497;p56"/>
            <p:cNvSpPr/>
            <p:nvPr/>
          </p:nvSpPr>
          <p:spPr>
            <a:xfrm>
              <a:off x="797896" y="1528258"/>
              <a:ext cx="11229" cy="5064"/>
            </a:xfrm>
            <a:custGeom>
              <a:avLst/>
              <a:gdLst/>
              <a:ahLst/>
              <a:cxnLst/>
              <a:rect l="l" t="t" r="r" b="b"/>
              <a:pathLst>
                <a:path w="827" h="373" extrusionOk="0">
                  <a:moveTo>
                    <a:pt x="298" y="1"/>
                  </a:moveTo>
                  <a:cubicBezTo>
                    <a:pt x="200" y="4"/>
                    <a:pt x="109" y="43"/>
                    <a:pt x="36" y="106"/>
                  </a:cubicBezTo>
                  <a:cubicBezTo>
                    <a:pt x="22" y="120"/>
                    <a:pt x="1" y="144"/>
                    <a:pt x="8" y="165"/>
                  </a:cubicBezTo>
                  <a:cubicBezTo>
                    <a:pt x="42" y="272"/>
                    <a:pt x="333" y="373"/>
                    <a:pt x="549" y="373"/>
                  </a:cubicBezTo>
                  <a:cubicBezTo>
                    <a:pt x="601" y="373"/>
                    <a:pt x="648" y="367"/>
                    <a:pt x="687" y="354"/>
                  </a:cubicBezTo>
                  <a:cubicBezTo>
                    <a:pt x="750" y="337"/>
                    <a:pt x="802" y="288"/>
                    <a:pt x="820" y="225"/>
                  </a:cubicBezTo>
                  <a:cubicBezTo>
                    <a:pt x="827" y="176"/>
                    <a:pt x="809" y="123"/>
                    <a:pt x="771" y="92"/>
                  </a:cubicBezTo>
                  <a:cubicBezTo>
                    <a:pt x="760" y="82"/>
                    <a:pt x="747" y="78"/>
                    <a:pt x="731" y="78"/>
                  </a:cubicBezTo>
                  <a:cubicBezTo>
                    <a:pt x="702" y="78"/>
                    <a:pt x="663" y="92"/>
                    <a:pt x="613" y="113"/>
                  </a:cubicBezTo>
                  <a:cubicBezTo>
                    <a:pt x="570" y="132"/>
                    <a:pt x="525" y="151"/>
                    <a:pt x="482" y="151"/>
                  </a:cubicBezTo>
                  <a:cubicBezTo>
                    <a:pt x="462" y="151"/>
                    <a:pt x="443" y="147"/>
                    <a:pt x="424" y="137"/>
                  </a:cubicBezTo>
                  <a:cubicBezTo>
                    <a:pt x="389" y="113"/>
                    <a:pt x="365" y="71"/>
                    <a:pt x="361" y="25"/>
                  </a:cubicBezTo>
                  <a:cubicBezTo>
                    <a:pt x="361" y="18"/>
                    <a:pt x="361" y="11"/>
                    <a:pt x="344" y="8"/>
                  </a:cubicBezTo>
                  <a:cubicBezTo>
                    <a:pt x="330" y="1"/>
                    <a:pt x="312" y="1"/>
                    <a:pt x="2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8" name="Google Shape;3498;p56"/>
            <p:cNvSpPr/>
            <p:nvPr/>
          </p:nvSpPr>
          <p:spPr>
            <a:xfrm>
              <a:off x="793334" y="1391519"/>
              <a:ext cx="283403" cy="195652"/>
            </a:xfrm>
            <a:custGeom>
              <a:avLst/>
              <a:gdLst/>
              <a:ahLst/>
              <a:cxnLst/>
              <a:rect l="l" t="t" r="r" b="b"/>
              <a:pathLst>
                <a:path w="20873" h="14410" extrusionOk="0">
                  <a:moveTo>
                    <a:pt x="6145" y="0"/>
                  </a:moveTo>
                  <a:cubicBezTo>
                    <a:pt x="6032" y="0"/>
                    <a:pt x="5793" y="218"/>
                    <a:pt x="5658" y="339"/>
                  </a:cubicBezTo>
                  <a:cubicBezTo>
                    <a:pt x="5462" y="516"/>
                    <a:pt x="5201" y="553"/>
                    <a:pt x="4995" y="553"/>
                  </a:cubicBezTo>
                  <a:cubicBezTo>
                    <a:pt x="4895" y="553"/>
                    <a:pt x="4808" y="544"/>
                    <a:pt x="4748" y="539"/>
                  </a:cubicBezTo>
                  <a:cubicBezTo>
                    <a:pt x="4708" y="534"/>
                    <a:pt x="4669" y="532"/>
                    <a:pt x="4631" y="532"/>
                  </a:cubicBezTo>
                  <a:cubicBezTo>
                    <a:pt x="4489" y="532"/>
                    <a:pt x="4365" y="561"/>
                    <a:pt x="4321" y="605"/>
                  </a:cubicBezTo>
                  <a:cubicBezTo>
                    <a:pt x="4310" y="616"/>
                    <a:pt x="4310" y="619"/>
                    <a:pt x="4310" y="623"/>
                  </a:cubicBezTo>
                  <a:cubicBezTo>
                    <a:pt x="4310" y="644"/>
                    <a:pt x="4338" y="661"/>
                    <a:pt x="4377" y="686"/>
                  </a:cubicBezTo>
                  <a:cubicBezTo>
                    <a:pt x="4422" y="714"/>
                    <a:pt x="4478" y="749"/>
                    <a:pt x="4485" y="815"/>
                  </a:cubicBezTo>
                  <a:cubicBezTo>
                    <a:pt x="4485" y="875"/>
                    <a:pt x="4457" y="931"/>
                    <a:pt x="4412" y="969"/>
                  </a:cubicBezTo>
                  <a:cubicBezTo>
                    <a:pt x="4367" y="1014"/>
                    <a:pt x="4324" y="1031"/>
                    <a:pt x="4286" y="1031"/>
                  </a:cubicBezTo>
                  <a:cubicBezTo>
                    <a:pt x="4213" y="1031"/>
                    <a:pt x="4155" y="973"/>
                    <a:pt x="4121" y="941"/>
                  </a:cubicBezTo>
                  <a:cubicBezTo>
                    <a:pt x="4100" y="920"/>
                    <a:pt x="4069" y="889"/>
                    <a:pt x="4055" y="889"/>
                  </a:cubicBezTo>
                  <a:cubicBezTo>
                    <a:pt x="4048" y="889"/>
                    <a:pt x="4034" y="896"/>
                    <a:pt x="4013" y="917"/>
                  </a:cubicBezTo>
                  <a:cubicBezTo>
                    <a:pt x="3878" y="1061"/>
                    <a:pt x="3580" y="1096"/>
                    <a:pt x="3366" y="1096"/>
                  </a:cubicBezTo>
                  <a:cubicBezTo>
                    <a:pt x="3269" y="1096"/>
                    <a:pt x="3190" y="1089"/>
                    <a:pt x="3151" y="1081"/>
                  </a:cubicBezTo>
                  <a:cubicBezTo>
                    <a:pt x="3095" y="1081"/>
                    <a:pt x="2920" y="1235"/>
                    <a:pt x="2633" y="1533"/>
                  </a:cubicBezTo>
                  <a:lnTo>
                    <a:pt x="2570" y="1600"/>
                  </a:lnTo>
                  <a:cubicBezTo>
                    <a:pt x="2546" y="1621"/>
                    <a:pt x="2546" y="1638"/>
                    <a:pt x="2549" y="1694"/>
                  </a:cubicBezTo>
                  <a:cubicBezTo>
                    <a:pt x="2553" y="1792"/>
                    <a:pt x="2563" y="1939"/>
                    <a:pt x="2339" y="2177"/>
                  </a:cubicBezTo>
                  <a:cubicBezTo>
                    <a:pt x="2087" y="2449"/>
                    <a:pt x="1563" y="2485"/>
                    <a:pt x="1208" y="2485"/>
                  </a:cubicBezTo>
                  <a:cubicBezTo>
                    <a:pt x="1125" y="2485"/>
                    <a:pt x="1050" y="2483"/>
                    <a:pt x="991" y="2482"/>
                  </a:cubicBezTo>
                  <a:lnTo>
                    <a:pt x="911" y="2482"/>
                  </a:lnTo>
                  <a:cubicBezTo>
                    <a:pt x="908" y="2481"/>
                    <a:pt x="905" y="2480"/>
                    <a:pt x="902" y="2480"/>
                  </a:cubicBezTo>
                  <a:cubicBezTo>
                    <a:pt x="894" y="2480"/>
                    <a:pt x="887" y="2483"/>
                    <a:pt x="879" y="2485"/>
                  </a:cubicBezTo>
                  <a:cubicBezTo>
                    <a:pt x="872" y="2513"/>
                    <a:pt x="869" y="2541"/>
                    <a:pt x="872" y="2569"/>
                  </a:cubicBezTo>
                  <a:cubicBezTo>
                    <a:pt x="879" y="2646"/>
                    <a:pt x="858" y="2727"/>
                    <a:pt x="816" y="2793"/>
                  </a:cubicBezTo>
                  <a:cubicBezTo>
                    <a:pt x="802" y="2814"/>
                    <a:pt x="806" y="2821"/>
                    <a:pt x="809" y="2825"/>
                  </a:cubicBezTo>
                  <a:cubicBezTo>
                    <a:pt x="820" y="2856"/>
                    <a:pt x="900" y="2947"/>
                    <a:pt x="1387" y="3080"/>
                  </a:cubicBezTo>
                  <a:cubicBezTo>
                    <a:pt x="1909" y="3217"/>
                    <a:pt x="2262" y="3893"/>
                    <a:pt x="2329" y="4064"/>
                  </a:cubicBezTo>
                  <a:cubicBezTo>
                    <a:pt x="2337" y="4084"/>
                    <a:pt x="2390" y="4091"/>
                    <a:pt x="2458" y="4091"/>
                  </a:cubicBezTo>
                  <a:cubicBezTo>
                    <a:pt x="2570" y="4091"/>
                    <a:pt x="2723" y="4073"/>
                    <a:pt x="2791" y="4064"/>
                  </a:cubicBezTo>
                  <a:cubicBezTo>
                    <a:pt x="2903" y="4052"/>
                    <a:pt x="3012" y="4041"/>
                    <a:pt x="3102" y="4041"/>
                  </a:cubicBezTo>
                  <a:cubicBezTo>
                    <a:pt x="3138" y="4041"/>
                    <a:pt x="3171" y="4043"/>
                    <a:pt x="3200" y="4047"/>
                  </a:cubicBezTo>
                  <a:cubicBezTo>
                    <a:pt x="3386" y="4075"/>
                    <a:pt x="3368" y="4243"/>
                    <a:pt x="3358" y="4341"/>
                  </a:cubicBezTo>
                  <a:cubicBezTo>
                    <a:pt x="3347" y="4449"/>
                    <a:pt x="3347" y="4502"/>
                    <a:pt x="3400" y="4526"/>
                  </a:cubicBezTo>
                  <a:cubicBezTo>
                    <a:pt x="3454" y="4551"/>
                    <a:pt x="3518" y="4556"/>
                    <a:pt x="3585" y="4556"/>
                  </a:cubicBezTo>
                  <a:cubicBezTo>
                    <a:pt x="3614" y="4556"/>
                    <a:pt x="3643" y="4555"/>
                    <a:pt x="3673" y="4554"/>
                  </a:cubicBezTo>
                  <a:cubicBezTo>
                    <a:pt x="3700" y="4553"/>
                    <a:pt x="3728" y="4552"/>
                    <a:pt x="3756" y="4552"/>
                  </a:cubicBezTo>
                  <a:cubicBezTo>
                    <a:pt x="3868" y="4552"/>
                    <a:pt x="3977" y="4572"/>
                    <a:pt x="4016" y="4684"/>
                  </a:cubicBezTo>
                  <a:cubicBezTo>
                    <a:pt x="4030" y="4722"/>
                    <a:pt x="4027" y="4761"/>
                    <a:pt x="4006" y="4796"/>
                  </a:cubicBezTo>
                  <a:cubicBezTo>
                    <a:pt x="3963" y="4855"/>
                    <a:pt x="3872" y="4859"/>
                    <a:pt x="3746" y="4859"/>
                  </a:cubicBezTo>
                  <a:cubicBezTo>
                    <a:pt x="3610" y="4859"/>
                    <a:pt x="3445" y="4862"/>
                    <a:pt x="3337" y="4943"/>
                  </a:cubicBezTo>
                  <a:cubicBezTo>
                    <a:pt x="3159" y="5076"/>
                    <a:pt x="3050" y="5154"/>
                    <a:pt x="2945" y="5154"/>
                  </a:cubicBezTo>
                  <a:cubicBezTo>
                    <a:pt x="2937" y="5154"/>
                    <a:pt x="2929" y="5154"/>
                    <a:pt x="2920" y="5153"/>
                  </a:cubicBezTo>
                  <a:cubicBezTo>
                    <a:pt x="2864" y="5142"/>
                    <a:pt x="2815" y="5107"/>
                    <a:pt x="2784" y="5062"/>
                  </a:cubicBezTo>
                  <a:cubicBezTo>
                    <a:pt x="2759" y="5027"/>
                    <a:pt x="2686" y="5015"/>
                    <a:pt x="2598" y="5015"/>
                  </a:cubicBezTo>
                  <a:cubicBezTo>
                    <a:pt x="2485" y="5015"/>
                    <a:pt x="2347" y="5034"/>
                    <a:pt x="2255" y="5048"/>
                  </a:cubicBezTo>
                  <a:cubicBezTo>
                    <a:pt x="2213" y="5055"/>
                    <a:pt x="2175" y="5058"/>
                    <a:pt x="2143" y="5062"/>
                  </a:cubicBezTo>
                  <a:cubicBezTo>
                    <a:pt x="2131" y="5065"/>
                    <a:pt x="2119" y="5067"/>
                    <a:pt x="2106" y="5067"/>
                  </a:cubicBezTo>
                  <a:cubicBezTo>
                    <a:pt x="2066" y="5067"/>
                    <a:pt x="2026" y="5049"/>
                    <a:pt x="2000" y="5020"/>
                  </a:cubicBezTo>
                  <a:cubicBezTo>
                    <a:pt x="1947" y="4950"/>
                    <a:pt x="1989" y="4841"/>
                    <a:pt x="2031" y="4740"/>
                  </a:cubicBezTo>
                  <a:cubicBezTo>
                    <a:pt x="2049" y="4701"/>
                    <a:pt x="2059" y="4659"/>
                    <a:pt x="2070" y="4617"/>
                  </a:cubicBezTo>
                  <a:cubicBezTo>
                    <a:pt x="2070" y="4614"/>
                    <a:pt x="2063" y="4607"/>
                    <a:pt x="2052" y="4600"/>
                  </a:cubicBezTo>
                  <a:cubicBezTo>
                    <a:pt x="2026" y="4581"/>
                    <a:pt x="1980" y="4569"/>
                    <a:pt x="1918" y="4569"/>
                  </a:cubicBezTo>
                  <a:cubicBezTo>
                    <a:pt x="1815" y="4569"/>
                    <a:pt x="1666" y="4604"/>
                    <a:pt x="1488" y="4705"/>
                  </a:cubicBezTo>
                  <a:lnTo>
                    <a:pt x="1481" y="4712"/>
                  </a:lnTo>
                  <a:cubicBezTo>
                    <a:pt x="1394" y="4754"/>
                    <a:pt x="1310" y="4803"/>
                    <a:pt x="1229" y="4859"/>
                  </a:cubicBezTo>
                  <a:lnTo>
                    <a:pt x="1229" y="4869"/>
                  </a:lnTo>
                  <a:cubicBezTo>
                    <a:pt x="1233" y="4908"/>
                    <a:pt x="1226" y="4946"/>
                    <a:pt x="1215" y="4985"/>
                  </a:cubicBezTo>
                  <a:cubicBezTo>
                    <a:pt x="1208" y="5027"/>
                    <a:pt x="1184" y="5065"/>
                    <a:pt x="1145" y="5086"/>
                  </a:cubicBezTo>
                  <a:cubicBezTo>
                    <a:pt x="1128" y="5094"/>
                    <a:pt x="1111" y="5097"/>
                    <a:pt x="1094" y="5097"/>
                  </a:cubicBezTo>
                  <a:cubicBezTo>
                    <a:pt x="1057" y="5097"/>
                    <a:pt x="1020" y="5083"/>
                    <a:pt x="984" y="5069"/>
                  </a:cubicBezTo>
                  <a:cubicBezTo>
                    <a:pt x="940" y="5053"/>
                    <a:pt x="892" y="5034"/>
                    <a:pt x="839" y="5034"/>
                  </a:cubicBezTo>
                  <a:cubicBezTo>
                    <a:pt x="801" y="5034"/>
                    <a:pt x="759" y="5044"/>
                    <a:pt x="715" y="5072"/>
                  </a:cubicBezTo>
                  <a:cubicBezTo>
                    <a:pt x="606" y="5135"/>
                    <a:pt x="494" y="5191"/>
                    <a:pt x="382" y="5240"/>
                  </a:cubicBezTo>
                  <a:cubicBezTo>
                    <a:pt x="221" y="5310"/>
                    <a:pt x="36" y="5391"/>
                    <a:pt x="1" y="5468"/>
                  </a:cubicBezTo>
                  <a:cubicBezTo>
                    <a:pt x="18" y="5510"/>
                    <a:pt x="158" y="5576"/>
                    <a:pt x="687" y="5682"/>
                  </a:cubicBezTo>
                  <a:lnTo>
                    <a:pt x="739" y="5692"/>
                  </a:lnTo>
                  <a:cubicBezTo>
                    <a:pt x="767" y="5699"/>
                    <a:pt x="844" y="5713"/>
                    <a:pt x="855" y="5780"/>
                  </a:cubicBezTo>
                  <a:cubicBezTo>
                    <a:pt x="869" y="5850"/>
                    <a:pt x="802" y="5899"/>
                    <a:pt x="729" y="5948"/>
                  </a:cubicBezTo>
                  <a:cubicBezTo>
                    <a:pt x="715" y="5955"/>
                    <a:pt x="701" y="5965"/>
                    <a:pt x="683" y="5976"/>
                  </a:cubicBezTo>
                  <a:cubicBezTo>
                    <a:pt x="757" y="6011"/>
                    <a:pt x="813" y="6070"/>
                    <a:pt x="844" y="6140"/>
                  </a:cubicBezTo>
                  <a:cubicBezTo>
                    <a:pt x="890" y="6242"/>
                    <a:pt x="974" y="6322"/>
                    <a:pt x="1072" y="6368"/>
                  </a:cubicBezTo>
                  <a:cubicBezTo>
                    <a:pt x="1162" y="6415"/>
                    <a:pt x="1296" y="6431"/>
                    <a:pt x="1440" y="6431"/>
                  </a:cubicBezTo>
                  <a:cubicBezTo>
                    <a:pt x="1625" y="6431"/>
                    <a:pt x="1826" y="6405"/>
                    <a:pt x="1972" y="6385"/>
                  </a:cubicBezTo>
                  <a:cubicBezTo>
                    <a:pt x="2049" y="6371"/>
                    <a:pt x="2129" y="6364"/>
                    <a:pt x="2206" y="6361"/>
                  </a:cubicBezTo>
                  <a:cubicBezTo>
                    <a:pt x="2287" y="6368"/>
                    <a:pt x="2367" y="6389"/>
                    <a:pt x="2437" y="6427"/>
                  </a:cubicBezTo>
                  <a:cubicBezTo>
                    <a:pt x="2503" y="6459"/>
                    <a:pt x="2547" y="6478"/>
                    <a:pt x="2582" y="6478"/>
                  </a:cubicBezTo>
                  <a:cubicBezTo>
                    <a:pt x="2609" y="6478"/>
                    <a:pt x="2631" y="6467"/>
                    <a:pt x="2654" y="6441"/>
                  </a:cubicBezTo>
                  <a:cubicBezTo>
                    <a:pt x="2757" y="6333"/>
                    <a:pt x="3141" y="6002"/>
                    <a:pt x="3463" y="6002"/>
                  </a:cubicBezTo>
                  <a:cubicBezTo>
                    <a:pt x="3556" y="6002"/>
                    <a:pt x="3644" y="6030"/>
                    <a:pt x="3718" y="6098"/>
                  </a:cubicBezTo>
                  <a:cubicBezTo>
                    <a:pt x="3792" y="6168"/>
                    <a:pt x="3823" y="6231"/>
                    <a:pt x="3813" y="6291"/>
                  </a:cubicBezTo>
                  <a:cubicBezTo>
                    <a:pt x="3799" y="6378"/>
                    <a:pt x="3708" y="6417"/>
                    <a:pt x="3634" y="6448"/>
                  </a:cubicBezTo>
                  <a:cubicBezTo>
                    <a:pt x="3610" y="6459"/>
                    <a:pt x="3589" y="6469"/>
                    <a:pt x="3568" y="6480"/>
                  </a:cubicBezTo>
                  <a:cubicBezTo>
                    <a:pt x="3680" y="6606"/>
                    <a:pt x="3795" y="6830"/>
                    <a:pt x="3778" y="7026"/>
                  </a:cubicBezTo>
                  <a:cubicBezTo>
                    <a:pt x="3767" y="7138"/>
                    <a:pt x="3708" y="7239"/>
                    <a:pt x="3617" y="7302"/>
                  </a:cubicBezTo>
                  <a:cubicBezTo>
                    <a:pt x="3492" y="7393"/>
                    <a:pt x="3368" y="7420"/>
                    <a:pt x="3256" y="7420"/>
                  </a:cubicBezTo>
                  <a:cubicBezTo>
                    <a:pt x="3162" y="7420"/>
                    <a:pt x="3077" y="7401"/>
                    <a:pt x="3008" y="7386"/>
                  </a:cubicBezTo>
                  <a:cubicBezTo>
                    <a:pt x="2973" y="7376"/>
                    <a:pt x="2938" y="7369"/>
                    <a:pt x="2903" y="7365"/>
                  </a:cubicBezTo>
                  <a:lnTo>
                    <a:pt x="2896" y="7365"/>
                  </a:lnTo>
                  <a:cubicBezTo>
                    <a:pt x="2878" y="7393"/>
                    <a:pt x="2868" y="7425"/>
                    <a:pt x="2861" y="7456"/>
                  </a:cubicBezTo>
                  <a:cubicBezTo>
                    <a:pt x="2833" y="7554"/>
                    <a:pt x="2798" y="7691"/>
                    <a:pt x="2658" y="7800"/>
                  </a:cubicBezTo>
                  <a:cubicBezTo>
                    <a:pt x="2599" y="7845"/>
                    <a:pt x="2543" y="7862"/>
                    <a:pt x="2490" y="7862"/>
                  </a:cubicBezTo>
                  <a:cubicBezTo>
                    <a:pt x="2390" y="7862"/>
                    <a:pt x="2299" y="7801"/>
                    <a:pt x="2217" y="7743"/>
                  </a:cubicBezTo>
                  <a:cubicBezTo>
                    <a:pt x="2129" y="7684"/>
                    <a:pt x="2035" y="7621"/>
                    <a:pt x="1926" y="7621"/>
                  </a:cubicBezTo>
                  <a:cubicBezTo>
                    <a:pt x="1922" y="7621"/>
                    <a:pt x="1918" y="7620"/>
                    <a:pt x="1914" y="7620"/>
                  </a:cubicBezTo>
                  <a:cubicBezTo>
                    <a:pt x="1879" y="7620"/>
                    <a:pt x="1843" y="7634"/>
                    <a:pt x="1817" y="7659"/>
                  </a:cubicBezTo>
                  <a:cubicBezTo>
                    <a:pt x="1744" y="7740"/>
                    <a:pt x="1758" y="7926"/>
                    <a:pt x="1768" y="8052"/>
                  </a:cubicBezTo>
                  <a:cubicBezTo>
                    <a:pt x="1768" y="8073"/>
                    <a:pt x="1772" y="8090"/>
                    <a:pt x="1775" y="8108"/>
                  </a:cubicBezTo>
                  <a:cubicBezTo>
                    <a:pt x="1782" y="8241"/>
                    <a:pt x="1649" y="8258"/>
                    <a:pt x="1562" y="8269"/>
                  </a:cubicBezTo>
                  <a:cubicBezTo>
                    <a:pt x="1432" y="8286"/>
                    <a:pt x="1282" y="8307"/>
                    <a:pt x="1226" y="8528"/>
                  </a:cubicBezTo>
                  <a:cubicBezTo>
                    <a:pt x="1163" y="8783"/>
                    <a:pt x="988" y="8808"/>
                    <a:pt x="893" y="8822"/>
                  </a:cubicBezTo>
                  <a:lnTo>
                    <a:pt x="865" y="8825"/>
                  </a:lnTo>
                  <a:cubicBezTo>
                    <a:pt x="890" y="8874"/>
                    <a:pt x="918" y="8916"/>
                    <a:pt x="949" y="8958"/>
                  </a:cubicBezTo>
                  <a:cubicBezTo>
                    <a:pt x="1114" y="9193"/>
                    <a:pt x="1156" y="9193"/>
                    <a:pt x="1205" y="9193"/>
                  </a:cubicBezTo>
                  <a:cubicBezTo>
                    <a:pt x="1210" y="9193"/>
                    <a:pt x="1214" y="9193"/>
                    <a:pt x="1219" y="9193"/>
                  </a:cubicBezTo>
                  <a:cubicBezTo>
                    <a:pt x="1297" y="9193"/>
                    <a:pt x="1370" y="9220"/>
                    <a:pt x="1432" y="9270"/>
                  </a:cubicBezTo>
                  <a:cubicBezTo>
                    <a:pt x="1611" y="9396"/>
                    <a:pt x="1495" y="9578"/>
                    <a:pt x="1422" y="9686"/>
                  </a:cubicBezTo>
                  <a:cubicBezTo>
                    <a:pt x="1404" y="9714"/>
                    <a:pt x="1383" y="9746"/>
                    <a:pt x="1369" y="9777"/>
                  </a:cubicBezTo>
                  <a:lnTo>
                    <a:pt x="1383" y="9781"/>
                  </a:lnTo>
                  <a:cubicBezTo>
                    <a:pt x="1572" y="9819"/>
                    <a:pt x="1754" y="10044"/>
                    <a:pt x="1919" y="10240"/>
                  </a:cubicBezTo>
                  <a:cubicBezTo>
                    <a:pt x="1972" y="10310"/>
                    <a:pt x="2031" y="10376"/>
                    <a:pt x="2094" y="10439"/>
                  </a:cubicBezTo>
                  <a:cubicBezTo>
                    <a:pt x="2121" y="10464"/>
                    <a:pt x="2150" y="10475"/>
                    <a:pt x="2184" y="10475"/>
                  </a:cubicBezTo>
                  <a:cubicBezTo>
                    <a:pt x="2236" y="10475"/>
                    <a:pt x="2299" y="10450"/>
                    <a:pt x="2381" y="10415"/>
                  </a:cubicBezTo>
                  <a:cubicBezTo>
                    <a:pt x="2479" y="10366"/>
                    <a:pt x="2581" y="10338"/>
                    <a:pt x="2689" y="10327"/>
                  </a:cubicBezTo>
                  <a:cubicBezTo>
                    <a:pt x="2770" y="10324"/>
                    <a:pt x="2791" y="10271"/>
                    <a:pt x="2812" y="10187"/>
                  </a:cubicBezTo>
                  <a:cubicBezTo>
                    <a:pt x="2826" y="10138"/>
                    <a:pt x="2840" y="10086"/>
                    <a:pt x="2892" y="10068"/>
                  </a:cubicBezTo>
                  <a:cubicBezTo>
                    <a:pt x="2899" y="10067"/>
                    <a:pt x="2906" y="10067"/>
                    <a:pt x="2912" y="10067"/>
                  </a:cubicBezTo>
                  <a:cubicBezTo>
                    <a:pt x="2951" y="10067"/>
                    <a:pt x="2988" y="10084"/>
                    <a:pt x="3015" y="10114"/>
                  </a:cubicBezTo>
                  <a:cubicBezTo>
                    <a:pt x="3134" y="10222"/>
                    <a:pt x="3305" y="10506"/>
                    <a:pt x="3295" y="10691"/>
                  </a:cubicBezTo>
                  <a:cubicBezTo>
                    <a:pt x="3298" y="10747"/>
                    <a:pt x="3270" y="10800"/>
                    <a:pt x="3228" y="10831"/>
                  </a:cubicBezTo>
                  <a:cubicBezTo>
                    <a:pt x="3169" y="10873"/>
                    <a:pt x="3186" y="11013"/>
                    <a:pt x="3197" y="11125"/>
                  </a:cubicBezTo>
                  <a:cubicBezTo>
                    <a:pt x="3207" y="11192"/>
                    <a:pt x="3211" y="11258"/>
                    <a:pt x="3207" y="11325"/>
                  </a:cubicBezTo>
                  <a:cubicBezTo>
                    <a:pt x="3225" y="11337"/>
                    <a:pt x="3274" y="11346"/>
                    <a:pt x="3336" y="11346"/>
                  </a:cubicBezTo>
                  <a:cubicBezTo>
                    <a:pt x="3395" y="11346"/>
                    <a:pt x="3467" y="11338"/>
                    <a:pt x="3536" y="11318"/>
                  </a:cubicBezTo>
                  <a:cubicBezTo>
                    <a:pt x="3634" y="11290"/>
                    <a:pt x="3669" y="11251"/>
                    <a:pt x="3669" y="11237"/>
                  </a:cubicBezTo>
                  <a:cubicBezTo>
                    <a:pt x="3687" y="11160"/>
                    <a:pt x="3757" y="11097"/>
                    <a:pt x="3869" y="11069"/>
                  </a:cubicBezTo>
                  <a:cubicBezTo>
                    <a:pt x="3923" y="11056"/>
                    <a:pt x="3978" y="11050"/>
                    <a:pt x="4032" y="11050"/>
                  </a:cubicBezTo>
                  <a:cubicBezTo>
                    <a:pt x="4219" y="11050"/>
                    <a:pt x="4401" y="11128"/>
                    <a:pt x="4534" y="11269"/>
                  </a:cubicBezTo>
                  <a:cubicBezTo>
                    <a:pt x="4601" y="11349"/>
                    <a:pt x="4674" y="11419"/>
                    <a:pt x="4755" y="11482"/>
                  </a:cubicBezTo>
                  <a:cubicBezTo>
                    <a:pt x="4758" y="11465"/>
                    <a:pt x="4758" y="11444"/>
                    <a:pt x="4758" y="11423"/>
                  </a:cubicBezTo>
                  <a:cubicBezTo>
                    <a:pt x="4758" y="11241"/>
                    <a:pt x="4895" y="11017"/>
                    <a:pt x="5010" y="11013"/>
                  </a:cubicBezTo>
                  <a:cubicBezTo>
                    <a:pt x="5028" y="11013"/>
                    <a:pt x="5112" y="11017"/>
                    <a:pt x="5122" y="11139"/>
                  </a:cubicBezTo>
                  <a:cubicBezTo>
                    <a:pt x="5119" y="11174"/>
                    <a:pt x="5136" y="11202"/>
                    <a:pt x="5164" y="11220"/>
                  </a:cubicBezTo>
                  <a:cubicBezTo>
                    <a:pt x="5189" y="11235"/>
                    <a:pt x="5222" y="11243"/>
                    <a:pt x="5264" y="11243"/>
                  </a:cubicBezTo>
                  <a:cubicBezTo>
                    <a:pt x="5353" y="11243"/>
                    <a:pt x="5479" y="11208"/>
                    <a:pt x="5623" y="11143"/>
                  </a:cubicBezTo>
                  <a:cubicBezTo>
                    <a:pt x="5722" y="11098"/>
                    <a:pt x="5794" y="11071"/>
                    <a:pt x="5846" y="11071"/>
                  </a:cubicBezTo>
                  <a:cubicBezTo>
                    <a:pt x="5879" y="11071"/>
                    <a:pt x="5903" y="11081"/>
                    <a:pt x="5920" y="11104"/>
                  </a:cubicBezTo>
                  <a:cubicBezTo>
                    <a:pt x="5976" y="11174"/>
                    <a:pt x="5906" y="11258"/>
                    <a:pt x="5759" y="11440"/>
                  </a:cubicBezTo>
                  <a:lnTo>
                    <a:pt x="5714" y="11500"/>
                  </a:lnTo>
                  <a:cubicBezTo>
                    <a:pt x="5581" y="11664"/>
                    <a:pt x="5595" y="11874"/>
                    <a:pt x="5605" y="12046"/>
                  </a:cubicBezTo>
                  <a:cubicBezTo>
                    <a:pt x="5612" y="12200"/>
                    <a:pt x="5623" y="12361"/>
                    <a:pt x="5483" y="12396"/>
                  </a:cubicBezTo>
                  <a:cubicBezTo>
                    <a:pt x="5423" y="12410"/>
                    <a:pt x="5350" y="12512"/>
                    <a:pt x="5276" y="12606"/>
                  </a:cubicBezTo>
                  <a:cubicBezTo>
                    <a:pt x="5154" y="12771"/>
                    <a:pt x="5017" y="12956"/>
                    <a:pt x="4807" y="12981"/>
                  </a:cubicBezTo>
                  <a:cubicBezTo>
                    <a:pt x="4527" y="13012"/>
                    <a:pt x="4013" y="13569"/>
                    <a:pt x="3932" y="13681"/>
                  </a:cubicBezTo>
                  <a:cubicBezTo>
                    <a:pt x="3905" y="13715"/>
                    <a:pt x="3862" y="13727"/>
                    <a:pt x="3803" y="13727"/>
                  </a:cubicBezTo>
                  <a:cubicBezTo>
                    <a:pt x="3746" y="13727"/>
                    <a:pt x="3675" y="13716"/>
                    <a:pt x="3589" y="13702"/>
                  </a:cubicBezTo>
                  <a:cubicBezTo>
                    <a:pt x="3493" y="13686"/>
                    <a:pt x="3379" y="13667"/>
                    <a:pt x="3284" y="13667"/>
                  </a:cubicBezTo>
                  <a:cubicBezTo>
                    <a:pt x="3189" y="13667"/>
                    <a:pt x="3113" y="13686"/>
                    <a:pt x="3092" y="13747"/>
                  </a:cubicBezTo>
                  <a:cubicBezTo>
                    <a:pt x="3039" y="13894"/>
                    <a:pt x="2913" y="14021"/>
                    <a:pt x="2812" y="14122"/>
                  </a:cubicBezTo>
                  <a:cubicBezTo>
                    <a:pt x="2763" y="14164"/>
                    <a:pt x="2721" y="14213"/>
                    <a:pt x="2682" y="14266"/>
                  </a:cubicBezTo>
                  <a:cubicBezTo>
                    <a:pt x="2745" y="14259"/>
                    <a:pt x="2920" y="14192"/>
                    <a:pt x="3074" y="14091"/>
                  </a:cubicBezTo>
                  <a:cubicBezTo>
                    <a:pt x="3186" y="14017"/>
                    <a:pt x="3218" y="13968"/>
                    <a:pt x="3221" y="13957"/>
                  </a:cubicBezTo>
                  <a:cubicBezTo>
                    <a:pt x="3225" y="13922"/>
                    <a:pt x="3242" y="13828"/>
                    <a:pt x="3319" y="13803"/>
                  </a:cubicBezTo>
                  <a:cubicBezTo>
                    <a:pt x="3330" y="13801"/>
                    <a:pt x="3340" y="13800"/>
                    <a:pt x="3350" y="13800"/>
                  </a:cubicBezTo>
                  <a:cubicBezTo>
                    <a:pt x="3418" y="13800"/>
                    <a:pt x="3480" y="13857"/>
                    <a:pt x="3526" y="13912"/>
                  </a:cubicBezTo>
                  <a:cubicBezTo>
                    <a:pt x="3536" y="13922"/>
                    <a:pt x="3552" y="13926"/>
                    <a:pt x="3569" y="13926"/>
                  </a:cubicBezTo>
                  <a:cubicBezTo>
                    <a:pt x="3605" y="13926"/>
                    <a:pt x="3649" y="13910"/>
                    <a:pt x="3673" y="13898"/>
                  </a:cubicBezTo>
                  <a:cubicBezTo>
                    <a:pt x="3750" y="13863"/>
                    <a:pt x="3820" y="13817"/>
                    <a:pt x="3883" y="13761"/>
                  </a:cubicBezTo>
                  <a:cubicBezTo>
                    <a:pt x="3955" y="13696"/>
                    <a:pt x="4049" y="13679"/>
                    <a:pt x="4138" y="13679"/>
                  </a:cubicBezTo>
                  <a:cubicBezTo>
                    <a:pt x="4195" y="13679"/>
                    <a:pt x="4251" y="13686"/>
                    <a:pt x="4296" y="13691"/>
                  </a:cubicBezTo>
                  <a:lnTo>
                    <a:pt x="4335" y="13695"/>
                  </a:lnTo>
                  <a:cubicBezTo>
                    <a:pt x="4337" y="13695"/>
                    <a:pt x="4339" y="13695"/>
                    <a:pt x="4341" y="13695"/>
                  </a:cubicBezTo>
                  <a:cubicBezTo>
                    <a:pt x="4361" y="13695"/>
                    <a:pt x="4384" y="13682"/>
                    <a:pt x="4422" y="13656"/>
                  </a:cubicBezTo>
                  <a:cubicBezTo>
                    <a:pt x="4534" y="13576"/>
                    <a:pt x="4664" y="13523"/>
                    <a:pt x="4800" y="13502"/>
                  </a:cubicBezTo>
                  <a:cubicBezTo>
                    <a:pt x="5007" y="13464"/>
                    <a:pt x="5017" y="13425"/>
                    <a:pt x="5042" y="13334"/>
                  </a:cubicBezTo>
                  <a:cubicBezTo>
                    <a:pt x="5049" y="13292"/>
                    <a:pt x="5063" y="13254"/>
                    <a:pt x="5080" y="13215"/>
                  </a:cubicBezTo>
                  <a:cubicBezTo>
                    <a:pt x="5168" y="13009"/>
                    <a:pt x="5994" y="12638"/>
                    <a:pt x="6120" y="12606"/>
                  </a:cubicBezTo>
                  <a:cubicBezTo>
                    <a:pt x="6148" y="12599"/>
                    <a:pt x="6159" y="12578"/>
                    <a:pt x="6176" y="12508"/>
                  </a:cubicBezTo>
                  <a:cubicBezTo>
                    <a:pt x="6190" y="12438"/>
                    <a:pt x="6218" y="12326"/>
                    <a:pt x="6351" y="12316"/>
                  </a:cubicBezTo>
                  <a:cubicBezTo>
                    <a:pt x="6495" y="12305"/>
                    <a:pt x="6761" y="12085"/>
                    <a:pt x="6918" y="11955"/>
                  </a:cubicBezTo>
                  <a:cubicBezTo>
                    <a:pt x="7069" y="11829"/>
                    <a:pt x="7149" y="11822"/>
                    <a:pt x="7226" y="11811"/>
                  </a:cubicBezTo>
                  <a:cubicBezTo>
                    <a:pt x="7268" y="11808"/>
                    <a:pt x="7310" y="11801"/>
                    <a:pt x="7349" y="11783"/>
                  </a:cubicBezTo>
                  <a:cubicBezTo>
                    <a:pt x="7387" y="11769"/>
                    <a:pt x="7394" y="11713"/>
                    <a:pt x="7405" y="11626"/>
                  </a:cubicBezTo>
                  <a:cubicBezTo>
                    <a:pt x="7412" y="11531"/>
                    <a:pt x="7426" y="11402"/>
                    <a:pt x="7555" y="11381"/>
                  </a:cubicBezTo>
                  <a:cubicBezTo>
                    <a:pt x="7685" y="11360"/>
                    <a:pt x="7779" y="11269"/>
                    <a:pt x="7779" y="11167"/>
                  </a:cubicBezTo>
                  <a:cubicBezTo>
                    <a:pt x="7765" y="11139"/>
                    <a:pt x="7639" y="11108"/>
                    <a:pt x="7580" y="11094"/>
                  </a:cubicBezTo>
                  <a:cubicBezTo>
                    <a:pt x="7464" y="11062"/>
                    <a:pt x="7377" y="11041"/>
                    <a:pt x="7349" y="10975"/>
                  </a:cubicBezTo>
                  <a:cubicBezTo>
                    <a:pt x="7328" y="10933"/>
                    <a:pt x="7342" y="10877"/>
                    <a:pt x="7391" y="10814"/>
                  </a:cubicBezTo>
                  <a:cubicBezTo>
                    <a:pt x="7476" y="10698"/>
                    <a:pt x="7712" y="10495"/>
                    <a:pt x="7853" y="10495"/>
                  </a:cubicBezTo>
                  <a:cubicBezTo>
                    <a:pt x="7857" y="10495"/>
                    <a:pt x="7860" y="10495"/>
                    <a:pt x="7863" y="10495"/>
                  </a:cubicBezTo>
                  <a:cubicBezTo>
                    <a:pt x="8010" y="10485"/>
                    <a:pt x="8133" y="10376"/>
                    <a:pt x="8154" y="10229"/>
                  </a:cubicBezTo>
                  <a:cubicBezTo>
                    <a:pt x="8165" y="10075"/>
                    <a:pt x="8273" y="9998"/>
                    <a:pt x="8375" y="9925"/>
                  </a:cubicBezTo>
                  <a:cubicBezTo>
                    <a:pt x="8434" y="9883"/>
                    <a:pt x="8487" y="9837"/>
                    <a:pt x="8536" y="9788"/>
                  </a:cubicBezTo>
                  <a:cubicBezTo>
                    <a:pt x="8585" y="9735"/>
                    <a:pt x="8623" y="9676"/>
                    <a:pt x="8651" y="9613"/>
                  </a:cubicBezTo>
                  <a:cubicBezTo>
                    <a:pt x="8690" y="9532"/>
                    <a:pt x="8728" y="9448"/>
                    <a:pt x="8858" y="9438"/>
                  </a:cubicBezTo>
                  <a:cubicBezTo>
                    <a:pt x="8931" y="9431"/>
                    <a:pt x="9015" y="9357"/>
                    <a:pt x="9099" y="9280"/>
                  </a:cubicBezTo>
                  <a:cubicBezTo>
                    <a:pt x="9162" y="9217"/>
                    <a:pt x="9232" y="9165"/>
                    <a:pt x="9306" y="9119"/>
                  </a:cubicBezTo>
                  <a:cubicBezTo>
                    <a:pt x="9332" y="9098"/>
                    <a:pt x="9364" y="9087"/>
                    <a:pt x="9397" y="9087"/>
                  </a:cubicBezTo>
                  <a:cubicBezTo>
                    <a:pt x="9409" y="9087"/>
                    <a:pt x="9420" y="9089"/>
                    <a:pt x="9432" y="9091"/>
                  </a:cubicBezTo>
                  <a:cubicBezTo>
                    <a:pt x="9463" y="9102"/>
                    <a:pt x="9488" y="9130"/>
                    <a:pt x="9498" y="9161"/>
                  </a:cubicBezTo>
                  <a:cubicBezTo>
                    <a:pt x="9512" y="9196"/>
                    <a:pt x="9530" y="9238"/>
                    <a:pt x="9666" y="9245"/>
                  </a:cubicBezTo>
                  <a:cubicBezTo>
                    <a:pt x="9806" y="9249"/>
                    <a:pt x="9908" y="9305"/>
                    <a:pt x="9939" y="9392"/>
                  </a:cubicBezTo>
                  <a:cubicBezTo>
                    <a:pt x="9964" y="9448"/>
                    <a:pt x="9950" y="9515"/>
                    <a:pt x="9904" y="9557"/>
                  </a:cubicBezTo>
                  <a:cubicBezTo>
                    <a:pt x="9871" y="9588"/>
                    <a:pt x="9827" y="9604"/>
                    <a:pt x="9776" y="9604"/>
                  </a:cubicBezTo>
                  <a:cubicBezTo>
                    <a:pt x="9737" y="9604"/>
                    <a:pt x="9694" y="9594"/>
                    <a:pt x="9649" y="9574"/>
                  </a:cubicBezTo>
                  <a:cubicBezTo>
                    <a:pt x="9561" y="9535"/>
                    <a:pt x="9495" y="9513"/>
                    <a:pt x="9435" y="9513"/>
                  </a:cubicBezTo>
                  <a:cubicBezTo>
                    <a:pt x="9348" y="9513"/>
                    <a:pt x="9271" y="9559"/>
                    <a:pt x="9152" y="9672"/>
                  </a:cubicBezTo>
                  <a:cubicBezTo>
                    <a:pt x="9054" y="9767"/>
                    <a:pt x="9050" y="9816"/>
                    <a:pt x="9043" y="9886"/>
                  </a:cubicBezTo>
                  <a:cubicBezTo>
                    <a:pt x="9040" y="9984"/>
                    <a:pt x="9005" y="10082"/>
                    <a:pt x="8942" y="10163"/>
                  </a:cubicBezTo>
                  <a:cubicBezTo>
                    <a:pt x="8812" y="10338"/>
                    <a:pt x="8823" y="10401"/>
                    <a:pt x="8830" y="10415"/>
                  </a:cubicBezTo>
                  <a:cubicBezTo>
                    <a:pt x="8844" y="10443"/>
                    <a:pt x="8900" y="10453"/>
                    <a:pt x="8931" y="10457"/>
                  </a:cubicBezTo>
                  <a:cubicBezTo>
                    <a:pt x="9050" y="10471"/>
                    <a:pt x="9082" y="10523"/>
                    <a:pt x="9085" y="10565"/>
                  </a:cubicBezTo>
                  <a:cubicBezTo>
                    <a:pt x="9096" y="10698"/>
                    <a:pt x="8847" y="10800"/>
                    <a:pt x="8749" y="10828"/>
                  </a:cubicBezTo>
                  <a:cubicBezTo>
                    <a:pt x="8739" y="10831"/>
                    <a:pt x="8728" y="10835"/>
                    <a:pt x="8718" y="10842"/>
                  </a:cubicBezTo>
                  <a:cubicBezTo>
                    <a:pt x="8784" y="10870"/>
                    <a:pt x="8856" y="10884"/>
                    <a:pt x="8925" y="10884"/>
                  </a:cubicBezTo>
                  <a:cubicBezTo>
                    <a:pt x="8933" y="10884"/>
                    <a:pt x="8941" y="10884"/>
                    <a:pt x="8949" y="10884"/>
                  </a:cubicBezTo>
                  <a:cubicBezTo>
                    <a:pt x="9103" y="10884"/>
                    <a:pt x="9320" y="10737"/>
                    <a:pt x="9547" y="10579"/>
                  </a:cubicBezTo>
                  <a:cubicBezTo>
                    <a:pt x="9691" y="10474"/>
                    <a:pt x="9845" y="10380"/>
                    <a:pt x="9999" y="10296"/>
                  </a:cubicBezTo>
                  <a:cubicBezTo>
                    <a:pt x="10144" y="10223"/>
                    <a:pt x="10275" y="10201"/>
                    <a:pt x="10390" y="10201"/>
                  </a:cubicBezTo>
                  <a:cubicBezTo>
                    <a:pt x="10502" y="10201"/>
                    <a:pt x="10598" y="10222"/>
                    <a:pt x="10675" y="10240"/>
                  </a:cubicBezTo>
                  <a:cubicBezTo>
                    <a:pt x="10710" y="10247"/>
                    <a:pt x="10741" y="10254"/>
                    <a:pt x="10776" y="10257"/>
                  </a:cubicBezTo>
                  <a:cubicBezTo>
                    <a:pt x="10769" y="10247"/>
                    <a:pt x="10766" y="10236"/>
                    <a:pt x="10762" y="10226"/>
                  </a:cubicBezTo>
                  <a:cubicBezTo>
                    <a:pt x="10738" y="10177"/>
                    <a:pt x="10706" y="10114"/>
                    <a:pt x="10731" y="10054"/>
                  </a:cubicBezTo>
                  <a:cubicBezTo>
                    <a:pt x="10738" y="10033"/>
                    <a:pt x="10748" y="10016"/>
                    <a:pt x="10766" y="10002"/>
                  </a:cubicBezTo>
                  <a:lnTo>
                    <a:pt x="10759" y="9998"/>
                  </a:lnTo>
                  <a:cubicBezTo>
                    <a:pt x="10685" y="9949"/>
                    <a:pt x="10577" y="9872"/>
                    <a:pt x="10524" y="9735"/>
                  </a:cubicBezTo>
                  <a:cubicBezTo>
                    <a:pt x="10500" y="9658"/>
                    <a:pt x="10496" y="9609"/>
                    <a:pt x="10517" y="9567"/>
                  </a:cubicBezTo>
                  <a:cubicBezTo>
                    <a:pt x="10542" y="9525"/>
                    <a:pt x="10580" y="9501"/>
                    <a:pt x="10626" y="9494"/>
                  </a:cubicBezTo>
                  <a:cubicBezTo>
                    <a:pt x="10675" y="9480"/>
                    <a:pt x="10696" y="9473"/>
                    <a:pt x="10706" y="9427"/>
                  </a:cubicBezTo>
                  <a:cubicBezTo>
                    <a:pt x="10717" y="9361"/>
                    <a:pt x="10762" y="9305"/>
                    <a:pt x="10825" y="9277"/>
                  </a:cubicBezTo>
                  <a:cubicBezTo>
                    <a:pt x="10843" y="9270"/>
                    <a:pt x="10862" y="9267"/>
                    <a:pt x="10880" y="9267"/>
                  </a:cubicBezTo>
                  <a:cubicBezTo>
                    <a:pt x="10954" y="9267"/>
                    <a:pt x="11034" y="9315"/>
                    <a:pt x="11109" y="9368"/>
                  </a:cubicBezTo>
                  <a:cubicBezTo>
                    <a:pt x="11125" y="9378"/>
                    <a:pt x="11143" y="9381"/>
                    <a:pt x="11166" y="9381"/>
                  </a:cubicBezTo>
                  <a:cubicBezTo>
                    <a:pt x="11183" y="9381"/>
                    <a:pt x="11201" y="9380"/>
                    <a:pt x="11224" y="9378"/>
                  </a:cubicBezTo>
                  <a:cubicBezTo>
                    <a:pt x="11245" y="9376"/>
                    <a:pt x="11268" y="9373"/>
                    <a:pt x="11292" y="9373"/>
                  </a:cubicBezTo>
                  <a:cubicBezTo>
                    <a:pt x="11371" y="9373"/>
                    <a:pt x="11465" y="9400"/>
                    <a:pt x="11532" y="9539"/>
                  </a:cubicBezTo>
                  <a:cubicBezTo>
                    <a:pt x="11551" y="9579"/>
                    <a:pt x="11561" y="9594"/>
                    <a:pt x="11582" y="9594"/>
                  </a:cubicBezTo>
                  <a:cubicBezTo>
                    <a:pt x="11595" y="9594"/>
                    <a:pt x="11613" y="9588"/>
                    <a:pt x="11641" y="9578"/>
                  </a:cubicBezTo>
                  <a:cubicBezTo>
                    <a:pt x="11675" y="9566"/>
                    <a:pt x="11719" y="9549"/>
                    <a:pt x="11771" y="9549"/>
                  </a:cubicBezTo>
                  <a:cubicBezTo>
                    <a:pt x="11821" y="9549"/>
                    <a:pt x="11878" y="9565"/>
                    <a:pt x="11938" y="9613"/>
                  </a:cubicBezTo>
                  <a:cubicBezTo>
                    <a:pt x="11994" y="9658"/>
                    <a:pt x="12050" y="9714"/>
                    <a:pt x="12033" y="9781"/>
                  </a:cubicBezTo>
                  <a:cubicBezTo>
                    <a:pt x="12029" y="9798"/>
                    <a:pt x="12022" y="9812"/>
                    <a:pt x="12008" y="9823"/>
                  </a:cubicBezTo>
                  <a:cubicBezTo>
                    <a:pt x="12078" y="9827"/>
                    <a:pt x="12145" y="9858"/>
                    <a:pt x="12197" y="9907"/>
                  </a:cubicBezTo>
                  <a:cubicBezTo>
                    <a:pt x="12240" y="9946"/>
                    <a:pt x="12266" y="9966"/>
                    <a:pt x="12293" y="9966"/>
                  </a:cubicBezTo>
                  <a:cubicBezTo>
                    <a:pt x="12328" y="9966"/>
                    <a:pt x="12362" y="9931"/>
                    <a:pt x="12432" y="9862"/>
                  </a:cubicBezTo>
                  <a:cubicBezTo>
                    <a:pt x="12452" y="9841"/>
                    <a:pt x="12499" y="9795"/>
                    <a:pt x="12555" y="9795"/>
                  </a:cubicBezTo>
                  <a:cubicBezTo>
                    <a:pt x="12568" y="9795"/>
                    <a:pt x="12580" y="9797"/>
                    <a:pt x="12593" y="9802"/>
                  </a:cubicBezTo>
                  <a:cubicBezTo>
                    <a:pt x="12663" y="9830"/>
                    <a:pt x="12667" y="9928"/>
                    <a:pt x="12667" y="10012"/>
                  </a:cubicBezTo>
                  <a:cubicBezTo>
                    <a:pt x="12702" y="10058"/>
                    <a:pt x="12961" y="10100"/>
                    <a:pt x="13167" y="10135"/>
                  </a:cubicBezTo>
                  <a:lnTo>
                    <a:pt x="13230" y="10145"/>
                  </a:lnTo>
                  <a:cubicBezTo>
                    <a:pt x="13320" y="10160"/>
                    <a:pt x="13429" y="10166"/>
                    <a:pt x="13544" y="10166"/>
                  </a:cubicBezTo>
                  <a:cubicBezTo>
                    <a:pt x="13801" y="10166"/>
                    <a:pt x="14088" y="10137"/>
                    <a:pt x="14266" y="10121"/>
                  </a:cubicBezTo>
                  <a:cubicBezTo>
                    <a:pt x="14326" y="10117"/>
                    <a:pt x="14372" y="10114"/>
                    <a:pt x="14403" y="10110"/>
                  </a:cubicBezTo>
                  <a:cubicBezTo>
                    <a:pt x="14408" y="10110"/>
                    <a:pt x="14413" y="10110"/>
                    <a:pt x="14418" y="10110"/>
                  </a:cubicBezTo>
                  <a:cubicBezTo>
                    <a:pt x="14516" y="10110"/>
                    <a:pt x="14563" y="10176"/>
                    <a:pt x="14606" y="10236"/>
                  </a:cubicBezTo>
                  <a:cubicBezTo>
                    <a:pt x="14669" y="10348"/>
                    <a:pt x="14778" y="10422"/>
                    <a:pt x="14904" y="10439"/>
                  </a:cubicBezTo>
                  <a:cubicBezTo>
                    <a:pt x="14928" y="10444"/>
                    <a:pt x="14950" y="10446"/>
                    <a:pt x="14972" y="10446"/>
                  </a:cubicBezTo>
                  <a:cubicBezTo>
                    <a:pt x="15100" y="10446"/>
                    <a:pt x="15183" y="10371"/>
                    <a:pt x="15264" y="10299"/>
                  </a:cubicBezTo>
                  <a:cubicBezTo>
                    <a:pt x="15330" y="10243"/>
                    <a:pt x="15399" y="10183"/>
                    <a:pt x="15478" y="10183"/>
                  </a:cubicBezTo>
                  <a:cubicBezTo>
                    <a:pt x="15516" y="10183"/>
                    <a:pt x="15557" y="10197"/>
                    <a:pt x="15600" y="10233"/>
                  </a:cubicBezTo>
                  <a:cubicBezTo>
                    <a:pt x="15646" y="10271"/>
                    <a:pt x="15709" y="10331"/>
                    <a:pt x="15709" y="10408"/>
                  </a:cubicBezTo>
                  <a:cubicBezTo>
                    <a:pt x="15709" y="10485"/>
                    <a:pt x="15642" y="10544"/>
                    <a:pt x="15576" y="10597"/>
                  </a:cubicBezTo>
                  <a:cubicBezTo>
                    <a:pt x="15548" y="10618"/>
                    <a:pt x="15523" y="10642"/>
                    <a:pt x="15499" y="10667"/>
                  </a:cubicBezTo>
                  <a:lnTo>
                    <a:pt x="15492" y="10674"/>
                  </a:lnTo>
                  <a:cubicBezTo>
                    <a:pt x="15530" y="10691"/>
                    <a:pt x="15569" y="10705"/>
                    <a:pt x="15611" y="10716"/>
                  </a:cubicBezTo>
                  <a:cubicBezTo>
                    <a:pt x="15653" y="10726"/>
                    <a:pt x="15698" y="10740"/>
                    <a:pt x="15740" y="10758"/>
                  </a:cubicBezTo>
                  <a:cubicBezTo>
                    <a:pt x="15772" y="10772"/>
                    <a:pt x="15810" y="10786"/>
                    <a:pt x="15856" y="10803"/>
                  </a:cubicBezTo>
                  <a:cubicBezTo>
                    <a:pt x="16031" y="10866"/>
                    <a:pt x="16269" y="10954"/>
                    <a:pt x="16405" y="11087"/>
                  </a:cubicBezTo>
                  <a:cubicBezTo>
                    <a:pt x="16441" y="11122"/>
                    <a:pt x="16472" y="11157"/>
                    <a:pt x="16500" y="11192"/>
                  </a:cubicBezTo>
                  <a:cubicBezTo>
                    <a:pt x="16647" y="11363"/>
                    <a:pt x="16826" y="11503"/>
                    <a:pt x="17032" y="11598"/>
                  </a:cubicBezTo>
                  <a:cubicBezTo>
                    <a:pt x="17080" y="11623"/>
                    <a:pt x="17104" y="11627"/>
                    <a:pt x="17114" y="11627"/>
                  </a:cubicBezTo>
                  <a:cubicBezTo>
                    <a:pt x="17118" y="11627"/>
                    <a:pt x="17120" y="11626"/>
                    <a:pt x="17120" y="11626"/>
                  </a:cubicBezTo>
                  <a:cubicBezTo>
                    <a:pt x="17130" y="11584"/>
                    <a:pt x="17130" y="11538"/>
                    <a:pt x="17123" y="11493"/>
                  </a:cubicBezTo>
                  <a:cubicBezTo>
                    <a:pt x="17116" y="11405"/>
                    <a:pt x="17113" y="11328"/>
                    <a:pt x="17176" y="11290"/>
                  </a:cubicBezTo>
                  <a:cubicBezTo>
                    <a:pt x="17193" y="11281"/>
                    <a:pt x="17210" y="11277"/>
                    <a:pt x="17227" y="11277"/>
                  </a:cubicBezTo>
                  <a:cubicBezTo>
                    <a:pt x="17273" y="11277"/>
                    <a:pt x="17316" y="11307"/>
                    <a:pt x="17354" y="11335"/>
                  </a:cubicBezTo>
                  <a:cubicBezTo>
                    <a:pt x="17491" y="11433"/>
                    <a:pt x="17529" y="11437"/>
                    <a:pt x="17561" y="11437"/>
                  </a:cubicBezTo>
                  <a:cubicBezTo>
                    <a:pt x="17624" y="11444"/>
                    <a:pt x="17669" y="11454"/>
                    <a:pt x="17799" y="11570"/>
                  </a:cubicBezTo>
                  <a:cubicBezTo>
                    <a:pt x="17813" y="11584"/>
                    <a:pt x="17827" y="11594"/>
                    <a:pt x="17844" y="11608"/>
                  </a:cubicBezTo>
                  <a:cubicBezTo>
                    <a:pt x="17841" y="11510"/>
                    <a:pt x="17771" y="11283"/>
                    <a:pt x="17739" y="11178"/>
                  </a:cubicBezTo>
                  <a:cubicBezTo>
                    <a:pt x="17708" y="11069"/>
                    <a:pt x="17680" y="10947"/>
                    <a:pt x="17760" y="10912"/>
                  </a:cubicBezTo>
                  <a:cubicBezTo>
                    <a:pt x="17771" y="10906"/>
                    <a:pt x="17783" y="10904"/>
                    <a:pt x="17795" y="10904"/>
                  </a:cubicBezTo>
                  <a:cubicBezTo>
                    <a:pt x="17885" y="10904"/>
                    <a:pt x="17995" y="11044"/>
                    <a:pt x="18075" y="11171"/>
                  </a:cubicBezTo>
                  <a:cubicBezTo>
                    <a:pt x="18198" y="11363"/>
                    <a:pt x="18194" y="11713"/>
                    <a:pt x="18121" y="11941"/>
                  </a:cubicBezTo>
                  <a:cubicBezTo>
                    <a:pt x="18086" y="12037"/>
                    <a:pt x="18006" y="12089"/>
                    <a:pt x="17905" y="12089"/>
                  </a:cubicBezTo>
                  <a:cubicBezTo>
                    <a:pt x="17874" y="12089"/>
                    <a:pt x="17840" y="12084"/>
                    <a:pt x="17806" y="12074"/>
                  </a:cubicBezTo>
                  <a:cubicBezTo>
                    <a:pt x="17683" y="12036"/>
                    <a:pt x="17575" y="11941"/>
                    <a:pt x="17589" y="11839"/>
                  </a:cubicBezTo>
                  <a:cubicBezTo>
                    <a:pt x="17577" y="11838"/>
                    <a:pt x="17565" y="11837"/>
                    <a:pt x="17553" y="11837"/>
                  </a:cubicBezTo>
                  <a:cubicBezTo>
                    <a:pt x="17506" y="11837"/>
                    <a:pt x="17459" y="11849"/>
                    <a:pt x="17414" y="11871"/>
                  </a:cubicBezTo>
                  <a:cubicBezTo>
                    <a:pt x="17396" y="11881"/>
                    <a:pt x="17351" y="11906"/>
                    <a:pt x="17347" y="11941"/>
                  </a:cubicBezTo>
                  <a:cubicBezTo>
                    <a:pt x="17340" y="12071"/>
                    <a:pt x="17578" y="12375"/>
                    <a:pt x="17743" y="12403"/>
                  </a:cubicBezTo>
                  <a:cubicBezTo>
                    <a:pt x="17907" y="12435"/>
                    <a:pt x="17907" y="12592"/>
                    <a:pt x="17907" y="12687"/>
                  </a:cubicBezTo>
                  <a:cubicBezTo>
                    <a:pt x="17907" y="12718"/>
                    <a:pt x="17911" y="12753"/>
                    <a:pt x="17918" y="12785"/>
                  </a:cubicBezTo>
                  <a:cubicBezTo>
                    <a:pt x="18037" y="12820"/>
                    <a:pt x="18086" y="12942"/>
                    <a:pt x="18117" y="13030"/>
                  </a:cubicBezTo>
                  <a:cubicBezTo>
                    <a:pt x="18124" y="13044"/>
                    <a:pt x="18131" y="13061"/>
                    <a:pt x="18138" y="13075"/>
                  </a:cubicBezTo>
                  <a:cubicBezTo>
                    <a:pt x="18159" y="12988"/>
                    <a:pt x="18138" y="12739"/>
                    <a:pt x="18051" y="12603"/>
                  </a:cubicBezTo>
                  <a:cubicBezTo>
                    <a:pt x="17963" y="12463"/>
                    <a:pt x="17956" y="12288"/>
                    <a:pt x="18030" y="12190"/>
                  </a:cubicBezTo>
                  <a:cubicBezTo>
                    <a:pt x="18060" y="12152"/>
                    <a:pt x="18106" y="12129"/>
                    <a:pt x="18154" y="12129"/>
                  </a:cubicBezTo>
                  <a:cubicBezTo>
                    <a:pt x="18173" y="12129"/>
                    <a:pt x="18193" y="12133"/>
                    <a:pt x="18212" y="12141"/>
                  </a:cubicBezTo>
                  <a:cubicBezTo>
                    <a:pt x="18345" y="12183"/>
                    <a:pt x="18327" y="12330"/>
                    <a:pt x="18313" y="12424"/>
                  </a:cubicBezTo>
                  <a:cubicBezTo>
                    <a:pt x="18306" y="12463"/>
                    <a:pt x="18306" y="12505"/>
                    <a:pt x="18310" y="12543"/>
                  </a:cubicBezTo>
                  <a:cubicBezTo>
                    <a:pt x="18338" y="12526"/>
                    <a:pt x="18362" y="12505"/>
                    <a:pt x="18383" y="12484"/>
                  </a:cubicBezTo>
                  <a:cubicBezTo>
                    <a:pt x="18436" y="12431"/>
                    <a:pt x="18495" y="12389"/>
                    <a:pt x="18559" y="12351"/>
                  </a:cubicBezTo>
                  <a:cubicBezTo>
                    <a:pt x="18601" y="12326"/>
                    <a:pt x="18594" y="12274"/>
                    <a:pt x="18548" y="12141"/>
                  </a:cubicBezTo>
                  <a:cubicBezTo>
                    <a:pt x="18517" y="12046"/>
                    <a:pt x="18481" y="11945"/>
                    <a:pt x="18517" y="11860"/>
                  </a:cubicBezTo>
                  <a:cubicBezTo>
                    <a:pt x="18533" y="11814"/>
                    <a:pt x="18575" y="11780"/>
                    <a:pt x="18625" y="11780"/>
                  </a:cubicBezTo>
                  <a:cubicBezTo>
                    <a:pt x="18627" y="11780"/>
                    <a:pt x="18630" y="11780"/>
                    <a:pt x="18632" y="11780"/>
                  </a:cubicBezTo>
                  <a:cubicBezTo>
                    <a:pt x="18772" y="11787"/>
                    <a:pt x="18916" y="12060"/>
                    <a:pt x="18968" y="12246"/>
                  </a:cubicBezTo>
                  <a:cubicBezTo>
                    <a:pt x="19024" y="12442"/>
                    <a:pt x="18916" y="12522"/>
                    <a:pt x="18846" y="12575"/>
                  </a:cubicBezTo>
                  <a:cubicBezTo>
                    <a:pt x="18807" y="12606"/>
                    <a:pt x="18790" y="12620"/>
                    <a:pt x="18790" y="12638"/>
                  </a:cubicBezTo>
                  <a:cubicBezTo>
                    <a:pt x="18790" y="12774"/>
                    <a:pt x="18653" y="12795"/>
                    <a:pt x="18569" y="12806"/>
                  </a:cubicBezTo>
                  <a:cubicBezTo>
                    <a:pt x="18534" y="12806"/>
                    <a:pt x="18499" y="12816"/>
                    <a:pt x="18467" y="12830"/>
                  </a:cubicBezTo>
                  <a:cubicBezTo>
                    <a:pt x="18429" y="12883"/>
                    <a:pt x="18450" y="13177"/>
                    <a:pt x="18488" y="13268"/>
                  </a:cubicBezTo>
                  <a:cubicBezTo>
                    <a:pt x="18506" y="13240"/>
                    <a:pt x="18520" y="13212"/>
                    <a:pt x="18534" y="13180"/>
                  </a:cubicBezTo>
                  <a:cubicBezTo>
                    <a:pt x="18568" y="13102"/>
                    <a:pt x="18596" y="13037"/>
                    <a:pt x="18662" y="13037"/>
                  </a:cubicBezTo>
                  <a:cubicBezTo>
                    <a:pt x="18664" y="13037"/>
                    <a:pt x="18665" y="13037"/>
                    <a:pt x="18667" y="13037"/>
                  </a:cubicBezTo>
                  <a:cubicBezTo>
                    <a:pt x="18737" y="13040"/>
                    <a:pt x="18751" y="13110"/>
                    <a:pt x="18762" y="13138"/>
                  </a:cubicBezTo>
                  <a:cubicBezTo>
                    <a:pt x="18786" y="13121"/>
                    <a:pt x="18811" y="13100"/>
                    <a:pt x="18832" y="13079"/>
                  </a:cubicBezTo>
                  <a:cubicBezTo>
                    <a:pt x="18890" y="13024"/>
                    <a:pt x="18945" y="12974"/>
                    <a:pt x="19005" y="12974"/>
                  </a:cubicBezTo>
                  <a:cubicBezTo>
                    <a:pt x="19014" y="12974"/>
                    <a:pt x="19022" y="12975"/>
                    <a:pt x="19031" y="12977"/>
                  </a:cubicBezTo>
                  <a:cubicBezTo>
                    <a:pt x="19070" y="12988"/>
                    <a:pt x="19101" y="13019"/>
                    <a:pt x="19112" y="13061"/>
                  </a:cubicBezTo>
                  <a:lnTo>
                    <a:pt x="19112" y="13047"/>
                  </a:lnTo>
                  <a:cubicBezTo>
                    <a:pt x="19112" y="12942"/>
                    <a:pt x="19178" y="12827"/>
                    <a:pt x="19301" y="12816"/>
                  </a:cubicBezTo>
                  <a:cubicBezTo>
                    <a:pt x="19306" y="12816"/>
                    <a:pt x="19311" y="12815"/>
                    <a:pt x="19316" y="12815"/>
                  </a:cubicBezTo>
                  <a:cubicBezTo>
                    <a:pt x="19382" y="12815"/>
                    <a:pt x="19454" y="12857"/>
                    <a:pt x="19535" y="12939"/>
                  </a:cubicBezTo>
                  <a:cubicBezTo>
                    <a:pt x="19665" y="13072"/>
                    <a:pt x="19805" y="13306"/>
                    <a:pt x="19798" y="13432"/>
                  </a:cubicBezTo>
                  <a:cubicBezTo>
                    <a:pt x="19787" y="13558"/>
                    <a:pt x="19714" y="13597"/>
                    <a:pt x="19640" y="13642"/>
                  </a:cubicBezTo>
                  <a:cubicBezTo>
                    <a:pt x="19591" y="13670"/>
                    <a:pt x="19542" y="13709"/>
                    <a:pt x="19500" y="13751"/>
                  </a:cubicBezTo>
                  <a:cubicBezTo>
                    <a:pt x="19472" y="13782"/>
                    <a:pt x="19434" y="13803"/>
                    <a:pt x="19392" y="13807"/>
                  </a:cubicBezTo>
                  <a:lnTo>
                    <a:pt x="19385" y="13807"/>
                  </a:lnTo>
                  <a:cubicBezTo>
                    <a:pt x="19297" y="13807"/>
                    <a:pt x="19227" y="13733"/>
                    <a:pt x="19150" y="13660"/>
                  </a:cubicBezTo>
                  <a:cubicBezTo>
                    <a:pt x="19099" y="13609"/>
                    <a:pt x="19028" y="13541"/>
                    <a:pt x="18988" y="13541"/>
                  </a:cubicBezTo>
                  <a:cubicBezTo>
                    <a:pt x="18987" y="13541"/>
                    <a:pt x="18987" y="13541"/>
                    <a:pt x="18986" y="13541"/>
                  </a:cubicBezTo>
                  <a:lnTo>
                    <a:pt x="18979" y="13541"/>
                  </a:lnTo>
                  <a:cubicBezTo>
                    <a:pt x="18972" y="13579"/>
                    <a:pt x="19031" y="13702"/>
                    <a:pt x="19063" y="13765"/>
                  </a:cubicBezTo>
                  <a:cubicBezTo>
                    <a:pt x="19080" y="13803"/>
                    <a:pt x="19098" y="13838"/>
                    <a:pt x="19112" y="13873"/>
                  </a:cubicBezTo>
                  <a:cubicBezTo>
                    <a:pt x="19154" y="13968"/>
                    <a:pt x="19119" y="14070"/>
                    <a:pt x="19087" y="14157"/>
                  </a:cubicBezTo>
                  <a:cubicBezTo>
                    <a:pt x="19042" y="14283"/>
                    <a:pt x="19031" y="14332"/>
                    <a:pt x="19101" y="14378"/>
                  </a:cubicBezTo>
                  <a:cubicBezTo>
                    <a:pt x="19119" y="14392"/>
                    <a:pt x="19136" y="14402"/>
                    <a:pt x="19157" y="14409"/>
                  </a:cubicBezTo>
                  <a:cubicBezTo>
                    <a:pt x="19161" y="14385"/>
                    <a:pt x="19164" y="14364"/>
                    <a:pt x="19168" y="14339"/>
                  </a:cubicBezTo>
                  <a:cubicBezTo>
                    <a:pt x="19168" y="14301"/>
                    <a:pt x="19175" y="14266"/>
                    <a:pt x="19185" y="14227"/>
                  </a:cubicBezTo>
                  <a:cubicBezTo>
                    <a:pt x="19199" y="14192"/>
                    <a:pt x="19227" y="14164"/>
                    <a:pt x="19262" y="14154"/>
                  </a:cubicBezTo>
                  <a:cubicBezTo>
                    <a:pt x="19273" y="14151"/>
                    <a:pt x="19284" y="14150"/>
                    <a:pt x="19296" y="14150"/>
                  </a:cubicBezTo>
                  <a:cubicBezTo>
                    <a:pt x="19375" y="14150"/>
                    <a:pt x="19467" y="14211"/>
                    <a:pt x="19574" y="14297"/>
                  </a:cubicBezTo>
                  <a:cubicBezTo>
                    <a:pt x="19598" y="14220"/>
                    <a:pt x="19609" y="14140"/>
                    <a:pt x="19605" y="14059"/>
                  </a:cubicBezTo>
                  <a:cubicBezTo>
                    <a:pt x="19602" y="14003"/>
                    <a:pt x="19637" y="13957"/>
                    <a:pt x="19686" y="13943"/>
                  </a:cubicBezTo>
                  <a:cubicBezTo>
                    <a:pt x="19698" y="13939"/>
                    <a:pt x="19712" y="13938"/>
                    <a:pt x="19726" y="13938"/>
                  </a:cubicBezTo>
                  <a:cubicBezTo>
                    <a:pt x="19812" y="13938"/>
                    <a:pt x="19925" y="14006"/>
                    <a:pt x="19997" y="14108"/>
                  </a:cubicBezTo>
                  <a:lnTo>
                    <a:pt x="20008" y="14094"/>
                  </a:lnTo>
                  <a:cubicBezTo>
                    <a:pt x="20040" y="14040"/>
                    <a:pt x="20091" y="13955"/>
                    <a:pt x="20184" y="13955"/>
                  </a:cubicBezTo>
                  <a:cubicBezTo>
                    <a:pt x="20194" y="13955"/>
                    <a:pt x="20204" y="13956"/>
                    <a:pt x="20214" y="13957"/>
                  </a:cubicBezTo>
                  <a:cubicBezTo>
                    <a:pt x="20291" y="13968"/>
                    <a:pt x="20344" y="14031"/>
                    <a:pt x="20347" y="14108"/>
                  </a:cubicBezTo>
                  <a:cubicBezTo>
                    <a:pt x="20351" y="14168"/>
                    <a:pt x="20344" y="14231"/>
                    <a:pt x="20330" y="14294"/>
                  </a:cubicBezTo>
                  <a:cubicBezTo>
                    <a:pt x="20326" y="14322"/>
                    <a:pt x="20323" y="14350"/>
                    <a:pt x="20319" y="14374"/>
                  </a:cubicBezTo>
                  <a:lnTo>
                    <a:pt x="20351" y="14364"/>
                  </a:lnTo>
                  <a:cubicBezTo>
                    <a:pt x="20387" y="14348"/>
                    <a:pt x="20424" y="14332"/>
                    <a:pt x="20459" y="14332"/>
                  </a:cubicBezTo>
                  <a:cubicBezTo>
                    <a:pt x="20479" y="14332"/>
                    <a:pt x="20498" y="14337"/>
                    <a:pt x="20515" y="14350"/>
                  </a:cubicBezTo>
                  <a:cubicBezTo>
                    <a:pt x="20526" y="14360"/>
                    <a:pt x="20533" y="14371"/>
                    <a:pt x="20540" y="14385"/>
                  </a:cubicBezTo>
                  <a:lnTo>
                    <a:pt x="20603" y="14339"/>
                  </a:lnTo>
                  <a:lnTo>
                    <a:pt x="20621" y="14329"/>
                  </a:lnTo>
                  <a:lnTo>
                    <a:pt x="20677" y="14290"/>
                  </a:lnTo>
                  <a:lnTo>
                    <a:pt x="20694" y="14276"/>
                  </a:lnTo>
                  <a:lnTo>
                    <a:pt x="20743" y="14241"/>
                  </a:lnTo>
                  <a:lnTo>
                    <a:pt x="20761" y="14231"/>
                  </a:lnTo>
                  <a:lnTo>
                    <a:pt x="20817" y="14192"/>
                  </a:lnTo>
                  <a:cubicBezTo>
                    <a:pt x="20848" y="14171"/>
                    <a:pt x="20869" y="14147"/>
                    <a:pt x="20869" y="14136"/>
                  </a:cubicBezTo>
                  <a:cubicBezTo>
                    <a:pt x="20873" y="14112"/>
                    <a:pt x="20827" y="14066"/>
                    <a:pt x="20792" y="14028"/>
                  </a:cubicBezTo>
                  <a:lnTo>
                    <a:pt x="20782" y="14014"/>
                  </a:lnTo>
                  <a:cubicBezTo>
                    <a:pt x="20750" y="13982"/>
                    <a:pt x="20726" y="13950"/>
                    <a:pt x="20701" y="13915"/>
                  </a:cubicBezTo>
                  <a:cubicBezTo>
                    <a:pt x="20663" y="13859"/>
                    <a:pt x="20656" y="13786"/>
                    <a:pt x="20680" y="13723"/>
                  </a:cubicBezTo>
                  <a:cubicBezTo>
                    <a:pt x="20726" y="13604"/>
                    <a:pt x="20761" y="13516"/>
                    <a:pt x="20557" y="13394"/>
                  </a:cubicBezTo>
                  <a:cubicBezTo>
                    <a:pt x="20540" y="13380"/>
                    <a:pt x="20522" y="13369"/>
                    <a:pt x="20498" y="13359"/>
                  </a:cubicBezTo>
                  <a:cubicBezTo>
                    <a:pt x="20403" y="13310"/>
                    <a:pt x="20302" y="13264"/>
                    <a:pt x="20200" y="13226"/>
                  </a:cubicBezTo>
                  <a:cubicBezTo>
                    <a:pt x="19703" y="13030"/>
                    <a:pt x="19626" y="12876"/>
                    <a:pt x="19423" y="12473"/>
                  </a:cubicBezTo>
                  <a:cubicBezTo>
                    <a:pt x="19364" y="12358"/>
                    <a:pt x="19290" y="12218"/>
                    <a:pt x="19196" y="12046"/>
                  </a:cubicBezTo>
                  <a:cubicBezTo>
                    <a:pt x="18975" y="11654"/>
                    <a:pt x="18657" y="11384"/>
                    <a:pt x="18404" y="11167"/>
                  </a:cubicBezTo>
                  <a:cubicBezTo>
                    <a:pt x="18173" y="10971"/>
                    <a:pt x="18009" y="10828"/>
                    <a:pt x="18009" y="10674"/>
                  </a:cubicBezTo>
                  <a:cubicBezTo>
                    <a:pt x="18009" y="10653"/>
                    <a:pt x="17998" y="10632"/>
                    <a:pt x="17984" y="10618"/>
                  </a:cubicBezTo>
                  <a:lnTo>
                    <a:pt x="17981" y="10614"/>
                  </a:lnTo>
                  <a:lnTo>
                    <a:pt x="17974" y="10607"/>
                  </a:lnTo>
                  <a:cubicBezTo>
                    <a:pt x="17967" y="10604"/>
                    <a:pt x="17963" y="10600"/>
                    <a:pt x="17960" y="10597"/>
                  </a:cubicBezTo>
                  <a:cubicBezTo>
                    <a:pt x="17949" y="10593"/>
                    <a:pt x="17942" y="10586"/>
                    <a:pt x="17932" y="10583"/>
                  </a:cubicBezTo>
                  <a:cubicBezTo>
                    <a:pt x="17918" y="10576"/>
                    <a:pt x="17904" y="10572"/>
                    <a:pt x="17890" y="10565"/>
                  </a:cubicBezTo>
                  <a:lnTo>
                    <a:pt x="17886" y="10565"/>
                  </a:lnTo>
                  <a:cubicBezTo>
                    <a:pt x="17869" y="10562"/>
                    <a:pt x="17855" y="10558"/>
                    <a:pt x="17837" y="10555"/>
                  </a:cubicBezTo>
                  <a:lnTo>
                    <a:pt x="17827" y="10555"/>
                  </a:lnTo>
                  <a:cubicBezTo>
                    <a:pt x="17809" y="10551"/>
                    <a:pt x="17795" y="10551"/>
                    <a:pt x="17778" y="10548"/>
                  </a:cubicBezTo>
                  <a:lnTo>
                    <a:pt x="17708" y="10548"/>
                  </a:lnTo>
                  <a:cubicBezTo>
                    <a:pt x="17522" y="10548"/>
                    <a:pt x="17400" y="10607"/>
                    <a:pt x="17400" y="10646"/>
                  </a:cubicBezTo>
                  <a:cubicBezTo>
                    <a:pt x="17400" y="10838"/>
                    <a:pt x="17207" y="10929"/>
                    <a:pt x="17036" y="11006"/>
                  </a:cubicBezTo>
                  <a:cubicBezTo>
                    <a:pt x="16976" y="11031"/>
                    <a:pt x="16924" y="11059"/>
                    <a:pt x="16868" y="11090"/>
                  </a:cubicBezTo>
                  <a:cubicBezTo>
                    <a:pt x="16818" y="11123"/>
                    <a:pt x="16773" y="11136"/>
                    <a:pt x="16731" y="11136"/>
                  </a:cubicBezTo>
                  <a:cubicBezTo>
                    <a:pt x="16607" y="11136"/>
                    <a:pt x="16517" y="11012"/>
                    <a:pt x="16430" y="10894"/>
                  </a:cubicBezTo>
                  <a:cubicBezTo>
                    <a:pt x="16409" y="10863"/>
                    <a:pt x="16388" y="10831"/>
                    <a:pt x="16360" y="10800"/>
                  </a:cubicBezTo>
                  <a:cubicBezTo>
                    <a:pt x="16342" y="10775"/>
                    <a:pt x="16325" y="10754"/>
                    <a:pt x="16304" y="10733"/>
                  </a:cubicBezTo>
                  <a:cubicBezTo>
                    <a:pt x="16234" y="10667"/>
                    <a:pt x="16160" y="10600"/>
                    <a:pt x="16080" y="10541"/>
                  </a:cubicBezTo>
                  <a:cubicBezTo>
                    <a:pt x="15996" y="10478"/>
                    <a:pt x="15915" y="10404"/>
                    <a:pt x="15845" y="10327"/>
                  </a:cubicBezTo>
                  <a:cubicBezTo>
                    <a:pt x="15828" y="10303"/>
                    <a:pt x="15810" y="10278"/>
                    <a:pt x="15803" y="10247"/>
                  </a:cubicBezTo>
                  <a:cubicBezTo>
                    <a:pt x="15800" y="10236"/>
                    <a:pt x="15796" y="10222"/>
                    <a:pt x="15796" y="10208"/>
                  </a:cubicBezTo>
                  <a:cubicBezTo>
                    <a:pt x="15796" y="10145"/>
                    <a:pt x="15765" y="10030"/>
                    <a:pt x="15695" y="9988"/>
                  </a:cubicBezTo>
                  <a:cubicBezTo>
                    <a:pt x="15674" y="9973"/>
                    <a:pt x="15650" y="9966"/>
                    <a:pt x="15623" y="9966"/>
                  </a:cubicBezTo>
                  <a:cubicBezTo>
                    <a:pt x="15592" y="9966"/>
                    <a:pt x="15558" y="9976"/>
                    <a:pt x="15520" y="9995"/>
                  </a:cubicBezTo>
                  <a:cubicBezTo>
                    <a:pt x="15420" y="10041"/>
                    <a:pt x="15314" y="10064"/>
                    <a:pt x="15206" y="10064"/>
                  </a:cubicBezTo>
                  <a:cubicBezTo>
                    <a:pt x="15184" y="10064"/>
                    <a:pt x="15163" y="10063"/>
                    <a:pt x="15142" y="10061"/>
                  </a:cubicBezTo>
                  <a:cubicBezTo>
                    <a:pt x="15120" y="10059"/>
                    <a:pt x="15103" y="10058"/>
                    <a:pt x="15089" y="10058"/>
                  </a:cubicBezTo>
                  <a:cubicBezTo>
                    <a:pt x="15061" y="10058"/>
                    <a:pt x="15050" y="10063"/>
                    <a:pt x="15040" y="10075"/>
                  </a:cubicBezTo>
                  <a:cubicBezTo>
                    <a:pt x="15006" y="10115"/>
                    <a:pt x="14963" y="10130"/>
                    <a:pt x="14917" y="10130"/>
                  </a:cubicBezTo>
                  <a:cubicBezTo>
                    <a:pt x="14804" y="10130"/>
                    <a:pt x="14679" y="10039"/>
                    <a:pt x="14659" y="10026"/>
                  </a:cubicBezTo>
                  <a:lnTo>
                    <a:pt x="14634" y="10005"/>
                  </a:lnTo>
                  <a:lnTo>
                    <a:pt x="14634" y="1645"/>
                  </a:lnTo>
                  <a:cubicBezTo>
                    <a:pt x="14561" y="1638"/>
                    <a:pt x="14494" y="1621"/>
                    <a:pt x="14424" y="1600"/>
                  </a:cubicBezTo>
                  <a:cubicBezTo>
                    <a:pt x="14361" y="1565"/>
                    <a:pt x="14298" y="1540"/>
                    <a:pt x="14231" y="1512"/>
                  </a:cubicBezTo>
                  <a:cubicBezTo>
                    <a:pt x="13951" y="1401"/>
                    <a:pt x="13614" y="1266"/>
                    <a:pt x="13392" y="1266"/>
                  </a:cubicBezTo>
                  <a:cubicBezTo>
                    <a:pt x="13361" y="1266"/>
                    <a:pt x="13333" y="1268"/>
                    <a:pt x="13307" y="1274"/>
                  </a:cubicBezTo>
                  <a:cubicBezTo>
                    <a:pt x="13162" y="1306"/>
                    <a:pt x="12843" y="1360"/>
                    <a:pt x="12576" y="1360"/>
                  </a:cubicBezTo>
                  <a:cubicBezTo>
                    <a:pt x="12437" y="1360"/>
                    <a:pt x="12312" y="1345"/>
                    <a:pt x="12232" y="1305"/>
                  </a:cubicBezTo>
                  <a:cubicBezTo>
                    <a:pt x="12109" y="1245"/>
                    <a:pt x="11923" y="1172"/>
                    <a:pt x="11652" y="1172"/>
                  </a:cubicBezTo>
                  <a:cubicBezTo>
                    <a:pt x="11578" y="1172"/>
                    <a:pt x="11497" y="1177"/>
                    <a:pt x="11410" y="1190"/>
                  </a:cubicBezTo>
                  <a:cubicBezTo>
                    <a:pt x="11367" y="1196"/>
                    <a:pt x="11326" y="1199"/>
                    <a:pt x="11287" y="1199"/>
                  </a:cubicBezTo>
                  <a:cubicBezTo>
                    <a:pt x="11085" y="1199"/>
                    <a:pt x="10917" y="1124"/>
                    <a:pt x="10727" y="1036"/>
                  </a:cubicBezTo>
                  <a:cubicBezTo>
                    <a:pt x="10563" y="959"/>
                    <a:pt x="10395" y="896"/>
                    <a:pt x="10220" y="850"/>
                  </a:cubicBezTo>
                  <a:cubicBezTo>
                    <a:pt x="10089" y="819"/>
                    <a:pt x="9945" y="807"/>
                    <a:pt x="9800" y="807"/>
                  </a:cubicBezTo>
                  <a:cubicBezTo>
                    <a:pt x="9391" y="807"/>
                    <a:pt x="8978" y="904"/>
                    <a:pt x="8865" y="945"/>
                  </a:cubicBezTo>
                  <a:cubicBezTo>
                    <a:pt x="8838" y="954"/>
                    <a:pt x="8814" y="957"/>
                    <a:pt x="8793" y="957"/>
                  </a:cubicBezTo>
                  <a:cubicBezTo>
                    <a:pt x="8711" y="957"/>
                    <a:pt x="8667" y="902"/>
                    <a:pt x="8634" y="861"/>
                  </a:cubicBezTo>
                  <a:cubicBezTo>
                    <a:pt x="8600" y="818"/>
                    <a:pt x="8580" y="789"/>
                    <a:pt x="8524" y="789"/>
                  </a:cubicBezTo>
                  <a:cubicBezTo>
                    <a:pt x="8516" y="789"/>
                    <a:pt x="8507" y="789"/>
                    <a:pt x="8497" y="791"/>
                  </a:cubicBezTo>
                  <a:cubicBezTo>
                    <a:pt x="8479" y="793"/>
                    <a:pt x="8460" y="794"/>
                    <a:pt x="8443" y="794"/>
                  </a:cubicBezTo>
                  <a:cubicBezTo>
                    <a:pt x="8403" y="794"/>
                    <a:pt x="8366" y="787"/>
                    <a:pt x="8340" y="763"/>
                  </a:cubicBezTo>
                  <a:cubicBezTo>
                    <a:pt x="8308" y="728"/>
                    <a:pt x="8294" y="682"/>
                    <a:pt x="8305" y="640"/>
                  </a:cubicBezTo>
                  <a:cubicBezTo>
                    <a:pt x="8308" y="584"/>
                    <a:pt x="8294" y="528"/>
                    <a:pt x="8266" y="483"/>
                  </a:cubicBezTo>
                  <a:cubicBezTo>
                    <a:pt x="8238" y="443"/>
                    <a:pt x="8163" y="430"/>
                    <a:pt x="8068" y="430"/>
                  </a:cubicBezTo>
                  <a:cubicBezTo>
                    <a:pt x="7911" y="430"/>
                    <a:pt x="7701" y="468"/>
                    <a:pt x="7576" y="490"/>
                  </a:cubicBezTo>
                  <a:cubicBezTo>
                    <a:pt x="7499" y="507"/>
                    <a:pt x="7429" y="518"/>
                    <a:pt x="7380" y="525"/>
                  </a:cubicBezTo>
                  <a:cubicBezTo>
                    <a:pt x="7362" y="527"/>
                    <a:pt x="7344" y="527"/>
                    <a:pt x="7328" y="527"/>
                  </a:cubicBezTo>
                  <a:cubicBezTo>
                    <a:pt x="7214" y="527"/>
                    <a:pt x="7147" y="488"/>
                    <a:pt x="7111" y="451"/>
                  </a:cubicBezTo>
                  <a:cubicBezTo>
                    <a:pt x="7058" y="395"/>
                    <a:pt x="7034" y="318"/>
                    <a:pt x="7041" y="241"/>
                  </a:cubicBezTo>
                  <a:lnTo>
                    <a:pt x="7041" y="241"/>
                  </a:lnTo>
                  <a:cubicBezTo>
                    <a:pt x="6974" y="252"/>
                    <a:pt x="6918" y="290"/>
                    <a:pt x="6883" y="346"/>
                  </a:cubicBezTo>
                  <a:cubicBezTo>
                    <a:pt x="6827" y="437"/>
                    <a:pt x="6729" y="497"/>
                    <a:pt x="6621" y="507"/>
                  </a:cubicBezTo>
                  <a:cubicBezTo>
                    <a:pt x="6602" y="511"/>
                    <a:pt x="6583" y="512"/>
                    <a:pt x="6565" y="512"/>
                  </a:cubicBezTo>
                  <a:cubicBezTo>
                    <a:pt x="6488" y="512"/>
                    <a:pt x="6414" y="484"/>
                    <a:pt x="6355" y="434"/>
                  </a:cubicBezTo>
                  <a:cubicBezTo>
                    <a:pt x="6327" y="409"/>
                    <a:pt x="6313" y="371"/>
                    <a:pt x="6320" y="336"/>
                  </a:cubicBezTo>
                  <a:cubicBezTo>
                    <a:pt x="6327" y="269"/>
                    <a:pt x="6390" y="238"/>
                    <a:pt x="6460" y="203"/>
                  </a:cubicBezTo>
                  <a:cubicBezTo>
                    <a:pt x="6495" y="189"/>
                    <a:pt x="6526" y="164"/>
                    <a:pt x="6554" y="140"/>
                  </a:cubicBezTo>
                  <a:cubicBezTo>
                    <a:pt x="6526" y="98"/>
                    <a:pt x="6316" y="42"/>
                    <a:pt x="6250" y="24"/>
                  </a:cubicBezTo>
                  <a:cubicBezTo>
                    <a:pt x="6215" y="17"/>
                    <a:pt x="6187" y="7"/>
                    <a:pt x="6166" y="3"/>
                  </a:cubicBezTo>
                  <a:cubicBezTo>
                    <a:pt x="6159" y="1"/>
                    <a:pt x="6153" y="0"/>
                    <a:pt x="61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9" name="Google Shape;3499;p56"/>
            <p:cNvSpPr/>
            <p:nvPr/>
          </p:nvSpPr>
          <p:spPr>
            <a:xfrm>
              <a:off x="815819" y="1587293"/>
              <a:ext cx="9518" cy="3435"/>
            </a:xfrm>
            <a:custGeom>
              <a:avLst/>
              <a:gdLst/>
              <a:ahLst/>
              <a:cxnLst/>
              <a:rect l="l" t="t" r="r" b="b"/>
              <a:pathLst>
                <a:path w="701" h="253" extrusionOk="0">
                  <a:moveTo>
                    <a:pt x="589" y="1"/>
                  </a:moveTo>
                  <a:cubicBezTo>
                    <a:pt x="400" y="1"/>
                    <a:pt x="95" y="162"/>
                    <a:pt x="0" y="253"/>
                  </a:cubicBezTo>
                  <a:cubicBezTo>
                    <a:pt x="49" y="242"/>
                    <a:pt x="95" y="225"/>
                    <a:pt x="133" y="193"/>
                  </a:cubicBezTo>
                  <a:cubicBezTo>
                    <a:pt x="210" y="141"/>
                    <a:pt x="302" y="109"/>
                    <a:pt x="393" y="106"/>
                  </a:cubicBezTo>
                  <a:cubicBezTo>
                    <a:pt x="501" y="106"/>
                    <a:pt x="603" y="78"/>
                    <a:pt x="701" y="32"/>
                  </a:cubicBezTo>
                  <a:cubicBezTo>
                    <a:pt x="687" y="25"/>
                    <a:pt x="676" y="18"/>
                    <a:pt x="662" y="15"/>
                  </a:cubicBezTo>
                  <a:lnTo>
                    <a:pt x="662" y="11"/>
                  </a:lnTo>
                  <a:cubicBezTo>
                    <a:pt x="638" y="4"/>
                    <a:pt x="613" y="1"/>
                    <a:pt x="5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0" name="Google Shape;3500;p56"/>
            <p:cNvSpPr/>
            <p:nvPr/>
          </p:nvSpPr>
          <p:spPr>
            <a:xfrm>
              <a:off x="1116791" y="1641060"/>
              <a:ext cx="428519" cy="210818"/>
            </a:xfrm>
            <a:custGeom>
              <a:avLst/>
              <a:gdLst/>
              <a:ahLst/>
              <a:cxnLst/>
              <a:rect l="l" t="t" r="r" b="b"/>
              <a:pathLst>
                <a:path w="31561" h="15527" extrusionOk="0">
                  <a:moveTo>
                    <a:pt x="16248" y="0"/>
                  </a:moveTo>
                  <a:cubicBezTo>
                    <a:pt x="16227" y="11"/>
                    <a:pt x="16196" y="105"/>
                    <a:pt x="16192" y="207"/>
                  </a:cubicBezTo>
                  <a:lnTo>
                    <a:pt x="16192" y="273"/>
                  </a:lnTo>
                  <a:lnTo>
                    <a:pt x="16129" y="273"/>
                  </a:lnTo>
                  <a:lnTo>
                    <a:pt x="1191" y="354"/>
                  </a:lnTo>
                  <a:cubicBezTo>
                    <a:pt x="1286" y="476"/>
                    <a:pt x="1272" y="588"/>
                    <a:pt x="1261" y="693"/>
                  </a:cubicBezTo>
                  <a:cubicBezTo>
                    <a:pt x="1251" y="767"/>
                    <a:pt x="1254" y="840"/>
                    <a:pt x="1268" y="914"/>
                  </a:cubicBezTo>
                  <a:cubicBezTo>
                    <a:pt x="1314" y="1089"/>
                    <a:pt x="1307" y="1334"/>
                    <a:pt x="1205" y="1463"/>
                  </a:cubicBezTo>
                  <a:cubicBezTo>
                    <a:pt x="1161" y="1525"/>
                    <a:pt x="1095" y="1554"/>
                    <a:pt x="1030" y="1554"/>
                  </a:cubicBezTo>
                  <a:cubicBezTo>
                    <a:pt x="940" y="1554"/>
                    <a:pt x="850" y="1499"/>
                    <a:pt x="820" y="1397"/>
                  </a:cubicBezTo>
                  <a:cubicBezTo>
                    <a:pt x="795" y="1299"/>
                    <a:pt x="841" y="1197"/>
                    <a:pt x="932" y="1152"/>
                  </a:cubicBezTo>
                  <a:cubicBezTo>
                    <a:pt x="971" y="1131"/>
                    <a:pt x="974" y="1071"/>
                    <a:pt x="964" y="1022"/>
                  </a:cubicBezTo>
                  <a:cubicBezTo>
                    <a:pt x="950" y="977"/>
                    <a:pt x="918" y="935"/>
                    <a:pt x="890" y="935"/>
                  </a:cubicBezTo>
                  <a:cubicBezTo>
                    <a:pt x="887" y="935"/>
                    <a:pt x="883" y="935"/>
                    <a:pt x="880" y="935"/>
                  </a:cubicBezTo>
                  <a:cubicBezTo>
                    <a:pt x="844" y="935"/>
                    <a:pt x="807" y="918"/>
                    <a:pt x="781" y="893"/>
                  </a:cubicBezTo>
                  <a:cubicBezTo>
                    <a:pt x="750" y="854"/>
                    <a:pt x="729" y="805"/>
                    <a:pt x="722" y="756"/>
                  </a:cubicBezTo>
                  <a:lnTo>
                    <a:pt x="718" y="756"/>
                  </a:lnTo>
                  <a:lnTo>
                    <a:pt x="683" y="763"/>
                  </a:lnTo>
                  <a:cubicBezTo>
                    <a:pt x="666" y="763"/>
                    <a:pt x="648" y="767"/>
                    <a:pt x="631" y="770"/>
                  </a:cubicBezTo>
                  <a:lnTo>
                    <a:pt x="592" y="774"/>
                  </a:lnTo>
                  <a:cubicBezTo>
                    <a:pt x="578" y="774"/>
                    <a:pt x="561" y="777"/>
                    <a:pt x="543" y="777"/>
                  </a:cubicBezTo>
                  <a:lnTo>
                    <a:pt x="424" y="777"/>
                  </a:lnTo>
                  <a:cubicBezTo>
                    <a:pt x="393" y="777"/>
                    <a:pt x="361" y="777"/>
                    <a:pt x="330" y="774"/>
                  </a:cubicBezTo>
                  <a:lnTo>
                    <a:pt x="302" y="774"/>
                  </a:lnTo>
                  <a:cubicBezTo>
                    <a:pt x="263" y="770"/>
                    <a:pt x="225" y="770"/>
                    <a:pt x="186" y="767"/>
                  </a:cubicBezTo>
                  <a:lnTo>
                    <a:pt x="176" y="767"/>
                  </a:lnTo>
                  <a:lnTo>
                    <a:pt x="60" y="753"/>
                  </a:lnTo>
                  <a:lnTo>
                    <a:pt x="29" y="749"/>
                  </a:lnTo>
                  <a:lnTo>
                    <a:pt x="1" y="746"/>
                  </a:lnTo>
                  <a:lnTo>
                    <a:pt x="1" y="746"/>
                  </a:lnTo>
                  <a:cubicBezTo>
                    <a:pt x="36" y="984"/>
                    <a:pt x="123" y="1208"/>
                    <a:pt x="263" y="1404"/>
                  </a:cubicBezTo>
                  <a:cubicBezTo>
                    <a:pt x="340" y="1502"/>
                    <a:pt x="386" y="1617"/>
                    <a:pt x="400" y="1740"/>
                  </a:cubicBezTo>
                  <a:cubicBezTo>
                    <a:pt x="414" y="1824"/>
                    <a:pt x="421" y="1859"/>
                    <a:pt x="484" y="1894"/>
                  </a:cubicBezTo>
                  <a:cubicBezTo>
                    <a:pt x="666" y="1992"/>
                    <a:pt x="659" y="2083"/>
                    <a:pt x="645" y="2122"/>
                  </a:cubicBezTo>
                  <a:cubicBezTo>
                    <a:pt x="633" y="2152"/>
                    <a:pt x="605" y="2203"/>
                    <a:pt x="501" y="2203"/>
                  </a:cubicBezTo>
                  <a:cubicBezTo>
                    <a:pt x="485" y="2203"/>
                    <a:pt x="466" y="2201"/>
                    <a:pt x="445" y="2199"/>
                  </a:cubicBezTo>
                  <a:lnTo>
                    <a:pt x="424" y="2199"/>
                  </a:lnTo>
                  <a:cubicBezTo>
                    <a:pt x="424" y="2230"/>
                    <a:pt x="424" y="2258"/>
                    <a:pt x="424" y="2290"/>
                  </a:cubicBezTo>
                  <a:cubicBezTo>
                    <a:pt x="435" y="2409"/>
                    <a:pt x="428" y="2528"/>
                    <a:pt x="410" y="2643"/>
                  </a:cubicBezTo>
                  <a:cubicBezTo>
                    <a:pt x="375" y="2846"/>
                    <a:pt x="365" y="3172"/>
                    <a:pt x="354" y="3462"/>
                  </a:cubicBezTo>
                  <a:cubicBezTo>
                    <a:pt x="347" y="3690"/>
                    <a:pt x="340" y="3886"/>
                    <a:pt x="323" y="3991"/>
                  </a:cubicBezTo>
                  <a:cubicBezTo>
                    <a:pt x="305" y="4082"/>
                    <a:pt x="274" y="4173"/>
                    <a:pt x="235" y="4257"/>
                  </a:cubicBezTo>
                  <a:cubicBezTo>
                    <a:pt x="162" y="4446"/>
                    <a:pt x="78" y="4656"/>
                    <a:pt x="169" y="4793"/>
                  </a:cubicBezTo>
                  <a:cubicBezTo>
                    <a:pt x="365" y="5101"/>
                    <a:pt x="438" y="5451"/>
                    <a:pt x="358" y="5731"/>
                  </a:cubicBezTo>
                  <a:cubicBezTo>
                    <a:pt x="277" y="6022"/>
                    <a:pt x="291" y="6186"/>
                    <a:pt x="414" y="6396"/>
                  </a:cubicBezTo>
                  <a:cubicBezTo>
                    <a:pt x="484" y="6522"/>
                    <a:pt x="494" y="6680"/>
                    <a:pt x="501" y="6823"/>
                  </a:cubicBezTo>
                  <a:cubicBezTo>
                    <a:pt x="505" y="6935"/>
                    <a:pt x="512" y="7061"/>
                    <a:pt x="557" y="7089"/>
                  </a:cubicBezTo>
                  <a:cubicBezTo>
                    <a:pt x="697" y="7170"/>
                    <a:pt x="837" y="7327"/>
                    <a:pt x="992" y="7583"/>
                  </a:cubicBezTo>
                  <a:cubicBezTo>
                    <a:pt x="1023" y="7639"/>
                    <a:pt x="1072" y="7684"/>
                    <a:pt x="1135" y="7705"/>
                  </a:cubicBezTo>
                  <a:cubicBezTo>
                    <a:pt x="1209" y="7737"/>
                    <a:pt x="1265" y="7772"/>
                    <a:pt x="1282" y="7915"/>
                  </a:cubicBezTo>
                  <a:lnTo>
                    <a:pt x="1282" y="7926"/>
                  </a:lnTo>
                  <a:cubicBezTo>
                    <a:pt x="1303" y="8129"/>
                    <a:pt x="1303" y="8133"/>
                    <a:pt x="1461" y="8199"/>
                  </a:cubicBezTo>
                  <a:cubicBezTo>
                    <a:pt x="1653" y="8283"/>
                    <a:pt x="1611" y="8476"/>
                    <a:pt x="1587" y="8588"/>
                  </a:cubicBezTo>
                  <a:cubicBezTo>
                    <a:pt x="1580" y="8619"/>
                    <a:pt x="1573" y="8651"/>
                    <a:pt x="1573" y="8686"/>
                  </a:cubicBezTo>
                  <a:cubicBezTo>
                    <a:pt x="1573" y="8773"/>
                    <a:pt x="1839" y="9004"/>
                    <a:pt x="2073" y="9214"/>
                  </a:cubicBezTo>
                  <a:lnTo>
                    <a:pt x="2119" y="9256"/>
                  </a:lnTo>
                  <a:cubicBezTo>
                    <a:pt x="2248" y="9358"/>
                    <a:pt x="2322" y="9519"/>
                    <a:pt x="2311" y="9683"/>
                  </a:cubicBezTo>
                  <a:cubicBezTo>
                    <a:pt x="2311" y="9704"/>
                    <a:pt x="2315" y="9725"/>
                    <a:pt x="2318" y="9746"/>
                  </a:cubicBezTo>
                  <a:cubicBezTo>
                    <a:pt x="2329" y="9750"/>
                    <a:pt x="2343" y="9750"/>
                    <a:pt x="2353" y="9750"/>
                  </a:cubicBezTo>
                  <a:cubicBezTo>
                    <a:pt x="2612" y="9750"/>
                    <a:pt x="2854" y="9904"/>
                    <a:pt x="3068" y="10040"/>
                  </a:cubicBezTo>
                  <a:cubicBezTo>
                    <a:pt x="3174" y="10108"/>
                    <a:pt x="3240" y="10119"/>
                    <a:pt x="3302" y="10119"/>
                  </a:cubicBezTo>
                  <a:cubicBezTo>
                    <a:pt x="3317" y="10119"/>
                    <a:pt x="3332" y="10118"/>
                    <a:pt x="3348" y="10118"/>
                  </a:cubicBezTo>
                  <a:cubicBezTo>
                    <a:pt x="3362" y="10117"/>
                    <a:pt x="3375" y="10116"/>
                    <a:pt x="3389" y="10116"/>
                  </a:cubicBezTo>
                  <a:cubicBezTo>
                    <a:pt x="3430" y="10116"/>
                    <a:pt x="3469" y="10120"/>
                    <a:pt x="3509" y="10128"/>
                  </a:cubicBezTo>
                  <a:cubicBezTo>
                    <a:pt x="3694" y="10170"/>
                    <a:pt x="4002" y="10531"/>
                    <a:pt x="4069" y="10783"/>
                  </a:cubicBezTo>
                  <a:cubicBezTo>
                    <a:pt x="4093" y="10881"/>
                    <a:pt x="4125" y="10979"/>
                    <a:pt x="4167" y="11073"/>
                  </a:cubicBezTo>
                  <a:lnTo>
                    <a:pt x="5403" y="10909"/>
                  </a:lnTo>
                  <a:lnTo>
                    <a:pt x="5424" y="10926"/>
                  </a:lnTo>
                  <a:cubicBezTo>
                    <a:pt x="5427" y="10926"/>
                    <a:pt x="5802" y="11189"/>
                    <a:pt x="6008" y="11238"/>
                  </a:cubicBezTo>
                  <a:cubicBezTo>
                    <a:pt x="6222" y="11287"/>
                    <a:pt x="7286" y="11682"/>
                    <a:pt x="7419" y="11728"/>
                  </a:cubicBezTo>
                  <a:lnTo>
                    <a:pt x="8928" y="11717"/>
                  </a:lnTo>
                  <a:lnTo>
                    <a:pt x="9110" y="11483"/>
                  </a:lnTo>
                  <a:lnTo>
                    <a:pt x="10024" y="11483"/>
                  </a:lnTo>
                  <a:lnTo>
                    <a:pt x="10045" y="11500"/>
                  </a:lnTo>
                  <a:cubicBezTo>
                    <a:pt x="10297" y="11749"/>
                    <a:pt x="10591" y="12018"/>
                    <a:pt x="10643" y="12043"/>
                  </a:cubicBezTo>
                  <a:cubicBezTo>
                    <a:pt x="10734" y="12074"/>
                    <a:pt x="11035" y="12341"/>
                    <a:pt x="11035" y="12533"/>
                  </a:cubicBezTo>
                  <a:cubicBezTo>
                    <a:pt x="11035" y="12670"/>
                    <a:pt x="11091" y="12775"/>
                    <a:pt x="11193" y="12824"/>
                  </a:cubicBezTo>
                  <a:cubicBezTo>
                    <a:pt x="11235" y="12845"/>
                    <a:pt x="11302" y="12883"/>
                    <a:pt x="11375" y="12929"/>
                  </a:cubicBezTo>
                  <a:cubicBezTo>
                    <a:pt x="11494" y="12995"/>
                    <a:pt x="11701" y="13118"/>
                    <a:pt x="11774" y="13139"/>
                  </a:cubicBezTo>
                  <a:cubicBezTo>
                    <a:pt x="11788" y="13118"/>
                    <a:pt x="11806" y="13076"/>
                    <a:pt x="11823" y="13044"/>
                  </a:cubicBezTo>
                  <a:cubicBezTo>
                    <a:pt x="11844" y="12999"/>
                    <a:pt x="11869" y="12957"/>
                    <a:pt x="11893" y="12908"/>
                  </a:cubicBezTo>
                  <a:cubicBezTo>
                    <a:pt x="11907" y="12883"/>
                    <a:pt x="11921" y="12862"/>
                    <a:pt x="11939" y="12838"/>
                  </a:cubicBezTo>
                  <a:cubicBezTo>
                    <a:pt x="12011" y="12728"/>
                    <a:pt x="12103" y="12635"/>
                    <a:pt x="12226" y="12635"/>
                  </a:cubicBezTo>
                  <a:cubicBezTo>
                    <a:pt x="12228" y="12635"/>
                    <a:pt x="12230" y="12635"/>
                    <a:pt x="12233" y="12635"/>
                  </a:cubicBezTo>
                  <a:cubicBezTo>
                    <a:pt x="12408" y="12645"/>
                    <a:pt x="12775" y="12740"/>
                    <a:pt x="13027" y="12929"/>
                  </a:cubicBezTo>
                  <a:cubicBezTo>
                    <a:pt x="13059" y="12953"/>
                    <a:pt x="13090" y="12981"/>
                    <a:pt x="13122" y="13009"/>
                  </a:cubicBezTo>
                  <a:cubicBezTo>
                    <a:pt x="13150" y="13037"/>
                    <a:pt x="13174" y="13069"/>
                    <a:pt x="13199" y="13100"/>
                  </a:cubicBezTo>
                  <a:cubicBezTo>
                    <a:pt x="13227" y="13142"/>
                    <a:pt x="13248" y="13191"/>
                    <a:pt x="13265" y="13240"/>
                  </a:cubicBezTo>
                  <a:cubicBezTo>
                    <a:pt x="13363" y="13587"/>
                    <a:pt x="13661" y="13870"/>
                    <a:pt x="13759" y="13944"/>
                  </a:cubicBezTo>
                  <a:cubicBezTo>
                    <a:pt x="13836" y="14003"/>
                    <a:pt x="13850" y="14105"/>
                    <a:pt x="13861" y="14206"/>
                  </a:cubicBezTo>
                  <a:cubicBezTo>
                    <a:pt x="13864" y="14266"/>
                    <a:pt x="13878" y="14326"/>
                    <a:pt x="13906" y="14378"/>
                  </a:cubicBezTo>
                  <a:cubicBezTo>
                    <a:pt x="13941" y="14438"/>
                    <a:pt x="13966" y="14508"/>
                    <a:pt x="13980" y="14578"/>
                  </a:cubicBezTo>
                  <a:cubicBezTo>
                    <a:pt x="13987" y="14616"/>
                    <a:pt x="13997" y="14651"/>
                    <a:pt x="14015" y="14686"/>
                  </a:cubicBezTo>
                  <a:cubicBezTo>
                    <a:pt x="14060" y="14690"/>
                    <a:pt x="14130" y="14721"/>
                    <a:pt x="14267" y="14784"/>
                  </a:cubicBezTo>
                  <a:cubicBezTo>
                    <a:pt x="14428" y="14860"/>
                    <a:pt x="14648" y="14959"/>
                    <a:pt x="14762" y="14959"/>
                  </a:cubicBezTo>
                  <a:cubicBezTo>
                    <a:pt x="14764" y="14959"/>
                    <a:pt x="14765" y="14959"/>
                    <a:pt x="14767" y="14959"/>
                  </a:cubicBezTo>
                  <a:lnTo>
                    <a:pt x="14813" y="14959"/>
                  </a:lnTo>
                  <a:lnTo>
                    <a:pt x="14830" y="14963"/>
                  </a:lnTo>
                  <a:lnTo>
                    <a:pt x="14848" y="14966"/>
                  </a:lnTo>
                  <a:lnTo>
                    <a:pt x="14869" y="14973"/>
                  </a:lnTo>
                  <a:lnTo>
                    <a:pt x="14897" y="14984"/>
                  </a:lnTo>
                  <a:lnTo>
                    <a:pt x="14921" y="14991"/>
                  </a:lnTo>
                  <a:lnTo>
                    <a:pt x="14928" y="14994"/>
                  </a:lnTo>
                  <a:cubicBezTo>
                    <a:pt x="14900" y="14896"/>
                    <a:pt x="14851" y="14805"/>
                    <a:pt x="14778" y="14732"/>
                  </a:cubicBezTo>
                  <a:cubicBezTo>
                    <a:pt x="14725" y="14662"/>
                    <a:pt x="14673" y="14595"/>
                    <a:pt x="14683" y="14518"/>
                  </a:cubicBezTo>
                  <a:cubicBezTo>
                    <a:pt x="14697" y="14452"/>
                    <a:pt x="14736" y="14396"/>
                    <a:pt x="14792" y="14361"/>
                  </a:cubicBezTo>
                  <a:cubicBezTo>
                    <a:pt x="14935" y="14252"/>
                    <a:pt x="14911" y="14171"/>
                    <a:pt x="14879" y="14073"/>
                  </a:cubicBezTo>
                  <a:cubicBezTo>
                    <a:pt x="14858" y="14007"/>
                    <a:pt x="14827" y="13905"/>
                    <a:pt x="14928" y="13839"/>
                  </a:cubicBezTo>
                  <a:cubicBezTo>
                    <a:pt x="14963" y="13811"/>
                    <a:pt x="15009" y="13790"/>
                    <a:pt x="15051" y="13762"/>
                  </a:cubicBezTo>
                  <a:cubicBezTo>
                    <a:pt x="15163" y="13702"/>
                    <a:pt x="15299" y="13625"/>
                    <a:pt x="15299" y="13552"/>
                  </a:cubicBezTo>
                  <a:cubicBezTo>
                    <a:pt x="15296" y="13499"/>
                    <a:pt x="15317" y="13443"/>
                    <a:pt x="15355" y="13405"/>
                  </a:cubicBezTo>
                  <a:cubicBezTo>
                    <a:pt x="15401" y="13366"/>
                    <a:pt x="15465" y="13353"/>
                    <a:pt x="15537" y="13353"/>
                  </a:cubicBezTo>
                  <a:cubicBezTo>
                    <a:pt x="15588" y="13353"/>
                    <a:pt x="15643" y="13359"/>
                    <a:pt x="15699" y="13366"/>
                  </a:cubicBezTo>
                  <a:cubicBezTo>
                    <a:pt x="15703" y="13367"/>
                    <a:pt x="15708" y="13367"/>
                    <a:pt x="15712" y="13367"/>
                  </a:cubicBezTo>
                  <a:cubicBezTo>
                    <a:pt x="15799" y="13367"/>
                    <a:pt x="15943" y="13279"/>
                    <a:pt x="16059" y="13156"/>
                  </a:cubicBezTo>
                  <a:cubicBezTo>
                    <a:pt x="16140" y="13069"/>
                    <a:pt x="16164" y="13009"/>
                    <a:pt x="16161" y="12995"/>
                  </a:cubicBezTo>
                  <a:cubicBezTo>
                    <a:pt x="16143" y="12936"/>
                    <a:pt x="16157" y="12873"/>
                    <a:pt x="16196" y="12827"/>
                  </a:cubicBezTo>
                  <a:cubicBezTo>
                    <a:pt x="16225" y="12797"/>
                    <a:pt x="16268" y="12785"/>
                    <a:pt x="16324" y="12785"/>
                  </a:cubicBezTo>
                  <a:cubicBezTo>
                    <a:pt x="16373" y="12785"/>
                    <a:pt x="16433" y="12795"/>
                    <a:pt x="16504" y="12810"/>
                  </a:cubicBezTo>
                  <a:cubicBezTo>
                    <a:pt x="16516" y="12812"/>
                    <a:pt x="16526" y="12813"/>
                    <a:pt x="16536" y="12813"/>
                  </a:cubicBezTo>
                  <a:cubicBezTo>
                    <a:pt x="16586" y="12813"/>
                    <a:pt x="16609" y="12782"/>
                    <a:pt x="16647" y="12712"/>
                  </a:cubicBezTo>
                  <a:cubicBezTo>
                    <a:pt x="16674" y="12661"/>
                    <a:pt x="16718" y="12584"/>
                    <a:pt x="16802" y="12584"/>
                  </a:cubicBezTo>
                  <a:cubicBezTo>
                    <a:pt x="16818" y="12584"/>
                    <a:pt x="16835" y="12587"/>
                    <a:pt x="16854" y="12593"/>
                  </a:cubicBezTo>
                  <a:cubicBezTo>
                    <a:pt x="16889" y="12607"/>
                    <a:pt x="16924" y="12621"/>
                    <a:pt x="16955" y="12631"/>
                  </a:cubicBezTo>
                  <a:cubicBezTo>
                    <a:pt x="16983" y="12645"/>
                    <a:pt x="17015" y="12656"/>
                    <a:pt x="17046" y="12666"/>
                  </a:cubicBezTo>
                  <a:cubicBezTo>
                    <a:pt x="17050" y="12610"/>
                    <a:pt x="17088" y="12565"/>
                    <a:pt x="17141" y="12551"/>
                  </a:cubicBezTo>
                  <a:cubicBezTo>
                    <a:pt x="17154" y="12547"/>
                    <a:pt x="17168" y="12545"/>
                    <a:pt x="17182" y="12545"/>
                  </a:cubicBezTo>
                  <a:cubicBezTo>
                    <a:pt x="17262" y="12545"/>
                    <a:pt x="17357" y="12603"/>
                    <a:pt x="17428" y="12701"/>
                  </a:cubicBezTo>
                  <a:cubicBezTo>
                    <a:pt x="17486" y="12765"/>
                    <a:pt x="17568" y="12800"/>
                    <a:pt x="17653" y="12800"/>
                  </a:cubicBezTo>
                  <a:cubicBezTo>
                    <a:pt x="17670" y="12800"/>
                    <a:pt x="17687" y="12799"/>
                    <a:pt x="17705" y="12796"/>
                  </a:cubicBezTo>
                  <a:cubicBezTo>
                    <a:pt x="17754" y="12782"/>
                    <a:pt x="17761" y="12754"/>
                    <a:pt x="17761" y="12743"/>
                  </a:cubicBezTo>
                  <a:cubicBezTo>
                    <a:pt x="17761" y="12687"/>
                    <a:pt x="17796" y="12642"/>
                    <a:pt x="17848" y="12621"/>
                  </a:cubicBezTo>
                  <a:cubicBezTo>
                    <a:pt x="17859" y="12618"/>
                    <a:pt x="17870" y="12616"/>
                    <a:pt x="17882" y="12616"/>
                  </a:cubicBezTo>
                  <a:cubicBezTo>
                    <a:pt x="17963" y="12616"/>
                    <a:pt x="18065" y="12693"/>
                    <a:pt x="18237" y="12880"/>
                  </a:cubicBezTo>
                  <a:cubicBezTo>
                    <a:pt x="18342" y="12988"/>
                    <a:pt x="18387" y="12988"/>
                    <a:pt x="18517" y="12988"/>
                  </a:cubicBezTo>
                  <a:cubicBezTo>
                    <a:pt x="18559" y="12988"/>
                    <a:pt x="18601" y="12988"/>
                    <a:pt x="18653" y="12992"/>
                  </a:cubicBezTo>
                  <a:cubicBezTo>
                    <a:pt x="18681" y="12993"/>
                    <a:pt x="18704" y="12994"/>
                    <a:pt x="18723" y="12994"/>
                  </a:cubicBezTo>
                  <a:cubicBezTo>
                    <a:pt x="18816" y="12994"/>
                    <a:pt x="18820" y="12973"/>
                    <a:pt x="18828" y="12866"/>
                  </a:cubicBezTo>
                  <a:lnTo>
                    <a:pt x="18828" y="12855"/>
                  </a:lnTo>
                  <a:cubicBezTo>
                    <a:pt x="18828" y="12820"/>
                    <a:pt x="18849" y="12785"/>
                    <a:pt x="18888" y="12771"/>
                  </a:cubicBezTo>
                  <a:cubicBezTo>
                    <a:pt x="18897" y="12768"/>
                    <a:pt x="18905" y="12767"/>
                    <a:pt x="18914" y="12767"/>
                  </a:cubicBezTo>
                  <a:cubicBezTo>
                    <a:pt x="18963" y="12767"/>
                    <a:pt x="19009" y="12817"/>
                    <a:pt x="19080" y="12897"/>
                  </a:cubicBezTo>
                  <a:cubicBezTo>
                    <a:pt x="19164" y="12992"/>
                    <a:pt x="19287" y="13125"/>
                    <a:pt x="19385" y="13135"/>
                  </a:cubicBezTo>
                  <a:lnTo>
                    <a:pt x="19399" y="13135"/>
                  </a:lnTo>
                  <a:cubicBezTo>
                    <a:pt x="19343" y="13076"/>
                    <a:pt x="19283" y="13020"/>
                    <a:pt x="19217" y="12974"/>
                  </a:cubicBezTo>
                  <a:cubicBezTo>
                    <a:pt x="19094" y="12876"/>
                    <a:pt x="19119" y="12789"/>
                    <a:pt x="19133" y="12740"/>
                  </a:cubicBezTo>
                  <a:cubicBezTo>
                    <a:pt x="19143" y="12701"/>
                    <a:pt x="19143" y="12694"/>
                    <a:pt x="19108" y="12670"/>
                  </a:cubicBezTo>
                  <a:cubicBezTo>
                    <a:pt x="19056" y="12638"/>
                    <a:pt x="19035" y="12575"/>
                    <a:pt x="19056" y="12519"/>
                  </a:cubicBezTo>
                  <a:cubicBezTo>
                    <a:pt x="19102" y="12390"/>
                    <a:pt x="19364" y="12308"/>
                    <a:pt x="19584" y="12308"/>
                  </a:cubicBezTo>
                  <a:cubicBezTo>
                    <a:pt x="19597" y="12308"/>
                    <a:pt x="19610" y="12308"/>
                    <a:pt x="19623" y="12309"/>
                  </a:cubicBezTo>
                  <a:cubicBezTo>
                    <a:pt x="19690" y="12313"/>
                    <a:pt x="19753" y="12320"/>
                    <a:pt x="19816" y="12330"/>
                  </a:cubicBezTo>
                  <a:cubicBezTo>
                    <a:pt x="19837" y="12333"/>
                    <a:pt x="19854" y="12335"/>
                    <a:pt x="19867" y="12335"/>
                  </a:cubicBezTo>
                  <a:cubicBezTo>
                    <a:pt x="19903" y="12335"/>
                    <a:pt x="19913" y="12319"/>
                    <a:pt x="19952" y="12257"/>
                  </a:cubicBezTo>
                  <a:cubicBezTo>
                    <a:pt x="20007" y="12173"/>
                    <a:pt x="20064" y="12154"/>
                    <a:pt x="20105" y="12154"/>
                  </a:cubicBezTo>
                  <a:cubicBezTo>
                    <a:pt x="20119" y="12154"/>
                    <a:pt x="20131" y="12156"/>
                    <a:pt x="20141" y="12158"/>
                  </a:cubicBezTo>
                  <a:cubicBezTo>
                    <a:pt x="20236" y="12186"/>
                    <a:pt x="20288" y="12309"/>
                    <a:pt x="20292" y="12421"/>
                  </a:cubicBezTo>
                  <a:cubicBezTo>
                    <a:pt x="20341" y="12421"/>
                    <a:pt x="20474" y="12386"/>
                    <a:pt x="20565" y="12362"/>
                  </a:cubicBezTo>
                  <a:cubicBezTo>
                    <a:pt x="20701" y="12327"/>
                    <a:pt x="20841" y="12285"/>
                    <a:pt x="20957" y="12285"/>
                  </a:cubicBezTo>
                  <a:cubicBezTo>
                    <a:pt x="21230" y="12285"/>
                    <a:pt x="21499" y="12516"/>
                    <a:pt x="21531" y="12705"/>
                  </a:cubicBezTo>
                  <a:cubicBezTo>
                    <a:pt x="21534" y="12743"/>
                    <a:pt x="21562" y="12778"/>
                    <a:pt x="21601" y="12792"/>
                  </a:cubicBezTo>
                  <a:cubicBezTo>
                    <a:pt x="21613" y="12797"/>
                    <a:pt x="21627" y="12800"/>
                    <a:pt x="21641" y="12800"/>
                  </a:cubicBezTo>
                  <a:cubicBezTo>
                    <a:pt x="21688" y="12800"/>
                    <a:pt x="21744" y="12774"/>
                    <a:pt x="21801" y="12726"/>
                  </a:cubicBezTo>
                  <a:lnTo>
                    <a:pt x="21860" y="12673"/>
                  </a:lnTo>
                  <a:cubicBezTo>
                    <a:pt x="21962" y="12582"/>
                    <a:pt x="22084" y="12474"/>
                    <a:pt x="22210" y="12474"/>
                  </a:cubicBezTo>
                  <a:cubicBezTo>
                    <a:pt x="22284" y="12474"/>
                    <a:pt x="22350" y="12505"/>
                    <a:pt x="22399" y="12561"/>
                  </a:cubicBezTo>
                  <a:cubicBezTo>
                    <a:pt x="22480" y="12642"/>
                    <a:pt x="22560" y="12736"/>
                    <a:pt x="22648" y="12838"/>
                  </a:cubicBezTo>
                  <a:cubicBezTo>
                    <a:pt x="22739" y="12946"/>
                    <a:pt x="22837" y="13058"/>
                    <a:pt x="22945" y="13167"/>
                  </a:cubicBezTo>
                  <a:cubicBezTo>
                    <a:pt x="23089" y="13310"/>
                    <a:pt x="23033" y="13482"/>
                    <a:pt x="22987" y="13604"/>
                  </a:cubicBezTo>
                  <a:cubicBezTo>
                    <a:pt x="22956" y="13695"/>
                    <a:pt x="22938" y="13755"/>
                    <a:pt x="22963" y="13793"/>
                  </a:cubicBezTo>
                  <a:cubicBezTo>
                    <a:pt x="23008" y="13863"/>
                    <a:pt x="23033" y="13944"/>
                    <a:pt x="23033" y="14028"/>
                  </a:cubicBezTo>
                  <a:cubicBezTo>
                    <a:pt x="23043" y="14140"/>
                    <a:pt x="23054" y="14234"/>
                    <a:pt x="23176" y="14322"/>
                  </a:cubicBezTo>
                  <a:cubicBezTo>
                    <a:pt x="23334" y="14431"/>
                    <a:pt x="23334" y="14602"/>
                    <a:pt x="23334" y="14725"/>
                  </a:cubicBezTo>
                  <a:cubicBezTo>
                    <a:pt x="23334" y="14851"/>
                    <a:pt x="23341" y="14875"/>
                    <a:pt x="23376" y="14882"/>
                  </a:cubicBezTo>
                  <a:cubicBezTo>
                    <a:pt x="23610" y="14942"/>
                    <a:pt x="23775" y="15281"/>
                    <a:pt x="23800" y="15407"/>
                  </a:cubicBezTo>
                  <a:cubicBezTo>
                    <a:pt x="23806" y="15444"/>
                    <a:pt x="23926" y="15527"/>
                    <a:pt x="24020" y="15527"/>
                  </a:cubicBezTo>
                  <a:cubicBezTo>
                    <a:pt x="24023" y="15527"/>
                    <a:pt x="24027" y="15527"/>
                    <a:pt x="24031" y="15526"/>
                  </a:cubicBezTo>
                  <a:cubicBezTo>
                    <a:pt x="24076" y="15526"/>
                    <a:pt x="24080" y="15509"/>
                    <a:pt x="24083" y="15484"/>
                  </a:cubicBezTo>
                  <a:cubicBezTo>
                    <a:pt x="24094" y="15369"/>
                    <a:pt x="24153" y="15246"/>
                    <a:pt x="24213" y="15131"/>
                  </a:cubicBezTo>
                  <a:cubicBezTo>
                    <a:pt x="24265" y="15026"/>
                    <a:pt x="24314" y="14924"/>
                    <a:pt x="24325" y="14840"/>
                  </a:cubicBezTo>
                  <a:cubicBezTo>
                    <a:pt x="24346" y="14669"/>
                    <a:pt x="24185" y="13993"/>
                    <a:pt x="24034" y="13783"/>
                  </a:cubicBezTo>
                  <a:cubicBezTo>
                    <a:pt x="23971" y="13706"/>
                    <a:pt x="23943" y="13604"/>
                    <a:pt x="23954" y="13503"/>
                  </a:cubicBezTo>
                  <a:cubicBezTo>
                    <a:pt x="23961" y="13436"/>
                    <a:pt x="23964" y="13377"/>
                    <a:pt x="23877" y="13265"/>
                  </a:cubicBezTo>
                  <a:cubicBezTo>
                    <a:pt x="23677" y="13002"/>
                    <a:pt x="23547" y="12547"/>
                    <a:pt x="23558" y="12155"/>
                  </a:cubicBezTo>
                  <a:cubicBezTo>
                    <a:pt x="23572" y="11770"/>
                    <a:pt x="23996" y="11168"/>
                    <a:pt x="24223" y="10968"/>
                  </a:cubicBezTo>
                  <a:cubicBezTo>
                    <a:pt x="24314" y="10895"/>
                    <a:pt x="24419" y="10842"/>
                    <a:pt x="24531" y="10825"/>
                  </a:cubicBezTo>
                  <a:cubicBezTo>
                    <a:pt x="24640" y="10797"/>
                    <a:pt x="24675" y="10783"/>
                    <a:pt x="24689" y="10720"/>
                  </a:cubicBezTo>
                  <a:cubicBezTo>
                    <a:pt x="24745" y="10499"/>
                    <a:pt x="25021" y="10237"/>
                    <a:pt x="25203" y="10237"/>
                  </a:cubicBezTo>
                  <a:lnTo>
                    <a:pt x="25273" y="10237"/>
                  </a:lnTo>
                  <a:cubicBezTo>
                    <a:pt x="25290" y="10237"/>
                    <a:pt x="25305" y="10237"/>
                    <a:pt x="25318" y="10237"/>
                  </a:cubicBezTo>
                  <a:cubicBezTo>
                    <a:pt x="25431" y="10237"/>
                    <a:pt x="25457" y="10223"/>
                    <a:pt x="25466" y="10167"/>
                  </a:cubicBezTo>
                  <a:cubicBezTo>
                    <a:pt x="25494" y="9967"/>
                    <a:pt x="25781" y="9760"/>
                    <a:pt x="26103" y="9711"/>
                  </a:cubicBezTo>
                  <a:cubicBezTo>
                    <a:pt x="26208" y="9697"/>
                    <a:pt x="26222" y="9669"/>
                    <a:pt x="26222" y="9669"/>
                  </a:cubicBezTo>
                  <a:cubicBezTo>
                    <a:pt x="26233" y="9645"/>
                    <a:pt x="26184" y="9568"/>
                    <a:pt x="26152" y="9522"/>
                  </a:cubicBezTo>
                  <a:cubicBezTo>
                    <a:pt x="26135" y="9498"/>
                    <a:pt x="26117" y="9473"/>
                    <a:pt x="26103" y="9449"/>
                  </a:cubicBezTo>
                  <a:cubicBezTo>
                    <a:pt x="26040" y="9347"/>
                    <a:pt x="26068" y="9211"/>
                    <a:pt x="26170" y="9144"/>
                  </a:cubicBezTo>
                  <a:cubicBezTo>
                    <a:pt x="26191" y="9129"/>
                    <a:pt x="26215" y="9122"/>
                    <a:pt x="26239" y="9122"/>
                  </a:cubicBezTo>
                  <a:cubicBezTo>
                    <a:pt x="26282" y="9122"/>
                    <a:pt x="26326" y="9146"/>
                    <a:pt x="26348" y="9186"/>
                  </a:cubicBezTo>
                  <a:cubicBezTo>
                    <a:pt x="26369" y="9211"/>
                    <a:pt x="26401" y="9225"/>
                    <a:pt x="26429" y="9228"/>
                  </a:cubicBezTo>
                  <a:cubicBezTo>
                    <a:pt x="26447" y="9232"/>
                    <a:pt x="26466" y="9234"/>
                    <a:pt x="26484" y="9234"/>
                  </a:cubicBezTo>
                  <a:cubicBezTo>
                    <a:pt x="26537" y="9234"/>
                    <a:pt x="26587" y="9219"/>
                    <a:pt x="26632" y="9190"/>
                  </a:cubicBezTo>
                  <a:cubicBezTo>
                    <a:pt x="26744" y="9113"/>
                    <a:pt x="26828" y="9025"/>
                    <a:pt x="26845" y="8987"/>
                  </a:cubicBezTo>
                  <a:cubicBezTo>
                    <a:pt x="26831" y="8983"/>
                    <a:pt x="26817" y="8983"/>
                    <a:pt x="26803" y="8983"/>
                  </a:cubicBezTo>
                  <a:cubicBezTo>
                    <a:pt x="26614" y="8973"/>
                    <a:pt x="26499" y="8920"/>
                    <a:pt x="26485" y="8829"/>
                  </a:cubicBezTo>
                  <a:cubicBezTo>
                    <a:pt x="26481" y="8801"/>
                    <a:pt x="26485" y="8724"/>
                    <a:pt x="26611" y="8675"/>
                  </a:cubicBezTo>
                  <a:cubicBezTo>
                    <a:pt x="26621" y="8672"/>
                    <a:pt x="26642" y="8661"/>
                    <a:pt x="26639" y="8616"/>
                  </a:cubicBezTo>
                  <a:cubicBezTo>
                    <a:pt x="26618" y="8518"/>
                    <a:pt x="26537" y="8441"/>
                    <a:pt x="26436" y="8423"/>
                  </a:cubicBezTo>
                  <a:cubicBezTo>
                    <a:pt x="26366" y="8416"/>
                    <a:pt x="26271" y="8399"/>
                    <a:pt x="26243" y="8318"/>
                  </a:cubicBezTo>
                  <a:cubicBezTo>
                    <a:pt x="26212" y="8227"/>
                    <a:pt x="26299" y="8129"/>
                    <a:pt x="26383" y="8045"/>
                  </a:cubicBezTo>
                  <a:cubicBezTo>
                    <a:pt x="26390" y="8038"/>
                    <a:pt x="26397" y="8027"/>
                    <a:pt x="26394" y="8017"/>
                  </a:cubicBezTo>
                  <a:cubicBezTo>
                    <a:pt x="26387" y="7926"/>
                    <a:pt x="26156" y="7765"/>
                    <a:pt x="26058" y="7698"/>
                  </a:cubicBezTo>
                  <a:lnTo>
                    <a:pt x="26040" y="7684"/>
                  </a:lnTo>
                  <a:cubicBezTo>
                    <a:pt x="25963" y="7632"/>
                    <a:pt x="25956" y="7579"/>
                    <a:pt x="25963" y="7544"/>
                  </a:cubicBezTo>
                  <a:cubicBezTo>
                    <a:pt x="25981" y="7467"/>
                    <a:pt x="26072" y="7415"/>
                    <a:pt x="26275" y="7376"/>
                  </a:cubicBezTo>
                  <a:cubicBezTo>
                    <a:pt x="26299" y="7331"/>
                    <a:pt x="26296" y="7152"/>
                    <a:pt x="26292" y="7044"/>
                  </a:cubicBezTo>
                  <a:cubicBezTo>
                    <a:pt x="26292" y="6893"/>
                    <a:pt x="26289" y="6764"/>
                    <a:pt x="26320" y="6694"/>
                  </a:cubicBezTo>
                  <a:cubicBezTo>
                    <a:pt x="26355" y="6613"/>
                    <a:pt x="26432" y="6561"/>
                    <a:pt x="26516" y="6554"/>
                  </a:cubicBezTo>
                  <a:cubicBezTo>
                    <a:pt x="26519" y="6553"/>
                    <a:pt x="26523" y="6553"/>
                    <a:pt x="26526" y="6553"/>
                  </a:cubicBezTo>
                  <a:cubicBezTo>
                    <a:pt x="26568" y="6553"/>
                    <a:pt x="26609" y="6574"/>
                    <a:pt x="26635" y="6610"/>
                  </a:cubicBezTo>
                  <a:cubicBezTo>
                    <a:pt x="26656" y="6659"/>
                    <a:pt x="26653" y="6715"/>
                    <a:pt x="26618" y="6757"/>
                  </a:cubicBezTo>
                  <a:cubicBezTo>
                    <a:pt x="26523" y="6904"/>
                    <a:pt x="26443" y="7072"/>
                    <a:pt x="26565" y="7212"/>
                  </a:cubicBezTo>
                  <a:cubicBezTo>
                    <a:pt x="26740" y="7411"/>
                    <a:pt x="26786" y="7632"/>
                    <a:pt x="26723" y="7922"/>
                  </a:cubicBezTo>
                  <a:lnTo>
                    <a:pt x="26719" y="7936"/>
                  </a:lnTo>
                  <a:cubicBezTo>
                    <a:pt x="26765" y="7870"/>
                    <a:pt x="26807" y="7796"/>
                    <a:pt x="26845" y="7723"/>
                  </a:cubicBezTo>
                  <a:cubicBezTo>
                    <a:pt x="26985" y="7439"/>
                    <a:pt x="27020" y="7205"/>
                    <a:pt x="26982" y="7117"/>
                  </a:cubicBezTo>
                  <a:cubicBezTo>
                    <a:pt x="26982" y="7110"/>
                    <a:pt x="26975" y="7100"/>
                    <a:pt x="26968" y="7100"/>
                  </a:cubicBezTo>
                  <a:cubicBezTo>
                    <a:pt x="26877" y="7072"/>
                    <a:pt x="26842" y="6960"/>
                    <a:pt x="26838" y="6869"/>
                  </a:cubicBezTo>
                  <a:cubicBezTo>
                    <a:pt x="26835" y="6781"/>
                    <a:pt x="26863" y="6718"/>
                    <a:pt x="26915" y="6701"/>
                  </a:cubicBezTo>
                  <a:cubicBezTo>
                    <a:pt x="26925" y="6697"/>
                    <a:pt x="26936" y="6694"/>
                    <a:pt x="26949" y="6694"/>
                  </a:cubicBezTo>
                  <a:cubicBezTo>
                    <a:pt x="26980" y="6694"/>
                    <a:pt x="27020" y="6711"/>
                    <a:pt x="27062" y="6764"/>
                  </a:cubicBezTo>
                  <a:cubicBezTo>
                    <a:pt x="27104" y="6816"/>
                    <a:pt x="27150" y="6872"/>
                    <a:pt x="27178" y="6872"/>
                  </a:cubicBezTo>
                  <a:cubicBezTo>
                    <a:pt x="27220" y="6872"/>
                    <a:pt x="27318" y="6771"/>
                    <a:pt x="27353" y="6736"/>
                  </a:cubicBezTo>
                  <a:cubicBezTo>
                    <a:pt x="27528" y="6550"/>
                    <a:pt x="27678" y="6284"/>
                    <a:pt x="27664" y="6179"/>
                  </a:cubicBezTo>
                  <a:cubicBezTo>
                    <a:pt x="27664" y="6162"/>
                    <a:pt x="27657" y="6158"/>
                    <a:pt x="27654" y="6158"/>
                  </a:cubicBezTo>
                  <a:cubicBezTo>
                    <a:pt x="27566" y="6102"/>
                    <a:pt x="27577" y="6039"/>
                    <a:pt x="27587" y="6015"/>
                  </a:cubicBezTo>
                  <a:cubicBezTo>
                    <a:pt x="27622" y="5905"/>
                    <a:pt x="27814" y="5877"/>
                    <a:pt x="27950" y="5877"/>
                  </a:cubicBezTo>
                  <a:cubicBezTo>
                    <a:pt x="27967" y="5877"/>
                    <a:pt x="27982" y="5877"/>
                    <a:pt x="27997" y="5878"/>
                  </a:cubicBezTo>
                  <a:cubicBezTo>
                    <a:pt x="28006" y="5878"/>
                    <a:pt x="28015" y="5879"/>
                    <a:pt x="28024" y="5879"/>
                  </a:cubicBezTo>
                  <a:cubicBezTo>
                    <a:pt x="28237" y="5879"/>
                    <a:pt x="28614" y="5767"/>
                    <a:pt x="28718" y="5703"/>
                  </a:cubicBezTo>
                  <a:cubicBezTo>
                    <a:pt x="28714" y="5703"/>
                    <a:pt x="28710" y="5703"/>
                    <a:pt x="28705" y="5703"/>
                  </a:cubicBezTo>
                  <a:cubicBezTo>
                    <a:pt x="28620" y="5703"/>
                    <a:pt x="28457" y="5732"/>
                    <a:pt x="28354" y="5752"/>
                  </a:cubicBezTo>
                  <a:cubicBezTo>
                    <a:pt x="28206" y="5777"/>
                    <a:pt x="28103" y="5796"/>
                    <a:pt x="28031" y="5796"/>
                  </a:cubicBezTo>
                  <a:cubicBezTo>
                    <a:pt x="27982" y="5796"/>
                    <a:pt x="27948" y="5787"/>
                    <a:pt x="27924" y="5766"/>
                  </a:cubicBezTo>
                  <a:cubicBezTo>
                    <a:pt x="27902" y="5752"/>
                    <a:pt x="27892" y="5724"/>
                    <a:pt x="27892" y="5699"/>
                  </a:cubicBezTo>
                  <a:cubicBezTo>
                    <a:pt x="27892" y="5458"/>
                    <a:pt x="28729" y="5360"/>
                    <a:pt x="28841" y="5356"/>
                  </a:cubicBezTo>
                  <a:cubicBezTo>
                    <a:pt x="28942" y="5349"/>
                    <a:pt x="28960" y="5286"/>
                    <a:pt x="28977" y="5195"/>
                  </a:cubicBezTo>
                  <a:cubicBezTo>
                    <a:pt x="28988" y="5153"/>
                    <a:pt x="28995" y="5101"/>
                    <a:pt x="29047" y="5087"/>
                  </a:cubicBezTo>
                  <a:cubicBezTo>
                    <a:pt x="29053" y="5086"/>
                    <a:pt x="29058" y="5085"/>
                    <a:pt x="29064" y="5085"/>
                  </a:cubicBezTo>
                  <a:cubicBezTo>
                    <a:pt x="29111" y="5085"/>
                    <a:pt x="29144" y="5125"/>
                    <a:pt x="29163" y="5150"/>
                  </a:cubicBezTo>
                  <a:cubicBezTo>
                    <a:pt x="29212" y="5215"/>
                    <a:pt x="29274" y="5238"/>
                    <a:pt x="29335" y="5238"/>
                  </a:cubicBezTo>
                  <a:cubicBezTo>
                    <a:pt x="29411" y="5238"/>
                    <a:pt x="29487" y="5202"/>
                    <a:pt x="29537" y="5171"/>
                  </a:cubicBezTo>
                  <a:cubicBezTo>
                    <a:pt x="29572" y="5146"/>
                    <a:pt x="29586" y="5104"/>
                    <a:pt x="29576" y="5066"/>
                  </a:cubicBezTo>
                  <a:cubicBezTo>
                    <a:pt x="29562" y="4971"/>
                    <a:pt x="29495" y="4898"/>
                    <a:pt x="29408" y="4866"/>
                  </a:cubicBezTo>
                  <a:cubicBezTo>
                    <a:pt x="29362" y="4856"/>
                    <a:pt x="29324" y="4824"/>
                    <a:pt x="29306" y="4782"/>
                  </a:cubicBezTo>
                  <a:cubicBezTo>
                    <a:pt x="29289" y="4719"/>
                    <a:pt x="29334" y="4674"/>
                    <a:pt x="29380" y="4628"/>
                  </a:cubicBezTo>
                  <a:cubicBezTo>
                    <a:pt x="29401" y="4607"/>
                    <a:pt x="29439" y="4569"/>
                    <a:pt x="29439" y="4551"/>
                  </a:cubicBezTo>
                  <a:cubicBezTo>
                    <a:pt x="29383" y="4453"/>
                    <a:pt x="29460" y="4268"/>
                    <a:pt x="29485" y="4215"/>
                  </a:cubicBezTo>
                  <a:cubicBezTo>
                    <a:pt x="29520" y="4142"/>
                    <a:pt x="29642" y="3904"/>
                    <a:pt x="29835" y="3865"/>
                  </a:cubicBezTo>
                  <a:cubicBezTo>
                    <a:pt x="29922" y="3844"/>
                    <a:pt x="29943" y="3816"/>
                    <a:pt x="29968" y="3777"/>
                  </a:cubicBezTo>
                  <a:cubicBezTo>
                    <a:pt x="30000" y="3706"/>
                    <a:pt x="30072" y="3665"/>
                    <a:pt x="30149" y="3665"/>
                  </a:cubicBezTo>
                  <a:cubicBezTo>
                    <a:pt x="30155" y="3665"/>
                    <a:pt x="30161" y="3665"/>
                    <a:pt x="30168" y="3665"/>
                  </a:cubicBezTo>
                  <a:cubicBezTo>
                    <a:pt x="30252" y="3665"/>
                    <a:pt x="30294" y="3606"/>
                    <a:pt x="30367" y="3490"/>
                  </a:cubicBezTo>
                  <a:cubicBezTo>
                    <a:pt x="30409" y="3417"/>
                    <a:pt x="30462" y="3350"/>
                    <a:pt x="30521" y="3287"/>
                  </a:cubicBezTo>
                  <a:cubicBezTo>
                    <a:pt x="30564" y="3243"/>
                    <a:pt x="30611" y="3227"/>
                    <a:pt x="30659" y="3227"/>
                  </a:cubicBezTo>
                  <a:cubicBezTo>
                    <a:pt x="30731" y="3227"/>
                    <a:pt x="30804" y="3264"/>
                    <a:pt x="30868" y="3298"/>
                  </a:cubicBezTo>
                  <a:cubicBezTo>
                    <a:pt x="30945" y="3338"/>
                    <a:pt x="31008" y="3366"/>
                    <a:pt x="31067" y="3366"/>
                  </a:cubicBezTo>
                  <a:cubicBezTo>
                    <a:pt x="31113" y="3366"/>
                    <a:pt x="31157" y="3349"/>
                    <a:pt x="31204" y="3308"/>
                  </a:cubicBezTo>
                  <a:cubicBezTo>
                    <a:pt x="31316" y="3207"/>
                    <a:pt x="31435" y="3116"/>
                    <a:pt x="31561" y="3035"/>
                  </a:cubicBezTo>
                  <a:lnTo>
                    <a:pt x="31557" y="3028"/>
                  </a:lnTo>
                  <a:lnTo>
                    <a:pt x="31536" y="3000"/>
                  </a:lnTo>
                  <a:lnTo>
                    <a:pt x="31512" y="2965"/>
                  </a:lnTo>
                  <a:lnTo>
                    <a:pt x="31491" y="2934"/>
                  </a:lnTo>
                  <a:lnTo>
                    <a:pt x="31470" y="2902"/>
                  </a:lnTo>
                  <a:lnTo>
                    <a:pt x="31452" y="2871"/>
                  </a:lnTo>
                  <a:lnTo>
                    <a:pt x="31431" y="2843"/>
                  </a:lnTo>
                  <a:lnTo>
                    <a:pt x="31414" y="2811"/>
                  </a:lnTo>
                  <a:lnTo>
                    <a:pt x="31396" y="2783"/>
                  </a:lnTo>
                  <a:lnTo>
                    <a:pt x="31379" y="2752"/>
                  </a:lnTo>
                  <a:lnTo>
                    <a:pt x="31361" y="2724"/>
                  </a:lnTo>
                  <a:lnTo>
                    <a:pt x="31347" y="2692"/>
                  </a:lnTo>
                  <a:lnTo>
                    <a:pt x="31333" y="2664"/>
                  </a:lnTo>
                  <a:lnTo>
                    <a:pt x="31316" y="2636"/>
                  </a:lnTo>
                  <a:lnTo>
                    <a:pt x="31305" y="2608"/>
                  </a:lnTo>
                  <a:lnTo>
                    <a:pt x="31291" y="2580"/>
                  </a:lnTo>
                  <a:lnTo>
                    <a:pt x="31277" y="2556"/>
                  </a:lnTo>
                  <a:lnTo>
                    <a:pt x="31267" y="2524"/>
                  </a:lnTo>
                  <a:lnTo>
                    <a:pt x="31256" y="2500"/>
                  </a:lnTo>
                  <a:lnTo>
                    <a:pt x="31242" y="2472"/>
                  </a:lnTo>
                  <a:lnTo>
                    <a:pt x="31235" y="2447"/>
                  </a:lnTo>
                  <a:lnTo>
                    <a:pt x="31225" y="2419"/>
                  </a:lnTo>
                  <a:lnTo>
                    <a:pt x="31214" y="2395"/>
                  </a:lnTo>
                  <a:lnTo>
                    <a:pt x="31207" y="2367"/>
                  </a:lnTo>
                  <a:lnTo>
                    <a:pt x="31200" y="2346"/>
                  </a:lnTo>
                  <a:lnTo>
                    <a:pt x="31190" y="2318"/>
                  </a:lnTo>
                  <a:lnTo>
                    <a:pt x="31183" y="2297"/>
                  </a:lnTo>
                  <a:lnTo>
                    <a:pt x="31176" y="2269"/>
                  </a:lnTo>
                  <a:lnTo>
                    <a:pt x="31172" y="2248"/>
                  </a:lnTo>
                  <a:lnTo>
                    <a:pt x="31165" y="2223"/>
                  </a:lnTo>
                  <a:lnTo>
                    <a:pt x="31158" y="2202"/>
                  </a:lnTo>
                  <a:lnTo>
                    <a:pt x="31155" y="2178"/>
                  </a:lnTo>
                  <a:lnTo>
                    <a:pt x="31148" y="2157"/>
                  </a:lnTo>
                  <a:cubicBezTo>
                    <a:pt x="31148" y="2150"/>
                    <a:pt x="31144" y="2139"/>
                    <a:pt x="31144" y="2132"/>
                  </a:cubicBezTo>
                  <a:lnTo>
                    <a:pt x="31141" y="2115"/>
                  </a:lnTo>
                  <a:lnTo>
                    <a:pt x="31137" y="2090"/>
                  </a:lnTo>
                  <a:lnTo>
                    <a:pt x="31134" y="2073"/>
                  </a:lnTo>
                  <a:cubicBezTo>
                    <a:pt x="31134" y="2062"/>
                    <a:pt x="31130" y="2055"/>
                    <a:pt x="31130" y="2048"/>
                  </a:cubicBezTo>
                  <a:lnTo>
                    <a:pt x="31130" y="2031"/>
                  </a:lnTo>
                  <a:cubicBezTo>
                    <a:pt x="31130" y="2024"/>
                    <a:pt x="31130" y="2013"/>
                    <a:pt x="31127" y="2006"/>
                  </a:cubicBezTo>
                  <a:cubicBezTo>
                    <a:pt x="31123" y="1999"/>
                    <a:pt x="31127" y="1996"/>
                    <a:pt x="31127" y="1989"/>
                  </a:cubicBezTo>
                  <a:lnTo>
                    <a:pt x="31127" y="1968"/>
                  </a:lnTo>
                  <a:lnTo>
                    <a:pt x="31127" y="1950"/>
                  </a:lnTo>
                  <a:lnTo>
                    <a:pt x="31127" y="1929"/>
                  </a:lnTo>
                  <a:lnTo>
                    <a:pt x="31127" y="1915"/>
                  </a:lnTo>
                  <a:lnTo>
                    <a:pt x="31127" y="1894"/>
                  </a:lnTo>
                  <a:lnTo>
                    <a:pt x="31127" y="1880"/>
                  </a:lnTo>
                  <a:lnTo>
                    <a:pt x="31127" y="1859"/>
                  </a:lnTo>
                  <a:lnTo>
                    <a:pt x="31127" y="1845"/>
                  </a:lnTo>
                  <a:lnTo>
                    <a:pt x="31127" y="1824"/>
                  </a:lnTo>
                  <a:lnTo>
                    <a:pt x="31127" y="1810"/>
                  </a:lnTo>
                  <a:lnTo>
                    <a:pt x="31127" y="1792"/>
                  </a:lnTo>
                  <a:lnTo>
                    <a:pt x="31127" y="1778"/>
                  </a:lnTo>
                  <a:lnTo>
                    <a:pt x="31127" y="1761"/>
                  </a:lnTo>
                  <a:lnTo>
                    <a:pt x="31127" y="1750"/>
                  </a:lnTo>
                  <a:lnTo>
                    <a:pt x="31127" y="1733"/>
                  </a:lnTo>
                  <a:lnTo>
                    <a:pt x="31127" y="1722"/>
                  </a:lnTo>
                  <a:lnTo>
                    <a:pt x="31127" y="1705"/>
                  </a:lnTo>
                  <a:lnTo>
                    <a:pt x="31127" y="1698"/>
                  </a:lnTo>
                  <a:lnTo>
                    <a:pt x="31127" y="1677"/>
                  </a:lnTo>
                  <a:cubicBezTo>
                    <a:pt x="31127" y="1663"/>
                    <a:pt x="31130" y="1645"/>
                    <a:pt x="31130" y="1635"/>
                  </a:cubicBezTo>
                  <a:cubicBezTo>
                    <a:pt x="31134" y="1603"/>
                    <a:pt x="31134" y="1572"/>
                    <a:pt x="31134" y="1540"/>
                  </a:cubicBezTo>
                  <a:cubicBezTo>
                    <a:pt x="31120" y="1516"/>
                    <a:pt x="31004" y="1505"/>
                    <a:pt x="30927" y="1502"/>
                  </a:cubicBezTo>
                  <a:lnTo>
                    <a:pt x="30913" y="1502"/>
                  </a:lnTo>
                  <a:cubicBezTo>
                    <a:pt x="30756" y="1491"/>
                    <a:pt x="30563" y="1477"/>
                    <a:pt x="30430" y="1376"/>
                  </a:cubicBezTo>
                  <a:cubicBezTo>
                    <a:pt x="30420" y="1369"/>
                    <a:pt x="30409" y="1365"/>
                    <a:pt x="30395" y="1365"/>
                  </a:cubicBezTo>
                  <a:cubicBezTo>
                    <a:pt x="30388" y="1365"/>
                    <a:pt x="30385" y="1369"/>
                    <a:pt x="30378" y="1369"/>
                  </a:cubicBezTo>
                  <a:cubicBezTo>
                    <a:pt x="30196" y="1432"/>
                    <a:pt x="29912" y="2003"/>
                    <a:pt x="29838" y="2311"/>
                  </a:cubicBezTo>
                  <a:cubicBezTo>
                    <a:pt x="29751" y="2671"/>
                    <a:pt x="29156" y="3046"/>
                    <a:pt x="29131" y="3063"/>
                  </a:cubicBezTo>
                  <a:lnTo>
                    <a:pt x="29114" y="3074"/>
                  </a:lnTo>
                  <a:lnTo>
                    <a:pt x="29089" y="3074"/>
                  </a:lnTo>
                  <a:cubicBezTo>
                    <a:pt x="29068" y="3074"/>
                    <a:pt x="27356" y="3088"/>
                    <a:pt x="27209" y="3088"/>
                  </a:cubicBezTo>
                  <a:lnTo>
                    <a:pt x="27192" y="3088"/>
                  </a:lnTo>
                  <a:lnTo>
                    <a:pt x="27185" y="3091"/>
                  </a:lnTo>
                  <a:lnTo>
                    <a:pt x="27178" y="3095"/>
                  </a:lnTo>
                  <a:lnTo>
                    <a:pt x="27171" y="3098"/>
                  </a:lnTo>
                  <a:lnTo>
                    <a:pt x="27164" y="3102"/>
                  </a:lnTo>
                  <a:lnTo>
                    <a:pt x="27153" y="3109"/>
                  </a:lnTo>
                  <a:lnTo>
                    <a:pt x="27143" y="3116"/>
                  </a:lnTo>
                  <a:lnTo>
                    <a:pt x="27132" y="3123"/>
                  </a:lnTo>
                  <a:lnTo>
                    <a:pt x="27129" y="3123"/>
                  </a:lnTo>
                  <a:lnTo>
                    <a:pt x="27115" y="3130"/>
                  </a:lnTo>
                  <a:lnTo>
                    <a:pt x="27111" y="3130"/>
                  </a:lnTo>
                  <a:lnTo>
                    <a:pt x="27101" y="3137"/>
                  </a:lnTo>
                  <a:lnTo>
                    <a:pt x="27097" y="3137"/>
                  </a:lnTo>
                  <a:lnTo>
                    <a:pt x="27083" y="3147"/>
                  </a:lnTo>
                  <a:lnTo>
                    <a:pt x="27080" y="3151"/>
                  </a:lnTo>
                  <a:lnTo>
                    <a:pt x="27062" y="3161"/>
                  </a:lnTo>
                  <a:lnTo>
                    <a:pt x="27059" y="3165"/>
                  </a:lnTo>
                  <a:lnTo>
                    <a:pt x="27041" y="3179"/>
                  </a:lnTo>
                  <a:lnTo>
                    <a:pt x="27038" y="3182"/>
                  </a:lnTo>
                  <a:lnTo>
                    <a:pt x="27020" y="3193"/>
                  </a:lnTo>
                  <a:lnTo>
                    <a:pt x="27013" y="3196"/>
                  </a:lnTo>
                  <a:lnTo>
                    <a:pt x="26996" y="3214"/>
                  </a:lnTo>
                  <a:lnTo>
                    <a:pt x="26989" y="3217"/>
                  </a:lnTo>
                  <a:lnTo>
                    <a:pt x="26968" y="3231"/>
                  </a:lnTo>
                  <a:lnTo>
                    <a:pt x="26961" y="3238"/>
                  </a:lnTo>
                  <a:lnTo>
                    <a:pt x="26940" y="3256"/>
                  </a:lnTo>
                  <a:lnTo>
                    <a:pt x="26933" y="3259"/>
                  </a:lnTo>
                  <a:lnTo>
                    <a:pt x="26912" y="3280"/>
                  </a:lnTo>
                  <a:lnTo>
                    <a:pt x="26901" y="3284"/>
                  </a:lnTo>
                  <a:lnTo>
                    <a:pt x="26877" y="3305"/>
                  </a:lnTo>
                  <a:lnTo>
                    <a:pt x="26870" y="3312"/>
                  </a:lnTo>
                  <a:lnTo>
                    <a:pt x="26845" y="3333"/>
                  </a:lnTo>
                  <a:lnTo>
                    <a:pt x="26835" y="3340"/>
                  </a:lnTo>
                  <a:lnTo>
                    <a:pt x="26807" y="3364"/>
                  </a:lnTo>
                  <a:lnTo>
                    <a:pt x="26796" y="3371"/>
                  </a:lnTo>
                  <a:lnTo>
                    <a:pt x="26768" y="3396"/>
                  </a:lnTo>
                  <a:lnTo>
                    <a:pt x="26758" y="3406"/>
                  </a:lnTo>
                  <a:lnTo>
                    <a:pt x="26726" y="3431"/>
                  </a:lnTo>
                  <a:lnTo>
                    <a:pt x="26716" y="3441"/>
                  </a:lnTo>
                  <a:lnTo>
                    <a:pt x="26681" y="3469"/>
                  </a:lnTo>
                  <a:lnTo>
                    <a:pt x="26674" y="3480"/>
                  </a:lnTo>
                  <a:lnTo>
                    <a:pt x="26635" y="3511"/>
                  </a:lnTo>
                  <a:lnTo>
                    <a:pt x="26628" y="3518"/>
                  </a:lnTo>
                  <a:lnTo>
                    <a:pt x="26586" y="3553"/>
                  </a:lnTo>
                  <a:lnTo>
                    <a:pt x="26579" y="3564"/>
                  </a:lnTo>
                  <a:lnTo>
                    <a:pt x="26569" y="3571"/>
                  </a:lnTo>
                  <a:cubicBezTo>
                    <a:pt x="26611" y="3644"/>
                    <a:pt x="26611" y="3739"/>
                    <a:pt x="26569" y="3812"/>
                  </a:cubicBezTo>
                  <a:cubicBezTo>
                    <a:pt x="26429" y="4061"/>
                    <a:pt x="25872" y="4170"/>
                    <a:pt x="25441" y="4187"/>
                  </a:cubicBezTo>
                  <a:cubicBezTo>
                    <a:pt x="25298" y="4194"/>
                    <a:pt x="25186" y="4205"/>
                    <a:pt x="25084" y="4219"/>
                  </a:cubicBezTo>
                  <a:cubicBezTo>
                    <a:pt x="25088" y="4240"/>
                    <a:pt x="25091" y="4257"/>
                    <a:pt x="25095" y="4275"/>
                  </a:cubicBezTo>
                  <a:lnTo>
                    <a:pt x="25095" y="4289"/>
                  </a:lnTo>
                  <a:cubicBezTo>
                    <a:pt x="25095" y="4303"/>
                    <a:pt x="25095" y="4317"/>
                    <a:pt x="25098" y="4327"/>
                  </a:cubicBezTo>
                  <a:lnTo>
                    <a:pt x="25098" y="4341"/>
                  </a:lnTo>
                  <a:cubicBezTo>
                    <a:pt x="25098" y="4355"/>
                    <a:pt x="25098" y="4373"/>
                    <a:pt x="25098" y="4387"/>
                  </a:cubicBezTo>
                  <a:cubicBezTo>
                    <a:pt x="25095" y="4394"/>
                    <a:pt x="25095" y="4401"/>
                    <a:pt x="25091" y="4408"/>
                  </a:cubicBezTo>
                  <a:cubicBezTo>
                    <a:pt x="25091" y="4411"/>
                    <a:pt x="25091" y="4415"/>
                    <a:pt x="25088" y="4415"/>
                  </a:cubicBezTo>
                  <a:cubicBezTo>
                    <a:pt x="25088" y="4422"/>
                    <a:pt x="25084" y="4425"/>
                    <a:pt x="25084" y="4429"/>
                  </a:cubicBezTo>
                  <a:cubicBezTo>
                    <a:pt x="25084" y="4432"/>
                    <a:pt x="25077" y="4436"/>
                    <a:pt x="25077" y="4439"/>
                  </a:cubicBezTo>
                  <a:cubicBezTo>
                    <a:pt x="25074" y="4443"/>
                    <a:pt x="25070" y="4450"/>
                    <a:pt x="25067" y="4453"/>
                  </a:cubicBezTo>
                  <a:lnTo>
                    <a:pt x="25060" y="4464"/>
                  </a:lnTo>
                  <a:lnTo>
                    <a:pt x="25046" y="4474"/>
                  </a:lnTo>
                  <a:lnTo>
                    <a:pt x="25035" y="4485"/>
                  </a:lnTo>
                  <a:lnTo>
                    <a:pt x="25021" y="4495"/>
                  </a:lnTo>
                  <a:lnTo>
                    <a:pt x="25007" y="4506"/>
                  </a:lnTo>
                  <a:lnTo>
                    <a:pt x="24990" y="4520"/>
                  </a:lnTo>
                  <a:lnTo>
                    <a:pt x="24972" y="4530"/>
                  </a:lnTo>
                  <a:lnTo>
                    <a:pt x="24951" y="4544"/>
                  </a:lnTo>
                  <a:lnTo>
                    <a:pt x="24934" y="4555"/>
                  </a:lnTo>
                  <a:lnTo>
                    <a:pt x="24916" y="4562"/>
                  </a:lnTo>
                  <a:cubicBezTo>
                    <a:pt x="24811" y="4730"/>
                    <a:pt x="24381" y="4961"/>
                    <a:pt x="23835" y="5244"/>
                  </a:cubicBezTo>
                  <a:lnTo>
                    <a:pt x="23649" y="5342"/>
                  </a:lnTo>
                  <a:cubicBezTo>
                    <a:pt x="23478" y="5431"/>
                    <a:pt x="23282" y="5476"/>
                    <a:pt x="23097" y="5476"/>
                  </a:cubicBezTo>
                  <a:cubicBezTo>
                    <a:pt x="22934" y="5476"/>
                    <a:pt x="22780" y="5441"/>
                    <a:pt x="22662" y="5370"/>
                  </a:cubicBezTo>
                  <a:cubicBezTo>
                    <a:pt x="22539" y="5304"/>
                    <a:pt x="22462" y="5178"/>
                    <a:pt x="22459" y="5041"/>
                  </a:cubicBezTo>
                  <a:cubicBezTo>
                    <a:pt x="22459" y="4789"/>
                    <a:pt x="22602" y="4733"/>
                    <a:pt x="22665" y="4719"/>
                  </a:cubicBezTo>
                  <a:cubicBezTo>
                    <a:pt x="22682" y="4717"/>
                    <a:pt x="22698" y="4715"/>
                    <a:pt x="22714" y="4715"/>
                  </a:cubicBezTo>
                  <a:cubicBezTo>
                    <a:pt x="22830" y="4715"/>
                    <a:pt x="22939" y="4779"/>
                    <a:pt x="22994" y="4884"/>
                  </a:cubicBezTo>
                  <a:cubicBezTo>
                    <a:pt x="23019" y="4873"/>
                    <a:pt x="23040" y="4859"/>
                    <a:pt x="23064" y="4845"/>
                  </a:cubicBezTo>
                  <a:cubicBezTo>
                    <a:pt x="23057" y="4838"/>
                    <a:pt x="23054" y="4831"/>
                    <a:pt x="23050" y="4824"/>
                  </a:cubicBezTo>
                  <a:cubicBezTo>
                    <a:pt x="23047" y="4817"/>
                    <a:pt x="23047" y="4814"/>
                    <a:pt x="23043" y="4810"/>
                  </a:cubicBezTo>
                  <a:cubicBezTo>
                    <a:pt x="23036" y="4796"/>
                    <a:pt x="23029" y="4779"/>
                    <a:pt x="23022" y="4761"/>
                  </a:cubicBezTo>
                  <a:cubicBezTo>
                    <a:pt x="23022" y="4758"/>
                    <a:pt x="23022" y="4754"/>
                    <a:pt x="23019" y="4751"/>
                  </a:cubicBezTo>
                  <a:cubicBezTo>
                    <a:pt x="23015" y="4737"/>
                    <a:pt x="23008" y="4723"/>
                    <a:pt x="23005" y="4709"/>
                  </a:cubicBezTo>
                  <a:cubicBezTo>
                    <a:pt x="23005" y="4702"/>
                    <a:pt x="23005" y="4698"/>
                    <a:pt x="23001" y="4691"/>
                  </a:cubicBezTo>
                  <a:cubicBezTo>
                    <a:pt x="23001" y="4677"/>
                    <a:pt x="22998" y="4663"/>
                    <a:pt x="22994" y="4646"/>
                  </a:cubicBezTo>
                  <a:lnTo>
                    <a:pt x="22994" y="4632"/>
                  </a:lnTo>
                  <a:cubicBezTo>
                    <a:pt x="22994" y="4611"/>
                    <a:pt x="22994" y="4590"/>
                    <a:pt x="22994" y="4569"/>
                  </a:cubicBezTo>
                  <a:lnTo>
                    <a:pt x="22994" y="4565"/>
                  </a:lnTo>
                  <a:cubicBezTo>
                    <a:pt x="22994" y="4544"/>
                    <a:pt x="22994" y="4523"/>
                    <a:pt x="22994" y="4502"/>
                  </a:cubicBezTo>
                  <a:lnTo>
                    <a:pt x="22994" y="4481"/>
                  </a:lnTo>
                  <a:cubicBezTo>
                    <a:pt x="22994" y="4474"/>
                    <a:pt x="22994" y="4464"/>
                    <a:pt x="22998" y="4457"/>
                  </a:cubicBezTo>
                  <a:cubicBezTo>
                    <a:pt x="22945" y="4397"/>
                    <a:pt x="22949" y="4289"/>
                    <a:pt x="22956" y="4170"/>
                  </a:cubicBezTo>
                  <a:cubicBezTo>
                    <a:pt x="22959" y="3977"/>
                    <a:pt x="22956" y="3830"/>
                    <a:pt x="22847" y="3791"/>
                  </a:cubicBezTo>
                  <a:cubicBezTo>
                    <a:pt x="22830" y="3786"/>
                    <a:pt x="22812" y="3784"/>
                    <a:pt x="22794" y="3784"/>
                  </a:cubicBezTo>
                  <a:cubicBezTo>
                    <a:pt x="22691" y="3784"/>
                    <a:pt x="22572" y="3858"/>
                    <a:pt x="22483" y="3918"/>
                  </a:cubicBezTo>
                  <a:cubicBezTo>
                    <a:pt x="22413" y="3962"/>
                    <a:pt x="22358" y="3998"/>
                    <a:pt x="22309" y="3998"/>
                  </a:cubicBezTo>
                  <a:cubicBezTo>
                    <a:pt x="22292" y="3998"/>
                    <a:pt x="22275" y="3994"/>
                    <a:pt x="22259" y="3984"/>
                  </a:cubicBezTo>
                  <a:cubicBezTo>
                    <a:pt x="22200" y="3942"/>
                    <a:pt x="22214" y="3854"/>
                    <a:pt x="22221" y="3816"/>
                  </a:cubicBezTo>
                  <a:cubicBezTo>
                    <a:pt x="22238" y="3693"/>
                    <a:pt x="22308" y="3585"/>
                    <a:pt x="22371" y="3476"/>
                  </a:cubicBezTo>
                  <a:cubicBezTo>
                    <a:pt x="22494" y="3277"/>
                    <a:pt x="22599" y="3105"/>
                    <a:pt x="22448" y="2867"/>
                  </a:cubicBezTo>
                  <a:cubicBezTo>
                    <a:pt x="22307" y="2650"/>
                    <a:pt x="22115" y="2577"/>
                    <a:pt x="21978" y="2577"/>
                  </a:cubicBezTo>
                  <a:cubicBezTo>
                    <a:pt x="21962" y="2577"/>
                    <a:pt x="21948" y="2578"/>
                    <a:pt x="21934" y="2580"/>
                  </a:cubicBezTo>
                  <a:cubicBezTo>
                    <a:pt x="21832" y="2587"/>
                    <a:pt x="21745" y="2657"/>
                    <a:pt x="21717" y="2755"/>
                  </a:cubicBezTo>
                  <a:cubicBezTo>
                    <a:pt x="21653" y="2958"/>
                    <a:pt x="21496" y="3004"/>
                    <a:pt x="21373" y="3039"/>
                  </a:cubicBezTo>
                  <a:cubicBezTo>
                    <a:pt x="21265" y="3070"/>
                    <a:pt x="21195" y="3095"/>
                    <a:pt x="21156" y="3175"/>
                  </a:cubicBezTo>
                  <a:cubicBezTo>
                    <a:pt x="21037" y="3410"/>
                    <a:pt x="20925" y="3932"/>
                    <a:pt x="21016" y="4296"/>
                  </a:cubicBezTo>
                  <a:cubicBezTo>
                    <a:pt x="21128" y="4747"/>
                    <a:pt x="20946" y="4957"/>
                    <a:pt x="20596" y="5167"/>
                  </a:cubicBezTo>
                  <a:cubicBezTo>
                    <a:pt x="20532" y="5206"/>
                    <a:pt x="20469" y="5225"/>
                    <a:pt x="20409" y="5225"/>
                  </a:cubicBezTo>
                  <a:cubicBezTo>
                    <a:pt x="20355" y="5225"/>
                    <a:pt x="20303" y="5209"/>
                    <a:pt x="20257" y="5178"/>
                  </a:cubicBezTo>
                  <a:cubicBezTo>
                    <a:pt x="20050" y="5031"/>
                    <a:pt x="19984" y="4579"/>
                    <a:pt x="20085" y="4058"/>
                  </a:cubicBezTo>
                  <a:cubicBezTo>
                    <a:pt x="20120" y="3900"/>
                    <a:pt x="20162" y="3746"/>
                    <a:pt x="20215" y="3592"/>
                  </a:cubicBezTo>
                  <a:cubicBezTo>
                    <a:pt x="20267" y="3434"/>
                    <a:pt x="20330" y="3238"/>
                    <a:pt x="20299" y="3196"/>
                  </a:cubicBezTo>
                  <a:cubicBezTo>
                    <a:pt x="20294" y="3191"/>
                    <a:pt x="20287" y="3188"/>
                    <a:pt x="20279" y="3188"/>
                  </a:cubicBezTo>
                  <a:cubicBezTo>
                    <a:pt x="20276" y="3188"/>
                    <a:pt x="20273" y="3188"/>
                    <a:pt x="20271" y="3189"/>
                  </a:cubicBezTo>
                  <a:cubicBezTo>
                    <a:pt x="20266" y="3190"/>
                    <a:pt x="20262" y="3190"/>
                    <a:pt x="20258" y="3190"/>
                  </a:cubicBezTo>
                  <a:cubicBezTo>
                    <a:pt x="20203" y="3190"/>
                    <a:pt x="20155" y="3150"/>
                    <a:pt x="20148" y="3095"/>
                  </a:cubicBezTo>
                  <a:cubicBezTo>
                    <a:pt x="20127" y="2906"/>
                    <a:pt x="20652" y="2458"/>
                    <a:pt x="21083" y="2356"/>
                  </a:cubicBezTo>
                  <a:cubicBezTo>
                    <a:pt x="21296" y="2311"/>
                    <a:pt x="21517" y="2279"/>
                    <a:pt x="21738" y="2265"/>
                  </a:cubicBezTo>
                  <a:cubicBezTo>
                    <a:pt x="21902" y="2251"/>
                    <a:pt x="22130" y="2230"/>
                    <a:pt x="22172" y="2195"/>
                  </a:cubicBezTo>
                  <a:cubicBezTo>
                    <a:pt x="22172" y="2174"/>
                    <a:pt x="22179" y="2153"/>
                    <a:pt x="22189" y="2139"/>
                  </a:cubicBezTo>
                  <a:lnTo>
                    <a:pt x="22182" y="2132"/>
                  </a:lnTo>
                  <a:lnTo>
                    <a:pt x="22151" y="2111"/>
                  </a:lnTo>
                  <a:lnTo>
                    <a:pt x="22137" y="2101"/>
                  </a:lnTo>
                  <a:lnTo>
                    <a:pt x="22098" y="2073"/>
                  </a:lnTo>
                  <a:lnTo>
                    <a:pt x="22095" y="2073"/>
                  </a:lnTo>
                  <a:lnTo>
                    <a:pt x="22053" y="2045"/>
                  </a:lnTo>
                  <a:lnTo>
                    <a:pt x="22046" y="2041"/>
                  </a:lnTo>
                  <a:lnTo>
                    <a:pt x="22011" y="2017"/>
                  </a:lnTo>
                  <a:lnTo>
                    <a:pt x="22007" y="2017"/>
                  </a:lnTo>
                  <a:cubicBezTo>
                    <a:pt x="21993" y="2034"/>
                    <a:pt x="21976" y="2052"/>
                    <a:pt x="21958" y="2062"/>
                  </a:cubicBezTo>
                  <a:cubicBezTo>
                    <a:pt x="21912" y="2095"/>
                    <a:pt x="21872" y="2108"/>
                    <a:pt x="21838" y="2108"/>
                  </a:cubicBezTo>
                  <a:cubicBezTo>
                    <a:pt x="21765" y="2108"/>
                    <a:pt x="21717" y="2048"/>
                    <a:pt x="21681" y="2003"/>
                  </a:cubicBezTo>
                  <a:cubicBezTo>
                    <a:pt x="21629" y="1936"/>
                    <a:pt x="21566" y="1856"/>
                    <a:pt x="21412" y="1856"/>
                  </a:cubicBezTo>
                  <a:cubicBezTo>
                    <a:pt x="21268" y="1856"/>
                    <a:pt x="21118" y="1915"/>
                    <a:pt x="20974" y="1975"/>
                  </a:cubicBezTo>
                  <a:cubicBezTo>
                    <a:pt x="20833" y="2030"/>
                    <a:pt x="20688" y="2086"/>
                    <a:pt x="20549" y="2086"/>
                  </a:cubicBezTo>
                  <a:cubicBezTo>
                    <a:pt x="20485" y="2086"/>
                    <a:pt x="20422" y="2074"/>
                    <a:pt x="20362" y="2045"/>
                  </a:cubicBezTo>
                  <a:cubicBezTo>
                    <a:pt x="20253" y="1996"/>
                    <a:pt x="20166" y="1908"/>
                    <a:pt x="20120" y="1799"/>
                  </a:cubicBezTo>
                  <a:cubicBezTo>
                    <a:pt x="20089" y="1733"/>
                    <a:pt x="20078" y="1712"/>
                    <a:pt x="19977" y="1712"/>
                  </a:cubicBezTo>
                  <a:cubicBezTo>
                    <a:pt x="19973" y="1712"/>
                    <a:pt x="19970" y="1712"/>
                    <a:pt x="19966" y="1712"/>
                  </a:cubicBezTo>
                  <a:cubicBezTo>
                    <a:pt x="19921" y="1712"/>
                    <a:pt x="19876" y="1692"/>
                    <a:pt x="19847" y="1656"/>
                  </a:cubicBezTo>
                  <a:cubicBezTo>
                    <a:pt x="19798" y="1589"/>
                    <a:pt x="19830" y="1495"/>
                    <a:pt x="19858" y="1411"/>
                  </a:cubicBezTo>
                  <a:lnTo>
                    <a:pt x="19868" y="1386"/>
                  </a:lnTo>
                  <a:lnTo>
                    <a:pt x="19868" y="1386"/>
                  </a:lnTo>
                  <a:cubicBezTo>
                    <a:pt x="19854" y="1393"/>
                    <a:pt x="19837" y="1400"/>
                    <a:pt x="19816" y="1414"/>
                  </a:cubicBezTo>
                  <a:cubicBezTo>
                    <a:pt x="19721" y="1467"/>
                    <a:pt x="19616" y="1537"/>
                    <a:pt x="19507" y="1610"/>
                  </a:cubicBezTo>
                  <a:cubicBezTo>
                    <a:pt x="19239" y="1793"/>
                    <a:pt x="18944" y="1993"/>
                    <a:pt x="18713" y="1993"/>
                  </a:cubicBezTo>
                  <a:cubicBezTo>
                    <a:pt x="18635" y="1993"/>
                    <a:pt x="18563" y="1970"/>
                    <a:pt x="18503" y="1915"/>
                  </a:cubicBezTo>
                  <a:cubicBezTo>
                    <a:pt x="18435" y="1853"/>
                    <a:pt x="18371" y="1834"/>
                    <a:pt x="18307" y="1834"/>
                  </a:cubicBezTo>
                  <a:cubicBezTo>
                    <a:pt x="18259" y="1834"/>
                    <a:pt x="18211" y="1845"/>
                    <a:pt x="18160" y="1856"/>
                  </a:cubicBezTo>
                  <a:cubicBezTo>
                    <a:pt x="18107" y="1866"/>
                    <a:pt x="18054" y="1877"/>
                    <a:pt x="18002" y="1877"/>
                  </a:cubicBezTo>
                  <a:cubicBezTo>
                    <a:pt x="17931" y="1877"/>
                    <a:pt x="17862" y="1857"/>
                    <a:pt x="17796" y="1789"/>
                  </a:cubicBezTo>
                  <a:cubicBezTo>
                    <a:pt x="17743" y="1736"/>
                    <a:pt x="17733" y="1656"/>
                    <a:pt x="17768" y="1589"/>
                  </a:cubicBezTo>
                  <a:cubicBezTo>
                    <a:pt x="17891" y="1323"/>
                    <a:pt x="18548" y="973"/>
                    <a:pt x="18911" y="973"/>
                  </a:cubicBezTo>
                  <a:cubicBezTo>
                    <a:pt x="18920" y="973"/>
                    <a:pt x="18928" y="973"/>
                    <a:pt x="18937" y="973"/>
                  </a:cubicBezTo>
                  <a:cubicBezTo>
                    <a:pt x="18943" y="974"/>
                    <a:pt x="18949" y="974"/>
                    <a:pt x="18954" y="974"/>
                  </a:cubicBezTo>
                  <a:cubicBezTo>
                    <a:pt x="18994" y="974"/>
                    <a:pt x="19033" y="964"/>
                    <a:pt x="19070" y="949"/>
                  </a:cubicBezTo>
                  <a:cubicBezTo>
                    <a:pt x="18954" y="907"/>
                    <a:pt x="18839" y="872"/>
                    <a:pt x="18720" y="847"/>
                  </a:cubicBezTo>
                  <a:cubicBezTo>
                    <a:pt x="18672" y="838"/>
                    <a:pt x="18626" y="832"/>
                    <a:pt x="18588" y="832"/>
                  </a:cubicBezTo>
                  <a:cubicBezTo>
                    <a:pt x="18540" y="832"/>
                    <a:pt x="18503" y="841"/>
                    <a:pt x="18485" y="865"/>
                  </a:cubicBezTo>
                  <a:cubicBezTo>
                    <a:pt x="18436" y="924"/>
                    <a:pt x="18366" y="966"/>
                    <a:pt x="18289" y="977"/>
                  </a:cubicBezTo>
                  <a:lnTo>
                    <a:pt x="18254" y="977"/>
                  </a:lnTo>
                  <a:cubicBezTo>
                    <a:pt x="18219" y="977"/>
                    <a:pt x="18184" y="970"/>
                    <a:pt x="18153" y="959"/>
                  </a:cubicBezTo>
                  <a:cubicBezTo>
                    <a:pt x="18058" y="921"/>
                    <a:pt x="17974" y="861"/>
                    <a:pt x="17915" y="781"/>
                  </a:cubicBezTo>
                  <a:cubicBezTo>
                    <a:pt x="17893" y="751"/>
                    <a:pt x="17874" y="744"/>
                    <a:pt x="17836" y="744"/>
                  </a:cubicBezTo>
                  <a:cubicBezTo>
                    <a:pt x="17824" y="744"/>
                    <a:pt x="17811" y="745"/>
                    <a:pt x="17796" y="746"/>
                  </a:cubicBezTo>
                  <a:cubicBezTo>
                    <a:pt x="17782" y="747"/>
                    <a:pt x="17769" y="748"/>
                    <a:pt x="17755" y="748"/>
                  </a:cubicBezTo>
                  <a:cubicBezTo>
                    <a:pt x="17643" y="748"/>
                    <a:pt x="17532" y="696"/>
                    <a:pt x="17463" y="602"/>
                  </a:cubicBezTo>
                  <a:cubicBezTo>
                    <a:pt x="17403" y="534"/>
                    <a:pt x="17348" y="508"/>
                    <a:pt x="17290" y="508"/>
                  </a:cubicBezTo>
                  <a:cubicBezTo>
                    <a:pt x="17230" y="508"/>
                    <a:pt x="17169" y="537"/>
                    <a:pt x="17099" y="574"/>
                  </a:cubicBezTo>
                  <a:cubicBezTo>
                    <a:pt x="17078" y="585"/>
                    <a:pt x="17057" y="595"/>
                    <a:pt x="17036" y="606"/>
                  </a:cubicBezTo>
                  <a:cubicBezTo>
                    <a:pt x="17010" y="616"/>
                    <a:pt x="16985" y="621"/>
                    <a:pt x="16958" y="621"/>
                  </a:cubicBezTo>
                  <a:cubicBezTo>
                    <a:pt x="16879" y="621"/>
                    <a:pt x="16795" y="579"/>
                    <a:pt x="16703" y="532"/>
                  </a:cubicBezTo>
                  <a:cubicBezTo>
                    <a:pt x="16644" y="497"/>
                    <a:pt x="16581" y="469"/>
                    <a:pt x="16518" y="445"/>
                  </a:cubicBezTo>
                  <a:cubicBezTo>
                    <a:pt x="16371" y="385"/>
                    <a:pt x="16360" y="270"/>
                    <a:pt x="16350" y="186"/>
                  </a:cubicBezTo>
                  <a:cubicBezTo>
                    <a:pt x="16343" y="105"/>
                    <a:pt x="16336" y="56"/>
                    <a:pt x="16276" y="14"/>
                  </a:cubicBezTo>
                  <a:cubicBezTo>
                    <a:pt x="16269" y="7"/>
                    <a:pt x="16259" y="4"/>
                    <a:pt x="162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1" name="Google Shape;3501;p56"/>
            <p:cNvSpPr/>
            <p:nvPr/>
          </p:nvSpPr>
          <p:spPr>
            <a:xfrm>
              <a:off x="797231" y="1596418"/>
              <a:ext cx="3625" cy="3965"/>
            </a:xfrm>
            <a:custGeom>
              <a:avLst/>
              <a:gdLst/>
              <a:ahLst/>
              <a:cxnLst/>
              <a:rect l="l" t="t" r="r" b="b"/>
              <a:pathLst>
                <a:path w="267" h="292" extrusionOk="0">
                  <a:moveTo>
                    <a:pt x="235" y="1"/>
                  </a:moveTo>
                  <a:cubicBezTo>
                    <a:pt x="200" y="18"/>
                    <a:pt x="169" y="43"/>
                    <a:pt x="144" y="74"/>
                  </a:cubicBezTo>
                  <a:cubicBezTo>
                    <a:pt x="85" y="137"/>
                    <a:pt x="36" y="211"/>
                    <a:pt x="1" y="291"/>
                  </a:cubicBezTo>
                  <a:cubicBezTo>
                    <a:pt x="214" y="197"/>
                    <a:pt x="253" y="116"/>
                    <a:pt x="260" y="88"/>
                  </a:cubicBezTo>
                  <a:cubicBezTo>
                    <a:pt x="267" y="57"/>
                    <a:pt x="256" y="22"/>
                    <a:pt x="2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2" name="Google Shape;3502;p56"/>
            <p:cNvSpPr/>
            <p:nvPr/>
          </p:nvSpPr>
          <p:spPr>
            <a:xfrm>
              <a:off x="950901" y="1525692"/>
              <a:ext cx="2824" cy="1738"/>
            </a:xfrm>
            <a:custGeom>
              <a:avLst/>
              <a:gdLst/>
              <a:ahLst/>
              <a:cxnLst/>
              <a:rect l="l" t="t" r="r" b="b"/>
              <a:pathLst>
                <a:path w="208" h="128" extrusionOk="0">
                  <a:moveTo>
                    <a:pt x="207" y="1"/>
                  </a:moveTo>
                  <a:cubicBezTo>
                    <a:pt x="162" y="8"/>
                    <a:pt x="113" y="18"/>
                    <a:pt x="64" y="29"/>
                  </a:cubicBezTo>
                  <a:cubicBezTo>
                    <a:pt x="39" y="36"/>
                    <a:pt x="8" y="50"/>
                    <a:pt x="1" y="81"/>
                  </a:cubicBezTo>
                  <a:cubicBezTo>
                    <a:pt x="1" y="99"/>
                    <a:pt x="8" y="116"/>
                    <a:pt x="18" y="127"/>
                  </a:cubicBezTo>
                  <a:cubicBezTo>
                    <a:pt x="21" y="128"/>
                    <a:pt x="23" y="128"/>
                    <a:pt x="26" y="128"/>
                  </a:cubicBezTo>
                  <a:cubicBezTo>
                    <a:pt x="42" y="128"/>
                    <a:pt x="61" y="112"/>
                    <a:pt x="67" y="106"/>
                  </a:cubicBezTo>
                  <a:cubicBezTo>
                    <a:pt x="113" y="67"/>
                    <a:pt x="158" y="32"/>
                    <a:pt x="2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3" name="Google Shape;3503;p56"/>
            <p:cNvSpPr/>
            <p:nvPr/>
          </p:nvSpPr>
          <p:spPr>
            <a:xfrm>
              <a:off x="1054294" y="1571136"/>
              <a:ext cx="3571" cy="2200"/>
            </a:xfrm>
            <a:custGeom>
              <a:avLst/>
              <a:gdLst/>
              <a:ahLst/>
              <a:cxnLst/>
              <a:rect l="l" t="t" r="r" b="b"/>
              <a:pathLst>
                <a:path w="263" h="162" extrusionOk="0">
                  <a:moveTo>
                    <a:pt x="0" y="0"/>
                  </a:moveTo>
                  <a:cubicBezTo>
                    <a:pt x="56" y="60"/>
                    <a:pt x="119" y="109"/>
                    <a:pt x="189" y="144"/>
                  </a:cubicBezTo>
                  <a:cubicBezTo>
                    <a:pt x="214" y="154"/>
                    <a:pt x="238" y="161"/>
                    <a:pt x="263" y="161"/>
                  </a:cubicBezTo>
                  <a:cubicBezTo>
                    <a:pt x="259" y="144"/>
                    <a:pt x="249" y="126"/>
                    <a:pt x="235" y="109"/>
                  </a:cubicBezTo>
                  <a:cubicBezTo>
                    <a:pt x="193" y="60"/>
                    <a:pt x="137" y="28"/>
                    <a:pt x="70" y="18"/>
                  </a:cubicBezTo>
                  <a:cubicBezTo>
                    <a:pt x="46" y="18"/>
                    <a:pt x="25" y="11"/>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4" name="Google Shape;3504;p56"/>
            <p:cNvSpPr/>
            <p:nvPr/>
          </p:nvSpPr>
          <p:spPr>
            <a:xfrm>
              <a:off x="1293570" y="1816780"/>
              <a:ext cx="1290" cy="1113"/>
            </a:xfrm>
            <a:custGeom>
              <a:avLst/>
              <a:gdLst/>
              <a:ahLst/>
              <a:cxnLst/>
              <a:rect l="l" t="t" r="r" b="b"/>
              <a:pathLst>
                <a:path w="95" h="82" extrusionOk="0">
                  <a:moveTo>
                    <a:pt x="95" y="81"/>
                  </a:moveTo>
                  <a:cubicBezTo>
                    <a:pt x="67" y="50"/>
                    <a:pt x="35" y="25"/>
                    <a:pt x="0" y="1"/>
                  </a:cubicBezTo>
                  <a:cubicBezTo>
                    <a:pt x="35" y="25"/>
                    <a:pt x="67" y="50"/>
                    <a:pt x="95" y="8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5" name="Google Shape;3505;p56"/>
            <p:cNvSpPr/>
            <p:nvPr/>
          </p:nvSpPr>
          <p:spPr>
            <a:xfrm>
              <a:off x="1278743" y="1812694"/>
              <a:ext cx="14786" cy="4100"/>
            </a:xfrm>
            <a:custGeom>
              <a:avLst/>
              <a:gdLst/>
              <a:ahLst/>
              <a:cxnLst/>
              <a:rect l="l" t="t" r="r" b="b"/>
              <a:pathLst>
                <a:path w="1089" h="302" extrusionOk="0">
                  <a:moveTo>
                    <a:pt x="0" y="211"/>
                  </a:moveTo>
                  <a:cubicBezTo>
                    <a:pt x="77" y="99"/>
                    <a:pt x="172" y="1"/>
                    <a:pt x="298" y="8"/>
                  </a:cubicBezTo>
                  <a:cubicBezTo>
                    <a:pt x="473" y="18"/>
                    <a:pt x="840" y="113"/>
                    <a:pt x="1089" y="302"/>
                  </a:cubicBezTo>
                  <a:cubicBezTo>
                    <a:pt x="840" y="113"/>
                    <a:pt x="473" y="18"/>
                    <a:pt x="298" y="8"/>
                  </a:cubicBezTo>
                  <a:cubicBezTo>
                    <a:pt x="172" y="1"/>
                    <a:pt x="77" y="99"/>
                    <a:pt x="0" y="2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6" name="Google Shape;3506;p56"/>
            <p:cNvSpPr/>
            <p:nvPr/>
          </p:nvSpPr>
          <p:spPr>
            <a:xfrm>
              <a:off x="1173314" y="1789354"/>
              <a:ext cx="16741" cy="2254"/>
            </a:xfrm>
            <a:custGeom>
              <a:avLst/>
              <a:gdLst/>
              <a:ahLst/>
              <a:cxnLst/>
              <a:rect l="l" t="t" r="r" b="b"/>
              <a:pathLst>
                <a:path w="1233" h="166" extrusionOk="0">
                  <a:moveTo>
                    <a:pt x="0" y="165"/>
                  </a:moveTo>
                  <a:lnTo>
                    <a:pt x="123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7" name="Google Shape;3507;p56"/>
            <p:cNvSpPr/>
            <p:nvPr/>
          </p:nvSpPr>
          <p:spPr>
            <a:xfrm>
              <a:off x="1317141" y="1844302"/>
              <a:ext cx="448" cy="14"/>
            </a:xfrm>
            <a:custGeom>
              <a:avLst/>
              <a:gdLst/>
              <a:ahLst/>
              <a:cxnLst/>
              <a:rect l="l" t="t" r="r" b="b"/>
              <a:pathLst>
                <a:path w="33" h="1" extrusionOk="0">
                  <a:moveTo>
                    <a:pt x="32" y="1"/>
                  </a:moveTo>
                  <a:cubicBezTo>
                    <a:pt x="22" y="1"/>
                    <a:pt x="11" y="1"/>
                    <a:pt x="1" y="1"/>
                  </a:cubicBezTo>
                  <a:cubicBezTo>
                    <a:pt x="11" y="1"/>
                    <a:pt x="22" y="1"/>
                    <a:pt x="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8" name="Google Shape;3508;p56"/>
            <p:cNvSpPr/>
            <p:nvPr/>
          </p:nvSpPr>
          <p:spPr>
            <a:xfrm>
              <a:off x="1318906" y="1844641"/>
              <a:ext cx="339" cy="149"/>
            </a:xfrm>
            <a:custGeom>
              <a:avLst/>
              <a:gdLst/>
              <a:ahLst/>
              <a:cxnLst/>
              <a:rect l="l" t="t" r="r" b="b"/>
              <a:pathLst>
                <a:path w="25" h="11" extrusionOk="0">
                  <a:moveTo>
                    <a:pt x="25" y="11"/>
                  </a:move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9" name="Google Shape;3509;p56"/>
            <p:cNvSpPr/>
            <p:nvPr/>
          </p:nvSpPr>
          <p:spPr>
            <a:xfrm>
              <a:off x="1317765" y="1844302"/>
              <a:ext cx="299" cy="68"/>
            </a:xfrm>
            <a:custGeom>
              <a:avLst/>
              <a:gdLst/>
              <a:ahLst/>
              <a:cxnLst/>
              <a:rect l="l" t="t" r="r" b="b"/>
              <a:pathLst>
                <a:path w="22" h="5" extrusionOk="0">
                  <a:moveTo>
                    <a:pt x="21" y="4"/>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0" name="Google Shape;3510;p56"/>
            <p:cNvSpPr/>
            <p:nvPr/>
          </p:nvSpPr>
          <p:spPr>
            <a:xfrm>
              <a:off x="1278173" y="1815545"/>
              <a:ext cx="584" cy="964"/>
            </a:xfrm>
            <a:custGeom>
              <a:avLst/>
              <a:gdLst/>
              <a:ahLst/>
              <a:cxnLst/>
              <a:rect l="l" t="t" r="r" b="b"/>
              <a:pathLst>
                <a:path w="43" h="71" extrusionOk="0">
                  <a:moveTo>
                    <a:pt x="42" y="1"/>
                  </a:moveTo>
                  <a:cubicBezTo>
                    <a:pt x="28" y="25"/>
                    <a:pt x="14" y="46"/>
                    <a:pt x="0" y="71"/>
                  </a:cubicBezTo>
                  <a:cubicBezTo>
                    <a:pt x="14" y="46"/>
                    <a:pt x="28" y="25"/>
                    <a:pt x="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1" name="Google Shape;3511;p56"/>
            <p:cNvSpPr/>
            <p:nvPr/>
          </p:nvSpPr>
          <p:spPr>
            <a:xfrm>
              <a:off x="1252838" y="1797147"/>
              <a:ext cx="244" cy="258"/>
            </a:xfrm>
            <a:custGeom>
              <a:avLst/>
              <a:gdLst/>
              <a:ahLst/>
              <a:cxnLst/>
              <a:rect l="l" t="t" r="r" b="b"/>
              <a:pathLst>
                <a:path w="18" h="19" extrusionOk="0">
                  <a:moveTo>
                    <a:pt x="0" y="1"/>
                  </a:moveTo>
                  <a:lnTo>
                    <a:pt x="18" y="18"/>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2" name="Google Shape;3512;p56"/>
            <p:cNvSpPr/>
            <p:nvPr/>
          </p:nvSpPr>
          <p:spPr>
            <a:xfrm>
              <a:off x="1318240" y="1844397"/>
              <a:ext cx="299" cy="109"/>
            </a:xfrm>
            <a:custGeom>
              <a:avLst/>
              <a:gdLst/>
              <a:ahLst/>
              <a:cxnLst/>
              <a:rect l="l" t="t" r="r" b="b"/>
              <a:pathLst>
                <a:path w="22" h="8" extrusionOk="0">
                  <a:moveTo>
                    <a:pt x="21" y="8"/>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3" name="Google Shape;3513;p56"/>
            <p:cNvSpPr/>
            <p:nvPr/>
          </p:nvSpPr>
          <p:spPr>
            <a:xfrm>
              <a:off x="1294846" y="1817880"/>
              <a:ext cx="1018" cy="1249"/>
            </a:xfrm>
            <a:custGeom>
              <a:avLst/>
              <a:gdLst/>
              <a:ahLst/>
              <a:cxnLst/>
              <a:rect l="l" t="t" r="r" b="b"/>
              <a:pathLst>
                <a:path w="75" h="92" extrusionOk="0">
                  <a:moveTo>
                    <a:pt x="74" y="91"/>
                  </a:moveTo>
                  <a:cubicBezTo>
                    <a:pt x="53" y="60"/>
                    <a:pt x="29" y="28"/>
                    <a:pt x="1" y="0"/>
                  </a:cubicBezTo>
                  <a:cubicBezTo>
                    <a:pt x="29" y="28"/>
                    <a:pt x="53" y="60"/>
                    <a:pt x="74" y="9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4" name="Google Shape;3514;p56"/>
            <p:cNvSpPr/>
            <p:nvPr/>
          </p:nvSpPr>
          <p:spPr>
            <a:xfrm>
              <a:off x="1122833" y="1651895"/>
              <a:ext cx="14" cy="14"/>
            </a:xfrm>
            <a:custGeom>
              <a:avLst/>
              <a:gdLst/>
              <a:ahLst/>
              <a:cxnLst/>
              <a:rect l="l" t="t" r="r" b="b"/>
              <a:pathLst>
                <a:path w="1" h="1" extrusionOk="0">
                  <a:moveTo>
                    <a:pt x="0" y="0"/>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5" name="Google Shape;3515;p56"/>
            <p:cNvSpPr/>
            <p:nvPr/>
          </p:nvSpPr>
          <p:spPr>
            <a:xfrm>
              <a:off x="1124734" y="1651746"/>
              <a:ext cx="530" cy="68"/>
            </a:xfrm>
            <a:custGeom>
              <a:avLst/>
              <a:gdLst/>
              <a:ahLst/>
              <a:cxnLst/>
              <a:rect l="l" t="t" r="r" b="b"/>
              <a:pathLst>
                <a:path w="39" h="5" extrusionOk="0">
                  <a:moveTo>
                    <a:pt x="0" y="4"/>
                  </a:moveTo>
                  <a:lnTo>
                    <a:pt x="3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6" name="Google Shape;3516;p56"/>
            <p:cNvSpPr/>
            <p:nvPr/>
          </p:nvSpPr>
          <p:spPr>
            <a:xfrm>
              <a:off x="1125969" y="1651556"/>
              <a:ext cx="489" cy="109"/>
            </a:xfrm>
            <a:custGeom>
              <a:avLst/>
              <a:gdLst/>
              <a:ahLst/>
              <a:cxnLst/>
              <a:rect l="l" t="t" r="r" b="b"/>
              <a:pathLst>
                <a:path w="36" h="8" extrusionOk="0">
                  <a:moveTo>
                    <a:pt x="0" y="8"/>
                  </a:moveTo>
                  <a:lnTo>
                    <a:pt x="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7" name="Google Shape;3517;p56"/>
            <p:cNvSpPr/>
            <p:nvPr/>
          </p:nvSpPr>
          <p:spPr>
            <a:xfrm>
              <a:off x="1117076" y="1651515"/>
              <a:ext cx="448" cy="54"/>
            </a:xfrm>
            <a:custGeom>
              <a:avLst/>
              <a:gdLst/>
              <a:ahLst/>
              <a:cxnLst/>
              <a:rect l="l" t="t" r="r" b="b"/>
              <a:pathLst>
                <a:path w="33" h="4" extrusionOk="0">
                  <a:moveTo>
                    <a:pt x="1" y="0"/>
                  </a:moveTo>
                  <a:lnTo>
                    <a:pt x="32" y="4"/>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8" name="Google Shape;3518;p56"/>
            <p:cNvSpPr/>
            <p:nvPr/>
          </p:nvSpPr>
          <p:spPr>
            <a:xfrm>
              <a:off x="1120783" y="1651841"/>
              <a:ext cx="394" cy="14"/>
            </a:xfrm>
            <a:custGeom>
              <a:avLst/>
              <a:gdLst/>
              <a:ahLst/>
              <a:cxnLst/>
              <a:rect l="l" t="t" r="r" b="b"/>
              <a:pathLst>
                <a:path w="29" h="1" extrusionOk="0">
                  <a:moveTo>
                    <a:pt x="1" y="1"/>
                  </a:moveTo>
                  <a:lnTo>
                    <a:pt x="2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9" name="Google Shape;3519;p56"/>
            <p:cNvSpPr/>
            <p:nvPr/>
          </p:nvSpPr>
          <p:spPr>
            <a:xfrm>
              <a:off x="1123539" y="1651895"/>
              <a:ext cx="543" cy="14"/>
            </a:xfrm>
            <a:custGeom>
              <a:avLst/>
              <a:gdLst/>
              <a:ahLst/>
              <a:cxnLst/>
              <a:rect l="l" t="t" r="r" b="b"/>
              <a:pathLst>
                <a:path w="40" h="1" extrusionOk="0">
                  <a:moveTo>
                    <a:pt x="1" y="0"/>
                  </a:moveTo>
                  <a:lnTo>
                    <a:pt x="3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0" name="Google Shape;3520;p56"/>
            <p:cNvSpPr/>
            <p:nvPr/>
          </p:nvSpPr>
          <p:spPr>
            <a:xfrm>
              <a:off x="1119072" y="1651705"/>
              <a:ext cx="163" cy="14"/>
            </a:xfrm>
            <a:custGeom>
              <a:avLst/>
              <a:gdLst/>
              <a:ahLst/>
              <a:cxnLst/>
              <a:rect l="l" t="t" r="r" b="b"/>
              <a:pathLst>
                <a:path w="12" h="1" extrusionOk="0">
                  <a:moveTo>
                    <a:pt x="1" y="0"/>
                  </a:moveTo>
                  <a:lnTo>
                    <a:pt x="1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1" name="Google Shape;3521;p56"/>
            <p:cNvSpPr/>
            <p:nvPr/>
          </p:nvSpPr>
          <p:spPr>
            <a:xfrm>
              <a:off x="1543206" y="1679322"/>
              <a:ext cx="258" cy="434"/>
            </a:xfrm>
            <a:custGeom>
              <a:avLst/>
              <a:gdLst/>
              <a:ahLst/>
              <a:cxnLst/>
              <a:rect l="l" t="t" r="r" b="b"/>
              <a:pathLst>
                <a:path w="19" h="32" extrusionOk="0">
                  <a:moveTo>
                    <a:pt x="1" y="0"/>
                  </a:moveTo>
                  <a:lnTo>
                    <a:pt x="18" y="32"/>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2" name="Google Shape;3522;p56"/>
            <p:cNvSpPr/>
            <p:nvPr/>
          </p:nvSpPr>
          <p:spPr>
            <a:xfrm>
              <a:off x="1543736" y="1680177"/>
              <a:ext cx="299" cy="434"/>
            </a:xfrm>
            <a:custGeom>
              <a:avLst/>
              <a:gdLst/>
              <a:ahLst/>
              <a:cxnLst/>
              <a:rect l="l" t="t" r="r" b="b"/>
              <a:pathLst>
                <a:path w="22" h="32" extrusionOk="0">
                  <a:moveTo>
                    <a:pt x="0" y="0"/>
                  </a:moveTo>
                  <a:lnTo>
                    <a:pt x="21" y="32"/>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3" name="Google Shape;3523;p56"/>
            <p:cNvSpPr/>
            <p:nvPr/>
          </p:nvSpPr>
          <p:spPr>
            <a:xfrm>
              <a:off x="1542731" y="1678507"/>
              <a:ext cx="258" cy="394"/>
            </a:xfrm>
            <a:custGeom>
              <a:avLst/>
              <a:gdLst/>
              <a:ahLst/>
              <a:cxnLst/>
              <a:rect l="l" t="t" r="r" b="b"/>
              <a:pathLst>
                <a:path w="19" h="29" extrusionOk="0">
                  <a:moveTo>
                    <a:pt x="1" y="1"/>
                  </a:moveTo>
                  <a:lnTo>
                    <a:pt x="18" y="29"/>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4" name="Google Shape;3524;p56"/>
            <p:cNvSpPr/>
            <p:nvPr/>
          </p:nvSpPr>
          <p:spPr>
            <a:xfrm>
              <a:off x="1544251" y="1681032"/>
              <a:ext cx="299" cy="394"/>
            </a:xfrm>
            <a:custGeom>
              <a:avLst/>
              <a:gdLst/>
              <a:ahLst/>
              <a:cxnLst/>
              <a:rect l="l" t="t" r="r" b="b"/>
              <a:pathLst>
                <a:path w="22" h="29" extrusionOk="0">
                  <a:moveTo>
                    <a:pt x="1" y="0"/>
                  </a:moveTo>
                  <a:lnTo>
                    <a:pt x="22" y="28"/>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5" name="Google Shape;3525;p56"/>
            <p:cNvSpPr/>
            <p:nvPr/>
          </p:nvSpPr>
          <p:spPr>
            <a:xfrm>
              <a:off x="1544876" y="1681888"/>
              <a:ext cx="299" cy="394"/>
            </a:xfrm>
            <a:custGeom>
              <a:avLst/>
              <a:gdLst/>
              <a:ahLst/>
              <a:cxnLst/>
              <a:rect l="l" t="t" r="r" b="b"/>
              <a:pathLst>
                <a:path w="22" h="29" extrusionOk="0">
                  <a:moveTo>
                    <a:pt x="0" y="0"/>
                  </a:moveTo>
                  <a:lnTo>
                    <a:pt x="21" y="28"/>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6" name="Google Shape;3526;p56"/>
            <p:cNvSpPr/>
            <p:nvPr/>
          </p:nvSpPr>
          <p:spPr>
            <a:xfrm>
              <a:off x="1478333" y="1688541"/>
              <a:ext cx="530" cy="434"/>
            </a:xfrm>
            <a:custGeom>
              <a:avLst/>
              <a:gdLst/>
              <a:ahLst/>
              <a:cxnLst/>
              <a:rect l="l" t="t" r="r" b="b"/>
              <a:pathLst>
                <a:path w="39" h="32" extrusionOk="0">
                  <a:moveTo>
                    <a:pt x="0" y="32"/>
                  </a:moveTo>
                  <a:lnTo>
                    <a:pt x="3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7" name="Google Shape;3527;p56"/>
            <p:cNvSpPr/>
            <p:nvPr/>
          </p:nvSpPr>
          <p:spPr>
            <a:xfrm>
              <a:off x="1478944" y="1688011"/>
              <a:ext cx="489" cy="448"/>
            </a:xfrm>
            <a:custGeom>
              <a:avLst/>
              <a:gdLst/>
              <a:ahLst/>
              <a:cxnLst/>
              <a:rect l="l" t="t" r="r" b="b"/>
              <a:pathLst>
                <a:path w="36" h="33" extrusionOk="0">
                  <a:moveTo>
                    <a:pt x="1" y="32"/>
                  </a:moveTo>
                  <a:lnTo>
                    <a:pt x="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8" name="Google Shape;3528;p56"/>
            <p:cNvSpPr/>
            <p:nvPr/>
          </p:nvSpPr>
          <p:spPr>
            <a:xfrm>
              <a:off x="1542310" y="1677706"/>
              <a:ext cx="244" cy="434"/>
            </a:xfrm>
            <a:custGeom>
              <a:avLst/>
              <a:gdLst/>
              <a:ahLst/>
              <a:cxnLst/>
              <a:rect l="l" t="t" r="r" b="b"/>
              <a:pathLst>
                <a:path w="18" h="32" extrusionOk="0">
                  <a:moveTo>
                    <a:pt x="0" y="0"/>
                  </a:moveTo>
                  <a:lnTo>
                    <a:pt x="18" y="32"/>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9" name="Google Shape;3529;p56"/>
            <p:cNvSpPr/>
            <p:nvPr/>
          </p:nvSpPr>
          <p:spPr>
            <a:xfrm>
              <a:off x="1539689" y="1670714"/>
              <a:ext cx="109" cy="353"/>
            </a:xfrm>
            <a:custGeom>
              <a:avLst/>
              <a:gdLst/>
              <a:ahLst/>
              <a:cxnLst/>
              <a:rect l="l" t="t" r="r" b="b"/>
              <a:pathLst>
                <a:path w="8" h="26" extrusionOk="0">
                  <a:moveTo>
                    <a:pt x="1" y="1"/>
                  </a:moveTo>
                  <a:lnTo>
                    <a:pt x="8" y="25"/>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0" name="Google Shape;3530;p56"/>
            <p:cNvSpPr/>
            <p:nvPr/>
          </p:nvSpPr>
          <p:spPr>
            <a:xfrm>
              <a:off x="1539975" y="1671949"/>
              <a:ext cx="163" cy="394"/>
            </a:xfrm>
            <a:custGeom>
              <a:avLst/>
              <a:gdLst/>
              <a:ahLst/>
              <a:cxnLst/>
              <a:rect l="l" t="t" r="r" b="b"/>
              <a:pathLst>
                <a:path w="12" h="29" extrusionOk="0">
                  <a:moveTo>
                    <a:pt x="1" y="1"/>
                  </a:moveTo>
                  <a:lnTo>
                    <a:pt x="11" y="29"/>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1" name="Google Shape;3531;p56"/>
            <p:cNvSpPr/>
            <p:nvPr/>
          </p:nvSpPr>
          <p:spPr>
            <a:xfrm>
              <a:off x="1477667" y="1689111"/>
              <a:ext cx="584" cy="489"/>
            </a:xfrm>
            <a:custGeom>
              <a:avLst/>
              <a:gdLst/>
              <a:ahLst/>
              <a:cxnLst/>
              <a:rect l="l" t="t" r="r" b="b"/>
              <a:pathLst>
                <a:path w="43" h="36" extrusionOk="0">
                  <a:moveTo>
                    <a:pt x="0" y="35"/>
                  </a:moveTo>
                  <a:lnTo>
                    <a:pt x="4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2" name="Google Shape;3532;p56"/>
            <p:cNvSpPr/>
            <p:nvPr/>
          </p:nvSpPr>
          <p:spPr>
            <a:xfrm>
              <a:off x="1034661" y="1534586"/>
              <a:ext cx="679" cy="109"/>
            </a:xfrm>
            <a:custGeom>
              <a:avLst/>
              <a:gdLst/>
              <a:ahLst/>
              <a:cxnLst/>
              <a:rect l="l" t="t" r="r" b="b"/>
              <a:pathLst>
                <a:path w="50" h="8" extrusionOk="0">
                  <a:moveTo>
                    <a:pt x="0" y="0"/>
                  </a:moveTo>
                  <a:cubicBezTo>
                    <a:pt x="18" y="4"/>
                    <a:pt x="32" y="4"/>
                    <a:pt x="49" y="7"/>
                  </a:cubicBezTo>
                  <a:cubicBezTo>
                    <a:pt x="32" y="4"/>
                    <a:pt x="18" y="4"/>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3" name="Google Shape;3533;p56"/>
            <p:cNvSpPr/>
            <p:nvPr/>
          </p:nvSpPr>
          <p:spPr>
            <a:xfrm>
              <a:off x="1540165" y="1672614"/>
              <a:ext cx="163" cy="394"/>
            </a:xfrm>
            <a:custGeom>
              <a:avLst/>
              <a:gdLst/>
              <a:ahLst/>
              <a:cxnLst/>
              <a:rect l="l" t="t" r="r" b="b"/>
              <a:pathLst>
                <a:path w="12" h="29" extrusionOk="0">
                  <a:moveTo>
                    <a:pt x="1" y="1"/>
                  </a:moveTo>
                  <a:lnTo>
                    <a:pt x="11" y="29"/>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4" name="Google Shape;3534;p56"/>
            <p:cNvSpPr/>
            <p:nvPr/>
          </p:nvSpPr>
          <p:spPr>
            <a:xfrm>
              <a:off x="1035462" y="1534721"/>
              <a:ext cx="638" cy="163"/>
            </a:xfrm>
            <a:custGeom>
              <a:avLst/>
              <a:gdLst/>
              <a:ahLst/>
              <a:cxnLst/>
              <a:rect l="l" t="t" r="r" b="b"/>
              <a:pathLst>
                <a:path w="47" h="12" extrusionOk="0">
                  <a:moveTo>
                    <a:pt x="1" y="1"/>
                  </a:moveTo>
                  <a:cubicBezTo>
                    <a:pt x="18" y="1"/>
                    <a:pt x="32" y="4"/>
                    <a:pt x="46" y="11"/>
                  </a:cubicBezTo>
                  <a:cubicBezTo>
                    <a:pt x="32" y="4"/>
                    <a:pt x="18"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5" name="Google Shape;3535;p56"/>
            <p:cNvSpPr/>
            <p:nvPr/>
          </p:nvSpPr>
          <p:spPr>
            <a:xfrm>
              <a:off x="1539839" y="1671338"/>
              <a:ext cx="109" cy="339"/>
            </a:xfrm>
            <a:custGeom>
              <a:avLst/>
              <a:gdLst/>
              <a:ahLst/>
              <a:cxnLst/>
              <a:rect l="l" t="t" r="r" b="b"/>
              <a:pathLst>
                <a:path w="8" h="25" extrusionOk="0">
                  <a:moveTo>
                    <a:pt x="0" y="0"/>
                  </a:moveTo>
                  <a:lnTo>
                    <a:pt x="7" y="25"/>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6" name="Google Shape;3536;p56"/>
            <p:cNvSpPr/>
            <p:nvPr/>
          </p:nvSpPr>
          <p:spPr>
            <a:xfrm>
              <a:off x="1539554" y="1670103"/>
              <a:ext cx="109" cy="339"/>
            </a:xfrm>
            <a:custGeom>
              <a:avLst/>
              <a:gdLst/>
              <a:ahLst/>
              <a:cxnLst/>
              <a:rect l="l" t="t" r="r" b="b"/>
              <a:pathLst>
                <a:path w="8" h="25" extrusionOk="0">
                  <a:moveTo>
                    <a:pt x="0" y="0"/>
                  </a:moveTo>
                  <a:cubicBezTo>
                    <a:pt x="0" y="7"/>
                    <a:pt x="4" y="18"/>
                    <a:pt x="7" y="25"/>
                  </a:cubicBezTo>
                  <a:cubicBezTo>
                    <a:pt x="4" y="18"/>
                    <a:pt x="4" y="7"/>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7" name="Google Shape;3537;p56"/>
            <p:cNvSpPr/>
            <p:nvPr/>
          </p:nvSpPr>
          <p:spPr>
            <a:xfrm>
              <a:off x="1033710" y="1534531"/>
              <a:ext cx="815" cy="68"/>
            </a:xfrm>
            <a:custGeom>
              <a:avLst/>
              <a:gdLst/>
              <a:ahLst/>
              <a:cxnLst/>
              <a:rect l="l" t="t" r="r" b="b"/>
              <a:pathLst>
                <a:path w="60" h="5" extrusionOk="0">
                  <a:moveTo>
                    <a:pt x="0" y="1"/>
                  </a:moveTo>
                  <a:cubicBezTo>
                    <a:pt x="18" y="1"/>
                    <a:pt x="39" y="1"/>
                    <a:pt x="60" y="4"/>
                  </a:cubicBezTo>
                  <a:cubicBezTo>
                    <a:pt x="39" y="1"/>
                    <a:pt x="21"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8" name="Google Shape;3538;p56"/>
            <p:cNvSpPr/>
            <p:nvPr/>
          </p:nvSpPr>
          <p:spPr>
            <a:xfrm>
              <a:off x="1541210" y="1675425"/>
              <a:ext cx="204" cy="434"/>
            </a:xfrm>
            <a:custGeom>
              <a:avLst/>
              <a:gdLst/>
              <a:ahLst/>
              <a:cxnLst/>
              <a:rect l="l" t="t" r="r" b="b"/>
              <a:pathLst>
                <a:path w="15" h="32" extrusionOk="0">
                  <a:moveTo>
                    <a:pt x="1" y="0"/>
                  </a:moveTo>
                  <a:lnTo>
                    <a:pt x="15" y="32"/>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9" name="Google Shape;3539;p56"/>
            <p:cNvSpPr/>
            <p:nvPr/>
          </p:nvSpPr>
          <p:spPr>
            <a:xfrm>
              <a:off x="1541550" y="1676185"/>
              <a:ext cx="204" cy="394"/>
            </a:xfrm>
            <a:custGeom>
              <a:avLst/>
              <a:gdLst/>
              <a:ahLst/>
              <a:cxnLst/>
              <a:rect l="l" t="t" r="r" b="b"/>
              <a:pathLst>
                <a:path w="15" h="29" extrusionOk="0">
                  <a:moveTo>
                    <a:pt x="0" y="0"/>
                  </a:moveTo>
                  <a:lnTo>
                    <a:pt x="14" y="28"/>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0" name="Google Shape;3540;p56"/>
            <p:cNvSpPr/>
            <p:nvPr/>
          </p:nvSpPr>
          <p:spPr>
            <a:xfrm>
              <a:off x="1540884" y="1674705"/>
              <a:ext cx="204" cy="394"/>
            </a:xfrm>
            <a:custGeom>
              <a:avLst/>
              <a:gdLst/>
              <a:ahLst/>
              <a:cxnLst/>
              <a:rect l="l" t="t" r="r" b="b"/>
              <a:pathLst>
                <a:path w="15" h="29" extrusionOk="0">
                  <a:moveTo>
                    <a:pt x="0" y="1"/>
                  </a:moveTo>
                  <a:lnTo>
                    <a:pt x="14" y="29"/>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1" name="Google Shape;3541;p56"/>
            <p:cNvSpPr/>
            <p:nvPr/>
          </p:nvSpPr>
          <p:spPr>
            <a:xfrm>
              <a:off x="1540640" y="1673999"/>
              <a:ext cx="163" cy="394"/>
            </a:xfrm>
            <a:custGeom>
              <a:avLst/>
              <a:gdLst/>
              <a:ahLst/>
              <a:cxnLst/>
              <a:rect l="l" t="t" r="r" b="b"/>
              <a:pathLst>
                <a:path w="12" h="29" extrusionOk="0">
                  <a:moveTo>
                    <a:pt x="1" y="0"/>
                  </a:moveTo>
                  <a:lnTo>
                    <a:pt x="11" y="28"/>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2" name="Google Shape;3542;p56"/>
            <p:cNvSpPr/>
            <p:nvPr/>
          </p:nvSpPr>
          <p:spPr>
            <a:xfrm>
              <a:off x="1541930" y="1676946"/>
              <a:ext cx="204" cy="434"/>
            </a:xfrm>
            <a:custGeom>
              <a:avLst/>
              <a:gdLst/>
              <a:ahLst/>
              <a:cxnLst/>
              <a:rect l="l" t="t" r="r" b="b"/>
              <a:pathLst>
                <a:path w="15" h="32" extrusionOk="0">
                  <a:moveTo>
                    <a:pt x="0" y="0"/>
                  </a:moveTo>
                  <a:lnTo>
                    <a:pt x="14" y="32"/>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3" name="Google Shape;3543;p56"/>
            <p:cNvSpPr/>
            <p:nvPr/>
          </p:nvSpPr>
          <p:spPr>
            <a:xfrm>
              <a:off x="1540409" y="1673280"/>
              <a:ext cx="149" cy="394"/>
            </a:xfrm>
            <a:custGeom>
              <a:avLst/>
              <a:gdLst/>
              <a:ahLst/>
              <a:cxnLst/>
              <a:rect l="l" t="t" r="r" b="b"/>
              <a:pathLst>
                <a:path w="11" h="29" extrusionOk="0">
                  <a:moveTo>
                    <a:pt x="0" y="1"/>
                  </a:moveTo>
                  <a:lnTo>
                    <a:pt x="11" y="29"/>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4" name="Google Shape;3544;p56"/>
            <p:cNvSpPr/>
            <p:nvPr/>
          </p:nvSpPr>
          <p:spPr>
            <a:xfrm>
              <a:off x="1015408" y="1537953"/>
              <a:ext cx="964" cy="1303"/>
            </a:xfrm>
            <a:custGeom>
              <a:avLst/>
              <a:gdLst/>
              <a:ahLst/>
              <a:cxnLst/>
              <a:rect l="l" t="t" r="r" b="b"/>
              <a:pathLst>
                <a:path w="71" h="96" extrusionOk="0">
                  <a:moveTo>
                    <a:pt x="0" y="1"/>
                  </a:moveTo>
                  <a:cubicBezTo>
                    <a:pt x="25" y="36"/>
                    <a:pt x="49" y="67"/>
                    <a:pt x="70" y="95"/>
                  </a:cubicBezTo>
                  <a:cubicBezTo>
                    <a:pt x="49" y="67"/>
                    <a:pt x="25" y="36"/>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5" name="Google Shape;3545;p56"/>
            <p:cNvSpPr/>
            <p:nvPr/>
          </p:nvSpPr>
          <p:spPr>
            <a:xfrm>
              <a:off x="1036181" y="1534871"/>
              <a:ext cx="964" cy="434"/>
            </a:xfrm>
            <a:custGeom>
              <a:avLst/>
              <a:gdLst/>
              <a:ahLst/>
              <a:cxnLst/>
              <a:rect l="l" t="t" r="r" b="b"/>
              <a:pathLst>
                <a:path w="71" h="32" extrusionOk="0">
                  <a:moveTo>
                    <a:pt x="0" y="0"/>
                  </a:moveTo>
                  <a:lnTo>
                    <a:pt x="0" y="0"/>
                  </a:lnTo>
                  <a:cubicBezTo>
                    <a:pt x="14" y="7"/>
                    <a:pt x="28" y="11"/>
                    <a:pt x="42" y="18"/>
                  </a:cubicBezTo>
                  <a:cubicBezTo>
                    <a:pt x="53" y="21"/>
                    <a:pt x="60" y="28"/>
                    <a:pt x="70" y="32"/>
                  </a:cubicBezTo>
                  <a:cubicBezTo>
                    <a:pt x="49" y="18"/>
                    <a:pt x="25" y="7"/>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6" name="Google Shape;3546;p56"/>
            <p:cNvSpPr/>
            <p:nvPr/>
          </p:nvSpPr>
          <p:spPr>
            <a:xfrm>
              <a:off x="1072257" y="1586153"/>
              <a:ext cx="869" cy="638"/>
            </a:xfrm>
            <a:custGeom>
              <a:avLst/>
              <a:gdLst/>
              <a:ahLst/>
              <a:cxnLst/>
              <a:rect l="l" t="t" r="r" b="b"/>
              <a:pathLst>
                <a:path w="64" h="47" extrusionOk="0">
                  <a:moveTo>
                    <a:pt x="0" y="46"/>
                  </a:moveTo>
                  <a:lnTo>
                    <a:pt x="6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7" name="Google Shape;3547;p56"/>
            <p:cNvSpPr/>
            <p:nvPr/>
          </p:nvSpPr>
          <p:spPr>
            <a:xfrm>
              <a:off x="1073357" y="1585447"/>
              <a:ext cx="774" cy="530"/>
            </a:xfrm>
            <a:custGeom>
              <a:avLst/>
              <a:gdLst/>
              <a:ahLst/>
              <a:cxnLst/>
              <a:rect l="l" t="t" r="r" b="b"/>
              <a:pathLst>
                <a:path w="57" h="39" extrusionOk="0">
                  <a:moveTo>
                    <a:pt x="56" y="0"/>
                  </a:moveTo>
                  <a:lnTo>
                    <a:pt x="0" y="39"/>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8" name="Google Shape;3548;p56"/>
            <p:cNvSpPr/>
            <p:nvPr/>
          </p:nvSpPr>
          <p:spPr>
            <a:xfrm>
              <a:off x="1075257" y="1584116"/>
              <a:ext cx="774" cy="530"/>
            </a:xfrm>
            <a:custGeom>
              <a:avLst/>
              <a:gdLst/>
              <a:ahLst/>
              <a:cxnLst/>
              <a:rect l="l" t="t" r="r" b="b"/>
              <a:pathLst>
                <a:path w="57" h="39" extrusionOk="0">
                  <a:moveTo>
                    <a:pt x="56" y="0"/>
                  </a:moveTo>
                  <a:lnTo>
                    <a:pt x="0" y="39"/>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9" name="Google Shape;3549;p56"/>
            <p:cNvSpPr/>
            <p:nvPr/>
          </p:nvSpPr>
          <p:spPr>
            <a:xfrm>
              <a:off x="1006379" y="1526928"/>
              <a:ext cx="1385" cy="3055"/>
            </a:xfrm>
            <a:custGeom>
              <a:avLst/>
              <a:gdLst/>
              <a:ahLst/>
              <a:cxnLst/>
              <a:rect l="l" t="t" r="r" b="b"/>
              <a:pathLst>
                <a:path w="102" h="225" extrusionOk="0">
                  <a:moveTo>
                    <a:pt x="0" y="1"/>
                  </a:moveTo>
                  <a:cubicBezTo>
                    <a:pt x="70" y="50"/>
                    <a:pt x="102" y="158"/>
                    <a:pt x="102" y="225"/>
                  </a:cubicBezTo>
                  <a:cubicBezTo>
                    <a:pt x="102" y="158"/>
                    <a:pt x="70" y="46"/>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0" name="Google Shape;3550;p56"/>
            <p:cNvSpPr/>
            <p:nvPr/>
          </p:nvSpPr>
          <p:spPr>
            <a:xfrm>
              <a:off x="1074348" y="1584822"/>
              <a:ext cx="679" cy="448"/>
            </a:xfrm>
            <a:custGeom>
              <a:avLst/>
              <a:gdLst/>
              <a:ahLst/>
              <a:cxnLst/>
              <a:rect l="l" t="t" r="r" b="b"/>
              <a:pathLst>
                <a:path w="50" h="33" extrusionOk="0">
                  <a:moveTo>
                    <a:pt x="50" y="1"/>
                  </a:moveTo>
                  <a:lnTo>
                    <a:pt x="1" y="32"/>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1" name="Google Shape;3551;p56"/>
            <p:cNvSpPr/>
            <p:nvPr/>
          </p:nvSpPr>
          <p:spPr>
            <a:xfrm>
              <a:off x="1417248" y="1669913"/>
              <a:ext cx="204" cy="149"/>
            </a:xfrm>
            <a:custGeom>
              <a:avLst/>
              <a:gdLst/>
              <a:ahLst/>
              <a:cxnLst/>
              <a:rect l="l" t="t" r="r" b="b"/>
              <a:pathLst>
                <a:path w="15" h="11" extrusionOk="0">
                  <a:moveTo>
                    <a:pt x="15" y="11"/>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2" name="Google Shape;3552;p56"/>
            <p:cNvSpPr/>
            <p:nvPr/>
          </p:nvSpPr>
          <p:spPr>
            <a:xfrm>
              <a:off x="1416677" y="1669532"/>
              <a:ext cx="68" cy="14"/>
            </a:xfrm>
            <a:custGeom>
              <a:avLst/>
              <a:gdLst/>
              <a:ahLst/>
              <a:cxnLst/>
              <a:rect l="l" t="t" r="r" b="b"/>
              <a:pathLst>
                <a:path w="5" h="1" extrusionOk="0">
                  <a:moveTo>
                    <a:pt x="4"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3" name="Google Shape;3553;p56"/>
            <p:cNvSpPr/>
            <p:nvPr/>
          </p:nvSpPr>
          <p:spPr>
            <a:xfrm>
              <a:off x="1341010" y="1647374"/>
              <a:ext cx="2485" cy="1208"/>
            </a:xfrm>
            <a:custGeom>
              <a:avLst/>
              <a:gdLst/>
              <a:ahLst/>
              <a:cxnLst/>
              <a:rect l="l" t="t" r="r" b="b"/>
              <a:pathLst>
                <a:path w="183" h="89" extrusionOk="0">
                  <a:moveTo>
                    <a:pt x="182" y="88"/>
                  </a:moveTo>
                  <a:cubicBezTo>
                    <a:pt x="123" y="57"/>
                    <a:pt x="63" y="25"/>
                    <a:pt x="0" y="1"/>
                  </a:cubicBezTo>
                  <a:cubicBezTo>
                    <a:pt x="63" y="25"/>
                    <a:pt x="123" y="57"/>
                    <a:pt x="182" y="8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4" name="Google Shape;3554;p56"/>
            <p:cNvSpPr/>
            <p:nvPr/>
          </p:nvSpPr>
          <p:spPr>
            <a:xfrm>
              <a:off x="992313" y="1527457"/>
              <a:ext cx="5187" cy="2580"/>
            </a:xfrm>
            <a:custGeom>
              <a:avLst/>
              <a:gdLst/>
              <a:ahLst/>
              <a:cxnLst/>
              <a:rect l="l" t="t" r="r" b="b"/>
              <a:pathLst>
                <a:path w="382" h="190" extrusionOk="0">
                  <a:moveTo>
                    <a:pt x="382" y="49"/>
                  </a:moveTo>
                  <a:cubicBezTo>
                    <a:pt x="266" y="189"/>
                    <a:pt x="28" y="21"/>
                    <a:pt x="0" y="0"/>
                  </a:cubicBezTo>
                  <a:cubicBezTo>
                    <a:pt x="28" y="21"/>
                    <a:pt x="266" y="189"/>
                    <a:pt x="382" y="4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5" name="Google Shape;3555;p56"/>
            <p:cNvSpPr/>
            <p:nvPr/>
          </p:nvSpPr>
          <p:spPr>
            <a:xfrm>
              <a:off x="1416012" y="1669057"/>
              <a:ext cx="109" cy="54"/>
            </a:xfrm>
            <a:custGeom>
              <a:avLst/>
              <a:gdLst/>
              <a:ahLst/>
              <a:cxnLst/>
              <a:rect l="l" t="t" r="r" b="b"/>
              <a:pathLst>
                <a:path w="8" h="4" extrusionOk="0">
                  <a:moveTo>
                    <a:pt x="8" y="4"/>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6" name="Google Shape;3556;p56"/>
            <p:cNvSpPr/>
            <p:nvPr/>
          </p:nvSpPr>
          <p:spPr>
            <a:xfrm>
              <a:off x="1417872" y="1670333"/>
              <a:ext cx="54" cy="109"/>
            </a:xfrm>
            <a:custGeom>
              <a:avLst/>
              <a:gdLst/>
              <a:ahLst/>
              <a:cxnLst/>
              <a:rect l="l" t="t" r="r" b="b"/>
              <a:pathLst>
                <a:path w="4" h="8" extrusionOk="0">
                  <a:moveTo>
                    <a:pt x="0" y="1"/>
                  </a:moveTo>
                  <a:lnTo>
                    <a:pt x="4" y="8"/>
                  </a:lnTo>
                  <a:lnTo>
                    <a:pt x="4" y="8"/>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7" name="Google Shape;3557;p56"/>
            <p:cNvSpPr/>
            <p:nvPr/>
          </p:nvSpPr>
          <p:spPr>
            <a:xfrm>
              <a:off x="1037458" y="1535536"/>
              <a:ext cx="68" cy="54"/>
            </a:xfrm>
            <a:custGeom>
              <a:avLst/>
              <a:gdLst/>
              <a:ahLst/>
              <a:cxnLst/>
              <a:rect l="l" t="t" r="r" b="b"/>
              <a:pathLst>
                <a:path w="5" h="4" extrusionOk="0">
                  <a:moveTo>
                    <a:pt x="1" y="0"/>
                  </a:moveTo>
                  <a:lnTo>
                    <a:pt x="4" y="4"/>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8" name="Google Shape;3558;p56"/>
            <p:cNvSpPr/>
            <p:nvPr/>
          </p:nvSpPr>
          <p:spPr>
            <a:xfrm>
              <a:off x="1037173" y="1535292"/>
              <a:ext cx="204" cy="163"/>
            </a:xfrm>
            <a:custGeom>
              <a:avLst/>
              <a:gdLst/>
              <a:ahLst/>
              <a:cxnLst/>
              <a:rect l="l" t="t" r="r" b="b"/>
              <a:pathLst>
                <a:path w="15" h="12" extrusionOk="0">
                  <a:moveTo>
                    <a:pt x="1" y="1"/>
                  </a:moveTo>
                  <a:cubicBezTo>
                    <a:pt x="4" y="4"/>
                    <a:pt x="8" y="8"/>
                    <a:pt x="15" y="11"/>
                  </a:cubicBez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9" name="Google Shape;3559;p56"/>
            <p:cNvSpPr/>
            <p:nvPr/>
          </p:nvSpPr>
          <p:spPr>
            <a:xfrm>
              <a:off x="1074443" y="1580355"/>
              <a:ext cx="14" cy="14"/>
            </a:xfrm>
            <a:custGeom>
              <a:avLst/>
              <a:gdLst/>
              <a:ahLst/>
              <a:cxnLst/>
              <a:rect l="l" t="t" r="r" b="b"/>
              <a:pathLst>
                <a:path w="1" h="1" extrusionOk="0">
                  <a:moveTo>
                    <a:pt x="1" y="0"/>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0" name="Google Shape;3560;p56"/>
            <p:cNvSpPr/>
            <p:nvPr/>
          </p:nvSpPr>
          <p:spPr>
            <a:xfrm>
              <a:off x="1370853" y="1652846"/>
              <a:ext cx="4766" cy="1385"/>
            </a:xfrm>
            <a:custGeom>
              <a:avLst/>
              <a:gdLst/>
              <a:ahLst/>
              <a:cxnLst/>
              <a:rect l="l" t="t" r="r" b="b"/>
              <a:pathLst>
                <a:path w="351" h="102" extrusionOk="0">
                  <a:moveTo>
                    <a:pt x="1" y="0"/>
                  </a:moveTo>
                  <a:cubicBezTo>
                    <a:pt x="120" y="25"/>
                    <a:pt x="235" y="60"/>
                    <a:pt x="351" y="102"/>
                  </a:cubicBezTo>
                  <a:lnTo>
                    <a:pt x="351" y="102"/>
                  </a:lnTo>
                  <a:cubicBezTo>
                    <a:pt x="235" y="60"/>
                    <a:pt x="120" y="25"/>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1" name="Google Shape;3561;p56"/>
            <p:cNvSpPr/>
            <p:nvPr/>
          </p:nvSpPr>
          <p:spPr>
            <a:xfrm>
              <a:off x="1132813" y="1645052"/>
              <a:ext cx="202889" cy="1100"/>
            </a:xfrm>
            <a:custGeom>
              <a:avLst/>
              <a:gdLst/>
              <a:ahLst/>
              <a:cxnLst/>
              <a:rect l="l" t="t" r="r" b="b"/>
              <a:pathLst>
                <a:path w="14943" h="81" extrusionOk="0">
                  <a:moveTo>
                    <a:pt x="1" y="81"/>
                  </a:moveTo>
                  <a:lnTo>
                    <a:pt x="1494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2" name="Google Shape;3562;p56"/>
            <p:cNvSpPr/>
            <p:nvPr/>
          </p:nvSpPr>
          <p:spPr>
            <a:xfrm>
              <a:off x="1415496" y="1668718"/>
              <a:ext cx="54" cy="14"/>
            </a:xfrm>
            <a:custGeom>
              <a:avLst/>
              <a:gdLst/>
              <a:ahLst/>
              <a:cxnLst/>
              <a:rect l="l" t="t" r="r" b="b"/>
              <a:pathLst>
                <a:path w="4" h="1" extrusionOk="0">
                  <a:moveTo>
                    <a:pt x="0" y="1"/>
                  </a:moveTo>
                  <a:lnTo>
                    <a:pt x="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3" name="Google Shape;3563;p56"/>
            <p:cNvSpPr/>
            <p:nvPr/>
          </p:nvSpPr>
          <p:spPr>
            <a:xfrm>
              <a:off x="1075678" y="1581930"/>
              <a:ext cx="1113" cy="1439"/>
            </a:xfrm>
            <a:custGeom>
              <a:avLst/>
              <a:gdLst/>
              <a:ahLst/>
              <a:cxnLst/>
              <a:rect l="l" t="t" r="r" b="b"/>
              <a:pathLst>
                <a:path w="82" h="106" extrusionOk="0">
                  <a:moveTo>
                    <a:pt x="1" y="0"/>
                  </a:moveTo>
                  <a:cubicBezTo>
                    <a:pt x="36" y="35"/>
                    <a:pt x="78" y="81"/>
                    <a:pt x="78" y="105"/>
                  </a:cubicBezTo>
                  <a:cubicBezTo>
                    <a:pt x="81" y="81"/>
                    <a:pt x="36" y="35"/>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4" name="Google Shape;3564;p56"/>
            <p:cNvSpPr/>
            <p:nvPr/>
          </p:nvSpPr>
          <p:spPr>
            <a:xfrm>
              <a:off x="1457410" y="1699376"/>
              <a:ext cx="14" cy="204"/>
            </a:xfrm>
            <a:custGeom>
              <a:avLst/>
              <a:gdLst/>
              <a:ahLst/>
              <a:cxnLst/>
              <a:rect l="l" t="t" r="r" b="b"/>
              <a:pathLst>
                <a:path w="1" h="15" extrusionOk="0">
                  <a:moveTo>
                    <a:pt x="1" y="1"/>
                  </a:moveTo>
                  <a:lnTo>
                    <a:pt x="1" y="15"/>
                  </a:lnTo>
                  <a:cubicBezTo>
                    <a:pt x="1" y="11"/>
                    <a:pt x="1" y="4"/>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5" name="Google Shape;3565;p56"/>
            <p:cNvSpPr/>
            <p:nvPr/>
          </p:nvSpPr>
          <p:spPr>
            <a:xfrm>
              <a:off x="1456649" y="1702091"/>
              <a:ext cx="163" cy="149"/>
            </a:xfrm>
            <a:custGeom>
              <a:avLst/>
              <a:gdLst/>
              <a:ahLst/>
              <a:cxnLst/>
              <a:rect l="l" t="t" r="r" b="b"/>
              <a:pathLst>
                <a:path w="12" h="11" extrusionOk="0">
                  <a:moveTo>
                    <a:pt x="11" y="0"/>
                  </a:moveTo>
                  <a:lnTo>
                    <a:pt x="1" y="1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6" name="Google Shape;3566;p56"/>
            <p:cNvSpPr/>
            <p:nvPr/>
          </p:nvSpPr>
          <p:spPr>
            <a:xfrm>
              <a:off x="1457152" y="1701467"/>
              <a:ext cx="136" cy="163"/>
            </a:xfrm>
            <a:custGeom>
              <a:avLst/>
              <a:gdLst/>
              <a:ahLst/>
              <a:cxnLst/>
              <a:rect l="l" t="t" r="r" b="b"/>
              <a:pathLst>
                <a:path w="10" h="12" extrusionOk="0">
                  <a:moveTo>
                    <a:pt x="9" y="1"/>
                  </a:moveTo>
                  <a:cubicBezTo>
                    <a:pt x="6" y="4"/>
                    <a:pt x="1" y="12"/>
                    <a:pt x="1" y="12"/>
                  </a:cubicBezTo>
                  <a:cubicBezTo>
                    <a:pt x="2" y="12"/>
                    <a:pt x="2" y="12"/>
                    <a:pt x="2" y="11"/>
                  </a:cubicBezTo>
                  <a:cubicBezTo>
                    <a:pt x="6" y="8"/>
                    <a:pt x="9" y="4"/>
                    <a:pt x="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7" name="Google Shape;3567;p56"/>
            <p:cNvSpPr/>
            <p:nvPr/>
          </p:nvSpPr>
          <p:spPr>
            <a:xfrm>
              <a:off x="1456935" y="1701806"/>
              <a:ext cx="163" cy="109"/>
            </a:xfrm>
            <a:custGeom>
              <a:avLst/>
              <a:gdLst/>
              <a:ahLst/>
              <a:cxnLst/>
              <a:rect l="l" t="t" r="r" b="b"/>
              <a:pathLst>
                <a:path w="12" h="8" extrusionOk="0">
                  <a:moveTo>
                    <a:pt x="11" y="0"/>
                  </a:moveTo>
                  <a:lnTo>
                    <a:pt x="1" y="7"/>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 name="Google Shape;3568;p56"/>
            <p:cNvSpPr/>
            <p:nvPr/>
          </p:nvSpPr>
          <p:spPr>
            <a:xfrm>
              <a:off x="1457464" y="1700095"/>
              <a:ext cx="14" cy="204"/>
            </a:xfrm>
            <a:custGeom>
              <a:avLst/>
              <a:gdLst/>
              <a:ahLst/>
              <a:cxnLst/>
              <a:rect l="l" t="t" r="r" b="b"/>
              <a:pathLst>
                <a:path w="1" h="15" extrusionOk="0">
                  <a:moveTo>
                    <a:pt x="0" y="0"/>
                  </a:moveTo>
                  <a:lnTo>
                    <a:pt x="0" y="14"/>
                  </a:lnTo>
                  <a:cubicBezTo>
                    <a:pt x="0" y="11"/>
                    <a:pt x="0" y="4"/>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 name="Google Shape;3569;p56"/>
            <p:cNvSpPr/>
            <p:nvPr/>
          </p:nvSpPr>
          <p:spPr>
            <a:xfrm>
              <a:off x="1457369" y="1701181"/>
              <a:ext cx="54" cy="122"/>
            </a:xfrm>
            <a:custGeom>
              <a:avLst/>
              <a:gdLst/>
              <a:ahLst/>
              <a:cxnLst/>
              <a:rect l="l" t="t" r="r" b="b"/>
              <a:pathLst>
                <a:path w="4" h="9" extrusionOk="0">
                  <a:moveTo>
                    <a:pt x="4" y="1"/>
                  </a:moveTo>
                  <a:cubicBezTo>
                    <a:pt x="2" y="3"/>
                    <a:pt x="1" y="6"/>
                    <a:pt x="1" y="7"/>
                  </a:cubicBezTo>
                  <a:lnTo>
                    <a:pt x="1" y="7"/>
                  </a:lnTo>
                  <a:cubicBezTo>
                    <a:pt x="1" y="6"/>
                    <a:pt x="4" y="3"/>
                    <a:pt x="4" y="1"/>
                  </a:cubicBezTo>
                  <a:close/>
                  <a:moveTo>
                    <a:pt x="1" y="7"/>
                  </a:moveTo>
                  <a:lnTo>
                    <a:pt x="1" y="7"/>
                  </a:lnTo>
                  <a:cubicBezTo>
                    <a:pt x="0" y="8"/>
                    <a:pt x="0" y="8"/>
                    <a:pt x="0" y="8"/>
                  </a:cubicBezTo>
                  <a:cubicBezTo>
                    <a:pt x="0" y="8"/>
                    <a:pt x="0" y="9"/>
                    <a:pt x="0" y="9"/>
                  </a:cubicBezTo>
                  <a:cubicBezTo>
                    <a:pt x="0" y="9"/>
                    <a:pt x="0" y="8"/>
                    <a:pt x="1" y="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 name="Google Shape;3570;p56"/>
            <p:cNvSpPr/>
            <p:nvPr/>
          </p:nvSpPr>
          <p:spPr>
            <a:xfrm>
              <a:off x="1539174" y="1665921"/>
              <a:ext cx="14" cy="285"/>
            </a:xfrm>
            <a:custGeom>
              <a:avLst/>
              <a:gdLst/>
              <a:ahLst/>
              <a:cxnLst/>
              <a:rect l="l" t="t" r="r" b="b"/>
              <a:pathLst>
                <a:path w="1" h="21" extrusionOk="0">
                  <a:moveTo>
                    <a:pt x="0" y="21"/>
                  </a:move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 name="Google Shape;3571;p56"/>
            <p:cNvSpPr/>
            <p:nvPr/>
          </p:nvSpPr>
          <p:spPr>
            <a:xfrm>
              <a:off x="1536512" y="1661494"/>
              <a:ext cx="2865" cy="530"/>
            </a:xfrm>
            <a:custGeom>
              <a:avLst/>
              <a:gdLst/>
              <a:ahLst/>
              <a:cxnLst/>
              <a:rect l="l" t="t" r="r" b="b"/>
              <a:pathLst>
                <a:path w="211" h="39" extrusionOk="0">
                  <a:moveTo>
                    <a:pt x="0" y="0"/>
                  </a:moveTo>
                  <a:lnTo>
                    <a:pt x="0" y="0"/>
                  </a:lnTo>
                  <a:cubicBezTo>
                    <a:pt x="81" y="7"/>
                    <a:pt x="196" y="14"/>
                    <a:pt x="210" y="39"/>
                  </a:cubicBezTo>
                  <a:cubicBezTo>
                    <a:pt x="196" y="14"/>
                    <a:pt x="81" y="4"/>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 name="Google Shape;3572;p56"/>
            <p:cNvSpPr/>
            <p:nvPr/>
          </p:nvSpPr>
          <p:spPr>
            <a:xfrm>
              <a:off x="1477423" y="1689681"/>
              <a:ext cx="163" cy="109"/>
            </a:xfrm>
            <a:custGeom>
              <a:avLst/>
              <a:gdLst/>
              <a:ahLst/>
              <a:cxnLst/>
              <a:rect l="l" t="t" r="r" b="b"/>
              <a:pathLst>
                <a:path w="12" h="8" extrusionOk="0">
                  <a:moveTo>
                    <a:pt x="1" y="7"/>
                  </a:moveTo>
                  <a:lnTo>
                    <a:pt x="1" y="7"/>
                  </a:lnTo>
                  <a:lnTo>
                    <a:pt x="1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 name="Google Shape;3573;p56"/>
            <p:cNvSpPr/>
            <p:nvPr/>
          </p:nvSpPr>
          <p:spPr>
            <a:xfrm>
              <a:off x="1428843" y="1703327"/>
              <a:ext cx="14" cy="54"/>
            </a:xfrm>
            <a:custGeom>
              <a:avLst/>
              <a:gdLst/>
              <a:ahLst/>
              <a:cxnLst/>
              <a:rect l="l" t="t" r="r" b="b"/>
              <a:pathLst>
                <a:path w="1" h="4" extrusionOk="0">
                  <a:moveTo>
                    <a:pt x="1" y="4"/>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 name="Google Shape;3574;p56"/>
            <p:cNvSpPr/>
            <p:nvPr/>
          </p:nvSpPr>
          <p:spPr>
            <a:xfrm>
              <a:off x="1428897" y="1704223"/>
              <a:ext cx="54" cy="258"/>
            </a:xfrm>
            <a:custGeom>
              <a:avLst/>
              <a:gdLst/>
              <a:ahLst/>
              <a:cxnLst/>
              <a:rect l="l" t="t" r="r" b="b"/>
              <a:pathLst>
                <a:path w="4" h="19" extrusionOk="0">
                  <a:moveTo>
                    <a:pt x="4" y="1"/>
                  </a:moveTo>
                  <a:cubicBezTo>
                    <a:pt x="0" y="8"/>
                    <a:pt x="0" y="11"/>
                    <a:pt x="4" y="18"/>
                  </a:cubicBezTo>
                  <a:lnTo>
                    <a:pt x="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 name="Google Shape;3575;p56"/>
            <p:cNvSpPr/>
            <p:nvPr/>
          </p:nvSpPr>
          <p:spPr>
            <a:xfrm>
              <a:off x="1428992" y="1705038"/>
              <a:ext cx="109" cy="244"/>
            </a:xfrm>
            <a:custGeom>
              <a:avLst/>
              <a:gdLst/>
              <a:ahLst/>
              <a:cxnLst/>
              <a:rect l="l" t="t" r="r" b="b"/>
              <a:pathLst>
                <a:path w="8" h="18" extrusionOk="0">
                  <a:moveTo>
                    <a:pt x="0" y="0"/>
                  </a:moveTo>
                  <a:lnTo>
                    <a:pt x="0" y="0"/>
                  </a:lnTo>
                  <a:cubicBezTo>
                    <a:pt x="4" y="7"/>
                    <a:pt x="4" y="14"/>
                    <a:pt x="7" y="18"/>
                  </a:cubicBezTo>
                  <a:cubicBezTo>
                    <a:pt x="7" y="14"/>
                    <a:pt x="4" y="7"/>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 name="Google Shape;3576;p56"/>
            <p:cNvSpPr/>
            <p:nvPr/>
          </p:nvSpPr>
          <p:spPr>
            <a:xfrm>
              <a:off x="1456269" y="1702376"/>
              <a:ext cx="163" cy="149"/>
            </a:xfrm>
            <a:custGeom>
              <a:avLst/>
              <a:gdLst/>
              <a:ahLst/>
              <a:cxnLst/>
              <a:rect l="l" t="t" r="r" b="b"/>
              <a:pathLst>
                <a:path w="12" h="11" extrusionOk="0">
                  <a:moveTo>
                    <a:pt x="11" y="0"/>
                  </a:moveTo>
                  <a:lnTo>
                    <a:pt x="1" y="1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 name="Google Shape;3577;p56"/>
            <p:cNvSpPr/>
            <p:nvPr/>
          </p:nvSpPr>
          <p:spPr>
            <a:xfrm>
              <a:off x="1429223" y="1705893"/>
              <a:ext cx="68" cy="149"/>
            </a:xfrm>
            <a:custGeom>
              <a:avLst/>
              <a:gdLst/>
              <a:ahLst/>
              <a:cxnLst/>
              <a:rect l="l" t="t" r="r" b="b"/>
              <a:pathLst>
                <a:path w="5" h="11" extrusionOk="0">
                  <a:moveTo>
                    <a:pt x="1" y="0"/>
                  </a:moveTo>
                  <a:lnTo>
                    <a:pt x="1" y="0"/>
                  </a:lnTo>
                  <a:cubicBezTo>
                    <a:pt x="1" y="4"/>
                    <a:pt x="4" y="7"/>
                    <a:pt x="4" y="11"/>
                  </a:cubicBezTo>
                  <a:cubicBezTo>
                    <a:pt x="4" y="7"/>
                    <a:pt x="4" y="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 name="Google Shape;3578;p56"/>
            <p:cNvSpPr/>
            <p:nvPr/>
          </p:nvSpPr>
          <p:spPr>
            <a:xfrm>
              <a:off x="1428897" y="1702227"/>
              <a:ext cx="54" cy="258"/>
            </a:xfrm>
            <a:custGeom>
              <a:avLst/>
              <a:gdLst/>
              <a:ahLst/>
              <a:cxnLst/>
              <a:rect l="l" t="t" r="r" b="b"/>
              <a:pathLst>
                <a:path w="4" h="19" extrusionOk="0">
                  <a:moveTo>
                    <a:pt x="0" y="1"/>
                  </a:moveTo>
                  <a:lnTo>
                    <a:pt x="0" y="18"/>
                  </a:lnTo>
                  <a:cubicBezTo>
                    <a:pt x="0" y="15"/>
                    <a:pt x="4" y="8"/>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 name="Google Shape;3579;p56"/>
            <p:cNvSpPr/>
            <p:nvPr/>
          </p:nvSpPr>
          <p:spPr>
            <a:xfrm>
              <a:off x="1455794" y="1702702"/>
              <a:ext cx="204" cy="163"/>
            </a:xfrm>
            <a:custGeom>
              <a:avLst/>
              <a:gdLst/>
              <a:ahLst/>
              <a:cxnLst/>
              <a:rect l="l" t="t" r="r" b="b"/>
              <a:pathLst>
                <a:path w="15" h="12" extrusionOk="0">
                  <a:moveTo>
                    <a:pt x="15" y="1"/>
                  </a:moveTo>
                  <a:lnTo>
                    <a:pt x="1" y="1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 name="Google Shape;3580;p56"/>
            <p:cNvSpPr/>
            <p:nvPr/>
          </p:nvSpPr>
          <p:spPr>
            <a:xfrm>
              <a:off x="1429562" y="1706653"/>
              <a:ext cx="109" cy="204"/>
            </a:xfrm>
            <a:custGeom>
              <a:avLst/>
              <a:gdLst/>
              <a:ahLst/>
              <a:cxnLst/>
              <a:rect l="l" t="t" r="r" b="b"/>
              <a:pathLst>
                <a:path w="8" h="15" extrusionOk="0">
                  <a:moveTo>
                    <a:pt x="0" y="0"/>
                  </a:moveTo>
                  <a:cubicBezTo>
                    <a:pt x="4" y="7"/>
                    <a:pt x="4" y="11"/>
                    <a:pt x="7" y="14"/>
                  </a:cubicBezTo>
                  <a:cubicBezTo>
                    <a:pt x="7" y="11"/>
                    <a:pt x="4" y="4"/>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 name="Google Shape;3581;p56"/>
            <p:cNvSpPr/>
            <p:nvPr/>
          </p:nvSpPr>
          <p:spPr>
            <a:xfrm>
              <a:off x="1455224" y="1703042"/>
              <a:ext cx="258" cy="149"/>
            </a:xfrm>
            <a:custGeom>
              <a:avLst/>
              <a:gdLst/>
              <a:ahLst/>
              <a:cxnLst/>
              <a:rect l="l" t="t" r="r" b="b"/>
              <a:pathLst>
                <a:path w="19" h="11" extrusionOk="0">
                  <a:moveTo>
                    <a:pt x="18" y="0"/>
                  </a:moveTo>
                  <a:lnTo>
                    <a:pt x="1" y="1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 name="Google Shape;3582;p56"/>
            <p:cNvSpPr/>
            <p:nvPr/>
          </p:nvSpPr>
          <p:spPr>
            <a:xfrm>
              <a:off x="1482080" y="1685595"/>
              <a:ext cx="299" cy="244"/>
            </a:xfrm>
            <a:custGeom>
              <a:avLst/>
              <a:gdLst/>
              <a:ahLst/>
              <a:cxnLst/>
              <a:rect l="l" t="t" r="r" b="b"/>
              <a:pathLst>
                <a:path w="22" h="18" extrusionOk="0">
                  <a:moveTo>
                    <a:pt x="1" y="18"/>
                  </a:moveTo>
                  <a:lnTo>
                    <a:pt x="2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 name="Google Shape;3583;p56"/>
            <p:cNvSpPr/>
            <p:nvPr/>
          </p:nvSpPr>
          <p:spPr>
            <a:xfrm>
              <a:off x="1539174" y="1665486"/>
              <a:ext cx="14" cy="244"/>
            </a:xfrm>
            <a:custGeom>
              <a:avLst/>
              <a:gdLst/>
              <a:ahLst/>
              <a:cxnLst/>
              <a:rect l="l" t="t" r="r" b="b"/>
              <a:pathLst>
                <a:path w="1" h="18" extrusionOk="0">
                  <a:moveTo>
                    <a:pt x="0" y="0"/>
                  </a:moveTo>
                  <a:lnTo>
                    <a:pt x="0" y="18"/>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 name="Google Shape;3584;p56"/>
            <p:cNvSpPr/>
            <p:nvPr/>
          </p:nvSpPr>
          <p:spPr>
            <a:xfrm>
              <a:off x="1539174" y="1666871"/>
              <a:ext cx="54" cy="299"/>
            </a:xfrm>
            <a:custGeom>
              <a:avLst/>
              <a:gdLst/>
              <a:ahLst/>
              <a:cxnLst/>
              <a:rect l="l" t="t" r="r" b="b"/>
              <a:pathLst>
                <a:path w="4" h="22" extrusionOk="0">
                  <a:moveTo>
                    <a:pt x="0" y="0"/>
                  </a:moveTo>
                  <a:lnTo>
                    <a:pt x="0" y="21"/>
                  </a:lnTo>
                  <a:cubicBezTo>
                    <a:pt x="4" y="14"/>
                    <a:pt x="4" y="7"/>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 name="Google Shape;3585;p56"/>
            <p:cNvSpPr/>
            <p:nvPr/>
          </p:nvSpPr>
          <p:spPr>
            <a:xfrm>
              <a:off x="1539174" y="1666396"/>
              <a:ext cx="14" cy="299"/>
            </a:xfrm>
            <a:custGeom>
              <a:avLst/>
              <a:gdLst/>
              <a:ahLst/>
              <a:cxnLst/>
              <a:rect l="l" t="t" r="r" b="b"/>
              <a:pathLst>
                <a:path w="1" h="22" extrusionOk="0">
                  <a:moveTo>
                    <a:pt x="0" y="0"/>
                  </a:moveTo>
                  <a:lnTo>
                    <a:pt x="0" y="2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 name="Google Shape;3586;p56"/>
            <p:cNvSpPr/>
            <p:nvPr/>
          </p:nvSpPr>
          <p:spPr>
            <a:xfrm>
              <a:off x="1485217" y="1683409"/>
              <a:ext cx="163" cy="109"/>
            </a:xfrm>
            <a:custGeom>
              <a:avLst/>
              <a:gdLst/>
              <a:ahLst/>
              <a:cxnLst/>
              <a:rect l="l" t="t" r="r" b="b"/>
              <a:pathLst>
                <a:path w="12" h="8" extrusionOk="0">
                  <a:moveTo>
                    <a:pt x="1" y="7"/>
                  </a:moveTo>
                  <a:lnTo>
                    <a:pt x="1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 name="Google Shape;3587;p56"/>
            <p:cNvSpPr/>
            <p:nvPr/>
          </p:nvSpPr>
          <p:spPr>
            <a:xfrm>
              <a:off x="1485407" y="1683354"/>
              <a:ext cx="109" cy="68"/>
            </a:xfrm>
            <a:custGeom>
              <a:avLst/>
              <a:gdLst/>
              <a:ahLst/>
              <a:cxnLst/>
              <a:rect l="l" t="t" r="r" b="b"/>
              <a:pathLst>
                <a:path w="8" h="5" extrusionOk="0">
                  <a:moveTo>
                    <a:pt x="1" y="4"/>
                  </a:moveTo>
                  <a:lnTo>
                    <a:pt x="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 name="Google Shape;3588;p56"/>
            <p:cNvSpPr/>
            <p:nvPr/>
          </p:nvSpPr>
          <p:spPr>
            <a:xfrm>
              <a:off x="1480139" y="1687115"/>
              <a:ext cx="394" cy="339"/>
            </a:xfrm>
            <a:custGeom>
              <a:avLst/>
              <a:gdLst/>
              <a:ahLst/>
              <a:cxnLst/>
              <a:rect l="l" t="t" r="r" b="b"/>
              <a:pathLst>
                <a:path w="29" h="25" extrusionOk="0">
                  <a:moveTo>
                    <a:pt x="0" y="25"/>
                  </a:moveTo>
                  <a:lnTo>
                    <a:pt x="2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 name="Google Shape;3589;p56"/>
            <p:cNvSpPr/>
            <p:nvPr/>
          </p:nvSpPr>
          <p:spPr>
            <a:xfrm>
              <a:off x="1539174" y="1665052"/>
              <a:ext cx="14" cy="299"/>
            </a:xfrm>
            <a:custGeom>
              <a:avLst/>
              <a:gdLst/>
              <a:ahLst/>
              <a:cxnLst/>
              <a:rect l="l" t="t" r="r" b="b"/>
              <a:pathLst>
                <a:path w="1" h="22" extrusionOk="0">
                  <a:moveTo>
                    <a:pt x="0" y="1"/>
                  </a:moveTo>
                  <a:lnTo>
                    <a:pt x="0" y="22"/>
                  </a:lnTo>
                  <a:cubicBezTo>
                    <a:pt x="0" y="15"/>
                    <a:pt x="0" y="8"/>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 name="Google Shape;3590;p56"/>
            <p:cNvSpPr/>
            <p:nvPr/>
          </p:nvSpPr>
          <p:spPr>
            <a:xfrm>
              <a:off x="1485556" y="1683259"/>
              <a:ext cx="109" cy="68"/>
            </a:xfrm>
            <a:custGeom>
              <a:avLst/>
              <a:gdLst/>
              <a:ahLst/>
              <a:cxnLst/>
              <a:rect l="l" t="t" r="r" b="b"/>
              <a:pathLst>
                <a:path w="8" h="5" extrusionOk="0">
                  <a:moveTo>
                    <a:pt x="0" y="4"/>
                  </a:moveTo>
                  <a:lnTo>
                    <a:pt x="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 name="Google Shape;3591;p56"/>
            <p:cNvSpPr/>
            <p:nvPr/>
          </p:nvSpPr>
          <p:spPr>
            <a:xfrm>
              <a:off x="1483845" y="1684264"/>
              <a:ext cx="244" cy="204"/>
            </a:xfrm>
            <a:custGeom>
              <a:avLst/>
              <a:gdLst/>
              <a:ahLst/>
              <a:cxnLst/>
              <a:rect l="l" t="t" r="r" b="b"/>
              <a:pathLst>
                <a:path w="18" h="15" extrusionOk="0">
                  <a:moveTo>
                    <a:pt x="0" y="14"/>
                  </a:moveTo>
                  <a:lnTo>
                    <a:pt x="1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 name="Google Shape;3592;p56"/>
            <p:cNvSpPr/>
            <p:nvPr/>
          </p:nvSpPr>
          <p:spPr>
            <a:xfrm>
              <a:off x="1484646" y="1683789"/>
              <a:ext cx="204" cy="109"/>
            </a:xfrm>
            <a:custGeom>
              <a:avLst/>
              <a:gdLst/>
              <a:ahLst/>
              <a:cxnLst/>
              <a:rect l="l" t="t" r="r" b="b"/>
              <a:pathLst>
                <a:path w="15" h="8" extrusionOk="0">
                  <a:moveTo>
                    <a:pt x="1" y="7"/>
                  </a:moveTo>
                  <a:lnTo>
                    <a:pt x="1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 name="Google Shape;3593;p56"/>
            <p:cNvSpPr/>
            <p:nvPr/>
          </p:nvSpPr>
          <p:spPr>
            <a:xfrm>
              <a:off x="1484415" y="1683924"/>
              <a:ext cx="204" cy="163"/>
            </a:xfrm>
            <a:custGeom>
              <a:avLst/>
              <a:gdLst/>
              <a:ahLst/>
              <a:cxnLst/>
              <a:rect l="l" t="t" r="r" b="b"/>
              <a:pathLst>
                <a:path w="15" h="12" extrusionOk="0">
                  <a:moveTo>
                    <a:pt x="0" y="11"/>
                  </a:moveTo>
                  <a:lnTo>
                    <a:pt x="1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 name="Google Shape;3594;p56"/>
            <p:cNvSpPr/>
            <p:nvPr/>
          </p:nvSpPr>
          <p:spPr>
            <a:xfrm>
              <a:off x="1484130" y="1684115"/>
              <a:ext cx="244" cy="163"/>
            </a:xfrm>
            <a:custGeom>
              <a:avLst/>
              <a:gdLst/>
              <a:ahLst/>
              <a:cxnLst/>
              <a:rect l="l" t="t" r="r" b="b"/>
              <a:pathLst>
                <a:path w="18" h="12" extrusionOk="0">
                  <a:moveTo>
                    <a:pt x="0" y="11"/>
                  </a:moveTo>
                  <a:lnTo>
                    <a:pt x="1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 name="Google Shape;3595;p56"/>
            <p:cNvSpPr/>
            <p:nvPr/>
          </p:nvSpPr>
          <p:spPr>
            <a:xfrm>
              <a:off x="1485026" y="1683544"/>
              <a:ext cx="204" cy="109"/>
            </a:xfrm>
            <a:custGeom>
              <a:avLst/>
              <a:gdLst/>
              <a:ahLst/>
              <a:cxnLst/>
              <a:rect l="l" t="t" r="r" b="b"/>
              <a:pathLst>
                <a:path w="15" h="8" extrusionOk="0">
                  <a:moveTo>
                    <a:pt x="1" y="8"/>
                  </a:moveTo>
                  <a:lnTo>
                    <a:pt x="1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 name="Google Shape;3596;p56"/>
            <p:cNvSpPr/>
            <p:nvPr/>
          </p:nvSpPr>
          <p:spPr>
            <a:xfrm>
              <a:off x="1539309" y="1668392"/>
              <a:ext cx="68" cy="339"/>
            </a:xfrm>
            <a:custGeom>
              <a:avLst/>
              <a:gdLst/>
              <a:ahLst/>
              <a:cxnLst/>
              <a:rect l="l" t="t" r="r" b="b"/>
              <a:pathLst>
                <a:path w="5" h="25" extrusionOk="0">
                  <a:moveTo>
                    <a:pt x="1" y="0"/>
                  </a:moveTo>
                  <a:cubicBezTo>
                    <a:pt x="1" y="7"/>
                    <a:pt x="1" y="18"/>
                    <a:pt x="4" y="25"/>
                  </a:cubicBezTo>
                  <a:cubicBezTo>
                    <a:pt x="1" y="18"/>
                    <a:pt x="1" y="7"/>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 name="Google Shape;3597;p56"/>
            <p:cNvSpPr/>
            <p:nvPr/>
          </p:nvSpPr>
          <p:spPr>
            <a:xfrm>
              <a:off x="1539214" y="1667346"/>
              <a:ext cx="14" cy="299"/>
            </a:xfrm>
            <a:custGeom>
              <a:avLst/>
              <a:gdLst/>
              <a:ahLst/>
              <a:cxnLst/>
              <a:rect l="l" t="t" r="r" b="b"/>
              <a:pathLst>
                <a:path w="1" h="22" extrusionOk="0">
                  <a:moveTo>
                    <a:pt x="1" y="0"/>
                  </a:moveTo>
                  <a:lnTo>
                    <a:pt x="1" y="21"/>
                  </a:lnTo>
                  <a:cubicBezTo>
                    <a:pt x="1" y="14"/>
                    <a:pt x="1" y="7"/>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 name="Google Shape;3598;p56"/>
            <p:cNvSpPr/>
            <p:nvPr/>
          </p:nvSpPr>
          <p:spPr>
            <a:xfrm>
              <a:off x="1484836" y="1683639"/>
              <a:ext cx="204" cy="109"/>
            </a:xfrm>
            <a:custGeom>
              <a:avLst/>
              <a:gdLst/>
              <a:ahLst/>
              <a:cxnLst/>
              <a:rect l="l" t="t" r="r" b="b"/>
              <a:pathLst>
                <a:path w="15" h="8" extrusionOk="0">
                  <a:moveTo>
                    <a:pt x="1" y="8"/>
                  </a:moveTo>
                  <a:lnTo>
                    <a:pt x="1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 name="Google Shape;3599;p56"/>
            <p:cNvSpPr/>
            <p:nvPr/>
          </p:nvSpPr>
          <p:spPr>
            <a:xfrm>
              <a:off x="1485692" y="1683164"/>
              <a:ext cx="109" cy="109"/>
            </a:xfrm>
            <a:custGeom>
              <a:avLst/>
              <a:gdLst/>
              <a:ahLst/>
              <a:cxnLst/>
              <a:rect l="l" t="t" r="r" b="b"/>
              <a:pathLst>
                <a:path w="8" h="8" extrusionOk="0">
                  <a:moveTo>
                    <a:pt x="1" y="8"/>
                  </a:moveTo>
                  <a:lnTo>
                    <a:pt x="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 name="Google Shape;3600;p56"/>
            <p:cNvSpPr/>
            <p:nvPr/>
          </p:nvSpPr>
          <p:spPr>
            <a:xfrm>
              <a:off x="1539269" y="1667862"/>
              <a:ext cx="14" cy="299"/>
            </a:xfrm>
            <a:custGeom>
              <a:avLst/>
              <a:gdLst/>
              <a:ahLst/>
              <a:cxnLst/>
              <a:rect l="l" t="t" r="r" b="b"/>
              <a:pathLst>
                <a:path w="1" h="22" extrusionOk="0">
                  <a:moveTo>
                    <a:pt x="0" y="1"/>
                  </a:moveTo>
                  <a:lnTo>
                    <a:pt x="0" y="22"/>
                  </a:lnTo>
                  <a:cubicBezTo>
                    <a:pt x="0" y="15"/>
                    <a:pt x="0" y="8"/>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 name="Google Shape;3601;p56"/>
            <p:cNvSpPr/>
            <p:nvPr/>
          </p:nvSpPr>
          <p:spPr>
            <a:xfrm>
              <a:off x="1485787" y="1683164"/>
              <a:ext cx="109" cy="68"/>
            </a:xfrm>
            <a:custGeom>
              <a:avLst/>
              <a:gdLst/>
              <a:ahLst/>
              <a:cxnLst/>
              <a:rect l="l" t="t" r="r" b="b"/>
              <a:pathLst>
                <a:path w="8" h="5" extrusionOk="0">
                  <a:moveTo>
                    <a:pt x="1" y="4"/>
                  </a:moveTo>
                  <a:lnTo>
                    <a:pt x="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 name="Google Shape;3602;p56"/>
            <p:cNvSpPr/>
            <p:nvPr/>
          </p:nvSpPr>
          <p:spPr>
            <a:xfrm>
              <a:off x="1539269" y="1663300"/>
              <a:ext cx="54" cy="584"/>
            </a:xfrm>
            <a:custGeom>
              <a:avLst/>
              <a:gdLst/>
              <a:ahLst/>
              <a:cxnLst/>
              <a:rect l="l" t="t" r="r" b="b"/>
              <a:pathLst>
                <a:path w="4" h="43" extrusionOk="0">
                  <a:moveTo>
                    <a:pt x="4" y="0"/>
                  </a:moveTo>
                  <a:cubicBezTo>
                    <a:pt x="0" y="14"/>
                    <a:pt x="0" y="28"/>
                    <a:pt x="0" y="42"/>
                  </a:cubicBezTo>
                  <a:cubicBezTo>
                    <a:pt x="0" y="28"/>
                    <a:pt x="4" y="14"/>
                    <a:pt x="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 name="Google Shape;3603;p56"/>
            <p:cNvSpPr/>
            <p:nvPr/>
          </p:nvSpPr>
          <p:spPr>
            <a:xfrm>
              <a:off x="1539269" y="1663911"/>
              <a:ext cx="14" cy="299"/>
            </a:xfrm>
            <a:custGeom>
              <a:avLst/>
              <a:gdLst/>
              <a:ahLst/>
              <a:cxnLst/>
              <a:rect l="l" t="t" r="r" b="b"/>
              <a:pathLst>
                <a:path w="1" h="22" extrusionOk="0">
                  <a:moveTo>
                    <a:pt x="0" y="1"/>
                  </a:moveTo>
                  <a:lnTo>
                    <a:pt x="0" y="22"/>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 name="Google Shape;3604;p56"/>
            <p:cNvSpPr/>
            <p:nvPr/>
          </p:nvSpPr>
          <p:spPr>
            <a:xfrm>
              <a:off x="1529099" y="1659634"/>
              <a:ext cx="244" cy="68"/>
            </a:xfrm>
            <a:custGeom>
              <a:avLst/>
              <a:gdLst/>
              <a:ahLst/>
              <a:cxnLst/>
              <a:rect l="l" t="t" r="r" b="b"/>
              <a:pathLst>
                <a:path w="18" h="5" extrusionOk="0">
                  <a:moveTo>
                    <a:pt x="0" y="4"/>
                  </a:moveTo>
                  <a:cubicBezTo>
                    <a:pt x="4" y="1"/>
                    <a:pt x="11" y="1"/>
                    <a:pt x="18" y="1"/>
                  </a:cubicBezTo>
                  <a:cubicBezTo>
                    <a:pt x="11" y="1"/>
                    <a:pt x="4" y="1"/>
                    <a:pt x="0" y="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 name="Google Shape;3605;p56"/>
            <p:cNvSpPr/>
            <p:nvPr/>
          </p:nvSpPr>
          <p:spPr>
            <a:xfrm>
              <a:off x="1482460" y="1685309"/>
              <a:ext cx="299" cy="204"/>
            </a:xfrm>
            <a:custGeom>
              <a:avLst/>
              <a:gdLst/>
              <a:ahLst/>
              <a:cxnLst/>
              <a:rect l="l" t="t" r="r" b="b"/>
              <a:pathLst>
                <a:path w="22" h="15" extrusionOk="0">
                  <a:moveTo>
                    <a:pt x="1" y="14"/>
                  </a:moveTo>
                  <a:lnTo>
                    <a:pt x="2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 name="Google Shape;3606;p56"/>
            <p:cNvSpPr/>
            <p:nvPr/>
          </p:nvSpPr>
          <p:spPr>
            <a:xfrm>
              <a:off x="1482840" y="1685024"/>
              <a:ext cx="299" cy="204"/>
            </a:xfrm>
            <a:custGeom>
              <a:avLst/>
              <a:gdLst/>
              <a:ahLst/>
              <a:cxnLst/>
              <a:rect l="l" t="t" r="r" b="b"/>
              <a:pathLst>
                <a:path w="22" h="15" extrusionOk="0">
                  <a:moveTo>
                    <a:pt x="1" y="14"/>
                  </a:moveTo>
                  <a:lnTo>
                    <a:pt x="2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 name="Google Shape;3607;p56"/>
            <p:cNvSpPr/>
            <p:nvPr/>
          </p:nvSpPr>
          <p:spPr>
            <a:xfrm>
              <a:off x="1481605" y="1685975"/>
              <a:ext cx="353" cy="244"/>
            </a:xfrm>
            <a:custGeom>
              <a:avLst/>
              <a:gdLst/>
              <a:ahLst/>
              <a:cxnLst/>
              <a:rect l="l" t="t" r="r" b="b"/>
              <a:pathLst>
                <a:path w="26" h="18" extrusionOk="0">
                  <a:moveTo>
                    <a:pt x="1" y="18"/>
                  </a:moveTo>
                  <a:lnTo>
                    <a:pt x="2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 name="Google Shape;3608;p56"/>
            <p:cNvSpPr/>
            <p:nvPr/>
          </p:nvSpPr>
          <p:spPr>
            <a:xfrm>
              <a:off x="1539214" y="1664672"/>
              <a:ext cx="14" cy="258"/>
            </a:xfrm>
            <a:custGeom>
              <a:avLst/>
              <a:gdLst/>
              <a:ahLst/>
              <a:cxnLst/>
              <a:rect l="l" t="t" r="r" b="b"/>
              <a:pathLst>
                <a:path w="1" h="19" extrusionOk="0">
                  <a:moveTo>
                    <a:pt x="1" y="1"/>
                  </a:moveTo>
                  <a:lnTo>
                    <a:pt x="1" y="18"/>
                  </a:lnTo>
                  <a:cubicBezTo>
                    <a:pt x="1" y="11"/>
                    <a:pt x="1" y="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 name="Google Shape;3609;p56"/>
            <p:cNvSpPr/>
            <p:nvPr/>
          </p:nvSpPr>
          <p:spPr>
            <a:xfrm>
              <a:off x="1539214" y="1664291"/>
              <a:ext cx="14" cy="258"/>
            </a:xfrm>
            <a:custGeom>
              <a:avLst/>
              <a:gdLst/>
              <a:ahLst/>
              <a:cxnLst/>
              <a:rect l="l" t="t" r="r" b="b"/>
              <a:pathLst>
                <a:path w="1" h="19" extrusionOk="0">
                  <a:moveTo>
                    <a:pt x="1" y="1"/>
                  </a:moveTo>
                  <a:lnTo>
                    <a:pt x="1" y="18"/>
                  </a:lnTo>
                  <a:cubicBezTo>
                    <a:pt x="1" y="11"/>
                    <a:pt x="1" y="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 name="Google Shape;3610;p56"/>
            <p:cNvSpPr/>
            <p:nvPr/>
          </p:nvSpPr>
          <p:spPr>
            <a:xfrm>
              <a:off x="1479568" y="1687536"/>
              <a:ext cx="434" cy="394"/>
            </a:xfrm>
            <a:custGeom>
              <a:avLst/>
              <a:gdLst/>
              <a:ahLst/>
              <a:cxnLst/>
              <a:rect l="l" t="t" r="r" b="b"/>
              <a:pathLst>
                <a:path w="32" h="29" extrusionOk="0">
                  <a:moveTo>
                    <a:pt x="0" y="29"/>
                  </a:moveTo>
                  <a:lnTo>
                    <a:pt x="3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 name="Google Shape;3611;p56"/>
            <p:cNvSpPr/>
            <p:nvPr/>
          </p:nvSpPr>
          <p:spPr>
            <a:xfrm>
              <a:off x="1485882" y="1683123"/>
              <a:ext cx="109" cy="54"/>
            </a:xfrm>
            <a:custGeom>
              <a:avLst/>
              <a:gdLst/>
              <a:ahLst/>
              <a:cxnLst/>
              <a:rect l="l" t="t" r="r" b="b"/>
              <a:pathLst>
                <a:path w="8" h="4" extrusionOk="0">
                  <a:moveTo>
                    <a:pt x="1" y="4"/>
                  </a:moveTo>
                  <a:lnTo>
                    <a:pt x="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 name="Google Shape;3612;p56"/>
            <p:cNvSpPr/>
            <p:nvPr/>
          </p:nvSpPr>
          <p:spPr>
            <a:xfrm>
              <a:off x="1486167" y="1683028"/>
              <a:ext cx="14" cy="14"/>
            </a:xfrm>
            <a:custGeom>
              <a:avLst/>
              <a:gdLst/>
              <a:ahLst/>
              <a:cxnLst/>
              <a:rect l="l" t="t" r="r" b="b"/>
              <a:pathLst>
                <a:path w="1" h="1" extrusionOk="0">
                  <a:moveTo>
                    <a:pt x="1" y="0"/>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 name="Google Shape;3613;p56"/>
            <p:cNvSpPr/>
            <p:nvPr/>
          </p:nvSpPr>
          <p:spPr>
            <a:xfrm>
              <a:off x="1485977" y="1683123"/>
              <a:ext cx="68" cy="14"/>
            </a:xfrm>
            <a:custGeom>
              <a:avLst/>
              <a:gdLst/>
              <a:ahLst/>
              <a:cxnLst/>
              <a:rect l="l" t="t" r="r" b="b"/>
              <a:pathLst>
                <a:path w="5" h="1" extrusionOk="0">
                  <a:moveTo>
                    <a:pt x="1" y="0"/>
                  </a:moveTo>
                  <a:lnTo>
                    <a:pt x="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 name="Google Shape;3614;p56"/>
            <p:cNvSpPr/>
            <p:nvPr/>
          </p:nvSpPr>
          <p:spPr>
            <a:xfrm>
              <a:off x="1481184" y="1686301"/>
              <a:ext cx="339" cy="299"/>
            </a:xfrm>
            <a:custGeom>
              <a:avLst/>
              <a:gdLst/>
              <a:ahLst/>
              <a:cxnLst/>
              <a:rect l="l" t="t" r="r" b="b"/>
              <a:pathLst>
                <a:path w="25" h="22" extrusionOk="0">
                  <a:moveTo>
                    <a:pt x="0" y="22"/>
                  </a:moveTo>
                  <a:lnTo>
                    <a:pt x="2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 name="Google Shape;3615;p56"/>
            <p:cNvSpPr/>
            <p:nvPr/>
          </p:nvSpPr>
          <p:spPr>
            <a:xfrm>
              <a:off x="1486031" y="1683069"/>
              <a:ext cx="54" cy="14"/>
            </a:xfrm>
            <a:custGeom>
              <a:avLst/>
              <a:gdLst/>
              <a:ahLst/>
              <a:cxnLst/>
              <a:rect l="l" t="t" r="r" b="b"/>
              <a:pathLst>
                <a:path w="4" h="1" extrusionOk="0">
                  <a:moveTo>
                    <a:pt x="0" y="1"/>
                  </a:moveTo>
                  <a:lnTo>
                    <a:pt x="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 name="Google Shape;3616;p56"/>
            <p:cNvSpPr/>
            <p:nvPr/>
          </p:nvSpPr>
          <p:spPr>
            <a:xfrm>
              <a:off x="1486072" y="1683069"/>
              <a:ext cx="109" cy="14"/>
            </a:xfrm>
            <a:custGeom>
              <a:avLst/>
              <a:gdLst/>
              <a:ahLst/>
              <a:cxnLst/>
              <a:rect l="l" t="t" r="r" b="b"/>
              <a:pathLst>
                <a:path w="8" h="1" extrusionOk="0">
                  <a:moveTo>
                    <a:pt x="1" y="1"/>
                  </a:moveTo>
                  <a:lnTo>
                    <a:pt x="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7" name="Google Shape;3617;p56"/>
            <p:cNvSpPr/>
            <p:nvPr/>
          </p:nvSpPr>
          <p:spPr>
            <a:xfrm>
              <a:off x="1480654" y="1686681"/>
              <a:ext cx="394" cy="353"/>
            </a:xfrm>
            <a:custGeom>
              <a:avLst/>
              <a:gdLst/>
              <a:ahLst/>
              <a:cxnLst/>
              <a:rect l="l" t="t" r="r" b="b"/>
              <a:pathLst>
                <a:path w="29" h="26" extrusionOk="0">
                  <a:moveTo>
                    <a:pt x="1" y="25"/>
                  </a:moveTo>
                  <a:lnTo>
                    <a:pt x="2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 name="Google Shape;3618;p56"/>
            <p:cNvSpPr/>
            <p:nvPr/>
          </p:nvSpPr>
          <p:spPr>
            <a:xfrm>
              <a:off x="1483221" y="1684739"/>
              <a:ext cx="258" cy="204"/>
            </a:xfrm>
            <a:custGeom>
              <a:avLst/>
              <a:gdLst/>
              <a:ahLst/>
              <a:cxnLst/>
              <a:rect l="l" t="t" r="r" b="b"/>
              <a:pathLst>
                <a:path w="19" h="15" extrusionOk="0">
                  <a:moveTo>
                    <a:pt x="1" y="14"/>
                  </a:moveTo>
                  <a:lnTo>
                    <a:pt x="1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 name="Google Shape;3619;p56"/>
            <p:cNvSpPr/>
            <p:nvPr/>
          </p:nvSpPr>
          <p:spPr>
            <a:xfrm>
              <a:off x="1539364" y="1668962"/>
              <a:ext cx="54" cy="339"/>
            </a:xfrm>
            <a:custGeom>
              <a:avLst/>
              <a:gdLst/>
              <a:ahLst/>
              <a:cxnLst/>
              <a:rect l="l" t="t" r="r" b="b"/>
              <a:pathLst>
                <a:path w="4" h="25" extrusionOk="0">
                  <a:moveTo>
                    <a:pt x="0" y="0"/>
                  </a:moveTo>
                  <a:cubicBezTo>
                    <a:pt x="0" y="7"/>
                    <a:pt x="4" y="14"/>
                    <a:pt x="4" y="25"/>
                  </a:cubicBezTo>
                  <a:cubicBezTo>
                    <a:pt x="4" y="14"/>
                    <a:pt x="4" y="7"/>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 name="Google Shape;3620;p56"/>
            <p:cNvSpPr/>
            <p:nvPr/>
          </p:nvSpPr>
          <p:spPr>
            <a:xfrm>
              <a:off x="1483560" y="1684495"/>
              <a:ext cx="244" cy="204"/>
            </a:xfrm>
            <a:custGeom>
              <a:avLst/>
              <a:gdLst/>
              <a:ahLst/>
              <a:cxnLst/>
              <a:rect l="l" t="t" r="r" b="b"/>
              <a:pathLst>
                <a:path w="18" h="15" extrusionOk="0">
                  <a:moveTo>
                    <a:pt x="0" y="15"/>
                  </a:moveTo>
                  <a:lnTo>
                    <a:pt x="1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 name="Google Shape;3621;p56"/>
            <p:cNvSpPr/>
            <p:nvPr/>
          </p:nvSpPr>
          <p:spPr>
            <a:xfrm>
              <a:off x="1539459" y="1669532"/>
              <a:ext cx="54" cy="339"/>
            </a:xfrm>
            <a:custGeom>
              <a:avLst/>
              <a:gdLst/>
              <a:ahLst/>
              <a:cxnLst/>
              <a:rect l="l" t="t" r="r" b="b"/>
              <a:pathLst>
                <a:path w="4" h="25" extrusionOk="0">
                  <a:moveTo>
                    <a:pt x="0" y="0"/>
                  </a:moveTo>
                  <a:lnTo>
                    <a:pt x="4" y="25"/>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 name="Google Shape;3622;p56"/>
            <p:cNvSpPr/>
            <p:nvPr/>
          </p:nvSpPr>
          <p:spPr>
            <a:xfrm>
              <a:off x="1979940" y="1694338"/>
              <a:ext cx="92083" cy="65769"/>
            </a:xfrm>
            <a:custGeom>
              <a:avLst/>
              <a:gdLst/>
              <a:ahLst/>
              <a:cxnLst/>
              <a:rect l="l" t="t" r="r" b="b"/>
              <a:pathLst>
                <a:path w="6782" h="4844" extrusionOk="0">
                  <a:moveTo>
                    <a:pt x="669" y="1"/>
                  </a:moveTo>
                  <a:cubicBezTo>
                    <a:pt x="606" y="1"/>
                    <a:pt x="585" y="25"/>
                    <a:pt x="547" y="88"/>
                  </a:cubicBezTo>
                  <a:cubicBezTo>
                    <a:pt x="498" y="165"/>
                    <a:pt x="428" y="274"/>
                    <a:pt x="218" y="281"/>
                  </a:cubicBezTo>
                  <a:cubicBezTo>
                    <a:pt x="106" y="284"/>
                    <a:pt x="29" y="312"/>
                    <a:pt x="11" y="358"/>
                  </a:cubicBezTo>
                  <a:cubicBezTo>
                    <a:pt x="1" y="396"/>
                    <a:pt x="25" y="470"/>
                    <a:pt x="137" y="561"/>
                  </a:cubicBezTo>
                  <a:cubicBezTo>
                    <a:pt x="277" y="673"/>
                    <a:pt x="281" y="879"/>
                    <a:pt x="267" y="1058"/>
                  </a:cubicBezTo>
                  <a:lnTo>
                    <a:pt x="270" y="1058"/>
                  </a:lnTo>
                  <a:lnTo>
                    <a:pt x="277" y="1054"/>
                  </a:lnTo>
                  <a:cubicBezTo>
                    <a:pt x="281" y="1051"/>
                    <a:pt x="284" y="1047"/>
                    <a:pt x="288" y="1044"/>
                  </a:cubicBezTo>
                  <a:cubicBezTo>
                    <a:pt x="345" y="975"/>
                    <a:pt x="407" y="941"/>
                    <a:pt x="464" y="941"/>
                  </a:cubicBezTo>
                  <a:cubicBezTo>
                    <a:pt x="481" y="941"/>
                    <a:pt x="496" y="944"/>
                    <a:pt x="512" y="949"/>
                  </a:cubicBezTo>
                  <a:cubicBezTo>
                    <a:pt x="571" y="974"/>
                    <a:pt x="610" y="1037"/>
                    <a:pt x="603" y="1107"/>
                  </a:cubicBezTo>
                  <a:cubicBezTo>
                    <a:pt x="613" y="1121"/>
                    <a:pt x="655" y="1124"/>
                    <a:pt x="700" y="1124"/>
                  </a:cubicBezTo>
                  <a:cubicBezTo>
                    <a:pt x="734" y="1124"/>
                    <a:pt x="769" y="1122"/>
                    <a:pt x="792" y="1121"/>
                  </a:cubicBezTo>
                  <a:cubicBezTo>
                    <a:pt x="820" y="1121"/>
                    <a:pt x="848" y="1117"/>
                    <a:pt x="872" y="1117"/>
                  </a:cubicBezTo>
                  <a:cubicBezTo>
                    <a:pt x="914" y="1117"/>
                    <a:pt x="960" y="1131"/>
                    <a:pt x="995" y="1159"/>
                  </a:cubicBezTo>
                  <a:lnTo>
                    <a:pt x="998" y="1159"/>
                  </a:lnTo>
                  <a:cubicBezTo>
                    <a:pt x="1016" y="1152"/>
                    <a:pt x="1033" y="1142"/>
                    <a:pt x="1051" y="1131"/>
                  </a:cubicBezTo>
                  <a:cubicBezTo>
                    <a:pt x="1110" y="1087"/>
                    <a:pt x="1181" y="1064"/>
                    <a:pt x="1253" y="1064"/>
                  </a:cubicBezTo>
                  <a:cubicBezTo>
                    <a:pt x="1300" y="1064"/>
                    <a:pt x="1346" y="1074"/>
                    <a:pt x="1390" y="1093"/>
                  </a:cubicBezTo>
                  <a:cubicBezTo>
                    <a:pt x="1450" y="1117"/>
                    <a:pt x="1488" y="1177"/>
                    <a:pt x="1488" y="1243"/>
                  </a:cubicBezTo>
                  <a:cubicBezTo>
                    <a:pt x="1506" y="1254"/>
                    <a:pt x="1527" y="1261"/>
                    <a:pt x="1544" y="1264"/>
                  </a:cubicBezTo>
                  <a:cubicBezTo>
                    <a:pt x="1593" y="1282"/>
                    <a:pt x="1653" y="1303"/>
                    <a:pt x="1667" y="1362"/>
                  </a:cubicBezTo>
                  <a:cubicBezTo>
                    <a:pt x="1684" y="1422"/>
                    <a:pt x="1639" y="1471"/>
                    <a:pt x="1607" y="1506"/>
                  </a:cubicBezTo>
                  <a:cubicBezTo>
                    <a:pt x="1541" y="1565"/>
                    <a:pt x="1471" y="1618"/>
                    <a:pt x="1394" y="1663"/>
                  </a:cubicBezTo>
                  <a:cubicBezTo>
                    <a:pt x="1327" y="1709"/>
                    <a:pt x="1271" y="1740"/>
                    <a:pt x="1271" y="1775"/>
                  </a:cubicBezTo>
                  <a:cubicBezTo>
                    <a:pt x="1278" y="1817"/>
                    <a:pt x="1289" y="1859"/>
                    <a:pt x="1306" y="1901"/>
                  </a:cubicBezTo>
                  <a:cubicBezTo>
                    <a:pt x="1348" y="2031"/>
                    <a:pt x="1415" y="2210"/>
                    <a:pt x="1292" y="2332"/>
                  </a:cubicBezTo>
                  <a:cubicBezTo>
                    <a:pt x="1247" y="2378"/>
                    <a:pt x="1250" y="2441"/>
                    <a:pt x="1261" y="2525"/>
                  </a:cubicBezTo>
                  <a:cubicBezTo>
                    <a:pt x="1271" y="2584"/>
                    <a:pt x="1278" y="2644"/>
                    <a:pt x="1240" y="2689"/>
                  </a:cubicBezTo>
                  <a:cubicBezTo>
                    <a:pt x="1215" y="2714"/>
                    <a:pt x="1180" y="2728"/>
                    <a:pt x="1145" y="2728"/>
                  </a:cubicBezTo>
                  <a:cubicBezTo>
                    <a:pt x="1058" y="2728"/>
                    <a:pt x="1012" y="2752"/>
                    <a:pt x="1009" y="2763"/>
                  </a:cubicBezTo>
                  <a:cubicBezTo>
                    <a:pt x="1009" y="2763"/>
                    <a:pt x="1009" y="2784"/>
                    <a:pt x="1054" y="2829"/>
                  </a:cubicBezTo>
                  <a:cubicBezTo>
                    <a:pt x="1250" y="3025"/>
                    <a:pt x="1303" y="3109"/>
                    <a:pt x="1275" y="3179"/>
                  </a:cubicBezTo>
                  <a:cubicBezTo>
                    <a:pt x="1259" y="3216"/>
                    <a:pt x="1222" y="3240"/>
                    <a:pt x="1182" y="3240"/>
                  </a:cubicBezTo>
                  <a:cubicBezTo>
                    <a:pt x="1177" y="3240"/>
                    <a:pt x="1172" y="3240"/>
                    <a:pt x="1166" y="3239"/>
                  </a:cubicBezTo>
                  <a:cubicBezTo>
                    <a:pt x="1152" y="3239"/>
                    <a:pt x="1128" y="3260"/>
                    <a:pt x="1110" y="3291"/>
                  </a:cubicBezTo>
                  <a:cubicBezTo>
                    <a:pt x="1086" y="3330"/>
                    <a:pt x="1072" y="3379"/>
                    <a:pt x="1079" y="3424"/>
                  </a:cubicBezTo>
                  <a:cubicBezTo>
                    <a:pt x="1086" y="3431"/>
                    <a:pt x="1103" y="3445"/>
                    <a:pt x="1121" y="3459"/>
                  </a:cubicBezTo>
                  <a:cubicBezTo>
                    <a:pt x="1208" y="3533"/>
                    <a:pt x="1317" y="3620"/>
                    <a:pt x="1292" y="3715"/>
                  </a:cubicBezTo>
                  <a:cubicBezTo>
                    <a:pt x="1282" y="3764"/>
                    <a:pt x="1236" y="3795"/>
                    <a:pt x="1163" y="3809"/>
                  </a:cubicBezTo>
                  <a:cubicBezTo>
                    <a:pt x="1040" y="3830"/>
                    <a:pt x="1009" y="3904"/>
                    <a:pt x="1002" y="4005"/>
                  </a:cubicBezTo>
                  <a:lnTo>
                    <a:pt x="1002" y="4079"/>
                  </a:lnTo>
                  <a:lnTo>
                    <a:pt x="1002" y="4082"/>
                  </a:lnTo>
                  <a:lnTo>
                    <a:pt x="1002" y="4089"/>
                  </a:lnTo>
                  <a:lnTo>
                    <a:pt x="1002" y="4093"/>
                  </a:lnTo>
                  <a:lnTo>
                    <a:pt x="1002" y="4096"/>
                  </a:lnTo>
                  <a:lnTo>
                    <a:pt x="1002" y="4103"/>
                  </a:lnTo>
                  <a:lnTo>
                    <a:pt x="1005" y="4110"/>
                  </a:lnTo>
                  <a:lnTo>
                    <a:pt x="1009" y="4118"/>
                  </a:lnTo>
                  <a:lnTo>
                    <a:pt x="1012" y="4128"/>
                  </a:lnTo>
                  <a:lnTo>
                    <a:pt x="1016" y="4135"/>
                  </a:lnTo>
                  <a:lnTo>
                    <a:pt x="1026" y="4153"/>
                  </a:lnTo>
                  <a:lnTo>
                    <a:pt x="1026" y="4156"/>
                  </a:lnTo>
                  <a:lnTo>
                    <a:pt x="1040" y="4184"/>
                  </a:lnTo>
                  <a:cubicBezTo>
                    <a:pt x="1072" y="4177"/>
                    <a:pt x="1103" y="4177"/>
                    <a:pt x="1131" y="4177"/>
                  </a:cubicBezTo>
                  <a:cubicBezTo>
                    <a:pt x="1138" y="4177"/>
                    <a:pt x="1145" y="4176"/>
                    <a:pt x="1152" y="4176"/>
                  </a:cubicBezTo>
                  <a:cubicBezTo>
                    <a:pt x="1211" y="4176"/>
                    <a:pt x="1271" y="4190"/>
                    <a:pt x="1327" y="4216"/>
                  </a:cubicBezTo>
                  <a:cubicBezTo>
                    <a:pt x="1436" y="4268"/>
                    <a:pt x="1516" y="4394"/>
                    <a:pt x="1604" y="4527"/>
                  </a:cubicBezTo>
                  <a:cubicBezTo>
                    <a:pt x="1704" y="4684"/>
                    <a:pt x="1804" y="4843"/>
                    <a:pt x="1934" y="4843"/>
                  </a:cubicBezTo>
                  <a:cubicBezTo>
                    <a:pt x="1941" y="4843"/>
                    <a:pt x="1947" y="4843"/>
                    <a:pt x="1954" y="4842"/>
                  </a:cubicBezTo>
                  <a:cubicBezTo>
                    <a:pt x="1986" y="4839"/>
                    <a:pt x="1986" y="4839"/>
                    <a:pt x="1989" y="4800"/>
                  </a:cubicBezTo>
                  <a:cubicBezTo>
                    <a:pt x="1996" y="4755"/>
                    <a:pt x="2014" y="4713"/>
                    <a:pt x="2045" y="4681"/>
                  </a:cubicBezTo>
                  <a:cubicBezTo>
                    <a:pt x="2086" y="4641"/>
                    <a:pt x="2136" y="4629"/>
                    <a:pt x="2190" y="4629"/>
                  </a:cubicBezTo>
                  <a:cubicBezTo>
                    <a:pt x="2224" y="4629"/>
                    <a:pt x="2259" y="4634"/>
                    <a:pt x="2294" y="4639"/>
                  </a:cubicBezTo>
                  <a:cubicBezTo>
                    <a:pt x="2332" y="4643"/>
                    <a:pt x="2371" y="4646"/>
                    <a:pt x="2406" y="4646"/>
                  </a:cubicBezTo>
                  <a:cubicBezTo>
                    <a:pt x="2434" y="4646"/>
                    <a:pt x="2465" y="4629"/>
                    <a:pt x="2511" y="4594"/>
                  </a:cubicBezTo>
                  <a:cubicBezTo>
                    <a:pt x="2623" y="4506"/>
                    <a:pt x="2763" y="4454"/>
                    <a:pt x="2906" y="4454"/>
                  </a:cubicBezTo>
                  <a:cubicBezTo>
                    <a:pt x="3032" y="4450"/>
                    <a:pt x="3137" y="4443"/>
                    <a:pt x="3235" y="4440"/>
                  </a:cubicBezTo>
                  <a:cubicBezTo>
                    <a:pt x="3335" y="4432"/>
                    <a:pt x="3427" y="4428"/>
                    <a:pt x="3517" y="4428"/>
                  </a:cubicBezTo>
                  <a:cubicBezTo>
                    <a:pt x="3547" y="4428"/>
                    <a:pt x="3577" y="4428"/>
                    <a:pt x="3606" y="4429"/>
                  </a:cubicBezTo>
                  <a:cubicBezTo>
                    <a:pt x="3616" y="4429"/>
                    <a:pt x="3626" y="4430"/>
                    <a:pt x="3635" y="4430"/>
                  </a:cubicBezTo>
                  <a:cubicBezTo>
                    <a:pt x="3795" y="4430"/>
                    <a:pt x="3902" y="4374"/>
                    <a:pt x="3936" y="4279"/>
                  </a:cubicBezTo>
                  <a:cubicBezTo>
                    <a:pt x="3995" y="4110"/>
                    <a:pt x="4184" y="3977"/>
                    <a:pt x="4419" y="3946"/>
                  </a:cubicBezTo>
                  <a:cubicBezTo>
                    <a:pt x="4538" y="3928"/>
                    <a:pt x="4548" y="3837"/>
                    <a:pt x="4559" y="3690"/>
                  </a:cubicBezTo>
                  <a:cubicBezTo>
                    <a:pt x="4559" y="3662"/>
                    <a:pt x="4562" y="3638"/>
                    <a:pt x="4566" y="3613"/>
                  </a:cubicBezTo>
                  <a:cubicBezTo>
                    <a:pt x="4576" y="3515"/>
                    <a:pt x="4692" y="3424"/>
                    <a:pt x="4818" y="3323"/>
                  </a:cubicBezTo>
                  <a:cubicBezTo>
                    <a:pt x="4874" y="3281"/>
                    <a:pt x="4961" y="3211"/>
                    <a:pt x="4972" y="3183"/>
                  </a:cubicBezTo>
                  <a:cubicBezTo>
                    <a:pt x="4965" y="3144"/>
                    <a:pt x="4954" y="3109"/>
                    <a:pt x="4944" y="3071"/>
                  </a:cubicBezTo>
                  <a:cubicBezTo>
                    <a:pt x="4895" y="2906"/>
                    <a:pt x="4814" y="2623"/>
                    <a:pt x="4986" y="2364"/>
                  </a:cubicBezTo>
                  <a:cubicBezTo>
                    <a:pt x="5073" y="2238"/>
                    <a:pt x="5178" y="2126"/>
                    <a:pt x="5297" y="2034"/>
                  </a:cubicBezTo>
                  <a:cubicBezTo>
                    <a:pt x="5388" y="1964"/>
                    <a:pt x="5430" y="1929"/>
                    <a:pt x="5430" y="1866"/>
                  </a:cubicBezTo>
                  <a:cubicBezTo>
                    <a:pt x="5430" y="1600"/>
                    <a:pt x="5822" y="1555"/>
                    <a:pt x="5991" y="1534"/>
                  </a:cubicBezTo>
                  <a:cubicBezTo>
                    <a:pt x="6134" y="1516"/>
                    <a:pt x="6222" y="1453"/>
                    <a:pt x="6320" y="1376"/>
                  </a:cubicBezTo>
                  <a:cubicBezTo>
                    <a:pt x="6397" y="1313"/>
                    <a:pt x="6481" y="1261"/>
                    <a:pt x="6572" y="1222"/>
                  </a:cubicBezTo>
                  <a:cubicBezTo>
                    <a:pt x="6722" y="1159"/>
                    <a:pt x="6782" y="1061"/>
                    <a:pt x="6764" y="893"/>
                  </a:cubicBezTo>
                  <a:lnTo>
                    <a:pt x="6432" y="893"/>
                  </a:lnTo>
                  <a:lnTo>
                    <a:pt x="6372" y="890"/>
                  </a:lnTo>
                  <a:lnTo>
                    <a:pt x="6358" y="890"/>
                  </a:lnTo>
                  <a:lnTo>
                    <a:pt x="6316" y="886"/>
                  </a:lnTo>
                  <a:lnTo>
                    <a:pt x="6299" y="886"/>
                  </a:lnTo>
                  <a:cubicBezTo>
                    <a:pt x="6281" y="883"/>
                    <a:pt x="6264" y="879"/>
                    <a:pt x="6246" y="876"/>
                  </a:cubicBezTo>
                  <a:cubicBezTo>
                    <a:pt x="6197" y="865"/>
                    <a:pt x="6131" y="855"/>
                    <a:pt x="6061" y="844"/>
                  </a:cubicBezTo>
                  <a:cubicBezTo>
                    <a:pt x="5819" y="809"/>
                    <a:pt x="5644" y="781"/>
                    <a:pt x="5563" y="701"/>
                  </a:cubicBezTo>
                  <a:cubicBezTo>
                    <a:pt x="5525" y="659"/>
                    <a:pt x="5476" y="624"/>
                    <a:pt x="5420" y="603"/>
                  </a:cubicBezTo>
                  <a:cubicBezTo>
                    <a:pt x="5416" y="655"/>
                    <a:pt x="5385" y="701"/>
                    <a:pt x="5336" y="725"/>
                  </a:cubicBezTo>
                  <a:cubicBezTo>
                    <a:pt x="5290" y="751"/>
                    <a:pt x="5228" y="763"/>
                    <a:pt x="5162" y="763"/>
                  </a:cubicBezTo>
                  <a:cubicBezTo>
                    <a:pt x="5068" y="763"/>
                    <a:pt x="4964" y="738"/>
                    <a:pt x="4888" y="690"/>
                  </a:cubicBezTo>
                  <a:cubicBezTo>
                    <a:pt x="4797" y="638"/>
                    <a:pt x="4706" y="596"/>
                    <a:pt x="4608" y="557"/>
                  </a:cubicBezTo>
                  <a:cubicBezTo>
                    <a:pt x="4520" y="522"/>
                    <a:pt x="4436" y="480"/>
                    <a:pt x="4356" y="435"/>
                  </a:cubicBezTo>
                  <a:cubicBezTo>
                    <a:pt x="4296" y="400"/>
                    <a:pt x="4240" y="372"/>
                    <a:pt x="4181" y="347"/>
                  </a:cubicBezTo>
                  <a:lnTo>
                    <a:pt x="4121" y="319"/>
                  </a:lnTo>
                  <a:lnTo>
                    <a:pt x="4104" y="309"/>
                  </a:lnTo>
                  <a:lnTo>
                    <a:pt x="4069" y="295"/>
                  </a:lnTo>
                  <a:cubicBezTo>
                    <a:pt x="4059" y="295"/>
                    <a:pt x="4048" y="296"/>
                    <a:pt x="4038" y="296"/>
                  </a:cubicBezTo>
                  <a:cubicBezTo>
                    <a:pt x="3956" y="296"/>
                    <a:pt x="3844" y="273"/>
                    <a:pt x="3708" y="246"/>
                  </a:cubicBezTo>
                  <a:cubicBezTo>
                    <a:pt x="3554" y="214"/>
                    <a:pt x="3383" y="180"/>
                    <a:pt x="3238" y="180"/>
                  </a:cubicBezTo>
                  <a:cubicBezTo>
                    <a:pt x="3206" y="180"/>
                    <a:pt x="3174" y="182"/>
                    <a:pt x="3144" y="186"/>
                  </a:cubicBezTo>
                  <a:cubicBezTo>
                    <a:pt x="3080" y="194"/>
                    <a:pt x="2991" y="197"/>
                    <a:pt x="2886" y="197"/>
                  </a:cubicBezTo>
                  <a:cubicBezTo>
                    <a:pt x="2704" y="197"/>
                    <a:pt x="2475" y="188"/>
                    <a:pt x="2238" y="179"/>
                  </a:cubicBezTo>
                  <a:cubicBezTo>
                    <a:pt x="2007" y="170"/>
                    <a:pt x="1772" y="162"/>
                    <a:pt x="1583" y="162"/>
                  </a:cubicBezTo>
                  <a:cubicBezTo>
                    <a:pt x="1488" y="162"/>
                    <a:pt x="1404" y="164"/>
                    <a:pt x="1338" y="169"/>
                  </a:cubicBezTo>
                  <a:cubicBezTo>
                    <a:pt x="1305" y="171"/>
                    <a:pt x="1275" y="172"/>
                    <a:pt x="1246" y="172"/>
                  </a:cubicBezTo>
                  <a:cubicBezTo>
                    <a:pt x="1045" y="172"/>
                    <a:pt x="941" y="113"/>
                    <a:pt x="855" y="64"/>
                  </a:cubicBezTo>
                  <a:cubicBezTo>
                    <a:pt x="799" y="25"/>
                    <a:pt x="736" y="1"/>
                    <a:pt x="66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 name="Google Shape;3623;p56"/>
            <p:cNvSpPr/>
            <p:nvPr/>
          </p:nvSpPr>
          <p:spPr>
            <a:xfrm>
              <a:off x="2067501" y="1729043"/>
              <a:ext cx="4956" cy="3069"/>
            </a:xfrm>
            <a:custGeom>
              <a:avLst/>
              <a:gdLst/>
              <a:ahLst/>
              <a:cxnLst/>
              <a:rect l="l" t="t" r="r" b="b"/>
              <a:pathLst>
                <a:path w="365" h="226" extrusionOk="0">
                  <a:moveTo>
                    <a:pt x="303" y="0"/>
                  </a:moveTo>
                  <a:cubicBezTo>
                    <a:pt x="198" y="0"/>
                    <a:pt x="41" y="106"/>
                    <a:pt x="0" y="158"/>
                  </a:cubicBezTo>
                  <a:cubicBezTo>
                    <a:pt x="74" y="202"/>
                    <a:pt x="151" y="226"/>
                    <a:pt x="215" y="226"/>
                  </a:cubicBezTo>
                  <a:cubicBezTo>
                    <a:pt x="251" y="226"/>
                    <a:pt x="283" y="218"/>
                    <a:pt x="308" y="203"/>
                  </a:cubicBezTo>
                  <a:cubicBezTo>
                    <a:pt x="361" y="168"/>
                    <a:pt x="364" y="98"/>
                    <a:pt x="357" y="46"/>
                  </a:cubicBezTo>
                  <a:cubicBezTo>
                    <a:pt x="354" y="14"/>
                    <a:pt x="340" y="4"/>
                    <a:pt x="308" y="0"/>
                  </a:cubicBezTo>
                  <a:cubicBezTo>
                    <a:pt x="307" y="0"/>
                    <a:pt x="305" y="0"/>
                    <a:pt x="3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 name="Google Shape;3624;p56"/>
            <p:cNvSpPr/>
            <p:nvPr/>
          </p:nvSpPr>
          <p:spPr>
            <a:xfrm>
              <a:off x="1993626" y="1750237"/>
              <a:ext cx="68" cy="149"/>
            </a:xfrm>
            <a:custGeom>
              <a:avLst/>
              <a:gdLst/>
              <a:ahLst/>
              <a:cxnLst/>
              <a:rect l="l" t="t" r="r" b="b"/>
              <a:pathLst>
                <a:path w="5" h="11" extrusionOk="0">
                  <a:moveTo>
                    <a:pt x="4" y="11"/>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 name="Google Shape;3625;p56"/>
            <p:cNvSpPr/>
            <p:nvPr/>
          </p:nvSpPr>
          <p:spPr>
            <a:xfrm>
              <a:off x="1993870" y="1750767"/>
              <a:ext cx="204" cy="394"/>
            </a:xfrm>
            <a:custGeom>
              <a:avLst/>
              <a:gdLst/>
              <a:ahLst/>
              <a:cxnLst/>
              <a:rect l="l" t="t" r="r" b="b"/>
              <a:pathLst>
                <a:path w="15" h="29" extrusionOk="0">
                  <a:moveTo>
                    <a:pt x="14" y="28"/>
                  </a:moveTo>
                  <a:lnTo>
                    <a:pt x="14" y="28"/>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 name="Google Shape;3626;p56"/>
            <p:cNvSpPr/>
            <p:nvPr/>
          </p:nvSpPr>
          <p:spPr>
            <a:xfrm>
              <a:off x="1993490" y="1749762"/>
              <a:ext cx="14" cy="109"/>
            </a:xfrm>
            <a:custGeom>
              <a:avLst/>
              <a:gdLst/>
              <a:ahLst/>
              <a:cxnLst/>
              <a:rect l="l" t="t" r="r" b="b"/>
              <a:pathLst>
                <a:path w="1" h="8" extrusionOk="0">
                  <a:moveTo>
                    <a:pt x="0" y="7"/>
                  </a:move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 name="Google Shape;3627;p56"/>
            <p:cNvSpPr/>
            <p:nvPr/>
          </p:nvSpPr>
          <p:spPr>
            <a:xfrm>
              <a:off x="1993490" y="1749898"/>
              <a:ext cx="14" cy="68"/>
            </a:xfrm>
            <a:custGeom>
              <a:avLst/>
              <a:gdLst/>
              <a:ahLst/>
              <a:cxnLst/>
              <a:rect l="l" t="t" r="r" b="b"/>
              <a:pathLst>
                <a:path w="1" h="5" extrusionOk="0">
                  <a:moveTo>
                    <a:pt x="0" y="4"/>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 name="Google Shape;3628;p56"/>
            <p:cNvSpPr/>
            <p:nvPr/>
          </p:nvSpPr>
          <p:spPr>
            <a:xfrm>
              <a:off x="1993436" y="1749667"/>
              <a:ext cx="14" cy="109"/>
            </a:xfrm>
            <a:custGeom>
              <a:avLst/>
              <a:gdLst/>
              <a:ahLst/>
              <a:cxnLst/>
              <a:rect l="l" t="t" r="r" b="b"/>
              <a:pathLst>
                <a:path w="1" h="8" extrusionOk="0">
                  <a:moveTo>
                    <a:pt x="1" y="7"/>
                  </a:moveTo>
                  <a:lnTo>
                    <a:pt x="1" y="0"/>
                  </a:lnTo>
                  <a:cubicBezTo>
                    <a:pt x="1" y="4"/>
                    <a:pt x="1" y="4"/>
                    <a:pt x="1" y="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 name="Google Shape;3629;p56"/>
            <p:cNvSpPr/>
            <p:nvPr/>
          </p:nvSpPr>
          <p:spPr>
            <a:xfrm>
              <a:off x="1983552" y="1708690"/>
              <a:ext cx="68" cy="68"/>
            </a:xfrm>
            <a:custGeom>
              <a:avLst/>
              <a:gdLst/>
              <a:ahLst/>
              <a:cxnLst/>
              <a:rect l="l" t="t" r="r" b="b"/>
              <a:pathLst>
                <a:path w="5" h="5" extrusionOk="0">
                  <a:moveTo>
                    <a:pt x="1" y="1"/>
                  </a:moveTo>
                  <a:lnTo>
                    <a:pt x="1" y="4"/>
                  </a:lnTo>
                  <a:lnTo>
                    <a:pt x="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 name="Google Shape;3630;p56"/>
            <p:cNvSpPr/>
            <p:nvPr/>
          </p:nvSpPr>
          <p:spPr>
            <a:xfrm>
              <a:off x="1993721" y="1750481"/>
              <a:ext cx="163" cy="244"/>
            </a:xfrm>
            <a:custGeom>
              <a:avLst/>
              <a:gdLst/>
              <a:ahLst/>
              <a:cxnLst/>
              <a:rect l="l" t="t" r="r" b="b"/>
              <a:pathLst>
                <a:path w="12" h="18" extrusionOk="0">
                  <a:moveTo>
                    <a:pt x="11" y="18"/>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 name="Google Shape;3631;p56"/>
            <p:cNvSpPr/>
            <p:nvPr/>
          </p:nvSpPr>
          <p:spPr>
            <a:xfrm>
              <a:off x="1993531" y="1750047"/>
              <a:ext cx="68" cy="109"/>
            </a:xfrm>
            <a:custGeom>
              <a:avLst/>
              <a:gdLst/>
              <a:ahLst/>
              <a:cxnLst/>
              <a:rect l="l" t="t" r="r" b="b"/>
              <a:pathLst>
                <a:path w="5" h="8" extrusionOk="0">
                  <a:moveTo>
                    <a:pt x="4" y="7"/>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 name="Google Shape;3632;p56"/>
            <p:cNvSpPr/>
            <p:nvPr/>
          </p:nvSpPr>
          <p:spPr>
            <a:xfrm>
              <a:off x="1983647" y="1708500"/>
              <a:ext cx="204" cy="204"/>
            </a:xfrm>
            <a:custGeom>
              <a:avLst/>
              <a:gdLst/>
              <a:ahLst/>
              <a:cxnLst/>
              <a:rect l="l" t="t" r="r" b="b"/>
              <a:pathLst>
                <a:path w="15" h="15" extrusionOk="0">
                  <a:moveTo>
                    <a:pt x="15" y="1"/>
                  </a:moveTo>
                  <a:cubicBezTo>
                    <a:pt x="11" y="4"/>
                    <a:pt x="8" y="11"/>
                    <a:pt x="1" y="15"/>
                  </a:cubicBezTo>
                  <a:cubicBezTo>
                    <a:pt x="8" y="11"/>
                    <a:pt x="11" y="4"/>
                    <a:pt x="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 name="Google Shape;3633;p56"/>
            <p:cNvSpPr/>
            <p:nvPr/>
          </p:nvSpPr>
          <p:spPr>
            <a:xfrm>
              <a:off x="2035703" y="1698520"/>
              <a:ext cx="204" cy="109"/>
            </a:xfrm>
            <a:custGeom>
              <a:avLst/>
              <a:gdLst/>
              <a:ahLst/>
              <a:cxnLst/>
              <a:rect l="l" t="t" r="r" b="b"/>
              <a:pathLst>
                <a:path w="15" h="8" extrusionOk="0">
                  <a:moveTo>
                    <a:pt x="0" y="1"/>
                  </a:moveTo>
                  <a:lnTo>
                    <a:pt x="14" y="8"/>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 name="Google Shape;3634;p56"/>
            <p:cNvSpPr/>
            <p:nvPr/>
          </p:nvSpPr>
          <p:spPr>
            <a:xfrm>
              <a:off x="2065505" y="1706314"/>
              <a:ext cx="204" cy="14"/>
            </a:xfrm>
            <a:custGeom>
              <a:avLst/>
              <a:gdLst/>
              <a:ahLst/>
              <a:cxnLst/>
              <a:rect l="l" t="t" r="r" b="b"/>
              <a:pathLst>
                <a:path w="15" h="1" extrusionOk="0">
                  <a:moveTo>
                    <a:pt x="0" y="1"/>
                  </a:moveTo>
                  <a:lnTo>
                    <a:pt x="1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 name="Google Shape;3635;p56"/>
            <p:cNvSpPr/>
            <p:nvPr/>
          </p:nvSpPr>
          <p:spPr>
            <a:xfrm>
              <a:off x="2066266" y="1706409"/>
              <a:ext cx="244" cy="14"/>
            </a:xfrm>
            <a:custGeom>
              <a:avLst/>
              <a:gdLst/>
              <a:ahLst/>
              <a:cxnLst/>
              <a:rect l="l" t="t" r="r" b="b"/>
              <a:pathLst>
                <a:path w="18" h="1" extrusionOk="0">
                  <a:moveTo>
                    <a:pt x="0" y="1"/>
                  </a:moveTo>
                  <a:lnTo>
                    <a:pt x="1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 name="Google Shape;3636;p56"/>
            <p:cNvSpPr/>
            <p:nvPr/>
          </p:nvSpPr>
          <p:spPr>
            <a:xfrm>
              <a:off x="2067257" y="1706463"/>
              <a:ext cx="14" cy="14"/>
            </a:xfrm>
            <a:custGeom>
              <a:avLst/>
              <a:gdLst/>
              <a:ahLst/>
              <a:cxnLst/>
              <a:rect l="l" t="t" r="r" b="b"/>
              <a:pathLst>
                <a:path w="1" h="1" extrusionOk="0">
                  <a:moveTo>
                    <a:pt x="1" y="0"/>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 name="Google Shape;3637;p56"/>
            <p:cNvSpPr/>
            <p:nvPr/>
          </p:nvSpPr>
          <p:spPr>
            <a:xfrm>
              <a:off x="2068357" y="1706504"/>
              <a:ext cx="14" cy="14"/>
            </a:xfrm>
            <a:custGeom>
              <a:avLst/>
              <a:gdLst/>
              <a:ahLst/>
              <a:cxnLst/>
              <a:rect l="l" t="t" r="r" b="b"/>
              <a:pathLst>
                <a:path w="1" h="1" extrusionOk="0">
                  <a:moveTo>
                    <a:pt x="0" y="1"/>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 name="Google Shape;3638;p56"/>
            <p:cNvSpPr/>
            <p:nvPr/>
          </p:nvSpPr>
          <p:spPr>
            <a:xfrm>
              <a:off x="2071819" y="1706409"/>
              <a:ext cx="14" cy="14"/>
            </a:xfrm>
            <a:custGeom>
              <a:avLst/>
              <a:gdLst/>
              <a:ahLst/>
              <a:cxnLst/>
              <a:rect l="l" t="t" r="r" b="b"/>
              <a:pathLst>
                <a:path w="1" h="1" extrusionOk="0">
                  <a:moveTo>
                    <a:pt x="1" y="1"/>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 name="Google Shape;3639;p56"/>
            <p:cNvSpPr/>
            <p:nvPr/>
          </p:nvSpPr>
          <p:spPr>
            <a:xfrm>
              <a:off x="2145164" y="1665201"/>
              <a:ext cx="22919" cy="11663"/>
            </a:xfrm>
            <a:custGeom>
              <a:avLst/>
              <a:gdLst/>
              <a:ahLst/>
              <a:cxnLst/>
              <a:rect l="l" t="t" r="r" b="b"/>
              <a:pathLst>
                <a:path w="1688" h="859" extrusionOk="0">
                  <a:moveTo>
                    <a:pt x="1614" y="0"/>
                  </a:moveTo>
                  <a:lnTo>
                    <a:pt x="1600" y="11"/>
                  </a:lnTo>
                  <a:cubicBezTo>
                    <a:pt x="1499" y="74"/>
                    <a:pt x="1380" y="109"/>
                    <a:pt x="1257" y="113"/>
                  </a:cubicBezTo>
                  <a:cubicBezTo>
                    <a:pt x="1145" y="113"/>
                    <a:pt x="1047" y="165"/>
                    <a:pt x="963" y="214"/>
                  </a:cubicBezTo>
                  <a:cubicBezTo>
                    <a:pt x="911" y="253"/>
                    <a:pt x="851" y="274"/>
                    <a:pt x="788" y="284"/>
                  </a:cubicBezTo>
                  <a:cubicBezTo>
                    <a:pt x="704" y="274"/>
                    <a:pt x="627" y="260"/>
                    <a:pt x="547" y="239"/>
                  </a:cubicBezTo>
                  <a:cubicBezTo>
                    <a:pt x="428" y="207"/>
                    <a:pt x="302" y="186"/>
                    <a:pt x="176" y="172"/>
                  </a:cubicBezTo>
                  <a:lnTo>
                    <a:pt x="106" y="169"/>
                  </a:lnTo>
                  <a:lnTo>
                    <a:pt x="95" y="169"/>
                  </a:lnTo>
                  <a:lnTo>
                    <a:pt x="18" y="162"/>
                  </a:lnTo>
                  <a:cubicBezTo>
                    <a:pt x="18" y="179"/>
                    <a:pt x="18" y="197"/>
                    <a:pt x="15" y="214"/>
                  </a:cubicBezTo>
                  <a:lnTo>
                    <a:pt x="15" y="221"/>
                  </a:lnTo>
                  <a:cubicBezTo>
                    <a:pt x="15" y="242"/>
                    <a:pt x="11" y="260"/>
                    <a:pt x="11" y="281"/>
                  </a:cubicBezTo>
                  <a:cubicBezTo>
                    <a:pt x="11" y="302"/>
                    <a:pt x="8" y="319"/>
                    <a:pt x="4" y="340"/>
                  </a:cubicBezTo>
                  <a:lnTo>
                    <a:pt x="4" y="351"/>
                  </a:lnTo>
                  <a:cubicBezTo>
                    <a:pt x="4" y="375"/>
                    <a:pt x="4" y="396"/>
                    <a:pt x="1" y="417"/>
                  </a:cubicBezTo>
                  <a:lnTo>
                    <a:pt x="1" y="424"/>
                  </a:lnTo>
                  <a:cubicBezTo>
                    <a:pt x="1" y="445"/>
                    <a:pt x="1" y="463"/>
                    <a:pt x="1" y="484"/>
                  </a:cubicBezTo>
                  <a:lnTo>
                    <a:pt x="1" y="498"/>
                  </a:lnTo>
                  <a:lnTo>
                    <a:pt x="1" y="564"/>
                  </a:lnTo>
                  <a:lnTo>
                    <a:pt x="1" y="578"/>
                  </a:lnTo>
                  <a:lnTo>
                    <a:pt x="1" y="638"/>
                  </a:lnTo>
                  <a:lnTo>
                    <a:pt x="1" y="652"/>
                  </a:lnTo>
                  <a:lnTo>
                    <a:pt x="1" y="718"/>
                  </a:lnTo>
                  <a:lnTo>
                    <a:pt x="1" y="725"/>
                  </a:lnTo>
                  <a:cubicBezTo>
                    <a:pt x="64" y="704"/>
                    <a:pt x="134" y="694"/>
                    <a:pt x="200" y="694"/>
                  </a:cubicBezTo>
                  <a:cubicBezTo>
                    <a:pt x="207" y="693"/>
                    <a:pt x="213" y="693"/>
                    <a:pt x="220" y="693"/>
                  </a:cubicBezTo>
                  <a:cubicBezTo>
                    <a:pt x="251" y="693"/>
                    <a:pt x="280" y="700"/>
                    <a:pt x="309" y="711"/>
                  </a:cubicBezTo>
                  <a:cubicBezTo>
                    <a:pt x="372" y="739"/>
                    <a:pt x="417" y="795"/>
                    <a:pt x="431" y="858"/>
                  </a:cubicBezTo>
                  <a:lnTo>
                    <a:pt x="463" y="855"/>
                  </a:lnTo>
                  <a:lnTo>
                    <a:pt x="491" y="851"/>
                  </a:lnTo>
                  <a:lnTo>
                    <a:pt x="522" y="844"/>
                  </a:lnTo>
                  <a:lnTo>
                    <a:pt x="547" y="841"/>
                  </a:lnTo>
                  <a:lnTo>
                    <a:pt x="575" y="837"/>
                  </a:lnTo>
                  <a:lnTo>
                    <a:pt x="596" y="834"/>
                  </a:lnTo>
                  <a:lnTo>
                    <a:pt x="620" y="827"/>
                  </a:lnTo>
                  <a:lnTo>
                    <a:pt x="641" y="823"/>
                  </a:lnTo>
                  <a:lnTo>
                    <a:pt x="659" y="820"/>
                  </a:lnTo>
                  <a:lnTo>
                    <a:pt x="680" y="816"/>
                  </a:lnTo>
                  <a:lnTo>
                    <a:pt x="694" y="813"/>
                  </a:lnTo>
                  <a:lnTo>
                    <a:pt x="711" y="809"/>
                  </a:lnTo>
                  <a:lnTo>
                    <a:pt x="722" y="806"/>
                  </a:lnTo>
                  <a:lnTo>
                    <a:pt x="739" y="799"/>
                  </a:lnTo>
                  <a:cubicBezTo>
                    <a:pt x="761" y="791"/>
                    <a:pt x="784" y="788"/>
                    <a:pt x="808" y="788"/>
                  </a:cubicBezTo>
                  <a:cubicBezTo>
                    <a:pt x="858" y="788"/>
                    <a:pt x="911" y="801"/>
                    <a:pt x="963" y="813"/>
                  </a:cubicBezTo>
                  <a:cubicBezTo>
                    <a:pt x="991" y="820"/>
                    <a:pt x="1019" y="827"/>
                    <a:pt x="1051" y="830"/>
                  </a:cubicBezTo>
                  <a:cubicBezTo>
                    <a:pt x="1079" y="750"/>
                    <a:pt x="1156" y="575"/>
                    <a:pt x="1285" y="564"/>
                  </a:cubicBezTo>
                  <a:cubicBezTo>
                    <a:pt x="1292" y="540"/>
                    <a:pt x="1296" y="515"/>
                    <a:pt x="1299" y="491"/>
                  </a:cubicBezTo>
                  <a:cubicBezTo>
                    <a:pt x="1310" y="417"/>
                    <a:pt x="1324" y="309"/>
                    <a:pt x="1422" y="298"/>
                  </a:cubicBezTo>
                  <a:cubicBezTo>
                    <a:pt x="1429" y="295"/>
                    <a:pt x="1436" y="295"/>
                    <a:pt x="1439" y="291"/>
                  </a:cubicBezTo>
                  <a:lnTo>
                    <a:pt x="1453" y="288"/>
                  </a:lnTo>
                  <a:lnTo>
                    <a:pt x="1464" y="281"/>
                  </a:lnTo>
                  <a:lnTo>
                    <a:pt x="1478" y="274"/>
                  </a:lnTo>
                  <a:lnTo>
                    <a:pt x="1495" y="263"/>
                  </a:lnTo>
                  <a:lnTo>
                    <a:pt x="1502" y="260"/>
                  </a:lnTo>
                  <a:cubicBezTo>
                    <a:pt x="1548" y="228"/>
                    <a:pt x="1593" y="193"/>
                    <a:pt x="1639" y="158"/>
                  </a:cubicBezTo>
                  <a:lnTo>
                    <a:pt x="1653" y="148"/>
                  </a:lnTo>
                  <a:lnTo>
                    <a:pt x="1677" y="127"/>
                  </a:lnTo>
                  <a:lnTo>
                    <a:pt x="1688" y="116"/>
                  </a:lnTo>
                  <a:lnTo>
                    <a:pt x="1677" y="99"/>
                  </a:lnTo>
                  <a:lnTo>
                    <a:pt x="1674" y="92"/>
                  </a:lnTo>
                  <a:cubicBezTo>
                    <a:pt x="1656" y="60"/>
                    <a:pt x="1635" y="28"/>
                    <a:pt x="1621" y="7"/>
                  </a:cubicBezTo>
                  <a:lnTo>
                    <a:pt x="161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 name="Google Shape;3640;p56"/>
            <p:cNvSpPr/>
            <p:nvPr/>
          </p:nvSpPr>
          <p:spPr>
            <a:xfrm>
              <a:off x="2165463" y="1668718"/>
              <a:ext cx="54" cy="14"/>
            </a:xfrm>
            <a:custGeom>
              <a:avLst/>
              <a:gdLst/>
              <a:ahLst/>
              <a:cxnLst/>
              <a:rect l="l" t="t" r="r" b="b"/>
              <a:pathLst>
                <a:path w="4" h="1" extrusionOk="0">
                  <a:moveTo>
                    <a:pt x="4" y="1"/>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 name="Google Shape;3641;p56"/>
            <p:cNvSpPr/>
            <p:nvPr/>
          </p:nvSpPr>
          <p:spPr>
            <a:xfrm>
              <a:off x="2165028" y="1668908"/>
              <a:ext cx="163" cy="109"/>
            </a:xfrm>
            <a:custGeom>
              <a:avLst/>
              <a:gdLst/>
              <a:ahLst/>
              <a:cxnLst/>
              <a:rect l="l" t="t" r="r" b="b"/>
              <a:pathLst>
                <a:path w="12" h="8" extrusionOk="0">
                  <a:moveTo>
                    <a:pt x="11" y="1"/>
                  </a:moveTo>
                  <a:lnTo>
                    <a:pt x="1" y="8"/>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 name="Google Shape;3642;p56"/>
            <p:cNvSpPr/>
            <p:nvPr/>
          </p:nvSpPr>
          <p:spPr>
            <a:xfrm>
              <a:off x="2167880" y="1666776"/>
              <a:ext cx="204" cy="149"/>
            </a:xfrm>
            <a:custGeom>
              <a:avLst/>
              <a:gdLst/>
              <a:ahLst/>
              <a:cxnLst/>
              <a:rect l="l" t="t" r="r" b="b"/>
              <a:pathLst>
                <a:path w="15" h="11" extrusionOk="0">
                  <a:moveTo>
                    <a:pt x="1" y="11"/>
                  </a:moveTo>
                  <a:lnTo>
                    <a:pt x="15" y="0"/>
                  </a:lnTo>
                  <a:lnTo>
                    <a:pt x="1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 name="Google Shape;3643;p56"/>
            <p:cNvSpPr/>
            <p:nvPr/>
          </p:nvSpPr>
          <p:spPr>
            <a:xfrm>
              <a:off x="2167404" y="1667197"/>
              <a:ext cx="163" cy="163"/>
            </a:xfrm>
            <a:custGeom>
              <a:avLst/>
              <a:gdLst/>
              <a:ahLst/>
              <a:cxnLst/>
              <a:rect l="l" t="t" r="r" b="b"/>
              <a:pathLst>
                <a:path w="12" h="12" extrusionOk="0">
                  <a:moveTo>
                    <a:pt x="11" y="1"/>
                  </a:moveTo>
                  <a:lnTo>
                    <a:pt x="1" y="1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 name="Google Shape;3644;p56"/>
            <p:cNvSpPr/>
            <p:nvPr/>
          </p:nvSpPr>
          <p:spPr>
            <a:xfrm>
              <a:off x="2151437" y="1676701"/>
              <a:ext cx="394" cy="68"/>
            </a:xfrm>
            <a:custGeom>
              <a:avLst/>
              <a:gdLst/>
              <a:ahLst/>
              <a:cxnLst/>
              <a:rect l="l" t="t" r="r" b="b"/>
              <a:pathLst>
                <a:path w="29" h="5" extrusionOk="0">
                  <a:moveTo>
                    <a:pt x="29" y="1"/>
                  </a:moveTo>
                  <a:lnTo>
                    <a:pt x="1" y="4"/>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 name="Google Shape;3645;p56"/>
            <p:cNvSpPr/>
            <p:nvPr/>
          </p:nvSpPr>
          <p:spPr>
            <a:xfrm>
              <a:off x="2152917" y="1676470"/>
              <a:ext cx="339" cy="109"/>
            </a:xfrm>
            <a:custGeom>
              <a:avLst/>
              <a:gdLst/>
              <a:ahLst/>
              <a:cxnLst/>
              <a:rect l="l" t="t" r="r" b="b"/>
              <a:pathLst>
                <a:path w="25" h="8" extrusionOk="0">
                  <a:moveTo>
                    <a:pt x="25" y="0"/>
                  </a:moveTo>
                  <a:lnTo>
                    <a:pt x="0" y="7"/>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 name="Google Shape;3646;p56"/>
            <p:cNvSpPr/>
            <p:nvPr/>
          </p:nvSpPr>
          <p:spPr>
            <a:xfrm>
              <a:off x="2152198" y="1676606"/>
              <a:ext cx="394" cy="68"/>
            </a:xfrm>
            <a:custGeom>
              <a:avLst/>
              <a:gdLst/>
              <a:ahLst/>
              <a:cxnLst/>
              <a:rect l="l" t="t" r="r" b="b"/>
              <a:pathLst>
                <a:path w="29" h="5" extrusionOk="0">
                  <a:moveTo>
                    <a:pt x="29" y="1"/>
                  </a:moveTo>
                  <a:lnTo>
                    <a:pt x="1" y="4"/>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 name="Google Shape;3647;p56"/>
            <p:cNvSpPr/>
            <p:nvPr/>
          </p:nvSpPr>
          <p:spPr>
            <a:xfrm>
              <a:off x="2150962" y="1676851"/>
              <a:ext cx="14" cy="14"/>
            </a:xfrm>
            <a:custGeom>
              <a:avLst/>
              <a:gdLst/>
              <a:ahLst/>
              <a:cxnLst/>
              <a:rect l="l" t="t" r="r" b="b"/>
              <a:pathLst>
                <a:path w="1" h="1" extrusionOk="0">
                  <a:moveTo>
                    <a:pt x="1" y="0"/>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 name="Google Shape;3648;p56"/>
            <p:cNvSpPr/>
            <p:nvPr/>
          </p:nvSpPr>
          <p:spPr>
            <a:xfrm>
              <a:off x="2154913" y="1676036"/>
              <a:ext cx="299" cy="109"/>
            </a:xfrm>
            <a:custGeom>
              <a:avLst/>
              <a:gdLst/>
              <a:ahLst/>
              <a:cxnLst/>
              <a:rect l="l" t="t" r="r" b="b"/>
              <a:pathLst>
                <a:path w="22" h="8" extrusionOk="0">
                  <a:moveTo>
                    <a:pt x="21" y="1"/>
                  </a:moveTo>
                  <a:lnTo>
                    <a:pt x="0" y="8"/>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 name="Google Shape;3649;p56"/>
            <p:cNvSpPr/>
            <p:nvPr/>
          </p:nvSpPr>
          <p:spPr>
            <a:xfrm>
              <a:off x="2153528" y="1676375"/>
              <a:ext cx="299" cy="54"/>
            </a:xfrm>
            <a:custGeom>
              <a:avLst/>
              <a:gdLst/>
              <a:ahLst/>
              <a:cxnLst/>
              <a:rect l="l" t="t" r="r" b="b"/>
              <a:pathLst>
                <a:path w="22" h="4" extrusionOk="0">
                  <a:moveTo>
                    <a:pt x="22" y="0"/>
                  </a:moveTo>
                  <a:lnTo>
                    <a:pt x="1" y="4"/>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 name="Google Shape;3650;p56"/>
            <p:cNvSpPr/>
            <p:nvPr/>
          </p:nvSpPr>
          <p:spPr>
            <a:xfrm>
              <a:off x="2154098" y="1676280"/>
              <a:ext cx="258" cy="54"/>
            </a:xfrm>
            <a:custGeom>
              <a:avLst/>
              <a:gdLst/>
              <a:ahLst/>
              <a:cxnLst/>
              <a:rect l="l" t="t" r="r" b="b"/>
              <a:pathLst>
                <a:path w="19" h="4" extrusionOk="0">
                  <a:moveTo>
                    <a:pt x="18" y="0"/>
                  </a:moveTo>
                  <a:lnTo>
                    <a:pt x="1" y="4"/>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 name="Google Shape;3651;p56"/>
            <p:cNvSpPr/>
            <p:nvPr/>
          </p:nvSpPr>
          <p:spPr>
            <a:xfrm>
              <a:off x="2154533" y="1676131"/>
              <a:ext cx="244" cy="109"/>
            </a:xfrm>
            <a:custGeom>
              <a:avLst/>
              <a:gdLst/>
              <a:ahLst/>
              <a:cxnLst/>
              <a:rect l="l" t="t" r="r" b="b"/>
              <a:pathLst>
                <a:path w="18" h="8" extrusionOk="0">
                  <a:moveTo>
                    <a:pt x="18" y="1"/>
                  </a:moveTo>
                  <a:lnTo>
                    <a:pt x="0" y="8"/>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 name="Google Shape;3652;p56"/>
            <p:cNvSpPr/>
            <p:nvPr/>
          </p:nvSpPr>
          <p:spPr>
            <a:xfrm>
              <a:off x="2164703" y="1669098"/>
              <a:ext cx="149" cy="68"/>
            </a:xfrm>
            <a:custGeom>
              <a:avLst/>
              <a:gdLst/>
              <a:ahLst/>
              <a:cxnLst/>
              <a:rect l="l" t="t" r="r" b="b"/>
              <a:pathLst>
                <a:path w="11" h="5" extrusionOk="0">
                  <a:moveTo>
                    <a:pt x="11" y="1"/>
                  </a:moveTo>
                  <a:lnTo>
                    <a:pt x="0" y="4"/>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 name="Google Shape;3653;p56"/>
            <p:cNvSpPr/>
            <p:nvPr/>
          </p:nvSpPr>
          <p:spPr>
            <a:xfrm>
              <a:off x="2145450" y="1667387"/>
              <a:ext cx="1018" cy="109"/>
            </a:xfrm>
            <a:custGeom>
              <a:avLst/>
              <a:gdLst/>
              <a:ahLst/>
              <a:cxnLst/>
              <a:rect l="l" t="t" r="r" b="b"/>
              <a:pathLst>
                <a:path w="75" h="8" extrusionOk="0">
                  <a:moveTo>
                    <a:pt x="1" y="1"/>
                  </a:moveTo>
                  <a:lnTo>
                    <a:pt x="74" y="8"/>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 name="Google Shape;3654;p56"/>
            <p:cNvSpPr/>
            <p:nvPr/>
          </p:nvSpPr>
          <p:spPr>
            <a:xfrm>
              <a:off x="2166888" y="1665201"/>
              <a:ext cx="299" cy="149"/>
            </a:xfrm>
            <a:custGeom>
              <a:avLst/>
              <a:gdLst/>
              <a:ahLst/>
              <a:cxnLst/>
              <a:rect l="l" t="t" r="r" b="b"/>
              <a:pathLst>
                <a:path w="22" h="11" extrusionOk="0">
                  <a:moveTo>
                    <a:pt x="0" y="11"/>
                  </a:moveTo>
                  <a:lnTo>
                    <a:pt x="18" y="0"/>
                  </a:lnTo>
                  <a:lnTo>
                    <a:pt x="21" y="7"/>
                  </a:lnTo>
                  <a:lnTo>
                    <a:pt x="1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 name="Google Shape;3655;p56"/>
            <p:cNvSpPr/>
            <p:nvPr/>
          </p:nvSpPr>
          <p:spPr>
            <a:xfrm>
              <a:off x="2146590" y="1667482"/>
              <a:ext cx="964" cy="68"/>
            </a:xfrm>
            <a:custGeom>
              <a:avLst/>
              <a:gdLst/>
              <a:ahLst/>
              <a:cxnLst/>
              <a:rect l="l" t="t" r="r" b="b"/>
              <a:pathLst>
                <a:path w="71" h="5" extrusionOk="0">
                  <a:moveTo>
                    <a:pt x="71" y="4"/>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 name="Google Shape;3656;p56"/>
            <p:cNvSpPr/>
            <p:nvPr/>
          </p:nvSpPr>
          <p:spPr>
            <a:xfrm>
              <a:off x="2167174" y="1665296"/>
              <a:ext cx="720" cy="1154"/>
            </a:xfrm>
            <a:custGeom>
              <a:avLst/>
              <a:gdLst/>
              <a:ahLst/>
              <a:cxnLst/>
              <a:rect l="l" t="t" r="r" b="b"/>
              <a:pathLst>
                <a:path w="53" h="85" extrusionOk="0">
                  <a:moveTo>
                    <a:pt x="0" y="0"/>
                  </a:moveTo>
                  <a:cubicBezTo>
                    <a:pt x="14" y="21"/>
                    <a:pt x="35" y="53"/>
                    <a:pt x="53" y="85"/>
                  </a:cubicBezTo>
                  <a:cubicBezTo>
                    <a:pt x="35" y="53"/>
                    <a:pt x="18" y="21"/>
                    <a:pt x="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 name="Google Shape;3657;p56"/>
            <p:cNvSpPr/>
            <p:nvPr/>
          </p:nvSpPr>
          <p:spPr>
            <a:xfrm>
              <a:off x="2167934" y="1666532"/>
              <a:ext cx="149" cy="258"/>
            </a:xfrm>
            <a:custGeom>
              <a:avLst/>
              <a:gdLst/>
              <a:ahLst/>
              <a:cxnLst/>
              <a:rect l="l" t="t" r="r" b="b"/>
              <a:pathLst>
                <a:path w="11" h="19" extrusionOk="0">
                  <a:moveTo>
                    <a:pt x="11" y="18"/>
                  </a:moveTo>
                  <a:lnTo>
                    <a:pt x="11" y="18"/>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 name="Google Shape;3658;p56"/>
            <p:cNvSpPr/>
            <p:nvPr/>
          </p:nvSpPr>
          <p:spPr>
            <a:xfrm>
              <a:off x="2167119" y="1665201"/>
              <a:ext cx="109" cy="109"/>
            </a:xfrm>
            <a:custGeom>
              <a:avLst/>
              <a:gdLst/>
              <a:ahLst/>
              <a:cxnLst/>
              <a:rect l="l" t="t" r="r" b="b"/>
              <a:pathLst>
                <a:path w="8" h="8" extrusionOk="0">
                  <a:moveTo>
                    <a:pt x="1" y="0"/>
                  </a:moveTo>
                  <a:lnTo>
                    <a:pt x="1" y="0"/>
                  </a:lnTo>
                  <a:lnTo>
                    <a:pt x="8" y="7"/>
                  </a:lnTo>
                  <a:lnTo>
                    <a:pt x="8" y="7"/>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 name="Google Shape;3659;p56"/>
            <p:cNvSpPr/>
            <p:nvPr/>
          </p:nvSpPr>
          <p:spPr>
            <a:xfrm>
              <a:off x="2196637" y="1711826"/>
              <a:ext cx="45172" cy="43706"/>
            </a:xfrm>
            <a:custGeom>
              <a:avLst/>
              <a:gdLst/>
              <a:ahLst/>
              <a:cxnLst/>
              <a:rect l="l" t="t" r="r" b="b"/>
              <a:pathLst>
                <a:path w="3327" h="3219" extrusionOk="0">
                  <a:moveTo>
                    <a:pt x="3299" y="1"/>
                  </a:moveTo>
                  <a:lnTo>
                    <a:pt x="3285" y="25"/>
                  </a:lnTo>
                  <a:lnTo>
                    <a:pt x="3274" y="29"/>
                  </a:lnTo>
                  <a:lnTo>
                    <a:pt x="3257" y="32"/>
                  </a:lnTo>
                  <a:lnTo>
                    <a:pt x="3246" y="32"/>
                  </a:lnTo>
                  <a:lnTo>
                    <a:pt x="3222" y="39"/>
                  </a:lnTo>
                  <a:lnTo>
                    <a:pt x="3215" y="39"/>
                  </a:lnTo>
                  <a:lnTo>
                    <a:pt x="3197" y="43"/>
                  </a:lnTo>
                  <a:lnTo>
                    <a:pt x="3190" y="46"/>
                  </a:lnTo>
                  <a:lnTo>
                    <a:pt x="3180" y="53"/>
                  </a:lnTo>
                  <a:lnTo>
                    <a:pt x="3173" y="53"/>
                  </a:lnTo>
                  <a:lnTo>
                    <a:pt x="3162" y="60"/>
                  </a:lnTo>
                  <a:lnTo>
                    <a:pt x="3159" y="60"/>
                  </a:lnTo>
                  <a:lnTo>
                    <a:pt x="3145" y="67"/>
                  </a:lnTo>
                  <a:cubicBezTo>
                    <a:pt x="3148" y="74"/>
                    <a:pt x="3148" y="85"/>
                    <a:pt x="3152" y="92"/>
                  </a:cubicBezTo>
                  <a:cubicBezTo>
                    <a:pt x="3152" y="120"/>
                    <a:pt x="3145" y="148"/>
                    <a:pt x="3127" y="172"/>
                  </a:cubicBezTo>
                  <a:cubicBezTo>
                    <a:pt x="3092" y="225"/>
                    <a:pt x="3015" y="260"/>
                    <a:pt x="2914" y="267"/>
                  </a:cubicBezTo>
                  <a:lnTo>
                    <a:pt x="2865" y="267"/>
                  </a:lnTo>
                  <a:cubicBezTo>
                    <a:pt x="2816" y="263"/>
                    <a:pt x="2396" y="232"/>
                    <a:pt x="2255" y="162"/>
                  </a:cubicBezTo>
                  <a:lnTo>
                    <a:pt x="2245" y="158"/>
                  </a:lnTo>
                  <a:lnTo>
                    <a:pt x="2231" y="155"/>
                  </a:lnTo>
                  <a:lnTo>
                    <a:pt x="2227" y="155"/>
                  </a:lnTo>
                  <a:lnTo>
                    <a:pt x="2210" y="151"/>
                  </a:lnTo>
                  <a:lnTo>
                    <a:pt x="1692" y="151"/>
                  </a:lnTo>
                  <a:lnTo>
                    <a:pt x="1643" y="155"/>
                  </a:lnTo>
                  <a:lnTo>
                    <a:pt x="1594" y="155"/>
                  </a:lnTo>
                  <a:cubicBezTo>
                    <a:pt x="1546" y="228"/>
                    <a:pt x="1209" y="416"/>
                    <a:pt x="1052" y="416"/>
                  </a:cubicBezTo>
                  <a:cubicBezTo>
                    <a:pt x="1037" y="416"/>
                    <a:pt x="1024" y="414"/>
                    <a:pt x="1013" y="410"/>
                  </a:cubicBezTo>
                  <a:cubicBezTo>
                    <a:pt x="1002" y="421"/>
                    <a:pt x="992" y="431"/>
                    <a:pt x="981" y="445"/>
                  </a:cubicBezTo>
                  <a:cubicBezTo>
                    <a:pt x="936" y="505"/>
                    <a:pt x="869" y="547"/>
                    <a:pt x="796" y="571"/>
                  </a:cubicBezTo>
                  <a:cubicBezTo>
                    <a:pt x="778" y="575"/>
                    <a:pt x="761" y="578"/>
                    <a:pt x="740" y="582"/>
                  </a:cubicBezTo>
                  <a:lnTo>
                    <a:pt x="460" y="582"/>
                  </a:lnTo>
                  <a:cubicBezTo>
                    <a:pt x="460" y="585"/>
                    <a:pt x="456" y="589"/>
                    <a:pt x="456" y="592"/>
                  </a:cubicBezTo>
                  <a:cubicBezTo>
                    <a:pt x="453" y="596"/>
                    <a:pt x="449" y="606"/>
                    <a:pt x="446" y="613"/>
                  </a:cubicBezTo>
                  <a:lnTo>
                    <a:pt x="442" y="627"/>
                  </a:lnTo>
                  <a:cubicBezTo>
                    <a:pt x="439" y="634"/>
                    <a:pt x="432" y="645"/>
                    <a:pt x="428" y="652"/>
                  </a:cubicBezTo>
                  <a:lnTo>
                    <a:pt x="421" y="666"/>
                  </a:lnTo>
                  <a:cubicBezTo>
                    <a:pt x="418" y="676"/>
                    <a:pt x="411" y="687"/>
                    <a:pt x="404" y="697"/>
                  </a:cubicBezTo>
                  <a:lnTo>
                    <a:pt x="397" y="711"/>
                  </a:lnTo>
                  <a:cubicBezTo>
                    <a:pt x="390" y="722"/>
                    <a:pt x="386" y="732"/>
                    <a:pt x="379" y="743"/>
                  </a:cubicBezTo>
                  <a:lnTo>
                    <a:pt x="365" y="764"/>
                  </a:lnTo>
                  <a:lnTo>
                    <a:pt x="348" y="789"/>
                  </a:lnTo>
                  <a:lnTo>
                    <a:pt x="330" y="813"/>
                  </a:lnTo>
                  <a:lnTo>
                    <a:pt x="316" y="831"/>
                  </a:lnTo>
                  <a:cubicBezTo>
                    <a:pt x="309" y="841"/>
                    <a:pt x="302" y="852"/>
                    <a:pt x="295" y="862"/>
                  </a:cubicBezTo>
                  <a:lnTo>
                    <a:pt x="284" y="873"/>
                  </a:lnTo>
                  <a:cubicBezTo>
                    <a:pt x="274" y="883"/>
                    <a:pt x="263" y="897"/>
                    <a:pt x="253" y="908"/>
                  </a:cubicBezTo>
                  <a:cubicBezTo>
                    <a:pt x="235" y="929"/>
                    <a:pt x="225" y="953"/>
                    <a:pt x="221" y="981"/>
                  </a:cubicBezTo>
                  <a:cubicBezTo>
                    <a:pt x="221" y="992"/>
                    <a:pt x="218" y="1002"/>
                    <a:pt x="214" y="1016"/>
                  </a:cubicBezTo>
                  <a:lnTo>
                    <a:pt x="214" y="1023"/>
                  </a:lnTo>
                  <a:cubicBezTo>
                    <a:pt x="214" y="1027"/>
                    <a:pt x="211" y="1030"/>
                    <a:pt x="211" y="1034"/>
                  </a:cubicBezTo>
                  <a:cubicBezTo>
                    <a:pt x="207" y="1037"/>
                    <a:pt x="211" y="1041"/>
                    <a:pt x="207" y="1044"/>
                  </a:cubicBezTo>
                  <a:cubicBezTo>
                    <a:pt x="204" y="1048"/>
                    <a:pt x="204" y="1051"/>
                    <a:pt x="200" y="1058"/>
                  </a:cubicBezTo>
                  <a:cubicBezTo>
                    <a:pt x="200" y="1062"/>
                    <a:pt x="197" y="1062"/>
                    <a:pt x="193" y="1065"/>
                  </a:cubicBezTo>
                  <a:cubicBezTo>
                    <a:pt x="193" y="1069"/>
                    <a:pt x="186" y="1076"/>
                    <a:pt x="183" y="1079"/>
                  </a:cubicBezTo>
                  <a:cubicBezTo>
                    <a:pt x="183" y="1079"/>
                    <a:pt x="179" y="1083"/>
                    <a:pt x="179" y="1086"/>
                  </a:cubicBezTo>
                  <a:cubicBezTo>
                    <a:pt x="172" y="1090"/>
                    <a:pt x="169" y="1093"/>
                    <a:pt x="162" y="1097"/>
                  </a:cubicBezTo>
                  <a:cubicBezTo>
                    <a:pt x="162" y="1097"/>
                    <a:pt x="158" y="1104"/>
                    <a:pt x="155" y="1104"/>
                  </a:cubicBezTo>
                  <a:cubicBezTo>
                    <a:pt x="148" y="1107"/>
                    <a:pt x="141" y="1111"/>
                    <a:pt x="134" y="1114"/>
                  </a:cubicBezTo>
                  <a:lnTo>
                    <a:pt x="127" y="1118"/>
                  </a:lnTo>
                  <a:cubicBezTo>
                    <a:pt x="116" y="1121"/>
                    <a:pt x="109" y="1125"/>
                    <a:pt x="102" y="1125"/>
                  </a:cubicBezTo>
                  <a:lnTo>
                    <a:pt x="88" y="1132"/>
                  </a:lnTo>
                  <a:cubicBezTo>
                    <a:pt x="57" y="1135"/>
                    <a:pt x="22" y="1254"/>
                    <a:pt x="1" y="1317"/>
                  </a:cubicBezTo>
                  <a:lnTo>
                    <a:pt x="1" y="1324"/>
                  </a:lnTo>
                  <a:cubicBezTo>
                    <a:pt x="200" y="1419"/>
                    <a:pt x="323" y="1629"/>
                    <a:pt x="299" y="1849"/>
                  </a:cubicBezTo>
                  <a:cubicBezTo>
                    <a:pt x="291" y="1898"/>
                    <a:pt x="323" y="1947"/>
                    <a:pt x="369" y="1965"/>
                  </a:cubicBezTo>
                  <a:cubicBezTo>
                    <a:pt x="393" y="1976"/>
                    <a:pt x="419" y="1981"/>
                    <a:pt x="445" y="1981"/>
                  </a:cubicBezTo>
                  <a:cubicBezTo>
                    <a:pt x="494" y="1981"/>
                    <a:pt x="541" y="1963"/>
                    <a:pt x="575" y="1926"/>
                  </a:cubicBezTo>
                  <a:cubicBezTo>
                    <a:pt x="614" y="1881"/>
                    <a:pt x="671" y="1857"/>
                    <a:pt x="740" y="1857"/>
                  </a:cubicBezTo>
                  <a:cubicBezTo>
                    <a:pt x="788" y="1857"/>
                    <a:pt x="842" y="1868"/>
                    <a:pt x="901" y="1891"/>
                  </a:cubicBezTo>
                  <a:cubicBezTo>
                    <a:pt x="1016" y="1933"/>
                    <a:pt x="1181" y="2045"/>
                    <a:pt x="1181" y="2150"/>
                  </a:cubicBezTo>
                  <a:cubicBezTo>
                    <a:pt x="1184" y="2175"/>
                    <a:pt x="1170" y="2199"/>
                    <a:pt x="1149" y="2217"/>
                  </a:cubicBezTo>
                  <a:cubicBezTo>
                    <a:pt x="1128" y="2236"/>
                    <a:pt x="1102" y="2243"/>
                    <a:pt x="1069" y="2243"/>
                  </a:cubicBezTo>
                  <a:cubicBezTo>
                    <a:pt x="1036" y="2243"/>
                    <a:pt x="997" y="2236"/>
                    <a:pt x="950" y="2227"/>
                  </a:cubicBezTo>
                  <a:cubicBezTo>
                    <a:pt x="891" y="2217"/>
                    <a:pt x="820" y="2204"/>
                    <a:pt x="752" y="2204"/>
                  </a:cubicBezTo>
                  <a:cubicBezTo>
                    <a:pt x="686" y="2204"/>
                    <a:pt x="621" y="2216"/>
                    <a:pt x="572" y="2252"/>
                  </a:cubicBezTo>
                  <a:cubicBezTo>
                    <a:pt x="558" y="2259"/>
                    <a:pt x="537" y="2280"/>
                    <a:pt x="533" y="2294"/>
                  </a:cubicBezTo>
                  <a:cubicBezTo>
                    <a:pt x="530" y="2322"/>
                    <a:pt x="575" y="2374"/>
                    <a:pt x="610" y="2416"/>
                  </a:cubicBezTo>
                  <a:cubicBezTo>
                    <a:pt x="666" y="2486"/>
                    <a:pt x="740" y="2574"/>
                    <a:pt x="712" y="2675"/>
                  </a:cubicBezTo>
                  <a:cubicBezTo>
                    <a:pt x="694" y="2749"/>
                    <a:pt x="715" y="2826"/>
                    <a:pt x="761" y="2882"/>
                  </a:cubicBezTo>
                  <a:cubicBezTo>
                    <a:pt x="799" y="2935"/>
                    <a:pt x="862" y="2970"/>
                    <a:pt x="929" y="2970"/>
                  </a:cubicBezTo>
                  <a:lnTo>
                    <a:pt x="939" y="2970"/>
                  </a:lnTo>
                  <a:cubicBezTo>
                    <a:pt x="1051" y="2970"/>
                    <a:pt x="1160" y="3054"/>
                    <a:pt x="1254" y="3124"/>
                  </a:cubicBezTo>
                  <a:cubicBezTo>
                    <a:pt x="1300" y="3159"/>
                    <a:pt x="1373" y="3215"/>
                    <a:pt x="1405" y="3218"/>
                  </a:cubicBezTo>
                  <a:cubicBezTo>
                    <a:pt x="1408" y="3173"/>
                    <a:pt x="1359" y="3033"/>
                    <a:pt x="1331" y="2963"/>
                  </a:cubicBezTo>
                  <a:cubicBezTo>
                    <a:pt x="1279" y="2815"/>
                    <a:pt x="1254" y="2742"/>
                    <a:pt x="1289" y="2693"/>
                  </a:cubicBezTo>
                  <a:cubicBezTo>
                    <a:pt x="1310" y="2659"/>
                    <a:pt x="1340" y="2648"/>
                    <a:pt x="1373" y="2648"/>
                  </a:cubicBezTo>
                  <a:cubicBezTo>
                    <a:pt x="1408" y="2648"/>
                    <a:pt x="1448" y="2660"/>
                    <a:pt x="1485" y="2668"/>
                  </a:cubicBezTo>
                  <a:cubicBezTo>
                    <a:pt x="1533" y="2684"/>
                    <a:pt x="1575" y="2695"/>
                    <a:pt x="1609" y="2695"/>
                  </a:cubicBezTo>
                  <a:cubicBezTo>
                    <a:pt x="1636" y="2695"/>
                    <a:pt x="1659" y="2687"/>
                    <a:pt x="1674" y="2668"/>
                  </a:cubicBezTo>
                  <a:cubicBezTo>
                    <a:pt x="1695" y="2644"/>
                    <a:pt x="1692" y="2633"/>
                    <a:pt x="1692" y="2630"/>
                  </a:cubicBezTo>
                  <a:cubicBezTo>
                    <a:pt x="1675" y="2600"/>
                    <a:pt x="1590" y="2560"/>
                    <a:pt x="1488" y="2560"/>
                  </a:cubicBezTo>
                  <a:cubicBezTo>
                    <a:pt x="1483" y="2560"/>
                    <a:pt x="1479" y="2560"/>
                    <a:pt x="1475" y="2560"/>
                  </a:cubicBezTo>
                  <a:cubicBezTo>
                    <a:pt x="1472" y="2560"/>
                    <a:pt x="1469" y="2560"/>
                    <a:pt x="1466" y="2560"/>
                  </a:cubicBezTo>
                  <a:cubicBezTo>
                    <a:pt x="1382" y="2560"/>
                    <a:pt x="1352" y="2514"/>
                    <a:pt x="1345" y="2490"/>
                  </a:cubicBezTo>
                  <a:cubicBezTo>
                    <a:pt x="1328" y="2437"/>
                    <a:pt x="1349" y="2378"/>
                    <a:pt x="1398" y="2343"/>
                  </a:cubicBezTo>
                  <a:cubicBezTo>
                    <a:pt x="1444" y="2306"/>
                    <a:pt x="1500" y="2288"/>
                    <a:pt x="1556" y="2288"/>
                  </a:cubicBezTo>
                  <a:cubicBezTo>
                    <a:pt x="1607" y="2288"/>
                    <a:pt x="1658" y="2303"/>
                    <a:pt x="1702" y="2332"/>
                  </a:cubicBezTo>
                  <a:cubicBezTo>
                    <a:pt x="1748" y="2359"/>
                    <a:pt x="1784" y="2370"/>
                    <a:pt x="1816" y="2370"/>
                  </a:cubicBezTo>
                  <a:cubicBezTo>
                    <a:pt x="1864" y="2370"/>
                    <a:pt x="1902" y="2347"/>
                    <a:pt x="1944" y="2322"/>
                  </a:cubicBezTo>
                  <a:cubicBezTo>
                    <a:pt x="1975" y="2301"/>
                    <a:pt x="2010" y="2287"/>
                    <a:pt x="2049" y="2280"/>
                  </a:cubicBezTo>
                  <a:cubicBezTo>
                    <a:pt x="2066" y="2238"/>
                    <a:pt x="2070" y="2192"/>
                    <a:pt x="2056" y="2147"/>
                  </a:cubicBezTo>
                  <a:cubicBezTo>
                    <a:pt x="2035" y="2056"/>
                    <a:pt x="1961" y="1982"/>
                    <a:pt x="1870" y="1961"/>
                  </a:cubicBezTo>
                  <a:cubicBezTo>
                    <a:pt x="1839" y="1953"/>
                    <a:pt x="1812" y="1949"/>
                    <a:pt x="1790" y="1949"/>
                  </a:cubicBezTo>
                  <a:cubicBezTo>
                    <a:pt x="1732" y="1949"/>
                    <a:pt x="1700" y="1974"/>
                    <a:pt x="1667" y="2000"/>
                  </a:cubicBezTo>
                  <a:cubicBezTo>
                    <a:pt x="1631" y="2028"/>
                    <a:pt x="1593" y="2051"/>
                    <a:pt x="1548" y="2051"/>
                  </a:cubicBezTo>
                  <a:cubicBezTo>
                    <a:pt x="1504" y="2051"/>
                    <a:pt x="1452" y="2028"/>
                    <a:pt x="1387" y="1961"/>
                  </a:cubicBezTo>
                  <a:cubicBezTo>
                    <a:pt x="1345" y="1916"/>
                    <a:pt x="1300" y="1860"/>
                    <a:pt x="1314" y="1797"/>
                  </a:cubicBezTo>
                  <a:cubicBezTo>
                    <a:pt x="1331" y="1734"/>
                    <a:pt x="1394" y="1709"/>
                    <a:pt x="1454" y="1685"/>
                  </a:cubicBezTo>
                  <a:cubicBezTo>
                    <a:pt x="1520" y="1664"/>
                    <a:pt x="1545" y="1650"/>
                    <a:pt x="1545" y="1625"/>
                  </a:cubicBezTo>
                  <a:cubicBezTo>
                    <a:pt x="1545" y="1538"/>
                    <a:pt x="1415" y="1391"/>
                    <a:pt x="1300" y="1265"/>
                  </a:cubicBezTo>
                  <a:cubicBezTo>
                    <a:pt x="1233" y="1195"/>
                    <a:pt x="1170" y="1121"/>
                    <a:pt x="1114" y="1048"/>
                  </a:cubicBezTo>
                  <a:cubicBezTo>
                    <a:pt x="1065" y="988"/>
                    <a:pt x="1051" y="908"/>
                    <a:pt x="1083" y="841"/>
                  </a:cubicBezTo>
                  <a:cubicBezTo>
                    <a:pt x="1128" y="764"/>
                    <a:pt x="1212" y="718"/>
                    <a:pt x="1303" y="718"/>
                  </a:cubicBezTo>
                  <a:lnTo>
                    <a:pt x="1310" y="718"/>
                  </a:lnTo>
                  <a:cubicBezTo>
                    <a:pt x="1314" y="718"/>
                    <a:pt x="1317" y="718"/>
                    <a:pt x="1320" y="718"/>
                  </a:cubicBezTo>
                  <a:cubicBezTo>
                    <a:pt x="1397" y="718"/>
                    <a:pt x="1466" y="756"/>
                    <a:pt x="1506" y="824"/>
                  </a:cubicBezTo>
                  <a:cubicBezTo>
                    <a:pt x="1539" y="879"/>
                    <a:pt x="1602" y="899"/>
                    <a:pt x="1671" y="899"/>
                  </a:cubicBezTo>
                  <a:cubicBezTo>
                    <a:pt x="1736" y="899"/>
                    <a:pt x="1807" y="881"/>
                    <a:pt x="1860" y="859"/>
                  </a:cubicBezTo>
                  <a:cubicBezTo>
                    <a:pt x="1856" y="834"/>
                    <a:pt x="1853" y="806"/>
                    <a:pt x="1842" y="785"/>
                  </a:cubicBezTo>
                  <a:cubicBezTo>
                    <a:pt x="1818" y="694"/>
                    <a:pt x="1769" y="522"/>
                    <a:pt x="1968" y="445"/>
                  </a:cubicBezTo>
                  <a:cubicBezTo>
                    <a:pt x="2028" y="422"/>
                    <a:pt x="2078" y="413"/>
                    <a:pt x="2120" y="413"/>
                  </a:cubicBezTo>
                  <a:cubicBezTo>
                    <a:pt x="2218" y="413"/>
                    <a:pt x="2274" y="465"/>
                    <a:pt x="2318" y="519"/>
                  </a:cubicBezTo>
                  <a:cubicBezTo>
                    <a:pt x="2325" y="529"/>
                    <a:pt x="2332" y="536"/>
                    <a:pt x="2343" y="547"/>
                  </a:cubicBezTo>
                  <a:cubicBezTo>
                    <a:pt x="2357" y="533"/>
                    <a:pt x="2371" y="522"/>
                    <a:pt x="2385" y="508"/>
                  </a:cubicBezTo>
                  <a:cubicBezTo>
                    <a:pt x="2452" y="442"/>
                    <a:pt x="2557" y="344"/>
                    <a:pt x="2739" y="344"/>
                  </a:cubicBezTo>
                  <a:cubicBezTo>
                    <a:pt x="2875" y="344"/>
                    <a:pt x="2994" y="421"/>
                    <a:pt x="3099" y="498"/>
                  </a:cubicBezTo>
                  <a:lnTo>
                    <a:pt x="3106" y="491"/>
                  </a:lnTo>
                  <a:lnTo>
                    <a:pt x="3127" y="466"/>
                  </a:lnTo>
                  <a:lnTo>
                    <a:pt x="3138" y="456"/>
                  </a:lnTo>
                  <a:cubicBezTo>
                    <a:pt x="3141" y="449"/>
                    <a:pt x="3148" y="445"/>
                    <a:pt x="3152" y="438"/>
                  </a:cubicBezTo>
                  <a:cubicBezTo>
                    <a:pt x="3152" y="435"/>
                    <a:pt x="3155" y="431"/>
                    <a:pt x="3159" y="428"/>
                  </a:cubicBezTo>
                  <a:cubicBezTo>
                    <a:pt x="3159" y="424"/>
                    <a:pt x="3162" y="421"/>
                    <a:pt x="3166" y="417"/>
                  </a:cubicBezTo>
                  <a:cubicBezTo>
                    <a:pt x="3166" y="410"/>
                    <a:pt x="3169" y="403"/>
                    <a:pt x="3169" y="396"/>
                  </a:cubicBezTo>
                  <a:cubicBezTo>
                    <a:pt x="3169" y="330"/>
                    <a:pt x="3215" y="288"/>
                    <a:pt x="3257" y="253"/>
                  </a:cubicBezTo>
                  <a:cubicBezTo>
                    <a:pt x="3299" y="214"/>
                    <a:pt x="3327" y="186"/>
                    <a:pt x="3327" y="144"/>
                  </a:cubicBezTo>
                  <a:cubicBezTo>
                    <a:pt x="3327" y="130"/>
                    <a:pt x="3327" y="120"/>
                    <a:pt x="3323" y="106"/>
                  </a:cubicBezTo>
                  <a:cubicBezTo>
                    <a:pt x="3323" y="102"/>
                    <a:pt x="3323" y="99"/>
                    <a:pt x="3323" y="92"/>
                  </a:cubicBezTo>
                  <a:cubicBezTo>
                    <a:pt x="3320" y="88"/>
                    <a:pt x="3320" y="74"/>
                    <a:pt x="3316" y="67"/>
                  </a:cubicBezTo>
                  <a:lnTo>
                    <a:pt x="3313" y="50"/>
                  </a:lnTo>
                  <a:cubicBezTo>
                    <a:pt x="3309" y="39"/>
                    <a:pt x="3309" y="32"/>
                    <a:pt x="3306" y="22"/>
                  </a:cubicBezTo>
                  <a:lnTo>
                    <a:pt x="3302" y="11"/>
                  </a:lnTo>
                  <a:lnTo>
                    <a:pt x="329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 name="Google Shape;3660;p56"/>
            <p:cNvSpPr/>
            <p:nvPr/>
          </p:nvSpPr>
          <p:spPr>
            <a:xfrm>
              <a:off x="2220411" y="1765512"/>
              <a:ext cx="17176" cy="3557"/>
            </a:xfrm>
            <a:custGeom>
              <a:avLst/>
              <a:gdLst/>
              <a:ahLst/>
              <a:cxnLst/>
              <a:rect l="l" t="t" r="r" b="b"/>
              <a:pathLst>
                <a:path w="1265" h="262" extrusionOk="0">
                  <a:moveTo>
                    <a:pt x="149" y="0"/>
                  </a:moveTo>
                  <a:cubicBezTo>
                    <a:pt x="138" y="0"/>
                    <a:pt x="127" y="2"/>
                    <a:pt x="116" y="6"/>
                  </a:cubicBezTo>
                  <a:cubicBezTo>
                    <a:pt x="74" y="17"/>
                    <a:pt x="32" y="34"/>
                    <a:pt x="0" y="62"/>
                  </a:cubicBezTo>
                  <a:cubicBezTo>
                    <a:pt x="70" y="83"/>
                    <a:pt x="144" y="108"/>
                    <a:pt x="214" y="132"/>
                  </a:cubicBezTo>
                  <a:cubicBezTo>
                    <a:pt x="375" y="192"/>
                    <a:pt x="553" y="258"/>
                    <a:pt x="739" y="262"/>
                  </a:cubicBezTo>
                  <a:cubicBezTo>
                    <a:pt x="921" y="262"/>
                    <a:pt x="1096" y="227"/>
                    <a:pt x="1264" y="164"/>
                  </a:cubicBezTo>
                  <a:lnTo>
                    <a:pt x="1264" y="164"/>
                  </a:lnTo>
                  <a:cubicBezTo>
                    <a:pt x="1253" y="165"/>
                    <a:pt x="1241" y="166"/>
                    <a:pt x="1230" y="166"/>
                  </a:cubicBezTo>
                  <a:cubicBezTo>
                    <a:pt x="1186" y="166"/>
                    <a:pt x="1142" y="155"/>
                    <a:pt x="1103" y="136"/>
                  </a:cubicBezTo>
                  <a:cubicBezTo>
                    <a:pt x="1079" y="120"/>
                    <a:pt x="1012" y="117"/>
                    <a:pt x="935" y="117"/>
                  </a:cubicBezTo>
                  <a:cubicBezTo>
                    <a:pt x="892" y="117"/>
                    <a:pt x="845" y="118"/>
                    <a:pt x="802" y="118"/>
                  </a:cubicBezTo>
                  <a:cubicBezTo>
                    <a:pt x="744" y="120"/>
                    <a:pt x="686" y="122"/>
                    <a:pt x="630" y="122"/>
                  </a:cubicBezTo>
                  <a:cubicBezTo>
                    <a:pt x="460" y="122"/>
                    <a:pt x="306" y="106"/>
                    <a:pt x="224" y="27"/>
                  </a:cubicBezTo>
                  <a:cubicBezTo>
                    <a:pt x="203" y="10"/>
                    <a:pt x="176" y="0"/>
                    <a:pt x="1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 name="Google Shape;3661;p56"/>
            <p:cNvSpPr/>
            <p:nvPr/>
          </p:nvSpPr>
          <p:spPr>
            <a:xfrm>
              <a:off x="2239039" y="1718289"/>
              <a:ext cx="109" cy="163"/>
            </a:xfrm>
            <a:custGeom>
              <a:avLst/>
              <a:gdLst/>
              <a:ahLst/>
              <a:cxnLst/>
              <a:rect l="l" t="t" r="r" b="b"/>
              <a:pathLst>
                <a:path w="8" h="12" extrusionOk="0">
                  <a:moveTo>
                    <a:pt x="8" y="1"/>
                  </a:moveTo>
                  <a:lnTo>
                    <a:pt x="1" y="1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 name="Google Shape;3662;p56"/>
            <p:cNvSpPr/>
            <p:nvPr/>
          </p:nvSpPr>
          <p:spPr>
            <a:xfrm>
              <a:off x="2241701" y="1713591"/>
              <a:ext cx="68" cy="489"/>
            </a:xfrm>
            <a:custGeom>
              <a:avLst/>
              <a:gdLst/>
              <a:ahLst/>
              <a:cxnLst/>
              <a:rect l="l" t="t" r="r" b="b"/>
              <a:pathLst>
                <a:path w="5" h="36" extrusionOk="0">
                  <a:moveTo>
                    <a:pt x="1" y="0"/>
                  </a:moveTo>
                  <a:cubicBezTo>
                    <a:pt x="1" y="11"/>
                    <a:pt x="1" y="25"/>
                    <a:pt x="4" y="35"/>
                  </a:cubicBezTo>
                  <a:cubicBezTo>
                    <a:pt x="1" y="25"/>
                    <a:pt x="1" y="11"/>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 name="Google Shape;3663;p56"/>
            <p:cNvSpPr/>
            <p:nvPr/>
          </p:nvSpPr>
          <p:spPr>
            <a:xfrm>
              <a:off x="2239515" y="1717529"/>
              <a:ext cx="68" cy="299"/>
            </a:xfrm>
            <a:custGeom>
              <a:avLst/>
              <a:gdLst/>
              <a:ahLst/>
              <a:cxnLst/>
              <a:rect l="l" t="t" r="r" b="b"/>
              <a:pathLst>
                <a:path w="5" h="22" extrusionOk="0">
                  <a:moveTo>
                    <a:pt x="4" y="1"/>
                  </a:moveTo>
                  <a:cubicBezTo>
                    <a:pt x="4" y="8"/>
                    <a:pt x="1" y="15"/>
                    <a:pt x="1" y="22"/>
                  </a:cubicBezTo>
                  <a:cubicBezTo>
                    <a:pt x="1" y="15"/>
                    <a:pt x="4" y="8"/>
                    <a:pt x="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 name="Google Shape;3664;p56"/>
            <p:cNvSpPr/>
            <p:nvPr/>
          </p:nvSpPr>
          <p:spPr>
            <a:xfrm>
              <a:off x="2241415" y="1712397"/>
              <a:ext cx="109" cy="394"/>
            </a:xfrm>
            <a:custGeom>
              <a:avLst/>
              <a:gdLst/>
              <a:ahLst/>
              <a:cxnLst/>
              <a:rect l="l" t="t" r="r" b="b"/>
              <a:pathLst>
                <a:path w="8" h="29" extrusionOk="0">
                  <a:moveTo>
                    <a:pt x="1" y="1"/>
                  </a:moveTo>
                  <a:cubicBezTo>
                    <a:pt x="4" y="11"/>
                    <a:pt x="8" y="22"/>
                    <a:pt x="8" y="29"/>
                  </a:cubicBezTo>
                  <a:cubicBezTo>
                    <a:pt x="8" y="22"/>
                    <a:pt x="4" y="1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 name="Google Shape;3665;p56"/>
            <p:cNvSpPr/>
            <p:nvPr/>
          </p:nvSpPr>
          <p:spPr>
            <a:xfrm>
              <a:off x="2241415" y="1712166"/>
              <a:ext cx="14" cy="109"/>
            </a:xfrm>
            <a:custGeom>
              <a:avLst/>
              <a:gdLst/>
              <a:ahLst/>
              <a:cxnLst/>
              <a:rect l="l" t="t" r="r" b="b"/>
              <a:pathLst>
                <a:path w="1" h="8" extrusionOk="0">
                  <a:moveTo>
                    <a:pt x="1" y="7"/>
                  </a:moveTo>
                  <a:lnTo>
                    <a:pt x="1" y="0"/>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 name="Google Shape;3666;p56"/>
            <p:cNvSpPr/>
            <p:nvPr/>
          </p:nvSpPr>
          <p:spPr>
            <a:xfrm>
              <a:off x="2239324" y="1717963"/>
              <a:ext cx="109" cy="149"/>
            </a:xfrm>
            <a:custGeom>
              <a:avLst/>
              <a:gdLst/>
              <a:ahLst/>
              <a:cxnLst/>
              <a:rect l="l" t="t" r="r" b="b"/>
              <a:pathLst>
                <a:path w="8" h="11" extrusionOk="0">
                  <a:moveTo>
                    <a:pt x="8" y="0"/>
                  </a:moveTo>
                  <a:lnTo>
                    <a:pt x="8" y="0"/>
                  </a:lnTo>
                  <a:cubicBezTo>
                    <a:pt x="4" y="4"/>
                    <a:pt x="4" y="7"/>
                    <a:pt x="1" y="11"/>
                  </a:cubicBezTo>
                  <a:cubicBezTo>
                    <a:pt x="4" y="7"/>
                    <a:pt x="8" y="4"/>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 name="Google Shape;3667;p56"/>
            <p:cNvSpPr/>
            <p:nvPr/>
          </p:nvSpPr>
          <p:spPr>
            <a:xfrm>
              <a:off x="2238618" y="1718764"/>
              <a:ext cx="149" cy="163"/>
            </a:xfrm>
            <a:custGeom>
              <a:avLst/>
              <a:gdLst/>
              <a:ahLst/>
              <a:cxnLst/>
              <a:rect l="l" t="t" r="r" b="b"/>
              <a:pathLst>
                <a:path w="11" h="12" extrusionOk="0">
                  <a:moveTo>
                    <a:pt x="0" y="11"/>
                  </a:moveTo>
                  <a:lnTo>
                    <a:pt x="1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 name="Google Shape;3668;p56"/>
            <p:cNvSpPr/>
            <p:nvPr/>
          </p:nvSpPr>
          <p:spPr>
            <a:xfrm>
              <a:off x="2241605" y="1713062"/>
              <a:ext cx="68" cy="353"/>
            </a:xfrm>
            <a:custGeom>
              <a:avLst/>
              <a:gdLst/>
              <a:ahLst/>
              <a:cxnLst/>
              <a:rect l="l" t="t" r="r" b="b"/>
              <a:pathLst>
                <a:path w="5" h="26" extrusionOk="0">
                  <a:moveTo>
                    <a:pt x="1" y="1"/>
                  </a:moveTo>
                  <a:cubicBezTo>
                    <a:pt x="1" y="8"/>
                    <a:pt x="4" y="15"/>
                    <a:pt x="4" y="25"/>
                  </a:cubicBezTo>
                  <a:cubicBezTo>
                    <a:pt x="4" y="15"/>
                    <a:pt x="1" y="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 name="Google Shape;3669;p56"/>
            <p:cNvSpPr/>
            <p:nvPr/>
          </p:nvSpPr>
          <p:spPr>
            <a:xfrm>
              <a:off x="2196637" y="1727427"/>
              <a:ext cx="1398" cy="2620"/>
            </a:xfrm>
            <a:custGeom>
              <a:avLst/>
              <a:gdLst/>
              <a:ahLst/>
              <a:cxnLst/>
              <a:rect l="l" t="t" r="r" b="b"/>
              <a:pathLst>
                <a:path w="103" h="193" extrusionOk="0">
                  <a:moveTo>
                    <a:pt x="102" y="0"/>
                  </a:moveTo>
                  <a:cubicBezTo>
                    <a:pt x="101" y="0"/>
                    <a:pt x="100" y="0"/>
                    <a:pt x="99" y="1"/>
                  </a:cubicBezTo>
                  <a:lnTo>
                    <a:pt x="99" y="1"/>
                  </a:lnTo>
                  <a:lnTo>
                    <a:pt x="102" y="0"/>
                  </a:lnTo>
                  <a:close/>
                  <a:moveTo>
                    <a:pt x="99" y="1"/>
                  </a:moveTo>
                  <a:lnTo>
                    <a:pt x="88" y="4"/>
                  </a:lnTo>
                  <a:cubicBezTo>
                    <a:pt x="93" y="4"/>
                    <a:pt x="96" y="2"/>
                    <a:pt x="99" y="1"/>
                  </a:cubicBezTo>
                  <a:close/>
                  <a:moveTo>
                    <a:pt x="88" y="4"/>
                  </a:moveTo>
                  <a:cubicBezTo>
                    <a:pt x="60" y="11"/>
                    <a:pt x="22" y="126"/>
                    <a:pt x="1" y="193"/>
                  </a:cubicBezTo>
                  <a:cubicBezTo>
                    <a:pt x="22" y="130"/>
                    <a:pt x="60" y="11"/>
                    <a:pt x="88" y="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 name="Google Shape;3670;p56"/>
            <p:cNvSpPr/>
            <p:nvPr/>
          </p:nvSpPr>
          <p:spPr>
            <a:xfrm>
              <a:off x="2199054" y="1726762"/>
              <a:ext cx="68" cy="122"/>
            </a:xfrm>
            <a:custGeom>
              <a:avLst/>
              <a:gdLst/>
              <a:ahLst/>
              <a:cxnLst/>
              <a:rect l="l" t="t" r="r" b="b"/>
              <a:pathLst>
                <a:path w="5" h="9" extrusionOk="0">
                  <a:moveTo>
                    <a:pt x="5" y="0"/>
                  </a:moveTo>
                  <a:lnTo>
                    <a:pt x="5" y="0"/>
                  </a:lnTo>
                  <a:cubicBezTo>
                    <a:pt x="5" y="0"/>
                    <a:pt x="3" y="4"/>
                    <a:pt x="2" y="6"/>
                  </a:cubicBezTo>
                  <a:lnTo>
                    <a:pt x="2" y="6"/>
                  </a:lnTo>
                  <a:cubicBezTo>
                    <a:pt x="3" y="4"/>
                    <a:pt x="5" y="2"/>
                    <a:pt x="5" y="0"/>
                  </a:cubicBezTo>
                  <a:close/>
                  <a:moveTo>
                    <a:pt x="2" y="6"/>
                  </a:moveTo>
                  <a:cubicBezTo>
                    <a:pt x="1" y="7"/>
                    <a:pt x="0" y="8"/>
                    <a:pt x="0" y="8"/>
                  </a:cubicBezTo>
                  <a:cubicBezTo>
                    <a:pt x="1" y="8"/>
                    <a:pt x="1" y="8"/>
                    <a:pt x="1" y="7"/>
                  </a:cubicBezTo>
                  <a:cubicBezTo>
                    <a:pt x="1" y="7"/>
                    <a:pt x="2" y="7"/>
                    <a:pt x="2"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 name="Google Shape;3671;p56"/>
            <p:cNvSpPr/>
            <p:nvPr/>
          </p:nvSpPr>
          <p:spPr>
            <a:xfrm>
              <a:off x="2199447" y="1726178"/>
              <a:ext cx="81" cy="122"/>
            </a:xfrm>
            <a:custGeom>
              <a:avLst/>
              <a:gdLst/>
              <a:ahLst/>
              <a:cxnLst/>
              <a:rect l="l" t="t" r="r" b="b"/>
              <a:pathLst>
                <a:path w="6" h="9" extrusionOk="0">
                  <a:moveTo>
                    <a:pt x="5" y="0"/>
                  </a:moveTo>
                  <a:cubicBezTo>
                    <a:pt x="5" y="0"/>
                    <a:pt x="5" y="0"/>
                    <a:pt x="4" y="1"/>
                  </a:cubicBezTo>
                  <a:cubicBezTo>
                    <a:pt x="0" y="5"/>
                    <a:pt x="0" y="5"/>
                    <a:pt x="0" y="8"/>
                  </a:cubicBezTo>
                  <a:cubicBezTo>
                    <a:pt x="0" y="5"/>
                    <a:pt x="5" y="0"/>
                    <a:pt x="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 name="Google Shape;3672;p56"/>
            <p:cNvSpPr/>
            <p:nvPr/>
          </p:nvSpPr>
          <p:spPr>
            <a:xfrm>
              <a:off x="2199542" y="1725947"/>
              <a:ext cx="14" cy="109"/>
            </a:xfrm>
            <a:custGeom>
              <a:avLst/>
              <a:gdLst/>
              <a:ahLst/>
              <a:cxnLst/>
              <a:rect l="l" t="t" r="r" b="b"/>
              <a:pathLst>
                <a:path w="1" h="8" extrusionOk="0">
                  <a:moveTo>
                    <a:pt x="0" y="8"/>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 name="Google Shape;3673;p56"/>
            <p:cNvSpPr/>
            <p:nvPr/>
          </p:nvSpPr>
          <p:spPr>
            <a:xfrm>
              <a:off x="2199257" y="1726463"/>
              <a:ext cx="109" cy="122"/>
            </a:xfrm>
            <a:custGeom>
              <a:avLst/>
              <a:gdLst/>
              <a:ahLst/>
              <a:cxnLst/>
              <a:rect l="l" t="t" r="r" b="b"/>
              <a:pathLst>
                <a:path w="8" h="9" extrusionOk="0">
                  <a:moveTo>
                    <a:pt x="7" y="0"/>
                  </a:moveTo>
                  <a:cubicBezTo>
                    <a:pt x="7" y="0"/>
                    <a:pt x="6" y="2"/>
                    <a:pt x="5" y="3"/>
                  </a:cubicBezTo>
                  <a:lnTo>
                    <a:pt x="5" y="3"/>
                  </a:lnTo>
                  <a:cubicBezTo>
                    <a:pt x="6" y="3"/>
                    <a:pt x="7" y="2"/>
                    <a:pt x="7" y="1"/>
                  </a:cubicBezTo>
                  <a:cubicBezTo>
                    <a:pt x="7" y="1"/>
                    <a:pt x="7" y="0"/>
                    <a:pt x="7" y="0"/>
                  </a:cubicBezTo>
                  <a:close/>
                  <a:moveTo>
                    <a:pt x="5" y="3"/>
                  </a:moveTo>
                  <a:cubicBezTo>
                    <a:pt x="3" y="6"/>
                    <a:pt x="0" y="8"/>
                    <a:pt x="0" y="8"/>
                  </a:cubicBezTo>
                  <a:cubicBezTo>
                    <a:pt x="2" y="8"/>
                    <a:pt x="4" y="5"/>
                    <a:pt x="5"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 name="Google Shape;3674;p56"/>
            <p:cNvSpPr/>
            <p:nvPr/>
          </p:nvSpPr>
          <p:spPr>
            <a:xfrm>
              <a:off x="2200534" y="1723815"/>
              <a:ext cx="109" cy="149"/>
            </a:xfrm>
            <a:custGeom>
              <a:avLst/>
              <a:gdLst/>
              <a:ahLst/>
              <a:cxnLst/>
              <a:rect l="l" t="t" r="r" b="b"/>
              <a:pathLst>
                <a:path w="8" h="11" extrusionOk="0">
                  <a:moveTo>
                    <a:pt x="1" y="11"/>
                  </a:moveTo>
                  <a:lnTo>
                    <a:pt x="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 name="Google Shape;3675;p56"/>
            <p:cNvSpPr/>
            <p:nvPr/>
          </p:nvSpPr>
          <p:spPr>
            <a:xfrm>
              <a:off x="2198728" y="1727033"/>
              <a:ext cx="163" cy="68"/>
            </a:xfrm>
            <a:custGeom>
              <a:avLst/>
              <a:gdLst/>
              <a:ahLst/>
              <a:cxnLst/>
              <a:rect l="l" t="t" r="r" b="b"/>
              <a:pathLst>
                <a:path w="12" h="5" extrusionOk="0">
                  <a:moveTo>
                    <a:pt x="11" y="0"/>
                  </a:moveTo>
                  <a:cubicBezTo>
                    <a:pt x="9" y="0"/>
                    <a:pt x="4" y="5"/>
                    <a:pt x="1" y="5"/>
                  </a:cubicBezTo>
                  <a:cubicBezTo>
                    <a:pt x="4" y="5"/>
                    <a:pt x="8" y="1"/>
                    <a:pt x="11" y="1"/>
                  </a:cubicBezTo>
                  <a:cubicBezTo>
                    <a:pt x="11" y="0"/>
                    <a:pt x="11"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 name="Google Shape;3676;p56"/>
            <p:cNvSpPr/>
            <p:nvPr/>
          </p:nvSpPr>
          <p:spPr>
            <a:xfrm>
              <a:off x="2198348" y="1727277"/>
              <a:ext cx="109" cy="68"/>
            </a:xfrm>
            <a:custGeom>
              <a:avLst/>
              <a:gdLst/>
              <a:ahLst/>
              <a:cxnLst/>
              <a:rect l="l" t="t" r="r" b="b"/>
              <a:pathLst>
                <a:path w="8" h="5" extrusionOk="0">
                  <a:moveTo>
                    <a:pt x="1" y="4"/>
                  </a:moveTo>
                  <a:lnTo>
                    <a:pt x="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 name="Google Shape;3677;p56"/>
            <p:cNvSpPr/>
            <p:nvPr/>
          </p:nvSpPr>
          <p:spPr>
            <a:xfrm>
              <a:off x="2202733" y="1720149"/>
              <a:ext cx="109" cy="299"/>
            </a:xfrm>
            <a:custGeom>
              <a:avLst/>
              <a:gdLst/>
              <a:ahLst/>
              <a:cxnLst/>
              <a:rect l="l" t="t" r="r" b="b"/>
              <a:pathLst>
                <a:path w="8" h="22" extrusionOk="0">
                  <a:moveTo>
                    <a:pt x="7" y="0"/>
                  </a:moveTo>
                  <a:cubicBezTo>
                    <a:pt x="4" y="7"/>
                    <a:pt x="4" y="14"/>
                    <a:pt x="0" y="21"/>
                  </a:cubicBezTo>
                  <a:cubicBezTo>
                    <a:pt x="4" y="14"/>
                    <a:pt x="7" y="7"/>
                    <a:pt x="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 name="Google Shape;3678;p56"/>
            <p:cNvSpPr/>
            <p:nvPr/>
          </p:nvSpPr>
          <p:spPr>
            <a:xfrm>
              <a:off x="2202489" y="1720624"/>
              <a:ext cx="163" cy="394"/>
            </a:xfrm>
            <a:custGeom>
              <a:avLst/>
              <a:gdLst/>
              <a:ahLst/>
              <a:cxnLst/>
              <a:rect l="l" t="t" r="r" b="b"/>
              <a:pathLst>
                <a:path w="12" h="29" extrusionOk="0">
                  <a:moveTo>
                    <a:pt x="1" y="28"/>
                  </a:moveTo>
                  <a:cubicBezTo>
                    <a:pt x="4" y="18"/>
                    <a:pt x="8" y="11"/>
                    <a:pt x="11" y="0"/>
                  </a:cubicBezTo>
                  <a:cubicBezTo>
                    <a:pt x="8" y="11"/>
                    <a:pt x="4" y="18"/>
                    <a:pt x="1" y="2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 name="Google Shape;3679;p56"/>
            <p:cNvSpPr/>
            <p:nvPr/>
          </p:nvSpPr>
          <p:spPr>
            <a:xfrm>
              <a:off x="2202163" y="1721154"/>
              <a:ext cx="204" cy="434"/>
            </a:xfrm>
            <a:custGeom>
              <a:avLst/>
              <a:gdLst/>
              <a:ahLst/>
              <a:cxnLst/>
              <a:rect l="l" t="t" r="r" b="b"/>
              <a:pathLst>
                <a:path w="15" h="32" extrusionOk="0">
                  <a:moveTo>
                    <a:pt x="14" y="0"/>
                  </a:moveTo>
                  <a:cubicBezTo>
                    <a:pt x="11" y="11"/>
                    <a:pt x="4" y="21"/>
                    <a:pt x="0" y="31"/>
                  </a:cubicBezTo>
                  <a:cubicBezTo>
                    <a:pt x="7" y="21"/>
                    <a:pt x="11" y="11"/>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 name="Google Shape;3680;p56"/>
            <p:cNvSpPr/>
            <p:nvPr/>
          </p:nvSpPr>
          <p:spPr>
            <a:xfrm>
              <a:off x="2201402" y="1722485"/>
              <a:ext cx="244" cy="339"/>
            </a:xfrm>
            <a:custGeom>
              <a:avLst/>
              <a:gdLst/>
              <a:ahLst/>
              <a:cxnLst/>
              <a:rect l="l" t="t" r="r" b="b"/>
              <a:pathLst>
                <a:path w="18" h="25" extrusionOk="0">
                  <a:moveTo>
                    <a:pt x="0" y="25"/>
                  </a:moveTo>
                  <a:lnTo>
                    <a:pt x="1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 name="Google Shape;3681;p56"/>
            <p:cNvSpPr/>
            <p:nvPr/>
          </p:nvSpPr>
          <p:spPr>
            <a:xfrm>
              <a:off x="2201783" y="1721806"/>
              <a:ext cx="244" cy="394"/>
            </a:xfrm>
            <a:custGeom>
              <a:avLst/>
              <a:gdLst/>
              <a:ahLst/>
              <a:cxnLst/>
              <a:rect l="l" t="t" r="r" b="b"/>
              <a:pathLst>
                <a:path w="18" h="29" extrusionOk="0">
                  <a:moveTo>
                    <a:pt x="18" y="1"/>
                  </a:moveTo>
                  <a:cubicBezTo>
                    <a:pt x="14" y="8"/>
                    <a:pt x="7" y="19"/>
                    <a:pt x="0" y="29"/>
                  </a:cubicBezTo>
                  <a:cubicBezTo>
                    <a:pt x="7" y="19"/>
                    <a:pt x="14" y="11"/>
                    <a:pt x="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 name="Google Shape;3682;p56"/>
            <p:cNvSpPr/>
            <p:nvPr/>
          </p:nvSpPr>
          <p:spPr>
            <a:xfrm>
              <a:off x="2200968" y="1723150"/>
              <a:ext cx="149" cy="299"/>
            </a:xfrm>
            <a:custGeom>
              <a:avLst/>
              <a:gdLst/>
              <a:ahLst/>
              <a:cxnLst/>
              <a:rect l="l" t="t" r="r" b="b"/>
              <a:pathLst>
                <a:path w="11" h="22" extrusionOk="0">
                  <a:moveTo>
                    <a:pt x="1" y="21"/>
                  </a:moveTo>
                  <a:lnTo>
                    <a:pt x="1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 name="Google Shape;3683;p56"/>
            <p:cNvSpPr/>
            <p:nvPr/>
          </p:nvSpPr>
          <p:spPr>
            <a:xfrm>
              <a:off x="2226344" y="1713917"/>
              <a:ext cx="258" cy="14"/>
            </a:xfrm>
            <a:custGeom>
              <a:avLst/>
              <a:gdLst/>
              <a:ahLst/>
              <a:cxnLst/>
              <a:rect l="l" t="t" r="r" b="b"/>
              <a:pathLst>
                <a:path w="19" h="1" extrusionOk="0">
                  <a:moveTo>
                    <a:pt x="18" y="1"/>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 name="Google Shape;3684;p56"/>
            <p:cNvSpPr/>
            <p:nvPr/>
          </p:nvSpPr>
          <p:spPr>
            <a:xfrm>
              <a:off x="2225964" y="1713917"/>
              <a:ext cx="299" cy="14"/>
            </a:xfrm>
            <a:custGeom>
              <a:avLst/>
              <a:gdLst/>
              <a:ahLst/>
              <a:cxnLst/>
              <a:rect l="l" t="t" r="r" b="b"/>
              <a:pathLst>
                <a:path w="22" h="1" extrusionOk="0">
                  <a:moveTo>
                    <a:pt x="22" y="1"/>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 name="Google Shape;3685;p56"/>
            <p:cNvSpPr/>
            <p:nvPr/>
          </p:nvSpPr>
          <p:spPr>
            <a:xfrm>
              <a:off x="2225543" y="1713876"/>
              <a:ext cx="299" cy="14"/>
            </a:xfrm>
            <a:custGeom>
              <a:avLst/>
              <a:gdLst/>
              <a:ahLst/>
              <a:cxnLst/>
              <a:rect l="l" t="t" r="r" b="b"/>
              <a:pathLst>
                <a:path w="22" h="1" extrusionOk="0">
                  <a:moveTo>
                    <a:pt x="21" y="0"/>
                  </a:move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 name="Google Shape;3686;p56"/>
            <p:cNvSpPr/>
            <p:nvPr/>
          </p:nvSpPr>
          <p:spPr>
            <a:xfrm>
              <a:off x="2222882" y="1713822"/>
              <a:ext cx="14" cy="14"/>
            </a:xfrm>
            <a:custGeom>
              <a:avLst/>
              <a:gdLst/>
              <a:ahLst/>
              <a:cxnLst/>
              <a:rect l="l" t="t" r="r" b="b"/>
              <a:pathLst>
                <a:path w="1" h="1" extrusionOk="0">
                  <a:moveTo>
                    <a:pt x="0" y="1"/>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 name="Google Shape;3687;p56"/>
            <p:cNvSpPr/>
            <p:nvPr/>
          </p:nvSpPr>
          <p:spPr>
            <a:xfrm>
              <a:off x="2226915" y="1714012"/>
              <a:ext cx="204" cy="68"/>
            </a:xfrm>
            <a:custGeom>
              <a:avLst/>
              <a:gdLst/>
              <a:ahLst/>
              <a:cxnLst/>
              <a:rect l="l" t="t" r="r" b="b"/>
              <a:pathLst>
                <a:path w="15" h="5" extrusionOk="0">
                  <a:moveTo>
                    <a:pt x="15" y="4"/>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 name="Google Shape;3688;p56"/>
            <p:cNvSpPr/>
            <p:nvPr/>
          </p:nvSpPr>
          <p:spPr>
            <a:xfrm>
              <a:off x="2223588" y="1713822"/>
              <a:ext cx="14" cy="14"/>
            </a:xfrm>
            <a:custGeom>
              <a:avLst/>
              <a:gdLst/>
              <a:ahLst/>
              <a:cxnLst/>
              <a:rect l="l" t="t" r="r" b="b"/>
              <a:pathLst>
                <a:path w="1" h="1" extrusionOk="0">
                  <a:moveTo>
                    <a:pt x="1" y="1"/>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 name="Google Shape;3689;p56"/>
            <p:cNvSpPr/>
            <p:nvPr/>
          </p:nvSpPr>
          <p:spPr>
            <a:xfrm>
              <a:off x="2225014" y="1713822"/>
              <a:ext cx="353" cy="14"/>
            </a:xfrm>
            <a:custGeom>
              <a:avLst/>
              <a:gdLst/>
              <a:ahLst/>
              <a:cxnLst/>
              <a:rect l="l" t="t" r="r" b="b"/>
              <a:pathLst>
                <a:path w="26" h="1" extrusionOk="0">
                  <a:moveTo>
                    <a:pt x="25" y="1"/>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 name="Google Shape;3690;p56"/>
            <p:cNvSpPr/>
            <p:nvPr/>
          </p:nvSpPr>
          <p:spPr>
            <a:xfrm>
              <a:off x="2224824" y="1713822"/>
              <a:ext cx="14" cy="14"/>
            </a:xfrm>
            <a:custGeom>
              <a:avLst/>
              <a:gdLst/>
              <a:ahLst/>
              <a:cxnLst/>
              <a:rect l="l" t="t" r="r" b="b"/>
              <a:pathLst>
                <a:path w="1" h="1" extrusionOk="0">
                  <a:moveTo>
                    <a:pt x="1" y="1"/>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 name="Google Shape;3691;p56"/>
            <p:cNvSpPr/>
            <p:nvPr/>
          </p:nvSpPr>
          <p:spPr>
            <a:xfrm>
              <a:off x="2226684" y="1713972"/>
              <a:ext cx="204" cy="14"/>
            </a:xfrm>
            <a:custGeom>
              <a:avLst/>
              <a:gdLst/>
              <a:ahLst/>
              <a:cxnLst/>
              <a:rect l="l" t="t" r="r" b="b"/>
              <a:pathLst>
                <a:path w="15" h="1" extrusionOk="0">
                  <a:moveTo>
                    <a:pt x="14" y="0"/>
                  </a:move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 name="Google Shape;3692;p56"/>
            <p:cNvSpPr/>
            <p:nvPr/>
          </p:nvSpPr>
          <p:spPr>
            <a:xfrm>
              <a:off x="2240845" y="1712206"/>
              <a:ext cx="258" cy="68"/>
            </a:xfrm>
            <a:custGeom>
              <a:avLst/>
              <a:gdLst/>
              <a:ahLst/>
              <a:cxnLst/>
              <a:rect l="l" t="t" r="r" b="b"/>
              <a:pathLst>
                <a:path w="19" h="5" extrusionOk="0">
                  <a:moveTo>
                    <a:pt x="18" y="1"/>
                  </a:moveTo>
                  <a:lnTo>
                    <a:pt x="1" y="4"/>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 name="Google Shape;3693;p56"/>
            <p:cNvSpPr/>
            <p:nvPr/>
          </p:nvSpPr>
          <p:spPr>
            <a:xfrm>
              <a:off x="2240370" y="1712301"/>
              <a:ext cx="353" cy="68"/>
            </a:xfrm>
            <a:custGeom>
              <a:avLst/>
              <a:gdLst/>
              <a:ahLst/>
              <a:cxnLst/>
              <a:rect l="l" t="t" r="r" b="b"/>
              <a:pathLst>
                <a:path w="26" h="5" extrusionOk="0">
                  <a:moveTo>
                    <a:pt x="25" y="1"/>
                  </a:moveTo>
                  <a:lnTo>
                    <a:pt x="1" y="4"/>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 name="Google Shape;3694;p56"/>
            <p:cNvSpPr/>
            <p:nvPr/>
          </p:nvSpPr>
          <p:spPr>
            <a:xfrm>
              <a:off x="2241225" y="1712166"/>
              <a:ext cx="163" cy="14"/>
            </a:xfrm>
            <a:custGeom>
              <a:avLst/>
              <a:gdLst/>
              <a:ahLst/>
              <a:cxnLst/>
              <a:rect l="l" t="t" r="r" b="b"/>
              <a:pathLst>
                <a:path w="12" h="1" extrusionOk="0">
                  <a:moveTo>
                    <a:pt x="11" y="0"/>
                  </a:moveTo>
                  <a:lnTo>
                    <a:pt x="11" y="0"/>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 name="Google Shape;3695;p56"/>
            <p:cNvSpPr/>
            <p:nvPr/>
          </p:nvSpPr>
          <p:spPr>
            <a:xfrm>
              <a:off x="2239379" y="1712682"/>
              <a:ext cx="149" cy="109"/>
            </a:xfrm>
            <a:custGeom>
              <a:avLst/>
              <a:gdLst/>
              <a:ahLst/>
              <a:cxnLst/>
              <a:rect l="l" t="t" r="r" b="b"/>
              <a:pathLst>
                <a:path w="11" h="8" extrusionOk="0">
                  <a:moveTo>
                    <a:pt x="11" y="1"/>
                  </a:moveTo>
                  <a:lnTo>
                    <a:pt x="0" y="8"/>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 name="Google Shape;3696;p56"/>
            <p:cNvSpPr/>
            <p:nvPr/>
          </p:nvSpPr>
          <p:spPr>
            <a:xfrm>
              <a:off x="2240044" y="1712397"/>
              <a:ext cx="244" cy="68"/>
            </a:xfrm>
            <a:custGeom>
              <a:avLst/>
              <a:gdLst/>
              <a:ahLst/>
              <a:cxnLst/>
              <a:rect l="l" t="t" r="r" b="b"/>
              <a:pathLst>
                <a:path w="18" h="5" extrusionOk="0">
                  <a:moveTo>
                    <a:pt x="18" y="1"/>
                  </a:moveTo>
                  <a:lnTo>
                    <a:pt x="0" y="4"/>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 name="Google Shape;3697;p56"/>
            <p:cNvSpPr/>
            <p:nvPr/>
          </p:nvSpPr>
          <p:spPr>
            <a:xfrm>
              <a:off x="2227159" y="1714067"/>
              <a:ext cx="149" cy="54"/>
            </a:xfrm>
            <a:custGeom>
              <a:avLst/>
              <a:gdLst/>
              <a:ahLst/>
              <a:cxnLst/>
              <a:rect l="l" t="t" r="r" b="b"/>
              <a:pathLst>
                <a:path w="11" h="4" extrusionOk="0">
                  <a:moveTo>
                    <a:pt x="11" y="4"/>
                  </a:move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 name="Google Shape;3698;p56"/>
            <p:cNvSpPr/>
            <p:nvPr/>
          </p:nvSpPr>
          <p:spPr>
            <a:xfrm>
              <a:off x="2239800" y="1712492"/>
              <a:ext cx="163" cy="68"/>
            </a:xfrm>
            <a:custGeom>
              <a:avLst/>
              <a:gdLst/>
              <a:ahLst/>
              <a:cxnLst/>
              <a:rect l="l" t="t" r="r" b="b"/>
              <a:pathLst>
                <a:path w="12" h="5" extrusionOk="0">
                  <a:moveTo>
                    <a:pt x="11" y="1"/>
                  </a:moveTo>
                  <a:lnTo>
                    <a:pt x="1" y="4"/>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 name="Google Shape;3699;p56"/>
            <p:cNvSpPr/>
            <p:nvPr/>
          </p:nvSpPr>
          <p:spPr>
            <a:xfrm>
              <a:off x="2239569" y="1712587"/>
              <a:ext cx="149" cy="68"/>
            </a:xfrm>
            <a:custGeom>
              <a:avLst/>
              <a:gdLst/>
              <a:ahLst/>
              <a:cxnLst/>
              <a:rect l="l" t="t" r="r" b="b"/>
              <a:pathLst>
                <a:path w="11" h="5" extrusionOk="0">
                  <a:moveTo>
                    <a:pt x="11" y="1"/>
                  </a:moveTo>
                  <a:lnTo>
                    <a:pt x="0" y="4"/>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 name="Google Shape;3700;p56"/>
            <p:cNvSpPr/>
            <p:nvPr/>
          </p:nvSpPr>
          <p:spPr>
            <a:xfrm>
              <a:off x="2223873" y="1713822"/>
              <a:ext cx="14" cy="14"/>
            </a:xfrm>
            <a:custGeom>
              <a:avLst/>
              <a:gdLst/>
              <a:ahLst/>
              <a:cxnLst/>
              <a:rect l="l" t="t" r="r" b="b"/>
              <a:pathLst>
                <a:path w="1" h="1" extrusionOk="0">
                  <a:moveTo>
                    <a:pt x="1" y="1"/>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 name="Google Shape;3701;p56"/>
            <p:cNvSpPr/>
            <p:nvPr/>
          </p:nvSpPr>
          <p:spPr>
            <a:xfrm>
              <a:off x="2218320" y="1714067"/>
              <a:ext cx="394" cy="14"/>
            </a:xfrm>
            <a:custGeom>
              <a:avLst/>
              <a:gdLst/>
              <a:ahLst/>
              <a:cxnLst/>
              <a:rect l="l" t="t" r="r" b="b"/>
              <a:pathLst>
                <a:path w="29" h="1" extrusionOk="0">
                  <a:moveTo>
                    <a:pt x="0" y="0"/>
                  </a:moveTo>
                  <a:lnTo>
                    <a:pt x="2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 name="Google Shape;3702;p56"/>
            <p:cNvSpPr/>
            <p:nvPr/>
          </p:nvSpPr>
          <p:spPr>
            <a:xfrm>
              <a:off x="2221742" y="1713822"/>
              <a:ext cx="394" cy="14"/>
            </a:xfrm>
            <a:custGeom>
              <a:avLst/>
              <a:gdLst/>
              <a:ahLst/>
              <a:cxnLst/>
              <a:rect l="l" t="t" r="r" b="b"/>
              <a:pathLst>
                <a:path w="29" h="1" extrusionOk="0">
                  <a:moveTo>
                    <a:pt x="28" y="1"/>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 name="Google Shape;3703;p56"/>
            <p:cNvSpPr/>
            <p:nvPr/>
          </p:nvSpPr>
          <p:spPr>
            <a:xfrm>
              <a:off x="2236188" y="1713157"/>
              <a:ext cx="3245" cy="2349"/>
            </a:xfrm>
            <a:custGeom>
              <a:avLst/>
              <a:gdLst/>
              <a:ahLst/>
              <a:cxnLst/>
              <a:rect l="l" t="t" r="r" b="b"/>
              <a:pathLst>
                <a:path w="239" h="173" extrusionOk="0">
                  <a:moveTo>
                    <a:pt x="1" y="172"/>
                  </a:moveTo>
                  <a:cubicBezTo>
                    <a:pt x="102" y="165"/>
                    <a:pt x="179" y="130"/>
                    <a:pt x="214" y="78"/>
                  </a:cubicBezTo>
                  <a:cubicBezTo>
                    <a:pt x="232" y="53"/>
                    <a:pt x="239" y="29"/>
                    <a:pt x="239" y="1"/>
                  </a:cubicBezTo>
                  <a:cubicBezTo>
                    <a:pt x="239" y="29"/>
                    <a:pt x="232" y="53"/>
                    <a:pt x="214" y="78"/>
                  </a:cubicBezTo>
                  <a:cubicBezTo>
                    <a:pt x="179" y="130"/>
                    <a:pt x="102" y="165"/>
                    <a:pt x="1" y="17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 name="Google Shape;3704;p56"/>
            <p:cNvSpPr/>
            <p:nvPr/>
          </p:nvSpPr>
          <p:spPr>
            <a:xfrm>
              <a:off x="2218985" y="1713972"/>
              <a:ext cx="625" cy="54"/>
            </a:xfrm>
            <a:custGeom>
              <a:avLst/>
              <a:gdLst/>
              <a:ahLst/>
              <a:cxnLst/>
              <a:rect l="l" t="t" r="r" b="b"/>
              <a:pathLst>
                <a:path w="46" h="4" extrusionOk="0">
                  <a:moveTo>
                    <a:pt x="46" y="0"/>
                  </a:moveTo>
                  <a:lnTo>
                    <a:pt x="0" y="4"/>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 name="Google Shape;3705;p56"/>
            <p:cNvSpPr/>
            <p:nvPr/>
          </p:nvSpPr>
          <p:spPr>
            <a:xfrm>
              <a:off x="2219977" y="1713917"/>
              <a:ext cx="543" cy="14"/>
            </a:xfrm>
            <a:custGeom>
              <a:avLst/>
              <a:gdLst/>
              <a:ahLst/>
              <a:cxnLst/>
              <a:rect l="l" t="t" r="r" b="b"/>
              <a:pathLst>
                <a:path w="40" h="1" extrusionOk="0">
                  <a:moveTo>
                    <a:pt x="39" y="1"/>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 name="Google Shape;3706;p56"/>
            <p:cNvSpPr/>
            <p:nvPr/>
          </p:nvSpPr>
          <p:spPr>
            <a:xfrm>
              <a:off x="2220886" y="1713876"/>
              <a:ext cx="489" cy="14"/>
            </a:xfrm>
            <a:custGeom>
              <a:avLst/>
              <a:gdLst/>
              <a:ahLst/>
              <a:cxnLst/>
              <a:rect l="l" t="t" r="r" b="b"/>
              <a:pathLst>
                <a:path w="36" h="1" extrusionOk="0">
                  <a:moveTo>
                    <a:pt x="35" y="0"/>
                  </a:move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 name="Google Shape;3707;p56"/>
            <p:cNvSpPr/>
            <p:nvPr/>
          </p:nvSpPr>
          <p:spPr>
            <a:xfrm>
              <a:off x="2206005" y="1719905"/>
              <a:ext cx="679" cy="68"/>
            </a:xfrm>
            <a:custGeom>
              <a:avLst/>
              <a:gdLst/>
              <a:ahLst/>
              <a:cxnLst/>
              <a:rect l="l" t="t" r="r" b="b"/>
              <a:pathLst>
                <a:path w="50" h="5" extrusionOk="0">
                  <a:moveTo>
                    <a:pt x="15" y="1"/>
                  </a:moveTo>
                  <a:lnTo>
                    <a:pt x="1" y="4"/>
                  </a:lnTo>
                  <a:cubicBezTo>
                    <a:pt x="18" y="4"/>
                    <a:pt x="32" y="1"/>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 name="Google Shape;3708;p56"/>
            <p:cNvSpPr/>
            <p:nvPr/>
          </p:nvSpPr>
          <p:spPr>
            <a:xfrm>
              <a:off x="2202923" y="1719973"/>
              <a:ext cx="1480" cy="41"/>
            </a:xfrm>
            <a:custGeom>
              <a:avLst/>
              <a:gdLst/>
              <a:ahLst/>
              <a:cxnLst/>
              <a:rect l="l" t="t" r="r" b="b"/>
              <a:pathLst>
                <a:path w="109" h="3" extrusionOk="0">
                  <a:moveTo>
                    <a:pt x="54" y="0"/>
                  </a:moveTo>
                  <a:cubicBezTo>
                    <a:pt x="36" y="0"/>
                    <a:pt x="18" y="1"/>
                    <a:pt x="0" y="3"/>
                  </a:cubicBezTo>
                  <a:lnTo>
                    <a:pt x="109" y="3"/>
                  </a:lnTo>
                  <a:cubicBezTo>
                    <a:pt x="91" y="1"/>
                    <a:pt x="73" y="0"/>
                    <a:pt x="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 name="Google Shape;3709;p56"/>
            <p:cNvSpPr/>
            <p:nvPr/>
          </p:nvSpPr>
          <p:spPr>
            <a:xfrm>
              <a:off x="2205204" y="1719959"/>
              <a:ext cx="625" cy="14"/>
            </a:xfrm>
            <a:custGeom>
              <a:avLst/>
              <a:gdLst/>
              <a:ahLst/>
              <a:cxnLst/>
              <a:rect l="l" t="t" r="r" b="b"/>
              <a:pathLst>
                <a:path w="46" h="1" extrusionOk="0">
                  <a:moveTo>
                    <a:pt x="25" y="0"/>
                  </a:moveTo>
                  <a:lnTo>
                    <a:pt x="46" y="0"/>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 name="Google Shape;3710;p56"/>
            <p:cNvSpPr/>
            <p:nvPr/>
          </p:nvSpPr>
          <p:spPr>
            <a:xfrm>
              <a:off x="2206725" y="1719715"/>
              <a:ext cx="720" cy="163"/>
            </a:xfrm>
            <a:custGeom>
              <a:avLst/>
              <a:gdLst/>
              <a:ahLst/>
              <a:cxnLst/>
              <a:rect l="l" t="t" r="r" b="b"/>
              <a:pathLst>
                <a:path w="53" h="12" extrusionOk="0">
                  <a:moveTo>
                    <a:pt x="53" y="1"/>
                  </a:moveTo>
                  <a:cubicBezTo>
                    <a:pt x="35" y="4"/>
                    <a:pt x="18" y="8"/>
                    <a:pt x="0" y="11"/>
                  </a:cubicBezTo>
                  <a:cubicBezTo>
                    <a:pt x="18" y="8"/>
                    <a:pt x="35" y="4"/>
                    <a:pt x="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 name="Google Shape;3711;p56"/>
            <p:cNvSpPr/>
            <p:nvPr/>
          </p:nvSpPr>
          <p:spPr>
            <a:xfrm>
              <a:off x="2285094" y="1766163"/>
              <a:ext cx="11622" cy="5675"/>
            </a:xfrm>
            <a:custGeom>
              <a:avLst/>
              <a:gdLst/>
              <a:ahLst/>
              <a:cxnLst/>
              <a:rect l="l" t="t" r="r" b="b"/>
              <a:pathLst>
                <a:path w="856" h="418" extrusionOk="0">
                  <a:moveTo>
                    <a:pt x="855" y="0"/>
                  </a:moveTo>
                  <a:cubicBezTo>
                    <a:pt x="680" y="60"/>
                    <a:pt x="502" y="95"/>
                    <a:pt x="320" y="102"/>
                  </a:cubicBezTo>
                  <a:cubicBezTo>
                    <a:pt x="134" y="112"/>
                    <a:pt x="33" y="182"/>
                    <a:pt x="19" y="245"/>
                  </a:cubicBezTo>
                  <a:cubicBezTo>
                    <a:pt x="1" y="305"/>
                    <a:pt x="68" y="350"/>
                    <a:pt x="99" y="368"/>
                  </a:cubicBezTo>
                  <a:cubicBezTo>
                    <a:pt x="162" y="405"/>
                    <a:pt x="233" y="418"/>
                    <a:pt x="301" y="418"/>
                  </a:cubicBezTo>
                  <a:cubicBezTo>
                    <a:pt x="379" y="418"/>
                    <a:pt x="453" y="400"/>
                    <a:pt x="502" y="385"/>
                  </a:cubicBezTo>
                  <a:cubicBezTo>
                    <a:pt x="593" y="361"/>
                    <a:pt x="677" y="315"/>
                    <a:pt x="743" y="252"/>
                  </a:cubicBezTo>
                  <a:cubicBezTo>
                    <a:pt x="736" y="182"/>
                    <a:pt x="778" y="84"/>
                    <a:pt x="8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 name="Google Shape;3712;p56"/>
            <p:cNvSpPr/>
            <p:nvPr/>
          </p:nvSpPr>
          <p:spPr>
            <a:xfrm>
              <a:off x="1868957" y="1453664"/>
              <a:ext cx="77052" cy="36456"/>
            </a:xfrm>
            <a:custGeom>
              <a:avLst/>
              <a:gdLst/>
              <a:ahLst/>
              <a:cxnLst/>
              <a:rect l="l" t="t" r="r" b="b"/>
              <a:pathLst>
                <a:path w="5675" h="2685" extrusionOk="0">
                  <a:moveTo>
                    <a:pt x="4170" y="0"/>
                  </a:moveTo>
                  <a:cubicBezTo>
                    <a:pt x="4167" y="0"/>
                    <a:pt x="4165" y="1"/>
                    <a:pt x="4163" y="2"/>
                  </a:cubicBezTo>
                  <a:cubicBezTo>
                    <a:pt x="4135" y="12"/>
                    <a:pt x="4128" y="51"/>
                    <a:pt x="4135" y="142"/>
                  </a:cubicBezTo>
                  <a:cubicBezTo>
                    <a:pt x="4142" y="194"/>
                    <a:pt x="4142" y="247"/>
                    <a:pt x="4128" y="296"/>
                  </a:cubicBezTo>
                  <a:cubicBezTo>
                    <a:pt x="4109" y="351"/>
                    <a:pt x="4065" y="368"/>
                    <a:pt x="4015" y="368"/>
                  </a:cubicBezTo>
                  <a:cubicBezTo>
                    <a:pt x="3970" y="368"/>
                    <a:pt x="3920" y="355"/>
                    <a:pt x="3879" y="345"/>
                  </a:cubicBezTo>
                  <a:cubicBezTo>
                    <a:pt x="3858" y="338"/>
                    <a:pt x="3830" y="331"/>
                    <a:pt x="3806" y="327"/>
                  </a:cubicBezTo>
                  <a:cubicBezTo>
                    <a:pt x="3802" y="383"/>
                    <a:pt x="3767" y="429"/>
                    <a:pt x="3715" y="450"/>
                  </a:cubicBezTo>
                  <a:cubicBezTo>
                    <a:pt x="3699" y="455"/>
                    <a:pt x="3683" y="457"/>
                    <a:pt x="3667" y="457"/>
                  </a:cubicBezTo>
                  <a:cubicBezTo>
                    <a:pt x="3602" y="457"/>
                    <a:pt x="3532" y="418"/>
                    <a:pt x="3473" y="348"/>
                  </a:cubicBezTo>
                  <a:cubicBezTo>
                    <a:pt x="3450" y="322"/>
                    <a:pt x="3417" y="308"/>
                    <a:pt x="3381" y="308"/>
                  </a:cubicBezTo>
                  <a:cubicBezTo>
                    <a:pt x="3369" y="308"/>
                    <a:pt x="3356" y="310"/>
                    <a:pt x="3343" y="313"/>
                  </a:cubicBezTo>
                  <a:cubicBezTo>
                    <a:pt x="3319" y="317"/>
                    <a:pt x="3291" y="331"/>
                    <a:pt x="3273" y="352"/>
                  </a:cubicBezTo>
                  <a:cubicBezTo>
                    <a:pt x="3280" y="390"/>
                    <a:pt x="3263" y="429"/>
                    <a:pt x="3231" y="450"/>
                  </a:cubicBezTo>
                  <a:cubicBezTo>
                    <a:pt x="3216" y="460"/>
                    <a:pt x="3200" y="464"/>
                    <a:pt x="3183" y="464"/>
                  </a:cubicBezTo>
                  <a:cubicBezTo>
                    <a:pt x="3131" y="464"/>
                    <a:pt x="3065" y="424"/>
                    <a:pt x="2965" y="359"/>
                  </a:cubicBezTo>
                  <a:lnTo>
                    <a:pt x="2892" y="317"/>
                  </a:lnTo>
                  <a:cubicBezTo>
                    <a:pt x="2869" y="304"/>
                    <a:pt x="2845" y="298"/>
                    <a:pt x="2821" y="298"/>
                  </a:cubicBezTo>
                  <a:cubicBezTo>
                    <a:pt x="2791" y="298"/>
                    <a:pt x="2763" y="307"/>
                    <a:pt x="2738" y="324"/>
                  </a:cubicBezTo>
                  <a:cubicBezTo>
                    <a:pt x="2664" y="376"/>
                    <a:pt x="2622" y="464"/>
                    <a:pt x="2626" y="499"/>
                  </a:cubicBezTo>
                  <a:cubicBezTo>
                    <a:pt x="2643" y="618"/>
                    <a:pt x="2584" y="649"/>
                    <a:pt x="2559" y="660"/>
                  </a:cubicBezTo>
                  <a:cubicBezTo>
                    <a:pt x="2548" y="664"/>
                    <a:pt x="2537" y="666"/>
                    <a:pt x="2526" y="666"/>
                  </a:cubicBezTo>
                  <a:cubicBezTo>
                    <a:pt x="2454" y="666"/>
                    <a:pt x="2377" y="589"/>
                    <a:pt x="2286" y="429"/>
                  </a:cubicBezTo>
                  <a:cubicBezTo>
                    <a:pt x="2271" y="405"/>
                    <a:pt x="2240" y="355"/>
                    <a:pt x="2210" y="355"/>
                  </a:cubicBezTo>
                  <a:cubicBezTo>
                    <a:pt x="2205" y="355"/>
                    <a:pt x="2200" y="356"/>
                    <a:pt x="2195" y="359"/>
                  </a:cubicBezTo>
                  <a:cubicBezTo>
                    <a:pt x="2143" y="401"/>
                    <a:pt x="2125" y="471"/>
                    <a:pt x="2150" y="534"/>
                  </a:cubicBezTo>
                  <a:cubicBezTo>
                    <a:pt x="2220" y="656"/>
                    <a:pt x="2220" y="800"/>
                    <a:pt x="2153" y="863"/>
                  </a:cubicBezTo>
                  <a:cubicBezTo>
                    <a:pt x="2129" y="885"/>
                    <a:pt x="2098" y="897"/>
                    <a:pt x="2066" y="897"/>
                  </a:cubicBezTo>
                  <a:cubicBezTo>
                    <a:pt x="2038" y="897"/>
                    <a:pt x="2010" y="888"/>
                    <a:pt x="1985" y="870"/>
                  </a:cubicBezTo>
                  <a:cubicBezTo>
                    <a:pt x="1972" y="862"/>
                    <a:pt x="1957" y="858"/>
                    <a:pt x="1941" y="858"/>
                  </a:cubicBezTo>
                  <a:cubicBezTo>
                    <a:pt x="1865" y="858"/>
                    <a:pt x="1768" y="938"/>
                    <a:pt x="1719" y="1013"/>
                  </a:cubicBezTo>
                  <a:cubicBezTo>
                    <a:pt x="1701" y="1043"/>
                    <a:pt x="1665" y="1061"/>
                    <a:pt x="1629" y="1061"/>
                  </a:cubicBezTo>
                  <a:cubicBezTo>
                    <a:pt x="1623" y="1061"/>
                    <a:pt x="1617" y="1060"/>
                    <a:pt x="1611" y="1059"/>
                  </a:cubicBezTo>
                  <a:cubicBezTo>
                    <a:pt x="1512" y="1038"/>
                    <a:pt x="1414" y="866"/>
                    <a:pt x="1393" y="726"/>
                  </a:cubicBezTo>
                  <a:cubicBezTo>
                    <a:pt x="1376" y="618"/>
                    <a:pt x="1407" y="534"/>
                    <a:pt x="1481" y="488"/>
                  </a:cubicBezTo>
                  <a:cubicBezTo>
                    <a:pt x="1432" y="373"/>
                    <a:pt x="889" y="54"/>
                    <a:pt x="690" y="54"/>
                  </a:cubicBezTo>
                  <a:cubicBezTo>
                    <a:pt x="669" y="54"/>
                    <a:pt x="651" y="58"/>
                    <a:pt x="634" y="61"/>
                  </a:cubicBezTo>
                  <a:cubicBezTo>
                    <a:pt x="644" y="86"/>
                    <a:pt x="690" y="149"/>
                    <a:pt x="809" y="247"/>
                  </a:cubicBezTo>
                  <a:cubicBezTo>
                    <a:pt x="833" y="264"/>
                    <a:pt x="896" y="317"/>
                    <a:pt x="882" y="376"/>
                  </a:cubicBezTo>
                  <a:cubicBezTo>
                    <a:pt x="872" y="411"/>
                    <a:pt x="844" y="436"/>
                    <a:pt x="812" y="443"/>
                  </a:cubicBezTo>
                  <a:cubicBezTo>
                    <a:pt x="802" y="445"/>
                    <a:pt x="790" y="446"/>
                    <a:pt x="778" y="446"/>
                  </a:cubicBezTo>
                  <a:cubicBezTo>
                    <a:pt x="694" y="446"/>
                    <a:pt x="573" y="397"/>
                    <a:pt x="515" y="320"/>
                  </a:cubicBezTo>
                  <a:cubicBezTo>
                    <a:pt x="503" y="305"/>
                    <a:pt x="485" y="295"/>
                    <a:pt x="467" y="295"/>
                  </a:cubicBezTo>
                  <a:cubicBezTo>
                    <a:pt x="464" y="295"/>
                    <a:pt x="461" y="295"/>
                    <a:pt x="459" y="296"/>
                  </a:cubicBezTo>
                  <a:cubicBezTo>
                    <a:pt x="399" y="299"/>
                    <a:pt x="319" y="362"/>
                    <a:pt x="266" y="450"/>
                  </a:cubicBezTo>
                  <a:cubicBezTo>
                    <a:pt x="221" y="520"/>
                    <a:pt x="168" y="586"/>
                    <a:pt x="109" y="642"/>
                  </a:cubicBezTo>
                  <a:cubicBezTo>
                    <a:pt x="53" y="698"/>
                    <a:pt x="7" y="747"/>
                    <a:pt x="0" y="789"/>
                  </a:cubicBezTo>
                  <a:cubicBezTo>
                    <a:pt x="0" y="793"/>
                    <a:pt x="7" y="810"/>
                    <a:pt x="39" y="831"/>
                  </a:cubicBezTo>
                  <a:cubicBezTo>
                    <a:pt x="106" y="866"/>
                    <a:pt x="181" y="884"/>
                    <a:pt x="255" y="884"/>
                  </a:cubicBezTo>
                  <a:cubicBezTo>
                    <a:pt x="316" y="884"/>
                    <a:pt x="376" y="872"/>
                    <a:pt x="434" y="849"/>
                  </a:cubicBezTo>
                  <a:cubicBezTo>
                    <a:pt x="564" y="796"/>
                    <a:pt x="714" y="760"/>
                    <a:pt x="850" y="760"/>
                  </a:cubicBezTo>
                  <a:cubicBezTo>
                    <a:pt x="974" y="760"/>
                    <a:pt x="1088" y="790"/>
                    <a:pt x="1166" y="863"/>
                  </a:cubicBezTo>
                  <a:cubicBezTo>
                    <a:pt x="1201" y="887"/>
                    <a:pt x="1218" y="929"/>
                    <a:pt x="1215" y="971"/>
                  </a:cubicBezTo>
                  <a:cubicBezTo>
                    <a:pt x="1211" y="1038"/>
                    <a:pt x="1148" y="1076"/>
                    <a:pt x="1099" y="1112"/>
                  </a:cubicBezTo>
                  <a:cubicBezTo>
                    <a:pt x="1092" y="1119"/>
                    <a:pt x="1078" y="1126"/>
                    <a:pt x="1068" y="1133"/>
                  </a:cubicBezTo>
                  <a:cubicBezTo>
                    <a:pt x="1148" y="1199"/>
                    <a:pt x="1141" y="1259"/>
                    <a:pt x="1131" y="1290"/>
                  </a:cubicBezTo>
                  <a:cubicBezTo>
                    <a:pt x="1102" y="1362"/>
                    <a:pt x="1007" y="1401"/>
                    <a:pt x="845" y="1401"/>
                  </a:cubicBezTo>
                  <a:cubicBezTo>
                    <a:pt x="809" y="1401"/>
                    <a:pt x="770" y="1399"/>
                    <a:pt x="728" y="1395"/>
                  </a:cubicBezTo>
                  <a:cubicBezTo>
                    <a:pt x="693" y="1392"/>
                    <a:pt x="659" y="1391"/>
                    <a:pt x="625" y="1391"/>
                  </a:cubicBezTo>
                  <a:cubicBezTo>
                    <a:pt x="435" y="1391"/>
                    <a:pt x="268" y="1429"/>
                    <a:pt x="200" y="1465"/>
                  </a:cubicBezTo>
                  <a:cubicBezTo>
                    <a:pt x="308" y="1465"/>
                    <a:pt x="417" y="1458"/>
                    <a:pt x="525" y="1444"/>
                  </a:cubicBezTo>
                  <a:cubicBezTo>
                    <a:pt x="650" y="1428"/>
                    <a:pt x="739" y="1419"/>
                    <a:pt x="804" y="1419"/>
                  </a:cubicBezTo>
                  <a:cubicBezTo>
                    <a:pt x="869" y="1419"/>
                    <a:pt x="910" y="1428"/>
                    <a:pt x="938" y="1451"/>
                  </a:cubicBezTo>
                  <a:cubicBezTo>
                    <a:pt x="956" y="1465"/>
                    <a:pt x="966" y="1486"/>
                    <a:pt x="970" y="1511"/>
                  </a:cubicBezTo>
                  <a:lnTo>
                    <a:pt x="970" y="1542"/>
                  </a:lnTo>
                  <a:cubicBezTo>
                    <a:pt x="970" y="1581"/>
                    <a:pt x="977" y="1658"/>
                    <a:pt x="998" y="1672"/>
                  </a:cubicBezTo>
                  <a:cubicBezTo>
                    <a:pt x="1001" y="1674"/>
                    <a:pt x="1006" y="1676"/>
                    <a:pt x="1014" y="1676"/>
                  </a:cubicBezTo>
                  <a:cubicBezTo>
                    <a:pt x="1026" y="1676"/>
                    <a:pt x="1046" y="1672"/>
                    <a:pt x="1071" y="1661"/>
                  </a:cubicBezTo>
                  <a:cubicBezTo>
                    <a:pt x="1098" y="1650"/>
                    <a:pt x="1132" y="1638"/>
                    <a:pt x="1166" y="1638"/>
                  </a:cubicBezTo>
                  <a:cubicBezTo>
                    <a:pt x="1187" y="1638"/>
                    <a:pt x="1207" y="1642"/>
                    <a:pt x="1225" y="1654"/>
                  </a:cubicBezTo>
                  <a:cubicBezTo>
                    <a:pt x="1274" y="1686"/>
                    <a:pt x="1278" y="1749"/>
                    <a:pt x="1281" y="1794"/>
                  </a:cubicBezTo>
                  <a:cubicBezTo>
                    <a:pt x="1278" y="1812"/>
                    <a:pt x="1281" y="1829"/>
                    <a:pt x="1285" y="1847"/>
                  </a:cubicBezTo>
                  <a:cubicBezTo>
                    <a:pt x="1351" y="1875"/>
                    <a:pt x="1386" y="1948"/>
                    <a:pt x="1372" y="2018"/>
                  </a:cubicBezTo>
                  <a:cubicBezTo>
                    <a:pt x="1358" y="2106"/>
                    <a:pt x="1271" y="2211"/>
                    <a:pt x="1075" y="2221"/>
                  </a:cubicBezTo>
                  <a:cubicBezTo>
                    <a:pt x="900" y="2232"/>
                    <a:pt x="844" y="2256"/>
                    <a:pt x="826" y="2267"/>
                  </a:cubicBezTo>
                  <a:cubicBezTo>
                    <a:pt x="830" y="2274"/>
                    <a:pt x="837" y="2281"/>
                    <a:pt x="844" y="2288"/>
                  </a:cubicBezTo>
                  <a:cubicBezTo>
                    <a:pt x="880" y="2325"/>
                    <a:pt x="935" y="2339"/>
                    <a:pt x="1003" y="2339"/>
                  </a:cubicBezTo>
                  <a:cubicBezTo>
                    <a:pt x="1107" y="2339"/>
                    <a:pt x="1239" y="2306"/>
                    <a:pt x="1369" y="2274"/>
                  </a:cubicBezTo>
                  <a:lnTo>
                    <a:pt x="1477" y="2246"/>
                  </a:lnTo>
                  <a:cubicBezTo>
                    <a:pt x="1505" y="2239"/>
                    <a:pt x="1537" y="2235"/>
                    <a:pt x="1565" y="2235"/>
                  </a:cubicBezTo>
                  <a:cubicBezTo>
                    <a:pt x="1754" y="2235"/>
                    <a:pt x="1971" y="2358"/>
                    <a:pt x="2181" y="2477"/>
                  </a:cubicBezTo>
                  <a:cubicBezTo>
                    <a:pt x="2286" y="2540"/>
                    <a:pt x="2398" y="2596"/>
                    <a:pt x="2510" y="2645"/>
                  </a:cubicBezTo>
                  <a:cubicBezTo>
                    <a:pt x="2579" y="2672"/>
                    <a:pt x="2662" y="2684"/>
                    <a:pt x="2748" y="2684"/>
                  </a:cubicBezTo>
                  <a:cubicBezTo>
                    <a:pt x="2903" y="2684"/>
                    <a:pt x="3071" y="2646"/>
                    <a:pt x="3196" y="2592"/>
                  </a:cubicBezTo>
                  <a:cubicBezTo>
                    <a:pt x="3308" y="2543"/>
                    <a:pt x="3361" y="2494"/>
                    <a:pt x="3371" y="2463"/>
                  </a:cubicBezTo>
                  <a:cubicBezTo>
                    <a:pt x="3420" y="2333"/>
                    <a:pt x="3599" y="2309"/>
                    <a:pt x="3774" y="2284"/>
                  </a:cubicBezTo>
                  <a:cubicBezTo>
                    <a:pt x="3890" y="2267"/>
                    <a:pt x="4009" y="2253"/>
                    <a:pt x="4075" y="2207"/>
                  </a:cubicBezTo>
                  <a:cubicBezTo>
                    <a:pt x="4275" y="2071"/>
                    <a:pt x="4520" y="1931"/>
                    <a:pt x="4842" y="1913"/>
                  </a:cubicBezTo>
                  <a:lnTo>
                    <a:pt x="4849" y="1917"/>
                  </a:lnTo>
                  <a:cubicBezTo>
                    <a:pt x="4999" y="1910"/>
                    <a:pt x="5055" y="1808"/>
                    <a:pt x="5111" y="1714"/>
                  </a:cubicBezTo>
                  <a:cubicBezTo>
                    <a:pt x="5150" y="1646"/>
                    <a:pt x="5192" y="1569"/>
                    <a:pt x="5273" y="1569"/>
                  </a:cubicBezTo>
                  <a:cubicBezTo>
                    <a:pt x="5280" y="1569"/>
                    <a:pt x="5286" y="1569"/>
                    <a:pt x="5293" y="1570"/>
                  </a:cubicBezTo>
                  <a:cubicBezTo>
                    <a:pt x="5295" y="1570"/>
                    <a:pt x="5296" y="1570"/>
                    <a:pt x="5297" y="1570"/>
                  </a:cubicBezTo>
                  <a:cubicBezTo>
                    <a:pt x="5373" y="1570"/>
                    <a:pt x="5558" y="1378"/>
                    <a:pt x="5647" y="1199"/>
                  </a:cubicBezTo>
                  <a:cubicBezTo>
                    <a:pt x="5675" y="1147"/>
                    <a:pt x="5661" y="1055"/>
                    <a:pt x="5612" y="975"/>
                  </a:cubicBezTo>
                  <a:cubicBezTo>
                    <a:pt x="5563" y="894"/>
                    <a:pt x="5489" y="845"/>
                    <a:pt x="5423" y="845"/>
                  </a:cubicBezTo>
                  <a:cubicBezTo>
                    <a:pt x="5297" y="845"/>
                    <a:pt x="5174" y="786"/>
                    <a:pt x="5097" y="684"/>
                  </a:cubicBezTo>
                  <a:cubicBezTo>
                    <a:pt x="5055" y="628"/>
                    <a:pt x="5041" y="555"/>
                    <a:pt x="5062" y="488"/>
                  </a:cubicBezTo>
                  <a:cubicBezTo>
                    <a:pt x="5076" y="450"/>
                    <a:pt x="5045" y="387"/>
                    <a:pt x="5013" y="331"/>
                  </a:cubicBezTo>
                  <a:cubicBezTo>
                    <a:pt x="4989" y="289"/>
                    <a:pt x="4971" y="243"/>
                    <a:pt x="4964" y="198"/>
                  </a:cubicBezTo>
                  <a:cubicBezTo>
                    <a:pt x="4877" y="208"/>
                    <a:pt x="4789" y="226"/>
                    <a:pt x="4709" y="250"/>
                  </a:cubicBezTo>
                  <a:lnTo>
                    <a:pt x="4670" y="257"/>
                  </a:lnTo>
                  <a:cubicBezTo>
                    <a:pt x="4659" y="260"/>
                    <a:pt x="4647" y="262"/>
                    <a:pt x="4636" y="262"/>
                  </a:cubicBezTo>
                  <a:cubicBezTo>
                    <a:pt x="4553" y="262"/>
                    <a:pt x="4461" y="191"/>
                    <a:pt x="4366" y="121"/>
                  </a:cubicBezTo>
                  <a:cubicBezTo>
                    <a:pt x="4314" y="79"/>
                    <a:pt x="4208" y="0"/>
                    <a:pt x="41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 name="Google Shape;3713;p56"/>
            <p:cNvSpPr/>
            <p:nvPr/>
          </p:nvSpPr>
          <p:spPr>
            <a:xfrm>
              <a:off x="1971712" y="1589955"/>
              <a:ext cx="30821" cy="28486"/>
            </a:xfrm>
            <a:custGeom>
              <a:avLst/>
              <a:gdLst/>
              <a:ahLst/>
              <a:cxnLst/>
              <a:rect l="l" t="t" r="r" b="b"/>
              <a:pathLst>
                <a:path w="2270" h="2098" extrusionOk="0">
                  <a:moveTo>
                    <a:pt x="1160" y="1"/>
                  </a:moveTo>
                  <a:cubicBezTo>
                    <a:pt x="1111" y="29"/>
                    <a:pt x="1058" y="50"/>
                    <a:pt x="1002" y="60"/>
                  </a:cubicBezTo>
                  <a:cubicBezTo>
                    <a:pt x="918" y="78"/>
                    <a:pt x="838" y="109"/>
                    <a:pt x="764" y="155"/>
                  </a:cubicBezTo>
                  <a:cubicBezTo>
                    <a:pt x="706" y="197"/>
                    <a:pt x="646" y="210"/>
                    <a:pt x="588" y="210"/>
                  </a:cubicBezTo>
                  <a:cubicBezTo>
                    <a:pt x="525" y="210"/>
                    <a:pt x="464" y="194"/>
                    <a:pt x="407" y="179"/>
                  </a:cubicBezTo>
                  <a:cubicBezTo>
                    <a:pt x="353" y="164"/>
                    <a:pt x="303" y="150"/>
                    <a:pt x="256" y="150"/>
                  </a:cubicBezTo>
                  <a:cubicBezTo>
                    <a:pt x="227" y="150"/>
                    <a:pt x="199" y="155"/>
                    <a:pt x="172" y="169"/>
                  </a:cubicBezTo>
                  <a:lnTo>
                    <a:pt x="158" y="176"/>
                  </a:lnTo>
                  <a:cubicBezTo>
                    <a:pt x="172" y="193"/>
                    <a:pt x="186" y="211"/>
                    <a:pt x="200" y="225"/>
                  </a:cubicBezTo>
                  <a:cubicBezTo>
                    <a:pt x="260" y="291"/>
                    <a:pt x="369" y="414"/>
                    <a:pt x="260" y="561"/>
                  </a:cubicBezTo>
                  <a:cubicBezTo>
                    <a:pt x="218" y="624"/>
                    <a:pt x="218" y="645"/>
                    <a:pt x="218" y="652"/>
                  </a:cubicBezTo>
                  <a:cubicBezTo>
                    <a:pt x="221" y="669"/>
                    <a:pt x="274" y="704"/>
                    <a:pt x="323" y="736"/>
                  </a:cubicBezTo>
                  <a:cubicBezTo>
                    <a:pt x="383" y="774"/>
                    <a:pt x="442" y="816"/>
                    <a:pt x="498" y="858"/>
                  </a:cubicBezTo>
                  <a:cubicBezTo>
                    <a:pt x="568" y="914"/>
                    <a:pt x="603" y="967"/>
                    <a:pt x="603" y="1026"/>
                  </a:cubicBezTo>
                  <a:cubicBezTo>
                    <a:pt x="607" y="1107"/>
                    <a:pt x="544" y="1159"/>
                    <a:pt x="488" y="1212"/>
                  </a:cubicBezTo>
                  <a:cubicBezTo>
                    <a:pt x="428" y="1264"/>
                    <a:pt x="379" y="1310"/>
                    <a:pt x="379" y="1373"/>
                  </a:cubicBezTo>
                  <a:cubicBezTo>
                    <a:pt x="379" y="1541"/>
                    <a:pt x="242" y="1608"/>
                    <a:pt x="144" y="1657"/>
                  </a:cubicBezTo>
                  <a:cubicBezTo>
                    <a:pt x="81" y="1688"/>
                    <a:pt x="25" y="1716"/>
                    <a:pt x="8" y="1755"/>
                  </a:cubicBezTo>
                  <a:cubicBezTo>
                    <a:pt x="1" y="1769"/>
                    <a:pt x="4" y="1800"/>
                    <a:pt x="36" y="1846"/>
                  </a:cubicBezTo>
                  <a:cubicBezTo>
                    <a:pt x="116" y="1968"/>
                    <a:pt x="316" y="2098"/>
                    <a:pt x="491" y="2098"/>
                  </a:cubicBezTo>
                  <a:cubicBezTo>
                    <a:pt x="673" y="2098"/>
                    <a:pt x="1128" y="1975"/>
                    <a:pt x="1391" y="1727"/>
                  </a:cubicBezTo>
                  <a:cubicBezTo>
                    <a:pt x="1512" y="1615"/>
                    <a:pt x="1615" y="1587"/>
                    <a:pt x="1706" y="1587"/>
                  </a:cubicBezTo>
                  <a:cubicBezTo>
                    <a:pt x="1752" y="1587"/>
                    <a:pt x="1795" y="1594"/>
                    <a:pt x="1835" y="1601"/>
                  </a:cubicBezTo>
                  <a:cubicBezTo>
                    <a:pt x="1874" y="1607"/>
                    <a:pt x="1909" y="1613"/>
                    <a:pt x="1944" y="1613"/>
                  </a:cubicBezTo>
                  <a:cubicBezTo>
                    <a:pt x="1987" y="1613"/>
                    <a:pt x="2029" y="1604"/>
                    <a:pt x="2077" y="1580"/>
                  </a:cubicBezTo>
                  <a:cubicBezTo>
                    <a:pt x="2269" y="1482"/>
                    <a:pt x="2147" y="596"/>
                    <a:pt x="2049" y="400"/>
                  </a:cubicBezTo>
                  <a:cubicBezTo>
                    <a:pt x="2035" y="372"/>
                    <a:pt x="2028" y="344"/>
                    <a:pt x="2028" y="312"/>
                  </a:cubicBezTo>
                  <a:lnTo>
                    <a:pt x="2014" y="302"/>
                  </a:lnTo>
                  <a:lnTo>
                    <a:pt x="1993" y="284"/>
                  </a:lnTo>
                  <a:lnTo>
                    <a:pt x="1961" y="260"/>
                  </a:lnTo>
                  <a:lnTo>
                    <a:pt x="1944" y="242"/>
                  </a:lnTo>
                  <a:lnTo>
                    <a:pt x="1916" y="218"/>
                  </a:lnTo>
                  <a:lnTo>
                    <a:pt x="1902" y="204"/>
                  </a:lnTo>
                  <a:cubicBezTo>
                    <a:pt x="1891" y="190"/>
                    <a:pt x="1877" y="176"/>
                    <a:pt x="1867" y="162"/>
                  </a:cubicBezTo>
                  <a:cubicBezTo>
                    <a:pt x="1805" y="93"/>
                    <a:pt x="1761" y="70"/>
                    <a:pt x="1739" y="70"/>
                  </a:cubicBezTo>
                  <a:cubicBezTo>
                    <a:pt x="1737" y="70"/>
                    <a:pt x="1735" y="70"/>
                    <a:pt x="1734" y="71"/>
                  </a:cubicBezTo>
                  <a:cubicBezTo>
                    <a:pt x="1713" y="78"/>
                    <a:pt x="1678" y="134"/>
                    <a:pt x="1664" y="228"/>
                  </a:cubicBezTo>
                  <a:cubicBezTo>
                    <a:pt x="1657" y="270"/>
                    <a:pt x="1632" y="309"/>
                    <a:pt x="1597" y="326"/>
                  </a:cubicBezTo>
                  <a:cubicBezTo>
                    <a:pt x="1580" y="334"/>
                    <a:pt x="1563" y="337"/>
                    <a:pt x="1546" y="337"/>
                  </a:cubicBezTo>
                  <a:cubicBezTo>
                    <a:pt x="1490" y="337"/>
                    <a:pt x="1430" y="304"/>
                    <a:pt x="1366" y="267"/>
                  </a:cubicBezTo>
                  <a:cubicBezTo>
                    <a:pt x="1328" y="242"/>
                    <a:pt x="1286" y="225"/>
                    <a:pt x="1244" y="211"/>
                  </a:cubicBezTo>
                  <a:cubicBezTo>
                    <a:pt x="1195" y="204"/>
                    <a:pt x="1156" y="165"/>
                    <a:pt x="1149" y="120"/>
                  </a:cubicBezTo>
                  <a:cubicBezTo>
                    <a:pt x="1146" y="113"/>
                    <a:pt x="1146" y="102"/>
                    <a:pt x="1146" y="95"/>
                  </a:cubicBezTo>
                  <a:lnTo>
                    <a:pt x="1146" y="85"/>
                  </a:lnTo>
                  <a:cubicBezTo>
                    <a:pt x="1146" y="81"/>
                    <a:pt x="1146" y="74"/>
                    <a:pt x="1146" y="67"/>
                  </a:cubicBezTo>
                  <a:lnTo>
                    <a:pt x="1146" y="57"/>
                  </a:lnTo>
                  <a:cubicBezTo>
                    <a:pt x="1146" y="53"/>
                    <a:pt x="1149" y="43"/>
                    <a:pt x="1149" y="36"/>
                  </a:cubicBezTo>
                  <a:lnTo>
                    <a:pt x="1153" y="29"/>
                  </a:lnTo>
                  <a:cubicBezTo>
                    <a:pt x="1156" y="18"/>
                    <a:pt x="1156" y="11"/>
                    <a:pt x="1160" y="4"/>
                  </a:cubicBezTo>
                  <a:lnTo>
                    <a:pt x="116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 name="Google Shape;3714;p56"/>
            <p:cNvSpPr/>
            <p:nvPr/>
          </p:nvSpPr>
          <p:spPr>
            <a:xfrm>
              <a:off x="1984936" y="1583342"/>
              <a:ext cx="6422" cy="5010"/>
            </a:xfrm>
            <a:custGeom>
              <a:avLst/>
              <a:gdLst/>
              <a:ahLst/>
              <a:cxnLst/>
              <a:rect l="l" t="t" r="r" b="b"/>
              <a:pathLst>
                <a:path w="473" h="369" extrusionOk="0">
                  <a:moveTo>
                    <a:pt x="180" y="0"/>
                  </a:moveTo>
                  <a:cubicBezTo>
                    <a:pt x="134" y="0"/>
                    <a:pt x="86" y="11"/>
                    <a:pt x="46" y="36"/>
                  </a:cubicBezTo>
                  <a:cubicBezTo>
                    <a:pt x="18" y="50"/>
                    <a:pt x="4" y="78"/>
                    <a:pt x="4" y="106"/>
                  </a:cubicBezTo>
                  <a:cubicBezTo>
                    <a:pt x="0" y="166"/>
                    <a:pt x="28" y="180"/>
                    <a:pt x="105" y="208"/>
                  </a:cubicBezTo>
                  <a:cubicBezTo>
                    <a:pt x="165" y="229"/>
                    <a:pt x="256" y="260"/>
                    <a:pt x="263" y="358"/>
                  </a:cubicBezTo>
                  <a:lnTo>
                    <a:pt x="263" y="369"/>
                  </a:lnTo>
                  <a:cubicBezTo>
                    <a:pt x="273" y="358"/>
                    <a:pt x="280" y="348"/>
                    <a:pt x="291" y="337"/>
                  </a:cubicBezTo>
                  <a:cubicBezTo>
                    <a:pt x="298" y="327"/>
                    <a:pt x="305" y="316"/>
                    <a:pt x="315" y="309"/>
                  </a:cubicBezTo>
                  <a:lnTo>
                    <a:pt x="319" y="306"/>
                  </a:lnTo>
                  <a:cubicBezTo>
                    <a:pt x="326" y="295"/>
                    <a:pt x="333" y="288"/>
                    <a:pt x="340" y="281"/>
                  </a:cubicBezTo>
                  <a:lnTo>
                    <a:pt x="347" y="278"/>
                  </a:lnTo>
                  <a:cubicBezTo>
                    <a:pt x="354" y="271"/>
                    <a:pt x="361" y="267"/>
                    <a:pt x="364" y="260"/>
                  </a:cubicBezTo>
                  <a:cubicBezTo>
                    <a:pt x="371" y="257"/>
                    <a:pt x="375" y="253"/>
                    <a:pt x="378" y="250"/>
                  </a:cubicBezTo>
                  <a:lnTo>
                    <a:pt x="385" y="243"/>
                  </a:lnTo>
                  <a:lnTo>
                    <a:pt x="392" y="232"/>
                  </a:lnTo>
                  <a:lnTo>
                    <a:pt x="399" y="225"/>
                  </a:lnTo>
                  <a:lnTo>
                    <a:pt x="410" y="208"/>
                  </a:lnTo>
                  <a:lnTo>
                    <a:pt x="413" y="201"/>
                  </a:lnTo>
                  <a:lnTo>
                    <a:pt x="424" y="180"/>
                  </a:lnTo>
                  <a:lnTo>
                    <a:pt x="431" y="169"/>
                  </a:lnTo>
                  <a:cubicBezTo>
                    <a:pt x="434" y="159"/>
                    <a:pt x="438" y="152"/>
                    <a:pt x="441" y="141"/>
                  </a:cubicBezTo>
                  <a:lnTo>
                    <a:pt x="445" y="134"/>
                  </a:lnTo>
                  <a:cubicBezTo>
                    <a:pt x="452" y="124"/>
                    <a:pt x="455" y="110"/>
                    <a:pt x="459" y="96"/>
                  </a:cubicBezTo>
                  <a:lnTo>
                    <a:pt x="462" y="85"/>
                  </a:lnTo>
                  <a:cubicBezTo>
                    <a:pt x="466" y="75"/>
                    <a:pt x="469" y="68"/>
                    <a:pt x="473" y="57"/>
                  </a:cubicBezTo>
                  <a:lnTo>
                    <a:pt x="462" y="54"/>
                  </a:lnTo>
                  <a:cubicBezTo>
                    <a:pt x="378" y="19"/>
                    <a:pt x="291" y="1"/>
                    <a:pt x="200" y="1"/>
                  </a:cubicBezTo>
                  <a:cubicBezTo>
                    <a:pt x="193" y="1"/>
                    <a:pt x="187" y="0"/>
                    <a:pt x="1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 name="Google Shape;3715;p56"/>
            <p:cNvSpPr/>
            <p:nvPr/>
          </p:nvSpPr>
          <p:spPr>
            <a:xfrm>
              <a:off x="1999193" y="1543044"/>
              <a:ext cx="61805" cy="90508"/>
            </a:xfrm>
            <a:custGeom>
              <a:avLst/>
              <a:gdLst/>
              <a:ahLst/>
              <a:cxnLst/>
              <a:rect l="l" t="t" r="r" b="b"/>
              <a:pathLst>
                <a:path w="4552" h="6666" extrusionOk="0">
                  <a:moveTo>
                    <a:pt x="1810" y="0"/>
                  </a:moveTo>
                  <a:cubicBezTo>
                    <a:pt x="1796" y="21"/>
                    <a:pt x="1782" y="46"/>
                    <a:pt x="1772" y="70"/>
                  </a:cubicBezTo>
                  <a:cubicBezTo>
                    <a:pt x="1744" y="130"/>
                    <a:pt x="1709" y="182"/>
                    <a:pt x="1660" y="228"/>
                  </a:cubicBezTo>
                  <a:cubicBezTo>
                    <a:pt x="1602" y="272"/>
                    <a:pt x="1519" y="294"/>
                    <a:pt x="1398" y="294"/>
                  </a:cubicBezTo>
                  <a:cubicBezTo>
                    <a:pt x="1298" y="294"/>
                    <a:pt x="1172" y="279"/>
                    <a:pt x="1016" y="249"/>
                  </a:cubicBezTo>
                  <a:cubicBezTo>
                    <a:pt x="1005" y="246"/>
                    <a:pt x="993" y="245"/>
                    <a:pt x="982" y="245"/>
                  </a:cubicBezTo>
                  <a:cubicBezTo>
                    <a:pt x="947" y="245"/>
                    <a:pt x="913" y="257"/>
                    <a:pt x="886" y="284"/>
                  </a:cubicBezTo>
                  <a:cubicBezTo>
                    <a:pt x="795" y="361"/>
                    <a:pt x="750" y="546"/>
                    <a:pt x="753" y="641"/>
                  </a:cubicBezTo>
                  <a:cubicBezTo>
                    <a:pt x="760" y="750"/>
                    <a:pt x="669" y="823"/>
                    <a:pt x="599" y="886"/>
                  </a:cubicBezTo>
                  <a:cubicBezTo>
                    <a:pt x="554" y="921"/>
                    <a:pt x="501" y="970"/>
                    <a:pt x="508" y="991"/>
                  </a:cubicBezTo>
                  <a:cubicBezTo>
                    <a:pt x="547" y="1079"/>
                    <a:pt x="522" y="1177"/>
                    <a:pt x="449" y="1236"/>
                  </a:cubicBezTo>
                  <a:cubicBezTo>
                    <a:pt x="424" y="1253"/>
                    <a:pt x="396" y="1261"/>
                    <a:pt x="368" y="1261"/>
                  </a:cubicBezTo>
                  <a:cubicBezTo>
                    <a:pt x="331" y="1261"/>
                    <a:pt x="294" y="1247"/>
                    <a:pt x="266" y="1219"/>
                  </a:cubicBezTo>
                  <a:cubicBezTo>
                    <a:pt x="245" y="1198"/>
                    <a:pt x="228" y="1180"/>
                    <a:pt x="210" y="1159"/>
                  </a:cubicBezTo>
                  <a:cubicBezTo>
                    <a:pt x="156" y="1098"/>
                    <a:pt x="122" y="1068"/>
                    <a:pt x="86" y="1068"/>
                  </a:cubicBezTo>
                  <a:cubicBezTo>
                    <a:pt x="65" y="1068"/>
                    <a:pt x="44" y="1079"/>
                    <a:pt x="18" y="1100"/>
                  </a:cubicBezTo>
                  <a:cubicBezTo>
                    <a:pt x="0" y="1117"/>
                    <a:pt x="4" y="1124"/>
                    <a:pt x="4" y="1128"/>
                  </a:cubicBezTo>
                  <a:cubicBezTo>
                    <a:pt x="21" y="1187"/>
                    <a:pt x="214" y="1289"/>
                    <a:pt x="382" y="1310"/>
                  </a:cubicBezTo>
                  <a:cubicBezTo>
                    <a:pt x="410" y="1313"/>
                    <a:pt x="480" y="1320"/>
                    <a:pt x="501" y="1380"/>
                  </a:cubicBezTo>
                  <a:cubicBezTo>
                    <a:pt x="522" y="1439"/>
                    <a:pt x="470" y="1495"/>
                    <a:pt x="403" y="1558"/>
                  </a:cubicBezTo>
                  <a:cubicBezTo>
                    <a:pt x="337" y="1621"/>
                    <a:pt x="252" y="1702"/>
                    <a:pt x="238" y="1789"/>
                  </a:cubicBezTo>
                  <a:cubicBezTo>
                    <a:pt x="228" y="1849"/>
                    <a:pt x="238" y="1863"/>
                    <a:pt x="340" y="1894"/>
                  </a:cubicBezTo>
                  <a:cubicBezTo>
                    <a:pt x="417" y="1915"/>
                    <a:pt x="515" y="1947"/>
                    <a:pt x="529" y="2062"/>
                  </a:cubicBezTo>
                  <a:cubicBezTo>
                    <a:pt x="533" y="2122"/>
                    <a:pt x="505" y="2178"/>
                    <a:pt x="459" y="2209"/>
                  </a:cubicBezTo>
                  <a:lnTo>
                    <a:pt x="463" y="2213"/>
                  </a:lnTo>
                  <a:cubicBezTo>
                    <a:pt x="512" y="2241"/>
                    <a:pt x="512" y="2300"/>
                    <a:pt x="512" y="2370"/>
                  </a:cubicBezTo>
                  <a:cubicBezTo>
                    <a:pt x="512" y="2423"/>
                    <a:pt x="512" y="2507"/>
                    <a:pt x="543" y="2531"/>
                  </a:cubicBezTo>
                  <a:cubicBezTo>
                    <a:pt x="557" y="2538"/>
                    <a:pt x="573" y="2542"/>
                    <a:pt x="590" y="2542"/>
                  </a:cubicBezTo>
                  <a:cubicBezTo>
                    <a:pt x="599" y="2542"/>
                    <a:pt x="608" y="2541"/>
                    <a:pt x="617" y="2538"/>
                  </a:cubicBezTo>
                  <a:cubicBezTo>
                    <a:pt x="743" y="2517"/>
                    <a:pt x="774" y="2412"/>
                    <a:pt x="806" y="2279"/>
                  </a:cubicBezTo>
                  <a:cubicBezTo>
                    <a:pt x="825" y="2208"/>
                    <a:pt x="848" y="2109"/>
                    <a:pt x="932" y="2109"/>
                  </a:cubicBezTo>
                  <a:cubicBezTo>
                    <a:pt x="938" y="2109"/>
                    <a:pt x="945" y="2110"/>
                    <a:pt x="953" y="2111"/>
                  </a:cubicBezTo>
                  <a:cubicBezTo>
                    <a:pt x="981" y="2115"/>
                    <a:pt x="1009" y="2129"/>
                    <a:pt x="1026" y="2153"/>
                  </a:cubicBezTo>
                  <a:cubicBezTo>
                    <a:pt x="1058" y="2199"/>
                    <a:pt x="1044" y="2255"/>
                    <a:pt x="1033" y="2314"/>
                  </a:cubicBezTo>
                  <a:cubicBezTo>
                    <a:pt x="1019" y="2381"/>
                    <a:pt x="1005" y="2458"/>
                    <a:pt x="1040" y="2524"/>
                  </a:cubicBezTo>
                  <a:cubicBezTo>
                    <a:pt x="1110" y="2657"/>
                    <a:pt x="1012" y="2815"/>
                    <a:pt x="932" y="2938"/>
                  </a:cubicBezTo>
                  <a:cubicBezTo>
                    <a:pt x="900" y="2983"/>
                    <a:pt x="872" y="3036"/>
                    <a:pt x="851" y="3088"/>
                  </a:cubicBezTo>
                  <a:cubicBezTo>
                    <a:pt x="906" y="3113"/>
                    <a:pt x="964" y="3124"/>
                    <a:pt x="1025" y="3124"/>
                  </a:cubicBezTo>
                  <a:cubicBezTo>
                    <a:pt x="1033" y="3124"/>
                    <a:pt x="1042" y="3124"/>
                    <a:pt x="1051" y="3123"/>
                  </a:cubicBezTo>
                  <a:cubicBezTo>
                    <a:pt x="1215" y="3123"/>
                    <a:pt x="1432" y="3081"/>
                    <a:pt x="1523" y="2987"/>
                  </a:cubicBezTo>
                  <a:cubicBezTo>
                    <a:pt x="1592" y="2915"/>
                    <a:pt x="1655" y="2889"/>
                    <a:pt x="1707" y="2889"/>
                  </a:cubicBezTo>
                  <a:cubicBezTo>
                    <a:pt x="1744" y="2889"/>
                    <a:pt x="1774" y="2903"/>
                    <a:pt x="1796" y="2924"/>
                  </a:cubicBezTo>
                  <a:cubicBezTo>
                    <a:pt x="1870" y="2994"/>
                    <a:pt x="1856" y="3137"/>
                    <a:pt x="1768" y="3239"/>
                  </a:cubicBezTo>
                  <a:cubicBezTo>
                    <a:pt x="1737" y="3274"/>
                    <a:pt x="1702" y="3326"/>
                    <a:pt x="1716" y="3375"/>
                  </a:cubicBezTo>
                  <a:cubicBezTo>
                    <a:pt x="1733" y="3424"/>
                    <a:pt x="1775" y="3459"/>
                    <a:pt x="1828" y="3473"/>
                  </a:cubicBezTo>
                  <a:lnTo>
                    <a:pt x="1838" y="3477"/>
                  </a:lnTo>
                  <a:cubicBezTo>
                    <a:pt x="1947" y="3512"/>
                    <a:pt x="2013" y="3536"/>
                    <a:pt x="2041" y="3603"/>
                  </a:cubicBezTo>
                  <a:cubicBezTo>
                    <a:pt x="2055" y="3659"/>
                    <a:pt x="2045" y="3722"/>
                    <a:pt x="2010" y="3767"/>
                  </a:cubicBezTo>
                  <a:cubicBezTo>
                    <a:pt x="1978" y="3827"/>
                    <a:pt x="1978" y="3928"/>
                    <a:pt x="1982" y="4023"/>
                  </a:cubicBezTo>
                  <a:cubicBezTo>
                    <a:pt x="1989" y="4096"/>
                    <a:pt x="1985" y="4173"/>
                    <a:pt x="1968" y="4250"/>
                  </a:cubicBezTo>
                  <a:cubicBezTo>
                    <a:pt x="1930" y="4366"/>
                    <a:pt x="1726" y="4382"/>
                    <a:pt x="1611" y="4382"/>
                  </a:cubicBezTo>
                  <a:cubicBezTo>
                    <a:pt x="1579" y="4382"/>
                    <a:pt x="1554" y="4381"/>
                    <a:pt x="1541" y="4380"/>
                  </a:cubicBezTo>
                  <a:cubicBezTo>
                    <a:pt x="1338" y="4366"/>
                    <a:pt x="1296" y="4313"/>
                    <a:pt x="1285" y="4282"/>
                  </a:cubicBezTo>
                  <a:cubicBezTo>
                    <a:pt x="1282" y="4281"/>
                    <a:pt x="1279" y="4281"/>
                    <a:pt x="1276" y="4281"/>
                  </a:cubicBezTo>
                  <a:cubicBezTo>
                    <a:pt x="1261" y="4281"/>
                    <a:pt x="1245" y="4288"/>
                    <a:pt x="1236" y="4299"/>
                  </a:cubicBezTo>
                  <a:cubicBezTo>
                    <a:pt x="1233" y="4303"/>
                    <a:pt x="1233" y="4303"/>
                    <a:pt x="1236" y="4313"/>
                  </a:cubicBezTo>
                  <a:cubicBezTo>
                    <a:pt x="1285" y="4415"/>
                    <a:pt x="1205" y="4506"/>
                    <a:pt x="1149" y="4576"/>
                  </a:cubicBezTo>
                  <a:cubicBezTo>
                    <a:pt x="1124" y="4604"/>
                    <a:pt x="1079" y="4656"/>
                    <a:pt x="1082" y="4674"/>
                  </a:cubicBezTo>
                  <a:cubicBezTo>
                    <a:pt x="1114" y="4691"/>
                    <a:pt x="1149" y="4702"/>
                    <a:pt x="1184" y="4712"/>
                  </a:cubicBezTo>
                  <a:cubicBezTo>
                    <a:pt x="1271" y="4740"/>
                    <a:pt x="1397" y="4775"/>
                    <a:pt x="1404" y="4891"/>
                  </a:cubicBezTo>
                  <a:cubicBezTo>
                    <a:pt x="1415" y="5087"/>
                    <a:pt x="1103" y="5248"/>
                    <a:pt x="830" y="5329"/>
                  </a:cubicBezTo>
                  <a:cubicBezTo>
                    <a:pt x="781" y="5343"/>
                    <a:pt x="764" y="5360"/>
                    <a:pt x="760" y="5364"/>
                  </a:cubicBezTo>
                  <a:cubicBezTo>
                    <a:pt x="757" y="5367"/>
                    <a:pt x="781" y="5402"/>
                    <a:pt x="834" y="5427"/>
                  </a:cubicBezTo>
                  <a:cubicBezTo>
                    <a:pt x="866" y="5443"/>
                    <a:pt x="901" y="5451"/>
                    <a:pt x="931" y="5451"/>
                  </a:cubicBezTo>
                  <a:cubicBezTo>
                    <a:pt x="953" y="5451"/>
                    <a:pt x="972" y="5446"/>
                    <a:pt x="984" y="5437"/>
                  </a:cubicBezTo>
                  <a:cubicBezTo>
                    <a:pt x="1031" y="5403"/>
                    <a:pt x="1069" y="5391"/>
                    <a:pt x="1100" y="5391"/>
                  </a:cubicBezTo>
                  <a:cubicBezTo>
                    <a:pt x="1145" y="5391"/>
                    <a:pt x="1178" y="5416"/>
                    <a:pt x="1208" y="5444"/>
                  </a:cubicBezTo>
                  <a:cubicBezTo>
                    <a:pt x="1244" y="5477"/>
                    <a:pt x="1289" y="5497"/>
                    <a:pt x="1334" y="5497"/>
                  </a:cubicBezTo>
                  <a:cubicBezTo>
                    <a:pt x="1338" y="5497"/>
                    <a:pt x="1341" y="5497"/>
                    <a:pt x="1345" y="5497"/>
                  </a:cubicBezTo>
                  <a:cubicBezTo>
                    <a:pt x="1432" y="5500"/>
                    <a:pt x="1516" y="5521"/>
                    <a:pt x="1597" y="5556"/>
                  </a:cubicBezTo>
                  <a:cubicBezTo>
                    <a:pt x="1660" y="5581"/>
                    <a:pt x="1718" y="5603"/>
                    <a:pt x="1783" y="5603"/>
                  </a:cubicBezTo>
                  <a:cubicBezTo>
                    <a:pt x="1818" y="5603"/>
                    <a:pt x="1856" y="5597"/>
                    <a:pt x="1898" y="5581"/>
                  </a:cubicBezTo>
                  <a:cubicBezTo>
                    <a:pt x="1953" y="5560"/>
                    <a:pt x="2012" y="5542"/>
                    <a:pt x="2060" y="5542"/>
                  </a:cubicBezTo>
                  <a:cubicBezTo>
                    <a:pt x="2101" y="5542"/>
                    <a:pt x="2134" y="5554"/>
                    <a:pt x="2153" y="5588"/>
                  </a:cubicBezTo>
                  <a:cubicBezTo>
                    <a:pt x="2188" y="5651"/>
                    <a:pt x="2143" y="5728"/>
                    <a:pt x="2010" y="5833"/>
                  </a:cubicBezTo>
                  <a:cubicBezTo>
                    <a:pt x="1929" y="5894"/>
                    <a:pt x="1837" y="5910"/>
                    <a:pt x="1747" y="5910"/>
                  </a:cubicBezTo>
                  <a:cubicBezTo>
                    <a:pt x="1704" y="5910"/>
                    <a:pt x="1662" y="5906"/>
                    <a:pt x="1621" y="5903"/>
                  </a:cubicBezTo>
                  <a:cubicBezTo>
                    <a:pt x="1583" y="5899"/>
                    <a:pt x="1548" y="5896"/>
                    <a:pt x="1513" y="5896"/>
                  </a:cubicBezTo>
                  <a:cubicBezTo>
                    <a:pt x="1507" y="5895"/>
                    <a:pt x="1502" y="5895"/>
                    <a:pt x="1497" y="5895"/>
                  </a:cubicBezTo>
                  <a:cubicBezTo>
                    <a:pt x="1461" y="5895"/>
                    <a:pt x="1427" y="5905"/>
                    <a:pt x="1394" y="5920"/>
                  </a:cubicBezTo>
                  <a:cubicBezTo>
                    <a:pt x="1212" y="6018"/>
                    <a:pt x="704" y="6543"/>
                    <a:pt x="715" y="6666"/>
                  </a:cubicBezTo>
                  <a:cubicBezTo>
                    <a:pt x="739" y="6648"/>
                    <a:pt x="760" y="6631"/>
                    <a:pt x="781" y="6613"/>
                  </a:cubicBezTo>
                  <a:cubicBezTo>
                    <a:pt x="858" y="6536"/>
                    <a:pt x="946" y="6477"/>
                    <a:pt x="1047" y="6431"/>
                  </a:cubicBezTo>
                  <a:cubicBezTo>
                    <a:pt x="1109" y="6406"/>
                    <a:pt x="1160" y="6396"/>
                    <a:pt x="1204" y="6396"/>
                  </a:cubicBezTo>
                  <a:cubicBezTo>
                    <a:pt x="1293" y="6396"/>
                    <a:pt x="1350" y="6436"/>
                    <a:pt x="1397" y="6466"/>
                  </a:cubicBezTo>
                  <a:cubicBezTo>
                    <a:pt x="1422" y="6487"/>
                    <a:pt x="1450" y="6501"/>
                    <a:pt x="1485" y="6508"/>
                  </a:cubicBezTo>
                  <a:cubicBezTo>
                    <a:pt x="1485" y="6508"/>
                    <a:pt x="1486" y="6509"/>
                    <a:pt x="1486" y="6509"/>
                  </a:cubicBezTo>
                  <a:cubicBezTo>
                    <a:pt x="1504" y="6509"/>
                    <a:pt x="1531" y="6451"/>
                    <a:pt x="1551" y="6414"/>
                  </a:cubicBezTo>
                  <a:cubicBezTo>
                    <a:pt x="1580" y="6351"/>
                    <a:pt x="1622" y="6263"/>
                    <a:pt x="1703" y="6263"/>
                  </a:cubicBezTo>
                  <a:cubicBezTo>
                    <a:pt x="1713" y="6263"/>
                    <a:pt x="1723" y="6264"/>
                    <a:pt x="1733" y="6267"/>
                  </a:cubicBezTo>
                  <a:cubicBezTo>
                    <a:pt x="1768" y="6267"/>
                    <a:pt x="1807" y="6260"/>
                    <a:pt x="1838" y="6246"/>
                  </a:cubicBezTo>
                  <a:cubicBezTo>
                    <a:pt x="1906" y="6217"/>
                    <a:pt x="1978" y="6202"/>
                    <a:pt x="2051" y="6202"/>
                  </a:cubicBezTo>
                  <a:cubicBezTo>
                    <a:pt x="2076" y="6202"/>
                    <a:pt x="2101" y="6204"/>
                    <a:pt x="2125" y="6207"/>
                  </a:cubicBezTo>
                  <a:cubicBezTo>
                    <a:pt x="2152" y="6212"/>
                    <a:pt x="2178" y="6215"/>
                    <a:pt x="2205" y="6215"/>
                  </a:cubicBezTo>
                  <a:cubicBezTo>
                    <a:pt x="2312" y="6215"/>
                    <a:pt x="2419" y="6175"/>
                    <a:pt x="2500" y="6102"/>
                  </a:cubicBezTo>
                  <a:cubicBezTo>
                    <a:pt x="2527" y="6079"/>
                    <a:pt x="2559" y="6070"/>
                    <a:pt x="2593" y="6070"/>
                  </a:cubicBezTo>
                  <a:cubicBezTo>
                    <a:pt x="2663" y="6070"/>
                    <a:pt x="2742" y="6109"/>
                    <a:pt x="2815" y="6144"/>
                  </a:cubicBezTo>
                  <a:cubicBezTo>
                    <a:pt x="2857" y="6169"/>
                    <a:pt x="2899" y="6186"/>
                    <a:pt x="2945" y="6200"/>
                  </a:cubicBezTo>
                  <a:cubicBezTo>
                    <a:pt x="3042" y="6135"/>
                    <a:pt x="3364" y="6077"/>
                    <a:pt x="3553" y="6077"/>
                  </a:cubicBezTo>
                  <a:cubicBezTo>
                    <a:pt x="3568" y="6077"/>
                    <a:pt x="3583" y="6077"/>
                    <a:pt x="3596" y="6078"/>
                  </a:cubicBezTo>
                  <a:cubicBezTo>
                    <a:pt x="3598" y="6078"/>
                    <a:pt x="3601" y="6078"/>
                    <a:pt x="3604" y="6078"/>
                  </a:cubicBezTo>
                  <a:cubicBezTo>
                    <a:pt x="3762" y="6078"/>
                    <a:pt x="4193" y="5887"/>
                    <a:pt x="4310" y="5780"/>
                  </a:cubicBezTo>
                  <a:cubicBezTo>
                    <a:pt x="4278" y="5775"/>
                    <a:pt x="4248" y="5772"/>
                    <a:pt x="4218" y="5772"/>
                  </a:cubicBezTo>
                  <a:cubicBezTo>
                    <a:pt x="4187" y="5772"/>
                    <a:pt x="4158" y="5775"/>
                    <a:pt x="4128" y="5780"/>
                  </a:cubicBezTo>
                  <a:cubicBezTo>
                    <a:pt x="4115" y="5782"/>
                    <a:pt x="4102" y="5783"/>
                    <a:pt x="4091" y="5783"/>
                  </a:cubicBezTo>
                  <a:cubicBezTo>
                    <a:pt x="4006" y="5783"/>
                    <a:pt x="3972" y="5732"/>
                    <a:pt x="3960" y="5710"/>
                  </a:cubicBezTo>
                  <a:cubicBezTo>
                    <a:pt x="3918" y="5619"/>
                    <a:pt x="3977" y="5472"/>
                    <a:pt x="4114" y="5343"/>
                  </a:cubicBezTo>
                  <a:cubicBezTo>
                    <a:pt x="4163" y="5297"/>
                    <a:pt x="4215" y="5255"/>
                    <a:pt x="4268" y="5217"/>
                  </a:cubicBezTo>
                  <a:cubicBezTo>
                    <a:pt x="4404" y="5108"/>
                    <a:pt x="4534" y="5010"/>
                    <a:pt x="4545" y="4863"/>
                  </a:cubicBezTo>
                  <a:cubicBezTo>
                    <a:pt x="4552" y="4786"/>
                    <a:pt x="4461" y="4712"/>
                    <a:pt x="4376" y="4667"/>
                  </a:cubicBezTo>
                  <a:cubicBezTo>
                    <a:pt x="4283" y="4620"/>
                    <a:pt x="4194" y="4603"/>
                    <a:pt x="4141" y="4603"/>
                  </a:cubicBezTo>
                  <a:cubicBezTo>
                    <a:pt x="4119" y="4603"/>
                    <a:pt x="4104" y="4606"/>
                    <a:pt x="4096" y="4611"/>
                  </a:cubicBezTo>
                  <a:cubicBezTo>
                    <a:pt x="4072" y="4681"/>
                    <a:pt x="4012" y="4730"/>
                    <a:pt x="3939" y="4737"/>
                  </a:cubicBezTo>
                  <a:cubicBezTo>
                    <a:pt x="3936" y="4737"/>
                    <a:pt x="3934" y="4737"/>
                    <a:pt x="3931" y="4737"/>
                  </a:cubicBezTo>
                  <a:cubicBezTo>
                    <a:pt x="3853" y="4737"/>
                    <a:pt x="3776" y="4685"/>
                    <a:pt x="3715" y="4586"/>
                  </a:cubicBezTo>
                  <a:cubicBezTo>
                    <a:pt x="3648" y="4478"/>
                    <a:pt x="3687" y="4373"/>
                    <a:pt x="3711" y="4313"/>
                  </a:cubicBezTo>
                  <a:lnTo>
                    <a:pt x="3715" y="4306"/>
                  </a:lnTo>
                  <a:cubicBezTo>
                    <a:pt x="3659" y="4271"/>
                    <a:pt x="3610" y="4226"/>
                    <a:pt x="3582" y="4170"/>
                  </a:cubicBezTo>
                  <a:cubicBezTo>
                    <a:pt x="3561" y="4138"/>
                    <a:pt x="3494" y="4019"/>
                    <a:pt x="3522" y="3935"/>
                  </a:cubicBezTo>
                  <a:cubicBezTo>
                    <a:pt x="3529" y="3869"/>
                    <a:pt x="3382" y="3410"/>
                    <a:pt x="3158" y="3354"/>
                  </a:cubicBezTo>
                  <a:cubicBezTo>
                    <a:pt x="2875" y="3288"/>
                    <a:pt x="2808" y="2952"/>
                    <a:pt x="2763" y="2727"/>
                  </a:cubicBezTo>
                  <a:cubicBezTo>
                    <a:pt x="2756" y="2696"/>
                    <a:pt x="2752" y="2668"/>
                    <a:pt x="2745" y="2640"/>
                  </a:cubicBezTo>
                  <a:cubicBezTo>
                    <a:pt x="2728" y="2563"/>
                    <a:pt x="2696" y="2552"/>
                    <a:pt x="2623" y="2535"/>
                  </a:cubicBezTo>
                  <a:cubicBezTo>
                    <a:pt x="2532" y="2514"/>
                    <a:pt x="2451" y="2465"/>
                    <a:pt x="2392" y="2391"/>
                  </a:cubicBezTo>
                  <a:cubicBezTo>
                    <a:pt x="2341" y="2325"/>
                    <a:pt x="2275" y="2305"/>
                    <a:pt x="2197" y="2305"/>
                  </a:cubicBezTo>
                  <a:cubicBezTo>
                    <a:pt x="2151" y="2305"/>
                    <a:pt x="2100" y="2312"/>
                    <a:pt x="2045" y="2321"/>
                  </a:cubicBezTo>
                  <a:cubicBezTo>
                    <a:pt x="2013" y="2328"/>
                    <a:pt x="1982" y="2332"/>
                    <a:pt x="1954" y="2335"/>
                  </a:cubicBezTo>
                  <a:cubicBezTo>
                    <a:pt x="1949" y="2336"/>
                    <a:pt x="1944" y="2336"/>
                    <a:pt x="1939" y="2336"/>
                  </a:cubicBezTo>
                  <a:cubicBezTo>
                    <a:pt x="1896" y="2336"/>
                    <a:pt x="1858" y="2309"/>
                    <a:pt x="1842" y="2265"/>
                  </a:cubicBezTo>
                  <a:cubicBezTo>
                    <a:pt x="1803" y="2157"/>
                    <a:pt x="1954" y="1964"/>
                    <a:pt x="2108" y="1859"/>
                  </a:cubicBezTo>
                  <a:cubicBezTo>
                    <a:pt x="2272" y="1751"/>
                    <a:pt x="2486" y="1131"/>
                    <a:pt x="2500" y="974"/>
                  </a:cubicBezTo>
                  <a:cubicBezTo>
                    <a:pt x="2446" y="936"/>
                    <a:pt x="2246" y="917"/>
                    <a:pt x="2043" y="917"/>
                  </a:cubicBezTo>
                  <a:cubicBezTo>
                    <a:pt x="1850" y="917"/>
                    <a:pt x="1655" y="934"/>
                    <a:pt x="1583" y="970"/>
                  </a:cubicBezTo>
                  <a:cubicBezTo>
                    <a:pt x="1550" y="987"/>
                    <a:pt x="1513" y="995"/>
                    <a:pt x="1477" y="995"/>
                  </a:cubicBezTo>
                  <a:cubicBezTo>
                    <a:pt x="1429" y="995"/>
                    <a:pt x="1381" y="980"/>
                    <a:pt x="1341" y="953"/>
                  </a:cubicBezTo>
                  <a:cubicBezTo>
                    <a:pt x="1282" y="918"/>
                    <a:pt x="1250" y="855"/>
                    <a:pt x="1254" y="785"/>
                  </a:cubicBezTo>
                  <a:cubicBezTo>
                    <a:pt x="1261" y="732"/>
                    <a:pt x="1296" y="690"/>
                    <a:pt x="1345" y="672"/>
                  </a:cubicBezTo>
                  <a:cubicBezTo>
                    <a:pt x="1481" y="616"/>
                    <a:pt x="1723" y="357"/>
                    <a:pt x="1716" y="291"/>
                  </a:cubicBezTo>
                  <a:cubicBezTo>
                    <a:pt x="1705" y="217"/>
                    <a:pt x="1751" y="154"/>
                    <a:pt x="1789" y="105"/>
                  </a:cubicBezTo>
                  <a:cubicBezTo>
                    <a:pt x="1845" y="28"/>
                    <a:pt x="1838" y="21"/>
                    <a:pt x="1821" y="7"/>
                  </a:cubicBezTo>
                  <a:lnTo>
                    <a:pt x="181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 name="Google Shape;3716;p56"/>
            <p:cNvSpPr/>
            <p:nvPr/>
          </p:nvSpPr>
          <p:spPr>
            <a:xfrm>
              <a:off x="1996287" y="1548177"/>
              <a:ext cx="3965" cy="4861"/>
            </a:xfrm>
            <a:custGeom>
              <a:avLst/>
              <a:gdLst/>
              <a:ahLst/>
              <a:cxnLst/>
              <a:rect l="l" t="t" r="r" b="b"/>
              <a:pathLst>
                <a:path w="292" h="358" extrusionOk="0">
                  <a:moveTo>
                    <a:pt x="288" y="0"/>
                  </a:moveTo>
                  <a:lnTo>
                    <a:pt x="288" y="0"/>
                  </a:lnTo>
                  <a:cubicBezTo>
                    <a:pt x="214" y="28"/>
                    <a:pt x="39" y="252"/>
                    <a:pt x="1" y="358"/>
                  </a:cubicBezTo>
                  <a:cubicBezTo>
                    <a:pt x="109" y="329"/>
                    <a:pt x="228" y="196"/>
                    <a:pt x="274" y="84"/>
                  </a:cubicBezTo>
                  <a:cubicBezTo>
                    <a:pt x="284" y="56"/>
                    <a:pt x="291" y="28"/>
                    <a:pt x="2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 name="Google Shape;3717;p56"/>
            <p:cNvSpPr/>
            <p:nvPr/>
          </p:nvSpPr>
          <p:spPr>
            <a:xfrm>
              <a:off x="1989118" y="1581876"/>
              <a:ext cx="16646" cy="10848"/>
            </a:xfrm>
            <a:custGeom>
              <a:avLst/>
              <a:gdLst/>
              <a:ahLst/>
              <a:cxnLst/>
              <a:rect l="l" t="t" r="r" b="b"/>
              <a:pathLst>
                <a:path w="1226" h="799" extrusionOk="0">
                  <a:moveTo>
                    <a:pt x="773" y="1"/>
                  </a:moveTo>
                  <a:cubicBezTo>
                    <a:pt x="708" y="1"/>
                    <a:pt x="632" y="36"/>
                    <a:pt x="536" y="85"/>
                  </a:cubicBezTo>
                  <a:cubicBezTo>
                    <a:pt x="462" y="123"/>
                    <a:pt x="382" y="155"/>
                    <a:pt x="301" y="172"/>
                  </a:cubicBezTo>
                  <a:lnTo>
                    <a:pt x="301" y="176"/>
                  </a:lnTo>
                  <a:cubicBezTo>
                    <a:pt x="298" y="186"/>
                    <a:pt x="294" y="197"/>
                    <a:pt x="291" y="211"/>
                  </a:cubicBezTo>
                  <a:cubicBezTo>
                    <a:pt x="287" y="225"/>
                    <a:pt x="280" y="235"/>
                    <a:pt x="277" y="249"/>
                  </a:cubicBezTo>
                  <a:lnTo>
                    <a:pt x="277" y="256"/>
                  </a:lnTo>
                  <a:cubicBezTo>
                    <a:pt x="270" y="267"/>
                    <a:pt x="266" y="281"/>
                    <a:pt x="263" y="291"/>
                  </a:cubicBezTo>
                  <a:lnTo>
                    <a:pt x="259" y="298"/>
                  </a:lnTo>
                  <a:cubicBezTo>
                    <a:pt x="252" y="312"/>
                    <a:pt x="249" y="323"/>
                    <a:pt x="242" y="337"/>
                  </a:cubicBezTo>
                  <a:lnTo>
                    <a:pt x="242" y="340"/>
                  </a:lnTo>
                  <a:cubicBezTo>
                    <a:pt x="235" y="351"/>
                    <a:pt x="231" y="365"/>
                    <a:pt x="224" y="375"/>
                  </a:cubicBezTo>
                  <a:lnTo>
                    <a:pt x="221" y="379"/>
                  </a:lnTo>
                  <a:cubicBezTo>
                    <a:pt x="214" y="389"/>
                    <a:pt x="207" y="400"/>
                    <a:pt x="200" y="410"/>
                  </a:cubicBezTo>
                  <a:lnTo>
                    <a:pt x="196" y="417"/>
                  </a:lnTo>
                  <a:cubicBezTo>
                    <a:pt x="189" y="428"/>
                    <a:pt x="179" y="435"/>
                    <a:pt x="172" y="445"/>
                  </a:cubicBezTo>
                  <a:lnTo>
                    <a:pt x="168" y="449"/>
                  </a:lnTo>
                  <a:cubicBezTo>
                    <a:pt x="158" y="459"/>
                    <a:pt x="151" y="466"/>
                    <a:pt x="140" y="473"/>
                  </a:cubicBezTo>
                  <a:cubicBezTo>
                    <a:pt x="74" y="526"/>
                    <a:pt x="28" y="596"/>
                    <a:pt x="0" y="676"/>
                  </a:cubicBezTo>
                  <a:cubicBezTo>
                    <a:pt x="53" y="694"/>
                    <a:pt x="105" y="715"/>
                    <a:pt x="154" y="746"/>
                  </a:cubicBezTo>
                  <a:cubicBezTo>
                    <a:pt x="186" y="767"/>
                    <a:pt x="221" y="785"/>
                    <a:pt x="256" y="799"/>
                  </a:cubicBezTo>
                  <a:cubicBezTo>
                    <a:pt x="270" y="711"/>
                    <a:pt x="312" y="568"/>
                    <a:pt x="424" y="536"/>
                  </a:cubicBezTo>
                  <a:cubicBezTo>
                    <a:pt x="438" y="533"/>
                    <a:pt x="452" y="531"/>
                    <a:pt x="466" y="531"/>
                  </a:cubicBezTo>
                  <a:cubicBezTo>
                    <a:pt x="536" y="531"/>
                    <a:pt x="608" y="576"/>
                    <a:pt x="686" y="669"/>
                  </a:cubicBezTo>
                  <a:cubicBezTo>
                    <a:pt x="697" y="680"/>
                    <a:pt x="707" y="690"/>
                    <a:pt x="718" y="704"/>
                  </a:cubicBezTo>
                  <a:lnTo>
                    <a:pt x="725" y="711"/>
                  </a:lnTo>
                  <a:lnTo>
                    <a:pt x="753" y="739"/>
                  </a:lnTo>
                  <a:lnTo>
                    <a:pt x="763" y="746"/>
                  </a:lnTo>
                  <a:cubicBezTo>
                    <a:pt x="777" y="760"/>
                    <a:pt x="788" y="771"/>
                    <a:pt x="805" y="781"/>
                  </a:cubicBezTo>
                  <a:cubicBezTo>
                    <a:pt x="858" y="739"/>
                    <a:pt x="914" y="708"/>
                    <a:pt x="980" y="687"/>
                  </a:cubicBezTo>
                  <a:cubicBezTo>
                    <a:pt x="1058" y="662"/>
                    <a:pt x="1128" y="620"/>
                    <a:pt x="1191" y="571"/>
                  </a:cubicBezTo>
                  <a:cubicBezTo>
                    <a:pt x="1215" y="550"/>
                    <a:pt x="1226" y="522"/>
                    <a:pt x="1226" y="494"/>
                  </a:cubicBezTo>
                  <a:cubicBezTo>
                    <a:pt x="1226" y="375"/>
                    <a:pt x="1036" y="193"/>
                    <a:pt x="886" y="50"/>
                  </a:cubicBezTo>
                  <a:cubicBezTo>
                    <a:pt x="852" y="15"/>
                    <a:pt x="815" y="1"/>
                    <a:pt x="7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 name="Google Shape;3718;p56"/>
            <p:cNvSpPr/>
            <p:nvPr/>
          </p:nvSpPr>
          <p:spPr>
            <a:xfrm>
              <a:off x="2038310" y="1522800"/>
              <a:ext cx="2009" cy="5621"/>
            </a:xfrm>
            <a:custGeom>
              <a:avLst/>
              <a:gdLst/>
              <a:ahLst/>
              <a:cxnLst/>
              <a:rect l="l" t="t" r="r" b="b"/>
              <a:pathLst>
                <a:path w="148" h="414" extrusionOk="0">
                  <a:moveTo>
                    <a:pt x="114" y="1"/>
                  </a:moveTo>
                  <a:cubicBezTo>
                    <a:pt x="113" y="1"/>
                    <a:pt x="111" y="2"/>
                    <a:pt x="109" y="3"/>
                  </a:cubicBezTo>
                  <a:cubicBezTo>
                    <a:pt x="81" y="10"/>
                    <a:pt x="60" y="45"/>
                    <a:pt x="50" y="73"/>
                  </a:cubicBezTo>
                  <a:cubicBezTo>
                    <a:pt x="11" y="182"/>
                    <a:pt x="1" y="298"/>
                    <a:pt x="18" y="413"/>
                  </a:cubicBezTo>
                  <a:cubicBezTo>
                    <a:pt x="95" y="270"/>
                    <a:pt x="148" y="45"/>
                    <a:pt x="120" y="3"/>
                  </a:cubicBezTo>
                  <a:cubicBezTo>
                    <a:pt x="118" y="2"/>
                    <a:pt x="116" y="1"/>
                    <a:pt x="1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 name="Google Shape;3719;p56"/>
            <p:cNvSpPr/>
            <p:nvPr/>
          </p:nvSpPr>
          <p:spPr>
            <a:xfrm>
              <a:off x="1993015" y="1584252"/>
              <a:ext cx="149" cy="543"/>
            </a:xfrm>
            <a:custGeom>
              <a:avLst/>
              <a:gdLst/>
              <a:ahLst/>
              <a:cxnLst/>
              <a:rect l="l" t="t" r="r" b="b"/>
              <a:pathLst>
                <a:path w="11" h="40" extrusionOk="0">
                  <a:moveTo>
                    <a:pt x="11" y="1"/>
                  </a:moveTo>
                  <a:cubicBezTo>
                    <a:pt x="7" y="11"/>
                    <a:pt x="4" y="25"/>
                    <a:pt x="0" y="39"/>
                  </a:cubicBezTo>
                  <a:cubicBezTo>
                    <a:pt x="7" y="25"/>
                    <a:pt x="11" y="1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 name="Google Shape;3720;p56"/>
            <p:cNvSpPr/>
            <p:nvPr/>
          </p:nvSpPr>
          <p:spPr>
            <a:xfrm>
              <a:off x="1992105" y="1586533"/>
              <a:ext cx="258" cy="489"/>
            </a:xfrm>
            <a:custGeom>
              <a:avLst/>
              <a:gdLst/>
              <a:ahLst/>
              <a:cxnLst/>
              <a:rect l="l" t="t" r="r" b="b"/>
              <a:pathLst>
                <a:path w="19" h="36" extrusionOk="0">
                  <a:moveTo>
                    <a:pt x="1" y="36"/>
                  </a:moveTo>
                  <a:cubicBezTo>
                    <a:pt x="8" y="22"/>
                    <a:pt x="11" y="11"/>
                    <a:pt x="18" y="1"/>
                  </a:cubicBezTo>
                  <a:cubicBezTo>
                    <a:pt x="11" y="11"/>
                    <a:pt x="8" y="22"/>
                    <a:pt x="1" y="3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 name="Google Shape;3721;p56"/>
            <p:cNvSpPr/>
            <p:nvPr/>
          </p:nvSpPr>
          <p:spPr>
            <a:xfrm>
              <a:off x="1992866" y="1584782"/>
              <a:ext cx="163" cy="489"/>
            </a:xfrm>
            <a:custGeom>
              <a:avLst/>
              <a:gdLst/>
              <a:ahLst/>
              <a:cxnLst/>
              <a:rect l="l" t="t" r="r" b="b"/>
              <a:pathLst>
                <a:path w="12" h="36" extrusionOk="0">
                  <a:moveTo>
                    <a:pt x="11" y="0"/>
                  </a:moveTo>
                  <a:cubicBezTo>
                    <a:pt x="8" y="11"/>
                    <a:pt x="4" y="25"/>
                    <a:pt x="1" y="35"/>
                  </a:cubicBezTo>
                  <a:cubicBezTo>
                    <a:pt x="4" y="25"/>
                    <a:pt x="11" y="11"/>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 name="Google Shape;3722;p56"/>
            <p:cNvSpPr/>
            <p:nvPr/>
          </p:nvSpPr>
          <p:spPr>
            <a:xfrm>
              <a:off x="1991820" y="1587063"/>
              <a:ext cx="299" cy="434"/>
            </a:xfrm>
            <a:custGeom>
              <a:avLst/>
              <a:gdLst/>
              <a:ahLst/>
              <a:cxnLst/>
              <a:rect l="l" t="t" r="r" b="b"/>
              <a:pathLst>
                <a:path w="22" h="32" extrusionOk="0">
                  <a:moveTo>
                    <a:pt x="22" y="0"/>
                  </a:moveTo>
                  <a:cubicBezTo>
                    <a:pt x="11" y="11"/>
                    <a:pt x="4" y="21"/>
                    <a:pt x="1" y="32"/>
                  </a:cubicBezTo>
                  <a:cubicBezTo>
                    <a:pt x="8" y="21"/>
                    <a:pt x="15" y="11"/>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 name="Google Shape;3723;p56"/>
            <p:cNvSpPr/>
            <p:nvPr/>
          </p:nvSpPr>
          <p:spPr>
            <a:xfrm>
              <a:off x="1992390" y="1585963"/>
              <a:ext cx="258" cy="489"/>
            </a:xfrm>
            <a:custGeom>
              <a:avLst/>
              <a:gdLst/>
              <a:ahLst/>
              <a:cxnLst/>
              <a:rect l="l" t="t" r="r" b="b"/>
              <a:pathLst>
                <a:path w="19" h="36" extrusionOk="0">
                  <a:moveTo>
                    <a:pt x="18" y="1"/>
                  </a:moveTo>
                  <a:cubicBezTo>
                    <a:pt x="11" y="11"/>
                    <a:pt x="4" y="25"/>
                    <a:pt x="1" y="36"/>
                  </a:cubicBezTo>
                  <a:cubicBezTo>
                    <a:pt x="8" y="25"/>
                    <a:pt x="11" y="11"/>
                    <a:pt x="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 name="Google Shape;3724;p56"/>
            <p:cNvSpPr/>
            <p:nvPr/>
          </p:nvSpPr>
          <p:spPr>
            <a:xfrm>
              <a:off x="1992635" y="1585352"/>
              <a:ext cx="204" cy="530"/>
            </a:xfrm>
            <a:custGeom>
              <a:avLst/>
              <a:gdLst/>
              <a:ahLst/>
              <a:cxnLst/>
              <a:rect l="l" t="t" r="r" b="b"/>
              <a:pathLst>
                <a:path w="15" h="39" extrusionOk="0">
                  <a:moveTo>
                    <a:pt x="0" y="39"/>
                  </a:moveTo>
                  <a:cubicBezTo>
                    <a:pt x="7" y="25"/>
                    <a:pt x="11" y="14"/>
                    <a:pt x="14" y="0"/>
                  </a:cubicBezTo>
                  <a:cubicBezTo>
                    <a:pt x="11" y="14"/>
                    <a:pt x="7" y="25"/>
                    <a:pt x="0" y="3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 name="Google Shape;3725;p56"/>
            <p:cNvSpPr/>
            <p:nvPr/>
          </p:nvSpPr>
          <p:spPr>
            <a:xfrm>
              <a:off x="1998432" y="1591000"/>
              <a:ext cx="434" cy="489"/>
            </a:xfrm>
            <a:custGeom>
              <a:avLst/>
              <a:gdLst/>
              <a:ahLst/>
              <a:cxnLst/>
              <a:rect l="l" t="t" r="r" b="b"/>
              <a:pathLst>
                <a:path w="32" h="36" extrusionOk="0">
                  <a:moveTo>
                    <a:pt x="0" y="1"/>
                  </a:moveTo>
                  <a:lnTo>
                    <a:pt x="0" y="1"/>
                  </a:lnTo>
                  <a:cubicBezTo>
                    <a:pt x="11" y="11"/>
                    <a:pt x="18" y="25"/>
                    <a:pt x="32" y="36"/>
                  </a:cubicBezTo>
                  <a:cubicBezTo>
                    <a:pt x="21" y="25"/>
                    <a:pt x="11" y="1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 name="Google Shape;3726;p56"/>
            <p:cNvSpPr/>
            <p:nvPr/>
          </p:nvSpPr>
          <p:spPr>
            <a:xfrm>
              <a:off x="1999478" y="1592046"/>
              <a:ext cx="530" cy="489"/>
            </a:xfrm>
            <a:custGeom>
              <a:avLst/>
              <a:gdLst/>
              <a:ahLst/>
              <a:cxnLst/>
              <a:rect l="l" t="t" r="r" b="b"/>
              <a:pathLst>
                <a:path w="39" h="36" extrusionOk="0">
                  <a:moveTo>
                    <a:pt x="39" y="36"/>
                  </a:moveTo>
                  <a:lnTo>
                    <a:pt x="39" y="36"/>
                  </a:lnTo>
                  <a:cubicBezTo>
                    <a:pt x="25" y="25"/>
                    <a:pt x="11" y="15"/>
                    <a:pt x="0" y="1"/>
                  </a:cubicBezTo>
                  <a:cubicBezTo>
                    <a:pt x="11" y="15"/>
                    <a:pt x="25" y="25"/>
                    <a:pt x="39" y="3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 name="Google Shape;3727;p56"/>
            <p:cNvSpPr/>
            <p:nvPr/>
          </p:nvSpPr>
          <p:spPr>
            <a:xfrm>
              <a:off x="1990965" y="1588013"/>
              <a:ext cx="394" cy="339"/>
            </a:xfrm>
            <a:custGeom>
              <a:avLst/>
              <a:gdLst/>
              <a:ahLst/>
              <a:cxnLst/>
              <a:rect l="l" t="t" r="r" b="b"/>
              <a:pathLst>
                <a:path w="29" h="25" extrusionOk="0">
                  <a:moveTo>
                    <a:pt x="1" y="25"/>
                  </a:moveTo>
                  <a:cubicBezTo>
                    <a:pt x="11" y="18"/>
                    <a:pt x="18" y="7"/>
                    <a:pt x="29" y="0"/>
                  </a:cubicBezTo>
                  <a:cubicBezTo>
                    <a:pt x="18" y="7"/>
                    <a:pt x="11" y="18"/>
                    <a:pt x="1" y="2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 name="Google Shape;3728;p56"/>
            <p:cNvSpPr/>
            <p:nvPr/>
          </p:nvSpPr>
          <p:spPr>
            <a:xfrm>
              <a:off x="1998948" y="1591570"/>
              <a:ext cx="394" cy="394"/>
            </a:xfrm>
            <a:custGeom>
              <a:avLst/>
              <a:gdLst/>
              <a:ahLst/>
              <a:cxnLst/>
              <a:rect l="l" t="t" r="r" b="b"/>
              <a:pathLst>
                <a:path w="29" h="29" extrusionOk="0">
                  <a:moveTo>
                    <a:pt x="29" y="29"/>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 name="Google Shape;3729;p56"/>
            <p:cNvSpPr/>
            <p:nvPr/>
          </p:nvSpPr>
          <p:spPr>
            <a:xfrm>
              <a:off x="1991399" y="1587579"/>
              <a:ext cx="339" cy="394"/>
            </a:xfrm>
            <a:custGeom>
              <a:avLst/>
              <a:gdLst/>
              <a:ahLst/>
              <a:cxnLst/>
              <a:rect l="l" t="t" r="r" b="b"/>
              <a:pathLst>
                <a:path w="25" h="29" extrusionOk="0">
                  <a:moveTo>
                    <a:pt x="25" y="1"/>
                  </a:moveTo>
                  <a:cubicBezTo>
                    <a:pt x="18" y="11"/>
                    <a:pt x="11" y="18"/>
                    <a:pt x="0" y="29"/>
                  </a:cubicBezTo>
                  <a:cubicBezTo>
                    <a:pt x="11" y="18"/>
                    <a:pt x="18" y="1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0" name="Google Shape;3730;p56"/>
            <p:cNvSpPr/>
            <p:nvPr/>
          </p:nvSpPr>
          <p:spPr>
            <a:xfrm>
              <a:off x="2108940" y="1555794"/>
              <a:ext cx="19932" cy="28906"/>
            </a:xfrm>
            <a:custGeom>
              <a:avLst/>
              <a:gdLst/>
              <a:ahLst/>
              <a:cxnLst/>
              <a:rect l="l" t="t" r="r" b="b"/>
              <a:pathLst>
                <a:path w="1468" h="2129" extrusionOk="0">
                  <a:moveTo>
                    <a:pt x="1190" y="0"/>
                  </a:moveTo>
                  <a:cubicBezTo>
                    <a:pt x="1168" y="0"/>
                    <a:pt x="1147" y="5"/>
                    <a:pt x="1128" y="14"/>
                  </a:cubicBezTo>
                  <a:cubicBezTo>
                    <a:pt x="1093" y="28"/>
                    <a:pt x="981" y="73"/>
                    <a:pt x="971" y="189"/>
                  </a:cubicBezTo>
                  <a:cubicBezTo>
                    <a:pt x="946" y="395"/>
                    <a:pt x="775" y="399"/>
                    <a:pt x="684" y="402"/>
                  </a:cubicBezTo>
                  <a:lnTo>
                    <a:pt x="652" y="402"/>
                  </a:lnTo>
                  <a:cubicBezTo>
                    <a:pt x="680" y="444"/>
                    <a:pt x="750" y="549"/>
                    <a:pt x="652" y="644"/>
                  </a:cubicBezTo>
                  <a:cubicBezTo>
                    <a:pt x="624" y="668"/>
                    <a:pt x="589" y="682"/>
                    <a:pt x="554" y="682"/>
                  </a:cubicBezTo>
                  <a:cubicBezTo>
                    <a:pt x="494" y="679"/>
                    <a:pt x="456" y="637"/>
                    <a:pt x="417" y="591"/>
                  </a:cubicBezTo>
                  <a:cubicBezTo>
                    <a:pt x="379" y="549"/>
                    <a:pt x="340" y="504"/>
                    <a:pt x="284" y="500"/>
                  </a:cubicBezTo>
                  <a:cubicBezTo>
                    <a:pt x="282" y="500"/>
                    <a:pt x="279" y="500"/>
                    <a:pt x="276" y="500"/>
                  </a:cubicBezTo>
                  <a:cubicBezTo>
                    <a:pt x="228" y="500"/>
                    <a:pt x="194" y="557"/>
                    <a:pt x="148" y="693"/>
                  </a:cubicBezTo>
                  <a:cubicBezTo>
                    <a:pt x="130" y="752"/>
                    <a:pt x="102" y="812"/>
                    <a:pt x="71" y="868"/>
                  </a:cubicBezTo>
                  <a:cubicBezTo>
                    <a:pt x="1" y="973"/>
                    <a:pt x="46" y="1235"/>
                    <a:pt x="74" y="1407"/>
                  </a:cubicBezTo>
                  <a:lnTo>
                    <a:pt x="81" y="1442"/>
                  </a:lnTo>
                  <a:cubicBezTo>
                    <a:pt x="102" y="1515"/>
                    <a:pt x="137" y="1582"/>
                    <a:pt x="190" y="1638"/>
                  </a:cubicBezTo>
                  <a:cubicBezTo>
                    <a:pt x="256" y="1725"/>
                    <a:pt x="333" y="1830"/>
                    <a:pt x="288" y="1953"/>
                  </a:cubicBezTo>
                  <a:cubicBezTo>
                    <a:pt x="277" y="1992"/>
                    <a:pt x="305" y="2048"/>
                    <a:pt x="347" y="2107"/>
                  </a:cubicBezTo>
                  <a:lnTo>
                    <a:pt x="694" y="2107"/>
                  </a:lnTo>
                  <a:lnTo>
                    <a:pt x="712" y="2111"/>
                  </a:lnTo>
                  <a:lnTo>
                    <a:pt x="726" y="2111"/>
                  </a:lnTo>
                  <a:lnTo>
                    <a:pt x="743" y="2114"/>
                  </a:lnTo>
                  <a:lnTo>
                    <a:pt x="754" y="2114"/>
                  </a:lnTo>
                  <a:lnTo>
                    <a:pt x="771" y="2118"/>
                  </a:lnTo>
                  <a:lnTo>
                    <a:pt x="782" y="2118"/>
                  </a:lnTo>
                  <a:lnTo>
                    <a:pt x="799" y="2121"/>
                  </a:lnTo>
                  <a:lnTo>
                    <a:pt x="806" y="2121"/>
                  </a:lnTo>
                  <a:lnTo>
                    <a:pt x="831" y="2128"/>
                  </a:lnTo>
                  <a:lnTo>
                    <a:pt x="880" y="2128"/>
                  </a:lnTo>
                  <a:lnTo>
                    <a:pt x="852" y="2097"/>
                  </a:lnTo>
                  <a:cubicBezTo>
                    <a:pt x="782" y="2062"/>
                    <a:pt x="715" y="1999"/>
                    <a:pt x="726" y="1915"/>
                  </a:cubicBezTo>
                  <a:cubicBezTo>
                    <a:pt x="729" y="1865"/>
                    <a:pt x="761" y="1823"/>
                    <a:pt x="803" y="1809"/>
                  </a:cubicBezTo>
                  <a:cubicBezTo>
                    <a:pt x="819" y="1803"/>
                    <a:pt x="836" y="1801"/>
                    <a:pt x="853" y="1801"/>
                  </a:cubicBezTo>
                  <a:cubicBezTo>
                    <a:pt x="957" y="1801"/>
                    <a:pt x="1079" y="1896"/>
                    <a:pt x="1118" y="1929"/>
                  </a:cubicBezTo>
                  <a:cubicBezTo>
                    <a:pt x="1170" y="1971"/>
                    <a:pt x="1235" y="1991"/>
                    <a:pt x="1301" y="1991"/>
                  </a:cubicBezTo>
                  <a:cubicBezTo>
                    <a:pt x="1323" y="1991"/>
                    <a:pt x="1345" y="1989"/>
                    <a:pt x="1366" y="1985"/>
                  </a:cubicBezTo>
                  <a:cubicBezTo>
                    <a:pt x="1394" y="1974"/>
                    <a:pt x="1398" y="1964"/>
                    <a:pt x="1398" y="1960"/>
                  </a:cubicBezTo>
                  <a:cubicBezTo>
                    <a:pt x="1405" y="1911"/>
                    <a:pt x="1373" y="1729"/>
                    <a:pt x="1321" y="1690"/>
                  </a:cubicBezTo>
                  <a:cubicBezTo>
                    <a:pt x="1319" y="1687"/>
                    <a:pt x="1316" y="1685"/>
                    <a:pt x="1313" y="1685"/>
                  </a:cubicBezTo>
                  <a:cubicBezTo>
                    <a:pt x="1309" y="1685"/>
                    <a:pt x="1305" y="1687"/>
                    <a:pt x="1300" y="1690"/>
                  </a:cubicBezTo>
                  <a:cubicBezTo>
                    <a:pt x="1228" y="1727"/>
                    <a:pt x="1174" y="1743"/>
                    <a:pt x="1129" y="1743"/>
                  </a:cubicBezTo>
                  <a:cubicBezTo>
                    <a:pt x="1057" y="1743"/>
                    <a:pt x="1011" y="1701"/>
                    <a:pt x="964" y="1634"/>
                  </a:cubicBezTo>
                  <a:cubicBezTo>
                    <a:pt x="904" y="1547"/>
                    <a:pt x="971" y="1456"/>
                    <a:pt x="1030" y="1372"/>
                  </a:cubicBezTo>
                  <a:cubicBezTo>
                    <a:pt x="1062" y="1333"/>
                    <a:pt x="1090" y="1288"/>
                    <a:pt x="1107" y="1239"/>
                  </a:cubicBezTo>
                  <a:cubicBezTo>
                    <a:pt x="1142" y="1134"/>
                    <a:pt x="1254" y="1109"/>
                    <a:pt x="1342" y="1088"/>
                  </a:cubicBezTo>
                  <a:cubicBezTo>
                    <a:pt x="1380" y="1081"/>
                    <a:pt x="1450" y="1064"/>
                    <a:pt x="1457" y="1050"/>
                  </a:cubicBezTo>
                  <a:cubicBezTo>
                    <a:pt x="1457" y="1050"/>
                    <a:pt x="1468" y="990"/>
                    <a:pt x="1230" y="875"/>
                  </a:cubicBezTo>
                  <a:cubicBezTo>
                    <a:pt x="1146" y="833"/>
                    <a:pt x="1125" y="703"/>
                    <a:pt x="1121" y="665"/>
                  </a:cubicBezTo>
                  <a:cubicBezTo>
                    <a:pt x="1118" y="623"/>
                    <a:pt x="1107" y="465"/>
                    <a:pt x="1202" y="385"/>
                  </a:cubicBezTo>
                  <a:cubicBezTo>
                    <a:pt x="1233" y="357"/>
                    <a:pt x="1272" y="259"/>
                    <a:pt x="1279" y="147"/>
                  </a:cubicBezTo>
                  <a:cubicBezTo>
                    <a:pt x="1286" y="101"/>
                    <a:pt x="1275" y="52"/>
                    <a:pt x="1254" y="14"/>
                  </a:cubicBezTo>
                  <a:cubicBezTo>
                    <a:pt x="1233" y="5"/>
                    <a:pt x="1211" y="0"/>
                    <a:pt x="11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1" name="Google Shape;3731;p56"/>
            <p:cNvSpPr/>
            <p:nvPr/>
          </p:nvSpPr>
          <p:spPr>
            <a:xfrm>
              <a:off x="2132850" y="1574558"/>
              <a:ext cx="8948" cy="12288"/>
            </a:xfrm>
            <a:custGeom>
              <a:avLst/>
              <a:gdLst/>
              <a:ahLst/>
              <a:cxnLst/>
              <a:rect l="l" t="t" r="r" b="b"/>
              <a:pathLst>
                <a:path w="659" h="905" extrusionOk="0">
                  <a:moveTo>
                    <a:pt x="389" y="0"/>
                  </a:moveTo>
                  <a:cubicBezTo>
                    <a:pt x="382" y="18"/>
                    <a:pt x="368" y="32"/>
                    <a:pt x="354" y="42"/>
                  </a:cubicBezTo>
                  <a:cubicBezTo>
                    <a:pt x="329" y="55"/>
                    <a:pt x="303" y="61"/>
                    <a:pt x="276" y="61"/>
                  </a:cubicBezTo>
                  <a:cubicBezTo>
                    <a:pt x="258" y="61"/>
                    <a:pt x="240" y="58"/>
                    <a:pt x="221" y="53"/>
                  </a:cubicBezTo>
                  <a:cubicBezTo>
                    <a:pt x="200" y="48"/>
                    <a:pt x="180" y="44"/>
                    <a:pt x="160" y="44"/>
                  </a:cubicBezTo>
                  <a:cubicBezTo>
                    <a:pt x="123" y="44"/>
                    <a:pt x="88" y="60"/>
                    <a:pt x="46" y="119"/>
                  </a:cubicBezTo>
                  <a:cubicBezTo>
                    <a:pt x="15" y="158"/>
                    <a:pt x="1" y="210"/>
                    <a:pt x="11" y="263"/>
                  </a:cubicBezTo>
                  <a:cubicBezTo>
                    <a:pt x="36" y="382"/>
                    <a:pt x="179" y="487"/>
                    <a:pt x="239" y="526"/>
                  </a:cubicBezTo>
                  <a:cubicBezTo>
                    <a:pt x="302" y="557"/>
                    <a:pt x="330" y="627"/>
                    <a:pt x="305" y="694"/>
                  </a:cubicBezTo>
                  <a:cubicBezTo>
                    <a:pt x="279" y="759"/>
                    <a:pt x="194" y="799"/>
                    <a:pt x="101" y="799"/>
                  </a:cubicBezTo>
                  <a:cubicBezTo>
                    <a:pt x="84" y="799"/>
                    <a:pt x="67" y="798"/>
                    <a:pt x="50" y="795"/>
                  </a:cubicBezTo>
                  <a:lnTo>
                    <a:pt x="50" y="795"/>
                  </a:lnTo>
                  <a:cubicBezTo>
                    <a:pt x="81" y="855"/>
                    <a:pt x="141" y="893"/>
                    <a:pt x="207" y="904"/>
                  </a:cubicBezTo>
                  <a:cubicBezTo>
                    <a:pt x="212" y="904"/>
                    <a:pt x="217" y="905"/>
                    <a:pt x="222" y="905"/>
                  </a:cubicBezTo>
                  <a:cubicBezTo>
                    <a:pt x="262" y="905"/>
                    <a:pt x="312" y="880"/>
                    <a:pt x="361" y="830"/>
                  </a:cubicBezTo>
                  <a:cubicBezTo>
                    <a:pt x="473" y="722"/>
                    <a:pt x="533" y="568"/>
                    <a:pt x="529" y="533"/>
                  </a:cubicBezTo>
                  <a:cubicBezTo>
                    <a:pt x="515" y="473"/>
                    <a:pt x="543" y="382"/>
                    <a:pt x="599" y="224"/>
                  </a:cubicBezTo>
                  <a:cubicBezTo>
                    <a:pt x="617" y="172"/>
                    <a:pt x="641" y="95"/>
                    <a:pt x="659" y="39"/>
                  </a:cubicBezTo>
                  <a:lnTo>
                    <a:pt x="659" y="39"/>
                  </a:lnTo>
                  <a:cubicBezTo>
                    <a:pt x="634" y="77"/>
                    <a:pt x="592" y="105"/>
                    <a:pt x="547" y="119"/>
                  </a:cubicBezTo>
                  <a:cubicBezTo>
                    <a:pt x="539" y="121"/>
                    <a:pt x="532" y="122"/>
                    <a:pt x="525" y="122"/>
                  </a:cubicBezTo>
                  <a:cubicBezTo>
                    <a:pt x="464" y="122"/>
                    <a:pt x="424" y="60"/>
                    <a:pt x="3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2" name="Google Shape;3732;p56"/>
            <p:cNvSpPr/>
            <p:nvPr/>
          </p:nvSpPr>
          <p:spPr>
            <a:xfrm>
              <a:off x="2116217" y="1584537"/>
              <a:ext cx="244" cy="14"/>
            </a:xfrm>
            <a:custGeom>
              <a:avLst/>
              <a:gdLst/>
              <a:ahLst/>
              <a:cxnLst/>
              <a:rect l="l" t="t" r="r" b="b"/>
              <a:pathLst>
                <a:path w="18" h="1" extrusionOk="0">
                  <a:moveTo>
                    <a:pt x="18" y="1"/>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3" name="Google Shape;3733;p56"/>
            <p:cNvSpPr/>
            <p:nvPr/>
          </p:nvSpPr>
          <p:spPr>
            <a:xfrm>
              <a:off x="2117168" y="1584632"/>
              <a:ext cx="258" cy="14"/>
            </a:xfrm>
            <a:custGeom>
              <a:avLst/>
              <a:gdLst/>
              <a:ahLst/>
              <a:cxnLst/>
              <a:rect l="l" t="t" r="r" b="b"/>
              <a:pathLst>
                <a:path w="19" h="1" extrusionOk="0">
                  <a:moveTo>
                    <a:pt x="18" y="1"/>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4" name="Google Shape;3734;p56"/>
            <p:cNvSpPr/>
            <p:nvPr/>
          </p:nvSpPr>
          <p:spPr>
            <a:xfrm>
              <a:off x="2115267" y="1584496"/>
              <a:ext cx="244" cy="14"/>
            </a:xfrm>
            <a:custGeom>
              <a:avLst/>
              <a:gdLst/>
              <a:ahLst/>
              <a:cxnLst/>
              <a:rect l="l" t="t" r="r" b="b"/>
              <a:pathLst>
                <a:path w="18" h="1" extrusionOk="0">
                  <a:moveTo>
                    <a:pt x="18" y="0"/>
                  </a:move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5" name="Google Shape;3735;p56"/>
            <p:cNvSpPr/>
            <p:nvPr/>
          </p:nvSpPr>
          <p:spPr>
            <a:xfrm>
              <a:off x="2115742" y="1584537"/>
              <a:ext cx="244" cy="14"/>
            </a:xfrm>
            <a:custGeom>
              <a:avLst/>
              <a:gdLst/>
              <a:ahLst/>
              <a:cxnLst/>
              <a:rect l="l" t="t" r="r" b="b"/>
              <a:pathLst>
                <a:path w="18" h="1" extrusionOk="0">
                  <a:moveTo>
                    <a:pt x="18" y="1"/>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6" name="Google Shape;3736;p56"/>
            <p:cNvSpPr/>
            <p:nvPr/>
          </p:nvSpPr>
          <p:spPr>
            <a:xfrm>
              <a:off x="2114357" y="1584442"/>
              <a:ext cx="14" cy="14"/>
            </a:xfrm>
            <a:custGeom>
              <a:avLst/>
              <a:gdLst/>
              <a:ahLst/>
              <a:cxnLst/>
              <a:rect l="l" t="t" r="r" b="b"/>
              <a:pathLst>
                <a:path w="1" h="1" extrusionOk="0">
                  <a:moveTo>
                    <a:pt x="1" y="1"/>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7" name="Google Shape;3737;p56"/>
            <p:cNvSpPr/>
            <p:nvPr/>
          </p:nvSpPr>
          <p:spPr>
            <a:xfrm>
              <a:off x="2115022" y="1584496"/>
              <a:ext cx="14" cy="14"/>
            </a:xfrm>
            <a:custGeom>
              <a:avLst/>
              <a:gdLst/>
              <a:ahLst/>
              <a:cxnLst/>
              <a:rect l="l" t="t" r="r" b="b"/>
              <a:pathLst>
                <a:path w="1" h="1" extrusionOk="0">
                  <a:moveTo>
                    <a:pt x="1" y="0"/>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8" name="Google Shape;3738;p56"/>
            <p:cNvSpPr/>
            <p:nvPr/>
          </p:nvSpPr>
          <p:spPr>
            <a:xfrm>
              <a:off x="2117643" y="1584687"/>
              <a:ext cx="258" cy="14"/>
            </a:xfrm>
            <a:custGeom>
              <a:avLst/>
              <a:gdLst/>
              <a:ahLst/>
              <a:cxnLst/>
              <a:rect l="l" t="t" r="r" b="b"/>
              <a:pathLst>
                <a:path w="19" h="1" extrusionOk="0">
                  <a:moveTo>
                    <a:pt x="18"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9" name="Google Shape;3739;p56"/>
            <p:cNvSpPr/>
            <p:nvPr/>
          </p:nvSpPr>
          <p:spPr>
            <a:xfrm>
              <a:off x="2120263" y="1585162"/>
              <a:ext cx="14" cy="14"/>
            </a:xfrm>
            <a:custGeom>
              <a:avLst/>
              <a:gdLst/>
              <a:ahLst/>
              <a:cxnLst/>
              <a:rect l="l" t="t" r="r" b="b"/>
              <a:pathLst>
                <a:path w="1" h="1" extrusionOk="0">
                  <a:moveTo>
                    <a:pt x="0" y="0"/>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0" name="Google Shape;3740;p56"/>
            <p:cNvSpPr/>
            <p:nvPr/>
          </p:nvSpPr>
          <p:spPr>
            <a:xfrm>
              <a:off x="2120874" y="1585162"/>
              <a:ext cx="14" cy="14"/>
            </a:xfrm>
            <a:custGeom>
              <a:avLst/>
              <a:gdLst/>
              <a:ahLst/>
              <a:cxnLst/>
              <a:rect l="l" t="t" r="r" b="b"/>
              <a:pathLst>
                <a:path w="1" h="1" extrusionOk="0">
                  <a:moveTo>
                    <a:pt x="1" y="0"/>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1" name="Google Shape;3741;p56"/>
            <p:cNvSpPr/>
            <p:nvPr/>
          </p:nvSpPr>
          <p:spPr>
            <a:xfrm>
              <a:off x="2120399" y="1585162"/>
              <a:ext cx="14" cy="14"/>
            </a:xfrm>
            <a:custGeom>
              <a:avLst/>
              <a:gdLst/>
              <a:ahLst/>
              <a:cxnLst/>
              <a:rect l="l" t="t" r="r" b="b"/>
              <a:pathLst>
                <a:path w="1" h="1" extrusionOk="0">
                  <a:moveTo>
                    <a:pt x="1" y="0"/>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2" name="Google Shape;3742;p56"/>
            <p:cNvSpPr/>
            <p:nvPr/>
          </p:nvSpPr>
          <p:spPr>
            <a:xfrm>
              <a:off x="2118118" y="1584727"/>
              <a:ext cx="204" cy="14"/>
            </a:xfrm>
            <a:custGeom>
              <a:avLst/>
              <a:gdLst/>
              <a:ahLst/>
              <a:cxnLst/>
              <a:rect l="l" t="t" r="r" b="b"/>
              <a:pathLst>
                <a:path w="15" h="1" extrusionOk="0">
                  <a:moveTo>
                    <a:pt x="15" y="1"/>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3" name="Google Shape;3743;p56"/>
            <p:cNvSpPr/>
            <p:nvPr/>
          </p:nvSpPr>
          <p:spPr>
            <a:xfrm>
              <a:off x="2118553" y="1584782"/>
              <a:ext cx="204" cy="14"/>
            </a:xfrm>
            <a:custGeom>
              <a:avLst/>
              <a:gdLst/>
              <a:ahLst/>
              <a:cxnLst/>
              <a:rect l="l" t="t" r="r" b="b"/>
              <a:pathLst>
                <a:path w="15" h="1" extrusionOk="0">
                  <a:moveTo>
                    <a:pt x="14" y="0"/>
                  </a:move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4" name="Google Shape;3744;p56"/>
            <p:cNvSpPr/>
            <p:nvPr/>
          </p:nvSpPr>
          <p:spPr>
            <a:xfrm>
              <a:off x="2118973" y="1584877"/>
              <a:ext cx="163" cy="14"/>
            </a:xfrm>
            <a:custGeom>
              <a:avLst/>
              <a:gdLst/>
              <a:ahLst/>
              <a:cxnLst/>
              <a:rect l="l" t="t" r="r" b="b"/>
              <a:pathLst>
                <a:path w="12" h="1" extrusionOk="0">
                  <a:moveTo>
                    <a:pt x="1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5" name="Google Shape;3745;p56"/>
            <p:cNvSpPr/>
            <p:nvPr/>
          </p:nvSpPr>
          <p:spPr>
            <a:xfrm>
              <a:off x="2119408" y="1584917"/>
              <a:ext cx="149" cy="14"/>
            </a:xfrm>
            <a:custGeom>
              <a:avLst/>
              <a:gdLst/>
              <a:ahLst/>
              <a:cxnLst/>
              <a:rect l="l" t="t" r="r" b="b"/>
              <a:pathLst>
                <a:path w="11" h="1" extrusionOk="0">
                  <a:moveTo>
                    <a:pt x="11" y="1"/>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6" name="Google Shape;3746;p56"/>
            <p:cNvSpPr/>
            <p:nvPr/>
          </p:nvSpPr>
          <p:spPr>
            <a:xfrm>
              <a:off x="2116692" y="1584632"/>
              <a:ext cx="258" cy="14"/>
            </a:xfrm>
            <a:custGeom>
              <a:avLst/>
              <a:gdLst/>
              <a:ahLst/>
              <a:cxnLst/>
              <a:rect l="l" t="t" r="r" b="b"/>
              <a:pathLst>
                <a:path w="19" h="1" extrusionOk="0">
                  <a:moveTo>
                    <a:pt x="18" y="1"/>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7" name="Google Shape;3747;p56"/>
            <p:cNvSpPr/>
            <p:nvPr/>
          </p:nvSpPr>
          <p:spPr>
            <a:xfrm>
              <a:off x="2119734" y="1585012"/>
              <a:ext cx="163" cy="14"/>
            </a:xfrm>
            <a:custGeom>
              <a:avLst/>
              <a:gdLst/>
              <a:ahLst/>
              <a:cxnLst/>
              <a:rect l="l" t="t" r="r" b="b"/>
              <a:pathLst>
                <a:path w="12" h="1" extrusionOk="0">
                  <a:moveTo>
                    <a:pt x="11" y="1"/>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8" name="Google Shape;3748;p56"/>
            <p:cNvSpPr/>
            <p:nvPr/>
          </p:nvSpPr>
          <p:spPr>
            <a:xfrm>
              <a:off x="2113936" y="1584442"/>
              <a:ext cx="14" cy="14"/>
            </a:xfrm>
            <a:custGeom>
              <a:avLst/>
              <a:gdLst/>
              <a:ahLst/>
              <a:cxnLst/>
              <a:rect l="l" t="t" r="r" b="b"/>
              <a:pathLst>
                <a:path w="1" h="1" extrusionOk="0">
                  <a:moveTo>
                    <a:pt x="0" y="1"/>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9" name="Google Shape;3749;p56"/>
            <p:cNvSpPr/>
            <p:nvPr/>
          </p:nvSpPr>
          <p:spPr>
            <a:xfrm>
              <a:off x="2120644" y="1585162"/>
              <a:ext cx="14" cy="14"/>
            </a:xfrm>
            <a:custGeom>
              <a:avLst/>
              <a:gdLst/>
              <a:ahLst/>
              <a:cxnLst/>
              <a:rect l="l" t="t" r="r" b="b"/>
              <a:pathLst>
                <a:path w="1" h="1" extrusionOk="0">
                  <a:moveTo>
                    <a:pt x="0" y="0"/>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0" name="Google Shape;3750;p56"/>
            <p:cNvSpPr/>
            <p:nvPr/>
          </p:nvSpPr>
          <p:spPr>
            <a:xfrm>
              <a:off x="2182285" y="1554259"/>
              <a:ext cx="4766" cy="7617"/>
            </a:xfrm>
            <a:custGeom>
              <a:avLst/>
              <a:gdLst/>
              <a:ahLst/>
              <a:cxnLst/>
              <a:rect l="l" t="t" r="r" b="b"/>
              <a:pathLst>
                <a:path w="351" h="561" extrusionOk="0">
                  <a:moveTo>
                    <a:pt x="330" y="1"/>
                  </a:moveTo>
                  <a:cubicBezTo>
                    <a:pt x="225" y="4"/>
                    <a:pt x="151" y="102"/>
                    <a:pt x="102" y="186"/>
                  </a:cubicBezTo>
                  <a:cubicBezTo>
                    <a:pt x="39" y="298"/>
                    <a:pt x="4" y="428"/>
                    <a:pt x="1" y="561"/>
                  </a:cubicBezTo>
                  <a:cubicBezTo>
                    <a:pt x="134" y="428"/>
                    <a:pt x="246" y="274"/>
                    <a:pt x="326" y="102"/>
                  </a:cubicBezTo>
                  <a:cubicBezTo>
                    <a:pt x="340" y="71"/>
                    <a:pt x="351" y="36"/>
                    <a:pt x="3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1" name="Google Shape;3751;p56"/>
            <p:cNvSpPr/>
            <p:nvPr/>
          </p:nvSpPr>
          <p:spPr>
            <a:xfrm>
              <a:off x="2133094" y="1420616"/>
              <a:ext cx="90752" cy="158463"/>
            </a:xfrm>
            <a:custGeom>
              <a:avLst/>
              <a:gdLst/>
              <a:ahLst/>
              <a:cxnLst/>
              <a:rect l="l" t="t" r="r" b="b"/>
              <a:pathLst>
                <a:path w="6684" h="11671" extrusionOk="0">
                  <a:moveTo>
                    <a:pt x="4929" y="0"/>
                  </a:moveTo>
                  <a:cubicBezTo>
                    <a:pt x="4914" y="0"/>
                    <a:pt x="4903" y="5"/>
                    <a:pt x="4894" y="10"/>
                  </a:cubicBezTo>
                  <a:cubicBezTo>
                    <a:pt x="4821" y="55"/>
                    <a:pt x="4779" y="234"/>
                    <a:pt x="4779" y="381"/>
                  </a:cubicBezTo>
                  <a:cubicBezTo>
                    <a:pt x="4786" y="475"/>
                    <a:pt x="4737" y="563"/>
                    <a:pt x="4653" y="605"/>
                  </a:cubicBezTo>
                  <a:cubicBezTo>
                    <a:pt x="4620" y="621"/>
                    <a:pt x="4583" y="629"/>
                    <a:pt x="4545" y="629"/>
                  </a:cubicBezTo>
                  <a:cubicBezTo>
                    <a:pt x="4467" y="629"/>
                    <a:pt x="4383" y="596"/>
                    <a:pt x="4310" y="535"/>
                  </a:cubicBezTo>
                  <a:cubicBezTo>
                    <a:pt x="4263" y="495"/>
                    <a:pt x="4211" y="488"/>
                    <a:pt x="4149" y="488"/>
                  </a:cubicBezTo>
                  <a:cubicBezTo>
                    <a:pt x="4128" y="488"/>
                    <a:pt x="4106" y="488"/>
                    <a:pt x="4082" y="489"/>
                  </a:cubicBezTo>
                  <a:cubicBezTo>
                    <a:pt x="4061" y="491"/>
                    <a:pt x="4040" y="492"/>
                    <a:pt x="4019" y="492"/>
                  </a:cubicBezTo>
                  <a:cubicBezTo>
                    <a:pt x="3928" y="492"/>
                    <a:pt x="3838" y="474"/>
                    <a:pt x="3753" y="440"/>
                  </a:cubicBezTo>
                  <a:cubicBezTo>
                    <a:pt x="3726" y="428"/>
                    <a:pt x="3711" y="426"/>
                    <a:pt x="3704" y="426"/>
                  </a:cubicBezTo>
                  <a:cubicBezTo>
                    <a:pt x="3702" y="426"/>
                    <a:pt x="3701" y="426"/>
                    <a:pt x="3701" y="426"/>
                  </a:cubicBezTo>
                  <a:cubicBezTo>
                    <a:pt x="3683" y="447"/>
                    <a:pt x="3697" y="577"/>
                    <a:pt x="3704" y="636"/>
                  </a:cubicBezTo>
                  <a:cubicBezTo>
                    <a:pt x="3711" y="678"/>
                    <a:pt x="3715" y="724"/>
                    <a:pt x="3715" y="766"/>
                  </a:cubicBezTo>
                  <a:cubicBezTo>
                    <a:pt x="3715" y="990"/>
                    <a:pt x="3403" y="990"/>
                    <a:pt x="3235" y="990"/>
                  </a:cubicBezTo>
                  <a:cubicBezTo>
                    <a:pt x="3102" y="990"/>
                    <a:pt x="2885" y="1105"/>
                    <a:pt x="2885" y="1235"/>
                  </a:cubicBezTo>
                  <a:cubicBezTo>
                    <a:pt x="2885" y="1347"/>
                    <a:pt x="2818" y="1427"/>
                    <a:pt x="2766" y="1494"/>
                  </a:cubicBezTo>
                  <a:cubicBezTo>
                    <a:pt x="2731" y="1540"/>
                    <a:pt x="2706" y="1575"/>
                    <a:pt x="2713" y="1585"/>
                  </a:cubicBezTo>
                  <a:cubicBezTo>
                    <a:pt x="2801" y="1701"/>
                    <a:pt x="2752" y="1827"/>
                    <a:pt x="2573" y="1963"/>
                  </a:cubicBezTo>
                  <a:cubicBezTo>
                    <a:pt x="2524" y="1998"/>
                    <a:pt x="2465" y="2103"/>
                    <a:pt x="2416" y="2187"/>
                  </a:cubicBezTo>
                  <a:cubicBezTo>
                    <a:pt x="2381" y="2254"/>
                    <a:pt x="2342" y="2317"/>
                    <a:pt x="2293" y="2373"/>
                  </a:cubicBezTo>
                  <a:cubicBezTo>
                    <a:pt x="2283" y="2383"/>
                    <a:pt x="2283" y="2397"/>
                    <a:pt x="2286" y="2439"/>
                  </a:cubicBezTo>
                  <a:cubicBezTo>
                    <a:pt x="2293" y="2509"/>
                    <a:pt x="2304" y="2611"/>
                    <a:pt x="2178" y="2691"/>
                  </a:cubicBezTo>
                  <a:cubicBezTo>
                    <a:pt x="2099" y="2741"/>
                    <a:pt x="2005" y="2765"/>
                    <a:pt x="1913" y="2765"/>
                  </a:cubicBezTo>
                  <a:cubicBezTo>
                    <a:pt x="1907" y="2765"/>
                    <a:pt x="1900" y="2765"/>
                    <a:pt x="1894" y="2765"/>
                  </a:cubicBezTo>
                  <a:cubicBezTo>
                    <a:pt x="1856" y="2765"/>
                    <a:pt x="1817" y="2768"/>
                    <a:pt x="1782" y="2782"/>
                  </a:cubicBezTo>
                  <a:cubicBezTo>
                    <a:pt x="1779" y="2782"/>
                    <a:pt x="1775" y="2786"/>
                    <a:pt x="1775" y="2789"/>
                  </a:cubicBezTo>
                  <a:cubicBezTo>
                    <a:pt x="1761" y="2807"/>
                    <a:pt x="1754" y="2831"/>
                    <a:pt x="1758" y="2856"/>
                  </a:cubicBezTo>
                  <a:cubicBezTo>
                    <a:pt x="1758" y="2880"/>
                    <a:pt x="1758" y="2905"/>
                    <a:pt x="1761" y="2936"/>
                  </a:cubicBezTo>
                  <a:lnTo>
                    <a:pt x="1765" y="2964"/>
                  </a:lnTo>
                  <a:cubicBezTo>
                    <a:pt x="1775" y="3059"/>
                    <a:pt x="1775" y="3150"/>
                    <a:pt x="1768" y="3244"/>
                  </a:cubicBezTo>
                  <a:cubicBezTo>
                    <a:pt x="1740" y="3482"/>
                    <a:pt x="1569" y="3735"/>
                    <a:pt x="1390" y="3976"/>
                  </a:cubicBezTo>
                  <a:cubicBezTo>
                    <a:pt x="1355" y="4018"/>
                    <a:pt x="1341" y="4060"/>
                    <a:pt x="1348" y="4081"/>
                  </a:cubicBezTo>
                  <a:cubicBezTo>
                    <a:pt x="1359" y="4120"/>
                    <a:pt x="1436" y="4144"/>
                    <a:pt x="1474" y="4155"/>
                  </a:cubicBezTo>
                  <a:lnTo>
                    <a:pt x="1488" y="4158"/>
                  </a:lnTo>
                  <a:cubicBezTo>
                    <a:pt x="1527" y="4172"/>
                    <a:pt x="1558" y="4204"/>
                    <a:pt x="1576" y="4242"/>
                  </a:cubicBezTo>
                  <a:cubicBezTo>
                    <a:pt x="1607" y="4319"/>
                    <a:pt x="1590" y="4438"/>
                    <a:pt x="1527" y="4564"/>
                  </a:cubicBezTo>
                  <a:cubicBezTo>
                    <a:pt x="1481" y="4657"/>
                    <a:pt x="1408" y="4683"/>
                    <a:pt x="1334" y="4683"/>
                  </a:cubicBezTo>
                  <a:cubicBezTo>
                    <a:pt x="1265" y="4683"/>
                    <a:pt x="1196" y="4660"/>
                    <a:pt x="1149" y="4645"/>
                  </a:cubicBezTo>
                  <a:cubicBezTo>
                    <a:pt x="1124" y="4634"/>
                    <a:pt x="1103" y="4627"/>
                    <a:pt x="1086" y="4624"/>
                  </a:cubicBezTo>
                  <a:cubicBezTo>
                    <a:pt x="1081" y="4623"/>
                    <a:pt x="1075" y="4622"/>
                    <a:pt x="1069" y="4622"/>
                  </a:cubicBezTo>
                  <a:cubicBezTo>
                    <a:pt x="981" y="4622"/>
                    <a:pt x="747" y="4735"/>
                    <a:pt x="613" y="4960"/>
                  </a:cubicBezTo>
                  <a:cubicBezTo>
                    <a:pt x="469" y="5198"/>
                    <a:pt x="522" y="5334"/>
                    <a:pt x="564" y="5446"/>
                  </a:cubicBezTo>
                  <a:cubicBezTo>
                    <a:pt x="595" y="5516"/>
                    <a:pt x="574" y="5590"/>
                    <a:pt x="553" y="5660"/>
                  </a:cubicBezTo>
                  <a:cubicBezTo>
                    <a:pt x="525" y="5755"/>
                    <a:pt x="497" y="5853"/>
                    <a:pt x="564" y="5986"/>
                  </a:cubicBezTo>
                  <a:cubicBezTo>
                    <a:pt x="655" y="6168"/>
                    <a:pt x="613" y="6269"/>
                    <a:pt x="574" y="6360"/>
                  </a:cubicBezTo>
                  <a:cubicBezTo>
                    <a:pt x="550" y="6409"/>
                    <a:pt x="539" y="6469"/>
                    <a:pt x="543" y="6525"/>
                  </a:cubicBezTo>
                  <a:cubicBezTo>
                    <a:pt x="553" y="6595"/>
                    <a:pt x="606" y="6626"/>
                    <a:pt x="693" y="6672"/>
                  </a:cubicBezTo>
                  <a:cubicBezTo>
                    <a:pt x="777" y="6717"/>
                    <a:pt x="890" y="6777"/>
                    <a:pt x="907" y="6917"/>
                  </a:cubicBezTo>
                  <a:cubicBezTo>
                    <a:pt x="925" y="7011"/>
                    <a:pt x="900" y="7109"/>
                    <a:pt x="841" y="7183"/>
                  </a:cubicBezTo>
                  <a:cubicBezTo>
                    <a:pt x="788" y="7242"/>
                    <a:pt x="714" y="7274"/>
                    <a:pt x="637" y="7274"/>
                  </a:cubicBezTo>
                  <a:cubicBezTo>
                    <a:pt x="634" y="7295"/>
                    <a:pt x="634" y="7312"/>
                    <a:pt x="637" y="7330"/>
                  </a:cubicBezTo>
                  <a:cubicBezTo>
                    <a:pt x="644" y="7365"/>
                    <a:pt x="662" y="7393"/>
                    <a:pt x="690" y="7410"/>
                  </a:cubicBezTo>
                  <a:cubicBezTo>
                    <a:pt x="848" y="7491"/>
                    <a:pt x="802" y="7904"/>
                    <a:pt x="746" y="8020"/>
                  </a:cubicBezTo>
                  <a:cubicBezTo>
                    <a:pt x="700" y="8104"/>
                    <a:pt x="592" y="8107"/>
                    <a:pt x="494" y="8111"/>
                  </a:cubicBezTo>
                  <a:cubicBezTo>
                    <a:pt x="459" y="8111"/>
                    <a:pt x="424" y="8114"/>
                    <a:pt x="389" y="8118"/>
                  </a:cubicBezTo>
                  <a:cubicBezTo>
                    <a:pt x="403" y="8209"/>
                    <a:pt x="371" y="8317"/>
                    <a:pt x="347" y="8412"/>
                  </a:cubicBezTo>
                  <a:cubicBezTo>
                    <a:pt x="329" y="8461"/>
                    <a:pt x="319" y="8510"/>
                    <a:pt x="312" y="8562"/>
                  </a:cubicBezTo>
                  <a:cubicBezTo>
                    <a:pt x="312" y="8622"/>
                    <a:pt x="305" y="8933"/>
                    <a:pt x="189" y="8989"/>
                  </a:cubicBezTo>
                  <a:cubicBezTo>
                    <a:pt x="176" y="8998"/>
                    <a:pt x="160" y="9002"/>
                    <a:pt x="145" y="9002"/>
                  </a:cubicBezTo>
                  <a:cubicBezTo>
                    <a:pt x="121" y="9002"/>
                    <a:pt x="96" y="8992"/>
                    <a:pt x="77" y="8975"/>
                  </a:cubicBezTo>
                  <a:lnTo>
                    <a:pt x="70" y="8972"/>
                  </a:lnTo>
                  <a:lnTo>
                    <a:pt x="67" y="8972"/>
                  </a:lnTo>
                  <a:lnTo>
                    <a:pt x="60" y="8968"/>
                  </a:lnTo>
                  <a:lnTo>
                    <a:pt x="56" y="8968"/>
                  </a:lnTo>
                  <a:lnTo>
                    <a:pt x="39" y="8965"/>
                  </a:lnTo>
                  <a:lnTo>
                    <a:pt x="11" y="8965"/>
                  </a:lnTo>
                  <a:cubicBezTo>
                    <a:pt x="0" y="9154"/>
                    <a:pt x="84" y="9336"/>
                    <a:pt x="228" y="9455"/>
                  </a:cubicBezTo>
                  <a:cubicBezTo>
                    <a:pt x="343" y="9549"/>
                    <a:pt x="354" y="9668"/>
                    <a:pt x="361" y="9777"/>
                  </a:cubicBezTo>
                  <a:cubicBezTo>
                    <a:pt x="368" y="9865"/>
                    <a:pt x="371" y="9952"/>
                    <a:pt x="434" y="10033"/>
                  </a:cubicBezTo>
                  <a:cubicBezTo>
                    <a:pt x="494" y="10113"/>
                    <a:pt x="536" y="10201"/>
                    <a:pt x="564" y="10295"/>
                  </a:cubicBezTo>
                  <a:cubicBezTo>
                    <a:pt x="585" y="10379"/>
                    <a:pt x="634" y="10456"/>
                    <a:pt x="697" y="10512"/>
                  </a:cubicBezTo>
                  <a:cubicBezTo>
                    <a:pt x="886" y="10673"/>
                    <a:pt x="914" y="10782"/>
                    <a:pt x="827" y="10999"/>
                  </a:cubicBezTo>
                  <a:cubicBezTo>
                    <a:pt x="809" y="11051"/>
                    <a:pt x="812" y="11055"/>
                    <a:pt x="869" y="11083"/>
                  </a:cubicBezTo>
                  <a:cubicBezTo>
                    <a:pt x="911" y="11104"/>
                    <a:pt x="981" y="11135"/>
                    <a:pt x="988" y="11223"/>
                  </a:cubicBezTo>
                  <a:cubicBezTo>
                    <a:pt x="988" y="11275"/>
                    <a:pt x="984" y="11331"/>
                    <a:pt x="981" y="11384"/>
                  </a:cubicBezTo>
                  <a:cubicBezTo>
                    <a:pt x="970" y="11478"/>
                    <a:pt x="960" y="11601"/>
                    <a:pt x="988" y="11657"/>
                  </a:cubicBezTo>
                  <a:cubicBezTo>
                    <a:pt x="993" y="11666"/>
                    <a:pt x="995" y="11671"/>
                    <a:pt x="1009" y="11671"/>
                  </a:cubicBezTo>
                  <a:cubicBezTo>
                    <a:pt x="1023" y="11671"/>
                    <a:pt x="1047" y="11666"/>
                    <a:pt x="1096" y="11653"/>
                  </a:cubicBezTo>
                  <a:cubicBezTo>
                    <a:pt x="1180" y="11632"/>
                    <a:pt x="1268" y="11618"/>
                    <a:pt x="1355" y="11615"/>
                  </a:cubicBezTo>
                  <a:cubicBezTo>
                    <a:pt x="1359" y="11615"/>
                    <a:pt x="1364" y="11615"/>
                    <a:pt x="1368" y="11615"/>
                  </a:cubicBezTo>
                  <a:cubicBezTo>
                    <a:pt x="1406" y="11615"/>
                    <a:pt x="1443" y="11602"/>
                    <a:pt x="1474" y="11580"/>
                  </a:cubicBezTo>
                  <a:cubicBezTo>
                    <a:pt x="1499" y="11555"/>
                    <a:pt x="1495" y="11503"/>
                    <a:pt x="1495" y="11443"/>
                  </a:cubicBezTo>
                  <a:lnTo>
                    <a:pt x="1495" y="11352"/>
                  </a:lnTo>
                  <a:cubicBezTo>
                    <a:pt x="1492" y="11268"/>
                    <a:pt x="1548" y="11195"/>
                    <a:pt x="1632" y="11177"/>
                  </a:cubicBezTo>
                  <a:cubicBezTo>
                    <a:pt x="1663" y="11167"/>
                    <a:pt x="1663" y="11163"/>
                    <a:pt x="1667" y="11156"/>
                  </a:cubicBezTo>
                  <a:cubicBezTo>
                    <a:pt x="1684" y="11111"/>
                    <a:pt x="1723" y="11072"/>
                    <a:pt x="1768" y="11055"/>
                  </a:cubicBezTo>
                  <a:cubicBezTo>
                    <a:pt x="1819" y="11033"/>
                    <a:pt x="1881" y="11023"/>
                    <a:pt x="1948" y="11023"/>
                  </a:cubicBezTo>
                  <a:cubicBezTo>
                    <a:pt x="2033" y="11023"/>
                    <a:pt x="2125" y="11040"/>
                    <a:pt x="2206" y="11076"/>
                  </a:cubicBezTo>
                  <a:cubicBezTo>
                    <a:pt x="2228" y="11088"/>
                    <a:pt x="2252" y="11094"/>
                    <a:pt x="2276" y="11094"/>
                  </a:cubicBezTo>
                  <a:cubicBezTo>
                    <a:pt x="2294" y="11094"/>
                    <a:pt x="2312" y="11090"/>
                    <a:pt x="2328" y="11083"/>
                  </a:cubicBezTo>
                  <a:cubicBezTo>
                    <a:pt x="2377" y="11058"/>
                    <a:pt x="2416" y="10981"/>
                    <a:pt x="2430" y="10876"/>
                  </a:cubicBezTo>
                  <a:cubicBezTo>
                    <a:pt x="2437" y="10845"/>
                    <a:pt x="2451" y="10764"/>
                    <a:pt x="2517" y="10747"/>
                  </a:cubicBezTo>
                  <a:cubicBezTo>
                    <a:pt x="2525" y="10745"/>
                    <a:pt x="2533" y="10744"/>
                    <a:pt x="2540" y="10744"/>
                  </a:cubicBezTo>
                  <a:cubicBezTo>
                    <a:pt x="2599" y="10744"/>
                    <a:pt x="2645" y="10803"/>
                    <a:pt x="2685" y="10862"/>
                  </a:cubicBezTo>
                  <a:lnTo>
                    <a:pt x="2706" y="10887"/>
                  </a:lnTo>
                  <a:cubicBezTo>
                    <a:pt x="2797" y="10747"/>
                    <a:pt x="2874" y="10600"/>
                    <a:pt x="2931" y="10442"/>
                  </a:cubicBezTo>
                  <a:lnTo>
                    <a:pt x="2931" y="10442"/>
                  </a:lnTo>
                  <a:cubicBezTo>
                    <a:pt x="2910" y="10463"/>
                    <a:pt x="2885" y="10491"/>
                    <a:pt x="2853" y="10526"/>
                  </a:cubicBezTo>
                  <a:cubicBezTo>
                    <a:pt x="2829" y="10551"/>
                    <a:pt x="2780" y="10606"/>
                    <a:pt x="2726" y="10606"/>
                  </a:cubicBezTo>
                  <a:cubicBezTo>
                    <a:pt x="2712" y="10606"/>
                    <a:pt x="2697" y="10602"/>
                    <a:pt x="2682" y="10593"/>
                  </a:cubicBezTo>
                  <a:cubicBezTo>
                    <a:pt x="2556" y="10512"/>
                    <a:pt x="2734" y="10078"/>
                    <a:pt x="2738" y="10075"/>
                  </a:cubicBezTo>
                  <a:cubicBezTo>
                    <a:pt x="2780" y="9977"/>
                    <a:pt x="2794" y="9728"/>
                    <a:pt x="2801" y="9549"/>
                  </a:cubicBezTo>
                  <a:cubicBezTo>
                    <a:pt x="2804" y="9469"/>
                    <a:pt x="2811" y="9392"/>
                    <a:pt x="2822" y="9311"/>
                  </a:cubicBezTo>
                  <a:cubicBezTo>
                    <a:pt x="2843" y="9217"/>
                    <a:pt x="2892" y="8989"/>
                    <a:pt x="3179" y="8930"/>
                  </a:cubicBezTo>
                  <a:cubicBezTo>
                    <a:pt x="3340" y="8898"/>
                    <a:pt x="3540" y="8734"/>
                    <a:pt x="3606" y="8615"/>
                  </a:cubicBezTo>
                  <a:cubicBezTo>
                    <a:pt x="3627" y="8580"/>
                    <a:pt x="3627" y="8562"/>
                    <a:pt x="3624" y="8559"/>
                  </a:cubicBezTo>
                  <a:cubicBezTo>
                    <a:pt x="3582" y="8450"/>
                    <a:pt x="3694" y="8345"/>
                    <a:pt x="3806" y="8244"/>
                  </a:cubicBezTo>
                  <a:cubicBezTo>
                    <a:pt x="3855" y="8198"/>
                    <a:pt x="3942" y="8118"/>
                    <a:pt x="3942" y="8090"/>
                  </a:cubicBezTo>
                  <a:cubicBezTo>
                    <a:pt x="3939" y="8009"/>
                    <a:pt x="3603" y="7662"/>
                    <a:pt x="3456" y="7571"/>
                  </a:cubicBezTo>
                  <a:cubicBezTo>
                    <a:pt x="3410" y="7540"/>
                    <a:pt x="3319" y="7536"/>
                    <a:pt x="3249" y="7533"/>
                  </a:cubicBezTo>
                  <a:cubicBezTo>
                    <a:pt x="3158" y="7526"/>
                    <a:pt x="3088" y="7522"/>
                    <a:pt x="3053" y="7473"/>
                  </a:cubicBezTo>
                  <a:cubicBezTo>
                    <a:pt x="3036" y="7449"/>
                    <a:pt x="3032" y="7421"/>
                    <a:pt x="3039" y="7393"/>
                  </a:cubicBezTo>
                  <a:cubicBezTo>
                    <a:pt x="3050" y="7351"/>
                    <a:pt x="3039" y="7172"/>
                    <a:pt x="2973" y="6808"/>
                  </a:cubicBezTo>
                  <a:cubicBezTo>
                    <a:pt x="2952" y="6686"/>
                    <a:pt x="3022" y="6574"/>
                    <a:pt x="3085" y="6469"/>
                  </a:cubicBezTo>
                  <a:cubicBezTo>
                    <a:pt x="3127" y="6399"/>
                    <a:pt x="3176" y="6322"/>
                    <a:pt x="3176" y="6262"/>
                  </a:cubicBezTo>
                  <a:lnTo>
                    <a:pt x="3176" y="6238"/>
                  </a:lnTo>
                  <a:cubicBezTo>
                    <a:pt x="3176" y="6063"/>
                    <a:pt x="3176" y="5849"/>
                    <a:pt x="3365" y="5779"/>
                  </a:cubicBezTo>
                  <a:cubicBezTo>
                    <a:pt x="3407" y="5765"/>
                    <a:pt x="3414" y="5744"/>
                    <a:pt x="3431" y="5702"/>
                  </a:cubicBezTo>
                  <a:cubicBezTo>
                    <a:pt x="3459" y="5611"/>
                    <a:pt x="3536" y="5541"/>
                    <a:pt x="3631" y="5527"/>
                  </a:cubicBezTo>
                  <a:cubicBezTo>
                    <a:pt x="3697" y="5509"/>
                    <a:pt x="3729" y="5453"/>
                    <a:pt x="3771" y="5362"/>
                  </a:cubicBezTo>
                  <a:cubicBezTo>
                    <a:pt x="3813" y="5271"/>
                    <a:pt x="3869" y="5156"/>
                    <a:pt x="4002" y="5100"/>
                  </a:cubicBezTo>
                  <a:cubicBezTo>
                    <a:pt x="4082" y="5068"/>
                    <a:pt x="4156" y="5023"/>
                    <a:pt x="4226" y="4974"/>
                  </a:cubicBezTo>
                  <a:cubicBezTo>
                    <a:pt x="4317" y="4907"/>
                    <a:pt x="4411" y="4851"/>
                    <a:pt x="4516" y="4802"/>
                  </a:cubicBezTo>
                  <a:cubicBezTo>
                    <a:pt x="4814" y="4655"/>
                    <a:pt x="5259" y="4344"/>
                    <a:pt x="5325" y="4200"/>
                  </a:cubicBezTo>
                  <a:cubicBezTo>
                    <a:pt x="5343" y="4165"/>
                    <a:pt x="5315" y="4120"/>
                    <a:pt x="5269" y="4046"/>
                  </a:cubicBezTo>
                  <a:cubicBezTo>
                    <a:pt x="5206" y="3952"/>
                    <a:pt x="5105" y="3791"/>
                    <a:pt x="5287" y="3651"/>
                  </a:cubicBezTo>
                  <a:cubicBezTo>
                    <a:pt x="5388" y="3574"/>
                    <a:pt x="5392" y="3500"/>
                    <a:pt x="5392" y="3419"/>
                  </a:cubicBezTo>
                  <a:cubicBezTo>
                    <a:pt x="5392" y="3339"/>
                    <a:pt x="5395" y="3244"/>
                    <a:pt x="5514" y="3199"/>
                  </a:cubicBezTo>
                  <a:cubicBezTo>
                    <a:pt x="5644" y="3146"/>
                    <a:pt x="5707" y="3080"/>
                    <a:pt x="5801" y="2978"/>
                  </a:cubicBezTo>
                  <a:lnTo>
                    <a:pt x="5843" y="2929"/>
                  </a:lnTo>
                  <a:cubicBezTo>
                    <a:pt x="5904" y="2864"/>
                    <a:pt x="5974" y="2847"/>
                    <a:pt x="6049" y="2847"/>
                  </a:cubicBezTo>
                  <a:cubicBezTo>
                    <a:pt x="6087" y="2847"/>
                    <a:pt x="6126" y="2851"/>
                    <a:pt x="6165" y="2856"/>
                  </a:cubicBezTo>
                  <a:cubicBezTo>
                    <a:pt x="6213" y="2863"/>
                    <a:pt x="6261" y="2866"/>
                    <a:pt x="6309" y="2866"/>
                  </a:cubicBezTo>
                  <a:cubicBezTo>
                    <a:pt x="6358" y="2866"/>
                    <a:pt x="6407" y="2863"/>
                    <a:pt x="6456" y="2856"/>
                  </a:cubicBezTo>
                  <a:cubicBezTo>
                    <a:pt x="6495" y="2848"/>
                    <a:pt x="6536" y="2845"/>
                    <a:pt x="6577" y="2845"/>
                  </a:cubicBezTo>
                  <a:cubicBezTo>
                    <a:pt x="6612" y="2845"/>
                    <a:pt x="6648" y="2847"/>
                    <a:pt x="6683" y="2852"/>
                  </a:cubicBezTo>
                  <a:lnTo>
                    <a:pt x="6683" y="2849"/>
                  </a:lnTo>
                  <a:lnTo>
                    <a:pt x="6683" y="2838"/>
                  </a:lnTo>
                  <a:cubicBezTo>
                    <a:pt x="6683" y="2831"/>
                    <a:pt x="6680" y="2824"/>
                    <a:pt x="6680" y="2814"/>
                  </a:cubicBezTo>
                  <a:lnTo>
                    <a:pt x="6676" y="2803"/>
                  </a:lnTo>
                  <a:lnTo>
                    <a:pt x="6669" y="2786"/>
                  </a:lnTo>
                  <a:lnTo>
                    <a:pt x="6669" y="2775"/>
                  </a:lnTo>
                  <a:cubicBezTo>
                    <a:pt x="6666" y="2768"/>
                    <a:pt x="6662" y="2761"/>
                    <a:pt x="6662" y="2754"/>
                  </a:cubicBezTo>
                  <a:lnTo>
                    <a:pt x="6662" y="2747"/>
                  </a:lnTo>
                  <a:lnTo>
                    <a:pt x="6655" y="2733"/>
                  </a:lnTo>
                  <a:lnTo>
                    <a:pt x="6655" y="2730"/>
                  </a:lnTo>
                  <a:lnTo>
                    <a:pt x="6648" y="2719"/>
                  </a:lnTo>
                  <a:lnTo>
                    <a:pt x="6648" y="2716"/>
                  </a:lnTo>
                  <a:cubicBezTo>
                    <a:pt x="6648" y="2712"/>
                    <a:pt x="6645" y="2712"/>
                    <a:pt x="6645" y="2709"/>
                  </a:cubicBezTo>
                  <a:cubicBezTo>
                    <a:pt x="6645" y="2709"/>
                    <a:pt x="6634" y="2698"/>
                    <a:pt x="6620" y="2684"/>
                  </a:cubicBezTo>
                  <a:lnTo>
                    <a:pt x="6606" y="2667"/>
                  </a:lnTo>
                  <a:lnTo>
                    <a:pt x="6592" y="2653"/>
                  </a:lnTo>
                  <a:lnTo>
                    <a:pt x="6589" y="2649"/>
                  </a:lnTo>
                  <a:lnTo>
                    <a:pt x="6575" y="2632"/>
                  </a:lnTo>
                  <a:lnTo>
                    <a:pt x="6571" y="2628"/>
                  </a:lnTo>
                  <a:lnTo>
                    <a:pt x="6557" y="2607"/>
                  </a:lnTo>
                  <a:lnTo>
                    <a:pt x="6554" y="2600"/>
                  </a:lnTo>
                  <a:lnTo>
                    <a:pt x="6540" y="2583"/>
                  </a:lnTo>
                  <a:lnTo>
                    <a:pt x="6536" y="2576"/>
                  </a:lnTo>
                  <a:lnTo>
                    <a:pt x="6522" y="2558"/>
                  </a:lnTo>
                  <a:lnTo>
                    <a:pt x="6519" y="2548"/>
                  </a:lnTo>
                  <a:lnTo>
                    <a:pt x="6508" y="2530"/>
                  </a:lnTo>
                  <a:lnTo>
                    <a:pt x="6501" y="2520"/>
                  </a:lnTo>
                  <a:lnTo>
                    <a:pt x="6494" y="2506"/>
                  </a:lnTo>
                  <a:cubicBezTo>
                    <a:pt x="6491" y="2499"/>
                    <a:pt x="6491" y="2495"/>
                    <a:pt x="6491" y="2492"/>
                  </a:cubicBezTo>
                  <a:cubicBezTo>
                    <a:pt x="6487" y="2488"/>
                    <a:pt x="6487" y="2481"/>
                    <a:pt x="6484" y="2478"/>
                  </a:cubicBezTo>
                  <a:cubicBezTo>
                    <a:pt x="6484" y="2474"/>
                    <a:pt x="6480" y="2471"/>
                    <a:pt x="6480" y="2464"/>
                  </a:cubicBezTo>
                  <a:cubicBezTo>
                    <a:pt x="6480" y="2460"/>
                    <a:pt x="6477" y="2457"/>
                    <a:pt x="6477" y="2450"/>
                  </a:cubicBezTo>
                  <a:cubicBezTo>
                    <a:pt x="6477" y="2446"/>
                    <a:pt x="6477" y="2443"/>
                    <a:pt x="6477" y="2436"/>
                  </a:cubicBezTo>
                  <a:lnTo>
                    <a:pt x="6477" y="2425"/>
                  </a:lnTo>
                  <a:cubicBezTo>
                    <a:pt x="6477" y="2422"/>
                    <a:pt x="6477" y="2415"/>
                    <a:pt x="6477" y="2411"/>
                  </a:cubicBezTo>
                  <a:lnTo>
                    <a:pt x="6477" y="2401"/>
                  </a:lnTo>
                  <a:cubicBezTo>
                    <a:pt x="6477" y="2394"/>
                    <a:pt x="6480" y="2383"/>
                    <a:pt x="6484" y="2376"/>
                  </a:cubicBezTo>
                  <a:cubicBezTo>
                    <a:pt x="6500" y="2337"/>
                    <a:pt x="6538" y="2313"/>
                    <a:pt x="6580" y="2313"/>
                  </a:cubicBezTo>
                  <a:cubicBezTo>
                    <a:pt x="6583" y="2313"/>
                    <a:pt x="6586" y="2313"/>
                    <a:pt x="6589" y="2313"/>
                  </a:cubicBezTo>
                  <a:cubicBezTo>
                    <a:pt x="6603" y="2310"/>
                    <a:pt x="6634" y="2264"/>
                    <a:pt x="6645" y="2177"/>
                  </a:cubicBezTo>
                  <a:cubicBezTo>
                    <a:pt x="6655" y="2079"/>
                    <a:pt x="6631" y="1991"/>
                    <a:pt x="6585" y="1970"/>
                  </a:cubicBezTo>
                  <a:cubicBezTo>
                    <a:pt x="6470" y="1911"/>
                    <a:pt x="6473" y="1767"/>
                    <a:pt x="6477" y="1648"/>
                  </a:cubicBezTo>
                  <a:cubicBezTo>
                    <a:pt x="6477" y="1589"/>
                    <a:pt x="6480" y="1512"/>
                    <a:pt x="6463" y="1484"/>
                  </a:cubicBezTo>
                  <a:cubicBezTo>
                    <a:pt x="6459" y="1480"/>
                    <a:pt x="6456" y="1477"/>
                    <a:pt x="6452" y="1473"/>
                  </a:cubicBezTo>
                  <a:cubicBezTo>
                    <a:pt x="6305" y="1385"/>
                    <a:pt x="6344" y="1175"/>
                    <a:pt x="6379" y="990"/>
                  </a:cubicBezTo>
                  <a:cubicBezTo>
                    <a:pt x="6386" y="955"/>
                    <a:pt x="6389" y="920"/>
                    <a:pt x="6396" y="888"/>
                  </a:cubicBezTo>
                  <a:cubicBezTo>
                    <a:pt x="6407" y="797"/>
                    <a:pt x="6057" y="654"/>
                    <a:pt x="5868" y="580"/>
                  </a:cubicBezTo>
                  <a:cubicBezTo>
                    <a:pt x="5791" y="549"/>
                    <a:pt x="5717" y="517"/>
                    <a:pt x="5654" y="493"/>
                  </a:cubicBezTo>
                  <a:cubicBezTo>
                    <a:pt x="5612" y="475"/>
                    <a:pt x="5574" y="454"/>
                    <a:pt x="5535" y="430"/>
                  </a:cubicBezTo>
                  <a:cubicBezTo>
                    <a:pt x="5437" y="367"/>
                    <a:pt x="5343" y="297"/>
                    <a:pt x="5259" y="216"/>
                  </a:cubicBezTo>
                  <a:cubicBezTo>
                    <a:pt x="5189" y="157"/>
                    <a:pt x="5119" y="101"/>
                    <a:pt x="5042" y="52"/>
                  </a:cubicBezTo>
                  <a:lnTo>
                    <a:pt x="5038" y="52"/>
                  </a:lnTo>
                  <a:cubicBezTo>
                    <a:pt x="5024" y="41"/>
                    <a:pt x="5010" y="31"/>
                    <a:pt x="4996" y="20"/>
                  </a:cubicBezTo>
                  <a:cubicBezTo>
                    <a:pt x="4967" y="6"/>
                    <a:pt x="4945" y="0"/>
                    <a:pt x="492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2" name="Google Shape;3752;p56"/>
            <p:cNvSpPr/>
            <p:nvPr/>
          </p:nvSpPr>
          <p:spPr>
            <a:xfrm>
              <a:off x="2223833" y="1459339"/>
              <a:ext cx="14" cy="14"/>
            </a:xfrm>
            <a:custGeom>
              <a:avLst/>
              <a:gdLst/>
              <a:ahLst/>
              <a:cxnLst/>
              <a:rect l="l" t="t" r="r" b="b"/>
              <a:pathLst>
                <a:path w="1" h="1" extrusionOk="0">
                  <a:moveTo>
                    <a:pt x="0" y="0"/>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3" name="Google Shape;3753;p56"/>
            <p:cNvSpPr/>
            <p:nvPr/>
          </p:nvSpPr>
          <p:spPr>
            <a:xfrm>
              <a:off x="2221022" y="1454248"/>
              <a:ext cx="109" cy="204"/>
            </a:xfrm>
            <a:custGeom>
              <a:avLst/>
              <a:gdLst/>
              <a:ahLst/>
              <a:cxnLst/>
              <a:rect l="l" t="t" r="r" b="b"/>
              <a:pathLst>
                <a:path w="8" h="15" extrusionOk="0">
                  <a:moveTo>
                    <a:pt x="1" y="1"/>
                  </a:moveTo>
                  <a:cubicBezTo>
                    <a:pt x="1" y="4"/>
                    <a:pt x="4" y="11"/>
                    <a:pt x="8" y="15"/>
                  </a:cubicBezTo>
                  <a:cubicBezTo>
                    <a:pt x="4" y="11"/>
                    <a:pt x="4" y="4"/>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4" name="Google Shape;3754;p56"/>
            <p:cNvSpPr/>
            <p:nvPr/>
          </p:nvSpPr>
          <p:spPr>
            <a:xfrm>
              <a:off x="2221782" y="1455673"/>
              <a:ext cx="204" cy="258"/>
            </a:xfrm>
            <a:custGeom>
              <a:avLst/>
              <a:gdLst/>
              <a:ahLst/>
              <a:cxnLst/>
              <a:rect l="l" t="t" r="r" b="b"/>
              <a:pathLst>
                <a:path w="15" h="19" extrusionOk="0">
                  <a:moveTo>
                    <a:pt x="1" y="1"/>
                  </a:moveTo>
                  <a:lnTo>
                    <a:pt x="15" y="18"/>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5" name="Google Shape;3755;p56"/>
            <p:cNvSpPr/>
            <p:nvPr/>
          </p:nvSpPr>
          <p:spPr>
            <a:xfrm>
              <a:off x="2221552" y="1455347"/>
              <a:ext cx="204" cy="244"/>
            </a:xfrm>
            <a:custGeom>
              <a:avLst/>
              <a:gdLst/>
              <a:ahLst/>
              <a:cxnLst/>
              <a:rect l="l" t="t" r="r" b="b"/>
              <a:pathLst>
                <a:path w="15" h="18" extrusionOk="0">
                  <a:moveTo>
                    <a:pt x="0" y="0"/>
                  </a:moveTo>
                  <a:lnTo>
                    <a:pt x="14" y="18"/>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6" name="Google Shape;3756;p56"/>
            <p:cNvSpPr/>
            <p:nvPr/>
          </p:nvSpPr>
          <p:spPr>
            <a:xfrm>
              <a:off x="2221171" y="1454587"/>
              <a:ext cx="109" cy="244"/>
            </a:xfrm>
            <a:custGeom>
              <a:avLst/>
              <a:gdLst/>
              <a:ahLst/>
              <a:cxnLst/>
              <a:rect l="l" t="t" r="r" b="b"/>
              <a:pathLst>
                <a:path w="8" h="18" extrusionOk="0">
                  <a:moveTo>
                    <a:pt x="0" y="0"/>
                  </a:moveTo>
                  <a:cubicBezTo>
                    <a:pt x="4" y="7"/>
                    <a:pt x="7" y="14"/>
                    <a:pt x="7" y="18"/>
                  </a:cubicBezTo>
                  <a:cubicBezTo>
                    <a:pt x="7" y="11"/>
                    <a:pt x="4" y="7"/>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7" name="Google Shape;3757;p56"/>
            <p:cNvSpPr/>
            <p:nvPr/>
          </p:nvSpPr>
          <p:spPr>
            <a:xfrm>
              <a:off x="2223737" y="1458864"/>
              <a:ext cx="109" cy="339"/>
            </a:xfrm>
            <a:custGeom>
              <a:avLst/>
              <a:gdLst/>
              <a:ahLst/>
              <a:cxnLst/>
              <a:rect l="l" t="t" r="r" b="b"/>
              <a:pathLst>
                <a:path w="8" h="25" extrusionOk="0">
                  <a:moveTo>
                    <a:pt x="0" y="0"/>
                  </a:moveTo>
                  <a:cubicBezTo>
                    <a:pt x="0" y="7"/>
                    <a:pt x="4" y="14"/>
                    <a:pt x="7" y="25"/>
                  </a:cubicBezTo>
                  <a:cubicBezTo>
                    <a:pt x="4" y="14"/>
                    <a:pt x="4" y="7"/>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8" name="Google Shape;3758;p56"/>
            <p:cNvSpPr/>
            <p:nvPr/>
          </p:nvSpPr>
          <p:spPr>
            <a:xfrm>
              <a:off x="2221361" y="1454967"/>
              <a:ext cx="149" cy="244"/>
            </a:xfrm>
            <a:custGeom>
              <a:avLst/>
              <a:gdLst/>
              <a:ahLst/>
              <a:cxnLst/>
              <a:rect l="l" t="t" r="r" b="b"/>
              <a:pathLst>
                <a:path w="11" h="18" extrusionOk="0">
                  <a:moveTo>
                    <a:pt x="0" y="0"/>
                  </a:moveTo>
                  <a:lnTo>
                    <a:pt x="11" y="18"/>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9" name="Google Shape;3759;p56"/>
            <p:cNvSpPr/>
            <p:nvPr/>
          </p:nvSpPr>
          <p:spPr>
            <a:xfrm>
              <a:off x="2223642" y="1458429"/>
              <a:ext cx="109" cy="258"/>
            </a:xfrm>
            <a:custGeom>
              <a:avLst/>
              <a:gdLst/>
              <a:ahLst/>
              <a:cxnLst/>
              <a:rect l="l" t="t" r="r" b="b"/>
              <a:pathLst>
                <a:path w="8" h="19" extrusionOk="0">
                  <a:moveTo>
                    <a:pt x="0" y="1"/>
                  </a:moveTo>
                  <a:lnTo>
                    <a:pt x="7" y="18"/>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0" name="Google Shape;3760;p56"/>
            <p:cNvSpPr/>
            <p:nvPr/>
          </p:nvSpPr>
          <p:spPr>
            <a:xfrm>
              <a:off x="2222692" y="1456868"/>
              <a:ext cx="204" cy="204"/>
            </a:xfrm>
            <a:custGeom>
              <a:avLst/>
              <a:gdLst/>
              <a:ahLst/>
              <a:cxnLst/>
              <a:rect l="l" t="t" r="r" b="b"/>
              <a:pathLst>
                <a:path w="15" h="15" extrusionOk="0">
                  <a:moveTo>
                    <a:pt x="0" y="0"/>
                  </a:moveTo>
                  <a:lnTo>
                    <a:pt x="14" y="14"/>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1" name="Google Shape;3761;p56"/>
            <p:cNvSpPr/>
            <p:nvPr/>
          </p:nvSpPr>
          <p:spPr>
            <a:xfrm>
              <a:off x="2222502" y="1456583"/>
              <a:ext cx="204" cy="244"/>
            </a:xfrm>
            <a:custGeom>
              <a:avLst/>
              <a:gdLst/>
              <a:ahLst/>
              <a:cxnLst/>
              <a:rect l="l" t="t" r="r" b="b"/>
              <a:pathLst>
                <a:path w="15" h="18" extrusionOk="0">
                  <a:moveTo>
                    <a:pt x="0" y="0"/>
                  </a:moveTo>
                  <a:lnTo>
                    <a:pt x="14" y="18"/>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2" name="Google Shape;3762;p56"/>
            <p:cNvSpPr/>
            <p:nvPr/>
          </p:nvSpPr>
          <p:spPr>
            <a:xfrm>
              <a:off x="2223547" y="1458008"/>
              <a:ext cx="109" cy="299"/>
            </a:xfrm>
            <a:custGeom>
              <a:avLst/>
              <a:gdLst/>
              <a:ahLst/>
              <a:cxnLst/>
              <a:rect l="l" t="t" r="r" b="b"/>
              <a:pathLst>
                <a:path w="8" h="22" extrusionOk="0">
                  <a:moveTo>
                    <a:pt x="0" y="0"/>
                  </a:moveTo>
                  <a:cubicBezTo>
                    <a:pt x="0" y="7"/>
                    <a:pt x="4" y="14"/>
                    <a:pt x="7" y="21"/>
                  </a:cubicBezTo>
                  <a:cubicBezTo>
                    <a:pt x="4" y="14"/>
                    <a:pt x="0" y="7"/>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3" name="Google Shape;3763;p56"/>
            <p:cNvSpPr/>
            <p:nvPr/>
          </p:nvSpPr>
          <p:spPr>
            <a:xfrm>
              <a:off x="2223303" y="1457574"/>
              <a:ext cx="68" cy="109"/>
            </a:xfrm>
            <a:custGeom>
              <a:avLst/>
              <a:gdLst/>
              <a:ahLst/>
              <a:cxnLst/>
              <a:rect l="l" t="t" r="r" b="b"/>
              <a:pathLst>
                <a:path w="5" h="8" extrusionOk="0">
                  <a:moveTo>
                    <a:pt x="1" y="1"/>
                  </a:moveTo>
                  <a:lnTo>
                    <a:pt x="4" y="8"/>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4" name="Google Shape;3764;p56"/>
            <p:cNvSpPr/>
            <p:nvPr/>
          </p:nvSpPr>
          <p:spPr>
            <a:xfrm>
              <a:off x="2222258" y="1456338"/>
              <a:ext cx="204" cy="258"/>
            </a:xfrm>
            <a:custGeom>
              <a:avLst/>
              <a:gdLst/>
              <a:ahLst/>
              <a:cxnLst/>
              <a:rect l="l" t="t" r="r" b="b"/>
              <a:pathLst>
                <a:path w="15" h="19" extrusionOk="0">
                  <a:moveTo>
                    <a:pt x="1" y="1"/>
                  </a:moveTo>
                  <a:lnTo>
                    <a:pt x="15" y="18"/>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5" name="Google Shape;3765;p56"/>
            <p:cNvSpPr/>
            <p:nvPr/>
          </p:nvSpPr>
          <p:spPr>
            <a:xfrm>
              <a:off x="2220927" y="1453922"/>
              <a:ext cx="68" cy="204"/>
            </a:xfrm>
            <a:custGeom>
              <a:avLst/>
              <a:gdLst/>
              <a:ahLst/>
              <a:cxnLst/>
              <a:rect l="l" t="t" r="r" b="b"/>
              <a:pathLst>
                <a:path w="5" h="15" extrusionOk="0">
                  <a:moveTo>
                    <a:pt x="1" y="0"/>
                  </a:moveTo>
                  <a:cubicBezTo>
                    <a:pt x="1" y="4"/>
                    <a:pt x="4" y="7"/>
                    <a:pt x="4" y="14"/>
                  </a:cubicBezTo>
                  <a:cubicBezTo>
                    <a:pt x="4" y="7"/>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6" name="Google Shape;3766;p56"/>
            <p:cNvSpPr/>
            <p:nvPr/>
          </p:nvSpPr>
          <p:spPr>
            <a:xfrm>
              <a:off x="2223398" y="1457764"/>
              <a:ext cx="109" cy="163"/>
            </a:xfrm>
            <a:custGeom>
              <a:avLst/>
              <a:gdLst/>
              <a:ahLst/>
              <a:cxnLst/>
              <a:rect l="l" t="t" r="r" b="b"/>
              <a:pathLst>
                <a:path w="8" h="12" extrusionOk="0">
                  <a:moveTo>
                    <a:pt x="1" y="1"/>
                  </a:moveTo>
                  <a:lnTo>
                    <a:pt x="8" y="1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7" name="Google Shape;3767;p56"/>
            <p:cNvSpPr/>
            <p:nvPr/>
          </p:nvSpPr>
          <p:spPr>
            <a:xfrm>
              <a:off x="2222882" y="1457058"/>
              <a:ext cx="339" cy="339"/>
            </a:xfrm>
            <a:custGeom>
              <a:avLst/>
              <a:gdLst/>
              <a:ahLst/>
              <a:cxnLst/>
              <a:rect l="l" t="t" r="r" b="b"/>
              <a:pathLst>
                <a:path w="25" h="25" extrusionOk="0">
                  <a:moveTo>
                    <a:pt x="0" y="0"/>
                  </a:moveTo>
                  <a:cubicBezTo>
                    <a:pt x="14" y="14"/>
                    <a:pt x="21" y="25"/>
                    <a:pt x="25" y="25"/>
                  </a:cubicBezTo>
                  <a:cubicBezTo>
                    <a:pt x="25" y="25"/>
                    <a:pt x="14" y="14"/>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8" name="Google Shape;3768;p56"/>
            <p:cNvSpPr/>
            <p:nvPr/>
          </p:nvSpPr>
          <p:spPr>
            <a:xfrm>
              <a:off x="2220886" y="1453202"/>
              <a:ext cx="14" cy="109"/>
            </a:xfrm>
            <a:custGeom>
              <a:avLst/>
              <a:gdLst/>
              <a:ahLst/>
              <a:cxnLst/>
              <a:rect l="l" t="t" r="r" b="b"/>
              <a:pathLst>
                <a:path w="1" h="8" extrusionOk="0">
                  <a:moveTo>
                    <a:pt x="0" y="1"/>
                  </a:moveTo>
                  <a:lnTo>
                    <a:pt x="0" y="8"/>
                  </a:lnTo>
                  <a:cubicBezTo>
                    <a:pt x="0" y="8"/>
                    <a:pt x="0" y="4"/>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9" name="Google Shape;3769;p56"/>
            <p:cNvSpPr/>
            <p:nvPr/>
          </p:nvSpPr>
          <p:spPr>
            <a:xfrm>
              <a:off x="2222027" y="1456013"/>
              <a:ext cx="204" cy="244"/>
            </a:xfrm>
            <a:custGeom>
              <a:avLst/>
              <a:gdLst/>
              <a:ahLst/>
              <a:cxnLst/>
              <a:rect l="l" t="t" r="r" b="b"/>
              <a:pathLst>
                <a:path w="15" h="18" extrusionOk="0">
                  <a:moveTo>
                    <a:pt x="0" y="0"/>
                  </a:moveTo>
                  <a:lnTo>
                    <a:pt x="14" y="18"/>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0" name="Google Shape;3770;p56"/>
            <p:cNvSpPr/>
            <p:nvPr/>
          </p:nvSpPr>
          <p:spPr>
            <a:xfrm>
              <a:off x="2220886" y="1453541"/>
              <a:ext cx="14" cy="149"/>
            </a:xfrm>
            <a:custGeom>
              <a:avLst/>
              <a:gdLst/>
              <a:ahLst/>
              <a:cxnLst/>
              <a:rect l="l" t="t" r="r" b="b"/>
              <a:pathLst>
                <a:path w="1" h="11" extrusionOk="0">
                  <a:moveTo>
                    <a:pt x="0" y="11"/>
                  </a:moveTo>
                  <a:lnTo>
                    <a:pt x="0" y="0"/>
                  </a:lnTo>
                  <a:cubicBezTo>
                    <a:pt x="0" y="4"/>
                    <a:pt x="0" y="7"/>
                    <a:pt x="0"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1" name="Google Shape;3771;p56"/>
            <p:cNvSpPr/>
            <p:nvPr/>
          </p:nvSpPr>
          <p:spPr>
            <a:xfrm>
              <a:off x="2201498" y="1421268"/>
              <a:ext cx="6667" cy="5146"/>
            </a:xfrm>
            <a:custGeom>
              <a:avLst/>
              <a:gdLst/>
              <a:ahLst/>
              <a:cxnLst/>
              <a:rect l="l" t="t" r="r" b="b"/>
              <a:pathLst>
                <a:path w="491" h="379" extrusionOk="0">
                  <a:moveTo>
                    <a:pt x="0" y="0"/>
                  </a:moveTo>
                  <a:lnTo>
                    <a:pt x="0" y="0"/>
                  </a:lnTo>
                  <a:cubicBezTo>
                    <a:pt x="74" y="49"/>
                    <a:pt x="144" y="105"/>
                    <a:pt x="210" y="165"/>
                  </a:cubicBezTo>
                  <a:cubicBezTo>
                    <a:pt x="298" y="245"/>
                    <a:pt x="389" y="315"/>
                    <a:pt x="490" y="378"/>
                  </a:cubicBezTo>
                  <a:cubicBezTo>
                    <a:pt x="392" y="315"/>
                    <a:pt x="298" y="245"/>
                    <a:pt x="214" y="165"/>
                  </a:cubicBezTo>
                  <a:cubicBezTo>
                    <a:pt x="154" y="112"/>
                    <a:pt x="91" y="63"/>
                    <a:pt x="28" y="18"/>
                  </a:cubicBez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2" name="Google Shape;3772;p56"/>
            <p:cNvSpPr/>
            <p:nvPr/>
          </p:nvSpPr>
          <p:spPr>
            <a:xfrm>
              <a:off x="2212618" y="1541442"/>
              <a:ext cx="2580" cy="489"/>
            </a:xfrm>
            <a:custGeom>
              <a:avLst/>
              <a:gdLst/>
              <a:ahLst/>
              <a:cxnLst/>
              <a:rect l="l" t="t" r="r" b="b"/>
              <a:pathLst>
                <a:path w="190" h="36" extrusionOk="0">
                  <a:moveTo>
                    <a:pt x="139" y="0"/>
                  </a:moveTo>
                  <a:cubicBezTo>
                    <a:pt x="92" y="0"/>
                    <a:pt x="46" y="7"/>
                    <a:pt x="0" y="17"/>
                  </a:cubicBezTo>
                  <a:cubicBezTo>
                    <a:pt x="30" y="30"/>
                    <a:pt x="62" y="36"/>
                    <a:pt x="93" y="36"/>
                  </a:cubicBezTo>
                  <a:cubicBezTo>
                    <a:pt x="102" y="36"/>
                    <a:pt x="111" y="35"/>
                    <a:pt x="119" y="34"/>
                  </a:cubicBezTo>
                  <a:cubicBezTo>
                    <a:pt x="144" y="27"/>
                    <a:pt x="168" y="17"/>
                    <a:pt x="189" y="3"/>
                  </a:cubicBezTo>
                  <a:cubicBezTo>
                    <a:pt x="172" y="1"/>
                    <a:pt x="155" y="0"/>
                    <a:pt x="1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3" name="Google Shape;3773;p56"/>
            <p:cNvSpPr/>
            <p:nvPr/>
          </p:nvSpPr>
          <p:spPr>
            <a:xfrm>
              <a:off x="2219746" y="1534599"/>
              <a:ext cx="33333" cy="20244"/>
            </a:xfrm>
            <a:custGeom>
              <a:avLst/>
              <a:gdLst/>
              <a:ahLst/>
              <a:cxnLst/>
              <a:rect l="l" t="t" r="r" b="b"/>
              <a:pathLst>
                <a:path w="2455" h="1491" extrusionOk="0">
                  <a:moveTo>
                    <a:pt x="1429" y="1"/>
                  </a:moveTo>
                  <a:cubicBezTo>
                    <a:pt x="1394" y="1"/>
                    <a:pt x="1361" y="3"/>
                    <a:pt x="1331" y="10"/>
                  </a:cubicBezTo>
                  <a:cubicBezTo>
                    <a:pt x="1236" y="27"/>
                    <a:pt x="1114" y="38"/>
                    <a:pt x="988" y="52"/>
                  </a:cubicBezTo>
                  <a:cubicBezTo>
                    <a:pt x="750" y="76"/>
                    <a:pt x="424" y="108"/>
                    <a:pt x="347" y="192"/>
                  </a:cubicBezTo>
                  <a:cubicBezTo>
                    <a:pt x="277" y="255"/>
                    <a:pt x="200" y="304"/>
                    <a:pt x="116" y="339"/>
                  </a:cubicBezTo>
                  <a:cubicBezTo>
                    <a:pt x="74" y="356"/>
                    <a:pt x="35" y="377"/>
                    <a:pt x="0" y="402"/>
                  </a:cubicBezTo>
                  <a:lnTo>
                    <a:pt x="7" y="412"/>
                  </a:lnTo>
                  <a:cubicBezTo>
                    <a:pt x="84" y="465"/>
                    <a:pt x="119" y="552"/>
                    <a:pt x="102" y="643"/>
                  </a:cubicBezTo>
                  <a:cubicBezTo>
                    <a:pt x="91" y="689"/>
                    <a:pt x="102" y="734"/>
                    <a:pt x="133" y="769"/>
                  </a:cubicBezTo>
                  <a:cubicBezTo>
                    <a:pt x="223" y="895"/>
                    <a:pt x="263" y="938"/>
                    <a:pt x="331" y="938"/>
                  </a:cubicBezTo>
                  <a:cubicBezTo>
                    <a:pt x="348" y="938"/>
                    <a:pt x="367" y="935"/>
                    <a:pt x="389" y="930"/>
                  </a:cubicBezTo>
                  <a:cubicBezTo>
                    <a:pt x="414" y="926"/>
                    <a:pt x="438" y="923"/>
                    <a:pt x="462" y="923"/>
                  </a:cubicBezTo>
                  <a:cubicBezTo>
                    <a:pt x="542" y="923"/>
                    <a:pt x="611" y="951"/>
                    <a:pt x="641" y="1007"/>
                  </a:cubicBezTo>
                  <a:cubicBezTo>
                    <a:pt x="662" y="1049"/>
                    <a:pt x="662" y="1102"/>
                    <a:pt x="641" y="1144"/>
                  </a:cubicBezTo>
                  <a:lnTo>
                    <a:pt x="711" y="1140"/>
                  </a:lnTo>
                  <a:lnTo>
                    <a:pt x="722" y="1140"/>
                  </a:lnTo>
                  <a:lnTo>
                    <a:pt x="774" y="1137"/>
                  </a:lnTo>
                  <a:lnTo>
                    <a:pt x="1096" y="1137"/>
                  </a:lnTo>
                  <a:lnTo>
                    <a:pt x="1107" y="1140"/>
                  </a:lnTo>
                  <a:lnTo>
                    <a:pt x="1110" y="1140"/>
                  </a:lnTo>
                  <a:lnTo>
                    <a:pt x="1117" y="1144"/>
                  </a:lnTo>
                  <a:lnTo>
                    <a:pt x="1121" y="1144"/>
                  </a:lnTo>
                  <a:lnTo>
                    <a:pt x="1128" y="1147"/>
                  </a:lnTo>
                  <a:lnTo>
                    <a:pt x="1131" y="1151"/>
                  </a:lnTo>
                  <a:lnTo>
                    <a:pt x="1156" y="1172"/>
                  </a:lnTo>
                  <a:cubicBezTo>
                    <a:pt x="1506" y="1442"/>
                    <a:pt x="1600" y="1466"/>
                    <a:pt x="1625" y="1466"/>
                  </a:cubicBezTo>
                  <a:lnTo>
                    <a:pt x="1898" y="1466"/>
                  </a:lnTo>
                  <a:lnTo>
                    <a:pt x="1933" y="1470"/>
                  </a:lnTo>
                  <a:lnTo>
                    <a:pt x="1950" y="1470"/>
                  </a:lnTo>
                  <a:lnTo>
                    <a:pt x="1992" y="1477"/>
                  </a:lnTo>
                  <a:lnTo>
                    <a:pt x="2013" y="1477"/>
                  </a:lnTo>
                  <a:lnTo>
                    <a:pt x="2059" y="1484"/>
                  </a:lnTo>
                  <a:lnTo>
                    <a:pt x="2083" y="1484"/>
                  </a:lnTo>
                  <a:cubicBezTo>
                    <a:pt x="2083" y="1484"/>
                    <a:pt x="2094" y="1491"/>
                    <a:pt x="2094" y="1491"/>
                  </a:cubicBezTo>
                  <a:cubicBezTo>
                    <a:pt x="2094" y="1466"/>
                    <a:pt x="2101" y="1445"/>
                    <a:pt x="2108" y="1428"/>
                  </a:cubicBezTo>
                  <a:lnTo>
                    <a:pt x="2108" y="1424"/>
                  </a:lnTo>
                  <a:cubicBezTo>
                    <a:pt x="2111" y="1414"/>
                    <a:pt x="2118" y="1407"/>
                    <a:pt x="2125" y="1400"/>
                  </a:cubicBezTo>
                  <a:lnTo>
                    <a:pt x="2125" y="1393"/>
                  </a:lnTo>
                  <a:cubicBezTo>
                    <a:pt x="2132" y="1386"/>
                    <a:pt x="2139" y="1379"/>
                    <a:pt x="2146" y="1375"/>
                  </a:cubicBezTo>
                  <a:lnTo>
                    <a:pt x="2150" y="1368"/>
                  </a:lnTo>
                  <a:cubicBezTo>
                    <a:pt x="2157" y="1361"/>
                    <a:pt x="2167" y="1358"/>
                    <a:pt x="2174" y="1350"/>
                  </a:cubicBezTo>
                  <a:lnTo>
                    <a:pt x="2185" y="1343"/>
                  </a:lnTo>
                  <a:cubicBezTo>
                    <a:pt x="2206" y="1333"/>
                    <a:pt x="2227" y="1322"/>
                    <a:pt x="2248" y="1315"/>
                  </a:cubicBezTo>
                  <a:cubicBezTo>
                    <a:pt x="2262" y="1308"/>
                    <a:pt x="2279" y="1301"/>
                    <a:pt x="2293" y="1291"/>
                  </a:cubicBezTo>
                  <a:cubicBezTo>
                    <a:pt x="2293" y="1284"/>
                    <a:pt x="2290" y="1280"/>
                    <a:pt x="2283" y="1273"/>
                  </a:cubicBezTo>
                  <a:lnTo>
                    <a:pt x="2265" y="1245"/>
                  </a:lnTo>
                  <a:cubicBezTo>
                    <a:pt x="2202" y="1158"/>
                    <a:pt x="2171" y="1116"/>
                    <a:pt x="2157" y="1004"/>
                  </a:cubicBezTo>
                  <a:cubicBezTo>
                    <a:pt x="2157" y="986"/>
                    <a:pt x="2153" y="969"/>
                    <a:pt x="2153" y="951"/>
                  </a:cubicBezTo>
                  <a:cubicBezTo>
                    <a:pt x="2146" y="902"/>
                    <a:pt x="2139" y="853"/>
                    <a:pt x="2129" y="808"/>
                  </a:cubicBezTo>
                  <a:cubicBezTo>
                    <a:pt x="2125" y="790"/>
                    <a:pt x="2125" y="776"/>
                    <a:pt x="2122" y="759"/>
                  </a:cubicBezTo>
                  <a:cubicBezTo>
                    <a:pt x="2115" y="731"/>
                    <a:pt x="2111" y="699"/>
                    <a:pt x="2111" y="668"/>
                  </a:cubicBezTo>
                  <a:cubicBezTo>
                    <a:pt x="2111" y="654"/>
                    <a:pt x="2115" y="636"/>
                    <a:pt x="2115" y="622"/>
                  </a:cubicBezTo>
                  <a:cubicBezTo>
                    <a:pt x="2118" y="584"/>
                    <a:pt x="2136" y="545"/>
                    <a:pt x="2160" y="514"/>
                  </a:cubicBezTo>
                  <a:cubicBezTo>
                    <a:pt x="2171" y="496"/>
                    <a:pt x="2188" y="482"/>
                    <a:pt x="2202" y="465"/>
                  </a:cubicBezTo>
                  <a:cubicBezTo>
                    <a:pt x="2244" y="426"/>
                    <a:pt x="2279" y="377"/>
                    <a:pt x="2304" y="325"/>
                  </a:cubicBezTo>
                  <a:cubicBezTo>
                    <a:pt x="2328" y="276"/>
                    <a:pt x="2360" y="230"/>
                    <a:pt x="2402" y="192"/>
                  </a:cubicBezTo>
                  <a:lnTo>
                    <a:pt x="2419" y="174"/>
                  </a:lnTo>
                  <a:lnTo>
                    <a:pt x="2423" y="167"/>
                  </a:lnTo>
                  <a:lnTo>
                    <a:pt x="2437" y="153"/>
                  </a:lnTo>
                  <a:lnTo>
                    <a:pt x="2440" y="150"/>
                  </a:lnTo>
                  <a:cubicBezTo>
                    <a:pt x="2444" y="146"/>
                    <a:pt x="2447" y="139"/>
                    <a:pt x="2451" y="136"/>
                  </a:cubicBezTo>
                  <a:cubicBezTo>
                    <a:pt x="2451" y="132"/>
                    <a:pt x="2454" y="125"/>
                    <a:pt x="2454" y="122"/>
                  </a:cubicBezTo>
                  <a:cubicBezTo>
                    <a:pt x="2454" y="122"/>
                    <a:pt x="2454" y="118"/>
                    <a:pt x="2454" y="118"/>
                  </a:cubicBezTo>
                  <a:cubicBezTo>
                    <a:pt x="2454" y="115"/>
                    <a:pt x="2454" y="108"/>
                    <a:pt x="2454" y="104"/>
                  </a:cubicBezTo>
                  <a:lnTo>
                    <a:pt x="2454" y="101"/>
                  </a:lnTo>
                  <a:cubicBezTo>
                    <a:pt x="2454" y="94"/>
                    <a:pt x="2451" y="90"/>
                    <a:pt x="2451" y="83"/>
                  </a:cubicBezTo>
                  <a:cubicBezTo>
                    <a:pt x="2423" y="97"/>
                    <a:pt x="2398" y="104"/>
                    <a:pt x="2370" y="111"/>
                  </a:cubicBezTo>
                  <a:cubicBezTo>
                    <a:pt x="2334" y="122"/>
                    <a:pt x="2294" y="126"/>
                    <a:pt x="2249" y="126"/>
                  </a:cubicBezTo>
                  <a:cubicBezTo>
                    <a:pt x="2133" y="126"/>
                    <a:pt x="1992" y="96"/>
                    <a:pt x="1845" y="66"/>
                  </a:cubicBezTo>
                  <a:cubicBezTo>
                    <a:pt x="1702" y="33"/>
                    <a:pt x="1552" y="1"/>
                    <a:pt x="14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4" name="Google Shape;3774;p56"/>
            <p:cNvSpPr/>
            <p:nvPr/>
          </p:nvSpPr>
          <p:spPr>
            <a:xfrm>
              <a:off x="2210051" y="1545190"/>
              <a:ext cx="7047" cy="5092"/>
            </a:xfrm>
            <a:custGeom>
              <a:avLst/>
              <a:gdLst/>
              <a:ahLst/>
              <a:cxnLst/>
              <a:rect l="l" t="t" r="r" b="b"/>
              <a:pathLst>
                <a:path w="519" h="375" extrusionOk="0">
                  <a:moveTo>
                    <a:pt x="414" y="0"/>
                  </a:moveTo>
                  <a:cubicBezTo>
                    <a:pt x="368" y="0"/>
                    <a:pt x="308" y="8"/>
                    <a:pt x="235" y="28"/>
                  </a:cubicBezTo>
                  <a:cubicBezTo>
                    <a:pt x="133" y="59"/>
                    <a:pt x="56" y="136"/>
                    <a:pt x="21" y="238"/>
                  </a:cubicBezTo>
                  <a:cubicBezTo>
                    <a:pt x="4" y="280"/>
                    <a:pt x="0" y="325"/>
                    <a:pt x="7" y="374"/>
                  </a:cubicBezTo>
                  <a:cubicBezTo>
                    <a:pt x="130" y="350"/>
                    <a:pt x="417" y="122"/>
                    <a:pt x="518" y="24"/>
                  </a:cubicBezTo>
                  <a:lnTo>
                    <a:pt x="518" y="21"/>
                  </a:lnTo>
                  <a:cubicBezTo>
                    <a:pt x="505" y="11"/>
                    <a:pt x="470" y="0"/>
                    <a:pt x="4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5" name="Google Shape;3775;p56"/>
            <p:cNvSpPr/>
            <p:nvPr/>
          </p:nvSpPr>
          <p:spPr>
            <a:xfrm>
              <a:off x="2234002" y="1549982"/>
              <a:ext cx="258" cy="14"/>
            </a:xfrm>
            <a:custGeom>
              <a:avLst/>
              <a:gdLst/>
              <a:ahLst/>
              <a:cxnLst/>
              <a:rect l="l" t="t" r="r" b="b"/>
              <a:pathLst>
                <a:path w="19" h="1" extrusionOk="0">
                  <a:moveTo>
                    <a:pt x="18"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6" name="Google Shape;3776;p56"/>
            <p:cNvSpPr/>
            <p:nvPr/>
          </p:nvSpPr>
          <p:spPr>
            <a:xfrm>
              <a:off x="2234342" y="1550023"/>
              <a:ext cx="149" cy="14"/>
            </a:xfrm>
            <a:custGeom>
              <a:avLst/>
              <a:gdLst/>
              <a:ahLst/>
              <a:cxnLst/>
              <a:rect l="l" t="t" r="r" b="b"/>
              <a:pathLst>
                <a:path w="11" h="1" extrusionOk="0">
                  <a:moveTo>
                    <a:pt x="11" y="1"/>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7" name="Google Shape;3777;p56"/>
            <p:cNvSpPr/>
            <p:nvPr/>
          </p:nvSpPr>
          <p:spPr>
            <a:xfrm>
              <a:off x="2234722" y="1550118"/>
              <a:ext cx="149" cy="68"/>
            </a:xfrm>
            <a:custGeom>
              <a:avLst/>
              <a:gdLst/>
              <a:ahLst/>
              <a:cxnLst/>
              <a:rect l="l" t="t" r="r" b="b"/>
              <a:pathLst>
                <a:path w="11" h="5" extrusionOk="0">
                  <a:moveTo>
                    <a:pt x="11" y="4"/>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8" name="Google Shape;3778;p56"/>
            <p:cNvSpPr/>
            <p:nvPr/>
          </p:nvSpPr>
          <p:spPr>
            <a:xfrm>
              <a:off x="2234572" y="1550077"/>
              <a:ext cx="109" cy="14"/>
            </a:xfrm>
            <a:custGeom>
              <a:avLst/>
              <a:gdLst/>
              <a:ahLst/>
              <a:cxnLst/>
              <a:rect l="l" t="t" r="r" b="b"/>
              <a:pathLst>
                <a:path w="8" h="1" extrusionOk="0">
                  <a:moveTo>
                    <a:pt x="8"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9" name="Google Shape;3779;p56"/>
            <p:cNvSpPr/>
            <p:nvPr/>
          </p:nvSpPr>
          <p:spPr>
            <a:xfrm>
              <a:off x="2229630" y="1549982"/>
              <a:ext cx="733" cy="54"/>
            </a:xfrm>
            <a:custGeom>
              <a:avLst/>
              <a:gdLst/>
              <a:ahLst/>
              <a:cxnLst/>
              <a:rect l="l" t="t" r="r" b="b"/>
              <a:pathLst>
                <a:path w="54" h="4" extrusionOk="0">
                  <a:moveTo>
                    <a:pt x="53" y="0"/>
                  </a:moveTo>
                  <a:lnTo>
                    <a:pt x="1" y="4"/>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0" name="Google Shape;3780;p56"/>
            <p:cNvSpPr/>
            <p:nvPr/>
          </p:nvSpPr>
          <p:spPr>
            <a:xfrm>
              <a:off x="2245652" y="1554599"/>
              <a:ext cx="530" cy="54"/>
            </a:xfrm>
            <a:custGeom>
              <a:avLst/>
              <a:gdLst/>
              <a:ahLst/>
              <a:cxnLst/>
              <a:rect l="l" t="t" r="r" b="b"/>
              <a:pathLst>
                <a:path w="39" h="4" extrusionOk="0">
                  <a:moveTo>
                    <a:pt x="39" y="4"/>
                  </a:move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1" name="Google Shape;3781;p56"/>
            <p:cNvSpPr/>
            <p:nvPr/>
          </p:nvSpPr>
          <p:spPr>
            <a:xfrm>
              <a:off x="2244986" y="1554544"/>
              <a:ext cx="489" cy="68"/>
            </a:xfrm>
            <a:custGeom>
              <a:avLst/>
              <a:gdLst/>
              <a:ahLst/>
              <a:cxnLst/>
              <a:rect l="l" t="t" r="r" b="b"/>
              <a:pathLst>
                <a:path w="36" h="5" extrusionOk="0">
                  <a:moveTo>
                    <a:pt x="35" y="4"/>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2" name="Google Shape;3782;p56"/>
            <p:cNvSpPr/>
            <p:nvPr/>
          </p:nvSpPr>
          <p:spPr>
            <a:xfrm>
              <a:off x="2235102" y="1550213"/>
              <a:ext cx="109" cy="68"/>
            </a:xfrm>
            <a:custGeom>
              <a:avLst/>
              <a:gdLst/>
              <a:ahLst/>
              <a:cxnLst/>
              <a:rect l="l" t="t" r="r" b="b"/>
              <a:pathLst>
                <a:path w="8" h="5" extrusionOk="0">
                  <a:moveTo>
                    <a:pt x="7" y="4"/>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3" name="Google Shape;3783;p56"/>
            <p:cNvSpPr/>
            <p:nvPr/>
          </p:nvSpPr>
          <p:spPr>
            <a:xfrm>
              <a:off x="2244416" y="1554544"/>
              <a:ext cx="434" cy="14"/>
            </a:xfrm>
            <a:custGeom>
              <a:avLst/>
              <a:gdLst/>
              <a:ahLst/>
              <a:cxnLst/>
              <a:rect l="l" t="t" r="r" b="b"/>
              <a:pathLst>
                <a:path w="32" h="1" extrusionOk="0">
                  <a:moveTo>
                    <a:pt x="32" y="1"/>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4" name="Google Shape;3784;p56"/>
            <p:cNvSpPr/>
            <p:nvPr/>
          </p:nvSpPr>
          <p:spPr>
            <a:xfrm>
              <a:off x="2233622" y="1549982"/>
              <a:ext cx="299" cy="14"/>
            </a:xfrm>
            <a:custGeom>
              <a:avLst/>
              <a:gdLst/>
              <a:ahLst/>
              <a:cxnLst/>
              <a:rect l="l" t="t" r="r" b="b"/>
              <a:pathLst>
                <a:path w="22" h="1" extrusionOk="0">
                  <a:moveTo>
                    <a:pt x="22"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5" name="Google Shape;3785;p56"/>
            <p:cNvSpPr/>
            <p:nvPr/>
          </p:nvSpPr>
          <p:spPr>
            <a:xfrm>
              <a:off x="2247267" y="1554789"/>
              <a:ext cx="584" cy="54"/>
            </a:xfrm>
            <a:custGeom>
              <a:avLst/>
              <a:gdLst/>
              <a:ahLst/>
              <a:cxnLst/>
              <a:rect l="l" t="t" r="r" b="b"/>
              <a:pathLst>
                <a:path w="43" h="4" extrusionOk="0">
                  <a:moveTo>
                    <a:pt x="42" y="4"/>
                  </a:move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6" name="Google Shape;3786;p56"/>
            <p:cNvSpPr/>
            <p:nvPr/>
          </p:nvSpPr>
          <p:spPr>
            <a:xfrm>
              <a:off x="2246412" y="1554694"/>
              <a:ext cx="584" cy="54"/>
            </a:xfrm>
            <a:custGeom>
              <a:avLst/>
              <a:gdLst/>
              <a:ahLst/>
              <a:cxnLst/>
              <a:rect l="l" t="t" r="r" b="b"/>
              <a:pathLst>
                <a:path w="43" h="4" extrusionOk="0">
                  <a:moveTo>
                    <a:pt x="42" y="4"/>
                  </a:move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7" name="Google Shape;3787;p56"/>
            <p:cNvSpPr/>
            <p:nvPr/>
          </p:nvSpPr>
          <p:spPr>
            <a:xfrm>
              <a:off x="2243941" y="1554504"/>
              <a:ext cx="339" cy="14"/>
            </a:xfrm>
            <a:custGeom>
              <a:avLst/>
              <a:gdLst/>
              <a:ahLst/>
              <a:cxnLst/>
              <a:rect l="l" t="t" r="r" b="b"/>
              <a:pathLst>
                <a:path w="25" h="1" extrusionOk="0">
                  <a:moveTo>
                    <a:pt x="25" y="0"/>
                  </a:move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8" name="Google Shape;3788;p56"/>
            <p:cNvSpPr/>
            <p:nvPr/>
          </p:nvSpPr>
          <p:spPr>
            <a:xfrm>
              <a:off x="2242420" y="1554504"/>
              <a:ext cx="14" cy="14"/>
            </a:xfrm>
            <a:custGeom>
              <a:avLst/>
              <a:gdLst/>
              <a:ahLst/>
              <a:cxnLst/>
              <a:rect l="l" t="t" r="r" b="b"/>
              <a:pathLst>
                <a:path w="1" h="1" extrusionOk="0">
                  <a:moveTo>
                    <a:pt x="0" y="0"/>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9" name="Google Shape;3789;p56"/>
            <p:cNvSpPr/>
            <p:nvPr/>
          </p:nvSpPr>
          <p:spPr>
            <a:xfrm>
              <a:off x="2242230" y="1554504"/>
              <a:ext cx="54" cy="14"/>
            </a:xfrm>
            <a:custGeom>
              <a:avLst/>
              <a:gdLst/>
              <a:ahLst/>
              <a:cxnLst/>
              <a:rect l="l" t="t" r="r" b="b"/>
              <a:pathLst>
                <a:path w="4" h="1" extrusionOk="0">
                  <a:moveTo>
                    <a:pt x="4" y="0"/>
                  </a:move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0" name="Google Shape;3790;p56"/>
            <p:cNvSpPr/>
            <p:nvPr/>
          </p:nvSpPr>
          <p:spPr>
            <a:xfrm>
              <a:off x="2228530" y="1550023"/>
              <a:ext cx="964" cy="109"/>
            </a:xfrm>
            <a:custGeom>
              <a:avLst/>
              <a:gdLst/>
              <a:ahLst/>
              <a:cxnLst/>
              <a:rect l="l" t="t" r="r" b="b"/>
              <a:pathLst>
                <a:path w="71" h="8" extrusionOk="0">
                  <a:moveTo>
                    <a:pt x="1" y="8"/>
                  </a:moveTo>
                  <a:lnTo>
                    <a:pt x="7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1" name="Google Shape;3791;p56"/>
            <p:cNvSpPr/>
            <p:nvPr/>
          </p:nvSpPr>
          <p:spPr>
            <a:xfrm>
              <a:off x="2243506" y="1554449"/>
              <a:ext cx="299" cy="14"/>
            </a:xfrm>
            <a:custGeom>
              <a:avLst/>
              <a:gdLst/>
              <a:ahLst/>
              <a:cxnLst/>
              <a:rect l="l" t="t" r="r" b="b"/>
              <a:pathLst>
                <a:path w="22" h="1" extrusionOk="0">
                  <a:moveTo>
                    <a:pt x="22" y="1"/>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2" name="Google Shape;3792;p56"/>
            <p:cNvSpPr/>
            <p:nvPr/>
          </p:nvSpPr>
          <p:spPr>
            <a:xfrm>
              <a:off x="2242841" y="1554449"/>
              <a:ext cx="14" cy="14"/>
            </a:xfrm>
            <a:custGeom>
              <a:avLst/>
              <a:gdLst/>
              <a:ahLst/>
              <a:cxnLst/>
              <a:rect l="l" t="t" r="r" b="b"/>
              <a:pathLst>
                <a:path w="1" h="1" extrusionOk="0">
                  <a:moveTo>
                    <a:pt x="1" y="1"/>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3" name="Google Shape;3793;p56"/>
            <p:cNvSpPr/>
            <p:nvPr/>
          </p:nvSpPr>
          <p:spPr>
            <a:xfrm>
              <a:off x="2242610" y="1554449"/>
              <a:ext cx="14" cy="14"/>
            </a:xfrm>
            <a:custGeom>
              <a:avLst/>
              <a:gdLst/>
              <a:ahLst/>
              <a:cxnLst/>
              <a:rect l="l" t="t" r="r" b="b"/>
              <a:pathLst>
                <a:path w="1" h="1" extrusionOk="0">
                  <a:moveTo>
                    <a:pt x="0" y="1"/>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4" name="Google Shape;3794;p56"/>
            <p:cNvSpPr/>
            <p:nvPr/>
          </p:nvSpPr>
          <p:spPr>
            <a:xfrm>
              <a:off x="2232441" y="1549928"/>
              <a:ext cx="14" cy="14"/>
            </a:xfrm>
            <a:custGeom>
              <a:avLst/>
              <a:gdLst/>
              <a:ahLst/>
              <a:cxnLst/>
              <a:rect l="l" t="t" r="r" b="b"/>
              <a:pathLst>
                <a:path w="1" h="1" extrusionOk="0">
                  <a:moveTo>
                    <a:pt x="0" y="1"/>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5" name="Google Shape;3795;p56"/>
            <p:cNvSpPr/>
            <p:nvPr/>
          </p:nvSpPr>
          <p:spPr>
            <a:xfrm>
              <a:off x="2242081" y="1554544"/>
              <a:ext cx="68" cy="14"/>
            </a:xfrm>
            <a:custGeom>
              <a:avLst/>
              <a:gdLst/>
              <a:ahLst/>
              <a:cxnLst/>
              <a:rect l="l" t="t" r="r" b="b"/>
              <a:pathLst>
                <a:path w="5" h="1" extrusionOk="0">
                  <a:moveTo>
                    <a:pt x="4" y="1"/>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6" name="Google Shape;3796;p56"/>
            <p:cNvSpPr/>
            <p:nvPr/>
          </p:nvSpPr>
          <p:spPr>
            <a:xfrm>
              <a:off x="2243126" y="1554449"/>
              <a:ext cx="14" cy="14"/>
            </a:xfrm>
            <a:custGeom>
              <a:avLst/>
              <a:gdLst/>
              <a:ahLst/>
              <a:cxnLst/>
              <a:rect l="l" t="t" r="r" b="b"/>
              <a:pathLst>
                <a:path w="1" h="1" extrusionOk="0">
                  <a:moveTo>
                    <a:pt x="1" y="1"/>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7" name="Google Shape;3797;p56"/>
            <p:cNvSpPr/>
            <p:nvPr/>
          </p:nvSpPr>
          <p:spPr>
            <a:xfrm>
              <a:off x="2230581" y="1549928"/>
              <a:ext cx="584" cy="14"/>
            </a:xfrm>
            <a:custGeom>
              <a:avLst/>
              <a:gdLst/>
              <a:ahLst/>
              <a:cxnLst/>
              <a:rect l="l" t="t" r="r" b="b"/>
              <a:pathLst>
                <a:path w="43" h="1" extrusionOk="0">
                  <a:moveTo>
                    <a:pt x="43" y="1"/>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8" name="Google Shape;3798;p56"/>
            <p:cNvSpPr/>
            <p:nvPr/>
          </p:nvSpPr>
          <p:spPr>
            <a:xfrm>
              <a:off x="2234912" y="1550118"/>
              <a:ext cx="109" cy="68"/>
            </a:xfrm>
            <a:custGeom>
              <a:avLst/>
              <a:gdLst/>
              <a:ahLst/>
              <a:cxnLst/>
              <a:rect l="l" t="t" r="r" b="b"/>
              <a:pathLst>
                <a:path w="8" h="5" extrusionOk="0">
                  <a:moveTo>
                    <a:pt x="7" y="4"/>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9" name="Google Shape;3799;p56"/>
            <p:cNvSpPr/>
            <p:nvPr/>
          </p:nvSpPr>
          <p:spPr>
            <a:xfrm>
              <a:off x="2233011" y="1549928"/>
              <a:ext cx="14" cy="14"/>
            </a:xfrm>
            <a:custGeom>
              <a:avLst/>
              <a:gdLst/>
              <a:ahLst/>
              <a:cxnLst/>
              <a:rect l="l" t="t" r="r" b="b"/>
              <a:pathLst>
                <a:path w="1" h="1" extrusionOk="0">
                  <a:moveTo>
                    <a:pt x="0" y="1"/>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0" name="Google Shape;3800;p56"/>
            <p:cNvSpPr/>
            <p:nvPr/>
          </p:nvSpPr>
          <p:spPr>
            <a:xfrm>
              <a:off x="2231436" y="1549928"/>
              <a:ext cx="448" cy="14"/>
            </a:xfrm>
            <a:custGeom>
              <a:avLst/>
              <a:gdLst/>
              <a:ahLst/>
              <a:cxnLst/>
              <a:rect l="l" t="t" r="r" b="b"/>
              <a:pathLst>
                <a:path w="33" h="1" extrusionOk="0">
                  <a:moveTo>
                    <a:pt x="32" y="1"/>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1" name="Google Shape;3801;p56"/>
            <p:cNvSpPr/>
            <p:nvPr/>
          </p:nvSpPr>
          <p:spPr>
            <a:xfrm>
              <a:off x="2235197" y="1550308"/>
              <a:ext cx="54" cy="14"/>
            </a:xfrm>
            <a:custGeom>
              <a:avLst/>
              <a:gdLst/>
              <a:ahLst/>
              <a:cxnLst/>
              <a:rect l="l" t="t" r="r" b="b"/>
              <a:pathLst>
                <a:path w="4" h="1" extrusionOk="0">
                  <a:moveTo>
                    <a:pt x="4" y="1"/>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2" name="Google Shape;3802;p56"/>
            <p:cNvSpPr/>
            <p:nvPr/>
          </p:nvSpPr>
          <p:spPr>
            <a:xfrm>
              <a:off x="2242040" y="1554544"/>
              <a:ext cx="14" cy="14"/>
            </a:xfrm>
            <a:custGeom>
              <a:avLst/>
              <a:gdLst/>
              <a:ahLst/>
              <a:cxnLst/>
              <a:rect l="l" t="t" r="r" b="b"/>
              <a:pathLst>
                <a:path w="1" h="1" extrusionOk="0">
                  <a:moveTo>
                    <a:pt x="0" y="1"/>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3" name="Google Shape;3803;p56"/>
            <p:cNvSpPr/>
            <p:nvPr/>
          </p:nvSpPr>
          <p:spPr>
            <a:xfrm>
              <a:off x="2233486" y="1549928"/>
              <a:ext cx="14" cy="14"/>
            </a:xfrm>
            <a:custGeom>
              <a:avLst/>
              <a:gdLst/>
              <a:ahLst/>
              <a:cxnLst/>
              <a:rect l="l" t="t" r="r" b="b"/>
              <a:pathLst>
                <a:path w="1" h="1" extrusionOk="0">
                  <a:moveTo>
                    <a:pt x="0" y="1"/>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4" name="Google Shape;3804;p56"/>
            <p:cNvSpPr/>
            <p:nvPr/>
          </p:nvSpPr>
          <p:spPr>
            <a:xfrm>
              <a:off x="2235007" y="1550173"/>
              <a:ext cx="109" cy="54"/>
            </a:xfrm>
            <a:custGeom>
              <a:avLst/>
              <a:gdLst/>
              <a:ahLst/>
              <a:cxnLst/>
              <a:rect l="l" t="t" r="r" b="b"/>
              <a:pathLst>
                <a:path w="8" h="4" extrusionOk="0">
                  <a:moveTo>
                    <a:pt x="7" y="4"/>
                  </a:move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5" name="Google Shape;3805;p56"/>
            <p:cNvSpPr/>
            <p:nvPr/>
          </p:nvSpPr>
          <p:spPr>
            <a:xfrm>
              <a:off x="2295603" y="2007327"/>
              <a:ext cx="56822" cy="70087"/>
            </a:xfrm>
            <a:custGeom>
              <a:avLst/>
              <a:gdLst/>
              <a:ahLst/>
              <a:cxnLst/>
              <a:rect l="l" t="t" r="r" b="b"/>
              <a:pathLst>
                <a:path w="4185" h="5162" extrusionOk="0">
                  <a:moveTo>
                    <a:pt x="638" y="1"/>
                  </a:moveTo>
                  <a:cubicBezTo>
                    <a:pt x="602" y="1"/>
                    <a:pt x="556" y="5"/>
                    <a:pt x="498" y="16"/>
                  </a:cubicBezTo>
                  <a:lnTo>
                    <a:pt x="491" y="16"/>
                  </a:lnTo>
                  <a:cubicBezTo>
                    <a:pt x="375" y="40"/>
                    <a:pt x="151" y="187"/>
                    <a:pt x="109" y="250"/>
                  </a:cubicBezTo>
                  <a:cubicBezTo>
                    <a:pt x="109" y="254"/>
                    <a:pt x="106" y="257"/>
                    <a:pt x="106" y="261"/>
                  </a:cubicBezTo>
                  <a:cubicBezTo>
                    <a:pt x="106" y="268"/>
                    <a:pt x="102" y="275"/>
                    <a:pt x="99" y="278"/>
                  </a:cubicBezTo>
                  <a:lnTo>
                    <a:pt x="95" y="289"/>
                  </a:lnTo>
                  <a:cubicBezTo>
                    <a:pt x="95" y="292"/>
                    <a:pt x="92" y="296"/>
                    <a:pt x="92" y="296"/>
                  </a:cubicBezTo>
                  <a:lnTo>
                    <a:pt x="85" y="306"/>
                  </a:lnTo>
                  <a:lnTo>
                    <a:pt x="81" y="313"/>
                  </a:lnTo>
                  <a:lnTo>
                    <a:pt x="74" y="324"/>
                  </a:lnTo>
                  <a:lnTo>
                    <a:pt x="67" y="331"/>
                  </a:lnTo>
                  <a:lnTo>
                    <a:pt x="284" y="527"/>
                  </a:lnTo>
                  <a:lnTo>
                    <a:pt x="340" y="919"/>
                  </a:lnTo>
                  <a:lnTo>
                    <a:pt x="568" y="1118"/>
                  </a:lnTo>
                  <a:lnTo>
                    <a:pt x="568" y="1146"/>
                  </a:lnTo>
                  <a:cubicBezTo>
                    <a:pt x="568" y="1300"/>
                    <a:pt x="557" y="1451"/>
                    <a:pt x="540" y="1601"/>
                  </a:cubicBezTo>
                  <a:cubicBezTo>
                    <a:pt x="508" y="1854"/>
                    <a:pt x="291" y="2148"/>
                    <a:pt x="155" y="2284"/>
                  </a:cubicBezTo>
                  <a:lnTo>
                    <a:pt x="155" y="2288"/>
                  </a:lnTo>
                  <a:lnTo>
                    <a:pt x="151" y="2291"/>
                  </a:lnTo>
                  <a:lnTo>
                    <a:pt x="148" y="2295"/>
                  </a:lnTo>
                  <a:lnTo>
                    <a:pt x="144" y="2302"/>
                  </a:lnTo>
                  <a:lnTo>
                    <a:pt x="141" y="2309"/>
                  </a:lnTo>
                  <a:lnTo>
                    <a:pt x="141" y="2312"/>
                  </a:lnTo>
                  <a:lnTo>
                    <a:pt x="137" y="2319"/>
                  </a:lnTo>
                  <a:lnTo>
                    <a:pt x="137" y="2323"/>
                  </a:lnTo>
                  <a:lnTo>
                    <a:pt x="130" y="2333"/>
                  </a:lnTo>
                  <a:lnTo>
                    <a:pt x="130" y="2337"/>
                  </a:lnTo>
                  <a:lnTo>
                    <a:pt x="123" y="2351"/>
                  </a:lnTo>
                  <a:cubicBezTo>
                    <a:pt x="120" y="2365"/>
                    <a:pt x="113" y="2375"/>
                    <a:pt x="106" y="2393"/>
                  </a:cubicBezTo>
                  <a:lnTo>
                    <a:pt x="106" y="2396"/>
                  </a:lnTo>
                  <a:lnTo>
                    <a:pt x="95" y="2417"/>
                  </a:lnTo>
                  <a:lnTo>
                    <a:pt x="92" y="2424"/>
                  </a:lnTo>
                  <a:lnTo>
                    <a:pt x="85" y="2442"/>
                  </a:lnTo>
                  <a:lnTo>
                    <a:pt x="81" y="2452"/>
                  </a:lnTo>
                  <a:lnTo>
                    <a:pt x="71" y="2473"/>
                  </a:lnTo>
                  <a:lnTo>
                    <a:pt x="67" y="2484"/>
                  </a:lnTo>
                  <a:lnTo>
                    <a:pt x="57" y="2505"/>
                  </a:lnTo>
                  <a:lnTo>
                    <a:pt x="53" y="2519"/>
                  </a:lnTo>
                  <a:lnTo>
                    <a:pt x="50" y="2529"/>
                  </a:lnTo>
                  <a:cubicBezTo>
                    <a:pt x="211" y="2575"/>
                    <a:pt x="410" y="2659"/>
                    <a:pt x="389" y="2785"/>
                  </a:cubicBezTo>
                  <a:cubicBezTo>
                    <a:pt x="372" y="2876"/>
                    <a:pt x="281" y="2907"/>
                    <a:pt x="197" y="2935"/>
                  </a:cubicBezTo>
                  <a:cubicBezTo>
                    <a:pt x="74" y="2981"/>
                    <a:pt x="1" y="3012"/>
                    <a:pt x="1" y="3124"/>
                  </a:cubicBezTo>
                  <a:lnTo>
                    <a:pt x="1" y="3142"/>
                  </a:lnTo>
                  <a:lnTo>
                    <a:pt x="2070" y="4238"/>
                  </a:lnTo>
                  <a:lnTo>
                    <a:pt x="2042" y="4581"/>
                  </a:lnTo>
                  <a:lnTo>
                    <a:pt x="2115" y="4637"/>
                  </a:lnTo>
                  <a:lnTo>
                    <a:pt x="2126" y="4644"/>
                  </a:lnTo>
                  <a:lnTo>
                    <a:pt x="2150" y="4661"/>
                  </a:lnTo>
                  <a:lnTo>
                    <a:pt x="2164" y="4672"/>
                  </a:lnTo>
                  <a:lnTo>
                    <a:pt x="2185" y="4686"/>
                  </a:lnTo>
                  <a:lnTo>
                    <a:pt x="2213" y="4707"/>
                  </a:lnTo>
                  <a:lnTo>
                    <a:pt x="2231" y="4717"/>
                  </a:lnTo>
                  <a:lnTo>
                    <a:pt x="2262" y="4742"/>
                  </a:lnTo>
                  <a:lnTo>
                    <a:pt x="2276" y="4752"/>
                  </a:lnTo>
                  <a:lnTo>
                    <a:pt x="2322" y="4784"/>
                  </a:lnTo>
                  <a:lnTo>
                    <a:pt x="2329" y="4787"/>
                  </a:lnTo>
                  <a:lnTo>
                    <a:pt x="2381" y="4826"/>
                  </a:lnTo>
                  <a:lnTo>
                    <a:pt x="2388" y="4829"/>
                  </a:lnTo>
                  <a:lnTo>
                    <a:pt x="2441" y="4868"/>
                  </a:lnTo>
                  <a:lnTo>
                    <a:pt x="2448" y="4875"/>
                  </a:lnTo>
                  <a:lnTo>
                    <a:pt x="2504" y="4913"/>
                  </a:lnTo>
                  <a:lnTo>
                    <a:pt x="2514" y="4920"/>
                  </a:lnTo>
                  <a:lnTo>
                    <a:pt x="2570" y="4959"/>
                  </a:lnTo>
                  <a:lnTo>
                    <a:pt x="2581" y="4966"/>
                  </a:lnTo>
                  <a:lnTo>
                    <a:pt x="2637" y="5008"/>
                  </a:lnTo>
                  <a:lnTo>
                    <a:pt x="2647" y="5015"/>
                  </a:lnTo>
                  <a:lnTo>
                    <a:pt x="2703" y="5053"/>
                  </a:lnTo>
                  <a:lnTo>
                    <a:pt x="2717" y="5064"/>
                  </a:lnTo>
                  <a:lnTo>
                    <a:pt x="2766" y="5099"/>
                  </a:lnTo>
                  <a:lnTo>
                    <a:pt x="2791" y="5113"/>
                  </a:lnTo>
                  <a:lnTo>
                    <a:pt x="2822" y="5137"/>
                  </a:lnTo>
                  <a:lnTo>
                    <a:pt x="2861" y="5162"/>
                  </a:lnTo>
                  <a:cubicBezTo>
                    <a:pt x="3053" y="4689"/>
                    <a:pt x="3298" y="4150"/>
                    <a:pt x="3372" y="4038"/>
                  </a:cubicBezTo>
                  <a:cubicBezTo>
                    <a:pt x="3428" y="3954"/>
                    <a:pt x="3505" y="3884"/>
                    <a:pt x="3600" y="3842"/>
                  </a:cubicBezTo>
                  <a:cubicBezTo>
                    <a:pt x="3645" y="3821"/>
                    <a:pt x="3691" y="3789"/>
                    <a:pt x="3722" y="3751"/>
                  </a:cubicBezTo>
                  <a:cubicBezTo>
                    <a:pt x="3755" y="3703"/>
                    <a:pt x="3807" y="3675"/>
                    <a:pt x="3860" y="3675"/>
                  </a:cubicBezTo>
                  <a:cubicBezTo>
                    <a:pt x="3869" y="3675"/>
                    <a:pt x="3878" y="3676"/>
                    <a:pt x="3887" y="3677"/>
                  </a:cubicBezTo>
                  <a:cubicBezTo>
                    <a:pt x="3888" y="3677"/>
                    <a:pt x="3890" y="3677"/>
                    <a:pt x="3892" y="3677"/>
                  </a:cubicBezTo>
                  <a:cubicBezTo>
                    <a:pt x="3921" y="3677"/>
                    <a:pt x="3947" y="3674"/>
                    <a:pt x="4020" y="3562"/>
                  </a:cubicBezTo>
                  <a:cubicBezTo>
                    <a:pt x="4027" y="3551"/>
                    <a:pt x="4034" y="3537"/>
                    <a:pt x="4041" y="3527"/>
                  </a:cubicBezTo>
                  <a:lnTo>
                    <a:pt x="3785" y="3121"/>
                  </a:lnTo>
                  <a:lnTo>
                    <a:pt x="3754" y="1122"/>
                  </a:lnTo>
                  <a:lnTo>
                    <a:pt x="4016" y="712"/>
                  </a:lnTo>
                  <a:lnTo>
                    <a:pt x="4184" y="471"/>
                  </a:lnTo>
                  <a:lnTo>
                    <a:pt x="4160" y="481"/>
                  </a:lnTo>
                  <a:lnTo>
                    <a:pt x="4139" y="488"/>
                  </a:lnTo>
                  <a:lnTo>
                    <a:pt x="4128" y="492"/>
                  </a:lnTo>
                  <a:lnTo>
                    <a:pt x="4111" y="495"/>
                  </a:lnTo>
                  <a:lnTo>
                    <a:pt x="4104" y="499"/>
                  </a:lnTo>
                  <a:lnTo>
                    <a:pt x="4090" y="502"/>
                  </a:lnTo>
                  <a:lnTo>
                    <a:pt x="4083" y="502"/>
                  </a:lnTo>
                  <a:lnTo>
                    <a:pt x="4072" y="509"/>
                  </a:lnTo>
                  <a:cubicBezTo>
                    <a:pt x="4044" y="523"/>
                    <a:pt x="4013" y="530"/>
                    <a:pt x="3981" y="530"/>
                  </a:cubicBezTo>
                  <a:cubicBezTo>
                    <a:pt x="3946" y="530"/>
                    <a:pt x="3911" y="527"/>
                    <a:pt x="3880" y="513"/>
                  </a:cubicBezTo>
                  <a:cubicBezTo>
                    <a:pt x="3810" y="488"/>
                    <a:pt x="3750" y="439"/>
                    <a:pt x="3719" y="373"/>
                  </a:cubicBezTo>
                  <a:cubicBezTo>
                    <a:pt x="3713" y="370"/>
                    <a:pt x="3704" y="369"/>
                    <a:pt x="3693" y="369"/>
                  </a:cubicBezTo>
                  <a:cubicBezTo>
                    <a:pt x="3631" y="369"/>
                    <a:pt x="3496" y="404"/>
                    <a:pt x="3333" y="495"/>
                  </a:cubicBezTo>
                  <a:cubicBezTo>
                    <a:pt x="3256" y="544"/>
                    <a:pt x="3190" y="607"/>
                    <a:pt x="3130" y="677"/>
                  </a:cubicBezTo>
                  <a:lnTo>
                    <a:pt x="3113" y="698"/>
                  </a:lnTo>
                  <a:lnTo>
                    <a:pt x="3109" y="702"/>
                  </a:lnTo>
                  <a:lnTo>
                    <a:pt x="3092" y="723"/>
                  </a:lnTo>
                  <a:lnTo>
                    <a:pt x="3074" y="740"/>
                  </a:lnTo>
                  <a:lnTo>
                    <a:pt x="3071" y="744"/>
                  </a:lnTo>
                  <a:lnTo>
                    <a:pt x="3050" y="761"/>
                  </a:lnTo>
                  <a:lnTo>
                    <a:pt x="3046" y="761"/>
                  </a:lnTo>
                  <a:lnTo>
                    <a:pt x="3032" y="775"/>
                  </a:lnTo>
                  <a:lnTo>
                    <a:pt x="3025" y="779"/>
                  </a:lnTo>
                  <a:cubicBezTo>
                    <a:pt x="3022" y="782"/>
                    <a:pt x="3015" y="786"/>
                    <a:pt x="3008" y="789"/>
                  </a:cubicBezTo>
                  <a:lnTo>
                    <a:pt x="3004" y="789"/>
                  </a:lnTo>
                  <a:lnTo>
                    <a:pt x="2987" y="793"/>
                  </a:lnTo>
                  <a:lnTo>
                    <a:pt x="2983" y="793"/>
                  </a:lnTo>
                  <a:cubicBezTo>
                    <a:pt x="2976" y="796"/>
                    <a:pt x="2969" y="796"/>
                    <a:pt x="2962" y="796"/>
                  </a:cubicBezTo>
                  <a:lnTo>
                    <a:pt x="2934" y="796"/>
                  </a:lnTo>
                  <a:lnTo>
                    <a:pt x="2924" y="793"/>
                  </a:lnTo>
                  <a:lnTo>
                    <a:pt x="2920" y="793"/>
                  </a:lnTo>
                  <a:lnTo>
                    <a:pt x="2906" y="786"/>
                  </a:lnTo>
                  <a:lnTo>
                    <a:pt x="2903" y="786"/>
                  </a:lnTo>
                  <a:cubicBezTo>
                    <a:pt x="2868" y="761"/>
                    <a:pt x="2661" y="726"/>
                    <a:pt x="2497" y="705"/>
                  </a:cubicBezTo>
                  <a:cubicBezTo>
                    <a:pt x="2434" y="695"/>
                    <a:pt x="2371" y="691"/>
                    <a:pt x="2311" y="688"/>
                  </a:cubicBezTo>
                  <a:cubicBezTo>
                    <a:pt x="2273" y="684"/>
                    <a:pt x="2234" y="677"/>
                    <a:pt x="2199" y="660"/>
                  </a:cubicBezTo>
                  <a:cubicBezTo>
                    <a:pt x="2171" y="649"/>
                    <a:pt x="2140" y="635"/>
                    <a:pt x="2108" y="618"/>
                  </a:cubicBezTo>
                  <a:cubicBezTo>
                    <a:pt x="1940" y="530"/>
                    <a:pt x="1783" y="425"/>
                    <a:pt x="1636" y="306"/>
                  </a:cubicBezTo>
                  <a:cubicBezTo>
                    <a:pt x="1587" y="261"/>
                    <a:pt x="1461" y="250"/>
                    <a:pt x="1356" y="243"/>
                  </a:cubicBezTo>
                  <a:lnTo>
                    <a:pt x="1314" y="240"/>
                  </a:lnTo>
                  <a:cubicBezTo>
                    <a:pt x="1212" y="236"/>
                    <a:pt x="1138" y="233"/>
                    <a:pt x="1089" y="205"/>
                  </a:cubicBezTo>
                  <a:lnTo>
                    <a:pt x="1065" y="194"/>
                  </a:lnTo>
                  <a:cubicBezTo>
                    <a:pt x="1044" y="184"/>
                    <a:pt x="1023" y="173"/>
                    <a:pt x="995" y="163"/>
                  </a:cubicBezTo>
                  <a:lnTo>
                    <a:pt x="925" y="135"/>
                  </a:lnTo>
                  <a:lnTo>
                    <a:pt x="911" y="128"/>
                  </a:lnTo>
                  <a:lnTo>
                    <a:pt x="869" y="114"/>
                  </a:lnTo>
                  <a:cubicBezTo>
                    <a:pt x="844" y="100"/>
                    <a:pt x="816" y="82"/>
                    <a:pt x="792" y="65"/>
                  </a:cubicBezTo>
                  <a:lnTo>
                    <a:pt x="785" y="61"/>
                  </a:lnTo>
                  <a:cubicBezTo>
                    <a:pt x="774" y="54"/>
                    <a:pt x="764" y="44"/>
                    <a:pt x="757" y="33"/>
                  </a:cubicBezTo>
                  <a:cubicBezTo>
                    <a:pt x="747" y="21"/>
                    <a:pt x="718" y="1"/>
                    <a:pt x="6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6" name="Google Shape;3806;p56"/>
            <p:cNvSpPr/>
            <p:nvPr/>
          </p:nvSpPr>
          <p:spPr>
            <a:xfrm>
              <a:off x="2349886" y="2013858"/>
              <a:ext cx="2254" cy="3286"/>
            </a:xfrm>
            <a:custGeom>
              <a:avLst/>
              <a:gdLst/>
              <a:ahLst/>
              <a:cxnLst/>
              <a:rect l="l" t="t" r="r" b="b"/>
              <a:pathLst>
                <a:path w="166" h="242" extrusionOk="0">
                  <a:moveTo>
                    <a:pt x="1" y="242"/>
                  </a:moveTo>
                  <a:lnTo>
                    <a:pt x="165" y="0"/>
                  </a:lnTo>
                  <a:lnTo>
                    <a:pt x="16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7" name="Google Shape;3807;p56"/>
            <p:cNvSpPr/>
            <p:nvPr/>
          </p:nvSpPr>
          <p:spPr>
            <a:xfrm>
              <a:off x="2308149" y="2009201"/>
              <a:ext cx="964" cy="394"/>
            </a:xfrm>
            <a:custGeom>
              <a:avLst/>
              <a:gdLst/>
              <a:ahLst/>
              <a:cxnLst/>
              <a:rect l="l" t="t" r="r" b="b"/>
              <a:pathLst>
                <a:path w="71" h="29" extrusionOk="0">
                  <a:moveTo>
                    <a:pt x="1" y="0"/>
                  </a:moveTo>
                  <a:lnTo>
                    <a:pt x="71" y="28"/>
                  </a:lnTo>
                  <a:lnTo>
                    <a:pt x="53" y="21"/>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8" name="Google Shape;3808;p56"/>
            <p:cNvSpPr/>
            <p:nvPr/>
          </p:nvSpPr>
          <p:spPr>
            <a:xfrm>
              <a:off x="2302310" y="2007341"/>
              <a:ext cx="3530" cy="448"/>
            </a:xfrm>
            <a:custGeom>
              <a:avLst/>
              <a:gdLst/>
              <a:ahLst/>
              <a:cxnLst/>
              <a:rect l="l" t="t" r="r" b="b"/>
              <a:pathLst>
                <a:path w="260" h="33" extrusionOk="0">
                  <a:moveTo>
                    <a:pt x="148" y="1"/>
                  </a:moveTo>
                  <a:cubicBezTo>
                    <a:pt x="112" y="1"/>
                    <a:pt x="64" y="5"/>
                    <a:pt x="0" y="18"/>
                  </a:cubicBezTo>
                  <a:lnTo>
                    <a:pt x="0" y="18"/>
                  </a:lnTo>
                  <a:cubicBezTo>
                    <a:pt x="61" y="6"/>
                    <a:pt x="108" y="1"/>
                    <a:pt x="144" y="1"/>
                  </a:cubicBezTo>
                  <a:cubicBezTo>
                    <a:pt x="222" y="1"/>
                    <a:pt x="250" y="22"/>
                    <a:pt x="259" y="32"/>
                  </a:cubicBezTo>
                  <a:cubicBezTo>
                    <a:pt x="250" y="20"/>
                    <a:pt x="223" y="1"/>
                    <a:pt x="1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9" name="Google Shape;3809;p56"/>
            <p:cNvSpPr/>
            <p:nvPr/>
          </p:nvSpPr>
          <p:spPr>
            <a:xfrm>
              <a:off x="2296513" y="2011767"/>
              <a:ext cx="54" cy="54"/>
            </a:xfrm>
            <a:custGeom>
              <a:avLst/>
              <a:gdLst/>
              <a:ahLst/>
              <a:cxnLst/>
              <a:rect l="l" t="t" r="r" b="b"/>
              <a:pathLst>
                <a:path w="4" h="4" extrusionOk="0">
                  <a:moveTo>
                    <a:pt x="4" y="0"/>
                  </a:moveTo>
                  <a:lnTo>
                    <a:pt x="0" y="4"/>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0" name="Google Shape;3810;p56"/>
            <p:cNvSpPr/>
            <p:nvPr/>
          </p:nvSpPr>
          <p:spPr>
            <a:xfrm>
              <a:off x="2296649" y="2011522"/>
              <a:ext cx="68" cy="109"/>
            </a:xfrm>
            <a:custGeom>
              <a:avLst/>
              <a:gdLst/>
              <a:ahLst/>
              <a:cxnLst/>
              <a:rect l="l" t="t" r="r" b="b"/>
              <a:pathLst>
                <a:path w="5" h="8" extrusionOk="0">
                  <a:moveTo>
                    <a:pt x="4" y="1"/>
                  </a:moveTo>
                  <a:lnTo>
                    <a:pt x="1" y="8"/>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1" name="Google Shape;3811;p56"/>
            <p:cNvSpPr/>
            <p:nvPr/>
          </p:nvSpPr>
          <p:spPr>
            <a:xfrm>
              <a:off x="2296798" y="2011237"/>
              <a:ext cx="109" cy="122"/>
            </a:xfrm>
            <a:custGeom>
              <a:avLst/>
              <a:gdLst/>
              <a:ahLst/>
              <a:cxnLst/>
              <a:rect l="l" t="t" r="r" b="b"/>
              <a:pathLst>
                <a:path w="8" h="9" extrusionOk="0">
                  <a:moveTo>
                    <a:pt x="7" y="1"/>
                  </a:moveTo>
                  <a:lnTo>
                    <a:pt x="7" y="1"/>
                  </a:lnTo>
                  <a:cubicBezTo>
                    <a:pt x="5" y="3"/>
                    <a:pt x="3" y="6"/>
                    <a:pt x="2" y="7"/>
                  </a:cubicBezTo>
                  <a:lnTo>
                    <a:pt x="2" y="7"/>
                  </a:lnTo>
                  <a:cubicBezTo>
                    <a:pt x="5" y="6"/>
                    <a:pt x="7" y="4"/>
                    <a:pt x="7" y="1"/>
                  </a:cubicBezTo>
                  <a:close/>
                  <a:moveTo>
                    <a:pt x="2" y="7"/>
                  </a:moveTo>
                  <a:cubicBezTo>
                    <a:pt x="1" y="8"/>
                    <a:pt x="1" y="8"/>
                    <a:pt x="0" y="8"/>
                  </a:cubicBezTo>
                  <a:cubicBezTo>
                    <a:pt x="0" y="8"/>
                    <a:pt x="0" y="9"/>
                    <a:pt x="1" y="9"/>
                  </a:cubicBezTo>
                  <a:cubicBezTo>
                    <a:pt x="1" y="9"/>
                    <a:pt x="1" y="8"/>
                    <a:pt x="2" y="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2" name="Google Shape;3812;p56"/>
            <p:cNvSpPr/>
            <p:nvPr/>
          </p:nvSpPr>
          <p:spPr>
            <a:xfrm>
              <a:off x="2296934" y="2010857"/>
              <a:ext cx="68" cy="299"/>
            </a:xfrm>
            <a:custGeom>
              <a:avLst/>
              <a:gdLst/>
              <a:ahLst/>
              <a:cxnLst/>
              <a:rect l="l" t="t" r="r" b="b"/>
              <a:pathLst>
                <a:path w="5" h="22" extrusionOk="0">
                  <a:moveTo>
                    <a:pt x="4" y="1"/>
                  </a:moveTo>
                  <a:cubicBezTo>
                    <a:pt x="4" y="8"/>
                    <a:pt x="1" y="15"/>
                    <a:pt x="1" y="22"/>
                  </a:cubicBezTo>
                  <a:cubicBezTo>
                    <a:pt x="1" y="15"/>
                    <a:pt x="4" y="8"/>
                    <a:pt x="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3" name="Google Shape;3813;p56"/>
            <p:cNvSpPr/>
            <p:nvPr/>
          </p:nvSpPr>
          <p:spPr>
            <a:xfrm>
              <a:off x="2306248" y="2008196"/>
              <a:ext cx="68" cy="68"/>
            </a:xfrm>
            <a:custGeom>
              <a:avLst/>
              <a:gdLst/>
              <a:ahLst/>
              <a:cxnLst/>
              <a:rect l="l" t="t" r="r" b="b"/>
              <a:pathLst>
                <a:path w="5" h="5" extrusionOk="0">
                  <a:moveTo>
                    <a:pt x="4" y="4"/>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4" name="Google Shape;3814;p56"/>
            <p:cNvSpPr/>
            <p:nvPr/>
          </p:nvSpPr>
          <p:spPr>
            <a:xfrm>
              <a:off x="2336336" y="2018080"/>
              <a:ext cx="109" cy="14"/>
            </a:xfrm>
            <a:custGeom>
              <a:avLst/>
              <a:gdLst/>
              <a:ahLst/>
              <a:cxnLst/>
              <a:rect l="l" t="t" r="r" b="b"/>
              <a:pathLst>
                <a:path w="8" h="1" extrusionOk="0">
                  <a:moveTo>
                    <a:pt x="8" y="1"/>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5" name="Google Shape;3815;p56"/>
            <p:cNvSpPr/>
            <p:nvPr/>
          </p:nvSpPr>
          <p:spPr>
            <a:xfrm>
              <a:off x="2336675" y="2017890"/>
              <a:ext cx="54" cy="68"/>
            </a:xfrm>
            <a:custGeom>
              <a:avLst/>
              <a:gdLst/>
              <a:ahLst/>
              <a:cxnLst/>
              <a:rect l="l" t="t" r="r" b="b"/>
              <a:pathLst>
                <a:path w="4" h="5" extrusionOk="0">
                  <a:moveTo>
                    <a:pt x="4" y="1"/>
                  </a:moveTo>
                  <a:lnTo>
                    <a:pt x="0" y="4"/>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6" name="Google Shape;3816;p56"/>
            <p:cNvSpPr/>
            <p:nvPr/>
          </p:nvSpPr>
          <p:spPr>
            <a:xfrm>
              <a:off x="2348270" y="2014333"/>
              <a:ext cx="1398" cy="244"/>
            </a:xfrm>
            <a:custGeom>
              <a:avLst/>
              <a:gdLst/>
              <a:ahLst/>
              <a:cxnLst/>
              <a:rect l="l" t="t" r="r" b="b"/>
              <a:pathLst>
                <a:path w="103" h="18" extrusionOk="0">
                  <a:moveTo>
                    <a:pt x="102" y="18"/>
                  </a:moveTo>
                  <a:cubicBezTo>
                    <a:pt x="67" y="18"/>
                    <a:pt x="32" y="11"/>
                    <a:pt x="1" y="0"/>
                  </a:cubicBezTo>
                  <a:cubicBezTo>
                    <a:pt x="32" y="11"/>
                    <a:pt x="67" y="18"/>
                    <a:pt x="102"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7" name="Google Shape;3817;p56"/>
            <p:cNvSpPr/>
            <p:nvPr/>
          </p:nvSpPr>
          <p:spPr>
            <a:xfrm>
              <a:off x="2335765" y="2018230"/>
              <a:ext cx="14" cy="14"/>
            </a:xfrm>
            <a:custGeom>
              <a:avLst/>
              <a:gdLst/>
              <a:ahLst/>
              <a:cxnLst/>
              <a:rect l="l" t="t" r="r" b="b"/>
              <a:pathLst>
                <a:path w="1" h="1" extrusionOk="0">
                  <a:moveTo>
                    <a:pt x="1" y="0"/>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8" name="Google Shape;3818;p56"/>
            <p:cNvSpPr/>
            <p:nvPr/>
          </p:nvSpPr>
          <p:spPr>
            <a:xfrm>
              <a:off x="2335480" y="2018230"/>
              <a:ext cx="163" cy="14"/>
            </a:xfrm>
            <a:custGeom>
              <a:avLst/>
              <a:gdLst/>
              <a:ahLst/>
              <a:cxnLst/>
              <a:rect l="l" t="t" r="r" b="b"/>
              <a:pathLst>
                <a:path w="12" h="1" extrusionOk="0">
                  <a:moveTo>
                    <a:pt x="1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9" name="Google Shape;3819;p56"/>
            <p:cNvSpPr/>
            <p:nvPr/>
          </p:nvSpPr>
          <p:spPr>
            <a:xfrm>
              <a:off x="2335249" y="2018135"/>
              <a:ext cx="149" cy="54"/>
            </a:xfrm>
            <a:custGeom>
              <a:avLst/>
              <a:gdLst/>
              <a:ahLst/>
              <a:cxnLst/>
              <a:rect l="l" t="t" r="r" b="b"/>
              <a:pathLst>
                <a:path w="11" h="4" extrusionOk="0">
                  <a:moveTo>
                    <a:pt x="11" y="4"/>
                  </a:move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0" name="Google Shape;3820;p56"/>
            <p:cNvSpPr/>
            <p:nvPr/>
          </p:nvSpPr>
          <p:spPr>
            <a:xfrm>
              <a:off x="2336051" y="2018175"/>
              <a:ext cx="109" cy="14"/>
            </a:xfrm>
            <a:custGeom>
              <a:avLst/>
              <a:gdLst/>
              <a:ahLst/>
              <a:cxnLst/>
              <a:rect l="l" t="t" r="r" b="b"/>
              <a:pathLst>
                <a:path w="8" h="1" extrusionOk="0">
                  <a:moveTo>
                    <a:pt x="8" y="1"/>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1" name="Google Shape;3821;p56"/>
            <p:cNvSpPr/>
            <p:nvPr/>
          </p:nvSpPr>
          <p:spPr>
            <a:xfrm>
              <a:off x="2335059" y="2017985"/>
              <a:ext cx="204" cy="109"/>
            </a:xfrm>
            <a:custGeom>
              <a:avLst/>
              <a:gdLst/>
              <a:ahLst/>
              <a:cxnLst/>
              <a:rect l="l" t="t" r="r" b="b"/>
              <a:pathLst>
                <a:path w="15" h="8" extrusionOk="0">
                  <a:moveTo>
                    <a:pt x="14" y="8"/>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2" name="Google Shape;3822;p56"/>
            <p:cNvSpPr/>
            <p:nvPr/>
          </p:nvSpPr>
          <p:spPr>
            <a:xfrm>
              <a:off x="2337816" y="2016804"/>
              <a:ext cx="54" cy="109"/>
            </a:xfrm>
            <a:custGeom>
              <a:avLst/>
              <a:gdLst/>
              <a:ahLst/>
              <a:cxnLst/>
              <a:rect l="l" t="t" r="r" b="b"/>
              <a:pathLst>
                <a:path w="4" h="8" extrusionOk="0">
                  <a:moveTo>
                    <a:pt x="4" y="0"/>
                  </a:moveTo>
                  <a:lnTo>
                    <a:pt x="0" y="7"/>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3" name="Google Shape;3823;p56"/>
            <p:cNvSpPr/>
            <p:nvPr/>
          </p:nvSpPr>
          <p:spPr>
            <a:xfrm>
              <a:off x="2337245" y="2017415"/>
              <a:ext cx="109" cy="68"/>
            </a:xfrm>
            <a:custGeom>
              <a:avLst/>
              <a:gdLst/>
              <a:ahLst/>
              <a:cxnLst/>
              <a:rect l="l" t="t" r="r" b="b"/>
              <a:pathLst>
                <a:path w="8" h="5" extrusionOk="0">
                  <a:moveTo>
                    <a:pt x="7" y="1"/>
                  </a:moveTo>
                  <a:lnTo>
                    <a:pt x="0" y="4"/>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4" name="Google Shape;3824;p56"/>
            <p:cNvSpPr/>
            <p:nvPr/>
          </p:nvSpPr>
          <p:spPr>
            <a:xfrm>
              <a:off x="2337571" y="2017184"/>
              <a:ext cx="14" cy="14"/>
            </a:xfrm>
            <a:custGeom>
              <a:avLst/>
              <a:gdLst/>
              <a:ahLst/>
              <a:cxnLst/>
              <a:rect l="l" t="t" r="r" b="b"/>
              <a:pathLst>
                <a:path w="1" h="1" extrusionOk="0">
                  <a:moveTo>
                    <a:pt x="1" y="0"/>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5" name="Google Shape;3825;p56"/>
            <p:cNvSpPr/>
            <p:nvPr/>
          </p:nvSpPr>
          <p:spPr>
            <a:xfrm>
              <a:off x="2336960" y="2017700"/>
              <a:ext cx="54" cy="68"/>
            </a:xfrm>
            <a:custGeom>
              <a:avLst/>
              <a:gdLst/>
              <a:ahLst/>
              <a:cxnLst/>
              <a:rect l="l" t="t" r="r" b="b"/>
              <a:pathLst>
                <a:path w="4" h="5" extrusionOk="0">
                  <a:moveTo>
                    <a:pt x="4" y="1"/>
                  </a:moveTo>
                  <a:lnTo>
                    <a:pt x="0" y="4"/>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6" name="Google Shape;3826;p56"/>
            <p:cNvSpPr/>
            <p:nvPr/>
          </p:nvSpPr>
          <p:spPr>
            <a:xfrm>
              <a:off x="2307388" y="2008861"/>
              <a:ext cx="584" cy="258"/>
            </a:xfrm>
            <a:custGeom>
              <a:avLst/>
              <a:gdLst/>
              <a:ahLst/>
              <a:cxnLst/>
              <a:rect l="l" t="t" r="r" b="b"/>
              <a:pathLst>
                <a:path w="43" h="19" extrusionOk="0">
                  <a:moveTo>
                    <a:pt x="1" y="1"/>
                  </a:moveTo>
                  <a:lnTo>
                    <a:pt x="1" y="4"/>
                  </a:lnTo>
                  <a:lnTo>
                    <a:pt x="43" y="18"/>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7" name="Google Shape;3827;p56"/>
            <p:cNvSpPr/>
            <p:nvPr/>
          </p:nvSpPr>
          <p:spPr>
            <a:xfrm>
              <a:off x="2324170" y="2015704"/>
              <a:ext cx="1303" cy="584"/>
            </a:xfrm>
            <a:custGeom>
              <a:avLst/>
              <a:gdLst/>
              <a:ahLst/>
              <a:cxnLst/>
              <a:rect l="l" t="t" r="r" b="b"/>
              <a:pathLst>
                <a:path w="96" h="43" extrusionOk="0">
                  <a:moveTo>
                    <a:pt x="1" y="1"/>
                  </a:moveTo>
                  <a:lnTo>
                    <a:pt x="1" y="1"/>
                  </a:lnTo>
                  <a:cubicBezTo>
                    <a:pt x="32" y="22"/>
                    <a:pt x="64" y="32"/>
                    <a:pt x="95" y="43"/>
                  </a:cubicBezTo>
                  <a:cubicBezTo>
                    <a:pt x="64" y="32"/>
                    <a:pt x="36" y="1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8" name="Google Shape;3828;p56"/>
            <p:cNvSpPr/>
            <p:nvPr/>
          </p:nvSpPr>
          <p:spPr>
            <a:xfrm>
              <a:off x="2310050" y="2009961"/>
              <a:ext cx="299" cy="149"/>
            </a:xfrm>
            <a:custGeom>
              <a:avLst/>
              <a:gdLst/>
              <a:ahLst/>
              <a:cxnLst/>
              <a:rect l="l" t="t" r="r" b="b"/>
              <a:pathLst>
                <a:path w="22" h="11" extrusionOk="0">
                  <a:moveTo>
                    <a:pt x="22" y="11"/>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9" name="Google Shape;3829;p56"/>
            <p:cNvSpPr/>
            <p:nvPr/>
          </p:nvSpPr>
          <p:spPr>
            <a:xfrm>
              <a:off x="2351651" y="2013953"/>
              <a:ext cx="149" cy="54"/>
            </a:xfrm>
            <a:custGeom>
              <a:avLst/>
              <a:gdLst/>
              <a:ahLst/>
              <a:cxnLst/>
              <a:rect l="l" t="t" r="r" b="b"/>
              <a:pathLst>
                <a:path w="11" h="4" extrusionOk="0">
                  <a:moveTo>
                    <a:pt x="11" y="0"/>
                  </a:moveTo>
                  <a:lnTo>
                    <a:pt x="0" y="4"/>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0" name="Google Shape;3830;p56"/>
            <p:cNvSpPr/>
            <p:nvPr/>
          </p:nvSpPr>
          <p:spPr>
            <a:xfrm>
              <a:off x="2314001" y="2010626"/>
              <a:ext cx="10183" cy="5092"/>
            </a:xfrm>
            <a:custGeom>
              <a:avLst/>
              <a:gdLst/>
              <a:ahLst/>
              <a:cxnLst/>
              <a:rect l="l" t="t" r="r" b="b"/>
              <a:pathLst>
                <a:path w="750" h="375" extrusionOk="0">
                  <a:moveTo>
                    <a:pt x="1" y="0"/>
                  </a:moveTo>
                  <a:cubicBezTo>
                    <a:pt x="106" y="7"/>
                    <a:pt x="228" y="18"/>
                    <a:pt x="277" y="63"/>
                  </a:cubicBezTo>
                  <a:cubicBezTo>
                    <a:pt x="424" y="182"/>
                    <a:pt x="582" y="287"/>
                    <a:pt x="750" y="375"/>
                  </a:cubicBezTo>
                  <a:cubicBezTo>
                    <a:pt x="582" y="287"/>
                    <a:pt x="424" y="182"/>
                    <a:pt x="277" y="63"/>
                  </a:cubicBezTo>
                  <a:cubicBezTo>
                    <a:pt x="228" y="18"/>
                    <a:pt x="106" y="7"/>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1" name="Google Shape;3831;p56"/>
            <p:cNvSpPr/>
            <p:nvPr/>
          </p:nvSpPr>
          <p:spPr>
            <a:xfrm>
              <a:off x="2352072" y="2013858"/>
              <a:ext cx="68" cy="14"/>
            </a:xfrm>
            <a:custGeom>
              <a:avLst/>
              <a:gdLst/>
              <a:ahLst/>
              <a:cxnLst/>
              <a:rect l="l" t="t" r="r" b="b"/>
              <a:pathLst>
                <a:path w="5" h="1" extrusionOk="0">
                  <a:moveTo>
                    <a:pt x="4" y="0"/>
                  </a:moveTo>
                  <a:lnTo>
                    <a:pt x="4" y="0"/>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2" name="Google Shape;3832;p56"/>
            <p:cNvSpPr/>
            <p:nvPr/>
          </p:nvSpPr>
          <p:spPr>
            <a:xfrm>
              <a:off x="2351027" y="2014143"/>
              <a:ext cx="109" cy="14"/>
            </a:xfrm>
            <a:custGeom>
              <a:avLst/>
              <a:gdLst/>
              <a:ahLst/>
              <a:cxnLst/>
              <a:rect l="l" t="t" r="r" b="b"/>
              <a:pathLst>
                <a:path w="8" h="1" extrusionOk="0">
                  <a:moveTo>
                    <a:pt x="8"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3" name="Google Shape;3833;p56"/>
            <p:cNvSpPr/>
            <p:nvPr/>
          </p:nvSpPr>
          <p:spPr>
            <a:xfrm>
              <a:off x="2351312" y="2014048"/>
              <a:ext cx="109" cy="54"/>
            </a:xfrm>
            <a:custGeom>
              <a:avLst/>
              <a:gdLst/>
              <a:ahLst/>
              <a:cxnLst/>
              <a:rect l="l" t="t" r="r" b="b"/>
              <a:pathLst>
                <a:path w="8" h="4" extrusionOk="0">
                  <a:moveTo>
                    <a:pt x="8" y="0"/>
                  </a:moveTo>
                  <a:lnTo>
                    <a:pt x="1" y="4"/>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4" name="Google Shape;3834;p56"/>
            <p:cNvSpPr/>
            <p:nvPr/>
          </p:nvSpPr>
          <p:spPr>
            <a:xfrm>
              <a:off x="2263574" y="2013192"/>
              <a:ext cx="38180" cy="39646"/>
            </a:xfrm>
            <a:custGeom>
              <a:avLst/>
              <a:gdLst/>
              <a:ahLst/>
              <a:cxnLst/>
              <a:rect l="l" t="t" r="r" b="b"/>
              <a:pathLst>
                <a:path w="2812" h="2920" extrusionOk="0">
                  <a:moveTo>
                    <a:pt x="2346" y="0"/>
                  </a:moveTo>
                  <a:lnTo>
                    <a:pt x="2325" y="14"/>
                  </a:lnTo>
                  <a:cubicBezTo>
                    <a:pt x="2290" y="39"/>
                    <a:pt x="2255" y="70"/>
                    <a:pt x="2230" y="102"/>
                  </a:cubicBezTo>
                  <a:cubicBezTo>
                    <a:pt x="2223" y="140"/>
                    <a:pt x="2195" y="175"/>
                    <a:pt x="2160" y="189"/>
                  </a:cubicBezTo>
                  <a:cubicBezTo>
                    <a:pt x="2122" y="210"/>
                    <a:pt x="2068" y="219"/>
                    <a:pt x="2012" y="219"/>
                  </a:cubicBezTo>
                  <a:cubicBezTo>
                    <a:pt x="1934" y="219"/>
                    <a:pt x="1851" y="202"/>
                    <a:pt x="1796" y="175"/>
                  </a:cubicBezTo>
                  <a:cubicBezTo>
                    <a:pt x="1787" y="171"/>
                    <a:pt x="1775" y="169"/>
                    <a:pt x="1761" y="169"/>
                  </a:cubicBezTo>
                  <a:cubicBezTo>
                    <a:pt x="1676" y="169"/>
                    <a:pt x="1510" y="239"/>
                    <a:pt x="1477" y="284"/>
                  </a:cubicBezTo>
                  <a:cubicBezTo>
                    <a:pt x="1474" y="291"/>
                    <a:pt x="1470" y="298"/>
                    <a:pt x="1463" y="305"/>
                  </a:cubicBezTo>
                  <a:lnTo>
                    <a:pt x="1460" y="308"/>
                  </a:lnTo>
                  <a:cubicBezTo>
                    <a:pt x="1453" y="312"/>
                    <a:pt x="1449" y="315"/>
                    <a:pt x="1442" y="319"/>
                  </a:cubicBezTo>
                  <a:cubicBezTo>
                    <a:pt x="1435" y="322"/>
                    <a:pt x="1428" y="326"/>
                    <a:pt x="1421" y="326"/>
                  </a:cubicBezTo>
                  <a:lnTo>
                    <a:pt x="1376" y="326"/>
                  </a:lnTo>
                  <a:lnTo>
                    <a:pt x="1362" y="322"/>
                  </a:lnTo>
                  <a:lnTo>
                    <a:pt x="1355" y="322"/>
                  </a:lnTo>
                  <a:lnTo>
                    <a:pt x="1341" y="319"/>
                  </a:lnTo>
                  <a:lnTo>
                    <a:pt x="1334" y="315"/>
                  </a:lnTo>
                  <a:lnTo>
                    <a:pt x="1320" y="308"/>
                  </a:lnTo>
                  <a:lnTo>
                    <a:pt x="1316" y="308"/>
                  </a:lnTo>
                  <a:lnTo>
                    <a:pt x="1299" y="298"/>
                  </a:lnTo>
                  <a:lnTo>
                    <a:pt x="1292" y="298"/>
                  </a:lnTo>
                  <a:lnTo>
                    <a:pt x="1281" y="287"/>
                  </a:lnTo>
                  <a:lnTo>
                    <a:pt x="1274" y="284"/>
                  </a:lnTo>
                  <a:lnTo>
                    <a:pt x="1260" y="277"/>
                  </a:lnTo>
                  <a:lnTo>
                    <a:pt x="1257" y="273"/>
                  </a:lnTo>
                  <a:lnTo>
                    <a:pt x="1239" y="263"/>
                  </a:lnTo>
                  <a:cubicBezTo>
                    <a:pt x="1194" y="231"/>
                    <a:pt x="1127" y="193"/>
                    <a:pt x="1092" y="193"/>
                  </a:cubicBezTo>
                  <a:cubicBezTo>
                    <a:pt x="994" y="214"/>
                    <a:pt x="900" y="238"/>
                    <a:pt x="805" y="273"/>
                  </a:cubicBezTo>
                  <a:lnTo>
                    <a:pt x="788" y="263"/>
                  </a:lnTo>
                  <a:lnTo>
                    <a:pt x="711" y="287"/>
                  </a:lnTo>
                  <a:lnTo>
                    <a:pt x="707" y="322"/>
                  </a:lnTo>
                  <a:lnTo>
                    <a:pt x="707" y="326"/>
                  </a:lnTo>
                  <a:lnTo>
                    <a:pt x="707" y="343"/>
                  </a:lnTo>
                  <a:lnTo>
                    <a:pt x="707" y="350"/>
                  </a:lnTo>
                  <a:lnTo>
                    <a:pt x="707" y="364"/>
                  </a:lnTo>
                  <a:lnTo>
                    <a:pt x="707" y="378"/>
                  </a:lnTo>
                  <a:lnTo>
                    <a:pt x="707" y="385"/>
                  </a:lnTo>
                  <a:lnTo>
                    <a:pt x="704" y="406"/>
                  </a:lnTo>
                  <a:lnTo>
                    <a:pt x="704" y="413"/>
                  </a:lnTo>
                  <a:lnTo>
                    <a:pt x="704" y="438"/>
                  </a:lnTo>
                  <a:lnTo>
                    <a:pt x="704" y="441"/>
                  </a:lnTo>
                  <a:lnTo>
                    <a:pt x="700" y="466"/>
                  </a:lnTo>
                  <a:lnTo>
                    <a:pt x="700" y="473"/>
                  </a:lnTo>
                  <a:lnTo>
                    <a:pt x="697" y="497"/>
                  </a:lnTo>
                  <a:lnTo>
                    <a:pt x="697" y="504"/>
                  </a:lnTo>
                  <a:lnTo>
                    <a:pt x="693" y="529"/>
                  </a:lnTo>
                  <a:lnTo>
                    <a:pt x="693" y="536"/>
                  </a:lnTo>
                  <a:lnTo>
                    <a:pt x="690" y="557"/>
                  </a:lnTo>
                  <a:lnTo>
                    <a:pt x="690" y="564"/>
                  </a:lnTo>
                  <a:lnTo>
                    <a:pt x="690" y="588"/>
                  </a:lnTo>
                  <a:lnTo>
                    <a:pt x="690" y="599"/>
                  </a:lnTo>
                  <a:lnTo>
                    <a:pt x="690" y="616"/>
                  </a:lnTo>
                  <a:lnTo>
                    <a:pt x="690" y="627"/>
                  </a:lnTo>
                  <a:lnTo>
                    <a:pt x="690" y="644"/>
                  </a:lnTo>
                  <a:lnTo>
                    <a:pt x="690" y="655"/>
                  </a:lnTo>
                  <a:lnTo>
                    <a:pt x="690" y="669"/>
                  </a:lnTo>
                  <a:lnTo>
                    <a:pt x="690" y="679"/>
                  </a:lnTo>
                  <a:lnTo>
                    <a:pt x="690" y="693"/>
                  </a:lnTo>
                  <a:lnTo>
                    <a:pt x="690" y="711"/>
                  </a:lnTo>
                  <a:cubicBezTo>
                    <a:pt x="690" y="749"/>
                    <a:pt x="718" y="774"/>
                    <a:pt x="763" y="809"/>
                  </a:cubicBezTo>
                  <a:cubicBezTo>
                    <a:pt x="809" y="844"/>
                    <a:pt x="872" y="896"/>
                    <a:pt x="872" y="980"/>
                  </a:cubicBezTo>
                  <a:cubicBezTo>
                    <a:pt x="872" y="1061"/>
                    <a:pt x="812" y="1138"/>
                    <a:pt x="763" y="1197"/>
                  </a:cubicBezTo>
                  <a:cubicBezTo>
                    <a:pt x="742" y="1218"/>
                    <a:pt x="725" y="1243"/>
                    <a:pt x="711" y="1271"/>
                  </a:cubicBezTo>
                  <a:cubicBezTo>
                    <a:pt x="693" y="1390"/>
                    <a:pt x="546" y="1446"/>
                    <a:pt x="438" y="1481"/>
                  </a:cubicBezTo>
                  <a:cubicBezTo>
                    <a:pt x="403" y="1492"/>
                    <a:pt x="385" y="1534"/>
                    <a:pt x="361" y="1600"/>
                  </a:cubicBezTo>
                  <a:cubicBezTo>
                    <a:pt x="340" y="1667"/>
                    <a:pt x="301" y="1730"/>
                    <a:pt x="252" y="1775"/>
                  </a:cubicBezTo>
                  <a:cubicBezTo>
                    <a:pt x="214" y="1803"/>
                    <a:pt x="200" y="1873"/>
                    <a:pt x="189" y="1950"/>
                  </a:cubicBezTo>
                  <a:cubicBezTo>
                    <a:pt x="179" y="2013"/>
                    <a:pt x="161" y="2080"/>
                    <a:pt x="137" y="2139"/>
                  </a:cubicBezTo>
                  <a:cubicBezTo>
                    <a:pt x="77" y="2279"/>
                    <a:pt x="46" y="2433"/>
                    <a:pt x="46" y="2584"/>
                  </a:cubicBezTo>
                  <a:lnTo>
                    <a:pt x="46" y="2633"/>
                  </a:lnTo>
                  <a:lnTo>
                    <a:pt x="46" y="2647"/>
                  </a:lnTo>
                  <a:cubicBezTo>
                    <a:pt x="46" y="2661"/>
                    <a:pt x="46" y="2675"/>
                    <a:pt x="46" y="2689"/>
                  </a:cubicBezTo>
                  <a:lnTo>
                    <a:pt x="46" y="2703"/>
                  </a:lnTo>
                  <a:cubicBezTo>
                    <a:pt x="46" y="2720"/>
                    <a:pt x="42" y="2738"/>
                    <a:pt x="39" y="2755"/>
                  </a:cubicBezTo>
                  <a:lnTo>
                    <a:pt x="39" y="2762"/>
                  </a:lnTo>
                  <a:cubicBezTo>
                    <a:pt x="35" y="2780"/>
                    <a:pt x="35" y="2794"/>
                    <a:pt x="32" y="2808"/>
                  </a:cubicBezTo>
                  <a:lnTo>
                    <a:pt x="28" y="2822"/>
                  </a:lnTo>
                  <a:cubicBezTo>
                    <a:pt x="25" y="2836"/>
                    <a:pt x="21" y="2853"/>
                    <a:pt x="18" y="2867"/>
                  </a:cubicBezTo>
                  <a:lnTo>
                    <a:pt x="14" y="2878"/>
                  </a:lnTo>
                  <a:cubicBezTo>
                    <a:pt x="11" y="2892"/>
                    <a:pt x="7" y="2906"/>
                    <a:pt x="0" y="2920"/>
                  </a:cubicBezTo>
                  <a:lnTo>
                    <a:pt x="4" y="2920"/>
                  </a:lnTo>
                  <a:cubicBezTo>
                    <a:pt x="14" y="2920"/>
                    <a:pt x="25" y="2920"/>
                    <a:pt x="35" y="2916"/>
                  </a:cubicBezTo>
                  <a:cubicBezTo>
                    <a:pt x="46" y="2916"/>
                    <a:pt x="53" y="2913"/>
                    <a:pt x="63" y="2909"/>
                  </a:cubicBezTo>
                  <a:lnTo>
                    <a:pt x="70" y="2906"/>
                  </a:lnTo>
                  <a:lnTo>
                    <a:pt x="91" y="2899"/>
                  </a:lnTo>
                  <a:lnTo>
                    <a:pt x="98" y="2895"/>
                  </a:lnTo>
                  <a:lnTo>
                    <a:pt x="126" y="2881"/>
                  </a:lnTo>
                  <a:lnTo>
                    <a:pt x="137" y="2878"/>
                  </a:lnTo>
                  <a:lnTo>
                    <a:pt x="161" y="2867"/>
                  </a:lnTo>
                  <a:lnTo>
                    <a:pt x="165" y="2867"/>
                  </a:lnTo>
                  <a:lnTo>
                    <a:pt x="189" y="2857"/>
                  </a:lnTo>
                  <a:lnTo>
                    <a:pt x="224" y="2843"/>
                  </a:lnTo>
                  <a:lnTo>
                    <a:pt x="263" y="2829"/>
                  </a:lnTo>
                  <a:lnTo>
                    <a:pt x="270" y="2829"/>
                  </a:lnTo>
                  <a:lnTo>
                    <a:pt x="301" y="2818"/>
                  </a:lnTo>
                  <a:lnTo>
                    <a:pt x="326" y="2811"/>
                  </a:lnTo>
                  <a:lnTo>
                    <a:pt x="340" y="2808"/>
                  </a:lnTo>
                  <a:lnTo>
                    <a:pt x="378" y="2797"/>
                  </a:lnTo>
                  <a:lnTo>
                    <a:pt x="417" y="2787"/>
                  </a:lnTo>
                  <a:lnTo>
                    <a:pt x="497" y="2762"/>
                  </a:lnTo>
                  <a:lnTo>
                    <a:pt x="504" y="2762"/>
                  </a:lnTo>
                  <a:cubicBezTo>
                    <a:pt x="599" y="2734"/>
                    <a:pt x="676" y="2717"/>
                    <a:pt x="700" y="2710"/>
                  </a:cubicBezTo>
                  <a:lnTo>
                    <a:pt x="718" y="2710"/>
                  </a:lnTo>
                  <a:lnTo>
                    <a:pt x="1131" y="2675"/>
                  </a:lnTo>
                  <a:cubicBezTo>
                    <a:pt x="1211" y="2465"/>
                    <a:pt x="1362" y="2146"/>
                    <a:pt x="1575" y="2083"/>
                  </a:cubicBezTo>
                  <a:cubicBezTo>
                    <a:pt x="1665" y="2056"/>
                    <a:pt x="1772" y="2043"/>
                    <a:pt x="1889" y="2043"/>
                  </a:cubicBezTo>
                  <a:cubicBezTo>
                    <a:pt x="2013" y="2043"/>
                    <a:pt x="2147" y="2058"/>
                    <a:pt x="2283" y="2087"/>
                  </a:cubicBezTo>
                  <a:lnTo>
                    <a:pt x="2293" y="2062"/>
                  </a:lnTo>
                  <a:lnTo>
                    <a:pt x="2297" y="2048"/>
                  </a:lnTo>
                  <a:lnTo>
                    <a:pt x="2314" y="2010"/>
                  </a:lnTo>
                  <a:lnTo>
                    <a:pt x="2328" y="1978"/>
                  </a:lnTo>
                  <a:lnTo>
                    <a:pt x="2332" y="1964"/>
                  </a:lnTo>
                  <a:lnTo>
                    <a:pt x="2342" y="1947"/>
                  </a:lnTo>
                  <a:lnTo>
                    <a:pt x="2346" y="1936"/>
                  </a:lnTo>
                  <a:lnTo>
                    <a:pt x="2353" y="1919"/>
                  </a:lnTo>
                  <a:lnTo>
                    <a:pt x="2360" y="1908"/>
                  </a:lnTo>
                  <a:lnTo>
                    <a:pt x="2363" y="1894"/>
                  </a:lnTo>
                  <a:lnTo>
                    <a:pt x="2370" y="1884"/>
                  </a:lnTo>
                  <a:lnTo>
                    <a:pt x="2377" y="1873"/>
                  </a:lnTo>
                  <a:lnTo>
                    <a:pt x="2381" y="1866"/>
                  </a:lnTo>
                  <a:lnTo>
                    <a:pt x="2384" y="1856"/>
                  </a:lnTo>
                  <a:lnTo>
                    <a:pt x="2391" y="1849"/>
                  </a:lnTo>
                  <a:lnTo>
                    <a:pt x="2395" y="1838"/>
                  </a:lnTo>
                  <a:lnTo>
                    <a:pt x="2398" y="1831"/>
                  </a:lnTo>
                  <a:lnTo>
                    <a:pt x="2402" y="1824"/>
                  </a:lnTo>
                  <a:lnTo>
                    <a:pt x="2405" y="1817"/>
                  </a:lnTo>
                  <a:lnTo>
                    <a:pt x="2412" y="1814"/>
                  </a:lnTo>
                  <a:lnTo>
                    <a:pt x="2416" y="1807"/>
                  </a:lnTo>
                  <a:lnTo>
                    <a:pt x="2419" y="1803"/>
                  </a:lnTo>
                  <a:lnTo>
                    <a:pt x="2423" y="1796"/>
                  </a:lnTo>
                  <a:lnTo>
                    <a:pt x="2426" y="1793"/>
                  </a:lnTo>
                  <a:lnTo>
                    <a:pt x="2426" y="1789"/>
                  </a:lnTo>
                  <a:lnTo>
                    <a:pt x="2430" y="1786"/>
                  </a:lnTo>
                  <a:lnTo>
                    <a:pt x="2433" y="1782"/>
                  </a:lnTo>
                  <a:lnTo>
                    <a:pt x="2440" y="1775"/>
                  </a:lnTo>
                  <a:cubicBezTo>
                    <a:pt x="2587" y="1628"/>
                    <a:pt x="2759" y="1365"/>
                    <a:pt x="2783" y="1169"/>
                  </a:cubicBezTo>
                  <a:cubicBezTo>
                    <a:pt x="2804" y="1001"/>
                    <a:pt x="2811" y="826"/>
                    <a:pt x="2811" y="760"/>
                  </a:cubicBezTo>
                  <a:lnTo>
                    <a:pt x="2594" y="567"/>
                  </a:lnTo>
                  <a:lnTo>
                    <a:pt x="2538" y="175"/>
                  </a:lnTo>
                  <a:lnTo>
                    <a:pt x="234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5" name="Google Shape;3835;p56"/>
            <p:cNvSpPr/>
            <p:nvPr/>
          </p:nvSpPr>
          <p:spPr>
            <a:xfrm>
              <a:off x="2263710" y="2052689"/>
              <a:ext cx="14" cy="14"/>
            </a:xfrm>
            <a:custGeom>
              <a:avLst/>
              <a:gdLst/>
              <a:ahLst/>
              <a:cxnLst/>
              <a:rect l="l" t="t" r="r" b="b"/>
              <a:pathLst>
                <a:path w="1" h="1" extrusionOk="0">
                  <a:moveTo>
                    <a:pt x="1" y="0"/>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6" name="Google Shape;3836;p56"/>
            <p:cNvSpPr/>
            <p:nvPr/>
          </p:nvSpPr>
          <p:spPr>
            <a:xfrm>
              <a:off x="2264144" y="2052540"/>
              <a:ext cx="109" cy="68"/>
            </a:xfrm>
            <a:custGeom>
              <a:avLst/>
              <a:gdLst/>
              <a:ahLst/>
              <a:cxnLst/>
              <a:rect l="l" t="t" r="r" b="b"/>
              <a:pathLst>
                <a:path w="8" h="5" extrusionOk="0">
                  <a:moveTo>
                    <a:pt x="0" y="4"/>
                  </a:moveTo>
                  <a:lnTo>
                    <a:pt x="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7" name="Google Shape;3837;p56"/>
            <p:cNvSpPr/>
            <p:nvPr/>
          </p:nvSpPr>
          <p:spPr>
            <a:xfrm>
              <a:off x="2265135" y="2052024"/>
              <a:ext cx="299" cy="149"/>
            </a:xfrm>
            <a:custGeom>
              <a:avLst/>
              <a:gdLst/>
              <a:ahLst/>
              <a:cxnLst/>
              <a:rect l="l" t="t" r="r" b="b"/>
              <a:pathLst>
                <a:path w="22" h="11" extrusionOk="0">
                  <a:moveTo>
                    <a:pt x="1" y="11"/>
                  </a:moveTo>
                  <a:lnTo>
                    <a:pt x="2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8" name="Google Shape;3838;p56"/>
            <p:cNvSpPr/>
            <p:nvPr/>
          </p:nvSpPr>
          <p:spPr>
            <a:xfrm>
              <a:off x="2264524" y="2052404"/>
              <a:ext cx="109" cy="54"/>
            </a:xfrm>
            <a:custGeom>
              <a:avLst/>
              <a:gdLst/>
              <a:ahLst/>
              <a:cxnLst/>
              <a:rect l="l" t="t" r="r" b="b"/>
              <a:pathLst>
                <a:path w="8" h="4" extrusionOk="0">
                  <a:moveTo>
                    <a:pt x="0" y="4"/>
                  </a:moveTo>
                  <a:lnTo>
                    <a:pt x="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9" name="Google Shape;3839;p56"/>
            <p:cNvSpPr/>
            <p:nvPr/>
          </p:nvSpPr>
          <p:spPr>
            <a:xfrm>
              <a:off x="2265475" y="2051834"/>
              <a:ext cx="394" cy="149"/>
            </a:xfrm>
            <a:custGeom>
              <a:avLst/>
              <a:gdLst/>
              <a:ahLst/>
              <a:cxnLst/>
              <a:rect l="l" t="t" r="r" b="b"/>
              <a:pathLst>
                <a:path w="29" h="11" extrusionOk="0">
                  <a:moveTo>
                    <a:pt x="0" y="11"/>
                  </a:moveTo>
                  <a:lnTo>
                    <a:pt x="2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0" name="Google Shape;3840;p56"/>
            <p:cNvSpPr/>
            <p:nvPr/>
          </p:nvSpPr>
          <p:spPr>
            <a:xfrm>
              <a:off x="2266941" y="2051304"/>
              <a:ext cx="448" cy="163"/>
            </a:xfrm>
            <a:custGeom>
              <a:avLst/>
              <a:gdLst/>
              <a:ahLst/>
              <a:cxnLst/>
              <a:rect l="l" t="t" r="r" b="b"/>
              <a:pathLst>
                <a:path w="33" h="12" extrusionOk="0">
                  <a:moveTo>
                    <a:pt x="1" y="11"/>
                  </a:moveTo>
                  <a:lnTo>
                    <a:pt x="3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1" name="Google Shape;3841;p56"/>
            <p:cNvSpPr/>
            <p:nvPr/>
          </p:nvSpPr>
          <p:spPr>
            <a:xfrm>
              <a:off x="2270037" y="2050503"/>
              <a:ext cx="149" cy="54"/>
            </a:xfrm>
            <a:custGeom>
              <a:avLst/>
              <a:gdLst/>
              <a:ahLst/>
              <a:cxnLst/>
              <a:rect l="l" t="t" r="r" b="b"/>
              <a:pathLst>
                <a:path w="11" h="4" extrusionOk="0">
                  <a:moveTo>
                    <a:pt x="11" y="0"/>
                  </a:moveTo>
                  <a:lnTo>
                    <a:pt x="0" y="4"/>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2" name="Google Shape;3842;p56"/>
            <p:cNvSpPr/>
            <p:nvPr/>
          </p:nvSpPr>
          <p:spPr>
            <a:xfrm>
              <a:off x="2263329" y="2052730"/>
              <a:ext cx="14" cy="14"/>
            </a:xfrm>
            <a:custGeom>
              <a:avLst/>
              <a:gdLst/>
              <a:ahLst/>
              <a:cxnLst/>
              <a:rect l="l" t="t" r="r" b="b"/>
              <a:pathLst>
                <a:path w="1" h="1" extrusionOk="0">
                  <a:moveTo>
                    <a:pt x="1" y="1"/>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3" name="Google Shape;3843;p56"/>
            <p:cNvSpPr/>
            <p:nvPr/>
          </p:nvSpPr>
          <p:spPr>
            <a:xfrm>
              <a:off x="2265896" y="2051644"/>
              <a:ext cx="489" cy="204"/>
            </a:xfrm>
            <a:custGeom>
              <a:avLst/>
              <a:gdLst/>
              <a:ahLst/>
              <a:cxnLst/>
              <a:rect l="l" t="t" r="r" b="b"/>
              <a:pathLst>
                <a:path w="36" h="15" extrusionOk="0">
                  <a:moveTo>
                    <a:pt x="1" y="14"/>
                  </a:moveTo>
                  <a:lnTo>
                    <a:pt x="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4" name="Google Shape;3844;p56"/>
            <p:cNvSpPr/>
            <p:nvPr/>
          </p:nvSpPr>
          <p:spPr>
            <a:xfrm>
              <a:off x="2266371" y="2051495"/>
              <a:ext cx="543" cy="163"/>
            </a:xfrm>
            <a:custGeom>
              <a:avLst/>
              <a:gdLst/>
              <a:ahLst/>
              <a:cxnLst/>
              <a:rect l="l" t="t" r="r" b="b"/>
              <a:pathLst>
                <a:path w="40" h="12" extrusionOk="0">
                  <a:moveTo>
                    <a:pt x="1" y="11"/>
                  </a:moveTo>
                  <a:lnTo>
                    <a:pt x="3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5" name="Google Shape;3845;p56"/>
            <p:cNvSpPr/>
            <p:nvPr/>
          </p:nvSpPr>
          <p:spPr>
            <a:xfrm>
              <a:off x="2267756" y="2051169"/>
              <a:ext cx="149" cy="54"/>
            </a:xfrm>
            <a:custGeom>
              <a:avLst/>
              <a:gdLst/>
              <a:ahLst/>
              <a:cxnLst/>
              <a:rect l="l" t="t" r="r" b="b"/>
              <a:pathLst>
                <a:path w="11" h="4" extrusionOk="0">
                  <a:moveTo>
                    <a:pt x="0" y="4"/>
                  </a:moveTo>
                  <a:lnTo>
                    <a:pt x="1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6" name="Google Shape;3846;p56"/>
            <p:cNvSpPr/>
            <p:nvPr/>
          </p:nvSpPr>
          <p:spPr>
            <a:xfrm>
              <a:off x="2280872" y="2017035"/>
              <a:ext cx="54" cy="68"/>
            </a:xfrm>
            <a:custGeom>
              <a:avLst/>
              <a:gdLst/>
              <a:ahLst/>
              <a:cxnLst/>
              <a:rect l="l" t="t" r="r" b="b"/>
              <a:pathLst>
                <a:path w="4" h="5" extrusionOk="0">
                  <a:moveTo>
                    <a:pt x="0" y="1"/>
                  </a:moveTo>
                  <a:lnTo>
                    <a:pt x="4" y="4"/>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7" name="Google Shape;3847;p56"/>
            <p:cNvSpPr/>
            <p:nvPr/>
          </p:nvSpPr>
          <p:spPr>
            <a:xfrm>
              <a:off x="2281958" y="2017510"/>
              <a:ext cx="68" cy="14"/>
            </a:xfrm>
            <a:custGeom>
              <a:avLst/>
              <a:gdLst/>
              <a:ahLst/>
              <a:cxnLst/>
              <a:rect l="l" t="t" r="r" b="b"/>
              <a:pathLst>
                <a:path w="5" h="1" extrusionOk="0">
                  <a:moveTo>
                    <a:pt x="1" y="1"/>
                  </a:moveTo>
                  <a:lnTo>
                    <a:pt x="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8" name="Google Shape;3848;p56"/>
            <p:cNvSpPr/>
            <p:nvPr/>
          </p:nvSpPr>
          <p:spPr>
            <a:xfrm>
              <a:off x="2283098" y="2017184"/>
              <a:ext cx="68" cy="54"/>
            </a:xfrm>
            <a:custGeom>
              <a:avLst/>
              <a:gdLst/>
              <a:ahLst/>
              <a:cxnLst/>
              <a:rect l="l" t="t" r="r" b="b"/>
              <a:pathLst>
                <a:path w="5" h="4" extrusionOk="0">
                  <a:moveTo>
                    <a:pt x="4" y="0"/>
                  </a:moveTo>
                  <a:lnTo>
                    <a:pt x="1" y="4"/>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9" name="Google Shape;3849;p56"/>
            <p:cNvSpPr/>
            <p:nvPr/>
          </p:nvSpPr>
          <p:spPr>
            <a:xfrm>
              <a:off x="2282338" y="2017510"/>
              <a:ext cx="14" cy="14"/>
            </a:xfrm>
            <a:custGeom>
              <a:avLst/>
              <a:gdLst/>
              <a:ahLst/>
              <a:cxnLst/>
              <a:rect l="l" t="t" r="r" b="b"/>
              <a:pathLst>
                <a:path w="1" h="1" extrusionOk="0">
                  <a:moveTo>
                    <a:pt x="1" y="1"/>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0" name="Google Shape;3850;p56"/>
            <p:cNvSpPr/>
            <p:nvPr/>
          </p:nvSpPr>
          <p:spPr>
            <a:xfrm>
              <a:off x="2282528" y="2017510"/>
              <a:ext cx="109" cy="14"/>
            </a:xfrm>
            <a:custGeom>
              <a:avLst/>
              <a:gdLst/>
              <a:ahLst/>
              <a:cxnLst/>
              <a:rect l="l" t="t" r="r" b="b"/>
              <a:pathLst>
                <a:path w="8" h="1" extrusionOk="0">
                  <a:moveTo>
                    <a:pt x="1" y="1"/>
                  </a:moveTo>
                  <a:lnTo>
                    <a:pt x="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1" name="Google Shape;3851;p56"/>
            <p:cNvSpPr/>
            <p:nvPr/>
          </p:nvSpPr>
          <p:spPr>
            <a:xfrm>
              <a:off x="2274219" y="2015664"/>
              <a:ext cx="3910" cy="1059"/>
            </a:xfrm>
            <a:custGeom>
              <a:avLst/>
              <a:gdLst/>
              <a:ahLst/>
              <a:cxnLst/>
              <a:rect l="l" t="t" r="r" b="b"/>
              <a:pathLst>
                <a:path w="288" h="78" extrusionOk="0">
                  <a:moveTo>
                    <a:pt x="287" y="0"/>
                  </a:moveTo>
                  <a:cubicBezTo>
                    <a:pt x="189" y="18"/>
                    <a:pt x="95" y="42"/>
                    <a:pt x="0" y="77"/>
                  </a:cubicBezTo>
                  <a:lnTo>
                    <a:pt x="0" y="77"/>
                  </a:lnTo>
                  <a:cubicBezTo>
                    <a:pt x="95" y="42"/>
                    <a:pt x="189" y="18"/>
                    <a:pt x="2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2" name="Google Shape;3852;p56"/>
            <p:cNvSpPr/>
            <p:nvPr/>
          </p:nvSpPr>
          <p:spPr>
            <a:xfrm>
              <a:off x="2282867" y="2017374"/>
              <a:ext cx="54" cy="14"/>
            </a:xfrm>
            <a:custGeom>
              <a:avLst/>
              <a:gdLst/>
              <a:ahLst/>
              <a:cxnLst/>
              <a:rect l="l" t="t" r="r" b="b"/>
              <a:pathLst>
                <a:path w="4" h="1" extrusionOk="0">
                  <a:moveTo>
                    <a:pt x="0" y="0"/>
                  </a:moveTo>
                  <a:lnTo>
                    <a:pt x="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3" name="Google Shape;3853;p56"/>
            <p:cNvSpPr/>
            <p:nvPr/>
          </p:nvSpPr>
          <p:spPr>
            <a:xfrm>
              <a:off x="2281673" y="2017415"/>
              <a:ext cx="109" cy="14"/>
            </a:xfrm>
            <a:custGeom>
              <a:avLst/>
              <a:gdLst/>
              <a:ahLst/>
              <a:cxnLst/>
              <a:rect l="l" t="t" r="r" b="b"/>
              <a:pathLst>
                <a:path w="8" h="1" extrusionOk="0">
                  <a:moveTo>
                    <a:pt x="1" y="1"/>
                  </a:moveTo>
                  <a:lnTo>
                    <a:pt x="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4" name="Google Shape;3854;p56"/>
            <p:cNvSpPr/>
            <p:nvPr/>
          </p:nvSpPr>
          <p:spPr>
            <a:xfrm>
              <a:off x="2280586" y="2016899"/>
              <a:ext cx="54" cy="54"/>
            </a:xfrm>
            <a:custGeom>
              <a:avLst/>
              <a:gdLst/>
              <a:ahLst/>
              <a:cxnLst/>
              <a:rect l="l" t="t" r="r" b="b"/>
              <a:pathLst>
                <a:path w="4" h="4" extrusionOk="0">
                  <a:moveTo>
                    <a:pt x="0" y="0"/>
                  </a:moveTo>
                  <a:lnTo>
                    <a:pt x="4" y="4"/>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5" name="Google Shape;3855;p56"/>
            <p:cNvSpPr/>
            <p:nvPr/>
          </p:nvSpPr>
          <p:spPr>
            <a:xfrm>
              <a:off x="2280342" y="2016750"/>
              <a:ext cx="68" cy="14"/>
            </a:xfrm>
            <a:custGeom>
              <a:avLst/>
              <a:gdLst/>
              <a:ahLst/>
              <a:cxnLst/>
              <a:rect l="l" t="t" r="r" b="b"/>
              <a:pathLst>
                <a:path w="5" h="1" extrusionOk="0">
                  <a:moveTo>
                    <a:pt x="1" y="1"/>
                  </a:moveTo>
                  <a:lnTo>
                    <a:pt x="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6" name="Google Shape;3856;p56"/>
            <p:cNvSpPr/>
            <p:nvPr/>
          </p:nvSpPr>
          <p:spPr>
            <a:xfrm>
              <a:off x="2281442" y="2017320"/>
              <a:ext cx="54" cy="68"/>
            </a:xfrm>
            <a:custGeom>
              <a:avLst/>
              <a:gdLst/>
              <a:ahLst/>
              <a:cxnLst/>
              <a:rect l="l" t="t" r="r" b="b"/>
              <a:pathLst>
                <a:path w="4" h="5" extrusionOk="0">
                  <a:moveTo>
                    <a:pt x="0" y="1"/>
                  </a:moveTo>
                  <a:lnTo>
                    <a:pt x="4" y="4"/>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7" name="Google Shape;3857;p56"/>
            <p:cNvSpPr/>
            <p:nvPr/>
          </p:nvSpPr>
          <p:spPr>
            <a:xfrm>
              <a:off x="2281157" y="2017225"/>
              <a:ext cx="54" cy="14"/>
            </a:xfrm>
            <a:custGeom>
              <a:avLst/>
              <a:gdLst/>
              <a:ahLst/>
              <a:cxnLst/>
              <a:rect l="l" t="t" r="r" b="b"/>
              <a:pathLst>
                <a:path w="4" h="1" extrusionOk="0">
                  <a:moveTo>
                    <a:pt x="0" y="1"/>
                  </a:moveTo>
                  <a:lnTo>
                    <a:pt x="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8" name="Google Shape;3858;p56"/>
            <p:cNvSpPr/>
            <p:nvPr/>
          </p:nvSpPr>
          <p:spPr>
            <a:xfrm>
              <a:off x="2295793" y="2037863"/>
              <a:ext cx="109" cy="109"/>
            </a:xfrm>
            <a:custGeom>
              <a:avLst/>
              <a:gdLst/>
              <a:ahLst/>
              <a:cxnLst/>
              <a:rect l="l" t="t" r="r" b="b"/>
              <a:pathLst>
                <a:path w="8" h="8" extrusionOk="0">
                  <a:moveTo>
                    <a:pt x="8" y="0"/>
                  </a:moveTo>
                  <a:lnTo>
                    <a:pt x="1" y="7"/>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9" name="Google Shape;3859;p56"/>
            <p:cNvSpPr/>
            <p:nvPr/>
          </p:nvSpPr>
          <p:spPr>
            <a:xfrm>
              <a:off x="2295562" y="2038284"/>
              <a:ext cx="54" cy="163"/>
            </a:xfrm>
            <a:custGeom>
              <a:avLst/>
              <a:gdLst/>
              <a:ahLst/>
              <a:cxnLst/>
              <a:rect l="l" t="t" r="r" b="b"/>
              <a:pathLst>
                <a:path w="4" h="12" extrusionOk="0">
                  <a:moveTo>
                    <a:pt x="4" y="1"/>
                  </a:moveTo>
                  <a:lnTo>
                    <a:pt x="0" y="1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0" name="Google Shape;3860;p56"/>
            <p:cNvSpPr/>
            <p:nvPr/>
          </p:nvSpPr>
          <p:spPr>
            <a:xfrm>
              <a:off x="2295413" y="2038569"/>
              <a:ext cx="68" cy="163"/>
            </a:xfrm>
            <a:custGeom>
              <a:avLst/>
              <a:gdLst/>
              <a:ahLst/>
              <a:cxnLst/>
              <a:rect l="l" t="t" r="r" b="b"/>
              <a:pathLst>
                <a:path w="5" h="12" extrusionOk="0">
                  <a:moveTo>
                    <a:pt x="4" y="1"/>
                  </a:moveTo>
                  <a:lnTo>
                    <a:pt x="1" y="1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1" name="Google Shape;3861;p56"/>
            <p:cNvSpPr/>
            <p:nvPr/>
          </p:nvSpPr>
          <p:spPr>
            <a:xfrm>
              <a:off x="2295698" y="2038053"/>
              <a:ext cx="68" cy="149"/>
            </a:xfrm>
            <a:custGeom>
              <a:avLst/>
              <a:gdLst/>
              <a:ahLst/>
              <a:cxnLst/>
              <a:rect l="l" t="t" r="r" b="b"/>
              <a:pathLst>
                <a:path w="5" h="11" extrusionOk="0">
                  <a:moveTo>
                    <a:pt x="4" y="0"/>
                  </a:moveTo>
                  <a:lnTo>
                    <a:pt x="1" y="1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2" name="Google Shape;3862;p56"/>
            <p:cNvSpPr/>
            <p:nvPr/>
          </p:nvSpPr>
          <p:spPr>
            <a:xfrm>
              <a:off x="2294897" y="2039669"/>
              <a:ext cx="54" cy="204"/>
            </a:xfrm>
            <a:custGeom>
              <a:avLst/>
              <a:gdLst/>
              <a:ahLst/>
              <a:cxnLst/>
              <a:rect l="l" t="t" r="r" b="b"/>
              <a:pathLst>
                <a:path w="4" h="15" extrusionOk="0">
                  <a:moveTo>
                    <a:pt x="4" y="0"/>
                  </a:moveTo>
                  <a:lnTo>
                    <a:pt x="0" y="14"/>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3" name="Google Shape;3863;p56"/>
            <p:cNvSpPr/>
            <p:nvPr/>
          </p:nvSpPr>
          <p:spPr>
            <a:xfrm>
              <a:off x="2295277" y="2038908"/>
              <a:ext cx="54" cy="149"/>
            </a:xfrm>
            <a:custGeom>
              <a:avLst/>
              <a:gdLst/>
              <a:ahLst/>
              <a:cxnLst/>
              <a:rect l="l" t="t" r="r" b="b"/>
              <a:pathLst>
                <a:path w="4" h="11" extrusionOk="0">
                  <a:moveTo>
                    <a:pt x="4" y="0"/>
                  </a:moveTo>
                  <a:lnTo>
                    <a:pt x="0" y="1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4" name="Google Shape;3864;p56"/>
            <p:cNvSpPr/>
            <p:nvPr/>
          </p:nvSpPr>
          <p:spPr>
            <a:xfrm>
              <a:off x="2295087" y="2039234"/>
              <a:ext cx="54" cy="204"/>
            </a:xfrm>
            <a:custGeom>
              <a:avLst/>
              <a:gdLst/>
              <a:ahLst/>
              <a:cxnLst/>
              <a:rect l="l" t="t" r="r" b="b"/>
              <a:pathLst>
                <a:path w="4" h="15" extrusionOk="0">
                  <a:moveTo>
                    <a:pt x="4" y="1"/>
                  </a:moveTo>
                  <a:lnTo>
                    <a:pt x="0" y="15"/>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5" name="Google Shape;3865;p56"/>
            <p:cNvSpPr/>
            <p:nvPr/>
          </p:nvSpPr>
          <p:spPr>
            <a:xfrm>
              <a:off x="2296228" y="2037293"/>
              <a:ext cx="54" cy="54"/>
            </a:xfrm>
            <a:custGeom>
              <a:avLst/>
              <a:gdLst/>
              <a:ahLst/>
              <a:cxnLst/>
              <a:rect l="l" t="t" r="r" b="b"/>
              <a:pathLst>
                <a:path w="4" h="4" extrusionOk="0">
                  <a:moveTo>
                    <a:pt x="4" y="0"/>
                  </a:moveTo>
                  <a:lnTo>
                    <a:pt x="0" y="4"/>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6" name="Google Shape;3866;p56"/>
            <p:cNvSpPr/>
            <p:nvPr/>
          </p:nvSpPr>
          <p:spPr>
            <a:xfrm>
              <a:off x="2296323" y="2037197"/>
              <a:ext cx="14" cy="54"/>
            </a:xfrm>
            <a:custGeom>
              <a:avLst/>
              <a:gdLst/>
              <a:ahLst/>
              <a:cxnLst/>
              <a:rect l="l" t="t" r="r" b="b"/>
              <a:pathLst>
                <a:path w="1" h="4" extrusionOk="0">
                  <a:moveTo>
                    <a:pt x="0" y="0"/>
                  </a:moveTo>
                  <a:lnTo>
                    <a:pt x="0" y="4"/>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7" name="Google Shape;3867;p56"/>
            <p:cNvSpPr/>
            <p:nvPr/>
          </p:nvSpPr>
          <p:spPr>
            <a:xfrm>
              <a:off x="2294707" y="2040280"/>
              <a:ext cx="14" cy="14"/>
            </a:xfrm>
            <a:custGeom>
              <a:avLst/>
              <a:gdLst/>
              <a:ahLst/>
              <a:cxnLst/>
              <a:rect l="l" t="t" r="r" b="b"/>
              <a:pathLst>
                <a:path w="1" h="1" extrusionOk="0">
                  <a:moveTo>
                    <a:pt x="0" y="1"/>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8" name="Google Shape;3868;p56"/>
            <p:cNvSpPr/>
            <p:nvPr/>
          </p:nvSpPr>
          <p:spPr>
            <a:xfrm>
              <a:off x="2295128" y="2013043"/>
              <a:ext cx="2634" cy="2349"/>
            </a:xfrm>
            <a:custGeom>
              <a:avLst/>
              <a:gdLst/>
              <a:ahLst/>
              <a:cxnLst/>
              <a:rect l="l" t="t" r="r" b="b"/>
              <a:pathLst>
                <a:path w="194" h="173" extrusionOk="0">
                  <a:moveTo>
                    <a:pt x="1" y="1"/>
                  </a:moveTo>
                  <a:lnTo>
                    <a:pt x="1" y="1"/>
                  </a:lnTo>
                  <a:lnTo>
                    <a:pt x="193" y="172"/>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9" name="Google Shape;3869;p56"/>
            <p:cNvSpPr/>
            <p:nvPr/>
          </p:nvSpPr>
          <p:spPr>
            <a:xfrm>
              <a:off x="2296133" y="2037388"/>
              <a:ext cx="54" cy="109"/>
            </a:xfrm>
            <a:custGeom>
              <a:avLst/>
              <a:gdLst/>
              <a:ahLst/>
              <a:cxnLst/>
              <a:rect l="l" t="t" r="r" b="b"/>
              <a:pathLst>
                <a:path w="4" h="8" extrusionOk="0">
                  <a:moveTo>
                    <a:pt x="4" y="0"/>
                  </a:moveTo>
                  <a:lnTo>
                    <a:pt x="0" y="7"/>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0" name="Google Shape;3870;p56"/>
            <p:cNvSpPr/>
            <p:nvPr/>
          </p:nvSpPr>
          <p:spPr>
            <a:xfrm>
              <a:off x="2295943" y="2037673"/>
              <a:ext cx="54" cy="109"/>
            </a:xfrm>
            <a:custGeom>
              <a:avLst/>
              <a:gdLst/>
              <a:ahLst/>
              <a:cxnLst/>
              <a:rect l="l" t="t" r="r" b="b"/>
              <a:pathLst>
                <a:path w="4" h="8" extrusionOk="0">
                  <a:moveTo>
                    <a:pt x="4" y="0"/>
                  </a:moveTo>
                  <a:lnTo>
                    <a:pt x="0" y="7"/>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1" name="Google Shape;3871;p56"/>
            <p:cNvSpPr/>
            <p:nvPr/>
          </p:nvSpPr>
          <p:spPr>
            <a:xfrm>
              <a:off x="2296038" y="2037523"/>
              <a:ext cx="54" cy="109"/>
            </a:xfrm>
            <a:custGeom>
              <a:avLst/>
              <a:gdLst/>
              <a:ahLst/>
              <a:cxnLst/>
              <a:rect l="l" t="t" r="r" b="b"/>
              <a:pathLst>
                <a:path w="4" h="8" extrusionOk="0">
                  <a:moveTo>
                    <a:pt x="4" y="1"/>
                  </a:moveTo>
                  <a:lnTo>
                    <a:pt x="0" y="8"/>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2" name="Google Shape;3872;p56"/>
            <p:cNvSpPr/>
            <p:nvPr/>
          </p:nvSpPr>
          <p:spPr>
            <a:xfrm>
              <a:off x="2294422" y="2040809"/>
              <a:ext cx="109" cy="149"/>
            </a:xfrm>
            <a:custGeom>
              <a:avLst/>
              <a:gdLst/>
              <a:ahLst/>
              <a:cxnLst/>
              <a:rect l="l" t="t" r="r" b="b"/>
              <a:pathLst>
                <a:path w="8" h="11" extrusionOk="0">
                  <a:moveTo>
                    <a:pt x="7" y="0"/>
                  </a:moveTo>
                  <a:lnTo>
                    <a:pt x="0" y="1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3" name="Google Shape;3873;p56"/>
            <p:cNvSpPr/>
            <p:nvPr/>
          </p:nvSpPr>
          <p:spPr>
            <a:xfrm>
              <a:off x="2462729" y="1678276"/>
              <a:ext cx="126732" cy="73834"/>
            </a:xfrm>
            <a:custGeom>
              <a:avLst/>
              <a:gdLst/>
              <a:ahLst/>
              <a:cxnLst/>
              <a:rect l="l" t="t" r="r" b="b"/>
              <a:pathLst>
                <a:path w="9334" h="5438" extrusionOk="0">
                  <a:moveTo>
                    <a:pt x="1285" y="0"/>
                  </a:moveTo>
                  <a:lnTo>
                    <a:pt x="64" y="329"/>
                  </a:lnTo>
                  <a:lnTo>
                    <a:pt x="1" y="2661"/>
                  </a:lnTo>
                  <a:lnTo>
                    <a:pt x="8" y="2661"/>
                  </a:lnTo>
                  <a:cubicBezTo>
                    <a:pt x="25" y="2668"/>
                    <a:pt x="46" y="2675"/>
                    <a:pt x="64" y="2682"/>
                  </a:cubicBezTo>
                  <a:lnTo>
                    <a:pt x="71" y="2682"/>
                  </a:lnTo>
                  <a:cubicBezTo>
                    <a:pt x="92" y="2685"/>
                    <a:pt x="113" y="2692"/>
                    <a:pt x="137" y="2696"/>
                  </a:cubicBezTo>
                  <a:lnTo>
                    <a:pt x="151" y="2699"/>
                  </a:lnTo>
                  <a:cubicBezTo>
                    <a:pt x="172" y="2703"/>
                    <a:pt x="197" y="2710"/>
                    <a:pt x="221" y="2713"/>
                  </a:cubicBezTo>
                  <a:lnTo>
                    <a:pt x="235" y="2713"/>
                  </a:lnTo>
                  <a:cubicBezTo>
                    <a:pt x="263" y="2717"/>
                    <a:pt x="291" y="2717"/>
                    <a:pt x="319" y="2720"/>
                  </a:cubicBezTo>
                  <a:cubicBezTo>
                    <a:pt x="327" y="2722"/>
                    <a:pt x="336" y="2723"/>
                    <a:pt x="344" y="2723"/>
                  </a:cubicBezTo>
                  <a:cubicBezTo>
                    <a:pt x="368" y="2723"/>
                    <a:pt x="393" y="2716"/>
                    <a:pt x="414" y="2703"/>
                  </a:cubicBezTo>
                  <a:cubicBezTo>
                    <a:pt x="442" y="2675"/>
                    <a:pt x="442" y="2605"/>
                    <a:pt x="442" y="2552"/>
                  </a:cubicBezTo>
                  <a:lnTo>
                    <a:pt x="442" y="2528"/>
                  </a:lnTo>
                  <a:cubicBezTo>
                    <a:pt x="442" y="2433"/>
                    <a:pt x="529" y="2342"/>
                    <a:pt x="568" y="2307"/>
                  </a:cubicBezTo>
                  <a:cubicBezTo>
                    <a:pt x="645" y="2240"/>
                    <a:pt x="761" y="2169"/>
                    <a:pt x="872" y="2169"/>
                  </a:cubicBezTo>
                  <a:cubicBezTo>
                    <a:pt x="881" y="2169"/>
                    <a:pt x="891" y="2170"/>
                    <a:pt x="900" y="2171"/>
                  </a:cubicBezTo>
                  <a:cubicBezTo>
                    <a:pt x="903" y="2171"/>
                    <a:pt x="906" y="2171"/>
                    <a:pt x="909" y="2171"/>
                  </a:cubicBezTo>
                  <a:cubicBezTo>
                    <a:pt x="948" y="2171"/>
                    <a:pt x="962" y="2148"/>
                    <a:pt x="988" y="2069"/>
                  </a:cubicBezTo>
                  <a:cubicBezTo>
                    <a:pt x="1005" y="2024"/>
                    <a:pt x="1026" y="1961"/>
                    <a:pt x="1089" y="1961"/>
                  </a:cubicBezTo>
                  <a:cubicBezTo>
                    <a:pt x="1124" y="1961"/>
                    <a:pt x="1229" y="1933"/>
                    <a:pt x="1261" y="1880"/>
                  </a:cubicBezTo>
                  <a:cubicBezTo>
                    <a:pt x="1282" y="1842"/>
                    <a:pt x="1320" y="1821"/>
                    <a:pt x="1362" y="1817"/>
                  </a:cubicBezTo>
                  <a:cubicBezTo>
                    <a:pt x="1373" y="1816"/>
                    <a:pt x="1383" y="1816"/>
                    <a:pt x="1394" y="1816"/>
                  </a:cubicBezTo>
                  <a:cubicBezTo>
                    <a:pt x="1425" y="1816"/>
                    <a:pt x="1457" y="1820"/>
                    <a:pt x="1489" y="1828"/>
                  </a:cubicBezTo>
                  <a:cubicBezTo>
                    <a:pt x="1587" y="1852"/>
                    <a:pt x="1678" y="1898"/>
                    <a:pt x="1751" y="1964"/>
                  </a:cubicBezTo>
                  <a:cubicBezTo>
                    <a:pt x="1807" y="2020"/>
                    <a:pt x="1958" y="2052"/>
                    <a:pt x="2080" y="2076"/>
                  </a:cubicBezTo>
                  <a:lnTo>
                    <a:pt x="2140" y="2090"/>
                  </a:lnTo>
                  <a:cubicBezTo>
                    <a:pt x="2336" y="2136"/>
                    <a:pt x="2378" y="2598"/>
                    <a:pt x="2385" y="2713"/>
                  </a:cubicBezTo>
                  <a:cubicBezTo>
                    <a:pt x="2465" y="2745"/>
                    <a:pt x="2794" y="2755"/>
                    <a:pt x="2938" y="2759"/>
                  </a:cubicBezTo>
                  <a:cubicBezTo>
                    <a:pt x="3032" y="2762"/>
                    <a:pt x="3102" y="2762"/>
                    <a:pt x="3137" y="2769"/>
                  </a:cubicBezTo>
                  <a:cubicBezTo>
                    <a:pt x="3239" y="2783"/>
                    <a:pt x="3277" y="2881"/>
                    <a:pt x="3316" y="2972"/>
                  </a:cubicBezTo>
                  <a:cubicBezTo>
                    <a:pt x="3337" y="3035"/>
                    <a:pt x="3368" y="3095"/>
                    <a:pt x="3407" y="3147"/>
                  </a:cubicBezTo>
                  <a:cubicBezTo>
                    <a:pt x="3421" y="3168"/>
                    <a:pt x="3435" y="3186"/>
                    <a:pt x="3445" y="3207"/>
                  </a:cubicBezTo>
                  <a:cubicBezTo>
                    <a:pt x="3526" y="3330"/>
                    <a:pt x="3596" y="3463"/>
                    <a:pt x="3652" y="3603"/>
                  </a:cubicBezTo>
                  <a:lnTo>
                    <a:pt x="3656" y="3617"/>
                  </a:lnTo>
                  <a:cubicBezTo>
                    <a:pt x="3673" y="3652"/>
                    <a:pt x="3799" y="3725"/>
                    <a:pt x="3883" y="3774"/>
                  </a:cubicBezTo>
                  <a:cubicBezTo>
                    <a:pt x="4009" y="3848"/>
                    <a:pt x="4146" y="3925"/>
                    <a:pt x="4202" y="4009"/>
                  </a:cubicBezTo>
                  <a:cubicBezTo>
                    <a:pt x="4282" y="4131"/>
                    <a:pt x="4559" y="4271"/>
                    <a:pt x="4800" y="4355"/>
                  </a:cubicBezTo>
                  <a:cubicBezTo>
                    <a:pt x="4919" y="4401"/>
                    <a:pt x="5035" y="4499"/>
                    <a:pt x="5133" y="4586"/>
                  </a:cubicBezTo>
                  <a:cubicBezTo>
                    <a:pt x="5201" y="4645"/>
                    <a:pt x="5294" y="4726"/>
                    <a:pt x="5334" y="4726"/>
                  </a:cubicBezTo>
                  <a:cubicBezTo>
                    <a:pt x="5334" y="4726"/>
                    <a:pt x="5335" y="4726"/>
                    <a:pt x="5336" y="4726"/>
                  </a:cubicBezTo>
                  <a:cubicBezTo>
                    <a:pt x="5343" y="4725"/>
                    <a:pt x="5351" y="4725"/>
                    <a:pt x="5360" y="4725"/>
                  </a:cubicBezTo>
                  <a:cubicBezTo>
                    <a:pt x="5509" y="4725"/>
                    <a:pt x="5798" y="4865"/>
                    <a:pt x="5858" y="4894"/>
                  </a:cubicBezTo>
                  <a:lnTo>
                    <a:pt x="5889" y="4908"/>
                  </a:lnTo>
                  <a:lnTo>
                    <a:pt x="5928" y="5230"/>
                  </a:lnTo>
                  <a:cubicBezTo>
                    <a:pt x="5935" y="5230"/>
                    <a:pt x="5945" y="5227"/>
                    <a:pt x="5956" y="5227"/>
                  </a:cubicBezTo>
                  <a:lnTo>
                    <a:pt x="5959" y="5227"/>
                  </a:lnTo>
                  <a:cubicBezTo>
                    <a:pt x="5963" y="5225"/>
                    <a:pt x="5967" y="5224"/>
                    <a:pt x="5972" y="5224"/>
                  </a:cubicBezTo>
                  <a:cubicBezTo>
                    <a:pt x="5977" y="5224"/>
                    <a:pt x="5982" y="5225"/>
                    <a:pt x="5987" y="5227"/>
                  </a:cubicBezTo>
                  <a:cubicBezTo>
                    <a:pt x="6022" y="5227"/>
                    <a:pt x="6057" y="5230"/>
                    <a:pt x="6089" y="5244"/>
                  </a:cubicBezTo>
                  <a:cubicBezTo>
                    <a:pt x="6099" y="5248"/>
                    <a:pt x="6110" y="5251"/>
                    <a:pt x="6117" y="5255"/>
                  </a:cubicBezTo>
                  <a:lnTo>
                    <a:pt x="6145" y="5269"/>
                  </a:lnTo>
                  <a:lnTo>
                    <a:pt x="6148" y="5272"/>
                  </a:lnTo>
                  <a:lnTo>
                    <a:pt x="6173" y="5286"/>
                  </a:lnTo>
                  <a:lnTo>
                    <a:pt x="6176" y="5286"/>
                  </a:lnTo>
                  <a:lnTo>
                    <a:pt x="6197" y="5301"/>
                  </a:lnTo>
                  <a:lnTo>
                    <a:pt x="6204" y="5308"/>
                  </a:lnTo>
                  <a:lnTo>
                    <a:pt x="6225" y="5322"/>
                  </a:lnTo>
                  <a:cubicBezTo>
                    <a:pt x="6264" y="5353"/>
                    <a:pt x="6313" y="5378"/>
                    <a:pt x="6365" y="5385"/>
                  </a:cubicBezTo>
                  <a:cubicBezTo>
                    <a:pt x="6379" y="5385"/>
                    <a:pt x="6390" y="5388"/>
                    <a:pt x="6400" y="5388"/>
                  </a:cubicBezTo>
                  <a:lnTo>
                    <a:pt x="6411" y="5392"/>
                  </a:lnTo>
                  <a:cubicBezTo>
                    <a:pt x="6421" y="5392"/>
                    <a:pt x="6428" y="5395"/>
                    <a:pt x="6435" y="5399"/>
                  </a:cubicBezTo>
                  <a:lnTo>
                    <a:pt x="6449" y="5402"/>
                  </a:lnTo>
                  <a:lnTo>
                    <a:pt x="6477" y="5416"/>
                  </a:lnTo>
                  <a:lnTo>
                    <a:pt x="6484" y="5420"/>
                  </a:lnTo>
                  <a:cubicBezTo>
                    <a:pt x="6495" y="5423"/>
                    <a:pt x="6509" y="5430"/>
                    <a:pt x="6519" y="5437"/>
                  </a:cubicBezTo>
                  <a:cubicBezTo>
                    <a:pt x="6530" y="5423"/>
                    <a:pt x="6533" y="5399"/>
                    <a:pt x="6533" y="5381"/>
                  </a:cubicBezTo>
                  <a:lnTo>
                    <a:pt x="6533" y="5364"/>
                  </a:lnTo>
                  <a:cubicBezTo>
                    <a:pt x="6540" y="5339"/>
                    <a:pt x="6544" y="5311"/>
                    <a:pt x="6551" y="5283"/>
                  </a:cubicBezTo>
                  <a:cubicBezTo>
                    <a:pt x="6551" y="5276"/>
                    <a:pt x="6558" y="5269"/>
                    <a:pt x="6558" y="5258"/>
                  </a:cubicBezTo>
                  <a:cubicBezTo>
                    <a:pt x="6565" y="5241"/>
                    <a:pt x="6568" y="5223"/>
                    <a:pt x="6575" y="5206"/>
                  </a:cubicBezTo>
                  <a:cubicBezTo>
                    <a:pt x="6579" y="5199"/>
                    <a:pt x="6582" y="5188"/>
                    <a:pt x="6589" y="5178"/>
                  </a:cubicBezTo>
                  <a:cubicBezTo>
                    <a:pt x="6593" y="5171"/>
                    <a:pt x="6600" y="5150"/>
                    <a:pt x="6610" y="5136"/>
                  </a:cubicBezTo>
                  <a:cubicBezTo>
                    <a:pt x="6617" y="5122"/>
                    <a:pt x="6617" y="5118"/>
                    <a:pt x="6624" y="5108"/>
                  </a:cubicBezTo>
                  <a:cubicBezTo>
                    <a:pt x="6628" y="5101"/>
                    <a:pt x="6642" y="5083"/>
                    <a:pt x="6649" y="5069"/>
                  </a:cubicBezTo>
                  <a:cubicBezTo>
                    <a:pt x="6659" y="5059"/>
                    <a:pt x="6659" y="5055"/>
                    <a:pt x="6666" y="5045"/>
                  </a:cubicBezTo>
                  <a:cubicBezTo>
                    <a:pt x="6673" y="5038"/>
                    <a:pt x="6687" y="5020"/>
                    <a:pt x="6701" y="5006"/>
                  </a:cubicBezTo>
                  <a:cubicBezTo>
                    <a:pt x="6712" y="4996"/>
                    <a:pt x="6712" y="4996"/>
                    <a:pt x="6719" y="4989"/>
                  </a:cubicBezTo>
                  <a:cubicBezTo>
                    <a:pt x="6736" y="4971"/>
                    <a:pt x="6754" y="4954"/>
                    <a:pt x="6775" y="4936"/>
                  </a:cubicBezTo>
                  <a:cubicBezTo>
                    <a:pt x="6778" y="4936"/>
                    <a:pt x="6782" y="4933"/>
                    <a:pt x="6785" y="4929"/>
                  </a:cubicBezTo>
                  <a:cubicBezTo>
                    <a:pt x="6806" y="4901"/>
                    <a:pt x="6799" y="4866"/>
                    <a:pt x="6750" y="4765"/>
                  </a:cubicBezTo>
                  <a:cubicBezTo>
                    <a:pt x="6712" y="4684"/>
                    <a:pt x="6670" y="4590"/>
                    <a:pt x="6687" y="4492"/>
                  </a:cubicBezTo>
                  <a:cubicBezTo>
                    <a:pt x="6694" y="4443"/>
                    <a:pt x="6610" y="4380"/>
                    <a:pt x="6533" y="4327"/>
                  </a:cubicBezTo>
                  <a:cubicBezTo>
                    <a:pt x="6435" y="4261"/>
                    <a:pt x="6323" y="4184"/>
                    <a:pt x="6348" y="4072"/>
                  </a:cubicBezTo>
                  <a:cubicBezTo>
                    <a:pt x="6379" y="3932"/>
                    <a:pt x="6558" y="3900"/>
                    <a:pt x="6715" y="3872"/>
                  </a:cubicBezTo>
                  <a:cubicBezTo>
                    <a:pt x="6778" y="3865"/>
                    <a:pt x="6841" y="3851"/>
                    <a:pt x="6901" y="3830"/>
                  </a:cubicBezTo>
                  <a:cubicBezTo>
                    <a:pt x="6936" y="3816"/>
                    <a:pt x="6943" y="3781"/>
                    <a:pt x="6953" y="3708"/>
                  </a:cubicBezTo>
                  <a:cubicBezTo>
                    <a:pt x="6960" y="3634"/>
                    <a:pt x="6974" y="3519"/>
                    <a:pt x="7107" y="3519"/>
                  </a:cubicBezTo>
                  <a:cubicBezTo>
                    <a:pt x="7202" y="3519"/>
                    <a:pt x="7254" y="3417"/>
                    <a:pt x="7303" y="3270"/>
                  </a:cubicBezTo>
                  <a:cubicBezTo>
                    <a:pt x="7335" y="3175"/>
                    <a:pt x="7418" y="3158"/>
                    <a:pt x="7495" y="3158"/>
                  </a:cubicBezTo>
                  <a:cubicBezTo>
                    <a:pt x="7521" y="3158"/>
                    <a:pt x="7547" y="3160"/>
                    <a:pt x="7569" y="3161"/>
                  </a:cubicBezTo>
                  <a:cubicBezTo>
                    <a:pt x="7596" y="3163"/>
                    <a:pt x="7623" y="3165"/>
                    <a:pt x="7647" y="3165"/>
                  </a:cubicBezTo>
                  <a:cubicBezTo>
                    <a:pt x="7686" y="3165"/>
                    <a:pt x="7721" y="3160"/>
                    <a:pt x="7745" y="3140"/>
                  </a:cubicBezTo>
                  <a:cubicBezTo>
                    <a:pt x="7834" y="3076"/>
                    <a:pt x="7970" y="3011"/>
                    <a:pt x="8075" y="3011"/>
                  </a:cubicBezTo>
                  <a:cubicBezTo>
                    <a:pt x="8089" y="3011"/>
                    <a:pt x="8103" y="3012"/>
                    <a:pt x="8116" y="3014"/>
                  </a:cubicBezTo>
                  <a:cubicBezTo>
                    <a:pt x="8158" y="3021"/>
                    <a:pt x="8193" y="3046"/>
                    <a:pt x="8214" y="3081"/>
                  </a:cubicBezTo>
                  <a:lnTo>
                    <a:pt x="8217" y="3088"/>
                  </a:lnTo>
                  <a:lnTo>
                    <a:pt x="8221" y="3095"/>
                  </a:lnTo>
                  <a:lnTo>
                    <a:pt x="8221" y="3098"/>
                  </a:lnTo>
                  <a:lnTo>
                    <a:pt x="8221" y="3105"/>
                  </a:lnTo>
                  <a:lnTo>
                    <a:pt x="8221" y="3109"/>
                  </a:lnTo>
                  <a:lnTo>
                    <a:pt x="8221" y="3116"/>
                  </a:lnTo>
                  <a:lnTo>
                    <a:pt x="8221" y="3123"/>
                  </a:lnTo>
                  <a:lnTo>
                    <a:pt x="8221" y="3130"/>
                  </a:lnTo>
                  <a:lnTo>
                    <a:pt x="8221" y="3137"/>
                  </a:lnTo>
                  <a:lnTo>
                    <a:pt x="8221" y="3147"/>
                  </a:lnTo>
                  <a:lnTo>
                    <a:pt x="8221" y="3154"/>
                  </a:lnTo>
                  <a:lnTo>
                    <a:pt x="8221" y="3165"/>
                  </a:lnTo>
                  <a:lnTo>
                    <a:pt x="8221" y="3175"/>
                  </a:lnTo>
                  <a:cubicBezTo>
                    <a:pt x="8221" y="3179"/>
                    <a:pt x="8221" y="3186"/>
                    <a:pt x="8217" y="3189"/>
                  </a:cubicBezTo>
                  <a:lnTo>
                    <a:pt x="8214" y="3200"/>
                  </a:lnTo>
                  <a:cubicBezTo>
                    <a:pt x="8214" y="3207"/>
                    <a:pt x="8210" y="3214"/>
                    <a:pt x="8207" y="3221"/>
                  </a:cubicBezTo>
                  <a:lnTo>
                    <a:pt x="8207" y="3228"/>
                  </a:lnTo>
                  <a:cubicBezTo>
                    <a:pt x="8203" y="3239"/>
                    <a:pt x="8200" y="3249"/>
                    <a:pt x="8193" y="3260"/>
                  </a:cubicBezTo>
                  <a:lnTo>
                    <a:pt x="8193" y="3263"/>
                  </a:lnTo>
                  <a:cubicBezTo>
                    <a:pt x="8189" y="3274"/>
                    <a:pt x="8186" y="3288"/>
                    <a:pt x="8179" y="3298"/>
                  </a:cubicBezTo>
                  <a:lnTo>
                    <a:pt x="8172" y="3312"/>
                  </a:lnTo>
                  <a:lnTo>
                    <a:pt x="8158" y="3344"/>
                  </a:lnTo>
                  <a:lnTo>
                    <a:pt x="8151" y="3361"/>
                  </a:lnTo>
                  <a:lnTo>
                    <a:pt x="8133" y="3393"/>
                  </a:lnTo>
                  <a:lnTo>
                    <a:pt x="8123" y="3414"/>
                  </a:lnTo>
                  <a:lnTo>
                    <a:pt x="8102" y="3449"/>
                  </a:lnTo>
                  <a:lnTo>
                    <a:pt x="8088" y="3473"/>
                  </a:lnTo>
                  <a:lnTo>
                    <a:pt x="8077" y="3491"/>
                  </a:lnTo>
                  <a:lnTo>
                    <a:pt x="8119" y="3487"/>
                  </a:lnTo>
                  <a:cubicBezTo>
                    <a:pt x="8196" y="3480"/>
                    <a:pt x="8277" y="3473"/>
                    <a:pt x="8343" y="3459"/>
                  </a:cubicBezTo>
                  <a:lnTo>
                    <a:pt x="8354" y="3459"/>
                  </a:lnTo>
                  <a:cubicBezTo>
                    <a:pt x="8455" y="3442"/>
                    <a:pt x="8525" y="3424"/>
                    <a:pt x="8543" y="3407"/>
                  </a:cubicBezTo>
                  <a:cubicBezTo>
                    <a:pt x="8546" y="3400"/>
                    <a:pt x="8553" y="3396"/>
                    <a:pt x="8557" y="3393"/>
                  </a:cubicBezTo>
                  <a:cubicBezTo>
                    <a:pt x="8560" y="3393"/>
                    <a:pt x="8564" y="3389"/>
                    <a:pt x="8567" y="3386"/>
                  </a:cubicBezTo>
                  <a:cubicBezTo>
                    <a:pt x="8574" y="3382"/>
                    <a:pt x="8578" y="3379"/>
                    <a:pt x="8588" y="3375"/>
                  </a:cubicBezTo>
                  <a:lnTo>
                    <a:pt x="8592" y="3375"/>
                  </a:lnTo>
                  <a:cubicBezTo>
                    <a:pt x="8599" y="3372"/>
                    <a:pt x="8606" y="3368"/>
                    <a:pt x="8613" y="3368"/>
                  </a:cubicBezTo>
                  <a:lnTo>
                    <a:pt x="8634" y="3368"/>
                  </a:lnTo>
                  <a:cubicBezTo>
                    <a:pt x="8686" y="3368"/>
                    <a:pt x="8735" y="3372"/>
                    <a:pt x="8788" y="3386"/>
                  </a:cubicBezTo>
                  <a:cubicBezTo>
                    <a:pt x="8842" y="3395"/>
                    <a:pt x="8888" y="3402"/>
                    <a:pt x="8926" y="3402"/>
                  </a:cubicBezTo>
                  <a:cubicBezTo>
                    <a:pt x="8984" y="3402"/>
                    <a:pt x="9024" y="3386"/>
                    <a:pt x="9047" y="3340"/>
                  </a:cubicBezTo>
                  <a:cubicBezTo>
                    <a:pt x="9113" y="3210"/>
                    <a:pt x="9250" y="3186"/>
                    <a:pt x="9330" y="3168"/>
                  </a:cubicBezTo>
                  <a:lnTo>
                    <a:pt x="9334" y="3168"/>
                  </a:lnTo>
                  <a:cubicBezTo>
                    <a:pt x="9327" y="3161"/>
                    <a:pt x="9316" y="3151"/>
                    <a:pt x="9302" y="3140"/>
                  </a:cubicBezTo>
                  <a:cubicBezTo>
                    <a:pt x="9078" y="2951"/>
                    <a:pt x="8816" y="2811"/>
                    <a:pt x="8697" y="2780"/>
                  </a:cubicBezTo>
                  <a:cubicBezTo>
                    <a:pt x="8686" y="2776"/>
                    <a:pt x="8676" y="2776"/>
                    <a:pt x="8665" y="2773"/>
                  </a:cubicBezTo>
                  <a:lnTo>
                    <a:pt x="8648" y="2773"/>
                  </a:lnTo>
                  <a:cubicBezTo>
                    <a:pt x="8613" y="2850"/>
                    <a:pt x="8539" y="2902"/>
                    <a:pt x="8455" y="2909"/>
                  </a:cubicBezTo>
                  <a:cubicBezTo>
                    <a:pt x="8429" y="2915"/>
                    <a:pt x="8401" y="2918"/>
                    <a:pt x="8371" y="2918"/>
                  </a:cubicBezTo>
                  <a:cubicBezTo>
                    <a:pt x="8276" y="2918"/>
                    <a:pt x="8173" y="2886"/>
                    <a:pt x="8109" y="2808"/>
                  </a:cubicBezTo>
                  <a:lnTo>
                    <a:pt x="8088" y="2783"/>
                  </a:lnTo>
                  <a:cubicBezTo>
                    <a:pt x="8046" y="2724"/>
                    <a:pt x="7993" y="2678"/>
                    <a:pt x="7930" y="2647"/>
                  </a:cubicBezTo>
                  <a:cubicBezTo>
                    <a:pt x="7911" y="2639"/>
                    <a:pt x="7885" y="2632"/>
                    <a:pt x="7847" y="2632"/>
                  </a:cubicBezTo>
                  <a:cubicBezTo>
                    <a:pt x="7814" y="2632"/>
                    <a:pt x="7772" y="2638"/>
                    <a:pt x="7720" y="2654"/>
                  </a:cubicBezTo>
                  <a:lnTo>
                    <a:pt x="7717" y="2654"/>
                  </a:lnTo>
                  <a:cubicBezTo>
                    <a:pt x="7699" y="2661"/>
                    <a:pt x="7681" y="2668"/>
                    <a:pt x="7664" y="2675"/>
                  </a:cubicBezTo>
                  <a:cubicBezTo>
                    <a:pt x="7342" y="2804"/>
                    <a:pt x="7160" y="2962"/>
                    <a:pt x="7142" y="3056"/>
                  </a:cubicBezTo>
                  <a:cubicBezTo>
                    <a:pt x="7121" y="3154"/>
                    <a:pt x="7048" y="3235"/>
                    <a:pt x="6953" y="3270"/>
                  </a:cubicBezTo>
                  <a:lnTo>
                    <a:pt x="6936" y="3274"/>
                  </a:lnTo>
                  <a:lnTo>
                    <a:pt x="6894" y="3274"/>
                  </a:lnTo>
                  <a:cubicBezTo>
                    <a:pt x="6834" y="3274"/>
                    <a:pt x="6768" y="3235"/>
                    <a:pt x="6757" y="3133"/>
                  </a:cubicBezTo>
                  <a:cubicBezTo>
                    <a:pt x="6740" y="3004"/>
                    <a:pt x="6498" y="2944"/>
                    <a:pt x="6351" y="2909"/>
                  </a:cubicBezTo>
                  <a:cubicBezTo>
                    <a:pt x="6292" y="2899"/>
                    <a:pt x="6232" y="2895"/>
                    <a:pt x="6173" y="2895"/>
                  </a:cubicBezTo>
                  <a:cubicBezTo>
                    <a:pt x="6029" y="2895"/>
                    <a:pt x="5851" y="2895"/>
                    <a:pt x="5826" y="2724"/>
                  </a:cubicBezTo>
                  <a:cubicBezTo>
                    <a:pt x="5819" y="2657"/>
                    <a:pt x="5756" y="2573"/>
                    <a:pt x="5697" y="2493"/>
                  </a:cubicBezTo>
                  <a:cubicBezTo>
                    <a:pt x="5619" y="2388"/>
                    <a:pt x="5539" y="2279"/>
                    <a:pt x="5525" y="2160"/>
                  </a:cubicBezTo>
                  <a:cubicBezTo>
                    <a:pt x="5521" y="2104"/>
                    <a:pt x="5518" y="2045"/>
                    <a:pt x="5518" y="1985"/>
                  </a:cubicBezTo>
                  <a:cubicBezTo>
                    <a:pt x="5518" y="1824"/>
                    <a:pt x="5514" y="1719"/>
                    <a:pt x="5444" y="1698"/>
                  </a:cubicBezTo>
                  <a:cubicBezTo>
                    <a:pt x="5339" y="1674"/>
                    <a:pt x="5262" y="1586"/>
                    <a:pt x="5192" y="1509"/>
                  </a:cubicBezTo>
                  <a:cubicBezTo>
                    <a:pt x="5136" y="1443"/>
                    <a:pt x="5077" y="1376"/>
                    <a:pt x="5028" y="1376"/>
                  </a:cubicBezTo>
                  <a:cubicBezTo>
                    <a:pt x="4363" y="1376"/>
                    <a:pt x="3985" y="1362"/>
                    <a:pt x="3904" y="1327"/>
                  </a:cubicBezTo>
                  <a:cubicBezTo>
                    <a:pt x="3901" y="1326"/>
                    <a:pt x="3896" y="1326"/>
                    <a:pt x="3891" y="1326"/>
                  </a:cubicBezTo>
                  <a:cubicBezTo>
                    <a:pt x="3844" y="1326"/>
                    <a:pt x="3730" y="1350"/>
                    <a:pt x="3649" y="1366"/>
                  </a:cubicBezTo>
                  <a:cubicBezTo>
                    <a:pt x="3524" y="1393"/>
                    <a:pt x="3409" y="1418"/>
                    <a:pt x="3319" y="1418"/>
                  </a:cubicBezTo>
                  <a:cubicBezTo>
                    <a:pt x="3235" y="1418"/>
                    <a:pt x="3174" y="1395"/>
                    <a:pt x="3151" y="1331"/>
                  </a:cubicBezTo>
                  <a:cubicBezTo>
                    <a:pt x="3151" y="1324"/>
                    <a:pt x="3148" y="1320"/>
                    <a:pt x="3144" y="1313"/>
                  </a:cubicBezTo>
                  <a:lnTo>
                    <a:pt x="3141" y="1306"/>
                  </a:lnTo>
                  <a:lnTo>
                    <a:pt x="3130" y="1289"/>
                  </a:lnTo>
                  <a:lnTo>
                    <a:pt x="3123" y="1278"/>
                  </a:lnTo>
                  <a:lnTo>
                    <a:pt x="3109" y="1261"/>
                  </a:lnTo>
                  <a:lnTo>
                    <a:pt x="3099" y="1247"/>
                  </a:lnTo>
                  <a:lnTo>
                    <a:pt x="3081" y="1226"/>
                  </a:lnTo>
                  <a:lnTo>
                    <a:pt x="3071" y="1212"/>
                  </a:lnTo>
                  <a:lnTo>
                    <a:pt x="3050" y="1187"/>
                  </a:lnTo>
                  <a:lnTo>
                    <a:pt x="3036" y="1170"/>
                  </a:lnTo>
                  <a:lnTo>
                    <a:pt x="3015" y="1145"/>
                  </a:lnTo>
                  <a:lnTo>
                    <a:pt x="3001" y="1127"/>
                  </a:lnTo>
                  <a:lnTo>
                    <a:pt x="2976" y="1099"/>
                  </a:lnTo>
                  <a:lnTo>
                    <a:pt x="2962" y="1082"/>
                  </a:lnTo>
                  <a:lnTo>
                    <a:pt x="2931" y="1047"/>
                  </a:lnTo>
                  <a:lnTo>
                    <a:pt x="2917" y="1036"/>
                  </a:lnTo>
                  <a:lnTo>
                    <a:pt x="2875" y="987"/>
                  </a:lnTo>
                  <a:lnTo>
                    <a:pt x="2826" y="938"/>
                  </a:lnTo>
                  <a:lnTo>
                    <a:pt x="2819" y="928"/>
                  </a:lnTo>
                  <a:lnTo>
                    <a:pt x="2780" y="889"/>
                  </a:lnTo>
                  <a:lnTo>
                    <a:pt x="2763" y="875"/>
                  </a:lnTo>
                  <a:lnTo>
                    <a:pt x="2731" y="844"/>
                  </a:lnTo>
                  <a:lnTo>
                    <a:pt x="2714" y="823"/>
                  </a:lnTo>
                  <a:lnTo>
                    <a:pt x="2682" y="795"/>
                  </a:lnTo>
                  <a:lnTo>
                    <a:pt x="2665" y="777"/>
                  </a:lnTo>
                  <a:lnTo>
                    <a:pt x="2637" y="753"/>
                  </a:lnTo>
                  <a:lnTo>
                    <a:pt x="2616" y="735"/>
                  </a:lnTo>
                  <a:lnTo>
                    <a:pt x="2605" y="725"/>
                  </a:lnTo>
                  <a:cubicBezTo>
                    <a:pt x="2570" y="795"/>
                    <a:pt x="2518" y="858"/>
                    <a:pt x="2455" y="903"/>
                  </a:cubicBezTo>
                  <a:cubicBezTo>
                    <a:pt x="2270" y="1034"/>
                    <a:pt x="2083" y="1104"/>
                    <a:pt x="1935" y="1104"/>
                  </a:cubicBezTo>
                  <a:cubicBezTo>
                    <a:pt x="1861" y="1104"/>
                    <a:pt x="1797" y="1087"/>
                    <a:pt x="1748" y="1050"/>
                  </a:cubicBezTo>
                  <a:cubicBezTo>
                    <a:pt x="1695" y="1008"/>
                    <a:pt x="1618" y="914"/>
                    <a:pt x="1692" y="714"/>
                  </a:cubicBezTo>
                  <a:cubicBezTo>
                    <a:pt x="1790" y="441"/>
                    <a:pt x="1811" y="154"/>
                    <a:pt x="1741" y="56"/>
                  </a:cubicBezTo>
                  <a:cubicBezTo>
                    <a:pt x="1731" y="41"/>
                    <a:pt x="1713" y="28"/>
                    <a:pt x="1695" y="28"/>
                  </a:cubicBezTo>
                  <a:cubicBezTo>
                    <a:pt x="1692" y="28"/>
                    <a:pt x="1690" y="28"/>
                    <a:pt x="1688" y="28"/>
                  </a:cubicBezTo>
                  <a:cubicBezTo>
                    <a:pt x="1639" y="28"/>
                    <a:pt x="1625" y="277"/>
                    <a:pt x="1618" y="382"/>
                  </a:cubicBezTo>
                  <a:cubicBezTo>
                    <a:pt x="1608" y="595"/>
                    <a:pt x="1601" y="781"/>
                    <a:pt x="1482" y="816"/>
                  </a:cubicBezTo>
                  <a:cubicBezTo>
                    <a:pt x="1470" y="819"/>
                    <a:pt x="1458" y="821"/>
                    <a:pt x="1446" y="821"/>
                  </a:cubicBezTo>
                  <a:cubicBezTo>
                    <a:pt x="1411" y="821"/>
                    <a:pt x="1376" y="806"/>
                    <a:pt x="1355" y="777"/>
                  </a:cubicBezTo>
                  <a:cubicBezTo>
                    <a:pt x="1250" y="665"/>
                    <a:pt x="1222" y="277"/>
                    <a:pt x="12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4" name="Google Shape;3874;p56"/>
            <p:cNvSpPr/>
            <p:nvPr/>
          </p:nvSpPr>
          <p:spPr>
            <a:xfrm>
              <a:off x="2580038" y="1723951"/>
              <a:ext cx="2105" cy="258"/>
            </a:xfrm>
            <a:custGeom>
              <a:avLst/>
              <a:gdLst/>
              <a:ahLst/>
              <a:cxnLst/>
              <a:rect l="l" t="t" r="r" b="b"/>
              <a:pathLst>
                <a:path w="155" h="19" extrusionOk="0">
                  <a:moveTo>
                    <a:pt x="1" y="1"/>
                  </a:moveTo>
                  <a:cubicBezTo>
                    <a:pt x="50" y="1"/>
                    <a:pt x="102" y="4"/>
                    <a:pt x="155" y="18"/>
                  </a:cubicBezTo>
                  <a:cubicBezTo>
                    <a:pt x="102" y="4"/>
                    <a:pt x="50"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5" name="Google Shape;3875;p56"/>
            <p:cNvSpPr/>
            <p:nvPr/>
          </p:nvSpPr>
          <p:spPr>
            <a:xfrm>
              <a:off x="2573059" y="1725241"/>
              <a:ext cx="3096" cy="394"/>
            </a:xfrm>
            <a:custGeom>
              <a:avLst/>
              <a:gdLst/>
              <a:ahLst/>
              <a:cxnLst/>
              <a:rect l="l" t="t" r="r" b="b"/>
              <a:pathLst>
                <a:path w="228" h="29" extrusionOk="0">
                  <a:moveTo>
                    <a:pt x="228" y="0"/>
                  </a:moveTo>
                  <a:cubicBezTo>
                    <a:pt x="158" y="14"/>
                    <a:pt x="77" y="21"/>
                    <a:pt x="0" y="28"/>
                  </a:cubicBezTo>
                  <a:cubicBezTo>
                    <a:pt x="84" y="21"/>
                    <a:pt x="165" y="14"/>
                    <a:pt x="2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6" name="Google Shape;3876;p56"/>
            <p:cNvSpPr/>
            <p:nvPr/>
          </p:nvSpPr>
          <p:spPr>
            <a:xfrm>
              <a:off x="2579807" y="1723951"/>
              <a:ext cx="109" cy="14"/>
            </a:xfrm>
            <a:custGeom>
              <a:avLst/>
              <a:gdLst/>
              <a:ahLst/>
              <a:cxnLst/>
              <a:rect l="l" t="t" r="r" b="b"/>
              <a:pathLst>
                <a:path w="8" h="1" extrusionOk="0">
                  <a:moveTo>
                    <a:pt x="7" y="1"/>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7" name="Google Shape;3877;p56"/>
            <p:cNvSpPr/>
            <p:nvPr/>
          </p:nvSpPr>
          <p:spPr>
            <a:xfrm>
              <a:off x="2580894" y="1715913"/>
              <a:ext cx="8242" cy="4915"/>
            </a:xfrm>
            <a:custGeom>
              <a:avLst/>
              <a:gdLst/>
              <a:ahLst/>
              <a:cxnLst/>
              <a:rect l="l" t="t" r="r" b="b"/>
              <a:pathLst>
                <a:path w="607" h="362" extrusionOk="0">
                  <a:moveTo>
                    <a:pt x="1" y="1"/>
                  </a:moveTo>
                  <a:cubicBezTo>
                    <a:pt x="120" y="33"/>
                    <a:pt x="382" y="176"/>
                    <a:pt x="606" y="361"/>
                  </a:cubicBezTo>
                  <a:cubicBezTo>
                    <a:pt x="382" y="173"/>
                    <a:pt x="120" y="33"/>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8" name="Google Shape;3878;p56"/>
            <p:cNvSpPr/>
            <p:nvPr/>
          </p:nvSpPr>
          <p:spPr>
            <a:xfrm>
              <a:off x="2579034" y="1724236"/>
              <a:ext cx="122" cy="122"/>
            </a:xfrm>
            <a:custGeom>
              <a:avLst/>
              <a:gdLst/>
              <a:ahLst/>
              <a:cxnLst/>
              <a:rect l="l" t="t" r="r" b="b"/>
              <a:pathLst>
                <a:path w="9" h="9" extrusionOk="0">
                  <a:moveTo>
                    <a:pt x="8" y="1"/>
                  </a:moveTo>
                  <a:cubicBezTo>
                    <a:pt x="5" y="1"/>
                    <a:pt x="2" y="3"/>
                    <a:pt x="1" y="6"/>
                  </a:cubicBezTo>
                  <a:lnTo>
                    <a:pt x="1" y="6"/>
                  </a:lnTo>
                  <a:cubicBezTo>
                    <a:pt x="3" y="4"/>
                    <a:pt x="6" y="1"/>
                    <a:pt x="8" y="1"/>
                  </a:cubicBezTo>
                  <a:close/>
                  <a:moveTo>
                    <a:pt x="1" y="6"/>
                  </a:moveTo>
                  <a:lnTo>
                    <a:pt x="1" y="6"/>
                  </a:lnTo>
                  <a:cubicBezTo>
                    <a:pt x="1" y="7"/>
                    <a:pt x="0" y="8"/>
                    <a:pt x="0" y="8"/>
                  </a:cubicBezTo>
                  <a:cubicBezTo>
                    <a:pt x="0" y="8"/>
                    <a:pt x="1" y="8"/>
                    <a:pt x="1" y="8"/>
                  </a:cubicBezTo>
                  <a:cubicBezTo>
                    <a:pt x="1" y="7"/>
                    <a:pt x="1" y="7"/>
                    <a:pt x="1"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9" name="Google Shape;3879;p56"/>
            <p:cNvSpPr/>
            <p:nvPr/>
          </p:nvSpPr>
          <p:spPr>
            <a:xfrm>
              <a:off x="2570534" y="1714107"/>
              <a:ext cx="2390" cy="2200"/>
            </a:xfrm>
            <a:custGeom>
              <a:avLst/>
              <a:gdLst/>
              <a:ahLst/>
              <a:cxnLst/>
              <a:rect l="l" t="t" r="r" b="b"/>
              <a:pathLst>
                <a:path w="176" h="162" extrusionOk="0">
                  <a:moveTo>
                    <a:pt x="1" y="1"/>
                  </a:moveTo>
                  <a:cubicBezTo>
                    <a:pt x="60" y="32"/>
                    <a:pt x="116" y="78"/>
                    <a:pt x="155" y="137"/>
                  </a:cubicBezTo>
                  <a:lnTo>
                    <a:pt x="176" y="162"/>
                  </a:lnTo>
                  <a:lnTo>
                    <a:pt x="151" y="130"/>
                  </a:lnTo>
                  <a:cubicBezTo>
                    <a:pt x="116" y="81"/>
                    <a:pt x="74" y="43"/>
                    <a:pt x="25" y="8"/>
                  </a:cubicBez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0" name="Google Shape;3880;p56"/>
            <p:cNvSpPr/>
            <p:nvPr/>
          </p:nvSpPr>
          <p:spPr>
            <a:xfrm>
              <a:off x="2576291" y="1725241"/>
              <a:ext cx="14" cy="14"/>
            </a:xfrm>
            <a:custGeom>
              <a:avLst/>
              <a:gdLst/>
              <a:ahLst/>
              <a:cxnLst/>
              <a:rect l="l" t="t" r="r" b="b"/>
              <a:pathLst>
                <a:path w="1" h="1" extrusionOk="0">
                  <a:moveTo>
                    <a:pt x="0" y="0"/>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1" name="Google Shape;3881;p56"/>
            <p:cNvSpPr/>
            <p:nvPr/>
          </p:nvSpPr>
          <p:spPr>
            <a:xfrm>
              <a:off x="2579427" y="1724046"/>
              <a:ext cx="54" cy="68"/>
            </a:xfrm>
            <a:custGeom>
              <a:avLst/>
              <a:gdLst/>
              <a:ahLst/>
              <a:cxnLst/>
              <a:rect l="l" t="t" r="r" b="b"/>
              <a:pathLst>
                <a:path w="4" h="5" extrusionOk="0">
                  <a:moveTo>
                    <a:pt x="4" y="1"/>
                  </a:moveTo>
                  <a:lnTo>
                    <a:pt x="0" y="4"/>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2" name="Google Shape;3882;p56"/>
            <p:cNvSpPr/>
            <p:nvPr/>
          </p:nvSpPr>
          <p:spPr>
            <a:xfrm>
              <a:off x="2086700" y="1392158"/>
              <a:ext cx="189338" cy="157838"/>
            </a:xfrm>
            <a:custGeom>
              <a:avLst/>
              <a:gdLst/>
              <a:ahLst/>
              <a:cxnLst/>
              <a:rect l="l" t="t" r="r" b="b"/>
              <a:pathLst>
                <a:path w="13945" h="11625" extrusionOk="0">
                  <a:moveTo>
                    <a:pt x="11107" y="0"/>
                  </a:moveTo>
                  <a:cubicBezTo>
                    <a:pt x="11045" y="0"/>
                    <a:pt x="11013" y="49"/>
                    <a:pt x="10969" y="138"/>
                  </a:cubicBezTo>
                  <a:cubicBezTo>
                    <a:pt x="10955" y="173"/>
                    <a:pt x="10934" y="205"/>
                    <a:pt x="10909" y="233"/>
                  </a:cubicBezTo>
                  <a:cubicBezTo>
                    <a:pt x="10885" y="257"/>
                    <a:pt x="10852" y="266"/>
                    <a:pt x="10814" y="266"/>
                  </a:cubicBezTo>
                  <a:cubicBezTo>
                    <a:pt x="10754" y="266"/>
                    <a:pt x="10679" y="242"/>
                    <a:pt x="10601" y="219"/>
                  </a:cubicBezTo>
                  <a:cubicBezTo>
                    <a:pt x="10577" y="212"/>
                    <a:pt x="10549" y="201"/>
                    <a:pt x="10524" y="198"/>
                  </a:cubicBezTo>
                  <a:cubicBezTo>
                    <a:pt x="10510" y="219"/>
                    <a:pt x="10489" y="240"/>
                    <a:pt x="10464" y="257"/>
                  </a:cubicBezTo>
                  <a:cubicBezTo>
                    <a:pt x="10450" y="264"/>
                    <a:pt x="10426" y="285"/>
                    <a:pt x="10422" y="292"/>
                  </a:cubicBezTo>
                  <a:cubicBezTo>
                    <a:pt x="10426" y="299"/>
                    <a:pt x="10429" y="306"/>
                    <a:pt x="10433" y="313"/>
                  </a:cubicBezTo>
                  <a:cubicBezTo>
                    <a:pt x="10475" y="366"/>
                    <a:pt x="10482" y="439"/>
                    <a:pt x="10454" y="499"/>
                  </a:cubicBezTo>
                  <a:cubicBezTo>
                    <a:pt x="10433" y="541"/>
                    <a:pt x="10391" y="565"/>
                    <a:pt x="10345" y="565"/>
                  </a:cubicBezTo>
                  <a:cubicBezTo>
                    <a:pt x="10314" y="565"/>
                    <a:pt x="10251" y="551"/>
                    <a:pt x="10202" y="460"/>
                  </a:cubicBezTo>
                  <a:cubicBezTo>
                    <a:pt x="10191" y="443"/>
                    <a:pt x="10174" y="429"/>
                    <a:pt x="10149" y="429"/>
                  </a:cubicBezTo>
                  <a:cubicBezTo>
                    <a:pt x="10086" y="429"/>
                    <a:pt x="9992" y="502"/>
                    <a:pt x="9936" y="593"/>
                  </a:cubicBezTo>
                  <a:cubicBezTo>
                    <a:pt x="9904" y="646"/>
                    <a:pt x="9862" y="695"/>
                    <a:pt x="9810" y="733"/>
                  </a:cubicBezTo>
                  <a:cubicBezTo>
                    <a:pt x="9866" y="789"/>
                    <a:pt x="9890" y="866"/>
                    <a:pt x="9876" y="943"/>
                  </a:cubicBezTo>
                  <a:cubicBezTo>
                    <a:pt x="9869" y="1038"/>
                    <a:pt x="9803" y="1118"/>
                    <a:pt x="9712" y="1146"/>
                  </a:cubicBezTo>
                  <a:cubicBezTo>
                    <a:pt x="9699" y="1150"/>
                    <a:pt x="9686" y="1152"/>
                    <a:pt x="9673" y="1152"/>
                  </a:cubicBezTo>
                  <a:cubicBezTo>
                    <a:pt x="9652" y="1152"/>
                    <a:pt x="9631" y="1147"/>
                    <a:pt x="9614" y="1136"/>
                  </a:cubicBezTo>
                  <a:cubicBezTo>
                    <a:pt x="9547" y="1094"/>
                    <a:pt x="9530" y="996"/>
                    <a:pt x="9512" y="901"/>
                  </a:cubicBezTo>
                  <a:cubicBezTo>
                    <a:pt x="9509" y="866"/>
                    <a:pt x="9498" y="831"/>
                    <a:pt x="9488" y="796"/>
                  </a:cubicBezTo>
                  <a:cubicBezTo>
                    <a:pt x="9481" y="798"/>
                    <a:pt x="9473" y="799"/>
                    <a:pt x="9466" y="799"/>
                  </a:cubicBezTo>
                  <a:cubicBezTo>
                    <a:pt x="9456" y="799"/>
                    <a:pt x="9446" y="797"/>
                    <a:pt x="9435" y="793"/>
                  </a:cubicBezTo>
                  <a:lnTo>
                    <a:pt x="9435" y="793"/>
                  </a:lnTo>
                  <a:cubicBezTo>
                    <a:pt x="9442" y="807"/>
                    <a:pt x="9442" y="821"/>
                    <a:pt x="9442" y="838"/>
                  </a:cubicBezTo>
                  <a:cubicBezTo>
                    <a:pt x="9439" y="884"/>
                    <a:pt x="9407" y="926"/>
                    <a:pt x="9362" y="940"/>
                  </a:cubicBezTo>
                  <a:cubicBezTo>
                    <a:pt x="9329" y="953"/>
                    <a:pt x="9294" y="959"/>
                    <a:pt x="9260" y="959"/>
                  </a:cubicBezTo>
                  <a:cubicBezTo>
                    <a:pt x="9200" y="959"/>
                    <a:pt x="9141" y="939"/>
                    <a:pt x="9092" y="901"/>
                  </a:cubicBezTo>
                  <a:cubicBezTo>
                    <a:pt x="9059" y="871"/>
                    <a:pt x="9014" y="860"/>
                    <a:pt x="8968" y="860"/>
                  </a:cubicBezTo>
                  <a:cubicBezTo>
                    <a:pt x="8909" y="860"/>
                    <a:pt x="8847" y="878"/>
                    <a:pt x="8802" y="898"/>
                  </a:cubicBezTo>
                  <a:cubicBezTo>
                    <a:pt x="8830" y="919"/>
                    <a:pt x="8875" y="940"/>
                    <a:pt x="8903" y="957"/>
                  </a:cubicBezTo>
                  <a:cubicBezTo>
                    <a:pt x="9022" y="1024"/>
                    <a:pt x="9082" y="1062"/>
                    <a:pt x="9096" y="1118"/>
                  </a:cubicBezTo>
                  <a:cubicBezTo>
                    <a:pt x="9103" y="1146"/>
                    <a:pt x="9092" y="1178"/>
                    <a:pt x="9071" y="1199"/>
                  </a:cubicBezTo>
                  <a:cubicBezTo>
                    <a:pt x="9054" y="1212"/>
                    <a:pt x="9036" y="1217"/>
                    <a:pt x="9017" y="1217"/>
                  </a:cubicBezTo>
                  <a:cubicBezTo>
                    <a:pt x="8984" y="1217"/>
                    <a:pt x="8948" y="1202"/>
                    <a:pt x="8907" y="1185"/>
                  </a:cubicBezTo>
                  <a:cubicBezTo>
                    <a:pt x="8875" y="1171"/>
                    <a:pt x="8844" y="1160"/>
                    <a:pt x="8812" y="1153"/>
                  </a:cubicBezTo>
                  <a:cubicBezTo>
                    <a:pt x="8783" y="1174"/>
                    <a:pt x="8750" y="1184"/>
                    <a:pt x="8717" y="1184"/>
                  </a:cubicBezTo>
                  <a:cubicBezTo>
                    <a:pt x="8695" y="1184"/>
                    <a:pt x="8672" y="1179"/>
                    <a:pt x="8651" y="1171"/>
                  </a:cubicBezTo>
                  <a:cubicBezTo>
                    <a:pt x="8585" y="1150"/>
                    <a:pt x="8525" y="1111"/>
                    <a:pt x="8476" y="1059"/>
                  </a:cubicBezTo>
                  <a:lnTo>
                    <a:pt x="8476" y="1059"/>
                  </a:lnTo>
                  <a:cubicBezTo>
                    <a:pt x="8522" y="1122"/>
                    <a:pt x="8511" y="1206"/>
                    <a:pt x="8504" y="1276"/>
                  </a:cubicBezTo>
                  <a:cubicBezTo>
                    <a:pt x="8501" y="1311"/>
                    <a:pt x="8497" y="1349"/>
                    <a:pt x="8497" y="1384"/>
                  </a:cubicBezTo>
                  <a:cubicBezTo>
                    <a:pt x="8504" y="1440"/>
                    <a:pt x="8476" y="1497"/>
                    <a:pt x="8424" y="1521"/>
                  </a:cubicBezTo>
                  <a:cubicBezTo>
                    <a:pt x="8405" y="1527"/>
                    <a:pt x="8387" y="1531"/>
                    <a:pt x="8368" y="1531"/>
                  </a:cubicBezTo>
                  <a:cubicBezTo>
                    <a:pt x="8325" y="1531"/>
                    <a:pt x="8284" y="1514"/>
                    <a:pt x="8252" y="1483"/>
                  </a:cubicBezTo>
                  <a:cubicBezTo>
                    <a:pt x="8185" y="1426"/>
                    <a:pt x="8161" y="1335"/>
                    <a:pt x="8182" y="1251"/>
                  </a:cubicBezTo>
                  <a:cubicBezTo>
                    <a:pt x="8185" y="1244"/>
                    <a:pt x="8189" y="1237"/>
                    <a:pt x="8189" y="1230"/>
                  </a:cubicBezTo>
                  <a:cubicBezTo>
                    <a:pt x="8185" y="1229"/>
                    <a:pt x="8180" y="1229"/>
                    <a:pt x="8174" y="1229"/>
                  </a:cubicBezTo>
                  <a:cubicBezTo>
                    <a:pt x="8137" y="1229"/>
                    <a:pt x="8060" y="1249"/>
                    <a:pt x="7972" y="1304"/>
                  </a:cubicBezTo>
                  <a:cubicBezTo>
                    <a:pt x="7955" y="1314"/>
                    <a:pt x="7922" y="1333"/>
                    <a:pt x="7887" y="1333"/>
                  </a:cubicBezTo>
                  <a:cubicBezTo>
                    <a:pt x="7871" y="1333"/>
                    <a:pt x="7854" y="1329"/>
                    <a:pt x="7839" y="1318"/>
                  </a:cubicBezTo>
                  <a:cubicBezTo>
                    <a:pt x="7790" y="1279"/>
                    <a:pt x="7804" y="1216"/>
                    <a:pt x="7825" y="1143"/>
                  </a:cubicBezTo>
                  <a:cubicBezTo>
                    <a:pt x="7839" y="1083"/>
                    <a:pt x="7860" y="999"/>
                    <a:pt x="7839" y="957"/>
                  </a:cubicBezTo>
                  <a:cubicBezTo>
                    <a:pt x="7834" y="945"/>
                    <a:pt x="7829" y="937"/>
                    <a:pt x="7812" y="937"/>
                  </a:cubicBezTo>
                  <a:cubicBezTo>
                    <a:pt x="7794" y="937"/>
                    <a:pt x="7762" y="946"/>
                    <a:pt x="7699" y="971"/>
                  </a:cubicBezTo>
                  <a:cubicBezTo>
                    <a:pt x="7643" y="996"/>
                    <a:pt x="7587" y="1013"/>
                    <a:pt x="7531" y="1027"/>
                  </a:cubicBezTo>
                  <a:lnTo>
                    <a:pt x="7503" y="1034"/>
                  </a:lnTo>
                  <a:cubicBezTo>
                    <a:pt x="7464" y="1038"/>
                    <a:pt x="7426" y="1048"/>
                    <a:pt x="7398" y="1055"/>
                  </a:cubicBezTo>
                  <a:lnTo>
                    <a:pt x="7415" y="1073"/>
                  </a:lnTo>
                  <a:cubicBezTo>
                    <a:pt x="7496" y="1160"/>
                    <a:pt x="7524" y="1279"/>
                    <a:pt x="7478" y="1356"/>
                  </a:cubicBezTo>
                  <a:cubicBezTo>
                    <a:pt x="7451" y="1406"/>
                    <a:pt x="7401" y="1436"/>
                    <a:pt x="7347" y="1436"/>
                  </a:cubicBezTo>
                  <a:cubicBezTo>
                    <a:pt x="7332" y="1436"/>
                    <a:pt x="7318" y="1434"/>
                    <a:pt x="7303" y="1430"/>
                  </a:cubicBezTo>
                  <a:cubicBezTo>
                    <a:pt x="7275" y="1425"/>
                    <a:pt x="7255" y="1424"/>
                    <a:pt x="7240" y="1424"/>
                  </a:cubicBezTo>
                  <a:cubicBezTo>
                    <a:pt x="7211" y="1424"/>
                    <a:pt x="7205" y="1430"/>
                    <a:pt x="7205" y="1430"/>
                  </a:cubicBezTo>
                  <a:cubicBezTo>
                    <a:pt x="7205" y="1430"/>
                    <a:pt x="7195" y="1440"/>
                    <a:pt x="7202" y="1490"/>
                  </a:cubicBezTo>
                  <a:cubicBezTo>
                    <a:pt x="7216" y="1574"/>
                    <a:pt x="7153" y="1654"/>
                    <a:pt x="7065" y="1665"/>
                  </a:cubicBezTo>
                  <a:cubicBezTo>
                    <a:pt x="7057" y="1666"/>
                    <a:pt x="7048" y="1667"/>
                    <a:pt x="7040" y="1667"/>
                  </a:cubicBezTo>
                  <a:cubicBezTo>
                    <a:pt x="6962" y="1667"/>
                    <a:pt x="6892" y="1610"/>
                    <a:pt x="6876" y="1528"/>
                  </a:cubicBezTo>
                  <a:cubicBezTo>
                    <a:pt x="6863" y="1520"/>
                    <a:pt x="6846" y="1516"/>
                    <a:pt x="6828" y="1516"/>
                  </a:cubicBezTo>
                  <a:cubicBezTo>
                    <a:pt x="6822" y="1516"/>
                    <a:pt x="6816" y="1517"/>
                    <a:pt x="6810" y="1518"/>
                  </a:cubicBezTo>
                  <a:cubicBezTo>
                    <a:pt x="6740" y="1518"/>
                    <a:pt x="6673" y="1549"/>
                    <a:pt x="6628" y="1605"/>
                  </a:cubicBezTo>
                  <a:cubicBezTo>
                    <a:pt x="6586" y="1661"/>
                    <a:pt x="6537" y="1710"/>
                    <a:pt x="6484" y="1756"/>
                  </a:cubicBezTo>
                  <a:cubicBezTo>
                    <a:pt x="6414" y="1815"/>
                    <a:pt x="6351" y="1868"/>
                    <a:pt x="6351" y="1920"/>
                  </a:cubicBezTo>
                  <a:cubicBezTo>
                    <a:pt x="6365" y="1917"/>
                    <a:pt x="6386" y="1906"/>
                    <a:pt x="6404" y="1899"/>
                  </a:cubicBezTo>
                  <a:cubicBezTo>
                    <a:pt x="6453" y="1875"/>
                    <a:pt x="6519" y="1846"/>
                    <a:pt x="6587" y="1846"/>
                  </a:cubicBezTo>
                  <a:cubicBezTo>
                    <a:pt x="6610" y="1846"/>
                    <a:pt x="6633" y="1849"/>
                    <a:pt x="6656" y="1857"/>
                  </a:cubicBezTo>
                  <a:cubicBezTo>
                    <a:pt x="6799" y="1903"/>
                    <a:pt x="6768" y="2001"/>
                    <a:pt x="6754" y="2036"/>
                  </a:cubicBezTo>
                  <a:cubicBezTo>
                    <a:pt x="6754" y="2043"/>
                    <a:pt x="6750" y="2053"/>
                    <a:pt x="6750" y="2060"/>
                  </a:cubicBezTo>
                  <a:lnTo>
                    <a:pt x="6754" y="2064"/>
                  </a:lnTo>
                  <a:cubicBezTo>
                    <a:pt x="6810" y="2116"/>
                    <a:pt x="6834" y="2193"/>
                    <a:pt x="6820" y="2267"/>
                  </a:cubicBezTo>
                  <a:cubicBezTo>
                    <a:pt x="6813" y="2305"/>
                    <a:pt x="6789" y="2337"/>
                    <a:pt x="6750" y="2351"/>
                  </a:cubicBezTo>
                  <a:cubicBezTo>
                    <a:pt x="6740" y="2353"/>
                    <a:pt x="6729" y="2354"/>
                    <a:pt x="6718" y="2354"/>
                  </a:cubicBezTo>
                  <a:cubicBezTo>
                    <a:pt x="6679" y="2354"/>
                    <a:pt x="6641" y="2339"/>
                    <a:pt x="6614" y="2309"/>
                  </a:cubicBezTo>
                  <a:cubicBezTo>
                    <a:pt x="6561" y="2260"/>
                    <a:pt x="6512" y="2237"/>
                    <a:pt x="6482" y="2237"/>
                  </a:cubicBezTo>
                  <a:cubicBezTo>
                    <a:pt x="6477" y="2237"/>
                    <a:pt x="6473" y="2238"/>
                    <a:pt x="6470" y="2239"/>
                  </a:cubicBezTo>
                  <a:cubicBezTo>
                    <a:pt x="6446" y="2249"/>
                    <a:pt x="6446" y="2281"/>
                    <a:pt x="6442" y="2302"/>
                  </a:cubicBezTo>
                  <a:cubicBezTo>
                    <a:pt x="6432" y="2368"/>
                    <a:pt x="6404" y="2410"/>
                    <a:pt x="6358" y="2421"/>
                  </a:cubicBezTo>
                  <a:cubicBezTo>
                    <a:pt x="6350" y="2423"/>
                    <a:pt x="6342" y="2424"/>
                    <a:pt x="6334" y="2424"/>
                  </a:cubicBezTo>
                  <a:cubicBezTo>
                    <a:pt x="6264" y="2424"/>
                    <a:pt x="6203" y="2343"/>
                    <a:pt x="6127" y="2242"/>
                  </a:cubicBezTo>
                  <a:lnTo>
                    <a:pt x="6085" y="2193"/>
                  </a:lnTo>
                  <a:cubicBezTo>
                    <a:pt x="6067" y="2211"/>
                    <a:pt x="6050" y="2228"/>
                    <a:pt x="6032" y="2253"/>
                  </a:cubicBezTo>
                  <a:cubicBezTo>
                    <a:pt x="5998" y="2298"/>
                    <a:pt x="5938" y="2370"/>
                    <a:pt x="5867" y="2370"/>
                  </a:cubicBezTo>
                  <a:cubicBezTo>
                    <a:pt x="5844" y="2370"/>
                    <a:pt x="5819" y="2363"/>
                    <a:pt x="5794" y="2344"/>
                  </a:cubicBezTo>
                  <a:cubicBezTo>
                    <a:pt x="5693" y="2267"/>
                    <a:pt x="5773" y="2144"/>
                    <a:pt x="5836" y="2046"/>
                  </a:cubicBezTo>
                  <a:cubicBezTo>
                    <a:pt x="5868" y="1997"/>
                    <a:pt x="5927" y="1903"/>
                    <a:pt x="5910" y="1875"/>
                  </a:cubicBezTo>
                  <a:lnTo>
                    <a:pt x="5910" y="1875"/>
                  </a:lnTo>
                  <a:cubicBezTo>
                    <a:pt x="5885" y="1903"/>
                    <a:pt x="5864" y="1927"/>
                    <a:pt x="5843" y="1959"/>
                  </a:cubicBezTo>
                  <a:cubicBezTo>
                    <a:pt x="5798" y="2022"/>
                    <a:pt x="5745" y="2085"/>
                    <a:pt x="5689" y="2144"/>
                  </a:cubicBezTo>
                  <a:cubicBezTo>
                    <a:pt x="5605" y="2221"/>
                    <a:pt x="5507" y="2284"/>
                    <a:pt x="5402" y="2323"/>
                  </a:cubicBezTo>
                  <a:lnTo>
                    <a:pt x="5357" y="2340"/>
                  </a:lnTo>
                  <a:cubicBezTo>
                    <a:pt x="5371" y="2361"/>
                    <a:pt x="5378" y="2386"/>
                    <a:pt x="5374" y="2410"/>
                  </a:cubicBezTo>
                  <a:cubicBezTo>
                    <a:pt x="5367" y="2470"/>
                    <a:pt x="5311" y="2508"/>
                    <a:pt x="5252" y="2547"/>
                  </a:cubicBezTo>
                  <a:cubicBezTo>
                    <a:pt x="5192" y="2585"/>
                    <a:pt x="5136" y="2624"/>
                    <a:pt x="5122" y="2676"/>
                  </a:cubicBezTo>
                  <a:lnTo>
                    <a:pt x="5119" y="2683"/>
                  </a:lnTo>
                  <a:cubicBezTo>
                    <a:pt x="5292" y="2591"/>
                    <a:pt x="5395" y="2566"/>
                    <a:pt x="5458" y="2566"/>
                  </a:cubicBezTo>
                  <a:cubicBezTo>
                    <a:pt x="5510" y="2566"/>
                    <a:pt x="5535" y="2583"/>
                    <a:pt x="5549" y="2592"/>
                  </a:cubicBezTo>
                  <a:cubicBezTo>
                    <a:pt x="5577" y="2612"/>
                    <a:pt x="5617" y="2634"/>
                    <a:pt x="5660" y="2634"/>
                  </a:cubicBezTo>
                  <a:cubicBezTo>
                    <a:pt x="5699" y="2634"/>
                    <a:pt x="5742" y="2616"/>
                    <a:pt x="5780" y="2561"/>
                  </a:cubicBezTo>
                  <a:cubicBezTo>
                    <a:pt x="5822" y="2494"/>
                    <a:pt x="5892" y="2449"/>
                    <a:pt x="5973" y="2435"/>
                  </a:cubicBezTo>
                  <a:cubicBezTo>
                    <a:pt x="5981" y="2434"/>
                    <a:pt x="5988" y="2434"/>
                    <a:pt x="5996" y="2434"/>
                  </a:cubicBezTo>
                  <a:cubicBezTo>
                    <a:pt x="6079" y="2434"/>
                    <a:pt x="6157" y="2468"/>
                    <a:pt x="6218" y="2526"/>
                  </a:cubicBezTo>
                  <a:cubicBezTo>
                    <a:pt x="6242" y="2547"/>
                    <a:pt x="6260" y="2578"/>
                    <a:pt x="6263" y="2613"/>
                  </a:cubicBezTo>
                  <a:cubicBezTo>
                    <a:pt x="6260" y="2662"/>
                    <a:pt x="6239" y="2711"/>
                    <a:pt x="6197" y="2743"/>
                  </a:cubicBezTo>
                  <a:cubicBezTo>
                    <a:pt x="6148" y="2799"/>
                    <a:pt x="6151" y="2802"/>
                    <a:pt x="6172" y="2823"/>
                  </a:cubicBezTo>
                  <a:cubicBezTo>
                    <a:pt x="6253" y="2904"/>
                    <a:pt x="6221" y="2977"/>
                    <a:pt x="6207" y="2998"/>
                  </a:cubicBezTo>
                  <a:cubicBezTo>
                    <a:pt x="6171" y="3051"/>
                    <a:pt x="6111" y="3082"/>
                    <a:pt x="6048" y="3082"/>
                  </a:cubicBezTo>
                  <a:cubicBezTo>
                    <a:pt x="6031" y="3082"/>
                    <a:pt x="6014" y="3080"/>
                    <a:pt x="5997" y="3075"/>
                  </a:cubicBezTo>
                  <a:cubicBezTo>
                    <a:pt x="5945" y="3065"/>
                    <a:pt x="5906" y="3016"/>
                    <a:pt x="5906" y="2960"/>
                  </a:cubicBezTo>
                  <a:cubicBezTo>
                    <a:pt x="5903" y="2921"/>
                    <a:pt x="5875" y="2886"/>
                    <a:pt x="5836" y="2876"/>
                  </a:cubicBezTo>
                  <a:cubicBezTo>
                    <a:pt x="5832" y="2875"/>
                    <a:pt x="5829" y="2875"/>
                    <a:pt x="5826" y="2875"/>
                  </a:cubicBezTo>
                  <a:cubicBezTo>
                    <a:pt x="5817" y="2875"/>
                    <a:pt x="5815" y="2878"/>
                    <a:pt x="5812" y="2886"/>
                  </a:cubicBezTo>
                  <a:cubicBezTo>
                    <a:pt x="5780" y="2942"/>
                    <a:pt x="5665" y="3131"/>
                    <a:pt x="5500" y="3149"/>
                  </a:cubicBezTo>
                  <a:cubicBezTo>
                    <a:pt x="5448" y="3152"/>
                    <a:pt x="5343" y="3299"/>
                    <a:pt x="5343" y="3478"/>
                  </a:cubicBezTo>
                  <a:cubicBezTo>
                    <a:pt x="5346" y="3527"/>
                    <a:pt x="5332" y="3573"/>
                    <a:pt x="5297" y="3608"/>
                  </a:cubicBezTo>
                  <a:cubicBezTo>
                    <a:pt x="5269" y="3630"/>
                    <a:pt x="5235" y="3641"/>
                    <a:pt x="5200" y="3641"/>
                  </a:cubicBezTo>
                  <a:cubicBezTo>
                    <a:pt x="5192" y="3641"/>
                    <a:pt x="5183" y="3640"/>
                    <a:pt x="5175" y="3639"/>
                  </a:cubicBezTo>
                  <a:lnTo>
                    <a:pt x="5143" y="3639"/>
                  </a:lnTo>
                  <a:cubicBezTo>
                    <a:pt x="5143" y="3643"/>
                    <a:pt x="5140" y="3650"/>
                    <a:pt x="5140" y="3657"/>
                  </a:cubicBezTo>
                  <a:cubicBezTo>
                    <a:pt x="5119" y="3881"/>
                    <a:pt x="4769" y="4241"/>
                    <a:pt x="4618" y="4385"/>
                  </a:cubicBezTo>
                  <a:cubicBezTo>
                    <a:pt x="4510" y="4490"/>
                    <a:pt x="4527" y="4528"/>
                    <a:pt x="4545" y="4584"/>
                  </a:cubicBezTo>
                  <a:cubicBezTo>
                    <a:pt x="4573" y="4644"/>
                    <a:pt x="4573" y="4714"/>
                    <a:pt x="4541" y="4773"/>
                  </a:cubicBezTo>
                  <a:cubicBezTo>
                    <a:pt x="4497" y="4856"/>
                    <a:pt x="4411" y="4875"/>
                    <a:pt x="4326" y="4875"/>
                  </a:cubicBezTo>
                  <a:cubicBezTo>
                    <a:pt x="4289" y="4875"/>
                    <a:pt x="4252" y="4871"/>
                    <a:pt x="4219" y="4868"/>
                  </a:cubicBezTo>
                  <a:cubicBezTo>
                    <a:pt x="4198" y="4866"/>
                    <a:pt x="4177" y="4865"/>
                    <a:pt x="4156" y="4865"/>
                  </a:cubicBezTo>
                  <a:cubicBezTo>
                    <a:pt x="4136" y="4865"/>
                    <a:pt x="4116" y="4866"/>
                    <a:pt x="4096" y="4868"/>
                  </a:cubicBezTo>
                  <a:cubicBezTo>
                    <a:pt x="4089" y="4917"/>
                    <a:pt x="4089" y="4969"/>
                    <a:pt x="4096" y="5018"/>
                  </a:cubicBezTo>
                  <a:cubicBezTo>
                    <a:pt x="4103" y="5144"/>
                    <a:pt x="4117" y="5288"/>
                    <a:pt x="4026" y="5368"/>
                  </a:cubicBezTo>
                  <a:cubicBezTo>
                    <a:pt x="3981" y="5407"/>
                    <a:pt x="3988" y="5449"/>
                    <a:pt x="4019" y="5543"/>
                  </a:cubicBezTo>
                  <a:cubicBezTo>
                    <a:pt x="4037" y="5589"/>
                    <a:pt x="4047" y="5638"/>
                    <a:pt x="4047" y="5687"/>
                  </a:cubicBezTo>
                  <a:cubicBezTo>
                    <a:pt x="4051" y="5719"/>
                    <a:pt x="4037" y="5750"/>
                    <a:pt x="4012" y="5771"/>
                  </a:cubicBezTo>
                  <a:cubicBezTo>
                    <a:pt x="3989" y="5789"/>
                    <a:pt x="3961" y="5796"/>
                    <a:pt x="3929" y="5796"/>
                  </a:cubicBezTo>
                  <a:cubicBezTo>
                    <a:pt x="3894" y="5796"/>
                    <a:pt x="3854" y="5787"/>
                    <a:pt x="3813" y="5778"/>
                  </a:cubicBezTo>
                  <a:cubicBezTo>
                    <a:pt x="3778" y="5768"/>
                    <a:pt x="3743" y="5761"/>
                    <a:pt x="3704" y="5761"/>
                  </a:cubicBezTo>
                  <a:cubicBezTo>
                    <a:pt x="3673" y="5883"/>
                    <a:pt x="3508" y="5894"/>
                    <a:pt x="3389" y="5904"/>
                  </a:cubicBezTo>
                  <a:lnTo>
                    <a:pt x="3340" y="5911"/>
                  </a:lnTo>
                  <a:cubicBezTo>
                    <a:pt x="3424" y="5995"/>
                    <a:pt x="3515" y="6076"/>
                    <a:pt x="3613" y="6146"/>
                  </a:cubicBezTo>
                  <a:cubicBezTo>
                    <a:pt x="3694" y="6209"/>
                    <a:pt x="3680" y="6279"/>
                    <a:pt x="3669" y="6303"/>
                  </a:cubicBezTo>
                  <a:cubicBezTo>
                    <a:pt x="3646" y="6370"/>
                    <a:pt x="3566" y="6401"/>
                    <a:pt x="3498" y="6401"/>
                  </a:cubicBezTo>
                  <a:cubicBezTo>
                    <a:pt x="3494" y="6401"/>
                    <a:pt x="3491" y="6401"/>
                    <a:pt x="3487" y="6401"/>
                  </a:cubicBezTo>
                  <a:cubicBezTo>
                    <a:pt x="3421" y="6398"/>
                    <a:pt x="3365" y="6359"/>
                    <a:pt x="3340" y="6300"/>
                  </a:cubicBezTo>
                  <a:cubicBezTo>
                    <a:pt x="3291" y="6321"/>
                    <a:pt x="3242" y="6352"/>
                    <a:pt x="3193" y="6384"/>
                  </a:cubicBezTo>
                  <a:cubicBezTo>
                    <a:pt x="3113" y="6436"/>
                    <a:pt x="3029" y="6482"/>
                    <a:pt x="2945" y="6524"/>
                  </a:cubicBezTo>
                  <a:cubicBezTo>
                    <a:pt x="2864" y="6559"/>
                    <a:pt x="2808" y="6625"/>
                    <a:pt x="2784" y="6706"/>
                  </a:cubicBezTo>
                  <a:cubicBezTo>
                    <a:pt x="2756" y="6779"/>
                    <a:pt x="2717" y="6874"/>
                    <a:pt x="2581" y="6877"/>
                  </a:cubicBezTo>
                  <a:cubicBezTo>
                    <a:pt x="2525" y="6881"/>
                    <a:pt x="2504" y="6923"/>
                    <a:pt x="2469" y="7045"/>
                  </a:cubicBezTo>
                  <a:cubicBezTo>
                    <a:pt x="2448" y="7129"/>
                    <a:pt x="2423" y="7224"/>
                    <a:pt x="2350" y="7276"/>
                  </a:cubicBezTo>
                  <a:cubicBezTo>
                    <a:pt x="2324" y="7296"/>
                    <a:pt x="2295" y="7307"/>
                    <a:pt x="2265" y="7307"/>
                  </a:cubicBezTo>
                  <a:cubicBezTo>
                    <a:pt x="2257" y="7307"/>
                    <a:pt x="2249" y="7306"/>
                    <a:pt x="2241" y="7304"/>
                  </a:cubicBezTo>
                  <a:cubicBezTo>
                    <a:pt x="2182" y="7290"/>
                    <a:pt x="2157" y="7234"/>
                    <a:pt x="2132" y="7182"/>
                  </a:cubicBezTo>
                  <a:cubicBezTo>
                    <a:pt x="2094" y="7105"/>
                    <a:pt x="2069" y="7059"/>
                    <a:pt x="2006" y="7056"/>
                  </a:cubicBezTo>
                  <a:cubicBezTo>
                    <a:pt x="1954" y="7056"/>
                    <a:pt x="1929" y="7063"/>
                    <a:pt x="1926" y="7073"/>
                  </a:cubicBezTo>
                  <a:cubicBezTo>
                    <a:pt x="1915" y="7094"/>
                    <a:pt x="1926" y="7157"/>
                    <a:pt x="1999" y="7259"/>
                  </a:cubicBezTo>
                  <a:cubicBezTo>
                    <a:pt x="2013" y="7283"/>
                    <a:pt x="2055" y="7339"/>
                    <a:pt x="2031" y="7399"/>
                  </a:cubicBezTo>
                  <a:cubicBezTo>
                    <a:pt x="2003" y="7455"/>
                    <a:pt x="1940" y="7462"/>
                    <a:pt x="1873" y="7465"/>
                  </a:cubicBezTo>
                  <a:cubicBezTo>
                    <a:pt x="1807" y="7472"/>
                    <a:pt x="1733" y="7479"/>
                    <a:pt x="1698" y="7525"/>
                  </a:cubicBezTo>
                  <a:cubicBezTo>
                    <a:pt x="1621" y="7619"/>
                    <a:pt x="1488" y="7640"/>
                    <a:pt x="1369" y="7654"/>
                  </a:cubicBezTo>
                  <a:cubicBezTo>
                    <a:pt x="1292" y="7665"/>
                    <a:pt x="1212" y="7679"/>
                    <a:pt x="1180" y="7711"/>
                  </a:cubicBezTo>
                  <a:cubicBezTo>
                    <a:pt x="1208" y="7725"/>
                    <a:pt x="1240" y="7735"/>
                    <a:pt x="1271" y="7746"/>
                  </a:cubicBezTo>
                  <a:cubicBezTo>
                    <a:pt x="1352" y="7774"/>
                    <a:pt x="1436" y="7802"/>
                    <a:pt x="1471" y="7865"/>
                  </a:cubicBezTo>
                  <a:cubicBezTo>
                    <a:pt x="1488" y="7896"/>
                    <a:pt x="1485" y="7938"/>
                    <a:pt x="1464" y="7966"/>
                  </a:cubicBezTo>
                  <a:cubicBezTo>
                    <a:pt x="1435" y="8002"/>
                    <a:pt x="1368" y="8015"/>
                    <a:pt x="1286" y="8015"/>
                  </a:cubicBezTo>
                  <a:cubicBezTo>
                    <a:pt x="1171" y="8015"/>
                    <a:pt x="1027" y="7989"/>
                    <a:pt x="928" y="7966"/>
                  </a:cubicBezTo>
                  <a:cubicBezTo>
                    <a:pt x="921" y="7965"/>
                    <a:pt x="915" y="7964"/>
                    <a:pt x="909" y="7964"/>
                  </a:cubicBezTo>
                  <a:cubicBezTo>
                    <a:pt x="886" y="7964"/>
                    <a:pt x="876" y="7979"/>
                    <a:pt x="848" y="8033"/>
                  </a:cubicBezTo>
                  <a:cubicBezTo>
                    <a:pt x="820" y="8083"/>
                    <a:pt x="775" y="8166"/>
                    <a:pt x="676" y="8166"/>
                  </a:cubicBezTo>
                  <a:cubicBezTo>
                    <a:pt x="664" y="8166"/>
                    <a:pt x="651" y="8165"/>
                    <a:pt x="638" y="8162"/>
                  </a:cubicBezTo>
                  <a:cubicBezTo>
                    <a:pt x="629" y="8161"/>
                    <a:pt x="619" y="8160"/>
                    <a:pt x="610" y="8160"/>
                  </a:cubicBezTo>
                  <a:cubicBezTo>
                    <a:pt x="543" y="8160"/>
                    <a:pt x="479" y="8194"/>
                    <a:pt x="442" y="8250"/>
                  </a:cubicBezTo>
                  <a:cubicBezTo>
                    <a:pt x="428" y="8267"/>
                    <a:pt x="431" y="8292"/>
                    <a:pt x="449" y="8302"/>
                  </a:cubicBezTo>
                  <a:cubicBezTo>
                    <a:pt x="533" y="8386"/>
                    <a:pt x="491" y="8453"/>
                    <a:pt x="477" y="8470"/>
                  </a:cubicBezTo>
                  <a:cubicBezTo>
                    <a:pt x="451" y="8502"/>
                    <a:pt x="403" y="8517"/>
                    <a:pt x="349" y="8517"/>
                  </a:cubicBezTo>
                  <a:cubicBezTo>
                    <a:pt x="286" y="8517"/>
                    <a:pt x="214" y="8497"/>
                    <a:pt x="162" y="8463"/>
                  </a:cubicBezTo>
                  <a:cubicBezTo>
                    <a:pt x="156" y="8458"/>
                    <a:pt x="151" y="8455"/>
                    <a:pt x="145" y="8455"/>
                  </a:cubicBezTo>
                  <a:cubicBezTo>
                    <a:pt x="142" y="8455"/>
                    <a:pt x="140" y="8455"/>
                    <a:pt x="137" y="8456"/>
                  </a:cubicBezTo>
                  <a:cubicBezTo>
                    <a:pt x="95" y="8474"/>
                    <a:pt x="42" y="8561"/>
                    <a:pt x="11" y="8666"/>
                  </a:cubicBezTo>
                  <a:cubicBezTo>
                    <a:pt x="0" y="8701"/>
                    <a:pt x="53" y="8743"/>
                    <a:pt x="116" y="8785"/>
                  </a:cubicBezTo>
                  <a:cubicBezTo>
                    <a:pt x="179" y="8831"/>
                    <a:pt x="232" y="8866"/>
                    <a:pt x="225" y="8932"/>
                  </a:cubicBezTo>
                  <a:cubicBezTo>
                    <a:pt x="211" y="8978"/>
                    <a:pt x="183" y="9020"/>
                    <a:pt x="148" y="9048"/>
                  </a:cubicBezTo>
                  <a:lnTo>
                    <a:pt x="130" y="9069"/>
                  </a:lnTo>
                  <a:cubicBezTo>
                    <a:pt x="183" y="9079"/>
                    <a:pt x="225" y="9121"/>
                    <a:pt x="232" y="9177"/>
                  </a:cubicBezTo>
                  <a:cubicBezTo>
                    <a:pt x="239" y="9272"/>
                    <a:pt x="137" y="9356"/>
                    <a:pt x="60" y="9387"/>
                  </a:cubicBezTo>
                  <a:cubicBezTo>
                    <a:pt x="35" y="9398"/>
                    <a:pt x="32" y="9412"/>
                    <a:pt x="32" y="9415"/>
                  </a:cubicBezTo>
                  <a:cubicBezTo>
                    <a:pt x="25" y="9436"/>
                    <a:pt x="39" y="9482"/>
                    <a:pt x="88" y="9545"/>
                  </a:cubicBezTo>
                  <a:cubicBezTo>
                    <a:pt x="165" y="9643"/>
                    <a:pt x="99" y="9720"/>
                    <a:pt x="63" y="9758"/>
                  </a:cubicBezTo>
                  <a:cubicBezTo>
                    <a:pt x="25" y="9804"/>
                    <a:pt x="7" y="9822"/>
                    <a:pt x="49" y="9881"/>
                  </a:cubicBezTo>
                  <a:cubicBezTo>
                    <a:pt x="74" y="9916"/>
                    <a:pt x="90" y="9928"/>
                    <a:pt x="108" y="9928"/>
                  </a:cubicBezTo>
                  <a:cubicBezTo>
                    <a:pt x="121" y="9928"/>
                    <a:pt x="135" y="9921"/>
                    <a:pt x="155" y="9913"/>
                  </a:cubicBezTo>
                  <a:cubicBezTo>
                    <a:pt x="170" y="9906"/>
                    <a:pt x="197" y="9896"/>
                    <a:pt x="227" y="9896"/>
                  </a:cubicBezTo>
                  <a:cubicBezTo>
                    <a:pt x="266" y="9896"/>
                    <a:pt x="310" y="9914"/>
                    <a:pt x="340" y="9983"/>
                  </a:cubicBezTo>
                  <a:cubicBezTo>
                    <a:pt x="344" y="9993"/>
                    <a:pt x="351" y="10000"/>
                    <a:pt x="351" y="10000"/>
                  </a:cubicBezTo>
                  <a:cubicBezTo>
                    <a:pt x="352" y="10000"/>
                    <a:pt x="354" y="10001"/>
                    <a:pt x="356" y="10001"/>
                  </a:cubicBezTo>
                  <a:cubicBezTo>
                    <a:pt x="395" y="10001"/>
                    <a:pt x="484" y="9937"/>
                    <a:pt x="624" y="9811"/>
                  </a:cubicBezTo>
                  <a:cubicBezTo>
                    <a:pt x="673" y="9765"/>
                    <a:pt x="719" y="9751"/>
                    <a:pt x="755" y="9751"/>
                  </a:cubicBezTo>
                  <a:cubicBezTo>
                    <a:pt x="790" y="9751"/>
                    <a:pt x="816" y="9764"/>
                    <a:pt x="830" y="9772"/>
                  </a:cubicBezTo>
                  <a:cubicBezTo>
                    <a:pt x="900" y="9825"/>
                    <a:pt x="925" y="9916"/>
                    <a:pt x="900" y="9997"/>
                  </a:cubicBezTo>
                  <a:cubicBezTo>
                    <a:pt x="883" y="10057"/>
                    <a:pt x="828" y="10098"/>
                    <a:pt x="767" y="10098"/>
                  </a:cubicBezTo>
                  <a:cubicBezTo>
                    <a:pt x="765" y="10098"/>
                    <a:pt x="763" y="10098"/>
                    <a:pt x="760" y="10098"/>
                  </a:cubicBezTo>
                  <a:cubicBezTo>
                    <a:pt x="752" y="10097"/>
                    <a:pt x="744" y="10097"/>
                    <a:pt x="736" y="10097"/>
                  </a:cubicBezTo>
                  <a:cubicBezTo>
                    <a:pt x="671" y="10097"/>
                    <a:pt x="611" y="10121"/>
                    <a:pt x="564" y="10165"/>
                  </a:cubicBezTo>
                  <a:cubicBezTo>
                    <a:pt x="547" y="10186"/>
                    <a:pt x="536" y="10217"/>
                    <a:pt x="543" y="10242"/>
                  </a:cubicBezTo>
                  <a:cubicBezTo>
                    <a:pt x="561" y="10298"/>
                    <a:pt x="540" y="10354"/>
                    <a:pt x="498" y="10389"/>
                  </a:cubicBezTo>
                  <a:cubicBezTo>
                    <a:pt x="468" y="10407"/>
                    <a:pt x="434" y="10417"/>
                    <a:pt x="399" y="10417"/>
                  </a:cubicBezTo>
                  <a:cubicBezTo>
                    <a:pt x="367" y="10417"/>
                    <a:pt x="335" y="10409"/>
                    <a:pt x="305" y="10392"/>
                  </a:cubicBezTo>
                  <a:cubicBezTo>
                    <a:pt x="228" y="10357"/>
                    <a:pt x="183" y="10277"/>
                    <a:pt x="190" y="10193"/>
                  </a:cubicBezTo>
                  <a:lnTo>
                    <a:pt x="190" y="10193"/>
                  </a:lnTo>
                  <a:cubicBezTo>
                    <a:pt x="158" y="10207"/>
                    <a:pt x="130" y="10231"/>
                    <a:pt x="116" y="10263"/>
                  </a:cubicBezTo>
                  <a:cubicBezTo>
                    <a:pt x="102" y="10291"/>
                    <a:pt x="113" y="10305"/>
                    <a:pt x="116" y="10312"/>
                  </a:cubicBezTo>
                  <a:cubicBezTo>
                    <a:pt x="218" y="10424"/>
                    <a:pt x="162" y="10522"/>
                    <a:pt x="127" y="10585"/>
                  </a:cubicBezTo>
                  <a:cubicBezTo>
                    <a:pt x="106" y="10613"/>
                    <a:pt x="95" y="10644"/>
                    <a:pt x="92" y="10676"/>
                  </a:cubicBezTo>
                  <a:cubicBezTo>
                    <a:pt x="92" y="10679"/>
                    <a:pt x="92" y="10679"/>
                    <a:pt x="92" y="10683"/>
                  </a:cubicBezTo>
                  <a:cubicBezTo>
                    <a:pt x="102" y="10690"/>
                    <a:pt x="116" y="10690"/>
                    <a:pt x="127" y="10690"/>
                  </a:cubicBezTo>
                  <a:cubicBezTo>
                    <a:pt x="186" y="10683"/>
                    <a:pt x="242" y="10651"/>
                    <a:pt x="277" y="10602"/>
                  </a:cubicBezTo>
                  <a:cubicBezTo>
                    <a:pt x="316" y="10532"/>
                    <a:pt x="389" y="10487"/>
                    <a:pt x="470" y="10483"/>
                  </a:cubicBezTo>
                  <a:lnTo>
                    <a:pt x="487" y="10483"/>
                  </a:lnTo>
                  <a:cubicBezTo>
                    <a:pt x="578" y="10497"/>
                    <a:pt x="655" y="10557"/>
                    <a:pt x="683" y="10644"/>
                  </a:cubicBezTo>
                  <a:cubicBezTo>
                    <a:pt x="701" y="10679"/>
                    <a:pt x="701" y="10718"/>
                    <a:pt x="690" y="10756"/>
                  </a:cubicBezTo>
                  <a:cubicBezTo>
                    <a:pt x="673" y="10788"/>
                    <a:pt x="638" y="10812"/>
                    <a:pt x="603" y="10819"/>
                  </a:cubicBezTo>
                  <a:cubicBezTo>
                    <a:pt x="564" y="10833"/>
                    <a:pt x="550" y="10837"/>
                    <a:pt x="550" y="10886"/>
                  </a:cubicBezTo>
                  <a:cubicBezTo>
                    <a:pt x="550" y="11033"/>
                    <a:pt x="477" y="11050"/>
                    <a:pt x="403" y="11054"/>
                  </a:cubicBezTo>
                  <a:cubicBezTo>
                    <a:pt x="398" y="11053"/>
                    <a:pt x="393" y="11052"/>
                    <a:pt x="387" y="11052"/>
                  </a:cubicBezTo>
                  <a:cubicBezTo>
                    <a:pt x="357" y="11052"/>
                    <a:pt x="327" y="11069"/>
                    <a:pt x="312" y="11096"/>
                  </a:cubicBezTo>
                  <a:cubicBezTo>
                    <a:pt x="312" y="11096"/>
                    <a:pt x="309" y="11099"/>
                    <a:pt x="312" y="11110"/>
                  </a:cubicBezTo>
                  <a:cubicBezTo>
                    <a:pt x="351" y="11222"/>
                    <a:pt x="704" y="11411"/>
                    <a:pt x="848" y="11449"/>
                  </a:cubicBezTo>
                  <a:cubicBezTo>
                    <a:pt x="907" y="11463"/>
                    <a:pt x="963" y="11488"/>
                    <a:pt x="1016" y="11519"/>
                  </a:cubicBezTo>
                  <a:cubicBezTo>
                    <a:pt x="1110" y="11569"/>
                    <a:pt x="1216" y="11624"/>
                    <a:pt x="1367" y="11624"/>
                  </a:cubicBezTo>
                  <a:cubicBezTo>
                    <a:pt x="1396" y="11624"/>
                    <a:pt x="1427" y="11622"/>
                    <a:pt x="1460" y="11617"/>
                  </a:cubicBezTo>
                  <a:cubicBezTo>
                    <a:pt x="1758" y="11572"/>
                    <a:pt x="2360" y="10987"/>
                    <a:pt x="2437" y="10889"/>
                  </a:cubicBezTo>
                  <a:cubicBezTo>
                    <a:pt x="2485" y="10828"/>
                    <a:pt x="2551" y="10817"/>
                    <a:pt x="2614" y="10817"/>
                  </a:cubicBezTo>
                  <a:cubicBezTo>
                    <a:pt x="2634" y="10817"/>
                    <a:pt x="2653" y="10818"/>
                    <a:pt x="2672" y="10819"/>
                  </a:cubicBezTo>
                  <a:cubicBezTo>
                    <a:pt x="2695" y="10822"/>
                    <a:pt x="2717" y="10824"/>
                    <a:pt x="2738" y="10824"/>
                  </a:cubicBezTo>
                  <a:cubicBezTo>
                    <a:pt x="2772" y="10824"/>
                    <a:pt x="2803" y="10818"/>
                    <a:pt x="2829" y="10798"/>
                  </a:cubicBezTo>
                  <a:cubicBezTo>
                    <a:pt x="2868" y="10767"/>
                    <a:pt x="2878" y="10686"/>
                    <a:pt x="2885" y="10609"/>
                  </a:cubicBezTo>
                  <a:cubicBezTo>
                    <a:pt x="2896" y="10522"/>
                    <a:pt x="2903" y="10434"/>
                    <a:pt x="2973" y="10396"/>
                  </a:cubicBezTo>
                  <a:cubicBezTo>
                    <a:pt x="2988" y="10387"/>
                    <a:pt x="3005" y="10383"/>
                    <a:pt x="3023" y="10383"/>
                  </a:cubicBezTo>
                  <a:cubicBezTo>
                    <a:pt x="3034" y="10383"/>
                    <a:pt x="3046" y="10385"/>
                    <a:pt x="3057" y="10389"/>
                  </a:cubicBezTo>
                  <a:cubicBezTo>
                    <a:pt x="3120" y="10410"/>
                    <a:pt x="3151" y="10487"/>
                    <a:pt x="3186" y="10574"/>
                  </a:cubicBezTo>
                  <a:cubicBezTo>
                    <a:pt x="3204" y="10616"/>
                    <a:pt x="3221" y="10655"/>
                    <a:pt x="3249" y="10693"/>
                  </a:cubicBezTo>
                  <a:cubicBezTo>
                    <a:pt x="3344" y="10728"/>
                    <a:pt x="3396" y="10805"/>
                    <a:pt x="3410" y="10931"/>
                  </a:cubicBezTo>
                  <a:lnTo>
                    <a:pt x="3463" y="10931"/>
                  </a:lnTo>
                  <a:cubicBezTo>
                    <a:pt x="3473" y="10935"/>
                    <a:pt x="3487" y="10938"/>
                    <a:pt x="3498" y="10938"/>
                  </a:cubicBezTo>
                  <a:lnTo>
                    <a:pt x="3508" y="10942"/>
                  </a:lnTo>
                  <a:cubicBezTo>
                    <a:pt x="3522" y="10949"/>
                    <a:pt x="3533" y="10952"/>
                    <a:pt x="3543" y="10959"/>
                  </a:cubicBezTo>
                  <a:cubicBezTo>
                    <a:pt x="3575" y="10861"/>
                    <a:pt x="3589" y="10760"/>
                    <a:pt x="3589" y="10658"/>
                  </a:cubicBezTo>
                  <a:cubicBezTo>
                    <a:pt x="3592" y="10595"/>
                    <a:pt x="3606" y="10536"/>
                    <a:pt x="3627" y="10473"/>
                  </a:cubicBezTo>
                  <a:cubicBezTo>
                    <a:pt x="3652" y="10403"/>
                    <a:pt x="3666" y="10329"/>
                    <a:pt x="3669" y="10256"/>
                  </a:cubicBezTo>
                  <a:cubicBezTo>
                    <a:pt x="3669" y="10249"/>
                    <a:pt x="3669" y="10238"/>
                    <a:pt x="3666" y="10231"/>
                  </a:cubicBezTo>
                  <a:cubicBezTo>
                    <a:pt x="3659" y="10200"/>
                    <a:pt x="3666" y="10165"/>
                    <a:pt x="3687" y="10137"/>
                  </a:cubicBezTo>
                  <a:cubicBezTo>
                    <a:pt x="3732" y="10084"/>
                    <a:pt x="3813" y="10081"/>
                    <a:pt x="3897" y="10077"/>
                  </a:cubicBezTo>
                  <a:cubicBezTo>
                    <a:pt x="3942" y="10077"/>
                    <a:pt x="4023" y="10074"/>
                    <a:pt x="4037" y="10060"/>
                  </a:cubicBezTo>
                  <a:cubicBezTo>
                    <a:pt x="4086" y="9962"/>
                    <a:pt x="4089" y="9660"/>
                    <a:pt x="4037" y="9629"/>
                  </a:cubicBezTo>
                  <a:cubicBezTo>
                    <a:pt x="3942" y="9569"/>
                    <a:pt x="3893" y="9457"/>
                    <a:pt x="3914" y="9349"/>
                  </a:cubicBezTo>
                  <a:cubicBezTo>
                    <a:pt x="3925" y="9289"/>
                    <a:pt x="3977" y="9244"/>
                    <a:pt x="4040" y="9244"/>
                  </a:cubicBezTo>
                  <a:cubicBezTo>
                    <a:pt x="4082" y="9244"/>
                    <a:pt x="4121" y="9226"/>
                    <a:pt x="4149" y="9198"/>
                  </a:cubicBezTo>
                  <a:cubicBezTo>
                    <a:pt x="4184" y="9149"/>
                    <a:pt x="4198" y="9090"/>
                    <a:pt x="4184" y="9030"/>
                  </a:cubicBezTo>
                  <a:cubicBezTo>
                    <a:pt x="4177" y="8964"/>
                    <a:pt x="4121" y="8932"/>
                    <a:pt x="4037" y="8887"/>
                  </a:cubicBezTo>
                  <a:cubicBezTo>
                    <a:pt x="3949" y="8841"/>
                    <a:pt x="3837" y="8778"/>
                    <a:pt x="3820" y="8642"/>
                  </a:cubicBezTo>
                  <a:cubicBezTo>
                    <a:pt x="3813" y="8561"/>
                    <a:pt x="3827" y="8481"/>
                    <a:pt x="3862" y="8407"/>
                  </a:cubicBezTo>
                  <a:cubicBezTo>
                    <a:pt x="3893" y="8330"/>
                    <a:pt x="3918" y="8271"/>
                    <a:pt x="3851" y="8145"/>
                  </a:cubicBezTo>
                  <a:cubicBezTo>
                    <a:pt x="3764" y="7963"/>
                    <a:pt x="3806" y="7826"/>
                    <a:pt x="3834" y="7721"/>
                  </a:cubicBezTo>
                  <a:cubicBezTo>
                    <a:pt x="3851" y="7668"/>
                    <a:pt x="3862" y="7623"/>
                    <a:pt x="3851" y="7591"/>
                  </a:cubicBezTo>
                  <a:cubicBezTo>
                    <a:pt x="3788" y="7437"/>
                    <a:pt x="3743" y="7262"/>
                    <a:pt x="3907" y="6986"/>
                  </a:cubicBezTo>
                  <a:cubicBezTo>
                    <a:pt x="4053" y="6748"/>
                    <a:pt x="4319" y="6588"/>
                    <a:pt x="4480" y="6588"/>
                  </a:cubicBezTo>
                  <a:cubicBezTo>
                    <a:pt x="4497" y="6588"/>
                    <a:pt x="4513" y="6590"/>
                    <a:pt x="4527" y="6594"/>
                  </a:cubicBezTo>
                  <a:cubicBezTo>
                    <a:pt x="4548" y="6597"/>
                    <a:pt x="4569" y="6608"/>
                    <a:pt x="4597" y="6615"/>
                  </a:cubicBezTo>
                  <a:cubicBezTo>
                    <a:pt x="4658" y="6637"/>
                    <a:pt x="4704" y="6650"/>
                    <a:pt x="4738" y="6650"/>
                  </a:cubicBezTo>
                  <a:cubicBezTo>
                    <a:pt x="4774" y="6650"/>
                    <a:pt x="4798" y="6635"/>
                    <a:pt x="4814" y="6601"/>
                  </a:cubicBezTo>
                  <a:cubicBezTo>
                    <a:pt x="4867" y="6499"/>
                    <a:pt x="4874" y="6422"/>
                    <a:pt x="4860" y="6391"/>
                  </a:cubicBezTo>
                  <a:cubicBezTo>
                    <a:pt x="4856" y="6384"/>
                    <a:pt x="4853" y="6380"/>
                    <a:pt x="4853" y="6380"/>
                  </a:cubicBezTo>
                  <a:lnTo>
                    <a:pt x="4839" y="6377"/>
                  </a:lnTo>
                  <a:cubicBezTo>
                    <a:pt x="4776" y="6356"/>
                    <a:pt x="4660" y="6321"/>
                    <a:pt x="4629" y="6219"/>
                  </a:cubicBezTo>
                  <a:cubicBezTo>
                    <a:pt x="4608" y="6153"/>
                    <a:pt x="4629" y="6076"/>
                    <a:pt x="4688" y="5995"/>
                  </a:cubicBezTo>
                  <a:lnTo>
                    <a:pt x="4720" y="5950"/>
                  </a:lnTo>
                  <a:cubicBezTo>
                    <a:pt x="4877" y="5736"/>
                    <a:pt x="5017" y="5519"/>
                    <a:pt x="5042" y="5323"/>
                  </a:cubicBezTo>
                  <a:cubicBezTo>
                    <a:pt x="5049" y="5239"/>
                    <a:pt x="5049" y="5155"/>
                    <a:pt x="5038" y="5071"/>
                  </a:cubicBezTo>
                  <a:cubicBezTo>
                    <a:pt x="5028" y="4955"/>
                    <a:pt x="5017" y="4857"/>
                    <a:pt x="5084" y="4791"/>
                  </a:cubicBezTo>
                  <a:cubicBezTo>
                    <a:pt x="5140" y="4735"/>
                    <a:pt x="5217" y="4731"/>
                    <a:pt x="5294" y="4728"/>
                  </a:cubicBezTo>
                  <a:cubicBezTo>
                    <a:pt x="5300" y="4728"/>
                    <a:pt x="5307" y="4728"/>
                    <a:pt x="5313" y="4728"/>
                  </a:cubicBezTo>
                  <a:cubicBezTo>
                    <a:pt x="5383" y="4728"/>
                    <a:pt x="5450" y="4711"/>
                    <a:pt x="5511" y="4679"/>
                  </a:cubicBezTo>
                  <a:cubicBezTo>
                    <a:pt x="5570" y="4640"/>
                    <a:pt x="5567" y="4605"/>
                    <a:pt x="5563" y="4546"/>
                  </a:cubicBezTo>
                  <a:cubicBezTo>
                    <a:pt x="5549" y="4486"/>
                    <a:pt x="5567" y="4423"/>
                    <a:pt x="5605" y="4374"/>
                  </a:cubicBezTo>
                  <a:cubicBezTo>
                    <a:pt x="5644" y="4325"/>
                    <a:pt x="5679" y="4273"/>
                    <a:pt x="5707" y="4217"/>
                  </a:cubicBezTo>
                  <a:cubicBezTo>
                    <a:pt x="5766" y="4115"/>
                    <a:pt x="5829" y="4007"/>
                    <a:pt x="5899" y="3954"/>
                  </a:cubicBezTo>
                  <a:cubicBezTo>
                    <a:pt x="6067" y="3828"/>
                    <a:pt x="6029" y="3779"/>
                    <a:pt x="6015" y="3762"/>
                  </a:cubicBezTo>
                  <a:cubicBezTo>
                    <a:pt x="6001" y="3741"/>
                    <a:pt x="5990" y="3716"/>
                    <a:pt x="5987" y="3692"/>
                  </a:cubicBezTo>
                  <a:cubicBezTo>
                    <a:pt x="5980" y="3622"/>
                    <a:pt x="6032" y="3559"/>
                    <a:pt x="6071" y="3509"/>
                  </a:cubicBezTo>
                  <a:cubicBezTo>
                    <a:pt x="6106" y="3471"/>
                    <a:pt x="6130" y="3425"/>
                    <a:pt x="6151" y="3380"/>
                  </a:cubicBezTo>
                  <a:cubicBezTo>
                    <a:pt x="6155" y="3362"/>
                    <a:pt x="6158" y="3348"/>
                    <a:pt x="6158" y="3331"/>
                  </a:cubicBezTo>
                  <a:cubicBezTo>
                    <a:pt x="6158" y="3110"/>
                    <a:pt x="6446" y="2953"/>
                    <a:pt x="6642" y="2953"/>
                  </a:cubicBezTo>
                  <a:cubicBezTo>
                    <a:pt x="6754" y="2953"/>
                    <a:pt x="6992" y="2953"/>
                    <a:pt x="6992" y="2862"/>
                  </a:cubicBezTo>
                  <a:cubicBezTo>
                    <a:pt x="6988" y="2823"/>
                    <a:pt x="6985" y="2785"/>
                    <a:pt x="6981" y="2746"/>
                  </a:cubicBezTo>
                  <a:cubicBezTo>
                    <a:pt x="6964" y="2613"/>
                    <a:pt x="6950" y="2473"/>
                    <a:pt x="7030" y="2414"/>
                  </a:cubicBezTo>
                  <a:cubicBezTo>
                    <a:pt x="7053" y="2396"/>
                    <a:pt x="7080" y="2387"/>
                    <a:pt x="7111" y="2387"/>
                  </a:cubicBezTo>
                  <a:cubicBezTo>
                    <a:pt x="7141" y="2387"/>
                    <a:pt x="7175" y="2396"/>
                    <a:pt x="7212" y="2414"/>
                  </a:cubicBezTo>
                  <a:cubicBezTo>
                    <a:pt x="7280" y="2438"/>
                    <a:pt x="7353" y="2452"/>
                    <a:pt x="7424" y="2452"/>
                  </a:cubicBezTo>
                  <a:cubicBezTo>
                    <a:pt x="7445" y="2452"/>
                    <a:pt x="7465" y="2451"/>
                    <a:pt x="7485" y="2449"/>
                  </a:cubicBezTo>
                  <a:cubicBezTo>
                    <a:pt x="7506" y="2448"/>
                    <a:pt x="7527" y="2447"/>
                    <a:pt x="7549" y="2447"/>
                  </a:cubicBezTo>
                  <a:cubicBezTo>
                    <a:pt x="7633" y="2447"/>
                    <a:pt x="7719" y="2459"/>
                    <a:pt x="7800" y="2526"/>
                  </a:cubicBezTo>
                  <a:cubicBezTo>
                    <a:pt x="7849" y="2567"/>
                    <a:pt x="7908" y="2591"/>
                    <a:pt x="7956" y="2591"/>
                  </a:cubicBezTo>
                  <a:cubicBezTo>
                    <a:pt x="7974" y="2591"/>
                    <a:pt x="7990" y="2588"/>
                    <a:pt x="8003" y="2582"/>
                  </a:cubicBezTo>
                  <a:cubicBezTo>
                    <a:pt x="8042" y="2561"/>
                    <a:pt x="8063" y="2515"/>
                    <a:pt x="8056" y="2473"/>
                  </a:cubicBezTo>
                  <a:cubicBezTo>
                    <a:pt x="8056" y="2298"/>
                    <a:pt x="8105" y="2067"/>
                    <a:pt x="8234" y="1994"/>
                  </a:cubicBezTo>
                  <a:lnTo>
                    <a:pt x="8255" y="1983"/>
                  </a:lnTo>
                  <a:lnTo>
                    <a:pt x="8259" y="1983"/>
                  </a:lnTo>
                  <a:lnTo>
                    <a:pt x="8276" y="1976"/>
                  </a:lnTo>
                  <a:lnTo>
                    <a:pt x="8283" y="1976"/>
                  </a:lnTo>
                  <a:lnTo>
                    <a:pt x="8301" y="1973"/>
                  </a:lnTo>
                  <a:lnTo>
                    <a:pt x="8308" y="1973"/>
                  </a:lnTo>
                  <a:cubicBezTo>
                    <a:pt x="8311" y="1971"/>
                    <a:pt x="8315" y="1970"/>
                    <a:pt x="8318" y="1970"/>
                  </a:cubicBezTo>
                  <a:cubicBezTo>
                    <a:pt x="8322" y="1970"/>
                    <a:pt x="8325" y="1971"/>
                    <a:pt x="8329" y="1973"/>
                  </a:cubicBezTo>
                  <a:lnTo>
                    <a:pt x="8339" y="1973"/>
                  </a:lnTo>
                  <a:cubicBezTo>
                    <a:pt x="8343" y="1971"/>
                    <a:pt x="8346" y="1970"/>
                    <a:pt x="8348" y="1970"/>
                  </a:cubicBezTo>
                  <a:cubicBezTo>
                    <a:pt x="8351" y="1970"/>
                    <a:pt x="8353" y="1971"/>
                    <a:pt x="8357" y="1973"/>
                  </a:cubicBezTo>
                  <a:lnTo>
                    <a:pt x="8371" y="1973"/>
                  </a:lnTo>
                  <a:cubicBezTo>
                    <a:pt x="8378" y="1973"/>
                    <a:pt x="8385" y="1973"/>
                    <a:pt x="8392" y="1976"/>
                  </a:cubicBezTo>
                  <a:lnTo>
                    <a:pt x="8406" y="1980"/>
                  </a:lnTo>
                  <a:cubicBezTo>
                    <a:pt x="8413" y="1980"/>
                    <a:pt x="8420" y="1983"/>
                    <a:pt x="8427" y="1987"/>
                  </a:cubicBezTo>
                  <a:lnTo>
                    <a:pt x="8445" y="1994"/>
                  </a:lnTo>
                  <a:cubicBezTo>
                    <a:pt x="8448" y="1997"/>
                    <a:pt x="8455" y="1997"/>
                    <a:pt x="8462" y="2001"/>
                  </a:cubicBezTo>
                  <a:lnTo>
                    <a:pt x="8469" y="1994"/>
                  </a:lnTo>
                  <a:lnTo>
                    <a:pt x="8476" y="1983"/>
                  </a:lnTo>
                  <a:lnTo>
                    <a:pt x="8490" y="1962"/>
                  </a:lnTo>
                  <a:lnTo>
                    <a:pt x="8497" y="1952"/>
                  </a:lnTo>
                  <a:lnTo>
                    <a:pt x="8511" y="1934"/>
                  </a:lnTo>
                  <a:lnTo>
                    <a:pt x="8518" y="1924"/>
                  </a:lnTo>
                  <a:lnTo>
                    <a:pt x="8536" y="1906"/>
                  </a:lnTo>
                  <a:lnTo>
                    <a:pt x="8543" y="1896"/>
                  </a:lnTo>
                  <a:lnTo>
                    <a:pt x="8560" y="1878"/>
                  </a:lnTo>
                  <a:lnTo>
                    <a:pt x="8567" y="1871"/>
                  </a:lnTo>
                  <a:lnTo>
                    <a:pt x="8588" y="1854"/>
                  </a:lnTo>
                  <a:lnTo>
                    <a:pt x="8592" y="1847"/>
                  </a:lnTo>
                  <a:cubicBezTo>
                    <a:pt x="8609" y="1833"/>
                    <a:pt x="8630" y="1822"/>
                    <a:pt x="8648" y="1808"/>
                  </a:cubicBezTo>
                  <a:lnTo>
                    <a:pt x="8655" y="1808"/>
                  </a:lnTo>
                  <a:lnTo>
                    <a:pt x="8676" y="1794"/>
                  </a:lnTo>
                  <a:lnTo>
                    <a:pt x="8686" y="1791"/>
                  </a:lnTo>
                  <a:lnTo>
                    <a:pt x="8704" y="1784"/>
                  </a:lnTo>
                  <a:lnTo>
                    <a:pt x="8714" y="1777"/>
                  </a:lnTo>
                  <a:lnTo>
                    <a:pt x="8732" y="1773"/>
                  </a:lnTo>
                  <a:lnTo>
                    <a:pt x="8746" y="1770"/>
                  </a:lnTo>
                  <a:lnTo>
                    <a:pt x="8763" y="1763"/>
                  </a:lnTo>
                  <a:lnTo>
                    <a:pt x="8774" y="1763"/>
                  </a:lnTo>
                  <a:lnTo>
                    <a:pt x="8791" y="1759"/>
                  </a:lnTo>
                  <a:lnTo>
                    <a:pt x="8865" y="1759"/>
                  </a:lnTo>
                  <a:cubicBezTo>
                    <a:pt x="8987" y="1777"/>
                    <a:pt x="9082" y="1878"/>
                    <a:pt x="9173" y="1980"/>
                  </a:cubicBezTo>
                  <a:cubicBezTo>
                    <a:pt x="9264" y="2081"/>
                    <a:pt x="9351" y="2179"/>
                    <a:pt x="9467" y="2200"/>
                  </a:cubicBezTo>
                  <a:cubicBezTo>
                    <a:pt x="9523" y="2211"/>
                    <a:pt x="9579" y="2225"/>
                    <a:pt x="9635" y="2239"/>
                  </a:cubicBezTo>
                  <a:cubicBezTo>
                    <a:pt x="9734" y="2263"/>
                    <a:pt x="9835" y="2287"/>
                    <a:pt x="9907" y="2287"/>
                  </a:cubicBezTo>
                  <a:cubicBezTo>
                    <a:pt x="9949" y="2287"/>
                    <a:pt x="9981" y="2278"/>
                    <a:pt x="9995" y="2256"/>
                  </a:cubicBezTo>
                  <a:cubicBezTo>
                    <a:pt x="10029" y="2199"/>
                    <a:pt x="10075" y="2181"/>
                    <a:pt x="10123" y="2181"/>
                  </a:cubicBezTo>
                  <a:cubicBezTo>
                    <a:pt x="10175" y="2181"/>
                    <a:pt x="10230" y="2203"/>
                    <a:pt x="10272" y="2221"/>
                  </a:cubicBezTo>
                  <a:cubicBezTo>
                    <a:pt x="10320" y="2240"/>
                    <a:pt x="10368" y="2259"/>
                    <a:pt x="10410" y="2259"/>
                  </a:cubicBezTo>
                  <a:cubicBezTo>
                    <a:pt x="10423" y="2259"/>
                    <a:pt x="10435" y="2257"/>
                    <a:pt x="10447" y="2253"/>
                  </a:cubicBezTo>
                  <a:cubicBezTo>
                    <a:pt x="10465" y="2246"/>
                    <a:pt x="10482" y="2244"/>
                    <a:pt x="10498" y="2244"/>
                  </a:cubicBezTo>
                  <a:cubicBezTo>
                    <a:pt x="10580" y="2244"/>
                    <a:pt x="10631" y="2317"/>
                    <a:pt x="10661" y="2358"/>
                  </a:cubicBezTo>
                  <a:cubicBezTo>
                    <a:pt x="10671" y="2368"/>
                    <a:pt x="10682" y="2382"/>
                    <a:pt x="10689" y="2393"/>
                  </a:cubicBezTo>
                  <a:cubicBezTo>
                    <a:pt x="10703" y="2382"/>
                    <a:pt x="10717" y="2368"/>
                    <a:pt x="10727" y="2354"/>
                  </a:cubicBezTo>
                  <a:cubicBezTo>
                    <a:pt x="10766" y="2302"/>
                    <a:pt x="10787" y="2239"/>
                    <a:pt x="10787" y="2176"/>
                  </a:cubicBezTo>
                  <a:cubicBezTo>
                    <a:pt x="10787" y="2127"/>
                    <a:pt x="10804" y="2081"/>
                    <a:pt x="10836" y="2046"/>
                  </a:cubicBezTo>
                  <a:cubicBezTo>
                    <a:pt x="10864" y="2025"/>
                    <a:pt x="10899" y="2014"/>
                    <a:pt x="10954" y="2014"/>
                  </a:cubicBezTo>
                  <a:cubicBezTo>
                    <a:pt x="10972" y="2014"/>
                    <a:pt x="10993" y="2015"/>
                    <a:pt x="11018" y="2018"/>
                  </a:cubicBezTo>
                  <a:cubicBezTo>
                    <a:pt x="11024" y="2019"/>
                    <a:pt x="11030" y="2019"/>
                    <a:pt x="11036" y="2019"/>
                  </a:cubicBezTo>
                  <a:cubicBezTo>
                    <a:pt x="11054" y="2019"/>
                    <a:pt x="11071" y="2016"/>
                    <a:pt x="11084" y="2008"/>
                  </a:cubicBezTo>
                  <a:cubicBezTo>
                    <a:pt x="11112" y="1980"/>
                    <a:pt x="11088" y="1868"/>
                    <a:pt x="11074" y="1794"/>
                  </a:cubicBezTo>
                  <a:cubicBezTo>
                    <a:pt x="11063" y="1735"/>
                    <a:pt x="11053" y="1675"/>
                    <a:pt x="11049" y="1616"/>
                  </a:cubicBezTo>
                  <a:cubicBezTo>
                    <a:pt x="11049" y="1486"/>
                    <a:pt x="11168" y="1416"/>
                    <a:pt x="11263" y="1360"/>
                  </a:cubicBezTo>
                  <a:cubicBezTo>
                    <a:pt x="11326" y="1325"/>
                    <a:pt x="11389" y="1290"/>
                    <a:pt x="11389" y="1251"/>
                  </a:cubicBezTo>
                  <a:cubicBezTo>
                    <a:pt x="11389" y="1216"/>
                    <a:pt x="11403" y="1185"/>
                    <a:pt x="11424" y="1160"/>
                  </a:cubicBezTo>
                  <a:cubicBezTo>
                    <a:pt x="11487" y="1101"/>
                    <a:pt x="11609" y="1101"/>
                    <a:pt x="11735" y="1101"/>
                  </a:cubicBezTo>
                  <a:cubicBezTo>
                    <a:pt x="11802" y="1101"/>
                    <a:pt x="11924" y="1101"/>
                    <a:pt x="11949" y="1083"/>
                  </a:cubicBezTo>
                  <a:cubicBezTo>
                    <a:pt x="12021" y="995"/>
                    <a:pt x="12130" y="946"/>
                    <a:pt x="12244" y="946"/>
                  </a:cubicBezTo>
                  <a:cubicBezTo>
                    <a:pt x="12252" y="946"/>
                    <a:pt x="12260" y="946"/>
                    <a:pt x="12267" y="947"/>
                  </a:cubicBezTo>
                  <a:cubicBezTo>
                    <a:pt x="12362" y="950"/>
                    <a:pt x="12449" y="1006"/>
                    <a:pt x="12498" y="1090"/>
                  </a:cubicBezTo>
                  <a:cubicBezTo>
                    <a:pt x="12537" y="1160"/>
                    <a:pt x="12667" y="1216"/>
                    <a:pt x="12779" y="1265"/>
                  </a:cubicBezTo>
                  <a:cubicBezTo>
                    <a:pt x="12922" y="1328"/>
                    <a:pt x="13059" y="1388"/>
                    <a:pt x="13076" y="1500"/>
                  </a:cubicBezTo>
                  <a:cubicBezTo>
                    <a:pt x="13080" y="1514"/>
                    <a:pt x="13080" y="1528"/>
                    <a:pt x="13083" y="1546"/>
                  </a:cubicBezTo>
                  <a:lnTo>
                    <a:pt x="13083" y="1563"/>
                  </a:lnTo>
                  <a:lnTo>
                    <a:pt x="13083" y="1595"/>
                  </a:lnTo>
                  <a:lnTo>
                    <a:pt x="13083" y="1612"/>
                  </a:lnTo>
                  <a:lnTo>
                    <a:pt x="13083" y="1647"/>
                  </a:lnTo>
                  <a:lnTo>
                    <a:pt x="13083" y="1668"/>
                  </a:lnTo>
                  <a:lnTo>
                    <a:pt x="13083" y="1679"/>
                  </a:lnTo>
                  <a:cubicBezTo>
                    <a:pt x="13125" y="1654"/>
                    <a:pt x="13171" y="1640"/>
                    <a:pt x="13216" y="1633"/>
                  </a:cubicBezTo>
                  <a:lnTo>
                    <a:pt x="13220" y="1633"/>
                  </a:lnTo>
                  <a:cubicBezTo>
                    <a:pt x="13237" y="1630"/>
                    <a:pt x="13251" y="1630"/>
                    <a:pt x="13265" y="1630"/>
                  </a:cubicBezTo>
                  <a:cubicBezTo>
                    <a:pt x="13321" y="1630"/>
                    <a:pt x="13388" y="1577"/>
                    <a:pt x="13447" y="1532"/>
                  </a:cubicBezTo>
                  <a:cubicBezTo>
                    <a:pt x="13525" y="1473"/>
                    <a:pt x="13606" y="1415"/>
                    <a:pt x="13695" y="1415"/>
                  </a:cubicBezTo>
                  <a:cubicBezTo>
                    <a:pt x="13702" y="1415"/>
                    <a:pt x="13710" y="1415"/>
                    <a:pt x="13717" y="1416"/>
                  </a:cubicBezTo>
                  <a:lnTo>
                    <a:pt x="13731" y="1416"/>
                  </a:lnTo>
                  <a:cubicBezTo>
                    <a:pt x="13738" y="1416"/>
                    <a:pt x="13755" y="1423"/>
                    <a:pt x="13766" y="1423"/>
                  </a:cubicBezTo>
                  <a:cubicBezTo>
                    <a:pt x="13774" y="1425"/>
                    <a:pt x="13783" y="1426"/>
                    <a:pt x="13792" y="1426"/>
                  </a:cubicBezTo>
                  <a:cubicBezTo>
                    <a:pt x="13816" y="1426"/>
                    <a:pt x="13841" y="1419"/>
                    <a:pt x="13864" y="1409"/>
                  </a:cubicBezTo>
                  <a:cubicBezTo>
                    <a:pt x="13871" y="1402"/>
                    <a:pt x="13878" y="1395"/>
                    <a:pt x="13885" y="1388"/>
                  </a:cubicBezTo>
                  <a:lnTo>
                    <a:pt x="13888" y="1381"/>
                  </a:lnTo>
                  <a:cubicBezTo>
                    <a:pt x="13895" y="1374"/>
                    <a:pt x="13899" y="1370"/>
                    <a:pt x="13902" y="1363"/>
                  </a:cubicBezTo>
                  <a:lnTo>
                    <a:pt x="13906" y="1353"/>
                  </a:lnTo>
                  <a:cubicBezTo>
                    <a:pt x="13913" y="1342"/>
                    <a:pt x="13916" y="1332"/>
                    <a:pt x="13920" y="1321"/>
                  </a:cubicBezTo>
                  <a:cubicBezTo>
                    <a:pt x="13872" y="1300"/>
                    <a:pt x="13821" y="1289"/>
                    <a:pt x="13770" y="1289"/>
                  </a:cubicBezTo>
                  <a:cubicBezTo>
                    <a:pt x="13739" y="1289"/>
                    <a:pt x="13708" y="1293"/>
                    <a:pt x="13678" y="1300"/>
                  </a:cubicBezTo>
                  <a:cubicBezTo>
                    <a:pt x="13671" y="1304"/>
                    <a:pt x="13654" y="1311"/>
                    <a:pt x="13650" y="1321"/>
                  </a:cubicBezTo>
                  <a:cubicBezTo>
                    <a:pt x="13626" y="1399"/>
                    <a:pt x="13554" y="1449"/>
                    <a:pt x="13475" y="1449"/>
                  </a:cubicBezTo>
                  <a:cubicBezTo>
                    <a:pt x="13461" y="1449"/>
                    <a:pt x="13447" y="1447"/>
                    <a:pt x="13433" y="1444"/>
                  </a:cubicBezTo>
                  <a:cubicBezTo>
                    <a:pt x="13346" y="1437"/>
                    <a:pt x="13279" y="1363"/>
                    <a:pt x="13283" y="1276"/>
                  </a:cubicBezTo>
                  <a:cubicBezTo>
                    <a:pt x="13276" y="1241"/>
                    <a:pt x="13139" y="1171"/>
                    <a:pt x="13087" y="1143"/>
                  </a:cubicBezTo>
                  <a:cubicBezTo>
                    <a:pt x="12996" y="1101"/>
                    <a:pt x="12943" y="1069"/>
                    <a:pt x="12929" y="1020"/>
                  </a:cubicBezTo>
                  <a:cubicBezTo>
                    <a:pt x="12919" y="985"/>
                    <a:pt x="12929" y="947"/>
                    <a:pt x="12957" y="926"/>
                  </a:cubicBezTo>
                  <a:cubicBezTo>
                    <a:pt x="12981" y="908"/>
                    <a:pt x="13015" y="900"/>
                    <a:pt x="13054" y="900"/>
                  </a:cubicBezTo>
                  <a:cubicBezTo>
                    <a:pt x="13131" y="900"/>
                    <a:pt x="13226" y="930"/>
                    <a:pt x="13300" y="971"/>
                  </a:cubicBezTo>
                  <a:cubicBezTo>
                    <a:pt x="13328" y="987"/>
                    <a:pt x="13352" y="996"/>
                    <a:pt x="13378" y="996"/>
                  </a:cubicBezTo>
                  <a:cubicBezTo>
                    <a:pt x="13428" y="996"/>
                    <a:pt x="13486" y="961"/>
                    <a:pt x="13587" y="866"/>
                  </a:cubicBezTo>
                  <a:cubicBezTo>
                    <a:pt x="13655" y="805"/>
                    <a:pt x="13745" y="771"/>
                    <a:pt x="13838" y="771"/>
                  </a:cubicBezTo>
                  <a:cubicBezTo>
                    <a:pt x="13847" y="771"/>
                    <a:pt x="13855" y="771"/>
                    <a:pt x="13864" y="772"/>
                  </a:cubicBezTo>
                  <a:cubicBezTo>
                    <a:pt x="13888" y="772"/>
                    <a:pt x="13913" y="768"/>
                    <a:pt x="13937" y="761"/>
                  </a:cubicBezTo>
                  <a:lnTo>
                    <a:pt x="13937" y="758"/>
                  </a:lnTo>
                  <a:cubicBezTo>
                    <a:pt x="13944" y="723"/>
                    <a:pt x="13843" y="663"/>
                    <a:pt x="13797" y="635"/>
                  </a:cubicBezTo>
                  <a:cubicBezTo>
                    <a:pt x="13745" y="607"/>
                    <a:pt x="13703" y="572"/>
                    <a:pt x="13664" y="530"/>
                  </a:cubicBezTo>
                  <a:cubicBezTo>
                    <a:pt x="13634" y="485"/>
                    <a:pt x="13510" y="416"/>
                    <a:pt x="13380" y="416"/>
                  </a:cubicBezTo>
                  <a:cubicBezTo>
                    <a:pt x="13359" y="416"/>
                    <a:pt x="13338" y="418"/>
                    <a:pt x="13318" y="422"/>
                  </a:cubicBezTo>
                  <a:cubicBezTo>
                    <a:pt x="13284" y="428"/>
                    <a:pt x="13255" y="431"/>
                    <a:pt x="13229" y="431"/>
                  </a:cubicBezTo>
                  <a:cubicBezTo>
                    <a:pt x="13132" y="431"/>
                    <a:pt x="13085" y="387"/>
                    <a:pt x="13027" y="324"/>
                  </a:cubicBezTo>
                  <a:cubicBezTo>
                    <a:pt x="13010" y="306"/>
                    <a:pt x="12992" y="289"/>
                    <a:pt x="12971" y="268"/>
                  </a:cubicBezTo>
                  <a:cubicBezTo>
                    <a:pt x="12962" y="260"/>
                    <a:pt x="12947" y="256"/>
                    <a:pt x="12928" y="256"/>
                  </a:cubicBezTo>
                  <a:cubicBezTo>
                    <a:pt x="12904" y="256"/>
                    <a:pt x="12873" y="263"/>
                    <a:pt x="12838" y="278"/>
                  </a:cubicBezTo>
                  <a:cubicBezTo>
                    <a:pt x="12751" y="317"/>
                    <a:pt x="12653" y="408"/>
                    <a:pt x="12653" y="513"/>
                  </a:cubicBezTo>
                  <a:cubicBezTo>
                    <a:pt x="12653" y="670"/>
                    <a:pt x="12565" y="716"/>
                    <a:pt x="12540" y="723"/>
                  </a:cubicBezTo>
                  <a:cubicBezTo>
                    <a:pt x="12526" y="728"/>
                    <a:pt x="12512" y="730"/>
                    <a:pt x="12498" y="730"/>
                  </a:cubicBezTo>
                  <a:cubicBezTo>
                    <a:pt x="12463" y="730"/>
                    <a:pt x="12429" y="715"/>
                    <a:pt x="12404" y="688"/>
                  </a:cubicBezTo>
                  <a:cubicBezTo>
                    <a:pt x="12369" y="639"/>
                    <a:pt x="12369" y="576"/>
                    <a:pt x="12404" y="527"/>
                  </a:cubicBezTo>
                  <a:cubicBezTo>
                    <a:pt x="12421" y="499"/>
                    <a:pt x="12414" y="464"/>
                    <a:pt x="12400" y="415"/>
                  </a:cubicBezTo>
                  <a:cubicBezTo>
                    <a:pt x="12390" y="376"/>
                    <a:pt x="12383" y="334"/>
                    <a:pt x="12390" y="292"/>
                  </a:cubicBezTo>
                  <a:cubicBezTo>
                    <a:pt x="12404" y="236"/>
                    <a:pt x="12453" y="198"/>
                    <a:pt x="12509" y="187"/>
                  </a:cubicBezTo>
                  <a:cubicBezTo>
                    <a:pt x="12540" y="180"/>
                    <a:pt x="12540" y="166"/>
                    <a:pt x="12540" y="156"/>
                  </a:cubicBezTo>
                  <a:cubicBezTo>
                    <a:pt x="12533" y="107"/>
                    <a:pt x="12453" y="23"/>
                    <a:pt x="12292" y="9"/>
                  </a:cubicBezTo>
                  <a:cubicBezTo>
                    <a:pt x="12282" y="8"/>
                    <a:pt x="12272" y="8"/>
                    <a:pt x="12262" y="8"/>
                  </a:cubicBezTo>
                  <a:cubicBezTo>
                    <a:pt x="12129" y="8"/>
                    <a:pt x="12048" y="73"/>
                    <a:pt x="12019" y="135"/>
                  </a:cubicBezTo>
                  <a:cubicBezTo>
                    <a:pt x="11998" y="173"/>
                    <a:pt x="12001" y="201"/>
                    <a:pt x="12008" y="208"/>
                  </a:cubicBezTo>
                  <a:cubicBezTo>
                    <a:pt x="12047" y="250"/>
                    <a:pt x="12047" y="313"/>
                    <a:pt x="12012" y="394"/>
                  </a:cubicBezTo>
                  <a:cubicBezTo>
                    <a:pt x="11956" y="516"/>
                    <a:pt x="11770" y="747"/>
                    <a:pt x="11637" y="747"/>
                  </a:cubicBezTo>
                  <a:cubicBezTo>
                    <a:pt x="11602" y="747"/>
                    <a:pt x="11571" y="733"/>
                    <a:pt x="11550" y="705"/>
                  </a:cubicBezTo>
                  <a:cubicBezTo>
                    <a:pt x="11501" y="646"/>
                    <a:pt x="11522" y="548"/>
                    <a:pt x="11550" y="422"/>
                  </a:cubicBezTo>
                  <a:cubicBezTo>
                    <a:pt x="11564" y="355"/>
                    <a:pt x="11574" y="289"/>
                    <a:pt x="11578" y="222"/>
                  </a:cubicBezTo>
                  <a:lnTo>
                    <a:pt x="11578" y="215"/>
                  </a:lnTo>
                  <a:cubicBezTo>
                    <a:pt x="11546" y="236"/>
                    <a:pt x="11480" y="296"/>
                    <a:pt x="11347" y="450"/>
                  </a:cubicBezTo>
                  <a:cubicBezTo>
                    <a:pt x="11298" y="502"/>
                    <a:pt x="11256" y="555"/>
                    <a:pt x="11214" y="604"/>
                  </a:cubicBezTo>
                  <a:cubicBezTo>
                    <a:pt x="11039" y="814"/>
                    <a:pt x="10909" y="964"/>
                    <a:pt x="10783" y="989"/>
                  </a:cubicBezTo>
                  <a:cubicBezTo>
                    <a:pt x="10774" y="991"/>
                    <a:pt x="10766" y="992"/>
                    <a:pt x="10757" y="992"/>
                  </a:cubicBezTo>
                  <a:cubicBezTo>
                    <a:pt x="10703" y="992"/>
                    <a:pt x="10651" y="956"/>
                    <a:pt x="10636" y="901"/>
                  </a:cubicBezTo>
                  <a:cubicBezTo>
                    <a:pt x="10594" y="789"/>
                    <a:pt x="10668" y="607"/>
                    <a:pt x="10839" y="516"/>
                  </a:cubicBezTo>
                  <a:cubicBezTo>
                    <a:pt x="10927" y="467"/>
                    <a:pt x="10976" y="369"/>
                    <a:pt x="11021" y="285"/>
                  </a:cubicBezTo>
                  <a:cubicBezTo>
                    <a:pt x="11067" y="187"/>
                    <a:pt x="11116" y="86"/>
                    <a:pt x="11224" y="86"/>
                  </a:cubicBezTo>
                  <a:cubicBezTo>
                    <a:pt x="11227" y="87"/>
                    <a:pt x="11230" y="87"/>
                    <a:pt x="11233" y="87"/>
                  </a:cubicBezTo>
                  <a:cubicBezTo>
                    <a:pt x="11240" y="87"/>
                    <a:pt x="11248" y="84"/>
                    <a:pt x="11256" y="79"/>
                  </a:cubicBezTo>
                  <a:cubicBezTo>
                    <a:pt x="11256" y="75"/>
                    <a:pt x="11252" y="72"/>
                    <a:pt x="11249" y="68"/>
                  </a:cubicBezTo>
                  <a:cubicBezTo>
                    <a:pt x="11224" y="33"/>
                    <a:pt x="11186" y="12"/>
                    <a:pt x="11144" y="5"/>
                  </a:cubicBezTo>
                  <a:cubicBezTo>
                    <a:pt x="11130" y="2"/>
                    <a:pt x="11118" y="0"/>
                    <a:pt x="1110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3" name="Google Shape;3883;p56"/>
            <p:cNvSpPr/>
            <p:nvPr/>
          </p:nvSpPr>
          <p:spPr>
            <a:xfrm>
              <a:off x="2127052" y="1276572"/>
              <a:ext cx="5961" cy="5526"/>
            </a:xfrm>
            <a:custGeom>
              <a:avLst/>
              <a:gdLst/>
              <a:ahLst/>
              <a:cxnLst/>
              <a:rect l="l" t="t" r="r" b="b"/>
              <a:pathLst>
                <a:path w="439" h="407" extrusionOk="0">
                  <a:moveTo>
                    <a:pt x="77" y="1"/>
                  </a:moveTo>
                  <a:cubicBezTo>
                    <a:pt x="60" y="1"/>
                    <a:pt x="40" y="4"/>
                    <a:pt x="15" y="11"/>
                  </a:cubicBezTo>
                  <a:cubicBezTo>
                    <a:pt x="11" y="11"/>
                    <a:pt x="4" y="15"/>
                    <a:pt x="1" y="18"/>
                  </a:cubicBezTo>
                  <a:cubicBezTo>
                    <a:pt x="4" y="39"/>
                    <a:pt x="11" y="60"/>
                    <a:pt x="22" y="78"/>
                  </a:cubicBezTo>
                  <a:cubicBezTo>
                    <a:pt x="95" y="204"/>
                    <a:pt x="284" y="354"/>
                    <a:pt x="354" y="372"/>
                  </a:cubicBezTo>
                  <a:cubicBezTo>
                    <a:pt x="382" y="379"/>
                    <a:pt x="410" y="389"/>
                    <a:pt x="438" y="407"/>
                  </a:cubicBezTo>
                  <a:cubicBezTo>
                    <a:pt x="400" y="368"/>
                    <a:pt x="361" y="319"/>
                    <a:pt x="312" y="274"/>
                  </a:cubicBezTo>
                  <a:cubicBezTo>
                    <a:pt x="270" y="221"/>
                    <a:pt x="228" y="169"/>
                    <a:pt x="197" y="109"/>
                  </a:cubicBezTo>
                  <a:cubicBezTo>
                    <a:pt x="149" y="35"/>
                    <a:pt x="129"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4" name="Google Shape;3884;p56"/>
            <p:cNvSpPr/>
            <p:nvPr/>
          </p:nvSpPr>
          <p:spPr>
            <a:xfrm>
              <a:off x="2199678" y="1404961"/>
              <a:ext cx="1724" cy="1290"/>
            </a:xfrm>
            <a:custGeom>
              <a:avLst/>
              <a:gdLst/>
              <a:ahLst/>
              <a:cxnLst/>
              <a:rect l="l" t="t" r="r" b="b"/>
              <a:pathLst>
                <a:path w="127" h="95" extrusionOk="0">
                  <a:moveTo>
                    <a:pt x="85" y="0"/>
                  </a:moveTo>
                  <a:cubicBezTo>
                    <a:pt x="53" y="0"/>
                    <a:pt x="25" y="11"/>
                    <a:pt x="1" y="28"/>
                  </a:cubicBezTo>
                  <a:cubicBezTo>
                    <a:pt x="46" y="39"/>
                    <a:pt x="92" y="60"/>
                    <a:pt x="127" y="95"/>
                  </a:cubicBezTo>
                  <a:cubicBezTo>
                    <a:pt x="103" y="67"/>
                    <a:pt x="89" y="35"/>
                    <a:pt x="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5" name="Google Shape;3885;p56"/>
            <p:cNvSpPr/>
            <p:nvPr/>
          </p:nvSpPr>
          <p:spPr>
            <a:xfrm>
              <a:off x="2210947" y="1395471"/>
              <a:ext cx="9043" cy="6409"/>
            </a:xfrm>
            <a:custGeom>
              <a:avLst/>
              <a:gdLst/>
              <a:ahLst/>
              <a:cxnLst/>
              <a:rect l="l" t="t" r="r" b="b"/>
              <a:pathLst>
                <a:path w="666" h="472" extrusionOk="0">
                  <a:moveTo>
                    <a:pt x="648" y="0"/>
                  </a:moveTo>
                  <a:cubicBezTo>
                    <a:pt x="644" y="0"/>
                    <a:pt x="641" y="1"/>
                    <a:pt x="641" y="3"/>
                  </a:cubicBezTo>
                  <a:cubicBezTo>
                    <a:pt x="620" y="3"/>
                    <a:pt x="603" y="20"/>
                    <a:pt x="603" y="41"/>
                  </a:cubicBezTo>
                  <a:cubicBezTo>
                    <a:pt x="603" y="80"/>
                    <a:pt x="589" y="115"/>
                    <a:pt x="561" y="143"/>
                  </a:cubicBezTo>
                  <a:cubicBezTo>
                    <a:pt x="509" y="192"/>
                    <a:pt x="417" y="204"/>
                    <a:pt x="310" y="204"/>
                  </a:cubicBezTo>
                  <a:cubicBezTo>
                    <a:pt x="259" y="204"/>
                    <a:pt x="204" y="201"/>
                    <a:pt x="148" y="199"/>
                  </a:cubicBezTo>
                  <a:lnTo>
                    <a:pt x="88" y="195"/>
                  </a:lnTo>
                  <a:lnTo>
                    <a:pt x="81" y="195"/>
                  </a:lnTo>
                  <a:cubicBezTo>
                    <a:pt x="43" y="195"/>
                    <a:pt x="22" y="209"/>
                    <a:pt x="15" y="234"/>
                  </a:cubicBezTo>
                  <a:cubicBezTo>
                    <a:pt x="1" y="276"/>
                    <a:pt x="39" y="370"/>
                    <a:pt x="158" y="437"/>
                  </a:cubicBezTo>
                  <a:cubicBezTo>
                    <a:pt x="176" y="447"/>
                    <a:pt x="193" y="458"/>
                    <a:pt x="207" y="472"/>
                  </a:cubicBezTo>
                  <a:cubicBezTo>
                    <a:pt x="204" y="437"/>
                    <a:pt x="211" y="398"/>
                    <a:pt x="225" y="367"/>
                  </a:cubicBezTo>
                  <a:cubicBezTo>
                    <a:pt x="260" y="276"/>
                    <a:pt x="344" y="216"/>
                    <a:pt x="442" y="213"/>
                  </a:cubicBezTo>
                  <a:cubicBezTo>
                    <a:pt x="543" y="213"/>
                    <a:pt x="655" y="59"/>
                    <a:pt x="666" y="6"/>
                  </a:cubicBezTo>
                  <a:cubicBezTo>
                    <a:pt x="662" y="2"/>
                    <a:pt x="654" y="0"/>
                    <a:pt x="6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6" name="Google Shape;3886;p56"/>
            <p:cNvSpPr/>
            <p:nvPr/>
          </p:nvSpPr>
          <p:spPr>
            <a:xfrm>
              <a:off x="2181335" y="1248725"/>
              <a:ext cx="67372" cy="20393"/>
            </a:xfrm>
            <a:custGeom>
              <a:avLst/>
              <a:gdLst/>
              <a:ahLst/>
              <a:cxnLst/>
              <a:rect l="l" t="t" r="r" b="b"/>
              <a:pathLst>
                <a:path w="4962" h="1502" extrusionOk="0">
                  <a:moveTo>
                    <a:pt x="981" y="0"/>
                  </a:moveTo>
                  <a:lnTo>
                    <a:pt x="981" y="0"/>
                  </a:lnTo>
                  <a:cubicBezTo>
                    <a:pt x="1012" y="53"/>
                    <a:pt x="1047" y="133"/>
                    <a:pt x="1002" y="207"/>
                  </a:cubicBezTo>
                  <a:cubicBezTo>
                    <a:pt x="976" y="248"/>
                    <a:pt x="939" y="264"/>
                    <a:pt x="897" y="264"/>
                  </a:cubicBezTo>
                  <a:cubicBezTo>
                    <a:pt x="824" y="264"/>
                    <a:pt x="736" y="218"/>
                    <a:pt x="659" y="179"/>
                  </a:cubicBezTo>
                  <a:cubicBezTo>
                    <a:pt x="641" y="168"/>
                    <a:pt x="617" y="158"/>
                    <a:pt x="596" y="147"/>
                  </a:cubicBezTo>
                  <a:lnTo>
                    <a:pt x="596" y="147"/>
                  </a:lnTo>
                  <a:lnTo>
                    <a:pt x="599" y="158"/>
                  </a:lnTo>
                  <a:cubicBezTo>
                    <a:pt x="624" y="231"/>
                    <a:pt x="652" y="322"/>
                    <a:pt x="617" y="392"/>
                  </a:cubicBezTo>
                  <a:cubicBezTo>
                    <a:pt x="606" y="420"/>
                    <a:pt x="582" y="441"/>
                    <a:pt x="550" y="445"/>
                  </a:cubicBezTo>
                  <a:cubicBezTo>
                    <a:pt x="545" y="446"/>
                    <a:pt x="541" y="446"/>
                    <a:pt x="536" y="446"/>
                  </a:cubicBezTo>
                  <a:cubicBezTo>
                    <a:pt x="480" y="446"/>
                    <a:pt x="433" y="389"/>
                    <a:pt x="365" y="312"/>
                  </a:cubicBezTo>
                  <a:cubicBezTo>
                    <a:pt x="302" y="245"/>
                    <a:pt x="207" y="137"/>
                    <a:pt x="148" y="137"/>
                  </a:cubicBezTo>
                  <a:cubicBezTo>
                    <a:pt x="102" y="137"/>
                    <a:pt x="92" y="154"/>
                    <a:pt x="67" y="210"/>
                  </a:cubicBezTo>
                  <a:cubicBezTo>
                    <a:pt x="57" y="252"/>
                    <a:pt x="32" y="287"/>
                    <a:pt x="1" y="315"/>
                  </a:cubicBezTo>
                  <a:cubicBezTo>
                    <a:pt x="32" y="336"/>
                    <a:pt x="71" y="361"/>
                    <a:pt x="99" y="378"/>
                  </a:cubicBezTo>
                  <a:cubicBezTo>
                    <a:pt x="151" y="410"/>
                    <a:pt x="200" y="441"/>
                    <a:pt x="235" y="469"/>
                  </a:cubicBezTo>
                  <a:cubicBezTo>
                    <a:pt x="267" y="490"/>
                    <a:pt x="288" y="525"/>
                    <a:pt x="288" y="564"/>
                  </a:cubicBezTo>
                  <a:cubicBezTo>
                    <a:pt x="284" y="616"/>
                    <a:pt x="239" y="644"/>
                    <a:pt x="204" y="662"/>
                  </a:cubicBezTo>
                  <a:lnTo>
                    <a:pt x="179" y="679"/>
                  </a:lnTo>
                  <a:lnTo>
                    <a:pt x="183" y="679"/>
                  </a:lnTo>
                  <a:cubicBezTo>
                    <a:pt x="284" y="782"/>
                    <a:pt x="494" y="815"/>
                    <a:pt x="738" y="815"/>
                  </a:cubicBezTo>
                  <a:cubicBezTo>
                    <a:pt x="991" y="815"/>
                    <a:pt x="1281" y="780"/>
                    <a:pt x="1524" y="749"/>
                  </a:cubicBezTo>
                  <a:cubicBezTo>
                    <a:pt x="1737" y="722"/>
                    <a:pt x="1890" y="704"/>
                    <a:pt x="1998" y="704"/>
                  </a:cubicBezTo>
                  <a:cubicBezTo>
                    <a:pt x="2070" y="704"/>
                    <a:pt x="2122" y="712"/>
                    <a:pt x="2157" y="732"/>
                  </a:cubicBezTo>
                  <a:cubicBezTo>
                    <a:pt x="2192" y="746"/>
                    <a:pt x="2213" y="784"/>
                    <a:pt x="2210" y="823"/>
                  </a:cubicBezTo>
                  <a:cubicBezTo>
                    <a:pt x="2196" y="907"/>
                    <a:pt x="2087" y="935"/>
                    <a:pt x="1632" y="1029"/>
                  </a:cubicBezTo>
                  <a:cubicBezTo>
                    <a:pt x="1457" y="1064"/>
                    <a:pt x="1177" y="1124"/>
                    <a:pt x="1075" y="1169"/>
                  </a:cubicBezTo>
                  <a:cubicBezTo>
                    <a:pt x="1224" y="1241"/>
                    <a:pt x="1767" y="1318"/>
                    <a:pt x="2056" y="1318"/>
                  </a:cubicBezTo>
                  <a:cubicBezTo>
                    <a:pt x="2136" y="1318"/>
                    <a:pt x="2196" y="1313"/>
                    <a:pt x="2224" y="1299"/>
                  </a:cubicBezTo>
                  <a:cubicBezTo>
                    <a:pt x="2245" y="1274"/>
                    <a:pt x="2276" y="1260"/>
                    <a:pt x="2311" y="1260"/>
                  </a:cubicBezTo>
                  <a:cubicBezTo>
                    <a:pt x="2367" y="1260"/>
                    <a:pt x="2434" y="1302"/>
                    <a:pt x="2500" y="1341"/>
                  </a:cubicBezTo>
                  <a:cubicBezTo>
                    <a:pt x="2602" y="1404"/>
                    <a:pt x="2742" y="1488"/>
                    <a:pt x="2931" y="1498"/>
                  </a:cubicBezTo>
                  <a:cubicBezTo>
                    <a:pt x="2956" y="1500"/>
                    <a:pt x="2979" y="1501"/>
                    <a:pt x="3000" y="1501"/>
                  </a:cubicBezTo>
                  <a:cubicBezTo>
                    <a:pt x="3136" y="1501"/>
                    <a:pt x="3200" y="1465"/>
                    <a:pt x="3263" y="1428"/>
                  </a:cubicBezTo>
                  <a:cubicBezTo>
                    <a:pt x="3347" y="1376"/>
                    <a:pt x="3442" y="1344"/>
                    <a:pt x="3540" y="1341"/>
                  </a:cubicBezTo>
                  <a:cubicBezTo>
                    <a:pt x="3841" y="1327"/>
                    <a:pt x="4174" y="1187"/>
                    <a:pt x="4181" y="1099"/>
                  </a:cubicBezTo>
                  <a:cubicBezTo>
                    <a:pt x="4188" y="994"/>
                    <a:pt x="4328" y="924"/>
                    <a:pt x="4524" y="826"/>
                  </a:cubicBezTo>
                  <a:cubicBezTo>
                    <a:pt x="4699" y="739"/>
                    <a:pt x="4961" y="609"/>
                    <a:pt x="4933" y="501"/>
                  </a:cubicBezTo>
                  <a:cubicBezTo>
                    <a:pt x="4910" y="408"/>
                    <a:pt x="4691" y="394"/>
                    <a:pt x="4488" y="394"/>
                  </a:cubicBezTo>
                  <a:cubicBezTo>
                    <a:pt x="4445" y="394"/>
                    <a:pt x="4402" y="395"/>
                    <a:pt x="4363" y="396"/>
                  </a:cubicBezTo>
                  <a:cubicBezTo>
                    <a:pt x="4321" y="396"/>
                    <a:pt x="4280" y="397"/>
                    <a:pt x="4240" y="397"/>
                  </a:cubicBezTo>
                  <a:cubicBezTo>
                    <a:pt x="4093" y="397"/>
                    <a:pt x="3967" y="389"/>
                    <a:pt x="3890" y="350"/>
                  </a:cubicBezTo>
                  <a:cubicBezTo>
                    <a:pt x="3711" y="261"/>
                    <a:pt x="3457" y="195"/>
                    <a:pt x="3301" y="195"/>
                  </a:cubicBezTo>
                  <a:cubicBezTo>
                    <a:pt x="3231" y="195"/>
                    <a:pt x="3181" y="208"/>
                    <a:pt x="3165" y="238"/>
                  </a:cubicBezTo>
                  <a:cubicBezTo>
                    <a:pt x="3106" y="354"/>
                    <a:pt x="3015" y="434"/>
                    <a:pt x="2917" y="448"/>
                  </a:cubicBezTo>
                  <a:cubicBezTo>
                    <a:pt x="2906" y="450"/>
                    <a:pt x="2895" y="451"/>
                    <a:pt x="2884" y="451"/>
                  </a:cubicBezTo>
                  <a:cubicBezTo>
                    <a:pt x="2838" y="451"/>
                    <a:pt x="2790" y="433"/>
                    <a:pt x="2756" y="399"/>
                  </a:cubicBezTo>
                  <a:cubicBezTo>
                    <a:pt x="2721" y="361"/>
                    <a:pt x="2714" y="305"/>
                    <a:pt x="2703" y="235"/>
                  </a:cubicBezTo>
                  <a:cubicBezTo>
                    <a:pt x="2696" y="165"/>
                    <a:pt x="2689" y="88"/>
                    <a:pt x="2647" y="60"/>
                  </a:cubicBezTo>
                  <a:cubicBezTo>
                    <a:pt x="2632" y="49"/>
                    <a:pt x="2615" y="45"/>
                    <a:pt x="2596" y="45"/>
                  </a:cubicBezTo>
                  <a:cubicBezTo>
                    <a:pt x="2567" y="45"/>
                    <a:pt x="2535" y="55"/>
                    <a:pt x="2507" y="63"/>
                  </a:cubicBezTo>
                  <a:cubicBezTo>
                    <a:pt x="2462" y="74"/>
                    <a:pt x="2423" y="102"/>
                    <a:pt x="2399" y="140"/>
                  </a:cubicBezTo>
                  <a:cubicBezTo>
                    <a:pt x="2367" y="203"/>
                    <a:pt x="2406" y="301"/>
                    <a:pt x="2434" y="382"/>
                  </a:cubicBezTo>
                  <a:cubicBezTo>
                    <a:pt x="2462" y="462"/>
                    <a:pt x="2493" y="546"/>
                    <a:pt x="2427" y="588"/>
                  </a:cubicBezTo>
                  <a:cubicBezTo>
                    <a:pt x="2403" y="605"/>
                    <a:pt x="2373" y="611"/>
                    <a:pt x="2340" y="611"/>
                  </a:cubicBezTo>
                  <a:cubicBezTo>
                    <a:pt x="2257" y="611"/>
                    <a:pt x="2161" y="570"/>
                    <a:pt x="2136" y="560"/>
                  </a:cubicBezTo>
                  <a:cubicBezTo>
                    <a:pt x="2070" y="529"/>
                    <a:pt x="1916" y="448"/>
                    <a:pt x="1891" y="312"/>
                  </a:cubicBezTo>
                  <a:cubicBezTo>
                    <a:pt x="1853" y="319"/>
                    <a:pt x="1818" y="333"/>
                    <a:pt x="1779" y="347"/>
                  </a:cubicBezTo>
                  <a:cubicBezTo>
                    <a:pt x="1715" y="374"/>
                    <a:pt x="1647" y="401"/>
                    <a:pt x="1585" y="401"/>
                  </a:cubicBezTo>
                  <a:cubicBezTo>
                    <a:pt x="1560" y="401"/>
                    <a:pt x="1536" y="396"/>
                    <a:pt x="1513" y="385"/>
                  </a:cubicBezTo>
                  <a:cubicBezTo>
                    <a:pt x="1478" y="364"/>
                    <a:pt x="1450" y="326"/>
                    <a:pt x="1443" y="284"/>
                  </a:cubicBezTo>
                  <a:cubicBezTo>
                    <a:pt x="1408" y="147"/>
                    <a:pt x="1121" y="32"/>
                    <a:pt x="9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7" name="Google Shape;3887;p56"/>
            <p:cNvSpPr/>
            <p:nvPr/>
          </p:nvSpPr>
          <p:spPr>
            <a:xfrm>
              <a:off x="2129768" y="1256084"/>
              <a:ext cx="99252" cy="55546"/>
            </a:xfrm>
            <a:custGeom>
              <a:avLst/>
              <a:gdLst/>
              <a:ahLst/>
              <a:cxnLst/>
              <a:rect l="l" t="t" r="r" b="b"/>
              <a:pathLst>
                <a:path w="7310" h="4091" extrusionOk="0">
                  <a:moveTo>
                    <a:pt x="2829" y="1"/>
                  </a:moveTo>
                  <a:cubicBezTo>
                    <a:pt x="2829" y="18"/>
                    <a:pt x="2825" y="36"/>
                    <a:pt x="2822" y="50"/>
                  </a:cubicBezTo>
                  <a:cubicBezTo>
                    <a:pt x="2818" y="127"/>
                    <a:pt x="2811" y="239"/>
                    <a:pt x="2710" y="260"/>
                  </a:cubicBezTo>
                  <a:cubicBezTo>
                    <a:pt x="2654" y="270"/>
                    <a:pt x="2608" y="309"/>
                    <a:pt x="2601" y="330"/>
                  </a:cubicBezTo>
                  <a:cubicBezTo>
                    <a:pt x="2601" y="340"/>
                    <a:pt x="2615" y="365"/>
                    <a:pt x="2661" y="396"/>
                  </a:cubicBezTo>
                  <a:cubicBezTo>
                    <a:pt x="2857" y="526"/>
                    <a:pt x="3060" y="1160"/>
                    <a:pt x="3025" y="1289"/>
                  </a:cubicBezTo>
                  <a:cubicBezTo>
                    <a:pt x="3018" y="1328"/>
                    <a:pt x="2984" y="1352"/>
                    <a:pt x="2945" y="1352"/>
                  </a:cubicBezTo>
                  <a:cubicBezTo>
                    <a:pt x="2943" y="1352"/>
                    <a:pt x="2940" y="1352"/>
                    <a:pt x="2937" y="1352"/>
                  </a:cubicBezTo>
                  <a:cubicBezTo>
                    <a:pt x="2797" y="1342"/>
                    <a:pt x="2314" y="841"/>
                    <a:pt x="2290" y="589"/>
                  </a:cubicBezTo>
                  <a:cubicBezTo>
                    <a:pt x="2276" y="438"/>
                    <a:pt x="2157" y="312"/>
                    <a:pt x="2080" y="302"/>
                  </a:cubicBezTo>
                  <a:cubicBezTo>
                    <a:pt x="2066" y="302"/>
                    <a:pt x="2052" y="302"/>
                    <a:pt x="2041" y="330"/>
                  </a:cubicBezTo>
                  <a:cubicBezTo>
                    <a:pt x="2010" y="403"/>
                    <a:pt x="1964" y="466"/>
                    <a:pt x="1908" y="522"/>
                  </a:cubicBezTo>
                  <a:cubicBezTo>
                    <a:pt x="1838" y="606"/>
                    <a:pt x="1803" y="648"/>
                    <a:pt x="1828" y="722"/>
                  </a:cubicBezTo>
                  <a:cubicBezTo>
                    <a:pt x="1859" y="799"/>
                    <a:pt x="1842" y="886"/>
                    <a:pt x="1782" y="946"/>
                  </a:cubicBezTo>
                  <a:cubicBezTo>
                    <a:pt x="1755" y="974"/>
                    <a:pt x="1721" y="987"/>
                    <a:pt x="1687" y="987"/>
                  </a:cubicBezTo>
                  <a:cubicBezTo>
                    <a:pt x="1615" y="987"/>
                    <a:pt x="1545" y="926"/>
                    <a:pt x="1555" y="837"/>
                  </a:cubicBezTo>
                  <a:cubicBezTo>
                    <a:pt x="1555" y="743"/>
                    <a:pt x="1292" y="585"/>
                    <a:pt x="1198" y="575"/>
                  </a:cubicBezTo>
                  <a:cubicBezTo>
                    <a:pt x="1135" y="568"/>
                    <a:pt x="1124" y="526"/>
                    <a:pt x="1121" y="508"/>
                  </a:cubicBezTo>
                  <a:cubicBezTo>
                    <a:pt x="1117" y="445"/>
                    <a:pt x="1163" y="431"/>
                    <a:pt x="1331" y="382"/>
                  </a:cubicBezTo>
                  <a:cubicBezTo>
                    <a:pt x="1432" y="358"/>
                    <a:pt x="1534" y="326"/>
                    <a:pt x="1632" y="284"/>
                  </a:cubicBezTo>
                  <a:cubicBezTo>
                    <a:pt x="1601" y="271"/>
                    <a:pt x="1553" y="261"/>
                    <a:pt x="1504" y="261"/>
                  </a:cubicBezTo>
                  <a:cubicBezTo>
                    <a:pt x="1462" y="261"/>
                    <a:pt x="1419" y="268"/>
                    <a:pt x="1387" y="288"/>
                  </a:cubicBezTo>
                  <a:cubicBezTo>
                    <a:pt x="1332" y="322"/>
                    <a:pt x="1273" y="332"/>
                    <a:pt x="1217" y="332"/>
                  </a:cubicBezTo>
                  <a:cubicBezTo>
                    <a:pt x="1177" y="332"/>
                    <a:pt x="1138" y="327"/>
                    <a:pt x="1103" y="323"/>
                  </a:cubicBezTo>
                  <a:cubicBezTo>
                    <a:pt x="1068" y="317"/>
                    <a:pt x="1040" y="314"/>
                    <a:pt x="1017" y="314"/>
                  </a:cubicBezTo>
                  <a:cubicBezTo>
                    <a:pt x="982" y="314"/>
                    <a:pt x="960" y="322"/>
                    <a:pt x="945" y="344"/>
                  </a:cubicBezTo>
                  <a:cubicBezTo>
                    <a:pt x="898" y="408"/>
                    <a:pt x="845" y="429"/>
                    <a:pt x="791" y="429"/>
                  </a:cubicBezTo>
                  <a:cubicBezTo>
                    <a:pt x="733" y="429"/>
                    <a:pt x="674" y="404"/>
                    <a:pt x="623" y="382"/>
                  </a:cubicBezTo>
                  <a:cubicBezTo>
                    <a:pt x="581" y="361"/>
                    <a:pt x="536" y="344"/>
                    <a:pt x="490" y="333"/>
                  </a:cubicBezTo>
                  <a:cubicBezTo>
                    <a:pt x="484" y="332"/>
                    <a:pt x="478" y="331"/>
                    <a:pt x="471" y="331"/>
                  </a:cubicBezTo>
                  <a:cubicBezTo>
                    <a:pt x="417" y="331"/>
                    <a:pt x="357" y="381"/>
                    <a:pt x="298" y="428"/>
                  </a:cubicBezTo>
                  <a:cubicBezTo>
                    <a:pt x="236" y="478"/>
                    <a:pt x="170" y="533"/>
                    <a:pt x="97" y="533"/>
                  </a:cubicBezTo>
                  <a:cubicBezTo>
                    <a:pt x="79" y="533"/>
                    <a:pt x="61" y="530"/>
                    <a:pt x="42" y="522"/>
                  </a:cubicBezTo>
                  <a:cubicBezTo>
                    <a:pt x="39" y="522"/>
                    <a:pt x="28" y="536"/>
                    <a:pt x="21" y="568"/>
                  </a:cubicBezTo>
                  <a:cubicBezTo>
                    <a:pt x="0" y="648"/>
                    <a:pt x="14" y="802"/>
                    <a:pt x="123" y="974"/>
                  </a:cubicBezTo>
                  <a:cubicBezTo>
                    <a:pt x="144" y="1009"/>
                    <a:pt x="175" y="1051"/>
                    <a:pt x="210" y="1058"/>
                  </a:cubicBezTo>
                  <a:cubicBezTo>
                    <a:pt x="214" y="1059"/>
                    <a:pt x="217" y="1059"/>
                    <a:pt x="221" y="1059"/>
                  </a:cubicBezTo>
                  <a:cubicBezTo>
                    <a:pt x="257" y="1059"/>
                    <a:pt x="302" y="1027"/>
                    <a:pt x="350" y="995"/>
                  </a:cubicBezTo>
                  <a:cubicBezTo>
                    <a:pt x="419" y="947"/>
                    <a:pt x="501" y="892"/>
                    <a:pt x="599" y="892"/>
                  </a:cubicBezTo>
                  <a:cubicBezTo>
                    <a:pt x="616" y="892"/>
                    <a:pt x="633" y="893"/>
                    <a:pt x="651" y="897"/>
                  </a:cubicBezTo>
                  <a:cubicBezTo>
                    <a:pt x="700" y="900"/>
                    <a:pt x="742" y="935"/>
                    <a:pt x="760" y="981"/>
                  </a:cubicBezTo>
                  <a:cubicBezTo>
                    <a:pt x="784" y="1065"/>
                    <a:pt x="707" y="1142"/>
                    <a:pt x="599" y="1247"/>
                  </a:cubicBezTo>
                  <a:cubicBezTo>
                    <a:pt x="515" y="1328"/>
                    <a:pt x="410" y="1429"/>
                    <a:pt x="385" y="1513"/>
                  </a:cubicBezTo>
                  <a:cubicBezTo>
                    <a:pt x="347" y="1636"/>
                    <a:pt x="550" y="1783"/>
                    <a:pt x="714" y="1902"/>
                  </a:cubicBezTo>
                  <a:cubicBezTo>
                    <a:pt x="784" y="1947"/>
                    <a:pt x="847" y="2000"/>
                    <a:pt x="910" y="2056"/>
                  </a:cubicBezTo>
                  <a:cubicBezTo>
                    <a:pt x="992" y="2130"/>
                    <a:pt x="1143" y="2162"/>
                    <a:pt x="1288" y="2162"/>
                  </a:cubicBezTo>
                  <a:cubicBezTo>
                    <a:pt x="1416" y="2162"/>
                    <a:pt x="1540" y="2137"/>
                    <a:pt x="1607" y="2094"/>
                  </a:cubicBezTo>
                  <a:cubicBezTo>
                    <a:pt x="1656" y="2066"/>
                    <a:pt x="1681" y="1989"/>
                    <a:pt x="1705" y="1916"/>
                  </a:cubicBezTo>
                  <a:cubicBezTo>
                    <a:pt x="1743" y="1806"/>
                    <a:pt x="1790" y="1660"/>
                    <a:pt x="1950" y="1660"/>
                  </a:cubicBezTo>
                  <a:cubicBezTo>
                    <a:pt x="1953" y="1660"/>
                    <a:pt x="1957" y="1660"/>
                    <a:pt x="1961" y="1660"/>
                  </a:cubicBezTo>
                  <a:cubicBezTo>
                    <a:pt x="1968" y="1661"/>
                    <a:pt x="1974" y="1661"/>
                    <a:pt x="1980" y="1661"/>
                  </a:cubicBezTo>
                  <a:cubicBezTo>
                    <a:pt x="2025" y="1661"/>
                    <a:pt x="2030" y="1647"/>
                    <a:pt x="2048" y="1597"/>
                  </a:cubicBezTo>
                  <a:cubicBezTo>
                    <a:pt x="2069" y="1517"/>
                    <a:pt x="2125" y="1450"/>
                    <a:pt x="2202" y="1422"/>
                  </a:cubicBezTo>
                  <a:cubicBezTo>
                    <a:pt x="2229" y="1412"/>
                    <a:pt x="2254" y="1407"/>
                    <a:pt x="2278" y="1407"/>
                  </a:cubicBezTo>
                  <a:cubicBezTo>
                    <a:pt x="2331" y="1407"/>
                    <a:pt x="2375" y="1430"/>
                    <a:pt x="2402" y="1471"/>
                  </a:cubicBezTo>
                  <a:cubicBezTo>
                    <a:pt x="2465" y="1562"/>
                    <a:pt x="2433" y="1727"/>
                    <a:pt x="2325" y="1853"/>
                  </a:cubicBezTo>
                  <a:lnTo>
                    <a:pt x="2318" y="1863"/>
                  </a:lnTo>
                  <a:cubicBezTo>
                    <a:pt x="2325" y="1864"/>
                    <a:pt x="2334" y="1865"/>
                    <a:pt x="2344" y="1865"/>
                  </a:cubicBezTo>
                  <a:cubicBezTo>
                    <a:pt x="2424" y="1865"/>
                    <a:pt x="2584" y="1825"/>
                    <a:pt x="2703" y="1716"/>
                  </a:cubicBezTo>
                  <a:cubicBezTo>
                    <a:pt x="2776" y="1645"/>
                    <a:pt x="2843" y="1608"/>
                    <a:pt x="2901" y="1608"/>
                  </a:cubicBezTo>
                  <a:cubicBezTo>
                    <a:pt x="2925" y="1608"/>
                    <a:pt x="2948" y="1615"/>
                    <a:pt x="2969" y="1629"/>
                  </a:cubicBezTo>
                  <a:cubicBezTo>
                    <a:pt x="3060" y="1681"/>
                    <a:pt x="3060" y="1835"/>
                    <a:pt x="3028" y="1961"/>
                  </a:cubicBezTo>
                  <a:cubicBezTo>
                    <a:pt x="2993" y="2101"/>
                    <a:pt x="2843" y="2126"/>
                    <a:pt x="2692" y="2154"/>
                  </a:cubicBezTo>
                  <a:cubicBezTo>
                    <a:pt x="2563" y="2175"/>
                    <a:pt x="2426" y="2199"/>
                    <a:pt x="2363" y="2287"/>
                  </a:cubicBezTo>
                  <a:cubicBezTo>
                    <a:pt x="2269" y="2420"/>
                    <a:pt x="2090" y="2434"/>
                    <a:pt x="1919" y="2451"/>
                  </a:cubicBezTo>
                  <a:cubicBezTo>
                    <a:pt x="1758" y="2465"/>
                    <a:pt x="1593" y="2479"/>
                    <a:pt x="1499" y="2584"/>
                  </a:cubicBezTo>
                  <a:cubicBezTo>
                    <a:pt x="1453" y="2633"/>
                    <a:pt x="1453" y="2658"/>
                    <a:pt x="1453" y="2658"/>
                  </a:cubicBezTo>
                  <a:cubicBezTo>
                    <a:pt x="1468" y="2681"/>
                    <a:pt x="1543" y="2698"/>
                    <a:pt x="1656" y="2698"/>
                  </a:cubicBezTo>
                  <a:cubicBezTo>
                    <a:pt x="1734" y="2698"/>
                    <a:pt x="1830" y="2690"/>
                    <a:pt x="1936" y="2668"/>
                  </a:cubicBezTo>
                  <a:cubicBezTo>
                    <a:pt x="2144" y="2627"/>
                    <a:pt x="2469" y="2597"/>
                    <a:pt x="2729" y="2597"/>
                  </a:cubicBezTo>
                  <a:cubicBezTo>
                    <a:pt x="2862" y="2597"/>
                    <a:pt x="2978" y="2605"/>
                    <a:pt x="3053" y="2623"/>
                  </a:cubicBezTo>
                  <a:cubicBezTo>
                    <a:pt x="3084" y="2630"/>
                    <a:pt x="3183" y="2651"/>
                    <a:pt x="3172" y="2728"/>
                  </a:cubicBezTo>
                  <a:cubicBezTo>
                    <a:pt x="3158" y="2857"/>
                    <a:pt x="2727" y="2871"/>
                    <a:pt x="2542" y="2871"/>
                  </a:cubicBezTo>
                  <a:cubicBezTo>
                    <a:pt x="2255" y="2871"/>
                    <a:pt x="2171" y="2945"/>
                    <a:pt x="2150" y="2966"/>
                  </a:cubicBezTo>
                  <a:cubicBezTo>
                    <a:pt x="2139" y="2976"/>
                    <a:pt x="2132" y="2990"/>
                    <a:pt x="2132" y="3004"/>
                  </a:cubicBezTo>
                  <a:cubicBezTo>
                    <a:pt x="2136" y="3032"/>
                    <a:pt x="2129" y="3057"/>
                    <a:pt x="2111" y="3074"/>
                  </a:cubicBezTo>
                  <a:cubicBezTo>
                    <a:pt x="2088" y="3099"/>
                    <a:pt x="2057" y="3107"/>
                    <a:pt x="2015" y="3107"/>
                  </a:cubicBezTo>
                  <a:cubicBezTo>
                    <a:pt x="1980" y="3107"/>
                    <a:pt x="1938" y="3102"/>
                    <a:pt x="1887" y="3095"/>
                  </a:cubicBezTo>
                  <a:cubicBezTo>
                    <a:pt x="1840" y="3090"/>
                    <a:pt x="1780" y="3084"/>
                    <a:pt x="1726" y="3084"/>
                  </a:cubicBezTo>
                  <a:cubicBezTo>
                    <a:pt x="1676" y="3084"/>
                    <a:pt x="1633" y="3089"/>
                    <a:pt x="1611" y="3106"/>
                  </a:cubicBezTo>
                  <a:cubicBezTo>
                    <a:pt x="1604" y="3113"/>
                    <a:pt x="1600" y="3120"/>
                    <a:pt x="1600" y="3130"/>
                  </a:cubicBezTo>
                  <a:cubicBezTo>
                    <a:pt x="1590" y="3215"/>
                    <a:pt x="1751" y="3288"/>
                    <a:pt x="1880" y="3348"/>
                  </a:cubicBezTo>
                  <a:cubicBezTo>
                    <a:pt x="2003" y="3407"/>
                    <a:pt x="2104" y="3456"/>
                    <a:pt x="2139" y="3530"/>
                  </a:cubicBezTo>
                  <a:cubicBezTo>
                    <a:pt x="2149" y="3551"/>
                    <a:pt x="2198" y="3557"/>
                    <a:pt x="2253" y="3557"/>
                  </a:cubicBezTo>
                  <a:cubicBezTo>
                    <a:pt x="2297" y="3557"/>
                    <a:pt x="2344" y="3554"/>
                    <a:pt x="2381" y="3551"/>
                  </a:cubicBezTo>
                  <a:cubicBezTo>
                    <a:pt x="2430" y="3545"/>
                    <a:pt x="2477" y="3541"/>
                    <a:pt x="2520" y="3541"/>
                  </a:cubicBezTo>
                  <a:cubicBezTo>
                    <a:pt x="2564" y="3541"/>
                    <a:pt x="2603" y="3545"/>
                    <a:pt x="2636" y="3558"/>
                  </a:cubicBezTo>
                  <a:cubicBezTo>
                    <a:pt x="2675" y="3565"/>
                    <a:pt x="2706" y="3600"/>
                    <a:pt x="2710" y="3642"/>
                  </a:cubicBezTo>
                  <a:cubicBezTo>
                    <a:pt x="2713" y="3715"/>
                    <a:pt x="2629" y="3754"/>
                    <a:pt x="2514" y="3806"/>
                  </a:cubicBezTo>
                  <a:lnTo>
                    <a:pt x="2454" y="3834"/>
                  </a:lnTo>
                  <a:cubicBezTo>
                    <a:pt x="2482" y="3845"/>
                    <a:pt x="2514" y="3859"/>
                    <a:pt x="2542" y="3869"/>
                  </a:cubicBezTo>
                  <a:cubicBezTo>
                    <a:pt x="2671" y="3922"/>
                    <a:pt x="2804" y="3978"/>
                    <a:pt x="2853" y="4058"/>
                  </a:cubicBezTo>
                  <a:cubicBezTo>
                    <a:pt x="2867" y="4079"/>
                    <a:pt x="2900" y="4090"/>
                    <a:pt x="2939" y="4090"/>
                  </a:cubicBezTo>
                  <a:cubicBezTo>
                    <a:pt x="2960" y="4090"/>
                    <a:pt x="2984" y="4087"/>
                    <a:pt x="3007" y="4079"/>
                  </a:cubicBezTo>
                  <a:cubicBezTo>
                    <a:pt x="3028" y="4072"/>
                    <a:pt x="3102" y="4044"/>
                    <a:pt x="3095" y="3988"/>
                  </a:cubicBezTo>
                  <a:cubicBezTo>
                    <a:pt x="3077" y="3736"/>
                    <a:pt x="3386" y="3078"/>
                    <a:pt x="3771" y="2938"/>
                  </a:cubicBezTo>
                  <a:cubicBezTo>
                    <a:pt x="3963" y="2864"/>
                    <a:pt x="3956" y="2826"/>
                    <a:pt x="3939" y="2724"/>
                  </a:cubicBezTo>
                  <a:cubicBezTo>
                    <a:pt x="3921" y="2658"/>
                    <a:pt x="3921" y="2588"/>
                    <a:pt x="3935" y="2521"/>
                  </a:cubicBezTo>
                  <a:cubicBezTo>
                    <a:pt x="3970" y="2367"/>
                    <a:pt x="4107" y="2360"/>
                    <a:pt x="4180" y="2357"/>
                  </a:cubicBezTo>
                  <a:lnTo>
                    <a:pt x="4191" y="2357"/>
                  </a:lnTo>
                  <a:cubicBezTo>
                    <a:pt x="4086" y="2136"/>
                    <a:pt x="4187" y="2028"/>
                    <a:pt x="4401" y="1825"/>
                  </a:cubicBezTo>
                  <a:cubicBezTo>
                    <a:pt x="4551" y="1685"/>
                    <a:pt x="4674" y="1681"/>
                    <a:pt x="4796" y="1678"/>
                  </a:cubicBezTo>
                  <a:cubicBezTo>
                    <a:pt x="4891" y="1678"/>
                    <a:pt x="4982" y="1657"/>
                    <a:pt x="5069" y="1618"/>
                  </a:cubicBezTo>
                  <a:cubicBezTo>
                    <a:pt x="5140" y="1584"/>
                    <a:pt x="5202" y="1570"/>
                    <a:pt x="5255" y="1570"/>
                  </a:cubicBezTo>
                  <a:cubicBezTo>
                    <a:pt x="5321" y="1570"/>
                    <a:pt x="5371" y="1591"/>
                    <a:pt x="5402" y="1618"/>
                  </a:cubicBezTo>
                  <a:cubicBezTo>
                    <a:pt x="5437" y="1646"/>
                    <a:pt x="5455" y="1695"/>
                    <a:pt x="5437" y="1741"/>
                  </a:cubicBezTo>
                  <a:cubicBezTo>
                    <a:pt x="5427" y="1783"/>
                    <a:pt x="5378" y="1849"/>
                    <a:pt x="5209" y="1863"/>
                  </a:cubicBezTo>
                  <a:cubicBezTo>
                    <a:pt x="5129" y="1870"/>
                    <a:pt x="5125" y="1905"/>
                    <a:pt x="5122" y="1916"/>
                  </a:cubicBezTo>
                  <a:cubicBezTo>
                    <a:pt x="5111" y="1982"/>
                    <a:pt x="5199" y="2105"/>
                    <a:pt x="5315" y="2150"/>
                  </a:cubicBezTo>
                  <a:cubicBezTo>
                    <a:pt x="5451" y="2203"/>
                    <a:pt x="5472" y="2269"/>
                    <a:pt x="5469" y="2332"/>
                  </a:cubicBezTo>
                  <a:cubicBezTo>
                    <a:pt x="5479" y="2336"/>
                    <a:pt x="5486" y="2339"/>
                    <a:pt x="5497" y="2339"/>
                  </a:cubicBezTo>
                  <a:cubicBezTo>
                    <a:pt x="5563" y="2353"/>
                    <a:pt x="5619" y="2402"/>
                    <a:pt x="5640" y="2469"/>
                  </a:cubicBezTo>
                  <a:cubicBezTo>
                    <a:pt x="5682" y="2598"/>
                    <a:pt x="5598" y="2794"/>
                    <a:pt x="5434" y="2973"/>
                  </a:cubicBezTo>
                  <a:cubicBezTo>
                    <a:pt x="5406" y="2994"/>
                    <a:pt x="5388" y="3025"/>
                    <a:pt x="5378" y="3060"/>
                  </a:cubicBezTo>
                  <a:cubicBezTo>
                    <a:pt x="5386" y="3067"/>
                    <a:pt x="5413" y="3073"/>
                    <a:pt x="5457" y="3073"/>
                  </a:cubicBezTo>
                  <a:cubicBezTo>
                    <a:pt x="5538" y="3073"/>
                    <a:pt x="5678" y="3053"/>
                    <a:pt x="5885" y="2976"/>
                  </a:cubicBezTo>
                  <a:cubicBezTo>
                    <a:pt x="5981" y="2940"/>
                    <a:pt x="6052" y="2923"/>
                    <a:pt x="6106" y="2923"/>
                  </a:cubicBezTo>
                  <a:cubicBezTo>
                    <a:pt x="6146" y="2923"/>
                    <a:pt x="6176" y="2932"/>
                    <a:pt x="6200" y="2952"/>
                  </a:cubicBezTo>
                  <a:cubicBezTo>
                    <a:pt x="6256" y="2994"/>
                    <a:pt x="6249" y="3071"/>
                    <a:pt x="6242" y="3137"/>
                  </a:cubicBezTo>
                  <a:cubicBezTo>
                    <a:pt x="6235" y="3200"/>
                    <a:pt x="6232" y="3246"/>
                    <a:pt x="6260" y="3271"/>
                  </a:cubicBezTo>
                  <a:cubicBezTo>
                    <a:pt x="6273" y="3283"/>
                    <a:pt x="6290" y="3291"/>
                    <a:pt x="6307" y="3291"/>
                  </a:cubicBezTo>
                  <a:cubicBezTo>
                    <a:pt x="6314" y="3291"/>
                    <a:pt x="6320" y="3290"/>
                    <a:pt x="6326" y="3288"/>
                  </a:cubicBezTo>
                  <a:cubicBezTo>
                    <a:pt x="6463" y="3285"/>
                    <a:pt x="6697" y="3130"/>
                    <a:pt x="6851" y="2945"/>
                  </a:cubicBezTo>
                  <a:cubicBezTo>
                    <a:pt x="6946" y="2840"/>
                    <a:pt x="7072" y="2763"/>
                    <a:pt x="7208" y="2724"/>
                  </a:cubicBezTo>
                  <a:cubicBezTo>
                    <a:pt x="7247" y="2714"/>
                    <a:pt x="7278" y="2696"/>
                    <a:pt x="7310" y="2679"/>
                  </a:cubicBezTo>
                  <a:cubicBezTo>
                    <a:pt x="7307" y="2658"/>
                    <a:pt x="7292" y="2640"/>
                    <a:pt x="7275" y="2630"/>
                  </a:cubicBezTo>
                  <a:cubicBezTo>
                    <a:pt x="7249" y="2614"/>
                    <a:pt x="7209" y="2604"/>
                    <a:pt x="7163" y="2604"/>
                  </a:cubicBezTo>
                  <a:cubicBezTo>
                    <a:pt x="7117" y="2604"/>
                    <a:pt x="7065" y="2614"/>
                    <a:pt x="7012" y="2637"/>
                  </a:cubicBezTo>
                  <a:cubicBezTo>
                    <a:pt x="6954" y="2662"/>
                    <a:pt x="6865" y="2676"/>
                    <a:pt x="6774" y="2676"/>
                  </a:cubicBezTo>
                  <a:cubicBezTo>
                    <a:pt x="6640" y="2676"/>
                    <a:pt x="6503" y="2646"/>
                    <a:pt x="6459" y="2577"/>
                  </a:cubicBezTo>
                  <a:cubicBezTo>
                    <a:pt x="6449" y="2560"/>
                    <a:pt x="6417" y="2490"/>
                    <a:pt x="6494" y="2420"/>
                  </a:cubicBezTo>
                  <a:cubicBezTo>
                    <a:pt x="6554" y="2364"/>
                    <a:pt x="6564" y="2329"/>
                    <a:pt x="6564" y="2322"/>
                  </a:cubicBezTo>
                  <a:cubicBezTo>
                    <a:pt x="6542" y="2314"/>
                    <a:pt x="6519" y="2310"/>
                    <a:pt x="6497" y="2310"/>
                  </a:cubicBezTo>
                  <a:cubicBezTo>
                    <a:pt x="6481" y="2310"/>
                    <a:pt x="6465" y="2312"/>
                    <a:pt x="6449" y="2315"/>
                  </a:cubicBezTo>
                  <a:cubicBezTo>
                    <a:pt x="6432" y="2316"/>
                    <a:pt x="6411" y="2317"/>
                    <a:pt x="6388" y="2317"/>
                  </a:cubicBezTo>
                  <a:cubicBezTo>
                    <a:pt x="6222" y="2317"/>
                    <a:pt x="5934" y="2271"/>
                    <a:pt x="5906" y="2154"/>
                  </a:cubicBezTo>
                  <a:cubicBezTo>
                    <a:pt x="5899" y="2129"/>
                    <a:pt x="5896" y="2066"/>
                    <a:pt x="5994" y="2031"/>
                  </a:cubicBezTo>
                  <a:cubicBezTo>
                    <a:pt x="5997" y="2028"/>
                    <a:pt x="6004" y="2024"/>
                    <a:pt x="6008" y="2024"/>
                  </a:cubicBezTo>
                  <a:cubicBezTo>
                    <a:pt x="5997" y="2000"/>
                    <a:pt x="5983" y="1979"/>
                    <a:pt x="5962" y="1961"/>
                  </a:cubicBezTo>
                  <a:cubicBezTo>
                    <a:pt x="5898" y="1900"/>
                    <a:pt x="5791" y="1852"/>
                    <a:pt x="5727" y="1852"/>
                  </a:cubicBezTo>
                  <a:cubicBezTo>
                    <a:pt x="5725" y="1852"/>
                    <a:pt x="5723" y="1853"/>
                    <a:pt x="5721" y="1853"/>
                  </a:cubicBezTo>
                  <a:cubicBezTo>
                    <a:pt x="5713" y="1854"/>
                    <a:pt x="5705" y="1854"/>
                    <a:pt x="5698" y="1854"/>
                  </a:cubicBezTo>
                  <a:cubicBezTo>
                    <a:pt x="5653" y="1854"/>
                    <a:pt x="5610" y="1837"/>
                    <a:pt x="5577" y="1804"/>
                  </a:cubicBezTo>
                  <a:cubicBezTo>
                    <a:pt x="5511" y="1737"/>
                    <a:pt x="5525" y="1622"/>
                    <a:pt x="5535" y="1520"/>
                  </a:cubicBezTo>
                  <a:cubicBezTo>
                    <a:pt x="5535" y="1503"/>
                    <a:pt x="5539" y="1485"/>
                    <a:pt x="5542" y="1468"/>
                  </a:cubicBezTo>
                  <a:cubicBezTo>
                    <a:pt x="5521" y="1436"/>
                    <a:pt x="5378" y="1387"/>
                    <a:pt x="5318" y="1366"/>
                  </a:cubicBezTo>
                  <a:cubicBezTo>
                    <a:pt x="5202" y="1328"/>
                    <a:pt x="5146" y="1310"/>
                    <a:pt x="5143" y="1247"/>
                  </a:cubicBezTo>
                  <a:cubicBezTo>
                    <a:pt x="5143" y="1237"/>
                    <a:pt x="5143" y="1226"/>
                    <a:pt x="5146" y="1216"/>
                  </a:cubicBezTo>
                  <a:cubicBezTo>
                    <a:pt x="5111" y="1202"/>
                    <a:pt x="5073" y="1195"/>
                    <a:pt x="5034" y="1195"/>
                  </a:cubicBezTo>
                  <a:cubicBezTo>
                    <a:pt x="5020" y="1195"/>
                    <a:pt x="5006" y="1198"/>
                    <a:pt x="4992" y="1209"/>
                  </a:cubicBezTo>
                  <a:cubicBezTo>
                    <a:pt x="4958" y="1262"/>
                    <a:pt x="4899" y="1291"/>
                    <a:pt x="4837" y="1291"/>
                  </a:cubicBezTo>
                  <a:cubicBezTo>
                    <a:pt x="4818" y="1291"/>
                    <a:pt x="4798" y="1288"/>
                    <a:pt x="4779" y="1282"/>
                  </a:cubicBezTo>
                  <a:cubicBezTo>
                    <a:pt x="4702" y="1254"/>
                    <a:pt x="4653" y="1177"/>
                    <a:pt x="4656" y="1096"/>
                  </a:cubicBezTo>
                  <a:cubicBezTo>
                    <a:pt x="4656" y="1093"/>
                    <a:pt x="4656" y="1093"/>
                    <a:pt x="4653" y="1086"/>
                  </a:cubicBezTo>
                  <a:cubicBezTo>
                    <a:pt x="4622" y="1059"/>
                    <a:pt x="4536" y="1051"/>
                    <a:pt x="4447" y="1051"/>
                  </a:cubicBezTo>
                  <a:cubicBezTo>
                    <a:pt x="4364" y="1051"/>
                    <a:pt x="4279" y="1058"/>
                    <a:pt x="4236" y="1061"/>
                  </a:cubicBezTo>
                  <a:lnTo>
                    <a:pt x="4219" y="1061"/>
                  </a:lnTo>
                  <a:cubicBezTo>
                    <a:pt x="4214" y="1062"/>
                    <a:pt x="4209" y="1062"/>
                    <a:pt x="4205" y="1062"/>
                  </a:cubicBezTo>
                  <a:cubicBezTo>
                    <a:pt x="4084" y="1062"/>
                    <a:pt x="4057" y="928"/>
                    <a:pt x="4037" y="830"/>
                  </a:cubicBezTo>
                  <a:cubicBezTo>
                    <a:pt x="4023" y="753"/>
                    <a:pt x="4005" y="662"/>
                    <a:pt x="3956" y="624"/>
                  </a:cubicBezTo>
                  <a:cubicBezTo>
                    <a:pt x="3948" y="619"/>
                    <a:pt x="3940" y="616"/>
                    <a:pt x="3930" y="616"/>
                  </a:cubicBezTo>
                  <a:cubicBezTo>
                    <a:pt x="3888" y="616"/>
                    <a:pt x="3828" y="662"/>
                    <a:pt x="3760" y="722"/>
                  </a:cubicBezTo>
                  <a:cubicBezTo>
                    <a:pt x="3692" y="780"/>
                    <a:pt x="3627" y="834"/>
                    <a:pt x="3560" y="834"/>
                  </a:cubicBezTo>
                  <a:cubicBezTo>
                    <a:pt x="3551" y="834"/>
                    <a:pt x="3542" y="833"/>
                    <a:pt x="3533" y="830"/>
                  </a:cubicBezTo>
                  <a:cubicBezTo>
                    <a:pt x="3498" y="823"/>
                    <a:pt x="3470" y="802"/>
                    <a:pt x="3456" y="771"/>
                  </a:cubicBezTo>
                  <a:cubicBezTo>
                    <a:pt x="3428" y="701"/>
                    <a:pt x="3480" y="613"/>
                    <a:pt x="3550" y="501"/>
                  </a:cubicBezTo>
                  <a:cubicBezTo>
                    <a:pt x="3582" y="452"/>
                    <a:pt x="3606" y="403"/>
                    <a:pt x="3631" y="354"/>
                  </a:cubicBezTo>
                  <a:cubicBezTo>
                    <a:pt x="3627" y="333"/>
                    <a:pt x="3543" y="267"/>
                    <a:pt x="3396" y="221"/>
                  </a:cubicBezTo>
                  <a:cubicBezTo>
                    <a:pt x="3333" y="204"/>
                    <a:pt x="3282" y="198"/>
                    <a:pt x="3246" y="198"/>
                  </a:cubicBezTo>
                  <a:cubicBezTo>
                    <a:pt x="3210" y="198"/>
                    <a:pt x="3188" y="204"/>
                    <a:pt x="3183" y="211"/>
                  </a:cubicBezTo>
                  <a:cubicBezTo>
                    <a:pt x="3172" y="249"/>
                    <a:pt x="3137" y="277"/>
                    <a:pt x="3095" y="284"/>
                  </a:cubicBezTo>
                  <a:cubicBezTo>
                    <a:pt x="3093" y="284"/>
                    <a:pt x="3091" y="284"/>
                    <a:pt x="3090" y="284"/>
                  </a:cubicBezTo>
                  <a:cubicBezTo>
                    <a:pt x="3023" y="284"/>
                    <a:pt x="2982" y="219"/>
                    <a:pt x="2927" y="134"/>
                  </a:cubicBezTo>
                  <a:cubicBezTo>
                    <a:pt x="2899" y="85"/>
                    <a:pt x="2864" y="43"/>
                    <a:pt x="28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8" name="Google Shape;3888;p56"/>
            <p:cNvSpPr/>
            <p:nvPr/>
          </p:nvSpPr>
          <p:spPr>
            <a:xfrm>
              <a:off x="2248883" y="1404961"/>
              <a:ext cx="4331" cy="1914"/>
            </a:xfrm>
            <a:custGeom>
              <a:avLst/>
              <a:gdLst/>
              <a:ahLst/>
              <a:cxnLst/>
              <a:rect l="l" t="t" r="r" b="b"/>
              <a:pathLst>
                <a:path w="319" h="141" extrusionOk="0">
                  <a:moveTo>
                    <a:pt x="0" y="140"/>
                  </a:moveTo>
                  <a:cubicBezTo>
                    <a:pt x="81" y="49"/>
                    <a:pt x="200" y="0"/>
                    <a:pt x="319" y="7"/>
                  </a:cubicBezTo>
                  <a:cubicBezTo>
                    <a:pt x="200" y="0"/>
                    <a:pt x="81" y="49"/>
                    <a:pt x="0" y="14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9" name="Google Shape;3889;p56"/>
            <p:cNvSpPr/>
            <p:nvPr/>
          </p:nvSpPr>
          <p:spPr>
            <a:xfrm>
              <a:off x="2202543" y="1417887"/>
              <a:ext cx="149" cy="163"/>
            </a:xfrm>
            <a:custGeom>
              <a:avLst/>
              <a:gdLst/>
              <a:ahLst/>
              <a:cxnLst/>
              <a:rect l="l" t="t" r="r" b="b"/>
              <a:pathLst>
                <a:path w="11" h="12" extrusionOk="0">
                  <a:moveTo>
                    <a:pt x="11" y="1"/>
                  </a:moveTo>
                  <a:lnTo>
                    <a:pt x="0" y="1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0" name="Google Shape;3890;p56"/>
            <p:cNvSpPr/>
            <p:nvPr/>
          </p:nvSpPr>
          <p:spPr>
            <a:xfrm>
              <a:off x="2202258" y="1418267"/>
              <a:ext cx="109" cy="109"/>
            </a:xfrm>
            <a:custGeom>
              <a:avLst/>
              <a:gdLst/>
              <a:ahLst/>
              <a:cxnLst/>
              <a:rect l="l" t="t" r="r" b="b"/>
              <a:pathLst>
                <a:path w="8" h="8" extrusionOk="0">
                  <a:moveTo>
                    <a:pt x="7" y="1"/>
                  </a:moveTo>
                  <a:lnTo>
                    <a:pt x="0" y="8"/>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1" name="Google Shape;3891;p56"/>
            <p:cNvSpPr/>
            <p:nvPr/>
          </p:nvSpPr>
          <p:spPr>
            <a:xfrm>
              <a:off x="2264334" y="1413800"/>
              <a:ext cx="14" cy="258"/>
            </a:xfrm>
            <a:custGeom>
              <a:avLst/>
              <a:gdLst/>
              <a:ahLst/>
              <a:cxnLst/>
              <a:rect l="l" t="t" r="r" b="b"/>
              <a:pathLst>
                <a:path w="1" h="19" extrusionOk="0">
                  <a:moveTo>
                    <a:pt x="0" y="1"/>
                  </a:moveTo>
                  <a:lnTo>
                    <a:pt x="0" y="18"/>
                  </a:lnTo>
                  <a:cubicBezTo>
                    <a:pt x="0" y="15"/>
                    <a:pt x="0" y="8"/>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2" name="Google Shape;3892;p56"/>
            <p:cNvSpPr/>
            <p:nvPr/>
          </p:nvSpPr>
          <p:spPr>
            <a:xfrm>
              <a:off x="2201688" y="1419082"/>
              <a:ext cx="109" cy="149"/>
            </a:xfrm>
            <a:custGeom>
              <a:avLst/>
              <a:gdLst/>
              <a:ahLst/>
              <a:cxnLst/>
              <a:rect l="l" t="t" r="r" b="b"/>
              <a:pathLst>
                <a:path w="8" h="11" extrusionOk="0">
                  <a:moveTo>
                    <a:pt x="7" y="0"/>
                  </a:moveTo>
                  <a:lnTo>
                    <a:pt x="0" y="1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3" name="Google Shape;3893;p56"/>
            <p:cNvSpPr/>
            <p:nvPr/>
          </p:nvSpPr>
          <p:spPr>
            <a:xfrm>
              <a:off x="2201973" y="1418647"/>
              <a:ext cx="109" cy="163"/>
            </a:xfrm>
            <a:custGeom>
              <a:avLst/>
              <a:gdLst/>
              <a:ahLst/>
              <a:cxnLst/>
              <a:rect l="l" t="t" r="r" b="b"/>
              <a:pathLst>
                <a:path w="8" h="12" extrusionOk="0">
                  <a:moveTo>
                    <a:pt x="7" y="1"/>
                  </a:moveTo>
                  <a:lnTo>
                    <a:pt x="0" y="1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4" name="Google Shape;3894;p56"/>
            <p:cNvSpPr/>
            <p:nvPr/>
          </p:nvSpPr>
          <p:spPr>
            <a:xfrm>
              <a:off x="2206480" y="1416040"/>
              <a:ext cx="14" cy="14"/>
            </a:xfrm>
            <a:custGeom>
              <a:avLst/>
              <a:gdLst/>
              <a:ahLst/>
              <a:cxnLst/>
              <a:rect l="l" t="t" r="r" b="b"/>
              <a:pathLst>
                <a:path w="1" h="1" extrusionOk="0">
                  <a:moveTo>
                    <a:pt x="1" y="0"/>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5" name="Google Shape;3895;p56"/>
            <p:cNvSpPr/>
            <p:nvPr/>
          </p:nvSpPr>
          <p:spPr>
            <a:xfrm>
              <a:off x="2202923" y="1417561"/>
              <a:ext cx="109" cy="109"/>
            </a:xfrm>
            <a:custGeom>
              <a:avLst/>
              <a:gdLst/>
              <a:ahLst/>
              <a:cxnLst/>
              <a:rect l="l" t="t" r="r" b="b"/>
              <a:pathLst>
                <a:path w="8" h="8" extrusionOk="0">
                  <a:moveTo>
                    <a:pt x="0" y="7"/>
                  </a:moveTo>
                  <a:lnTo>
                    <a:pt x="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6" name="Google Shape;3896;p56"/>
            <p:cNvSpPr/>
            <p:nvPr/>
          </p:nvSpPr>
          <p:spPr>
            <a:xfrm>
              <a:off x="2203249" y="1417222"/>
              <a:ext cx="109" cy="109"/>
            </a:xfrm>
            <a:custGeom>
              <a:avLst/>
              <a:gdLst/>
              <a:ahLst/>
              <a:cxnLst/>
              <a:rect l="l" t="t" r="r" b="b"/>
              <a:pathLst>
                <a:path w="8" h="8" extrusionOk="0">
                  <a:moveTo>
                    <a:pt x="8" y="1"/>
                  </a:moveTo>
                  <a:lnTo>
                    <a:pt x="1" y="8"/>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7" name="Google Shape;3897;p56"/>
            <p:cNvSpPr/>
            <p:nvPr/>
          </p:nvSpPr>
          <p:spPr>
            <a:xfrm>
              <a:off x="2205625" y="1416081"/>
              <a:ext cx="204" cy="14"/>
            </a:xfrm>
            <a:custGeom>
              <a:avLst/>
              <a:gdLst/>
              <a:ahLst/>
              <a:cxnLst/>
              <a:rect l="l" t="t" r="r" b="b"/>
              <a:pathLst>
                <a:path w="15" h="1" extrusionOk="0">
                  <a:moveTo>
                    <a:pt x="15" y="1"/>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8" name="Google Shape;3898;p56"/>
            <p:cNvSpPr/>
            <p:nvPr/>
          </p:nvSpPr>
          <p:spPr>
            <a:xfrm>
              <a:off x="2206060" y="1416040"/>
              <a:ext cx="204" cy="14"/>
            </a:xfrm>
            <a:custGeom>
              <a:avLst/>
              <a:gdLst/>
              <a:ahLst/>
              <a:cxnLst/>
              <a:rect l="l" t="t" r="r" b="b"/>
              <a:pathLst>
                <a:path w="15" h="1" extrusionOk="0">
                  <a:moveTo>
                    <a:pt x="14" y="0"/>
                  </a:move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9" name="Google Shape;3899;p56"/>
            <p:cNvSpPr/>
            <p:nvPr/>
          </p:nvSpPr>
          <p:spPr>
            <a:xfrm>
              <a:off x="2264334" y="1414520"/>
              <a:ext cx="14" cy="299"/>
            </a:xfrm>
            <a:custGeom>
              <a:avLst/>
              <a:gdLst/>
              <a:ahLst/>
              <a:cxnLst/>
              <a:rect l="l" t="t" r="r" b="b"/>
              <a:pathLst>
                <a:path w="1" h="22" extrusionOk="0">
                  <a:moveTo>
                    <a:pt x="0" y="21"/>
                  </a:moveTo>
                  <a:lnTo>
                    <a:pt x="0" y="0"/>
                  </a:lnTo>
                  <a:cubicBezTo>
                    <a:pt x="0" y="7"/>
                    <a:pt x="0" y="14"/>
                    <a:pt x="0" y="2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0" name="Google Shape;3900;p56"/>
            <p:cNvSpPr/>
            <p:nvPr/>
          </p:nvSpPr>
          <p:spPr>
            <a:xfrm>
              <a:off x="2204104" y="1416706"/>
              <a:ext cx="68" cy="14"/>
            </a:xfrm>
            <a:custGeom>
              <a:avLst/>
              <a:gdLst/>
              <a:ahLst/>
              <a:cxnLst/>
              <a:rect l="l" t="t" r="r" b="b"/>
              <a:pathLst>
                <a:path w="5" h="1" extrusionOk="0">
                  <a:moveTo>
                    <a:pt x="4"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1" name="Google Shape;3901;p56"/>
            <p:cNvSpPr/>
            <p:nvPr/>
          </p:nvSpPr>
          <p:spPr>
            <a:xfrm>
              <a:off x="2264334" y="1413135"/>
              <a:ext cx="14" cy="258"/>
            </a:xfrm>
            <a:custGeom>
              <a:avLst/>
              <a:gdLst/>
              <a:ahLst/>
              <a:cxnLst/>
              <a:rect l="l" t="t" r="r" b="b"/>
              <a:pathLst>
                <a:path w="1" h="19" extrusionOk="0">
                  <a:moveTo>
                    <a:pt x="0" y="18"/>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2" name="Google Shape;3902;p56"/>
            <p:cNvSpPr/>
            <p:nvPr/>
          </p:nvSpPr>
          <p:spPr>
            <a:xfrm>
              <a:off x="2204865" y="1416271"/>
              <a:ext cx="163" cy="109"/>
            </a:xfrm>
            <a:custGeom>
              <a:avLst/>
              <a:gdLst/>
              <a:ahLst/>
              <a:cxnLst/>
              <a:rect l="l" t="t" r="r" b="b"/>
              <a:pathLst>
                <a:path w="12" h="8" extrusionOk="0">
                  <a:moveTo>
                    <a:pt x="11" y="1"/>
                  </a:moveTo>
                  <a:lnTo>
                    <a:pt x="1" y="8"/>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3" name="Google Shape;3903;p56"/>
            <p:cNvSpPr/>
            <p:nvPr/>
          </p:nvSpPr>
          <p:spPr>
            <a:xfrm>
              <a:off x="2204485" y="1416461"/>
              <a:ext cx="109" cy="68"/>
            </a:xfrm>
            <a:custGeom>
              <a:avLst/>
              <a:gdLst/>
              <a:ahLst/>
              <a:cxnLst/>
              <a:rect l="l" t="t" r="r" b="b"/>
              <a:pathLst>
                <a:path w="8" h="5" extrusionOk="0">
                  <a:moveTo>
                    <a:pt x="8" y="1"/>
                  </a:moveTo>
                  <a:lnTo>
                    <a:pt x="1" y="4"/>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4" name="Google Shape;3904;p56"/>
            <p:cNvSpPr/>
            <p:nvPr/>
          </p:nvSpPr>
          <p:spPr>
            <a:xfrm>
              <a:off x="2205245" y="1416176"/>
              <a:ext cx="204" cy="68"/>
            </a:xfrm>
            <a:custGeom>
              <a:avLst/>
              <a:gdLst/>
              <a:ahLst/>
              <a:cxnLst/>
              <a:rect l="l" t="t" r="r" b="b"/>
              <a:pathLst>
                <a:path w="15" h="5" extrusionOk="0">
                  <a:moveTo>
                    <a:pt x="15" y="1"/>
                  </a:moveTo>
                  <a:lnTo>
                    <a:pt x="1" y="4"/>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5" name="Google Shape;3905;p56"/>
            <p:cNvSpPr/>
            <p:nvPr/>
          </p:nvSpPr>
          <p:spPr>
            <a:xfrm>
              <a:off x="2199162" y="1418932"/>
              <a:ext cx="54" cy="14"/>
            </a:xfrm>
            <a:custGeom>
              <a:avLst/>
              <a:gdLst/>
              <a:ahLst/>
              <a:cxnLst/>
              <a:rect l="l" t="t" r="r" b="b"/>
              <a:pathLst>
                <a:path w="4" h="1" extrusionOk="0">
                  <a:moveTo>
                    <a:pt x="4" y="1"/>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6" name="Google Shape;3906;p56"/>
            <p:cNvSpPr/>
            <p:nvPr/>
          </p:nvSpPr>
          <p:spPr>
            <a:xfrm>
              <a:off x="2198823" y="1419027"/>
              <a:ext cx="109" cy="14"/>
            </a:xfrm>
            <a:custGeom>
              <a:avLst/>
              <a:gdLst/>
              <a:ahLst/>
              <a:cxnLst/>
              <a:rect l="l" t="t" r="r" b="b"/>
              <a:pathLst>
                <a:path w="8" h="1" extrusionOk="0">
                  <a:moveTo>
                    <a:pt x="8" y="1"/>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7" name="Google Shape;3907;p56"/>
            <p:cNvSpPr/>
            <p:nvPr/>
          </p:nvSpPr>
          <p:spPr>
            <a:xfrm>
              <a:off x="2150921" y="1464471"/>
              <a:ext cx="4331" cy="8527"/>
            </a:xfrm>
            <a:custGeom>
              <a:avLst/>
              <a:gdLst/>
              <a:ahLst/>
              <a:cxnLst/>
              <a:rect l="l" t="t" r="r" b="b"/>
              <a:pathLst>
                <a:path w="319" h="628" extrusionOk="0">
                  <a:moveTo>
                    <a:pt x="319" y="0"/>
                  </a:moveTo>
                  <a:cubicBezTo>
                    <a:pt x="298" y="193"/>
                    <a:pt x="154" y="414"/>
                    <a:pt x="0" y="627"/>
                  </a:cubicBezTo>
                  <a:cubicBezTo>
                    <a:pt x="154" y="414"/>
                    <a:pt x="298" y="193"/>
                    <a:pt x="3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8" name="Google Shape;3908;p56"/>
            <p:cNvSpPr/>
            <p:nvPr/>
          </p:nvSpPr>
          <p:spPr>
            <a:xfrm>
              <a:off x="2200248" y="1418837"/>
              <a:ext cx="163" cy="14"/>
            </a:xfrm>
            <a:custGeom>
              <a:avLst/>
              <a:gdLst/>
              <a:ahLst/>
              <a:cxnLst/>
              <a:rect l="l" t="t" r="r" b="b"/>
              <a:pathLst>
                <a:path w="12" h="1" extrusionOk="0">
                  <a:moveTo>
                    <a:pt x="11" y="1"/>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9" name="Google Shape;3909;p56"/>
            <p:cNvSpPr/>
            <p:nvPr/>
          </p:nvSpPr>
          <p:spPr>
            <a:xfrm>
              <a:off x="2199488" y="1418837"/>
              <a:ext cx="109" cy="14"/>
            </a:xfrm>
            <a:custGeom>
              <a:avLst/>
              <a:gdLst/>
              <a:ahLst/>
              <a:cxnLst/>
              <a:rect l="l" t="t" r="r" b="b"/>
              <a:pathLst>
                <a:path w="8" h="1" extrusionOk="0">
                  <a:moveTo>
                    <a:pt x="8" y="1"/>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0" name="Google Shape;3910;p56"/>
            <p:cNvSpPr/>
            <p:nvPr/>
          </p:nvSpPr>
          <p:spPr>
            <a:xfrm>
              <a:off x="2136556" y="1531015"/>
              <a:ext cx="68" cy="353"/>
            </a:xfrm>
            <a:custGeom>
              <a:avLst/>
              <a:gdLst/>
              <a:ahLst/>
              <a:cxnLst/>
              <a:rect l="l" t="t" r="r" b="b"/>
              <a:pathLst>
                <a:path w="5" h="26" extrusionOk="0">
                  <a:moveTo>
                    <a:pt x="1" y="1"/>
                  </a:moveTo>
                  <a:cubicBezTo>
                    <a:pt x="1" y="8"/>
                    <a:pt x="4" y="18"/>
                    <a:pt x="4" y="25"/>
                  </a:cubicBezTo>
                  <a:cubicBezTo>
                    <a:pt x="4" y="18"/>
                    <a:pt x="1" y="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1" name="Google Shape;3911;p56"/>
            <p:cNvSpPr/>
            <p:nvPr/>
          </p:nvSpPr>
          <p:spPr>
            <a:xfrm>
              <a:off x="2201158" y="1419082"/>
              <a:ext cx="244" cy="109"/>
            </a:xfrm>
            <a:custGeom>
              <a:avLst/>
              <a:gdLst/>
              <a:ahLst/>
              <a:cxnLst/>
              <a:rect l="l" t="t" r="r" b="b"/>
              <a:pathLst>
                <a:path w="18" h="8" extrusionOk="0">
                  <a:moveTo>
                    <a:pt x="18" y="7"/>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2" name="Google Shape;3912;p56"/>
            <p:cNvSpPr/>
            <p:nvPr/>
          </p:nvSpPr>
          <p:spPr>
            <a:xfrm>
              <a:off x="2188422" y="1425300"/>
              <a:ext cx="4290" cy="1208"/>
            </a:xfrm>
            <a:custGeom>
              <a:avLst/>
              <a:gdLst/>
              <a:ahLst/>
              <a:cxnLst/>
              <a:rect l="l" t="t" r="r" b="b"/>
              <a:pathLst>
                <a:path w="316" h="89" extrusionOk="0">
                  <a:moveTo>
                    <a:pt x="0" y="11"/>
                  </a:moveTo>
                  <a:cubicBezTo>
                    <a:pt x="105" y="8"/>
                    <a:pt x="214" y="1"/>
                    <a:pt x="315" y="88"/>
                  </a:cubicBezTo>
                  <a:cubicBezTo>
                    <a:pt x="214" y="1"/>
                    <a:pt x="105" y="8"/>
                    <a:pt x="0"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3" name="Google Shape;3913;p56"/>
            <p:cNvSpPr/>
            <p:nvPr/>
          </p:nvSpPr>
          <p:spPr>
            <a:xfrm>
              <a:off x="2199828" y="1418837"/>
              <a:ext cx="14" cy="14"/>
            </a:xfrm>
            <a:custGeom>
              <a:avLst/>
              <a:gdLst/>
              <a:ahLst/>
              <a:cxnLst/>
              <a:rect l="l" t="t" r="r" b="b"/>
              <a:pathLst>
                <a:path w="1" h="1" extrusionOk="0">
                  <a:moveTo>
                    <a:pt x="0" y="1"/>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4" name="Google Shape;3914;p56"/>
            <p:cNvSpPr/>
            <p:nvPr/>
          </p:nvSpPr>
          <p:spPr>
            <a:xfrm>
              <a:off x="2200683" y="1418932"/>
              <a:ext cx="204" cy="68"/>
            </a:xfrm>
            <a:custGeom>
              <a:avLst/>
              <a:gdLst/>
              <a:ahLst/>
              <a:cxnLst/>
              <a:rect l="l" t="t" r="r" b="b"/>
              <a:pathLst>
                <a:path w="15" h="5" extrusionOk="0">
                  <a:moveTo>
                    <a:pt x="15" y="4"/>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5" name="Google Shape;3915;p56"/>
            <p:cNvSpPr/>
            <p:nvPr/>
          </p:nvSpPr>
          <p:spPr>
            <a:xfrm>
              <a:off x="2133705" y="1540573"/>
              <a:ext cx="109" cy="14"/>
            </a:xfrm>
            <a:custGeom>
              <a:avLst/>
              <a:gdLst/>
              <a:ahLst/>
              <a:cxnLst/>
              <a:rect l="l" t="t" r="r" b="b"/>
              <a:pathLst>
                <a:path w="8" h="1" extrusionOk="0">
                  <a:moveTo>
                    <a:pt x="8"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6" name="Google Shape;3916;p56"/>
            <p:cNvSpPr/>
            <p:nvPr/>
          </p:nvSpPr>
          <p:spPr>
            <a:xfrm>
              <a:off x="2134275" y="1540668"/>
              <a:ext cx="163" cy="54"/>
            </a:xfrm>
            <a:custGeom>
              <a:avLst/>
              <a:gdLst/>
              <a:ahLst/>
              <a:cxnLst/>
              <a:rect l="l" t="t" r="r" b="b"/>
              <a:pathLst>
                <a:path w="12" h="4" extrusionOk="0">
                  <a:moveTo>
                    <a:pt x="11" y="4"/>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7" name="Google Shape;3917;p56"/>
            <p:cNvSpPr/>
            <p:nvPr/>
          </p:nvSpPr>
          <p:spPr>
            <a:xfrm>
              <a:off x="3024851" y="1777922"/>
              <a:ext cx="15655" cy="12165"/>
            </a:xfrm>
            <a:custGeom>
              <a:avLst/>
              <a:gdLst/>
              <a:ahLst/>
              <a:cxnLst/>
              <a:rect l="l" t="t" r="r" b="b"/>
              <a:pathLst>
                <a:path w="1153" h="896" extrusionOk="0">
                  <a:moveTo>
                    <a:pt x="939" y="0"/>
                  </a:moveTo>
                  <a:cubicBezTo>
                    <a:pt x="840" y="0"/>
                    <a:pt x="749" y="35"/>
                    <a:pt x="732" y="83"/>
                  </a:cubicBezTo>
                  <a:cubicBezTo>
                    <a:pt x="673" y="244"/>
                    <a:pt x="533" y="248"/>
                    <a:pt x="386" y="251"/>
                  </a:cubicBezTo>
                  <a:cubicBezTo>
                    <a:pt x="312" y="255"/>
                    <a:pt x="239" y="258"/>
                    <a:pt x="165" y="272"/>
                  </a:cubicBezTo>
                  <a:cubicBezTo>
                    <a:pt x="74" y="290"/>
                    <a:pt x="22" y="433"/>
                    <a:pt x="11" y="570"/>
                  </a:cubicBezTo>
                  <a:cubicBezTo>
                    <a:pt x="1" y="731"/>
                    <a:pt x="46" y="857"/>
                    <a:pt x="92" y="871"/>
                  </a:cubicBezTo>
                  <a:cubicBezTo>
                    <a:pt x="140" y="887"/>
                    <a:pt x="177" y="895"/>
                    <a:pt x="205" y="895"/>
                  </a:cubicBezTo>
                  <a:cubicBezTo>
                    <a:pt x="224" y="895"/>
                    <a:pt x="240" y="892"/>
                    <a:pt x="253" y="885"/>
                  </a:cubicBezTo>
                  <a:cubicBezTo>
                    <a:pt x="288" y="857"/>
                    <a:pt x="309" y="818"/>
                    <a:pt x="316" y="773"/>
                  </a:cubicBezTo>
                  <a:cubicBezTo>
                    <a:pt x="340" y="675"/>
                    <a:pt x="410" y="591"/>
                    <a:pt x="505" y="552"/>
                  </a:cubicBezTo>
                  <a:cubicBezTo>
                    <a:pt x="564" y="524"/>
                    <a:pt x="628" y="510"/>
                    <a:pt x="692" y="510"/>
                  </a:cubicBezTo>
                  <a:cubicBezTo>
                    <a:pt x="755" y="510"/>
                    <a:pt x="818" y="524"/>
                    <a:pt x="876" y="552"/>
                  </a:cubicBezTo>
                  <a:cubicBezTo>
                    <a:pt x="879" y="554"/>
                    <a:pt x="887" y="557"/>
                    <a:pt x="900" y="557"/>
                  </a:cubicBezTo>
                  <a:cubicBezTo>
                    <a:pt x="913" y="557"/>
                    <a:pt x="930" y="554"/>
                    <a:pt x="953" y="542"/>
                  </a:cubicBezTo>
                  <a:cubicBezTo>
                    <a:pt x="1058" y="475"/>
                    <a:pt x="1152" y="279"/>
                    <a:pt x="1152" y="125"/>
                  </a:cubicBezTo>
                  <a:cubicBezTo>
                    <a:pt x="1152" y="41"/>
                    <a:pt x="1051" y="13"/>
                    <a:pt x="1009" y="6"/>
                  </a:cubicBezTo>
                  <a:cubicBezTo>
                    <a:pt x="986" y="2"/>
                    <a:pt x="962" y="0"/>
                    <a:pt x="9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8" name="Google Shape;3918;p56"/>
            <p:cNvSpPr/>
            <p:nvPr/>
          </p:nvSpPr>
          <p:spPr>
            <a:xfrm>
              <a:off x="3003846" y="1783461"/>
              <a:ext cx="16795" cy="20366"/>
            </a:xfrm>
            <a:custGeom>
              <a:avLst/>
              <a:gdLst/>
              <a:ahLst/>
              <a:cxnLst/>
              <a:rect l="l" t="t" r="r" b="b"/>
              <a:pathLst>
                <a:path w="1237" h="1500" extrusionOk="0">
                  <a:moveTo>
                    <a:pt x="635" y="0"/>
                  </a:moveTo>
                  <a:cubicBezTo>
                    <a:pt x="574" y="0"/>
                    <a:pt x="441" y="49"/>
                    <a:pt x="266" y="176"/>
                  </a:cubicBezTo>
                  <a:lnTo>
                    <a:pt x="200" y="221"/>
                  </a:lnTo>
                  <a:cubicBezTo>
                    <a:pt x="4" y="365"/>
                    <a:pt x="0" y="372"/>
                    <a:pt x="60" y="477"/>
                  </a:cubicBezTo>
                  <a:cubicBezTo>
                    <a:pt x="63" y="487"/>
                    <a:pt x="84" y="522"/>
                    <a:pt x="102" y="522"/>
                  </a:cubicBezTo>
                  <a:cubicBezTo>
                    <a:pt x="133" y="519"/>
                    <a:pt x="203" y="449"/>
                    <a:pt x="245" y="326"/>
                  </a:cubicBezTo>
                  <a:cubicBezTo>
                    <a:pt x="270" y="263"/>
                    <a:pt x="308" y="246"/>
                    <a:pt x="333" y="242"/>
                  </a:cubicBezTo>
                  <a:lnTo>
                    <a:pt x="347" y="242"/>
                  </a:lnTo>
                  <a:cubicBezTo>
                    <a:pt x="382" y="246"/>
                    <a:pt x="413" y="263"/>
                    <a:pt x="434" y="295"/>
                  </a:cubicBezTo>
                  <a:cubicBezTo>
                    <a:pt x="511" y="407"/>
                    <a:pt x="557" y="708"/>
                    <a:pt x="448" y="928"/>
                  </a:cubicBezTo>
                  <a:cubicBezTo>
                    <a:pt x="371" y="1093"/>
                    <a:pt x="385" y="1289"/>
                    <a:pt x="483" y="1439"/>
                  </a:cubicBezTo>
                  <a:cubicBezTo>
                    <a:pt x="503" y="1465"/>
                    <a:pt x="537" y="1500"/>
                    <a:pt x="575" y="1500"/>
                  </a:cubicBezTo>
                  <a:cubicBezTo>
                    <a:pt x="578" y="1500"/>
                    <a:pt x="581" y="1500"/>
                    <a:pt x="585" y="1499"/>
                  </a:cubicBezTo>
                  <a:cubicBezTo>
                    <a:pt x="648" y="1485"/>
                    <a:pt x="774" y="1254"/>
                    <a:pt x="868" y="1082"/>
                  </a:cubicBezTo>
                  <a:cubicBezTo>
                    <a:pt x="952" y="914"/>
                    <a:pt x="1050" y="753"/>
                    <a:pt x="1163" y="599"/>
                  </a:cubicBezTo>
                  <a:cubicBezTo>
                    <a:pt x="1236" y="505"/>
                    <a:pt x="1233" y="477"/>
                    <a:pt x="1233" y="477"/>
                  </a:cubicBezTo>
                  <a:cubicBezTo>
                    <a:pt x="1215" y="466"/>
                    <a:pt x="1198" y="456"/>
                    <a:pt x="1180" y="452"/>
                  </a:cubicBezTo>
                  <a:cubicBezTo>
                    <a:pt x="1124" y="428"/>
                    <a:pt x="1033" y="393"/>
                    <a:pt x="1033" y="284"/>
                  </a:cubicBezTo>
                  <a:cubicBezTo>
                    <a:pt x="1033" y="253"/>
                    <a:pt x="970" y="228"/>
                    <a:pt x="889" y="200"/>
                  </a:cubicBezTo>
                  <a:cubicBezTo>
                    <a:pt x="795" y="169"/>
                    <a:pt x="676" y="130"/>
                    <a:pt x="662" y="18"/>
                  </a:cubicBezTo>
                  <a:cubicBezTo>
                    <a:pt x="662" y="8"/>
                    <a:pt x="658" y="4"/>
                    <a:pt x="658" y="4"/>
                  </a:cubicBezTo>
                  <a:cubicBezTo>
                    <a:pt x="653" y="2"/>
                    <a:pt x="645" y="0"/>
                    <a:pt x="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9" name="Google Shape;3919;p56"/>
            <p:cNvSpPr/>
            <p:nvPr/>
          </p:nvSpPr>
          <p:spPr>
            <a:xfrm>
              <a:off x="3013581" y="1718520"/>
              <a:ext cx="82443" cy="64127"/>
            </a:xfrm>
            <a:custGeom>
              <a:avLst/>
              <a:gdLst/>
              <a:ahLst/>
              <a:cxnLst/>
              <a:rect l="l" t="t" r="r" b="b"/>
              <a:pathLst>
                <a:path w="6072" h="4723" extrusionOk="0">
                  <a:moveTo>
                    <a:pt x="5648" y="0"/>
                  </a:moveTo>
                  <a:cubicBezTo>
                    <a:pt x="5557" y="0"/>
                    <a:pt x="5329" y="141"/>
                    <a:pt x="5228" y="204"/>
                  </a:cubicBezTo>
                  <a:cubicBezTo>
                    <a:pt x="5172" y="243"/>
                    <a:pt x="5119" y="275"/>
                    <a:pt x="5084" y="292"/>
                  </a:cubicBezTo>
                  <a:cubicBezTo>
                    <a:pt x="5028" y="320"/>
                    <a:pt x="4955" y="464"/>
                    <a:pt x="4937" y="632"/>
                  </a:cubicBezTo>
                  <a:cubicBezTo>
                    <a:pt x="4923" y="761"/>
                    <a:pt x="4948" y="870"/>
                    <a:pt x="5000" y="912"/>
                  </a:cubicBezTo>
                  <a:cubicBezTo>
                    <a:pt x="5140" y="1027"/>
                    <a:pt x="5025" y="1181"/>
                    <a:pt x="4923" y="1321"/>
                  </a:cubicBezTo>
                  <a:cubicBezTo>
                    <a:pt x="4839" y="1433"/>
                    <a:pt x="4741" y="1563"/>
                    <a:pt x="4748" y="1685"/>
                  </a:cubicBezTo>
                  <a:cubicBezTo>
                    <a:pt x="4759" y="1895"/>
                    <a:pt x="4640" y="1990"/>
                    <a:pt x="4545" y="2063"/>
                  </a:cubicBezTo>
                  <a:cubicBezTo>
                    <a:pt x="4478" y="2116"/>
                    <a:pt x="4422" y="2161"/>
                    <a:pt x="4405" y="2238"/>
                  </a:cubicBezTo>
                  <a:cubicBezTo>
                    <a:pt x="4370" y="2407"/>
                    <a:pt x="4265" y="2456"/>
                    <a:pt x="4142" y="2512"/>
                  </a:cubicBezTo>
                  <a:cubicBezTo>
                    <a:pt x="4051" y="2554"/>
                    <a:pt x="3964" y="2603"/>
                    <a:pt x="3880" y="2666"/>
                  </a:cubicBezTo>
                  <a:cubicBezTo>
                    <a:pt x="3786" y="2738"/>
                    <a:pt x="3707" y="2761"/>
                    <a:pt x="3645" y="2761"/>
                  </a:cubicBezTo>
                  <a:cubicBezTo>
                    <a:pt x="3574" y="2761"/>
                    <a:pt x="3524" y="2732"/>
                    <a:pt x="3498" y="2711"/>
                  </a:cubicBezTo>
                  <a:cubicBezTo>
                    <a:pt x="3428" y="2652"/>
                    <a:pt x="3393" y="2564"/>
                    <a:pt x="3407" y="2477"/>
                  </a:cubicBezTo>
                  <a:lnTo>
                    <a:pt x="3407" y="2477"/>
                  </a:lnTo>
                  <a:cubicBezTo>
                    <a:pt x="3355" y="2501"/>
                    <a:pt x="3309" y="2536"/>
                    <a:pt x="3271" y="2578"/>
                  </a:cubicBezTo>
                  <a:cubicBezTo>
                    <a:pt x="3190" y="2655"/>
                    <a:pt x="3148" y="2760"/>
                    <a:pt x="3148" y="2869"/>
                  </a:cubicBezTo>
                  <a:cubicBezTo>
                    <a:pt x="3159" y="3100"/>
                    <a:pt x="2991" y="3219"/>
                    <a:pt x="2882" y="3296"/>
                  </a:cubicBezTo>
                  <a:cubicBezTo>
                    <a:pt x="2847" y="3320"/>
                    <a:pt x="2795" y="3355"/>
                    <a:pt x="2791" y="3373"/>
                  </a:cubicBezTo>
                  <a:cubicBezTo>
                    <a:pt x="2791" y="3376"/>
                    <a:pt x="2795" y="3380"/>
                    <a:pt x="2795" y="3383"/>
                  </a:cubicBezTo>
                  <a:cubicBezTo>
                    <a:pt x="2837" y="3436"/>
                    <a:pt x="2833" y="3509"/>
                    <a:pt x="2791" y="3562"/>
                  </a:cubicBezTo>
                  <a:cubicBezTo>
                    <a:pt x="2735" y="3631"/>
                    <a:pt x="2614" y="3670"/>
                    <a:pt x="2515" y="3670"/>
                  </a:cubicBezTo>
                  <a:cubicBezTo>
                    <a:pt x="2477" y="3670"/>
                    <a:pt x="2443" y="3664"/>
                    <a:pt x="2416" y="3653"/>
                  </a:cubicBezTo>
                  <a:cubicBezTo>
                    <a:pt x="2364" y="3635"/>
                    <a:pt x="2329" y="3583"/>
                    <a:pt x="2336" y="3527"/>
                  </a:cubicBezTo>
                  <a:cubicBezTo>
                    <a:pt x="2331" y="3525"/>
                    <a:pt x="2320" y="3523"/>
                    <a:pt x="2301" y="3523"/>
                  </a:cubicBezTo>
                  <a:cubicBezTo>
                    <a:pt x="2242" y="3523"/>
                    <a:pt x="2098" y="3545"/>
                    <a:pt x="1762" y="3677"/>
                  </a:cubicBezTo>
                  <a:cubicBezTo>
                    <a:pt x="1678" y="3710"/>
                    <a:pt x="1601" y="3721"/>
                    <a:pt x="1529" y="3721"/>
                  </a:cubicBezTo>
                  <a:cubicBezTo>
                    <a:pt x="1431" y="3721"/>
                    <a:pt x="1343" y="3699"/>
                    <a:pt x="1268" y="3681"/>
                  </a:cubicBezTo>
                  <a:cubicBezTo>
                    <a:pt x="1201" y="3664"/>
                    <a:pt x="1150" y="3653"/>
                    <a:pt x="1107" y="3653"/>
                  </a:cubicBezTo>
                  <a:cubicBezTo>
                    <a:pt x="1058" y="3653"/>
                    <a:pt x="1019" y="3668"/>
                    <a:pt x="978" y="3709"/>
                  </a:cubicBezTo>
                  <a:lnTo>
                    <a:pt x="939" y="3747"/>
                  </a:lnTo>
                  <a:cubicBezTo>
                    <a:pt x="715" y="3971"/>
                    <a:pt x="379" y="4311"/>
                    <a:pt x="102" y="4360"/>
                  </a:cubicBezTo>
                  <a:cubicBezTo>
                    <a:pt x="32" y="4374"/>
                    <a:pt x="1" y="4405"/>
                    <a:pt x="4" y="4458"/>
                  </a:cubicBezTo>
                  <a:cubicBezTo>
                    <a:pt x="8" y="4500"/>
                    <a:pt x="29" y="4535"/>
                    <a:pt x="64" y="4556"/>
                  </a:cubicBezTo>
                  <a:cubicBezTo>
                    <a:pt x="162" y="4507"/>
                    <a:pt x="281" y="4500"/>
                    <a:pt x="386" y="4497"/>
                  </a:cubicBezTo>
                  <a:cubicBezTo>
                    <a:pt x="488" y="4490"/>
                    <a:pt x="600" y="4486"/>
                    <a:pt x="638" y="4430"/>
                  </a:cubicBezTo>
                  <a:cubicBezTo>
                    <a:pt x="764" y="4237"/>
                    <a:pt x="1639" y="4076"/>
                    <a:pt x="2063" y="4062"/>
                  </a:cubicBezTo>
                  <a:lnTo>
                    <a:pt x="2108" y="4062"/>
                  </a:lnTo>
                  <a:cubicBezTo>
                    <a:pt x="2252" y="4062"/>
                    <a:pt x="2336" y="4087"/>
                    <a:pt x="2381" y="4146"/>
                  </a:cubicBezTo>
                  <a:cubicBezTo>
                    <a:pt x="2438" y="4216"/>
                    <a:pt x="2409" y="4307"/>
                    <a:pt x="2385" y="4398"/>
                  </a:cubicBezTo>
                  <a:cubicBezTo>
                    <a:pt x="2364" y="4465"/>
                    <a:pt x="2353" y="4535"/>
                    <a:pt x="2357" y="4605"/>
                  </a:cubicBezTo>
                  <a:cubicBezTo>
                    <a:pt x="2360" y="4658"/>
                    <a:pt x="2395" y="4700"/>
                    <a:pt x="2448" y="4714"/>
                  </a:cubicBezTo>
                  <a:cubicBezTo>
                    <a:pt x="2467" y="4719"/>
                    <a:pt x="2490" y="4722"/>
                    <a:pt x="2514" y="4722"/>
                  </a:cubicBezTo>
                  <a:cubicBezTo>
                    <a:pt x="2627" y="4722"/>
                    <a:pt x="2783" y="4662"/>
                    <a:pt x="2889" y="4539"/>
                  </a:cubicBezTo>
                  <a:cubicBezTo>
                    <a:pt x="2945" y="4472"/>
                    <a:pt x="3012" y="4409"/>
                    <a:pt x="3082" y="4356"/>
                  </a:cubicBezTo>
                  <a:cubicBezTo>
                    <a:pt x="3103" y="4339"/>
                    <a:pt x="3120" y="4325"/>
                    <a:pt x="3138" y="4304"/>
                  </a:cubicBezTo>
                  <a:cubicBezTo>
                    <a:pt x="3124" y="4286"/>
                    <a:pt x="3110" y="4272"/>
                    <a:pt x="3092" y="4258"/>
                  </a:cubicBezTo>
                  <a:cubicBezTo>
                    <a:pt x="2987" y="4174"/>
                    <a:pt x="2994" y="4094"/>
                    <a:pt x="3005" y="4062"/>
                  </a:cubicBezTo>
                  <a:cubicBezTo>
                    <a:pt x="3019" y="4010"/>
                    <a:pt x="3061" y="3971"/>
                    <a:pt x="3117" y="3964"/>
                  </a:cubicBezTo>
                  <a:cubicBezTo>
                    <a:pt x="3125" y="3963"/>
                    <a:pt x="3133" y="3962"/>
                    <a:pt x="3142" y="3962"/>
                  </a:cubicBezTo>
                  <a:cubicBezTo>
                    <a:pt x="3204" y="3962"/>
                    <a:pt x="3287" y="3996"/>
                    <a:pt x="3348" y="4090"/>
                  </a:cubicBezTo>
                  <a:cubicBezTo>
                    <a:pt x="3397" y="4160"/>
                    <a:pt x="3502" y="4206"/>
                    <a:pt x="3614" y="4206"/>
                  </a:cubicBezTo>
                  <a:lnTo>
                    <a:pt x="3621" y="4206"/>
                  </a:lnTo>
                  <a:cubicBezTo>
                    <a:pt x="3624" y="4206"/>
                    <a:pt x="3627" y="4206"/>
                    <a:pt x="3631" y="4206"/>
                  </a:cubicBezTo>
                  <a:cubicBezTo>
                    <a:pt x="3753" y="4206"/>
                    <a:pt x="3868" y="4144"/>
                    <a:pt x="3936" y="4045"/>
                  </a:cubicBezTo>
                  <a:cubicBezTo>
                    <a:pt x="3985" y="3961"/>
                    <a:pt x="4034" y="3919"/>
                    <a:pt x="4090" y="3912"/>
                  </a:cubicBezTo>
                  <a:cubicBezTo>
                    <a:pt x="4097" y="3911"/>
                    <a:pt x="4105" y="3910"/>
                    <a:pt x="4111" y="3910"/>
                  </a:cubicBezTo>
                  <a:cubicBezTo>
                    <a:pt x="4170" y="3910"/>
                    <a:pt x="4214" y="3947"/>
                    <a:pt x="4254" y="3982"/>
                  </a:cubicBezTo>
                  <a:cubicBezTo>
                    <a:pt x="4298" y="4018"/>
                    <a:pt x="4338" y="4049"/>
                    <a:pt x="4381" y="4049"/>
                  </a:cubicBezTo>
                  <a:cubicBezTo>
                    <a:pt x="4383" y="4049"/>
                    <a:pt x="4385" y="4049"/>
                    <a:pt x="4387" y="4048"/>
                  </a:cubicBezTo>
                  <a:cubicBezTo>
                    <a:pt x="4461" y="4041"/>
                    <a:pt x="4542" y="3891"/>
                    <a:pt x="4584" y="3810"/>
                  </a:cubicBezTo>
                  <a:cubicBezTo>
                    <a:pt x="4621" y="3738"/>
                    <a:pt x="4648" y="3686"/>
                    <a:pt x="4696" y="3686"/>
                  </a:cubicBezTo>
                  <a:cubicBezTo>
                    <a:pt x="4701" y="3686"/>
                    <a:pt x="4707" y="3686"/>
                    <a:pt x="4713" y="3688"/>
                  </a:cubicBezTo>
                  <a:cubicBezTo>
                    <a:pt x="4773" y="3698"/>
                    <a:pt x="4780" y="3761"/>
                    <a:pt x="4780" y="3782"/>
                  </a:cubicBezTo>
                  <a:cubicBezTo>
                    <a:pt x="4780" y="3803"/>
                    <a:pt x="4794" y="3821"/>
                    <a:pt x="4815" y="3828"/>
                  </a:cubicBezTo>
                  <a:cubicBezTo>
                    <a:pt x="4828" y="3832"/>
                    <a:pt x="4843" y="3835"/>
                    <a:pt x="4860" y="3835"/>
                  </a:cubicBezTo>
                  <a:cubicBezTo>
                    <a:pt x="4948" y="3835"/>
                    <a:pt x="5083" y="3775"/>
                    <a:pt x="5186" y="3663"/>
                  </a:cubicBezTo>
                  <a:cubicBezTo>
                    <a:pt x="5273" y="3569"/>
                    <a:pt x="5266" y="3425"/>
                    <a:pt x="5263" y="3275"/>
                  </a:cubicBezTo>
                  <a:cubicBezTo>
                    <a:pt x="5259" y="3142"/>
                    <a:pt x="5252" y="3002"/>
                    <a:pt x="5322" y="2897"/>
                  </a:cubicBezTo>
                  <a:cubicBezTo>
                    <a:pt x="5448" y="2708"/>
                    <a:pt x="5564" y="2337"/>
                    <a:pt x="5448" y="2123"/>
                  </a:cubicBezTo>
                  <a:cubicBezTo>
                    <a:pt x="5329" y="1895"/>
                    <a:pt x="5560" y="1738"/>
                    <a:pt x="5763" y="1598"/>
                  </a:cubicBezTo>
                  <a:cubicBezTo>
                    <a:pt x="5833" y="1552"/>
                    <a:pt x="5900" y="1500"/>
                    <a:pt x="5963" y="1447"/>
                  </a:cubicBezTo>
                  <a:cubicBezTo>
                    <a:pt x="6071" y="1349"/>
                    <a:pt x="5917" y="866"/>
                    <a:pt x="5816" y="548"/>
                  </a:cubicBezTo>
                  <a:cubicBezTo>
                    <a:pt x="5749" y="334"/>
                    <a:pt x="5690" y="152"/>
                    <a:pt x="5683" y="43"/>
                  </a:cubicBezTo>
                  <a:cubicBezTo>
                    <a:pt x="5683" y="26"/>
                    <a:pt x="5679" y="8"/>
                    <a:pt x="5672" y="5"/>
                  </a:cubicBezTo>
                  <a:cubicBezTo>
                    <a:pt x="5666" y="2"/>
                    <a:pt x="5658" y="0"/>
                    <a:pt x="56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0" name="Google Shape;3920;p56"/>
            <p:cNvSpPr/>
            <p:nvPr/>
          </p:nvSpPr>
          <p:spPr>
            <a:xfrm>
              <a:off x="3080939" y="1680503"/>
              <a:ext cx="45973" cy="34283"/>
            </a:xfrm>
            <a:custGeom>
              <a:avLst/>
              <a:gdLst/>
              <a:ahLst/>
              <a:cxnLst/>
              <a:rect l="l" t="t" r="r" b="b"/>
              <a:pathLst>
                <a:path w="3386" h="2525" extrusionOk="0">
                  <a:moveTo>
                    <a:pt x="1100" y="1"/>
                  </a:moveTo>
                  <a:cubicBezTo>
                    <a:pt x="1058" y="4"/>
                    <a:pt x="1019" y="29"/>
                    <a:pt x="1002" y="71"/>
                  </a:cubicBezTo>
                  <a:cubicBezTo>
                    <a:pt x="984" y="109"/>
                    <a:pt x="991" y="158"/>
                    <a:pt x="1023" y="190"/>
                  </a:cubicBezTo>
                  <a:cubicBezTo>
                    <a:pt x="1142" y="344"/>
                    <a:pt x="1100" y="449"/>
                    <a:pt x="1058" y="550"/>
                  </a:cubicBezTo>
                  <a:cubicBezTo>
                    <a:pt x="1023" y="627"/>
                    <a:pt x="1005" y="711"/>
                    <a:pt x="1002" y="795"/>
                  </a:cubicBezTo>
                  <a:cubicBezTo>
                    <a:pt x="1005" y="914"/>
                    <a:pt x="967" y="1030"/>
                    <a:pt x="890" y="1121"/>
                  </a:cubicBezTo>
                  <a:cubicBezTo>
                    <a:pt x="851" y="1174"/>
                    <a:pt x="830" y="1205"/>
                    <a:pt x="841" y="1268"/>
                  </a:cubicBezTo>
                  <a:cubicBezTo>
                    <a:pt x="851" y="1321"/>
                    <a:pt x="841" y="1373"/>
                    <a:pt x="809" y="1415"/>
                  </a:cubicBezTo>
                  <a:cubicBezTo>
                    <a:pt x="743" y="1503"/>
                    <a:pt x="603" y="1513"/>
                    <a:pt x="466" y="1524"/>
                  </a:cubicBezTo>
                  <a:cubicBezTo>
                    <a:pt x="421" y="1527"/>
                    <a:pt x="375" y="1531"/>
                    <a:pt x="333" y="1538"/>
                  </a:cubicBezTo>
                  <a:cubicBezTo>
                    <a:pt x="295" y="1545"/>
                    <a:pt x="295" y="1548"/>
                    <a:pt x="295" y="1608"/>
                  </a:cubicBezTo>
                  <a:cubicBezTo>
                    <a:pt x="295" y="1678"/>
                    <a:pt x="295" y="1797"/>
                    <a:pt x="137" y="1863"/>
                  </a:cubicBezTo>
                  <a:cubicBezTo>
                    <a:pt x="53" y="1898"/>
                    <a:pt x="4" y="1947"/>
                    <a:pt x="1" y="1993"/>
                  </a:cubicBezTo>
                  <a:cubicBezTo>
                    <a:pt x="1" y="2024"/>
                    <a:pt x="18" y="2056"/>
                    <a:pt x="50" y="2070"/>
                  </a:cubicBezTo>
                  <a:cubicBezTo>
                    <a:pt x="186" y="2147"/>
                    <a:pt x="137" y="2332"/>
                    <a:pt x="99" y="2483"/>
                  </a:cubicBezTo>
                  <a:lnTo>
                    <a:pt x="88" y="2525"/>
                  </a:lnTo>
                  <a:cubicBezTo>
                    <a:pt x="144" y="2486"/>
                    <a:pt x="197" y="2441"/>
                    <a:pt x="242" y="2388"/>
                  </a:cubicBezTo>
                  <a:cubicBezTo>
                    <a:pt x="292" y="2331"/>
                    <a:pt x="346" y="2314"/>
                    <a:pt x="393" y="2314"/>
                  </a:cubicBezTo>
                  <a:cubicBezTo>
                    <a:pt x="439" y="2314"/>
                    <a:pt x="479" y="2329"/>
                    <a:pt x="508" y="2339"/>
                  </a:cubicBezTo>
                  <a:lnTo>
                    <a:pt x="519" y="2343"/>
                  </a:lnTo>
                  <a:cubicBezTo>
                    <a:pt x="508" y="2304"/>
                    <a:pt x="445" y="2259"/>
                    <a:pt x="386" y="2217"/>
                  </a:cubicBezTo>
                  <a:cubicBezTo>
                    <a:pt x="291" y="2150"/>
                    <a:pt x="183" y="2077"/>
                    <a:pt x="193" y="1958"/>
                  </a:cubicBezTo>
                  <a:cubicBezTo>
                    <a:pt x="197" y="1919"/>
                    <a:pt x="214" y="1884"/>
                    <a:pt x="246" y="1860"/>
                  </a:cubicBezTo>
                  <a:cubicBezTo>
                    <a:pt x="270" y="1842"/>
                    <a:pt x="299" y="1835"/>
                    <a:pt x="330" y="1835"/>
                  </a:cubicBezTo>
                  <a:cubicBezTo>
                    <a:pt x="365" y="1835"/>
                    <a:pt x="404" y="1843"/>
                    <a:pt x="445" y="1853"/>
                  </a:cubicBezTo>
                  <a:cubicBezTo>
                    <a:pt x="490" y="1863"/>
                    <a:pt x="541" y="1877"/>
                    <a:pt x="591" y="1877"/>
                  </a:cubicBezTo>
                  <a:cubicBezTo>
                    <a:pt x="623" y="1877"/>
                    <a:pt x="655" y="1871"/>
                    <a:pt x="683" y="1856"/>
                  </a:cubicBezTo>
                  <a:cubicBezTo>
                    <a:pt x="747" y="1824"/>
                    <a:pt x="826" y="1810"/>
                    <a:pt x="913" y="1810"/>
                  </a:cubicBezTo>
                  <a:cubicBezTo>
                    <a:pt x="1133" y="1810"/>
                    <a:pt x="1399" y="1904"/>
                    <a:pt x="1579" y="2059"/>
                  </a:cubicBezTo>
                  <a:cubicBezTo>
                    <a:pt x="1695" y="2159"/>
                    <a:pt x="1741" y="2164"/>
                    <a:pt x="1752" y="2164"/>
                  </a:cubicBezTo>
                  <a:cubicBezTo>
                    <a:pt x="1753" y="2164"/>
                    <a:pt x="1754" y="2164"/>
                    <a:pt x="1755" y="2164"/>
                  </a:cubicBezTo>
                  <a:cubicBezTo>
                    <a:pt x="1769" y="2157"/>
                    <a:pt x="1800" y="2126"/>
                    <a:pt x="1828" y="1968"/>
                  </a:cubicBezTo>
                  <a:cubicBezTo>
                    <a:pt x="1884" y="1657"/>
                    <a:pt x="2308" y="1545"/>
                    <a:pt x="2682" y="1545"/>
                  </a:cubicBezTo>
                  <a:cubicBezTo>
                    <a:pt x="2885" y="1545"/>
                    <a:pt x="2955" y="1489"/>
                    <a:pt x="2966" y="1457"/>
                  </a:cubicBezTo>
                  <a:cubicBezTo>
                    <a:pt x="2973" y="1436"/>
                    <a:pt x="2955" y="1415"/>
                    <a:pt x="2938" y="1401"/>
                  </a:cubicBezTo>
                  <a:cubicBezTo>
                    <a:pt x="2913" y="1384"/>
                    <a:pt x="2899" y="1359"/>
                    <a:pt x="2896" y="1331"/>
                  </a:cubicBezTo>
                  <a:cubicBezTo>
                    <a:pt x="2892" y="1247"/>
                    <a:pt x="2987" y="1156"/>
                    <a:pt x="3221" y="953"/>
                  </a:cubicBezTo>
                  <a:cubicBezTo>
                    <a:pt x="3270" y="914"/>
                    <a:pt x="3330" y="858"/>
                    <a:pt x="3386" y="809"/>
                  </a:cubicBezTo>
                  <a:lnTo>
                    <a:pt x="3386" y="809"/>
                  </a:lnTo>
                  <a:cubicBezTo>
                    <a:pt x="3305" y="861"/>
                    <a:pt x="3214" y="913"/>
                    <a:pt x="3136" y="913"/>
                  </a:cubicBezTo>
                  <a:cubicBezTo>
                    <a:pt x="3091" y="913"/>
                    <a:pt x="3051" y="896"/>
                    <a:pt x="3018" y="855"/>
                  </a:cubicBezTo>
                  <a:cubicBezTo>
                    <a:pt x="3007" y="839"/>
                    <a:pt x="2993" y="831"/>
                    <a:pt x="2974" y="831"/>
                  </a:cubicBezTo>
                  <a:cubicBezTo>
                    <a:pt x="2942" y="831"/>
                    <a:pt x="2894" y="853"/>
                    <a:pt x="2808" y="897"/>
                  </a:cubicBezTo>
                  <a:cubicBezTo>
                    <a:pt x="2721" y="946"/>
                    <a:pt x="2630" y="981"/>
                    <a:pt x="2535" y="1006"/>
                  </a:cubicBezTo>
                  <a:cubicBezTo>
                    <a:pt x="2523" y="1008"/>
                    <a:pt x="2510" y="1009"/>
                    <a:pt x="2497" y="1009"/>
                  </a:cubicBezTo>
                  <a:cubicBezTo>
                    <a:pt x="2177" y="1009"/>
                    <a:pt x="1443" y="364"/>
                    <a:pt x="1271" y="106"/>
                  </a:cubicBezTo>
                  <a:cubicBezTo>
                    <a:pt x="1240" y="46"/>
                    <a:pt x="1180" y="4"/>
                    <a:pt x="11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1" name="Google Shape;3921;p56"/>
            <p:cNvSpPr/>
            <p:nvPr/>
          </p:nvSpPr>
          <p:spPr>
            <a:xfrm>
              <a:off x="2932062" y="1853304"/>
              <a:ext cx="13143" cy="22009"/>
            </a:xfrm>
            <a:custGeom>
              <a:avLst/>
              <a:gdLst/>
              <a:ahLst/>
              <a:cxnLst/>
              <a:rect l="l" t="t" r="r" b="b"/>
              <a:pathLst>
                <a:path w="968" h="1621" extrusionOk="0">
                  <a:moveTo>
                    <a:pt x="864" y="0"/>
                  </a:moveTo>
                  <a:cubicBezTo>
                    <a:pt x="846" y="0"/>
                    <a:pt x="827" y="2"/>
                    <a:pt x="806" y="6"/>
                  </a:cubicBezTo>
                  <a:cubicBezTo>
                    <a:pt x="586" y="48"/>
                    <a:pt x="222" y="311"/>
                    <a:pt x="95" y="770"/>
                  </a:cubicBezTo>
                  <a:cubicBezTo>
                    <a:pt x="1" y="1120"/>
                    <a:pt x="92" y="1354"/>
                    <a:pt x="159" y="1463"/>
                  </a:cubicBezTo>
                  <a:cubicBezTo>
                    <a:pt x="194" y="1526"/>
                    <a:pt x="243" y="1578"/>
                    <a:pt x="302" y="1620"/>
                  </a:cubicBezTo>
                  <a:cubicBezTo>
                    <a:pt x="435" y="1477"/>
                    <a:pt x="880" y="577"/>
                    <a:pt x="950" y="164"/>
                  </a:cubicBezTo>
                  <a:cubicBezTo>
                    <a:pt x="967" y="55"/>
                    <a:pt x="950" y="31"/>
                    <a:pt x="950" y="31"/>
                  </a:cubicBezTo>
                  <a:cubicBezTo>
                    <a:pt x="935" y="11"/>
                    <a:pt x="905" y="0"/>
                    <a:pt x="86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2" name="Google Shape;3922;p56"/>
            <p:cNvSpPr/>
            <p:nvPr/>
          </p:nvSpPr>
          <p:spPr>
            <a:xfrm>
              <a:off x="2597485" y="1601971"/>
              <a:ext cx="442776" cy="287924"/>
            </a:xfrm>
            <a:custGeom>
              <a:avLst/>
              <a:gdLst/>
              <a:ahLst/>
              <a:cxnLst/>
              <a:rect l="l" t="t" r="r" b="b"/>
              <a:pathLst>
                <a:path w="32611" h="21206" extrusionOk="0">
                  <a:moveTo>
                    <a:pt x="26155" y="1"/>
                  </a:moveTo>
                  <a:cubicBezTo>
                    <a:pt x="25990" y="1"/>
                    <a:pt x="25773" y="38"/>
                    <a:pt x="25641" y="61"/>
                  </a:cubicBezTo>
                  <a:cubicBezTo>
                    <a:pt x="25585" y="71"/>
                    <a:pt x="25550" y="78"/>
                    <a:pt x="25529" y="82"/>
                  </a:cubicBezTo>
                  <a:lnTo>
                    <a:pt x="25508" y="82"/>
                  </a:lnTo>
                  <a:cubicBezTo>
                    <a:pt x="25501" y="82"/>
                    <a:pt x="25487" y="82"/>
                    <a:pt x="25466" y="78"/>
                  </a:cubicBezTo>
                  <a:cubicBezTo>
                    <a:pt x="25435" y="76"/>
                    <a:pt x="25392" y="72"/>
                    <a:pt x="25341" y="72"/>
                  </a:cubicBezTo>
                  <a:cubicBezTo>
                    <a:pt x="25198" y="72"/>
                    <a:pt x="24996" y="103"/>
                    <a:pt x="24867" y="281"/>
                  </a:cubicBezTo>
                  <a:cubicBezTo>
                    <a:pt x="24787" y="386"/>
                    <a:pt x="24772" y="435"/>
                    <a:pt x="24769" y="456"/>
                  </a:cubicBezTo>
                  <a:cubicBezTo>
                    <a:pt x="24769" y="456"/>
                    <a:pt x="24769" y="460"/>
                    <a:pt x="24769" y="463"/>
                  </a:cubicBezTo>
                  <a:cubicBezTo>
                    <a:pt x="24786" y="466"/>
                    <a:pt x="24805" y="468"/>
                    <a:pt x="24824" y="468"/>
                  </a:cubicBezTo>
                  <a:cubicBezTo>
                    <a:pt x="24831" y="468"/>
                    <a:pt x="24839" y="468"/>
                    <a:pt x="24846" y="467"/>
                  </a:cubicBezTo>
                  <a:lnTo>
                    <a:pt x="24860" y="467"/>
                  </a:lnTo>
                  <a:cubicBezTo>
                    <a:pt x="24997" y="467"/>
                    <a:pt x="25049" y="681"/>
                    <a:pt x="25088" y="912"/>
                  </a:cubicBezTo>
                  <a:cubicBezTo>
                    <a:pt x="25088" y="919"/>
                    <a:pt x="25088" y="929"/>
                    <a:pt x="25088" y="940"/>
                  </a:cubicBezTo>
                  <a:cubicBezTo>
                    <a:pt x="25084" y="1055"/>
                    <a:pt x="24937" y="1185"/>
                    <a:pt x="24843" y="1237"/>
                  </a:cubicBezTo>
                  <a:cubicBezTo>
                    <a:pt x="24829" y="1244"/>
                    <a:pt x="24818" y="1251"/>
                    <a:pt x="24804" y="1258"/>
                  </a:cubicBezTo>
                  <a:cubicBezTo>
                    <a:pt x="24744" y="1290"/>
                    <a:pt x="24534" y="1608"/>
                    <a:pt x="24503" y="1731"/>
                  </a:cubicBezTo>
                  <a:cubicBezTo>
                    <a:pt x="24489" y="1780"/>
                    <a:pt x="24468" y="1825"/>
                    <a:pt x="24440" y="1867"/>
                  </a:cubicBezTo>
                  <a:cubicBezTo>
                    <a:pt x="24422" y="1902"/>
                    <a:pt x="24401" y="1934"/>
                    <a:pt x="24380" y="1972"/>
                  </a:cubicBezTo>
                  <a:cubicBezTo>
                    <a:pt x="24335" y="2042"/>
                    <a:pt x="24296" y="2116"/>
                    <a:pt x="24261" y="2193"/>
                  </a:cubicBezTo>
                  <a:cubicBezTo>
                    <a:pt x="24247" y="2214"/>
                    <a:pt x="24244" y="2238"/>
                    <a:pt x="24244" y="2263"/>
                  </a:cubicBezTo>
                  <a:cubicBezTo>
                    <a:pt x="24258" y="2315"/>
                    <a:pt x="24247" y="2375"/>
                    <a:pt x="24216" y="2420"/>
                  </a:cubicBezTo>
                  <a:cubicBezTo>
                    <a:pt x="24149" y="2508"/>
                    <a:pt x="24055" y="2571"/>
                    <a:pt x="23946" y="2588"/>
                  </a:cubicBezTo>
                  <a:cubicBezTo>
                    <a:pt x="23894" y="2595"/>
                    <a:pt x="23757" y="2680"/>
                    <a:pt x="23656" y="2743"/>
                  </a:cubicBezTo>
                  <a:cubicBezTo>
                    <a:pt x="23589" y="2788"/>
                    <a:pt x="23516" y="2827"/>
                    <a:pt x="23442" y="2862"/>
                  </a:cubicBezTo>
                  <a:cubicBezTo>
                    <a:pt x="23421" y="2869"/>
                    <a:pt x="23388" y="2872"/>
                    <a:pt x="23349" y="2872"/>
                  </a:cubicBezTo>
                  <a:cubicBezTo>
                    <a:pt x="23235" y="2872"/>
                    <a:pt x="23063" y="2842"/>
                    <a:pt x="22945" y="2785"/>
                  </a:cubicBezTo>
                  <a:cubicBezTo>
                    <a:pt x="22893" y="2764"/>
                    <a:pt x="22854" y="2725"/>
                    <a:pt x="22826" y="2680"/>
                  </a:cubicBezTo>
                  <a:cubicBezTo>
                    <a:pt x="22826" y="2676"/>
                    <a:pt x="22823" y="2673"/>
                    <a:pt x="22823" y="2673"/>
                  </a:cubicBezTo>
                  <a:cubicBezTo>
                    <a:pt x="22816" y="2662"/>
                    <a:pt x="22809" y="2655"/>
                    <a:pt x="22805" y="2652"/>
                  </a:cubicBezTo>
                  <a:lnTo>
                    <a:pt x="22399" y="3457"/>
                  </a:lnTo>
                  <a:lnTo>
                    <a:pt x="22360" y="3772"/>
                  </a:lnTo>
                  <a:lnTo>
                    <a:pt x="22318" y="3782"/>
                  </a:lnTo>
                  <a:cubicBezTo>
                    <a:pt x="22283" y="3793"/>
                    <a:pt x="22227" y="3821"/>
                    <a:pt x="22220" y="3849"/>
                  </a:cubicBezTo>
                  <a:cubicBezTo>
                    <a:pt x="22213" y="3873"/>
                    <a:pt x="22234" y="3912"/>
                    <a:pt x="22276" y="3954"/>
                  </a:cubicBezTo>
                  <a:cubicBezTo>
                    <a:pt x="22340" y="4017"/>
                    <a:pt x="22378" y="4039"/>
                    <a:pt x="22419" y="4039"/>
                  </a:cubicBezTo>
                  <a:cubicBezTo>
                    <a:pt x="22447" y="4039"/>
                    <a:pt x="22476" y="4029"/>
                    <a:pt x="22514" y="4017"/>
                  </a:cubicBezTo>
                  <a:cubicBezTo>
                    <a:pt x="22605" y="3985"/>
                    <a:pt x="22700" y="3971"/>
                    <a:pt x="22795" y="3971"/>
                  </a:cubicBezTo>
                  <a:cubicBezTo>
                    <a:pt x="22921" y="3975"/>
                    <a:pt x="23047" y="4006"/>
                    <a:pt x="23159" y="4069"/>
                  </a:cubicBezTo>
                  <a:cubicBezTo>
                    <a:pt x="23187" y="4087"/>
                    <a:pt x="23218" y="4097"/>
                    <a:pt x="23250" y="4104"/>
                  </a:cubicBezTo>
                  <a:cubicBezTo>
                    <a:pt x="23257" y="4097"/>
                    <a:pt x="23260" y="4090"/>
                    <a:pt x="23260" y="4083"/>
                  </a:cubicBezTo>
                  <a:cubicBezTo>
                    <a:pt x="23313" y="3964"/>
                    <a:pt x="23425" y="3880"/>
                    <a:pt x="23554" y="3859"/>
                  </a:cubicBezTo>
                  <a:cubicBezTo>
                    <a:pt x="23574" y="3856"/>
                    <a:pt x="23593" y="3855"/>
                    <a:pt x="23612" y="3855"/>
                  </a:cubicBezTo>
                  <a:cubicBezTo>
                    <a:pt x="23724" y="3855"/>
                    <a:pt x="23829" y="3906"/>
                    <a:pt x="23901" y="3996"/>
                  </a:cubicBezTo>
                  <a:cubicBezTo>
                    <a:pt x="23915" y="4013"/>
                    <a:pt x="23932" y="4034"/>
                    <a:pt x="23953" y="4052"/>
                  </a:cubicBezTo>
                  <a:cubicBezTo>
                    <a:pt x="23992" y="4090"/>
                    <a:pt x="24034" y="4129"/>
                    <a:pt x="24083" y="4167"/>
                  </a:cubicBezTo>
                  <a:lnTo>
                    <a:pt x="24146" y="4220"/>
                  </a:lnTo>
                  <a:lnTo>
                    <a:pt x="24188" y="4255"/>
                  </a:lnTo>
                  <a:cubicBezTo>
                    <a:pt x="24475" y="4496"/>
                    <a:pt x="24646" y="4650"/>
                    <a:pt x="24618" y="4791"/>
                  </a:cubicBezTo>
                  <a:cubicBezTo>
                    <a:pt x="24608" y="4850"/>
                    <a:pt x="24573" y="4899"/>
                    <a:pt x="24520" y="4927"/>
                  </a:cubicBezTo>
                  <a:cubicBezTo>
                    <a:pt x="24463" y="4961"/>
                    <a:pt x="24390" y="4972"/>
                    <a:pt x="24317" y="4972"/>
                  </a:cubicBezTo>
                  <a:cubicBezTo>
                    <a:pt x="24167" y="4972"/>
                    <a:pt x="24013" y="4924"/>
                    <a:pt x="23971" y="4910"/>
                  </a:cubicBezTo>
                  <a:cubicBezTo>
                    <a:pt x="23949" y="4903"/>
                    <a:pt x="23926" y="4900"/>
                    <a:pt x="23901" y="4900"/>
                  </a:cubicBezTo>
                  <a:cubicBezTo>
                    <a:pt x="23845" y="4900"/>
                    <a:pt x="23782" y="4915"/>
                    <a:pt x="23719" y="4934"/>
                  </a:cubicBezTo>
                  <a:cubicBezTo>
                    <a:pt x="23680" y="4948"/>
                    <a:pt x="23642" y="4962"/>
                    <a:pt x="23603" y="4976"/>
                  </a:cubicBezTo>
                  <a:cubicBezTo>
                    <a:pt x="23498" y="5015"/>
                    <a:pt x="23386" y="5057"/>
                    <a:pt x="23288" y="5057"/>
                  </a:cubicBezTo>
                  <a:cubicBezTo>
                    <a:pt x="23284" y="5057"/>
                    <a:pt x="23280" y="5056"/>
                    <a:pt x="23276" y="5056"/>
                  </a:cubicBezTo>
                  <a:cubicBezTo>
                    <a:pt x="23046" y="5056"/>
                    <a:pt x="22827" y="5154"/>
                    <a:pt x="22665" y="5319"/>
                  </a:cubicBezTo>
                  <a:cubicBezTo>
                    <a:pt x="22605" y="5379"/>
                    <a:pt x="22556" y="5445"/>
                    <a:pt x="22518" y="5519"/>
                  </a:cubicBezTo>
                  <a:cubicBezTo>
                    <a:pt x="22441" y="5648"/>
                    <a:pt x="22371" y="5767"/>
                    <a:pt x="22133" y="5795"/>
                  </a:cubicBezTo>
                  <a:cubicBezTo>
                    <a:pt x="22077" y="5802"/>
                    <a:pt x="22024" y="5806"/>
                    <a:pt x="21979" y="5809"/>
                  </a:cubicBezTo>
                  <a:cubicBezTo>
                    <a:pt x="21814" y="5823"/>
                    <a:pt x="21699" y="5830"/>
                    <a:pt x="21534" y="5914"/>
                  </a:cubicBezTo>
                  <a:cubicBezTo>
                    <a:pt x="21471" y="5949"/>
                    <a:pt x="21412" y="5988"/>
                    <a:pt x="21352" y="6030"/>
                  </a:cubicBezTo>
                  <a:cubicBezTo>
                    <a:pt x="21191" y="6140"/>
                    <a:pt x="21004" y="6197"/>
                    <a:pt x="20815" y="6197"/>
                  </a:cubicBezTo>
                  <a:cubicBezTo>
                    <a:pt x="20675" y="6197"/>
                    <a:pt x="20535" y="6166"/>
                    <a:pt x="20403" y="6103"/>
                  </a:cubicBezTo>
                  <a:cubicBezTo>
                    <a:pt x="20379" y="6091"/>
                    <a:pt x="20306" y="6059"/>
                    <a:pt x="20222" y="6059"/>
                  </a:cubicBezTo>
                  <a:cubicBezTo>
                    <a:pt x="20135" y="6059"/>
                    <a:pt x="20035" y="6093"/>
                    <a:pt x="19962" y="6219"/>
                  </a:cubicBezTo>
                  <a:cubicBezTo>
                    <a:pt x="19910" y="6313"/>
                    <a:pt x="19941" y="6373"/>
                    <a:pt x="20004" y="6478"/>
                  </a:cubicBezTo>
                  <a:cubicBezTo>
                    <a:pt x="20060" y="6565"/>
                    <a:pt x="20130" y="6677"/>
                    <a:pt x="20109" y="6828"/>
                  </a:cubicBezTo>
                  <a:cubicBezTo>
                    <a:pt x="20088" y="7017"/>
                    <a:pt x="19948" y="7080"/>
                    <a:pt x="19798" y="7147"/>
                  </a:cubicBezTo>
                  <a:cubicBezTo>
                    <a:pt x="19658" y="7199"/>
                    <a:pt x="19528" y="7283"/>
                    <a:pt x="19427" y="7392"/>
                  </a:cubicBezTo>
                  <a:cubicBezTo>
                    <a:pt x="19167" y="7683"/>
                    <a:pt x="18755" y="7843"/>
                    <a:pt x="18473" y="7843"/>
                  </a:cubicBezTo>
                  <a:cubicBezTo>
                    <a:pt x="18440" y="7843"/>
                    <a:pt x="18409" y="7841"/>
                    <a:pt x="18380" y="7836"/>
                  </a:cubicBezTo>
                  <a:cubicBezTo>
                    <a:pt x="18345" y="7833"/>
                    <a:pt x="18303" y="7826"/>
                    <a:pt x="18257" y="7815"/>
                  </a:cubicBezTo>
                  <a:cubicBezTo>
                    <a:pt x="18118" y="7793"/>
                    <a:pt x="17929" y="7760"/>
                    <a:pt x="17727" y="7760"/>
                  </a:cubicBezTo>
                  <a:cubicBezTo>
                    <a:pt x="17549" y="7760"/>
                    <a:pt x="17360" y="7786"/>
                    <a:pt x="17186" y="7868"/>
                  </a:cubicBezTo>
                  <a:cubicBezTo>
                    <a:pt x="17011" y="7952"/>
                    <a:pt x="16843" y="8046"/>
                    <a:pt x="16682" y="8158"/>
                  </a:cubicBezTo>
                  <a:lnTo>
                    <a:pt x="16623" y="8193"/>
                  </a:lnTo>
                  <a:lnTo>
                    <a:pt x="16609" y="8204"/>
                  </a:lnTo>
                  <a:lnTo>
                    <a:pt x="16556" y="8239"/>
                  </a:lnTo>
                  <a:lnTo>
                    <a:pt x="16546" y="8242"/>
                  </a:lnTo>
                  <a:lnTo>
                    <a:pt x="16493" y="8274"/>
                  </a:lnTo>
                  <a:lnTo>
                    <a:pt x="16486" y="8277"/>
                  </a:lnTo>
                  <a:cubicBezTo>
                    <a:pt x="16469" y="8288"/>
                    <a:pt x="16451" y="8298"/>
                    <a:pt x="16433" y="8309"/>
                  </a:cubicBezTo>
                  <a:cubicBezTo>
                    <a:pt x="16402" y="8326"/>
                    <a:pt x="16367" y="8340"/>
                    <a:pt x="16332" y="8351"/>
                  </a:cubicBezTo>
                  <a:lnTo>
                    <a:pt x="16328" y="8351"/>
                  </a:lnTo>
                  <a:cubicBezTo>
                    <a:pt x="16314" y="8354"/>
                    <a:pt x="16300" y="8358"/>
                    <a:pt x="16283" y="8361"/>
                  </a:cubicBezTo>
                  <a:lnTo>
                    <a:pt x="16279" y="8361"/>
                  </a:lnTo>
                  <a:cubicBezTo>
                    <a:pt x="16265" y="8365"/>
                    <a:pt x="16251" y="8365"/>
                    <a:pt x="16237" y="8365"/>
                  </a:cubicBezTo>
                  <a:lnTo>
                    <a:pt x="16234" y="8365"/>
                  </a:lnTo>
                  <a:cubicBezTo>
                    <a:pt x="16220" y="8365"/>
                    <a:pt x="16206" y="8365"/>
                    <a:pt x="16195" y="8361"/>
                  </a:cubicBezTo>
                  <a:cubicBezTo>
                    <a:pt x="16118" y="8344"/>
                    <a:pt x="16048" y="8298"/>
                    <a:pt x="15999" y="8239"/>
                  </a:cubicBezTo>
                  <a:cubicBezTo>
                    <a:pt x="15955" y="8189"/>
                    <a:pt x="15917" y="8150"/>
                    <a:pt x="15844" y="8150"/>
                  </a:cubicBezTo>
                  <a:cubicBezTo>
                    <a:pt x="15836" y="8150"/>
                    <a:pt x="15827" y="8150"/>
                    <a:pt x="15817" y="8151"/>
                  </a:cubicBezTo>
                  <a:lnTo>
                    <a:pt x="15793" y="8151"/>
                  </a:lnTo>
                  <a:cubicBezTo>
                    <a:pt x="15765" y="8155"/>
                    <a:pt x="15740" y="8158"/>
                    <a:pt x="15716" y="8158"/>
                  </a:cubicBezTo>
                  <a:cubicBezTo>
                    <a:pt x="15700" y="8159"/>
                    <a:pt x="15684" y="8160"/>
                    <a:pt x="15669" y="8160"/>
                  </a:cubicBezTo>
                  <a:cubicBezTo>
                    <a:pt x="15495" y="8160"/>
                    <a:pt x="15372" y="8106"/>
                    <a:pt x="15240" y="8032"/>
                  </a:cubicBezTo>
                  <a:lnTo>
                    <a:pt x="15187" y="8001"/>
                  </a:lnTo>
                  <a:cubicBezTo>
                    <a:pt x="15151" y="7978"/>
                    <a:pt x="15118" y="7972"/>
                    <a:pt x="15081" y="7972"/>
                  </a:cubicBezTo>
                  <a:cubicBezTo>
                    <a:pt x="15060" y="7972"/>
                    <a:pt x="15037" y="7974"/>
                    <a:pt x="15012" y="7976"/>
                  </a:cubicBezTo>
                  <a:cubicBezTo>
                    <a:pt x="14986" y="7980"/>
                    <a:pt x="14960" y="7982"/>
                    <a:pt x="14935" y="7982"/>
                  </a:cubicBezTo>
                  <a:cubicBezTo>
                    <a:pt x="14807" y="7982"/>
                    <a:pt x="14684" y="7939"/>
                    <a:pt x="14585" y="7857"/>
                  </a:cubicBezTo>
                  <a:cubicBezTo>
                    <a:pt x="14389" y="7710"/>
                    <a:pt x="14070" y="7689"/>
                    <a:pt x="13839" y="7675"/>
                  </a:cubicBezTo>
                  <a:cubicBezTo>
                    <a:pt x="13755" y="7672"/>
                    <a:pt x="13685" y="7668"/>
                    <a:pt x="13629" y="7658"/>
                  </a:cubicBezTo>
                  <a:cubicBezTo>
                    <a:pt x="13528" y="7640"/>
                    <a:pt x="13265" y="7640"/>
                    <a:pt x="13017" y="7640"/>
                  </a:cubicBezTo>
                  <a:cubicBezTo>
                    <a:pt x="12751" y="7640"/>
                    <a:pt x="12474" y="7640"/>
                    <a:pt x="12327" y="7623"/>
                  </a:cubicBezTo>
                  <a:cubicBezTo>
                    <a:pt x="12274" y="7617"/>
                    <a:pt x="12221" y="7615"/>
                    <a:pt x="12167" y="7615"/>
                  </a:cubicBezTo>
                  <a:cubicBezTo>
                    <a:pt x="12113" y="7615"/>
                    <a:pt x="12059" y="7617"/>
                    <a:pt x="12005" y="7623"/>
                  </a:cubicBezTo>
                  <a:lnTo>
                    <a:pt x="11931" y="7626"/>
                  </a:lnTo>
                  <a:cubicBezTo>
                    <a:pt x="11900" y="7628"/>
                    <a:pt x="11869" y="7628"/>
                    <a:pt x="11840" y="7628"/>
                  </a:cubicBezTo>
                  <a:cubicBezTo>
                    <a:pt x="11714" y="7628"/>
                    <a:pt x="11615" y="7611"/>
                    <a:pt x="11578" y="7528"/>
                  </a:cubicBezTo>
                  <a:cubicBezTo>
                    <a:pt x="11574" y="7521"/>
                    <a:pt x="11571" y="7514"/>
                    <a:pt x="11571" y="7504"/>
                  </a:cubicBezTo>
                  <a:cubicBezTo>
                    <a:pt x="11550" y="7451"/>
                    <a:pt x="11518" y="7406"/>
                    <a:pt x="11476" y="7364"/>
                  </a:cubicBezTo>
                  <a:cubicBezTo>
                    <a:pt x="11368" y="7245"/>
                    <a:pt x="11291" y="7098"/>
                    <a:pt x="11252" y="6940"/>
                  </a:cubicBezTo>
                  <a:cubicBezTo>
                    <a:pt x="11182" y="6625"/>
                    <a:pt x="11007" y="6555"/>
                    <a:pt x="10881" y="6530"/>
                  </a:cubicBezTo>
                  <a:cubicBezTo>
                    <a:pt x="10790" y="6509"/>
                    <a:pt x="10710" y="6453"/>
                    <a:pt x="10657" y="6380"/>
                  </a:cubicBezTo>
                  <a:cubicBezTo>
                    <a:pt x="10612" y="6327"/>
                    <a:pt x="10580" y="6292"/>
                    <a:pt x="10531" y="6285"/>
                  </a:cubicBezTo>
                  <a:cubicBezTo>
                    <a:pt x="10482" y="6278"/>
                    <a:pt x="10447" y="6240"/>
                    <a:pt x="10409" y="6194"/>
                  </a:cubicBezTo>
                  <a:cubicBezTo>
                    <a:pt x="10346" y="6124"/>
                    <a:pt x="10265" y="6037"/>
                    <a:pt x="10132" y="6037"/>
                  </a:cubicBezTo>
                  <a:cubicBezTo>
                    <a:pt x="9939" y="6037"/>
                    <a:pt x="8994" y="5949"/>
                    <a:pt x="8844" y="5704"/>
                  </a:cubicBezTo>
                  <a:cubicBezTo>
                    <a:pt x="8749" y="5550"/>
                    <a:pt x="8826" y="5452"/>
                    <a:pt x="8882" y="5379"/>
                  </a:cubicBezTo>
                  <a:cubicBezTo>
                    <a:pt x="8924" y="5330"/>
                    <a:pt x="8956" y="5284"/>
                    <a:pt x="8956" y="5221"/>
                  </a:cubicBezTo>
                  <a:cubicBezTo>
                    <a:pt x="8959" y="5134"/>
                    <a:pt x="8973" y="5046"/>
                    <a:pt x="8998" y="4959"/>
                  </a:cubicBezTo>
                  <a:cubicBezTo>
                    <a:pt x="9015" y="4875"/>
                    <a:pt x="9043" y="4749"/>
                    <a:pt x="9015" y="4724"/>
                  </a:cubicBezTo>
                  <a:cubicBezTo>
                    <a:pt x="8917" y="4647"/>
                    <a:pt x="8725" y="4454"/>
                    <a:pt x="8700" y="4269"/>
                  </a:cubicBezTo>
                  <a:cubicBezTo>
                    <a:pt x="8683" y="4143"/>
                    <a:pt x="8441" y="3954"/>
                    <a:pt x="8291" y="3943"/>
                  </a:cubicBezTo>
                  <a:cubicBezTo>
                    <a:pt x="8087" y="3929"/>
                    <a:pt x="7930" y="3807"/>
                    <a:pt x="7758" y="3660"/>
                  </a:cubicBezTo>
                  <a:cubicBezTo>
                    <a:pt x="7723" y="3628"/>
                    <a:pt x="7681" y="3600"/>
                    <a:pt x="7643" y="3576"/>
                  </a:cubicBezTo>
                  <a:cubicBezTo>
                    <a:pt x="7517" y="3495"/>
                    <a:pt x="7401" y="3422"/>
                    <a:pt x="7345" y="3117"/>
                  </a:cubicBezTo>
                  <a:cubicBezTo>
                    <a:pt x="7345" y="3110"/>
                    <a:pt x="7342" y="3107"/>
                    <a:pt x="7342" y="3100"/>
                  </a:cubicBezTo>
                  <a:lnTo>
                    <a:pt x="7286" y="3089"/>
                  </a:lnTo>
                  <a:cubicBezTo>
                    <a:pt x="7258" y="3082"/>
                    <a:pt x="7230" y="3079"/>
                    <a:pt x="7205" y="3075"/>
                  </a:cubicBezTo>
                  <a:lnTo>
                    <a:pt x="7184" y="3075"/>
                  </a:lnTo>
                  <a:cubicBezTo>
                    <a:pt x="7174" y="3075"/>
                    <a:pt x="7167" y="3072"/>
                    <a:pt x="7156" y="3072"/>
                  </a:cubicBezTo>
                  <a:cubicBezTo>
                    <a:pt x="7149" y="3068"/>
                    <a:pt x="7139" y="3068"/>
                    <a:pt x="7132" y="3065"/>
                  </a:cubicBezTo>
                  <a:lnTo>
                    <a:pt x="7128" y="3065"/>
                  </a:lnTo>
                  <a:cubicBezTo>
                    <a:pt x="7121" y="3061"/>
                    <a:pt x="7114" y="3058"/>
                    <a:pt x="7107" y="3054"/>
                  </a:cubicBezTo>
                  <a:lnTo>
                    <a:pt x="7100" y="3054"/>
                  </a:lnTo>
                  <a:lnTo>
                    <a:pt x="7083" y="3044"/>
                  </a:lnTo>
                  <a:lnTo>
                    <a:pt x="7072" y="3040"/>
                  </a:lnTo>
                  <a:lnTo>
                    <a:pt x="7065" y="3033"/>
                  </a:lnTo>
                  <a:cubicBezTo>
                    <a:pt x="7065" y="3037"/>
                    <a:pt x="7062" y="3040"/>
                    <a:pt x="7058" y="3044"/>
                  </a:cubicBezTo>
                  <a:cubicBezTo>
                    <a:pt x="7051" y="3058"/>
                    <a:pt x="7041" y="3072"/>
                    <a:pt x="7034" y="3082"/>
                  </a:cubicBezTo>
                  <a:lnTo>
                    <a:pt x="7023" y="3100"/>
                  </a:lnTo>
                  <a:cubicBezTo>
                    <a:pt x="7013" y="3114"/>
                    <a:pt x="6999" y="3131"/>
                    <a:pt x="6988" y="3145"/>
                  </a:cubicBezTo>
                  <a:cubicBezTo>
                    <a:pt x="6946" y="3198"/>
                    <a:pt x="6915" y="3236"/>
                    <a:pt x="6915" y="3278"/>
                  </a:cubicBezTo>
                  <a:cubicBezTo>
                    <a:pt x="6915" y="3446"/>
                    <a:pt x="6838" y="3646"/>
                    <a:pt x="6617" y="3646"/>
                  </a:cubicBezTo>
                  <a:cubicBezTo>
                    <a:pt x="6488" y="3646"/>
                    <a:pt x="6334" y="3737"/>
                    <a:pt x="6323" y="3996"/>
                  </a:cubicBezTo>
                  <a:cubicBezTo>
                    <a:pt x="6316" y="4080"/>
                    <a:pt x="6337" y="4167"/>
                    <a:pt x="6383" y="4244"/>
                  </a:cubicBezTo>
                  <a:cubicBezTo>
                    <a:pt x="6414" y="4304"/>
                    <a:pt x="6449" y="4370"/>
                    <a:pt x="6393" y="4461"/>
                  </a:cubicBezTo>
                  <a:cubicBezTo>
                    <a:pt x="6316" y="4580"/>
                    <a:pt x="6067" y="4696"/>
                    <a:pt x="5896" y="4696"/>
                  </a:cubicBezTo>
                  <a:cubicBezTo>
                    <a:pt x="5861" y="4696"/>
                    <a:pt x="5822" y="4689"/>
                    <a:pt x="5791" y="4675"/>
                  </a:cubicBezTo>
                  <a:cubicBezTo>
                    <a:pt x="5735" y="4647"/>
                    <a:pt x="5637" y="4647"/>
                    <a:pt x="5528" y="4647"/>
                  </a:cubicBezTo>
                  <a:lnTo>
                    <a:pt x="5472" y="4647"/>
                  </a:lnTo>
                  <a:cubicBezTo>
                    <a:pt x="5420" y="4647"/>
                    <a:pt x="5364" y="4643"/>
                    <a:pt x="5308" y="4636"/>
                  </a:cubicBezTo>
                  <a:cubicBezTo>
                    <a:pt x="5245" y="4626"/>
                    <a:pt x="5185" y="4605"/>
                    <a:pt x="5133" y="4573"/>
                  </a:cubicBezTo>
                  <a:lnTo>
                    <a:pt x="5112" y="4563"/>
                  </a:lnTo>
                  <a:cubicBezTo>
                    <a:pt x="5087" y="4545"/>
                    <a:pt x="5059" y="4531"/>
                    <a:pt x="5031" y="4524"/>
                  </a:cubicBezTo>
                  <a:cubicBezTo>
                    <a:pt x="5021" y="4542"/>
                    <a:pt x="5014" y="4563"/>
                    <a:pt x="5010" y="4587"/>
                  </a:cubicBezTo>
                  <a:cubicBezTo>
                    <a:pt x="4965" y="4735"/>
                    <a:pt x="4912" y="4878"/>
                    <a:pt x="4853" y="5018"/>
                  </a:cubicBezTo>
                  <a:cubicBezTo>
                    <a:pt x="4776" y="5204"/>
                    <a:pt x="4653" y="5508"/>
                    <a:pt x="4660" y="5582"/>
                  </a:cubicBezTo>
                  <a:cubicBezTo>
                    <a:pt x="4737" y="5652"/>
                    <a:pt x="4793" y="5771"/>
                    <a:pt x="4758" y="5858"/>
                  </a:cubicBezTo>
                  <a:cubicBezTo>
                    <a:pt x="4736" y="5913"/>
                    <a:pt x="4684" y="5947"/>
                    <a:pt x="4627" y="5947"/>
                  </a:cubicBezTo>
                  <a:cubicBezTo>
                    <a:pt x="4622" y="5947"/>
                    <a:pt x="4616" y="5946"/>
                    <a:pt x="4611" y="5946"/>
                  </a:cubicBezTo>
                  <a:cubicBezTo>
                    <a:pt x="4394" y="5946"/>
                    <a:pt x="4251" y="5907"/>
                    <a:pt x="4174" y="5827"/>
                  </a:cubicBezTo>
                  <a:cubicBezTo>
                    <a:pt x="4171" y="5825"/>
                    <a:pt x="4167" y="5825"/>
                    <a:pt x="4162" y="5825"/>
                  </a:cubicBezTo>
                  <a:cubicBezTo>
                    <a:pt x="4129" y="5825"/>
                    <a:pt x="4048" y="5854"/>
                    <a:pt x="3998" y="5876"/>
                  </a:cubicBezTo>
                  <a:cubicBezTo>
                    <a:pt x="3908" y="5909"/>
                    <a:pt x="3805" y="5946"/>
                    <a:pt x="3713" y="5946"/>
                  </a:cubicBezTo>
                  <a:cubicBezTo>
                    <a:pt x="3709" y="5946"/>
                    <a:pt x="3705" y="5946"/>
                    <a:pt x="3701" y="5946"/>
                  </a:cubicBezTo>
                  <a:cubicBezTo>
                    <a:pt x="3610" y="5963"/>
                    <a:pt x="3522" y="6002"/>
                    <a:pt x="3449" y="6054"/>
                  </a:cubicBezTo>
                  <a:cubicBezTo>
                    <a:pt x="3561" y="6142"/>
                    <a:pt x="3578" y="6359"/>
                    <a:pt x="3578" y="6565"/>
                  </a:cubicBezTo>
                  <a:cubicBezTo>
                    <a:pt x="3578" y="6604"/>
                    <a:pt x="3631" y="6705"/>
                    <a:pt x="3673" y="6790"/>
                  </a:cubicBezTo>
                  <a:cubicBezTo>
                    <a:pt x="3753" y="6951"/>
                    <a:pt x="3830" y="7101"/>
                    <a:pt x="3792" y="7199"/>
                  </a:cubicBezTo>
                  <a:cubicBezTo>
                    <a:pt x="3757" y="7266"/>
                    <a:pt x="3708" y="7325"/>
                    <a:pt x="3652" y="7374"/>
                  </a:cubicBezTo>
                  <a:cubicBezTo>
                    <a:pt x="3582" y="7441"/>
                    <a:pt x="3505" y="7518"/>
                    <a:pt x="3505" y="7584"/>
                  </a:cubicBezTo>
                  <a:cubicBezTo>
                    <a:pt x="3505" y="7630"/>
                    <a:pt x="3508" y="7668"/>
                    <a:pt x="3512" y="7710"/>
                  </a:cubicBezTo>
                  <a:cubicBezTo>
                    <a:pt x="3512" y="7731"/>
                    <a:pt x="3515" y="7752"/>
                    <a:pt x="3519" y="7773"/>
                  </a:cubicBezTo>
                  <a:lnTo>
                    <a:pt x="3519" y="7805"/>
                  </a:lnTo>
                  <a:lnTo>
                    <a:pt x="3519" y="7945"/>
                  </a:lnTo>
                  <a:lnTo>
                    <a:pt x="3491" y="7924"/>
                  </a:lnTo>
                  <a:cubicBezTo>
                    <a:pt x="3477" y="7952"/>
                    <a:pt x="3456" y="7973"/>
                    <a:pt x="3424" y="7983"/>
                  </a:cubicBezTo>
                  <a:lnTo>
                    <a:pt x="3400" y="7997"/>
                  </a:lnTo>
                  <a:cubicBezTo>
                    <a:pt x="3298" y="8039"/>
                    <a:pt x="3067" y="8134"/>
                    <a:pt x="2952" y="8218"/>
                  </a:cubicBezTo>
                  <a:cubicBezTo>
                    <a:pt x="2892" y="8260"/>
                    <a:pt x="2826" y="8291"/>
                    <a:pt x="2756" y="8312"/>
                  </a:cubicBezTo>
                  <a:cubicBezTo>
                    <a:pt x="2661" y="8344"/>
                    <a:pt x="2581" y="8372"/>
                    <a:pt x="2549" y="8438"/>
                  </a:cubicBezTo>
                  <a:cubicBezTo>
                    <a:pt x="2487" y="8563"/>
                    <a:pt x="2376" y="8721"/>
                    <a:pt x="2118" y="8721"/>
                  </a:cubicBezTo>
                  <a:cubicBezTo>
                    <a:pt x="2100" y="8721"/>
                    <a:pt x="2082" y="8720"/>
                    <a:pt x="2063" y="8718"/>
                  </a:cubicBezTo>
                  <a:lnTo>
                    <a:pt x="2045" y="8718"/>
                  </a:lnTo>
                  <a:lnTo>
                    <a:pt x="1989" y="8711"/>
                  </a:lnTo>
                  <a:cubicBezTo>
                    <a:pt x="1936" y="8705"/>
                    <a:pt x="1892" y="8700"/>
                    <a:pt x="1853" y="8700"/>
                  </a:cubicBezTo>
                  <a:cubicBezTo>
                    <a:pt x="1763" y="8700"/>
                    <a:pt x="1698" y="8729"/>
                    <a:pt x="1607" y="8841"/>
                  </a:cubicBezTo>
                  <a:cubicBezTo>
                    <a:pt x="1499" y="8971"/>
                    <a:pt x="1436" y="8999"/>
                    <a:pt x="1362" y="9020"/>
                  </a:cubicBezTo>
                  <a:cubicBezTo>
                    <a:pt x="1327" y="9030"/>
                    <a:pt x="1296" y="9044"/>
                    <a:pt x="1271" y="9069"/>
                  </a:cubicBezTo>
                  <a:cubicBezTo>
                    <a:pt x="1231" y="9100"/>
                    <a:pt x="1191" y="9112"/>
                    <a:pt x="1154" y="9112"/>
                  </a:cubicBezTo>
                  <a:cubicBezTo>
                    <a:pt x="1073" y="9112"/>
                    <a:pt x="1001" y="9058"/>
                    <a:pt x="946" y="9020"/>
                  </a:cubicBezTo>
                  <a:cubicBezTo>
                    <a:pt x="921" y="8999"/>
                    <a:pt x="893" y="8981"/>
                    <a:pt x="865" y="8967"/>
                  </a:cubicBezTo>
                  <a:cubicBezTo>
                    <a:pt x="863" y="8966"/>
                    <a:pt x="860" y="8966"/>
                    <a:pt x="857" y="8966"/>
                  </a:cubicBezTo>
                  <a:cubicBezTo>
                    <a:pt x="829" y="8966"/>
                    <a:pt x="774" y="8994"/>
                    <a:pt x="736" y="9016"/>
                  </a:cubicBezTo>
                  <a:cubicBezTo>
                    <a:pt x="683" y="9051"/>
                    <a:pt x="624" y="9076"/>
                    <a:pt x="561" y="9083"/>
                  </a:cubicBezTo>
                  <a:cubicBezTo>
                    <a:pt x="536" y="9083"/>
                    <a:pt x="491" y="9121"/>
                    <a:pt x="456" y="9153"/>
                  </a:cubicBezTo>
                  <a:cubicBezTo>
                    <a:pt x="407" y="9205"/>
                    <a:pt x="344" y="9247"/>
                    <a:pt x="277" y="9272"/>
                  </a:cubicBezTo>
                  <a:cubicBezTo>
                    <a:pt x="242" y="9282"/>
                    <a:pt x="207" y="9289"/>
                    <a:pt x="172" y="9293"/>
                  </a:cubicBezTo>
                  <a:cubicBezTo>
                    <a:pt x="81" y="9307"/>
                    <a:pt x="81" y="9310"/>
                    <a:pt x="81" y="9356"/>
                  </a:cubicBezTo>
                  <a:lnTo>
                    <a:pt x="81" y="9384"/>
                  </a:lnTo>
                  <a:lnTo>
                    <a:pt x="81" y="9394"/>
                  </a:lnTo>
                  <a:lnTo>
                    <a:pt x="81" y="9415"/>
                  </a:lnTo>
                  <a:lnTo>
                    <a:pt x="81" y="9429"/>
                  </a:lnTo>
                  <a:cubicBezTo>
                    <a:pt x="81" y="9433"/>
                    <a:pt x="81" y="9443"/>
                    <a:pt x="78" y="9454"/>
                  </a:cubicBezTo>
                  <a:cubicBezTo>
                    <a:pt x="74" y="9461"/>
                    <a:pt x="78" y="9464"/>
                    <a:pt x="74" y="9468"/>
                  </a:cubicBezTo>
                  <a:cubicBezTo>
                    <a:pt x="71" y="9475"/>
                    <a:pt x="71" y="9485"/>
                    <a:pt x="67" y="9492"/>
                  </a:cubicBezTo>
                  <a:cubicBezTo>
                    <a:pt x="67" y="9499"/>
                    <a:pt x="64" y="9503"/>
                    <a:pt x="64" y="9510"/>
                  </a:cubicBezTo>
                  <a:cubicBezTo>
                    <a:pt x="60" y="9517"/>
                    <a:pt x="57" y="9524"/>
                    <a:pt x="57" y="9534"/>
                  </a:cubicBezTo>
                  <a:cubicBezTo>
                    <a:pt x="53" y="9541"/>
                    <a:pt x="50" y="9545"/>
                    <a:pt x="50" y="9552"/>
                  </a:cubicBezTo>
                  <a:cubicBezTo>
                    <a:pt x="46" y="9559"/>
                    <a:pt x="43" y="9566"/>
                    <a:pt x="39" y="9576"/>
                  </a:cubicBezTo>
                  <a:lnTo>
                    <a:pt x="29" y="9594"/>
                  </a:lnTo>
                  <a:cubicBezTo>
                    <a:pt x="25" y="9601"/>
                    <a:pt x="22" y="9608"/>
                    <a:pt x="15" y="9618"/>
                  </a:cubicBezTo>
                  <a:cubicBezTo>
                    <a:pt x="11" y="9625"/>
                    <a:pt x="8" y="9629"/>
                    <a:pt x="4" y="9636"/>
                  </a:cubicBezTo>
                  <a:lnTo>
                    <a:pt x="1" y="9643"/>
                  </a:lnTo>
                  <a:lnTo>
                    <a:pt x="74" y="10052"/>
                  </a:lnTo>
                  <a:cubicBezTo>
                    <a:pt x="106" y="10063"/>
                    <a:pt x="141" y="10077"/>
                    <a:pt x="183" y="10094"/>
                  </a:cubicBezTo>
                  <a:cubicBezTo>
                    <a:pt x="211" y="10105"/>
                    <a:pt x="239" y="10115"/>
                    <a:pt x="267" y="10129"/>
                  </a:cubicBezTo>
                  <a:cubicBezTo>
                    <a:pt x="428" y="10203"/>
                    <a:pt x="606" y="10315"/>
                    <a:pt x="620" y="10441"/>
                  </a:cubicBezTo>
                  <a:lnTo>
                    <a:pt x="624" y="10469"/>
                  </a:lnTo>
                  <a:lnTo>
                    <a:pt x="624" y="10472"/>
                  </a:lnTo>
                  <a:lnTo>
                    <a:pt x="631" y="10511"/>
                  </a:lnTo>
                  <a:cubicBezTo>
                    <a:pt x="659" y="10710"/>
                    <a:pt x="718" y="11092"/>
                    <a:pt x="725" y="11159"/>
                  </a:cubicBezTo>
                  <a:lnTo>
                    <a:pt x="732" y="11162"/>
                  </a:lnTo>
                  <a:lnTo>
                    <a:pt x="809" y="11222"/>
                  </a:lnTo>
                  <a:lnTo>
                    <a:pt x="827" y="11232"/>
                  </a:lnTo>
                  <a:lnTo>
                    <a:pt x="900" y="11288"/>
                  </a:lnTo>
                  <a:cubicBezTo>
                    <a:pt x="1121" y="11446"/>
                    <a:pt x="1201" y="11505"/>
                    <a:pt x="1208" y="11572"/>
                  </a:cubicBezTo>
                  <a:cubicBezTo>
                    <a:pt x="1208" y="11575"/>
                    <a:pt x="1208" y="11582"/>
                    <a:pt x="1208" y="11586"/>
                  </a:cubicBezTo>
                  <a:cubicBezTo>
                    <a:pt x="1212" y="11740"/>
                    <a:pt x="1306" y="11880"/>
                    <a:pt x="1450" y="11939"/>
                  </a:cubicBezTo>
                  <a:lnTo>
                    <a:pt x="1502" y="11964"/>
                  </a:lnTo>
                  <a:lnTo>
                    <a:pt x="1516" y="11971"/>
                  </a:lnTo>
                  <a:lnTo>
                    <a:pt x="1562" y="11992"/>
                  </a:lnTo>
                  <a:lnTo>
                    <a:pt x="1579" y="11999"/>
                  </a:lnTo>
                  <a:lnTo>
                    <a:pt x="1618" y="12020"/>
                  </a:lnTo>
                  <a:lnTo>
                    <a:pt x="1635" y="12027"/>
                  </a:lnTo>
                  <a:lnTo>
                    <a:pt x="1684" y="12055"/>
                  </a:lnTo>
                  <a:lnTo>
                    <a:pt x="1688" y="12055"/>
                  </a:lnTo>
                  <a:lnTo>
                    <a:pt x="1740" y="12083"/>
                  </a:lnTo>
                  <a:lnTo>
                    <a:pt x="1754" y="12090"/>
                  </a:lnTo>
                  <a:lnTo>
                    <a:pt x="1786" y="12107"/>
                  </a:lnTo>
                  <a:lnTo>
                    <a:pt x="1803" y="12118"/>
                  </a:lnTo>
                  <a:lnTo>
                    <a:pt x="1817" y="12125"/>
                  </a:lnTo>
                  <a:lnTo>
                    <a:pt x="1821" y="12111"/>
                  </a:lnTo>
                  <a:lnTo>
                    <a:pt x="2101" y="12083"/>
                  </a:lnTo>
                  <a:lnTo>
                    <a:pt x="2119" y="12093"/>
                  </a:lnTo>
                  <a:lnTo>
                    <a:pt x="2126" y="12100"/>
                  </a:lnTo>
                  <a:cubicBezTo>
                    <a:pt x="2150" y="12114"/>
                    <a:pt x="2171" y="12132"/>
                    <a:pt x="2192" y="12149"/>
                  </a:cubicBezTo>
                  <a:cubicBezTo>
                    <a:pt x="2199" y="12142"/>
                    <a:pt x="2203" y="12135"/>
                    <a:pt x="2210" y="12128"/>
                  </a:cubicBezTo>
                  <a:lnTo>
                    <a:pt x="2217" y="12121"/>
                  </a:lnTo>
                  <a:cubicBezTo>
                    <a:pt x="2252" y="12079"/>
                    <a:pt x="2290" y="12048"/>
                    <a:pt x="2332" y="12016"/>
                  </a:cubicBezTo>
                  <a:cubicBezTo>
                    <a:pt x="2455" y="11929"/>
                    <a:pt x="2591" y="11869"/>
                    <a:pt x="2738" y="11841"/>
                  </a:cubicBezTo>
                  <a:cubicBezTo>
                    <a:pt x="2756" y="11838"/>
                    <a:pt x="2770" y="11838"/>
                    <a:pt x="2784" y="11838"/>
                  </a:cubicBezTo>
                  <a:lnTo>
                    <a:pt x="2787" y="11838"/>
                  </a:lnTo>
                  <a:cubicBezTo>
                    <a:pt x="2794" y="11836"/>
                    <a:pt x="2801" y="11835"/>
                    <a:pt x="2808" y="11835"/>
                  </a:cubicBezTo>
                  <a:cubicBezTo>
                    <a:pt x="2815" y="11835"/>
                    <a:pt x="2822" y="11836"/>
                    <a:pt x="2829" y="11838"/>
                  </a:cubicBezTo>
                  <a:cubicBezTo>
                    <a:pt x="2983" y="11845"/>
                    <a:pt x="3239" y="12013"/>
                    <a:pt x="3393" y="12170"/>
                  </a:cubicBezTo>
                  <a:cubicBezTo>
                    <a:pt x="3424" y="12202"/>
                    <a:pt x="3452" y="12237"/>
                    <a:pt x="3480" y="12275"/>
                  </a:cubicBezTo>
                  <a:cubicBezTo>
                    <a:pt x="3484" y="12282"/>
                    <a:pt x="3491" y="12293"/>
                    <a:pt x="3494" y="12300"/>
                  </a:cubicBezTo>
                  <a:cubicBezTo>
                    <a:pt x="3522" y="12342"/>
                    <a:pt x="3533" y="12394"/>
                    <a:pt x="3519" y="12447"/>
                  </a:cubicBezTo>
                  <a:cubicBezTo>
                    <a:pt x="3470" y="12583"/>
                    <a:pt x="3116" y="13098"/>
                    <a:pt x="2927" y="13144"/>
                  </a:cubicBezTo>
                  <a:lnTo>
                    <a:pt x="2892" y="13151"/>
                  </a:lnTo>
                  <a:lnTo>
                    <a:pt x="2885" y="13151"/>
                  </a:lnTo>
                  <a:lnTo>
                    <a:pt x="2847" y="13154"/>
                  </a:lnTo>
                  <a:lnTo>
                    <a:pt x="2840" y="13154"/>
                  </a:lnTo>
                  <a:lnTo>
                    <a:pt x="2794" y="13158"/>
                  </a:lnTo>
                  <a:lnTo>
                    <a:pt x="2745" y="13161"/>
                  </a:lnTo>
                  <a:lnTo>
                    <a:pt x="2738" y="13161"/>
                  </a:lnTo>
                  <a:lnTo>
                    <a:pt x="2735" y="13182"/>
                  </a:lnTo>
                  <a:cubicBezTo>
                    <a:pt x="2724" y="13221"/>
                    <a:pt x="2717" y="13256"/>
                    <a:pt x="2714" y="13294"/>
                  </a:cubicBezTo>
                  <a:cubicBezTo>
                    <a:pt x="2714" y="13336"/>
                    <a:pt x="2784" y="13424"/>
                    <a:pt x="2843" y="13501"/>
                  </a:cubicBezTo>
                  <a:cubicBezTo>
                    <a:pt x="2903" y="13574"/>
                    <a:pt x="2959" y="13655"/>
                    <a:pt x="3008" y="13739"/>
                  </a:cubicBezTo>
                  <a:cubicBezTo>
                    <a:pt x="3067" y="13830"/>
                    <a:pt x="3046" y="13949"/>
                    <a:pt x="2959" y="14019"/>
                  </a:cubicBezTo>
                  <a:cubicBezTo>
                    <a:pt x="2906" y="14060"/>
                    <a:pt x="2841" y="14081"/>
                    <a:pt x="2775" y="14081"/>
                  </a:cubicBezTo>
                  <a:cubicBezTo>
                    <a:pt x="2708" y="14081"/>
                    <a:pt x="2640" y="14058"/>
                    <a:pt x="2584" y="14012"/>
                  </a:cubicBezTo>
                  <a:cubicBezTo>
                    <a:pt x="2563" y="13994"/>
                    <a:pt x="2553" y="13994"/>
                    <a:pt x="2549" y="13994"/>
                  </a:cubicBezTo>
                  <a:cubicBezTo>
                    <a:pt x="2549" y="13994"/>
                    <a:pt x="2539" y="14005"/>
                    <a:pt x="2532" y="14029"/>
                  </a:cubicBezTo>
                  <a:cubicBezTo>
                    <a:pt x="2518" y="14075"/>
                    <a:pt x="2525" y="14120"/>
                    <a:pt x="2549" y="14162"/>
                  </a:cubicBezTo>
                  <a:cubicBezTo>
                    <a:pt x="2595" y="14218"/>
                    <a:pt x="2609" y="14302"/>
                    <a:pt x="2626" y="14383"/>
                  </a:cubicBezTo>
                  <a:cubicBezTo>
                    <a:pt x="2640" y="14467"/>
                    <a:pt x="2658" y="14565"/>
                    <a:pt x="2703" y="14568"/>
                  </a:cubicBezTo>
                  <a:cubicBezTo>
                    <a:pt x="2794" y="14582"/>
                    <a:pt x="2871" y="14663"/>
                    <a:pt x="2945" y="14743"/>
                  </a:cubicBezTo>
                  <a:cubicBezTo>
                    <a:pt x="3018" y="14824"/>
                    <a:pt x="3081" y="14894"/>
                    <a:pt x="3144" y="14894"/>
                  </a:cubicBezTo>
                  <a:cubicBezTo>
                    <a:pt x="3218" y="14897"/>
                    <a:pt x="3284" y="14925"/>
                    <a:pt x="3337" y="14971"/>
                  </a:cubicBezTo>
                  <a:lnTo>
                    <a:pt x="3344" y="14978"/>
                  </a:lnTo>
                  <a:cubicBezTo>
                    <a:pt x="3358" y="14992"/>
                    <a:pt x="3375" y="15002"/>
                    <a:pt x="3386" y="15020"/>
                  </a:cubicBezTo>
                  <a:lnTo>
                    <a:pt x="3396" y="15030"/>
                  </a:lnTo>
                  <a:lnTo>
                    <a:pt x="3410" y="15044"/>
                  </a:lnTo>
                  <a:cubicBezTo>
                    <a:pt x="3452" y="15090"/>
                    <a:pt x="3487" y="15139"/>
                    <a:pt x="3519" y="15195"/>
                  </a:cubicBezTo>
                  <a:lnTo>
                    <a:pt x="3550" y="15216"/>
                  </a:lnTo>
                  <a:lnTo>
                    <a:pt x="3554" y="15216"/>
                  </a:lnTo>
                  <a:lnTo>
                    <a:pt x="3585" y="15241"/>
                  </a:lnTo>
                  <a:lnTo>
                    <a:pt x="3592" y="15244"/>
                  </a:lnTo>
                  <a:lnTo>
                    <a:pt x="3624" y="15272"/>
                  </a:lnTo>
                  <a:lnTo>
                    <a:pt x="3631" y="15276"/>
                  </a:lnTo>
                  <a:cubicBezTo>
                    <a:pt x="3641" y="15283"/>
                    <a:pt x="3652" y="15293"/>
                    <a:pt x="3662" y="15304"/>
                  </a:cubicBezTo>
                  <a:cubicBezTo>
                    <a:pt x="3673" y="15311"/>
                    <a:pt x="3683" y="15321"/>
                    <a:pt x="3694" y="15332"/>
                  </a:cubicBezTo>
                  <a:lnTo>
                    <a:pt x="3697" y="15335"/>
                  </a:lnTo>
                  <a:cubicBezTo>
                    <a:pt x="3708" y="15346"/>
                    <a:pt x="3715" y="15356"/>
                    <a:pt x="3722" y="15367"/>
                  </a:cubicBezTo>
                  <a:lnTo>
                    <a:pt x="3725" y="15370"/>
                  </a:lnTo>
                  <a:cubicBezTo>
                    <a:pt x="3736" y="15381"/>
                    <a:pt x="3743" y="15391"/>
                    <a:pt x="3746" y="15402"/>
                  </a:cubicBezTo>
                  <a:lnTo>
                    <a:pt x="3750" y="15405"/>
                  </a:lnTo>
                  <a:cubicBezTo>
                    <a:pt x="3757" y="15416"/>
                    <a:pt x="3760" y="15423"/>
                    <a:pt x="3764" y="15433"/>
                  </a:cubicBezTo>
                  <a:lnTo>
                    <a:pt x="3799" y="15430"/>
                  </a:lnTo>
                  <a:lnTo>
                    <a:pt x="3834" y="15426"/>
                  </a:lnTo>
                  <a:lnTo>
                    <a:pt x="3837" y="15426"/>
                  </a:lnTo>
                  <a:lnTo>
                    <a:pt x="3865" y="15423"/>
                  </a:lnTo>
                  <a:lnTo>
                    <a:pt x="3897" y="15419"/>
                  </a:lnTo>
                  <a:lnTo>
                    <a:pt x="3918" y="15412"/>
                  </a:lnTo>
                  <a:lnTo>
                    <a:pt x="3921" y="15412"/>
                  </a:lnTo>
                  <a:lnTo>
                    <a:pt x="3939" y="15405"/>
                  </a:lnTo>
                  <a:lnTo>
                    <a:pt x="3942" y="15405"/>
                  </a:lnTo>
                  <a:cubicBezTo>
                    <a:pt x="3949" y="15405"/>
                    <a:pt x="3953" y="15402"/>
                    <a:pt x="3956" y="15398"/>
                  </a:cubicBezTo>
                  <a:cubicBezTo>
                    <a:pt x="3960" y="15398"/>
                    <a:pt x="3960" y="15395"/>
                    <a:pt x="3963" y="15391"/>
                  </a:cubicBezTo>
                  <a:cubicBezTo>
                    <a:pt x="3981" y="15342"/>
                    <a:pt x="4023" y="15304"/>
                    <a:pt x="4072" y="15297"/>
                  </a:cubicBezTo>
                  <a:cubicBezTo>
                    <a:pt x="4095" y="15290"/>
                    <a:pt x="4120" y="15287"/>
                    <a:pt x="4148" y="15287"/>
                  </a:cubicBezTo>
                  <a:cubicBezTo>
                    <a:pt x="4258" y="15287"/>
                    <a:pt x="4401" y="15338"/>
                    <a:pt x="4510" y="15447"/>
                  </a:cubicBezTo>
                  <a:cubicBezTo>
                    <a:pt x="4604" y="15538"/>
                    <a:pt x="4867" y="15720"/>
                    <a:pt x="5119" y="15895"/>
                  </a:cubicBezTo>
                  <a:cubicBezTo>
                    <a:pt x="5318" y="16032"/>
                    <a:pt x="5511" y="16165"/>
                    <a:pt x="5623" y="16256"/>
                  </a:cubicBezTo>
                  <a:cubicBezTo>
                    <a:pt x="5867" y="16456"/>
                    <a:pt x="6427" y="16666"/>
                    <a:pt x="6622" y="16666"/>
                  </a:cubicBezTo>
                  <a:cubicBezTo>
                    <a:pt x="6625" y="16666"/>
                    <a:pt x="6628" y="16665"/>
                    <a:pt x="6631" y="16665"/>
                  </a:cubicBezTo>
                  <a:cubicBezTo>
                    <a:pt x="6736" y="16665"/>
                    <a:pt x="6841" y="16686"/>
                    <a:pt x="6943" y="16725"/>
                  </a:cubicBezTo>
                  <a:cubicBezTo>
                    <a:pt x="7072" y="16774"/>
                    <a:pt x="7209" y="16798"/>
                    <a:pt x="7349" y="16798"/>
                  </a:cubicBezTo>
                  <a:lnTo>
                    <a:pt x="7450" y="16798"/>
                  </a:lnTo>
                  <a:cubicBezTo>
                    <a:pt x="7471" y="16784"/>
                    <a:pt x="7492" y="16774"/>
                    <a:pt x="7513" y="16763"/>
                  </a:cubicBezTo>
                  <a:cubicBezTo>
                    <a:pt x="7541" y="16749"/>
                    <a:pt x="7569" y="16728"/>
                    <a:pt x="7590" y="16704"/>
                  </a:cubicBezTo>
                  <a:cubicBezTo>
                    <a:pt x="7594" y="16700"/>
                    <a:pt x="7597" y="16697"/>
                    <a:pt x="7601" y="16693"/>
                  </a:cubicBezTo>
                  <a:cubicBezTo>
                    <a:pt x="7611" y="16676"/>
                    <a:pt x="7622" y="16662"/>
                    <a:pt x="7639" y="16651"/>
                  </a:cubicBezTo>
                  <a:cubicBezTo>
                    <a:pt x="7657" y="16637"/>
                    <a:pt x="7678" y="16627"/>
                    <a:pt x="7702" y="16627"/>
                  </a:cubicBezTo>
                  <a:cubicBezTo>
                    <a:pt x="7707" y="16626"/>
                    <a:pt x="7711" y="16626"/>
                    <a:pt x="7716" y="16626"/>
                  </a:cubicBezTo>
                  <a:cubicBezTo>
                    <a:pt x="7730" y="16626"/>
                    <a:pt x="7745" y="16630"/>
                    <a:pt x="7758" y="16637"/>
                  </a:cubicBezTo>
                  <a:cubicBezTo>
                    <a:pt x="7860" y="16679"/>
                    <a:pt x="7930" y="16879"/>
                    <a:pt x="7891" y="17026"/>
                  </a:cubicBezTo>
                  <a:cubicBezTo>
                    <a:pt x="7888" y="17033"/>
                    <a:pt x="7888" y="17043"/>
                    <a:pt x="7884" y="17054"/>
                  </a:cubicBezTo>
                  <a:lnTo>
                    <a:pt x="7884" y="17061"/>
                  </a:lnTo>
                  <a:lnTo>
                    <a:pt x="7884" y="17071"/>
                  </a:lnTo>
                  <a:lnTo>
                    <a:pt x="7888" y="17064"/>
                  </a:lnTo>
                  <a:cubicBezTo>
                    <a:pt x="7898" y="17043"/>
                    <a:pt x="7912" y="17019"/>
                    <a:pt x="7919" y="16994"/>
                  </a:cubicBezTo>
                  <a:cubicBezTo>
                    <a:pt x="7972" y="16847"/>
                    <a:pt x="8091" y="16728"/>
                    <a:pt x="8238" y="16676"/>
                  </a:cubicBezTo>
                  <a:cubicBezTo>
                    <a:pt x="8270" y="16665"/>
                    <a:pt x="8301" y="16648"/>
                    <a:pt x="8329" y="16627"/>
                  </a:cubicBezTo>
                  <a:cubicBezTo>
                    <a:pt x="8340" y="16620"/>
                    <a:pt x="8347" y="16613"/>
                    <a:pt x="8357" y="16606"/>
                  </a:cubicBezTo>
                  <a:cubicBezTo>
                    <a:pt x="8375" y="16595"/>
                    <a:pt x="8396" y="16588"/>
                    <a:pt x="8413" y="16581"/>
                  </a:cubicBezTo>
                  <a:cubicBezTo>
                    <a:pt x="8434" y="16574"/>
                    <a:pt x="8452" y="16571"/>
                    <a:pt x="8473" y="16567"/>
                  </a:cubicBezTo>
                  <a:lnTo>
                    <a:pt x="8501" y="16567"/>
                  </a:lnTo>
                  <a:cubicBezTo>
                    <a:pt x="8602" y="16567"/>
                    <a:pt x="8714" y="16623"/>
                    <a:pt x="8851" y="16693"/>
                  </a:cubicBezTo>
                  <a:cubicBezTo>
                    <a:pt x="8865" y="16704"/>
                    <a:pt x="8879" y="16707"/>
                    <a:pt x="8896" y="16714"/>
                  </a:cubicBezTo>
                  <a:cubicBezTo>
                    <a:pt x="8917" y="16718"/>
                    <a:pt x="8938" y="16721"/>
                    <a:pt x="8959" y="16721"/>
                  </a:cubicBezTo>
                  <a:cubicBezTo>
                    <a:pt x="8984" y="16718"/>
                    <a:pt x="9005" y="16714"/>
                    <a:pt x="9029" y="16711"/>
                  </a:cubicBezTo>
                  <a:lnTo>
                    <a:pt x="9064" y="16707"/>
                  </a:lnTo>
                  <a:lnTo>
                    <a:pt x="9201" y="16707"/>
                  </a:lnTo>
                  <a:lnTo>
                    <a:pt x="9215" y="16711"/>
                  </a:lnTo>
                  <a:lnTo>
                    <a:pt x="9229" y="16714"/>
                  </a:lnTo>
                  <a:lnTo>
                    <a:pt x="9243" y="16718"/>
                  </a:lnTo>
                  <a:lnTo>
                    <a:pt x="9257" y="16725"/>
                  </a:lnTo>
                  <a:lnTo>
                    <a:pt x="9271" y="16728"/>
                  </a:lnTo>
                  <a:lnTo>
                    <a:pt x="9285" y="16735"/>
                  </a:lnTo>
                  <a:lnTo>
                    <a:pt x="9302" y="16742"/>
                  </a:lnTo>
                  <a:lnTo>
                    <a:pt x="9316" y="16749"/>
                  </a:lnTo>
                  <a:lnTo>
                    <a:pt x="9334" y="16760"/>
                  </a:lnTo>
                  <a:lnTo>
                    <a:pt x="9351" y="16767"/>
                  </a:lnTo>
                  <a:lnTo>
                    <a:pt x="9369" y="16781"/>
                  </a:lnTo>
                  <a:lnTo>
                    <a:pt x="9383" y="16788"/>
                  </a:lnTo>
                  <a:lnTo>
                    <a:pt x="9404" y="16802"/>
                  </a:lnTo>
                  <a:lnTo>
                    <a:pt x="9421" y="16816"/>
                  </a:lnTo>
                  <a:lnTo>
                    <a:pt x="9442" y="16830"/>
                  </a:lnTo>
                  <a:lnTo>
                    <a:pt x="9460" y="16847"/>
                  </a:lnTo>
                  <a:lnTo>
                    <a:pt x="9463" y="16847"/>
                  </a:lnTo>
                  <a:lnTo>
                    <a:pt x="9502" y="16833"/>
                  </a:lnTo>
                  <a:lnTo>
                    <a:pt x="9509" y="16830"/>
                  </a:lnTo>
                  <a:lnTo>
                    <a:pt x="9533" y="16823"/>
                  </a:lnTo>
                  <a:cubicBezTo>
                    <a:pt x="9565" y="16805"/>
                    <a:pt x="9603" y="16798"/>
                    <a:pt x="9642" y="16795"/>
                  </a:cubicBezTo>
                  <a:cubicBezTo>
                    <a:pt x="9687" y="16760"/>
                    <a:pt x="9726" y="16721"/>
                    <a:pt x="9761" y="16679"/>
                  </a:cubicBezTo>
                  <a:cubicBezTo>
                    <a:pt x="9789" y="16648"/>
                    <a:pt x="9820" y="16609"/>
                    <a:pt x="9855" y="16578"/>
                  </a:cubicBezTo>
                  <a:cubicBezTo>
                    <a:pt x="9883" y="16546"/>
                    <a:pt x="9908" y="16508"/>
                    <a:pt x="9925" y="16469"/>
                  </a:cubicBezTo>
                  <a:cubicBezTo>
                    <a:pt x="9953" y="16414"/>
                    <a:pt x="9989" y="16339"/>
                    <a:pt x="10086" y="16339"/>
                  </a:cubicBezTo>
                  <a:cubicBezTo>
                    <a:pt x="10099" y="16339"/>
                    <a:pt x="10113" y="16340"/>
                    <a:pt x="10128" y="16343"/>
                  </a:cubicBezTo>
                  <a:cubicBezTo>
                    <a:pt x="10132" y="16344"/>
                    <a:pt x="10135" y="16344"/>
                    <a:pt x="10139" y="16344"/>
                  </a:cubicBezTo>
                  <a:cubicBezTo>
                    <a:pt x="10173" y="16344"/>
                    <a:pt x="10205" y="16313"/>
                    <a:pt x="10272" y="16256"/>
                  </a:cubicBezTo>
                  <a:cubicBezTo>
                    <a:pt x="10360" y="16172"/>
                    <a:pt x="10458" y="16102"/>
                    <a:pt x="10563" y="16046"/>
                  </a:cubicBezTo>
                  <a:cubicBezTo>
                    <a:pt x="10646" y="16000"/>
                    <a:pt x="10726" y="15985"/>
                    <a:pt x="10801" y="15985"/>
                  </a:cubicBezTo>
                  <a:cubicBezTo>
                    <a:pt x="10886" y="15985"/>
                    <a:pt x="10963" y="16004"/>
                    <a:pt x="11028" y="16021"/>
                  </a:cubicBezTo>
                  <a:cubicBezTo>
                    <a:pt x="11083" y="16034"/>
                    <a:pt x="11124" y="16045"/>
                    <a:pt x="11155" y="16045"/>
                  </a:cubicBezTo>
                  <a:cubicBezTo>
                    <a:pt x="11173" y="16045"/>
                    <a:pt x="11188" y="16041"/>
                    <a:pt x="11200" y="16032"/>
                  </a:cubicBezTo>
                  <a:cubicBezTo>
                    <a:pt x="11275" y="15968"/>
                    <a:pt x="11374" y="15911"/>
                    <a:pt x="11457" y="15911"/>
                  </a:cubicBezTo>
                  <a:cubicBezTo>
                    <a:pt x="11479" y="15911"/>
                    <a:pt x="11499" y="15915"/>
                    <a:pt x="11518" y="15923"/>
                  </a:cubicBezTo>
                  <a:cubicBezTo>
                    <a:pt x="11564" y="15944"/>
                    <a:pt x="11588" y="15990"/>
                    <a:pt x="11588" y="16039"/>
                  </a:cubicBezTo>
                  <a:cubicBezTo>
                    <a:pt x="11588" y="16074"/>
                    <a:pt x="11634" y="16137"/>
                    <a:pt x="11679" y="16189"/>
                  </a:cubicBezTo>
                  <a:cubicBezTo>
                    <a:pt x="11728" y="16249"/>
                    <a:pt x="11770" y="16312"/>
                    <a:pt x="11798" y="16385"/>
                  </a:cubicBezTo>
                  <a:cubicBezTo>
                    <a:pt x="11802" y="16389"/>
                    <a:pt x="11802" y="16392"/>
                    <a:pt x="11805" y="16396"/>
                  </a:cubicBezTo>
                  <a:cubicBezTo>
                    <a:pt x="11805" y="16399"/>
                    <a:pt x="11809" y="16403"/>
                    <a:pt x="11812" y="16406"/>
                  </a:cubicBezTo>
                  <a:lnTo>
                    <a:pt x="11823" y="16413"/>
                  </a:lnTo>
                  <a:cubicBezTo>
                    <a:pt x="11865" y="16448"/>
                    <a:pt x="11914" y="16473"/>
                    <a:pt x="11966" y="16487"/>
                  </a:cubicBezTo>
                  <a:lnTo>
                    <a:pt x="11970" y="16487"/>
                  </a:lnTo>
                  <a:lnTo>
                    <a:pt x="11984" y="16490"/>
                  </a:lnTo>
                  <a:cubicBezTo>
                    <a:pt x="12001" y="16494"/>
                    <a:pt x="12019" y="16497"/>
                    <a:pt x="12036" y="16501"/>
                  </a:cubicBezTo>
                  <a:lnTo>
                    <a:pt x="12043" y="16501"/>
                  </a:lnTo>
                  <a:lnTo>
                    <a:pt x="12057" y="16490"/>
                  </a:lnTo>
                  <a:lnTo>
                    <a:pt x="12064" y="16487"/>
                  </a:lnTo>
                  <a:lnTo>
                    <a:pt x="12078" y="16480"/>
                  </a:lnTo>
                  <a:lnTo>
                    <a:pt x="12082" y="16480"/>
                  </a:lnTo>
                  <a:lnTo>
                    <a:pt x="12092" y="16473"/>
                  </a:lnTo>
                  <a:lnTo>
                    <a:pt x="12099" y="16466"/>
                  </a:lnTo>
                  <a:cubicBezTo>
                    <a:pt x="12150" y="16434"/>
                    <a:pt x="12209" y="16417"/>
                    <a:pt x="12268" y="16417"/>
                  </a:cubicBezTo>
                  <a:cubicBezTo>
                    <a:pt x="12319" y="16417"/>
                    <a:pt x="12369" y="16429"/>
                    <a:pt x="12415" y="16455"/>
                  </a:cubicBezTo>
                  <a:cubicBezTo>
                    <a:pt x="12502" y="16494"/>
                    <a:pt x="12562" y="16581"/>
                    <a:pt x="12569" y="16679"/>
                  </a:cubicBezTo>
                  <a:cubicBezTo>
                    <a:pt x="12569" y="16875"/>
                    <a:pt x="12600" y="16914"/>
                    <a:pt x="12625" y="16914"/>
                  </a:cubicBezTo>
                  <a:cubicBezTo>
                    <a:pt x="12768" y="16914"/>
                    <a:pt x="12908" y="16942"/>
                    <a:pt x="12908" y="17247"/>
                  </a:cubicBezTo>
                  <a:cubicBezTo>
                    <a:pt x="12908" y="17306"/>
                    <a:pt x="12912" y="17366"/>
                    <a:pt x="12919" y="17429"/>
                  </a:cubicBezTo>
                  <a:cubicBezTo>
                    <a:pt x="12933" y="17621"/>
                    <a:pt x="12950" y="17835"/>
                    <a:pt x="12821" y="18017"/>
                  </a:cubicBezTo>
                  <a:cubicBezTo>
                    <a:pt x="12800" y="18045"/>
                    <a:pt x="12779" y="18073"/>
                    <a:pt x="12754" y="18094"/>
                  </a:cubicBezTo>
                  <a:cubicBezTo>
                    <a:pt x="12740" y="18111"/>
                    <a:pt x="12723" y="18129"/>
                    <a:pt x="12709" y="18143"/>
                  </a:cubicBezTo>
                  <a:cubicBezTo>
                    <a:pt x="12474" y="18395"/>
                    <a:pt x="12295" y="18724"/>
                    <a:pt x="12320" y="18787"/>
                  </a:cubicBezTo>
                  <a:cubicBezTo>
                    <a:pt x="12341" y="18850"/>
                    <a:pt x="12345" y="18916"/>
                    <a:pt x="12334" y="18979"/>
                  </a:cubicBezTo>
                  <a:cubicBezTo>
                    <a:pt x="12334" y="18993"/>
                    <a:pt x="12331" y="19007"/>
                    <a:pt x="12331" y="19021"/>
                  </a:cubicBezTo>
                  <a:cubicBezTo>
                    <a:pt x="12388" y="18992"/>
                    <a:pt x="12465" y="18979"/>
                    <a:pt x="12544" y="18979"/>
                  </a:cubicBezTo>
                  <a:cubicBezTo>
                    <a:pt x="12689" y="18979"/>
                    <a:pt x="12841" y="19022"/>
                    <a:pt x="12898" y="19081"/>
                  </a:cubicBezTo>
                  <a:cubicBezTo>
                    <a:pt x="12933" y="19116"/>
                    <a:pt x="12940" y="19172"/>
                    <a:pt x="12912" y="19214"/>
                  </a:cubicBezTo>
                  <a:cubicBezTo>
                    <a:pt x="12894" y="19242"/>
                    <a:pt x="12894" y="19375"/>
                    <a:pt x="12947" y="19480"/>
                  </a:cubicBezTo>
                  <a:cubicBezTo>
                    <a:pt x="12975" y="19529"/>
                    <a:pt x="13003" y="19561"/>
                    <a:pt x="13031" y="19561"/>
                  </a:cubicBezTo>
                  <a:cubicBezTo>
                    <a:pt x="13146" y="19571"/>
                    <a:pt x="13230" y="19613"/>
                    <a:pt x="13276" y="19680"/>
                  </a:cubicBezTo>
                  <a:cubicBezTo>
                    <a:pt x="13314" y="19743"/>
                    <a:pt x="13321" y="19823"/>
                    <a:pt x="13293" y="19890"/>
                  </a:cubicBezTo>
                  <a:lnTo>
                    <a:pt x="13283" y="19925"/>
                  </a:lnTo>
                  <a:cubicBezTo>
                    <a:pt x="13262" y="19988"/>
                    <a:pt x="13213" y="20128"/>
                    <a:pt x="13227" y="20166"/>
                  </a:cubicBezTo>
                  <a:lnTo>
                    <a:pt x="13234" y="20166"/>
                  </a:lnTo>
                  <a:cubicBezTo>
                    <a:pt x="13349" y="20166"/>
                    <a:pt x="13496" y="20166"/>
                    <a:pt x="13566" y="20250"/>
                  </a:cubicBezTo>
                  <a:cubicBezTo>
                    <a:pt x="13598" y="20289"/>
                    <a:pt x="13612" y="20341"/>
                    <a:pt x="13601" y="20390"/>
                  </a:cubicBezTo>
                  <a:cubicBezTo>
                    <a:pt x="13591" y="20432"/>
                    <a:pt x="13605" y="20474"/>
                    <a:pt x="13636" y="20502"/>
                  </a:cubicBezTo>
                  <a:cubicBezTo>
                    <a:pt x="13659" y="20519"/>
                    <a:pt x="13688" y="20528"/>
                    <a:pt x="13723" y="20528"/>
                  </a:cubicBezTo>
                  <a:cubicBezTo>
                    <a:pt x="13760" y="20528"/>
                    <a:pt x="13803" y="20519"/>
                    <a:pt x="13850" y="20499"/>
                  </a:cubicBezTo>
                  <a:cubicBezTo>
                    <a:pt x="13881" y="20488"/>
                    <a:pt x="13909" y="20474"/>
                    <a:pt x="13934" y="20464"/>
                  </a:cubicBezTo>
                  <a:lnTo>
                    <a:pt x="13962" y="20453"/>
                  </a:lnTo>
                  <a:lnTo>
                    <a:pt x="13965" y="20453"/>
                  </a:lnTo>
                  <a:cubicBezTo>
                    <a:pt x="14006" y="20435"/>
                    <a:pt x="14047" y="20420"/>
                    <a:pt x="14084" y="20420"/>
                  </a:cubicBezTo>
                  <a:cubicBezTo>
                    <a:pt x="14110" y="20420"/>
                    <a:pt x="14134" y="20427"/>
                    <a:pt x="14154" y="20446"/>
                  </a:cubicBezTo>
                  <a:cubicBezTo>
                    <a:pt x="14214" y="20460"/>
                    <a:pt x="14252" y="20523"/>
                    <a:pt x="14280" y="20572"/>
                  </a:cubicBezTo>
                  <a:cubicBezTo>
                    <a:pt x="14312" y="20632"/>
                    <a:pt x="14343" y="20688"/>
                    <a:pt x="14410" y="20705"/>
                  </a:cubicBezTo>
                  <a:lnTo>
                    <a:pt x="14421" y="20705"/>
                  </a:lnTo>
                  <a:cubicBezTo>
                    <a:pt x="14456" y="20670"/>
                    <a:pt x="14410" y="20425"/>
                    <a:pt x="14368" y="20380"/>
                  </a:cubicBezTo>
                  <a:cubicBezTo>
                    <a:pt x="14284" y="20296"/>
                    <a:pt x="14343" y="20075"/>
                    <a:pt x="14410" y="20012"/>
                  </a:cubicBezTo>
                  <a:cubicBezTo>
                    <a:pt x="14424" y="19995"/>
                    <a:pt x="14449" y="19984"/>
                    <a:pt x="14470" y="19981"/>
                  </a:cubicBezTo>
                  <a:cubicBezTo>
                    <a:pt x="14474" y="19980"/>
                    <a:pt x="14477" y="19980"/>
                    <a:pt x="14481" y="19980"/>
                  </a:cubicBezTo>
                  <a:cubicBezTo>
                    <a:pt x="14508" y="19980"/>
                    <a:pt x="14532" y="19990"/>
                    <a:pt x="14550" y="20009"/>
                  </a:cubicBezTo>
                  <a:lnTo>
                    <a:pt x="14554" y="20009"/>
                  </a:lnTo>
                  <a:cubicBezTo>
                    <a:pt x="14561" y="20012"/>
                    <a:pt x="14571" y="20012"/>
                    <a:pt x="14582" y="20012"/>
                  </a:cubicBezTo>
                  <a:lnTo>
                    <a:pt x="14585" y="20012"/>
                  </a:lnTo>
                  <a:cubicBezTo>
                    <a:pt x="14592" y="20012"/>
                    <a:pt x="14599" y="20012"/>
                    <a:pt x="14606" y="20009"/>
                  </a:cubicBezTo>
                  <a:cubicBezTo>
                    <a:pt x="14617" y="20009"/>
                    <a:pt x="14627" y="20005"/>
                    <a:pt x="14634" y="20002"/>
                  </a:cubicBezTo>
                  <a:lnTo>
                    <a:pt x="14662" y="19991"/>
                  </a:lnTo>
                  <a:lnTo>
                    <a:pt x="14683" y="19984"/>
                  </a:lnTo>
                  <a:lnTo>
                    <a:pt x="14690" y="19981"/>
                  </a:lnTo>
                  <a:cubicBezTo>
                    <a:pt x="14701" y="19974"/>
                    <a:pt x="14711" y="19967"/>
                    <a:pt x="14722" y="19963"/>
                  </a:cubicBezTo>
                  <a:lnTo>
                    <a:pt x="14725" y="19963"/>
                  </a:lnTo>
                  <a:cubicBezTo>
                    <a:pt x="14736" y="19956"/>
                    <a:pt x="14746" y="19949"/>
                    <a:pt x="14753" y="19942"/>
                  </a:cubicBezTo>
                  <a:lnTo>
                    <a:pt x="14757" y="19939"/>
                  </a:lnTo>
                  <a:cubicBezTo>
                    <a:pt x="14764" y="19932"/>
                    <a:pt x="14771" y="19925"/>
                    <a:pt x="14778" y="19921"/>
                  </a:cubicBezTo>
                  <a:cubicBezTo>
                    <a:pt x="14792" y="19907"/>
                    <a:pt x="14802" y="19897"/>
                    <a:pt x="14816" y="19883"/>
                  </a:cubicBezTo>
                  <a:cubicBezTo>
                    <a:pt x="14855" y="19836"/>
                    <a:pt x="14902" y="19820"/>
                    <a:pt x="14949" y="19820"/>
                  </a:cubicBezTo>
                  <a:cubicBezTo>
                    <a:pt x="14986" y="19820"/>
                    <a:pt x="15024" y="19830"/>
                    <a:pt x="15058" y="19841"/>
                  </a:cubicBezTo>
                  <a:lnTo>
                    <a:pt x="15068" y="19841"/>
                  </a:lnTo>
                  <a:lnTo>
                    <a:pt x="15093" y="19851"/>
                  </a:lnTo>
                  <a:cubicBezTo>
                    <a:pt x="15138" y="19865"/>
                    <a:pt x="15166" y="19871"/>
                    <a:pt x="15184" y="19871"/>
                  </a:cubicBezTo>
                  <a:cubicBezTo>
                    <a:pt x="15203" y="19871"/>
                    <a:pt x="15211" y="19864"/>
                    <a:pt x="15219" y="19851"/>
                  </a:cubicBezTo>
                  <a:cubicBezTo>
                    <a:pt x="15243" y="19799"/>
                    <a:pt x="15296" y="19767"/>
                    <a:pt x="15355" y="19767"/>
                  </a:cubicBezTo>
                  <a:cubicBezTo>
                    <a:pt x="15404" y="19774"/>
                    <a:pt x="15450" y="19785"/>
                    <a:pt x="15495" y="19806"/>
                  </a:cubicBezTo>
                  <a:cubicBezTo>
                    <a:pt x="15548" y="19824"/>
                    <a:pt x="15597" y="19844"/>
                    <a:pt x="15644" y="19844"/>
                  </a:cubicBezTo>
                  <a:cubicBezTo>
                    <a:pt x="15670" y="19844"/>
                    <a:pt x="15695" y="19838"/>
                    <a:pt x="15719" y="19823"/>
                  </a:cubicBezTo>
                  <a:cubicBezTo>
                    <a:pt x="15767" y="19796"/>
                    <a:pt x="15822" y="19783"/>
                    <a:pt x="15877" y="19783"/>
                  </a:cubicBezTo>
                  <a:cubicBezTo>
                    <a:pt x="15915" y="19783"/>
                    <a:pt x="15953" y="19789"/>
                    <a:pt x="15989" y="19802"/>
                  </a:cubicBezTo>
                  <a:cubicBezTo>
                    <a:pt x="16010" y="19808"/>
                    <a:pt x="16022" y="19811"/>
                    <a:pt x="16031" y="19811"/>
                  </a:cubicBezTo>
                  <a:cubicBezTo>
                    <a:pt x="16044" y="19811"/>
                    <a:pt x="16048" y="19804"/>
                    <a:pt x="16059" y="19785"/>
                  </a:cubicBezTo>
                  <a:cubicBezTo>
                    <a:pt x="16139" y="19645"/>
                    <a:pt x="16360" y="19480"/>
                    <a:pt x="16490" y="19459"/>
                  </a:cubicBezTo>
                  <a:lnTo>
                    <a:pt x="16525" y="19459"/>
                  </a:lnTo>
                  <a:cubicBezTo>
                    <a:pt x="16549" y="19463"/>
                    <a:pt x="16570" y="19470"/>
                    <a:pt x="16588" y="19484"/>
                  </a:cubicBezTo>
                  <a:lnTo>
                    <a:pt x="16595" y="19491"/>
                  </a:lnTo>
                  <a:cubicBezTo>
                    <a:pt x="16609" y="19505"/>
                    <a:pt x="16619" y="19519"/>
                    <a:pt x="16633" y="19533"/>
                  </a:cubicBezTo>
                  <a:cubicBezTo>
                    <a:pt x="16682" y="19599"/>
                    <a:pt x="16749" y="19676"/>
                    <a:pt x="17011" y="19708"/>
                  </a:cubicBezTo>
                  <a:cubicBezTo>
                    <a:pt x="17039" y="19711"/>
                    <a:pt x="17067" y="19718"/>
                    <a:pt x="17099" y="19725"/>
                  </a:cubicBezTo>
                  <a:cubicBezTo>
                    <a:pt x="17158" y="19736"/>
                    <a:pt x="17214" y="19771"/>
                    <a:pt x="17253" y="19823"/>
                  </a:cubicBezTo>
                  <a:cubicBezTo>
                    <a:pt x="17277" y="19872"/>
                    <a:pt x="17281" y="19932"/>
                    <a:pt x="17256" y="19984"/>
                  </a:cubicBezTo>
                  <a:cubicBezTo>
                    <a:pt x="17253" y="19998"/>
                    <a:pt x="17246" y="20016"/>
                    <a:pt x="17239" y="20030"/>
                  </a:cubicBezTo>
                  <a:cubicBezTo>
                    <a:pt x="17228" y="20051"/>
                    <a:pt x="17221" y="20075"/>
                    <a:pt x="17218" y="20100"/>
                  </a:cubicBezTo>
                  <a:cubicBezTo>
                    <a:pt x="17232" y="20170"/>
                    <a:pt x="17568" y="20425"/>
                    <a:pt x="17701" y="20443"/>
                  </a:cubicBezTo>
                  <a:cubicBezTo>
                    <a:pt x="17708" y="20446"/>
                    <a:pt x="17718" y="20446"/>
                    <a:pt x="17725" y="20450"/>
                  </a:cubicBezTo>
                  <a:lnTo>
                    <a:pt x="17729" y="20450"/>
                  </a:lnTo>
                  <a:cubicBezTo>
                    <a:pt x="17739" y="20453"/>
                    <a:pt x="17746" y="20460"/>
                    <a:pt x="17757" y="20464"/>
                  </a:cubicBezTo>
                  <a:lnTo>
                    <a:pt x="17760" y="20467"/>
                  </a:lnTo>
                  <a:cubicBezTo>
                    <a:pt x="17781" y="20481"/>
                    <a:pt x="17799" y="20499"/>
                    <a:pt x="17820" y="20520"/>
                  </a:cubicBezTo>
                  <a:lnTo>
                    <a:pt x="17823" y="20520"/>
                  </a:lnTo>
                  <a:cubicBezTo>
                    <a:pt x="17854" y="20515"/>
                    <a:pt x="17885" y="20511"/>
                    <a:pt x="17917" y="20511"/>
                  </a:cubicBezTo>
                  <a:cubicBezTo>
                    <a:pt x="17929" y="20511"/>
                    <a:pt x="17941" y="20512"/>
                    <a:pt x="17953" y="20513"/>
                  </a:cubicBezTo>
                  <a:cubicBezTo>
                    <a:pt x="18040" y="20513"/>
                    <a:pt x="18065" y="20509"/>
                    <a:pt x="18075" y="20488"/>
                  </a:cubicBezTo>
                  <a:cubicBezTo>
                    <a:pt x="18093" y="20411"/>
                    <a:pt x="18159" y="20359"/>
                    <a:pt x="18236" y="20348"/>
                  </a:cubicBezTo>
                  <a:cubicBezTo>
                    <a:pt x="18240" y="20348"/>
                    <a:pt x="18243" y="20348"/>
                    <a:pt x="18246" y="20348"/>
                  </a:cubicBezTo>
                  <a:cubicBezTo>
                    <a:pt x="18348" y="20348"/>
                    <a:pt x="18441" y="20400"/>
                    <a:pt x="18492" y="20488"/>
                  </a:cubicBezTo>
                  <a:cubicBezTo>
                    <a:pt x="18516" y="20534"/>
                    <a:pt x="18541" y="20555"/>
                    <a:pt x="18559" y="20558"/>
                  </a:cubicBezTo>
                  <a:cubicBezTo>
                    <a:pt x="18561" y="20559"/>
                    <a:pt x="18563" y="20559"/>
                    <a:pt x="18566" y="20559"/>
                  </a:cubicBezTo>
                  <a:cubicBezTo>
                    <a:pt x="18588" y="20559"/>
                    <a:pt x="18627" y="20543"/>
                    <a:pt x="18706" y="20474"/>
                  </a:cubicBezTo>
                  <a:cubicBezTo>
                    <a:pt x="18741" y="20439"/>
                    <a:pt x="18786" y="20418"/>
                    <a:pt x="18835" y="20418"/>
                  </a:cubicBezTo>
                  <a:cubicBezTo>
                    <a:pt x="18849" y="20418"/>
                    <a:pt x="18863" y="20422"/>
                    <a:pt x="18877" y="20425"/>
                  </a:cubicBezTo>
                  <a:cubicBezTo>
                    <a:pt x="18944" y="20453"/>
                    <a:pt x="18989" y="20513"/>
                    <a:pt x="18996" y="20586"/>
                  </a:cubicBezTo>
                  <a:cubicBezTo>
                    <a:pt x="19017" y="20663"/>
                    <a:pt x="18993" y="20744"/>
                    <a:pt x="18937" y="20800"/>
                  </a:cubicBezTo>
                  <a:cubicBezTo>
                    <a:pt x="18919" y="20817"/>
                    <a:pt x="18912" y="20842"/>
                    <a:pt x="18916" y="20866"/>
                  </a:cubicBezTo>
                  <a:cubicBezTo>
                    <a:pt x="18919" y="20985"/>
                    <a:pt x="18972" y="21097"/>
                    <a:pt x="19063" y="21178"/>
                  </a:cubicBezTo>
                  <a:cubicBezTo>
                    <a:pt x="19070" y="21188"/>
                    <a:pt x="19080" y="21199"/>
                    <a:pt x="19094" y="21206"/>
                  </a:cubicBezTo>
                  <a:cubicBezTo>
                    <a:pt x="19112" y="21139"/>
                    <a:pt x="19115" y="21073"/>
                    <a:pt x="19098" y="21006"/>
                  </a:cubicBezTo>
                  <a:cubicBezTo>
                    <a:pt x="19056" y="20828"/>
                    <a:pt x="19283" y="20677"/>
                    <a:pt x="19910" y="20471"/>
                  </a:cubicBezTo>
                  <a:cubicBezTo>
                    <a:pt x="20403" y="20306"/>
                    <a:pt x="20887" y="19967"/>
                    <a:pt x="20932" y="19893"/>
                  </a:cubicBezTo>
                  <a:cubicBezTo>
                    <a:pt x="20936" y="19872"/>
                    <a:pt x="20950" y="19855"/>
                    <a:pt x="20967" y="19841"/>
                  </a:cubicBezTo>
                  <a:cubicBezTo>
                    <a:pt x="20984" y="19830"/>
                    <a:pt x="21003" y="19825"/>
                    <a:pt x="21025" y="19825"/>
                  </a:cubicBezTo>
                  <a:cubicBezTo>
                    <a:pt x="21060" y="19825"/>
                    <a:pt x="21103" y="19837"/>
                    <a:pt x="21160" y="19855"/>
                  </a:cubicBezTo>
                  <a:cubicBezTo>
                    <a:pt x="21225" y="19875"/>
                    <a:pt x="21313" y="19901"/>
                    <a:pt x="21387" y="19901"/>
                  </a:cubicBezTo>
                  <a:cubicBezTo>
                    <a:pt x="21428" y="19901"/>
                    <a:pt x="21465" y="19893"/>
                    <a:pt x="21492" y="19872"/>
                  </a:cubicBezTo>
                  <a:cubicBezTo>
                    <a:pt x="21643" y="19757"/>
                    <a:pt x="22045" y="19725"/>
                    <a:pt x="22423" y="19708"/>
                  </a:cubicBezTo>
                  <a:lnTo>
                    <a:pt x="22472" y="19704"/>
                  </a:lnTo>
                  <a:cubicBezTo>
                    <a:pt x="22535" y="19704"/>
                    <a:pt x="22556" y="19680"/>
                    <a:pt x="22605" y="19610"/>
                  </a:cubicBezTo>
                  <a:cubicBezTo>
                    <a:pt x="22647" y="19543"/>
                    <a:pt x="22700" y="19487"/>
                    <a:pt x="22760" y="19438"/>
                  </a:cubicBezTo>
                  <a:cubicBezTo>
                    <a:pt x="22802" y="19403"/>
                    <a:pt x="22844" y="19361"/>
                    <a:pt x="22875" y="19319"/>
                  </a:cubicBezTo>
                  <a:cubicBezTo>
                    <a:pt x="22931" y="19242"/>
                    <a:pt x="23012" y="19186"/>
                    <a:pt x="23106" y="19168"/>
                  </a:cubicBezTo>
                  <a:cubicBezTo>
                    <a:pt x="23271" y="19119"/>
                    <a:pt x="23372" y="18965"/>
                    <a:pt x="23372" y="18899"/>
                  </a:cubicBezTo>
                  <a:cubicBezTo>
                    <a:pt x="23372" y="18804"/>
                    <a:pt x="23481" y="18766"/>
                    <a:pt x="23596" y="18724"/>
                  </a:cubicBezTo>
                  <a:cubicBezTo>
                    <a:pt x="23642" y="18706"/>
                    <a:pt x="23726" y="18675"/>
                    <a:pt x="23747" y="18654"/>
                  </a:cubicBezTo>
                  <a:cubicBezTo>
                    <a:pt x="23754" y="18573"/>
                    <a:pt x="23834" y="18528"/>
                    <a:pt x="23908" y="18489"/>
                  </a:cubicBezTo>
                  <a:cubicBezTo>
                    <a:pt x="23957" y="18461"/>
                    <a:pt x="24020" y="18426"/>
                    <a:pt x="24020" y="18398"/>
                  </a:cubicBezTo>
                  <a:cubicBezTo>
                    <a:pt x="24020" y="18279"/>
                    <a:pt x="24114" y="18237"/>
                    <a:pt x="24174" y="18213"/>
                  </a:cubicBezTo>
                  <a:cubicBezTo>
                    <a:pt x="24209" y="18202"/>
                    <a:pt x="24240" y="18181"/>
                    <a:pt x="24268" y="18153"/>
                  </a:cubicBezTo>
                  <a:cubicBezTo>
                    <a:pt x="24286" y="18132"/>
                    <a:pt x="24279" y="18055"/>
                    <a:pt x="24272" y="18003"/>
                  </a:cubicBezTo>
                  <a:cubicBezTo>
                    <a:pt x="24261" y="17894"/>
                    <a:pt x="24251" y="17751"/>
                    <a:pt x="24370" y="17712"/>
                  </a:cubicBezTo>
                  <a:cubicBezTo>
                    <a:pt x="24356" y="17681"/>
                    <a:pt x="24338" y="17653"/>
                    <a:pt x="24317" y="17628"/>
                  </a:cubicBezTo>
                  <a:cubicBezTo>
                    <a:pt x="24293" y="17597"/>
                    <a:pt x="24272" y="17562"/>
                    <a:pt x="24258" y="17527"/>
                  </a:cubicBezTo>
                  <a:cubicBezTo>
                    <a:pt x="24251" y="17502"/>
                    <a:pt x="24251" y="17478"/>
                    <a:pt x="24265" y="17457"/>
                  </a:cubicBezTo>
                  <a:cubicBezTo>
                    <a:pt x="24293" y="17401"/>
                    <a:pt x="24363" y="17380"/>
                    <a:pt x="24461" y="17352"/>
                  </a:cubicBezTo>
                  <a:cubicBezTo>
                    <a:pt x="24531" y="17334"/>
                    <a:pt x="24601" y="17310"/>
                    <a:pt x="24664" y="17275"/>
                  </a:cubicBezTo>
                  <a:cubicBezTo>
                    <a:pt x="24783" y="17198"/>
                    <a:pt x="24864" y="17078"/>
                    <a:pt x="24885" y="16938"/>
                  </a:cubicBezTo>
                  <a:cubicBezTo>
                    <a:pt x="24916" y="16739"/>
                    <a:pt x="25189" y="16592"/>
                    <a:pt x="25284" y="16557"/>
                  </a:cubicBezTo>
                  <a:cubicBezTo>
                    <a:pt x="25340" y="16532"/>
                    <a:pt x="25385" y="16364"/>
                    <a:pt x="25354" y="16186"/>
                  </a:cubicBezTo>
                  <a:cubicBezTo>
                    <a:pt x="25333" y="16105"/>
                    <a:pt x="25368" y="16021"/>
                    <a:pt x="25438" y="15979"/>
                  </a:cubicBezTo>
                  <a:cubicBezTo>
                    <a:pt x="25413" y="15944"/>
                    <a:pt x="25406" y="15902"/>
                    <a:pt x="25413" y="15864"/>
                  </a:cubicBezTo>
                  <a:cubicBezTo>
                    <a:pt x="25431" y="15762"/>
                    <a:pt x="25529" y="15657"/>
                    <a:pt x="25644" y="15601"/>
                  </a:cubicBezTo>
                  <a:cubicBezTo>
                    <a:pt x="25639" y="15601"/>
                    <a:pt x="25634" y="15600"/>
                    <a:pt x="25630" y="15600"/>
                  </a:cubicBezTo>
                  <a:cubicBezTo>
                    <a:pt x="25605" y="15600"/>
                    <a:pt x="25580" y="15607"/>
                    <a:pt x="25557" y="15619"/>
                  </a:cubicBezTo>
                  <a:cubicBezTo>
                    <a:pt x="25531" y="15638"/>
                    <a:pt x="25506" y="15646"/>
                    <a:pt x="25482" y="15646"/>
                  </a:cubicBezTo>
                  <a:cubicBezTo>
                    <a:pt x="25416" y="15646"/>
                    <a:pt x="25356" y="15587"/>
                    <a:pt x="25315" y="15549"/>
                  </a:cubicBezTo>
                  <a:cubicBezTo>
                    <a:pt x="25298" y="15528"/>
                    <a:pt x="25277" y="15510"/>
                    <a:pt x="25256" y="15493"/>
                  </a:cubicBezTo>
                  <a:cubicBezTo>
                    <a:pt x="25222" y="15536"/>
                    <a:pt x="25171" y="15558"/>
                    <a:pt x="25115" y="15558"/>
                  </a:cubicBezTo>
                  <a:cubicBezTo>
                    <a:pt x="25085" y="15558"/>
                    <a:pt x="25053" y="15552"/>
                    <a:pt x="25021" y="15538"/>
                  </a:cubicBezTo>
                  <a:cubicBezTo>
                    <a:pt x="24948" y="15510"/>
                    <a:pt x="24881" y="15451"/>
                    <a:pt x="24885" y="15377"/>
                  </a:cubicBezTo>
                  <a:cubicBezTo>
                    <a:pt x="24885" y="15353"/>
                    <a:pt x="24902" y="15297"/>
                    <a:pt x="24997" y="15276"/>
                  </a:cubicBezTo>
                  <a:cubicBezTo>
                    <a:pt x="25088" y="15255"/>
                    <a:pt x="25224" y="15174"/>
                    <a:pt x="25343" y="15108"/>
                  </a:cubicBezTo>
                  <a:cubicBezTo>
                    <a:pt x="25406" y="15069"/>
                    <a:pt x="25469" y="15034"/>
                    <a:pt x="25539" y="15002"/>
                  </a:cubicBezTo>
                  <a:cubicBezTo>
                    <a:pt x="25498" y="14940"/>
                    <a:pt x="25347" y="14820"/>
                    <a:pt x="25259" y="14820"/>
                  </a:cubicBezTo>
                  <a:cubicBezTo>
                    <a:pt x="25258" y="14820"/>
                    <a:pt x="25257" y="14820"/>
                    <a:pt x="25256" y="14820"/>
                  </a:cubicBezTo>
                  <a:cubicBezTo>
                    <a:pt x="25252" y="14821"/>
                    <a:pt x="25248" y="14821"/>
                    <a:pt x="25245" y="14821"/>
                  </a:cubicBezTo>
                  <a:cubicBezTo>
                    <a:pt x="25141" y="14821"/>
                    <a:pt x="25056" y="14726"/>
                    <a:pt x="24965" y="14624"/>
                  </a:cubicBezTo>
                  <a:cubicBezTo>
                    <a:pt x="24899" y="14554"/>
                    <a:pt x="24818" y="14467"/>
                    <a:pt x="24765" y="14467"/>
                  </a:cubicBezTo>
                  <a:cubicBezTo>
                    <a:pt x="24741" y="14467"/>
                    <a:pt x="24678" y="14467"/>
                    <a:pt x="24657" y="14414"/>
                  </a:cubicBezTo>
                  <a:cubicBezTo>
                    <a:pt x="24646" y="14383"/>
                    <a:pt x="24657" y="14351"/>
                    <a:pt x="24681" y="14334"/>
                  </a:cubicBezTo>
                  <a:cubicBezTo>
                    <a:pt x="24712" y="14305"/>
                    <a:pt x="24798" y="14280"/>
                    <a:pt x="24896" y="14280"/>
                  </a:cubicBezTo>
                  <a:cubicBezTo>
                    <a:pt x="24965" y="14280"/>
                    <a:pt x="25041" y="14293"/>
                    <a:pt x="25105" y="14327"/>
                  </a:cubicBezTo>
                  <a:cubicBezTo>
                    <a:pt x="25290" y="14422"/>
                    <a:pt x="25403" y="14448"/>
                    <a:pt x="25463" y="14448"/>
                  </a:cubicBezTo>
                  <a:cubicBezTo>
                    <a:pt x="25480" y="14448"/>
                    <a:pt x="25492" y="14445"/>
                    <a:pt x="25501" y="14442"/>
                  </a:cubicBezTo>
                  <a:cubicBezTo>
                    <a:pt x="25480" y="14390"/>
                    <a:pt x="25354" y="14246"/>
                    <a:pt x="25060" y="14015"/>
                  </a:cubicBezTo>
                  <a:cubicBezTo>
                    <a:pt x="24948" y="13928"/>
                    <a:pt x="24958" y="13823"/>
                    <a:pt x="24965" y="13753"/>
                  </a:cubicBezTo>
                  <a:cubicBezTo>
                    <a:pt x="24969" y="13718"/>
                    <a:pt x="24972" y="13693"/>
                    <a:pt x="24962" y="13686"/>
                  </a:cubicBezTo>
                  <a:cubicBezTo>
                    <a:pt x="24850" y="13606"/>
                    <a:pt x="24650" y="13158"/>
                    <a:pt x="24590" y="12993"/>
                  </a:cubicBezTo>
                  <a:cubicBezTo>
                    <a:pt x="24562" y="12912"/>
                    <a:pt x="24450" y="12860"/>
                    <a:pt x="24345" y="12818"/>
                  </a:cubicBezTo>
                  <a:cubicBezTo>
                    <a:pt x="24247" y="12772"/>
                    <a:pt x="24160" y="12737"/>
                    <a:pt x="24114" y="12671"/>
                  </a:cubicBezTo>
                  <a:cubicBezTo>
                    <a:pt x="24069" y="12587"/>
                    <a:pt x="24058" y="12489"/>
                    <a:pt x="24093" y="12401"/>
                  </a:cubicBezTo>
                  <a:cubicBezTo>
                    <a:pt x="24139" y="12247"/>
                    <a:pt x="24254" y="12125"/>
                    <a:pt x="24401" y="12062"/>
                  </a:cubicBezTo>
                  <a:cubicBezTo>
                    <a:pt x="24482" y="12034"/>
                    <a:pt x="24538" y="11967"/>
                    <a:pt x="24552" y="11883"/>
                  </a:cubicBezTo>
                  <a:cubicBezTo>
                    <a:pt x="24564" y="11846"/>
                    <a:pt x="24585" y="11764"/>
                    <a:pt x="24667" y="11764"/>
                  </a:cubicBezTo>
                  <a:cubicBezTo>
                    <a:pt x="24676" y="11764"/>
                    <a:pt x="24687" y="11765"/>
                    <a:pt x="24699" y="11768"/>
                  </a:cubicBezTo>
                  <a:cubicBezTo>
                    <a:pt x="24711" y="11770"/>
                    <a:pt x="24724" y="11772"/>
                    <a:pt x="24737" y="11772"/>
                  </a:cubicBezTo>
                  <a:cubicBezTo>
                    <a:pt x="24794" y="11772"/>
                    <a:pt x="24858" y="11738"/>
                    <a:pt x="24927" y="11593"/>
                  </a:cubicBezTo>
                  <a:cubicBezTo>
                    <a:pt x="24993" y="11449"/>
                    <a:pt x="25105" y="11442"/>
                    <a:pt x="25175" y="11435"/>
                  </a:cubicBezTo>
                  <a:cubicBezTo>
                    <a:pt x="25224" y="11432"/>
                    <a:pt x="25249" y="11428"/>
                    <a:pt x="25270" y="11407"/>
                  </a:cubicBezTo>
                  <a:cubicBezTo>
                    <a:pt x="25329" y="11341"/>
                    <a:pt x="25459" y="11320"/>
                    <a:pt x="25609" y="11292"/>
                  </a:cubicBezTo>
                  <a:cubicBezTo>
                    <a:pt x="25721" y="11274"/>
                    <a:pt x="25847" y="11250"/>
                    <a:pt x="25903" y="11211"/>
                  </a:cubicBezTo>
                  <a:cubicBezTo>
                    <a:pt x="25921" y="11201"/>
                    <a:pt x="25910" y="11169"/>
                    <a:pt x="25903" y="11148"/>
                  </a:cubicBezTo>
                  <a:cubicBezTo>
                    <a:pt x="25862" y="11065"/>
                    <a:pt x="25752" y="10977"/>
                    <a:pt x="25669" y="10977"/>
                  </a:cubicBezTo>
                  <a:cubicBezTo>
                    <a:pt x="25660" y="10977"/>
                    <a:pt x="25652" y="10978"/>
                    <a:pt x="25644" y="10980"/>
                  </a:cubicBezTo>
                  <a:cubicBezTo>
                    <a:pt x="25600" y="10991"/>
                    <a:pt x="25556" y="10996"/>
                    <a:pt x="25512" y="10996"/>
                  </a:cubicBezTo>
                  <a:cubicBezTo>
                    <a:pt x="25323" y="10996"/>
                    <a:pt x="25144" y="10900"/>
                    <a:pt x="25039" y="10735"/>
                  </a:cubicBezTo>
                  <a:cubicBezTo>
                    <a:pt x="25032" y="10724"/>
                    <a:pt x="25025" y="10724"/>
                    <a:pt x="25025" y="10724"/>
                  </a:cubicBezTo>
                  <a:cubicBezTo>
                    <a:pt x="25023" y="10724"/>
                    <a:pt x="25022" y="10724"/>
                    <a:pt x="25020" y="10724"/>
                  </a:cubicBezTo>
                  <a:cubicBezTo>
                    <a:pt x="24962" y="10724"/>
                    <a:pt x="24833" y="10856"/>
                    <a:pt x="24737" y="10952"/>
                  </a:cubicBezTo>
                  <a:cubicBezTo>
                    <a:pt x="24622" y="11068"/>
                    <a:pt x="24506" y="11183"/>
                    <a:pt x="24391" y="11236"/>
                  </a:cubicBezTo>
                  <a:cubicBezTo>
                    <a:pt x="24349" y="11257"/>
                    <a:pt x="24304" y="11268"/>
                    <a:pt x="24259" y="11268"/>
                  </a:cubicBezTo>
                  <a:cubicBezTo>
                    <a:pt x="24187" y="11268"/>
                    <a:pt x="24117" y="11240"/>
                    <a:pt x="24065" y="11187"/>
                  </a:cubicBezTo>
                  <a:cubicBezTo>
                    <a:pt x="23943" y="11061"/>
                    <a:pt x="23904" y="10878"/>
                    <a:pt x="23964" y="10717"/>
                  </a:cubicBezTo>
                  <a:cubicBezTo>
                    <a:pt x="23971" y="10700"/>
                    <a:pt x="23981" y="10668"/>
                    <a:pt x="23971" y="10654"/>
                  </a:cubicBezTo>
                  <a:cubicBezTo>
                    <a:pt x="23945" y="10616"/>
                    <a:pt x="23829" y="10606"/>
                    <a:pt x="23700" y="10606"/>
                  </a:cubicBezTo>
                  <a:cubicBezTo>
                    <a:pt x="23620" y="10606"/>
                    <a:pt x="23534" y="10610"/>
                    <a:pt x="23463" y="10612"/>
                  </a:cubicBezTo>
                  <a:cubicBezTo>
                    <a:pt x="23458" y="10613"/>
                    <a:pt x="23453" y="10613"/>
                    <a:pt x="23448" y="10613"/>
                  </a:cubicBezTo>
                  <a:cubicBezTo>
                    <a:pt x="23292" y="10613"/>
                    <a:pt x="23190" y="10509"/>
                    <a:pt x="23173" y="10332"/>
                  </a:cubicBezTo>
                  <a:cubicBezTo>
                    <a:pt x="23152" y="10112"/>
                    <a:pt x="23267" y="9828"/>
                    <a:pt x="23442" y="9804"/>
                  </a:cubicBezTo>
                  <a:cubicBezTo>
                    <a:pt x="23465" y="9802"/>
                    <a:pt x="23489" y="9800"/>
                    <a:pt x="23512" y="9800"/>
                  </a:cubicBezTo>
                  <a:cubicBezTo>
                    <a:pt x="23566" y="9800"/>
                    <a:pt x="23620" y="9807"/>
                    <a:pt x="23673" y="9821"/>
                  </a:cubicBezTo>
                  <a:cubicBezTo>
                    <a:pt x="23733" y="9832"/>
                    <a:pt x="23788" y="9841"/>
                    <a:pt x="23837" y="9841"/>
                  </a:cubicBezTo>
                  <a:cubicBezTo>
                    <a:pt x="23937" y="9841"/>
                    <a:pt x="24014" y="9801"/>
                    <a:pt x="24065" y="9646"/>
                  </a:cubicBezTo>
                  <a:cubicBezTo>
                    <a:pt x="24153" y="9394"/>
                    <a:pt x="24275" y="9377"/>
                    <a:pt x="24391" y="9359"/>
                  </a:cubicBezTo>
                  <a:cubicBezTo>
                    <a:pt x="24489" y="9345"/>
                    <a:pt x="24587" y="9328"/>
                    <a:pt x="24716" y="9177"/>
                  </a:cubicBezTo>
                  <a:cubicBezTo>
                    <a:pt x="24983" y="8869"/>
                    <a:pt x="25243" y="8711"/>
                    <a:pt x="25466" y="8711"/>
                  </a:cubicBezTo>
                  <a:cubicBezTo>
                    <a:pt x="25565" y="8711"/>
                    <a:pt x="25657" y="8742"/>
                    <a:pt x="25739" y="8806"/>
                  </a:cubicBezTo>
                  <a:cubicBezTo>
                    <a:pt x="25795" y="8845"/>
                    <a:pt x="25830" y="8908"/>
                    <a:pt x="25837" y="8978"/>
                  </a:cubicBezTo>
                  <a:cubicBezTo>
                    <a:pt x="25844" y="9128"/>
                    <a:pt x="25700" y="9275"/>
                    <a:pt x="25560" y="9419"/>
                  </a:cubicBezTo>
                  <a:cubicBezTo>
                    <a:pt x="25487" y="9496"/>
                    <a:pt x="25410" y="9573"/>
                    <a:pt x="25385" y="9629"/>
                  </a:cubicBezTo>
                  <a:cubicBezTo>
                    <a:pt x="25361" y="9681"/>
                    <a:pt x="25357" y="9741"/>
                    <a:pt x="25375" y="9800"/>
                  </a:cubicBezTo>
                  <a:cubicBezTo>
                    <a:pt x="25403" y="9898"/>
                    <a:pt x="25371" y="10003"/>
                    <a:pt x="25291" y="10070"/>
                  </a:cubicBezTo>
                  <a:cubicBezTo>
                    <a:pt x="25284" y="10073"/>
                    <a:pt x="25277" y="10080"/>
                    <a:pt x="25273" y="10087"/>
                  </a:cubicBezTo>
                  <a:cubicBezTo>
                    <a:pt x="25326" y="10084"/>
                    <a:pt x="25438" y="10056"/>
                    <a:pt x="25588" y="9958"/>
                  </a:cubicBezTo>
                  <a:cubicBezTo>
                    <a:pt x="25921" y="9744"/>
                    <a:pt x="26302" y="9510"/>
                    <a:pt x="26610" y="9387"/>
                  </a:cubicBezTo>
                  <a:cubicBezTo>
                    <a:pt x="26680" y="9359"/>
                    <a:pt x="26755" y="9345"/>
                    <a:pt x="26830" y="9345"/>
                  </a:cubicBezTo>
                  <a:cubicBezTo>
                    <a:pt x="26839" y="9345"/>
                    <a:pt x="26847" y="9345"/>
                    <a:pt x="26856" y="9345"/>
                  </a:cubicBezTo>
                  <a:lnTo>
                    <a:pt x="26856" y="9342"/>
                  </a:lnTo>
                  <a:lnTo>
                    <a:pt x="26863" y="9324"/>
                  </a:lnTo>
                  <a:cubicBezTo>
                    <a:pt x="26866" y="9314"/>
                    <a:pt x="26873" y="9303"/>
                    <a:pt x="26877" y="9296"/>
                  </a:cubicBezTo>
                  <a:lnTo>
                    <a:pt x="26884" y="9279"/>
                  </a:lnTo>
                  <a:lnTo>
                    <a:pt x="26898" y="9254"/>
                  </a:lnTo>
                  <a:lnTo>
                    <a:pt x="26905" y="9237"/>
                  </a:lnTo>
                  <a:lnTo>
                    <a:pt x="26919" y="9216"/>
                  </a:lnTo>
                  <a:lnTo>
                    <a:pt x="26929" y="9202"/>
                  </a:lnTo>
                  <a:lnTo>
                    <a:pt x="26943" y="9184"/>
                  </a:lnTo>
                  <a:lnTo>
                    <a:pt x="26950" y="9174"/>
                  </a:lnTo>
                  <a:lnTo>
                    <a:pt x="26964" y="9160"/>
                  </a:lnTo>
                  <a:lnTo>
                    <a:pt x="26975" y="9149"/>
                  </a:lnTo>
                  <a:cubicBezTo>
                    <a:pt x="26978" y="9146"/>
                    <a:pt x="26985" y="9142"/>
                    <a:pt x="26989" y="9135"/>
                  </a:cubicBezTo>
                  <a:lnTo>
                    <a:pt x="26999" y="9132"/>
                  </a:lnTo>
                  <a:cubicBezTo>
                    <a:pt x="27006" y="9125"/>
                    <a:pt x="27013" y="9121"/>
                    <a:pt x="27024" y="9114"/>
                  </a:cubicBezTo>
                  <a:cubicBezTo>
                    <a:pt x="27062" y="9097"/>
                    <a:pt x="27118" y="9072"/>
                    <a:pt x="27181" y="9037"/>
                  </a:cubicBezTo>
                  <a:cubicBezTo>
                    <a:pt x="27430" y="8918"/>
                    <a:pt x="27944" y="8673"/>
                    <a:pt x="28021" y="8571"/>
                  </a:cubicBezTo>
                  <a:cubicBezTo>
                    <a:pt x="28046" y="8536"/>
                    <a:pt x="28074" y="8494"/>
                    <a:pt x="28102" y="8449"/>
                  </a:cubicBezTo>
                  <a:cubicBezTo>
                    <a:pt x="28193" y="8305"/>
                    <a:pt x="28284" y="8158"/>
                    <a:pt x="28427" y="8158"/>
                  </a:cubicBezTo>
                  <a:cubicBezTo>
                    <a:pt x="28494" y="8158"/>
                    <a:pt x="28557" y="8186"/>
                    <a:pt x="28602" y="8232"/>
                  </a:cubicBezTo>
                  <a:cubicBezTo>
                    <a:pt x="28648" y="8274"/>
                    <a:pt x="28707" y="8299"/>
                    <a:pt x="28766" y="8299"/>
                  </a:cubicBezTo>
                  <a:cubicBezTo>
                    <a:pt x="28770" y="8299"/>
                    <a:pt x="28773" y="8299"/>
                    <a:pt x="28777" y="8298"/>
                  </a:cubicBezTo>
                  <a:cubicBezTo>
                    <a:pt x="28830" y="8298"/>
                    <a:pt x="28882" y="8302"/>
                    <a:pt x="28935" y="8305"/>
                  </a:cubicBezTo>
                  <a:cubicBezTo>
                    <a:pt x="28964" y="8309"/>
                    <a:pt x="28992" y="8311"/>
                    <a:pt x="29022" y="8311"/>
                  </a:cubicBezTo>
                  <a:cubicBezTo>
                    <a:pt x="29043" y="8311"/>
                    <a:pt x="29064" y="8310"/>
                    <a:pt x="29086" y="8309"/>
                  </a:cubicBezTo>
                  <a:cubicBezTo>
                    <a:pt x="29082" y="8305"/>
                    <a:pt x="29079" y="8298"/>
                    <a:pt x="29075" y="8291"/>
                  </a:cubicBezTo>
                  <a:cubicBezTo>
                    <a:pt x="29065" y="8270"/>
                    <a:pt x="29054" y="8253"/>
                    <a:pt x="29044" y="8235"/>
                  </a:cubicBezTo>
                  <a:cubicBezTo>
                    <a:pt x="29026" y="8204"/>
                    <a:pt x="29019" y="8169"/>
                    <a:pt x="29019" y="8134"/>
                  </a:cubicBezTo>
                  <a:cubicBezTo>
                    <a:pt x="29019" y="8120"/>
                    <a:pt x="29023" y="8106"/>
                    <a:pt x="29030" y="8092"/>
                  </a:cubicBezTo>
                  <a:cubicBezTo>
                    <a:pt x="29054" y="8039"/>
                    <a:pt x="29110" y="8018"/>
                    <a:pt x="29198" y="8004"/>
                  </a:cubicBezTo>
                  <a:cubicBezTo>
                    <a:pt x="29226" y="7997"/>
                    <a:pt x="29261" y="7994"/>
                    <a:pt x="29299" y="7987"/>
                  </a:cubicBezTo>
                  <a:lnTo>
                    <a:pt x="29334" y="7983"/>
                  </a:lnTo>
                  <a:cubicBezTo>
                    <a:pt x="29436" y="7969"/>
                    <a:pt x="29474" y="7913"/>
                    <a:pt x="29516" y="7847"/>
                  </a:cubicBezTo>
                  <a:cubicBezTo>
                    <a:pt x="29558" y="7780"/>
                    <a:pt x="29614" y="7700"/>
                    <a:pt x="29730" y="7700"/>
                  </a:cubicBezTo>
                  <a:cubicBezTo>
                    <a:pt x="29772" y="7700"/>
                    <a:pt x="29800" y="7612"/>
                    <a:pt x="29828" y="7535"/>
                  </a:cubicBezTo>
                  <a:cubicBezTo>
                    <a:pt x="29866" y="7420"/>
                    <a:pt x="29912" y="7280"/>
                    <a:pt x="30045" y="7280"/>
                  </a:cubicBezTo>
                  <a:cubicBezTo>
                    <a:pt x="30146" y="7280"/>
                    <a:pt x="30216" y="7336"/>
                    <a:pt x="30279" y="7388"/>
                  </a:cubicBezTo>
                  <a:cubicBezTo>
                    <a:pt x="30300" y="7409"/>
                    <a:pt x="30328" y="7427"/>
                    <a:pt x="30356" y="7444"/>
                  </a:cubicBezTo>
                  <a:cubicBezTo>
                    <a:pt x="30378" y="7458"/>
                    <a:pt x="30405" y="7467"/>
                    <a:pt x="30432" y="7467"/>
                  </a:cubicBezTo>
                  <a:cubicBezTo>
                    <a:pt x="30439" y="7467"/>
                    <a:pt x="30447" y="7467"/>
                    <a:pt x="30454" y="7465"/>
                  </a:cubicBezTo>
                  <a:cubicBezTo>
                    <a:pt x="30461" y="7465"/>
                    <a:pt x="30468" y="7462"/>
                    <a:pt x="30475" y="7458"/>
                  </a:cubicBezTo>
                  <a:lnTo>
                    <a:pt x="30482" y="7458"/>
                  </a:lnTo>
                  <a:cubicBezTo>
                    <a:pt x="30493" y="7455"/>
                    <a:pt x="30507" y="7451"/>
                    <a:pt x="30521" y="7451"/>
                  </a:cubicBezTo>
                  <a:lnTo>
                    <a:pt x="30563" y="7451"/>
                  </a:lnTo>
                  <a:lnTo>
                    <a:pt x="30580" y="7455"/>
                  </a:lnTo>
                  <a:cubicBezTo>
                    <a:pt x="30591" y="7455"/>
                    <a:pt x="30601" y="7458"/>
                    <a:pt x="30612" y="7462"/>
                  </a:cubicBezTo>
                  <a:lnTo>
                    <a:pt x="30629" y="7465"/>
                  </a:lnTo>
                  <a:lnTo>
                    <a:pt x="30640" y="7469"/>
                  </a:lnTo>
                  <a:cubicBezTo>
                    <a:pt x="30664" y="7451"/>
                    <a:pt x="30692" y="7430"/>
                    <a:pt x="30717" y="7413"/>
                  </a:cubicBezTo>
                  <a:cubicBezTo>
                    <a:pt x="30710" y="7332"/>
                    <a:pt x="30710" y="7259"/>
                    <a:pt x="30710" y="7192"/>
                  </a:cubicBezTo>
                  <a:cubicBezTo>
                    <a:pt x="30710" y="7087"/>
                    <a:pt x="30710" y="6996"/>
                    <a:pt x="30685" y="6947"/>
                  </a:cubicBezTo>
                  <a:cubicBezTo>
                    <a:pt x="30643" y="6839"/>
                    <a:pt x="30633" y="6726"/>
                    <a:pt x="30650" y="6614"/>
                  </a:cubicBezTo>
                  <a:cubicBezTo>
                    <a:pt x="30654" y="6586"/>
                    <a:pt x="30657" y="6565"/>
                    <a:pt x="30657" y="6544"/>
                  </a:cubicBezTo>
                  <a:cubicBezTo>
                    <a:pt x="30657" y="6523"/>
                    <a:pt x="30654" y="6506"/>
                    <a:pt x="30650" y="6485"/>
                  </a:cubicBezTo>
                  <a:cubicBezTo>
                    <a:pt x="30626" y="6397"/>
                    <a:pt x="30598" y="6180"/>
                    <a:pt x="30678" y="6072"/>
                  </a:cubicBezTo>
                  <a:cubicBezTo>
                    <a:pt x="30706" y="6037"/>
                    <a:pt x="30748" y="6016"/>
                    <a:pt x="30794" y="6016"/>
                  </a:cubicBezTo>
                  <a:cubicBezTo>
                    <a:pt x="30822" y="6016"/>
                    <a:pt x="30878" y="5963"/>
                    <a:pt x="30920" y="5925"/>
                  </a:cubicBezTo>
                  <a:cubicBezTo>
                    <a:pt x="30990" y="5860"/>
                    <a:pt x="31080" y="5778"/>
                    <a:pt x="31178" y="5778"/>
                  </a:cubicBezTo>
                  <a:cubicBezTo>
                    <a:pt x="31202" y="5778"/>
                    <a:pt x="31227" y="5783"/>
                    <a:pt x="31253" y="5795"/>
                  </a:cubicBezTo>
                  <a:cubicBezTo>
                    <a:pt x="31263" y="5802"/>
                    <a:pt x="31274" y="5809"/>
                    <a:pt x="31284" y="5816"/>
                  </a:cubicBezTo>
                  <a:cubicBezTo>
                    <a:pt x="31364" y="5871"/>
                    <a:pt x="31483" y="5901"/>
                    <a:pt x="31569" y="5901"/>
                  </a:cubicBezTo>
                  <a:cubicBezTo>
                    <a:pt x="31603" y="5901"/>
                    <a:pt x="31633" y="5896"/>
                    <a:pt x="31652" y="5886"/>
                  </a:cubicBezTo>
                  <a:cubicBezTo>
                    <a:pt x="31666" y="5879"/>
                    <a:pt x="31666" y="5876"/>
                    <a:pt x="31666" y="5869"/>
                  </a:cubicBezTo>
                  <a:cubicBezTo>
                    <a:pt x="31666" y="5767"/>
                    <a:pt x="31739" y="5711"/>
                    <a:pt x="31802" y="5662"/>
                  </a:cubicBezTo>
                  <a:cubicBezTo>
                    <a:pt x="31823" y="5648"/>
                    <a:pt x="31844" y="5631"/>
                    <a:pt x="31865" y="5613"/>
                  </a:cubicBezTo>
                  <a:cubicBezTo>
                    <a:pt x="31897" y="5585"/>
                    <a:pt x="31918" y="5547"/>
                    <a:pt x="31928" y="5501"/>
                  </a:cubicBezTo>
                  <a:cubicBezTo>
                    <a:pt x="31932" y="5473"/>
                    <a:pt x="31939" y="5442"/>
                    <a:pt x="31953" y="5414"/>
                  </a:cubicBezTo>
                  <a:cubicBezTo>
                    <a:pt x="31995" y="5344"/>
                    <a:pt x="32047" y="5284"/>
                    <a:pt x="32114" y="5235"/>
                  </a:cubicBezTo>
                  <a:cubicBezTo>
                    <a:pt x="32180" y="5183"/>
                    <a:pt x="32233" y="5137"/>
                    <a:pt x="32250" y="5074"/>
                  </a:cubicBezTo>
                  <a:cubicBezTo>
                    <a:pt x="32257" y="5050"/>
                    <a:pt x="32264" y="5018"/>
                    <a:pt x="32275" y="4983"/>
                  </a:cubicBezTo>
                  <a:cubicBezTo>
                    <a:pt x="32324" y="4784"/>
                    <a:pt x="32376" y="4598"/>
                    <a:pt x="32450" y="4468"/>
                  </a:cubicBezTo>
                  <a:cubicBezTo>
                    <a:pt x="32478" y="4416"/>
                    <a:pt x="32520" y="4370"/>
                    <a:pt x="32569" y="4339"/>
                  </a:cubicBezTo>
                  <a:cubicBezTo>
                    <a:pt x="32611" y="4314"/>
                    <a:pt x="32611" y="4314"/>
                    <a:pt x="32583" y="4248"/>
                  </a:cubicBezTo>
                  <a:cubicBezTo>
                    <a:pt x="32576" y="4230"/>
                    <a:pt x="32569" y="4213"/>
                    <a:pt x="32558" y="4192"/>
                  </a:cubicBezTo>
                  <a:cubicBezTo>
                    <a:pt x="32530" y="4111"/>
                    <a:pt x="32516" y="4024"/>
                    <a:pt x="32523" y="3940"/>
                  </a:cubicBezTo>
                  <a:cubicBezTo>
                    <a:pt x="32527" y="3905"/>
                    <a:pt x="32520" y="3870"/>
                    <a:pt x="32499" y="3842"/>
                  </a:cubicBezTo>
                  <a:cubicBezTo>
                    <a:pt x="32495" y="3835"/>
                    <a:pt x="32488" y="3831"/>
                    <a:pt x="32481" y="3828"/>
                  </a:cubicBezTo>
                  <a:cubicBezTo>
                    <a:pt x="32463" y="3818"/>
                    <a:pt x="32439" y="3813"/>
                    <a:pt x="32412" y="3813"/>
                  </a:cubicBezTo>
                  <a:cubicBezTo>
                    <a:pt x="32337" y="3813"/>
                    <a:pt x="32240" y="3848"/>
                    <a:pt x="32191" y="3884"/>
                  </a:cubicBezTo>
                  <a:cubicBezTo>
                    <a:pt x="32131" y="3922"/>
                    <a:pt x="32047" y="3933"/>
                    <a:pt x="31960" y="3940"/>
                  </a:cubicBezTo>
                  <a:cubicBezTo>
                    <a:pt x="31844" y="3954"/>
                    <a:pt x="31722" y="3964"/>
                    <a:pt x="31676" y="4052"/>
                  </a:cubicBezTo>
                  <a:cubicBezTo>
                    <a:pt x="31612" y="4182"/>
                    <a:pt x="31520" y="4207"/>
                    <a:pt x="31424" y="4207"/>
                  </a:cubicBezTo>
                  <a:cubicBezTo>
                    <a:pt x="31394" y="4207"/>
                    <a:pt x="31363" y="4205"/>
                    <a:pt x="31333" y="4202"/>
                  </a:cubicBezTo>
                  <a:lnTo>
                    <a:pt x="31288" y="4199"/>
                  </a:lnTo>
                  <a:cubicBezTo>
                    <a:pt x="31267" y="4197"/>
                    <a:pt x="31247" y="4197"/>
                    <a:pt x="31227" y="4197"/>
                  </a:cubicBezTo>
                  <a:cubicBezTo>
                    <a:pt x="31199" y="4197"/>
                    <a:pt x="31171" y="4198"/>
                    <a:pt x="31144" y="4202"/>
                  </a:cubicBezTo>
                  <a:lnTo>
                    <a:pt x="31109" y="4206"/>
                  </a:lnTo>
                  <a:cubicBezTo>
                    <a:pt x="31089" y="4208"/>
                    <a:pt x="31069" y="4208"/>
                    <a:pt x="31047" y="4208"/>
                  </a:cubicBezTo>
                  <a:cubicBezTo>
                    <a:pt x="30887" y="4208"/>
                    <a:pt x="30693" y="4162"/>
                    <a:pt x="30594" y="4069"/>
                  </a:cubicBezTo>
                  <a:cubicBezTo>
                    <a:pt x="30552" y="4031"/>
                    <a:pt x="30528" y="3975"/>
                    <a:pt x="30535" y="3919"/>
                  </a:cubicBezTo>
                  <a:cubicBezTo>
                    <a:pt x="30535" y="3856"/>
                    <a:pt x="30517" y="3793"/>
                    <a:pt x="30486" y="3740"/>
                  </a:cubicBezTo>
                  <a:cubicBezTo>
                    <a:pt x="30479" y="3719"/>
                    <a:pt x="30468" y="3695"/>
                    <a:pt x="30461" y="3674"/>
                  </a:cubicBezTo>
                  <a:cubicBezTo>
                    <a:pt x="30430" y="3604"/>
                    <a:pt x="30416" y="3527"/>
                    <a:pt x="30423" y="3453"/>
                  </a:cubicBezTo>
                  <a:cubicBezTo>
                    <a:pt x="30426" y="3415"/>
                    <a:pt x="30426" y="3408"/>
                    <a:pt x="30318" y="3380"/>
                  </a:cubicBezTo>
                  <a:cubicBezTo>
                    <a:pt x="30220" y="3359"/>
                    <a:pt x="30129" y="3313"/>
                    <a:pt x="30055" y="3247"/>
                  </a:cubicBezTo>
                  <a:cubicBezTo>
                    <a:pt x="29913" y="3107"/>
                    <a:pt x="29660" y="3018"/>
                    <a:pt x="29586" y="3018"/>
                  </a:cubicBezTo>
                  <a:cubicBezTo>
                    <a:pt x="29582" y="3018"/>
                    <a:pt x="29579" y="3019"/>
                    <a:pt x="29576" y="3019"/>
                  </a:cubicBezTo>
                  <a:cubicBezTo>
                    <a:pt x="29563" y="3025"/>
                    <a:pt x="29550" y="3027"/>
                    <a:pt x="29537" y="3027"/>
                  </a:cubicBezTo>
                  <a:cubicBezTo>
                    <a:pt x="29491" y="3027"/>
                    <a:pt x="29441" y="2998"/>
                    <a:pt x="29376" y="2963"/>
                  </a:cubicBezTo>
                  <a:cubicBezTo>
                    <a:pt x="29285" y="2911"/>
                    <a:pt x="29159" y="2837"/>
                    <a:pt x="29012" y="2830"/>
                  </a:cubicBezTo>
                  <a:cubicBezTo>
                    <a:pt x="28998" y="2830"/>
                    <a:pt x="28984" y="2830"/>
                    <a:pt x="28970" y="2827"/>
                  </a:cubicBezTo>
                  <a:cubicBezTo>
                    <a:pt x="28886" y="2823"/>
                    <a:pt x="28812" y="2785"/>
                    <a:pt x="28760" y="2718"/>
                  </a:cubicBezTo>
                  <a:cubicBezTo>
                    <a:pt x="28732" y="2680"/>
                    <a:pt x="28718" y="2631"/>
                    <a:pt x="28721" y="2578"/>
                  </a:cubicBezTo>
                  <a:cubicBezTo>
                    <a:pt x="28721" y="2532"/>
                    <a:pt x="28728" y="2483"/>
                    <a:pt x="28742" y="2438"/>
                  </a:cubicBezTo>
                  <a:cubicBezTo>
                    <a:pt x="28742" y="2417"/>
                    <a:pt x="28739" y="2392"/>
                    <a:pt x="28728" y="2371"/>
                  </a:cubicBezTo>
                  <a:cubicBezTo>
                    <a:pt x="28693" y="2291"/>
                    <a:pt x="28655" y="2214"/>
                    <a:pt x="28613" y="2137"/>
                  </a:cubicBezTo>
                  <a:cubicBezTo>
                    <a:pt x="28567" y="2053"/>
                    <a:pt x="28529" y="1969"/>
                    <a:pt x="28490" y="1885"/>
                  </a:cubicBezTo>
                  <a:cubicBezTo>
                    <a:pt x="28483" y="1860"/>
                    <a:pt x="28473" y="1836"/>
                    <a:pt x="28469" y="1811"/>
                  </a:cubicBezTo>
                  <a:cubicBezTo>
                    <a:pt x="28448" y="1748"/>
                    <a:pt x="28417" y="1696"/>
                    <a:pt x="28371" y="1650"/>
                  </a:cubicBezTo>
                  <a:cubicBezTo>
                    <a:pt x="28291" y="1559"/>
                    <a:pt x="28231" y="1451"/>
                    <a:pt x="28189" y="1339"/>
                  </a:cubicBezTo>
                  <a:cubicBezTo>
                    <a:pt x="28172" y="1279"/>
                    <a:pt x="28154" y="1220"/>
                    <a:pt x="28144" y="1160"/>
                  </a:cubicBezTo>
                  <a:cubicBezTo>
                    <a:pt x="28140" y="1146"/>
                    <a:pt x="28137" y="1136"/>
                    <a:pt x="28137" y="1122"/>
                  </a:cubicBezTo>
                  <a:cubicBezTo>
                    <a:pt x="28130" y="1090"/>
                    <a:pt x="28119" y="1062"/>
                    <a:pt x="28109" y="1031"/>
                  </a:cubicBezTo>
                  <a:cubicBezTo>
                    <a:pt x="28105" y="1020"/>
                    <a:pt x="28102" y="1013"/>
                    <a:pt x="28098" y="1006"/>
                  </a:cubicBezTo>
                  <a:cubicBezTo>
                    <a:pt x="28070" y="943"/>
                    <a:pt x="28028" y="887"/>
                    <a:pt x="27972" y="849"/>
                  </a:cubicBezTo>
                  <a:cubicBezTo>
                    <a:pt x="27958" y="838"/>
                    <a:pt x="27944" y="828"/>
                    <a:pt x="27930" y="817"/>
                  </a:cubicBezTo>
                  <a:cubicBezTo>
                    <a:pt x="27881" y="768"/>
                    <a:pt x="27864" y="695"/>
                    <a:pt x="27888" y="632"/>
                  </a:cubicBezTo>
                  <a:cubicBezTo>
                    <a:pt x="27906" y="555"/>
                    <a:pt x="27822" y="491"/>
                    <a:pt x="27703" y="411"/>
                  </a:cubicBezTo>
                  <a:cubicBezTo>
                    <a:pt x="27640" y="376"/>
                    <a:pt x="27587" y="334"/>
                    <a:pt x="27542" y="281"/>
                  </a:cubicBezTo>
                  <a:cubicBezTo>
                    <a:pt x="27517" y="246"/>
                    <a:pt x="27405" y="229"/>
                    <a:pt x="27307" y="215"/>
                  </a:cubicBezTo>
                  <a:cubicBezTo>
                    <a:pt x="27178" y="197"/>
                    <a:pt x="27031" y="176"/>
                    <a:pt x="26901" y="106"/>
                  </a:cubicBezTo>
                  <a:cubicBezTo>
                    <a:pt x="26816" y="63"/>
                    <a:pt x="26722" y="41"/>
                    <a:pt x="26628" y="41"/>
                  </a:cubicBezTo>
                  <a:cubicBezTo>
                    <a:pt x="26609" y="41"/>
                    <a:pt x="26591" y="42"/>
                    <a:pt x="26572" y="43"/>
                  </a:cubicBezTo>
                  <a:cubicBezTo>
                    <a:pt x="26558" y="44"/>
                    <a:pt x="26543" y="44"/>
                    <a:pt x="26529" y="44"/>
                  </a:cubicBezTo>
                  <a:cubicBezTo>
                    <a:pt x="26452" y="44"/>
                    <a:pt x="26375" y="36"/>
                    <a:pt x="26299" y="15"/>
                  </a:cubicBezTo>
                  <a:cubicBezTo>
                    <a:pt x="26288" y="12"/>
                    <a:pt x="26278" y="8"/>
                    <a:pt x="26267" y="8"/>
                  </a:cubicBezTo>
                  <a:cubicBezTo>
                    <a:pt x="26243" y="5"/>
                    <a:pt x="26218" y="1"/>
                    <a:pt x="26194" y="1"/>
                  </a:cubicBezTo>
                  <a:cubicBezTo>
                    <a:pt x="26181" y="1"/>
                    <a:pt x="26168" y="1"/>
                    <a:pt x="261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3" name="Google Shape;3923;p56"/>
            <p:cNvSpPr/>
            <p:nvPr/>
          </p:nvSpPr>
          <p:spPr>
            <a:xfrm>
              <a:off x="2846836" y="1894023"/>
              <a:ext cx="15804" cy="11649"/>
            </a:xfrm>
            <a:custGeom>
              <a:avLst/>
              <a:gdLst/>
              <a:ahLst/>
              <a:cxnLst/>
              <a:rect l="l" t="t" r="r" b="b"/>
              <a:pathLst>
                <a:path w="1164" h="858" extrusionOk="0">
                  <a:moveTo>
                    <a:pt x="974" y="1"/>
                  </a:moveTo>
                  <a:cubicBezTo>
                    <a:pt x="894" y="1"/>
                    <a:pt x="792" y="4"/>
                    <a:pt x="729" y="8"/>
                  </a:cubicBezTo>
                  <a:cubicBezTo>
                    <a:pt x="659" y="11"/>
                    <a:pt x="593" y="18"/>
                    <a:pt x="537" y="18"/>
                  </a:cubicBezTo>
                  <a:cubicBezTo>
                    <a:pt x="425" y="18"/>
                    <a:pt x="190" y="130"/>
                    <a:pt x="78" y="302"/>
                  </a:cubicBezTo>
                  <a:cubicBezTo>
                    <a:pt x="8" y="410"/>
                    <a:pt x="1" y="550"/>
                    <a:pt x="60" y="666"/>
                  </a:cubicBezTo>
                  <a:cubicBezTo>
                    <a:pt x="136" y="821"/>
                    <a:pt x="276" y="858"/>
                    <a:pt x="393" y="858"/>
                  </a:cubicBezTo>
                  <a:cubicBezTo>
                    <a:pt x="435" y="858"/>
                    <a:pt x="473" y="853"/>
                    <a:pt x="505" y="848"/>
                  </a:cubicBezTo>
                  <a:cubicBezTo>
                    <a:pt x="715" y="809"/>
                    <a:pt x="855" y="690"/>
                    <a:pt x="859" y="641"/>
                  </a:cubicBezTo>
                  <a:cubicBezTo>
                    <a:pt x="869" y="533"/>
                    <a:pt x="946" y="410"/>
                    <a:pt x="1023" y="291"/>
                  </a:cubicBezTo>
                  <a:cubicBezTo>
                    <a:pt x="1083" y="200"/>
                    <a:pt x="1163" y="74"/>
                    <a:pt x="1153" y="22"/>
                  </a:cubicBezTo>
                  <a:cubicBezTo>
                    <a:pt x="1128" y="4"/>
                    <a:pt x="1058" y="1"/>
                    <a:pt x="9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4" name="Google Shape;3924;p56"/>
            <p:cNvSpPr/>
            <p:nvPr/>
          </p:nvSpPr>
          <p:spPr>
            <a:xfrm>
              <a:off x="2648062" y="1810752"/>
              <a:ext cx="244" cy="434"/>
            </a:xfrm>
            <a:custGeom>
              <a:avLst/>
              <a:gdLst/>
              <a:ahLst/>
              <a:cxnLst/>
              <a:rect l="l" t="t" r="r" b="b"/>
              <a:pathLst>
                <a:path w="18" h="32" extrusionOk="0">
                  <a:moveTo>
                    <a:pt x="0" y="0"/>
                  </a:moveTo>
                  <a:cubicBezTo>
                    <a:pt x="7" y="11"/>
                    <a:pt x="14" y="21"/>
                    <a:pt x="18" y="32"/>
                  </a:cubicBezTo>
                  <a:cubicBezTo>
                    <a:pt x="14" y="21"/>
                    <a:pt x="7" y="11"/>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5" name="Google Shape;3925;p56"/>
            <p:cNvSpPr/>
            <p:nvPr/>
          </p:nvSpPr>
          <p:spPr>
            <a:xfrm>
              <a:off x="2732242" y="1823623"/>
              <a:ext cx="2770" cy="2064"/>
            </a:xfrm>
            <a:custGeom>
              <a:avLst/>
              <a:gdLst/>
              <a:ahLst/>
              <a:cxnLst/>
              <a:rect l="l" t="t" r="r" b="b"/>
              <a:pathLst>
                <a:path w="204" h="152" extrusionOk="0">
                  <a:moveTo>
                    <a:pt x="203" y="22"/>
                  </a:moveTo>
                  <a:cubicBezTo>
                    <a:pt x="74" y="1"/>
                    <a:pt x="32" y="88"/>
                    <a:pt x="0" y="151"/>
                  </a:cubicBezTo>
                  <a:cubicBezTo>
                    <a:pt x="32" y="88"/>
                    <a:pt x="74" y="1"/>
                    <a:pt x="203" y="2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6" name="Google Shape;3926;p56"/>
            <p:cNvSpPr/>
            <p:nvPr/>
          </p:nvSpPr>
          <p:spPr>
            <a:xfrm>
              <a:off x="2647627" y="1810277"/>
              <a:ext cx="353" cy="434"/>
            </a:xfrm>
            <a:custGeom>
              <a:avLst/>
              <a:gdLst/>
              <a:ahLst/>
              <a:cxnLst/>
              <a:rect l="l" t="t" r="r" b="b"/>
              <a:pathLst>
                <a:path w="26" h="32" extrusionOk="0">
                  <a:moveTo>
                    <a:pt x="1" y="0"/>
                  </a:moveTo>
                  <a:cubicBezTo>
                    <a:pt x="11" y="11"/>
                    <a:pt x="18" y="21"/>
                    <a:pt x="25" y="32"/>
                  </a:cubicBezTo>
                  <a:cubicBezTo>
                    <a:pt x="18" y="21"/>
                    <a:pt x="11" y="11"/>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7" name="Google Shape;3927;p56"/>
            <p:cNvSpPr/>
            <p:nvPr/>
          </p:nvSpPr>
          <p:spPr>
            <a:xfrm>
              <a:off x="2648347" y="1811227"/>
              <a:ext cx="204" cy="434"/>
            </a:xfrm>
            <a:custGeom>
              <a:avLst/>
              <a:gdLst/>
              <a:ahLst/>
              <a:cxnLst/>
              <a:rect l="l" t="t" r="r" b="b"/>
              <a:pathLst>
                <a:path w="15" h="32" extrusionOk="0">
                  <a:moveTo>
                    <a:pt x="0" y="0"/>
                  </a:moveTo>
                  <a:cubicBezTo>
                    <a:pt x="7" y="11"/>
                    <a:pt x="11" y="21"/>
                    <a:pt x="14" y="32"/>
                  </a:cubicBezTo>
                  <a:cubicBezTo>
                    <a:pt x="11" y="21"/>
                    <a:pt x="7" y="11"/>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8" name="Google Shape;3928;p56"/>
            <p:cNvSpPr/>
            <p:nvPr/>
          </p:nvSpPr>
          <p:spPr>
            <a:xfrm>
              <a:off x="2698638" y="1829665"/>
              <a:ext cx="815" cy="489"/>
            </a:xfrm>
            <a:custGeom>
              <a:avLst/>
              <a:gdLst/>
              <a:ahLst/>
              <a:cxnLst/>
              <a:rect l="l" t="t" r="r" b="b"/>
              <a:pathLst>
                <a:path w="60" h="36" extrusionOk="0">
                  <a:moveTo>
                    <a:pt x="60" y="0"/>
                  </a:moveTo>
                  <a:lnTo>
                    <a:pt x="60" y="0"/>
                  </a:lnTo>
                  <a:cubicBezTo>
                    <a:pt x="39" y="7"/>
                    <a:pt x="18" y="21"/>
                    <a:pt x="0" y="35"/>
                  </a:cubicBezTo>
                  <a:cubicBezTo>
                    <a:pt x="18" y="21"/>
                    <a:pt x="39" y="11"/>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9" name="Google Shape;3929;p56"/>
            <p:cNvSpPr/>
            <p:nvPr/>
          </p:nvSpPr>
          <p:spPr>
            <a:xfrm>
              <a:off x="2704530" y="1833752"/>
              <a:ext cx="14" cy="149"/>
            </a:xfrm>
            <a:custGeom>
              <a:avLst/>
              <a:gdLst/>
              <a:ahLst/>
              <a:cxnLst/>
              <a:rect l="l" t="t" r="r" b="b"/>
              <a:pathLst>
                <a:path w="1" h="11" extrusionOk="0">
                  <a:moveTo>
                    <a:pt x="0" y="7"/>
                  </a:moveTo>
                  <a:lnTo>
                    <a:pt x="0" y="0"/>
                  </a:lnTo>
                  <a:lnTo>
                    <a:pt x="0" y="1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0" name="Google Shape;3930;p56"/>
            <p:cNvSpPr/>
            <p:nvPr/>
          </p:nvSpPr>
          <p:spPr>
            <a:xfrm>
              <a:off x="2645210" y="1808322"/>
              <a:ext cx="434" cy="299"/>
            </a:xfrm>
            <a:custGeom>
              <a:avLst/>
              <a:gdLst/>
              <a:ahLst/>
              <a:cxnLst/>
              <a:rect l="l" t="t" r="r" b="b"/>
              <a:pathLst>
                <a:path w="32" h="22" extrusionOk="0">
                  <a:moveTo>
                    <a:pt x="0" y="1"/>
                  </a:moveTo>
                  <a:lnTo>
                    <a:pt x="32" y="22"/>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1" name="Google Shape;3931;p56"/>
            <p:cNvSpPr/>
            <p:nvPr/>
          </p:nvSpPr>
          <p:spPr>
            <a:xfrm>
              <a:off x="2646201" y="1809041"/>
              <a:ext cx="448" cy="339"/>
            </a:xfrm>
            <a:custGeom>
              <a:avLst/>
              <a:gdLst/>
              <a:ahLst/>
              <a:cxnLst/>
              <a:rect l="l" t="t" r="r" b="b"/>
              <a:pathLst>
                <a:path w="33" h="25" extrusionOk="0">
                  <a:moveTo>
                    <a:pt x="1" y="0"/>
                  </a:moveTo>
                  <a:lnTo>
                    <a:pt x="32" y="25"/>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2" name="Google Shape;3932;p56"/>
            <p:cNvSpPr/>
            <p:nvPr/>
          </p:nvSpPr>
          <p:spPr>
            <a:xfrm>
              <a:off x="2645685" y="1808661"/>
              <a:ext cx="434" cy="339"/>
            </a:xfrm>
            <a:custGeom>
              <a:avLst/>
              <a:gdLst/>
              <a:ahLst/>
              <a:cxnLst/>
              <a:rect l="l" t="t" r="r" b="b"/>
              <a:pathLst>
                <a:path w="32" h="25" extrusionOk="0">
                  <a:moveTo>
                    <a:pt x="0" y="0"/>
                  </a:moveTo>
                  <a:lnTo>
                    <a:pt x="32" y="25"/>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3" name="Google Shape;3933;p56"/>
            <p:cNvSpPr/>
            <p:nvPr/>
          </p:nvSpPr>
          <p:spPr>
            <a:xfrm>
              <a:off x="2757863" y="1824818"/>
              <a:ext cx="149" cy="149"/>
            </a:xfrm>
            <a:custGeom>
              <a:avLst/>
              <a:gdLst/>
              <a:ahLst/>
              <a:cxnLst/>
              <a:rect l="l" t="t" r="r" b="b"/>
              <a:pathLst>
                <a:path w="11" h="11" extrusionOk="0">
                  <a:moveTo>
                    <a:pt x="11" y="11"/>
                  </a:move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4" name="Google Shape;3934;p56"/>
            <p:cNvSpPr/>
            <p:nvPr/>
          </p:nvSpPr>
          <p:spPr>
            <a:xfrm>
              <a:off x="2622101" y="1766489"/>
              <a:ext cx="109" cy="258"/>
            </a:xfrm>
            <a:custGeom>
              <a:avLst/>
              <a:gdLst/>
              <a:ahLst/>
              <a:cxnLst/>
              <a:rect l="l" t="t" r="r" b="b"/>
              <a:pathLst>
                <a:path w="8" h="19" extrusionOk="0">
                  <a:moveTo>
                    <a:pt x="8" y="1"/>
                  </a:moveTo>
                  <a:lnTo>
                    <a:pt x="8" y="1"/>
                  </a:lnTo>
                  <a:lnTo>
                    <a:pt x="1" y="18"/>
                  </a:lnTo>
                  <a:lnTo>
                    <a:pt x="1" y="18"/>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5" name="Google Shape;3935;p56"/>
            <p:cNvSpPr/>
            <p:nvPr/>
          </p:nvSpPr>
          <p:spPr>
            <a:xfrm>
              <a:off x="2646731" y="1809421"/>
              <a:ext cx="434" cy="394"/>
            </a:xfrm>
            <a:custGeom>
              <a:avLst/>
              <a:gdLst/>
              <a:ahLst/>
              <a:cxnLst/>
              <a:rect l="l" t="t" r="r" b="b"/>
              <a:pathLst>
                <a:path w="32" h="29" extrusionOk="0">
                  <a:moveTo>
                    <a:pt x="0" y="0"/>
                  </a:moveTo>
                  <a:cubicBezTo>
                    <a:pt x="11" y="11"/>
                    <a:pt x="21" y="21"/>
                    <a:pt x="32" y="28"/>
                  </a:cubicBezTo>
                  <a:cubicBezTo>
                    <a:pt x="21" y="21"/>
                    <a:pt x="11" y="11"/>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6" name="Google Shape;3936;p56"/>
            <p:cNvSpPr/>
            <p:nvPr/>
          </p:nvSpPr>
          <p:spPr>
            <a:xfrm>
              <a:off x="2647152" y="1809801"/>
              <a:ext cx="448" cy="394"/>
            </a:xfrm>
            <a:custGeom>
              <a:avLst/>
              <a:gdLst/>
              <a:ahLst/>
              <a:cxnLst/>
              <a:rect l="l" t="t" r="r" b="b"/>
              <a:pathLst>
                <a:path w="33" h="29" extrusionOk="0">
                  <a:moveTo>
                    <a:pt x="1" y="0"/>
                  </a:moveTo>
                  <a:cubicBezTo>
                    <a:pt x="11" y="11"/>
                    <a:pt x="22" y="21"/>
                    <a:pt x="32" y="28"/>
                  </a:cubicBezTo>
                  <a:cubicBezTo>
                    <a:pt x="22" y="21"/>
                    <a:pt x="11" y="11"/>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7" name="Google Shape;3937;p56"/>
            <p:cNvSpPr/>
            <p:nvPr/>
          </p:nvSpPr>
          <p:spPr>
            <a:xfrm>
              <a:off x="2642685" y="1805321"/>
              <a:ext cx="163" cy="109"/>
            </a:xfrm>
            <a:custGeom>
              <a:avLst/>
              <a:gdLst/>
              <a:ahLst/>
              <a:cxnLst/>
              <a:rect l="l" t="t" r="r" b="b"/>
              <a:pathLst>
                <a:path w="12" h="8" extrusionOk="0">
                  <a:moveTo>
                    <a:pt x="1" y="1"/>
                  </a:moveTo>
                  <a:lnTo>
                    <a:pt x="11" y="8"/>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8" name="Google Shape;3938;p56"/>
            <p:cNvSpPr/>
            <p:nvPr/>
          </p:nvSpPr>
          <p:spPr>
            <a:xfrm>
              <a:off x="2643730" y="1806271"/>
              <a:ext cx="1494" cy="2064"/>
            </a:xfrm>
            <a:custGeom>
              <a:avLst/>
              <a:gdLst/>
              <a:ahLst/>
              <a:cxnLst/>
              <a:rect l="l" t="t" r="r" b="b"/>
              <a:pathLst>
                <a:path w="110" h="152" extrusionOk="0">
                  <a:moveTo>
                    <a:pt x="1" y="1"/>
                  </a:moveTo>
                  <a:cubicBezTo>
                    <a:pt x="43" y="50"/>
                    <a:pt x="78" y="99"/>
                    <a:pt x="109" y="152"/>
                  </a:cubicBezTo>
                  <a:cubicBezTo>
                    <a:pt x="78" y="99"/>
                    <a:pt x="43" y="5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9" name="Google Shape;3939;p56"/>
            <p:cNvSpPr/>
            <p:nvPr/>
          </p:nvSpPr>
          <p:spPr>
            <a:xfrm>
              <a:off x="2634280" y="1782606"/>
              <a:ext cx="1765" cy="2770"/>
            </a:xfrm>
            <a:custGeom>
              <a:avLst/>
              <a:gdLst/>
              <a:ahLst/>
              <a:cxnLst/>
              <a:rect l="l" t="t" r="r" b="b"/>
              <a:pathLst>
                <a:path w="130" h="204" extrusionOk="0">
                  <a:moveTo>
                    <a:pt x="0" y="1"/>
                  </a:moveTo>
                  <a:cubicBezTo>
                    <a:pt x="0" y="39"/>
                    <a:pt x="70" y="127"/>
                    <a:pt x="130" y="204"/>
                  </a:cubicBezTo>
                  <a:cubicBezTo>
                    <a:pt x="70" y="127"/>
                    <a:pt x="0" y="39"/>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0" name="Google Shape;3940;p56"/>
            <p:cNvSpPr/>
            <p:nvPr/>
          </p:nvSpPr>
          <p:spPr>
            <a:xfrm>
              <a:off x="2643404" y="1805945"/>
              <a:ext cx="149" cy="149"/>
            </a:xfrm>
            <a:custGeom>
              <a:avLst/>
              <a:gdLst/>
              <a:ahLst/>
              <a:cxnLst/>
              <a:rect l="l" t="t" r="r" b="b"/>
              <a:pathLst>
                <a:path w="11" h="11" extrusionOk="0">
                  <a:moveTo>
                    <a:pt x="0" y="0"/>
                  </a:moveTo>
                  <a:lnTo>
                    <a:pt x="11" y="1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1" name="Google Shape;3941;p56"/>
            <p:cNvSpPr/>
            <p:nvPr/>
          </p:nvSpPr>
          <p:spPr>
            <a:xfrm>
              <a:off x="2725915" y="1830616"/>
              <a:ext cx="543" cy="204"/>
            </a:xfrm>
            <a:custGeom>
              <a:avLst/>
              <a:gdLst/>
              <a:ahLst/>
              <a:cxnLst/>
              <a:rect l="l" t="t" r="r" b="b"/>
              <a:pathLst>
                <a:path w="40" h="15" extrusionOk="0">
                  <a:moveTo>
                    <a:pt x="39" y="0"/>
                  </a:moveTo>
                  <a:lnTo>
                    <a:pt x="1" y="14"/>
                  </a:lnTo>
                  <a:lnTo>
                    <a:pt x="1" y="14"/>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2" name="Google Shape;3942;p56"/>
            <p:cNvSpPr/>
            <p:nvPr/>
          </p:nvSpPr>
          <p:spPr>
            <a:xfrm>
              <a:off x="2701204" y="1827805"/>
              <a:ext cx="815" cy="353"/>
            </a:xfrm>
            <a:custGeom>
              <a:avLst/>
              <a:gdLst/>
              <a:ahLst/>
              <a:cxnLst/>
              <a:rect l="l" t="t" r="r" b="b"/>
              <a:pathLst>
                <a:path w="60" h="26" extrusionOk="0">
                  <a:moveTo>
                    <a:pt x="0" y="25"/>
                  </a:moveTo>
                  <a:cubicBezTo>
                    <a:pt x="18" y="11"/>
                    <a:pt x="39" y="1"/>
                    <a:pt x="60" y="1"/>
                  </a:cubicBezTo>
                  <a:cubicBezTo>
                    <a:pt x="39" y="1"/>
                    <a:pt x="18" y="11"/>
                    <a:pt x="0" y="2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3" name="Google Shape;3943;p56"/>
            <p:cNvSpPr/>
            <p:nvPr/>
          </p:nvSpPr>
          <p:spPr>
            <a:xfrm>
              <a:off x="2757673" y="1824533"/>
              <a:ext cx="109" cy="149"/>
            </a:xfrm>
            <a:custGeom>
              <a:avLst/>
              <a:gdLst/>
              <a:ahLst/>
              <a:cxnLst/>
              <a:rect l="l" t="t" r="r" b="b"/>
              <a:pathLst>
                <a:path w="8" h="11" extrusionOk="0">
                  <a:moveTo>
                    <a:pt x="0" y="0"/>
                  </a:moveTo>
                  <a:cubicBezTo>
                    <a:pt x="0" y="4"/>
                    <a:pt x="4" y="7"/>
                    <a:pt x="7" y="11"/>
                  </a:cubicBezTo>
                  <a:cubicBezTo>
                    <a:pt x="4" y="7"/>
                    <a:pt x="0" y="4"/>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4" name="Google Shape;3944;p56"/>
            <p:cNvSpPr/>
            <p:nvPr/>
          </p:nvSpPr>
          <p:spPr>
            <a:xfrm>
              <a:off x="2758012" y="1824954"/>
              <a:ext cx="1955" cy="1018"/>
            </a:xfrm>
            <a:custGeom>
              <a:avLst/>
              <a:gdLst/>
              <a:ahLst/>
              <a:cxnLst/>
              <a:rect l="l" t="t" r="r" b="b"/>
              <a:pathLst>
                <a:path w="144" h="75" extrusionOk="0">
                  <a:moveTo>
                    <a:pt x="0" y="1"/>
                  </a:moveTo>
                  <a:lnTo>
                    <a:pt x="0" y="1"/>
                  </a:lnTo>
                  <a:cubicBezTo>
                    <a:pt x="42" y="36"/>
                    <a:pt x="91" y="60"/>
                    <a:pt x="143" y="74"/>
                  </a:cubicBezTo>
                  <a:cubicBezTo>
                    <a:pt x="91" y="57"/>
                    <a:pt x="42" y="36"/>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5" name="Google Shape;3945;p56"/>
            <p:cNvSpPr/>
            <p:nvPr/>
          </p:nvSpPr>
          <p:spPr>
            <a:xfrm>
              <a:off x="2626338" y="1766353"/>
              <a:ext cx="869" cy="679"/>
            </a:xfrm>
            <a:custGeom>
              <a:avLst/>
              <a:gdLst/>
              <a:ahLst/>
              <a:cxnLst/>
              <a:rect l="l" t="t" r="r" b="b"/>
              <a:pathLst>
                <a:path w="64" h="50" extrusionOk="0">
                  <a:moveTo>
                    <a:pt x="64" y="49"/>
                  </a:moveTo>
                  <a:cubicBezTo>
                    <a:pt x="43" y="32"/>
                    <a:pt x="22" y="14"/>
                    <a:pt x="1" y="0"/>
                  </a:cubicBezTo>
                  <a:cubicBezTo>
                    <a:pt x="22" y="14"/>
                    <a:pt x="43" y="32"/>
                    <a:pt x="64" y="4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6" name="Google Shape;3946;p56"/>
            <p:cNvSpPr/>
            <p:nvPr/>
          </p:nvSpPr>
          <p:spPr>
            <a:xfrm>
              <a:off x="2757768" y="1824669"/>
              <a:ext cx="109" cy="163"/>
            </a:xfrm>
            <a:custGeom>
              <a:avLst/>
              <a:gdLst/>
              <a:ahLst/>
              <a:cxnLst/>
              <a:rect l="l" t="t" r="r" b="b"/>
              <a:pathLst>
                <a:path w="8" h="12" extrusionOk="0">
                  <a:moveTo>
                    <a:pt x="0" y="1"/>
                  </a:moveTo>
                  <a:cubicBezTo>
                    <a:pt x="0" y="4"/>
                    <a:pt x="4" y="8"/>
                    <a:pt x="7" y="11"/>
                  </a:cubicBezTo>
                  <a:cubicBezTo>
                    <a:pt x="4" y="8"/>
                    <a:pt x="0" y="4"/>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7" name="Google Shape;3947;p56"/>
            <p:cNvSpPr/>
            <p:nvPr/>
          </p:nvSpPr>
          <p:spPr>
            <a:xfrm>
              <a:off x="2760049" y="1825959"/>
              <a:ext cx="204" cy="54"/>
            </a:xfrm>
            <a:custGeom>
              <a:avLst/>
              <a:gdLst/>
              <a:ahLst/>
              <a:cxnLst/>
              <a:rect l="l" t="t" r="r" b="b"/>
              <a:pathLst>
                <a:path w="15" h="4" extrusionOk="0">
                  <a:moveTo>
                    <a:pt x="0" y="0"/>
                  </a:moveTo>
                  <a:lnTo>
                    <a:pt x="14" y="4"/>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8" name="Google Shape;3948;p56"/>
            <p:cNvSpPr/>
            <p:nvPr/>
          </p:nvSpPr>
          <p:spPr>
            <a:xfrm>
              <a:off x="2704571" y="1833223"/>
              <a:ext cx="68" cy="394"/>
            </a:xfrm>
            <a:custGeom>
              <a:avLst/>
              <a:gdLst/>
              <a:ahLst/>
              <a:cxnLst/>
              <a:rect l="l" t="t" r="r" b="b"/>
              <a:pathLst>
                <a:path w="5" h="29" extrusionOk="0">
                  <a:moveTo>
                    <a:pt x="4" y="1"/>
                  </a:moveTo>
                  <a:cubicBezTo>
                    <a:pt x="1" y="11"/>
                    <a:pt x="1" y="18"/>
                    <a:pt x="1" y="29"/>
                  </a:cubicBezTo>
                  <a:cubicBezTo>
                    <a:pt x="1" y="18"/>
                    <a:pt x="1" y="11"/>
                    <a:pt x="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9" name="Google Shape;3949;p56"/>
            <p:cNvSpPr/>
            <p:nvPr/>
          </p:nvSpPr>
          <p:spPr>
            <a:xfrm>
              <a:off x="2634280" y="1780800"/>
              <a:ext cx="339" cy="1819"/>
            </a:xfrm>
            <a:custGeom>
              <a:avLst/>
              <a:gdLst/>
              <a:ahLst/>
              <a:cxnLst/>
              <a:rect l="l" t="t" r="r" b="b"/>
              <a:pathLst>
                <a:path w="25" h="134" extrusionOk="0">
                  <a:moveTo>
                    <a:pt x="25" y="1"/>
                  </a:moveTo>
                  <a:lnTo>
                    <a:pt x="18" y="22"/>
                  </a:lnTo>
                  <a:cubicBezTo>
                    <a:pt x="11" y="57"/>
                    <a:pt x="4" y="95"/>
                    <a:pt x="0" y="134"/>
                  </a:cubicBezTo>
                  <a:cubicBezTo>
                    <a:pt x="4" y="95"/>
                    <a:pt x="11" y="60"/>
                    <a:pt x="18" y="25"/>
                  </a:cubicBezTo>
                  <a:lnTo>
                    <a:pt x="2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0" name="Google Shape;3950;p56"/>
            <p:cNvSpPr/>
            <p:nvPr/>
          </p:nvSpPr>
          <p:spPr>
            <a:xfrm>
              <a:off x="2726580" y="1830426"/>
              <a:ext cx="299" cy="149"/>
            </a:xfrm>
            <a:custGeom>
              <a:avLst/>
              <a:gdLst/>
              <a:ahLst/>
              <a:cxnLst/>
              <a:rect l="l" t="t" r="r" b="b"/>
              <a:pathLst>
                <a:path w="22" h="11" extrusionOk="0">
                  <a:moveTo>
                    <a:pt x="1" y="11"/>
                  </a:moveTo>
                  <a:lnTo>
                    <a:pt x="2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1" name="Google Shape;3951;p56"/>
            <p:cNvSpPr/>
            <p:nvPr/>
          </p:nvSpPr>
          <p:spPr>
            <a:xfrm>
              <a:off x="2917955" y="1668962"/>
              <a:ext cx="1575" cy="530"/>
            </a:xfrm>
            <a:custGeom>
              <a:avLst/>
              <a:gdLst/>
              <a:ahLst/>
              <a:cxnLst/>
              <a:rect l="l" t="t" r="r" b="b"/>
              <a:pathLst>
                <a:path w="116" h="39" extrusionOk="0">
                  <a:moveTo>
                    <a:pt x="0" y="39"/>
                  </a:moveTo>
                  <a:cubicBezTo>
                    <a:pt x="39" y="25"/>
                    <a:pt x="77" y="11"/>
                    <a:pt x="116" y="0"/>
                  </a:cubicBezTo>
                  <a:cubicBezTo>
                    <a:pt x="77" y="11"/>
                    <a:pt x="39" y="25"/>
                    <a:pt x="0" y="3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2" name="Google Shape;3952;p56"/>
            <p:cNvSpPr/>
            <p:nvPr/>
          </p:nvSpPr>
          <p:spPr>
            <a:xfrm>
              <a:off x="2754577" y="1704223"/>
              <a:ext cx="14" cy="14"/>
            </a:xfrm>
            <a:custGeom>
              <a:avLst/>
              <a:gdLst/>
              <a:ahLst/>
              <a:cxnLst/>
              <a:rect l="l" t="t" r="r" b="b"/>
              <a:pathLst>
                <a:path w="1" h="1" extrusionOk="0">
                  <a:moveTo>
                    <a:pt x="1" y="1"/>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3" name="Google Shape;3953;p56"/>
            <p:cNvSpPr/>
            <p:nvPr/>
          </p:nvSpPr>
          <p:spPr>
            <a:xfrm>
              <a:off x="2822125" y="1713781"/>
              <a:ext cx="163" cy="109"/>
            </a:xfrm>
            <a:custGeom>
              <a:avLst/>
              <a:gdLst/>
              <a:ahLst/>
              <a:cxnLst/>
              <a:rect l="l" t="t" r="r" b="b"/>
              <a:pathLst>
                <a:path w="12" h="8" extrusionOk="0">
                  <a:moveTo>
                    <a:pt x="1" y="7"/>
                  </a:moveTo>
                  <a:lnTo>
                    <a:pt x="1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4" name="Google Shape;3954;p56"/>
            <p:cNvSpPr/>
            <p:nvPr/>
          </p:nvSpPr>
          <p:spPr>
            <a:xfrm>
              <a:off x="2821324" y="1714297"/>
              <a:ext cx="95" cy="68"/>
            </a:xfrm>
            <a:custGeom>
              <a:avLst/>
              <a:gdLst/>
              <a:ahLst/>
              <a:cxnLst/>
              <a:rect l="l" t="t" r="r" b="b"/>
              <a:pathLst>
                <a:path w="7" h="5" extrusionOk="0">
                  <a:moveTo>
                    <a:pt x="0" y="4"/>
                  </a:moveTo>
                  <a:lnTo>
                    <a:pt x="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5" name="Google Shape;3955;p56"/>
            <p:cNvSpPr/>
            <p:nvPr/>
          </p:nvSpPr>
          <p:spPr>
            <a:xfrm>
              <a:off x="2845370" y="1708079"/>
              <a:ext cx="1670" cy="299"/>
            </a:xfrm>
            <a:custGeom>
              <a:avLst/>
              <a:gdLst/>
              <a:ahLst/>
              <a:cxnLst/>
              <a:rect l="l" t="t" r="r" b="b"/>
              <a:pathLst>
                <a:path w="123" h="22" extrusionOk="0">
                  <a:moveTo>
                    <a:pt x="0" y="0"/>
                  </a:moveTo>
                  <a:lnTo>
                    <a:pt x="0" y="0"/>
                  </a:lnTo>
                  <a:cubicBezTo>
                    <a:pt x="46" y="11"/>
                    <a:pt x="88" y="18"/>
                    <a:pt x="123" y="21"/>
                  </a:cubicBezTo>
                  <a:cubicBezTo>
                    <a:pt x="88" y="18"/>
                    <a:pt x="46" y="7"/>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6" name="Google Shape;3956;p56"/>
            <p:cNvSpPr/>
            <p:nvPr/>
          </p:nvSpPr>
          <p:spPr>
            <a:xfrm>
              <a:off x="2819124" y="1715343"/>
              <a:ext cx="109" cy="14"/>
            </a:xfrm>
            <a:custGeom>
              <a:avLst/>
              <a:gdLst/>
              <a:ahLst/>
              <a:cxnLst/>
              <a:rect l="l" t="t" r="r" b="b"/>
              <a:pathLst>
                <a:path w="8" h="1" extrusionOk="0">
                  <a:moveTo>
                    <a:pt x="1" y="1"/>
                  </a:moveTo>
                  <a:lnTo>
                    <a:pt x="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7" name="Google Shape;3957;p56"/>
            <p:cNvSpPr/>
            <p:nvPr/>
          </p:nvSpPr>
          <p:spPr>
            <a:xfrm>
              <a:off x="2822980" y="1713211"/>
              <a:ext cx="204" cy="109"/>
            </a:xfrm>
            <a:custGeom>
              <a:avLst/>
              <a:gdLst/>
              <a:ahLst/>
              <a:cxnLst/>
              <a:rect l="l" t="t" r="r" b="b"/>
              <a:pathLst>
                <a:path w="15" h="8" extrusionOk="0">
                  <a:moveTo>
                    <a:pt x="1" y="7"/>
                  </a:moveTo>
                  <a:lnTo>
                    <a:pt x="1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8" name="Google Shape;3958;p56"/>
            <p:cNvSpPr/>
            <p:nvPr/>
          </p:nvSpPr>
          <p:spPr>
            <a:xfrm>
              <a:off x="2924459" y="1658548"/>
              <a:ext cx="869" cy="720"/>
            </a:xfrm>
            <a:custGeom>
              <a:avLst/>
              <a:gdLst/>
              <a:ahLst/>
              <a:cxnLst/>
              <a:rect l="l" t="t" r="r" b="b"/>
              <a:pathLst>
                <a:path w="64" h="53" extrusionOk="0">
                  <a:moveTo>
                    <a:pt x="64" y="53"/>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9" name="Google Shape;3959;p56"/>
            <p:cNvSpPr/>
            <p:nvPr/>
          </p:nvSpPr>
          <p:spPr>
            <a:xfrm>
              <a:off x="2759424" y="1705363"/>
              <a:ext cx="5390" cy="204"/>
            </a:xfrm>
            <a:custGeom>
              <a:avLst/>
              <a:gdLst/>
              <a:ahLst/>
              <a:cxnLst/>
              <a:rect l="l" t="t" r="r" b="b"/>
              <a:pathLst>
                <a:path w="397" h="15" extrusionOk="0">
                  <a:moveTo>
                    <a:pt x="397" y="11"/>
                  </a:moveTo>
                  <a:cubicBezTo>
                    <a:pt x="288" y="1"/>
                    <a:pt x="179" y="1"/>
                    <a:pt x="74" y="11"/>
                  </a:cubicBezTo>
                  <a:lnTo>
                    <a:pt x="1" y="15"/>
                  </a:lnTo>
                  <a:lnTo>
                    <a:pt x="74" y="11"/>
                  </a:lnTo>
                  <a:cubicBezTo>
                    <a:pt x="179" y="1"/>
                    <a:pt x="288" y="1"/>
                    <a:pt x="397"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0" name="Google Shape;3960;p56"/>
            <p:cNvSpPr/>
            <p:nvPr/>
          </p:nvSpPr>
          <p:spPr>
            <a:xfrm>
              <a:off x="2818459" y="1715533"/>
              <a:ext cx="109" cy="14"/>
            </a:xfrm>
            <a:custGeom>
              <a:avLst/>
              <a:gdLst/>
              <a:ahLst/>
              <a:cxnLst/>
              <a:rect l="l" t="t" r="r" b="b"/>
              <a:pathLst>
                <a:path w="8" h="1" extrusionOk="0">
                  <a:moveTo>
                    <a:pt x="1" y="1"/>
                  </a:moveTo>
                  <a:lnTo>
                    <a:pt x="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1" name="Google Shape;3961;p56"/>
            <p:cNvSpPr/>
            <p:nvPr/>
          </p:nvSpPr>
          <p:spPr>
            <a:xfrm>
              <a:off x="2820550" y="1714773"/>
              <a:ext cx="14" cy="14"/>
            </a:xfrm>
            <a:custGeom>
              <a:avLst/>
              <a:gdLst/>
              <a:ahLst/>
              <a:cxnLst/>
              <a:rect l="l" t="t" r="r" b="b"/>
              <a:pathLst>
                <a:path w="1" h="1" extrusionOk="0">
                  <a:moveTo>
                    <a:pt x="1" y="1"/>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2" name="Google Shape;3962;p56"/>
            <p:cNvSpPr/>
            <p:nvPr/>
          </p:nvSpPr>
          <p:spPr>
            <a:xfrm>
              <a:off x="2697063" y="1644102"/>
              <a:ext cx="68" cy="244"/>
            </a:xfrm>
            <a:custGeom>
              <a:avLst/>
              <a:gdLst/>
              <a:ahLst/>
              <a:cxnLst/>
              <a:rect l="l" t="t" r="r" b="b"/>
              <a:pathLst>
                <a:path w="5" h="18" extrusionOk="0">
                  <a:moveTo>
                    <a:pt x="1" y="0"/>
                  </a:moveTo>
                  <a:cubicBezTo>
                    <a:pt x="1" y="4"/>
                    <a:pt x="4" y="11"/>
                    <a:pt x="4" y="18"/>
                  </a:cubicBezTo>
                  <a:cubicBezTo>
                    <a:pt x="4" y="11"/>
                    <a:pt x="4" y="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3" name="Google Shape;3963;p56"/>
            <p:cNvSpPr/>
            <p:nvPr/>
          </p:nvSpPr>
          <p:spPr>
            <a:xfrm>
              <a:off x="2810815" y="1712641"/>
              <a:ext cx="1385" cy="109"/>
            </a:xfrm>
            <a:custGeom>
              <a:avLst/>
              <a:gdLst/>
              <a:ahLst/>
              <a:cxnLst/>
              <a:rect l="l" t="t" r="r" b="b"/>
              <a:pathLst>
                <a:path w="102" h="8" extrusionOk="0">
                  <a:moveTo>
                    <a:pt x="102" y="0"/>
                  </a:moveTo>
                  <a:lnTo>
                    <a:pt x="81" y="0"/>
                  </a:lnTo>
                  <a:cubicBezTo>
                    <a:pt x="53" y="4"/>
                    <a:pt x="25" y="7"/>
                    <a:pt x="0" y="7"/>
                  </a:cubicBezTo>
                  <a:cubicBezTo>
                    <a:pt x="25" y="7"/>
                    <a:pt x="53" y="4"/>
                    <a:pt x="81" y="0"/>
                  </a:cubicBezTo>
                  <a:cubicBezTo>
                    <a:pt x="88" y="0"/>
                    <a:pt x="95" y="0"/>
                    <a:pt x="1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4" name="Google Shape;3964;p56"/>
            <p:cNvSpPr/>
            <p:nvPr/>
          </p:nvSpPr>
          <p:spPr>
            <a:xfrm>
              <a:off x="2817943" y="1715587"/>
              <a:ext cx="14" cy="14"/>
            </a:xfrm>
            <a:custGeom>
              <a:avLst/>
              <a:gdLst/>
              <a:ahLst/>
              <a:cxnLst/>
              <a:rect l="l" t="t" r="r" b="b"/>
              <a:pathLst>
                <a:path w="1" h="1" extrusionOk="0">
                  <a:moveTo>
                    <a:pt x="0" y="0"/>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5" name="Google Shape;3965;p56"/>
            <p:cNvSpPr/>
            <p:nvPr/>
          </p:nvSpPr>
          <p:spPr>
            <a:xfrm>
              <a:off x="2901594" y="1637965"/>
              <a:ext cx="5540" cy="10943"/>
            </a:xfrm>
            <a:custGeom>
              <a:avLst/>
              <a:gdLst/>
              <a:ahLst/>
              <a:cxnLst/>
              <a:rect l="l" t="t" r="r" b="b"/>
              <a:pathLst>
                <a:path w="408" h="806" extrusionOk="0">
                  <a:moveTo>
                    <a:pt x="407" y="1"/>
                  </a:moveTo>
                  <a:lnTo>
                    <a:pt x="1" y="806"/>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6" name="Google Shape;3966;p56"/>
            <p:cNvSpPr/>
            <p:nvPr/>
          </p:nvSpPr>
          <p:spPr>
            <a:xfrm>
              <a:off x="2921988" y="1656213"/>
              <a:ext cx="774" cy="774"/>
            </a:xfrm>
            <a:custGeom>
              <a:avLst/>
              <a:gdLst/>
              <a:ahLst/>
              <a:cxnLst/>
              <a:rect l="l" t="t" r="r" b="b"/>
              <a:pathLst>
                <a:path w="57" h="57" extrusionOk="0">
                  <a:moveTo>
                    <a:pt x="1" y="1"/>
                  </a:moveTo>
                  <a:cubicBezTo>
                    <a:pt x="15" y="18"/>
                    <a:pt x="36" y="36"/>
                    <a:pt x="57" y="57"/>
                  </a:cubicBezTo>
                  <a:cubicBezTo>
                    <a:pt x="36" y="36"/>
                    <a:pt x="18" y="1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7" name="Google Shape;3967;p56"/>
            <p:cNvSpPr/>
            <p:nvPr/>
          </p:nvSpPr>
          <p:spPr>
            <a:xfrm>
              <a:off x="2803687" y="1710645"/>
              <a:ext cx="679" cy="394"/>
            </a:xfrm>
            <a:custGeom>
              <a:avLst/>
              <a:gdLst/>
              <a:ahLst/>
              <a:cxnLst/>
              <a:rect l="l" t="t" r="r" b="b"/>
              <a:pathLst>
                <a:path w="50" h="29" extrusionOk="0">
                  <a:moveTo>
                    <a:pt x="0" y="0"/>
                  </a:moveTo>
                  <a:lnTo>
                    <a:pt x="49" y="28"/>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8" name="Google Shape;3968;p56"/>
            <p:cNvSpPr/>
            <p:nvPr/>
          </p:nvSpPr>
          <p:spPr>
            <a:xfrm>
              <a:off x="2598395" y="1730373"/>
              <a:ext cx="54" cy="244"/>
            </a:xfrm>
            <a:custGeom>
              <a:avLst/>
              <a:gdLst/>
              <a:ahLst/>
              <a:cxnLst/>
              <a:rect l="l" t="t" r="r" b="b"/>
              <a:pathLst>
                <a:path w="4" h="18" extrusionOk="0">
                  <a:moveTo>
                    <a:pt x="4" y="0"/>
                  </a:moveTo>
                  <a:lnTo>
                    <a:pt x="4" y="0"/>
                  </a:lnTo>
                  <a:cubicBezTo>
                    <a:pt x="4" y="7"/>
                    <a:pt x="0" y="11"/>
                    <a:pt x="0" y="18"/>
                  </a:cubicBezTo>
                  <a:cubicBezTo>
                    <a:pt x="4" y="11"/>
                    <a:pt x="4" y="7"/>
                    <a:pt x="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9" name="Google Shape;3969;p56"/>
            <p:cNvSpPr/>
            <p:nvPr/>
          </p:nvSpPr>
          <p:spPr>
            <a:xfrm>
              <a:off x="2598531" y="1729463"/>
              <a:ext cx="14" cy="109"/>
            </a:xfrm>
            <a:custGeom>
              <a:avLst/>
              <a:gdLst/>
              <a:ahLst/>
              <a:cxnLst/>
              <a:rect l="l" t="t" r="r" b="b"/>
              <a:pathLst>
                <a:path w="1" h="8" extrusionOk="0">
                  <a:moveTo>
                    <a:pt x="1" y="1"/>
                  </a:moveTo>
                  <a:lnTo>
                    <a:pt x="1" y="8"/>
                  </a:lnTo>
                  <a:cubicBezTo>
                    <a:pt x="1" y="8"/>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0" name="Google Shape;3970;p56"/>
            <p:cNvSpPr/>
            <p:nvPr/>
          </p:nvSpPr>
          <p:spPr>
            <a:xfrm>
              <a:off x="2609176" y="1723815"/>
              <a:ext cx="1113" cy="679"/>
            </a:xfrm>
            <a:custGeom>
              <a:avLst/>
              <a:gdLst/>
              <a:ahLst/>
              <a:cxnLst/>
              <a:rect l="l" t="t" r="r" b="b"/>
              <a:pathLst>
                <a:path w="82" h="50" extrusionOk="0">
                  <a:moveTo>
                    <a:pt x="81" y="49"/>
                  </a:moveTo>
                  <a:cubicBezTo>
                    <a:pt x="57" y="32"/>
                    <a:pt x="29" y="14"/>
                    <a:pt x="1" y="0"/>
                  </a:cubicBezTo>
                  <a:cubicBezTo>
                    <a:pt x="29" y="14"/>
                    <a:pt x="57" y="32"/>
                    <a:pt x="81" y="4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1" name="Google Shape;3971;p56"/>
            <p:cNvSpPr/>
            <p:nvPr/>
          </p:nvSpPr>
          <p:spPr>
            <a:xfrm>
              <a:off x="2597825" y="1732030"/>
              <a:ext cx="109" cy="258"/>
            </a:xfrm>
            <a:custGeom>
              <a:avLst/>
              <a:gdLst/>
              <a:ahLst/>
              <a:cxnLst/>
              <a:rect l="l" t="t" r="r" b="b"/>
              <a:pathLst>
                <a:path w="8" h="19" extrusionOk="0">
                  <a:moveTo>
                    <a:pt x="7" y="1"/>
                  </a:moveTo>
                  <a:lnTo>
                    <a:pt x="0" y="18"/>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2" name="Google Shape;3972;p56"/>
            <p:cNvSpPr/>
            <p:nvPr/>
          </p:nvSpPr>
          <p:spPr>
            <a:xfrm>
              <a:off x="2643975" y="1710455"/>
              <a:ext cx="14" cy="14"/>
            </a:xfrm>
            <a:custGeom>
              <a:avLst/>
              <a:gdLst/>
              <a:ahLst/>
              <a:cxnLst/>
              <a:rect l="l" t="t" r="r" b="b"/>
              <a:pathLst>
                <a:path w="1" h="1" extrusionOk="0">
                  <a:moveTo>
                    <a:pt x="0" y="0"/>
                  </a:move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3" name="Google Shape;3973;p56"/>
            <p:cNvSpPr/>
            <p:nvPr/>
          </p:nvSpPr>
          <p:spPr>
            <a:xfrm>
              <a:off x="2598490" y="1729898"/>
              <a:ext cx="14" cy="204"/>
            </a:xfrm>
            <a:custGeom>
              <a:avLst/>
              <a:gdLst/>
              <a:ahLst/>
              <a:cxnLst/>
              <a:rect l="l" t="t" r="r" b="b"/>
              <a:pathLst>
                <a:path w="1" h="15" extrusionOk="0">
                  <a:moveTo>
                    <a:pt x="0" y="0"/>
                  </a:moveTo>
                  <a:lnTo>
                    <a:pt x="0" y="14"/>
                  </a:lnTo>
                  <a:cubicBezTo>
                    <a:pt x="0" y="11"/>
                    <a:pt x="0" y="4"/>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4" name="Google Shape;3974;p56"/>
            <p:cNvSpPr/>
            <p:nvPr/>
          </p:nvSpPr>
          <p:spPr>
            <a:xfrm>
              <a:off x="2598056" y="1731459"/>
              <a:ext cx="109" cy="299"/>
            </a:xfrm>
            <a:custGeom>
              <a:avLst/>
              <a:gdLst/>
              <a:ahLst/>
              <a:cxnLst/>
              <a:rect l="l" t="t" r="r" b="b"/>
              <a:pathLst>
                <a:path w="8" h="22" extrusionOk="0">
                  <a:moveTo>
                    <a:pt x="8" y="1"/>
                  </a:moveTo>
                  <a:lnTo>
                    <a:pt x="8" y="1"/>
                  </a:lnTo>
                  <a:cubicBezTo>
                    <a:pt x="4" y="8"/>
                    <a:pt x="4" y="15"/>
                    <a:pt x="1" y="22"/>
                  </a:cubicBezTo>
                  <a:cubicBezTo>
                    <a:pt x="4" y="15"/>
                    <a:pt x="8" y="8"/>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5" name="Google Shape;3975;p56"/>
            <p:cNvSpPr/>
            <p:nvPr/>
          </p:nvSpPr>
          <p:spPr>
            <a:xfrm>
              <a:off x="2598246" y="1730943"/>
              <a:ext cx="109" cy="244"/>
            </a:xfrm>
            <a:custGeom>
              <a:avLst/>
              <a:gdLst/>
              <a:ahLst/>
              <a:cxnLst/>
              <a:rect l="l" t="t" r="r" b="b"/>
              <a:pathLst>
                <a:path w="8" h="18" extrusionOk="0">
                  <a:moveTo>
                    <a:pt x="8" y="0"/>
                  </a:moveTo>
                  <a:lnTo>
                    <a:pt x="8" y="0"/>
                  </a:lnTo>
                  <a:cubicBezTo>
                    <a:pt x="4" y="4"/>
                    <a:pt x="4" y="11"/>
                    <a:pt x="1" y="18"/>
                  </a:cubicBezTo>
                  <a:cubicBezTo>
                    <a:pt x="4" y="11"/>
                    <a:pt x="8" y="4"/>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6" name="Google Shape;3976;p56"/>
            <p:cNvSpPr/>
            <p:nvPr/>
          </p:nvSpPr>
          <p:spPr>
            <a:xfrm>
              <a:off x="2597485" y="1732600"/>
              <a:ext cx="163" cy="258"/>
            </a:xfrm>
            <a:custGeom>
              <a:avLst/>
              <a:gdLst/>
              <a:ahLst/>
              <a:cxnLst/>
              <a:rect l="l" t="t" r="r" b="b"/>
              <a:pathLst>
                <a:path w="12" h="19" extrusionOk="0">
                  <a:moveTo>
                    <a:pt x="11" y="1"/>
                  </a:moveTo>
                  <a:cubicBezTo>
                    <a:pt x="8" y="8"/>
                    <a:pt x="4" y="15"/>
                    <a:pt x="1" y="18"/>
                  </a:cubicBezTo>
                  <a:cubicBezTo>
                    <a:pt x="4" y="15"/>
                    <a:pt x="8" y="8"/>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7" name="Google Shape;3977;p56"/>
            <p:cNvSpPr/>
            <p:nvPr/>
          </p:nvSpPr>
          <p:spPr>
            <a:xfrm>
              <a:off x="2645156" y="1707604"/>
              <a:ext cx="14" cy="434"/>
            </a:xfrm>
            <a:custGeom>
              <a:avLst/>
              <a:gdLst/>
              <a:ahLst/>
              <a:cxnLst/>
              <a:rect l="l" t="t" r="r" b="b"/>
              <a:pathLst>
                <a:path w="1" h="32" extrusionOk="0">
                  <a:moveTo>
                    <a:pt x="1" y="32"/>
                  </a:moveTo>
                  <a:lnTo>
                    <a:pt x="1" y="0"/>
                  </a:lnTo>
                  <a:lnTo>
                    <a:pt x="1" y="0"/>
                  </a:lnTo>
                  <a:lnTo>
                    <a:pt x="1" y="28"/>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8" name="Google Shape;3978;p56"/>
            <p:cNvSpPr/>
            <p:nvPr/>
          </p:nvSpPr>
          <p:spPr>
            <a:xfrm>
              <a:off x="2625441" y="1716633"/>
              <a:ext cx="6612" cy="4141"/>
            </a:xfrm>
            <a:custGeom>
              <a:avLst/>
              <a:gdLst/>
              <a:ahLst/>
              <a:cxnLst/>
              <a:rect l="l" t="t" r="r" b="b"/>
              <a:pathLst>
                <a:path w="487" h="305" extrusionOk="0">
                  <a:moveTo>
                    <a:pt x="0" y="280"/>
                  </a:moveTo>
                  <a:cubicBezTo>
                    <a:pt x="298" y="305"/>
                    <a:pt x="420" y="133"/>
                    <a:pt x="487" y="0"/>
                  </a:cubicBezTo>
                  <a:cubicBezTo>
                    <a:pt x="420" y="133"/>
                    <a:pt x="298" y="305"/>
                    <a:pt x="0" y="28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9" name="Google Shape;3979;p56"/>
            <p:cNvSpPr/>
            <p:nvPr/>
          </p:nvSpPr>
          <p:spPr>
            <a:xfrm>
              <a:off x="2627437" y="1766639"/>
              <a:ext cx="109" cy="109"/>
            </a:xfrm>
            <a:custGeom>
              <a:avLst/>
              <a:gdLst/>
              <a:ahLst/>
              <a:cxnLst/>
              <a:rect l="l" t="t" r="r" b="b"/>
              <a:pathLst>
                <a:path w="8" h="8" extrusionOk="0">
                  <a:moveTo>
                    <a:pt x="0" y="7"/>
                  </a:moveTo>
                  <a:lnTo>
                    <a:pt x="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0" name="Google Shape;3980;p56"/>
            <p:cNvSpPr/>
            <p:nvPr/>
          </p:nvSpPr>
          <p:spPr>
            <a:xfrm>
              <a:off x="2629094" y="1765254"/>
              <a:ext cx="14" cy="14"/>
            </a:xfrm>
            <a:custGeom>
              <a:avLst/>
              <a:gdLst/>
              <a:ahLst/>
              <a:cxnLst/>
              <a:rect l="l" t="t" r="r" b="b"/>
              <a:pathLst>
                <a:path w="1" h="1" extrusionOk="0">
                  <a:moveTo>
                    <a:pt x="1" y="1"/>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1" name="Google Shape;3981;p56"/>
            <p:cNvSpPr/>
            <p:nvPr/>
          </p:nvSpPr>
          <p:spPr>
            <a:xfrm>
              <a:off x="2635896" y="1762742"/>
              <a:ext cx="7658" cy="4576"/>
            </a:xfrm>
            <a:custGeom>
              <a:avLst/>
              <a:gdLst/>
              <a:ahLst/>
              <a:cxnLst/>
              <a:rect l="l" t="t" r="r" b="b"/>
              <a:pathLst>
                <a:path w="564" h="337" extrusionOk="0">
                  <a:moveTo>
                    <a:pt x="0" y="0"/>
                  </a:moveTo>
                  <a:lnTo>
                    <a:pt x="0" y="0"/>
                  </a:lnTo>
                  <a:cubicBezTo>
                    <a:pt x="158" y="11"/>
                    <a:pt x="410" y="175"/>
                    <a:pt x="564" y="336"/>
                  </a:cubicBezTo>
                  <a:cubicBezTo>
                    <a:pt x="410" y="175"/>
                    <a:pt x="158" y="11"/>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2" name="Google Shape;3982;p56"/>
            <p:cNvSpPr/>
            <p:nvPr/>
          </p:nvSpPr>
          <p:spPr>
            <a:xfrm>
              <a:off x="2634701" y="1762837"/>
              <a:ext cx="14" cy="14"/>
            </a:xfrm>
            <a:custGeom>
              <a:avLst/>
              <a:gdLst/>
              <a:ahLst/>
              <a:cxnLst/>
              <a:rect l="l" t="t" r="r" b="b"/>
              <a:pathLst>
                <a:path w="1" h="1" extrusionOk="0">
                  <a:moveTo>
                    <a:pt x="1" y="0"/>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3" name="Google Shape;3983;p56"/>
            <p:cNvSpPr/>
            <p:nvPr/>
          </p:nvSpPr>
          <p:spPr>
            <a:xfrm>
              <a:off x="2634701" y="1780759"/>
              <a:ext cx="679" cy="54"/>
            </a:xfrm>
            <a:custGeom>
              <a:avLst/>
              <a:gdLst/>
              <a:ahLst/>
              <a:cxnLst/>
              <a:rect l="l" t="t" r="r" b="b"/>
              <a:pathLst>
                <a:path w="50" h="4" extrusionOk="0">
                  <a:moveTo>
                    <a:pt x="50" y="0"/>
                  </a:moveTo>
                  <a:lnTo>
                    <a:pt x="1" y="4"/>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4" name="Google Shape;3984;p56"/>
            <p:cNvSpPr/>
            <p:nvPr/>
          </p:nvSpPr>
          <p:spPr>
            <a:xfrm>
              <a:off x="2644925" y="1769055"/>
              <a:ext cx="530" cy="1969"/>
            </a:xfrm>
            <a:custGeom>
              <a:avLst/>
              <a:gdLst/>
              <a:ahLst/>
              <a:cxnLst/>
              <a:rect l="l" t="t" r="r" b="b"/>
              <a:pathLst>
                <a:path w="39" h="145" extrusionOk="0">
                  <a:moveTo>
                    <a:pt x="25" y="144"/>
                  </a:moveTo>
                  <a:cubicBezTo>
                    <a:pt x="39" y="95"/>
                    <a:pt x="28" y="43"/>
                    <a:pt x="0" y="1"/>
                  </a:cubicBezTo>
                  <a:cubicBezTo>
                    <a:pt x="28" y="43"/>
                    <a:pt x="39" y="95"/>
                    <a:pt x="25" y="14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5" name="Google Shape;3985;p56"/>
            <p:cNvSpPr/>
            <p:nvPr/>
          </p:nvSpPr>
          <p:spPr>
            <a:xfrm>
              <a:off x="2635421" y="1780705"/>
              <a:ext cx="625" cy="68"/>
            </a:xfrm>
            <a:custGeom>
              <a:avLst/>
              <a:gdLst/>
              <a:ahLst/>
              <a:cxnLst/>
              <a:rect l="l" t="t" r="r" b="b"/>
              <a:pathLst>
                <a:path w="46" h="5" extrusionOk="0">
                  <a:moveTo>
                    <a:pt x="46" y="1"/>
                  </a:moveTo>
                  <a:lnTo>
                    <a:pt x="0" y="4"/>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6" name="Google Shape;3986;p56"/>
            <p:cNvSpPr/>
            <p:nvPr/>
          </p:nvSpPr>
          <p:spPr>
            <a:xfrm>
              <a:off x="2636127" y="1780610"/>
              <a:ext cx="543" cy="68"/>
            </a:xfrm>
            <a:custGeom>
              <a:avLst/>
              <a:gdLst/>
              <a:ahLst/>
              <a:cxnLst/>
              <a:rect l="l" t="t" r="r" b="b"/>
              <a:pathLst>
                <a:path w="40" h="5" extrusionOk="0">
                  <a:moveTo>
                    <a:pt x="39" y="1"/>
                  </a:moveTo>
                  <a:lnTo>
                    <a:pt x="1" y="4"/>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7" name="Google Shape;3987;p56"/>
            <p:cNvSpPr/>
            <p:nvPr/>
          </p:nvSpPr>
          <p:spPr>
            <a:xfrm>
              <a:off x="2635272" y="1762742"/>
              <a:ext cx="14" cy="14"/>
            </a:xfrm>
            <a:custGeom>
              <a:avLst/>
              <a:gdLst/>
              <a:ahLst/>
              <a:cxnLst/>
              <a:rect l="l" t="t" r="r" b="b"/>
              <a:pathLst>
                <a:path w="1" h="1" extrusionOk="0">
                  <a:moveTo>
                    <a:pt x="1" y="0"/>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8" name="Google Shape;3988;p56"/>
            <p:cNvSpPr/>
            <p:nvPr/>
          </p:nvSpPr>
          <p:spPr>
            <a:xfrm>
              <a:off x="2636751" y="1780474"/>
              <a:ext cx="489" cy="109"/>
            </a:xfrm>
            <a:custGeom>
              <a:avLst/>
              <a:gdLst/>
              <a:ahLst/>
              <a:cxnLst/>
              <a:rect l="l" t="t" r="r" b="b"/>
              <a:pathLst>
                <a:path w="36" h="8" extrusionOk="0">
                  <a:moveTo>
                    <a:pt x="35" y="0"/>
                  </a:moveTo>
                  <a:lnTo>
                    <a:pt x="0" y="7"/>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9" name="Google Shape;3989;p56"/>
            <p:cNvSpPr/>
            <p:nvPr/>
          </p:nvSpPr>
          <p:spPr>
            <a:xfrm>
              <a:off x="2963060" y="1726992"/>
              <a:ext cx="109" cy="204"/>
            </a:xfrm>
            <a:custGeom>
              <a:avLst/>
              <a:gdLst/>
              <a:ahLst/>
              <a:cxnLst/>
              <a:rect l="l" t="t" r="r" b="b"/>
              <a:pathLst>
                <a:path w="8" h="15" extrusionOk="0">
                  <a:moveTo>
                    <a:pt x="8" y="1"/>
                  </a:moveTo>
                  <a:lnTo>
                    <a:pt x="1" y="15"/>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0" name="Google Shape;3990;p56"/>
            <p:cNvSpPr/>
            <p:nvPr/>
          </p:nvSpPr>
          <p:spPr>
            <a:xfrm>
              <a:off x="2962449" y="1728038"/>
              <a:ext cx="149" cy="258"/>
            </a:xfrm>
            <a:custGeom>
              <a:avLst/>
              <a:gdLst/>
              <a:ahLst/>
              <a:cxnLst/>
              <a:rect l="l" t="t" r="r" b="b"/>
              <a:pathLst>
                <a:path w="11" h="19" extrusionOk="0">
                  <a:moveTo>
                    <a:pt x="11" y="1"/>
                  </a:moveTo>
                  <a:lnTo>
                    <a:pt x="0" y="18"/>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1" name="Google Shape;3991;p56"/>
            <p:cNvSpPr/>
            <p:nvPr/>
          </p:nvSpPr>
          <p:spPr>
            <a:xfrm>
              <a:off x="3013201" y="1703272"/>
              <a:ext cx="299" cy="109"/>
            </a:xfrm>
            <a:custGeom>
              <a:avLst/>
              <a:gdLst/>
              <a:ahLst/>
              <a:cxnLst/>
              <a:rect l="l" t="t" r="r" b="b"/>
              <a:pathLst>
                <a:path w="22" h="8" extrusionOk="0">
                  <a:moveTo>
                    <a:pt x="22" y="8"/>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2" name="Google Shape;3992;p56"/>
            <p:cNvSpPr/>
            <p:nvPr/>
          </p:nvSpPr>
          <p:spPr>
            <a:xfrm>
              <a:off x="2963684" y="1726286"/>
              <a:ext cx="109" cy="149"/>
            </a:xfrm>
            <a:custGeom>
              <a:avLst/>
              <a:gdLst/>
              <a:ahLst/>
              <a:cxnLst/>
              <a:rect l="l" t="t" r="r" b="b"/>
              <a:pathLst>
                <a:path w="8" h="11" extrusionOk="0">
                  <a:moveTo>
                    <a:pt x="0" y="11"/>
                  </a:moveTo>
                  <a:lnTo>
                    <a:pt x="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3" name="Google Shape;3993;p56"/>
            <p:cNvSpPr/>
            <p:nvPr/>
          </p:nvSpPr>
          <p:spPr>
            <a:xfrm>
              <a:off x="2962204" y="1728662"/>
              <a:ext cx="109" cy="244"/>
            </a:xfrm>
            <a:custGeom>
              <a:avLst/>
              <a:gdLst/>
              <a:ahLst/>
              <a:cxnLst/>
              <a:rect l="l" t="t" r="r" b="b"/>
              <a:pathLst>
                <a:path w="8" h="18" extrusionOk="0">
                  <a:moveTo>
                    <a:pt x="8" y="0"/>
                  </a:moveTo>
                  <a:lnTo>
                    <a:pt x="1" y="18"/>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4" name="Google Shape;3994;p56"/>
            <p:cNvSpPr/>
            <p:nvPr/>
          </p:nvSpPr>
          <p:spPr>
            <a:xfrm>
              <a:off x="2962774" y="1727468"/>
              <a:ext cx="109" cy="258"/>
            </a:xfrm>
            <a:custGeom>
              <a:avLst/>
              <a:gdLst/>
              <a:ahLst/>
              <a:cxnLst/>
              <a:rect l="l" t="t" r="r" b="b"/>
              <a:pathLst>
                <a:path w="8" h="19" extrusionOk="0">
                  <a:moveTo>
                    <a:pt x="8" y="1"/>
                  </a:moveTo>
                  <a:lnTo>
                    <a:pt x="1" y="18"/>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5" name="Google Shape;3995;p56"/>
            <p:cNvSpPr/>
            <p:nvPr/>
          </p:nvSpPr>
          <p:spPr>
            <a:xfrm>
              <a:off x="3012536" y="1703177"/>
              <a:ext cx="258" cy="68"/>
            </a:xfrm>
            <a:custGeom>
              <a:avLst/>
              <a:gdLst/>
              <a:ahLst/>
              <a:cxnLst/>
              <a:rect l="l" t="t" r="r" b="b"/>
              <a:pathLst>
                <a:path w="19" h="5" extrusionOk="0">
                  <a:moveTo>
                    <a:pt x="18" y="4"/>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6" name="Google Shape;3996;p56"/>
            <p:cNvSpPr/>
            <p:nvPr/>
          </p:nvSpPr>
          <p:spPr>
            <a:xfrm>
              <a:off x="2963345" y="1726612"/>
              <a:ext cx="163" cy="163"/>
            </a:xfrm>
            <a:custGeom>
              <a:avLst/>
              <a:gdLst/>
              <a:ahLst/>
              <a:cxnLst/>
              <a:rect l="l" t="t" r="r" b="b"/>
              <a:pathLst>
                <a:path w="12" h="12" extrusionOk="0">
                  <a:moveTo>
                    <a:pt x="11" y="1"/>
                  </a:moveTo>
                  <a:lnTo>
                    <a:pt x="1" y="1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7" name="Google Shape;3997;p56"/>
            <p:cNvSpPr/>
            <p:nvPr/>
          </p:nvSpPr>
          <p:spPr>
            <a:xfrm>
              <a:off x="2964010" y="1726042"/>
              <a:ext cx="109" cy="68"/>
            </a:xfrm>
            <a:custGeom>
              <a:avLst/>
              <a:gdLst/>
              <a:ahLst/>
              <a:cxnLst/>
              <a:rect l="l" t="t" r="r" b="b"/>
              <a:pathLst>
                <a:path w="8" h="5" extrusionOk="0">
                  <a:moveTo>
                    <a:pt x="8" y="1"/>
                  </a:moveTo>
                  <a:lnTo>
                    <a:pt x="1" y="4"/>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8" name="Google Shape;3998;p56"/>
            <p:cNvSpPr/>
            <p:nvPr/>
          </p:nvSpPr>
          <p:spPr>
            <a:xfrm>
              <a:off x="3009685" y="1703082"/>
              <a:ext cx="1344" cy="394"/>
            </a:xfrm>
            <a:custGeom>
              <a:avLst/>
              <a:gdLst/>
              <a:ahLst/>
              <a:cxnLst/>
              <a:rect l="l" t="t" r="r" b="b"/>
              <a:pathLst>
                <a:path w="99" h="29" extrusionOk="0">
                  <a:moveTo>
                    <a:pt x="1" y="1"/>
                  </a:moveTo>
                  <a:cubicBezTo>
                    <a:pt x="32" y="22"/>
                    <a:pt x="67" y="29"/>
                    <a:pt x="99" y="22"/>
                  </a:cubicBezTo>
                  <a:cubicBezTo>
                    <a:pt x="67" y="29"/>
                    <a:pt x="32" y="22"/>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9" name="Google Shape;3999;p56"/>
            <p:cNvSpPr/>
            <p:nvPr/>
          </p:nvSpPr>
          <p:spPr>
            <a:xfrm>
              <a:off x="3011966" y="1703177"/>
              <a:ext cx="14" cy="14"/>
            </a:xfrm>
            <a:custGeom>
              <a:avLst/>
              <a:gdLst/>
              <a:ahLst/>
              <a:cxnLst/>
              <a:rect l="l" t="t" r="r" b="b"/>
              <a:pathLst>
                <a:path w="1" h="1" extrusionOk="0">
                  <a:moveTo>
                    <a:pt x="1" y="1"/>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0" name="Google Shape;4000;p56"/>
            <p:cNvSpPr/>
            <p:nvPr/>
          </p:nvSpPr>
          <p:spPr>
            <a:xfrm>
              <a:off x="2991532" y="1712492"/>
              <a:ext cx="353" cy="1398"/>
            </a:xfrm>
            <a:custGeom>
              <a:avLst/>
              <a:gdLst/>
              <a:ahLst/>
              <a:cxnLst/>
              <a:rect l="l" t="t" r="r" b="b"/>
              <a:pathLst>
                <a:path w="26" h="103" extrusionOk="0">
                  <a:moveTo>
                    <a:pt x="25" y="102"/>
                  </a:moveTo>
                  <a:cubicBezTo>
                    <a:pt x="11" y="71"/>
                    <a:pt x="1" y="36"/>
                    <a:pt x="1" y="1"/>
                  </a:cubicBezTo>
                  <a:cubicBezTo>
                    <a:pt x="1" y="36"/>
                    <a:pt x="11" y="71"/>
                    <a:pt x="25" y="10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1" name="Google Shape;4001;p56"/>
            <p:cNvSpPr/>
            <p:nvPr/>
          </p:nvSpPr>
          <p:spPr>
            <a:xfrm>
              <a:off x="3011070" y="1703327"/>
              <a:ext cx="339" cy="54"/>
            </a:xfrm>
            <a:custGeom>
              <a:avLst/>
              <a:gdLst/>
              <a:ahLst/>
              <a:cxnLst/>
              <a:rect l="l" t="t" r="r" b="b"/>
              <a:pathLst>
                <a:path w="25" h="4" extrusionOk="0">
                  <a:moveTo>
                    <a:pt x="25" y="0"/>
                  </a:moveTo>
                  <a:cubicBezTo>
                    <a:pt x="14" y="0"/>
                    <a:pt x="7" y="4"/>
                    <a:pt x="0" y="4"/>
                  </a:cubicBezTo>
                  <a:cubicBezTo>
                    <a:pt x="7" y="4"/>
                    <a:pt x="14" y="0"/>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2" name="Google Shape;4002;p56"/>
            <p:cNvSpPr/>
            <p:nvPr/>
          </p:nvSpPr>
          <p:spPr>
            <a:xfrm>
              <a:off x="2650343" y="1811417"/>
              <a:ext cx="14" cy="14"/>
            </a:xfrm>
            <a:custGeom>
              <a:avLst/>
              <a:gdLst/>
              <a:ahLst/>
              <a:cxnLst/>
              <a:rect l="l" t="t" r="r" b="b"/>
              <a:pathLst>
                <a:path w="1" h="1" extrusionOk="0">
                  <a:moveTo>
                    <a:pt x="0" y="0"/>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3" name="Google Shape;4003;p56"/>
            <p:cNvSpPr/>
            <p:nvPr/>
          </p:nvSpPr>
          <p:spPr>
            <a:xfrm>
              <a:off x="2650723" y="1811322"/>
              <a:ext cx="54" cy="14"/>
            </a:xfrm>
            <a:custGeom>
              <a:avLst/>
              <a:gdLst/>
              <a:ahLst/>
              <a:cxnLst/>
              <a:rect l="l" t="t" r="r" b="b"/>
              <a:pathLst>
                <a:path w="4" h="1" extrusionOk="0">
                  <a:moveTo>
                    <a:pt x="0" y="0"/>
                  </a:moveTo>
                  <a:lnTo>
                    <a:pt x="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4" name="Google Shape;4004;p56"/>
            <p:cNvSpPr/>
            <p:nvPr/>
          </p:nvSpPr>
          <p:spPr>
            <a:xfrm>
              <a:off x="2698067" y="1830086"/>
              <a:ext cx="299" cy="14"/>
            </a:xfrm>
            <a:custGeom>
              <a:avLst/>
              <a:gdLst/>
              <a:ahLst/>
              <a:cxnLst/>
              <a:rect l="l" t="t" r="r" b="b"/>
              <a:pathLst>
                <a:path w="22" h="1" extrusionOk="0">
                  <a:moveTo>
                    <a:pt x="0" y="1"/>
                  </a:moveTo>
                  <a:lnTo>
                    <a:pt x="2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5" name="Google Shape;4005;p56"/>
            <p:cNvSpPr/>
            <p:nvPr/>
          </p:nvSpPr>
          <p:spPr>
            <a:xfrm>
              <a:off x="2651008" y="1811227"/>
              <a:ext cx="14" cy="14"/>
            </a:xfrm>
            <a:custGeom>
              <a:avLst/>
              <a:gdLst/>
              <a:ahLst/>
              <a:cxnLst/>
              <a:rect l="l" t="t" r="r" b="b"/>
              <a:pathLst>
                <a:path w="1" h="1" extrusionOk="0">
                  <a:moveTo>
                    <a:pt x="0" y="0"/>
                  </a:move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6" name="Google Shape;4006;p56"/>
            <p:cNvSpPr/>
            <p:nvPr/>
          </p:nvSpPr>
          <p:spPr>
            <a:xfrm>
              <a:off x="2651198" y="1811132"/>
              <a:ext cx="14" cy="14"/>
            </a:xfrm>
            <a:custGeom>
              <a:avLst/>
              <a:gdLst/>
              <a:ahLst/>
              <a:cxnLst/>
              <a:rect l="l" t="t" r="r" b="b"/>
              <a:pathLst>
                <a:path w="1" h="1" extrusionOk="0">
                  <a:moveTo>
                    <a:pt x="0" y="0"/>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7" name="Google Shape;4007;p56"/>
            <p:cNvSpPr/>
            <p:nvPr/>
          </p:nvSpPr>
          <p:spPr>
            <a:xfrm>
              <a:off x="2649012" y="1811607"/>
              <a:ext cx="14" cy="14"/>
            </a:xfrm>
            <a:custGeom>
              <a:avLst/>
              <a:gdLst/>
              <a:ahLst/>
              <a:cxnLst/>
              <a:rect l="l" t="t" r="r" b="b"/>
              <a:pathLst>
                <a:path w="1" h="1" extrusionOk="0">
                  <a:moveTo>
                    <a:pt x="0" y="0"/>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8" name="Google Shape;4008;p56"/>
            <p:cNvSpPr/>
            <p:nvPr/>
          </p:nvSpPr>
          <p:spPr>
            <a:xfrm>
              <a:off x="2649487" y="1811553"/>
              <a:ext cx="14" cy="14"/>
            </a:xfrm>
            <a:custGeom>
              <a:avLst/>
              <a:gdLst/>
              <a:ahLst/>
              <a:cxnLst/>
              <a:rect l="l" t="t" r="r" b="b"/>
              <a:pathLst>
                <a:path w="1" h="1" extrusionOk="0">
                  <a:moveTo>
                    <a:pt x="0" y="1"/>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9" name="Google Shape;4009;p56"/>
            <p:cNvSpPr/>
            <p:nvPr/>
          </p:nvSpPr>
          <p:spPr>
            <a:xfrm>
              <a:off x="2649962" y="1811458"/>
              <a:ext cx="14" cy="14"/>
            </a:xfrm>
            <a:custGeom>
              <a:avLst/>
              <a:gdLst/>
              <a:ahLst/>
              <a:cxnLst/>
              <a:rect l="l" t="t" r="r" b="b"/>
              <a:pathLst>
                <a:path w="1" h="1" extrusionOk="0">
                  <a:moveTo>
                    <a:pt x="0" y="1"/>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0" name="Google Shape;4010;p56"/>
            <p:cNvSpPr/>
            <p:nvPr/>
          </p:nvSpPr>
          <p:spPr>
            <a:xfrm>
              <a:off x="2787041" y="1879305"/>
              <a:ext cx="2634" cy="421"/>
            </a:xfrm>
            <a:custGeom>
              <a:avLst/>
              <a:gdLst/>
              <a:ahLst/>
              <a:cxnLst/>
              <a:rect l="l" t="t" r="r" b="b"/>
              <a:pathLst>
                <a:path w="194" h="31" extrusionOk="0">
                  <a:moveTo>
                    <a:pt x="119" y="1"/>
                  </a:moveTo>
                  <a:cubicBezTo>
                    <a:pt x="82" y="1"/>
                    <a:pt x="41" y="15"/>
                    <a:pt x="1" y="31"/>
                  </a:cubicBezTo>
                  <a:cubicBezTo>
                    <a:pt x="43" y="15"/>
                    <a:pt x="84" y="1"/>
                    <a:pt x="120" y="1"/>
                  </a:cubicBezTo>
                  <a:lnTo>
                    <a:pt x="120" y="1"/>
                  </a:lnTo>
                  <a:cubicBezTo>
                    <a:pt x="147" y="1"/>
                    <a:pt x="172" y="8"/>
                    <a:pt x="193" y="27"/>
                  </a:cubicBezTo>
                  <a:cubicBezTo>
                    <a:pt x="173" y="8"/>
                    <a:pt x="148" y="1"/>
                    <a:pt x="122" y="1"/>
                  </a:cubicBezTo>
                  <a:cubicBezTo>
                    <a:pt x="121" y="1"/>
                    <a:pt x="121" y="1"/>
                    <a:pt x="120" y="1"/>
                  </a:cubicBezTo>
                  <a:lnTo>
                    <a:pt x="120" y="1"/>
                  </a:lnTo>
                  <a:cubicBezTo>
                    <a:pt x="120" y="1"/>
                    <a:pt x="119" y="1"/>
                    <a:pt x="1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1" name="Google Shape;4011;p56"/>
            <p:cNvSpPr/>
            <p:nvPr/>
          </p:nvSpPr>
          <p:spPr>
            <a:xfrm>
              <a:off x="2774414" y="1867642"/>
              <a:ext cx="3326" cy="1629"/>
            </a:xfrm>
            <a:custGeom>
              <a:avLst/>
              <a:gdLst/>
              <a:ahLst/>
              <a:cxnLst/>
              <a:rect l="l" t="t" r="r" b="b"/>
              <a:pathLst>
                <a:path w="245" h="120" extrusionOk="0">
                  <a:moveTo>
                    <a:pt x="0" y="1"/>
                  </a:moveTo>
                  <a:lnTo>
                    <a:pt x="0" y="1"/>
                  </a:lnTo>
                  <a:cubicBezTo>
                    <a:pt x="115" y="11"/>
                    <a:pt x="199" y="53"/>
                    <a:pt x="245" y="120"/>
                  </a:cubicBezTo>
                  <a:cubicBezTo>
                    <a:pt x="203" y="53"/>
                    <a:pt x="115" y="1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2" name="Google Shape;4012;p56"/>
            <p:cNvSpPr/>
            <p:nvPr/>
          </p:nvSpPr>
          <p:spPr>
            <a:xfrm>
              <a:off x="2764774" y="1848443"/>
              <a:ext cx="5322" cy="8757"/>
            </a:xfrm>
            <a:custGeom>
              <a:avLst/>
              <a:gdLst/>
              <a:ahLst/>
              <a:cxnLst/>
              <a:rect l="l" t="t" r="r" b="b"/>
              <a:pathLst>
                <a:path w="392" h="645" extrusionOk="0">
                  <a:moveTo>
                    <a:pt x="391" y="0"/>
                  </a:moveTo>
                  <a:lnTo>
                    <a:pt x="391" y="0"/>
                  </a:lnTo>
                  <a:cubicBezTo>
                    <a:pt x="171" y="233"/>
                    <a:pt x="0" y="538"/>
                    <a:pt x="0" y="629"/>
                  </a:cubicBezTo>
                  <a:lnTo>
                    <a:pt x="0" y="629"/>
                  </a:lnTo>
                  <a:cubicBezTo>
                    <a:pt x="0" y="538"/>
                    <a:pt x="171" y="237"/>
                    <a:pt x="391" y="0"/>
                  </a:cubicBezTo>
                  <a:close/>
                  <a:moveTo>
                    <a:pt x="0" y="629"/>
                  </a:moveTo>
                  <a:cubicBezTo>
                    <a:pt x="0" y="635"/>
                    <a:pt x="1" y="640"/>
                    <a:pt x="3" y="644"/>
                  </a:cubicBezTo>
                  <a:cubicBezTo>
                    <a:pt x="1" y="640"/>
                    <a:pt x="0" y="635"/>
                    <a:pt x="0" y="62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3" name="Google Shape;4013;p56"/>
            <p:cNvSpPr/>
            <p:nvPr/>
          </p:nvSpPr>
          <p:spPr>
            <a:xfrm>
              <a:off x="2771603" y="1838694"/>
              <a:ext cx="1765" cy="8051"/>
            </a:xfrm>
            <a:custGeom>
              <a:avLst/>
              <a:gdLst/>
              <a:ahLst/>
              <a:cxnLst/>
              <a:rect l="l" t="t" r="r" b="b"/>
              <a:pathLst>
                <a:path w="130" h="593" extrusionOk="0">
                  <a:moveTo>
                    <a:pt x="0" y="592"/>
                  </a:moveTo>
                  <a:cubicBezTo>
                    <a:pt x="130" y="407"/>
                    <a:pt x="112" y="193"/>
                    <a:pt x="95" y="1"/>
                  </a:cubicBezTo>
                  <a:cubicBezTo>
                    <a:pt x="112" y="193"/>
                    <a:pt x="130" y="407"/>
                    <a:pt x="0" y="59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4" name="Google Shape;4014;p56"/>
            <p:cNvSpPr/>
            <p:nvPr/>
          </p:nvSpPr>
          <p:spPr>
            <a:xfrm>
              <a:off x="2786661" y="1879766"/>
              <a:ext cx="394" cy="149"/>
            </a:xfrm>
            <a:custGeom>
              <a:avLst/>
              <a:gdLst/>
              <a:ahLst/>
              <a:cxnLst/>
              <a:rect l="l" t="t" r="r" b="b"/>
              <a:pathLst>
                <a:path w="29" h="11" extrusionOk="0">
                  <a:moveTo>
                    <a:pt x="1" y="11"/>
                  </a:moveTo>
                  <a:lnTo>
                    <a:pt x="2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5" name="Google Shape;4015;p56"/>
            <p:cNvSpPr/>
            <p:nvPr/>
          </p:nvSpPr>
          <p:spPr>
            <a:xfrm>
              <a:off x="2761230" y="1825999"/>
              <a:ext cx="109" cy="14"/>
            </a:xfrm>
            <a:custGeom>
              <a:avLst/>
              <a:gdLst/>
              <a:ahLst/>
              <a:cxnLst/>
              <a:rect l="l" t="t" r="r" b="b"/>
              <a:pathLst>
                <a:path w="8" h="1" extrusionOk="0">
                  <a:moveTo>
                    <a:pt x="1" y="1"/>
                  </a:moveTo>
                  <a:lnTo>
                    <a:pt x="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6" name="Google Shape;4016;p56"/>
            <p:cNvSpPr/>
            <p:nvPr/>
          </p:nvSpPr>
          <p:spPr>
            <a:xfrm>
              <a:off x="2761474" y="1825864"/>
              <a:ext cx="54" cy="14"/>
            </a:xfrm>
            <a:custGeom>
              <a:avLst/>
              <a:gdLst/>
              <a:ahLst/>
              <a:cxnLst/>
              <a:rect l="l" t="t" r="r" b="b"/>
              <a:pathLst>
                <a:path w="4" h="1" extrusionOk="0">
                  <a:moveTo>
                    <a:pt x="0" y="0"/>
                  </a:moveTo>
                  <a:lnTo>
                    <a:pt x="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7" name="Google Shape;4017;p56"/>
            <p:cNvSpPr/>
            <p:nvPr/>
          </p:nvSpPr>
          <p:spPr>
            <a:xfrm>
              <a:off x="2761705" y="1825769"/>
              <a:ext cx="14" cy="14"/>
            </a:xfrm>
            <a:custGeom>
              <a:avLst/>
              <a:gdLst/>
              <a:ahLst/>
              <a:cxnLst/>
              <a:rect l="l" t="t" r="r" b="b"/>
              <a:pathLst>
                <a:path w="1" h="1" extrusionOk="0">
                  <a:moveTo>
                    <a:pt x="1" y="0"/>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8" name="Google Shape;4018;p56"/>
            <p:cNvSpPr/>
            <p:nvPr/>
          </p:nvSpPr>
          <p:spPr>
            <a:xfrm>
              <a:off x="2760945" y="1826149"/>
              <a:ext cx="68" cy="54"/>
            </a:xfrm>
            <a:custGeom>
              <a:avLst/>
              <a:gdLst/>
              <a:ahLst/>
              <a:cxnLst/>
              <a:rect l="l" t="t" r="r" b="b"/>
              <a:pathLst>
                <a:path w="5" h="4" extrusionOk="0">
                  <a:moveTo>
                    <a:pt x="4" y="0"/>
                  </a:moveTo>
                  <a:lnTo>
                    <a:pt x="1" y="4"/>
                  </a:lnTo>
                  <a:lnTo>
                    <a:pt x="1" y="4"/>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9" name="Google Shape;4019;p56"/>
            <p:cNvSpPr/>
            <p:nvPr/>
          </p:nvSpPr>
          <p:spPr>
            <a:xfrm>
              <a:off x="2704530" y="1833793"/>
              <a:ext cx="54" cy="68"/>
            </a:xfrm>
            <a:custGeom>
              <a:avLst/>
              <a:gdLst/>
              <a:ahLst/>
              <a:cxnLst/>
              <a:rect l="l" t="t" r="r" b="b"/>
              <a:pathLst>
                <a:path w="4" h="5" extrusionOk="0">
                  <a:moveTo>
                    <a:pt x="4" y="1"/>
                  </a:moveTo>
                  <a:lnTo>
                    <a:pt x="0" y="4"/>
                  </a:lnTo>
                  <a:lnTo>
                    <a:pt x="0" y="4"/>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0" name="Google Shape;4020;p56"/>
            <p:cNvSpPr/>
            <p:nvPr/>
          </p:nvSpPr>
          <p:spPr>
            <a:xfrm>
              <a:off x="2712894" y="1827004"/>
              <a:ext cx="4766" cy="1724"/>
            </a:xfrm>
            <a:custGeom>
              <a:avLst/>
              <a:gdLst/>
              <a:ahLst/>
              <a:cxnLst/>
              <a:rect l="l" t="t" r="r" b="b"/>
              <a:pathLst>
                <a:path w="351" h="127" extrusionOk="0">
                  <a:moveTo>
                    <a:pt x="1" y="0"/>
                  </a:moveTo>
                  <a:cubicBezTo>
                    <a:pt x="102" y="4"/>
                    <a:pt x="214" y="56"/>
                    <a:pt x="351" y="126"/>
                  </a:cubicBezTo>
                  <a:cubicBezTo>
                    <a:pt x="214" y="56"/>
                    <a:pt x="102"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1" name="Google Shape;4021;p56"/>
            <p:cNvSpPr/>
            <p:nvPr/>
          </p:nvSpPr>
          <p:spPr>
            <a:xfrm>
              <a:off x="2719126" y="1828946"/>
              <a:ext cx="964" cy="163"/>
            </a:xfrm>
            <a:custGeom>
              <a:avLst/>
              <a:gdLst/>
              <a:ahLst/>
              <a:cxnLst/>
              <a:rect l="l" t="t" r="r" b="b"/>
              <a:pathLst>
                <a:path w="71" h="12" extrusionOk="0">
                  <a:moveTo>
                    <a:pt x="70" y="1"/>
                  </a:moveTo>
                  <a:cubicBezTo>
                    <a:pt x="46" y="4"/>
                    <a:pt x="25" y="8"/>
                    <a:pt x="0" y="11"/>
                  </a:cubicBezTo>
                  <a:cubicBezTo>
                    <a:pt x="25" y="8"/>
                    <a:pt x="46" y="4"/>
                    <a:pt x="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2" name="Google Shape;4022;p56"/>
            <p:cNvSpPr/>
            <p:nvPr/>
          </p:nvSpPr>
          <p:spPr>
            <a:xfrm>
              <a:off x="2724204" y="1829570"/>
              <a:ext cx="258" cy="149"/>
            </a:xfrm>
            <a:custGeom>
              <a:avLst/>
              <a:gdLst/>
              <a:ahLst/>
              <a:cxnLst/>
              <a:rect l="l" t="t" r="r" b="b"/>
              <a:pathLst>
                <a:path w="19" h="11" extrusionOk="0">
                  <a:moveTo>
                    <a:pt x="1" y="0"/>
                  </a:moveTo>
                  <a:lnTo>
                    <a:pt x="18" y="1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3" name="Google Shape;4023;p56"/>
            <p:cNvSpPr/>
            <p:nvPr/>
          </p:nvSpPr>
          <p:spPr>
            <a:xfrm>
              <a:off x="2722208" y="1828851"/>
              <a:ext cx="204" cy="68"/>
            </a:xfrm>
            <a:custGeom>
              <a:avLst/>
              <a:gdLst/>
              <a:ahLst/>
              <a:cxnLst/>
              <a:rect l="l" t="t" r="r" b="b"/>
              <a:pathLst>
                <a:path w="15" h="5" extrusionOk="0">
                  <a:moveTo>
                    <a:pt x="1" y="1"/>
                  </a:moveTo>
                  <a:lnTo>
                    <a:pt x="15" y="4"/>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4" name="Google Shape;4024;p56"/>
            <p:cNvSpPr/>
            <p:nvPr/>
          </p:nvSpPr>
          <p:spPr>
            <a:xfrm>
              <a:off x="2724679" y="1829855"/>
              <a:ext cx="204" cy="149"/>
            </a:xfrm>
            <a:custGeom>
              <a:avLst/>
              <a:gdLst/>
              <a:ahLst/>
              <a:cxnLst/>
              <a:rect l="l" t="t" r="r" b="b"/>
              <a:pathLst>
                <a:path w="15" h="11" extrusionOk="0">
                  <a:moveTo>
                    <a:pt x="1" y="0"/>
                  </a:moveTo>
                  <a:lnTo>
                    <a:pt x="15" y="1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5" name="Google Shape;4025;p56"/>
            <p:cNvSpPr/>
            <p:nvPr/>
          </p:nvSpPr>
          <p:spPr>
            <a:xfrm>
              <a:off x="2720593" y="1828905"/>
              <a:ext cx="204" cy="14"/>
            </a:xfrm>
            <a:custGeom>
              <a:avLst/>
              <a:gdLst/>
              <a:ahLst/>
              <a:cxnLst/>
              <a:rect l="l" t="t" r="r" b="b"/>
              <a:pathLst>
                <a:path w="15" h="1" extrusionOk="0">
                  <a:moveTo>
                    <a:pt x="1" y="0"/>
                  </a:moveTo>
                  <a:lnTo>
                    <a:pt x="1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6" name="Google Shape;4026;p56"/>
            <p:cNvSpPr/>
            <p:nvPr/>
          </p:nvSpPr>
          <p:spPr>
            <a:xfrm>
              <a:off x="2720077" y="1828905"/>
              <a:ext cx="489" cy="54"/>
            </a:xfrm>
            <a:custGeom>
              <a:avLst/>
              <a:gdLst/>
              <a:ahLst/>
              <a:cxnLst/>
              <a:rect l="l" t="t" r="r" b="b"/>
              <a:pathLst>
                <a:path w="36" h="4" extrusionOk="0">
                  <a:moveTo>
                    <a:pt x="0" y="4"/>
                  </a:moveTo>
                  <a:lnTo>
                    <a:pt x="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7" name="Google Shape;4027;p56"/>
            <p:cNvSpPr/>
            <p:nvPr/>
          </p:nvSpPr>
          <p:spPr>
            <a:xfrm>
              <a:off x="2722588" y="1828946"/>
              <a:ext cx="204" cy="68"/>
            </a:xfrm>
            <a:custGeom>
              <a:avLst/>
              <a:gdLst/>
              <a:ahLst/>
              <a:cxnLst/>
              <a:rect l="l" t="t" r="r" b="b"/>
              <a:pathLst>
                <a:path w="15" h="5" extrusionOk="0">
                  <a:moveTo>
                    <a:pt x="1" y="1"/>
                  </a:moveTo>
                  <a:lnTo>
                    <a:pt x="15" y="4"/>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8" name="Google Shape;4028;p56"/>
            <p:cNvSpPr/>
            <p:nvPr/>
          </p:nvSpPr>
          <p:spPr>
            <a:xfrm>
              <a:off x="2723349" y="1829190"/>
              <a:ext cx="204" cy="54"/>
            </a:xfrm>
            <a:custGeom>
              <a:avLst/>
              <a:gdLst/>
              <a:ahLst/>
              <a:cxnLst/>
              <a:rect l="l" t="t" r="r" b="b"/>
              <a:pathLst>
                <a:path w="15" h="4" extrusionOk="0">
                  <a:moveTo>
                    <a:pt x="1" y="0"/>
                  </a:moveTo>
                  <a:lnTo>
                    <a:pt x="15" y="4"/>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9" name="Google Shape;4029;p56"/>
            <p:cNvSpPr/>
            <p:nvPr/>
          </p:nvSpPr>
          <p:spPr>
            <a:xfrm>
              <a:off x="2722969" y="1829041"/>
              <a:ext cx="204" cy="68"/>
            </a:xfrm>
            <a:custGeom>
              <a:avLst/>
              <a:gdLst/>
              <a:ahLst/>
              <a:cxnLst/>
              <a:rect l="l" t="t" r="r" b="b"/>
              <a:pathLst>
                <a:path w="15" h="5" extrusionOk="0">
                  <a:moveTo>
                    <a:pt x="1" y="1"/>
                  </a:moveTo>
                  <a:lnTo>
                    <a:pt x="15" y="4"/>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0" name="Google Shape;4030;p56"/>
            <p:cNvSpPr/>
            <p:nvPr/>
          </p:nvSpPr>
          <p:spPr>
            <a:xfrm>
              <a:off x="2723783" y="1829380"/>
              <a:ext cx="204" cy="109"/>
            </a:xfrm>
            <a:custGeom>
              <a:avLst/>
              <a:gdLst/>
              <a:ahLst/>
              <a:cxnLst/>
              <a:rect l="l" t="t" r="r" b="b"/>
              <a:pathLst>
                <a:path w="15" h="8" extrusionOk="0">
                  <a:moveTo>
                    <a:pt x="0" y="0"/>
                  </a:moveTo>
                  <a:lnTo>
                    <a:pt x="14" y="7"/>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1" name="Google Shape;4031;p56"/>
            <p:cNvSpPr/>
            <p:nvPr/>
          </p:nvSpPr>
          <p:spPr>
            <a:xfrm>
              <a:off x="2720878" y="1828851"/>
              <a:ext cx="204" cy="14"/>
            </a:xfrm>
            <a:custGeom>
              <a:avLst/>
              <a:gdLst/>
              <a:ahLst/>
              <a:cxnLst/>
              <a:rect l="l" t="t" r="r" b="b"/>
              <a:pathLst>
                <a:path w="15" h="1" extrusionOk="0">
                  <a:moveTo>
                    <a:pt x="1" y="1"/>
                  </a:moveTo>
                  <a:lnTo>
                    <a:pt x="1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2" name="Google Shape;4032;p56"/>
            <p:cNvSpPr/>
            <p:nvPr/>
          </p:nvSpPr>
          <p:spPr>
            <a:xfrm>
              <a:off x="2721217" y="1828810"/>
              <a:ext cx="14" cy="14"/>
            </a:xfrm>
            <a:custGeom>
              <a:avLst/>
              <a:gdLst/>
              <a:ahLst/>
              <a:cxnLst/>
              <a:rect l="l" t="t" r="r" b="b"/>
              <a:pathLst>
                <a:path w="1" h="1" extrusionOk="0">
                  <a:moveTo>
                    <a:pt x="0" y="0"/>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3" name="Google Shape;4033;p56"/>
            <p:cNvSpPr/>
            <p:nvPr/>
          </p:nvSpPr>
          <p:spPr>
            <a:xfrm>
              <a:off x="2721882" y="1828810"/>
              <a:ext cx="149" cy="14"/>
            </a:xfrm>
            <a:custGeom>
              <a:avLst/>
              <a:gdLst/>
              <a:ahLst/>
              <a:cxnLst/>
              <a:rect l="l" t="t" r="r" b="b"/>
              <a:pathLst>
                <a:path w="11" h="1" extrusionOk="0">
                  <a:moveTo>
                    <a:pt x="0" y="0"/>
                  </a:moveTo>
                  <a:lnTo>
                    <a:pt x="1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4" name="Google Shape;4034;p56"/>
            <p:cNvSpPr/>
            <p:nvPr/>
          </p:nvSpPr>
          <p:spPr>
            <a:xfrm>
              <a:off x="2725155" y="1830181"/>
              <a:ext cx="258" cy="163"/>
            </a:xfrm>
            <a:custGeom>
              <a:avLst/>
              <a:gdLst/>
              <a:ahLst/>
              <a:cxnLst/>
              <a:rect l="l" t="t" r="r" b="b"/>
              <a:pathLst>
                <a:path w="19" h="12" extrusionOk="0">
                  <a:moveTo>
                    <a:pt x="1" y="1"/>
                  </a:moveTo>
                  <a:lnTo>
                    <a:pt x="18" y="1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5" name="Google Shape;4035;p56"/>
            <p:cNvSpPr/>
            <p:nvPr/>
          </p:nvSpPr>
          <p:spPr>
            <a:xfrm>
              <a:off x="2721543" y="1828810"/>
              <a:ext cx="14" cy="14"/>
            </a:xfrm>
            <a:custGeom>
              <a:avLst/>
              <a:gdLst/>
              <a:ahLst/>
              <a:cxnLst/>
              <a:rect l="l" t="t" r="r" b="b"/>
              <a:pathLst>
                <a:path w="1" h="1" extrusionOk="0">
                  <a:moveTo>
                    <a:pt x="1" y="0"/>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6" name="Google Shape;4036;p56"/>
            <p:cNvSpPr/>
            <p:nvPr/>
          </p:nvSpPr>
          <p:spPr>
            <a:xfrm>
              <a:off x="2725630" y="1830616"/>
              <a:ext cx="258" cy="204"/>
            </a:xfrm>
            <a:custGeom>
              <a:avLst/>
              <a:gdLst/>
              <a:ahLst/>
              <a:cxnLst/>
              <a:rect l="l" t="t" r="r" b="b"/>
              <a:pathLst>
                <a:path w="19" h="15" extrusionOk="0">
                  <a:moveTo>
                    <a:pt x="1" y="0"/>
                  </a:moveTo>
                  <a:lnTo>
                    <a:pt x="18" y="14"/>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7" name="Google Shape;4037;p56"/>
            <p:cNvSpPr/>
            <p:nvPr/>
          </p:nvSpPr>
          <p:spPr>
            <a:xfrm>
              <a:off x="2704530" y="1833888"/>
              <a:ext cx="14" cy="14"/>
            </a:xfrm>
            <a:custGeom>
              <a:avLst/>
              <a:gdLst/>
              <a:ahLst/>
              <a:cxnLst/>
              <a:rect l="l" t="t" r="r" b="b"/>
              <a:pathLst>
                <a:path w="1" h="1" extrusionOk="0">
                  <a:moveTo>
                    <a:pt x="0" y="1"/>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8" name="Google Shape;4038;p56"/>
            <p:cNvSpPr/>
            <p:nvPr/>
          </p:nvSpPr>
          <p:spPr>
            <a:xfrm>
              <a:off x="2801976" y="1871403"/>
              <a:ext cx="109" cy="54"/>
            </a:xfrm>
            <a:custGeom>
              <a:avLst/>
              <a:gdLst/>
              <a:ahLst/>
              <a:cxnLst/>
              <a:rect l="l" t="t" r="r" b="b"/>
              <a:pathLst>
                <a:path w="8" h="4" extrusionOk="0">
                  <a:moveTo>
                    <a:pt x="7" y="4"/>
                  </a:move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9" name="Google Shape;4039;p56"/>
            <p:cNvSpPr/>
            <p:nvPr/>
          </p:nvSpPr>
          <p:spPr>
            <a:xfrm>
              <a:off x="2821894" y="1866270"/>
              <a:ext cx="815" cy="339"/>
            </a:xfrm>
            <a:custGeom>
              <a:avLst/>
              <a:gdLst/>
              <a:ahLst/>
              <a:cxnLst/>
              <a:rect l="l" t="t" r="r" b="b"/>
              <a:pathLst>
                <a:path w="60" h="25" extrusionOk="0">
                  <a:moveTo>
                    <a:pt x="60" y="25"/>
                  </a:moveTo>
                  <a:cubicBezTo>
                    <a:pt x="42" y="11"/>
                    <a:pt x="21" y="0"/>
                    <a:pt x="0" y="0"/>
                  </a:cubicBezTo>
                  <a:cubicBezTo>
                    <a:pt x="21" y="0"/>
                    <a:pt x="42" y="11"/>
                    <a:pt x="60" y="2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0" name="Google Shape;4040;p56"/>
            <p:cNvSpPr/>
            <p:nvPr/>
          </p:nvSpPr>
          <p:spPr>
            <a:xfrm>
              <a:off x="2797414" y="1872774"/>
              <a:ext cx="434" cy="299"/>
            </a:xfrm>
            <a:custGeom>
              <a:avLst/>
              <a:gdLst/>
              <a:ahLst/>
              <a:cxnLst/>
              <a:rect l="l" t="t" r="r" b="b"/>
              <a:pathLst>
                <a:path w="32" h="22" extrusionOk="0">
                  <a:moveTo>
                    <a:pt x="32" y="1"/>
                  </a:moveTo>
                  <a:cubicBezTo>
                    <a:pt x="21" y="8"/>
                    <a:pt x="11" y="15"/>
                    <a:pt x="0" y="22"/>
                  </a:cubicBezTo>
                  <a:cubicBezTo>
                    <a:pt x="11" y="18"/>
                    <a:pt x="21" y="11"/>
                    <a:pt x="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1" name="Google Shape;4041;p56"/>
            <p:cNvSpPr/>
            <p:nvPr/>
          </p:nvSpPr>
          <p:spPr>
            <a:xfrm>
              <a:off x="2804108" y="1870452"/>
              <a:ext cx="1874" cy="1100"/>
            </a:xfrm>
            <a:custGeom>
              <a:avLst/>
              <a:gdLst/>
              <a:ahLst/>
              <a:cxnLst/>
              <a:rect l="l" t="t" r="r" b="b"/>
              <a:pathLst>
                <a:path w="138" h="81" extrusionOk="0">
                  <a:moveTo>
                    <a:pt x="1" y="81"/>
                  </a:moveTo>
                  <a:cubicBezTo>
                    <a:pt x="29" y="32"/>
                    <a:pt x="81" y="0"/>
                    <a:pt x="137" y="0"/>
                  </a:cubicBezTo>
                  <a:cubicBezTo>
                    <a:pt x="81" y="0"/>
                    <a:pt x="29" y="32"/>
                    <a:pt x="1" y="8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2" name="Google Shape;4042;p56"/>
            <p:cNvSpPr/>
            <p:nvPr/>
          </p:nvSpPr>
          <p:spPr>
            <a:xfrm>
              <a:off x="2837902" y="1879617"/>
              <a:ext cx="353" cy="109"/>
            </a:xfrm>
            <a:custGeom>
              <a:avLst/>
              <a:gdLst/>
              <a:ahLst/>
              <a:cxnLst/>
              <a:rect l="l" t="t" r="r" b="b"/>
              <a:pathLst>
                <a:path w="26" h="8" extrusionOk="0">
                  <a:moveTo>
                    <a:pt x="1" y="1"/>
                  </a:moveTo>
                  <a:cubicBezTo>
                    <a:pt x="8" y="4"/>
                    <a:pt x="18" y="4"/>
                    <a:pt x="25" y="8"/>
                  </a:cubicBezTo>
                  <a:cubicBezTo>
                    <a:pt x="18" y="4"/>
                    <a:pt x="8"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3" name="Google Shape;4043;p56"/>
            <p:cNvSpPr/>
            <p:nvPr/>
          </p:nvSpPr>
          <p:spPr>
            <a:xfrm>
              <a:off x="2822750" y="1866596"/>
              <a:ext cx="109" cy="109"/>
            </a:xfrm>
            <a:custGeom>
              <a:avLst/>
              <a:gdLst/>
              <a:ahLst/>
              <a:cxnLst/>
              <a:rect l="l" t="t" r="r" b="b"/>
              <a:pathLst>
                <a:path w="8" h="8" extrusionOk="0">
                  <a:moveTo>
                    <a:pt x="7" y="8"/>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4" name="Google Shape;4044;p56"/>
            <p:cNvSpPr/>
            <p:nvPr/>
          </p:nvSpPr>
          <p:spPr>
            <a:xfrm>
              <a:off x="2838282" y="1879712"/>
              <a:ext cx="353" cy="204"/>
            </a:xfrm>
            <a:custGeom>
              <a:avLst/>
              <a:gdLst/>
              <a:ahLst/>
              <a:cxnLst/>
              <a:rect l="l" t="t" r="r" b="b"/>
              <a:pathLst>
                <a:path w="26" h="15" extrusionOk="0">
                  <a:moveTo>
                    <a:pt x="25" y="15"/>
                  </a:moveTo>
                  <a:cubicBezTo>
                    <a:pt x="18" y="8"/>
                    <a:pt x="8" y="4"/>
                    <a:pt x="1" y="1"/>
                  </a:cubicBezTo>
                  <a:cubicBezTo>
                    <a:pt x="8" y="4"/>
                    <a:pt x="18" y="8"/>
                    <a:pt x="25" y="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5" name="Google Shape;4045;p56"/>
            <p:cNvSpPr/>
            <p:nvPr/>
          </p:nvSpPr>
          <p:spPr>
            <a:xfrm>
              <a:off x="2796939" y="1873113"/>
              <a:ext cx="434" cy="244"/>
            </a:xfrm>
            <a:custGeom>
              <a:avLst/>
              <a:gdLst/>
              <a:ahLst/>
              <a:cxnLst/>
              <a:rect l="l" t="t" r="r" b="b"/>
              <a:pathLst>
                <a:path w="32" h="18" extrusionOk="0">
                  <a:moveTo>
                    <a:pt x="32" y="0"/>
                  </a:moveTo>
                  <a:lnTo>
                    <a:pt x="7" y="14"/>
                  </a:lnTo>
                  <a:lnTo>
                    <a:pt x="0" y="18"/>
                  </a:lnTo>
                  <a:cubicBezTo>
                    <a:pt x="11" y="14"/>
                    <a:pt x="21" y="7"/>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6" name="Google Shape;4046;p56"/>
            <p:cNvSpPr/>
            <p:nvPr/>
          </p:nvSpPr>
          <p:spPr>
            <a:xfrm>
              <a:off x="2797889" y="1872543"/>
              <a:ext cx="299" cy="244"/>
            </a:xfrm>
            <a:custGeom>
              <a:avLst/>
              <a:gdLst/>
              <a:ahLst/>
              <a:cxnLst/>
              <a:rect l="l" t="t" r="r" b="b"/>
              <a:pathLst>
                <a:path w="22" h="18" extrusionOk="0">
                  <a:moveTo>
                    <a:pt x="21" y="0"/>
                  </a:moveTo>
                  <a:cubicBezTo>
                    <a:pt x="14" y="4"/>
                    <a:pt x="7" y="11"/>
                    <a:pt x="0" y="18"/>
                  </a:cubicBezTo>
                  <a:cubicBezTo>
                    <a:pt x="7" y="11"/>
                    <a:pt x="14" y="4"/>
                    <a:pt x="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7" name="Google Shape;4047;p56"/>
            <p:cNvSpPr/>
            <p:nvPr/>
          </p:nvSpPr>
          <p:spPr>
            <a:xfrm>
              <a:off x="2838662" y="1879956"/>
              <a:ext cx="828" cy="720"/>
            </a:xfrm>
            <a:custGeom>
              <a:avLst/>
              <a:gdLst/>
              <a:ahLst/>
              <a:cxnLst/>
              <a:rect l="l" t="t" r="r" b="b"/>
              <a:pathLst>
                <a:path w="61" h="53" extrusionOk="0">
                  <a:moveTo>
                    <a:pt x="1" y="0"/>
                  </a:moveTo>
                  <a:cubicBezTo>
                    <a:pt x="22" y="14"/>
                    <a:pt x="43" y="32"/>
                    <a:pt x="60" y="53"/>
                  </a:cubicBezTo>
                  <a:cubicBezTo>
                    <a:pt x="43" y="32"/>
                    <a:pt x="22" y="1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8" name="Google Shape;4048;p56"/>
            <p:cNvSpPr/>
            <p:nvPr/>
          </p:nvSpPr>
          <p:spPr>
            <a:xfrm>
              <a:off x="2796178" y="1873684"/>
              <a:ext cx="14" cy="14"/>
            </a:xfrm>
            <a:custGeom>
              <a:avLst/>
              <a:gdLst/>
              <a:ahLst/>
              <a:cxnLst/>
              <a:rect l="l" t="t" r="r" b="b"/>
              <a:pathLst>
                <a:path w="1" h="1" extrusionOk="0">
                  <a:moveTo>
                    <a:pt x="0" y="0"/>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9" name="Google Shape;4049;p56"/>
            <p:cNvSpPr/>
            <p:nvPr/>
          </p:nvSpPr>
          <p:spPr>
            <a:xfrm>
              <a:off x="2795798" y="1873779"/>
              <a:ext cx="14" cy="14"/>
            </a:xfrm>
            <a:custGeom>
              <a:avLst/>
              <a:gdLst/>
              <a:ahLst/>
              <a:cxnLst/>
              <a:rect l="l" t="t" r="r" b="b"/>
              <a:pathLst>
                <a:path w="1" h="1" extrusionOk="0">
                  <a:moveTo>
                    <a:pt x="0" y="0"/>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0" name="Google Shape;4050;p56"/>
            <p:cNvSpPr/>
            <p:nvPr/>
          </p:nvSpPr>
          <p:spPr>
            <a:xfrm>
              <a:off x="2795459" y="1873779"/>
              <a:ext cx="14" cy="14"/>
            </a:xfrm>
            <a:custGeom>
              <a:avLst/>
              <a:gdLst/>
              <a:ahLst/>
              <a:cxnLst/>
              <a:rect l="l" t="t" r="r" b="b"/>
              <a:pathLst>
                <a:path w="1" h="1" extrusionOk="0">
                  <a:moveTo>
                    <a:pt x="1" y="0"/>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1" name="Google Shape;4051;p56"/>
            <p:cNvSpPr/>
            <p:nvPr/>
          </p:nvSpPr>
          <p:spPr>
            <a:xfrm>
              <a:off x="2789661" y="1879671"/>
              <a:ext cx="3476" cy="3476"/>
            </a:xfrm>
            <a:custGeom>
              <a:avLst/>
              <a:gdLst/>
              <a:ahLst/>
              <a:cxnLst/>
              <a:rect l="l" t="t" r="r" b="b"/>
              <a:pathLst>
                <a:path w="256" h="256" extrusionOk="0">
                  <a:moveTo>
                    <a:pt x="0" y="0"/>
                  </a:moveTo>
                  <a:cubicBezTo>
                    <a:pt x="21" y="5"/>
                    <a:pt x="40" y="16"/>
                    <a:pt x="56" y="31"/>
                  </a:cubicBezTo>
                  <a:lnTo>
                    <a:pt x="56" y="31"/>
                  </a:lnTo>
                  <a:cubicBezTo>
                    <a:pt x="41" y="17"/>
                    <a:pt x="24" y="6"/>
                    <a:pt x="4" y="0"/>
                  </a:cubicBezTo>
                  <a:close/>
                  <a:moveTo>
                    <a:pt x="56" y="31"/>
                  </a:moveTo>
                  <a:cubicBezTo>
                    <a:pt x="84" y="57"/>
                    <a:pt x="104" y="94"/>
                    <a:pt x="123" y="126"/>
                  </a:cubicBezTo>
                  <a:cubicBezTo>
                    <a:pt x="107" y="95"/>
                    <a:pt x="85" y="57"/>
                    <a:pt x="56" y="31"/>
                  </a:cubicBezTo>
                  <a:close/>
                  <a:moveTo>
                    <a:pt x="123" y="126"/>
                  </a:moveTo>
                  <a:cubicBezTo>
                    <a:pt x="158" y="186"/>
                    <a:pt x="189" y="242"/>
                    <a:pt x="256" y="256"/>
                  </a:cubicBezTo>
                  <a:cubicBezTo>
                    <a:pt x="193" y="242"/>
                    <a:pt x="161" y="186"/>
                    <a:pt x="123" y="12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2" name="Google Shape;4052;p56"/>
            <p:cNvSpPr/>
            <p:nvPr/>
          </p:nvSpPr>
          <p:spPr>
            <a:xfrm>
              <a:off x="2796559" y="1873399"/>
              <a:ext cx="299" cy="149"/>
            </a:xfrm>
            <a:custGeom>
              <a:avLst/>
              <a:gdLst/>
              <a:ahLst/>
              <a:cxnLst/>
              <a:rect l="l" t="t" r="r" b="b"/>
              <a:pathLst>
                <a:path w="22" h="11" extrusionOk="0">
                  <a:moveTo>
                    <a:pt x="0" y="11"/>
                  </a:moveTo>
                  <a:lnTo>
                    <a:pt x="2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3" name="Google Shape;4053;p56"/>
            <p:cNvSpPr/>
            <p:nvPr/>
          </p:nvSpPr>
          <p:spPr>
            <a:xfrm>
              <a:off x="2794984" y="1873724"/>
              <a:ext cx="68" cy="14"/>
            </a:xfrm>
            <a:custGeom>
              <a:avLst/>
              <a:gdLst/>
              <a:ahLst/>
              <a:cxnLst/>
              <a:rect l="l" t="t" r="r" b="b"/>
              <a:pathLst>
                <a:path w="5" h="1" extrusionOk="0">
                  <a:moveTo>
                    <a:pt x="1" y="1"/>
                  </a:moveTo>
                  <a:lnTo>
                    <a:pt x="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4" name="Google Shape;4054;p56"/>
            <p:cNvSpPr/>
            <p:nvPr/>
          </p:nvSpPr>
          <p:spPr>
            <a:xfrm>
              <a:off x="2789661" y="1879671"/>
              <a:ext cx="54" cy="14"/>
            </a:xfrm>
            <a:custGeom>
              <a:avLst/>
              <a:gdLst/>
              <a:ahLst/>
              <a:cxnLst/>
              <a:rect l="l" t="t" r="r" b="b"/>
              <a:pathLst>
                <a:path w="4" h="1" extrusionOk="0">
                  <a:moveTo>
                    <a:pt x="4" y="0"/>
                  </a:moveTo>
                  <a:lnTo>
                    <a:pt x="4" y="0"/>
                  </a:lnTo>
                  <a:lnTo>
                    <a:pt x="0" y="0"/>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5" name="Google Shape;4055;p56"/>
            <p:cNvSpPr/>
            <p:nvPr/>
          </p:nvSpPr>
          <p:spPr>
            <a:xfrm>
              <a:off x="2796980" y="1873303"/>
              <a:ext cx="109" cy="54"/>
            </a:xfrm>
            <a:custGeom>
              <a:avLst/>
              <a:gdLst/>
              <a:ahLst/>
              <a:cxnLst/>
              <a:rect l="l" t="t" r="r" b="b"/>
              <a:pathLst>
                <a:path w="8" h="4" extrusionOk="0">
                  <a:moveTo>
                    <a:pt x="8" y="0"/>
                  </a:moveTo>
                  <a:lnTo>
                    <a:pt x="1" y="4"/>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6" name="Google Shape;4056;p56"/>
            <p:cNvSpPr/>
            <p:nvPr/>
          </p:nvSpPr>
          <p:spPr>
            <a:xfrm>
              <a:off x="2959964" y="1971102"/>
              <a:ext cx="4345" cy="3082"/>
            </a:xfrm>
            <a:custGeom>
              <a:avLst/>
              <a:gdLst/>
              <a:ahLst/>
              <a:cxnLst/>
              <a:rect l="l" t="t" r="r" b="b"/>
              <a:pathLst>
                <a:path w="320" h="227" extrusionOk="0">
                  <a:moveTo>
                    <a:pt x="254" y="0"/>
                  </a:moveTo>
                  <a:cubicBezTo>
                    <a:pt x="228" y="0"/>
                    <a:pt x="200" y="11"/>
                    <a:pt x="176" y="23"/>
                  </a:cubicBezTo>
                  <a:cubicBezTo>
                    <a:pt x="71" y="79"/>
                    <a:pt x="1" y="191"/>
                    <a:pt x="11" y="215"/>
                  </a:cubicBezTo>
                  <a:cubicBezTo>
                    <a:pt x="15" y="222"/>
                    <a:pt x="22" y="226"/>
                    <a:pt x="36" y="226"/>
                  </a:cubicBezTo>
                  <a:cubicBezTo>
                    <a:pt x="39" y="226"/>
                    <a:pt x="43" y="226"/>
                    <a:pt x="46" y="226"/>
                  </a:cubicBezTo>
                  <a:cubicBezTo>
                    <a:pt x="134" y="226"/>
                    <a:pt x="268" y="143"/>
                    <a:pt x="302" y="72"/>
                  </a:cubicBezTo>
                  <a:cubicBezTo>
                    <a:pt x="320" y="44"/>
                    <a:pt x="309" y="30"/>
                    <a:pt x="302" y="23"/>
                  </a:cubicBezTo>
                  <a:cubicBezTo>
                    <a:pt x="290" y="6"/>
                    <a:pt x="273" y="0"/>
                    <a:pt x="2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7" name="Google Shape;4057;p56"/>
            <p:cNvSpPr/>
            <p:nvPr/>
          </p:nvSpPr>
          <p:spPr>
            <a:xfrm>
              <a:off x="2945287" y="1972446"/>
              <a:ext cx="34378" cy="30916"/>
            </a:xfrm>
            <a:custGeom>
              <a:avLst/>
              <a:gdLst/>
              <a:ahLst/>
              <a:cxnLst/>
              <a:rect l="l" t="t" r="r" b="b"/>
              <a:pathLst>
                <a:path w="2532" h="2277" extrusionOk="0">
                  <a:moveTo>
                    <a:pt x="2130" y="1"/>
                  </a:moveTo>
                  <a:cubicBezTo>
                    <a:pt x="2090" y="1"/>
                    <a:pt x="2051" y="15"/>
                    <a:pt x="2020" y="43"/>
                  </a:cubicBezTo>
                  <a:cubicBezTo>
                    <a:pt x="2010" y="57"/>
                    <a:pt x="1999" y="81"/>
                    <a:pt x="2024" y="123"/>
                  </a:cubicBezTo>
                  <a:cubicBezTo>
                    <a:pt x="2052" y="169"/>
                    <a:pt x="2083" y="232"/>
                    <a:pt x="2055" y="288"/>
                  </a:cubicBezTo>
                  <a:cubicBezTo>
                    <a:pt x="2027" y="348"/>
                    <a:pt x="1954" y="362"/>
                    <a:pt x="1884" y="369"/>
                  </a:cubicBezTo>
                  <a:cubicBezTo>
                    <a:pt x="1772" y="383"/>
                    <a:pt x="1733" y="400"/>
                    <a:pt x="1726" y="456"/>
                  </a:cubicBezTo>
                  <a:cubicBezTo>
                    <a:pt x="1702" y="638"/>
                    <a:pt x="1555" y="649"/>
                    <a:pt x="1474" y="652"/>
                  </a:cubicBezTo>
                  <a:cubicBezTo>
                    <a:pt x="1450" y="652"/>
                    <a:pt x="1425" y="659"/>
                    <a:pt x="1404" y="666"/>
                  </a:cubicBezTo>
                  <a:cubicBezTo>
                    <a:pt x="1404" y="673"/>
                    <a:pt x="1404" y="677"/>
                    <a:pt x="1404" y="684"/>
                  </a:cubicBezTo>
                  <a:cubicBezTo>
                    <a:pt x="1415" y="740"/>
                    <a:pt x="1390" y="792"/>
                    <a:pt x="1345" y="820"/>
                  </a:cubicBezTo>
                  <a:cubicBezTo>
                    <a:pt x="1323" y="832"/>
                    <a:pt x="1298" y="838"/>
                    <a:pt x="1270" y="838"/>
                  </a:cubicBezTo>
                  <a:cubicBezTo>
                    <a:pt x="1135" y="838"/>
                    <a:pt x="935" y="715"/>
                    <a:pt x="816" y="631"/>
                  </a:cubicBezTo>
                  <a:cubicBezTo>
                    <a:pt x="809" y="627"/>
                    <a:pt x="801" y="625"/>
                    <a:pt x="793" y="625"/>
                  </a:cubicBezTo>
                  <a:cubicBezTo>
                    <a:pt x="740" y="625"/>
                    <a:pt x="656" y="703"/>
                    <a:pt x="574" y="782"/>
                  </a:cubicBezTo>
                  <a:cubicBezTo>
                    <a:pt x="476" y="873"/>
                    <a:pt x="361" y="981"/>
                    <a:pt x="238" y="1013"/>
                  </a:cubicBezTo>
                  <a:cubicBezTo>
                    <a:pt x="158" y="1034"/>
                    <a:pt x="77" y="1135"/>
                    <a:pt x="32" y="1268"/>
                  </a:cubicBezTo>
                  <a:cubicBezTo>
                    <a:pt x="7" y="1324"/>
                    <a:pt x="0" y="1387"/>
                    <a:pt x="11" y="1450"/>
                  </a:cubicBezTo>
                  <a:cubicBezTo>
                    <a:pt x="81" y="1443"/>
                    <a:pt x="140" y="1391"/>
                    <a:pt x="200" y="1335"/>
                  </a:cubicBezTo>
                  <a:cubicBezTo>
                    <a:pt x="275" y="1266"/>
                    <a:pt x="360" y="1190"/>
                    <a:pt x="481" y="1190"/>
                  </a:cubicBezTo>
                  <a:cubicBezTo>
                    <a:pt x="489" y="1190"/>
                    <a:pt x="496" y="1191"/>
                    <a:pt x="504" y="1191"/>
                  </a:cubicBezTo>
                  <a:cubicBezTo>
                    <a:pt x="511" y="1192"/>
                    <a:pt x="517" y="1193"/>
                    <a:pt x="523" y="1193"/>
                  </a:cubicBezTo>
                  <a:cubicBezTo>
                    <a:pt x="562" y="1193"/>
                    <a:pt x="579" y="1173"/>
                    <a:pt x="609" y="1142"/>
                  </a:cubicBezTo>
                  <a:cubicBezTo>
                    <a:pt x="658" y="1076"/>
                    <a:pt x="742" y="1037"/>
                    <a:pt x="826" y="1037"/>
                  </a:cubicBezTo>
                  <a:cubicBezTo>
                    <a:pt x="854" y="1037"/>
                    <a:pt x="886" y="1041"/>
                    <a:pt x="914" y="1048"/>
                  </a:cubicBezTo>
                  <a:cubicBezTo>
                    <a:pt x="1089" y="1076"/>
                    <a:pt x="1117" y="1289"/>
                    <a:pt x="1152" y="1513"/>
                  </a:cubicBezTo>
                  <a:cubicBezTo>
                    <a:pt x="1187" y="1776"/>
                    <a:pt x="1225" y="1961"/>
                    <a:pt x="1366" y="1986"/>
                  </a:cubicBezTo>
                  <a:cubicBezTo>
                    <a:pt x="1523" y="2007"/>
                    <a:pt x="1670" y="2084"/>
                    <a:pt x="1782" y="2196"/>
                  </a:cubicBezTo>
                  <a:cubicBezTo>
                    <a:pt x="1842" y="2248"/>
                    <a:pt x="1870" y="2276"/>
                    <a:pt x="1922" y="2276"/>
                  </a:cubicBezTo>
                  <a:cubicBezTo>
                    <a:pt x="1947" y="2231"/>
                    <a:pt x="1905" y="2042"/>
                    <a:pt x="1884" y="1940"/>
                  </a:cubicBezTo>
                  <a:cubicBezTo>
                    <a:pt x="1856" y="1842"/>
                    <a:pt x="1842" y="1741"/>
                    <a:pt x="1838" y="1639"/>
                  </a:cubicBezTo>
                  <a:cubicBezTo>
                    <a:pt x="1852" y="1499"/>
                    <a:pt x="1992" y="1489"/>
                    <a:pt x="2108" y="1478"/>
                  </a:cubicBezTo>
                  <a:cubicBezTo>
                    <a:pt x="2220" y="1468"/>
                    <a:pt x="2353" y="1457"/>
                    <a:pt x="2437" y="1359"/>
                  </a:cubicBezTo>
                  <a:cubicBezTo>
                    <a:pt x="2531" y="1247"/>
                    <a:pt x="2461" y="981"/>
                    <a:pt x="2391" y="722"/>
                  </a:cubicBezTo>
                  <a:cubicBezTo>
                    <a:pt x="2342" y="540"/>
                    <a:pt x="2293" y="351"/>
                    <a:pt x="2293" y="190"/>
                  </a:cubicBezTo>
                  <a:cubicBezTo>
                    <a:pt x="2293" y="99"/>
                    <a:pt x="2255" y="36"/>
                    <a:pt x="2188" y="11"/>
                  </a:cubicBezTo>
                  <a:cubicBezTo>
                    <a:pt x="2170" y="4"/>
                    <a:pt x="2150" y="1"/>
                    <a:pt x="21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8" name="Google Shape;4058;p56"/>
            <p:cNvSpPr/>
            <p:nvPr/>
          </p:nvSpPr>
          <p:spPr>
            <a:xfrm>
              <a:off x="2934927" y="1945305"/>
              <a:ext cx="6191" cy="6463"/>
            </a:xfrm>
            <a:custGeom>
              <a:avLst/>
              <a:gdLst/>
              <a:ahLst/>
              <a:cxnLst/>
              <a:rect l="l" t="t" r="r" b="b"/>
              <a:pathLst>
                <a:path w="456" h="476" extrusionOk="0">
                  <a:moveTo>
                    <a:pt x="0" y="1"/>
                  </a:moveTo>
                  <a:cubicBezTo>
                    <a:pt x="32" y="144"/>
                    <a:pt x="102" y="372"/>
                    <a:pt x="231" y="449"/>
                  </a:cubicBezTo>
                  <a:cubicBezTo>
                    <a:pt x="263" y="467"/>
                    <a:pt x="299" y="476"/>
                    <a:pt x="335" y="476"/>
                  </a:cubicBezTo>
                  <a:cubicBezTo>
                    <a:pt x="363" y="476"/>
                    <a:pt x="391" y="470"/>
                    <a:pt x="417" y="460"/>
                  </a:cubicBezTo>
                  <a:cubicBezTo>
                    <a:pt x="455" y="449"/>
                    <a:pt x="455" y="435"/>
                    <a:pt x="452" y="425"/>
                  </a:cubicBezTo>
                  <a:cubicBezTo>
                    <a:pt x="438" y="306"/>
                    <a:pt x="144" y="74"/>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9" name="Google Shape;4059;p56"/>
            <p:cNvSpPr/>
            <p:nvPr/>
          </p:nvSpPr>
          <p:spPr>
            <a:xfrm>
              <a:off x="2944567" y="1938516"/>
              <a:ext cx="27875" cy="31432"/>
            </a:xfrm>
            <a:custGeom>
              <a:avLst/>
              <a:gdLst/>
              <a:ahLst/>
              <a:cxnLst/>
              <a:rect l="l" t="t" r="r" b="b"/>
              <a:pathLst>
                <a:path w="2053" h="2315" extrusionOk="0">
                  <a:moveTo>
                    <a:pt x="391" y="1"/>
                  </a:moveTo>
                  <a:cubicBezTo>
                    <a:pt x="295" y="1"/>
                    <a:pt x="201" y="20"/>
                    <a:pt x="127" y="63"/>
                  </a:cubicBezTo>
                  <a:cubicBezTo>
                    <a:pt x="88" y="88"/>
                    <a:pt x="46" y="102"/>
                    <a:pt x="1" y="105"/>
                  </a:cubicBezTo>
                  <a:cubicBezTo>
                    <a:pt x="15" y="123"/>
                    <a:pt x="32" y="140"/>
                    <a:pt x="43" y="158"/>
                  </a:cubicBezTo>
                  <a:cubicBezTo>
                    <a:pt x="86" y="204"/>
                    <a:pt x="113" y="236"/>
                    <a:pt x="181" y="236"/>
                  </a:cubicBezTo>
                  <a:cubicBezTo>
                    <a:pt x="196" y="236"/>
                    <a:pt x="213" y="234"/>
                    <a:pt x="232" y="231"/>
                  </a:cubicBezTo>
                  <a:cubicBezTo>
                    <a:pt x="253" y="228"/>
                    <a:pt x="274" y="227"/>
                    <a:pt x="296" y="227"/>
                  </a:cubicBezTo>
                  <a:cubicBezTo>
                    <a:pt x="534" y="227"/>
                    <a:pt x="785" y="412"/>
                    <a:pt x="897" y="557"/>
                  </a:cubicBezTo>
                  <a:cubicBezTo>
                    <a:pt x="974" y="655"/>
                    <a:pt x="995" y="743"/>
                    <a:pt x="967" y="809"/>
                  </a:cubicBezTo>
                  <a:cubicBezTo>
                    <a:pt x="921" y="907"/>
                    <a:pt x="967" y="1180"/>
                    <a:pt x="1019" y="1222"/>
                  </a:cubicBezTo>
                  <a:lnTo>
                    <a:pt x="1023" y="1215"/>
                  </a:lnTo>
                  <a:cubicBezTo>
                    <a:pt x="1068" y="1177"/>
                    <a:pt x="1124" y="1156"/>
                    <a:pt x="1184" y="1156"/>
                  </a:cubicBezTo>
                  <a:cubicBezTo>
                    <a:pt x="1240" y="1156"/>
                    <a:pt x="1293" y="1173"/>
                    <a:pt x="1335" y="1212"/>
                  </a:cubicBezTo>
                  <a:cubicBezTo>
                    <a:pt x="1408" y="1278"/>
                    <a:pt x="1443" y="1408"/>
                    <a:pt x="1349" y="1544"/>
                  </a:cubicBezTo>
                  <a:cubicBezTo>
                    <a:pt x="1296" y="1621"/>
                    <a:pt x="1342" y="1702"/>
                    <a:pt x="1457" y="1852"/>
                  </a:cubicBezTo>
                  <a:cubicBezTo>
                    <a:pt x="1527" y="1947"/>
                    <a:pt x="1611" y="2055"/>
                    <a:pt x="1632" y="2178"/>
                  </a:cubicBezTo>
                  <a:cubicBezTo>
                    <a:pt x="1638" y="2266"/>
                    <a:pt x="1709" y="2315"/>
                    <a:pt x="1780" y="2315"/>
                  </a:cubicBezTo>
                  <a:cubicBezTo>
                    <a:pt x="1836" y="2315"/>
                    <a:pt x="1893" y="2285"/>
                    <a:pt x="1919" y="2220"/>
                  </a:cubicBezTo>
                  <a:cubicBezTo>
                    <a:pt x="1961" y="2111"/>
                    <a:pt x="1874" y="2016"/>
                    <a:pt x="1779" y="2016"/>
                  </a:cubicBezTo>
                  <a:cubicBezTo>
                    <a:pt x="1746" y="2016"/>
                    <a:pt x="1711" y="2028"/>
                    <a:pt x="1681" y="2055"/>
                  </a:cubicBezTo>
                  <a:cubicBezTo>
                    <a:pt x="1650" y="1866"/>
                    <a:pt x="1706" y="1821"/>
                    <a:pt x="1839" y="1737"/>
                  </a:cubicBezTo>
                  <a:cubicBezTo>
                    <a:pt x="1870" y="1719"/>
                    <a:pt x="1909" y="1695"/>
                    <a:pt x="1951" y="1667"/>
                  </a:cubicBezTo>
                  <a:cubicBezTo>
                    <a:pt x="2052" y="1597"/>
                    <a:pt x="2010" y="1499"/>
                    <a:pt x="1884" y="1275"/>
                  </a:cubicBezTo>
                  <a:cubicBezTo>
                    <a:pt x="1849" y="1215"/>
                    <a:pt x="1814" y="1152"/>
                    <a:pt x="1783" y="1086"/>
                  </a:cubicBezTo>
                  <a:cubicBezTo>
                    <a:pt x="1730" y="977"/>
                    <a:pt x="1601" y="939"/>
                    <a:pt x="1475" y="900"/>
                  </a:cubicBezTo>
                  <a:cubicBezTo>
                    <a:pt x="1328" y="855"/>
                    <a:pt x="1159" y="802"/>
                    <a:pt x="1159" y="620"/>
                  </a:cubicBezTo>
                  <a:cubicBezTo>
                    <a:pt x="1159" y="501"/>
                    <a:pt x="1061" y="427"/>
                    <a:pt x="963" y="354"/>
                  </a:cubicBezTo>
                  <a:cubicBezTo>
                    <a:pt x="879" y="291"/>
                    <a:pt x="799" y="231"/>
                    <a:pt x="788" y="144"/>
                  </a:cubicBezTo>
                  <a:cubicBezTo>
                    <a:pt x="788" y="133"/>
                    <a:pt x="767" y="102"/>
                    <a:pt x="701" y="70"/>
                  </a:cubicBezTo>
                  <a:cubicBezTo>
                    <a:pt x="616" y="27"/>
                    <a:pt x="502" y="1"/>
                    <a:pt x="3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0" name="Google Shape;4060;p56"/>
            <p:cNvSpPr/>
            <p:nvPr/>
          </p:nvSpPr>
          <p:spPr>
            <a:xfrm>
              <a:off x="2944187" y="1956588"/>
              <a:ext cx="15030" cy="20258"/>
            </a:xfrm>
            <a:custGeom>
              <a:avLst/>
              <a:gdLst/>
              <a:ahLst/>
              <a:cxnLst/>
              <a:rect l="l" t="t" r="r" b="b"/>
              <a:pathLst>
                <a:path w="1107" h="1492" extrusionOk="0">
                  <a:moveTo>
                    <a:pt x="147" y="1"/>
                  </a:moveTo>
                  <a:cubicBezTo>
                    <a:pt x="139" y="1"/>
                    <a:pt x="131" y="2"/>
                    <a:pt x="123" y="3"/>
                  </a:cubicBezTo>
                  <a:cubicBezTo>
                    <a:pt x="39" y="17"/>
                    <a:pt x="1" y="231"/>
                    <a:pt x="43" y="434"/>
                  </a:cubicBezTo>
                  <a:cubicBezTo>
                    <a:pt x="66" y="563"/>
                    <a:pt x="110" y="616"/>
                    <a:pt x="129" y="616"/>
                  </a:cubicBezTo>
                  <a:cubicBezTo>
                    <a:pt x="129" y="616"/>
                    <a:pt x="130" y="616"/>
                    <a:pt x="130" y="616"/>
                  </a:cubicBezTo>
                  <a:cubicBezTo>
                    <a:pt x="144" y="612"/>
                    <a:pt x="165" y="609"/>
                    <a:pt x="190" y="609"/>
                  </a:cubicBezTo>
                  <a:cubicBezTo>
                    <a:pt x="309" y="595"/>
                    <a:pt x="361" y="577"/>
                    <a:pt x="368" y="511"/>
                  </a:cubicBezTo>
                  <a:cubicBezTo>
                    <a:pt x="375" y="444"/>
                    <a:pt x="407" y="423"/>
                    <a:pt x="435" y="420"/>
                  </a:cubicBezTo>
                  <a:lnTo>
                    <a:pt x="452" y="420"/>
                  </a:lnTo>
                  <a:cubicBezTo>
                    <a:pt x="484" y="420"/>
                    <a:pt x="515" y="441"/>
                    <a:pt x="540" y="490"/>
                  </a:cubicBezTo>
                  <a:cubicBezTo>
                    <a:pt x="589" y="584"/>
                    <a:pt x="662" y="871"/>
                    <a:pt x="529" y="1001"/>
                  </a:cubicBezTo>
                  <a:cubicBezTo>
                    <a:pt x="456" y="1074"/>
                    <a:pt x="424" y="1239"/>
                    <a:pt x="463" y="1365"/>
                  </a:cubicBezTo>
                  <a:cubicBezTo>
                    <a:pt x="473" y="1425"/>
                    <a:pt x="519" y="1474"/>
                    <a:pt x="578" y="1491"/>
                  </a:cubicBezTo>
                  <a:cubicBezTo>
                    <a:pt x="580" y="1492"/>
                    <a:pt x="583" y="1492"/>
                    <a:pt x="586" y="1492"/>
                  </a:cubicBezTo>
                  <a:cubicBezTo>
                    <a:pt x="614" y="1492"/>
                    <a:pt x="674" y="1458"/>
                    <a:pt x="753" y="1372"/>
                  </a:cubicBezTo>
                  <a:cubicBezTo>
                    <a:pt x="953" y="1144"/>
                    <a:pt x="1107" y="773"/>
                    <a:pt x="1086" y="707"/>
                  </a:cubicBezTo>
                  <a:cubicBezTo>
                    <a:pt x="1082" y="703"/>
                    <a:pt x="1082" y="700"/>
                    <a:pt x="1079" y="696"/>
                  </a:cubicBezTo>
                  <a:cubicBezTo>
                    <a:pt x="1058" y="700"/>
                    <a:pt x="1040" y="703"/>
                    <a:pt x="1019" y="714"/>
                  </a:cubicBezTo>
                  <a:cubicBezTo>
                    <a:pt x="1000" y="720"/>
                    <a:pt x="974" y="729"/>
                    <a:pt x="948" y="729"/>
                  </a:cubicBezTo>
                  <a:cubicBezTo>
                    <a:pt x="928" y="729"/>
                    <a:pt x="908" y="724"/>
                    <a:pt x="890" y="707"/>
                  </a:cubicBezTo>
                  <a:cubicBezTo>
                    <a:pt x="844" y="672"/>
                    <a:pt x="862" y="602"/>
                    <a:pt x="869" y="570"/>
                  </a:cubicBezTo>
                  <a:cubicBezTo>
                    <a:pt x="876" y="549"/>
                    <a:pt x="855" y="479"/>
                    <a:pt x="743" y="360"/>
                  </a:cubicBezTo>
                  <a:cubicBezTo>
                    <a:pt x="559" y="167"/>
                    <a:pt x="277" y="1"/>
                    <a:pt x="1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1" name="Google Shape;4061;p56"/>
            <p:cNvSpPr/>
            <p:nvPr/>
          </p:nvSpPr>
          <p:spPr>
            <a:xfrm>
              <a:off x="2930066" y="1906039"/>
              <a:ext cx="18126" cy="34270"/>
            </a:xfrm>
            <a:custGeom>
              <a:avLst/>
              <a:gdLst/>
              <a:ahLst/>
              <a:cxnLst/>
              <a:rect l="l" t="t" r="r" b="b"/>
              <a:pathLst>
                <a:path w="1335" h="2524" extrusionOk="0">
                  <a:moveTo>
                    <a:pt x="501" y="0"/>
                  </a:moveTo>
                  <a:cubicBezTo>
                    <a:pt x="451" y="0"/>
                    <a:pt x="408" y="8"/>
                    <a:pt x="376" y="29"/>
                  </a:cubicBezTo>
                  <a:cubicBezTo>
                    <a:pt x="277" y="89"/>
                    <a:pt x="302" y="544"/>
                    <a:pt x="313" y="789"/>
                  </a:cubicBezTo>
                  <a:cubicBezTo>
                    <a:pt x="330" y="1136"/>
                    <a:pt x="330" y="1251"/>
                    <a:pt x="270" y="1300"/>
                  </a:cubicBezTo>
                  <a:cubicBezTo>
                    <a:pt x="242" y="1323"/>
                    <a:pt x="214" y="1332"/>
                    <a:pt x="186" y="1332"/>
                  </a:cubicBezTo>
                  <a:cubicBezTo>
                    <a:pt x="123" y="1332"/>
                    <a:pt x="66" y="1284"/>
                    <a:pt x="29" y="1255"/>
                  </a:cubicBezTo>
                  <a:lnTo>
                    <a:pt x="22" y="1248"/>
                  </a:lnTo>
                  <a:lnTo>
                    <a:pt x="22" y="1248"/>
                  </a:lnTo>
                  <a:cubicBezTo>
                    <a:pt x="1" y="1419"/>
                    <a:pt x="60" y="1811"/>
                    <a:pt x="120" y="1864"/>
                  </a:cubicBezTo>
                  <a:cubicBezTo>
                    <a:pt x="190" y="1864"/>
                    <a:pt x="253" y="1899"/>
                    <a:pt x="295" y="1955"/>
                  </a:cubicBezTo>
                  <a:cubicBezTo>
                    <a:pt x="365" y="2053"/>
                    <a:pt x="376" y="2203"/>
                    <a:pt x="323" y="2368"/>
                  </a:cubicBezTo>
                  <a:cubicBezTo>
                    <a:pt x="299" y="2445"/>
                    <a:pt x="327" y="2473"/>
                    <a:pt x="337" y="2480"/>
                  </a:cubicBezTo>
                  <a:cubicBezTo>
                    <a:pt x="366" y="2509"/>
                    <a:pt x="423" y="2523"/>
                    <a:pt x="495" y="2523"/>
                  </a:cubicBezTo>
                  <a:cubicBezTo>
                    <a:pt x="580" y="2523"/>
                    <a:pt x="685" y="2504"/>
                    <a:pt x="789" y="2466"/>
                  </a:cubicBezTo>
                  <a:cubicBezTo>
                    <a:pt x="830" y="2448"/>
                    <a:pt x="875" y="2437"/>
                    <a:pt x="921" y="2437"/>
                  </a:cubicBezTo>
                  <a:cubicBezTo>
                    <a:pt x="938" y="2437"/>
                    <a:pt x="954" y="2439"/>
                    <a:pt x="971" y="2441"/>
                  </a:cubicBezTo>
                  <a:cubicBezTo>
                    <a:pt x="943" y="2382"/>
                    <a:pt x="929" y="2315"/>
                    <a:pt x="929" y="2249"/>
                  </a:cubicBezTo>
                  <a:cubicBezTo>
                    <a:pt x="922" y="2140"/>
                    <a:pt x="911" y="2018"/>
                    <a:pt x="841" y="1941"/>
                  </a:cubicBezTo>
                  <a:cubicBezTo>
                    <a:pt x="631" y="1713"/>
                    <a:pt x="901" y="1419"/>
                    <a:pt x="1118" y="1181"/>
                  </a:cubicBezTo>
                  <a:cubicBezTo>
                    <a:pt x="1149" y="1146"/>
                    <a:pt x="1184" y="1111"/>
                    <a:pt x="1212" y="1076"/>
                  </a:cubicBezTo>
                  <a:cubicBezTo>
                    <a:pt x="1335" y="936"/>
                    <a:pt x="1272" y="719"/>
                    <a:pt x="1216" y="526"/>
                  </a:cubicBezTo>
                  <a:cubicBezTo>
                    <a:pt x="1181" y="407"/>
                    <a:pt x="1153" y="302"/>
                    <a:pt x="1163" y="218"/>
                  </a:cubicBezTo>
                  <a:cubicBezTo>
                    <a:pt x="1174" y="176"/>
                    <a:pt x="1177" y="131"/>
                    <a:pt x="1177" y="85"/>
                  </a:cubicBezTo>
                  <a:lnTo>
                    <a:pt x="1177" y="85"/>
                  </a:lnTo>
                  <a:lnTo>
                    <a:pt x="1167" y="92"/>
                  </a:lnTo>
                  <a:cubicBezTo>
                    <a:pt x="1142" y="106"/>
                    <a:pt x="1113" y="112"/>
                    <a:pt x="1080" y="112"/>
                  </a:cubicBezTo>
                  <a:cubicBezTo>
                    <a:pt x="1015" y="112"/>
                    <a:pt x="934" y="90"/>
                    <a:pt x="834" y="64"/>
                  </a:cubicBezTo>
                  <a:cubicBezTo>
                    <a:pt x="726" y="34"/>
                    <a:pt x="601" y="0"/>
                    <a:pt x="5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2" name="Google Shape;4062;p56"/>
            <p:cNvSpPr/>
            <p:nvPr/>
          </p:nvSpPr>
          <p:spPr>
            <a:xfrm>
              <a:off x="2911587" y="1962426"/>
              <a:ext cx="15410" cy="19171"/>
            </a:xfrm>
            <a:custGeom>
              <a:avLst/>
              <a:gdLst/>
              <a:ahLst/>
              <a:cxnLst/>
              <a:rect l="l" t="t" r="r" b="b"/>
              <a:pathLst>
                <a:path w="1135" h="1412" extrusionOk="0">
                  <a:moveTo>
                    <a:pt x="1019" y="0"/>
                  </a:moveTo>
                  <a:lnTo>
                    <a:pt x="1019" y="0"/>
                  </a:lnTo>
                  <a:cubicBezTo>
                    <a:pt x="980" y="63"/>
                    <a:pt x="945" y="126"/>
                    <a:pt x="917" y="193"/>
                  </a:cubicBezTo>
                  <a:cubicBezTo>
                    <a:pt x="854" y="333"/>
                    <a:pt x="777" y="469"/>
                    <a:pt x="686" y="595"/>
                  </a:cubicBezTo>
                  <a:cubicBezTo>
                    <a:pt x="609" y="693"/>
                    <a:pt x="508" y="805"/>
                    <a:pt x="396" y="924"/>
                  </a:cubicBezTo>
                  <a:cubicBezTo>
                    <a:pt x="259" y="1075"/>
                    <a:pt x="35" y="1313"/>
                    <a:pt x="0" y="1411"/>
                  </a:cubicBezTo>
                  <a:cubicBezTo>
                    <a:pt x="91" y="1359"/>
                    <a:pt x="294" y="1124"/>
                    <a:pt x="431" y="963"/>
                  </a:cubicBezTo>
                  <a:cubicBezTo>
                    <a:pt x="595" y="774"/>
                    <a:pt x="763" y="574"/>
                    <a:pt x="886" y="487"/>
                  </a:cubicBezTo>
                  <a:cubicBezTo>
                    <a:pt x="1134" y="308"/>
                    <a:pt x="1099" y="172"/>
                    <a:pt x="10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3" name="Google Shape;4063;p56"/>
            <p:cNvSpPr/>
            <p:nvPr/>
          </p:nvSpPr>
          <p:spPr>
            <a:xfrm>
              <a:off x="3088163" y="2067136"/>
              <a:ext cx="69218" cy="57636"/>
            </a:xfrm>
            <a:custGeom>
              <a:avLst/>
              <a:gdLst/>
              <a:ahLst/>
              <a:cxnLst/>
              <a:rect l="l" t="t" r="r" b="b"/>
              <a:pathLst>
                <a:path w="5098" h="4245" extrusionOk="0">
                  <a:moveTo>
                    <a:pt x="1" y="1"/>
                  </a:moveTo>
                  <a:lnTo>
                    <a:pt x="1" y="3326"/>
                  </a:lnTo>
                  <a:cubicBezTo>
                    <a:pt x="155" y="3424"/>
                    <a:pt x="333" y="3484"/>
                    <a:pt x="519" y="3491"/>
                  </a:cubicBezTo>
                  <a:cubicBezTo>
                    <a:pt x="538" y="3492"/>
                    <a:pt x="556" y="3492"/>
                    <a:pt x="574" y="3492"/>
                  </a:cubicBezTo>
                  <a:cubicBezTo>
                    <a:pt x="975" y="3492"/>
                    <a:pt x="1021" y="3343"/>
                    <a:pt x="1054" y="3242"/>
                  </a:cubicBezTo>
                  <a:cubicBezTo>
                    <a:pt x="1068" y="3190"/>
                    <a:pt x="1093" y="3113"/>
                    <a:pt x="1181" y="3113"/>
                  </a:cubicBezTo>
                  <a:cubicBezTo>
                    <a:pt x="1226" y="3113"/>
                    <a:pt x="1268" y="3032"/>
                    <a:pt x="1317" y="2948"/>
                  </a:cubicBezTo>
                  <a:cubicBezTo>
                    <a:pt x="1356" y="2871"/>
                    <a:pt x="1401" y="2798"/>
                    <a:pt x="1454" y="2731"/>
                  </a:cubicBezTo>
                  <a:cubicBezTo>
                    <a:pt x="1510" y="2663"/>
                    <a:pt x="1615" y="2633"/>
                    <a:pt x="1745" y="2633"/>
                  </a:cubicBezTo>
                  <a:cubicBezTo>
                    <a:pt x="2031" y="2633"/>
                    <a:pt x="2435" y="2780"/>
                    <a:pt x="2693" y="2980"/>
                  </a:cubicBezTo>
                  <a:cubicBezTo>
                    <a:pt x="2833" y="3088"/>
                    <a:pt x="2973" y="3263"/>
                    <a:pt x="3120" y="3449"/>
                  </a:cubicBezTo>
                  <a:cubicBezTo>
                    <a:pt x="3344" y="3729"/>
                    <a:pt x="3593" y="4041"/>
                    <a:pt x="3800" y="4041"/>
                  </a:cubicBezTo>
                  <a:cubicBezTo>
                    <a:pt x="3813" y="4041"/>
                    <a:pt x="3825" y="4040"/>
                    <a:pt x="3838" y="4037"/>
                  </a:cubicBezTo>
                  <a:cubicBezTo>
                    <a:pt x="3887" y="4027"/>
                    <a:pt x="3936" y="4020"/>
                    <a:pt x="3985" y="4020"/>
                  </a:cubicBezTo>
                  <a:cubicBezTo>
                    <a:pt x="4167" y="4020"/>
                    <a:pt x="4345" y="4083"/>
                    <a:pt x="4520" y="4139"/>
                  </a:cubicBezTo>
                  <a:cubicBezTo>
                    <a:pt x="4685" y="4195"/>
                    <a:pt x="4831" y="4244"/>
                    <a:pt x="4970" y="4244"/>
                  </a:cubicBezTo>
                  <a:cubicBezTo>
                    <a:pt x="4979" y="4244"/>
                    <a:pt x="4988" y="4244"/>
                    <a:pt x="4996" y="4244"/>
                  </a:cubicBezTo>
                  <a:cubicBezTo>
                    <a:pt x="5077" y="4240"/>
                    <a:pt x="5094" y="4223"/>
                    <a:pt x="5094" y="4223"/>
                  </a:cubicBezTo>
                  <a:cubicBezTo>
                    <a:pt x="5098" y="4188"/>
                    <a:pt x="4972" y="4065"/>
                    <a:pt x="4891" y="4030"/>
                  </a:cubicBezTo>
                  <a:cubicBezTo>
                    <a:pt x="4832" y="4006"/>
                    <a:pt x="4440" y="3789"/>
                    <a:pt x="4464" y="3592"/>
                  </a:cubicBezTo>
                  <a:cubicBezTo>
                    <a:pt x="4450" y="3571"/>
                    <a:pt x="4356" y="3547"/>
                    <a:pt x="4289" y="3529"/>
                  </a:cubicBezTo>
                  <a:cubicBezTo>
                    <a:pt x="4167" y="3501"/>
                    <a:pt x="4051" y="3459"/>
                    <a:pt x="3943" y="3396"/>
                  </a:cubicBezTo>
                  <a:cubicBezTo>
                    <a:pt x="3813" y="3312"/>
                    <a:pt x="3771" y="3151"/>
                    <a:pt x="3729" y="2997"/>
                  </a:cubicBezTo>
                  <a:cubicBezTo>
                    <a:pt x="3694" y="2854"/>
                    <a:pt x="3659" y="2721"/>
                    <a:pt x="3561" y="2675"/>
                  </a:cubicBezTo>
                  <a:cubicBezTo>
                    <a:pt x="3386" y="2591"/>
                    <a:pt x="3211" y="2374"/>
                    <a:pt x="3250" y="2220"/>
                  </a:cubicBezTo>
                  <a:cubicBezTo>
                    <a:pt x="3260" y="2180"/>
                    <a:pt x="3299" y="2094"/>
                    <a:pt x="3446" y="2094"/>
                  </a:cubicBezTo>
                  <a:cubicBezTo>
                    <a:pt x="3451" y="2094"/>
                    <a:pt x="3457" y="2094"/>
                    <a:pt x="3463" y="2094"/>
                  </a:cubicBezTo>
                  <a:cubicBezTo>
                    <a:pt x="3477" y="2095"/>
                    <a:pt x="3490" y="2095"/>
                    <a:pt x="3503" y="2095"/>
                  </a:cubicBezTo>
                  <a:cubicBezTo>
                    <a:pt x="3595" y="2095"/>
                    <a:pt x="3639" y="2074"/>
                    <a:pt x="3649" y="2052"/>
                  </a:cubicBezTo>
                  <a:cubicBezTo>
                    <a:pt x="3656" y="2028"/>
                    <a:pt x="3645" y="1961"/>
                    <a:pt x="3530" y="1853"/>
                  </a:cubicBezTo>
                  <a:cubicBezTo>
                    <a:pt x="3449" y="1779"/>
                    <a:pt x="3260" y="1716"/>
                    <a:pt x="3081" y="1653"/>
                  </a:cubicBezTo>
                  <a:cubicBezTo>
                    <a:pt x="2770" y="1548"/>
                    <a:pt x="2448" y="1439"/>
                    <a:pt x="2423" y="1215"/>
                  </a:cubicBezTo>
                  <a:cubicBezTo>
                    <a:pt x="2399" y="981"/>
                    <a:pt x="1044" y="253"/>
                    <a:pt x="323" y="92"/>
                  </a:cubicBezTo>
                  <a:cubicBezTo>
                    <a:pt x="235" y="74"/>
                    <a:pt x="130" y="43"/>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4" name="Google Shape;4064;p56"/>
            <p:cNvSpPr/>
            <p:nvPr/>
          </p:nvSpPr>
          <p:spPr>
            <a:xfrm>
              <a:off x="2639603" y="1973302"/>
              <a:ext cx="14229" cy="26680"/>
            </a:xfrm>
            <a:custGeom>
              <a:avLst/>
              <a:gdLst/>
              <a:ahLst/>
              <a:cxnLst/>
              <a:rect l="l" t="t" r="r" b="b"/>
              <a:pathLst>
                <a:path w="1048" h="1965" extrusionOk="0">
                  <a:moveTo>
                    <a:pt x="214" y="1"/>
                  </a:moveTo>
                  <a:cubicBezTo>
                    <a:pt x="172" y="11"/>
                    <a:pt x="154" y="123"/>
                    <a:pt x="137" y="218"/>
                  </a:cubicBezTo>
                  <a:cubicBezTo>
                    <a:pt x="126" y="306"/>
                    <a:pt x="105" y="390"/>
                    <a:pt x="77" y="474"/>
                  </a:cubicBezTo>
                  <a:cubicBezTo>
                    <a:pt x="0" y="670"/>
                    <a:pt x="14" y="869"/>
                    <a:pt x="49" y="1170"/>
                  </a:cubicBezTo>
                  <a:cubicBezTo>
                    <a:pt x="53" y="1223"/>
                    <a:pt x="56" y="1279"/>
                    <a:pt x="60" y="1331"/>
                  </a:cubicBezTo>
                  <a:cubicBezTo>
                    <a:pt x="77" y="1583"/>
                    <a:pt x="91" y="1800"/>
                    <a:pt x="294" y="1930"/>
                  </a:cubicBezTo>
                  <a:cubicBezTo>
                    <a:pt x="332" y="1955"/>
                    <a:pt x="372" y="1965"/>
                    <a:pt x="412" y="1965"/>
                  </a:cubicBezTo>
                  <a:cubicBezTo>
                    <a:pt x="472" y="1965"/>
                    <a:pt x="532" y="1943"/>
                    <a:pt x="578" y="1919"/>
                  </a:cubicBezTo>
                  <a:cubicBezTo>
                    <a:pt x="819" y="1793"/>
                    <a:pt x="1023" y="1475"/>
                    <a:pt x="1033" y="1209"/>
                  </a:cubicBezTo>
                  <a:cubicBezTo>
                    <a:pt x="1047" y="810"/>
                    <a:pt x="350" y="46"/>
                    <a:pt x="2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5" name="Google Shape;4065;p56"/>
            <p:cNvSpPr/>
            <p:nvPr/>
          </p:nvSpPr>
          <p:spPr>
            <a:xfrm>
              <a:off x="2363531" y="2134820"/>
              <a:ext cx="53061" cy="102877"/>
            </a:xfrm>
            <a:custGeom>
              <a:avLst/>
              <a:gdLst/>
              <a:ahLst/>
              <a:cxnLst/>
              <a:rect l="l" t="t" r="r" b="b"/>
              <a:pathLst>
                <a:path w="3908" h="7577" extrusionOk="0">
                  <a:moveTo>
                    <a:pt x="3295" y="1"/>
                  </a:moveTo>
                  <a:lnTo>
                    <a:pt x="3281" y="32"/>
                  </a:lnTo>
                  <a:cubicBezTo>
                    <a:pt x="3267" y="88"/>
                    <a:pt x="3239" y="137"/>
                    <a:pt x="3207" y="179"/>
                  </a:cubicBezTo>
                  <a:cubicBezTo>
                    <a:pt x="3165" y="221"/>
                    <a:pt x="3127" y="386"/>
                    <a:pt x="3144" y="515"/>
                  </a:cubicBezTo>
                  <a:cubicBezTo>
                    <a:pt x="3148" y="585"/>
                    <a:pt x="3120" y="655"/>
                    <a:pt x="3067" y="704"/>
                  </a:cubicBezTo>
                  <a:cubicBezTo>
                    <a:pt x="2986" y="786"/>
                    <a:pt x="2876" y="831"/>
                    <a:pt x="2758" y="831"/>
                  </a:cubicBezTo>
                  <a:cubicBezTo>
                    <a:pt x="2754" y="831"/>
                    <a:pt x="2749" y="831"/>
                    <a:pt x="2745" y="831"/>
                  </a:cubicBezTo>
                  <a:cubicBezTo>
                    <a:pt x="2734" y="829"/>
                    <a:pt x="2724" y="828"/>
                    <a:pt x="2713" y="828"/>
                  </a:cubicBezTo>
                  <a:cubicBezTo>
                    <a:pt x="2654" y="828"/>
                    <a:pt x="2597" y="852"/>
                    <a:pt x="2553" y="894"/>
                  </a:cubicBezTo>
                  <a:cubicBezTo>
                    <a:pt x="2531" y="922"/>
                    <a:pt x="2528" y="957"/>
                    <a:pt x="2542" y="985"/>
                  </a:cubicBezTo>
                  <a:cubicBezTo>
                    <a:pt x="2588" y="1107"/>
                    <a:pt x="2546" y="1167"/>
                    <a:pt x="2521" y="1205"/>
                  </a:cubicBezTo>
                  <a:cubicBezTo>
                    <a:pt x="2503" y="1230"/>
                    <a:pt x="2500" y="1230"/>
                    <a:pt x="2521" y="1268"/>
                  </a:cubicBezTo>
                  <a:cubicBezTo>
                    <a:pt x="2553" y="1328"/>
                    <a:pt x="2549" y="1398"/>
                    <a:pt x="2514" y="1457"/>
                  </a:cubicBezTo>
                  <a:cubicBezTo>
                    <a:pt x="2447" y="1583"/>
                    <a:pt x="2248" y="1692"/>
                    <a:pt x="2062" y="1706"/>
                  </a:cubicBezTo>
                  <a:cubicBezTo>
                    <a:pt x="1978" y="1709"/>
                    <a:pt x="1866" y="1797"/>
                    <a:pt x="1754" y="1881"/>
                  </a:cubicBezTo>
                  <a:cubicBezTo>
                    <a:pt x="1617" y="1983"/>
                    <a:pt x="1474" y="2094"/>
                    <a:pt x="1330" y="2094"/>
                  </a:cubicBezTo>
                  <a:cubicBezTo>
                    <a:pt x="1316" y="2094"/>
                    <a:pt x="1302" y="2093"/>
                    <a:pt x="1289" y="2091"/>
                  </a:cubicBezTo>
                  <a:cubicBezTo>
                    <a:pt x="1274" y="2089"/>
                    <a:pt x="1259" y="2088"/>
                    <a:pt x="1245" y="2088"/>
                  </a:cubicBezTo>
                  <a:cubicBezTo>
                    <a:pt x="1149" y="2088"/>
                    <a:pt x="1049" y="2124"/>
                    <a:pt x="949" y="2157"/>
                  </a:cubicBezTo>
                  <a:cubicBezTo>
                    <a:pt x="857" y="2189"/>
                    <a:pt x="755" y="2226"/>
                    <a:pt x="655" y="2226"/>
                  </a:cubicBezTo>
                  <a:cubicBezTo>
                    <a:pt x="634" y="2226"/>
                    <a:pt x="613" y="2224"/>
                    <a:pt x="592" y="2220"/>
                  </a:cubicBezTo>
                  <a:lnTo>
                    <a:pt x="582" y="2220"/>
                  </a:lnTo>
                  <a:cubicBezTo>
                    <a:pt x="578" y="2220"/>
                    <a:pt x="575" y="2220"/>
                    <a:pt x="575" y="2224"/>
                  </a:cubicBezTo>
                  <a:cubicBezTo>
                    <a:pt x="547" y="2245"/>
                    <a:pt x="540" y="2364"/>
                    <a:pt x="533" y="2448"/>
                  </a:cubicBezTo>
                  <a:cubicBezTo>
                    <a:pt x="526" y="2595"/>
                    <a:pt x="512" y="2773"/>
                    <a:pt x="434" y="2917"/>
                  </a:cubicBezTo>
                  <a:cubicBezTo>
                    <a:pt x="273" y="3201"/>
                    <a:pt x="378" y="3547"/>
                    <a:pt x="501" y="3845"/>
                  </a:cubicBezTo>
                  <a:cubicBezTo>
                    <a:pt x="645" y="4195"/>
                    <a:pt x="778" y="4524"/>
                    <a:pt x="361" y="5028"/>
                  </a:cubicBezTo>
                  <a:cubicBezTo>
                    <a:pt x="0" y="5466"/>
                    <a:pt x="21" y="5956"/>
                    <a:pt x="161" y="6267"/>
                  </a:cubicBezTo>
                  <a:cubicBezTo>
                    <a:pt x="217" y="6414"/>
                    <a:pt x="263" y="6568"/>
                    <a:pt x="291" y="6726"/>
                  </a:cubicBezTo>
                  <a:cubicBezTo>
                    <a:pt x="343" y="6950"/>
                    <a:pt x="389" y="7164"/>
                    <a:pt x="505" y="7286"/>
                  </a:cubicBezTo>
                  <a:cubicBezTo>
                    <a:pt x="645" y="7437"/>
                    <a:pt x="967" y="7573"/>
                    <a:pt x="1194" y="7577"/>
                  </a:cubicBezTo>
                  <a:cubicBezTo>
                    <a:pt x="1282" y="7577"/>
                    <a:pt x="1345" y="7563"/>
                    <a:pt x="1380" y="7528"/>
                  </a:cubicBezTo>
                  <a:cubicBezTo>
                    <a:pt x="1481" y="7426"/>
                    <a:pt x="1586" y="7426"/>
                    <a:pt x="1681" y="7423"/>
                  </a:cubicBezTo>
                  <a:cubicBezTo>
                    <a:pt x="1772" y="7423"/>
                    <a:pt x="1856" y="7423"/>
                    <a:pt x="1943" y="7321"/>
                  </a:cubicBezTo>
                  <a:cubicBezTo>
                    <a:pt x="2069" y="7174"/>
                    <a:pt x="2269" y="6516"/>
                    <a:pt x="2461" y="5875"/>
                  </a:cubicBezTo>
                  <a:cubicBezTo>
                    <a:pt x="2549" y="5592"/>
                    <a:pt x="2637" y="5298"/>
                    <a:pt x="2721" y="5046"/>
                  </a:cubicBezTo>
                  <a:cubicBezTo>
                    <a:pt x="2927" y="4433"/>
                    <a:pt x="3351" y="3162"/>
                    <a:pt x="3319" y="2942"/>
                  </a:cubicBezTo>
                  <a:cubicBezTo>
                    <a:pt x="3302" y="2823"/>
                    <a:pt x="3344" y="2721"/>
                    <a:pt x="3382" y="2633"/>
                  </a:cubicBezTo>
                  <a:cubicBezTo>
                    <a:pt x="3428" y="2535"/>
                    <a:pt x="3463" y="2448"/>
                    <a:pt x="3421" y="2339"/>
                  </a:cubicBezTo>
                  <a:cubicBezTo>
                    <a:pt x="3344" y="2154"/>
                    <a:pt x="3382" y="1916"/>
                    <a:pt x="3498" y="1860"/>
                  </a:cubicBezTo>
                  <a:cubicBezTo>
                    <a:pt x="3507" y="1854"/>
                    <a:pt x="3527" y="1846"/>
                    <a:pt x="3551" y="1846"/>
                  </a:cubicBezTo>
                  <a:cubicBezTo>
                    <a:pt x="3589" y="1846"/>
                    <a:pt x="3639" y="1865"/>
                    <a:pt x="3683" y="1944"/>
                  </a:cubicBezTo>
                  <a:cubicBezTo>
                    <a:pt x="3727" y="2017"/>
                    <a:pt x="3773" y="2049"/>
                    <a:pt x="3801" y="2049"/>
                  </a:cubicBezTo>
                  <a:cubicBezTo>
                    <a:pt x="3803" y="2049"/>
                    <a:pt x="3804" y="2049"/>
                    <a:pt x="3806" y="2049"/>
                  </a:cubicBezTo>
                  <a:cubicBezTo>
                    <a:pt x="3830" y="2045"/>
                    <a:pt x="3865" y="2003"/>
                    <a:pt x="3883" y="1898"/>
                  </a:cubicBezTo>
                  <a:cubicBezTo>
                    <a:pt x="3907" y="1779"/>
                    <a:pt x="3851" y="1604"/>
                    <a:pt x="3795" y="1422"/>
                  </a:cubicBezTo>
                  <a:cubicBezTo>
                    <a:pt x="3743" y="1240"/>
                    <a:pt x="3683" y="1062"/>
                    <a:pt x="3676" y="880"/>
                  </a:cubicBezTo>
                  <a:cubicBezTo>
                    <a:pt x="3666" y="655"/>
                    <a:pt x="3529" y="428"/>
                    <a:pt x="3421" y="249"/>
                  </a:cubicBezTo>
                  <a:cubicBezTo>
                    <a:pt x="3372" y="172"/>
                    <a:pt x="3326" y="88"/>
                    <a:pt x="329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6" name="Google Shape;4066;p56"/>
            <p:cNvSpPr/>
            <p:nvPr/>
          </p:nvSpPr>
          <p:spPr>
            <a:xfrm>
              <a:off x="2441765" y="1949718"/>
              <a:ext cx="5621" cy="1466"/>
            </a:xfrm>
            <a:custGeom>
              <a:avLst/>
              <a:gdLst/>
              <a:ahLst/>
              <a:cxnLst/>
              <a:rect l="l" t="t" r="r" b="b"/>
              <a:pathLst>
                <a:path w="414" h="108" extrusionOk="0">
                  <a:moveTo>
                    <a:pt x="249" y="0"/>
                  </a:moveTo>
                  <a:cubicBezTo>
                    <a:pt x="143" y="0"/>
                    <a:pt x="34" y="12"/>
                    <a:pt x="1" y="37"/>
                  </a:cubicBezTo>
                  <a:cubicBezTo>
                    <a:pt x="4" y="44"/>
                    <a:pt x="8" y="47"/>
                    <a:pt x="11" y="51"/>
                  </a:cubicBezTo>
                  <a:cubicBezTo>
                    <a:pt x="50" y="87"/>
                    <a:pt x="100" y="107"/>
                    <a:pt x="152" y="107"/>
                  </a:cubicBezTo>
                  <a:cubicBezTo>
                    <a:pt x="166" y="107"/>
                    <a:pt x="180" y="106"/>
                    <a:pt x="193" y="103"/>
                  </a:cubicBezTo>
                  <a:cubicBezTo>
                    <a:pt x="274" y="89"/>
                    <a:pt x="347" y="58"/>
                    <a:pt x="414" y="12"/>
                  </a:cubicBezTo>
                  <a:cubicBezTo>
                    <a:pt x="370" y="4"/>
                    <a:pt x="310" y="0"/>
                    <a:pt x="2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7" name="Google Shape;4067;p56"/>
            <p:cNvSpPr/>
            <p:nvPr/>
          </p:nvSpPr>
          <p:spPr>
            <a:xfrm>
              <a:off x="2361345" y="1900730"/>
              <a:ext cx="77012" cy="46109"/>
            </a:xfrm>
            <a:custGeom>
              <a:avLst/>
              <a:gdLst/>
              <a:ahLst/>
              <a:cxnLst/>
              <a:rect l="l" t="t" r="r" b="b"/>
              <a:pathLst>
                <a:path w="5672" h="3396" extrusionOk="0">
                  <a:moveTo>
                    <a:pt x="5059" y="0"/>
                  </a:moveTo>
                  <a:cubicBezTo>
                    <a:pt x="4825" y="74"/>
                    <a:pt x="4670" y="116"/>
                    <a:pt x="4597" y="137"/>
                  </a:cubicBezTo>
                  <a:lnTo>
                    <a:pt x="4576" y="144"/>
                  </a:lnTo>
                  <a:lnTo>
                    <a:pt x="4569" y="144"/>
                  </a:lnTo>
                  <a:cubicBezTo>
                    <a:pt x="4429" y="168"/>
                    <a:pt x="4285" y="182"/>
                    <a:pt x="4142" y="182"/>
                  </a:cubicBezTo>
                  <a:lnTo>
                    <a:pt x="3900" y="182"/>
                  </a:lnTo>
                  <a:cubicBezTo>
                    <a:pt x="3739" y="182"/>
                    <a:pt x="3540" y="186"/>
                    <a:pt x="3505" y="203"/>
                  </a:cubicBezTo>
                  <a:cubicBezTo>
                    <a:pt x="3414" y="249"/>
                    <a:pt x="2777" y="707"/>
                    <a:pt x="2692" y="903"/>
                  </a:cubicBezTo>
                  <a:cubicBezTo>
                    <a:pt x="2636" y="1033"/>
                    <a:pt x="2559" y="1113"/>
                    <a:pt x="2468" y="1138"/>
                  </a:cubicBezTo>
                  <a:cubicBezTo>
                    <a:pt x="2452" y="1142"/>
                    <a:pt x="2433" y="1145"/>
                    <a:pt x="2411" y="1145"/>
                  </a:cubicBezTo>
                  <a:cubicBezTo>
                    <a:pt x="2358" y="1145"/>
                    <a:pt x="2291" y="1128"/>
                    <a:pt x="2216" y="1068"/>
                  </a:cubicBezTo>
                  <a:cubicBezTo>
                    <a:pt x="2146" y="1015"/>
                    <a:pt x="1898" y="1001"/>
                    <a:pt x="1737" y="991"/>
                  </a:cubicBezTo>
                  <a:cubicBezTo>
                    <a:pt x="1548" y="980"/>
                    <a:pt x="1485" y="973"/>
                    <a:pt x="1450" y="942"/>
                  </a:cubicBezTo>
                  <a:cubicBezTo>
                    <a:pt x="1418" y="931"/>
                    <a:pt x="1387" y="921"/>
                    <a:pt x="1355" y="917"/>
                  </a:cubicBezTo>
                  <a:cubicBezTo>
                    <a:pt x="1236" y="896"/>
                    <a:pt x="1117" y="886"/>
                    <a:pt x="998" y="886"/>
                  </a:cubicBezTo>
                  <a:cubicBezTo>
                    <a:pt x="956" y="886"/>
                    <a:pt x="911" y="886"/>
                    <a:pt x="869" y="889"/>
                  </a:cubicBezTo>
                  <a:lnTo>
                    <a:pt x="830" y="896"/>
                  </a:lnTo>
                  <a:cubicBezTo>
                    <a:pt x="808" y="899"/>
                    <a:pt x="787" y="901"/>
                    <a:pt x="766" y="901"/>
                  </a:cubicBezTo>
                  <a:cubicBezTo>
                    <a:pt x="757" y="901"/>
                    <a:pt x="748" y="901"/>
                    <a:pt x="739" y="900"/>
                  </a:cubicBezTo>
                  <a:cubicBezTo>
                    <a:pt x="666" y="896"/>
                    <a:pt x="595" y="879"/>
                    <a:pt x="529" y="851"/>
                  </a:cubicBezTo>
                  <a:lnTo>
                    <a:pt x="522" y="851"/>
                  </a:lnTo>
                  <a:cubicBezTo>
                    <a:pt x="497" y="837"/>
                    <a:pt x="469" y="830"/>
                    <a:pt x="441" y="830"/>
                  </a:cubicBezTo>
                  <a:lnTo>
                    <a:pt x="434" y="830"/>
                  </a:lnTo>
                  <a:cubicBezTo>
                    <a:pt x="378" y="854"/>
                    <a:pt x="326" y="893"/>
                    <a:pt x="287" y="945"/>
                  </a:cubicBezTo>
                  <a:cubicBezTo>
                    <a:pt x="266" y="963"/>
                    <a:pt x="249" y="987"/>
                    <a:pt x="231" y="1008"/>
                  </a:cubicBezTo>
                  <a:cubicBezTo>
                    <a:pt x="231" y="1047"/>
                    <a:pt x="238" y="1082"/>
                    <a:pt x="249" y="1117"/>
                  </a:cubicBezTo>
                  <a:cubicBezTo>
                    <a:pt x="266" y="1183"/>
                    <a:pt x="280" y="1250"/>
                    <a:pt x="256" y="1295"/>
                  </a:cubicBezTo>
                  <a:lnTo>
                    <a:pt x="252" y="1302"/>
                  </a:lnTo>
                  <a:lnTo>
                    <a:pt x="252" y="1306"/>
                  </a:lnTo>
                  <a:lnTo>
                    <a:pt x="249" y="1309"/>
                  </a:lnTo>
                  <a:lnTo>
                    <a:pt x="245" y="1313"/>
                  </a:lnTo>
                  <a:lnTo>
                    <a:pt x="242" y="1316"/>
                  </a:lnTo>
                  <a:lnTo>
                    <a:pt x="238" y="1320"/>
                  </a:lnTo>
                  <a:lnTo>
                    <a:pt x="235" y="1323"/>
                  </a:lnTo>
                  <a:lnTo>
                    <a:pt x="231" y="1327"/>
                  </a:lnTo>
                  <a:lnTo>
                    <a:pt x="224" y="1330"/>
                  </a:lnTo>
                  <a:lnTo>
                    <a:pt x="217" y="1334"/>
                  </a:lnTo>
                  <a:lnTo>
                    <a:pt x="214" y="1337"/>
                  </a:lnTo>
                  <a:lnTo>
                    <a:pt x="207" y="1344"/>
                  </a:lnTo>
                  <a:lnTo>
                    <a:pt x="196" y="1348"/>
                  </a:lnTo>
                  <a:lnTo>
                    <a:pt x="189" y="1351"/>
                  </a:lnTo>
                  <a:lnTo>
                    <a:pt x="179" y="1358"/>
                  </a:lnTo>
                  <a:lnTo>
                    <a:pt x="172" y="1362"/>
                  </a:lnTo>
                  <a:lnTo>
                    <a:pt x="158" y="1369"/>
                  </a:lnTo>
                  <a:lnTo>
                    <a:pt x="151" y="1373"/>
                  </a:lnTo>
                  <a:lnTo>
                    <a:pt x="77" y="1411"/>
                  </a:lnTo>
                  <a:lnTo>
                    <a:pt x="70" y="1415"/>
                  </a:lnTo>
                  <a:lnTo>
                    <a:pt x="42" y="1429"/>
                  </a:lnTo>
                  <a:lnTo>
                    <a:pt x="35" y="1432"/>
                  </a:lnTo>
                  <a:cubicBezTo>
                    <a:pt x="81" y="1565"/>
                    <a:pt x="91" y="1674"/>
                    <a:pt x="60" y="1758"/>
                  </a:cubicBezTo>
                  <a:cubicBezTo>
                    <a:pt x="0" y="1929"/>
                    <a:pt x="60" y="2349"/>
                    <a:pt x="214" y="2573"/>
                  </a:cubicBezTo>
                  <a:cubicBezTo>
                    <a:pt x="326" y="2734"/>
                    <a:pt x="343" y="2962"/>
                    <a:pt x="361" y="3147"/>
                  </a:cubicBezTo>
                  <a:cubicBezTo>
                    <a:pt x="368" y="3231"/>
                    <a:pt x="375" y="3343"/>
                    <a:pt x="396" y="3364"/>
                  </a:cubicBezTo>
                  <a:cubicBezTo>
                    <a:pt x="419" y="3383"/>
                    <a:pt x="508" y="3396"/>
                    <a:pt x="625" y="3396"/>
                  </a:cubicBezTo>
                  <a:cubicBezTo>
                    <a:pt x="833" y="3396"/>
                    <a:pt x="1131" y="3356"/>
                    <a:pt x="1306" y="3242"/>
                  </a:cubicBezTo>
                  <a:cubicBezTo>
                    <a:pt x="1597" y="3049"/>
                    <a:pt x="1803" y="3011"/>
                    <a:pt x="2045" y="3011"/>
                  </a:cubicBezTo>
                  <a:cubicBezTo>
                    <a:pt x="2241" y="3011"/>
                    <a:pt x="2528" y="2836"/>
                    <a:pt x="2591" y="2748"/>
                  </a:cubicBezTo>
                  <a:cubicBezTo>
                    <a:pt x="2666" y="2648"/>
                    <a:pt x="2896" y="2627"/>
                    <a:pt x="3054" y="2627"/>
                  </a:cubicBezTo>
                  <a:cubicBezTo>
                    <a:pt x="3116" y="2627"/>
                    <a:pt x="3167" y="2630"/>
                    <a:pt x="3193" y="2633"/>
                  </a:cubicBezTo>
                  <a:cubicBezTo>
                    <a:pt x="3198" y="2634"/>
                    <a:pt x="3203" y="2634"/>
                    <a:pt x="3209" y="2634"/>
                  </a:cubicBezTo>
                  <a:cubicBezTo>
                    <a:pt x="3300" y="2634"/>
                    <a:pt x="3410" y="2521"/>
                    <a:pt x="3526" y="2402"/>
                  </a:cubicBezTo>
                  <a:lnTo>
                    <a:pt x="3568" y="2363"/>
                  </a:lnTo>
                  <a:cubicBezTo>
                    <a:pt x="3680" y="2248"/>
                    <a:pt x="3932" y="2185"/>
                    <a:pt x="4250" y="2104"/>
                  </a:cubicBezTo>
                  <a:cubicBezTo>
                    <a:pt x="4401" y="2062"/>
                    <a:pt x="4576" y="2020"/>
                    <a:pt x="4751" y="1964"/>
                  </a:cubicBezTo>
                  <a:cubicBezTo>
                    <a:pt x="5087" y="1859"/>
                    <a:pt x="5126" y="1730"/>
                    <a:pt x="5164" y="1604"/>
                  </a:cubicBezTo>
                  <a:cubicBezTo>
                    <a:pt x="5178" y="1544"/>
                    <a:pt x="5206" y="1485"/>
                    <a:pt x="5245" y="1436"/>
                  </a:cubicBezTo>
                  <a:cubicBezTo>
                    <a:pt x="5322" y="1344"/>
                    <a:pt x="5413" y="1323"/>
                    <a:pt x="5521" y="1306"/>
                  </a:cubicBezTo>
                  <a:cubicBezTo>
                    <a:pt x="5570" y="1295"/>
                    <a:pt x="5623" y="1281"/>
                    <a:pt x="5672" y="1267"/>
                  </a:cubicBezTo>
                  <a:lnTo>
                    <a:pt x="5668" y="1260"/>
                  </a:lnTo>
                  <a:lnTo>
                    <a:pt x="5640" y="1204"/>
                  </a:lnTo>
                  <a:lnTo>
                    <a:pt x="5630" y="1176"/>
                  </a:lnTo>
                  <a:lnTo>
                    <a:pt x="5598" y="1120"/>
                  </a:lnTo>
                  <a:lnTo>
                    <a:pt x="5588" y="1092"/>
                  </a:lnTo>
                  <a:lnTo>
                    <a:pt x="5560" y="1040"/>
                  </a:lnTo>
                  <a:lnTo>
                    <a:pt x="5542" y="1001"/>
                  </a:lnTo>
                  <a:lnTo>
                    <a:pt x="5514" y="945"/>
                  </a:lnTo>
                  <a:lnTo>
                    <a:pt x="5507" y="928"/>
                  </a:lnTo>
                  <a:cubicBezTo>
                    <a:pt x="5346" y="595"/>
                    <a:pt x="5182" y="259"/>
                    <a:pt x="50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8" name="Google Shape;4068;p56"/>
            <p:cNvSpPr/>
            <p:nvPr/>
          </p:nvSpPr>
          <p:spPr>
            <a:xfrm>
              <a:off x="2379743" y="1913221"/>
              <a:ext cx="5146" cy="1018"/>
            </a:xfrm>
            <a:custGeom>
              <a:avLst/>
              <a:gdLst/>
              <a:ahLst/>
              <a:cxnLst/>
              <a:rect l="l" t="t" r="r" b="b"/>
              <a:pathLst>
                <a:path w="379" h="75" extrusionOk="0">
                  <a:moveTo>
                    <a:pt x="378" y="74"/>
                  </a:moveTo>
                  <a:cubicBezTo>
                    <a:pt x="193" y="60"/>
                    <a:pt x="130" y="57"/>
                    <a:pt x="95" y="25"/>
                  </a:cubicBezTo>
                  <a:cubicBezTo>
                    <a:pt x="63" y="11"/>
                    <a:pt x="32" y="4"/>
                    <a:pt x="0" y="1"/>
                  </a:cubicBezTo>
                  <a:cubicBezTo>
                    <a:pt x="32" y="4"/>
                    <a:pt x="63" y="11"/>
                    <a:pt x="95" y="25"/>
                  </a:cubicBezTo>
                  <a:cubicBezTo>
                    <a:pt x="130" y="57"/>
                    <a:pt x="193" y="60"/>
                    <a:pt x="378" y="7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9" name="Google Shape;4069;p56"/>
            <p:cNvSpPr/>
            <p:nvPr/>
          </p:nvSpPr>
          <p:spPr>
            <a:xfrm>
              <a:off x="2364237" y="1918829"/>
              <a:ext cx="109" cy="68"/>
            </a:xfrm>
            <a:custGeom>
              <a:avLst/>
              <a:gdLst/>
              <a:ahLst/>
              <a:cxnLst/>
              <a:rect l="l" t="t" r="r" b="b"/>
              <a:pathLst>
                <a:path w="8" h="5" extrusionOk="0">
                  <a:moveTo>
                    <a:pt x="1" y="4"/>
                  </a:moveTo>
                  <a:lnTo>
                    <a:pt x="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0" name="Google Shape;4070;p56"/>
            <p:cNvSpPr/>
            <p:nvPr/>
          </p:nvSpPr>
          <p:spPr>
            <a:xfrm>
              <a:off x="2364713" y="1918503"/>
              <a:ext cx="14" cy="14"/>
            </a:xfrm>
            <a:custGeom>
              <a:avLst/>
              <a:gdLst/>
              <a:ahLst/>
              <a:cxnLst/>
              <a:rect l="l" t="t" r="r" b="b"/>
              <a:pathLst>
                <a:path w="1" h="1" extrusionOk="0">
                  <a:moveTo>
                    <a:pt x="1" y="0"/>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1" name="Google Shape;4071;p56"/>
            <p:cNvSpPr/>
            <p:nvPr/>
          </p:nvSpPr>
          <p:spPr>
            <a:xfrm>
              <a:off x="2364102" y="1918978"/>
              <a:ext cx="109" cy="54"/>
            </a:xfrm>
            <a:custGeom>
              <a:avLst/>
              <a:gdLst/>
              <a:ahLst/>
              <a:cxnLst/>
              <a:rect l="l" t="t" r="r" b="b"/>
              <a:pathLst>
                <a:path w="8" h="4" extrusionOk="0">
                  <a:moveTo>
                    <a:pt x="0" y="4"/>
                  </a:moveTo>
                  <a:lnTo>
                    <a:pt x="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2" name="Google Shape;4072;p56"/>
            <p:cNvSpPr/>
            <p:nvPr/>
          </p:nvSpPr>
          <p:spPr>
            <a:xfrm>
              <a:off x="2364672" y="1918544"/>
              <a:ext cx="14" cy="14"/>
            </a:xfrm>
            <a:custGeom>
              <a:avLst/>
              <a:gdLst/>
              <a:ahLst/>
              <a:cxnLst/>
              <a:rect l="l" t="t" r="r" b="b"/>
              <a:pathLst>
                <a:path w="1" h="1" extrusionOk="0">
                  <a:moveTo>
                    <a:pt x="0" y="1"/>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3" name="Google Shape;4073;p56"/>
            <p:cNvSpPr/>
            <p:nvPr/>
          </p:nvSpPr>
          <p:spPr>
            <a:xfrm>
              <a:off x="2364523" y="1918693"/>
              <a:ext cx="14" cy="14"/>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4" name="Google Shape;4074;p56"/>
            <p:cNvSpPr/>
            <p:nvPr/>
          </p:nvSpPr>
          <p:spPr>
            <a:xfrm>
              <a:off x="2364387" y="1918734"/>
              <a:ext cx="54" cy="68"/>
            </a:xfrm>
            <a:custGeom>
              <a:avLst/>
              <a:gdLst/>
              <a:ahLst/>
              <a:cxnLst/>
              <a:rect l="l" t="t" r="r" b="b"/>
              <a:pathLst>
                <a:path w="4" h="5" extrusionOk="0">
                  <a:moveTo>
                    <a:pt x="0" y="4"/>
                  </a:moveTo>
                  <a:lnTo>
                    <a:pt x="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5" name="Google Shape;4075;p56"/>
            <p:cNvSpPr/>
            <p:nvPr/>
          </p:nvSpPr>
          <p:spPr>
            <a:xfrm>
              <a:off x="2363857" y="1919073"/>
              <a:ext cx="163" cy="54"/>
            </a:xfrm>
            <a:custGeom>
              <a:avLst/>
              <a:gdLst/>
              <a:ahLst/>
              <a:cxnLst/>
              <a:rect l="l" t="t" r="r" b="b"/>
              <a:pathLst>
                <a:path w="12" h="4" extrusionOk="0">
                  <a:moveTo>
                    <a:pt x="1" y="4"/>
                  </a:moveTo>
                  <a:lnTo>
                    <a:pt x="1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6" name="Google Shape;4076;p56"/>
            <p:cNvSpPr/>
            <p:nvPr/>
          </p:nvSpPr>
          <p:spPr>
            <a:xfrm>
              <a:off x="2363341" y="1919358"/>
              <a:ext cx="204" cy="109"/>
            </a:xfrm>
            <a:custGeom>
              <a:avLst/>
              <a:gdLst/>
              <a:ahLst/>
              <a:cxnLst/>
              <a:rect l="l" t="t" r="r" b="b"/>
              <a:pathLst>
                <a:path w="15" h="8" extrusionOk="0">
                  <a:moveTo>
                    <a:pt x="0" y="8"/>
                  </a:moveTo>
                  <a:lnTo>
                    <a:pt x="1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7" name="Google Shape;4077;p56"/>
            <p:cNvSpPr/>
            <p:nvPr/>
          </p:nvSpPr>
          <p:spPr>
            <a:xfrm>
              <a:off x="2362242" y="1919508"/>
              <a:ext cx="1018" cy="530"/>
            </a:xfrm>
            <a:custGeom>
              <a:avLst/>
              <a:gdLst/>
              <a:ahLst/>
              <a:cxnLst/>
              <a:rect l="l" t="t" r="r" b="b"/>
              <a:pathLst>
                <a:path w="75" h="39" extrusionOk="0">
                  <a:moveTo>
                    <a:pt x="74" y="0"/>
                  </a:moveTo>
                  <a:cubicBezTo>
                    <a:pt x="65" y="5"/>
                    <a:pt x="56" y="10"/>
                    <a:pt x="45" y="15"/>
                  </a:cubicBezTo>
                  <a:lnTo>
                    <a:pt x="45" y="15"/>
                  </a:lnTo>
                  <a:lnTo>
                    <a:pt x="74" y="0"/>
                  </a:lnTo>
                  <a:close/>
                  <a:moveTo>
                    <a:pt x="45" y="15"/>
                  </a:moveTo>
                  <a:lnTo>
                    <a:pt x="1" y="39"/>
                  </a:lnTo>
                  <a:cubicBezTo>
                    <a:pt x="17" y="31"/>
                    <a:pt x="32" y="23"/>
                    <a:pt x="45" y="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8" name="Google Shape;4078;p56"/>
            <p:cNvSpPr/>
            <p:nvPr/>
          </p:nvSpPr>
          <p:spPr>
            <a:xfrm>
              <a:off x="2363626" y="1919209"/>
              <a:ext cx="149" cy="68"/>
            </a:xfrm>
            <a:custGeom>
              <a:avLst/>
              <a:gdLst/>
              <a:ahLst/>
              <a:cxnLst/>
              <a:rect l="l" t="t" r="r" b="b"/>
              <a:pathLst>
                <a:path w="11" h="5" extrusionOk="0">
                  <a:moveTo>
                    <a:pt x="0" y="5"/>
                  </a:moveTo>
                  <a:lnTo>
                    <a:pt x="1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9" name="Google Shape;4079;p56"/>
            <p:cNvSpPr/>
            <p:nvPr/>
          </p:nvSpPr>
          <p:spPr>
            <a:xfrm>
              <a:off x="2361766" y="1920024"/>
              <a:ext cx="394" cy="204"/>
            </a:xfrm>
            <a:custGeom>
              <a:avLst/>
              <a:gdLst/>
              <a:ahLst/>
              <a:cxnLst/>
              <a:rect l="l" t="t" r="r" b="b"/>
              <a:pathLst>
                <a:path w="29" h="15" extrusionOk="0">
                  <a:moveTo>
                    <a:pt x="1" y="15"/>
                  </a:moveTo>
                  <a:lnTo>
                    <a:pt x="2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0" name="Google Shape;4080;p56"/>
            <p:cNvSpPr/>
            <p:nvPr/>
          </p:nvSpPr>
          <p:spPr>
            <a:xfrm>
              <a:off x="2423463" y="1902672"/>
              <a:ext cx="163" cy="14"/>
            </a:xfrm>
            <a:custGeom>
              <a:avLst/>
              <a:gdLst/>
              <a:ahLst/>
              <a:cxnLst/>
              <a:rect l="l" t="t" r="r" b="b"/>
              <a:pathLst>
                <a:path w="12" h="1" extrusionOk="0">
                  <a:moveTo>
                    <a:pt x="1" y="1"/>
                  </a:moveTo>
                  <a:lnTo>
                    <a:pt x="1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1" name="Google Shape;4081;p56"/>
            <p:cNvSpPr/>
            <p:nvPr/>
          </p:nvSpPr>
          <p:spPr>
            <a:xfrm>
              <a:off x="2367333" y="1912040"/>
              <a:ext cx="1100" cy="244"/>
            </a:xfrm>
            <a:custGeom>
              <a:avLst/>
              <a:gdLst/>
              <a:ahLst/>
              <a:cxnLst/>
              <a:rect l="l" t="t" r="r" b="b"/>
              <a:pathLst>
                <a:path w="81" h="18" extrusionOk="0">
                  <a:moveTo>
                    <a:pt x="81" y="18"/>
                  </a:moveTo>
                  <a:cubicBezTo>
                    <a:pt x="56" y="7"/>
                    <a:pt x="28" y="0"/>
                    <a:pt x="0" y="0"/>
                  </a:cubicBezTo>
                  <a:cubicBezTo>
                    <a:pt x="28" y="0"/>
                    <a:pt x="56" y="7"/>
                    <a:pt x="8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2" name="Google Shape;4082;p56"/>
            <p:cNvSpPr/>
            <p:nvPr/>
          </p:nvSpPr>
          <p:spPr>
            <a:xfrm>
              <a:off x="2364618" y="1918598"/>
              <a:ext cx="14" cy="14"/>
            </a:xfrm>
            <a:custGeom>
              <a:avLst/>
              <a:gdLst/>
              <a:ahLst/>
              <a:cxnLst/>
              <a:rect l="l" t="t" r="r" b="b"/>
              <a:pathLst>
                <a:path w="1" h="1" extrusionOk="0">
                  <a:moveTo>
                    <a:pt x="1" y="0"/>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3" name="Google Shape;4083;p56"/>
            <p:cNvSpPr/>
            <p:nvPr/>
          </p:nvSpPr>
          <p:spPr>
            <a:xfrm>
              <a:off x="2364767" y="1918408"/>
              <a:ext cx="14" cy="14"/>
            </a:xfrm>
            <a:custGeom>
              <a:avLst/>
              <a:gdLst/>
              <a:ahLst/>
              <a:cxnLst/>
              <a:rect l="l" t="t" r="r" b="b"/>
              <a:pathLst>
                <a:path w="1" h="1" extrusionOk="0">
                  <a:moveTo>
                    <a:pt x="0" y="0"/>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4" name="Google Shape;4084;p56"/>
            <p:cNvSpPr/>
            <p:nvPr/>
          </p:nvSpPr>
          <p:spPr>
            <a:xfrm>
              <a:off x="2414298" y="1903201"/>
              <a:ext cx="3286" cy="54"/>
            </a:xfrm>
            <a:custGeom>
              <a:avLst/>
              <a:gdLst/>
              <a:ahLst/>
              <a:cxnLst/>
              <a:rect l="l" t="t" r="r" b="b"/>
              <a:pathLst>
                <a:path w="242" h="4" extrusionOk="0">
                  <a:moveTo>
                    <a:pt x="0" y="4"/>
                  </a:moveTo>
                  <a:cubicBezTo>
                    <a:pt x="81" y="4"/>
                    <a:pt x="161" y="4"/>
                    <a:pt x="242" y="0"/>
                  </a:cubicBezTo>
                  <a:cubicBezTo>
                    <a:pt x="161" y="4"/>
                    <a:pt x="81" y="4"/>
                    <a:pt x="0" y="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5" name="Google Shape;4085;p56"/>
            <p:cNvSpPr/>
            <p:nvPr/>
          </p:nvSpPr>
          <p:spPr>
            <a:xfrm>
              <a:off x="2373131" y="1912746"/>
              <a:ext cx="1779" cy="109"/>
            </a:xfrm>
            <a:custGeom>
              <a:avLst/>
              <a:gdLst/>
              <a:ahLst/>
              <a:cxnLst/>
              <a:rect l="l" t="t" r="r" b="b"/>
              <a:pathLst>
                <a:path w="131" h="8" extrusionOk="0">
                  <a:moveTo>
                    <a:pt x="1" y="8"/>
                  </a:moveTo>
                  <a:cubicBezTo>
                    <a:pt x="43" y="4"/>
                    <a:pt x="88" y="1"/>
                    <a:pt x="130" y="4"/>
                  </a:cubicBezTo>
                  <a:cubicBezTo>
                    <a:pt x="88" y="1"/>
                    <a:pt x="43" y="4"/>
                    <a:pt x="1" y="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6" name="Google Shape;4086;p56"/>
            <p:cNvSpPr/>
            <p:nvPr/>
          </p:nvSpPr>
          <p:spPr>
            <a:xfrm>
              <a:off x="2437773" y="1917172"/>
              <a:ext cx="394" cy="774"/>
            </a:xfrm>
            <a:custGeom>
              <a:avLst/>
              <a:gdLst/>
              <a:ahLst/>
              <a:cxnLst/>
              <a:rect l="l" t="t" r="r" b="b"/>
              <a:pathLst>
                <a:path w="29" h="57" extrusionOk="0">
                  <a:moveTo>
                    <a:pt x="1" y="0"/>
                  </a:moveTo>
                  <a:lnTo>
                    <a:pt x="29" y="56"/>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7" name="Google Shape;4087;p56"/>
            <p:cNvSpPr/>
            <p:nvPr/>
          </p:nvSpPr>
          <p:spPr>
            <a:xfrm>
              <a:off x="2437203" y="1916032"/>
              <a:ext cx="448" cy="774"/>
            </a:xfrm>
            <a:custGeom>
              <a:avLst/>
              <a:gdLst/>
              <a:ahLst/>
              <a:cxnLst/>
              <a:rect l="l" t="t" r="r" b="b"/>
              <a:pathLst>
                <a:path w="33" h="57" extrusionOk="0">
                  <a:moveTo>
                    <a:pt x="1" y="0"/>
                  </a:moveTo>
                  <a:lnTo>
                    <a:pt x="32" y="56"/>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8" name="Google Shape;4088;p56"/>
            <p:cNvSpPr/>
            <p:nvPr/>
          </p:nvSpPr>
          <p:spPr>
            <a:xfrm>
              <a:off x="2436062" y="1913656"/>
              <a:ext cx="394" cy="774"/>
            </a:xfrm>
            <a:custGeom>
              <a:avLst/>
              <a:gdLst/>
              <a:ahLst/>
              <a:cxnLst/>
              <a:rect l="l" t="t" r="r" b="b"/>
              <a:pathLst>
                <a:path w="29" h="57" extrusionOk="0">
                  <a:moveTo>
                    <a:pt x="1" y="0"/>
                  </a:moveTo>
                  <a:lnTo>
                    <a:pt x="29" y="56"/>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9" name="Google Shape;4089;p56"/>
            <p:cNvSpPr/>
            <p:nvPr/>
          </p:nvSpPr>
          <p:spPr>
            <a:xfrm>
              <a:off x="2436687" y="1914932"/>
              <a:ext cx="394" cy="733"/>
            </a:xfrm>
            <a:custGeom>
              <a:avLst/>
              <a:gdLst/>
              <a:ahLst/>
              <a:cxnLst/>
              <a:rect l="l" t="t" r="r" b="b"/>
              <a:pathLst>
                <a:path w="29" h="54" extrusionOk="0">
                  <a:moveTo>
                    <a:pt x="0" y="1"/>
                  </a:moveTo>
                  <a:lnTo>
                    <a:pt x="28" y="53"/>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0" name="Google Shape;4090;p56"/>
            <p:cNvSpPr/>
            <p:nvPr/>
          </p:nvSpPr>
          <p:spPr>
            <a:xfrm>
              <a:off x="2429885" y="1900825"/>
              <a:ext cx="6096" cy="12600"/>
            </a:xfrm>
            <a:custGeom>
              <a:avLst/>
              <a:gdLst/>
              <a:ahLst/>
              <a:cxnLst/>
              <a:rect l="l" t="t" r="r" b="b"/>
              <a:pathLst>
                <a:path w="449" h="928" extrusionOk="0">
                  <a:moveTo>
                    <a:pt x="1" y="0"/>
                  </a:moveTo>
                  <a:lnTo>
                    <a:pt x="1" y="0"/>
                  </a:lnTo>
                  <a:cubicBezTo>
                    <a:pt x="123" y="259"/>
                    <a:pt x="288" y="595"/>
                    <a:pt x="449" y="928"/>
                  </a:cubicBezTo>
                  <a:cubicBezTo>
                    <a:pt x="288" y="595"/>
                    <a:pt x="123" y="259"/>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1" name="Google Shape;4091;p56"/>
            <p:cNvSpPr/>
            <p:nvPr/>
          </p:nvSpPr>
          <p:spPr>
            <a:xfrm>
              <a:off x="3053662" y="2325828"/>
              <a:ext cx="6762" cy="1426"/>
            </a:xfrm>
            <a:custGeom>
              <a:avLst/>
              <a:gdLst/>
              <a:ahLst/>
              <a:cxnLst/>
              <a:rect l="l" t="t" r="r" b="b"/>
              <a:pathLst>
                <a:path w="498" h="105" extrusionOk="0">
                  <a:moveTo>
                    <a:pt x="425" y="0"/>
                  </a:moveTo>
                  <a:cubicBezTo>
                    <a:pt x="299" y="0"/>
                    <a:pt x="91" y="34"/>
                    <a:pt x="0" y="76"/>
                  </a:cubicBezTo>
                  <a:cubicBezTo>
                    <a:pt x="60" y="94"/>
                    <a:pt x="123" y="104"/>
                    <a:pt x="185" y="104"/>
                  </a:cubicBezTo>
                  <a:cubicBezTo>
                    <a:pt x="232" y="104"/>
                    <a:pt x="279" y="99"/>
                    <a:pt x="326" y="87"/>
                  </a:cubicBezTo>
                  <a:cubicBezTo>
                    <a:pt x="389" y="80"/>
                    <a:pt x="448" y="52"/>
                    <a:pt x="497" y="6"/>
                  </a:cubicBezTo>
                  <a:cubicBezTo>
                    <a:pt x="479" y="2"/>
                    <a:pt x="454" y="0"/>
                    <a:pt x="4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2" name="Google Shape;4092;p56"/>
            <p:cNvSpPr/>
            <p:nvPr/>
          </p:nvSpPr>
          <p:spPr>
            <a:xfrm>
              <a:off x="2878838" y="2126931"/>
              <a:ext cx="301597" cy="226799"/>
            </a:xfrm>
            <a:custGeom>
              <a:avLst/>
              <a:gdLst/>
              <a:ahLst/>
              <a:cxnLst/>
              <a:rect l="l" t="t" r="r" b="b"/>
              <a:pathLst>
                <a:path w="22213" h="16704" extrusionOk="0">
                  <a:moveTo>
                    <a:pt x="16170" y="1"/>
                  </a:moveTo>
                  <a:cubicBezTo>
                    <a:pt x="16125" y="22"/>
                    <a:pt x="16086" y="57"/>
                    <a:pt x="16055" y="95"/>
                  </a:cubicBezTo>
                  <a:cubicBezTo>
                    <a:pt x="15974" y="183"/>
                    <a:pt x="15918" y="288"/>
                    <a:pt x="15922" y="340"/>
                  </a:cubicBezTo>
                  <a:cubicBezTo>
                    <a:pt x="15936" y="501"/>
                    <a:pt x="15901" y="715"/>
                    <a:pt x="15768" y="834"/>
                  </a:cubicBezTo>
                  <a:cubicBezTo>
                    <a:pt x="15743" y="855"/>
                    <a:pt x="15757" y="963"/>
                    <a:pt x="15764" y="1040"/>
                  </a:cubicBezTo>
                  <a:cubicBezTo>
                    <a:pt x="15782" y="1180"/>
                    <a:pt x="15799" y="1345"/>
                    <a:pt x="15694" y="1440"/>
                  </a:cubicBezTo>
                  <a:cubicBezTo>
                    <a:pt x="15628" y="1499"/>
                    <a:pt x="15645" y="1744"/>
                    <a:pt x="15663" y="1944"/>
                  </a:cubicBezTo>
                  <a:cubicBezTo>
                    <a:pt x="15677" y="2084"/>
                    <a:pt x="15677" y="2227"/>
                    <a:pt x="15670" y="2367"/>
                  </a:cubicBezTo>
                  <a:cubicBezTo>
                    <a:pt x="15659" y="2437"/>
                    <a:pt x="15656" y="2507"/>
                    <a:pt x="15649" y="2577"/>
                  </a:cubicBezTo>
                  <a:cubicBezTo>
                    <a:pt x="15631" y="2815"/>
                    <a:pt x="15610" y="3060"/>
                    <a:pt x="15488" y="3235"/>
                  </a:cubicBezTo>
                  <a:cubicBezTo>
                    <a:pt x="15442" y="3302"/>
                    <a:pt x="15407" y="3375"/>
                    <a:pt x="15376" y="3449"/>
                  </a:cubicBezTo>
                  <a:cubicBezTo>
                    <a:pt x="15302" y="3621"/>
                    <a:pt x="15218" y="3817"/>
                    <a:pt x="14994" y="3901"/>
                  </a:cubicBezTo>
                  <a:cubicBezTo>
                    <a:pt x="14935" y="3923"/>
                    <a:pt x="14872" y="3933"/>
                    <a:pt x="14809" y="3933"/>
                  </a:cubicBezTo>
                  <a:cubicBezTo>
                    <a:pt x="14649" y="3933"/>
                    <a:pt x="14487" y="3869"/>
                    <a:pt x="14381" y="3789"/>
                  </a:cubicBezTo>
                  <a:cubicBezTo>
                    <a:pt x="14283" y="3715"/>
                    <a:pt x="14234" y="3635"/>
                    <a:pt x="14241" y="3554"/>
                  </a:cubicBezTo>
                  <a:cubicBezTo>
                    <a:pt x="14238" y="3533"/>
                    <a:pt x="14227" y="3512"/>
                    <a:pt x="14210" y="3498"/>
                  </a:cubicBezTo>
                  <a:cubicBezTo>
                    <a:pt x="14142" y="3433"/>
                    <a:pt x="13993" y="3393"/>
                    <a:pt x="13883" y="3393"/>
                  </a:cubicBezTo>
                  <a:cubicBezTo>
                    <a:pt x="13863" y="3393"/>
                    <a:pt x="13845" y="3394"/>
                    <a:pt x="13828" y="3397"/>
                  </a:cubicBezTo>
                  <a:cubicBezTo>
                    <a:pt x="13818" y="3398"/>
                    <a:pt x="13808" y="3398"/>
                    <a:pt x="13799" y="3398"/>
                  </a:cubicBezTo>
                  <a:cubicBezTo>
                    <a:pt x="13678" y="3398"/>
                    <a:pt x="13589" y="3300"/>
                    <a:pt x="13489" y="3190"/>
                  </a:cubicBezTo>
                  <a:cubicBezTo>
                    <a:pt x="13415" y="3106"/>
                    <a:pt x="13335" y="3025"/>
                    <a:pt x="13247" y="2955"/>
                  </a:cubicBezTo>
                  <a:cubicBezTo>
                    <a:pt x="13166" y="2895"/>
                    <a:pt x="13094" y="2881"/>
                    <a:pt x="13026" y="2881"/>
                  </a:cubicBezTo>
                  <a:cubicBezTo>
                    <a:pt x="13000" y="2881"/>
                    <a:pt x="12975" y="2883"/>
                    <a:pt x="12950" y="2885"/>
                  </a:cubicBezTo>
                  <a:cubicBezTo>
                    <a:pt x="12928" y="2888"/>
                    <a:pt x="12904" y="2890"/>
                    <a:pt x="12880" y="2890"/>
                  </a:cubicBezTo>
                  <a:cubicBezTo>
                    <a:pt x="12798" y="2890"/>
                    <a:pt x="12712" y="2864"/>
                    <a:pt x="12666" y="2731"/>
                  </a:cubicBezTo>
                  <a:cubicBezTo>
                    <a:pt x="12596" y="2535"/>
                    <a:pt x="12537" y="2493"/>
                    <a:pt x="12383" y="2392"/>
                  </a:cubicBezTo>
                  <a:lnTo>
                    <a:pt x="12326" y="2353"/>
                  </a:lnTo>
                  <a:cubicBezTo>
                    <a:pt x="12239" y="2294"/>
                    <a:pt x="12179" y="2245"/>
                    <a:pt x="12179" y="2178"/>
                  </a:cubicBezTo>
                  <a:cubicBezTo>
                    <a:pt x="12179" y="2108"/>
                    <a:pt x="12232" y="2077"/>
                    <a:pt x="12312" y="2024"/>
                  </a:cubicBezTo>
                  <a:cubicBezTo>
                    <a:pt x="12330" y="2010"/>
                    <a:pt x="12351" y="1996"/>
                    <a:pt x="12376" y="1979"/>
                  </a:cubicBezTo>
                  <a:cubicBezTo>
                    <a:pt x="12460" y="1916"/>
                    <a:pt x="12540" y="1818"/>
                    <a:pt x="12407" y="1604"/>
                  </a:cubicBezTo>
                  <a:cubicBezTo>
                    <a:pt x="12379" y="1562"/>
                    <a:pt x="12369" y="1510"/>
                    <a:pt x="12383" y="1461"/>
                  </a:cubicBezTo>
                  <a:cubicBezTo>
                    <a:pt x="12404" y="1398"/>
                    <a:pt x="12477" y="1373"/>
                    <a:pt x="12565" y="1345"/>
                  </a:cubicBezTo>
                  <a:cubicBezTo>
                    <a:pt x="12638" y="1324"/>
                    <a:pt x="12712" y="1296"/>
                    <a:pt x="12782" y="1257"/>
                  </a:cubicBezTo>
                  <a:cubicBezTo>
                    <a:pt x="12876" y="1208"/>
                    <a:pt x="12869" y="1170"/>
                    <a:pt x="12862" y="1103"/>
                  </a:cubicBezTo>
                  <a:cubicBezTo>
                    <a:pt x="12852" y="1037"/>
                    <a:pt x="12841" y="942"/>
                    <a:pt x="12971" y="890"/>
                  </a:cubicBezTo>
                  <a:cubicBezTo>
                    <a:pt x="13006" y="879"/>
                    <a:pt x="13027" y="862"/>
                    <a:pt x="13023" y="848"/>
                  </a:cubicBezTo>
                  <a:cubicBezTo>
                    <a:pt x="13020" y="820"/>
                    <a:pt x="12964" y="767"/>
                    <a:pt x="12862" y="746"/>
                  </a:cubicBezTo>
                  <a:cubicBezTo>
                    <a:pt x="12852" y="744"/>
                    <a:pt x="12843" y="743"/>
                    <a:pt x="12835" y="743"/>
                  </a:cubicBezTo>
                  <a:cubicBezTo>
                    <a:pt x="12805" y="743"/>
                    <a:pt x="12795" y="763"/>
                    <a:pt x="12778" y="830"/>
                  </a:cubicBezTo>
                  <a:cubicBezTo>
                    <a:pt x="12764" y="879"/>
                    <a:pt x="12750" y="942"/>
                    <a:pt x="12691" y="963"/>
                  </a:cubicBezTo>
                  <a:cubicBezTo>
                    <a:pt x="12680" y="967"/>
                    <a:pt x="12669" y="969"/>
                    <a:pt x="12659" y="969"/>
                  </a:cubicBezTo>
                  <a:cubicBezTo>
                    <a:pt x="12584" y="969"/>
                    <a:pt x="12538" y="870"/>
                    <a:pt x="12495" y="771"/>
                  </a:cubicBezTo>
                  <a:cubicBezTo>
                    <a:pt x="12484" y="746"/>
                    <a:pt x="12470" y="715"/>
                    <a:pt x="12456" y="690"/>
                  </a:cubicBezTo>
                  <a:lnTo>
                    <a:pt x="12421" y="725"/>
                  </a:lnTo>
                  <a:cubicBezTo>
                    <a:pt x="12346" y="794"/>
                    <a:pt x="12242" y="888"/>
                    <a:pt x="12141" y="888"/>
                  </a:cubicBezTo>
                  <a:cubicBezTo>
                    <a:pt x="12134" y="888"/>
                    <a:pt x="12127" y="887"/>
                    <a:pt x="12120" y="886"/>
                  </a:cubicBezTo>
                  <a:cubicBezTo>
                    <a:pt x="12071" y="883"/>
                    <a:pt x="12029" y="858"/>
                    <a:pt x="12001" y="820"/>
                  </a:cubicBezTo>
                  <a:cubicBezTo>
                    <a:pt x="11910" y="701"/>
                    <a:pt x="11336" y="564"/>
                    <a:pt x="10975" y="515"/>
                  </a:cubicBezTo>
                  <a:cubicBezTo>
                    <a:pt x="10814" y="494"/>
                    <a:pt x="10716" y="386"/>
                    <a:pt x="10636" y="298"/>
                  </a:cubicBezTo>
                  <a:cubicBezTo>
                    <a:pt x="10576" y="232"/>
                    <a:pt x="10541" y="197"/>
                    <a:pt x="10513" y="197"/>
                  </a:cubicBezTo>
                  <a:cubicBezTo>
                    <a:pt x="10508" y="197"/>
                    <a:pt x="10504" y="198"/>
                    <a:pt x="10499" y="200"/>
                  </a:cubicBezTo>
                  <a:lnTo>
                    <a:pt x="10485" y="204"/>
                  </a:lnTo>
                  <a:cubicBezTo>
                    <a:pt x="10520" y="249"/>
                    <a:pt x="10559" y="291"/>
                    <a:pt x="10601" y="330"/>
                  </a:cubicBezTo>
                  <a:cubicBezTo>
                    <a:pt x="10639" y="368"/>
                    <a:pt x="10685" y="410"/>
                    <a:pt x="10730" y="456"/>
                  </a:cubicBezTo>
                  <a:cubicBezTo>
                    <a:pt x="10779" y="501"/>
                    <a:pt x="10790" y="575"/>
                    <a:pt x="10751" y="631"/>
                  </a:cubicBezTo>
                  <a:cubicBezTo>
                    <a:pt x="10664" y="771"/>
                    <a:pt x="10290" y="843"/>
                    <a:pt x="10029" y="843"/>
                  </a:cubicBezTo>
                  <a:cubicBezTo>
                    <a:pt x="9944" y="843"/>
                    <a:pt x="9871" y="835"/>
                    <a:pt x="9823" y="820"/>
                  </a:cubicBezTo>
                  <a:lnTo>
                    <a:pt x="9820" y="820"/>
                  </a:lnTo>
                  <a:cubicBezTo>
                    <a:pt x="9834" y="862"/>
                    <a:pt x="9830" y="907"/>
                    <a:pt x="9806" y="942"/>
                  </a:cubicBezTo>
                  <a:cubicBezTo>
                    <a:pt x="9777" y="969"/>
                    <a:pt x="9740" y="983"/>
                    <a:pt x="9705" y="983"/>
                  </a:cubicBezTo>
                  <a:cubicBezTo>
                    <a:pt x="9698" y="983"/>
                    <a:pt x="9690" y="982"/>
                    <a:pt x="9683" y="981"/>
                  </a:cubicBezTo>
                  <a:cubicBezTo>
                    <a:pt x="9682" y="981"/>
                    <a:pt x="9680" y="981"/>
                    <a:pt x="9679" y="981"/>
                  </a:cubicBezTo>
                  <a:cubicBezTo>
                    <a:pt x="9608" y="981"/>
                    <a:pt x="9566" y="1064"/>
                    <a:pt x="9501" y="1201"/>
                  </a:cubicBezTo>
                  <a:cubicBezTo>
                    <a:pt x="9463" y="1292"/>
                    <a:pt x="9410" y="1380"/>
                    <a:pt x="9347" y="1457"/>
                  </a:cubicBezTo>
                  <a:cubicBezTo>
                    <a:pt x="9298" y="1510"/>
                    <a:pt x="9267" y="1573"/>
                    <a:pt x="9260" y="1643"/>
                  </a:cubicBezTo>
                  <a:cubicBezTo>
                    <a:pt x="9249" y="1734"/>
                    <a:pt x="9193" y="1821"/>
                    <a:pt x="9113" y="1870"/>
                  </a:cubicBezTo>
                  <a:cubicBezTo>
                    <a:pt x="9032" y="1923"/>
                    <a:pt x="9018" y="1958"/>
                    <a:pt x="9015" y="1982"/>
                  </a:cubicBezTo>
                  <a:cubicBezTo>
                    <a:pt x="9008" y="2038"/>
                    <a:pt x="9053" y="2122"/>
                    <a:pt x="9151" y="2231"/>
                  </a:cubicBezTo>
                  <a:cubicBezTo>
                    <a:pt x="9284" y="2381"/>
                    <a:pt x="9232" y="2462"/>
                    <a:pt x="9200" y="2490"/>
                  </a:cubicBezTo>
                  <a:cubicBezTo>
                    <a:pt x="9172" y="2516"/>
                    <a:pt x="9132" y="2528"/>
                    <a:pt x="9087" y="2528"/>
                  </a:cubicBezTo>
                  <a:cubicBezTo>
                    <a:pt x="8991" y="2528"/>
                    <a:pt x="8869" y="2474"/>
                    <a:pt x="8777" y="2381"/>
                  </a:cubicBezTo>
                  <a:cubicBezTo>
                    <a:pt x="8692" y="2296"/>
                    <a:pt x="8623" y="2269"/>
                    <a:pt x="8585" y="2269"/>
                  </a:cubicBezTo>
                  <a:cubicBezTo>
                    <a:pt x="8576" y="2269"/>
                    <a:pt x="8568" y="2270"/>
                    <a:pt x="8563" y="2273"/>
                  </a:cubicBezTo>
                  <a:cubicBezTo>
                    <a:pt x="8546" y="2280"/>
                    <a:pt x="8535" y="2311"/>
                    <a:pt x="8539" y="2357"/>
                  </a:cubicBezTo>
                  <a:cubicBezTo>
                    <a:pt x="8542" y="2465"/>
                    <a:pt x="8497" y="2507"/>
                    <a:pt x="8469" y="2525"/>
                  </a:cubicBezTo>
                  <a:cubicBezTo>
                    <a:pt x="8448" y="2534"/>
                    <a:pt x="8427" y="2538"/>
                    <a:pt x="8405" y="2538"/>
                  </a:cubicBezTo>
                  <a:cubicBezTo>
                    <a:pt x="8375" y="2538"/>
                    <a:pt x="8346" y="2529"/>
                    <a:pt x="8322" y="2511"/>
                  </a:cubicBezTo>
                  <a:cubicBezTo>
                    <a:pt x="8262" y="2469"/>
                    <a:pt x="8202" y="2371"/>
                    <a:pt x="8224" y="2227"/>
                  </a:cubicBezTo>
                  <a:cubicBezTo>
                    <a:pt x="8234" y="2164"/>
                    <a:pt x="8224" y="2154"/>
                    <a:pt x="8118" y="2133"/>
                  </a:cubicBezTo>
                  <a:cubicBezTo>
                    <a:pt x="8048" y="2115"/>
                    <a:pt x="7957" y="2098"/>
                    <a:pt x="7926" y="2007"/>
                  </a:cubicBezTo>
                  <a:cubicBezTo>
                    <a:pt x="7881" y="1890"/>
                    <a:pt x="7658" y="1709"/>
                    <a:pt x="7537" y="1709"/>
                  </a:cubicBezTo>
                  <a:cubicBezTo>
                    <a:pt x="7535" y="1709"/>
                    <a:pt x="7533" y="1709"/>
                    <a:pt x="7530" y="1709"/>
                  </a:cubicBezTo>
                  <a:cubicBezTo>
                    <a:pt x="7481" y="1713"/>
                    <a:pt x="7457" y="1737"/>
                    <a:pt x="7418" y="1783"/>
                  </a:cubicBezTo>
                  <a:cubicBezTo>
                    <a:pt x="7373" y="1849"/>
                    <a:pt x="7296" y="1891"/>
                    <a:pt x="7212" y="1891"/>
                  </a:cubicBezTo>
                  <a:cubicBezTo>
                    <a:pt x="7207" y="1891"/>
                    <a:pt x="7203" y="1890"/>
                    <a:pt x="7199" y="1890"/>
                  </a:cubicBezTo>
                  <a:cubicBezTo>
                    <a:pt x="7169" y="1890"/>
                    <a:pt x="7142" y="1901"/>
                    <a:pt x="7117" y="1919"/>
                  </a:cubicBezTo>
                  <a:cubicBezTo>
                    <a:pt x="7100" y="1940"/>
                    <a:pt x="7096" y="1993"/>
                    <a:pt x="7107" y="2073"/>
                  </a:cubicBezTo>
                  <a:cubicBezTo>
                    <a:pt x="7117" y="2115"/>
                    <a:pt x="7103" y="2161"/>
                    <a:pt x="7072" y="2192"/>
                  </a:cubicBezTo>
                  <a:cubicBezTo>
                    <a:pt x="7048" y="2213"/>
                    <a:pt x="7019" y="2221"/>
                    <a:pt x="6987" y="2221"/>
                  </a:cubicBezTo>
                  <a:cubicBezTo>
                    <a:pt x="6943" y="2221"/>
                    <a:pt x="6892" y="2206"/>
                    <a:pt x="6837" y="2192"/>
                  </a:cubicBezTo>
                  <a:cubicBezTo>
                    <a:pt x="6767" y="2168"/>
                    <a:pt x="6697" y="2157"/>
                    <a:pt x="6624" y="2157"/>
                  </a:cubicBezTo>
                  <a:cubicBezTo>
                    <a:pt x="6617" y="2157"/>
                    <a:pt x="6606" y="2161"/>
                    <a:pt x="6599" y="2168"/>
                  </a:cubicBezTo>
                  <a:cubicBezTo>
                    <a:pt x="6596" y="2189"/>
                    <a:pt x="6599" y="2210"/>
                    <a:pt x="6606" y="2231"/>
                  </a:cubicBezTo>
                  <a:cubicBezTo>
                    <a:pt x="6620" y="2273"/>
                    <a:pt x="6620" y="2322"/>
                    <a:pt x="6596" y="2364"/>
                  </a:cubicBezTo>
                  <a:cubicBezTo>
                    <a:pt x="6582" y="2385"/>
                    <a:pt x="6554" y="2399"/>
                    <a:pt x="6529" y="2402"/>
                  </a:cubicBezTo>
                  <a:cubicBezTo>
                    <a:pt x="6515" y="2402"/>
                    <a:pt x="6498" y="2427"/>
                    <a:pt x="6484" y="2451"/>
                  </a:cubicBezTo>
                  <a:cubicBezTo>
                    <a:pt x="6449" y="2504"/>
                    <a:pt x="6393" y="2584"/>
                    <a:pt x="6267" y="2584"/>
                  </a:cubicBezTo>
                  <a:cubicBezTo>
                    <a:pt x="6256" y="2584"/>
                    <a:pt x="6249" y="2588"/>
                    <a:pt x="6246" y="2595"/>
                  </a:cubicBezTo>
                  <a:cubicBezTo>
                    <a:pt x="6200" y="2644"/>
                    <a:pt x="6190" y="2822"/>
                    <a:pt x="6221" y="3043"/>
                  </a:cubicBezTo>
                  <a:cubicBezTo>
                    <a:pt x="6232" y="3088"/>
                    <a:pt x="6218" y="3134"/>
                    <a:pt x="6183" y="3165"/>
                  </a:cubicBezTo>
                  <a:cubicBezTo>
                    <a:pt x="6165" y="3178"/>
                    <a:pt x="6145" y="3183"/>
                    <a:pt x="6124" y="3183"/>
                  </a:cubicBezTo>
                  <a:cubicBezTo>
                    <a:pt x="6080" y="3183"/>
                    <a:pt x="6031" y="3160"/>
                    <a:pt x="5976" y="3134"/>
                  </a:cubicBezTo>
                  <a:cubicBezTo>
                    <a:pt x="5919" y="3110"/>
                    <a:pt x="5845" y="3075"/>
                    <a:pt x="5797" y="3075"/>
                  </a:cubicBezTo>
                  <a:cubicBezTo>
                    <a:pt x="5790" y="3075"/>
                    <a:pt x="5783" y="3076"/>
                    <a:pt x="5776" y="3078"/>
                  </a:cubicBezTo>
                  <a:cubicBezTo>
                    <a:pt x="5769" y="3081"/>
                    <a:pt x="5766" y="3081"/>
                    <a:pt x="5762" y="3085"/>
                  </a:cubicBezTo>
                  <a:cubicBezTo>
                    <a:pt x="5773" y="3123"/>
                    <a:pt x="5790" y="3158"/>
                    <a:pt x="5811" y="3190"/>
                  </a:cubicBezTo>
                  <a:cubicBezTo>
                    <a:pt x="5850" y="3260"/>
                    <a:pt x="5881" y="3337"/>
                    <a:pt x="5906" y="3414"/>
                  </a:cubicBezTo>
                  <a:cubicBezTo>
                    <a:pt x="5951" y="3610"/>
                    <a:pt x="5853" y="3666"/>
                    <a:pt x="5780" y="3708"/>
                  </a:cubicBezTo>
                  <a:cubicBezTo>
                    <a:pt x="5759" y="3722"/>
                    <a:pt x="5738" y="3736"/>
                    <a:pt x="5717" y="3754"/>
                  </a:cubicBezTo>
                  <a:cubicBezTo>
                    <a:pt x="5696" y="3775"/>
                    <a:pt x="5668" y="3787"/>
                    <a:pt x="5639" y="3787"/>
                  </a:cubicBezTo>
                  <a:cubicBezTo>
                    <a:pt x="5626" y="3787"/>
                    <a:pt x="5612" y="3784"/>
                    <a:pt x="5598" y="3778"/>
                  </a:cubicBezTo>
                  <a:cubicBezTo>
                    <a:pt x="5479" y="3729"/>
                    <a:pt x="5388" y="3449"/>
                    <a:pt x="5388" y="3295"/>
                  </a:cubicBezTo>
                  <a:lnTo>
                    <a:pt x="5388" y="3291"/>
                  </a:lnTo>
                  <a:cubicBezTo>
                    <a:pt x="5353" y="3305"/>
                    <a:pt x="5269" y="3358"/>
                    <a:pt x="5076" y="3561"/>
                  </a:cubicBezTo>
                  <a:cubicBezTo>
                    <a:pt x="4968" y="3673"/>
                    <a:pt x="5017" y="3831"/>
                    <a:pt x="5055" y="3960"/>
                  </a:cubicBezTo>
                  <a:cubicBezTo>
                    <a:pt x="5090" y="4065"/>
                    <a:pt x="5118" y="4163"/>
                    <a:pt x="5038" y="4212"/>
                  </a:cubicBezTo>
                  <a:cubicBezTo>
                    <a:pt x="4957" y="4261"/>
                    <a:pt x="4520" y="4671"/>
                    <a:pt x="4264" y="4975"/>
                  </a:cubicBezTo>
                  <a:cubicBezTo>
                    <a:pt x="4096" y="5178"/>
                    <a:pt x="3819" y="5189"/>
                    <a:pt x="3599" y="5196"/>
                  </a:cubicBezTo>
                  <a:cubicBezTo>
                    <a:pt x="3466" y="5199"/>
                    <a:pt x="3340" y="5203"/>
                    <a:pt x="3287" y="5248"/>
                  </a:cubicBezTo>
                  <a:cubicBezTo>
                    <a:pt x="3186" y="5336"/>
                    <a:pt x="3077" y="5346"/>
                    <a:pt x="2983" y="5353"/>
                  </a:cubicBezTo>
                  <a:cubicBezTo>
                    <a:pt x="2899" y="5360"/>
                    <a:pt x="2829" y="5367"/>
                    <a:pt x="2762" y="5420"/>
                  </a:cubicBezTo>
                  <a:lnTo>
                    <a:pt x="2745" y="5434"/>
                  </a:lnTo>
                  <a:cubicBezTo>
                    <a:pt x="2545" y="5590"/>
                    <a:pt x="2378" y="5715"/>
                    <a:pt x="2262" y="5715"/>
                  </a:cubicBezTo>
                  <a:cubicBezTo>
                    <a:pt x="2246" y="5715"/>
                    <a:pt x="2230" y="5712"/>
                    <a:pt x="2216" y="5707"/>
                  </a:cubicBezTo>
                  <a:cubicBezTo>
                    <a:pt x="2174" y="5693"/>
                    <a:pt x="2146" y="5655"/>
                    <a:pt x="2136" y="5613"/>
                  </a:cubicBezTo>
                  <a:cubicBezTo>
                    <a:pt x="2136" y="5609"/>
                    <a:pt x="2136" y="5602"/>
                    <a:pt x="2111" y="5599"/>
                  </a:cubicBezTo>
                  <a:cubicBezTo>
                    <a:pt x="2096" y="5594"/>
                    <a:pt x="2079" y="5592"/>
                    <a:pt x="2059" y="5592"/>
                  </a:cubicBezTo>
                  <a:cubicBezTo>
                    <a:pt x="1929" y="5592"/>
                    <a:pt x="1706" y="5680"/>
                    <a:pt x="1593" y="5802"/>
                  </a:cubicBezTo>
                  <a:cubicBezTo>
                    <a:pt x="1390" y="6022"/>
                    <a:pt x="1085" y="6187"/>
                    <a:pt x="872" y="6197"/>
                  </a:cubicBezTo>
                  <a:cubicBezTo>
                    <a:pt x="788" y="6204"/>
                    <a:pt x="749" y="6288"/>
                    <a:pt x="707" y="6411"/>
                  </a:cubicBezTo>
                  <a:cubicBezTo>
                    <a:pt x="683" y="6484"/>
                    <a:pt x="662" y="6547"/>
                    <a:pt x="620" y="6582"/>
                  </a:cubicBezTo>
                  <a:cubicBezTo>
                    <a:pt x="602" y="6600"/>
                    <a:pt x="579" y="6609"/>
                    <a:pt x="556" y="6609"/>
                  </a:cubicBezTo>
                  <a:cubicBezTo>
                    <a:pt x="543" y="6609"/>
                    <a:pt x="530" y="6606"/>
                    <a:pt x="518" y="6600"/>
                  </a:cubicBezTo>
                  <a:cubicBezTo>
                    <a:pt x="459" y="6572"/>
                    <a:pt x="445" y="6495"/>
                    <a:pt x="445" y="6323"/>
                  </a:cubicBezTo>
                  <a:cubicBezTo>
                    <a:pt x="382" y="6414"/>
                    <a:pt x="333" y="6512"/>
                    <a:pt x="298" y="6614"/>
                  </a:cubicBezTo>
                  <a:cubicBezTo>
                    <a:pt x="270" y="6705"/>
                    <a:pt x="298" y="6768"/>
                    <a:pt x="333" y="6845"/>
                  </a:cubicBezTo>
                  <a:cubicBezTo>
                    <a:pt x="378" y="6946"/>
                    <a:pt x="434" y="7072"/>
                    <a:pt x="315" y="7251"/>
                  </a:cubicBezTo>
                  <a:cubicBezTo>
                    <a:pt x="116" y="7545"/>
                    <a:pt x="0" y="7759"/>
                    <a:pt x="217" y="8046"/>
                  </a:cubicBezTo>
                  <a:cubicBezTo>
                    <a:pt x="483" y="8406"/>
                    <a:pt x="641" y="8637"/>
                    <a:pt x="536" y="8844"/>
                  </a:cubicBezTo>
                  <a:cubicBezTo>
                    <a:pt x="522" y="8882"/>
                    <a:pt x="483" y="8910"/>
                    <a:pt x="441" y="8914"/>
                  </a:cubicBezTo>
                  <a:cubicBezTo>
                    <a:pt x="420" y="8914"/>
                    <a:pt x="403" y="8910"/>
                    <a:pt x="385" y="8900"/>
                  </a:cubicBezTo>
                  <a:cubicBezTo>
                    <a:pt x="382" y="8921"/>
                    <a:pt x="375" y="8942"/>
                    <a:pt x="364" y="8959"/>
                  </a:cubicBezTo>
                  <a:cubicBezTo>
                    <a:pt x="347" y="8984"/>
                    <a:pt x="319" y="9001"/>
                    <a:pt x="287" y="9001"/>
                  </a:cubicBezTo>
                  <a:lnTo>
                    <a:pt x="284" y="9001"/>
                  </a:lnTo>
                  <a:cubicBezTo>
                    <a:pt x="210" y="9001"/>
                    <a:pt x="147" y="8928"/>
                    <a:pt x="53" y="8809"/>
                  </a:cubicBezTo>
                  <a:lnTo>
                    <a:pt x="42" y="8795"/>
                  </a:lnTo>
                  <a:lnTo>
                    <a:pt x="42" y="8795"/>
                  </a:lnTo>
                  <a:cubicBezTo>
                    <a:pt x="88" y="8879"/>
                    <a:pt x="144" y="8984"/>
                    <a:pt x="196" y="9075"/>
                  </a:cubicBezTo>
                  <a:cubicBezTo>
                    <a:pt x="354" y="9362"/>
                    <a:pt x="536" y="9684"/>
                    <a:pt x="546" y="9863"/>
                  </a:cubicBezTo>
                  <a:cubicBezTo>
                    <a:pt x="550" y="9978"/>
                    <a:pt x="637" y="10101"/>
                    <a:pt x="732" y="10234"/>
                  </a:cubicBezTo>
                  <a:cubicBezTo>
                    <a:pt x="868" y="10419"/>
                    <a:pt x="1019" y="10633"/>
                    <a:pt x="1005" y="10902"/>
                  </a:cubicBezTo>
                  <a:cubicBezTo>
                    <a:pt x="980" y="11350"/>
                    <a:pt x="1474" y="12103"/>
                    <a:pt x="1481" y="12110"/>
                  </a:cubicBezTo>
                  <a:cubicBezTo>
                    <a:pt x="1530" y="12187"/>
                    <a:pt x="1495" y="12285"/>
                    <a:pt x="1449" y="12415"/>
                  </a:cubicBezTo>
                  <a:cubicBezTo>
                    <a:pt x="1404" y="12541"/>
                    <a:pt x="1344" y="12702"/>
                    <a:pt x="1369" y="12863"/>
                  </a:cubicBezTo>
                  <a:cubicBezTo>
                    <a:pt x="1393" y="13038"/>
                    <a:pt x="1369" y="13174"/>
                    <a:pt x="1288" y="13269"/>
                  </a:cubicBezTo>
                  <a:cubicBezTo>
                    <a:pt x="1217" y="13344"/>
                    <a:pt x="1117" y="13389"/>
                    <a:pt x="1011" y="13389"/>
                  </a:cubicBezTo>
                  <a:cubicBezTo>
                    <a:pt x="1003" y="13389"/>
                    <a:pt x="995" y="13388"/>
                    <a:pt x="987" y="13388"/>
                  </a:cubicBezTo>
                  <a:cubicBezTo>
                    <a:pt x="952" y="13388"/>
                    <a:pt x="949" y="13402"/>
                    <a:pt x="949" y="13419"/>
                  </a:cubicBezTo>
                  <a:cubicBezTo>
                    <a:pt x="959" y="13521"/>
                    <a:pt x="1036" y="13605"/>
                    <a:pt x="1141" y="13622"/>
                  </a:cubicBezTo>
                  <a:cubicBezTo>
                    <a:pt x="1299" y="13636"/>
                    <a:pt x="1344" y="13717"/>
                    <a:pt x="1393" y="13791"/>
                  </a:cubicBezTo>
                  <a:cubicBezTo>
                    <a:pt x="1435" y="13868"/>
                    <a:pt x="1495" y="13934"/>
                    <a:pt x="1572" y="13983"/>
                  </a:cubicBezTo>
                  <a:cubicBezTo>
                    <a:pt x="1705" y="14072"/>
                    <a:pt x="1961" y="14092"/>
                    <a:pt x="2187" y="14092"/>
                  </a:cubicBezTo>
                  <a:cubicBezTo>
                    <a:pt x="2289" y="14092"/>
                    <a:pt x="2385" y="14088"/>
                    <a:pt x="2461" y="14085"/>
                  </a:cubicBezTo>
                  <a:cubicBezTo>
                    <a:pt x="2517" y="14085"/>
                    <a:pt x="2566" y="14081"/>
                    <a:pt x="2601" y="14081"/>
                  </a:cubicBezTo>
                  <a:cubicBezTo>
                    <a:pt x="2668" y="14081"/>
                    <a:pt x="2713" y="14036"/>
                    <a:pt x="2783" y="13959"/>
                  </a:cubicBezTo>
                  <a:cubicBezTo>
                    <a:pt x="2867" y="13871"/>
                    <a:pt x="2969" y="13763"/>
                    <a:pt x="3144" y="13756"/>
                  </a:cubicBezTo>
                  <a:cubicBezTo>
                    <a:pt x="3319" y="13748"/>
                    <a:pt x="3347" y="13713"/>
                    <a:pt x="3406" y="13619"/>
                  </a:cubicBezTo>
                  <a:cubicBezTo>
                    <a:pt x="3427" y="13591"/>
                    <a:pt x="3452" y="13552"/>
                    <a:pt x="3483" y="13514"/>
                  </a:cubicBezTo>
                  <a:cubicBezTo>
                    <a:pt x="3570" y="13403"/>
                    <a:pt x="3788" y="13368"/>
                    <a:pt x="4124" y="13368"/>
                  </a:cubicBezTo>
                  <a:cubicBezTo>
                    <a:pt x="4317" y="13368"/>
                    <a:pt x="4551" y="13380"/>
                    <a:pt x="4821" y="13395"/>
                  </a:cubicBezTo>
                  <a:lnTo>
                    <a:pt x="4943" y="13402"/>
                  </a:lnTo>
                  <a:cubicBezTo>
                    <a:pt x="4995" y="13405"/>
                    <a:pt x="5045" y="13407"/>
                    <a:pt x="5094" y="13407"/>
                  </a:cubicBezTo>
                  <a:cubicBezTo>
                    <a:pt x="5536" y="13407"/>
                    <a:pt x="5804" y="13276"/>
                    <a:pt x="5899" y="13020"/>
                  </a:cubicBezTo>
                  <a:cubicBezTo>
                    <a:pt x="5958" y="12859"/>
                    <a:pt x="6148" y="12793"/>
                    <a:pt x="6337" y="12730"/>
                  </a:cubicBezTo>
                  <a:cubicBezTo>
                    <a:pt x="6456" y="12688"/>
                    <a:pt x="6578" y="12646"/>
                    <a:pt x="6641" y="12583"/>
                  </a:cubicBezTo>
                  <a:cubicBezTo>
                    <a:pt x="6799" y="12438"/>
                    <a:pt x="6942" y="12398"/>
                    <a:pt x="7212" y="12398"/>
                  </a:cubicBezTo>
                  <a:cubicBezTo>
                    <a:pt x="7296" y="12398"/>
                    <a:pt x="7391" y="12402"/>
                    <a:pt x="7502" y="12408"/>
                  </a:cubicBezTo>
                  <a:cubicBezTo>
                    <a:pt x="7522" y="12409"/>
                    <a:pt x="7541" y="12409"/>
                    <a:pt x="7560" y="12409"/>
                  </a:cubicBezTo>
                  <a:cubicBezTo>
                    <a:pt x="7902" y="12409"/>
                    <a:pt x="8224" y="12265"/>
                    <a:pt x="8490" y="12149"/>
                  </a:cubicBezTo>
                  <a:cubicBezTo>
                    <a:pt x="8560" y="12117"/>
                    <a:pt x="8626" y="12086"/>
                    <a:pt x="8689" y="12061"/>
                  </a:cubicBezTo>
                  <a:cubicBezTo>
                    <a:pt x="8871" y="11988"/>
                    <a:pt x="9134" y="11974"/>
                    <a:pt x="9386" y="11960"/>
                  </a:cubicBezTo>
                  <a:cubicBezTo>
                    <a:pt x="9540" y="11956"/>
                    <a:pt x="9697" y="11942"/>
                    <a:pt x="9848" y="11911"/>
                  </a:cubicBezTo>
                  <a:cubicBezTo>
                    <a:pt x="9875" y="11904"/>
                    <a:pt x="9901" y="11901"/>
                    <a:pt x="9925" y="11901"/>
                  </a:cubicBezTo>
                  <a:cubicBezTo>
                    <a:pt x="10064" y="11901"/>
                    <a:pt x="10152" y="11995"/>
                    <a:pt x="10233" y="12079"/>
                  </a:cubicBezTo>
                  <a:cubicBezTo>
                    <a:pt x="10312" y="12164"/>
                    <a:pt x="10380" y="12239"/>
                    <a:pt x="10489" y="12239"/>
                  </a:cubicBezTo>
                  <a:cubicBezTo>
                    <a:pt x="10500" y="12239"/>
                    <a:pt x="10512" y="12238"/>
                    <a:pt x="10524" y="12236"/>
                  </a:cubicBezTo>
                  <a:cubicBezTo>
                    <a:pt x="10559" y="12233"/>
                    <a:pt x="10593" y="12231"/>
                    <a:pt x="10628" y="12231"/>
                  </a:cubicBezTo>
                  <a:cubicBezTo>
                    <a:pt x="10749" y="12231"/>
                    <a:pt x="10869" y="12251"/>
                    <a:pt x="10986" y="12289"/>
                  </a:cubicBezTo>
                  <a:cubicBezTo>
                    <a:pt x="11045" y="12310"/>
                    <a:pt x="11108" y="12324"/>
                    <a:pt x="11171" y="12324"/>
                  </a:cubicBezTo>
                  <a:cubicBezTo>
                    <a:pt x="11181" y="12322"/>
                    <a:pt x="11192" y="12322"/>
                    <a:pt x="11202" y="12322"/>
                  </a:cubicBezTo>
                  <a:cubicBezTo>
                    <a:pt x="11272" y="12322"/>
                    <a:pt x="11342" y="12353"/>
                    <a:pt x="11388" y="12411"/>
                  </a:cubicBezTo>
                  <a:cubicBezTo>
                    <a:pt x="11420" y="12446"/>
                    <a:pt x="11458" y="12471"/>
                    <a:pt x="11504" y="12481"/>
                  </a:cubicBezTo>
                  <a:cubicBezTo>
                    <a:pt x="11577" y="12488"/>
                    <a:pt x="11637" y="12537"/>
                    <a:pt x="11668" y="12600"/>
                  </a:cubicBezTo>
                  <a:cubicBezTo>
                    <a:pt x="11700" y="12684"/>
                    <a:pt x="11672" y="12793"/>
                    <a:pt x="11581" y="12922"/>
                  </a:cubicBezTo>
                  <a:cubicBezTo>
                    <a:pt x="11577" y="12926"/>
                    <a:pt x="11577" y="12933"/>
                    <a:pt x="11574" y="12936"/>
                  </a:cubicBezTo>
                  <a:cubicBezTo>
                    <a:pt x="11609" y="12964"/>
                    <a:pt x="11644" y="12985"/>
                    <a:pt x="11682" y="13003"/>
                  </a:cubicBezTo>
                  <a:cubicBezTo>
                    <a:pt x="11833" y="13073"/>
                    <a:pt x="11966" y="13178"/>
                    <a:pt x="12067" y="13311"/>
                  </a:cubicBezTo>
                  <a:cubicBezTo>
                    <a:pt x="12214" y="13510"/>
                    <a:pt x="12197" y="13622"/>
                    <a:pt x="12179" y="13724"/>
                  </a:cubicBezTo>
                  <a:cubicBezTo>
                    <a:pt x="12162" y="13791"/>
                    <a:pt x="12172" y="13864"/>
                    <a:pt x="12204" y="13927"/>
                  </a:cubicBezTo>
                  <a:cubicBezTo>
                    <a:pt x="12256" y="14029"/>
                    <a:pt x="12284" y="14036"/>
                    <a:pt x="12288" y="14036"/>
                  </a:cubicBezTo>
                  <a:cubicBezTo>
                    <a:pt x="12340" y="14036"/>
                    <a:pt x="12484" y="13836"/>
                    <a:pt x="12540" y="13759"/>
                  </a:cubicBezTo>
                  <a:cubicBezTo>
                    <a:pt x="12628" y="13626"/>
                    <a:pt x="12771" y="13535"/>
                    <a:pt x="12929" y="13507"/>
                  </a:cubicBezTo>
                  <a:cubicBezTo>
                    <a:pt x="13027" y="13486"/>
                    <a:pt x="13058" y="13475"/>
                    <a:pt x="13072" y="13377"/>
                  </a:cubicBezTo>
                  <a:cubicBezTo>
                    <a:pt x="13100" y="13160"/>
                    <a:pt x="13247" y="12884"/>
                    <a:pt x="13429" y="12817"/>
                  </a:cubicBezTo>
                  <a:cubicBezTo>
                    <a:pt x="13455" y="12806"/>
                    <a:pt x="13482" y="12800"/>
                    <a:pt x="13509" y="12800"/>
                  </a:cubicBezTo>
                  <a:cubicBezTo>
                    <a:pt x="13557" y="12800"/>
                    <a:pt x="13605" y="12817"/>
                    <a:pt x="13643" y="12849"/>
                  </a:cubicBezTo>
                  <a:cubicBezTo>
                    <a:pt x="13776" y="12961"/>
                    <a:pt x="13709" y="13066"/>
                    <a:pt x="13639" y="13174"/>
                  </a:cubicBezTo>
                  <a:cubicBezTo>
                    <a:pt x="13538" y="13332"/>
                    <a:pt x="13468" y="13507"/>
                    <a:pt x="13433" y="13689"/>
                  </a:cubicBezTo>
                  <a:cubicBezTo>
                    <a:pt x="13366" y="14036"/>
                    <a:pt x="13261" y="14106"/>
                    <a:pt x="13114" y="14109"/>
                  </a:cubicBezTo>
                  <a:lnTo>
                    <a:pt x="13093" y="14109"/>
                  </a:lnTo>
                  <a:lnTo>
                    <a:pt x="13093" y="14116"/>
                  </a:lnTo>
                  <a:cubicBezTo>
                    <a:pt x="13099" y="14138"/>
                    <a:pt x="13181" y="14178"/>
                    <a:pt x="13282" y="14178"/>
                  </a:cubicBezTo>
                  <a:cubicBezTo>
                    <a:pt x="13296" y="14178"/>
                    <a:pt x="13310" y="14177"/>
                    <a:pt x="13324" y="14176"/>
                  </a:cubicBezTo>
                  <a:cubicBezTo>
                    <a:pt x="13394" y="14169"/>
                    <a:pt x="13475" y="14141"/>
                    <a:pt x="13475" y="14053"/>
                  </a:cubicBezTo>
                  <a:cubicBezTo>
                    <a:pt x="13475" y="13843"/>
                    <a:pt x="13520" y="13724"/>
                    <a:pt x="13611" y="13692"/>
                  </a:cubicBezTo>
                  <a:cubicBezTo>
                    <a:pt x="13627" y="13687"/>
                    <a:pt x="13642" y="13684"/>
                    <a:pt x="13658" y="13684"/>
                  </a:cubicBezTo>
                  <a:cubicBezTo>
                    <a:pt x="13766" y="13684"/>
                    <a:pt x="13861" y="13811"/>
                    <a:pt x="13895" y="13854"/>
                  </a:cubicBezTo>
                  <a:cubicBezTo>
                    <a:pt x="14052" y="14057"/>
                    <a:pt x="13951" y="14242"/>
                    <a:pt x="13881" y="14365"/>
                  </a:cubicBezTo>
                  <a:cubicBezTo>
                    <a:pt x="13860" y="14400"/>
                    <a:pt x="13825" y="14463"/>
                    <a:pt x="13832" y="14477"/>
                  </a:cubicBezTo>
                  <a:cubicBezTo>
                    <a:pt x="13836" y="14479"/>
                    <a:pt x="13842" y="14480"/>
                    <a:pt x="13850" y="14480"/>
                  </a:cubicBezTo>
                  <a:cubicBezTo>
                    <a:pt x="13885" y="14480"/>
                    <a:pt x="13948" y="14460"/>
                    <a:pt x="13982" y="14449"/>
                  </a:cubicBezTo>
                  <a:cubicBezTo>
                    <a:pt x="14045" y="14424"/>
                    <a:pt x="14112" y="14410"/>
                    <a:pt x="14178" y="14410"/>
                  </a:cubicBezTo>
                  <a:cubicBezTo>
                    <a:pt x="14315" y="14424"/>
                    <a:pt x="14438" y="14564"/>
                    <a:pt x="14497" y="14645"/>
                  </a:cubicBezTo>
                  <a:cubicBezTo>
                    <a:pt x="14623" y="14809"/>
                    <a:pt x="14732" y="15058"/>
                    <a:pt x="14697" y="15240"/>
                  </a:cubicBezTo>
                  <a:lnTo>
                    <a:pt x="14690" y="15282"/>
                  </a:lnTo>
                  <a:cubicBezTo>
                    <a:pt x="14644" y="15516"/>
                    <a:pt x="14606" y="15702"/>
                    <a:pt x="14952" y="15874"/>
                  </a:cubicBezTo>
                  <a:cubicBezTo>
                    <a:pt x="15057" y="15923"/>
                    <a:pt x="15155" y="15986"/>
                    <a:pt x="15250" y="16056"/>
                  </a:cubicBezTo>
                  <a:cubicBezTo>
                    <a:pt x="15313" y="16105"/>
                    <a:pt x="15320" y="16108"/>
                    <a:pt x="15481" y="16108"/>
                  </a:cubicBezTo>
                  <a:cubicBezTo>
                    <a:pt x="15792" y="16108"/>
                    <a:pt x="16443" y="16353"/>
                    <a:pt x="16626" y="16514"/>
                  </a:cubicBezTo>
                  <a:cubicBezTo>
                    <a:pt x="16649" y="16534"/>
                    <a:pt x="16679" y="16541"/>
                    <a:pt x="16710" y="16541"/>
                  </a:cubicBezTo>
                  <a:cubicBezTo>
                    <a:pt x="16745" y="16541"/>
                    <a:pt x="16780" y="16532"/>
                    <a:pt x="16804" y="16525"/>
                  </a:cubicBezTo>
                  <a:cubicBezTo>
                    <a:pt x="16962" y="16479"/>
                    <a:pt x="17161" y="16318"/>
                    <a:pt x="17210" y="16143"/>
                  </a:cubicBezTo>
                  <a:cubicBezTo>
                    <a:pt x="17259" y="15982"/>
                    <a:pt x="17368" y="15968"/>
                    <a:pt x="17410" y="15968"/>
                  </a:cubicBezTo>
                  <a:cubicBezTo>
                    <a:pt x="17504" y="15975"/>
                    <a:pt x="17588" y="16038"/>
                    <a:pt x="17616" y="16133"/>
                  </a:cubicBezTo>
                  <a:cubicBezTo>
                    <a:pt x="17620" y="16147"/>
                    <a:pt x="17620" y="16164"/>
                    <a:pt x="17620" y="16182"/>
                  </a:cubicBezTo>
                  <a:cubicBezTo>
                    <a:pt x="17634" y="16168"/>
                    <a:pt x="17655" y="16157"/>
                    <a:pt x="17672" y="16157"/>
                  </a:cubicBezTo>
                  <a:lnTo>
                    <a:pt x="17686" y="16157"/>
                  </a:lnTo>
                  <a:cubicBezTo>
                    <a:pt x="17739" y="16157"/>
                    <a:pt x="17781" y="16199"/>
                    <a:pt x="17809" y="16287"/>
                  </a:cubicBezTo>
                  <a:cubicBezTo>
                    <a:pt x="17837" y="16364"/>
                    <a:pt x="17900" y="16399"/>
                    <a:pt x="17973" y="16441"/>
                  </a:cubicBezTo>
                  <a:cubicBezTo>
                    <a:pt x="18054" y="16476"/>
                    <a:pt x="18120" y="16532"/>
                    <a:pt x="18169" y="16602"/>
                  </a:cubicBezTo>
                  <a:cubicBezTo>
                    <a:pt x="18187" y="16637"/>
                    <a:pt x="18208" y="16672"/>
                    <a:pt x="18232" y="16703"/>
                  </a:cubicBezTo>
                  <a:cubicBezTo>
                    <a:pt x="18253" y="16563"/>
                    <a:pt x="18348" y="16465"/>
                    <a:pt x="18512" y="16406"/>
                  </a:cubicBezTo>
                  <a:cubicBezTo>
                    <a:pt x="18653" y="16353"/>
                    <a:pt x="18754" y="16266"/>
                    <a:pt x="18884" y="16154"/>
                  </a:cubicBezTo>
                  <a:cubicBezTo>
                    <a:pt x="18926" y="16115"/>
                    <a:pt x="18968" y="16080"/>
                    <a:pt x="19017" y="16038"/>
                  </a:cubicBezTo>
                  <a:cubicBezTo>
                    <a:pt x="19234" y="15860"/>
                    <a:pt x="20018" y="15825"/>
                    <a:pt x="20172" y="15821"/>
                  </a:cubicBezTo>
                  <a:cubicBezTo>
                    <a:pt x="20210" y="15730"/>
                    <a:pt x="20252" y="15338"/>
                    <a:pt x="20277" y="15100"/>
                  </a:cubicBezTo>
                  <a:cubicBezTo>
                    <a:pt x="20291" y="14981"/>
                    <a:pt x="20301" y="14865"/>
                    <a:pt x="20312" y="14774"/>
                  </a:cubicBezTo>
                  <a:cubicBezTo>
                    <a:pt x="20340" y="14571"/>
                    <a:pt x="20434" y="14452"/>
                    <a:pt x="20529" y="14337"/>
                  </a:cubicBezTo>
                  <a:cubicBezTo>
                    <a:pt x="20620" y="14218"/>
                    <a:pt x="20704" y="14120"/>
                    <a:pt x="20725" y="13934"/>
                  </a:cubicBezTo>
                  <a:cubicBezTo>
                    <a:pt x="20774" y="13549"/>
                    <a:pt x="21198" y="12754"/>
                    <a:pt x="21352" y="12705"/>
                  </a:cubicBezTo>
                  <a:cubicBezTo>
                    <a:pt x="21415" y="12684"/>
                    <a:pt x="21625" y="12597"/>
                    <a:pt x="21635" y="12387"/>
                  </a:cubicBezTo>
                  <a:cubicBezTo>
                    <a:pt x="21642" y="12264"/>
                    <a:pt x="21709" y="12149"/>
                    <a:pt x="21779" y="12023"/>
                  </a:cubicBezTo>
                  <a:cubicBezTo>
                    <a:pt x="21849" y="11897"/>
                    <a:pt x="21926" y="11760"/>
                    <a:pt x="21926" y="11627"/>
                  </a:cubicBezTo>
                  <a:cubicBezTo>
                    <a:pt x="21926" y="11462"/>
                    <a:pt x="21978" y="11287"/>
                    <a:pt x="22017" y="11147"/>
                  </a:cubicBezTo>
                  <a:cubicBezTo>
                    <a:pt x="22038" y="11084"/>
                    <a:pt x="22055" y="11021"/>
                    <a:pt x="22062" y="10955"/>
                  </a:cubicBezTo>
                  <a:lnTo>
                    <a:pt x="22055" y="10937"/>
                  </a:lnTo>
                  <a:cubicBezTo>
                    <a:pt x="22024" y="10832"/>
                    <a:pt x="21943" y="10556"/>
                    <a:pt x="22139" y="10349"/>
                  </a:cubicBezTo>
                  <a:cubicBezTo>
                    <a:pt x="22213" y="10269"/>
                    <a:pt x="22192" y="10188"/>
                    <a:pt x="22153" y="10073"/>
                  </a:cubicBezTo>
                  <a:cubicBezTo>
                    <a:pt x="22129" y="9985"/>
                    <a:pt x="22097" y="9891"/>
                    <a:pt x="22174" y="9831"/>
                  </a:cubicBezTo>
                  <a:cubicBezTo>
                    <a:pt x="22185" y="9800"/>
                    <a:pt x="22185" y="9765"/>
                    <a:pt x="22174" y="9730"/>
                  </a:cubicBezTo>
                  <a:cubicBezTo>
                    <a:pt x="22160" y="9663"/>
                    <a:pt x="22136" y="9604"/>
                    <a:pt x="22097" y="9547"/>
                  </a:cubicBezTo>
                  <a:cubicBezTo>
                    <a:pt x="22088" y="9552"/>
                    <a:pt x="22077" y="9554"/>
                    <a:pt x="22068" y="9554"/>
                  </a:cubicBezTo>
                  <a:cubicBezTo>
                    <a:pt x="22052" y="9554"/>
                    <a:pt x="22038" y="9549"/>
                    <a:pt x="22027" y="9540"/>
                  </a:cubicBezTo>
                  <a:cubicBezTo>
                    <a:pt x="21898" y="9456"/>
                    <a:pt x="21957" y="8735"/>
                    <a:pt x="21992" y="8560"/>
                  </a:cubicBezTo>
                  <a:cubicBezTo>
                    <a:pt x="21999" y="8525"/>
                    <a:pt x="22003" y="8497"/>
                    <a:pt x="22010" y="8473"/>
                  </a:cubicBezTo>
                  <a:lnTo>
                    <a:pt x="22010" y="8473"/>
                  </a:lnTo>
                  <a:lnTo>
                    <a:pt x="21968" y="8511"/>
                  </a:lnTo>
                  <a:cubicBezTo>
                    <a:pt x="21937" y="8545"/>
                    <a:pt x="21894" y="8563"/>
                    <a:pt x="21849" y="8563"/>
                  </a:cubicBezTo>
                  <a:cubicBezTo>
                    <a:pt x="21839" y="8563"/>
                    <a:pt x="21828" y="8562"/>
                    <a:pt x="21817" y="8560"/>
                  </a:cubicBezTo>
                  <a:cubicBezTo>
                    <a:pt x="21635" y="8515"/>
                    <a:pt x="21513" y="8105"/>
                    <a:pt x="21495" y="8060"/>
                  </a:cubicBezTo>
                  <a:cubicBezTo>
                    <a:pt x="21459" y="7940"/>
                    <a:pt x="21313" y="7690"/>
                    <a:pt x="21172" y="7690"/>
                  </a:cubicBezTo>
                  <a:cubicBezTo>
                    <a:pt x="21164" y="7690"/>
                    <a:pt x="21157" y="7690"/>
                    <a:pt x="21149" y="7692"/>
                  </a:cubicBezTo>
                  <a:cubicBezTo>
                    <a:pt x="21134" y="7697"/>
                    <a:pt x="21118" y="7699"/>
                    <a:pt x="21102" y="7699"/>
                  </a:cubicBezTo>
                  <a:cubicBezTo>
                    <a:pt x="21073" y="7699"/>
                    <a:pt x="21044" y="7692"/>
                    <a:pt x="21019" y="7678"/>
                  </a:cubicBezTo>
                  <a:cubicBezTo>
                    <a:pt x="20960" y="7643"/>
                    <a:pt x="20946" y="7573"/>
                    <a:pt x="20932" y="7517"/>
                  </a:cubicBezTo>
                  <a:cubicBezTo>
                    <a:pt x="20915" y="7452"/>
                    <a:pt x="20910" y="7437"/>
                    <a:pt x="20895" y="7437"/>
                  </a:cubicBezTo>
                  <a:cubicBezTo>
                    <a:pt x="20890" y="7437"/>
                    <a:pt x="20885" y="7438"/>
                    <a:pt x="20879" y="7440"/>
                  </a:cubicBezTo>
                  <a:cubicBezTo>
                    <a:pt x="20865" y="7443"/>
                    <a:pt x="20851" y="7445"/>
                    <a:pt x="20836" y="7445"/>
                  </a:cubicBezTo>
                  <a:cubicBezTo>
                    <a:pt x="20787" y="7445"/>
                    <a:pt x="20739" y="7426"/>
                    <a:pt x="20704" y="7391"/>
                  </a:cubicBezTo>
                  <a:cubicBezTo>
                    <a:pt x="20564" y="7258"/>
                    <a:pt x="20588" y="6932"/>
                    <a:pt x="20606" y="6796"/>
                  </a:cubicBezTo>
                  <a:cubicBezTo>
                    <a:pt x="20609" y="6771"/>
                    <a:pt x="20609" y="6743"/>
                    <a:pt x="20609" y="6715"/>
                  </a:cubicBezTo>
                  <a:lnTo>
                    <a:pt x="20609" y="6715"/>
                  </a:lnTo>
                  <a:lnTo>
                    <a:pt x="20592" y="6719"/>
                  </a:lnTo>
                  <a:cubicBezTo>
                    <a:pt x="20576" y="6723"/>
                    <a:pt x="20554" y="6727"/>
                    <a:pt x="20530" y="6727"/>
                  </a:cubicBezTo>
                  <a:cubicBezTo>
                    <a:pt x="20487" y="6727"/>
                    <a:pt x="20438" y="6713"/>
                    <a:pt x="20399" y="6659"/>
                  </a:cubicBezTo>
                  <a:cubicBezTo>
                    <a:pt x="20386" y="6640"/>
                    <a:pt x="20375" y="6630"/>
                    <a:pt x="20356" y="6630"/>
                  </a:cubicBezTo>
                  <a:cubicBezTo>
                    <a:pt x="20337" y="6630"/>
                    <a:pt x="20308" y="6641"/>
                    <a:pt x="20256" y="6666"/>
                  </a:cubicBezTo>
                  <a:cubicBezTo>
                    <a:pt x="20224" y="6684"/>
                    <a:pt x="20193" y="6698"/>
                    <a:pt x="20158" y="6712"/>
                  </a:cubicBezTo>
                  <a:cubicBezTo>
                    <a:pt x="20143" y="6717"/>
                    <a:pt x="20127" y="6720"/>
                    <a:pt x="20111" y="6720"/>
                  </a:cubicBezTo>
                  <a:cubicBezTo>
                    <a:pt x="20076" y="6720"/>
                    <a:pt x="20041" y="6707"/>
                    <a:pt x="20014" y="6680"/>
                  </a:cubicBezTo>
                  <a:cubicBezTo>
                    <a:pt x="19923" y="6593"/>
                    <a:pt x="19906" y="6365"/>
                    <a:pt x="19941" y="6253"/>
                  </a:cubicBezTo>
                  <a:cubicBezTo>
                    <a:pt x="19972" y="6152"/>
                    <a:pt x="19906" y="6033"/>
                    <a:pt x="19759" y="5924"/>
                  </a:cubicBezTo>
                  <a:cubicBezTo>
                    <a:pt x="19549" y="5770"/>
                    <a:pt x="19538" y="5630"/>
                    <a:pt x="19549" y="5473"/>
                  </a:cubicBezTo>
                  <a:cubicBezTo>
                    <a:pt x="19496" y="5339"/>
                    <a:pt x="18589" y="4849"/>
                    <a:pt x="18341" y="4797"/>
                  </a:cubicBezTo>
                  <a:cubicBezTo>
                    <a:pt x="18141" y="4755"/>
                    <a:pt x="18166" y="4594"/>
                    <a:pt x="18176" y="4506"/>
                  </a:cubicBezTo>
                  <a:cubicBezTo>
                    <a:pt x="18183" y="4468"/>
                    <a:pt x="18190" y="4419"/>
                    <a:pt x="18176" y="4405"/>
                  </a:cubicBezTo>
                  <a:cubicBezTo>
                    <a:pt x="18036" y="4282"/>
                    <a:pt x="18022" y="3866"/>
                    <a:pt x="18022" y="3691"/>
                  </a:cubicBezTo>
                  <a:cubicBezTo>
                    <a:pt x="18022" y="3579"/>
                    <a:pt x="17945" y="3505"/>
                    <a:pt x="17865" y="3425"/>
                  </a:cubicBezTo>
                  <a:cubicBezTo>
                    <a:pt x="17781" y="3344"/>
                    <a:pt x="17690" y="3249"/>
                    <a:pt x="17693" y="3116"/>
                  </a:cubicBezTo>
                  <a:cubicBezTo>
                    <a:pt x="17693" y="3022"/>
                    <a:pt x="17683" y="2924"/>
                    <a:pt x="17658" y="2833"/>
                  </a:cubicBezTo>
                  <a:cubicBezTo>
                    <a:pt x="17627" y="2707"/>
                    <a:pt x="17613" y="2577"/>
                    <a:pt x="17623" y="2448"/>
                  </a:cubicBezTo>
                  <a:cubicBezTo>
                    <a:pt x="17630" y="2353"/>
                    <a:pt x="17553" y="2294"/>
                    <a:pt x="17434" y="2220"/>
                  </a:cubicBezTo>
                  <a:cubicBezTo>
                    <a:pt x="17347" y="2164"/>
                    <a:pt x="17266" y="2112"/>
                    <a:pt x="17259" y="2024"/>
                  </a:cubicBezTo>
                  <a:cubicBezTo>
                    <a:pt x="17210" y="2028"/>
                    <a:pt x="17158" y="2038"/>
                    <a:pt x="17112" y="2052"/>
                  </a:cubicBezTo>
                  <a:cubicBezTo>
                    <a:pt x="17046" y="2073"/>
                    <a:pt x="16976" y="2087"/>
                    <a:pt x="16909" y="2098"/>
                  </a:cubicBezTo>
                  <a:cubicBezTo>
                    <a:pt x="16898" y="2099"/>
                    <a:pt x="16888" y="2100"/>
                    <a:pt x="16877" y="2100"/>
                  </a:cubicBezTo>
                  <a:cubicBezTo>
                    <a:pt x="16826" y="2100"/>
                    <a:pt x="16779" y="2080"/>
                    <a:pt x="16741" y="2045"/>
                  </a:cubicBezTo>
                  <a:cubicBezTo>
                    <a:pt x="16636" y="1944"/>
                    <a:pt x="16647" y="1720"/>
                    <a:pt x="16664" y="1482"/>
                  </a:cubicBezTo>
                  <a:cubicBezTo>
                    <a:pt x="16689" y="1219"/>
                    <a:pt x="16584" y="781"/>
                    <a:pt x="16436" y="666"/>
                  </a:cubicBezTo>
                  <a:cubicBezTo>
                    <a:pt x="16317" y="571"/>
                    <a:pt x="16272" y="372"/>
                    <a:pt x="16230" y="197"/>
                  </a:cubicBezTo>
                  <a:cubicBezTo>
                    <a:pt x="16216" y="130"/>
                    <a:pt x="16198" y="64"/>
                    <a:pt x="1617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3" name="Google Shape;4093;p56"/>
            <p:cNvSpPr/>
            <p:nvPr/>
          </p:nvSpPr>
          <p:spPr>
            <a:xfrm>
              <a:off x="3006548" y="2132321"/>
              <a:ext cx="7861" cy="1765"/>
            </a:xfrm>
            <a:custGeom>
              <a:avLst/>
              <a:gdLst/>
              <a:ahLst/>
              <a:cxnLst/>
              <a:rect l="l" t="t" r="r" b="b"/>
              <a:pathLst>
                <a:path w="579" h="130" extrusionOk="0">
                  <a:moveTo>
                    <a:pt x="463" y="0"/>
                  </a:moveTo>
                  <a:cubicBezTo>
                    <a:pt x="399" y="0"/>
                    <a:pt x="335" y="9"/>
                    <a:pt x="274" y="24"/>
                  </a:cubicBezTo>
                  <a:cubicBezTo>
                    <a:pt x="179" y="34"/>
                    <a:pt x="85" y="66"/>
                    <a:pt x="1" y="115"/>
                  </a:cubicBezTo>
                  <a:cubicBezTo>
                    <a:pt x="23" y="124"/>
                    <a:pt x="64" y="129"/>
                    <a:pt x="117" y="129"/>
                  </a:cubicBezTo>
                  <a:cubicBezTo>
                    <a:pt x="190" y="129"/>
                    <a:pt x="286" y="119"/>
                    <a:pt x="389" y="90"/>
                  </a:cubicBezTo>
                  <a:cubicBezTo>
                    <a:pt x="456" y="76"/>
                    <a:pt x="522" y="48"/>
                    <a:pt x="578" y="10"/>
                  </a:cubicBezTo>
                  <a:cubicBezTo>
                    <a:pt x="540" y="3"/>
                    <a:pt x="501" y="0"/>
                    <a:pt x="4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4" name="Google Shape;4094;p56"/>
            <p:cNvSpPr/>
            <p:nvPr/>
          </p:nvSpPr>
          <p:spPr>
            <a:xfrm>
              <a:off x="3116594" y="2348014"/>
              <a:ext cx="679" cy="1344"/>
            </a:xfrm>
            <a:custGeom>
              <a:avLst/>
              <a:gdLst/>
              <a:ahLst/>
              <a:cxnLst/>
              <a:rect l="l" t="t" r="r" b="b"/>
              <a:pathLst>
                <a:path w="50" h="99" extrusionOk="0">
                  <a:moveTo>
                    <a:pt x="49" y="0"/>
                  </a:moveTo>
                  <a:lnTo>
                    <a:pt x="49" y="0"/>
                  </a:lnTo>
                  <a:cubicBezTo>
                    <a:pt x="42" y="4"/>
                    <a:pt x="35" y="7"/>
                    <a:pt x="28" y="14"/>
                  </a:cubicBezTo>
                  <a:cubicBezTo>
                    <a:pt x="0" y="28"/>
                    <a:pt x="4" y="42"/>
                    <a:pt x="4" y="53"/>
                  </a:cubicBezTo>
                  <a:cubicBezTo>
                    <a:pt x="7" y="70"/>
                    <a:pt x="18" y="84"/>
                    <a:pt x="32" y="98"/>
                  </a:cubicBezTo>
                  <a:cubicBezTo>
                    <a:pt x="35" y="63"/>
                    <a:pt x="39" y="32"/>
                    <a:pt x="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5" name="Google Shape;4095;p56"/>
            <p:cNvSpPr/>
            <p:nvPr/>
          </p:nvSpPr>
          <p:spPr>
            <a:xfrm>
              <a:off x="3114883" y="2370254"/>
              <a:ext cx="25675" cy="24575"/>
            </a:xfrm>
            <a:custGeom>
              <a:avLst/>
              <a:gdLst/>
              <a:ahLst/>
              <a:cxnLst/>
              <a:rect l="l" t="t" r="r" b="b"/>
              <a:pathLst>
                <a:path w="1891" h="1810" extrusionOk="0">
                  <a:moveTo>
                    <a:pt x="0" y="1"/>
                  </a:moveTo>
                  <a:lnTo>
                    <a:pt x="0" y="1"/>
                  </a:lnTo>
                  <a:cubicBezTo>
                    <a:pt x="32" y="95"/>
                    <a:pt x="70" y="190"/>
                    <a:pt x="112" y="281"/>
                  </a:cubicBezTo>
                  <a:cubicBezTo>
                    <a:pt x="238" y="575"/>
                    <a:pt x="382" y="907"/>
                    <a:pt x="259" y="1061"/>
                  </a:cubicBezTo>
                  <a:cubicBezTo>
                    <a:pt x="235" y="1093"/>
                    <a:pt x="249" y="1145"/>
                    <a:pt x="263" y="1184"/>
                  </a:cubicBezTo>
                  <a:cubicBezTo>
                    <a:pt x="361" y="1432"/>
                    <a:pt x="791" y="1782"/>
                    <a:pt x="945" y="1807"/>
                  </a:cubicBezTo>
                  <a:cubicBezTo>
                    <a:pt x="957" y="1808"/>
                    <a:pt x="967" y="1809"/>
                    <a:pt x="976" y="1809"/>
                  </a:cubicBezTo>
                  <a:cubicBezTo>
                    <a:pt x="1026" y="1809"/>
                    <a:pt x="1037" y="1783"/>
                    <a:pt x="1061" y="1726"/>
                  </a:cubicBezTo>
                  <a:cubicBezTo>
                    <a:pt x="1085" y="1672"/>
                    <a:pt x="1124" y="1586"/>
                    <a:pt x="1231" y="1586"/>
                  </a:cubicBezTo>
                  <a:cubicBezTo>
                    <a:pt x="1235" y="1586"/>
                    <a:pt x="1239" y="1586"/>
                    <a:pt x="1243" y="1586"/>
                  </a:cubicBezTo>
                  <a:cubicBezTo>
                    <a:pt x="1247" y="1588"/>
                    <a:pt x="1252" y="1589"/>
                    <a:pt x="1256" y="1589"/>
                  </a:cubicBezTo>
                  <a:cubicBezTo>
                    <a:pt x="1262" y="1589"/>
                    <a:pt x="1268" y="1587"/>
                    <a:pt x="1275" y="1583"/>
                  </a:cubicBezTo>
                  <a:cubicBezTo>
                    <a:pt x="1285" y="1551"/>
                    <a:pt x="1289" y="1516"/>
                    <a:pt x="1285" y="1481"/>
                  </a:cubicBezTo>
                  <a:cubicBezTo>
                    <a:pt x="1285" y="1439"/>
                    <a:pt x="1289" y="1401"/>
                    <a:pt x="1296" y="1362"/>
                  </a:cubicBezTo>
                  <a:cubicBezTo>
                    <a:pt x="1299" y="1327"/>
                    <a:pt x="1320" y="1296"/>
                    <a:pt x="1352" y="1282"/>
                  </a:cubicBezTo>
                  <a:cubicBezTo>
                    <a:pt x="1363" y="1277"/>
                    <a:pt x="1375" y="1275"/>
                    <a:pt x="1387" y="1275"/>
                  </a:cubicBezTo>
                  <a:cubicBezTo>
                    <a:pt x="1426" y="1275"/>
                    <a:pt x="1465" y="1299"/>
                    <a:pt x="1506" y="1324"/>
                  </a:cubicBezTo>
                  <a:cubicBezTo>
                    <a:pt x="1546" y="1352"/>
                    <a:pt x="1590" y="1381"/>
                    <a:pt x="1622" y="1381"/>
                  </a:cubicBezTo>
                  <a:cubicBezTo>
                    <a:pt x="1630" y="1381"/>
                    <a:pt x="1636" y="1380"/>
                    <a:pt x="1642" y="1376"/>
                  </a:cubicBezTo>
                  <a:cubicBezTo>
                    <a:pt x="1674" y="1359"/>
                    <a:pt x="1667" y="1215"/>
                    <a:pt x="1667" y="1149"/>
                  </a:cubicBezTo>
                  <a:cubicBezTo>
                    <a:pt x="1667" y="1012"/>
                    <a:pt x="1660" y="883"/>
                    <a:pt x="1730" y="816"/>
                  </a:cubicBezTo>
                  <a:cubicBezTo>
                    <a:pt x="1754" y="788"/>
                    <a:pt x="1793" y="771"/>
                    <a:pt x="1831" y="771"/>
                  </a:cubicBezTo>
                  <a:cubicBezTo>
                    <a:pt x="1835" y="771"/>
                    <a:pt x="1835" y="771"/>
                    <a:pt x="1838" y="767"/>
                  </a:cubicBezTo>
                  <a:cubicBezTo>
                    <a:pt x="1891" y="701"/>
                    <a:pt x="1849" y="372"/>
                    <a:pt x="1744" y="18"/>
                  </a:cubicBezTo>
                  <a:cubicBezTo>
                    <a:pt x="1744" y="15"/>
                    <a:pt x="1744" y="15"/>
                    <a:pt x="1737" y="11"/>
                  </a:cubicBezTo>
                  <a:cubicBezTo>
                    <a:pt x="1730" y="8"/>
                    <a:pt x="1720" y="6"/>
                    <a:pt x="1709" y="6"/>
                  </a:cubicBezTo>
                  <a:cubicBezTo>
                    <a:pt x="1635" y="6"/>
                    <a:pt x="1473" y="71"/>
                    <a:pt x="1352" y="120"/>
                  </a:cubicBezTo>
                  <a:cubicBezTo>
                    <a:pt x="1194" y="183"/>
                    <a:pt x="1033" y="249"/>
                    <a:pt x="893" y="263"/>
                  </a:cubicBezTo>
                  <a:cubicBezTo>
                    <a:pt x="873" y="265"/>
                    <a:pt x="853" y="266"/>
                    <a:pt x="832" y="266"/>
                  </a:cubicBezTo>
                  <a:cubicBezTo>
                    <a:pt x="634" y="266"/>
                    <a:pt x="404" y="167"/>
                    <a:pt x="214" y="85"/>
                  </a:cubicBezTo>
                  <a:cubicBezTo>
                    <a:pt x="144" y="53"/>
                    <a:pt x="74" y="25"/>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6" name="Google Shape;4096;p56"/>
            <p:cNvSpPr/>
            <p:nvPr/>
          </p:nvSpPr>
          <p:spPr>
            <a:xfrm>
              <a:off x="3286190" y="2425120"/>
              <a:ext cx="2770" cy="2322"/>
            </a:xfrm>
            <a:custGeom>
              <a:avLst/>
              <a:gdLst/>
              <a:ahLst/>
              <a:cxnLst/>
              <a:rect l="l" t="t" r="r" b="b"/>
              <a:pathLst>
                <a:path w="204" h="171" extrusionOk="0">
                  <a:moveTo>
                    <a:pt x="118" y="1"/>
                  </a:moveTo>
                  <a:cubicBezTo>
                    <a:pt x="110" y="1"/>
                    <a:pt x="102" y="4"/>
                    <a:pt x="95" y="6"/>
                  </a:cubicBezTo>
                  <a:cubicBezTo>
                    <a:pt x="42" y="27"/>
                    <a:pt x="7" y="80"/>
                    <a:pt x="0" y="136"/>
                  </a:cubicBezTo>
                  <a:cubicBezTo>
                    <a:pt x="0" y="150"/>
                    <a:pt x="7" y="161"/>
                    <a:pt x="28" y="168"/>
                  </a:cubicBezTo>
                  <a:cubicBezTo>
                    <a:pt x="34" y="169"/>
                    <a:pt x="42" y="170"/>
                    <a:pt x="51" y="170"/>
                  </a:cubicBezTo>
                  <a:cubicBezTo>
                    <a:pt x="96" y="170"/>
                    <a:pt x="170" y="150"/>
                    <a:pt x="193" y="115"/>
                  </a:cubicBezTo>
                  <a:cubicBezTo>
                    <a:pt x="203" y="94"/>
                    <a:pt x="196" y="66"/>
                    <a:pt x="165" y="31"/>
                  </a:cubicBezTo>
                  <a:cubicBezTo>
                    <a:pt x="148" y="8"/>
                    <a:pt x="132" y="1"/>
                    <a:pt x="1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7" name="Google Shape;4097;p56"/>
            <p:cNvSpPr/>
            <p:nvPr/>
          </p:nvSpPr>
          <p:spPr>
            <a:xfrm>
              <a:off x="3278682" y="2370688"/>
              <a:ext cx="55858" cy="52287"/>
            </a:xfrm>
            <a:custGeom>
              <a:avLst/>
              <a:gdLst/>
              <a:ahLst/>
              <a:cxnLst/>
              <a:rect l="l" t="t" r="r" b="b"/>
              <a:pathLst>
                <a:path w="4114" h="3851" extrusionOk="0">
                  <a:moveTo>
                    <a:pt x="3200" y="0"/>
                  </a:moveTo>
                  <a:cubicBezTo>
                    <a:pt x="3179" y="0"/>
                    <a:pt x="3154" y="11"/>
                    <a:pt x="3140" y="28"/>
                  </a:cubicBezTo>
                  <a:cubicBezTo>
                    <a:pt x="3046" y="98"/>
                    <a:pt x="3042" y="144"/>
                    <a:pt x="3032" y="203"/>
                  </a:cubicBezTo>
                  <a:cubicBezTo>
                    <a:pt x="3025" y="277"/>
                    <a:pt x="3011" y="371"/>
                    <a:pt x="2860" y="497"/>
                  </a:cubicBezTo>
                  <a:cubicBezTo>
                    <a:pt x="2766" y="574"/>
                    <a:pt x="2696" y="676"/>
                    <a:pt x="2661" y="791"/>
                  </a:cubicBezTo>
                  <a:cubicBezTo>
                    <a:pt x="2598" y="949"/>
                    <a:pt x="2521" y="1103"/>
                    <a:pt x="2426" y="1246"/>
                  </a:cubicBezTo>
                  <a:cubicBezTo>
                    <a:pt x="2241" y="1533"/>
                    <a:pt x="1821" y="1740"/>
                    <a:pt x="1453" y="1918"/>
                  </a:cubicBezTo>
                  <a:cubicBezTo>
                    <a:pt x="1208" y="2038"/>
                    <a:pt x="980" y="2150"/>
                    <a:pt x="924" y="2241"/>
                  </a:cubicBezTo>
                  <a:cubicBezTo>
                    <a:pt x="840" y="2374"/>
                    <a:pt x="686" y="2482"/>
                    <a:pt x="532" y="2591"/>
                  </a:cubicBezTo>
                  <a:cubicBezTo>
                    <a:pt x="399" y="2689"/>
                    <a:pt x="245" y="2797"/>
                    <a:pt x="242" y="2867"/>
                  </a:cubicBezTo>
                  <a:cubicBezTo>
                    <a:pt x="235" y="2958"/>
                    <a:pt x="182" y="3032"/>
                    <a:pt x="130" y="3102"/>
                  </a:cubicBezTo>
                  <a:cubicBezTo>
                    <a:pt x="42" y="3224"/>
                    <a:pt x="0" y="3298"/>
                    <a:pt x="84" y="3420"/>
                  </a:cubicBezTo>
                  <a:cubicBezTo>
                    <a:pt x="144" y="3508"/>
                    <a:pt x="210" y="3511"/>
                    <a:pt x="298" y="3522"/>
                  </a:cubicBezTo>
                  <a:cubicBezTo>
                    <a:pt x="389" y="3529"/>
                    <a:pt x="483" y="3539"/>
                    <a:pt x="574" y="3630"/>
                  </a:cubicBezTo>
                  <a:cubicBezTo>
                    <a:pt x="620" y="3676"/>
                    <a:pt x="685" y="3701"/>
                    <a:pt x="750" y="3701"/>
                  </a:cubicBezTo>
                  <a:cubicBezTo>
                    <a:pt x="755" y="3701"/>
                    <a:pt x="759" y="3701"/>
                    <a:pt x="763" y="3700"/>
                  </a:cubicBezTo>
                  <a:cubicBezTo>
                    <a:pt x="833" y="3700"/>
                    <a:pt x="921" y="3707"/>
                    <a:pt x="973" y="3802"/>
                  </a:cubicBezTo>
                  <a:cubicBezTo>
                    <a:pt x="977" y="3809"/>
                    <a:pt x="1001" y="3830"/>
                    <a:pt x="1071" y="3844"/>
                  </a:cubicBezTo>
                  <a:cubicBezTo>
                    <a:pt x="1096" y="3848"/>
                    <a:pt x="1125" y="3850"/>
                    <a:pt x="1157" y="3850"/>
                  </a:cubicBezTo>
                  <a:cubicBezTo>
                    <a:pt x="1341" y="3850"/>
                    <a:pt x="1633" y="3776"/>
                    <a:pt x="1877" y="3553"/>
                  </a:cubicBezTo>
                  <a:cubicBezTo>
                    <a:pt x="2104" y="3350"/>
                    <a:pt x="2125" y="3214"/>
                    <a:pt x="2139" y="3116"/>
                  </a:cubicBezTo>
                  <a:cubicBezTo>
                    <a:pt x="2153" y="3046"/>
                    <a:pt x="2164" y="2972"/>
                    <a:pt x="2251" y="2916"/>
                  </a:cubicBezTo>
                  <a:cubicBezTo>
                    <a:pt x="2339" y="2864"/>
                    <a:pt x="2374" y="2734"/>
                    <a:pt x="2416" y="2605"/>
                  </a:cubicBezTo>
                  <a:cubicBezTo>
                    <a:pt x="2440" y="2524"/>
                    <a:pt x="2468" y="2447"/>
                    <a:pt x="2503" y="2374"/>
                  </a:cubicBezTo>
                  <a:lnTo>
                    <a:pt x="2521" y="2339"/>
                  </a:lnTo>
                  <a:cubicBezTo>
                    <a:pt x="2615" y="2164"/>
                    <a:pt x="2720" y="1960"/>
                    <a:pt x="3168" y="1960"/>
                  </a:cubicBezTo>
                  <a:cubicBezTo>
                    <a:pt x="3184" y="1961"/>
                    <a:pt x="3200" y="1962"/>
                    <a:pt x="3216" y="1962"/>
                  </a:cubicBezTo>
                  <a:cubicBezTo>
                    <a:pt x="3264" y="1962"/>
                    <a:pt x="3314" y="1958"/>
                    <a:pt x="3361" y="1950"/>
                  </a:cubicBezTo>
                  <a:cubicBezTo>
                    <a:pt x="3357" y="1939"/>
                    <a:pt x="3350" y="1929"/>
                    <a:pt x="3347" y="1918"/>
                  </a:cubicBezTo>
                  <a:cubicBezTo>
                    <a:pt x="3315" y="1866"/>
                    <a:pt x="3294" y="1806"/>
                    <a:pt x="3284" y="1743"/>
                  </a:cubicBezTo>
                  <a:cubicBezTo>
                    <a:pt x="3270" y="1607"/>
                    <a:pt x="3378" y="1530"/>
                    <a:pt x="3473" y="1460"/>
                  </a:cubicBezTo>
                  <a:cubicBezTo>
                    <a:pt x="3567" y="1393"/>
                    <a:pt x="3648" y="1334"/>
                    <a:pt x="3648" y="1229"/>
                  </a:cubicBezTo>
                  <a:cubicBezTo>
                    <a:pt x="3648" y="1075"/>
                    <a:pt x="3778" y="942"/>
                    <a:pt x="3904" y="816"/>
                  </a:cubicBezTo>
                  <a:cubicBezTo>
                    <a:pt x="4009" y="714"/>
                    <a:pt x="4114" y="609"/>
                    <a:pt x="4079" y="543"/>
                  </a:cubicBezTo>
                  <a:cubicBezTo>
                    <a:pt x="4033" y="452"/>
                    <a:pt x="4026" y="343"/>
                    <a:pt x="4061" y="245"/>
                  </a:cubicBezTo>
                  <a:cubicBezTo>
                    <a:pt x="4079" y="168"/>
                    <a:pt x="4082" y="147"/>
                    <a:pt x="4030" y="112"/>
                  </a:cubicBezTo>
                  <a:cubicBezTo>
                    <a:pt x="4001" y="91"/>
                    <a:pt x="3978" y="80"/>
                    <a:pt x="3955" y="80"/>
                  </a:cubicBezTo>
                  <a:cubicBezTo>
                    <a:pt x="3917" y="80"/>
                    <a:pt x="3879" y="107"/>
                    <a:pt x="3816" y="154"/>
                  </a:cubicBezTo>
                  <a:cubicBezTo>
                    <a:pt x="3767" y="193"/>
                    <a:pt x="3715" y="224"/>
                    <a:pt x="3658" y="252"/>
                  </a:cubicBezTo>
                  <a:cubicBezTo>
                    <a:pt x="3634" y="264"/>
                    <a:pt x="3610" y="269"/>
                    <a:pt x="3588" y="269"/>
                  </a:cubicBezTo>
                  <a:cubicBezTo>
                    <a:pt x="3498" y="269"/>
                    <a:pt x="3423" y="186"/>
                    <a:pt x="3361" y="119"/>
                  </a:cubicBezTo>
                  <a:cubicBezTo>
                    <a:pt x="3284" y="39"/>
                    <a:pt x="3242" y="0"/>
                    <a:pt x="32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8" name="Google Shape;4098;p56"/>
            <p:cNvSpPr/>
            <p:nvPr/>
          </p:nvSpPr>
          <p:spPr>
            <a:xfrm>
              <a:off x="3327113" y="2318822"/>
              <a:ext cx="40271" cy="57243"/>
            </a:xfrm>
            <a:custGeom>
              <a:avLst/>
              <a:gdLst/>
              <a:ahLst/>
              <a:cxnLst/>
              <a:rect l="l" t="t" r="r" b="b"/>
              <a:pathLst>
                <a:path w="2966" h="4216" extrusionOk="0">
                  <a:moveTo>
                    <a:pt x="56" y="1"/>
                  </a:moveTo>
                  <a:cubicBezTo>
                    <a:pt x="46" y="1"/>
                    <a:pt x="39" y="1"/>
                    <a:pt x="28" y="4"/>
                  </a:cubicBezTo>
                  <a:cubicBezTo>
                    <a:pt x="0" y="46"/>
                    <a:pt x="116" y="288"/>
                    <a:pt x="274" y="473"/>
                  </a:cubicBezTo>
                  <a:cubicBezTo>
                    <a:pt x="330" y="533"/>
                    <a:pt x="386" y="585"/>
                    <a:pt x="449" y="631"/>
                  </a:cubicBezTo>
                  <a:cubicBezTo>
                    <a:pt x="571" y="729"/>
                    <a:pt x="676" y="809"/>
                    <a:pt x="666" y="911"/>
                  </a:cubicBezTo>
                  <a:cubicBezTo>
                    <a:pt x="659" y="988"/>
                    <a:pt x="827" y="1240"/>
                    <a:pt x="949" y="1278"/>
                  </a:cubicBezTo>
                  <a:cubicBezTo>
                    <a:pt x="1089" y="1327"/>
                    <a:pt x="1044" y="1509"/>
                    <a:pt x="984" y="1723"/>
                  </a:cubicBezTo>
                  <a:cubicBezTo>
                    <a:pt x="942" y="1863"/>
                    <a:pt x="918" y="2007"/>
                    <a:pt x="907" y="2154"/>
                  </a:cubicBezTo>
                  <a:cubicBezTo>
                    <a:pt x="907" y="2406"/>
                    <a:pt x="778" y="2479"/>
                    <a:pt x="645" y="2549"/>
                  </a:cubicBezTo>
                  <a:cubicBezTo>
                    <a:pt x="571" y="2584"/>
                    <a:pt x="501" y="2633"/>
                    <a:pt x="445" y="2696"/>
                  </a:cubicBezTo>
                  <a:cubicBezTo>
                    <a:pt x="431" y="2707"/>
                    <a:pt x="428" y="2724"/>
                    <a:pt x="428" y="2738"/>
                  </a:cubicBezTo>
                  <a:cubicBezTo>
                    <a:pt x="445" y="2826"/>
                    <a:pt x="659" y="2948"/>
                    <a:pt x="830" y="3046"/>
                  </a:cubicBezTo>
                  <a:cubicBezTo>
                    <a:pt x="946" y="3106"/>
                    <a:pt x="1058" y="3179"/>
                    <a:pt x="1163" y="3256"/>
                  </a:cubicBezTo>
                  <a:cubicBezTo>
                    <a:pt x="1373" y="3428"/>
                    <a:pt x="1219" y="3725"/>
                    <a:pt x="1110" y="3943"/>
                  </a:cubicBezTo>
                  <a:cubicBezTo>
                    <a:pt x="1072" y="4016"/>
                    <a:pt x="1023" y="4118"/>
                    <a:pt x="1023" y="4149"/>
                  </a:cubicBezTo>
                  <a:cubicBezTo>
                    <a:pt x="1040" y="4172"/>
                    <a:pt x="1121" y="4216"/>
                    <a:pt x="1257" y="4216"/>
                  </a:cubicBezTo>
                  <a:cubicBezTo>
                    <a:pt x="1310" y="4216"/>
                    <a:pt x="1372" y="4209"/>
                    <a:pt x="1443" y="4191"/>
                  </a:cubicBezTo>
                  <a:cubicBezTo>
                    <a:pt x="1579" y="4153"/>
                    <a:pt x="1691" y="3929"/>
                    <a:pt x="1789" y="3729"/>
                  </a:cubicBezTo>
                  <a:cubicBezTo>
                    <a:pt x="1863" y="3578"/>
                    <a:pt x="1936" y="3431"/>
                    <a:pt x="2024" y="3354"/>
                  </a:cubicBezTo>
                  <a:cubicBezTo>
                    <a:pt x="2111" y="3277"/>
                    <a:pt x="2118" y="3165"/>
                    <a:pt x="2125" y="3050"/>
                  </a:cubicBezTo>
                  <a:cubicBezTo>
                    <a:pt x="2129" y="2962"/>
                    <a:pt x="2132" y="2868"/>
                    <a:pt x="2185" y="2794"/>
                  </a:cubicBezTo>
                  <a:cubicBezTo>
                    <a:pt x="2294" y="2647"/>
                    <a:pt x="2441" y="2647"/>
                    <a:pt x="2570" y="2647"/>
                  </a:cubicBezTo>
                  <a:lnTo>
                    <a:pt x="2598" y="2647"/>
                  </a:lnTo>
                  <a:cubicBezTo>
                    <a:pt x="2616" y="2616"/>
                    <a:pt x="2630" y="2584"/>
                    <a:pt x="2633" y="2549"/>
                  </a:cubicBezTo>
                  <a:cubicBezTo>
                    <a:pt x="2654" y="2458"/>
                    <a:pt x="2689" y="2322"/>
                    <a:pt x="2829" y="2322"/>
                  </a:cubicBezTo>
                  <a:cubicBezTo>
                    <a:pt x="2864" y="2322"/>
                    <a:pt x="2875" y="2315"/>
                    <a:pt x="2889" y="2171"/>
                  </a:cubicBezTo>
                  <a:cubicBezTo>
                    <a:pt x="2896" y="2070"/>
                    <a:pt x="2917" y="1972"/>
                    <a:pt x="2952" y="1877"/>
                  </a:cubicBezTo>
                  <a:cubicBezTo>
                    <a:pt x="2966" y="1835"/>
                    <a:pt x="2955" y="1828"/>
                    <a:pt x="2945" y="1821"/>
                  </a:cubicBezTo>
                  <a:cubicBezTo>
                    <a:pt x="2928" y="1813"/>
                    <a:pt x="2904" y="1809"/>
                    <a:pt x="2876" y="1809"/>
                  </a:cubicBezTo>
                  <a:cubicBezTo>
                    <a:pt x="2763" y="1809"/>
                    <a:pt x="2586" y="1873"/>
                    <a:pt x="2535" y="1958"/>
                  </a:cubicBezTo>
                  <a:cubicBezTo>
                    <a:pt x="2488" y="2034"/>
                    <a:pt x="2427" y="2059"/>
                    <a:pt x="2362" y="2059"/>
                  </a:cubicBezTo>
                  <a:cubicBezTo>
                    <a:pt x="2291" y="2059"/>
                    <a:pt x="2216" y="2029"/>
                    <a:pt x="2153" y="2003"/>
                  </a:cubicBezTo>
                  <a:cubicBezTo>
                    <a:pt x="2087" y="1968"/>
                    <a:pt x="2017" y="1951"/>
                    <a:pt x="1943" y="1944"/>
                  </a:cubicBezTo>
                  <a:cubicBezTo>
                    <a:pt x="1937" y="1944"/>
                    <a:pt x="1932" y="1944"/>
                    <a:pt x="1926" y="1944"/>
                  </a:cubicBezTo>
                  <a:cubicBezTo>
                    <a:pt x="1713" y="1944"/>
                    <a:pt x="1541" y="1763"/>
                    <a:pt x="1551" y="1548"/>
                  </a:cubicBezTo>
                  <a:cubicBezTo>
                    <a:pt x="1551" y="1425"/>
                    <a:pt x="1527" y="1271"/>
                    <a:pt x="1457" y="1205"/>
                  </a:cubicBezTo>
                  <a:cubicBezTo>
                    <a:pt x="1438" y="1187"/>
                    <a:pt x="1415" y="1176"/>
                    <a:pt x="1388" y="1176"/>
                  </a:cubicBezTo>
                  <a:cubicBezTo>
                    <a:pt x="1384" y="1176"/>
                    <a:pt x="1380" y="1176"/>
                    <a:pt x="1376" y="1177"/>
                  </a:cubicBezTo>
                  <a:lnTo>
                    <a:pt x="1369" y="1177"/>
                  </a:lnTo>
                  <a:cubicBezTo>
                    <a:pt x="1376" y="1191"/>
                    <a:pt x="1387" y="1212"/>
                    <a:pt x="1394" y="1226"/>
                  </a:cubicBezTo>
                  <a:cubicBezTo>
                    <a:pt x="1425" y="1289"/>
                    <a:pt x="1471" y="1380"/>
                    <a:pt x="1415" y="1453"/>
                  </a:cubicBezTo>
                  <a:cubicBezTo>
                    <a:pt x="1394" y="1485"/>
                    <a:pt x="1362" y="1502"/>
                    <a:pt x="1327" y="1506"/>
                  </a:cubicBezTo>
                  <a:lnTo>
                    <a:pt x="1324" y="1506"/>
                  </a:lnTo>
                  <a:cubicBezTo>
                    <a:pt x="1268" y="1506"/>
                    <a:pt x="1233" y="1460"/>
                    <a:pt x="1201" y="1425"/>
                  </a:cubicBezTo>
                  <a:cubicBezTo>
                    <a:pt x="1187" y="1408"/>
                    <a:pt x="1159" y="1369"/>
                    <a:pt x="1145" y="1369"/>
                  </a:cubicBezTo>
                  <a:cubicBezTo>
                    <a:pt x="1016" y="1369"/>
                    <a:pt x="872" y="1215"/>
                    <a:pt x="872" y="928"/>
                  </a:cubicBezTo>
                  <a:cubicBezTo>
                    <a:pt x="876" y="858"/>
                    <a:pt x="844" y="792"/>
                    <a:pt x="792" y="743"/>
                  </a:cubicBezTo>
                  <a:cubicBezTo>
                    <a:pt x="711" y="662"/>
                    <a:pt x="666" y="550"/>
                    <a:pt x="669" y="431"/>
                  </a:cubicBezTo>
                  <a:cubicBezTo>
                    <a:pt x="669" y="197"/>
                    <a:pt x="263" y="1"/>
                    <a:pt x="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9" name="Google Shape;4099;p56"/>
            <p:cNvSpPr/>
            <p:nvPr/>
          </p:nvSpPr>
          <p:spPr>
            <a:xfrm>
              <a:off x="2437868" y="1704617"/>
              <a:ext cx="103542" cy="63855"/>
            </a:xfrm>
            <a:custGeom>
              <a:avLst/>
              <a:gdLst/>
              <a:ahLst/>
              <a:cxnLst/>
              <a:rect l="l" t="t" r="r" b="b"/>
              <a:pathLst>
                <a:path w="7626" h="4703" extrusionOk="0">
                  <a:moveTo>
                    <a:pt x="3221" y="0"/>
                  </a:moveTo>
                  <a:cubicBezTo>
                    <a:pt x="3213" y="0"/>
                    <a:pt x="3206" y="1"/>
                    <a:pt x="3200" y="3"/>
                  </a:cubicBezTo>
                  <a:cubicBezTo>
                    <a:pt x="3141" y="94"/>
                    <a:pt x="3025" y="136"/>
                    <a:pt x="2952" y="143"/>
                  </a:cubicBezTo>
                  <a:lnTo>
                    <a:pt x="2945" y="164"/>
                  </a:lnTo>
                  <a:cubicBezTo>
                    <a:pt x="2922" y="227"/>
                    <a:pt x="2880" y="355"/>
                    <a:pt x="2744" y="355"/>
                  </a:cubicBezTo>
                  <a:cubicBezTo>
                    <a:pt x="2735" y="355"/>
                    <a:pt x="2727" y="354"/>
                    <a:pt x="2717" y="353"/>
                  </a:cubicBezTo>
                  <a:cubicBezTo>
                    <a:pt x="2715" y="353"/>
                    <a:pt x="2712" y="353"/>
                    <a:pt x="2710" y="353"/>
                  </a:cubicBezTo>
                  <a:cubicBezTo>
                    <a:pt x="2647" y="353"/>
                    <a:pt x="2557" y="394"/>
                    <a:pt x="2486" y="458"/>
                  </a:cubicBezTo>
                  <a:cubicBezTo>
                    <a:pt x="2444" y="490"/>
                    <a:pt x="2416" y="532"/>
                    <a:pt x="2402" y="581"/>
                  </a:cubicBezTo>
                  <a:lnTo>
                    <a:pt x="2402" y="602"/>
                  </a:lnTo>
                  <a:cubicBezTo>
                    <a:pt x="2402" y="679"/>
                    <a:pt x="2402" y="784"/>
                    <a:pt x="2332" y="850"/>
                  </a:cubicBezTo>
                  <a:cubicBezTo>
                    <a:pt x="2289" y="888"/>
                    <a:pt x="2231" y="909"/>
                    <a:pt x="2172" y="909"/>
                  </a:cubicBezTo>
                  <a:cubicBezTo>
                    <a:pt x="2160" y="909"/>
                    <a:pt x="2148" y="908"/>
                    <a:pt x="2136" y="906"/>
                  </a:cubicBezTo>
                  <a:lnTo>
                    <a:pt x="2080" y="899"/>
                  </a:lnTo>
                  <a:lnTo>
                    <a:pt x="2063" y="896"/>
                  </a:lnTo>
                  <a:lnTo>
                    <a:pt x="2024" y="892"/>
                  </a:lnTo>
                  <a:lnTo>
                    <a:pt x="2003" y="889"/>
                  </a:lnTo>
                  <a:lnTo>
                    <a:pt x="1972" y="882"/>
                  </a:lnTo>
                  <a:lnTo>
                    <a:pt x="1951" y="878"/>
                  </a:lnTo>
                  <a:lnTo>
                    <a:pt x="1919" y="871"/>
                  </a:lnTo>
                  <a:lnTo>
                    <a:pt x="1902" y="868"/>
                  </a:lnTo>
                  <a:lnTo>
                    <a:pt x="1870" y="861"/>
                  </a:lnTo>
                  <a:lnTo>
                    <a:pt x="1853" y="854"/>
                  </a:lnTo>
                  <a:lnTo>
                    <a:pt x="1825" y="847"/>
                  </a:lnTo>
                  <a:lnTo>
                    <a:pt x="1807" y="840"/>
                  </a:lnTo>
                  <a:lnTo>
                    <a:pt x="1783" y="829"/>
                  </a:lnTo>
                  <a:lnTo>
                    <a:pt x="1765" y="826"/>
                  </a:lnTo>
                  <a:lnTo>
                    <a:pt x="1762" y="826"/>
                  </a:lnTo>
                  <a:cubicBezTo>
                    <a:pt x="1717" y="851"/>
                    <a:pt x="1665" y="867"/>
                    <a:pt x="1612" y="867"/>
                  </a:cubicBezTo>
                  <a:cubicBezTo>
                    <a:pt x="1599" y="867"/>
                    <a:pt x="1586" y="866"/>
                    <a:pt x="1573" y="864"/>
                  </a:cubicBezTo>
                  <a:cubicBezTo>
                    <a:pt x="1513" y="857"/>
                    <a:pt x="1457" y="833"/>
                    <a:pt x="1412" y="794"/>
                  </a:cubicBezTo>
                  <a:cubicBezTo>
                    <a:pt x="1401" y="787"/>
                    <a:pt x="1394" y="777"/>
                    <a:pt x="1384" y="766"/>
                  </a:cubicBezTo>
                  <a:cubicBezTo>
                    <a:pt x="1373" y="759"/>
                    <a:pt x="1366" y="749"/>
                    <a:pt x="1356" y="738"/>
                  </a:cubicBezTo>
                  <a:lnTo>
                    <a:pt x="1352" y="735"/>
                  </a:lnTo>
                  <a:cubicBezTo>
                    <a:pt x="1345" y="724"/>
                    <a:pt x="1335" y="714"/>
                    <a:pt x="1324" y="700"/>
                  </a:cubicBezTo>
                  <a:cubicBezTo>
                    <a:pt x="1124" y="434"/>
                    <a:pt x="844" y="206"/>
                    <a:pt x="708" y="206"/>
                  </a:cubicBezTo>
                  <a:lnTo>
                    <a:pt x="522" y="206"/>
                  </a:lnTo>
                  <a:lnTo>
                    <a:pt x="494" y="210"/>
                  </a:lnTo>
                  <a:lnTo>
                    <a:pt x="477" y="210"/>
                  </a:lnTo>
                  <a:lnTo>
                    <a:pt x="449" y="213"/>
                  </a:lnTo>
                  <a:lnTo>
                    <a:pt x="435" y="213"/>
                  </a:lnTo>
                  <a:lnTo>
                    <a:pt x="400" y="220"/>
                  </a:lnTo>
                  <a:lnTo>
                    <a:pt x="393" y="220"/>
                  </a:lnTo>
                  <a:lnTo>
                    <a:pt x="368" y="224"/>
                  </a:lnTo>
                  <a:lnTo>
                    <a:pt x="354" y="227"/>
                  </a:lnTo>
                  <a:lnTo>
                    <a:pt x="337" y="231"/>
                  </a:lnTo>
                  <a:lnTo>
                    <a:pt x="326" y="234"/>
                  </a:lnTo>
                  <a:lnTo>
                    <a:pt x="312" y="238"/>
                  </a:lnTo>
                  <a:lnTo>
                    <a:pt x="302" y="241"/>
                  </a:lnTo>
                  <a:lnTo>
                    <a:pt x="288" y="248"/>
                  </a:lnTo>
                  <a:lnTo>
                    <a:pt x="281" y="252"/>
                  </a:lnTo>
                  <a:lnTo>
                    <a:pt x="263" y="259"/>
                  </a:lnTo>
                  <a:lnTo>
                    <a:pt x="246" y="269"/>
                  </a:lnTo>
                  <a:lnTo>
                    <a:pt x="242" y="269"/>
                  </a:lnTo>
                  <a:lnTo>
                    <a:pt x="232" y="276"/>
                  </a:lnTo>
                  <a:lnTo>
                    <a:pt x="228" y="280"/>
                  </a:lnTo>
                  <a:lnTo>
                    <a:pt x="225" y="283"/>
                  </a:lnTo>
                  <a:cubicBezTo>
                    <a:pt x="266" y="270"/>
                    <a:pt x="312" y="263"/>
                    <a:pt x="357" y="263"/>
                  </a:cubicBezTo>
                  <a:cubicBezTo>
                    <a:pt x="372" y="263"/>
                    <a:pt x="388" y="264"/>
                    <a:pt x="403" y="266"/>
                  </a:cubicBezTo>
                  <a:cubicBezTo>
                    <a:pt x="676" y="287"/>
                    <a:pt x="722" y="490"/>
                    <a:pt x="750" y="626"/>
                  </a:cubicBezTo>
                  <a:cubicBezTo>
                    <a:pt x="774" y="731"/>
                    <a:pt x="788" y="763"/>
                    <a:pt x="823" y="766"/>
                  </a:cubicBezTo>
                  <a:cubicBezTo>
                    <a:pt x="974" y="777"/>
                    <a:pt x="1138" y="917"/>
                    <a:pt x="1194" y="1032"/>
                  </a:cubicBezTo>
                  <a:cubicBezTo>
                    <a:pt x="1223" y="1074"/>
                    <a:pt x="1223" y="1130"/>
                    <a:pt x="1194" y="1172"/>
                  </a:cubicBezTo>
                  <a:cubicBezTo>
                    <a:pt x="1171" y="1205"/>
                    <a:pt x="1131" y="1223"/>
                    <a:pt x="1090" y="1223"/>
                  </a:cubicBezTo>
                  <a:cubicBezTo>
                    <a:pt x="1083" y="1223"/>
                    <a:pt x="1076" y="1222"/>
                    <a:pt x="1068" y="1221"/>
                  </a:cubicBezTo>
                  <a:cubicBezTo>
                    <a:pt x="1062" y="1221"/>
                    <a:pt x="1055" y="1220"/>
                    <a:pt x="1048" y="1220"/>
                  </a:cubicBezTo>
                  <a:cubicBezTo>
                    <a:pt x="985" y="1220"/>
                    <a:pt x="921" y="1249"/>
                    <a:pt x="851" y="1277"/>
                  </a:cubicBezTo>
                  <a:cubicBezTo>
                    <a:pt x="777" y="1311"/>
                    <a:pt x="693" y="1346"/>
                    <a:pt x="604" y="1346"/>
                  </a:cubicBezTo>
                  <a:cubicBezTo>
                    <a:pt x="572" y="1346"/>
                    <a:pt x="539" y="1341"/>
                    <a:pt x="505" y="1330"/>
                  </a:cubicBezTo>
                  <a:cubicBezTo>
                    <a:pt x="463" y="1316"/>
                    <a:pt x="421" y="1299"/>
                    <a:pt x="382" y="1285"/>
                  </a:cubicBezTo>
                  <a:cubicBezTo>
                    <a:pt x="304" y="1251"/>
                    <a:pt x="220" y="1218"/>
                    <a:pt x="164" y="1218"/>
                  </a:cubicBezTo>
                  <a:cubicBezTo>
                    <a:pt x="149" y="1218"/>
                    <a:pt x="137" y="1220"/>
                    <a:pt x="127" y="1225"/>
                  </a:cubicBezTo>
                  <a:cubicBezTo>
                    <a:pt x="120" y="1228"/>
                    <a:pt x="99" y="1235"/>
                    <a:pt x="85" y="1285"/>
                  </a:cubicBezTo>
                  <a:lnTo>
                    <a:pt x="78" y="1316"/>
                  </a:lnTo>
                  <a:cubicBezTo>
                    <a:pt x="46" y="1428"/>
                    <a:pt x="1" y="1586"/>
                    <a:pt x="39" y="1635"/>
                  </a:cubicBezTo>
                  <a:cubicBezTo>
                    <a:pt x="53" y="1651"/>
                    <a:pt x="82" y="1657"/>
                    <a:pt x="109" y="1657"/>
                  </a:cubicBezTo>
                  <a:cubicBezTo>
                    <a:pt x="116" y="1657"/>
                    <a:pt x="123" y="1656"/>
                    <a:pt x="130" y="1656"/>
                  </a:cubicBezTo>
                  <a:cubicBezTo>
                    <a:pt x="142" y="1655"/>
                    <a:pt x="153" y="1655"/>
                    <a:pt x="163" y="1655"/>
                  </a:cubicBezTo>
                  <a:cubicBezTo>
                    <a:pt x="271" y="1655"/>
                    <a:pt x="340" y="1686"/>
                    <a:pt x="368" y="1750"/>
                  </a:cubicBezTo>
                  <a:cubicBezTo>
                    <a:pt x="414" y="1852"/>
                    <a:pt x="330" y="1978"/>
                    <a:pt x="256" y="2065"/>
                  </a:cubicBezTo>
                  <a:cubicBezTo>
                    <a:pt x="285" y="2062"/>
                    <a:pt x="317" y="2060"/>
                    <a:pt x="349" y="2060"/>
                  </a:cubicBezTo>
                  <a:cubicBezTo>
                    <a:pt x="435" y="2060"/>
                    <a:pt x="522" y="2080"/>
                    <a:pt x="540" y="2177"/>
                  </a:cubicBezTo>
                  <a:cubicBezTo>
                    <a:pt x="550" y="2219"/>
                    <a:pt x="568" y="2258"/>
                    <a:pt x="596" y="2289"/>
                  </a:cubicBezTo>
                  <a:cubicBezTo>
                    <a:pt x="645" y="2363"/>
                    <a:pt x="701" y="2450"/>
                    <a:pt x="652" y="2643"/>
                  </a:cubicBezTo>
                  <a:cubicBezTo>
                    <a:pt x="620" y="2765"/>
                    <a:pt x="634" y="3003"/>
                    <a:pt x="648" y="3213"/>
                  </a:cubicBezTo>
                  <a:cubicBezTo>
                    <a:pt x="648" y="3241"/>
                    <a:pt x="652" y="3266"/>
                    <a:pt x="652" y="3290"/>
                  </a:cubicBezTo>
                  <a:lnTo>
                    <a:pt x="848" y="3290"/>
                  </a:lnTo>
                  <a:lnTo>
                    <a:pt x="862" y="3287"/>
                  </a:lnTo>
                  <a:lnTo>
                    <a:pt x="876" y="3283"/>
                  </a:lnTo>
                  <a:lnTo>
                    <a:pt x="890" y="3283"/>
                  </a:lnTo>
                  <a:lnTo>
                    <a:pt x="904" y="3280"/>
                  </a:lnTo>
                  <a:lnTo>
                    <a:pt x="914" y="3276"/>
                  </a:lnTo>
                  <a:lnTo>
                    <a:pt x="925" y="3273"/>
                  </a:lnTo>
                  <a:lnTo>
                    <a:pt x="932" y="3273"/>
                  </a:lnTo>
                  <a:lnTo>
                    <a:pt x="942" y="3269"/>
                  </a:lnTo>
                  <a:lnTo>
                    <a:pt x="949" y="3266"/>
                  </a:lnTo>
                  <a:lnTo>
                    <a:pt x="956" y="3262"/>
                  </a:lnTo>
                  <a:lnTo>
                    <a:pt x="960" y="3262"/>
                  </a:lnTo>
                  <a:lnTo>
                    <a:pt x="967" y="3259"/>
                  </a:lnTo>
                  <a:lnTo>
                    <a:pt x="981" y="3259"/>
                  </a:lnTo>
                  <a:cubicBezTo>
                    <a:pt x="1058" y="3150"/>
                    <a:pt x="1338" y="2891"/>
                    <a:pt x="1520" y="2891"/>
                  </a:cubicBezTo>
                  <a:cubicBezTo>
                    <a:pt x="1562" y="2895"/>
                    <a:pt x="1604" y="2898"/>
                    <a:pt x="1646" y="2902"/>
                  </a:cubicBezTo>
                  <a:cubicBezTo>
                    <a:pt x="1686" y="2907"/>
                    <a:pt x="1720" y="2911"/>
                    <a:pt x="1749" y="2911"/>
                  </a:cubicBezTo>
                  <a:cubicBezTo>
                    <a:pt x="1797" y="2911"/>
                    <a:pt x="1831" y="2901"/>
                    <a:pt x="1853" y="2870"/>
                  </a:cubicBezTo>
                  <a:cubicBezTo>
                    <a:pt x="1860" y="2863"/>
                    <a:pt x="1867" y="2856"/>
                    <a:pt x="1874" y="2849"/>
                  </a:cubicBezTo>
                  <a:cubicBezTo>
                    <a:pt x="1923" y="2804"/>
                    <a:pt x="2010" y="2776"/>
                    <a:pt x="2140" y="2772"/>
                  </a:cubicBezTo>
                  <a:cubicBezTo>
                    <a:pt x="2148" y="2772"/>
                    <a:pt x="2157" y="2772"/>
                    <a:pt x="2166" y="2772"/>
                  </a:cubicBezTo>
                  <a:cubicBezTo>
                    <a:pt x="2307" y="2772"/>
                    <a:pt x="2519" y="2799"/>
                    <a:pt x="2588" y="2884"/>
                  </a:cubicBezTo>
                  <a:cubicBezTo>
                    <a:pt x="2654" y="2965"/>
                    <a:pt x="2892" y="3038"/>
                    <a:pt x="2941" y="3038"/>
                  </a:cubicBezTo>
                  <a:cubicBezTo>
                    <a:pt x="2987" y="3042"/>
                    <a:pt x="3029" y="3066"/>
                    <a:pt x="3057" y="3105"/>
                  </a:cubicBezTo>
                  <a:cubicBezTo>
                    <a:pt x="3089" y="3140"/>
                    <a:pt x="3117" y="3169"/>
                    <a:pt x="3175" y="3169"/>
                  </a:cubicBezTo>
                  <a:cubicBezTo>
                    <a:pt x="3181" y="3169"/>
                    <a:pt x="3187" y="3169"/>
                    <a:pt x="3193" y="3168"/>
                  </a:cubicBezTo>
                  <a:cubicBezTo>
                    <a:pt x="3212" y="3166"/>
                    <a:pt x="3232" y="3165"/>
                    <a:pt x="3254" y="3165"/>
                  </a:cubicBezTo>
                  <a:cubicBezTo>
                    <a:pt x="3396" y="3165"/>
                    <a:pt x="3602" y="3205"/>
                    <a:pt x="3687" y="3283"/>
                  </a:cubicBezTo>
                  <a:cubicBezTo>
                    <a:pt x="3715" y="3304"/>
                    <a:pt x="3733" y="3336"/>
                    <a:pt x="3736" y="3371"/>
                  </a:cubicBezTo>
                  <a:lnTo>
                    <a:pt x="3736" y="3382"/>
                  </a:lnTo>
                  <a:cubicBezTo>
                    <a:pt x="3736" y="3438"/>
                    <a:pt x="3817" y="3508"/>
                    <a:pt x="3911" y="3508"/>
                  </a:cubicBezTo>
                  <a:cubicBezTo>
                    <a:pt x="4002" y="3508"/>
                    <a:pt x="4076" y="3599"/>
                    <a:pt x="4142" y="3690"/>
                  </a:cubicBezTo>
                  <a:cubicBezTo>
                    <a:pt x="4181" y="3735"/>
                    <a:pt x="4240" y="3816"/>
                    <a:pt x="4272" y="3816"/>
                  </a:cubicBezTo>
                  <a:cubicBezTo>
                    <a:pt x="4321" y="3812"/>
                    <a:pt x="4370" y="3809"/>
                    <a:pt x="4415" y="3809"/>
                  </a:cubicBezTo>
                  <a:cubicBezTo>
                    <a:pt x="4503" y="3809"/>
                    <a:pt x="4611" y="3816"/>
                    <a:pt x="4674" y="3851"/>
                  </a:cubicBezTo>
                  <a:cubicBezTo>
                    <a:pt x="4681" y="3854"/>
                    <a:pt x="4688" y="3861"/>
                    <a:pt x="4695" y="3865"/>
                  </a:cubicBezTo>
                  <a:cubicBezTo>
                    <a:pt x="4720" y="3886"/>
                    <a:pt x="4734" y="3914"/>
                    <a:pt x="4734" y="3945"/>
                  </a:cubicBezTo>
                  <a:lnTo>
                    <a:pt x="4734" y="3963"/>
                  </a:lnTo>
                  <a:lnTo>
                    <a:pt x="4734" y="3970"/>
                  </a:lnTo>
                  <a:lnTo>
                    <a:pt x="4734" y="3984"/>
                  </a:lnTo>
                  <a:lnTo>
                    <a:pt x="4734" y="3994"/>
                  </a:lnTo>
                  <a:lnTo>
                    <a:pt x="4734" y="4012"/>
                  </a:lnTo>
                  <a:lnTo>
                    <a:pt x="4734" y="4026"/>
                  </a:lnTo>
                  <a:lnTo>
                    <a:pt x="4734" y="4043"/>
                  </a:lnTo>
                  <a:lnTo>
                    <a:pt x="4734" y="4057"/>
                  </a:lnTo>
                  <a:lnTo>
                    <a:pt x="4734" y="4082"/>
                  </a:lnTo>
                  <a:lnTo>
                    <a:pt x="4734" y="4096"/>
                  </a:lnTo>
                  <a:lnTo>
                    <a:pt x="4734" y="4120"/>
                  </a:lnTo>
                  <a:lnTo>
                    <a:pt x="4734" y="4138"/>
                  </a:lnTo>
                  <a:lnTo>
                    <a:pt x="4737" y="4162"/>
                  </a:lnTo>
                  <a:lnTo>
                    <a:pt x="4737" y="4180"/>
                  </a:lnTo>
                  <a:cubicBezTo>
                    <a:pt x="4737" y="4190"/>
                    <a:pt x="4737" y="4201"/>
                    <a:pt x="4741" y="4211"/>
                  </a:cubicBezTo>
                  <a:lnTo>
                    <a:pt x="4741" y="4225"/>
                  </a:lnTo>
                  <a:cubicBezTo>
                    <a:pt x="4741" y="4236"/>
                    <a:pt x="4744" y="4250"/>
                    <a:pt x="4744" y="4264"/>
                  </a:cubicBezTo>
                  <a:lnTo>
                    <a:pt x="4744" y="4271"/>
                  </a:lnTo>
                  <a:cubicBezTo>
                    <a:pt x="4748" y="4285"/>
                    <a:pt x="4748" y="4302"/>
                    <a:pt x="4751" y="4320"/>
                  </a:cubicBezTo>
                  <a:lnTo>
                    <a:pt x="4751" y="4327"/>
                  </a:lnTo>
                  <a:lnTo>
                    <a:pt x="4758" y="4365"/>
                  </a:lnTo>
                  <a:lnTo>
                    <a:pt x="4758" y="4379"/>
                  </a:lnTo>
                  <a:cubicBezTo>
                    <a:pt x="4758" y="4390"/>
                    <a:pt x="4765" y="4400"/>
                    <a:pt x="4765" y="4411"/>
                  </a:cubicBezTo>
                  <a:lnTo>
                    <a:pt x="4769" y="4428"/>
                  </a:lnTo>
                  <a:lnTo>
                    <a:pt x="4776" y="4460"/>
                  </a:lnTo>
                  <a:lnTo>
                    <a:pt x="4779" y="4477"/>
                  </a:lnTo>
                  <a:lnTo>
                    <a:pt x="4783" y="4502"/>
                  </a:lnTo>
                  <a:lnTo>
                    <a:pt x="4790" y="4519"/>
                  </a:lnTo>
                  <a:lnTo>
                    <a:pt x="4793" y="4533"/>
                  </a:lnTo>
                  <a:cubicBezTo>
                    <a:pt x="4814" y="4525"/>
                    <a:pt x="4837" y="4521"/>
                    <a:pt x="4861" y="4521"/>
                  </a:cubicBezTo>
                  <a:cubicBezTo>
                    <a:pt x="4869" y="4521"/>
                    <a:pt x="4877" y="4522"/>
                    <a:pt x="4884" y="4523"/>
                  </a:cubicBezTo>
                  <a:cubicBezTo>
                    <a:pt x="4891" y="4526"/>
                    <a:pt x="4898" y="4526"/>
                    <a:pt x="4905" y="4530"/>
                  </a:cubicBezTo>
                  <a:lnTo>
                    <a:pt x="4909" y="4530"/>
                  </a:lnTo>
                  <a:cubicBezTo>
                    <a:pt x="4916" y="4533"/>
                    <a:pt x="4923" y="4537"/>
                    <a:pt x="4930" y="4540"/>
                  </a:cubicBezTo>
                  <a:lnTo>
                    <a:pt x="4933" y="4540"/>
                  </a:lnTo>
                  <a:cubicBezTo>
                    <a:pt x="4954" y="4544"/>
                    <a:pt x="4975" y="4544"/>
                    <a:pt x="4996" y="4544"/>
                  </a:cubicBezTo>
                  <a:lnTo>
                    <a:pt x="5178" y="4544"/>
                  </a:lnTo>
                  <a:lnTo>
                    <a:pt x="5192" y="4547"/>
                  </a:lnTo>
                  <a:lnTo>
                    <a:pt x="5199" y="4547"/>
                  </a:lnTo>
                  <a:lnTo>
                    <a:pt x="5220" y="4551"/>
                  </a:lnTo>
                  <a:lnTo>
                    <a:pt x="5234" y="4558"/>
                  </a:lnTo>
                  <a:lnTo>
                    <a:pt x="5241" y="4561"/>
                  </a:lnTo>
                  <a:lnTo>
                    <a:pt x="5255" y="4565"/>
                  </a:lnTo>
                  <a:lnTo>
                    <a:pt x="5262" y="4568"/>
                  </a:lnTo>
                  <a:lnTo>
                    <a:pt x="5273" y="4575"/>
                  </a:lnTo>
                  <a:lnTo>
                    <a:pt x="5280" y="4582"/>
                  </a:lnTo>
                  <a:lnTo>
                    <a:pt x="5290" y="4589"/>
                  </a:lnTo>
                  <a:lnTo>
                    <a:pt x="5297" y="4596"/>
                  </a:lnTo>
                  <a:lnTo>
                    <a:pt x="5308" y="4603"/>
                  </a:lnTo>
                  <a:lnTo>
                    <a:pt x="5315" y="4610"/>
                  </a:lnTo>
                  <a:lnTo>
                    <a:pt x="5322" y="4624"/>
                  </a:lnTo>
                  <a:lnTo>
                    <a:pt x="5329" y="4631"/>
                  </a:lnTo>
                  <a:cubicBezTo>
                    <a:pt x="5332" y="4635"/>
                    <a:pt x="5332" y="4638"/>
                    <a:pt x="5336" y="4645"/>
                  </a:cubicBezTo>
                  <a:lnTo>
                    <a:pt x="5339" y="4652"/>
                  </a:lnTo>
                  <a:cubicBezTo>
                    <a:pt x="5343" y="4659"/>
                    <a:pt x="5346" y="4666"/>
                    <a:pt x="5350" y="4677"/>
                  </a:cubicBezTo>
                  <a:cubicBezTo>
                    <a:pt x="5353" y="4690"/>
                    <a:pt x="5386" y="4703"/>
                    <a:pt x="5438" y="4703"/>
                  </a:cubicBezTo>
                  <a:cubicBezTo>
                    <a:pt x="5456" y="4703"/>
                    <a:pt x="5476" y="4701"/>
                    <a:pt x="5497" y="4698"/>
                  </a:cubicBezTo>
                  <a:cubicBezTo>
                    <a:pt x="5578" y="4684"/>
                    <a:pt x="5704" y="4624"/>
                    <a:pt x="5693" y="4526"/>
                  </a:cubicBezTo>
                  <a:cubicBezTo>
                    <a:pt x="5679" y="4348"/>
                    <a:pt x="5907" y="4281"/>
                    <a:pt x="6127" y="4215"/>
                  </a:cubicBezTo>
                  <a:cubicBezTo>
                    <a:pt x="6274" y="4169"/>
                    <a:pt x="6453" y="4117"/>
                    <a:pt x="6474" y="4050"/>
                  </a:cubicBezTo>
                  <a:cubicBezTo>
                    <a:pt x="6481" y="4026"/>
                    <a:pt x="6488" y="3998"/>
                    <a:pt x="6498" y="3970"/>
                  </a:cubicBezTo>
                  <a:cubicBezTo>
                    <a:pt x="6554" y="3767"/>
                    <a:pt x="6621" y="3539"/>
                    <a:pt x="6750" y="3473"/>
                  </a:cubicBezTo>
                  <a:cubicBezTo>
                    <a:pt x="6774" y="3461"/>
                    <a:pt x="6800" y="3454"/>
                    <a:pt x="6826" y="3454"/>
                  </a:cubicBezTo>
                  <a:cubicBezTo>
                    <a:pt x="6846" y="3454"/>
                    <a:pt x="6865" y="3458"/>
                    <a:pt x="6883" y="3466"/>
                  </a:cubicBezTo>
                  <a:cubicBezTo>
                    <a:pt x="6890" y="3468"/>
                    <a:pt x="6897" y="3469"/>
                    <a:pt x="6903" y="3469"/>
                  </a:cubicBezTo>
                  <a:cubicBezTo>
                    <a:pt x="6946" y="3469"/>
                    <a:pt x="6991" y="3423"/>
                    <a:pt x="7051" y="3353"/>
                  </a:cubicBezTo>
                  <a:cubicBezTo>
                    <a:pt x="7116" y="3279"/>
                    <a:pt x="7187" y="3201"/>
                    <a:pt x="7281" y="3201"/>
                  </a:cubicBezTo>
                  <a:cubicBezTo>
                    <a:pt x="7288" y="3201"/>
                    <a:pt x="7296" y="3202"/>
                    <a:pt x="7303" y="3203"/>
                  </a:cubicBezTo>
                  <a:cubicBezTo>
                    <a:pt x="7359" y="3213"/>
                    <a:pt x="7415" y="3231"/>
                    <a:pt x="7468" y="3259"/>
                  </a:cubicBezTo>
                  <a:cubicBezTo>
                    <a:pt x="7517" y="3283"/>
                    <a:pt x="7573" y="3301"/>
                    <a:pt x="7626" y="3304"/>
                  </a:cubicBezTo>
                  <a:lnTo>
                    <a:pt x="7598" y="3049"/>
                  </a:lnTo>
                  <a:cubicBezTo>
                    <a:pt x="7463" y="2985"/>
                    <a:pt x="7268" y="2908"/>
                    <a:pt x="7190" y="2908"/>
                  </a:cubicBezTo>
                  <a:cubicBezTo>
                    <a:pt x="7187" y="2908"/>
                    <a:pt x="7184" y="2909"/>
                    <a:pt x="7181" y="2909"/>
                  </a:cubicBezTo>
                  <a:cubicBezTo>
                    <a:pt x="7174" y="2910"/>
                    <a:pt x="7167" y="2910"/>
                    <a:pt x="7161" y="2910"/>
                  </a:cubicBezTo>
                  <a:cubicBezTo>
                    <a:pt x="7072" y="2910"/>
                    <a:pt x="6980" y="2828"/>
                    <a:pt x="6876" y="2737"/>
                  </a:cubicBezTo>
                  <a:cubicBezTo>
                    <a:pt x="6785" y="2660"/>
                    <a:pt x="6684" y="2569"/>
                    <a:pt x="6586" y="2534"/>
                  </a:cubicBezTo>
                  <a:cubicBezTo>
                    <a:pt x="6463" y="2489"/>
                    <a:pt x="6050" y="2331"/>
                    <a:pt x="5921" y="2135"/>
                  </a:cubicBezTo>
                  <a:cubicBezTo>
                    <a:pt x="5882" y="2076"/>
                    <a:pt x="5756" y="2006"/>
                    <a:pt x="5648" y="1943"/>
                  </a:cubicBezTo>
                  <a:cubicBezTo>
                    <a:pt x="5494" y="1855"/>
                    <a:pt x="5396" y="1796"/>
                    <a:pt x="5364" y="1722"/>
                  </a:cubicBezTo>
                  <a:lnTo>
                    <a:pt x="5360" y="1708"/>
                  </a:lnTo>
                  <a:cubicBezTo>
                    <a:pt x="5301" y="1558"/>
                    <a:pt x="5224" y="1418"/>
                    <a:pt x="5133" y="1285"/>
                  </a:cubicBezTo>
                  <a:cubicBezTo>
                    <a:pt x="5084" y="1221"/>
                    <a:pt x="5049" y="1151"/>
                    <a:pt x="5024" y="1074"/>
                  </a:cubicBezTo>
                  <a:cubicBezTo>
                    <a:pt x="4993" y="1001"/>
                    <a:pt x="4975" y="955"/>
                    <a:pt x="4947" y="952"/>
                  </a:cubicBezTo>
                  <a:cubicBezTo>
                    <a:pt x="4923" y="948"/>
                    <a:pt x="4846" y="948"/>
                    <a:pt x="4765" y="945"/>
                  </a:cubicBezTo>
                  <a:cubicBezTo>
                    <a:pt x="4244" y="931"/>
                    <a:pt x="4083" y="906"/>
                    <a:pt x="4083" y="791"/>
                  </a:cubicBezTo>
                  <a:cubicBezTo>
                    <a:pt x="4083" y="616"/>
                    <a:pt x="4009" y="290"/>
                    <a:pt x="3939" y="273"/>
                  </a:cubicBezTo>
                  <a:lnTo>
                    <a:pt x="3880" y="259"/>
                  </a:lnTo>
                  <a:cubicBezTo>
                    <a:pt x="3736" y="231"/>
                    <a:pt x="3572" y="192"/>
                    <a:pt x="3488" y="108"/>
                  </a:cubicBezTo>
                  <a:cubicBezTo>
                    <a:pt x="3429" y="53"/>
                    <a:pt x="3284" y="0"/>
                    <a:pt x="322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0" name="Google Shape;4100;p56"/>
            <p:cNvSpPr/>
            <p:nvPr/>
          </p:nvSpPr>
          <p:spPr>
            <a:xfrm>
              <a:off x="2461928" y="1715967"/>
              <a:ext cx="204" cy="109"/>
            </a:xfrm>
            <a:custGeom>
              <a:avLst/>
              <a:gdLst/>
              <a:ahLst/>
              <a:cxnLst/>
              <a:rect l="l" t="t" r="r" b="b"/>
              <a:pathLst>
                <a:path w="15" h="8" extrusionOk="0">
                  <a:moveTo>
                    <a:pt x="14" y="7"/>
                  </a:move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1" name="Google Shape;4101;p56"/>
            <p:cNvSpPr/>
            <p:nvPr/>
          </p:nvSpPr>
          <p:spPr>
            <a:xfrm>
              <a:off x="2465159" y="1716823"/>
              <a:ext cx="244" cy="54"/>
            </a:xfrm>
            <a:custGeom>
              <a:avLst/>
              <a:gdLst/>
              <a:ahLst/>
              <a:cxnLst/>
              <a:rect l="l" t="t" r="r" b="b"/>
              <a:pathLst>
                <a:path w="18" h="4" extrusionOk="0">
                  <a:moveTo>
                    <a:pt x="18" y="4"/>
                  </a:move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2" name="Google Shape;4102;p56"/>
            <p:cNvSpPr/>
            <p:nvPr/>
          </p:nvSpPr>
          <p:spPr>
            <a:xfrm>
              <a:off x="2462498" y="1716157"/>
              <a:ext cx="244" cy="109"/>
            </a:xfrm>
            <a:custGeom>
              <a:avLst/>
              <a:gdLst/>
              <a:ahLst/>
              <a:cxnLst/>
              <a:rect l="l" t="t" r="r" b="b"/>
              <a:pathLst>
                <a:path w="18" h="8" extrusionOk="0">
                  <a:moveTo>
                    <a:pt x="18" y="7"/>
                  </a:move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3" name="Google Shape;4103;p56"/>
            <p:cNvSpPr/>
            <p:nvPr/>
          </p:nvSpPr>
          <p:spPr>
            <a:xfrm>
              <a:off x="2463733" y="1716538"/>
              <a:ext cx="299" cy="109"/>
            </a:xfrm>
            <a:custGeom>
              <a:avLst/>
              <a:gdLst/>
              <a:ahLst/>
              <a:cxnLst/>
              <a:rect l="l" t="t" r="r" b="b"/>
              <a:pathLst>
                <a:path w="22" h="8" extrusionOk="0">
                  <a:moveTo>
                    <a:pt x="21" y="7"/>
                  </a:move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4" name="Google Shape;4104;p56"/>
            <p:cNvSpPr/>
            <p:nvPr/>
          </p:nvSpPr>
          <p:spPr>
            <a:xfrm>
              <a:off x="2463109" y="1716388"/>
              <a:ext cx="258" cy="68"/>
            </a:xfrm>
            <a:custGeom>
              <a:avLst/>
              <a:gdLst/>
              <a:ahLst/>
              <a:cxnLst/>
              <a:rect l="l" t="t" r="r" b="b"/>
              <a:pathLst>
                <a:path w="19" h="5" extrusionOk="0">
                  <a:moveTo>
                    <a:pt x="18" y="4"/>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5" name="Google Shape;4105;p56"/>
            <p:cNvSpPr/>
            <p:nvPr/>
          </p:nvSpPr>
          <p:spPr>
            <a:xfrm>
              <a:off x="2464399" y="1716728"/>
              <a:ext cx="299" cy="54"/>
            </a:xfrm>
            <a:custGeom>
              <a:avLst/>
              <a:gdLst/>
              <a:ahLst/>
              <a:cxnLst/>
              <a:rect l="l" t="t" r="r" b="b"/>
              <a:pathLst>
                <a:path w="22" h="4" extrusionOk="0">
                  <a:moveTo>
                    <a:pt x="21" y="4"/>
                  </a:move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6" name="Google Shape;4106;p56"/>
            <p:cNvSpPr/>
            <p:nvPr/>
          </p:nvSpPr>
          <p:spPr>
            <a:xfrm>
              <a:off x="2541071" y="1746150"/>
              <a:ext cx="394" cy="3530"/>
            </a:xfrm>
            <a:custGeom>
              <a:avLst/>
              <a:gdLst/>
              <a:ahLst/>
              <a:cxnLst/>
              <a:rect l="l" t="t" r="r" b="b"/>
              <a:pathLst>
                <a:path w="29" h="260" extrusionOk="0">
                  <a:moveTo>
                    <a:pt x="0" y="0"/>
                  </a:moveTo>
                  <a:lnTo>
                    <a:pt x="28" y="259"/>
                  </a:lnTo>
                  <a:lnTo>
                    <a:pt x="28" y="259"/>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7" name="Google Shape;4107;p56"/>
            <p:cNvSpPr/>
            <p:nvPr/>
          </p:nvSpPr>
          <p:spPr>
            <a:xfrm>
              <a:off x="2465919" y="1716959"/>
              <a:ext cx="244" cy="14"/>
            </a:xfrm>
            <a:custGeom>
              <a:avLst/>
              <a:gdLst/>
              <a:ahLst/>
              <a:cxnLst/>
              <a:rect l="l" t="t" r="r" b="b"/>
              <a:pathLst>
                <a:path w="18" h="1" extrusionOk="0">
                  <a:moveTo>
                    <a:pt x="18" y="1"/>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8" name="Google Shape;4108;p56"/>
            <p:cNvSpPr/>
            <p:nvPr/>
          </p:nvSpPr>
          <p:spPr>
            <a:xfrm>
              <a:off x="2373470" y="1729138"/>
              <a:ext cx="143134" cy="121505"/>
            </a:xfrm>
            <a:custGeom>
              <a:avLst/>
              <a:gdLst/>
              <a:ahLst/>
              <a:cxnLst/>
              <a:rect l="l" t="t" r="r" b="b"/>
              <a:pathLst>
                <a:path w="10542" h="8949" extrusionOk="0">
                  <a:moveTo>
                    <a:pt x="161" y="0"/>
                  </a:moveTo>
                  <a:cubicBezTo>
                    <a:pt x="147" y="0"/>
                    <a:pt x="137" y="7"/>
                    <a:pt x="137" y="98"/>
                  </a:cubicBezTo>
                  <a:cubicBezTo>
                    <a:pt x="137" y="151"/>
                    <a:pt x="133" y="259"/>
                    <a:pt x="46" y="280"/>
                  </a:cubicBezTo>
                  <a:lnTo>
                    <a:pt x="21" y="280"/>
                  </a:lnTo>
                  <a:cubicBezTo>
                    <a:pt x="0" y="336"/>
                    <a:pt x="49" y="557"/>
                    <a:pt x="95" y="641"/>
                  </a:cubicBezTo>
                  <a:cubicBezTo>
                    <a:pt x="119" y="693"/>
                    <a:pt x="109" y="784"/>
                    <a:pt x="91" y="945"/>
                  </a:cubicBezTo>
                  <a:cubicBezTo>
                    <a:pt x="84" y="994"/>
                    <a:pt x="74" y="1061"/>
                    <a:pt x="70" y="1117"/>
                  </a:cubicBezTo>
                  <a:lnTo>
                    <a:pt x="70" y="1120"/>
                  </a:lnTo>
                  <a:lnTo>
                    <a:pt x="70" y="1131"/>
                  </a:lnTo>
                  <a:lnTo>
                    <a:pt x="70" y="1152"/>
                  </a:lnTo>
                  <a:cubicBezTo>
                    <a:pt x="70" y="1166"/>
                    <a:pt x="70" y="1183"/>
                    <a:pt x="70" y="1197"/>
                  </a:cubicBezTo>
                  <a:cubicBezTo>
                    <a:pt x="130" y="1225"/>
                    <a:pt x="193" y="1309"/>
                    <a:pt x="238" y="1383"/>
                  </a:cubicBezTo>
                  <a:cubicBezTo>
                    <a:pt x="252" y="1407"/>
                    <a:pt x="266" y="1428"/>
                    <a:pt x="277" y="1449"/>
                  </a:cubicBezTo>
                  <a:cubicBezTo>
                    <a:pt x="287" y="1470"/>
                    <a:pt x="298" y="1488"/>
                    <a:pt x="305" y="1505"/>
                  </a:cubicBezTo>
                  <a:cubicBezTo>
                    <a:pt x="315" y="1523"/>
                    <a:pt x="322" y="1537"/>
                    <a:pt x="326" y="1547"/>
                  </a:cubicBezTo>
                  <a:cubicBezTo>
                    <a:pt x="333" y="1562"/>
                    <a:pt x="336" y="1576"/>
                    <a:pt x="340" y="1586"/>
                  </a:cubicBezTo>
                  <a:lnTo>
                    <a:pt x="340" y="1590"/>
                  </a:lnTo>
                  <a:cubicBezTo>
                    <a:pt x="347" y="1600"/>
                    <a:pt x="347" y="1611"/>
                    <a:pt x="350" y="1618"/>
                  </a:cubicBezTo>
                  <a:lnTo>
                    <a:pt x="350" y="1621"/>
                  </a:lnTo>
                  <a:cubicBezTo>
                    <a:pt x="354" y="1632"/>
                    <a:pt x="354" y="1639"/>
                    <a:pt x="354" y="1646"/>
                  </a:cubicBezTo>
                  <a:lnTo>
                    <a:pt x="354" y="1649"/>
                  </a:lnTo>
                  <a:cubicBezTo>
                    <a:pt x="354" y="1653"/>
                    <a:pt x="354" y="1660"/>
                    <a:pt x="354" y="1667"/>
                  </a:cubicBezTo>
                  <a:cubicBezTo>
                    <a:pt x="354" y="1670"/>
                    <a:pt x="354" y="1674"/>
                    <a:pt x="354" y="1681"/>
                  </a:cubicBezTo>
                  <a:cubicBezTo>
                    <a:pt x="354" y="1684"/>
                    <a:pt x="354" y="1684"/>
                    <a:pt x="354" y="1688"/>
                  </a:cubicBezTo>
                  <a:cubicBezTo>
                    <a:pt x="368" y="1719"/>
                    <a:pt x="385" y="1747"/>
                    <a:pt x="403" y="1775"/>
                  </a:cubicBezTo>
                  <a:lnTo>
                    <a:pt x="417" y="1800"/>
                  </a:lnTo>
                  <a:cubicBezTo>
                    <a:pt x="480" y="1894"/>
                    <a:pt x="550" y="2006"/>
                    <a:pt x="550" y="2104"/>
                  </a:cubicBezTo>
                  <a:cubicBezTo>
                    <a:pt x="550" y="2223"/>
                    <a:pt x="718" y="2363"/>
                    <a:pt x="784" y="2363"/>
                  </a:cubicBezTo>
                  <a:cubicBezTo>
                    <a:pt x="872" y="2363"/>
                    <a:pt x="984" y="2398"/>
                    <a:pt x="1040" y="2475"/>
                  </a:cubicBezTo>
                  <a:cubicBezTo>
                    <a:pt x="1075" y="2524"/>
                    <a:pt x="1085" y="2587"/>
                    <a:pt x="1064" y="2643"/>
                  </a:cubicBezTo>
                  <a:cubicBezTo>
                    <a:pt x="1054" y="2692"/>
                    <a:pt x="1054" y="2738"/>
                    <a:pt x="1064" y="2787"/>
                  </a:cubicBezTo>
                  <a:cubicBezTo>
                    <a:pt x="1071" y="2857"/>
                    <a:pt x="1078" y="2927"/>
                    <a:pt x="1036" y="2972"/>
                  </a:cubicBezTo>
                  <a:cubicBezTo>
                    <a:pt x="1012" y="3000"/>
                    <a:pt x="973" y="3014"/>
                    <a:pt x="938" y="3014"/>
                  </a:cubicBezTo>
                  <a:cubicBezTo>
                    <a:pt x="917" y="3025"/>
                    <a:pt x="893" y="3126"/>
                    <a:pt x="879" y="3179"/>
                  </a:cubicBezTo>
                  <a:cubicBezTo>
                    <a:pt x="854" y="3287"/>
                    <a:pt x="830" y="3392"/>
                    <a:pt x="756" y="3434"/>
                  </a:cubicBezTo>
                  <a:cubicBezTo>
                    <a:pt x="753" y="3438"/>
                    <a:pt x="739" y="3462"/>
                    <a:pt x="739" y="3525"/>
                  </a:cubicBezTo>
                  <a:cubicBezTo>
                    <a:pt x="739" y="3659"/>
                    <a:pt x="791" y="3799"/>
                    <a:pt x="819" y="3820"/>
                  </a:cubicBezTo>
                  <a:cubicBezTo>
                    <a:pt x="1085" y="3949"/>
                    <a:pt x="1124" y="4093"/>
                    <a:pt x="1110" y="4187"/>
                  </a:cubicBezTo>
                  <a:cubicBezTo>
                    <a:pt x="1113" y="4201"/>
                    <a:pt x="1117" y="4212"/>
                    <a:pt x="1124" y="4222"/>
                  </a:cubicBezTo>
                  <a:cubicBezTo>
                    <a:pt x="1180" y="4285"/>
                    <a:pt x="1243" y="4338"/>
                    <a:pt x="1316" y="4376"/>
                  </a:cubicBezTo>
                  <a:cubicBezTo>
                    <a:pt x="1407" y="4429"/>
                    <a:pt x="1502" y="4474"/>
                    <a:pt x="1600" y="4506"/>
                  </a:cubicBezTo>
                  <a:cubicBezTo>
                    <a:pt x="1621" y="4513"/>
                    <a:pt x="1638" y="4520"/>
                    <a:pt x="1659" y="4523"/>
                  </a:cubicBezTo>
                  <a:cubicBezTo>
                    <a:pt x="1792" y="4541"/>
                    <a:pt x="1845" y="4660"/>
                    <a:pt x="1891" y="4754"/>
                  </a:cubicBezTo>
                  <a:cubicBezTo>
                    <a:pt x="1908" y="4793"/>
                    <a:pt x="1929" y="4831"/>
                    <a:pt x="1957" y="4866"/>
                  </a:cubicBezTo>
                  <a:cubicBezTo>
                    <a:pt x="2038" y="4947"/>
                    <a:pt x="1996" y="5055"/>
                    <a:pt x="1961" y="5143"/>
                  </a:cubicBezTo>
                  <a:cubicBezTo>
                    <a:pt x="1943" y="5181"/>
                    <a:pt x="1933" y="5223"/>
                    <a:pt x="1933" y="5265"/>
                  </a:cubicBezTo>
                  <a:cubicBezTo>
                    <a:pt x="1947" y="5300"/>
                    <a:pt x="1968" y="5332"/>
                    <a:pt x="1999" y="5360"/>
                  </a:cubicBezTo>
                  <a:cubicBezTo>
                    <a:pt x="2059" y="5426"/>
                    <a:pt x="2143" y="5521"/>
                    <a:pt x="2125" y="5654"/>
                  </a:cubicBezTo>
                  <a:cubicBezTo>
                    <a:pt x="2125" y="5657"/>
                    <a:pt x="2125" y="5664"/>
                    <a:pt x="2125" y="5668"/>
                  </a:cubicBezTo>
                  <a:lnTo>
                    <a:pt x="2125" y="5675"/>
                  </a:lnTo>
                  <a:cubicBezTo>
                    <a:pt x="2125" y="5678"/>
                    <a:pt x="2129" y="5682"/>
                    <a:pt x="2129" y="5685"/>
                  </a:cubicBezTo>
                  <a:lnTo>
                    <a:pt x="2132" y="5692"/>
                  </a:lnTo>
                  <a:cubicBezTo>
                    <a:pt x="2132" y="5696"/>
                    <a:pt x="2136" y="5699"/>
                    <a:pt x="2136" y="5703"/>
                  </a:cubicBezTo>
                  <a:lnTo>
                    <a:pt x="2143" y="5710"/>
                  </a:lnTo>
                  <a:lnTo>
                    <a:pt x="2146" y="5724"/>
                  </a:lnTo>
                  <a:lnTo>
                    <a:pt x="2153" y="5731"/>
                  </a:lnTo>
                  <a:lnTo>
                    <a:pt x="2160" y="5745"/>
                  </a:lnTo>
                  <a:lnTo>
                    <a:pt x="2167" y="5756"/>
                  </a:lnTo>
                  <a:lnTo>
                    <a:pt x="2178" y="5766"/>
                  </a:lnTo>
                  <a:lnTo>
                    <a:pt x="2188" y="5780"/>
                  </a:lnTo>
                  <a:lnTo>
                    <a:pt x="2195" y="5791"/>
                  </a:lnTo>
                  <a:lnTo>
                    <a:pt x="2206" y="5805"/>
                  </a:lnTo>
                  <a:lnTo>
                    <a:pt x="2213" y="5815"/>
                  </a:lnTo>
                  <a:lnTo>
                    <a:pt x="2227" y="5833"/>
                  </a:lnTo>
                  <a:lnTo>
                    <a:pt x="2234" y="5840"/>
                  </a:lnTo>
                  <a:lnTo>
                    <a:pt x="2251" y="5857"/>
                  </a:lnTo>
                  <a:lnTo>
                    <a:pt x="2258" y="5864"/>
                  </a:lnTo>
                  <a:lnTo>
                    <a:pt x="2276" y="5885"/>
                  </a:lnTo>
                  <a:lnTo>
                    <a:pt x="2279" y="5889"/>
                  </a:lnTo>
                  <a:lnTo>
                    <a:pt x="2300" y="5913"/>
                  </a:lnTo>
                  <a:cubicBezTo>
                    <a:pt x="2332" y="5945"/>
                    <a:pt x="2360" y="5976"/>
                    <a:pt x="2388" y="6001"/>
                  </a:cubicBezTo>
                  <a:cubicBezTo>
                    <a:pt x="2423" y="5994"/>
                    <a:pt x="2461" y="5987"/>
                    <a:pt x="2500" y="5987"/>
                  </a:cubicBezTo>
                  <a:cubicBezTo>
                    <a:pt x="2531" y="5987"/>
                    <a:pt x="2563" y="5969"/>
                    <a:pt x="2584" y="5941"/>
                  </a:cubicBezTo>
                  <a:cubicBezTo>
                    <a:pt x="2603" y="5922"/>
                    <a:pt x="2637" y="5889"/>
                    <a:pt x="2686" y="5889"/>
                  </a:cubicBezTo>
                  <a:cubicBezTo>
                    <a:pt x="2716" y="5889"/>
                    <a:pt x="2752" y="5901"/>
                    <a:pt x="2794" y="5938"/>
                  </a:cubicBezTo>
                  <a:cubicBezTo>
                    <a:pt x="2814" y="5954"/>
                    <a:pt x="2837" y="5961"/>
                    <a:pt x="2865" y="5961"/>
                  </a:cubicBezTo>
                  <a:cubicBezTo>
                    <a:pt x="2900" y="5961"/>
                    <a:pt x="2944" y="5950"/>
                    <a:pt x="2997" y="5934"/>
                  </a:cubicBezTo>
                  <a:cubicBezTo>
                    <a:pt x="3039" y="5917"/>
                    <a:pt x="3084" y="5910"/>
                    <a:pt x="3130" y="5903"/>
                  </a:cubicBezTo>
                  <a:cubicBezTo>
                    <a:pt x="3133" y="5902"/>
                    <a:pt x="3136" y="5902"/>
                    <a:pt x="3139" y="5902"/>
                  </a:cubicBezTo>
                  <a:cubicBezTo>
                    <a:pt x="3191" y="5902"/>
                    <a:pt x="3337" y="5952"/>
                    <a:pt x="3749" y="6799"/>
                  </a:cubicBezTo>
                  <a:cubicBezTo>
                    <a:pt x="3788" y="6876"/>
                    <a:pt x="3816" y="6939"/>
                    <a:pt x="3837" y="6991"/>
                  </a:cubicBezTo>
                  <a:cubicBezTo>
                    <a:pt x="3897" y="7135"/>
                    <a:pt x="3925" y="7194"/>
                    <a:pt x="4044" y="7271"/>
                  </a:cubicBezTo>
                  <a:cubicBezTo>
                    <a:pt x="4103" y="7310"/>
                    <a:pt x="4173" y="7334"/>
                    <a:pt x="4243" y="7348"/>
                  </a:cubicBezTo>
                  <a:cubicBezTo>
                    <a:pt x="4422" y="7387"/>
                    <a:pt x="4590" y="7478"/>
                    <a:pt x="4716" y="7611"/>
                  </a:cubicBezTo>
                  <a:cubicBezTo>
                    <a:pt x="4964" y="7870"/>
                    <a:pt x="5636" y="8056"/>
                    <a:pt x="5916" y="8070"/>
                  </a:cubicBezTo>
                  <a:cubicBezTo>
                    <a:pt x="5923" y="8070"/>
                    <a:pt x="5929" y="8070"/>
                    <a:pt x="5935" y="8070"/>
                  </a:cubicBezTo>
                  <a:cubicBezTo>
                    <a:pt x="6040" y="8070"/>
                    <a:pt x="6143" y="8014"/>
                    <a:pt x="6246" y="7958"/>
                  </a:cubicBezTo>
                  <a:cubicBezTo>
                    <a:pt x="6375" y="7891"/>
                    <a:pt x="6515" y="7818"/>
                    <a:pt x="6690" y="7818"/>
                  </a:cubicBezTo>
                  <a:cubicBezTo>
                    <a:pt x="6729" y="7818"/>
                    <a:pt x="6767" y="7821"/>
                    <a:pt x="6809" y="7828"/>
                  </a:cubicBezTo>
                  <a:cubicBezTo>
                    <a:pt x="7093" y="7884"/>
                    <a:pt x="7145" y="8136"/>
                    <a:pt x="7191" y="8339"/>
                  </a:cubicBezTo>
                  <a:cubicBezTo>
                    <a:pt x="7208" y="8434"/>
                    <a:pt x="7229" y="8525"/>
                    <a:pt x="7268" y="8570"/>
                  </a:cubicBezTo>
                  <a:cubicBezTo>
                    <a:pt x="7341" y="8661"/>
                    <a:pt x="8122" y="8763"/>
                    <a:pt x="8539" y="8815"/>
                  </a:cubicBezTo>
                  <a:cubicBezTo>
                    <a:pt x="8826" y="8850"/>
                    <a:pt x="9050" y="8878"/>
                    <a:pt x="9141" y="8906"/>
                  </a:cubicBezTo>
                  <a:cubicBezTo>
                    <a:pt x="9302" y="8934"/>
                    <a:pt x="9463" y="8948"/>
                    <a:pt x="9624" y="8948"/>
                  </a:cubicBezTo>
                  <a:lnTo>
                    <a:pt x="9620" y="8920"/>
                  </a:lnTo>
                  <a:lnTo>
                    <a:pt x="9617" y="8885"/>
                  </a:lnTo>
                  <a:cubicBezTo>
                    <a:pt x="9610" y="8801"/>
                    <a:pt x="9624" y="8717"/>
                    <a:pt x="9652" y="8640"/>
                  </a:cubicBezTo>
                  <a:lnTo>
                    <a:pt x="9652" y="8633"/>
                  </a:lnTo>
                  <a:lnTo>
                    <a:pt x="9655" y="8630"/>
                  </a:lnTo>
                  <a:cubicBezTo>
                    <a:pt x="9718" y="8483"/>
                    <a:pt x="9823" y="8360"/>
                    <a:pt x="9963" y="8280"/>
                  </a:cubicBezTo>
                  <a:cubicBezTo>
                    <a:pt x="9974" y="8273"/>
                    <a:pt x="9988" y="8266"/>
                    <a:pt x="9998" y="8262"/>
                  </a:cubicBezTo>
                  <a:cubicBezTo>
                    <a:pt x="10160" y="8178"/>
                    <a:pt x="10338" y="8126"/>
                    <a:pt x="10517" y="8101"/>
                  </a:cubicBezTo>
                  <a:cubicBezTo>
                    <a:pt x="10527" y="8101"/>
                    <a:pt x="10531" y="8101"/>
                    <a:pt x="10531" y="8087"/>
                  </a:cubicBezTo>
                  <a:cubicBezTo>
                    <a:pt x="10541" y="8007"/>
                    <a:pt x="10450" y="7860"/>
                    <a:pt x="10387" y="7825"/>
                  </a:cubicBezTo>
                  <a:cubicBezTo>
                    <a:pt x="10384" y="7821"/>
                    <a:pt x="10380" y="7818"/>
                    <a:pt x="10377" y="7818"/>
                  </a:cubicBezTo>
                  <a:cubicBezTo>
                    <a:pt x="10282" y="7786"/>
                    <a:pt x="10268" y="7670"/>
                    <a:pt x="10258" y="7551"/>
                  </a:cubicBezTo>
                  <a:cubicBezTo>
                    <a:pt x="10244" y="7415"/>
                    <a:pt x="10226" y="7261"/>
                    <a:pt x="10110" y="7212"/>
                  </a:cubicBezTo>
                  <a:cubicBezTo>
                    <a:pt x="9809" y="7086"/>
                    <a:pt x="9585" y="6893"/>
                    <a:pt x="9515" y="6697"/>
                  </a:cubicBezTo>
                  <a:cubicBezTo>
                    <a:pt x="9470" y="6659"/>
                    <a:pt x="9389" y="6582"/>
                    <a:pt x="9316" y="6512"/>
                  </a:cubicBezTo>
                  <a:cubicBezTo>
                    <a:pt x="9284" y="6480"/>
                    <a:pt x="9253" y="6452"/>
                    <a:pt x="9228" y="6424"/>
                  </a:cubicBezTo>
                  <a:lnTo>
                    <a:pt x="9130" y="6337"/>
                  </a:lnTo>
                  <a:lnTo>
                    <a:pt x="9151" y="6337"/>
                  </a:lnTo>
                  <a:lnTo>
                    <a:pt x="9144" y="6319"/>
                  </a:lnTo>
                  <a:lnTo>
                    <a:pt x="9137" y="6309"/>
                  </a:lnTo>
                  <a:cubicBezTo>
                    <a:pt x="9134" y="6302"/>
                    <a:pt x="9130" y="6295"/>
                    <a:pt x="9130" y="6288"/>
                  </a:cubicBezTo>
                  <a:lnTo>
                    <a:pt x="9127" y="6277"/>
                  </a:lnTo>
                  <a:cubicBezTo>
                    <a:pt x="9123" y="6267"/>
                    <a:pt x="9123" y="6260"/>
                    <a:pt x="9123" y="6253"/>
                  </a:cubicBezTo>
                  <a:lnTo>
                    <a:pt x="9123" y="6246"/>
                  </a:lnTo>
                  <a:cubicBezTo>
                    <a:pt x="9120" y="6235"/>
                    <a:pt x="9120" y="6225"/>
                    <a:pt x="9123" y="6214"/>
                  </a:cubicBezTo>
                  <a:cubicBezTo>
                    <a:pt x="9130" y="6158"/>
                    <a:pt x="9190" y="6095"/>
                    <a:pt x="9298" y="5990"/>
                  </a:cubicBezTo>
                  <a:lnTo>
                    <a:pt x="9351" y="5941"/>
                  </a:lnTo>
                  <a:cubicBezTo>
                    <a:pt x="9491" y="5805"/>
                    <a:pt x="9729" y="5577"/>
                    <a:pt x="9690" y="5468"/>
                  </a:cubicBezTo>
                  <a:cubicBezTo>
                    <a:pt x="9652" y="5360"/>
                    <a:pt x="9491" y="5321"/>
                    <a:pt x="9365" y="5293"/>
                  </a:cubicBezTo>
                  <a:cubicBezTo>
                    <a:pt x="9263" y="5272"/>
                    <a:pt x="9183" y="5255"/>
                    <a:pt x="9155" y="5195"/>
                  </a:cubicBezTo>
                  <a:cubicBezTo>
                    <a:pt x="9130" y="5146"/>
                    <a:pt x="9130" y="5080"/>
                    <a:pt x="9130" y="4985"/>
                  </a:cubicBezTo>
                  <a:cubicBezTo>
                    <a:pt x="9130" y="4859"/>
                    <a:pt x="9130" y="4698"/>
                    <a:pt x="9067" y="4565"/>
                  </a:cubicBezTo>
                  <a:cubicBezTo>
                    <a:pt x="8997" y="4418"/>
                    <a:pt x="9032" y="4278"/>
                    <a:pt x="9060" y="4166"/>
                  </a:cubicBezTo>
                  <a:cubicBezTo>
                    <a:pt x="9078" y="4093"/>
                    <a:pt x="9095" y="4026"/>
                    <a:pt x="9071" y="3991"/>
                  </a:cubicBezTo>
                  <a:cubicBezTo>
                    <a:pt x="8983" y="3858"/>
                    <a:pt x="9057" y="3666"/>
                    <a:pt x="9106" y="3532"/>
                  </a:cubicBezTo>
                  <a:cubicBezTo>
                    <a:pt x="9116" y="3504"/>
                    <a:pt x="9123" y="3480"/>
                    <a:pt x="9127" y="3462"/>
                  </a:cubicBezTo>
                  <a:cubicBezTo>
                    <a:pt x="9144" y="3413"/>
                    <a:pt x="9176" y="3368"/>
                    <a:pt x="9211" y="3333"/>
                  </a:cubicBezTo>
                  <a:cubicBezTo>
                    <a:pt x="9277" y="3256"/>
                    <a:pt x="9354" y="3168"/>
                    <a:pt x="9344" y="3053"/>
                  </a:cubicBezTo>
                  <a:cubicBezTo>
                    <a:pt x="9340" y="3032"/>
                    <a:pt x="9340" y="3007"/>
                    <a:pt x="9344" y="2986"/>
                  </a:cubicBezTo>
                  <a:cubicBezTo>
                    <a:pt x="9344" y="2976"/>
                    <a:pt x="9344" y="2969"/>
                    <a:pt x="9347" y="2958"/>
                  </a:cubicBezTo>
                  <a:cubicBezTo>
                    <a:pt x="9347" y="2951"/>
                    <a:pt x="9351" y="2941"/>
                    <a:pt x="9351" y="2930"/>
                  </a:cubicBezTo>
                  <a:cubicBezTo>
                    <a:pt x="9354" y="2920"/>
                    <a:pt x="9351" y="2923"/>
                    <a:pt x="9354" y="2920"/>
                  </a:cubicBezTo>
                  <a:cubicBezTo>
                    <a:pt x="9358" y="2906"/>
                    <a:pt x="9361" y="2895"/>
                    <a:pt x="9368" y="2881"/>
                  </a:cubicBezTo>
                  <a:cubicBezTo>
                    <a:pt x="9386" y="2839"/>
                    <a:pt x="9414" y="2801"/>
                    <a:pt x="9452" y="2769"/>
                  </a:cubicBezTo>
                  <a:cubicBezTo>
                    <a:pt x="9449" y="2762"/>
                    <a:pt x="9449" y="2752"/>
                    <a:pt x="9445" y="2741"/>
                  </a:cubicBezTo>
                  <a:lnTo>
                    <a:pt x="9442" y="2727"/>
                  </a:lnTo>
                  <a:cubicBezTo>
                    <a:pt x="9438" y="2713"/>
                    <a:pt x="9435" y="2699"/>
                    <a:pt x="9431" y="2682"/>
                  </a:cubicBezTo>
                  <a:lnTo>
                    <a:pt x="9428" y="2668"/>
                  </a:lnTo>
                  <a:cubicBezTo>
                    <a:pt x="9424" y="2657"/>
                    <a:pt x="9421" y="2647"/>
                    <a:pt x="9421" y="2633"/>
                  </a:cubicBezTo>
                  <a:lnTo>
                    <a:pt x="9417" y="2615"/>
                  </a:lnTo>
                  <a:lnTo>
                    <a:pt x="9410" y="2587"/>
                  </a:lnTo>
                  <a:lnTo>
                    <a:pt x="9407" y="2563"/>
                  </a:lnTo>
                  <a:lnTo>
                    <a:pt x="9403" y="2538"/>
                  </a:lnTo>
                  <a:lnTo>
                    <a:pt x="9400" y="2514"/>
                  </a:lnTo>
                  <a:lnTo>
                    <a:pt x="9396" y="2489"/>
                  </a:lnTo>
                  <a:lnTo>
                    <a:pt x="9393" y="2465"/>
                  </a:lnTo>
                  <a:lnTo>
                    <a:pt x="9389" y="2440"/>
                  </a:lnTo>
                  <a:lnTo>
                    <a:pt x="9386" y="2416"/>
                  </a:lnTo>
                  <a:lnTo>
                    <a:pt x="9386" y="2395"/>
                  </a:lnTo>
                  <a:lnTo>
                    <a:pt x="9382" y="2370"/>
                  </a:lnTo>
                  <a:lnTo>
                    <a:pt x="9382" y="2349"/>
                  </a:lnTo>
                  <a:lnTo>
                    <a:pt x="9382" y="2328"/>
                  </a:lnTo>
                  <a:lnTo>
                    <a:pt x="9382" y="2307"/>
                  </a:lnTo>
                  <a:lnTo>
                    <a:pt x="9382" y="2286"/>
                  </a:lnTo>
                  <a:lnTo>
                    <a:pt x="9382" y="2269"/>
                  </a:lnTo>
                  <a:lnTo>
                    <a:pt x="9382" y="2248"/>
                  </a:lnTo>
                  <a:lnTo>
                    <a:pt x="9382" y="2234"/>
                  </a:lnTo>
                  <a:lnTo>
                    <a:pt x="9382" y="2216"/>
                  </a:lnTo>
                  <a:lnTo>
                    <a:pt x="9382" y="2202"/>
                  </a:lnTo>
                  <a:lnTo>
                    <a:pt x="9382" y="2188"/>
                  </a:lnTo>
                  <a:lnTo>
                    <a:pt x="9382" y="2178"/>
                  </a:lnTo>
                  <a:lnTo>
                    <a:pt x="9382" y="2167"/>
                  </a:lnTo>
                  <a:lnTo>
                    <a:pt x="9382" y="2146"/>
                  </a:lnTo>
                  <a:cubicBezTo>
                    <a:pt x="9355" y="2133"/>
                    <a:pt x="9287" y="2125"/>
                    <a:pt x="9207" y="2125"/>
                  </a:cubicBezTo>
                  <a:cubicBezTo>
                    <a:pt x="9162" y="2125"/>
                    <a:pt x="9114" y="2127"/>
                    <a:pt x="9067" y="2132"/>
                  </a:cubicBezTo>
                  <a:cubicBezTo>
                    <a:pt x="9060" y="2133"/>
                    <a:pt x="9054" y="2133"/>
                    <a:pt x="9047" y="2133"/>
                  </a:cubicBezTo>
                  <a:cubicBezTo>
                    <a:pt x="8953" y="2133"/>
                    <a:pt x="8884" y="2042"/>
                    <a:pt x="8819" y="1954"/>
                  </a:cubicBezTo>
                  <a:cubicBezTo>
                    <a:pt x="8777" y="1905"/>
                    <a:pt x="8717" y="1824"/>
                    <a:pt x="8686" y="1824"/>
                  </a:cubicBezTo>
                  <a:cubicBezTo>
                    <a:pt x="8528" y="1824"/>
                    <a:pt x="8381" y="1705"/>
                    <a:pt x="8381" y="1572"/>
                  </a:cubicBezTo>
                  <a:cubicBezTo>
                    <a:pt x="8353" y="1534"/>
                    <a:pt x="8175" y="1482"/>
                    <a:pt x="8030" y="1482"/>
                  </a:cubicBezTo>
                  <a:cubicBezTo>
                    <a:pt x="8013" y="1482"/>
                    <a:pt x="7997" y="1483"/>
                    <a:pt x="7982" y="1484"/>
                  </a:cubicBezTo>
                  <a:cubicBezTo>
                    <a:pt x="7972" y="1486"/>
                    <a:pt x="7961" y="1486"/>
                    <a:pt x="7951" y="1486"/>
                  </a:cubicBezTo>
                  <a:cubicBezTo>
                    <a:pt x="7868" y="1486"/>
                    <a:pt x="7790" y="1448"/>
                    <a:pt x="7737" y="1383"/>
                  </a:cubicBezTo>
                  <a:cubicBezTo>
                    <a:pt x="7730" y="1372"/>
                    <a:pt x="7719" y="1365"/>
                    <a:pt x="7712" y="1358"/>
                  </a:cubicBezTo>
                  <a:cubicBezTo>
                    <a:pt x="7625" y="1355"/>
                    <a:pt x="7355" y="1271"/>
                    <a:pt x="7264" y="1155"/>
                  </a:cubicBezTo>
                  <a:cubicBezTo>
                    <a:pt x="7242" y="1129"/>
                    <a:pt x="7111" y="1092"/>
                    <a:pt x="6956" y="1092"/>
                  </a:cubicBezTo>
                  <a:cubicBezTo>
                    <a:pt x="6943" y="1092"/>
                    <a:pt x="6931" y="1092"/>
                    <a:pt x="6918" y="1092"/>
                  </a:cubicBezTo>
                  <a:cubicBezTo>
                    <a:pt x="6806" y="1096"/>
                    <a:pt x="6746" y="1120"/>
                    <a:pt x="6736" y="1134"/>
                  </a:cubicBezTo>
                  <a:cubicBezTo>
                    <a:pt x="6682" y="1212"/>
                    <a:pt x="6604" y="1231"/>
                    <a:pt x="6524" y="1231"/>
                  </a:cubicBezTo>
                  <a:cubicBezTo>
                    <a:pt x="6484" y="1231"/>
                    <a:pt x="6445" y="1227"/>
                    <a:pt x="6407" y="1222"/>
                  </a:cubicBezTo>
                  <a:cubicBezTo>
                    <a:pt x="6368" y="1215"/>
                    <a:pt x="6333" y="1211"/>
                    <a:pt x="6295" y="1211"/>
                  </a:cubicBezTo>
                  <a:cubicBezTo>
                    <a:pt x="6186" y="1211"/>
                    <a:pt x="5948" y="1407"/>
                    <a:pt x="5864" y="1523"/>
                  </a:cubicBezTo>
                  <a:lnTo>
                    <a:pt x="5853" y="1533"/>
                  </a:lnTo>
                  <a:lnTo>
                    <a:pt x="5853" y="1537"/>
                  </a:lnTo>
                  <a:lnTo>
                    <a:pt x="5846" y="1544"/>
                  </a:lnTo>
                  <a:lnTo>
                    <a:pt x="5843" y="1547"/>
                  </a:lnTo>
                  <a:lnTo>
                    <a:pt x="5836" y="1551"/>
                  </a:lnTo>
                  <a:lnTo>
                    <a:pt x="5829" y="1555"/>
                  </a:lnTo>
                  <a:lnTo>
                    <a:pt x="5822" y="1562"/>
                  </a:lnTo>
                  <a:lnTo>
                    <a:pt x="5818" y="1565"/>
                  </a:lnTo>
                  <a:lnTo>
                    <a:pt x="5808" y="1572"/>
                  </a:lnTo>
                  <a:lnTo>
                    <a:pt x="5801" y="1576"/>
                  </a:lnTo>
                  <a:lnTo>
                    <a:pt x="5790" y="1579"/>
                  </a:lnTo>
                  <a:lnTo>
                    <a:pt x="5780" y="1583"/>
                  </a:lnTo>
                  <a:lnTo>
                    <a:pt x="5769" y="1590"/>
                  </a:lnTo>
                  <a:lnTo>
                    <a:pt x="5759" y="1593"/>
                  </a:lnTo>
                  <a:lnTo>
                    <a:pt x="5745" y="1597"/>
                  </a:lnTo>
                  <a:lnTo>
                    <a:pt x="5731" y="1600"/>
                  </a:lnTo>
                  <a:lnTo>
                    <a:pt x="5717" y="1604"/>
                  </a:lnTo>
                  <a:lnTo>
                    <a:pt x="5703" y="1607"/>
                  </a:lnTo>
                  <a:lnTo>
                    <a:pt x="5685" y="1611"/>
                  </a:lnTo>
                  <a:lnTo>
                    <a:pt x="5668" y="1614"/>
                  </a:lnTo>
                  <a:lnTo>
                    <a:pt x="5647" y="1618"/>
                  </a:lnTo>
                  <a:lnTo>
                    <a:pt x="5629" y="1621"/>
                  </a:lnTo>
                  <a:lnTo>
                    <a:pt x="5605" y="1625"/>
                  </a:lnTo>
                  <a:lnTo>
                    <a:pt x="5587" y="1625"/>
                  </a:lnTo>
                  <a:lnTo>
                    <a:pt x="5559" y="1628"/>
                  </a:lnTo>
                  <a:lnTo>
                    <a:pt x="5486" y="1628"/>
                  </a:lnTo>
                  <a:lnTo>
                    <a:pt x="5430" y="1632"/>
                  </a:lnTo>
                  <a:lnTo>
                    <a:pt x="5426" y="1632"/>
                  </a:lnTo>
                  <a:cubicBezTo>
                    <a:pt x="5430" y="1782"/>
                    <a:pt x="5423" y="1849"/>
                    <a:pt x="5395" y="1891"/>
                  </a:cubicBezTo>
                  <a:cubicBezTo>
                    <a:pt x="5276" y="2066"/>
                    <a:pt x="4534" y="2164"/>
                    <a:pt x="4163" y="2178"/>
                  </a:cubicBezTo>
                  <a:cubicBezTo>
                    <a:pt x="4155" y="2178"/>
                    <a:pt x="4147" y="2178"/>
                    <a:pt x="4140" y="2178"/>
                  </a:cubicBezTo>
                  <a:cubicBezTo>
                    <a:pt x="3891" y="2178"/>
                    <a:pt x="3749" y="2012"/>
                    <a:pt x="3623" y="1866"/>
                  </a:cubicBezTo>
                  <a:cubicBezTo>
                    <a:pt x="3497" y="1716"/>
                    <a:pt x="3378" y="1579"/>
                    <a:pt x="3158" y="1579"/>
                  </a:cubicBezTo>
                  <a:cubicBezTo>
                    <a:pt x="2762" y="1579"/>
                    <a:pt x="2475" y="1243"/>
                    <a:pt x="2433" y="914"/>
                  </a:cubicBezTo>
                  <a:lnTo>
                    <a:pt x="2419" y="907"/>
                  </a:lnTo>
                  <a:lnTo>
                    <a:pt x="2409" y="903"/>
                  </a:lnTo>
                  <a:lnTo>
                    <a:pt x="2388" y="893"/>
                  </a:lnTo>
                  <a:lnTo>
                    <a:pt x="2377" y="889"/>
                  </a:lnTo>
                  <a:lnTo>
                    <a:pt x="2353" y="875"/>
                  </a:lnTo>
                  <a:lnTo>
                    <a:pt x="2346" y="875"/>
                  </a:lnTo>
                  <a:cubicBezTo>
                    <a:pt x="2325" y="865"/>
                    <a:pt x="2304" y="854"/>
                    <a:pt x="2283" y="840"/>
                  </a:cubicBezTo>
                  <a:lnTo>
                    <a:pt x="2276" y="837"/>
                  </a:lnTo>
                  <a:lnTo>
                    <a:pt x="2251" y="823"/>
                  </a:lnTo>
                  <a:lnTo>
                    <a:pt x="2241" y="816"/>
                  </a:lnTo>
                  <a:lnTo>
                    <a:pt x="2220" y="805"/>
                  </a:lnTo>
                  <a:lnTo>
                    <a:pt x="2209" y="798"/>
                  </a:lnTo>
                  <a:lnTo>
                    <a:pt x="2192" y="784"/>
                  </a:lnTo>
                  <a:lnTo>
                    <a:pt x="2181" y="777"/>
                  </a:lnTo>
                  <a:lnTo>
                    <a:pt x="2164" y="767"/>
                  </a:lnTo>
                  <a:lnTo>
                    <a:pt x="2153" y="756"/>
                  </a:lnTo>
                  <a:lnTo>
                    <a:pt x="2136" y="746"/>
                  </a:lnTo>
                  <a:lnTo>
                    <a:pt x="2129" y="739"/>
                  </a:lnTo>
                  <a:lnTo>
                    <a:pt x="2115" y="725"/>
                  </a:lnTo>
                  <a:lnTo>
                    <a:pt x="2104" y="718"/>
                  </a:lnTo>
                  <a:lnTo>
                    <a:pt x="2090" y="704"/>
                  </a:lnTo>
                  <a:lnTo>
                    <a:pt x="2083" y="697"/>
                  </a:lnTo>
                  <a:lnTo>
                    <a:pt x="2073" y="683"/>
                  </a:lnTo>
                  <a:lnTo>
                    <a:pt x="2066" y="676"/>
                  </a:lnTo>
                  <a:cubicBezTo>
                    <a:pt x="2062" y="672"/>
                    <a:pt x="2059" y="665"/>
                    <a:pt x="2059" y="662"/>
                  </a:cubicBezTo>
                  <a:lnTo>
                    <a:pt x="2052" y="655"/>
                  </a:lnTo>
                  <a:cubicBezTo>
                    <a:pt x="2048" y="651"/>
                    <a:pt x="2045" y="644"/>
                    <a:pt x="2045" y="637"/>
                  </a:cubicBezTo>
                  <a:cubicBezTo>
                    <a:pt x="2031" y="609"/>
                    <a:pt x="2031" y="581"/>
                    <a:pt x="2045" y="553"/>
                  </a:cubicBezTo>
                  <a:cubicBezTo>
                    <a:pt x="2076" y="483"/>
                    <a:pt x="2125" y="189"/>
                    <a:pt x="2073" y="133"/>
                  </a:cubicBezTo>
                  <a:cubicBezTo>
                    <a:pt x="2071" y="132"/>
                    <a:pt x="2068" y="132"/>
                    <a:pt x="2064" y="132"/>
                  </a:cubicBezTo>
                  <a:cubicBezTo>
                    <a:pt x="2054" y="132"/>
                    <a:pt x="2037" y="136"/>
                    <a:pt x="2024" y="144"/>
                  </a:cubicBezTo>
                  <a:cubicBezTo>
                    <a:pt x="1943" y="189"/>
                    <a:pt x="1870" y="238"/>
                    <a:pt x="1799" y="291"/>
                  </a:cubicBezTo>
                  <a:cubicBezTo>
                    <a:pt x="1684" y="378"/>
                    <a:pt x="1558" y="455"/>
                    <a:pt x="1432" y="522"/>
                  </a:cubicBezTo>
                  <a:lnTo>
                    <a:pt x="1407" y="532"/>
                  </a:lnTo>
                  <a:cubicBezTo>
                    <a:pt x="1379" y="546"/>
                    <a:pt x="1351" y="560"/>
                    <a:pt x="1320" y="571"/>
                  </a:cubicBezTo>
                  <a:lnTo>
                    <a:pt x="1309" y="574"/>
                  </a:lnTo>
                  <a:cubicBezTo>
                    <a:pt x="1225" y="606"/>
                    <a:pt x="1134" y="627"/>
                    <a:pt x="1043" y="630"/>
                  </a:cubicBezTo>
                  <a:lnTo>
                    <a:pt x="1033" y="630"/>
                  </a:lnTo>
                  <a:cubicBezTo>
                    <a:pt x="1019" y="632"/>
                    <a:pt x="1004" y="633"/>
                    <a:pt x="989" y="633"/>
                  </a:cubicBezTo>
                  <a:cubicBezTo>
                    <a:pt x="973" y="633"/>
                    <a:pt x="958" y="632"/>
                    <a:pt x="942" y="630"/>
                  </a:cubicBezTo>
                  <a:lnTo>
                    <a:pt x="910" y="630"/>
                  </a:lnTo>
                  <a:lnTo>
                    <a:pt x="882" y="627"/>
                  </a:lnTo>
                  <a:lnTo>
                    <a:pt x="795" y="613"/>
                  </a:lnTo>
                  <a:cubicBezTo>
                    <a:pt x="637" y="588"/>
                    <a:pt x="567" y="557"/>
                    <a:pt x="557" y="487"/>
                  </a:cubicBezTo>
                  <a:cubicBezTo>
                    <a:pt x="553" y="473"/>
                    <a:pt x="553" y="462"/>
                    <a:pt x="557" y="448"/>
                  </a:cubicBezTo>
                  <a:cubicBezTo>
                    <a:pt x="557" y="445"/>
                    <a:pt x="557" y="441"/>
                    <a:pt x="557" y="438"/>
                  </a:cubicBezTo>
                  <a:cubicBezTo>
                    <a:pt x="539" y="424"/>
                    <a:pt x="518" y="413"/>
                    <a:pt x="497" y="406"/>
                  </a:cubicBezTo>
                  <a:cubicBezTo>
                    <a:pt x="410" y="368"/>
                    <a:pt x="343" y="291"/>
                    <a:pt x="319" y="196"/>
                  </a:cubicBezTo>
                  <a:lnTo>
                    <a:pt x="315" y="189"/>
                  </a:lnTo>
                  <a:cubicBezTo>
                    <a:pt x="312" y="172"/>
                    <a:pt x="305" y="154"/>
                    <a:pt x="301" y="137"/>
                  </a:cubicBezTo>
                  <a:cubicBezTo>
                    <a:pt x="298" y="123"/>
                    <a:pt x="291" y="98"/>
                    <a:pt x="284" y="77"/>
                  </a:cubicBezTo>
                  <a:lnTo>
                    <a:pt x="284" y="74"/>
                  </a:lnTo>
                  <a:cubicBezTo>
                    <a:pt x="284" y="70"/>
                    <a:pt x="280" y="67"/>
                    <a:pt x="280" y="63"/>
                  </a:cubicBezTo>
                  <a:lnTo>
                    <a:pt x="277" y="56"/>
                  </a:lnTo>
                  <a:cubicBezTo>
                    <a:pt x="273" y="53"/>
                    <a:pt x="273" y="49"/>
                    <a:pt x="270" y="46"/>
                  </a:cubicBezTo>
                  <a:lnTo>
                    <a:pt x="270" y="42"/>
                  </a:lnTo>
                  <a:cubicBezTo>
                    <a:pt x="266" y="35"/>
                    <a:pt x="263" y="32"/>
                    <a:pt x="256" y="28"/>
                  </a:cubicBezTo>
                  <a:cubicBezTo>
                    <a:pt x="252" y="25"/>
                    <a:pt x="249" y="21"/>
                    <a:pt x="245" y="18"/>
                  </a:cubicBezTo>
                  <a:lnTo>
                    <a:pt x="238" y="14"/>
                  </a:lnTo>
                  <a:lnTo>
                    <a:pt x="228" y="11"/>
                  </a:lnTo>
                  <a:lnTo>
                    <a:pt x="217" y="7"/>
                  </a:lnTo>
                  <a:cubicBezTo>
                    <a:pt x="210" y="4"/>
                    <a:pt x="203" y="4"/>
                    <a:pt x="1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9" name="Google Shape;4109;p56"/>
            <p:cNvSpPr/>
            <p:nvPr/>
          </p:nvSpPr>
          <p:spPr>
            <a:xfrm>
              <a:off x="2377313" y="1749667"/>
              <a:ext cx="299" cy="584"/>
            </a:xfrm>
            <a:custGeom>
              <a:avLst/>
              <a:gdLst/>
              <a:ahLst/>
              <a:cxnLst/>
              <a:rect l="l" t="t" r="r" b="b"/>
              <a:pathLst>
                <a:path w="22" h="43" extrusionOk="0">
                  <a:moveTo>
                    <a:pt x="1" y="0"/>
                  </a:moveTo>
                  <a:cubicBezTo>
                    <a:pt x="11" y="14"/>
                    <a:pt x="18" y="32"/>
                    <a:pt x="22" y="43"/>
                  </a:cubicBezTo>
                  <a:cubicBezTo>
                    <a:pt x="18" y="32"/>
                    <a:pt x="11" y="1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0" name="Google Shape;4110;p56"/>
            <p:cNvSpPr/>
            <p:nvPr/>
          </p:nvSpPr>
          <p:spPr>
            <a:xfrm>
              <a:off x="2378073" y="1751907"/>
              <a:ext cx="14" cy="204"/>
            </a:xfrm>
            <a:custGeom>
              <a:avLst/>
              <a:gdLst/>
              <a:ahLst/>
              <a:cxnLst/>
              <a:rect l="l" t="t" r="r" b="b"/>
              <a:pathLst>
                <a:path w="1" h="15" extrusionOk="0">
                  <a:moveTo>
                    <a:pt x="1" y="0"/>
                  </a:moveTo>
                  <a:cubicBezTo>
                    <a:pt x="1" y="4"/>
                    <a:pt x="1" y="11"/>
                    <a:pt x="1" y="14"/>
                  </a:cubicBezTo>
                  <a:cubicBezTo>
                    <a:pt x="1" y="11"/>
                    <a:pt x="1" y="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1" name="Google Shape;4111;p56"/>
            <p:cNvSpPr/>
            <p:nvPr/>
          </p:nvSpPr>
          <p:spPr>
            <a:xfrm>
              <a:off x="2377978" y="1751282"/>
              <a:ext cx="68" cy="353"/>
            </a:xfrm>
            <a:custGeom>
              <a:avLst/>
              <a:gdLst/>
              <a:ahLst/>
              <a:cxnLst/>
              <a:rect l="l" t="t" r="r" b="b"/>
              <a:pathLst>
                <a:path w="5" h="26" extrusionOk="0">
                  <a:moveTo>
                    <a:pt x="1" y="1"/>
                  </a:moveTo>
                  <a:cubicBezTo>
                    <a:pt x="1" y="8"/>
                    <a:pt x="4" y="18"/>
                    <a:pt x="4" y="25"/>
                  </a:cubicBezTo>
                  <a:cubicBezTo>
                    <a:pt x="4" y="18"/>
                    <a:pt x="4" y="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2" name="Google Shape;4112;p56"/>
            <p:cNvSpPr/>
            <p:nvPr/>
          </p:nvSpPr>
          <p:spPr>
            <a:xfrm>
              <a:off x="2373755" y="1729233"/>
              <a:ext cx="1629" cy="3761"/>
            </a:xfrm>
            <a:custGeom>
              <a:avLst/>
              <a:gdLst/>
              <a:ahLst/>
              <a:cxnLst/>
              <a:rect l="l" t="t" r="r" b="b"/>
              <a:pathLst>
                <a:path w="120" h="277" extrusionOk="0">
                  <a:moveTo>
                    <a:pt x="105" y="0"/>
                  </a:moveTo>
                  <a:cubicBezTo>
                    <a:pt x="104" y="3"/>
                    <a:pt x="103" y="5"/>
                    <a:pt x="102" y="8"/>
                  </a:cubicBezTo>
                  <a:lnTo>
                    <a:pt x="102" y="8"/>
                  </a:lnTo>
                  <a:cubicBezTo>
                    <a:pt x="106" y="1"/>
                    <a:pt x="112" y="0"/>
                    <a:pt x="119" y="0"/>
                  </a:cubicBezTo>
                  <a:close/>
                  <a:moveTo>
                    <a:pt x="102" y="8"/>
                  </a:moveTo>
                  <a:lnTo>
                    <a:pt x="102" y="8"/>
                  </a:lnTo>
                  <a:cubicBezTo>
                    <a:pt x="99" y="13"/>
                    <a:pt x="96" y="20"/>
                    <a:pt x="94" y="32"/>
                  </a:cubicBezTo>
                  <a:lnTo>
                    <a:pt x="94" y="32"/>
                  </a:lnTo>
                  <a:cubicBezTo>
                    <a:pt x="96" y="24"/>
                    <a:pt x="99" y="16"/>
                    <a:pt x="102" y="8"/>
                  </a:cubicBezTo>
                  <a:close/>
                  <a:moveTo>
                    <a:pt x="94" y="32"/>
                  </a:moveTo>
                  <a:cubicBezTo>
                    <a:pt x="90" y="53"/>
                    <a:pt x="89" y="74"/>
                    <a:pt x="91" y="95"/>
                  </a:cubicBezTo>
                  <a:cubicBezTo>
                    <a:pt x="91" y="66"/>
                    <a:pt x="92" y="46"/>
                    <a:pt x="94" y="32"/>
                  </a:cubicBezTo>
                  <a:close/>
                  <a:moveTo>
                    <a:pt x="91" y="95"/>
                  </a:moveTo>
                  <a:lnTo>
                    <a:pt x="91" y="95"/>
                  </a:lnTo>
                  <a:cubicBezTo>
                    <a:pt x="91" y="151"/>
                    <a:pt x="87" y="259"/>
                    <a:pt x="0" y="277"/>
                  </a:cubicBezTo>
                  <a:cubicBezTo>
                    <a:pt x="91" y="259"/>
                    <a:pt x="91" y="151"/>
                    <a:pt x="91" y="9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3" name="Google Shape;4113;p56"/>
            <p:cNvSpPr/>
            <p:nvPr/>
          </p:nvSpPr>
          <p:spPr>
            <a:xfrm>
              <a:off x="2378032" y="1751622"/>
              <a:ext cx="14" cy="299"/>
            </a:xfrm>
            <a:custGeom>
              <a:avLst/>
              <a:gdLst/>
              <a:ahLst/>
              <a:cxnLst/>
              <a:rect l="l" t="t" r="r" b="b"/>
              <a:pathLst>
                <a:path w="1" h="22" extrusionOk="0">
                  <a:moveTo>
                    <a:pt x="0" y="0"/>
                  </a:moveTo>
                  <a:cubicBezTo>
                    <a:pt x="0" y="7"/>
                    <a:pt x="0" y="14"/>
                    <a:pt x="0" y="21"/>
                  </a:cubicBezTo>
                  <a:cubicBezTo>
                    <a:pt x="0" y="14"/>
                    <a:pt x="0" y="7"/>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4" name="Google Shape;4114;p56"/>
            <p:cNvSpPr/>
            <p:nvPr/>
          </p:nvSpPr>
          <p:spPr>
            <a:xfrm>
              <a:off x="2374135" y="1744385"/>
              <a:ext cx="14" cy="163"/>
            </a:xfrm>
            <a:custGeom>
              <a:avLst/>
              <a:gdLst/>
              <a:ahLst/>
              <a:cxnLst/>
              <a:rect l="l" t="t" r="r" b="b"/>
              <a:pathLst>
                <a:path w="1" h="12" extrusionOk="0">
                  <a:moveTo>
                    <a:pt x="0" y="1"/>
                  </a:moveTo>
                  <a:lnTo>
                    <a:pt x="0" y="1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5" name="Google Shape;4115;p56"/>
            <p:cNvSpPr/>
            <p:nvPr/>
          </p:nvSpPr>
          <p:spPr>
            <a:xfrm>
              <a:off x="2377842" y="1750862"/>
              <a:ext cx="149" cy="394"/>
            </a:xfrm>
            <a:custGeom>
              <a:avLst/>
              <a:gdLst/>
              <a:ahLst/>
              <a:cxnLst/>
              <a:rect l="l" t="t" r="r" b="b"/>
              <a:pathLst>
                <a:path w="11" h="29" extrusionOk="0">
                  <a:moveTo>
                    <a:pt x="0" y="0"/>
                  </a:moveTo>
                  <a:cubicBezTo>
                    <a:pt x="4" y="11"/>
                    <a:pt x="7" y="21"/>
                    <a:pt x="11" y="28"/>
                  </a:cubicBezTo>
                  <a:cubicBezTo>
                    <a:pt x="7" y="21"/>
                    <a:pt x="4" y="11"/>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6" name="Google Shape;4116;p56"/>
            <p:cNvSpPr/>
            <p:nvPr/>
          </p:nvSpPr>
          <p:spPr>
            <a:xfrm>
              <a:off x="2373470" y="1733034"/>
              <a:ext cx="244" cy="14"/>
            </a:xfrm>
            <a:custGeom>
              <a:avLst/>
              <a:gdLst/>
              <a:ahLst/>
              <a:cxnLst/>
              <a:rect l="l" t="t" r="r" b="b"/>
              <a:pathLst>
                <a:path w="18" h="1" extrusionOk="0">
                  <a:moveTo>
                    <a:pt x="18" y="0"/>
                  </a:moveTo>
                  <a:cubicBezTo>
                    <a:pt x="11" y="0"/>
                    <a:pt x="7" y="0"/>
                    <a:pt x="0" y="0"/>
                  </a:cubicBezTo>
                  <a:cubicBezTo>
                    <a:pt x="7" y="0"/>
                    <a:pt x="11" y="0"/>
                    <a:pt x="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7" name="Google Shape;4117;p56"/>
            <p:cNvSpPr/>
            <p:nvPr/>
          </p:nvSpPr>
          <p:spPr>
            <a:xfrm>
              <a:off x="2374135" y="1745485"/>
              <a:ext cx="2295" cy="2485"/>
            </a:xfrm>
            <a:custGeom>
              <a:avLst/>
              <a:gdLst/>
              <a:ahLst/>
              <a:cxnLst/>
              <a:rect l="l" t="t" r="r" b="b"/>
              <a:pathLst>
                <a:path w="169" h="183" extrusionOk="0">
                  <a:moveTo>
                    <a:pt x="168" y="182"/>
                  </a:moveTo>
                  <a:cubicBezTo>
                    <a:pt x="123" y="109"/>
                    <a:pt x="60" y="28"/>
                    <a:pt x="0" y="0"/>
                  </a:cubicBezTo>
                  <a:lnTo>
                    <a:pt x="0" y="0"/>
                  </a:lnTo>
                  <a:cubicBezTo>
                    <a:pt x="60" y="28"/>
                    <a:pt x="123" y="109"/>
                    <a:pt x="168" y="18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8" name="Google Shape;4118;p56"/>
            <p:cNvSpPr/>
            <p:nvPr/>
          </p:nvSpPr>
          <p:spPr>
            <a:xfrm>
              <a:off x="2377652" y="1750291"/>
              <a:ext cx="204" cy="530"/>
            </a:xfrm>
            <a:custGeom>
              <a:avLst/>
              <a:gdLst/>
              <a:ahLst/>
              <a:cxnLst/>
              <a:rect l="l" t="t" r="r" b="b"/>
              <a:pathLst>
                <a:path w="15" h="39" extrusionOk="0">
                  <a:moveTo>
                    <a:pt x="0" y="0"/>
                  </a:moveTo>
                  <a:cubicBezTo>
                    <a:pt x="4" y="14"/>
                    <a:pt x="11" y="28"/>
                    <a:pt x="14" y="39"/>
                  </a:cubicBezTo>
                  <a:cubicBezTo>
                    <a:pt x="11" y="28"/>
                    <a:pt x="4" y="14"/>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9" name="Google Shape;4119;p56"/>
            <p:cNvSpPr/>
            <p:nvPr/>
          </p:nvSpPr>
          <p:spPr>
            <a:xfrm>
              <a:off x="2376932" y="1748852"/>
              <a:ext cx="394" cy="774"/>
            </a:xfrm>
            <a:custGeom>
              <a:avLst/>
              <a:gdLst/>
              <a:ahLst/>
              <a:cxnLst/>
              <a:rect l="l" t="t" r="r" b="b"/>
              <a:pathLst>
                <a:path w="29" h="57" extrusionOk="0">
                  <a:moveTo>
                    <a:pt x="1" y="1"/>
                  </a:moveTo>
                  <a:cubicBezTo>
                    <a:pt x="11" y="22"/>
                    <a:pt x="22" y="39"/>
                    <a:pt x="29" y="57"/>
                  </a:cubicBezTo>
                  <a:cubicBezTo>
                    <a:pt x="22" y="39"/>
                    <a:pt x="11" y="22"/>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0" name="Google Shape;4120;p56"/>
            <p:cNvSpPr/>
            <p:nvPr/>
          </p:nvSpPr>
          <p:spPr>
            <a:xfrm>
              <a:off x="2374135" y="1742063"/>
              <a:ext cx="244" cy="2335"/>
            </a:xfrm>
            <a:custGeom>
              <a:avLst/>
              <a:gdLst/>
              <a:ahLst/>
              <a:cxnLst/>
              <a:rect l="l" t="t" r="r" b="b"/>
              <a:pathLst>
                <a:path w="18" h="172" extrusionOk="0">
                  <a:moveTo>
                    <a:pt x="18" y="0"/>
                  </a:moveTo>
                  <a:cubicBezTo>
                    <a:pt x="14" y="46"/>
                    <a:pt x="4" y="116"/>
                    <a:pt x="0" y="172"/>
                  </a:cubicBezTo>
                  <a:cubicBezTo>
                    <a:pt x="4" y="116"/>
                    <a:pt x="14" y="49"/>
                    <a:pt x="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1" name="Google Shape;4121;p56"/>
            <p:cNvSpPr/>
            <p:nvPr/>
          </p:nvSpPr>
          <p:spPr>
            <a:xfrm>
              <a:off x="2378073" y="1752138"/>
              <a:ext cx="14" cy="109"/>
            </a:xfrm>
            <a:custGeom>
              <a:avLst/>
              <a:gdLst/>
              <a:ahLst/>
              <a:cxnLst/>
              <a:rect l="l" t="t" r="r" b="b"/>
              <a:pathLst>
                <a:path w="1" h="8" extrusionOk="0">
                  <a:moveTo>
                    <a:pt x="1" y="1"/>
                  </a:moveTo>
                  <a:cubicBezTo>
                    <a:pt x="1" y="1"/>
                    <a:pt x="1" y="4"/>
                    <a:pt x="1" y="8"/>
                  </a:cubicBezTo>
                  <a:cubicBezTo>
                    <a:pt x="1" y="4"/>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2" name="Google Shape;4122;p56"/>
            <p:cNvSpPr/>
            <p:nvPr/>
          </p:nvSpPr>
          <p:spPr>
            <a:xfrm>
              <a:off x="2374135" y="1744820"/>
              <a:ext cx="14" cy="14"/>
            </a:xfrm>
            <a:custGeom>
              <a:avLst/>
              <a:gdLst/>
              <a:ahLst/>
              <a:cxnLst/>
              <a:rect l="l" t="t" r="r" b="b"/>
              <a:pathLst>
                <a:path w="1" h="1" extrusionOk="0">
                  <a:moveTo>
                    <a:pt x="0" y="0"/>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3" name="Google Shape;4123;p56"/>
            <p:cNvSpPr/>
            <p:nvPr/>
          </p:nvSpPr>
          <p:spPr>
            <a:xfrm>
              <a:off x="2402173" y="1806665"/>
              <a:ext cx="109" cy="190"/>
            </a:xfrm>
            <a:custGeom>
              <a:avLst/>
              <a:gdLst/>
              <a:ahLst/>
              <a:cxnLst/>
              <a:rect l="l" t="t" r="r" b="b"/>
              <a:pathLst>
                <a:path w="8" h="14" extrusionOk="0">
                  <a:moveTo>
                    <a:pt x="1" y="0"/>
                  </a:moveTo>
                  <a:lnTo>
                    <a:pt x="1" y="0"/>
                  </a:lnTo>
                  <a:cubicBezTo>
                    <a:pt x="2" y="2"/>
                    <a:pt x="3" y="4"/>
                    <a:pt x="4" y="5"/>
                  </a:cubicBezTo>
                  <a:lnTo>
                    <a:pt x="4" y="5"/>
                  </a:lnTo>
                  <a:cubicBezTo>
                    <a:pt x="3" y="3"/>
                    <a:pt x="2" y="2"/>
                    <a:pt x="1" y="0"/>
                  </a:cubicBezTo>
                  <a:close/>
                  <a:moveTo>
                    <a:pt x="4" y="5"/>
                  </a:moveTo>
                  <a:cubicBezTo>
                    <a:pt x="5" y="7"/>
                    <a:pt x="6" y="10"/>
                    <a:pt x="8" y="14"/>
                  </a:cubicBezTo>
                  <a:cubicBezTo>
                    <a:pt x="8" y="9"/>
                    <a:pt x="6" y="8"/>
                    <a:pt x="4"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4" name="Google Shape;4124;p56"/>
            <p:cNvSpPr/>
            <p:nvPr/>
          </p:nvSpPr>
          <p:spPr>
            <a:xfrm>
              <a:off x="2402458" y="1807181"/>
              <a:ext cx="163" cy="204"/>
            </a:xfrm>
            <a:custGeom>
              <a:avLst/>
              <a:gdLst/>
              <a:ahLst/>
              <a:cxnLst/>
              <a:rect l="l" t="t" r="r" b="b"/>
              <a:pathLst>
                <a:path w="12" h="15" extrusionOk="0">
                  <a:moveTo>
                    <a:pt x="11" y="15"/>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5" name="Google Shape;4125;p56"/>
            <p:cNvSpPr/>
            <p:nvPr/>
          </p:nvSpPr>
          <p:spPr>
            <a:xfrm>
              <a:off x="2403218" y="1808186"/>
              <a:ext cx="109" cy="149"/>
            </a:xfrm>
            <a:custGeom>
              <a:avLst/>
              <a:gdLst/>
              <a:ahLst/>
              <a:cxnLst/>
              <a:rect l="l" t="t" r="r" b="b"/>
              <a:pathLst>
                <a:path w="8" h="11" extrusionOk="0">
                  <a:moveTo>
                    <a:pt x="8" y="11"/>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6" name="Google Shape;4126;p56"/>
            <p:cNvSpPr/>
            <p:nvPr/>
          </p:nvSpPr>
          <p:spPr>
            <a:xfrm>
              <a:off x="2403504" y="1808566"/>
              <a:ext cx="109" cy="109"/>
            </a:xfrm>
            <a:custGeom>
              <a:avLst/>
              <a:gdLst/>
              <a:ahLst/>
              <a:cxnLst/>
              <a:rect l="l" t="t" r="r" b="b"/>
              <a:pathLst>
                <a:path w="8" h="8" extrusionOk="0">
                  <a:moveTo>
                    <a:pt x="8" y="7"/>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7" name="Google Shape;4127;p56"/>
            <p:cNvSpPr/>
            <p:nvPr/>
          </p:nvSpPr>
          <p:spPr>
            <a:xfrm>
              <a:off x="2402132" y="1806421"/>
              <a:ext cx="14" cy="149"/>
            </a:xfrm>
            <a:custGeom>
              <a:avLst/>
              <a:gdLst/>
              <a:ahLst/>
              <a:cxnLst/>
              <a:rect l="l" t="t" r="r" b="b"/>
              <a:pathLst>
                <a:path w="1" h="11" extrusionOk="0">
                  <a:moveTo>
                    <a:pt x="0" y="11"/>
                  </a:moveTo>
                  <a:cubicBezTo>
                    <a:pt x="0" y="7"/>
                    <a:pt x="0" y="4"/>
                    <a:pt x="0" y="0"/>
                  </a:cubicBezTo>
                  <a:cubicBezTo>
                    <a:pt x="0" y="4"/>
                    <a:pt x="0" y="7"/>
                    <a:pt x="0"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8" name="Google Shape;4128;p56"/>
            <p:cNvSpPr/>
            <p:nvPr/>
          </p:nvSpPr>
          <p:spPr>
            <a:xfrm>
              <a:off x="2403789" y="1808892"/>
              <a:ext cx="109" cy="109"/>
            </a:xfrm>
            <a:custGeom>
              <a:avLst/>
              <a:gdLst/>
              <a:ahLst/>
              <a:cxnLst/>
              <a:rect l="l" t="t" r="r" b="b"/>
              <a:pathLst>
                <a:path w="8" h="8" extrusionOk="0">
                  <a:moveTo>
                    <a:pt x="8" y="8"/>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9" name="Google Shape;4129;p56"/>
            <p:cNvSpPr/>
            <p:nvPr/>
          </p:nvSpPr>
          <p:spPr>
            <a:xfrm>
              <a:off x="2402078" y="1806136"/>
              <a:ext cx="14" cy="204"/>
            </a:xfrm>
            <a:custGeom>
              <a:avLst/>
              <a:gdLst/>
              <a:ahLst/>
              <a:cxnLst/>
              <a:rect l="l" t="t" r="r" b="b"/>
              <a:pathLst>
                <a:path w="1" h="15" extrusionOk="0">
                  <a:moveTo>
                    <a:pt x="1" y="14"/>
                  </a:moveTo>
                  <a:cubicBezTo>
                    <a:pt x="1" y="11"/>
                    <a:pt x="1" y="4"/>
                    <a:pt x="1" y="0"/>
                  </a:cubicBezTo>
                  <a:cubicBezTo>
                    <a:pt x="1" y="4"/>
                    <a:pt x="1" y="11"/>
                    <a:pt x="1" y="1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0" name="Google Shape;4130;p56"/>
            <p:cNvSpPr/>
            <p:nvPr/>
          </p:nvSpPr>
          <p:spPr>
            <a:xfrm>
              <a:off x="2404508" y="1809652"/>
              <a:ext cx="14" cy="14"/>
            </a:xfrm>
            <a:custGeom>
              <a:avLst/>
              <a:gdLst/>
              <a:ahLst/>
              <a:cxnLst/>
              <a:rect l="l" t="t" r="r" b="b"/>
              <a:pathLst>
                <a:path w="1" h="1" extrusionOk="0">
                  <a:moveTo>
                    <a:pt x="0" y="1"/>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1" name="Google Shape;4131;p56"/>
            <p:cNvSpPr/>
            <p:nvPr/>
          </p:nvSpPr>
          <p:spPr>
            <a:xfrm>
              <a:off x="2402703" y="1807520"/>
              <a:ext cx="109" cy="149"/>
            </a:xfrm>
            <a:custGeom>
              <a:avLst/>
              <a:gdLst/>
              <a:ahLst/>
              <a:cxnLst/>
              <a:rect l="l" t="t" r="r" b="b"/>
              <a:pathLst>
                <a:path w="8" h="11" extrusionOk="0">
                  <a:moveTo>
                    <a:pt x="7" y="11"/>
                  </a:move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2" name="Google Shape;4132;p56"/>
            <p:cNvSpPr/>
            <p:nvPr/>
          </p:nvSpPr>
          <p:spPr>
            <a:xfrm>
              <a:off x="2402933" y="1807901"/>
              <a:ext cx="109" cy="149"/>
            </a:xfrm>
            <a:custGeom>
              <a:avLst/>
              <a:gdLst/>
              <a:ahLst/>
              <a:cxnLst/>
              <a:rect l="l" t="t" r="r" b="b"/>
              <a:pathLst>
                <a:path w="8" h="11" extrusionOk="0">
                  <a:moveTo>
                    <a:pt x="8" y="11"/>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3" name="Google Shape;4133;p56"/>
            <p:cNvSpPr/>
            <p:nvPr/>
          </p:nvSpPr>
          <p:spPr>
            <a:xfrm>
              <a:off x="2404128" y="1809272"/>
              <a:ext cx="54" cy="68"/>
            </a:xfrm>
            <a:custGeom>
              <a:avLst/>
              <a:gdLst/>
              <a:ahLst/>
              <a:cxnLst/>
              <a:rect l="l" t="t" r="r" b="b"/>
              <a:pathLst>
                <a:path w="4" h="5" extrusionOk="0">
                  <a:moveTo>
                    <a:pt x="4" y="4"/>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4" name="Google Shape;4134;p56"/>
            <p:cNvSpPr/>
            <p:nvPr/>
          </p:nvSpPr>
          <p:spPr>
            <a:xfrm>
              <a:off x="2378697" y="1753468"/>
              <a:ext cx="204" cy="299"/>
            </a:xfrm>
            <a:custGeom>
              <a:avLst/>
              <a:gdLst/>
              <a:ahLst/>
              <a:cxnLst/>
              <a:rect l="l" t="t" r="r" b="b"/>
              <a:pathLst>
                <a:path w="15" h="22" extrusionOk="0">
                  <a:moveTo>
                    <a:pt x="14" y="22"/>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5" name="Google Shape;4135;p56"/>
            <p:cNvSpPr/>
            <p:nvPr/>
          </p:nvSpPr>
          <p:spPr>
            <a:xfrm>
              <a:off x="2388487" y="1786652"/>
              <a:ext cx="6476" cy="3910"/>
            </a:xfrm>
            <a:custGeom>
              <a:avLst/>
              <a:gdLst/>
              <a:ahLst/>
              <a:cxnLst/>
              <a:rect l="l" t="t" r="r" b="b"/>
              <a:pathLst>
                <a:path w="477" h="288" extrusionOk="0">
                  <a:moveTo>
                    <a:pt x="0" y="0"/>
                  </a:moveTo>
                  <a:cubicBezTo>
                    <a:pt x="53" y="67"/>
                    <a:pt x="119" y="119"/>
                    <a:pt x="193" y="158"/>
                  </a:cubicBezTo>
                  <a:cubicBezTo>
                    <a:pt x="280" y="210"/>
                    <a:pt x="375" y="256"/>
                    <a:pt x="476" y="287"/>
                  </a:cubicBezTo>
                  <a:cubicBezTo>
                    <a:pt x="375" y="256"/>
                    <a:pt x="280" y="210"/>
                    <a:pt x="193" y="158"/>
                  </a:cubicBezTo>
                  <a:cubicBezTo>
                    <a:pt x="119" y="119"/>
                    <a:pt x="53" y="67"/>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6" name="Google Shape;4136;p56"/>
            <p:cNvSpPr/>
            <p:nvPr/>
          </p:nvSpPr>
          <p:spPr>
            <a:xfrm>
              <a:off x="2378032" y="1752233"/>
              <a:ext cx="14" cy="14"/>
            </a:xfrm>
            <a:custGeom>
              <a:avLst/>
              <a:gdLst/>
              <a:ahLst/>
              <a:cxnLst/>
              <a:rect l="l" t="t" r="r" b="b"/>
              <a:pathLst>
                <a:path w="1" h="1" extrusionOk="0">
                  <a:moveTo>
                    <a:pt x="0" y="1"/>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7" name="Google Shape;4137;p56"/>
            <p:cNvSpPr/>
            <p:nvPr/>
          </p:nvSpPr>
          <p:spPr>
            <a:xfrm>
              <a:off x="2402268" y="1806896"/>
              <a:ext cx="109" cy="204"/>
            </a:xfrm>
            <a:custGeom>
              <a:avLst/>
              <a:gdLst/>
              <a:ahLst/>
              <a:cxnLst/>
              <a:rect l="l" t="t" r="r" b="b"/>
              <a:pathLst>
                <a:path w="8" h="15" extrusionOk="0">
                  <a:moveTo>
                    <a:pt x="8" y="15"/>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8" name="Google Shape;4138;p56"/>
            <p:cNvSpPr/>
            <p:nvPr/>
          </p:nvSpPr>
          <p:spPr>
            <a:xfrm>
              <a:off x="2449043" y="1751187"/>
              <a:ext cx="299" cy="68"/>
            </a:xfrm>
            <a:custGeom>
              <a:avLst/>
              <a:gdLst/>
              <a:ahLst/>
              <a:cxnLst/>
              <a:rect l="l" t="t" r="r" b="b"/>
              <a:pathLst>
                <a:path w="22" h="5" extrusionOk="0">
                  <a:moveTo>
                    <a:pt x="21" y="1"/>
                  </a:moveTo>
                  <a:lnTo>
                    <a:pt x="0" y="4"/>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9" name="Google Shape;4139;p56"/>
            <p:cNvSpPr/>
            <p:nvPr/>
          </p:nvSpPr>
          <p:spPr>
            <a:xfrm>
              <a:off x="2452559" y="1750088"/>
              <a:ext cx="54" cy="68"/>
            </a:xfrm>
            <a:custGeom>
              <a:avLst/>
              <a:gdLst/>
              <a:ahLst/>
              <a:cxnLst/>
              <a:rect l="l" t="t" r="r" b="b"/>
              <a:pathLst>
                <a:path w="4" h="5" extrusionOk="0">
                  <a:moveTo>
                    <a:pt x="4" y="1"/>
                  </a:moveTo>
                  <a:lnTo>
                    <a:pt x="0" y="4"/>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0" name="Google Shape;4140;p56"/>
            <p:cNvSpPr/>
            <p:nvPr/>
          </p:nvSpPr>
          <p:spPr>
            <a:xfrm>
              <a:off x="2448418" y="1751242"/>
              <a:ext cx="299" cy="14"/>
            </a:xfrm>
            <a:custGeom>
              <a:avLst/>
              <a:gdLst/>
              <a:ahLst/>
              <a:cxnLst/>
              <a:rect l="l" t="t" r="r" b="b"/>
              <a:pathLst>
                <a:path w="22" h="1" extrusionOk="0">
                  <a:moveTo>
                    <a:pt x="22"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1" name="Google Shape;4141;p56"/>
            <p:cNvSpPr/>
            <p:nvPr/>
          </p:nvSpPr>
          <p:spPr>
            <a:xfrm>
              <a:off x="2451419" y="1750712"/>
              <a:ext cx="149" cy="54"/>
            </a:xfrm>
            <a:custGeom>
              <a:avLst/>
              <a:gdLst/>
              <a:ahLst/>
              <a:cxnLst/>
              <a:rect l="l" t="t" r="r" b="b"/>
              <a:pathLst>
                <a:path w="11" h="4" extrusionOk="0">
                  <a:moveTo>
                    <a:pt x="11" y="1"/>
                  </a:moveTo>
                  <a:lnTo>
                    <a:pt x="0" y="4"/>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2" name="Google Shape;4142;p56"/>
            <p:cNvSpPr/>
            <p:nvPr/>
          </p:nvSpPr>
          <p:spPr>
            <a:xfrm>
              <a:off x="2451038" y="1750807"/>
              <a:ext cx="204" cy="54"/>
            </a:xfrm>
            <a:custGeom>
              <a:avLst/>
              <a:gdLst/>
              <a:ahLst/>
              <a:cxnLst/>
              <a:rect l="l" t="t" r="r" b="b"/>
              <a:pathLst>
                <a:path w="15" h="4" extrusionOk="0">
                  <a:moveTo>
                    <a:pt x="14" y="1"/>
                  </a:moveTo>
                  <a:lnTo>
                    <a:pt x="0" y="4"/>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3" name="Google Shape;4143;p56"/>
            <p:cNvSpPr/>
            <p:nvPr/>
          </p:nvSpPr>
          <p:spPr>
            <a:xfrm>
              <a:off x="2452179" y="1750332"/>
              <a:ext cx="109" cy="54"/>
            </a:xfrm>
            <a:custGeom>
              <a:avLst/>
              <a:gdLst/>
              <a:ahLst/>
              <a:cxnLst/>
              <a:rect l="l" t="t" r="r" b="b"/>
              <a:pathLst>
                <a:path w="8" h="4" extrusionOk="0">
                  <a:moveTo>
                    <a:pt x="7" y="1"/>
                  </a:moveTo>
                  <a:lnTo>
                    <a:pt x="0" y="4"/>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4" name="Google Shape;4144;p56"/>
            <p:cNvSpPr/>
            <p:nvPr/>
          </p:nvSpPr>
          <p:spPr>
            <a:xfrm>
              <a:off x="2447658" y="1751282"/>
              <a:ext cx="299" cy="14"/>
            </a:xfrm>
            <a:custGeom>
              <a:avLst/>
              <a:gdLst/>
              <a:ahLst/>
              <a:cxnLst/>
              <a:rect l="l" t="t" r="r" b="b"/>
              <a:pathLst>
                <a:path w="22" h="1" extrusionOk="0">
                  <a:moveTo>
                    <a:pt x="22" y="1"/>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5" name="Google Shape;4145;p56"/>
            <p:cNvSpPr/>
            <p:nvPr/>
          </p:nvSpPr>
          <p:spPr>
            <a:xfrm>
              <a:off x="2446857" y="1751337"/>
              <a:ext cx="14" cy="14"/>
            </a:xfrm>
            <a:custGeom>
              <a:avLst/>
              <a:gdLst/>
              <a:ahLst/>
              <a:cxnLst/>
              <a:rect l="l" t="t" r="r" b="b"/>
              <a:pathLst>
                <a:path w="1" h="1" extrusionOk="0">
                  <a:moveTo>
                    <a:pt x="0" y="0"/>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6" name="Google Shape;4146;p56"/>
            <p:cNvSpPr/>
            <p:nvPr/>
          </p:nvSpPr>
          <p:spPr>
            <a:xfrm>
              <a:off x="2500610" y="1758560"/>
              <a:ext cx="14" cy="149"/>
            </a:xfrm>
            <a:custGeom>
              <a:avLst/>
              <a:gdLst/>
              <a:ahLst/>
              <a:cxnLst/>
              <a:rect l="l" t="t" r="r" b="b"/>
              <a:pathLst>
                <a:path w="1" h="11" extrusionOk="0">
                  <a:moveTo>
                    <a:pt x="1" y="11"/>
                  </a:moveTo>
                  <a:lnTo>
                    <a:pt x="1" y="0"/>
                  </a:lnTo>
                  <a:cubicBezTo>
                    <a:pt x="1" y="4"/>
                    <a:pt x="1" y="7"/>
                    <a:pt x="1"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7" name="Google Shape;4147;p56"/>
            <p:cNvSpPr/>
            <p:nvPr/>
          </p:nvSpPr>
          <p:spPr>
            <a:xfrm>
              <a:off x="2500610" y="1758886"/>
              <a:ext cx="14" cy="204"/>
            </a:xfrm>
            <a:custGeom>
              <a:avLst/>
              <a:gdLst/>
              <a:ahLst/>
              <a:cxnLst/>
              <a:rect l="l" t="t" r="r" b="b"/>
              <a:pathLst>
                <a:path w="1" h="15" extrusionOk="0">
                  <a:moveTo>
                    <a:pt x="1" y="15"/>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8" name="Google Shape;4148;p56"/>
            <p:cNvSpPr/>
            <p:nvPr/>
          </p:nvSpPr>
          <p:spPr>
            <a:xfrm>
              <a:off x="2450658" y="1750902"/>
              <a:ext cx="204" cy="54"/>
            </a:xfrm>
            <a:custGeom>
              <a:avLst/>
              <a:gdLst/>
              <a:ahLst/>
              <a:cxnLst/>
              <a:rect l="l" t="t" r="r" b="b"/>
              <a:pathLst>
                <a:path w="15" h="4" extrusionOk="0">
                  <a:moveTo>
                    <a:pt x="14" y="1"/>
                  </a:moveTo>
                  <a:lnTo>
                    <a:pt x="0" y="4"/>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9" name="Google Shape;4149;p56"/>
            <p:cNvSpPr/>
            <p:nvPr/>
          </p:nvSpPr>
          <p:spPr>
            <a:xfrm>
              <a:off x="2451989" y="1750481"/>
              <a:ext cx="109" cy="54"/>
            </a:xfrm>
            <a:custGeom>
              <a:avLst/>
              <a:gdLst/>
              <a:ahLst/>
              <a:cxnLst/>
              <a:rect l="l" t="t" r="r" b="b"/>
              <a:pathLst>
                <a:path w="8" h="4" extrusionOk="0">
                  <a:moveTo>
                    <a:pt x="7" y="0"/>
                  </a:moveTo>
                  <a:lnTo>
                    <a:pt x="0" y="4"/>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0" name="Google Shape;4150;p56"/>
            <p:cNvSpPr/>
            <p:nvPr/>
          </p:nvSpPr>
          <p:spPr>
            <a:xfrm>
              <a:off x="2449654" y="1751092"/>
              <a:ext cx="258" cy="68"/>
            </a:xfrm>
            <a:custGeom>
              <a:avLst/>
              <a:gdLst/>
              <a:ahLst/>
              <a:cxnLst/>
              <a:rect l="l" t="t" r="r" b="b"/>
              <a:pathLst>
                <a:path w="19" h="5" extrusionOk="0">
                  <a:moveTo>
                    <a:pt x="18" y="1"/>
                  </a:moveTo>
                  <a:lnTo>
                    <a:pt x="1" y="4"/>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1" name="Google Shape;4151;p56"/>
            <p:cNvSpPr/>
            <p:nvPr/>
          </p:nvSpPr>
          <p:spPr>
            <a:xfrm>
              <a:off x="2500664" y="1759266"/>
              <a:ext cx="14" cy="258"/>
            </a:xfrm>
            <a:custGeom>
              <a:avLst/>
              <a:gdLst/>
              <a:ahLst/>
              <a:cxnLst/>
              <a:rect l="l" t="t" r="r" b="b"/>
              <a:pathLst>
                <a:path w="1" h="19" extrusionOk="0">
                  <a:moveTo>
                    <a:pt x="0" y="18"/>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2" name="Google Shape;4152;p56"/>
            <p:cNvSpPr/>
            <p:nvPr/>
          </p:nvSpPr>
          <p:spPr>
            <a:xfrm>
              <a:off x="2500800" y="1760787"/>
              <a:ext cx="14" cy="299"/>
            </a:xfrm>
            <a:custGeom>
              <a:avLst/>
              <a:gdLst/>
              <a:ahLst/>
              <a:cxnLst/>
              <a:rect l="l" t="t" r="r" b="b"/>
              <a:pathLst>
                <a:path w="1" h="22" extrusionOk="0">
                  <a:moveTo>
                    <a:pt x="1" y="22"/>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3" name="Google Shape;4153;p56"/>
            <p:cNvSpPr/>
            <p:nvPr/>
          </p:nvSpPr>
          <p:spPr>
            <a:xfrm>
              <a:off x="2500664" y="1759741"/>
              <a:ext cx="54" cy="258"/>
            </a:xfrm>
            <a:custGeom>
              <a:avLst/>
              <a:gdLst/>
              <a:ahLst/>
              <a:cxnLst/>
              <a:rect l="l" t="t" r="r" b="b"/>
              <a:pathLst>
                <a:path w="4" h="19" extrusionOk="0">
                  <a:moveTo>
                    <a:pt x="4" y="1"/>
                  </a:moveTo>
                  <a:cubicBezTo>
                    <a:pt x="0" y="4"/>
                    <a:pt x="4" y="11"/>
                    <a:pt x="4" y="18"/>
                  </a:cubicBezTo>
                  <a:lnTo>
                    <a:pt x="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4" name="Google Shape;4154;p56"/>
            <p:cNvSpPr/>
            <p:nvPr/>
          </p:nvSpPr>
          <p:spPr>
            <a:xfrm>
              <a:off x="2500759" y="1760216"/>
              <a:ext cx="14" cy="353"/>
            </a:xfrm>
            <a:custGeom>
              <a:avLst/>
              <a:gdLst/>
              <a:ahLst/>
              <a:cxnLst/>
              <a:rect l="l" t="t" r="r" b="b"/>
              <a:pathLst>
                <a:path w="1" h="26" extrusionOk="0">
                  <a:moveTo>
                    <a:pt x="0" y="25"/>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5" name="Google Shape;4155;p56"/>
            <p:cNvSpPr/>
            <p:nvPr/>
          </p:nvSpPr>
          <p:spPr>
            <a:xfrm>
              <a:off x="2451704" y="1750576"/>
              <a:ext cx="149" cy="95"/>
            </a:xfrm>
            <a:custGeom>
              <a:avLst/>
              <a:gdLst/>
              <a:ahLst/>
              <a:cxnLst/>
              <a:rect l="l" t="t" r="r" b="b"/>
              <a:pathLst>
                <a:path w="11" h="7" extrusionOk="0">
                  <a:moveTo>
                    <a:pt x="11" y="0"/>
                  </a:moveTo>
                  <a:lnTo>
                    <a:pt x="0" y="7"/>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6" name="Google Shape;4156;p56"/>
            <p:cNvSpPr/>
            <p:nvPr/>
          </p:nvSpPr>
          <p:spPr>
            <a:xfrm>
              <a:off x="2450183" y="1750997"/>
              <a:ext cx="204" cy="54"/>
            </a:xfrm>
            <a:custGeom>
              <a:avLst/>
              <a:gdLst/>
              <a:ahLst/>
              <a:cxnLst/>
              <a:rect l="l" t="t" r="r" b="b"/>
              <a:pathLst>
                <a:path w="15" h="4" extrusionOk="0">
                  <a:moveTo>
                    <a:pt x="14" y="1"/>
                  </a:moveTo>
                  <a:lnTo>
                    <a:pt x="0" y="4"/>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7" name="Google Shape;4157;p56"/>
            <p:cNvSpPr/>
            <p:nvPr/>
          </p:nvSpPr>
          <p:spPr>
            <a:xfrm>
              <a:off x="2452695" y="1749952"/>
              <a:ext cx="14" cy="54"/>
            </a:xfrm>
            <a:custGeom>
              <a:avLst/>
              <a:gdLst/>
              <a:ahLst/>
              <a:cxnLst/>
              <a:rect l="l" t="t" r="r" b="b"/>
              <a:pathLst>
                <a:path w="1" h="4" extrusionOk="0">
                  <a:moveTo>
                    <a:pt x="1" y="0"/>
                  </a:moveTo>
                  <a:lnTo>
                    <a:pt x="1" y="4"/>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8" name="Google Shape;4158;p56"/>
            <p:cNvSpPr/>
            <p:nvPr/>
          </p:nvSpPr>
          <p:spPr>
            <a:xfrm>
              <a:off x="2501044" y="1763312"/>
              <a:ext cx="54" cy="339"/>
            </a:xfrm>
            <a:custGeom>
              <a:avLst/>
              <a:gdLst/>
              <a:ahLst/>
              <a:cxnLst/>
              <a:rect l="l" t="t" r="r" b="b"/>
              <a:pathLst>
                <a:path w="4" h="25" extrusionOk="0">
                  <a:moveTo>
                    <a:pt x="4" y="25"/>
                  </a:move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9" name="Google Shape;4159;p56"/>
            <p:cNvSpPr/>
            <p:nvPr/>
          </p:nvSpPr>
          <p:spPr>
            <a:xfrm>
              <a:off x="2501275" y="1764683"/>
              <a:ext cx="68" cy="299"/>
            </a:xfrm>
            <a:custGeom>
              <a:avLst/>
              <a:gdLst/>
              <a:ahLst/>
              <a:cxnLst/>
              <a:rect l="l" t="t" r="r" b="b"/>
              <a:pathLst>
                <a:path w="5" h="22" extrusionOk="0">
                  <a:moveTo>
                    <a:pt x="4" y="22"/>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0" name="Google Shape;4160;p56"/>
            <p:cNvSpPr/>
            <p:nvPr/>
          </p:nvSpPr>
          <p:spPr>
            <a:xfrm>
              <a:off x="2501180" y="1763977"/>
              <a:ext cx="68" cy="339"/>
            </a:xfrm>
            <a:custGeom>
              <a:avLst/>
              <a:gdLst/>
              <a:ahLst/>
              <a:cxnLst/>
              <a:rect l="l" t="t" r="r" b="b"/>
              <a:pathLst>
                <a:path w="5" h="25" extrusionOk="0">
                  <a:moveTo>
                    <a:pt x="4" y="25"/>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1" name="Google Shape;4161;p56"/>
            <p:cNvSpPr/>
            <p:nvPr/>
          </p:nvSpPr>
          <p:spPr>
            <a:xfrm>
              <a:off x="2452369" y="1750237"/>
              <a:ext cx="109" cy="54"/>
            </a:xfrm>
            <a:custGeom>
              <a:avLst/>
              <a:gdLst/>
              <a:ahLst/>
              <a:cxnLst/>
              <a:rect l="l" t="t" r="r" b="b"/>
              <a:pathLst>
                <a:path w="8" h="4" extrusionOk="0">
                  <a:moveTo>
                    <a:pt x="7" y="1"/>
                  </a:moveTo>
                  <a:lnTo>
                    <a:pt x="0" y="4"/>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2" name="Google Shape;4162;p56"/>
            <p:cNvSpPr/>
            <p:nvPr/>
          </p:nvSpPr>
          <p:spPr>
            <a:xfrm>
              <a:off x="2501425" y="1765403"/>
              <a:ext cx="54" cy="244"/>
            </a:xfrm>
            <a:custGeom>
              <a:avLst/>
              <a:gdLst/>
              <a:ahLst/>
              <a:cxnLst/>
              <a:rect l="l" t="t" r="r" b="b"/>
              <a:pathLst>
                <a:path w="4" h="18" extrusionOk="0">
                  <a:moveTo>
                    <a:pt x="4" y="18"/>
                  </a:move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3" name="Google Shape;4163;p56"/>
            <p:cNvSpPr/>
            <p:nvPr/>
          </p:nvSpPr>
          <p:spPr>
            <a:xfrm>
              <a:off x="2500800" y="1761357"/>
              <a:ext cx="68" cy="353"/>
            </a:xfrm>
            <a:custGeom>
              <a:avLst/>
              <a:gdLst/>
              <a:ahLst/>
              <a:cxnLst/>
              <a:rect l="l" t="t" r="r" b="b"/>
              <a:pathLst>
                <a:path w="5" h="26" extrusionOk="0">
                  <a:moveTo>
                    <a:pt x="4" y="25"/>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4" name="Google Shape;4164;p56"/>
            <p:cNvSpPr/>
            <p:nvPr/>
          </p:nvSpPr>
          <p:spPr>
            <a:xfrm>
              <a:off x="2500895" y="1761982"/>
              <a:ext cx="68" cy="339"/>
            </a:xfrm>
            <a:custGeom>
              <a:avLst/>
              <a:gdLst/>
              <a:ahLst/>
              <a:cxnLst/>
              <a:rect l="l" t="t" r="r" b="b"/>
              <a:pathLst>
                <a:path w="5" h="25" extrusionOk="0">
                  <a:moveTo>
                    <a:pt x="4" y="25"/>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5" name="Google Shape;4165;p56"/>
            <p:cNvSpPr/>
            <p:nvPr/>
          </p:nvSpPr>
          <p:spPr>
            <a:xfrm>
              <a:off x="2500949" y="1762647"/>
              <a:ext cx="54" cy="339"/>
            </a:xfrm>
            <a:custGeom>
              <a:avLst/>
              <a:gdLst/>
              <a:ahLst/>
              <a:cxnLst/>
              <a:rect l="l" t="t" r="r" b="b"/>
              <a:pathLst>
                <a:path w="4" h="25" extrusionOk="0">
                  <a:moveTo>
                    <a:pt x="4" y="25"/>
                  </a:move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6" name="Google Shape;4166;p56"/>
            <p:cNvSpPr/>
            <p:nvPr/>
          </p:nvSpPr>
          <p:spPr>
            <a:xfrm>
              <a:off x="2501615" y="1766258"/>
              <a:ext cx="54" cy="204"/>
            </a:xfrm>
            <a:custGeom>
              <a:avLst/>
              <a:gdLst/>
              <a:ahLst/>
              <a:cxnLst/>
              <a:rect l="l" t="t" r="r" b="b"/>
              <a:pathLst>
                <a:path w="4" h="15" extrusionOk="0">
                  <a:moveTo>
                    <a:pt x="4" y="14"/>
                  </a:move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7" name="Google Shape;4167;p56"/>
            <p:cNvSpPr/>
            <p:nvPr/>
          </p:nvSpPr>
          <p:spPr>
            <a:xfrm>
              <a:off x="2391759" y="1582202"/>
              <a:ext cx="300144" cy="138721"/>
            </a:xfrm>
            <a:custGeom>
              <a:avLst/>
              <a:gdLst/>
              <a:ahLst/>
              <a:cxnLst/>
              <a:rect l="l" t="t" r="r" b="b"/>
              <a:pathLst>
                <a:path w="22106" h="10217" extrusionOk="0">
                  <a:moveTo>
                    <a:pt x="7610" y="6221"/>
                  </a:moveTo>
                  <a:cubicBezTo>
                    <a:pt x="7825" y="6221"/>
                    <a:pt x="8164" y="6301"/>
                    <a:pt x="8266" y="6411"/>
                  </a:cubicBezTo>
                  <a:cubicBezTo>
                    <a:pt x="8319" y="6457"/>
                    <a:pt x="8326" y="6534"/>
                    <a:pt x="8284" y="6586"/>
                  </a:cubicBezTo>
                  <a:cubicBezTo>
                    <a:pt x="8256" y="6621"/>
                    <a:pt x="8210" y="6639"/>
                    <a:pt x="8133" y="6639"/>
                  </a:cubicBezTo>
                  <a:cubicBezTo>
                    <a:pt x="8105" y="6639"/>
                    <a:pt x="8074" y="6635"/>
                    <a:pt x="8042" y="6632"/>
                  </a:cubicBezTo>
                  <a:cubicBezTo>
                    <a:pt x="7857" y="6607"/>
                    <a:pt x="7468" y="6506"/>
                    <a:pt x="7412" y="6366"/>
                  </a:cubicBezTo>
                  <a:cubicBezTo>
                    <a:pt x="7391" y="6324"/>
                    <a:pt x="7409" y="6271"/>
                    <a:pt x="7451" y="6250"/>
                  </a:cubicBezTo>
                  <a:lnTo>
                    <a:pt x="7447" y="6250"/>
                  </a:lnTo>
                  <a:cubicBezTo>
                    <a:pt x="7478" y="6230"/>
                    <a:pt x="7537" y="6221"/>
                    <a:pt x="7610" y="6221"/>
                  </a:cubicBezTo>
                  <a:close/>
                  <a:moveTo>
                    <a:pt x="17938" y="6158"/>
                  </a:moveTo>
                  <a:cubicBezTo>
                    <a:pt x="17962" y="6158"/>
                    <a:pt x="17981" y="6161"/>
                    <a:pt x="17995" y="6166"/>
                  </a:cubicBezTo>
                  <a:cubicBezTo>
                    <a:pt x="18048" y="6177"/>
                    <a:pt x="18079" y="6222"/>
                    <a:pt x="18072" y="6275"/>
                  </a:cubicBezTo>
                  <a:cubicBezTo>
                    <a:pt x="18055" y="6404"/>
                    <a:pt x="17778" y="6551"/>
                    <a:pt x="17411" y="6551"/>
                  </a:cubicBezTo>
                  <a:cubicBezTo>
                    <a:pt x="17306" y="6551"/>
                    <a:pt x="17180" y="6541"/>
                    <a:pt x="17029" y="6527"/>
                  </a:cubicBezTo>
                  <a:cubicBezTo>
                    <a:pt x="16851" y="6511"/>
                    <a:pt x="16649" y="6494"/>
                    <a:pt x="16450" y="6494"/>
                  </a:cubicBezTo>
                  <a:cubicBezTo>
                    <a:pt x="16112" y="6494"/>
                    <a:pt x="15784" y="6544"/>
                    <a:pt x="15601" y="6740"/>
                  </a:cubicBezTo>
                  <a:cubicBezTo>
                    <a:pt x="15373" y="6985"/>
                    <a:pt x="15380" y="7150"/>
                    <a:pt x="15391" y="7258"/>
                  </a:cubicBezTo>
                  <a:cubicBezTo>
                    <a:pt x="15394" y="7328"/>
                    <a:pt x="15401" y="7433"/>
                    <a:pt x="15272" y="7458"/>
                  </a:cubicBezTo>
                  <a:lnTo>
                    <a:pt x="15247" y="7458"/>
                  </a:lnTo>
                  <a:cubicBezTo>
                    <a:pt x="15205" y="7458"/>
                    <a:pt x="15139" y="7437"/>
                    <a:pt x="15083" y="7335"/>
                  </a:cubicBezTo>
                  <a:cubicBezTo>
                    <a:pt x="14974" y="7125"/>
                    <a:pt x="14953" y="6656"/>
                    <a:pt x="15149" y="6457"/>
                  </a:cubicBezTo>
                  <a:cubicBezTo>
                    <a:pt x="15333" y="6275"/>
                    <a:pt x="15770" y="6180"/>
                    <a:pt x="16168" y="6180"/>
                  </a:cubicBezTo>
                  <a:cubicBezTo>
                    <a:pt x="16332" y="6180"/>
                    <a:pt x="16489" y="6196"/>
                    <a:pt x="16619" y="6229"/>
                  </a:cubicBezTo>
                  <a:cubicBezTo>
                    <a:pt x="16712" y="6252"/>
                    <a:pt x="16822" y="6260"/>
                    <a:pt x="16938" y="6260"/>
                  </a:cubicBezTo>
                  <a:cubicBezTo>
                    <a:pt x="17181" y="6260"/>
                    <a:pt x="17450" y="6222"/>
                    <a:pt x="17649" y="6194"/>
                  </a:cubicBezTo>
                  <a:cubicBezTo>
                    <a:pt x="17794" y="6172"/>
                    <a:pt x="17882" y="6158"/>
                    <a:pt x="17938" y="6158"/>
                  </a:cubicBezTo>
                  <a:close/>
                  <a:moveTo>
                    <a:pt x="12780" y="0"/>
                  </a:moveTo>
                  <a:cubicBezTo>
                    <a:pt x="12609" y="0"/>
                    <a:pt x="12323" y="74"/>
                    <a:pt x="12292" y="131"/>
                  </a:cubicBezTo>
                  <a:cubicBezTo>
                    <a:pt x="12271" y="236"/>
                    <a:pt x="12089" y="292"/>
                    <a:pt x="11666" y="390"/>
                  </a:cubicBezTo>
                  <a:cubicBezTo>
                    <a:pt x="11571" y="407"/>
                    <a:pt x="11484" y="428"/>
                    <a:pt x="11452" y="442"/>
                  </a:cubicBezTo>
                  <a:cubicBezTo>
                    <a:pt x="11323" y="495"/>
                    <a:pt x="10815" y="568"/>
                    <a:pt x="10661" y="589"/>
                  </a:cubicBezTo>
                  <a:cubicBezTo>
                    <a:pt x="10647" y="593"/>
                    <a:pt x="10629" y="596"/>
                    <a:pt x="10615" y="600"/>
                  </a:cubicBezTo>
                  <a:cubicBezTo>
                    <a:pt x="10563" y="617"/>
                    <a:pt x="10510" y="638"/>
                    <a:pt x="10461" y="659"/>
                  </a:cubicBezTo>
                  <a:cubicBezTo>
                    <a:pt x="10377" y="701"/>
                    <a:pt x="10286" y="733"/>
                    <a:pt x="10195" y="750"/>
                  </a:cubicBezTo>
                  <a:cubicBezTo>
                    <a:pt x="10164" y="757"/>
                    <a:pt x="10129" y="761"/>
                    <a:pt x="10094" y="761"/>
                  </a:cubicBezTo>
                  <a:cubicBezTo>
                    <a:pt x="9961" y="761"/>
                    <a:pt x="9502" y="771"/>
                    <a:pt x="9310" y="918"/>
                  </a:cubicBezTo>
                  <a:cubicBezTo>
                    <a:pt x="9215" y="989"/>
                    <a:pt x="9097" y="1006"/>
                    <a:pt x="8986" y="1006"/>
                  </a:cubicBezTo>
                  <a:cubicBezTo>
                    <a:pt x="8933" y="1006"/>
                    <a:pt x="8881" y="1002"/>
                    <a:pt x="8834" y="999"/>
                  </a:cubicBezTo>
                  <a:cubicBezTo>
                    <a:pt x="8800" y="994"/>
                    <a:pt x="8767" y="991"/>
                    <a:pt x="8734" y="991"/>
                  </a:cubicBezTo>
                  <a:cubicBezTo>
                    <a:pt x="8701" y="991"/>
                    <a:pt x="8669" y="994"/>
                    <a:pt x="8637" y="999"/>
                  </a:cubicBezTo>
                  <a:cubicBezTo>
                    <a:pt x="8588" y="1013"/>
                    <a:pt x="8543" y="1020"/>
                    <a:pt x="8494" y="1020"/>
                  </a:cubicBezTo>
                  <a:lnTo>
                    <a:pt x="8420" y="1020"/>
                  </a:lnTo>
                  <a:lnTo>
                    <a:pt x="8347" y="1016"/>
                  </a:lnTo>
                  <a:cubicBezTo>
                    <a:pt x="8321" y="1013"/>
                    <a:pt x="8294" y="1011"/>
                    <a:pt x="8268" y="1011"/>
                  </a:cubicBezTo>
                  <a:cubicBezTo>
                    <a:pt x="8242" y="1011"/>
                    <a:pt x="8216" y="1013"/>
                    <a:pt x="8189" y="1016"/>
                  </a:cubicBezTo>
                  <a:cubicBezTo>
                    <a:pt x="8161" y="1051"/>
                    <a:pt x="8172" y="1286"/>
                    <a:pt x="8235" y="1387"/>
                  </a:cubicBezTo>
                  <a:cubicBezTo>
                    <a:pt x="8263" y="1433"/>
                    <a:pt x="8399" y="1482"/>
                    <a:pt x="8490" y="1510"/>
                  </a:cubicBezTo>
                  <a:cubicBezTo>
                    <a:pt x="8525" y="1520"/>
                    <a:pt x="8553" y="1531"/>
                    <a:pt x="8578" y="1541"/>
                  </a:cubicBezTo>
                  <a:cubicBezTo>
                    <a:pt x="8658" y="1569"/>
                    <a:pt x="8711" y="1597"/>
                    <a:pt x="8725" y="1643"/>
                  </a:cubicBezTo>
                  <a:cubicBezTo>
                    <a:pt x="8728" y="1650"/>
                    <a:pt x="8728" y="1657"/>
                    <a:pt x="8728" y="1664"/>
                  </a:cubicBezTo>
                  <a:cubicBezTo>
                    <a:pt x="8732" y="1681"/>
                    <a:pt x="8725" y="1702"/>
                    <a:pt x="8714" y="1716"/>
                  </a:cubicBezTo>
                  <a:cubicBezTo>
                    <a:pt x="8683" y="1762"/>
                    <a:pt x="8613" y="1783"/>
                    <a:pt x="8459" y="1797"/>
                  </a:cubicBezTo>
                  <a:lnTo>
                    <a:pt x="8420" y="1800"/>
                  </a:lnTo>
                  <a:lnTo>
                    <a:pt x="8333" y="1807"/>
                  </a:lnTo>
                  <a:lnTo>
                    <a:pt x="8284" y="1811"/>
                  </a:lnTo>
                  <a:cubicBezTo>
                    <a:pt x="8210" y="1814"/>
                    <a:pt x="8144" y="1821"/>
                    <a:pt x="8091" y="1828"/>
                  </a:cubicBezTo>
                  <a:lnTo>
                    <a:pt x="8077" y="1828"/>
                  </a:lnTo>
                  <a:cubicBezTo>
                    <a:pt x="8053" y="1832"/>
                    <a:pt x="8035" y="1846"/>
                    <a:pt x="8025" y="1863"/>
                  </a:cubicBezTo>
                  <a:cubicBezTo>
                    <a:pt x="7993" y="1916"/>
                    <a:pt x="8007" y="2011"/>
                    <a:pt x="8035" y="2091"/>
                  </a:cubicBezTo>
                  <a:cubicBezTo>
                    <a:pt x="8039" y="2105"/>
                    <a:pt x="8042" y="2116"/>
                    <a:pt x="8046" y="2126"/>
                  </a:cubicBezTo>
                  <a:cubicBezTo>
                    <a:pt x="8063" y="2168"/>
                    <a:pt x="8060" y="2214"/>
                    <a:pt x="8042" y="2252"/>
                  </a:cubicBezTo>
                  <a:cubicBezTo>
                    <a:pt x="7979" y="2385"/>
                    <a:pt x="7748" y="2476"/>
                    <a:pt x="7678" y="2501"/>
                  </a:cubicBezTo>
                  <a:lnTo>
                    <a:pt x="7668" y="2504"/>
                  </a:lnTo>
                  <a:lnTo>
                    <a:pt x="7657" y="2508"/>
                  </a:lnTo>
                  <a:cubicBezTo>
                    <a:pt x="7654" y="2511"/>
                    <a:pt x="7650" y="2515"/>
                    <a:pt x="7650" y="2532"/>
                  </a:cubicBezTo>
                  <a:cubicBezTo>
                    <a:pt x="7668" y="2592"/>
                    <a:pt x="7710" y="2641"/>
                    <a:pt x="7769" y="2665"/>
                  </a:cubicBezTo>
                  <a:lnTo>
                    <a:pt x="7790" y="2665"/>
                  </a:lnTo>
                  <a:cubicBezTo>
                    <a:pt x="7815" y="2669"/>
                    <a:pt x="7836" y="2669"/>
                    <a:pt x="7857" y="2672"/>
                  </a:cubicBezTo>
                  <a:cubicBezTo>
                    <a:pt x="7920" y="2686"/>
                    <a:pt x="7976" y="2711"/>
                    <a:pt x="8032" y="2739"/>
                  </a:cubicBezTo>
                  <a:cubicBezTo>
                    <a:pt x="8070" y="2756"/>
                    <a:pt x="8105" y="2770"/>
                    <a:pt x="8147" y="2781"/>
                  </a:cubicBezTo>
                  <a:cubicBezTo>
                    <a:pt x="8158" y="2784"/>
                    <a:pt x="8168" y="2788"/>
                    <a:pt x="8179" y="2788"/>
                  </a:cubicBezTo>
                  <a:cubicBezTo>
                    <a:pt x="8364" y="2788"/>
                    <a:pt x="8392" y="3071"/>
                    <a:pt x="8392" y="3239"/>
                  </a:cubicBezTo>
                  <a:cubicBezTo>
                    <a:pt x="8392" y="3358"/>
                    <a:pt x="8322" y="3498"/>
                    <a:pt x="7986" y="3498"/>
                  </a:cubicBezTo>
                  <a:cubicBezTo>
                    <a:pt x="7874" y="3495"/>
                    <a:pt x="7769" y="3456"/>
                    <a:pt x="7678" y="3390"/>
                  </a:cubicBezTo>
                  <a:cubicBezTo>
                    <a:pt x="7643" y="3362"/>
                    <a:pt x="7605" y="3341"/>
                    <a:pt x="7563" y="3327"/>
                  </a:cubicBezTo>
                  <a:cubicBezTo>
                    <a:pt x="7549" y="3334"/>
                    <a:pt x="7535" y="3383"/>
                    <a:pt x="7524" y="3411"/>
                  </a:cubicBezTo>
                  <a:cubicBezTo>
                    <a:pt x="7503" y="3481"/>
                    <a:pt x="7479" y="3558"/>
                    <a:pt x="7409" y="3586"/>
                  </a:cubicBezTo>
                  <a:cubicBezTo>
                    <a:pt x="7388" y="3597"/>
                    <a:pt x="7369" y="3601"/>
                    <a:pt x="7351" y="3601"/>
                  </a:cubicBezTo>
                  <a:cubicBezTo>
                    <a:pt x="7288" y="3601"/>
                    <a:pt x="7243" y="3544"/>
                    <a:pt x="7216" y="3505"/>
                  </a:cubicBezTo>
                  <a:cubicBezTo>
                    <a:pt x="7178" y="3456"/>
                    <a:pt x="7153" y="3425"/>
                    <a:pt x="7115" y="3425"/>
                  </a:cubicBezTo>
                  <a:cubicBezTo>
                    <a:pt x="7027" y="3425"/>
                    <a:pt x="6761" y="3425"/>
                    <a:pt x="6687" y="3211"/>
                  </a:cubicBezTo>
                  <a:cubicBezTo>
                    <a:pt x="6663" y="3173"/>
                    <a:pt x="6624" y="3148"/>
                    <a:pt x="6582" y="3145"/>
                  </a:cubicBezTo>
                  <a:cubicBezTo>
                    <a:pt x="6555" y="3138"/>
                    <a:pt x="6524" y="3134"/>
                    <a:pt x="6492" y="3134"/>
                  </a:cubicBezTo>
                  <a:cubicBezTo>
                    <a:pt x="6408" y="3134"/>
                    <a:pt x="6317" y="3158"/>
                    <a:pt x="6264" y="3211"/>
                  </a:cubicBezTo>
                  <a:cubicBezTo>
                    <a:pt x="6187" y="3288"/>
                    <a:pt x="6127" y="3313"/>
                    <a:pt x="6075" y="3313"/>
                  </a:cubicBezTo>
                  <a:cubicBezTo>
                    <a:pt x="6005" y="3313"/>
                    <a:pt x="5949" y="3267"/>
                    <a:pt x="5900" y="3222"/>
                  </a:cubicBezTo>
                  <a:lnTo>
                    <a:pt x="5861" y="3190"/>
                  </a:lnTo>
                  <a:cubicBezTo>
                    <a:pt x="5849" y="3182"/>
                    <a:pt x="5825" y="3176"/>
                    <a:pt x="5788" y="3176"/>
                  </a:cubicBezTo>
                  <a:cubicBezTo>
                    <a:pt x="5760" y="3176"/>
                    <a:pt x="5723" y="3180"/>
                    <a:pt x="5679" y="3190"/>
                  </a:cubicBezTo>
                  <a:cubicBezTo>
                    <a:pt x="5588" y="3211"/>
                    <a:pt x="5508" y="3257"/>
                    <a:pt x="5441" y="3320"/>
                  </a:cubicBezTo>
                  <a:cubicBezTo>
                    <a:pt x="5438" y="3327"/>
                    <a:pt x="5434" y="3330"/>
                    <a:pt x="5431" y="3337"/>
                  </a:cubicBezTo>
                  <a:cubicBezTo>
                    <a:pt x="5399" y="3404"/>
                    <a:pt x="5336" y="3453"/>
                    <a:pt x="5263" y="3474"/>
                  </a:cubicBezTo>
                  <a:cubicBezTo>
                    <a:pt x="5213" y="3488"/>
                    <a:pt x="5163" y="3495"/>
                    <a:pt x="5112" y="3495"/>
                  </a:cubicBezTo>
                  <a:cubicBezTo>
                    <a:pt x="5012" y="3495"/>
                    <a:pt x="4913" y="3468"/>
                    <a:pt x="4825" y="3414"/>
                  </a:cubicBezTo>
                  <a:cubicBezTo>
                    <a:pt x="4697" y="3334"/>
                    <a:pt x="4645" y="3316"/>
                    <a:pt x="4624" y="3316"/>
                  </a:cubicBezTo>
                  <a:cubicBezTo>
                    <a:pt x="4622" y="3316"/>
                    <a:pt x="4620" y="3316"/>
                    <a:pt x="4619" y="3316"/>
                  </a:cubicBezTo>
                  <a:cubicBezTo>
                    <a:pt x="4611" y="3330"/>
                    <a:pt x="4611" y="3344"/>
                    <a:pt x="4611" y="3358"/>
                  </a:cubicBezTo>
                  <a:cubicBezTo>
                    <a:pt x="4611" y="3390"/>
                    <a:pt x="4608" y="3421"/>
                    <a:pt x="4594" y="3449"/>
                  </a:cubicBezTo>
                  <a:cubicBezTo>
                    <a:pt x="4576" y="3484"/>
                    <a:pt x="4545" y="3502"/>
                    <a:pt x="4506" y="3502"/>
                  </a:cubicBezTo>
                  <a:cubicBezTo>
                    <a:pt x="4419" y="3502"/>
                    <a:pt x="4331" y="3379"/>
                    <a:pt x="4331" y="3285"/>
                  </a:cubicBezTo>
                  <a:cubicBezTo>
                    <a:pt x="4317" y="3225"/>
                    <a:pt x="4058" y="3057"/>
                    <a:pt x="3960" y="2991"/>
                  </a:cubicBezTo>
                  <a:lnTo>
                    <a:pt x="3901" y="2952"/>
                  </a:lnTo>
                  <a:cubicBezTo>
                    <a:pt x="3845" y="2914"/>
                    <a:pt x="3712" y="2893"/>
                    <a:pt x="3593" y="2872"/>
                  </a:cubicBezTo>
                  <a:cubicBezTo>
                    <a:pt x="3404" y="2837"/>
                    <a:pt x="3267" y="2812"/>
                    <a:pt x="3243" y="2721"/>
                  </a:cubicBezTo>
                  <a:cubicBezTo>
                    <a:pt x="3207" y="2686"/>
                    <a:pt x="3160" y="2668"/>
                    <a:pt x="3112" y="2668"/>
                  </a:cubicBezTo>
                  <a:cubicBezTo>
                    <a:pt x="3108" y="2668"/>
                    <a:pt x="3104" y="2668"/>
                    <a:pt x="3099" y="2669"/>
                  </a:cubicBezTo>
                  <a:cubicBezTo>
                    <a:pt x="3094" y="2668"/>
                    <a:pt x="3088" y="2667"/>
                    <a:pt x="3083" y="2667"/>
                  </a:cubicBezTo>
                  <a:cubicBezTo>
                    <a:pt x="3039" y="2667"/>
                    <a:pt x="2999" y="2691"/>
                    <a:pt x="2980" y="2732"/>
                  </a:cubicBezTo>
                  <a:cubicBezTo>
                    <a:pt x="2959" y="2784"/>
                    <a:pt x="2917" y="2830"/>
                    <a:pt x="2865" y="2851"/>
                  </a:cubicBezTo>
                  <a:cubicBezTo>
                    <a:pt x="2849" y="2856"/>
                    <a:pt x="2834" y="2858"/>
                    <a:pt x="2819" y="2858"/>
                  </a:cubicBezTo>
                  <a:cubicBezTo>
                    <a:pt x="2758" y="2858"/>
                    <a:pt x="2698" y="2822"/>
                    <a:pt x="2648" y="2791"/>
                  </a:cubicBezTo>
                  <a:cubicBezTo>
                    <a:pt x="2630" y="2781"/>
                    <a:pt x="2616" y="2770"/>
                    <a:pt x="2599" y="2763"/>
                  </a:cubicBezTo>
                  <a:cubicBezTo>
                    <a:pt x="2591" y="2760"/>
                    <a:pt x="2582" y="2758"/>
                    <a:pt x="2572" y="2758"/>
                  </a:cubicBezTo>
                  <a:cubicBezTo>
                    <a:pt x="2493" y="2758"/>
                    <a:pt x="2332" y="2840"/>
                    <a:pt x="2276" y="2868"/>
                  </a:cubicBezTo>
                  <a:lnTo>
                    <a:pt x="2245" y="2886"/>
                  </a:lnTo>
                  <a:cubicBezTo>
                    <a:pt x="2224" y="2893"/>
                    <a:pt x="2189" y="2914"/>
                    <a:pt x="2150" y="2938"/>
                  </a:cubicBezTo>
                  <a:lnTo>
                    <a:pt x="2122" y="2956"/>
                  </a:lnTo>
                  <a:cubicBezTo>
                    <a:pt x="1975" y="3043"/>
                    <a:pt x="1772" y="3159"/>
                    <a:pt x="1632" y="3159"/>
                  </a:cubicBezTo>
                  <a:cubicBezTo>
                    <a:pt x="1601" y="3159"/>
                    <a:pt x="1594" y="3166"/>
                    <a:pt x="1569" y="3225"/>
                  </a:cubicBezTo>
                  <a:cubicBezTo>
                    <a:pt x="1541" y="3327"/>
                    <a:pt x="1461" y="3404"/>
                    <a:pt x="1356" y="3425"/>
                  </a:cubicBezTo>
                  <a:cubicBezTo>
                    <a:pt x="1317" y="3428"/>
                    <a:pt x="1279" y="3449"/>
                    <a:pt x="1251" y="3481"/>
                  </a:cubicBezTo>
                  <a:cubicBezTo>
                    <a:pt x="1230" y="3516"/>
                    <a:pt x="1244" y="3572"/>
                    <a:pt x="1258" y="3621"/>
                  </a:cubicBezTo>
                  <a:lnTo>
                    <a:pt x="1261" y="3635"/>
                  </a:lnTo>
                  <a:cubicBezTo>
                    <a:pt x="1265" y="3656"/>
                    <a:pt x="1272" y="3673"/>
                    <a:pt x="1282" y="3691"/>
                  </a:cubicBezTo>
                  <a:cubicBezTo>
                    <a:pt x="1307" y="3761"/>
                    <a:pt x="1345" y="3852"/>
                    <a:pt x="1307" y="3936"/>
                  </a:cubicBezTo>
                  <a:cubicBezTo>
                    <a:pt x="1279" y="3992"/>
                    <a:pt x="1230" y="4034"/>
                    <a:pt x="1170" y="4051"/>
                  </a:cubicBezTo>
                  <a:cubicBezTo>
                    <a:pt x="1142" y="4062"/>
                    <a:pt x="1116" y="4067"/>
                    <a:pt x="1092" y="4067"/>
                  </a:cubicBezTo>
                  <a:cubicBezTo>
                    <a:pt x="969" y="4067"/>
                    <a:pt x="887" y="3948"/>
                    <a:pt x="817" y="3848"/>
                  </a:cubicBezTo>
                  <a:cubicBezTo>
                    <a:pt x="778" y="3785"/>
                    <a:pt x="729" y="3729"/>
                    <a:pt x="673" y="3680"/>
                  </a:cubicBezTo>
                  <a:cubicBezTo>
                    <a:pt x="651" y="3659"/>
                    <a:pt x="622" y="3648"/>
                    <a:pt x="593" y="3648"/>
                  </a:cubicBezTo>
                  <a:cubicBezTo>
                    <a:pt x="575" y="3648"/>
                    <a:pt x="557" y="3652"/>
                    <a:pt x="540" y="3659"/>
                  </a:cubicBezTo>
                  <a:cubicBezTo>
                    <a:pt x="495" y="3687"/>
                    <a:pt x="463" y="3736"/>
                    <a:pt x="459" y="3792"/>
                  </a:cubicBezTo>
                  <a:cubicBezTo>
                    <a:pt x="459" y="3803"/>
                    <a:pt x="459" y="3810"/>
                    <a:pt x="459" y="3820"/>
                  </a:cubicBezTo>
                  <a:cubicBezTo>
                    <a:pt x="459" y="3950"/>
                    <a:pt x="372" y="4009"/>
                    <a:pt x="302" y="4058"/>
                  </a:cubicBezTo>
                  <a:cubicBezTo>
                    <a:pt x="242" y="4094"/>
                    <a:pt x="197" y="4136"/>
                    <a:pt x="162" y="4192"/>
                  </a:cubicBezTo>
                  <a:cubicBezTo>
                    <a:pt x="137" y="4230"/>
                    <a:pt x="137" y="4244"/>
                    <a:pt x="232" y="4300"/>
                  </a:cubicBezTo>
                  <a:cubicBezTo>
                    <a:pt x="281" y="4328"/>
                    <a:pt x="340" y="4360"/>
                    <a:pt x="340" y="4426"/>
                  </a:cubicBezTo>
                  <a:cubicBezTo>
                    <a:pt x="340" y="4458"/>
                    <a:pt x="330" y="4486"/>
                    <a:pt x="309" y="4510"/>
                  </a:cubicBezTo>
                  <a:cubicBezTo>
                    <a:pt x="256" y="4573"/>
                    <a:pt x="186" y="4619"/>
                    <a:pt x="113" y="4654"/>
                  </a:cubicBezTo>
                  <a:cubicBezTo>
                    <a:pt x="74" y="4689"/>
                    <a:pt x="1" y="4853"/>
                    <a:pt x="15" y="4899"/>
                  </a:cubicBezTo>
                  <a:lnTo>
                    <a:pt x="22" y="4902"/>
                  </a:lnTo>
                  <a:cubicBezTo>
                    <a:pt x="43" y="4913"/>
                    <a:pt x="64" y="4920"/>
                    <a:pt x="88" y="4923"/>
                  </a:cubicBezTo>
                  <a:lnTo>
                    <a:pt x="99" y="4927"/>
                  </a:lnTo>
                  <a:cubicBezTo>
                    <a:pt x="197" y="4955"/>
                    <a:pt x="361" y="4997"/>
                    <a:pt x="340" y="5161"/>
                  </a:cubicBezTo>
                  <a:cubicBezTo>
                    <a:pt x="330" y="5224"/>
                    <a:pt x="323" y="5287"/>
                    <a:pt x="319" y="5347"/>
                  </a:cubicBezTo>
                  <a:cubicBezTo>
                    <a:pt x="319" y="5357"/>
                    <a:pt x="319" y="5364"/>
                    <a:pt x="319" y="5371"/>
                  </a:cubicBezTo>
                  <a:cubicBezTo>
                    <a:pt x="323" y="5375"/>
                    <a:pt x="323" y="5382"/>
                    <a:pt x="326" y="5389"/>
                  </a:cubicBezTo>
                  <a:cubicBezTo>
                    <a:pt x="333" y="5385"/>
                    <a:pt x="340" y="5385"/>
                    <a:pt x="347" y="5382"/>
                  </a:cubicBezTo>
                  <a:cubicBezTo>
                    <a:pt x="424" y="5360"/>
                    <a:pt x="505" y="5348"/>
                    <a:pt x="586" y="5348"/>
                  </a:cubicBezTo>
                  <a:cubicBezTo>
                    <a:pt x="620" y="5348"/>
                    <a:pt x="653" y="5350"/>
                    <a:pt x="687" y="5354"/>
                  </a:cubicBezTo>
                  <a:lnTo>
                    <a:pt x="757" y="5354"/>
                  </a:lnTo>
                  <a:cubicBezTo>
                    <a:pt x="852" y="5354"/>
                    <a:pt x="915" y="5445"/>
                    <a:pt x="992" y="5560"/>
                  </a:cubicBezTo>
                  <a:cubicBezTo>
                    <a:pt x="1041" y="5630"/>
                    <a:pt x="1090" y="5700"/>
                    <a:pt x="1146" y="5767"/>
                  </a:cubicBezTo>
                  <a:cubicBezTo>
                    <a:pt x="1279" y="5914"/>
                    <a:pt x="1352" y="6008"/>
                    <a:pt x="1328" y="6103"/>
                  </a:cubicBezTo>
                  <a:cubicBezTo>
                    <a:pt x="1303" y="6180"/>
                    <a:pt x="1216" y="6205"/>
                    <a:pt x="1188" y="6212"/>
                  </a:cubicBezTo>
                  <a:cubicBezTo>
                    <a:pt x="1174" y="6215"/>
                    <a:pt x="1160" y="6219"/>
                    <a:pt x="1146" y="6226"/>
                  </a:cubicBezTo>
                  <a:cubicBezTo>
                    <a:pt x="1184" y="6264"/>
                    <a:pt x="1230" y="6292"/>
                    <a:pt x="1279" y="6313"/>
                  </a:cubicBezTo>
                  <a:lnTo>
                    <a:pt x="1317" y="6331"/>
                  </a:lnTo>
                  <a:cubicBezTo>
                    <a:pt x="1370" y="6359"/>
                    <a:pt x="1419" y="6387"/>
                    <a:pt x="1468" y="6418"/>
                  </a:cubicBezTo>
                  <a:cubicBezTo>
                    <a:pt x="1485" y="6404"/>
                    <a:pt x="1503" y="6390"/>
                    <a:pt x="1520" y="6376"/>
                  </a:cubicBezTo>
                  <a:cubicBezTo>
                    <a:pt x="1768" y="6155"/>
                    <a:pt x="2173" y="5963"/>
                    <a:pt x="2526" y="5963"/>
                  </a:cubicBezTo>
                  <a:cubicBezTo>
                    <a:pt x="2597" y="5963"/>
                    <a:pt x="2666" y="5970"/>
                    <a:pt x="2732" y="5987"/>
                  </a:cubicBezTo>
                  <a:cubicBezTo>
                    <a:pt x="2832" y="6010"/>
                    <a:pt x="2938" y="6021"/>
                    <a:pt x="3044" y="6021"/>
                  </a:cubicBezTo>
                  <a:cubicBezTo>
                    <a:pt x="3070" y="6021"/>
                    <a:pt x="3097" y="6020"/>
                    <a:pt x="3124" y="6019"/>
                  </a:cubicBezTo>
                  <a:cubicBezTo>
                    <a:pt x="3151" y="6018"/>
                    <a:pt x="3179" y="6018"/>
                    <a:pt x="3206" y="6018"/>
                  </a:cubicBezTo>
                  <a:cubicBezTo>
                    <a:pt x="3363" y="6018"/>
                    <a:pt x="3508" y="6035"/>
                    <a:pt x="3607" y="6173"/>
                  </a:cubicBezTo>
                  <a:cubicBezTo>
                    <a:pt x="3715" y="6331"/>
                    <a:pt x="3694" y="6548"/>
                    <a:pt x="3677" y="6740"/>
                  </a:cubicBezTo>
                  <a:cubicBezTo>
                    <a:pt x="3666" y="6842"/>
                    <a:pt x="3656" y="6947"/>
                    <a:pt x="3677" y="6996"/>
                  </a:cubicBezTo>
                  <a:cubicBezTo>
                    <a:pt x="3698" y="7045"/>
                    <a:pt x="3691" y="7101"/>
                    <a:pt x="3659" y="7143"/>
                  </a:cubicBezTo>
                  <a:cubicBezTo>
                    <a:pt x="3594" y="7226"/>
                    <a:pt x="3431" y="7245"/>
                    <a:pt x="3294" y="7245"/>
                  </a:cubicBezTo>
                  <a:cubicBezTo>
                    <a:pt x="3187" y="7245"/>
                    <a:pt x="3095" y="7233"/>
                    <a:pt x="3075" y="7230"/>
                  </a:cubicBezTo>
                  <a:cubicBezTo>
                    <a:pt x="3048" y="7227"/>
                    <a:pt x="3020" y="7225"/>
                    <a:pt x="2990" y="7225"/>
                  </a:cubicBezTo>
                  <a:cubicBezTo>
                    <a:pt x="2766" y="7225"/>
                    <a:pt x="2477" y="7322"/>
                    <a:pt x="2462" y="7381"/>
                  </a:cubicBezTo>
                  <a:cubicBezTo>
                    <a:pt x="2465" y="7391"/>
                    <a:pt x="2472" y="7405"/>
                    <a:pt x="2479" y="7419"/>
                  </a:cubicBezTo>
                  <a:cubicBezTo>
                    <a:pt x="2560" y="7594"/>
                    <a:pt x="2613" y="7731"/>
                    <a:pt x="2539" y="7801"/>
                  </a:cubicBezTo>
                  <a:cubicBezTo>
                    <a:pt x="2515" y="7822"/>
                    <a:pt x="2488" y="7830"/>
                    <a:pt x="2458" y="7830"/>
                  </a:cubicBezTo>
                  <a:cubicBezTo>
                    <a:pt x="2403" y="7830"/>
                    <a:pt x="2341" y="7802"/>
                    <a:pt x="2287" y="7773"/>
                  </a:cubicBezTo>
                  <a:cubicBezTo>
                    <a:pt x="2238" y="7744"/>
                    <a:pt x="2191" y="7730"/>
                    <a:pt x="2150" y="7730"/>
                  </a:cubicBezTo>
                  <a:cubicBezTo>
                    <a:pt x="2112" y="7730"/>
                    <a:pt x="2080" y="7742"/>
                    <a:pt x="2056" y="7766"/>
                  </a:cubicBezTo>
                  <a:cubicBezTo>
                    <a:pt x="2038" y="7780"/>
                    <a:pt x="2028" y="7804"/>
                    <a:pt x="2031" y="7825"/>
                  </a:cubicBezTo>
                  <a:lnTo>
                    <a:pt x="2045" y="7825"/>
                  </a:lnTo>
                  <a:cubicBezTo>
                    <a:pt x="2259" y="7825"/>
                    <a:pt x="2532" y="8060"/>
                    <a:pt x="2532" y="8246"/>
                  </a:cubicBezTo>
                  <a:cubicBezTo>
                    <a:pt x="2532" y="8470"/>
                    <a:pt x="2567" y="8578"/>
                    <a:pt x="2602" y="8603"/>
                  </a:cubicBezTo>
                  <a:cubicBezTo>
                    <a:pt x="2604" y="8603"/>
                    <a:pt x="2607" y="8606"/>
                    <a:pt x="2613" y="8606"/>
                  </a:cubicBezTo>
                  <a:cubicBezTo>
                    <a:pt x="2616" y="8606"/>
                    <a:pt x="2621" y="8605"/>
                    <a:pt x="2627" y="8603"/>
                  </a:cubicBezTo>
                  <a:cubicBezTo>
                    <a:pt x="2647" y="8596"/>
                    <a:pt x="2665" y="8593"/>
                    <a:pt x="2683" y="8593"/>
                  </a:cubicBezTo>
                  <a:cubicBezTo>
                    <a:pt x="2768" y="8593"/>
                    <a:pt x="2820" y="8663"/>
                    <a:pt x="2861" y="8718"/>
                  </a:cubicBezTo>
                  <a:cubicBezTo>
                    <a:pt x="2912" y="8785"/>
                    <a:pt x="2946" y="8827"/>
                    <a:pt x="3017" y="8827"/>
                  </a:cubicBezTo>
                  <a:cubicBezTo>
                    <a:pt x="3020" y="8827"/>
                    <a:pt x="3023" y="8827"/>
                    <a:pt x="3026" y="8827"/>
                  </a:cubicBezTo>
                  <a:cubicBezTo>
                    <a:pt x="3047" y="8825"/>
                    <a:pt x="3069" y="8824"/>
                    <a:pt x="3089" y="8824"/>
                  </a:cubicBezTo>
                  <a:cubicBezTo>
                    <a:pt x="3249" y="8824"/>
                    <a:pt x="3363" y="8872"/>
                    <a:pt x="3404" y="8953"/>
                  </a:cubicBezTo>
                  <a:cubicBezTo>
                    <a:pt x="3432" y="9005"/>
                    <a:pt x="3442" y="9089"/>
                    <a:pt x="3341" y="9208"/>
                  </a:cubicBezTo>
                  <a:cubicBezTo>
                    <a:pt x="3299" y="9257"/>
                    <a:pt x="3288" y="9345"/>
                    <a:pt x="3309" y="9457"/>
                  </a:cubicBezTo>
                  <a:cubicBezTo>
                    <a:pt x="3327" y="9562"/>
                    <a:pt x="3365" y="9660"/>
                    <a:pt x="3421" y="9747"/>
                  </a:cubicBezTo>
                  <a:cubicBezTo>
                    <a:pt x="3425" y="9723"/>
                    <a:pt x="3425" y="9698"/>
                    <a:pt x="3428" y="9674"/>
                  </a:cubicBezTo>
                  <a:cubicBezTo>
                    <a:pt x="3428" y="9600"/>
                    <a:pt x="3439" y="9527"/>
                    <a:pt x="3467" y="9457"/>
                  </a:cubicBezTo>
                  <a:lnTo>
                    <a:pt x="3467" y="9450"/>
                  </a:lnTo>
                  <a:cubicBezTo>
                    <a:pt x="3467" y="9446"/>
                    <a:pt x="3463" y="9443"/>
                    <a:pt x="3463" y="9439"/>
                  </a:cubicBezTo>
                  <a:cubicBezTo>
                    <a:pt x="3460" y="9432"/>
                    <a:pt x="3460" y="9425"/>
                    <a:pt x="3456" y="9418"/>
                  </a:cubicBezTo>
                  <a:cubicBezTo>
                    <a:pt x="3456" y="9411"/>
                    <a:pt x="3456" y="9408"/>
                    <a:pt x="3456" y="9404"/>
                  </a:cubicBezTo>
                  <a:lnTo>
                    <a:pt x="3456" y="9387"/>
                  </a:lnTo>
                  <a:lnTo>
                    <a:pt x="3456" y="9376"/>
                  </a:lnTo>
                  <a:lnTo>
                    <a:pt x="3456" y="9359"/>
                  </a:lnTo>
                  <a:lnTo>
                    <a:pt x="3456" y="9348"/>
                  </a:lnTo>
                  <a:cubicBezTo>
                    <a:pt x="3456" y="9345"/>
                    <a:pt x="3456" y="9338"/>
                    <a:pt x="3460" y="9331"/>
                  </a:cubicBezTo>
                  <a:cubicBezTo>
                    <a:pt x="3463" y="9327"/>
                    <a:pt x="3460" y="9327"/>
                    <a:pt x="3460" y="9324"/>
                  </a:cubicBezTo>
                  <a:cubicBezTo>
                    <a:pt x="3460" y="9320"/>
                    <a:pt x="3463" y="9313"/>
                    <a:pt x="3463" y="9310"/>
                  </a:cubicBezTo>
                  <a:lnTo>
                    <a:pt x="3467" y="9299"/>
                  </a:lnTo>
                  <a:cubicBezTo>
                    <a:pt x="3467" y="9296"/>
                    <a:pt x="3470" y="9292"/>
                    <a:pt x="3474" y="9289"/>
                  </a:cubicBezTo>
                  <a:lnTo>
                    <a:pt x="3477" y="9282"/>
                  </a:lnTo>
                  <a:cubicBezTo>
                    <a:pt x="3481" y="9275"/>
                    <a:pt x="3484" y="9271"/>
                    <a:pt x="3488" y="9264"/>
                  </a:cubicBezTo>
                  <a:cubicBezTo>
                    <a:pt x="3586" y="9114"/>
                    <a:pt x="3887" y="9096"/>
                    <a:pt x="4104" y="9096"/>
                  </a:cubicBezTo>
                  <a:cubicBezTo>
                    <a:pt x="4307" y="9096"/>
                    <a:pt x="4629" y="9376"/>
                    <a:pt x="4825" y="9642"/>
                  </a:cubicBezTo>
                  <a:cubicBezTo>
                    <a:pt x="4860" y="9702"/>
                    <a:pt x="4920" y="9744"/>
                    <a:pt x="4990" y="9758"/>
                  </a:cubicBezTo>
                  <a:cubicBezTo>
                    <a:pt x="4995" y="9758"/>
                    <a:pt x="4999" y="9759"/>
                    <a:pt x="5004" y="9759"/>
                  </a:cubicBezTo>
                  <a:cubicBezTo>
                    <a:pt x="5037" y="9759"/>
                    <a:pt x="5067" y="9749"/>
                    <a:pt x="5095" y="9733"/>
                  </a:cubicBezTo>
                  <a:lnTo>
                    <a:pt x="5161" y="7297"/>
                  </a:lnTo>
                  <a:lnTo>
                    <a:pt x="6561" y="6926"/>
                  </a:lnTo>
                  <a:cubicBezTo>
                    <a:pt x="6572" y="6898"/>
                    <a:pt x="6586" y="6873"/>
                    <a:pt x="6600" y="6852"/>
                  </a:cubicBezTo>
                  <a:cubicBezTo>
                    <a:pt x="6649" y="6772"/>
                    <a:pt x="6726" y="6719"/>
                    <a:pt x="6817" y="6702"/>
                  </a:cubicBezTo>
                  <a:cubicBezTo>
                    <a:pt x="6833" y="6699"/>
                    <a:pt x="6850" y="6697"/>
                    <a:pt x="6866" y="6697"/>
                  </a:cubicBezTo>
                  <a:cubicBezTo>
                    <a:pt x="6977" y="6697"/>
                    <a:pt x="7079" y="6765"/>
                    <a:pt x="7146" y="6814"/>
                  </a:cubicBezTo>
                  <a:cubicBezTo>
                    <a:pt x="7170" y="6736"/>
                    <a:pt x="7213" y="6578"/>
                    <a:pt x="7368" y="6578"/>
                  </a:cubicBezTo>
                  <a:cubicBezTo>
                    <a:pt x="7374" y="6578"/>
                    <a:pt x="7381" y="6579"/>
                    <a:pt x="7388" y="6579"/>
                  </a:cubicBezTo>
                  <a:cubicBezTo>
                    <a:pt x="7433" y="6583"/>
                    <a:pt x="7475" y="6600"/>
                    <a:pt x="7503" y="6635"/>
                  </a:cubicBezTo>
                  <a:cubicBezTo>
                    <a:pt x="7549" y="6691"/>
                    <a:pt x="7538" y="6772"/>
                    <a:pt x="7528" y="6838"/>
                  </a:cubicBezTo>
                  <a:cubicBezTo>
                    <a:pt x="7524" y="6859"/>
                    <a:pt x="7524" y="6880"/>
                    <a:pt x="7524" y="6901"/>
                  </a:cubicBezTo>
                  <a:cubicBezTo>
                    <a:pt x="7580" y="6908"/>
                    <a:pt x="7636" y="6950"/>
                    <a:pt x="7699" y="7031"/>
                  </a:cubicBezTo>
                  <a:cubicBezTo>
                    <a:pt x="7815" y="7181"/>
                    <a:pt x="7916" y="7437"/>
                    <a:pt x="7878" y="7661"/>
                  </a:cubicBezTo>
                  <a:lnTo>
                    <a:pt x="7881" y="7664"/>
                  </a:lnTo>
                  <a:lnTo>
                    <a:pt x="7902" y="7682"/>
                  </a:lnTo>
                  <a:lnTo>
                    <a:pt x="7923" y="7703"/>
                  </a:lnTo>
                  <a:lnTo>
                    <a:pt x="7944" y="7724"/>
                  </a:lnTo>
                  <a:lnTo>
                    <a:pt x="7969" y="7745"/>
                  </a:lnTo>
                  <a:lnTo>
                    <a:pt x="7993" y="7766"/>
                  </a:lnTo>
                  <a:lnTo>
                    <a:pt x="8018" y="7790"/>
                  </a:lnTo>
                  <a:lnTo>
                    <a:pt x="8042" y="7811"/>
                  </a:lnTo>
                  <a:lnTo>
                    <a:pt x="8067" y="7839"/>
                  </a:lnTo>
                  <a:lnTo>
                    <a:pt x="8091" y="7860"/>
                  </a:lnTo>
                  <a:lnTo>
                    <a:pt x="8116" y="7888"/>
                  </a:lnTo>
                  <a:lnTo>
                    <a:pt x="8140" y="7913"/>
                  </a:lnTo>
                  <a:lnTo>
                    <a:pt x="8165" y="7941"/>
                  </a:lnTo>
                  <a:lnTo>
                    <a:pt x="8189" y="7965"/>
                  </a:lnTo>
                  <a:lnTo>
                    <a:pt x="8214" y="7993"/>
                  </a:lnTo>
                  <a:lnTo>
                    <a:pt x="8238" y="8018"/>
                  </a:lnTo>
                  <a:lnTo>
                    <a:pt x="8263" y="8042"/>
                  </a:lnTo>
                  <a:lnTo>
                    <a:pt x="8287" y="8070"/>
                  </a:lnTo>
                  <a:lnTo>
                    <a:pt x="8308" y="8095"/>
                  </a:lnTo>
                  <a:lnTo>
                    <a:pt x="8329" y="8119"/>
                  </a:lnTo>
                  <a:lnTo>
                    <a:pt x="8350" y="8144"/>
                  </a:lnTo>
                  <a:lnTo>
                    <a:pt x="8371" y="8168"/>
                  </a:lnTo>
                  <a:lnTo>
                    <a:pt x="8392" y="8193"/>
                  </a:lnTo>
                  <a:lnTo>
                    <a:pt x="8410" y="8214"/>
                  </a:lnTo>
                  <a:lnTo>
                    <a:pt x="8424" y="8235"/>
                  </a:lnTo>
                  <a:lnTo>
                    <a:pt x="8441" y="8256"/>
                  </a:lnTo>
                  <a:lnTo>
                    <a:pt x="8455" y="8277"/>
                  </a:lnTo>
                  <a:lnTo>
                    <a:pt x="8469" y="8295"/>
                  </a:lnTo>
                  <a:lnTo>
                    <a:pt x="8480" y="8312"/>
                  </a:lnTo>
                  <a:lnTo>
                    <a:pt x="8490" y="8330"/>
                  </a:lnTo>
                  <a:cubicBezTo>
                    <a:pt x="8494" y="8337"/>
                    <a:pt x="8494" y="8340"/>
                    <a:pt x="8497" y="8347"/>
                  </a:cubicBezTo>
                  <a:cubicBezTo>
                    <a:pt x="8501" y="8351"/>
                    <a:pt x="8501" y="8354"/>
                    <a:pt x="8504" y="8358"/>
                  </a:cubicBezTo>
                  <a:cubicBezTo>
                    <a:pt x="8512" y="8361"/>
                    <a:pt x="8525" y="8362"/>
                    <a:pt x="8541" y="8362"/>
                  </a:cubicBezTo>
                  <a:cubicBezTo>
                    <a:pt x="8616" y="8362"/>
                    <a:pt x="8764" y="8332"/>
                    <a:pt x="8851" y="8312"/>
                  </a:cubicBezTo>
                  <a:lnTo>
                    <a:pt x="8900" y="8302"/>
                  </a:lnTo>
                  <a:lnTo>
                    <a:pt x="8918" y="8298"/>
                  </a:lnTo>
                  <a:lnTo>
                    <a:pt x="8956" y="8291"/>
                  </a:lnTo>
                  <a:lnTo>
                    <a:pt x="8967" y="8288"/>
                  </a:lnTo>
                  <a:lnTo>
                    <a:pt x="9009" y="8281"/>
                  </a:lnTo>
                  <a:lnTo>
                    <a:pt x="9019" y="8281"/>
                  </a:lnTo>
                  <a:lnTo>
                    <a:pt x="9047" y="8277"/>
                  </a:lnTo>
                  <a:lnTo>
                    <a:pt x="9061" y="8277"/>
                  </a:lnTo>
                  <a:lnTo>
                    <a:pt x="9093" y="8274"/>
                  </a:lnTo>
                  <a:lnTo>
                    <a:pt x="9152" y="8274"/>
                  </a:lnTo>
                  <a:cubicBezTo>
                    <a:pt x="9163" y="8277"/>
                    <a:pt x="9170" y="8277"/>
                    <a:pt x="9180" y="8281"/>
                  </a:cubicBezTo>
                  <a:cubicBezTo>
                    <a:pt x="9222" y="8298"/>
                    <a:pt x="9534" y="8319"/>
                    <a:pt x="10258" y="8319"/>
                  </a:cubicBezTo>
                  <a:cubicBezTo>
                    <a:pt x="10363" y="8319"/>
                    <a:pt x="10444" y="8407"/>
                    <a:pt x="10521" y="8494"/>
                  </a:cubicBezTo>
                  <a:cubicBezTo>
                    <a:pt x="10580" y="8561"/>
                    <a:pt x="10640" y="8631"/>
                    <a:pt x="10706" y="8648"/>
                  </a:cubicBezTo>
                  <a:cubicBezTo>
                    <a:pt x="10882" y="8690"/>
                    <a:pt x="10882" y="8897"/>
                    <a:pt x="10882" y="9061"/>
                  </a:cubicBezTo>
                  <a:cubicBezTo>
                    <a:pt x="10878" y="9114"/>
                    <a:pt x="10878" y="9170"/>
                    <a:pt x="10885" y="9222"/>
                  </a:cubicBezTo>
                  <a:cubicBezTo>
                    <a:pt x="10892" y="9303"/>
                    <a:pt x="10962" y="9397"/>
                    <a:pt x="11029" y="9488"/>
                  </a:cubicBezTo>
                  <a:cubicBezTo>
                    <a:pt x="11106" y="9586"/>
                    <a:pt x="11176" y="9681"/>
                    <a:pt x="11186" y="9782"/>
                  </a:cubicBezTo>
                  <a:cubicBezTo>
                    <a:pt x="11193" y="9831"/>
                    <a:pt x="11249" y="9838"/>
                    <a:pt x="11400" y="9838"/>
                  </a:cubicBezTo>
                  <a:cubicBezTo>
                    <a:pt x="11473" y="9838"/>
                    <a:pt x="11543" y="9842"/>
                    <a:pt x="11613" y="9856"/>
                  </a:cubicBezTo>
                  <a:cubicBezTo>
                    <a:pt x="11802" y="9905"/>
                    <a:pt x="12086" y="9975"/>
                    <a:pt x="12114" y="10192"/>
                  </a:cubicBezTo>
                  <a:cubicBezTo>
                    <a:pt x="12114" y="10202"/>
                    <a:pt x="12117" y="10209"/>
                    <a:pt x="12121" y="10216"/>
                  </a:cubicBezTo>
                  <a:cubicBezTo>
                    <a:pt x="12138" y="10216"/>
                    <a:pt x="12152" y="10213"/>
                    <a:pt x="12163" y="10206"/>
                  </a:cubicBezTo>
                  <a:lnTo>
                    <a:pt x="12177" y="10195"/>
                  </a:lnTo>
                  <a:cubicBezTo>
                    <a:pt x="12208" y="10174"/>
                    <a:pt x="12233" y="10139"/>
                    <a:pt x="12243" y="10104"/>
                  </a:cubicBezTo>
                  <a:cubicBezTo>
                    <a:pt x="12271" y="9943"/>
                    <a:pt x="12499" y="9758"/>
                    <a:pt x="12845" y="9621"/>
                  </a:cubicBezTo>
                  <a:cubicBezTo>
                    <a:pt x="12863" y="9614"/>
                    <a:pt x="12884" y="9607"/>
                    <a:pt x="12901" y="9600"/>
                  </a:cubicBezTo>
                  <a:lnTo>
                    <a:pt x="12915" y="9597"/>
                  </a:lnTo>
                  <a:cubicBezTo>
                    <a:pt x="12930" y="9593"/>
                    <a:pt x="12944" y="9586"/>
                    <a:pt x="12958" y="9583"/>
                  </a:cubicBezTo>
                  <a:lnTo>
                    <a:pt x="12965" y="9583"/>
                  </a:lnTo>
                  <a:cubicBezTo>
                    <a:pt x="12982" y="9579"/>
                    <a:pt x="12996" y="9579"/>
                    <a:pt x="13010" y="9576"/>
                  </a:cubicBezTo>
                  <a:lnTo>
                    <a:pt x="13031" y="9572"/>
                  </a:lnTo>
                  <a:lnTo>
                    <a:pt x="13049" y="9572"/>
                  </a:lnTo>
                  <a:cubicBezTo>
                    <a:pt x="13058" y="9571"/>
                    <a:pt x="13067" y="9571"/>
                    <a:pt x="13076" y="9571"/>
                  </a:cubicBezTo>
                  <a:cubicBezTo>
                    <a:pt x="13098" y="9571"/>
                    <a:pt x="13121" y="9573"/>
                    <a:pt x="13143" y="9576"/>
                  </a:cubicBezTo>
                  <a:cubicBezTo>
                    <a:pt x="13161" y="9534"/>
                    <a:pt x="13178" y="9495"/>
                    <a:pt x="13192" y="9464"/>
                  </a:cubicBezTo>
                  <a:lnTo>
                    <a:pt x="13196" y="9457"/>
                  </a:lnTo>
                  <a:lnTo>
                    <a:pt x="13206" y="9432"/>
                  </a:lnTo>
                  <a:lnTo>
                    <a:pt x="13213" y="9425"/>
                  </a:lnTo>
                  <a:lnTo>
                    <a:pt x="13220" y="9408"/>
                  </a:lnTo>
                  <a:lnTo>
                    <a:pt x="13227" y="9397"/>
                  </a:lnTo>
                  <a:lnTo>
                    <a:pt x="13234" y="9383"/>
                  </a:lnTo>
                  <a:lnTo>
                    <a:pt x="13238" y="9376"/>
                  </a:lnTo>
                  <a:lnTo>
                    <a:pt x="13245" y="9366"/>
                  </a:lnTo>
                  <a:lnTo>
                    <a:pt x="13252" y="9359"/>
                  </a:lnTo>
                  <a:lnTo>
                    <a:pt x="13255" y="9348"/>
                  </a:lnTo>
                  <a:lnTo>
                    <a:pt x="13262" y="9345"/>
                  </a:lnTo>
                  <a:lnTo>
                    <a:pt x="13266" y="9334"/>
                  </a:lnTo>
                  <a:lnTo>
                    <a:pt x="13273" y="9331"/>
                  </a:lnTo>
                  <a:lnTo>
                    <a:pt x="13276" y="9324"/>
                  </a:lnTo>
                  <a:lnTo>
                    <a:pt x="13280" y="9320"/>
                  </a:lnTo>
                  <a:lnTo>
                    <a:pt x="13287" y="9313"/>
                  </a:lnTo>
                  <a:lnTo>
                    <a:pt x="13290" y="9313"/>
                  </a:lnTo>
                  <a:lnTo>
                    <a:pt x="13294" y="9306"/>
                  </a:lnTo>
                  <a:lnTo>
                    <a:pt x="13297" y="9306"/>
                  </a:lnTo>
                  <a:lnTo>
                    <a:pt x="13304" y="9303"/>
                  </a:lnTo>
                  <a:lnTo>
                    <a:pt x="13308" y="9303"/>
                  </a:lnTo>
                  <a:lnTo>
                    <a:pt x="13311" y="9299"/>
                  </a:lnTo>
                  <a:lnTo>
                    <a:pt x="13318" y="9296"/>
                  </a:lnTo>
                  <a:cubicBezTo>
                    <a:pt x="13416" y="9250"/>
                    <a:pt x="13605" y="9107"/>
                    <a:pt x="13619" y="8977"/>
                  </a:cubicBezTo>
                  <a:cubicBezTo>
                    <a:pt x="13626" y="8918"/>
                    <a:pt x="13665" y="8869"/>
                    <a:pt x="13717" y="8844"/>
                  </a:cubicBezTo>
                  <a:cubicBezTo>
                    <a:pt x="13778" y="8810"/>
                    <a:pt x="13867" y="8794"/>
                    <a:pt x="13966" y="8794"/>
                  </a:cubicBezTo>
                  <a:cubicBezTo>
                    <a:pt x="14124" y="8794"/>
                    <a:pt x="14309" y="8834"/>
                    <a:pt x="14459" y="8907"/>
                  </a:cubicBezTo>
                  <a:cubicBezTo>
                    <a:pt x="14608" y="8983"/>
                    <a:pt x="14696" y="9003"/>
                    <a:pt x="14747" y="9003"/>
                  </a:cubicBezTo>
                  <a:cubicBezTo>
                    <a:pt x="14774" y="9003"/>
                    <a:pt x="14792" y="8997"/>
                    <a:pt x="14802" y="8991"/>
                  </a:cubicBezTo>
                  <a:cubicBezTo>
                    <a:pt x="14834" y="8974"/>
                    <a:pt x="14848" y="8939"/>
                    <a:pt x="14851" y="8883"/>
                  </a:cubicBezTo>
                  <a:cubicBezTo>
                    <a:pt x="14862" y="8785"/>
                    <a:pt x="14921" y="8697"/>
                    <a:pt x="15013" y="8655"/>
                  </a:cubicBezTo>
                  <a:cubicBezTo>
                    <a:pt x="15106" y="8602"/>
                    <a:pt x="15236" y="8572"/>
                    <a:pt x="15348" y="8572"/>
                  </a:cubicBezTo>
                  <a:cubicBezTo>
                    <a:pt x="15412" y="8572"/>
                    <a:pt x="15471" y="8582"/>
                    <a:pt x="15513" y="8603"/>
                  </a:cubicBezTo>
                  <a:lnTo>
                    <a:pt x="15555" y="8624"/>
                  </a:lnTo>
                  <a:cubicBezTo>
                    <a:pt x="15669" y="8683"/>
                    <a:pt x="15941" y="8822"/>
                    <a:pt x="16109" y="8822"/>
                  </a:cubicBezTo>
                  <a:cubicBezTo>
                    <a:pt x="16138" y="8822"/>
                    <a:pt x="16164" y="8818"/>
                    <a:pt x="16185" y="8809"/>
                  </a:cubicBezTo>
                  <a:cubicBezTo>
                    <a:pt x="16245" y="8785"/>
                    <a:pt x="16364" y="8775"/>
                    <a:pt x="16510" y="8775"/>
                  </a:cubicBezTo>
                  <a:cubicBezTo>
                    <a:pt x="16891" y="8775"/>
                    <a:pt x="17455" y="8842"/>
                    <a:pt x="17635" y="8890"/>
                  </a:cubicBezTo>
                  <a:cubicBezTo>
                    <a:pt x="17671" y="8898"/>
                    <a:pt x="17709" y="8903"/>
                    <a:pt x="17747" y="8903"/>
                  </a:cubicBezTo>
                  <a:cubicBezTo>
                    <a:pt x="17772" y="8903"/>
                    <a:pt x="17797" y="8901"/>
                    <a:pt x="17820" y="8897"/>
                  </a:cubicBezTo>
                  <a:cubicBezTo>
                    <a:pt x="17845" y="8893"/>
                    <a:pt x="17866" y="8893"/>
                    <a:pt x="17890" y="8893"/>
                  </a:cubicBezTo>
                  <a:cubicBezTo>
                    <a:pt x="17985" y="8893"/>
                    <a:pt x="18065" y="8918"/>
                    <a:pt x="18184" y="9054"/>
                  </a:cubicBezTo>
                  <a:cubicBezTo>
                    <a:pt x="18240" y="9117"/>
                    <a:pt x="18279" y="9135"/>
                    <a:pt x="18321" y="9138"/>
                  </a:cubicBezTo>
                  <a:lnTo>
                    <a:pt x="18464" y="9138"/>
                  </a:lnTo>
                  <a:lnTo>
                    <a:pt x="18482" y="9142"/>
                  </a:lnTo>
                  <a:cubicBezTo>
                    <a:pt x="18489" y="9142"/>
                    <a:pt x="18499" y="9149"/>
                    <a:pt x="18506" y="9149"/>
                  </a:cubicBezTo>
                  <a:lnTo>
                    <a:pt x="18517" y="9152"/>
                  </a:lnTo>
                  <a:lnTo>
                    <a:pt x="18517" y="9128"/>
                  </a:lnTo>
                  <a:lnTo>
                    <a:pt x="18517" y="9117"/>
                  </a:lnTo>
                  <a:cubicBezTo>
                    <a:pt x="18517" y="9093"/>
                    <a:pt x="18517" y="9072"/>
                    <a:pt x="18517" y="9047"/>
                  </a:cubicBezTo>
                  <a:cubicBezTo>
                    <a:pt x="18517" y="8928"/>
                    <a:pt x="18615" y="8830"/>
                    <a:pt x="18699" y="8743"/>
                  </a:cubicBezTo>
                  <a:cubicBezTo>
                    <a:pt x="18744" y="8704"/>
                    <a:pt x="18779" y="8662"/>
                    <a:pt x="18811" y="8610"/>
                  </a:cubicBezTo>
                  <a:cubicBezTo>
                    <a:pt x="18828" y="8568"/>
                    <a:pt x="18741" y="8400"/>
                    <a:pt x="18695" y="8309"/>
                  </a:cubicBezTo>
                  <a:cubicBezTo>
                    <a:pt x="18629" y="8179"/>
                    <a:pt x="18587" y="8095"/>
                    <a:pt x="18587" y="8028"/>
                  </a:cubicBezTo>
                  <a:lnTo>
                    <a:pt x="18587" y="7972"/>
                  </a:lnTo>
                  <a:cubicBezTo>
                    <a:pt x="18583" y="7710"/>
                    <a:pt x="18538" y="7633"/>
                    <a:pt x="18503" y="7615"/>
                  </a:cubicBezTo>
                  <a:cubicBezTo>
                    <a:pt x="18457" y="7598"/>
                    <a:pt x="18433" y="7549"/>
                    <a:pt x="18443" y="7500"/>
                  </a:cubicBezTo>
                  <a:cubicBezTo>
                    <a:pt x="18474" y="7386"/>
                    <a:pt x="18757" y="7276"/>
                    <a:pt x="18845" y="7276"/>
                  </a:cubicBezTo>
                  <a:cubicBezTo>
                    <a:pt x="18847" y="7276"/>
                    <a:pt x="18848" y="7276"/>
                    <a:pt x="18849" y="7276"/>
                  </a:cubicBezTo>
                  <a:cubicBezTo>
                    <a:pt x="18853" y="7276"/>
                    <a:pt x="18856" y="7276"/>
                    <a:pt x="18859" y="7276"/>
                  </a:cubicBezTo>
                  <a:cubicBezTo>
                    <a:pt x="18928" y="7276"/>
                    <a:pt x="19018" y="7243"/>
                    <a:pt x="19094" y="7213"/>
                  </a:cubicBezTo>
                  <a:cubicBezTo>
                    <a:pt x="19170" y="7185"/>
                    <a:pt x="19245" y="7156"/>
                    <a:pt x="19308" y="7156"/>
                  </a:cubicBezTo>
                  <a:cubicBezTo>
                    <a:pt x="19347" y="7156"/>
                    <a:pt x="19382" y="7167"/>
                    <a:pt x="19410" y="7195"/>
                  </a:cubicBezTo>
                  <a:cubicBezTo>
                    <a:pt x="19445" y="7230"/>
                    <a:pt x="19525" y="7272"/>
                    <a:pt x="19714" y="7276"/>
                  </a:cubicBezTo>
                  <a:lnTo>
                    <a:pt x="19753" y="7276"/>
                  </a:lnTo>
                  <a:cubicBezTo>
                    <a:pt x="19763" y="7276"/>
                    <a:pt x="19774" y="7276"/>
                    <a:pt x="19781" y="7272"/>
                  </a:cubicBezTo>
                  <a:cubicBezTo>
                    <a:pt x="19788" y="7258"/>
                    <a:pt x="19767" y="7185"/>
                    <a:pt x="19711" y="7132"/>
                  </a:cubicBezTo>
                  <a:cubicBezTo>
                    <a:pt x="19627" y="7062"/>
                    <a:pt x="19690" y="6884"/>
                    <a:pt x="19875" y="6429"/>
                  </a:cubicBezTo>
                  <a:cubicBezTo>
                    <a:pt x="19931" y="6296"/>
                    <a:pt x="19984" y="6159"/>
                    <a:pt x="20026" y="6019"/>
                  </a:cubicBezTo>
                  <a:cubicBezTo>
                    <a:pt x="20036" y="5963"/>
                    <a:pt x="20061" y="5889"/>
                    <a:pt x="20124" y="5861"/>
                  </a:cubicBezTo>
                  <a:cubicBezTo>
                    <a:pt x="20138" y="5854"/>
                    <a:pt x="20155" y="5851"/>
                    <a:pt x="20173" y="5851"/>
                  </a:cubicBezTo>
                  <a:cubicBezTo>
                    <a:pt x="20225" y="5858"/>
                    <a:pt x="20278" y="5875"/>
                    <a:pt x="20323" y="5907"/>
                  </a:cubicBezTo>
                  <a:cubicBezTo>
                    <a:pt x="20355" y="5928"/>
                    <a:pt x="20393" y="5945"/>
                    <a:pt x="20428" y="5959"/>
                  </a:cubicBezTo>
                  <a:cubicBezTo>
                    <a:pt x="20442" y="5963"/>
                    <a:pt x="20453" y="5966"/>
                    <a:pt x="20467" y="5966"/>
                  </a:cubicBezTo>
                  <a:cubicBezTo>
                    <a:pt x="20533" y="5973"/>
                    <a:pt x="20603" y="5977"/>
                    <a:pt x="20670" y="5977"/>
                  </a:cubicBezTo>
                  <a:cubicBezTo>
                    <a:pt x="20792" y="5977"/>
                    <a:pt x="20908" y="5977"/>
                    <a:pt x="20992" y="6019"/>
                  </a:cubicBezTo>
                  <a:cubicBezTo>
                    <a:pt x="21002" y="6024"/>
                    <a:pt x="21017" y="6026"/>
                    <a:pt x="21035" y="6026"/>
                  </a:cubicBezTo>
                  <a:cubicBezTo>
                    <a:pt x="21143" y="6026"/>
                    <a:pt x="21365" y="5941"/>
                    <a:pt x="21423" y="5851"/>
                  </a:cubicBezTo>
                  <a:cubicBezTo>
                    <a:pt x="21437" y="5826"/>
                    <a:pt x="21437" y="5819"/>
                    <a:pt x="21409" y="5763"/>
                  </a:cubicBezTo>
                  <a:cubicBezTo>
                    <a:pt x="21353" y="5669"/>
                    <a:pt x="21325" y="5560"/>
                    <a:pt x="21332" y="5452"/>
                  </a:cubicBezTo>
                  <a:cubicBezTo>
                    <a:pt x="21346" y="5119"/>
                    <a:pt x="21556" y="4972"/>
                    <a:pt x="21755" y="4972"/>
                  </a:cubicBezTo>
                  <a:cubicBezTo>
                    <a:pt x="21913" y="4972"/>
                    <a:pt x="21927" y="4794"/>
                    <a:pt x="21927" y="4738"/>
                  </a:cubicBezTo>
                  <a:cubicBezTo>
                    <a:pt x="21927" y="4650"/>
                    <a:pt x="21976" y="4587"/>
                    <a:pt x="22025" y="4524"/>
                  </a:cubicBezTo>
                  <a:lnTo>
                    <a:pt x="22049" y="4493"/>
                  </a:lnTo>
                  <a:lnTo>
                    <a:pt x="22056" y="4482"/>
                  </a:lnTo>
                  <a:lnTo>
                    <a:pt x="22074" y="4458"/>
                  </a:lnTo>
                  <a:lnTo>
                    <a:pt x="22084" y="4444"/>
                  </a:lnTo>
                  <a:cubicBezTo>
                    <a:pt x="22088" y="4437"/>
                    <a:pt x="22091" y="4426"/>
                    <a:pt x="22098" y="4419"/>
                  </a:cubicBezTo>
                  <a:lnTo>
                    <a:pt x="22105" y="4405"/>
                  </a:lnTo>
                  <a:cubicBezTo>
                    <a:pt x="22105" y="4402"/>
                    <a:pt x="22105" y="4402"/>
                    <a:pt x="22105" y="4398"/>
                  </a:cubicBezTo>
                  <a:cubicBezTo>
                    <a:pt x="22053" y="4339"/>
                    <a:pt x="22018" y="4265"/>
                    <a:pt x="22000" y="4188"/>
                  </a:cubicBezTo>
                  <a:cubicBezTo>
                    <a:pt x="22000" y="4185"/>
                    <a:pt x="22000" y="4181"/>
                    <a:pt x="21997" y="4178"/>
                  </a:cubicBezTo>
                  <a:cubicBezTo>
                    <a:pt x="21965" y="4188"/>
                    <a:pt x="21934" y="4202"/>
                    <a:pt x="21906" y="4220"/>
                  </a:cubicBezTo>
                  <a:cubicBezTo>
                    <a:pt x="21818" y="4272"/>
                    <a:pt x="21594" y="4304"/>
                    <a:pt x="21479" y="4307"/>
                  </a:cubicBezTo>
                  <a:lnTo>
                    <a:pt x="21433" y="4307"/>
                  </a:lnTo>
                  <a:cubicBezTo>
                    <a:pt x="21311" y="4307"/>
                    <a:pt x="21093" y="4160"/>
                    <a:pt x="21093" y="4016"/>
                  </a:cubicBezTo>
                  <a:cubicBezTo>
                    <a:pt x="21093" y="3964"/>
                    <a:pt x="21086" y="3876"/>
                    <a:pt x="21041" y="3876"/>
                  </a:cubicBezTo>
                  <a:cubicBezTo>
                    <a:pt x="20943" y="3876"/>
                    <a:pt x="20757" y="3834"/>
                    <a:pt x="20642" y="3558"/>
                  </a:cubicBezTo>
                  <a:cubicBezTo>
                    <a:pt x="20603" y="3449"/>
                    <a:pt x="20516" y="3369"/>
                    <a:pt x="20407" y="3337"/>
                  </a:cubicBezTo>
                  <a:cubicBezTo>
                    <a:pt x="20376" y="3327"/>
                    <a:pt x="20348" y="3313"/>
                    <a:pt x="20320" y="3299"/>
                  </a:cubicBezTo>
                  <a:cubicBezTo>
                    <a:pt x="20316" y="3295"/>
                    <a:pt x="20313" y="3295"/>
                    <a:pt x="20309" y="3295"/>
                  </a:cubicBezTo>
                  <a:cubicBezTo>
                    <a:pt x="20306" y="3294"/>
                    <a:pt x="20303" y="3293"/>
                    <a:pt x="20301" y="3293"/>
                  </a:cubicBezTo>
                  <a:cubicBezTo>
                    <a:pt x="20298" y="3293"/>
                    <a:pt x="20295" y="3294"/>
                    <a:pt x="20292" y="3295"/>
                  </a:cubicBezTo>
                  <a:cubicBezTo>
                    <a:pt x="20215" y="3295"/>
                    <a:pt x="20043" y="3369"/>
                    <a:pt x="19952" y="3407"/>
                  </a:cubicBezTo>
                  <a:cubicBezTo>
                    <a:pt x="19903" y="3428"/>
                    <a:pt x="19861" y="3449"/>
                    <a:pt x="19826" y="3460"/>
                  </a:cubicBezTo>
                  <a:cubicBezTo>
                    <a:pt x="19792" y="3473"/>
                    <a:pt x="19754" y="3478"/>
                    <a:pt x="19715" y="3478"/>
                  </a:cubicBezTo>
                  <a:cubicBezTo>
                    <a:pt x="19637" y="3478"/>
                    <a:pt x="19550" y="3457"/>
                    <a:pt x="19462" y="3432"/>
                  </a:cubicBezTo>
                  <a:lnTo>
                    <a:pt x="19399" y="3418"/>
                  </a:lnTo>
                  <a:cubicBezTo>
                    <a:pt x="19350" y="3400"/>
                    <a:pt x="19301" y="3390"/>
                    <a:pt x="19259" y="3379"/>
                  </a:cubicBezTo>
                  <a:cubicBezTo>
                    <a:pt x="19203" y="3365"/>
                    <a:pt x="19154" y="3337"/>
                    <a:pt x="19115" y="3295"/>
                  </a:cubicBezTo>
                  <a:cubicBezTo>
                    <a:pt x="19080" y="3264"/>
                    <a:pt x="19049" y="3232"/>
                    <a:pt x="19021" y="3197"/>
                  </a:cubicBezTo>
                  <a:cubicBezTo>
                    <a:pt x="18958" y="3125"/>
                    <a:pt x="18914" y="3074"/>
                    <a:pt x="18875" y="3074"/>
                  </a:cubicBezTo>
                  <a:cubicBezTo>
                    <a:pt x="18872" y="3074"/>
                    <a:pt x="18869" y="3074"/>
                    <a:pt x="18867" y="3075"/>
                  </a:cubicBezTo>
                  <a:lnTo>
                    <a:pt x="18863" y="3075"/>
                  </a:lnTo>
                  <a:cubicBezTo>
                    <a:pt x="18818" y="3085"/>
                    <a:pt x="18779" y="3148"/>
                    <a:pt x="18744" y="3211"/>
                  </a:cubicBezTo>
                  <a:lnTo>
                    <a:pt x="18730" y="3239"/>
                  </a:lnTo>
                  <a:cubicBezTo>
                    <a:pt x="18681" y="3334"/>
                    <a:pt x="18629" y="3428"/>
                    <a:pt x="18531" y="3428"/>
                  </a:cubicBezTo>
                  <a:cubicBezTo>
                    <a:pt x="18426" y="3428"/>
                    <a:pt x="18342" y="3264"/>
                    <a:pt x="18177" y="2924"/>
                  </a:cubicBezTo>
                  <a:lnTo>
                    <a:pt x="18146" y="2861"/>
                  </a:lnTo>
                  <a:cubicBezTo>
                    <a:pt x="18076" y="2707"/>
                    <a:pt x="17995" y="2560"/>
                    <a:pt x="17908" y="2417"/>
                  </a:cubicBezTo>
                  <a:cubicBezTo>
                    <a:pt x="17880" y="2371"/>
                    <a:pt x="17848" y="2329"/>
                    <a:pt x="17817" y="2277"/>
                  </a:cubicBezTo>
                  <a:cubicBezTo>
                    <a:pt x="17582" y="1912"/>
                    <a:pt x="17232" y="1363"/>
                    <a:pt x="16931" y="1254"/>
                  </a:cubicBezTo>
                  <a:cubicBezTo>
                    <a:pt x="16861" y="1230"/>
                    <a:pt x="16791" y="1191"/>
                    <a:pt x="16731" y="1146"/>
                  </a:cubicBezTo>
                  <a:cubicBezTo>
                    <a:pt x="16686" y="1111"/>
                    <a:pt x="16658" y="1062"/>
                    <a:pt x="16644" y="1006"/>
                  </a:cubicBezTo>
                  <a:cubicBezTo>
                    <a:pt x="16626" y="925"/>
                    <a:pt x="16654" y="845"/>
                    <a:pt x="16728" y="761"/>
                  </a:cubicBezTo>
                  <a:cubicBezTo>
                    <a:pt x="16706" y="758"/>
                    <a:pt x="16684" y="757"/>
                    <a:pt x="16663" y="757"/>
                  </a:cubicBezTo>
                  <a:cubicBezTo>
                    <a:pt x="16595" y="757"/>
                    <a:pt x="16530" y="770"/>
                    <a:pt x="16469" y="799"/>
                  </a:cubicBezTo>
                  <a:cubicBezTo>
                    <a:pt x="16423" y="824"/>
                    <a:pt x="16381" y="855"/>
                    <a:pt x="16332" y="887"/>
                  </a:cubicBezTo>
                  <a:cubicBezTo>
                    <a:pt x="16217" y="967"/>
                    <a:pt x="16084" y="1058"/>
                    <a:pt x="15951" y="1086"/>
                  </a:cubicBezTo>
                  <a:cubicBezTo>
                    <a:pt x="15944" y="1086"/>
                    <a:pt x="15937" y="1090"/>
                    <a:pt x="15930" y="1093"/>
                  </a:cubicBezTo>
                  <a:cubicBezTo>
                    <a:pt x="15895" y="1104"/>
                    <a:pt x="15860" y="1121"/>
                    <a:pt x="15828" y="1142"/>
                  </a:cubicBezTo>
                  <a:cubicBezTo>
                    <a:pt x="15804" y="1156"/>
                    <a:pt x="15776" y="1174"/>
                    <a:pt x="15751" y="1191"/>
                  </a:cubicBezTo>
                  <a:cubicBezTo>
                    <a:pt x="15639" y="1263"/>
                    <a:pt x="15518" y="1340"/>
                    <a:pt x="15400" y="1340"/>
                  </a:cubicBezTo>
                  <a:cubicBezTo>
                    <a:pt x="15375" y="1340"/>
                    <a:pt x="15349" y="1336"/>
                    <a:pt x="15324" y="1328"/>
                  </a:cubicBezTo>
                  <a:cubicBezTo>
                    <a:pt x="15313" y="1324"/>
                    <a:pt x="15303" y="1323"/>
                    <a:pt x="15294" y="1323"/>
                  </a:cubicBezTo>
                  <a:cubicBezTo>
                    <a:pt x="15256" y="1323"/>
                    <a:pt x="15224" y="1348"/>
                    <a:pt x="15174" y="1384"/>
                  </a:cubicBezTo>
                  <a:cubicBezTo>
                    <a:pt x="15153" y="1401"/>
                    <a:pt x="15128" y="1419"/>
                    <a:pt x="15104" y="1433"/>
                  </a:cubicBezTo>
                  <a:cubicBezTo>
                    <a:pt x="15076" y="1450"/>
                    <a:pt x="15044" y="1461"/>
                    <a:pt x="15013" y="1461"/>
                  </a:cubicBezTo>
                  <a:cubicBezTo>
                    <a:pt x="14967" y="1461"/>
                    <a:pt x="14921" y="1443"/>
                    <a:pt x="14886" y="1408"/>
                  </a:cubicBezTo>
                  <a:cubicBezTo>
                    <a:pt x="14858" y="1387"/>
                    <a:pt x="14841" y="1356"/>
                    <a:pt x="14834" y="1321"/>
                  </a:cubicBezTo>
                  <a:cubicBezTo>
                    <a:pt x="14830" y="1310"/>
                    <a:pt x="14830" y="1300"/>
                    <a:pt x="14830" y="1289"/>
                  </a:cubicBezTo>
                  <a:cubicBezTo>
                    <a:pt x="14830" y="1272"/>
                    <a:pt x="14834" y="1251"/>
                    <a:pt x="14844" y="1233"/>
                  </a:cubicBezTo>
                  <a:cubicBezTo>
                    <a:pt x="14876" y="1181"/>
                    <a:pt x="14918" y="1135"/>
                    <a:pt x="14970" y="1100"/>
                  </a:cubicBezTo>
                  <a:cubicBezTo>
                    <a:pt x="14984" y="1090"/>
                    <a:pt x="15013" y="1069"/>
                    <a:pt x="15030" y="1051"/>
                  </a:cubicBezTo>
                  <a:cubicBezTo>
                    <a:pt x="15037" y="1044"/>
                    <a:pt x="15044" y="1037"/>
                    <a:pt x="15048" y="1034"/>
                  </a:cubicBezTo>
                  <a:cubicBezTo>
                    <a:pt x="15034" y="1034"/>
                    <a:pt x="15016" y="1041"/>
                    <a:pt x="15006" y="1041"/>
                  </a:cubicBezTo>
                  <a:cubicBezTo>
                    <a:pt x="14969" y="1050"/>
                    <a:pt x="14928" y="1060"/>
                    <a:pt x="14889" y="1060"/>
                  </a:cubicBezTo>
                  <a:cubicBezTo>
                    <a:pt x="14850" y="1060"/>
                    <a:pt x="14813" y="1050"/>
                    <a:pt x="14785" y="1016"/>
                  </a:cubicBezTo>
                  <a:cubicBezTo>
                    <a:pt x="14746" y="978"/>
                    <a:pt x="14697" y="957"/>
                    <a:pt x="14645" y="946"/>
                  </a:cubicBezTo>
                  <a:cubicBezTo>
                    <a:pt x="14645" y="978"/>
                    <a:pt x="14634" y="1006"/>
                    <a:pt x="14613" y="1030"/>
                  </a:cubicBezTo>
                  <a:cubicBezTo>
                    <a:pt x="14589" y="1051"/>
                    <a:pt x="14561" y="1062"/>
                    <a:pt x="14529" y="1062"/>
                  </a:cubicBezTo>
                  <a:cubicBezTo>
                    <a:pt x="14438" y="1062"/>
                    <a:pt x="14365" y="992"/>
                    <a:pt x="14358" y="901"/>
                  </a:cubicBezTo>
                  <a:cubicBezTo>
                    <a:pt x="14354" y="859"/>
                    <a:pt x="14330" y="820"/>
                    <a:pt x="14295" y="799"/>
                  </a:cubicBezTo>
                  <a:cubicBezTo>
                    <a:pt x="14293" y="799"/>
                    <a:pt x="14291" y="798"/>
                    <a:pt x="14289" y="798"/>
                  </a:cubicBezTo>
                  <a:cubicBezTo>
                    <a:pt x="14284" y="798"/>
                    <a:pt x="14277" y="801"/>
                    <a:pt x="14267" y="813"/>
                  </a:cubicBezTo>
                  <a:cubicBezTo>
                    <a:pt x="14185" y="902"/>
                    <a:pt x="14002" y="957"/>
                    <a:pt x="13863" y="957"/>
                  </a:cubicBezTo>
                  <a:cubicBezTo>
                    <a:pt x="13859" y="957"/>
                    <a:pt x="13854" y="957"/>
                    <a:pt x="13850" y="957"/>
                  </a:cubicBezTo>
                  <a:cubicBezTo>
                    <a:pt x="13833" y="957"/>
                    <a:pt x="13812" y="957"/>
                    <a:pt x="13791" y="953"/>
                  </a:cubicBezTo>
                  <a:cubicBezTo>
                    <a:pt x="13745" y="950"/>
                    <a:pt x="13703" y="929"/>
                    <a:pt x="13672" y="894"/>
                  </a:cubicBezTo>
                  <a:cubicBezTo>
                    <a:pt x="13633" y="855"/>
                    <a:pt x="13619" y="799"/>
                    <a:pt x="13644" y="750"/>
                  </a:cubicBezTo>
                  <a:cubicBezTo>
                    <a:pt x="13651" y="729"/>
                    <a:pt x="13665" y="708"/>
                    <a:pt x="13679" y="691"/>
                  </a:cubicBezTo>
                  <a:cubicBezTo>
                    <a:pt x="13696" y="670"/>
                    <a:pt x="13710" y="642"/>
                    <a:pt x="13717" y="614"/>
                  </a:cubicBezTo>
                  <a:cubicBezTo>
                    <a:pt x="13710" y="568"/>
                    <a:pt x="13696" y="523"/>
                    <a:pt x="13675" y="481"/>
                  </a:cubicBezTo>
                  <a:cubicBezTo>
                    <a:pt x="13640" y="404"/>
                    <a:pt x="13602" y="313"/>
                    <a:pt x="13619" y="222"/>
                  </a:cubicBezTo>
                  <a:cubicBezTo>
                    <a:pt x="13619" y="218"/>
                    <a:pt x="13619" y="211"/>
                    <a:pt x="13619" y="204"/>
                  </a:cubicBezTo>
                  <a:cubicBezTo>
                    <a:pt x="13609" y="180"/>
                    <a:pt x="13591" y="155"/>
                    <a:pt x="13570" y="141"/>
                  </a:cubicBezTo>
                  <a:cubicBezTo>
                    <a:pt x="13521" y="103"/>
                    <a:pt x="13462" y="78"/>
                    <a:pt x="13399" y="71"/>
                  </a:cubicBezTo>
                  <a:cubicBezTo>
                    <a:pt x="13385" y="71"/>
                    <a:pt x="13371" y="71"/>
                    <a:pt x="13357" y="78"/>
                  </a:cubicBezTo>
                  <a:cubicBezTo>
                    <a:pt x="13314" y="95"/>
                    <a:pt x="13267" y="103"/>
                    <a:pt x="13219" y="103"/>
                  </a:cubicBezTo>
                  <a:cubicBezTo>
                    <a:pt x="13102" y="103"/>
                    <a:pt x="12977" y="60"/>
                    <a:pt x="12880" y="15"/>
                  </a:cubicBezTo>
                  <a:cubicBezTo>
                    <a:pt x="12858" y="5"/>
                    <a:pt x="12822" y="0"/>
                    <a:pt x="127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8" name="Google Shape;4168;p56"/>
            <p:cNvSpPr/>
            <p:nvPr/>
          </p:nvSpPr>
          <p:spPr>
            <a:xfrm>
              <a:off x="2571159" y="1710115"/>
              <a:ext cx="54" cy="163"/>
            </a:xfrm>
            <a:custGeom>
              <a:avLst/>
              <a:gdLst/>
              <a:ahLst/>
              <a:cxnLst/>
              <a:rect l="l" t="t" r="r" b="b"/>
              <a:pathLst>
                <a:path w="4" h="12" extrusionOk="0">
                  <a:moveTo>
                    <a:pt x="0" y="11"/>
                  </a:moveTo>
                  <a:lnTo>
                    <a:pt x="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9" name="Google Shape;4169;p56"/>
            <p:cNvSpPr/>
            <p:nvPr/>
          </p:nvSpPr>
          <p:spPr>
            <a:xfrm>
              <a:off x="2571960" y="1708839"/>
              <a:ext cx="109" cy="109"/>
            </a:xfrm>
            <a:custGeom>
              <a:avLst/>
              <a:gdLst/>
              <a:ahLst/>
              <a:cxnLst/>
              <a:rect l="l" t="t" r="r" b="b"/>
              <a:pathLst>
                <a:path w="8" h="8" extrusionOk="0">
                  <a:moveTo>
                    <a:pt x="1" y="7"/>
                  </a:moveTo>
                  <a:lnTo>
                    <a:pt x="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0" name="Google Shape;4170;p56"/>
            <p:cNvSpPr/>
            <p:nvPr/>
          </p:nvSpPr>
          <p:spPr>
            <a:xfrm>
              <a:off x="2572340" y="1708500"/>
              <a:ext cx="68" cy="14"/>
            </a:xfrm>
            <a:custGeom>
              <a:avLst/>
              <a:gdLst/>
              <a:ahLst/>
              <a:cxnLst/>
              <a:rect l="l" t="t" r="r" b="b"/>
              <a:pathLst>
                <a:path w="5" h="1" extrusionOk="0">
                  <a:moveTo>
                    <a:pt x="1" y="1"/>
                  </a:moveTo>
                  <a:lnTo>
                    <a:pt x="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1" name="Google Shape;4171;p56"/>
            <p:cNvSpPr/>
            <p:nvPr/>
          </p:nvSpPr>
          <p:spPr>
            <a:xfrm>
              <a:off x="2572245" y="1708595"/>
              <a:ext cx="68" cy="68"/>
            </a:xfrm>
            <a:custGeom>
              <a:avLst/>
              <a:gdLst/>
              <a:ahLst/>
              <a:cxnLst/>
              <a:rect l="l" t="t" r="r" b="b"/>
              <a:pathLst>
                <a:path w="5" h="5" extrusionOk="0">
                  <a:moveTo>
                    <a:pt x="1" y="4"/>
                  </a:moveTo>
                  <a:lnTo>
                    <a:pt x="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2" name="Google Shape;4172;p56"/>
            <p:cNvSpPr/>
            <p:nvPr/>
          </p:nvSpPr>
          <p:spPr>
            <a:xfrm>
              <a:off x="2571539" y="1709505"/>
              <a:ext cx="54" cy="109"/>
            </a:xfrm>
            <a:custGeom>
              <a:avLst/>
              <a:gdLst/>
              <a:ahLst/>
              <a:cxnLst/>
              <a:rect l="l" t="t" r="r" b="b"/>
              <a:pathLst>
                <a:path w="4" h="8" extrusionOk="0">
                  <a:moveTo>
                    <a:pt x="0" y="7"/>
                  </a:moveTo>
                  <a:lnTo>
                    <a:pt x="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3" name="Google Shape;4173;p56"/>
            <p:cNvSpPr/>
            <p:nvPr/>
          </p:nvSpPr>
          <p:spPr>
            <a:xfrm>
              <a:off x="2571729" y="1709219"/>
              <a:ext cx="54" cy="109"/>
            </a:xfrm>
            <a:custGeom>
              <a:avLst/>
              <a:gdLst/>
              <a:ahLst/>
              <a:cxnLst/>
              <a:rect l="l" t="t" r="r" b="b"/>
              <a:pathLst>
                <a:path w="4" h="8" extrusionOk="0">
                  <a:moveTo>
                    <a:pt x="0" y="7"/>
                  </a:moveTo>
                  <a:lnTo>
                    <a:pt x="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4" name="Google Shape;4174;p56"/>
            <p:cNvSpPr/>
            <p:nvPr/>
          </p:nvSpPr>
          <p:spPr>
            <a:xfrm>
              <a:off x="2571349" y="1709790"/>
              <a:ext cx="54" cy="109"/>
            </a:xfrm>
            <a:custGeom>
              <a:avLst/>
              <a:gdLst/>
              <a:ahLst/>
              <a:cxnLst/>
              <a:rect l="l" t="t" r="r" b="b"/>
              <a:pathLst>
                <a:path w="4" h="8" extrusionOk="0">
                  <a:moveTo>
                    <a:pt x="0" y="7"/>
                  </a:moveTo>
                  <a:lnTo>
                    <a:pt x="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5" name="Google Shape;4175;p56"/>
            <p:cNvSpPr/>
            <p:nvPr/>
          </p:nvSpPr>
          <p:spPr>
            <a:xfrm>
              <a:off x="2572109" y="1708690"/>
              <a:ext cx="54" cy="68"/>
            </a:xfrm>
            <a:custGeom>
              <a:avLst/>
              <a:gdLst/>
              <a:ahLst/>
              <a:cxnLst/>
              <a:rect l="l" t="t" r="r" b="b"/>
              <a:pathLst>
                <a:path w="4" h="5" extrusionOk="0">
                  <a:moveTo>
                    <a:pt x="0" y="4"/>
                  </a:moveTo>
                  <a:lnTo>
                    <a:pt x="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6" name="Google Shape;4176;p56"/>
            <p:cNvSpPr/>
            <p:nvPr/>
          </p:nvSpPr>
          <p:spPr>
            <a:xfrm>
              <a:off x="2570968" y="1710550"/>
              <a:ext cx="54" cy="109"/>
            </a:xfrm>
            <a:custGeom>
              <a:avLst/>
              <a:gdLst/>
              <a:ahLst/>
              <a:cxnLst/>
              <a:rect l="l" t="t" r="r" b="b"/>
              <a:pathLst>
                <a:path w="4" h="8" extrusionOk="0">
                  <a:moveTo>
                    <a:pt x="0" y="7"/>
                  </a:moveTo>
                  <a:lnTo>
                    <a:pt x="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7" name="Google Shape;4177;p56"/>
            <p:cNvSpPr/>
            <p:nvPr/>
          </p:nvSpPr>
          <p:spPr>
            <a:xfrm>
              <a:off x="2641218" y="1706178"/>
              <a:ext cx="14" cy="14"/>
            </a:xfrm>
            <a:custGeom>
              <a:avLst/>
              <a:gdLst/>
              <a:ahLst/>
              <a:cxnLst/>
              <a:rect l="l" t="t" r="r" b="b"/>
              <a:pathLst>
                <a:path w="1" h="1" extrusionOk="0">
                  <a:moveTo>
                    <a:pt x="0" y="0"/>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8" name="Google Shape;4178;p56"/>
            <p:cNvSpPr/>
            <p:nvPr/>
          </p:nvSpPr>
          <p:spPr>
            <a:xfrm>
              <a:off x="2572584" y="1708364"/>
              <a:ext cx="14" cy="14"/>
            </a:xfrm>
            <a:custGeom>
              <a:avLst/>
              <a:gdLst/>
              <a:ahLst/>
              <a:cxnLst/>
              <a:rect l="l" t="t" r="r" b="b"/>
              <a:pathLst>
                <a:path w="1" h="1" extrusionOk="0">
                  <a:moveTo>
                    <a:pt x="0" y="0"/>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9" name="Google Shape;4179;p56"/>
            <p:cNvSpPr/>
            <p:nvPr/>
          </p:nvSpPr>
          <p:spPr>
            <a:xfrm>
              <a:off x="2641829" y="1706178"/>
              <a:ext cx="204" cy="14"/>
            </a:xfrm>
            <a:custGeom>
              <a:avLst/>
              <a:gdLst/>
              <a:ahLst/>
              <a:cxnLst/>
              <a:rect l="l" t="t" r="r" b="b"/>
              <a:pathLst>
                <a:path w="15" h="1" extrusionOk="0">
                  <a:moveTo>
                    <a:pt x="1" y="0"/>
                  </a:moveTo>
                  <a:lnTo>
                    <a:pt x="1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0" name="Google Shape;4180;p56"/>
            <p:cNvSpPr/>
            <p:nvPr/>
          </p:nvSpPr>
          <p:spPr>
            <a:xfrm>
              <a:off x="2571824" y="1709029"/>
              <a:ext cx="109" cy="109"/>
            </a:xfrm>
            <a:custGeom>
              <a:avLst/>
              <a:gdLst/>
              <a:ahLst/>
              <a:cxnLst/>
              <a:rect l="l" t="t" r="r" b="b"/>
              <a:pathLst>
                <a:path w="8" h="8" extrusionOk="0">
                  <a:moveTo>
                    <a:pt x="0" y="7"/>
                  </a:moveTo>
                  <a:lnTo>
                    <a:pt x="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1" name="Google Shape;4181;p56"/>
            <p:cNvSpPr/>
            <p:nvPr/>
          </p:nvSpPr>
          <p:spPr>
            <a:xfrm>
              <a:off x="2642305" y="1706219"/>
              <a:ext cx="258" cy="68"/>
            </a:xfrm>
            <a:custGeom>
              <a:avLst/>
              <a:gdLst/>
              <a:ahLst/>
              <a:cxnLst/>
              <a:rect l="l" t="t" r="r" b="b"/>
              <a:pathLst>
                <a:path w="19" h="5" extrusionOk="0">
                  <a:moveTo>
                    <a:pt x="1" y="1"/>
                  </a:moveTo>
                  <a:lnTo>
                    <a:pt x="18" y="4"/>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2" name="Google Shape;4182;p56"/>
            <p:cNvSpPr/>
            <p:nvPr/>
          </p:nvSpPr>
          <p:spPr>
            <a:xfrm>
              <a:off x="2642780" y="1706273"/>
              <a:ext cx="353" cy="149"/>
            </a:xfrm>
            <a:custGeom>
              <a:avLst/>
              <a:gdLst/>
              <a:ahLst/>
              <a:cxnLst/>
              <a:rect l="l" t="t" r="r" b="b"/>
              <a:pathLst>
                <a:path w="26" h="11" extrusionOk="0">
                  <a:moveTo>
                    <a:pt x="1" y="0"/>
                  </a:moveTo>
                  <a:cubicBezTo>
                    <a:pt x="8" y="4"/>
                    <a:pt x="18" y="7"/>
                    <a:pt x="25" y="11"/>
                  </a:cubicBezTo>
                  <a:cubicBezTo>
                    <a:pt x="18" y="7"/>
                    <a:pt x="8"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3" name="Google Shape;4183;p56"/>
            <p:cNvSpPr/>
            <p:nvPr/>
          </p:nvSpPr>
          <p:spPr>
            <a:xfrm>
              <a:off x="2634756" y="1702852"/>
              <a:ext cx="4005" cy="2200"/>
            </a:xfrm>
            <a:custGeom>
              <a:avLst/>
              <a:gdLst/>
              <a:ahLst/>
              <a:cxnLst/>
              <a:rect l="l" t="t" r="r" b="b"/>
              <a:pathLst>
                <a:path w="295" h="162" extrusionOk="0">
                  <a:moveTo>
                    <a:pt x="0" y="0"/>
                  </a:moveTo>
                  <a:cubicBezTo>
                    <a:pt x="91" y="0"/>
                    <a:pt x="175" y="28"/>
                    <a:pt x="294" y="161"/>
                  </a:cubicBezTo>
                  <a:cubicBezTo>
                    <a:pt x="175" y="28"/>
                    <a:pt x="95"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4" name="Google Shape;4184;p56"/>
            <p:cNvSpPr/>
            <p:nvPr/>
          </p:nvSpPr>
          <p:spPr>
            <a:xfrm>
              <a:off x="2572489" y="1708459"/>
              <a:ext cx="54" cy="14"/>
            </a:xfrm>
            <a:custGeom>
              <a:avLst/>
              <a:gdLst/>
              <a:ahLst/>
              <a:cxnLst/>
              <a:rect l="l" t="t" r="r" b="b"/>
              <a:pathLst>
                <a:path w="4" h="1" extrusionOk="0">
                  <a:moveTo>
                    <a:pt x="0" y="0"/>
                  </a:moveTo>
                  <a:lnTo>
                    <a:pt x="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5" name="Google Shape;4185;p56"/>
            <p:cNvSpPr/>
            <p:nvPr/>
          </p:nvSpPr>
          <p:spPr>
            <a:xfrm>
              <a:off x="2506177" y="1694053"/>
              <a:ext cx="244" cy="299"/>
            </a:xfrm>
            <a:custGeom>
              <a:avLst/>
              <a:gdLst/>
              <a:ahLst/>
              <a:cxnLst/>
              <a:rect l="l" t="t" r="r" b="b"/>
              <a:pathLst>
                <a:path w="18" h="22" extrusionOk="0">
                  <a:moveTo>
                    <a:pt x="0" y="1"/>
                  </a:moveTo>
                  <a:lnTo>
                    <a:pt x="18" y="22"/>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6" name="Google Shape;4186;p56"/>
            <p:cNvSpPr/>
            <p:nvPr/>
          </p:nvSpPr>
          <p:spPr>
            <a:xfrm>
              <a:off x="2504602" y="1692152"/>
              <a:ext cx="299" cy="339"/>
            </a:xfrm>
            <a:custGeom>
              <a:avLst/>
              <a:gdLst/>
              <a:ahLst/>
              <a:cxnLst/>
              <a:rect l="l" t="t" r="r" b="b"/>
              <a:pathLst>
                <a:path w="22" h="25" extrusionOk="0">
                  <a:moveTo>
                    <a:pt x="1" y="0"/>
                  </a:moveTo>
                  <a:lnTo>
                    <a:pt x="22" y="25"/>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7" name="Google Shape;4187;p56"/>
            <p:cNvSpPr/>
            <p:nvPr/>
          </p:nvSpPr>
          <p:spPr>
            <a:xfrm>
              <a:off x="2505172" y="1692818"/>
              <a:ext cx="299" cy="339"/>
            </a:xfrm>
            <a:custGeom>
              <a:avLst/>
              <a:gdLst/>
              <a:ahLst/>
              <a:cxnLst/>
              <a:rect l="l" t="t" r="r" b="b"/>
              <a:pathLst>
                <a:path w="22" h="25" extrusionOk="0">
                  <a:moveTo>
                    <a:pt x="1" y="0"/>
                  </a:moveTo>
                  <a:lnTo>
                    <a:pt x="22" y="25"/>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8" name="Google Shape;4188;p56"/>
            <p:cNvSpPr/>
            <p:nvPr/>
          </p:nvSpPr>
          <p:spPr>
            <a:xfrm>
              <a:off x="2503325" y="1690768"/>
              <a:ext cx="339" cy="353"/>
            </a:xfrm>
            <a:custGeom>
              <a:avLst/>
              <a:gdLst/>
              <a:ahLst/>
              <a:cxnLst/>
              <a:rect l="l" t="t" r="r" b="b"/>
              <a:pathLst>
                <a:path w="25" h="26" extrusionOk="0">
                  <a:moveTo>
                    <a:pt x="0" y="1"/>
                  </a:moveTo>
                  <a:lnTo>
                    <a:pt x="25" y="25"/>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9" name="Google Shape;4189;p56"/>
            <p:cNvSpPr/>
            <p:nvPr/>
          </p:nvSpPr>
          <p:spPr>
            <a:xfrm>
              <a:off x="2568497" y="1712166"/>
              <a:ext cx="244" cy="54"/>
            </a:xfrm>
            <a:custGeom>
              <a:avLst/>
              <a:gdLst/>
              <a:ahLst/>
              <a:cxnLst/>
              <a:rect l="l" t="t" r="r" b="b"/>
              <a:pathLst>
                <a:path w="18" h="4" extrusionOk="0">
                  <a:moveTo>
                    <a:pt x="0" y="4"/>
                  </a:moveTo>
                  <a:lnTo>
                    <a:pt x="1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0" name="Google Shape;4190;p56"/>
            <p:cNvSpPr/>
            <p:nvPr/>
          </p:nvSpPr>
          <p:spPr>
            <a:xfrm>
              <a:off x="2567778" y="1712356"/>
              <a:ext cx="109" cy="14"/>
            </a:xfrm>
            <a:custGeom>
              <a:avLst/>
              <a:gdLst/>
              <a:ahLst/>
              <a:cxnLst/>
              <a:rect l="l" t="t" r="r" b="b"/>
              <a:pathLst>
                <a:path w="8" h="1" extrusionOk="0">
                  <a:moveTo>
                    <a:pt x="1" y="0"/>
                  </a:moveTo>
                  <a:lnTo>
                    <a:pt x="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1" name="Google Shape;4191;p56"/>
            <p:cNvSpPr/>
            <p:nvPr/>
          </p:nvSpPr>
          <p:spPr>
            <a:xfrm>
              <a:off x="2461873" y="1676280"/>
              <a:ext cx="19022" cy="5051"/>
            </a:xfrm>
            <a:custGeom>
              <a:avLst/>
              <a:gdLst/>
              <a:ahLst/>
              <a:cxnLst/>
              <a:rect l="l" t="t" r="r" b="b"/>
              <a:pathLst>
                <a:path w="1401" h="372" extrusionOk="0">
                  <a:moveTo>
                    <a:pt x="1401" y="0"/>
                  </a:moveTo>
                  <a:lnTo>
                    <a:pt x="1" y="37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2" name="Google Shape;4192;p56"/>
            <p:cNvSpPr/>
            <p:nvPr/>
          </p:nvSpPr>
          <p:spPr>
            <a:xfrm>
              <a:off x="2516061" y="1694583"/>
              <a:ext cx="394" cy="95"/>
            </a:xfrm>
            <a:custGeom>
              <a:avLst/>
              <a:gdLst/>
              <a:ahLst/>
              <a:cxnLst/>
              <a:rect l="l" t="t" r="r" b="b"/>
              <a:pathLst>
                <a:path w="29" h="7" extrusionOk="0">
                  <a:moveTo>
                    <a:pt x="1" y="0"/>
                  </a:moveTo>
                  <a:cubicBezTo>
                    <a:pt x="11" y="0"/>
                    <a:pt x="18" y="4"/>
                    <a:pt x="29" y="7"/>
                  </a:cubicBezTo>
                  <a:cubicBezTo>
                    <a:pt x="18" y="4"/>
                    <a:pt x="1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3" name="Google Shape;4193;p56"/>
            <p:cNvSpPr/>
            <p:nvPr/>
          </p:nvSpPr>
          <p:spPr>
            <a:xfrm>
              <a:off x="2515260" y="1694529"/>
              <a:ext cx="14" cy="14"/>
            </a:xfrm>
            <a:custGeom>
              <a:avLst/>
              <a:gdLst/>
              <a:ahLst/>
              <a:cxnLst/>
              <a:rect l="l" t="t" r="r" b="b"/>
              <a:pathLst>
                <a:path w="1" h="1" extrusionOk="0">
                  <a:moveTo>
                    <a:pt x="0" y="1"/>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4" name="Google Shape;4194;p56"/>
            <p:cNvSpPr/>
            <p:nvPr/>
          </p:nvSpPr>
          <p:spPr>
            <a:xfrm>
              <a:off x="2514690" y="1694624"/>
              <a:ext cx="149" cy="14"/>
            </a:xfrm>
            <a:custGeom>
              <a:avLst/>
              <a:gdLst/>
              <a:ahLst/>
              <a:cxnLst/>
              <a:rect l="l" t="t" r="r" b="b"/>
              <a:pathLst>
                <a:path w="11" h="1" extrusionOk="0">
                  <a:moveTo>
                    <a:pt x="0" y="1"/>
                  </a:moveTo>
                  <a:lnTo>
                    <a:pt x="1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5" name="Google Shape;4195;p56"/>
            <p:cNvSpPr/>
            <p:nvPr/>
          </p:nvSpPr>
          <p:spPr>
            <a:xfrm>
              <a:off x="2514119" y="1694678"/>
              <a:ext cx="149" cy="0"/>
            </a:xfrm>
            <a:custGeom>
              <a:avLst/>
              <a:gdLst/>
              <a:ahLst/>
              <a:cxnLst/>
              <a:rect l="l" t="t" r="r" b="b"/>
              <a:pathLst>
                <a:path w="11" extrusionOk="0">
                  <a:moveTo>
                    <a:pt x="0" y="0"/>
                  </a:moveTo>
                  <a:lnTo>
                    <a:pt x="1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6" name="Google Shape;4196;p56"/>
            <p:cNvSpPr/>
            <p:nvPr/>
          </p:nvSpPr>
          <p:spPr>
            <a:xfrm>
              <a:off x="2499374" y="1686830"/>
              <a:ext cx="299" cy="299"/>
            </a:xfrm>
            <a:custGeom>
              <a:avLst/>
              <a:gdLst/>
              <a:ahLst/>
              <a:cxnLst/>
              <a:rect l="l" t="t" r="r" b="b"/>
              <a:pathLst>
                <a:path w="22" h="22" extrusionOk="0">
                  <a:moveTo>
                    <a:pt x="1" y="0"/>
                  </a:moveTo>
                  <a:lnTo>
                    <a:pt x="22" y="2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7" name="Google Shape;4197;p56"/>
            <p:cNvSpPr/>
            <p:nvPr/>
          </p:nvSpPr>
          <p:spPr>
            <a:xfrm>
              <a:off x="2505742" y="1693483"/>
              <a:ext cx="258" cy="299"/>
            </a:xfrm>
            <a:custGeom>
              <a:avLst/>
              <a:gdLst/>
              <a:ahLst/>
              <a:cxnLst/>
              <a:rect l="l" t="t" r="r" b="b"/>
              <a:pathLst>
                <a:path w="19" h="22" extrusionOk="0">
                  <a:moveTo>
                    <a:pt x="1" y="0"/>
                  </a:moveTo>
                  <a:lnTo>
                    <a:pt x="18" y="2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8" name="Google Shape;4198;p56"/>
            <p:cNvSpPr/>
            <p:nvPr/>
          </p:nvSpPr>
          <p:spPr>
            <a:xfrm>
              <a:off x="2498804" y="1686301"/>
              <a:ext cx="258" cy="258"/>
            </a:xfrm>
            <a:custGeom>
              <a:avLst/>
              <a:gdLst/>
              <a:ahLst/>
              <a:cxnLst/>
              <a:rect l="l" t="t" r="r" b="b"/>
              <a:pathLst>
                <a:path w="19" h="19" extrusionOk="0">
                  <a:moveTo>
                    <a:pt x="1" y="1"/>
                  </a:moveTo>
                  <a:lnTo>
                    <a:pt x="18" y="18"/>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9" name="Google Shape;4199;p56"/>
            <p:cNvSpPr/>
            <p:nvPr/>
          </p:nvSpPr>
          <p:spPr>
            <a:xfrm>
              <a:off x="2507168" y="1695574"/>
              <a:ext cx="109" cy="163"/>
            </a:xfrm>
            <a:custGeom>
              <a:avLst/>
              <a:gdLst/>
              <a:ahLst/>
              <a:cxnLst/>
              <a:rect l="l" t="t" r="r" b="b"/>
              <a:pathLst>
                <a:path w="8" h="12" extrusionOk="0">
                  <a:moveTo>
                    <a:pt x="1" y="1"/>
                  </a:moveTo>
                  <a:cubicBezTo>
                    <a:pt x="1" y="4"/>
                    <a:pt x="4" y="8"/>
                    <a:pt x="8" y="11"/>
                  </a:cubicBezTo>
                  <a:cubicBezTo>
                    <a:pt x="8" y="8"/>
                    <a:pt x="4" y="4"/>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0" name="Google Shape;4200;p56"/>
            <p:cNvSpPr/>
            <p:nvPr/>
          </p:nvSpPr>
          <p:spPr>
            <a:xfrm>
              <a:off x="2501329" y="1688677"/>
              <a:ext cx="339" cy="353"/>
            </a:xfrm>
            <a:custGeom>
              <a:avLst/>
              <a:gdLst/>
              <a:ahLst/>
              <a:cxnLst/>
              <a:rect l="l" t="t" r="r" b="b"/>
              <a:pathLst>
                <a:path w="25" h="26" extrusionOk="0">
                  <a:moveTo>
                    <a:pt x="0" y="1"/>
                  </a:moveTo>
                  <a:lnTo>
                    <a:pt x="25" y="25"/>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1" name="Google Shape;4201;p56"/>
            <p:cNvSpPr/>
            <p:nvPr/>
          </p:nvSpPr>
          <p:spPr>
            <a:xfrm>
              <a:off x="2557133" y="1719389"/>
              <a:ext cx="910" cy="1249"/>
            </a:xfrm>
            <a:custGeom>
              <a:avLst/>
              <a:gdLst/>
              <a:ahLst/>
              <a:cxnLst/>
              <a:rect l="l" t="t" r="r" b="b"/>
              <a:pathLst>
                <a:path w="67" h="92" extrusionOk="0">
                  <a:moveTo>
                    <a:pt x="67" y="0"/>
                  </a:moveTo>
                  <a:cubicBezTo>
                    <a:pt x="56" y="39"/>
                    <a:pt x="32" y="70"/>
                    <a:pt x="0" y="91"/>
                  </a:cubicBezTo>
                  <a:cubicBezTo>
                    <a:pt x="32" y="70"/>
                    <a:pt x="56" y="39"/>
                    <a:pt x="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2" name="Google Shape;4202;p56"/>
            <p:cNvSpPr/>
            <p:nvPr/>
          </p:nvSpPr>
          <p:spPr>
            <a:xfrm>
              <a:off x="2501995" y="1689342"/>
              <a:ext cx="339" cy="353"/>
            </a:xfrm>
            <a:custGeom>
              <a:avLst/>
              <a:gdLst/>
              <a:ahLst/>
              <a:cxnLst/>
              <a:rect l="l" t="t" r="r" b="b"/>
              <a:pathLst>
                <a:path w="25" h="26" extrusionOk="0">
                  <a:moveTo>
                    <a:pt x="0" y="1"/>
                  </a:moveTo>
                  <a:lnTo>
                    <a:pt x="25" y="25"/>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3" name="Google Shape;4203;p56"/>
            <p:cNvSpPr/>
            <p:nvPr/>
          </p:nvSpPr>
          <p:spPr>
            <a:xfrm>
              <a:off x="2500664" y="1688011"/>
              <a:ext cx="299" cy="299"/>
            </a:xfrm>
            <a:custGeom>
              <a:avLst/>
              <a:gdLst/>
              <a:ahLst/>
              <a:cxnLst/>
              <a:rect l="l" t="t" r="r" b="b"/>
              <a:pathLst>
                <a:path w="22" h="22" extrusionOk="0">
                  <a:moveTo>
                    <a:pt x="0" y="1"/>
                  </a:moveTo>
                  <a:lnTo>
                    <a:pt x="21" y="22"/>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4" name="Google Shape;4204;p56"/>
            <p:cNvSpPr/>
            <p:nvPr/>
          </p:nvSpPr>
          <p:spPr>
            <a:xfrm>
              <a:off x="2506937" y="1695153"/>
              <a:ext cx="149" cy="204"/>
            </a:xfrm>
            <a:custGeom>
              <a:avLst/>
              <a:gdLst/>
              <a:ahLst/>
              <a:cxnLst/>
              <a:rect l="l" t="t" r="r" b="b"/>
              <a:pathLst>
                <a:path w="11" h="15" extrusionOk="0">
                  <a:moveTo>
                    <a:pt x="0" y="0"/>
                  </a:moveTo>
                  <a:lnTo>
                    <a:pt x="11" y="14"/>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5" name="Google Shape;4205;p56"/>
            <p:cNvSpPr/>
            <p:nvPr/>
          </p:nvSpPr>
          <p:spPr>
            <a:xfrm>
              <a:off x="2503991" y="1691487"/>
              <a:ext cx="299" cy="339"/>
            </a:xfrm>
            <a:custGeom>
              <a:avLst/>
              <a:gdLst/>
              <a:ahLst/>
              <a:cxnLst/>
              <a:rect l="l" t="t" r="r" b="b"/>
              <a:pathLst>
                <a:path w="22" h="25" extrusionOk="0">
                  <a:moveTo>
                    <a:pt x="0" y="0"/>
                  </a:moveTo>
                  <a:lnTo>
                    <a:pt x="21" y="25"/>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6" name="Google Shape;4206;p56"/>
            <p:cNvSpPr/>
            <p:nvPr/>
          </p:nvSpPr>
          <p:spPr>
            <a:xfrm>
              <a:off x="2506598" y="1694624"/>
              <a:ext cx="204" cy="258"/>
            </a:xfrm>
            <a:custGeom>
              <a:avLst/>
              <a:gdLst/>
              <a:ahLst/>
              <a:cxnLst/>
              <a:rect l="l" t="t" r="r" b="b"/>
              <a:pathLst>
                <a:path w="15" h="19" extrusionOk="0">
                  <a:moveTo>
                    <a:pt x="1" y="1"/>
                  </a:moveTo>
                  <a:lnTo>
                    <a:pt x="15" y="18"/>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7" name="Google Shape;4207;p56"/>
            <p:cNvSpPr/>
            <p:nvPr/>
          </p:nvSpPr>
          <p:spPr>
            <a:xfrm>
              <a:off x="2515640" y="1694529"/>
              <a:ext cx="299" cy="14"/>
            </a:xfrm>
            <a:custGeom>
              <a:avLst/>
              <a:gdLst/>
              <a:ahLst/>
              <a:cxnLst/>
              <a:rect l="l" t="t" r="r" b="b"/>
              <a:pathLst>
                <a:path w="22" h="1" extrusionOk="0">
                  <a:moveTo>
                    <a:pt x="0" y="1"/>
                  </a:moveTo>
                  <a:lnTo>
                    <a:pt x="2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8" name="Google Shape;4208;p56"/>
            <p:cNvSpPr/>
            <p:nvPr/>
          </p:nvSpPr>
          <p:spPr>
            <a:xfrm>
              <a:off x="2568973" y="1712111"/>
              <a:ext cx="1344" cy="109"/>
            </a:xfrm>
            <a:custGeom>
              <a:avLst/>
              <a:gdLst/>
              <a:ahLst/>
              <a:cxnLst/>
              <a:rect l="l" t="t" r="r" b="b"/>
              <a:pathLst>
                <a:path w="99" h="8" extrusionOk="0">
                  <a:moveTo>
                    <a:pt x="98" y="8"/>
                  </a:moveTo>
                  <a:lnTo>
                    <a:pt x="98" y="8"/>
                  </a:lnTo>
                  <a:cubicBezTo>
                    <a:pt x="67" y="1"/>
                    <a:pt x="35" y="1"/>
                    <a:pt x="0" y="4"/>
                  </a:cubicBezTo>
                  <a:cubicBezTo>
                    <a:pt x="35" y="1"/>
                    <a:pt x="67" y="1"/>
                    <a:pt x="98" y="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9" name="Google Shape;4209;p56"/>
            <p:cNvSpPr/>
            <p:nvPr/>
          </p:nvSpPr>
          <p:spPr>
            <a:xfrm>
              <a:off x="2512640" y="1694909"/>
              <a:ext cx="258" cy="68"/>
            </a:xfrm>
            <a:custGeom>
              <a:avLst/>
              <a:gdLst/>
              <a:ahLst/>
              <a:cxnLst/>
              <a:rect l="l" t="t" r="r" b="b"/>
              <a:pathLst>
                <a:path w="19" h="5" extrusionOk="0">
                  <a:moveTo>
                    <a:pt x="1" y="4"/>
                  </a:moveTo>
                  <a:lnTo>
                    <a:pt x="1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0" name="Google Shape;4210;p56"/>
            <p:cNvSpPr/>
            <p:nvPr/>
          </p:nvSpPr>
          <p:spPr>
            <a:xfrm>
              <a:off x="2499999" y="1687400"/>
              <a:ext cx="299" cy="299"/>
            </a:xfrm>
            <a:custGeom>
              <a:avLst/>
              <a:gdLst/>
              <a:ahLst/>
              <a:cxnLst/>
              <a:rect l="l" t="t" r="r" b="b"/>
              <a:pathLst>
                <a:path w="22" h="22" extrusionOk="0">
                  <a:moveTo>
                    <a:pt x="0" y="0"/>
                  </a:moveTo>
                  <a:lnTo>
                    <a:pt x="21" y="2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1" name="Google Shape;4211;p56"/>
            <p:cNvSpPr/>
            <p:nvPr/>
          </p:nvSpPr>
          <p:spPr>
            <a:xfrm>
              <a:off x="2513400" y="1694773"/>
              <a:ext cx="163" cy="54"/>
            </a:xfrm>
            <a:custGeom>
              <a:avLst/>
              <a:gdLst/>
              <a:ahLst/>
              <a:cxnLst/>
              <a:rect l="l" t="t" r="r" b="b"/>
              <a:pathLst>
                <a:path w="12" h="4" extrusionOk="0">
                  <a:moveTo>
                    <a:pt x="1" y="4"/>
                  </a:moveTo>
                  <a:lnTo>
                    <a:pt x="1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2" name="Google Shape;4212;p56"/>
            <p:cNvSpPr/>
            <p:nvPr/>
          </p:nvSpPr>
          <p:spPr>
            <a:xfrm>
              <a:off x="2566963" y="1712546"/>
              <a:ext cx="163" cy="54"/>
            </a:xfrm>
            <a:custGeom>
              <a:avLst/>
              <a:gdLst/>
              <a:ahLst/>
              <a:cxnLst/>
              <a:rect l="l" t="t" r="r" b="b"/>
              <a:pathLst>
                <a:path w="12" h="4" extrusionOk="0">
                  <a:moveTo>
                    <a:pt x="1" y="4"/>
                  </a:moveTo>
                  <a:lnTo>
                    <a:pt x="1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3" name="Google Shape;4213;p56"/>
            <p:cNvSpPr/>
            <p:nvPr/>
          </p:nvSpPr>
          <p:spPr>
            <a:xfrm>
              <a:off x="2502660" y="1690062"/>
              <a:ext cx="339" cy="339"/>
            </a:xfrm>
            <a:custGeom>
              <a:avLst/>
              <a:gdLst/>
              <a:ahLst/>
              <a:cxnLst/>
              <a:rect l="l" t="t" r="r" b="b"/>
              <a:pathLst>
                <a:path w="25" h="25" extrusionOk="0">
                  <a:moveTo>
                    <a:pt x="0" y="0"/>
                  </a:moveTo>
                  <a:lnTo>
                    <a:pt x="25" y="25"/>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4" name="Google Shape;4214;p56"/>
            <p:cNvSpPr/>
            <p:nvPr/>
          </p:nvSpPr>
          <p:spPr>
            <a:xfrm>
              <a:off x="2690844" y="1643097"/>
              <a:ext cx="339" cy="489"/>
            </a:xfrm>
            <a:custGeom>
              <a:avLst/>
              <a:gdLst/>
              <a:ahLst/>
              <a:cxnLst/>
              <a:rect l="l" t="t" r="r" b="b"/>
              <a:pathLst>
                <a:path w="25" h="36" extrusionOk="0">
                  <a:moveTo>
                    <a:pt x="25" y="1"/>
                  </a:moveTo>
                  <a:lnTo>
                    <a:pt x="0" y="36"/>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5" name="Google Shape;4215;p56"/>
            <p:cNvSpPr/>
            <p:nvPr/>
          </p:nvSpPr>
          <p:spPr>
            <a:xfrm>
              <a:off x="2691319" y="1642622"/>
              <a:ext cx="244" cy="353"/>
            </a:xfrm>
            <a:custGeom>
              <a:avLst/>
              <a:gdLst/>
              <a:ahLst/>
              <a:cxnLst/>
              <a:rect l="l" t="t" r="r" b="b"/>
              <a:pathLst>
                <a:path w="18" h="26" extrusionOk="0">
                  <a:moveTo>
                    <a:pt x="18" y="1"/>
                  </a:moveTo>
                  <a:lnTo>
                    <a:pt x="0" y="25"/>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6" name="Google Shape;4216;p56"/>
            <p:cNvSpPr/>
            <p:nvPr/>
          </p:nvSpPr>
          <p:spPr>
            <a:xfrm>
              <a:off x="2691645" y="1642147"/>
              <a:ext cx="204" cy="353"/>
            </a:xfrm>
            <a:custGeom>
              <a:avLst/>
              <a:gdLst/>
              <a:ahLst/>
              <a:cxnLst/>
              <a:rect l="l" t="t" r="r" b="b"/>
              <a:pathLst>
                <a:path w="15" h="26" extrusionOk="0">
                  <a:moveTo>
                    <a:pt x="15" y="1"/>
                  </a:moveTo>
                  <a:cubicBezTo>
                    <a:pt x="11" y="8"/>
                    <a:pt x="4" y="15"/>
                    <a:pt x="1" y="25"/>
                  </a:cubicBezTo>
                  <a:cubicBezTo>
                    <a:pt x="8" y="15"/>
                    <a:pt x="11" y="8"/>
                    <a:pt x="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7" name="Google Shape;4217;p56"/>
            <p:cNvSpPr/>
            <p:nvPr/>
          </p:nvSpPr>
          <p:spPr>
            <a:xfrm>
              <a:off x="2655339" y="1679838"/>
              <a:ext cx="4141" cy="1113"/>
            </a:xfrm>
            <a:custGeom>
              <a:avLst/>
              <a:gdLst/>
              <a:ahLst/>
              <a:cxnLst/>
              <a:rect l="l" t="t" r="r" b="b"/>
              <a:pathLst>
                <a:path w="305" h="82" extrusionOk="0">
                  <a:moveTo>
                    <a:pt x="305" y="81"/>
                  </a:moveTo>
                  <a:cubicBezTo>
                    <a:pt x="116" y="78"/>
                    <a:pt x="35" y="36"/>
                    <a:pt x="0" y="1"/>
                  </a:cubicBezTo>
                  <a:cubicBezTo>
                    <a:pt x="35" y="36"/>
                    <a:pt x="116" y="78"/>
                    <a:pt x="305" y="8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8" name="Google Shape;4218;p56"/>
            <p:cNvSpPr/>
            <p:nvPr/>
          </p:nvSpPr>
          <p:spPr>
            <a:xfrm>
              <a:off x="2691930" y="1641861"/>
              <a:ext cx="68" cy="109"/>
            </a:xfrm>
            <a:custGeom>
              <a:avLst/>
              <a:gdLst/>
              <a:ahLst/>
              <a:cxnLst/>
              <a:rect l="l" t="t" r="r" b="b"/>
              <a:pathLst>
                <a:path w="5" h="8" extrusionOk="0">
                  <a:moveTo>
                    <a:pt x="4" y="1"/>
                  </a:moveTo>
                  <a:lnTo>
                    <a:pt x="1" y="8"/>
                  </a:lnTo>
                  <a:cubicBezTo>
                    <a:pt x="4" y="4"/>
                    <a:pt x="4" y="4"/>
                    <a:pt x="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9" name="Google Shape;4219;p56"/>
            <p:cNvSpPr/>
            <p:nvPr/>
          </p:nvSpPr>
          <p:spPr>
            <a:xfrm>
              <a:off x="2643255" y="1705934"/>
              <a:ext cx="14" cy="163"/>
            </a:xfrm>
            <a:custGeom>
              <a:avLst/>
              <a:gdLst/>
              <a:ahLst/>
              <a:cxnLst/>
              <a:rect l="l" t="t" r="r" b="b"/>
              <a:pathLst>
                <a:path w="1" h="12" extrusionOk="0">
                  <a:moveTo>
                    <a:pt x="1" y="1"/>
                  </a:moveTo>
                  <a:lnTo>
                    <a:pt x="1" y="11"/>
                  </a:lnTo>
                  <a:cubicBezTo>
                    <a:pt x="1" y="8"/>
                    <a:pt x="1" y="4"/>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0" name="Google Shape;4220;p56"/>
            <p:cNvSpPr/>
            <p:nvPr/>
          </p:nvSpPr>
          <p:spPr>
            <a:xfrm>
              <a:off x="2438968" y="1708269"/>
              <a:ext cx="54" cy="109"/>
            </a:xfrm>
            <a:custGeom>
              <a:avLst/>
              <a:gdLst/>
              <a:ahLst/>
              <a:cxnLst/>
              <a:rect l="l" t="t" r="r" b="b"/>
              <a:pathLst>
                <a:path w="4" h="8" extrusionOk="0">
                  <a:moveTo>
                    <a:pt x="0" y="7"/>
                  </a:moveTo>
                  <a:lnTo>
                    <a:pt x="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1" name="Google Shape;4221;p56"/>
            <p:cNvSpPr/>
            <p:nvPr/>
          </p:nvSpPr>
          <p:spPr>
            <a:xfrm>
              <a:off x="2438873" y="1708554"/>
              <a:ext cx="14" cy="109"/>
            </a:xfrm>
            <a:custGeom>
              <a:avLst/>
              <a:gdLst/>
              <a:ahLst/>
              <a:cxnLst/>
              <a:rect l="l" t="t" r="r" b="b"/>
              <a:pathLst>
                <a:path w="1" h="8" extrusionOk="0">
                  <a:moveTo>
                    <a:pt x="0" y="7"/>
                  </a:move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2" name="Google Shape;4222;p56"/>
            <p:cNvSpPr/>
            <p:nvPr/>
          </p:nvSpPr>
          <p:spPr>
            <a:xfrm>
              <a:off x="2438819" y="1710401"/>
              <a:ext cx="68" cy="204"/>
            </a:xfrm>
            <a:custGeom>
              <a:avLst/>
              <a:gdLst/>
              <a:ahLst/>
              <a:cxnLst/>
              <a:rect l="l" t="t" r="r" b="b"/>
              <a:pathLst>
                <a:path w="5" h="15" extrusionOk="0">
                  <a:moveTo>
                    <a:pt x="1" y="1"/>
                  </a:moveTo>
                  <a:cubicBezTo>
                    <a:pt x="1" y="4"/>
                    <a:pt x="1" y="8"/>
                    <a:pt x="4" y="15"/>
                  </a:cubicBezTo>
                  <a:cubicBezTo>
                    <a:pt x="4" y="8"/>
                    <a:pt x="1" y="4"/>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3" name="Google Shape;4223;p56"/>
            <p:cNvSpPr/>
            <p:nvPr/>
          </p:nvSpPr>
          <p:spPr>
            <a:xfrm>
              <a:off x="2438683" y="1709545"/>
              <a:ext cx="14" cy="163"/>
            </a:xfrm>
            <a:custGeom>
              <a:avLst/>
              <a:gdLst/>
              <a:ahLst/>
              <a:cxnLst/>
              <a:rect l="l" t="t" r="r" b="b"/>
              <a:pathLst>
                <a:path w="1" h="12" extrusionOk="0">
                  <a:moveTo>
                    <a:pt x="0" y="11"/>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4" name="Google Shape;4224;p56"/>
            <p:cNvSpPr/>
            <p:nvPr/>
          </p:nvSpPr>
          <p:spPr>
            <a:xfrm>
              <a:off x="2438778" y="1708785"/>
              <a:ext cx="14" cy="204"/>
            </a:xfrm>
            <a:custGeom>
              <a:avLst/>
              <a:gdLst/>
              <a:ahLst/>
              <a:cxnLst/>
              <a:rect l="l" t="t" r="r" b="b"/>
              <a:pathLst>
                <a:path w="1" h="15" extrusionOk="0">
                  <a:moveTo>
                    <a:pt x="0" y="15"/>
                  </a:moveTo>
                  <a:lnTo>
                    <a:pt x="0" y="4"/>
                  </a:lnTo>
                  <a:cubicBezTo>
                    <a:pt x="0" y="1"/>
                    <a:pt x="0" y="11"/>
                    <a:pt x="0" y="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5" name="Google Shape;4225;p56"/>
            <p:cNvSpPr/>
            <p:nvPr/>
          </p:nvSpPr>
          <p:spPr>
            <a:xfrm>
              <a:off x="2438724" y="1709165"/>
              <a:ext cx="14" cy="163"/>
            </a:xfrm>
            <a:custGeom>
              <a:avLst/>
              <a:gdLst/>
              <a:ahLst/>
              <a:cxnLst/>
              <a:rect l="l" t="t" r="r" b="b"/>
              <a:pathLst>
                <a:path w="1" h="12" extrusionOk="0">
                  <a:moveTo>
                    <a:pt x="1" y="11"/>
                  </a:moveTo>
                  <a:lnTo>
                    <a:pt x="1" y="1"/>
                  </a:lnTo>
                  <a:cubicBezTo>
                    <a:pt x="1" y="4"/>
                    <a:pt x="1" y="8"/>
                    <a:pt x="1"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6" name="Google Shape;4226;p56"/>
            <p:cNvSpPr/>
            <p:nvPr/>
          </p:nvSpPr>
          <p:spPr>
            <a:xfrm>
              <a:off x="2438724" y="1709925"/>
              <a:ext cx="14" cy="204"/>
            </a:xfrm>
            <a:custGeom>
              <a:avLst/>
              <a:gdLst/>
              <a:ahLst/>
              <a:cxnLst/>
              <a:rect l="l" t="t" r="r" b="b"/>
              <a:pathLst>
                <a:path w="1" h="15" extrusionOk="0">
                  <a:moveTo>
                    <a:pt x="1" y="15"/>
                  </a:moveTo>
                  <a:lnTo>
                    <a:pt x="1" y="1"/>
                  </a:lnTo>
                  <a:cubicBezTo>
                    <a:pt x="1" y="8"/>
                    <a:pt x="1" y="11"/>
                    <a:pt x="1" y="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7" name="Google Shape;4227;p56"/>
            <p:cNvSpPr/>
            <p:nvPr/>
          </p:nvSpPr>
          <p:spPr>
            <a:xfrm>
              <a:off x="3083315" y="1349877"/>
              <a:ext cx="6436" cy="2648"/>
            </a:xfrm>
            <a:custGeom>
              <a:avLst/>
              <a:gdLst/>
              <a:ahLst/>
              <a:cxnLst/>
              <a:rect l="l" t="t" r="r" b="b"/>
              <a:pathLst>
                <a:path w="474" h="195" extrusionOk="0">
                  <a:moveTo>
                    <a:pt x="391" y="0"/>
                  </a:moveTo>
                  <a:cubicBezTo>
                    <a:pt x="242" y="0"/>
                    <a:pt x="32" y="100"/>
                    <a:pt x="1" y="150"/>
                  </a:cubicBezTo>
                  <a:cubicBezTo>
                    <a:pt x="11" y="157"/>
                    <a:pt x="25" y="164"/>
                    <a:pt x="39" y="168"/>
                  </a:cubicBezTo>
                  <a:cubicBezTo>
                    <a:pt x="88" y="185"/>
                    <a:pt x="146" y="194"/>
                    <a:pt x="205" y="194"/>
                  </a:cubicBezTo>
                  <a:cubicBezTo>
                    <a:pt x="282" y="194"/>
                    <a:pt x="359" y="178"/>
                    <a:pt x="410" y="140"/>
                  </a:cubicBezTo>
                  <a:cubicBezTo>
                    <a:pt x="449" y="115"/>
                    <a:pt x="473" y="66"/>
                    <a:pt x="470" y="21"/>
                  </a:cubicBezTo>
                  <a:cubicBezTo>
                    <a:pt x="470" y="17"/>
                    <a:pt x="470" y="7"/>
                    <a:pt x="435" y="3"/>
                  </a:cubicBezTo>
                  <a:cubicBezTo>
                    <a:pt x="421" y="1"/>
                    <a:pt x="406" y="0"/>
                    <a:pt x="3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8" name="Google Shape;4228;p56"/>
            <p:cNvSpPr/>
            <p:nvPr/>
          </p:nvSpPr>
          <p:spPr>
            <a:xfrm>
              <a:off x="2740470" y="1256152"/>
              <a:ext cx="41452" cy="20869"/>
            </a:xfrm>
            <a:custGeom>
              <a:avLst/>
              <a:gdLst/>
              <a:ahLst/>
              <a:cxnLst/>
              <a:rect l="l" t="t" r="r" b="b"/>
              <a:pathLst>
                <a:path w="3053" h="1537" extrusionOk="0">
                  <a:moveTo>
                    <a:pt x="1655" y="0"/>
                  </a:moveTo>
                  <a:cubicBezTo>
                    <a:pt x="1574" y="0"/>
                    <a:pt x="1454" y="9"/>
                    <a:pt x="1281" y="38"/>
                  </a:cubicBezTo>
                  <a:cubicBezTo>
                    <a:pt x="809" y="115"/>
                    <a:pt x="445" y="255"/>
                    <a:pt x="399" y="318"/>
                  </a:cubicBezTo>
                  <a:cubicBezTo>
                    <a:pt x="392" y="426"/>
                    <a:pt x="273" y="517"/>
                    <a:pt x="154" y="605"/>
                  </a:cubicBezTo>
                  <a:cubicBezTo>
                    <a:pt x="102" y="643"/>
                    <a:pt x="11" y="710"/>
                    <a:pt x="0" y="741"/>
                  </a:cubicBezTo>
                  <a:lnTo>
                    <a:pt x="4" y="745"/>
                  </a:lnTo>
                  <a:cubicBezTo>
                    <a:pt x="81" y="811"/>
                    <a:pt x="147" y="815"/>
                    <a:pt x="238" y="825"/>
                  </a:cubicBezTo>
                  <a:cubicBezTo>
                    <a:pt x="287" y="829"/>
                    <a:pt x="333" y="832"/>
                    <a:pt x="378" y="843"/>
                  </a:cubicBezTo>
                  <a:cubicBezTo>
                    <a:pt x="466" y="860"/>
                    <a:pt x="525" y="941"/>
                    <a:pt x="588" y="1025"/>
                  </a:cubicBezTo>
                  <a:cubicBezTo>
                    <a:pt x="673" y="1140"/>
                    <a:pt x="739" y="1220"/>
                    <a:pt x="836" y="1220"/>
                  </a:cubicBezTo>
                  <a:cubicBezTo>
                    <a:pt x="852" y="1220"/>
                    <a:pt x="868" y="1218"/>
                    <a:pt x="886" y="1214"/>
                  </a:cubicBezTo>
                  <a:cubicBezTo>
                    <a:pt x="914" y="1207"/>
                    <a:pt x="945" y="1207"/>
                    <a:pt x="977" y="1207"/>
                  </a:cubicBezTo>
                  <a:cubicBezTo>
                    <a:pt x="1141" y="1207"/>
                    <a:pt x="1379" y="1277"/>
                    <a:pt x="1645" y="1358"/>
                  </a:cubicBezTo>
                  <a:cubicBezTo>
                    <a:pt x="1933" y="1445"/>
                    <a:pt x="2230" y="1536"/>
                    <a:pt x="2451" y="1536"/>
                  </a:cubicBezTo>
                  <a:cubicBezTo>
                    <a:pt x="2720" y="1536"/>
                    <a:pt x="2825" y="1400"/>
                    <a:pt x="2829" y="1309"/>
                  </a:cubicBezTo>
                  <a:cubicBezTo>
                    <a:pt x="2829" y="1284"/>
                    <a:pt x="2825" y="1263"/>
                    <a:pt x="2815" y="1263"/>
                  </a:cubicBezTo>
                  <a:cubicBezTo>
                    <a:pt x="2769" y="1263"/>
                    <a:pt x="2727" y="1235"/>
                    <a:pt x="2710" y="1193"/>
                  </a:cubicBezTo>
                  <a:cubicBezTo>
                    <a:pt x="2664" y="1095"/>
                    <a:pt x="2734" y="944"/>
                    <a:pt x="3011" y="545"/>
                  </a:cubicBezTo>
                  <a:cubicBezTo>
                    <a:pt x="3053" y="500"/>
                    <a:pt x="3053" y="433"/>
                    <a:pt x="3011" y="388"/>
                  </a:cubicBezTo>
                  <a:cubicBezTo>
                    <a:pt x="2916" y="261"/>
                    <a:pt x="2647" y="172"/>
                    <a:pt x="2469" y="172"/>
                  </a:cubicBezTo>
                  <a:cubicBezTo>
                    <a:pt x="2431" y="172"/>
                    <a:pt x="2397" y="176"/>
                    <a:pt x="2370" y="185"/>
                  </a:cubicBezTo>
                  <a:cubicBezTo>
                    <a:pt x="2325" y="202"/>
                    <a:pt x="2325" y="220"/>
                    <a:pt x="2325" y="230"/>
                  </a:cubicBezTo>
                  <a:cubicBezTo>
                    <a:pt x="2325" y="353"/>
                    <a:pt x="2276" y="391"/>
                    <a:pt x="2230" y="402"/>
                  </a:cubicBezTo>
                  <a:cubicBezTo>
                    <a:pt x="2221" y="404"/>
                    <a:pt x="2212" y="405"/>
                    <a:pt x="2202" y="405"/>
                  </a:cubicBezTo>
                  <a:cubicBezTo>
                    <a:pt x="2047" y="405"/>
                    <a:pt x="1842" y="96"/>
                    <a:pt x="1800" y="20"/>
                  </a:cubicBezTo>
                  <a:cubicBezTo>
                    <a:pt x="1787" y="11"/>
                    <a:pt x="1744" y="0"/>
                    <a:pt x="16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9" name="Google Shape;4229;p56"/>
            <p:cNvSpPr/>
            <p:nvPr/>
          </p:nvSpPr>
          <p:spPr>
            <a:xfrm>
              <a:off x="2779112" y="1267720"/>
              <a:ext cx="44453" cy="23136"/>
            </a:xfrm>
            <a:custGeom>
              <a:avLst/>
              <a:gdLst/>
              <a:ahLst/>
              <a:cxnLst/>
              <a:rect l="l" t="t" r="r" b="b"/>
              <a:pathLst>
                <a:path w="3274" h="1704" extrusionOk="0">
                  <a:moveTo>
                    <a:pt x="1671" y="1"/>
                  </a:moveTo>
                  <a:cubicBezTo>
                    <a:pt x="1656" y="1"/>
                    <a:pt x="1640" y="3"/>
                    <a:pt x="1625" y="8"/>
                  </a:cubicBezTo>
                  <a:cubicBezTo>
                    <a:pt x="1611" y="169"/>
                    <a:pt x="1415" y="176"/>
                    <a:pt x="1257" y="183"/>
                  </a:cubicBezTo>
                  <a:cubicBezTo>
                    <a:pt x="1191" y="187"/>
                    <a:pt x="1061" y="194"/>
                    <a:pt x="1044" y="215"/>
                  </a:cubicBezTo>
                  <a:cubicBezTo>
                    <a:pt x="1044" y="327"/>
                    <a:pt x="984" y="404"/>
                    <a:pt x="931" y="471"/>
                  </a:cubicBezTo>
                  <a:cubicBezTo>
                    <a:pt x="879" y="537"/>
                    <a:pt x="844" y="586"/>
                    <a:pt x="851" y="649"/>
                  </a:cubicBezTo>
                  <a:cubicBezTo>
                    <a:pt x="854" y="684"/>
                    <a:pt x="844" y="719"/>
                    <a:pt x="819" y="747"/>
                  </a:cubicBezTo>
                  <a:cubicBezTo>
                    <a:pt x="781" y="789"/>
                    <a:pt x="718" y="789"/>
                    <a:pt x="655" y="789"/>
                  </a:cubicBezTo>
                  <a:cubicBezTo>
                    <a:pt x="651" y="789"/>
                    <a:pt x="646" y="789"/>
                    <a:pt x="642" y="789"/>
                  </a:cubicBezTo>
                  <a:cubicBezTo>
                    <a:pt x="533" y="789"/>
                    <a:pt x="452" y="792"/>
                    <a:pt x="445" y="964"/>
                  </a:cubicBezTo>
                  <a:cubicBezTo>
                    <a:pt x="438" y="1195"/>
                    <a:pt x="263" y="1370"/>
                    <a:pt x="133" y="1500"/>
                  </a:cubicBezTo>
                  <a:cubicBezTo>
                    <a:pt x="84" y="1552"/>
                    <a:pt x="0" y="1636"/>
                    <a:pt x="4" y="1664"/>
                  </a:cubicBezTo>
                  <a:cubicBezTo>
                    <a:pt x="11" y="1671"/>
                    <a:pt x="18" y="1675"/>
                    <a:pt x="25" y="1678"/>
                  </a:cubicBezTo>
                  <a:cubicBezTo>
                    <a:pt x="56" y="1696"/>
                    <a:pt x="102" y="1703"/>
                    <a:pt x="159" y="1703"/>
                  </a:cubicBezTo>
                  <a:cubicBezTo>
                    <a:pt x="296" y="1703"/>
                    <a:pt x="495" y="1662"/>
                    <a:pt x="690" y="1622"/>
                  </a:cubicBezTo>
                  <a:cubicBezTo>
                    <a:pt x="930" y="1573"/>
                    <a:pt x="1179" y="1524"/>
                    <a:pt x="1391" y="1524"/>
                  </a:cubicBezTo>
                  <a:cubicBezTo>
                    <a:pt x="1405" y="1524"/>
                    <a:pt x="1419" y="1524"/>
                    <a:pt x="1432" y="1524"/>
                  </a:cubicBezTo>
                  <a:cubicBezTo>
                    <a:pt x="1441" y="1525"/>
                    <a:pt x="1450" y="1525"/>
                    <a:pt x="1459" y="1525"/>
                  </a:cubicBezTo>
                  <a:cubicBezTo>
                    <a:pt x="1986" y="1525"/>
                    <a:pt x="3225" y="1132"/>
                    <a:pt x="3260" y="947"/>
                  </a:cubicBezTo>
                  <a:cubicBezTo>
                    <a:pt x="3274" y="863"/>
                    <a:pt x="3179" y="821"/>
                    <a:pt x="2972" y="751"/>
                  </a:cubicBezTo>
                  <a:cubicBezTo>
                    <a:pt x="2829" y="702"/>
                    <a:pt x="2668" y="642"/>
                    <a:pt x="2563" y="534"/>
                  </a:cubicBezTo>
                  <a:cubicBezTo>
                    <a:pt x="2506" y="471"/>
                    <a:pt x="2425" y="453"/>
                    <a:pt x="2354" y="453"/>
                  </a:cubicBezTo>
                  <a:cubicBezTo>
                    <a:pt x="2334" y="453"/>
                    <a:pt x="2315" y="454"/>
                    <a:pt x="2297" y="457"/>
                  </a:cubicBezTo>
                  <a:cubicBezTo>
                    <a:pt x="2111" y="478"/>
                    <a:pt x="1929" y="590"/>
                    <a:pt x="1877" y="684"/>
                  </a:cubicBezTo>
                  <a:cubicBezTo>
                    <a:pt x="1820" y="779"/>
                    <a:pt x="1763" y="797"/>
                    <a:pt x="1729" y="797"/>
                  </a:cubicBezTo>
                  <a:cubicBezTo>
                    <a:pt x="1726" y="797"/>
                    <a:pt x="1722" y="796"/>
                    <a:pt x="1719" y="796"/>
                  </a:cubicBezTo>
                  <a:cubicBezTo>
                    <a:pt x="1681" y="793"/>
                    <a:pt x="1646" y="768"/>
                    <a:pt x="1635" y="730"/>
                  </a:cubicBezTo>
                  <a:cubicBezTo>
                    <a:pt x="1600" y="635"/>
                    <a:pt x="1677" y="474"/>
                    <a:pt x="1838" y="313"/>
                  </a:cubicBezTo>
                  <a:cubicBezTo>
                    <a:pt x="1891" y="260"/>
                    <a:pt x="1912" y="208"/>
                    <a:pt x="1901" y="159"/>
                  </a:cubicBezTo>
                  <a:cubicBezTo>
                    <a:pt x="1880" y="89"/>
                    <a:pt x="1793" y="29"/>
                    <a:pt x="1716" y="8"/>
                  </a:cubicBezTo>
                  <a:cubicBezTo>
                    <a:pt x="1702" y="3"/>
                    <a:pt x="1687" y="1"/>
                    <a:pt x="16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0" name="Google Shape;4230;p56"/>
            <p:cNvSpPr/>
            <p:nvPr/>
          </p:nvSpPr>
          <p:spPr>
            <a:xfrm>
              <a:off x="3087022" y="1356164"/>
              <a:ext cx="21412" cy="7834"/>
            </a:xfrm>
            <a:custGeom>
              <a:avLst/>
              <a:gdLst/>
              <a:ahLst/>
              <a:cxnLst/>
              <a:rect l="l" t="t" r="r" b="b"/>
              <a:pathLst>
                <a:path w="1577" h="577" extrusionOk="0">
                  <a:moveTo>
                    <a:pt x="714" y="0"/>
                  </a:moveTo>
                  <a:cubicBezTo>
                    <a:pt x="345" y="0"/>
                    <a:pt x="36" y="259"/>
                    <a:pt x="1" y="339"/>
                  </a:cubicBezTo>
                  <a:cubicBezTo>
                    <a:pt x="129" y="473"/>
                    <a:pt x="886" y="576"/>
                    <a:pt x="1312" y="576"/>
                  </a:cubicBezTo>
                  <a:cubicBezTo>
                    <a:pt x="1409" y="576"/>
                    <a:pt x="1490" y="571"/>
                    <a:pt x="1541" y="559"/>
                  </a:cubicBezTo>
                  <a:cubicBezTo>
                    <a:pt x="1576" y="552"/>
                    <a:pt x="1576" y="542"/>
                    <a:pt x="1576" y="531"/>
                  </a:cubicBezTo>
                  <a:cubicBezTo>
                    <a:pt x="1573" y="402"/>
                    <a:pt x="1219" y="73"/>
                    <a:pt x="834" y="10"/>
                  </a:cubicBezTo>
                  <a:cubicBezTo>
                    <a:pt x="794" y="3"/>
                    <a:pt x="754" y="0"/>
                    <a:pt x="7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1" name="Google Shape;4231;p56"/>
            <p:cNvSpPr/>
            <p:nvPr/>
          </p:nvSpPr>
          <p:spPr>
            <a:xfrm>
              <a:off x="2249874" y="1296871"/>
              <a:ext cx="1208533" cy="418540"/>
            </a:xfrm>
            <a:custGeom>
              <a:avLst/>
              <a:gdLst/>
              <a:ahLst/>
              <a:cxnLst/>
              <a:rect l="l" t="t" r="r" b="b"/>
              <a:pathLst>
                <a:path w="89010" h="30826" extrusionOk="0">
                  <a:moveTo>
                    <a:pt x="44495" y="20619"/>
                  </a:moveTo>
                  <a:cubicBezTo>
                    <a:pt x="44507" y="20619"/>
                    <a:pt x="44519" y="20620"/>
                    <a:pt x="44532" y="20624"/>
                  </a:cubicBezTo>
                  <a:cubicBezTo>
                    <a:pt x="44577" y="20641"/>
                    <a:pt x="44609" y="20683"/>
                    <a:pt x="44612" y="20732"/>
                  </a:cubicBezTo>
                  <a:cubicBezTo>
                    <a:pt x="44686" y="21048"/>
                    <a:pt x="44371" y="22301"/>
                    <a:pt x="43950" y="22675"/>
                  </a:cubicBezTo>
                  <a:cubicBezTo>
                    <a:pt x="43733" y="22871"/>
                    <a:pt x="43425" y="22994"/>
                    <a:pt x="43156" y="23106"/>
                  </a:cubicBezTo>
                  <a:cubicBezTo>
                    <a:pt x="42865" y="23222"/>
                    <a:pt x="42589" y="23334"/>
                    <a:pt x="42589" y="23477"/>
                  </a:cubicBezTo>
                  <a:cubicBezTo>
                    <a:pt x="42589" y="23680"/>
                    <a:pt x="42326" y="23803"/>
                    <a:pt x="42106" y="23869"/>
                  </a:cubicBezTo>
                  <a:cubicBezTo>
                    <a:pt x="41920" y="23925"/>
                    <a:pt x="41727" y="23953"/>
                    <a:pt x="41531" y="23960"/>
                  </a:cubicBezTo>
                  <a:cubicBezTo>
                    <a:pt x="41402" y="23960"/>
                    <a:pt x="41293" y="23939"/>
                    <a:pt x="41255" y="23876"/>
                  </a:cubicBezTo>
                  <a:cubicBezTo>
                    <a:pt x="41237" y="23852"/>
                    <a:pt x="41234" y="23820"/>
                    <a:pt x="41244" y="23792"/>
                  </a:cubicBezTo>
                  <a:cubicBezTo>
                    <a:pt x="41265" y="23722"/>
                    <a:pt x="41360" y="23694"/>
                    <a:pt x="41531" y="23638"/>
                  </a:cubicBezTo>
                  <a:cubicBezTo>
                    <a:pt x="41783" y="23558"/>
                    <a:pt x="42169" y="23432"/>
                    <a:pt x="42295" y="23159"/>
                  </a:cubicBezTo>
                  <a:cubicBezTo>
                    <a:pt x="42407" y="22903"/>
                    <a:pt x="42673" y="22714"/>
                    <a:pt x="42953" y="22511"/>
                  </a:cubicBezTo>
                  <a:cubicBezTo>
                    <a:pt x="43247" y="22304"/>
                    <a:pt x="43551" y="22087"/>
                    <a:pt x="43754" y="21769"/>
                  </a:cubicBezTo>
                  <a:cubicBezTo>
                    <a:pt x="43856" y="21604"/>
                    <a:pt x="43950" y="21415"/>
                    <a:pt x="44045" y="21230"/>
                  </a:cubicBezTo>
                  <a:cubicBezTo>
                    <a:pt x="44226" y="20865"/>
                    <a:pt x="44350" y="20619"/>
                    <a:pt x="44495" y="20619"/>
                  </a:cubicBezTo>
                  <a:close/>
                  <a:moveTo>
                    <a:pt x="41372" y="0"/>
                  </a:moveTo>
                  <a:cubicBezTo>
                    <a:pt x="41295" y="0"/>
                    <a:pt x="41205" y="24"/>
                    <a:pt x="41087" y="56"/>
                  </a:cubicBezTo>
                  <a:cubicBezTo>
                    <a:pt x="40982" y="84"/>
                    <a:pt x="40852" y="123"/>
                    <a:pt x="40684" y="154"/>
                  </a:cubicBezTo>
                  <a:cubicBezTo>
                    <a:pt x="40474" y="193"/>
                    <a:pt x="40383" y="305"/>
                    <a:pt x="40299" y="417"/>
                  </a:cubicBezTo>
                  <a:cubicBezTo>
                    <a:pt x="40240" y="491"/>
                    <a:pt x="40184" y="561"/>
                    <a:pt x="40093" y="603"/>
                  </a:cubicBezTo>
                  <a:cubicBezTo>
                    <a:pt x="39945" y="669"/>
                    <a:pt x="39746" y="879"/>
                    <a:pt x="39721" y="956"/>
                  </a:cubicBezTo>
                  <a:cubicBezTo>
                    <a:pt x="39875" y="995"/>
                    <a:pt x="39868" y="1103"/>
                    <a:pt x="39861" y="1166"/>
                  </a:cubicBezTo>
                  <a:cubicBezTo>
                    <a:pt x="39858" y="1191"/>
                    <a:pt x="39858" y="1215"/>
                    <a:pt x="39861" y="1240"/>
                  </a:cubicBezTo>
                  <a:cubicBezTo>
                    <a:pt x="39875" y="1285"/>
                    <a:pt x="39861" y="1334"/>
                    <a:pt x="39830" y="1369"/>
                  </a:cubicBezTo>
                  <a:cubicBezTo>
                    <a:pt x="39786" y="1415"/>
                    <a:pt x="39712" y="1430"/>
                    <a:pt x="39635" y="1430"/>
                  </a:cubicBezTo>
                  <a:cubicBezTo>
                    <a:pt x="39582" y="1430"/>
                    <a:pt x="39528" y="1423"/>
                    <a:pt x="39480" y="1415"/>
                  </a:cubicBezTo>
                  <a:cubicBezTo>
                    <a:pt x="39421" y="1404"/>
                    <a:pt x="39336" y="1399"/>
                    <a:pt x="39244" y="1399"/>
                  </a:cubicBezTo>
                  <a:cubicBezTo>
                    <a:pt x="39031" y="1399"/>
                    <a:pt x="38779" y="1426"/>
                    <a:pt x="38727" y="1467"/>
                  </a:cubicBezTo>
                  <a:cubicBezTo>
                    <a:pt x="38741" y="1506"/>
                    <a:pt x="38853" y="1555"/>
                    <a:pt x="38906" y="1579"/>
                  </a:cubicBezTo>
                  <a:cubicBezTo>
                    <a:pt x="39004" y="1625"/>
                    <a:pt x="39105" y="1670"/>
                    <a:pt x="39077" y="1758"/>
                  </a:cubicBezTo>
                  <a:cubicBezTo>
                    <a:pt x="39067" y="1789"/>
                    <a:pt x="39042" y="1810"/>
                    <a:pt x="39014" y="1821"/>
                  </a:cubicBezTo>
                  <a:cubicBezTo>
                    <a:pt x="38996" y="1828"/>
                    <a:pt x="38973" y="1832"/>
                    <a:pt x="38947" y="1832"/>
                  </a:cubicBezTo>
                  <a:cubicBezTo>
                    <a:pt x="38829" y="1832"/>
                    <a:pt x="38653" y="1762"/>
                    <a:pt x="38570" y="1716"/>
                  </a:cubicBezTo>
                  <a:cubicBezTo>
                    <a:pt x="38537" y="1697"/>
                    <a:pt x="38487" y="1688"/>
                    <a:pt x="38434" y="1688"/>
                  </a:cubicBezTo>
                  <a:cubicBezTo>
                    <a:pt x="38386" y="1688"/>
                    <a:pt x="38334" y="1696"/>
                    <a:pt x="38290" y="1712"/>
                  </a:cubicBezTo>
                  <a:cubicBezTo>
                    <a:pt x="38248" y="1723"/>
                    <a:pt x="38209" y="1751"/>
                    <a:pt x="38185" y="1789"/>
                  </a:cubicBezTo>
                  <a:cubicBezTo>
                    <a:pt x="38164" y="1842"/>
                    <a:pt x="38118" y="1884"/>
                    <a:pt x="38062" y="1905"/>
                  </a:cubicBezTo>
                  <a:cubicBezTo>
                    <a:pt x="38014" y="1921"/>
                    <a:pt x="37965" y="1929"/>
                    <a:pt x="37916" y="1929"/>
                  </a:cubicBezTo>
                  <a:cubicBezTo>
                    <a:pt x="37857" y="1929"/>
                    <a:pt x="37799" y="1917"/>
                    <a:pt x="37743" y="1894"/>
                  </a:cubicBezTo>
                  <a:cubicBezTo>
                    <a:pt x="37708" y="1894"/>
                    <a:pt x="37673" y="1901"/>
                    <a:pt x="37642" y="1912"/>
                  </a:cubicBezTo>
                  <a:cubicBezTo>
                    <a:pt x="37594" y="1923"/>
                    <a:pt x="37539" y="1936"/>
                    <a:pt x="37484" y="1936"/>
                  </a:cubicBezTo>
                  <a:cubicBezTo>
                    <a:pt x="37453" y="1936"/>
                    <a:pt x="37423" y="1932"/>
                    <a:pt x="37393" y="1922"/>
                  </a:cubicBezTo>
                  <a:cubicBezTo>
                    <a:pt x="37358" y="1912"/>
                    <a:pt x="37334" y="1887"/>
                    <a:pt x="37323" y="1852"/>
                  </a:cubicBezTo>
                  <a:cubicBezTo>
                    <a:pt x="37313" y="1789"/>
                    <a:pt x="37365" y="1740"/>
                    <a:pt x="37428" y="1681"/>
                  </a:cubicBezTo>
                  <a:cubicBezTo>
                    <a:pt x="37460" y="1656"/>
                    <a:pt x="37488" y="1625"/>
                    <a:pt x="37512" y="1593"/>
                  </a:cubicBezTo>
                  <a:cubicBezTo>
                    <a:pt x="37481" y="1586"/>
                    <a:pt x="37448" y="1582"/>
                    <a:pt x="37416" y="1582"/>
                  </a:cubicBezTo>
                  <a:cubicBezTo>
                    <a:pt x="37374" y="1582"/>
                    <a:pt x="37332" y="1588"/>
                    <a:pt x="37292" y="1600"/>
                  </a:cubicBezTo>
                  <a:cubicBezTo>
                    <a:pt x="37187" y="1628"/>
                    <a:pt x="37124" y="1677"/>
                    <a:pt x="37113" y="1709"/>
                  </a:cubicBezTo>
                  <a:cubicBezTo>
                    <a:pt x="37106" y="1747"/>
                    <a:pt x="37078" y="1779"/>
                    <a:pt x="37043" y="1793"/>
                  </a:cubicBezTo>
                  <a:cubicBezTo>
                    <a:pt x="37028" y="1800"/>
                    <a:pt x="37011" y="1802"/>
                    <a:pt x="36994" y="1802"/>
                  </a:cubicBezTo>
                  <a:cubicBezTo>
                    <a:pt x="36940" y="1802"/>
                    <a:pt x="36882" y="1772"/>
                    <a:pt x="36826" y="1740"/>
                  </a:cubicBezTo>
                  <a:cubicBezTo>
                    <a:pt x="36791" y="1719"/>
                    <a:pt x="36756" y="1705"/>
                    <a:pt x="36718" y="1695"/>
                  </a:cubicBezTo>
                  <a:lnTo>
                    <a:pt x="36683" y="1712"/>
                  </a:lnTo>
                  <a:cubicBezTo>
                    <a:pt x="36578" y="1772"/>
                    <a:pt x="36469" y="1824"/>
                    <a:pt x="36357" y="1873"/>
                  </a:cubicBezTo>
                  <a:cubicBezTo>
                    <a:pt x="36313" y="1892"/>
                    <a:pt x="36263" y="1898"/>
                    <a:pt x="36213" y="1898"/>
                  </a:cubicBezTo>
                  <a:cubicBezTo>
                    <a:pt x="36158" y="1898"/>
                    <a:pt x="36103" y="1891"/>
                    <a:pt x="36053" y="1884"/>
                  </a:cubicBezTo>
                  <a:cubicBezTo>
                    <a:pt x="36012" y="1878"/>
                    <a:pt x="35967" y="1872"/>
                    <a:pt x="35931" y="1872"/>
                  </a:cubicBezTo>
                  <a:cubicBezTo>
                    <a:pt x="35901" y="1872"/>
                    <a:pt x="35878" y="1876"/>
                    <a:pt x="35871" y="1887"/>
                  </a:cubicBezTo>
                  <a:cubicBezTo>
                    <a:pt x="35892" y="1915"/>
                    <a:pt x="35993" y="1947"/>
                    <a:pt x="36035" y="1964"/>
                  </a:cubicBezTo>
                  <a:cubicBezTo>
                    <a:pt x="36133" y="1996"/>
                    <a:pt x="36196" y="2017"/>
                    <a:pt x="36207" y="2076"/>
                  </a:cubicBezTo>
                  <a:cubicBezTo>
                    <a:pt x="36210" y="2097"/>
                    <a:pt x="36203" y="2118"/>
                    <a:pt x="36189" y="2132"/>
                  </a:cubicBezTo>
                  <a:cubicBezTo>
                    <a:pt x="36158" y="2174"/>
                    <a:pt x="36088" y="2181"/>
                    <a:pt x="35772" y="2206"/>
                  </a:cubicBezTo>
                  <a:cubicBezTo>
                    <a:pt x="35615" y="2216"/>
                    <a:pt x="35356" y="2234"/>
                    <a:pt x="35293" y="2262"/>
                  </a:cubicBezTo>
                  <a:cubicBezTo>
                    <a:pt x="35244" y="2367"/>
                    <a:pt x="35044" y="2378"/>
                    <a:pt x="34621" y="2385"/>
                  </a:cubicBezTo>
                  <a:lnTo>
                    <a:pt x="34551" y="2385"/>
                  </a:lnTo>
                  <a:cubicBezTo>
                    <a:pt x="34379" y="2392"/>
                    <a:pt x="34348" y="2430"/>
                    <a:pt x="34306" y="2479"/>
                  </a:cubicBezTo>
                  <a:cubicBezTo>
                    <a:pt x="34243" y="2563"/>
                    <a:pt x="34152" y="2616"/>
                    <a:pt x="34050" y="2626"/>
                  </a:cubicBezTo>
                  <a:lnTo>
                    <a:pt x="33959" y="2644"/>
                  </a:lnTo>
                  <a:cubicBezTo>
                    <a:pt x="33738" y="2686"/>
                    <a:pt x="33647" y="2703"/>
                    <a:pt x="33577" y="2808"/>
                  </a:cubicBezTo>
                  <a:cubicBezTo>
                    <a:pt x="33514" y="2903"/>
                    <a:pt x="33409" y="2962"/>
                    <a:pt x="33297" y="2966"/>
                  </a:cubicBezTo>
                  <a:cubicBezTo>
                    <a:pt x="33286" y="2967"/>
                    <a:pt x="33275" y="2968"/>
                    <a:pt x="33265" y="2968"/>
                  </a:cubicBezTo>
                  <a:cubicBezTo>
                    <a:pt x="33183" y="2968"/>
                    <a:pt x="33108" y="2933"/>
                    <a:pt x="33052" y="2871"/>
                  </a:cubicBezTo>
                  <a:cubicBezTo>
                    <a:pt x="33041" y="2863"/>
                    <a:pt x="33027" y="2856"/>
                    <a:pt x="33013" y="2856"/>
                  </a:cubicBezTo>
                  <a:cubicBezTo>
                    <a:pt x="33010" y="2856"/>
                    <a:pt x="33006" y="2857"/>
                    <a:pt x="33003" y="2857"/>
                  </a:cubicBezTo>
                  <a:cubicBezTo>
                    <a:pt x="32993" y="2857"/>
                    <a:pt x="32979" y="2861"/>
                    <a:pt x="32965" y="2864"/>
                  </a:cubicBezTo>
                  <a:cubicBezTo>
                    <a:pt x="32986" y="2875"/>
                    <a:pt x="33000" y="2892"/>
                    <a:pt x="33007" y="2913"/>
                  </a:cubicBezTo>
                  <a:cubicBezTo>
                    <a:pt x="33021" y="2962"/>
                    <a:pt x="33003" y="3011"/>
                    <a:pt x="32965" y="3043"/>
                  </a:cubicBezTo>
                  <a:cubicBezTo>
                    <a:pt x="32931" y="3082"/>
                    <a:pt x="32881" y="3102"/>
                    <a:pt x="32830" y="3102"/>
                  </a:cubicBezTo>
                  <a:cubicBezTo>
                    <a:pt x="32813" y="3102"/>
                    <a:pt x="32796" y="3100"/>
                    <a:pt x="32779" y="3095"/>
                  </a:cubicBezTo>
                  <a:cubicBezTo>
                    <a:pt x="32755" y="3095"/>
                    <a:pt x="32730" y="3102"/>
                    <a:pt x="32706" y="3116"/>
                  </a:cubicBezTo>
                  <a:cubicBezTo>
                    <a:pt x="32755" y="3130"/>
                    <a:pt x="32793" y="3162"/>
                    <a:pt x="32818" y="3207"/>
                  </a:cubicBezTo>
                  <a:cubicBezTo>
                    <a:pt x="32853" y="3270"/>
                    <a:pt x="32846" y="3351"/>
                    <a:pt x="32797" y="3407"/>
                  </a:cubicBezTo>
                  <a:cubicBezTo>
                    <a:pt x="32771" y="3436"/>
                    <a:pt x="32737" y="3453"/>
                    <a:pt x="32699" y="3453"/>
                  </a:cubicBezTo>
                  <a:cubicBezTo>
                    <a:pt x="32695" y="3453"/>
                    <a:pt x="32692" y="3453"/>
                    <a:pt x="32688" y="3452"/>
                  </a:cubicBezTo>
                  <a:lnTo>
                    <a:pt x="32688" y="3452"/>
                  </a:lnTo>
                  <a:cubicBezTo>
                    <a:pt x="32793" y="3487"/>
                    <a:pt x="32870" y="3578"/>
                    <a:pt x="32884" y="3687"/>
                  </a:cubicBezTo>
                  <a:cubicBezTo>
                    <a:pt x="32888" y="3715"/>
                    <a:pt x="32881" y="3746"/>
                    <a:pt x="32856" y="3767"/>
                  </a:cubicBezTo>
                  <a:cubicBezTo>
                    <a:pt x="32834" y="3790"/>
                    <a:pt x="32805" y="3798"/>
                    <a:pt x="32770" y="3798"/>
                  </a:cubicBezTo>
                  <a:cubicBezTo>
                    <a:pt x="32733" y="3798"/>
                    <a:pt x="32688" y="3789"/>
                    <a:pt x="32636" y="3778"/>
                  </a:cubicBezTo>
                  <a:cubicBezTo>
                    <a:pt x="32600" y="3770"/>
                    <a:pt x="32535" y="3759"/>
                    <a:pt x="32494" y="3759"/>
                  </a:cubicBezTo>
                  <a:cubicBezTo>
                    <a:pt x="32479" y="3759"/>
                    <a:pt x="32467" y="3760"/>
                    <a:pt x="32461" y="3764"/>
                  </a:cubicBezTo>
                  <a:cubicBezTo>
                    <a:pt x="32513" y="3785"/>
                    <a:pt x="32569" y="3799"/>
                    <a:pt x="32625" y="3799"/>
                  </a:cubicBezTo>
                  <a:cubicBezTo>
                    <a:pt x="32734" y="3813"/>
                    <a:pt x="32762" y="3848"/>
                    <a:pt x="32779" y="3914"/>
                  </a:cubicBezTo>
                  <a:cubicBezTo>
                    <a:pt x="32786" y="3953"/>
                    <a:pt x="32807" y="3988"/>
                    <a:pt x="32839" y="4009"/>
                  </a:cubicBezTo>
                  <a:cubicBezTo>
                    <a:pt x="32849" y="4019"/>
                    <a:pt x="32860" y="4030"/>
                    <a:pt x="32870" y="4044"/>
                  </a:cubicBezTo>
                  <a:cubicBezTo>
                    <a:pt x="32954" y="4142"/>
                    <a:pt x="32888" y="4222"/>
                    <a:pt x="32856" y="4257"/>
                  </a:cubicBezTo>
                  <a:cubicBezTo>
                    <a:pt x="32839" y="4282"/>
                    <a:pt x="32825" y="4296"/>
                    <a:pt x="32828" y="4306"/>
                  </a:cubicBezTo>
                  <a:cubicBezTo>
                    <a:pt x="32839" y="4366"/>
                    <a:pt x="32814" y="4422"/>
                    <a:pt x="32765" y="4454"/>
                  </a:cubicBezTo>
                  <a:cubicBezTo>
                    <a:pt x="32737" y="4475"/>
                    <a:pt x="32703" y="4486"/>
                    <a:pt x="32669" y="4486"/>
                  </a:cubicBezTo>
                  <a:cubicBezTo>
                    <a:pt x="32648" y="4486"/>
                    <a:pt x="32627" y="4482"/>
                    <a:pt x="32608" y="4475"/>
                  </a:cubicBezTo>
                  <a:cubicBezTo>
                    <a:pt x="32573" y="4454"/>
                    <a:pt x="32548" y="4419"/>
                    <a:pt x="32545" y="4380"/>
                  </a:cubicBezTo>
                  <a:cubicBezTo>
                    <a:pt x="32486" y="4355"/>
                    <a:pt x="32422" y="4343"/>
                    <a:pt x="32359" y="4343"/>
                  </a:cubicBezTo>
                  <a:cubicBezTo>
                    <a:pt x="32344" y="4343"/>
                    <a:pt x="32329" y="4344"/>
                    <a:pt x="32314" y="4345"/>
                  </a:cubicBezTo>
                  <a:cubicBezTo>
                    <a:pt x="32212" y="4345"/>
                    <a:pt x="32156" y="4370"/>
                    <a:pt x="32142" y="4384"/>
                  </a:cubicBezTo>
                  <a:lnTo>
                    <a:pt x="32139" y="4391"/>
                  </a:lnTo>
                  <a:cubicBezTo>
                    <a:pt x="32076" y="4464"/>
                    <a:pt x="32016" y="4534"/>
                    <a:pt x="31932" y="4541"/>
                  </a:cubicBezTo>
                  <a:cubicBezTo>
                    <a:pt x="31880" y="4541"/>
                    <a:pt x="31827" y="4520"/>
                    <a:pt x="31789" y="4478"/>
                  </a:cubicBezTo>
                  <a:cubicBezTo>
                    <a:pt x="31774" y="4465"/>
                    <a:pt x="31744" y="4460"/>
                    <a:pt x="31703" y="4460"/>
                  </a:cubicBezTo>
                  <a:cubicBezTo>
                    <a:pt x="31638" y="4460"/>
                    <a:pt x="31546" y="4473"/>
                    <a:pt x="31452" y="4489"/>
                  </a:cubicBezTo>
                  <a:cubicBezTo>
                    <a:pt x="31312" y="4513"/>
                    <a:pt x="31169" y="4531"/>
                    <a:pt x="31029" y="4538"/>
                  </a:cubicBezTo>
                  <a:lnTo>
                    <a:pt x="31015" y="4538"/>
                  </a:lnTo>
                  <a:cubicBezTo>
                    <a:pt x="30626" y="4555"/>
                    <a:pt x="29825" y="4587"/>
                    <a:pt x="29632" y="4653"/>
                  </a:cubicBezTo>
                  <a:cubicBezTo>
                    <a:pt x="29527" y="4695"/>
                    <a:pt x="29443" y="4786"/>
                    <a:pt x="29415" y="4898"/>
                  </a:cubicBezTo>
                  <a:cubicBezTo>
                    <a:pt x="29397" y="4965"/>
                    <a:pt x="29418" y="5038"/>
                    <a:pt x="29467" y="5087"/>
                  </a:cubicBezTo>
                  <a:cubicBezTo>
                    <a:pt x="29629" y="5248"/>
                    <a:pt x="29565" y="5367"/>
                    <a:pt x="29527" y="5444"/>
                  </a:cubicBezTo>
                  <a:cubicBezTo>
                    <a:pt x="29509" y="5469"/>
                    <a:pt x="29499" y="5493"/>
                    <a:pt x="29495" y="5521"/>
                  </a:cubicBezTo>
                  <a:cubicBezTo>
                    <a:pt x="29516" y="5598"/>
                    <a:pt x="29937" y="5829"/>
                    <a:pt x="30182" y="5854"/>
                  </a:cubicBezTo>
                  <a:cubicBezTo>
                    <a:pt x="30357" y="5875"/>
                    <a:pt x="30504" y="5987"/>
                    <a:pt x="30574" y="6148"/>
                  </a:cubicBezTo>
                  <a:cubicBezTo>
                    <a:pt x="30630" y="6260"/>
                    <a:pt x="30616" y="6393"/>
                    <a:pt x="30542" y="6495"/>
                  </a:cubicBezTo>
                  <a:cubicBezTo>
                    <a:pt x="30490" y="6561"/>
                    <a:pt x="30414" y="6588"/>
                    <a:pt x="30326" y="6588"/>
                  </a:cubicBezTo>
                  <a:cubicBezTo>
                    <a:pt x="30078" y="6588"/>
                    <a:pt x="29729" y="6372"/>
                    <a:pt x="29520" y="6204"/>
                  </a:cubicBezTo>
                  <a:cubicBezTo>
                    <a:pt x="29254" y="5996"/>
                    <a:pt x="28639" y="5894"/>
                    <a:pt x="28370" y="5894"/>
                  </a:cubicBezTo>
                  <a:cubicBezTo>
                    <a:pt x="28348" y="5894"/>
                    <a:pt x="28329" y="5895"/>
                    <a:pt x="28312" y="5896"/>
                  </a:cubicBezTo>
                  <a:cubicBezTo>
                    <a:pt x="28303" y="5897"/>
                    <a:pt x="28293" y="5897"/>
                    <a:pt x="28285" y="5897"/>
                  </a:cubicBezTo>
                  <a:cubicBezTo>
                    <a:pt x="28153" y="5897"/>
                    <a:pt x="28111" y="5826"/>
                    <a:pt x="28081" y="5773"/>
                  </a:cubicBezTo>
                  <a:cubicBezTo>
                    <a:pt x="28048" y="5720"/>
                    <a:pt x="28034" y="5693"/>
                    <a:pt x="27932" y="5693"/>
                  </a:cubicBezTo>
                  <a:cubicBezTo>
                    <a:pt x="27926" y="5693"/>
                    <a:pt x="27920" y="5693"/>
                    <a:pt x="27913" y="5693"/>
                  </a:cubicBezTo>
                  <a:cubicBezTo>
                    <a:pt x="27784" y="5696"/>
                    <a:pt x="27661" y="5749"/>
                    <a:pt x="27570" y="5836"/>
                  </a:cubicBezTo>
                  <a:lnTo>
                    <a:pt x="27637" y="5836"/>
                  </a:lnTo>
                  <a:cubicBezTo>
                    <a:pt x="27650" y="5836"/>
                    <a:pt x="27663" y="5836"/>
                    <a:pt x="27676" y="5836"/>
                  </a:cubicBezTo>
                  <a:cubicBezTo>
                    <a:pt x="27795" y="5836"/>
                    <a:pt x="27863" y="5839"/>
                    <a:pt x="27885" y="5899"/>
                  </a:cubicBezTo>
                  <a:cubicBezTo>
                    <a:pt x="27899" y="5941"/>
                    <a:pt x="27885" y="5987"/>
                    <a:pt x="27850" y="6015"/>
                  </a:cubicBezTo>
                  <a:lnTo>
                    <a:pt x="27885" y="6022"/>
                  </a:lnTo>
                  <a:cubicBezTo>
                    <a:pt x="27966" y="6043"/>
                    <a:pt x="28039" y="6071"/>
                    <a:pt x="28113" y="6102"/>
                  </a:cubicBezTo>
                  <a:cubicBezTo>
                    <a:pt x="28183" y="6130"/>
                    <a:pt x="28221" y="6172"/>
                    <a:pt x="28225" y="6221"/>
                  </a:cubicBezTo>
                  <a:cubicBezTo>
                    <a:pt x="28225" y="6270"/>
                    <a:pt x="28193" y="6316"/>
                    <a:pt x="28148" y="6337"/>
                  </a:cubicBezTo>
                  <a:cubicBezTo>
                    <a:pt x="28096" y="6365"/>
                    <a:pt x="28010" y="6386"/>
                    <a:pt x="27915" y="6386"/>
                  </a:cubicBezTo>
                  <a:cubicBezTo>
                    <a:pt x="27810" y="6386"/>
                    <a:pt x="27693" y="6361"/>
                    <a:pt x="27598" y="6295"/>
                  </a:cubicBezTo>
                  <a:cubicBezTo>
                    <a:pt x="27539" y="6254"/>
                    <a:pt x="27472" y="6234"/>
                    <a:pt x="27403" y="6234"/>
                  </a:cubicBezTo>
                  <a:cubicBezTo>
                    <a:pt x="27377" y="6234"/>
                    <a:pt x="27351" y="6237"/>
                    <a:pt x="27325" y="6242"/>
                  </a:cubicBezTo>
                  <a:cubicBezTo>
                    <a:pt x="27234" y="6263"/>
                    <a:pt x="27153" y="6319"/>
                    <a:pt x="27101" y="6396"/>
                  </a:cubicBezTo>
                  <a:cubicBezTo>
                    <a:pt x="27101" y="6396"/>
                    <a:pt x="27097" y="6414"/>
                    <a:pt x="27115" y="6449"/>
                  </a:cubicBezTo>
                  <a:cubicBezTo>
                    <a:pt x="27181" y="6589"/>
                    <a:pt x="27458" y="6817"/>
                    <a:pt x="27780" y="6866"/>
                  </a:cubicBezTo>
                  <a:cubicBezTo>
                    <a:pt x="28057" y="6904"/>
                    <a:pt x="28127" y="6974"/>
                    <a:pt x="28186" y="7062"/>
                  </a:cubicBezTo>
                  <a:cubicBezTo>
                    <a:pt x="28211" y="7100"/>
                    <a:pt x="28246" y="7128"/>
                    <a:pt x="28288" y="7142"/>
                  </a:cubicBezTo>
                  <a:cubicBezTo>
                    <a:pt x="28393" y="7181"/>
                    <a:pt x="28438" y="7230"/>
                    <a:pt x="28431" y="7296"/>
                  </a:cubicBezTo>
                  <a:cubicBezTo>
                    <a:pt x="28417" y="7394"/>
                    <a:pt x="28270" y="7426"/>
                    <a:pt x="28190" y="7433"/>
                  </a:cubicBezTo>
                  <a:cubicBezTo>
                    <a:pt x="28188" y="7433"/>
                    <a:pt x="28185" y="7433"/>
                    <a:pt x="28183" y="7433"/>
                  </a:cubicBezTo>
                  <a:cubicBezTo>
                    <a:pt x="28069" y="7433"/>
                    <a:pt x="27924" y="7343"/>
                    <a:pt x="27749" y="7233"/>
                  </a:cubicBezTo>
                  <a:cubicBezTo>
                    <a:pt x="27672" y="7188"/>
                    <a:pt x="27595" y="7139"/>
                    <a:pt x="27524" y="7104"/>
                  </a:cubicBezTo>
                  <a:cubicBezTo>
                    <a:pt x="27472" y="7075"/>
                    <a:pt x="27384" y="7067"/>
                    <a:pt x="27286" y="7067"/>
                  </a:cubicBezTo>
                  <a:cubicBezTo>
                    <a:pt x="27216" y="7067"/>
                    <a:pt x="27140" y="7071"/>
                    <a:pt x="27069" y="7076"/>
                  </a:cubicBezTo>
                  <a:cubicBezTo>
                    <a:pt x="26997" y="7079"/>
                    <a:pt x="26928" y="7083"/>
                    <a:pt x="26866" y="7083"/>
                  </a:cubicBezTo>
                  <a:cubicBezTo>
                    <a:pt x="26736" y="7083"/>
                    <a:pt x="26632" y="7068"/>
                    <a:pt x="26576" y="7009"/>
                  </a:cubicBezTo>
                  <a:cubicBezTo>
                    <a:pt x="26488" y="6915"/>
                    <a:pt x="26523" y="6813"/>
                    <a:pt x="26544" y="6747"/>
                  </a:cubicBezTo>
                  <a:cubicBezTo>
                    <a:pt x="26569" y="6680"/>
                    <a:pt x="26565" y="6673"/>
                    <a:pt x="26548" y="6659"/>
                  </a:cubicBezTo>
                  <a:cubicBezTo>
                    <a:pt x="26383" y="6516"/>
                    <a:pt x="26537" y="6232"/>
                    <a:pt x="26667" y="6032"/>
                  </a:cubicBezTo>
                  <a:cubicBezTo>
                    <a:pt x="26719" y="5948"/>
                    <a:pt x="26723" y="5822"/>
                    <a:pt x="26677" y="5696"/>
                  </a:cubicBezTo>
                  <a:cubicBezTo>
                    <a:pt x="26632" y="5570"/>
                    <a:pt x="26548" y="5476"/>
                    <a:pt x="26467" y="5451"/>
                  </a:cubicBezTo>
                  <a:cubicBezTo>
                    <a:pt x="26454" y="5447"/>
                    <a:pt x="26433" y="5440"/>
                    <a:pt x="26414" y="5440"/>
                  </a:cubicBezTo>
                  <a:cubicBezTo>
                    <a:pt x="26403" y="5440"/>
                    <a:pt x="26392" y="5443"/>
                    <a:pt x="26387" y="5451"/>
                  </a:cubicBezTo>
                  <a:cubicBezTo>
                    <a:pt x="26373" y="5490"/>
                    <a:pt x="26373" y="5532"/>
                    <a:pt x="26394" y="5567"/>
                  </a:cubicBezTo>
                  <a:cubicBezTo>
                    <a:pt x="26464" y="5661"/>
                    <a:pt x="26432" y="6001"/>
                    <a:pt x="26254" y="6221"/>
                  </a:cubicBezTo>
                  <a:cubicBezTo>
                    <a:pt x="26159" y="6344"/>
                    <a:pt x="25981" y="6396"/>
                    <a:pt x="25823" y="6442"/>
                  </a:cubicBezTo>
                  <a:cubicBezTo>
                    <a:pt x="25746" y="6463"/>
                    <a:pt x="25634" y="6498"/>
                    <a:pt x="25613" y="6523"/>
                  </a:cubicBezTo>
                  <a:cubicBezTo>
                    <a:pt x="25613" y="6617"/>
                    <a:pt x="25526" y="6684"/>
                    <a:pt x="25456" y="6743"/>
                  </a:cubicBezTo>
                  <a:cubicBezTo>
                    <a:pt x="25427" y="6764"/>
                    <a:pt x="25399" y="6785"/>
                    <a:pt x="25378" y="6813"/>
                  </a:cubicBezTo>
                  <a:cubicBezTo>
                    <a:pt x="25501" y="6922"/>
                    <a:pt x="25946" y="7419"/>
                    <a:pt x="26016" y="7583"/>
                  </a:cubicBezTo>
                  <a:cubicBezTo>
                    <a:pt x="26054" y="7685"/>
                    <a:pt x="25977" y="7821"/>
                    <a:pt x="25876" y="8000"/>
                  </a:cubicBezTo>
                  <a:cubicBezTo>
                    <a:pt x="25778" y="8175"/>
                    <a:pt x="25659" y="8385"/>
                    <a:pt x="25694" y="8515"/>
                  </a:cubicBezTo>
                  <a:cubicBezTo>
                    <a:pt x="25725" y="8634"/>
                    <a:pt x="25725" y="8756"/>
                    <a:pt x="25701" y="8879"/>
                  </a:cubicBezTo>
                  <a:cubicBezTo>
                    <a:pt x="25687" y="8959"/>
                    <a:pt x="25680" y="9001"/>
                    <a:pt x="25708" y="9047"/>
                  </a:cubicBezTo>
                  <a:cubicBezTo>
                    <a:pt x="25728" y="9076"/>
                    <a:pt x="25754" y="9085"/>
                    <a:pt x="25795" y="9085"/>
                  </a:cubicBezTo>
                  <a:cubicBezTo>
                    <a:pt x="25819" y="9085"/>
                    <a:pt x="25847" y="9082"/>
                    <a:pt x="25883" y="9078"/>
                  </a:cubicBezTo>
                  <a:cubicBezTo>
                    <a:pt x="25908" y="9073"/>
                    <a:pt x="25933" y="9071"/>
                    <a:pt x="25958" y="9071"/>
                  </a:cubicBezTo>
                  <a:cubicBezTo>
                    <a:pt x="26006" y="9071"/>
                    <a:pt x="26054" y="9080"/>
                    <a:pt x="26100" y="9096"/>
                  </a:cubicBezTo>
                  <a:cubicBezTo>
                    <a:pt x="26112" y="9101"/>
                    <a:pt x="26126" y="9104"/>
                    <a:pt x="26143" y="9104"/>
                  </a:cubicBezTo>
                  <a:cubicBezTo>
                    <a:pt x="26201" y="9104"/>
                    <a:pt x="26284" y="9076"/>
                    <a:pt x="26373" y="9043"/>
                  </a:cubicBezTo>
                  <a:cubicBezTo>
                    <a:pt x="26481" y="9005"/>
                    <a:pt x="26590" y="8973"/>
                    <a:pt x="26698" y="8952"/>
                  </a:cubicBezTo>
                  <a:cubicBezTo>
                    <a:pt x="26726" y="8947"/>
                    <a:pt x="26756" y="8944"/>
                    <a:pt x="26787" y="8944"/>
                  </a:cubicBezTo>
                  <a:cubicBezTo>
                    <a:pt x="27065" y="8944"/>
                    <a:pt x="27446" y="9141"/>
                    <a:pt x="27686" y="9260"/>
                  </a:cubicBezTo>
                  <a:cubicBezTo>
                    <a:pt x="27728" y="9281"/>
                    <a:pt x="27763" y="9299"/>
                    <a:pt x="27791" y="9313"/>
                  </a:cubicBezTo>
                  <a:cubicBezTo>
                    <a:pt x="27945" y="9386"/>
                    <a:pt x="27959" y="9502"/>
                    <a:pt x="27973" y="9593"/>
                  </a:cubicBezTo>
                  <a:cubicBezTo>
                    <a:pt x="27976" y="9649"/>
                    <a:pt x="27990" y="9705"/>
                    <a:pt x="28022" y="9754"/>
                  </a:cubicBezTo>
                  <a:cubicBezTo>
                    <a:pt x="28109" y="9890"/>
                    <a:pt x="27990" y="9971"/>
                    <a:pt x="27920" y="10016"/>
                  </a:cubicBezTo>
                  <a:cubicBezTo>
                    <a:pt x="27836" y="10072"/>
                    <a:pt x="27784" y="10118"/>
                    <a:pt x="27780" y="10198"/>
                  </a:cubicBezTo>
                  <a:cubicBezTo>
                    <a:pt x="27777" y="10314"/>
                    <a:pt x="28036" y="10408"/>
                    <a:pt x="28190" y="10468"/>
                  </a:cubicBezTo>
                  <a:cubicBezTo>
                    <a:pt x="28323" y="10517"/>
                    <a:pt x="28389" y="10541"/>
                    <a:pt x="28407" y="10598"/>
                  </a:cubicBezTo>
                  <a:cubicBezTo>
                    <a:pt x="28417" y="10629"/>
                    <a:pt x="28410" y="10661"/>
                    <a:pt x="28386" y="10682"/>
                  </a:cubicBezTo>
                  <a:cubicBezTo>
                    <a:pt x="28357" y="10709"/>
                    <a:pt x="28296" y="10719"/>
                    <a:pt x="28220" y="10719"/>
                  </a:cubicBezTo>
                  <a:cubicBezTo>
                    <a:pt x="28043" y="10719"/>
                    <a:pt x="27788" y="10662"/>
                    <a:pt x="27707" y="10633"/>
                  </a:cubicBezTo>
                  <a:cubicBezTo>
                    <a:pt x="27563" y="10580"/>
                    <a:pt x="27507" y="10436"/>
                    <a:pt x="27468" y="10342"/>
                  </a:cubicBezTo>
                  <a:cubicBezTo>
                    <a:pt x="27461" y="10317"/>
                    <a:pt x="27451" y="10293"/>
                    <a:pt x="27437" y="10272"/>
                  </a:cubicBezTo>
                  <a:cubicBezTo>
                    <a:pt x="27367" y="10212"/>
                    <a:pt x="27416" y="10118"/>
                    <a:pt x="27468" y="10020"/>
                  </a:cubicBezTo>
                  <a:cubicBezTo>
                    <a:pt x="27507" y="9957"/>
                    <a:pt x="27535" y="9890"/>
                    <a:pt x="27553" y="9820"/>
                  </a:cubicBezTo>
                  <a:cubicBezTo>
                    <a:pt x="27560" y="9754"/>
                    <a:pt x="27482" y="9694"/>
                    <a:pt x="27412" y="9635"/>
                  </a:cubicBezTo>
                  <a:cubicBezTo>
                    <a:pt x="27367" y="9600"/>
                    <a:pt x="27325" y="9561"/>
                    <a:pt x="27290" y="9516"/>
                  </a:cubicBezTo>
                  <a:cubicBezTo>
                    <a:pt x="27222" y="9422"/>
                    <a:pt x="27128" y="9314"/>
                    <a:pt x="27034" y="9314"/>
                  </a:cubicBezTo>
                  <a:cubicBezTo>
                    <a:pt x="27026" y="9314"/>
                    <a:pt x="27018" y="9315"/>
                    <a:pt x="27010" y="9316"/>
                  </a:cubicBezTo>
                  <a:cubicBezTo>
                    <a:pt x="26975" y="9323"/>
                    <a:pt x="26922" y="9334"/>
                    <a:pt x="26859" y="9341"/>
                  </a:cubicBezTo>
                  <a:cubicBezTo>
                    <a:pt x="26667" y="9372"/>
                    <a:pt x="26310" y="9428"/>
                    <a:pt x="26198" y="9526"/>
                  </a:cubicBezTo>
                  <a:cubicBezTo>
                    <a:pt x="26075" y="9638"/>
                    <a:pt x="26247" y="10034"/>
                    <a:pt x="26324" y="10202"/>
                  </a:cubicBezTo>
                  <a:lnTo>
                    <a:pt x="26327" y="10212"/>
                  </a:lnTo>
                  <a:cubicBezTo>
                    <a:pt x="26397" y="10370"/>
                    <a:pt x="26222" y="10527"/>
                    <a:pt x="26068" y="10668"/>
                  </a:cubicBezTo>
                  <a:cubicBezTo>
                    <a:pt x="25995" y="10731"/>
                    <a:pt x="25876" y="10843"/>
                    <a:pt x="25879" y="10878"/>
                  </a:cubicBezTo>
                  <a:cubicBezTo>
                    <a:pt x="25900" y="11067"/>
                    <a:pt x="25732" y="11151"/>
                    <a:pt x="25519" y="11263"/>
                  </a:cubicBezTo>
                  <a:lnTo>
                    <a:pt x="25431" y="11305"/>
                  </a:lnTo>
                  <a:cubicBezTo>
                    <a:pt x="25396" y="11326"/>
                    <a:pt x="25357" y="11343"/>
                    <a:pt x="25322" y="11364"/>
                  </a:cubicBezTo>
                  <a:cubicBezTo>
                    <a:pt x="25126" y="11462"/>
                    <a:pt x="24962" y="11546"/>
                    <a:pt x="24965" y="11683"/>
                  </a:cubicBezTo>
                  <a:cubicBezTo>
                    <a:pt x="24972" y="11746"/>
                    <a:pt x="24941" y="11805"/>
                    <a:pt x="24888" y="11840"/>
                  </a:cubicBezTo>
                  <a:cubicBezTo>
                    <a:pt x="24855" y="11860"/>
                    <a:pt x="24814" y="11868"/>
                    <a:pt x="24770" y="11868"/>
                  </a:cubicBezTo>
                  <a:cubicBezTo>
                    <a:pt x="24600" y="11868"/>
                    <a:pt x="24385" y="11748"/>
                    <a:pt x="24374" y="11742"/>
                  </a:cubicBezTo>
                  <a:cubicBezTo>
                    <a:pt x="24344" y="11725"/>
                    <a:pt x="24311" y="11718"/>
                    <a:pt x="24275" y="11718"/>
                  </a:cubicBezTo>
                  <a:cubicBezTo>
                    <a:pt x="24217" y="11718"/>
                    <a:pt x="24151" y="11735"/>
                    <a:pt x="24080" y="11753"/>
                  </a:cubicBezTo>
                  <a:cubicBezTo>
                    <a:pt x="23978" y="11781"/>
                    <a:pt x="23877" y="11795"/>
                    <a:pt x="23772" y="11798"/>
                  </a:cubicBezTo>
                  <a:cubicBezTo>
                    <a:pt x="23674" y="11795"/>
                    <a:pt x="23579" y="11756"/>
                    <a:pt x="23506" y="11690"/>
                  </a:cubicBezTo>
                  <a:cubicBezTo>
                    <a:pt x="23469" y="11661"/>
                    <a:pt x="23447" y="11644"/>
                    <a:pt x="23414" y="11644"/>
                  </a:cubicBezTo>
                  <a:cubicBezTo>
                    <a:pt x="23399" y="11644"/>
                    <a:pt x="23383" y="11647"/>
                    <a:pt x="23362" y="11655"/>
                  </a:cubicBezTo>
                  <a:cubicBezTo>
                    <a:pt x="23326" y="11671"/>
                    <a:pt x="23289" y="11679"/>
                    <a:pt x="23252" y="11679"/>
                  </a:cubicBezTo>
                  <a:cubicBezTo>
                    <a:pt x="23184" y="11679"/>
                    <a:pt x="23117" y="11652"/>
                    <a:pt x="23064" y="11602"/>
                  </a:cubicBezTo>
                  <a:cubicBezTo>
                    <a:pt x="22994" y="11532"/>
                    <a:pt x="22973" y="11427"/>
                    <a:pt x="23008" y="11336"/>
                  </a:cubicBezTo>
                  <a:cubicBezTo>
                    <a:pt x="23034" y="11267"/>
                    <a:pt x="23099" y="11223"/>
                    <a:pt x="23171" y="11223"/>
                  </a:cubicBezTo>
                  <a:cubicBezTo>
                    <a:pt x="23179" y="11223"/>
                    <a:pt x="23186" y="11223"/>
                    <a:pt x="23194" y="11224"/>
                  </a:cubicBezTo>
                  <a:cubicBezTo>
                    <a:pt x="23292" y="11235"/>
                    <a:pt x="23411" y="11319"/>
                    <a:pt x="23429" y="11420"/>
                  </a:cubicBezTo>
                  <a:cubicBezTo>
                    <a:pt x="23425" y="11424"/>
                    <a:pt x="23425" y="11424"/>
                    <a:pt x="23429" y="11427"/>
                  </a:cubicBezTo>
                  <a:cubicBezTo>
                    <a:pt x="23439" y="11427"/>
                    <a:pt x="23488" y="11427"/>
                    <a:pt x="23646" y="11343"/>
                  </a:cubicBezTo>
                  <a:cubicBezTo>
                    <a:pt x="23686" y="11321"/>
                    <a:pt x="23719" y="11312"/>
                    <a:pt x="23747" y="11312"/>
                  </a:cubicBezTo>
                  <a:cubicBezTo>
                    <a:pt x="23802" y="11312"/>
                    <a:pt x="23835" y="11348"/>
                    <a:pt x="23863" y="11385"/>
                  </a:cubicBezTo>
                  <a:cubicBezTo>
                    <a:pt x="23887" y="11434"/>
                    <a:pt x="23940" y="11462"/>
                    <a:pt x="23996" y="11462"/>
                  </a:cubicBezTo>
                  <a:cubicBezTo>
                    <a:pt x="24011" y="11463"/>
                    <a:pt x="24024" y="11464"/>
                    <a:pt x="24035" y="11464"/>
                  </a:cubicBezTo>
                  <a:cubicBezTo>
                    <a:pt x="24086" y="11464"/>
                    <a:pt x="24093" y="11451"/>
                    <a:pt x="24104" y="11434"/>
                  </a:cubicBezTo>
                  <a:cubicBezTo>
                    <a:pt x="24126" y="11396"/>
                    <a:pt x="24160" y="11356"/>
                    <a:pt x="24251" y="11356"/>
                  </a:cubicBezTo>
                  <a:cubicBezTo>
                    <a:pt x="24261" y="11356"/>
                    <a:pt x="24271" y="11356"/>
                    <a:pt x="24283" y="11357"/>
                  </a:cubicBezTo>
                  <a:cubicBezTo>
                    <a:pt x="24295" y="11359"/>
                    <a:pt x="24309" y="11360"/>
                    <a:pt x="24323" y="11360"/>
                  </a:cubicBezTo>
                  <a:cubicBezTo>
                    <a:pt x="24338" y="11360"/>
                    <a:pt x="24353" y="11359"/>
                    <a:pt x="24367" y="11357"/>
                  </a:cubicBezTo>
                  <a:cubicBezTo>
                    <a:pt x="24360" y="11347"/>
                    <a:pt x="24356" y="11336"/>
                    <a:pt x="24349" y="11329"/>
                  </a:cubicBezTo>
                  <a:cubicBezTo>
                    <a:pt x="24328" y="11298"/>
                    <a:pt x="24321" y="11259"/>
                    <a:pt x="24335" y="11224"/>
                  </a:cubicBezTo>
                  <a:cubicBezTo>
                    <a:pt x="24360" y="11140"/>
                    <a:pt x="24475" y="11091"/>
                    <a:pt x="24584" y="11046"/>
                  </a:cubicBezTo>
                  <a:lnTo>
                    <a:pt x="24622" y="11032"/>
                  </a:lnTo>
                  <a:cubicBezTo>
                    <a:pt x="24654" y="11018"/>
                    <a:pt x="24664" y="10986"/>
                    <a:pt x="24678" y="10923"/>
                  </a:cubicBezTo>
                  <a:cubicBezTo>
                    <a:pt x="24692" y="10857"/>
                    <a:pt x="24710" y="10783"/>
                    <a:pt x="24787" y="10741"/>
                  </a:cubicBezTo>
                  <a:cubicBezTo>
                    <a:pt x="24808" y="10731"/>
                    <a:pt x="24811" y="10717"/>
                    <a:pt x="24822" y="10682"/>
                  </a:cubicBezTo>
                  <a:cubicBezTo>
                    <a:pt x="24829" y="10612"/>
                    <a:pt x="24885" y="10559"/>
                    <a:pt x="24958" y="10555"/>
                  </a:cubicBezTo>
                  <a:cubicBezTo>
                    <a:pt x="24986" y="10555"/>
                    <a:pt x="25018" y="10520"/>
                    <a:pt x="25049" y="10485"/>
                  </a:cubicBezTo>
                  <a:cubicBezTo>
                    <a:pt x="25095" y="10436"/>
                    <a:pt x="25147" y="10377"/>
                    <a:pt x="25228" y="10377"/>
                  </a:cubicBezTo>
                  <a:cubicBezTo>
                    <a:pt x="25252" y="10377"/>
                    <a:pt x="25270" y="10349"/>
                    <a:pt x="25273" y="10342"/>
                  </a:cubicBezTo>
                  <a:cubicBezTo>
                    <a:pt x="25291" y="10303"/>
                    <a:pt x="25291" y="10261"/>
                    <a:pt x="25273" y="10223"/>
                  </a:cubicBezTo>
                  <a:cubicBezTo>
                    <a:pt x="25221" y="10153"/>
                    <a:pt x="25242" y="10048"/>
                    <a:pt x="25259" y="9992"/>
                  </a:cubicBezTo>
                  <a:cubicBezTo>
                    <a:pt x="25291" y="9904"/>
                    <a:pt x="25357" y="9789"/>
                    <a:pt x="25452" y="9757"/>
                  </a:cubicBezTo>
                  <a:cubicBezTo>
                    <a:pt x="25473" y="9754"/>
                    <a:pt x="25487" y="9743"/>
                    <a:pt x="25491" y="9733"/>
                  </a:cubicBezTo>
                  <a:cubicBezTo>
                    <a:pt x="25491" y="9722"/>
                    <a:pt x="25480" y="9694"/>
                    <a:pt x="25448" y="9673"/>
                  </a:cubicBezTo>
                  <a:lnTo>
                    <a:pt x="25417" y="9649"/>
                  </a:lnTo>
                  <a:cubicBezTo>
                    <a:pt x="25182" y="9477"/>
                    <a:pt x="24969" y="9299"/>
                    <a:pt x="24993" y="9141"/>
                  </a:cubicBezTo>
                  <a:cubicBezTo>
                    <a:pt x="25000" y="9061"/>
                    <a:pt x="24993" y="8977"/>
                    <a:pt x="24979" y="8896"/>
                  </a:cubicBezTo>
                  <a:cubicBezTo>
                    <a:pt x="24965" y="8770"/>
                    <a:pt x="24948" y="8651"/>
                    <a:pt x="24979" y="8567"/>
                  </a:cubicBezTo>
                  <a:cubicBezTo>
                    <a:pt x="25014" y="8479"/>
                    <a:pt x="24990" y="8276"/>
                    <a:pt x="24976" y="8143"/>
                  </a:cubicBezTo>
                  <a:cubicBezTo>
                    <a:pt x="24972" y="8122"/>
                    <a:pt x="24969" y="8101"/>
                    <a:pt x="24969" y="8084"/>
                  </a:cubicBezTo>
                  <a:cubicBezTo>
                    <a:pt x="24958" y="7986"/>
                    <a:pt x="24990" y="7891"/>
                    <a:pt x="25025" y="7779"/>
                  </a:cubicBezTo>
                  <a:cubicBezTo>
                    <a:pt x="25060" y="7685"/>
                    <a:pt x="25088" y="7587"/>
                    <a:pt x="25105" y="7489"/>
                  </a:cubicBezTo>
                  <a:cubicBezTo>
                    <a:pt x="25147" y="7272"/>
                    <a:pt x="24857" y="7009"/>
                    <a:pt x="24699" y="6939"/>
                  </a:cubicBezTo>
                  <a:cubicBezTo>
                    <a:pt x="24640" y="6918"/>
                    <a:pt x="24594" y="6866"/>
                    <a:pt x="24584" y="6803"/>
                  </a:cubicBezTo>
                  <a:cubicBezTo>
                    <a:pt x="24570" y="6705"/>
                    <a:pt x="24650" y="6589"/>
                    <a:pt x="24860" y="6418"/>
                  </a:cubicBezTo>
                  <a:cubicBezTo>
                    <a:pt x="25060" y="6253"/>
                    <a:pt x="25091" y="5693"/>
                    <a:pt x="25074" y="5546"/>
                  </a:cubicBezTo>
                  <a:cubicBezTo>
                    <a:pt x="25051" y="5483"/>
                    <a:pt x="24699" y="5373"/>
                    <a:pt x="24498" y="5373"/>
                  </a:cubicBezTo>
                  <a:cubicBezTo>
                    <a:pt x="24486" y="5373"/>
                    <a:pt x="24475" y="5373"/>
                    <a:pt x="24465" y="5374"/>
                  </a:cubicBezTo>
                  <a:cubicBezTo>
                    <a:pt x="24427" y="5378"/>
                    <a:pt x="24370" y="5379"/>
                    <a:pt x="24301" y="5379"/>
                  </a:cubicBezTo>
                  <a:cubicBezTo>
                    <a:pt x="24020" y="5379"/>
                    <a:pt x="23545" y="5353"/>
                    <a:pt x="23404" y="5325"/>
                  </a:cubicBezTo>
                  <a:cubicBezTo>
                    <a:pt x="23395" y="5323"/>
                    <a:pt x="23387" y="5323"/>
                    <a:pt x="23379" y="5323"/>
                  </a:cubicBezTo>
                  <a:cubicBezTo>
                    <a:pt x="23307" y="5323"/>
                    <a:pt x="23264" y="5394"/>
                    <a:pt x="23197" y="5535"/>
                  </a:cubicBezTo>
                  <a:cubicBezTo>
                    <a:pt x="23187" y="5556"/>
                    <a:pt x="23180" y="5577"/>
                    <a:pt x="23166" y="5598"/>
                  </a:cubicBezTo>
                  <a:cubicBezTo>
                    <a:pt x="23145" y="5640"/>
                    <a:pt x="23120" y="5686"/>
                    <a:pt x="23089" y="5742"/>
                  </a:cubicBezTo>
                  <a:cubicBezTo>
                    <a:pt x="22970" y="5938"/>
                    <a:pt x="22875" y="6144"/>
                    <a:pt x="22809" y="6365"/>
                  </a:cubicBezTo>
                  <a:cubicBezTo>
                    <a:pt x="22707" y="6712"/>
                    <a:pt x="22343" y="6848"/>
                    <a:pt x="22126" y="6932"/>
                  </a:cubicBezTo>
                  <a:cubicBezTo>
                    <a:pt x="22095" y="6943"/>
                    <a:pt x="22067" y="6957"/>
                    <a:pt x="22042" y="6967"/>
                  </a:cubicBezTo>
                  <a:cubicBezTo>
                    <a:pt x="21944" y="7013"/>
                    <a:pt x="21871" y="7100"/>
                    <a:pt x="21839" y="7205"/>
                  </a:cubicBezTo>
                  <a:cubicBezTo>
                    <a:pt x="21822" y="7251"/>
                    <a:pt x="21822" y="7300"/>
                    <a:pt x="21846" y="7345"/>
                  </a:cubicBezTo>
                  <a:cubicBezTo>
                    <a:pt x="21866" y="7375"/>
                    <a:pt x="21888" y="7384"/>
                    <a:pt x="21922" y="7384"/>
                  </a:cubicBezTo>
                  <a:cubicBezTo>
                    <a:pt x="21937" y="7384"/>
                    <a:pt x="21953" y="7382"/>
                    <a:pt x="21972" y="7380"/>
                  </a:cubicBezTo>
                  <a:cubicBezTo>
                    <a:pt x="21990" y="7377"/>
                    <a:pt x="22009" y="7375"/>
                    <a:pt x="22027" y="7375"/>
                  </a:cubicBezTo>
                  <a:cubicBezTo>
                    <a:pt x="22063" y="7375"/>
                    <a:pt x="22098" y="7382"/>
                    <a:pt x="22130" y="7398"/>
                  </a:cubicBezTo>
                  <a:cubicBezTo>
                    <a:pt x="22172" y="7422"/>
                    <a:pt x="22200" y="7471"/>
                    <a:pt x="22200" y="7520"/>
                  </a:cubicBezTo>
                  <a:cubicBezTo>
                    <a:pt x="22210" y="7639"/>
                    <a:pt x="22151" y="7856"/>
                    <a:pt x="22088" y="7930"/>
                  </a:cubicBezTo>
                  <a:cubicBezTo>
                    <a:pt x="22091" y="7937"/>
                    <a:pt x="22095" y="7947"/>
                    <a:pt x="22098" y="7954"/>
                  </a:cubicBezTo>
                  <a:cubicBezTo>
                    <a:pt x="22119" y="8007"/>
                    <a:pt x="22165" y="8122"/>
                    <a:pt x="22035" y="8206"/>
                  </a:cubicBezTo>
                  <a:cubicBezTo>
                    <a:pt x="21948" y="8262"/>
                    <a:pt x="21867" y="8364"/>
                    <a:pt x="21857" y="8434"/>
                  </a:cubicBezTo>
                  <a:cubicBezTo>
                    <a:pt x="21853" y="8448"/>
                    <a:pt x="21857" y="8465"/>
                    <a:pt x="21867" y="8479"/>
                  </a:cubicBezTo>
                  <a:cubicBezTo>
                    <a:pt x="21899" y="8515"/>
                    <a:pt x="22049" y="8560"/>
                    <a:pt x="22161" y="8588"/>
                  </a:cubicBezTo>
                  <a:cubicBezTo>
                    <a:pt x="22277" y="8616"/>
                    <a:pt x="22389" y="8655"/>
                    <a:pt x="22494" y="8707"/>
                  </a:cubicBezTo>
                  <a:cubicBezTo>
                    <a:pt x="22616" y="8774"/>
                    <a:pt x="22641" y="8882"/>
                    <a:pt x="22665" y="8973"/>
                  </a:cubicBezTo>
                  <a:cubicBezTo>
                    <a:pt x="22679" y="9043"/>
                    <a:pt x="22707" y="9110"/>
                    <a:pt x="22749" y="9169"/>
                  </a:cubicBezTo>
                  <a:cubicBezTo>
                    <a:pt x="22788" y="9222"/>
                    <a:pt x="22851" y="9253"/>
                    <a:pt x="22914" y="9257"/>
                  </a:cubicBezTo>
                  <a:cubicBezTo>
                    <a:pt x="22917" y="9257"/>
                    <a:pt x="22920" y="9256"/>
                    <a:pt x="22923" y="9256"/>
                  </a:cubicBezTo>
                  <a:cubicBezTo>
                    <a:pt x="22990" y="9256"/>
                    <a:pt x="23049" y="9291"/>
                    <a:pt x="23085" y="9344"/>
                  </a:cubicBezTo>
                  <a:cubicBezTo>
                    <a:pt x="23117" y="9393"/>
                    <a:pt x="23106" y="9470"/>
                    <a:pt x="23061" y="9572"/>
                  </a:cubicBezTo>
                  <a:cubicBezTo>
                    <a:pt x="22998" y="9705"/>
                    <a:pt x="22819" y="9967"/>
                    <a:pt x="22697" y="9985"/>
                  </a:cubicBezTo>
                  <a:cubicBezTo>
                    <a:pt x="22693" y="9985"/>
                    <a:pt x="22688" y="9986"/>
                    <a:pt x="22684" y="9986"/>
                  </a:cubicBezTo>
                  <a:cubicBezTo>
                    <a:pt x="22597" y="9986"/>
                    <a:pt x="22468" y="9883"/>
                    <a:pt x="22165" y="9603"/>
                  </a:cubicBezTo>
                  <a:cubicBezTo>
                    <a:pt x="22091" y="9537"/>
                    <a:pt x="22025" y="9474"/>
                    <a:pt x="21986" y="9446"/>
                  </a:cubicBezTo>
                  <a:cubicBezTo>
                    <a:pt x="21923" y="9397"/>
                    <a:pt x="21738" y="9327"/>
                    <a:pt x="21559" y="9257"/>
                  </a:cubicBezTo>
                  <a:cubicBezTo>
                    <a:pt x="21398" y="9197"/>
                    <a:pt x="21230" y="9131"/>
                    <a:pt x="21114" y="9071"/>
                  </a:cubicBezTo>
                  <a:cubicBezTo>
                    <a:pt x="21023" y="9026"/>
                    <a:pt x="20925" y="8991"/>
                    <a:pt x="20827" y="8963"/>
                  </a:cubicBezTo>
                  <a:cubicBezTo>
                    <a:pt x="20666" y="8924"/>
                    <a:pt x="20516" y="8858"/>
                    <a:pt x="20379" y="8767"/>
                  </a:cubicBezTo>
                  <a:cubicBezTo>
                    <a:pt x="20126" y="8598"/>
                    <a:pt x="19913" y="8511"/>
                    <a:pt x="19459" y="8511"/>
                  </a:cubicBezTo>
                  <a:cubicBezTo>
                    <a:pt x="19442" y="8511"/>
                    <a:pt x="19424" y="8511"/>
                    <a:pt x="19406" y="8511"/>
                  </a:cubicBezTo>
                  <a:cubicBezTo>
                    <a:pt x="19171" y="8511"/>
                    <a:pt x="18937" y="8490"/>
                    <a:pt x="18706" y="8448"/>
                  </a:cubicBezTo>
                  <a:cubicBezTo>
                    <a:pt x="18623" y="8430"/>
                    <a:pt x="18538" y="8419"/>
                    <a:pt x="18453" y="8419"/>
                  </a:cubicBezTo>
                  <a:cubicBezTo>
                    <a:pt x="18440" y="8419"/>
                    <a:pt x="18428" y="8420"/>
                    <a:pt x="18415" y="8420"/>
                  </a:cubicBezTo>
                  <a:cubicBezTo>
                    <a:pt x="18402" y="8422"/>
                    <a:pt x="18390" y="8423"/>
                    <a:pt x="18379" y="8423"/>
                  </a:cubicBezTo>
                  <a:cubicBezTo>
                    <a:pt x="18283" y="8423"/>
                    <a:pt x="18243" y="8361"/>
                    <a:pt x="18205" y="8304"/>
                  </a:cubicBezTo>
                  <a:cubicBezTo>
                    <a:pt x="18149" y="8220"/>
                    <a:pt x="18072" y="8154"/>
                    <a:pt x="17978" y="8115"/>
                  </a:cubicBezTo>
                  <a:cubicBezTo>
                    <a:pt x="17887" y="8077"/>
                    <a:pt x="17806" y="8035"/>
                    <a:pt x="17736" y="7996"/>
                  </a:cubicBezTo>
                  <a:cubicBezTo>
                    <a:pt x="17605" y="7925"/>
                    <a:pt x="17513" y="7878"/>
                    <a:pt x="17440" y="7878"/>
                  </a:cubicBezTo>
                  <a:cubicBezTo>
                    <a:pt x="17415" y="7878"/>
                    <a:pt x="17393" y="7883"/>
                    <a:pt x="17372" y="7895"/>
                  </a:cubicBezTo>
                  <a:cubicBezTo>
                    <a:pt x="17323" y="7926"/>
                    <a:pt x="17299" y="7986"/>
                    <a:pt x="17313" y="8038"/>
                  </a:cubicBezTo>
                  <a:cubicBezTo>
                    <a:pt x="17330" y="8136"/>
                    <a:pt x="17407" y="8210"/>
                    <a:pt x="17505" y="8224"/>
                  </a:cubicBezTo>
                  <a:cubicBezTo>
                    <a:pt x="17649" y="8248"/>
                    <a:pt x="17698" y="8301"/>
                    <a:pt x="17733" y="8339"/>
                  </a:cubicBezTo>
                  <a:cubicBezTo>
                    <a:pt x="17762" y="8372"/>
                    <a:pt x="17774" y="8387"/>
                    <a:pt x="17845" y="8387"/>
                  </a:cubicBezTo>
                  <a:cubicBezTo>
                    <a:pt x="17859" y="8387"/>
                    <a:pt x="17875" y="8386"/>
                    <a:pt x="17894" y="8385"/>
                  </a:cubicBezTo>
                  <a:cubicBezTo>
                    <a:pt x="17916" y="8384"/>
                    <a:pt x="17936" y="8383"/>
                    <a:pt x="17957" y="8383"/>
                  </a:cubicBezTo>
                  <a:cubicBezTo>
                    <a:pt x="18085" y="8383"/>
                    <a:pt x="18179" y="8412"/>
                    <a:pt x="18237" y="8472"/>
                  </a:cubicBezTo>
                  <a:cubicBezTo>
                    <a:pt x="18296" y="8536"/>
                    <a:pt x="18321" y="8620"/>
                    <a:pt x="18310" y="8704"/>
                  </a:cubicBezTo>
                  <a:cubicBezTo>
                    <a:pt x="18303" y="8861"/>
                    <a:pt x="18450" y="9022"/>
                    <a:pt x="18541" y="9106"/>
                  </a:cubicBezTo>
                  <a:cubicBezTo>
                    <a:pt x="18615" y="9169"/>
                    <a:pt x="18639" y="9271"/>
                    <a:pt x="18604" y="9358"/>
                  </a:cubicBezTo>
                  <a:cubicBezTo>
                    <a:pt x="18566" y="9456"/>
                    <a:pt x="18457" y="9519"/>
                    <a:pt x="18328" y="9519"/>
                  </a:cubicBezTo>
                  <a:cubicBezTo>
                    <a:pt x="18034" y="9519"/>
                    <a:pt x="17999" y="9575"/>
                    <a:pt x="17999" y="9575"/>
                  </a:cubicBezTo>
                  <a:cubicBezTo>
                    <a:pt x="17999" y="9579"/>
                    <a:pt x="17999" y="9586"/>
                    <a:pt x="18009" y="9603"/>
                  </a:cubicBezTo>
                  <a:cubicBezTo>
                    <a:pt x="18076" y="9708"/>
                    <a:pt x="18044" y="9771"/>
                    <a:pt x="18023" y="9799"/>
                  </a:cubicBezTo>
                  <a:cubicBezTo>
                    <a:pt x="17991" y="9839"/>
                    <a:pt x="17936" y="9859"/>
                    <a:pt x="17865" y="9859"/>
                  </a:cubicBezTo>
                  <a:cubicBezTo>
                    <a:pt x="17803" y="9859"/>
                    <a:pt x="17730" y="9844"/>
                    <a:pt x="17649" y="9813"/>
                  </a:cubicBezTo>
                  <a:cubicBezTo>
                    <a:pt x="17558" y="9782"/>
                    <a:pt x="17505" y="9729"/>
                    <a:pt x="17491" y="9663"/>
                  </a:cubicBezTo>
                  <a:cubicBezTo>
                    <a:pt x="17467" y="9561"/>
                    <a:pt x="17544" y="9463"/>
                    <a:pt x="17617" y="9390"/>
                  </a:cubicBezTo>
                  <a:cubicBezTo>
                    <a:pt x="17596" y="9365"/>
                    <a:pt x="17519" y="9313"/>
                    <a:pt x="17320" y="9239"/>
                  </a:cubicBezTo>
                  <a:cubicBezTo>
                    <a:pt x="17316" y="9238"/>
                    <a:pt x="17313" y="9238"/>
                    <a:pt x="17309" y="9238"/>
                  </a:cubicBezTo>
                  <a:cubicBezTo>
                    <a:pt x="17220" y="9238"/>
                    <a:pt x="16928" y="9422"/>
                    <a:pt x="16780" y="9512"/>
                  </a:cubicBezTo>
                  <a:cubicBezTo>
                    <a:pt x="16700" y="9565"/>
                    <a:pt x="16612" y="9614"/>
                    <a:pt x="16525" y="9659"/>
                  </a:cubicBezTo>
                  <a:cubicBezTo>
                    <a:pt x="16488" y="9675"/>
                    <a:pt x="16445" y="9681"/>
                    <a:pt x="16397" y="9681"/>
                  </a:cubicBezTo>
                  <a:cubicBezTo>
                    <a:pt x="16335" y="9681"/>
                    <a:pt x="16264" y="9671"/>
                    <a:pt x="16182" y="9659"/>
                  </a:cubicBezTo>
                  <a:cubicBezTo>
                    <a:pt x="16085" y="9647"/>
                    <a:pt x="15974" y="9633"/>
                    <a:pt x="15857" y="9633"/>
                  </a:cubicBezTo>
                  <a:cubicBezTo>
                    <a:pt x="15772" y="9633"/>
                    <a:pt x="15683" y="9641"/>
                    <a:pt x="15594" y="9663"/>
                  </a:cubicBezTo>
                  <a:cubicBezTo>
                    <a:pt x="15454" y="9694"/>
                    <a:pt x="15331" y="9782"/>
                    <a:pt x="15258" y="9908"/>
                  </a:cubicBezTo>
                  <a:cubicBezTo>
                    <a:pt x="15218" y="9969"/>
                    <a:pt x="15173" y="10038"/>
                    <a:pt x="15092" y="10038"/>
                  </a:cubicBezTo>
                  <a:cubicBezTo>
                    <a:pt x="15080" y="10038"/>
                    <a:pt x="15068" y="10037"/>
                    <a:pt x="15054" y="10034"/>
                  </a:cubicBezTo>
                  <a:cubicBezTo>
                    <a:pt x="15005" y="10030"/>
                    <a:pt x="14956" y="10027"/>
                    <a:pt x="14908" y="10027"/>
                  </a:cubicBezTo>
                  <a:cubicBezTo>
                    <a:pt x="14877" y="10027"/>
                    <a:pt x="14847" y="10028"/>
                    <a:pt x="14816" y="10030"/>
                  </a:cubicBezTo>
                  <a:cubicBezTo>
                    <a:pt x="14769" y="10031"/>
                    <a:pt x="14719" y="10032"/>
                    <a:pt x="14670" y="10032"/>
                  </a:cubicBezTo>
                  <a:cubicBezTo>
                    <a:pt x="14528" y="10032"/>
                    <a:pt x="14387" y="10023"/>
                    <a:pt x="14298" y="9971"/>
                  </a:cubicBezTo>
                  <a:cubicBezTo>
                    <a:pt x="14214" y="9918"/>
                    <a:pt x="14179" y="9862"/>
                    <a:pt x="14197" y="9806"/>
                  </a:cubicBezTo>
                  <a:cubicBezTo>
                    <a:pt x="14224" y="9715"/>
                    <a:pt x="14357" y="9700"/>
                    <a:pt x="14440" y="9700"/>
                  </a:cubicBezTo>
                  <a:cubicBezTo>
                    <a:pt x="14452" y="9700"/>
                    <a:pt x="14464" y="9701"/>
                    <a:pt x="14473" y="9701"/>
                  </a:cubicBezTo>
                  <a:cubicBezTo>
                    <a:pt x="14486" y="9704"/>
                    <a:pt x="14498" y="9705"/>
                    <a:pt x="14511" y="9705"/>
                  </a:cubicBezTo>
                  <a:cubicBezTo>
                    <a:pt x="14533" y="9705"/>
                    <a:pt x="14556" y="9701"/>
                    <a:pt x="14578" y="9694"/>
                  </a:cubicBezTo>
                  <a:cubicBezTo>
                    <a:pt x="14571" y="9677"/>
                    <a:pt x="14561" y="9663"/>
                    <a:pt x="14550" y="9649"/>
                  </a:cubicBezTo>
                  <a:cubicBezTo>
                    <a:pt x="14456" y="9540"/>
                    <a:pt x="14547" y="9407"/>
                    <a:pt x="14606" y="9323"/>
                  </a:cubicBezTo>
                  <a:cubicBezTo>
                    <a:pt x="14613" y="9309"/>
                    <a:pt x="14620" y="9299"/>
                    <a:pt x="14631" y="9285"/>
                  </a:cubicBezTo>
                  <a:lnTo>
                    <a:pt x="14631" y="9285"/>
                  </a:lnTo>
                  <a:cubicBezTo>
                    <a:pt x="14473" y="9309"/>
                    <a:pt x="14095" y="9439"/>
                    <a:pt x="14018" y="9505"/>
                  </a:cubicBezTo>
                  <a:cubicBezTo>
                    <a:pt x="13990" y="9526"/>
                    <a:pt x="13990" y="9561"/>
                    <a:pt x="13990" y="9617"/>
                  </a:cubicBezTo>
                  <a:cubicBezTo>
                    <a:pt x="13994" y="9673"/>
                    <a:pt x="13994" y="9771"/>
                    <a:pt x="13899" y="9820"/>
                  </a:cubicBezTo>
                  <a:cubicBezTo>
                    <a:pt x="13871" y="9834"/>
                    <a:pt x="13847" y="9840"/>
                    <a:pt x="13825" y="9840"/>
                  </a:cubicBezTo>
                  <a:cubicBezTo>
                    <a:pt x="13759" y="9840"/>
                    <a:pt x="13719" y="9788"/>
                    <a:pt x="13693" y="9754"/>
                  </a:cubicBezTo>
                  <a:cubicBezTo>
                    <a:pt x="13672" y="9719"/>
                    <a:pt x="13640" y="9694"/>
                    <a:pt x="13605" y="9677"/>
                  </a:cubicBezTo>
                  <a:cubicBezTo>
                    <a:pt x="13597" y="9674"/>
                    <a:pt x="13584" y="9673"/>
                    <a:pt x="13568" y="9673"/>
                  </a:cubicBezTo>
                  <a:cubicBezTo>
                    <a:pt x="13364" y="9673"/>
                    <a:pt x="12568" y="9865"/>
                    <a:pt x="12422" y="10030"/>
                  </a:cubicBezTo>
                  <a:cubicBezTo>
                    <a:pt x="12317" y="10149"/>
                    <a:pt x="12170" y="10205"/>
                    <a:pt x="12051" y="10251"/>
                  </a:cubicBezTo>
                  <a:cubicBezTo>
                    <a:pt x="12002" y="10265"/>
                    <a:pt x="11956" y="10286"/>
                    <a:pt x="11914" y="10314"/>
                  </a:cubicBezTo>
                  <a:cubicBezTo>
                    <a:pt x="11911" y="10436"/>
                    <a:pt x="11743" y="10461"/>
                    <a:pt x="11550" y="10492"/>
                  </a:cubicBezTo>
                  <a:cubicBezTo>
                    <a:pt x="11456" y="10503"/>
                    <a:pt x="11365" y="10524"/>
                    <a:pt x="11277" y="10555"/>
                  </a:cubicBezTo>
                  <a:cubicBezTo>
                    <a:pt x="11211" y="10587"/>
                    <a:pt x="11214" y="10710"/>
                    <a:pt x="11214" y="10832"/>
                  </a:cubicBezTo>
                  <a:cubicBezTo>
                    <a:pt x="11225" y="10920"/>
                    <a:pt x="11214" y="11007"/>
                    <a:pt x="11190" y="11095"/>
                  </a:cubicBezTo>
                  <a:cubicBezTo>
                    <a:pt x="11135" y="11231"/>
                    <a:pt x="10878" y="11257"/>
                    <a:pt x="10533" y="11257"/>
                  </a:cubicBezTo>
                  <a:cubicBezTo>
                    <a:pt x="10479" y="11257"/>
                    <a:pt x="10424" y="11257"/>
                    <a:pt x="10367" y="11256"/>
                  </a:cubicBezTo>
                  <a:lnTo>
                    <a:pt x="10199" y="11256"/>
                  </a:lnTo>
                  <a:cubicBezTo>
                    <a:pt x="10195" y="11256"/>
                    <a:pt x="10192" y="11256"/>
                    <a:pt x="10188" y="11256"/>
                  </a:cubicBezTo>
                  <a:cubicBezTo>
                    <a:pt x="10051" y="11256"/>
                    <a:pt x="9966" y="11123"/>
                    <a:pt x="9894" y="11007"/>
                  </a:cubicBezTo>
                  <a:cubicBezTo>
                    <a:pt x="9849" y="10934"/>
                    <a:pt x="9796" y="10850"/>
                    <a:pt x="9754" y="10843"/>
                  </a:cubicBezTo>
                  <a:cubicBezTo>
                    <a:pt x="9702" y="10839"/>
                    <a:pt x="9653" y="10808"/>
                    <a:pt x="9628" y="10759"/>
                  </a:cubicBezTo>
                  <a:cubicBezTo>
                    <a:pt x="9586" y="10682"/>
                    <a:pt x="9607" y="10562"/>
                    <a:pt x="9688" y="10401"/>
                  </a:cubicBezTo>
                  <a:cubicBezTo>
                    <a:pt x="9726" y="10324"/>
                    <a:pt x="9800" y="10314"/>
                    <a:pt x="9863" y="10307"/>
                  </a:cubicBezTo>
                  <a:cubicBezTo>
                    <a:pt x="9943" y="10300"/>
                    <a:pt x="10024" y="10275"/>
                    <a:pt x="10090" y="10230"/>
                  </a:cubicBezTo>
                  <a:cubicBezTo>
                    <a:pt x="10156" y="10188"/>
                    <a:pt x="10223" y="10174"/>
                    <a:pt x="10284" y="10174"/>
                  </a:cubicBezTo>
                  <a:cubicBezTo>
                    <a:pt x="10350" y="10174"/>
                    <a:pt x="10411" y="10189"/>
                    <a:pt x="10461" y="10202"/>
                  </a:cubicBezTo>
                  <a:cubicBezTo>
                    <a:pt x="10489" y="10212"/>
                    <a:pt x="10521" y="10216"/>
                    <a:pt x="10549" y="10219"/>
                  </a:cubicBezTo>
                  <a:cubicBezTo>
                    <a:pt x="10514" y="10174"/>
                    <a:pt x="10479" y="10128"/>
                    <a:pt x="10437" y="10090"/>
                  </a:cubicBezTo>
                  <a:cubicBezTo>
                    <a:pt x="10339" y="9985"/>
                    <a:pt x="10227" y="9869"/>
                    <a:pt x="10213" y="9747"/>
                  </a:cubicBezTo>
                  <a:cubicBezTo>
                    <a:pt x="10206" y="9712"/>
                    <a:pt x="10185" y="9684"/>
                    <a:pt x="10153" y="9666"/>
                  </a:cubicBezTo>
                  <a:cubicBezTo>
                    <a:pt x="10070" y="9610"/>
                    <a:pt x="9930" y="9584"/>
                    <a:pt x="9798" y="9584"/>
                  </a:cubicBezTo>
                  <a:cubicBezTo>
                    <a:pt x="9726" y="9584"/>
                    <a:pt x="9656" y="9592"/>
                    <a:pt x="9600" y="9607"/>
                  </a:cubicBezTo>
                  <a:cubicBezTo>
                    <a:pt x="9516" y="9626"/>
                    <a:pt x="9430" y="9636"/>
                    <a:pt x="9344" y="9636"/>
                  </a:cubicBezTo>
                  <a:cubicBezTo>
                    <a:pt x="9182" y="9636"/>
                    <a:pt x="9022" y="9601"/>
                    <a:pt x="8876" y="9530"/>
                  </a:cubicBezTo>
                  <a:lnTo>
                    <a:pt x="8869" y="9526"/>
                  </a:lnTo>
                  <a:lnTo>
                    <a:pt x="8869" y="9526"/>
                  </a:lnTo>
                  <a:cubicBezTo>
                    <a:pt x="8904" y="9575"/>
                    <a:pt x="8956" y="9607"/>
                    <a:pt x="9016" y="9617"/>
                  </a:cubicBezTo>
                  <a:cubicBezTo>
                    <a:pt x="9243" y="9677"/>
                    <a:pt x="9229" y="9841"/>
                    <a:pt x="9222" y="9939"/>
                  </a:cubicBezTo>
                  <a:cubicBezTo>
                    <a:pt x="9215" y="9974"/>
                    <a:pt x="9215" y="10006"/>
                    <a:pt x="9222" y="10041"/>
                  </a:cubicBezTo>
                  <a:cubicBezTo>
                    <a:pt x="9275" y="10195"/>
                    <a:pt x="9152" y="10492"/>
                    <a:pt x="9002" y="10706"/>
                  </a:cubicBezTo>
                  <a:cubicBezTo>
                    <a:pt x="8984" y="10734"/>
                    <a:pt x="8967" y="10762"/>
                    <a:pt x="8953" y="10797"/>
                  </a:cubicBezTo>
                  <a:cubicBezTo>
                    <a:pt x="8979" y="10799"/>
                    <a:pt x="9005" y="10800"/>
                    <a:pt x="9032" y="10800"/>
                  </a:cubicBezTo>
                  <a:cubicBezTo>
                    <a:pt x="9058" y="10800"/>
                    <a:pt x="9086" y="10799"/>
                    <a:pt x="9114" y="10797"/>
                  </a:cubicBezTo>
                  <a:lnTo>
                    <a:pt x="9124" y="10797"/>
                  </a:lnTo>
                  <a:cubicBezTo>
                    <a:pt x="9131" y="10796"/>
                    <a:pt x="9138" y="10796"/>
                    <a:pt x="9146" y="10796"/>
                  </a:cubicBezTo>
                  <a:cubicBezTo>
                    <a:pt x="9201" y="10796"/>
                    <a:pt x="9255" y="10819"/>
                    <a:pt x="9296" y="10857"/>
                  </a:cubicBezTo>
                  <a:cubicBezTo>
                    <a:pt x="9397" y="10955"/>
                    <a:pt x="9397" y="11144"/>
                    <a:pt x="9397" y="11308"/>
                  </a:cubicBezTo>
                  <a:lnTo>
                    <a:pt x="9397" y="11347"/>
                  </a:lnTo>
                  <a:cubicBezTo>
                    <a:pt x="9394" y="11452"/>
                    <a:pt x="9355" y="11553"/>
                    <a:pt x="9289" y="11630"/>
                  </a:cubicBezTo>
                  <a:cubicBezTo>
                    <a:pt x="9254" y="11669"/>
                    <a:pt x="9233" y="11718"/>
                    <a:pt x="9226" y="11767"/>
                  </a:cubicBezTo>
                  <a:cubicBezTo>
                    <a:pt x="9233" y="11809"/>
                    <a:pt x="9212" y="11851"/>
                    <a:pt x="9177" y="11875"/>
                  </a:cubicBezTo>
                  <a:cubicBezTo>
                    <a:pt x="9161" y="11884"/>
                    <a:pt x="9145" y="11888"/>
                    <a:pt x="9130" y="11888"/>
                  </a:cubicBezTo>
                  <a:cubicBezTo>
                    <a:pt x="9089" y="11888"/>
                    <a:pt x="9050" y="11864"/>
                    <a:pt x="9012" y="11844"/>
                  </a:cubicBezTo>
                  <a:cubicBezTo>
                    <a:pt x="8998" y="11833"/>
                    <a:pt x="8981" y="11823"/>
                    <a:pt x="8963" y="11816"/>
                  </a:cubicBezTo>
                  <a:cubicBezTo>
                    <a:pt x="8941" y="11835"/>
                    <a:pt x="8912" y="11846"/>
                    <a:pt x="8883" y="11846"/>
                  </a:cubicBezTo>
                  <a:cubicBezTo>
                    <a:pt x="8876" y="11846"/>
                    <a:pt x="8869" y="11845"/>
                    <a:pt x="8862" y="11844"/>
                  </a:cubicBezTo>
                  <a:cubicBezTo>
                    <a:pt x="8760" y="11819"/>
                    <a:pt x="8711" y="11662"/>
                    <a:pt x="8700" y="11613"/>
                  </a:cubicBezTo>
                  <a:cubicBezTo>
                    <a:pt x="8693" y="11581"/>
                    <a:pt x="8536" y="11581"/>
                    <a:pt x="8459" y="11578"/>
                  </a:cubicBezTo>
                  <a:cubicBezTo>
                    <a:pt x="8444" y="11578"/>
                    <a:pt x="8430" y="11579"/>
                    <a:pt x="8415" y="11579"/>
                  </a:cubicBezTo>
                  <a:cubicBezTo>
                    <a:pt x="8342" y="11579"/>
                    <a:pt x="8269" y="11571"/>
                    <a:pt x="8196" y="11557"/>
                  </a:cubicBezTo>
                  <a:cubicBezTo>
                    <a:pt x="8164" y="11548"/>
                    <a:pt x="8137" y="11544"/>
                    <a:pt x="8113" y="11544"/>
                  </a:cubicBezTo>
                  <a:cubicBezTo>
                    <a:pt x="8030" y="11544"/>
                    <a:pt x="7986" y="11596"/>
                    <a:pt x="7923" y="11697"/>
                  </a:cubicBezTo>
                  <a:cubicBezTo>
                    <a:pt x="7808" y="11875"/>
                    <a:pt x="7486" y="11928"/>
                    <a:pt x="7388" y="11938"/>
                  </a:cubicBezTo>
                  <a:cubicBezTo>
                    <a:pt x="7311" y="11945"/>
                    <a:pt x="7178" y="12064"/>
                    <a:pt x="7073" y="12155"/>
                  </a:cubicBezTo>
                  <a:cubicBezTo>
                    <a:pt x="7017" y="12211"/>
                    <a:pt x="6957" y="12260"/>
                    <a:pt x="6891" y="12306"/>
                  </a:cubicBezTo>
                  <a:cubicBezTo>
                    <a:pt x="6845" y="12334"/>
                    <a:pt x="6814" y="12383"/>
                    <a:pt x="6807" y="12435"/>
                  </a:cubicBezTo>
                  <a:cubicBezTo>
                    <a:pt x="6800" y="12509"/>
                    <a:pt x="6845" y="12596"/>
                    <a:pt x="6933" y="12681"/>
                  </a:cubicBezTo>
                  <a:cubicBezTo>
                    <a:pt x="7125" y="12863"/>
                    <a:pt x="7202" y="13017"/>
                    <a:pt x="7178" y="13167"/>
                  </a:cubicBezTo>
                  <a:cubicBezTo>
                    <a:pt x="7171" y="13216"/>
                    <a:pt x="7132" y="13251"/>
                    <a:pt x="7062" y="13269"/>
                  </a:cubicBezTo>
                  <a:cubicBezTo>
                    <a:pt x="7018" y="13281"/>
                    <a:pt x="6955" y="13287"/>
                    <a:pt x="6883" y="13287"/>
                  </a:cubicBezTo>
                  <a:cubicBezTo>
                    <a:pt x="6704" y="13287"/>
                    <a:pt x="6478" y="13247"/>
                    <a:pt x="6407" y="13157"/>
                  </a:cubicBezTo>
                  <a:cubicBezTo>
                    <a:pt x="6355" y="13090"/>
                    <a:pt x="6130" y="13045"/>
                    <a:pt x="5985" y="13045"/>
                  </a:cubicBezTo>
                  <a:cubicBezTo>
                    <a:pt x="5955" y="13045"/>
                    <a:pt x="5928" y="13047"/>
                    <a:pt x="5907" y="13052"/>
                  </a:cubicBezTo>
                  <a:cubicBezTo>
                    <a:pt x="5898" y="13053"/>
                    <a:pt x="5890" y="13054"/>
                    <a:pt x="5882" y="13054"/>
                  </a:cubicBezTo>
                  <a:cubicBezTo>
                    <a:pt x="5800" y="13054"/>
                    <a:pt x="5706" y="12980"/>
                    <a:pt x="5564" y="12870"/>
                  </a:cubicBezTo>
                  <a:cubicBezTo>
                    <a:pt x="5462" y="12786"/>
                    <a:pt x="5333" y="12684"/>
                    <a:pt x="5270" y="12681"/>
                  </a:cubicBezTo>
                  <a:cubicBezTo>
                    <a:pt x="5267" y="12680"/>
                    <a:pt x="5265" y="12680"/>
                    <a:pt x="5263" y="12680"/>
                  </a:cubicBezTo>
                  <a:cubicBezTo>
                    <a:pt x="5143" y="12680"/>
                    <a:pt x="5052" y="12850"/>
                    <a:pt x="5007" y="12940"/>
                  </a:cubicBezTo>
                  <a:lnTo>
                    <a:pt x="5000" y="12954"/>
                  </a:lnTo>
                  <a:cubicBezTo>
                    <a:pt x="4990" y="12971"/>
                    <a:pt x="4986" y="12975"/>
                    <a:pt x="5039" y="13031"/>
                  </a:cubicBezTo>
                  <a:cubicBezTo>
                    <a:pt x="5091" y="13083"/>
                    <a:pt x="5133" y="13146"/>
                    <a:pt x="5161" y="13209"/>
                  </a:cubicBezTo>
                  <a:cubicBezTo>
                    <a:pt x="5231" y="13356"/>
                    <a:pt x="5536" y="13356"/>
                    <a:pt x="5637" y="13356"/>
                  </a:cubicBezTo>
                  <a:cubicBezTo>
                    <a:pt x="5693" y="13356"/>
                    <a:pt x="5742" y="13384"/>
                    <a:pt x="5774" y="13430"/>
                  </a:cubicBezTo>
                  <a:cubicBezTo>
                    <a:pt x="5840" y="13538"/>
                    <a:pt x="5774" y="13720"/>
                    <a:pt x="5742" y="13783"/>
                  </a:cubicBezTo>
                  <a:cubicBezTo>
                    <a:pt x="5700" y="13871"/>
                    <a:pt x="5564" y="13923"/>
                    <a:pt x="5455" y="13934"/>
                  </a:cubicBezTo>
                  <a:cubicBezTo>
                    <a:pt x="5440" y="13935"/>
                    <a:pt x="5426" y="13936"/>
                    <a:pt x="5412" y="13936"/>
                  </a:cubicBezTo>
                  <a:cubicBezTo>
                    <a:pt x="5325" y="13936"/>
                    <a:pt x="5260" y="13909"/>
                    <a:pt x="5221" y="13860"/>
                  </a:cubicBezTo>
                  <a:cubicBezTo>
                    <a:pt x="5203" y="13836"/>
                    <a:pt x="5105" y="13832"/>
                    <a:pt x="5046" y="13829"/>
                  </a:cubicBezTo>
                  <a:cubicBezTo>
                    <a:pt x="4937" y="13825"/>
                    <a:pt x="4787" y="13822"/>
                    <a:pt x="4780" y="13692"/>
                  </a:cubicBezTo>
                  <a:cubicBezTo>
                    <a:pt x="4766" y="13643"/>
                    <a:pt x="4734" y="13598"/>
                    <a:pt x="4689" y="13566"/>
                  </a:cubicBezTo>
                  <a:cubicBezTo>
                    <a:pt x="4608" y="13503"/>
                    <a:pt x="4509" y="13469"/>
                    <a:pt x="4405" y="13469"/>
                  </a:cubicBezTo>
                  <a:cubicBezTo>
                    <a:pt x="4388" y="13469"/>
                    <a:pt x="4370" y="13470"/>
                    <a:pt x="4352" y="13472"/>
                  </a:cubicBezTo>
                  <a:cubicBezTo>
                    <a:pt x="4324" y="13476"/>
                    <a:pt x="4297" y="13478"/>
                    <a:pt x="4272" y="13478"/>
                  </a:cubicBezTo>
                  <a:cubicBezTo>
                    <a:pt x="4193" y="13478"/>
                    <a:pt x="4127" y="13457"/>
                    <a:pt x="4079" y="13412"/>
                  </a:cubicBezTo>
                  <a:cubicBezTo>
                    <a:pt x="4009" y="13346"/>
                    <a:pt x="3981" y="13241"/>
                    <a:pt x="3992" y="13087"/>
                  </a:cubicBezTo>
                  <a:cubicBezTo>
                    <a:pt x="3995" y="13003"/>
                    <a:pt x="3967" y="12919"/>
                    <a:pt x="3918" y="12852"/>
                  </a:cubicBezTo>
                  <a:cubicBezTo>
                    <a:pt x="3883" y="12807"/>
                    <a:pt x="3866" y="12747"/>
                    <a:pt x="3862" y="12691"/>
                  </a:cubicBezTo>
                  <a:cubicBezTo>
                    <a:pt x="3862" y="12663"/>
                    <a:pt x="3855" y="12635"/>
                    <a:pt x="3845" y="12607"/>
                  </a:cubicBezTo>
                  <a:cubicBezTo>
                    <a:pt x="3820" y="12512"/>
                    <a:pt x="3782" y="12372"/>
                    <a:pt x="3908" y="12285"/>
                  </a:cubicBezTo>
                  <a:cubicBezTo>
                    <a:pt x="3957" y="12253"/>
                    <a:pt x="3950" y="12218"/>
                    <a:pt x="3936" y="12124"/>
                  </a:cubicBezTo>
                  <a:cubicBezTo>
                    <a:pt x="3925" y="12078"/>
                    <a:pt x="3918" y="12033"/>
                    <a:pt x="3918" y="11987"/>
                  </a:cubicBezTo>
                  <a:cubicBezTo>
                    <a:pt x="3915" y="11952"/>
                    <a:pt x="3897" y="11917"/>
                    <a:pt x="3866" y="11893"/>
                  </a:cubicBezTo>
                  <a:cubicBezTo>
                    <a:pt x="3789" y="11809"/>
                    <a:pt x="3680" y="11756"/>
                    <a:pt x="3565" y="11749"/>
                  </a:cubicBezTo>
                  <a:cubicBezTo>
                    <a:pt x="3418" y="11749"/>
                    <a:pt x="3362" y="11662"/>
                    <a:pt x="3323" y="11599"/>
                  </a:cubicBezTo>
                  <a:cubicBezTo>
                    <a:pt x="3288" y="11546"/>
                    <a:pt x="3267" y="11518"/>
                    <a:pt x="3218" y="11508"/>
                  </a:cubicBezTo>
                  <a:cubicBezTo>
                    <a:pt x="3033" y="11462"/>
                    <a:pt x="2665" y="11168"/>
                    <a:pt x="2634" y="11011"/>
                  </a:cubicBezTo>
                  <a:cubicBezTo>
                    <a:pt x="2630" y="10979"/>
                    <a:pt x="2556" y="10948"/>
                    <a:pt x="2518" y="10934"/>
                  </a:cubicBezTo>
                  <a:cubicBezTo>
                    <a:pt x="2469" y="10909"/>
                    <a:pt x="2420" y="10892"/>
                    <a:pt x="2420" y="10836"/>
                  </a:cubicBezTo>
                  <a:cubicBezTo>
                    <a:pt x="2423" y="10801"/>
                    <a:pt x="2444" y="10769"/>
                    <a:pt x="2479" y="10759"/>
                  </a:cubicBezTo>
                  <a:cubicBezTo>
                    <a:pt x="2507" y="10746"/>
                    <a:pt x="2540" y="10740"/>
                    <a:pt x="2576" y="10740"/>
                  </a:cubicBezTo>
                  <a:cubicBezTo>
                    <a:pt x="2702" y="10740"/>
                    <a:pt x="2867" y="10814"/>
                    <a:pt x="2987" y="10934"/>
                  </a:cubicBezTo>
                  <a:cubicBezTo>
                    <a:pt x="3152" y="11098"/>
                    <a:pt x="3393" y="11196"/>
                    <a:pt x="3712" y="11242"/>
                  </a:cubicBezTo>
                  <a:cubicBezTo>
                    <a:pt x="3880" y="11266"/>
                    <a:pt x="4044" y="11315"/>
                    <a:pt x="4198" y="11389"/>
                  </a:cubicBezTo>
                  <a:cubicBezTo>
                    <a:pt x="4345" y="11459"/>
                    <a:pt x="4506" y="11511"/>
                    <a:pt x="4667" y="11539"/>
                  </a:cubicBezTo>
                  <a:lnTo>
                    <a:pt x="4899" y="11581"/>
                  </a:lnTo>
                  <a:cubicBezTo>
                    <a:pt x="5200" y="11634"/>
                    <a:pt x="5455" y="11679"/>
                    <a:pt x="5942" y="11749"/>
                  </a:cubicBezTo>
                  <a:cubicBezTo>
                    <a:pt x="5979" y="11755"/>
                    <a:pt x="6018" y="11757"/>
                    <a:pt x="6057" y="11757"/>
                  </a:cubicBezTo>
                  <a:cubicBezTo>
                    <a:pt x="6608" y="11757"/>
                    <a:pt x="7312" y="11237"/>
                    <a:pt x="7472" y="11074"/>
                  </a:cubicBezTo>
                  <a:cubicBezTo>
                    <a:pt x="7559" y="10986"/>
                    <a:pt x="7500" y="10808"/>
                    <a:pt x="7451" y="10664"/>
                  </a:cubicBezTo>
                  <a:cubicBezTo>
                    <a:pt x="7426" y="10601"/>
                    <a:pt x="7412" y="10538"/>
                    <a:pt x="7405" y="10471"/>
                  </a:cubicBezTo>
                  <a:cubicBezTo>
                    <a:pt x="7405" y="10443"/>
                    <a:pt x="7328" y="10412"/>
                    <a:pt x="7272" y="10387"/>
                  </a:cubicBezTo>
                  <a:cubicBezTo>
                    <a:pt x="7199" y="10356"/>
                    <a:pt x="7122" y="10324"/>
                    <a:pt x="7094" y="10258"/>
                  </a:cubicBezTo>
                  <a:cubicBezTo>
                    <a:pt x="7010" y="10118"/>
                    <a:pt x="6863" y="10027"/>
                    <a:pt x="6698" y="10023"/>
                  </a:cubicBezTo>
                  <a:cubicBezTo>
                    <a:pt x="6547" y="10023"/>
                    <a:pt x="6467" y="9936"/>
                    <a:pt x="6400" y="9862"/>
                  </a:cubicBezTo>
                  <a:cubicBezTo>
                    <a:pt x="6344" y="9806"/>
                    <a:pt x="6309" y="9771"/>
                    <a:pt x="6260" y="9771"/>
                  </a:cubicBezTo>
                  <a:cubicBezTo>
                    <a:pt x="6258" y="9771"/>
                    <a:pt x="6256" y="9771"/>
                    <a:pt x="6253" y="9771"/>
                  </a:cubicBezTo>
                  <a:cubicBezTo>
                    <a:pt x="6238" y="9773"/>
                    <a:pt x="6223" y="9773"/>
                    <a:pt x="6208" y="9773"/>
                  </a:cubicBezTo>
                  <a:cubicBezTo>
                    <a:pt x="6034" y="9773"/>
                    <a:pt x="5885" y="9676"/>
                    <a:pt x="5508" y="9421"/>
                  </a:cubicBezTo>
                  <a:lnTo>
                    <a:pt x="5410" y="9358"/>
                  </a:lnTo>
                  <a:cubicBezTo>
                    <a:pt x="4939" y="9043"/>
                    <a:pt x="4368" y="8858"/>
                    <a:pt x="4221" y="8858"/>
                  </a:cubicBezTo>
                  <a:cubicBezTo>
                    <a:pt x="4210" y="8858"/>
                    <a:pt x="4201" y="8859"/>
                    <a:pt x="4195" y="8861"/>
                  </a:cubicBezTo>
                  <a:cubicBezTo>
                    <a:pt x="4140" y="8888"/>
                    <a:pt x="4077" y="8917"/>
                    <a:pt x="4013" y="8917"/>
                  </a:cubicBezTo>
                  <a:cubicBezTo>
                    <a:pt x="3950" y="8917"/>
                    <a:pt x="3888" y="8890"/>
                    <a:pt x="3831" y="8805"/>
                  </a:cubicBezTo>
                  <a:cubicBezTo>
                    <a:pt x="3810" y="8777"/>
                    <a:pt x="3778" y="8756"/>
                    <a:pt x="3743" y="8753"/>
                  </a:cubicBezTo>
                  <a:cubicBezTo>
                    <a:pt x="3731" y="8751"/>
                    <a:pt x="3719" y="8750"/>
                    <a:pt x="3708" y="8750"/>
                  </a:cubicBezTo>
                  <a:cubicBezTo>
                    <a:pt x="3643" y="8750"/>
                    <a:pt x="3580" y="8774"/>
                    <a:pt x="3530" y="8812"/>
                  </a:cubicBezTo>
                  <a:cubicBezTo>
                    <a:pt x="3487" y="8844"/>
                    <a:pt x="3445" y="8854"/>
                    <a:pt x="3404" y="8854"/>
                  </a:cubicBezTo>
                  <a:cubicBezTo>
                    <a:pt x="3353" y="8854"/>
                    <a:pt x="3305" y="8838"/>
                    <a:pt x="3260" y="8823"/>
                  </a:cubicBezTo>
                  <a:cubicBezTo>
                    <a:pt x="3203" y="8798"/>
                    <a:pt x="3140" y="8785"/>
                    <a:pt x="3077" y="8785"/>
                  </a:cubicBezTo>
                  <a:cubicBezTo>
                    <a:pt x="3051" y="8785"/>
                    <a:pt x="3026" y="8787"/>
                    <a:pt x="3001" y="8791"/>
                  </a:cubicBezTo>
                  <a:cubicBezTo>
                    <a:pt x="2961" y="8801"/>
                    <a:pt x="2923" y="8805"/>
                    <a:pt x="2887" y="8805"/>
                  </a:cubicBezTo>
                  <a:cubicBezTo>
                    <a:pt x="2759" y="8805"/>
                    <a:pt x="2664" y="8748"/>
                    <a:pt x="2623" y="8679"/>
                  </a:cubicBezTo>
                  <a:cubicBezTo>
                    <a:pt x="2588" y="8627"/>
                    <a:pt x="2591" y="8557"/>
                    <a:pt x="2630" y="8508"/>
                  </a:cubicBezTo>
                  <a:cubicBezTo>
                    <a:pt x="2676" y="8455"/>
                    <a:pt x="2763" y="8448"/>
                    <a:pt x="2865" y="8441"/>
                  </a:cubicBezTo>
                  <a:cubicBezTo>
                    <a:pt x="2914" y="8441"/>
                    <a:pt x="2959" y="8434"/>
                    <a:pt x="3005" y="8423"/>
                  </a:cubicBezTo>
                  <a:lnTo>
                    <a:pt x="2980" y="8423"/>
                  </a:lnTo>
                  <a:cubicBezTo>
                    <a:pt x="2879" y="8420"/>
                    <a:pt x="2781" y="8385"/>
                    <a:pt x="2700" y="8329"/>
                  </a:cubicBezTo>
                  <a:cubicBezTo>
                    <a:pt x="2637" y="8285"/>
                    <a:pt x="2580" y="8265"/>
                    <a:pt x="2535" y="8265"/>
                  </a:cubicBezTo>
                  <a:cubicBezTo>
                    <a:pt x="2523" y="8265"/>
                    <a:pt x="2511" y="8266"/>
                    <a:pt x="2500" y="8269"/>
                  </a:cubicBezTo>
                  <a:cubicBezTo>
                    <a:pt x="2455" y="8287"/>
                    <a:pt x="2423" y="8325"/>
                    <a:pt x="2406" y="8371"/>
                  </a:cubicBezTo>
                  <a:cubicBezTo>
                    <a:pt x="2385" y="8427"/>
                    <a:pt x="2336" y="8469"/>
                    <a:pt x="2276" y="8483"/>
                  </a:cubicBezTo>
                  <a:cubicBezTo>
                    <a:pt x="2259" y="8486"/>
                    <a:pt x="2242" y="8487"/>
                    <a:pt x="2225" y="8487"/>
                  </a:cubicBezTo>
                  <a:cubicBezTo>
                    <a:pt x="2148" y="8487"/>
                    <a:pt x="2074" y="8462"/>
                    <a:pt x="2014" y="8413"/>
                  </a:cubicBezTo>
                  <a:lnTo>
                    <a:pt x="2014" y="8416"/>
                  </a:lnTo>
                  <a:cubicBezTo>
                    <a:pt x="2010" y="8427"/>
                    <a:pt x="2003" y="8437"/>
                    <a:pt x="1996" y="8448"/>
                  </a:cubicBezTo>
                  <a:lnTo>
                    <a:pt x="1993" y="8455"/>
                  </a:lnTo>
                  <a:cubicBezTo>
                    <a:pt x="1989" y="8462"/>
                    <a:pt x="1982" y="8472"/>
                    <a:pt x="1975" y="8479"/>
                  </a:cubicBezTo>
                  <a:lnTo>
                    <a:pt x="1968" y="8486"/>
                  </a:lnTo>
                  <a:cubicBezTo>
                    <a:pt x="1965" y="8494"/>
                    <a:pt x="1958" y="8501"/>
                    <a:pt x="1954" y="8508"/>
                  </a:cubicBezTo>
                  <a:lnTo>
                    <a:pt x="1947" y="8515"/>
                  </a:lnTo>
                  <a:cubicBezTo>
                    <a:pt x="1937" y="8522"/>
                    <a:pt x="1930" y="8529"/>
                    <a:pt x="1919" y="8536"/>
                  </a:cubicBezTo>
                  <a:cubicBezTo>
                    <a:pt x="1874" y="8562"/>
                    <a:pt x="1824" y="8575"/>
                    <a:pt x="1773" y="8575"/>
                  </a:cubicBezTo>
                  <a:cubicBezTo>
                    <a:pt x="1744" y="8575"/>
                    <a:pt x="1716" y="8571"/>
                    <a:pt x="1688" y="8564"/>
                  </a:cubicBezTo>
                  <a:cubicBezTo>
                    <a:pt x="1684" y="8563"/>
                    <a:pt x="1679" y="8562"/>
                    <a:pt x="1674" y="8562"/>
                  </a:cubicBezTo>
                  <a:cubicBezTo>
                    <a:pt x="1628" y="8562"/>
                    <a:pt x="1570" y="8607"/>
                    <a:pt x="1513" y="8651"/>
                  </a:cubicBezTo>
                  <a:cubicBezTo>
                    <a:pt x="1436" y="8707"/>
                    <a:pt x="1349" y="8774"/>
                    <a:pt x="1251" y="8774"/>
                  </a:cubicBezTo>
                  <a:cubicBezTo>
                    <a:pt x="1170" y="8784"/>
                    <a:pt x="1097" y="8819"/>
                    <a:pt x="1044" y="8879"/>
                  </a:cubicBezTo>
                  <a:cubicBezTo>
                    <a:pt x="999" y="8921"/>
                    <a:pt x="964" y="8970"/>
                    <a:pt x="943" y="9029"/>
                  </a:cubicBezTo>
                  <a:cubicBezTo>
                    <a:pt x="939" y="9036"/>
                    <a:pt x="939" y="9040"/>
                    <a:pt x="936" y="9047"/>
                  </a:cubicBezTo>
                  <a:cubicBezTo>
                    <a:pt x="922" y="9127"/>
                    <a:pt x="859" y="9183"/>
                    <a:pt x="778" y="9194"/>
                  </a:cubicBezTo>
                  <a:lnTo>
                    <a:pt x="757" y="9201"/>
                  </a:lnTo>
                  <a:lnTo>
                    <a:pt x="729" y="9208"/>
                  </a:lnTo>
                  <a:cubicBezTo>
                    <a:pt x="729" y="9306"/>
                    <a:pt x="726" y="9418"/>
                    <a:pt x="631" y="9530"/>
                  </a:cubicBezTo>
                  <a:cubicBezTo>
                    <a:pt x="607" y="9561"/>
                    <a:pt x="603" y="9565"/>
                    <a:pt x="656" y="9652"/>
                  </a:cubicBezTo>
                  <a:cubicBezTo>
                    <a:pt x="677" y="9680"/>
                    <a:pt x="698" y="9719"/>
                    <a:pt x="722" y="9764"/>
                  </a:cubicBezTo>
                  <a:cubicBezTo>
                    <a:pt x="733" y="9785"/>
                    <a:pt x="743" y="9803"/>
                    <a:pt x="761" y="9817"/>
                  </a:cubicBezTo>
                  <a:cubicBezTo>
                    <a:pt x="806" y="9855"/>
                    <a:pt x="862" y="9880"/>
                    <a:pt x="922" y="9890"/>
                  </a:cubicBezTo>
                  <a:cubicBezTo>
                    <a:pt x="953" y="9897"/>
                    <a:pt x="981" y="9908"/>
                    <a:pt x="1009" y="9918"/>
                  </a:cubicBezTo>
                  <a:cubicBezTo>
                    <a:pt x="1020" y="9922"/>
                    <a:pt x="1027" y="9925"/>
                    <a:pt x="1037" y="9932"/>
                  </a:cubicBezTo>
                  <a:cubicBezTo>
                    <a:pt x="1069" y="9950"/>
                    <a:pt x="1457" y="10237"/>
                    <a:pt x="1457" y="10394"/>
                  </a:cubicBezTo>
                  <a:cubicBezTo>
                    <a:pt x="1457" y="10538"/>
                    <a:pt x="1160" y="10804"/>
                    <a:pt x="1086" y="10853"/>
                  </a:cubicBezTo>
                  <a:cubicBezTo>
                    <a:pt x="1020" y="10899"/>
                    <a:pt x="967" y="10965"/>
                    <a:pt x="939" y="11042"/>
                  </a:cubicBezTo>
                  <a:cubicBezTo>
                    <a:pt x="936" y="11056"/>
                    <a:pt x="936" y="11070"/>
                    <a:pt x="943" y="11084"/>
                  </a:cubicBezTo>
                  <a:lnTo>
                    <a:pt x="964" y="11116"/>
                  </a:lnTo>
                  <a:lnTo>
                    <a:pt x="1006" y="11179"/>
                  </a:lnTo>
                  <a:cubicBezTo>
                    <a:pt x="1118" y="11343"/>
                    <a:pt x="1321" y="11655"/>
                    <a:pt x="1464" y="11914"/>
                  </a:cubicBezTo>
                  <a:cubicBezTo>
                    <a:pt x="1531" y="12036"/>
                    <a:pt x="1552" y="12110"/>
                    <a:pt x="1524" y="12166"/>
                  </a:cubicBezTo>
                  <a:cubicBezTo>
                    <a:pt x="1503" y="12211"/>
                    <a:pt x="1457" y="12239"/>
                    <a:pt x="1408" y="12246"/>
                  </a:cubicBezTo>
                  <a:lnTo>
                    <a:pt x="1391" y="12253"/>
                  </a:lnTo>
                  <a:cubicBezTo>
                    <a:pt x="1349" y="12257"/>
                    <a:pt x="1310" y="12278"/>
                    <a:pt x="1279" y="12309"/>
                  </a:cubicBezTo>
                  <a:cubicBezTo>
                    <a:pt x="1261" y="12334"/>
                    <a:pt x="1251" y="12365"/>
                    <a:pt x="1254" y="12397"/>
                  </a:cubicBezTo>
                  <a:cubicBezTo>
                    <a:pt x="1268" y="12460"/>
                    <a:pt x="1289" y="12519"/>
                    <a:pt x="1324" y="12572"/>
                  </a:cubicBezTo>
                  <a:cubicBezTo>
                    <a:pt x="1342" y="12603"/>
                    <a:pt x="1359" y="12635"/>
                    <a:pt x="1370" y="12670"/>
                  </a:cubicBezTo>
                  <a:cubicBezTo>
                    <a:pt x="1408" y="12779"/>
                    <a:pt x="1310" y="12824"/>
                    <a:pt x="1272" y="12842"/>
                  </a:cubicBezTo>
                  <a:lnTo>
                    <a:pt x="1258" y="12849"/>
                  </a:lnTo>
                  <a:cubicBezTo>
                    <a:pt x="1289" y="12863"/>
                    <a:pt x="1321" y="12880"/>
                    <a:pt x="1356" y="12891"/>
                  </a:cubicBezTo>
                  <a:cubicBezTo>
                    <a:pt x="1433" y="12922"/>
                    <a:pt x="1503" y="12950"/>
                    <a:pt x="1520" y="13013"/>
                  </a:cubicBezTo>
                  <a:cubicBezTo>
                    <a:pt x="1520" y="13020"/>
                    <a:pt x="1520" y="13027"/>
                    <a:pt x="1520" y="13034"/>
                  </a:cubicBezTo>
                  <a:cubicBezTo>
                    <a:pt x="1520" y="13080"/>
                    <a:pt x="1499" y="13122"/>
                    <a:pt x="1464" y="13153"/>
                  </a:cubicBezTo>
                  <a:cubicBezTo>
                    <a:pt x="1443" y="13174"/>
                    <a:pt x="1426" y="13202"/>
                    <a:pt x="1419" y="13234"/>
                  </a:cubicBezTo>
                  <a:cubicBezTo>
                    <a:pt x="1419" y="13237"/>
                    <a:pt x="1419" y="13241"/>
                    <a:pt x="1419" y="13244"/>
                  </a:cubicBezTo>
                  <a:cubicBezTo>
                    <a:pt x="1422" y="13255"/>
                    <a:pt x="1426" y="13262"/>
                    <a:pt x="1429" y="13269"/>
                  </a:cubicBezTo>
                  <a:cubicBezTo>
                    <a:pt x="1461" y="13311"/>
                    <a:pt x="1503" y="13342"/>
                    <a:pt x="1548" y="13363"/>
                  </a:cubicBezTo>
                  <a:cubicBezTo>
                    <a:pt x="1625" y="13409"/>
                    <a:pt x="1716" y="13461"/>
                    <a:pt x="1730" y="13587"/>
                  </a:cubicBezTo>
                  <a:cubicBezTo>
                    <a:pt x="1734" y="13619"/>
                    <a:pt x="1730" y="13650"/>
                    <a:pt x="1716" y="13675"/>
                  </a:cubicBezTo>
                  <a:cubicBezTo>
                    <a:pt x="1678" y="13752"/>
                    <a:pt x="1583" y="13794"/>
                    <a:pt x="1510" y="13829"/>
                  </a:cubicBezTo>
                  <a:cubicBezTo>
                    <a:pt x="1478" y="13839"/>
                    <a:pt x="1450" y="13857"/>
                    <a:pt x="1422" y="13871"/>
                  </a:cubicBezTo>
                  <a:cubicBezTo>
                    <a:pt x="1408" y="13878"/>
                    <a:pt x="1398" y="13885"/>
                    <a:pt x="1391" y="13899"/>
                  </a:cubicBezTo>
                  <a:cubicBezTo>
                    <a:pt x="1391" y="13899"/>
                    <a:pt x="1391" y="13902"/>
                    <a:pt x="1394" y="13906"/>
                  </a:cubicBezTo>
                  <a:cubicBezTo>
                    <a:pt x="1419" y="13944"/>
                    <a:pt x="1548" y="14021"/>
                    <a:pt x="1636" y="14074"/>
                  </a:cubicBezTo>
                  <a:cubicBezTo>
                    <a:pt x="1692" y="14105"/>
                    <a:pt x="1751" y="14144"/>
                    <a:pt x="1811" y="14179"/>
                  </a:cubicBezTo>
                  <a:cubicBezTo>
                    <a:pt x="1909" y="14238"/>
                    <a:pt x="1996" y="14312"/>
                    <a:pt x="2070" y="14396"/>
                  </a:cubicBezTo>
                  <a:cubicBezTo>
                    <a:pt x="2182" y="14522"/>
                    <a:pt x="2234" y="14606"/>
                    <a:pt x="2255" y="14679"/>
                  </a:cubicBezTo>
                  <a:cubicBezTo>
                    <a:pt x="2259" y="14697"/>
                    <a:pt x="2262" y="14718"/>
                    <a:pt x="2262" y="14736"/>
                  </a:cubicBezTo>
                  <a:cubicBezTo>
                    <a:pt x="2262" y="14792"/>
                    <a:pt x="2252" y="14844"/>
                    <a:pt x="2227" y="14897"/>
                  </a:cubicBezTo>
                  <a:cubicBezTo>
                    <a:pt x="2185" y="15016"/>
                    <a:pt x="2063" y="15121"/>
                    <a:pt x="1919" y="15226"/>
                  </a:cubicBezTo>
                  <a:cubicBezTo>
                    <a:pt x="1888" y="15250"/>
                    <a:pt x="1853" y="15275"/>
                    <a:pt x="1818" y="15299"/>
                  </a:cubicBezTo>
                  <a:cubicBezTo>
                    <a:pt x="1727" y="15362"/>
                    <a:pt x="1643" y="15429"/>
                    <a:pt x="1559" y="15502"/>
                  </a:cubicBezTo>
                  <a:cubicBezTo>
                    <a:pt x="1503" y="15548"/>
                    <a:pt x="1454" y="15607"/>
                    <a:pt x="1419" y="15677"/>
                  </a:cubicBezTo>
                  <a:cubicBezTo>
                    <a:pt x="1370" y="15779"/>
                    <a:pt x="1296" y="15866"/>
                    <a:pt x="1205" y="15933"/>
                  </a:cubicBezTo>
                  <a:cubicBezTo>
                    <a:pt x="1107" y="16006"/>
                    <a:pt x="1006" y="16076"/>
                    <a:pt x="901" y="16136"/>
                  </a:cubicBezTo>
                  <a:cubicBezTo>
                    <a:pt x="792" y="16199"/>
                    <a:pt x="691" y="16265"/>
                    <a:pt x="596" y="16342"/>
                  </a:cubicBezTo>
                  <a:cubicBezTo>
                    <a:pt x="586" y="16353"/>
                    <a:pt x="575" y="16363"/>
                    <a:pt x="565" y="16374"/>
                  </a:cubicBezTo>
                  <a:cubicBezTo>
                    <a:pt x="554" y="16384"/>
                    <a:pt x="544" y="16395"/>
                    <a:pt x="533" y="16409"/>
                  </a:cubicBezTo>
                  <a:lnTo>
                    <a:pt x="526" y="16416"/>
                  </a:lnTo>
                  <a:lnTo>
                    <a:pt x="498" y="16444"/>
                  </a:lnTo>
                  <a:lnTo>
                    <a:pt x="494" y="16451"/>
                  </a:lnTo>
                  <a:cubicBezTo>
                    <a:pt x="473" y="16475"/>
                    <a:pt x="452" y="16503"/>
                    <a:pt x="428" y="16535"/>
                  </a:cubicBezTo>
                  <a:lnTo>
                    <a:pt x="456" y="16521"/>
                  </a:lnTo>
                  <a:cubicBezTo>
                    <a:pt x="479" y="16509"/>
                    <a:pt x="501" y="16504"/>
                    <a:pt x="521" y="16504"/>
                  </a:cubicBezTo>
                  <a:cubicBezTo>
                    <a:pt x="620" y="16504"/>
                    <a:pt x="693" y="16622"/>
                    <a:pt x="754" y="16720"/>
                  </a:cubicBezTo>
                  <a:cubicBezTo>
                    <a:pt x="785" y="16780"/>
                    <a:pt x="827" y="16836"/>
                    <a:pt x="873" y="16885"/>
                  </a:cubicBezTo>
                  <a:cubicBezTo>
                    <a:pt x="922" y="16924"/>
                    <a:pt x="1009" y="16924"/>
                    <a:pt x="1093" y="16924"/>
                  </a:cubicBezTo>
                  <a:cubicBezTo>
                    <a:pt x="1195" y="16924"/>
                    <a:pt x="1296" y="16924"/>
                    <a:pt x="1359" y="16997"/>
                  </a:cubicBezTo>
                  <a:cubicBezTo>
                    <a:pt x="1415" y="17057"/>
                    <a:pt x="1401" y="17106"/>
                    <a:pt x="1391" y="17130"/>
                  </a:cubicBezTo>
                  <a:cubicBezTo>
                    <a:pt x="1380" y="17148"/>
                    <a:pt x="1356" y="17194"/>
                    <a:pt x="1220" y="17194"/>
                  </a:cubicBezTo>
                  <a:cubicBezTo>
                    <a:pt x="1174" y="17194"/>
                    <a:pt x="1116" y="17189"/>
                    <a:pt x="1041" y="17176"/>
                  </a:cubicBezTo>
                  <a:cubicBezTo>
                    <a:pt x="1024" y="17173"/>
                    <a:pt x="1009" y="17172"/>
                    <a:pt x="995" y="17172"/>
                  </a:cubicBezTo>
                  <a:cubicBezTo>
                    <a:pt x="933" y="17172"/>
                    <a:pt x="887" y="17195"/>
                    <a:pt x="813" y="17235"/>
                  </a:cubicBezTo>
                  <a:cubicBezTo>
                    <a:pt x="729" y="17281"/>
                    <a:pt x="638" y="17323"/>
                    <a:pt x="547" y="17351"/>
                  </a:cubicBezTo>
                  <a:cubicBezTo>
                    <a:pt x="414" y="17396"/>
                    <a:pt x="389" y="17435"/>
                    <a:pt x="361" y="17477"/>
                  </a:cubicBezTo>
                  <a:cubicBezTo>
                    <a:pt x="354" y="17487"/>
                    <a:pt x="347" y="17498"/>
                    <a:pt x="340" y="17508"/>
                  </a:cubicBezTo>
                  <a:lnTo>
                    <a:pt x="344" y="17519"/>
                  </a:lnTo>
                  <a:lnTo>
                    <a:pt x="347" y="17529"/>
                  </a:lnTo>
                  <a:lnTo>
                    <a:pt x="354" y="17547"/>
                  </a:lnTo>
                  <a:lnTo>
                    <a:pt x="358" y="17557"/>
                  </a:lnTo>
                  <a:cubicBezTo>
                    <a:pt x="358" y="17561"/>
                    <a:pt x="361" y="17568"/>
                    <a:pt x="361" y="17571"/>
                  </a:cubicBezTo>
                  <a:cubicBezTo>
                    <a:pt x="365" y="17575"/>
                    <a:pt x="361" y="17578"/>
                    <a:pt x="365" y="17582"/>
                  </a:cubicBezTo>
                  <a:cubicBezTo>
                    <a:pt x="368" y="17585"/>
                    <a:pt x="365" y="17592"/>
                    <a:pt x="368" y="17596"/>
                  </a:cubicBezTo>
                  <a:cubicBezTo>
                    <a:pt x="372" y="17603"/>
                    <a:pt x="368" y="17603"/>
                    <a:pt x="368" y="17603"/>
                  </a:cubicBezTo>
                  <a:cubicBezTo>
                    <a:pt x="368" y="17610"/>
                    <a:pt x="368" y="17617"/>
                    <a:pt x="368" y="17624"/>
                  </a:cubicBezTo>
                  <a:cubicBezTo>
                    <a:pt x="368" y="17631"/>
                    <a:pt x="368" y="17638"/>
                    <a:pt x="368" y="17645"/>
                  </a:cubicBezTo>
                  <a:lnTo>
                    <a:pt x="368" y="17652"/>
                  </a:lnTo>
                  <a:cubicBezTo>
                    <a:pt x="368" y="17652"/>
                    <a:pt x="368" y="17659"/>
                    <a:pt x="365" y="17666"/>
                  </a:cubicBezTo>
                  <a:lnTo>
                    <a:pt x="361" y="17673"/>
                  </a:lnTo>
                  <a:cubicBezTo>
                    <a:pt x="361" y="17676"/>
                    <a:pt x="361" y="17680"/>
                    <a:pt x="358" y="17683"/>
                  </a:cubicBezTo>
                  <a:lnTo>
                    <a:pt x="354" y="17690"/>
                  </a:lnTo>
                  <a:lnTo>
                    <a:pt x="351" y="17701"/>
                  </a:lnTo>
                  <a:lnTo>
                    <a:pt x="347" y="17708"/>
                  </a:lnTo>
                  <a:lnTo>
                    <a:pt x="340" y="17718"/>
                  </a:lnTo>
                  <a:lnTo>
                    <a:pt x="337" y="17722"/>
                  </a:lnTo>
                  <a:lnTo>
                    <a:pt x="330" y="17732"/>
                  </a:lnTo>
                  <a:lnTo>
                    <a:pt x="326" y="17739"/>
                  </a:lnTo>
                  <a:lnTo>
                    <a:pt x="319" y="17746"/>
                  </a:lnTo>
                  <a:lnTo>
                    <a:pt x="316" y="17753"/>
                  </a:lnTo>
                  <a:lnTo>
                    <a:pt x="305" y="17760"/>
                  </a:lnTo>
                  <a:lnTo>
                    <a:pt x="302" y="17767"/>
                  </a:lnTo>
                  <a:lnTo>
                    <a:pt x="295" y="17774"/>
                  </a:lnTo>
                  <a:lnTo>
                    <a:pt x="291" y="17778"/>
                  </a:lnTo>
                  <a:lnTo>
                    <a:pt x="281" y="17792"/>
                  </a:lnTo>
                  <a:cubicBezTo>
                    <a:pt x="260" y="17809"/>
                    <a:pt x="242" y="17830"/>
                    <a:pt x="225" y="17855"/>
                  </a:cubicBezTo>
                  <a:lnTo>
                    <a:pt x="221" y="17858"/>
                  </a:lnTo>
                  <a:lnTo>
                    <a:pt x="221" y="17862"/>
                  </a:lnTo>
                  <a:cubicBezTo>
                    <a:pt x="218" y="17869"/>
                    <a:pt x="211" y="17876"/>
                    <a:pt x="207" y="17886"/>
                  </a:cubicBezTo>
                  <a:cubicBezTo>
                    <a:pt x="200" y="17907"/>
                    <a:pt x="190" y="17925"/>
                    <a:pt x="176" y="17946"/>
                  </a:cubicBezTo>
                  <a:cubicBezTo>
                    <a:pt x="151" y="17988"/>
                    <a:pt x="120" y="18026"/>
                    <a:pt x="85" y="18061"/>
                  </a:cubicBezTo>
                  <a:cubicBezTo>
                    <a:pt x="50" y="18100"/>
                    <a:pt x="36" y="18117"/>
                    <a:pt x="32" y="18145"/>
                  </a:cubicBezTo>
                  <a:cubicBezTo>
                    <a:pt x="29" y="18194"/>
                    <a:pt x="32" y="18243"/>
                    <a:pt x="46" y="18289"/>
                  </a:cubicBezTo>
                  <a:cubicBezTo>
                    <a:pt x="57" y="18341"/>
                    <a:pt x="64" y="18394"/>
                    <a:pt x="71" y="18446"/>
                  </a:cubicBezTo>
                  <a:cubicBezTo>
                    <a:pt x="78" y="18565"/>
                    <a:pt x="92" y="18583"/>
                    <a:pt x="158" y="18681"/>
                  </a:cubicBezTo>
                  <a:lnTo>
                    <a:pt x="179" y="18705"/>
                  </a:lnTo>
                  <a:cubicBezTo>
                    <a:pt x="200" y="18733"/>
                    <a:pt x="214" y="18768"/>
                    <a:pt x="214" y="18803"/>
                  </a:cubicBezTo>
                  <a:cubicBezTo>
                    <a:pt x="214" y="18814"/>
                    <a:pt x="214" y="18824"/>
                    <a:pt x="211" y="18835"/>
                  </a:cubicBezTo>
                  <a:cubicBezTo>
                    <a:pt x="193" y="18898"/>
                    <a:pt x="137" y="18923"/>
                    <a:pt x="85" y="18944"/>
                  </a:cubicBezTo>
                  <a:cubicBezTo>
                    <a:pt x="64" y="18951"/>
                    <a:pt x="43" y="18961"/>
                    <a:pt x="22" y="18975"/>
                  </a:cubicBezTo>
                  <a:cubicBezTo>
                    <a:pt x="1" y="18993"/>
                    <a:pt x="15" y="19035"/>
                    <a:pt x="22" y="19056"/>
                  </a:cubicBezTo>
                  <a:cubicBezTo>
                    <a:pt x="29" y="19073"/>
                    <a:pt x="39" y="19094"/>
                    <a:pt x="50" y="19112"/>
                  </a:cubicBezTo>
                  <a:lnTo>
                    <a:pt x="53" y="19115"/>
                  </a:lnTo>
                  <a:cubicBezTo>
                    <a:pt x="57" y="19122"/>
                    <a:pt x="64" y="19129"/>
                    <a:pt x="71" y="19136"/>
                  </a:cubicBezTo>
                  <a:lnTo>
                    <a:pt x="74" y="19147"/>
                  </a:lnTo>
                  <a:cubicBezTo>
                    <a:pt x="81" y="19154"/>
                    <a:pt x="88" y="19161"/>
                    <a:pt x="99" y="19171"/>
                  </a:cubicBezTo>
                  <a:cubicBezTo>
                    <a:pt x="200" y="19266"/>
                    <a:pt x="228" y="19416"/>
                    <a:pt x="172" y="19546"/>
                  </a:cubicBezTo>
                  <a:cubicBezTo>
                    <a:pt x="162" y="19570"/>
                    <a:pt x="204" y="19661"/>
                    <a:pt x="330" y="19787"/>
                  </a:cubicBezTo>
                  <a:cubicBezTo>
                    <a:pt x="386" y="19847"/>
                    <a:pt x="407" y="19934"/>
                    <a:pt x="424" y="20022"/>
                  </a:cubicBezTo>
                  <a:cubicBezTo>
                    <a:pt x="431" y="20064"/>
                    <a:pt x="445" y="20102"/>
                    <a:pt x="459" y="20141"/>
                  </a:cubicBezTo>
                  <a:cubicBezTo>
                    <a:pt x="463" y="20148"/>
                    <a:pt x="466" y="20155"/>
                    <a:pt x="470" y="20158"/>
                  </a:cubicBezTo>
                  <a:cubicBezTo>
                    <a:pt x="523" y="20203"/>
                    <a:pt x="573" y="20240"/>
                    <a:pt x="642" y="20240"/>
                  </a:cubicBezTo>
                  <a:cubicBezTo>
                    <a:pt x="660" y="20240"/>
                    <a:pt x="680" y="20238"/>
                    <a:pt x="701" y="20232"/>
                  </a:cubicBezTo>
                  <a:cubicBezTo>
                    <a:pt x="733" y="20223"/>
                    <a:pt x="764" y="20218"/>
                    <a:pt x="794" y="20218"/>
                  </a:cubicBezTo>
                  <a:cubicBezTo>
                    <a:pt x="901" y="20218"/>
                    <a:pt x="989" y="20278"/>
                    <a:pt x="1055" y="20396"/>
                  </a:cubicBezTo>
                  <a:cubicBezTo>
                    <a:pt x="1066" y="20416"/>
                    <a:pt x="1076" y="20427"/>
                    <a:pt x="1098" y="20427"/>
                  </a:cubicBezTo>
                  <a:cubicBezTo>
                    <a:pt x="1124" y="20427"/>
                    <a:pt x="1167" y="20411"/>
                    <a:pt x="1251" y="20375"/>
                  </a:cubicBezTo>
                  <a:lnTo>
                    <a:pt x="1261" y="20368"/>
                  </a:lnTo>
                  <a:cubicBezTo>
                    <a:pt x="1290" y="20355"/>
                    <a:pt x="1324" y="20349"/>
                    <a:pt x="1360" y="20349"/>
                  </a:cubicBezTo>
                  <a:cubicBezTo>
                    <a:pt x="1487" y="20349"/>
                    <a:pt x="1650" y="20422"/>
                    <a:pt x="1800" y="20501"/>
                  </a:cubicBezTo>
                  <a:lnTo>
                    <a:pt x="1828" y="20515"/>
                  </a:lnTo>
                  <a:cubicBezTo>
                    <a:pt x="1916" y="20557"/>
                    <a:pt x="1912" y="20683"/>
                    <a:pt x="1909" y="20813"/>
                  </a:cubicBezTo>
                  <a:lnTo>
                    <a:pt x="1909" y="20946"/>
                  </a:lnTo>
                  <a:cubicBezTo>
                    <a:pt x="1912" y="20992"/>
                    <a:pt x="1909" y="21041"/>
                    <a:pt x="1902" y="21090"/>
                  </a:cubicBezTo>
                  <a:cubicBezTo>
                    <a:pt x="1888" y="21198"/>
                    <a:pt x="1888" y="21251"/>
                    <a:pt x="1940" y="21282"/>
                  </a:cubicBezTo>
                  <a:cubicBezTo>
                    <a:pt x="2000" y="21324"/>
                    <a:pt x="2045" y="21387"/>
                    <a:pt x="2070" y="21454"/>
                  </a:cubicBezTo>
                  <a:lnTo>
                    <a:pt x="2077" y="21478"/>
                  </a:lnTo>
                  <a:cubicBezTo>
                    <a:pt x="2091" y="21510"/>
                    <a:pt x="2105" y="21538"/>
                    <a:pt x="2122" y="21566"/>
                  </a:cubicBezTo>
                  <a:cubicBezTo>
                    <a:pt x="2136" y="21590"/>
                    <a:pt x="2157" y="21608"/>
                    <a:pt x="2185" y="21615"/>
                  </a:cubicBezTo>
                  <a:cubicBezTo>
                    <a:pt x="2255" y="21646"/>
                    <a:pt x="2318" y="21699"/>
                    <a:pt x="2364" y="21765"/>
                  </a:cubicBezTo>
                  <a:cubicBezTo>
                    <a:pt x="2378" y="21783"/>
                    <a:pt x="2392" y="21804"/>
                    <a:pt x="2409" y="21821"/>
                  </a:cubicBezTo>
                  <a:cubicBezTo>
                    <a:pt x="2427" y="21853"/>
                    <a:pt x="2451" y="21881"/>
                    <a:pt x="2476" y="21905"/>
                  </a:cubicBezTo>
                  <a:cubicBezTo>
                    <a:pt x="2479" y="21909"/>
                    <a:pt x="2486" y="21916"/>
                    <a:pt x="2493" y="21916"/>
                  </a:cubicBezTo>
                  <a:cubicBezTo>
                    <a:pt x="2606" y="21944"/>
                    <a:pt x="2812" y="22105"/>
                    <a:pt x="2844" y="22245"/>
                  </a:cubicBezTo>
                  <a:cubicBezTo>
                    <a:pt x="2882" y="22416"/>
                    <a:pt x="2613" y="22535"/>
                    <a:pt x="2525" y="22574"/>
                  </a:cubicBezTo>
                  <a:cubicBezTo>
                    <a:pt x="2518" y="22577"/>
                    <a:pt x="2507" y="22581"/>
                    <a:pt x="2497" y="22584"/>
                  </a:cubicBezTo>
                  <a:cubicBezTo>
                    <a:pt x="2486" y="22584"/>
                    <a:pt x="2476" y="22588"/>
                    <a:pt x="2465" y="22588"/>
                  </a:cubicBezTo>
                  <a:lnTo>
                    <a:pt x="2434" y="22588"/>
                  </a:lnTo>
                  <a:cubicBezTo>
                    <a:pt x="2381" y="22577"/>
                    <a:pt x="2325" y="22560"/>
                    <a:pt x="2276" y="22535"/>
                  </a:cubicBezTo>
                  <a:lnTo>
                    <a:pt x="2245" y="22521"/>
                  </a:lnTo>
                  <a:cubicBezTo>
                    <a:pt x="2220" y="22511"/>
                    <a:pt x="2196" y="22504"/>
                    <a:pt x="2168" y="22497"/>
                  </a:cubicBezTo>
                  <a:lnTo>
                    <a:pt x="2161" y="22497"/>
                  </a:lnTo>
                  <a:cubicBezTo>
                    <a:pt x="2136" y="22525"/>
                    <a:pt x="2164" y="22609"/>
                    <a:pt x="2196" y="22717"/>
                  </a:cubicBezTo>
                  <a:cubicBezTo>
                    <a:pt x="2217" y="22784"/>
                    <a:pt x="2241" y="22861"/>
                    <a:pt x="2262" y="22948"/>
                  </a:cubicBezTo>
                  <a:cubicBezTo>
                    <a:pt x="2273" y="23022"/>
                    <a:pt x="2297" y="23092"/>
                    <a:pt x="2332" y="23155"/>
                  </a:cubicBezTo>
                  <a:cubicBezTo>
                    <a:pt x="2350" y="23180"/>
                    <a:pt x="2367" y="23190"/>
                    <a:pt x="2427" y="23190"/>
                  </a:cubicBezTo>
                  <a:cubicBezTo>
                    <a:pt x="2479" y="23187"/>
                    <a:pt x="2532" y="23162"/>
                    <a:pt x="2567" y="23124"/>
                  </a:cubicBezTo>
                  <a:cubicBezTo>
                    <a:pt x="2591" y="23103"/>
                    <a:pt x="2620" y="23082"/>
                    <a:pt x="2648" y="23064"/>
                  </a:cubicBezTo>
                  <a:cubicBezTo>
                    <a:pt x="2665" y="23054"/>
                    <a:pt x="2683" y="23050"/>
                    <a:pt x="2700" y="23047"/>
                  </a:cubicBezTo>
                  <a:cubicBezTo>
                    <a:pt x="2725" y="23041"/>
                    <a:pt x="2750" y="23039"/>
                    <a:pt x="2775" y="23039"/>
                  </a:cubicBezTo>
                  <a:cubicBezTo>
                    <a:pt x="2801" y="23039"/>
                    <a:pt x="2826" y="23041"/>
                    <a:pt x="2851" y="23047"/>
                  </a:cubicBezTo>
                  <a:lnTo>
                    <a:pt x="2882" y="23047"/>
                  </a:lnTo>
                  <a:cubicBezTo>
                    <a:pt x="2905" y="23052"/>
                    <a:pt x="2928" y="23054"/>
                    <a:pt x="2950" y="23054"/>
                  </a:cubicBezTo>
                  <a:cubicBezTo>
                    <a:pt x="2973" y="23054"/>
                    <a:pt x="2996" y="23052"/>
                    <a:pt x="3019" y="23047"/>
                  </a:cubicBezTo>
                  <a:lnTo>
                    <a:pt x="3040" y="23040"/>
                  </a:lnTo>
                  <a:cubicBezTo>
                    <a:pt x="3106" y="23022"/>
                    <a:pt x="3176" y="23015"/>
                    <a:pt x="3246" y="23015"/>
                  </a:cubicBezTo>
                  <a:cubicBezTo>
                    <a:pt x="3369" y="23015"/>
                    <a:pt x="3498" y="23043"/>
                    <a:pt x="3551" y="23124"/>
                  </a:cubicBezTo>
                  <a:cubicBezTo>
                    <a:pt x="3558" y="23138"/>
                    <a:pt x="3568" y="23152"/>
                    <a:pt x="3575" y="23166"/>
                  </a:cubicBezTo>
                  <a:cubicBezTo>
                    <a:pt x="3621" y="23267"/>
                    <a:pt x="3649" y="23379"/>
                    <a:pt x="3649" y="23491"/>
                  </a:cubicBezTo>
                  <a:cubicBezTo>
                    <a:pt x="3649" y="23530"/>
                    <a:pt x="3642" y="23568"/>
                    <a:pt x="3624" y="23600"/>
                  </a:cubicBezTo>
                  <a:cubicBezTo>
                    <a:pt x="3610" y="23624"/>
                    <a:pt x="3645" y="23677"/>
                    <a:pt x="3680" y="23733"/>
                  </a:cubicBezTo>
                  <a:cubicBezTo>
                    <a:pt x="3705" y="23768"/>
                    <a:pt x="3726" y="23803"/>
                    <a:pt x="3747" y="23841"/>
                  </a:cubicBezTo>
                  <a:cubicBezTo>
                    <a:pt x="3768" y="23887"/>
                    <a:pt x="3876" y="23887"/>
                    <a:pt x="3953" y="23887"/>
                  </a:cubicBezTo>
                  <a:lnTo>
                    <a:pt x="3999" y="23887"/>
                  </a:lnTo>
                  <a:cubicBezTo>
                    <a:pt x="4037" y="23887"/>
                    <a:pt x="4079" y="23894"/>
                    <a:pt x="4114" y="23908"/>
                  </a:cubicBezTo>
                  <a:cubicBezTo>
                    <a:pt x="4191" y="23939"/>
                    <a:pt x="4317" y="24090"/>
                    <a:pt x="4373" y="24233"/>
                  </a:cubicBezTo>
                  <a:cubicBezTo>
                    <a:pt x="4377" y="24247"/>
                    <a:pt x="4380" y="24258"/>
                    <a:pt x="4387" y="24272"/>
                  </a:cubicBezTo>
                  <a:cubicBezTo>
                    <a:pt x="4394" y="24296"/>
                    <a:pt x="4398" y="24321"/>
                    <a:pt x="4401" y="24345"/>
                  </a:cubicBezTo>
                  <a:cubicBezTo>
                    <a:pt x="4401" y="24356"/>
                    <a:pt x="4401" y="24370"/>
                    <a:pt x="4401" y="24380"/>
                  </a:cubicBezTo>
                  <a:cubicBezTo>
                    <a:pt x="4398" y="24391"/>
                    <a:pt x="4398" y="24401"/>
                    <a:pt x="4394" y="24412"/>
                  </a:cubicBezTo>
                  <a:cubicBezTo>
                    <a:pt x="4387" y="24429"/>
                    <a:pt x="4394" y="24433"/>
                    <a:pt x="4394" y="24436"/>
                  </a:cubicBezTo>
                  <a:cubicBezTo>
                    <a:pt x="4414" y="24446"/>
                    <a:pt x="4436" y="24451"/>
                    <a:pt x="4458" y="24451"/>
                  </a:cubicBezTo>
                  <a:cubicBezTo>
                    <a:pt x="4476" y="24451"/>
                    <a:pt x="4494" y="24448"/>
                    <a:pt x="4510" y="24440"/>
                  </a:cubicBezTo>
                  <a:cubicBezTo>
                    <a:pt x="4532" y="24430"/>
                    <a:pt x="4554" y="24426"/>
                    <a:pt x="4575" y="24426"/>
                  </a:cubicBezTo>
                  <a:cubicBezTo>
                    <a:pt x="4647" y="24426"/>
                    <a:pt x="4713" y="24474"/>
                    <a:pt x="4773" y="24520"/>
                  </a:cubicBezTo>
                  <a:cubicBezTo>
                    <a:pt x="4794" y="24534"/>
                    <a:pt x="4815" y="24552"/>
                    <a:pt x="4839" y="24566"/>
                  </a:cubicBezTo>
                  <a:cubicBezTo>
                    <a:pt x="4860" y="24580"/>
                    <a:pt x="4885" y="24590"/>
                    <a:pt x="4909" y="24590"/>
                  </a:cubicBezTo>
                  <a:cubicBezTo>
                    <a:pt x="4958" y="24590"/>
                    <a:pt x="5007" y="24573"/>
                    <a:pt x="5046" y="24541"/>
                  </a:cubicBezTo>
                  <a:cubicBezTo>
                    <a:pt x="5111" y="24501"/>
                    <a:pt x="5205" y="24461"/>
                    <a:pt x="5289" y="24461"/>
                  </a:cubicBezTo>
                  <a:cubicBezTo>
                    <a:pt x="5308" y="24461"/>
                    <a:pt x="5326" y="24463"/>
                    <a:pt x="5343" y="24468"/>
                  </a:cubicBezTo>
                  <a:cubicBezTo>
                    <a:pt x="5354" y="24471"/>
                    <a:pt x="5364" y="24475"/>
                    <a:pt x="5375" y="24478"/>
                  </a:cubicBezTo>
                  <a:cubicBezTo>
                    <a:pt x="5403" y="24492"/>
                    <a:pt x="5427" y="24513"/>
                    <a:pt x="5441" y="24541"/>
                  </a:cubicBezTo>
                  <a:cubicBezTo>
                    <a:pt x="5466" y="24576"/>
                    <a:pt x="5494" y="24608"/>
                    <a:pt x="5522" y="24636"/>
                  </a:cubicBezTo>
                  <a:lnTo>
                    <a:pt x="5557" y="24674"/>
                  </a:lnTo>
                  <a:cubicBezTo>
                    <a:pt x="5606" y="24716"/>
                    <a:pt x="5648" y="24765"/>
                    <a:pt x="5683" y="24821"/>
                  </a:cubicBezTo>
                  <a:cubicBezTo>
                    <a:pt x="5707" y="24825"/>
                    <a:pt x="5746" y="24825"/>
                    <a:pt x="5774" y="24825"/>
                  </a:cubicBezTo>
                  <a:cubicBezTo>
                    <a:pt x="5882" y="24828"/>
                    <a:pt x="6015" y="24832"/>
                    <a:pt x="6106" y="24881"/>
                  </a:cubicBezTo>
                  <a:cubicBezTo>
                    <a:pt x="6166" y="24905"/>
                    <a:pt x="6232" y="24923"/>
                    <a:pt x="6299" y="24926"/>
                  </a:cubicBezTo>
                  <a:lnTo>
                    <a:pt x="6362" y="24937"/>
                  </a:lnTo>
                  <a:cubicBezTo>
                    <a:pt x="6435" y="24947"/>
                    <a:pt x="6505" y="24968"/>
                    <a:pt x="6568" y="25000"/>
                  </a:cubicBezTo>
                  <a:cubicBezTo>
                    <a:pt x="6603" y="25021"/>
                    <a:pt x="6638" y="25035"/>
                    <a:pt x="6673" y="25052"/>
                  </a:cubicBezTo>
                  <a:lnTo>
                    <a:pt x="6708" y="25063"/>
                  </a:lnTo>
                  <a:cubicBezTo>
                    <a:pt x="6733" y="25073"/>
                    <a:pt x="6758" y="25084"/>
                    <a:pt x="6782" y="25095"/>
                  </a:cubicBezTo>
                  <a:cubicBezTo>
                    <a:pt x="6852" y="25126"/>
                    <a:pt x="6908" y="25168"/>
                    <a:pt x="6915" y="25245"/>
                  </a:cubicBezTo>
                  <a:cubicBezTo>
                    <a:pt x="6922" y="25284"/>
                    <a:pt x="6912" y="25322"/>
                    <a:pt x="6891" y="25354"/>
                  </a:cubicBezTo>
                  <a:cubicBezTo>
                    <a:pt x="6866" y="25392"/>
                    <a:pt x="6835" y="25427"/>
                    <a:pt x="6796" y="25459"/>
                  </a:cubicBezTo>
                  <a:lnTo>
                    <a:pt x="6772" y="25480"/>
                  </a:lnTo>
                  <a:lnTo>
                    <a:pt x="6789" y="25494"/>
                  </a:lnTo>
                  <a:cubicBezTo>
                    <a:pt x="6831" y="25525"/>
                    <a:pt x="6894" y="25567"/>
                    <a:pt x="6894" y="25641"/>
                  </a:cubicBezTo>
                  <a:cubicBezTo>
                    <a:pt x="6894" y="25728"/>
                    <a:pt x="6807" y="25760"/>
                    <a:pt x="6750" y="25777"/>
                  </a:cubicBezTo>
                  <a:cubicBezTo>
                    <a:pt x="6733" y="25784"/>
                    <a:pt x="6715" y="25791"/>
                    <a:pt x="6698" y="25798"/>
                  </a:cubicBezTo>
                  <a:cubicBezTo>
                    <a:pt x="6715" y="25823"/>
                    <a:pt x="6729" y="25844"/>
                    <a:pt x="6747" y="25861"/>
                  </a:cubicBezTo>
                  <a:cubicBezTo>
                    <a:pt x="6775" y="25889"/>
                    <a:pt x="6800" y="25921"/>
                    <a:pt x="6817" y="25956"/>
                  </a:cubicBezTo>
                  <a:cubicBezTo>
                    <a:pt x="6838" y="26012"/>
                    <a:pt x="6810" y="26089"/>
                    <a:pt x="6761" y="26204"/>
                  </a:cubicBezTo>
                  <a:cubicBezTo>
                    <a:pt x="6747" y="26239"/>
                    <a:pt x="6733" y="26274"/>
                    <a:pt x="6722" y="26309"/>
                  </a:cubicBezTo>
                  <a:cubicBezTo>
                    <a:pt x="6722" y="26334"/>
                    <a:pt x="6712" y="26355"/>
                    <a:pt x="6694" y="26369"/>
                  </a:cubicBezTo>
                  <a:cubicBezTo>
                    <a:pt x="6672" y="26389"/>
                    <a:pt x="6638" y="26398"/>
                    <a:pt x="6579" y="26398"/>
                  </a:cubicBezTo>
                  <a:cubicBezTo>
                    <a:pt x="6546" y="26398"/>
                    <a:pt x="6505" y="26395"/>
                    <a:pt x="6453" y="26390"/>
                  </a:cubicBezTo>
                  <a:lnTo>
                    <a:pt x="6446" y="26390"/>
                  </a:lnTo>
                  <a:lnTo>
                    <a:pt x="6334" y="26376"/>
                  </a:lnTo>
                  <a:cubicBezTo>
                    <a:pt x="6281" y="26369"/>
                    <a:pt x="6229" y="26362"/>
                    <a:pt x="6208" y="26362"/>
                  </a:cubicBezTo>
                  <a:cubicBezTo>
                    <a:pt x="6187" y="26362"/>
                    <a:pt x="6085" y="26449"/>
                    <a:pt x="6026" y="26498"/>
                  </a:cubicBezTo>
                  <a:cubicBezTo>
                    <a:pt x="5928" y="26582"/>
                    <a:pt x="5861" y="26635"/>
                    <a:pt x="5809" y="26649"/>
                  </a:cubicBezTo>
                  <a:cubicBezTo>
                    <a:pt x="5809" y="26656"/>
                    <a:pt x="5809" y="26659"/>
                    <a:pt x="5809" y="26663"/>
                  </a:cubicBezTo>
                  <a:lnTo>
                    <a:pt x="5809" y="26670"/>
                  </a:lnTo>
                  <a:lnTo>
                    <a:pt x="5809" y="26680"/>
                  </a:lnTo>
                  <a:lnTo>
                    <a:pt x="5809" y="26687"/>
                  </a:lnTo>
                  <a:cubicBezTo>
                    <a:pt x="5809" y="26691"/>
                    <a:pt x="5809" y="26698"/>
                    <a:pt x="5812" y="26705"/>
                  </a:cubicBezTo>
                  <a:lnTo>
                    <a:pt x="5812" y="26712"/>
                  </a:lnTo>
                  <a:lnTo>
                    <a:pt x="5812" y="26726"/>
                  </a:lnTo>
                  <a:lnTo>
                    <a:pt x="5812" y="26733"/>
                  </a:lnTo>
                  <a:lnTo>
                    <a:pt x="5812" y="26747"/>
                  </a:lnTo>
                  <a:lnTo>
                    <a:pt x="5816" y="26761"/>
                  </a:lnTo>
                  <a:lnTo>
                    <a:pt x="5819" y="26771"/>
                  </a:lnTo>
                  <a:cubicBezTo>
                    <a:pt x="5975" y="26744"/>
                    <a:pt x="6087" y="26734"/>
                    <a:pt x="6167" y="26734"/>
                  </a:cubicBezTo>
                  <a:cubicBezTo>
                    <a:pt x="6348" y="26734"/>
                    <a:pt x="6373" y="26785"/>
                    <a:pt x="6383" y="26806"/>
                  </a:cubicBezTo>
                  <a:cubicBezTo>
                    <a:pt x="6397" y="26831"/>
                    <a:pt x="6397" y="26859"/>
                    <a:pt x="6383" y="26883"/>
                  </a:cubicBezTo>
                  <a:cubicBezTo>
                    <a:pt x="6330" y="27023"/>
                    <a:pt x="5858" y="27216"/>
                    <a:pt x="5711" y="27276"/>
                  </a:cubicBezTo>
                  <a:cubicBezTo>
                    <a:pt x="5728" y="27293"/>
                    <a:pt x="5749" y="27311"/>
                    <a:pt x="5767" y="27328"/>
                  </a:cubicBezTo>
                  <a:cubicBezTo>
                    <a:pt x="5851" y="27398"/>
                    <a:pt x="5928" y="27465"/>
                    <a:pt x="5921" y="27545"/>
                  </a:cubicBezTo>
                  <a:cubicBezTo>
                    <a:pt x="5914" y="27622"/>
                    <a:pt x="5837" y="27657"/>
                    <a:pt x="5756" y="27696"/>
                  </a:cubicBezTo>
                  <a:cubicBezTo>
                    <a:pt x="5637" y="27752"/>
                    <a:pt x="5588" y="27783"/>
                    <a:pt x="5595" y="27843"/>
                  </a:cubicBezTo>
                  <a:cubicBezTo>
                    <a:pt x="5613" y="27916"/>
                    <a:pt x="5599" y="27993"/>
                    <a:pt x="5553" y="28053"/>
                  </a:cubicBezTo>
                  <a:cubicBezTo>
                    <a:pt x="5480" y="28140"/>
                    <a:pt x="5343" y="28154"/>
                    <a:pt x="5235" y="28154"/>
                  </a:cubicBezTo>
                  <a:cubicBezTo>
                    <a:pt x="5203" y="28154"/>
                    <a:pt x="5172" y="28158"/>
                    <a:pt x="5140" y="28168"/>
                  </a:cubicBezTo>
                  <a:cubicBezTo>
                    <a:pt x="5175" y="28193"/>
                    <a:pt x="5203" y="28228"/>
                    <a:pt x="5221" y="28263"/>
                  </a:cubicBezTo>
                  <a:cubicBezTo>
                    <a:pt x="5284" y="28389"/>
                    <a:pt x="5399" y="28473"/>
                    <a:pt x="5532" y="28501"/>
                  </a:cubicBezTo>
                  <a:cubicBezTo>
                    <a:pt x="5840" y="28578"/>
                    <a:pt x="6194" y="28833"/>
                    <a:pt x="6582" y="29257"/>
                  </a:cubicBezTo>
                  <a:cubicBezTo>
                    <a:pt x="6614" y="29285"/>
                    <a:pt x="6645" y="29313"/>
                    <a:pt x="6680" y="29334"/>
                  </a:cubicBezTo>
                  <a:lnTo>
                    <a:pt x="6684" y="29331"/>
                  </a:lnTo>
                  <a:lnTo>
                    <a:pt x="6705" y="29320"/>
                  </a:lnTo>
                  <a:lnTo>
                    <a:pt x="6726" y="29310"/>
                  </a:lnTo>
                  <a:lnTo>
                    <a:pt x="6743" y="29299"/>
                  </a:lnTo>
                  <a:lnTo>
                    <a:pt x="6761" y="29292"/>
                  </a:lnTo>
                  <a:lnTo>
                    <a:pt x="6775" y="29285"/>
                  </a:lnTo>
                  <a:lnTo>
                    <a:pt x="6793" y="29278"/>
                  </a:lnTo>
                  <a:lnTo>
                    <a:pt x="6803" y="29271"/>
                  </a:lnTo>
                  <a:lnTo>
                    <a:pt x="6817" y="29268"/>
                  </a:lnTo>
                  <a:lnTo>
                    <a:pt x="6828" y="29264"/>
                  </a:lnTo>
                  <a:lnTo>
                    <a:pt x="6838" y="29261"/>
                  </a:lnTo>
                  <a:lnTo>
                    <a:pt x="6845" y="29257"/>
                  </a:lnTo>
                  <a:lnTo>
                    <a:pt x="6856" y="29254"/>
                  </a:lnTo>
                  <a:lnTo>
                    <a:pt x="6873" y="29254"/>
                  </a:lnTo>
                  <a:cubicBezTo>
                    <a:pt x="6895" y="29250"/>
                    <a:pt x="6918" y="29249"/>
                    <a:pt x="6943" y="29249"/>
                  </a:cubicBezTo>
                  <a:cubicBezTo>
                    <a:pt x="7132" y="29249"/>
                    <a:pt x="7406" y="29339"/>
                    <a:pt x="7577" y="29457"/>
                  </a:cubicBezTo>
                  <a:cubicBezTo>
                    <a:pt x="7618" y="29488"/>
                    <a:pt x="7712" y="29497"/>
                    <a:pt x="7816" y="29497"/>
                  </a:cubicBezTo>
                  <a:cubicBezTo>
                    <a:pt x="7887" y="29497"/>
                    <a:pt x="7963" y="29492"/>
                    <a:pt x="8028" y="29488"/>
                  </a:cubicBezTo>
                  <a:cubicBezTo>
                    <a:pt x="8100" y="29485"/>
                    <a:pt x="8161" y="29482"/>
                    <a:pt x="8213" y="29482"/>
                  </a:cubicBezTo>
                  <a:cubicBezTo>
                    <a:pt x="8331" y="29482"/>
                    <a:pt x="8401" y="29495"/>
                    <a:pt x="8438" y="29544"/>
                  </a:cubicBezTo>
                  <a:cubicBezTo>
                    <a:pt x="8487" y="29607"/>
                    <a:pt x="8546" y="29660"/>
                    <a:pt x="8613" y="29702"/>
                  </a:cubicBezTo>
                  <a:cubicBezTo>
                    <a:pt x="8648" y="29723"/>
                    <a:pt x="8686" y="29733"/>
                    <a:pt x="8725" y="29737"/>
                  </a:cubicBezTo>
                  <a:cubicBezTo>
                    <a:pt x="8805" y="29737"/>
                    <a:pt x="8872" y="29796"/>
                    <a:pt x="8932" y="29852"/>
                  </a:cubicBezTo>
                  <a:cubicBezTo>
                    <a:pt x="8960" y="29877"/>
                    <a:pt x="8988" y="29901"/>
                    <a:pt x="9019" y="29919"/>
                  </a:cubicBezTo>
                  <a:lnTo>
                    <a:pt x="9026" y="29919"/>
                  </a:lnTo>
                  <a:cubicBezTo>
                    <a:pt x="9037" y="29912"/>
                    <a:pt x="9051" y="29905"/>
                    <a:pt x="9061" y="29898"/>
                  </a:cubicBezTo>
                  <a:cubicBezTo>
                    <a:pt x="9156" y="29852"/>
                    <a:pt x="9338" y="29831"/>
                    <a:pt x="9625" y="29831"/>
                  </a:cubicBezTo>
                  <a:cubicBezTo>
                    <a:pt x="9674" y="29831"/>
                    <a:pt x="9723" y="29849"/>
                    <a:pt x="9761" y="29880"/>
                  </a:cubicBezTo>
                  <a:cubicBezTo>
                    <a:pt x="9775" y="29898"/>
                    <a:pt x="9796" y="29905"/>
                    <a:pt x="9817" y="29905"/>
                  </a:cubicBezTo>
                  <a:cubicBezTo>
                    <a:pt x="9922" y="29905"/>
                    <a:pt x="9954" y="30038"/>
                    <a:pt x="9978" y="30150"/>
                  </a:cubicBezTo>
                  <a:cubicBezTo>
                    <a:pt x="9985" y="30167"/>
                    <a:pt x="9992" y="30195"/>
                    <a:pt x="9999" y="30216"/>
                  </a:cubicBezTo>
                  <a:lnTo>
                    <a:pt x="9999" y="30223"/>
                  </a:lnTo>
                  <a:cubicBezTo>
                    <a:pt x="9999" y="30230"/>
                    <a:pt x="10003" y="30234"/>
                    <a:pt x="10003" y="30241"/>
                  </a:cubicBezTo>
                  <a:lnTo>
                    <a:pt x="10003" y="30244"/>
                  </a:lnTo>
                  <a:cubicBezTo>
                    <a:pt x="10024" y="30244"/>
                    <a:pt x="10045" y="30251"/>
                    <a:pt x="10062" y="30258"/>
                  </a:cubicBezTo>
                  <a:cubicBezTo>
                    <a:pt x="10122" y="30286"/>
                    <a:pt x="10178" y="30314"/>
                    <a:pt x="10230" y="30349"/>
                  </a:cubicBezTo>
                  <a:cubicBezTo>
                    <a:pt x="10269" y="30377"/>
                    <a:pt x="10311" y="30402"/>
                    <a:pt x="10353" y="30426"/>
                  </a:cubicBezTo>
                  <a:cubicBezTo>
                    <a:pt x="10395" y="30451"/>
                    <a:pt x="10437" y="30468"/>
                    <a:pt x="10482" y="30482"/>
                  </a:cubicBezTo>
                  <a:cubicBezTo>
                    <a:pt x="10489" y="30482"/>
                    <a:pt x="10496" y="30486"/>
                    <a:pt x="10500" y="30486"/>
                  </a:cubicBezTo>
                  <a:cubicBezTo>
                    <a:pt x="10601" y="30500"/>
                    <a:pt x="10692" y="30584"/>
                    <a:pt x="10769" y="30661"/>
                  </a:cubicBezTo>
                  <a:lnTo>
                    <a:pt x="10801" y="30692"/>
                  </a:lnTo>
                  <a:cubicBezTo>
                    <a:pt x="10832" y="30724"/>
                    <a:pt x="10860" y="30752"/>
                    <a:pt x="10895" y="30780"/>
                  </a:cubicBezTo>
                  <a:cubicBezTo>
                    <a:pt x="10902" y="30776"/>
                    <a:pt x="10913" y="30776"/>
                    <a:pt x="10920" y="30776"/>
                  </a:cubicBezTo>
                  <a:lnTo>
                    <a:pt x="10924" y="30776"/>
                  </a:lnTo>
                  <a:cubicBezTo>
                    <a:pt x="10934" y="30776"/>
                    <a:pt x="10941" y="30776"/>
                    <a:pt x="10948" y="30780"/>
                  </a:cubicBezTo>
                  <a:lnTo>
                    <a:pt x="10952" y="30780"/>
                  </a:lnTo>
                  <a:cubicBezTo>
                    <a:pt x="10959" y="30780"/>
                    <a:pt x="10969" y="30783"/>
                    <a:pt x="10976" y="30787"/>
                  </a:cubicBezTo>
                  <a:lnTo>
                    <a:pt x="10980" y="30787"/>
                  </a:lnTo>
                  <a:lnTo>
                    <a:pt x="11004" y="30794"/>
                  </a:lnTo>
                  <a:lnTo>
                    <a:pt x="11008" y="30794"/>
                  </a:lnTo>
                  <a:lnTo>
                    <a:pt x="11029" y="30804"/>
                  </a:lnTo>
                  <a:cubicBezTo>
                    <a:pt x="11043" y="30808"/>
                    <a:pt x="11057" y="30818"/>
                    <a:pt x="11071" y="30822"/>
                  </a:cubicBezTo>
                  <a:lnTo>
                    <a:pt x="11081" y="30825"/>
                  </a:lnTo>
                  <a:cubicBezTo>
                    <a:pt x="11081" y="30822"/>
                    <a:pt x="11085" y="30818"/>
                    <a:pt x="11085" y="30818"/>
                  </a:cubicBezTo>
                  <a:cubicBezTo>
                    <a:pt x="11116" y="30738"/>
                    <a:pt x="11193" y="30713"/>
                    <a:pt x="11263" y="30692"/>
                  </a:cubicBezTo>
                  <a:lnTo>
                    <a:pt x="11291" y="30682"/>
                  </a:lnTo>
                  <a:lnTo>
                    <a:pt x="11302" y="30678"/>
                  </a:lnTo>
                  <a:lnTo>
                    <a:pt x="11319" y="30671"/>
                  </a:lnTo>
                  <a:lnTo>
                    <a:pt x="11330" y="30668"/>
                  </a:lnTo>
                  <a:lnTo>
                    <a:pt x="11347" y="30661"/>
                  </a:lnTo>
                  <a:lnTo>
                    <a:pt x="11354" y="30654"/>
                  </a:lnTo>
                  <a:lnTo>
                    <a:pt x="11368" y="30647"/>
                  </a:lnTo>
                  <a:lnTo>
                    <a:pt x="11375" y="30643"/>
                  </a:lnTo>
                  <a:lnTo>
                    <a:pt x="11389" y="30633"/>
                  </a:lnTo>
                  <a:lnTo>
                    <a:pt x="11396" y="30629"/>
                  </a:lnTo>
                  <a:cubicBezTo>
                    <a:pt x="11403" y="30622"/>
                    <a:pt x="11407" y="30619"/>
                    <a:pt x="11410" y="30612"/>
                  </a:cubicBezTo>
                  <a:lnTo>
                    <a:pt x="11414" y="30608"/>
                  </a:lnTo>
                  <a:cubicBezTo>
                    <a:pt x="11417" y="30601"/>
                    <a:pt x="11421" y="30598"/>
                    <a:pt x="11424" y="30594"/>
                  </a:cubicBezTo>
                  <a:cubicBezTo>
                    <a:pt x="11025" y="30104"/>
                    <a:pt x="10797" y="29786"/>
                    <a:pt x="10804" y="29625"/>
                  </a:cubicBezTo>
                  <a:cubicBezTo>
                    <a:pt x="10808" y="29569"/>
                    <a:pt x="10815" y="29520"/>
                    <a:pt x="10822" y="29471"/>
                  </a:cubicBezTo>
                  <a:cubicBezTo>
                    <a:pt x="10850" y="29275"/>
                    <a:pt x="10867" y="29148"/>
                    <a:pt x="10619" y="28935"/>
                  </a:cubicBezTo>
                  <a:cubicBezTo>
                    <a:pt x="10517" y="28847"/>
                    <a:pt x="10465" y="28760"/>
                    <a:pt x="10461" y="28665"/>
                  </a:cubicBezTo>
                  <a:cubicBezTo>
                    <a:pt x="10451" y="28511"/>
                    <a:pt x="10580" y="28382"/>
                    <a:pt x="10713" y="28242"/>
                  </a:cubicBezTo>
                  <a:cubicBezTo>
                    <a:pt x="10773" y="28182"/>
                    <a:pt x="10832" y="28119"/>
                    <a:pt x="10885" y="28053"/>
                  </a:cubicBezTo>
                  <a:cubicBezTo>
                    <a:pt x="11032" y="27864"/>
                    <a:pt x="11277" y="27748"/>
                    <a:pt x="11512" y="27636"/>
                  </a:cubicBezTo>
                  <a:cubicBezTo>
                    <a:pt x="11606" y="27591"/>
                    <a:pt x="11701" y="27549"/>
                    <a:pt x="11785" y="27500"/>
                  </a:cubicBezTo>
                  <a:cubicBezTo>
                    <a:pt x="11757" y="27486"/>
                    <a:pt x="11729" y="27468"/>
                    <a:pt x="11701" y="27458"/>
                  </a:cubicBezTo>
                  <a:cubicBezTo>
                    <a:pt x="11680" y="27447"/>
                    <a:pt x="11659" y="27437"/>
                    <a:pt x="11641" y="27426"/>
                  </a:cubicBezTo>
                  <a:cubicBezTo>
                    <a:pt x="11505" y="27360"/>
                    <a:pt x="11442" y="27293"/>
                    <a:pt x="11449" y="27220"/>
                  </a:cubicBezTo>
                  <a:cubicBezTo>
                    <a:pt x="11449" y="27213"/>
                    <a:pt x="11449" y="27206"/>
                    <a:pt x="11452" y="27199"/>
                  </a:cubicBezTo>
                  <a:cubicBezTo>
                    <a:pt x="11466" y="27149"/>
                    <a:pt x="11512" y="27111"/>
                    <a:pt x="11589" y="27090"/>
                  </a:cubicBezTo>
                  <a:cubicBezTo>
                    <a:pt x="11606" y="27086"/>
                    <a:pt x="11620" y="27079"/>
                    <a:pt x="11634" y="27072"/>
                  </a:cubicBezTo>
                  <a:cubicBezTo>
                    <a:pt x="11634" y="27069"/>
                    <a:pt x="11638" y="27069"/>
                    <a:pt x="11638" y="27069"/>
                  </a:cubicBezTo>
                  <a:cubicBezTo>
                    <a:pt x="11641" y="27037"/>
                    <a:pt x="11536" y="26915"/>
                    <a:pt x="11484" y="26859"/>
                  </a:cubicBezTo>
                  <a:cubicBezTo>
                    <a:pt x="11424" y="26789"/>
                    <a:pt x="11372" y="26715"/>
                    <a:pt x="11323" y="26638"/>
                  </a:cubicBezTo>
                  <a:lnTo>
                    <a:pt x="11305" y="26614"/>
                  </a:lnTo>
                  <a:cubicBezTo>
                    <a:pt x="11263" y="26554"/>
                    <a:pt x="11218" y="26491"/>
                    <a:pt x="11193" y="26491"/>
                  </a:cubicBezTo>
                  <a:cubicBezTo>
                    <a:pt x="11172" y="26491"/>
                    <a:pt x="11144" y="26491"/>
                    <a:pt x="11116" y="26488"/>
                  </a:cubicBezTo>
                  <a:cubicBezTo>
                    <a:pt x="11087" y="26485"/>
                    <a:pt x="11059" y="26483"/>
                    <a:pt x="11030" y="26483"/>
                  </a:cubicBezTo>
                  <a:cubicBezTo>
                    <a:pt x="10961" y="26483"/>
                    <a:pt x="10892" y="26493"/>
                    <a:pt x="10825" y="26512"/>
                  </a:cubicBezTo>
                  <a:cubicBezTo>
                    <a:pt x="10807" y="26520"/>
                    <a:pt x="10787" y="26524"/>
                    <a:pt x="10767" y="26524"/>
                  </a:cubicBezTo>
                  <a:cubicBezTo>
                    <a:pt x="10735" y="26524"/>
                    <a:pt x="10704" y="26514"/>
                    <a:pt x="10678" y="26495"/>
                  </a:cubicBezTo>
                  <a:cubicBezTo>
                    <a:pt x="10605" y="26432"/>
                    <a:pt x="10622" y="26302"/>
                    <a:pt x="10643" y="26148"/>
                  </a:cubicBezTo>
                  <a:cubicBezTo>
                    <a:pt x="10650" y="26110"/>
                    <a:pt x="10619" y="26089"/>
                    <a:pt x="10500" y="26057"/>
                  </a:cubicBezTo>
                  <a:cubicBezTo>
                    <a:pt x="10433" y="26040"/>
                    <a:pt x="10370" y="26022"/>
                    <a:pt x="10339" y="25977"/>
                  </a:cubicBezTo>
                  <a:cubicBezTo>
                    <a:pt x="10311" y="25938"/>
                    <a:pt x="10311" y="25882"/>
                    <a:pt x="10328" y="25809"/>
                  </a:cubicBezTo>
                  <a:cubicBezTo>
                    <a:pt x="10353" y="25721"/>
                    <a:pt x="10423" y="25574"/>
                    <a:pt x="10486" y="25543"/>
                  </a:cubicBezTo>
                  <a:cubicBezTo>
                    <a:pt x="10591" y="25490"/>
                    <a:pt x="10626" y="25455"/>
                    <a:pt x="10636" y="25441"/>
                  </a:cubicBezTo>
                  <a:cubicBezTo>
                    <a:pt x="10626" y="25434"/>
                    <a:pt x="10612" y="25424"/>
                    <a:pt x="10601" y="25417"/>
                  </a:cubicBezTo>
                  <a:cubicBezTo>
                    <a:pt x="10549" y="25389"/>
                    <a:pt x="10440" y="25326"/>
                    <a:pt x="10451" y="25217"/>
                  </a:cubicBezTo>
                  <a:cubicBezTo>
                    <a:pt x="10454" y="25186"/>
                    <a:pt x="10465" y="25158"/>
                    <a:pt x="10482" y="25130"/>
                  </a:cubicBezTo>
                  <a:cubicBezTo>
                    <a:pt x="10524" y="25059"/>
                    <a:pt x="10587" y="25000"/>
                    <a:pt x="10661" y="24954"/>
                  </a:cubicBezTo>
                  <a:cubicBezTo>
                    <a:pt x="10731" y="24905"/>
                    <a:pt x="10762" y="24884"/>
                    <a:pt x="10762" y="24825"/>
                  </a:cubicBezTo>
                  <a:cubicBezTo>
                    <a:pt x="10762" y="24797"/>
                    <a:pt x="10766" y="24765"/>
                    <a:pt x="10773" y="24737"/>
                  </a:cubicBezTo>
                  <a:cubicBezTo>
                    <a:pt x="10794" y="24657"/>
                    <a:pt x="10843" y="24587"/>
                    <a:pt x="10917" y="24545"/>
                  </a:cubicBezTo>
                  <a:cubicBezTo>
                    <a:pt x="10924" y="24541"/>
                    <a:pt x="10931" y="24541"/>
                    <a:pt x="10938" y="24538"/>
                  </a:cubicBezTo>
                  <a:cubicBezTo>
                    <a:pt x="10966" y="24527"/>
                    <a:pt x="10995" y="24522"/>
                    <a:pt x="11024" y="24522"/>
                  </a:cubicBezTo>
                  <a:cubicBezTo>
                    <a:pt x="11081" y="24522"/>
                    <a:pt x="11136" y="24542"/>
                    <a:pt x="11183" y="24576"/>
                  </a:cubicBezTo>
                  <a:cubicBezTo>
                    <a:pt x="11200" y="24590"/>
                    <a:pt x="11218" y="24604"/>
                    <a:pt x="11235" y="24622"/>
                  </a:cubicBezTo>
                  <a:cubicBezTo>
                    <a:pt x="11281" y="24671"/>
                    <a:pt x="11323" y="24723"/>
                    <a:pt x="11361" y="24779"/>
                  </a:cubicBezTo>
                  <a:cubicBezTo>
                    <a:pt x="11424" y="24874"/>
                    <a:pt x="11466" y="24930"/>
                    <a:pt x="11512" y="24940"/>
                  </a:cubicBezTo>
                  <a:cubicBezTo>
                    <a:pt x="11515" y="24941"/>
                    <a:pt x="11519" y="24942"/>
                    <a:pt x="11524" y="24942"/>
                  </a:cubicBezTo>
                  <a:cubicBezTo>
                    <a:pt x="11535" y="24942"/>
                    <a:pt x="11547" y="24939"/>
                    <a:pt x="11557" y="24933"/>
                  </a:cubicBezTo>
                  <a:cubicBezTo>
                    <a:pt x="11582" y="24930"/>
                    <a:pt x="11606" y="24912"/>
                    <a:pt x="11620" y="24891"/>
                  </a:cubicBezTo>
                  <a:cubicBezTo>
                    <a:pt x="11634" y="24856"/>
                    <a:pt x="11610" y="24797"/>
                    <a:pt x="11592" y="24748"/>
                  </a:cubicBezTo>
                  <a:cubicBezTo>
                    <a:pt x="11582" y="24723"/>
                    <a:pt x="11571" y="24699"/>
                    <a:pt x="11568" y="24674"/>
                  </a:cubicBezTo>
                  <a:lnTo>
                    <a:pt x="11564" y="24660"/>
                  </a:lnTo>
                  <a:cubicBezTo>
                    <a:pt x="11547" y="24590"/>
                    <a:pt x="11522" y="24499"/>
                    <a:pt x="11571" y="24419"/>
                  </a:cubicBezTo>
                  <a:cubicBezTo>
                    <a:pt x="11617" y="24356"/>
                    <a:pt x="11687" y="24314"/>
                    <a:pt x="11760" y="24303"/>
                  </a:cubicBezTo>
                  <a:cubicBezTo>
                    <a:pt x="11813" y="24293"/>
                    <a:pt x="11858" y="24258"/>
                    <a:pt x="11872" y="24205"/>
                  </a:cubicBezTo>
                  <a:lnTo>
                    <a:pt x="11883" y="24184"/>
                  </a:lnTo>
                  <a:cubicBezTo>
                    <a:pt x="11904" y="24125"/>
                    <a:pt x="11942" y="24034"/>
                    <a:pt x="12068" y="24034"/>
                  </a:cubicBezTo>
                  <a:cubicBezTo>
                    <a:pt x="12180" y="24034"/>
                    <a:pt x="12401" y="23901"/>
                    <a:pt x="12516" y="23831"/>
                  </a:cubicBezTo>
                  <a:cubicBezTo>
                    <a:pt x="12562" y="23806"/>
                    <a:pt x="12593" y="23785"/>
                    <a:pt x="12618" y="23775"/>
                  </a:cubicBezTo>
                  <a:lnTo>
                    <a:pt x="12649" y="23761"/>
                  </a:lnTo>
                  <a:cubicBezTo>
                    <a:pt x="12740" y="23708"/>
                    <a:pt x="12842" y="23666"/>
                    <a:pt x="12947" y="23642"/>
                  </a:cubicBezTo>
                  <a:cubicBezTo>
                    <a:pt x="12965" y="23637"/>
                    <a:pt x="12983" y="23634"/>
                    <a:pt x="13001" y="23634"/>
                  </a:cubicBezTo>
                  <a:cubicBezTo>
                    <a:pt x="13032" y="23634"/>
                    <a:pt x="13062" y="23641"/>
                    <a:pt x="13091" y="23652"/>
                  </a:cubicBezTo>
                  <a:cubicBezTo>
                    <a:pt x="13112" y="23663"/>
                    <a:pt x="13129" y="23673"/>
                    <a:pt x="13150" y="23687"/>
                  </a:cubicBezTo>
                  <a:cubicBezTo>
                    <a:pt x="13178" y="23705"/>
                    <a:pt x="13206" y="23719"/>
                    <a:pt x="13238" y="23729"/>
                  </a:cubicBezTo>
                  <a:cubicBezTo>
                    <a:pt x="13241" y="23731"/>
                    <a:pt x="13245" y="23732"/>
                    <a:pt x="13248" y="23732"/>
                  </a:cubicBezTo>
                  <a:cubicBezTo>
                    <a:pt x="13252" y="23732"/>
                    <a:pt x="13255" y="23731"/>
                    <a:pt x="13259" y="23729"/>
                  </a:cubicBezTo>
                  <a:cubicBezTo>
                    <a:pt x="13269" y="23726"/>
                    <a:pt x="13283" y="23708"/>
                    <a:pt x="13294" y="23684"/>
                  </a:cubicBezTo>
                  <a:cubicBezTo>
                    <a:pt x="13332" y="23594"/>
                    <a:pt x="13420" y="23542"/>
                    <a:pt x="13532" y="23542"/>
                  </a:cubicBezTo>
                  <a:cubicBezTo>
                    <a:pt x="13542" y="23542"/>
                    <a:pt x="13553" y="23543"/>
                    <a:pt x="13563" y="23544"/>
                  </a:cubicBezTo>
                  <a:cubicBezTo>
                    <a:pt x="13588" y="23547"/>
                    <a:pt x="13612" y="23551"/>
                    <a:pt x="13637" y="23558"/>
                  </a:cubicBezTo>
                  <a:cubicBezTo>
                    <a:pt x="13714" y="23579"/>
                    <a:pt x="13784" y="23624"/>
                    <a:pt x="13801" y="23687"/>
                  </a:cubicBezTo>
                  <a:cubicBezTo>
                    <a:pt x="13833" y="23708"/>
                    <a:pt x="13962" y="23733"/>
                    <a:pt x="14050" y="23747"/>
                  </a:cubicBezTo>
                  <a:cubicBezTo>
                    <a:pt x="14148" y="23761"/>
                    <a:pt x="14246" y="23785"/>
                    <a:pt x="14337" y="23813"/>
                  </a:cubicBezTo>
                  <a:cubicBezTo>
                    <a:pt x="14361" y="23824"/>
                    <a:pt x="14386" y="23834"/>
                    <a:pt x="14407" y="23848"/>
                  </a:cubicBezTo>
                  <a:lnTo>
                    <a:pt x="14466" y="23887"/>
                  </a:lnTo>
                  <a:cubicBezTo>
                    <a:pt x="14760" y="24079"/>
                    <a:pt x="14900" y="24188"/>
                    <a:pt x="14900" y="24293"/>
                  </a:cubicBezTo>
                  <a:cubicBezTo>
                    <a:pt x="14900" y="24307"/>
                    <a:pt x="14904" y="24324"/>
                    <a:pt x="14914" y="24335"/>
                  </a:cubicBezTo>
                  <a:cubicBezTo>
                    <a:pt x="14914" y="24282"/>
                    <a:pt x="14939" y="24233"/>
                    <a:pt x="14984" y="24205"/>
                  </a:cubicBezTo>
                  <a:cubicBezTo>
                    <a:pt x="15005" y="24194"/>
                    <a:pt x="15027" y="24188"/>
                    <a:pt x="15051" y="24188"/>
                  </a:cubicBezTo>
                  <a:cubicBezTo>
                    <a:pt x="15121" y="24188"/>
                    <a:pt x="15208" y="24234"/>
                    <a:pt x="15328" y="24307"/>
                  </a:cubicBezTo>
                  <a:cubicBezTo>
                    <a:pt x="15394" y="24348"/>
                    <a:pt x="15469" y="24369"/>
                    <a:pt x="15543" y="24369"/>
                  </a:cubicBezTo>
                  <a:cubicBezTo>
                    <a:pt x="15581" y="24369"/>
                    <a:pt x="15620" y="24363"/>
                    <a:pt x="15657" y="24352"/>
                  </a:cubicBezTo>
                  <a:cubicBezTo>
                    <a:pt x="15692" y="24345"/>
                    <a:pt x="15727" y="24324"/>
                    <a:pt x="15744" y="24293"/>
                  </a:cubicBezTo>
                  <a:cubicBezTo>
                    <a:pt x="15786" y="24188"/>
                    <a:pt x="15947" y="24104"/>
                    <a:pt x="16080" y="24069"/>
                  </a:cubicBezTo>
                  <a:cubicBezTo>
                    <a:pt x="16118" y="24058"/>
                    <a:pt x="16170" y="24048"/>
                    <a:pt x="16224" y="24048"/>
                  </a:cubicBezTo>
                  <a:cubicBezTo>
                    <a:pt x="16279" y="24048"/>
                    <a:pt x="16337" y="24059"/>
                    <a:pt x="16381" y="24093"/>
                  </a:cubicBezTo>
                  <a:lnTo>
                    <a:pt x="16416" y="24125"/>
                  </a:lnTo>
                  <a:cubicBezTo>
                    <a:pt x="16465" y="24165"/>
                    <a:pt x="16491" y="24187"/>
                    <a:pt x="16518" y="24187"/>
                  </a:cubicBezTo>
                  <a:cubicBezTo>
                    <a:pt x="16542" y="24187"/>
                    <a:pt x="16567" y="24167"/>
                    <a:pt x="16609" y="24125"/>
                  </a:cubicBezTo>
                  <a:cubicBezTo>
                    <a:pt x="16693" y="24050"/>
                    <a:pt x="16802" y="24008"/>
                    <a:pt x="16915" y="24008"/>
                  </a:cubicBezTo>
                  <a:cubicBezTo>
                    <a:pt x="16924" y="24008"/>
                    <a:pt x="16933" y="24009"/>
                    <a:pt x="16941" y="24009"/>
                  </a:cubicBezTo>
                  <a:cubicBezTo>
                    <a:pt x="16962" y="24009"/>
                    <a:pt x="16983" y="24013"/>
                    <a:pt x="17004" y="24013"/>
                  </a:cubicBezTo>
                  <a:cubicBezTo>
                    <a:pt x="17022" y="24013"/>
                    <a:pt x="17036" y="24020"/>
                    <a:pt x="17050" y="24023"/>
                  </a:cubicBezTo>
                  <a:cubicBezTo>
                    <a:pt x="17155" y="24048"/>
                    <a:pt x="17225" y="24100"/>
                    <a:pt x="17250" y="24174"/>
                  </a:cubicBezTo>
                  <a:cubicBezTo>
                    <a:pt x="17274" y="24233"/>
                    <a:pt x="17323" y="24275"/>
                    <a:pt x="17386" y="24282"/>
                  </a:cubicBezTo>
                  <a:cubicBezTo>
                    <a:pt x="17432" y="24294"/>
                    <a:pt x="17476" y="24301"/>
                    <a:pt x="17522" y="24301"/>
                  </a:cubicBezTo>
                  <a:cubicBezTo>
                    <a:pt x="17531" y="24301"/>
                    <a:pt x="17541" y="24300"/>
                    <a:pt x="17551" y="24300"/>
                  </a:cubicBezTo>
                  <a:cubicBezTo>
                    <a:pt x="17659" y="24300"/>
                    <a:pt x="17719" y="24380"/>
                    <a:pt x="17757" y="24433"/>
                  </a:cubicBezTo>
                  <a:cubicBezTo>
                    <a:pt x="17768" y="24447"/>
                    <a:pt x="17782" y="24461"/>
                    <a:pt x="17792" y="24475"/>
                  </a:cubicBezTo>
                  <a:cubicBezTo>
                    <a:pt x="17813" y="24447"/>
                    <a:pt x="17827" y="24412"/>
                    <a:pt x="17838" y="24377"/>
                  </a:cubicBezTo>
                  <a:cubicBezTo>
                    <a:pt x="17857" y="24310"/>
                    <a:pt x="17893" y="24202"/>
                    <a:pt x="17995" y="24202"/>
                  </a:cubicBezTo>
                  <a:cubicBezTo>
                    <a:pt x="18005" y="24202"/>
                    <a:pt x="18016" y="24203"/>
                    <a:pt x="18027" y="24205"/>
                  </a:cubicBezTo>
                  <a:cubicBezTo>
                    <a:pt x="18083" y="24223"/>
                    <a:pt x="18139" y="24247"/>
                    <a:pt x="18188" y="24286"/>
                  </a:cubicBezTo>
                  <a:lnTo>
                    <a:pt x="18216" y="24300"/>
                  </a:lnTo>
                  <a:cubicBezTo>
                    <a:pt x="18275" y="24345"/>
                    <a:pt x="18349" y="24370"/>
                    <a:pt x="18426" y="24373"/>
                  </a:cubicBezTo>
                  <a:cubicBezTo>
                    <a:pt x="18699" y="24373"/>
                    <a:pt x="18699" y="24279"/>
                    <a:pt x="18699" y="24247"/>
                  </a:cubicBezTo>
                  <a:cubicBezTo>
                    <a:pt x="18699" y="24037"/>
                    <a:pt x="18653" y="23925"/>
                    <a:pt x="18618" y="23925"/>
                  </a:cubicBezTo>
                  <a:cubicBezTo>
                    <a:pt x="18548" y="23918"/>
                    <a:pt x="18478" y="23897"/>
                    <a:pt x="18415" y="23862"/>
                  </a:cubicBezTo>
                  <a:cubicBezTo>
                    <a:pt x="18359" y="23827"/>
                    <a:pt x="18296" y="23810"/>
                    <a:pt x="18230" y="23803"/>
                  </a:cubicBezTo>
                  <a:cubicBezTo>
                    <a:pt x="18188" y="23803"/>
                    <a:pt x="18149" y="23792"/>
                    <a:pt x="18114" y="23771"/>
                  </a:cubicBezTo>
                  <a:cubicBezTo>
                    <a:pt x="18037" y="23726"/>
                    <a:pt x="17981" y="23649"/>
                    <a:pt x="17960" y="23558"/>
                  </a:cubicBezTo>
                  <a:cubicBezTo>
                    <a:pt x="17960" y="23547"/>
                    <a:pt x="17960" y="23533"/>
                    <a:pt x="17960" y="23523"/>
                  </a:cubicBezTo>
                  <a:cubicBezTo>
                    <a:pt x="17964" y="23502"/>
                    <a:pt x="17967" y="23481"/>
                    <a:pt x="17974" y="23463"/>
                  </a:cubicBezTo>
                  <a:cubicBezTo>
                    <a:pt x="17992" y="23425"/>
                    <a:pt x="18027" y="23397"/>
                    <a:pt x="18065" y="23383"/>
                  </a:cubicBezTo>
                  <a:cubicBezTo>
                    <a:pt x="18160" y="23355"/>
                    <a:pt x="18247" y="23309"/>
                    <a:pt x="18328" y="23246"/>
                  </a:cubicBezTo>
                  <a:cubicBezTo>
                    <a:pt x="18342" y="23236"/>
                    <a:pt x="18352" y="23222"/>
                    <a:pt x="18363" y="23204"/>
                  </a:cubicBezTo>
                  <a:cubicBezTo>
                    <a:pt x="18366" y="23197"/>
                    <a:pt x="18370" y="23190"/>
                    <a:pt x="18366" y="23183"/>
                  </a:cubicBezTo>
                  <a:cubicBezTo>
                    <a:pt x="18338" y="23113"/>
                    <a:pt x="18321" y="23040"/>
                    <a:pt x="18317" y="22966"/>
                  </a:cubicBezTo>
                  <a:cubicBezTo>
                    <a:pt x="18314" y="22910"/>
                    <a:pt x="18324" y="22854"/>
                    <a:pt x="18352" y="22805"/>
                  </a:cubicBezTo>
                  <a:cubicBezTo>
                    <a:pt x="18387" y="22745"/>
                    <a:pt x="18447" y="22710"/>
                    <a:pt x="18517" y="22703"/>
                  </a:cubicBezTo>
                  <a:lnTo>
                    <a:pt x="18566" y="22700"/>
                  </a:lnTo>
                  <a:cubicBezTo>
                    <a:pt x="18611" y="22693"/>
                    <a:pt x="18664" y="22689"/>
                    <a:pt x="18716" y="22686"/>
                  </a:cubicBezTo>
                  <a:cubicBezTo>
                    <a:pt x="18769" y="22682"/>
                    <a:pt x="18839" y="22679"/>
                    <a:pt x="18902" y="22672"/>
                  </a:cubicBezTo>
                  <a:lnTo>
                    <a:pt x="18961" y="22665"/>
                  </a:lnTo>
                  <a:lnTo>
                    <a:pt x="18895" y="22644"/>
                  </a:lnTo>
                  <a:cubicBezTo>
                    <a:pt x="18758" y="22598"/>
                    <a:pt x="18618" y="22553"/>
                    <a:pt x="18566" y="22462"/>
                  </a:cubicBezTo>
                  <a:cubicBezTo>
                    <a:pt x="18489" y="22336"/>
                    <a:pt x="18436" y="21996"/>
                    <a:pt x="18559" y="21916"/>
                  </a:cubicBezTo>
                  <a:cubicBezTo>
                    <a:pt x="18599" y="21894"/>
                    <a:pt x="18641" y="21884"/>
                    <a:pt x="18684" y="21884"/>
                  </a:cubicBezTo>
                  <a:cubicBezTo>
                    <a:pt x="18690" y="21884"/>
                    <a:pt x="18696" y="21884"/>
                    <a:pt x="18702" y="21884"/>
                  </a:cubicBezTo>
                  <a:cubicBezTo>
                    <a:pt x="18730" y="21884"/>
                    <a:pt x="18762" y="21888"/>
                    <a:pt x="18797" y="21891"/>
                  </a:cubicBezTo>
                  <a:cubicBezTo>
                    <a:pt x="18827" y="21895"/>
                    <a:pt x="18857" y="21897"/>
                    <a:pt x="18887" y="21897"/>
                  </a:cubicBezTo>
                  <a:cubicBezTo>
                    <a:pt x="18937" y="21897"/>
                    <a:pt x="18987" y="21892"/>
                    <a:pt x="19035" y="21881"/>
                  </a:cubicBezTo>
                  <a:cubicBezTo>
                    <a:pt x="19084" y="21871"/>
                    <a:pt x="19133" y="21865"/>
                    <a:pt x="19181" y="21865"/>
                  </a:cubicBezTo>
                  <a:cubicBezTo>
                    <a:pt x="19216" y="21865"/>
                    <a:pt x="19250" y="21868"/>
                    <a:pt x="19284" y="21874"/>
                  </a:cubicBezTo>
                  <a:cubicBezTo>
                    <a:pt x="19331" y="21877"/>
                    <a:pt x="19380" y="21881"/>
                    <a:pt x="19428" y="21881"/>
                  </a:cubicBezTo>
                  <a:cubicBezTo>
                    <a:pt x="19518" y="21881"/>
                    <a:pt x="19606" y="21868"/>
                    <a:pt x="19672" y="21818"/>
                  </a:cubicBezTo>
                  <a:cubicBezTo>
                    <a:pt x="19893" y="21653"/>
                    <a:pt x="20351" y="21636"/>
                    <a:pt x="20537" y="21636"/>
                  </a:cubicBezTo>
                  <a:cubicBezTo>
                    <a:pt x="20649" y="21636"/>
                    <a:pt x="20750" y="21594"/>
                    <a:pt x="20848" y="21548"/>
                  </a:cubicBezTo>
                  <a:cubicBezTo>
                    <a:pt x="20925" y="21510"/>
                    <a:pt x="21002" y="21485"/>
                    <a:pt x="21086" y="21468"/>
                  </a:cubicBezTo>
                  <a:cubicBezTo>
                    <a:pt x="21377" y="21426"/>
                    <a:pt x="21752" y="21366"/>
                    <a:pt x="21846" y="21328"/>
                  </a:cubicBezTo>
                  <a:cubicBezTo>
                    <a:pt x="21923" y="21303"/>
                    <a:pt x="22000" y="21282"/>
                    <a:pt x="22077" y="21268"/>
                  </a:cubicBezTo>
                  <a:cubicBezTo>
                    <a:pt x="22112" y="21261"/>
                    <a:pt x="22161" y="21251"/>
                    <a:pt x="22214" y="21237"/>
                  </a:cubicBezTo>
                  <a:lnTo>
                    <a:pt x="22298" y="21216"/>
                  </a:lnTo>
                  <a:cubicBezTo>
                    <a:pt x="22434" y="21181"/>
                    <a:pt x="22578" y="21139"/>
                    <a:pt x="22609" y="21104"/>
                  </a:cubicBezTo>
                  <a:cubicBezTo>
                    <a:pt x="22623" y="21058"/>
                    <a:pt x="22655" y="21020"/>
                    <a:pt x="22700" y="20999"/>
                  </a:cubicBezTo>
                  <a:lnTo>
                    <a:pt x="22721" y="20985"/>
                  </a:lnTo>
                  <a:cubicBezTo>
                    <a:pt x="22841" y="20925"/>
                    <a:pt x="23056" y="20879"/>
                    <a:pt x="23218" y="20879"/>
                  </a:cubicBezTo>
                  <a:cubicBezTo>
                    <a:pt x="23284" y="20879"/>
                    <a:pt x="23341" y="20887"/>
                    <a:pt x="23380" y="20904"/>
                  </a:cubicBezTo>
                  <a:cubicBezTo>
                    <a:pt x="23487" y="20953"/>
                    <a:pt x="23586" y="20978"/>
                    <a:pt x="23663" y="20978"/>
                  </a:cubicBezTo>
                  <a:cubicBezTo>
                    <a:pt x="23697" y="20978"/>
                    <a:pt x="23726" y="20973"/>
                    <a:pt x="23751" y="20964"/>
                  </a:cubicBezTo>
                  <a:cubicBezTo>
                    <a:pt x="23778" y="20952"/>
                    <a:pt x="23807" y="20947"/>
                    <a:pt x="23838" y="20947"/>
                  </a:cubicBezTo>
                  <a:cubicBezTo>
                    <a:pt x="23930" y="20947"/>
                    <a:pt x="24032" y="20992"/>
                    <a:pt x="24097" y="21048"/>
                  </a:cubicBezTo>
                  <a:cubicBezTo>
                    <a:pt x="24171" y="21111"/>
                    <a:pt x="24206" y="21184"/>
                    <a:pt x="24192" y="21254"/>
                  </a:cubicBezTo>
                  <a:cubicBezTo>
                    <a:pt x="24185" y="21307"/>
                    <a:pt x="24213" y="21373"/>
                    <a:pt x="24241" y="21436"/>
                  </a:cubicBezTo>
                  <a:cubicBezTo>
                    <a:pt x="24276" y="21499"/>
                    <a:pt x="24293" y="21566"/>
                    <a:pt x="24290" y="21639"/>
                  </a:cubicBezTo>
                  <a:cubicBezTo>
                    <a:pt x="24283" y="21688"/>
                    <a:pt x="24262" y="21737"/>
                    <a:pt x="24230" y="21776"/>
                  </a:cubicBezTo>
                  <a:cubicBezTo>
                    <a:pt x="24220" y="21786"/>
                    <a:pt x="24213" y="21797"/>
                    <a:pt x="24209" y="21811"/>
                  </a:cubicBezTo>
                  <a:lnTo>
                    <a:pt x="24209" y="21814"/>
                  </a:lnTo>
                  <a:lnTo>
                    <a:pt x="24216" y="21818"/>
                  </a:lnTo>
                  <a:cubicBezTo>
                    <a:pt x="24237" y="21829"/>
                    <a:pt x="24259" y="21836"/>
                    <a:pt x="24284" y="21836"/>
                  </a:cubicBezTo>
                  <a:cubicBezTo>
                    <a:pt x="24290" y="21836"/>
                    <a:pt x="24295" y="21836"/>
                    <a:pt x="24300" y="21835"/>
                  </a:cubicBezTo>
                  <a:cubicBezTo>
                    <a:pt x="24416" y="21835"/>
                    <a:pt x="24563" y="21786"/>
                    <a:pt x="24615" y="21734"/>
                  </a:cubicBezTo>
                  <a:cubicBezTo>
                    <a:pt x="24643" y="21696"/>
                    <a:pt x="24687" y="21674"/>
                    <a:pt x="24733" y="21674"/>
                  </a:cubicBezTo>
                  <a:cubicBezTo>
                    <a:pt x="24751" y="21674"/>
                    <a:pt x="24769" y="21678"/>
                    <a:pt x="24787" y="21685"/>
                  </a:cubicBezTo>
                  <a:cubicBezTo>
                    <a:pt x="24874" y="21727"/>
                    <a:pt x="24930" y="21814"/>
                    <a:pt x="24934" y="21909"/>
                  </a:cubicBezTo>
                  <a:cubicBezTo>
                    <a:pt x="24937" y="21916"/>
                    <a:pt x="24941" y="21923"/>
                    <a:pt x="24944" y="21926"/>
                  </a:cubicBezTo>
                  <a:cubicBezTo>
                    <a:pt x="24948" y="21930"/>
                    <a:pt x="24955" y="21933"/>
                    <a:pt x="24962" y="21937"/>
                  </a:cubicBezTo>
                  <a:cubicBezTo>
                    <a:pt x="24962" y="21891"/>
                    <a:pt x="24993" y="21849"/>
                    <a:pt x="25035" y="21832"/>
                  </a:cubicBezTo>
                  <a:cubicBezTo>
                    <a:pt x="25049" y="21828"/>
                    <a:pt x="25060" y="21828"/>
                    <a:pt x="25074" y="21825"/>
                  </a:cubicBezTo>
                  <a:lnTo>
                    <a:pt x="25091" y="21825"/>
                  </a:lnTo>
                  <a:cubicBezTo>
                    <a:pt x="25105" y="21825"/>
                    <a:pt x="25119" y="21828"/>
                    <a:pt x="25133" y="21828"/>
                  </a:cubicBezTo>
                  <a:cubicBezTo>
                    <a:pt x="25207" y="21846"/>
                    <a:pt x="25277" y="21884"/>
                    <a:pt x="25329" y="21937"/>
                  </a:cubicBezTo>
                  <a:lnTo>
                    <a:pt x="25336" y="21937"/>
                  </a:lnTo>
                  <a:cubicBezTo>
                    <a:pt x="25364" y="21933"/>
                    <a:pt x="25389" y="21930"/>
                    <a:pt x="25417" y="21923"/>
                  </a:cubicBezTo>
                  <a:cubicBezTo>
                    <a:pt x="25452" y="21913"/>
                    <a:pt x="25488" y="21905"/>
                    <a:pt x="25520" y="21905"/>
                  </a:cubicBezTo>
                  <a:cubicBezTo>
                    <a:pt x="25549" y="21905"/>
                    <a:pt x="25576" y="21912"/>
                    <a:pt x="25599" y="21930"/>
                  </a:cubicBezTo>
                  <a:cubicBezTo>
                    <a:pt x="25624" y="21951"/>
                    <a:pt x="25638" y="21982"/>
                    <a:pt x="25638" y="22017"/>
                  </a:cubicBezTo>
                  <a:cubicBezTo>
                    <a:pt x="25638" y="22098"/>
                    <a:pt x="25568" y="22154"/>
                    <a:pt x="25498" y="22210"/>
                  </a:cubicBezTo>
                  <a:cubicBezTo>
                    <a:pt x="25473" y="22227"/>
                    <a:pt x="25452" y="22248"/>
                    <a:pt x="25427" y="22269"/>
                  </a:cubicBezTo>
                  <a:cubicBezTo>
                    <a:pt x="25417" y="22276"/>
                    <a:pt x="25410" y="22287"/>
                    <a:pt x="25406" y="22301"/>
                  </a:cubicBezTo>
                  <a:cubicBezTo>
                    <a:pt x="25410" y="22304"/>
                    <a:pt x="25410" y="22308"/>
                    <a:pt x="25413" y="22311"/>
                  </a:cubicBezTo>
                  <a:lnTo>
                    <a:pt x="25420" y="22318"/>
                  </a:lnTo>
                  <a:cubicBezTo>
                    <a:pt x="25434" y="22330"/>
                    <a:pt x="25443" y="22338"/>
                    <a:pt x="25454" y="22338"/>
                  </a:cubicBezTo>
                  <a:cubicBezTo>
                    <a:pt x="25471" y="22338"/>
                    <a:pt x="25493" y="22323"/>
                    <a:pt x="25540" y="22287"/>
                  </a:cubicBezTo>
                  <a:cubicBezTo>
                    <a:pt x="25589" y="22248"/>
                    <a:pt x="25654" y="22197"/>
                    <a:pt x="25737" y="22197"/>
                  </a:cubicBezTo>
                  <a:cubicBezTo>
                    <a:pt x="25759" y="22197"/>
                    <a:pt x="25784" y="22201"/>
                    <a:pt x="25809" y="22210"/>
                  </a:cubicBezTo>
                  <a:cubicBezTo>
                    <a:pt x="25825" y="22213"/>
                    <a:pt x="25840" y="22215"/>
                    <a:pt x="25854" y="22215"/>
                  </a:cubicBezTo>
                  <a:cubicBezTo>
                    <a:pt x="25869" y="22215"/>
                    <a:pt x="25883" y="22213"/>
                    <a:pt x="25897" y="22210"/>
                  </a:cubicBezTo>
                  <a:lnTo>
                    <a:pt x="25904" y="22210"/>
                  </a:lnTo>
                  <a:lnTo>
                    <a:pt x="25918" y="22203"/>
                  </a:lnTo>
                  <a:cubicBezTo>
                    <a:pt x="25960" y="22189"/>
                    <a:pt x="26002" y="22168"/>
                    <a:pt x="26037" y="22147"/>
                  </a:cubicBezTo>
                  <a:cubicBezTo>
                    <a:pt x="26068" y="22129"/>
                    <a:pt x="26096" y="22108"/>
                    <a:pt x="26124" y="22091"/>
                  </a:cubicBezTo>
                  <a:cubicBezTo>
                    <a:pt x="26201" y="22038"/>
                    <a:pt x="26282" y="21996"/>
                    <a:pt x="26369" y="21968"/>
                  </a:cubicBezTo>
                  <a:cubicBezTo>
                    <a:pt x="26478" y="21944"/>
                    <a:pt x="26597" y="21863"/>
                    <a:pt x="26705" y="21790"/>
                  </a:cubicBezTo>
                  <a:cubicBezTo>
                    <a:pt x="26754" y="21755"/>
                    <a:pt x="26803" y="21723"/>
                    <a:pt x="26849" y="21695"/>
                  </a:cubicBezTo>
                  <a:cubicBezTo>
                    <a:pt x="26916" y="21655"/>
                    <a:pt x="27018" y="21633"/>
                    <a:pt x="27111" y="21633"/>
                  </a:cubicBezTo>
                  <a:cubicBezTo>
                    <a:pt x="27198" y="21633"/>
                    <a:pt x="27277" y="21653"/>
                    <a:pt x="27311" y="21695"/>
                  </a:cubicBezTo>
                  <a:cubicBezTo>
                    <a:pt x="27342" y="21741"/>
                    <a:pt x="27335" y="21800"/>
                    <a:pt x="27293" y="21832"/>
                  </a:cubicBezTo>
                  <a:cubicBezTo>
                    <a:pt x="27258" y="21867"/>
                    <a:pt x="27206" y="21930"/>
                    <a:pt x="27220" y="21986"/>
                  </a:cubicBezTo>
                  <a:cubicBezTo>
                    <a:pt x="27234" y="22042"/>
                    <a:pt x="27307" y="22094"/>
                    <a:pt x="27426" y="22136"/>
                  </a:cubicBezTo>
                  <a:cubicBezTo>
                    <a:pt x="27549" y="22192"/>
                    <a:pt x="27658" y="22269"/>
                    <a:pt x="27749" y="22367"/>
                  </a:cubicBezTo>
                  <a:cubicBezTo>
                    <a:pt x="27983" y="22602"/>
                    <a:pt x="28207" y="22952"/>
                    <a:pt x="28375" y="23215"/>
                  </a:cubicBezTo>
                  <a:cubicBezTo>
                    <a:pt x="28407" y="23264"/>
                    <a:pt x="28438" y="23309"/>
                    <a:pt x="28463" y="23351"/>
                  </a:cubicBezTo>
                  <a:cubicBezTo>
                    <a:pt x="28568" y="23523"/>
                    <a:pt x="28659" y="23698"/>
                    <a:pt x="28743" y="23876"/>
                  </a:cubicBezTo>
                  <a:cubicBezTo>
                    <a:pt x="28820" y="24044"/>
                    <a:pt x="28932" y="24272"/>
                    <a:pt x="28981" y="24303"/>
                  </a:cubicBezTo>
                  <a:cubicBezTo>
                    <a:pt x="29016" y="24272"/>
                    <a:pt x="29040" y="24230"/>
                    <a:pt x="29058" y="24188"/>
                  </a:cubicBezTo>
                  <a:cubicBezTo>
                    <a:pt x="29110" y="24090"/>
                    <a:pt x="29166" y="23981"/>
                    <a:pt x="29278" y="23957"/>
                  </a:cubicBezTo>
                  <a:cubicBezTo>
                    <a:pt x="29293" y="23953"/>
                    <a:pt x="29306" y="23952"/>
                    <a:pt x="29320" y="23952"/>
                  </a:cubicBezTo>
                  <a:cubicBezTo>
                    <a:pt x="29421" y="23952"/>
                    <a:pt x="29497" y="24040"/>
                    <a:pt x="29565" y="24118"/>
                  </a:cubicBezTo>
                  <a:cubicBezTo>
                    <a:pt x="29618" y="24181"/>
                    <a:pt x="29674" y="24247"/>
                    <a:pt x="29730" y="24258"/>
                  </a:cubicBezTo>
                  <a:cubicBezTo>
                    <a:pt x="29779" y="24268"/>
                    <a:pt x="29828" y="24282"/>
                    <a:pt x="29884" y="24300"/>
                  </a:cubicBezTo>
                  <a:cubicBezTo>
                    <a:pt x="29980" y="24326"/>
                    <a:pt x="30083" y="24355"/>
                    <a:pt x="30162" y="24355"/>
                  </a:cubicBezTo>
                  <a:cubicBezTo>
                    <a:pt x="30186" y="24355"/>
                    <a:pt x="30209" y="24352"/>
                    <a:pt x="30227" y="24345"/>
                  </a:cubicBezTo>
                  <a:cubicBezTo>
                    <a:pt x="30259" y="24335"/>
                    <a:pt x="30301" y="24317"/>
                    <a:pt x="30346" y="24296"/>
                  </a:cubicBezTo>
                  <a:cubicBezTo>
                    <a:pt x="30501" y="24227"/>
                    <a:pt x="30633" y="24172"/>
                    <a:pt x="30732" y="24172"/>
                  </a:cubicBezTo>
                  <a:cubicBezTo>
                    <a:pt x="30768" y="24172"/>
                    <a:pt x="30799" y="24179"/>
                    <a:pt x="30826" y="24195"/>
                  </a:cubicBezTo>
                  <a:cubicBezTo>
                    <a:pt x="30850" y="24205"/>
                    <a:pt x="30875" y="24216"/>
                    <a:pt x="30899" y="24226"/>
                  </a:cubicBezTo>
                  <a:cubicBezTo>
                    <a:pt x="31043" y="24272"/>
                    <a:pt x="31155" y="24377"/>
                    <a:pt x="31207" y="24517"/>
                  </a:cubicBezTo>
                  <a:cubicBezTo>
                    <a:pt x="31295" y="24723"/>
                    <a:pt x="31417" y="24755"/>
                    <a:pt x="31484" y="24755"/>
                  </a:cubicBezTo>
                  <a:cubicBezTo>
                    <a:pt x="31550" y="24755"/>
                    <a:pt x="31669" y="24790"/>
                    <a:pt x="31669" y="25028"/>
                  </a:cubicBezTo>
                  <a:cubicBezTo>
                    <a:pt x="31669" y="25080"/>
                    <a:pt x="31810" y="25189"/>
                    <a:pt x="31876" y="25189"/>
                  </a:cubicBezTo>
                  <a:cubicBezTo>
                    <a:pt x="31981" y="25189"/>
                    <a:pt x="32219" y="25154"/>
                    <a:pt x="32279" y="25116"/>
                  </a:cubicBezTo>
                  <a:cubicBezTo>
                    <a:pt x="32336" y="25084"/>
                    <a:pt x="32393" y="25055"/>
                    <a:pt x="32446" y="25055"/>
                  </a:cubicBezTo>
                  <a:cubicBezTo>
                    <a:pt x="32464" y="25055"/>
                    <a:pt x="32482" y="25058"/>
                    <a:pt x="32499" y="25066"/>
                  </a:cubicBezTo>
                  <a:cubicBezTo>
                    <a:pt x="32534" y="25084"/>
                    <a:pt x="32559" y="25116"/>
                    <a:pt x="32566" y="25154"/>
                  </a:cubicBezTo>
                  <a:lnTo>
                    <a:pt x="32566" y="25158"/>
                  </a:lnTo>
                  <a:cubicBezTo>
                    <a:pt x="32566" y="25161"/>
                    <a:pt x="32569" y="25172"/>
                    <a:pt x="32569" y="25179"/>
                  </a:cubicBezTo>
                  <a:cubicBezTo>
                    <a:pt x="32587" y="25242"/>
                    <a:pt x="32622" y="25301"/>
                    <a:pt x="32667" y="25347"/>
                  </a:cubicBezTo>
                  <a:cubicBezTo>
                    <a:pt x="32692" y="25375"/>
                    <a:pt x="32723" y="25399"/>
                    <a:pt x="32755" y="25413"/>
                  </a:cubicBezTo>
                  <a:lnTo>
                    <a:pt x="32797" y="25413"/>
                  </a:lnTo>
                  <a:cubicBezTo>
                    <a:pt x="32828" y="25413"/>
                    <a:pt x="32860" y="25420"/>
                    <a:pt x="32891" y="25427"/>
                  </a:cubicBezTo>
                  <a:cubicBezTo>
                    <a:pt x="32923" y="25434"/>
                    <a:pt x="32951" y="25441"/>
                    <a:pt x="32979" y="25445"/>
                  </a:cubicBezTo>
                  <a:lnTo>
                    <a:pt x="33010" y="25445"/>
                  </a:lnTo>
                  <a:lnTo>
                    <a:pt x="33010" y="25438"/>
                  </a:lnTo>
                  <a:lnTo>
                    <a:pt x="33010" y="25434"/>
                  </a:lnTo>
                  <a:lnTo>
                    <a:pt x="33014" y="25427"/>
                  </a:lnTo>
                  <a:lnTo>
                    <a:pt x="33017" y="25420"/>
                  </a:lnTo>
                  <a:lnTo>
                    <a:pt x="33021" y="25417"/>
                  </a:lnTo>
                  <a:lnTo>
                    <a:pt x="33024" y="25410"/>
                  </a:lnTo>
                  <a:lnTo>
                    <a:pt x="33031" y="25403"/>
                  </a:lnTo>
                  <a:lnTo>
                    <a:pt x="33035" y="25399"/>
                  </a:lnTo>
                  <a:lnTo>
                    <a:pt x="33042" y="25392"/>
                  </a:lnTo>
                  <a:lnTo>
                    <a:pt x="33049" y="25385"/>
                  </a:lnTo>
                  <a:lnTo>
                    <a:pt x="33052" y="25382"/>
                  </a:lnTo>
                  <a:lnTo>
                    <a:pt x="33063" y="25375"/>
                  </a:lnTo>
                  <a:lnTo>
                    <a:pt x="33070" y="25371"/>
                  </a:lnTo>
                  <a:lnTo>
                    <a:pt x="33084" y="25364"/>
                  </a:lnTo>
                  <a:lnTo>
                    <a:pt x="33087" y="25361"/>
                  </a:lnTo>
                  <a:lnTo>
                    <a:pt x="33105" y="25350"/>
                  </a:lnTo>
                  <a:lnTo>
                    <a:pt x="33108" y="25347"/>
                  </a:lnTo>
                  <a:lnTo>
                    <a:pt x="33129" y="25340"/>
                  </a:lnTo>
                  <a:lnTo>
                    <a:pt x="33133" y="25340"/>
                  </a:lnTo>
                  <a:lnTo>
                    <a:pt x="33157" y="25329"/>
                  </a:lnTo>
                  <a:lnTo>
                    <a:pt x="33161" y="25329"/>
                  </a:lnTo>
                  <a:cubicBezTo>
                    <a:pt x="33248" y="25301"/>
                    <a:pt x="33336" y="25280"/>
                    <a:pt x="33427" y="25266"/>
                  </a:cubicBezTo>
                  <a:cubicBezTo>
                    <a:pt x="33668" y="25224"/>
                    <a:pt x="33847" y="25151"/>
                    <a:pt x="33879" y="25077"/>
                  </a:cubicBezTo>
                  <a:cubicBezTo>
                    <a:pt x="33928" y="24968"/>
                    <a:pt x="34050" y="24926"/>
                    <a:pt x="34159" y="24888"/>
                  </a:cubicBezTo>
                  <a:cubicBezTo>
                    <a:pt x="34222" y="24867"/>
                    <a:pt x="34285" y="24846"/>
                    <a:pt x="34309" y="24818"/>
                  </a:cubicBezTo>
                  <a:cubicBezTo>
                    <a:pt x="34316" y="24811"/>
                    <a:pt x="34323" y="24804"/>
                    <a:pt x="34327" y="24797"/>
                  </a:cubicBezTo>
                  <a:cubicBezTo>
                    <a:pt x="34383" y="24755"/>
                    <a:pt x="34442" y="24716"/>
                    <a:pt x="34505" y="24688"/>
                  </a:cubicBezTo>
                  <a:cubicBezTo>
                    <a:pt x="34565" y="24657"/>
                    <a:pt x="34642" y="24622"/>
                    <a:pt x="34656" y="24590"/>
                  </a:cubicBezTo>
                  <a:cubicBezTo>
                    <a:pt x="34698" y="24510"/>
                    <a:pt x="34803" y="24489"/>
                    <a:pt x="34904" y="24464"/>
                  </a:cubicBezTo>
                  <a:cubicBezTo>
                    <a:pt x="34946" y="24457"/>
                    <a:pt x="34988" y="24447"/>
                    <a:pt x="35030" y="24426"/>
                  </a:cubicBezTo>
                  <a:cubicBezTo>
                    <a:pt x="35055" y="24366"/>
                    <a:pt x="35132" y="24335"/>
                    <a:pt x="35216" y="24321"/>
                  </a:cubicBezTo>
                  <a:cubicBezTo>
                    <a:pt x="35256" y="24314"/>
                    <a:pt x="35296" y="24311"/>
                    <a:pt x="35336" y="24311"/>
                  </a:cubicBezTo>
                  <a:cubicBezTo>
                    <a:pt x="35382" y="24311"/>
                    <a:pt x="35427" y="24315"/>
                    <a:pt x="35471" y="24324"/>
                  </a:cubicBezTo>
                  <a:lnTo>
                    <a:pt x="35492" y="24328"/>
                  </a:lnTo>
                  <a:cubicBezTo>
                    <a:pt x="35621" y="24365"/>
                    <a:pt x="36122" y="24458"/>
                    <a:pt x="36216" y="24458"/>
                  </a:cubicBezTo>
                  <a:cubicBezTo>
                    <a:pt x="36219" y="24458"/>
                    <a:pt x="36222" y="24458"/>
                    <a:pt x="36224" y="24457"/>
                  </a:cubicBezTo>
                  <a:cubicBezTo>
                    <a:pt x="36231" y="24456"/>
                    <a:pt x="36238" y="24456"/>
                    <a:pt x="36244" y="24456"/>
                  </a:cubicBezTo>
                  <a:cubicBezTo>
                    <a:pt x="36327" y="24456"/>
                    <a:pt x="36359" y="24559"/>
                    <a:pt x="36389" y="24650"/>
                  </a:cubicBezTo>
                  <a:cubicBezTo>
                    <a:pt x="36399" y="24692"/>
                    <a:pt x="36413" y="24730"/>
                    <a:pt x="36434" y="24765"/>
                  </a:cubicBezTo>
                  <a:cubicBezTo>
                    <a:pt x="36487" y="24786"/>
                    <a:pt x="36539" y="24811"/>
                    <a:pt x="36585" y="24842"/>
                  </a:cubicBezTo>
                  <a:cubicBezTo>
                    <a:pt x="36651" y="24881"/>
                    <a:pt x="36784" y="24954"/>
                    <a:pt x="36826" y="24954"/>
                  </a:cubicBezTo>
                  <a:cubicBezTo>
                    <a:pt x="36885" y="24906"/>
                    <a:pt x="36994" y="24859"/>
                    <a:pt x="37114" y="24859"/>
                  </a:cubicBezTo>
                  <a:cubicBezTo>
                    <a:pt x="37186" y="24859"/>
                    <a:pt x="37262" y="24876"/>
                    <a:pt x="37334" y="24919"/>
                  </a:cubicBezTo>
                  <a:cubicBezTo>
                    <a:pt x="37358" y="24933"/>
                    <a:pt x="37383" y="24947"/>
                    <a:pt x="37407" y="24965"/>
                  </a:cubicBezTo>
                  <a:cubicBezTo>
                    <a:pt x="37474" y="25003"/>
                    <a:pt x="37558" y="25059"/>
                    <a:pt x="37603" y="25066"/>
                  </a:cubicBezTo>
                  <a:lnTo>
                    <a:pt x="37621" y="25066"/>
                  </a:lnTo>
                  <a:cubicBezTo>
                    <a:pt x="37621" y="25066"/>
                    <a:pt x="37624" y="25066"/>
                    <a:pt x="37631" y="25056"/>
                  </a:cubicBezTo>
                  <a:cubicBezTo>
                    <a:pt x="37673" y="24979"/>
                    <a:pt x="37782" y="24933"/>
                    <a:pt x="37897" y="24895"/>
                  </a:cubicBezTo>
                  <a:lnTo>
                    <a:pt x="37947" y="24877"/>
                  </a:lnTo>
                  <a:cubicBezTo>
                    <a:pt x="37996" y="24863"/>
                    <a:pt x="38045" y="24846"/>
                    <a:pt x="38090" y="24821"/>
                  </a:cubicBezTo>
                  <a:cubicBezTo>
                    <a:pt x="38125" y="24772"/>
                    <a:pt x="38157" y="24622"/>
                    <a:pt x="38115" y="24590"/>
                  </a:cubicBezTo>
                  <a:cubicBezTo>
                    <a:pt x="38020" y="24513"/>
                    <a:pt x="37943" y="24268"/>
                    <a:pt x="37911" y="24146"/>
                  </a:cubicBezTo>
                  <a:cubicBezTo>
                    <a:pt x="37904" y="24128"/>
                    <a:pt x="37901" y="24114"/>
                    <a:pt x="37897" y="24100"/>
                  </a:cubicBezTo>
                  <a:cubicBezTo>
                    <a:pt x="37869" y="23985"/>
                    <a:pt x="37968" y="23918"/>
                    <a:pt x="38038" y="23873"/>
                  </a:cubicBezTo>
                  <a:cubicBezTo>
                    <a:pt x="38076" y="23848"/>
                    <a:pt x="38118" y="23820"/>
                    <a:pt x="38125" y="23792"/>
                  </a:cubicBezTo>
                  <a:cubicBezTo>
                    <a:pt x="38153" y="23691"/>
                    <a:pt x="38255" y="23652"/>
                    <a:pt x="38339" y="23617"/>
                  </a:cubicBezTo>
                  <a:cubicBezTo>
                    <a:pt x="38370" y="23607"/>
                    <a:pt x="38402" y="23589"/>
                    <a:pt x="38433" y="23572"/>
                  </a:cubicBezTo>
                  <a:cubicBezTo>
                    <a:pt x="38447" y="23551"/>
                    <a:pt x="38461" y="23530"/>
                    <a:pt x="38472" y="23505"/>
                  </a:cubicBezTo>
                  <a:cubicBezTo>
                    <a:pt x="38502" y="23454"/>
                    <a:pt x="38548" y="23369"/>
                    <a:pt x="38643" y="23369"/>
                  </a:cubicBezTo>
                  <a:cubicBezTo>
                    <a:pt x="38658" y="23369"/>
                    <a:pt x="38674" y="23371"/>
                    <a:pt x="38692" y="23376"/>
                  </a:cubicBezTo>
                  <a:cubicBezTo>
                    <a:pt x="38706" y="23379"/>
                    <a:pt x="39049" y="23477"/>
                    <a:pt x="39123" y="23554"/>
                  </a:cubicBezTo>
                  <a:cubicBezTo>
                    <a:pt x="39151" y="23579"/>
                    <a:pt x="39298" y="23614"/>
                    <a:pt x="39417" y="23614"/>
                  </a:cubicBezTo>
                  <a:cubicBezTo>
                    <a:pt x="39536" y="23614"/>
                    <a:pt x="39707" y="23701"/>
                    <a:pt x="39854" y="23785"/>
                  </a:cubicBezTo>
                  <a:cubicBezTo>
                    <a:pt x="39921" y="23813"/>
                    <a:pt x="39991" y="23827"/>
                    <a:pt x="40065" y="23838"/>
                  </a:cubicBezTo>
                  <a:cubicBezTo>
                    <a:pt x="40215" y="23862"/>
                    <a:pt x="40359" y="23887"/>
                    <a:pt x="40411" y="23967"/>
                  </a:cubicBezTo>
                  <a:cubicBezTo>
                    <a:pt x="40453" y="24030"/>
                    <a:pt x="40450" y="24125"/>
                    <a:pt x="40446" y="24226"/>
                  </a:cubicBezTo>
                  <a:cubicBezTo>
                    <a:pt x="40446" y="24303"/>
                    <a:pt x="40443" y="24401"/>
                    <a:pt x="40471" y="24433"/>
                  </a:cubicBezTo>
                  <a:cubicBezTo>
                    <a:pt x="40583" y="24562"/>
                    <a:pt x="40688" y="24660"/>
                    <a:pt x="40733" y="24671"/>
                  </a:cubicBezTo>
                  <a:cubicBezTo>
                    <a:pt x="40749" y="24662"/>
                    <a:pt x="40767" y="24658"/>
                    <a:pt x="40787" y="24658"/>
                  </a:cubicBezTo>
                  <a:cubicBezTo>
                    <a:pt x="40848" y="24658"/>
                    <a:pt x="40927" y="24693"/>
                    <a:pt x="41024" y="24737"/>
                  </a:cubicBezTo>
                  <a:cubicBezTo>
                    <a:pt x="41087" y="24769"/>
                    <a:pt x="41153" y="24793"/>
                    <a:pt x="41220" y="24811"/>
                  </a:cubicBezTo>
                  <a:cubicBezTo>
                    <a:pt x="41223" y="24813"/>
                    <a:pt x="41227" y="24814"/>
                    <a:pt x="41230" y="24814"/>
                  </a:cubicBezTo>
                  <a:cubicBezTo>
                    <a:pt x="41233" y="24814"/>
                    <a:pt x="41236" y="24813"/>
                    <a:pt x="41237" y="24811"/>
                  </a:cubicBezTo>
                  <a:cubicBezTo>
                    <a:pt x="41290" y="24797"/>
                    <a:pt x="41339" y="24769"/>
                    <a:pt x="41384" y="24737"/>
                  </a:cubicBezTo>
                  <a:lnTo>
                    <a:pt x="41405" y="24723"/>
                  </a:lnTo>
                  <a:cubicBezTo>
                    <a:pt x="41489" y="24667"/>
                    <a:pt x="41566" y="24618"/>
                    <a:pt x="41636" y="24618"/>
                  </a:cubicBezTo>
                  <a:cubicBezTo>
                    <a:pt x="41699" y="24611"/>
                    <a:pt x="41762" y="24601"/>
                    <a:pt x="41825" y="24590"/>
                  </a:cubicBezTo>
                  <a:cubicBezTo>
                    <a:pt x="41913" y="24569"/>
                    <a:pt x="42004" y="24559"/>
                    <a:pt x="42092" y="24552"/>
                  </a:cubicBezTo>
                  <a:cubicBezTo>
                    <a:pt x="42109" y="24552"/>
                    <a:pt x="42130" y="24552"/>
                    <a:pt x="42148" y="24555"/>
                  </a:cubicBezTo>
                  <a:cubicBezTo>
                    <a:pt x="42197" y="24566"/>
                    <a:pt x="42246" y="24576"/>
                    <a:pt x="42295" y="24594"/>
                  </a:cubicBezTo>
                  <a:lnTo>
                    <a:pt x="42323" y="24601"/>
                  </a:lnTo>
                  <a:cubicBezTo>
                    <a:pt x="42407" y="24625"/>
                    <a:pt x="42557" y="24671"/>
                    <a:pt x="42605" y="24671"/>
                  </a:cubicBezTo>
                  <a:cubicBezTo>
                    <a:pt x="42607" y="24671"/>
                    <a:pt x="42608" y="24671"/>
                    <a:pt x="42610" y="24671"/>
                  </a:cubicBezTo>
                  <a:cubicBezTo>
                    <a:pt x="42633" y="24660"/>
                    <a:pt x="42665" y="24656"/>
                    <a:pt x="42700" y="24656"/>
                  </a:cubicBezTo>
                  <a:cubicBezTo>
                    <a:pt x="42788" y="24656"/>
                    <a:pt x="42892" y="24682"/>
                    <a:pt x="42897" y="24685"/>
                  </a:cubicBezTo>
                  <a:cubicBezTo>
                    <a:pt x="43016" y="24716"/>
                    <a:pt x="43089" y="24758"/>
                    <a:pt x="43117" y="24814"/>
                  </a:cubicBezTo>
                  <a:cubicBezTo>
                    <a:pt x="43135" y="24835"/>
                    <a:pt x="43233" y="24860"/>
                    <a:pt x="43296" y="24874"/>
                  </a:cubicBezTo>
                  <a:cubicBezTo>
                    <a:pt x="43432" y="24909"/>
                    <a:pt x="43576" y="24944"/>
                    <a:pt x="43576" y="25056"/>
                  </a:cubicBezTo>
                  <a:cubicBezTo>
                    <a:pt x="43576" y="25080"/>
                    <a:pt x="43635" y="25126"/>
                    <a:pt x="43684" y="25161"/>
                  </a:cubicBezTo>
                  <a:cubicBezTo>
                    <a:pt x="43758" y="25203"/>
                    <a:pt x="43817" y="25263"/>
                    <a:pt x="43859" y="25336"/>
                  </a:cubicBezTo>
                  <a:cubicBezTo>
                    <a:pt x="43884" y="25371"/>
                    <a:pt x="44069" y="25378"/>
                    <a:pt x="44178" y="25382"/>
                  </a:cubicBezTo>
                  <a:lnTo>
                    <a:pt x="44196" y="25382"/>
                  </a:lnTo>
                  <a:cubicBezTo>
                    <a:pt x="44371" y="25389"/>
                    <a:pt x="44483" y="25396"/>
                    <a:pt x="44539" y="25441"/>
                  </a:cubicBezTo>
                  <a:cubicBezTo>
                    <a:pt x="44574" y="25459"/>
                    <a:pt x="44612" y="25469"/>
                    <a:pt x="44654" y="25473"/>
                  </a:cubicBezTo>
                  <a:cubicBezTo>
                    <a:pt x="44720" y="25480"/>
                    <a:pt x="44787" y="25483"/>
                    <a:pt x="44853" y="25483"/>
                  </a:cubicBezTo>
                  <a:cubicBezTo>
                    <a:pt x="44951" y="25483"/>
                    <a:pt x="45050" y="25475"/>
                    <a:pt x="45148" y="25459"/>
                  </a:cubicBezTo>
                  <a:cubicBezTo>
                    <a:pt x="45155" y="25459"/>
                    <a:pt x="45165" y="25455"/>
                    <a:pt x="45172" y="25455"/>
                  </a:cubicBezTo>
                  <a:cubicBezTo>
                    <a:pt x="45176" y="25445"/>
                    <a:pt x="45186" y="25434"/>
                    <a:pt x="45197" y="25427"/>
                  </a:cubicBezTo>
                  <a:cubicBezTo>
                    <a:pt x="45207" y="25420"/>
                    <a:pt x="45221" y="25413"/>
                    <a:pt x="45235" y="25406"/>
                  </a:cubicBezTo>
                  <a:cubicBezTo>
                    <a:pt x="45333" y="25378"/>
                    <a:pt x="45431" y="25357"/>
                    <a:pt x="45533" y="25347"/>
                  </a:cubicBezTo>
                  <a:cubicBezTo>
                    <a:pt x="45627" y="25329"/>
                    <a:pt x="45743" y="25312"/>
                    <a:pt x="45820" y="25291"/>
                  </a:cubicBezTo>
                  <a:cubicBezTo>
                    <a:pt x="45848" y="25287"/>
                    <a:pt x="45876" y="25277"/>
                    <a:pt x="45897" y="25263"/>
                  </a:cubicBezTo>
                  <a:cubicBezTo>
                    <a:pt x="45960" y="25217"/>
                    <a:pt x="46051" y="25203"/>
                    <a:pt x="46138" y="25189"/>
                  </a:cubicBezTo>
                  <a:cubicBezTo>
                    <a:pt x="46194" y="25179"/>
                    <a:pt x="46293" y="25165"/>
                    <a:pt x="46310" y="25144"/>
                  </a:cubicBezTo>
                  <a:cubicBezTo>
                    <a:pt x="46324" y="25038"/>
                    <a:pt x="46457" y="24972"/>
                    <a:pt x="46597" y="24905"/>
                  </a:cubicBezTo>
                  <a:cubicBezTo>
                    <a:pt x="46657" y="24877"/>
                    <a:pt x="46716" y="24846"/>
                    <a:pt x="46772" y="24811"/>
                  </a:cubicBezTo>
                  <a:cubicBezTo>
                    <a:pt x="46844" y="24756"/>
                    <a:pt x="46990" y="24733"/>
                    <a:pt x="47132" y="24733"/>
                  </a:cubicBezTo>
                  <a:cubicBezTo>
                    <a:pt x="47245" y="24733"/>
                    <a:pt x="47356" y="24748"/>
                    <a:pt x="47427" y="24772"/>
                  </a:cubicBezTo>
                  <a:cubicBezTo>
                    <a:pt x="47500" y="24797"/>
                    <a:pt x="47542" y="24828"/>
                    <a:pt x="47553" y="24877"/>
                  </a:cubicBezTo>
                  <a:cubicBezTo>
                    <a:pt x="47556" y="24877"/>
                    <a:pt x="47556" y="24881"/>
                    <a:pt x="47556" y="24881"/>
                  </a:cubicBezTo>
                  <a:cubicBezTo>
                    <a:pt x="47567" y="24891"/>
                    <a:pt x="47577" y="24902"/>
                    <a:pt x="47591" y="24905"/>
                  </a:cubicBezTo>
                  <a:cubicBezTo>
                    <a:pt x="47657" y="24934"/>
                    <a:pt x="47726" y="24948"/>
                    <a:pt x="47796" y="24948"/>
                  </a:cubicBezTo>
                  <a:cubicBezTo>
                    <a:pt x="47803" y="24948"/>
                    <a:pt x="47811" y="24948"/>
                    <a:pt x="47819" y="24947"/>
                  </a:cubicBezTo>
                  <a:cubicBezTo>
                    <a:pt x="47857" y="24947"/>
                    <a:pt x="47899" y="24940"/>
                    <a:pt x="47938" y="24930"/>
                  </a:cubicBezTo>
                  <a:cubicBezTo>
                    <a:pt x="47952" y="24926"/>
                    <a:pt x="47966" y="24923"/>
                    <a:pt x="47980" y="24919"/>
                  </a:cubicBezTo>
                  <a:lnTo>
                    <a:pt x="47990" y="24919"/>
                  </a:lnTo>
                  <a:cubicBezTo>
                    <a:pt x="48004" y="24916"/>
                    <a:pt x="48018" y="24912"/>
                    <a:pt x="48032" y="24912"/>
                  </a:cubicBezTo>
                  <a:cubicBezTo>
                    <a:pt x="48044" y="24912"/>
                    <a:pt x="48056" y="24912"/>
                    <a:pt x="48068" y="24912"/>
                  </a:cubicBezTo>
                  <a:cubicBezTo>
                    <a:pt x="48154" y="24912"/>
                    <a:pt x="48240" y="24923"/>
                    <a:pt x="48323" y="24951"/>
                  </a:cubicBezTo>
                  <a:lnTo>
                    <a:pt x="48344" y="24958"/>
                  </a:lnTo>
                  <a:cubicBezTo>
                    <a:pt x="48365" y="24965"/>
                    <a:pt x="48386" y="24975"/>
                    <a:pt x="48404" y="24982"/>
                  </a:cubicBezTo>
                  <a:lnTo>
                    <a:pt x="48442" y="25000"/>
                  </a:lnTo>
                  <a:lnTo>
                    <a:pt x="48442" y="25003"/>
                  </a:lnTo>
                  <a:lnTo>
                    <a:pt x="48449" y="25007"/>
                  </a:lnTo>
                  <a:lnTo>
                    <a:pt x="48467" y="25017"/>
                  </a:lnTo>
                  <a:lnTo>
                    <a:pt x="48474" y="25021"/>
                  </a:lnTo>
                  <a:cubicBezTo>
                    <a:pt x="48491" y="25035"/>
                    <a:pt x="48509" y="25052"/>
                    <a:pt x="48519" y="25070"/>
                  </a:cubicBezTo>
                  <a:cubicBezTo>
                    <a:pt x="48526" y="25077"/>
                    <a:pt x="48533" y="25087"/>
                    <a:pt x="48537" y="25095"/>
                  </a:cubicBezTo>
                  <a:cubicBezTo>
                    <a:pt x="48560" y="25151"/>
                    <a:pt x="48809" y="25213"/>
                    <a:pt x="48935" y="25213"/>
                  </a:cubicBezTo>
                  <a:cubicBezTo>
                    <a:pt x="48957" y="25213"/>
                    <a:pt x="48976" y="25211"/>
                    <a:pt x="48988" y="25207"/>
                  </a:cubicBezTo>
                  <a:lnTo>
                    <a:pt x="49002" y="25200"/>
                  </a:lnTo>
                  <a:cubicBezTo>
                    <a:pt x="49041" y="25182"/>
                    <a:pt x="49111" y="25140"/>
                    <a:pt x="49177" y="25098"/>
                  </a:cubicBezTo>
                  <a:cubicBezTo>
                    <a:pt x="49335" y="25003"/>
                    <a:pt x="49443" y="24937"/>
                    <a:pt x="49517" y="24926"/>
                  </a:cubicBezTo>
                  <a:cubicBezTo>
                    <a:pt x="49587" y="24916"/>
                    <a:pt x="49650" y="24877"/>
                    <a:pt x="49692" y="24821"/>
                  </a:cubicBezTo>
                  <a:cubicBezTo>
                    <a:pt x="49699" y="24814"/>
                    <a:pt x="49702" y="24807"/>
                    <a:pt x="49702" y="24797"/>
                  </a:cubicBezTo>
                  <a:cubicBezTo>
                    <a:pt x="49706" y="24790"/>
                    <a:pt x="49706" y="24779"/>
                    <a:pt x="49702" y="24769"/>
                  </a:cubicBezTo>
                  <a:cubicBezTo>
                    <a:pt x="49678" y="24681"/>
                    <a:pt x="49744" y="24559"/>
                    <a:pt x="49856" y="24373"/>
                  </a:cubicBezTo>
                  <a:cubicBezTo>
                    <a:pt x="49891" y="24314"/>
                    <a:pt x="49926" y="24254"/>
                    <a:pt x="49947" y="24209"/>
                  </a:cubicBezTo>
                  <a:cubicBezTo>
                    <a:pt x="49954" y="24195"/>
                    <a:pt x="49958" y="24184"/>
                    <a:pt x="49961" y="24170"/>
                  </a:cubicBezTo>
                  <a:cubicBezTo>
                    <a:pt x="49993" y="24048"/>
                    <a:pt x="50175" y="23743"/>
                    <a:pt x="50294" y="23638"/>
                  </a:cubicBezTo>
                  <a:cubicBezTo>
                    <a:pt x="50308" y="23624"/>
                    <a:pt x="50322" y="23614"/>
                    <a:pt x="50339" y="23607"/>
                  </a:cubicBezTo>
                  <a:cubicBezTo>
                    <a:pt x="50424" y="23572"/>
                    <a:pt x="50550" y="23446"/>
                    <a:pt x="50543" y="23404"/>
                  </a:cubicBezTo>
                  <a:cubicBezTo>
                    <a:pt x="50532" y="23316"/>
                    <a:pt x="50511" y="23232"/>
                    <a:pt x="50483" y="23148"/>
                  </a:cubicBezTo>
                  <a:cubicBezTo>
                    <a:pt x="50476" y="23117"/>
                    <a:pt x="50462" y="23092"/>
                    <a:pt x="50441" y="23071"/>
                  </a:cubicBezTo>
                  <a:lnTo>
                    <a:pt x="50434" y="23071"/>
                  </a:lnTo>
                  <a:cubicBezTo>
                    <a:pt x="50371" y="23071"/>
                    <a:pt x="50276" y="23071"/>
                    <a:pt x="50234" y="22994"/>
                  </a:cubicBezTo>
                  <a:cubicBezTo>
                    <a:pt x="50196" y="22917"/>
                    <a:pt x="50231" y="22826"/>
                    <a:pt x="50346" y="22675"/>
                  </a:cubicBezTo>
                  <a:cubicBezTo>
                    <a:pt x="50511" y="22451"/>
                    <a:pt x="50758" y="22412"/>
                    <a:pt x="50926" y="22412"/>
                  </a:cubicBezTo>
                  <a:cubicBezTo>
                    <a:pt x="50984" y="22412"/>
                    <a:pt x="51032" y="22416"/>
                    <a:pt x="51064" y="22420"/>
                  </a:cubicBezTo>
                  <a:lnTo>
                    <a:pt x="51092" y="22420"/>
                  </a:lnTo>
                  <a:cubicBezTo>
                    <a:pt x="51099" y="22420"/>
                    <a:pt x="51159" y="22413"/>
                    <a:pt x="51204" y="22402"/>
                  </a:cubicBezTo>
                  <a:cubicBezTo>
                    <a:pt x="51344" y="22377"/>
                    <a:pt x="51556" y="22338"/>
                    <a:pt x="51731" y="22338"/>
                  </a:cubicBezTo>
                  <a:cubicBezTo>
                    <a:pt x="51802" y="22338"/>
                    <a:pt x="51866" y="22344"/>
                    <a:pt x="51918" y="22360"/>
                  </a:cubicBezTo>
                  <a:cubicBezTo>
                    <a:pt x="51978" y="22374"/>
                    <a:pt x="52037" y="22381"/>
                    <a:pt x="52097" y="22381"/>
                  </a:cubicBezTo>
                  <a:lnTo>
                    <a:pt x="52153" y="22381"/>
                  </a:lnTo>
                  <a:cubicBezTo>
                    <a:pt x="52166" y="22381"/>
                    <a:pt x="52179" y="22380"/>
                    <a:pt x="52193" y="22380"/>
                  </a:cubicBezTo>
                  <a:cubicBezTo>
                    <a:pt x="52257" y="22380"/>
                    <a:pt x="52323" y="22387"/>
                    <a:pt x="52384" y="22399"/>
                  </a:cubicBezTo>
                  <a:lnTo>
                    <a:pt x="52412" y="22406"/>
                  </a:lnTo>
                  <a:lnTo>
                    <a:pt x="52436" y="22413"/>
                  </a:lnTo>
                  <a:cubicBezTo>
                    <a:pt x="52450" y="22420"/>
                    <a:pt x="52468" y="22427"/>
                    <a:pt x="52486" y="22434"/>
                  </a:cubicBezTo>
                  <a:lnTo>
                    <a:pt x="52489" y="22434"/>
                  </a:lnTo>
                  <a:cubicBezTo>
                    <a:pt x="52507" y="22441"/>
                    <a:pt x="52528" y="22451"/>
                    <a:pt x="52545" y="22462"/>
                  </a:cubicBezTo>
                  <a:cubicBezTo>
                    <a:pt x="52654" y="22518"/>
                    <a:pt x="52790" y="22539"/>
                    <a:pt x="52909" y="22556"/>
                  </a:cubicBezTo>
                  <a:cubicBezTo>
                    <a:pt x="53053" y="22577"/>
                    <a:pt x="53172" y="22595"/>
                    <a:pt x="53231" y="22675"/>
                  </a:cubicBezTo>
                  <a:cubicBezTo>
                    <a:pt x="53270" y="22714"/>
                    <a:pt x="53312" y="22745"/>
                    <a:pt x="53357" y="22773"/>
                  </a:cubicBezTo>
                  <a:cubicBezTo>
                    <a:pt x="53469" y="22847"/>
                    <a:pt x="53620" y="22948"/>
                    <a:pt x="53602" y="23103"/>
                  </a:cubicBezTo>
                  <a:cubicBezTo>
                    <a:pt x="53602" y="23113"/>
                    <a:pt x="53599" y="23124"/>
                    <a:pt x="53599" y="23134"/>
                  </a:cubicBezTo>
                  <a:cubicBezTo>
                    <a:pt x="53595" y="23141"/>
                    <a:pt x="53595" y="23152"/>
                    <a:pt x="53592" y="23159"/>
                  </a:cubicBezTo>
                  <a:cubicBezTo>
                    <a:pt x="53592" y="23180"/>
                    <a:pt x="53599" y="23187"/>
                    <a:pt x="53637" y="23215"/>
                  </a:cubicBezTo>
                  <a:cubicBezTo>
                    <a:pt x="53704" y="23267"/>
                    <a:pt x="53809" y="23348"/>
                    <a:pt x="53858" y="23607"/>
                  </a:cubicBezTo>
                  <a:cubicBezTo>
                    <a:pt x="53882" y="23764"/>
                    <a:pt x="53952" y="23915"/>
                    <a:pt x="54057" y="24037"/>
                  </a:cubicBezTo>
                  <a:cubicBezTo>
                    <a:pt x="54117" y="24097"/>
                    <a:pt x="54155" y="24170"/>
                    <a:pt x="54180" y="24247"/>
                  </a:cubicBezTo>
                  <a:cubicBezTo>
                    <a:pt x="54183" y="24258"/>
                    <a:pt x="54187" y="24268"/>
                    <a:pt x="54190" y="24279"/>
                  </a:cubicBezTo>
                  <a:cubicBezTo>
                    <a:pt x="54225" y="24370"/>
                    <a:pt x="54267" y="24461"/>
                    <a:pt x="54316" y="24545"/>
                  </a:cubicBezTo>
                  <a:cubicBezTo>
                    <a:pt x="54404" y="24713"/>
                    <a:pt x="54463" y="24828"/>
                    <a:pt x="54460" y="24912"/>
                  </a:cubicBezTo>
                  <a:cubicBezTo>
                    <a:pt x="54460" y="24923"/>
                    <a:pt x="54460" y="24933"/>
                    <a:pt x="54456" y="24944"/>
                  </a:cubicBezTo>
                  <a:cubicBezTo>
                    <a:pt x="54442" y="24982"/>
                    <a:pt x="54439" y="25021"/>
                    <a:pt x="54435" y="25056"/>
                  </a:cubicBezTo>
                  <a:cubicBezTo>
                    <a:pt x="54435" y="25063"/>
                    <a:pt x="54439" y="25070"/>
                    <a:pt x="54439" y="25077"/>
                  </a:cubicBezTo>
                  <a:cubicBezTo>
                    <a:pt x="54442" y="25091"/>
                    <a:pt x="54446" y="25105"/>
                    <a:pt x="54453" y="25116"/>
                  </a:cubicBezTo>
                  <a:cubicBezTo>
                    <a:pt x="54481" y="25154"/>
                    <a:pt x="54551" y="25168"/>
                    <a:pt x="54607" y="25168"/>
                  </a:cubicBezTo>
                  <a:cubicBezTo>
                    <a:pt x="54782" y="25179"/>
                    <a:pt x="54929" y="25263"/>
                    <a:pt x="55027" y="25319"/>
                  </a:cubicBezTo>
                  <a:cubicBezTo>
                    <a:pt x="55055" y="25336"/>
                    <a:pt x="55080" y="25350"/>
                    <a:pt x="55108" y="25364"/>
                  </a:cubicBezTo>
                  <a:lnTo>
                    <a:pt x="55118" y="25368"/>
                  </a:lnTo>
                  <a:cubicBezTo>
                    <a:pt x="55133" y="25362"/>
                    <a:pt x="55150" y="25360"/>
                    <a:pt x="55171" y="25360"/>
                  </a:cubicBezTo>
                  <a:cubicBezTo>
                    <a:pt x="55316" y="25360"/>
                    <a:pt x="55589" y="25485"/>
                    <a:pt x="55731" y="25627"/>
                  </a:cubicBezTo>
                  <a:cubicBezTo>
                    <a:pt x="55769" y="25662"/>
                    <a:pt x="55815" y="25686"/>
                    <a:pt x="55867" y="25700"/>
                  </a:cubicBezTo>
                  <a:cubicBezTo>
                    <a:pt x="55899" y="25711"/>
                    <a:pt x="55927" y="25721"/>
                    <a:pt x="55958" y="25728"/>
                  </a:cubicBezTo>
                  <a:cubicBezTo>
                    <a:pt x="55983" y="25735"/>
                    <a:pt x="56004" y="25742"/>
                    <a:pt x="56028" y="25749"/>
                  </a:cubicBezTo>
                  <a:cubicBezTo>
                    <a:pt x="56102" y="25777"/>
                    <a:pt x="56172" y="25823"/>
                    <a:pt x="56161" y="25942"/>
                  </a:cubicBezTo>
                  <a:cubicBezTo>
                    <a:pt x="56161" y="26019"/>
                    <a:pt x="56182" y="26096"/>
                    <a:pt x="56217" y="26166"/>
                  </a:cubicBezTo>
                  <a:cubicBezTo>
                    <a:pt x="56256" y="26239"/>
                    <a:pt x="56277" y="26327"/>
                    <a:pt x="56273" y="26411"/>
                  </a:cubicBezTo>
                  <a:cubicBezTo>
                    <a:pt x="56277" y="26428"/>
                    <a:pt x="56284" y="26442"/>
                    <a:pt x="56298" y="26453"/>
                  </a:cubicBezTo>
                  <a:cubicBezTo>
                    <a:pt x="56305" y="26463"/>
                    <a:pt x="56319" y="26470"/>
                    <a:pt x="56329" y="26477"/>
                  </a:cubicBezTo>
                  <a:cubicBezTo>
                    <a:pt x="56427" y="26529"/>
                    <a:pt x="56531" y="26555"/>
                    <a:pt x="56639" y="26555"/>
                  </a:cubicBezTo>
                  <a:cubicBezTo>
                    <a:pt x="56663" y="26555"/>
                    <a:pt x="56687" y="26553"/>
                    <a:pt x="56711" y="26551"/>
                  </a:cubicBezTo>
                  <a:lnTo>
                    <a:pt x="56736" y="26551"/>
                  </a:lnTo>
                  <a:cubicBezTo>
                    <a:pt x="56771" y="26546"/>
                    <a:pt x="56806" y="26543"/>
                    <a:pt x="56843" y="26543"/>
                  </a:cubicBezTo>
                  <a:cubicBezTo>
                    <a:pt x="56879" y="26543"/>
                    <a:pt x="56916" y="26546"/>
                    <a:pt x="56953" y="26551"/>
                  </a:cubicBezTo>
                  <a:cubicBezTo>
                    <a:pt x="56984" y="26551"/>
                    <a:pt x="57012" y="26554"/>
                    <a:pt x="57037" y="26554"/>
                  </a:cubicBezTo>
                  <a:cubicBezTo>
                    <a:pt x="57042" y="26555"/>
                    <a:pt x="57047" y="26555"/>
                    <a:pt x="57052" y="26555"/>
                  </a:cubicBezTo>
                  <a:cubicBezTo>
                    <a:pt x="57103" y="26555"/>
                    <a:pt x="57151" y="26525"/>
                    <a:pt x="57170" y="26474"/>
                  </a:cubicBezTo>
                  <a:cubicBezTo>
                    <a:pt x="57229" y="26358"/>
                    <a:pt x="57341" y="26320"/>
                    <a:pt x="57450" y="26302"/>
                  </a:cubicBezTo>
                  <a:cubicBezTo>
                    <a:pt x="57488" y="26295"/>
                    <a:pt x="57523" y="26292"/>
                    <a:pt x="57558" y="26288"/>
                  </a:cubicBezTo>
                  <a:cubicBezTo>
                    <a:pt x="57618" y="26288"/>
                    <a:pt x="57674" y="26278"/>
                    <a:pt x="57723" y="26257"/>
                  </a:cubicBezTo>
                  <a:lnTo>
                    <a:pt x="57740" y="26243"/>
                  </a:lnTo>
                  <a:cubicBezTo>
                    <a:pt x="57824" y="26194"/>
                    <a:pt x="57915" y="26166"/>
                    <a:pt x="58013" y="26159"/>
                  </a:cubicBezTo>
                  <a:cubicBezTo>
                    <a:pt x="58062" y="26159"/>
                    <a:pt x="58111" y="26169"/>
                    <a:pt x="58157" y="26190"/>
                  </a:cubicBezTo>
                  <a:cubicBezTo>
                    <a:pt x="58209" y="26222"/>
                    <a:pt x="58272" y="26285"/>
                    <a:pt x="58265" y="26425"/>
                  </a:cubicBezTo>
                  <a:cubicBezTo>
                    <a:pt x="58262" y="26512"/>
                    <a:pt x="58276" y="26600"/>
                    <a:pt x="58314" y="26677"/>
                  </a:cubicBezTo>
                  <a:cubicBezTo>
                    <a:pt x="58321" y="26691"/>
                    <a:pt x="58328" y="26705"/>
                    <a:pt x="58332" y="26719"/>
                  </a:cubicBezTo>
                  <a:cubicBezTo>
                    <a:pt x="58335" y="26729"/>
                    <a:pt x="58339" y="26740"/>
                    <a:pt x="58342" y="26750"/>
                  </a:cubicBezTo>
                  <a:cubicBezTo>
                    <a:pt x="58342" y="26764"/>
                    <a:pt x="58346" y="26775"/>
                    <a:pt x="58346" y="26785"/>
                  </a:cubicBezTo>
                  <a:cubicBezTo>
                    <a:pt x="58346" y="26834"/>
                    <a:pt x="58325" y="26883"/>
                    <a:pt x="58248" y="26929"/>
                  </a:cubicBezTo>
                  <a:cubicBezTo>
                    <a:pt x="58136" y="26999"/>
                    <a:pt x="58055" y="27321"/>
                    <a:pt x="58013" y="27493"/>
                  </a:cubicBezTo>
                  <a:cubicBezTo>
                    <a:pt x="58003" y="27528"/>
                    <a:pt x="57996" y="27559"/>
                    <a:pt x="57989" y="27587"/>
                  </a:cubicBezTo>
                  <a:cubicBezTo>
                    <a:pt x="57961" y="27692"/>
                    <a:pt x="57880" y="27759"/>
                    <a:pt x="57810" y="27815"/>
                  </a:cubicBezTo>
                  <a:cubicBezTo>
                    <a:pt x="57740" y="27874"/>
                    <a:pt x="57677" y="27923"/>
                    <a:pt x="57667" y="28000"/>
                  </a:cubicBezTo>
                  <a:cubicBezTo>
                    <a:pt x="57646" y="28126"/>
                    <a:pt x="57562" y="28193"/>
                    <a:pt x="57492" y="28242"/>
                  </a:cubicBezTo>
                  <a:cubicBezTo>
                    <a:pt x="57432" y="28287"/>
                    <a:pt x="57408" y="28312"/>
                    <a:pt x="57408" y="28347"/>
                  </a:cubicBezTo>
                  <a:cubicBezTo>
                    <a:pt x="57408" y="28403"/>
                    <a:pt x="57373" y="28455"/>
                    <a:pt x="57324" y="28480"/>
                  </a:cubicBezTo>
                  <a:cubicBezTo>
                    <a:pt x="57284" y="28500"/>
                    <a:pt x="57234" y="28509"/>
                    <a:pt x="57180" y="28509"/>
                  </a:cubicBezTo>
                  <a:cubicBezTo>
                    <a:pt x="57056" y="28509"/>
                    <a:pt x="56910" y="28463"/>
                    <a:pt x="56820" y="28399"/>
                  </a:cubicBezTo>
                  <a:cubicBezTo>
                    <a:pt x="56809" y="28392"/>
                    <a:pt x="56797" y="28388"/>
                    <a:pt x="56785" y="28388"/>
                  </a:cubicBezTo>
                  <a:cubicBezTo>
                    <a:pt x="56746" y="28388"/>
                    <a:pt x="56696" y="28425"/>
                    <a:pt x="56617" y="28497"/>
                  </a:cubicBezTo>
                  <a:cubicBezTo>
                    <a:pt x="56546" y="28560"/>
                    <a:pt x="56480" y="28623"/>
                    <a:pt x="56403" y="28623"/>
                  </a:cubicBezTo>
                  <a:cubicBezTo>
                    <a:pt x="56399" y="28623"/>
                    <a:pt x="56396" y="28623"/>
                    <a:pt x="56392" y="28630"/>
                  </a:cubicBezTo>
                  <a:cubicBezTo>
                    <a:pt x="56357" y="28676"/>
                    <a:pt x="56357" y="28830"/>
                    <a:pt x="56385" y="28928"/>
                  </a:cubicBezTo>
                  <a:cubicBezTo>
                    <a:pt x="56392" y="28956"/>
                    <a:pt x="56396" y="28984"/>
                    <a:pt x="56396" y="29015"/>
                  </a:cubicBezTo>
                  <a:cubicBezTo>
                    <a:pt x="56396" y="29043"/>
                    <a:pt x="56392" y="29071"/>
                    <a:pt x="56389" y="29103"/>
                  </a:cubicBezTo>
                  <a:cubicBezTo>
                    <a:pt x="56389" y="29124"/>
                    <a:pt x="56385" y="29145"/>
                    <a:pt x="56385" y="29166"/>
                  </a:cubicBezTo>
                  <a:lnTo>
                    <a:pt x="56385" y="29197"/>
                  </a:lnTo>
                  <a:cubicBezTo>
                    <a:pt x="56382" y="29257"/>
                    <a:pt x="56396" y="29317"/>
                    <a:pt x="56417" y="29373"/>
                  </a:cubicBezTo>
                  <a:cubicBezTo>
                    <a:pt x="56448" y="29446"/>
                    <a:pt x="56448" y="29551"/>
                    <a:pt x="56452" y="29670"/>
                  </a:cubicBezTo>
                  <a:cubicBezTo>
                    <a:pt x="56452" y="29712"/>
                    <a:pt x="56452" y="29754"/>
                    <a:pt x="56452" y="29800"/>
                  </a:cubicBezTo>
                  <a:cubicBezTo>
                    <a:pt x="56641" y="29674"/>
                    <a:pt x="56774" y="29607"/>
                    <a:pt x="56851" y="29607"/>
                  </a:cubicBezTo>
                  <a:cubicBezTo>
                    <a:pt x="56974" y="29607"/>
                    <a:pt x="57086" y="29702"/>
                    <a:pt x="57194" y="29793"/>
                  </a:cubicBezTo>
                  <a:cubicBezTo>
                    <a:pt x="57289" y="29877"/>
                    <a:pt x="57390" y="29961"/>
                    <a:pt x="57481" y="29964"/>
                  </a:cubicBezTo>
                  <a:lnTo>
                    <a:pt x="57485" y="29964"/>
                  </a:lnTo>
                  <a:cubicBezTo>
                    <a:pt x="57674" y="29964"/>
                    <a:pt x="58605" y="29359"/>
                    <a:pt x="58678" y="29222"/>
                  </a:cubicBezTo>
                  <a:cubicBezTo>
                    <a:pt x="58693" y="29127"/>
                    <a:pt x="58868" y="28935"/>
                    <a:pt x="59333" y="28466"/>
                  </a:cubicBezTo>
                  <a:cubicBezTo>
                    <a:pt x="59424" y="28368"/>
                    <a:pt x="59515" y="28277"/>
                    <a:pt x="59585" y="28207"/>
                  </a:cubicBezTo>
                  <a:cubicBezTo>
                    <a:pt x="59813" y="27962"/>
                    <a:pt x="60219" y="27507"/>
                    <a:pt x="60373" y="27149"/>
                  </a:cubicBezTo>
                  <a:cubicBezTo>
                    <a:pt x="60429" y="27016"/>
                    <a:pt x="60597" y="26817"/>
                    <a:pt x="60744" y="26638"/>
                  </a:cubicBezTo>
                  <a:cubicBezTo>
                    <a:pt x="60821" y="26551"/>
                    <a:pt x="60891" y="26460"/>
                    <a:pt x="60958" y="26365"/>
                  </a:cubicBezTo>
                  <a:cubicBezTo>
                    <a:pt x="60986" y="26320"/>
                    <a:pt x="61017" y="26274"/>
                    <a:pt x="61052" y="26229"/>
                  </a:cubicBezTo>
                  <a:cubicBezTo>
                    <a:pt x="61150" y="26103"/>
                    <a:pt x="61231" y="25963"/>
                    <a:pt x="61294" y="25812"/>
                  </a:cubicBezTo>
                  <a:cubicBezTo>
                    <a:pt x="61399" y="25585"/>
                    <a:pt x="61441" y="25098"/>
                    <a:pt x="61469" y="24776"/>
                  </a:cubicBezTo>
                  <a:cubicBezTo>
                    <a:pt x="61497" y="24471"/>
                    <a:pt x="61504" y="24394"/>
                    <a:pt x="61539" y="24359"/>
                  </a:cubicBezTo>
                  <a:cubicBezTo>
                    <a:pt x="61553" y="24324"/>
                    <a:pt x="61560" y="24289"/>
                    <a:pt x="61563" y="24254"/>
                  </a:cubicBezTo>
                  <a:cubicBezTo>
                    <a:pt x="61567" y="24170"/>
                    <a:pt x="61595" y="24090"/>
                    <a:pt x="61640" y="24023"/>
                  </a:cubicBezTo>
                  <a:cubicBezTo>
                    <a:pt x="61665" y="23985"/>
                    <a:pt x="61679" y="23946"/>
                    <a:pt x="61689" y="23904"/>
                  </a:cubicBezTo>
                  <a:cubicBezTo>
                    <a:pt x="61710" y="23796"/>
                    <a:pt x="61766" y="23698"/>
                    <a:pt x="61850" y="23624"/>
                  </a:cubicBezTo>
                  <a:cubicBezTo>
                    <a:pt x="61980" y="23516"/>
                    <a:pt x="61962" y="23435"/>
                    <a:pt x="61924" y="23334"/>
                  </a:cubicBezTo>
                  <a:cubicBezTo>
                    <a:pt x="61899" y="23253"/>
                    <a:pt x="61892" y="23173"/>
                    <a:pt x="61903" y="23089"/>
                  </a:cubicBezTo>
                  <a:cubicBezTo>
                    <a:pt x="61906" y="23036"/>
                    <a:pt x="61903" y="22983"/>
                    <a:pt x="61892" y="22927"/>
                  </a:cubicBezTo>
                  <a:cubicBezTo>
                    <a:pt x="61826" y="22808"/>
                    <a:pt x="61878" y="22742"/>
                    <a:pt x="61976" y="22682"/>
                  </a:cubicBezTo>
                  <a:cubicBezTo>
                    <a:pt x="61927" y="22616"/>
                    <a:pt x="61864" y="22560"/>
                    <a:pt x="61787" y="22528"/>
                  </a:cubicBezTo>
                  <a:lnTo>
                    <a:pt x="61731" y="22504"/>
                  </a:lnTo>
                  <a:cubicBezTo>
                    <a:pt x="61598" y="22444"/>
                    <a:pt x="61437" y="22371"/>
                    <a:pt x="61416" y="22199"/>
                  </a:cubicBezTo>
                  <a:cubicBezTo>
                    <a:pt x="61406" y="22092"/>
                    <a:pt x="61222" y="21936"/>
                    <a:pt x="61077" y="21936"/>
                  </a:cubicBezTo>
                  <a:cubicBezTo>
                    <a:pt x="61071" y="21936"/>
                    <a:pt x="61065" y="21936"/>
                    <a:pt x="61059" y="21937"/>
                  </a:cubicBezTo>
                  <a:cubicBezTo>
                    <a:pt x="61045" y="21937"/>
                    <a:pt x="61031" y="21938"/>
                    <a:pt x="61017" y="21938"/>
                  </a:cubicBezTo>
                  <a:cubicBezTo>
                    <a:pt x="60946" y="21938"/>
                    <a:pt x="60874" y="21930"/>
                    <a:pt x="60804" y="21916"/>
                  </a:cubicBezTo>
                  <a:cubicBezTo>
                    <a:pt x="60758" y="21912"/>
                    <a:pt x="60695" y="21902"/>
                    <a:pt x="60656" y="21902"/>
                  </a:cubicBezTo>
                  <a:cubicBezTo>
                    <a:pt x="60674" y="21968"/>
                    <a:pt x="60660" y="22042"/>
                    <a:pt x="60614" y="22094"/>
                  </a:cubicBezTo>
                  <a:cubicBezTo>
                    <a:pt x="60585" y="22127"/>
                    <a:pt x="60542" y="22145"/>
                    <a:pt x="60501" y="22145"/>
                  </a:cubicBezTo>
                  <a:cubicBezTo>
                    <a:pt x="60488" y="22145"/>
                    <a:pt x="60476" y="22143"/>
                    <a:pt x="60464" y="22140"/>
                  </a:cubicBezTo>
                  <a:cubicBezTo>
                    <a:pt x="60459" y="22138"/>
                    <a:pt x="60455" y="22137"/>
                    <a:pt x="60450" y="22137"/>
                  </a:cubicBezTo>
                  <a:cubicBezTo>
                    <a:pt x="60423" y="22137"/>
                    <a:pt x="60398" y="22170"/>
                    <a:pt x="60317" y="22294"/>
                  </a:cubicBezTo>
                  <a:lnTo>
                    <a:pt x="60299" y="22322"/>
                  </a:lnTo>
                  <a:cubicBezTo>
                    <a:pt x="60228" y="22431"/>
                    <a:pt x="60073" y="22482"/>
                    <a:pt x="59973" y="22482"/>
                  </a:cubicBezTo>
                  <a:cubicBezTo>
                    <a:pt x="59961" y="22482"/>
                    <a:pt x="59949" y="22481"/>
                    <a:pt x="59939" y="22479"/>
                  </a:cubicBezTo>
                  <a:cubicBezTo>
                    <a:pt x="59890" y="22479"/>
                    <a:pt x="59848" y="22448"/>
                    <a:pt x="59834" y="22402"/>
                  </a:cubicBezTo>
                  <a:cubicBezTo>
                    <a:pt x="59820" y="22360"/>
                    <a:pt x="59841" y="22311"/>
                    <a:pt x="59893" y="22259"/>
                  </a:cubicBezTo>
                  <a:cubicBezTo>
                    <a:pt x="59935" y="22224"/>
                    <a:pt x="59939" y="22210"/>
                    <a:pt x="59939" y="22210"/>
                  </a:cubicBezTo>
                  <a:cubicBezTo>
                    <a:pt x="59932" y="22196"/>
                    <a:pt x="59925" y="22185"/>
                    <a:pt x="59914" y="22175"/>
                  </a:cubicBezTo>
                  <a:cubicBezTo>
                    <a:pt x="59862" y="22122"/>
                    <a:pt x="59837" y="22045"/>
                    <a:pt x="59851" y="21972"/>
                  </a:cubicBezTo>
                  <a:cubicBezTo>
                    <a:pt x="59858" y="21933"/>
                    <a:pt x="59872" y="21895"/>
                    <a:pt x="59886" y="21856"/>
                  </a:cubicBezTo>
                  <a:lnTo>
                    <a:pt x="59886" y="21856"/>
                  </a:lnTo>
                  <a:cubicBezTo>
                    <a:pt x="59841" y="21905"/>
                    <a:pt x="59806" y="21958"/>
                    <a:pt x="59778" y="22017"/>
                  </a:cubicBezTo>
                  <a:cubicBezTo>
                    <a:pt x="59732" y="22105"/>
                    <a:pt x="59683" y="22196"/>
                    <a:pt x="59575" y="22220"/>
                  </a:cubicBezTo>
                  <a:cubicBezTo>
                    <a:pt x="59565" y="22223"/>
                    <a:pt x="59555" y="22224"/>
                    <a:pt x="59545" y="22224"/>
                  </a:cubicBezTo>
                  <a:cubicBezTo>
                    <a:pt x="59510" y="22224"/>
                    <a:pt x="59477" y="22209"/>
                    <a:pt x="59452" y="22182"/>
                  </a:cubicBezTo>
                  <a:cubicBezTo>
                    <a:pt x="59354" y="22070"/>
                    <a:pt x="59396" y="21737"/>
                    <a:pt x="59424" y="21611"/>
                  </a:cubicBezTo>
                  <a:cubicBezTo>
                    <a:pt x="59389" y="21611"/>
                    <a:pt x="59333" y="21618"/>
                    <a:pt x="59284" y="21625"/>
                  </a:cubicBezTo>
                  <a:cubicBezTo>
                    <a:pt x="59182" y="21641"/>
                    <a:pt x="59077" y="21649"/>
                    <a:pt x="58973" y="21649"/>
                  </a:cubicBezTo>
                  <a:cubicBezTo>
                    <a:pt x="58938" y="21649"/>
                    <a:pt x="58903" y="21648"/>
                    <a:pt x="58868" y="21646"/>
                  </a:cubicBezTo>
                  <a:cubicBezTo>
                    <a:pt x="58664" y="21632"/>
                    <a:pt x="58605" y="21548"/>
                    <a:pt x="58591" y="21482"/>
                  </a:cubicBezTo>
                  <a:cubicBezTo>
                    <a:pt x="58566" y="21363"/>
                    <a:pt x="58675" y="21223"/>
                    <a:pt x="58868" y="21121"/>
                  </a:cubicBezTo>
                  <a:cubicBezTo>
                    <a:pt x="58962" y="21076"/>
                    <a:pt x="59039" y="21006"/>
                    <a:pt x="59092" y="20914"/>
                  </a:cubicBezTo>
                  <a:cubicBezTo>
                    <a:pt x="59123" y="20855"/>
                    <a:pt x="59176" y="20806"/>
                    <a:pt x="59235" y="20778"/>
                  </a:cubicBezTo>
                  <a:cubicBezTo>
                    <a:pt x="59386" y="20701"/>
                    <a:pt x="59533" y="20617"/>
                    <a:pt x="59673" y="20526"/>
                  </a:cubicBezTo>
                  <a:cubicBezTo>
                    <a:pt x="59771" y="20466"/>
                    <a:pt x="59858" y="20410"/>
                    <a:pt x="59935" y="20368"/>
                  </a:cubicBezTo>
                  <a:cubicBezTo>
                    <a:pt x="60114" y="20263"/>
                    <a:pt x="60152" y="20155"/>
                    <a:pt x="60198" y="20025"/>
                  </a:cubicBezTo>
                  <a:lnTo>
                    <a:pt x="60201" y="20008"/>
                  </a:lnTo>
                  <a:cubicBezTo>
                    <a:pt x="60236" y="19910"/>
                    <a:pt x="60376" y="19819"/>
                    <a:pt x="60576" y="19693"/>
                  </a:cubicBezTo>
                  <a:cubicBezTo>
                    <a:pt x="60726" y="19598"/>
                    <a:pt x="60870" y="19497"/>
                    <a:pt x="61007" y="19388"/>
                  </a:cubicBezTo>
                  <a:cubicBezTo>
                    <a:pt x="61332" y="19126"/>
                    <a:pt x="61511" y="18961"/>
                    <a:pt x="61588" y="18796"/>
                  </a:cubicBezTo>
                  <a:cubicBezTo>
                    <a:pt x="61637" y="18695"/>
                    <a:pt x="61784" y="18604"/>
                    <a:pt x="61938" y="18502"/>
                  </a:cubicBezTo>
                  <a:cubicBezTo>
                    <a:pt x="62029" y="18446"/>
                    <a:pt x="62179" y="18348"/>
                    <a:pt x="62190" y="18310"/>
                  </a:cubicBezTo>
                  <a:cubicBezTo>
                    <a:pt x="62200" y="18117"/>
                    <a:pt x="62880" y="17795"/>
                    <a:pt x="63268" y="17718"/>
                  </a:cubicBezTo>
                  <a:cubicBezTo>
                    <a:pt x="63372" y="17698"/>
                    <a:pt x="63495" y="17688"/>
                    <a:pt x="63622" y="17688"/>
                  </a:cubicBezTo>
                  <a:cubicBezTo>
                    <a:pt x="63992" y="17688"/>
                    <a:pt x="64403" y="17767"/>
                    <a:pt x="64518" y="17879"/>
                  </a:cubicBezTo>
                  <a:cubicBezTo>
                    <a:pt x="64538" y="17917"/>
                    <a:pt x="64575" y="17935"/>
                    <a:pt x="64611" y="17935"/>
                  </a:cubicBezTo>
                  <a:cubicBezTo>
                    <a:pt x="64648" y="17935"/>
                    <a:pt x="64686" y="17915"/>
                    <a:pt x="64703" y="17876"/>
                  </a:cubicBezTo>
                  <a:cubicBezTo>
                    <a:pt x="64750" y="17824"/>
                    <a:pt x="64813" y="17807"/>
                    <a:pt x="64896" y="17807"/>
                  </a:cubicBezTo>
                  <a:cubicBezTo>
                    <a:pt x="64964" y="17807"/>
                    <a:pt x="65044" y="17818"/>
                    <a:pt x="65138" y="17830"/>
                  </a:cubicBezTo>
                  <a:cubicBezTo>
                    <a:pt x="65180" y="17834"/>
                    <a:pt x="65222" y="17841"/>
                    <a:pt x="65271" y="17844"/>
                  </a:cubicBezTo>
                  <a:cubicBezTo>
                    <a:pt x="65292" y="17847"/>
                    <a:pt x="65313" y="17849"/>
                    <a:pt x="65334" y="17849"/>
                  </a:cubicBezTo>
                  <a:cubicBezTo>
                    <a:pt x="65403" y="17849"/>
                    <a:pt x="65472" y="17832"/>
                    <a:pt x="65537" y="17802"/>
                  </a:cubicBezTo>
                  <a:cubicBezTo>
                    <a:pt x="65590" y="17781"/>
                    <a:pt x="65644" y="17759"/>
                    <a:pt x="65710" y="17759"/>
                  </a:cubicBezTo>
                  <a:cubicBezTo>
                    <a:pt x="65739" y="17759"/>
                    <a:pt x="65771" y="17763"/>
                    <a:pt x="65806" y="17774"/>
                  </a:cubicBezTo>
                  <a:cubicBezTo>
                    <a:pt x="65884" y="17798"/>
                    <a:pt x="65946" y="17814"/>
                    <a:pt x="65998" y="17814"/>
                  </a:cubicBezTo>
                  <a:cubicBezTo>
                    <a:pt x="66076" y="17814"/>
                    <a:pt x="66130" y="17777"/>
                    <a:pt x="66181" y="17676"/>
                  </a:cubicBezTo>
                  <a:cubicBezTo>
                    <a:pt x="66226" y="17596"/>
                    <a:pt x="66317" y="17536"/>
                    <a:pt x="66443" y="17501"/>
                  </a:cubicBezTo>
                  <a:cubicBezTo>
                    <a:pt x="66508" y="17487"/>
                    <a:pt x="66580" y="17480"/>
                    <a:pt x="66653" y="17480"/>
                  </a:cubicBezTo>
                  <a:cubicBezTo>
                    <a:pt x="66812" y="17480"/>
                    <a:pt x="66971" y="17511"/>
                    <a:pt x="67046" y="17564"/>
                  </a:cubicBezTo>
                  <a:cubicBezTo>
                    <a:pt x="67063" y="17578"/>
                    <a:pt x="67081" y="17589"/>
                    <a:pt x="67095" y="17603"/>
                  </a:cubicBezTo>
                  <a:cubicBezTo>
                    <a:pt x="67158" y="17653"/>
                    <a:pt x="67205" y="17690"/>
                    <a:pt x="67262" y="17690"/>
                  </a:cubicBezTo>
                  <a:cubicBezTo>
                    <a:pt x="67296" y="17690"/>
                    <a:pt x="67334" y="17676"/>
                    <a:pt x="67382" y="17645"/>
                  </a:cubicBezTo>
                  <a:cubicBezTo>
                    <a:pt x="67429" y="17613"/>
                    <a:pt x="67470" y="17601"/>
                    <a:pt x="67506" y="17601"/>
                  </a:cubicBezTo>
                  <a:cubicBezTo>
                    <a:pt x="67594" y="17601"/>
                    <a:pt x="67649" y="17675"/>
                    <a:pt x="67686" y="17725"/>
                  </a:cubicBezTo>
                  <a:cubicBezTo>
                    <a:pt x="67728" y="17785"/>
                    <a:pt x="67760" y="17820"/>
                    <a:pt x="67809" y="17827"/>
                  </a:cubicBezTo>
                  <a:cubicBezTo>
                    <a:pt x="67963" y="17848"/>
                    <a:pt x="67959" y="17949"/>
                    <a:pt x="67959" y="17970"/>
                  </a:cubicBezTo>
                  <a:cubicBezTo>
                    <a:pt x="67946" y="18059"/>
                    <a:pt x="67838" y="18129"/>
                    <a:pt x="67721" y="18129"/>
                  </a:cubicBezTo>
                  <a:cubicBezTo>
                    <a:pt x="67713" y="18129"/>
                    <a:pt x="67705" y="18128"/>
                    <a:pt x="67697" y="18128"/>
                  </a:cubicBezTo>
                  <a:cubicBezTo>
                    <a:pt x="67684" y="18126"/>
                    <a:pt x="67672" y="18126"/>
                    <a:pt x="67660" y="18126"/>
                  </a:cubicBezTo>
                  <a:cubicBezTo>
                    <a:pt x="67611" y="18126"/>
                    <a:pt x="67564" y="18138"/>
                    <a:pt x="67522" y="18163"/>
                  </a:cubicBezTo>
                  <a:cubicBezTo>
                    <a:pt x="67532" y="18177"/>
                    <a:pt x="67543" y="18184"/>
                    <a:pt x="67557" y="18191"/>
                  </a:cubicBezTo>
                  <a:cubicBezTo>
                    <a:pt x="67585" y="18207"/>
                    <a:pt x="67615" y="18213"/>
                    <a:pt x="67646" y="18213"/>
                  </a:cubicBezTo>
                  <a:cubicBezTo>
                    <a:pt x="67712" y="18213"/>
                    <a:pt x="67783" y="18184"/>
                    <a:pt x="67854" y="18156"/>
                  </a:cubicBezTo>
                  <a:cubicBezTo>
                    <a:pt x="67924" y="18129"/>
                    <a:pt x="67988" y="18101"/>
                    <a:pt x="68052" y="18101"/>
                  </a:cubicBezTo>
                  <a:cubicBezTo>
                    <a:pt x="68062" y="18101"/>
                    <a:pt x="68072" y="18102"/>
                    <a:pt x="68082" y="18103"/>
                  </a:cubicBezTo>
                  <a:cubicBezTo>
                    <a:pt x="68133" y="18109"/>
                    <a:pt x="68186" y="18113"/>
                    <a:pt x="68240" y="18113"/>
                  </a:cubicBezTo>
                  <a:cubicBezTo>
                    <a:pt x="68365" y="18113"/>
                    <a:pt x="68494" y="18091"/>
                    <a:pt x="68614" y="18016"/>
                  </a:cubicBezTo>
                  <a:cubicBezTo>
                    <a:pt x="68660" y="17981"/>
                    <a:pt x="68715" y="17963"/>
                    <a:pt x="68770" y="17963"/>
                  </a:cubicBezTo>
                  <a:cubicBezTo>
                    <a:pt x="68819" y="17963"/>
                    <a:pt x="68868" y="17977"/>
                    <a:pt x="68911" y="18005"/>
                  </a:cubicBezTo>
                  <a:cubicBezTo>
                    <a:pt x="68940" y="18020"/>
                    <a:pt x="68954" y="18027"/>
                    <a:pt x="68964" y="18027"/>
                  </a:cubicBezTo>
                  <a:cubicBezTo>
                    <a:pt x="68974" y="18027"/>
                    <a:pt x="68981" y="18022"/>
                    <a:pt x="68992" y="18012"/>
                  </a:cubicBezTo>
                  <a:cubicBezTo>
                    <a:pt x="69125" y="17897"/>
                    <a:pt x="69381" y="17858"/>
                    <a:pt x="69549" y="17858"/>
                  </a:cubicBezTo>
                  <a:cubicBezTo>
                    <a:pt x="69496" y="17830"/>
                    <a:pt x="69440" y="17820"/>
                    <a:pt x="69384" y="17820"/>
                  </a:cubicBezTo>
                  <a:cubicBezTo>
                    <a:pt x="69311" y="17820"/>
                    <a:pt x="69206" y="17809"/>
                    <a:pt x="69157" y="17729"/>
                  </a:cubicBezTo>
                  <a:cubicBezTo>
                    <a:pt x="69097" y="17624"/>
                    <a:pt x="69164" y="17473"/>
                    <a:pt x="69286" y="17260"/>
                  </a:cubicBezTo>
                  <a:cubicBezTo>
                    <a:pt x="69430" y="17018"/>
                    <a:pt x="69661" y="16854"/>
                    <a:pt x="69864" y="16710"/>
                  </a:cubicBezTo>
                  <a:cubicBezTo>
                    <a:pt x="69951" y="16650"/>
                    <a:pt x="70032" y="16591"/>
                    <a:pt x="70102" y="16531"/>
                  </a:cubicBezTo>
                  <a:cubicBezTo>
                    <a:pt x="70193" y="16451"/>
                    <a:pt x="70305" y="16395"/>
                    <a:pt x="70427" y="16370"/>
                  </a:cubicBezTo>
                  <a:cubicBezTo>
                    <a:pt x="70445" y="16367"/>
                    <a:pt x="70466" y="16363"/>
                    <a:pt x="70483" y="16356"/>
                  </a:cubicBezTo>
                  <a:lnTo>
                    <a:pt x="70483" y="16346"/>
                  </a:lnTo>
                  <a:cubicBezTo>
                    <a:pt x="70483" y="16206"/>
                    <a:pt x="70606" y="15789"/>
                    <a:pt x="70837" y="15782"/>
                  </a:cubicBezTo>
                  <a:cubicBezTo>
                    <a:pt x="70851" y="15781"/>
                    <a:pt x="70867" y="15781"/>
                    <a:pt x="70883" y="15781"/>
                  </a:cubicBezTo>
                  <a:cubicBezTo>
                    <a:pt x="70923" y="15781"/>
                    <a:pt x="70969" y="15783"/>
                    <a:pt x="71019" y="15786"/>
                  </a:cubicBezTo>
                  <a:cubicBezTo>
                    <a:pt x="71091" y="15789"/>
                    <a:pt x="71173" y="15794"/>
                    <a:pt x="71256" y="15794"/>
                  </a:cubicBezTo>
                  <a:cubicBezTo>
                    <a:pt x="71415" y="15794"/>
                    <a:pt x="71581" y="15778"/>
                    <a:pt x="71705" y="15709"/>
                  </a:cubicBezTo>
                  <a:cubicBezTo>
                    <a:pt x="71777" y="15668"/>
                    <a:pt x="71835" y="15652"/>
                    <a:pt x="71882" y="15652"/>
                  </a:cubicBezTo>
                  <a:cubicBezTo>
                    <a:pt x="71993" y="15652"/>
                    <a:pt x="72044" y="15740"/>
                    <a:pt x="72076" y="15796"/>
                  </a:cubicBezTo>
                  <a:cubicBezTo>
                    <a:pt x="72090" y="15821"/>
                    <a:pt x="72108" y="15852"/>
                    <a:pt x="72125" y="15859"/>
                  </a:cubicBezTo>
                  <a:cubicBezTo>
                    <a:pt x="72126" y="15859"/>
                    <a:pt x="72126" y="15859"/>
                    <a:pt x="72127" y="15859"/>
                  </a:cubicBezTo>
                  <a:cubicBezTo>
                    <a:pt x="72144" y="15859"/>
                    <a:pt x="72207" y="15813"/>
                    <a:pt x="72237" y="15789"/>
                  </a:cubicBezTo>
                  <a:cubicBezTo>
                    <a:pt x="72294" y="15743"/>
                    <a:pt x="72367" y="15686"/>
                    <a:pt x="72445" y="15686"/>
                  </a:cubicBezTo>
                  <a:cubicBezTo>
                    <a:pt x="72473" y="15686"/>
                    <a:pt x="72502" y="15693"/>
                    <a:pt x="72531" y="15712"/>
                  </a:cubicBezTo>
                  <a:cubicBezTo>
                    <a:pt x="72566" y="15730"/>
                    <a:pt x="72587" y="15761"/>
                    <a:pt x="72594" y="15800"/>
                  </a:cubicBezTo>
                  <a:cubicBezTo>
                    <a:pt x="72605" y="15873"/>
                    <a:pt x="72542" y="15947"/>
                    <a:pt x="72465" y="16038"/>
                  </a:cubicBezTo>
                  <a:cubicBezTo>
                    <a:pt x="72398" y="16118"/>
                    <a:pt x="72321" y="16206"/>
                    <a:pt x="72293" y="16297"/>
                  </a:cubicBezTo>
                  <a:cubicBezTo>
                    <a:pt x="72279" y="16339"/>
                    <a:pt x="72283" y="16363"/>
                    <a:pt x="72286" y="16367"/>
                  </a:cubicBezTo>
                  <a:cubicBezTo>
                    <a:pt x="72297" y="16381"/>
                    <a:pt x="72356" y="16388"/>
                    <a:pt x="72395" y="16391"/>
                  </a:cubicBezTo>
                  <a:cubicBezTo>
                    <a:pt x="72454" y="16395"/>
                    <a:pt x="72514" y="16405"/>
                    <a:pt x="72566" y="16430"/>
                  </a:cubicBezTo>
                  <a:cubicBezTo>
                    <a:pt x="72605" y="16444"/>
                    <a:pt x="72633" y="16479"/>
                    <a:pt x="72640" y="16517"/>
                  </a:cubicBezTo>
                  <a:cubicBezTo>
                    <a:pt x="72643" y="16587"/>
                    <a:pt x="72580" y="16629"/>
                    <a:pt x="72517" y="16675"/>
                  </a:cubicBezTo>
                  <a:lnTo>
                    <a:pt x="72507" y="16682"/>
                  </a:lnTo>
                  <a:cubicBezTo>
                    <a:pt x="72598" y="16671"/>
                    <a:pt x="72780" y="16605"/>
                    <a:pt x="73011" y="16374"/>
                  </a:cubicBezTo>
                  <a:cubicBezTo>
                    <a:pt x="73390" y="15995"/>
                    <a:pt x="73712" y="15922"/>
                    <a:pt x="73901" y="15922"/>
                  </a:cubicBezTo>
                  <a:cubicBezTo>
                    <a:pt x="73926" y="15922"/>
                    <a:pt x="73950" y="15924"/>
                    <a:pt x="73970" y="15926"/>
                  </a:cubicBezTo>
                  <a:cubicBezTo>
                    <a:pt x="73981" y="15928"/>
                    <a:pt x="73990" y="15929"/>
                    <a:pt x="73997" y="15929"/>
                  </a:cubicBezTo>
                  <a:cubicBezTo>
                    <a:pt x="74013" y="15929"/>
                    <a:pt x="74020" y="15925"/>
                    <a:pt x="74023" y="15922"/>
                  </a:cubicBezTo>
                  <a:cubicBezTo>
                    <a:pt x="74040" y="15908"/>
                    <a:pt x="74030" y="15817"/>
                    <a:pt x="74023" y="15747"/>
                  </a:cubicBezTo>
                  <a:cubicBezTo>
                    <a:pt x="74012" y="15653"/>
                    <a:pt x="74005" y="15555"/>
                    <a:pt x="74009" y="15457"/>
                  </a:cubicBezTo>
                  <a:cubicBezTo>
                    <a:pt x="74016" y="15345"/>
                    <a:pt x="74082" y="15247"/>
                    <a:pt x="74201" y="15170"/>
                  </a:cubicBezTo>
                  <a:cubicBezTo>
                    <a:pt x="74357" y="15073"/>
                    <a:pt x="74583" y="15027"/>
                    <a:pt x="74774" y="15027"/>
                  </a:cubicBezTo>
                  <a:cubicBezTo>
                    <a:pt x="74879" y="15027"/>
                    <a:pt x="74973" y="15041"/>
                    <a:pt x="75038" y="15068"/>
                  </a:cubicBezTo>
                  <a:cubicBezTo>
                    <a:pt x="75195" y="15135"/>
                    <a:pt x="75262" y="15205"/>
                    <a:pt x="75237" y="15275"/>
                  </a:cubicBezTo>
                  <a:cubicBezTo>
                    <a:pt x="75222" y="15319"/>
                    <a:pt x="75182" y="15341"/>
                    <a:pt x="75119" y="15341"/>
                  </a:cubicBezTo>
                  <a:cubicBezTo>
                    <a:pt x="75083" y="15341"/>
                    <a:pt x="75040" y="15334"/>
                    <a:pt x="74989" y="15320"/>
                  </a:cubicBezTo>
                  <a:cubicBezTo>
                    <a:pt x="74968" y="15314"/>
                    <a:pt x="74947" y="15311"/>
                    <a:pt x="74926" y="15311"/>
                  </a:cubicBezTo>
                  <a:cubicBezTo>
                    <a:pt x="74873" y="15311"/>
                    <a:pt x="74822" y="15330"/>
                    <a:pt x="74782" y="15362"/>
                  </a:cubicBezTo>
                  <a:cubicBezTo>
                    <a:pt x="74695" y="15439"/>
                    <a:pt x="74649" y="15551"/>
                    <a:pt x="74660" y="15663"/>
                  </a:cubicBezTo>
                  <a:cubicBezTo>
                    <a:pt x="74660" y="15779"/>
                    <a:pt x="74632" y="15894"/>
                    <a:pt x="74572" y="15992"/>
                  </a:cubicBezTo>
                  <a:cubicBezTo>
                    <a:pt x="74530" y="16069"/>
                    <a:pt x="74534" y="16073"/>
                    <a:pt x="74551" y="16090"/>
                  </a:cubicBezTo>
                  <a:cubicBezTo>
                    <a:pt x="74579" y="16115"/>
                    <a:pt x="74597" y="16153"/>
                    <a:pt x="74593" y="16195"/>
                  </a:cubicBezTo>
                  <a:cubicBezTo>
                    <a:pt x="74586" y="16255"/>
                    <a:pt x="74530" y="16290"/>
                    <a:pt x="74481" y="16321"/>
                  </a:cubicBezTo>
                  <a:cubicBezTo>
                    <a:pt x="74453" y="16335"/>
                    <a:pt x="74408" y="16363"/>
                    <a:pt x="74408" y="16381"/>
                  </a:cubicBezTo>
                  <a:lnTo>
                    <a:pt x="74408" y="16405"/>
                  </a:lnTo>
                  <a:cubicBezTo>
                    <a:pt x="74401" y="16514"/>
                    <a:pt x="74394" y="16633"/>
                    <a:pt x="74201" y="16689"/>
                  </a:cubicBezTo>
                  <a:cubicBezTo>
                    <a:pt x="74163" y="16703"/>
                    <a:pt x="74110" y="16713"/>
                    <a:pt x="74051" y="16724"/>
                  </a:cubicBezTo>
                  <a:cubicBezTo>
                    <a:pt x="73883" y="16759"/>
                    <a:pt x="73536" y="16833"/>
                    <a:pt x="73529" y="16948"/>
                  </a:cubicBezTo>
                  <a:cubicBezTo>
                    <a:pt x="73515" y="17088"/>
                    <a:pt x="73410" y="17162"/>
                    <a:pt x="73309" y="17235"/>
                  </a:cubicBezTo>
                  <a:cubicBezTo>
                    <a:pt x="73221" y="17295"/>
                    <a:pt x="73133" y="17358"/>
                    <a:pt x="73074" y="17466"/>
                  </a:cubicBezTo>
                  <a:cubicBezTo>
                    <a:pt x="73007" y="17592"/>
                    <a:pt x="72867" y="17690"/>
                    <a:pt x="72703" y="17806"/>
                  </a:cubicBezTo>
                  <a:cubicBezTo>
                    <a:pt x="72500" y="17946"/>
                    <a:pt x="72251" y="18121"/>
                    <a:pt x="72062" y="18401"/>
                  </a:cubicBezTo>
                  <a:cubicBezTo>
                    <a:pt x="71817" y="18765"/>
                    <a:pt x="71471" y="18888"/>
                    <a:pt x="71285" y="18954"/>
                  </a:cubicBezTo>
                  <a:cubicBezTo>
                    <a:pt x="71247" y="18968"/>
                    <a:pt x="71212" y="18982"/>
                    <a:pt x="71173" y="19000"/>
                  </a:cubicBezTo>
                  <a:cubicBezTo>
                    <a:pt x="71152" y="19119"/>
                    <a:pt x="70945" y="19129"/>
                    <a:pt x="70725" y="19143"/>
                  </a:cubicBezTo>
                  <a:cubicBezTo>
                    <a:pt x="70686" y="19143"/>
                    <a:pt x="70651" y="19147"/>
                    <a:pt x="70627" y="19147"/>
                  </a:cubicBezTo>
                  <a:cubicBezTo>
                    <a:pt x="70627" y="19164"/>
                    <a:pt x="70630" y="19192"/>
                    <a:pt x="70630" y="19210"/>
                  </a:cubicBezTo>
                  <a:cubicBezTo>
                    <a:pt x="70648" y="19343"/>
                    <a:pt x="70676" y="19567"/>
                    <a:pt x="70462" y="19794"/>
                  </a:cubicBezTo>
                  <a:cubicBezTo>
                    <a:pt x="70151" y="20127"/>
                    <a:pt x="69972" y="20582"/>
                    <a:pt x="69979" y="21002"/>
                  </a:cubicBezTo>
                  <a:cubicBezTo>
                    <a:pt x="69986" y="21471"/>
                    <a:pt x="70140" y="22770"/>
                    <a:pt x="70270" y="22990"/>
                  </a:cubicBezTo>
                  <a:cubicBezTo>
                    <a:pt x="70347" y="23124"/>
                    <a:pt x="70361" y="23341"/>
                    <a:pt x="70371" y="23547"/>
                  </a:cubicBezTo>
                  <a:cubicBezTo>
                    <a:pt x="70382" y="23691"/>
                    <a:pt x="70392" y="23866"/>
                    <a:pt x="70431" y="23908"/>
                  </a:cubicBezTo>
                  <a:cubicBezTo>
                    <a:pt x="70504" y="23988"/>
                    <a:pt x="70522" y="24097"/>
                    <a:pt x="70539" y="24181"/>
                  </a:cubicBezTo>
                  <a:cubicBezTo>
                    <a:pt x="70543" y="24216"/>
                    <a:pt x="70550" y="24251"/>
                    <a:pt x="70564" y="24286"/>
                  </a:cubicBezTo>
                  <a:cubicBezTo>
                    <a:pt x="70616" y="24254"/>
                    <a:pt x="70739" y="24128"/>
                    <a:pt x="70819" y="24041"/>
                  </a:cubicBezTo>
                  <a:cubicBezTo>
                    <a:pt x="70893" y="23960"/>
                    <a:pt x="70973" y="23880"/>
                    <a:pt x="71057" y="23806"/>
                  </a:cubicBezTo>
                  <a:cubicBezTo>
                    <a:pt x="71120" y="23757"/>
                    <a:pt x="71173" y="23698"/>
                    <a:pt x="71208" y="23631"/>
                  </a:cubicBezTo>
                  <a:cubicBezTo>
                    <a:pt x="71240" y="23572"/>
                    <a:pt x="71285" y="23523"/>
                    <a:pt x="71341" y="23488"/>
                  </a:cubicBezTo>
                  <a:cubicBezTo>
                    <a:pt x="71401" y="23446"/>
                    <a:pt x="71408" y="23271"/>
                    <a:pt x="71411" y="23155"/>
                  </a:cubicBezTo>
                  <a:cubicBezTo>
                    <a:pt x="71411" y="23089"/>
                    <a:pt x="71418" y="23022"/>
                    <a:pt x="71436" y="22959"/>
                  </a:cubicBezTo>
                  <a:cubicBezTo>
                    <a:pt x="71467" y="22885"/>
                    <a:pt x="71555" y="22843"/>
                    <a:pt x="71649" y="22798"/>
                  </a:cubicBezTo>
                  <a:cubicBezTo>
                    <a:pt x="71716" y="22766"/>
                    <a:pt x="71789" y="22731"/>
                    <a:pt x="71817" y="22693"/>
                  </a:cubicBezTo>
                  <a:cubicBezTo>
                    <a:pt x="71887" y="22602"/>
                    <a:pt x="72006" y="22602"/>
                    <a:pt x="72115" y="22602"/>
                  </a:cubicBezTo>
                  <a:cubicBezTo>
                    <a:pt x="72126" y="22603"/>
                    <a:pt x="72137" y="22603"/>
                    <a:pt x="72149" y="22603"/>
                  </a:cubicBezTo>
                  <a:cubicBezTo>
                    <a:pt x="72183" y="22603"/>
                    <a:pt x="72217" y="22599"/>
                    <a:pt x="72251" y="22591"/>
                  </a:cubicBezTo>
                  <a:cubicBezTo>
                    <a:pt x="72272" y="22560"/>
                    <a:pt x="72220" y="22395"/>
                    <a:pt x="72199" y="22325"/>
                  </a:cubicBezTo>
                  <a:cubicBezTo>
                    <a:pt x="72185" y="22280"/>
                    <a:pt x="72171" y="22241"/>
                    <a:pt x="72160" y="22206"/>
                  </a:cubicBezTo>
                  <a:cubicBezTo>
                    <a:pt x="72118" y="22035"/>
                    <a:pt x="72374" y="21863"/>
                    <a:pt x="72598" y="21713"/>
                  </a:cubicBezTo>
                  <a:cubicBezTo>
                    <a:pt x="72640" y="21685"/>
                    <a:pt x="72678" y="21660"/>
                    <a:pt x="72713" y="21636"/>
                  </a:cubicBezTo>
                  <a:cubicBezTo>
                    <a:pt x="72779" y="21589"/>
                    <a:pt x="72849" y="21576"/>
                    <a:pt x="72917" y="21576"/>
                  </a:cubicBezTo>
                  <a:cubicBezTo>
                    <a:pt x="72961" y="21576"/>
                    <a:pt x="73005" y="21581"/>
                    <a:pt x="73046" y="21587"/>
                  </a:cubicBezTo>
                  <a:cubicBezTo>
                    <a:pt x="73091" y="21593"/>
                    <a:pt x="73134" y="21600"/>
                    <a:pt x="73174" y="21600"/>
                  </a:cubicBezTo>
                  <a:cubicBezTo>
                    <a:pt x="73240" y="21600"/>
                    <a:pt x="73300" y="21583"/>
                    <a:pt x="73361" y="21527"/>
                  </a:cubicBezTo>
                  <a:cubicBezTo>
                    <a:pt x="73501" y="21398"/>
                    <a:pt x="73403" y="21258"/>
                    <a:pt x="73284" y="21111"/>
                  </a:cubicBezTo>
                  <a:lnTo>
                    <a:pt x="73256" y="21076"/>
                  </a:lnTo>
                  <a:cubicBezTo>
                    <a:pt x="73221" y="21030"/>
                    <a:pt x="73221" y="20960"/>
                    <a:pt x="73253" y="20862"/>
                  </a:cubicBezTo>
                  <a:cubicBezTo>
                    <a:pt x="73316" y="20669"/>
                    <a:pt x="73515" y="20354"/>
                    <a:pt x="73680" y="20309"/>
                  </a:cubicBezTo>
                  <a:cubicBezTo>
                    <a:pt x="73708" y="20302"/>
                    <a:pt x="73737" y="20298"/>
                    <a:pt x="73767" y="20298"/>
                  </a:cubicBezTo>
                  <a:cubicBezTo>
                    <a:pt x="73811" y="20298"/>
                    <a:pt x="73855" y="20306"/>
                    <a:pt x="73897" y="20323"/>
                  </a:cubicBezTo>
                  <a:cubicBezTo>
                    <a:pt x="73929" y="20334"/>
                    <a:pt x="73954" y="20342"/>
                    <a:pt x="73979" y="20342"/>
                  </a:cubicBezTo>
                  <a:cubicBezTo>
                    <a:pt x="74008" y="20342"/>
                    <a:pt x="74036" y="20331"/>
                    <a:pt x="74072" y="20298"/>
                  </a:cubicBezTo>
                  <a:cubicBezTo>
                    <a:pt x="74100" y="20277"/>
                    <a:pt x="74107" y="20239"/>
                    <a:pt x="74086" y="20211"/>
                  </a:cubicBezTo>
                  <a:cubicBezTo>
                    <a:pt x="74045" y="20118"/>
                    <a:pt x="73910" y="20046"/>
                    <a:pt x="73871" y="20046"/>
                  </a:cubicBezTo>
                  <a:cubicBezTo>
                    <a:pt x="73870" y="20046"/>
                    <a:pt x="73869" y="20046"/>
                    <a:pt x="73869" y="20046"/>
                  </a:cubicBezTo>
                  <a:cubicBezTo>
                    <a:pt x="73865" y="20047"/>
                    <a:pt x="73859" y="20048"/>
                    <a:pt x="73852" y="20048"/>
                  </a:cubicBezTo>
                  <a:cubicBezTo>
                    <a:pt x="73822" y="20048"/>
                    <a:pt x="73766" y="20035"/>
                    <a:pt x="73732" y="19952"/>
                  </a:cubicBezTo>
                  <a:cubicBezTo>
                    <a:pt x="73669" y="19801"/>
                    <a:pt x="73704" y="19486"/>
                    <a:pt x="73932" y="19315"/>
                  </a:cubicBezTo>
                  <a:cubicBezTo>
                    <a:pt x="74037" y="19238"/>
                    <a:pt x="74061" y="19199"/>
                    <a:pt x="74065" y="19185"/>
                  </a:cubicBezTo>
                  <a:cubicBezTo>
                    <a:pt x="74026" y="19164"/>
                    <a:pt x="73981" y="19150"/>
                    <a:pt x="73939" y="19140"/>
                  </a:cubicBezTo>
                  <a:cubicBezTo>
                    <a:pt x="73907" y="19129"/>
                    <a:pt x="73874" y="19124"/>
                    <a:pt x="73841" y="19124"/>
                  </a:cubicBezTo>
                  <a:cubicBezTo>
                    <a:pt x="73807" y="19124"/>
                    <a:pt x="73774" y="19129"/>
                    <a:pt x="73743" y="19140"/>
                  </a:cubicBezTo>
                  <a:cubicBezTo>
                    <a:pt x="73701" y="19154"/>
                    <a:pt x="73659" y="19161"/>
                    <a:pt x="73613" y="19164"/>
                  </a:cubicBezTo>
                  <a:cubicBezTo>
                    <a:pt x="73611" y="19164"/>
                    <a:pt x="73608" y="19164"/>
                    <a:pt x="73605" y="19164"/>
                  </a:cubicBezTo>
                  <a:cubicBezTo>
                    <a:pt x="73531" y="19164"/>
                    <a:pt x="73461" y="19116"/>
                    <a:pt x="73417" y="19031"/>
                  </a:cubicBezTo>
                  <a:cubicBezTo>
                    <a:pt x="73354" y="18916"/>
                    <a:pt x="73337" y="18702"/>
                    <a:pt x="73491" y="18492"/>
                  </a:cubicBezTo>
                  <a:cubicBezTo>
                    <a:pt x="73568" y="18387"/>
                    <a:pt x="73666" y="18299"/>
                    <a:pt x="73778" y="18229"/>
                  </a:cubicBezTo>
                  <a:cubicBezTo>
                    <a:pt x="73865" y="18170"/>
                    <a:pt x="73918" y="18131"/>
                    <a:pt x="73942" y="18030"/>
                  </a:cubicBezTo>
                  <a:cubicBezTo>
                    <a:pt x="73981" y="17844"/>
                    <a:pt x="74145" y="17620"/>
                    <a:pt x="74268" y="17456"/>
                  </a:cubicBezTo>
                  <a:cubicBezTo>
                    <a:pt x="74306" y="17400"/>
                    <a:pt x="74345" y="17354"/>
                    <a:pt x="74362" y="17323"/>
                  </a:cubicBezTo>
                  <a:cubicBezTo>
                    <a:pt x="74401" y="17256"/>
                    <a:pt x="74473" y="17237"/>
                    <a:pt x="74553" y="17237"/>
                  </a:cubicBezTo>
                  <a:cubicBezTo>
                    <a:pt x="74612" y="17237"/>
                    <a:pt x="74676" y="17247"/>
                    <a:pt x="74733" y="17256"/>
                  </a:cubicBezTo>
                  <a:cubicBezTo>
                    <a:pt x="74779" y="17267"/>
                    <a:pt x="74831" y="17270"/>
                    <a:pt x="74880" y="17270"/>
                  </a:cubicBezTo>
                  <a:cubicBezTo>
                    <a:pt x="74893" y="17267"/>
                    <a:pt x="74904" y="17266"/>
                    <a:pt x="74914" y="17266"/>
                  </a:cubicBezTo>
                  <a:cubicBezTo>
                    <a:pt x="74992" y="17266"/>
                    <a:pt x="75026" y="17338"/>
                    <a:pt x="75041" y="17375"/>
                  </a:cubicBezTo>
                  <a:lnTo>
                    <a:pt x="75048" y="17389"/>
                  </a:lnTo>
                  <a:lnTo>
                    <a:pt x="75062" y="17382"/>
                  </a:lnTo>
                  <a:cubicBezTo>
                    <a:pt x="75115" y="17326"/>
                    <a:pt x="75164" y="17267"/>
                    <a:pt x="75209" y="17207"/>
                  </a:cubicBezTo>
                  <a:cubicBezTo>
                    <a:pt x="75343" y="17032"/>
                    <a:pt x="75497" y="16840"/>
                    <a:pt x="75654" y="16840"/>
                  </a:cubicBezTo>
                  <a:cubicBezTo>
                    <a:pt x="75658" y="16839"/>
                    <a:pt x="75662" y="16839"/>
                    <a:pt x="75666" y="16839"/>
                  </a:cubicBezTo>
                  <a:cubicBezTo>
                    <a:pt x="75707" y="16839"/>
                    <a:pt x="75748" y="16856"/>
                    <a:pt x="75777" y="16885"/>
                  </a:cubicBezTo>
                  <a:cubicBezTo>
                    <a:pt x="75836" y="16952"/>
                    <a:pt x="75829" y="17053"/>
                    <a:pt x="75826" y="17165"/>
                  </a:cubicBezTo>
                  <a:cubicBezTo>
                    <a:pt x="75819" y="17232"/>
                    <a:pt x="75819" y="17298"/>
                    <a:pt x="75833" y="17365"/>
                  </a:cubicBezTo>
                  <a:lnTo>
                    <a:pt x="75833" y="17368"/>
                  </a:lnTo>
                  <a:cubicBezTo>
                    <a:pt x="75857" y="17351"/>
                    <a:pt x="75892" y="17316"/>
                    <a:pt x="75927" y="17288"/>
                  </a:cubicBezTo>
                  <a:cubicBezTo>
                    <a:pt x="76025" y="17197"/>
                    <a:pt x="76130" y="17113"/>
                    <a:pt x="76239" y="17036"/>
                  </a:cubicBezTo>
                  <a:cubicBezTo>
                    <a:pt x="76449" y="16893"/>
                    <a:pt x="76793" y="16838"/>
                    <a:pt x="77098" y="16838"/>
                  </a:cubicBezTo>
                  <a:cubicBezTo>
                    <a:pt x="77341" y="16838"/>
                    <a:pt x="77560" y="16873"/>
                    <a:pt x="77671" y="16927"/>
                  </a:cubicBezTo>
                  <a:cubicBezTo>
                    <a:pt x="77779" y="16983"/>
                    <a:pt x="77870" y="17071"/>
                    <a:pt x="77937" y="17176"/>
                  </a:cubicBezTo>
                  <a:cubicBezTo>
                    <a:pt x="77980" y="17233"/>
                    <a:pt x="78008" y="17270"/>
                    <a:pt x="78028" y="17270"/>
                  </a:cubicBezTo>
                  <a:cubicBezTo>
                    <a:pt x="78029" y="17270"/>
                    <a:pt x="78030" y="17270"/>
                    <a:pt x="78031" y="17270"/>
                  </a:cubicBezTo>
                  <a:cubicBezTo>
                    <a:pt x="78084" y="17256"/>
                    <a:pt x="78087" y="17235"/>
                    <a:pt x="78094" y="17165"/>
                  </a:cubicBezTo>
                  <a:cubicBezTo>
                    <a:pt x="78105" y="17095"/>
                    <a:pt x="78115" y="16987"/>
                    <a:pt x="78255" y="16948"/>
                  </a:cubicBezTo>
                  <a:cubicBezTo>
                    <a:pt x="78448" y="16892"/>
                    <a:pt x="78791" y="16685"/>
                    <a:pt x="79029" y="16510"/>
                  </a:cubicBezTo>
                  <a:cubicBezTo>
                    <a:pt x="79158" y="16416"/>
                    <a:pt x="79211" y="16398"/>
                    <a:pt x="79246" y="16388"/>
                  </a:cubicBezTo>
                  <a:cubicBezTo>
                    <a:pt x="79267" y="16381"/>
                    <a:pt x="79277" y="16377"/>
                    <a:pt x="79333" y="16304"/>
                  </a:cubicBezTo>
                  <a:cubicBezTo>
                    <a:pt x="79393" y="16230"/>
                    <a:pt x="79477" y="16178"/>
                    <a:pt x="79572" y="16153"/>
                  </a:cubicBezTo>
                  <a:cubicBezTo>
                    <a:pt x="79624" y="16139"/>
                    <a:pt x="79631" y="16132"/>
                    <a:pt x="79638" y="16115"/>
                  </a:cubicBezTo>
                  <a:cubicBezTo>
                    <a:pt x="79698" y="15943"/>
                    <a:pt x="80174" y="15758"/>
                    <a:pt x="80608" y="15660"/>
                  </a:cubicBezTo>
                  <a:cubicBezTo>
                    <a:pt x="81080" y="15555"/>
                    <a:pt x="81634" y="15268"/>
                    <a:pt x="81697" y="15170"/>
                  </a:cubicBezTo>
                  <a:cubicBezTo>
                    <a:pt x="81690" y="15128"/>
                    <a:pt x="81704" y="15086"/>
                    <a:pt x="81732" y="15054"/>
                  </a:cubicBezTo>
                  <a:cubicBezTo>
                    <a:pt x="81773" y="15015"/>
                    <a:pt x="81828" y="14994"/>
                    <a:pt x="81884" y="14994"/>
                  </a:cubicBezTo>
                  <a:cubicBezTo>
                    <a:pt x="81903" y="14994"/>
                    <a:pt x="81923" y="14996"/>
                    <a:pt x="81942" y="15002"/>
                  </a:cubicBezTo>
                  <a:cubicBezTo>
                    <a:pt x="81994" y="15012"/>
                    <a:pt x="82033" y="15054"/>
                    <a:pt x="82043" y="15103"/>
                  </a:cubicBezTo>
                  <a:cubicBezTo>
                    <a:pt x="82050" y="15124"/>
                    <a:pt x="82145" y="15135"/>
                    <a:pt x="82215" y="15138"/>
                  </a:cubicBezTo>
                  <a:cubicBezTo>
                    <a:pt x="82306" y="15145"/>
                    <a:pt x="82393" y="15159"/>
                    <a:pt x="82477" y="15177"/>
                  </a:cubicBezTo>
                  <a:cubicBezTo>
                    <a:pt x="82537" y="15187"/>
                    <a:pt x="82589" y="15201"/>
                    <a:pt x="82631" y="15215"/>
                  </a:cubicBezTo>
                  <a:cubicBezTo>
                    <a:pt x="82706" y="15235"/>
                    <a:pt x="82763" y="15251"/>
                    <a:pt x="82814" y="15251"/>
                  </a:cubicBezTo>
                  <a:cubicBezTo>
                    <a:pt x="82881" y="15251"/>
                    <a:pt x="82939" y="15224"/>
                    <a:pt x="83016" y="15145"/>
                  </a:cubicBezTo>
                  <a:cubicBezTo>
                    <a:pt x="83114" y="15047"/>
                    <a:pt x="83093" y="15009"/>
                    <a:pt x="83044" y="14932"/>
                  </a:cubicBezTo>
                  <a:cubicBezTo>
                    <a:pt x="83006" y="14876"/>
                    <a:pt x="82981" y="14809"/>
                    <a:pt x="82981" y="14743"/>
                  </a:cubicBezTo>
                  <a:cubicBezTo>
                    <a:pt x="82985" y="14697"/>
                    <a:pt x="82908" y="14620"/>
                    <a:pt x="82845" y="14560"/>
                  </a:cubicBezTo>
                  <a:cubicBezTo>
                    <a:pt x="82747" y="14466"/>
                    <a:pt x="82631" y="14354"/>
                    <a:pt x="82670" y="14228"/>
                  </a:cubicBezTo>
                  <a:cubicBezTo>
                    <a:pt x="82684" y="14182"/>
                    <a:pt x="82649" y="14067"/>
                    <a:pt x="82558" y="13934"/>
                  </a:cubicBezTo>
                  <a:cubicBezTo>
                    <a:pt x="82488" y="13829"/>
                    <a:pt x="82425" y="13776"/>
                    <a:pt x="82397" y="13766"/>
                  </a:cubicBezTo>
                  <a:cubicBezTo>
                    <a:pt x="82363" y="13790"/>
                    <a:pt x="82322" y="13803"/>
                    <a:pt x="82282" y="13803"/>
                  </a:cubicBezTo>
                  <a:cubicBezTo>
                    <a:pt x="82248" y="13803"/>
                    <a:pt x="82214" y="13794"/>
                    <a:pt x="82183" y="13776"/>
                  </a:cubicBezTo>
                  <a:cubicBezTo>
                    <a:pt x="82082" y="13734"/>
                    <a:pt x="81973" y="13622"/>
                    <a:pt x="81973" y="13510"/>
                  </a:cubicBezTo>
                  <a:cubicBezTo>
                    <a:pt x="81973" y="13384"/>
                    <a:pt x="81956" y="13360"/>
                    <a:pt x="81949" y="13356"/>
                  </a:cubicBezTo>
                  <a:cubicBezTo>
                    <a:pt x="81935" y="13360"/>
                    <a:pt x="81917" y="13367"/>
                    <a:pt x="81903" y="13377"/>
                  </a:cubicBezTo>
                  <a:cubicBezTo>
                    <a:pt x="81833" y="13418"/>
                    <a:pt x="81755" y="13439"/>
                    <a:pt x="81676" y="13439"/>
                  </a:cubicBezTo>
                  <a:cubicBezTo>
                    <a:pt x="81625" y="13439"/>
                    <a:pt x="81574" y="13430"/>
                    <a:pt x="81525" y="13412"/>
                  </a:cubicBezTo>
                  <a:cubicBezTo>
                    <a:pt x="81444" y="13388"/>
                    <a:pt x="81378" y="13328"/>
                    <a:pt x="81346" y="13248"/>
                  </a:cubicBezTo>
                  <a:cubicBezTo>
                    <a:pt x="81325" y="13185"/>
                    <a:pt x="81346" y="13118"/>
                    <a:pt x="81395" y="13076"/>
                  </a:cubicBezTo>
                  <a:cubicBezTo>
                    <a:pt x="81467" y="13007"/>
                    <a:pt x="81599" y="12970"/>
                    <a:pt x="81734" y="12970"/>
                  </a:cubicBezTo>
                  <a:cubicBezTo>
                    <a:pt x="81817" y="12970"/>
                    <a:pt x="81901" y="12984"/>
                    <a:pt x="81973" y="13013"/>
                  </a:cubicBezTo>
                  <a:cubicBezTo>
                    <a:pt x="82141" y="13080"/>
                    <a:pt x="82183" y="13153"/>
                    <a:pt x="82215" y="13213"/>
                  </a:cubicBezTo>
                  <a:cubicBezTo>
                    <a:pt x="82225" y="13241"/>
                    <a:pt x="82246" y="13265"/>
                    <a:pt x="82274" y="13283"/>
                  </a:cubicBezTo>
                  <a:cubicBezTo>
                    <a:pt x="82310" y="13304"/>
                    <a:pt x="82378" y="13314"/>
                    <a:pt x="82456" y="13314"/>
                  </a:cubicBezTo>
                  <a:cubicBezTo>
                    <a:pt x="82581" y="13314"/>
                    <a:pt x="82735" y="13288"/>
                    <a:pt x="82834" y="13241"/>
                  </a:cubicBezTo>
                  <a:cubicBezTo>
                    <a:pt x="82883" y="13216"/>
                    <a:pt x="82946" y="13192"/>
                    <a:pt x="83023" y="13160"/>
                  </a:cubicBezTo>
                  <a:cubicBezTo>
                    <a:pt x="83198" y="13090"/>
                    <a:pt x="83485" y="12975"/>
                    <a:pt x="83534" y="12894"/>
                  </a:cubicBezTo>
                  <a:cubicBezTo>
                    <a:pt x="83555" y="12859"/>
                    <a:pt x="83566" y="12821"/>
                    <a:pt x="83569" y="12786"/>
                  </a:cubicBezTo>
                  <a:cubicBezTo>
                    <a:pt x="83580" y="12709"/>
                    <a:pt x="83597" y="12646"/>
                    <a:pt x="83717" y="12586"/>
                  </a:cubicBezTo>
                  <a:cubicBezTo>
                    <a:pt x="83755" y="12565"/>
                    <a:pt x="83755" y="12544"/>
                    <a:pt x="83755" y="12537"/>
                  </a:cubicBezTo>
                  <a:cubicBezTo>
                    <a:pt x="83755" y="12491"/>
                    <a:pt x="83692" y="12418"/>
                    <a:pt x="83619" y="12379"/>
                  </a:cubicBezTo>
                  <a:cubicBezTo>
                    <a:pt x="83527" y="12330"/>
                    <a:pt x="83478" y="12229"/>
                    <a:pt x="83499" y="12131"/>
                  </a:cubicBezTo>
                  <a:cubicBezTo>
                    <a:pt x="83520" y="12046"/>
                    <a:pt x="83597" y="11987"/>
                    <a:pt x="83681" y="11987"/>
                  </a:cubicBezTo>
                  <a:cubicBezTo>
                    <a:pt x="83684" y="11987"/>
                    <a:pt x="83686" y="11987"/>
                    <a:pt x="83689" y="11987"/>
                  </a:cubicBezTo>
                  <a:cubicBezTo>
                    <a:pt x="83724" y="11987"/>
                    <a:pt x="83731" y="11977"/>
                    <a:pt x="83755" y="11924"/>
                  </a:cubicBezTo>
                  <a:cubicBezTo>
                    <a:pt x="83773" y="11882"/>
                    <a:pt x="83804" y="11816"/>
                    <a:pt x="83885" y="11809"/>
                  </a:cubicBezTo>
                  <a:cubicBezTo>
                    <a:pt x="83891" y="11808"/>
                    <a:pt x="83898" y="11808"/>
                    <a:pt x="83904" y="11808"/>
                  </a:cubicBezTo>
                  <a:cubicBezTo>
                    <a:pt x="83935" y="11808"/>
                    <a:pt x="83964" y="11815"/>
                    <a:pt x="83993" y="11826"/>
                  </a:cubicBezTo>
                  <a:cubicBezTo>
                    <a:pt x="84008" y="11831"/>
                    <a:pt x="84022" y="11835"/>
                    <a:pt x="84040" y="11835"/>
                  </a:cubicBezTo>
                  <a:cubicBezTo>
                    <a:pt x="84066" y="11835"/>
                    <a:pt x="84099" y="11827"/>
                    <a:pt x="84154" y="11798"/>
                  </a:cubicBezTo>
                  <a:cubicBezTo>
                    <a:pt x="84171" y="11790"/>
                    <a:pt x="84206" y="11773"/>
                    <a:pt x="84241" y="11773"/>
                  </a:cubicBezTo>
                  <a:cubicBezTo>
                    <a:pt x="84263" y="11773"/>
                    <a:pt x="84286" y="11779"/>
                    <a:pt x="84305" y="11798"/>
                  </a:cubicBezTo>
                  <a:cubicBezTo>
                    <a:pt x="84350" y="11851"/>
                    <a:pt x="84308" y="11938"/>
                    <a:pt x="84228" y="12075"/>
                  </a:cubicBezTo>
                  <a:cubicBezTo>
                    <a:pt x="84207" y="12110"/>
                    <a:pt x="84186" y="12148"/>
                    <a:pt x="84168" y="12180"/>
                  </a:cubicBezTo>
                  <a:cubicBezTo>
                    <a:pt x="84140" y="12236"/>
                    <a:pt x="84193" y="12295"/>
                    <a:pt x="84266" y="12372"/>
                  </a:cubicBezTo>
                  <a:cubicBezTo>
                    <a:pt x="84308" y="12407"/>
                    <a:pt x="84343" y="12453"/>
                    <a:pt x="84364" y="12502"/>
                  </a:cubicBezTo>
                  <a:cubicBezTo>
                    <a:pt x="84388" y="12524"/>
                    <a:pt x="84469" y="12541"/>
                    <a:pt x="84565" y="12541"/>
                  </a:cubicBezTo>
                  <a:cubicBezTo>
                    <a:pt x="84655" y="12541"/>
                    <a:pt x="84758" y="12525"/>
                    <a:pt x="84837" y="12484"/>
                  </a:cubicBezTo>
                  <a:cubicBezTo>
                    <a:pt x="84882" y="12460"/>
                    <a:pt x="84940" y="12450"/>
                    <a:pt x="85004" y="12450"/>
                  </a:cubicBezTo>
                  <a:cubicBezTo>
                    <a:pt x="85167" y="12450"/>
                    <a:pt x="85366" y="12515"/>
                    <a:pt x="85484" y="12565"/>
                  </a:cubicBezTo>
                  <a:cubicBezTo>
                    <a:pt x="85610" y="12617"/>
                    <a:pt x="85765" y="12705"/>
                    <a:pt x="85789" y="12807"/>
                  </a:cubicBezTo>
                  <a:cubicBezTo>
                    <a:pt x="85835" y="12996"/>
                    <a:pt x="85968" y="13153"/>
                    <a:pt x="86146" y="13234"/>
                  </a:cubicBezTo>
                  <a:cubicBezTo>
                    <a:pt x="86244" y="13279"/>
                    <a:pt x="86346" y="13311"/>
                    <a:pt x="86454" y="13325"/>
                  </a:cubicBezTo>
                  <a:cubicBezTo>
                    <a:pt x="86573" y="13346"/>
                    <a:pt x="86678" y="13363"/>
                    <a:pt x="86717" y="13465"/>
                  </a:cubicBezTo>
                  <a:cubicBezTo>
                    <a:pt x="86736" y="13538"/>
                    <a:pt x="86806" y="13586"/>
                    <a:pt x="86879" y="13586"/>
                  </a:cubicBezTo>
                  <a:cubicBezTo>
                    <a:pt x="86897" y="13586"/>
                    <a:pt x="86916" y="13583"/>
                    <a:pt x="86934" y="13577"/>
                  </a:cubicBezTo>
                  <a:cubicBezTo>
                    <a:pt x="86952" y="13573"/>
                    <a:pt x="86970" y="13571"/>
                    <a:pt x="86988" y="13571"/>
                  </a:cubicBezTo>
                  <a:cubicBezTo>
                    <a:pt x="87042" y="13571"/>
                    <a:pt x="87097" y="13587"/>
                    <a:pt x="87144" y="13615"/>
                  </a:cubicBezTo>
                  <a:cubicBezTo>
                    <a:pt x="87176" y="13632"/>
                    <a:pt x="87194" y="13639"/>
                    <a:pt x="87206" y="13639"/>
                  </a:cubicBezTo>
                  <a:cubicBezTo>
                    <a:pt x="87218" y="13639"/>
                    <a:pt x="87225" y="13634"/>
                    <a:pt x="87235" y="13626"/>
                  </a:cubicBezTo>
                  <a:cubicBezTo>
                    <a:pt x="87269" y="13592"/>
                    <a:pt x="87315" y="13573"/>
                    <a:pt x="87362" y="13573"/>
                  </a:cubicBezTo>
                  <a:cubicBezTo>
                    <a:pt x="87383" y="13573"/>
                    <a:pt x="87404" y="13576"/>
                    <a:pt x="87424" y="13584"/>
                  </a:cubicBezTo>
                  <a:cubicBezTo>
                    <a:pt x="87436" y="13589"/>
                    <a:pt x="87450" y="13592"/>
                    <a:pt x="87463" y="13592"/>
                  </a:cubicBezTo>
                  <a:cubicBezTo>
                    <a:pt x="87490" y="13592"/>
                    <a:pt x="87517" y="13580"/>
                    <a:pt x="87536" y="13559"/>
                  </a:cubicBezTo>
                  <a:cubicBezTo>
                    <a:pt x="87501" y="13535"/>
                    <a:pt x="87466" y="13510"/>
                    <a:pt x="87427" y="13493"/>
                  </a:cubicBezTo>
                  <a:cubicBezTo>
                    <a:pt x="87350" y="13451"/>
                    <a:pt x="87284" y="13416"/>
                    <a:pt x="87270" y="13353"/>
                  </a:cubicBezTo>
                  <a:cubicBezTo>
                    <a:pt x="87259" y="13328"/>
                    <a:pt x="87266" y="13300"/>
                    <a:pt x="87280" y="13276"/>
                  </a:cubicBezTo>
                  <a:cubicBezTo>
                    <a:pt x="87294" y="13248"/>
                    <a:pt x="87322" y="13223"/>
                    <a:pt x="87354" y="13216"/>
                  </a:cubicBezTo>
                  <a:cubicBezTo>
                    <a:pt x="87362" y="13215"/>
                    <a:pt x="87369" y="13214"/>
                    <a:pt x="87376" y="13214"/>
                  </a:cubicBezTo>
                  <a:cubicBezTo>
                    <a:pt x="87420" y="13214"/>
                    <a:pt x="87458" y="13238"/>
                    <a:pt x="87494" y="13265"/>
                  </a:cubicBezTo>
                  <a:cubicBezTo>
                    <a:pt x="87522" y="13283"/>
                    <a:pt x="87553" y="13300"/>
                    <a:pt x="87585" y="13307"/>
                  </a:cubicBezTo>
                  <a:cubicBezTo>
                    <a:pt x="87585" y="13286"/>
                    <a:pt x="87581" y="13265"/>
                    <a:pt x="87574" y="13248"/>
                  </a:cubicBezTo>
                  <a:cubicBezTo>
                    <a:pt x="87564" y="13188"/>
                    <a:pt x="87543" y="13083"/>
                    <a:pt x="87627" y="13048"/>
                  </a:cubicBezTo>
                  <a:cubicBezTo>
                    <a:pt x="87655" y="12975"/>
                    <a:pt x="87602" y="12670"/>
                    <a:pt x="87553" y="12624"/>
                  </a:cubicBezTo>
                  <a:cubicBezTo>
                    <a:pt x="87508" y="12610"/>
                    <a:pt x="87476" y="12572"/>
                    <a:pt x="87473" y="12523"/>
                  </a:cubicBezTo>
                  <a:cubicBezTo>
                    <a:pt x="87466" y="12474"/>
                    <a:pt x="87494" y="12425"/>
                    <a:pt x="87539" y="12400"/>
                  </a:cubicBezTo>
                  <a:cubicBezTo>
                    <a:pt x="87554" y="12392"/>
                    <a:pt x="87581" y="12381"/>
                    <a:pt x="87619" y="12381"/>
                  </a:cubicBezTo>
                  <a:cubicBezTo>
                    <a:pt x="87662" y="12381"/>
                    <a:pt x="87719" y="12396"/>
                    <a:pt x="87788" y="12446"/>
                  </a:cubicBezTo>
                  <a:cubicBezTo>
                    <a:pt x="87928" y="12551"/>
                    <a:pt x="88149" y="12561"/>
                    <a:pt x="88292" y="12561"/>
                  </a:cubicBezTo>
                  <a:cubicBezTo>
                    <a:pt x="88268" y="12551"/>
                    <a:pt x="88247" y="12544"/>
                    <a:pt x="88222" y="12537"/>
                  </a:cubicBezTo>
                  <a:cubicBezTo>
                    <a:pt x="88138" y="12523"/>
                    <a:pt x="88121" y="12477"/>
                    <a:pt x="88114" y="12449"/>
                  </a:cubicBezTo>
                  <a:cubicBezTo>
                    <a:pt x="88110" y="12407"/>
                    <a:pt x="88135" y="12365"/>
                    <a:pt x="88177" y="12344"/>
                  </a:cubicBezTo>
                  <a:cubicBezTo>
                    <a:pt x="88205" y="12331"/>
                    <a:pt x="88235" y="12324"/>
                    <a:pt x="88265" y="12324"/>
                  </a:cubicBezTo>
                  <a:cubicBezTo>
                    <a:pt x="88313" y="12324"/>
                    <a:pt x="88361" y="12341"/>
                    <a:pt x="88397" y="12376"/>
                  </a:cubicBezTo>
                  <a:cubicBezTo>
                    <a:pt x="88452" y="12426"/>
                    <a:pt x="88529" y="12447"/>
                    <a:pt x="88568" y="12447"/>
                  </a:cubicBezTo>
                  <a:cubicBezTo>
                    <a:pt x="88578" y="12447"/>
                    <a:pt x="88586" y="12445"/>
                    <a:pt x="88590" y="12442"/>
                  </a:cubicBezTo>
                  <a:cubicBezTo>
                    <a:pt x="88607" y="12333"/>
                    <a:pt x="88718" y="12092"/>
                    <a:pt x="88927" y="12092"/>
                  </a:cubicBezTo>
                  <a:cubicBezTo>
                    <a:pt x="88931" y="12092"/>
                    <a:pt x="88935" y="12092"/>
                    <a:pt x="88940" y="12092"/>
                  </a:cubicBezTo>
                  <a:cubicBezTo>
                    <a:pt x="88964" y="12092"/>
                    <a:pt x="88989" y="12092"/>
                    <a:pt x="89010" y="12085"/>
                  </a:cubicBezTo>
                  <a:cubicBezTo>
                    <a:pt x="89003" y="12082"/>
                    <a:pt x="88992" y="12078"/>
                    <a:pt x="88982" y="12075"/>
                  </a:cubicBezTo>
                  <a:cubicBezTo>
                    <a:pt x="88807" y="12012"/>
                    <a:pt x="88282" y="11676"/>
                    <a:pt x="88138" y="11476"/>
                  </a:cubicBezTo>
                  <a:cubicBezTo>
                    <a:pt x="88058" y="11360"/>
                    <a:pt x="87710" y="11286"/>
                    <a:pt x="87557" y="11286"/>
                  </a:cubicBezTo>
                  <a:cubicBezTo>
                    <a:pt x="87535" y="11286"/>
                    <a:pt x="87517" y="11288"/>
                    <a:pt x="87504" y="11291"/>
                  </a:cubicBezTo>
                  <a:cubicBezTo>
                    <a:pt x="87494" y="11326"/>
                    <a:pt x="87466" y="11350"/>
                    <a:pt x="87431" y="11357"/>
                  </a:cubicBezTo>
                  <a:cubicBezTo>
                    <a:pt x="87424" y="11359"/>
                    <a:pt x="87416" y="11360"/>
                    <a:pt x="87408" y="11360"/>
                  </a:cubicBezTo>
                  <a:cubicBezTo>
                    <a:pt x="87315" y="11360"/>
                    <a:pt x="87178" y="11255"/>
                    <a:pt x="87133" y="11165"/>
                  </a:cubicBezTo>
                  <a:cubicBezTo>
                    <a:pt x="87094" y="11130"/>
                    <a:pt x="86931" y="11110"/>
                    <a:pt x="86783" y="11110"/>
                  </a:cubicBezTo>
                  <a:cubicBezTo>
                    <a:pt x="86680" y="11110"/>
                    <a:pt x="86584" y="11120"/>
                    <a:pt x="86545" y="11140"/>
                  </a:cubicBezTo>
                  <a:cubicBezTo>
                    <a:pt x="86552" y="11154"/>
                    <a:pt x="86570" y="11168"/>
                    <a:pt x="86619" y="11200"/>
                  </a:cubicBezTo>
                  <a:cubicBezTo>
                    <a:pt x="86682" y="11231"/>
                    <a:pt x="86738" y="11280"/>
                    <a:pt x="86783" y="11333"/>
                  </a:cubicBezTo>
                  <a:cubicBezTo>
                    <a:pt x="86864" y="11441"/>
                    <a:pt x="86794" y="11532"/>
                    <a:pt x="86755" y="11588"/>
                  </a:cubicBezTo>
                  <a:cubicBezTo>
                    <a:pt x="86713" y="11644"/>
                    <a:pt x="86699" y="11669"/>
                    <a:pt x="86710" y="11700"/>
                  </a:cubicBezTo>
                  <a:cubicBezTo>
                    <a:pt x="86734" y="11770"/>
                    <a:pt x="86703" y="11805"/>
                    <a:pt x="86685" y="11819"/>
                  </a:cubicBezTo>
                  <a:cubicBezTo>
                    <a:pt x="86671" y="11830"/>
                    <a:pt x="86654" y="11837"/>
                    <a:pt x="86633" y="11837"/>
                  </a:cubicBezTo>
                  <a:cubicBezTo>
                    <a:pt x="86573" y="11837"/>
                    <a:pt x="86474" y="11783"/>
                    <a:pt x="86262" y="11620"/>
                  </a:cubicBezTo>
                  <a:cubicBezTo>
                    <a:pt x="86223" y="11592"/>
                    <a:pt x="86111" y="11504"/>
                    <a:pt x="86213" y="10997"/>
                  </a:cubicBezTo>
                  <a:cubicBezTo>
                    <a:pt x="86220" y="10962"/>
                    <a:pt x="86213" y="10955"/>
                    <a:pt x="86150" y="10916"/>
                  </a:cubicBezTo>
                  <a:cubicBezTo>
                    <a:pt x="86090" y="10878"/>
                    <a:pt x="86020" y="10836"/>
                    <a:pt x="86003" y="10727"/>
                  </a:cubicBezTo>
                  <a:cubicBezTo>
                    <a:pt x="85985" y="10650"/>
                    <a:pt x="85600" y="10415"/>
                    <a:pt x="84980" y="10156"/>
                  </a:cubicBezTo>
                  <a:cubicBezTo>
                    <a:pt x="84910" y="10125"/>
                    <a:pt x="84830" y="10097"/>
                    <a:pt x="84753" y="10065"/>
                  </a:cubicBezTo>
                  <a:cubicBezTo>
                    <a:pt x="84487" y="9964"/>
                    <a:pt x="84235" y="9869"/>
                    <a:pt x="84144" y="9726"/>
                  </a:cubicBezTo>
                  <a:cubicBezTo>
                    <a:pt x="84109" y="9670"/>
                    <a:pt x="83958" y="9628"/>
                    <a:pt x="83811" y="9586"/>
                  </a:cubicBezTo>
                  <a:cubicBezTo>
                    <a:pt x="83622" y="9530"/>
                    <a:pt x="83408" y="9467"/>
                    <a:pt x="83286" y="9341"/>
                  </a:cubicBezTo>
                  <a:cubicBezTo>
                    <a:pt x="83100" y="9145"/>
                    <a:pt x="82194" y="8753"/>
                    <a:pt x="81802" y="8728"/>
                  </a:cubicBezTo>
                  <a:cubicBezTo>
                    <a:pt x="81553" y="8714"/>
                    <a:pt x="81469" y="8623"/>
                    <a:pt x="81413" y="8564"/>
                  </a:cubicBezTo>
                  <a:cubicBezTo>
                    <a:pt x="81382" y="8529"/>
                    <a:pt x="81369" y="8516"/>
                    <a:pt x="81339" y="8516"/>
                  </a:cubicBezTo>
                  <a:cubicBezTo>
                    <a:pt x="81332" y="8516"/>
                    <a:pt x="81324" y="8517"/>
                    <a:pt x="81315" y="8518"/>
                  </a:cubicBezTo>
                  <a:cubicBezTo>
                    <a:pt x="81261" y="8527"/>
                    <a:pt x="81163" y="8531"/>
                    <a:pt x="81044" y="8531"/>
                  </a:cubicBezTo>
                  <a:cubicBezTo>
                    <a:pt x="80707" y="8531"/>
                    <a:pt x="80198" y="8500"/>
                    <a:pt x="80009" y="8469"/>
                  </a:cubicBezTo>
                  <a:cubicBezTo>
                    <a:pt x="79990" y="8466"/>
                    <a:pt x="79971" y="8464"/>
                    <a:pt x="79953" y="8464"/>
                  </a:cubicBezTo>
                  <a:cubicBezTo>
                    <a:pt x="79888" y="8464"/>
                    <a:pt x="79825" y="8483"/>
                    <a:pt x="79771" y="8518"/>
                  </a:cubicBezTo>
                  <a:cubicBezTo>
                    <a:pt x="79722" y="8542"/>
                    <a:pt x="79667" y="8568"/>
                    <a:pt x="79601" y="8568"/>
                  </a:cubicBezTo>
                  <a:cubicBezTo>
                    <a:pt x="79569" y="8568"/>
                    <a:pt x="79533" y="8562"/>
                    <a:pt x="79495" y="8546"/>
                  </a:cubicBezTo>
                  <a:cubicBezTo>
                    <a:pt x="79074" y="8384"/>
                    <a:pt x="78547" y="8231"/>
                    <a:pt x="78362" y="8231"/>
                  </a:cubicBezTo>
                  <a:cubicBezTo>
                    <a:pt x="78335" y="8231"/>
                    <a:pt x="78315" y="8234"/>
                    <a:pt x="78304" y="8241"/>
                  </a:cubicBezTo>
                  <a:cubicBezTo>
                    <a:pt x="78266" y="8290"/>
                    <a:pt x="78238" y="8350"/>
                    <a:pt x="78231" y="8416"/>
                  </a:cubicBezTo>
                  <a:cubicBezTo>
                    <a:pt x="78210" y="8494"/>
                    <a:pt x="78189" y="8581"/>
                    <a:pt x="78098" y="8613"/>
                  </a:cubicBezTo>
                  <a:cubicBezTo>
                    <a:pt x="78108" y="8641"/>
                    <a:pt x="78154" y="8728"/>
                    <a:pt x="78385" y="8938"/>
                  </a:cubicBezTo>
                  <a:cubicBezTo>
                    <a:pt x="78507" y="9050"/>
                    <a:pt x="78560" y="9162"/>
                    <a:pt x="78539" y="9271"/>
                  </a:cubicBezTo>
                  <a:cubicBezTo>
                    <a:pt x="78521" y="9393"/>
                    <a:pt x="78413" y="9502"/>
                    <a:pt x="78227" y="9579"/>
                  </a:cubicBezTo>
                  <a:cubicBezTo>
                    <a:pt x="78172" y="9603"/>
                    <a:pt x="78111" y="9614"/>
                    <a:pt x="78048" y="9614"/>
                  </a:cubicBezTo>
                  <a:cubicBezTo>
                    <a:pt x="77793" y="9614"/>
                    <a:pt x="77501" y="9437"/>
                    <a:pt x="77398" y="9274"/>
                  </a:cubicBezTo>
                  <a:cubicBezTo>
                    <a:pt x="77352" y="9211"/>
                    <a:pt x="77271" y="9187"/>
                    <a:pt x="77184" y="9159"/>
                  </a:cubicBezTo>
                  <a:cubicBezTo>
                    <a:pt x="77054" y="9120"/>
                    <a:pt x="76911" y="9078"/>
                    <a:pt x="76855" y="8910"/>
                  </a:cubicBezTo>
                  <a:cubicBezTo>
                    <a:pt x="76799" y="8735"/>
                    <a:pt x="76862" y="8658"/>
                    <a:pt x="76904" y="8630"/>
                  </a:cubicBezTo>
                  <a:cubicBezTo>
                    <a:pt x="76932" y="8611"/>
                    <a:pt x="76965" y="8601"/>
                    <a:pt x="77001" y="8601"/>
                  </a:cubicBezTo>
                  <a:cubicBezTo>
                    <a:pt x="77069" y="8601"/>
                    <a:pt x="77148" y="8635"/>
                    <a:pt x="77219" y="8697"/>
                  </a:cubicBezTo>
                  <a:cubicBezTo>
                    <a:pt x="77252" y="8725"/>
                    <a:pt x="77294" y="8740"/>
                    <a:pt x="77336" y="8740"/>
                  </a:cubicBezTo>
                  <a:cubicBezTo>
                    <a:pt x="77357" y="8740"/>
                    <a:pt x="77378" y="8736"/>
                    <a:pt x="77398" y="8728"/>
                  </a:cubicBezTo>
                  <a:cubicBezTo>
                    <a:pt x="77461" y="8704"/>
                    <a:pt x="77506" y="8648"/>
                    <a:pt x="77517" y="8585"/>
                  </a:cubicBezTo>
                  <a:cubicBezTo>
                    <a:pt x="77517" y="8578"/>
                    <a:pt x="77520" y="8564"/>
                    <a:pt x="77496" y="8539"/>
                  </a:cubicBezTo>
                  <a:cubicBezTo>
                    <a:pt x="77407" y="8444"/>
                    <a:pt x="77125" y="8373"/>
                    <a:pt x="76937" y="8373"/>
                  </a:cubicBezTo>
                  <a:cubicBezTo>
                    <a:pt x="76925" y="8373"/>
                    <a:pt x="76912" y="8374"/>
                    <a:pt x="76900" y="8374"/>
                  </a:cubicBezTo>
                  <a:cubicBezTo>
                    <a:pt x="76781" y="8385"/>
                    <a:pt x="76687" y="8490"/>
                    <a:pt x="76578" y="8609"/>
                  </a:cubicBezTo>
                  <a:cubicBezTo>
                    <a:pt x="76494" y="8714"/>
                    <a:pt x="76393" y="8805"/>
                    <a:pt x="76281" y="8879"/>
                  </a:cubicBezTo>
                  <a:cubicBezTo>
                    <a:pt x="76209" y="8918"/>
                    <a:pt x="76085" y="8934"/>
                    <a:pt x="75939" y="8934"/>
                  </a:cubicBezTo>
                  <a:cubicBezTo>
                    <a:pt x="75529" y="8934"/>
                    <a:pt x="74944" y="8808"/>
                    <a:pt x="74838" y="8718"/>
                  </a:cubicBezTo>
                  <a:cubicBezTo>
                    <a:pt x="74806" y="8701"/>
                    <a:pt x="74697" y="8694"/>
                    <a:pt x="74551" y="8694"/>
                  </a:cubicBezTo>
                  <a:cubicBezTo>
                    <a:pt x="74121" y="8694"/>
                    <a:pt x="73364" y="8756"/>
                    <a:pt x="73270" y="8819"/>
                  </a:cubicBezTo>
                  <a:cubicBezTo>
                    <a:pt x="73214" y="8854"/>
                    <a:pt x="73214" y="9001"/>
                    <a:pt x="73214" y="9099"/>
                  </a:cubicBezTo>
                  <a:cubicBezTo>
                    <a:pt x="73214" y="9211"/>
                    <a:pt x="73214" y="9302"/>
                    <a:pt x="73147" y="9334"/>
                  </a:cubicBezTo>
                  <a:cubicBezTo>
                    <a:pt x="73136" y="9338"/>
                    <a:pt x="73125" y="9340"/>
                    <a:pt x="73113" y="9340"/>
                  </a:cubicBezTo>
                  <a:cubicBezTo>
                    <a:pt x="73096" y="9340"/>
                    <a:pt x="73078" y="9335"/>
                    <a:pt x="73063" y="9327"/>
                  </a:cubicBezTo>
                  <a:cubicBezTo>
                    <a:pt x="72948" y="9250"/>
                    <a:pt x="72909" y="8753"/>
                    <a:pt x="72909" y="8746"/>
                  </a:cubicBezTo>
                  <a:cubicBezTo>
                    <a:pt x="72909" y="8728"/>
                    <a:pt x="72815" y="8658"/>
                    <a:pt x="72552" y="8658"/>
                  </a:cubicBezTo>
                  <a:cubicBezTo>
                    <a:pt x="72311" y="8658"/>
                    <a:pt x="72202" y="8651"/>
                    <a:pt x="72167" y="8571"/>
                  </a:cubicBezTo>
                  <a:cubicBezTo>
                    <a:pt x="72150" y="8529"/>
                    <a:pt x="72167" y="8483"/>
                    <a:pt x="72216" y="8434"/>
                  </a:cubicBezTo>
                  <a:cubicBezTo>
                    <a:pt x="72234" y="8416"/>
                    <a:pt x="72234" y="8406"/>
                    <a:pt x="72220" y="8357"/>
                  </a:cubicBezTo>
                  <a:cubicBezTo>
                    <a:pt x="72202" y="8290"/>
                    <a:pt x="72174" y="8182"/>
                    <a:pt x="72321" y="8077"/>
                  </a:cubicBezTo>
                  <a:cubicBezTo>
                    <a:pt x="72332" y="8073"/>
                    <a:pt x="72335" y="8063"/>
                    <a:pt x="72332" y="8052"/>
                  </a:cubicBezTo>
                  <a:cubicBezTo>
                    <a:pt x="72318" y="7916"/>
                    <a:pt x="71905" y="7597"/>
                    <a:pt x="71446" y="7415"/>
                  </a:cubicBezTo>
                  <a:cubicBezTo>
                    <a:pt x="71238" y="7335"/>
                    <a:pt x="70923" y="7306"/>
                    <a:pt x="70601" y="7306"/>
                  </a:cubicBezTo>
                  <a:cubicBezTo>
                    <a:pt x="70109" y="7306"/>
                    <a:pt x="69599" y="7373"/>
                    <a:pt x="69419" y="7426"/>
                  </a:cubicBezTo>
                  <a:cubicBezTo>
                    <a:pt x="69206" y="7489"/>
                    <a:pt x="68864" y="7500"/>
                    <a:pt x="68566" y="7500"/>
                  </a:cubicBezTo>
                  <a:cubicBezTo>
                    <a:pt x="68502" y="7500"/>
                    <a:pt x="68441" y="7500"/>
                    <a:pt x="68383" y="7499"/>
                  </a:cubicBezTo>
                  <a:lnTo>
                    <a:pt x="68124" y="7499"/>
                  </a:lnTo>
                  <a:cubicBezTo>
                    <a:pt x="68110" y="7500"/>
                    <a:pt x="68097" y="7500"/>
                    <a:pt x="68085" y="7500"/>
                  </a:cubicBezTo>
                  <a:cubicBezTo>
                    <a:pt x="68006" y="7500"/>
                    <a:pt x="67947" y="7489"/>
                    <a:pt x="67917" y="7447"/>
                  </a:cubicBezTo>
                  <a:cubicBezTo>
                    <a:pt x="67893" y="7401"/>
                    <a:pt x="67893" y="7352"/>
                    <a:pt x="67917" y="7307"/>
                  </a:cubicBezTo>
                  <a:cubicBezTo>
                    <a:pt x="67931" y="7265"/>
                    <a:pt x="67938" y="7233"/>
                    <a:pt x="67921" y="7202"/>
                  </a:cubicBezTo>
                  <a:cubicBezTo>
                    <a:pt x="67879" y="7135"/>
                    <a:pt x="67662" y="7027"/>
                    <a:pt x="67473" y="6999"/>
                  </a:cubicBezTo>
                  <a:cubicBezTo>
                    <a:pt x="67445" y="6994"/>
                    <a:pt x="67422" y="6993"/>
                    <a:pt x="67404" y="6993"/>
                  </a:cubicBezTo>
                  <a:cubicBezTo>
                    <a:pt x="67366" y="6993"/>
                    <a:pt x="67348" y="7000"/>
                    <a:pt x="67343" y="7002"/>
                  </a:cubicBezTo>
                  <a:cubicBezTo>
                    <a:pt x="67317" y="7054"/>
                    <a:pt x="67264" y="7084"/>
                    <a:pt x="67207" y="7084"/>
                  </a:cubicBezTo>
                  <a:cubicBezTo>
                    <a:pt x="67194" y="7084"/>
                    <a:pt x="67181" y="7082"/>
                    <a:pt x="67168" y="7079"/>
                  </a:cubicBezTo>
                  <a:cubicBezTo>
                    <a:pt x="67084" y="7051"/>
                    <a:pt x="67025" y="6978"/>
                    <a:pt x="67014" y="6890"/>
                  </a:cubicBezTo>
                  <a:cubicBezTo>
                    <a:pt x="66963" y="6833"/>
                    <a:pt x="66639" y="6711"/>
                    <a:pt x="66458" y="6711"/>
                  </a:cubicBezTo>
                  <a:cubicBezTo>
                    <a:pt x="66438" y="6711"/>
                    <a:pt x="66420" y="6712"/>
                    <a:pt x="66405" y="6715"/>
                  </a:cubicBezTo>
                  <a:cubicBezTo>
                    <a:pt x="66386" y="6720"/>
                    <a:pt x="66366" y="6722"/>
                    <a:pt x="66347" y="6722"/>
                  </a:cubicBezTo>
                  <a:cubicBezTo>
                    <a:pt x="66279" y="6722"/>
                    <a:pt x="66213" y="6693"/>
                    <a:pt x="66167" y="6642"/>
                  </a:cubicBezTo>
                  <a:cubicBezTo>
                    <a:pt x="66132" y="6600"/>
                    <a:pt x="66125" y="6544"/>
                    <a:pt x="66149" y="6495"/>
                  </a:cubicBezTo>
                  <a:cubicBezTo>
                    <a:pt x="66163" y="6463"/>
                    <a:pt x="66209" y="6407"/>
                    <a:pt x="66335" y="6407"/>
                  </a:cubicBezTo>
                  <a:lnTo>
                    <a:pt x="66433" y="6407"/>
                  </a:lnTo>
                  <a:cubicBezTo>
                    <a:pt x="66458" y="6408"/>
                    <a:pt x="66494" y="6409"/>
                    <a:pt x="66532" y="6409"/>
                  </a:cubicBezTo>
                  <a:cubicBezTo>
                    <a:pt x="66626" y="6409"/>
                    <a:pt x="66738" y="6403"/>
                    <a:pt x="66755" y="6375"/>
                  </a:cubicBezTo>
                  <a:cubicBezTo>
                    <a:pt x="66755" y="6368"/>
                    <a:pt x="66755" y="6347"/>
                    <a:pt x="66723" y="6298"/>
                  </a:cubicBezTo>
                  <a:cubicBezTo>
                    <a:pt x="66606" y="6116"/>
                    <a:pt x="65583" y="6022"/>
                    <a:pt x="65187" y="6022"/>
                  </a:cubicBezTo>
                  <a:cubicBezTo>
                    <a:pt x="65112" y="6022"/>
                    <a:pt x="65060" y="6026"/>
                    <a:pt x="65040" y="6032"/>
                  </a:cubicBezTo>
                  <a:cubicBezTo>
                    <a:pt x="65019" y="6039"/>
                    <a:pt x="65012" y="6046"/>
                    <a:pt x="64994" y="6116"/>
                  </a:cubicBezTo>
                  <a:cubicBezTo>
                    <a:pt x="64970" y="6214"/>
                    <a:pt x="64935" y="6365"/>
                    <a:pt x="64738" y="6551"/>
                  </a:cubicBezTo>
                  <a:cubicBezTo>
                    <a:pt x="64603" y="6677"/>
                    <a:pt x="64468" y="6724"/>
                    <a:pt x="64354" y="6724"/>
                  </a:cubicBezTo>
                  <a:cubicBezTo>
                    <a:pt x="64280" y="6724"/>
                    <a:pt x="64214" y="6704"/>
                    <a:pt x="64164" y="6673"/>
                  </a:cubicBezTo>
                  <a:cubicBezTo>
                    <a:pt x="64070" y="6617"/>
                    <a:pt x="64024" y="6523"/>
                    <a:pt x="64045" y="6439"/>
                  </a:cubicBezTo>
                  <a:cubicBezTo>
                    <a:pt x="64077" y="6333"/>
                    <a:pt x="64203" y="6295"/>
                    <a:pt x="64315" y="6263"/>
                  </a:cubicBezTo>
                  <a:cubicBezTo>
                    <a:pt x="64364" y="6249"/>
                    <a:pt x="64462" y="6218"/>
                    <a:pt x="64472" y="6193"/>
                  </a:cubicBezTo>
                  <a:cubicBezTo>
                    <a:pt x="64441" y="6172"/>
                    <a:pt x="64308" y="6158"/>
                    <a:pt x="64227" y="6151"/>
                  </a:cubicBezTo>
                  <a:cubicBezTo>
                    <a:pt x="64066" y="6137"/>
                    <a:pt x="63923" y="6123"/>
                    <a:pt x="63870" y="6039"/>
                  </a:cubicBezTo>
                  <a:cubicBezTo>
                    <a:pt x="63828" y="5990"/>
                    <a:pt x="63828" y="5917"/>
                    <a:pt x="63867" y="5864"/>
                  </a:cubicBezTo>
                  <a:cubicBezTo>
                    <a:pt x="63910" y="5805"/>
                    <a:pt x="64000" y="5773"/>
                    <a:pt x="64101" y="5773"/>
                  </a:cubicBezTo>
                  <a:cubicBezTo>
                    <a:pt x="64149" y="5773"/>
                    <a:pt x="64199" y="5780"/>
                    <a:pt x="64248" y="5794"/>
                  </a:cubicBezTo>
                  <a:cubicBezTo>
                    <a:pt x="64366" y="5830"/>
                    <a:pt x="64488" y="5845"/>
                    <a:pt x="64611" y="5845"/>
                  </a:cubicBezTo>
                  <a:cubicBezTo>
                    <a:pt x="64635" y="5845"/>
                    <a:pt x="64659" y="5844"/>
                    <a:pt x="64682" y="5843"/>
                  </a:cubicBezTo>
                  <a:cubicBezTo>
                    <a:pt x="64591" y="5819"/>
                    <a:pt x="64497" y="5798"/>
                    <a:pt x="64402" y="5787"/>
                  </a:cubicBezTo>
                  <a:lnTo>
                    <a:pt x="64245" y="5759"/>
                  </a:lnTo>
                  <a:cubicBezTo>
                    <a:pt x="64178" y="5749"/>
                    <a:pt x="64094" y="5731"/>
                    <a:pt x="64000" y="5714"/>
                  </a:cubicBezTo>
                  <a:cubicBezTo>
                    <a:pt x="63670" y="5649"/>
                    <a:pt x="63193" y="5554"/>
                    <a:pt x="62866" y="5554"/>
                  </a:cubicBezTo>
                  <a:cubicBezTo>
                    <a:pt x="62822" y="5554"/>
                    <a:pt x="62781" y="5556"/>
                    <a:pt x="62743" y="5560"/>
                  </a:cubicBezTo>
                  <a:cubicBezTo>
                    <a:pt x="62704" y="5563"/>
                    <a:pt x="62667" y="5565"/>
                    <a:pt x="62632" y="5565"/>
                  </a:cubicBezTo>
                  <a:cubicBezTo>
                    <a:pt x="62416" y="5565"/>
                    <a:pt x="62264" y="5506"/>
                    <a:pt x="62137" y="5455"/>
                  </a:cubicBezTo>
                  <a:cubicBezTo>
                    <a:pt x="62064" y="5420"/>
                    <a:pt x="61987" y="5399"/>
                    <a:pt x="61906" y="5388"/>
                  </a:cubicBezTo>
                  <a:cubicBezTo>
                    <a:pt x="61893" y="5387"/>
                    <a:pt x="61882" y="5387"/>
                    <a:pt x="61871" y="5387"/>
                  </a:cubicBezTo>
                  <a:cubicBezTo>
                    <a:pt x="61816" y="5387"/>
                    <a:pt x="61794" y="5400"/>
                    <a:pt x="61791" y="5409"/>
                  </a:cubicBezTo>
                  <a:cubicBezTo>
                    <a:pt x="61784" y="5420"/>
                    <a:pt x="61791" y="5469"/>
                    <a:pt x="61840" y="5532"/>
                  </a:cubicBezTo>
                  <a:cubicBezTo>
                    <a:pt x="61878" y="5574"/>
                    <a:pt x="61885" y="5633"/>
                    <a:pt x="61857" y="5682"/>
                  </a:cubicBezTo>
                  <a:cubicBezTo>
                    <a:pt x="61806" y="5777"/>
                    <a:pt x="61628" y="5819"/>
                    <a:pt x="61449" y="5819"/>
                  </a:cubicBezTo>
                  <a:cubicBezTo>
                    <a:pt x="61396" y="5819"/>
                    <a:pt x="61343" y="5816"/>
                    <a:pt x="61294" y="5808"/>
                  </a:cubicBezTo>
                  <a:cubicBezTo>
                    <a:pt x="61271" y="5805"/>
                    <a:pt x="61247" y="5803"/>
                    <a:pt x="61223" y="5803"/>
                  </a:cubicBezTo>
                  <a:cubicBezTo>
                    <a:pt x="61062" y="5803"/>
                    <a:pt x="60891" y="5880"/>
                    <a:pt x="60846" y="5959"/>
                  </a:cubicBezTo>
                  <a:cubicBezTo>
                    <a:pt x="60828" y="5983"/>
                    <a:pt x="60832" y="6018"/>
                    <a:pt x="60853" y="6043"/>
                  </a:cubicBezTo>
                  <a:cubicBezTo>
                    <a:pt x="60882" y="6078"/>
                    <a:pt x="60908" y="6092"/>
                    <a:pt x="60937" y="6092"/>
                  </a:cubicBezTo>
                  <a:cubicBezTo>
                    <a:pt x="60966" y="6092"/>
                    <a:pt x="61000" y="6078"/>
                    <a:pt x="61045" y="6057"/>
                  </a:cubicBezTo>
                  <a:cubicBezTo>
                    <a:pt x="61088" y="6038"/>
                    <a:pt x="61139" y="6015"/>
                    <a:pt x="61193" y="6015"/>
                  </a:cubicBezTo>
                  <a:cubicBezTo>
                    <a:pt x="61218" y="6015"/>
                    <a:pt x="61244" y="6020"/>
                    <a:pt x="61269" y="6032"/>
                  </a:cubicBezTo>
                  <a:cubicBezTo>
                    <a:pt x="61301" y="6046"/>
                    <a:pt x="61325" y="6078"/>
                    <a:pt x="61329" y="6113"/>
                  </a:cubicBezTo>
                  <a:cubicBezTo>
                    <a:pt x="61332" y="6176"/>
                    <a:pt x="61269" y="6218"/>
                    <a:pt x="61199" y="6267"/>
                  </a:cubicBezTo>
                  <a:cubicBezTo>
                    <a:pt x="61175" y="6284"/>
                    <a:pt x="61147" y="6302"/>
                    <a:pt x="61122" y="6323"/>
                  </a:cubicBezTo>
                  <a:cubicBezTo>
                    <a:pt x="61322" y="6418"/>
                    <a:pt x="61325" y="6596"/>
                    <a:pt x="61325" y="6701"/>
                  </a:cubicBezTo>
                  <a:lnTo>
                    <a:pt x="61325" y="6750"/>
                  </a:lnTo>
                  <a:cubicBezTo>
                    <a:pt x="61325" y="6775"/>
                    <a:pt x="61322" y="6841"/>
                    <a:pt x="61224" y="6883"/>
                  </a:cubicBezTo>
                  <a:cubicBezTo>
                    <a:pt x="61179" y="6901"/>
                    <a:pt x="61120" y="6912"/>
                    <a:pt x="61058" y="6912"/>
                  </a:cubicBezTo>
                  <a:cubicBezTo>
                    <a:pt x="60952" y="6912"/>
                    <a:pt x="60836" y="6880"/>
                    <a:pt x="60765" y="6796"/>
                  </a:cubicBezTo>
                  <a:cubicBezTo>
                    <a:pt x="60737" y="6761"/>
                    <a:pt x="60705" y="6749"/>
                    <a:pt x="60659" y="6749"/>
                  </a:cubicBezTo>
                  <a:cubicBezTo>
                    <a:pt x="60627" y="6749"/>
                    <a:pt x="60587" y="6755"/>
                    <a:pt x="60537" y="6764"/>
                  </a:cubicBezTo>
                  <a:cubicBezTo>
                    <a:pt x="60470" y="6779"/>
                    <a:pt x="60403" y="6786"/>
                    <a:pt x="60334" y="6786"/>
                  </a:cubicBezTo>
                  <a:cubicBezTo>
                    <a:pt x="60320" y="6786"/>
                    <a:pt x="60306" y="6786"/>
                    <a:pt x="60292" y="6785"/>
                  </a:cubicBezTo>
                  <a:lnTo>
                    <a:pt x="60205" y="6785"/>
                  </a:lnTo>
                  <a:cubicBezTo>
                    <a:pt x="60341" y="6817"/>
                    <a:pt x="60425" y="6883"/>
                    <a:pt x="60425" y="6960"/>
                  </a:cubicBezTo>
                  <a:cubicBezTo>
                    <a:pt x="60425" y="7023"/>
                    <a:pt x="60376" y="7104"/>
                    <a:pt x="60152" y="7125"/>
                  </a:cubicBezTo>
                  <a:cubicBezTo>
                    <a:pt x="60134" y="7127"/>
                    <a:pt x="60116" y="7128"/>
                    <a:pt x="60099" y="7128"/>
                  </a:cubicBezTo>
                  <a:cubicBezTo>
                    <a:pt x="59917" y="7128"/>
                    <a:pt x="59854" y="7013"/>
                    <a:pt x="59809" y="6936"/>
                  </a:cubicBezTo>
                  <a:cubicBezTo>
                    <a:pt x="59773" y="6877"/>
                    <a:pt x="59761" y="6863"/>
                    <a:pt x="59741" y="6863"/>
                  </a:cubicBezTo>
                  <a:cubicBezTo>
                    <a:pt x="59735" y="6863"/>
                    <a:pt x="59729" y="6864"/>
                    <a:pt x="59722" y="6866"/>
                  </a:cubicBezTo>
                  <a:cubicBezTo>
                    <a:pt x="59699" y="6870"/>
                    <a:pt x="59674" y="6872"/>
                    <a:pt x="59647" y="6872"/>
                  </a:cubicBezTo>
                  <a:cubicBezTo>
                    <a:pt x="59536" y="6872"/>
                    <a:pt x="59396" y="6835"/>
                    <a:pt x="59249" y="6796"/>
                  </a:cubicBezTo>
                  <a:cubicBezTo>
                    <a:pt x="59115" y="6759"/>
                    <a:pt x="58978" y="6722"/>
                    <a:pt x="58883" y="6722"/>
                  </a:cubicBezTo>
                  <a:cubicBezTo>
                    <a:pt x="58879" y="6722"/>
                    <a:pt x="58875" y="6722"/>
                    <a:pt x="58871" y="6722"/>
                  </a:cubicBezTo>
                  <a:cubicBezTo>
                    <a:pt x="58784" y="6729"/>
                    <a:pt x="58700" y="6757"/>
                    <a:pt x="58622" y="6806"/>
                  </a:cubicBezTo>
                  <a:cubicBezTo>
                    <a:pt x="58507" y="6876"/>
                    <a:pt x="58377" y="6918"/>
                    <a:pt x="58244" y="6932"/>
                  </a:cubicBezTo>
                  <a:cubicBezTo>
                    <a:pt x="58225" y="6934"/>
                    <a:pt x="58206" y="6934"/>
                    <a:pt x="58186" y="6934"/>
                  </a:cubicBezTo>
                  <a:cubicBezTo>
                    <a:pt x="57867" y="6934"/>
                    <a:pt x="57484" y="6754"/>
                    <a:pt x="57362" y="6589"/>
                  </a:cubicBezTo>
                  <a:cubicBezTo>
                    <a:pt x="57327" y="6544"/>
                    <a:pt x="57275" y="6474"/>
                    <a:pt x="57254" y="6470"/>
                  </a:cubicBezTo>
                  <a:cubicBezTo>
                    <a:pt x="57254" y="6470"/>
                    <a:pt x="57229" y="6474"/>
                    <a:pt x="57159" y="6565"/>
                  </a:cubicBezTo>
                  <a:cubicBezTo>
                    <a:pt x="57100" y="6652"/>
                    <a:pt x="57058" y="6747"/>
                    <a:pt x="57033" y="6848"/>
                  </a:cubicBezTo>
                  <a:cubicBezTo>
                    <a:pt x="56984" y="6995"/>
                    <a:pt x="56939" y="7135"/>
                    <a:pt x="56816" y="7156"/>
                  </a:cubicBezTo>
                  <a:cubicBezTo>
                    <a:pt x="56771" y="7163"/>
                    <a:pt x="56722" y="7251"/>
                    <a:pt x="56680" y="7331"/>
                  </a:cubicBezTo>
                  <a:cubicBezTo>
                    <a:pt x="56631" y="7426"/>
                    <a:pt x="56574" y="7524"/>
                    <a:pt x="56490" y="7569"/>
                  </a:cubicBezTo>
                  <a:cubicBezTo>
                    <a:pt x="56455" y="7590"/>
                    <a:pt x="56424" y="7598"/>
                    <a:pt x="56396" y="7598"/>
                  </a:cubicBezTo>
                  <a:cubicBezTo>
                    <a:pt x="56334" y="7598"/>
                    <a:pt x="56290" y="7557"/>
                    <a:pt x="56256" y="7531"/>
                  </a:cubicBezTo>
                  <a:cubicBezTo>
                    <a:pt x="56227" y="7492"/>
                    <a:pt x="56183" y="7474"/>
                    <a:pt x="56139" y="7474"/>
                  </a:cubicBezTo>
                  <a:cubicBezTo>
                    <a:pt x="56134" y="7474"/>
                    <a:pt x="56130" y="7474"/>
                    <a:pt x="56126" y="7475"/>
                  </a:cubicBezTo>
                  <a:lnTo>
                    <a:pt x="56112" y="7475"/>
                  </a:lnTo>
                  <a:cubicBezTo>
                    <a:pt x="55874" y="7475"/>
                    <a:pt x="55272" y="6866"/>
                    <a:pt x="55237" y="6687"/>
                  </a:cubicBezTo>
                  <a:cubicBezTo>
                    <a:pt x="55213" y="6547"/>
                    <a:pt x="54873" y="6242"/>
                    <a:pt x="54765" y="6169"/>
                  </a:cubicBezTo>
                  <a:cubicBezTo>
                    <a:pt x="54730" y="6151"/>
                    <a:pt x="54709" y="6113"/>
                    <a:pt x="54712" y="6074"/>
                  </a:cubicBezTo>
                  <a:cubicBezTo>
                    <a:pt x="54716" y="6039"/>
                    <a:pt x="54740" y="6011"/>
                    <a:pt x="54772" y="6001"/>
                  </a:cubicBezTo>
                  <a:cubicBezTo>
                    <a:pt x="54791" y="5993"/>
                    <a:pt x="54815" y="5989"/>
                    <a:pt x="54841" y="5989"/>
                  </a:cubicBezTo>
                  <a:cubicBezTo>
                    <a:pt x="54910" y="5989"/>
                    <a:pt x="54996" y="6016"/>
                    <a:pt x="55062" y="6074"/>
                  </a:cubicBezTo>
                  <a:cubicBezTo>
                    <a:pt x="55115" y="6119"/>
                    <a:pt x="55181" y="6143"/>
                    <a:pt x="55248" y="6143"/>
                  </a:cubicBezTo>
                  <a:cubicBezTo>
                    <a:pt x="55296" y="6143"/>
                    <a:pt x="55344" y="6131"/>
                    <a:pt x="55388" y="6106"/>
                  </a:cubicBezTo>
                  <a:cubicBezTo>
                    <a:pt x="55416" y="6088"/>
                    <a:pt x="55437" y="6025"/>
                    <a:pt x="55423" y="5959"/>
                  </a:cubicBezTo>
                  <a:cubicBezTo>
                    <a:pt x="55416" y="5903"/>
                    <a:pt x="55367" y="5861"/>
                    <a:pt x="55311" y="5857"/>
                  </a:cubicBezTo>
                  <a:cubicBezTo>
                    <a:pt x="55150" y="5850"/>
                    <a:pt x="55122" y="5763"/>
                    <a:pt x="55115" y="5724"/>
                  </a:cubicBezTo>
                  <a:cubicBezTo>
                    <a:pt x="55111" y="5640"/>
                    <a:pt x="55157" y="5563"/>
                    <a:pt x="55234" y="5525"/>
                  </a:cubicBezTo>
                  <a:cubicBezTo>
                    <a:pt x="55220" y="5497"/>
                    <a:pt x="55192" y="5458"/>
                    <a:pt x="55174" y="5430"/>
                  </a:cubicBezTo>
                  <a:cubicBezTo>
                    <a:pt x="55115" y="5339"/>
                    <a:pt x="55062" y="5259"/>
                    <a:pt x="55087" y="5189"/>
                  </a:cubicBezTo>
                  <a:cubicBezTo>
                    <a:pt x="55101" y="5161"/>
                    <a:pt x="55129" y="5136"/>
                    <a:pt x="55160" y="5129"/>
                  </a:cubicBezTo>
                  <a:cubicBezTo>
                    <a:pt x="55167" y="5129"/>
                    <a:pt x="55174" y="5126"/>
                    <a:pt x="55181" y="5122"/>
                  </a:cubicBezTo>
                  <a:cubicBezTo>
                    <a:pt x="55174" y="5108"/>
                    <a:pt x="55139" y="5073"/>
                    <a:pt x="55062" y="5063"/>
                  </a:cubicBezTo>
                  <a:cubicBezTo>
                    <a:pt x="54873" y="5038"/>
                    <a:pt x="54670" y="4895"/>
                    <a:pt x="54639" y="4769"/>
                  </a:cubicBezTo>
                  <a:cubicBezTo>
                    <a:pt x="54585" y="4745"/>
                    <a:pt x="54432" y="4731"/>
                    <a:pt x="54291" y="4731"/>
                  </a:cubicBezTo>
                  <a:cubicBezTo>
                    <a:pt x="54182" y="4731"/>
                    <a:pt x="54080" y="4740"/>
                    <a:pt x="54040" y="4758"/>
                  </a:cubicBezTo>
                  <a:cubicBezTo>
                    <a:pt x="54043" y="4800"/>
                    <a:pt x="54022" y="4846"/>
                    <a:pt x="53987" y="4870"/>
                  </a:cubicBezTo>
                  <a:cubicBezTo>
                    <a:pt x="53955" y="4886"/>
                    <a:pt x="53920" y="4895"/>
                    <a:pt x="53885" y="4895"/>
                  </a:cubicBezTo>
                  <a:cubicBezTo>
                    <a:pt x="53837" y="4895"/>
                    <a:pt x="53790" y="4879"/>
                    <a:pt x="53749" y="4849"/>
                  </a:cubicBezTo>
                  <a:cubicBezTo>
                    <a:pt x="53714" y="4821"/>
                    <a:pt x="53697" y="4776"/>
                    <a:pt x="53704" y="4730"/>
                  </a:cubicBezTo>
                  <a:cubicBezTo>
                    <a:pt x="53644" y="4716"/>
                    <a:pt x="53585" y="4706"/>
                    <a:pt x="53525" y="4699"/>
                  </a:cubicBezTo>
                  <a:cubicBezTo>
                    <a:pt x="53392" y="4685"/>
                    <a:pt x="53259" y="4660"/>
                    <a:pt x="53130" y="4625"/>
                  </a:cubicBezTo>
                  <a:cubicBezTo>
                    <a:pt x="52965" y="4583"/>
                    <a:pt x="52818" y="4482"/>
                    <a:pt x="52727" y="4338"/>
                  </a:cubicBezTo>
                  <a:cubicBezTo>
                    <a:pt x="52710" y="4310"/>
                    <a:pt x="52685" y="4285"/>
                    <a:pt x="52661" y="4264"/>
                  </a:cubicBezTo>
                  <a:cubicBezTo>
                    <a:pt x="52647" y="4292"/>
                    <a:pt x="52636" y="4320"/>
                    <a:pt x="52626" y="4349"/>
                  </a:cubicBezTo>
                  <a:cubicBezTo>
                    <a:pt x="52605" y="4419"/>
                    <a:pt x="52577" y="4499"/>
                    <a:pt x="52507" y="4531"/>
                  </a:cubicBezTo>
                  <a:cubicBezTo>
                    <a:pt x="52488" y="4538"/>
                    <a:pt x="52469" y="4542"/>
                    <a:pt x="52450" y="4542"/>
                  </a:cubicBezTo>
                  <a:cubicBezTo>
                    <a:pt x="52424" y="4542"/>
                    <a:pt x="52399" y="4535"/>
                    <a:pt x="52377" y="4524"/>
                  </a:cubicBezTo>
                  <a:cubicBezTo>
                    <a:pt x="52356" y="4513"/>
                    <a:pt x="52333" y="4508"/>
                    <a:pt x="52310" y="4508"/>
                  </a:cubicBezTo>
                  <a:cubicBezTo>
                    <a:pt x="52272" y="4508"/>
                    <a:pt x="52234" y="4522"/>
                    <a:pt x="52205" y="4548"/>
                  </a:cubicBezTo>
                  <a:cubicBezTo>
                    <a:pt x="52163" y="4597"/>
                    <a:pt x="52156" y="4667"/>
                    <a:pt x="52188" y="4720"/>
                  </a:cubicBezTo>
                  <a:cubicBezTo>
                    <a:pt x="52265" y="4884"/>
                    <a:pt x="52240" y="4965"/>
                    <a:pt x="52212" y="5049"/>
                  </a:cubicBezTo>
                  <a:cubicBezTo>
                    <a:pt x="52202" y="5087"/>
                    <a:pt x="52191" y="5126"/>
                    <a:pt x="52188" y="5168"/>
                  </a:cubicBezTo>
                  <a:cubicBezTo>
                    <a:pt x="52188" y="5224"/>
                    <a:pt x="52160" y="5276"/>
                    <a:pt x="52118" y="5311"/>
                  </a:cubicBezTo>
                  <a:cubicBezTo>
                    <a:pt x="52096" y="5324"/>
                    <a:pt x="52073" y="5330"/>
                    <a:pt x="52048" y="5330"/>
                  </a:cubicBezTo>
                  <a:cubicBezTo>
                    <a:pt x="51999" y="5330"/>
                    <a:pt x="51943" y="5308"/>
                    <a:pt x="51873" y="5280"/>
                  </a:cubicBezTo>
                  <a:cubicBezTo>
                    <a:pt x="51841" y="5269"/>
                    <a:pt x="51810" y="5259"/>
                    <a:pt x="51775" y="5245"/>
                  </a:cubicBezTo>
                  <a:cubicBezTo>
                    <a:pt x="51757" y="5238"/>
                    <a:pt x="51741" y="5235"/>
                    <a:pt x="51726" y="5235"/>
                  </a:cubicBezTo>
                  <a:cubicBezTo>
                    <a:pt x="51693" y="5235"/>
                    <a:pt x="51666" y="5250"/>
                    <a:pt x="51624" y="5269"/>
                  </a:cubicBezTo>
                  <a:cubicBezTo>
                    <a:pt x="51562" y="5303"/>
                    <a:pt x="51482" y="5345"/>
                    <a:pt x="51345" y="5345"/>
                  </a:cubicBezTo>
                  <a:cubicBezTo>
                    <a:pt x="51283" y="5345"/>
                    <a:pt x="51209" y="5337"/>
                    <a:pt x="51120" y="5315"/>
                  </a:cubicBezTo>
                  <a:cubicBezTo>
                    <a:pt x="50966" y="5276"/>
                    <a:pt x="50812" y="5259"/>
                    <a:pt x="50655" y="5259"/>
                  </a:cubicBezTo>
                  <a:cubicBezTo>
                    <a:pt x="50515" y="5259"/>
                    <a:pt x="50403" y="5255"/>
                    <a:pt x="50343" y="5147"/>
                  </a:cubicBezTo>
                  <a:cubicBezTo>
                    <a:pt x="50307" y="5082"/>
                    <a:pt x="50262" y="5059"/>
                    <a:pt x="50245" y="5059"/>
                  </a:cubicBezTo>
                  <a:cubicBezTo>
                    <a:pt x="50244" y="5059"/>
                    <a:pt x="50242" y="5059"/>
                    <a:pt x="50241" y="5059"/>
                  </a:cubicBezTo>
                  <a:cubicBezTo>
                    <a:pt x="50234" y="5059"/>
                    <a:pt x="50231" y="5073"/>
                    <a:pt x="50231" y="5080"/>
                  </a:cubicBezTo>
                  <a:cubicBezTo>
                    <a:pt x="50217" y="5185"/>
                    <a:pt x="50066" y="5199"/>
                    <a:pt x="50017" y="5203"/>
                  </a:cubicBezTo>
                  <a:cubicBezTo>
                    <a:pt x="49996" y="5204"/>
                    <a:pt x="49972" y="5205"/>
                    <a:pt x="49944" y="5205"/>
                  </a:cubicBezTo>
                  <a:cubicBezTo>
                    <a:pt x="49740" y="5205"/>
                    <a:pt x="49387" y="5156"/>
                    <a:pt x="49335" y="4989"/>
                  </a:cubicBezTo>
                  <a:cubicBezTo>
                    <a:pt x="49279" y="4807"/>
                    <a:pt x="49401" y="4730"/>
                    <a:pt x="49499" y="4688"/>
                  </a:cubicBezTo>
                  <a:cubicBezTo>
                    <a:pt x="49425" y="4677"/>
                    <a:pt x="49349" y="4672"/>
                    <a:pt x="49273" y="4672"/>
                  </a:cubicBezTo>
                  <a:cubicBezTo>
                    <a:pt x="49227" y="4672"/>
                    <a:pt x="49181" y="4674"/>
                    <a:pt x="49135" y="4678"/>
                  </a:cubicBezTo>
                  <a:cubicBezTo>
                    <a:pt x="49112" y="4679"/>
                    <a:pt x="49089" y="4680"/>
                    <a:pt x="49067" y="4680"/>
                  </a:cubicBezTo>
                  <a:cubicBezTo>
                    <a:pt x="48901" y="4680"/>
                    <a:pt x="48760" y="4637"/>
                    <a:pt x="48624" y="4597"/>
                  </a:cubicBezTo>
                  <a:cubicBezTo>
                    <a:pt x="48495" y="4559"/>
                    <a:pt x="48364" y="4519"/>
                    <a:pt x="48216" y="4519"/>
                  </a:cubicBezTo>
                  <a:cubicBezTo>
                    <a:pt x="48187" y="4519"/>
                    <a:pt x="48157" y="4520"/>
                    <a:pt x="48127" y="4524"/>
                  </a:cubicBezTo>
                  <a:lnTo>
                    <a:pt x="47938" y="4541"/>
                  </a:lnTo>
                  <a:cubicBezTo>
                    <a:pt x="47563" y="4580"/>
                    <a:pt x="46870" y="4650"/>
                    <a:pt x="46772" y="4695"/>
                  </a:cubicBezTo>
                  <a:cubicBezTo>
                    <a:pt x="46776" y="4716"/>
                    <a:pt x="46783" y="4741"/>
                    <a:pt x="46790" y="4762"/>
                  </a:cubicBezTo>
                  <a:cubicBezTo>
                    <a:pt x="46807" y="4814"/>
                    <a:pt x="46828" y="4881"/>
                    <a:pt x="46793" y="4937"/>
                  </a:cubicBezTo>
                  <a:cubicBezTo>
                    <a:pt x="46761" y="4975"/>
                    <a:pt x="46713" y="4994"/>
                    <a:pt x="46666" y="4994"/>
                  </a:cubicBezTo>
                  <a:cubicBezTo>
                    <a:pt x="46626" y="4994"/>
                    <a:pt x="46587" y="4981"/>
                    <a:pt x="46555" y="4954"/>
                  </a:cubicBezTo>
                  <a:cubicBezTo>
                    <a:pt x="46489" y="4884"/>
                    <a:pt x="46499" y="4755"/>
                    <a:pt x="46513" y="4615"/>
                  </a:cubicBezTo>
                  <a:cubicBezTo>
                    <a:pt x="46524" y="4545"/>
                    <a:pt x="46524" y="4475"/>
                    <a:pt x="46517" y="4408"/>
                  </a:cubicBezTo>
                  <a:cubicBezTo>
                    <a:pt x="46510" y="4366"/>
                    <a:pt x="46478" y="4334"/>
                    <a:pt x="46440" y="4320"/>
                  </a:cubicBezTo>
                  <a:cubicBezTo>
                    <a:pt x="46424" y="4313"/>
                    <a:pt x="46406" y="4309"/>
                    <a:pt x="46388" y="4309"/>
                  </a:cubicBezTo>
                  <a:cubicBezTo>
                    <a:pt x="46382" y="4309"/>
                    <a:pt x="46376" y="4309"/>
                    <a:pt x="46370" y="4310"/>
                  </a:cubicBezTo>
                  <a:cubicBezTo>
                    <a:pt x="46387" y="4373"/>
                    <a:pt x="46359" y="4436"/>
                    <a:pt x="46303" y="4464"/>
                  </a:cubicBezTo>
                  <a:cubicBezTo>
                    <a:pt x="46233" y="4509"/>
                    <a:pt x="46106" y="4535"/>
                    <a:pt x="45984" y="4535"/>
                  </a:cubicBezTo>
                  <a:cubicBezTo>
                    <a:pt x="45868" y="4535"/>
                    <a:pt x="45755" y="4512"/>
                    <a:pt x="45697" y="4461"/>
                  </a:cubicBezTo>
                  <a:cubicBezTo>
                    <a:pt x="45526" y="4310"/>
                    <a:pt x="45316" y="4205"/>
                    <a:pt x="45095" y="4152"/>
                  </a:cubicBezTo>
                  <a:cubicBezTo>
                    <a:pt x="45066" y="4145"/>
                    <a:pt x="45037" y="4141"/>
                    <a:pt x="45007" y="4141"/>
                  </a:cubicBezTo>
                  <a:cubicBezTo>
                    <a:pt x="44875" y="4141"/>
                    <a:pt x="44740" y="4210"/>
                    <a:pt x="44654" y="4278"/>
                  </a:cubicBezTo>
                  <a:cubicBezTo>
                    <a:pt x="44609" y="4310"/>
                    <a:pt x="44574" y="4352"/>
                    <a:pt x="44549" y="4405"/>
                  </a:cubicBezTo>
                  <a:cubicBezTo>
                    <a:pt x="44584" y="4433"/>
                    <a:pt x="44658" y="4433"/>
                    <a:pt x="44714" y="4436"/>
                  </a:cubicBezTo>
                  <a:cubicBezTo>
                    <a:pt x="44791" y="4436"/>
                    <a:pt x="44882" y="4440"/>
                    <a:pt x="44892" y="4524"/>
                  </a:cubicBezTo>
                  <a:cubicBezTo>
                    <a:pt x="44896" y="4548"/>
                    <a:pt x="44889" y="4576"/>
                    <a:pt x="44871" y="4597"/>
                  </a:cubicBezTo>
                  <a:cubicBezTo>
                    <a:pt x="44819" y="4664"/>
                    <a:pt x="44689" y="4681"/>
                    <a:pt x="44483" y="4702"/>
                  </a:cubicBezTo>
                  <a:cubicBezTo>
                    <a:pt x="44395" y="4709"/>
                    <a:pt x="44308" y="4723"/>
                    <a:pt x="44220" y="4748"/>
                  </a:cubicBezTo>
                  <a:cubicBezTo>
                    <a:pt x="44210" y="4807"/>
                    <a:pt x="44139" y="4874"/>
                    <a:pt x="43831" y="4968"/>
                  </a:cubicBezTo>
                  <a:cubicBezTo>
                    <a:pt x="43667" y="5017"/>
                    <a:pt x="43502" y="5056"/>
                    <a:pt x="43331" y="5084"/>
                  </a:cubicBezTo>
                  <a:lnTo>
                    <a:pt x="43208" y="5098"/>
                  </a:lnTo>
                  <a:cubicBezTo>
                    <a:pt x="42785" y="5150"/>
                    <a:pt x="42683" y="5161"/>
                    <a:pt x="42470" y="5343"/>
                  </a:cubicBezTo>
                  <a:cubicBezTo>
                    <a:pt x="42437" y="5368"/>
                    <a:pt x="42377" y="5419"/>
                    <a:pt x="42322" y="5419"/>
                  </a:cubicBezTo>
                  <a:cubicBezTo>
                    <a:pt x="42301" y="5419"/>
                    <a:pt x="42281" y="5411"/>
                    <a:pt x="42263" y="5392"/>
                  </a:cubicBezTo>
                  <a:cubicBezTo>
                    <a:pt x="42162" y="5276"/>
                    <a:pt x="42470" y="4912"/>
                    <a:pt x="42519" y="4867"/>
                  </a:cubicBezTo>
                  <a:cubicBezTo>
                    <a:pt x="42606" y="4779"/>
                    <a:pt x="42718" y="4723"/>
                    <a:pt x="42841" y="4699"/>
                  </a:cubicBezTo>
                  <a:cubicBezTo>
                    <a:pt x="42921" y="4678"/>
                    <a:pt x="42981" y="4664"/>
                    <a:pt x="43019" y="4608"/>
                  </a:cubicBezTo>
                  <a:cubicBezTo>
                    <a:pt x="43124" y="4464"/>
                    <a:pt x="43275" y="4447"/>
                    <a:pt x="43481" y="4419"/>
                  </a:cubicBezTo>
                  <a:cubicBezTo>
                    <a:pt x="43537" y="4412"/>
                    <a:pt x="43597" y="4405"/>
                    <a:pt x="43660" y="4394"/>
                  </a:cubicBezTo>
                  <a:cubicBezTo>
                    <a:pt x="43772" y="4387"/>
                    <a:pt x="43873" y="4327"/>
                    <a:pt x="43936" y="4233"/>
                  </a:cubicBezTo>
                  <a:cubicBezTo>
                    <a:pt x="43971" y="4180"/>
                    <a:pt x="44024" y="4138"/>
                    <a:pt x="44080" y="4110"/>
                  </a:cubicBezTo>
                  <a:lnTo>
                    <a:pt x="44139" y="4082"/>
                  </a:lnTo>
                  <a:cubicBezTo>
                    <a:pt x="44276" y="4023"/>
                    <a:pt x="44567" y="3900"/>
                    <a:pt x="44612" y="3795"/>
                  </a:cubicBezTo>
                  <a:cubicBezTo>
                    <a:pt x="44695" y="3612"/>
                    <a:pt x="45434" y="3375"/>
                    <a:pt x="45606" y="3375"/>
                  </a:cubicBezTo>
                  <a:cubicBezTo>
                    <a:pt x="45609" y="3375"/>
                    <a:pt x="45611" y="3375"/>
                    <a:pt x="45613" y="3375"/>
                  </a:cubicBezTo>
                  <a:cubicBezTo>
                    <a:pt x="45614" y="3375"/>
                    <a:pt x="45615" y="3375"/>
                    <a:pt x="45616" y="3375"/>
                  </a:cubicBezTo>
                  <a:cubicBezTo>
                    <a:pt x="45657" y="3375"/>
                    <a:pt x="45694" y="3294"/>
                    <a:pt x="45722" y="3235"/>
                  </a:cubicBezTo>
                  <a:cubicBezTo>
                    <a:pt x="45760" y="3158"/>
                    <a:pt x="45795" y="3085"/>
                    <a:pt x="45869" y="3085"/>
                  </a:cubicBezTo>
                  <a:cubicBezTo>
                    <a:pt x="45907" y="3085"/>
                    <a:pt x="46096" y="3015"/>
                    <a:pt x="46506" y="2833"/>
                  </a:cubicBezTo>
                  <a:cubicBezTo>
                    <a:pt x="46618" y="2780"/>
                    <a:pt x="46699" y="2679"/>
                    <a:pt x="46720" y="2556"/>
                  </a:cubicBezTo>
                  <a:cubicBezTo>
                    <a:pt x="46695" y="2542"/>
                    <a:pt x="46671" y="2532"/>
                    <a:pt x="46643" y="2521"/>
                  </a:cubicBezTo>
                  <a:cubicBezTo>
                    <a:pt x="46580" y="2500"/>
                    <a:pt x="46496" y="2469"/>
                    <a:pt x="46478" y="2392"/>
                  </a:cubicBezTo>
                  <a:cubicBezTo>
                    <a:pt x="46468" y="2360"/>
                    <a:pt x="46471" y="2325"/>
                    <a:pt x="46492" y="2294"/>
                  </a:cubicBezTo>
                  <a:cubicBezTo>
                    <a:pt x="46520" y="2255"/>
                    <a:pt x="46573" y="2251"/>
                    <a:pt x="46625" y="2248"/>
                  </a:cubicBezTo>
                  <a:cubicBezTo>
                    <a:pt x="46681" y="2244"/>
                    <a:pt x="46737" y="2234"/>
                    <a:pt x="46793" y="2216"/>
                  </a:cubicBezTo>
                  <a:cubicBezTo>
                    <a:pt x="46821" y="2206"/>
                    <a:pt x="46825" y="2192"/>
                    <a:pt x="46818" y="2171"/>
                  </a:cubicBezTo>
                  <a:cubicBezTo>
                    <a:pt x="46805" y="2130"/>
                    <a:pt x="46753" y="2089"/>
                    <a:pt x="46712" y="2089"/>
                  </a:cubicBezTo>
                  <a:cubicBezTo>
                    <a:pt x="46707" y="2089"/>
                    <a:pt x="46703" y="2089"/>
                    <a:pt x="46699" y="2090"/>
                  </a:cubicBezTo>
                  <a:cubicBezTo>
                    <a:pt x="46684" y="2097"/>
                    <a:pt x="46669" y="2100"/>
                    <a:pt x="46653" y="2100"/>
                  </a:cubicBezTo>
                  <a:cubicBezTo>
                    <a:pt x="46628" y="2100"/>
                    <a:pt x="46603" y="2092"/>
                    <a:pt x="46583" y="2076"/>
                  </a:cubicBezTo>
                  <a:cubicBezTo>
                    <a:pt x="46548" y="2038"/>
                    <a:pt x="46566" y="1992"/>
                    <a:pt x="46580" y="1957"/>
                  </a:cubicBezTo>
                  <a:cubicBezTo>
                    <a:pt x="46604" y="1898"/>
                    <a:pt x="46618" y="1852"/>
                    <a:pt x="46580" y="1803"/>
                  </a:cubicBezTo>
                  <a:cubicBezTo>
                    <a:pt x="46564" y="1783"/>
                    <a:pt x="46544" y="1775"/>
                    <a:pt x="46521" y="1775"/>
                  </a:cubicBezTo>
                  <a:cubicBezTo>
                    <a:pt x="46492" y="1775"/>
                    <a:pt x="46457" y="1786"/>
                    <a:pt x="46415" y="1800"/>
                  </a:cubicBezTo>
                  <a:cubicBezTo>
                    <a:pt x="46381" y="1808"/>
                    <a:pt x="46348" y="1817"/>
                    <a:pt x="46316" y="1817"/>
                  </a:cubicBezTo>
                  <a:cubicBezTo>
                    <a:pt x="46291" y="1817"/>
                    <a:pt x="46268" y="1812"/>
                    <a:pt x="46247" y="1796"/>
                  </a:cubicBezTo>
                  <a:cubicBezTo>
                    <a:pt x="46219" y="1772"/>
                    <a:pt x="46205" y="1733"/>
                    <a:pt x="46208" y="1695"/>
                  </a:cubicBezTo>
                  <a:cubicBezTo>
                    <a:pt x="46219" y="1555"/>
                    <a:pt x="46198" y="1380"/>
                    <a:pt x="46117" y="1299"/>
                  </a:cubicBezTo>
                  <a:cubicBezTo>
                    <a:pt x="46116" y="1298"/>
                    <a:pt x="46114" y="1298"/>
                    <a:pt x="46111" y="1298"/>
                  </a:cubicBezTo>
                  <a:cubicBezTo>
                    <a:pt x="46094" y="1298"/>
                    <a:pt x="46053" y="1315"/>
                    <a:pt x="46023" y="1327"/>
                  </a:cubicBezTo>
                  <a:cubicBezTo>
                    <a:pt x="45970" y="1354"/>
                    <a:pt x="45900" y="1385"/>
                    <a:pt x="45822" y="1385"/>
                  </a:cubicBezTo>
                  <a:cubicBezTo>
                    <a:pt x="45766" y="1385"/>
                    <a:pt x="45706" y="1369"/>
                    <a:pt x="45645" y="1324"/>
                  </a:cubicBezTo>
                  <a:cubicBezTo>
                    <a:pt x="45496" y="1208"/>
                    <a:pt x="45105" y="1127"/>
                    <a:pt x="44967" y="1127"/>
                  </a:cubicBezTo>
                  <a:cubicBezTo>
                    <a:pt x="44958" y="1127"/>
                    <a:pt x="44951" y="1127"/>
                    <a:pt x="44945" y="1128"/>
                  </a:cubicBezTo>
                  <a:cubicBezTo>
                    <a:pt x="44941" y="1138"/>
                    <a:pt x="44934" y="1142"/>
                    <a:pt x="44927" y="1149"/>
                  </a:cubicBezTo>
                  <a:cubicBezTo>
                    <a:pt x="44910" y="1161"/>
                    <a:pt x="44891" y="1166"/>
                    <a:pt x="44870" y="1166"/>
                  </a:cubicBezTo>
                  <a:cubicBezTo>
                    <a:pt x="44835" y="1166"/>
                    <a:pt x="44793" y="1152"/>
                    <a:pt x="44738" y="1135"/>
                  </a:cubicBezTo>
                  <a:cubicBezTo>
                    <a:pt x="44693" y="1117"/>
                    <a:pt x="44647" y="1107"/>
                    <a:pt x="44598" y="1103"/>
                  </a:cubicBezTo>
                  <a:cubicBezTo>
                    <a:pt x="44544" y="1150"/>
                    <a:pt x="44399" y="1166"/>
                    <a:pt x="44251" y="1166"/>
                  </a:cubicBezTo>
                  <a:cubicBezTo>
                    <a:pt x="44090" y="1166"/>
                    <a:pt x="43925" y="1148"/>
                    <a:pt x="43866" y="1131"/>
                  </a:cubicBezTo>
                  <a:cubicBezTo>
                    <a:pt x="43848" y="1128"/>
                    <a:pt x="43829" y="1126"/>
                    <a:pt x="43811" y="1126"/>
                  </a:cubicBezTo>
                  <a:cubicBezTo>
                    <a:pt x="43756" y="1126"/>
                    <a:pt x="43701" y="1142"/>
                    <a:pt x="43656" y="1173"/>
                  </a:cubicBezTo>
                  <a:cubicBezTo>
                    <a:pt x="43621" y="1198"/>
                    <a:pt x="43600" y="1233"/>
                    <a:pt x="43593" y="1275"/>
                  </a:cubicBezTo>
                  <a:cubicBezTo>
                    <a:pt x="43590" y="1313"/>
                    <a:pt x="43572" y="1348"/>
                    <a:pt x="43541" y="1369"/>
                  </a:cubicBezTo>
                  <a:cubicBezTo>
                    <a:pt x="43475" y="1419"/>
                    <a:pt x="43344" y="1433"/>
                    <a:pt x="43212" y="1433"/>
                  </a:cubicBezTo>
                  <a:cubicBezTo>
                    <a:pt x="43034" y="1433"/>
                    <a:pt x="42855" y="1407"/>
                    <a:pt x="42827" y="1401"/>
                  </a:cubicBezTo>
                  <a:cubicBezTo>
                    <a:pt x="42795" y="1394"/>
                    <a:pt x="42771" y="1373"/>
                    <a:pt x="42764" y="1341"/>
                  </a:cubicBezTo>
                  <a:cubicBezTo>
                    <a:pt x="42743" y="1275"/>
                    <a:pt x="42806" y="1198"/>
                    <a:pt x="43002" y="1002"/>
                  </a:cubicBezTo>
                  <a:cubicBezTo>
                    <a:pt x="43044" y="960"/>
                    <a:pt x="43096" y="904"/>
                    <a:pt x="43131" y="862"/>
                  </a:cubicBezTo>
                  <a:cubicBezTo>
                    <a:pt x="43106" y="860"/>
                    <a:pt x="43074" y="860"/>
                    <a:pt x="43040" y="860"/>
                  </a:cubicBezTo>
                  <a:cubicBezTo>
                    <a:pt x="42971" y="860"/>
                    <a:pt x="42891" y="862"/>
                    <a:pt x="42823" y="862"/>
                  </a:cubicBezTo>
                  <a:cubicBezTo>
                    <a:pt x="42748" y="863"/>
                    <a:pt x="42684" y="864"/>
                    <a:pt x="42628" y="864"/>
                  </a:cubicBezTo>
                  <a:cubicBezTo>
                    <a:pt x="42391" y="864"/>
                    <a:pt x="42312" y="849"/>
                    <a:pt x="42281" y="795"/>
                  </a:cubicBezTo>
                  <a:cubicBezTo>
                    <a:pt x="42247" y="761"/>
                    <a:pt x="41994" y="730"/>
                    <a:pt x="41779" y="730"/>
                  </a:cubicBezTo>
                  <a:cubicBezTo>
                    <a:pt x="41749" y="730"/>
                    <a:pt x="41720" y="731"/>
                    <a:pt x="41692" y="732"/>
                  </a:cubicBezTo>
                  <a:cubicBezTo>
                    <a:pt x="41688" y="732"/>
                    <a:pt x="41682" y="732"/>
                    <a:pt x="41677" y="732"/>
                  </a:cubicBezTo>
                  <a:cubicBezTo>
                    <a:pt x="41622" y="732"/>
                    <a:pt x="41552" y="729"/>
                    <a:pt x="41545" y="662"/>
                  </a:cubicBezTo>
                  <a:cubicBezTo>
                    <a:pt x="41545" y="634"/>
                    <a:pt x="41538" y="564"/>
                    <a:pt x="41846" y="536"/>
                  </a:cubicBezTo>
                  <a:cubicBezTo>
                    <a:pt x="41927" y="519"/>
                    <a:pt x="42007" y="491"/>
                    <a:pt x="42078" y="449"/>
                  </a:cubicBezTo>
                  <a:cubicBezTo>
                    <a:pt x="42165" y="400"/>
                    <a:pt x="42256" y="365"/>
                    <a:pt x="42351" y="340"/>
                  </a:cubicBezTo>
                  <a:cubicBezTo>
                    <a:pt x="42379" y="340"/>
                    <a:pt x="42403" y="333"/>
                    <a:pt x="42428" y="319"/>
                  </a:cubicBezTo>
                  <a:cubicBezTo>
                    <a:pt x="42414" y="291"/>
                    <a:pt x="42396" y="260"/>
                    <a:pt x="42375" y="232"/>
                  </a:cubicBezTo>
                  <a:cubicBezTo>
                    <a:pt x="42344" y="193"/>
                    <a:pt x="42281" y="186"/>
                    <a:pt x="42176" y="179"/>
                  </a:cubicBezTo>
                  <a:cubicBezTo>
                    <a:pt x="42099" y="175"/>
                    <a:pt x="42021" y="165"/>
                    <a:pt x="41948" y="144"/>
                  </a:cubicBezTo>
                  <a:lnTo>
                    <a:pt x="41839" y="112"/>
                  </a:lnTo>
                  <a:cubicBezTo>
                    <a:pt x="41685" y="63"/>
                    <a:pt x="41514" y="7"/>
                    <a:pt x="41388" y="0"/>
                  </a:cubicBezTo>
                  <a:cubicBezTo>
                    <a:pt x="41383" y="0"/>
                    <a:pt x="41378" y="0"/>
                    <a:pt x="413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2" name="Google Shape;4232;p56"/>
            <p:cNvSpPr/>
            <p:nvPr/>
          </p:nvSpPr>
          <p:spPr>
            <a:xfrm>
              <a:off x="2192984" y="1581360"/>
              <a:ext cx="21262" cy="7753"/>
            </a:xfrm>
            <a:custGeom>
              <a:avLst/>
              <a:gdLst/>
              <a:ahLst/>
              <a:cxnLst/>
              <a:rect l="l" t="t" r="r" b="b"/>
              <a:pathLst>
                <a:path w="1566" h="571" extrusionOk="0">
                  <a:moveTo>
                    <a:pt x="813" y="0"/>
                  </a:moveTo>
                  <a:cubicBezTo>
                    <a:pt x="876" y="116"/>
                    <a:pt x="753" y="186"/>
                    <a:pt x="694" y="217"/>
                  </a:cubicBezTo>
                  <a:cubicBezTo>
                    <a:pt x="669" y="231"/>
                    <a:pt x="624" y="259"/>
                    <a:pt x="620" y="273"/>
                  </a:cubicBezTo>
                  <a:cubicBezTo>
                    <a:pt x="620" y="277"/>
                    <a:pt x="624" y="284"/>
                    <a:pt x="627" y="287"/>
                  </a:cubicBezTo>
                  <a:cubicBezTo>
                    <a:pt x="669" y="333"/>
                    <a:pt x="676" y="396"/>
                    <a:pt x="641" y="448"/>
                  </a:cubicBezTo>
                  <a:cubicBezTo>
                    <a:pt x="609" y="492"/>
                    <a:pt x="547" y="510"/>
                    <a:pt x="485" y="510"/>
                  </a:cubicBezTo>
                  <a:cubicBezTo>
                    <a:pt x="453" y="510"/>
                    <a:pt x="421" y="505"/>
                    <a:pt x="392" y="497"/>
                  </a:cubicBezTo>
                  <a:cubicBezTo>
                    <a:pt x="312" y="480"/>
                    <a:pt x="252" y="410"/>
                    <a:pt x="252" y="326"/>
                  </a:cubicBezTo>
                  <a:cubicBezTo>
                    <a:pt x="252" y="322"/>
                    <a:pt x="252" y="315"/>
                    <a:pt x="224" y="308"/>
                  </a:cubicBezTo>
                  <a:cubicBezTo>
                    <a:pt x="206" y="305"/>
                    <a:pt x="187" y="303"/>
                    <a:pt x="169" y="303"/>
                  </a:cubicBezTo>
                  <a:cubicBezTo>
                    <a:pt x="113" y="303"/>
                    <a:pt x="58" y="319"/>
                    <a:pt x="11" y="350"/>
                  </a:cubicBezTo>
                  <a:cubicBezTo>
                    <a:pt x="14" y="382"/>
                    <a:pt x="11" y="413"/>
                    <a:pt x="0" y="445"/>
                  </a:cubicBezTo>
                  <a:lnTo>
                    <a:pt x="49" y="462"/>
                  </a:lnTo>
                  <a:lnTo>
                    <a:pt x="53" y="462"/>
                  </a:lnTo>
                  <a:lnTo>
                    <a:pt x="81" y="473"/>
                  </a:lnTo>
                  <a:lnTo>
                    <a:pt x="95" y="476"/>
                  </a:lnTo>
                  <a:lnTo>
                    <a:pt x="123" y="487"/>
                  </a:lnTo>
                  <a:lnTo>
                    <a:pt x="140" y="494"/>
                  </a:lnTo>
                  <a:lnTo>
                    <a:pt x="154" y="497"/>
                  </a:lnTo>
                  <a:lnTo>
                    <a:pt x="168" y="504"/>
                  </a:lnTo>
                  <a:lnTo>
                    <a:pt x="182" y="508"/>
                  </a:lnTo>
                  <a:lnTo>
                    <a:pt x="193" y="511"/>
                  </a:lnTo>
                  <a:lnTo>
                    <a:pt x="214" y="522"/>
                  </a:lnTo>
                  <a:lnTo>
                    <a:pt x="280" y="522"/>
                  </a:lnTo>
                  <a:lnTo>
                    <a:pt x="294" y="525"/>
                  </a:lnTo>
                  <a:lnTo>
                    <a:pt x="305" y="525"/>
                  </a:lnTo>
                  <a:lnTo>
                    <a:pt x="322" y="529"/>
                  </a:lnTo>
                  <a:lnTo>
                    <a:pt x="368" y="529"/>
                  </a:lnTo>
                  <a:lnTo>
                    <a:pt x="389" y="532"/>
                  </a:lnTo>
                  <a:lnTo>
                    <a:pt x="466" y="532"/>
                  </a:lnTo>
                  <a:lnTo>
                    <a:pt x="490" y="536"/>
                  </a:lnTo>
                  <a:lnTo>
                    <a:pt x="508" y="536"/>
                  </a:lnTo>
                  <a:lnTo>
                    <a:pt x="536" y="539"/>
                  </a:lnTo>
                  <a:lnTo>
                    <a:pt x="553" y="539"/>
                  </a:lnTo>
                  <a:lnTo>
                    <a:pt x="585" y="543"/>
                  </a:lnTo>
                  <a:lnTo>
                    <a:pt x="599" y="543"/>
                  </a:lnTo>
                  <a:lnTo>
                    <a:pt x="638" y="546"/>
                  </a:lnTo>
                  <a:lnTo>
                    <a:pt x="648" y="546"/>
                  </a:lnTo>
                  <a:lnTo>
                    <a:pt x="694" y="550"/>
                  </a:lnTo>
                  <a:lnTo>
                    <a:pt x="697" y="550"/>
                  </a:lnTo>
                  <a:cubicBezTo>
                    <a:pt x="837" y="560"/>
                    <a:pt x="991" y="567"/>
                    <a:pt x="1135" y="571"/>
                  </a:cubicBezTo>
                  <a:lnTo>
                    <a:pt x="1509" y="571"/>
                  </a:lnTo>
                  <a:lnTo>
                    <a:pt x="1530" y="567"/>
                  </a:lnTo>
                  <a:lnTo>
                    <a:pt x="1537" y="567"/>
                  </a:lnTo>
                  <a:cubicBezTo>
                    <a:pt x="1541" y="508"/>
                    <a:pt x="1544" y="448"/>
                    <a:pt x="1555" y="385"/>
                  </a:cubicBezTo>
                  <a:cubicBezTo>
                    <a:pt x="1558" y="336"/>
                    <a:pt x="1565" y="291"/>
                    <a:pt x="1565" y="266"/>
                  </a:cubicBezTo>
                  <a:cubicBezTo>
                    <a:pt x="1565" y="263"/>
                    <a:pt x="1555" y="235"/>
                    <a:pt x="1506" y="203"/>
                  </a:cubicBezTo>
                  <a:cubicBezTo>
                    <a:pt x="1495" y="196"/>
                    <a:pt x="1488" y="193"/>
                    <a:pt x="1481" y="186"/>
                  </a:cubicBezTo>
                  <a:lnTo>
                    <a:pt x="1464" y="179"/>
                  </a:lnTo>
                  <a:lnTo>
                    <a:pt x="1457" y="172"/>
                  </a:lnTo>
                  <a:lnTo>
                    <a:pt x="1439" y="165"/>
                  </a:lnTo>
                  <a:lnTo>
                    <a:pt x="1432" y="161"/>
                  </a:lnTo>
                  <a:lnTo>
                    <a:pt x="1418" y="158"/>
                  </a:lnTo>
                  <a:lnTo>
                    <a:pt x="1411" y="154"/>
                  </a:lnTo>
                  <a:lnTo>
                    <a:pt x="1401" y="151"/>
                  </a:lnTo>
                  <a:lnTo>
                    <a:pt x="1355" y="151"/>
                  </a:lnTo>
                  <a:lnTo>
                    <a:pt x="1348" y="154"/>
                  </a:lnTo>
                  <a:cubicBezTo>
                    <a:pt x="1328" y="162"/>
                    <a:pt x="1305" y="166"/>
                    <a:pt x="1279" y="166"/>
                  </a:cubicBezTo>
                  <a:cubicBezTo>
                    <a:pt x="1164" y="166"/>
                    <a:pt x="1006" y="90"/>
                    <a:pt x="946" y="7"/>
                  </a:cubicBezTo>
                  <a:cubicBezTo>
                    <a:pt x="946" y="4"/>
                    <a:pt x="942" y="4"/>
                    <a:pt x="9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3" name="Google Shape;4233;p56"/>
            <p:cNvSpPr/>
            <p:nvPr/>
          </p:nvSpPr>
          <p:spPr>
            <a:xfrm>
              <a:off x="2688889" y="1342735"/>
              <a:ext cx="3394" cy="828"/>
            </a:xfrm>
            <a:custGeom>
              <a:avLst/>
              <a:gdLst/>
              <a:ahLst/>
              <a:cxnLst/>
              <a:rect l="l" t="t" r="r" b="b"/>
              <a:pathLst>
                <a:path w="250" h="61" extrusionOk="0">
                  <a:moveTo>
                    <a:pt x="1" y="1"/>
                  </a:moveTo>
                  <a:lnTo>
                    <a:pt x="1" y="1"/>
                  </a:lnTo>
                  <a:cubicBezTo>
                    <a:pt x="62" y="40"/>
                    <a:pt x="136" y="61"/>
                    <a:pt x="211" y="61"/>
                  </a:cubicBezTo>
                  <a:cubicBezTo>
                    <a:pt x="217" y="61"/>
                    <a:pt x="222" y="61"/>
                    <a:pt x="228" y="60"/>
                  </a:cubicBezTo>
                  <a:lnTo>
                    <a:pt x="249" y="60"/>
                  </a:lnTo>
                  <a:cubicBezTo>
                    <a:pt x="218" y="53"/>
                    <a:pt x="186" y="46"/>
                    <a:pt x="151" y="36"/>
                  </a:cubicBezTo>
                  <a:cubicBezTo>
                    <a:pt x="102" y="18"/>
                    <a:pt x="50" y="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4" name="Google Shape;4234;p56"/>
            <p:cNvSpPr/>
            <p:nvPr/>
          </p:nvSpPr>
          <p:spPr>
            <a:xfrm>
              <a:off x="3095345" y="1594612"/>
              <a:ext cx="18737" cy="78777"/>
            </a:xfrm>
            <a:custGeom>
              <a:avLst/>
              <a:gdLst/>
              <a:ahLst/>
              <a:cxnLst/>
              <a:rect l="l" t="t" r="r" b="b"/>
              <a:pathLst>
                <a:path w="1380" h="5802" extrusionOk="0">
                  <a:moveTo>
                    <a:pt x="417" y="1"/>
                  </a:moveTo>
                  <a:cubicBezTo>
                    <a:pt x="382" y="32"/>
                    <a:pt x="375" y="116"/>
                    <a:pt x="371" y="197"/>
                  </a:cubicBezTo>
                  <a:cubicBezTo>
                    <a:pt x="357" y="344"/>
                    <a:pt x="340" y="540"/>
                    <a:pt x="144" y="564"/>
                  </a:cubicBezTo>
                  <a:cubicBezTo>
                    <a:pt x="98" y="571"/>
                    <a:pt x="84" y="582"/>
                    <a:pt x="81" y="585"/>
                  </a:cubicBezTo>
                  <a:cubicBezTo>
                    <a:pt x="70" y="603"/>
                    <a:pt x="77" y="666"/>
                    <a:pt x="88" y="722"/>
                  </a:cubicBezTo>
                  <a:cubicBezTo>
                    <a:pt x="119" y="855"/>
                    <a:pt x="116" y="988"/>
                    <a:pt x="84" y="1118"/>
                  </a:cubicBezTo>
                  <a:cubicBezTo>
                    <a:pt x="0" y="1398"/>
                    <a:pt x="119" y="1835"/>
                    <a:pt x="259" y="2154"/>
                  </a:cubicBezTo>
                  <a:cubicBezTo>
                    <a:pt x="333" y="2315"/>
                    <a:pt x="287" y="2770"/>
                    <a:pt x="238" y="3257"/>
                  </a:cubicBezTo>
                  <a:cubicBezTo>
                    <a:pt x="200" y="3670"/>
                    <a:pt x="151" y="4139"/>
                    <a:pt x="210" y="4251"/>
                  </a:cubicBezTo>
                  <a:cubicBezTo>
                    <a:pt x="284" y="4398"/>
                    <a:pt x="238" y="4709"/>
                    <a:pt x="165" y="5168"/>
                  </a:cubicBezTo>
                  <a:cubicBezTo>
                    <a:pt x="126" y="5399"/>
                    <a:pt x="74" y="5721"/>
                    <a:pt x="105" y="5777"/>
                  </a:cubicBezTo>
                  <a:lnTo>
                    <a:pt x="116" y="5788"/>
                  </a:lnTo>
                  <a:cubicBezTo>
                    <a:pt x="119" y="5770"/>
                    <a:pt x="126" y="5753"/>
                    <a:pt x="130" y="5735"/>
                  </a:cubicBezTo>
                  <a:cubicBezTo>
                    <a:pt x="158" y="5620"/>
                    <a:pt x="207" y="5427"/>
                    <a:pt x="399" y="5399"/>
                  </a:cubicBezTo>
                  <a:cubicBezTo>
                    <a:pt x="420" y="5396"/>
                    <a:pt x="438" y="5392"/>
                    <a:pt x="459" y="5392"/>
                  </a:cubicBezTo>
                  <a:cubicBezTo>
                    <a:pt x="638" y="5392"/>
                    <a:pt x="718" y="5539"/>
                    <a:pt x="781" y="5648"/>
                  </a:cubicBezTo>
                  <a:cubicBezTo>
                    <a:pt x="816" y="5714"/>
                    <a:pt x="851" y="5781"/>
                    <a:pt x="900" y="5802"/>
                  </a:cubicBezTo>
                  <a:cubicBezTo>
                    <a:pt x="911" y="5714"/>
                    <a:pt x="897" y="5620"/>
                    <a:pt x="858" y="5539"/>
                  </a:cubicBezTo>
                  <a:cubicBezTo>
                    <a:pt x="827" y="5466"/>
                    <a:pt x="799" y="5448"/>
                    <a:pt x="795" y="5445"/>
                  </a:cubicBezTo>
                  <a:cubicBezTo>
                    <a:pt x="783" y="5447"/>
                    <a:pt x="772" y="5448"/>
                    <a:pt x="761" y="5448"/>
                  </a:cubicBezTo>
                  <a:cubicBezTo>
                    <a:pt x="582" y="5448"/>
                    <a:pt x="469" y="5138"/>
                    <a:pt x="350" y="4765"/>
                  </a:cubicBezTo>
                  <a:lnTo>
                    <a:pt x="347" y="4755"/>
                  </a:lnTo>
                  <a:cubicBezTo>
                    <a:pt x="298" y="4590"/>
                    <a:pt x="354" y="4422"/>
                    <a:pt x="413" y="4244"/>
                  </a:cubicBezTo>
                  <a:cubicBezTo>
                    <a:pt x="459" y="4114"/>
                    <a:pt x="504" y="3978"/>
                    <a:pt x="504" y="3845"/>
                  </a:cubicBezTo>
                  <a:cubicBezTo>
                    <a:pt x="504" y="3712"/>
                    <a:pt x="568" y="3607"/>
                    <a:pt x="680" y="3561"/>
                  </a:cubicBezTo>
                  <a:cubicBezTo>
                    <a:pt x="723" y="3543"/>
                    <a:pt x="771" y="3535"/>
                    <a:pt x="822" y="3535"/>
                  </a:cubicBezTo>
                  <a:cubicBezTo>
                    <a:pt x="971" y="3535"/>
                    <a:pt x="1139" y="3608"/>
                    <a:pt x="1264" y="3736"/>
                  </a:cubicBezTo>
                  <a:cubicBezTo>
                    <a:pt x="1299" y="3771"/>
                    <a:pt x="1338" y="3803"/>
                    <a:pt x="1380" y="3831"/>
                  </a:cubicBezTo>
                  <a:cubicBezTo>
                    <a:pt x="1373" y="3789"/>
                    <a:pt x="1359" y="3750"/>
                    <a:pt x="1338" y="3719"/>
                  </a:cubicBezTo>
                  <a:cubicBezTo>
                    <a:pt x="1285" y="3621"/>
                    <a:pt x="1187" y="3264"/>
                    <a:pt x="1072" y="2847"/>
                  </a:cubicBezTo>
                  <a:cubicBezTo>
                    <a:pt x="963" y="2451"/>
                    <a:pt x="841" y="2000"/>
                    <a:pt x="753" y="1769"/>
                  </a:cubicBezTo>
                  <a:cubicBezTo>
                    <a:pt x="666" y="1534"/>
                    <a:pt x="715" y="1307"/>
                    <a:pt x="760" y="1107"/>
                  </a:cubicBezTo>
                  <a:cubicBezTo>
                    <a:pt x="816" y="869"/>
                    <a:pt x="841" y="732"/>
                    <a:pt x="708" y="634"/>
                  </a:cubicBezTo>
                  <a:cubicBezTo>
                    <a:pt x="508" y="484"/>
                    <a:pt x="466" y="249"/>
                    <a:pt x="438" y="95"/>
                  </a:cubicBezTo>
                  <a:cubicBezTo>
                    <a:pt x="431" y="64"/>
                    <a:pt x="424" y="25"/>
                    <a:pt x="4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5" name="Google Shape;4235;p56"/>
            <p:cNvSpPr/>
            <p:nvPr/>
          </p:nvSpPr>
          <p:spPr>
            <a:xfrm>
              <a:off x="2726485" y="1235772"/>
              <a:ext cx="39185" cy="27603"/>
            </a:xfrm>
            <a:custGeom>
              <a:avLst/>
              <a:gdLst/>
              <a:ahLst/>
              <a:cxnLst/>
              <a:rect l="l" t="t" r="r" b="b"/>
              <a:pathLst>
                <a:path w="2886" h="2033" extrusionOk="0">
                  <a:moveTo>
                    <a:pt x="2063" y="0"/>
                  </a:moveTo>
                  <a:cubicBezTo>
                    <a:pt x="2044" y="0"/>
                    <a:pt x="2016" y="18"/>
                    <a:pt x="1947" y="61"/>
                  </a:cubicBezTo>
                  <a:cubicBezTo>
                    <a:pt x="1769" y="184"/>
                    <a:pt x="1569" y="268"/>
                    <a:pt x="1359" y="306"/>
                  </a:cubicBezTo>
                  <a:cubicBezTo>
                    <a:pt x="887" y="401"/>
                    <a:pt x="740" y="495"/>
                    <a:pt x="718" y="527"/>
                  </a:cubicBezTo>
                  <a:cubicBezTo>
                    <a:pt x="732" y="537"/>
                    <a:pt x="747" y="544"/>
                    <a:pt x="761" y="551"/>
                  </a:cubicBezTo>
                  <a:cubicBezTo>
                    <a:pt x="866" y="604"/>
                    <a:pt x="911" y="695"/>
                    <a:pt x="883" y="797"/>
                  </a:cubicBezTo>
                  <a:cubicBezTo>
                    <a:pt x="850" y="920"/>
                    <a:pt x="693" y="1050"/>
                    <a:pt x="511" y="1050"/>
                  </a:cubicBezTo>
                  <a:cubicBezTo>
                    <a:pt x="502" y="1050"/>
                    <a:pt x="493" y="1049"/>
                    <a:pt x="484" y="1049"/>
                  </a:cubicBezTo>
                  <a:cubicBezTo>
                    <a:pt x="479" y="1048"/>
                    <a:pt x="474" y="1048"/>
                    <a:pt x="470" y="1048"/>
                  </a:cubicBezTo>
                  <a:cubicBezTo>
                    <a:pt x="411" y="1048"/>
                    <a:pt x="368" y="1069"/>
                    <a:pt x="358" y="1108"/>
                  </a:cubicBezTo>
                  <a:cubicBezTo>
                    <a:pt x="347" y="1161"/>
                    <a:pt x="396" y="1241"/>
                    <a:pt x="533" y="1297"/>
                  </a:cubicBezTo>
                  <a:cubicBezTo>
                    <a:pt x="645" y="1343"/>
                    <a:pt x="771" y="1409"/>
                    <a:pt x="750" y="1507"/>
                  </a:cubicBezTo>
                  <a:cubicBezTo>
                    <a:pt x="732" y="1595"/>
                    <a:pt x="620" y="1633"/>
                    <a:pt x="375" y="1633"/>
                  </a:cubicBezTo>
                  <a:cubicBezTo>
                    <a:pt x="366" y="1633"/>
                    <a:pt x="357" y="1633"/>
                    <a:pt x="348" y="1633"/>
                  </a:cubicBezTo>
                  <a:cubicBezTo>
                    <a:pt x="231" y="1633"/>
                    <a:pt x="111" y="1654"/>
                    <a:pt x="1" y="1696"/>
                  </a:cubicBezTo>
                  <a:lnTo>
                    <a:pt x="11" y="1700"/>
                  </a:lnTo>
                  <a:cubicBezTo>
                    <a:pt x="78" y="1731"/>
                    <a:pt x="134" y="1777"/>
                    <a:pt x="176" y="1833"/>
                  </a:cubicBezTo>
                  <a:cubicBezTo>
                    <a:pt x="253" y="1931"/>
                    <a:pt x="365" y="2001"/>
                    <a:pt x="487" y="2022"/>
                  </a:cubicBezTo>
                  <a:cubicBezTo>
                    <a:pt x="524" y="2029"/>
                    <a:pt x="560" y="2033"/>
                    <a:pt x="597" y="2033"/>
                  </a:cubicBezTo>
                  <a:cubicBezTo>
                    <a:pt x="731" y="2033"/>
                    <a:pt x="861" y="1983"/>
                    <a:pt x="964" y="1889"/>
                  </a:cubicBezTo>
                  <a:cubicBezTo>
                    <a:pt x="1027" y="1829"/>
                    <a:pt x="1065" y="1759"/>
                    <a:pt x="1055" y="1707"/>
                  </a:cubicBezTo>
                  <a:cubicBezTo>
                    <a:pt x="1023" y="1528"/>
                    <a:pt x="1405" y="1420"/>
                    <a:pt x="2273" y="1252"/>
                  </a:cubicBezTo>
                  <a:cubicBezTo>
                    <a:pt x="2413" y="1224"/>
                    <a:pt x="2535" y="1199"/>
                    <a:pt x="2609" y="1182"/>
                  </a:cubicBezTo>
                  <a:cubicBezTo>
                    <a:pt x="2644" y="1171"/>
                    <a:pt x="2661" y="1161"/>
                    <a:pt x="2665" y="1154"/>
                  </a:cubicBezTo>
                  <a:cubicBezTo>
                    <a:pt x="2675" y="1133"/>
                    <a:pt x="2647" y="1070"/>
                    <a:pt x="2626" y="1031"/>
                  </a:cubicBezTo>
                  <a:cubicBezTo>
                    <a:pt x="2591" y="961"/>
                    <a:pt x="2553" y="881"/>
                    <a:pt x="2591" y="814"/>
                  </a:cubicBezTo>
                  <a:cubicBezTo>
                    <a:pt x="2619" y="765"/>
                    <a:pt x="2675" y="737"/>
                    <a:pt x="2763" y="730"/>
                  </a:cubicBezTo>
                  <a:cubicBezTo>
                    <a:pt x="2805" y="727"/>
                    <a:pt x="2847" y="720"/>
                    <a:pt x="2886" y="706"/>
                  </a:cubicBezTo>
                  <a:cubicBezTo>
                    <a:pt x="2844" y="678"/>
                    <a:pt x="2731" y="629"/>
                    <a:pt x="2532" y="601"/>
                  </a:cubicBezTo>
                  <a:cubicBezTo>
                    <a:pt x="2203" y="551"/>
                    <a:pt x="2171" y="338"/>
                    <a:pt x="2147" y="180"/>
                  </a:cubicBezTo>
                  <a:cubicBezTo>
                    <a:pt x="2136" y="110"/>
                    <a:pt x="2129" y="47"/>
                    <a:pt x="2094" y="19"/>
                  </a:cubicBezTo>
                  <a:cubicBezTo>
                    <a:pt x="2082" y="7"/>
                    <a:pt x="2074" y="0"/>
                    <a:pt x="20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6" name="Google Shape;4236;p56"/>
            <p:cNvSpPr/>
            <p:nvPr/>
          </p:nvSpPr>
          <p:spPr>
            <a:xfrm>
              <a:off x="2452749" y="1237876"/>
              <a:ext cx="24249" cy="7875"/>
            </a:xfrm>
            <a:custGeom>
              <a:avLst/>
              <a:gdLst/>
              <a:ahLst/>
              <a:cxnLst/>
              <a:rect l="l" t="t" r="r" b="b"/>
              <a:pathLst>
                <a:path w="1786" h="580" extrusionOk="0">
                  <a:moveTo>
                    <a:pt x="477" y="1"/>
                  </a:moveTo>
                  <a:cubicBezTo>
                    <a:pt x="501" y="32"/>
                    <a:pt x="529" y="60"/>
                    <a:pt x="561" y="88"/>
                  </a:cubicBezTo>
                  <a:cubicBezTo>
                    <a:pt x="589" y="109"/>
                    <a:pt x="603" y="144"/>
                    <a:pt x="596" y="179"/>
                  </a:cubicBezTo>
                  <a:cubicBezTo>
                    <a:pt x="578" y="256"/>
                    <a:pt x="477" y="291"/>
                    <a:pt x="263" y="354"/>
                  </a:cubicBezTo>
                  <a:cubicBezTo>
                    <a:pt x="176" y="379"/>
                    <a:pt x="88" y="407"/>
                    <a:pt x="0" y="446"/>
                  </a:cubicBezTo>
                  <a:cubicBezTo>
                    <a:pt x="117" y="538"/>
                    <a:pt x="380" y="580"/>
                    <a:pt x="671" y="580"/>
                  </a:cubicBezTo>
                  <a:cubicBezTo>
                    <a:pt x="965" y="580"/>
                    <a:pt x="1288" y="537"/>
                    <a:pt x="1516" y="460"/>
                  </a:cubicBezTo>
                  <a:cubicBezTo>
                    <a:pt x="1698" y="400"/>
                    <a:pt x="1772" y="330"/>
                    <a:pt x="1779" y="288"/>
                  </a:cubicBezTo>
                  <a:cubicBezTo>
                    <a:pt x="1786" y="263"/>
                    <a:pt x="1782" y="235"/>
                    <a:pt x="1768" y="214"/>
                  </a:cubicBezTo>
                  <a:cubicBezTo>
                    <a:pt x="1745" y="186"/>
                    <a:pt x="1678" y="180"/>
                    <a:pt x="1598" y="180"/>
                  </a:cubicBezTo>
                  <a:cubicBezTo>
                    <a:pt x="1558" y="180"/>
                    <a:pt x="1514" y="182"/>
                    <a:pt x="1471" y="183"/>
                  </a:cubicBezTo>
                  <a:cubicBezTo>
                    <a:pt x="1421" y="185"/>
                    <a:pt x="1368" y="187"/>
                    <a:pt x="1313" y="187"/>
                  </a:cubicBezTo>
                  <a:cubicBezTo>
                    <a:pt x="1173" y="187"/>
                    <a:pt x="1020" y="174"/>
                    <a:pt x="879" y="116"/>
                  </a:cubicBezTo>
                  <a:cubicBezTo>
                    <a:pt x="666" y="25"/>
                    <a:pt x="533" y="1"/>
                    <a:pt x="4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7" name="Google Shape;4237;p56"/>
            <p:cNvSpPr/>
            <p:nvPr/>
          </p:nvSpPr>
          <p:spPr>
            <a:xfrm>
              <a:off x="2405554" y="1415592"/>
              <a:ext cx="14406" cy="8065"/>
            </a:xfrm>
            <a:custGeom>
              <a:avLst/>
              <a:gdLst/>
              <a:ahLst/>
              <a:cxnLst/>
              <a:rect l="l" t="t" r="r" b="b"/>
              <a:pathLst>
                <a:path w="1061" h="594" extrusionOk="0">
                  <a:moveTo>
                    <a:pt x="489" y="1"/>
                  </a:moveTo>
                  <a:cubicBezTo>
                    <a:pt x="483" y="1"/>
                    <a:pt x="476" y="1"/>
                    <a:pt x="469" y="2"/>
                  </a:cubicBezTo>
                  <a:cubicBezTo>
                    <a:pt x="294" y="2"/>
                    <a:pt x="112" y="100"/>
                    <a:pt x="49" y="215"/>
                  </a:cubicBezTo>
                  <a:cubicBezTo>
                    <a:pt x="0" y="303"/>
                    <a:pt x="21" y="387"/>
                    <a:pt x="109" y="467"/>
                  </a:cubicBezTo>
                  <a:cubicBezTo>
                    <a:pt x="206" y="558"/>
                    <a:pt x="299" y="593"/>
                    <a:pt x="388" y="593"/>
                  </a:cubicBezTo>
                  <a:cubicBezTo>
                    <a:pt x="544" y="593"/>
                    <a:pt x="688" y="485"/>
                    <a:pt x="819" y="387"/>
                  </a:cubicBezTo>
                  <a:cubicBezTo>
                    <a:pt x="910" y="317"/>
                    <a:pt x="987" y="261"/>
                    <a:pt x="1061" y="243"/>
                  </a:cubicBezTo>
                  <a:cubicBezTo>
                    <a:pt x="1001" y="187"/>
                    <a:pt x="812" y="79"/>
                    <a:pt x="581" y="16"/>
                  </a:cubicBezTo>
                  <a:cubicBezTo>
                    <a:pt x="550" y="7"/>
                    <a:pt x="520" y="1"/>
                    <a:pt x="4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8" name="Google Shape;4238;p56"/>
            <p:cNvSpPr/>
            <p:nvPr/>
          </p:nvSpPr>
          <p:spPr>
            <a:xfrm>
              <a:off x="2399471" y="1241556"/>
              <a:ext cx="30047" cy="12613"/>
            </a:xfrm>
            <a:custGeom>
              <a:avLst/>
              <a:gdLst/>
              <a:ahLst/>
              <a:cxnLst/>
              <a:rect l="l" t="t" r="r" b="b"/>
              <a:pathLst>
                <a:path w="2213" h="929" extrusionOk="0">
                  <a:moveTo>
                    <a:pt x="1672" y="0"/>
                  </a:moveTo>
                  <a:cubicBezTo>
                    <a:pt x="1466" y="0"/>
                    <a:pt x="1275" y="85"/>
                    <a:pt x="1229" y="168"/>
                  </a:cubicBezTo>
                  <a:cubicBezTo>
                    <a:pt x="1218" y="185"/>
                    <a:pt x="1215" y="196"/>
                    <a:pt x="1246" y="220"/>
                  </a:cubicBezTo>
                  <a:cubicBezTo>
                    <a:pt x="1299" y="255"/>
                    <a:pt x="1320" y="297"/>
                    <a:pt x="1309" y="343"/>
                  </a:cubicBezTo>
                  <a:cubicBezTo>
                    <a:pt x="1285" y="427"/>
                    <a:pt x="1152" y="448"/>
                    <a:pt x="928" y="476"/>
                  </a:cubicBezTo>
                  <a:cubicBezTo>
                    <a:pt x="788" y="497"/>
                    <a:pt x="553" y="528"/>
                    <a:pt x="518" y="581"/>
                  </a:cubicBezTo>
                  <a:cubicBezTo>
                    <a:pt x="452" y="675"/>
                    <a:pt x="308" y="707"/>
                    <a:pt x="182" y="735"/>
                  </a:cubicBezTo>
                  <a:cubicBezTo>
                    <a:pt x="119" y="749"/>
                    <a:pt x="18" y="770"/>
                    <a:pt x="0" y="794"/>
                  </a:cubicBezTo>
                  <a:cubicBezTo>
                    <a:pt x="0" y="794"/>
                    <a:pt x="0" y="798"/>
                    <a:pt x="4" y="805"/>
                  </a:cubicBezTo>
                  <a:cubicBezTo>
                    <a:pt x="28" y="850"/>
                    <a:pt x="158" y="906"/>
                    <a:pt x="364" y="924"/>
                  </a:cubicBezTo>
                  <a:cubicBezTo>
                    <a:pt x="407" y="927"/>
                    <a:pt x="448" y="928"/>
                    <a:pt x="486" y="928"/>
                  </a:cubicBezTo>
                  <a:cubicBezTo>
                    <a:pt x="651" y="928"/>
                    <a:pt x="761" y="901"/>
                    <a:pt x="784" y="878"/>
                  </a:cubicBezTo>
                  <a:cubicBezTo>
                    <a:pt x="791" y="738"/>
                    <a:pt x="959" y="735"/>
                    <a:pt x="1071" y="731"/>
                  </a:cubicBezTo>
                  <a:cubicBezTo>
                    <a:pt x="1120" y="731"/>
                    <a:pt x="1208" y="731"/>
                    <a:pt x="1225" y="714"/>
                  </a:cubicBezTo>
                  <a:cubicBezTo>
                    <a:pt x="1232" y="633"/>
                    <a:pt x="1313" y="364"/>
                    <a:pt x="1929" y="318"/>
                  </a:cubicBezTo>
                  <a:cubicBezTo>
                    <a:pt x="2181" y="301"/>
                    <a:pt x="2213" y="248"/>
                    <a:pt x="2213" y="248"/>
                  </a:cubicBezTo>
                  <a:cubicBezTo>
                    <a:pt x="2213" y="248"/>
                    <a:pt x="2202" y="178"/>
                    <a:pt x="1939" y="55"/>
                  </a:cubicBezTo>
                  <a:cubicBezTo>
                    <a:pt x="1854" y="16"/>
                    <a:pt x="1762" y="0"/>
                    <a:pt x="16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9" name="Google Shape;4239;p56"/>
            <p:cNvSpPr/>
            <p:nvPr/>
          </p:nvSpPr>
          <p:spPr>
            <a:xfrm>
              <a:off x="2429179" y="1308887"/>
              <a:ext cx="131865" cy="90535"/>
            </a:xfrm>
            <a:custGeom>
              <a:avLst/>
              <a:gdLst/>
              <a:ahLst/>
              <a:cxnLst/>
              <a:rect l="l" t="t" r="r" b="b"/>
              <a:pathLst>
                <a:path w="9712" h="6668" extrusionOk="0">
                  <a:moveTo>
                    <a:pt x="9297" y="0"/>
                  </a:moveTo>
                  <a:cubicBezTo>
                    <a:pt x="8855" y="0"/>
                    <a:pt x="8218" y="261"/>
                    <a:pt x="8034" y="411"/>
                  </a:cubicBezTo>
                  <a:cubicBezTo>
                    <a:pt x="7873" y="540"/>
                    <a:pt x="7688" y="551"/>
                    <a:pt x="7506" y="558"/>
                  </a:cubicBezTo>
                  <a:cubicBezTo>
                    <a:pt x="7369" y="565"/>
                    <a:pt x="7240" y="568"/>
                    <a:pt x="7135" y="628"/>
                  </a:cubicBezTo>
                  <a:cubicBezTo>
                    <a:pt x="6953" y="731"/>
                    <a:pt x="6653" y="818"/>
                    <a:pt x="6383" y="818"/>
                  </a:cubicBezTo>
                  <a:cubicBezTo>
                    <a:pt x="6231" y="818"/>
                    <a:pt x="6089" y="790"/>
                    <a:pt x="5983" y="722"/>
                  </a:cubicBezTo>
                  <a:cubicBezTo>
                    <a:pt x="5945" y="697"/>
                    <a:pt x="5904" y="687"/>
                    <a:pt x="5861" y="687"/>
                  </a:cubicBezTo>
                  <a:cubicBezTo>
                    <a:pt x="5756" y="687"/>
                    <a:pt x="5640" y="750"/>
                    <a:pt x="5528" y="810"/>
                  </a:cubicBezTo>
                  <a:cubicBezTo>
                    <a:pt x="5422" y="869"/>
                    <a:pt x="5319" y="926"/>
                    <a:pt x="5222" y="926"/>
                  </a:cubicBezTo>
                  <a:cubicBezTo>
                    <a:pt x="5217" y="926"/>
                    <a:pt x="5211" y="926"/>
                    <a:pt x="5206" y="925"/>
                  </a:cubicBezTo>
                  <a:cubicBezTo>
                    <a:pt x="5200" y="925"/>
                    <a:pt x="5194" y="925"/>
                    <a:pt x="5188" y="925"/>
                  </a:cubicBezTo>
                  <a:cubicBezTo>
                    <a:pt x="5105" y="925"/>
                    <a:pt x="5013" y="967"/>
                    <a:pt x="4912" y="1013"/>
                  </a:cubicBezTo>
                  <a:cubicBezTo>
                    <a:pt x="4796" y="1065"/>
                    <a:pt x="4679" y="1119"/>
                    <a:pt x="4558" y="1119"/>
                  </a:cubicBezTo>
                  <a:cubicBezTo>
                    <a:pt x="4547" y="1119"/>
                    <a:pt x="4537" y="1119"/>
                    <a:pt x="4527" y="1118"/>
                  </a:cubicBezTo>
                  <a:cubicBezTo>
                    <a:pt x="4519" y="1117"/>
                    <a:pt x="4511" y="1117"/>
                    <a:pt x="4503" y="1117"/>
                  </a:cubicBezTo>
                  <a:cubicBezTo>
                    <a:pt x="4282" y="1117"/>
                    <a:pt x="3903" y="1299"/>
                    <a:pt x="3886" y="1377"/>
                  </a:cubicBezTo>
                  <a:cubicBezTo>
                    <a:pt x="3861" y="1472"/>
                    <a:pt x="3746" y="1503"/>
                    <a:pt x="3637" y="1535"/>
                  </a:cubicBezTo>
                  <a:cubicBezTo>
                    <a:pt x="3564" y="1556"/>
                    <a:pt x="3466" y="1580"/>
                    <a:pt x="3466" y="1619"/>
                  </a:cubicBezTo>
                  <a:cubicBezTo>
                    <a:pt x="3466" y="1717"/>
                    <a:pt x="3389" y="1815"/>
                    <a:pt x="3266" y="1867"/>
                  </a:cubicBezTo>
                  <a:cubicBezTo>
                    <a:pt x="3216" y="1890"/>
                    <a:pt x="3155" y="1906"/>
                    <a:pt x="3093" y="1906"/>
                  </a:cubicBezTo>
                  <a:cubicBezTo>
                    <a:pt x="3021" y="1906"/>
                    <a:pt x="2948" y="1885"/>
                    <a:pt x="2888" y="1829"/>
                  </a:cubicBezTo>
                  <a:cubicBezTo>
                    <a:pt x="2876" y="1815"/>
                    <a:pt x="2859" y="1808"/>
                    <a:pt x="2843" y="1808"/>
                  </a:cubicBezTo>
                  <a:cubicBezTo>
                    <a:pt x="2827" y="1808"/>
                    <a:pt x="2811" y="1815"/>
                    <a:pt x="2801" y="1829"/>
                  </a:cubicBezTo>
                  <a:cubicBezTo>
                    <a:pt x="2752" y="1878"/>
                    <a:pt x="2734" y="2000"/>
                    <a:pt x="2846" y="2102"/>
                  </a:cubicBezTo>
                  <a:cubicBezTo>
                    <a:pt x="2899" y="2154"/>
                    <a:pt x="2923" y="2207"/>
                    <a:pt x="2913" y="2259"/>
                  </a:cubicBezTo>
                  <a:cubicBezTo>
                    <a:pt x="2892" y="2354"/>
                    <a:pt x="2776" y="2396"/>
                    <a:pt x="2664" y="2438"/>
                  </a:cubicBezTo>
                  <a:cubicBezTo>
                    <a:pt x="2626" y="2452"/>
                    <a:pt x="2591" y="2466"/>
                    <a:pt x="2556" y="2483"/>
                  </a:cubicBezTo>
                  <a:cubicBezTo>
                    <a:pt x="2573" y="2508"/>
                    <a:pt x="2584" y="2536"/>
                    <a:pt x="2580" y="2567"/>
                  </a:cubicBezTo>
                  <a:cubicBezTo>
                    <a:pt x="2577" y="2637"/>
                    <a:pt x="2517" y="2683"/>
                    <a:pt x="2465" y="2732"/>
                  </a:cubicBezTo>
                  <a:cubicBezTo>
                    <a:pt x="2395" y="2788"/>
                    <a:pt x="2377" y="2812"/>
                    <a:pt x="2388" y="2830"/>
                  </a:cubicBezTo>
                  <a:cubicBezTo>
                    <a:pt x="2412" y="2872"/>
                    <a:pt x="2416" y="2921"/>
                    <a:pt x="2398" y="2963"/>
                  </a:cubicBezTo>
                  <a:cubicBezTo>
                    <a:pt x="2346" y="3078"/>
                    <a:pt x="2139" y="3117"/>
                    <a:pt x="1926" y="3159"/>
                  </a:cubicBezTo>
                  <a:lnTo>
                    <a:pt x="1873" y="3169"/>
                  </a:lnTo>
                  <a:cubicBezTo>
                    <a:pt x="1761" y="3190"/>
                    <a:pt x="1677" y="3292"/>
                    <a:pt x="1684" y="3362"/>
                  </a:cubicBezTo>
                  <a:cubicBezTo>
                    <a:pt x="1687" y="3411"/>
                    <a:pt x="1750" y="3425"/>
                    <a:pt x="1799" y="3428"/>
                  </a:cubicBezTo>
                  <a:cubicBezTo>
                    <a:pt x="1880" y="3432"/>
                    <a:pt x="1950" y="3435"/>
                    <a:pt x="1964" y="3499"/>
                  </a:cubicBezTo>
                  <a:cubicBezTo>
                    <a:pt x="1978" y="3558"/>
                    <a:pt x="1926" y="3583"/>
                    <a:pt x="1877" y="3611"/>
                  </a:cubicBezTo>
                  <a:cubicBezTo>
                    <a:pt x="1789" y="3656"/>
                    <a:pt x="1705" y="3712"/>
                    <a:pt x="1715" y="3793"/>
                  </a:cubicBezTo>
                  <a:cubicBezTo>
                    <a:pt x="1726" y="3838"/>
                    <a:pt x="1712" y="3887"/>
                    <a:pt x="1684" y="3926"/>
                  </a:cubicBezTo>
                  <a:cubicBezTo>
                    <a:pt x="1621" y="4003"/>
                    <a:pt x="1498" y="4013"/>
                    <a:pt x="1379" y="4020"/>
                  </a:cubicBezTo>
                  <a:cubicBezTo>
                    <a:pt x="1330" y="4020"/>
                    <a:pt x="1281" y="4027"/>
                    <a:pt x="1232" y="4041"/>
                  </a:cubicBezTo>
                  <a:cubicBezTo>
                    <a:pt x="1243" y="4122"/>
                    <a:pt x="1218" y="4199"/>
                    <a:pt x="1166" y="4262"/>
                  </a:cubicBezTo>
                  <a:cubicBezTo>
                    <a:pt x="1092" y="4342"/>
                    <a:pt x="966" y="4381"/>
                    <a:pt x="777" y="4381"/>
                  </a:cubicBezTo>
                  <a:lnTo>
                    <a:pt x="819" y="4416"/>
                  </a:lnTo>
                  <a:cubicBezTo>
                    <a:pt x="907" y="4493"/>
                    <a:pt x="1001" y="4577"/>
                    <a:pt x="1019" y="4675"/>
                  </a:cubicBezTo>
                  <a:cubicBezTo>
                    <a:pt x="1047" y="4815"/>
                    <a:pt x="924" y="4850"/>
                    <a:pt x="854" y="4871"/>
                  </a:cubicBezTo>
                  <a:cubicBezTo>
                    <a:pt x="756" y="4895"/>
                    <a:pt x="704" y="4916"/>
                    <a:pt x="697" y="5014"/>
                  </a:cubicBezTo>
                  <a:cubicBezTo>
                    <a:pt x="686" y="5203"/>
                    <a:pt x="501" y="5214"/>
                    <a:pt x="347" y="5221"/>
                  </a:cubicBezTo>
                  <a:cubicBezTo>
                    <a:pt x="161" y="5235"/>
                    <a:pt x="46" y="5249"/>
                    <a:pt x="14" y="5382"/>
                  </a:cubicBezTo>
                  <a:cubicBezTo>
                    <a:pt x="0" y="5455"/>
                    <a:pt x="4" y="5508"/>
                    <a:pt x="32" y="5543"/>
                  </a:cubicBezTo>
                  <a:cubicBezTo>
                    <a:pt x="91" y="5613"/>
                    <a:pt x="252" y="5617"/>
                    <a:pt x="396" y="5624"/>
                  </a:cubicBezTo>
                  <a:cubicBezTo>
                    <a:pt x="434" y="5624"/>
                    <a:pt x="473" y="5624"/>
                    <a:pt x="511" y="5627"/>
                  </a:cubicBezTo>
                  <a:cubicBezTo>
                    <a:pt x="515" y="5627"/>
                    <a:pt x="518" y="5627"/>
                    <a:pt x="522" y="5627"/>
                  </a:cubicBezTo>
                  <a:cubicBezTo>
                    <a:pt x="573" y="5627"/>
                    <a:pt x="618" y="5651"/>
                    <a:pt x="651" y="5694"/>
                  </a:cubicBezTo>
                  <a:cubicBezTo>
                    <a:pt x="686" y="5750"/>
                    <a:pt x="662" y="5816"/>
                    <a:pt x="637" y="5872"/>
                  </a:cubicBezTo>
                  <a:cubicBezTo>
                    <a:pt x="599" y="5974"/>
                    <a:pt x="595" y="6009"/>
                    <a:pt x="641" y="6044"/>
                  </a:cubicBezTo>
                  <a:cubicBezTo>
                    <a:pt x="712" y="6097"/>
                    <a:pt x="762" y="6112"/>
                    <a:pt x="784" y="6112"/>
                  </a:cubicBezTo>
                  <a:cubicBezTo>
                    <a:pt x="789" y="6112"/>
                    <a:pt x="793" y="6111"/>
                    <a:pt x="795" y="6110"/>
                  </a:cubicBezTo>
                  <a:cubicBezTo>
                    <a:pt x="795" y="6110"/>
                    <a:pt x="812" y="6072"/>
                    <a:pt x="753" y="5946"/>
                  </a:cubicBezTo>
                  <a:cubicBezTo>
                    <a:pt x="700" y="5834"/>
                    <a:pt x="763" y="5785"/>
                    <a:pt x="784" y="5774"/>
                  </a:cubicBezTo>
                  <a:cubicBezTo>
                    <a:pt x="809" y="5760"/>
                    <a:pt x="833" y="5757"/>
                    <a:pt x="861" y="5757"/>
                  </a:cubicBezTo>
                  <a:cubicBezTo>
                    <a:pt x="1001" y="5757"/>
                    <a:pt x="1222" y="5879"/>
                    <a:pt x="1313" y="6005"/>
                  </a:cubicBezTo>
                  <a:cubicBezTo>
                    <a:pt x="1383" y="6103"/>
                    <a:pt x="1376" y="6205"/>
                    <a:pt x="1292" y="6275"/>
                  </a:cubicBezTo>
                  <a:cubicBezTo>
                    <a:pt x="1274" y="6289"/>
                    <a:pt x="1257" y="6310"/>
                    <a:pt x="1260" y="6327"/>
                  </a:cubicBezTo>
                  <a:cubicBezTo>
                    <a:pt x="1292" y="6415"/>
                    <a:pt x="1656" y="6534"/>
                    <a:pt x="1947" y="6548"/>
                  </a:cubicBezTo>
                  <a:cubicBezTo>
                    <a:pt x="2027" y="6551"/>
                    <a:pt x="2150" y="6569"/>
                    <a:pt x="2293" y="6593"/>
                  </a:cubicBezTo>
                  <a:cubicBezTo>
                    <a:pt x="2511" y="6623"/>
                    <a:pt x="2824" y="6667"/>
                    <a:pt x="3047" y="6667"/>
                  </a:cubicBezTo>
                  <a:cubicBezTo>
                    <a:pt x="3161" y="6667"/>
                    <a:pt x="3250" y="6656"/>
                    <a:pt x="3291" y="6625"/>
                  </a:cubicBezTo>
                  <a:cubicBezTo>
                    <a:pt x="3301" y="6618"/>
                    <a:pt x="3301" y="6611"/>
                    <a:pt x="3301" y="6611"/>
                  </a:cubicBezTo>
                  <a:cubicBezTo>
                    <a:pt x="3305" y="6558"/>
                    <a:pt x="3175" y="6471"/>
                    <a:pt x="3049" y="6383"/>
                  </a:cubicBezTo>
                  <a:cubicBezTo>
                    <a:pt x="2878" y="6271"/>
                    <a:pt x="2720" y="6142"/>
                    <a:pt x="2577" y="5998"/>
                  </a:cubicBezTo>
                  <a:cubicBezTo>
                    <a:pt x="2363" y="5774"/>
                    <a:pt x="2129" y="5396"/>
                    <a:pt x="2171" y="5067"/>
                  </a:cubicBezTo>
                  <a:cubicBezTo>
                    <a:pt x="2185" y="4923"/>
                    <a:pt x="2269" y="4794"/>
                    <a:pt x="2395" y="4717"/>
                  </a:cubicBezTo>
                  <a:cubicBezTo>
                    <a:pt x="2563" y="4612"/>
                    <a:pt x="2570" y="4545"/>
                    <a:pt x="2584" y="4461"/>
                  </a:cubicBezTo>
                  <a:cubicBezTo>
                    <a:pt x="2594" y="4363"/>
                    <a:pt x="2612" y="4244"/>
                    <a:pt x="2829" y="4090"/>
                  </a:cubicBezTo>
                  <a:cubicBezTo>
                    <a:pt x="2948" y="4013"/>
                    <a:pt x="3035" y="3891"/>
                    <a:pt x="3070" y="3751"/>
                  </a:cubicBezTo>
                  <a:cubicBezTo>
                    <a:pt x="3102" y="3646"/>
                    <a:pt x="3137" y="3534"/>
                    <a:pt x="3343" y="3513"/>
                  </a:cubicBezTo>
                  <a:cubicBezTo>
                    <a:pt x="3441" y="3502"/>
                    <a:pt x="3438" y="3485"/>
                    <a:pt x="3431" y="3404"/>
                  </a:cubicBezTo>
                  <a:cubicBezTo>
                    <a:pt x="3424" y="3323"/>
                    <a:pt x="3410" y="3173"/>
                    <a:pt x="3634" y="3141"/>
                  </a:cubicBezTo>
                  <a:cubicBezTo>
                    <a:pt x="3732" y="3127"/>
                    <a:pt x="3823" y="3068"/>
                    <a:pt x="3872" y="2980"/>
                  </a:cubicBezTo>
                  <a:cubicBezTo>
                    <a:pt x="3924" y="2893"/>
                    <a:pt x="3942" y="2791"/>
                    <a:pt x="3921" y="2697"/>
                  </a:cubicBezTo>
                  <a:cubicBezTo>
                    <a:pt x="3907" y="2665"/>
                    <a:pt x="3910" y="2627"/>
                    <a:pt x="3928" y="2599"/>
                  </a:cubicBezTo>
                  <a:cubicBezTo>
                    <a:pt x="3963" y="2550"/>
                    <a:pt x="4030" y="2546"/>
                    <a:pt x="4124" y="2543"/>
                  </a:cubicBezTo>
                  <a:cubicBezTo>
                    <a:pt x="4236" y="2539"/>
                    <a:pt x="4373" y="2536"/>
                    <a:pt x="4450" y="2452"/>
                  </a:cubicBezTo>
                  <a:cubicBezTo>
                    <a:pt x="4544" y="2347"/>
                    <a:pt x="4688" y="2322"/>
                    <a:pt x="4824" y="2298"/>
                  </a:cubicBezTo>
                  <a:cubicBezTo>
                    <a:pt x="4978" y="2273"/>
                    <a:pt x="5111" y="2249"/>
                    <a:pt x="5167" y="2126"/>
                  </a:cubicBezTo>
                  <a:cubicBezTo>
                    <a:pt x="5321" y="1804"/>
                    <a:pt x="7278" y="1167"/>
                    <a:pt x="8252" y="943"/>
                  </a:cubicBezTo>
                  <a:cubicBezTo>
                    <a:pt x="9148" y="736"/>
                    <a:pt x="9662" y="428"/>
                    <a:pt x="9704" y="232"/>
                  </a:cubicBezTo>
                  <a:cubicBezTo>
                    <a:pt x="9711" y="201"/>
                    <a:pt x="9711" y="148"/>
                    <a:pt x="9634" y="89"/>
                  </a:cubicBezTo>
                  <a:cubicBezTo>
                    <a:pt x="9554" y="26"/>
                    <a:pt x="9435" y="0"/>
                    <a:pt x="92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0" name="Google Shape;4240;p56"/>
            <p:cNvSpPr/>
            <p:nvPr/>
          </p:nvSpPr>
          <p:spPr>
            <a:xfrm>
              <a:off x="2439104" y="1251861"/>
              <a:ext cx="6857" cy="1833"/>
            </a:xfrm>
            <a:custGeom>
              <a:avLst/>
              <a:gdLst/>
              <a:ahLst/>
              <a:cxnLst/>
              <a:rect l="l" t="t" r="r" b="b"/>
              <a:pathLst>
                <a:path w="505" h="135" extrusionOk="0">
                  <a:moveTo>
                    <a:pt x="386" y="0"/>
                  </a:moveTo>
                  <a:cubicBezTo>
                    <a:pt x="266" y="0"/>
                    <a:pt x="98" y="47"/>
                    <a:pt x="1" y="88"/>
                  </a:cubicBezTo>
                  <a:cubicBezTo>
                    <a:pt x="104" y="115"/>
                    <a:pt x="223" y="134"/>
                    <a:pt x="320" y="134"/>
                  </a:cubicBezTo>
                  <a:cubicBezTo>
                    <a:pt x="387" y="134"/>
                    <a:pt x="444" y="125"/>
                    <a:pt x="477" y="102"/>
                  </a:cubicBezTo>
                  <a:cubicBezTo>
                    <a:pt x="494" y="88"/>
                    <a:pt x="505" y="67"/>
                    <a:pt x="501" y="42"/>
                  </a:cubicBezTo>
                  <a:cubicBezTo>
                    <a:pt x="501" y="35"/>
                    <a:pt x="501" y="25"/>
                    <a:pt x="477" y="14"/>
                  </a:cubicBezTo>
                  <a:cubicBezTo>
                    <a:pt x="453" y="5"/>
                    <a:pt x="421" y="0"/>
                    <a:pt x="3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1" name="Google Shape;4241;p56"/>
            <p:cNvSpPr/>
            <p:nvPr/>
          </p:nvSpPr>
          <p:spPr>
            <a:xfrm>
              <a:off x="2870271" y="1345763"/>
              <a:ext cx="11758" cy="4576"/>
            </a:xfrm>
            <a:custGeom>
              <a:avLst/>
              <a:gdLst/>
              <a:ahLst/>
              <a:cxnLst/>
              <a:rect l="l" t="t" r="r" b="b"/>
              <a:pathLst>
                <a:path w="866" h="337" extrusionOk="0">
                  <a:moveTo>
                    <a:pt x="583" y="0"/>
                  </a:moveTo>
                  <a:cubicBezTo>
                    <a:pt x="457" y="0"/>
                    <a:pt x="342" y="35"/>
                    <a:pt x="323" y="61"/>
                  </a:cubicBezTo>
                  <a:cubicBezTo>
                    <a:pt x="284" y="142"/>
                    <a:pt x="183" y="180"/>
                    <a:pt x="95" y="215"/>
                  </a:cubicBezTo>
                  <a:cubicBezTo>
                    <a:pt x="60" y="229"/>
                    <a:pt x="29" y="243"/>
                    <a:pt x="1" y="261"/>
                  </a:cubicBezTo>
                  <a:cubicBezTo>
                    <a:pt x="46" y="310"/>
                    <a:pt x="164" y="336"/>
                    <a:pt x="302" y="336"/>
                  </a:cubicBezTo>
                  <a:cubicBezTo>
                    <a:pt x="408" y="336"/>
                    <a:pt x="526" y="321"/>
                    <a:pt x="631" y="289"/>
                  </a:cubicBezTo>
                  <a:cubicBezTo>
                    <a:pt x="768" y="247"/>
                    <a:pt x="859" y="184"/>
                    <a:pt x="862" y="128"/>
                  </a:cubicBezTo>
                  <a:cubicBezTo>
                    <a:pt x="862" y="110"/>
                    <a:pt x="866" y="58"/>
                    <a:pt x="757" y="26"/>
                  </a:cubicBezTo>
                  <a:cubicBezTo>
                    <a:pt x="702" y="8"/>
                    <a:pt x="641" y="0"/>
                    <a:pt x="5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2" name="Google Shape;4242;p56"/>
            <p:cNvSpPr/>
            <p:nvPr/>
          </p:nvSpPr>
          <p:spPr>
            <a:xfrm>
              <a:off x="2384020" y="1243620"/>
              <a:ext cx="22783" cy="4983"/>
            </a:xfrm>
            <a:custGeom>
              <a:avLst/>
              <a:gdLst/>
              <a:ahLst/>
              <a:cxnLst/>
              <a:rect l="l" t="t" r="r" b="b"/>
              <a:pathLst>
                <a:path w="1678" h="367" extrusionOk="0">
                  <a:moveTo>
                    <a:pt x="1256" y="0"/>
                  </a:moveTo>
                  <a:cubicBezTo>
                    <a:pt x="1089" y="0"/>
                    <a:pt x="915" y="22"/>
                    <a:pt x="809" y="79"/>
                  </a:cubicBezTo>
                  <a:cubicBezTo>
                    <a:pt x="669" y="152"/>
                    <a:pt x="462" y="163"/>
                    <a:pt x="280" y="173"/>
                  </a:cubicBezTo>
                  <a:cubicBezTo>
                    <a:pt x="182" y="180"/>
                    <a:pt x="42" y="187"/>
                    <a:pt x="0" y="208"/>
                  </a:cubicBezTo>
                  <a:cubicBezTo>
                    <a:pt x="74" y="285"/>
                    <a:pt x="168" y="334"/>
                    <a:pt x="273" y="352"/>
                  </a:cubicBezTo>
                  <a:cubicBezTo>
                    <a:pt x="316" y="361"/>
                    <a:pt x="359" y="366"/>
                    <a:pt x="402" y="366"/>
                  </a:cubicBezTo>
                  <a:cubicBezTo>
                    <a:pt x="542" y="366"/>
                    <a:pt x="680" y="314"/>
                    <a:pt x="784" y="215"/>
                  </a:cubicBezTo>
                  <a:cubicBezTo>
                    <a:pt x="939" y="69"/>
                    <a:pt x="1115" y="34"/>
                    <a:pt x="1273" y="34"/>
                  </a:cubicBezTo>
                  <a:cubicBezTo>
                    <a:pt x="1361" y="34"/>
                    <a:pt x="1443" y="45"/>
                    <a:pt x="1513" y="54"/>
                  </a:cubicBezTo>
                  <a:cubicBezTo>
                    <a:pt x="1552" y="62"/>
                    <a:pt x="1593" y="66"/>
                    <a:pt x="1635" y="66"/>
                  </a:cubicBezTo>
                  <a:cubicBezTo>
                    <a:pt x="1649" y="66"/>
                    <a:pt x="1663" y="65"/>
                    <a:pt x="1677" y="65"/>
                  </a:cubicBezTo>
                  <a:cubicBezTo>
                    <a:pt x="1628" y="29"/>
                    <a:pt x="1448" y="0"/>
                    <a:pt x="12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3" name="Google Shape;4243;p56"/>
            <p:cNvSpPr/>
            <p:nvPr/>
          </p:nvSpPr>
          <p:spPr>
            <a:xfrm>
              <a:off x="2517202" y="1238691"/>
              <a:ext cx="17406" cy="5404"/>
            </a:xfrm>
            <a:custGeom>
              <a:avLst/>
              <a:gdLst/>
              <a:ahLst/>
              <a:cxnLst/>
              <a:rect l="l" t="t" r="r" b="b"/>
              <a:pathLst>
                <a:path w="1282" h="398" extrusionOk="0">
                  <a:moveTo>
                    <a:pt x="1023" y="1"/>
                  </a:moveTo>
                  <a:cubicBezTo>
                    <a:pt x="919" y="1"/>
                    <a:pt x="860" y="48"/>
                    <a:pt x="799" y="98"/>
                  </a:cubicBezTo>
                  <a:cubicBezTo>
                    <a:pt x="748" y="140"/>
                    <a:pt x="688" y="187"/>
                    <a:pt x="609" y="187"/>
                  </a:cubicBezTo>
                  <a:cubicBezTo>
                    <a:pt x="601" y="187"/>
                    <a:pt x="593" y="187"/>
                    <a:pt x="585" y="186"/>
                  </a:cubicBezTo>
                  <a:cubicBezTo>
                    <a:pt x="573" y="184"/>
                    <a:pt x="559" y="184"/>
                    <a:pt x="543" y="184"/>
                  </a:cubicBezTo>
                  <a:cubicBezTo>
                    <a:pt x="376" y="184"/>
                    <a:pt x="55" y="265"/>
                    <a:pt x="1" y="322"/>
                  </a:cubicBezTo>
                  <a:cubicBezTo>
                    <a:pt x="56" y="379"/>
                    <a:pt x="171" y="397"/>
                    <a:pt x="306" y="397"/>
                  </a:cubicBezTo>
                  <a:cubicBezTo>
                    <a:pt x="437" y="397"/>
                    <a:pt x="585" y="380"/>
                    <a:pt x="711" y="365"/>
                  </a:cubicBezTo>
                  <a:lnTo>
                    <a:pt x="844" y="351"/>
                  </a:lnTo>
                  <a:cubicBezTo>
                    <a:pt x="1138" y="319"/>
                    <a:pt x="1275" y="217"/>
                    <a:pt x="1282" y="140"/>
                  </a:cubicBezTo>
                  <a:cubicBezTo>
                    <a:pt x="1282" y="84"/>
                    <a:pt x="1215" y="32"/>
                    <a:pt x="1114" y="11"/>
                  </a:cubicBezTo>
                  <a:cubicBezTo>
                    <a:pt x="1080" y="4"/>
                    <a:pt x="1050" y="1"/>
                    <a:pt x="10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4" name="Google Shape;4244;p56"/>
            <p:cNvSpPr/>
            <p:nvPr/>
          </p:nvSpPr>
          <p:spPr>
            <a:xfrm>
              <a:off x="2718026" y="1237646"/>
              <a:ext cx="8757" cy="2403"/>
            </a:xfrm>
            <a:custGeom>
              <a:avLst/>
              <a:gdLst/>
              <a:ahLst/>
              <a:cxnLst/>
              <a:rect l="l" t="t" r="r" b="b"/>
              <a:pathLst>
                <a:path w="645" h="177" extrusionOk="0">
                  <a:moveTo>
                    <a:pt x="400" y="0"/>
                  </a:moveTo>
                  <a:cubicBezTo>
                    <a:pt x="179" y="0"/>
                    <a:pt x="11" y="60"/>
                    <a:pt x="1" y="95"/>
                  </a:cubicBezTo>
                  <a:cubicBezTo>
                    <a:pt x="1" y="95"/>
                    <a:pt x="8" y="105"/>
                    <a:pt x="22" y="119"/>
                  </a:cubicBezTo>
                  <a:cubicBezTo>
                    <a:pt x="55" y="145"/>
                    <a:pt x="193" y="176"/>
                    <a:pt x="334" y="176"/>
                  </a:cubicBezTo>
                  <a:cubicBezTo>
                    <a:pt x="401" y="176"/>
                    <a:pt x="469" y="169"/>
                    <a:pt x="526" y="151"/>
                  </a:cubicBezTo>
                  <a:cubicBezTo>
                    <a:pt x="596" y="130"/>
                    <a:pt x="634" y="98"/>
                    <a:pt x="645" y="53"/>
                  </a:cubicBezTo>
                  <a:cubicBezTo>
                    <a:pt x="645" y="53"/>
                    <a:pt x="645" y="53"/>
                    <a:pt x="645" y="49"/>
                  </a:cubicBezTo>
                  <a:cubicBezTo>
                    <a:pt x="641" y="39"/>
                    <a:pt x="575" y="0"/>
                    <a:pt x="4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5" name="Google Shape;4245;p56"/>
            <p:cNvSpPr/>
            <p:nvPr/>
          </p:nvSpPr>
          <p:spPr>
            <a:xfrm>
              <a:off x="2570534" y="1361377"/>
              <a:ext cx="11229" cy="4209"/>
            </a:xfrm>
            <a:custGeom>
              <a:avLst/>
              <a:gdLst/>
              <a:ahLst/>
              <a:cxnLst/>
              <a:rect l="l" t="t" r="r" b="b"/>
              <a:pathLst>
                <a:path w="827" h="310" extrusionOk="0">
                  <a:moveTo>
                    <a:pt x="284" y="0"/>
                  </a:moveTo>
                  <a:cubicBezTo>
                    <a:pt x="78" y="0"/>
                    <a:pt x="11" y="140"/>
                    <a:pt x="4" y="214"/>
                  </a:cubicBezTo>
                  <a:cubicBezTo>
                    <a:pt x="4" y="221"/>
                    <a:pt x="1" y="298"/>
                    <a:pt x="50" y="305"/>
                  </a:cubicBezTo>
                  <a:cubicBezTo>
                    <a:pt x="73" y="308"/>
                    <a:pt x="101" y="310"/>
                    <a:pt x="131" y="310"/>
                  </a:cubicBezTo>
                  <a:cubicBezTo>
                    <a:pt x="371" y="310"/>
                    <a:pt x="783" y="209"/>
                    <a:pt x="827" y="144"/>
                  </a:cubicBezTo>
                  <a:cubicBezTo>
                    <a:pt x="816" y="102"/>
                    <a:pt x="617" y="0"/>
                    <a:pt x="2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6" name="Google Shape;4246;p56"/>
            <p:cNvSpPr/>
            <p:nvPr/>
          </p:nvSpPr>
          <p:spPr>
            <a:xfrm>
              <a:off x="2635516" y="1366890"/>
              <a:ext cx="4616" cy="2865"/>
            </a:xfrm>
            <a:custGeom>
              <a:avLst/>
              <a:gdLst/>
              <a:ahLst/>
              <a:cxnLst/>
              <a:rect l="l" t="t" r="r" b="b"/>
              <a:pathLst>
                <a:path w="340" h="211" extrusionOk="0">
                  <a:moveTo>
                    <a:pt x="277" y="0"/>
                  </a:moveTo>
                  <a:cubicBezTo>
                    <a:pt x="165" y="0"/>
                    <a:pt x="18" y="102"/>
                    <a:pt x="0" y="144"/>
                  </a:cubicBezTo>
                  <a:lnTo>
                    <a:pt x="7" y="147"/>
                  </a:lnTo>
                  <a:cubicBezTo>
                    <a:pt x="90" y="189"/>
                    <a:pt x="167" y="211"/>
                    <a:pt x="224" y="211"/>
                  </a:cubicBezTo>
                  <a:cubicBezTo>
                    <a:pt x="254" y="211"/>
                    <a:pt x="278" y="205"/>
                    <a:pt x="294" y="193"/>
                  </a:cubicBezTo>
                  <a:cubicBezTo>
                    <a:pt x="340" y="161"/>
                    <a:pt x="340" y="91"/>
                    <a:pt x="333" y="39"/>
                  </a:cubicBezTo>
                  <a:cubicBezTo>
                    <a:pt x="333" y="21"/>
                    <a:pt x="329" y="0"/>
                    <a:pt x="2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7" name="Google Shape;4247;p56"/>
            <p:cNvSpPr/>
            <p:nvPr/>
          </p:nvSpPr>
          <p:spPr>
            <a:xfrm>
              <a:off x="2491961" y="1240701"/>
              <a:ext cx="20176" cy="8119"/>
            </a:xfrm>
            <a:custGeom>
              <a:avLst/>
              <a:gdLst/>
              <a:ahLst/>
              <a:cxnLst/>
              <a:rect l="l" t="t" r="r" b="b"/>
              <a:pathLst>
                <a:path w="1486" h="598" extrusionOk="0">
                  <a:moveTo>
                    <a:pt x="750" y="1"/>
                  </a:moveTo>
                  <a:cubicBezTo>
                    <a:pt x="588" y="1"/>
                    <a:pt x="493" y="24"/>
                    <a:pt x="463" y="41"/>
                  </a:cubicBezTo>
                  <a:cubicBezTo>
                    <a:pt x="480" y="153"/>
                    <a:pt x="347" y="234"/>
                    <a:pt x="204" y="322"/>
                  </a:cubicBezTo>
                  <a:cubicBezTo>
                    <a:pt x="134" y="367"/>
                    <a:pt x="4" y="441"/>
                    <a:pt x="1" y="479"/>
                  </a:cubicBezTo>
                  <a:cubicBezTo>
                    <a:pt x="4" y="483"/>
                    <a:pt x="11" y="486"/>
                    <a:pt x="15" y="490"/>
                  </a:cubicBezTo>
                  <a:cubicBezTo>
                    <a:pt x="105" y="562"/>
                    <a:pt x="245" y="598"/>
                    <a:pt x="425" y="598"/>
                  </a:cubicBezTo>
                  <a:cubicBezTo>
                    <a:pt x="490" y="598"/>
                    <a:pt x="560" y="593"/>
                    <a:pt x="634" y="584"/>
                  </a:cubicBezTo>
                  <a:cubicBezTo>
                    <a:pt x="1033" y="535"/>
                    <a:pt x="1422" y="374"/>
                    <a:pt x="1475" y="308"/>
                  </a:cubicBezTo>
                  <a:cubicBezTo>
                    <a:pt x="1478" y="304"/>
                    <a:pt x="1482" y="301"/>
                    <a:pt x="1485" y="294"/>
                  </a:cubicBezTo>
                  <a:cubicBezTo>
                    <a:pt x="1461" y="276"/>
                    <a:pt x="1433" y="262"/>
                    <a:pt x="1408" y="252"/>
                  </a:cubicBezTo>
                  <a:cubicBezTo>
                    <a:pt x="1334" y="213"/>
                    <a:pt x="1243" y="171"/>
                    <a:pt x="1222" y="76"/>
                  </a:cubicBezTo>
                  <a:cubicBezTo>
                    <a:pt x="1194" y="52"/>
                    <a:pt x="1061" y="10"/>
                    <a:pt x="841" y="3"/>
                  </a:cubicBezTo>
                  <a:cubicBezTo>
                    <a:pt x="808" y="1"/>
                    <a:pt x="778" y="1"/>
                    <a:pt x="7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8" name="Google Shape;4248;p56"/>
            <p:cNvSpPr/>
            <p:nvPr/>
          </p:nvSpPr>
          <p:spPr>
            <a:xfrm>
              <a:off x="2465159" y="1249621"/>
              <a:ext cx="23394" cy="6734"/>
            </a:xfrm>
            <a:custGeom>
              <a:avLst/>
              <a:gdLst/>
              <a:ahLst/>
              <a:cxnLst/>
              <a:rect l="l" t="t" r="r" b="b"/>
              <a:pathLst>
                <a:path w="1723" h="496" extrusionOk="0">
                  <a:moveTo>
                    <a:pt x="993" y="0"/>
                  </a:moveTo>
                  <a:cubicBezTo>
                    <a:pt x="912" y="0"/>
                    <a:pt x="846" y="5"/>
                    <a:pt x="809" y="15"/>
                  </a:cubicBezTo>
                  <a:cubicBezTo>
                    <a:pt x="816" y="50"/>
                    <a:pt x="809" y="88"/>
                    <a:pt x="788" y="120"/>
                  </a:cubicBezTo>
                  <a:cubicBezTo>
                    <a:pt x="735" y="197"/>
                    <a:pt x="609" y="211"/>
                    <a:pt x="333" y="211"/>
                  </a:cubicBezTo>
                  <a:cubicBezTo>
                    <a:pt x="151" y="211"/>
                    <a:pt x="32" y="274"/>
                    <a:pt x="11" y="330"/>
                  </a:cubicBezTo>
                  <a:cubicBezTo>
                    <a:pt x="0" y="358"/>
                    <a:pt x="14" y="386"/>
                    <a:pt x="49" y="417"/>
                  </a:cubicBezTo>
                  <a:cubicBezTo>
                    <a:pt x="109" y="467"/>
                    <a:pt x="265" y="495"/>
                    <a:pt x="453" y="495"/>
                  </a:cubicBezTo>
                  <a:cubicBezTo>
                    <a:pt x="530" y="495"/>
                    <a:pt x="613" y="490"/>
                    <a:pt x="697" y="480"/>
                  </a:cubicBezTo>
                  <a:cubicBezTo>
                    <a:pt x="956" y="452"/>
                    <a:pt x="1113" y="386"/>
                    <a:pt x="1152" y="333"/>
                  </a:cubicBezTo>
                  <a:cubicBezTo>
                    <a:pt x="1243" y="211"/>
                    <a:pt x="1397" y="200"/>
                    <a:pt x="1520" y="193"/>
                  </a:cubicBezTo>
                  <a:cubicBezTo>
                    <a:pt x="1642" y="186"/>
                    <a:pt x="1702" y="176"/>
                    <a:pt x="1723" y="134"/>
                  </a:cubicBezTo>
                  <a:cubicBezTo>
                    <a:pt x="1709" y="123"/>
                    <a:pt x="1670" y="95"/>
                    <a:pt x="1548" y="64"/>
                  </a:cubicBezTo>
                  <a:cubicBezTo>
                    <a:pt x="1374" y="20"/>
                    <a:pt x="1154" y="0"/>
                    <a:pt x="9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9" name="Google Shape;4249;p56"/>
            <p:cNvSpPr/>
            <p:nvPr/>
          </p:nvSpPr>
          <p:spPr>
            <a:xfrm>
              <a:off x="2466530" y="1232500"/>
              <a:ext cx="20597" cy="4358"/>
            </a:xfrm>
            <a:custGeom>
              <a:avLst/>
              <a:gdLst/>
              <a:ahLst/>
              <a:cxnLst/>
              <a:rect l="l" t="t" r="r" b="b"/>
              <a:pathLst>
                <a:path w="1517" h="321" extrusionOk="0">
                  <a:moveTo>
                    <a:pt x="1106" y="0"/>
                  </a:moveTo>
                  <a:cubicBezTo>
                    <a:pt x="908" y="0"/>
                    <a:pt x="721" y="29"/>
                    <a:pt x="655" y="57"/>
                  </a:cubicBezTo>
                  <a:cubicBezTo>
                    <a:pt x="662" y="78"/>
                    <a:pt x="659" y="99"/>
                    <a:pt x="652" y="120"/>
                  </a:cubicBezTo>
                  <a:cubicBezTo>
                    <a:pt x="613" y="197"/>
                    <a:pt x="480" y="215"/>
                    <a:pt x="102" y="229"/>
                  </a:cubicBezTo>
                  <a:lnTo>
                    <a:pt x="1" y="232"/>
                  </a:lnTo>
                  <a:cubicBezTo>
                    <a:pt x="160" y="290"/>
                    <a:pt x="330" y="321"/>
                    <a:pt x="502" y="321"/>
                  </a:cubicBezTo>
                  <a:cubicBezTo>
                    <a:pt x="519" y="321"/>
                    <a:pt x="537" y="321"/>
                    <a:pt x="554" y="320"/>
                  </a:cubicBezTo>
                  <a:cubicBezTo>
                    <a:pt x="732" y="320"/>
                    <a:pt x="781" y="267"/>
                    <a:pt x="834" y="211"/>
                  </a:cubicBezTo>
                  <a:cubicBezTo>
                    <a:pt x="883" y="145"/>
                    <a:pt x="961" y="104"/>
                    <a:pt x="1044" y="104"/>
                  </a:cubicBezTo>
                  <a:cubicBezTo>
                    <a:pt x="1061" y="104"/>
                    <a:pt x="1079" y="106"/>
                    <a:pt x="1096" y="110"/>
                  </a:cubicBezTo>
                  <a:cubicBezTo>
                    <a:pt x="1171" y="119"/>
                    <a:pt x="1239" y="123"/>
                    <a:pt x="1297" y="123"/>
                  </a:cubicBezTo>
                  <a:cubicBezTo>
                    <a:pt x="1414" y="123"/>
                    <a:pt x="1493" y="107"/>
                    <a:pt x="1517" y="89"/>
                  </a:cubicBezTo>
                  <a:cubicBezTo>
                    <a:pt x="1513" y="82"/>
                    <a:pt x="1510" y="78"/>
                    <a:pt x="1503" y="71"/>
                  </a:cubicBezTo>
                  <a:cubicBezTo>
                    <a:pt x="1489" y="54"/>
                    <a:pt x="1415" y="19"/>
                    <a:pt x="1240" y="5"/>
                  </a:cubicBezTo>
                  <a:cubicBezTo>
                    <a:pt x="1196" y="2"/>
                    <a:pt x="1151" y="0"/>
                    <a:pt x="110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0" name="Google Shape;4250;p56"/>
            <p:cNvSpPr/>
            <p:nvPr/>
          </p:nvSpPr>
          <p:spPr>
            <a:xfrm>
              <a:off x="2698353" y="1642147"/>
              <a:ext cx="54" cy="109"/>
            </a:xfrm>
            <a:custGeom>
              <a:avLst/>
              <a:gdLst/>
              <a:ahLst/>
              <a:cxnLst/>
              <a:rect l="l" t="t" r="r" b="b"/>
              <a:pathLst>
                <a:path w="4" h="8" extrusionOk="0">
                  <a:moveTo>
                    <a:pt x="0" y="8"/>
                  </a:moveTo>
                  <a:lnTo>
                    <a:pt x="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1" name="Google Shape;4251;p56"/>
            <p:cNvSpPr/>
            <p:nvPr/>
          </p:nvSpPr>
          <p:spPr>
            <a:xfrm>
              <a:off x="2818038" y="1630266"/>
              <a:ext cx="3625" cy="530"/>
            </a:xfrm>
            <a:custGeom>
              <a:avLst/>
              <a:gdLst/>
              <a:ahLst/>
              <a:cxnLst/>
              <a:rect l="l" t="t" r="r" b="b"/>
              <a:pathLst>
                <a:path w="267" h="39" extrusionOk="0">
                  <a:moveTo>
                    <a:pt x="0" y="39"/>
                  </a:moveTo>
                  <a:cubicBezTo>
                    <a:pt x="88" y="21"/>
                    <a:pt x="179" y="7"/>
                    <a:pt x="267" y="0"/>
                  </a:cubicBezTo>
                  <a:cubicBezTo>
                    <a:pt x="179" y="7"/>
                    <a:pt x="88" y="21"/>
                    <a:pt x="0" y="3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2" name="Google Shape;4252;p56"/>
            <p:cNvSpPr/>
            <p:nvPr/>
          </p:nvSpPr>
          <p:spPr>
            <a:xfrm>
              <a:off x="2835580" y="1633878"/>
              <a:ext cx="2430" cy="815"/>
            </a:xfrm>
            <a:custGeom>
              <a:avLst/>
              <a:gdLst/>
              <a:ahLst/>
              <a:cxnLst/>
              <a:rect l="l" t="t" r="r" b="b"/>
              <a:pathLst>
                <a:path w="179" h="60" extrusionOk="0">
                  <a:moveTo>
                    <a:pt x="0" y="0"/>
                  </a:moveTo>
                  <a:cubicBezTo>
                    <a:pt x="18" y="18"/>
                    <a:pt x="119" y="42"/>
                    <a:pt x="179" y="60"/>
                  </a:cubicBezTo>
                  <a:cubicBezTo>
                    <a:pt x="119" y="42"/>
                    <a:pt x="18" y="1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3" name="Google Shape;4253;p56"/>
            <p:cNvSpPr/>
            <p:nvPr/>
          </p:nvSpPr>
          <p:spPr>
            <a:xfrm>
              <a:off x="2863808" y="1641861"/>
              <a:ext cx="584" cy="299"/>
            </a:xfrm>
            <a:custGeom>
              <a:avLst/>
              <a:gdLst/>
              <a:ahLst/>
              <a:cxnLst/>
              <a:rect l="l" t="t" r="r" b="b"/>
              <a:pathLst>
                <a:path w="43" h="22" extrusionOk="0">
                  <a:moveTo>
                    <a:pt x="1" y="22"/>
                  </a:moveTo>
                  <a:cubicBezTo>
                    <a:pt x="15" y="15"/>
                    <a:pt x="25" y="8"/>
                    <a:pt x="43" y="1"/>
                  </a:cubicBezTo>
                  <a:cubicBezTo>
                    <a:pt x="25" y="8"/>
                    <a:pt x="15" y="15"/>
                    <a:pt x="1" y="2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4" name="Google Shape;4254;p56"/>
            <p:cNvSpPr/>
            <p:nvPr/>
          </p:nvSpPr>
          <p:spPr>
            <a:xfrm>
              <a:off x="2807149" y="1632778"/>
              <a:ext cx="2729" cy="1059"/>
            </a:xfrm>
            <a:custGeom>
              <a:avLst/>
              <a:gdLst/>
              <a:ahLst/>
              <a:cxnLst/>
              <a:rect l="l" t="t" r="r" b="b"/>
              <a:pathLst>
                <a:path w="201" h="78" extrusionOk="0">
                  <a:moveTo>
                    <a:pt x="1" y="1"/>
                  </a:moveTo>
                  <a:cubicBezTo>
                    <a:pt x="64" y="32"/>
                    <a:pt x="130" y="60"/>
                    <a:pt x="200" y="78"/>
                  </a:cubicBezTo>
                  <a:cubicBezTo>
                    <a:pt x="130" y="60"/>
                    <a:pt x="64" y="32"/>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5" name="Google Shape;4255;p56"/>
            <p:cNvSpPr/>
            <p:nvPr/>
          </p:nvSpPr>
          <p:spPr>
            <a:xfrm>
              <a:off x="2901553" y="1635249"/>
              <a:ext cx="204" cy="14"/>
            </a:xfrm>
            <a:custGeom>
              <a:avLst/>
              <a:gdLst/>
              <a:ahLst/>
              <a:cxnLst/>
              <a:rect l="l" t="t" r="r" b="b"/>
              <a:pathLst>
                <a:path w="15" h="1" extrusionOk="0">
                  <a:moveTo>
                    <a:pt x="0" y="1"/>
                  </a:moveTo>
                  <a:lnTo>
                    <a:pt x="1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6" name="Google Shape;4256;p56"/>
            <p:cNvSpPr/>
            <p:nvPr/>
          </p:nvSpPr>
          <p:spPr>
            <a:xfrm>
              <a:off x="2907351" y="1636064"/>
              <a:ext cx="584" cy="299"/>
            </a:xfrm>
            <a:custGeom>
              <a:avLst/>
              <a:gdLst/>
              <a:ahLst/>
              <a:cxnLst/>
              <a:rect l="l" t="t" r="r" b="b"/>
              <a:pathLst>
                <a:path w="43" h="22" extrusionOk="0">
                  <a:moveTo>
                    <a:pt x="1" y="0"/>
                  </a:moveTo>
                  <a:cubicBezTo>
                    <a:pt x="15" y="7"/>
                    <a:pt x="29" y="14"/>
                    <a:pt x="39" y="21"/>
                  </a:cubicBezTo>
                  <a:lnTo>
                    <a:pt x="43" y="18"/>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7" name="Google Shape;4257;p56"/>
            <p:cNvSpPr/>
            <p:nvPr/>
          </p:nvSpPr>
          <p:spPr>
            <a:xfrm>
              <a:off x="2902355" y="1635154"/>
              <a:ext cx="14" cy="14"/>
            </a:xfrm>
            <a:custGeom>
              <a:avLst/>
              <a:gdLst/>
              <a:ahLst/>
              <a:cxnLst/>
              <a:rect l="l" t="t" r="r" b="b"/>
              <a:pathLst>
                <a:path w="1" h="1" extrusionOk="0">
                  <a:moveTo>
                    <a:pt x="1" y="1"/>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8" name="Google Shape;4258;p56"/>
            <p:cNvSpPr/>
            <p:nvPr/>
          </p:nvSpPr>
          <p:spPr>
            <a:xfrm>
              <a:off x="2873367" y="1638915"/>
              <a:ext cx="3286" cy="1018"/>
            </a:xfrm>
            <a:custGeom>
              <a:avLst/>
              <a:gdLst/>
              <a:ahLst/>
              <a:cxnLst/>
              <a:rect l="l" t="t" r="r" b="b"/>
              <a:pathLst>
                <a:path w="242" h="75" extrusionOk="0">
                  <a:moveTo>
                    <a:pt x="242" y="1"/>
                  </a:moveTo>
                  <a:lnTo>
                    <a:pt x="242" y="1"/>
                  </a:lnTo>
                  <a:cubicBezTo>
                    <a:pt x="151" y="15"/>
                    <a:pt x="60" y="29"/>
                    <a:pt x="0" y="74"/>
                  </a:cubicBezTo>
                  <a:cubicBezTo>
                    <a:pt x="60" y="29"/>
                    <a:pt x="154" y="15"/>
                    <a:pt x="2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9" name="Google Shape;4259;p56"/>
            <p:cNvSpPr/>
            <p:nvPr/>
          </p:nvSpPr>
          <p:spPr>
            <a:xfrm>
              <a:off x="2746879" y="1634258"/>
              <a:ext cx="3299" cy="1494"/>
            </a:xfrm>
            <a:custGeom>
              <a:avLst/>
              <a:gdLst/>
              <a:ahLst/>
              <a:cxnLst/>
              <a:rect l="l" t="t" r="r" b="b"/>
              <a:pathLst>
                <a:path w="243" h="110" extrusionOk="0">
                  <a:moveTo>
                    <a:pt x="1" y="1"/>
                  </a:moveTo>
                  <a:cubicBezTo>
                    <a:pt x="66" y="35"/>
                    <a:pt x="191" y="109"/>
                    <a:pt x="239" y="109"/>
                  </a:cubicBezTo>
                  <a:cubicBezTo>
                    <a:pt x="239" y="109"/>
                    <a:pt x="239" y="109"/>
                    <a:pt x="239" y="109"/>
                  </a:cubicBezTo>
                  <a:lnTo>
                    <a:pt x="239" y="109"/>
                  </a:lnTo>
                  <a:cubicBezTo>
                    <a:pt x="194" y="109"/>
                    <a:pt x="66" y="35"/>
                    <a:pt x="1" y="1"/>
                  </a:cubicBezTo>
                  <a:close/>
                  <a:moveTo>
                    <a:pt x="242" y="109"/>
                  </a:moveTo>
                  <a:cubicBezTo>
                    <a:pt x="241" y="109"/>
                    <a:pt x="240" y="109"/>
                    <a:pt x="239" y="109"/>
                  </a:cubicBezTo>
                  <a:lnTo>
                    <a:pt x="239" y="109"/>
                  </a:lnTo>
                  <a:cubicBezTo>
                    <a:pt x="239" y="109"/>
                    <a:pt x="239" y="109"/>
                    <a:pt x="239" y="109"/>
                  </a:cubicBezTo>
                  <a:cubicBezTo>
                    <a:pt x="240" y="109"/>
                    <a:pt x="241" y="109"/>
                    <a:pt x="242" y="10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0" name="Google Shape;4260;p56"/>
            <p:cNvSpPr/>
            <p:nvPr/>
          </p:nvSpPr>
          <p:spPr>
            <a:xfrm>
              <a:off x="2716221" y="1632113"/>
              <a:ext cx="2444" cy="1534"/>
            </a:xfrm>
            <a:custGeom>
              <a:avLst/>
              <a:gdLst/>
              <a:ahLst/>
              <a:cxnLst/>
              <a:rect l="l" t="t" r="r" b="b"/>
              <a:pathLst>
                <a:path w="180" h="113" extrusionOk="0">
                  <a:moveTo>
                    <a:pt x="1" y="113"/>
                  </a:moveTo>
                  <a:cubicBezTo>
                    <a:pt x="57" y="67"/>
                    <a:pt x="116" y="29"/>
                    <a:pt x="179" y="1"/>
                  </a:cubicBezTo>
                  <a:cubicBezTo>
                    <a:pt x="116" y="29"/>
                    <a:pt x="57" y="67"/>
                    <a:pt x="1" y="11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1" name="Google Shape;4261;p56"/>
            <p:cNvSpPr/>
            <p:nvPr/>
          </p:nvSpPr>
          <p:spPr>
            <a:xfrm>
              <a:off x="2699059" y="1641440"/>
              <a:ext cx="109" cy="54"/>
            </a:xfrm>
            <a:custGeom>
              <a:avLst/>
              <a:gdLst/>
              <a:ahLst/>
              <a:cxnLst/>
              <a:rect l="l" t="t" r="r" b="b"/>
              <a:pathLst>
                <a:path w="8" h="4" extrusionOk="0">
                  <a:moveTo>
                    <a:pt x="1" y="4"/>
                  </a:moveTo>
                  <a:lnTo>
                    <a:pt x="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2" name="Google Shape;4262;p56"/>
            <p:cNvSpPr/>
            <p:nvPr/>
          </p:nvSpPr>
          <p:spPr>
            <a:xfrm>
              <a:off x="2698869" y="1641576"/>
              <a:ext cx="68" cy="109"/>
            </a:xfrm>
            <a:custGeom>
              <a:avLst/>
              <a:gdLst/>
              <a:ahLst/>
              <a:cxnLst/>
              <a:rect l="l" t="t" r="r" b="b"/>
              <a:pathLst>
                <a:path w="5" h="8" extrusionOk="0">
                  <a:moveTo>
                    <a:pt x="1" y="8"/>
                  </a:moveTo>
                  <a:lnTo>
                    <a:pt x="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3" name="Google Shape;4263;p56"/>
            <p:cNvSpPr/>
            <p:nvPr/>
          </p:nvSpPr>
          <p:spPr>
            <a:xfrm>
              <a:off x="2698678" y="1641726"/>
              <a:ext cx="68" cy="109"/>
            </a:xfrm>
            <a:custGeom>
              <a:avLst/>
              <a:gdLst/>
              <a:ahLst/>
              <a:cxnLst/>
              <a:rect l="l" t="t" r="r" b="b"/>
              <a:pathLst>
                <a:path w="5" h="8" extrusionOk="0">
                  <a:moveTo>
                    <a:pt x="1" y="7"/>
                  </a:moveTo>
                  <a:lnTo>
                    <a:pt x="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4" name="Google Shape;4264;p56"/>
            <p:cNvSpPr/>
            <p:nvPr/>
          </p:nvSpPr>
          <p:spPr>
            <a:xfrm>
              <a:off x="2698543" y="1641916"/>
              <a:ext cx="54" cy="54"/>
            </a:xfrm>
            <a:custGeom>
              <a:avLst/>
              <a:gdLst/>
              <a:ahLst/>
              <a:cxnLst/>
              <a:rect l="l" t="t" r="r" b="b"/>
              <a:pathLst>
                <a:path w="4" h="4" extrusionOk="0">
                  <a:moveTo>
                    <a:pt x="0" y="4"/>
                  </a:moveTo>
                  <a:lnTo>
                    <a:pt x="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5" name="Google Shape;4265;p56"/>
            <p:cNvSpPr/>
            <p:nvPr/>
          </p:nvSpPr>
          <p:spPr>
            <a:xfrm>
              <a:off x="2700348" y="1640870"/>
              <a:ext cx="54" cy="14"/>
            </a:xfrm>
            <a:custGeom>
              <a:avLst/>
              <a:gdLst/>
              <a:ahLst/>
              <a:cxnLst/>
              <a:rect l="l" t="t" r="r" b="b"/>
              <a:pathLst>
                <a:path w="4" h="1" extrusionOk="0">
                  <a:moveTo>
                    <a:pt x="0" y="0"/>
                  </a:moveTo>
                  <a:lnTo>
                    <a:pt x="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6" name="Google Shape;4266;p56"/>
            <p:cNvSpPr/>
            <p:nvPr/>
          </p:nvSpPr>
          <p:spPr>
            <a:xfrm>
              <a:off x="2699629" y="1641155"/>
              <a:ext cx="68" cy="14"/>
            </a:xfrm>
            <a:custGeom>
              <a:avLst/>
              <a:gdLst/>
              <a:ahLst/>
              <a:cxnLst/>
              <a:rect l="l" t="t" r="r" b="b"/>
              <a:pathLst>
                <a:path w="5" h="1" extrusionOk="0">
                  <a:moveTo>
                    <a:pt x="1" y="0"/>
                  </a:moveTo>
                  <a:lnTo>
                    <a:pt x="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7" name="Google Shape;4267;p56"/>
            <p:cNvSpPr/>
            <p:nvPr/>
          </p:nvSpPr>
          <p:spPr>
            <a:xfrm>
              <a:off x="2698448" y="1642051"/>
              <a:ext cx="54" cy="68"/>
            </a:xfrm>
            <a:custGeom>
              <a:avLst/>
              <a:gdLst/>
              <a:ahLst/>
              <a:cxnLst/>
              <a:rect l="l" t="t" r="r" b="b"/>
              <a:pathLst>
                <a:path w="4" h="5" extrusionOk="0">
                  <a:moveTo>
                    <a:pt x="0" y="4"/>
                  </a:moveTo>
                  <a:lnTo>
                    <a:pt x="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8" name="Google Shape;4268;p56"/>
            <p:cNvSpPr/>
            <p:nvPr/>
          </p:nvSpPr>
          <p:spPr>
            <a:xfrm>
              <a:off x="2699968" y="1641006"/>
              <a:ext cx="54" cy="14"/>
            </a:xfrm>
            <a:custGeom>
              <a:avLst/>
              <a:gdLst/>
              <a:ahLst/>
              <a:cxnLst/>
              <a:rect l="l" t="t" r="r" b="b"/>
              <a:pathLst>
                <a:path w="4" h="1" extrusionOk="0">
                  <a:moveTo>
                    <a:pt x="0" y="1"/>
                  </a:moveTo>
                  <a:lnTo>
                    <a:pt x="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9" name="Google Shape;4269;p56"/>
            <p:cNvSpPr/>
            <p:nvPr/>
          </p:nvSpPr>
          <p:spPr>
            <a:xfrm>
              <a:off x="2699303" y="1641291"/>
              <a:ext cx="109" cy="68"/>
            </a:xfrm>
            <a:custGeom>
              <a:avLst/>
              <a:gdLst/>
              <a:ahLst/>
              <a:cxnLst/>
              <a:rect l="l" t="t" r="r" b="b"/>
              <a:pathLst>
                <a:path w="8" h="5" extrusionOk="0">
                  <a:moveTo>
                    <a:pt x="0" y="4"/>
                  </a:moveTo>
                  <a:lnTo>
                    <a:pt x="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0" name="Google Shape;4270;p56"/>
            <p:cNvSpPr/>
            <p:nvPr/>
          </p:nvSpPr>
          <p:spPr>
            <a:xfrm>
              <a:off x="2750164" y="1633688"/>
              <a:ext cx="6952" cy="2050"/>
            </a:xfrm>
            <a:custGeom>
              <a:avLst/>
              <a:gdLst/>
              <a:ahLst/>
              <a:cxnLst/>
              <a:rect l="l" t="t" r="r" b="b"/>
              <a:pathLst>
                <a:path w="512" h="151" extrusionOk="0">
                  <a:moveTo>
                    <a:pt x="511" y="116"/>
                  </a:moveTo>
                  <a:cubicBezTo>
                    <a:pt x="319" y="0"/>
                    <a:pt x="98" y="74"/>
                    <a:pt x="0" y="151"/>
                  </a:cubicBezTo>
                  <a:lnTo>
                    <a:pt x="0" y="151"/>
                  </a:lnTo>
                  <a:cubicBezTo>
                    <a:pt x="98" y="74"/>
                    <a:pt x="319" y="0"/>
                    <a:pt x="511" y="11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1" name="Google Shape;4271;p56"/>
            <p:cNvSpPr/>
            <p:nvPr/>
          </p:nvSpPr>
          <p:spPr>
            <a:xfrm>
              <a:off x="2757102" y="1635249"/>
              <a:ext cx="3666" cy="2009"/>
            </a:xfrm>
            <a:custGeom>
              <a:avLst/>
              <a:gdLst/>
              <a:ahLst/>
              <a:cxnLst/>
              <a:rect l="l" t="t" r="r" b="b"/>
              <a:pathLst>
                <a:path w="270" h="148" extrusionOk="0">
                  <a:moveTo>
                    <a:pt x="270" y="148"/>
                  </a:moveTo>
                  <a:cubicBezTo>
                    <a:pt x="224" y="141"/>
                    <a:pt x="137" y="88"/>
                    <a:pt x="74" y="46"/>
                  </a:cubicBezTo>
                  <a:cubicBezTo>
                    <a:pt x="49" y="32"/>
                    <a:pt x="25" y="15"/>
                    <a:pt x="0" y="1"/>
                  </a:cubicBezTo>
                  <a:cubicBezTo>
                    <a:pt x="25" y="15"/>
                    <a:pt x="49" y="32"/>
                    <a:pt x="74" y="46"/>
                  </a:cubicBezTo>
                  <a:cubicBezTo>
                    <a:pt x="137" y="88"/>
                    <a:pt x="224" y="141"/>
                    <a:pt x="270" y="14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2" name="Google Shape;4272;p56"/>
            <p:cNvSpPr/>
            <p:nvPr/>
          </p:nvSpPr>
          <p:spPr>
            <a:xfrm>
              <a:off x="2728291" y="1626980"/>
              <a:ext cx="3489" cy="204"/>
            </a:xfrm>
            <a:custGeom>
              <a:avLst/>
              <a:gdLst/>
              <a:ahLst/>
              <a:cxnLst/>
              <a:rect l="l" t="t" r="r" b="b"/>
              <a:pathLst>
                <a:path w="257" h="15" extrusionOk="0">
                  <a:moveTo>
                    <a:pt x="256" y="15"/>
                  </a:moveTo>
                  <a:cubicBezTo>
                    <a:pt x="172" y="1"/>
                    <a:pt x="85" y="1"/>
                    <a:pt x="1" y="11"/>
                  </a:cubicBezTo>
                  <a:cubicBezTo>
                    <a:pt x="85" y="1"/>
                    <a:pt x="172" y="1"/>
                    <a:pt x="256" y="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3" name="Google Shape;4273;p56"/>
            <p:cNvSpPr/>
            <p:nvPr/>
          </p:nvSpPr>
          <p:spPr>
            <a:xfrm>
              <a:off x="2720688" y="1629126"/>
              <a:ext cx="3340" cy="1670"/>
            </a:xfrm>
            <a:custGeom>
              <a:avLst/>
              <a:gdLst/>
              <a:ahLst/>
              <a:cxnLst/>
              <a:rect l="l" t="t" r="r" b="b"/>
              <a:pathLst>
                <a:path w="246" h="123" extrusionOk="0">
                  <a:moveTo>
                    <a:pt x="246" y="0"/>
                  </a:moveTo>
                  <a:cubicBezTo>
                    <a:pt x="144" y="21"/>
                    <a:pt x="39" y="42"/>
                    <a:pt x="1" y="123"/>
                  </a:cubicBezTo>
                  <a:cubicBezTo>
                    <a:pt x="39" y="46"/>
                    <a:pt x="144" y="21"/>
                    <a:pt x="2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4" name="Google Shape;4274;p56"/>
            <p:cNvSpPr/>
            <p:nvPr/>
          </p:nvSpPr>
          <p:spPr>
            <a:xfrm>
              <a:off x="2697877" y="1642337"/>
              <a:ext cx="434" cy="109"/>
            </a:xfrm>
            <a:custGeom>
              <a:avLst/>
              <a:gdLst/>
              <a:ahLst/>
              <a:cxnLst/>
              <a:rect l="l" t="t" r="r" b="b"/>
              <a:pathLst>
                <a:path w="32" h="8" extrusionOk="0">
                  <a:moveTo>
                    <a:pt x="25" y="8"/>
                  </a:moveTo>
                  <a:lnTo>
                    <a:pt x="32" y="8"/>
                  </a:lnTo>
                  <a:lnTo>
                    <a:pt x="32" y="1"/>
                  </a:lnTo>
                  <a:lnTo>
                    <a:pt x="32" y="8"/>
                  </a:lnTo>
                  <a:cubicBezTo>
                    <a:pt x="21" y="8"/>
                    <a:pt x="11" y="8"/>
                    <a:pt x="0" y="8"/>
                  </a:cubicBezTo>
                  <a:lnTo>
                    <a:pt x="0" y="8"/>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5" name="Google Shape;4275;p56"/>
            <p:cNvSpPr/>
            <p:nvPr/>
          </p:nvSpPr>
          <p:spPr>
            <a:xfrm>
              <a:off x="2761094" y="1634923"/>
              <a:ext cx="3666" cy="2200"/>
            </a:xfrm>
            <a:custGeom>
              <a:avLst/>
              <a:gdLst/>
              <a:ahLst/>
              <a:cxnLst/>
              <a:rect l="l" t="t" r="r" b="b"/>
              <a:pathLst>
                <a:path w="270" h="162" extrusionOk="0">
                  <a:moveTo>
                    <a:pt x="270" y="0"/>
                  </a:moveTo>
                  <a:cubicBezTo>
                    <a:pt x="154" y="42"/>
                    <a:pt x="46" y="84"/>
                    <a:pt x="0" y="161"/>
                  </a:cubicBezTo>
                  <a:cubicBezTo>
                    <a:pt x="46" y="84"/>
                    <a:pt x="154" y="42"/>
                    <a:pt x="2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6" name="Google Shape;4276;p56"/>
            <p:cNvSpPr/>
            <p:nvPr/>
          </p:nvSpPr>
          <p:spPr>
            <a:xfrm>
              <a:off x="2741991" y="1628963"/>
              <a:ext cx="2240" cy="2688"/>
            </a:xfrm>
            <a:custGeom>
              <a:avLst/>
              <a:gdLst/>
              <a:ahLst/>
              <a:cxnLst/>
              <a:rect l="l" t="t" r="r" b="b"/>
              <a:pathLst>
                <a:path w="165" h="198" extrusionOk="0">
                  <a:moveTo>
                    <a:pt x="20" y="0"/>
                  </a:moveTo>
                  <a:cubicBezTo>
                    <a:pt x="14" y="0"/>
                    <a:pt x="7" y="1"/>
                    <a:pt x="0" y="2"/>
                  </a:cubicBezTo>
                  <a:lnTo>
                    <a:pt x="0" y="2"/>
                  </a:lnTo>
                  <a:cubicBezTo>
                    <a:pt x="7" y="1"/>
                    <a:pt x="13" y="0"/>
                    <a:pt x="19" y="0"/>
                  </a:cubicBezTo>
                  <a:cubicBezTo>
                    <a:pt x="67" y="0"/>
                    <a:pt x="99" y="35"/>
                    <a:pt x="122" y="82"/>
                  </a:cubicBezTo>
                  <a:lnTo>
                    <a:pt x="122" y="82"/>
                  </a:lnTo>
                  <a:cubicBezTo>
                    <a:pt x="99" y="34"/>
                    <a:pt x="68" y="0"/>
                    <a:pt x="20" y="0"/>
                  </a:cubicBezTo>
                  <a:close/>
                  <a:moveTo>
                    <a:pt x="122" y="82"/>
                  </a:moveTo>
                  <a:cubicBezTo>
                    <a:pt x="139" y="116"/>
                    <a:pt x="152" y="158"/>
                    <a:pt x="165" y="198"/>
                  </a:cubicBezTo>
                  <a:cubicBezTo>
                    <a:pt x="153" y="160"/>
                    <a:pt x="140" y="117"/>
                    <a:pt x="122" y="8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7" name="Google Shape;4277;p56"/>
            <p:cNvSpPr/>
            <p:nvPr/>
          </p:nvSpPr>
          <p:spPr>
            <a:xfrm>
              <a:off x="2895851" y="1634774"/>
              <a:ext cx="3571" cy="964"/>
            </a:xfrm>
            <a:custGeom>
              <a:avLst/>
              <a:gdLst/>
              <a:ahLst/>
              <a:cxnLst/>
              <a:rect l="l" t="t" r="r" b="b"/>
              <a:pathLst>
                <a:path w="263" h="71" extrusionOk="0">
                  <a:moveTo>
                    <a:pt x="35" y="25"/>
                  </a:moveTo>
                  <a:cubicBezTo>
                    <a:pt x="105" y="57"/>
                    <a:pt x="182" y="71"/>
                    <a:pt x="263" y="67"/>
                  </a:cubicBezTo>
                  <a:cubicBezTo>
                    <a:pt x="182" y="71"/>
                    <a:pt x="105" y="57"/>
                    <a:pt x="35" y="25"/>
                  </a:cubicBezTo>
                  <a:cubicBezTo>
                    <a:pt x="21" y="18"/>
                    <a:pt x="7" y="11"/>
                    <a:pt x="0" y="1"/>
                  </a:cubicBezTo>
                  <a:cubicBezTo>
                    <a:pt x="7" y="11"/>
                    <a:pt x="21" y="18"/>
                    <a:pt x="35" y="2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8" name="Google Shape;4278;p56"/>
            <p:cNvSpPr/>
            <p:nvPr/>
          </p:nvSpPr>
          <p:spPr>
            <a:xfrm>
              <a:off x="2850271" y="1641576"/>
              <a:ext cx="6191" cy="1208"/>
            </a:xfrm>
            <a:custGeom>
              <a:avLst/>
              <a:gdLst/>
              <a:ahLst/>
              <a:cxnLst/>
              <a:rect l="l" t="t" r="r" b="b"/>
              <a:pathLst>
                <a:path w="456" h="89" extrusionOk="0">
                  <a:moveTo>
                    <a:pt x="455" y="88"/>
                  </a:moveTo>
                  <a:cubicBezTo>
                    <a:pt x="417" y="85"/>
                    <a:pt x="378" y="78"/>
                    <a:pt x="343" y="60"/>
                  </a:cubicBezTo>
                  <a:cubicBezTo>
                    <a:pt x="284" y="11"/>
                    <a:pt x="175" y="4"/>
                    <a:pt x="0" y="1"/>
                  </a:cubicBezTo>
                  <a:cubicBezTo>
                    <a:pt x="175" y="4"/>
                    <a:pt x="284" y="11"/>
                    <a:pt x="343" y="60"/>
                  </a:cubicBezTo>
                  <a:cubicBezTo>
                    <a:pt x="378" y="78"/>
                    <a:pt x="417" y="85"/>
                    <a:pt x="455" y="8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9" name="Google Shape;4279;p56"/>
            <p:cNvSpPr/>
            <p:nvPr/>
          </p:nvSpPr>
          <p:spPr>
            <a:xfrm>
              <a:off x="2868370" y="1640300"/>
              <a:ext cx="3965" cy="774"/>
            </a:xfrm>
            <a:custGeom>
              <a:avLst/>
              <a:gdLst/>
              <a:ahLst/>
              <a:cxnLst/>
              <a:rect l="l" t="t" r="r" b="b"/>
              <a:pathLst>
                <a:path w="292" h="57" extrusionOk="0">
                  <a:moveTo>
                    <a:pt x="291" y="0"/>
                  </a:moveTo>
                  <a:cubicBezTo>
                    <a:pt x="211" y="21"/>
                    <a:pt x="95" y="39"/>
                    <a:pt x="1" y="56"/>
                  </a:cubicBezTo>
                  <a:cubicBezTo>
                    <a:pt x="95" y="42"/>
                    <a:pt x="211" y="21"/>
                    <a:pt x="2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0" name="Google Shape;4280;p56"/>
            <p:cNvSpPr/>
            <p:nvPr/>
          </p:nvSpPr>
          <p:spPr>
            <a:xfrm>
              <a:off x="2799315" y="1625840"/>
              <a:ext cx="394" cy="2824"/>
            </a:xfrm>
            <a:custGeom>
              <a:avLst/>
              <a:gdLst/>
              <a:ahLst/>
              <a:cxnLst/>
              <a:rect l="l" t="t" r="r" b="b"/>
              <a:pathLst>
                <a:path w="29" h="208" extrusionOk="0">
                  <a:moveTo>
                    <a:pt x="28" y="207"/>
                  </a:moveTo>
                  <a:cubicBezTo>
                    <a:pt x="0" y="176"/>
                    <a:pt x="4" y="78"/>
                    <a:pt x="4" y="1"/>
                  </a:cubicBezTo>
                  <a:cubicBezTo>
                    <a:pt x="4" y="78"/>
                    <a:pt x="0" y="176"/>
                    <a:pt x="28" y="20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1" name="Google Shape;4281;p56"/>
            <p:cNvSpPr/>
            <p:nvPr/>
          </p:nvSpPr>
          <p:spPr>
            <a:xfrm>
              <a:off x="2845696" y="1640911"/>
              <a:ext cx="4290" cy="638"/>
            </a:xfrm>
            <a:custGeom>
              <a:avLst/>
              <a:gdLst/>
              <a:ahLst/>
              <a:cxnLst/>
              <a:rect l="l" t="t" r="r" b="b"/>
              <a:pathLst>
                <a:path w="316" h="47" extrusionOk="0">
                  <a:moveTo>
                    <a:pt x="316" y="46"/>
                  </a:moveTo>
                  <a:cubicBezTo>
                    <a:pt x="211" y="43"/>
                    <a:pt x="22" y="36"/>
                    <a:pt x="1" y="1"/>
                  </a:cubicBezTo>
                  <a:cubicBezTo>
                    <a:pt x="22" y="36"/>
                    <a:pt x="211" y="43"/>
                    <a:pt x="316" y="4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2" name="Google Shape;4282;p56"/>
            <p:cNvSpPr/>
            <p:nvPr/>
          </p:nvSpPr>
          <p:spPr>
            <a:xfrm>
              <a:off x="2342147" y="1694393"/>
              <a:ext cx="190" cy="54"/>
            </a:xfrm>
            <a:custGeom>
              <a:avLst/>
              <a:gdLst/>
              <a:ahLst/>
              <a:cxnLst/>
              <a:rect l="l" t="t" r="r" b="b"/>
              <a:pathLst>
                <a:path w="14" h="4" extrusionOk="0">
                  <a:moveTo>
                    <a:pt x="0" y="4"/>
                  </a:moveTo>
                  <a:lnTo>
                    <a:pt x="1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3" name="Google Shape;4283;p56"/>
            <p:cNvSpPr/>
            <p:nvPr/>
          </p:nvSpPr>
          <p:spPr>
            <a:xfrm>
              <a:off x="2342527" y="1694243"/>
              <a:ext cx="109" cy="54"/>
            </a:xfrm>
            <a:custGeom>
              <a:avLst/>
              <a:gdLst/>
              <a:ahLst/>
              <a:cxnLst/>
              <a:rect l="l" t="t" r="r" b="b"/>
              <a:pathLst>
                <a:path w="8" h="4" extrusionOk="0">
                  <a:moveTo>
                    <a:pt x="0" y="4"/>
                  </a:moveTo>
                  <a:lnTo>
                    <a:pt x="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4" name="Google Shape;4284;p56"/>
            <p:cNvSpPr/>
            <p:nvPr/>
          </p:nvSpPr>
          <p:spPr>
            <a:xfrm>
              <a:off x="2342812" y="1694148"/>
              <a:ext cx="109" cy="54"/>
            </a:xfrm>
            <a:custGeom>
              <a:avLst/>
              <a:gdLst/>
              <a:ahLst/>
              <a:cxnLst/>
              <a:rect l="l" t="t" r="r" b="b"/>
              <a:pathLst>
                <a:path w="8" h="4" extrusionOk="0">
                  <a:moveTo>
                    <a:pt x="0" y="4"/>
                  </a:moveTo>
                  <a:lnTo>
                    <a:pt x="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5" name="Google Shape;4285;p56"/>
            <p:cNvSpPr/>
            <p:nvPr/>
          </p:nvSpPr>
          <p:spPr>
            <a:xfrm>
              <a:off x="2341767" y="1694529"/>
              <a:ext cx="190" cy="109"/>
            </a:xfrm>
            <a:custGeom>
              <a:avLst/>
              <a:gdLst/>
              <a:ahLst/>
              <a:cxnLst/>
              <a:rect l="l" t="t" r="r" b="b"/>
              <a:pathLst>
                <a:path w="14" h="8" extrusionOk="0">
                  <a:moveTo>
                    <a:pt x="0" y="8"/>
                  </a:moveTo>
                  <a:lnTo>
                    <a:pt x="1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6" name="Google Shape;4286;p56"/>
            <p:cNvSpPr/>
            <p:nvPr/>
          </p:nvSpPr>
          <p:spPr>
            <a:xfrm>
              <a:off x="2341278" y="1694773"/>
              <a:ext cx="258" cy="109"/>
            </a:xfrm>
            <a:custGeom>
              <a:avLst/>
              <a:gdLst/>
              <a:ahLst/>
              <a:cxnLst/>
              <a:rect l="l" t="t" r="r" b="b"/>
              <a:pathLst>
                <a:path w="19" h="8" extrusionOk="0">
                  <a:moveTo>
                    <a:pt x="1" y="7"/>
                  </a:moveTo>
                  <a:lnTo>
                    <a:pt x="1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7" name="Google Shape;4287;p56"/>
            <p:cNvSpPr/>
            <p:nvPr/>
          </p:nvSpPr>
          <p:spPr>
            <a:xfrm>
              <a:off x="2371230" y="1702227"/>
              <a:ext cx="1208" cy="923"/>
            </a:xfrm>
            <a:custGeom>
              <a:avLst/>
              <a:gdLst/>
              <a:ahLst/>
              <a:cxnLst/>
              <a:rect l="l" t="t" r="r" b="b"/>
              <a:pathLst>
                <a:path w="89" h="68" extrusionOk="0">
                  <a:moveTo>
                    <a:pt x="1" y="1"/>
                  </a:moveTo>
                  <a:cubicBezTo>
                    <a:pt x="29" y="25"/>
                    <a:pt x="57" y="50"/>
                    <a:pt x="88" y="67"/>
                  </a:cubicBezTo>
                  <a:cubicBezTo>
                    <a:pt x="57" y="50"/>
                    <a:pt x="29" y="25"/>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8" name="Google Shape;4288;p56"/>
            <p:cNvSpPr/>
            <p:nvPr/>
          </p:nvSpPr>
          <p:spPr>
            <a:xfrm>
              <a:off x="2343043" y="1694148"/>
              <a:ext cx="68" cy="14"/>
            </a:xfrm>
            <a:custGeom>
              <a:avLst/>
              <a:gdLst/>
              <a:ahLst/>
              <a:cxnLst/>
              <a:rect l="l" t="t" r="r" b="b"/>
              <a:pathLst>
                <a:path w="5" h="1" extrusionOk="0">
                  <a:moveTo>
                    <a:pt x="1" y="1"/>
                  </a:moveTo>
                  <a:lnTo>
                    <a:pt x="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9" name="Google Shape;4289;p56"/>
            <p:cNvSpPr/>
            <p:nvPr/>
          </p:nvSpPr>
          <p:spPr>
            <a:xfrm>
              <a:off x="2385676" y="1707223"/>
              <a:ext cx="14" cy="54"/>
            </a:xfrm>
            <a:custGeom>
              <a:avLst/>
              <a:gdLst/>
              <a:ahLst/>
              <a:cxnLst/>
              <a:rect l="l" t="t" r="r" b="b"/>
              <a:pathLst>
                <a:path w="1" h="4" extrusionOk="0">
                  <a:moveTo>
                    <a:pt x="1" y="0"/>
                  </a:moveTo>
                  <a:lnTo>
                    <a:pt x="1" y="4"/>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0" name="Google Shape;4290;p56"/>
            <p:cNvSpPr/>
            <p:nvPr/>
          </p:nvSpPr>
          <p:spPr>
            <a:xfrm>
              <a:off x="2340708" y="1695058"/>
              <a:ext cx="299" cy="149"/>
            </a:xfrm>
            <a:custGeom>
              <a:avLst/>
              <a:gdLst/>
              <a:ahLst/>
              <a:cxnLst/>
              <a:rect l="l" t="t" r="r" b="b"/>
              <a:pathLst>
                <a:path w="22" h="11" extrusionOk="0">
                  <a:moveTo>
                    <a:pt x="1" y="11"/>
                  </a:moveTo>
                  <a:lnTo>
                    <a:pt x="2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1" name="Google Shape;4291;p56"/>
            <p:cNvSpPr/>
            <p:nvPr/>
          </p:nvSpPr>
          <p:spPr>
            <a:xfrm>
              <a:off x="2372520" y="1702892"/>
              <a:ext cx="489" cy="299"/>
            </a:xfrm>
            <a:custGeom>
              <a:avLst/>
              <a:gdLst/>
              <a:ahLst/>
              <a:cxnLst/>
              <a:rect l="l" t="t" r="r" b="b"/>
              <a:pathLst>
                <a:path w="36" h="22" extrusionOk="0">
                  <a:moveTo>
                    <a:pt x="0" y="22"/>
                  </a:moveTo>
                  <a:cubicBezTo>
                    <a:pt x="11" y="11"/>
                    <a:pt x="21" y="4"/>
                    <a:pt x="35" y="1"/>
                  </a:cubicBezTo>
                  <a:cubicBezTo>
                    <a:pt x="21" y="4"/>
                    <a:pt x="11" y="11"/>
                    <a:pt x="0" y="2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2" name="Google Shape;4292;p56"/>
            <p:cNvSpPr/>
            <p:nvPr/>
          </p:nvSpPr>
          <p:spPr>
            <a:xfrm>
              <a:off x="2372995" y="1701942"/>
              <a:ext cx="7617" cy="923"/>
            </a:xfrm>
            <a:custGeom>
              <a:avLst/>
              <a:gdLst/>
              <a:ahLst/>
              <a:cxnLst/>
              <a:rect l="l" t="t" r="r" b="b"/>
              <a:pathLst>
                <a:path w="561" h="68" extrusionOk="0">
                  <a:moveTo>
                    <a:pt x="560" y="1"/>
                  </a:moveTo>
                  <a:cubicBezTo>
                    <a:pt x="273" y="1"/>
                    <a:pt x="91" y="25"/>
                    <a:pt x="0" y="67"/>
                  </a:cubicBezTo>
                  <a:cubicBezTo>
                    <a:pt x="91" y="25"/>
                    <a:pt x="273" y="4"/>
                    <a:pt x="5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3" name="Google Shape;4293;p56"/>
            <p:cNvSpPr/>
            <p:nvPr/>
          </p:nvSpPr>
          <p:spPr>
            <a:xfrm>
              <a:off x="2343287" y="1694040"/>
              <a:ext cx="9518" cy="2878"/>
            </a:xfrm>
            <a:custGeom>
              <a:avLst/>
              <a:gdLst/>
              <a:ahLst/>
              <a:cxnLst/>
              <a:rect l="l" t="t" r="r" b="b"/>
              <a:pathLst>
                <a:path w="701" h="212" extrusionOk="0">
                  <a:moveTo>
                    <a:pt x="69" y="0"/>
                  </a:moveTo>
                  <a:cubicBezTo>
                    <a:pt x="44" y="0"/>
                    <a:pt x="21" y="2"/>
                    <a:pt x="0" y="5"/>
                  </a:cubicBezTo>
                  <a:cubicBezTo>
                    <a:pt x="19" y="2"/>
                    <a:pt x="41" y="1"/>
                    <a:pt x="63" y="1"/>
                  </a:cubicBezTo>
                  <a:cubicBezTo>
                    <a:pt x="251" y="1"/>
                    <a:pt x="531" y="90"/>
                    <a:pt x="700" y="212"/>
                  </a:cubicBezTo>
                  <a:cubicBezTo>
                    <a:pt x="533" y="91"/>
                    <a:pt x="256" y="0"/>
                    <a:pt x="6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4" name="Google Shape;4294;p56"/>
            <p:cNvSpPr/>
            <p:nvPr/>
          </p:nvSpPr>
          <p:spPr>
            <a:xfrm>
              <a:off x="2385771" y="1707509"/>
              <a:ext cx="14" cy="54"/>
            </a:xfrm>
            <a:custGeom>
              <a:avLst/>
              <a:gdLst/>
              <a:ahLst/>
              <a:cxnLst/>
              <a:rect l="l" t="t" r="r" b="b"/>
              <a:pathLst>
                <a:path w="1" h="4" extrusionOk="0">
                  <a:moveTo>
                    <a:pt x="1" y="4"/>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5" name="Google Shape;4295;p56"/>
            <p:cNvSpPr/>
            <p:nvPr/>
          </p:nvSpPr>
          <p:spPr>
            <a:xfrm>
              <a:off x="2386667" y="1707807"/>
              <a:ext cx="3870" cy="2227"/>
            </a:xfrm>
            <a:custGeom>
              <a:avLst/>
              <a:gdLst/>
              <a:ahLst/>
              <a:cxnLst/>
              <a:rect l="l" t="t" r="r" b="b"/>
              <a:pathLst>
                <a:path w="285" h="164" extrusionOk="0">
                  <a:moveTo>
                    <a:pt x="1" y="1"/>
                  </a:moveTo>
                  <a:lnTo>
                    <a:pt x="1" y="1"/>
                  </a:lnTo>
                  <a:cubicBezTo>
                    <a:pt x="56" y="25"/>
                    <a:pt x="111" y="56"/>
                    <a:pt x="159" y="90"/>
                  </a:cubicBezTo>
                  <a:cubicBezTo>
                    <a:pt x="187" y="108"/>
                    <a:pt x="215" y="125"/>
                    <a:pt x="243" y="143"/>
                  </a:cubicBezTo>
                  <a:lnTo>
                    <a:pt x="285" y="164"/>
                  </a:lnTo>
                  <a:cubicBezTo>
                    <a:pt x="243" y="143"/>
                    <a:pt x="204" y="115"/>
                    <a:pt x="162" y="90"/>
                  </a:cubicBezTo>
                  <a:cubicBezTo>
                    <a:pt x="111" y="56"/>
                    <a:pt x="56" y="25"/>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6" name="Google Shape;4296;p56"/>
            <p:cNvSpPr/>
            <p:nvPr/>
          </p:nvSpPr>
          <p:spPr>
            <a:xfrm>
              <a:off x="2210472" y="1589344"/>
              <a:ext cx="14" cy="14"/>
            </a:xfrm>
            <a:custGeom>
              <a:avLst/>
              <a:gdLst/>
              <a:ahLst/>
              <a:cxnLst/>
              <a:rect l="l" t="t" r="r" b="b"/>
              <a:pathLst>
                <a:path w="1" h="1" extrusionOk="0">
                  <a:moveTo>
                    <a:pt x="1" y="0"/>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7" name="Google Shape;4297;p56"/>
            <p:cNvSpPr/>
            <p:nvPr/>
          </p:nvSpPr>
          <p:spPr>
            <a:xfrm>
              <a:off x="2211138" y="1589344"/>
              <a:ext cx="14" cy="14"/>
            </a:xfrm>
            <a:custGeom>
              <a:avLst/>
              <a:gdLst/>
              <a:ahLst/>
              <a:cxnLst/>
              <a:rect l="l" t="t" r="r" b="b"/>
              <a:pathLst>
                <a:path w="1" h="1" extrusionOk="0">
                  <a:moveTo>
                    <a:pt x="1" y="0"/>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8" name="Google Shape;4298;p56"/>
            <p:cNvSpPr/>
            <p:nvPr/>
          </p:nvSpPr>
          <p:spPr>
            <a:xfrm>
              <a:off x="2198728" y="1588678"/>
              <a:ext cx="353" cy="54"/>
            </a:xfrm>
            <a:custGeom>
              <a:avLst/>
              <a:gdLst/>
              <a:ahLst/>
              <a:cxnLst/>
              <a:rect l="l" t="t" r="r" b="b"/>
              <a:pathLst>
                <a:path w="26" h="4" extrusionOk="0">
                  <a:moveTo>
                    <a:pt x="25" y="4"/>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9" name="Google Shape;4299;p56"/>
            <p:cNvSpPr/>
            <p:nvPr/>
          </p:nvSpPr>
          <p:spPr>
            <a:xfrm>
              <a:off x="2198253" y="1588678"/>
              <a:ext cx="258" cy="14"/>
            </a:xfrm>
            <a:custGeom>
              <a:avLst/>
              <a:gdLst/>
              <a:ahLst/>
              <a:cxnLst/>
              <a:rect l="l" t="t" r="r" b="b"/>
              <a:pathLst>
                <a:path w="19" h="1" extrusionOk="0">
                  <a:moveTo>
                    <a:pt x="18"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0" name="Google Shape;4300;p56"/>
            <p:cNvSpPr/>
            <p:nvPr/>
          </p:nvSpPr>
          <p:spPr>
            <a:xfrm>
              <a:off x="2194071" y="1587579"/>
              <a:ext cx="163" cy="68"/>
            </a:xfrm>
            <a:custGeom>
              <a:avLst/>
              <a:gdLst/>
              <a:ahLst/>
              <a:cxnLst/>
              <a:rect l="l" t="t" r="r" b="b"/>
              <a:pathLst>
                <a:path w="12" h="5" extrusionOk="0">
                  <a:moveTo>
                    <a:pt x="11" y="4"/>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1" name="Google Shape;4301;p56"/>
            <p:cNvSpPr/>
            <p:nvPr/>
          </p:nvSpPr>
          <p:spPr>
            <a:xfrm>
              <a:off x="2193650" y="1587443"/>
              <a:ext cx="54" cy="14"/>
            </a:xfrm>
            <a:custGeom>
              <a:avLst/>
              <a:gdLst/>
              <a:ahLst/>
              <a:cxnLst/>
              <a:rect l="l" t="t" r="r" b="b"/>
              <a:pathLst>
                <a:path w="4" h="1" extrusionOk="0">
                  <a:moveTo>
                    <a:pt x="4" y="0"/>
                  </a:move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2" name="Google Shape;4302;p56"/>
            <p:cNvSpPr/>
            <p:nvPr/>
          </p:nvSpPr>
          <p:spPr>
            <a:xfrm>
              <a:off x="2197777" y="1588583"/>
              <a:ext cx="204" cy="14"/>
            </a:xfrm>
            <a:custGeom>
              <a:avLst/>
              <a:gdLst/>
              <a:ahLst/>
              <a:cxnLst/>
              <a:rect l="l" t="t" r="r" b="b"/>
              <a:pathLst>
                <a:path w="15" h="1" extrusionOk="0">
                  <a:moveTo>
                    <a:pt x="15"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3" name="Google Shape;4303;p56"/>
            <p:cNvSpPr/>
            <p:nvPr/>
          </p:nvSpPr>
          <p:spPr>
            <a:xfrm>
              <a:off x="2209807" y="1589384"/>
              <a:ext cx="14" cy="14"/>
            </a:xfrm>
            <a:custGeom>
              <a:avLst/>
              <a:gdLst/>
              <a:ahLst/>
              <a:cxnLst/>
              <a:rect l="l" t="t" r="r" b="b"/>
              <a:pathLst>
                <a:path w="1" h="1" extrusionOk="0">
                  <a:moveTo>
                    <a:pt x="1" y="1"/>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4" name="Google Shape;4304;p56"/>
            <p:cNvSpPr/>
            <p:nvPr/>
          </p:nvSpPr>
          <p:spPr>
            <a:xfrm>
              <a:off x="2199298" y="1588719"/>
              <a:ext cx="353" cy="68"/>
            </a:xfrm>
            <a:custGeom>
              <a:avLst/>
              <a:gdLst/>
              <a:ahLst/>
              <a:cxnLst/>
              <a:rect l="l" t="t" r="r" b="b"/>
              <a:pathLst>
                <a:path w="26" h="5" extrusionOk="0">
                  <a:moveTo>
                    <a:pt x="25" y="4"/>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5" name="Google Shape;4305;p56"/>
            <p:cNvSpPr/>
            <p:nvPr/>
          </p:nvSpPr>
          <p:spPr>
            <a:xfrm>
              <a:off x="2208436" y="1589344"/>
              <a:ext cx="679" cy="14"/>
            </a:xfrm>
            <a:custGeom>
              <a:avLst/>
              <a:gdLst/>
              <a:ahLst/>
              <a:cxnLst/>
              <a:rect l="l" t="t" r="r" b="b"/>
              <a:pathLst>
                <a:path w="50" h="1" extrusionOk="0">
                  <a:moveTo>
                    <a:pt x="49" y="0"/>
                  </a:move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6" name="Google Shape;4306;p56"/>
            <p:cNvSpPr/>
            <p:nvPr/>
          </p:nvSpPr>
          <p:spPr>
            <a:xfrm>
              <a:off x="2202448" y="1589004"/>
              <a:ext cx="5947" cy="353"/>
            </a:xfrm>
            <a:custGeom>
              <a:avLst/>
              <a:gdLst/>
              <a:ahLst/>
              <a:cxnLst/>
              <a:rect l="l" t="t" r="r" b="b"/>
              <a:pathLst>
                <a:path w="438" h="26" extrusionOk="0">
                  <a:moveTo>
                    <a:pt x="438" y="25"/>
                  </a:moveTo>
                  <a:cubicBezTo>
                    <a:pt x="294" y="22"/>
                    <a:pt x="140" y="11"/>
                    <a:pt x="0" y="1"/>
                  </a:cubicBezTo>
                  <a:cubicBezTo>
                    <a:pt x="140" y="11"/>
                    <a:pt x="294" y="22"/>
                    <a:pt x="438" y="2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7" name="Google Shape;4307;p56"/>
            <p:cNvSpPr/>
            <p:nvPr/>
          </p:nvSpPr>
          <p:spPr>
            <a:xfrm>
              <a:off x="2213228" y="1589194"/>
              <a:ext cx="299" cy="14"/>
            </a:xfrm>
            <a:custGeom>
              <a:avLst/>
              <a:gdLst/>
              <a:ahLst/>
              <a:cxnLst/>
              <a:rect l="l" t="t" r="r" b="b"/>
              <a:pathLst>
                <a:path w="22" h="1" extrusionOk="0">
                  <a:moveTo>
                    <a:pt x="22" y="1"/>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8" name="Google Shape;4308;p56"/>
            <p:cNvSpPr/>
            <p:nvPr/>
          </p:nvSpPr>
          <p:spPr>
            <a:xfrm>
              <a:off x="2212047" y="1589289"/>
              <a:ext cx="339" cy="14"/>
            </a:xfrm>
            <a:custGeom>
              <a:avLst/>
              <a:gdLst/>
              <a:ahLst/>
              <a:cxnLst/>
              <a:rect l="l" t="t" r="r" b="b"/>
              <a:pathLst>
                <a:path w="25" h="1" extrusionOk="0">
                  <a:moveTo>
                    <a:pt x="25" y="1"/>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9" name="Google Shape;4309;p56"/>
            <p:cNvSpPr/>
            <p:nvPr/>
          </p:nvSpPr>
          <p:spPr>
            <a:xfrm>
              <a:off x="2211382" y="1589289"/>
              <a:ext cx="394" cy="14"/>
            </a:xfrm>
            <a:custGeom>
              <a:avLst/>
              <a:gdLst/>
              <a:ahLst/>
              <a:cxnLst/>
              <a:rect l="l" t="t" r="r" b="b"/>
              <a:pathLst>
                <a:path w="29" h="1" extrusionOk="0">
                  <a:moveTo>
                    <a:pt x="28" y="1"/>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0" name="Google Shape;4310;p56"/>
            <p:cNvSpPr/>
            <p:nvPr/>
          </p:nvSpPr>
          <p:spPr>
            <a:xfrm>
              <a:off x="2195876" y="1588244"/>
              <a:ext cx="109" cy="68"/>
            </a:xfrm>
            <a:custGeom>
              <a:avLst/>
              <a:gdLst/>
              <a:ahLst/>
              <a:cxnLst/>
              <a:rect l="l" t="t" r="r" b="b"/>
              <a:pathLst>
                <a:path w="8" h="5" extrusionOk="0">
                  <a:moveTo>
                    <a:pt x="8" y="4"/>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1" name="Google Shape;4311;p56"/>
            <p:cNvSpPr/>
            <p:nvPr/>
          </p:nvSpPr>
          <p:spPr>
            <a:xfrm>
              <a:off x="2195456" y="1588108"/>
              <a:ext cx="149" cy="109"/>
            </a:xfrm>
            <a:custGeom>
              <a:avLst/>
              <a:gdLst/>
              <a:ahLst/>
              <a:cxnLst/>
              <a:rect l="l" t="t" r="r" b="b"/>
              <a:pathLst>
                <a:path w="11" h="8" extrusionOk="0">
                  <a:moveTo>
                    <a:pt x="11" y="7"/>
                  </a:move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2" name="Google Shape;4312;p56"/>
            <p:cNvSpPr/>
            <p:nvPr/>
          </p:nvSpPr>
          <p:spPr>
            <a:xfrm>
              <a:off x="2196067" y="1588339"/>
              <a:ext cx="163" cy="14"/>
            </a:xfrm>
            <a:custGeom>
              <a:avLst/>
              <a:gdLst/>
              <a:ahLst/>
              <a:cxnLst/>
              <a:rect l="l" t="t" r="r" b="b"/>
              <a:pathLst>
                <a:path w="12" h="1" extrusionOk="0">
                  <a:moveTo>
                    <a:pt x="11" y="1"/>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3" name="Google Shape;4313;p56"/>
            <p:cNvSpPr/>
            <p:nvPr/>
          </p:nvSpPr>
          <p:spPr>
            <a:xfrm>
              <a:off x="2212658" y="1589249"/>
              <a:ext cx="299" cy="14"/>
            </a:xfrm>
            <a:custGeom>
              <a:avLst/>
              <a:gdLst/>
              <a:ahLst/>
              <a:cxnLst/>
              <a:rect l="l" t="t" r="r" b="b"/>
              <a:pathLst>
                <a:path w="22" h="1" extrusionOk="0">
                  <a:moveTo>
                    <a:pt x="22"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4" name="Google Shape;4314;p56"/>
            <p:cNvSpPr/>
            <p:nvPr/>
          </p:nvSpPr>
          <p:spPr>
            <a:xfrm>
              <a:off x="2196352" y="1588393"/>
              <a:ext cx="109" cy="14"/>
            </a:xfrm>
            <a:custGeom>
              <a:avLst/>
              <a:gdLst/>
              <a:ahLst/>
              <a:cxnLst/>
              <a:rect l="l" t="t" r="r" b="b"/>
              <a:pathLst>
                <a:path w="8" h="1" extrusionOk="0">
                  <a:moveTo>
                    <a:pt x="8"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5" name="Google Shape;4315;p56"/>
            <p:cNvSpPr/>
            <p:nvPr/>
          </p:nvSpPr>
          <p:spPr>
            <a:xfrm>
              <a:off x="2194641" y="1587769"/>
              <a:ext cx="258" cy="109"/>
            </a:xfrm>
            <a:custGeom>
              <a:avLst/>
              <a:gdLst/>
              <a:ahLst/>
              <a:cxnLst/>
              <a:rect l="l" t="t" r="r" b="b"/>
              <a:pathLst>
                <a:path w="19" h="8" extrusionOk="0">
                  <a:moveTo>
                    <a:pt x="18" y="8"/>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6" name="Google Shape;4316;p56"/>
            <p:cNvSpPr/>
            <p:nvPr/>
          </p:nvSpPr>
          <p:spPr>
            <a:xfrm>
              <a:off x="2196976" y="1588488"/>
              <a:ext cx="149" cy="14"/>
            </a:xfrm>
            <a:custGeom>
              <a:avLst/>
              <a:gdLst/>
              <a:ahLst/>
              <a:cxnLst/>
              <a:rect l="l" t="t" r="r" b="b"/>
              <a:pathLst>
                <a:path w="11" h="1" extrusionOk="0">
                  <a:moveTo>
                    <a:pt x="11" y="0"/>
                  </a:move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7" name="Google Shape;4317;p56"/>
            <p:cNvSpPr/>
            <p:nvPr/>
          </p:nvSpPr>
          <p:spPr>
            <a:xfrm>
              <a:off x="2195075" y="1587959"/>
              <a:ext cx="204" cy="68"/>
            </a:xfrm>
            <a:custGeom>
              <a:avLst/>
              <a:gdLst/>
              <a:ahLst/>
              <a:cxnLst/>
              <a:rect l="l" t="t" r="r" b="b"/>
              <a:pathLst>
                <a:path w="15" h="5" extrusionOk="0">
                  <a:moveTo>
                    <a:pt x="14" y="4"/>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8" name="Google Shape;4318;p56"/>
            <p:cNvSpPr/>
            <p:nvPr/>
          </p:nvSpPr>
          <p:spPr>
            <a:xfrm>
              <a:off x="2197356" y="1588529"/>
              <a:ext cx="204" cy="14"/>
            </a:xfrm>
            <a:custGeom>
              <a:avLst/>
              <a:gdLst/>
              <a:ahLst/>
              <a:cxnLst/>
              <a:rect l="l" t="t" r="r" b="b"/>
              <a:pathLst>
                <a:path w="15" h="1" extrusionOk="0">
                  <a:moveTo>
                    <a:pt x="14" y="1"/>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9" name="Google Shape;4319;p56"/>
            <p:cNvSpPr/>
            <p:nvPr/>
          </p:nvSpPr>
          <p:spPr>
            <a:xfrm>
              <a:off x="2196637" y="1588434"/>
              <a:ext cx="163" cy="14"/>
            </a:xfrm>
            <a:custGeom>
              <a:avLst/>
              <a:gdLst/>
              <a:ahLst/>
              <a:cxnLst/>
              <a:rect l="l" t="t" r="r" b="b"/>
              <a:pathLst>
                <a:path w="12" h="1" extrusionOk="0">
                  <a:moveTo>
                    <a:pt x="11" y="1"/>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0" name="Google Shape;4320;p56"/>
            <p:cNvSpPr/>
            <p:nvPr/>
          </p:nvSpPr>
          <p:spPr>
            <a:xfrm>
              <a:off x="2201783" y="1588963"/>
              <a:ext cx="625" cy="54"/>
            </a:xfrm>
            <a:custGeom>
              <a:avLst/>
              <a:gdLst/>
              <a:ahLst/>
              <a:cxnLst/>
              <a:rect l="l" t="t" r="r" b="b"/>
              <a:pathLst>
                <a:path w="46" h="4" extrusionOk="0">
                  <a:moveTo>
                    <a:pt x="46" y="4"/>
                  </a:move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1" name="Google Shape;4321;p56"/>
            <p:cNvSpPr/>
            <p:nvPr/>
          </p:nvSpPr>
          <p:spPr>
            <a:xfrm>
              <a:off x="2201117" y="1588909"/>
              <a:ext cx="530" cy="68"/>
            </a:xfrm>
            <a:custGeom>
              <a:avLst/>
              <a:gdLst/>
              <a:ahLst/>
              <a:cxnLst/>
              <a:rect l="l" t="t" r="r" b="b"/>
              <a:pathLst>
                <a:path w="39" h="5" extrusionOk="0">
                  <a:moveTo>
                    <a:pt x="39" y="4"/>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2" name="Google Shape;4322;p56"/>
            <p:cNvSpPr/>
            <p:nvPr/>
          </p:nvSpPr>
          <p:spPr>
            <a:xfrm>
              <a:off x="2199868" y="1588814"/>
              <a:ext cx="394" cy="14"/>
            </a:xfrm>
            <a:custGeom>
              <a:avLst/>
              <a:gdLst/>
              <a:ahLst/>
              <a:cxnLst/>
              <a:rect l="l" t="t" r="r" b="b"/>
              <a:pathLst>
                <a:path w="29" h="1" extrusionOk="0">
                  <a:moveTo>
                    <a:pt x="29" y="1"/>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3" name="Google Shape;4323;p56"/>
            <p:cNvSpPr/>
            <p:nvPr/>
          </p:nvSpPr>
          <p:spPr>
            <a:xfrm>
              <a:off x="2200493" y="1588868"/>
              <a:ext cx="489" cy="54"/>
            </a:xfrm>
            <a:custGeom>
              <a:avLst/>
              <a:gdLst/>
              <a:ahLst/>
              <a:cxnLst/>
              <a:rect l="l" t="t" r="r" b="b"/>
              <a:pathLst>
                <a:path w="36" h="4" extrusionOk="0">
                  <a:moveTo>
                    <a:pt x="36" y="4"/>
                  </a:move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4" name="Google Shape;4324;p56"/>
            <p:cNvSpPr/>
            <p:nvPr/>
          </p:nvSpPr>
          <p:spPr>
            <a:xfrm>
              <a:off x="2213799" y="1589154"/>
              <a:ext cx="68" cy="14"/>
            </a:xfrm>
            <a:custGeom>
              <a:avLst/>
              <a:gdLst/>
              <a:ahLst/>
              <a:cxnLst/>
              <a:rect l="l" t="t" r="r" b="b"/>
              <a:pathLst>
                <a:path w="5" h="1" extrusionOk="0">
                  <a:moveTo>
                    <a:pt x="1" y="0"/>
                  </a:moveTo>
                  <a:lnTo>
                    <a:pt x="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5" name="Google Shape;4325;p56"/>
            <p:cNvSpPr/>
            <p:nvPr/>
          </p:nvSpPr>
          <p:spPr>
            <a:xfrm>
              <a:off x="2328882" y="1660259"/>
              <a:ext cx="54" cy="149"/>
            </a:xfrm>
            <a:custGeom>
              <a:avLst/>
              <a:gdLst/>
              <a:ahLst/>
              <a:cxnLst/>
              <a:rect l="l" t="t" r="r" b="b"/>
              <a:pathLst>
                <a:path w="4" h="11" extrusionOk="0">
                  <a:moveTo>
                    <a:pt x="4" y="11"/>
                  </a:move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6" name="Google Shape;4326;p56"/>
            <p:cNvSpPr/>
            <p:nvPr/>
          </p:nvSpPr>
          <p:spPr>
            <a:xfrm>
              <a:off x="2335860" y="1655032"/>
              <a:ext cx="1534" cy="204"/>
            </a:xfrm>
            <a:custGeom>
              <a:avLst/>
              <a:gdLst/>
              <a:ahLst/>
              <a:cxnLst/>
              <a:rect l="l" t="t" r="r" b="b"/>
              <a:pathLst>
                <a:path w="113" h="15" extrusionOk="0">
                  <a:moveTo>
                    <a:pt x="113" y="14"/>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7" name="Google Shape;4327;p56"/>
            <p:cNvSpPr/>
            <p:nvPr/>
          </p:nvSpPr>
          <p:spPr>
            <a:xfrm>
              <a:off x="2341468" y="1648039"/>
              <a:ext cx="964" cy="1344"/>
            </a:xfrm>
            <a:custGeom>
              <a:avLst/>
              <a:gdLst/>
              <a:ahLst/>
              <a:cxnLst/>
              <a:rect l="l" t="t" r="r" b="b"/>
              <a:pathLst>
                <a:path w="71" h="99" extrusionOk="0">
                  <a:moveTo>
                    <a:pt x="1" y="1"/>
                  </a:moveTo>
                  <a:cubicBezTo>
                    <a:pt x="29" y="29"/>
                    <a:pt x="54" y="64"/>
                    <a:pt x="71" y="99"/>
                  </a:cubicBezTo>
                  <a:cubicBezTo>
                    <a:pt x="54" y="64"/>
                    <a:pt x="29" y="29"/>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8" name="Google Shape;4328;p56"/>
            <p:cNvSpPr/>
            <p:nvPr/>
          </p:nvSpPr>
          <p:spPr>
            <a:xfrm>
              <a:off x="2309574" y="1627510"/>
              <a:ext cx="14" cy="434"/>
            </a:xfrm>
            <a:custGeom>
              <a:avLst/>
              <a:gdLst/>
              <a:ahLst/>
              <a:cxnLst/>
              <a:rect l="l" t="t" r="r" b="b"/>
              <a:pathLst>
                <a:path w="1" h="32" extrusionOk="0">
                  <a:moveTo>
                    <a:pt x="1" y="0"/>
                  </a:moveTo>
                  <a:cubicBezTo>
                    <a:pt x="1" y="11"/>
                    <a:pt x="1" y="21"/>
                    <a:pt x="1" y="32"/>
                  </a:cubicBezTo>
                  <a:cubicBezTo>
                    <a:pt x="1" y="21"/>
                    <a:pt x="1" y="11"/>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9" name="Google Shape;4329;p56"/>
            <p:cNvSpPr/>
            <p:nvPr/>
          </p:nvSpPr>
          <p:spPr>
            <a:xfrm>
              <a:off x="2281483" y="1611298"/>
              <a:ext cx="1303" cy="475"/>
            </a:xfrm>
            <a:custGeom>
              <a:avLst/>
              <a:gdLst/>
              <a:ahLst/>
              <a:cxnLst/>
              <a:rect l="l" t="t" r="r" b="b"/>
              <a:pathLst>
                <a:path w="96" h="35" extrusionOk="0">
                  <a:moveTo>
                    <a:pt x="1" y="1"/>
                  </a:moveTo>
                  <a:cubicBezTo>
                    <a:pt x="12" y="16"/>
                    <a:pt x="23" y="24"/>
                    <a:pt x="43" y="28"/>
                  </a:cubicBezTo>
                  <a:lnTo>
                    <a:pt x="43" y="28"/>
                  </a:lnTo>
                  <a:cubicBezTo>
                    <a:pt x="31" y="24"/>
                    <a:pt x="19" y="17"/>
                    <a:pt x="8" y="8"/>
                  </a:cubicBezTo>
                  <a:lnTo>
                    <a:pt x="1" y="1"/>
                  </a:lnTo>
                  <a:close/>
                  <a:moveTo>
                    <a:pt x="43" y="28"/>
                  </a:moveTo>
                  <a:cubicBezTo>
                    <a:pt x="54" y="32"/>
                    <a:pt x="65" y="34"/>
                    <a:pt x="76" y="34"/>
                  </a:cubicBezTo>
                  <a:cubicBezTo>
                    <a:pt x="82" y="34"/>
                    <a:pt x="89" y="34"/>
                    <a:pt x="95" y="32"/>
                  </a:cubicBezTo>
                  <a:cubicBezTo>
                    <a:pt x="73" y="32"/>
                    <a:pt x="56" y="31"/>
                    <a:pt x="43" y="2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0" name="Google Shape;4330;p56"/>
            <p:cNvSpPr/>
            <p:nvPr/>
          </p:nvSpPr>
          <p:spPr>
            <a:xfrm>
              <a:off x="2284714" y="1609778"/>
              <a:ext cx="1833" cy="1113"/>
            </a:xfrm>
            <a:custGeom>
              <a:avLst/>
              <a:gdLst/>
              <a:ahLst/>
              <a:cxnLst/>
              <a:rect l="l" t="t" r="r" b="b"/>
              <a:pathLst>
                <a:path w="135" h="82" extrusionOk="0">
                  <a:moveTo>
                    <a:pt x="134" y="1"/>
                  </a:moveTo>
                  <a:cubicBezTo>
                    <a:pt x="113" y="4"/>
                    <a:pt x="96" y="11"/>
                    <a:pt x="82" y="22"/>
                  </a:cubicBezTo>
                  <a:cubicBezTo>
                    <a:pt x="54" y="39"/>
                    <a:pt x="25" y="57"/>
                    <a:pt x="1" y="81"/>
                  </a:cubicBezTo>
                  <a:cubicBezTo>
                    <a:pt x="25" y="57"/>
                    <a:pt x="54" y="39"/>
                    <a:pt x="82" y="22"/>
                  </a:cubicBezTo>
                  <a:cubicBezTo>
                    <a:pt x="96" y="11"/>
                    <a:pt x="113" y="4"/>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1" name="Google Shape;4331;p56"/>
            <p:cNvSpPr/>
            <p:nvPr/>
          </p:nvSpPr>
          <p:spPr>
            <a:xfrm>
              <a:off x="2314625" y="1629832"/>
              <a:ext cx="1860" cy="1018"/>
            </a:xfrm>
            <a:custGeom>
              <a:avLst/>
              <a:gdLst/>
              <a:ahLst/>
              <a:cxnLst/>
              <a:rect l="l" t="t" r="r" b="b"/>
              <a:pathLst>
                <a:path w="137" h="75" extrusionOk="0">
                  <a:moveTo>
                    <a:pt x="137" y="74"/>
                  </a:moveTo>
                  <a:cubicBezTo>
                    <a:pt x="112" y="71"/>
                    <a:pt x="88" y="64"/>
                    <a:pt x="67" y="50"/>
                  </a:cubicBezTo>
                  <a:cubicBezTo>
                    <a:pt x="46" y="36"/>
                    <a:pt x="25" y="18"/>
                    <a:pt x="0" y="1"/>
                  </a:cubicBezTo>
                  <a:cubicBezTo>
                    <a:pt x="25" y="18"/>
                    <a:pt x="46" y="36"/>
                    <a:pt x="67" y="50"/>
                  </a:cubicBezTo>
                  <a:cubicBezTo>
                    <a:pt x="88" y="64"/>
                    <a:pt x="112" y="71"/>
                    <a:pt x="137" y="7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2" name="Google Shape;4332;p56"/>
            <p:cNvSpPr/>
            <p:nvPr/>
          </p:nvSpPr>
          <p:spPr>
            <a:xfrm>
              <a:off x="2299079" y="1615860"/>
              <a:ext cx="339" cy="1494"/>
            </a:xfrm>
            <a:custGeom>
              <a:avLst/>
              <a:gdLst/>
              <a:ahLst/>
              <a:cxnLst/>
              <a:rect l="l" t="t" r="r" b="b"/>
              <a:pathLst>
                <a:path w="25" h="110" extrusionOk="0">
                  <a:moveTo>
                    <a:pt x="25" y="1"/>
                  </a:moveTo>
                  <a:cubicBezTo>
                    <a:pt x="25" y="39"/>
                    <a:pt x="14" y="78"/>
                    <a:pt x="0" y="109"/>
                  </a:cubicBezTo>
                  <a:cubicBezTo>
                    <a:pt x="14" y="78"/>
                    <a:pt x="25" y="39"/>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3" name="Google Shape;4333;p56"/>
            <p:cNvSpPr/>
            <p:nvPr/>
          </p:nvSpPr>
          <p:spPr>
            <a:xfrm>
              <a:off x="2291136" y="1609398"/>
              <a:ext cx="2824" cy="339"/>
            </a:xfrm>
            <a:custGeom>
              <a:avLst/>
              <a:gdLst/>
              <a:ahLst/>
              <a:cxnLst/>
              <a:rect l="l" t="t" r="r" b="b"/>
              <a:pathLst>
                <a:path w="208" h="25" extrusionOk="0">
                  <a:moveTo>
                    <a:pt x="1" y="25"/>
                  </a:moveTo>
                  <a:cubicBezTo>
                    <a:pt x="67" y="8"/>
                    <a:pt x="137" y="1"/>
                    <a:pt x="207" y="1"/>
                  </a:cubicBezTo>
                  <a:cubicBezTo>
                    <a:pt x="137" y="1"/>
                    <a:pt x="67" y="8"/>
                    <a:pt x="1" y="2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4" name="Google Shape;4334;p56"/>
            <p:cNvSpPr/>
            <p:nvPr/>
          </p:nvSpPr>
          <p:spPr>
            <a:xfrm>
              <a:off x="2341862" y="1642581"/>
              <a:ext cx="339" cy="339"/>
            </a:xfrm>
            <a:custGeom>
              <a:avLst/>
              <a:gdLst/>
              <a:ahLst/>
              <a:cxnLst/>
              <a:rect l="l" t="t" r="r" b="b"/>
              <a:pathLst>
                <a:path w="25" h="25" extrusionOk="0">
                  <a:moveTo>
                    <a:pt x="25" y="0"/>
                  </a:moveTo>
                  <a:lnTo>
                    <a:pt x="0" y="25"/>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5" name="Google Shape;4335;p56"/>
            <p:cNvSpPr/>
            <p:nvPr/>
          </p:nvSpPr>
          <p:spPr>
            <a:xfrm>
              <a:off x="2337476" y="1655222"/>
              <a:ext cx="14" cy="14"/>
            </a:xfrm>
            <a:custGeom>
              <a:avLst/>
              <a:gdLst/>
              <a:ahLst/>
              <a:cxnLst/>
              <a:rect l="l" t="t" r="r" b="b"/>
              <a:pathLst>
                <a:path w="1" h="1" extrusionOk="0">
                  <a:moveTo>
                    <a:pt x="1" y="0"/>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6" name="Google Shape;4336;p56"/>
            <p:cNvSpPr/>
            <p:nvPr/>
          </p:nvSpPr>
          <p:spPr>
            <a:xfrm>
              <a:off x="2328692" y="1659023"/>
              <a:ext cx="14" cy="149"/>
            </a:xfrm>
            <a:custGeom>
              <a:avLst/>
              <a:gdLst/>
              <a:ahLst/>
              <a:cxnLst/>
              <a:rect l="l" t="t" r="r" b="b"/>
              <a:pathLst>
                <a:path w="1" h="11" extrusionOk="0">
                  <a:moveTo>
                    <a:pt x="0" y="0"/>
                  </a:moveTo>
                  <a:lnTo>
                    <a:pt x="0" y="1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7" name="Google Shape;4337;p56"/>
            <p:cNvSpPr/>
            <p:nvPr/>
          </p:nvSpPr>
          <p:spPr>
            <a:xfrm>
              <a:off x="2328787" y="1659594"/>
              <a:ext cx="14" cy="204"/>
            </a:xfrm>
            <a:custGeom>
              <a:avLst/>
              <a:gdLst/>
              <a:ahLst/>
              <a:cxnLst/>
              <a:rect l="l" t="t" r="r" b="b"/>
              <a:pathLst>
                <a:path w="1" h="15" extrusionOk="0">
                  <a:moveTo>
                    <a:pt x="0" y="0"/>
                  </a:moveTo>
                  <a:lnTo>
                    <a:pt x="0" y="14"/>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8" name="Google Shape;4338;p56"/>
            <p:cNvSpPr/>
            <p:nvPr/>
          </p:nvSpPr>
          <p:spPr>
            <a:xfrm>
              <a:off x="2328692" y="1658779"/>
              <a:ext cx="14" cy="163"/>
            </a:xfrm>
            <a:custGeom>
              <a:avLst/>
              <a:gdLst/>
              <a:ahLst/>
              <a:cxnLst/>
              <a:rect l="l" t="t" r="r" b="b"/>
              <a:pathLst>
                <a:path w="1" h="12" extrusionOk="0">
                  <a:moveTo>
                    <a:pt x="0" y="11"/>
                  </a:moveTo>
                  <a:cubicBezTo>
                    <a:pt x="0" y="8"/>
                    <a:pt x="0" y="4"/>
                    <a:pt x="0" y="1"/>
                  </a:cubicBezTo>
                  <a:cubicBezTo>
                    <a:pt x="0" y="4"/>
                    <a:pt x="0" y="8"/>
                    <a:pt x="0"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9" name="Google Shape;4339;p56"/>
            <p:cNvSpPr/>
            <p:nvPr/>
          </p:nvSpPr>
          <p:spPr>
            <a:xfrm>
              <a:off x="2328827" y="1659919"/>
              <a:ext cx="68" cy="163"/>
            </a:xfrm>
            <a:custGeom>
              <a:avLst/>
              <a:gdLst/>
              <a:ahLst/>
              <a:cxnLst/>
              <a:rect l="l" t="t" r="r" b="b"/>
              <a:pathLst>
                <a:path w="5" h="12" extrusionOk="0">
                  <a:moveTo>
                    <a:pt x="1" y="1"/>
                  </a:moveTo>
                  <a:lnTo>
                    <a:pt x="4" y="1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0" name="Google Shape;4340;p56"/>
            <p:cNvSpPr/>
            <p:nvPr/>
          </p:nvSpPr>
          <p:spPr>
            <a:xfrm>
              <a:off x="2328732" y="1659254"/>
              <a:ext cx="14" cy="258"/>
            </a:xfrm>
            <a:custGeom>
              <a:avLst/>
              <a:gdLst/>
              <a:ahLst/>
              <a:cxnLst/>
              <a:rect l="l" t="t" r="r" b="b"/>
              <a:pathLst>
                <a:path w="1" h="19" extrusionOk="0">
                  <a:moveTo>
                    <a:pt x="1" y="1"/>
                  </a:moveTo>
                  <a:cubicBezTo>
                    <a:pt x="1" y="8"/>
                    <a:pt x="1" y="11"/>
                    <a:pt x="1" y="18"/>
                  </a:cubicBezTo>
                  <a:cubicBezTo>
                    <a:pt x="1" y="11"/>
                    <a:pt x="1" y="4"/>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1" name="Google Shape;4341;p56"/>
            <p:cNvSpPr/>
            <p:nvPr/>
          </p:nvSpPr>
          <p:spPr>
            <a:xfrm>
              <a:off x="2341957" y="1637680"/>
              <a:ext cx="1914" cy="3489"/>
            </a:xfrm>
            <a:custGeom>
              <a:avLst/>
              <a:gdLst/>
              <a:ahLst/>
              <a:cxnLst/>
              <a:rect l="l" t="t" r="r" b="b"/>
              <a:pathLst>
                <a:path w="141" h="257" extrusionOk="0">
                  <a:moveTo>
                    <a:pt x="137" y="151"/>
                  </a:moveTo>
                  <a:cubicBezTo>
                    <a:pt x="140" y="186"/>
                    <a:pt x="130" y="225"/>
                    <a:pt x="109" y="256"/>
                  </a:cubicBezTo>
                  <a:cubicBezTo>
                    <a:pt x="130" y="225"/>
                    <a:pt x="140" y="186"/>
                    <a:pt x="137" y="151"/>
                  </a:cubicBezTo>
                  <a:cubicBezTo>
                    <a:pt x="126" y="71"/>
                    <a:pt x="70" y="32"/>
                    <a:pt x="0" y="1"/>
                  </a:cubicBezTo>
                  <a:cubicBezTo>
                    <a:pt x="70" y="32"/>
                    <a:pt x="126" y="71"/>
                    <a:pt x="137" y="15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2" name="Google Shape;4342;p56"/>
            <p:cNvSpPr/>
            <p:nvPr/>
          </p:nvSpPr>
          <p:spPr>
            <a:xfrm>
              <a:off x="2282908" y="1603600"/>
              <a:ext cx="448" cy="14"/>
            </a:xfrm>
            <a:custGeom>
              <a:avLst/>
              <a:gdLst/>
              <a:ahLst/>
              <a:cxnLst/>
              <a:rect l="l" t="t" r="r" b="b"/>
              <a:pathLst>
                <a:path w="33" h="1" extrusionOk="0">
                  <a:moveTo>
                    <a:pt x="32" y="0"/>
                  </a:moveTo>
                  <a:cubicBezTo>
                    <a:pt x="22" y="0"/>
                    <a:pt x="8" y="0"/>
                    <a:pt x="1" y="0"/>
                  </a:cubicBezTo>
                  <a:cubicBezTo>
                    <a:pt x="8" y="0"/>
                    <a:pt x="22" y="0"/>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3" name="Google Shape;4343;p56"/>
            <p:cNvSpPr/>
            <p:nvPr/>
          </p:nvSpPr>
          <p:spPr>
            <a:xfrm>
              <a:off x="2279161" y="1602364"/>
              <a:ext cx="109" cy="14"/>
            </a:xfrm>
            <a:custGeom>
              <a:avLst/>
              <a:gdLst/>
              <a:ahLst/>
              <a:cxnLst/>
              <a:rect l="l" t="t" r="r" b="b"/>
              <a:pathLst>
                <a:path w="8" h="1" extrusionOk="0">
                  <a:moveTo>
                    <a:pt x="0" y="0"/>
                  </a:moveTo>
                  <a:cubicBezTo>
                    <a:pt x="4" y="0"/>
                    <a:pt x="7" y="0"/>
                    <a:pt x="7" y="0"/>
                  </a:cubicBezTo>
                  <a:cubicBezTo>
                    <a:pt x="7" y="0"/>
                    <a:pt x="4"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4" name="Google Shape;4344;p56"/>
            <p:cNvSpPr/>
            <p:nvPr/>
          </p:nvSpPr>
          <p:spPr>
            <a:xfrm>
              <a:off x="2283438" y="1594327"/>
              <a:ext cx="14" cy="14"/>
            </a:xfrm>
            <a:custGeom>
              <a:avLst/>
              <a:gdLst/>
              <a:ahLst/>
              <a:cxnLst/>
              <a:rect l="l" t="t" r="r" b="b"/>
              <a:pathLst>
                <a:path w="1" h="1" extrusionOk="0">
                  <a:moveTo>
                    <a:pt x="0" y="1"/>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5" name="Google Shape;4345;p56"/>
            <p:cNvSpPr/>
            <p:nvPr/>
          </p:nvSpPr>
          <p:spPr>
            <a:xfrm>
              <a:off x="2280342" y="1602690"/>
              <a:ext cx="2580" cy="869"/>
            </a:xfrm>
            <a:custGeom>
              <a:avLst/>
              <a:gdLst/>
              <a:ahLst/>
              <a:cxnLst/>
              <a:rect l="l" t="t" r="r" b="b"/>
              <a:pathLst>
                <a:path w="190" h="64" extrusionOk="0">
                  <a:moveTo>
                    <a:pt x="1" y="1"/>
                  </a:moveTo>
                  <a:lnTo>
                    <a:pt x="32" y="15"/>
                  </a:lnTo>
                  <a:cubicBezTo>
                    <a:pt x="81" y="39"/>
                    <a:pt x="134" y="57"/>
                    <a:pt x="190" y="64"/>
                  </a:cubicBezTo>
                  <a:cubicBezTo>
                    <a:pt x="134" y="57"/>
                    <a:pt x="81" y="39"/>
                    <a:pt x="32" y="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6" name="Google Shape;4346;p56"/>
            <p:cNvSpPr/>
            <p:nvPr/>
          </p:nvSpPr>
          <p:spPr>
            <a:xfrm>
              <a:off x="2280532" y="1608488"/>
              <a:ext cx="964" cy="2824"/>
            </a:xfrm>
            <a:custGeom>
              <a:avLst/>
              <a:gdLst/>
              <a:ahLst/>
              <a:cxnLst/>
              <a:rect l="l" t="t" r="r" b="b"/>
              <a:pathLst>
                <a:path w="71" h="208" extrusionOk="0">
                  <a:moveTo>
                    <a:pt x="1" y="1"/>
                  </a:moveTo>
                  <a:cubicBezTo>
                    <a:pt x="7" y="40"/>
                    <a:pt x="17" y="79"/>
                    <a:pt x="31" y="118"/>
                  </a:cubicBezTo>
                  <a:lnTo>
                    <a:pt x="31" y="118"/>
                  </a:lnTo>
                  <a:cubicBezTo>
                    <a:pt x="18" y="79"/>
                    <a:pt x="7" y="40"/>
                    <a:pt x="1" y="1"/>
                  </a:cubicBezTo>
                  <a:close/>
                  <a:moveTo>
                    <a:pt x="31" y="118"/>
                  </a:moveTo>
                  <a:cubicBezTo>
                    <a:pt x="39" y="141"/>
                    <a:pt x="48" y="164"/>
                    <a:pt x="57" y="187"/>
                  </a:cubicBezTo>
                  <a:lnTo>
                    <a:pt x="71" y="208"/>
                  </a:lnTo>
                  <a:cubicBezTo>
                    <a:pt x="55" y="178"/>
                    <a:pt x="42" y="148"/>
                    <a:pt x="31" y="1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7" name="Google Shape;4347;p56"/>
            <p:cNvSpPr/>
            <p:nvPr/>
          </p:nvSpPr>
          <p:spPr>
            <a:xfrm>
              <a:off x="2278631" y="1589724"/>
              <a:ext cx="869" cy="679"/>
            </a:xfrm>
            <a:custGeom>
              <a:avLst/>
              <a:gdLst/>
              <a:ahLst/>
              <a:cxnLst/>
              <a:rect l="l" t="t" r="r" b="b"/>
              <a:pathLst>
                <a:path w="64" h="50" extrusionOk="0">
                  <a:moveTo>
                    <a:pt x="1" y="0"/>
                  </a:moveTo>
                  <a:lnTo>
                    <a:pt x="1" y="0"/>
                  </a:lnTo>
                  <a:cubicBezTo>
                    <a:pt x="15" y="25"/>
                    <a:pt x="39" y="42"/>
                    <a:pt x="64" y="49"/>
                  </a:cubicBezTo>
                  <a:cubicBezTo>
                    <a:pt x="39" y="42"/>
                    <a:pt x="18" y="25"/>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8" name="Google Shape;4348;p56"/>
            <p:cNvSpPr/>
            <p:nvPr/>
          </p:nvSpPr>
          <p:spPr>
            <a:xfrm>
              <a:off x="2256066" y="1570376"/>
              <a:ext cx="149" cy="244"/>
            </a:xfrm>
            <a:custGeom>
              <a:avLst/>
              <a:gdLst/>
              <a:ahLst/>
              <a:cxnLst/>
              <a:rect l="l" t="t" r="r" b="b"/>
              <a:pathLst>
                <a:path w="11" h="18" extrusionOk="0">
                  <a:moveTo>
                    <a:pt x="0" y="0"/>
                  </a:moveTo>
                  <a:lnTo>
                    <a:pt x="7" y="14"/>
                  </a:lnTo>
                  <a:cubicBezTo>
                    <a:pt x="7" y="14"/>
                    <a:pt x="7" y="18"/>
                    <a:pt x="10" y="18"/>
                  </a:cubicBezTo>
                  <a:cubicBezTo>
                    <a:pt x="7" y="11"/>
                    <a:pt x="3" y="7"/>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9" name="Google Shape;4349;p56"/>
            <p:cNvSpPr/>
            <p:nvPr/>
          </p:nvSpPr>
          <p:spPr>
            <a:xfrm>
              <a:off x="2276215" y="1585868"/>
              <a:ext cx="1724" cy="2349"/>
            </a:xfrm>
            <a:custGeom>
              <a:avLst/>
              <a:gdLst/>
              <a:ahLst/>
              <a:cxnLst/>
              <a:rect l="l" t="t" r="r" b="b"/>
              <a:pathLst>
                <a:path w="127" h="173" extrusionOk="0">
                  <a:moveTo>
                    <a:pt x="126" y="172"/>
                  </a:moveTo>
                  <a:cubicBezTo>
                    <a:pt x="105" y="102"/>
                    <a:pt x="60" y="43"/>
                    <a:pt x="0" y="1"/>
                  </a:cubicBezTo>
                  <a:cubicBezTo>
                    <a:pt x="60" y="43"/>
                    <a:pt x="105" y="102"/>
                    <a:pt x="126" y="17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0" name="Google Shape;4350;p56"/>
            <p:cNvSpPr/>
            <p:nvPr/>
          </p:nvSpPr>
          <p:spPr>
            <a:xfrm>
              <a:off x="2281293" y="1611013"/>
              <a:ext cx="299" cy="394"/>
            </a:xfrm>
            <a:custGeom>
              <a:avLst/>
              <a:gdLst/>
              <a:ahLst/>
              <a:cxnLst/>
              <a:rect l="l" t="t" r="r" b="b"/>
              <a:pathLst>
                <a:path w="22" h="29" extrusionOk="0">
                  <a:moveTo>
                    <a:pt x="1" y="1"/>
                  </a:moveTo>
                  <a:lnTo>
                    <a:pt x="1" y="1"/>
                  </a:lnTo>
                  <a:cubicBezTo>
                    <a:pt x="8" y="11"/>
                    <a:pt x="15" y="22"/>
                    <a:pt x="22" y="29"/>
                  </a:cubicBezTo>
                  <a:lnTo>
                    <a:pt x="15" y="18"/>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1" name="Google Shape;4351;p56"/>
            <p:cNvSpPr/>
            <p:nvPr/>
          </p:nvSpPr>
          <p:spPr>
            <a:xfrm>
              <a:off x="2250879" y="1556826"/>
              <a:ext cx="299" cy="353"/>
            </a:xfrm>
            <a:custGeom>
              <a:avLst/>
              <a:gdLst/>
              <a:ahLst/>
              <a:cxnLst/>
              <a:rect l="l" t="t" r="r" b="b"/>
              <a:pathLst>
                <a:path w="22" h="26" extrusionOk="0">
                  <a:moveTo>
                    <a:pt x="0" y="1"/>
                  </a:moveTo>
                  <a:cubicBezTo>
                    <a:pt x="4" y="11"/>
                    <a:pt x="14" y="18"/>
                    <a:pt x="21" y="25"/>
                  </a:cubicBezTo>
                  <a:cubicBezTo>
                    <a:pt x="14" y="18"/>
                    <a:pt x="7" y="1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2" name="Google Shape;4352;p56"/>
            <p:cNvSpPr/>
            <p:nvPr/>
          </p:nvSpPr>
          <p:spPr>
            <a:xfrm>
              <a:off x="2250539" y="1556445"/>
              <a:ext cx="258" cy="299"/>
            </a:xfrm>
            <a:custGeom>
              <a:avLst/>
              <a:gdLst/>
              <a:ahLst/>
              <a:cxnLst/>
              <a:rect l="l" t="t" r="r" b="b"/>
              <a:pathLst>
                <a:path w="19" h="22" extrusionOk="0">
                  <a:moveTo>
                    <a:pt x="1" y="1"/>
                  </a:moveTo>
                  <a:cubicBezTo>
                    <a:pt x="4" y="8"/>
                    <a:pt x="11" y="15"/>
                    <a:pt x="18" y="22"/>
                  </a:cubicBezTo>
                  <a:cubicBezTo>
                    <a:pt x="11" y="15"/>
                    <a:pt x="4" y="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3" name="Google Shape;4353;p56"/>
            <p:cNvSpPr/>
            <p:nvPr/>
          </p:nvSpPr>
          <p:spPr>
            <a:xfrm>
              <a:off x="2255577" y="1568760"/>
              <a:ext cx="489" cy="1629"/>
            </a:xfrm>
            <a:custGeom>
              <a:avLst/>
              <a:gdLst/>
              <a:ahLst/>
              <a:cxnLst/>
              <a:rect l="l" t="t" r="r" b="b"/>
              <a:pathLst>
                <a:path w="36" h="120" extrusionOk="0">
                  <a:moveTo>
                    <a:pt x="1" y="0"/>
                  </a:moveTo>
                  <a:cubicBezTo>
                    <a:pt x="8" y="42"/>
                    <a:pt x="18" y="81"/>
                    <a:pt x="36" y="119"/>
                  </a:cubicBezTo>
                  <a:lnTo>
                    <a:pt x="29" y="102"/>
                  </a:lnTo>
                  <a:cubicBezTo>
                    <a:pt x="18" y="70"/>
                    <a:pt x="8" y="35"/>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4" name="Google Shape;4354;p56"/>
            <p:cNvSpPr/>
            <p:nvPr/>
          </p:nvSpPr>
          <p:spPr>
            <a:xfrm>
              <a:off x="2250119" y="1555590"/>
              <a:ext cx="394" cy="828"/>
            </a:xfrm>
            <a:custGeom>
              <a:avLst/>
              <a:gdLst/>
              <a:ahLst/>
              <a:cxnLst/>
              <a:rect l="l" t="t" r="r" b="b"/>
              <a:pathLst>
                <a:path w="29" h="61" extrusionOk="0">
                  <a:moveTo>
                    <a:pt x="0" y="1"/>
                  </a:moveTo>
                  <a:lnTo>
                    <a:pt x="4" y="15"/>
                  </a:lnTo>
                  <a:cubicBezTo>
                    <a:pt x="11" y="32"/>
                    <a:pt x="21" y="46"/>
                    <a:pt x="28" y="60"/>
                  </a:cubicBezTo>
                  <a:cubicBezTo>
                    <a:pt x="18" y="39"/>
                    <a:pt x="7" y="22"/>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5" name="Google Shape;4355;p56"/>
            <p:cNvSpPr/>
            <p:nvPr/>
          </p:nvSpPr>
          <p:spPr>
            <a:xfrm>
              <a:off x="2255957" y="1570131"/>
              <a:ext cx="204" cy="448"/>
            </a:xfrm>
            <a:custGeom>
              <a:avLst/>
              <a:gdLst/>
              <a:ahLst/>
              <a:cxnLst/>
              <a:rect l="l" t="t" r="r" b="b"/>
              <a:pathLst>
                <a:path w="15" h="33" extrusionOk="0">
                  <a:moveTo>
                    <a:pt x="1" y="1"/>
                  </a:moveTo>
                  <a:lnTo>
                    <a:pt x="1" y="1"/>
                  </a:lnTo>
                  <a:cubicBezTo>
                    <a:pt x="4" y="11"/>
                    <a:pt x="8" y="22"/>
                    <a:pt x="15" y="32"/>
                  </a:cubicBezTo>
                  <a:lnTo>
                    <a:pt x="8" y="18"/>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6" name="Google Shape;4356;p56"/>
            <p:cNvSpPr/>
            <p:nvPr/>
          </p:nvSpPr>
          <p:spPr>
            <a:xfrm>
              <a:off x="2211667" y="1583302"/>
              <a:ext cx="109" cy="14"/>
            </a:xfrm>
            <a:custGeom>
              <a:avLst/>
              <a:gdLst/>
              <a:ahLst/>
              <a:cxnLst/>
              <a:rect l="l" t="t" r="r" b="b"/>
              <a:pathLst>
                <a:path w="8" h="1" extrusionOk="0">
                  <a:moveTo>
                    <a:pt x="0" y="1"/>
                  </a:moveTo>
                  <a:lnTo>
                    <a:pt x="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7" name="Google Shape;4357;p56"/>
            <p:cNvSpPr/>
            <p:nvPr/>
          </p:nvSpPr>
          <p:spPr>
            <a:xfrm>
              <a:off x="2211898" y="1583356"/>
              <a:ext cx="109" cy="14"/>
            </a:xfrm>
            <a:custGeom>
              <a:avLst/>
              <a:gdLst/>
              <a:ahLst/>
              <a:cxnLst/>
              <a:rect l="l" t="t" r="r" b="b"/>
              <a:pathLst>
                <a:path w="8" h="1" extrusionOk="0">
                  <a:moveTo>
                    <a:pt x="1" y="0"/>
                  </a:moveTo>
                  <a:lnTo>
                    <a:pt x="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8" name="Google Shape;4358;p56"/>
            <p:cNvSpPr/>
            <p:nvPr/>
          </p:nvSpPr>
          <p:spPr>
            <a:xfrm>
              <a:off x="2211382" y="1583302"/>
              <a:ext cx="14" cy="14"/>
            </a:xfrm>
            <a:custGeom>
              <a:avLst/>
              <a:gdLst/>
              <a:ahLst/>
              <a:cxnLst/>
              <a:rect l="l" t="t" r="r" b="b"/>
              <a:pathLst>
                <a:path w="1" h="1" extrusionOk="0">
                  <a:moveTo>
                    <a:pt x="0" y="1"/>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9" name="Google Shape;4359;p56"/>
            <p:cNvSpPr/>
            <p:nvPr/>
          </p:nvSpPr>
          <p:spPr>
            <a:xfrm>
              <a:off x="2211477" y="1583302"/>
              <a:ext cx="109" cy="14"/>
            </a:xfrm>
            <a:custGeom>
              <a:avLst/>
              <a:gdLst/>
              <a:ahLst/>
              <a:cxnLst/>
              <a:rect l="l" t="t" r="r" b="b"/>
              <a:pathLst>
                <a:path w="8" h="1" extrusionOk="0">
                  <a:moveTo>
                    <a:pt x="0" y="1"/>
                  </a:moveTo>
                  <a:lnTo>
                    <a:pt x="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0" name="Google Shape;4360;p56"/>
            <p:cNvSpPr/>
            <p:nvPr/>
          </p:nvSpPr>
          <p:spPr>
            <a:xfrm>
              <a:off x="2212753" y="1583736"/>
              <a:ext cx="109" cy="54"/>
            </a:xfrm>
            <a:custGeom>
              <a:avLst/>
              <a:gdLst/>
              <a:ahLst/>
              <a:cxnLst/>
              <a:rect l="l" t="t" r="r" b="b"/>
              <a:pathLst>
                <a:path w="8" h="4" extrusionOk="0">
                  <a:moveTo>
                    <a:pt x="1" y="0"/>
                  </a:moveTo>
                  <a:lnTo>
                    <a:pt x="8" y="4"/>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1" name="Google Shape;4361;p56"/>
            <p:cNvSpPr/>
            <p:nvPr/>
          </p:nvSpPr>
          <p:spPr>
            <a:xfrm>
              <a:off x="2212427" y="1583546"/>
              <a:ext cx="109" cy="54"/>
            </a:xfrm>
            <a:custGeom>
              <a:avLst/>
              <a:gdLst/>
              <a:ahLst/>
              <a:cxnLst/>
              <a:rect l="l" t="t" r="r" b="b"/>
              <a:pathLst>
                <a:path w="8" h="4" extrusionOk="0">
                  <a:moveTo>
                    <a:pt x="0" y="0"/>
                  </a:moveTo>
                  <a:lnTo>
                    <a:pt x="7" y="4"/>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2" name="Google Shape;4362;p56"/>
            <p:cNvSpPr/>
            <p:nvPr/>
          </p:nvSpPr>
          <p:spPr>
            <a:xfrm>
              <a:off x="2212142" y="1583451"/>
              <a:ext cx="109" cy="14"/>
            </a:xfrm>
            <a:custGeom>
              <a:avLst/>
              <a:gdLst/>
              <a:ahLst/>
              <a:cxnLst/>
              <a:rect l="l" t="t" r="r" b="b"/>
              <a:pathLst>
                <a:path w="8" h="1" extrusionOk="0">
                  <a:moveTo>
                    <a:pt x="0" y="0"/>
                  </a:moveTo>
                  <a:lnTo>
                    <a:pt x="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3" name="Google Shape;4363;p56"/>
            <p:cNvSpPr/>
            <p:nvPr/>
          </p:nvSpPr>
          <p:spPr>
            <a:xfrm>
              <a:off x="2213093" y="1583872"/>
              <a:ext cx="339" cy="258"/>
            </a:xfrm>
            <a:custGeom>
              <a:avLst/>
              <a:gdLst/>
              <a:ahLst/>
              <a:cxnLst/>
              <a:rect l="l" t="t" r="r" b="b"/>
              <a:pathLst>
                <a:path w="25" h="19" extrusionOk="0">
                  <a:moveTo>
                    <a:pt x="0" y="1"/>
                  </a:moveTo>
                  <a:lnTo>
                    <a:pt x="0" y="1"/>
                  </a:lnTo>
                  <a:cubicBezTo>
                    <a:pt x="7" y="8"/>
                    <a:pt x="14" y="11"/>
                    <a:pt x="25" y="18"/>
                  </a:cubicBezTo>
                  <a:cubicBezTo>
                    <a:pt x="14" y="11"/>
                    <a:pt x="7" y="4"/>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4" name="Google Shape;4364;p56"/>
            <p:cNvSpPr/>
            <p:nvPr/>
          </p:nvSpPr>
          <p:spPr>
            <a:xfrm>
              <a:off x="2213853" y="1584972"/>
              <a:ext cx="394" cy="4195"/>
            </a:xfrm>
            <a:custGeom>
              <a:avLst/>
              <a:gdLst/>
              <a:ahLst/>
              <a:cxnLst/>
              <a:rect l="l" t="t" r="r" b="b"/>
              <a:pathLst>
                <a:path w="29" h="309" extrusionOk="0">
                  <a:moveTo>
                    <a:pt x="0" y="308"/>
                  </a:moveTo>
                  <a:lnTo>
                    <a:pt x="0" y="308"/>
                  </a:lnTo>
                  <a:cubicBezTo>
                    <a:pt x="4" y="245"/>
                    <a:pt x="7" y="182"/>
                    <a:pt x="18" y="119"/>
                  </a:cubicBezTo>
                  <a:cubicBezTo>
                    <a:pt x="21" y="70"/>
                    <a:pt x="28" y="25"/>
                    <a:pt x="28" y="0"/>
                  </a:cubicBezTo>
                  <a:cubicBezTo>
                    <a:pt x="28" y="25"/>
                    <a:pt x="21" y="70"/>
                    <a:pt x="18" y="119"/>
                  </a:cubicBezTo>
                  <a:cubicBezTo>
                    <a:pt x="7" y="182"/>
                    <a:pt x="4" y="245"/>
                    <a:pt x="0" y="30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5" name="Google Shape;4365;p56"/>
            <p:cNvSpPr/>
            <p:nvPr/>
          </p:nvSpPr>
          <p:spPr>
            <a:xfrm>
              <a:off x="2204009" y="1581143"/>
              <a:ext cx="774" cy="27"/>
            </a:xfrm>
            <a:custGeom>
              <a:avLst/>
              <a:gdLst/>
              <a:ahLst/>
              <a:cxnLst/>
              <a:rect l="l" t="t" r="r" b="b"/>
              <a:pathLst>
                <a:path w="57" h="2" extrusionOk="0">
                  <a:moveTo>
                    <a:pt x="38" y="0"/>
                  </a:moveTo>
                  <a:cubicBezTo>
                    <a:pt x="25" y="0"/>
                    <a:pt x="12" y="2"/>
                    <a:pt x="1" y="2"/>
                  </a:cubicBezTo>
                  <a:lnTo>
                    <a:pt x="57" y="2"/>
                  </a:lnTo>
                  <a:cubicBezTo>
                    <a:pt x="51" y="1"/>
                    <a:pt x="45"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6" name="Google Shape;4366;p56"/>
            <p:cNvSpPr/>
            <p:nvPr/>
          </p:nvSpPr>
          <p:spPr>
            <a:xfrm>
              <a:off x="2205815" y="1581360"/>
              <a:ext cx="5485" cy="2172"/>
            </a:xfrm>
            <a:custGeom>
              <a:avLst/>
              <a:gdLst/>
              <a:ahLst/>
              <a:cxnLst/>
              <a:rect l="l" t="t" r="r" b="b"/>
              <a:pathLst>
                <a:path w="404" h="160" extrusionOk="0">
                  <a:moveTo>
                    <a:pt x="1" y="0"/>
                  </a:moveTo>
                  <a:cubicBezTo>
                    <a:pt x="61" y="83"/>
                    <a:pt x="217" y="159"/>
                    <a:pt x="333" y="159"/>
                  </a:cubicBezTo>
                  <a:cubicBezTo>
                    <a:pt x="333" y="159"/>
                    <a:pt x="334" y="159"/>
                    <a:pt x="334" y="159"/>
                  </a:cubicBezTo>
                  <a:lnTo>
                    <a:pt x="334" y="159"/>
                  </a:lnTo>
                  <a:cubicBezTo>
                    <a:pt x="334" y="159"/>
                    <a:pt x="334" y="159"/>
                    <a:pt x="334" y="159"/>
                  </a:cubicBezTo>
                  <a:cubicBezTo>
                    <a:pt x="360" y="159"/>
                    <a:pt x="383" y="155"/>
                    <a:pt x="403" y="147"/>
                  </a:cubicBezTo>
                  <a:lnTo>
                    <a:pt x="403" y="147"/>
                  </a:lnTo>
                  <a:cubicBezTo>
                    <a:pt x="383" y="155"/>
                    <a:pt x="359" y="159"/>
                    <a:pt x="334" y="159"/>
                  </a:cubicBezTo>
                  <a:lnTo>
                    <a:pt x="334" y="159"/>
                  </a:lnTo>
                  <a:cubicBezTo>
                    <a:pt x="219" y="159"/>
                    <a:pt x="61" y="83"/>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7" name="Google Shape;4367;p56"/>
            <p:cNvSpPr/>
            <p:nvPr/>
          </p:nvSpPr>
          <p:spPr>
            <a:xfrm>
              <a:off x="2204824" y="1581116"/>
              <a:ext cx="14" cy="14"/>
            </a:xfrm>
            <a:custGeom>
              <a:avLst/>
              <a:gdLst/>
              <a:ahLst/>
              <a:cxnLst/>
              <a:rect l="l" t="t" r="r" b="b"/>
              <a:pathLst>
                <a:path w="1" h="1" extrusionOk="0">
                  <a:moveTo>
                    <a:pt x="0" y="0"/>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8" name="Google Shape;4368;p56"/>
            <p:cNvSpPr/>
            <p:nvPr/>
          </p:nvSpPr>
          <p:spPr>
            <a:xfrm>
              <a:off x="2205720" y="1581265"/>
              <a:ext cx="14" cy="0"/>
            </a:xfrm>
            <a:custGeom>
              <a:avLst/>
              <a:gdLst/>
              <a:ahLst/>
              <a:cxnLst/>
              <a:rect l="l" t="t" r="r" b="b"/>
              <a:pathLst>
                <a:path w="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9" name="Google Shape;4369;p56"/>
            <p:cNvSpPr/>
            <p:nvPr/>
          </p:nvSpPr>
          <p:spPr>
            <a:xfrm>
              <a:off x="2205530" y="1581211"/>
              <a:ext cx="109" cy="14"/>
            </a:xfrm>
            <a:custGeom>
              <a:avLst/>
              <a:gdLst/>
              <a:ahLst/>
              <a:cxnLst/>
              <a:rect l="l" t="t" r="r" b="b"/>
              <a:pathLst>
                <a:path w="8" h="1" extrusionOk="0">
                  <a:moveTo>
                    <a:pt x="1" y="1"/>
                  </a:moveTo>
                  <a:lnTo>
                    <a:pt x="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0" name="Google Shape;4370;p56"/>
            <p:cNvSpPr/>
            <p:nvPr/>
          </p:nvSpPr>
          <p:spPr>
            <a:xfrm>
              <a:off x="2205055" y="1581156"/>
              <a:ext cx="163" cy="14"/>
            </a:xfrm>
            <a:custGeom>
              <a:avLst/>
              <a:gdLst/>
              <a:ahLst/>
              <a:cxnLst/>
              <a:rect l="l" t="t" r="r" b="b"/>
              <a:pathLst>
                <a:path w="12" h="1" extrusionOk="0">
                  <a:moveTo>
                    <a:pt x="1" y="1"/>
                  </a:moveTo>
                  <a:lnTo>
                    <a:pt x="1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1" name="Google Shape;4371;p56"/>
            <p:cNvSpPr/>
            <p:nvPr/>
          </p:nvSpPr>
          <p:spPr>
            <a:xfrm>
              <a:off x="2205299" y="1581156"/>
              <a:ext cx="149" cy="14"/>
            </a:xfrm>
            <a:custGeom>
              <a:avLst/>
              <a:gdLst/>
              <a:ahLst/>
              <a:cxnLst/>
              <a:rect l="l" t="t" r="r" b="b"/>
              <a:pathLst>
                <a:path w="11" h="1" extrusionOk="0">
                  <a:moveTo>
                    <a:pt x="0" y="1"/>
                  </a:moveTo>
                  <a:lnTo>
                    <a:pt x="1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2" name="Google Shape;4372;p56"/>
            <p:cNvSpPr/>
            <p:nvPr/>
          </p:nvSpPr>
          <p:spPr>
            <a:xfrm>
              <a:off x="2213894" y="1589154"/>
              <a:ext cx="14" cy="14"/>
            </a:xfrm>
            <a:custGeom>
              <a:avLst/>
              <a:gdLst/>
              <a:ahLst/>
              <a:cxnLst/>
              <a:rect l="l" t="t" r="r" b="b"/>
              <a:pathLst>
                <a:path w="1" h="1" extrusionOk="0">
                  <a:moveTo>
                    <a:pt x="1" y="0"/>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3" name="Google Shape;4373;p56"/>
            <p:cNvSpPr/>
            <p:nvPr/>
          </p:nvSpPr>
          <p:spPr>
            <a:xfrm>
              <a:off x="2269276" y="1477017"/>
              <a:ext cx="1629" cy="1303"/>
            </a:xfrm>
            <a:custGeom>
              <a:avLst/>
              <a:gdLst/>
              <a:ahLst/>
              <a:cxnLst/>
              <a:rect l="l" t="t" r="r" b="b"/>
              <a:pathLst>
                <a:path w="120" h="96" extrusionOk="0">
                  <a:moveTo>
                    <a:pt x="0" y="1"/>
                  </a:moveTo>
                  <a:cubicBezTo>
                    <a:pt x="32" y="43"/>
                    <a:pt x="74" y="74"/>
                    <a:pt x="119" y="95"/>
                  </a:cubicBezTo>
                  <a:cubicBezTo>
                    <a:pt x="74" y="74"/>
                    <a:pt x="32" y="43"/>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4" name="Google Shape;4374;p56"/>
            <p:cNvSpPr/>
            <p:nvPr/>
          </p:nvSpPr>
          <p:spPr>
            <a:xfrm>
              <a:off x="2260193" y="1430147"/>
              <a:ext cx="3394" cy="1398"/>
            </a:xfrm>
            <a:custGeom>
              <a:avLst/>
              <a:gdLst/>
              <a:ahLst/>
              <a:cxnLst/>
              <a:rect l="l" t="t" r="r" b="b"/>
              <a:pathLst>
                <a:path w="250" h="103" extrusionOk="0">
                  <a:moveTo>
                    <a:pt x="1" y="1"/>
                  </a:moveTo>
                  <a:cubicBezTo>
                    <a:pt x="46" y="39"/>
                    <a:pt x="102" y="67"/>
                    <a:pt x="162" y="74"/>
                  </a:cubicBezTo>
                  <a:cubicBezTo>
                    <a:pt x="193" y="81"/>
                    <a:pt x="221" y="92"/>
                    <a:pt x="249" y="102"/>
                  </a:cubicBezTo>
                  <a:cubicBezTo>
                    <a:pt x="221" y="92"/>
                    <a:pt x="193" y="81"/>
                    <a:pt x="162" y="74"/>
                  </a:cubicBezTo>
                  <a:cubicBezTo>
                    <a:pt x="102" y="67"/>
                    <a:pt x="46" y="39"/>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5" name="Google Shape;4375;p56"/>
            <p:cNvSpPr/>
            <p:nvPr/>
          </p:nvSpPr>
          <p:spPr>
            <a:xfrm>
              <a:off x="2262664" y="1417466"/>
              <a:ext cx="1344" cy="2009"/>
            </a:xfrm>
            <a:custGeom>
              <a:avLst/>
              <a:gdLst/>
              <a:ahLst/>
              <a:cxnLst/>
              <a:rect l="l" t="t" r="r" b="b"/>
              <a:pathLst>
                <a:path w="99" h="148" extrusionOk="0">
                  <a:moveTo>
                    <a:pt x="99" y="0"/>
                  </a:moveTo>
                  <a:lnTo>
                    <a:pt x="81" y="18"/>
                  </a:lnTo>
                  <a:cubicBezTo>
                    <a:pt x="46" y="53"/>
                    <a:pt x="18" y="98"/>
                    <a:pt x="1" y="147"/>
                  </a:cubicBezTo>
                  <a:cubicBezTo>
                    <a:pt x="22" y="91"/>
                    <a:pt x="57" y="42"/>
                    <a:pt x="9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6" name="Google Shape;4376;p56"/>
            <p:cNvSpPr/>
            <p:nvPr/>
          </p:nvSpPr>
          <p:spPr>
            <a:xfrm>
              <a:off x="2263520" y="1448640"/>
              <a:ext cx="6246" cy="10047"/>
            </a:xfrm>
            <a:custGeom>
              <a:avLst/>
              <a:gdLst/>
              <a:ahLst/>
              <a:cxnLst/>
              <a:rect l="l" t="t" r="r" b="b"/>
              <a:pathLst>
                <a:path w="460" h="740" extrusionOk="0">
                  <a:moveTo>
                    <a:pt x="1" y="1"/>
                  </a:moveTo>
                  <a:lnTo>
                    <a:pt x="1" y="1"/>
                  </a:lnTo>
                  <a:cubicBezTo>
                    <a:pt x="113" y="169"/>
                    <a:pt x="316" y="477"/>
                    <a:pt x="459" y="739"/>
                  </a:cubicBezTo>
                  <a:cubicBezTo>
                    <a:pt x="316" y="477"/>
                    <a:pt x="113" y="165"/>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7" name="Google Shape;4377;p56"/>
            <p:cNvSpPr/>
            <p:nvPr/>
          </p:nvSpPr>
          <p:spPr>
            <a:xfrm>
              <a:off x="2269127" y="1476542"/>
              <a:ext cx="14" cy="163"/>
            </a:xfrm>
            <a:custGeom>
              <a:avLst/>
              <a:gdLst/>
              <a:ahLst/>
              <a:cxnLst/>
              <a:rect l="l" t="t" r="r" b="b"/>
              <a:pathLst>
                <a:path w="1" h="12" extrusionOk="0">
                  <a:moveTo>
                    <a:pt x="1" y="11"/>
                  </a:moveTo>
                  <a:cubicBezTo>
                    <a:pt x="1" y="8"/>
                    <a:pt x="1" y="4"/>
                    <a:pt x="1" y="1"/>
                  </a:cubicBezTo>
                  <a:cubicBezTo>
                    <a:pt x="1" y="4"/>
                    <a:pt x="1" y="8"/>
                    <a:pt x="1"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8" name="Google Shape;4378;p56"/>
            <p:cNvSpPr/>
            <p:nvPr/>
          </p:nvSpPr>
          <p:spPr>
            <a:xfrm>
              <a:off x="2257002" y="1519610"/>
              <a:ext cx="109" cy="149"/>
            </a:xfrm>
            <a:custGeom>
              <a:avLst/>
              <a:gdLst/>
              <a:ahLst/>
              <a:cxnLst/>
              <a:rect l="l" t="t" r="r" b="b"/>
              <a:pathLst>
                <a:path w="8" h="11" extrusionOk="0">
                  <a:moveTo>
                    <a:pt x="1" y="11"/>
                  </a:moveTo>
                  <a:lnTo>
                    <a:pt x="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9" name="Google Shape;4379;p56"/>
            <p:cNvSpPr/>
            <p:nvPr/>
          </p:nvSpPr>
          <p:spPr>
            <a:xfrm>
              <a:off x="2271082" y="1504593"/>
              <a:ext cx="3476" cy="2716"/>
            </a:xfrm>
            <a:custGeom>
              <a:avLst/>
              <a:gdLst/>
              <a:ahLst/>
              <a:cxnLst/>
              <a:rect l="l" t="t" r="r" b="b"/>
              <a:pathLst>
                <a:path w="256" h="200" extrusionOk="0">
                  <a:moveTo>
                    <a:pt x="0" y="200"/>
                  </a:moveTo>
                  <a:cubicBezTo>
                    <a:pt x="81" y="130"/>
                    <a:pt x="168" y="63"/>
                    <a:pt x="256" y="0"/>
                  </a:cubicBezTo>
                  <a:cubicBezTo>
                    <a:pt x="168" y="63"/>
                    <a:pt x="81" y="130"/>
                    <a:pt x="0" y="20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0" name="Google Shape;4380;p56"/>
            <p:cNvSpPr/>
            <p:nvPr/>
          </p:nvSpPr>
          <p:spPr>
            <a:xfrm>
              <a:off x="2268801" y="1485625"/>
              <a:ext cx="3286" cy="2295"/>
            </a:xfrm>
            <a:custGeom>
              <a:avLst/>
              <a:gdLst/>
              <a:ahLst/>
              <a:cxnLst/>
              <a:rect l="l" t="t" r="r" b="b"/>
              <a:pathLst>
                <a:path w="242" h="169" extrusionOk="0">
                  <a:moveTo>
                    <a:pt x="0" y="0"/>
                  </a:moveTo>
                  <a:cubicBezTo>
                    <a:pt x="25" y="39"/>
                    <a:pt x="154" y="116"/>
                    <a:pt x="242" y="168"/>
                  </a:cubicBezTo>
                  <a:cubicBezTo>
                    <a:pt x="154" y="116"/>
                    <a:pt x="25" y="39"/>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1" name="Google Shape;4381;p56"/>
            <p:cNvSpPr/>
            <p:nvPr/>
          </p:nvSpPr>
          <p:spPr>
            <a:xfrm>
              <a:off x="2257966" y="1513187"/>
              <a:ext cx="8282" cy="5580"/>
            </a:xfrm>
            <a:custGeom>
              <a:avLst/>
              <a:gdLst/>
              <a:ahLst/>
              <a:cxnLst/>
              <a:rect l="l" t="t" r="r" b="b"/>
              <a:pathLst>
                <a:path w="610" h="411" extrusionOk="0">
                  <a:moveTo>
                    <a:pt x="609" y="1"/>
                  </a:moveTo>
                  <a:cubicBezTo>
                    <a:pt x="511" y="74"/>
                    <a:pt x="410" y="141"/>
                    <a:pt x="305" y="204"/>
                  </a:cubicBezTo>
                  <a:cubicBezTo>
                    <a:pt x="196" y="263"/>
                    <a:pt x="95" y="333"/>
                    <a:pt x="0" y="410"/>
                  </a:cubicBezTo>
                  <a:cubicBezTo>
                    <a:pt x="95" y="333"/>
                    <a:pt x="196" y="263"/>
                    <a:pt x="305" y="204"/>
                  </a:cubicBezTo>
                  <a:cubicBezTo>
                    <a:pt x="410" y="141"/>
                    <a:pt x="511" y="74"/>
                    <a:pt x="6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2" name="Google Shape;4382;p56"/>
            <p:cNvSpPr/>
            <p:nvPr/>
          </p:nvSpPr>
          <p:spPr>
            <a:xfrm>
              <a:off x="2256581" y="1520126"/>
              <a:ext cx="54" cy="109"/>
            </a:xfrm>
            <a:custGeom>
              <a:avLst/>
              <a:gdLst/>
              <a:ahLst/>
              <a:cxnLst/>
              <a:rect l="l" t="t" r="r" b="b"/>
              <a:pathLst>
                <a:path w="4" h="8" extrusionOk="0">
                  <a:moveTo>
                    <a:pt x="0" y="8"/>
                  </a:moveTo>
                  <a:lnTo>
                    <a:pt x="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3" name="Google Shape;4383;p56"/>
            <p:cNvSpPr/>
            <p:nvPr/>
          </p:nvSpPr>
          <p:spPr>
            <a:xfrm>
              <a:off x="2274449" y="1489372"/>
              <a:ext cx="6056" cy="6816"/>
            </a:xfrm>
            <a:custGeom>
              <a:avLst/>
              <a:gdLst/>
              <a:ahLst/>
              <a:cxnLst/>
              <a:rect l="l" t="t" r="r" b="b"/>
              <a:pathLst>
                <a:path w="446" h="502" extrusionOk="0">
                  <a:moveTo>
                    <a:pt x="1" y="1"/>
                  </a:moveTo>
                  <a:cubicBezTo>
                    <a:pt x="99" y="60"/>
                    <a:pt x="186" y="130"/>
                    <a:pt x="260" y="214"/>
                  </a:cubicBezTo>
                  <a:cubicBezTo>
                    <a:pt x="372" y="340"/>
                    <a:pt x="424" y="428"/>
                    <a:pt x="445" y="501"/>
                  </a:cubicBezTo>
                  <a:cubicBezTo>
                    <a:pt x="424" y="428"/>
                    <a:pt x="372" y="340"/>
                    <a:pt x="260" y="214"/>
                  </a:cubicBezTo>
                  <a:cubicBezTo>
                    <a:pt x="186" y="130"/>
                    <a:pt x="99" y="6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4" name="Google Shape;4384;p56"/>
            <p:cNvSpPr/>
            <p:nvPr/>
          </p:nvSpPr>
          <p:spPr>
            <a:xfrm>
              <a:off x="2275929" y="1499121"/>
              <a:ext cx="4195" cy="4481"/>
            </a:xfrm>
            <a:custGeom>
              <a:avLst/>
              <a:gdLst/>
              <a:ahLst/>
              <a:cxnLst/>
              <a:rect l="l" t="t" r="r" b="b"/>
              <a:pathLst>
                <a:path w="309" h="330" extrusionOk="0">
                  <a:moveTo>
                    <a:pt x="308" y="1"/>
                  </a:moveTo>
                  <a:lnTo>
                    <a:pt x="308" y="1"/>
                  </a:lnTo>
                  <a:cubicBezTo>
                    <a:pt x="263" y="120"/>
                    <a:pt x="144" y="225"/>
                    <a:pt x="0" y="330"/>
                  </a:cubicBezTo>
                  <a:cubicBezTo>
                    <a:pt x="144" y="225"/>
                    <a:pt x="266" y="120"/>
                    <a:pt x="3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5" name="Google Shape;4385;p56"/>
            <p:cNvSpPr/>
            <p:nvPr/>
          </p:nvSpPr>
          <p:spPr>
            <a:xfrm>
              <a:off x="2249874" y="1554544"/>
              <a:ext cx="258" cy="1059"/>
            </a:xfrm>
            <a:custGeom>
              <a:avLst/>
              <a:gdLst/>
              <a:ahLst/>
              <a:cxnLst/>
              <a:rect l="l" t="t" r="r" b="b"/>
              <a:pathLst>
                <a:path w="19" h="78" extrusionOk="0">
                  <a:moveTo>
                    <a:pt x="18" y="1"/>
                  </a:moveTo>
                  <a:cubicBezTo>
                    <a:pt x="16" y="2"/>
                    <a:pt x="14" y="5"/>
                    <a:pt x="13" y="7"/>
                  </a:cubicBezTo>
                  <a:lnTo>
                    <a:pt x="13" y="7"/>
                  </a:lnTo>
                  <a:cubicBezTo>
                    <a:pt x="14" y="5"/>
                    <a:pt x="16" y="3"/>
                    <a:pt x="18" y="1"/>
                  </a:cubicBezTo>
                  <a:close/>
                  <a:moveTo>
                    <a:pt x="13" y="7"/>
                  </a:moveTo>
                  <a:lnTo>
                    <a:pt x="13" y="7"/>
                  </a:lnTo>
                  <a:cubicBezTo>
                    <a:pt x="8" y="13"/>
                    <a:pt x="4" y="21"/>
                    <a:pt x="4" y="29"/>
                  </a:cubicBezTo>
                  <a:cubicBezTo>
                    <a:pt x="4" y="39"/>
                    <a:pt x="8" y="50"/>
                    <a:pt x="11" y="60"/>
                  </a:cubicBezTo>
                  <a:lnTo>
                    <a:pt x="18" y="78"/>
                  </a:lnTo>
                  <a:cubicBezTo>
                    <a:pt x="12" y="62"/>
                    <a:pt x="0" y="27"/>
                    <a:pt x="13" y="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6" name="Google Shape;4386;p56"/>
            <p:cNvSpPr/>
            <p:nvPr/>
          </p:nvSpPr>
          <p:spPr>
            <a:xfrm>
              <a:off x="2251965" y="1550498"/>
              <a:ext cx="774" cy="1724"/>
            </a:xfrm>
            <a:custGeom>
              <a:avLst/>
              <a:gdLst/>
              <a:ahLst/>
              <a:cxnLst/>
              <a:rect l="l" t="t" r="r" b="b"/>
              <a:pathLst>
                <a:path w="57" h="127" extrusionOk="0">
                  <a:moveTo>
                    <a:pt x="1" y="1"/>
                  </a:moveTo>
                  <a:lnTo>
                    <a:pt x="22" y="29"/>
                  </a:lnTo>
                  <a:cubicBezTo>
                    <a:pt x="43" y="57"/>
                    <a:pt x="57" y="88"/>
                    <a:pt x="57" y="127"/>
                  </a:cubicBezTo>
                  <a:cubicBezTo>
                    <a:pt x="57" y="88"/>
                    <a:pt x="43" y="57"/>
                    <a:pt x="22" y="2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7" name="Google Shape;4387;p56"/>
            <p:cNvSpPr/>
            <p:nvPr/>
          </p:nvSpPr>
          <p:spPr>
            <a:xfrm>
              <a:off x="2254871" y="1536147"/>
              <a:ext cx="14" cy="14"/>
            </a:xfrm>
            <a:custGeom>
              <a:avLst/>
              <a:gdLst/>
              <a:ahLst/>
              <a:cxnLst/>
              <a:rect l="l" t="t" r="r" b="b"/>
              <a:pathLst>
                <a:path w="1" h="1" extrusionOk="0">
                  <a:moveTo>
                    <a:pt x="0" y="1"/>
                  </a:moveTo>
                  <a:lnTo>
                    <a:pt x="0" y="1"/>
                  </a:ln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8" name="Google Shape;4388;p56"/>
            <p:cNvSpPr/>
            <p:nvPr/>
          </p:nvSpPr>
          <p:spPr>
            <a:xfrm>
              <a:off x="2254681" y="1537002"/>
              <a:ext cx="54" cy="109"/>
            </a:xfrm>
            <a:custGeom>
              <a:avLst/>
              <a:gdLst/>
              <a:ahLst/>
              <a:cxnLst/>
              <a:rect l="l" t="t" r="r" b="b"/>
              <a:pathLst>
                <a:path w="4" h="8" extrusionOk="0">
                  <a:moveTo>
                    <a:pt x="0" y="8"/>
                  </a:moveTo>
                  <a:lnTo>
                    <a:pt x="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9" name="Google Shape;4389;p56"/>
            <p:cNvSpPr/>
            <p:nvPr/>
          </p:nvSpPr>
          <p:spPr>
            <a:xfrm>
              <a:off x="2253961" y="1538048"/>
              <a:ext cx="68" cy="68"/>
            </a:xfrm>
            <a:custGeom>
              <a:avLst/>
              <a:gdLst/>
              <a:ahLst/>
              <a:cxnLst/>
              <a:rect l="l" t="t" r="r" b="b"/>
              <a:pathLst>
                <a:path w="5" h="5" extrusionOk="0">
                  <a:moveTo>
                    <a:pt x="1" y="4"/>
                  </a:moveTo>
                  <a:lnTo>
                    <a:pt x="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0" name="Google Shape;4390;p56"/>
            <p:cNvSpPr/>
            <p:nvPr/>
          </p:nvSpPr>
          <p:spPr>
            <a:xfrm>
              <a:off x="2254110" y="1537858"/>
              <a:ext cx="109" cy="68"/>
            </a:xfrm>
            <a:custGeom>
              <a:avLst/>
              <a:gdLst/>
              <a:ahLst/>
              <a:cxnLst/>
              <a:rect l="l" t="t" r="r" b="b"/>
              <a:pathLst>
                <a:path w="8" h="5" extrusionOk="0">
                  <a:moveTo>
                    <a:pt x="0" y="4"/>
                  </a:moveTo>
                  <a:lnTo>
                    <a:pt x="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1" name="Google Shape;4391;p56"/>
            <p:cNvSpPr/>
            <p:nvPr/>
          </p:nvSpPr>
          <p:spPr>
            <a:xfrm>
              <a:off x="2253825" y="1538238"/>
              <a:ext cx="54" cy="68"/>
            </a:xfrm>
            <a:custGeom>
              <a:avLst/>
              <a:gdLst/>
              <a:ahLst/>
              <a:cxnLst/>
              <a:rect l="l" t="t" r="r" b="b"/>
              <a:pathLst>
                <a:path w="4" h="5" extrusionOk="0">
                  <a:moveTo>
                    <a:pt x="0" y="4"/>
                  </a:moveTo>
                  <a:lnTo>
                    <a:pt x="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2" name="Google Shape;4392;p56"/>
            <p:cNvSpPr/>
            <p:nvPr/>
          </p:nvSpPr>
          <p:spPr>
            <a:xfrm>
              <a:off x="2250974" y="1540519"/>
              <a:ext cx="1249" cy="1629"/>
            </a:xfrm>
            <a:custGeom>
              <a:avLst/>
              <a:gdLst/>
              <a:ahLst/>
              <a:cxnLst/>
              <a:rect l="l" t="t" r="r" b="b"/>
              <a:pathLst>
                <a:path w="92" h="120" extrusionOk="0">
                  <a:moveTo>
                    <a:pt x="0" y="120"/>
                  </a:moveTo>
                  <a:cubicBezTo>
                    <a:pt x="35" y="85"/>
                    <a:pt x="67" y="43"/>
                    <a:pt x="91" y="1"/>
                  </a:cubicBezTo>
                  <a:cubicBezTo>
                    <a:pt x="67" y="43"/>
                    <a:pt x="35" y="85"/>
                    <a:pt x="0" y="12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3" name="Google Shape;4393;p56"/>
            <p:cNvSpPr/>
            <p:nvPr/>
          </p:nvSpPr>
          <p:spPr>
            <a:xfrm>
              <a:off x="2252875" y="1538428"/>
              <a:ext cx="774" cy="923"/>
            </a:xfrm>
            <a:custGeom>
              <a:avLst/>
              <a:gdLst/>
              <a:ahLst/>
              <a:cxnLst/>
              <a:rect l="l" t="t" r="r" b="b"/>
              <a:pathLst>
                <a:path w="57" h="68" extrusionOk="0">
                  <a:moveTo>
                    <a:pt x="0" y="67"/>
                  </a:moveTo>
                  <a:cubicBezTo>
                    <a:pt x="18" y="43"/>
                    <a:pt x="35" y="22"/>
                    <a:pt x="56" y="1"/>
                  </a:cubicBezTo>
                  <a:cubicBezTo>
                    <a:pt x="35" y="22"/>
                    <a:pt x="18" y="43"/>
                    <a:pt x="0" y="6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4" name="Google Shape;4394;p56"/>
            <p:cNvSpPr/>
            <p:nvPr/>
          </p:nvSpPr>
          <p:spPr>
            <a:xfrm>
              <a:off x="2254300" y="1537668"/>
              <a:ext cx="54" cy="68"/>
            </a:xfrm>
            <a:custGeom>
              <a:avLst/>
              <a:gdLst/>
              <a:ahLst/>
              <a:cxnLst/>
              <a:rect l="l" t="t" r="r" b="b"/>
              <a:pathLst>
                <a:path w="4" h="5" extrusionOk="0">
                  <a:moveTo>
                    <a:pt x="0" y="4"/>
                  </a:moveTo>
                  <a:lnTo>
                    <a:pt x="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5" name="Google Shape;4395;p56"/>
            <p:cNvSpPr/>
            <p:nvPr/>
          </p:nvSpPr>
          <p:spPr>
            <a:xfrm>
              <a:off x="2252820" y="1539378"/>
              <a:ext cx="14" cy="68"/>
            </a:xfrm>
            <a:custGeom>
              <a:avLst/>
              <a:gdLst/>
              <a:ahLst/>
              <a:cxnLst/>
              <a:rect l="l" t="t" r="r" b="b"/>
              <a:pathLst>
                <a:path w="1" h="5" extrusionOk="0">
                  <a:moveTo>
                    <a:pt x="1" y="4"/>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6" name="Google Shape;4396;p56"/>
            <p:cNvSpPr/>
            <p:nvPr/>
          </p:nvSpPr>
          <p:spPr>
            <a:xfrm>
              <a:off x="2254531" y="1534721"/>
              <a:ext cx="68" cy="163"/>
            </a:xfrm>
            <a:custGeom>
              <a:avLst/>
              <a:gdLst/>
              <a:ahLst/>
              <a:cxnLst/>
              <a:rect l="l" t="t" r="r" b="b"/>
              <a:pathLst>
                <a:path w="5" h="12" extrusionOk="0">
                  <a:moveTo>
                    <a:pt x="4" y="11"/>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7" name="Google Shape;4397;p56"/>
            <p:cNvSpPr/>
            <p:nvPr/>
          </p:nvSpPr>
          <p:spPr>
            <a:xfrm>
              <a:off x="2254776" y="1535427"/>
              <a:ext cx="54" cy="163"/>
            </a:xfrm>
            <a:custGeom>
              <a:avLst/>
              <a:gdLst/>
              <a:ahLst/>
              <a:cxnLst/>
              <a:rect l="l" t="t" r="r" b="b"/>
              <a:pathLst>
                <a:path w="4" h="12" extrusionOk="0">
                  <a:moveTo>
                    <a:pt x="1" y="0"/>
                  </a:moveTo>
                  <a:cubicBezTo>
                    <a:pt x="1" y="0"/>
                    <a:pt x="0" y="1"/>
                    <a:pt x="0" y="1"/>
                  </a:cubicBezTo>
                  <a:cubicBezTo>
                    <a:pt x="1" y="2"/>
                    <a:pt x="1" y="2"/>
                    <a:pt x="2" y="3"/>
                  </a:cubicBezTo>
                  <a:lnTo>
                    <a:pt x="2" y="3"/>
                  </a:lnTo>
                  <a:cubicBezTo>
                    <a:pt x="1" y="1"/>
                    <a:pt x="1" y="0"/>
                    <a:pt x="1" y="0"/>
                  </a:cubicBezTo>
                  <a:close/>
                  <a:moveTo>
                    <a:pt x="2" y="3"/>
                  </a:moveTo>
                  <a:lnTo>
                    <a:pt x="2" y="3"/>
                  </a:lnTo>
                  <a:cubicBezTo>
                    <a:pt x="3" y="6"/>
                    <a:pt x="4" y="10"/>
                    <a:pt x="4" y="12"/>
                  </a:cubicBezTo>
                  <a:cubicBezTo>
                    <a:pt x="4" y="9"/>
                    <a:pt x="4" y="6"/>
                    <a:pt x="2"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8" name="Google Shape;4398;p56"/>
            <p:cNvSpPr/>
            <p:nvPr/>
          </p:nvSpPr>
          <p:spPr>
            <a:xfrm>
              <a:off x="2254436" y="1537437"/>
              <a:ext cx="68" cy="109"/>
            </a:xfrm>
            <a:custGeom>
              <a:avLst/>
              <a:gdLst/>
              <a:ahLst/>
              <a:cxnLst/>
              <a:rect l="l" t="t" r="r" b="b"/>
              <a:pathLst>
                <a:path w="5" h="8" extrusionOk="0">
                  <a:moveTo>
                    <a:pt x="1" y="7"/>
                  </a:moveTo>
                  <a:lnTo>
                    <a:pt x="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9" name="Google Shape;4399;p56"/>
            <p:cNvSpPr/>
            <p:nvPr/>
          </p:nvSpPr>
          <p:spPr>
            <a:xfrm>
              <a:off x="2254871" y="1535767"/>
              <a:ext cx="14" cy="163"/>
            </a:xfrm>
            <a:custGeom>
              <a:avLst/>
              <a:gdLst/>
              <a:ahLst/>
              <a:cxnLst/>
              <a:rect l="l" t="t" r="r" b="b"/>
              <a:pathLst>
                <a:path w="1" h="12" extrusionOk="0">
                  <a:moveTo>
                    <a:pt x="0" y="11"/>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0" name="Google Shape;4400;p56"/>
            <p:cNvSpPr/>
            <p:nvPr/>
          </p:nvSpPr>
          <p:spPr>
            <a:xfrm>
              <a:off x="2254681" y="1535102"/>
              <a:ext cx="54" cy="163"/>
            </a:xfrm>
            <a:custGeom>
              <a:avLst/>
              <a:gdLst/>
              <a:ahLst/>
              <a:cxnLst/>
              <a:rect l="l" t="t" r="r" b="b"/>
              <a:pathLst>
                <a:path w="4" h="12" extrusionOk="0">
                  <a:moveTo>
                    <a:pt x="4" y="11"/>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1" name="Google Shape;4401;p56"/>
            <p:cNvSpPr/>
            <p:nvPr/>
          </p:nvSpPr>
          <p:spPr>
            <a:xfrm>
              <a:off x="2254816" y="1536432"/>
              <a:ext cx="14" cy="109"/>
            </a:xfrm>
            <a:custGeom>
              <a:avLst/>
              <a:gdLst/>
              <a:ahLst/>
              <a:cxnLst/>
              <a:rect l="l" t="t" r="r" b="b"/>
              <a:pathLst>
                <a:path w="1" h="8" extrusionOk="0">
                  <a:moveTo>
                    <a:pt x="1" y="8"/>
                  </a:moveTo>
                  <a:lnTo>
                    <a:pt x="1" y="4"/>
                  </a:lnTo>
                  <a:cubicBezTo>
                    <a:pt x="1" y="1"/>
                    <a:pt x="1" y="8"/>
                    <a:pt x="1" y="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2" name="Google Shape;4402;p56"/>
            <p:cNvSpPr/>
            <p:nvPr/>
          </p:nvSpPr>
          <p:spPr>
            <a:xfrm>
              <a:off x="2254531" y="1537192"/>
              <a:ext cx="109" cy="109"/>
            </a:xfrm>
            <a:custGeom>
              <a:avLst/>
              <a:gdLst/>
              <a:ahLst/>
              <a:cxnLst/>
              <a:rect l="l" t="t" r="r" b="b"/>
              <a:pathLst>
                <a:path w="8" h="8" extrusionOk="0">
                  <a:moveTo>
                    <a:pt x="1" y="8"/>
                  </a:moveTo>
                  <a:lnTo>
                    <a:pt x="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3" name="Google Shape;4403;p56"/>
            <p:cNvSpPr/>
            <p:nvPr/>
          </p:nvSpPr>
          <p:spPr>
            <a:xfrm>
              <a:off x="2254776" y="1536717"/>
              <a:ext cx="54" cy="109"/>
            </a:xfrm>
            <a:custGeom>
              <a:avLst/>
              <a:gdLst/>
              <a:ahLst/>
              <a:cxnLst/>
              <a:rect l="l" t="t" r="r" b="b"/>
              <a:pathLst>
                <a:path w="4" h="8" extrusionOk="0">
                  <a:moveTo>
                    <a:pt x="0" y="8"/>
                  </a:moveTo>
                  <a:lnTo>
                    <a:pt x="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4" name="Google Shape;4404;p56"/>
            <p:cNvSpPr/>
            <p:nvPr/>
          </p:nvSpPr>
          <p:spPr>
            <a:xfrm>
              <a:off x="2250024" y="1555359"/>
              <a:ext cx="149" cy="489"/>
            </a:xfrm>
            <a:custGeom>
              <a:avLst/>
              <a:gdLst/>
              <a:ahLst/>
              <a:cxnLst/>
              <a:rect l="l" t="t" r="r" b="b"/>
              <a:pathLst>
                <a:path w="11" h="36" extrusionOk="0">
                  <a:moveTo>
                    <a:pt x="0" y="0"/>
                  </a:moveTo>
                  <a:cubicBezTo>
                    <a:pt x="4" y="11"/>
                    <a:pt x="7" y="25"/>
                    <a:pt x="11" y="35"/>
                  </a:cubicBezTo>
                  <a:lnTo>
                    <a:pt x="7" y="18"/>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5" name="Google Shape;4405;p56"/>
            <p:cNvSpPr/>
            <p:nvPr/>
          </p:nvSpPr>
          <p:spPr>
            <a:xfrm>
              <a:off x="2263995" y="1416040"/>
              <a:ext cx="2770" cy="1439"/>
            </a:xfrm>
            <a:custGeom>
              <a:avLst/>
              <a:gdLst/>
              <a:ahLst/>
              <a:cxnLst/>
              <a:rect l="l" t="t" r="r" b="b"/>
              <a:pathLst>
                <a:path w="204" h="106" extrusionOk="0">
                  <a:moveTo>
                    <a:pt x="204" y="0"/>
                  </a:moveTo>
                  <a:lnTo>
                    <a:pt x="204" y="0"/>
                  </a:lnTo>
                  <a:cubicBezTo>
                    <a:pt x="127" y="7"/>
                    <a:pt x="53" y="46"/>
                    <a:pt x="1" y="105"/>
                  </a:cubicBezTo>
                  <a:lnTo>
                    <a:pt x="18" y="88"/>
                  </a:lnTo>
                  <a:cubicBezTo>
                    <a:pt x="67" y="39"/>
                    <a:pt x="134" y="7"/>
                    <a:pt x="2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6" name="Google Shape;4406;p56"/>
            <p:cNvSpPr/>
            <p:nvPr/>
          </p:nvSpPr>
          <p:spPr>
            <a:xfrm>
              <a:off x="2276350" y="1412130"/>
              <a:ext cx="258" cy="258"/>
            </a:xfrm>
            <a:custGeom>
              <a:avLst/>
              <a:gdLst/>
              <a:ahLst/>
              <a:cxnLst/>
              <a:rect l="l" t="t" r="r" b="b"/>
              <a:pathLst>
                <a:path w="19" h="19" extrusionOk="0">
                  <a:moveTo>
                    <a:pt x="18" y="1"/>
                  </a:moveTo>
                  <a:cubicBezTo>
                    <a:pt x="11" y="8"/>
                    <a:pt x="4" y="15"/>
                    <a:pt x="1" y="19"/>
                  </a:cubicBezTo>
                  <a:cubicBezTo>
                    <a:pt x="4" y="15"/>
                    <a:pt x="11" y="8"/>
                    <a:pt x="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7" name="Google Shape;4407;p56"/>
            <p:cNvSpPr/>
            <p:nvPr/>
          </p:nvSpPr>
          <p:spPr>
            <a:xfrm>
              <a:off x="2276921" y="1411139"/>
              <a:ext cx="258" cy="489"/>
            </a:xfrm>
            <a:custGeom>
              <a:avLst/>
              <a:gdLst/>
              <a:ahLst/>
              <a:cxnLst/>
              <a:rect l="l" t="t" r="r" b="b"/>
              <a:pathLst>
                <a:path w="19" h="36" extrusionOk="0">
                  <a:moveTo>
                    <a:pt x="1" y="35"/>
                  </a:moveTo>
                  <a:cubicBezTo>
                    <a:pt x="8" y="25"/>
                    <a:pt x="15" y="14"/>
                    <a:pt x="18" y="0"/>
                  </a:cubicBezTo>
                  <a:cubicBezTo>
                    <a:pt x="15" y="14"/>
                    <a:pt x="8" y="25"/>
                    <a:pt x="1" y="3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8" name="Google Shape;4408;p56"/>
            <p:cNvSpPr/>
            <p:nvPr/>
          </p:nvSpPr>
          <p:spPr>
            <a:xfrm>
              <a:off x="2275875" y="1412470"/>
              <a:ext cx="394" cy="299"/>
            </a:xfrm>
            <a:custGeom>
              <a:avLst/>
              <a:gdLst/>
              <a:ahLst/>
              <a:cxnLst/>
              <a:rect l="l" t="t" r="r" b="b"/>
              <a:pathLst>
                <a:path w="29" h="22" extrusionOk="0">
                  <a:moveTo>
                    <a:pt x="1" y="22"/>
                  </a:moveTo>
                  <a:cubicBezTo>
                    <a:pt x="11" y="15"/>
                    <a:pt x="18" y="8"/>
                    <a:pt x="29" y="1"/>
                  </a:cubicBezTo>
                  <a:cubicBezTo>
                    <a:pt x="18" y="8"/>
                    <a:pt x="11" y="15"/>
                    <a:pt x="1" y="2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9" name="Google Shape;4409;p56"/>
            <p:cNvSpPr/>
            <p:nvPr/>
          </p:nvSpPr>
          <p:spPr>
            <a:xfrm>
              <a:off x="2276690" y="1411709"/>
              <a:ext cx="204" cy="339"/>
            </a:xfrm>
            <a:custGeom>
              <a:avLst/>
              <a:gdLst/>
              <a:ahLst/>
              <a:cxnLst/>
              <a:rect l="l" t="t" r="r" b="b"/>
              <a:pathLst>
                <a:path w="15" h="25" extrusionOk="0">
                  <a:moveTo>
                    <a:pt x="0" y="25"/>
                  </a:moveTo>
                  <a:cubicBezTo>
                    <a:pt x="4" y="14"/>
                    <a:pt x="11" y="7"/>
                    <a:pt x="14" y="0"/>
                  </a:cubicBezTo>
                  <a:cubicBezTo>
                    <a:pt x="11" y="7"/>
                    <a:pt x="4" y="14"/>
                    <a:pt x="0" y="2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0" name="Google Shape;4410;p56"/>
            <p:cNvSpPr/>
            <p:nvPr/>
          </p:nvSpPr>
          <p:spPr>
            <a:xfrm>
              <a:off x="2263764" y="1417222"/>
              <a:ext cx="434" cy="448"/>
            </a:xfrm>
            <a:custGeom>
              <a:avLst/>
              <a:gdLst/>
              <a:ahLst/>
              <a:cxnLst/>
              <a:rect l="l" t="t" r="r" b="b"/>
              <a:pathLst>
                <a:path w="32" h="33" extrusionOk="0">
                  <a:moveTo>
                    <a:pt x="32" y="1"/>
                  </a:moveTo>
                  <a:lnTo>
                    <a:pt x="18" y="15"/>
                  </a:lnTo>
                  <a:lnTo>
                    <a:pt x="0" y="32"/>
                  </a:lnTo>
                  <a:cubicBezTo>
                    <a:pt x="14" y="22"/>
                    <a:pt x="21" y="11"/>
                    <a:pt x="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1" name="Google Shape;4411;p56"/>
            <p:cNvSpPr/>
            <p:nvPr/>
          </p:nvSpPr>
          <p:spPr>
            <a:xfrm>
              <a:off x="3015482" y="1689586"/>
              <a:ext cx="163" cy="1195"/>
            </a:xfrm>
            <a:custGeom>
              <a:avLst/>
              <a:gdLst/>
              <a:ahLst/>
              <a:cxnLst/>
              <a:rect l="l" t="t" r="r" b="b"/>
              <a:pathLst>
                <a:path w="12" h="88" extrusionOk="0">
                  <a:moveTo>
                    <a:pt x="1" y="0"/>
                  </a:moveTo>
                  <a:cubicBezTo>
                    <a:pt x="8" y="28"/>
                    <a:pt x="11" y="56"/>
                    <a:pt x="11" y="88"/>
                  </a:cubicBezTo>
                  <a:cubicBezTo>
                    <a:pt x="11" y="56"/>
                    <a:pt x="8" y="28"/>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2" name="Google Shape;4412;p56"/>
            <p:cNvSpPr/>
            <p:nvPr/>
          </p:nvSpPr>
          <p:spPr>
            <a:xfrm>
              <a:off x="2958307" y="1600694"/>
              <a:ext cx="3150" cy="353"/>
            </a:xfrm>
            <a:custGeom>
              <a:avLst/>
              <a:gdLst/>
              <a:ahLst/>
              <a:cxnLst/>
              <a:rect l="l" t="t" r="r" b="b"/>
              <a:pathLst>
                <a:path w="232" h="26" extrusionOk="0">
                  <a:moveTo>
                    <a:pt x="0" y="8"/>
                  </a:moveTo>
                  <a:cubicBezTo>
                    <a:pt x="77" y="1"/>
                    <a:pt x="154" y="8"/>
                    <a:pt x="231" y="25"/>
                  </a:cubicBezTo>
                  <a:cubicBezTo>
                    <a:pt x="154" y="8"/>
                    <a:pt x="77" y="1"/>
                    <a:pt x="0" y="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3" name="Google Shape;4413;p56"/>
            <p:cNvSpPr/>
            <p:nvPr/>
          </p:nvSpPr>
          <p:spPr>
            <a:xfrm>
              <a:off x="2924961" y="1625555"/>
              <a:ext cx="3408" cy="7671"/>
            </a:xfrm>
            <a:custGeom>
              <a:avLst/>
              <a:gdLst/>
              <a:ahLst/>
              <a:cxnLst/>
              <a:rect l="l" t="t" r="r" b="b"/>
              <a:pathLst>
                <a:path w="251" h="565" extrusionOk="0">
                  <a:moveTo>
                    <a:pt x="251" y="1"/>
                  </a:moveTo>
                  <a:cubicBezTo>
                    <a:pt x="230" y="46"/>
                    <a:pt x="191" y="109"/>
                    <a:pt x="156" y="169"/>
                  </a:cubicBezTo>
                  <a:cubicBezTo>
                    <a:pt x="195" y="109"/>
                    <a:pt x="230" y="46"/>
                    <a:pt x="251" y="1"/>
                  </a:cubicBezTo>
                  <a:close/>
                  <a:moveTo>
                    <a:pt x="156" y="170"/>
                  </a:moveTo>
                  <a:lnTo>
                    <a:pt x="156" y="170"/>
                  </a:lnTo>
                  <a:cubicBezTo>
                    <a:pt x="63" y="329"/>
                    <a:pt x="1" y="439"/>
                    <a:pt x="1" y="525"/>
                  </a:cubicBezTo>
                  <a:lnTo>
                    <a:pt x="1" y="525"/>
                  </a:lnTo>
                  <a:cubicBezTo>
                    <a:pt x="1" y="441"/>
                    <a:pt x="63" y="329"/>
                    <a:pt x="156" y="170"/>
                  </a:cubicBezTo>
                  <a:close/>
                  <a:moveTo>
                    <a:pt x="1" y="525"/>
                  </a:moveTo>
                  <a:cubicBezTo>
                    <a:pt x="1" y="539"/>
                    <a:pt x="2" y="552"/>
                    <a:pt x="6" y="564"/>
                  </a:cubicBezTo>
                  <a:cubicBezTo>
                    <a:pt x="2" y="552"/>
                    <a:pt x="1" y="539"/>
                    <a:pt x="1" y="52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4" name="Google Shape;4414;p56"/>
            <p:cNvSpPr/>
            <p:nvPr/>
          </p:nvSpPr>
          <p:spPr>
            <a:xfrm>
              <a:off x="2928546" y="1617856"/>
              <a:ext cx="4535" cy="7196"/>
            </a:xfrm>
            <a:custGeom>
              <a:avLst/>
              <a:gdLst/>
              <a:ahLst/>
              <a:cxnLst/>
              <a:rect l="l" t="t" r="r" b="b"/>
              <a:pathLst>
                <a:path w="334" h="530" extrusionOk="0">
                  <a:moveTo>
                    <a:pt x="1" y="529"/>
                  </a:moveTo>
                  <a:cubicBezTo>
                    <a:pt x="32" y="410"/>
                    <a:pt x="214" y="102"/>
                    <a:pt x="333" y="1"/>
                  </a:cubicBezTo>
                  <a:cubicBezTo>
                    <a:pt x="214" y="102"/>
                    <a:pt x="32" y="410"/>
                    <a:pt x="1" y="52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5" name="Google Shape;4415;p56"/>
            <p:cNvSpPr/>
            <p:nvPr/>
          </p:nvSpPr>
          <p:spPr>
            <a:xfrm>
              <a:off x="2906265" y="1635629"/>
              <a:ext cx="339" cy="109"/>
            </a:xfrm>
            <a:custGeom>
              <a:avLst/>
              <a:gdLst/>
              <a:ahLst/>
              <a:cxnLst/>
              <a:rect l="l" t="t" r="r" b="b"/>
              <a:pathLst>
                <a:path w="25" h="8" extrusionOk="0">
                  <a:moveTo>
                    <a:pt x="0" y="1"/>
                  </a:moveTo>
                  <a:lnTo>
                    <a:pt x="0" y="1"/>
                  </a:lnTo>
                  <a:lnTo>
                    <a:pt x="25" y="8"/>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6" name="Google Shape;4416;p56"/>
            <p:cNvSpPr/>
            <p:nvPr/>
          </p:nvSpPr>
          <p:spPr>
            <a:xfrm>
              <a:off x="2908301" y="1636634"/>
              <a:ext cx="638" cy="625"/>
            </a:xfrm>
            <a:custGeom>
              <a:avLst/>
              <a:gdLst/>
              <a:ahLst/>
              <a:cxnLst/>
              <a:rect l="l" t="t" r="r" b="b"/>
              <a:pathLst>
                <a:path w="47" h="46" extrusionOk="0">
                  <a:moveTo>
                    <a:pt x="1" y="1"/>
                  </a:moveTo>
                  <a:cubicBezTo>
                    <a:pt x="18" y="11"/>
                    <a:pt x="32" y="29"/>
                    <a:pt x="46" y="46"/>
                  </a:cubicBezTo>
                  <a:cubicBezTo>
                    <a:pt x="36" y="29"/>
                    <a:pt x="18" y="1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7" name="Google Shape;4417;p56"/>
            <p:cNvSpPr/>
            <p:nvPr/>
          </p:nvSpPr>
          <p:spPr>
            <a:xfrm>
              <a:off x="2908967" y="1637299"/>
              <a:ext cx="258" cy="339"/>
            </a:xfrm>
            <a:custGeom>
              <a:avLst/>
              <a:gdLst/>
              <a:ahLst/>
              <a:cxnLst/>
              <a:rect l="l" t="t" r="r" b="b"/>
              <a:pathLst>
                <a:path w="19" h="25" extrusionOk="0">
                  <a:moveTo>
                    <a:pt x="18" y="25"/>
                  </a:moveTo>
                  <a:cubicBezTo>
                    <a:pt x="11" y="14"/>
                    <a:pt x="8" y="7"/>
                    <a:pt x="1" y="0"/>
                  </a:cubicBezTo>
                  <a:cubicBezTo>
                    <a:pt x="8" y="7"/>
                    <a:pt x="11" y="14"/>
                    <a:pt x="18" y="2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8" name="Google Shape;4418;p56"/>
            <p:cNvSpPr/>
            <p:nvPr/>
          </p:nvSpPr>
          <p:spPr>
            <a:xfrm>
              <a:off x="2935633" y="1611163"/>
              <a:ext cx="828" cy="3530"/>
            </a:xfrm>
            <a:custGeom>
              <a:avLst/>
              <a:gdLst/>
              <a:ahLst/>
              <a:cxnLst/>
              <a:rect l="l" t="t" r="r" b="b"/>
              <a:pathLst>
                <a:path w="61" h="260" extrusionOk="0">
                  <a:moveTo>
                    <a:pt x="1" y="0"/>
                  </a:moveTo>
                  <a:cubicBezTo>
                    <a:pt x="29" y="84"/>
                    <a:pt x="50" y="172"/>
                    <a:pt x="60" y="259"/>
                  </a:cubicBezTo>
                  <a:cubicBezTo>
                    <a:pt x="50" y="172"/>
                    <a:pt x="29" y="8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9" name="Google Shape;4419;p56"/>
            <p:cNvSpPr/>
            <p:nvPr/>
          </p:nvSpPr>
          <p:spPr>
            <a:xfrm>
              <a:off x="2907976" y="1636390"/>
              <a:ext cx="244" cy="204"/>
            </a:xfrm>
            <a:custGeom>
              <a:avLst/>
              <a:gdLst/>
              <a:ahLst/>
              <a:cxnLst/>
              <a:rect l="l" t="t" r="r" b="b"/>
              <a:pathLst>
                <a:path w="18" h="15" extrusionOk="0">
                  <a:moveTo>
                    <a:pt x="0" y="1"/>
                  </a:moveTo>
                  <a:lnTo>
                    <a:pt x="18" y="15"/>
                  </a:lnTo>
                  <a:cubicBezTo>
                    <a:pt x="14" y="8"/>
                    <a:pt x="7" y="4"/>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0" name="Google Shape;4420;p56"/>
            <p:cNvSpPr/>
            <p:nvPr/>
          </p:nvSpPr>
          <p:spPr>
            <a:xfrm>
              <a:off x="2695420" y="1641956"/>
              <a:ext cx="2417" cy="448"/>
            </a:xfrm>
            <a:custGeom>
              <a:avLst/>
              <a:gdLst/>
              <a:ahLst/>
              <a:cxnLst/>
              <a:rect l="l" t="t" r="r" b="b"/>
              <a:pathLst>
                <a:path w="178" h="33" extrusionOk="0">
                  <a:moveTo>
                    <a:pt x="1" y="1"/>
                  </a:moveTo>
                  <a:cubicBezTo>
                    <a:pt x="29" y="4"/>
                    <a:pt x="63" y="11"/>
                    <a:pt x="90" y="18"/>
                  </a:cubicBezTo>
                  <a:cubicBezTo>
                    <a:pt x="93" y="18"/>
                    <a:pt x="97" y="19"/>
                    <a:pt x="100" y="19"/>
                  </a:cubicBezTo>
                  <a:lnTo>
                    <a:pt x="100" y="19"/>
                  </a:lnTo>
                  <a:cubicBezTo>
                    <a:pt x="98" y="19"/>
                    <a:pt x="96" y="18"/>
                    <a:pt x="94" y="18"/>
                  </a:cubicBezTo>
                  <a:cubicBezTo>
                    <a:pt x="63" y="11"/>
                    <a:pt x="29" y="4"/>
                    <a:pt x="1" y="1"/>
                  </a:cubicBezTo>
                  <a:close/>
                  <a:moveTo>
                    <a:pt x="100" y="19"/>
                  </a:moveTo>
                  <a:lnTo>
                    <a:pt x="100" y="19"/>
                  </a:lnTo>
                  <a:cubicBezTo>
                    <a:pt x="115" y="22"/>
                    <a:pt x="134" y="25"/>
                    <a:pt x="151" y="28"/>
                  </a:cubicBezTo>
                  <a:lnTo>
                    <a:pt x="151" y="28"/>
                  </a:lnTo>
                  <a:cubicBezTo>
                    <a:pt x="135" y="25"/>
                    <a:pt x="117" y="22"/>
                    <a:pt x="100" y="19"/>
                  </a:cubicBezTo>
                  <a:close/>
                  <a:moveTo>
                    <a:pt x="151" y="28"/>
                  </a:moveTo>
                  <a:cubicBezTo>
                    <a:pt x="160" y="29"/>
                    <a:pt x="169" y="31"/>
                    <a:pt x="178" y="32"/>
                  </a:cubicBezTo>
                  <a:lnTo>
                    <a:pt x="157" y="29"/>
                  </a:lnTo>
                  <a:cubicBezTo>
                    <a:pt x="155" y="28"/>
                    <a:pt x="153" y="28"/>
                    <a:pt x="151" y="2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1" name="Google Shape;4421;p56"/>
            <p:cNvSpPr/>
            <p:nvPr/>
          </p:nvSpPr>
          <p:spPr>
            <a:xfrm>
              <a:off x="2693641" y="1641060"/>
              <a:ext cx="1208" cy="869"/>
            </a:xfrm>
            <a:custGeom>
              <a:avLst/>
              <a:gdLst/>
              <a:ahLst/>
              <a:cxnLst/>
              <a:rect l="l" t="t" r="r" b="b"/>
              <a:pathLst>
                <a:path w="89" h="64" extrusionOk="0">
                  <a:moveTo>
                    <a:pt x="1" y="0"/>
                  </a:moveTo>
                  <a:cubicBezTo>
                    <a:pt x="6" y="6"/>
                    <a:pt x="12" y="12"/>
                    <a:pt x="18" y="18"/>
                  </a:cubicBezTo>
                  <a:lnTo>
                    <a:pt x="18" y="18"/>
                  </a:lnTo>
                  <a:cubicBezTo>
                    <a:pt x="16" y="15"/>
                    <a:pt x="13" y="13"/>
                    <a:pt x="11" y="11"/>
                  </a:cubicBezTo>
                  <a:lnTo>
                    <a:pt x="1" y="0"/>
                  </a:lnTo>
                  <a:close/>
                  <a:moveTo>
                    <a:pt x="18" y="18"/>
                  </a:moveTo>
                  <a:cubicBezTo>
                    <a:pt x="37" y="39"/>
                    <a:pt x="60" y="54"/>
                    <a:pt x="88" y="63"/>
                  </a:cubicBezTo>
                  <a:cubicBezTo>
                    <a:pt x="61" y="52"/>
                    <a:pt x="38" y="37"/>
                    <a:pt x="18"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2" name="Google Shape;4422;p56"/>
            <p:cNvSpPr/>
            <p:nvPr/>
          </p:nvSpPr>
          <p:spPr>
            <a:xfrm>
              <a:off x="2974655" y="1606071"/>
              <a:ext cx="3584" cy="4481"/>
            </a:xfrm>
            <a:custGeom>
              <a:avLst/>
              <a:gdLst/>
              <a:ahLst/>
              <a:cxnLst/>
              <a:rect l="l" t="t" r="r" b="b"/>
              <a:pathLst>
                <a:path w="264" h="330" extrusionOk="0">
                  <a:moveTo>
                    <a:pt x="1" y="0"/>
                  </a:moveTo>
                  <a:cubicBezTo>
                    <a:pt x="113" y="77"/>
                    <a:pt x="263" y="175"/>
                    <a:pt x="246" y="330"/>
                  </a:cubicBezTo>
                  <a:cubicBezTo>
                    <a:pt x="263" y="175"/>
                    <a:pt x="113" y="77"/>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3" name="Google Shape;4423;p56"/>
            <p:cNvSpPr/>
            <p:nvPr/>
          </p:nvSpPr>
          <p:spPr>
            <a:xfrm>
              <a:off x="3023194" y="1657313"/>
              <a:ext cx="1100" cy="54"/>
            </a:xfrm>
            <a:custGeom>
              <a:avLst/>
              <a:gdLst/>
              <a:ahLst/>
              <a:cxnLst/>
              <a:rect l="l" t="t" r="r" b="b"/>
              <a:pathLst>
                <a:path w="81" h="4" extrusionOk="0">
                  <a:moveTo>
                    <a:pt x="81" y="4"/>
                  </a:moveTo>
                  <a:cubicBezTo>
                    <a:pt x="56" y="4"/>
                    <a:pt x="32" y="4"/>
                    <a:pt x="0" y="0"/>
                  </a:cubicBezTo>
                  <a:cubicBezTo>
                    <a:pt x="32" y="4"/>
                    <a:pt x="56" y="4"/>
                    <a:pt x="81" y="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4" name="Google Shape;4424;p56"/>
            <p:cNvSpPr/>
            <p:nvPr/>
          </p:nvSpPr>
          <p:spPr>
            <a:xfrm>
              <a:off x="3010594" y="1646478"/>
              <a:ext cx="1874" cy="2620"/>
            </a:xfrm>
            <a:custGeom>
              <a:avLst/>
              <a:gdLst/>
              <a:ahLst/>
              <a:cxnLst/>
              <a:rect l="l" t="t" r="r" b="b"/>
              <a:pathLst>
                <a:path w="138" h="193" extrusionOk="0">
                  <a:moveTo>
                    <a:pt x="0" y="0"/>
                  </a:moveTo>
                  <a:cubicBezTo>
                    <a:pt x="72" y="26"/>
                    <a:pt x="138" y="68"/>
                    <a:pt x="138" y="170"/>
                  </a:cubicBezTo>
                  <a:lnTo>
                    <a:pt x="138" y="170"/>
                  </a:lnTo>
                  <a:cubicBezTo>
                    <a:pt x="138" y="67"/>
                    <a:pt x="72" y="23"/>
                    <a:pt x="0" y="0"/>
                  </a:cubicBezTo>
                  <a:close/>
                  <a:moveTo>
                    <a:pt x="138" y="170"/>
                  </a:moveTo>
                  <a:lnTo>
                    <a:pt x="138" y="170"/>
                  </a:lnTo>
                  <a:cubicBezTo>
                    <a:pt x="138" y="177"/>
                    <a:pt x="138" y="185"/>
                    <a:pt x="137" y="193"/>
                  </a:cubicBezTo>
                  <a:cubicBezTo>
                    <a:pt x="138" y="185"/>
                    <a:pt x="138" y="177"/>
                    <a:pt x="138" y="17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5" name="Google Shape;4425;p56"/>
            <p:cNvSpPr/>
            <p:nvPr/>
          </p:nvSpPr>
          <p:spPr>
            <a:xfrm>
              <a:off x="3041863" y="1659634"/>
              <a:ext cx="163" cy="448"/>
            </a:xfrm>
            <a:custGeom>
              <a:avLst/>
              <a:gdLst/>
              <a:ahLst/>
              <a:cxnLst/>
              <a:rect l="l" t="t" r="r" b="b"/>
              <a:pathLst>
                <a:path w="12" h="33" extrusionOk="0">
                  <a:moveTo>
                    <a:pt x="11" y="32"/>
                  </a:moveTo>
                  <a:cubicBezTo>
                    <a:pt x="8" y="22"/>
                    <a:pt x="4" y="11"/>
                    <a:pt x="1" y="1"/>
                  </a:cubicBezTo>
                  <a:cubicBezTo>
                    <a:pt x="4" y="11"/>
                    <a:pt x="8" y="22"/>
                    <a:pt x="11" y="3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6" name="Google Shape;4426;p56"/>
            <p:cNvSpPr/>
            <p:nvPr/>
          </p:nvSpPr>
          <p:spPr>
            <a:xfrm>
              <a:off x="3006888" y="1644862"/>
              <a:ext cx="1534" cy="964"/>
            </a:xfrm>
            <a:custGeom>
              <a:avLst/>
              <a:gdLst/>
              <a:ahLst/>
              <a:cxnLst/>
              <a:rect l="l" t="t" r="r" b="b"/>
              <a:pathLst>
                <a:path w="113" h="71" extrusionOk="0">
                  <a:moveTo>
                    <a:pt x="112" y="70"/>
                  </a:moveTo>
                  <a:cubicBezTo>
                    <a:pt x="70" y="56"/>
                    <a:pt x="32" y="32"/>
                    <a:pt x="0" y="0"/>
                  </a:cubicBezTo>
                  <a:cubicBezTo>
                    <a:pt x="32" y="32"/>
                    <a:pt x="70" y="56"/>
                    <a:pt x="112" y="7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7" name="Google Shape;4427;p56"/>
            <p:cNvSpPr/>
            <p:nvPr/>
          </p:nvSpPr>
          <p:spPr>
            <a:xfrm>
              <a:off x="3014722" y="1656362"/>
              <a:ext cx="5159" cy="1154"/>
            </a:xfrm>
            <a:custGeom>
              <a:avLst/>
              <a:gdLst/>
              <a:ahLst/>
              <a:cxnLst/>
              <a:rect l="l" t="t" r="r" b="b"/>
              <a:pathLst>
                <a:path w="380" h="85" extrusionOk="0">
                  <a:moveTo>
                    <a:pt x="1" y="0"/>
                  </a:moveTo>
                  <a:cubicBezTo>
                    <a:pt x="116" y="60"/>
                    <a:pt x="249" y="84"/>
                    <a:pt x="379" y="74"/>
                  </a:cubicBezTo>
                  <a:cubicBezTo>
                    <a:pt x="249" y="84"/>
                    <a:pt x="116" y="6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8" name="Google Shape;4428;p56"/>
            <p:cNvSpPr/>
            <p:nvPr/>
          </p:nvSpPr>
          <p:spPr>
            <a:xfrm>
              <a:off x="3033880" y="1652031"/>
              <a:ext cx="3680" cy="1113"/>
            </a:xfrm>
            <a:custGeom>
              <a:avLst/>
              <a:gdLst/>
              <a:ahLst/>
              <a:cxnLst/>
              <a:rect l="l" t="t" r="r" b="b"/>
              <a:pathLst>
                <a:path w="271" h="82" extrusionOk="0">
                  <a:moveTo>
                    <a:pt x="1" y="81"/>
                  </a:moveTo>
                  <a:cubicBezTo>
                    <a:pt x="81" y="32"/>
                    <a:pt x="176" y="4"/>
                    <a:pt x="270" y="1"/>
                  </a:cubicBezTo>
                  <a:cubicBezTo>
                    <a:pt x="176" y="4"/>
                    <a:pt x="81" y="32"/>
                    <a:pt x="1" y="8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9" name="Google Shape;4429;p56"/>
            <p:cNvSpPr/>
            <p:nvPr/>
          </p:nvSpPr>
          <p:spPr>
            <a:xfrm>
              <a:off x="3018632" y="1682254"/>
              <a:ext cx="2715" cy="1494"/>
            </a:xfrm>
            <a:custGeom>
              <a:avLst/>
              <a:gdLst/>
              <a:ahLst/>
              <a:cxnLst/>
              <a:rect l="l" t="t" r="r" b="b"/>
              <a:pathLst>
                <a:path w="200" h="110" extrusionOk="0">
                  <a:moveTo>
                    <a:pt x="165" y="1"/>
                  </a:moveTo>
                  <a:cubicBezTo>
                    <a:pt x="127" y="1"/>
                    <a:pt x="80" y="38"/>
                    <a:pt x="0" y="110"/>
                  </a:cubicBezTo>
                  <a:cubicBezTo>
                    <a:pt x="79" y="38"/>
                    <a:pt x="129" y="1"/>
                    <a:pt x="166" y="1"/>
                  </a:cubicBezTo>
                  <a:lnTo>
                    <a:pt x="166" y="1"/>
                  </a:lnTo>
                  <a:cubicBezTo>
                    <a:pt x="178" y="1"/>
                    <a:pt x="189" y="4"/>
                    <a:pt x="200" y="12"/>
                  </a:cubicBezTo>
                  <a:cubicBezTo>
                    <a:pt x="189" y="4"/>
                    <a:pt x="179" y="1"/>
                    <a:pt x="167" y="1"/>
                  </a:cubicBezTo>
                  <a:cubicBezTo>
                    <a:pt x="167" y="1"/>
                    <a:pt x="166" y="1"/>
                    <a:pt x="166" y="1"/>
                  </a:cubicBezTo>
                  <a:lnTo>
                    <a:pt x="166" y="1"/>
                  </a:lnTo>
                  <a:cubicBezTo>
                    <a:pt x="166" y="1"/>
                    <a:pt x="166" y="1"/>
                    <a:pt x="1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0" name="Google Shape;4430;p56"/>
            <p:cNvSpPr/>
            <p:nvPr/>
          </p:nvSpPr>
          <p:spPr>
            <a:xfrm>
              <a:off x="2985965" y="1626560"/>
              <a:ext cx="3720" cy="8608"/>
            </a:xfrm>
            <a:custGeom>
              <a:avLst/>
              <a:gdLst/>
              <a:ahLst/>
              <a:cxnLst/>
              <a:rect l="l" t="t" r="r" b="b"/>
              <a:pathLst>
                <a:path w="274" h="634" extrusionOk="0">
                  <a:moveTo>
                    <a:pt x="127" y="266"/>
                  </a:moveTo>
                  <a:cubicBezTo>
                    <a:pt x="78" y="179"/>
                    <a:pt x="36" y="91"/>
                    <a:pt x="1" y="0"/>
                  </a:cubicBezTo>
                  <a:cubicBezTo>
                    <a:pt x="36" y="91"/>
                    <a:pt x="78" y="179"/>
                    <a:pt x="127" y="266"/>
                  </a:cubicBezTo>
                  <a:cubicBezTo>
                    <a:pt x="214" y="434"/>
                    <a:pt x="274" y="550"/>
                    <a:pt x="270" y="634"/>
                  </a:cubicBezTo>
                  <a:cubicBezTo>
                    <a:pt x="274" y="550"/>
                    <a:pt x="214" y="434"/>
                    <a:pt x="127" y="26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1" name="Google Shape;4431;p56"/>
            <p:cNvSpPr/>
            <p:nvPr/>
          </p:nvSpPr>
          <p:spPr>
            <a:xfrm>
              <a:off x="2972944" y="1604741"/>
              <a:ext cx="1724" cy="1344"/>
            </a:xfrm>
            <a:custGeom>
              <a:avLst/>
              <a:gdLst/>
              <a:ahLst/>
              <a:cxnLst/>
              <a:rect l="l" t="t" r="r" b="b"/>
              <a:pathLst>
                <a:path w="127" h="99" extrusionOk="0">
                  <a:moveTo>
                    <a:pt x="1" y="0"/>
                  </a:moveTo>
                  <a:cubicBezTo>
                    <a:pt x="39" y="39"/>
                    <a:pt x="81" y="74"/>
                    <a:pt x="127" y="98"/>
                  </a:cubicBezTo>
                  <a:cubicBezTo>
                    <a:pt x="81" y="74"/>
                    <a:pt x="39" y="39"/>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2" name="Google Shape;4432;p56"/>
            <p:cNvSpPr/>
            <p:nvPr/>
          </p:nvSpPr>
          <p:spPr>
            <a:xfrm>
              <a:off x="3042013" y="1660069"/>
              <a:ext cx="54" cy="434"/>
            </a:xfrm>
            <a:custGeom>
              <a:avLst/>
              <a:gdLst/>
              <a:ahLst/>
              <a:cxnLst/>
              <a:rect l="l" t="t" r="r" b="b"/>
              <a:pathLst>
                <a:path w="4" h="32" extrusionOk="0">
                  <a:moveTo>
                    <a:pt x="0" y="0"/>
                  </a:moveTo>
                  <a:cubicBezTo>
                    <a:pt x="4" y="11"/>
                    <a:pt x="4" y="21"/>
                    <a:pt x="4" y="32"/>
                  </a:cubicBezTo>
                  <a:cubicBezTo>
                    <a:pt x="4" y="21"/>
                    <a:pt x="4" y="11"/>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3" name="Google Shape;4433;p56"/>
            <p:cNvSpPr/>
            <p:nvPr/>
          </p:nvSpPr>
          <p:spPr>
            <a:xfrm>
              <a:off x="3015876" y="1695628"/>
              <a:ext cx="475" cy="4046"/>
            </a:xfrm>
            <a:custGeom>
              <a:avLst/>
              <a:gdLst/>
              <a:ahLst/>
              <a:cxnLst/>
              <a:rect l="l" t="t" r="r" b="b"/>
              <a:pathLst>
                <a:path w="35" h="298" extrusionOk="0">
                  <a:moveTo>
                    <a:pt x="0" y="1"/>
                  </a:moveTo>
                  <a:lnTo>
                    <a:pt x="0" y="1"/>
                  </a:lnTo>
                  <a:cubicBezTo>
                    <a:pt x="31" y="74"/>
                    <a:pt x="31" y="179"/>
                    <a:pt x="35" y="298"/>
                  </a:cubicBezTo>
                  <a:cubicBezTo>
                    <a:pt x="31" y="175"/>
                    <a:pt x="31" y="74"/>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4" name="Google Shape;4434;p56"/>
            <p:cNvSpPr/>
            <p:nvPr/>
          </p:nvSpPr>
          <p:spPr>
            <a:xfrm>
              <a:off x="2961824" y="1601129"/>
              <a:ext cx="339" cy="109"/>
            </a:xfrm>
            <a:custGeom>
              <a:avLst/>
              <a:gdLst/>
              <a:ahLst/>
              <a:cxnLst/>
              <a:rect l="l" t="t" r="r" b="b"/>
              <a:pathLst>
                <a:path w="25" h="8" extrusionOk="0">
                  <a:moveTo>
                    <a:pt x="25" y="7"/>
                  </a:move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5" name="Google Shape;4435;p56"/>
            <p:cNvSpPr/>
            <p:nvPr/>
          </p:nvSpPr>
          <p:spPr>
            <a:xfrm>
              <a:off x="2989291" y="1637109"/>
              <a:ext cx="68" cy="299"/>
            </a:xfrm>
            <a:custGeom>
              <a:avLst/>
              <a:gdLst/>
              <a:ahLst/>
              <a:cxnLst/>
              <a:rect l="l" t="t" r="r" b="b"/>
              <a:pathLst>
                <a:path w="5" h="22" extrusionOk="0">
                  <a:moveTo>
                    <a:pt x="4" y="21"/>
                  </a:moveTo>
                  <a:cubicBezTo>
                    <a:pt x="4" y="14"/>
                    <a:pt x="1" y="7"/>
                    <a:pt x="1" y="0"/>
                  </a:cubicBezTo>
                  <a:cubicBezTo>
                    <a:pt x="1" y="7"/>
                    <a:pt x="4" y="14"/>
                    <a:pt x="4" y="2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6" name="Google Shape;4436;p56"/>
            <p:cNvSpPr/>
            <p:nvPr/>
          </p:nvSpPr>
          <p:spPr>
            <a:xfrm>
              <a:off x="2977845" y="1610973"/>
              <a:ext cx="109" cy="394"/>
            </a:xfrm>
            <a:custGeom>
              <a:avLst/>
              <a:gdLst/>
              <a:ahLst/>
              <a:cxnLst/>
              <a:rect l="l" t="t" r="r" b="b"/>
              <a:pathLst>
                <a:path w="8" h="29" extrusionOk="0">
                  <a:moveTo>
                    <a:pt x="0" y="28"/>
                  </a:moveTo>
                  <a:cubicBezTo>
                    <a:pt x="4" y="18"/>
                    <a:pt x="4" y="11"/>
                    <a:pt x="7" y="0"/>
                  </a:cubicBezTo>
                  <a:cubicBezTo>
                    <a:pt x="4" y="11"/>
                    <a:pt x="4" y="18"/>
                    <a:pt x="0" y="2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7" name="Google Shape;4437;p56"/>
            <p:cNvSpPr/>
            <p:nvPr/>
          </p:nvSpPr>
          <p:spPr>
            <a:xfrm>
              <a:off x="2962829" y="1601509"/>
              <a:ext cx="54" cy="14"/>
            </a:xfrm>
            <a:custGeom>
              <a:avLst/>
              <a:gdLst/>
              <a:ahLst/>
              <a:cxnLst/>
              <a:rect l="l" t="t" r="r" b="b"/>
              <a:pathLst>
                <a:path w="4" h="1" extrusionOk="0">
                  <a:moveTo>
                    <a:pt x="4" y="0"/>
                  </a:move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8" name="Google Shape;4438;p56"/>
            <p:cNvSpPr/>
            <p:nvPr/>
          </p:nvSpPr>
          <p:spPr>
            <a:xfrm>
              <a:off x="2955117" y="1600464"/>
              <a:ext cx="2444" cy="339"/>
            </a:xfrm>
            <a:custGeom>
              <a:avLst/>
              <a:gdLst/>
              <a:ahLst/>
              <a:cxnLst/>
              <a:rect l="l" t="t" r="r" b="b"/>
              <a:pathLst>
                <a:path w="180" h="25" extrusionOk="0">
                  <a:moveTo>
                    <a:pt x="179" y="25"/>
                  </a:moveTo>
                  <a:cubicBezTo>
                    <a:pt x="120" y="25"/>
                    <a:pt x="60" y="18"/>
                    <a:pt x="1" y="0"/>
                  </a:cubicBezTo>
                  <a:cubicBezTo>
                    <a:pt x="60" y="18"/>
                    <a:pt x="120" y="25"/>
                    <a:pt x="179" y="2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9" name="Google Shape;4439;p56"/>
            <p:cNvSpPr/>
            <p:nvPr/>
          </p:nvSpPr>
          <p:spPr>
            <a:xfrm>
              <a:off x="2998429" y="1641250"/>
              <a:ext cx="149" cy="54"/>
            </a:xfrm>
            <a:custGeom>
              <a:avLst/>
              <a:gdLst/>
              <a:ahLst/>
              <a:cxnLst/>
              <a:rect l="l" t="t" r="r" b="b"/>
              <a:pathLst>
                <a:path w="11" h="4" extrusionOk="0">
                  <a:moveTo>
                    <a:pt x="11" y="4"/>
                  </a:moveTo>
                  <a:lnTo>
                    <a:pt x="11" y="4"/>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0" name="Google Shape;4440;p56"/>
            <p:cNvSpPr/>
            <p:nvPr/>
          </p:nvSpPr>
          <p:spPr>
            <a:xfrm>
              <a:off x="2694931" y="1641956"/>
              <a:ext cx="434" cy="14"/>
            </a:xfrm>
            <a:custGeom>
              <a:avLst/>
              <a:gdLst/>
              <a:ahLst/>
              <a:cxnLst/>
              <a:rect l="l" t="t" r="r" b="b"/>
              <a:pathLst>
                <a:path w="32" h="1" extrusionOk="0">
                  <a:moveTo>
                    <a:pt x="0" y="1"/>
                  </a:moveTo>
                  <a:lnTo>
                    <a:pt x="32" y="1"/>
                  </a:lnTo>
                  <a:cubicBezTo>
                    <a:pt x="21" y="1"/>
                    <a:pt x="11"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1" name="Google Shape;4441;p56"/>
            <p:cNvSpPr/>
            <p:nvPr/>
          </p:nvSpPr>
          <p:spPr>
            <a:xfrm>
              <a:off x="2697538" y="1642337"/>
              <a:ext cx="679" cy="109"/>
            </a:xfrm>
            <a:custGeom>
              <a:avLst/>
              <a:gdLst/>
              <a:ahLst/>
              <a:cxnLst/>
              <a:rect l="l" t="t" r="r" b="b"/>
              <a:pathLst>
                <a:path w="50" h="8" extrusionOk="0">
                  <a:moveTo>
                    <a:pt x="1" y="1"/>
                  </a:moveTo>
                  <a:lnTo>
                    <a:pt x="1" y="1"/>
                  </a:lnTo>
                  <a:cubicBezTo>
                    <a:pt x="15" y="4"/>
                    <a:pt x="32" y="8"/>
                    <a:pt x="50" y="8"/>
                  </a:cubicBezTo>
                  <a:lnTo>
                    <a:pt x="25" y="4"/>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2" name="Google Shape;4442;p56"/>
            <p:cNvSpPr/>
            <p:nvPr/>
          </p:nvSpPr>
          <p:spPr>
            <a:xfrm>
              <a:off x="2409736" y="1625609"/>
              <a:ext cx="1534" cy="1344"/>
            </a:xfrm>
            <a:custGeom>
              <a:avLst/>
              <a:gdLst/>
              <a:ahLst/>
              <a:cxnLst/>
              <a:rect l="l" t="t" r="r" b="b"/>
              <a:pathLst>
                <a:path w="113" h="99" extrusionOk="0">
                  <a:moveTo>
                    <a:pt x="112" y="0"/>
                  </a:moveTo>
                  <a:cubicBezTo>
                    <a:pt x="95" y="53"/>
                    <a:pt x="53" y="88"/>
                    <a:pt x="0" y="98"/>
                  </a:cubicBezTo>
                  <a:cubicBezTo>
                    <a:pt x="53" y="88"/>
                    <a:pt x="95" y="53"/>
                    <a:pt x="1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3" name="Google Shape;4443;p56"/>
            <p:cNvSpPr/>
            <p:nvPr/>
          </p:nvSpPr>
          <p:spPr>
            <a:xfrm>
              <a:off x="2425798" y="1617761"/>
              <a:ext cx="2824" cy="828"/>
            </a:xfrm>
            <a:custGeom>
              <a:avLst/>
              <a:gdLst/>
              <a:ahLst/>
              <a:cxnLst/>
              <a:rect l="l" t="t" r="r" b="b"/>
              <a:pathLst>
                <a:path w="208" h="61" extrusionOk="0">
                  <a:moveTo>
                    <a:pt x="148" y="25"/>
                  </a:moveTo>
                  <a:cubicBezTo>
                    <a:pt x="165" y="36"/>
                    <a:pt x="186" y="46"/>
                    <a:pt x="207" y="60"/>
                  </a:cubicBezTo>
                  <a:cubicBezTo>
                    <a:pt x="186" y="46"/>
                    <a:pt x="165" y="36"/>
                    <a:pt x="148" y="25"/>
                  </a:cubicBezTo>
                  <a:cubicBezTo>
                    <a:pt x="102" y="4"/>
                    <a:pt x="50" y="1"/>
                    <a:pt x="0" y="11"/>
                  </a:cubicBezTo>
                  <a:cubicBezTo>
                    <a:pt x="50" y="1"/>
                    <a:pt x="102" y="4"/>
                    <a:pt x="148" y="2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4" name="Google Shape;4444;p56"/>
            <p:cNvSpPr/>
            <p:nvPr/>
          </p:nvSpPr>
          <p:spPr>
            <a:xfrm>
              <a:off x="2458167" y="1627035"/>
              <a:ext cx="4440" cy="828"/>
            </a:xfrm>
            <a:custGeom>
              <a:avLst/>
              <a:gdLst/>
              <a:ahLst/>
              <a:cxnLst/>
              <a:rect l="l" t="t" r="r" b="b"/>
              <a:pathLst>
                <a:path w="327" h="61" extrusionOk="0">
                  <a:moveTo>
                    <a:pt x="1" y="0"/>
                  </a:moveTo>
                  <a:cubicBezTo>
                    <a:pt x="65" y="39"/>
                    <a:pt x="138" y="60"/>
                    <a:pt x="211" y="60"/>
                  </a:cubicBezTo>
                  <a:cubicBezTo>
                    <a:pt x="250" y="60"/>
                    <a:pt x="289" y="54"/>
                    <a:pt x="326" y="42"/>
                  </a:cubicBezTo>
                  <a:lnTo>
                    <a:pt x="326" y="42"/>
                  </a:lnTo>
                  <a:cubicBezTo>
                    <a:pt x="289" y="53"/>
                    <a:pt x="250" y="59"/>
                    <a:pt x="211" y="59"/>
                  </a:cubicBezTo>
                  <a:cubicBezTo>
                    <a:pt x="138" y="59"/>
                    <a:pt x="65" y="39"/>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5" name="Google Shape;4445;p56"/>
            <p:cNvSpPr/>
            <p:nvPr/>
          </p:nvSpPr>
          <p:spPr>
            <a:xfrm>
              <a:off x="2567398" y="1580681"/>
              <a:ext cx="5051" cy="1303"/>
            </a:xfrm>
            <a:custGeom>
              <a:avLst/>
              <a:gdLst/>
              <a:ahLst/>
              <a:cxnLst/>
              <a:rect l="l" t="t" r="r" b="b"/>
              <a:pathLst>
                <a:path w="372" h="96" extrusionOk="0">
                  <a:moveTo>
                    <a:pt x="372" y="61"/>
                  </a:moveTo>
                  <a:cubicBezTo>
                    <a:pt x="291" y="96"/>
                    <a:pt x="155" y="71"/>
                    <a:pt x="1" y="1"/>
                  </a:cubicBezTo>
                  <a:cubicBezTo>
                    <a:pt x="155" y="71"/>
                    <a:pt x="291" y="96"/>
                    <a:pt x="372" y="6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6" name="Google Shape;4446;p56"/>
            <p:cNvSpPr/>
            <p:nvPr/>
          </p:nvSpPr>
          <p:spPr>
            <a:xfrm>
              <a:off x="2468336" y="1623505"/>
              <a:ext cx="4100" cy="638"/>
            </a:xfrm>
            <a:custGeom>
              <a:avLst/>
              <a:gdLst/>
              <a:ahLst/>
              <a:cxnLst/>
              <a:rect l="l" t="t" r="r" b="b"/>
              <a:pathLst>
                <a:path w="302" h="47" extrusionOk="0">
                  <a:moveTo>
                    <a:pt x="146" y="0"/>
                  </a:moveTo>
                  <a:cubicBezTo>
                    <a:pt x="91" y="0"/>
                    <a:pt x="38" y="12"/>
                    <a:pt x="1" y="22"/>
                  </a:cubicBezTo>
                  <a:cubicBezTo>
                    <a:pt x="39" y="12"/>
                    <a:pt x="92" y="0"/>
                    <a:pt x="147" y="0"/>
                  </a:cubicBezTo>
                  <a:lnTo>
                    <a:pt x="147" y="0"/>
                  </a:lnTo>
                  <a:cubicBezTo>
                    <a:pt x="202" y="0"/>
                    <a:pt x="258" y="12"/>
                    <a:pt x="302" y="47"/>
                  </a:cubicBezTo>
                  <a:cubicBezTo>
                    <a:pt x="258" y="12"/>
                    <a:pt x="202" y="0"/>
                    <a:pt x="147" y="0"/>
                  </a:cubicBezTo>
                  <a:cubicBezTo>
                    <a:pt x="147" y="0"/>
                    <a:pt x="147" y="0"/>
                    <a:pt x="147" y="0"/>
                  </a:cubicBezTo>
                  <a:lnTo>
                    <a:pt x="147" y="0"/>
                  </a:lnTo>
                  <a:cubicBezTo>
                    <a:pt x="146" y="0"/>
                    <a:pt x="146" y="0"/>
                    <a:pt x="1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7" name="Google Shape;4447;p56"/>
            <p:cNvSpPr/>
            <p:nvPr/>
          </p:nvSpPr>
          <p:spPr>
            <a:xfrm>
              <a:off x="2501995" y="1594001"/>
              <a:ext cx="1914" cy="434"/>
            </a:xfrm>
            <a:custGeom>
              <a:avLst/>
              <a:gdLst/>
              <a:ahLst/>
              <a:cxnLst/>
              <a:rect l="l" t="t" r="r" b="b"/>
              <a:pathLst>
                <a:path w="141" h="32" extrusionOk="0">
                  <a:moveTo>
                    <a:pt x="140" y="4"/>
                  </a:moveTo>
                  <a:cubicBezTo>
                    <a:pt x="91" y="0"/>
                    <a:pt x="42" y="11"/>
                    <a:pt x="0" y="32"/>
                  </a:cubicBezTo>
                  <a:cubicBezTo>
                    <a:pt x="42" y="11"/>
                    <a:pt x="91" y="0"/>
                    <a:pt x="140" y="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8" name="Google Shape;4448;p56"/>
            <p:cNvSpPr/>
            <p:nvPr/>
          </p:nvSpPr>
          <p:spPr>
            <a:xfrm>
              <a:off x="2407020" y="1631787"/>
              <a:ext cx="448" cy="1154"/>
            </a:xfrm>
            <a:custGeom>
              <a:avLst/>
              <a:gdLst/>
              <a:ahLst/>
              <a:cxnLst/>
              <a:rect l="l" t="t" r="r" b="b"/>
              <a:pathLst>
                <a:path w="33" h="85" extrusionOk="0">
                  <a:moveTo>
                    <a:pt x="1" y="0"/>
                  </a:moveTo>
                  <a:lnTo>
                    <a:pt x="4" y="14"/>
                  </a:lnTo>
                  <a:cubicBezTo>
                    <a:pt x="11" y="39"/>
                    <a:pt x="22" y="63"/>
                    <a:pt x="32" y="84"/>
                  </a:cubicBezTo>
                  <a:cubicBezTo>
                    <a:pt x="22" y="63"/>
                    <a:pt x="11" y="39"/>
                    <a:pt x="4" y="1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9" name="Google Shape;4449;p56"/>
            <p:cNvSpPr/>
            <p:nvPr/>
          </p:nvSpPr>
          <p:spPr>
            <a:xfrm>
              <a:off x="2480882" y="1622989"/>
              <a:ext cx="638" cy="109"/>
            </a:xfrm>
            <a:custGeom>
              <a:avLst/>
              <a:gdLst/>
              <a:ahLst/>
              <a:cxnLst/>
              <a:rect l="l" t="t" r="r" b="b"/>
              <a:pathLst>
                <a:path w="47" h="8" extrusionOk="0">
                  <a:moveTo>
                    <a:pt x="1" y="1"/>
                  </a:moveTo>
                  <a:cubicBezTo>
                    <a:pt x="15" y="4"/>
                    <a:pt x="32" y="8"/>
                    <a:pt x="46" y="8"/>
                  </a:cubicBezTo>
                  <a:cubicBezTo>
                    <a:pt x="32" y="4"/>
                    <a:pt x="15"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0" name="Google Shape;4450;p56"/>
            <p:cNvSpPr/>
            <p:nvPr/>
          </p:nvSpPr>
          <p:spPr>
            <a:xfrm>
              <a:off x="2472898" y="1624509"/>
              <a:ext cx="2634" cy="1208"/>
            </a:xfrm>
            <a:custGeom>
              <a:avLst/>
              <a:gdLst/>
              <a:ahLst/>
              <a:cxnLst/>
              <a:rect l="l" t="t" r="r" b="b"/>
              <a:pathLst>
                <a:path w="194" h="89" extrusionOk="0">
                  <a:moveTo>
                    <a:pt x="193" y="1"/>
                  </a:moveTo>
                  <a:cubicBezTo>
                    <a:pt x="106" y="88"/>
                    <a:pt x="95" y="81"/>
                    <a:pt x="1" y="1"/>
                  </a:cubicBezTo>
                  <a:cubicBezTo>
                    <a:pt x="95" y="81"/>
                    <a:pt x="106" y="88"/>
                    <a:pt x="1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1" name="Google Shape;4451;p56"/>
            <p:cNvSpPr/>
            <p:nvPr/>
          </p:nvSpPr>
          <p:spPr>
            <a:xfrm>
              <a:off x="2643499" y="1625270"/>
              <a:ext cx="1059" cy="1629"/>
            </a:xfrm>
            <a:custGeom>
              <a:avLst/>
              <a:gdLst/>
              <a:ahLst/>
              <a:cxnLst/>
              <a:rect l="l" t="t" r="r" b="b"/>
              <a:pathLst>
                <a:path w="78" h="120" extrusionOk="0">
                  <a:moveTo>
                    <a:pt x="77" y="1"/>
                  </a:moveTo>
                  <a:cubicBezTo>
                    <a:pt x="56" y="43"/>
                    <a:pt x="32" y="85"/>
                    <a:pt x="0" y="120"/>
                  </a:cubicBezTo>
                  <a:cubicBezTo>
                    <a:pt x="32" y="85"/>
                    <a:pt x="56" y="46"/>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2" name="Google Shape;4452;p56"/>
            <p:cNvSpPr/>
            <p:nvPr/>
          </p:nvSpPr>
          <p:spPr>
            <a:xfrm>
              <a:off x="2626772" y="1600559"/>
              <a:ext cx="9708" cy="13415"/>
            </a:xfrm>
            <a:custGeom>
              <a:avLst/>
              <a:gdLst/>
              <a:ahLst/>
              <a:cxnLst/>
              <a:rect l="l" t="t" r="r" b="b"/>
              <a:pathLst>
                <a:path w="715" h="988" extrusionOk="0">
                  <a:moveTo>
                    <a:pt x="0" y="0"/>
                  </a:moveTo>
                  <a:cubicBezTo>
                    <a:pt x="235" y="238"/>
                    <a:pt x="462" y="588"/>
                    <a:pt x="627" y="848"/>
                  </a:cubicBezTo>
                  <a:cubicBezTo>
                    <a:pt x="462" y="588"/>
                    <a:pt x="235" y="235"/>
                    <a:pt x="0" y="0"/>
                  </a:cubicBezTo>
                  <a:close/>
                  <a:moveTo>
                    <a:pt x="627" y="848"/>
                  </a:moveTo>
                  <a:cubicBezTo>
                    <a:pt x="655" y="900"/>
                    <a:pt x="686" y="946"/>
                    <a:pt x="714" y="988"/>
                  </a:cubicBezTo>
                  <a:cubicBezTo>
                    <a:pt x="686" y="942"/>
                    <a:pt x="658" y="900"/>
                    <a:pt x="627" y="84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3" name="Google Shape;4453;p56"/>
            <p:cNvSpPr/>
            <p:nvPr/>
          </p:nvSpPr>
          <p:spPr>
            <a:xfrm>
              <a:off x="2691319" y="1637245"/>
              <a:ext cx="910" cy="1208"/>
            </a:xfrm>
            <a:custGeom>
              <a:avLst/>
              <a:gdLst/>
              <a:ahLst/>
              <a:cxnLst/>
              <a:rect l="l" t="t" r="r" b="b"/>
              <a:pathLst>
                <a:path w="67" h="89" extrusionOk="0">
                  <a:moveTo>
                    <a:pt x="67" y="89"/>
                  </a:moveTo>
                  <a:cubicBezTo>
                    <a:pt x="60" y="50"/>
                    <a:pt x="35" y="15"/>
                    <a:pt x="0" y="1"/>
                  </a:cubicBezTo>
                  <a:cubicBezTo>
                    <a:pt x="35" y="15"/>
                    <a:pt x="60" y="50"/>
                    <a:pt x="67" y="8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4" name="Google Shape;4454;p56"/>
            <p:cNvSpPr/>
            <p:nvPr/>
          </p:nvSpPr>
          <p:spPr>
            <a:xfrm>
              <a:off x="2692216" y="1638494"/>
              <a:ext cx="1398" cy="2580"/>
            </a:xfrm>
            <a:custGeom>
              <a:avLst/>
              <a:gdLst/>
              <a:ahLst/>
              <a:cxnLst/>
              <a:rect l="l" t="t" r="r" b="b"/>
              <a:pathLst>
                <a:path w="103" h="190" extrusionOk="0">
                  <a:moveTo>
                    <a:pt x="1" y="0"/>
                  </a:moveTo>
                  <a:cubicBezTo>
                    <a:pt x="1" y="7"/>
                    <a:pt x="4" y="14"/>
                    <a:pt x="4" y="21"/>
                  </a:cubicBezTo>
                  <a:cubicBezTo>
                    <a:pt x="18" y="81"/>
                    <a:pt x="50" y="137"/>
                    <a:pt x="95" y="182"/>
                  </a:cubicBezTo>
                  <a:lnTo>
                    <a:pt x="102" y="189"/>
                  </a:lnTo>
                  <a:cubicBezTo>
                    <a:pt x="57" y="140"/>
                    <a:pt x="22" y="84"/>
                    <a:pt x="4" y="18"/>
                  </a:cubicBezTo>
                  <a:cubicBezTo>
                    <a:pt x="4" y="11"/>
                    <a:pt x="1" y="7"/>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5" name="Google Shape;4455;p56"/>
            <p:cNvSpPr/>
            <p:nvPr/>
          </p:nvSpPr>
          <p:spPr>
            <a:xfrm>
              <a:off x="2584125" y="1590959"/>
              <a:ext cx="2390" cy="1005"/>
            </a:xfrm>
            <a:custGeom>
              <a:avLst/>
              <a:gdLst/>
              <a:ahLst/>
              <a:cxnLst/>
              <a:rect l="l" t="t" r="r" b="b"/>
              <a:pathLst>
                <a:path w="176" h="74" extrusionOk="0">
                  <a:moveTo>
                    <a:pt x="176" y="25"/>
                  </a:moveTo>
                  <a:cubicBezTo>
                    <a:pt x="113" y="0"/>
                    <a:pt x="43" y="21"/>
                    <a:pt x="1" y="74"/>
                  </a:cubicBezTo>
                  <a:cubicBezTo>
                    <a:pt x="43" y="21"/>
                    <a:pt x="113" y="0"/>
                    <a:pt x="176" y="2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6" name="Google Shape;4456;p56"/>
            <p:cNvSpPr/>
            <p:nvPr/>
          </p:nvSpPr>
          <p:spPr>
            <a:xfrm>
              <a:off x="2673723" y="1629737"/>
              <a:ext cx="3815" cy="3245"/>
            </a:xfrm>
            <a:custGeom>
              <a:avLst/>
              <a:gdLst/>
              <a:ahLst/>
              <a:cxnLst/>
              <a:rect l="l" t="t" r="r" b="b"/>
              <a:pathLst>
                <a:path w="281" h="239" extrusionOk="0">
                  <a:moveTo>
                    <a:pt x="1" y="1"/>
                  </a:moveTo>
                  <a:lnTo>
                    <a:pt x="1" y="1"/>
                  </a:lnTo>
                  <a:cubicBezTo>
                    <a:pt x="88" y="211"/>
                    <a:pt x="214" y="239"/>
                    <a:pt x="281" y="239"/>
                  </a:cubicBezTo>
                  <a:cubicBezTo>
                    <a:pt x="214" y="239"/>
                    <a:pt x="88" y="20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7" name="Google Shape;4457;p56"/>
            <p:cNvSpPr/>
            <p:nvPr/>
          </p:nvSpPr>
          <p:spPr>
            <a:xfrm>
              <a:off x="2619345" y="1593335"/>
              <a:ext cx="1208" cy="2050"/>
            </a:xfrm>
            <a:custGeom>
              <a:avLst/>
              <a:gdLst/>
              <a:ahLst/>
              <a:cxnLst/>
              <a:rect l="l" t="t" r="r" b="b"/>
              <a:pathLst>
                <a:path w="89" h="151" extrusionOk="0">
                  <a:moveTo>
                    <a:pt x="15" y="151"/>
                  </a:moveTo>
                  <a:cubicBezTo>
                    <a:pt x="1" y="98"/>
                    <a:pt x="53" y="35"/>
                    <a:pt x="88" y="0"/>
                  </a:cubicBezTo>
                  <a:cubicBezTo>
                    <a:pt x="53" y="35"/>
                    <a:pt x="1" y="98"/>
                    <a:pt x="15" y="15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8" name="Google Shape;4458;p56"/>
            <p:cNvSpPr/>
            <p:nvPr/>
          </p:nvSpPr>
          <p:spPr>
            <a:xfrm>
              <a:off x="2593969" y="1594707"/>
              <a:ext cx="14" cy="14"/>
            </a:xfrm>
            <a:custGeom>
              <a:avLst/>
              <a:gdLst/>
              <a:ahLst/>
              <a:cxnLst/>
              <a:rect l="l" t="t" r="r" b="b"/>
              <a:pathLst>
                <a:path w="1" h="1" extrusionOk="0">
                  <a:moveTo>
                    <a:pt x="0" y="1"/>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9" name="Google Shape;4459;p56"/>
            <p:cNvSpPr/>
            <p:nvPr/>
          </p:nvSpPr>
          <p:spPr>
            <a:xfrm>
              <a:off x="2594919" y="1599269"/>
              <a:ext cx="299" cy="448"/>
            </a:xfrm>
            <a:custGeom>
              <a:avLst/>
              <a:gdLst/>
              <a:ahLst/>
              <a:cxnLst/>
              <a:rect l="l" t="t" r="r" b="b"/>
              <a:pathLst>
                <a:path w="22" h="33" extrusionOk="0">
                  <a:moveTo>
                    <a:pt x="0" y="32"/>
                  </a:moveTo>
                  <a:cubicBezTo>
                    <a:pt x="4" y="18"/>
                    <a:pt x="11" y="8"/>
                    <a:pt x="21" y="1"/>
                  </a:cubicBezTo>
                  <a:cubicBezTo>
                    <a:pt x="11" y="8"/>
                    <a:pt x="4" y="18"/>
                    <a:pt x="0" y="3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0" name="Google Shape;4460;p56"/>
            <p:cNvSpPr/>
            <p:nvPr/>
          </p:nvSpPr>
          <p:spPr>
            <a:xfrm>
              <a:off x="2600391" y="1598413"/>
              <a:ext cx="1195" cy="163"/>
            </a:xfrm>
            <a:custGeom>
              <a:avLst/>
              <a:gdLst/>
              <a:ahLst/>
              <a:cxnLst/>
              <a:rect l="l" t="t" r="r" b="b"/>
              <a:pathLst>
                <a:path w="88" h="12" extrusionOk="0">
                  <a:moveTo>
                    <a:pt x="88" y="1"/>
                  </a:moveTo>
                  <a:cubicBezTo>
                    <a:pt x="60" y="11"/>
                    <a:pt x="28" y="11"/>
                    <a:pt x="0" y="1"/>
                  </a:cubicBezTo>
                  <a:cubicBezTo>
                    <a:pt x="28" y="11"/>
                    <a:pt x="60" y="11"/>
                    <a:pt x="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1" name="Google Shape;4461;p56"/>
            <p:cNvSpPr/>
            <p:nvPr/>
          </p:nvSpPr>
          <p:spPr>
            <a:xfrm>
              <a:off x="2607994" y="1592711"/>
              <a:ext cx="4576" cy="2444"/>
            </a:xfrm>
            <a:custGeom>
              <a:avLst/>
              <a:gdLst/>
              <a:ahLst/>
              <a:cxnLst/>
              <a:rect l="l" t="t" r="r" b="b"/>
              <a:pathLst>
                <a:path w="337" h="180" extrusionOk="0">
                  <a:moveTo>
                    <a:pt x="0" y="179"/>
                  </a:moveTo>
                  <a:cubicBezTo>
                    <a:pt x="109" y="155"/>
                    <a:pt x="228" y="74"/>
                    <a:pt x="336" y="1"/>
                  </a:cubicBezTo>
                  <a:cubicBezTo>
                    <a:pt x="228" y="74"/>
                    <a:pt x="109" y="155"/>
                    <a:pt x="0" y="17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2" name="Google Shape;4462;p56"/>
            <p:cNvSpPr/>
            <p:nvPr/>
          </p:nvSpPr>
          <p:spPr>
            <a:xfrm>
              <a:off x="2408921" y="1669763"/>
              <a:ext cx="1113" cy="638"/>
            </a:xfrm>
            <a:custGeom>
              <a:avLst/>
              <a:gdLst/>
              <a:ahLst/>
              <a:cxnLst/>
              <a:rect l="l" t="t" r="r" b="b"/>
              <a:pathLst>
                <a:path w="82" h="47" extrusionOk="0">
                  <a:moveTo>
                    <a:pt x="1" y="1"/>
                  </a:moveTo>
                  <a:cubicBezTo>
                    <a:pt x="25" y="15"/>
                    <a:pt x="53" y="29"/>
                    <a:pt x="81" y="46"/>
                  </a:cubicBezTo>
                  <a:lnTo>
                    <a:pt x="81" y="46"/>
                  </a:lnTo>
                  <a:cubicBezTo>
                    <a:pt x="53" y="29"/>
                    <a:pt x="25" y="15"/>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3" name="Google Shape;4463;p56"/>
            <p:cNvSpPr/>
            <p:nvPr/>
          </p:nvSpPr>
          <p:spPr>
            <a:xfrm>
              <a:off x="2397041" y="1656498"/>
              <a:ext cx="3965" cy="489"/>
            </a:xfrm>
            <a:custGeom>
              <a:avLst/>
              <a:gdLst/>
              <a:ahLst/>
              <a:cxnLst/>
              <a:rect l="l" t="t" r="r" b="b"/>
              <a:pathLst>
                <a:path w="292" h="36" extrusionOk="0">
                  <a:moveTo>
                    <a:pt x="0" y="36"/>
                  </a:moveTo>
                  <a:cubicBezTo>
                    <a:pt x="95" y="8"/>
                    <a:pt x="193" y="1"/>
                    <a:pt x="291" y="11"/>
                  </a:cubicBezTo>
                  <a:cubicBezTo>
                    <a:pt x="193" y="1"/>
                    <a:pt x="95" y="8"/>
                    <a:pt x="0" y="3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4" name="Google Shape;4464;p56"/>
            <p:cNvSpPr/>
            <p:nvPr/>
          </p:nvSpPr>
          <p:spPr>
            <a:xfrm>
              <a:off x="2395045" y="1656742"/>
              <a:ext cx="2009" cy="530"/>
            </a:xfrm>
            <a:custGeom>
              <a:avLst/>
              <a:gdLst/>
              <a:ahLst/>
              <a:cxnLst/>
              <a:rect l="l" t="t" r="r" b="b"/>
              <a:pathLst>
                <a:path w="148" h="39" extrusionOk="0">
                  <a:moveTo>
                    <a:pt x="0" y="0"/>
                  </a:moveTo>
                  <a:cubicBezTo>
                    <a:pt x="42" y="32"/>
                    <a:pt x="98" y="39"/>
                    <a:pt x="147" y="18"/>
                  </a:cubicBezTo>
                  <a:cubicBezTo>
                    <a:pt x="98" y="39"/>
                    <a:pt x="42" y="3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5" name="Google Shape;4465;p56"/>
            <p:cNvSpPr/>
            <p:nvPr/>
          </p:nvSpPr>
          <p:spPr>
            <a:xfrm>
              <a:off x="2498668" y="1608732"/>
              <a:ext cx="679" cy="2919"/>
            </a:xfrm>
            <a:custGeom>
              <a:avLst/>
              <a:gdLst/>
              <a:ahLst/>
              <a:cxnLst/>
              <a:rect l="l" t="t" r="r" b="b"/>
              <a:pathLst>
                <a:path w="50" h="215" extrusionOk="0">
                  <a:moveTo>
                    <a:pt x="49" y="214"/>
                  </a:moveTo>
                  <a:cubicBezTo>
                    <a:pt x="21" y="148"/>
                    <a:pt x="7" y="74"/>
                    <a:pt x="0" y="0"/>
                  </a:cubicBezTo>
                  <a:cubicBezTo>
                    <a:pt x="7" y="74"/>
                    <a:pt x="21" y="148"/>
                    <a:pt x="49" y="21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6" name="Google Shape;4466;p56"/>
            <p:cNvSpPr/>
            <p:nvPr/>
          </p:nvSpPr>
          <p:spPr>
            <a:xfrm>
              <a:off x="2403748" y="1658684"/>
              <a:ext cx="2240" cy="2960"/>
            </a:xfrm>
            <a:custGeom>
              <a:avLst/>
              <a:gdLst/>
              <a:ahLst/>
              <a:cxnLst/>
              <a:rect l="l" t="t" r="r" b="b"/>
              <a:pathLst>
                <a:path w="165" h="218" extrusionOk="0">
                  <a:moveTo>
                    <a:pt x="165" y="218"/>
                  </a:moveTo>
                  <a:cubicBezTo>
                    <a:pt x="105" y="148"/>
                    <a:pt x="49" y="74"/>
                    <a:pt x="0" y="1"/>
                  </a:cubicBezTo>
                  <a:cubicBezTo>
                    <a:pt x="49" y="74"/>
                    <a:pt x="105" y="148"/>
                    <a:pt x="165" y="2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7" name="Google Shape;4467;p56"/>
            <p:cNvSpPr/>
            <p:nvPr/>
          </p:nvSpPr>
          <p:spPr>
            <a:xfrm>
              <a:off x="2475519" y="1622853"/>
              <a:ext cx="4521" cy="1670"/>
            </a:xfrm>
            <a:custGeom>
              <a:avLst/>
              <a:gdLst/>
              <a:ahLst/>
              <a:cxnLst/>
              <a:rect l="l" t="t" r="r" b="b"/>
              <a:pathLst>
                <a:path w="333" h="123" extrusionOk="0">
                  <a:moveTo>
                    <a:pt x="0" y="123"/>
                  </a:moveTo>
                  <a:cubicBezTo>
                    <a:pt x="88" y="42"/>
                    <a:pt x="210" y="0"/>
                    <a:pt x="333" y="7"/>
                  </a:cubicBezTo>
                  <a:cubicBezTo>
                    <a:pt x="210" y="0"/>
                    <a:pt x="88" y="42"/>
                    <a:pt x="0" y="12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8" name="Google Shape;4468;p56"/>
            <p:cNvSpPr/>
            <p:nvPr/>
          </p:nvSpPr>
          <p:spPr>
            <a:xfrm>
              <a:off x="2428608" y="1618576"/>
              <a:ext cx="1195" cy="584"/>
            </a:xfrm>
            <a:custGeom>
              <a:avLst/>
              <a:gdLst/>
              <a:ahLst/>
              <a:cxnLst/>
              <a:rect l="l" t="t" r="r" b="b"/>
              <a:pathLst>
                <a:path w="88" h="43" extrusionOk="0">
                  <a:moveTo>
                    <a:pt x="0" y="0"/>
                  </a:moveTo>
                  <a:cubicBezTo>
                    <a:pt x="28" y="18"/>
                    <a:pt x="56" y="32"/>
                    <a:pt x="88" y="42"/>
                  </a:cubicBezTo>
                  <a:cubicBezTo>
                    <a:pt x="56" y="32"/>
                    <a:pt x="28" y="1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9" name="Google Shape;4469;p56"/>
            <p:cNvSpPr/>
            <p:nvPr/>
          </p:nvSpPr>
          <p:spPr>
            <a:xfrm>
              <a:off x="2493862" y="1615480"/>
              <a:ext cx="204" cy="828"/>
            </a:xfrm>
            <a:custGeom>
              <a:avLst/>
              <a:gdLst/>
              <a:ahLst/>
              <a:cxnLst/>
              <a:rect l="l" t="t" r="r" b="b"/>
              <a:pathLst>
                <a:path w="15" h="61" extrusionOk="0">
                  <a:moveTo>
                    <a:pt x="1" y="60"/>
                  </a:moveTo>
                  <a:cubicBezTo>
                    <a:pt x="1" y="39"/>
                    <a:pt x="4" y="22"/>
                    <a:pt x="15" y="1"/>
                  </a:cubicBezTo>
                  <a:cubicBezTo>
                    <a:pt x="4" y="22"/>
                    <a:pt x="1" y="39"/>
                    <a:pt x="1" y="6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0" name="Google Shape;4470;p56"/>
            <p:cNvSpPr/>
            <p:nvPr/>
          </p:nvSpPr>
          <p:spPr>
            <a:xfrm>
              <a:off x="2578667" y="1593050"/>
              <a:ext cx="1249" cy="339"/>
            </a:xfrm>
            <a:custGeom>
              <a:avLst/>
              <a:gdLst/>
              <a:ahLst/>
              <a:cxnLst/>
              <a:rect l="l" t="t" r="r" b="b"/>
              <a:pathLst>
                <a:path w="92" h="25" extrusionOk="0">
                  <a:moveTo>
                    <a:pt x="91" y="21"/>
                  </a:moveTo>
                  <a:lnTo>
                    <a:pt x="91" y="21"/>
                  </a:lnTo>
                  <a:cubicBezTo>
                    <a:pt x="60" y="25"/>
                    <a:pt x="32" y="21"/>
                    <a:pt x="7" y="7"/>
                  </a:cubicBezTo>
                  <a:lnTo>
                    <a:pt x="0" y="0"/>
                  </a:lnTo>
                  <a:lnTo>
                    <a:pt x="7" y="7"/>
                  </a:lnTo>
                  <a:cubicBezTo>
                    <a:pt x="32" y="21"/>
                    <a:pt x="60" y="25"/>
                    <a:pt x="91" y="2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1" name="Google Shape;4471;p56"/>
            <p:cNvSpPr/>
            <p:nvPr/>
          </p:nvSpPr>
          <p:spPr>
            <a:xfrm>
              <a:off x="2601667" y="1598318"/>
              <a:ext cx="204" cy="109"/>
            </a:xfrm>
            <a:custGeom>
              <a:avLst/>
              <a:gdLst/>
              <a:ahLst/>
              <a:cxnLst/>
              <a:rect l="l" t="t" r="r" b="b"/>
              <a:pathLst>
                <a:path w="15" h="8" extrusionOk="0">
                  <a:moveTo>
                    <a:pt x="1" y="8"/>
                  </a:moveTo>
                  <a:lnTo>
                    <a:pt x="1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2" name="Google Shape;4472;p56"/>
            <p:cNvSpPr/>
            <p:nvPr/>
          </p:nvSpPr>
          <p:spPr>
            <a:xfrm>
              <a:off x="2398561" y="1629913"/>
              <a:ext cx="3340" cy="787"/>
            </a:xfrm>
            <a:custGeom>
              <a:avLst/>
              <a:gdLst/>
              <a:ahLst/>
              <a:cxnLst/>
              <a:rect l="l" t="t" r="r" b="b"/>
              <a:pathLst>
                <a:path w="246" h="58" extrusionOk="0">
                  <a:moveTo>
                    <a:pt x="84" y="0"/>
                  </a:moveTo>
                  <a:cubicBezTo>
                    <a:pt x="56" y="0"/>
                    <a:pt x="27" y="5"/>
                    <a:pt x="1" y="16"/>
                  </a:cubicBezTo>
                  <a:cubicBezTo>
                    <a:pt x="28" y="5"/>
                    <a:pt x="57" y="0"/>
                    <a:pt x="85" y="0"/>
                  </a:cubicBezTo>
                  <a:lnTo>
                    <a:pt x="85" y="0"/>
                  </a:lnTo>
                  <a:cubicBezTo>
                    <a:pt x="142" y="0"/>
                    <a:pt x="199" y="21"/>
                    <a:pt x="246" y="58"/>
                  </a:cubicBezTo>
                  <a:cubicBezTo>
                    <a:pt x="199" y="21"/>
                    <a:pt x="143" y="0"/>
                    <a:pt x="86" y="0"/>
                  </a:cubicBezTo>
                  <a:cubicBezTo>
                    <a:pt x="86" y="0"/>
                    <a:pt x="85" y="0"/>
                    <a:pt x="85" y="0"/>
                  </a:cubicBezTo>
                  <a:lnTo>
                    <a:pt x="85" y="0"/>
                  </a:lnTo>
                  <a:cubicBezTo>
                    <a:pt x="85" y="0"/>
                    <a:pt x="85" y="0"/>
                    <a:pt x="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3" name="Google Shape;4473;p56"/>
            <p:cNvSpPr/>
            <p:nvPr/>
          </p:nvSpPr>
          <p:spPr>
            <a:xfrm>
              <a:off x="2603473" y="1596798"/>
              <a:ext cx="1208" cy="774"/>
            </a:xfrm>
            <a:custGeom>
              <a:avLst/>
              <a:gdLst/>
              <a:ahLst/>
              <a:cxnLst/>
              <a:rect l="l" t="t" r="r" b="b"/>
              <a:pathLst>
                <a:path w="89" h="57" extrusionOk="0">
                  <a:moveTo>
                    <a:pt x="1" y="57"/>
                  </a:moveTo>
                  <a:cubicBezTo>
                    <a:pt x="32" y="39"/>
                    <a:pt x="60" y="18"/>
                    <a:pt x="88" y="1"/>
                  </a:cubicBezTo>
                  <a:cubicBezTo>
                    <a:pt x="60" y="18"/>
                    <a:pt x="32" y="39"/>
                    <a:pt x="1" y="5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4" name="Google Shape;4474;p56"/>
            <p:cNvSpPr/>
            <p:nvPr/>
          </p:nvSpPr>
          <p:spPr>
            <a:xfrm>
              <a:off x="2501370" y="1605066"/>
              <a:ext cx="733" cy="109"/>
            </a:xfrm>
            <a:custGeom>
              <a:avLst/>
              <a:gdLst/>
              <a:ahLst/>
              <a:cxnLst/>
              <a:rect l="l" t="t" r="r" b="b"/>
              <a:pathLst>
                <a:path w="54" h="8" extrusionOk="0">
                  <a:moveTo>
                    <a:pt x="1" y="8"/>
                  </a:moveTo>
                  <a:lnTo>
                    <a:pt x="5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5" name="Google Shape;4475;p56"/>
            <p:cNvSpPr/>
            <p:nvPr/>
          </p:nvSpPr>
          <p:spPr>
            <a:xfrm>
              <a:off x="2590398" y="1593240"/>
              <a:ext cx="14" cy="14"/>
            </a:xfrm>
            <a:custGeom>
              <a:avLst/>
              <a:gdLst/>
              <a:ahLst/>
              <a:cxnLst/>
              <a:rect l="l" t="t" r="r" b="b"/>
              <a:pathLst>
                <a:path w="1" h="1" extrusionOk="0">
                  <a:moveTo>
                    <a:pt x="1" y="0"/>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6" name="Google Shape;4476;p56"/>
            <p:cNvSpPr/>
            <p:nvPr/>
          </p:nvSpPr>
          <p:spPr>
            <a:xfrm>
              <a:off x="2693587" y="1641047"/>
              <a:ext cx="122" cy="122"/>
            </a:xfrm>
            <a:custGeom>
              <a:avLst/>
              <a:gdLst/>
              <a:ahLst/>
              <a:cxnLst/>
              <a:rect l="l" t="t" r="r" b="b"/>
              <a:pathLst>
                <a:path w="9" h="9" extrusionOk="0">
                  <a:moveTo>
                    <a:pt x="1" y="1"/>
                  </a:moveTo>
                  <a:lnTo>
                    <a:pt x="1" y="1"/>
                  </a:lnTo>
                  <a:lnTo>
                    <a:pt x="8" y="8"/>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7" name="Google Shape;4477;p56"/>
            <p:cNvSpPr/>
            <p:nvPr/>
          </p:nvSpPr>
          <p:spPr>
            <a:xfrm>
              <a:off x="2139177" y="2004096"/>
              <a:ext cx="134295" cy="138844"/>
            </a:xfrm>
            <a:custGeom>
              <a:avLst/>
              <a:gdLst/>
              <a:ahLst/>
              <a:cxnLst/>
              <a:rect l="l" t="t" r="r" b="b"/>
              <a:pathLst>
                <a:path w="9891" h="10226" extrusionOk="0">
                  <a:moveTo>
                    <a:pt x="7044" y="1"/>
                  </a:moveTo>
                  <a:cubicBezTo>
                    <a:pt x="7023" y="1"/>
                    <a:pt x="7004" y="3"/>
                    <a:pt x="6988" y="9"/>
                  </a:cubicBezTo>
                  <a:cubicBezTo>
                    <a:pt x="6971" y="12"/>
                    <a:pt x="6957" y="23"/>
                    <a:pt x="6950" y="40"/>
                  </a:cubicBezTo>
                  <a:cubicBezTo>
                    <a:pt x="6891" y="157"/>
                    <a:pt x="6822" y="187"/>
                    <a:pt x="6751" y="187"/>
                  </a:cubicBezTo>
                  <a:cubicBezTo>
                    <a:pt x="6711" y="187"/>
                    <a:pt x="6671" y="178"/>
                    <a:pt x="6631" y="170"/>
                  </a:cubicBezTo>
                  <a:cubicBezTo>
                    <a:pt x="6571" y="156"/>
                    <a:pt x="6512" y="145"/>
                    <a:pt x="6449" y="145"/>
                  </a:cubicBezTo>
                  <a:cubicBezTo>
                    <a:pt x="6232" y="145"/>
                    <a:pt x="6036" y="243"/>
                    <a:pt x="5906" y="306"/>
                  </a:cubicBezTo>
                  <a:cubicBezTo>
                    <a:pt x="5866" y="325"/>
                    <a:pt x="5824" y="332"/>
                    <a:pt x="5781" y="332"/>
                  </a:cubicBezTo>
                  <a:cubicBezTo>
                    <a:pt x="5729" y="332"/>
                    <a:pt x="5677" y="321"/>
                    <a:pt x="5626" y="310"/>
                  </a:cubicBezTo>
                  <a:cubicBezTo>
                    <a:pt x="5587" y="303"/>
                    <a:pt x="5545" y="294"/>
                    <a:pt x="5514" y="294"/>
                  </a:cubicBezTo>
                  <a:cubicBezTo>
                    <a:pt x="5497" y="294"/>
                    <a:pt x="5484" y="297"/>
                    <a:pt x="5476" y="303"/>
                  </a:cubicBezTo>
                  <a:cubicBezTo>
                    <a:pt x="5420" y="338"/>
                    <a:pt x="5360" y="520"/>
                    <a:pt x="5332" y="632"/>
                  </a:cubicBezTo>
                  <a:lnTo>
                    <a:pt x="5318" y="695"/>
                  </a:lnTo>
                  <a:lnTo>
                    <a:pt x="4184" y="478"/>
                  </a:lnTo>
                  <a:lnTo>
                    <a:pt x="4170" y="453"/>
                  </a:lnTo>
                  <a:cubicBezTo>
                    <a:pt x="4117" y="376"/>
                    <a:pt x="3949" y="180"/>
                    <a:pt x="3785" y="180"/>
                  </a:cubicBezTo>
                  <a:cubicBezTo>
                    <a:pt x="3641" y="180"/>
                    <a:pt x="3403" y="415"/>
                    <a:pt x="3277" y="572"/>
                  </a:cubicBezTo>
                  <a:lnTo>
                    <a:pt x="3277" y="912"/>
                  </a:lnTo>
                  <a:cubicBezTo>
                    <a:pt x="3277" y="919"/>
                    <a:pt x="3281" y="926"/>
                    <a:pt x="3281" y="933"/>
                  </a:cubicBezTo>
                  <a:cubicBezTo>
                    <a:pt x="3281" y="943"/>
                    <a:pt x="3281" y="947"/>
                    <a:pt x="3284" y="954"/>
                  </a:cubicBezTo>
                  <a:cubicBezTo>
                    <a:pt x="3288" y="961"/>
                    <a:pt x="3284" y="971"/>
                    <a:pt x="3288" y="978"/>
                  </a:cubicBezTo>
                  <a:cubicBezTo>
                    <a:pt x="3288" y="989"/>
                    <a:pt x="3288" y="992"/>
                    <a:pt x="3288" y="999"/>
                  </a:cubicBezTo>
                  <a:lnTo>
                    <a:pt x="3288" y="1024"/>
                  </a:lnTo>
                  <a:lnTo>
                    <a:pt x="3288" y="1045"/>
                  </a:lnTo>
                  <a:lnTo>
                    <a:pt x="3288" y="1069"/>
                  </a:lnTo>
                  <a:lnTo>
                    <a:pt x="3288" y="1087"/>
                  </a:lnTo>
                  <a:lnTo>
                    <a:pt x="3288" y="1111"/>
                  </a:lnTo>
                  <a:lnTo>
                    <a:pt x="3288" y="1132"/>
                  </a:lnTo>
                  <a:lnTo>
                    <a:pt x="3288" y="1157"/>
                  </a:lnTo>
                  <a:lnTo>
                    <a:pt x="3288" y="1174"/>
                  </a:lnTo>
                  <a:cubicBezTo>
                    <a:pt x="3288" y="1181"/>
                    <a:pt x="3288" y="1188"/>
                    <a:pt x="3284" y="1195"/>
                  </a:cubicBezTo>
                  <a:cubicBezTo>
                    <a:pt x="3281" y="1202"/>
                    <a:pt x="3284" y="1209"/>
                    <a:pt x="3281" y="1216"/>
                  </a:cubicBezTo>
                  <a:cubicBezTo>
                    <a:pt x="3281" y="1223"/>
                    <a:pt x="3281" y="1230"/>
                    <a:pt x="3281" y="1237"/>
                  </a:cubicBezTo>
                  <a:cubicBezTo>
                    <a:pt x="3277" y="1244"/>
                    <a:pt x="3281" y="1251"/>
                    <a:pt x="3277" y="1258"/>
                  </a:cubicBezTo>
                  <a:cubicBezTo>
                    <a:pt x="3274" y="1265"/>
                    <a:pt x="3274" y="1269"/>
                    <a:pt x="3274" y="1276"/>
                  </a:cubicBezTo>
                  <a:cubicBezTo>
                    <a:pt x="3270" y="1283"/>
                    <a:pt x="3270" y="1290"/>
                    <a:pt x="3267" y="1297"/>
                  </a:cubicBezTo>
                  <a:cubicBezTo>
                    <a:pt x="3267" y="1304"/>
                    <a:pt x="3267" y="1307"/>
                    <a:pt x="3263" y="1314"/>
                  </a:cubicBezTo>
                  <a:cubicBezTo>
                    <a:pt x="3263" y="1318"/>
                    <a:pt x="3260" y="1328"/>
                    <a:pt x="3260" y="1335"/>
                  </a:cubicBezTo>
                  <a:lnTo>
                    <a:pt x="3256" y="1349"/>
                  </a:lnTo>
                  <a:cubicBezTo>
                    <a:pt x="3256" y="1356"/>
                    <a:pt x="3249" y="1363"/>
                    <a:pt x="3249" y="1370"/>
                  </a:cubicBezTo>
                  <a:lnTo>
                    <a:pt x="3246" y="1384"/>
                  </a:lnTo>
                  <a:cubicBezTo>
                    <a:pt x="3242" y="1391"/>
                    <a:pt x="3239" y="1398"/>
                    <a:pt x="3239" y="1405"/>
                  </a:cubicBezTo>
                  <a:lnTo>
                    <a:pt x="3235" y="1416"/>
                  </a:lnTo>
                  <a:cubicBezTo>
                    <a:pt x="3232" y="1423"/>
                    <a:pt x="3228" y="1430"/>
                    <a:pt x="3225" y="1437"/>
                  </a:cubicBezTo>
                  <a:lnTo>
                    <a:pt x="3221" y="1447"/>
                  </a:lnTo>
                  <a:lnTo>
                    <a:pt x="3214" y="1465"/>
                  </a:lnTo>
                  <a:lnTo>
                    <a:pt x="3207" y="1475"/>
                  </a:lnTo>
                  <a:lnTo>
                    <a:pt x="3200" y="1493"/>
                  </a:lnTo>
                  <a:cubicBezTo>
                    <a:pt x="3197" y="1503"/>
                    <a:pt x="3190" y="1510"/>
                    <a:pt x="3186" y="1517"/>
                  </a:cubicBezTo>
                  <a:cubicBezTo>
                    <a:pt x="3165" y="1552"/>
                    <a:pt x="3144" y="1580"/>
                    <a:pt x="3127" y="1612"/>
                  </a:cubicBezTo>
                  <a:cubicBezTo>
                    <a:pt x="3050" y="1724"/>
                    <a:pt x="2994" y="1808"/>
                    <a:pt x="2994" y="2060"/>
                  </a:cubicBezTo>
                  <a:cubicBezTo>
                    <a:pt x="2994" y="2253"/>
                    <a:pt x="2878" y="2491"/>
                    <a:pt x="2770" y="2722"/>
                  </a:cubicBezTo>
                  <a:cubicBezTo>
                    <a:pt x="2682" y="2907"/>
                    <a:pt x="2588" y="3096"/>
                    <a:pt x="2588" y="3208"/>
                  </a:cubicBezTo>
                  <a:cubicBezTo>
                    <a:pt x="2588" y="3390"/>
                    <a:pt x="2430" y="3520"/>
                    <a:pt x="2286" y="3635"/>
                  </a:cubicBezTo>
                  <a:cubicBezTo>
                    <a:pt x="2209" y="3695"/>
                    <a:pt x="2115" y="3772"/>
                    <a:pt x="2115" y="3817"/>
                  </a:cubicBezTo>
                  <a:cubicBezTo>
                    <a:pt x="2115" y="3887"/>
                    <a:pt x="2111" y="3992"/>
                    <a:pt x="2104" y="4108"/>
                  </a:cubicBezTo>
                  <a:cubicBezTo>
                    <a:pt x="2094" y="4287"/>
                    <a:pt x="2080" y="4511"/>
                    <a:pt x="2080" y="4728"/>
                  </a:cubicBezTo>
                  <a:cubicBezTo>
                    <a:pt x="2080" y="4931"/>
                    <a:pt x="2020" y="4987"/>
                    <a:pt x="1926" y="5008"/>
                  </a:cubicBezTo>
                  <a:cubicBezTo>
                    <a:pt x="1898" y="5018"/>
                    <a:pt x="1880" y="5022"/>
                    <a:pt x="1880" y="5134"/>
                  </a:cubicBezTo>
                  <a:cubicBezTo>
                    <a:pt x="1880" y="5375"/>
                    <a:pt x="1786" y="5407"/>
                    <a:pt x="1674" y="5421"/>
                  </a:cubicBezTo>
                  <a:cubicBezTo>
                    <a:pt x="1618" y="5424"/>
                    <a:pt x="1562" y="5445"/>
                    <a:pt x="1523" y="5484"/>
                  </a:cubicBezTo>
                  <a:cubicBezTo>
                    <a:pt x="1414" y="5593"/>
                    <a:pt x="1345" y="5650"/>
                    <a:pt x="1286" y="5650"/>
                  </a:cubicBezTo>
                  <a:cubicBezTo>
                    <a:pt x="1272" y="5650"/>
                    <a:pt x="1259" y="5647"/>
                    <a:pt x="1247" y="5641"/>
                  </a:cubicBezTo>
                  <a:cubicBezTo>
                    <a:pt x="1173" y="5613"/>
                    <a:pt x="1173" y="5515"/>
                    <a:pt x="1173" y="5473"/>
                  </a:cubicBezTo>
                  <a:cubicBezTo>
                    <a:pt x="1177" y="5445"/>
                    <a:pt x="1159" y="5417"/>
                    <a:pt x="1131" y="5407"/>
                  </a:cubicBezTo>
                  <a:cubicBezTo>
                    <a:pt x="1114" y="5399"/>
                    <a:pt x="1093" y="5395"/>
                    <a:pt x="1069" y="5395"/>
                  </a:cubicBezTo>
                  <a:cubicBezTo>
                    <a:pt x="1005" y="5395"/>
                    <a:pt x="921" y="5423"/>
                    <a:pt x="841" y="5491"/>
                  </a:cubicBezTo>
                  <a:cubicBezTo>
                    <a:pt x="762" y="5557"/>
                    <a:pt x="696" y="5579"/>
                    <a:pt x="640" y="5579"/>
                  </a:cubicBezTo>
                  <a:cubicBezTo>
                    <a:pt x="563" y="5579"/>
                    <a:pt x="507" y="5535"/>
                    <a:pt x="466" y="5505"/>
                  </a:cubicBezTo>
                  <a:cubicBezTo>
                    <a:pt x="449" y="5491"/>
                    <a:pt x="431" y="5480"/>
                    <a:pt x="414" y="5470"/>
                  </a:cubicBezTo>
                  <a:lnTo>
                    <a:pt x="389" y="5470"/>
                  </a:lnTo>
                  <a:lnTo>
                    <a:pt x="379" y="5473"/>
                  </a:lnTo>
                  <a:lnTo>
                    <a:pt x="372" y="5477"/>
                  </a:lnTo>
                  <a:lnTo>
                    <a:pt x="364" y="5480"/>
                  </a:lnTo>
                  <a:lnTo>
                    <a:pt x="354" y="5484"/>
                  </a:lnTo>
                  <a:lnTo>
                    <a:pt x="347" y="5487"/>
                  </a:lnTo>
                  <a:lnTo>
                    <a:pt x="336" y="5491"/>
                  </a:lnTo>
                  <a:lnTo>
                    <a:pt x="326" y="5498"/>
                  </a:lnTo>
                  <a:lnTo>
                    <a:pt x="312" y="5501"/>
                  </a:lnTo>
                  <a:lnTo>
                    <a:pt x="301" y="5508"/>
                  </a:lnTo>
                  <a:lnTo>
                    <a:pt x="287" y="5515"/>
                  </a:lnTo>
                  <a:lnTo>
                    <a:pt x="273" y="5522"/>
                  </a:lnTo>
                  <a:lnTo>
                    <a:pt x="263" y="5529"/>
                  </a:lnTo>
                  <a:lnTo>
                    <a:pt x="245" y="5536"/>
                  </a:lnTo>
                  <a:lnTo>
                    <a:pt x="231" y="5547"/>
                  </a:lnTo>
                  <a:lnTo>
                    <a:pt x="214" y="5554"/>
                  </a:lnTo>
                  <a:lnTo>
                    <a:pt x="200" y="5564"/>
                  </a:lnTo>
                  <a:lnTo>
                    <a:pt x="182" y="5575"/>
                  </a:lnTo>
                  <a:lnTo>
                    <a:pt x="165" y="5585"/>
                  </a:lnTo>
                  <a:lnTo>
                    <a:pt x="144" y="5599"/>
                  </a:lnTo>
                  <a:lnTo>
                    <a:pt x="126" y="5610"/>
                  </a:lnTo>
                  <a:lnTo>
                    <a:pt x="105" y="5624"/>
                  </a:lnTo>
                  <a:lnTo>
                    <a:pt x="88" y="5634"/>
                  </a:lnTo>
                  <a:lnTo>
                    <a:pt x="63" y="5648"/>
                  </a:lnTo>
                  <a:lnTo>
                    <a:pt x="46" y="5662"/>
                  </a:lnTo>
                  <a:lnTo>
                    <a:pt x="14" y="5683"/>
                  </a:lnTo>
                  <a:lnTo>
                    <a:pt x="0" y="5690"/>
                  </a:lnTo>
                  <a:cubicBezTo>
                    <a:pt x="74" y="5862"/>
                    <a:pt x="130" y="6037"/>
                    <a:pt x="168" y="6219"/>
                  </a:cubicBezTo>
                  <a:lnTo>
                    <a:pt x="172" y="6216"/>
                  </a:lnTo>
                  <a:lnTo>
                    <a:pt x="217" y="6187"/>
                  </a:lnTo>
                  <a:lnTo>
                    <a:pt x="259" y="6163"/>
                  </a:lnTo>
                  <a:lnTo>
                    <a:pt x="266" y="6156"/>
                  </a:lnTo>
                  <a:lnTo>
                    <a:pt x="301" y="6138"/>
                  </a:lnTo>
                  <a:lnTo>
                    <a:pt x="308" y="6135"/>
                  </a:lnTo>
                  <a:lnTo>
                    <a:pt x="336" y="6121"/>
                  </a:lnTo>
                  <a:lnTo>
                    <a:pt x="340" y="6121"/>
                  </a:lnTo>
                  <a:lnTo>
                    <a:pt x="361" y="6114"/>
                  </a:lnTo>
                  <a:lnTo>
                    <a:pt x="364" y="6114"/>
                  </a:lnTo>
                  <a:lnTo>
                    <a:pt x="386" y="6107"/>
                  </a:lnTo>
                  <a:lnTo>
                    <a:pt x="389" y="6107"/>
                  </a:lnTo>
                  <a:lnTo>
                    <a:pt x="407" y="6100"/>
                  </a:lnTo>
                  <a:lnTo>
                    <a:pt x="424" y="6100"/>
                  </a:lnTo>
                  <a:cubicBezTo>
                    <a:pt x="482" y="6091"/>
                    <a:pt x="692" y="6088"/>
                    <a:pt x="949" y="6088"/>
                  </a:cubicBezTo>
                  <a:cubicBezTo>
                    <a:pt x="1462" y="6088"/>
                    <a:pt x="2162" y="6100"/>
                    <a:pt x="2206" y="6100"/>
                  </a:cubicBezTo>
                  <a:lnTo>
                    <a:pt x="2241" y="6100"/>
                  </a:lnTo>
                  <a:lnTo>
                    <a:pt x="2258" y="6128"/>
                  </a:lnTo>
                  <a:cubicBezTo>
                    <a:pt x="2265" y="6142"/>
                    <a:pt x="2419" y="6398"/>
                    <a:pt x="2363" y="6639"/>
                  </a:cubicBezTo>
                  <a:cubicBezTo>
                    <a:pt x="2346" y="6720"/>
                    <a:pt x="2353" y="6723"/>
                    <a:pt x="2398" y="6762"/>
                  </a:cubicBezTo>
                  <a:cubicBezTo>
                    <a:pt x="2483" y="6828"/>
                    <a:pt x="2542" y="6916"/>
                    <a:pt x="2581" y="7010"/>
                  </a:cubicBezTo>
                  <a:cubicBezTo>
                    <a:pt x="2677" y="7245"/>
                    <a:pt x="2746" y="7332"/>
                    <a:pt x="2860" y="7332"/>
                  </a:cubicBezTo>
                  <a:cubicBezTo>
                    <a:pt x="2890" y="7332"/>
                    <a:pt x="2924" y="7326"/>
                    <a:pt x="2962" y="7315"/>
                  </a:cubicBezTo>
                  <a:cubicBezTo>
                    <a:pt x="3152" y="7257"/>
                    <a:pt x="3395" y="7207"/>
                    <a:pt x="3542" y="7207"/>
                  </a:cubicBezTo>
                  <a:cubicBezTo>
                    <a:pt x="3563" y="7207"/>
                    <a:pt x="3583" y="7208"/>
                    <a:pt x="3599" y="7210"/>
                  </a:cubicBezTo>
                  <a:cubicBezTo>
                    <a:pt x="3613" y="7168"/>
                    <a:pt x="3624" y="7126"/>
                    <a:pt x="3634" y="7080"/>
                  </a:cubicBezTo>
                  <a:cubicBezTo>
                    <a:pt x="3662" y="6944"/>
                    <a:pt x="3694" y="6786"/>
                    <a:pt x="3799" y="6734"/>
                  </a:cubicBezTo>
                  <a:cubicBezTo>
                    <a:pt x="3859" y="6704"/>
                    <a:pt x="3936" y="6694"/>
                    <a:pt x="4011" y="6694"/>
                  </a:cubicBezTo>
                  <a:cubicBezTo>
                    <a:pt x="4140" y="6694"/>
                    <a:pt x="4262" y="6723"/>
                    <a:pt x="4282" y="6730"/>
                  </a:cubicBezTo>
                  <a:lnTo>
                    <a:pt x="4320" y="6741"/>
                  </a:lnTo>
                  <a:lnTo>
                    <a:pt x="4331" y="6779"/>
                  </a:lnTo>
                  <a:cubicBezTo>
                    <a:pt x="4331" y="6779"/>
                    <a:pt x="4355" y="6849"/>
                    <a:pt x="4531" y="6849"/>
                  </a:cubicBezTo>
                  <a:cubicBezTo>
                    <a:pt x="4594" y="6849"/>
                    <a:pt x="4657" y="6842"/>
                    <a:pt x="4716" y="6832"/>
                  </a:cubicBezTo>
                  <a:cubicBezTo>
                    <a:pt x="4752" y="6827"/>
                    <a:pt x="4785" y="6822"/>
                    <a:pt x="4815" y="6822"/>
                  </a:cubicBezTo>
                  <a:cubicBezTo>
                    <a:pt x="4853" y="6822"/>
                    <a:pt x="4885" y="6829"/>
                    <a:pt x="4912" y="6853"/>
                  </a:cubicBezTo>
                  <a:cubicBezTo>
                    <a:pt x="4947" y="6888"/>
                    <a:pt x="4965" y="6937"/>
                    <a:pt x="4961" y="6986"/>
                  </a:cubicBezTo>
                  <a:cubicBezTo>
                    <a:pt x="4961" y="7178"/>
                    <a:pt x="4993" y="7329"/>
                    <a:pt x="5038" y="7378"/>
                  </a:cubicBezTo>
                  <a:cubicBezTo>
                    <a:pt x="5094" y="7434"/>
                    <a:pt x="5070" y="7539"/>
                    <a:pt x="5017" y="7759"/>
                  </a:cubicBezTo>
                  <a:cubicBezTo>
                    <a:pt x="4989" y="7871"/>
                    <a:pt x="4930" y="8109"/>
                    <a:pt x="4961" y="8148"/>
                  </a:cubicBezTo>
                  <a:cubicBezTo>
                    <a:pt x="5077" y="8242"/>
                    <a:pt x="5283" y="8484"/>
                    <a:pt x="5252" y="8649"/>
                  </a:cubicBezTo>
                  <a:cubicBezTo>
                    <a:pt x="5248" y="8663"/>
                    <a:pt x="5245" y="8677"/>
                    <a:pt x="5241" y="8694"/>
                  </a:cubicBezTo>
                  <a:cubicBezTo>
                    <a:pt x="5206" y="8869"/>
                    <a:pt x="5192" y="8974"/>
                    <a:pt x="5210" y="9009"/>
                  </a:cubicBezTo>
                  <a:cubicBezTo>
                    <a:pt x="5224" y="8999"/>
                    <a:pt x="5238" y="8988"/>
                    <a:pt x="5248" y="8974"/>
                  </a:cubicBezTo>
                  <a:cubicBezTo>
                    <a:pt x="5304" y="8904"/>
                    <a:pt x="5388" y="8866"/>
                    <a:pt x="5479" y="8862"/>
                  </a:cubicBezTo>
                  <a:lnTo>
                    <a:pt x="5581" y="8862"/>
                  </a:lnTo>
                  <a:cubicBezTo>
                    <a:pt x="5613" y="8863"/>
                    <a:pt x="5645" y="8864"/>
                    <a:pt x="5675" y="8864"/>
                  </a:cubicBezTo>
                  <a:cubicBezTo>
                    <a:pt x="5764" y="8864"/>
                    <a:pt x="5847" y="8856"/>
                    <a:pt x="5938" y="8820"/>
                  </a:cubicBezTo>
                  <a:cubicBezTo>
                    <a:pt x="5964" y="8807"/>
                    <a:pt x="5994" y="8800"/>
                    <a:pt x="6023" y="8800"/>
                  </a:cubicBezTo>
                  <a:cubicBezTo>
                    <a:pt x="6033" y="8800"/>
                    <a:pt x="6043" y="8801"/>
                    <a:pt x="6053" y="8803"/>
                  </a:cubicBezTo>
                  <a:lnTo>
                    <a:pt x="6053" y="8785"/>
                  </a:lnTo>
                  <a:lnTo>
                    <a:pt x="6144" y="8834"/>
                  </a:lnTo>
                  <a:lnTo>
                    <a:pt x="6190" y="8855"/>
                  </a:lnTo>
                  <a:lnTo>
                    <a:pt x="6190" y="8859"/>
                  </a:lnTo>
                  <a:cubicBezTo>
                    <a:pt x="6239" y="8894"/>
                    <a:pt x="6281" y="8939"/>
                    <a:pt x="6316" y="8992"/>
                  </a:cubicBezTo>
                  <a:lnTo>
                    <a:pt x="6319" y="9002"/>
                  </a:lnTo>
                  <a:lnTo>
                    <a:pt x="6326" y="9016"/>
                  </a:lnTo>
                  <a:cubicBezTo>
                    <a:pt x="6333" y="9048"/>
                    <a:pt x="6351" y="9076"/>
                    <a:pt x="6375" y="9097"/>
                  </a:cubicBezTo>
                  <a:lnTo>
                    <a:pt x="6379" y="9097"/>
                  </a:lnTo>
                  <a:cubicBezTo>
                    <a:pt x="6382" y="9097"/>
                    <a:pt x="6552" y="9020"/>
                    <a:pt x="6680" y="9020"/>
                  </a:cubicBezTo>
                  <a:cubicBezTo>
                    <a:pt x="6720" y="9020"/>
                    <a:pt x="6756" y="9028"/>
                    <a:pt x="6782" y="9048"/>
                  </a:cubicBezTo>
                  <a:cubicBezTo>
                    <a:pt x="6810" y="9072"/>
                    <a:pt x="6824" y="9111"/>
                    <a:pt x="6813" y="9149"/>
                  </a:cubicBezTo>
                  <a:cubicBezTo>
                    <a:pt x="6810" y="9202"/>
                    <a:pt x="6824" y="9258"/>
                    <a:pt x="6855" y="9303"/>
                  </a:cubicBezTo>
                  <a:cubicBezTo>
                    <a:pt x="6873" y="9331"/>
                    <a:pt x="6890" y="9342"/>
                    <a:pt x="6894" y="9342"/>
                  </a:cubicBezTo>
                  <a:cubicBezTo>
                    <a:pt x="6914" y="9330"/>
                    <a:pt x="6937" y="9325"/>
                    <a:pt x="6961" y="9325"/>
                  </a:cubicBezTo>
                  <a:cubicBezTo>
                    <a:pt x="7032" y="9325"/>
                    <a:pt x="7116" y="9367"/>
                    <a:pt x="7202" y="9412"/>
                  </a:cubicBezTo>
                  <a:cubicBezTo>
                    <a:pt x="7258" y="9443"/>
                    <a:pt x="7317" y="9468"/>
                    <a:pt x="7380" y="9478"/>
                  </a:cubicBezTo>
                  <a:cubicBezTo>
                    <a:pt x="7394" y="9479"/>
                    <a:pt x="7408" y="9480"/>
                    <a:pt x="7422" y="9480"/>
                  </a:cubicBezTo>
                  <a:cubicBezTo>
                    <a:pt x="7468" y="9480"/>
                    <a:pt x="7512" y="9475"/>
                    <a:pt x="7555" y="9464"/>
                  </a:cubicBezTo>
                  <a:cubicBezTo>
                    <a:pt x="7562" y="9380"/>
                    <a:pt x="7650" y="9296"/>
                    <a:pt x="7727" y="9279"/>
                  </a:cubicBezTo>
                  <a:cubicBezTo>
                    <a:pt x="7737" y="9275"/>
                    <a:pt x="7748" y="9275"/>
                    <a:pt x="7758" y="9275"/>
                  </a:cubicBezTo>
                  <a:lnTo>
                    <a:pt x="7765" y="9275"/>
                  </a:lnTo>
                  <a:cubicBezTo>
                    <a:pt x="7776" y="9275"/>
                    <a:pt x="7786" y="9275"/>
                    <a:pt x="7793" y="9279"/>
                  </a:cubicBezTo>
                  <a:lnTo>
                    <a:pt x="7797" y="9279"/>
                  </a:lnTo>
                  <a:cubicBezTo>
                    <a:pt x="7807" y="9282"/>
                    <a:pt x="7814" y="9286"/>
                    <a:pt x="7825" y="9289"/>
                  </a:cubicBezTo>
                  <a:lnTo>
                    <a:pt x="7828" y="9293"/>
                  </a:lnTo>
                  <a:cubicBezTo>
                    <a:pt x="7835" y="9300"/>
                    <a:pt x="7846" y="9307"/>
                    <a:pt x="7853" y="9314"/>
                  </a:cubicBezTo>
                  <a:lnTo>
                    <a:pt x="7856" y="9317"/>
                  </a:lnTo>
                  <a:cubicBezTo>
                    <a:pt x="7863" y="9328"/>
                    <a:pt x="7870" y="9335"/>
                    <a:pt x="7874" y="9345"/>
                  </a:cubicBezTo>
                  <a:cubicBezTo>
                    <a:pt x="7972" y="9538"/>
                    <a:pt x="8059" y="9625"/>
                    <a:pt x="8105" y="9625"/>
                  </a:cubicBezTo>
                  <a:cubicBezTo>
                    <a:pt x="8121" y="9625"/>
                    <a:pt x="8137" y="9624"/>
                    <a:pt x="8153" y="9624"/>
                  </a:cubicBezTo>
                  <a:cubicBezTo>
                    <a:pt x="8227" y="9624"/>
                    <a:pt x="8298" y="9631"/>
                    <a:pt x="8367" y="9639"/>
                  </a:cubicBezTo>
                  <a:cubicBezTo>
                    <a:pt x="8423" y="9643"/>
                    <a:pt x="8476" y="9657"/>
                    <a:pt x="8521" y="9681"/>
                  </a:cubicBezTo>
                  <a:cubicBezTo>
                    <a:pt x="8528" y="9685"/>
                    <a:pt x="8535" y="9688"/>
                    <a:pt x="8539" y="9695"/>
                  </a:cubicBezTo>
                  <a:lnTo>
                    <a:pt x="8546" y="9699"/>
                  </a:lnTo>
                  <a:cubicBezTo>
                    <a:pt x="8549" y="9702"/>
                    <a:pt x="8556" y="9706"/>
                    <a:pt x="8560" y="9713"/>
                  </a:cubicBezTo>
                  <a:cubicBezTo>
                    <a:pt x="8560" y="9716"/>
                    <a:pt x="8563" y="9720"/>
                    <a:pt x="8563" y="9720"/>
                  </a:cubicBezTo>
                  <a:cubicBezTo>
                    <a:pt x="8567" y="9723"/>
                    <a:pt x="8570" y="9727"/>
                    <a:pt x="8570" y="9730"/>
                  </a:cubicBezTo>
                  <a:cubicBezTo>
                    <a:pt x="8574" y="9734"/>
                    <a:pt x="8574" y="9737"/>
                    <a:pt x="8577" y="9741"/>
                  </a:cubicBezTo>
                  <a:cubicBezTo>
                    <a:pt x="8577" y="9744"/>
                    <a:pt x="8581" y="9748"/>
                    <a:pt x="8581" y="9755"/>
                  </a:cubicBezTo>
                  <a:cubicBezTo>
                    <a:pt x="8581" y="9755"/>
                    <a:pt x="8581" y="9758"/>
                    <a:pt x="8581" y="9762"/>
                  </a:cubicBezTo>
                  <a:cubicBezTo>
                    <a:pt x="8584" y="9769"/>
                    <a:pt x="8584" y="9779"/>
                    <a:pt x="8584" y="9786"/>
                  </a:cubicBezTo>
                  <a:cubicBezTo>
                    <a:pt x="8584" y="9867"/>
                    <a:pt x="8675" y="10115"/>
                    <a:pt x="8777" y="10196"/>
                  </a:cubicBezTo>
                  <a:cubicBezTo>
                    <a:pt x="8804" y="10217"/>
                    <a:pt x="8846" y="10225"/>
                    <a:pt x="8892" y="10225"/>
                  </a:cubicBezTo>
                  <a:cubicBezTo>
                    <a:pt x="8960" y="10225"/>
                    <a:pt x="9038" y="10208"/>
                    <a:pt x="9092" y="10189"/>
                  </a:cubicBezTo>
                  <a:cubicBezTo>
                    <a:pt x="9138" y="10136"/>
                    <a:pt x="9162" y="10070"/>
                    <a:pt x="9159" y="10003"/>
                  </a:cubicBezTo>
                  <a:cubicBezTo>
                    <a:pt x="9159" y="9916"/>
                    <a:pt x="9159" y="9748"/>
                    <a:pt x="9138" y="9688"/>
                  </a:cubicBezTo>
                  <a:cubicBezTo>
                    <a:pt x="9124" y="9695"/>
                    <a:pt x="9106" y="9706"/>
                    <a:pt x="9092" y="9716"/>
                  </a:cubicBezTo>
                  <a:cubicBezTo>
                    <a:pt x="9033" y="9756"/>
                    <a:pt x="8951" y="9811"/>
                    <a:pt x="8848" y="9811"/>
                  </a:cubicBezTo>
                  <a:cubicBezTo>
                    <a:pt x="8823" y="9811"/>
                    <a:pt x="8797" y="9808"/>
                    <a:pt x="8770" y="9800"/>
                  </a:cubicBezTo>
                  <a:cubicBezTo>
                    <a:pt x="8630" y="9762"/>
                    <a:pt x="8539" y="9601"/>
                    <a:pt x="8462" y="9471"/>
                  </a:cubicBezTo>
                  <a:cubicBezTo>
                    <a:pt x="8441" y="9429"/>
                    <a:pt x="8416" y="9391"/>
                    <a:pt x="8385" y="9356"/>
                  </a:cubicBezTo>
                  <a:cubicBezTo>
                    <a:pt x="8301" y="9300"/>
                    <a:pt x="8350" y="9177"/>
                    <a:pt x="8409" y="9020"/>
                  </a:cubicBezTo>
                  <a:cubicBezTo>
                    <a:pt x="8444" y="8946"/>
                    <a:pt x="8465" y="8869"/>
                    <a:pt x="8479" y="8792"/>
                  </a:cubicBezTo>
                  <a:cubicBezTo>
                    <a:pt x="8483" y="8719"/>
                    <a:pt x="8493" y="8645"/>
                    <a:pt x="8507" y="8572"/>
                  </a:cubicBezTo>
                  <a:cubicBezTo>
                    <a:pt x="8521" y="8477"/>
                    <a:pt x="8556" y="8285"/>
                    <a:pt x="8535" y="8239"/>
                  </a:cubicBezTo>
                  <a:cubicBezTo>
                    <a:pt x="8486" y="8214"/>
                    <a:pt x="8458" y="8169"/>
                    <a:pt x="8451" y="8116"/>
                  </a:cubicBezTo>
                  <a:cubicBezTo>
                    <a:pt x="8444" y="8029"/>
                    <a:pt x="8500" y="7920"/>
                    <a:pt x="8602" y="7840"/>
                  </a:cubicBezTo>
                  <a:cubicBezTo>
                    <a:pt x="8630" y="7819"/>
                    <a:pt x="8626" y="7759"/>
                    <a:pt x="8623" y="7703"/>
                  </a:cubicBezTo>
                  <a:cubicBezTo>
                    <a:pt x="8619" y="7633"/>
                    <a:pt x="8616" y="7560"/>
                    <a:pt x="8665" y="7507"/>
                  </a:cubicBezTo>
                  <a:cubicBezTo>
                    <a:pt x="8697" y="7479"/>
                    <a:pt x="8734" y="7465"/>
                    <a:pt x="8774" y="7465"/>
                  </a:cubicBezTo>
                  <a:cubicBezTo>
                    <a:pt x="8778" y="7465"/>
                    <a:pt x="8783" y="7465"/>
                    <a:pt x="8788" y="7465"/>
                  </a:cubicBezTo>
                  <a:lnTo>
                    <a:pt x="8861" y="7465"/>
                  </a:lnTo>
                  <a:cubicBezTo>
                    <a:pt x="8873" y="7465"/>
                    <a:pt x="8886" y="7465"/>
                    <a:pt x="8900" y="7465"/>
                  </a:cubicBezTo>
                  <a:cubicBezTo>
                    <a:pt x="9060" y="7465"/>
                    <a:pt x="9329" y="7462"/>
                    <a:pt x="9397" y="7388"/>
                  </a:cubicBezTo>
                  <a:lnTo>
                    <a:pt x="9411" y="7374"/>
                  </a:lnTo>
                  <a:cubicBezTo>
                    <a:pt x="9418" y="7364"/>
                    <a:pt x="9421" y="7357"/>
                    <a:pt x="9425" y="7346"/>
                  </a:cubicBezTo>
                  <a:lnTo>
                    <a:pt x="9428" y="7336"/>
                  </a:lnTo>
                  <a:lnTo>
                    <a:pt x="9432" y="7332"/>
                  </a:lnTo>
                  <a:cubicBezTo>
                    <a:pt x="9407" y="7294"/>
                    <a:pt x="9386" y="7252"/>
                    <a:pt x="9362" y="7210"/>
                  </a:cubicBezTo>
                  <a:cubicBezTo>
                    <a:pt x="9274" y="7056"/>
                    <a:pt x="9173" y="6877"/>
                    <a:pt x="9075" y="6825"/>
                  </a:cubicBezTo>
                  <a:cubicBezTo>
                    <a:pt x="8798" y="6674"/>
                    <a:pt x="8714" y="5351"/>
                    <a:pt x="8746" y="4927"/>
                  </a:cubicBezTo>
                  <a:cubicBezTo>
                    <a:pt x="8760" y="4766"/>
                    <a:pt x="8784" y="4700"/>
                    <a:pt x="8840" y="4679"/>
                  </a:cubicBezTo>
                  <a:lnTo>
                    <a:pt x="8823" y="4427"/>
                  </a:lnTo>
                  <a:lnTo>
                    <a:pt x="8486" y="4287"/>
                  </a:lnTo>
                  <a:lnTo>
                    <a:pt x="8690" y="4294"/>
                  </a:lnTo>
                  <a:cubicBezTo>
                    <a:pt x="8690" y="4290"/>
                    <a:pt x="8690" y="4287"/>
                    <a:pt x="8686" y="4283"/>
                  </a:cubicBezTo>
                  <a:lnTo>
                    <a:pt x="8686" y="4280"/>
                  </a:lnTo>
                  <a:cubicBezTo>
                    <a:pt x="8686" y="4269"/>
                    <a:pt x="8683" y="4262"/>
                    <a:pt x="8683" y="4252"/>
                  </a:cubicBezTo>
                  <a:lnTo>
                    <a:pt x="8683" y="4245"/>
                  </a:lnTo>
                  <a:cubicBezTo>
                    <a:pt x="8679" y="4231"/>
                    <a:pt x="8679" y="4220"/>
                    <a:pt x="8679" y="4206"/>
                  </a:cubicBezTo>
                  <a:cubicBezTo>
                    <a:pt x="8672" y="4118"/>
                    <a:pt x="8721" y="4038"/>
                    <a:pt x="8798" y="4003"/>
                  </a:cubicBezTo>
                  <a:cubicBezTo>
                    <a:pt x="8798" y="3894"/>
                    <a:pt x="8812" y="3688"/>
                    <a:pt x="8952" y="3635"/>
                  </a:cubicBezTo>
                  <a:cubicBezTo>
                    <a:pt x="8970" y="3628"/>
                    <a:pt x="8984" y="3618"/>
                    <a:pt x="8991" y="3604"/>
                  </a:cubicBezTo>
                  <a:cubicBezTo>
                    <a:pt x="9036" y="3551"/>
                    <a:pt x="9061" y="3446"/>
                    <a:pt x="9068" y="3310"/>
                  </a:cubicBezTo>
                  <a:lnTo>
                    <a:pt x="9068" y="3247"/>
                  </a:lnTo>
                  <a:cubicBezTo>
                    <a:pt x="9068" y="3075"/>
                    <a:pt x="9103" y="2907"/>
                    <a:pt x="9169" y="2750"/>
                  </a:cubicBezTo>
                  <a:cubicBezTo>
                    <a:pt x="9190" y="2697"/>
                    <a:pt x="9204" y="2645"/>
                    <a:pt x="9211" y="2592"/>
                  </a:cubicBezTo>
                  <a:cubicBezTo>
                    <a:pt x="9225" y="2494"/>
                    <a:pt x="9243" y="2393"/>
                    <a:pt x="9323" y="2333"/>
                  </a:cubicBezTo>
                  <a:cubicBezTo>
                    <a:pt x="9355" y="2302"/>
                    <a:pt x="9376" y="2263"/>
                    <a:pt x="9386" y="2218"/>
                  </a:cubicBezTo>
                  <a:cubicBezTo>
                    <a:pt x="9418" y="2144"/>
                    <a:pt x="9453" y="2050"/>
                    <a:pt x="9551" y="2021"/>
                  </a:cubicBezTo>
                  <a:cubicBezTo>
                    <a:pt x="9712" y="1972"/>
                    <a:pt x="9733" y="1927"/>
                    <a:pt x="9733" y="1916"/>
                  </a:cubicBezTo>
                  <a:cubicBezTo>
                    <a:pt x="9750" y="1864"/>
                    <a:pt x="9778" y="1818"/>
                    <a:pt x="9813" y="1780"/>
                  </a:cubicBezTo>
                  <a:cubicBezTo>
                    <a:pt x="9852" y="1738"/>
                    <a:pt x="9890" y="1685"/>
                    <a:pt x="9890" y="1650"/>
                  </a:cubicBezTo>
                  <a:cubicBezTo>
                    <a:pt x="9890" y="1629"/>
                    <a:pt x="9869" y="1612"/>
                    <a:pt x="9831" y="1580"/>
                  </a:cubicBezTo>
                  <a:cubicBezTo>
                    <a:pt x="9778" y="1542"/>
                    <a:pt x="9708" y="1486"/>
                    <a:pt x="9708" y="1384"/>
                  </a:cubicBezTo>
                  <a:lnTo>
                    <a:pt x="9708" y="1356"/>
                  </a:lnTo>
                  <a:lnTo>
                    <a:pt x="9708" y="1349"/>
                  </a:lnTo>
                  <a:lnTo>
                    <a:pt x="9708" y="1328"/>
                  </a:lnTo>
                  <a:lnTo>
                    <a:pt x="9708" y="1314"/>
                  </a:lnTo>
                  <a:lnTo>
                    <a:pt x="9708" y="1297"/>
                  </a:lnTo>
                  <a:lnTo>
                    <a:pt x="9708" y="1283"/>
                  </a:lnTo>
                  <a:lnTo>
                    <a:pt x="9708" y="1262"/>
                  </a:lnTo>
                  <a:lnTo>
                    <a:pt x="9708" y="1248"/>
                  </a:lnTo>
                  <a:lnTo>
                    <a:pt x="9712" y="1220"/>
                  </a:lnTo>
                  <a:lnTo>
                    <a:pt x="9712" y="1213"/>
                  </a:lnTo>
                  <a:cubicBezTo>
                    <a:pt x="9712" y="1199"/>
                    <a:pt x="9715" y="1188"/>
                    <a:pt x="9715" y="1174"/>
                  </a:cubicBezTo>
                  <a:lnTo>
                    <a:pt x="9715" y="1171"/>
                  </a:lnTo>
                  <a:lnTo>
                    <a:pt x="9719" y="1139"/>
                  </a:lnTo>
                  <a:lnTo>
                    <a:pt x="9719" y="1125"/>
                  </a:lnTo>
                  <a:lnTo>
                    <a:pt x="9722" y="1101"/>
                  </a:lnTo>
                  <a:lnTo>
                    <a:pt x="9722" y="1087"/>
                  </a:lnTo>
                  <a:lnTo>
                    <a:pt x="9726" y="1066"/>
                  </a:lnTo>
                  <a:lnTo>
                    <a:pt x="9726" y="1052"/>
                  </a:lnTo>
                  <a:lnTo>
                    <a:pt x="9726" y="1034"/>
                  </a:lnTo>
                  <a:lnTo>
                    <a:pt x="9726" y="1020"/>
                  </a:lnTo>
                  <a:lnTo>
                    <a:pt x="9726" y="1006"/>
                  </a:lnTo>
                  <a:cubicBezTo>
                    <a:pt x="9729" y="971"/>
                    <a:pt x="9733" y="947"/>
                    <a:pt x="9736" y="926"/>
                  </a:cubicBezTo>
                  <a:lnTo>
                    <a:pt x="9729" y="919"/>
                  </a:lnTo>
                  <a:lnTo>
                    <a:pt x="9705" y="898"/>
                  </a:lnTo>
                  <a:lnTo>
                    <a:pt x="9680" y="873"/>
                  </a:lnTo>
                  <a:lnTo>
                    <a:pt x="9656" y="852"/>
                  </a:lnTo>
                  <a:lnTo>
                    <a:pt x="9628" y="831"/>
                  </a:lnTo>
                  <a:lnTo>
                    <a:pt x="9607" y="810"/>
                  </a:lnTo>
                  <a:lnTo>
                    <a:pt x="9579" y="786"/>
                  </a:lnTo>
                  <a:lnTo>
                    <a:pt x="9558" y="768"/>
                  </a:lnTo>
                  <a:lnTo>
                    <a:pt x="9530" y="744"/>
                  </a:lnTo>
                  <a:lnTo>
                    <a:pt x="9512" y="726"/>
                  </a:lnTo>
                  <a:lnTo>
                    <a:pt x="9484" y="702"/>
                  </a:lnTo>
                  <a:lnTo>
                    <a:pt x="9463" y="688"/>
                  </a:lnTo>
                  <a:lnTo>
                    <a:pt x="9435" y="663"/>
                  </a:lnTo>
                  <a:lnTo>
                    <a:pt x="9421" y="649"/>
                  </a:lnTo>
                  <a:lnTo>
                    <a:pt x="9390" y="625"/>
                  </a:lnTo>
                  <a:lnTo>
                    <a:pt x="9376" y="614"/>
                  </a:lnTo>
                  <a:lnTo>
                    <a:pt x="9348" y="590"/>
                  </a:lnTo>
                  <a:lnTo>
                    <a:pt x="9337" y="579"/>
                  </a:lnTo>
                  <a:lnTo>
                    <a:pt x="9309" y="555"/>
                  </a:lnTo>
                  <a:lnTo>
                    <a:pt x="9299" y="548"/>
                  </a:lnTo>
                  <a:lnTo>
                    <a:pt x="9271" y="527"/>
                  </a:lnTo>
                  <a:lnTo>
                    <a:pt x="9264" y="520"/>
                  </a:lnTo>
                  <a:lnTo>
                    <a:pt x="9239" y="499"/>
                  </a:lnTo>
                  <a:lnTo>
                    <a:pt x="9232" y="492"/>
                  </a:lnTo>
                  <a:lnTo>
                    <a:pt x="9211" y="478"/>
                  </a:lnTo>
                  <a:lnTo>
                    <a:pt x="9204" y="471"/>
                  </a:lnTo>
                  <a:lnTo>
                    <a:pt x="9183" y="457"/>
                  </a:lnTo>
                  <a:lnTo>
                    <a:pt x="9180" y="453"/>
                  </a:lnTo>
                  <a:lnTo>
                    <a:pt x="9162" y="443"/>
                  </a:lnTo>
                  <a:lnTo>
                    <a:pt x="9159" y="439"/>
                  </a:lnTo>
                  <a:lnTo>
                    <a:pt x="9145" y="429"/>
                  </a:lnTo>
                  <a:cubicBezTo>
                    <a:pt x="9141" y="425"/>
                    <a:pt x="9134" y="422"/>
                    <a:pt x="9127" y="422"/>
                  </a:cubicBezTo>
                  <a:lnTo>
                    <a:pt x="9099" y="422"/>
                  </a:lnTo>
                  <a:cubicBezTo>
                    <a:pt x="9092" y="422"/>
                    <a:pt x="9085" y="422"/>
                    <a:pt x="9078" y="425"/>
                  </a:cubicBezTo>
                  <a:lnTo>
                    <a:pt x="9075" y="425"/>
                  </a:lnTo>
                  <a:cubicBezTo>
                    <a:pt x="9047" y="432"/>
                    <a:pt x="9022" y="446"/>
                    <a:pt x="8998" y="460"/>
                  </a:cubicBezTo>
                  <a:lnTo>
                    <a:pt x="8973" y="474"/>
                  </a:lnTo>
                  <a:lnTo>
                    <a:pt x="8956" y="492"/>
                  </a:lnTo>
                  <a:lnTo>
                    <a:pt x="8952" y="492"/>
                  </a:lnTo>
                  <a:lnTo>
                    <a:pt x="8907" y="523"/>
                  </a:lnTo>
                  <a:lnTo>
                    <a:pt x="8865" y="481"/>
                  </a:lnTo>
                  <a:cubicBezTo>
                    <a:pt x="8857" y="471"/>
                    <a:pt x="8795" y="414"/>
                    <a:pt x="8730" y="414"/>
                  </a:cubicBezTo>
                  <a:cubicBezTo>
                    <a:pt x="8704" y="414"/>
                    <a:pt x="8678" y="423"/>
                    <a:pt x="8654" y="446"/>
                  </a:cubicBezTo>
                  <a:cubicBezTo>
                    <a:pt x="8602" y="499"/>
                    <a:pt x="8528" y="527"/>
                    <a:pt x="8455" y="527"/>
                  </a:cubicBezTo>
                  <a:cubicBezTo>
                    <a:pt x="8378" y="523"/>
                    <a:pt x="8301" y="499"/>
                    <a:pt x="8234" y="457"/>
                  </a:cubicBezTo>
                  <a:cubicBezTo>
                    <a:pt x="8122" y="383"/>
                    <a:pt x="8028" y="278"/>
                    <a:pt x="7972" y="156"/>
                  </a:cubicBezTo>
                  <a:cubicBezTo>
                    <a:pt x="7972" y="149"/>
                    <a:pt x="7968" y="142"/>
                    <a:pt x="7965" y="135"/>
                  </a:cubicBezTo>
                  <a:lnTo>
                    <a:pt x="7961" y="128"/>
                  </a:lnTo>
                  <a:cubicBezTo>
                    <a:pt x="7958" y="124"/>
                    <a:pt x="7954" y="117"/>
                    <a:pt x="7951" y="114"/>
                  </a:cubicBezTo>
                  <a:lnTo>
                    <a:pt x="7947" y="110"/>
                  </a:lnTo>
                  <a:cubicBezTo>
                    <a:pt x="7944" y="103"/>
                    <a:pt x="7937" y="100"/>
                    <a:pt x="7933" y="93"/>
                  </a:cubicBezTo>
                  <a:lnTo>
                    <a:pt x="7926" y="89"/>
                  </a:lnTo>
                  <a:lnTo>
                    <a:pt x="7912" y="79"/>
                  </a:lnTo>
                  <a:lnTo>
                    <a:pt x="7909" y="75"/>
                  </a:lnTo>
                  <a:lnTo>
                    <a:pt x="7485" y="145"/>
                  </a:lnTo>
                  <a:lnTo>
                    <a:pt x="7464" y="135"/>
                  </a:lnTo>
                  <a:cubicBezTo>
                    <a:pt x="7357" y="78"/>
                    <a:pt x="7166" y="1"/>
                    <a:pt x="70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8" name="Google Shape;4478;p56"/>
            <p:cNvSpPr/>
            <p:nvPr/>
          </p:nvSpPr>
          <p:spPr>
            <a:xfrm>
              <a:off x="2142218" y="2087909"/>
              <a:ext cx="584" cy="339"/>
            </a:xfrm>
            <a:custGeom>
              <a:avLst/>
              <a:gdLst/>
              <a:ahLst/>
              <a:cxnLst/>
              <a:rect l="l" t="t" r="r" b="b"/>
              <a:pathLst>
                <a:path w="43" h="25" extrusionOk="0">
                  <a:moveTo>
                    <a:pt x="42" y="0"/>
                  </a:moveTo>
                  <a:lnTo>
                    <a:pt x="0" y="25"/>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9" name="Google Shape;4479;p56"/>
            <p:cNvSpPr/>
            <p:nvPr/>
          </p:nvSpPr>
          <p:spPr>
            <a:xfrm>
              <a:off x="2143834" y="2087244"/>
              <a:ext cx="339" cy="109"/>
            </a:xfrm>
            <a:custGeom>
              <a:avLst/>
              <a:gdLst/>
              <a:ahLst/>
              <a:cxnLst/>
              <a:rect l="l" t="t" r="r" b="b"/>
              <a:pathLst>
                <a:path w="25" h="8" extrusionOk="0">
                  <a:moveTo>
                    <a:pt x="25" y="0"/>
                  </a:moveTo>
                  <a:lnTo>
                    <a:pt x="0" y="7"/>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0" name="Google Shape;4480;p56"/>
            <p:cNvSpPr/>
            <p:nvPr/>
          </p:nvSpPr>
          <p:spPr>
            <a:xfrm>
              <a:off x="2143399" y="2087380"/>
              <a:ext cx="448" cy="204"/>
            </a:xfrm>
            <a:custGeom>
              <a:avLst/>
              <a:gdLst/>
              <a:ahLst/>
              <a:cxnLst/>
              <a:rect l="l" t="t" r="r" b="b"/>
              <a:pathLst>
                <a:path w="33" h="15" extrusionOk="0">
                  <a:moveTo>
                    <a:pt x="32" y="1"/>
                  </a:moveTo>
                  <a:lnTo>
                    <a:pt x="1" y="15"/>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1" name="Google Shape;4481;p56"/>
            <p:cNvSpPr/>
            <p:nvPr/>
          </p:nvSpPr>
          <p:spPr>
            <a:xfrm>
              <a:off x="2141553" y="2088235"/>
              <a:ext cx="679" cy="448"/>
            </a:xfrm>
            <a:custGeom>
              <a:avLst/>
              <a:gdLst/>
              <a:ahLst/>
              <a:cxnLst/>
              <a:rect l="l" t="t" r="r" b="b"/>
              <a:pathLst>
                <a:path w="50" h="33" extrusionOk="0">
                  <a:moveTo>
                    <a:pt x="49" y="1"/>
                  </a:moveTo>
                  <a:lnTo>
                    <a:pt x="0" y="33"/>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2" name="Google Shape;4482;p56"/>
            <p:cNvSpPr/>
            <p:nvPr/>
          </p:nvSpPr>
          <p:spPr>
            <a:xfrm>
              <a:off x="2142829" y="2087624"/>
              <a:ext cx="489" cy="244"/>
            </a:xfrm>
            <a:custGeom>
              <a:avLst/>
              <a:gdLst/>
              <a:ahLst/>
              <a:cxnLst/>
              <a:rect l="l" t="t" r="r" b="b"/>
              <a:pathLst>
                <a:path w="36" h="18" extrusionOk="0">
                  <a:moveTo>
                    <a:pt x="36" y="0"/>
                  </a:moveTo>
                  <a:lnTo>
                    <a:pt x="1" y="18"/>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3" name="Google Shape;4483;p56"/>
            <p:cNvSpPr/>
            <p:nvPr/>
          </p:nvSpPr>
          <p:spPr>
            <a:xfrm>
              <a:off x="2144214" y="2087095"/>
              <a:ext cx="299" cy="109"/>
            </a:xfrm>
            <a:custGeom>
              <a:avLst/>
              <a:gdLst/>
              <a:ahLst/>
              <a:cxnLst/>
              <a:rect l="l" t="t" r="r" b="b"/>
              <a:pathLst>
                <a:path w="22" h="8" extrusionOk="0">
                  <a:moveTo>
                    <a:pt x="22" y="1"/>
                  </a:moveTo>
                  <a:lnTo>
                    <a:pt x="1" y="8"/>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4" name="Google Shape;4484;p56"/>
            <p:cNvSpPr/>
            <p:nvPr/>
          </p:nvSpPr>
          <p:spPr>
            <a:xfrm>
              <a:off x="2144554" y="2087054"/>
              <a:ext cx="244" cy="54"/>
            </a:xfrm>
            <a:custGeom>
              <a:avLst/>
              <a:gdLst/>
              <a:ahLst/>
              <a:cxnLst/>
              <a:rect l="l" t="t" r="r" b="b"/>
              <a:pathLst>
                <a:path w="18" h="4" extrusionOk="0">
                  <a:moveTo>
                    <a:pt x="18" y="0"/>
                  </a:moveTo>
                  <a:lnTo>
                    <a:pt x="0" y="4"/>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5" name="Google Shape;4485;p56"/>
            <p:cNvSpPr/>
            <p:nvPr/>
          </p:nvSpPr>
          <p:spPr>
            <a:xfrm>
              <a:off x="2144839" y="2087000"/>
              <a:ext cx="190" cy="68"/>
            </a:xfrm>
            <a:custGeom>
              <a:avLst/>
              <a:gdLst/>
              <a:ahLst/>
              <a:cxnLst/>
              <a:rect l="l" t="t" r="r" b="b"/>
              <a:pathLst>
                <a:path w="14" h="5" extrusionOk="0">
                  <a:moveTo>
                    <a:pt x="14" y="1"/>
                  </a:moveTo>
                  <a:lnTo>
                    <a:pt x="0" y="4"/>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6" name="Google Shape;4486;p56"/>
            <p:cNvSpPr/>
            <p:nvPr/>
          </p:nvSpPr>
          <p:spPr>
            <a:xfrm>
              <a:off x="2222597" y="2124039"/>
              <a:ext cx="584" cy="339"/>
            </a:xfrm>
            <a:custGeom>
              <a:avLst/>
              <a:gdLst/>
              <a:ahLst/>
              <a:cxnLst/>
              <a:rect l="l" t="t" r="r" b="b"/>
              <a:pathLst>
                <a:path w="43" h="25" extrusionOk="0">
                  <a:moveTo>
                    <a:pt x="1" y="0"/>
                  </a:moveTo>
                  <a:cubicBezTo>
                    <a:pt x="15" y="7"/>
                    <a:pt x="29" y="14"/>
                    <a:pt x="42" y="25"/>
                  </a:cubicBezTo>
                  <a:lnTo>
                    <a:pt x="42" y="21"/>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7" name="Google Shape;4487;p56"/>
            <p:cNvSpPr/>
            <p:nvPr/>
          </p:nvSpPr>
          <p:spPr>
            <a:xfrm>
              <a:off x="2254816" y="2135539"/>
              <a:ext cx="258" cy="204"/>
            </a:xfrm>
            <a:custGeom>
              <a:avLst/>
              <a:gdLst/>
              <a:ahLst/>
              <a:cxnLst/>
              <a:rect l="l" t="t" r="r" b="b"/>
              <a:pathLst>
                <a:path w="19" h="15" extrusionOk="0">
                  <a:moveTo>
                    <a:pt x="1" y="0"/>
                  </a:moveTo>
                  <a:cubicBezTo>
                    <a:pt x="8" y="4"/>
                    <a:pt x="15" y="11"/>
                    <a:pt x="18" y="14"/>
                  </a:cubicBezTo>
                  <a:cubicBezTo>
                    <a:pt x="15" y="11"/>
                    <a:pt x="8" y="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8" name="Google Shape;4488;p56"/>
            <p:cNvSpPr/>
            <p:nvPr/>
          </p:nvSpPr>
          <p:spPr>
            <a:xfrm>
              <a:off x="2249168" y="2134725"/>
              <a:ext cx="5621" cy="828"/>
            </a:xfrm>
            <a:custGeom>
              <a:avLst/>
              <a:gdLst/>
              <a:ahLst/>
              <a:cxnLst/>
              <a:rect l="l" t="t" r="r" b="b"/>
              <a:pathLst>
                <a:path w="414" h="61" extrusionOk="0">
                  <a:moveTo>
                    <a:pt x="0" y="1"/>
                  </a:moveTo>
                  <a:cubicBezTo>
                    <a:pt x="88" y="1"/>
                    <a:pt x="175" y="4"/>
                    <a:pt x="263" y="15"/>
                  </a:cubicBezTo>
                  <a:cubicBezTo>
                    <a:pt x="315" y="22"/>
                    <a:pt x="368" y="36"/>
                    <a:pt x="413" y="60"/>
                  </a:cubicBezTo>
                  <a:cubicBezTo>
                    <a:pt x="326" y="8"/>
                    <a:pt x="161"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9" name="Google Shape;4489;p56"/>
            <p:cNvSpPr/>
            <p:nvPr/>
          </p:nvSpPr>
          <p:spPr>
            <a:xfrm>
              <a:off x="2245787" y="2130597"/>
              <a:ext cx="258" cy="394"/>
            </a:xfrm>
            <a:custGeom>
              <a:avLst/>
              <a:gdLst/>
              <a:ahLst/>
              <a:cxnLst/>
              <a:rect l="l" t="t" r="r" b="b"/>
              <a:pathLst>
                <a:path w="19" h="29" extrusionOk="0">
                  <a:moveTo>
                    <a:pt x="1" y="0"/>
                  </a:moveTo>
                  <a:cubicBezTo>
                    <a:pt x="8" y="7"/>
                    <a:pt x="15" y="18"/>
                    <a:pt x="18" y="28"/>
                  </a:cubicBezTo>
                  <a:cubicBezTo>
                    <a:pt x="15" y="18"/>
                    <a:pt x="8" y="7"/>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0" name="Google Shape;4490;p56"/>
            <p:cNvSpPr/>
            <p:nvPr/>
          </p:nvSpPr>
          <p:spPr>
            <a:xfrm>
              <a:off x="2255387" y="2136110"/>
              <a:ext cx="109" cy="109"/>
            </a:xfrm>
            <a:custGeom>
              <a:avLst/>
              <a:gdLst/>
              <a:ahLst/>
              <a:cxnLst/>
              <a:rect l="l" t="t" r="r" b="b"/>
              <a:pathLst>
                <a:path w="8" h="8" extrusionOk="0">
                  <a:moveTo>
                    <a:pt x="1" y="0"/>
                  </a:moveTo>
                  <a:cubicBezTo>
                    <a:pt x="4" y="0"/>
                    <a:pt x="8" y="4"/>
                    <a:pt x="8" y="7"/>
                  </a:cubicBezTo>
                  <a:cubicBezTo>
                    <a:pt x="8" y="4"/>
                    <a:pt x="4"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1" name="Google Shape;4491;p56"/>
            <p:cNvSpPr/>
            <p:nvPr/>
          </p:nvSpPr>
          <p:spPr>
            <a:xfrm>
              <a:off x="2255577" y="2136340"/>
              <a:ext cx="68" cy="204"/>
            </a:xfrm>
            <a:custGeom>
              <a:avLst/>
              <a:gdLst/>
              <a:ahLst/>
              <a:cxnLst/>
              <a:rect l="l" t="t" r="r" b="b"/>
              <a:pathLst>
                <a:path w="5" h="15" extrusionOk="0">
                  <a:moveTo>
                    <a:pt x="1" y="1"/>
                  </a:moveTo>
                  <a:cubicBezTo>
                    <a:pt x="1" y="4"/>
                    <a:pt x="4" y="8"/>
                    <a:pt x="4" y="15"/>
                  </a:cubicBezTo>
                  <a:cubicBezTo>
                    <a:pt x="4" y="8"/>
                    <a:pt x="1" y="4"/>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2" name="Google Shape;4492;p56"/>
            <p:cNvSpPr/>
            <p:nvPr/>
          </p:nvSpPr>
          <p:spPr>
            <a:xfrm>
              <a:off x="2253866" y="2114331"/>
              <a:ext cx="1154" cy="1684"/>
            </a:xfrm>
            <a:custGeom>
              <a:avLst/>
              <a:gdLst/>
              <a:ahLst/>
              <a:cxnLst/>
              <a:rect l="l" t="t" r="r" b="b"/>
              <a:pathLst>
                <a:path w="85" h="124" extrusionOk="0">
                  <a:moveTo>
                    <a:pt x="1" y="1"/>
                  </a:moveTo>
                  <a:cubicBezTo>
                    <a:pt x="8" y="53"/>
                    <a:pt x="36" y="99"/>
                    <a:pt x="85" y="123"/>
                  </a:cubicBezTo>
                  <a:cubicBezTo>
                    <a:pt x="36" y="99"/>
                    <a:pt x="8" y="53"/>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3" name="Google Shape;4493;p56"/>
            <p:cNvSpPr/>
            <p:nvPr/>
          </p:nvSpPr>
          <p:spPr>
            <a:xfrm>
              <a:off x="2266710" y="2104216"/>
              <a:ext cx="204" cy="204"/>
            </a:xfrm>
            <a:custGeom>
              <a:avLst/>
              <a:gdLst/>
              <a:ahLst/>
              <a:cxnLst/>
              <a:rect l="l" t="t" r="r" b="b"/>
              <a:pathLst>
                <a:path w="15" h="15" extrusionOk="0">
                  <a:moveTo>
                    <a:pt x="14" y="0"/>
                  </a:moveTo>
                  <a:lnTo>
                    <a:pt x="14" y="0"/>
                  </a:lnTo>
                  <a:lnTo>
                    <a:pt x="0" y="14"/>
                  </a:lnTo>
                  <a:lnTo>
                    <a:pt x="11" y="4"/>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4" name="Google Shape;4494;p56"/>
            <p:cNvSpPr/>
            <p:nvPr/>
          </p:nvSpPr>
          <p:spPr>
            <a:xfrm>
              <a:off x="2254246" y="2120468"/>
              <a:ext cx="394" cy="3014"/>
            </a:xfrm>
            <a:custGeom>
              <a:avLst/>
              <a:gdLst/>
              <a:ahLst/>
              <a:cxnLst/>
              <a:rect l="l" t="t" r="r" b="b"/>
              <a:pathLst>
                <a:path w="29" h="222" extrusionOk="0">
                  <a:moveTo>
                    <a:pt x="1" y="221"/>
                  </a:moveTo>
                  <a:cubicBezTo>
                    <a:pt x="4" y="148"/>
                    <a:pt x="15" y="74"/>
                    <a:pt x="29" y="1"/>
                  </a:cubicBezTo>
                  <a:cubicBezTo>
                    <a:pt x="15" y="74"/>
                    <a:pt x="4" y="148"/>
                    <a:pt x="1" y="22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5" name="Google Shape;4495;p56"/>
            <p:cNvSpPr/>
            <p:nvPr/>
          </p:nvSpPr>
          <p:spPr>
            <a:xfrm>
              <a:off x="2223167" y="2124365"/>
              <a:ext cx="1724" cy="1819"/>
            </a:xfrm>
            <a:custGeom>
              <a:avLst/>
              <a:gdLst/>
              <a:ahLst/>
              <a:cxnLst/>
              <a:rect l="l" t="t" r="r" b="b"/>
              <a:pathLst>
                <a:path w="127" h="134" extrusionOk="0">
                  <a:moveTo>
                    <a:pt x="126" y="134"/>
                  </a:moveTo>
                  <a:cubicBezTo>
                    <a:pt x="95" y="81"/>
                    <a:pt x="49" y="36"/>
                    <a:pt x="0" y="1"/>
                  </a:cubicBezTo>
                  <a:lnTo>
                    <a:pt x="0" y="1"/>
                  </a:lnTo>
                  <a:cubicBezTo>
                    <a:pt x="49" y="36"/>
                    <a:pt x="95" y="81"/>
                    <a:pt x="126" y="13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6" name="Google Shape;4496;p56"/>
            <p:cNvSpPr/>
            <p:nvPr/>
          </p:nvSpPr>
          <p:spPr>
            <a:xfrm>
              <a:off x="2232196" y="2130353"/>
              <a:ext cx="489" cy="543"/>
            </a:xfrm>
            <a:custGeom>
              <a:avLst/>
              <a:gdLst/>
              <a:ahLst/>
              <a:cxnLst/>
              <a:rect l="l" t="t" r="r" b="b"/>
              <a:pathLst>
                <a:path w="36" h="40" extrusionOk="0">
                  <a:moveTo>
                    <a:pt x="1" y="1"/>
                  </a:moveTo>
                  <a:lnTo>
                    <a:pt x="1" y="1"/>
                  </a:lnTo>
                  <a:cubicBezTo>
                    <a:pt x="18" y="32"/>
                    <a:pt x="32" y="39"/>
                    <a:pt x="36" y="39"/>
                  </a:cubicBezTo>
                  <a:cubicBezTo>
                    <a:pt x="36" y="39"/>
                    <a:pt x="18" y="32"/>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7" name="Google Shape;4497;p56"/>
            <p:cNvSpPr/>
            <p:nvPr/>
          </p:nvSpPr>
          <p:spPr>
            <a:xfrm>
              <a:off x="2255156" y="2135770"/>
              <a:ext cx="204" cy="204"/>
            </a:xfrm>
            <a:custGeom>
              <a:avLst/>
              <a:gdLst/>
              <a:ahLst/>
              <a:cxnLst/>
              <a:rect l="l" t="t" r="r" b="b"/>
              <a:pathLst>
                <a:path w="15" h="15" extrusionOk="0">
                  <a:moveTo>
                    <a:pt x="0" y="1"/>
                  </a:moveTo>
                  <a:cubicBezTo>
                    <a:pt x="4" y="4"/>
                    <a:pt x="11" y="11"/>
                    <a:pt x="14" y="15"/>
                  </a:cubicBezTo>
                  <a:cubicBezTo>
                    <a:pt x="11" y="11"/>
                    <a:pt x="4" y="4"/>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8" name="Google Shape;4498;p56"/>
            <p:cNvSpPr/>
            <p:nvPr/>
          </p:nvSpPr>
          <p:spPr>
            <a:xfrm>
              <a:off x="2245027" y="2130068"/>
              <a:ext cx="353" cy="163"/>
            </a:xfrm>
            <a:custGeom>
              <a:avLst/>
              <a:gdLst/>
              <a:ahLst/>
              <a:cxnLst/>
              <a:rect l="l" t="t" r="r" b="b"/>
              <a:pathLst>
                <a:path w="26" h="12" extrusionOk="0">
                  <a:moveTo>
                    <a:pt x="1" y="1"/>
                  </a:moveTo>
                  <a:cubicBezTo>
                    <a:pt x="8" y="1"/>
                    <a:pt x="18" y="4"/>
                    <a:pt x="25" y="11"/>
                  </a:cubicBezTo>
                  <a:cubicBezTo>
                    <a:pt x="18" y="4"/>
                    <a:pt x="8"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9" name="Google Shape;4499;p56"/>
            <p:cNvSpPr/>
            <p:nvPr/>
          </p:nvSpPr>
          <p:spPr>
            <a:xfrm>
              <a:off x="2221497" y="2123510"/>
              <a:ext cx="1208" cy="584"/>
            </a:xfrm>
            <a:custGeom>
              <a:avLst/>
              <a:gdLst/>
              <a:ahLst/>
              <a:cxnLst/>
              <a:rect l="l" t="t" r="r" b="b"/>
              <a:pathLst>
                <a:path w="89" h="43" extrusionOk="0">
                  <a:moveTo>
                    <a:pt x="1" y="1"/>
                  </a:moveTo>
                  <a:lnTo>
                    <a:pt x="1" y="18"/>
                  </a:lnTo>
                  <a:cubicBezTo>
                    <a:pt x="26" y="18"/>
                    <a:pt x="54" y="27"/>
                    <a:pt x="79" y="38"/>
                  </a:cubicBezTo>
                  <a:lnTo>
                    <a:pt x="79" y="38"/>
                  </a:lnTo>
                  <a:lnTo>
                    <a:pt x="1" y="1"/>
                  </a:lnTo>
                  <a:close/>
                  <a:moveTo>
                    <a:pt x="79" y="38"/>
                  </a:moveTo>
                  <a:lnTo>
                    <a:pt x="88" y="43"/>
                  </a:lnTo>
                  <a:cubicBezTo>
                    <a:pt x="85" y="41"/>
                    <a:pt x="82" y="40"/>
                    <a:pt x="79" y="3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0" name="Google Shape;4500;p56"/>
            <p:cNvSpPr/>
            <p:nvPr/>
          </p:nvSpPr>
          <p:spPr>
            <a:xfrm>
              <a:off x="2244552" y="2129973"/>
              <a:ext cx="448" cy="68"/>
            </a:xfrm>
            <a:custGeom>
              <a:avLst/>
              <a:gdLst/>
              <a:ahLst/>
              <a:cxnLst/>
              <a:rect l="l" t="t" r="r" b="b"/>
              <a:pathLst>
                <a:path w="33" h="5" extrusionOk="0">
                  <a:moveTo>
                    <a:pt x="1" y="1"/>
                  </a:moveTo>
                  <a:cubicBezTo>
                    <a:pt x="11" y="1"/>
                    <a:pt x="22" y="4"/>
                    <a:pt x="32" y="4"/>
                  </a:cubicBezTo>
                  <a:cubicBezTo>
                    <a:pt x="22" y="4"/>
                    <a:pt x="1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1" name="Google Shape;4501;p56"/>
            <p:cNvSpPr/>
            <p:nvPr/>
          </p:nvSpPr>
          <p:spPr>
            <a:xfrm>
              <a:off x="2244036" y="2130027"/>
              <a:ext cx="434" cy="54"/>
            </a:xfrm>
            <a:custGeom>
              <a:avLst/>
              <a:gdLst/>
              <a:ahLst/>
              <a:cxnLst/>
              <a:rect l="l" t="t" r="r" b="b"/>
              <a:pathLst>
                <a:path w="32" h="4" extrusionOk="0">
                  <a:moveTo>
                    <a:pt x="0" y="4"/>
                  </a:moveTo>
                  <a:cubicBezTo>
                    <a:pt x="11" y="0"/>
                    <a:pt x="21" y="0"/>
                    <a:pt x="32" y="0"/>
                  </a:cubicBezTo>
                  <a:cubicBezTo>
                    <a:pt x="21" y="0"/>
                    <a:pt x="11" y="0"/>
                    <a:pt x="0" y="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2" name="Google Shape;4502;p56"/>
            <p:cNvSpPr/>
            <p:nvPr/>
          </p:nvSpPr>
          <p:spPr>
            <a:xfrm>
              <a:off x="2255672" y="2136625"/>
              <a:ext cx="14" cy="353"/>
            </a:xfrm>
            <a:custGeom>
              <a:avLst/>
              <a:gdLst/>
              <a:ahLst/>
              <a:cxnLst/>
              <a:rect l="l" t="t" r="r" b="b"/>
              <a:pathLst>
                <a:path w="1" h="26" extrusionOk="0">
                  <a:moveTo>
                    <a:pt x="1" y="1"/>
                  </a:moveTo>
                  <a:cubicBezTo>
                    <a:pt x="1" y="8"/>
                    <a:pt x="1" y="18"/>
                    <a:pt x="1" y="25"/>
                  </a:cubicBezTo>
                  <a:cubicBezTo>
                    <a:pt x="1" y="18"/>
                    <a:pt x="1" y="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3" name="Google Shape;4503;p56"/>
            <p:cNvSpPr/>
            <p:nvPr/>
          </p:nvSpPr>
          <p:spPr>
            <a:xfrm>
              <a:off x="2245407" y="2130258"/>
              <a:ext cx="353" cy="258"/>
            </a:xfrm>
            <a:custGeom>
              <a:avLst/>
              <a:gdLst/>
              <a:ahLst/>
              <a:cxnLst/>
              <a:rect l="l" t="t" r="r" b="b"/>
              <a:pathLst>
                <a:path w="26" h="19" extrusionOk="0">
                  <a:moveTo>
                    <a:pt x="1" y="1"/>
                  </a:moveTo>
                  <a:cubicBezTo>
                    <a:pt x="11" y="4"/>
                    <a:pt x="18" y="11"/>
                    <a:pt x="25" y="18"/>
                  </a:cubicBezTo>
                  <a:cubicBezTo>
                    <a:pt x="18" y="11"/>
                    <a:pt x="11" y="4"/>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4" name="Google Shape;4504;p56"/>
            <p:cNvSpPr/>
            <p:nvPr/>
          </p:nvSpPr>
          <p:spPr>
            <a:xfrm>
              <a:off x="2222638" y="2124039"/>
              <a:ext cx="543" cy="339"/>
            </a:xfrm>
            <a:custGeom>
              <a:avLst/>
              <a:gdLst/>
              <a:ahLst/>
              <a:cxnLst/>
              <a:rect l="l" t="t" r="r" b="b"/>
              <a:pathLst>
                <a:path w="40" h="25" extrusionOk="0">
                  <a:moveTo>
                    <a:pt x="1" y="0"/>
                  </a:moveTo>
                  <a:lnTo>
                    <a:pt x="1" y="0"/>
                  </a:lnTo>
                  <a:cubicBezTo>
                    <a:pt x="15" y="7"/>
                    <a:pt x="29" y="18"/>
                    <a:pt x="39" y="25"/>
                  </a:cubicBezTo>
                  <a:lnTo>
                    <a:pt x="39" y="25"/>
                  </a:lnTo>
                  <a:cubicBezTo>
                    <a:pt x="29" y="18"/>
                    <a:pt x="15" y="7"/>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5" name="Google Shape;4505;p56"/>
            <p:cNvSpPr/>
            <p:nvPr/>
          </p:nvSpPr>
          <p:spPr>
            <a:xfrm>
              <a:off x="2257057" y="2062194"/>
              <a:ext cx="14" cy="68"/>
            </a:xfrm>
            <a:custGeom>
              <a:avLst/>
              <a:gdLst/>
              <a:ahLst/>
              <a:cxnLst/>
              <a:rect l="l" t="t" r="r" b="b"/>
              <a:pathLst>
                <a:path w="1" h="5" extrusionOk="0">
                  <a:moveTo>
                    <a:pt x="1" y="4"/>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6" name="Google Shape;4506;p56"/>
            <p:cNvSpPr/>
            <p:nvPr/>
          </p:nvSpPr>
          <p:spPr>
            <a:xfrm>
              <a:off x="2256907" y="2061678"/>
              <a:ext cx="14" cy="149"/>
            </a:xfrm>
            <a:custGeom>
              <a:avLst/>
              <a:gdLst/>
              <a:ahLst/>
              <a:cxnLst/>
              <a:rect l="l" t="t" r="r" b="b"/>
              <a:pathLst>
                <a:path w="1" h="11" extrusionOk="0">
                  <a:moveTo>
                    <a:pt x="1" y="11"/>
                  </a:moveTo>
                  <a:lnTo>
                    <a:pt x="1" y="4"/>
                  </a:lnTo>
                  <a:cubicBezTo>
                    <a:pt x="1" y="0"/>
                    <a:pt x="1" y="7"/>
                    <a:pt x="1"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7" name="Google Shape;4507;p56"/>
            <p:cNvSpPr/>
            <p:nvPr/>
          </p:nvSpPr>
          <p:spPr>
            <a:xfrm>
              <a:off x="2215659" y="2008291"/>
              <a:ext cx="3802" cy="380"/>
            </a:xfrm>
            <a:custGeom>
              <a:avLst/>
              <a:gdLst/>
              <a:ahLst/>
              <a:cxnLst/>
              <a:rect l="l" t="t" r="r" b="b"/>
              <a:pathLst>
                <a:path w="280" h="28" extrusionOk="0">
                  <a:moveTo>
                    <a:pt x="280" y="1"/>
                  </a:moveTo>
                  <a:cubicBezTo>
                    <a:pt x="242" y="20"/>
                    <a:pt x="201" y="28"/>
                    <a:pt x="159" y="28"/>
                  </a:cubicBezTo>
                  <a:lnTo>
                    <a:pt x="159" y="28"/>
                  </a:lnTo>
                  <a:cubicBezTo>
                    <a:pt x="106" y="28"/>
                    <a:pt x="51" y="16"/>
                    <a:pt x="0" y="4"/>
                  </a:cubicBezTo>
                  <a:lnTo>
                    <a:pt x="0" y="4"/>
                  </a:lnTo>
                  <a:cubicBezTo>
                    <a:pt x="49" y="16"/>
                    <a:pt x="104" y="28"/>
                    <a:pt x="158" y="28"/>
                  </a:cubicBezTo>
                  <a:cubicBezTo>
                    <a:pt x="158" y="28"/>
                    <a:pt x="159" y="28"/>
                    <a:pt x="159" y="28"/>
                  </a:cubicBezTo>
                  <a:lnTo>
                    <a:pt x="159" y="28"/>
                  </a:lnTo>
                  <a:cubicBezTo>
                    <a:pt x="159" y="28"/>
                    <a:pt x="159" y="28"/>
                    <a:pt x="159" y="28"/>
                  </a:cubicBezTo>
                  <a:cubicBezTo>
                    <a:pt x="201" y="28"/>
                    <a:pt x="242" y="21"/>
                    <a:pt x="2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8" name="Google Shape;4508;p56"/>
            <p:cNvSpPr/>
            <p:nvPr/>
          </p:nvSpPr>
          <p:spPr>
            <a:xfrm>
              <a:off x="2196121" y="2010572"/>
              <a:ext cx="15601" cy="3014"/>
            </a:xfrm>
            <a:custGeom>
              <a:avLst/>
              <a:gdLst/>
              <a:ahLst/>
              <a:cxnLst/>
              <a:rect l="l" t="t" r="r" b="b"/>
              <a:pathLst>
                <a:path w="1149" h="222" extrusionOk="0">
                  <a:moveTo>
                    <a:pt x="0" y="1"/>
                  </a:moveTo>
                  <a:lnTo>
                    <a:pt x="1135" y="221"/>
                  </a:lnTo>
                  <a:lnTo>
                    <a:pt x="1149" y="158"/>
                  </a:lnTo>
                  <a:lnTo>
                    <a:pt x="1135" y="22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9" name="Google Shape;4509;p56"/>
            <p:cNvSpPr/>
            <p:nvPr/>
          </p:nvSpPr>
          <p:spPr>
            <a:xfrm>
              <a:off x="2183955" y="2018040"/>
              <a:ext cx="14" cy="299"/>
            </a:xfrm>
            <a:custGeom>
              <a:avLst/>
              <a:gdLst/>
              <a:ahLst/>
              <a:cxnLst/>
              <a:rect l="l" t="t" r="r" b="b"/>
              <a:pathLst>
                <a:path w="1" h="22" extrusionOk="0">
                  <a:moveTo>
                    <a:pt x="0" y="21"/>
                  </a:moveTo>
                  <a:lnTo>
                    <a:pt x="0" y="0"/>
                  </a:lnTo>
                  <a:cubicBezTo>
                    <a:pt x="0" y="7"/>
                    <a:pt x="0" y="14"/>
                    <a:pt x="0" y="2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0" name="Google Shape;4510;p56"/>
            <p:cNvSpPr/>
            <p:nvPr/>
          </p:nvSpPr>
          <p:spPr>
            <a:xfrm>
              <a:off x="2183806" y="2016845"/>
              <a:ext cx="68" cy="258"/>
            </a:xfrm>
            <a:custGeom>
              <a:avLst/>
              <a:gdLst/>
              <a:ahLst/>
              <a:cxnLst/>
              <a:rect l="l" t="t" r="r" b="b"/>
              <a:pathLst>
                <a:path w="5" h="19" extrusionOk="0">
                  <a:moveTo>
                    <a:pt x="4" y="18"/>
                  </a:moveTo>
                  <a:cubicBezTo>
                    <a:pt x="4" y="11"/>
                    <a:pt x="4" y="4"/>
                    <a:pt x="1" y="1"/>
                  </a:cubicBezTo>
                  <a:cubicBezTo>
                    <a:pt x="4" y="4"/>
                    <a:pt x="4" y="11"/>
                    <a:pt x="4"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1" name="Google Shape;4511;p56"/>
            <p:cNvSpPr/>
            <p:nvPr/>
          </p:nvSpPr>
          <p:spPr>
            <a:xfrm>
              <a:off x="2183901" y="2017469"/>
              <a:ext cx="68" cy="244"/>
            </a:xfrm>
            <a:custGeom>
              <a:avLst/>
              <a:gdLst/>
              <a:ahLst/>
              <a:cxnLst/>
              <a:rect l="l" t="t" r="r" b="b"/>
              <a:pathLst>
                <a:path w="5" h="18" extrusionOk="0">
                  <a:moveTo>
                    <a:pt x="4" y="0"/>
                  </a:moveTo>
                  <a:cubicBezTo>
                    <a:pt x="1" y="4"/>
                    <a:pt x="1" y="11"/>
                    <a:pt x="4" y="18"/>
                  </a:cubicBezTo>
                  <a:lnTo>
                    <a:pt x="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2" name="Google Shape;4512;p56"/>
            <p:cNvSpPr/>
            <p:nvPr/>
          </p:nvSpPr>
          <p:spPr>
            <a:xfrm>
              <a:off x="2183955" y="2018651"/>
              <a:ext cx="14" cy="299"/>
            </a:xfrm>
            <a:custGeom>
              <a:avLst/>
              <a:gdLst/>
              <a:ahLst/>
              <a:cxnLst/>
              <a:rect l="l" t="t" r="r" b="b"/>
              <a:pathLst>
                <a:path w="1" h="22" extrusionOk="0">
                  <a:moveTo>
                    <a:pt x="0" y="1"/>
                  </a:moveTo>
                  <a:lnTo>
                    <a:pt x="0" y="22"/>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3" name="Google Shape;4513;p56"/>
            <p:cNvSpPr/>
            <p:nvPr/>
          </p:nvSpPr>
          <p:spPr>
            <a:xfrm>
              <a:off x="2139218" y="2081542"/>
              <a:ext cx="14" cy="14"/>
            </a:xfrm>
            <a:custGeom>
              <a:avLst/>
              <a:gdLst/>
              <a:ahLst/>
              <a:cxnLst/>
              <a:rect l="l" t="t" r="r" b="b"/>
              <a:pathLst>
                <a:path w="1" h="1" extrusionOk="0">
                  <a:moveTo>
                    <a:pt x="1" y="0"/>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4" name="Google Shape;4514;p56"/>
            <p:cNvSpPr/>
            <p:nvPr/>
          </p:nvSpPr>
          <p:spPr>
            <a:xfrm>
              <a:off x="2144404" y="2078500"/>
              <a:ext cx="109" cy="54"/>
            </a:xfrm>
            <a:custGeom>
              <a:avLst/>
              <a:gdLst/>
              <a:ahLst/>
              <a:cxnLst/>
              <a:rect l="l" t="t" r="r" b="b"/>
              <a:pathLst>
                <a:path w="8" h="4" extrusionOk="0">
                  <a:moveTo>
                    <a:pt x="1" y="4"/>
                  </a:moveTo>
                  <a:lnTo>
                    <a:pt x="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5" name="Google Shape;4515;p56"/>
            <p:cNvSpPr/>
            <p:nvPr/>
          </p:nvSpPr>
          <p:spPr>
            <a:xfrm>
              <a:off x="2143644" y="2078785"/>
              <a:ext cx="204" cy="109"/>
            </a:xfrm>
            <a:custGeom>
              <a:avLst/>
              <a:gdLst/>
              <a:ahLst/>
              <a:cxnLst/>
              <a:rect l="l" t="t" r="r" b="b"/>
              <a:pathLst>
                <a:path w="15" h="8" extrusionOk="0">
                  <a:moveTo>
                    <a:pt x="0" y="7"/>
                  </a:moveTo>
                  <a:lnTo>
                    <a:pt x="1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6" name="Google Shape;4516;p56"/>
            <p:cNvSpPr/>
            <p:nvPr/>
          </p:nvSpPr>
          <p:spPr>
            <a:xfrm>
              <a:off x="2182910" y="2023783"/>
              <a:ext cx="149" cy="299"/>
            </a:xfrm>
            <a:custGeom>
              <a:avLst/>
              <a:gdLst/>
              <a:ahLst/>
              <a:cxnLst/>
              <a:rect l="l" t="t" r="r" b="b"/>
              <a:pathLst>
                <a:path w="11" h="22" extrusionOk="0">
                  <a:moveTo>
                    <a:pt x="0" y="22"/>
                  </a:moveTo>
                  <a:lnTo>
                    <a:pt x="1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7" name="Google Shape;4517;p56"/>
            <p:cNvSpPr/>
            <p:nvPr/>
          </p:nvSpPr>
          <p:spPr>
            <a:xfrm>
              <a:off x="2143929" y="2078690"/>
              <a:ext cx="149" cy="54"/>
            </a:xfrm>
            <a:custGeom>
              <a:avLst/>
              <a:gdLst/>
              <a:ahLst/>
              <a:cxnLst/>
              <a:rect l="l" t="t" r="r" b="b"/>
              <a:pathLst>
                <a:path w="11" h="4" extrusionOk="0">
                  <a:moveTo>
                    <a:pt x="0" y="4"/>
                  </a:moveTo>
                  <a:lnTo>
                    <a:pt x="1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8" name="Google Shape;4518;p56"/>
            <p:cNvSpPr/>
            <p:nvPr/>
          </p:nvSpPr>
          <p:spPr>
            <a:xfrm>
              <a:off x="2182720" y="2024163"/>
              <a:ext cx="149" cy="258"/>
            </a:xfrm>
            <a:custGeom>
              <a:avLst/>
              <a:gdLst/>
              <a:ahLst/>
              <a:cxnLst/>
              <a:rect l="l" t="t" r="r" b="b"/>
              <a:pathLst>
                <a:path w="11" h="19" extrusionOk="0">
                  <a:moveTo>
                    <a:pt x="0" y="18"/>
                  </a:moveTo>
                  <a:lnTo>
                    <a:pt x="1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9" name="Google Shape;4519;p56"/>
            <p:cNvSpPr/>
            <p:nvPr/>
          </p:nvSpPr>
          <p:spPr>
            <a:xfrm>
              <a:off x="2183765" y="2020932"/>
              <a:ext cx="54" cy="299"/>
            </a:xfrm>
            <a:custGeom>
              <a:avLst/>
              <a:gdLst/>
              <a:ahLst/>
              <a:cxnLst/>
              <a:rect l="l" t="t" r="r" b="b"/>
              <a:pathLst>
                <a:path w="4" h="22" extrusionOk="0">
                  <a:moveTo>
                    <a:pt x="0" y="22"/>
                  </a:moveTo>
                  <a:cubicBezTo>
                    <a:pt x="0" y="15"/>
                    <a:pt x="4" y="8"/>
                    <a:pt x="4" y="1"/>
                  </a:cubicBezTo>
                  <a:cubicBezTo>
                    <a:pt x="4" y="8"/>
                    <a:pt x="0" y="15"/>
                    <a:pt x="0" y="2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0" name="Google Shape;4520;p56"/>
            <p:cNvSpPr/>
            <p:nvPr/>
          </p:nvSpPr>
          <p:spPr>
            <a:xfrm>
              <a:off x="2144839" y="2078405"/>
              <a:ext cx="774" cy="489"/>
            </a:xfrm>
            <a:custGeom>
              <a:avLst/>
              <a:gdLst/>
              <a:ahLst/>
              <a:cxnLst/>
              <a:rect l="l" t="t" r="r" b="b"/>
              <a:pathLst>
                <a:path w="57" h="36" extrusionOk="0">
                  <a:moveTo>
                    <a:pt x="0" y="0"/>
                  </a:moveTo>
                  <a:cubicBezTo>
                    <a:pt x="21" y="11"/>
                    <a:pt x="39" y="21"/>
                    <a:pt x="56" y="35"/>
                  </a:cubicBezTo>
                  <a:cubicBezTo>
                    <a:pt x="39" y="21"/>
                    <a:pt x="21" y="11"/>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1" name="Google Shape;4521;p56"/>
            <p:cNvSpPr/>
            <p:nvPr/>
          </p:nvSpPr>
          <p:spPr>
            <a:xfrm>
              <a:off x="2183670" y="2021461"/>
              <a:ext cx="54" cy="299"/>
            </a:xfrm>
            <a:custGeom>
              <a:avLst/>
              <a:gdLst/>
              <a:ahLst/>
              <a:cxnLst/>
              <a:rect l="l" t="t" r="r" b="b"/>
              <a:pathLst>
                <a:path w="4" h="22" extrusionOk="0">
                  <a:moveTo>
                    <a:pt x="0" y="21"/>
                  </a:moveTo>
                  <a:cubicBezTo>
                    <a:pt x="0" y="14"/>
                    <a:pt x="4" y="7"/>
                    <a:pt x="4" y="0"/>
                  </a:cubicBezTo>
                  <a:cubicBezTo>
                    <a:pt x="4" y="7"/>
                    <a:pt x="0" y="14"/>
                    <a:pt x="0" y="2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2" name="Google Shape;4522;p56"/>
            <p:cNvSpPr/>
            <p:nvPr/>
          </p:nvSpPr>
          <p:spPr>
            <a:xfrm>
              <a:off x="2143359" y="2078975"/>
              <a:ext cx="149" cy="54"/>
            </a:xfrm>
            <a:custGeom>
              <a:avLst/>
              <a:gdLst/>
              <a:ahLst/>
              <a:cxnLst/>
              <a:rect l="l" t="t" r="r" b="b"/>
              <a:pathLst>
                <a:path w="11" h="4" extrusionOk="0">
                  <a:moveTo>
                    <a:pt x="0" y="4"/>
                  </a:moveTo>
                  <a:lnTo>
                    <a:pt x="1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3" name="Google Shape;4523;p56"/>
            <p:cNvSpPr/>
            <p:nvPr/>
          </p:nvSpPr>
          <p:spPr>
            <a:xfrm>
              <a:off x="2183236" y="2022928"/>
              <a:ext cx="109" cy="299"/>
            </a:xfrm>
            <a:custGeom>
              <a:avLst/>
              <a:gdLst/>
              <a:ahLst/>
              <a:cxnLst/>
              <a:rect l="l" t="t" r="r" b="b"/>
              <a:pathLst>
                <a:path w="8" h="22" extrusionOk="0">
                  <a:moveTo>
                    <a:pt x="1" y="22"/>
                  </a:moveTo>
                  <a:cubicBezTo>
                    <a:pt x="4" y="15"/>
                    <a:pt x="8" y="8"/>
                    <a:pt x="8" y="1"/>
                  </a:cubicBezTo>
                  <a:cubicBezTo>
                    <a:pt x="8" y="8"/>
                    <a:pt x="4" y="15"/>
                    <a:pt x="1" y="2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4" name="Google Shape;4524;p56"/>
            <p:cNvSpPr/>
            <p:nvPr/>
          </p:nvSpPr>
          <p:spPr>
            <a:xfrm>
              <a:off x="2142979" y="2079111"/>
              <a:ext cx="204" cy="109"/>
            </a:xfrm>
            <a:custGeom>
              <a:avLst/>
              <a:gdLst/>
              <a:ahLst/>
              <a:cxnLst/>
              <a:rect l="l" t="t" r="r" b="b"/>
              <a:pathLst>
                <a:path w="15" h="8" extrusionOk="0">
                  <a:moveTo>
                    <a:pt x="0" y="8"/>
                  </a:moveTo>
                  <a:lnTo>
                    <a:pt x="1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5" name="Google Shape;4525;p56"/>
            <p:cNvSpPr/>
            <p:nvPr/>
          </p:nvSpPr>
          <p:spPr>
            <a:xfrm>
              <a:off x="2183521" y="2021977"/>
              <a:ext cx="109" cy="299"/>
            </a:xfrm>
            <a:custGeom>
              <a:avLst/>
              <a:gdLst/>
              <a:ahLst/>
              <a:cxnLst/>
              <a:rect l="l" t="t" r="r" b="b"/>
              <a:pathLst>
                <a:path w="8" h="22" extrusionOk="0">
                  <a:moveTo>
                    <a:pt x="8" y="1"/>
                  </a:moveTo>
                  <a:cubicBezTo>
                    <a:pt x="4" y="8"/>
                    <a:pt x="1" y="15"/>
                    <a:pt x="1" y="22"/>
                  </a:cubicBezTo>
                  <a:cubicBezTo>
                    <a:pt x="4" y="15"/>
                    <a:pt x="4" y="8"/>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6" name="Google Shape;4526;p56"/>
            <p:cNvSpPr/>
            <p:nvPr/>
          </p:nvSpPr>
          <p:spPr>
            <a:xfrm>
              <a:off x="2183385" y="2022452"/>
              <a:ext cx="109" cy="299"/>
            </a:xfrm>
            <a:custGeom>
              <a:avLst/>
              <a:gdLst/>
              <a:ahLst/>
              <a:cxnLst/>
              <a:rect l="l" t="t" r="r" b="b"/>
              <a:pathLst>
                <a:path w="8" h="22" extrusionOk="0">
                  <a:moveTo>
                    <a:pt x="0" y="22"/>
                  </a:moveTo>
                  <a:cubicBezTo>
                    <a:pt x="4" y="15"/>
                    <a:pt x="7" y="8"/>
                    <a:pt x="7" y="1"/>
                  </a:cubicBezTo>
                  <a:cubicBezTo>
                    <a:pt x="7" y="8"/>
                    <a:pt x="4" y="15"/>
                    <a:pt x="0" y="2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7" name="Google Shape;4527;p56"/>
            <p:cNvSpPr/>
            <p:nvPr/>
          </p:nvSpPr>
          <p:spPr>
            <a:xfrm>
              <a:off x="2183100" y="2023362"/>
              <a:ext cx="109" cy="299"/>
            </a:xfrm>
            <a:custGeom>
              <a:avLst/>
              <a:gdLst/>
              <a:ahLst/>
              <a:cxnLst/>
              <a:rect l="l" t="t" r="r" b="b"/>
              <a:pathLst>
                <a:path w="8" h="22" extrusionOk="0">
                  <a:moveTo>
                    <a:pt x="0" y="21"/>
                  </a:moveTo>
                  <a:cubicBezTo>
                    <a:pt x="4" y="14"/>
                    <a:pt x="4" y="7"/>
                    <a:pt x="7" y="0"/>
                  </a:cubicBezTo>
                  <a:cubicBezTo>
                    <a:pt x="4" y="7"/>
                    <a:pt x="4" y="14"/>
                    <a:pt x="0" y="2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8" name="Google Shape;4528;p56"/>
            <p:cNvSpPr/>
            <p:nvPr/>
          </p:nvSpPr>
          <p:spPr>
            <a:xfrm>
              <a:off x="2139462" y="2081107"/>
              <a:ext cx="394" cy="299"/>
            </a:xfrm>
            <a:custGeom>
              <a:avLst/>
              <a:gdLst/>
              <a:ahLst/>
              <a:cxnLst/>
              <a:rect l="l" t="t" r="r" b="b"/>
              <a:pathLst>
                <a:path w="29" h="22" extrusionOk="0">
                  <a:moveTo>
                    <a:pt x="0" y="22"/>
                  </a:moveTo>
                  <a:lnTo>
                    <a:pt x="2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9" name="Google Shape;4529;p56"/>
            <p:cNvSpPr/>
            <p:nvPr/>
          </p:nvSpPr>
          <p:spPr>
            <a:xfrm>
              <a:off x="2140127" y="2080727"/>
              <a:ext cx="339" cy="258"/>
            </a:xfrm>
            <a:custGeom>
              <a:avLst/>
              <a:gdLst/>
              <a:ahLst/>
              <a:cxnLst/>
              <a:rect l="l" t="t" r="r" b="b"/>
              <a:pathLst>
                <a:path w="25" h="19" extrusionOk="0">
                  <a:moveTo>
                    <a:pt x="0" y="18"/>
                  </a:moveTo>
                  <a:lnTo>
                    <a:pt x="2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0" name="Google Shape;4530;p56"/>
            <p:cNvSpPr/>
            <p:nvPr/>
          </p:nvSpPr>
          <p:spPr>
            <a:xfrm>
              <a:off x="2140697" y="2080401"/>
              <a:ext cx="299" cy="204"/>
            </a:xfrm>
            <a:custGeom>
              <a:avLst/>
              <a:gdLst/>
              <a:ahLst/>
              <a:cxnLst/>
              <a:rect l="l" t="t" r="r" b="b"/>
              <a:pathLst>
                <a:path w="22" h="15" extrusionOk="0">
                  <a:moveTo>
                    <a:pt x="0" y="14"/>
                  </a:moveTo>
                  <a:lnTo>
                    <a:pt x="2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1" name="Google Shape;4531;p56"/>
            <p:cNvSpPr/>
            <p:nvPr/>
          </p:nvSpPr>
          <p:spPr>
            <a:xfrm>
              <a:off x="2183860" y="2020361"/>
              <a:ext cx="14" cy="299"/>
            </a:xfrm>
            <a:custGeom>
              <a:avLst/>
              <a:gdLst/>
              <a:ahLst/>
              <a:cxnLst/>
              <a:rect l="l" t="t" r="r" b="b"/>
              <a:pathLst>
                <a:path w="1" h="22" extrusionOk="0">
                  <a:moveTo>
                    <a:pt x="0" y="22"/>
                  </a:moveTo>
                  <a:cubicBezTo>
                    <a:pt x="0" y="15"/>
                    <a:pt x="0" y="8"/>
                    <a:pt x="0" y="1"/>
                  </a:cubicBezTo>
                  <a:cubicBezTo>
                    <a:pt x="0" y="8"/>
                    <a:pt x="0" y="15"/>
                    <a:pt x="0" y="2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2" name="Google Shape;4532;p56"/>
            <p:cNvSpPr/>
            <p:nvPr/>
          </p:nvSpPr>
          <p:spPr>
            <a:xfrm>
              <a:off x="2141213" y="2080062"/>
              <a:ext cx="299" cy="204"/>
            </a:xfrm>
            <a:custGeom>
              <a:avLst/>
              <a:gdLst/>
              <a:ahLst/>
              <a:cxnLst/>
              <a:rect l="l" t="t" r="r" b="b"/>
              <a:pathLst>
                <a:path w="22" h="15" extrusionOk="0">
                  <a:moveTo>
                    <a:pt x="1" y="15"/>
                  </a:moveTo>
                  <a:lnTo>
                    <a:pt x="2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3" name="Google Shape;4533;p56"/>
            <p:cNvSpPr/>
            <p:nvPr/>
          </p:nvSpPr>
          <p:spPr>
            <a:xfrm>
              <a:off x="2183955" y="2019275"/>
              <a:ext cx="14" cy="299"/>
            </a:xfrm>
            <a:custGeom>
              <a:avLst/>
              <a:gdLst/>
              <a:ahLst/>
              <a:cxnLst/>
              <a:rect l="l" t="t" r="r" b="b"/>
              <a:pathLst>
                <a:path w="1" h="22" extrusionOk="0">
                  <a:moveTo>
                    <a:pt x="0" y="21"/>
                  </a:moveTo>
                  <a:lnTo>
                    <a:pt x="0" y="0"/>
                  </a:lnTo>
                  <a:cubicBezTo>
                    <a:pt x="0" y="4"/>
                    <a:pt x="0" y="11"/>
                    <a:pt x="0" y="2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4" name="Google Shape;4534;p56"/>
            <p:cNvSpPr/>
            <p:nvPr/>
          </p:nvSpPr>
          <p:spPr>
            <a:xfrm>
              <a:off x="2141743" y="2079777"/>
              <a:ext cx="244" cy="204"/>
            </a:xfrm>
            <a:custGeom>
              <a:avLst/>
              <a:gdLst/>
              <a:ahLst/>
              <a:cxnLst/>
              <a:rect l="l" t="t" r="r" b="b"/>
              <a:pathLst>
                <a:path w="18" h="15" extrusionOk="0">
                  <a:moveTo>
                    <a:pt x="0" y="15"/>
                  </a:moveTo>
                  <a:lnTo>
                    <a:pt x="1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5" name="Google Shape;4535;p56"/>
            <p:cNvSpPr/>
            <p:nvPr/>
          </p:nvSpPr>
          <p:spPr>
            <a:xfrm>
              <a:off x="2144214" y="2078595"/>
              <a:ext cx="109" cy="54"/>
            </a:xfrm>
            <a:custGeom>
              <a:avLst/>
              <a:gdLst/>
              <a:ahLst/>
              <a:cxnLst/>
              <a:rect l="l" t="t" r="r" b="b"/>
              <a:pathLst>
                <a:path w="8" h="4" extrusionOk="0">
                  <a:moveTo>
                    <a:pt x="1" y="4"/>
                  </a:moveTo>
                  <a:lnTo>
                    <a:pt x="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6" name="Google Shape;4536;p56"/>
            <p:cNvSpPr/>
            <p:nvPr/>
          </p:nvSpPr>
          <p:spPr>
            <a:xfrm>
              <a:off x="2142164" y="2079546"/>
              <a:ext cx="258" cy="149"/>
            </a:xfrm>
            <a:custGeom>
              <a:avLst/>
              <a:gdLst/>
              <a:ahLst/>
              <a:cxnLst/>
              <a:rect l="l" t="t" r="r" b="b"/>
              <a:pathLst>
                <a:path w="19" h="11" extrusionOk="0">
                  <a:moveTo>
                    <a:pt x="1" y="11"/>
                  </a:moveTo>
                  <a:lnTo>
                    <a:pt x="1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7" name="Google Shape;4537;p56"/>
            <p:cNvSpPr/>
            <p:nvPr/>
          </p:nvSpPr>
          <p:spPr>
            <a:xfrm>
              <a:off x="2142598" y="2079301"/>
              <a:ext cx="244" cy="163"/>
            </a:xfrm>
            <a:custGeom>
              <a:avLst/>
              <a:gdLst/>
              <a:ahLst/>
              <a:cxnLst/>
              <a:rect l="l" t="t" r="r" b="b"/>
              <a:pathLst>
                <a:path w="18" h="12" extrusionOk="0">
                  <a:moveTo>
                    <a:pt x="0" y="11"/>
                  </a:moveTo>
                  <a:lnTo>
                    <a:pt x="1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8" name="Google Shape;4538;p56"/>
            <p:cNvSpPr/>
            <p:nvPr/>
          </p:nvSpPr>
          <p:spPr>
            <a:xfrm>
              <a:off x="2144594" y="2078500"/>
              <a:ext cx="109" cy="14"/>
            </a:xfrm>
            <a:custGeom>
              <a:avLst/>
              <a:gdLst/>
              <a:ahLst/>
              <a:cxnLst/>
              <a:rect l="l" t="t" r="r" b="b"/>
              <a:pathLst>
                <a:path w="8" h="1" extrusionOk="0">
                  <a:moveTo>
                    <a:pt x="1" y="0"/>
                  </a:moveTo>
                  <a:lnTo>
                    <a:pt x="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9" name="Google Shape;4539;p56"/>
            <p:cNvSpPr/>
            <p:nvPr/>
          </p:nvSpPr>
          <p:spPr>
            <a:xfrm>
              <a:off x="2144744" y="2078446"/>
              <a:ext cx="95" cy="14"/>
            </a:xfrm>
            <a:custGeom>
              <a:avLst/>
              <a:gdLst/>
              <a:ahLst/>
              <a:cxnLst/>
              <a:rect l="l" t="t" r="r" b="b"/>
              <a:pathLst>
                <a:path w="7" h="1" extrusionOk="0">
                  <a:moveTo>
                    <a:pt x="0" y="1"/>
                  </a:moveTo>
                  <a:lnTo>
                    <a:pt x="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0" name="Google Shape;4540;p56"/>
            <p:cNvSpPr/>
            <p:nvPr/>
          </p:nvSpPr>
          <p:spPr>
            <a:xfrm>
              <a:off x="2183901" y="2019845"/>
              <a:ext cx="14" cy="244"/>
            </a:xfrm>
            <a:custGeom>
              <a:avLst/>
              <a:gdLst/>
              <a:ahLst/>
              <a:cxnLst/>
              <a:rect l="l" t="t" r="r" b="b"/>
              <a:pathLst>
                <a:path w="1" h="18" extrusionOk="0">
                  <a:moveTo>
                    <a:pt x="1" y="18"/>
                  </a:moveTo>
                  <a:lnTo>
                    <a:pt x="1" y="0"/>
                  </a:lnTo>
                  <a:cubicBezTo>
                    <a:pt x="1" y="7"/>
                    <a:pt x="1" y="11"/>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1" name="Google Shape;4541;p56"/>
            <p:cNvSpPr/>
            <p:nvPr/>
          </p:nvSpPr>
          <p:spPr>
            <a:xfrm>
              <a:off x="2246887" y="2005399"/>
              <a:ext cx="109" cy="54"/>
            </a:xfrm>
            <a:custGeom>
              <a:avLst/>
              <a:gdLst/>
              <a:ahLst/>
              <a:cxnLst/>
              <a:rect l="l" t="t" r="r" b="b"/>
              <a:pathLst>
                <a:path w="8" h="4" extrusionOk="0">
                  <a:moveTo>
                    <a:pt x="0" y="0"/>
                  </a:moveTo>
                  <a:lnTo>
                    <a:pt x="7" y="4"/>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2" name="Google Shape;4542;p56"/>
            <p:cNvSpPr/>
            <p:nvPr/>
          </p:nvSpPr>
          <p:spPr>
            <a:xfrm>
              <a:off x="2263194" y="2009812"/>
              <a:ext cx="14" cy="14"/>
            </a:xfrm>
            <a:custGeom>
              <a:avLst/>
              <a:gdLst/>
              <a:ahLst/>
              <a:cxnLst/>
              <a:rect l="l" t="t" r="r" b="b"/>
              <a:pathLst>
                <a:path w="1" h="1" extrusionOk="0">
                  <a:moveTo>
                    <a:pt x="0" y="1"/>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3" name="Google Shape;4543;p56"/>
            <p:cNvSpPr/>
            <p:nvPr/>
          </p:nvSpPr>
          <p:spPr>
            <a:xfrm>
              <a:off x="2260818" y="2010572"/>
              <a:ext cx="299" cy="258"/>
            </a:xfrm>
            <a:custGeom>
              <a:avLst/>
              <a:gdLst/>
              <a:ahLst/>
              <a:cxnLst/>
              <a:rect l="l" t="t" r="r" b="b"/>
              <a:pathLst>
                <a:path w="22" h="19" extrusionOk="0">
                  <a:moveTo>
                    <a:pt x="0" y="18"/>
                  </a:moveTo>
                  <a:lnTo>
                    <a:pt x="0" y="18"/>
                  </a:lnTo>
                  <a:lnTo>
                    <a:pt x="21" y="1"/>
                  </a:lnTo>
                  <a:lnTo>
                    <a:pt x="0" y="18"/>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4" name="Google Shape;4544;p56"/>
            <p:cNvSpPr/>
            <p:nvPr/>
          </p:nvSpPr>
          <p:spPr>
            <a:xfrm>
              <a:off x="2266235" y="2012093"/>
              <a:ext cx="394" cy="353"/>
            </a:xfrm>
            <a:custGeom>
              <a:avLst/>
              <a:gdLst/>
              <a:ahLst/>
              <a:cxnLst/>
              <a:rect l="l" t="t" r="r" b="b"/>
              <a:pathLst>
                <a:path w="29" h="26" extrusionOk="0">
                  <a:moveTo>
                    <a:pt x="28" y="25"/>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5" name="Google Shape;4545;p56"/>
            <p:cNvSpPr/>
            <p:nvPr/>
          </p:nvSpPr>
          <p:spPr>
            <a:xfrm>
              <a:off x="2265665" y="2011617"/>
              <a:ext cx="394" cy="353"/>
            </a:xfrm>
            <a:custGeom>
              <a:avLst/>
              <a:gdLst/>
              <a:ahLst/>
              <a:cxnLst/>
              <a:rect l="l" t="t" r="r" b="b"/>
              <a:pathLst>
                <a:path w="29" h="26" extrusionOk="0">
                  <a:moveTo>
                    <a:pt x="28" y="25"/>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6" name="Google Shape;4546;p56"/>
            <p:cNvSpPr/>
            <p:nvPr/>
          </p:nvSpPr>
          <p:spPr>
            <a:xfrm>
              <a:off x="2265190" y="2011197"/>
              <a:ext cx="339" cy="339"/>
            </a:xfrm>
            <a:custGeom>
              <a:avLst/>
              <a:gdLst/>
              <a:ahLst/>
              <a:cxnLst/>
              <a:rect l="l" t="t" r="r" b="b"/>
              <a:pathLst>
                <a:path w="25" h="25" extrusionOk="0">
                  <a:moveTo>
                    <a:pt x="25" y="25"/>
                  </a:move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7" name="Google Shape;4547;p56"/>
            <p:cNvSpPr/>
            <p:nvPr/>
          </p:nvSpPr>
          <p:spPr>
            <a:xfrm>
              <a:off x="2246643" y="2005155"/>
              <a:ext cx="68" cy="68"/>
            </a:xfrm>
            <a:custGeom>
              <a:avLst/>
              <a:gdLst/>
              <a:ahLst/>
              <a:cxnLst/>
              <a:rect l="l" t="t" r="r" b="b"/>
              <a:pathLst>
                <a:path w="5" h="5" extrusionOk="0">
                  <a:moveTo>
                    <a:pt x="1" y="1"/>
                  </a:moveTo>
                  <a:lnTo>
                    <a:pt x="4" y="4"/>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8" name="Google Shape;4548;p56"/>
            <p:cNvSpPr/>
            <p:nvPr/>
          </p:nvSpPr>
          <p:spPr>
            <a:xfrm>
              <a:off x="2263995" y="2010287"/>
              <a:ext cx="258" cy="204"/>
            </a:xfrm>
            <a:custGeom>
              <a:avLst/>
              <a:gdLst/>
              <a:ahLst/>
              <a:cxnLst/>
              <a:rect l="l" t="t" r="r" b="b"/>
              <a:pathLst>
                <a:path w="19" h="15" extrusionOk="0">
                  <a:moveTo>
                    <a:pt x="18" y="15"/>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9" name="Google Shape;4549;p56"/>
            <p:cNvSpPr/>
            <p:nvPr/>
          </p:nvSpPr>
          <p:spPr>
            <a:xfrm>
              <a:off x="2266805" y="2012527"/>
              <a:ext cx="394" cy="394"/>
            </a:xfrm>
            <a:custGeom>
              <a:avLst/>
              <a:gdLst/>
              <a:ahLst/>
              <a:cxnLst/>
              <a:rect l="l" t="t" r="r" b="b"/>
              <a:pathLst>
                <a:path w="29" h="29" extrusionOk="0">
                  <a:moveTo>
                    <a:pt x="28" y="28"/>
                  </a:move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0" name="Google Shape;4550;p56"/>
            <p:cNvSpPr/>
            <p:nvPr/>
          </p:nvSpPr>
          <p:spPr>
            <a:xfrm>
              <a:off x="2263710" y="2010056"/>
              <a:ext cx="258" cy="149"/>
            </a:xfrm>
            <a:custGeom>
              <a:avLst/>
              <a:gdLst/>
              <a:ahLst/>
              <a:cxnLst/>
              <a:rect l="l" t="t" r="r" b="b"/>
              <a:pathLst>
                <a:path w="19" h="11" extrusionOk="0">
                  <a:moveTo>
                    <a:pt x="18" y="11"/>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1" name="Google Shape;4551;p56"/>
            <p:cNvSpPr/>
            <p:nvPr/>
          </p:nvSpPr>
          <p:spPr>
            <a:xfrm>
              <a:off x="2261429" y="2010341"/>
              <a:ext cx="14" cy="14"/>
            </a:xfrm>
            <a:custGeom>
              <a:avLst/>
              <a:gdLst/>
              <a:ahLst/>
              <a:cxnLst/>
              <a:rect l="l" t="t" r="r" b="b"/>
              <a:pathLst>
                <a:path w="1" h="1" extrusionOk="0">
                  <a:moveTo>
                    <a:pt x="1" y="0"/>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2" name="Google Shape;4552;p56"/>
            <p:cNvSpPr/>
            <p:nvPr/>
          </p:nvSpPr>
          <p:spPr>
            <a:xfrm>
              <a:off x="2264334" y="2010531"/>
              <a:ext cx="299" cy="244"/>
            </a:xfrm>
            <a:custGeom>
              <a:avLst/>
              <a:gdLst/>
              <a:ahLst/>
              <a:cxnLst/>
              <a:rect l="l" t="t" r="r" b="b"/>
              <a:pathLst>
                <a:path w="22" h="18" extrusionOk="0">
                  <a:moveTo>
                    <a:pt x="21" y="18"/>
                  </a:move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3" name="Google Shape;4553;p56"/>
            <p:cNvSpPr/>
            <p:nvPr/>
          </p:nvSpPr>
          <p:spPr>
            <a:xfrm>
              <a:off x="2264714" y="2010857"/>
              <a:ext cx="339" cy="258"/>
            </a:xfrm>
            <a:custGeom>
              <a:avLst/>
              <a:gdLst/>
              <a:ahLst/>
              <a:cxnLst/>
              <a:rect l="l" t="t" r="r" b="b"/>
              <a:pathLst>
                <a:path w="25" h="19" extrusionOk="0">
                  <a:moveTo>
                    <a:pt x="25" y="18"/>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4" name="Google Shape;4554;p56"/>
            <p:cNvSpPr/>
            <p:nvPr/>
          </p:nvSpPr>
          <p:spPr>
            <a:xfrm>
              <a:off x="2263479" y="2009907"/>
              <a:ext cx="204" cy="163"/>
            </a:xfrm>
            <a:custGeom>
              <a:avLst/>
              <a:gdLst/>
              <a:ahLst/>
              <a:cxnLst/>
              <a:rect l="l" t="t" r="r" b="b"/>
              <a:pathLst>
                <a:path w="15" h="12" extrusionOk="0">
                  <a:moveTo>
                    <a:pt x="14" y="11"/>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5" name="Google Shape;4555;p56"/>
            <p:cNvSpPr/>
            <p:nvPr/>
          </p:nvSpPr>
          <p:spPr>
            <a:xfrm>
              <a:off x="2262528" y="2009866"/>
              <a:ext cx="14" cy="14"/>
            </a:xfrm>
            <a:custGeom>
              <a:avLst/>
              <a:gdLst/>
              <a:ahLst/>
              <a:cxnLst/>
              <a:rect l="l" t="t" r="r" b="b"/>
              <a:pathLst>
                <a:path w="1" h="1" extrusionOk="0">
                  <a:moveTo>
                    <a:pt x="0" y="0"/>
                  </a:move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6" name="Google Shape;4556;p56"/>
            <p:cNvSpPr/>
            <p:nvPr/>
          </p:nvSpPr>
          <p:spPr>
            <a:xfrm>
              <a:off x="2262814" y="2009812"/>
              <a:ext cx="109" cy="14"/>
            </a:xfrm>
            <a:custGeom>
              <a:avLst/>
              <a:gdLst/>
              <a:ahLst/>
              <a:cxnLst/>
              <a:rect l="l" t="t" r="r" b="b"/>
              <a:pathLst>
                <a:path w="8" h="1" extrusionOk="0">
                  <a:moveTo>
                    <a:pt x="0" y="1"/>
                  </a:moveTo>
                  <a:lnTo>
                    <a:pt x="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7" name="Google Shape;4557;p56"/>
            <p:cNvSpPr/>
            <p:nvPr/>
          </p:nvSpPr>
          <p:spPr>
            <a:xfrm>
              <a:off x="2268706" y="2014143"/>
              <a:ext cx="394" cy="339"/>
            </a:xfrm>
            <a:custGeom>
              <a:avLst/>
              <a:gdLst/>
              <a:ahLst/>
              <a:cxnLst/>
              <a:rect l="l" t="t" r="r" b="b"/>
              <a:pathLst>
                <a:path w="29" h="25" extrusionOk="0">
                  <a:moveTo>
                    <a:pt x="28" y="25"/>
                  </a:move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8" name="Google Shape;4558;p56"/>
            <p:cNvSpPr/>
            <p:nvPr/>
          </p:nvSpPr>
          <p:spPr>
            <a:xfrm>
              <a:off x="2251069" y="2010341"/>
              <a:ext cx="3001" cy="964"/>
            </a:xfrm>
            <a:custGeom>
              <a:avLst/>
              <a:gdLst/>
              <a:ahLst/>
              <a:cxnLst/>
              <a:rect l="l" t="t" r="r" b="b"/>
              <a:pathLst>
                <a:path w="221" h="71" extrusionOk="0">
                  <a:moveTo>
                    <a:pt x="221" y="70"/>
                  </a:moveTo>
                  <a:cubicBezTo>
                    <a:pt x="144" y="67"/>
                    <a:pt x="67" y="42"/>
                    <a:pt x="0" y="0"/>
                  </a:cubicBezTo>
                  <a:cubicBezTo>
                    <a:pt x="67" y="42"/>
                    <a:pt x="144" y="67"/>
                    <a:pt x="221" y="7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9" name="Google Shape;4559;p56"/>
            <p:cNvSpPr/>
            <p:nvPr/>
          </p:nvSpPr>
          <p:spPr>
            <a:xfrm>
              <a:off x="2268041" y="2013613"/>
              <a:ext cx="394" cy="353"/>
            </a:xfrm>
            <a:custGeom>
              <a:avLst/>
              <a:gdLst/>
              <a:ahLst/>
              <a:cxnLst/>
              <a:rect l="l" t="t" r="r" b="b"/>
              <a:pathLst>
                <a:path w="29" h="26" extrusionOk="0">
                  <a:moveTo>
                    <a:pt x="28" y="25"/>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0" name="Google Shape;4560;p56"/>
            <p:cNvSpPr/>
            <p:nvPr/>
          </p:nvSpPr>
          <p:spPr>
            <a:xfrm>
              <a:off x="2271367" y="2016560"/>
              <a:ext cx="149" cy="109"/>
            </a:xfrm>
            <a:custGeom>
              <a:avLst/>
              <a:gdLst/>
              <a:ahLst/>
              <a:cxnLst/>
              <a:rect l="l" t="t" r="r" b="b"/>
              <a:pathLst>
                <a:path w="11" h="8" extrusionOk="0">
                  <a:moveTo>
                    <a:pt x="0" y="1"/>
                  </a:moveTo>
                  <a:lnTo>
                    <a:pt x="11" y="8"/>
                  </a:lnTo>
                  <a:lnTo>
                    <a:pt x="11" y="8"/>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1" name="Google Shape;4561;p56"/>
            <p:cNvSpPr/>
            <p:nvPr/>
          </p:nvSpPr>
          <p:spPr>
            <a:xfrm>
              <a:off x="2269371" y="2014754"/>
              <a:ext cx="339" cy="299"/>
            </a:xfrm>
            <a:custGeom>
              <a:avLst/>
              <a:gdLst/>
              <a:ahLst/>
              <a:cxnLst/>
              <a:rect l="l" t="t" r="r" b="b"/>
              <a:pathLst>
                <a:path w="25" h="22" extrusionOk="0">
                  <a:moveTo>
                    <a:pt x="25" y="22"/>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2" name="Google Shape;4562;p56"/>
            <p:cNvSpPr/>
            <p:nvPr/>
          </p:nvSpPr>
          <p:spPr>
            <a:xfrm>
              <a:off x="2270743" y="2015949"/>
              <a:ext cx="353" cy="299"/>
            </a:xfrm>
            <a:custGeom>
              <a:avLst/>
              <a:gdLst/>
              <a:ahLst/>
              <a:cxnLst/>
              <a:rect l="l" t="t" r="r" b="b"/>
              <a:pathLst>
                <a:path w="26" h="22" extrusionOk="0">
                  <a:moveTo>
                    <a:pt x="25" y="21"/>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3" name="Google Shape;4563;p56"/>
            <p:cNvSpPr/>
            <p:nvPr/>
          </p:nvSpPr>
          <p:spPr>
            <a:xfrm>
              <a:off x="2270037" y="2015324"/>
              <a:ext cx="339" cy="353"/>
            </a:xfrm>
            <a:custGeom>
              <a:avLst/>
              <a:gdLst/>
              <a:ahLst/>
              <a:cxnLst/>
              <a:rect l="l" t="t" r="r" b="b"/>
              <a:pathLst>
                <a:path w="25" h="26" extrusionOk="0">
                  <a:moveTo>
                    <a:pt x="25" y="25"/>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4" name="Google Shape;4564;p56"/>
            <p:cNvSpPr/>
            <p:nvPr/>
          </p:nvSpPr>
          <p:spPr>
            <a:xfrm>
              <a:off x="2247172" y="2005684"/>
              <a:ext cx="54" cy="54"/>
            </a:xfrm>
            <a:custGeom>
              <a:avLst/>
              <a:gdLst/>
              <a:ahLst/>
              <a:cxnLst/>
              <a:rect l="l" t="t" r="r" b="b"/>
              <a:pathLst>
                <a:path w="4" h="4" extrusionOk="0">
                  <a:moveTo>
                    <a:pt x="4" y="4"/>
                  </a:move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5" name="Google Shape;4565;p56"/>
            <p:cNvSpPr/>
            <p:nvPr/>
          </p:nvSpPr>
          <p:spPr>
            <a:xfrm>
              <a:off x="2267416" y="2013043"/>
              <a:ext cx="394" cy="353"/>
            </a:xfrm>
            <a:custGeom>
              <a:avLst/>
              <a:gdLst/>
              <a:ahLst/>
              <a:cxnLst/>
              <a:rect l="l" t="t" r="r" b="b"/>
              <a:pathLst>
                <a:path w="29" h="26" extrusionOk="0">
                  <a:moveTo>
                    <a:pt x="29" y="25"/>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6" name="Google Shape;4566;p56"/>
            <p:cNvSpPr/>
            <p:nvPr/>
          </p:nvSpPr>
          <p:spPr>
            <a:xfrm>
              <a:off x="2247362" y="2005915"/>
              <a:ext cx="54" cy="68"/>
            </a:xfrm>
            <a:custGeom>
              <a:avLst/>
              <a:gdLst/>
              <a:ahLst/>
              <a:cxnLst/>
              <a:rect l="l" t="t" r="r" b="b"/>
              <a:pathLst>
                <a:path w="4" h="5" extrusionOk="0">
                  <a:moveTo>
                    <a:pt x="4" y="4"/>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7" name="Google Shape;4567;p56"/>
            <p:cNvSpPr/>
            <p:nvPr/>
          </p:nvSpPr>
          <p:spPr>
            <a:xfrm>
              <a:off x="2271028" y="2020511"/>
              <a:ext cx="14" cy="149"/>
            </a:xfrm>
            <a:custGeom>
              <a:avLst/>
              <a:gdLst/>
              <a:ahLst/>
              <a:cxnLst/>
              <a:rect l="l" t="t" r="r" b="b"/>
              <a:pathLst>
                <a:path w="1" h="11" extrusionOk="0">
                  <a:moveTo>
                    <a:pt x="1" y="11"/>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8" name="Google Shape;4568;p56"/>
            <p:cNvSpPr/>
            <p:nvPr/>
          </p:nvSpPr>
          <p:spPr>
            <a:xfrm>
              <a:off x="2271367" y="2016655"/>
              <a:ext cx="149" cy="1059"/>
            </a:xfrm>
            <a:custGeom>
              <a:avLst/>
              <a:gdLst/>
              <a:ahLst/>
              <a:cxnLst/>
              <a:rect l="l" t="t" r="r" b="b"/>
              <a:pathLst>
                <a:path w="11" h="78" extrusionOk="0">
                  <a:moveTo>
                    <a:pt x="11" y="1"/>
                  </a:moveTo>
                  <a:lnTo>
                    <a:pt x="11" y="1"/>
                  </a:lnTo>
                  <a:cubicBezTo>
                    <a:pt x="7" y="18"/>
                    <a:pt x="4" y="43"/>
                    <a:pt x="0" y="78"/>
                  </a:cubicBezTo>
                  <a:cubicBezTo>
                    <a:pt x="4" y="46"/>
                    <a:pt x="7" y="18"/>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9" name="Google Shape;4569;p56"/>
            <p:cNvSpPr/>
            <p:nvPr/>
          </p:nvSpPr>
          <p:spPr>
            <a:xfrm>
              <a:off x="2270987" y="2020986"/>
              <a:ext cx="14" cy="204"/>
            </a:xfrm>
            <a:custGeom>
              <a:avLst/>
              <a:gdLst/>
              <a:ahLst/>
              <a:cxnLst/>
              <a:rect l="l" t="t" r="r" b="b"/>
              <a:pathLst>
                <a:path w="1" h="15" extrusionOk="0">
                  <a:moveTo>
                    <a:pt x="0" y="14"/>
                  </a:move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0" name="Google Shape;4570;p56"/>
            <p:cNvSpPr/>
            <p:nvPr/>
          </p:nvSpPr>
          <p:spPr>
            <a:xfrm>
              <a:off x="2271082" y="2019981"/>
              <a:ext cx="14" cy="14"/>
            </a:xfrm>
            <a:custGeom>
              <a:avLst/>
              <a:gdLst/>
              <a:ahLst/>
              <a:cxnLst/>
              <a:rect l="l" t="t" r="r" b="b"/>
              <a:pathLst>
                <a:path w="1" h="1" extrusionOk="0">
                  <a:moveTo>
                    <a:pt x="0" y="1"/>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1" name="Google Shape;4571;p56"/>
            <p:cNvSpPr/>
            <p:nvPr/>
          </p:nvSpPr>
          <p:spPr>
            <a:xfrm>
              <a:off x="2271313" y="2017890"/>
              <a:ext cx="14" cy="204"/>
            </a:xfrm>
            <a:custGeom>
              <a:avLst/>
              <a:gdLst/>
              <a:ahLst/>
              <a:cxnLst/>
              <a:rect l="l" t="t" r="r" b="b"/>
              <a:pathLst>
                <a:path w="1" h="15" extrusionOk="0">
                  <a:moveTo>
                    <a:pt x="1" y="15"/>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2" name="Google Shape;4572;p56"/>
            <p:cNvSpPr/>
            <p:nvPr/>
          </p:nvSpPr>
          <p:spPr>
            <a:xfrm>
              <a:off x="2270933" y="2021461"/>
              <a:ext cx="14" cy="204"/>
            </a:xfrm>
            <a:custGeom>
              <a:avLst/>
              <a:gdLst/>
              <a:ahLst/>
              <a:cxnLst/>
              <a:rect l="l" t="t" r="r" b="b"/>
              <a:pathLst>
                <a:path w="1" h="15" extrusionOk="0">
                  <a:moveTo>
                    <a:pt x="1" y="14"/>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3" name="Google Shape;4573;p56"/>
            <p:cNvSpPr/>
            <p:nvPr/>
          </p:nvSpPr>
          <p:spPr>
            <a:xfrm>
              <a:off x="2261143" y="2049037"/>
              <a:ext cx="1018" cy="3992"/>
            </a:xfrm>
            <a:custGeom>
              <a:avLst/>
              <a:gdLst/>
              <a:ahLst/>
              <a:cxnLst/>
              <a:rect l="l" t="t" r="r" b="b"/>
              <a:pathLst>
                <a:path w="75" h="294" extrusionOk="0">
                  <a:moveTo>
                    <a:pt x="74" y="0"/>
                  </a:moveTo>
                  <a:cubicBezTo>
                    <a:pt x="67" y="137"/>
                    <a:pt x="39" y="241"/>
                    <a:pt x="1" y="294"/>
                  </a:cubicBezTo>
                  <a:cubicBezTo>
                    <a:pt x="43" y="241"/>
                    <a:pt x="67" y="137"/>
                    <a:pt x="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4" name="Google Shape;4574;p56"/>
            <p:cNvSpPr/>
            <p:nvPr/>
          </p:nvSpPr>
          <p:spPr>
            <a:xfrm>
              <a:off x="2271272" y="2018325"/>
              <a:ext cx="14" cy="244"/>
            </a:xfrm>
            <a:custGeom>
              <a:avLst/>
              <a:gdLst/>
              <a:ahLst/>
              <a:cxnLst/>
              <a:rect l="l" t="t" r="r" b="b"/>
              <a:pathLst>
                <a:path w="1" h="18" extrusionOk="0">
                  <a:moveTo>
                    <a:pt x="0" y="18"/>
                  </a:move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5" name="Google Shape;4575;p56"/>
            <p:cNvSpPr/>
            <p:nvPr/>
          </p:nvSpPr>
          <p:spPr>
            <a:xfrm>
              <a:off x="2271123" y="2019370"/>
              <a:ext cx="14" cy="204"/>
            </a:xfrm>
            <a:custGeom>
              <a:avLst/>
              <a:gdLst/>
              <a:ahLst/>
              <a:cxnLst/>
              <a:rect l="l" t="t" r="r" b="b"/>
              <a:pathLst>
                <a:path w="1" h="15" extrusionOk="0">
                  <a:moveTo>
                    <a:pt x="1" y="14"/>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6" name="Google Shape;4576;p56"/>
            <p:cNvSpPr/>
            <p:nvPr/>
          </p:nvSpPr>
          <p:spPr>
            <a:xfrm>
              <a:off x="2270892" y="2021936"/>
              <a:ext cx="14" cy="149"/>
            </a:xfrm>
            <a:custGeom>
              <a:avLst/>
              <a:gdLst/>
              <a:ahLst/>
              <a:cxnLst/>
              <a:rect l="l" t="t" r="r" b="b"/>
              <a:pathLst>
                <a:path w="1" h="11" extrusionOk="0">
                  <a:moveTo>
                    <a:pt x="0" y="11"/>
                  </a:move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7" name="Google Shape;4577;p56"/>
            <p:cNvSpPr/>
            <p:nvPr/>
          </p:nvSpPr>
          <p:spPr>
            <a:xfrm>
              <a:off x="2271177" y="2018800"/>
              <a:ext cx="14" cy="244"/>
            </a:xfrm>
            <a:custGeom>
              <a:avLst/>
              <a:gdLst/>
              <a:ahLst/>
              <a:cxnLst/>
              <a:rect l="l" t="t" r="r" b="b"/>
              <a:pathLst>
                <a:path w="1" h="18" extrusionOk="0">
                  <a:moveTo>
                    <a:pt x="0" y="18"/>
                  </a:move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8" name="Google Shape;4578;p56"/>
            <p:cNvSpPr/>
            <p:nvPr/>
          </p:nvSpPr>
          <p:spPr>
            <a:xfrm>
              <a:off x="2270892" y="2022357"/>
              <a:ext cx="14" cy="163"/>
            </a:xfrm>
            <a:custGeom>
              <a:avLst/>
              <a:gdLst/>
              <a:ahLst/>
              <a:cxnLst/>
              <a:rect l="l" t="t" r="r" b="b"/>
              <a:pathLst>
                <a:path w="1" h="12" extrusionOk="0">
                  <a:moveTo>
                    <a:pt x="0" y="11"/>
                  </a:moveTo>
                  <a:lnTo>
                    <a:pt x="0" y="1"/>
                  </a:lnTo>
                  <a:cubicBezTo>
                    <a:pt x="0" y="1"/>
                    <a:pt x="0" y="8"/>
                    <a:pt x="0"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9" name="Google Shape;4579;p56"/>
            <p:cNvSpPr/>
            <p:nvPr/>
          </p:nvSpPr>
          <p:spPr>
            <a:xfrm>
              <a:off x="2260668" y="2062248"/>
              <a:ext cx="9192" cy="13265"/>
            </a:xfrm>
            <a:custGeom>
              <a:avLst/>
              <a:gdLst/>
              <a:ahLst/>
              <a:cxnLst/>
              <a:rect l="l" t="t" r="r" b="b"/>
              <a:pathLst>
                <a:path w="677" h="977" extrusionOk="0">
                  <a:moveTo>
                    <a:pt x="417" y="0"/>
                  </a:moveTo>
                  <a:cubicBezTo>
                    <a:pt x="417" y="4"/>
                    <a:pt x="414" y="7"/>
                    <a:pt x="410" y="14"/>
                  </a:cubicBezTo>
                  <a:cubicBezTo>
                    <a:pt x="410" y="18"/>
                    <a:pt x="410" y="21"/>
                    <a:pt x="407" y="28"/>
                  </a:cubicBezTo>
                  <a:cubicBezTo>
                    <a:pt x="403" y="32"/>
                    <a:pt x="403" y="35"/>
                    <a:pt x="400" y="42"/>
                  </a:cubicBezTo>
                  <a:cubicBezTo>
                    <a:pt x="400" y="46"/>
                    <a:pt x="400" y="49"/>
                    <a:pt x="396" y="56"/>
                  </a:cubicBezTo>
                  <a:cubicBezTo>
                    <a:pt x="393" y="60"/>
                    <a:pt x="389" y="67"/>
                    <a:pt x="386" y="74"/>
                  </a:cubicBezTo>
                  <a:cubicBezTo>
                    <a:pt x="379" y="81"/>
                    <a:pt x="379" y="81"/>
                    <a:pt x="379" y="84"/>
                  </a:cubicBezTo>
                  <a:cubicBezTo>
                    <a:pt x="372" y="91"/>
                    <a:pt x="365" y="102"/>
                    <a:pt x="354" y="109"/>
                  </a:cubicBezTo>
                  <a:cubicBezTo>
                    <a:pt x="344" y="119"/>
                    <a:pt x="333" y="126"/>
                    <a:pt x="319" y="137"/>
                  </a:cubicBezTo>
                  <a:lnTo>
                    <a:pt x="312" y="140"/>
                  </a:lnTo>
                  <a:cubicBezTo>
                    <a:pt x="302" y="147"/>
                    <a:pt x="291" y="151"/>
                    <a:pt x="277" y="158"/>
                  </a:cubicBezTo>
                  <a:lnTo>
                    <a:pt x="270" y="158"/>
                  </a:lnTo>
                  <a:cubicBezTo>
                    <a:pt x="256" y="165"/>
                    <a:pt x="242" y="168"/>
                    <a:pt x="228" y="168"/>
                  </a:cubicBezTo>
                  <a:lnTo>
                    <a:pt x="214" y="168"/>
                  </a:lnTo>
                  <a:cubicBezTo>
                    <a:pt x="204" y="172"/>
                    <a:pt x="190" y="172"/>
                    <a:pt x="176" y="172"/>
                  </a:cubicBezTo>
                  <a:lnTo>
                    <a:pt x="116" y="172"/>
                  </a:lnTo>
                  <a:cubicBezTo>
                    <a:pt x="99" y="172"/>
                    <a:pt x="81" y="168"/>
                    <a:pt x="64" y="165"/>
                  </a:cubicBezTo>
                  <a:lnTo>
                    <a:pt x="32" y="161"/>
                  </a:lnTo>
                  <a:lnTo>
                    <a:pt x="1" y="161"/>
                  </a:lnTo>
                  <a:lnTo>
                    <a:pt x="22" y="497"/>
                  </a:lnTo>
                  <a:cubicBezTo>
                    <a:pt x="74" y="655"/>
                    <a:pt x="113" y="812"/>
                    <a:pt x="141" y="977"/>
                  </a:cubicBezTo>
                  <a:lnTo>
                    <a:pt x="176" y="952"/>
                  </a:lnTo>
                  <a:lnTo>
                    <a:pt x="179" y="952"/>
                  </a:lnTo>
                  <a:lnTo>
                    <a:pt x="239" y="917"/>
                  </a:lnTo>
                  <a:lnTo>
                    <a:pt x="256" y="907"/>
                  </a:lnTo>
                  <a:lnTo>
                    <a:pt x="284" y="893"/>
                  </a:lnTo>
                  <a:lnTo>
                    <a:pt x="291" y="889"/>
                  </a:lnTo>
                  <a:cubicBezTo>
                    <a:pt x="344" y="872"/>
                    <a:pt x="456" y="711"/>
                    <a:pt x="568" y="525"/>
                  </a:cubicBezTo>
                  <a:lnTo>
                    <a:pt x="596" y="476"/>
                  </a:lnTo>
                  <a:cubicBezTo>
                    <a:pt x="613" y="445"/>
                    <a:pt x="631" y="413"/>
                    <a:pt x="648" y="382"/>
                  </a:cubicBezTo>
                  <a:lnTo>
                    <a:pt x="676" y="333"/>
                  </a:lnTo>
                  <a:lnTo>
                    <a:pt x="554" y="259"/>
                  </a:lnTo>
                  <a:lnTo>
                    <a:pt x="557" y="214"/>
                  </a:lnTo>
                  <a:lnTo>
                    <a:pt x="557" y="210"/>
                  </a:lnTo>
                  <a:lnTo>
                    <a:pt x="557" y="200"/>
                  </a:lnTo>
                  <a:lnTo>
                    <a:pt x="557" y="196"/>
                  </a:lnTo>
                  <a:lnTo>
                    <a:pt x="557" y="182"/>
                  </a:lnTo>
                  <a:lnTo>
                    <a:pt x="557" y="179"/>
                  </a:lnTo>
                  <a:lnTo>
                    <a:pt x="557" y="158"/>
                  </a:lnTo>
                  <a:lnTo>
                    <a:pt x="557" y="130"/>
                  </a:lnTo>
                  <a:lnTo>
                    <a:pt x="557" y="123"/>
                  </a:lnTo>
                  <a:lnTo>
                    <a:pt x="557" y="95"/>
                  </a:lnTo>
                  <a:lnTo>
                    <a:pt x="557" y="88"/>
                  </a:lnTo>
                  <a:cubicBezTo>
                    <a:pt x="557" y="77"/>
                    <a:pt x="557" y="63"/>
                    <a:pt x="554" y="53"/>
                  </a:cubicBezTo>
                  <a:lnTo>
                    <a:pt x="554" y="49"/>
                  </a:lnTo>
                  <a:cubicBezTo>
                    <a:pt x="554" y="35"/>
                    <a:pt x="554" y="21"/>
                    <a:pt x="550" y="11"/>
                  </a:cubicBezTo>
                  <a:cubicBezTo>
                    <a:pt x="512" y="0"/>
                    <a:pt x="459" y="0"/>
                    <a:pt x="4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0" name="Google Shape;4580;p56"/>
            <p:cNvSpPr/>
            <p:nvPr/>
          </p:nvSpPr>
          <p:spPr>
            <a:xfrm>
              <a:off x="2266140" y="2062628"/>
              <a:ext cx="109" cy="204"/>
            </a:xfrm>
            <a:custGeom>
              <a:avLst/>
              <a:gdLst/>
              <a:ahLst/>
              <a:cxnLst/>
              <a:rect l="l" t="t" r="r" b="b"/>
              <a:pathLst>
                <a:path w="8" h="15" extrusionOk="0">
                  <a:moveTo>
                    <a:pt x="7" y="0"/>
                  </a:moveTo>
                  <a:lnTo>
                    <a:pt x="7" y="0"/>
                  </a:lnTo>
                  <a:cubicBezTo>
                    <a:pt x="4" y="4"/>
                    <a:pt x="0" y="7"/>
                    <a:pt x="0" y="14"/>
                  </a:cubicBezTo>
                  <a:cubicBezTo>
                    <a:pt x="4" y="7"/>
                    <a:pt x="4" y="4"/>
                    <a:pt x="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1" name="Google Shape;4581;p56"/>
            <p:cNvSpPr/>
            <p:nvPr/>
          </p:nvSpPr>
          <p:spPr>
            <a:xfrm>
              <a:off x="2263044" y="2064624"/>
              <a:ext cx="14" cy="14"/>
            </a:xfrm>
            <a:custGeom>
              <a:avLst/>
              <a:gdLst/>
              <a:ahLst/>
              <a:cxnLst/>
              <a:rect l="l" t="t" r="r" b="b"/>
              <a:pathLst>
                <a:path w="1" h="1" extrusionOk="0">
                  <a:moveTo>
                    <a:pt x="1" y="0"/>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2" name="Google Shape;4582;p56"/>
            <p:cNvSpPr/>
            <p:nvPr/>
          </p:nvSpPr>
          <p:spPr>
            <a:xfrm>
              <a:off x="2265515" y="2063388"/>
              <a:ext cx="353" cy="339"/>
            </a:xfrm>
            <a:custGeom>
              <a:avLst/>
              <a:gdLst/>
              <a:ahLst/>
              <a:cxnLst/>
              <a:rect l="l" t="t" r="r" b="b"/>
              <a:pathLst>
                <a:path w="26" h="25" extrusionOk="0">
                  <a:moveTo>
                    <a:pt x="1" y="25"/>
                  </a:moveTo>
                  <a:cubicBezTo>
                    <a:pt x="8" y="18"/>
                    <a:pt x="15" y="7"/>
                    <a:pt x="25" y="0"/>
                  </a:cubicBezTo>
                  <a:cubicBezTo>
                    <a:pt x="15" y="7"/>
                    <a:pt x="8" y="18"/>
                    <a:pt x="1" y="2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3" name="Google Shape;4583;p56"/>
            <p:cNvSpPr/>
            <p:nvPr/>
          </p:nvSpPr>
          <p:spPr>
            <a:xfrm>
              <a:off x="2261103" y="2064380"/>
              <a:ext cx="434" cy="109"/>
            </a:xfrm>
            <a:custGeom>
              <a:avLst/>
              <a:gdLst/>
              <a:ahLst/>
              <a:cxnLst/>
              <a:rect l="l" t="t" r="r" b="b"/>
              <a:pathLst>
                <a:path w="32" h="8" extrusionOk="0">
                  <a:moveTo>
                    <a:pt x="0" y="1"/>
                  </a:moveTo>
                  <a:lnTo>
                    <a:pt x="32" y="8"/>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4" name="Google Shape;4584;p56"/>
            <p:cNvSpPr/>
            <p:nvPr/>
          </p:nvSpPr>
          <p:spPr>
            <a:xfrm>
              <a:off x="2264904" y="2064054"/>
              <a:ext cx="149" cy="109"/>
            </a:xfrm>
            <a:custGeom>
              <a:avLst/>
              <a:gdLst/>
              <a:ahLst/>
              <a:cxnLst/>
              <a:rect l="l" t="t" r="r" b="b"/>
              <a:pathLst>
                <a:path w="11" h="8" extrusionOk="0">
                  <a:moveTo>
                    <a:pt x="0" y="7"/>
                  </a:moveTo>
                  <a:lnTo>
                    <a:pt x="1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5" name="Google Shape;4585;p56"/>
            <p:cNvSpPr/>
            <p:nvPr/>
          </p:nvSpPr>
          <p:spPr>
            <a:xfrm>
              <a:off x="2264375" y="2064339"/>
              <a:ext cx="109" cy="54"/>
            </a:xfrm>
            <a:custGeom>
              <a:avLst/>
              <a:gdLst/>
              <a:ahLst/>
              <a:cxnLst/>
              <a:rect l="l" t="t" r="r" b="b"/>
              <a:pathLst>
                <a:path w="8" h="4" extrusionOk="0">
                  <a:moveTo>
                    <a:pt x="1" y="4"/>
                  </a:moveTo>
                  <a:lnTo>
                    <a:pt x="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6" name="Google Shape;4586;p56"/>
            <p:cNvSpPr/>
            <p:nvPr/>
          </p:nvSpPr>
          <p:spPr>
            <a:xfrm>
              <a:off x="2262243" y="2064570"/>
              <a:ext cx="204" cy="14"/>
            </a:xfrm>
            <a:custGeom>
              <a:avLst/>
              <a:gdLst/>
              <a:ahLst/>
              <a:cxnLst/>
              <a:rect l="l" t="t" r="r" b="b"/>
              <a:pathLst>
                <a:path w="15" h="1" extrusionOk="0">
                  <a:moveTo>
                    <a:pt x="0" y="1"/>
                  </a:moveTo>
                  <a:lnTo>
                    <a:pt x="1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7" name="Google Shape;4587;p56"/>
            <p:cNvSpPr/>
            <p:nvPr/>
          </p:nvSpPr>
          <p:spPr>
            <a:xfrm>
              <a:off x="2263615" y="2064570"/>
              <a:ext cx="163" cy="14"/>
            </a:xfrm>
            <a:custGeom>
              <a:avLst/>
              <a:gdLst/>
              <a:ahLst/>
              <a:cxnLst/>
              <a:rect l="l" t="t" r="r" b="b"/>
              <a:pathLst>
                <a:path w="12" h="1" extrusionOk="0">
                  <a:moveTo>
                    <a:pt x="1" y="1"/>
                  </a:moveTo>
                  <a:lnTo>
                    <a:pt x="1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8" name="Google Shape;4588;p56"/>
            <p:cNvSpPr/>
            <p:nvPr/>
          </p:nvSpPr>
          <p:spPr>
            <a:xfrm>
              <a:off x="2260668" y="2064380"/>
              <a:ext cx="258" cy="14"/>
            </a:xfrm>
            <a:custGeom>
              <a:avLst/>
              <a:gdLst/>
              <a:ahLst/>
              <a:cxnLst/>
              <a:rect l="l" t="t" r="r" b="b"/>
              <a:pathLst>
                <a:path w="19" h="1" extrusionOk="0">
                  <a:moveTo>
                    <a:pt x="18" y="1"/>
                  </a:moveTo>
                  <a:lnTo>
                    <a:pt x="1" y="1"/>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9" name="Google Shape;4589;p56"/>
            <p:cNvSpPr/>
            <p:nvPr/>
          </p:nvSpPr>
          <p:spPr>
            <a:xfrm>
              <a:off x="2265896" y="2063008"/>
              <a:ext cx="163" cy="244"/>
            </a:xfrm>
            <a:custGeom>
              <a:avLst/>
              <a:gdLst/>
              <a:ahLst/>
              <a:cxnLst/>
              <a:rect l="l" t="t" r="r" b="b"/>
              <a:pathLst>
                <a:path w="12" h="18" extrusionOk="0">
                  <a:moveTo>
                    <a:pt x="1" y="18"/>
                  </a:moveTo>
                  <a:cubicBezTo>
                    <a:pt x="4" y="11"/>
                    <a:pt x="11" y="4"/>
                    <a:pt x="11" y="0"/>
                  </a:cubicBezTo>
                  <a:cubicBezTo>
                    <a:pt x="11" y="4"/>
                    <a:pt x="4" y="11"/>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0" name="Google Shape;4590;p56"/>
            <p:cNvSpPr/>
            <p:nvPr/>
          </p:nvSpPr>
          <p:spPr>
            <a:xfrm>
              <a:off x="2266235" y="2062194"/>
              <a:ext cx="2050" cy="258"/>
            </a:xfrm>
            <a:custGeom>
              <a:avLst/>
              <a:gdLst/>
              <a:ahLst/>
              <a:cxnLst/>
              <a:rect l="l" t="t" r="r" b="b"/>
              <a:pathLst>
                <a:path w="151" h="19" extrusionOk="0">
                  <a:moveTo>
                    <a:pt x="151" y="1"/>
                  </a:moveTo>
                  <a:lnTo>
                    <a:pt x="151" y="1"/>
                  </a:lnTo>
                  <a:cubicBezTo>
                    <a:pt x="98" y="4"/>
                    <a:pt x="46" y="4"/>
                    <a:pt x="7" y="4"/>
                  </a:cubicBezTo>
                  <a:cubicBezTo>
                    <a:pt x="49" y="4"/>
                    <a:pt x="98" y="4"/>
                    <a:pt x="151" y="1"/>
                  </a:cubicBezTo>
                  <a:close/>
                  <a:moveTo>
                    <a:pt x="7" y="4"/>
                  </a:moveTo>
                  <a:cubicBezTo>
                    <a:pt x="4" y="8"/>
                    <a:pt x="0" y="15"/>
                    <a:pt x="0" y="18"/>
                  </a:cubicBezTo>
                  <a:cubicBezTo>
                    <a:pt x="4" y="11"/>
                    <a:pt x="7" y="8"/>
                    <a:pt x="7" y="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1" name="Google Shape;4591;p56"/>
            <p:cNvSpPr/>
            <p:nvPr/>
          </p:nvSpPr>
          <p:spPr>
            <a:xfrm>
              <a:off x="2260668" y="2064339"/>
              <a:ext cx="353" cy="4616"/>
            </a:xfrm>
            <a:custGeom>
              <a:avLst/>
              <a:gdLst/>
              <a:ahLst/>
              <a:cxnLst/>
              <a:rect l="l" t="t" r="r" b="b"/>
              <a:pathLst>
                <a:path w="26" h="340" extrusionOk="0">
                  <a:moveTo>
                    <a:pt x="1" y="0"/>
                  </a:moveTo>
                  <a:lnTo>
                    <a:pt x="25" y="340"/>
                  </a:lnTo>
                  <a:lnTo>
                    <a:pt x="25" y="34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2" name="Google Shape;4592;p56"/>
            <p:cNvSpPr/>
            <p:nvPr/>
          </p:nvSpPr>
          <p:spPr>
            <a:xfrm>
              <a:off x="2267851" y="2123754"/>
              <a:ext cx="76781" cy="124832"/>
            </a:xfrm>
            <a:custGeom>
              <a:avLst/>
              <a:gdLst/>
              <a:ahLst/>
              <a:cxnLst/>
              <a:rect l="l" t="t" r="r" b="b"/>
              <a:pathLst>
                <a:path w="5655" h="9194" extrusionOk="0">
                  <a:moveTo>
                    <a:pt x="5448" y="0"/>
                  </a:moveTo>
                  <a:lnTo>
                    <a:pt x="5402" y="21"/>
                  </a:lnTo>
                  <a:lnTo>
                    <a:pt x="5384" y="28"/>
                  </a:lnTo>
                  <a:lnTo>
                    <a:pt x="5321" y="60"/>
                  </a:lnTo>
                  <a:lnTo>
                    <a:pt x="5265" y="84"/>
                  </a:lnTo>
                  <a:lnTo>
                    <a:pt x="5251" y="91"/>
                  </a:lnTo>
                  <a:lnTo>
                    <a:pt x="5216" y="109"/>
                  </a:lnTo>
                  <a:lnTo>
                    <a:pt x="5202" y="119"/>
                  </a:lnTo>
                  <a:lnTo>
                    <a:pt x="5174" y="133"/>
                  </a:lnTo>
                  <a:lnTo>
                    <a:pt x="5160" y="140"/>
                  </a:lnTo>
                  <a:lnTo>
                    <a:pt x="5136" y="151"/>
                  </a:lnTo>
                  <a:lnTo>
                    <a:pt x="5122" y="158"/>
                  </a:lnTo>
                  <a:lnTo>
                    <a:pt x="5104" y="168"/>
                  </a:lnTo>
                  <a:lnTo>
                    <a:pt x="5094" y="175"/>
                  </a:lnTo>
                  <a:lnTo>
                    <a:pt x="5076" y="182"/>
                  </a:lnTo>
                  <a:lnTo>
                    <a:pt x="5066" y="189"/>
                  </a:lnTo>
                  <a:lnTo>
                    <a:pt x="5055" y="196"/>
                  </a:lnTo>
                  <a:lnTo>
                    <a:pt x="5045" y="200"/>
                  </a:lnTo>
                  <a:lnTo>
                    <a:pt x="5038" y="207"/>
                  </a:lnTo>
                  <a:lnTo>
                    <a:pt x="5031" y="210"/>
                  </a:lnTo>
                  <a:lnTo>
                    <a:pt x="5020" y="217"/>
                  </a:lnTo>
                  <a:lnTo>
                    <a:pt x="5017" y="221"/>
                  </a:lnTo>
                  <a:lnTo>
                    <a:pt x="5010" y="224"/>
                  </a:lnTo>
                  <a:lnTo>
                    <a:pt x="5006" y="228"/>
                  </a:lnTo>
                  <a:lnTo>
                    <a:pt x="4999" y="231"/>
                  </a:lnTo>
                  <a:lnTo>
                    <a:pt x="4996" y="235"/>
                  </a:lnTo>
                  <a:lnTo>
                    <a:pt x="4992" y="238"/>
                  </a:lnTo>
                  <a:lnTo>
                    <a:pt x="4989" y="242"/>
                  </a:lnTo>
                  <a:cubicBezTo>
                    <a:pt x="4954" y="305"/>
                    <a:pt x="4884" y="316"/>
                    <a:pt x="4819" y="316"/>
                  </a:cubicBezTo>
                  <a:cubicBezTo>
                    <a:pt x="4805" y="316"/>
                    <a:pt x="4792" y="316"/>
                    <a:pt x="4779" y="315"/>
                  </a:cubicBezTo>
                  <a:cubicBezTo>
                    <a:pt x="4768" y="315"/>
                    <a:pt x="4757" y="315"/>
                    <a:pt x="4747" y="315"/>
                  </a:cubicBezTo>
                  <a:cubicBezTo>
                    <a:pt x="4683" y="315"/>
                    <a:pt x="4629" y="318"/>
                    <a:pt x="4590" y="354"/>
                  </a:cubicBezTo>
                  <a:cubicBezTo>
                    <a:pt x="4529" y="406"/>
                    <a:pt x="4474" y="423"/>
                    <a:pt x="4425" y="423"/>
                  </a:cubicBezTo>
                  <a:cubicBezTo>
                    <a:pt x="4368" y="423"/>
                    <a:pt x="4318" y="400"/>
                    <a:pt x="4275" y="382"/>
                  </a:cubicBezTo>
                  <a:cubicBezTo>
                    <a:pt x="4254" y="368"/>
                    <a:pt x="4229" y="361"/>
                    <a:pt x="4205" y="350"/>
                  </a:cubicBezTo>
                  <a:cubicBezTo>
                    <a:pt x="4200" y="349"/>
                    <a:pt x="4196" y="348"/>
                    <a:pt x="4192" y="348"/>
                  </a:cubicBezTo>
                  <a:cubicBezTo>
                    <a:pt x="4186" y="348"/>
                    <a:pt x="4181" y="350"/>
                    <a:pt x="4177" y="354"/>
                  </a:cubicBezTo>
                  <a:cubicBezTo>
                    <a:pt x="4149" y="371"/>
                    <a:pt x="4121" y="434"/>
                    <a:pt x="4110" y="508"/>
                  </a:cubicBezTo>
                  <a:cubicBezTo>
                    <a:pt x="4103" y="543"/>
                    <a:pt x="4086" y="571"/>
                    <a:pt x="4058" y="588"/>
                  </a:cubicBezTo>
                  <a:cubicBezTo>
                    <a:pt x="4023" y="613"/>
                    <a:pt x="3976" y="622"/>
                    <a:pt x="3923" y="622"/>
                  </a:cubicBezTo>
                  <a:cubicBezTo>
                    <a:pt x="3859" y="622"/>
                    <a:pt x="3786" y="609"/>
                    <a:pt x="3718" y="595"/>
                  </a:cubicBezTo>
                  <a:lnTo>
                    <a:pt x="3708" y="595"/>
                  </a:lnTo>
                  <a:cubicBezTo>
                    <a:pt x="3638" y="599"/>
                    <a:pt x="3568" y="609"/>
                    <a:pt x="3501" y="627"/>
                  </a:cubicBezTo>
                  <a:cubicBezTo>
                    <a:pt x="3421" y="644"/>
                    <a:pt x="3336" y="658"/>
                    <a:pt x="3252" y="662"/>
                  </a:cubicBezTo>
                  <a:cubicBezTo>
                    <a:pt x="3248" y="662"/>
                    <a:pt x="3243" y="662"/>
                    <a:pt x="3238" y="662"/>
                  </a:cubicBezTo>
                  <a:cubicBezTo>
                    <a:pt x="3174" y="662"/>
                    <a:pt x="3115" y="619"/>
                    <a:pt x="3105" y="553"/>
                  </a:cubicBezTo>
                  <a:cubicBezTo>
                    <a:pt x="3102" y="525"/>
                    <a:pt x="3081" y="504"/>
                    <a:pt x="3053" y="497"/>
                  </a:cubicBezTo>
                  <a:cubicBezTo>
                    <a:pt x="3035" y="492"/>
                    <a:pt x="3019" y="489"/>
                    <a:pt x="3003" y="489"/>
                  </a:cubicBezTo>
                  <a:cubicBezTo>
                    <a:pt x="2957" y="489"/>
                    <a:pt x="2916" y="508"/>
                    <a:pt x="2874" y="529"/>
                  </a:cubicBezTo>
                  <a:cubicBezTo>
                    <a:pt x="2836" y="550"/>
                    <a:pt x="2794" y="564"/>
                    <a:pt x="2748" y="567"/>
                  </a:cubicBezTo>
                  <a:lnTo>
                    <a:pt x="2650" y="567"/>
                  </a:lnTo>
                  <a:lnTo>
                    <a:pt x="2626" y="564"/>
                  </a:lnTo>
                  <a:lnTo>
                    <a:pt x="2601" y="560"/>
                  </a:lnTo>
                  <a:lnTo>
                    <a:pt x="2573" y="557"/>
                  </a:lnTo>
                  <a:lnTo>
                    <a:pt x="2552" y="553"/>
                  </a:lnTo>
                  <a:lnTo>
                    <a:pt x="2531" y="553"/>
                  </a:lnTo>
                  <a:lnTo>
                    <a:pt x="2510" y="550"/>
                  </a:lnTo>
                  <a:lnTo>
                    <a:pt x="2500" y="550"/>
                  </a:lnTo>
                  <a:cubicBezTo>
                    <a:pt x="2496" y="599"/>
                    <a:pt x="2489" y="648"/>
                    <a:pt x="2472" y="693"/>
                  </a:cubicBezTo>
                  <a:cubicBezTo>
                    <a:pt x="2416" y="840"/>
                    <a:pt x="2517" y="1148"/>
                    <a:pt x="2598" y="1393"/>
                  </a:cubicBezTo>
                  <a:cubicBezTo>
                    <a:pt x="2647" y="1523"/>
                    <a:pt x="2685" y="1656"/>
                    <a:pt x="2710" y="1793"/>
                  </a:cubicBezTo>
                  <a:lnTo>
                    <a:pt x="2724" y="1807"/>
                  </a:lnTo>
                  <a:lnTo>
                    <a:pt x="2759" y="1835"/>
                  </a:lnTo>
                  <a:lnTo>
                    <a:pt x="2780" y="1852"/>
                  </a:lnTo>
                  <a:lnTo>
                    <a:pt x="2811" y="1884"/>
                  </a:lnTo>
                  <a:lnTo>
                    <a:pt x="2829" y="1898"/>
                  </a:lnTo>
                  <a:lnTo>
                    <a:pt x="2857" y="1926"/>
                  </a:lnTo>
                  <a:lnTo>
                    <a:pt x="2874" y="1943"/>
                  </a:lnTo>
                  <a:lnTo>
                    <a:pt x="2902" y="1968"/>
                  </a:lnTo>
                  <a:lnTo>
                    <a:pt x="2916" y="1982"/>
                  </a:lnTo>
                  <a:lnTo>
                    <a:pt x="2941" y="2006"/>
                  </a:lnTo>
                  <a:lnTo>
                    <a:pt x="2955" y="2020"/>
                  </a:lnTo>
                  <a:lnTo>
                    <a:pt x="2972" y="2041"/>
                  </a:lnTo>
                  <a:lnTo>
                    <a:pt x="2986" y="2055"/>
                  </a:lnTo>
                  <a:lnTo>
                    <a:pt x="3004" y="2073"/>
                  </a:lnTo>
                  <a:lnTo>
                    <a:pt x="3014" y="2087"/>
                  </a:lnTo>
                  <a:lnTo>
                    <a:pt x="3028" y="2101"/>
                  </a:lnTo>
                  <a:cubicBezTo>
                    <a:pt x="3039" y="2115"/>
                    <a:pt x="3049" y="2129"/>
                    <a:pt x="3056" y="2139"/>
                  </a:cubicBezTo>
                  <a:cubicBezTo>
                    <a:pt x="3098" y="2192"/>
                    <a:pt x="3116" y="2262"/>
                    <a:pt x="3102" y="2328"/>
                  </a:cubicBezTo>
                  <a:cubicBezTo>
                    <a:pt x="3098" y="2346"/>
                    <a:pt x="3095" y="2363"/>
                    <a:pt x="3091" y="2381"/>
                  </a:cubicBezTo>
                  <a:lnTo>
                    <a:pt x="3084" y="2405"/>
                  </a:lnTo>
                  <a:cubicBezTo>
                    <a:pt x="3060" y="2500"/>
                    <a:pt x="3053" y="2594"/>
                    <a:pt x="3060" y="2689"/>
                  </a:cubicBezTo>
                  <a:cubicBezTo>
                    <a:pt x="3070" y="2979"/>
                    <a:pt x="2976" y="3025"/>
                    <a:pt x="2846" y="3049"/>
                  </a:cubicBezTo>
                  <a:cubicBezTo>
                    <a:pt x="2804" y="3053"/>
                    <a:pt x="2762" y="3070"/>
                    <a:pt x="2727" y="3098"/>
                  </a:cubicBezTo>
                  <a:cubicBezTo>
                    <a:pt x="2661" y="3158"/>
                    <a:pt x="2678" y="3291"/>
                    <a:pt x="2696" y="3399"/>
                  </a:cubicBezTo>
                  <a:cubicBezTo>
                    <a:pt x="2706" y="3473"/>
                    <a:pt x="2717" y="3529"/>
                    <a:pt x="2699" y="3574"/>
                  </a:cubicBezTo>
                  <a:cubicBezTo>
                    <a:pt x="2696" y="3581"/>
                    <a:pt x="2692" y="3588"/>
                    <a:pt x="2685" y="3595"/>
                  </a:cubicBezTo>
                  <a:cubicBezTo>
                    <a:pt x="2682" y="3599"/>
                    <a:pt x="2675" y="3606"/>
                    <a:pt x="2671" y="3609"/>
                  </a:cubicBezTo>
                  <a:cubicBezTo>
                    <a:pt x="2664" y="3613"/>
                    <a:pt x="2661" y="3617"/>
                    <a:pt x="2654" y="3617"/>
                  </a:cubicBezTo>
                  <a:lnTo>
                    <a:pt x="2626" y="3617"/>
                  </a:lnTo>
                  <a:cubicBezTo>
                    <a:pt x="2489" y="3613"/>
                    <a:pt x="2094" y="2962"/>
                    <a:pt x="2073" y="2902"/>
                  </a:cubicBezTo>
                  <a:cubicBezTo>
                    <a:pt x="2055" y="2843"/>
                    <a:pt x="2073" y="2766"/>
                    <a:pt x="2118" y="2619"/>
                  </a:cubicBezTo>
                  <a:cubicBezTo>
                    <a:pt x="2160" y="2475"/>
                    <a:pt x="2209" y="2300"/>
                    <a:pt x="2185" y="2181"/>
                  </a:cubicBezTo>
                  <a:cubicBezTo>
                    <a:pt x="2185" y="2157"/>
                    <a:pt x="2171" y="2136"/>
                    <a:pt x="2150" y="2122"/>
                  </a:cubicBezTo>
                  <a:cubicBezTo>
                    <a:pt x="2134" y="2113"/>
                    <a:pt x="2113" y="2109"/>
                    <a:pt x="2090" y="2109"/>
                  </a:cubicBezTo>
                  <a:cubicBezTo>
                    <a:pt x="2032" y="2109"/>
                    <a:pt x="1960" y="2131"/>
                    <a:pt x="1905" y="2146"/>
                  </a:cubicBezTo>
                  <a:cubicBezTo>
                    <a:pt x="1880" y="2157"/>
                    <a:pt x="1852" y="2164"/>
                    <a:pt x="1824" y="2167"/>
                  </a:cubicBezTo>
                  <a:cubicBezTo>
                    <a:pt x="1818" y="2168"/>
                    <a:pt x="1811" y="2169"/>
                    <a:pt x="1804" y="2169"/>
                  </a:cubicBezTo>
                  <a:cubicBezTo>
                    <a:pt x="1726" y="2169"/>
                    <a:pt x="1639" y="2095"/>
                    <a:pt x="1516" y="1985"/>
                  </a:cubicBezTo>
                  <a:lnTo>
                    <a:pt x="1495" y="1968"/>
                  </a:lnTo>
                  <a:lnTo>
                    <a:pt x="1488" y="1957"/>
                  </a:lnTo>
                  <a:lnTo>
                    <a:pt x="1471" y="1947"/>
                  </a:lnTo>
                  <a:lnTo>
                    <a:pt x="1464" y="1936"/>
                  </a:lnTo>
                  <a:lnTo>
                    <a:pt x="1450" y="1929"/>
                  </a:lnTo>
                  <a:lnTo>
                    <a:pt x="1443" y="1922"/>
                  </a:lnTo>
                  <a:lnTo>
                    <a:pt x="1436" y="1915"/>
                  </a:lnTo>
                  <a:cubicBezTo>
                    <a:pt x="1320" y="1947"/>
                    <a:pt x="595" y="2213"/>
                    <a:pt x="56" y="2416"/>
                  </a:cubicBezTo>
                  <a:lnTo>
                    <a:pt x="53" y="2416"/>
                  </a:lnTo>
                  <a:lnTo>
                    <a:pt x="0" y="2433"/>
                  </a:lnTo>
                  <a:lnTo>
                    <a:pt x="119" y="2860"/>
                  </a:lnTo>
                  <a:lnTo>
                    <a:pt x="102" y="2860"/>
                  </a:lnTo>
                  <a:lnTo>
                    <a:pt x="126" y="2913"/>
                  </a:lnTo>
                  <a:cubicBezTo>
                    <a:pt x="252" y="2923"/>
                    <a:pt x="627" y="2962"/>
                    <a:pt x="823" y="3091"/>
                  </a:cubicBezTo>
                  <a:cubicBezTo>
                    <a:pt x="952" y="3179"/>
                    <a:pt x="1131" y="3217"/>
                    <a:pt x="1264" y="3249"/>
                  </a:cubicBezTo>
                  <a:cubicBezTo>
                    <a:pt x="1331" y="3259"/>
                    <a:pt x="1394" y="3280"/>
                    <a:pt x="1453" y="3308"/>
                  </a:cubicBezTo>
                  <a:cubicBezTo>
                    <a:pt x="1520" y="3354"/>
                    <a:pt x="1523" y="3473"/>
                    <a:pt x="1509" y="3809"/>
                  </a:cubicBezTo>
                  <a:cubicBezTo>
                    <a:pt x="1499" y="3942"/>
                    <a:pt x="1499" y="4075"/>
                    <a:pt x="1506" y="4205"/>
                  </a:cubicBezTo>
                  <a:cubicBezTo>
                    <a:pt x="1520" y="4366"/>
                    <a:pt x="1439" y="4464"/>
                    <a:pt x="1376" y="4537"/>
                  </a:cubicBezTo>
                  <a:cubicBezTo>
                    <a:pt x="1310" y="4618"/>
                    <a:pt x="1313" y="4625"/>
                    <a:pt x="1341" y="4649"/>
                  </a:cubicBezTo>
                  <a:cubicBezTo>
                    <a:pt x="1432" y="4744"/>
                    <a:pt x="1450" y="4866"/>
                    <a:pt x="1464" y="4957"/>
                  </a:cubicBezTo>
                  <a:cubicBezTo>
                    <a:pt x="1467" y="4989"/>
                    <a:pt x="1474" y="5017"/>
                    <a:pt x="1485" y="5048"/>
                  </a:cubicBezTo>
                  <a:cubicBezTo>
                    <a:pt x="1520" y="5059"/>
                    <a:pt x="1544" y="5087"/>
                    <a:pt x="1548" y="5122"/>
                  </a:cubicBezTo>
                  <a:cubicBezTo>
                    <a:pt x="1569" y="5248"/>
                    <a:pt x="1310" y="5517"/>
                    <a:pt x="1204" y="5580"/>
                  </a:cubicBezTo>
                  <a:cubicBezTo>
                    <a:pt x="1180" y="5594"/>
                    <a:pt x="1176" y="5664"/>
                    <a:pt x="1173" y="5735"/>
                  </a:cubicBezTo>
                  <a:cubicBezTo>
                    <a:pt x="1173" y="5843"/>
                    <a:pt x="1166" y="5980"/>
                    <a:pt x="1078" y="6095"/>
                  </a:cubicBezTo>
                  <a:cubicBezTo>
                    <a:pt x="1008" y="6190"/>
                    <a:pt x="844" y="6347"/>
                    <a:pt x="686" y="6498"/>
                  </a:cubicBezTo>
                  <a:lnTo>
                    <a:pt x="609" y="6568"/>
                  </a:lnTo>
                  <a:lnTo>
                    <a:pt x="592" y="6585"/>
                  </a:lnTo>
                  <a:lnTo>
                    <a:pt x="560" y="6613"/>
                  </a:lnTo>
                  <a:cubicBezTo>
                    <a:pt x="571" y="6638"/>
                    <a:pt x="578" y="6662"/>
                    <a:pt x="585" y="6687"/>
                  </a:cubicBezTo>
                  <a:lnTo>
                    <a:pt x="592" y="6718"/>
                  </a:lnTo>
                  <a:lnTo>
                    <a:pt x="595" y="6729"/>
                  </a:lnTo>
                  <a:lnTo>
                    <a:pt x="602" y="6760"/>
                  </a:lnTo>
                  <a:lnTo>
                    <a:pt x="606" y="6774"/>
                  </a:lnTo>
                  <a:lnTo>
                    <a:pt x="616" y="6813"/>
                  </a:lnTo>
                  <a:lnTo>
                    <a:pt x="620" y="6823"/>
                  </a:lnTo>
                  <a:lnTo>
                    <a:pt x="630" y="6879"/>
                  </a:lnTo>
                  <a:cubicBezTo>
                    <a:pt x="679" y="7079"/>
                    <a:pt x="791" y="7544"/>
                    <a:pt x="868" y="7586"/>
                  </a:cubicBezTo>
                  <a:cubicBezTo>
                    <a:pt x="1075" y="7709"/>
                    <a:pt x="949" y="8640"/>
                    <a:pt x="949" y="8651"/>
                  </a:cubicBezTo>
                  <a:lnTo>
                    <a:pt x="949" y="8654"/>
                  </a:lnTo>
                  <a:lnTo>
                    <a:pt x="949" y="8714"/>
                  </a:lnTo>
                  <a:lnTo>
                    <a:pt x="949" y="8738"/>
                  </a:lnTo>
                  <a:lnTo>
                    <a:pt x="952" y="8780"/>
                  </a:lnTo>
                  <a:cubicBezTo>
                    <a:pt x="956" y="8857"/>
                    <a:pt x="970" y="8955"/>
                    <a:pt x="984" y="9085"/>
                  </a:cubicBezTo>
                  <a:lnTo>
                    <a:pt x="998" y="9193"/>
                  </a:lnTo>
                  <a:lnTo>
                    <a:pt x="1005" y="9193"/>
                  </a:lnTo>
                  <a:lnTo>
                    <a:pt x="1029" y="9190"/>
                  </a:lnTo>
                  <a:lnTo>
                    <a:pt x="1033" y="9190"/>
                  </a:lnTo>
                  <a:cubicBezTo>
                    <a:pt x="1099" y="9183"/>
                    <a:pt x="1194" y="9176"/>
                    <a:pt x="1289" y="9172"/>
                  </a:cubicBezTo>
                  <a:cubicBezTo>
                    <a:pt x="1296" y="9099"/>
                    <a:pt x="1303" y="9022"/>
                    <a:pt x="1306" y="8962"/>
                  </a:cubicBezTo>
                  <a:cubicBezTo>
                    <a:pt x="1310" y="8938"/>
                    <a:pt x="1310" y="8913"/>
                    <a:pt x="1303" y="8889"/>
                  </a:cubicBezTo>
                  <a:lnTo>
                    <a:pt x="1274" y="8889"/>
                  </a:lnTo>
                  <a:cubicBezTo>
                    <a:pt x="1265" y="8890"/>
                    <a:pt x="1256" y="8891"/>
                    <a:pt x="1247" y="8891"/>
                  </a:cubicBezTo>
                  <a:cubicBezTo>
                    <a:pt x="1177" y="8891"/>
                    <a:pt x="1114" y="8845"/>
                    <a:pt x="1092" y="8777"/>
                  </a:cubicBezTo>
                  <a:cubicBezTo>
                    <a:pt x="1005" y="8532"/>
                    <a:pt x="1597" y="8210"/>
                    <a:pt x="1989" y="8063"/>
                  </a:cubicBezTo>
                  <a:cubicBezTo>
                    <a:pt x="2447" y="7895"/>
                    <a:pt x="2598" y="7804"/>
                    <a:pt x="2636" y="7677"/>
                  </a:cubicBezTo>
                  <a:cubicBezTo>
                    <a:pt x="2654" y="7611"/>
                    <a:pt x="2654" y="7474"/>
                    <a:pt x="2654" y="7341"/>
                  </a:cubicBezTo>
                  <a:cubicBezTo>
                    <a:pt x="2654" y="7166"/>
                    <a:pt x="2654" y="6988"/>
                    <a:pt x="2692" y="6883"/>
                  </a:cubicBezTo>
                  <a:cubicBezTo>
                    <a:pt x="2724" y="6795"/>
                    <a:pt x="2706" y="6732"/>
                    <a:pt x="2671" y="6603"/>
                  </a:cubicBezTo>
                  <a:cubicBezTo>
                    <a:pt x="2636" y="6480"/>
                    <a:pt x="2612" y="6354"/>
                    <a:pt x="2594" y="6225"/>
                  </a:cubicBezTo>
                  <a:cubicBezTo>
                    <a:pt x="2573" y="6064"/>
                    <a:pt x="2521" y="5910"/>
                    <a:pt x="2433" y="5770"/>
                  </a:cubicBezTo>
                  <a:cubicBezTo>
                    <a:pt x="2388" y="5700"/>
                    <a:pt x="2353" y="5622"/>
                    <a:pt x="2328" y="5538"/>
                  </a:cubicBezTo>
                  <a:cubicBezTo>
                    <a:pt x="2290" y="5409"/>
                    <a:pt x="2262" y="5227"/>
                    <a:pt x="2335" y="5118"/>
                  </a:cubicBezTo>
                  <a:cubicBezTo>
                    <a:pt x="2367" y="5073"/>
                    <a:pt x="2419" y="5045"/>
                    <a:pt x="2475" y="5045"/>
                  </a:cubicBezTo>
                  <a:cubicBezTo>
                    <a:pt x="2545" y="5038"/>
                    <a:pt x="2552" y="5031"/>
                    <a:pt x="2619" y="4898"/>
                  </a:cubicBezTo>
                  <a:cubicBezTo>
                    <a:pt x="2633" y="4866"/>
                    <a:pt x="2650" y="4831"/>
                    <a:pt x="2671" y="4789"/>
                  </a:cubicBezTo>
                  <a:cubicBezTo>
                    <a:pt x="2752" y="4635"/>
                    <a:pt x="2843" y="4607"/>
                    <a:pt x="2941" y="4576"/>
                  </a:cubicBezTo>
                  <a:cubicBezTo>
                    <a:pt x="3018" y="4555"/>
                    <a:pt x="3088" y="4520"/>
                    <a:pt x="3154" y="4474"/>
                  </a:cubicBezTo>
                  <a:cubicBezTo>
                    <a:pt x="3231" y="4411"/>
                    <a:pt x="3301" y="4334"/>
                    <a:pt x="3354" y="4247"/>
                  </a:cubicBezTo>
                  <a:cubicBezTo>
                    <a:pt x="3452" y="4093"/>
                    <a:pt x="3578" y="3956"/>
                    <a:pt x="3725" y="3844"/>
                  </a:cubicBezTo>
                  <a:cubicBezTo>
                    <a:pt x="3928" y="3687"/>
                    <a:pt x="4142" y="3624"/>
                    <a:pt x="4348" y="3560"/>
                  </a:cubicBezTo>
                  <a:cubicBezTo>
                    <a:pt x="4506" y="3518"/>
                    <a:pt x="4656" y="3459"/>
                    <a:pt x="4800" y="3378"/>
                  </a:cubicBezTo>
                  <a:cubicBezTo>
                    <a:pt x="5122" y="3189"/>
                    <a:pt x="5654" y="2444"/>
                    <a:pt x="5637" y="2318"/>
                  </a:cubicBezTo>
                  <a:cubicBezTo>
                    <a:pt x="5577" y="2167"/>
                    <a:pt x="5462" y="1505"/>
                    <a:pt x="5497" y="1222"/>
                  </a:cubicBezTo>
                  <a:cubicBezTo>
                    <a:pt x="5514" y="1068"/>
                    <a:pt x="5497" y="756"/>
                    <a:pt x="5472" y="455"/>
                  </a:cubicBezTo>
                  <a:cubicBezTo>
                    <a:pt x="5462" y="287"/>
                    <a:pt x="5451" y="126"/>
                    <a:pt x="54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3" name="Google Shape;4593;p56"/>
            <p:cNvSpPr/>
            <p:nvPr/>
          </p:nvSpPr>
          <p:spPr>
            <a:xfrm>
              <a:off x="2344428" y="2155362"/>
              <a:ext cx="14" cy="14"/>
            </a:xfrm>
            <a:custGeom>
              <a:avLst/>
              <a:gdLst/>
              <a:ahLst/>
              <a:cxnLst/>
              <a:rect l="l" t="t" r="r" b="b"/>
              <a:pathLst>
                <a:path w="1" h="1" extrusionOk="0">
                  <a:moveTo>
                    <a:pt x="0" y="0"/>
                  </a:move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4" name="Google Shape;4594;p56"/>
            <p:cNvSpPr/>
            <p:nvPr/>
          </p:nvSpPr>
          <p:spPr>
            <a:xfrm>
              <a:off x="2275454" y="2213298"/>
              <a:ext cx="489" cy="448"/>
            </a:xfrm>
            <a:custGeom>
              <a:avLst/>
              <a:gdLst/>
              <a:ahLst/>
              <a:cxnLst/>
              <a:rect l="l" t="t" r="r" b="b"/>
              <a:pathLst>
                <a:path w="36" h="33" extrusionOk="0">
                  <a:moveTo>
                    <a:pt x="35" y="1"/>
                  </a:moveTo>
                  <a:lnTo>
                    <a:pt x="0" y="32"/>
                  </a:lnTo>
                  <a:lnTo>
                    <a:pt x="4" y="32"/>
                  </a:lnTo>
                  <a:lnTo>
                    <a:pt x="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5" name="Google Shape;4595;p56"/>
            <p:cNvSpPr/>
            <p:nvPr/>
          </p:nvSpPr>
          <p:spPr>
            <a:xfrm>
              <a:off x="2276119" y="2212116"/>
              <a:ext cx="1059" cy="964"/>
            </a:xfrm>
            <a:custGeom>
              <a:avLst/>
              <a:gdLst/>
              <a:ahLst/>
              <a:cxnLst/>
              <a:rect l="l" t="t" r="r" b="b"/>
              <a:pathLst>
                <a:path w="78" h="71" extrusionOk="0">
                  <a:moveTo>
                    <a:pt x="77" y="0"/>
                  </a:moveTo>
                  <a:lnTo>
                    <a:pt x="0" y="7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6" name="Google Shape;4596;p56"/>
            <p:cNvSpPr/>
            <p:nvPr/>
          </p:nvSpPr>
          <p:spPr>
            <a:xfrm>
              <a:off x="2280777" y="2242204"/>
              <a:ext cx="14" cy="339"/>
            </a:xfrm>
            <a:custGeom>
              <a:avLst/>
              <a:gdLst/>
              <a:ahLst/>
              <a:cxnLst/>
              <a:rect l="l" t="t" r="r" b="b"/>
              <a:pathLst>
                <a:path w="1" h="25" extrusionOk="0">
                  <a:moveTo>
                    <a:pt x="0" y="25"/>
                  </a:moveTo>
                  <a:lnTo>
                    <a:pt x="0" y="0"/>
                  </a:lnTo>
                  <a:lnTo>
                    <a:pt x="0" y="25"/>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7" name="Google Shape;4597;p56"/>
            <p:cNvSpPr/>
            <p:nvPr/>
          </p:nvSpPr>
          <p:spPr>
            <a:xfrm>
              <a:off x="2280817" y="2243155"/>
              <a:ext cx="448" cy="4141"/>
            </a:xfrm>
            <a:custGeom>
              <a:avLst/>
              <a:gdLst/>
              <a:ahLst/>
              <a:cxnLst/>
              <a:rect l="l" t="t" r="r" b="b"/>
              <a:pathLst>
                <a:path w="33" h="305" extrusionOk="0">
                  <a:moveTo>
                    <a:pt x="1" y="0"/>
                  </a:moveTo>
                  <a:lnTo>
                    <a:pt x="1" y="35"/>
                  </a:lnTo>
                  <a:cubicBezTo>
                    <a:pt x="4" y="54"/>
                    <a:pt x="6" y="74"/>
                    <a:pt x="9" y="95"/>
                  </a:cubicBezTo>
                  <a:lnTo>
                    <a:pt x="9" y="95"/>
                  </a:lnTo>
                  <a:cubicBezTo>
                    <a:pt x="5" y="59"/>
                    <a:pt x="2" y="28"/>
                    <a:pt x="1" y="0"/>
                  </a:cubicBezTo>
                  <a:close/>
                  <a:moveTo>
                    <a:pt x="9" y="95"/>
                  </a:moveTo>
                  <a:cubicBezTo>
                    <a:pt x="15" y="155"/>
                    <a:pt x="24" y="226"/>
                    <a:pt x="32" y="305"/>
                  </a:cubicBezTo>
                  <a:cubicBezTo>
                    <a:pt x="25" y="231"/>
                    <a:pt x="17" y="159"/>
                    <a:pt x="9" y="9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8" name="Google Shape;4598;p56"/>
            <p:cNvSpPr/>
            <p:nvPr/>
          </p:nvSpPr>
          <p:spPr>
            <a:xfrm>
              <a:off x="2281252" y="2247282"/>
              <a:ext cx="204" cy="1494"/>
            </a:xfrm>
            <a:custGeom>
              <a:avLst/>
              <a:gdLst/>
              <a:ahLst/>
              <a:cxnLst/>
              <a:rect l="l" t="t" r="r" b="b"/>
              <a:pathLst>
                <a:path w="15" h="110" extrusionOk="0">
                  <a:moveTo>
                    <a:pt x="0" y="1"/>
                  </a:moveTo>
                  <a:cubicBezTo>
                    <a:pt x="4" y="36"/>
                    <a:pt x="7" y="71"/>
                    <a:pt x="14" y="109"/>
                  </a:cubicBez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9" name="Google Shape;4599;p56"/>
            <p:cNvSpPr/>
            <p:nvPr/>
          </p:nvSpPr>
          <p:spPr>
            <a:xfrm>
              <a:off x="2276215" y="2216393"/>
              <a:ext cx="54" cy="149"/>
            </a:xfrm>
            <a:custGeom>
              <a:avLst/>
              <a:gdLst/>
              <a:ahLst/>
              <a:cxnLst/>
              <a:rect l="l" t="t" r="r" b="b"/>
              <a:pathLst>
                <a:path w="4" h="11" extrusionOk="0">
                  <a:moveTo>
                    <a:pt x="0" y="0"/>
                  </a:moveTo>
                  <a:lnTo>
                    <a:pt x="4" y="1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0" name="Google Shape;4600;p56"/>
            <p:cNvSpPr/>
            <p:nvPr/>
          </p:nvSpPr>
          <p:spPr>
            <a:xfrm>
              <a:off x="2280722" y="2241389"/>
              <a:ext cx="14" cy="828"/>
            </a:xfrm>
            <a:custGeom>
              <a:avLst/>
              <a:gdLst/>
              <a:ahLst/>
              <a:cxnLst/>
              <a:rect l="l" t="t" r="r" b="b"/>
              <a:pathLst>
                <a:path w="1" h="61" extrusionOk="0">
                  <a:moveTo>
                    <a:pt x="1" y="53"/>
                  </a:moveTo>
                  <a:lnTo>
                    <a:pt x="1" y="53"/>
                  </a:lnTo>
                  <a:lnTo>
                    <a:pt x="1" y="60"/>
                  </a:lnTo>
                  <a:lnTo>
                    <a:pt x="1" y="1"/>
                  </a:lnTo>
                  <a:cubicBezTo>
                    <a:pt x="1" y="18"/>
                    <a:pt x="1" y="36"/>
                    <a:pt x="1" y="5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1" name="Google Shape;4601;p56"/>
            <p:cNvSpPr/>
            <p:nvPr/>
          </p:nvSpPr>
          <p:spPr>
            <a:xfrm>
              <a:off x="2281917" y="2248708"/>
              <a:ext cx="14" cy="14"/>
            </a:xfrm>
            <a:custGeom>
              <a:avLst/>
              <a:gdLst/>
              <a:ahLst/>
              <a:cxnLst/>
              <a:rect l="l" t="t" r="r" b="b"/>
              <a:pathLst>
                <a:path w="1" h="1" extrusionOk="0">
                  <a:moveTo>
                    <a:pt x="0" y="1"/>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2" name="Google Shape;4602;p56"/>
            <p:cNvSpPr/>
            <p:nvPr/>
          </p:nvSpPr>
          <p:spPr>
            <a:xfrm>
              <a:off x="2280777" y="2242530"/>
              <a:ext cx="54" cy="638"/>
            </a:xfrm>
            <a:custGeom>
              <a:avLst/>
              <a:gdLst/>
              <a:ahLst/>
              <a:cxnLst/>
              <a:rect l="l" t="t" r="r" b="b"/>
              <a:pathLst>
                <a:path w="4" h="47" extrusionOk="0">
                  <a:moveTo>
                    <a:pt x="0" y="1"/>
                  </a:moveTo>
                  <a:cubicBezTo>
                    <a:pt x="0" y="15"/>
                    <a:pt x="0" y="32"/>
                    <a:pt x="4" y="46"/>
                  </a:cubicBez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3" name="Google Shape;4603;p56"/>
            <p:cNvSpPr/>
            <p:nvPr/>
          </p:nvSpPr>
          <p:spPr>
            <a:xfrm>
              <a:off x="2275875" y="2215158"/>
              <a:ext cx="68" cy="109"/>
            </a:xfrm>
            <a:custGeom>
              <a:avLst/>
              <a:gdLst/>
              <a:ahLst/>
              <a:cxnLst/>
              <a:rect l="l" t="t" r="r" b="b"/>
              <a:pathLst>
                <a:path w="5" h="8" extrusionOk="0">
                  <a:moveTo>
                    <a:pt x="1" y="0"/>
                  </a:moveTo>
                  <a:lnTo>
                    <a:pt x="4" y="7"/>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4" name="Google Shape;4604;p56"/>
            <p:cNvSpPr/>
            <p:nvPr/>
          </p:nvSpPr>
          <p:spPr>
            <a:xfrm>
              <a:off x="2275780" y="2214683"/>
              <a:ext cx="14" cy="14"/>
            </a:xfrm>
            <a:custGeom>
              <a:avLst/>
              <a:gdLst/>
              <a:ahLst/>
              <a:cxnLst/>
              <a:rect l="l" t="t" r="r" b="b"/>
              <a:pathLst>
                <a:path w="1" h="1" extrusionOk="0">
                  <a:moveTo>
                    <a:pt x="1" y="0"/>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5" name="Google Shape;4605;p56"/>
            <p:cNvSpPr/>
            <p:nvPr/>
          </p:nvSpPr>
          <p:spPr>
            <a:xfrm>
              <a:off x="2276024" y="2215728"/>
              <a:ext cx="54" cy="149"/>
            </a:xfrm>
            <a:custGeom>
              <a:avLst/>
              <a:gdLst/>
              <a:ahLst/>
              <a:cxnLst/>
              <a:rect l="l" t="t" r="r" b="b"/>
              <a:pathLst>
                <a:path w="4" h="11" extrusionOk="0">
                  <a:moveTo>
                    <a:pt x="0" y="0"/>
                  </a:moveTo>
                  <a:lnTo>
                    <a:pt x="4" y="1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6" name="Google Shape;4606;p56"/>
            <p:cNvSpPr/>
            <p:nvPr/>
          </p:nvSpPr>
          <p:spPr>
            <a:xfrm>
              <a:off x="2280722" y="2242109"/>
              <a:ext cx="163" cy="1534"/>
            </a:xfrm>
            <a:custGeom>
              <a:avLst/>
              <a:gdLst/>
              <a:ahLst/>
              <a:cxnLst/>
              <a:rect l="l" t="t" r="r" b="b"/>
              <a:pathLst>
                <a:path w="12" h="113" extrusionOk="0">
                  <a:moveTo>
                    <a:pt x="1" y="0"/>
                  </a:moveTo>
                  <a:cubicBezTo>
                    <a:pt x="1" y="28"/>
                    <a:pt x="4" y="67"/>
                    <a:pt x="11" y="112"/>
                  </a:cubicBezTo>
                  <a:lnTo>
                    <a:pt x="8" y="77"/>
                  </a:lnTo>
                  <a:cubicBezTo>
                    <a:pt x="8" y="60"/>
                    <a:pt x="4" y="46"/>
                    <a:pt x="4" y="32"/>
                  </a:cubicBezTo>
                  <a:lnTo>
                    <a:pt x="4" y="7"/>
                  </a:lnTo>
                  <a:lnTo>
                    <a:pt x="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7" name="Google Shape;4607;p56"/>
            <p:cNvSpPr/>
            <p:nvPr/>
          </p:nvSpPr>
          <p:spPr>
            <a:xfrm>
              <a:off x="2281252" y="2247296"/>
              <a:ext cx="204" cy="1480"/>
            </a:xfrm>
            <a:custGeom>
              <a:avLst/>
              <a:gdLst/>
              <a:ahLst/>
              <a:cxnLst/>
              <a:rect l="l" t="t" r="r" b="b"/>
              <a:pathLst>
                <a:path w="15" h="109" extrusionOk="0">
                  <a:moveTo>
                    <a:pt x="0" y="0"/>
                  </a:moveTo>
                  <a:lnTo>
                    <a:pt x="0" y="0"/>
                  </a:lnTo>
                  <a:cubicBezTo>
                    <a:pt x="4" y="35"/>
                    <a:pt x="7" y="73"/>
                    <a:pt x="14" y="108"/>
                  </a:cubicBezTo>
                  <a:cubicBezTo>
                    <a:pt x="7" y="70"/>
                    <a:pt x="4" y="35"/>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8" name="Google Shape;4608;p56"/>
            <p:cNvSpPr/>
            <p:nvPr/>
          </p:nvSpPr>
          <p:spPr>
            <a:xfrm>
              <a:off x="2269222" y="2162721"/>
              <a:ext cx="258" cy="68"/>
            </a:xfrm>
            <a:custGeom>
              <a:avLst/>
              <a:gdLst/>
              <a:ahLst/>
              <a:cxnLst/>
              <a:rect l="l" t="t" r="r" b="b"/>
              <a:pathLst>
                <a:path w="19" h="5" extrusionOk="0">
                  <a:moveTo>
                    <a:pt x="1" y="4"/>
                  </a:moveTo>
                  <a:lnTo>
                    <a:pt x="1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9" name="Google Shape;4609;p56"/>
            <p:cNvSpPr/>
            <p:nvPr/>
          </p:nvSpPr>
          <p:spPr>
            <a:xfrm>
              <a:off x="2268611" y="2149850"/>
              <a:ext cx="18737" cy="6802"/>
            </a:xfrm>
            <a:custGeom>
              <a:avLst/>
              <a:gdLst/>
              <a:ahLst/>
              <a:cxnLst/>
              <a:rect l="l" t="t" r="r" b="b"/>
              <a:pathLst>
                <a:path w="1380" h="501" extrusionOk="0">
                  <a:moveTo>
                    <a:pt x="1380" y="0"/>
                  </a:moveTo>
                  <a:cubicBezTo>
                    <a:pt x="1372" y="2"/>
                    <a:pt x="1363" y="5"/>
                    <a:pt x="1352" y="9"/>
                  </a:cubicBezTo>
                  <a:lnTo>
                    <a:pt x="1352" y="9"/>
                  </a:lnTo>
                  <a:cubicBezTo>
                    <a:pt x="1363" y="5"/>
                    <a:pt x="1372" y="2"/>
                    <a:pt x="1380" y="0"/>
                  </a:cubicBezTo>
                  <a:close/>
                  <a:moveTo>
                    <a:pt x="1352" y="9"/>
                  </a:moveTo>
                  <a:cubicBezTo>
                    <a:pt x="1169" y="68"/>
                    <a:pt x="505" y="313"/>
                    <a:pt x="0" y="501"/>
                  </a:cubicBezTo>
                  <a:cubicBezTo>
                    <a:pt x="507" y="313"/>
                    <a:pt x="1174" y="67"/>
                    <a:pt x="1352"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0" name="Google Shape;4610;p56"/>
            <p:cNvSpPr/>
            <p:nvPr/>
          </p:nvSpPr>
          <p:spPr>
            <a:xfrm>
              <a:off x="2267851" y="2156693"/>
              <a:ext cx="720" cy="244"/>
            </a:xfrm>
            <a:custGeom>
              <a:avLst/>
              <a:gdLst/>
              <a:ahLst/>
              <a:cxnLst/>
              <a:rect l="l" t="t" r="r" b="b"/>
              <a:pathLst>
                <a:path w="53" h="18" extrusionOk="0">
                  <a:moveTo>
                    <a:pt x="53" y="0"/>
                  </a:moveTo>
                  <a:lnTo>
                    <a:pt x="0" y="18"/>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1" name="Google Shape;4611;p56"/>
            <p:cNvSpPr/>
            <p:nvPr/>
          </p:nvSpPr>
          <p:spPr>
            <a:xfrm>
              <a:off x="2262854" y="2051169"/>
              <a:ext cx="78532" cy="79768"/>
            </a:xfrm>
            <a:custGeom>
              <a:avLst/>
              <a:gdLst/>
              <a:ahLst/>
              <a:cxnLst/>
              <a:rect l="l" t="t" r="r" b="b"/>
              <a:pathLst>
                <a:path w="5784" h="5875" extrusionOk="0">
                  <a:moveTo>
                    <a:pt x="1121" y="0"/>
                  </a:moveTo>
                  <a:lnTo>
                    <a:pt x="844" y="25"/>
                  </a:lnTo>
                  <a:lnTo>
                    <a:pt x="767" y="28"/>
                  </a:lnTo>
                  <a:cubicBezTo>
                    <a:pt x="750" y="35"/>
                    <a:pt x="673" y="53"/>
                    <a:pt x="585" y="77"/>
                  </a:cubicBezTo>
                  <a:lnTo>
                    <a:pt x="648" y="245"/>
                  </a:lnTo>
                  <a:lnTo>
                    <a:pt x="655" y="256"/>
                  </a:lnTo>
                  <a:cubicBezTo>
                    <a:pt x="704" y="361"/>
                    <a:pt x="736" y="473"/>
                    <a:pt x="743" y="588"/>
                  </a:cubicBezTo>
                  <a:cubicBezTo>
                    <a:pt x="743" y="609"/>
                    <a:pt x="739" y="630"/>
                    <a:pt x="736" y="648"/>
                  </a:cubicBezTo>
                  <a:cubicBezTo>
                    <a:pt x="732" y="659"/>
                    <a:pt x="729" y="669"/>
                    <a:pt x="725" y="680"/>
                  </a:cubicBezTo>
                  <a:cubicBezTo>
                    <a:pt x="725" y="683"/>
                    <a:pt x="722" y="683"/>
                    <a:pt x="722" y="687"/>
                  </a:cubicBezTo>
                  <a:cubicBezTo>
                    <a:pt x="718" y="694"/>
                    <a:pt x="715" y="701"/>
                    <a:pt x="708" y="708"/>
                  </a:cubicBezTo>
                  <a:lnTo>
                    <a:pt x="704" y="715"/>
                  </a:lnTo>
                  <a:cubicBezTo>
                    <a:pt x="697" y="718"/>
                    <a:pt x="694" y="725"/>
                    <a:pt x="687" y="729"/>
                  </a:cubicBezTo>
                  <a:lnTo>
                    <a:pt x="680" y="736"/>
                  </a:lnTo>
                  <a:cubicBezTo>
                    <a:pt x="673" y="739"/>
                    <a:pt x="666" y="746"/>
                    <a:pt x="659" y="750"/>
                  </a:cubicBezTo>
                  <a:lnTo>
                    <a:pt x="655" y="750"/>
                  </a:lnTo>
                  <a:cubicBezTo>
                    <a:pt x="617" y="771"/>
                    <a:pt x="575" y="785"/>
                    <a:pt x="529" y="795"/>
                  </a:cubicBezTo>
                  <a:lnTo>
                    <a:pt x="529" y="802"/>
                  </a:lnTo>
                  <a:lnTo>
                    <a:pt x="529" y="813"/>
                  </a:lnTo>
                  <a:cubicBezTo>
                    <a:pt x="529" y="823"/>
                    <a:pt x="533" y="830"/>
                    <a:pt x="533" y="837"/>
                  </a:cubicBezTo>
                  <a:lnTo>
                    <a:pt x="533" y="848"/>
                  </a:lnTo>
                  <a:cubicBezTo>
                    <a:pt x="533" y="858"/>
                    <a:pt x="533" y="869"/>
                    <a:pt x="536" y="879"/>
                  </a:cubicBezTo>
                  <a:lnTo>
                    <a:pt x="536" y="911"/>
                  </a:lnTo>
                  <a:lnTo>
                    <a:pt x="536" y="918"/>
                  </a:lnTo>
                  <a:lnTo>
                    <a:pt x="536" y="935"/>
                  </a:lnTo>
                  <a:lnTo>
                    <a:pt x="536" y="946"/>
                  </a:lnTo>
                  <a:lnTo>
                    <a:pt x="536" y="963"/>
                  </a:lnTo>
                  <a:lnTo>
                    <a:pt x="536" y="967"/>
                  </a:lnTo>
                  <a:lnTo>
                    <a:pt x="536" y="988"/>
                  </a:lnTo>
                  <a:lnTo>
                    <a:pt x="697" y="1082"/>
                  </a:lnTo>
                  <a:lnTo>
                    <a:pt x="666" y="1138"/>
                  </a:lnTo>
                  <a:cubicBezTo>
                    <a:pt x="592" y="1282"/>
                    <a:pt x="337" y="1751"/>
                    <a:pt x="186" y="1810"/>
                  </a:cubicBezTo>
                  <a:lnTo>
                    <a:pt x="179" y="1814"/>
                  </a:lnTo>
                  <a:lnTo>
                    <a:pt x="172" y="1817"/>
                  </a:lnTo>
                  <a:lnTo>
                    <a:pt x="169" y="1821"/>
                  </a:lnTo>
                  <a:lnTo>
                    <a:pt x="158" y="1824"/>
                  </a:lnTo>
                  <a:lnTo>
                    <a:pt x="151" y="1828"/>
                  </a:lnTo>
                  <a:lnTo>
                    <a:pt x="141" y="1835"/>
                  </a:lnTo>
                  <a:lnTo>
                    <a:pt x="130" y="1842"/>
                  </a:lnTo>
                  <a:lnTo>
                    <a:pt x="116" y="1849"/>
                  </a:lnTo>
                  <a:lnTo>
                    <a:pt x="106" y="1856"/>
                  </a:lnTo>
                  <a:lnTo>
                    <a:pt x="88" y="1866"/>
                  </a:lnTo>
                  <a:lnTo>
                    <a:pt x="71" y="1877"/>
                  </a:lnTo>
                  <a:lnTo>
                    <a:pt x="53" y="1887"/>
                  </a:lnTo>
                  <a:lnTo>
                    <a:pt x="25" y="1905"/>
                  </a:lnTo>
                  <a:lnTo>
                    <a:pt x="11" y="1915"/>
                  </a:lnTo>
                  <a:lnTo>
                    <a:pt x="1" y="1922"/>
                  </a:lnTo>
                  <a:cubicBezTo>
                    <a:pt x="71" y="2272"/>
                    <a:pt x="172" y="2763"/>
                    <a:pt x="309" y="2885"/>
                  </a:cubicBezTo>
                  <a:cubicBezTo>
                    <a:pt x="526" y="3085"/>
                    <a:pt x="561" y="3309"/>
                    <a:pt x="585" y="3473"/>
                  </a:cubicBezTo>
                  <a:cubicBezTo>
                    <a:pt x="592" y="3526"/>
                    <a:pt x="599" y="3578"/>
                    <a:pt x="617" y="3627"/>
                  </a:cubicBezTo>
                  <a:cubicBezTo>
                    <a:pt x="641" y="3683"/>
                    <a:pt x="673" y="3736"/>
                    <a:pt x="708" y="3785"/>
                  </a:cubicBezTo>
                  <a:cubicBezTo>
                    <a:pt x="771" y="3876"/>
                    <a:pt x="830" y="3967"/>
                    <a:pt x="806" y="4047"/>
                  </a:cubicBezTo>
                  <a:cubicBezTo>
                    <a:pt x="799" y="4079"/>
                    <a:pt x="778" y="4107"/>
                    <a:pt x="753" y="4124"/>
                  </a:cubicBezTo>
                  <a:lnTo>
                    <a:pt x="771" y="4124"/>
                  </a:lnTo>
                  <a:lnTo>
                    <a:pt x="792" y="4131"/>
                  </a:lnTo>
                  <a:lnTo>
                    <a:pt x="806" y="4135"/>
                  </a:lnTo>
                  <a:lnTo>
                    <a:pt x="827" y="4142"/>
                  </a:lnTo>
                  <a:lnTo>
                    <a:pt x="844" y="4145"/>
                  </a:lnTo>
                  <a:lnTo>
                    <a:pt x="865" y="4152"/>
                  </a:lnTo>
                  <a:lnTo>
                    <a:pt x="883" y="4159"/>
                  </a:lnTo>
                  <a:lnTo>
                    <a:pt x="904" y="4170"/>
                  </a:lnTo>
                  <a:lnTo>
                    <a:pt x="921" y="4177"/>
                  </a:lnTo>
                  <a:lnTo>
                    <a:pt x="946" y="4187"/>
                  </a:lnTo>
                  <a:lnTo>
                    <a:pt x="960" y="4194"/>
                  </a:lnTo>
                  <a:lnTo>
                    <a:pt x="984" y="4208"/>
                  </a:lnTo>
                  <a:lnTo>
                    <a:pt x="998" y="4215"/>
                  </a:lnTo>
                  <a:lnTo>
                    <a:pt x="1037" y="4233"/>
                  </a:lnTo>
                  <a:cubicBezTo>
                    <a:pt x="1100" y="4268"/>
                    <a:pt x="1166" y="4299"/>
                    <a:pt x="1236" y="4320"/>
                  </a:cubicBezTo>
                  <a:cubicBezTo>
                    <a:pt x="1359" y="4345"/>
                    <a:pt x="1895" y="4544"/>
                    <a:pt x="1979" y="4653"/>
                  </a:cubicBezTo>
                  <a:cubicBezTo>
                    <a:pt x="1982" y="4660"/>
                    <a:pt x="1989" y="4670"/>
                    <a:pt x="1996" y="4677"/>
                  </a:cubicBezTo>
                  <a:lnTo>
                    <a:pt x="2311" y="4677"/>
                  </a:lnTo>
                  <a:cubicBezTo>
                    <a:pt x="2339" y="4660"/>
                    <a:pt x="2374" y="4649"/>
                    <a:pt x="2409" y="4649"/>
                  </a:cubicBezTo>
                  <a:cubicBezTo>
                    <a:pt x="2462" y="4653"/>
                    <a:pt x="2511" y="4677"/>
                    <a:pt x="2542" y="4716"/>
                  </a:cubicBezTo>
                  <a:cubicBezTo>
                    <a:pt x="2717" y="4895"/>
                    <a:pt x="2861" y="5420"/>
                    <a:pt x="2868" y="5766"/>
                  </a:cubicBezTo>
                  <a:lnTo>
                    <a:pt x="2917" y="5773"/>
                  </a:lnTo>
                  <a:lnTo>
                    <a:pt x="2927" y="5773"/>
                  </a:lnTo>
                  <a:lnTo>
                    <a:pt x="2962" y="5777"/>
                  </a:lnTo>
                  <a:lnTo>
                    <a:pt x="2973" y="5777"/>
                  </a:lnTo>
                  <a:lnTo>
                    <a:pt x="3001" y="5780"/>
                  </a:lnTo>
                  <a:lnTo>
                    <a:pt x="3113" y="5780"/>
                  </a:lnTo>
                  <a:cubicBezTo>
                    <a:pt x="3137" y="5773"/>
                    <a:pt x="3162" y="5766"/>
                    <a:pt x="3183" y="5752"/>
                  </a:cubicBezTo>
                  <a:cubicBezTo>
                    <a:pt x="3236" y="5720"/>
                    <a:pt x="3298" y="5703"/>
                    <a:pt x="3361" y="5703"/>
                  </a:cubicBezTo>
                  <a:cubicBezTo>
                    <a:pt x="3394" y="5703"/>
                    <a:pt x="3427" y="5708"/>
                    <a:pt x="3459" y="5717"/>
                  </a:cubicBezTo>
                  <a:cubicBezTo>
                    <a:pt x="3526" y="5735"/>
                    <a:pt x="3578" y="5791"/>
                    <a:pt x="3596" y="5861"/>
                  </a:cubicBezTo>
                  <a:cubicBezTo>
                    <a:pt x="3596" y="5864"/>
                    <a:pt x="3599" y="5871"/>
                    <a:pt x="3599" y="5875"/>
                  </a:cubicBezTo>
                  <a:lnTo>
                    <a:pt x="3613" y="5875"/>
                  </a:lnTo>
                  <a:cubicBezTo>
                    <a:pt x="3690" y="5868"/>
                    <a:pt x="3764" y="5857"/>
                    <a:pt x="3838" y="5840"/>
                  </a:cubicBezTo>
                  <a:cubicBezTo>
                    <a:pt x="3908" y="5826"/>
                    <a:pt x="3981" y="5812"/>
                    <a:pt x="4051" y="5808"/>
                  </a:cubicBezTo>
                  <a:cubicBezTo>
                    <a:pt x="4065" y="5808"/>
                    <a:pt x="4083" y="5808"/>
                    <a:pt x="4097" y="5812"/>
                  </a:cubicBezTo>
                  <a:lnTo>
                    <a:pt x="4104" y="5812"/>
                  </a:lnTo>
                  <a:cubicBezTo>
                    <a:pt x="4195" y="5830"/>
                    <a:pt x="4251" y="5836"/>
                    <a:pt x="4287" y="5836"/>
                  </a:cubicBezTo>
                  <a:cubicBezTo>
                    <a:pt x="4320" y="5836"/>
                    <a:pt x="4335" y="5831"/>
                    <a:pt x="4342" y="5826"/>
                  </a:cubicBezTo>
                  <a:cubicBezTo>
                    <a:pt x="4352" y="5759"/>
                    <a:pt x="4387" y="5640"/>
                    <a:pt x="4468" y="5588"/>
                  </a:cubicBezTo>
                  <a:cubicBezTo>
                    <a:pt x="4492" y="5570"/>
                    <a:pt x="4521" y="5561"/>
                    <a:pt x="4550" y="5561"/>
                  </a:cubicBezTo>
                  <a:cubicBezTo>
                    <a:pt x="4567" y="5561"/>
                    <a:pt x="4584" y="5564"/>
                    <a:pt x="4601" y="5570"/>
                  </a:cubicBezTo>
                  <a:cubicBezTo>
                    <a:pt x="4632" y="5577"/>
                    <a:pt x="4664" y="5591"/>
                    <a:pt x="4692" y="5605"/>
                  </a:cubicBezTo>
                  <a:cubicBezTo>
                    <a:pt x="4713" y="5612"/>
                    <a:pt x="4727" y="5619"/>
                    <a:pt x="4741" y="5626"/>
                  </a:cubicBezTo>
                  <a:cubicBezTo>
                    <a:pt x="4754" y="5632"/>
                    <a:pt x="4769" y="5635"/>
                    <a:pt x="4783" y="5635"/>
                  </a:cubicBezTo>
                  <a:cubicBezTo>
                    <a:pt x="4814" y="5635"/>
                    <a:pt x="4844" y="5622"/>
                    <a:pt x="4863" y="5598"/>
                  </a:cubicBezTo>
                  <a:cubicBezTo>
                    <a:pt x="4933" y="5537"/>
                    <a:pt x="5017" y="5527"/>
                    <a:pt x="5089" y="5527"/>
                  </a:cubicBezTo>
                  <a:cubicBezTo>
                    <a:pt x="5108" y="5527"/>
                    <a:pt x="5127" y="5527"/>
                    <a:pt x="5143" y="5528"/>
                  </a:cubicBezTo>
                  <a:lnTo>
                    <a:pt x="5185" y="5528"/>
                  </a:lnTo>
                  <a:cubicBezTo>
                    <a:pt x="5203" y="5528"/>
                    <a:pt x="5220" y="5528"/>
                    <a:pt x="5238" y="5521"/>
                  </a:cubicBezTo>
                  <a:lnTo>
                    <a:pt x="5238" y="5518"/>
                  </a:lnTo>
                  <a:lnTo>
                    <a:pt x="5238" y="5514"/>
                  </a:lnTo>
                  <a:lnTo>
                    <a:pt x="5238" y="5511"/>
                  </a:lnTo>
                  <a:lnTo>
                    <a:pt x="5241" y="5507"/>
                  </a:lnTo>
                  <a:lnTo>
                    <a:pt x="5245" y="5504"/>
                  </a:lnTo>
                  <a:lnTo>
                    <a:pt x="5248" y="5500"/>
                  </a:lnTo>
                  <a:lnTo>
                    <a:pt x="5255" y="5497"/>
                  </a:lnTo>
                  <a:lnTo>
                    <a:pt x="5262" y="5493"/>
                  </a:lnTo>
                  <a:lnTo>
                    <a:pt x="5266" y="5493"/>
                  </a:lnTo>
                  <a:lnTo>
                    <a:pt x="5269" y="5490"/>
                  </a:lnTo>
                  <a:lnTo>
                    <a:pt x="5273" y="5486"/>
                  </a:lnTo>
                  <a:lnTo>
                    <a:pt x="5280" y="5479"/>
                  </a:lnTo>
                  <a:lnTo>
                    <a:pt x="5283" y="5479"/>
                  </a:lnTo>
                  <a:lnTo>
                    <a:pt x="5294" y="5476"/>
                  </a:lnTo>
                  <a:lnTo>
                    <a:pt x="5297" y="5472"/>
                  </a:lnTo>
                  <a:lnTo>
                    <a:pt x="5304" y="5465"/>
                  </a:lnTo>
                  <a:lnTo>
                    <a:pt x="5311" y="5465"/>
                  </a:lnTo>
                  <a:lnTo>
                    <a:pt x="5322" y="5458"/>
                  </a:lnTo>
                  <a:lnTo>
                    <a:pt x="5325" y="5455"/>
                  </a:lnTo>
                  <a:lnTo>
                    <a:pt x="5336" y="5448"/>
                  </a:lnTo>
                  <a:lnTo>
                    <a:pt x="5343" y="5444"/>
                  </a:lnTo>
                  <a:lnTo>
                    <a:pt x="5353" y="5437"/>
                  </a:lnTo>
                  <a:lnTo>
                    <a:pt x="5360" y="5434"/>
                  </a:lnTo>
                  <a:lnTo>
                    <a:pt x="5374" y="5427"/>
                  </a:lnTo>
                  <a:lnTo>
                    <a:pt x="5381" y="5423"/>
                  </a:lnTo>
                  <a:lnTo>
                    <a:pt x="5395" y="5416"/>
                  </a:lnTo>
                  <a:lnTo>
                    <a:pt x="5402" y="5413"/>
                  </a:lnTo>
                  <a:lnTo>
                    <a:pt x="5420" y="5402"/>
                  </a:lnTo>
                  <a:lnTo>
                    <a:pt x="5427" y="5399"/>
                  </a:lnTo>
                  <a:lnTo>
                    <a:pt x="5444" y="5388"/>
                  </a:lnTo>
                  <a:lnTo>
                    <a:pt x="5451" y="5385"/>
                  </a:lnTo>
                  <a:lnTo>
                    <a:pt x="5472" y="5374"/>
                  </a:lnTo>
                  <a:lnTo>
                    <a:pt x="5479" y="5371"/>
                  </a:lnTo>
                  <a:lnTo>
                    <a:pt x="5504" y="5360"/>
                  </a:lnTo>
                  <a:lnTo>
                    <a:pt x="5511" y="5353"/>
                  </a:lnTo>
                  <a:lnTo>
                    <a:pt x="5535" y="5343"/>
                  </a:lnTo>
                  <a:lnTo>
                    <a:pt x="5546" y="5339"/>
                  </a:lnTo>
                  <a:lnTo>
                    <a:pt x="5570" y="5325"/>
                  </a:lnTo>
                  <a:lnTo>
                    <a:pt x="5581" y="5322"/>
                  </a:lnTo>
                  <a:lnTo>
                    <a:pt x="5605" y="5308"/>
                  </a:lnTo>
                  <a:lnTo>
                    <a:pt x="5619" y="5301"/>
                  </a:lnTo>
                  <a:lnTo>
                    <a:pt x="5647" y="5290"/>
                  </a:lnTo>
                  <a:lnTo>
                    <a:pt x="5658" y="5283"/>
                  </a:lnTo>
                  <a:lnTo>
                    <a:pt x="5689" y="5269"/>
                  </a:lnTo>
                  <a:lnTo>
                    <a:pt x="5700" y="5266"/>
                  </a:lnTo>
                  <a:lnTo>
                    <a:pt x="5735" y="5248"/>
                  </a:lnTo>
                  <a:lnTo>
                    <a:pt x="5745" y="5245"/>
                  </a:lnTo>
                  <a:lnTo>
                    <a:pt x="5784" y="5224"/>
                  </a:lnTo>
                  <a:cubicBezTo>
                    <a:pt x="5766" y="5143"/>
                    <a:pt x="5714" y="5119"/>
                    <a:pt x="5637" y="5080"/>
                  </a:cubicBezTo>
                  <a:cubicBezTo>
                    <a:pt x="5542" y="5038"/>
                    <a:pt x="5413" y="4975"/>
                    <a:pt x="5402" y="4772"/>
                  </a:cubicBezTo>
                  <a:cubicBezTo>
                    <a:pt x="5402" y="4663"/>
                    <a:pt x="5364" y="4558"/>
                    <a:pt x="5294" y="4474"/>
                  </a:cubicBezTo>
                  <a:cubicBezTo>
                    <a:pt x="5231" y="4401"/>
                    <a:pt x="5199" y="4306"/>
                    <a:pt x="5199" y="4208"/>
                  </a:cubicBezTo>
                  <a:lnTo>
                    <a:pt x="5203" y="4145"/>
                  </a:lnTo>
                  <a:cubicBezTo>
                    <a:pt x="5206" y="4030"/>
                    <a:pt x="5213" y="3851"/>
                    <a:pt x="5189" y="3820"/>
                  </a:cubicBezTo>
                  <a:cubicBezTo>
                    <a:pt x="5154" y="3806"/>
                    <a:pt x="5126" y="3781"/>
                    <a:pt x="5115" y="3746"/>
                  </a:cubicBezTo>
                  <a:cubicBezTo>
                    <a:pt x="5073" y="3634"/>
                    <a:pt x="5164" y="3438"/>
                    <a:pt x="5252" y="3309"/>
                  </a:cubicBezTo>
                  <a:cubicBezTo>
                    <a:pt x="5280" y="3263"/>
                    <a:pt x="5283" y="3253"/>
                    <a:pt x="5171" y="3169"/>
                  </a:cubicBezTo>
                  <a:cubicBezTo>
                    <a:pt x="5087" y="3109"/>
                    <a:pt x="4982" y="3032"/>
                    <a:pt x="4951" y="2899"/>
                  </a:cubicBezTo>
                  <a:cubicBezTo>
                    <a:pt x="4940" y="2854"/>
                    <a:pt x="4916" y="2745"/>
                    <a:pt x="5175" y="2076"/>
                  </a:cubicBezTo>
                  <a:cubicBezTo>
                    <a:pt x="4741" y="1775"/>
                    <a:pt x="4303" y="1457"/>
                    <a:pt x="4300" y="1453"/>
                  </a:cubicBezTo>
                  <a:lnTo>
                    <a:pt x="4272" y="1432"/>
                  </a:lnTo>
                  <a:lnTo>
                    <a:pt x="4300" y="1100"/>
                  </a:lnTo>
                  <a:lnTo>
                    <a:pt x="2357" y="70"/>
                  </a:lnTo>
                  <a:cubicBezTo>
                    <a:pt x="2350" y="287"/>
                    <a:pt x="2241" y="462"/>
                    <a:pt x="2094" y="532"/>
                  </a:cubicBezTo>
                  <a:cubicBezTo>
                    <a:pt x="2108" y="564"/>
                    <a:pt x="2126" y="592"/>
                    <a:pt x="2147" y="620"/>
                  </a:cubicBezTo>
                  <a:cubicBezTo>
                    <a:pt x="2189" y="683"/>
                    <a:pt x="2234" y="746"/>
                    <a:pt x="2210" y="809"/>
                  </a:cubicBezTo>
                  <a:cubicBezTo>
                    <a:pt x="2192" y="848"/>
                    <a:pt x="2157" y="876"/>
                    <a:pt x="2115" y="879"/>
                  </a:cubicBezTo>
                  <a:cubicBezTo>
                    <a:pt x="2096" y="883"/>
                    <a:pt x="2074" y="885"/>
                    <a:pt x="2052" y="885"/>
                  </a:cubicBezTo>
                  <a:cubicBezTo>
                    <a:pt x="1978" y="885"/>
                    <a:pt x="1889" y="866"/>
                    <a:pt x="1790" y="844"/>
                  </a:cubicBezTo>
                  <a:cubicBezTo>
                    <a:pt x="1675" y="820"/>
                    <a:pt x="1550" y="793"/>
                    <a:pt x="1433" y="793"/>
                  </a:cubicBezTo>
                  <a:cubicBezTo>
                    <a:pt x="1365" y="793"/>
                    <a:pt x="1299" y="802"/>
                    <a:pt x="1240" y="827"/>
                  </a:cubicBezTo>
                  <a:cubicBezTo>
                    <a:pt x="1221" y="836"/>
                    <a:pt x="1200" y="841"/>
                    <a:pt x="1178" y="841"/>
                  </a:cubicBezTo>
                  <a:cubicBezTo>
                    <a:pt x="1145" y="841"/>
                    <a:pt x="1112" y="829"/>
                    <a:pt x="1086" y="806"/>
                  </a:cubicBezTo>
                  <a:cubicBezTo>
                    <a:pt x="963" y="687"/>
                    <a:pt x="1030" y="291"/>
                    <a:pt x="11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2" name="Google Shape;4612;p56"/>
            <p:cNvSpPr/>
            <p:nvPr/>
          </p:nvSpPr>
          <p:spPr>
            <a:xfrm>
              <a:off x="2274164" y="2107447"/>
              <a:ext cx="258" cy="54"/>
            </a:xfrm>
            <a:custGeom>
              <a:avLst/>
              <a:gdLst/>
              <a:ahLst/>
              <a:cxnLst/>
              <a:rect l="l" t="t" r="r" b="b"/>
              <a:pathLst>
                <a:path w="19" h="4" extrusionOk="0">
                  <a:moveTo>
                    <a:pt x="1" y="0"/>
                  </a:moveTo>
                  <a:lnTo>
                    <a:pt x="18" y="4"/>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3" name="Google Shape;4613;p56"/>
            <p:cNvSpPr/>
            <p:nvPr/>
          </p:nvSpPr>
          <p:spPr>
            <a:xfrm>
              <a:off x="2273173" y="2107203"/>
              <a:ext cx="204" cy="14"/>
            </a:xfrm>
            <a:custGeom>
              <a:avLst/>
              <a:gdLst/>
              <a:ahLst/>
              <a:cxnLst/>
              <a:rect l="l" t="t" r="r" b="b"/>
              <a:pathLst>
                <a:path w="15" h="1" extrusionOk="0">
                  <a:moveTo>
                    <a:pt x="0" y="1"/>
                  </a:moveTo>
                  <a:lnTo>
                    <a:pt x="1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4" name="Google Shape;4614;p56"/>
            <p:cNvSpPr/>
            <p:nvPr/>
          </p:nvSpPr>
          <p:spPr>
            <a:xfrm>
              <a:off x="2275739" y="2108058"/>
              <a:ext cx="244" cy="109"/>
            </a:xfrm>
            <a:custGeom>
              <a:avLst/>
              <a:gdLst/>
              <a:ahLst/>
              <a:cxnLst/>
              <a:rect l="l" t="t" r="r" b="b"/>
              <a:pathLst>
                <a:path w="18" h="8" extrusionOk="0">
                  <a:moveTo>
                    <a:pt x="0" y="1"/>
                  </a:moveTo>
                  <a:lnTo>
                    <a:pt x="18" y="8"/>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 name="Google Shape;4615;p56"/>
            <p:cNvSpPr/>
            <p:nvPr/>
          </p:nvSpPr>
          <p:spPr>
            <a:xfrm>
              <a:off x="2274694" y="2107583"/>
              <a:ext cx="244" cy="109"/>
            </a:xfrm>
            <a:custGeom>
              <a:avLst/>
              <a:gdLst/>
              <a:ahLst/>
              <a:cxnLst/>
              <a:rect l="l" t="t" r="r" b="b"/>
              <a:pathLst>
                <a:path w="18" h="8" extrusionOk="0">
                  <a:moveTo>
                    <a:pt x="0" y="1"/>
                  </a:moveTo>
                  <a:lnTo>
                    <a:pt x="18" y="8"/>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6" name="Google Shape;4616;p56"/>
            <p:cNvSpPr/>
            <p:nvPr/>
          </p:nvSpPr>
          <p:spPr>
            <a:xfrm>
              <a:off x="2275210" y="2107828"/>
              <a:ext cx="258" cy="109"/>
            </a:xfrm>
            <a:custGeom>
              <a:avLst/>
              <a:gdLst/>
              <a:ahLst/>
              <a:cxnLst/>
              <a:rect l="l" t="t" r="r" b="b"/>
              <a:pathLst>
                <a:path w="19" h="8" extrusionOk="0">
                  <a:moveTo>
                    <a:pt x="1" y="0"/>
                  </a:moveTo>
                  <a:lnTo>
                    <a:pt x="18" y="7"/>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7" name="Google Shape;4617;p56"/>
            <p:cNvSpPr/>
            <p:nvPr/>
          </p:nvSpPr>
          <p:spPr>
            <a:xfrm>
              <a:off x="2273648" y="2107298"/>
              <a:ext cx="244" cy="68"/>
            </a:xfrm>
            <a:custGeom>
              <a:avLst/>
              <a:gdLst/>
              <a:ahLst/>
              <a:cxnLst/>
              <a:rect l="l" t="t" r="r" b="b"/>
              <a:pathLst>
                <a:path w="18" h="5" extrusionOk="0">
                  <a:moveTo>
                    <a:pt x="0" y="1"/>
                  </a:moveTo>
                  <a:lnTo>
                    <a:pt x="18" y="4"/>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8" name="Google Shape;4618;p56"/>
            <p:cNvSpPr/>
            <p:nvPr/>
          </p:nvSpPr>
          <p:spPr>
            <a:xfrm>
              <a:off x="2276310" y="2108344"/>
              <a:ext cx="204" cy="68"/>
            </a:xfrm>
            <a:custGeom>
              <a:avLst/>
              <a:gdLst/>
              <a:ahLst/>
              <a:cxnLst/>
              <a:rect l="l" t="t" r="r" b="b"/>
              <a:pathLst>
                <a:path w="15" h="5" extrusionOk="0">
                  <a:moveTo>
                    <a:pt x="0" y="1"/>
                  </a:moveTo>
                  <a:lnTo>
                    <a:pt x="14" y="4"/>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 name="Google Shape;4619;p56"/>
            <p:cNvSpPr/>
            <p:nvPr/>
          </p:nvSpPr>
          <p:spPr>
            <a:xfrm>
              <a:off x="2272168" y="2060822"/>
              <a:ext cx="258" cy="244"/>
            </a:xfrm>
            <a:custGeom>
              <a:avLst/>
              <a:gdLst/>
              <a:ahLst/>
              <a:cxnLst/>
              <a:rect l="l" t="t" r="r" b="b"/>
              <a:pathLst>
                <a:path w="19" h="18" extrusionOk="0">
                  <a:moveTo>
                    <a:pt x="18" y="0"/>
                  </a:moveTo>
                  <a:cubicBezTo>
                    <a:pt x="11" y="7"/>
                    <a:pt x="8" y="14"/>
                    <a:pt x="1" y="18"/>
                  </a:cubicBezTo>
                  <a:cubicBezTo>
                    <a:pt x="8" y="14"/>
                    <a:pt x="11" y="7"/>
                    <a:pt x="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0" name="Google Shape;4620;p56"/>
            <p:cNvSpPr/>
            <p:nvPr/>
          </p:nvSpPr>
          <p:spPr>
            <a:xfrm>
              <a:off x="2272454" y="2060483"/>
              <a:ext cx="204" cy="244"/>
            </a:xfrm>
            <a:custGeom>
              <a:avLst/>
              <a:gdLst/>
              <a:ahLst/>
              <a:cxnLst/>
              <a:rect l="l" t="t" r="r" b="b"/>
              <a:pathLst>
                <a:path w="15" h="18" extrusionOk="0">
                  <a:moveTo>
                    <a:pt x="15" y="1"/>
                  </a:moveTo>
                  <a:cubicBezTo>
                    <a:pt x="11" y="8"/>
                    <a:pt x="8" y="15"/>
                    <a:pt x="1" y="18"/>
                  </a:cubicBezTo>
                  <a:cubicBezTo>
                    <a:pt x="8" y="15"/>
                    <a:pt x="11" y="8"/>
                    <a:pt x="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1" name="Google Shape;4621;p56"/>
            <p:cNvSpPr/>
            <p:nvPr/>
          </p:nvSpPr>
          <p:spPr>
            <a:xfrm>
              <a:off x="2271788" y="2061148"/>
              <a:ext cx="299" cy="204"/>
            </a:xfrm>
            <a:custGeom>
              <a:avLst/>
              <a:gdLst/>
              <a:ahLst/>
              <a:cxnLst/>
              <a:rect l="l" t="t" r="r" b="b"/>
              <a:pathLst>
                <a:path w="22" h="15" extrusionOk="0">
                  <a:moveTo>
                    <a:pt x="22" y="1"/>
                  </a:moveTo>
                  <a:cubicBezTo>
                    <a:pt x="15" y="4"/>
                    <a:pt x="8" y="11"/>
                    <a:pt x="1" y="15"/>
                  </a:cubicBezTo>
                  <a:cubicBezTo>
                    <a:pt x="8" y="11"/>
                    <a:pt x="15" y="4"/>
                    <a:pt x="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2" name="Google Shape;4622;p56"/>
            <p:cNvSpPr/>
            <p:nvPr/>
          </p:nvSpPr>
          <p:spPr>
            <a:xfrm>
              <a:off x="2271693" y="2054590"/>
              <a:ext cx="1208" cy="4576"/>
            </a:xfrm>
            <a:custGeom>
              <a:avLst/>
              <a:gdLst/>
              <a:ahLst/>
              <a:cxnLst/>
              <a:rect l="l" t="t" r="r" b="b"/>
              <a:pathLst>
                <a:path w="89" h="337" extrusionOk="0">
                  <a:moveTo>
                    <a:pt x="1" y="0"/>
                  </a:moveTo>
                  <a:cubicBezTo>
                    <a:pt x="53" y="105"/>
                    <a:pt x="81" y="217"/>
                    <a:pt x="88" y="336"/>
                  </a:cubicBezTo>
                  <a:cubicBezTo>
                    <a:pt x="81" y="217"/>
                    <a:pt x="53" y="105"/>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3" name="Google Shape;4623;p56"/>
            <p:cNvSpPr/>
            <p:nvPr/>
          </p:nvSpPr>
          <p:spPr>
            <a:xfrm>
              <a:off x="2272698" y="2059953"/>
              <a:ext cx="149" cy="394"/>
            </a:xfrm>
            <a:custGeom>
              <a:avLst/>
              <a:gdLst/>
              <a:ahLst/>
              <a:cxnLst/>
              <a:rect l="l" t="t" r="r" b="b"/>
              <a:pathLst>
                <a:path w="11" h="29" extrusionOk="0">
                  <a:moveTo>
                    <a:pt x="11" y="1"/>
                  </a:moveTo>
                  <a:cubicBezTo>
                    <a:pt x="7" y="12"/>
                    <a:pt x="4" y="19"/>
                    <a:pt x="0" y="29"/>
                  </a:cubicBezTo>
                  <a:cubicBezTo>
                    <a:pt x="4" y="19"/>
                    <a:pt x="7" y="12"/>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4" name="Google Shape;4624;p56"/>
            <p:cNvSpPr/>
            <p:nvPr/>
          </p:nvSpPr>
          <p:spPr>
            <a:xfrm>
              <a:off x="2270077" y="2061393"/>
              <a:ext cx="1684" cy="584"/>
            </a:xfrm>
            <a:custGeom>
              <a:avLst/>
              <a:gdLst/>
              <a:ahLst/>
              <a:cxnLst/>
              <a:rect l="l" t="t" r="r" b="b"/>
              <a:pathLst>
                <a:path w="124" h="43" extrusionOk="0">
                  <a:moveTo>
                    <a:pt x="1" y="42"/>
                  </a:moveTo>
                  <a:cubicBezTo>
                    <a:pt x="43" y="35"/>
                    <a:pt x="85" y="21"/>
                    <a:pt x="123" y="0"/>
                  </a:cubicBezTo>
                  <a:cubicBezTo>
                    <a:pt x="85" y="21"/>
                    <a:pt x="43" y="35"/>
                    <a:pt x="1" y="4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5" name="Google Shape;4625;p56"/>
            <p:cNvSpPr/>
            <p:nvPr/>
          </p:nvSpPr>
          <p:spPr>
            <a:xfrm>
              <a:off x="2295223" y="2052024"/>
              <a:ext cx="26354" cy="13985"/>
            </a:xfrm>
            <a:custGeom>
              <a:avLst/>
              <a:gdLst/>
              <a:ahLst/>
              <a:cxnLst/>
              <a:rect l="l" t="t" r="r" b="b"/>
              <a:pathLst>
                <a:path w="1941" h="1030" extrusionOk="0">
                  <a:moveTo>
                    <a:pt x="1" y="0"/>
                  </a:moveTo>
                  <a:lnTo>
                    <a:pt x="1" y="0"/>
                  </a:lnTo>
                  <a:lnTo>
                    <a:pt x="1940" y="103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6" name="Google Shape;4626;p56"/>
            <p:cNvSpPr/>
            <p:nvPr/>
          </p:nvSpPr>
          <p:spPr>
            <a:xfrm>
              <a:off x="2274259" y="2051169"/>
              <a:ext cx="3775" cy="299"/>
            </a:xfrm>
            <a:custGeom>
              <a:avLst/>
              <a:gdLst/>
              <a:ahLst/>
              <a:cxnLst/>
              <a:rect l="l" t="t" r="r" b="b"/>
              <a:pathLst>
                <a:path w="278" h="22" extrusionOk="0">
                  <a:moveTo>
                    <a:pt x="1" y="21"/>
                  </a:moveTo>
                  <a:lnTo>
                    <a:pt x="277" y="0"/>
                  </a:lnTo>
                  <a:lnTo>
                    <a:pt x="27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7" name="Google Shape;4627;p56"/>
            <p:cNvSpPr/>
            <p:nvPr/>
          </p:nvSpPr>
          <p:spPr>
            <a:xfrm>
              <a:off x="2270227" y="2064285"/>
              <a:ext cx="14" cy="109"/>
            </a:xfrm>
            <a:custGeom>
              <a:avLst/>
              <a:gdLst/>
              <a:ahLst/>
              <a:cxnLst/>
              <a:rect l="l" t="t" r="r" b="b"/>
              <a:pathLst>
                <a:path w="1" h="8" extrusionOk="0">
                  <a:moveTo>
                    <a:pt x="0" y="1"/>
                  </a:moveTo>
                  <a:lnTo>
                    <a:pt x="0" y="8"/>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 name="Google Shape;4628;p56"/>
            <p:cNvSpPr/>
            <p:nvPr/>
          </p:nvSpPr>
          <p:spPr>
            <a:xfrm>
              <a:off x="2270227" y="2063579"/>
              <a:ext cx="14" cy="109"/>
            </a:xfrm>
            <a:custGeom>
              <a:avLst/>
              <a:gdLst/>
              <a:ahLst/>
              <a:cxnLst/>
              <a:rect l="l" t="t" r="r" b="b"/>
              <a:pathLst>
                <a:path w="1" h="8" extrusionOk="0">
                  <a:moveTo>
                    <a:pt x="0" y="0"/>
                  </a:moveTo>
                  <a:lnTo>
                    <a:pt x="0" y="7"/>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9" name="Google Shape;4629;p56"/>
            <p:cNvSpPr/>
            <p:nvPr/>
          </p:nvSpPr>
          <p:spPr>
            <a:xfrm>
              <a:off x="2264375" y="2076314"/>
              <a:ext cx="163" cy="109"/>
            </a:xfrm>
            <a:custGeom>
              <a:avLst/>
              <a:gdLst/>
              <a:ahLst/>
              <a:cxnLst/>
              <a:rect l="l" t="t" r="r" b="b"/>
              <a:pathLst>
                <a:path w="12" h="8" extrusionOk="0">
                  <a:moveTo>
                    <a:pt x="11" y="0"/>
                  </a:moveTo>
                  <a:lnTo>
                    <a:pt x="1" y="7"/>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0" name="Google Shape;4630;p56"/>
            <p:cNvSpPr/>
            <p:nvPr/>
          </p:nvSpPr>
          <p:spPr>
            <a:xfrm>
              <a:off x="2270227" y="2063904"/>
              <a:ext cx="14" cy="163"/>
            </a:xfrm>
            <a:custGeom>
              <a:avLst/>
              <a:gdLst/>
              <a:ahLst/>
              <a:cxnLst/>
              <a:rect l="l" t="t" r="r" b="b"/>
              <a:pathLst>
                <a:path w="1" h="12" extrusionOk="0">
                  <a:moveTo>
                    <a:pt x="0" y="1"/>
                  </a:moveTo>
                  <a:lnTo>
                    <a:pt x="0" y="1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1" name="Google Shape;4631;p56"/>
            <p:cNvSpPr/>
            <p:nvPr/>
          </p:nvSpPr>
          <p:spPr>
            <a:xfrm>
              <a:off x="2265380" y="2075839"/>
              <a:ext cx="109" cy="54"/>
            </a:xfrm>
            <a:custGeom>
              <a:avLst/>
              <a:gdLst/>
              <a:ahLst/>
              <a:cxnLst/>
              <a:rect l="l" t="t" r="r" b="b"/>
              <a:pathLst>
                <a:path w="8" h="4" extrusionOk="0">
                  <a:moveTo>
                    <a:pt x="7" y="0"/>
                  </a:moveTo>
                  <a:lnTo>
                    <a:pt x="0" y="4"/>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2" name="Google Shape;4632;p56"/>
            <p:cNvSpPr/>
            <p:nvPr/>
          </p:nvSpPr>
          <p:spPr>
            <a:xfrm>
              <a:off x="2265190" y="2075880"/>
              <a:ext cx="109" cy="68"/>
            </a:xfrm>
            <a:custGeom>
              <a:avLst/>
              <a:gdLst/>
              <a:ahLst/>
              <a:cxnLst/>
              <a:rect l="l" t="t" r="r" b="b"/>
              <a:pathLst>
                <a:path w="8" h="5" extrusionOk="0">
                  <a:moveTo>
                    <a:pt x="7" y="1"/>
                  </a:moveTo>
                  <a:lnTo>
                    <a:pt x="0" y="4"/>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3" name="Google Shape;4633;p56"/>
            <p:cNvSpPr/>
            <p:nvPr/>
          </p:nvSpPr>
          <p:spPr>
            <a:xfrm>
              <a:off x="2263900" y="2076599"/>
              <a:ext cx="258" cy="109"/>
            </a:xfrm>
            <a:custGeom>
              <a:avLst/>
              <a:gdLst/>
              <a:ahLst/>
              <a:cxnLst/>
              <a:rect l="l" t="t" r="r" b="b"/>
              <a:pathLst>
                <a:path w="19" h="8" extrusionOk="0">
                  <a:moveTo>
                    <a:pt x="18" y="0"/>
                  </a:moveTo>
                  <a:lnTo>
                    <a:pt x="1" y="7"/>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4" name="Google Shape;4634;p56"/>
            <p:cNvSpPr/>
            <p:nvPr/>
          </p:nvSpPr>
          <p:spPr>
            <a:xfrm>
              <a:off x="2265000" y="2075975"/>
              <a:ext cx="109" cy="68"/>
            </a:xfrm>
            <a:custGeom>
              <a:avLst/>
              <a:gdLst/>
              <a:ahLst/>
              <a:cxnLst/>
              <a:rect l="l" t="t" r="r" b="b"/>
              <a:pathLst>
                <a:path w="8" h="5" extrusionOk="0">
                  <a:moveTo>
                    <a:pt x="7" y="1"/>
                  </a:moveTo>
                  <a:lnTo>
                    <a:pt x="0" y="4"/>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5" name="Google Shape;4635;p56"/>
            <p:cNvSpPr/>
            <p:nvPr/>
          </p:nvSpPr>
          <p:spPr>
            <a:xfrm>
              <a:off x="2264714" y="2076124"/>
              <a:ext cx="149" cy="109"/>
            </a:xfrm>
            <a:custGeom>
              <a:avLst/>
              <a:gdLst/>
              <a:ahLst/>
              <a:cxnLst/>
              <a:rect l="l" t="t" r="r" b="b"/>
              <a:pathLst>
                <a:path w="11" h="8" extrusionOk="0">
                  <a:moveTo>
                    <a:pt x="11" y="0"/>
                  </a:moveTo>
                  <a:lnTo>
                    <a:pt x="0" y="7"/>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 name="Google Shape;4636;p56"/>
            <p:cNvSpPr/>
            <p:nvPr/>
          </p:nvSpPr>
          <p:spPr>
            <a:xfrm>
              <a:off x="2262949" y="2077210"/>
              <a:ext cx="163" cy="109"/>
            </a:xfrm>
            <a:custGeom>
              <a:avLst/>
              <a:gdLst/>
              <a:ahLst/>
              <a:cxnLst/>
              <a:rect l="l" t="t" r="r" b="b"/>
              <a:pathLst>
                <a:path w="12" h="8" extrusionOk="0">
                  <a:moveTo>
                    <a:pt x="1" y="8"/>
                  </a:moveTo>
                  <a:lnTo>
                    <a:pt x="1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7" name="Google Shape;4637;p56"/>
            <p:cNvSpPr/>
            <p:nvPr/>
          </p:nvSpPr>
          <p:spPr>
            <a:xfrm>
              <a:off x="2270077" y="2062058"/>
              <a:ext cx="14" cy="204"/>
            </a:xfrm>
            <a:custGeom>
              <a:avLst/>
              <a:gdLst/>
              <a:ahLst/>
              <a:cxnLst/>
              <a:rect l="l" t="t" r="r" b="b"/>
              <a:pathLst>
                <a:path w="1" h="15" extrusionOk="0">
                  <a:moveTo>
                    <a:pt x="1" y="0"/>
                  </a:moveTo>
                  <a:lnTo>
                    <a:pt x="1" y="14"/>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8" name="Google Shape;4638;p56"/>
            <p:cNvSpPr/>
            <p:nvPr/>
          </p:nvSpPr>
          <p:spPr>
            <a:xfrm>
              <a:off x="2270132" y="2062574"/>
              <a:ext cx="14" cy="163"/>
            </a:xfrm>
            <a:custGeom>
              <a:avLst/>
              <a:gdLst/>
              <a:ahLst/>
              <a:cxnLst/>
              <a:rect l="l" t="t" r="r" b="b"/>
              <a:pathLst>
                <a:path w="1" h="12" extrusionOk="0">
                  <a:moveTo>
                    <a:pt x="0" y="1"/>
                  </a:moveTo>
                  <a:lnTo>
                    <a:pt x="0" y="1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9" name="Google Shape;4639;p56"/>
            <p:cNvSpPr/>
            <p:nvPr/>
          </p:nvSpPr>
          <p:spPr>
            <a:xfrm>
              <a:off x="2263289" y="2076830"/>
              <a:ext cx="394" cy="258"/>
            </a:xfrm>
            <a:custGeom>
              <a:avLst/>
              <a:gdLst/>
              <a:ahLst/>
              <a:cxnLst/>
              <a:rect l="l" t="t" r="r" b="b"/>
              <a:pathLst>
                <a:path w="29" h="19" extrusionOk="0">
                  <a:moveTo>
                    <a:pt x="28" y="1"/>
                  </a:moveTo>
                  <a:lnTo>
                    <a:pt x="0" y="18"/>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0" name="Google Shape;4640;p56"/>
            <p:cNvSpPr/>
            <p:nvPr/>
          </p:nvSpPr>
          <p:spPr>
            <a:xfrm>
              <a:off x="2270173" y="2063103"/>
              <a:ext cx="14" cy="14"/>
            </a:xfrm>
            <a:custGeom>
              <a:avLst/>
              <a:gdLst/>
              <a:ahLst/>
              <a:cxnLst/>
              <a:rect l="l" t="t" r="r" b="b"/>
              <a:pathLst>
                <a:path w="1" h="1" extrusionOk="0">
                  <a:moveTo>
                    <a:pt x="1" y="0"/>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1" name="Google Shape;4641;p56"/>
            <p:cNvSpPr/>
            <p:nvPr/>
          </p:nvSpPr>
          <p:spPr>
            <a:xfrm>
              <a:off x="2334109" y="2126225"/>
              <a:ext cx="14" cy="14"/>
            </a:xfrm>
            <a:custGeom>
              <a:avLst/>
              <a:gdLst/>
              <a:ahLst/>
              <a:cxnLst/>
              <a:rect l="l" t="t" r="r" b="b"/>
              <a:pathLst>
                <a:path w="1" h="1" extrusionOk="0">
                  <a:moveTo>
                    <a:pt x="0" y="0"/>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2" name="Google Shape;4642;p56"/>
            <p:cNvSpPr/>
            <p:nvPr/>
          </p:nvSpPr>
          <p:spPr>
            <a:xfrm>
              <a:off x="2334204" y="2126076"/>
              <a:ext cx="14" cy="68"/>
            </a:xfrm>
            <a:custGeom>
              <a:avLst/>
              <a:gdLst/>
              <a:ahLst/>
              <a:cxnLst/>
              <a:rect l="l" t="t" r="r" b="b"/>
              <a:pathLst>
                <a:path w="1" h="5" extrusionOk="0">
                  <a:moveTo>
                    <a:pt x="0" y="1"/>
                  </a:moveTo>
                  <a:lnTo>
                    <a:pt x="0" y="4"/>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3" name="Google Shape;4643;p56"/>
            <p:cNvSpPr/>
            <p:nvPr/>
          </p:nvSpPr>
          <p:spPr>
            <a:xfrm>
              <a:off x="2334150" y="2126130"/>
              <a:ext cx="14" cy="14"/>
            </a:xfrm>
            <a:custGeom>
              <a:avLst/>
              <a:gdLst/>
              <a:ahLst/>
              <a:cxnLst/>
              <a:rect l="l" t="t" r="r" b="b"/>
              <a:pathLst>
                <a:path w="1" h="1" extrusionOk="0">
                  <a:moveTo>
                    <a:pt x="1" y="0"/>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4" name="Google Shape;4644;p56"/>
            <p:cNvSpPr/>
            <p:nvPr/>
          </p:nvSpPr>
          <p:spPr>
            <a:xfrm>
              <a:off x="2334204" y="2126035"/>
              <a:ext cx="54" cy="54"/>
            </a:xfrm>
            <a:custGeom>
              <a:avLst/>
              <a:gdLst/>
              <a:ahLst/>
              <a:cxnLst/>
              <a:rect l="l" t="t" r="r" b="b"/>
              <a:pathLst>
                <a:path w="4" h="4" extrusionOk="0">
                  <a:moveTo>
                    <a:pt x="4" y="0"/>
                  </a:moveTo>
                  <a:lnTo>
                    <a:pt x="0" y="4"/>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 name="Google Shape;4645;p56"/>
            <p:cNvSpPr/>
            <p:nvPr/>
          </p:nvSpPr>
          <p:spPr>
            <a:xfrm>
              <a:off x="2334055" y="2126320"/>
              <a:ext cx="14" cy="14"/>
            </a:xfrm>
            <a:custGeom>
              <a:avLst/>
              <a:gdLst/>
              <a:ahLst/>
              <a:cxnLst/>
              <a:rect l="l" t="t" r="r" b="b"/>
              <a:pathLst>
                <a:path w="1" h="1" extrusionOk="0">
                  <a:moveTo>
                    <a:pt x="1" y="0"/>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6" name="Google Shape;4646;p56"/>
            <p:cNvSpPr/>
            <p:nvPr/>
          </p:nvSpPr>
          <p:spPr>
            <a:xfrm>
              <a:off x="2334109" y="2126266"/>
              <a:ext cx="14" cy="14"/>
            </a:xfrm>
            <a:custGeom>
              <a:avLst/>
              <a:gdLst/>
              <a:ahLst/>
              <a:cxnLst/>
              <a:rect l="l" t="t" r="r" b="b"/>
              <a:pathLst>
                <a:path w="1" h="1" extrusionOk="0">
                  <a:moveTo>
                    <a:pt x="0" y="1"/>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7" name="Google Shape;4647;p56"/>
            <p:cNvSpPr/>
            <p:nvPr/>
          </p:nvSpPr>
          <p:spPr>
            <a:xfrm>
              <a:off x="2336580" y="2124365"/>
              <a:ext cx="204" cy="163"/>
            </a:xfrm>
            <a:custGeom>
              <a:avLst/>
              <a:gdLst/>
              <a:ahLst/>
              <a:cxnLst/>
              <a:rect l="l" t="t" r="r" b="b"/>
              <a:pathLst>
                <a:path w="15" h="12" extrusionOk="0">
                  <a:moveTo>
                    <a:pt x="14" y="1"/>
                  </a:moveTo>
                  <a:lnTo>
                    <a:pt x="0" y="1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8" name="Google Shape;4648;p56"/>
            <p:cNvSpPr/>
            <p:nvPr/>
          </p:nvSpPr>
          <p:spPr>
            <a:xfrm>
              <a:off x="2304306" y="2129782"/>
              <a:ext cx="244" cy="14"/>
            </a:xfrm>
            <a:custGeom>
              <a:avLst/>
              <a:gdLst/>
              <a:ahLst/>
              <a:cxnLst/>
              <a:rect l="l" t="t" r="r" b="b"/>
              <a:pathLst>
                <a:path w="18" h="1" extrusionOk="0">
                  <a:moveTo>
                    <a:pt x="18" y="1"/>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9" name="Google Shape;4649;p56"/>
            <p:cNvSpPr/>
            <p:nvPr/>
          </p:nvSpPr>
          <p:spPr>
            <a:xfrm>
              <a:off x="2337245" y="2123985"/>
              <a:ext cx="299" cy="163"/>
            </a:xfrm>
            <a:custGeom>
              <a:avLst/>
              <a:gdLst/>
              <a:ahLst/>
              <a:cxnLst/>
              <a:rect l="l" t="t" r="r" b="b"/>
              <a:pathLst>
                <a:path w="22" h="12" extrusionOk="0">
                  <a:moveTo>
                    <a:pt x="21" y="1"/>
                  </a:moveTo>
                  <a:lnTo>
                    <a:pt x="0" y="1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0" name="Google Shape;4650;p56"/>
            <p:cNvSpPr/>
            <p:nvPr/>
          </p:nvSpPr>
          <p:spPr>
            <a:xfrm>
              <a:off x="2317952" y="2130217"/>
              <a:ext cx="584" cy="54"/>
            </a:xfrm>
            <a:custGeom>
              <a:avLst/>
              <a:gdLst/>
              <a:ahLst/>
              <a:cxnLst/>
              <a:rect l="l" t="t" r="r" b="b"/>
              <a:pathLst>
                <a:path w="43" h="4" extrusionOk="0">
                  <a:moveTo>
                    <a:pt x="0" y="0"/>
                  </a:moveTo>
                  <a:cubicBezTo>
                    <a:pt x="14" y="0"/>
                    <a:pt x="28" y="0"/>
                    <a:pt x="42" y="4"/>
                  </a:cubicBezTo>
                  <a:cubicBezTo>
                    <a:pt x="28" y="0"/>
                    <a:pt x="14"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1" name="Google Shape;4651;p56"/>
            <p:cNvSpPr/>
            <p:nvPr/>
          </p:nvSpPr>
          <p:spPr>
            <a:xfrm>
              <a:off x="2304687" y="2129782"/>
              <a:ext cx="204" cy="14"/>
            </a:xfrm>
            <a:custGeom>
              <a:avLst/>
              <a:gdLst/>
              <a:ahLst/>
              <a:cxnLst/>
              <a:rect l="l" t="t" r="r" b="b"/>
              <a:pathLst>
                <a:path w="15" h="1" extrusionOk="0">
                  <a:moveTo>
                    <a:pt x="14" y="1"/>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2" name="Google Shape;4652;p56"/>
            <p:cNvSpPr/>
            <p:nvPr/>
          </p:nvSpPr>
          <p:spPr>
            <a:xfrm>
              <a:off x="2318658" y="2130312"/>
              <a:ext cx="3245" cy="312"/>
            </a:xfrm>
            <a:custGeom>
              <a:avLst/>
              <a:gdLst/>
              <a:ahLst/>
              <a:cxnLst/>
              <a:rect l="l" t="t" r="r" b="b"/>
              <a:pathLst>
                <a:path w="239" h="23" extrusionOk="0">
                  <a:moveTo>
                    <a:pt x="1" y="0"/>
                  </a:moveTo>
                  <a:cubicBezTo>
                    <a:pt x="88" y="18"/>
                    <a:pt x="144" y="23"/>
                    <a:pt x="180" y="23"/>
                  </a:cubicBezTo>
                  <a:cubicBezTo>
                    <a:pt x="216" y="23"/>
                    <a:pt x="232" y="18"/>
                    <a:pt x="239" y="14"/>
                  </a:cubicBezTo>
                  <a:lnTo>
                    <a:pt x="239" y="14"/>
                  </a:lnTo>
                  <a:cubicBezTo>
                    <a:pt x="232" y="18"/>
                    <a:pt x="217" y="22"/>
                    <a:pt x="185" y="22"/>
                  </a:cubicBezTo>
                  <a:cubicBezTo>
                    <a:pt x="149" y="22"/>
                    <a:pt x="92" y="17"/>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3" name="Google Shape;4653;p56"/>
            <p:cNvSpPr/>
            <p:nvPr/>
          </p:nvSpPr>
          <p:spPr>
            <a:xfrm>
              <a:off x="2336241" y="2124555"/>
              <a:ext cx="258" cy="109"/>
            </a:xfrm>
            <a:custGeom>
              <a:avLst/>
              <a:gdLst/>
              <a:ahLst/>
              <a:cxnLst/>
              <a:rect l="l" t="t" r="r" b="b"/>
              <a:pathLst>
                <a:path w="19" h="8" extrusionOk="0">
                  <a:moveTo>
                    <a:pt x="18" y="1"/>
                  </a:moveTo>
                  <a:lnTo>
                    <a:pt x="1" y="8"/>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 name="Google Shape;4654;p56"/>
            <p:cNvSpPr/>
            <p:nvPr/>
          </p:nvSpPr>
          <p:spPr>
            <a:xfrm>
              <a:off x="2336010" y="2124704"/>
              <a:ext cx="204" cy="109"/>
            </a:xfrm>
            <a:custGeom>
              <a:avLst/>
              <a:gdLst/>
              <a:ahLst/>
              <a:cxnLst/>
              <a:rect l="l" t="t" r="r" b="b"/>
              <a:pathLst>
                <a:path w="15" h="8" extrusionOk="0">
                  <a:moveTo>
                    <a:pt x="14" y="0"/>
                  </a:moveTo>
                  <a:lnTo>
                    <a:pt x="0" y="7"/>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5" name="Google Shape;4655;p56"/>
            <p:cNvSpPr/>
            <p:nvPr/>
          </p:nvSpPr>
          <p:spPr>
            <a:xfrm>
              <a:off x="2335725" y="2124895"/>
              <a:ext cx="204" cy="109"/>
            </a:xfrm>
            <a:custGeom>
              <a:avLst/>
              <a:gdLst/>
              <a:ahLst/>
              <a:cxnLst/>
              <a:rect l="l" t="t" r="r" b="b"/>
              <a:pathLst>
                <a:path w="15" h="8" extrusionOk="0">
                  <a:moveTo>
                    <a:pt x="14" y="0"/>
                  </a:moveTo>
                  <a:lnTo>
                    <a:pt x="0" y="7"/>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6" name="Google Shape;4656;p56"/>
            <p:cNvSpPr/>
            <p:nvPr/>
          </p:nvSpPr>
          <p:spPr>
            <a:xfrm>
              <a:off x="2341237" y="2121989"/>
              <a:ext cx="530" cy="258"/>
            </a:xfrm>
            <a:custGeom>
              <a:avLst/>
              <a:gdLst/>
              <a:ahLst/>
              <a:cxnLst/>
              <a:rect l="l" t="t" r="r" b="b"/>
              <a:pathLst>
                <a:path w="39" h="19" extrusionOk="0">
                  <a:moveTo>
                    <a:pt x="39" y="1"/>
                  </a:moveTo>
                  <a:lnTo>
                    <a:pt x="0" y="18"/>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7" name="Google Shape;4657;p56"/>
            <p:cNvSpPr/>
            <p:nvPr/>
          </p:nvSpPr>
          <p:spPr>
            <a:xfrm>
              <a:off x="2336865" y="2124229"/>
              <a:ext cx="299" cy="109"/>
            </a:xfrm>
            <a:custGeom>
              <a:avLst/>
              <a:gdLst/>
              <a:ahLst/>
              <a:cxnLst/>
              <a:rect l="l" t="t" r="r" b="b"/>
              <a:pathLst>
                <a:path w="22" h="8" extrusionOk="0">
                  <a:moveTo>
                    <a:pt x="21" y="0"/>
                  </a:moveTo>
                  <a:lnTo>
                    <a:pt x="0" y="7"/>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 name="Google Shape;4658;p56"/>
            <p:cNvSpPr/>
            <p:nvPr/>
          </p:nvSpPr>
          <p:spPr>
            <a:xfrm>
              <a:off x="2339472" y="2122844"/>
              <a:ext cx="448" cy="204"/>
            </a:xfrm>
            <a:custGeom>
              <a:avLst/>
              <a:gdLst/>
              <a:ahLst/>
              <a:cxnLst/>
              <a:rect l="l" t="t" r="r" b="b"/>
              <a:pathLst>
                <a:path w="33" h="15" extrusionOk="0">
                  <a:moveTo>
                    <a:pt x="32" y="1"/>
                  </a:moveTo>
                  <a:lnTo>
                    <a:pt x="1" y="15"/>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9" name="Google Shape;4659;p56"/>
            <p:cNvSpPr/>
            <p:nvPr/>
          </p:nvSpPr>
          <p:spPr>
            <a:xfrm>
              <a:off x="2301876" y="2129457"/>
              <a:ext cx="679" cy="109"/>
            </a:xfrm>
            <a:custGeom>
              <a:avLst/>
              <a:gdLst/>
              <a:ahLst/>
              <a:cxnLst/>
              <a:rect l="l" t="t" r="r" b="b"/>
              <a:pathLst>
                <a:path w="50" h="8" extrusionOk="0">
                  <a:moveTo>
                    <a:pt x="1" y="0"/>
                  </a:moveTo>
                  <a:lnTo>
                    <a:pt x="50" y="7"/>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0" name="Google Shape;4660;p56"/>
            <p:cNvSpPr/>
            <p:nvPr/>
          </p:nvSpPr>
          <p:spPr>
            <a:xfrm>
              <a:off x="2340572" y="2122274"/>
              <a:ext cx="530" cy="258"/>
            </a:xfrm>
            <a:custGeom>
              <a:avLst/>
              <a:gdLst/>
              <a:ahLst/>
              <a:cxnLst/>
              <a:rect l="l" t="t" r="r" b="b"/>
              <a:pathLst>
                <a:path w="39" h="19" extrusionOk="0">
                  <a:moveTo>
                    <a:pt x="39" y="1"/>
                  </a:moveTo>
                  <a:lnTo>
                    <a:pt x="0" y="18"/>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1" name="Google Shape;4661;p56"/>
            <p:cNvSpPr/>
            <p:nvPr/>
          </p:nvSpPr>
          <p:spPr>
            <a:xfrm>
              <a:off x="2334340" y="2125886"/>
              <a:ext cx="68" cy="68"/>
            </a:xfrm>
            <a:custGeom>
              <a:avLst/>
              <a:gdLst/>
              <a:ahLst/>
              <a:cxnLst/>
              <a:rect l="l" t="t" r="r" b="b"/>
              <a:pathLst>
                <a:path w="5" h="5" extrusionOk="0">
                  <a:moveTo>
                    <a:pt x="1" y="4"/>
                  </a:moveTo>
                  <a:lnTo>
                    <a:pt x="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2" name="Google Shape;4662;p56"/>
            <p:cNvSpPr/>
            <p:nvPr/>
          </p:nvSpPr>
          <p:spPr>
            <a:xfrm>
              <a:off x="2338956" y="2123129"/>
              <a:ext cx="394" cy="163"/>
            </a:xfrm>
            <a:custGeom>
              <a:avLst/>
              <a:gdLst/>
              <a:ahLst/>
              <a:cxnLst/>
              <a:rect l="l" t="t" r="r" b="b"/>
              <a:pathLst>
                <a:path w="29" h="12" extrusionOk="0">
                  <a:moveTo>
                    <a:pt x="28" y="1"/>
                  </a:moveTo>
                  <a:lnTo>
                    <a:pt x="0" y="1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3" name="Google Shape;4663;p56"/>
            <p:cNvSpPr/>
            <p:nvPr/>
          </p:nvSpPr>
          <p:spPr>
            <a:xfrm>
              <a:off x="2327307" y="2127406"/>
              <a:ext cx="1684" cy="638"/>
            </a:xfrm>
            <a:custGeom>
              <a:avLst/>
              <a:gdLst/>
              <a:ahLst/>
              <a:cxnLst/>
              <a:rect l="l" t="t" r="r" b="b"/>
              <a:pathLst>
                <a:path w="124" h="47" extrusionOk="0">
                  <a:moveTo>
                    <a:pt x="1" y="29"/>
                  </a:moveTo>
                  <a:cubicBezTo>
                    <a:pt x="43" y="46"/>
                    <a:pt x="95" y="36"/>
                    <a:pt x="123" y="1"/>
                  </a:cubicBezTo>
                  <a:cubicBezTo>
                    <a:pt x="95" y="36"/>
                    <a:pt x="43" y="46"/>
                    <a:pt x="1" y="2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4" name="Google Shape;4664;p56"/>
            <p:cNvSpPr/>
            <p:nvPr/>
          </p:nvSpPr>
          <p:spPr>
            <a:xfrm>
              <a:off x="2338481" y="2123374"/>
              <a:ext cx="339" cy="149"/>
            </a:xfrm>
            <a:custGeom>
              <a:avLst/>
              <a:gdLst/>
              <a:ahLst/>
              <a:cxnLst/>
              <a:rect l="l" t="t" r="r" b="b"/>
              <a:pathLst>
                <a:path w="25" h="11" extrusionOk="0">
                  <a:moveTo>
                    <a:pt x="25" y="0"/>
                  </a:moveTo>
                  <a:lnTo>
                    <a:pt x="0" y="1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5" name="Google Shape;4665;p56"/>
            <p:cNvSpPr/>
            <p:nvPr/>
          </p:nvSpPr>
          <p:spPr>
            <a:xfrm>
              <a:off x="2328977" y="2126361"/>
              <a:ext cx="3815" cy="1059"/>
            </a:xfrm>
            <a:custGeom>
              <a:avLst/>
              <a:gdLst/>
              <a:ahLst/>
              <a:cxnLst/>
              <a:rect l="l" t="t" r="r" b="b"/>
              <a:pathLst>
                <a:path w="281" h="78" extrusionOk="0">
                  <a:moveTo>
                    <a:pt x="0" y="78"/>
                  </a:moveTo>
                  <a:cubicBezTo>
                    <a:pt x="88" y="1"/>
                    <a:pt x="200" y="4"/>
                    <a:pt x="280" y="8"/>
                  </a:cubicBezTo>
                  <a:cubicBezTo>
                    <a:pt x="200" y="4"/>
                    <a:pt x="88" y="1"/>
                    <a:pt x="0" y="7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6" name="Google Shape;4666;p56"/>
            <p:cNvSpPr/>
            <p:nvPr/>
          </p:nvSpPr>
          <p:spPr>
            <a:xfrm>
              <a:off x="2302691" y="2129592"/>
              <a:ext cx="489" cy="68"/>
            </a:xfrm>
            <a:custGeom>
              <a:avLst/>
              <a:gdLst/>
              <a:ahLst/>
              <a:cxnLst/>
              <a:rect l="l" t="t" r="r" b="b"/>
              <a:pathLst>
                <a:path w="36" h="5" extrusionOk="0">
                  <a:moveTo>
                    <a:pt x="35" y="4"/>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7" name="Google Shape;4667;p56"/>
            <p:cNvSpPr/>
            <p:nvPr/>
          </p:nvSpPr>
          <p:spPr>
            <a:xfrm>
              <a:off x="2334245" y="2125981"/>
              <a:ext cx="68" cy="68"/>
            </a:xfrm>
            <a:custGeom>
              <a:avLst/>
              <a:gdLst/>
              <a:ahLst/>
              <a:cxnLst/>
              <a:rect l="l" t="t" r="r" b="b"/>
              <a:pathLst>
                <a:path w="5" h="5" extrusionOk="0">
                  <a:moveTo>
                    <a:pt x="4" y="1"/>
                  </a:moveTo>
                  <a:lnTo>
                    <a:pt x="1" y="4"/>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8" name="Google Shape;4668;p56"/>
            <p:cNvSpPr/>
            <p:nvPr/>
          </p:nvSpPr>
          <p:spPr>
            <a:xfrm>
              <a:off x="2334489" y="2125750"/>
              <a:ext cx="54" cy="54"/>
            </a:xfrm>
            <a:custGeom>
              <a:avLst/>
              <a:gdLst/>
              <a:ahLst/>
              <a:cxnLst/>
              <a:rect l="l" t="t" r="r" b="b"/>
              <a:pathLst>
                <a:path w="4" h="4" extrusionOk="0">
                  <a:moveTo>
                    <a:pt x="4" y="0"/>
                  </a:moveTo>
                  <a:lnTo>
                    <a:pt x="0" y="4"/>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9" name="Google Shape;4669;p56"/>
            <p:cNvSpPr/>
            <p:nvPr/>
          </p:nvSpPr>
          <p:spPr>
            <a:xfrm>
              <a:off x="2303302" y="2129647"/>
              <a:ext cx="394" cy="54"/>
            </a:xfrm>
            <a:custGeom>
              <a:avLst/>
              <a:gdLst/>
              <a:ahLst/>
              <a:cxnLst/>
              <a:rect l="l" t="t" r="r" b="b"/>
              <a:pathLst>
                <a:path w="29" h="4" extrusionOk="0">
                  <a:moveTo>
                    <a:pt x="29" y="4"/>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0" name="Google Shape;4670;p56"/>
            <p:cNvSpPr/>
            <p:nvPr/>
          </p:nvSpPr>
          <p:spPr>
            <a:xfrm>
              <a:off x="2333294" y="2126456"/>
              <a:ext cx="14" cy="14"/>
            </a:xfrm>
            <a:custGeom>
              <a:avLst/>
              <a:gdLst/>
              <a:ahLst/>
              <a:cxnLst/>
              <a:rect l="l" t="t" r="r" b="b"/>
              <a:pathLst>
                <a:path w="1" h="1" extrusionOk="0">
                  <a:moveTo>
                    <a:pt x="1" y="1"/>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1" name="Google Shape;4671;p56"/>
            <p:cNvSpPr/>
            <p:nvPr/>
          </p:nvSpPr>
          <p:spPr>
            <a:xfrm>
              <a:off x="2334394" y="2125845"/>
              <a:ext cx="54" cy="54"/>
            </a:xfrm>
            <a:custGeom>
              <a:avLst/>
              <a:gdLst/>
              <a:ahLst/>
              <a:cxnLst/>
              <a:rect l="l" t="t" r="r" b="b"/>
              <a:pathLst>
                <a:path w="4" h="4" extrusionOk="0">
                  <a:moveTo>
                    <a:pt x="4" y="0"/>
                  </a:moveTo>
                  <a:lnTo>
                    <a:pt x="0" y="4"/>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2" name="Google Shape;4672;p56"/>
            <p:cNvSpPr/>
            <p:nvPr/>
          </p:nvSpPr>
          <p:spPr>
            <a:xfrm>
              <a:off x="2340002" y="2122559"/>
              <a:ext cx="489" cy="258"/>
            </a:xfrm>
            <a:custGeom>
              <a:avLst/>
              <a:gdLst/>
              <a:ahLst/>
              <a:cxnLst/>
              <a:rect l="l" t="t" r="r" b="b"/>
              <a:pathLst>
                <a:path w="36" h="19" extrusionOk="0">
                  <a:moveTo>
                    <a:pt x="35" y="1"/>
                  </a:moveTo>
                  <a:lnTo>
                    <a:pt x="0" y="18"/>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3" name="Google Shape;4673;p56"/>
            <p:cNvSpPr/>
            <p:nvPr/>
          </p:nvSpPr>
          <p:spPr>
            <a:xfrm>
              <a:off x="2334530" y="2125655"/>
              <a:ext cx="109" cy="109"/>
            </a:xfrm>
            <a:custGeom>
              <a:avLst/>
              <a:gdLst/>
              <a:ahLst/>
              <a:cxnLst/>
              <a:rect l="l" t="t" r="r" b="b"/>
              <a:pathLst>
                <a:path w="8" h="8" extrusionOk="0">
                  <a:moveTo>
                    <a:pt x="8" y="0"/>
                  </a:moveTo>
                  <a:lnTo>
                    <a:pt x="1" y="7"/>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4" name="Google Shape;4674;p56"/>
            <p:cNvSpPr/>
            <p:nvPr/>
          </p:nvSpPr>
          <p:spPr>
            <a:xfrm>
              <a:off x="2305202" y="2129837"/>
              <a:ext cx="14" cy="14"/>
            </a:xfrm>
            <a:custGeom>
              <a:avLst/>
              <a:gdLst/>
              <a:ahLst/>
              <a:cxnLst/>
              <a:rect l="l" t="t" r="r" b="b"/>
              <a:pathLst>
                <a:path w="1" h="1" extrusionOk="0">
                  <a:moveTo>
                    <a:pt x="1" y="0"/>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5" name="Google Shape;4675;p56"/>
            <p:cNvSpPr/>
            <p:nvPr/>
          </p:nvSpPr>
          <p:spPr>
            <a:xfrm>
              <a:off x="2335100" y="2125275"/>
              <a:ext cx="163" cy="109"/>
            </a:xfrm>
            <a:custGeom>
              <a:avLst/>
              <a:gdLst/>
              <a:ahLst/>
              <a:cxnLst/>
              <a:rect l="l" t="t" r="r" b="b"/>
              <a:pathLst>
                <a:path w="12" h="8" extrusionOk="0">
                  <a:moveTo>
                    <a:pt x="11" y="0"/>
                  </a:moveTo>
                  <a:lnTo>
                    <a:pt x="1" y="7"/>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6" name="Google Shape;4676;p56"/>
            <p:cNvSpPr/>
            <p:nvPr/>
          </p:nvSpPr>
          <p:spPr>
            <a:xfrm>
              <a:off x="2334964" y="2125370"/>
              <a:ext cx="109" cy="109"/>
            </a:xfrm>
            <a:custGeom>
              <a:avLst/>
              <a:gdLst/>
              <a:ahLst/>
              <a:cxnLst/>
              <a:rect l="l" t="t" r="r" b="b"/>
              <a:pathLst>
                <a:path w="8" h="8" extrusionOk="0">
                  <a:moveTo>
                    <a:pt x="7" y="0"/>
                  </a:moveTo>
                  <a:lnTo>
                    <a:pt x="0" y="7"/>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7" name="Google Shape;4677;p56"/>
            <p:cNvSpPr/>
            <p:nvPr/>
          </p:nvSpPr>
          <p:spPr>
            <a:xfrm>
              <a:off x="2335535" y="2124990"/>
              <a:ext cx="149" cy="109"/>
            </a:xfrm>
            <a:custGeom>
              <a:avLst/>
              <a:gdLst/>
              <a:ahLst/>
              <a:cxnLst/>
              <a:rect l="l" t="t" r="r" b="b"/>
              <a:pathLst>
                <a:path w="11" h="8" extrusionOk="0">
                  <a:moveTo>
                    <a:pt x="11" y="0"/>
                  </a:moveTo>
                  <a:lnTo>
                    <a:pt x="0" y="7"/>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8" name="Google Shape;4678;p56"/>
            <p:cNvSpPr/>
            <p:nvPr/>
          </p:nvSpPr>
          <p:spPr>
            <a:xfrm>
              <a:off x="2338046" y="2123605"/>
              <a:ext cx="299" cy="163"/>
            </a:xfrm>
            <a:custGeom>
              <a:avLst/>
              <a:gdLst/>
              <a:ahLst/>
              <a:cxnLst/>
              <a:rect l="l" t="t" r="r" b="b"/>
              <a:pathLst>
                <a:path w="22" h="12" extrusionOk="0">
                  <a:moveTo>
                    <a:pt x="22" y="1"/>
                  </a:moveTo>
                  <a:lnTo>
                    <a:pt x="1" y="1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9" name="Google Shape;4679;p56"/>
            <p:cNvSpPr/>
            <p:nvPr/>
          </p:nvSpPr>
          <p:spPr>
            <a:xfrm>
              <a:off x="2303831" y="2129742"/>
              <a:ext cx="299" cy="14"/>
            </a:xfrm>
            <a:custGeom>
              <a:avLst/>
              <a:gdLst/>
              <a:ahLst/>
              <a:cxnLst/>
              <a:rect l="l" t="t" r="r" b="b"/>
              <a:pathLst>
                <a:path w="22" h="1" extrusionOk="0">
                  <a:moveTo>
                    <a:pt x="21" y="0"/>
                  </a:move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0" name="Google Shape;4680;p56"/>
            <p:cNvSpPr/>
            <p:nvPr/>
          </p:nvSpPr>
          <p:spPr>
            <a:xfrm>
              <a:off x="2335290" y="2125125"/>
              <a:ext cx="163" cy="109"/>
            </a:xfrm>
            <a:custGeom>
              <a:avLst/>
              <a:gdLst/>
              <a:ahLst/>
              <a:cxnLst/>
              <a:rect l="l" t="t" r="r" b="b"/>
              <a:pathLst>
                <a:path w="12" h="8" extrusionOk="0">
                  <a:moveTo>
                    <a:pt x="11" y="1"/>
                  </a:moveTo>
                  <a:lnTo>
                    <a:pt x="1" y="8"/>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1" name="Google Shape;4681;p56"/>
            <p:cNvSpPr/>
            <p:nvPr/>
          </p:nvSpPr>
          <p:spPr>
            <a:xfrm>
              <a:off x="2334679" y="2125560"/>
              <a:ext cx="109" cy="109"/>
            </a:xfrm>
            <a:custGeom>
              <a:avLst/>
              <a:gdLst/>
              <a:ahLst/>
              <a:cxnLst/>
              <a:rect l="l" t="t" r="r" b="b"/>
              <a:pathLst>
                <a:path w="8" h="8" extrusionOk="0">
                  <a:moveTo>
                    <a:pt x="7" y="0"/>
                  </a:moveTo>
                  <a:lnTo>
                    <a:pt x="0" y="7"/>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2" name="Google Shape;4682;p56"/>
            <p:cNvSpPr/>
            <p:nvPr/>
          </p:nvSpPr>
          <p:spPr>
            <a:xfrm>
              <a:off x="2337626" y="2123795"/>
              <a:ext cx="299" cy="163"/>
            </a:xfrm>
            <a:custGeom>
              <a:avLst/>
              <a:gdLst/>
              <a:ahLst/>
              <a:cxnLst/>
              <a:rect l="l" t="t" r="r" b="b"/>
              <a:pathLst>
                <a:path w="22" h="12" extrusionOk="0">
                  <a:moveTo>
                    <a:pt x="21" y="1"/>
                  </a:moveTo>
                  <a:lnTo>
                    <a:pt x="0" y="1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3" name="Google Shape;4683;p56"/>
            <p:cNvSpPr/>
            <p:nvPr/>
          </p:nvSpPr>
          <p:spPr>
            <a:xfrm>
              <a:off x="2334815" y="2125465"/>
              <a:ext cx="109" cy="109"/>
            </a:xfrm>
            <a:custGeom>
              <a:avLst/>
              <a:gdLst/>
              <a:ahLst/>
              <a:cxnLst/>
              <a:rect l="l" t="t" r="r" b="b"/>
              <a:pathLst>
                <a:path w="8" h="8" extrusionOk="0">
                  <a:moveTo>
                    <a:pt x="8" y="0"/>
                  </a:moveTo>
                  <a:lnTo>
                    <a:pt x="1" y="7"/>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4" name="Google Shape;4684;p56"/>
            <p:cNvSpPr/>
            <p:nvPr/>
          </p:nvSpPr>
          <p:spPr>
            <a:xfrm>
              <a:off x="2286819" y="2116381"/>
              <a:ext cx="21398" cy="53672"/>
            </a:xfrm>
            <a:custGeom>
              <a:avLst/>
              <a:gdLst/>
              <a:ahLst/>
              <a:cxnLst/>
              <a:rect l="l" t="t" r="r" b="b"/>
              <a:pathLst>
                <a:path w="1576" h="3953" extrusionOk="0">
                  <a:moveTo>
                    <a:pt x="308" y="0"/>
                  </a:moveTo>
                  <a:cubicBezTo>
                    <a:pt x="350" y="85"/>
                    <a:pt x="392" y="172"/>
                    <a:pt x="427" y="260"/>
                  </a:cubicBezTo>
                  <a:lnTo>
                    <a:pt x="434" y="281"/>
                  </a:lnTo>
                  <a:lnTo>
                    <a:pt x="441" y="305"/>
                  </a:lnTo>
                  <a:lnTo>
                    <a:pt x="452" y="333"/>
                  </a:lnTo>
                  <a:lnTo>
                    <a:pt x="455" y="344"/>
                  </a:lnTo>
                  <a:cubicBezTo>
                    <a:pt x="462" y="368"/>
                    <a:pt x="469" y="393"/>
                    <a:pt x="476" y="417"/>
                  </a:cubicBezTo>
                  <a:lnTo>
                    <a:pt x="476" y="421"/>
                  </a:lnTo>
                  <a:cubicBezTo>
                    <a:pt x="476" y="431"/>
                    <a:pt x="480" y="438"/>
                    <a:pt x="480" y="449"/>
                  </a:cubicBezTo>
                  <a:lnTo>
                    <a:pt x="480" y="452"/>
                  </a:lnTo>
                  <a:cubicBezTo>
                    <a:pt x="480" y="463"/>
                    <a:pt x="480" y="470"/>
                    <a:pt x="480" y="480"/>
                  </a:cubicBezTo>
                  <a:cubicBezTo>
                    <a:pt x="483" y="512"/>
                    <a:pt x="469" y="543"/>
                    <a:pt x="448" y="568"/>
                  </a:cubicBezTo>
                  <a:cubicBezTo>
                    <a:pt x="423" y="584"/>
                    <a:pt x="394" y="594"/>
                    <a:pt x="364" y="594"/>
                  </a:cubicBezTo>
                  <a:cubicBezTo>
                    <a:pt x="356" y="594"/>
                    <a:pt x="348" y="594"/>
                    <a:pt x="340" y="592"/>
                  </a:cubicBezTo>
                  <a:cubicBezTo>
                    <a:pt x="330" y="591"/>
                    <a:pt x="323" y="591"/>
                    <a:pt x="316" y="591"/>
                  </a:cubicBezTo>
                  <a:cubicBezTo>
                    <a:pt x="292" y="591"/>
                    <a:pt x="288" y="597"/>
                    <a:pt x="280" y="617"/>
                  </a:cubicBezTo>
                  <a:cubicBezTo>
                    <a:pt x="224" y="753"/>
                    <a:pt x="210" y="1359"/>
                    <a:pt x="291" y="1439"/>
                  </a:cubicBezTo>
                  <a:cubicBezTo>
                    <a:pt x="326" y="1467"/>
                    <a:pt x="340" y="1509"/>
                    <a:pt x="329" y="1551"/>
                  </a:cubicBezTo>
                  <a:cubicBezTo>
                    <a:pt x="308" y="1611"/>
                    <a:pt x="245" y="1614"/>
                    <a:pt x="179" y="1621"/>
                  </a:cubicBezTo>
                  <a:lnTo>
                    <a:pt x="154" y="1625"/>
                  </a:lnTo>
                  <a:cubicBezTo>
                    <a:pt x="133" y="1625"/>
                    <a:pt x="109" y="1632"/>
                    <a:pt x="88" y="1639"/>
                  </a:cubicBezTo>
                  <a:cubicBezTo>
                    <a:pt x="88" y="1779"/>
                    <a:pt x="74" y="1919"/>
                    <a:pt x="46" y="2059"/>
                  </a:cubicBezTo>
                  <a:cubicBezTo>
                    <a:pt x="39" y="2094"/>
                    <a:pt x="28" y="2129"/>
                    <a:pt x="14" y="2161"/>
                  </a:cubicBezTo>
                  <a:cubicBezTo>
                    <a:pt x="11" y="2168"/>
                    <a:pt x="4" y="2178"/>
                    <a:pt x="0" y="2185"/>
                  </a:cubicBezTo>
                  <a:cubicBezTo>
                    <a:pt x="7" y="2206"/>
                    <a:pt x="28" y="2245"/>
                    <a:pt x="42" y="2273"/>
                  </a:cubicBezTo>
                  <a:lnTo>
                    <a:pt x="63" y="2311"/>
                  </a:lnTo>
                  <a:lnTo>
                    <a:pt x="70" y="2325"/>
                  </a:lnTo>
                  <a:lnTo>
                    <a:pt x="81" y="2339"/>
                  </a:lnTo>
                  <a:cubicBezTo>
                    <a:pt x="88" y="2343"/>
                    <a:pt x="95" y="2346"/>
                    <a:pt x="102" y="2350"/>
                  </a:cubicBezTo>
                  <a:lnTo>
                    <a:pt x="105" y="2353"/>
                  </a:lnTo>
                  <a:cubicBezTo>
                    <a:pt x="112" y="2360"/>
                    <a:pt x="119" y="2367"/>
                    <a:pt x="130" y="2374"/>
                  </a:cubicBezTo>
                  <a:lnTo>
                    <a:pt x="137" y="2381"/>
                  </a:lnTo>
                  <a:lnTo>
                    <a:pt x="158" y="2399"/>
                  </a:lnTo>
                  <a:lnTo>
                    <a:pt x="168" y="2409"/>
                  </a:lnTo>
                  <a:lnTo>
                    <a:pt x="203" y="2441"/>
                  </a:lnTo>
                  <a:cubicBezTo>
                    <a:pt x="256" y="2486"/>
                    <a:pt x="364" y="2588"/>
                    <a:pt x="403" y="2588"/>
                  </a:cubicBezTo>
                  <a:cubicBezTo>
                    <a:pt x="413" y="2588"/>
                    <a:pt x="441" y="2577"/>
                    <a:pt x="466" y="2570"/>
                  </a:cubicBezTo>
                  <a:lnTo>
                    <a:pt x="511" y="2556"/>
                  </a:lnTo>
                  <a:lnTo>
                    <a:pt x="522" y="2553"/>
                  </a:lnTo>
                  <a:lnTo>
                    <a:pt x="560" y="2542"/>
                  </a:lnTo>
                  <a:lnTo>
                    <a:pt x="578" y="2539"/>
                  </a:lnTo>
                  <a:cubicBezTo>
                    <a:pt x="588" y="2539"/>
                    <a:pt x="602" y="2535"/>
                    <a:pt x="616" y="2532"/>
                  </a:cubicBezTo>
                  <a:lnTo>
                    <a:pt x="630" y="2532"/>
                  </a:lnTo>
                  <a:cubicBezTo>
                    <a:pt x="648" y="2528"/>
                    <a:pt x="665" y="2528"/>
                    <a:pt x="683" y="2528"/>
                  </a:cubicBezTo>
                  <a:lnTo>
                    <a:pt x="735" y="2528"/>
                  </a:lnTo>
                  <a:cubicBezTo>
                    <a:pt x="746" y="2532"/>
                    <a:pt x="753" y="2532"/>
                    <a:pt x="763" y="2535"/>
                  </a:cubicBezTo>
                  <a:lnTo>
                    <a:pt x="774" y="2539"/>
                  </a:lnTo>
                  <a:cubicBezTo>
                    <a:pt x="788" y="2542"/>
                    <a:pt x="802" y="2549"/>
                    <a:pt x="812" y="2556"/>
                  </a:cubicBezTo>
                  <a:cubicBezTo>
                    <a:pt x="865" y="2588"/>
                    <a:pt x="900" y="2644"/>
                    <a:pt x="910" y="2703"/>
                  </a:cubicBezTo>
                  <a:cubicBezTo>
                    <a:pt x="942" y="2850"/>
                    <a:pt x="886" y="3046"/>
                    <a:pt x="840" y="3204"/>
                  </a:cubicBezTo>
                  <a:cubicBezTo>
                    <a:pt x="819" y="3277"/>
                    <a:pt x="788" y="3382"/>
                    <a:pt x="798" y="3407"/>
                  </a:cubicBezTo>
                  <a:cubicBezTo>
                    <a:pt x="819" y="3473"/>
                    <a:pt x="1008" y="3757"/>
                    <a:pt x="1138" y="3921"/>
                  </a:cubicBezTo>
                  <a:lnTo>
                    <a:pt x="1166" y="3953"/>
                  </a:lnTo>
                  <a:cubicBezTo>
                    <a:pt x="1145" y="3823"/>
                    <a:pt x="1120" y="3648"/>
                    <a:pt x="1239" y="3540"/>
                  </a:cubicBezTo>
                  <a:cubicBezTo>
                    <a:pt x="1292" y="3498"/>
                    <a:pt x="1355" y="3470"/>
                    <a:pt x="1421" y="3463"/>
                  </a:cubicBezTo>
                  <a:cubicBezTo>
                    <a:pt x="1498" y="3445"/>
                    <a:pt x="1533" y="3438"/>
                    <a:pt x="1526" y="3239"/>
                  </a:cubicBezTo>
                  <a:cubicBezTo>
                    <a:pt x="1519" y="3120"/>
                    <a:pt x="1530" y="3004"/>
                    <a:pt x="1561" y="2889"/>
                  </a:cubicBezTo>
                  <a:cubicBezTo>
                    <a:pt x="1568" y="2868"/>
                    <a:pt x="1572" y="2847"/>
                    <a:pt x="1575" y="2826"/>
                  </a:cubicBezTo>
                  <a:cubicBezTo>
                    <a:pt x="1575" y="2794"/>
                    <a:pt x="1561" y="2773"/>
                    <a:pt x="1523" y="2728"/>
                  </a:cubicBezTo>
                  <a:lnTo>
                    <a:pt x="1502" y="2703"/>
                  </a:lnTo>
                  <a:lnTo>
                    <a:pt x="1495" y="2693"/>
                  </a:lnTo>
                  <a:lnTo>
                    <a:pt x="1477" y="2672"/>
                  </a:lnTo>
                  <a:lnTo>
                    <a:pt x="1467" y="2665"/>
                  </a:lnTo>
                  <a:lnTo>
                    <a:pt x="1446" y="2640"/>
                  </a:lnTo>
                  <a:lnTo>
                    <a:pt x="1435" y="2630"/>
                  </a:lnTo>
                  <a:lnTo>
                    <a:pt x="1404" y="2598"/>
                  </a:lnTo>
                  <a:lnTo>
                    <a:pt x="1400" y="2595"/>
                  </a:lnTo>
                  <a:lnTo>
                    <a:pt x="1362" y="2556"/>
                  </a:lnTo>
                  <a:lnTo>
                    <a:pt x="1351" y="2549"/>
                  </a:lnTo>
                  <a:lnTo>
                    <a:pt x="1316" y="2518"/>
                  </a:lnTo>
                  <a:lnTo>
                    <a:pt x="1302" y="2504"/>
                  </a:lnTo>
                  <a:lnTo>
                    <a:pt x="1285" y="2490"/>
                  </a:lnTo>
                  <a:lnTo>
                    <a:pt x="1281" y="2497"/>
                  </a:lnTo>
                  <a:cubicBezTo>
                    <a:pt x="1253" y="2539"/>
                    <a:pt x="1208" y="2565"/>
                    <a:pt x="1158" y="2565"/>
                  </a:cubicBezTo>
                  <a:cubicBezTo>
                    <a:pt x="1146" y="2565"/>
                    <a:pt x="1133" y="2563"/>
                    <a:pt x="1120" y="2560"/>
                  </a:cubicBezTo>
                  <a:cubicBezTo>
                    <a:pt x="900" y="2504"/>
                    <a:pt x="609" y="1968"/>
                    <a:pt x="571" y="1628"/>
                  </a:cubicBezTo>
                  <a:cubicBezTo>
                    <a:pt x="546" y="1439"/>
                    <a:pt x="592" y="1292"/>
                    <a:pt x="630" y="1163"/>
                  </a:cubicBezTo>
                  <a:cubicBezTo>
                    <a:pt x="679" y="1005"/>
                    <a:pt x="721" y="869"/>
                    <a:pt x="637" y="680"/>
                  </a:cubicBezTo>
                  <a:cubicBezTo>
                    <a:pt x="462" y="295"/>
                    <a:pt x="441" y="102"/>
                    <a:pt x="4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5" name="Google Shape;4685;p56"/>
            <p:cNvSpPr/>
            <p:nvPr/>
          </p:nvSpPr>
          <p:spPr>
            <a:xfrm>
              <a:off x="2291041" y="2116476"/>
              <a:ext cx="1589" cy="3435"/>
            </a:xfrm>
            <a:custGeom>
              <a:avLst/>
              <a:gdLst/>
              <a:ahLst/>
              <a:cxnLst/>
              <a:rect l="l" t="t" r="r" b="b"/>
              <a:pathLst>
                <a:path w="117" h="253" extrusionOk="0">
                  <a:moveTo>
                    <a:pt x="1" y="1"/>
                  </a:moveTo>
                  <a:lnTo>
                    <a:pt x="1" y="1"/>
                  </a:lnTo>
                  <a:cubicBezTo>
                    <a:pt x="43" y="81"/>
                    <a:pt x="81" y="165"/>
                    <a:pt x="116" y="253"/>
                  </a:cubicBezTo>
                  <a:cubicBezTo>
                    <a:pt x="81" y="165"/>
                    <a:pt x="43" y="8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6" name="Google Shape;4686;p56"/>
            <p:cNvSpPr/>
            <p:nvPr/>
          </p:nvSpPr>
          <p:spPr>
            <a:xfrm>
              <a:off x="2287484" y="2138431"/>
              <a:ext cx="1534" cy="5906"/>
            </a:xfrm>
            <a:custGeom>
              <a:avLst/>
              <a:gdLst/>
              <a:ahLst/>
              <a:cxnLst/>
              <a:rect l="l" t="t" r="r" b="b"/>
              <a:pathLst>
                <a:path w="113" h="435" extrusionOk="0">
                  <a:moveTo>
                    <a:pt x="112" y="1"/>
                  </a:moveTo>
                  <a:cubicBezTo>
                    <a:pt x="88" y="1"/>
                    <a:pt x="63" y="8"/>
                    <a:pt x="42" y="11"/>
                  </a:cubicBezTo>
                  <a:cubicBezTo>
                    <a:pt x="42" y="155"/>
                    <a:pt x="28" y="295"/>
                    <a:pt x="0" y="435"/>
                  </a:cubicBezTo>
                  <a:cubicBezTo>
                    <a:pt x="28" y="295"/>
                    <a:pt x="42" y="155"/>
                    <a:pt x="42" y="11"/>
                  </a:cubicBezTo>
                  <a:cubicBezTo>
                    <a:pt x="63" y="8"/>
                    <a:pt x="88" y="1"/>
                    <a:pt x="1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7" name="Google Shape;4687;p56"/>
            <p:cNvSpPr/>
            <p:nvPr/>
          </p:nvSpPr>
          <p:spPr>
            <a:xfrm>
              <a:off x="2292942" y="2120903"/>
              <a:ext cx="68" cy="149"/>
            </a:xfrm>
            <a:custGeom>
              <a:avLst/>
              <a:gdLst/>
              <a:ahLst/>
              <a:cxnLst/>
              <a:rect l="l" t="t" r="r" b="b"/>
              <a:pathLst>
                <a:path w="5" h="11" extrusionOk="0">
                  <a:moveTo>
                    <a:pt x="4" y="11"/>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8" name="Google Shape;4688;p56"/>
            <p:cNvSpPr/>
            <p:nvPr/>
          </p:nvSpPr>
          <p:spPr>
            <a:xfrm>
              <a:off x="2292711" y="2120183"/>
              <a:ext cx="109" cy="353"/>
            </a:xfrm>
            <a:custGeom>
              <a:avLst/>
              <a:gdLst/>
              <a:ahLst/>
              <a:cxnLst/>
              <a:rect l="l" t="t" r="r" b="b"/>
              <a:pathLst>
                <a:path w="8" h="26" extrusionOk="0">
                  <a:moveTo>
                    <a:pt x="7" y="25"/>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9" name="Google Shape;4689;p56"/>
            <p:cNvSpPr/>
            <p:nvPr/>
          </p:nvSpPr>
          <p:spPr>
            <a:xfrm>
              <a:off x="2293376" y="2122464"/>
              <a:ext cx="14" cy="68"/>
            </a:xfrm>
            <a:custGeom>
              <a:avLst/>
              <a:gdLst/>
              <a:ahLst/>
              <a:cxnLst/>
              <a:rect l="l" t="t" r="r" b="b"/>
              <a:pathLst>
                <a:path w="1" h="5" extrusionOk="0">
                  <a:moveTo>
                    <a:pt x="0" y="4"/>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0" name="Google Shape;4690;p56"/>
            <p:cNvSpPr/>
            <p:nvPr/>
          </p:nvSpPr>
          <p:spPr>
            <a:xfrm>
              <a:off x="2287049" y="2144324"/>
              <a:ext cx="448" cy="1398"/>
            </a:xfrm>
            <a:custGeom>
              <a:avLst/>
              <a:gdLst/>
              <a:ahLst/>
              <a:cxnLst/>
              <a:rect l="l" t="t" r="r" b="b"/>
              <a:pathLst>
                <a:path w="33" h="103" extrusionOk="0">
                  <a:moveTo>
                    <a:pt x="1" y="103"/>
                  </a:moveTo>
                  <a:cubicBezTo>
                    <a:pt x="15" y="71"/>
                    <a:pt x="25" y="36"/>
                    <a:pt x="32" y="1"/>
                  </a:cubicBezTo>
                  <a:cubicBezTo>
                    <a:pt x="25" y="36"/>
                    <a:pt x="15" y="71"/>
                    <a:pt x="1" y="10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1" name="Google Shape;4691;p56"/>
            <p:cNvSpPr/>
            <p:nvPr/>
          </p:nvSpPr>
          <p:spPr>
            <a:xfrm>
              <a:off x="2293281" y="2122043"/>
              <a:ext cx="14" cy="54"/>
            </a:xfrm>
            <a:custGeom>
              <a:avLst/>
              <a:gdLst/>
              <a:ahLst/>
              <a:cxnLst/>
              <a:rect l="l" t="t" r="r" b="b"/>
              <a:pathLst>
                <a:path w="1" h="4" extrusionOk="0">
                  <a:moveTo>
                    <a:pt x="0" y="4"/>
                  </a:move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2" name="Google Shape;4692;p56"/>
            <p:cNvSpPr/>
            <p:nvPr/>
          </p:nvSpPr>
          <p:spPr>
            <a:xfrm>
              <a:off x="2287769" y="2147800"/>
              <a:ext cx="54" cy="163"/>
            </a:xfrm>
            <a:custGeom>
              <a:avLst/>
              <a:gdLst/>
              <a:ahLst/>
              <a:cxnLst/>
              <a:rect l="l" t="t" r="r" b="b"/>
              <a:pathLst>
                <a:path w="4" h="12" extrusionOk="0">
                  <a:moveTo>
                    <a:pt x="4" y="11"/>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3" name="Google Shape;4693;p56"/>
            <p:cNvSpPr/>
            <p:nvPr/>
          </p:nvSpPr>
          <p:spPr>
            <a:xfrm>
              <a:off x="2288000" y="2148180"/>
              <a:ext cx="258" cy="163"/>
            </a:xfrm>
            <a:custGeom>
              <a:avLst/>
              <a:gdLst/>
              <a:ahLst/>
              <a:cxnLst/>
              <a:rect l="l" t="t" r="r" b="b"/>
              <a:pathLst>
                <a:path w="19" h="12" extrusionOk="0">
                  <a:moveTo>
                    <a:pt x="18" y="11"/>
                  </a:moveTo>
                  <a:cubicBezTo>
                    <a:pt x="11" y="8"/>
                    <a:pt x="8" y="4"/>
                    <a:pt x="1" y="1"/>
                  </a:cubicBezTo>
                  <a:cubicBezTo>
                    <a:pt x="8" y="4"/>
                    <a:pt x="11" y="8"/>
                    <a:pt x="18"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4" name="Google Shape;4694;p56"/>
            <p:cNvSpPr/>
            <p:nvPr/>
          </p:nvSpPr>
          <p:spPr>
            <a:xfrm>
              <a:off x="2295467" y="2150705"/>
              <a:ext cx="720" cy="109"/>
            </a:xfrm>
            <a:custGeom>
              <a:avLst/>
              <a:gdLst/>
              <a:ahLst/>
              <a:cxnLst/>
              <a:rect l="l" t="t" r="r" b="b"/>
              <a:pathLst>
                <a:path w="53" h="8" extrusionOk="0">
                  <a:moveTo>
                    <a:pt x="0" y="7"/>
                  </a:moveTo>
                  <a:cubicBezTo>
                    <a:pt x="18" y="4"/>
                    <a:pt x="35" y="0"/>
                    <a:pt x="53" y="0"/>
                  </a:cubicBezTo>
                  <a:cubicBezTo>
                    <a:pt x="35" y="0"/>
                    <a:pt x="18" y="4"/>
                    <a:pt x="0" y="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5" name="Google Shape;4695;p56"/>
            <p:cNvSpPr/>
            <p:nvPr/>
          </p:nvSpPr>
          <p:spPr>
            <a:xfrm>
              <a:off x="2288760" y="2148709"/>
              <a:ext cx="299" cy="299"/>
            </a:xfrm>
            <a:custGeom>
              <a:avLst/>
              <a:gdLst/>
              <a:ahLst/>
              <a:cxnLst/>
              <a:rect l="l" t="t" r="r" b="b"/>
              <a:pathLst>
                <a:path w="22" h="22" extrusionOk="0">
                  <a:moveTo>
                    <a:pt x="22" y="21"/>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6" name="Google Shape;4696;p56"/>
            <p:cNvSpPr/>
            <p:nvPr/>
          </p:nvSpPr>
          <p:spPr>
            <a:xfrm>
              <a:off x="2288285" y="2148370"/>
              <a:ext cx="353" cy="258"/>
            </a:xfrm>
            <a:custGeom>
              <a:avLst/>
              <a:gdLst/>
              <a:ahLst/>
              <a:cxnLst/>
              <a:rect l="l" t="t" r="r" b="b"/>
              <a:pathLst>
                <a:path w="26" h="19" extrusionOk="0">
                  <a:moveTo>
                    <a:pt x="25" y="18"/>
                  </a:moveTo>
                  <a:cubicBezTo>
                    <a:pt x="18" y="11"/>
                    <a:pt x="8" y="8"/>
                    <a:pt x="1" y="1"/>
                  </a:cubicBezTo>
                  <a:cubicBezTo>
                    <a:pt x="8" y="8"/>
                    <a:pt x="18" y="11"/>
                    <a:pt x="25"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7" name="Google Shape;4697;p56"/>
            <p:cNvSpPr/>
            <p:nvPr/>
          </p:nvSpPr>
          <p:spPr>
            <a:xfrm>
              <a:off x="2294748" y="2150800"/>
              <a:ext cx="543" cy="109"/>
            </a:xfrm>
            <a:custGeom>
              <a:avLst/>
              <a:gdLst/>
              <a:ahLst/>
              <a:cxnLst/>
              <a:rect l="l" t="t" r="r" b="b"/>
              <a:pathLst>
                <a:path w="40" h="8" extrusionOk="0">
                  <a:moveTo>
                    <a:pt x="39" y="0"/>
                  </a:moveTo>
                  <a:cubicBezTo>
                    <a:pt x="25" y="0"/>
                    <a:pt x="11" y="4"/>
                    <a:pt x="1" y="7"/>
                  </a:cubicBezTo>
                  <a:cubicBezTo>
                    <a:pt x="11" y="4"/>
                    <a:pt x="25" y="4"/>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8" name="Google Shape;4698;p56"/>
            <p:cNvSpPr/>
            <p:nvPr/>
          </p:nvSpPr>
          <p:spPr>
            <a:xfrm>
              <a:off x="2293227" y="2151126"/>
              <a:ext cx="638" cy="204"/>
            </a:xfrm>
            <a:custGeom>
              <a:avLst/>
              <a:gdLst/>
              <a:ahLst/>
              <a:cxnLst/>
              <a:rect l="l" t="t" r="r" b="b"/>
              <a:pathLst>
                <a:path w="47" h="15" extrusionOk="0">
                  <a:moveTo>
                    <a:pt x="46" y="1"/>
                  </a:moveTo>
                  <a:lnTo>
                    <a:pt x="1" y="15"/>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9" name="Google Shape;4699;p56"/>
            <p:cNvSpPr/>
            <p:nvPr/>
          </p:nvSpPr>
          <p:spPr>
            <a:xfrm>
              <a:off x="2296703" y="2150800"/>
              <a:ext cx="204" cy="14"/>
            </a:xfrm>
            <a:custGeom>
              <a:avLst/>
              <a:gdLst/>
              <a:ahLst/>
              <a:cxnLst/>
              <a:rect l="l" t="t" r="r" b="b"/>
              <a:pathLst>
                <a:path w="15" h="1" extrusionOk="0">
                  <a:moveTo>
                    <a:pt x="14" y="0"/>
                  </a:move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0" name="Google Shape;4700;p56"/>
            <p:cNvSpPr/>
            <p:nvPr/>
          </p:nvSpPr>
          <p:spPr>
            <a:xfrm>
              <a:off x="2289195" y="2149130"/>
              <a:ext cx="489" cy="394"/>
            </a:xfrm>
            <a:custGeom>
              <a:avLst/>
              <a:gdLst/>
              <a:ahLst/>
              <a:cxnLst/>
              <a:rect l="l" t="t" r="r" b="b"/>
              <a:pathLst>
                <a:path w="36" h="29" extrusionOk="0">
                  <a:moveTo>
                    <a:pt x="35" y="29"/>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1" name="Google Shape;4701;p56"/>
            <p:cNvSpPr/>
            <p:nvPr/>
          </p:nvSpPr>
          <p:spPr>
            <a:xfrm>
              <a:off x="2297273" y="2150895"/>
              <a:ext cx="149" cy="54"/>
            </a:xfrm>
            <a:custGeom>
              <a:avLst/>
              <a:gdLst/>
              <a:ahLst/>
              <a:cxnLst/>
              <a:rect l="l" t="t" r="r" b="b"/>
              <a:pathLst>
                <a:path w="11" h="4" extrusionOk="0">
                  <a:moveTo>
                    <a:pt x="11" y="4"/>
                  </a:move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2" name="Google Shape;4702;p56"/>
            <p:cNvSpPr/>
            <p:nvPr/>
          </p:nvSpPr>
          <p:spPr>
            <a:xfrm>
              <a:off x="2293987" y="2150936"/>
              <a:ext cx="543" cy="163"/>
            </a:xfrm>
            <a:custGeom>
              <a:avLst/>
              <a:gdLst/>
              <a:ahLst/>
              <a:cxnLst/>
              <a:rect l="l" t="t" r="r" b="b"/>
              <a:pathLst>
                <a:path w="40" h="12" extrusionOk="0">
                  <a:moveTo>
                    <a:pt x="39" y="1"/>
                  </a:moveTo>
                  <a:lnTo>
                    <a:pt x="1" y="1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3" name="Google Shape;4703;p56"/>
            <p:cNvSpPr/>
            <p:nvPr/>
          </p:nvSpPr>
          <p:spPr>
            <a:xfrm>
              <a:off x="2306913" y="2152701"/>
              <a:ext cx="258" cy="299"/>
            </a:xfrm>
            <a:custGeom>
              <a:avLst/>
              <a:gdLst/>
              <a:ahLst/>
              <a:cxnLst/>
              <a:rect l="l" t="t" r="r" b="b"/>
              <a:pathLst>
                <a:path w="19" h="22" extrusionOk="0">
                  <a:moveTo>
                    <a:pt x="1" y="0"/>
                  </a:moveTo>
                  <a:lnTo>
                    <a:pt x="18" y="2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4" name="Google Shape;4704;p56"/>
            <p:cNvSpPr/>
            <p:nvPr/>
          </p:nvSpPr>
          <p:spPr>
            <a:xfrm>
              <a:off x="2307293" y="2153081"/>
              <a:ext cx="299" cy="339"/>
            </a:xfrm>
            <a:custGeom>
              <a:avLst/>
              <a:gdLst/>
              <a:ahLst/>
              <a:cxnLst/>
              <a:rect l="l" t="t" r="r" b="b"/>
              <a:pathLst>
                <a:path w="22" h="25" extrusionOk="0">
                  <a:moveTo>
                    <a:pt x="1" y="0"/>
                  </a:moveTo>
                  <a:lnTo>
                    <a:pt x="22" y="25"/>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5" name="Google Shape;4705;p56"/>
            <p:cNvSpPr/>
            <p:nvPr/>
          </p:nvSpPr>
          <p:spPr>
            <a:xfrm>
              <a:off x="2305352" y="2151126"/>
              <a:ext cx="530" cy="543"/>
            </a:xfrm>
            <a:custGeom>
              <a:avLst/>
              <a:gdLst/>
              <a:ahLst/>
              <a:cxnLst/>
              <a:rect l="l" t="t" r="r" b="b"/>
              <a:pathLst>
                <a:path w="39" h="40" extrusionOk="0">
                  <a:moveTo>
                    <a:pt x="0" y="1"/>
                  </a:moveTo>
                  <a:lnTo>
                    <a:pt x="39" y="39"/>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6" name="Google Shape;4706;p56"/>
            <p:cNvSpPr/>
            <p:nvPr/>
          </p:nvSpPr>
          <p:spPr>
            <a:xfrm>
              <a:off x="2305922" y="2151697"/>
              <a:ext cx="434" cy="448"/>
            </a:xfrm>
            <a:custGeom>
              <a:avLst/>
              <a:gdLst/>
              <a:ahLst/>
              <a:cxnLst/>
              <a:rect l="l" t="t" r="r" b="b"/>
              <a:pathLst>
                <a:path w="32" h="33" extrusionOk="0">
                  <a:moveTo>
                    <a:pt x="0" y="1"/>
                  </a:moveTo>
                  <a:lnTo>
                    <a:pt x="32" y="32"/>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7" name="Google Shape;4707;p56"/>
            <p:cNvSpPr/>
            <p:nvPr/>
          </p:nvSpPr>
          <p:spPr>
            <a:xfrm>
              <a:off x="2308108" y="2154792"/>
              <a:ext cx="149" cy="910"/>
            </a:xfrm>
            <a:custGeom>
              <a:avLst/>
              <a:gdLst/>
              <a:ahLst/>
              <a:cxnLst/>
              <a:rect l="l" t="t" r="r" b="b"/>
              <a:pathLst>
                <a:path w="11" h="67" extrusionOk="0">
                  <a:moveTo>
                    <a:pt x="11" y="0"/>
                  </a:moveTo>
                  <a:cubicBezTo>
                    <a:pt x="11" y="21"/>
                    <a:pt x="7" y="42"/>
                    <a:pt x="0" y="67"/>
                  </a:cubicBezTo>
                  <a:cubicBezTo>
                    <a:pt x="7" y="42"/>
                    <a:pt x="11" y="21"/>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8" name="Google Shape;4708;p56"/>
            <p:cNvSpPr/>
            <p:nvPr/>
          </p:nvSpPr>
          <p:spPr>
            <a:xfrm>
              <a:off x="2306492" y="2152267"/>
              <a:ext cx="299" cy="299"/>
            </a:xfrm>
            <a:custGeom>
              <a:avLst/>
              <a:gdLst/>
              <a:ahLst/>
              <a:cxnLst/>
              <a:rect l="l" t="t" r="r" b="b"/>
              <a:pathLst>
                <a:path w="22" h="22" extrusionOk="0">
                  <a:moveTo>
                    <a:pt x="0" y="1"/>
                  </a:moveTo>
                  <a:lnTo>
                    <a:pt x="21" y="22"/>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9" name="Google Shape;4709;p56"/>
            <p:cNvSpPr/>
            <p:nvPr/>
          </p:nvSpPr>
          <p:spPr>
            <a:xfrm>
              <a:off x="2297694" y="2162681"/>
              <a:ext cx="4671" cy="7047"/>
            </a:xfrm>
            <a:custGeom>
              <a:avLst/>
              <a:gdLst/>
              <a:ahLst/>
              <a:cxnLst/>
              <a:rect l="l" t="t" r="r" b="b"/>
              <a:pathLst>
                <a:path w="344" h="519" extrusionOk="0">
                  <a:moveTo>
                    <a:pt x="344" y="518"/>
                  </a:moveTo>
                  <a:cubicBezTo>
                    <a:pt x="214" y="354"/>
                    <a:pt x="22" y="70"/>
                    <a:pt x="1" y="0"/>
                  </a:cubicBezTo>
                  <a:cubicBezTo>
                    <a:pt x="22" y="70"/>
                    <a:pt x="214" y="354"/>
                    <a:pt x="344" y="5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0" name="Google Shape;4710;p56"/>
            <p:cNvSpPr/>
            <p:nvPr/>
          </p:nvSpPr>
          <p:spPr>
            <a:xfrm>
              <a:off x="2304727" y="2150610"/>
              <a:ext cx="489" cy="434"/>
            </a:xfrm>
            <a:custGeom>
              <a:avLst/>
              <a:gdLst/>
              <a:ahLst/>
              <a:cxnLst/>
              <a:rect l="l" t="t" r="r" b="b"/>
              <a:pathLst>
                <a:path w="36" h="32" extrusionOk="0">
                  <a:moveTo>
                    <a:pt x="1" y="0"/>
                  </a:moveTo>
                  <a:lnTo>
                    <a:pt x="36" y="32"/>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1" name="Google Shape;4711;p56"/>
            <p:cNvSpPr/>
            <p:nvPr/>
          </p:nvSpPr>
          <p:spPr>
            <a:xfrm>
              <a:off x="2304347" y="2150271"/>
              <a:ext cx="204" cy="163"/>
            </a:xfrm>
            <a:custGeom>
              <a:avLst/>
              <a:gdLst/>
              <a:ahLst/>
              <a:cxnLst/>
              <a:rect l="l" t="t" r="r" b="b"/>
              <a:pathLst>
                <a:path w="15" h="12" extrusionOk="0">
                  <a:moveTo>
                    <a:pt x="1" y="1"/>
                  </a:moveTo>
                  <a:lnTo>
                    <a:pt x="1" y="1"/>
                  </a:lnTo>
                  <a:lnTo>
                    <a:pt x="15" y="1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2" name="Google Shape;4712;p56"/>
            <p:cNvSpPr/>
            <p:nvPr/>
          </p:nvSpPr>
          <p:spPr>
            <a:xfrm>
              <a:off x="2291951" y="2116436"/>
              <a:ext cx="14" cy="0"/>
            </a:xfrm>
            <a:custGeom>
              <a:avLst/>
              <a:gdLst/>
              <a:ahLst/>
              <a:cxnLst/>
              <a:rect l="l" t="t" r="r" b="b"/>
              <a:pathLst>
                <a:path w="1" extrusionOk="0">
                  <a:moveTo>
                    <a:pt x="0" y="0"/>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3" name="Google Shape;4713;p56"/>
            <p:cNvSpPr/>
            <p:nvPr/>
          </p:nvSpPr>
          <p:spPr>
            <a:xfrm>
              <a:off x="2292562" y="2116436"/>
              <a:ext cx="14" cy="0"/>
            </a:xfrm>
            <a:custGeom>
              <a:avLst/>
              <a:gdLst/>
              <a:ahLst/>
              <a:cxnLst/>
              <a:rect l="l" t="t" r="r" b="b"/>
              <a:pathLst>
                <a:path w="1" extrusionOk="0">
                  <a:moveTo>
                    <a:pt x="1" y="0"/>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4" name="Google Shape;4714;p56"/>
            <p:cNvSpPr/>
            <p:nvPr/>
          </p:nvSpPr>
          <p:spPr>
            <a:xfrm>
              <a:off x="2291095" y="2116476"/>
              <a:ext cx="14" cy="14"/>
            </a:xfrm>
            <a:custGeom>
              <a:avLst/>
              <a:gdLst/>
              <a:ahLst/>
              <a:cxnLst/>
              <a:rect l="l" t="t" r="r" b="b"/>
              <a:pathLst>
                <a:path w="1" h="1" extrusionOk="0">
                  <a:moveTo>
                    <a:pt x="0" y="1"/>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5" name="Google Shape;4715;p56"/>
            <p:cNvSpPr/>
            <p:nvPr/>
          </p:nvSpPr>
          <p:spPr>
            <a:xfrm>
              <a:off x="2293132" y="2116436"/>
              <a:ext cx="14" cy="0"/>
            </a:xfrm>
            <a:custGeom>
              <a:avLst/>
              <a:gdLst/>
              <a:ahLst/>
              <a:cxnLst/>
              <a:rect l="l" t="t" r="r" b="b"/>
              <a:pathLst>
                <a:path w="1" extrusionOk="0">
                  <a:moveTo>
                    <a:pt x="1" y="0"/>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6" name="Google Shape;4716;p56"/>
            <p:cNvSpPr/>
            <p:nvPr/>
          </p:nvSpPr>
          <p:spPr>
            <a:xfrm>
              <a:off x="2291326" y="2116476"/>
              <a:ext cx="448" cy="14"/>
            </a:xfrm>
            <a:custGeom>
              <a:avLst/>
              <a:gdLst/>
              <a:ahLst/>
              <a:cxnLst/>
              <a:rect l="l" t="t" r="r" b="b"/>
              <a:pathLst>
                <a:path w="33" h="1" extrusionOk="0">
                  <a:moveTo>
                    <a:pt x="1" y="1"/>
                  </a:moveTo>
                  <a:lnTo>
                    <a:pt x="3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7" name="Google Shape;4717;p56"/>
            <p:cNvSpPr/>
            <p:nvPr/>
          </p:nvSpPr>
          <p:spPr>
            <a:xfrm>
              <a:off x="2550480" y="1720977"/>
              <a:ext cx="54867" cy="35763"/>
            </a:xfrm>
            <a:custGeom>
              <a:avLst/>
              <a:gdLst/>
              <a:ahLst/>
              <a:cxnLst/>
              <a:rect l="l" t="t" r="r" b="b"/>
              <a:pathLst>
                <a:path w="4041" h="2634" extrusionOk="0">
                  <a:moveTo>
                    <a:pt x="1609" y="0"/>
                  </a:moveTo>
                  <a:cubicBezTo>
                    <a:pt x="1562" y="0"/>
                    <a:pt x="1456" y="27"/>
                    <a:pt x="1355" y="104"/>
                  </a:cubicBezTo>
                  <a:cubicBezTo>
                    <a:pt x="1301" y="144"/>
                    <a:pt x="1237" y="154"/>
                    <a:pt x="1176" y="154"/>
                  </a:cubicBezTo>
                  <a:cubicBezTo>
                    <a:pt x="1147" y="154"/>
                    <a:pt x="1119" y="152"/>
                    <a:pt x="1092" y="150"/>
                  </a:cubicBezTo>
                  <a:cubicBezTo>
                    <a:pt x="1063" y="147"/>
                    <a:pt x="1040" y="146"/>
                    <a:pt x="1022" y="146"/>
                  </a:cubicBezTo>
                  <a:cubicBezTo>
                    <a:pt x="978" y="146"/>
                    <a:pt x="964" y="153"/>
                    <a:pt x="959" y="171"/>
                  </a:cubicBezTo>
                  <a:cubicBezTo>
                    <a:pt x="924" y="279"/>
                    <a:pt x="847" y="507"/>
                    <a:pt x="641" y="507"/>
                  </a:cubicBezTo>
                  <a:cubicBezTo>
                    <a:pt x="639" y="505"/>
                    <a:pt x="637" y="504"/>
                    <a:pt x="636" y="504"/>
                  </a:cubicBezTo>
                  <a:cubicBezTo>
                    <a:pt x="634" y="504"/>
                    <a:pt x="632" y="505"/>
                    <a:pt x="630" y="507"/>
                  </a:cubicBezTo>
                  <a:cubicBezTo>
                    <a:pt x="620" y="528"/>
                    <a:pt x="616" y="552"/>
                    <a:pt x="616" y="580"/>
                  </a:cubicBezTo>
                  <a:cubicBezTo>
                    <a:pt x="606" y="650"/>
                    <a:pt x="595" y="759"/>
                    <a:pt x="487" y="804"/>
                  </a:cubicBezTo>
                  <a:cubicBezTo>
                    <a:pt x="417" y="832"/>
                    <a:pt x="343" y="850"/>
                    <a:pt x="270" y="860"/>
                  </a:cubicBezTo>
                  <a:cubicBezTo>
                    <a:pt x="168" y="874"/>
                    <a:pt x="18" y="902"/>
                    <a:pt x="7" y="955"/>
                  </a:cubicBezTo>
                  <a:cubicBezTo>
                    <a:pt x="0" y="979"/>
                    <a:pt x="91" y="1042"/>
                    <a:pt x="137" y="1074"/>
                  </a:cubicBezTo>
                  <a:cubicBezTo>
                    <a:pt x="242" y="1147"/>
                    <a:pt x="371" y="1238"/>
                    <a:pt x="347" y="1371"/>
                  </a:cubicBezTo>
                  <a:cubicBezTo>
                    <a:pt x="336" y="1427"/>
                    <a:pt x="371" y="1497"/>
                    <a:pt x="399" y="1564"/>
                  </a:cubicBezTo>
                  <a:cubicBezTo>
                    <a:pt x="448" y="1665"/>
                    <a:pt x="511" y="1802"/>
                    <a:pt x="389" y="1896"/>
                  </a:cubicBezTo>
                  <a:lnTo>
                    <a:pt x="371" y="1910"/>
                  </a:lnTo>
                  <a:lnTo>
                    <a:pt x="364" y="1914"/>
                  </a:lnTo>
                  <a:lnTo>
                    <a:pt x="354" y="1924"/>
                  </a:lnTo>
                  <a:lnTo>
                    <a:pt x="347" y="1931"/>
                  </a:lnTo>
                  <a:lnTo>
                    <a:pt x="336" y="1942"/>
                  </a:lnTo>
                  <a:lnTo>
                    <a:pt x="329" y="1949"/>
                  </a:lnTo>
                  <a:lnTo>
                    <a:pt x="319" y="1963"/>
                  </a:lnTo>
                  <a:lnTo>
                    <a:pt x="312" y="1970"/>
                  </a:lnTo>
                  <a:lnTo>
                    <a:pt x="301" y="1984"/>
                  </a:lnTo>
                  <a:lnTo>
                    <a:pt x="294" y="1994"/>
                  </a:lnTo>
                  <a:lnTo>
                    <a:pt x="284" y="2005"/>
                  </a:lnTo>
                  <a:lnTo>
                    <a:pt x="277" y="2019"/>
                  </a:lnTo>
                  <a:lnTo>
                    <a:pt x="266" y="2033"/>
                  </a:lnTo>
                  <a:lnTo>
                    <a:pt x="259" y="2043"/>
                  </a:lnTo>
                  <a:lnTo>
                    <a:pt x="252" y="2061"/>
                  </a:lnTo>
                  <a:lnTo>
                    <a:pt x="245" y="2075"/>
                  </a:lnTo>
                  <a:lnTo>
                    <a:pt x="238" y="2089"/>
                  </a:lnTo>
                  <a:lnTo>
                    <a:pt x="231" y="2106"/>
                  </a:lnTo>
                  <a:lnTo>
                    <a:pt x="224" y="2124"/>
                  </a:lnTo>
                  <a:lnTo>
                    <a:pt x="217" y="2141"/>
                  </a:lnTo>
                  <a:cubicBezTo>
                    <a:pt x="217" y="2148"/>
                    <a:pt x="214" y="2156"/>
                    <a:pt x="214" y="2159"/>
                  </a:cubicBezTo>
                  <a:cubicBezTo>
                    <a:pt x="210" y="2166"/>
                    <a:pt x="210" y="2173"/>
                    <a:pt x="207" y="2180"/>
                  </a:cubicBezTo>
                  <a:cubicBezTo>
                    <a:pt x="207" y="2187"/>
                    <a:pt x="203" y="2194"/>
                    <a:pt x="203" y="2201"/>
                  </a:cubicBezTo>
                  <a:cubicBezTo>
                    <a:pt x="200" y="2208"/>
                    <a:pt x="200" y="2215"/>
                    <a:pt x="200" y="2222"/>
                  </a:cubicBezTo>
                  <a:cubicBezTo>
                    <a:pt x="196" y="2229"/>
                    <a:pt x="196" y="2236"/>
                    <a:pt x="196" y="2243"/>
                  </a:cubicBezTo>
                  <a:cubicBezTo>
                    <a:pt x="193" y="2250"/>
                    <a:pt x="196" y="2257"/>
                    <a:pt x="193" y="2268"/>
                  </a:cubicBezTo>
                  <a:cubicBezTo>
                    <a:pt x="189" y="2275"/>
                    <a:pt x="193" y="2282"/>
                    <a:pt x="189" y="2292"/>
                  </a:cubicBezTo>
                  <a:cubicBezTo>
                    <a:pt x="186" y="2299"/>
                    <a:pt x="189" y="2306"/>
                    <a:pt x="189" y="2313"/>
                  </a:cubicBezTo>
                  <a:lnTo>
                    <a:pt x="189" y="2341"/>
                  </a:lnTo>
                  <a:lnTo>
                    <a:pt x="189" y="2366"/>
                  </a:lnTo>
                  <a:lnTo>
                    <a:pt x="189" y="2380"/>
                  </a:lnTo>
                  <a:lnTo>
                    <a:pt x="210" y="2390"/>
                  </a:lnTo>
                  <a:lnTo>
                    <a:pt x="217" y="2394"/>
                  </a:lnTo>
                  <a:lnTo>
                    <a:pt x="228" y="2401"/>
                  </a:lnTo>
                  <a:lnTo>
                    <a:pt x="238" y="2408"/>
                  </a:lnTo>
                  <a:lnTo>
                    <a:pt x="252" y="2415"/>
                  </a:lnTo>
                  <a:lnTo>
                    <a:pt x="266" y="2422"/>
                  </a:lnTo>
                  <a:lnTo>
                    <a:pt x="273" y="2425"/>
                  </a:lnTo>
                  <a:lnTo>
                    <a:pt x="280" y="2425"/>
                  </a:lnTo>
                  <a:lnTo>
                    <a:pt x="291" y="2429"/>
                  </a:lnTo>
                  <a:lnTo>
                    <a:pt x="308" y="2429"/>
                  </a:lnTo>
                  <a:cubicBezTo>
                    <a:pt x="312" y="2429"/>
                    <a:pt x="319" y="2418"/>
                    <a:pt x="319" y="2411"/>
                  </a:cubicBezTo>
                  <a:cubicBezTo>
                    <a:pt x="368" y="2317"/>
                    <a:pt x="476" y="2296"/>
                    <a:pt x="592" y="2292"/>
                  </a:cubicBezTo>
                  <a:lnTo>
                    <a:pt x="707" y="2292"/>
                  </a:lnTo>
                  <a:cubicBezTo>
                    <a:pt x="722" y="2293"/>
                    <a:pt x="737" y="2293"/>
                    <a:pt x="752" y="2293"/>
                  </a:cubicBezTo>
                  <a:cubicBezTo>
                    <a:pt x="793" y="2293"/>
                    <a:pt x="834" y="2290"/>
                    <a:pt x="875" y="2285"/>
                  </a:cubicBezTo>
                  <a:cubicBezTo>
                    <a:pt x="882" y="2159"/>
                    <a:pt x="1036" y="2127"/>
                    <a:pt x="1187" y="2096"/>
                  </a:cubicBezTo>
                  <a:cubicBezTo>
                    <a:pt x="1254" y="2082"/>
                    <a:pt x="1380" y="2057"/>
                    <a:pt x="1394" y="2029"/>
                  </a:cubicBezTo>
                  <a:cubicBezTo>
                    <a:pt x="1394" y="1910"/>
                    <a:pt x="1520" y="1742"/>
                    <a:pt x="1635" y="1634"/>
                  </a:cubicBezTo>
                  <a:lnTo>
                    <a:pt x="1660" y="1613"/>
                  </a:lnTo>
                  <a:lnTo>
                    <a:pt x="1688" y="1592"/>
                  </a:lnTo>
                  <a:lnTo>
                    <a:pt x="1695" y="1588"/>
                  </a:lnTo>
                  <a:lnTo>
                    <a:pt x="1723" y="1567"/>
                  </a:lnTo>
                  <a:lnTo>
                    <a:pt x="1730" y="1564"/>
                  </a:lnTo>
                  <a:lnTo>
                    <a:pt x="1761" y="1543"/>
                  </a:lnTo>
                  <a:lnTo>
                    <a:pt x="1768" y="1539"/>
                  </a:lnTo>
                  <a:cubicBezTo>
                    <a:pt x="1779" y="1536"/>
                    <a:pt x="1789" y="1529"/>
                    <a:pt x="1803" y="1522"/>
                  </a:cubicBezTo>
                  <a:lnTo>
                    <a:pt x="1810" y="1522"/>
                  </a:lnTo>
                  <a:cubicBezTo>
                    <a:pt x="1821" y="1515"/>
                    <a:pt x="1835" y="1511"/>
                    <a:pt x="1845" y="1508"/>
                  </a:cubicBezTo>
                  <a:lnTo>
                    <a:pt x="1852" y="1508"/>
                  </a:lnTo>
                  <a:cubicBezTo>
                    <a:pt x="1863" y="1501"/>
                    <a:pt x="1877" y="1497"/>
                    <a:pt x="1891" y="1497"/>
                  </a:cubicBezTo>
                  <a:lnTo>
                    <a:pt x="1894" y="1497"/>
                  </a:lnTo>
                  <a:cubicBezTo>
                    <a:pt x="1908" y="1494"/>
                    <a:pt x="1922" y="1494"/>
                    <a:pt x="1936" y="1494"/>
                  </a:cubicBezTo>
                  <a:lnTo>
                    <a:pt x="1961" y="1494"/>
                  </a:lnTo>
                  <a:cubicBezTo>
                    <a:pt x="2111" y="1511"/>
                    <a:pt x="2111" y="1648"/>
                    <a:pt x="2111" y="1739"/>
                  </a:cubicBezTo>
                  <a:cubicBezTo>
                    <a:pt x="2111" y="1847"/>
                    <a:pt x="2115" y="1914"/>
                    <a:pt x="2199" y="1952"/>
                  </a:cubicBezTo>
                  <a:cubicBezTo>
                    <a:pt x="2381" y="2036"/>
                    <a:pt x="2318" y="2236"/>
                    <a:pt x="2272" y="2380"/>
                  </a:cubicBezTo>
                  <a:cubicBezTo>
                    <a:pt x="2241" y="2474"/>
                    <a:pt x="2209" y="2576"/>
                    <a:pt x="2241" y="2618"/>
                  </a:cubicBezTo>
                  <a:cubicBezTo>
                    <a:pt x="2251" y="2628"/>
                    <a:pt x="2270" y="2634"/>
                    <a:pt x="2296" y="2634"/>
                  </a:cubicBezTo>
                  <a:cubicBezTo>
                    <a:pt x="2329" y="2634"/>
                    <a:pt x="2376" y="2625"/>
                    <a:pt x="2437" y="2607"/>
                  </a:cubicBezTo>
                  <a:lnTo>
                    <a:pt x="2454" y="2604"/>
                  </a:lnTo>
                  <a:cubicBezTo>
                    <a:pt x="2500" y="2586"/>
                    <a:pt x="2552" y="2572"/>
                    <a:pt x="2605" y="2551"/>
                  </a:cubicBezTo>
                  <a:lnTo>
                    <a:pt x="2706" y="2516"/>
                  </a:lnTo>
                  <a:lnTo>
                    <a:pt x="2731" y="2495"/>
                  </a:lnTo>
                  <a:cubicBezTo>
                    <a:pt x="2787" y="2446"/>
                    <a:pt x="2836" y="2404"/>
                    <a:pt x="2885" y="2362"/>
                  </a:cubicBezTo>
                  <a:lnTo>
                    <a:pt x="2892" y="2355"/>
                  </a:lnTo>
                  <a:lnTo>
                    <a:pt x="2927" y="2327"/>
                  </a:lnTo>
                  <a:lnTo>
                    <a:pt x="2941" y="2313"/>
                  </a:lnTo>
                  <a:lnTo>
                    <a:pt x="2986" y="2282"/>
                  </a:lnTo>
                  <a:lnTo>
                    <a:pt x="2990" y="2278"/>
                  </a:lnTo>
                  <a:cubicBezTo>
                    <a:pt x="3124" y="2171"/>
                    <a:pt x="3227" y="2109"/>
                    <a:pt x="3305" y="2109"/>
                  </a:cubicBezTo>
                  <a:cubicBezTo>
                    <a:pt x="3330" y="2109"/>
                    <a:pt x="3352" y="2115"/>
                    <a:pt x="3372" y="2127"/>
                  </a:cubicBezTo>
                  <a:lnTo>
                    <a:pt x="3396" y="2141"/>
                  </a:lnTo>
                  <a:cubicBezTo>
                    <a:pt x="3431" y="2163"/>
                    <a:pt x="3459" y="2194"/>
                    <a:pt x="3484" y="2229"/>
                  </a:cubicBezTo>
                  <a:lnTo>
                    <a:pt x="3494" y="2240"/>
                  </a:lnTo>
                  <a:cubicBezTo>
                    <a:pt x="3510" y="2266"/>
                    <a:pt x="3514" y="2273"/>
                    <a:pt x="3527" y="2273"/>
                  </a:cubicBezTo>
                  <a:cubicBezTo>
                    <a:pt x="3531" y="2273"/>
                    <a:pt x="3536" y="2272"/>
                    <a:pt x="3543" y="2271"/>
                  </a:cubicBezTo>
                  <a:cubicBezTo>
                    <a:pt x="3554" y="2271"/>
                    <a:pt x="3568" y="2268"/>
                    <a:pt x="3582" y="2268"/>
                  </a:cubicBezTo>
                  <a:lnTo>
                    <a:pt x="3638" y="2268"/>
                  </a:lnTo>
                  <a:lnTo>
                    <a:pt x="3676" y="2275"/>
                  </a:lnTo>
                  <a:lnTo>
                    <a:pt x="3690" y="2275"/>
                  </a:lnTo>
                  <a:lnTo>
                    <a:pt x="3715" y="2282"/>
                  </a:lnTo>
                  <a:cubicBezTo>
                    <a:pt x="3750" y="2289"/>
                    <a:pt x="3785" y="2299"/>
                    <a:pt x="3820" y="2313"/>
                  </a:cubicBezTo>
                  <a:lnTo>
                    <a:pt x="3841" y="2320"/>
                  </a:lnTo>
                  <a:cubicBezTo>
                    <a:pt x="3855" y="2327"/>
                    <a:pt x="3865" y="2334"/>
                    <a:pt x="3876" y="2338"/>
                  </a:cubicBezTo>
                  <a:lnTo>
                    <a:pt x="3946" y="2369"/>
                  </a:lnTo>
                  <a:lnTo>
                    <a:pt x="4040" y="2362"/>
                  </a:lnTo>
                  <a:lnTo>
                    <a:pt x="4023" y="2226"/>
                  </a:lnTo>
                  <a:lnTo>
                    <a:pt x="4023" y="2212"/>
                  </a:lnTo>
                  <a:lnTo>
                    <a:pt x="4019" y="2194"/>
                  </a:lnTo>
                  <a:lnTo>
                    <a:pt x="4016" y="2166"/>
                  </a:lnTo>
                  <a:lnTo>
                    <a:pt x="4016" y="2152"/>
                  </a:lnTo>
                  <a:lnTo>
                    <a:pt x="4009" y="2120"/>
                  </a:lnTo>
                  <a:cubicBezTo>
                    <a:pt x="3984" y="1959"/>
                    <a:pt x="3960" y="1781"/>
                    <a:pt x="3949" y="1693"/>
                  </a:cubicBezTo>
                  <a:cubicBezTo>
                    <a:pt x="3946" y="1690"/>
                    <a:pt x="3946" y="1683"/>
                    <a:pt x="3942" y="1679"/>
                  </a:cubicBezTo>
                  <a:cubicBezTo>
                    <a:pt x="3907" y="1599"/>
                    <a:pt x="3669" y="1476"/>
                    <a:pt x="3452" y="1403"/>
                  </a:cubicBezTo>
                  <a:lnTo>
                    <a:pt x="3417" y="1389"/>
                  </a:lnTo>
                  <a:lnTo>
                    <a:pt x="3333" y="941"/>
                  </a:lnTo>
                  <a:cubicBezTo>
                    <a:pt x="3231" y="955"/>
                    <a:pt x="3028" y="979"/>
                    <a:pt x="2864" y="986"/>
                  </a:cubicBezTo>
                  <a:lnTo>
                    <a:pt x="2706" y="986"/>
                  </a:lnTo>
                  <a:lnTo>
                    <a:pt x="2685" y="983"/>
                  </a:lnTo>
                  <a:lnTo>
                    <a:pt x="2675" y="983"/>
                  </a:lnTo>
                  <a:cubicBezTo>
                    <a:pt x="2664" y="979"/>
                    <a:pt x="2657" y="976"/>
                    <a:pt x="2650" y="976"/>
                  </a:cubicBezTo>
                  <a:cubicBezTo>
                    <a:pt x="2643" y="972"/>
                    <a:pt x="2633" y="969"/>
                    <a:pt x="2626" y="969"/>
                  </a:cubicBezTo>
                  <a:lnTo>
                    <a:pt x="2521" y="969"/>
                  </a:lnTo>
                  <a:cubicBezTo>
                    <a:pt x="2490" y="972"/>
                    <a:pt x="2456" y="975"/>
                    <a:pt x="2421" y="975"/>
                  </a:cubicBezTo>
                  <a:cubicBezTo>
                    <a:pt x="2330" y="975"/>
                    <a:pt x="2233" y="955"/>
                    <a:pt x="2167" y="864"/>
                  </a:cubicBezTo>
                  <a:cubicBezTo>
                    <a:pt x="2157" y="848"/>
                    <a:pt x="2146" y="840"/>
                    <a:pt x="2126" y="840"/>
                  </a:cubicBezTo>
                  <a:cubicBezTo>
                    <a:pt x="2106" y="840"/>
                    <a:pt x="2076" y="849"/>
                    <a:pt x="2027" y="867"/>
                  </a:cubicBezTo>
                  <a:cubicBezTo>
                    <a:pt x="1974" y="885"/>
                    <a:pt x="1912" y="906"/>
                    <a:pt x="1846" y="906"/>
                  </a:cubicBezTo>
                  <a:cubicBezTo>
                    <a:pt x="1795" y="906"/>
                    <a:pt x="1741" y="893"/>
                    <a:pt x="1688" y="857"/>
                  </a:cubicBezTo>
                  <a:cubicBezTo>
                    <a:pt x="1642" y="827"/>
                    <a:pt x="1563" y="818"/>
                    <a:pt x="1476" y="818"/>
                  </a:cubicBezTo>
                  <a:cubicBezTo>
                    <a:pt x="1397" y="818"/>
                    <a:pt x="1313" y="826"/>
                    <a:pt x="1240" y="832"/>
                  </a:cubicBezTo>
                  <a:cubicBezTo>
                    <a:pt x="1173" y="837"/>
                    <a:pt x="1113" y="842"/>
                    <a:pt x="1062" y="842"/>
                  </a:cubicBezTo>
                  <a:cubicBezTo>
                    <a:pt x="962" y="842"/>
                    <a:pt x="896" y="823"/>
                    <a:pt x="882" y="752"/>
                  </a:cubicBezTo>
                  <a:cubicBezTo>
                    <a:pt x="865" y="664"/>
                    <a:pt x="938" y="573"/>
                    <a:pt x="984" y="524"/>
                  </a:cubicBezTo>
                  <a:cubicBezTo>
                    <a:pt x="1071" y="434"/>
                    <a:pt x="1202" y="347"/>
                    <a:pt x="1315" y="347"/>
                  </a:cubicBezTo>
                  <a:cubicBezTo>
                    <a:pt x="1325" y="347"/>
                    <a:pt x="1335" y="348"/>
                    <a:pt x="1345" y="349"/>
                  </a:cubicBezTo>
                  <a:cubicBezTo>
                    <a:pt x="1383" y="356"/>
                    <a:pt x="1425" y="356"/>
                    <a:pt x="1467" y="356"/>
                  </a:cubicBezTo>
                  <a:lnTo>
                    <a:pt x="1471" y="349"/>
                  </a:lnTo>
                  <a:lnTo>
                    <a:pt x="1481" y="328"/>
                  </a:lnTo>
                  <a:lnTo>
                    <a:pt x="1492" y="311"/>
                  </a:lnTo>
                  <a:lnTo>
                    <a:pt x="1502" y="293"/>
                  </a:lnTo>
                  <a:lnTo>
                    <a:pt x="1513" y="272"/>
                  </a:lnTo>
                  <a:lnTo>
                    <a:pt x="1523" y="258"/>
                  </a:lnTo>
                  <a:lnTo>
                    <a:pt x="1534" y="241"/>
                  </a:lnTo>
                  <a:lnTo>
                    <a:pt x="1541" y="223"/>
                  </a:lnTo>
                  <a:lnTo>
                    <a:pt x="1551" y="209"/>
                  </a:lnTo>
                  <a:lnTo>
                    <a:pt x="1558" y="195"/>
                  </a:lnTo>
                  <a:lnTo>
                    <a:pt x="1565" y="178"/>
                  </a:lnTo>
                  <a:lnTo>
                    <a:pt x="1572" y="167"/>
                  </a:lnTo>
                  <a:lnTo>
                    <a:pt x="1579" y="150"/>
                  </a:lnTo>
                  <a:lnTo>
                    <a:pt x="1586" y="139"/>
                  </a:lnTo>
                  <a:lnTo>
                    <a:pt x="1593" y="125"/>
                  </a:lnTo>
                  <a:lnTo>
                    <a:pt x="1597" y="118"/>
                  </a:lnTo>
                  <a:lnTo>
                    <a:pt x="1604" y="104"/>
                  </a:lnTo>
                  <a:lnTo>
                    <a:pt x="1607" y="97"/>
                  </a:lnTo>
                  <a:lnTo>
                    <a:pt x="1611" y="83"/>
                  </a:lnTo>
                  <a:lnTo>
                    <a:pt x="1614" y="76"/>
                  </a:lnTo>
                  <a:lnTo>
                    <a:pt x="1618" y="65"/>
                  </a:lnTo>
                  <a:lnTo>
                    <a:pt x="1621" y="58"/>
                  </a:lnTo>
                  <a:lnTo>
                    <a:pt x="1625" y="51"/>
                  </a:lnTo>
                  <a:lnTo>
                    <a:pt x="1625" y="44"/>
                  </a:lnTo>
                  <a:lnTo>
                    <a:pt x="1628" y="37"/>
                  </a:lnTo>
                  <a:lnTo>
                    <a:pt x="1628" y="30"/>
                  </a:lnTo>
                  <a:lnTo>
                    <a:pt x="1628" y="23"/>
                  </a:lnTo>
                  <a:lnTo>
                    <a:pt x="1628" y="20"/>
                  </a:lnTo>
                  <a:lnTo>
                    <a:pt x="1628" y="13"/>
                  </a:lnTo>
                  <a:lnTo>
                    <a:pt x="1628" y="2"/>
                  </a:lnTo>
                  <a:cubicBezTo>
                    <a:pt x="1624" y="1"/>
                    <a:pt x="1617" y="0"/>
                    <a:pt x="16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8" name="Google Shape;4718;p56"/>
            <p:cNvSpPr/>
            <p:nvPr/>
          </p:nvSpPr>
          <p:spPr>
            <a:xfrm>
              <a:off x="2585741" y="1734080"/>
              <a:ext cx="14" cy="14"/>
            </a:xfrm>
            <a:custGeom>
              <a:avLst/>
              <a:gdLst/>
              <a:ahLst/>
              <a:cxnLst/>
              <a:rect l="l" t="t" r="r" b="b"/>
              <a:pathLst>
                <a:path w="1" h="1" extrusionOk="0">
                  <a:moveTo>
                    <a:pt x="1" y="0"/>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9" name="Google Shape;4719;p56"/>
            <p:cNvSpPr/>
            <p:nvPr/>
          </p:nvSpPr>
          <p:spPr>
            <a:xfrm>
              <a:off x="2587696" y="1734365"/>
              <a:ext cx="299" cy="14"/>
            </a:xfrm>
            <a:custGeom>
              <a:avLst/>
              <a:gdLst/>
              <a:ahLst/>
              <a:cxnLst/>
              <a:rect l="l" t="t" r="r" b="b"/>
              <a:pathLst>
                <a:path w="22" h="1" extrusionOk="0">
                  <a:moveTo>
                    <a:pt x="0" y="0"/>
                  </a:moveTo>
                  <a:lnTo>
                    <a:pt x="2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0" name="Google Shape;4720;p56"/>
            <p:cNvSpPr/>
            <p:nvPr/>
          </p:nvSpPr>
          <p:spPr>
            <a:xfrm>
              <a:off x="2588782" y="1734365"/>
              <a:ext cx="489" cy="14"/>
            </a:xfrm>
            <a:custGeom>
              <a:avLst/>
              <a:gdLst/>
              <a:ahLst/>
              <a:cxnLst/>
              <a:rect l="l" t="t" r="r" b="b"/>
              <a:pathLst>
                <a:path w="36" h="1" extrusionOk="0">
                  <a:moveTo>
                    <a:pt x="1" y="0"/>
                  </a:moveTo>
                  <a:lnTo>
                    <a:pt x="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1" name="Google Shape;4721;p56"/>
            <p:cNvSpPr/>
            <p:nvPr/>
          </p:nvSpPr>
          <p:spPr>
            <a:xfrm>
              <a:off x="2587221" y="1734365"/>
              <a:ext cx="204" cy="14"/>
            </a:xfrm>
            <a:custGeom>
              <a:avLst/>
              <a:gdLst/>
              <a:ahLst/>
              <a:cxnLst/>
              <a:rect l="l" t="t" r="r" b="b"/>
              <a:pathLst>
                <a:path w="15" h="1" extrusionOk="0">
                  <a:moveTo>
                    <a:pt x="0" y="0"/>
                  </a:moveTo>
                  <a:lnTo>
                    <a:pt x="1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2" name="Google Shape;4722;p56"/>
            <p:cNvSpPr/>
            <p:nvPr/>
          </p:nvSpPr>
          <p:spPr>
            <a:xfrm>
              <a:off x="2586786" y="1734270"/>
              <a:ext cx="163" cy="14"/>
            </a:xfrm>
            <a:custGeom>
              <a:avLst/>
              <a:gdLst/>
              <a:ahLst/>
              <a:cxnLst/>
              <a:rect l="l" t="t" r="r" b="b"/>
              <a:pathLst>
                <a:path w="12" h="1" extrusionOk="0">
                  <a:moveTo>
                    <a:pt x="1" y="0"/>
                  </a:moveTo>
                  <a:lnTo>
                    <a:pt x="1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3" name="Google Shape;4723;p56"/>
            <p:cNvSpPr/>
            <p:nvPr/>
          </p:nvSpPr>
          <p:spPr>
            <a:xfrm>
              <a:off x="2588646" y="1734365"/>
              <a:ext cx="14" cy="14"/>
            </a:xfrm>
            <a:custGeom>
              <a:avLst/>
              <a:gdLst/>
              <a:ahLst/>
              <a:cxnLst/>
              <a:rect l="l" t="t" r="r" b="b"/>
              <a:pathLst>
                <a:path w="1" h="1" extrusionOk="0">
                  <a:moveTo>
                    <a:pt x="0" y="0"/>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4" name="Google Shape;4724;p56"/>
            <p:cNvSpPr/>
            <p:nvPr/>
          </p:nvSpPr>
          <p:spPr>
            <a:xfrm>
              <a:off x="2589352" y="1733740"/>
              <a:ext cx="6381" cy="638"/>
            </a:xfrm>
            <a:custGeom>
              <a:avLst/>
              <a:gdLst/>
              <a:ahLst/>
              <a:cxnLst/>
              <a:rect l="l" t="t" r="r" b="b"/>
              <a:pathLst>
                <a:path w="470" h="47" extrusionOk="0">
                  <a:moveTo>
                    <a:pt x="470" y="1"/>
                  </a:moveTo>
                  <a:cubicBezTo>
                    <a:pt x="386" y="12"/>
                    <a:pt x="231" y="31"/>
                    <a:pt x="89" y="41"/>
                  </a:cubicBezTo>
                  <a:lnTo>
                    <a:pt x="89" y="41"/>
                  </a:lnTo>
                  <a:cubicBezTo>
                    <a:pt x="224" y="32"/>
                    <a:pt x="373" y="15"/>
                    <a:pt x="470" y="1"/>
                  </a:cubicBezTo>
                  <a:close/>
                  <a:moveTo>
                    <a:pt x="89" y="41"/>
                  </a:moveTo>
                  <a:cubicBezTo>
                    <a:pt x="59" y="43"/>
                    <a:pt x="29" y="45"/>
                    <a:pt x="1" y="46"/>
                  </a:cubicBezTo>
                  <a:cubicBezTo>
                    <a:pt x="29" y="45"/>
                    <a:pt x="59" y="43"/>
                    <a:pt x="89" y="4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5" name="Google Shape;4725;p56"/>
            <p:cNvSpPr/>
            <p:nvPr/>
          </p:nvSpPr>
          <p:spPr>
            <a:xfrm>
              <a:off x="2586121" y="1734080"/>
              <a:ext cx="14" cy="14"/>
            </a:xfrm>
            <a:custGeom>
              <a:avLst/>
              <a:gdLst/>
              <a:ahLst/>
              <a:cxnLst/>
              <a:rect l="l" t="t" r="r" b="b"/>
              <a:pathLst>
                <a:path w="1" h="1" extrusionOk="0">
                  <a:moveTo>
                    <a:pt x="1" y="0"/>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6" name="Google Shape;4726;p56"/>
            <p:cNvSpPr/>
            <p:nvPr/>
          </p:nvSpPr>
          <p:spPr>
            <a:xfrm>
              <a:off x="2585075" y="1734080"/>
              <a:ext cx="258" cy="14"/>
            </a:xfrm>
            <a:custGeom>
              <a:avLst/>
              <a:gdLst/>
              <a:ahLst/>
              <a:cxnLst/>
              <a:rect l="l" t="t" r="r" b="b"/>
              <a:pathLst>
                <a:path w="19" h="1" extrusionOk="0">
                  <a:moveTo>
                    <a:pt x="1" y="0"/>
                  </a:moveTo>
                  <a:lnTo>
                    <a:pt x="1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7" name="Google Shape;4727;p56"/>
            <p:cNvSpPr/>
            <p:nvPr/>
          </p:nvSpPr>
          <p:spPr>
            <a:xfrm>
              <a:off x="2553752" y="1749137"/>
              <a:ext cx="163" cy="204"/>
            </a:xfrm>
            <a:custGeom>
              <a:avLst/>
              <a:gdLst/>
              <a:ahLst/>
              <a:cxnLst/>
              <a:rect l="l" t="t" r="r" b="b"/>
              <a:pathLst>
                <a:path w="12" h="15" extrusionOk="0">
                  <a:moveTo>
                    <a:pt x="11" y="1"/>
                  </a:moveTo>
                  <a:lnTo>
                    <a:pt x="1" y="15"/>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8" name="Google Shape;4728;p56"/>
            <p:cNvSpPr/>
            <p:nvPr/>
          </p:nvSpPr>
          <p:spPr>
            <a:xfrm>
              <a:off x="2553997" y="1748716"/>
              <a:ext cx="109" cy="244"/>
            </a:xfrm>
            <a:custGeom>
              <a:avLst/>
              <a:gdLst/>
              <a:ahLst/>
              <a:cxnLst/>
              <a:rect l="l" t="t" r="r" b="b"/>
              <a:pathLst>
                <a:path w="8" h="18" extrusionOk="0">
                  <a:moveTo>
                    <a:pt x="7" y="0"/>
                  </a:moveTo>
                  <a:lnTo>
                    <a:pt x="0" y="18"/>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9" name="Google Shape;4729;p56"/>
            <p:cNvSpPr/>
            <p:nvPr/>
          </p:nvSpPr>
          <p:spPr>
            <a:xfrm>
              <a:off x="2555612" y="1746720"/>
              <a:ext cx="244" cy="204"/>
            </a:xfrm>
            <a:custGeom>
              <a:avLst/>
              <a:gdLst/>
              <a:ahLst/>
              <a:cxnLst/>
              <a:rect l="l" t="t" r="r" b="b"/>
              <a:pathLst>
                <a:path w="18" h="15" extrusionOk="0">
                  <a:moveTo>
                    <a:pt x="18" y="0"/>
                  </a:moveTo>
                  <a:lnTo>
                    <a:pt x="0" y="14"/>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0" name="Google Shape;4730;p56"/>
            <p:cNvSpPr/>
            <p:nvPr/>
          </p:nvSpPr>
          <p:spPr>
            <a:xfrm>
              <a:off x="2554893" y="1747426"/>
              <a:ext cx="163" cy="204"/>
            </a:xfrm>
            <a:custGeom>
              <a:avLst/>
              <a:gdLst/>
              <a:ahLst/>
              <a:cxnLst/>
              <a:rect l="l" t="t" r="r" b="b"/>
              <a:pathLst>
                <a:path w="12" h="15" extrusionOk="0">
                  <a:moveTo>
                    <a:pt x="11" y="1"/>
                  </a:moveTo>
                  <a:lnTo>
                    <a:pt x="1" y="15"/>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1" name="Google Shape;4731;p56"/>
            <p:cNvSpPr/>
            <p:nvPr/>
          </p:nvSpPr>
          <p:spPr>
            <a:xfrm>
              <a:off x="2554187" y="1748377"/>
              <a:ext cx="149" cy="204"/>
            </a:xfrm>
            <a:custGeom>
              <a:avLst/>
              <a:gdLst/>
              <a:ahLst/>
              <a:cxnLst/>
              <a:rect l="l" t="t" r="r" b="b"/>
              <a:pathLst>
                <a:path w="11" h="15" extrusionOk="0">
                  <a:moveTo>
                    <a:pt x="11" y="1"/>
                  </a:moveTo>
                  <a:lnTo>
                    <a:pt x="0" y="15"/>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2" name="Google Shape;4732;p56"/>
            <p:cNvSpPr/>
            <p:nvPr/>
          </p:nvSpPr>
          <p:spPr>
            <a:xfrm>
              <a:off x="2555368" y="1746951"/>
              <a:ext cx="163" cy="204"/>
            </a:xfrm>
            <a:custGeom>
              <a:avLst/>
              <a:gdLst/>
              <a:ahLst/>
              <a:cxnLst/>
              <a:rect l="l" t="t" r="r" b="b"/>
              <a:pathLst>
                <a:path w="12" h="15" extrusionOk="0">
                  <a:moveTo>
                    <a:pt x="11" y="1"/>
                  </a:moveTo>
                  <a:lnTo>
                    <a:pt x="1" y="15"/>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3" name="Google Shape;4733;p56"/>
            <p:cNvSpPr/>
            <p:nvPr/>
          </p:nvSpPr>
          <p:spPr>
            <a:xfrm>
              <a:off x="2554417" y="1747997"/>
              <a:ext cx="163" cy="204"/>
            </a:xfrm>
            <a:custGeom>
              <a:avLst/>
              <a:gdLst/>
              <a:ahLst/>
              <a:cxnLst/>
              <a:rect l="l" t="t" r="r" b="b"/>
              <a:pathLst>
                <a:path w="12" h="15" extrusionOk="0">
                  <a:moveTo>
                    <a:pt x="11" y="1"/>
                  </a:moveTo>
                  <a:lnTo>
                    <a:pt x="1" y="15"/>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4" name="Google Shape;4734;p56"/>
            <p:cNvSpPr/>
            <p:nvPr/>
          </p:nvSpPr>
          <p:spPr>
            <a:xfrm>
              <a:off x="2553616" y="1749572"/>
              <a:ext cx="109" cy="244"/>
            </a:xfrm>
            <a:custGeom>
              <a:avLst/>
              <a:gdLst/>
              <a:ahLst/>
              <a:cxnLst/>
              <a:rect l="l" t="t" r="r" b="b"/>
              <a:pathLst>
                <a:path w="8" h="18" extrusionOk="0">
                  <a:moveTo>
                    <a:pt x="7" y="0"/>
                  </a:moveTo>
                  <a:lnTo>
                    <a:pt x="0" y="18"/>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5" name="Google Shape;4735;p56"/>
            <p:cNvSpPr/>
            <p:nvPr/>
          </p:nvSpPr>
          <p:spPr>
            <a:xfrm>
              <a:off x="2553141" y="1752423"/>
              <a:ext cx="14" cy="353"/>
            </a:xfrm>
            <a:custGeom>
              <a:avLst/>
              <a:gdLst/>
              <a:ahLst/>
              <a:cxnLst/>
              <a:rect l="l" t="t" r="r" b="b"/>
              <a:pathLst>
                <a:path w="1" h="26" extrusionOk="0">
                  <a:moveTo>
                    <a:pt x="0" y="1"/>
                  </a:moveTo>
                  <a:lnTo>
                    <a:pt x="0" y="25"/>
                  </a:lnTo>
                  <a:cubicBezTo>
                    <a:pt x="0" y="18"/>
                    <a:pt x="0" y="8"/>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6" name="Google Shape;4736;p56"/>
            <p:cNvSpPr/>
            <p:nvPr/>
          </p:nvSpPr>
          <p:spPr>
            <a:xfrm>
              <a:off x="2572679" y="1720950"/>
              <a:ext cx="14" cy="163"/>
            </a:xfrm>
            <a:custGeom>
              <a:avLst/>
              <a:gdLst/>
              <a:ahLst/>
              <a:cxnLst/>
              <a:rect l="l" t="t" r="r" b="b"/>
              <a:pathLst>
                <a:path w="1" h="12" extrusionOk="0">
                  <a:moveTo>
                    <a:pt x="0" y="11"/>
                  </a:moveTo>
                  <a:lnTo>
                    <a:pt x="0" y="4"/>
                  </a:lnTo>
                  <a:cubicBezTo>
                    <a:pt x="0" y="1"/>
                    <a:pt x="0" y="8"/>
                    <a:pt x="0"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7" name="Google Shape;4737;p56"/>
            <p:cNvSpPr/>
            <p:nvPr/>
          </p:nvSpPr>
          <p:spPr>
            <a:xfrm>
              <a:off x="2553087" y="1753143"/>
              <a:ext cx="14" cy="149"/>
            </a:xfrm>
            <a:custGeom>
              <a:avLst/>
              <a:gdLst/>
              <a:ahLst/>
              <a:cxnLst/>
              <a:rect l="l" t="t" r="r" b="b"/>
              <a:pathLst>
                <a:path w="1" h="11" extrusionOk="0">
                  <a:moveTo>
                    <a:pt x="1" y="11"/>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8" name="Google Shape;4738;p56"/>
            <p:cNvSpPr/>
            <p:nvPr/>
          </p:nvSpPr>
          <p:spPr>
            <a:xfrm>
              <a:off x="2553141" y="1751758"/>
              <a:ext cx="54" cy="353"/>
            </a:xfrm>
            <a:custGeom>
              <a:avLst/>
              <a:gdLst/>
              <a:ahLst/>
              <a:cxnLst/>
              <a:rect l="l" t="t" r="r" b="b"/>
              <a:pathLst>
                <a:path w="4" h="26" extrusionOk="0">
                  <a:moveTo>
                    <a:pt x="4" y="1"/>
                  </a:moveTo>
                  <a:cubicBezTo>
                    <a:pt x="4" y="8"/>
                    <a:pt x="0" y="15"/>
                    <a:pt x="0" y="25"/>
                  </a:cubicBezTo>
                  <a:cubicBezTo>
                    <a:pt x="4" y="15"/>
                    <a:pt x="4" y="8"/>
                    <a:pt x="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9" name="Google Shape;4739;p56"/>
            <p:cNvSpPr/>
            <p:nvPr/>
          </p:nvSpPr>
          <p:spPr>
            <a:xfrm>
              <a:off x="2555137" y="1747196"/>
              <a:ext cx="149" cy="149"/>
            </a:xfrm>
            <a:custGeom>
              <a:avLst/>
              <a:gdLst/>
              <a:ahLst/>
              <a:cxnLst/>
              <a:rect l="l" t="t" r="r" b="b"/>
              <a:pathLst>
                <a:path w="11" h="11" extrusionOk="0">
                  <a:moveTo>
                    <a:pt x="0" y="11"/>
                  </a:moveTo>
                  <a:lnTo>
                    <a:pt x="1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0" name="Google Shape;4740;p56"/>
            <p:cNvSpPr/>
            <p:nvPr/>
          </p:nvSpPr>
          <p:spPr>
            <a:xfrm>
              <a:off x="2553467" y="1750047"/>
              <a:ext cx="68" cy="244"/>
            </a:xfrm>
            <a:custGeom>
              <a:avLst/>
              <a:gdLst/>
              <a:ahLst/>
              <a:cxnLst/>
              <a:rect l="l" t="t" r="r" b="b"/>
              <a:pathLst>
                <a:path w="5" h="18" extrusionOk="0">
                  <a:moveTo>
                    <a:pt x="4" y="0"/>
                  </a:moveTo>
                  <a:cubicBezTo>
                    <a:pt x="4" y="7"/>
                    <a:pt x="1" y="15"/>
                    <a:pt x="1" y="18"/>
                  </a:cubicBezTo>
                  <a:cubicBezTo>
                    <a:pt x="1" y="15"/>
                    <a:pt x="4" y="7"/>
                    <a:pt x="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1" name="Google Shape;4741;p56"/>
            <p:cNvSpPr/>
            <p:nvPr/>
          </p:nvSpPr>
          <p:spPr>
            <a:xfrm>
              <a:off x="2553236" y="1751147"/>
              <a:ext cx="54" cy="299"/>
            </a:xfrm>
            <a:custGeom>
              <a:avLst/>
              <a:gdLst/>
              <a:ahLst/>
              <a:cxnLst/>
              <a:rect l="l" t="t" r="r" b="b"/>
              <a:pathLst>
                <a:path w="4" h="22" extrusionOk="0">
                  <a:moveTo>
                    <a:pt x="4" y="0"/>
                  </a:moveTo>
                  <a:cubicBezTo>
                    <a:pt x="4" y="7"/>
                    <a:pt x="0" y="14"/>
                    <a:pt x="0" y="21"/>
                  </a:cubicBezTo>
                  <a:cubicBezTo>
                    <a:pt x="4" y="14"/>
                    <a:pt x="4" y="7"/>
                    <a:pt x="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2" name="Google Shape;4742;p56"/>
            <p:cNvSpPr/>
            <p:nvPr/>
          </p:nvSpPr>
          <p:spPr>
            <a:xfrm>
              <a:off x="2553331" y="1750576"/>
              <a:ext cx="54" cy="285"/>
            </a:xfrm>
            <a:custGeom>
              <a:avLst/>
              <a:gdLst/>
              <a:ahLst/>
              <a:cxnLst/>
              <a:rect l="l" t="t" r="r" b="b"/>
              <a:pathLst>
                <a:path w="4" h="21" extrusionOk="0">
                  <a:moveTo>
                    <a:pt x="4" y="0"/>
                  </a:moveTo>
                  <a:cubicBezTo>
                    <a:pt x="4" y="7"/>
                    <a:pt x="0" y="14"/>
                    <a:pt x="0" y="21"/>
                  </a:cubicBezTo>
                  <a:cubicBezTo>
                    <a:pt x="0" y="14"/>
                    <a:pt x="4" y="7"/>
                    <a:pt x="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3" name="Google Shape;4743;p56"/>
            <p:cNvSpPr/>
            <p:nvPr/>
          </p:nvSpPr>
          <p:spPr>
            <a:xfrm>
              <a:off x="2570398" y="1725716"/>
              <a:ext cx="54" cy="54"/>
            </a:xfrm>
            <a:custGeom>
              <a:avLst/>
              <a:gdLst/>
              <a:ahLst/>
              <a:cxnLst/>
              <a:rect l="l" t="t" r="r" b="b"/>
              <a:pathLst>
                <a:path w="4" h="4" extrusionOk="0">
                  <a:moveTo>
                    <a:pt x="4" y="0"/>
                  </a:moveTo>
                  <a:lnTo>
                    <a:pt x="0" y="4"/>
                  </a:lnTo>
                  <a:lnTo>
                    <a:pt x="0" y="4"/>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4" name="Google Shape;4744;p56"/>
            <p:cNvSpPr/>
            <p:nvPr/>
          </p:nvSpPr>
          <p:spPr>
            <a:xfrm>
              <a:off x="2554662" y="1747712"/>
              <a:ext cx="149" cy="204"/>
            </a:xfrm>
            <a:custGeom>
              <a:avLst/>
              <a:gdLst/>
              <a:ahLst/>
              <a:cxnLst/>
              <a:rect l="l" t="t" r="r" b="b"/>
              <a:pathLst>
                <a:path w="11" h="15" extrusionOk="0">
                  <a:moveTo>
                    <a:pt x="11" y="1"/>
                  </a:moveTo>
                  <a:lnTo>
                    <a:pt x="0" y="15"/>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5" name="Google Shape;4745;p56"/>
            <p:cNvSpPr/>
            <p:nvPr/>
          </p:nvSpPr>
          <p:spPr>
            <a:xfrm>
              <a:off x="2572014" y="1722675"/>
              <a:ext cx="109" cy="190"/>
            </a:xfrm>
            <a:custGeom>
              <a:avLst/>
              <a:gdLst/>
              <a:ahLst/>
              <a:cxnLst/>
              <a:rect l="l" t="t" r="r" b="b"/>
              <a:pathLst>
                <a:path w="8" h="14" extrusionOk="0">
                  <a:moveTo>
                    <a:pt x="0" y="14"/>
                  </a:moveTo>
                  <a:lnTo>
                    <a:pt x="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6" name="Google Shape;4746;p56"/>
            <p:cNvSpPr/>
            <p:nvPr/>
          </p:nvSpPr>
          <p:spPr>
            <a:xfrm>
              <a:off x="2572489" y="1721616"/>
              <a:ext cx="54" cy="163"/>
            </a:xfrm>
            <a:custGeom>
              <a:avLst/>
              <a:gdLst/>
              <a:ahLst/>
              <a:cxnLst/>
              <a:rect l="l" t="t" r="r" b="b"/>
              <a:pathLst>
                <a:path w="4" h="12" extrusionOk="0">
                  <a:moveTo>
                    <a:pt x="0" y="11"/>
                  </a:moveTo>
                  <a:lnTo>
                    <a:pt x="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7" name="Google Shape;4747;p56"/>
            <p:cNvSpPr/>
            <p:nvPr/>
          </p:nvSpPr>
          <p:spPr>
            <a:xfrm>
              <a:off x="2572299" y="1722050"/>
              <a:ext cx="54" cy="204"/>
            </a:xfrm>
            <a:custGeom>
              <a:avLst/>
              <a:gdLst/>
              <a:ahLst/>
              <a:cxnLst/>
              <a:rect l="l" t="t" r="r" b="b"/>
              <a:pathLst>
                <a:path w="4" h="15" extrusionOk="0">
                  <a:moveTo>
                    <a:pt x="0" y="15"/>
                  </a:moveTo>
                  <a:lnTo>
                    <a:pt x="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8" name="Google Shape;4748;p56"/>
            <p:cNvSpPr/>
            <p:nvPr/>
          </p:nvSpPr>
          <p:spPr>
            <a:xfrm>
              <a:off x="2571824" y="1723001"/>
              <a:ext cx="109" cy="204"/>
            </a:xfrm>
            <a:custGeom>
              <a:avLst/>
              <a:gdLst/>
              <a:ahLst/>
              <a:cxnLst/>
              <a:rect l="l" t="t" r="r" b="b"/>
              <a:pathLst>
                <a:path w="8" h="15" extrusionOk="0">
                  <a:moveTo>
                    <a:pt x="0" y="15"/>
                  </a:moveTo>
                  <a:lnTo>
                    <a:pt x="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9" name="Google Shape;4749;p56"/>
            <p:cNvSpPr/>
            <p:nvPr/>
          </p:nvSpPr>
          <p:spPr>
            <a:xfrm>
              <a:off x="2572394" y="1721860"/>
              <a:ext cx="54" cy="109"/>
            </a:xfrm>
            <a:custGeom>
              <a:avLst/>
              <a:gdLst/>
              <a:ahLst/>
              <a:cxnLst/>
              <a:rect l="l" t="t" r="r" b="b"/>
              <a:pathLst>
                <a:path w="4" h="8" extrusionOk="0">
                  <a:moveTo>
                    <a:pt x="0" y="7"/>
                  </a:moveTo>
                  <a:lnTo>
                    <a:pt x="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0" name="Google Shape;4750;p56"/>
            <p:cNvSpPr/>
            <p:nvPr/>
          </p:nvSpPr>
          <p:spPr>
            <a:xfrm>
              <a:off x="2572150" y="1722335"/>
              <a:ext cx="109" cy="204"/>
            </a:xfrm>
            <a:custGeom>
              <a:avLst/>
              <a:gdLst/>
              <a:ahLst/>
              <a:cxnLst/>
              <a:rect l="l" t="t" r="r" b="b"/>
              <a:pathLst>
                <a:path w="8" h="15" extrusionOk="0">
                  <a:moveTo>
                    <a:pt x="1" y="15"/>
                  </a:moveTo>
                  <a:lnTo>
                    <a:pt x="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1" name="Google Shape;4751;p56"/>
            <p:cNvSpPr/>
            <p:nvPr/>
          </p:nvSpPr>
          <p:spPr>
            <a:xfrm>
              <a:off x="2570914" y="1724671"/>
              <a:ext cx="109" cy="244"/>
            </a:xfrm>
            <a:custGeom>
              <a:avLst/>
              <a:gdLst/>
              <a:ahLst/>
              <a:cxnLst/>
              <a:rect l="l" t="t" r="r" b="b"/>
              <a:pathLst>
                <a:path w="8" h="18" extrusionOk="0">
                  <a:moveTo>
                    <a:pt x="1" y="18"/>
                  </a:moveTo>
                  <a:lnTo>
                    <a:pt x="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2" name="Google Shape;4752;p56"/>
            <p:cNvSpPr/>
            <p:nvPr/>
          </p:nvSpPr>
          <p:spPr>
            <a:xfrm>
              <a:off x="2570588" y="1725187"/>
              <a:ext cx="149" cy="258"/>
            </a:xfrm>
            <a:custGeom>
              <a:avLst/>
              <a:gdLst/>
              <a:ahLst/>
              <a:cxnLst/>
              <a:rect l="l" t="t" r="r" b="b"/>
              <a:pathLst>
                <a:path w="11" h="19" extrusionOk="0">
                  <a:moveTo>
                    <a:pt x="0" y="18"/>
                  </a:moveTo>
                  <a:lnTo>
                    <a:pt x="1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3" name="Google Shape;4753;p56"/>
            <p:cNvSpPr/>
            <p:nvPr/>
          </p:nvSpPr>
          <p:spPr>
            <a:xfrm>
              <a:off x="2571634" y="1723381"/>
              <a:ext cx="149" cy="204"/>
            </a:xfrm>
            <a:custGeom>
              <a:avLst/>
              <a:gdLst/>
              <a:ahLst/>
              <a:cxnLst/>
              <a:rect l="l" t="t" r="r" b="b"/>
              <a:pathLst>
                <a:path w="11" h="15" extrusionOk="0">
                  <a:moveTo>
                    <a:pt x="0" y="15"/>
                  </a:moveTo>
                  <a:lnTo>
                    <a:pt x="1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4" name="Google Shape;4754;p56"/>
            <p:cNvSpPr/>
            <p:nvPr/>
          </p:nvSpPr>
          <p:spPr>
            <a:xfrm>
              <a:off x="2571159" y="1724195"/>
              <a:ext cx="149" cy="244"/>
            </a:xfrm>
            <a:custGeom>
              <a:avLst/>
              <a:gdLst/>
              <a:ahLst/>
              <a:cxnLst/>
              <a:rect l="l" t="t" r="r" b="b"/>
              <a:pathLst>
                <a:path w="11" h="18" extrusionOk="0">
                  <a:moveTo>
                    <a:pt x="0" y="18"/>
                  </a:moveTo>
                  <a:lnTo>
                    <a:pt x="1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5" name="Google Shape;4755;p56"/>
            <p:cNvSpPr/>
            <p:nvPr/>
          </p:nvSpPr>
          <p:spPr>
            <a:xfrm>
              <a:off x="2571389" y="1723761"/>
              <a:ext cx="163" cy="258"/>
            </a:xfrm>
            <a:custGeom>
              <a:avLst/>
              <a:gdLst/>
              <a:ahLst/>
              <a:cxnLst/>
              <a:rect l="l" t="t" r="r" b="b"/>
              <a:pathLst>
                <a:path w="12" h="19" extrusionOk="0">
                  <a:moveTo>
                    <a:pt x="1" y="18"/>
                  </a:moveTo>
                  <a:lnTo>
                    <a:pt x="1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6" name="Google Shape;4756;p56"/>
            <p:cNvSpPr/>
            <p:nvPr/>
          </p:nvSpPr>
          <p:spPr>
            <a:xfrm>
              <a:off x="2572679" y="1721140"/>
              <a:ext cx="14" cy="68"/>
            </a:xfrm>
            <a:custGeom>
              <a:avLst/>
              <a:gdLst/>
              <a:ahLst/>
              <a:cxnLst/>
              <a:rect l="l" t="t" r="r" b="b"/>
              <a:pathLst>
                <a:path w="1" h="5" extrusionOk="0">
                  <a:moveTo>
                    <a:pt x="0" y="4"/>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7" name="Google Shape;4757;p56"/>
            <p:cNvSpPr/>
            <p:nvPr/>
          </p:nvSpPr>
          <p:spPr>
            <a:xfrm>
              <a:off x="2572584" y="1721426"/>
              <a:ext cx="14" cy="109"/>
            </a:xfrm>
            <a:custGeom>
              <a:avLst/>
              <a:gdLst/>
              <a:ahLst/>
              <a:cxnLst/>
              <a:rect l="l" t="t" r="r" b="b"/>
              <a:pathLst>
                <a:path w="1" h="8" extrusionOk="0">
                  <a:moveTo>
                    <a:pt x="0" y="8"/>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8" name="Google Shape;4758;p56"/>
            <p:cNvSpPr/>
            <p:nvPr/>
          </p:nvSpPr>
          <p:spPr>
            <a:xfrm>
              <a:off x="2572625" y="1721235"/>
              <a:ext cx="14" cy="163"/>
            </a:xfrm>
            <a:custGeom>
              <a:avLst/>
              <a:gdLst/>
              <a:ahLst/>
              <a:cxnLst/>
              <a:rect l="l" t="t" r="r" b="b"/>
              <a:pathLst>
                <a:path w="1" h="12" extrusionOk="0">
                  <a:moveTo>
                    <a:pt x="1" y="11"/>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9" name="Google Shape;4759;p56"/>
            <p:cNvSpPr/>
            <p:nvPr/>
          </p:nvSpPr>
          <p:spPr>
            <a:xfrm>
              <a:off x="2604994" y="1750237"/>
              <a:ext cx="14" cy="149"/>
            </a:xfrm>
            <a:custGeom>
              <a:avLst/>
              <a:gdLst/>
              <a:ahLst/>
              <a:cxnLst/>
              <a:rect l="l" t="t" r="r" b="b"/>
              <a:pathLst>
                <a:path w="1" h="11" extrusionOk="0">
                  <a:moveTo>
                    <a:pt x="1" y="1"/>
                  </a:moveTo>
                  <a:lnTo>
                    <a:pt x="1" y="1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0" name="Google Shape;4760;p56"/>
            <p:cNvSpPr/>
            <p:nvPr/>
          </p:nvSpPr>
          <p:spPr>
            <a:xfrm>
              <a:off x="2604003" y="1751242"/>
              <a:ext cx="1439" cy="2105"/>
            </a:xfrm>
            <a:custGeom>
              <a:avLst/>
              <a:gdLst/>
              <a:ahLst/>
              <a:cxnLst/>
              <a:rect l="l" t="t" r="r" b="b"/>
              <a:pathLst>
                <a:path w="106" h="155" extrusionOk="0">
                  <a:moveTo>
                    <a:pt x="84" y="0"/>
                  </a:moveTo>
                  <a:lnTo>
                    <a:pt x="102" y="137"/>
                  </a:lnTo>
                  <a:lnTo>
                    <a:pt x="7" y="144"/>
                  </a:lnTo>
                  <a:lnTo>
                    <a:pt x="0" y="147"/>
                  </a:lnTo>
                  <a:lnTo>
                    <a:pt x="7" y="151"/>
                  </a:lnTo>
                  <a:lnTo>
                    <a:pt x="14" y="154"/>
                  </a:lnTo>
                  <a:cubicBezTo>
                    <a:pt x="46" y="147"/>
                    <a:pt x="74" y="144"/>
                    <a:pt x="98" y="140"/>
                  </a:cubicBezTo>
                  <a:lnTo>
                    <a:pt x="105" y="140"/>
                  </a:lnTo>
                  <a:lnTo>
                    <a:pt x="8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1" name="Google Shape;4761;p56"/>
            <p:cNvSpPr/>
            <p:nvPr/>
          </p:nvSpPr>
          <p:spPr>
            <a:xfrm>
              <a:off x="2605048" y="1750807"/>
              <a:ext cx="54" cy="244"/>
            </a:xfrm>
            <a:custGeom>
              <a:avLst/>
              <a:gdLst/>
              <a:ahLst/>
              <a:cxnLst/>
              <a:rect l="l" t="t" r="r" b="b"/>
              <a:pathLst>
                <a:path w="4" h="18" extrusionOk="0">
                  <a:moveTo>
                    <a:pt x="0" y="1"/>
                  </a:moveTo>
                  <a:lnTo>
                    <a:pt x="4" y="18"/>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2" name="Google Shape;4762;p56"/>
            <p:cNvSpPr/>
            <p:nvPr/>
          </p:nvSpPr>
          <p:spPr>
            <a:xfrm>
              <a:off x="2604003" y="1743774"/>
              <a:ext cx="109" cy="244"/>
            </a:xfrm>
            <a:custGeom>
              <a:avLst/>
              <a:gdLst/>
              <a:ahLst/>
              <a:cxnLst/>
              <a:rect l="l" t="t" r="r" b="b"/>
              <a:pathLst>
                <a:path w="8" h="18" extrusionOk="0">
                  <a:moveTo>
                    <a:pt x="0" y="0"/>
                  </a:moveTo>
                  <a:cubicBezTo>
                    <a:pt x="4" y="7"/>
                    <a:pt x="4" y="11"/>
                    <a:pt x="7" y="18"/>
                  </a:cubicBezTo>
                  <a:cubicBezTo>
                    <a:pt x="4" y="11"/>
                    <a:pt x="4" y="7"/>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3" name="Google Shape;4763;p56"/>
            <p:cNvSpPr/>
            <p:nvPr/>
          </p:nvSpPr>
          <p:spPr>
            <a:xfrm>
              <a:off x="2604043" y="1744005"/>
              <a:ext cx="869" cy="5770"/>
            </a:xfrm>
            <a:custGeom>
              <a:avLst/>
              <a:gdLst/>
              <a:ahLst/>
              <a:cxnLst/>
              <a:rect l="l" t="t" r="r" b="b"/>
              <a:pathLst>
                <a:path w="64" h="425" extrusionOk="0">
                  <a:moveTo>
                    <a:pt x="1" y="1"/>
                  </a:moveTo>
                  <a:cubicBezTo>
                    <a:pt x="15" y="88"/>
                    <a:pt x="39" y="267"/>
                    <a:pt x="64" y="424"/>
                  </a:cubicBezTo>
                  <a:cubicBezTo>
                    <a:pt x="39" y="267"/>
                    <a:pt x="15" y="85"/>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4" name="Google Shape;4764;p56"/>
            <p:cNvSpPr/>
            <p:nvPr/>
          </p:nvSpPr>
          <p:spPr>
            <a:xfrm>
              <a:off x="1464633" y="1859509"/>
              <a:ext cx="1344" cy="2009"/>
            </a:xfrm>
            <a:custGeom>
              <a:avLst/>
              <a:gdLst/>
              <a:ahLst/>
              <a:cxnLst/>
              <a:rect l="l" t="t" r="r" b="b"/>
              <a:pathLst>
                <a:path w="99" h="148" extrusionOk="0">
                  <a:moveTo>
                    <a:pt x="1" y="1"/>
                  </a:moveTo>
                  <a:lnTo>
                    <a:pt x="1" y="1"/>
                  </a:lnTo>
                  <a:cubicBezTo>
                    <a:pt x="18" y="60"/>
                    <a:pt x="53" y="109"/>
                    <a:pt x="99" y="148"/>
                  </a:cubicBezTo>
                  <a:cubicBezTo>
                    <a:pt x="81" y="102"/>
                    <a:pt x="57" y="64"/>
                    <a:pt x="25" y="29"/>
                  </a:cubicBez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5" name="Google Shape;4765;p56"/>
            <p:cNvSpPr/>
            <p:nvPr/>
          </p:nvSpPr>
          <p:spPr>
            <a:xfrm>
              <a:off x="1462026" y="1851905"/>
              <a:ext cx="2050" cy="5580"/>
            </a:xfrm>
            <a:custGeom>
              <a:avLst/>
              <a:gdLst/>
              <a:ahLst/>
              <a:cxnLst/>
              <a:rect l="l" t="t" r="r" b="b"/>
              <a:pathLst>
                <a:path w="151" h="411" extrusionOk="0">
                  <a:moveTo>
                    <a:pt x="42" y="1"/>
                  </a:moveTo>
                  <a:cubicBezTo>
                    <a:pt x="14" y="57"/>
                    <a:pt x="0" y="120"/>
                    <a:pt x="7" y="183"/>
                  </a:cubicBezTo>
                  <a:cubicBezTo>
                    <a:pt x="7" y="284"/>
                    <a:pt x="49" y="326"/>
                    <a:pt x="98" y="379"/>
                  </a:cubicBezTo>
                  <a:cubicBezTo>
                    <a:pt x="109" y="389"/>
                    <a:pt x="119" y="400"/>
                    <a:pt x="130" y="410"/>
                  </a:cubicBezTo>
                  <a:cubicBezTo>
                    <a:pt x="130" y="382"/>
                    <a:pt x="130" y="354"/>
                    <a:pt x="133" y="330"/>
                  </a:cubicBezTo>
                  <a:cubicBezTo>
                    <a:pt x="151" y="235"/>
                    <a:pt x="133" y="141"/>
                    <a:pt x="84" y="57"/>
                  </a:cubicBezTo>
                  <a:cubicBezTo>
                    <a:pt x="74" y="36"/>
                    <a:pt x="60" y="18"/>
                    <a:pt x="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6" name="Google Shape;4766;p56"/>
            <p:cNvSpPr/>
            <p:nvPr/>
          </p:nvSpPr>
          <p:spPr>
            <a:xfrm>
              <a:off x="1586043" y="1964015"/>
              <a:ext cx="5146" cy="4100"/>
            </a:xfrm>
            <a:custGeom>
              <a:avLst/>
              <a:gdLst/>
              <a:ahLst/>
              <a:cxnLst/>
              <a:rect l="l" t="t" r="r" b="b"/>
              <a:pathLst>
                <a:path w="379" h="302" extrusionOk="0">
                  <a:moveTo>
                    <a:pt x="214" y="1"/>
                  </a:moveTo>
                  <a:cubicBezTo>
                    <a:pt x="201" y="1"/>
                    <a:pt x="188" y="3"/>
                    <a:pt x="175" y="6"/>
                  </a:cubicBezTo>
                  <a:cubicBezTo>
                    <a:pt x="116" y="13"/>
                    <a:pt x="60" y="30"/>
                    <a:pt x="7" y="55"/>
                  </a:cubicBezTo>
                  <a:cubicBezTo>
                    <a:pt x="74" y="118"/>
                    <a:pt x="35" y="205"/>
                    <a:pt x="18" y="251"/>
                  </a:cubicBezTo>
                  <a:cubicBezTo>
                    <a:pt x="11" y="265"/>
                    <a:pt x="4" y="279"/>
                    <a:pt x="0" y="296"/>
                  </a:cubicBezTo>
                  <a:cubicBezTo>
                    <a:pt x="8" y="300"/>
                    <a:pt x="22" y="302"/>
                    <a:pt x="40" y="302"/>
                  </a:cubicBezTo>
                  <a:cubicBezTo>
                    <a:pt x="106" y="302"/>
                    <a:pt x="229" y="277"/>
                    <a:pt x="340" y="230"/>
                  </a:cubicBezTo>
                  <a:cubicBezTo>
                    <a:pt x="361" y="223"/>
                    <a:pt x="375" y="205"/>
                    <a:pt x="375" y="184"/>
                  </a:cubicBezTo>
                  <a:cubicBezTo>
                    <a:pt x="378" y="121"/>
                    <a:pt x="347" y="62"/>
                    <a:pt x="294" y="23"/>
                  </a:cubicBezTo>
                  <a:cubicBezTo>
                    <a:pt x="270" y="9"/>
                    <a:pt x="242" y="1"/>
                    <a:pt x="2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7" name="Google Shape;4767;p56"/>
            <p:cNvSpPr/>
            <p:nvPr/>
          </p:nvSpPr>
          <p:spPr>
            <a:xfrm>
              <a:off x="2367754" y="1716578"/>
              <a:ext cx="22213" cy="19226"/>
            </a:xfrm>
            <a:custGeom>
              <a:avLst/>
              <a:gdLst/>
              <a:ahLst/>
              <a:cxnLst/>
              <a:rect l="l" t="t" r="r" b="b"/>
              <a:pathLst>
                <a:path w="1636" h="1416" extrusionOk="0">
                  <a:moveTo>
                    <a:pt x="505" y="1"/>
                  </a:moveTo>
                  <a:cubicBezTo>
                    <a:pt x="488" y="1"/>
                    <a:pt x="474" y="1"/>
                    <a:pt x="460" y="4"/>
                  </a:cubicBezTo>
                  <a:cubicBezTo>
                    <a:pt x="362" y="15"/>
                    <a:pt x="264" y="36"/>
                    <a:pt x="166" y="60"/>
                  </a:cubicBezTo>
                  <a:lnTo>
                    <a:pt x="95" y="78"/>
                  </a:lnTo>
                  <a:lnTo>
                    <a:pt x="74" y="85"/>
                  </a:lnTo>
                  <a:lnTo>
                    <a:pt x="15" y="95"/>
                  </a:lnTo>
                  <a:lnTo>
                    <a:pt x="1" y="99"/>
                  </a:lnTo>
                  <a:cubicBezTo>
                    <a:pt x="25" y="148"/>
                    <a:pt x="43" y="200"/>
                    <a:pt x="46" y="253"/>
                  </a:cubicBezTo>
                  <a:cubicBezTo>
                    <a:pt x="50" y="326"/>
                    <a:pt x="67" y="396"/>
                    <a:pt x="95" y="463"/>
                  </a:cubicBezTo>
                  <a:cubicBezTo>
                    <a:pt x="141" y="572"/>
                    <a:pt x="215" y="579"/>
                    <a:pt x="327" y="579"/>
                  </a:cubicBezTo>
                  <a:cubicBezTo>
                    <a:pt x="390" y="579"/>
                    <a:pt x="449" y="579"/>
                    <a:pt x="495" y="614"/>
                  </a:cubicBezTo>
                  <a:lnTo>
                    <a:pt x="505" y="621"/>
                  </a:lnTo>
                  <a:lnTo>
                    <a:pt x="512" y="631"/>
                  </a:lnTo>
                  <a:lnTo>
                    <a:pt x="523" y="645"/>
                  </a:lnTo>
                  <a:lnTo>
                    <a:pt x="523" y="649"/>
                  </a:lnTo>
                  <a:lnTo>
                    <a:pt x="533" y="663"/>
                  </a:lnTo>
                  <a:lnTo>
                    <a:pt x="533" y="666"/>
                  </a:lnTo>
                  <a:cubicBezTo>
                    <a:pt x="537" y="673"/>
                    <a:pt x="540" y="680"/>
                    <a:pt x="544" y="687"/>
                  </a:cubicBezTo>
                  <a:cubicBezTo>
                    <a:pt x="547" y="694"/>
                    <a:pt x="554" y="705"/>
                    <a:pt x="558" y="715"/>
                  </a:cubicBezTo>
                  <a:lnTo>
                    <a:pt x="558" y="719"/>
                  </a:lnTo>
                  <a:cubicBezTo>
                    <a:pt x="561" y="726"/>
                    <a:pt x="565" y="736"/>
                    <a:pt x="572" y="750"/>
                  </a:cubicBezTo>
                  <a:lnTo>
                    <a:pt x="575" y="754"/>
                  </a:lnTo>
                  <a:cubicBezTo>
                    <a:pt x="579" y="768"/>
                    <a:pt x="582" y="778"/>
                    <a:pt x="589" y="792"/>
                  </a:cubicBezTo>
                  <a:lnTo>
                    <a:pt x="589" y="796"/>
                  </a:lnTo>
                  <a:lnTo>
                    <a:pt x="607" y="799"/>
                  </a:lnTo>
                  <a:cubicBezTo>
                    <a:pt x="617" y="799"/>
                    <a:pt x="628" y="803"/>
                    <a:pt x="638" y="806"/>
                  </a:cubicBezTo>
                  <a:lnTo>
                    <a:pt x="649" y="810"/>
                  </a:lnTo>
                  <a:lnTo>
                    <a:pt x="670" y="817"/>
                  </a:lnTo>
                  <a:lnTo>
                    <a:pt x="680" y="820"/>
                  </a:lnTo>
                  <a:lnTo>
                    <a:pt x="698" y="831"/>
                  </a:lnTo>
                  <a:lnTo>
                    <a:pt x="705" y="834"/>
                  </a:lnTo>
                  <a:cubicBezTo>
                    <a:pt x="712" y="838"/>
                    <a:pt x="719" y="845"/>
                    <a:pt x="722" y="848"/>
                  </a:cubicBezTo>
                  <a:lnTo>
                    <a:pt x="736" y="859"/>
                  </a:lnTo>
                  <a:lnTo>
                    <a:pt x="740" y="862"/>
                  </a:lnTo>
                  <a:cubicBezTo>
                    <a:pt x="761" y="883"/>
                    <a:pt x="775" y="904"/>
                    <a:pt x="785" y="929"/>
                  </a:cubicBezTo>
                  <a:lnTo>
                    <a:pt x="806" y="936"/>
                  </a:lnTo>
                  <a:lnTo>
                    <a:pt x="831" y="943"/>
                  </a:lnTo>
                  <a:lnTo>
                    <a:pt x="866" y="960"/>
                  </a:lnTo>
                  <a:lnTo>
                    <a:pt x="887" y="967"/>
                  </a:lnTo>
                  <a:lnTo>
                    <a:pt x="922" y="988"/>
                  </a:lnTo>
                  <a:lnTo>
                    <a:pt x="936" y="995"/>
                  </a:lnTo>
                  <a:lnTo>
                    <a:pt x="981" y="1020"/>
                  </a:lnTo>
                  <a:cubicBezTo>
                    <a:pt x="1002" y="1034"/>
                    <a:pt x="1020" y="1044"/>
                    <a:pt x="1034" y="1048"/>
                  </a:cubicBezTo>
                  <a:cubicBezTo>
                    <a:pt x="1035" y="1049"/>
                    <a:pt x="1037" y="1050"/>
                    <a:pt x="1039" y="1050"/>
                  </a:cubicBezTo>
                  <a:cubicBezTo>
                    <a:pt x="1040" y="1050"/>
                    <a:pt x="1041" y="1049"/>
                    <a:pt x="1041" y="1048"/>
                  </a:cubicBezTo>
                  <a:lnTo>
                    <a:pt x="1062" y="1048"/>
                  </a:lnTo>
                  <a:lnTo>
                    <a:pt x="1083" y="1044"/>
                  </a:lnTo>
                  <a:lnTo>
                    <a:pt x="1132" y="1044"/>
                  </a:lnTo>
                  <a:lnTo>
                    <a:pt x="1149" y="1048"/>
                  </a:lnTo>
                  <a:lnTo>
                    <a:pt x="1153" y="1048"/>
                  </a:lnTo>
                  <a:lnTo>
                    <a:pt x="1174" y="1051"/>
                  </a:lnTo>
                  <a:lnTo>
                    <a:pt x="1177" y="1051"/>
                  </a:lnTo>
                  <a:lnTo>
                    <a:pt x="1195" y="1062"/>
                  </a:lnTo>
                  <a:lnTo>
                    <a:pt x="1202" y="1062"/>
                  </a:lnTo>
                  <a:cubicBezTo>
                    <a:pt x="1209" y="1065"/>
                    <a:pt x="1216" y="1069"/>
                    <a:pt x="1223" y="1072"/>
                  </a:cubicBezTo>
                  <a:lnTo>
                    <a:pt x="1230" y="1076"/>
                  </a:lnTo>
                  <a:cubicBezTo>
                    <a:pt x="1237" y="1083"/>
                    <a:pt x="1244" y="1086"/>
                    <a:pt x="1251" y="1093"/>
                  </a:cubicBezTo>
                  <a:lnTo>
                    <a:pt x="1254" y="1093"/>
                  </a:lnTo>
                  <a:cubicBezTo>
                    <a:pt x="1261" y="1100"/>
                    <a:pt x="1268" y="1107"/>
                    <a:pt x="1279" y="1114"/>
                  </a:cubicBezTo>
                  <a:lnTo>
                    <a:pt x="1286" y="1121"/>
                  </a:lnTo>
                  <a:cubicBezTo>
                    <a:pt x="1293" y="1132"/>
                    <a:pt x="1303" y="1139"/>
                    <a:pt x="1314" y="1149"/>
                  </a:cubicBezTo>
                  <a:lnTo>
                    <a:pt x="1345" y="1188"/>
                  </a:lnTo>
                  <a:lnTo>
                    <a:pt x="1349" y="1195"/>
                  </a:lnTo>
                  <a:cubicBezTo>
                    <a:pt x="1359" y="1205"/>
                    <a:pt x="1366" y="1216"/>
                    <a:pt x="1377" y="1226"/>
                  </a:cubicBezTo>
                  <a:lnTo>
                    <a:pt x="1380" y="1230"/>
                  </a:lnTo>
                  <a:cubicBezTo>
                    <a:pt x="1387" y="1240"/>
                    <a:pt x="1394" y="1247"/>
                    <a:pt x="1398" y="1258"/>
                  </a:cubicBezTo>
                  <a:lnTo>
                    <a:pt x="1401" y="1261"/>
                  </a:lnTo>
                  <a:cubicBezTo>
                    <a:pt x="1408" y="1272"/>
                    <a:pt x="1412" y="1279"/>
                    <a:pt x="1419" y="1289"/>
                  </a:cubicBezTo>
                  <a:lnTo>
                    <a:pt x="1422" y="1296"/>
                  </a:lnTo>
                  <a:cubicBezTo>
                    <a:pt x="1426" y="1303"/>
                    <a:pt x="1429" y="1314"/>
                    <a:pt x="1433" y="1321"/>
                  </a:cubicBezTo>
                  <a:cubicBezTo>
                    <a:pt x="1436" y="1331"/>
                    <a:pt x="1440" y="1338"/>
                    <a:pt x="1440" y="1349"/>
                  </a:cubicBezTo>
                  <a:lnTo>
                    <a:pt x="1440" y="1352"/>
                  </a:lnTo>
                  <a:cubicBezTo>
                    <a:pt x="1443" y="1363"/>
                    <a:pt x="1443" y="1370"/>
                    <a:pt x="1447" y="1380"/>
                  </a:cubicBezTo>
                  <a:lnTo>
                    <a:pt x="1447" y="1387"/>
                  </a:lnTo>
                  <a:lnTo>
                    <a:pt x="1447" y="1412"/>
                  </a:lnTo>
                  <a:lnTo>
                    <a:pt x="1447" y="1415"/>
                  </a:lnTo>
                  <a:cubicBezTo>
                    <a:pt x="1510" y="1408"/>
                    <a:pt x="1573" y="1394"/>
                    <a:pt x="1636" y="1373"/>
                  </a:cubicBezTo>
                  <a:cubicBezTo>
                    <a:pt x="1625" y="1356"/>
                    <a:pt x="1618" y="1342"/>
                    <a:pt x="1611" y="1324"/>
                  </a:cubicBezTo>
                  <a:lnTo>
                    <a:pt x="1608" y="1317"/>
                  </a:lnTo>
                  <a:cubicBezTo>
                    <a:pt x="1601" y="1303"/>
                    <a:pt x="1594" y="1289"/>
                    <a:pt x="1590" y="1279"/>
                  </a:cubicBezTo>
                  <a:lnTo>
                    <a:pt x="1587" y="1272"/>
                  </a:lnTo>
                  <a:cubicBezTo>
                    <a:pt x="1583" y="1258"/>
                    <a:pt x="1580" y="1247"/>
                    <a:pt x="1576" y="1237"/>
                  </a:cubicBezTo>
                  <a:lnTo>
                    <a:pt x="1576" y="1233"/>
                  </a:lnTo>
                  <a:cubicBezTo>
                    <a:pt x="1573" y="1223"/>
                    <a:pt x="1569" y="1216"/>
                    <a:pt x="1566" y="1205"/>
                  </a:cubicBezTo>
                  <a:cubicBezTo>
                    <a:pt x="1562" y="1198"/>
                    <a:pt x="1562" y="1191"/>
                    <a:pt x="1562" y="1184"/>
                  </a:cubicBezTo>
                  <a:lnTo>
                    <a:pt x="1562" y="1181"/>
                  </a:lnTo>
                  <a:cubicBezTo>
                    <a:pt x="1562" y="1174"/>
                    <a:pt x="1562" y="1170"/>
                    <a:pt x="1559" y="1163"/>
                  </a:cubicBezTo>
                  <a:lnTo>
                    <a:pt x="1559" y="1160"/>
                  </a:lnTo>
                  <a:lnTo>
                    <a:pt x="1559" y="1149"/>
                  </a:lnTo>
                  <a:lnTo>
                    <a:pt x="1559" y="1142"/>
                  </a:lnTo>
                  <a:cubicBezTo>
                    <a:pt x="1559" y="1111"/>
                    <a:pt x="1478" y="1051"/>
                    <a:pt x="1426" y="1013"/>
                  </a:cubicBezTo>
                  <a:cubicBezTo>
                    <a:pt x="1328" y="939"/>
                    <a:pt x="1216" y="855"/>
                    <a:pt x="1216" y="736"/>
                  </a:cubicBezTo>
                  <a:cubicBezTo>
                    <a:pt x="1216" y="677"/>
                    <a:pt x="1170" y="614"/>
                    <a:pt x="1121" y="547"/>
                  </a:cubicBezTo>
                  <a:cubicBezTo>
                    <a:pt x="1062" y="467"/>
                    <a:pt x="1002" y="379"/>
                    <a:pt x="1023" y="284"/>
                  </a:cubicBezTo>
                  <a:cubicBezTo>
                    <a:pt x="1034" y="249"/>
                    <a:pt x="978" y="165"/>
                    <a:pt x="936" y="106"/>
                  </a:cubicBezTo>
                  <a:cubicBezTo>
                    <a:pt x="922" y="85"/>
                    <a:pt x="908" y="60"/>
                    <a:pt x="897" y="43"/>
                  </a:cubicBezTo>
                  <a:lnTo>
                    <a:pt x="873" y="36"/>
                  </a:lnTo>
                  <a:lnTo>
                    <a:pt x="841" y="29"/>
                  </a:lnTo>
                  <a:lnTo>
                    <a:pt x="803" y="22"/>
                  </a:lnTo>
                  <a:lnTo>
                    <a:pt x="778" y="18"/>
                  </a:lnTo>
                  <a:lnTo>
                    <a:pt x="740" y="11"/>
                  </a:lnTo>
                  <a:lnTo>
                    <a:pt x="715" y="8"/>
                  </a:lnTo>
                  <a:lnTo>
                    <a:pt x="677" y="4"/>
                  </a:lnTo>
                  <a:lnTo>
                    <a:pt x="659" y="4"/>
                  </a:lnTo>
                  <a:lnTo>
                    <a:pt x="61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8" name="Google Shape;4768;p56"/>
            <p:cNvSpPr/>
            <p:nvPr/>
          </p:nvSpPr>
          <p:spPr>
            <a:xfrm>
              <a:off x="2376321" y="1716673"/>
              <a:ext cx="584" cy="68"/>
            </a:xfrm>
            <a:custGeom>
              <a:avLst/>
              <a:gdLst/>
              <a:ahLst/>
              <a:cxnLst/>
              <a:rect l="l" t="t" r="r" b="b"/>
              <a:pathLst>
                <a:path w="43" h="5" extrusionOk="0">
                  <a:moveTo>
                    <a:pt x="0" y="1"/>
                  </a:moveTo>
                  <a:lnTo>
                    <a:pt x="42" y="4"/>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9" name="Google Shape;4769;p56"/>
            <p:cNvSpPr/>
            <p:nvPr/>
          </p:nvSpPr>
          <p:spPr>
            <a:xfrm>
              <a:off x="2377122" y="1716728"/>
              <a:ext cx="543" cy="109"/>
            </a:xfrm>
            <a:custGeom>
              <a:avLst/>
              <a:gdLst/>
              <a:ahLst/>
              <a:cxnLst/>
              <a:rect l="l" t="t" r="r" b="b"/>
              <a:pathLst>
                <a:path w="40" h="8" extrusionOk="0">
                  <a:moveTo>
                    <a:pt x="1" y="0"/>
                  </a:moveTo>
                  <a:lnTo>
                    <a:pt x="39" y="7"/>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0" name="Google Shape;4770;p56"/>
            <p:cNvSpPr/>
            <p:nvPr/>
          </p:nvSpPr>
          <p:spPr>
            <a:xfrm>
              <a:off x="2378833" y="1717013"/>
              <a:ext cx="543" cy="109"/>
            </a:xfrm>
            <a:custGeom>
              <a:avLst/>
              <a:gdLst/>
              <a:ahLst/>
              <a:cxnLst/>
              <a:rect l="l" t="t" r="r" b="b"/>
              <a:pathLst>
                <a:path w="40" h="8" extrusionOk="0">
                  <a:moveTo>
                    <a:pt x="1" y="0"/>
                  </a:moveTo>
                  <a:lnTo>
                    <a:pt x="39" y="7"/>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1" name="Google Shape;4771;p56"/>
            <p:cNvSpPr/>
            <p:nvPr/>
          </p:nvSpPr>
          <p:spPr>
            <a:xfrm>
              <a:off x="2377937" y="1716864"/>
              <a:ext cx="584" cy="68"/>
            </a:xfrm>
            <a:custGeom>
              <a:avLst/>
              <a:gdLst/>
              <a:ahLst/>
              <a:cxnLst/>
              <a:rect l="l" t="t" r="r" b="b"/>
              <a:pathLst>
                <a:path w="43" h="5" extrusionOk="0">
                  <a:moveTo>
                    <a:pt x="0" y="1"/>
                  </a:moveTo>
                  <a:lnTo>
                    <a:pt x="42" y="4"/>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2" name="Google Shape;4772;p56"/>
            <p:cNvSpPr/>
            <p:nvPr/>
          </p:nvSpPr>
          <p:spPr>
            <a:xfrm>
              <a:off x="2375561" y="1716633"/>
              <a:ext cx="584" cy="14"/>
            </a:xfrm>
            <a:custGeom>
              <a:avLst/>
              <a:gdLst/>
              <a:ahLst/>
              <a:cxnLst/>
              <a:rect l="l" t="t" r="r" b="b"/>
              <a:pathLst>
                <a:path w="43" h="1" extrusionOk="0">
                  <a:moveTo>
                    <a:pt x="0" y="0"/>
                  </a:moveTo>
                  <a:lnTo>
                    <a:pt x="4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3" name="Google Shape;4773;p56"/>
            <p:cNvSpPr/>
            <p:nvPr/>
          </p:nvSpPr>
          <p:spPr>
            <a:xfrm>
              <a:off x="2379784" y="1717203"/>
              <a:ext cx="299" cy="54"/>
            </a:xfrm>
            <a:custGeom>
              <a:avLst/>
              <a:gdLst/>
              <a:ahLst/>
              <a:cxnLst/>
              <a:rect l="l" t="t" r="r" b="b"/>
              <a:pathLst>
                <a:path w="22" h="4" extrusionOk="0">
                  <a:moveTo>
                    <a:pt x="22" y="4"/>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4" name="Google Shape;4774;p56"/>
            <p:cNvSpPr/>
            <p:nvPr/>
          </p:nvSpPr>
          <p:spPr>
            <a:xfrm>
              <a:off x="2368134" y="1717773"/>
              <a:ext cx="828" cy="149"/>
            </a:xfrm>
            <a:custGeom>
              <a:avLst/>
              <a:gdLst/>
              <a:ahLst/>
              <a:cxnLst/>
              <a:rect l="l" t="t" r="r" b="b"/>
              <a:pathLst>
                <a:path w="61" h="11" extrusionOk="0">
                  <a:moveTo>
                    <a:pt x="1" y="11"/>
                  </a:moveTo>
                  <a:lnTo>
                    <a:pt x="6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5" name="Google Shape;4775;p56"/>
            <p:cNvSpPr/>
            <p:nvPr/>
          </p:nvSpPr>
          <p:spPr>
            <a:xfrm>
              <a:off x="2374896" y="1716633"/>
              <a:ext cx="14" cy="14"/>
            </a:xfrm>
            <a:custGeom>
              <a:avLst/>
              <a:gdLst/>
              <a:ahLst/>
              <a:cxnLst/>
              <a:rect l="l" t="t" r="r" b="b"/>
              <a:pathLst>
                <a:path w="1" h="1" extrusionOk="0">
                  <a:moveTo>
                    <a:pt x="0" y="0"/>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6" name="Google Shape;4776;p56"/>
            <p:cNvSpPr/>
            <p:nvPr/>
          </p:nvSpPr>
          <p:spPr>
            <a:xfrm>
              <a:off x="2369234" y="1717488"/>
              <a:ext cx="964" cy="244"/>
            </a:xfrm>
            <a:custGeom>
              <a:avLst/>
              <a:gdLst/>
              <a:ahLst/>
              <a:cxnLst/>
              <a:rect l="l" t="t" r="r" b="b"/>
              <a:pathLst>
                <a:path w="71" h="18" extrusionOk="0">
                  <a:moveTo>
                    <a:pt x="0" y="18"/>
                  </a:moveTo>
                  <a:lnTo>
                    <a:pt x="7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7" name="Google Shape;4777;p56"/>
            <p:cNvSpPr/>
            <p:nvPr/>
          </p:nvSpPr>
          <p:spPr>
            <a:xfrm>
              <a:off x="2374176" y="1716633"/>
              <a:ext cx="638" cy="54"/>
            </a:xfrm>
            <a:custGeom>
              <a:avLst/>
              <a:gdLst/>
              <a:ahLst/>
              <a:cxnLst/>
              <a:rect l="l" t="t" r="r" b="b"/>
              <a:pathLst>
                <a:path w="47" h="4" extrusionOk="0">
                  <a:moveTo>
                    <a:pt x="46" y="0"/>
                  </a:moveTo>
                  <a:cubicBezTo>
                    <a:pt x="29" y="0"/>
                    <a:pt x="15" y="0"/>
                    <a:pt x="1" y="4"/>
                  </a:cubicBezTo>
                  <a:cubicBezTo>
                    <a:pt x="15" y="4"/>
                    <a:pt x="29" y="0"/>
                    <a:pt x="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8" name="Google Shape;4778;p56"/>
            <p:cNvSpPr/>
            <p:nvPr/>
          </p:nvSpPr>
          <p:spPr>
            <a:xfrm>
              <a:off x="2374611" y="1725051"/>
              <a:ext cx="149" cy="109"/>
            </a:xfrm>
            <a:custGeom>
              <a:avLst/>
              <a:gdLst/>
              <a:ahLst/>
              <a:cxnLst/>
              <a:rect l="l" t="t" r="r" b="b"/>
              <a:pathLst>
                <a:path w="11" h="8" extrusionOk="0">
                  <a:moveTo>
                    <a:pt x="0" y="0"/>
                  </a:moveTo>
                  <a:lnTo>
                    <a:pt x="11" y="7"/>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9" name="Google Shape;4779;p56"/>
            <p:cNvSpPr/>
            <p:nvPr/>
          </p:nvSpPr>
          <p:spPr>
            <a:xfrm>
              <a:off x="2375656" y="1726857"/>
              <a:ext cx="244" cy="530"/>
            </a:xfrm>
            <a:custGeom>
              <a:avLst/>
              <a:gdLst/>
              <a:ahLst/>
              <a:cxnLst/>
              <a:rect l="l" t="t" r="r" b="b"/>
              <a:pathLst>
                <a:path w="18" h="39" extrusionOk="0">
                  <a:moveTo>
                    <a:pt x="18" y="39"/>
                  </a:moveTo>
                  <a:cubicBezTo>
                    <a:pt x="11" y="25"/>
                    <a:pt x="7" y="14"/>
                    <a:pt x="0" y="0"/>
                  </a:cubicBezTo>
                  <a:cubicBezTo>
                    <a:pt x="7" y="14"/>
                    <a:pt x="11" y="25"/>
                    <a:pt x="18" y="3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0" name="Google Shape;4780;p56"/>
            <p:cNvSpPr/>
            <p:nvPr/>
          </p:nvSpPr>
          <p:spPr>
            <a:xfrm>
              <a:off x="2374461" y="1724901"/>
              <a:ext cx="163" cy="109"/>
            </a:xfrm>
            <a:custGeom>
              <a:avLst/>
              <a:gdLst/>
              <a:ahLst/>
              <a:cxnLst/>
              <a:rect l="l" t="t" r="r" b="b"/>
              <a:pathLst>
                <a:path w="12" h="8" extrusionOk="0">
                  <a:moveTo>
                    <a:pt x="11" y="8"/>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1" name="Google Shape;4781;p56"/>
            <p:cNvSpPr/>
            <p:nvPr/>
          </p:nvSpPr>
          <p:spPr>
            <a:xfrm>
              <a:off x="2374896" y="1725377"/>
              <a:ext cx="149" cy="258"/>
            </a:xfrm>
            <a:custGeom>
              <a:avLst/>
              <a:gdLst/>
              <a:ahLst/>
              <a:cxnLst/>
              <a:rect l="l" t="t" r="r" b="b"/>
              <a:pathLst>
                <a:path w="11" h="19" extrusionOk="0">
                  <a:moveTo>
                    <a:pt x="11" y="18"/>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2" name="Google Shape;4782;p56"/>
            <p:cNvSpPr/>
            <p:nvPr/>
          </p:nvSpPr>
          <p:spPr>
            <a:xfrm>
              <a:off x="2374746" y="1725187"/>
              <a:ext cx="163" cy="163"/>
            </a:xfrm>
            <a:custGeom>
              <a:avLst/>
              <a:gdLst/>
              <a:ahLst/>
              <a:cxnLst/>
              <a:rect l="l" t="t" r="r" b="b"/>
              <a:pathLst>
                <a:path w="12" h="12" extrusionOk="0">
                  <a:moveTo>
                    <a:pt x="11" y="11"/>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3" name="Google Shape;4783;p56"/>
            <p:cNvSpPr/>
            <p:nvPr/>
          </p:nvSpPr>
          <p:spPr>
            <a:xfrm>
              <a:off x="2375466" y="1726381"/>
              <a:ext cx="204" cy="434"/>
            </a:xfrm>
            <a:custGeom>
              <a:avLst/>
              <a:gdLst/>
              <a:ahLst/>
              <a:cxnLst/>
              <a:rect l="l" t="t" r="r" b="b"/>
              <a:pathLst>
                <a:path w="15" h="32" extrusionOk="0">
                  <a:moveTo>
                    <a:pt x="14" y="32"/>
                  </a:moveTo>
                  <a:cubicBezTo>
                    <a:pt x="7" y="18"/>
                    <a:pt x="4" y="7"/>
                    <a:pt x="0" y="0"/>
                  </a:cubicBezTo>
                  <a:cubicBezTo>
                    <a:pt x="4" y="7"/>
                    <a:pt x="7" y="18"/>
                    <a:pt x="14" y="3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4" name="Google Shape;4784;p56"/>
            <p:cNvSpPr/>
            <p:nvPr/>
          </p:nvSpPr>
          <p:spPr>
            <a:xfrm>
              <a:off x="2375276" y="1725947"/>
              <a:ext cx="149" cy="394"/>
            </a:xfrm>
            <a:custGeom>
              <a:avLst/>
              <a:gdLst/>
              <a:ahLst/>
              <a:cxnLst/>
              <a:rect l="l" t="t" r="r" b="b"/>
              <a:pathLst>
                <a:path w="11" h="29" extrusionOk="0">
                  <a:moveTo>
                    <a:pt x="11" y="29"/>
                  </a:moveTo>
                  <a:cubicBezTo>
                    <a:pt x="7" y="18"/>
                    <a:pt x="4" y="8"/>
                    <a:pt x="0" y="1"/>
                  </a:cubicBezTo>
                  <a:cubicBezTo>
                    <a:pt x="4" y="8"/>
                    <a:pt x="7" y="18"/>
                    <a:pt x="11" y="2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5" name="Google Shape;4785;p56"/>
            <p:cNvSpPr/>
            <p:nvPr/>
          </p:nvSpPr>
          <p:spPr>
            <a:xfrm>
              <a:off x="2375086" y="1725662"/>
              <a:ext cx="149" cy="299"/>
            </a:xfrm>
            <a:custGeom>
              <a:avLst/>
              <a:gdLst/>
              <a:ahLst/>
              <a:cxnLst/>
              <a:rect l="l" t="t" r="r" b="b"/>
              <a:pathLst>
                <a:path w="11" h="22" extrusionOk="0">
                  <a:moveTo>
                    <a:pt x="11" y="22"/>
                  </a:moveTo>
                  <a:cubicBezTo>
                    <a:pt x="7" y="11"/>
                    <a:pt x="4" y="4"/>
                    <a:pt x="0" y="1"/>
                  </a:cubicBezTo>
                  <a:cubicBezTo>
                    <a:pt x="4" y="4"/>
                    <a:pt x="7" y="11"/>
                    <a:pt x="11" y="2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6" name="Google Shape;4786;p56"/>
            <p:cNvSpPr/>
            <p:nvPr/>
          </p:nvSpPr>
          <p:spPr>
            <a:xfrm>
              <a:off x="2367944" y="1717963"/>
              <a:ext cx="1113" cy="4901"/>
            </a:xfrm>
            <a:custGeom>
              <a:avLst/>
              <a:gdLst/>
              <a:ahLst/>
              <a:cxnLst/>
              <a:rect l="l" t="t" r="r" b="b"/>
              <a:pathLst>
                <a:path w="82" h="361" extrusionOk="0">
                  <a:moveTo>
                    <a:pt x="1" y="0"/>
                  </a:moveTo>
                  <a:cubicBezTo>
                    <a:pt x="18" y="49"/>
                    <a:pt x="32" y="98"/>
                    <a:pt x="32" y="151"/>
                  </a:cubicBezTo>
                  <a:cubicBezTo>
                    <a:pt x="39" y="224"/>
                    <a:pt x="53" y="294"/>
                    <a:pt x="81" y="361"/>
                  </a:cubicBezTo>
                  <a:cubicBezTo>
                    <a:pt x="53" y="294"/>
                    <a:pt x="39" y="224"/>
                    <a:pt x="36" y="151"/>
                  </a:cubicBezTo>
                  <a:cubicBezTo>
                    <a:pt x="32" y="98"/>
                    <a:pt x="22" y="49"/>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7" name="Google Shape;4787;p56"/>
            <p:cNvSpPr/>
            <p:nvPr/>
          </p:nvSpPr>
          <p:spPr>
            <a:xfrm>
              <a:off x="2376702" y="1727617"/>
              <a:ext cx="339" cy="109"/>
            </a:xfrm>
            <a:custGeom>
              <a:avLst/>
              <a:gdLst/>
              <a:ahLst/>
              <a:cxnLst/>
              <a:rect l="l" t="t" r="r" b="b"/>
              <a:pathLst>
                <a:path w="25" h="8" extrusionOk="0">
                  <a:moveTo>
                    <a:pt x="25" y="7"/>
                  </a:move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8" name="Google Shape;4788;p56"/>
            <p:cNvSpPr/>
            <p:nvPr/>
          </p:nvSpPr>
          <p:spPr>
            <a:xfrm>
              <a:off x="2377177" y="1727753"/>
              <a:ext cx="244" cy="163"/>
            </a:xfrm>
            <a:custGeom>
              <a:avLst/>
              <a:gdLst/>
              <a:ahLst/>
              <a:cxnLst/>
              <a:rect l="l" t="t" r="r" b="b"/>
              <a:pathLst>
                <a:path w="18" h="12" extrusionOk="0">
                  <a:moveTo>
                    <a:pt x="18" y="11"/>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9" name="Google Shape;4789;p56"/>
            <p:cNvSpPr/>
            <p:nvPr/>
          </p:nvSpPr>
          <p:spPr>
            <a:xfrm>
              <a:off x="2377462" y="1727943"/>
              <a:ext cx="299" cy="204"/>
            </a:xfrm>
            <a:custGeom>
              <a:avLst/>
              <a:gdLst/>
              <a:ahLst/>
              <a:cxnLst/>
              <a:rect l="l" t="t" r="r" b="b"/>
              <a:pathLst>
                <a:path w="22" h="15" extrusionOk="0">
                  <a:moveTo>
                    <a:pt x="21" y="15"/>
                  </a:moveTo>
                  <a:cubicBezTo>
                    <a:pt x="14" y="11"/>
                    <a:pt x="7" y="8"/>
                    <a:pt x="0" y="1"/>
                  </a:cubicBezTo>
                  <a:cubicBezTo>
                    <a:pt x="7" y="8"/>
                    <a:pt x="14" y="11"/>
                    <a:pt x="21" y="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0" name="Google Shape;4790;p56"/>
            <p:cNvSpPr/>
            <p:nvPr/>
          </p:nvSpPr>
          <p:spPr>
            <a:xfrm>
              <a:off x="2376131" y="1727468"/>
              <a:ext cx="489" cy="109"/>
            </a:xfrm>
            <a:custGeom>
              <a:avLst/>
              <a:gdLst/>
              <a:ahLst/>
              <a:cxnLst/>
              <a:rect l="l" t="t" r="r" b="b"/>
              <a:pathLst>
                <a:path w="36" h="8" extrusionOk="0">
                  <a:moveTo>
                    <a:pt x="0" y="1"/>
                  </a:moveTo>
                  <a:cubicBezTo>
                    <a:pt x="11" y="1"/>
                    <a:pt x="25" y="4"/>
                    <a:pt x="35" y="8"/>
                  </a:cubicBezTo>
                  <a:cubicBezTo>
                    <a:pt x="25" y="4"/>
                    <a:pt x="11"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1" name="Google Shape;4791;p56"/>
            <p:cNvSpPr/>
            <p:nvPr/>
          </p:nvSpPr>
          <p:spPr>
            <a:xfrm>
              <a:off x="2377937" y="1728323"/>
              <a:ext cx="54" cy="14"/>
            </a:xfrm>
            <a:custGeom>
              <a:avLst/>
              <a:gdLst/>
              <a:ahLst/>
              <a:cxnLst/>
              <a:rect l="l" t="t" r="r" b="b"/>
              <a:pathLst>
                <a:path w="4" h="1" extrusionOk="0">
                  <a:moveTo>
                    <a:pt x="0" y="1"/>
                  </a:moveTo>
                  <a:lnTo>
                    <a:pt x="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2" name="Google Shape;4792;p56"/>
            <p:cNvSpPr/>
            <p:nvPr/>
          </p:nvSpPr>
          <p:spPr>
            <a:xfrm>
              <a:off x="2381169" y="1711881"/>
              <a:ext cx="32763" cy="27725"/>
            </a:xfrm>
            <a:custGeom>
              <a:avLst/>
              <a:gdLst/>
              <a:ahLst/>
              <a:cxnLst/>
              <a:rect l="l" t="t" r="r" b="b"/>
              <a:pathLst>
                <a:path w="2413" h="2042" extrusionOk="0">
                  <a:moveTo>
                    <a:pt x="676" y="0"/>
                  </a:moveTo>
                  <a:lnTo>
                    <a:pt x="665" y="14"/>
                  </a:lnTo>
                  <a:lnTo>
                    <a:pt x="662" y="21"/>
                  </a:lnTo>
                  <a:lnTo>
                    <a:pt x="648" y="35"/>
                  </a:lnTo>
                  <a:lnTo>
                    <a:pt x="648" y="39"/>
                  </a:lnTo>
                  <a:lnTo>
                    <a:pt x="637" y="56"/>
                  </a:lnTo>
                  <a:lnTo>
                    <a:pt x="634" y="60"/>
                  </a:lnTo>
                  <a:lnTo>
                    <a:pt x="630" y="67"/>
                  </a:lnTo>
                  <a:lnTo>
                    <a:pt x="627" y="70"/>
                  </a:lnTo>
                  <a:lnTo>
                    <a:pt x="623" y="77"/>
                  </a:lnTo>
                  <a:lnTo>
                    <a:pt x="623" y="81"/>
                  </a:lnTo>
                  <a:lnTo>
                    <a:pt x="620" y="88"/>
                  </a:lnTo>
                  <a:lnTo>
                    <a:pt x="620" y="91"/>
                  </a:lnTo>
                  <a:lnTo>
                    <a:pt x="616" y="95"/>
                  </a:lnTo>
                  <a:cubicBezTo>
                    <a:pt x="637" y="116"/>
                    <a:pt x="662" y="137"/>
                    <a:pt x="690" y="154"/>
                  </a:cubicBezTo>
                  <a:cubicBezTo>
                    <a:pt x="749" y="203"/>
                    <a:pt x="812" y="249"/>
                    <a:pt x="816" y="319"/>
                  </a:cubicBezTo>
                  <a:cubicBezTo>
                    <a:pt x="819" y="354"/>
                    <a:pt x="805" y="385"/>
                    <a:pt x="781" y="410"/>
                  </a:cubicBezTo>
                  <a:cubicBezTo>
                    <a:pt x="725" y="466"/>
                    <a:pt x="637" y="476"/>
                    <a:pt x="571" y="476"/>
                  </a:cubicBezTo>
                  <a:cubicBezTo>
                    <a:pt x="469" y="476"/>
                    <a:pt x="336" y="445"/>
                    <a:pt x="266" y="378"/>
                  </a:cubicBezTo>
                  <a:cubicBezTo>
                    <a:pt x="198" y="310"/>
                    <a:pt x="67" y="249"/>
                    <a:pt x="15" y="249"/>
                  </a:cubicBezTo>
                  <a:cubicBezTo>
                    <a:pt x="13" y="249"/>
                    <a:pt x="12" y="249"/>
                    <a:pt x="11" y="249"/>
                  </a:cubicBezTo>
                  <a:lnTo>
                    <a:pt x="0" y="249"/>
                  </a:lnTo>
                  <a:cubicBezTo>
                    <a:pt x="7" y="266"/>
                    <a:pt x="14" y="287"/>
                    <a:pt x="25" y="301"/>
                  </a:cubicBezTo>
                  <a:cubicBezTo>
                    <a:pt x="39" y="326"/>
                    <a:pt x="56" y="354"/>
                    <a:pt x="74" y="382"/>
                  </a:cubicBezTo>
                  <a:cubicBezTo>
                    <a:pt x="137" y="476"/>
                    <a:pt x="207" y="574"/>
                    <a:pt x="182" y="669"/>
                  </a:cubicBezTo>
                  <a:cubicBezTo>
                    <a:pt x="172" y="704"/>
                    <a:pt x="217" y="767"/>
                    <a:pt x="259" y="823"/>
                  </a:cubicBezTo>
                  <a:cubicBezTo>
                    <a:pt x="315" y="900"/>
                    <a:pt x="378" y="988"/>
                    <a:pt x="378" y="1089"/>
                  </a:cubicBezTo>
                  <a:cubicBezTo>
                    <a:pt x="378" y="1142"/>
                    <a:pt x="466" y="1208"/>
                    <a:pt x="536" y="1261"/>
                  </a:cubicBezTo>
                  <a:cubicBezTo>
                    <a:pt x="630" y="1334"/>
                    <a:pt x="718" y="1401"/>
                    <a:pt x="718" y="1495"/>
                  </a:cubicBezTo>
                  <a:cubicBezTo>
                    <a:pt x="718" y="1495"/>
                    <a:pt x="718" y="1499"/>
                    <a:pt x="718" y="1502"/>
                  </a:cubicBezTo>
                  <a:lnTo>
                    <a:pt x="718" y="1506"/>
                  </a:lnTo>
                  <a:lnTo>
                    <a:pt x="718" y="1513"/>
                  </a:lnTo>
                  <a:lnTo>
                    <a:pt x="718" y="1520"/>
                  </a:lnTo>
                  <a:lnTo>
                    <a:pt x="721" y="1530"/>
                  </a:lnTo>
                  <a:lnTo>
                    <a:pt x="721" y="1537"/>
                  </a:lnTo>
                  <a:lnTo>
                    <a:pt x="725" y="1551"/>
                  </a:lnTo>
                  <a:lnTo>
                    <a:pt x="732" y="1562"/>
                  </a:lnTo>
                  <a:lnTo>
                    <a:pt x="739" y="1579"/>
                  </a:lnTo>
                  <a:lnTo>
                    <a:pt x="742" y="1593"/>
                  </a:lnTo>
                  <a:lnTo>
                    <a:pt x="753" y="1618"/>
                  </a:lnTo>
                  <a:lnTo>
                    <a:pt x="760" y="1632"/>
                  </a:lnTo>
                  <a:cubicBezTo>
                    <a:pt x="767" y="1642"/>
                    <a:pt x="770" y="1656"/>
                    <a:pt x="777" y="1667"/>
                  </a:cubicBezTo>
                  <a:lnTo>
                    <a:pt x="784" y="1677"/>
                  </a:lnTo>
                  <a:lnTo>
                    <a:pt x="784" y="1681"/>
                  </a:lnTo>
                  <a:cubicBezTo>
                    <a:pt x="907" y="1618"/>
                    <a:pt x="1026" y="1541"/>
                    <a:pt x="1138" y="1457"/>
                  </a:cubicBezTo>
                  <a:cubicBezTo>
                    <a:pt x="1197" y="1418"/>
                    <a:pt x="1250" y="1380"/>
                    <a:pt x="1303" y="1345"/>
                  </a:cubicBezTo>
                  <a:cubicBezTo>
                    <a:pt x="1331" y="1331"/>
                    <a:pt x="1355" y="1313"/>
                    <a:pt x="1380" y="1303"/>
                  </a:cubicBezTo>
                  <a:cubicBezTo>
                    <a:pt x="1387" y="1299"/>
                    <a:pt x="1394" y="1296"/>
                    <a:pt x="1401" y="1292"/>
                  </a:cubicBezTo>
                  <a:cubicBezTo>
                    <a:pt x="1424" y="1280"/>
                    <a:pt x="1448" y="1274"/>
                    <a:pt x="1473" y="1274"/>
                  </a:cubicBezTo>
                  <a:cubicBezTo>
                    <a:pt x="1511" y="1274"/>
                    <a:pt x="1549" y="1289"/>
                    <a:pt x="1579" y="1317"/>
                  </a:cubicBezTo>
                  <a:cubicBezTo>
                    <a:pt x="1695" y="1432"/>
                    <a:pt x="1621" y="1772"/>
                    <a:pt x="1583" y="1870"/>
                  </a:cubicBezTo>
                  <a:cubicBezTo>
                    <a:pt x="1586" y="1877"/>
                    <a:pt x="1593" y="1880"/>
                    <a:pt x="1597" y="1887"/>
                  </a:cubicBezTo>
                  <a:lnTo>
                    <a:pt x="1604" y="1891"/>
                  </a:lnTo>
                  <a:lnTo>
                    <a:pt x="1618" y="1905"/>
                  </a:lnTo>
                  <a:lnTo>
                    <a:pt x="1628" y="1915"/>
                  </a:lnTo>
                  <a:lnTo>
                    <a:pt x="1649" y="1929"/>
                  </a:lnTo>
                  <a:lnTo>
                    <a:pt x="1660" y="1940"/>
                  </a:lnTo>
                  <a:lnTo>
                    <a:pt x="1688" y="1957"/>
                  </a:lnTo>
                  <a:lnTo>
                    <a:pt x="1702" y="1964"/>
                  </a:lnTo>
                  <a:lnTo>
                    <a:pt x="1740" y="1989"/>
                  </a:lnTo>
                  <a:lnTo>
                    <a:pt x="1747" y="1992"/>
                  </a:lnTo>
                  <a:cubicBezTo>
                    <a:pt x="1761" y="2003"/>
                    <a:pt x="1779" y="2010"/>
                    <a:pt x="1796" y="2020"/>
                  </a:cubicBezTo>
                  <a:lnTo>
                    <a:pt x="1814" y="2027"/>
                  </a:lnTo>
                  <a:lnTo>
                    <a:pt x="1845" y="2041"/>
                  </a:lnTo>
                  <a:cubicBezTo>
                    <a:pt x="1856" y="1943"/>
                    <a:pt x="1891" y="1852"/>
                    <a:pt x="1954" y="1775"/>
                  </a:cubicBezTo>
                  <a:cubicBezTo>
                    <a:pt x="2216" y="1450"/>
                    <a:pt x="2412" y="942"/>
                    <a:pt x="2269" y="683"/>
                  </a:cubicBezTo>
                  <a:cubicBezTo>
                    <a:pt x="2216" y="585"/>
                    <a:pt x="2052" y="382"/>
                    <a:pt x="1877" y="168"/>
                  </a:cubicBezTo>
                  <a:lnTo>
                    <a:pt x="1849" y="137"/>
                  </a:lnTo>
                  <a:lnTo>
                    <a:pt x="1849" y="140"/>
                  </a:lnTo>
                  <a:cubicBezTo>
                    <a:pt x="1842" y="147"/>
                    <a:pt x="1835" y="154"/>
                    <a:pt x="1831" y="158"/>
                  </a:cubicBezTo>
                  <a:lnTo>
                    <a:pt x="1824" y="165"/>
                  </a:lnTo>
                  <a:cubicBezTo>
                    <a:pt x="1817" y="172"/>
                    <a:pt x="1810" y="175"/>
                    <a:pt x="1803" y="182"/>
                  </a:cubicBezTo>
                  <a:lnTo>
                    <a:pt x="1800" y="186"/>
                  </a:lnTo>
                  <a:lnTo>
                    <a:pt x="1779" y="200"/>
                  </a:lnTo>
                  <a:lnTo>
                    <a:pt x="1775" y="200"/>
                  </a:lnTo>
                  <a:lnTo>
                    <a:pt x="1751" y="214"/>
                  </a:lnTo>
                  <a:lnTo>
                    <a:pt x="1747" y="214"/>
                  </a:lnTo>
                  <a:lnTo>
                    <a:pt x="1726" y="224"/>
                  </a:lnTo>
                  <a:lnTo>
                    <a:pt x="1719" y="228"/>
                  </a:lnTo>
                  <a:lnTo>
                    <a:pt x="1695" y="235"/>
                  </a:lnTo>
                  <a:lnTo>
                    <a:pt x="1674" y="245"/>
                  </a:lnTo>
                  <a:lnTo>
                    <a:pt x="1667" y="245"/>
                  </a:lnTo>
                  <a:lnTo>
                    <a:pt x="1646" y="252"/>
                  </a:lnTo>
                  <a:cubicBezTo>
                    <a:pt x="1604" y="266"/>
                    <a:pt x="1558" y="280"/>
                    <a:pt x="1548" y="301"/>
                  </a:cubicBezTo>
                  <a:cubicBezTo>
                    <a:pt x="1537" y="336"/>
                    <a:pt x="1509" y="364"/>
                    <a:pt x="1474" y="382"/>
                  </a:cubicBezTo>
                  <a:cubicBezTo>
                    <a:pt x="1467" y="385"/>
                    <a:pt x="1460" y="385"/>
                    <a:pt x="1453" y="389"/>
                  </a:cubicBezTo>
                  <a:lnTo>
                    <a:pt x="1397" y="389"/>
                  </a:lnTo>
                  <a:cubicBezTo>
                    <a:pt x="1387" y="385"/>
                    <a:pt x="1380" y="385"/>
                    <a:pt x="1373" y="382"/>
                  </a:cubicBezTo>
                  <a:lnTo>
                    <a:pt x="1366" y="382"/>
                  </a:lnTo>
                  <a:lnTo>
                    <a:pt x="1348" y="375"/>
                  </a:lnTo>
                  <a:lnTo>
                    <a:pt x="1338" y="371"/>
                  </a:lnTo>
                  <a:lnTo>
                    <a:pt x="1317" y="361"/>
                  </a:lnTo>
                  <a:lnTo>
                    <a:pt x="1303" y="357"/>
                  </a:lnTo>
                  <a:cubicBezTo>
                    <a:pt x="1292" y="350"/>
                    <a:pt x="1278" y="343"/>
                    <a:pt x="1264" y="343"/>
                  </a:cubicBezTo>
                  <a:cubicBezTo>
                    <a:pt x="1254" y="346"/>
                    <a:pt x="1245" y="348"/>
                    <a:pt x="1236" y="348"/>
                  </a:cubicBezTo>
                  <a:cubicBezTo>
                    <a:pt x="1177" y="348"/>
                    <a:pt x="1123" y="293"/>
                    <a:pt x="1050" y="221"/>
                  </a:cubicBezTo>
                  <a:cubicBezTo>
                    <a:pt x="984" y="151"/>
                    <a:pt x="896" y="63"/>
                    <a:pt x="823" y="53"/>
                  </a:cubicBezTo>
                  <a:cubicBezTo>
                    <a:pt x="812" y="49"/>
                    <a:pt x="798" y="49"/>
                    <a:pt x="788" y="46"/>
                  </a:cubicBezTo>
                  <a:lnTo>
                    <a:pt x="774" y="42"/>
                  </a:lnTo>
                  <a:lnTo>
                    <a:pt x="749" y="35"/>
                  </a:lnTo>
                  <a:lnTo>
                    <a:pt x="721" y="21"/>
                  </a:lnTo>
                  <a:lnTo>
                    <a:pt x="714" y="18"/>
                  </a:lnTo>
                  <a:cubicBezTo>
                    <a:pt x="704" y="14"/>
                    <a:pt x="690" y="7"/>
                    <a:pt x="67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3" name="Google Shape;4793;p56"/>
            <p:cNvSpPr/>
            <p:nvPr/>
          </p:nvSpPr>
          <p:spPr>
            <a:xfrm>
              <a:off x="2379363" y="1731459"/>
              <a:ext cx="6517" cy="4535"/>
            </a:xfrm>
            <a:custGeom>
              <a:avLst/>
              <a:gdLst/>
              <a:ahLst/>
              <a:cxnLst/>
              <a:rect l="l" t="t" r="r" b="b"/>
              <a:pathLst>
                <a:path w="480" h="334" extrusionOk="0">
                  <a:moveTo>
                    <a:pt x="0" y="1"/>
                  </a:moveTo>
                  <a:cubicBezTo>
                    <a:pt x="0" y="8"/>
                    <a:pt x="4" y="15"/>
                    <a:pt x="7" y="22"/>
                  </a:cubicBezTo>
                  <a:lnTo>
                    <a:pt x="11" y="25"/>
                  </a:lnTo>
                  <a:cubicBezTo>
                    <a:pt x="11" y="32"/>
                    <a:pt x="14" y="36"/>
                    <a:pt x="18" y="43"/>
                  </a:cubicBezTo>
                  <a:lnTo>
                    <a:pt x="21" y="50"/>
                  </a:lnTo>
                  <a:cubicBezTo>
                    <a:pt x="25" y="53"/>
                    <a:pt x="28" y="60"/>
                    <a:pt x="32" y="64"/>
                  </a:cubicBezTo>
                  <a:lnTo>
                    <a:pt x="35" y="67"/>
                  </a:lnTo>
                  <a:cubicBezTo>
                    <a:pt x="39" y="74"/>
                    <a:pt x="46" y="81"/>
                    <a:pt x="53" y="85"/>
                  </a:cubicBezTo>
                  <a:lnTo>
                    <a:pt x="56" y="92"/>
                  </a:lnTo>
                  <a:lnTo>
                    <a:pt x="74" y="102"/>
                  </a:lnTo>
                  <a:lnTo>
                    <a:pt x="81" y="106"/>
                  </a:lnTo>
                  <a:cubicBezTo>
                    <a:pt x="88" y="113"/>
                    <a:pt x="98" y="116"/>
                    <a:pt x="105" y="120"/>
                  </a:cubicBezTo>
                  <a:cubicBezTo>
                    <a:pt x="158" y="137"/>
                    <a:pt x="203" y="176"/>
                    <a:pt x="228" y="225"/>
                  </a:cubicBezTo>
                  <a:cubicBezTo>
                    <a:pt x="238" y="246"/>
                    <a:pt x="242" y="267"/>
                    <a:pt x="238" y="288"/>
                  </a:cubicBezTo>
                  <a:cubicBezTo>
                    <a:pt x="308" y="309"/>
                    <a:pt x="382" y="326"/>
                    <a:pt x="455" y="330"/>
                  </a:cubicBezTo>
                  <a:lnTo>
                    <a:pt x="480" y="333"/>
                  </a:lnTo>
                  <a:cubicBezTo>
                    <a:pt x="480" y="326"/>
                    <a:pt x="476" y="323"/>
                    <a:pt x="476" y="319"/>
                  </a:cubicBezTo>
                  <a:lnTo>
                    <a:pt x="476" y="316"/>
                  </a:lnTo>
                  <a:cubicBezTo>
                    <a:pt x="473" y="302"/>
                    <a:pt x="469" y="291"/>
                    <a:pt x="466" y="281"/>
                  </a:cubicBezTo>
                  <a:lnTo>
                    <a:pt x="466" y="277"/>
                  </a:lnTo>
                  <a:cubicBezTo>
                    <a:pt x="459" y="267"/>
                    <a:pt x="452" y="253"/>
                    <a:pt x="445" y="242"/>
                  </a:cubicBezTo>
                  <a:lnTo>
                    <a:pt x="441" y="239"/>
                  </a:lnTo>
                  <a:cubicBezTo>
                    <a:pt x="431" y="225"/>
                    <a:pt x="420" y="207"/>
                    <a:pt x="403" y="190"/>
                  </a:cubicBezTo>
                  <a:lnTo>
                    <a:pt x="399" y="183"/>
                  </a:lnTo>
                  <a:lnTo>
                    <a:pt x="371" y="155"/>
                  </a:lnTo>
                  <a:cubicBezTo>
                    <a:pt x="316" y="94"/>
                    <a:pt x="287" y="83"/>
                    <a:pt x="261" y="83"/>
                  </a:cubicBezTo>
                  <a:cubicBezTo>
                    <a:pt x="255" y="83"/>
                    <a:pt x="248" y="84"/>
                    <a:pt x="242" y="85"/>
                  </a:cubicBezTo>
                  <a:cubicBezTo>
                    <a:pt x="228" y="89"/>
                    <a:pt x="214" y="91"/>
                    <a:pt x="201" y="91"/>
                  </a:cubicBezTo>
                  <a:cubicBezTo>
                    <a:pt x="180" y="91"/>
                    <a:pt x="159" y="86"/>
                    <a:pt x="140" y="78"/>
                  </a:cubicBezTo>
                  <a:cubicBezTo>
                    <a:pt x="123" y="71"/>
                    <a:pt x="98" y="57"/>
                    <a:pt x="74" y="43"/>
                  </a:cubicBezTo>
                  <a:lnTo>
                    <a:pt x="35" y="22"/>
                  </a:lnTo>
                  <a:lnTo>
                    <a:pt x="25" y="11"/>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4" name="Google Shape;4794;p56"/>
            <p:cNvSpPr/>
            <p:nvPr/>
          </p:nvSpPr>
          <p:spPr>
            <a:xfrm>
              <a:off x="2389668" y="1712682"/>
              <a:ext cx="109" cy="109"/>
            </a:xfrm>
            <a:custGeom>
              <a:avLst/>
              <a:gdLst/>
              <a:ahLst/>
              <a:cxnLst/>
              <a:rect l="l" t="t" r="r" b="b"/>
              <a:pathLst>
                <a:path w="8" h="8" extrusionOk="0">
                  <a:moveTo>
                    <a:pt x="1" y="8"/>
                  </a:moveTo>
                  <a:lnTo>
                    <a:pt x="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5" name="Google Shape;4795;p56"/>
            <p:cNvSpPr/>
            <p:nvPr/>
          </p:nvSpPr>
          <p:spPr>
            <a:xfrm>
              <a:off x="2389953" y="1712111"/>
              <a:ext cx="204" cy="258"/>
            </a:xfrm>
            <a:custGeom>
              <a:avLst/>
              <a:gdLst/>
              <a:ahLst/>
              <a:cxnLst/>
              <a:rect l="l" t="t" r="r" b="b"/>
              <a:pathLst>
                <a:path w="15" h="19" extrusionOk="0">
                  <a:moveTo>
                    <a:pt x="1" y="18"/>
                  </a:moveTo>
                  <a:lnTo>
                    <a:pt x="1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6" name="Google Shape;4796;p56"/>
            <p:cNvSpPr/>
            <p:nvPr/>
          </p:nvSpPr>
          <p:spPr>
            <a:xfrm>
              <a:off x="2389532" y="1713021"/>
              <a:ext cx="54" cy="54"/>
            </a:xfrm>
            <a:custGeom>
              <a:avLst/>
              <a:gdLst/>
              <a:ahLst/>
              <a:cxnLst/>
              <a:rect l="l" t="t" r="r" b="b"/>
              <a:pathLst>
                <a:path w="4" h="4" extrusionOk="0">
                  <a:moveTo>
                    <a:pt x="0" y="4"/>
                  </a:moveTo>
                  <a:lnTo>
                    <a:pt x="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7" name="Google Shape;4797;p56"/>
            <p:cNvSpPr/>
            <p:nvPr/>
          </p:nvSpPr>
          <p:spPr>
            <a:xfrm>
              <a:off x="2389573" y="1712872"/>
              <a:ext cx="68" cy="109"/>
            </a:xfrm>
            <a:custGeom>
              <a:avLst/>
              <a:gdLst/>
              <a:ahLst/>
              <a:cxnLst/>
              <a:rect l="l" t="t" r="r" b="b"/>
              <a:pathLst>
                <a:path w="5" h="8" extrusionOk="0">
                  <a:moveTo>
                    <a:pt x="1" y="8"/>
                  </a:moveTo>
                  <a:lnTo>
                    <a:pt x="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8" name="Google Shape;4798;p56"/>
            <p:cNvSpPr/>
            <p:nvPr/>
          </p:nvSpPr>
          <p:spPr>
            <a:xfrm>
              <a:off x="2389763" y="1712397"/>
              <a:ext cx="204" cy="258"/>
            </a:xfrm>
            <a:custGeom>
              <a:avLst/>
              <a:gdLst/>
              <a:ahLst/>
              <a:cxnLst/>
              <a:rect l="l" t="t" r="r" b="b"/>
              <a:pathLst>
                <a:path w="15" h="19" extrusionOk="0">
                  <a:moveTo>
                    <a:pt x="1" y="18"/>
                  </a:moveTo>
                  <a:lnTo>
                    <a:pt x="1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9" name="Google Shape;4799;p56"/>
            <p:cNvSpPr/>
            <p:nvPr/>
          </p:nvSpPr>
          <p:spPr>
            <a:xfrm>
              <a:off x="2389478" y="1713116"/>
              <a:ext cx="14" cy="54"/>
            </a:xfrm>
            <a:custGeom>
              <a:avLst/>
              <a:gdLst/>
              <a:ahLst/>
              <a:cxnLst/>
              <a:rect l="l" t="t" r="r" b="b"/>
              <a:pathLst>
                <a:path w="1" h="4" extrusionOk="0">
                  <a:moveTo>
                    <a:pt x="1" y="4"/>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0" name="Google Shape;4800;p56"/>
            <p:cNvSpPr/>
            <p:nvPr/>
          </p:nvSpPr>
          <p:spPr>
            <a:xfrm>
              <a:off x="2381114" y="1715248"/>
              <a:ext cx="353" cy="774"/>
            </a:xfrm>
            <a:custGeom>
              <a:avLst/>
              <a:gdLst/>
              <a:ahLst/>
              <a:cxnLst/>
              <a:rect l="l" t="t" r="r" b="b"/>
              <a:pathLst>
                <a:path w="26" h="57" extrusionOk="0">
                  <a:moveTo>
                    <a:pt x="1" y="1"/>
                  </a:moveTo>
                  <a:cubicBezTo>
                    <a:pt x="1" y="11"/>
                    <a:pt x="4" y="22"/>
                    <a:pt x="11" y="32"/>
                  </a:cubicBezTo>
                  <a:lnTo>
                    <a:pt x="13" y="35"/>
                  </a:lnTo>
                  <a:lnTo>
                    <a:pt x="13" y="35"/>
                  </a:lnTo>
                  <a:cubicBezTo>
                    <a:pt x="7" y="25"/>
                    <a:pt x="3" y="13"/>
                    <a:pt x="1" y="1"/>
                  </a:cubicBezTo>
                  <a:close/>
                  <a:moveTo>
                    <a:pt x="13" y="35"/>
                  </a:moveTo>
                  <a:lnTo>
                    <a:pt x="13" y="35"/>
                  </a:lnTo>
                  <a:cubicBezTo>
                    <a:pt x="17" y="43"/>
                    <a:pt x="21" y="50"/>
                    <a:pt x="25" y="57"/>
                  </a:cubicBezTo>
                  <a:lnTo>
                    <a:pt x="13" y="35"/>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1" name="Google Shape;4801;p56"/>
            <p:cNvSpPr/>
            <p:nvPr/>
          </p:nvSpPr>
          <p:spPr>
            <a:xfrm>
              <a:off x="2381114" y="1715248"/>
              <a:ext cx="109" cy="14"/>
            </a:xfrm>
            <a:custGeom>
              <a:avLst/>
              <a:gdLst/>
              <a:ahLst/>
              <a:cxnLst/>
              <a:rect l="l" t="t" r="r" b="b"/>
              <a:pathLst>
                <a:path w="8" h="1" extrusionOk="0">
                  <a:moveTo>
                    <a:pt x="1" y="1"/>
                  </a:moveTo>
                  <a:lnTo>
                    <a:pt x="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2" name="Google Shape;4802;p56"/>
            <p:cNvSpPr/>
            <p:nvPr/>
          </p:nvSpPr>
          <p:spPr>
            <a:xfrm>
              <a:off x="2381209" y="1715248"/>
              <a:ext cx="3530" cy="1779"/>
            </a:xfrm>
            <a:custGeom>
              <a:avLst/>
              <a:gdLst/>
              <a:ahLst/>
              <a:cxnLst/>
              <a:rect l="l" t="t" r="r" b="b"/>
              <a:pathLst>
                <a:path w="260" h="131" extrusionOk="0">
                  <a:moveTo>
                    <a:pt x="1" y="1"/>
                  </a:moveTo>
                  <a:cubicBezTo>
                    <a:pt x="53" y="1"/>
                    <a:pt x="193" y="64"/>
                    <a:pt x="260" y="130"/>
                  </a:cubicBezTo>
                  <a:cubicBezTo>
                    <a:pt x="193" y="64"/>
                    <a:pt x="53"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3" name="Google Shape;4803;p56"/>
            <p:cNvSpPr/>
            <p:nvPr/>
          </p:nvSpPr>
          <p:spPr>
            <a:xfrm>
              <a:off x="2390198" y="1711921"/>
              <a:ext cx="149" cy="163"/>
            </a:xfrm>
            <a:custGeom>
              <a:avLst/>
              <a:gdLst/>
              <a:ahLst/>
              <a:cxnLst/>
              <a:rect l="l" t="t" r="r" b="b"/>
              <a:pathLst>
                <a:path w="11" h="12" extrusionOk="0">
                  <a:moveTo>
                    <a:pt x="11" y="1"/>
                  </a:moveTo>
                  <a:lnTo>
                    <a:pt x="0" y="11"/>
                  </a:lnTo>
                  <a:lnTo>
                    <a:pt x="1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4" name="Google Shape;4804;p56"/>
            <p:cNvSpPr/>
            <p:nvPr/>
          </p:nvSpPr>
          <p:spPr>
            <a:xfrm>
              <a:off x="2379404" y="1731799"/>
              <a:ext cx="163" cy="244"/>
            </a:xfrm>
            <a:custGeom>
              <a:avLst/>
              <a:gdLst/>
              <a:ahLst/>
              <a:cxnLst/>
              <a:rect l="l" t="t" r="r" b="b"/>
              <a:pathLst>
                <a:path w="12" h="18" extrusionOk="0">
                  <a:moveTo>
                    <a:pt x="1" y="0"/>
                  </a:moveTo>
                  <a:cubicBezTo>
                    <a:pt x="4" y="7"/>
                    <a:pt x="8" y="14"/>
                    <a:pt x="11" y="18"/>
                  </a:cubicBezTo>
                  <a:cubicBezTo>
                    <a:pt x="8" y="11"/>
                    <a:pt x="4" y="7"/>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5" name="Google Shape;4805;p56"/>
            <p:cNvSpPr/>
            <p:nvPr/>
          </p:nvSpPr>
          <p:spPr>
            <a:xfrm>
              <a:off x="2379268" y="1731459"/>
              <a:ext cx="149" cy="258"/>
            </a:xfrm>
            <a:custGeom>
              <a:avLst/>
              <a:gdLst/>
              <a:ahLst/>
              <a:cxnLst/>
              <a:rect l="l" t="t" r="r" b="b"/>
              <a:pathLst>
                <a:path w="11" h="19" extrusionOk="0">
                  <a:moveTo>
                    <a:pt x="0" y="1"/>
                  </a:moveTo>
                  <a:cubicBezTo>
                    <a:pt x="4" y="8"/>
                    <a:pt x="7" y="15"/>
                    <a:pt x="11" y="18"/>
                  </a:cubicBezTo>
                  <a:cubicBezTo>
                    <a:pt x="7" y="11"/>
                    <a:pt x="4" y="8"/>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6" name="Google Shape;4806;p56"/>
            <p:cNvSpPr/>
            <p:nvPr/>
          </p:nvSpPr>
          <p:spPr>
            <a:xfrm>
              <a:off x="2403748" y="1738262"/>
              <a:ext cx="339" cy="244"/>
            </a:xfrm>
            <a:custGeom>
              <a:avLst/>
              <a:gdLst/>
              <a:ahLst/>
              <a:cxnLst/>
              <a:rect l="l" t="t" r="r" b="b"/>
              <a:pathLst>
                <a:path w="25" h="18" extrusionOk="0">
                  <a:moveTo>
                    <a:pt x="25" y="18"/>
                  </a:move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7" name="Google Shape;4807;p56"/>
            <p:cNvSpPr/>
            <p:nvPr/>
          </p:nvSpPr>
          <p:spPr>
            <a:xfrm>
              <a:off x="2404888" y="1738968"/>
              <a:ext cx="720" cy="394"/>
            </a:xfrm>
            <a:custGeom>
              <a:avLst/>
              <a:gdLst/>
              <a:ahLst/>
              <a:cxnLst/>
              <a:rect l="l" t="t" r="r" b="b"/>
              <a:pathLst>
                <a:path w="53" h="29" extrusionOk="0">
                  <a:moveTo>
                    <a:pt x="53" y="29"/>
                  </a:moveTo>
                  <a:cubicBezTo>
                    <a:pt x="35" y="18"/>
                    <a:pt x="18" y="11"/>
                    <a:pt x="0" y="1"/>
                  </a:cubicBezTo>
                  <a:cubicBezTo>
                    <a:pt x="18" y="11"/>
                    <a:pt x="35" y="18"/>
                    <a:pt x="53" y="2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8" name="Google Shape;4808;p56"/>
            <p:cNvSpPr/>
            <p:nvPr/>
          </p:nvSpPr>
          <p:spPr>
            <a:xfrm>
              <a:off x="2403273" y="1737922"/>
              <a:ext cx="299" cy="204"/>
            </a:xfrm>
            <a:custGeom>
              <a:avLst/>
              <a:gdLst/>
              <a:ahLst/>
              <a:cxnLst/>
              <a:rect l="l" t="t" r="r" b="b"/>
              <a:pathLst>
                <a:path w="22" h="15" extrusionOk="0">
                  <a:moveTo>
                    <a:pt x="21" y="15"/>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9" name="Google Shape;4809;p56"/>
            <p:cNvSpPr/>
            <p:nvPr/>
          </p:nvSpPr>
          <p:spPr>
            <a:xfrm>
              <a:off x="2398901" y="1729613"/>
              <a:ext cx="1005" cy="584"/>
            </a:xfrm>
            <a:custGeom>
              <a:avLst/>
              <a:gdLst/>
              <a:ahLst/>
              <a:cxnLst/>
              <a:rect l="l" t="t" r="r" b="b"/>
              <a:pathLst>
                <a:path w="74" h="43" extrusionOk="0">
                  <a:moveTo>
                    <a:pt x="73" y="0"/>
                  </a:moveTo>
                  <a:cubicBezTo>
                    <a:pt x="49" y="11"/>
                    <a:pt x="25" y="25"/>
                    <a:pt x="0" y="42"/>
                  </a:cubicBezTo>
                  <a:cubicBezTo>
                    <a:pt x="25" y="28"/>
                    <a:pt x="49" y="11"/>
                    <a:pt x="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0" name="Google Shape;4810;p56"/>
            <p:cNvSpPr/>
            <p:nvPr/>
          </p:nvSpPr>
          <p:spPr>
            <a:xfrm>
              <a:off x="2405839" y="1739443"/>
              <a:ext cx="394" cy="204"/>
            </a:xfrm>
            <a:custGeom>
              <a:avLst/>
              <a:gdLst/>
              <a:ahLst/>
              <a:cxnLst/>
              <a:rect l="l" t="t" r="r" b="b"/>
              <a:pathLst>
                <a:path w="29" h="15" extrusionOk="0">
                  <a:moveTo>
                    <a:pt x="28" y="15"/>
                  </a:moveTo>
                  <a:lnTo>
                    <a:pt x="28" y="15"/>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1" name="Google Shape;4811;p56"/>
            <p:cNvSpPr/>
            <p:nvPr/>
          </p:nvSpPr>
          <p:spPr>
            <a:xfrm>
              <a:off x="2385486" y="1735981"/>
              <a:ext cx="353" cy="14"/>
            </a:xfrm>
            <a:custGeom>
              <a:avLst/>
              <a:gdLst/>
              <a:ahLst/>
              <a:cxnLst/>
              <a:rect l="l" t="t" r="r" b="b"/>
              <a:pathLst>
                <a:path w="26" h="1" extrusionOk="0">
                  <a:moveTo>
                    <a:pt x="25" y="0"/>
                  </a:moveTo>
                  <a:lnTo>
                    <a:pt x="1" y="0"/>
                  </a:lnTo>
                  <a:lnTo>
                    <a:pt x="25" y="0"/>
                  </a:lnTo>
                  <a:lnTo>
                    <a:pt x="2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2" name="Google Shape;4812;p56"/>
            <p:cNvSpPr/>
            <p:nvPr/>
          </p:nvSpPr>
          <p:spPr>
            <a:xfrm>
              <a:off x="2379784" y="1732369"/>
              <a:ext cx="204" cy="244"/>
            </a:xfrm>
            <a:custGeom>
              <a:avLst/>
              <a:gdLst/>
              <a:ahLst/>
              <a:cxnLst/>
              <a:rect l="l" t="t" r="r" b="b"/>
              <a:pathLst>
                <a:path w="15" h="18" extrusionOk="0">
                  <a:moveTo>
                    <a:pt x="15" y="18"/>
                  </a:moveTo>
                  <a:cubicBezTo>
                    <a:pt x="11" y="14"/>
                    <a:pt x="4" y="7"/>
                    <a:pt x="1" y="0"/>
                  </a:cubicBezTo>
                  <a:cubicBezTo>
                    <a:pt x="4" y="7"/>
                    <a:pt x="11" y="14"/>
                    <a:pt x="15"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3" name="Google Shape;4813;p56"/>
            <p:cNvSpPr/>
            <p:nvPr/>
          </p:nvSpPr>
          <p:spPr>
            <a:xfrm>
              <a:off x="2402933" y="1737596"/>
              <a:ext cx="258" cy="204"/>
            </a:xfrm>
            <a:custGeom>
              <a:avLst/>
              <a:gdLst/>
              <a:ahLst/>
              <a:cxnLst/>
              <a:rect l="l" t="t" r="r" b="b"/>
              <a:pathLst>
                <a:path w="19" h="15" extrusionOk="0">
                  <a:moveTo>
                    <a:pt x="18" y="14"/>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4" name="Google Shape;4814;p56"/>
            <p:cNvSpPr/>
            <p:nvPr/>
          </p:nvSpPr>
          <p:spPr>
            <a:xfrm>
              <a:off x="2379594" y="1732125"/>
              <a:ext cx="163" cy="204"/>
            </a:xfrm>
            <a:custGeom>
              <a:avLst/>
              <a:gdLst/>
              <a:ahLst/>
              <a:cxnLst/>
              <a:rect l="l" t="t" r="r" b="b"/>
              <a:pathLst>
                <a:path w="12" h="15" extrusionOk="0">
                  <a:moveTo>
                    <a:pt x="11" y="15"/>
                  </a:moveTo>
                  <a:cubicBezTo>
                    <a:pt x="8" y="11"/>
                    <a:pt x="4" y="4"/>
                    <a:pt x="1" y="1"/>
                  </a:cubicBezTo>
                  <a:cubicBezTo>
                    <a:pt x="4" y="4"/>
                    <a:pt x="8" y="11"/>
                    <a:pt x="11" y="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5" name="Google Shape;4815;p56"/>
            <p:cNvSpPr/>
            <p:nvPr/>
          </p:nvSpPr>
          <p:spPr>
            <a:xfrm>
              <a:off x="2380069" y="1732695"/>
              <a:ext cx="204" cy="163"/>
            </a:xfrm>
            <a:custGeom>
              <a:avLst/>
              <a:gdLst/>
              <a:ahLst/>
              <a:cxnLst/>
              <a:rect l="l" t="t" r="r" b="b"/>
              <a:pathLst>
                <a:path w="15" h="12" extrusionOk="0">
                  <a:moveTo>
                    <a:pt x="15" y="11"/>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6" name="Google Shape;4816;p56"/>
            <p:cNvSpPr/>
            <p:nvPr/>
          </p:nvSpPr>
          <p:spPr>
            <a:xfrm>
              <a:off x="2402648" y="1737311"/>
              <a:ext cx="204" cy="244"/>
            </a:xfrm>
            <a:custGeom>
              <a:avLst/>
              <a:gdLst/>
              <a:ahLst/>
              <a:cxnLst/>
              <a:rect l="l" t="t" r="r" b="b"/>
              <a:pathLst>
                <a:path w="15" h="18" extrusionOk="0">
                  <a:moveTo>
                    <a:pt x="15" y="18"/>
                  </a:moveTo>
                  <a:cubicBezTo>
                    <a:pt x="11" y="11"/>
                    <a:pt x="8" y="7"/>
                    <a:pt x="1" y="0"/>
                  </a:cubicBezTo>
                  <a:cubicBezTo>
                    <a:pt x="8" y="7"/>
                    <a:pt x="11" y="11"/>
                    <a:pt x="15"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7" name="Google Shape;4817;p56"/>
            <p:cNvSpPr/>
            <p:nvPr/>
          </p:nvSpPr>
          <p:spPr>
            <a:xfrm>
              <a:off x="2380408" y="1732885"/>
              <a:ext cx="339" cy="204"/>
            </a:xfrm>
            <a:custGeom>
              <a:avLst/>
              <a:gdLst/>
              <a:ahLst/>
              <a:cxnLst/>
              <a:rect l="l" t="t" r="r" b="b"/>
              <a:pathLst>
                <a:path w="25" h="15" extrusionOk="0">
                  <a:moveTo>
                    <a:pt x="25" y="15"/>
                  </a:moveTo>
                  <a:cubicBezTo>
                    <a:pt x="14" y="11"/>
                    <a:pt x="7" y="8"/>
                    <a:pt x="0" y="1"/>
                  </a:cubicBezTo>
                  <a:cubicBezTo>
                    <a:pt x="7" y="8"/>
                    <a:pt x="14" y="11"/>
                    <a:pt x="25" y="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8" name="Google Shape;4818;p56"/>
            <p:cNvSpPr/>
            <p:nvPr/>
          </p:nvSpPr>
          <p:spPr>
            <a:xfrm>
              <a:off x="2404264" y="1738588"/>
              <a:ext cx="543" cy="353"/>
            </a:xfrm>
            <a:custGeom>
              <a:avLst/>
              <a:gdLst/>
              <a:ahLst/>
              <a:cxnLst/>
              <a:rect l="l" t="t" r="r" b="b"/>
              <a:pathLst>
                <a:path w="40" h="26" extrusionOk="0">
                  <a:moveTo>
                    <a:pt x="39" y="25"/>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9" name="Google Shape;4819;p56"/>
            <p:cNvSpPr/>
            <p:nvPr/>
          </p:nvSpPr>
          <p:spPr>
            <a:xfrm>
              <a:off x="2392329" y="1712641"/>
              <a:ext cx="3109" cy="2295"/>
            </a:xfrm>
            <a:custGeom>
              <a:avLst/>
              <a:gdLst/>
              <a:ahLst/>
              <a:cxnLst/>
              <a:rect l="l" t="t" r="r" b="b"/>
              <a:pathLst>
                <a:path w="229" h="169" extrusionOk="0">
                  <a:moveTo>
                    <a:pt x="228" y="168"/>
                  </a:moveTo>
                  <a:cubicBezTo>
                    <a:pt x="158" y="98"/>
                    <a:pt x="74" y="11"/>
                    <a:pt x="1" y="0"/>
                  </a:cubicBezTo>
                  <a:cubicBezTo>
                    <a:pt x="74" y="11"/>
                    <a:pt x="158" y="98"/>
                    <a:pt x="228" y="16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0" name="Google Shape;4820;p56"/>
            <p:cNvSpPr/>
            <p:nvPr/>
          </p:nvSpPr>
          <p:spPr>
            <a:xfrm>
              <a:off x="2405364" y="1714447"/>
              <a:ext cx="244" cy="204"/>
            </a:xfrm>
            <a:custGeom>
              <a:avLst/>
              <a:gdLst/>
              <a:ahLst/>
              <a:cxnLst/>
              <a:rect l="l" t="t" r="r" b="b"/>
              <a:pathLst>
                <a:path w="18" h="15" extrusionOk="0">
                  <a:moveTo>
                    <a:pt x="0" y="14"/>
                  </a:moveTo>
                  <a:lnTo>
                    <a:pt x="1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1" name="Google Shape;4821;p56"/>
            <p:cNvSpPr/>
            <p:nvPr/>
          </p:nvSpPr>
          <p:spPr>
            <a:xfrm>
              <a:off x="2400612" y="1717298"/>
              <a:ext cx="14" cy="14"/>
            </a:xfrm>
            <a:custGeom>
              <a:avLst/>
              <a:gdLst/>
              <a:ahLst/>
              <a:cxnLst/>
              <a:rect l="l" t="t" r="r" b="b"/>
              <a:pathLst>
                <a:path w="1" h="1" extrusionOk="0">
                  <a:moveTo>
                    <a:pt x="0" y="0"/>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2" name="Google Shape;4822;p56"/>
            <p:cNvSpPr/>
            <p:nvPr/>
          </p:nvSpPr>
          <p:spPr>
            <a:xfrm>
              <a:off x="2403884" y="1715153"/>
              <a:ext cx="299" cy="109"/>
            </a:xfrm>
            <a:custGeom>
              <a:avLst/>
              <a:gdLst/>
              <a:ahLst/>
              <a:cxnLst/>
              <a:rect l="l" t="t" r="r" b="b"/>
              <a:pathLst>
                <a:path w="22" h="8" extrusionOk="0">
                  <a:moveTo>
                    <a:pt x="1" y="8"/>
                  </a:moveTo>
                  <a:lnTo>
                    <a:pt x="2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3" name="Google Shape;4823;p56"/>
            <p:cNvSpPr/>
            <p:nvPr/>
          </p:nvSpPr>
          <p:spPr>
            <a:xfrm>
              <a:off x="2404603" y="1714868"/>
              <a:ext cx="299" cy="109"/>
            </a:xfrm>
            <a:custGeom>
              <a:avLst/>
              <a:gdLst/>
              <a:ahLst/>
              <a:cxnLst/>
              <a:rect l="l" t="t" r="r" b="b"/>
              <a:pathLst>
                <a:path w="22" h="8" extrusionOk="0">
                  <a:moveTo>
                    <a:pt x="0" y="8"/>
                  </a:moveTo>
                  <a:lnTo>
                    <a:pt x="2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4" name="Google Shape;4824;p56"/>
            <p:cNvSpPr/>
            <p:nvPr/>
          </p:nvSpPr>
          <p:spPr>
            <a:xfrm>
              <a:off x="2403504" y="1715302"/>
              <a:ext cx="299" cy="109"/>
            </a:xfrm>
            <a:custGeom>
              <a:avLst/>
              <a:gdLst/>
              <a:ahLst/>
              <a:cxnLst/>
              <a:rect l="l" t="t" r="r" b="b"/>
              <a:pathLst>
                <a:path w="22" h="8" extrusionOk="0">
                  <a:moveTo>
                    <a:pt x="1" y="7"/>
                  </a:moveTo>
                  <a:lnTo>
                    <a:pt x="2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5" name="Google Shape;4825;p56"/>
            <p:cNvSpPr/>
            <p:nvPr/>
          </p:nvSpPr>
          <p:spPr>
            <a:xfrm>
              <a:off x="2404929" y="1714637"/>
              <a:ext cx="353" cy="204"/>
            </a:xfrm>
            <a:custGeom>
              <a:avLst/>
              <a:gdLst/>
              <a:ahLst/>
              <a:cxnLst/>
              <a:rect l="l" t="t" r="r" b="b"/>
              <a:pathLst>
                <a:path w="26" h="15" extrusionOk="0">
                  <a:moveTo>
                    <a:pt x="1" y="14"/>
                  </a:moveTo>
                  <a:lnTo>
                    <a:pt x="2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6" name="Google Shape;4826;p56"/>
            <p:cNvSpPr/>
            <p:nvPr/>
          </p:nvSpPr>
          <p:spPr>
            <a:xfrm>
              <a:off x="2404223" y="1715017"/>
              <a:ext cx="299" cy="149"/>
            </a:xfrm>
            <a:custGeom>
              <a:avLst/>
              <a:gdLst/>
              <a:ahLst/>
              <a:cxnLst/>
              <a:rect l="l" t="t" r="r" b="b"/>
              <a:pathLst>
                <a:path w="22" h="11" extrusionOk="0">
                  <a:moveTo>
                    <a:pt x="0" y="11"/>
                  </a:moveTo>
                  <a:lnTo>
                    <a:pt x="2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7" name="Google Shape;4827;p56"/>
            <p:cNvSpPr/>
            <p:nvPr/>
          </p:nvSpPr>
          <p:spPr>
            <a:xfrm>
              <a:off x="2390333" y="1711921"/>
              <a:ext cx="543" cy="299"/>
            </a:xfrm>
            <a:custGeom>
              <a:avLst/>
              <a:gdLst/>
              <a:ahLst/>
              <a:cxnLst/>
              <a:rect l="l" t="t" r="r" b="b"/>
              <a:pathLst>
                <a:path w="40" h="22" extrusionOk="0">
                  <a:moveTo>
                    <a:pt x="1" y="1"/>
                  </a:moveTo>
                  <a:cubicBezTo>
                    <a:pt x="11" y="8"/>
                    <a:pt x="25" y="15"/>
                    <a:pt x="39" y="22"/>
                  </a:cubicBezTo>
                  <a:cubicBezTo>
                    <a:pt x="29" y="15"/>
                    <a:pt x="15" y="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8" name="Google Shape;4828;p56"/>
            <p:cNvSpPr/>
            <p:nvPr/>
          </p:nvSpPr>
          <p:spPr>
            <a:xfrm>
              <a:off x="2390958" y="1712261"/>
              <a:ext cx="394" cy="149"/>
            </a:xfrm>
            <a:custGeom>
              <a:avLst/>
              <a:gdLst/>
              <a:ahLst/>
              <a:cxnLst/>
              <a:rect l="l" t="t" r="r" b="b"/>
              <a:pathLst>
                <a:path w="29" h="11" extrusionOk="0">
                  <a:moveTo>
                    <a:pt x="0" y="0"/>
                  </a:moveTo>
                  <a:lnTo>
                    <a:pt x="28" y="1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9" name="Google Shape;4829;p56"/>
            <p:cNvSpPr/>
            <p:nvPr/>
          </p:nvSpPr>
          <p:spPr>
            <a:xfrm>
              <a:off x="2391664" y="1712492"/>
              <a:ext cx="204" cy="68"/>
            </a:xfrm>
            <a:custGeom>
              <a:avLst/>
              <a:gdLst/>
              <a:ahLst/>
              <a:cxnLst/>
              <a:rect l="l" t="t" r="r" b="b"/>
              <a:pathLst>
                <a:path w="15" h="5" extrusionOk="0">
                  <a:moveTo>
                    <a:pt x="1" y="1"/>
                  </a:moveTo>
                  <a:lnTo>
                    <a:pt x="15" y="4"/>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0" name="Google Shape;4830;p56"/>
            <p:cNvSpPr/>
            <p:nvPr/>
          </p:nvSpPr>
          <p:spPr>
            <a:xfrm>
              <a:off x="2400136" y="1717244"/>
              <a:ext cx="109" cy="14"/>
            </a:xfrm>
            <a:custGeom>
              <a:avLst/>
              <a:gdLst/>
              <a:ahLst/>
              <a:cxnLst/>
              <a:rect l="l" t="t" r="r" b="b"/>
              <a:pathLst>
                <a:path w="8" h="1" extrusionOk="0">
                  <a:moveTo>
                    <a:pt x="0" y="1"/>
                  </a:moveTo>
                  <a:lnTo>
                    <a:pt x="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1" name="Google Shape;4831;p56"/>
            <p:cNvSpPr/>
            <p:nvPr/>
          </p:nvSpPr>
          <p:spPr>
            <a:xfrm>
              <a:off x="2406029" y="1713822"/>
              <a:ext cx="244" cy="258"/>
            </a:xfrm>
            <a:custGeom>
              <a:avLst/>
              <a:gdLst/>
              <a:ahLst/>
              <a:cxnLst/>
              <a:rect l="l" t="t" r="r" b="b"/>
              <a:pathLst>
                <a:path w="18" h="19" extrusionOk="0">
                  <a:moveTo>
                    <a:pt x="18" y="1"/>
                  </a:moveTo>
                  <a:cubicBezTo>
                    <a:pt x="11" y="8"/>
                    <a:pt x="4" y="15"/>
                    <a:pt x="0" y="18"/>
                  </a:cubicBezTo>
                  <a:cubicBezTo>
                    <a:pt x="4" y="15"/>
                    <a:pt x="11" y="8"/>
                    <a:pt x="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2" name="Google Shape;4832;p56"/>
            <p:cNvSpPr/>
            <p:nvPr/>
          </p:nvSpPr>
          <p:spPr>
            <a:xfrm>
              <a:off x="2398331" y="1716578"/>
              <a:ext cx="530" cy="204"/>
            </a:xfrm>
            <a:custGeom>
              <a:avLst/>
              <a:gdLst/>
              <a:ahLst/>
              <a:cxnLst/>
              <a:rect l="l" t="t" r="r" b="b"/>
              <a:pathLst>
                <a:path w="39" h="15" extrusionOk="0">
                  <a:moveTo>
                    <a:pt x="0" y="1"/>
                  </a:moveTo>
                  <a:lnTo>
                    <a:pt x="0" y="1"/>
                  </a:lnTo>
                  <a:cubicBezTo>
                    <a:pt x="14" y="4"/>
                    <a:pt x="28" y="8"/>
                    <a:pt x="39" y="15"/>
                  </a:cubicBezTo>
                  <a:cubicBezTo>
                    <a:pt x="28" y="8"/>
                    <a:pt x="14" y="4"/>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3" name="Google Shape;4833;p56"/>
            <p:cNvSpPr/>
            <p:nvPr/>
          </p:nvSpPr>
          <p:spPr>
            <a:xfrm>
              <a:off x="2399702" y="1717108"/>
              <a:ext cx="109" cy="14"/>
            </a:xfrm>
            <a:custGeom>
              <a:avLst/>
              <a:gdLst/>
              <a:ahLst/>
              <a:cxnLst/>
              <a:rect l="l" t="t" r="r" b="b"/>
              <a:pathLst>
                <a:path w="8" h="1" extrusionOk="0">
                  <a:moveTo>
                    <a:pt x="1" y="0"/>
                  </a:moveTo>
                  <a:lnTo>
                    <a:pt x="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4" name="Google Shape;4834;p56"/>
            <p:cNvSpPr/>
            <p:nvPr/>
          </p:nvSpPr>
          <p:spPr>
            <a:xfrm>
              <a:off x="2405649" y="1714162"/>
              <a:ext cx="339" cy="244"/>
            </a:xfrm>
            <a:custGeom>
              <a:avLst/>
              <a:gdLst/>
              <a:ahLst/>
              <a:cxnLst/>
              <a:rect l="l" t="t" r="r" b="b"/>
              <a:pathLst>
                <a:path w="25" h="18" extrusionOk="0">
                  <a:moveTo>
                    <a:pt x="25" y="0"/>
                  </a:moveTo>
                  <a:cubicBezTo>
                    <a:pt x="14" y="4"/>
                    <a:pt x="7" y="11"/>
                    <a:pt x="0" y="18"/>
                  </a:cubicBezTo>
                  <a:cubicBezTo>
                    <a:pt x="7" y="11"/>
                    <a:pt x="18" y="4"/>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5" name="Google Shape;4835;p56"/>
            <p:cNvSpPr/>
            <p:nvPr/>
          </p:nvSpPr>
          <p:spPr>
            <a:xfrm>
              <a:off x="2400747" y="1717244"/>
              <a:ext cx="163" cy="14"/>
            </a:xfrm>
            <a:custGeom>
              <a:avLst/>
              <a:gdLst/>
              <a:ahLst/>
              <a:cxnLst/>
              <a:rect l="l" t="t" r="r" b="b"/>
              <a:pathLst>
                <a:path w="12" h="1" extrusionOk="0">
                  <a:moveTo>
                    <a:pt x="1" y="1"/>
                  </a:moveTo>
                  <a:lnTo>
                    <a:pt x="1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6" name="Google Shape;4836;p56"/>
            <p:cNvSpPr/>
            <p:nvPr/>
          </p:nvSpPr>
          <p:spPr>
            <a:xfrm>
              <a:off x="2399322" y="1716959"/>
              <a:ext cx="109" cy="68"/>
            </a:xfrm>
            <a:custGeom>
              <a:avLst/>
              <a:gdLst/>
              <a:ahLst/>
              <a:cxnLst/>
              <a:rect l="l" t="t" r="r" b="b"/>
              <a:pathLst>
                <a:path w="8" h="5" extrusionOk="0">
                  <a:moveTo>
                    <a:pt x="1" y="1"/>
                  </a:moveTo>
                  <a:lnTo>
                    <a:pt x="8" y="4"/>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7" name="Google Shape;4837;p56"/>
            <p:cNvSpPr/>
            <p:nvPr/>
          </p:nvSpPr>
          <p:spPr>
            <a:xfrm>
              <a:off x="2381454" y="1716008"/>
              <a:ext cx="2485" cy="5010"/>
            </a:xfrm>
            <a:custGeom>
              <a:avLst/>
              <a:gdLst/>
              <a:ahLst/>
              <a:cxnLst/>
              <a:rect l="l" t="t" r="r" b="b"/>
              <a:pathLst>
                <a:path w="183" h="369" extrusionOk="0">
                  <a:moveTo>
                    <a:pt x="0" y="1"/>
                  </a:moveTo>
                  <a:lnTo>
                    <a:pt x="18" y="32"/>
                  </a:lnTo>
                  <a:cubicBezTo>
                    <a:pt x="28" y="50"/>
                    <a:pt x="39" y="67"/>
                    <a:pt x="49" y="81"/>
                  </a:cubicBezTo>
                  <a:cubicBezTo>
                    <a:pt x="32" y="53"/>
                    <a:pt x="14" y="25"/>
                    <a:pt x="0" y="1"/>
                  </a:cubicBezTo>
                  <a:close/>
                  <a:moveTo>
                    <a:pt x="49" y="82"/>
                  </a:moveTo>
                  <a:cubicBezTo>
                    <a:pt x="112" y="176"/>
                    <a:pt x="179" y="274"/>
                    <a:pt x="154" y="368"/>
                  </a:cubicBezTo>
                  <a:cubicBezTo>
                    <a:pt x="182" y="274"/>
                    <a:pt x="112" y="176"/>
                    <a:pt x="49" y="8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8" name="Google Shape;4838;p56"/>
            <p:cNvSpPr/>
            <p:nvPr/>
          </p:nvSpPr>
          <p:spPr>
            <a:xfrm>
              <a:off x="2390863" y="1732315"/>
              <a:ext cx="14" cy="204"/>
            </a:xfrm>
            <a:custGeom>
              <a:avLst/>
              <a:gdLst/>
              <a:ahLst/>
              <a:cxnLst/>
              <a:rect l="l" t="t" r="r" b="b"/>
              <a:pathLst>
                <a:path w="1" h="15" extrusionOk="0">
                  <a:moveTo>
                    <a:pt x="0" y="1"/>
                  </a:moveTo>
                  <a:lnTo>
                    <a:pt x="0" y="11"/>
                  </a:lnTo>
                  <a:cubicBezTo>
                    <a:pt x="0" y="15"/>
                    <a:pt x="0" y="4"/>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9" name="Google Shape;4839;p56"/>
            <p:cNvSpPr/>
            <p:nvPr/>
          </p:nvSpPr>
          <p:spPr>
            <a:xfrm>
              <a:off x="2390958" y="1732790"/>
              <a:ext cx="54" cy="204"/>
            </a:xfrm>
            <a:custGeom>
              <a:avLst/>
              <a:gdLst/>
              <a:ahLst/>
              <a:cxnLst/>
              <a:rect l="l" t="t" r="r" b="b"/>
              <a:pathLst>
                <a:path w="4" h="15" extrusionOk="0">
                  <a:moveTo>
                    <a:pt x="0" y="1"/>
                  </a:moveTo>
                  <a:lnTo>
                    <a:pt x="4" y="15"/>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0" name="Google Shape;4840;p56"/>
            <p:cNvSpPr/>
            <p:nvPr/>
          </p:nvSpPr>
          <p:spPr>
            <a:xfrm>
              <a:off x="2390809" y="1732179"/>
              <a:ext cx="68" cy="109"/>
            </a:xfrm>
            <a:custGeom>
              <a:avLst/>
              <a:gdLst/>
              <a:ahLst/>
              <a:cxnLst/>
              <a:rect l="l" t="t" r="r" b="b"/>
              <a:pathLst>
                <a:path w="5" h="8" extrusionOk="0">
                  <a:moveTo>
                    <a:pt x="4" y="0"/>
                  </a:moveTo>
                  <a:cubicBezTo>
                    <a:pt x="1" y="4"/>
                    <a:pt x="1" y="7"/>
                    <a:pt x="4" y="7"/>
                  </a:cubicBezTo>
                  <a:cubicBezTo>
                    <a:pt x="1" y="7"/>
                    <a:pt x="1" y="4"/>
                    <a:pt x="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1" name="Google Shape;4841;p56"/>
            <p:cNvSpPr/>
            <p:nvPr/>
          </p:nvSpPr>
          <p:spPr>
            <a:xfrm>
              <a:off x="2391243" y="1733550"/>
              <a:ext cx="149" cy="353"/>
            </a:xfrm>
            <a:custGeom>
              <a:avLst/>
              <a:gdLst/>
              <a:ahLst/>
              <a:cxnLst/>
              <a:rect l="l" t="t" r="r" b="b"/>
              <a:pathLst>
                <a:path w="11" h="26" extrusionOk="0">
                  <a:moveTo>
                    <a:pt x="0" y="1"/>
                  </a:moveTo>
                  <a:lnTo>
                    <a:pt x="11" y="25"/>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2" name="Google Shape;4842;p56"/>
            <p:cNvSpPr/>
            <p:nvPr/>
          </p:nvSpPr>
          <p:spPr>
            <a:xfrm>
              <a:off x="2391813" y="1734691"/>
              <a:ext cx="14" cy="68"/>
            </a:xfrm>
            <a:custGeom>
              <a:avLst/>
              <a:gdLst/>
              <a:ahLst/>
              <a:cxnLst/>
              <a:rect l="l" t="t" r="r" b="b"/>
              <a:pathLst>
                <a:path w="1" h="5" extrusionOk="0">
                  <a:moveTo>
                    <a:pt x="0" y="4"/>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3" name="Google Shape;4843;p56"/>
            <p:cNvSpPr/>
            <p:nvPr/>
          </p:nvSpPr>
          <p:spPr>
            <a:xfrm>
              <a:off x="2391474" y="1734080"/>
              <a:ext cx="258" cy="489"/>
            </a:xfrm>
            <a:custGeom>
              <a:avLst/>
              <a:gdLst/>
              <a:ahLst/>
              <a:cxnLst/>
              <a:rect l="l" t="t" r="r" b="b"/>
              <a:pathLst>
                <a:path w="19" h="36" extrusionOk="0">
                  <a:moveTo>
                    <a:pt x="1" y="0"/>
                  </a:moveTo>
                  <a:cubicBezTo>
                    <a:pt x="4" y="11"/>
                    <a:pt x="11" y="21"/>
                    <a:pt x="18" y="35"/>
                  </a:cubicBezTo>
                  <a:cubicBezTo>
                    <a:pt x="11" y="21"/>
                    <a:pt x="4" y="11"/>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4" name="Google Shape;4844;p56"/>
            <p:cNvSpPr/>
            <p:nvPr/>
          </p:nvSpPr>
          <p:spPr>
            <a:xfrm>
              <a:off x="2390904" y="1732559"/>
              <a:ext cx="14" cy="149"/>
            </a:xfrm>
            <a:custGeom>
              <a:avLst/>
              <a:gdLst/>
              <a:ahLst/>
              <a:cxnLst/>
              <a:rect l="l" t="t" r="r" b="b"/>
              <a:pathLst>
                <a:path w="1" h="11" extrusionOk="0">
                  <a:moveTo>
                    <a:pt x="1" y="0"/>
                  </a:moveTo>
                  <a:lnTo>
                    <a:pt x="1" y="1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5" name="Google Shape;4845;p56"/>
            <p:cNvSpPr/>
            <p:nvPr/>
          </p:nvSpPr>
          <p:spPr>
            <a:xfrm>
              <a:off x="2391094" y="1733170"/>
              <a:ext cx="109" cy="258"/>
            </a:xfrm>
            <a:custGeom>
              <a:avLst/>
              <a:gdLst/>
              <a:ahLst/>
              <a:cxnLst/>
              <a:rect l="l" t="t" r="r" b="b"/>
              <a:pathLst>
                <a:path w="8" h="19" extrusionOk="0">
                  <a:moveTo>
                    <a:pt x="1" y="1"/>
                  </a:moveTo>
                  <a:lnTo>
                    <a:pt x="8" y="18"/>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6" name="Google Shape;4846;p56"/>
            <p:cNvSpPr/>
            <p:nvPr/>
          </p:nvSpPr>
          <p:spPr>
            <a:xfrm>
              <a:off x="2384726" y="1733930"/>
              <a:ext cx="109" cy="109"/>
            </a:xfrm>
            <a:custGeom>
              <a:avLst/>
              <a:gdLst/>
              <a:ahLst/>
              <a:cxnLst/>
              <a:rect l="l" t="t" r="r" b="b"/>
              <a:pathLst>
                <a:path w="8" h="8" extrusionOk="0">
                  <a:moveTo>
                    <a:pt x="8" y="8"/>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7" name="Google Shape;4847;p56"/>
            <p:cNvSpPr/>
            <p:nvPr/>
          </p:nvSpPr>
          <p:spPr>
            <a:xfrm>
              <a:off x="2379308" y="1731459"/>
              <a:ext cx="299" cy="163"/>
            </a:xfrm>
            <a:custGeom>
              <a:avLst/>
              <a:gdLst/>
              <a:ahLst/>
              <a:cxnLst/>
              <a:rect l="l" t="t" r="r" b="b"/>
              <a:pathLst>
                <a:path w="22" h="12" extrusionOk="0">
                  <a:moveTo>
                    <a:pt x="1" y="1"/>
                  </a:moveTo>
                  <a:lnTo>
                    <a:pt x="22" y="11"/>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8" name="Google Shape;4848;p56"/>
            <p:cNvSpPr/>
            <p:nvPr/>
          </p:nvSpPr>
          <p:spPr>
            <a:xfrm>
              <a:off x="2385350" y="1734691"/>
              <a:ext cx="14" cy="68"/>
            </a:xfrm>
            <a:custGeom>
              <a:avLst/>
              <a:gdLst/>
              <a:ahLst/>
              <a:cxnLst/>
              <a:rect l="l" t="t" r="r" b="b"/>
              <a:pathLst>
                <a:path w="1" h="5" extrusionOk="0">
                  <a:moveTo>
                    <a:pt x="0" y="4"/>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9" name="Google Shape;4849;p56"/>
            <p:cNvSpPr/>
            <p:nvPr/>
          </p:nvSpPr>
          <p:spPr>
            <a:xfrm>
              <a:off x="2379784" y="1731744"/>
              <a:ext cx="543" cy="299"/>
            </a:xfrm>
            <a:custGeom>
              <a:avLst/>
              <a:gdLst/>
              <a:ahLst/>
              <a:cxnLst/>
              <a:rect l="l" t="t" r="r" b="b"/>
              <a:pathLst>
                <a:path w="40" h="22" extrusionOk="0">
                  <a:moveTo>
                    <a:pt x="39" y="22"/>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0" name="Google Shape;4850;p56"/>
            <p:cNvSpPr/>
            <p:nvPr/>
          </p:nvSpPr>
          <p:spPr>
            <a:xfrm>
              <a:off x="2385826" y="1735791"/>
              <a:ext cx="14" cy="14"/>
            </a:xfrm>
            <a:custGeom>
              <a:avLst/>
              <a:gdLst/>
              <a:ahLst/>
              <a:cxnLst/>
              <a:rect l="l" t="t" r="r" b="b"/>
              <a:pathLst>
                <a:path w="1" h="1" extrusionOk="0">
                  <a:moveTo>
                    <a:pt x="0" y="0"/>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1" name="Google Shape;4851;p56"/>
            <p:cNvSpPr/>
            <p:nvPr/>
          </p:nvSpPr>
          <p:spPr>
            <a:xfrm>
              <a:off x="2385676" y="1735220"/>
              <a:ext cx="14" cy="54"/>
            </a:xfrm>
            <a:custGeom>
              <a:avLst/>
              <a:gdLst/>
              <a:ahLst/>
              <a:cxnLst/>
              <a:rect l="l" t="t" r="r" b="b"/>
              <a:pathLst>
                <a:path w="1" h="4" extrusionOk="0">
                  <a:moveTo>
                    <a:pt x="1" y="4"/>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2" name="Google Shape;4852;p56"/>
            <p:cNvSpPr/>
            <p:nvPr/>
          </p:nvSpPr>
          <p:spPr>
            <a:xfrm>
              <a:off x="2381264" y="1715682"/>
              <a:ext cx="434" cy="774"/>
            </a:xfrm>
            <a:custGeom>
              <a:avLst/>
              <a:gdLst/>
              <a:ahLst/>
              <a:cxnLst/>
              <a:rect l="l" t="t" r="r" b="b"/>
              <a:pathLst>
                <a:path w="32" h="57" extrusionOk="0">
                  <a:moveTo>
                    <a:pt x="0" y="0"/>
                  </a:moveTo>
                  <a:cubicBezTo>
                    <a:pt x="7" y="18"/>
                    <a:pt x="21" y="39"/>
                    <a:pt x="32" y="56"/>
                  </a:cubicBezTo>
                  <a:lnTo>
                    <a:pt x="14" y="25"/>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3" name="Google Shape;4853;p56"/>
            <p:cNvSpPr/>
            <p:nvPr/>
          </p:nvSpPr>
          <p:spPr>
            <a:xfrm>
              <a:off x="2379404" y="1731324"/>
              <a:ext cx="14" cy="54"/>
            </a:xfrm>
            <a:custGeom>
              <a:avLst/>
              <a:gdLst/>
              <a:ahLst/>
              <a:cxnLst/>
              <a:rect l="l" t="t" r="r" b="b"/>
              <a:pathLst>
                <a:path w="1" h="4" extrusionOk="0">
                  <a:moveTo>
                    <a:pt x="1" y="0"/>
                  </a:moveTo>
                  <a:cubicBezTo>
                    <a:pt x="1" y="4"/>
                    <a:pt x="1" y="4"/>
                    <a:pt x="1" y="4"/>
                  </a:cubicBezTo>
                  <a:cubicBezTo>
                    <a:pt x="1" y="4"/>
                    <a:pt x="1" y="4"/>
                    <a:pt x="1" y="0"/>
                  </a:cubicBezTo>
                  <a:cubicBezTo>
                    <a:pt x="1" y="0"/>
                    <a:pt x="1" y="0"/>
                    <a:pt x="1" y="0"/>
                  </a:cubicBez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4" name="Google Shape;4854;p56"/>
            <p:cNvSpPr/>
            <p:nvPr/>
          </p:nvSpPr>
          <p:spPr>
            <a:xfrm>
              <a:off x="2385826" y="1735981"/>
              <a:ext cx="14" cy="14"/>
            </a:xfrm>
            <a:custGeom>
              <a:avLst/>
              <a:gdLst/>
              <a:ahLst/>
              <a:cxnLst/>
              <a:rect l="l" t="t" r="r" b="b"/>
              <a:pathLst>
                <a:path w="1" h="1" extrusionOk="0">
                  <a:moveTo>
                    <a:pt x="0" y="0"/>
                  </a:moveTo>
                  <a:lnTo>
                    <a:pt x="0" y="0"/>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5" name="Google Shape;4855;p56"/>
            <p:cNvSpPr/>
            <p:nvPr/>
          </p:nvSpPr>
          <p:spPr>
            <a:xfrm>
              <a:off x="2497528" y="1743000"/>
              <a:ext cx="87140" cy="73726"/>
            </a:xfrm>
            <a:custGeom>
              <a:avLst/>
              <a:gdLst/>
              <a:ahLst/>
              <a:cxnLst/>
              <a:rect l="l" t="t" r="r" b="b"/>
              <a:pathLst>
                <a:path w="6418" h="5430" extrusionOk="0">
                  <a:moveTo>
                    <a:pt x="5842" y="1"/>
                  </a:moveTo>
                  <a:cubicBezTo>
                    <a:pt x="5789" y="1"/>
                    <a:pt x="5711" y="42"/>
                    <a:pt x="5630" y="113"/>
                  </a:cubicBezTo>
                  <a:cubicBezTo>
                    <a:pt x="5511" y="218"/>
                    <a:pt x="5434" y="351"/>
                    <a:pt x="5434" y="411"/>
                  </a:cubicBezTo>
                  <a:cubicBezTo>
                    <a:pt x="5434" y="537"/>
                    <a:pt x="5273" y="572"/>
                    <a:pt x="5122" y="604"/>
                  </a:cubicBezTo>
                  <a:cubicBezTo>
                    <a:pt x="5052" y="618"/>
                    <a:pt x="4929" y="642"/>
                    <a:pt x="4912" y="670"/>
                  </a:cubicBezTo>
                  <a:cubicBezTo>
                    <a:pt x="4912" y="702"/>
                    <a:pt x="4901" y="733"/>
                    <a:pt x="4877" y="754"/>
                  </a:cubicBezTo>
                  <a:cubicBezTo>
                    <a:pt x="4835" y="796"/>
                    <a:pt x="4765" y="804"/>
                    <a:pt x="4680" y="804"/>
                  </a:cubicBezTo>
                  <a:cubicBezTo>
                    <a:pt x="4658" y="804"/>
                    <a:pt x="4635" y="804"/>
                    <a:pt x="4611" y="803"/>
                  </a:cubicBezTo>
                  <a:cubicBezTo>
                    <a:pt x="4590" y="803"/>
                    <a:pt x="4567" y="803"/>
                    <a:pt x="4543" y="803"/>
                  </a:cubicBezTo>
                  <a:cubicBezTo>
                    <a:pt x="4457" y="803"/>
                    <a:pt x="4367" y="807"/>
                    <a:pt x="4345" y="849"/>
                  </a:cubicBezTo>
                  <a:cubicBezTo>
                    <a:pt x="4341" y="856"/>
                    <a:pt x="4338" y="863"/>
                    <a:pt x="4334" y="870"/>
                  </a:cubicBezTo>
                  <a:cubicBezTo>
                    <a:pt x="4331" y="877"/>
                    <a:pt x="4327" y="880"/>
                    <a:pt x="4324" y="884"/>
                  </a:cubicBezTo>
                  <a:lnTo>
                    <a:pt x="4317" y="894"/>
                  </a:lnTo>
                  <a:lnTo>
                    <a:pt x="4310" y="898"/>
                  </a:lnTo>
                  <a:cubicBezTo>
                    <a:pt x="4296" y="915"/>
                    <a:pt x="4271" y="926"/>
                    <a:pt x="4250" y="933"/>
                  </a:cubicBezTo>
                  <a:cubicBezTo>
                    <a:pt x="4235" y="936"/>
                    <a:pt x="4220" y="937"/>
                    <a:pt x="4205" y="937"/>
                  </a:cubicBezTo>
                  <a:cubicBezTo>
                    <a:pt x="4168" y="937"/>
                    <a:pt x="4132" y="928"/>
                    <a:pt x="4100" y="908"/>
                  </a:cubicBezTo>
                  <a:lnTo>
                    <a:pt x="4100" y="915"/>
                  </a:lnTo>
                  <a:lnTo>
                    <a:pt x="3995" y="849"/>
                  </a:lnTo>
                  <a:lnTo>
                    <a:pt x="3967" y="831"/>
                  </a:lnTo>
                  <a:lnTo>
                    <a:pt x="3939" y="810"/>
                  </a:lnTo>
                  <a:lnTo>
                    <a:pt x="3925" y="803"/>
                  </a:lnTo>
                  <a:lnTo>
                    <a:pt x="3914" y="796"/>
                  </a:lnTo>
                  <a:lnTo>
                    <a:pt x="3907" y="793"/>
                  </a:lnTo>
                  <a:lnTo>
                    <a:pt x="3893" y="786"/>
                  </a:lnTo>
                  <a:lnTo>
                    <a:pt x="3886" y="782"/>
                  </a:lnTo>
                  <a:lnTo>
                    <a:pt x="3872" y="775"/>
                  </a:lnTo>
                  <a:lnTo>
                    <a:pt x="3865" y="775"/>
                  </a:lnTo>
                  <a:lnTo>
                    <a:pt x="3851" y="768"/>
                  </a:lnTo>
                  <a:lnTo>
                    <a:pt x="3844" y="768"/>
                  </a:lnTo>
                  <a:lnTo>
                    <a:pt x="3830" y="765"/>
                  </a:lnTo>
                  <a:lnTo>
                    <a:pt x="3816" y="765"/>
                  </a:lnTo>
                  <a:cubicBezTo>
                    <a:pt x="3732" y="765"/>
                    <a:pt x="3666" y="719"/>
                    <a:pt x="3599" y="677"/>
                  </a:cubicBezTo>
                  <a:cubicBezTo>
                    <a:pt x="3536" y="633"/>
                    <a:pt x="3489" y="603"/>
                    <a:pt x="3434" y="603"/>
                  </a:cubicBezTo>
                  <a:cubicBezTo>
                    <a:pt x="3419" y="603"/>
                    <a:pt x="3403" y="605"/>
                    <a:pt x="3386" y="611"/>
                  </a:cubicBezTo>
                  <a:lnTo>
                    <a:pt x="3347" y="618"/>
                  </a:lnTo>
                  <a:cubicBezTo>
                    <a:pt x="3330" y="625"/>
                    <a:pt x="3312" y="628"/>
                    <a:pt x="3291" y="628"/>
                  </a:cubicBezTo>
                  <a:lnTo>
                    <a:pt x="3260" y="635"/>
                  </a:lnTo>
                  <a:lnTo>
                    <a:pt x="3260" y="632"/>
                  </a:lnTo>
                  <a:cubicBezTo>
                    <a:pt x="3179" y="628"/>
                    <a:pt x="3102" y="607"/>
                    <a:pt x="3032" y="572"/>
                  </a:cubicBezTo>
                  <a:cubicBezTo>
                    <a:pt x="2990" y="551"/>
                    <a:pt x="2948" y="537"/>
                    <a:pt x="2906" y="526"/>
                  </a:cubicBezTo>
                  <a:lnTo>
                    <a:pt x="2899" y="526"/>
                  </a:lnTo>
                  <a:cubicBezTo>
                    <a:pt x="2874" y="526"/>
                    <a:pt x="2836" y="558"/>
                    <a:pt x="2801" y="597"/>
                  </a:cubicBezTo>
                  <a:cubicBezTo>
                    <a:pt x="2790" y="607"/>
                    <a:pt x="2776" y="621"/>
                    <a:pt x="2766" y="635"/>
                  </a:cubicBezTo>
                  <a:cubicBezTo>
                    <a:pt x="2703" y="707"/>
                    <a:pt x="2625" y="796"/>
                    <a:pt x="2524" y="796"/>
                  </a:cubicBezTo>
                  <a:cubicBezTo>
                    <a:pt x="2502" y="796"/>
                    <a:pt x="2479" y="791"/>
                    <a:pt x="2454" y="782"/>
                  </a:cubicBezTo>
                  <a:cubicBezTo>
                    <a:pt x="2451" y="780"/>
                    <a:pt x="2446" y="779"/>
                    <a:pt x="2442" y="779"/>
                  </a:cubicBezTo>
                  <a:cubicBezTo>
                    <a:pt x="2437" y="779"/>
                    <a:pt x="2432" y="780"/>
                    <a:pt x="2426" y="782"/>
                  </a:cubicBezTo>
                  <a:cubicBezTo>
                    <a:pt x="2349" y="824"/>
                    <a:pt x="2279" y="1059"/>
                    <a:pt x="2241" y="1199"/>
                  </a:cubicBezTo>
                  <a:cubicBezTo>
                    <a:pt x="2234" y="1230"/>
                    <a:pt x="2223" y="1255"/>
                    <a:pt x="2216" y="1279"/>
                  </a:cubicBezTo>
                  <a:cubicBezTo>
                    <a:pt x="2178" y="1416"/>
                    <a:pt x="1985" y="1472"/>
                    <a:pt x="1782" y="1535"/>
                  </a:cubicBezTo>
                  <a:cubicBezTo>
                    <a:pt x="1635" y="1577"/>
                    <a:pt x="1436" y="1636"/>
                    <a:pt x="1443" y="1710"/>
                  </a:cubicBezTo>
                  <a:cubicBezTo>
                    <a:pt x="1457" y="1881"/>
                    <a:pt x="1296" y="1990"/>
                    <a:pt x="1135" y="2021"/>
                  </a:cubicBezTo>
                  <a:cubicBezTo>
                    <a:pt x="1121" y="2025"/>
                    <a:pt x="1103" y="2025"/>
                    <a:pt x="1086" y="2028"/>
                  </a:cubicBezTo>
                  <a:lnTo>
                    <a:pt x="1023" y="2028"/>
                  </a:lnTo>
                  <a:cubicBezTo>
                    <a:pt x="1012" y="2025"/>
                    <a:pt x="1002" y="2025"/>
                    <a:pt x="991" y="2021"/>
                  </a:cubicBezTo>
                  <a:lnTo>
                    <a:pt x="981" y="2021"/>
                  </a:lnTo>
                  <a:cubicBezTo>
                    <a:pt x="956" y="2018"/>
                    <a:pt x="931" y="2007"/>
                    <a:pt x="907" y="1993"/>
                  </a:cubicBezTo>
                  <a:lnTo>
                    <a:pt x="900" y="1990"/>
                  </a:lnTo>
                  <a:cubicBezTo>
                    <a:pt x="893" y="1983"/>
                    <a:pt x="886" y="1979"/>
                    <a:pt x="879" y="1972"/>
                  </a:cubicBezTo>
                  <a:lnTo>
                    <a:pt x="872" y="1965"/>
                  </a:lnTo>
                  <a:cubicBezTo>
                    <a:pt x="865" y="1958"/>
                    <a:pt x="861" y="1955"/>
                    <a:pt x="858" y="1948"/>
                  </a:cubicBezTo>
                  <a:cubicBezTo>
                    <a:pt x="858" y="1944"/>
                    <a:pt x="854" y="1941"/>
                    <a:pt x="851" y="1937"/>
                  </a:cubicBezTo>
                  <a:cubicBezTo>
                    <a:pt x="844" y="1927"/>
                    <a:pt x="840" y="1916"/>
                    <a:pt x="837" y="1906"/>
                  </a:cubicBezTo>
                  <a:cubicBezTo>
                    <a:pt x="823" y="1860"/>
                    <a:pt x="742" y="1860"/>
                    <a:pt x="641" y="1860"/>
                  </a:cubicBezTo>
                  <a:cubicBezTo>
                    <a:pt x="571" y="1860"/>
                    <a:pt x="515" y="1860"/>
                    <a:pt x="476" y="1836"/>
                  </a:cubicBezTo>
                  <a:cubicBezTo>
                    <a:pt x="459" y="1836"/>
                    <a:pt x="441" y="1843"/>
                    <a:pt x="427" y="1850"/>
                  </a:cubicBezTo>
                  <a:cubicBezTo>
                    <a:pt x="389" y="1871"/>
                    <a:pt x="357" y="1909"/>
                    <a:pt x="347" y="1951"/>
                  </a:cubicBezTo>
                  <a:lnTo>
                    <a:pt x="347" y="1958"/>
                  </a:lnTo>
                  <a:cubicBezTo>
                    <a:pt x="343" y="1969"/>
                    <a:pt x="343" y="1976"/>
                    <a:pt x="343" y="1986"/>
                  </a:cubicBezTo>
                  <a:lnTo>
                    <a:pt x="343" y="1993"/>
                  </a:lnTo>
                  <a:cubicBezTo>
                    <a:pt x="340" y="2007"/>
                    <a:pt x="340" y="2021"/>
                    <a:pt x="343" y="2035"/>
                  </a:cubicBezTo>
                  <a:cubicBezTo>
                    <a:pt x="350" y="2147"/>
                    <a:pt x="312" y="2256"/>
                    <a:pt x="238" y="2340"/>
                  </a:cubicBezTo>
                  <a:cubicBezTo>
                    <a:pt x="228" y="2354"/>
                    <a:pt x="221" y="2364"/>
                    <a:pt x="210" y="2378"/>
                  </a:cubicBezTo>
                  <a:lnTo>
                    <a:pt x="182" y="2410"/>
                  </a:lnTo>
                  <a:cubicBezTo>
                    <a:pt x="161" y="2434"/>
                    <a:pt x="140" y="2459"/>
                    <a:pt x="126" y="2487"/>
                  </a:cubicBezTo>
                  <a:cubicBezTo>
                    <a:pt x="119" y="2508"/>
                    <a:pt x="109" y="2536"/>
                    <a:pt x="98" y="2567"/>
                  </a:cubicBezTo>
                  <a:cubicBezTo>
                    <a:pt x="63" y="2662"/>
                    <a:pt x="0" y="2834"/>
                    <a:pt x="53" y="2907"/>
                  </a:cubicBezTo>
                  <a:cubicBezTo>
                    <a:pt x="109" y="2991"/>
                    <a:pt x="84" y="3089"/>
                    <a:pt x="60" y="3187"/>
                  </a:cubicBezTo>
                  <a:cubicBezTo>
                    <a:pt x="35" y="3282"/>
                    <a:pt x="7" y="3394"/>
                    <a:pt x="60" y="3502"/>
                  </a:cubicBezTo>
                  <a:cubicBezTo>
                    <a:pt x="130" y="3660"/>
                    <a:pt x="133" y="3842"/>
                    <a:pt x="133" y="3971"/>
                  </a:cubicBezTo>
                  <a:cubicBezTo>
                    <a:pt x="130" y="4024"/>
                    <a:pt x="133" y="4073"/>
                    <a:pt x="144" y="4122"/>
                  </a:cubicBezTo>
                  <a:cubicBezTo>
                    <a:pt x="182" y="4136"/>
                    <a:pt x="224" y="4146"/>
                    <a:pt x="266" y="4153"/>
                  </a:cubicBezTo>
                  <a:cubicBezTo>
                    <a:pt x="413" y="4185"/>
                    <a:pt x="620" y="4230"/>
                    <a:pt x="686" y="4412"/>
                  </a:cubicBezTo>
                  <a:cubicBezTo>
                    <a:pt x="756" y="4601"/>
                    <a:pt x="522" y="4829"/>
                    <a:pt x="312" y="5025"/>
                  </a:cubicBezTo>
                  <a:cubicBezTo>
                    <a:pt x="238" y="5095"/>
                    <a:pt x="137" y="5193"/>
                    <a:pt x="130" y="5225"/>
                  </a:cubicBezTo>
                  <a:cubicBezTo>
                    <a:pt x="126" y="5228"/>
                    <a:pt x="126" y="5232"/>
                    <a:pt x="130" y="5235"/>
                  </a:cubicBezTo>
                  <a:cubicBezTo>
                    <a:pt x="147" y="5270"/>
                    <a:pt x="172" y="5305"/>
                    <a:pt x="200" y="5330"/>
                  </a:cubicBezTo>
                  <a:lnTo>
                    <a:pt x="245" y="5333"/>
                  </a:lnTo>
                  <a:lnTo>
                    <a:pt x="294" y="5337"/>
                  </a:lnTo>
                  <a:lnTo>
                    <a:pt x="350" y="5340"/>
                  </a:lnTo>
                  <a:lnTo>
                    <a:pt x="399" y="5344"/>
                  </a:lnTo>
                  <a:lnTo>
                    <a:pt x="459" y="5347"/>
                  </a:lnTo>
                  <a:lnTo>
                    <a:pt x="508" y="5351"/>
                  </a:lnTo>
                  <a:lnTo>
                    <a:pt x="564" y="5358"/>
                  </a:lnTo>
                  <a:lnTo>
                    <a:pt x="616" y="5361"/>
                  </a:lnTo>
                  <a:lnTo>
                    <a:pt x="672" y="5368"/>
                  </a:lnTo>
                  <a:lnTo>
                    <a:pt x="721" y="5375"/>
                  </a:lnTo>
                  <a:lnTo>
                    <a:pt x="777" y="5382"/>
                  </a:lnTo>
                  <a:lnTo>
                    <a:pt x="826" y="5389"/>
                  </a:lnTo>
                  <a:lnTo>
                    <a:pt x="882" y="5400"/>
                  </a:lnTo>
                  <a:lnTo>
                    <a:pt x="928" y="5403"/>
                  </a:lnTo>
                  <a:lnTo>
                    <a:pt x="1026" y="5421"/>
                  </a:lnTo>
                  <a:cubicBezTo>
                    <a:pt x="1059" y="5427"/>
                    <a:pt x="1106" y="5429"/>
                    <a:pt x="1165" y="5429"/>
                  </a:cubicBezTo>
                  <a:cubicBezTo>
                    <a:pt x="1657" y="5429"/>
                    <a:pt x="2951" y="5237"/>
                    <a:pt x="3155" y="5169"/>
                  </a:cubicBezTo>
                  <a:cubicBezTo>
                    <a:pt x="3148" y="5085"/>
                    <a:pt x="3137" y="5001"/>
                    <a:pt x="3123" y="4917"/>
                  </a:cubicBezTo>
                  <a:cubicBezTo>
                    <a:pt x="3102" y="4777"/>
                    <a:pt x="3092" y="4693"/>
                    <a:pt x="3099" y="4650"/>
                  </a:cubicBezTo>
                  <a:cubicBezTo>
                    <a:pt x="3122" y="4544"/>
                    <a:pt x="3353" y="4338"/>
                    <a:pt x="3575" y="4338"/>
                  </a:cubicBezTo>
                  <a:cubicBezTo>
                    <a:pt x="3585" y="4338"/>
                    <a:pt x="3596" y="4338"/>
                    <a:pt x="3606" y="4339"/>
                  </a:cubicBezTo>
                  <a:lnTo>
                    <a:pt x="3662" y="4342"/>
                  </a:lnTo>
                  <a:cubicBezTo>
                    <a:pt x="3710" y="4348"/>
                    <a:pt x="3764" y="4353"/>
                    <a:pt x="3809" y="4353"/>
                  </a:cubicBezTo>
                  <a:cubicBezTo>
                    <a:pt x="3850" y="4353"/>
                    <a:pt x="3883" y="4349"/>
                    <a:pt x="3897" y="4335"/>
                  </a:cubicBezTo>
                  <a:cubicBezTo>
                    <a:pt x="3897" y="4335"/>
                    <a:pt x="3907" y="4328"/>
                    <a:pt x="3907" y="4307"/>
                  </a:cubicBezTo>
                  <a:cubicBezTo>
                    <a:pt x="3907" y="4146"/>
                    <a:pt x="4208" y="4038"/>
                    <a:pt x="4348" y="4013"/>
                  </a:cubicBezTo>
                  <a:cubicBezTo>
                    <a:pt x="4388" y="4006"/>
                    <a:pt x="4421" y="4002"/>
                    <a:pt x="4450" y="4002"/>
                  </a:cubicBezTo>
                  <a:cubicBezTo>
                    <a:pt x="4556" y="4002"/>
                    <a:pt x="4598" y="4046"/>
                    <a:pt x="4614" y="4090"/>
                  </a:cubicBezTo>
                  <a:cubicBezTo>
                    <a:pt x="4620" y="4105"/>
                    <a:pt x="4628" y="4112"/>
                    <a:pt x="4637" y="4112"/>
                  </a:cubicBezTo>
                  <a:cubicBezTo>
                    <a:pt x="4639" y="4112"/>
                    <a:pt x="4641" y="4112"/>
                    <a:pt x="4642" y="4111"/>
                  </a:cubicBezTo>
                  <a:cubicBezTo>
                    <a:pt x="4677" y="4108"/>
                    <a:pt x="4737" y="4034"/>
                    <a:pt x="4747" y="3866"/>
                  </a:cubicBezTo>
                  <a:cubicBezTo>
                    <a:pt x="4747" y="3814"/>
                    <a:pt x="4751" y="3761"/>
                    <a:pt x="4751" y="3712"/>
                  </a:cubicBezTo>
                  <a:cubicBezTo>
                    <a:pt x="4758" y="3460"/>
                    <a:pt x="4765" y="3240"/>
                    <a:pt x="4985" y="3222"/>
                  </a:cubicBezTo>
                  <a:cubicBezTo>
                    <a:pt x="5118" y="3212"/>
                    <a:pt x="5245" y="3149"/>
                    <a:pt x="5287" y="3096"/>
                  </a:cubicBezTo>
                  <a:cubicBezTo>
                    <a:pt x="5297" y="3082"/>
                    <a:pt x="5297" y="3075"/>
                    <a:pt x="5297" y="3072"/>
                  </a:cubicBezTo>
                  <a:cubicBezTo>
                    <a:pt x="5276" y="3026"/>
                    <a:pt x="5248" y="2984"/>
                    <a:pt x="5217" y="2946"/>
                  </a:cubicBezTo>
                  <a:cubicBezTo>
                    <a:pt x="5143" y="2848"/>
                    <a:pt x="5059" y="2736"/>
                    <a:pt x="5136" y="2659"/>
                  </a:cubicBezTo>
                  <a:cubicBezTo>
                    <a:pt x="5159" y="2636"/>
                    <a:pt x="5190" y="2627"/>
                    <a:pt x="5230" y="2627"/>
                  </a:cubicBezTo>
                  <a:cubicBezTo>
                    <a:pt x="5283" y="2627"/>
                    <a:pt x="5350" y="2642"/>
                    <a:pt x="5434" y="2662"/>
                  </a:cubicBezTo>
                  <a:cubicBezTo>
                    <a:pt x="5559" y="2692"/>
                    <a:pt x="5645" y="2706"/>
                    <a:pt x="5694" y="2706"/>
                  </a:cubicBezTo>
                  <a:cubicBezTo>
                    <a:pt x="5720" y="2706"/>
                    <a:pt x="5734" y="2702"/>
                    <a:pt x="5738" y="2694"/>
                  </a:cubicBezTo>
                  <a:cubicBezTo>
                    <a:pt x="5759" y="2634"/>
                    <a:pt x="5763" y="2571"/>
                    <a:pt x="5752" y="2511"/>
                  </a:cubicBezTo>
                  <a:cubicBezTo>
                    <a:pt x="5745" y="2427"/>
                    <a:pt x="5738" y="2336"/>
                    <a:pt x="5791" y="2249"/>
                  </a:cubicBezTo>
                  <a:cubicBezTo>
                    <a:pt x="5826" y="2196"/>
                    <a:pt x="5868" y="2147"/>
                    <a:pt x="5910" y="2102"/>
                  </a:cubicBezTo>
                  <a:cubicBezTo>
                    <a:pt x="5976" y="2035"/>
                    <a:pt x="6046" y="1958"/>
                    <a:pt x="6043" y="1902"/>
                  </a:cubicBezTo>
                  <a:cubicBezTo>
                    <a:pt x="6039" y="1871"/>
                    <a:pt x="6036" y="1839"/>
                    <a:pt x="6036" y="1811"/>
                  </a:cubicBezTo>
                  <a:cubicBezTo>
                    <a:pt x="6032" y="1731"/>
                    <a:pt x="6032" y="1685"/>
                    <a:pt x="5966" y="1619"/>
                  </a:cubicBezTo>
                  <a:cubicBezTo>
                    <a:pt x="5896" y="1556"/>
                    <a:pt x="5868" y="1461"/>
                    <a:pt x="5892" y="1370"/>
                  </a:cubicBezTo>
                  <a:cubicBezTo>
                    <a:pt x="5924" y="1293"/>
                    <a:pt x="5997" y="1237"/>
                    <a:pt x="6085" y="1234"/>
                  </a:cubicBezTo>
                  <a:cubicBezTo>
                    <a:pt x="6102" y="1227"/>
                    <a:pt x="6123" y="1220"/>
                    <a:pt x="6137" y="1209"/>
                  </a:cubicBezTo>
                  <a:lnTo>
                    <a:pt x="6148" y="1202"/>
                  </a:lnTo>
                  <a:lnTo>
                    <a:pt x="6162" y="1199"/>
                  </a:lnTo>
                  <a:cubicBezTo>
                    <a:pt x="6267" y="1178"/>
                    <a:pt x="6354" y="1157"/>
                    <a:pt x="6417" y="1111"/>
                  </a:cubicBezTo>
                  <a:lnTo>
                    <a:pt x="6372" y="1111"/>
                  </a:lnTo>
                  <a:lnTo>
                    <a:pt x="6340" y="1118"/>
                  </a:lnTo>
                  <a:lnTo>
                    <a:pt x="6326" y="1122"/>
                  </a:lnTo>
                  <a:lnTo>
                    <a:pt x="6298" y="1129"/>
                  </a:lnTo>
                  <a:lnTo>
                    <a:pt x="6284" y="1132"/>
                  </a:lnTo>
                  <a:lnTo>
                    <a:pt x="6253" y="1136"/>
                  </a:lnTo>
                  <a:lnTo>
                    <a:pt x="6246" y="1136"/>
                  </a:lnTo>
                  <a:cubicBezTo>
                    <a:pt x="6232" y="1139"/>
                    <a:pt x="6218" y="1139"/>
                    <a:pt x="6207" y="1139"/>
                  </a:cubicBezTo>
                  <a:cubicBezTo>
                    <a:pt x="6203" y="1139"/>
                    <a:pt x="6198" y="1140"/>
                    <a:pt x="6194" y="1140"/>
                  </a:cubicBezTo>
                  <a:cubicBezTo>
                    <a:pt x="6146" y="1140"/>
                    <a:pt x="6102" y="1123"/>
                    <a:pt x="6067" y="1097"/>
                  </a:cubicBezTo>
                  <a:lnTo>
                    <a:pt x="6057" y="1087"/>
                  </a:lnTo>
                  <a:lnTo>
                    <a:pt x="6050" y="1080"/>
                  </a:lnTo>
                  <a:cubicBezTo>
                    <a:pt x="6018" y="1038"/>
                    <a:pt x="6001" y="985"/>
                    <a:pt x="6004" y="936"/>
                  </a:cubicBezTo>
                  <a:cubicBezTo>
                    <a:pt x="6004" y="912"/>
                    <a:pt x="6008" y="887"/>
                    <a:pt x="6015" y="863"/>
                  </a:cubicBezTo>
                  <a:cubicBezTo>
                    <a:pt x="6015" y="849"/>
                    <a:pt x="6022" y="831"/>
                    <a:pt x="6025" y="817"/>
                  </a:cubicBezTo>
                  <a:cubicBezTo>
                    <a:pt x="6032" y="782"/>
                    <a:pt x="6043" y="751"/>
                    <a:pt x="6053" y="716"/>
                  </a:cubicBezTo>
                  <a:cubicBezTo>
                    <a:pt x="6109" y="544"/>
                    <a:pt x="6116" y="477"/>
                    <a:pt x="6053" y="449"/>
                  </a:cubicBezTo>
                  <a:cubicBezTo>
                    <a:pt x="5889" y="372"/>
                    <a:pt x="5889" y="218"/>
                    <a:pt x="5889" y="113"/>
                  </a:cubicBezTo>
                  <a:cubicBezTo>
                    <a:pt x="5889" y="5"/>
                    <a:pt x="5878" y="1"/>
                    <a:pt x="5854" y="1"/>
                  </a:cubicBezTo>
                  <a:cubicBezTo>
                    <a:pt x="5850" y="1"/>
                    <a:pt x="5846" y="1"/>
                    <a:pt x="58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6" name="Google Shape;4856;p56"/>
            <p:cNvSpPr/>
            <p:nvPr/>
          </p:nvSpPr>
          <p:spPr>
            <a:xfrm>
              <a:off x="2595449" y="1751378"/>
              <a:ext cx="0" cy="14"/>
            </a:xfrm>
            <a:custGeom>
              <a:avLst/>
              <a:gdLst/>
              <a:ahLst/>
              <a:cxnLst/>
              <a:rect l="l" t="t" r="r" b="b"/>
              <a:pathLst>
                <a:path h="1" extrusionOk="0">
                  <a:moveTo>
                    <a:pt x="0" y="1"/>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7" name="Google Shape;4857;p56"/>
            <p:cNvSpPr/>
            <p:nvPr/>
          </p:nvSpPr>
          <p:spPr>
            <a:xfrm>
              <a:off x="2589692" y="1751432"/>
              <a:ext cx="11134" cy="4046"/>
            </a:xfrm>
            <a:custGeom>
              <a:avLst/>
              <a:gdLst/>
              <a:ahLst/>
              <a:cxnLst/>
              <a:rect l="l" t="t" r="r" b="b"/>
              <a:pathLst>
                <a:path w="820" h="298" extrusionOk="0">
                  <a:moveTo>
                    <a:pt x="420" y="0"/>
                  </a:moveTo>
                  <a:cubicBezTo>
                    <a:pt x="350" y="0"/>
                    <a:pt x="137" y="179"/>
                    <a:pt x="0" y="298"/>
                  </a:cubicBezTo>
                  <a:lnTo>
                    <a:pt x="18" y="294"/>
                  </a:lnTo>
                  <a:lnTo>
                    <a:pt x="42" y="287"/>
                  </a:lnTo>
                  <a:lnTo>
                    <a:pt x="77" y="277"/>
                  </a:lnTo>
                  <a:lnTo>
                    <a:pt x="98" y="270"/>
                  </a:lnTo>
                  <a:lnTo>
                    <a:pt x="133" y="263"/>
                  </a:lnTo>
                  <a:lnTo>
                    <a:pt x="158" y="259"/>
                  </a:lnTo>
                  <a:lnTo>
                    <a:pt x="189" y="252"/>
                  </a:lnTo>
                  <a:lnTo>
                    <a:pt x="210" y="249"/>
                  </a:lnTo>
                  <a:lnTo>
                    <a:pt x="242" y="245"/>
                  </a:lnTo>
                  <a:lnTo>
                    <a:pt x="361" y="245"/>
                  </a:lnTo>
                  <a:lnTo>
                    <a:pt x="382" y="249"/>
                  </a:lnTo>
                  <a:cubicBezTo>
                    <a:pt x="396" y="252"/>
                    <a:pt x="406" y="256"/>
                    <a:pt x="420" y="259"/>
                  </a:cubicBezTo>
                  <a:lnTo>
                    <a:pt x="435" y="266"/>
                  </a:lnTo>
                  <a:lnTo>
                    <a:pt x="582" y="266"/>
                  </a:lnTo>
                  <a:lnTo>
                    <a:pt x="599" y="263"/>
                  </a:lnTo>
                  <a:lnTo>
                    <a:pt x="613" y="263"/>
                  </a:lnTo>
                  <a:lnTo>
                    <a:pt x="631" y="259"/>
                  </a:lnTo>
                  <a:lnTo>
                    <a:pt x="645" y="256"/>
                  </a:lnTo>
                  <a:lnTo>
                    <a:pt x="662" y="249"/>
                  </a:lnTo>
                  <a:lnTo>
                    <a:pt x="676" y="245"/>
                  </a:lnTo>
                  <a:lnTo>
                    <a:pt x="701" y="238"/>
                  </a:lnTo>
                  <a:lnTo>
                    <a:pt x="708" y="235"/>
                  </a:lnTo>
                  <a:lnTo>
                    <a:pt x="739" y="221"/>
                  </a:lnTo>
                  <a:lnTo>
                    <a:pt x="750" y="217"/>
                  </a:lnTo>
                  <a:lnTo>
                    <a:pt x="771" y="207"/>
                  </a:lnTo>
                  <a:lnTo>
                    <a:pt x="785" y="200"/>
                  </a:lnTo>
                  <a:lnTo>
                    <a:pt x="802" y="189"/>
                  </a:lnTo>
                  <a:lnTo>
                    <a:pt x="816" y="182"/>
                  </a:lnTo>
                  <a:lnTo>
                    <a:pt x="820" y="179"/>
                  </a:lnTo>
                  <a:lnTo>
                    <a:pt x="820" y="172"/>
                  </a:lnTo>
                  <a:lnTo>
                    <a:pt x="781" y="165"/>
                  </a:lnTo>
                  <a:lnTo>
                    <a:pt x="771" y="165"/>
                  </a:lnTo>
                  <a:lnTo>
                    <a:pt x="743" y="161"/>
                  </a:lnTo>
                  <a:lnTo>
                    <a:pt x="708" y="161"/>
                  </a:lnTo>
                  <a:cubicBezTo>
                    <a:pt x="702" y="159"/>
                    <a:pt x="697" y="158"/>
                    <a:pt x="692" y="158"/>
                  </a:cubicBezTo>
                  <a:cubicBezTo>
                    <a:pt x="687" y="158"/>
                    <a:pt x="681" y="159"/>
                    <a:pt x="676" y="161"/>
                  </a:cubicBezTo>
                  <a:cubicBezTo>
                    <a:pt x="667" y="162"/>
                    <a:pt x="658" y="163"/>
                    <a:pt x="650" y="163"/>
                  </a:cubicBezTo>
                  <a:cubicBezTo>
                    <a:pt x="589" y="163"/>
                    <a:pt x="532" y="132"/>
                    <a:pt x="501" y="74"/>
                  </a:cubicBezTo>
                  <a:lnTo>
                    <a:pt x="487" y="56"/>
                  </a:lnTo>
                  <a:lnTo>
                    <a:pt x="484" y="53"/>
                  </a:lnTo>
                  <a:cubicBezTo>
                    <a:pt x="480" y="46"/>
                    <a:pt x="477" y="42"/>
                    <a:pt x="473" y="35"/>
                  </a:cubicBezTo>
                  <a:lnTo>
                    <a:pt x="463" y="28"/>
                  </a:lnTo>
                  <a:cubicBezTo>
                    <a:pt x="459" y="25"/>
                    <a:pt x="456" y="21"/>
                    <a:pt x="452" y="18"/>
                  </a:cubicBezTo>
                  <a:lnTo>
                    <a:pt x="438" y="7"/>
                  </a:lnTo>
                  <a:lnTo>
                    <a:pt x="42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8" name="Google Shape;4858;p56"/>
            <p:cNvSpPr/>
            <p:nvPr/>
          </p:nvSpPr>
          <p:spPr>
            <a:xfrm>
              <a:off x="2541736" y="1751432"/>
              <a:ext cx="434" cy="109"/>
            </a:xfrm>
            <a:custGeom>
              <a:avLst/>
              <a:gdLst/>
              <a:ahLst/>
              <a:cxnLst/>
              <a:rect l="l" t="t" r="r" b="b"/>
              <a:pathLst>
                <a:path w="32" h="8" extrusionOk="0">
                  <a:moveTo>
                    <a:pt x="32" y="0"/>
                  </a:moveTo>
                  <a:cubicBezTo>
                    <a:pt x="21" y="0"/>
                    <a:pt x="11" y="4"/>
                    <a:pt x="0" y="4"/>
                  </a:cubicBezTo>
                  <a:lnTo>
                    <a:pt x="0" y="7"/>
                  </a:lnTo>
                  <a:lnTo>
                    <a:pt x="3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9" name="Google Shape;4859;p56"/>
            <p:cNvSpPr/>
            <p:nvPr/>
          </p:nvSpPr>
          <p:spPr>
            <a:xfrm>
              <a:off x="2550955" y="1754039"/>
              <a:ext cx="394" cy="258"/>
            </a:xfrm>
            <a:custGeom>
              <a:avLst/>
              <a:gdLst/>
              <a:ahLst/>
              <a:cxnLst/>
              <a:rect l="l" t="t" r="r" b="b"/>
              <a:pathLst>
                <a:path w="29" h="19" extrusionOk="0">
                  <a:moveTo>
                    <a:pt x="0" y="1"/>
                  </a:moveTo>
                  <a:lnTo>
                    <a:pt x="28" y="18"/>
                  </a:lnTo>
                  <a:lnTo>
                    <a:pt x="28" y="18"/>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0" name="Google Shape;4860;p56"/>
            <p:cNvSpPr/>
            <p:nvPr/>
          </p:nvSpPr>
          <p:spPr>
            <a:xfrm>
              <a:off x="2549950" y="1753523"/>
              <a:ext cx="68" cy="14"/>
            </a:xfrm>
            <a:custGeom>
              <a:avLst/>
              <a:gdLst/>
              <a:ahLst/>
              <a:cxnLst/>
              <a:rect l="l" t="t" r="r" b="b"/>
              <a:pathLst>
                <a:path w="5" h="1" extrusionOk="0">
                  <a:moveTo>
                    <a:pt x="4"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1" name="Google Shape;4861;p56"/>
            <p:cNvSpPr/>
            <p:nvPr/>
          </p:nvSpPr>
          <p:spPr>
            <a:xfrm>
              <a:off x="2550236" y="1753618"/>
              <a:ext cx="109" cy="54"/>
            </a:xfrm>
            <a:custGeom>
              <a:avLst/>
              <a:gdLst/>
              <a:ahLst/>
              <a:cxnLst/>
              <a:rect l="l" t="t" r="r" b="b"/>
              <a:pathLst>
                <a:path w="8" h="4" extrusionOk="0">
                  <a:moveTo>
                    <a:pt x="8" y="4"/>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2" name="Google Shape;4862;p56"/>
            <p:cNvSpPr/>
            <p:nvPr/>
          </p:nvSpPr>
          <p:spPr>
            <a:xfrm>
              <a:off x="2549244" y="1753278"/>
              <a:ext cx="244" cy="14"/>
            </a:xfrm>
            <a:custGeom>
              <a:avLst/>
              <a:gdLst/>
              <a:ahLst/>
              <a:cxnLst/>
              <a:rect l="l" t="t" r="r" b="b"/>
              <a:pathLst>
                <a:path w="18" h="1" extrusionOk="0">
                  <a:moveTo>
                    <a:pt x="18" y="1"/>
                  </a:moveTo>
                  <a:cubicBezTo>
                    <a:pt x="11" y="1"/>
                    <a:pt x="7" y="1"/>
                    <a:pt x="0" y="1"/>
                  </a:cubicBezTo>
                  <a:cubicBezTo>
                    <a:pt x="7" y="1"/>
                    <a:pt x="11" y="1"/>
                    <a:pt x="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3" name="Google Shape;4863;p56"/>
            <p:cNvSpPr/>
            <p:nvPr/>
          </p:nvSpPr>
          <p:spPr>
            <a:xfrm>
              <a:off x="2550480" y="1753754"/>
              <a:ext cx="149" cy="68"/>
            </a:xfrm>
            <a:custGeom>
              <a:avLst/>
              <a:gdLst/>
              <a:ahLst/>
              <a:cxnLst/>
              <a:rect l="l" t="t" r="r" b="b"/>
              <a:pathLst>
                <a:path w="11" h="5" extrusionOk="0">
                  <a:moveTo>
                    <a:pt x="11" y="4"/>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4" name="Google Shape;4864;p56"/>
            <p:cNvSpPr/>
            <p:nvPr/>
          </p:nvSpPr>
          <p:spPr>
            <a:xfrm>
              <a:off x="2550711" y="1753903"/>
              <a:ext cx="204" cy="109"/>
            </a:xfrm>
            <a:custGeom>
              <a:avLst/>
              <a:gdLst/>
              <a:ahLst/>
              <a:cxnLst/>
              <a:rect l="l" t="t" r="r" b="b"/>
              <a:pathLst>
                <a:path w="15" h="8" extrusionOk="0">
                  <a:moveTo>
                    <a:pt x="15" y="7"/>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5" name="Google Shape;4865;p56"/>
            <p:cNvSpPr/>
            <p:nvPr/>
          </p:nvSpPr>
          <p:spPr>
            <a:xfrm>
              <a:off x="2549625" y="1753373"/>
              <a:ext cx="109" cy="14"/>
            </a:xfrm>
            <a:custGeom>
              <a:avLst/>
              <a:gdLst/>
              <a:ahLst/>
              <a:cxnLst/>
              <a:rect l="l" t="t" r="r" b="b"/>
              <a:pathLst>
                <a:path w="8" h="1" extrusionOk="0">
                  <a:moveTo>
                    <a:pt x="7" y="1"/>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6" name="Google Shape;4866;p56"/>
            <p:cNvSpPr/>
            <p:nvPr/>
          </p:nvSpPr>
          <p:spPr>
            <a:xfrm>
              <a:off x="2551756" y="1754568"/>
              <a:ext cx="1439" cy="910"/>
            </a:xfrm>
            <a:custGeom>
              <a:avLst/>
              <a:gdLst/>
              <a:ahLst/>
              <a:cxnLst/>
              <a:rect l="l" t="t" r="r" b="b"/>
              <a:pathLst>
                <a:path w="106" h="67" extrusionOk="0">
                  <a:moveTo>
                    <a:pt x="1" y="0"/>
                  </a:moveTo>
                  <a:lnTo>
                    <a:pt x="106" y="67"/>
                  </a:lnTo>
                  <a:lnTo>
                    <a:pt x="106" y="60"/>
                  </a:lnTo>
                  <a:lnTo>
                    <a:pt x="88" y="53"/>
                  </a:lnTo>
                  <a:cubicBezTo>
                    <a:pt x="57" y="35"/>
                    <a:pt x="29" y="18"/>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7" name="Google Shape;4867;p56"/>
            <p:cNvSpPr/>
            <p:nvPr/>
          </p:nvSpPr>
          <p:spPr>
            <a:xfrm>
              <a:off x="2542917" y="1751147"/>
              <a:ext cx="543" cy="149"/>
            </a:xfrm>
            <a:custGeom>
              <a:avLst/>
              <a:gdLst/>
              <a:ahLst/>
              <a:cxnLst/>
              <a:rect l="l" t="t" r="r" b="b"/>
              <a:pathLst>
                <a:path w="40" h="11" extrusionOk="0">
                  <a:moveTo>
                    <a:pt x="36" y="0"/>
                  </a:moveTo>
                  <a:cubicBezTo>
                    <a:pt x="29" y="3"/>
                    <a:pt x="24" y="5"/>
                    <a:pt x="19" y="7"/>
                  </a:cubicBezTo>
                  <a:lnTo>
                    <a:pt x="19" y="7"/>
                  </a:lnTo>
                  <a:lnTo>
                    <a:pt x="39" y="4"/>
                  </a:lnTo>
                  <a:lnTo>
                    <a:pt x="39" y="0"/>
                  </a:lnTo>
                  <a:close/>
                  <a:moveTo>
                    <a:pt x="19" y="7"/>
                  </a:moveTo>
                  <a:lnTo>
                    <a:pt x="1" y="11"/>
                  </a:lnTo>
                  <a:cubicBezTo>
                    <a:pt x="7" y="11"/>
                    <a:pt x="12" y="9"/>
                    <a:pt x="19" y="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8" name="Google Shape;4868;p56"/>
            <p:cNvSpPr/>
            <p:nvPr/>
          </p:nvSpPr>
          <p:spPr>
            <a:xfrm>
              <a:off x="2508784" y="1768770"/>
              <a:ext cx="204" cy="394"/>
            </a:xfrm>
            <a:custGeom>
              <a:avLst/>
              <a:gdLst/>
              <a:ahLst/>
              <a:cxnLst/>
              <a:rect l="l" t="t" r="r" b="b"/>
              <a:pathLst>
                <a:path w="15" h="29" extrusionOk="0">
                  <a:moveTo>
                    <a:pt x="15" y="29"/>
                  </a:moveTo>
                  <a:cubicBezTo>
                    <a:pt x="11" y="22"/>
                    <a:pt x="4" y="11"/>
                    <a:pt x="1" y="1"/>
                  </a:cubicBezTo>
                  <a:cubicBezTo>
                    <a:pt x="4" y="11"/>
                    <a:pt x="11" y="22"/>
                    <a:pt x="15" y="2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9" name="Google Shape;4869;p56"/>
            <p:cNvSpPr/>
            <p:nvPr/>
          </p:nvSpPr>
          <p:spPr>
            <a:xfrm>
              <a:off x="2511499" y="1770440"/>
              <a:ext cx="489" cy="14"/>
            </a:xfrm>
            <a:custGeom>
              <a:avLst/>
              <a:gdLst/>
              <a:ahLst/>
              <a:cxnLst/>
              <a:rect l="l" t="t" r="r" b="b"/>
              <a:pathLst>
                <a:path w="36" h="1" extrusionOk="0">
                  <a:moveTo>
                    <a:pt x="15" y="0"/>
                  </a:moveTo>
                  <a:lnTo>
                    <a:pt x="36" y="0"/>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0" name="Google Shape;4870;p56"/>
            <p:cNvSpPr/>
            <p:nvPr/>
          </p:nvSpPr>
          <p:spPr>
            <a:xfrm>
              <a:off x="2509734" y="1769965"/>
              <a:ext cx="1018" cy="394"/>
            </a:xfrm>
            <a:custGeom>
              <a:avLst/>
              <a:gdLst/>
              <a:ahLst/>
              <a:cxnLst/>
              <a:rect l="l" t="t" r="r" b="b"/>
              <a:pathLst>
                <a:path w="75" h="29" extrusionOk="0">
                  <a:moveTo>
                    <a:pt x="74" y="28"/>
                  </a:moveTo>
                  <a:cubicBezTo>
                    <a:pt x="50" y="21"/>
                    <a:pt x="25" y="11"/>
                    <a:pt x="1" y="0"/>
                  </a:cubicBezTo>
                  <a:cubicBezTo>
                    <a:pt x="25" y="11"/>
                    <a:pt x="50" y="21"/>
                    <a:pt x="74" y="2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1" name="Google Shape;4871;p56"/>
            <p:cNvSpPr/>
            <p:nvPr/>
          </p:nvSpPr>
          <p:spPr>
            <a:xfrm>
              <a:off x="2510888" y="1770345"/>
              <a:ext cx="475" cy="54"/>
            </a:xfrm>
            <a:custGeom>
              <a:avLst/>
              <a:gdLst/>
              <a:ahLst/>
              <a:cxnLst/>
              <a:rect l="l" t="t" r="r" b="b"/>
              <a:pathLst>
                <a:path w="35" h="4" extrusionOk="0">
                  <a:moveTo>
                    <a:pt x="35" y="4"/>
                  </a:moveTo>
                  <a:cubicBezTo>
                    <a:pt x="21" y="4"/>
                    <a:pt x="11" y="4"/>
                    <a:pt x="0" y="0"/>
                  </a:cubicBezTo>
                  <a:cubicBezTo>
                    <a:pt x="11" y="4"/>
                    <a:pt x="21" y="4"/>
                    <a:pt x="35" y="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2" name="Google Shape;4872;p56"/>
            <p:cNvSpPr/>
            <p:nvPr/>
          </p:nvSpPr>
          <p:spPr>
            <a:xfrm>
              <a:off x="2509354" y="1769680"/>
              <a:ext cx="299" cy="204"/>
            </a:xfrm>
            <a:custGeom>
              <a:avLst/>
              <a:gdLst/>
              <a:ahLst/>
              <a:cxnLst/>
              <a:rect l="l" t="t" r="r" b="b"/>
              <a:pathLst>
                <a:path w="22" h="15" extrusionOk="0">
                  <a:moveTo>
                    <a:pt x="22" y="14"/>
                  </a:moveTo>
                  <a:cubicBezTo>
                    <a:pt x="15" y="11"/>
                    <a:pt x="8" y="4"/>
                    <a:pt x="1" y="0"/>
                  </a:cubicBezTo>
                  <a:cubicBezTo>
                    <a:pt x="8" y="4"/>
                    <a:pt x="15" y="11"/>
                    <a:pt x="22" y="1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3" name="Google Shape;4873;p56"/>
            <p:cNvSpPr/>
            <p:nvPr/>
          </p:nvSpPr>
          <p:spPr>
            <a:xfrm>
              <a:off x="2509069" y="1769300"/>
              <a:ext cx="204" cy="244"/>
            </a:xfrm>
            <a:custGeom>
              <a:avLst/>
              <a:gdLst/>
              <a:ahLst/>
              <a:cxnLst/>
              <a:rect l="l" t="t" r="r" b="b"/>
              <a:pathLst>
                <a:path w="15" h="18" extrusionOk="0">
                  <a:moveTo>
                    <a:pt x="15" y="18"/>
                  </a:moveTo>
                  <a:cubicBezTo>
                    <a:pt x="8" y="11"/>
                    <a:pt x="4" y="7"/>
                    <a:pt x="1" y="0"/>
                  </a:cubicBezTo>
                  <a:cubicBezTo>
                    <a:pt x="4" y="7"/>
                    <a:pt x="8" y="11"/>
                    <a:pt x="15"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4" name="Google Shape;4874;p56"/>
            <p:cNvSpPr/>
            <p:nvPr/>
          </p:nvSpPr>
          <p:spPr>
            <a:xfrm>
              <a:off x="2534975" y="1750997"/>
              <a:ext cx="489" cy="543"/>
            </a:xfrm>
            <a:custGeom>
              <a:avLst/>
              <a:gdLst/>
              <a:ahLst/>
              <a:cxnLst/>
              <a:rect l="l" t="t" r="r" b="b"/>
              <a:pathLst>
                <a:path w="36" h="40" extrusionOk="0">
                  <a:moveTo>
                    <a:pt x="36" y="1"/>
                  </a:moveTo>
                  <a:cubicBezTo>
                    <a:pt x="25" y="11"/>
                    <a:pt x="11" y="25"/>
                    <a:pt x="1" y="39"/>
                  </a:cubicBezTo>
                  <a:cubicBezTo>
                    <a:pt x="11" y="25"/>
                    <a:pt x="25" y="11"/>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5" name="Google Shape;4875;p56"/>
            <p:cNvSpPr/>
            <p:nvPr/>
          </p:nvSpPr>
          <p:spPr>
            <a:xfrm>
              <a:off x="2536780" y="1750047"/>
              <a:ext cx="109" cy="14"/>
            </a:xfrm>
            <a:custGeom>
              <a:avLst/>
              <a:gdLst/>
              <a:ahLst/>
              <a:cxnLst/>
              <a:rect l="l" t="t" r="r" b="b"/>
              <a:pathLst>
                <a:path w="8" h="1" extrusionOk="0">
                  <a:moveTo>
                    <a:pt x="1" y="0"/>
                  </a:moveTo>
                  <a:lnTo>
                    <a:pt x="1" y="0"/>
                  </a:lnTo>
                  <a:lnTo>
                    <a:pt x="8" y="0"/>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6" name="Google Shape;4876;p56"/>
            <p:cNvSpPr/>
            <p:nvPr/>
          </p:nvSpPr>
          <p:spPr>
            <a:xfrm>
              <a:off x="2512219" y="1770291"/>
              <a:ext cx="679" cy="109"/>
            </a:xfrm>
            <a:custGeom>
              <a:avLst/>
              <a:gdLst/>
              <a:ahLst/>
              <a:cxnLst/>
              <a:rect l="l" t="t" r="r" b="b"/>
              <a:pathLst>
                <a:path w="50" h="8" extrusionOk="0">
                  <a:moveTo>
                    <a:pt x="49" y="1"/>
                  </a:moveTo>
                  <a:cubicBezTo>
                    <a:pt x="32" y="4"/>
                    <a:pt x="14" y="8"/>
                    <a:pt x="0" y="8"/>
                  </a:cubicBezTo>
                  <a:cubicBezTo>
                    <a:pt x="14" y="8"/>
                    <a:pt x="32" y="4"/>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7" name="Google Shape;4877;p56"/>
            <p:cNvSpPr/>
            <p:nvPr/>
          </p:nvSpPr>
          <p:spPr>
            <a:xfrm>
              <a:off x="2503230" y="1767779"/>
              <a:ext cx="679" cy="204"/>
            </a:xfrm>
            <a:custGeom>
              <a:avLst/>
              <a:gdLst/>
              <a:ahLst/>
              <a:cxnLst/>
              <a:rect l="l" t="t" r="r" b="b"/>
              <a:pathLst>
                <a:path w="50" h="15" extrusionOk="0">
                  <a:moveTo>
                    <a:pt x="49" y="0"/>
                  </a:moveTo>
                  <a:cubicBezTo>
                    <a:pt x="35" y="0"/>
                    <a:pt x="25" y="4"/>
                    <a:pt x="14" y="7"/>
                  </a:cubicBezTo>
                  <a:lnTo>
                    <a:pt x="0" y="14"/>
                  </a:lnTo>
                  <a:cubicBezTo>
                    <a:pt x="14" y="7"/>
                    <a:pt x="32" y="0"/>
                    <a:pt x="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8" name="Google Shape;4878;p56"/>
            <p:cNvSpPr/>
            <p:nvPr/>
          </p:nvSpPr>
          <p:spPr>
            <a:xfrm>
              <a:off x="2542917" y="1751187"/>
              <a:ext cx="489" cy="109"/>
            </a:xfrm>
            <a:custGeom>
              <a:avLst/>
              <a:gdLst/>
              <a:ahLst/>
              <a:cxnLst/>
              <a:rect l="l" t="t" r="r" b="b"/>
              <a:pathLst>
                <a:path w="36" h="8" extrusionOk="0">
                  <a:moveTo>
                    <a:pt x="36" y="1"/>
                  </a:moveTo>
                  <a:lnTo>
                    <a:pt x="36" y="1"/>
                  </a:lnTo>
                  <a:cubicBezTo>
                    <a:pt x="22" y="4"/>
                    <a:pt x="11" y="4"/>
                    <a:pt x="1" y="8"/>
                  </a:cubicBezTo>
                  <a:cubicBezTo>
                    <a:pt x="11" y="8"/>
                    <a:pt x="22" y="4"/>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9" name="Google Shape;4879;p56"/>
            <p:cNvSpPr/>
            <p:nvPr/>
          </p:nvSpPr>
          <p:spPr>
            <a:xfrm>
              <a:off x="2502035" y="1769436"/>
              <a:ext cx="68" cy="394"/>
            </a:xfrm>
            <a:custGeom>
              <a:avLst/>
              <a:gdLst/>
              <a:ahLst/>
              <a:cxnLst/>
              <a:rect l="l" t="t" r="r" b="b"/>
              <a:pathLst>
                <a:path w="5" h="29" extrusionOk="0">
                  <a:moveTo>
                    <a:pt x="1" y="29"/>
                  </a:moveTo>
                  <a:cubicBezTo>
                    <a:pt x="1" y="18"/>
                    <a:pt x="4" y="11"/>
                    <a:pt x="4" y="1"/>
                  </a:cubicBezTo>
                  <a:cubicBezTo>
                    <a:pt x="4" y="11"/>
                    <a:pt x="1" y="18"/>
                    <a:pt x="1" y="2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0" name="Google Shape;4880;p56"/>
            <p:cNvSpPr/>
            <p:nvPr/>
          </p:nvSpPr>
          <p:spPr>
            <a:xfrm>
              <a:off x="2499143" y="1813793"/>
              <a:ext cx="14" cy="204"/>
            </a:xfrm>
            <a:custGeom>
              <a:avLst/>
              <a:gdLst/>
              <a:ahLst/>
              <a:cxnLst/>
              <a:rect l="l" t="t" r="r" b="b"/>
              <a:pathLst>
                <a:path w="1" h="15" extrusionOk="0">
                  <a:moveTo>
                    <a:pt x="0" y="14"/>
                  </a:moveTo>
                  <a:cubicBezTo>
                    <a:pt x="0" y="7"/>
                    <a:pt x="0" y="4"/>
                    <a:pt x="0" y="0"/>
                  </a:cubicBezTo>
                  <a:cubicBezTo>
                    <a:pt x="0" y="4"/>
                    <a:pt x="0" y="7"/>
                    <a:pt x="0" y="1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1" name="Google Shape;4881;p56"/>
            <p:cNvSpPr/>
            <p:nvPr/>
          </p:nvSpPr>
          <p:spPr>
            <a:xfrm>
              <a:off x="2500230" y="1774663"/>
              <a:ext cx="448" cy="489"/>
            </a:xfrm>
            <a:custGeom>
              <a:avLst/>
              <a:gdLst/>
              <a:ahLst/>
              <a:cxnLst/>
              <a:rect l="l" t="t" r="r" b="b"/>
              <a:pathLst>
                <a:path w="33" h="36" extrusionOk="0">
                  <a:moveTo>
                    <a:pt x="32" y="1"/>
                  </a:moveTo>
                  <a:cubicBezTo>
                    <a:pt x="22" y="15"/>
                    <a:pt x="11" y="25"/>
                    <a:pt x="1" y="36"/>
                  </a:cubicBezTo>
                  <a:cubicBezTo>
                    <a:pt x="15" y="25"/>
                    <a:pt x="22" y="15"/>
                    <a:pt x="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2" name="Google Shape;4882;p56"/>
            <p:cNvSpPr/>
            <p:nvPr/>
          </p:nvSpPr>
          <p:spPr>
            <a:xfrm>
              <a:off x="2502131" y="1767969"/>
              <a:ext cx="1113" cy="1385"/>
            </a:xfrm>
            <a:custGeom>
              <a:avLst/>
              <a:gdLst/>
              <a:ahLst/>
              <a:cxnLst/>
              <a:rect l="l" t="t" r="r" b="b"/>
              <a:pathLst>
                <a:path w="82" h="102" extrusionOk="0">
                  <a:moveTo>
                    <a:pt x="81" y="0"/>
                  </a:moveTo>
                  <a:cubicBezTo>
                    <a:pt x="76" y="3"/>
                    <a:pt x="70" y="6"/>
                    <a:pt x="65" y="10"/>
                  </a:cubicBezTo>
                  <a:lnTo>
                    <a:pt x="65" y="10"/>
                  </a:lnTo>
                  <a:cubicBezTo>
                    <a:pt x="67" y="9"/>
                    <a:pt x="69" y="8"/>
                    <a:pt x="71" y="7"/>
                  </a:cubicBezTo>
                  <a:lnTo>
                    <a:pt x="81" y="0"/>
                  </a:lnTo>
                  <a:close/>
                  <a:moveTo>
                    <a:pt x="65" y="10"/>
                  </a:moveTo>
                  <a:lnTo>
                    <a:pt x="65" y="10"/>
                  </a:lnTo>
                  <a:cubicBezTo>
                    <a:pt x="62" y="11"/>
                    <a:pt x="59" y="12"/>
                    <a:pt x="57" y="14"/>
                  </a:cubicBezTo>
                  <a:cubicBezTo>
                    <a:pt x="29" y="39"/>
                    <a:pt x="8" y="67"/>
                    <a:pt x="1" y="102"/>
                  </a:cubicBezTo>
                  <a:cubicBezTo>
                    <a:pt x="10" y="66"/>
                    <a:pt x="32" y="32"/>
                    <a:pt x="65"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3" name="Google Shape;4883;p56"/>
            <p:cNvSpPr/>
            <p:nvPr/>
          </p:nvSpPr>
          <p:spPr>
            <a:xfrm>
              <a:off x="2500664" y="1769911"/>
              <a:ext cx="1480" cy="4725"/>
            </a:xfrm>
            <a:custGeom>
              <a:avLst/>
              <a:gdLst/>
              <a:ahLst/>
              <a:cxnLst/>
              <a:rect l="l" t="t" r="r" b="b"/>
              <a:pathLst>
                <a:path w="109" h="348" extrusionOk="0">
                  <a:moveTo>
                    <a:pt x="102" y="43"/>
                  </a:moveTo>
                  <a:cubicBezTo>
                    <a:pt x="102" y="29"/>
                    <a:pt x="102" y="15"/>
                    <a:pt x="102" y="1"/>
                  </a:cubicBezTo>
                  <a:cubicBezTo>
                    <a:pt x="102" y="15"/>
                    <a:pt x="102" y="29"/>
                    <a:pt x="102" y="43"/>
                  </a:cubicBezTo>
                  <a:cubicBezTo>
                    <a:pt x="109" y="155"/>
                    <a:pt x="70" y="263"/>
                    <a:pt x="0" y="347"/>
                  </a:cubicBezTo>
                  <a:cubicBezTo>
                    <a:pt x="70" y="263"/>
                    <a:pt x="109" y="155"/>
                    <a:pt x="102" y="4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4" name="Google Shape;4884;p56"/>
            <p:cNvSpPr/>
            <p:nvPr/>
          </p:nvSpPr>
          <p:spPr>
            <a:xfrm>
              <a:off x="2503081" y="1767874"/>
              <a:ext cx="353" cy="204"/>
            </a:xfrm>
            <a:custGeom>
              <a:avLst/>
              <a:gdLst/>
              <a:ahLst/>
              <a:cxnLst/>
              <a:rect l="l" t="t" r="r" b="b"/>
              <a:pathLst>
                <a:path w="26" h="15" extrusionOk="0">
                  <a:moveTo>
                    <a:pt x="25" y="0"/>
                  </a:moveTo>
                  <a:cubicBezTo>
                    <a:pt x="15" y="4"/>
                    <a:pt x="8" y="7"/>
                    <a:pt x="1" y="14"/>
                  </a:cubicBezTo>
                  <a:lnTo>
                    <a:pt x="11" y="7"/>
                  </a:lnTo>
                  <a:lnTo>
                    <a:pt x="2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5" name="Google Shape;4885;p56"/>
            <p:cNvSpPr/>
            <p:nvPr/>
          </p:nvSpPr>
          <p:spPr>
            <a:xfrm>
              <a:off x="2579848" y="1757895"/>
              <a:ext cx="68" cy="14"/>
            </a:xfrm>
            <a:custGeom>
              <a:avLst/>
              <a:gdLst/>
              <a:ahLst/>
              <a:cxnLst/>
              <a:rect l="l" t="t" r="r" b="b"/>
              <a:pathLst>
                <a:path w="5" h="1" extrusionOk="0">
                  <a:moveTo>
                    <a:pt x="4"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6" name="Google Shape;4886;p56"/>
            <p:cNvSpPr/>
            <p:nvPr/>
          </p:nvSpPr>
          <p:spPr>
            <a:xfrm>
              <a:off x="2583419" y="1758221"/>
              <a:ext cx="204" cy="68"/>
            </a:xfrm>
            <a:custGeom>
              <a:avLst/>
              <a:gdLst/>
              <a:ahLst/>
              <a:cxnLst/>
              <a:rect l="l" t="t" r="r" b="b"/>
              <a:pathLst>
                <a:path w="15" h="5" extrusionOk="0">
                  <a:moveTo>
                    <a:pt x="0" y="4"/>
                  </a:moveTo>
                  <a:lnTo>
                    <a:pt x="1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7" name="Google Shape;4887;p56"/>
            <p:cNvSpPr/>
            <p:nvPr/>
          </p:nvSpPr>
          <p:spPr>
            <a:xfrm>
              <a:off x="2556318" y="1754568"/>
              <a:ext cx="204" cy="244"/>
            </a:xfrm>
            <a:custGeom>
              <a:avLst/>
              <a:gdLst/>
              <a:ahLst/>
              <a:cxnLst/>
              <a:rect l="l" t="t" r="r" b="b"/>
              <a:pathLst>
                <a:path w="15" h="18" extrusionOk="0">
                  <a:moveTo>
                    <a:pt x="1" y="18"/>
                  </a:moveTo>
                  <a:cubicBezTo>
                    <a:pt x="8" y="11"/>
                    <a:pt x="11" y="4"/>
                    <a:pt x="15" y="0"/>
                  </a:cubicBezTo>
                  <a:cubicBezTo>
                    <a:pt x="11" y="4"/>
                    <a:pt x="8" y="11"/>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8" name="Google Shape;4888;p56"/>
            <p:cNvSpPr/>
            <p:nvPr/>
          </p:nvSpPr>
          <p:spPr>
            <a:xfrm>
              <a:off x="2582319" y="1758465"/>
              <a:ext cx="109" cy="14"/>
            </a:xfrm>
            <a:custGeom>
              <a:avLst/>
              <a:gdLst/>
              <a:ahLst/>
              <a:cxnLst/>
              <a:rect l="l" t="t" r="r" b="b"/>
              <a:pathLst>
                <a:path w="8" h="1" extrusionOk="0">
                  <a:moveTo>
                    <a:pt x="1" y="0"/>
                  </a:moveTo>
                  <a:lnTo>
                    <a:pt x="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9" name="Google Shape;4889;p56"/>
            <p:cNvSpPr/>
            <p:nvPr/>
          </p:nvSpPr>
          <p:spPr>
            <a:xfrm>
              <a:off x="2584030" y="1758126"/>
              <a:ext cx="68" cy="14"/>
            </a:xfrm>
            <a:custGeom>
              <a:avLst/>
              <a:gdLst/>
              <a:ahLst/>
              <a:cxnLst/>
              <a:rect l="l" t="t" r="r" b="b"/>
              <a:pathLst>
                <a:path w="5" h="1" extrusionOk="0">
                  <a:moveTo>
                    <a:pt x="4" y="1"/>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0" name="Google Shape;4890;p56"/>
            <p:cNvSpPr/>
            <p:nvPr/>
          </p:nvSpPr>
          <p:spPr>
            <a:xfrm>
              <a:off x="2551335" y="1754283"/>
              <a:ext cx="394" cy="244"/>
            </a:xfrm>
            <a:custGeom>
              <a:avLst/>
              <a:gdLst/>
              <a:ahLst/>
              <a:cxnLst/>
              <a:rect l="l" t="t" r="r" b="b"/>
              <a:pathLst>
                <a:path w="29" h="18" extrusionOk="0">
                  <a:moveTo>
                    <a:pt x="0" y="0"/>
                  </a:moveTo>
                  <a:lnTo>
                    <a:pt x="28" y="18"/>
                  </a:lnTo>
                  <a:lnTo>
                    <a:pt x="18" y="11"/>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1" name="Google Shape;4891;p56"/>
            <p:cNvSpPr/>
            <p:nvPr/>
          </p:nvSpPr>
          <p:spPr>
            <a:xfrm>
              <a:off x="2582890" y="1758370"/>
              <a:ext cx="163" cy="54"/>
            </a:xfrm>
            <a:custGeom>
              <a:avLst/>
              <a:gdLst/>
              <a:ahLst/>
              <a:cxnLst/>
              <a:rect l="l" t="t" r="r" b="b"/>
              <a:pathLst>
                <a:path w="12" h="4" extrusionOk="0">
                  <a:moveTo>
                    <a:pt x="1" y="4"/>
                  </a:moveTo>
                  <a:lnTo>
                    <a:pt x="1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2" name="Google Shape;4892;p56"/>
            <p:cNvSpPr/>
            <p:nvPr/>
          </p:nvSpPr>
          <p:spPr>
            <a:xfrm>
              <a:off x="2581803" y="1758506"/>
              <a:ext cx="14" cy="14"/>
            </a:xfrm>
            <a:custGeom>
              <a:avLst/>
              <a:gdLst/>
              <a:ahLst/>
              <a:cxnLst/>
              <a:rect l="l" t="t" r="r" b="b"/>
              <a:pathLst>
                <a:path w="1" h="1" extrusionOk="0">
                  <a:moveTo>
                    <a:pt x="0" y="1"/>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3" name="Google Shape;4893;p56"/>
            <p:cNvSpPr/>
            <p:nvPr/>
          </p:nvSpPr>
          <p:spPr>
            <a:xfrm>
              <a:off x="2596494" y="1752423"/>
              <a:ext cx="2811" cy="1344"/>
            </a:xfrm>
            <a:custGeom>
              <a:avLst/>
              <a:gdLst/>
              <a:ahLst/>
              <a:cxnLst/>
              <a:rect l="l" t="t" r="r" b="b"/>
              <a:pathLst>
                <a:path w="207" h="99" extrusionOk="0">
                  <a:moveTo>
                    <a:pt x="175" y="85"/>
                  </a:moveTo>
                  <a:cubicBezTo>
                    <a:pt x="186" y="85"/>
                    <a:pt x="196" y="85"/>
                    <a:pt x="207" y="85"/>
                  </a:cubicBezTo>
                  <a:cubicBezTo>
                    <a:pt x="196" y="85"/>
                    <a:pt x="186" y="85"/>
                    <a:pt x="175" y="85"/>
                  </a:cubicBezTo>
                  <a:cubicBezTo>
                    <a:pt x="105" y="99"/>
                    <a:pt x="35" y="64"/>
                    <a:pt x="0" y="1"/>
                  </a:cubicBezTo>
                  <a:cubicBezTo>
                    <a:pt x="35" y="64"/>
                    <a:pt x="105" y="99"/>
                    <a:pt x="175" y="8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4" name="Google Shape;4894;p56"/>
            <p:cNvSpPr/>
            <p:nvPr/>
          </p:nvSpPr>
          <p:spPr>
            <a:xfrm>
              <a:off x="2600147" y="1753618"/>
              <a:ext cx="163" cy="14"/>
            </a:xfrm>
            <a:custGeom>
              <a:avLst/>
              <a:gdLst/>
              <a:ahLst/>
              <a:cxnLst/>
              <a:rect l="l" t="t" r="r" b="b"/>
              <a:pathLst>
                <a:path w="12" h="1" extrusionOk="0">
                  <a:moveTo>
                    <a:pt x="1" y="0"/>
                  </a:moveTo>
                  <a:lnTo>
                    <a:pt x="1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5" name="Google Shape;4895;p56"/>
            <p:cNvSpPr/>
            <p:nvPr/>
          </p:nvSpPr>
          <p:spPr>
            <a:xfrm>
              <a:off x="2596250" y="1752097"/>
              <a:ext cx="54" cy="54"/>
            </a:xfrm>
            <a:custGeom>
              <a:avLst/>
              <a:gdLst/>
              <a:ahLst/>
              <a:cxnLst/>
              <a:rect l="l" t="t" r="r" b="b"/>
              <a:pathLst>
                <a:path w="4" h="4" extrusionOk="0">
                  <a:moveTo>
                    <a:pt x="1" y="0"/>
                  </a:moveTo>
                  <a:lnTo>
                    <a:pt x="4" y="4"/>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6" name="Google Shape;4896;p56"/>
            <p:cNvSpPr/>
            <p:nvPr/>
          </p:nvSpPr>
          <p:spPr>
            <a:xfrm>
              <a:off x="2599536" y="1753563"/>
              <a:ext cx="244" cy="14"/>
            </a:xfrm>
            <a:custGeom>
              <a:avLst/>
              <a:gdLst/>
              <a:ahLst/>
              <a:cxnLst/>
              <a:rect l="l" t="t" r="r" b="b"/>
              <a:pathLst>
                <a:path w="18" h="1" extrusionOk="0">
                  <a:moveTo>
                    <a:pt x="0" y="1"/>
                  </a:moveTo>
                  <a:lnTo>
                    <a:pt x="1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7" name="Google Shape;4897;p56"/>
            <p:cNvSpPr/>
            <p:nvPr/>
          </p:nvSpPr>
          <p:spPr>
            <a:xfrm>
              <a:off x="2595639" y="1751473"/>
              <a:ext cx="190" cy="163"/>
            </a:xfrm>
            <a:custGeom>
              <a:avLst/>
              <a:gdLst/>
              <a:ahLst/>
              <a:cxnLst/>
              <a:rect l="l" t="t" r="r" b="b"/>
              <a:pathLst>
                <a:path w="14" h="12" extrusionOk="0">
                  <a:moveTo>
                    <a:pt x="0" y="1"/>
                  </a:moveTo>
                  <a:lnTo>
                    <a:pt x="14" y="1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8" name="Google Shape;4898;p56"/>
            <p:cNvSpPr/>
            <p:nvPr/>
          </p:nvSpPr>
          <p:spPr>
            <a:xfrm>
              <a:off x="2595965" y="1751758"/>
              <a:ext cx="149" cy="109"/>
            </a:xfrm>
            <a:custGeom>
              <a:avLst/>
              <a:gdLst/>
              <a:ahLst/>
              <a:cxnLst/>
              <a:rect l="l" t="t" r="r" b="b"/>
              <a:pathLst>
                <a:path w="11" h="8" extrusionOk="0">
                  <a:moveTo>
                    <a:pt x="1" y="1"/>
                  </a:moveTo>
                  <a:lnTo>
                    <a:pt x="11" y="8"/>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9" name="Google Shape;4899;p56"/>
            <p:cNvSpPr/>
            <p:nvPr/>
          </p:nvSpPr>
          <p:spPr>
            <a:xfrm>
              <a:off x="2600812" y="1753754"/>
              <a:ext cx="14" cy="14"/>
            </a:xfrm>
            <a:custGeom>
              <a:avLst/>
              <a:gdLst/>
              <a:ahLst/>
              <a:cxnLst/>
              <a:rect l="l" t="t" r="r" b="b"/>
              <a:pathLst>
                <a:path w="1" h="1" extrusionOk="0">
                  <a:moveTo>
                    <a:pt x="1" y="1"/>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0" name="Google Shape;4900;p56"/>
            <p:cNvSpPr/>
            <p:nvPr/>
          </p:nvSpPr>
          <p:spPr>
            <a:xfrm>
              <a:off x="2578952" y="1755709"/>
              <a:ext cx="774" cy="2050"/>
            </a:xfrm>
            <a:custGeom>
              <a:avLst/>
              <a:gdLst/>
              <a:ahLst/>
              <a:cxnLst/>
              <a:rect l="l" t="t" r="r" b="b"/>
              <a:pathLst>
                <a:path w="57" h="151" extrusionOk="0">
                  <a:moveTo>
                    <a:pt x="53" y="144"/>
                  </a:moveTo>
                  <a:lnTo>
                    <a:pt x="56" y="151"/>
                  </a:lnTo>
                  <a:lnTo>
                    <a:pt x="53" y="144"/>
                  </a:lnTo>
                  <a:cubicBezTo>
                    <a:pt x="18" y="105"/>
                    <a:pt x="0" y="53"/>
                    <a:pt x="7" y="0"/>
                  </a:cubicBezTo>
                  <a:cubicBezTo>
                    <a:pt x="0" y="53"/>
                    <a:pt x="18" y="105"/>
                    <a:pt x="53" y="14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1" name="Google Shape;4901;p56"/>
            <p:cNvSpPr/>
            <p:nvPr/>
          </p:nvSpPr>
          <p:spPr>
            <a:xfrm>
              <a:off x="2556183" y="1754853"/>
              <a:ext cx="149" cy="204"/>
            </a:xfrm>
            <a:custGeom>
              <a:avLst/>
              <a:gdLst/>
              <a:ahLst/>
              <a:cxnLst/>
              <a:rect l="l" t="t" r="r" b="b"/>
              <a:pathLst>
                <a:path w="11" h="15" extrusionOk="0">
                  <a:moveTo>
                    <a:pt x="11" y="0"/>
                  </a:moveTo>
                  <a:lnTo>
                    <a:pt x="11" y="0"/>
                  </a:lnTo>
                  <a:cubicBezTo>
                    <a:pt x="7" y="4"/>
                    <a:pt x="4" y="11"/>
                    <a:pt x="0" y="14"/>
                  </a:cubicBezTo>
                  <a:cubicBezTo>
                    <a:pt x="7" y="11"/>
                    <a:pt x="7" y="4"/>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2" name="Google Shape;4902;p56"/>
            <p:cNvSpPr/>
            <p:nvPr/>
          </p:nvSpPr>
          <p:spPr>
            <a:xfrm>
              <a:off x="2556033" y="1755138"/>
              <a:ext cx="68" cy="54"/>
            </a:xfrm>
            <a:custGeom>
              <a:avLst/>
              <a:gdLst/>
              <a:ahLst/>
              <a:cxnLst/>
              <a:rect l="l" t="t" r="r" b="b"/>
              <a:pathLst>
                <a:path w="5" h="4" extrusionOk="0">
                  <a:moveTo>
                    <a:pt x="4" y="0"/>
                  </a:moveTo>
                  <a:lnTo>
                    <a:pt x="1" y="4"/>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3" name="Google Shape;4903;p56"/>
            <p:cNvSpPr/>
            <p:nvPr/>
          </p:nvSpPr>
          <p:spPr>
            <a:xfrm>
              <a:off x="2589692" y="1751378"/>
              <a:ext cx="5716" cy="4100"/>
            </a:xfrm>
            <a:custGeom>
              <a:avLst/>
              <a:gdLst/>
              <a:ahLst/>
              <a:cxnLst/>
              <a:rect l="l" t="t" r="r" b="b"/>
              <a:pathLst>
                <a:path w="421" h="302" extrusionOk="0">
                  <a:moveTo>
                    <a:pt x="420" y="1"/>
                  </a:moveTo>
                  <a:cubicBezTo>
                    <a:pt x="350" y="1"/>
                    <a:pt x="140" y="179"/>
                    <a:pt x="0" y="302"/>
                  </a:cubicBezTo>
                  <a:cubicBezTo>
                    <a:pt x="144" y="179"/>
                    <a:pt x="354" y="1"/>
                    <a:pt x="4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4" name="Google Shape;4904;p56"/>
            <p:cNvSpPr/>
            <p:nvPr/>
          </p:nvSpPr>
          <p:spPr>
            <a:xfrm>
              <a:off x="2552951" y="1755274"/>
              <a:ext cx="204" cy="68"/>
            </a:xfrm>
            <a:custGeom>
              <a:avLst/>
              <a:gdLst/>
              <a:ahLst/>
              <a:cxnLst/>
              <a:rect l="l" t="t" r="r" b="b"/>
              <a:pathLst>
                <a:path w="15" h="5" extrusionOk="0">
                  <a:moveTo>
                    <a:pt x="0" y="1"/>
                  </a:moveTo>
                  <a:lnTo>
                    <a:pt x="14" y="4"/>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5" name="Google Shape;4905;p56"/>
            <p:cNvSpPr/>
            <p:nvPr/>
          </p:nvSpPr>
          <p:spPr>
            <a:xfrm>
              <a:off x="2551566" y="1754419"/>
              <a:ext cx="1398" cy="828"/>
            </a:xfrm>
            <a:custGeom>
              <a:avLst/>
              <a:gdLst/>
              <a:ahLst/>
              <a:cxnLst/>
              <a:rect l="l" t="t" r="r" b="b"/>
              <a:pathLst>
                <a:path w="103" h="61" extrusionOk="0">
                  <a:moveTo>
                    <a:pt x="1" y="1"/>
                  </a:moveTo>
                  <a:cubicBezTo>
                    <a:pt x="17" y="11"/>
                    <a:pt x="34" y="22"/>
                    <a:pt x="52" y="32"/>
                  </a:cubicBezTo>
                  <a:lnTo>
                    <a:pt x="52" y="32"/>
                  </a:lnTo>
                  <a:cubicBezTo>
                    <a:pt x="38" y="24"/>
                    <a:pt x="26" y="15"/>
                    <a:pt x="15" y="8"/>
                  </a:cubicBezTo>
                  <a:lnTo>
                    <a:pt x="1" y="1"/>
                  </a:lnTo>
                  <a:close/>
                  <a:moveTo>
                    <a:pt x="52" y="32"/>
                  </a:moveTo>
                  <a:lnTo>
                    <a:pt x="52" y="32"/>
                  </a:lnTo>
                  <a:cubicBezTo>
                    <a:pt x="68" y="43"/>
                    <a:pt x="85" y="52"/>
                    <a:pt x="102" y="60"/>
                  </a:cubicBezTo>
                  <a:cubicBezTo>
                    <a:pt x="85" y="52"/>
                    <a:pt x="68" y="42"/>
                    <a:pt x="52" y="3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6" name="Google Shape;4906;p56"/>
            <p:cNvSpPr/>
            <p:nvPr/>
          </p:nvSpPr>
          <p:spPr>
            <a:xfrm>
              <a:off x="2502185" y="1754514"/>
              <a:ext cx="119265" cy="108620"/>
            </a:xfrm>
            <a:custGeom>
              <a:avLst/>
              <a:gdLst/>
              <a:ahLst/>
              <a:cxnLst/>
              <a:rect l="l" t="t" r="r" b="b"/>
              <a:pathLst>
                <a:path w="8784" h="8000" extrusionOk="0">
                  <a:moveTo>
                    <a:pt x="7405" y="1"/>
                  </a:moveTo>
                  <a:lnTo>
                    <a:pt x="7398" y="8"/>
                  </a:lnTo>
                  <a:cubicBezTo>
                    <a:pt x="7387" y="18"/>
                    <a:pt x="7380" y="25"/>
                    <a:pt x="7370" y="32"/>
                  </a:cubicBezTo>
                  <a:lnTo>
                    <a:pt x="7352" y="43"/>
                  </a:lnTo>
                  <a:lnTo>
                    <a:pt x="7331" y="60"/>
                  </a:lnTo>
                  <a:lnTo>
                    <a:pt x="7310" y="71"/>
                  </a:lnTo>
                  <a:lnTo>
                    <a:pt x="7289" y="85"/>
                  </a:lnTo>
                  <a:lnTo>
                    <a:pt x="7268" y="95"/>
                  </a:lnTo>
                  <a:lnTo>
                    <a:pt x="7247" y="106"/>
                  </a:lnTo>
                  <a:lnTo>
                    <a:pt x="7226" y="113"/>
                  </a:lnTo>
                  <a:lnTo>
                    <a:pt x="7205" y="123"/>
                  </a:lnTo>
                  <a:lnTo>
                    <a:pt x="7184" y="130"/>
                  </a:lnTo>
                  <a:lnTo>
                    <a:pt x="7163" y="137"/>
                  </a:lnTo>
                  <a:lnTo>
                    <a:pt x="7142" y="144"/>
                  </a:lnTo>
                  <a:lnTo>
                    <a:pt x="7121" y="151"/>
                  </a:lnTo>
                  <a:lnTo>
                    <a:pt x="7100" y="155"/>
                  </a:lnTo>
                  <a:lnTo>
                    <a:pt x="7079" y="158"/>
                  </a:lnTo>
                  <a:lnTo>
                    <a:pt x="7058" y="162"/>
                  </a:lnTo>
                  <a:lnTo>
                    <a:pt x="7037" y="165"/>
                  </a:lnTo>
                  <a:lnTo>
                    <a:pt x="7020" y="169"/>
                  </a:lnTo>
                  <a:lnTo>
                    <a:pt x="6908" y="169"/>
                  </a:lnTo>
                  <a:lnTo>
                    <a:pt x="6890" y="165"/>
                  </a:lnTo>
                  <a:lnTo>
                    <a:pt x="6876" y="165"/>
                  </a:lnTo>
                  <a:lnTo>
                    <a:pt x="6855" y="162"/>
                  </a:lnTo>
                  <a:lnTo>
                    <a:pt x="6844" y="158"/>
                  </a:lnTo>
                  <a:cubicBezTo>
                    <a:pt x="6834" y="158"/>
                    <a:pt x="6827" y="155"/>
                    <a:pt x="6816" y="151"/>
                  </a:cubicBezTo>
                  <a:cubicBezTo>
                    <a:pt x="6799" y="145"/>
                    <a:pt x="6777" y="142"/>
                    <a:pt x="6750" y="142"/>
                  </a:cubicBezTo>
                  <a:cubicBezTo>
                    <a:pt x="6595" y="142"/>
                    <a:pt x="6302" y="241"/>
                    <a:pt x="6141" y="361"/>
                  </a:cubicBezTo>
                  <a:cubicBezTo>
                    <a:pt x="6060" y="421"/>
                    <a:pt x="5962" y="445"/>
                    <a:pt x="5843" y="470"/>
                  </a:cubicBezTo>
                  <a:cubicBezTo>
                    <a:pt x="5812" y="491"/>
                    <a:pt x="5780" y="501"/>
                    <a:pt x="5745" y="508"/>
                  </a:cubicBezTo>
                  <a:cubicBezTo>
                    <a:pt x="5707" y="508"/>
                    <a:pt x="5675" y="529"/>
                    <a:pt x="5661" y="561"/>
                  </a:cubicBezTo>
                  <a:cubicBezTo>
                    <a:pt x="5654" y="603"/>
                    <a:pt x="5668" y="645"/>
                    <a:pt x="5703" y="673"/>
                  </a:cubicBezTo>
                  <a:cubicBezTo>
                    <a:pt x="5777" y="743"/>
                    <a:pt x="5819" y="844"/>
                    <a:pt x="5812" y="953"/>
                  </a:cubicBezTo>
                  <a:cubicBezTo>
                    <a:pt x="5812" y="977"/>
                    <a:pt x="5812" y="1005"/>
                    <a:pt x="5819" y="1033"/>
                  </a:cubicBezTo>
                  <a:cubicBezTo>
                    <a:pt x="5833" y="1149"/>
                    <a:pt x="5742" y="1243"/>
                    <a:pt x="5654" y="1338"/>
                  </a:cubicBezTo>
                  <a:cubicBezTo>
                    <a:pt x="5616" y="1376"/>
                    <a:pt x="5581" y="1422"/>
                    <a:pt x="5549" y="1464"/>
                  </a:cubicBezTo>
                  <a:cubicBezTo>
                    <a:pt x="5518" y="1513"/>
                    <a:pt x="5525" y="1576"/>
                    <a:pt x="5532" y="1646"/>
                  </a:cubicBezTo>
                  <a:cubicBezTo>
                    <a:pt x="5542" y="1730"/>
                    <a:pt x="5535" y="1814"/>
                    <a:pt x="5507" y="1895"/>
                  </a:cubicBezTo>
                  <a:cubicBezTo>
                    <a:pt x="5476" y="1960"/>
                    <a:pt x="5410" y="1982"/>
                    <a:pt x="5328" y="1982"/>
                  </a:cubicBezTo>
                  <a:cubicBezTo>
                    <a:pt x="5245" y="1982"/>
                    <a:pt x="5146" y="1960"/>
                    <a:pt x="5052" y="1937"/>
                  </a:cubicBezTo>
                  <a:cubicBezTo>
                    <a:pt x="5000" y="1923"/>
                    <a:pt x="4947" y="1912"/>
                    <a:pt x="4895" y="1905"/>
                  </a:cubicBezTo>
                  <a:lnTo>
                    <a:pt x="4895" y="1905"/>
                  </a:lnTo>
                  <a:cubicBezTo>
                    <a:pt x="4916" y="1944"/>
                    <a:pt x="4944" y="1979"/>
                    <a:pt x="4968" y="2014"/>
                  </a:cubicBezTo>
                  <a:cubicBezTo>
                    <a:pt x="5017" y="2080"/>
                    <a:pt x="5066" y="2140"/>
                    <a:pt x="5073" y="2196"/>
                  </a:cubicBezTo>
                  <a:cubicBezTo>
                    <a:pt x="5080" y="2241"/>
                    <a:pt x="5066" y="2287"/>
                    <a:pt x="5038" y="2322"/>
                  </a:cubicBezTo>
                  <a:cubicBezTo>
                    <a:pt x="4965" y="2413"/>
                    <a:pt x="4804" y="2486"/>
                    <a:pt x="4642" y="2497"/>
                  </a:cubicBezTo>
                  <a:cubicBezTo>
                    <a:pt x="4548" y="2504"/>
                    <a:pt x="4537" y="2602"/>
                    <a:pt x="4530" y="2861"/>
                  </a:cubicBezTo>
                  <a:cubicBezTo>
                    <a:pt x="4530" y="2910"/>
                    <a:pt x="4527" y="2962"/>
                    <a:pt x="4523" y="3018"/>
                  </a:cubicBezTo>
                  <a:cubicBezTo>
                    <a:pt x="4513" y="3267"/>
                    <a:pt x="4401" y="3372"/>
                    <a:pt x="4310" y="3386"/>
                  </a:cubicBezTo>
                  <a:cubicBezTo>
                    <a:pt x="4302" y="3387"/>
                    <a:pt x="4295" y="3387"/>
                    <a:pt x="4287" y="3387"/>
                  </a:cubicBezTo>
                  <a:cubicBezTo>
                    <a:pt x="4222" y="3387"/>
                    <a:pt x="4161" y="3347"/>
                    <a:pt x="4142" y="3284"/>
                  </a:cubicBezTo>
                  <a:cubicBezTo>
                    <a:pt x="4131" y="3277"/>
                    <a:pt x="4117" y="3277"/>
                    <a:pt x="4107" y="3277"/>
                  </a:cubicBezTo>
                  <a:cubicBezTo>
                    <a:pt x="4019" y="3277"/>
                    <a:pt x="3932" y="3298"/>
                    <a:pt x="3855" y="3333"/>
                  </a:cubicBezTo>
                  <a:cubicBezTo>
                    <a:pt x="3729" y="3386"/>
                    <a:pt x="3687" y="3438"/>
                    <a:pt x="3683" y="3449"/>
                  </a:cubicBezTo>
                  <a:cubicBezTo>
                    <a:pt x="3687" y="3498"/>
                    <a:pt x="3669" y="3543"/>
                    <a:pt x="3634" y="3575"/>
                  </a:cubicBezTo>
                  <a:cubicBezTo>
                    <a:pt x="3589" y="3615"/>
                    <a:pt x="3527" y="3627"/>
                    <a:pt x="3452" y="3627"/>
                  </a:cubicBezTo>
                  <a:cubicBezTo>
                    <a:pt x="3404" y="3627"/>
                    <a:pt x="3351" y="3622"/>
                    <a:pt x="3295" y="3617"/>
                  </a:cubicBezTo>
                  <a:lnTo>
                    <a:pt x="3242" y="3613"/>
                  </a:lnTo>
                  <a:cubicBezTo>
                    <a:pt x="3236" y="3613"/>
                    <a:pt x="3230" y="3613"/>
                    <a:pt x="3223" y="3613"/>
                  </a:cubicBezTo>
                  <a:cubicBezTo>
                    <a:pt x="3069" y="3613"/>
                    <a:pt x="2888" y="3770"/>
                    <a:pt x="2875" y="3820"/>
                  </a:cubicBezTo>
                  <a:cubicBezTo>
                    <a:pt x="2878" y="3894"/>
                    <a:pt x="2885" y="3967"/>
                    <a:pt x="2899" y="4037"/>
                  </a:cubicBezTo>
                  <a:cubicBezTo>
                    <a:pt x="2931" y="4240"/>
                    <a:pt x="2945" y="4335"/>
                    <a:pt x="2917" y="4384"/>
                  </a:cubicBezTo>
                  <a:cubicBezTo>
                    <a:pt x="2903" y="4412"/>
                    <a:pt x="2875" y="4471"/>
                    <a:pt x="1891" y="4604"/>
                  </a:cubicBezTo>
                  <a:lnTo>
                    <a:pt x="1852" y="4611"/>
                  </a:lnTo>
                  <a:lnTo>
                    <a:pt x="1849" y="4611"/>
                  </a:lnTo>
                  <a:lnTo>
                    <a:pt x="1803" y="4615"/>
                  </a:lnTo>
                  <a:cubicBezTo>
                    <a:pt x="1614" y="4639"/>
                    <a:pt x="1289" y="4681"/>
                    <a:pt x="1023" y="4695"/>
                  </a:cubicBezTo>
                  <a:lnTo>
                    <a:pt x="1019" y="4695"/>
                  </a:lnTo>
                  <a:cubicBezTo>
                    <a:pt x="970" y="4699"/>
                    <a:pt x="925" y="4702"/>
                    <a:pt x="883" y="4702"/>
                  </a:cubicBezTo>
                  <a:lnTo>
                    <a:pt x="722" y="4702"/>
                  </a:lnTo>
                  <a:lnTo>
                    <a:pt x="690" y="4699"/>
                  </a:lnTo>
                  <a:lnTo>
                    <a:pt x="683" y="4699"/>
                  </a:lnTo>
                  <a:lnTo>
                    <a:pt x="652" y="4695"/>
                  </a:lnTo>
                  <a:lnTo>
                    <a:pt x="564" y="4681"/>
                  </a:lnTo>
                  <a:lnTo>
                    <a:pt x="539" y="4674"/>
                  </a:lnTo>
                  <a:lnTo>
                    <a:pt x="469" y="4667"/>
                  </a:lnTo>
                  <a:lnTo>
                    <a:pt x="441" y="4660"/>
                  </a:lnTo>
                  <a:lnTo>
                    <a:pt x="368" y="4653"/>
                  </a:lnTo>
                  <a:lnTo>
                    <a:pt x="347" y="4650"/>
                  </a:lnTo>
                  <a:lnTo>
                    <a:pt x="249" y="4636"/>
                  </a:lnTo>
                  <a:lnTo>
                    <a:pt x="238" y="4636"/>
                  </a:lnTo>
                  <a:lnTo>
                    <a:pt x="151" y="4629"/>
                  </a:lnTo>
                  <a:lnTo>
                    <a:pt x="123" y="4625"/>
                  </a:lnTo>
                  <a:lnTo>
                    <a:pt x="53" y="4618"/>
                  </a:lnTo>
                  <a:lnTo>
                    <a:pt x="0" y="4618"/>
                  </a:lnTo>
                  <a:cubicBezTo>
                    <a:pt x="39" y="4653"/>
                    <a:pt x="77" y="4695"/>
                    <a:pt x="105" y="4741"/>
                  </a:cubicBezTo>
                  <a:lnTo>
                    <a:pt x="109" y="4744"/>
                  </a:lnTo>
                  <a:cubicBezTo>
                    <a:pt x="116" y="4751"/>
                    <a:pt x="119" y="4762"/>
                    <a:pt x="126" y="4772"/>
                  </a:cubicBezTo>
                  <a:lnTo>
                    <a:pt x="130" y="4779"/>
                  </a:lnTo>
                  <a:cubicBezTo>
                    <a:pt x="133" y="4790"/>
                    <a:pt x="140" y="4800"/>
                    <a:pt x="144" y="4811"/>
                  </a:cubicBezTo>
                  <a:cubicBezTo>
                    <a:pt x="172" y="4877"/>
                    <a:pt x="214" y="4940"/>
                    <a:pt x="266" y="4989"/>
                  </a:cubicBezTo>
                  <a:cubicBezTo>
                    <a:pt x="291" y="5014"/>
                    <a:pt x="315" y="5038"/>
                    <a:pt x="343" y="5059"/>
                  </a:cubicBezTo>
                  <a:cubicBezTo>
                    <a:pt x="357" y="5070"/>
                    <a:pt x="371" y="5080"/>
                    <a:pt x="389" y="5094"/>
                  </a:cubicBezTo>
                  <a:cubicBezTo>
                    <a:pt x="406" y="5105"/>
                    <a:pt x="424" y="5119"/>
                    <a:pt x="441" y="5129"/>
                  </a:cubicBezTo>
                  <a:cubicBezTo>
                    <a:pt x="515" y="5175"/>
                    <a:pt x="588" y="5217"/>
                    <a:pt x="669" y="5248"/>
                  </a:cubicBezTo>
                  <a:cubicBezTo>
                    <a:pt x="690" y="5259"/>
                    <a:pt x="711" y="5269"/>
                    <a:pt x="732" y="5283"/>
                  </a:cubicBezTo>
                  <a:cubicBezTo>
                    <a:pt x="862" y="5378"/>
                    <a:pt x="879" y="5560"/>
                    <a:pt x="893" y="5693"/>
                  </a:cubicBezTo>
                  <a:lnTo>
                    <a:pt x="897" y="5717"/>
                  </a:lnTo>
                  <a:lnTo>
                    <a:pt x="897" y="5738"/>
                  </a:lnTo>
                  <a:cubicBezTo>
                    <a:pt x="897" y="5749"/>
                    <a:pt x="897" y="5756"/>
                    <a:pt x="900" y="5763"/>
                  </a:cubicBezTo>
                  <a:lnTo>
                    <a:pt x="900" y="5766"/>
                  </a:lnTo>
                  <a:cubicBezTo>
                    <a:pt x="900" y="5773"/>
                    <a:pt x="900" y="5780"/>
                    <a:pt x="904" y="5787"/>
                  </a:cubicBezTo>
                  <a:lnTo>
                    <a:pt x="904" y="5794"/>
                  </a:lnTo>
                  <a:cubicBezTo>
                    <a:pt x="904" y="5798"/>
                    <a:pt x="904" y="5805"/>
                    <a:pt x="907" y="5808"/>
                  </a:cubicBezTo>
                  <a:lnTo>
                    <a:pt x="907" y="5815"/>
                  </a:lnTo>
                  <a:cubicBezTo>
                    <a:pt x="907" y="5819"/>
                    <a:pt x="907" y="5822"/>
                    <a:pt x="911" y="5826"/>
                  </a:cubicBezTo>
                  <a:lnTo>
                    <a:pt x="911" y="5833"/>
                  </a:lnTo>
                  <a:cubicBezTo>
                    <a:pt x="911" y="5836"/>
                    <a:pt x="911" y="5840"/>
                    <a:pt x="914" y="5840"/>
                  </a:cubicBezTo>
                  <a:cubicBezTo>
                    <a:pt x="914" y="5843"/>
                    <a:pt x="918" y="5843"/>
                    <a:pt x="918" y="5847"/>
                  </a:cubicBezTo>
                  <a:cubicBezTo>
                    <a:pt x="918" y="5847"/>
                    <a:pt x="918" y="5847"/>
                    <a:pt x="921" y="5850"/>
                  </a:cubicBezTo>
                  <a:cubicBezTo>
                    <a:pt x="928" y="5854"/>
                    <a:pt x="939" y="5857"/>
                    <a:pt x="949" y="5861"/>
                  </a:cubicBezTo>
                  <a:cubicBezTo>
                    <a:pt x="1033" y="5906"/>
                    <a:pt x="1117" y="6026"/>
                    <a:pt x="1149" y="6138"/>
                  </a:cubicBezTo>
                  <a:cubicBezTo>
                    <a:pt x="1152" y="6148"/>
                    <a:pt x="1156" y="6159"/>
                    <a:pt x="1159" y="6166"/>
                  </a:cubicBezTo>
                  <a:cubicBezTo>
                    <a:pt x="1159" y="6176"/>
                    <a:pt x="1159" y="6176"/>
                    <a:pt x="1159" y="6183"/>
                  </a:cubicBezTo>
                  <a:cubicBezTo>
                    <a:pt x="1163" y="6187"/>
                    <a:pt x="1159" y="6190"/>
                    <a:pt x="1163" y="6197"/>
                  </a:cubicBezTo>
                  <a:cubicBezTo>
                    <a:pt x="1166" y="6201"/>
                    <a:pt x="1163" y="6211"/>
                    <a:pt x="1163" y="6218"/>
                  </a:cubicBezTo>
                  <a:lnTo>
                    <a:pt x="1163" y="6225"/>
                  </a:lnTo>
                  <a:cubicBezTo>
                    <a:pt x="1163" y="6232"/>
                    <a:pt x="1163" y="6243"/>
                    <a:pt x="1163" y="6253"/>
                  </a:cubicBezTo>
                  <a:cubicBezTo>
                    <a:pt x="1159" y="6323"/>
                    <a:pt x="1103" y="6379"/>
                    <a:pt x="1033" y="6386"/>
                  </a:cubicBezTo>
                  <a:cubicBezTo>
                    <a:pt x="865" y="6404"/>
                    <a:pt x="704" y="6453"/>
                    <a:pt x="557" y="6530"/>
                  </a:cubicBezTo>
                  <a:cubicBezTo>
                    <a:pt x="420" y="6596"/>
                    <a:pt x="228" y="6785"/>
                    <a:pt x="245" y="7027"/>
                  </a:cubicBezTo>
                  <a:cubicBezTo>
                    <a:pt x="245" y="7037"/>
                    <a:pt x="245" y="7048"/>
                    <a:pt x="249" y="7062"/>
                  </a:cubicBezTo>
                  <a:lnTo>
                    <a:pt x="249" y="7065"/>
                  </a:lnTo>
                  <a:lnTo>
                    <a:pt x="252" y="7104"/>
                  </a:lnTo>
                  <a:cubicBezTo>
                    <a:pt x="302" y="7105"/>
                    <a:pt x="351" y="7105"/>
                    <a:pt x="398" y="7105"/>
                  </a:cubicBezTo>
                  <a:cubicBezTo>
                    <a:pt x="805" y="7105"/>
                    <a:pt x="1116" y="7079"/>
                    <a:pt x="1170" y="7048"/>
                  </a:cubicBezTo>
                  <a:cubicBezTo>
                    <a:pt x="1239" y="6973"/>
                    <a:pt x="1364" y="6922"/>
                    <a:pt x="1486" y="6922"/>
                  </a:cubicBezTo>
                  <a:cubicBezTo>
                    <a:pt x="1553" y="6922"/>
                    <a:pt x="1619" y="6938"/>
                    <a:pt x="1674" y="6974"/>
                  </a:cubicBezTo>
                  <a:cubicBezTo>
                    <a:pt x="1726" y="7010"/>
                    <a:pt x="1897" y="7036"/>
                    <a:pt x="2075" y="7036"/>
                  </a:cubicBezTo>
                  <a:cubicBezTo>
                    <a:pt x="2231" y="7036"/>
                    <a:pt x="2393" y="7016"/>
                    <a:pt x="2486" y="6964"/>
                  </a:cubicBezTo>
                  <a:cubicBezTo>
                    <a:pt x="2556" y="6922"/>
                    <a:pt x="2640" y="6897"/>
                    <a:pt x="2724" y="6894"/>
                  </a:cubicBezTo>
                  <a:cubicBezTo>
                    <a:pt x="2777" y="6894"/>
                    <a:pt x="2829" y="6908"/>
                    <a:pt x="2878" y="6932"/>
                  </a:cubicBezTo>
                  <a:cubicBezTo>
                    <a:pt x="2959" y="6974"/>
                    <a:pt x="3011" y="7055"/>
                    <a:pt x="3018" y="7149"/>
                  </a:cubicBezTo>
                  <a:cubicBezTo>
                    <a:pt x="3022" y="7212"/>
                    <a:pt x="3067" y="7251"/>
                    <a:pt x="3155" y="7324"/>
                  </a:cubicBezTo>
                  <a:cubicBezTo>
                    <a:pt x="3183" y="7345"/>
                    <a:pt x="3218" y="7373"/>
                    <a:pt x="3249" y="7401"/>
                  </a:cubicBezTo>
                  <a:cubicBezTo>
                    <a:pt x="3337" y="7485"/>
                    <a:pt x="3340" y="7576"/>
                    <a:pt x="3344" y="7650"/>
                  </a:cubicBezTo>
                  <a:cubicBezTo>
                    <a:pt x="3340" y="7699"/>
                    <a:pt x="3351" y="7744"/>
                    <a:pt x="3372" y="7790"/>
                  </a:cubicBezTo>
                  <a:cubicBezTo>
                    <a:pt x="3407" y="7842"/>
                    <a:pt x="3459" y="7860"/>
                    <a:pt x="3571" y="7891"/>
                  </a:cubicBezTo>
                  <a:cubicBezTo>
                    <a:pt x="3659" y="7909"/>
                    <a:pt x="3739" y="7937"/>
                    <a:pt x="3820" y="7972"/>
                  </a:cubicBezTo>
                  <a:cubicBezTo>
                    <a:pt x="3837" y="7983"/>
                    <a:pt x="3855" y="7990"/>
                    <a:pt x="3869" y="8000"/>
                  </a:cubicBezTo>
                  <a:lnTo>
                    <a:pt x="3872" y="7997"/>
                  </a:lnTo>
                  <a:cubicBezTo>
                    <a:pt x="3886" y="7979"/>
                    <a:pt x="3897" y="7965"/>
                    <a:pt x="3907" y="7947"/>
                  </a:cubicBezTo>
                  <a:lnTo>
                    <a:pt x="3911" y="7944"/>
                  </a:lnTo>
                  <a:cubicBezTo>
                    <a:pt x="3921" y="7926"/>
                    <a:pt x="3932" y="7905"/>
                    <a:pt x="3942" y="7888"/>
                  </a:cubicBezTo>
                  <a:cubicBezTo>
                    <a:pt x="4012" y="7770"/>
                    <a:pt x="4092" y="7628"/>
                    <a:pt x="4311" y="7628"/>
                  </a:cubicBezTo>
                  <a:cubicBezTo>
                    <a:pt x="4346" y="7628"/>
                    <a:pt x="4384" y="7632"/>
                    <a:pt x="4425" y="7639"/>
                  </a:cubicBezTo>
                  <a:cubicBezTo>
                    <a:pt x="4491" y="7651"/>
                    <a:pt x="4542" y="7655"/>
                    <a:pt x="4582" y="7655"/>
                  </a:cubicBezTo>
                  <a:cubicBezTo>
                    <a:pt x="4652" y="7655"/>
                    <a:pt x="4692" y="7642"/>
                    <a:pt x="4730" y="7629"/>
                  </a:cubicBezTo>
                  <a:cubicBezTo>
                    <a:pt x="4769" y="7614"/>
                    <a:pt x="4811" y="7607"/>
                    <a:pt x="4853" y="7607"/>
                  </a:cubicBezTo>
                  <a:cubicBezTo>
                    <a:pt x="4871" y="7607"/>
                    <a:pt x="4890" y="7608"/>
                    <a:pt x="4909" y="7611"/>
                  </a:cubicBezTo>
                  <a:cubicBezTo>
                    <a:pt x="4919" y="7611"/>
                    <a:pt x="4933" y="7615"/>
                    <a:pt x="4944" y="7615"/>
                  </a:cubicBezTo>
                  <a:cubicBezTo>
                    <a:pt x="5001" y="7627"/>
                    <a:pt x="5049" y="7633"/>
                    <a:pt x="5089" y="7633"/>
                  </a:cubicBezTo>
                  <a:cubicBezTo>
                    <a:pt x="5194" y="7633"/>
                    <a:pt x="5246" y="7594"/>
                    <a:pt x="5287" y="7538"/>
                  </a:cubicBezTo>
                  <a:cubicBezTo>
                    <a:pt x="5339" y="7457"/>
                    <a:pt x="5210" y="7233"/>
                    <a:pt x="5101" y="7121"/>
                  </a:cubicBezTo>
                  <a:cubicBezTo>
                    <a:pt x="5014" y="7034"/>
                    <a:pt x="4863" y="6827"/>
                    <a:pt x="4842" y="6603"/>
                  </a:cubicBezTo>
                  <a:cubicBezTo>
                    <a:pt x="4839" y="6572"/>
                    <a:pt x="4839" y="6540"/>
                    <a:pt x="4842" y="6509"/>
                  </a:cubicBezTo>
                  <a:cubicBezTo>
                    <a:pt x="4849" y="6442"/>
                    <a:pt x="4800" y="6411"/>
                    <a:pt x="4695" y="6351"/>
                  </a:cubicBezTo>
                  <a:cubicBezTo>
                    <a:pt x="4607" y="6306"/>
                    <a:pt x="4495" y="6246"/>
                    <a:pt x="4495" y="6124"/>
                  </a:cubicBezTo>
                  <a:cubicBezTo>
                    <a:pt x="4495" y="5973"/>
                    <a:pt x="4681" y="5784"/>
                    <a:pt x="4881" y="5605"/>
                  </a:cubicBezTo>
                  <a:cubicBezTo>
                    <a:pt x="4902" y="5584"/>
                    <a:pt x="4916" y="5570"/>
                    <a:pt x="4926" y="5560"/>
                  </a:cubicBezTo>
                  <a:cubicBezTo>
                    <a:pt x="4948" y="5538"/>
                    <a:pt x="4975" y="5529"/>
                    <a:pt x="5004" y="5529"/>
                  </a:cubicBezTo>
                  <a:cubicBezTo>
                    <a:pt x="5053" y="5529"/>
                    <a:pt x="5111" y="5553"/>
                    <a:pt x="5168" y="5577"/>
                  </a:cubicBezTo>
                  <a:cubicBezTo>
                    <a:pt x="5208" y="5593"/>
                    <a:pt x="5281" y="5625"/>
                    <a:pt x="5312" y="5625"/>
                  </a:cubicBezTo>
                  <a:cubicBezTo>
                    <a:pt x="5316" y="5625"/>
                    <a:pt x="5319" y="5624"/>
                    <a:pt x="5322" y="5623"/>
                  </a:cubicBezTo>
                  <a:cubicBezTo>
                    <a:pt x="5365" y="5539"/>
                    <a:pt x="5437" y="5515"/>
                    <a:pt x="5512" y="5515"/>
                  </a:cubicBezTo>
                  <a:cubicBezTo>
                    <a:pt x="5578" y="5515"/>
                    <a:pt x="5646" y="5533"/>
                    <a:pt x="5700" y="5546"/>
                  </a:cubicBezTo>
                  <a:cubicBezTo>
                    <a:pt x="5721" y="5553"/>
                    <a:pt x="5742" y="5560"/>
                    <a:pt x="5763" y="5563"/>
                  </a:cubicBezTo>
                  <a:cubicBezTo>
                    <a:pt x="5766" y="5563"/>
                    <a:pt x="5773" y="5563"/>
                    <a:pt x="5777" y="5560"/>
                  </a:cubicBezTo>
                  <a:lnTo>
                    <a:pt x="5787" y="5556"/>
                  </a:lnTo>
                  <a:cubicBezTo>
                    <a:pt x="5794" y="5553"/>
                    <a:pt x="5801" y="5549"/>
                    <a:pt x="5805" y="5546"/>
                  </a:cubicBezTo>
                  <a:cubicBezTo>
                    <a:pt x="5903" y="5458"/>
                    <a:pt x="5969" y="5339"/>
                    <a:pt x="5987" y="5210"/>
                  </a:cubicBezTo>
                  <a:cubicBezTo>
                    <a:pt x="6008" y="5035"/>
                    <a:pt x="6207" y="4975"/>
                    <a:pt x="6347" y="4930"/>
                  </a:cubicBezTo>
                  <a:cubicBezTo>
                    <a:pt x="6386" y="4919"/>
                    <a:pt x="6424" y="4905"/>
                    <a:pt x="6459" y="4888"/>
                  </a:cubicBezTo>
                  <a:cubicBezTo>
                    <a:pt x="6473" y="4863"/>
                    <a:pt x="6487" y="4839"/>
                    <a:pt x="6494" y="4814"/>
                  </a:cubicBezTo>
                  <a:cubicBezTo>
                    <a:pt x="6526" y="4737"/>
                    <a:pt x="6564" y="4615"/>
                    <a:pt x="6589" y="4538"/>
                  </a:cubicBezTo>
                  <a:cubicBezTo>
                    <a:pt x="6620" y="4440"/>
                    <a:pt x="6641" y="4377"/>
                    <a:pt x="6655" y="4338"/>
                  </a:cubicBezTo>
                  <a:lnTo>
                    <a:pt x="6662" y="4321"/>
                  </a:lnTo>
                  <a:cubicBezTo>
                    <a:pt x="6694" y="4265"/>
                    <a:pt x="6757" y="4247"/>
                    <a:pt x="6820" y="4233"/>
                  </a:cubicBezTo>
                  <a:cubicBezTo>
                    <a:pt x="6932" y="4205"/>
                    <a:pt x="6981" y="4184"/>
                    <a:pt x="6981" y="4093"/>
                  </a:cubicBezTo>
                  <a:cubicBezTo>
                    <a:pt x="6981" y="3816"/>
                    <a:pt x="7139" y="3750"/>
                    <a:pt x="7296" y="3725"/>
                  </a:cubicBezTo>
                  <a:cubicBezTo>
                    <a:pt x="7331" y="3718"/>
                    <a:pt x="7338" y="3638"/>
                    <a:pt x="7338" y="3526"/>
                  </a:cubicBezTo>
                  <a:cubicBezTo>
                    <a:pt x="7338" y="3473"/>
                    <a:pt x="7342" y="3424"/>
                    <a:pt x="7349" y="3372"/>
                  </a:cubicBezTo>
                  <a:cubicBezTo>
                    <a:pt x="7370" y="3183"/>
                    <a:pt x="7471" y="2959"/>
                    <a:pt x="7678" y="2906"/>
                  </a:cubicBezTo>
                  <a:lnTo>
                    <a:pt x="7685" y="2903"/>
                  </a:lnTo>
                  <a:cubicBezTo>
                    <a:pt x="7671" y="2882"/>
                    <a:pt x="7653" y="2861"/>
                    <a:pt x="7632" y="2847"/>
                  </a:cubicBezTo>
                  <a:cubicBezTo>
                    <a:pt x="7590" y="2813"/>
                    <a:pt x="7538" y="2795"/>
                    <a:pt x="7484" y="2795"/>
                  </a:cubicBezTo>
                  <a:cubicBezTo>
                    <a:pt x="7472" y="2795"/>
                    <a:pt x="7459" y="2796"/>
                    <a:pt x="7447" y="2798"/>
                  </a:cubicBezTo>
                  <a:cubicBezTo>
                    <a:pt x="7434" y="2801"/>
                    <a:pt x="7422" y="2802"/>
                    <a:pt x="7410" y="2802"/>
                  </a:cubicBezTo>
                  <a:cubicBezTo>
                    <a:pt x="7202" y="2802"/>
                    <a:pt x="7087" y="2394"/>
                    <a:pt x="7051" y="2245"/>
                  </a:cubicBezTo>
                  <a:lnTo>
                    <a:pt x="7048" y="2231"/>
                  </a:lnTo>
                  <a:lnTo>
                    <a:pt x="7048" y="2220"/>
                  </a:lnTo>
                  <a:lnTo>
                    <a:pt x="7048" y="2213"/>
                  </a:lnTo>
                  <a:cubicBezTo>
                    <a:pt x="7055" y="2000"/>
                    <a:pt x="7030" y="1783"/>
                    <a:pt x="6992" y="1754"/>
                  </a:cubicBezTo>
                  <a:cubicBezTo>
                    <a:pt x="6932" y="1716"/>
                    <a:pt x="6908" y="1646"/>
                    <a:pt x="6932" y="1579"/>
                  </a:cubicBezTo>
                  <a:cubicBezTo>
                    <a:pt x="6964" y="1457"/>
                    <a:pt x="7114" y="1327"/>
                    <a:pt x="7307" y="1327"/>
                  </a:cubicBezTo>
                  <a:cubicBezTo>
                    <a:pt x="7415" y="1327"/>
                    <a:pt x="7555" y="1376"/>
                    <a:pt x="7688" y="1422"/>
                  </a:cubicBezTo>
                  <a:cubicBezTo>
                    <a:pt x="7803" y="1459"/>
                    <a:pt x="7941" y="1507"/>
                    <a:pt x="8026" y="1507"/>
                  </a:cubicBezTo>
                  <a:cubicBezTo>
                    <a:pt x="8052" y="1507"/>
                    <a:pt x="8073" y="1503"/>
                    <a:pt x="8087" y="1492"/>
                  </a:cubicBezTo>
                  <a:cubicBezTo>
                    <a:pt x="8196" y="1415"/>
                    <a:pt x="8364" y="1362"/>
                    <a:pt x="8497" y="1317"/>
                  </a:cubicBezTo>
                  <a:cubicBezTo>
                    <a:pt x="8546" y="1303"/>
                    <a:pt x="8591" y="1289"/>
                    <a:pt x="8637" y="1268"/>
                  </a:cubicBezTo>
                  <a:cubicBezTo>
                    <a:pt x="8661" y="1264"/>
                    <a:pt x="8714" y="1187"/>
                    <a:pt x="8784" y="1023"/>
                  </a:cubicBezTo>
                  <a:lnTo>
                    <a:pt x="8745" y="998"/>
                  </a:lnTo>
                  <a:lnTo>
                    <a:pt x="8735" y="991"/>
                  </a:lnTo>
                  <a:lnTo>
                    <a:pt x="8696" y="974"/>
                  </a:lnTo>
                  <a:lnTo>
                    <a:pt x="8679" y="963"/>
                  </a:lnTo>
                  <a:lnTo>
                    <a:pt x="8647" y="946"/>
                  </a:lnTo>
                  <a:lnTo>
                    <a:pt x="8626" y="935"/>
                  </a:lnTo>
                  <a:lnTo>
                    <a:pt x="8595" y="918"/>
                  </a:lnTo>
                  <a:lnTo>
                    <a:pt x="8570" y="907"/>
                  </a:lnTo>
                  <a:lnTo>
                    <a:pt x="8542" y="893"/>
                  </a:lnTo>
                  <a:lnTo>
                    <a:pt x="8518" y="879"/>
                  </a:lnTo>
                  <a:lnTo>
                    <a:pt x="8483" y="865"/>
                  </a:lnTo>
                  <a:lnTo>
                    <a:pt x="8462" y="855"/>
                  </a:lnTo>
                  <a:lnTo>
                    <a:pt x="8409" y="830"/>
                  </a:lnTo>
                  <a:cubicBezTo>
                    <a:pt x="8224" y="750"/>
                    <a:pt x="8101" y="571"/>
                    <a:pt x="8094" y="368"/>
                  </a:cubicBezTo>
                  <a:cubicBezTo>
                    <a:pt x="8070" y="330"/>
                    <a:pt x="7937" y="235"/>
                    <a:pt x="7839" y="165"/>
                  </a:cubicBezTo>
                  <a:lnTo>
                    <a:pt x="7751" y="106"/>
                  </a:lnTo>
                  <a:lnTo>
                    <a:pt x="7737" y="92"/>
                  </a:lnTo>
                  <a:cubicBezTo>
                    <a:pt x="7706" y="71"/>
                    <a:pt x="7678" y="50"/>
                    <a:pt x="7650" y="29"/>
                  </a:cubicBezTo>
                  <a:lnTo>
                    <a:pt x="7643" y="22"/>
                  </a:lnTo>
                  <a:lnTo>
                    <a:pt x="7615" y="29"/>
                  </a:lnTo>
                  <a:cubicBezTo>
                    <a:pt x="7583" y="32"/>
                    <a:pt x="7548" y="39"/>
                    <a:pt x="7510" y="50"/>
                  </a:cubicBezTo>
                  <a:lnTo>
                    <a:pt x="7475" y="60"/>
                  </a:lnTo>
                  <a:lnTo>
                    <a:pt x="7447" y="32"/>
                  </a:lnTo>
                  <a:lnTo>
                    <a:pt x="7443" y="29"/>
                  </a:lnTo>
                  <a:cubicBezTo>
                    <a:pt x="7436" y="22"/>
                    <a:pt x="7429" y="18"/>
                    <a:pt x="7422" y="15"/>
                  </a:cubicBezTo>
                  <a:lnTo>
                    <a:pt x="7405"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7" name="Google Shape;4907;p56"/>
            <p:cNvSpPr/>
            <p:nvPr/>
          </p:nvSpPr>
          <p:spPr>
            <a:xfrm>
              <a:off x="2562306" y="1858137"/>
              <a:ext cx="4155" cy="353"/>
            </a:xfrm>
            <a:custGeom>
              <a:avLst/>
              <a:gdLst/>
              <a:ahLst/>
              <a:cxnLst/>
              <a:rect l="l" t="t" r="r" b="b"/>
              <a:pathLst>
                <a:path w="306" h="26" extrusionOk="0">
                  <a:moveTo>
                    <a:pt x="305" y="0"/>
                  </a:moveTo>
                  <a:cubicBezTo>
                    <a:pt x="268" y="11"/>
                    <a:pt x="228" y="24"/>
                    <a:pt x="160" y="24"/>
                  </a:cubicBezTo>
                  <a:cubicBezTo>
                    <a:pt x="119" y="24"/>
                    <a:pt x="68" y="19"/>
                    <a:pt x="1" y="7"/>
                  </a:cubicBezTo>
                  <a:lnTo>
                    <a:pt x="1" y="7"/>
                  </a:lnTo>
                  <a:cubicBezTo>
                    <a:pt x="67" y="20"/>
                    <a:pt x="118" y="25"/>
                    <a:pt x="159" y="25"/>
                  </a:cubicBezTo>
                  <a:cubicBezTo>
                    <a:pt x="228" y="25"/>
                    <a:pt x="268" y="11"/>
                    <a:pt x="3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8" name="Google Shape;4908;p56"/>
            <p:cNvSpPr/>
            <p:nvPr/>
          </p:nvSpPr>
          <p:spPr>
            <a:xfrm>
              <a:off x="2597961" y="1785077"/>
              <a:ext cx="5431" cy="8187"/>
            </a:xfrm>
            <a:custGeom>
              <a:avLst/>
              <a:gdLst/>
              <a:ahLst/>
              <a:cxnLst/>
              <a:rect l="l" t="t" r="r" b="b"/>
              <a:pathLst>
                <a:path w="400" h="603" extrusionOk="0">
                  <a:moveTo>
                    <a:pt x="400" y="554"/>
                  </a:moveTo>
                  <a:cubicBezTo>
                    <a:pt x="169" y="603"/>
                    <a:pt x="39" y="158"/>
                    <a:pt x="1" y="1"/>
                  </a:cubicBezTo>
                  <a:cubicBezTo>
                    <a:pt x="39" y="158"/>
                    <a:pt x="169" y="603"/>
                    <a:pt x="400" y="55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9" name="Google Shape;4909;p56"/>
            <p:cNvSpPr/>
            <p:nvPr/>
          </p:nvSpPr>
          <p:spPr>
            <a:xfrm>
              <a:off x="2605903" y="1793210"/>
              <a:ext cx="720" cy="815"/>
            </a:xfrm>
            <a:custGeom>
              <a:avLst/>
              <a:gdLst/>
              <a:ahLst/>
              <a:cxnLst/>
              <a:rect l="l" t="t" r="r" b="b"/>
              <a:pathLst>
                <a:path w="53" h="60" extrusionOk="0">
                  <a:moveTo>
                    <a:pt x="53" y="60"/>
                  </a:moveTo>
                  <a:cubicBezTo>
                    <a:pt x="39" y="35"/>
                    <a:pt x="21" y="14"/>
                    <a:pt x="0" y="0"/>
                  </a:cubicBezTo>
                  <a:cubicBezTo>
                    <a:pt x="21" y="14"/>
                    <a:pt x="39" y="35"/>
                    <a:pt x="53" y="6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0" name="Google Shape;4910;p56"/>
            <p:cNvSpPr/>
            <p:nvPr/>
          </p:nvSpPr>
          <p:spPr>
            <a:xfrm>
              <a:off x="2580663" y="1829951"/>
              <a:ext cx="204" cy="109"/>
            </a:xfrm>
            <a:custGeom>
              <a:avLst/>
              <a:gdLst/>
              <a:ahLst/>
              <a:cxnLst/>
              <a:rect l="l" t="t" r="r" b="b"/>
              <a:pathLst>
                <a:path w="15" h="8" extrusionOk="0">
                  <a:moveTo>
                    <a:pt x="14" y="0"/>
                  </a:moveTo>
                  <a:lnTo>
                    <a:pt x="0" y="7"/>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1" name="Google Shape;4911;p56"/>
            <p:cNvSpPr/>
            <p:nvPr/>
          </p:nvSpPr>
          <p:spPr>
            <a:xfrm>
              <a:off x="2555273" y="1862360"/>
              <a:ext cx="68" cy="68"/>
            </a:xfrm>
            <a:custGeom>
              <a:avLst/>
              <a:gdLst/>
              <a:ahLst/>
              <a:cxnLst/>
              <a:rect l="l" t="t" r="r" b="b"/>
              <a:pathLst>
                <a:path w="5" h="5" extrusionOk="0">
                  <a:moveTo>
                    <a:pt x="4" y="1"/>
                  </a:moveTo>
                  <a:lnTo>
                    <a:pt x="1" y="4"/>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2" name="Google Shape;4912;p56"/>
            <p:cNvSpPr/>
            <p:nvPr/>
          </p:nvSpPr>
          <p:spPr>
            <a:xfrm>
              <a:off x="2554798" y="1863080"/>
              <a:ext cx="68" cy="54"/>
            </a:xfrm>
            <a:custGeom>
              <a:avLst/>
              <a:gdLst/>
              <a:ahLst/>
              <a:cxnLst/>
              <a:rect l="l" t="t" r="r" b="b"/>
              <a:pathLst>
                <a:path w="5" h="4" extrusionOk="0">
                  <a:moveTo>
                    <a:pt x="1" y="4"/>
                  </a:moveTo>
                  <a:lnTo>
                    <a:pt x="4" y="1"/>
                  </a:lnTo>
                  <a:lnTo>
                    <a:pt x="1" y="4"/>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3" name="Google Shape;4913;p56"/>
            <p:cNvSpPr/>
            <p:nvPr/>
          </p:nvSpPr>
          <p:spPr>
            <a:xfrm>
              <a:off x="2580853" y="1829801"/>
              <a:ext cx="244" cy="163"/>
            </a:xfrm>
            <a:custGeom>
              <a:avLst/>
              <a:gdLst/>
              <a:ahLst/>
              <a:cxnLst/>
              <a:rect l="l" t="t" r="r" b="b"/>
              <a:pathLst>
                <a:path w="18" h="12" extrusionOk="0">
                  <a:moveTo>
                    <a:pt x="18" y="1"/>
                  </a:moveTo>
                  <a:cubicBezTo>
                    <a:pt x="11" y="4"/>
                    <a:pt x="4" y="8"/>
                    <a:pt x="0" y="11"/>
                  </a:cubicBezTo>
                  <a:cubicBezTo>
                    <a:pt x="4" y="8"/>
                    <a:pt x="11" y="4"/>
                    <a:pt x="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4" name="Google Shape;4914;p56"/>
            <p:cNvSpPr/>
            <p:nvPr/>
          </p:nvSpPr>
          <p:spPr>
            <a:xfrm>
              <a:off x="2620255" y="1767725"/>
              <a:ext cx="530" cy="258"/>
            </a:xfrm>
            <a:custGeom>
              <a:avLst/>
              <a:gdLst/>
              <a:ahLst/>
              <a:cxnLst/>
              <a:rect l="l" t="t" r="r" b="b"/>
              <a:pathLst>
                <a:path w="39" h="19" extrusionOk="0">
                  <a:moveTo>
                    <a:pt x="0" y="1"/>
                  </a:moveTo>
                  <a:lnTo>
                    <a:pt x="39" y="18"/>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5" name="Google Shape;4915;p56"/>
            <p:cNvSpPr/>
            <p:nvPr/>
          </p:nvSpPr>
          <p:spPr>
            <a:xfrm>
              <a:off x="2619589" y="1767345"/>
              <a:ext cx="434" cy="258"/>
            </a:xfrm>
            <a:custGeom>
              <a:avLst/>
              <a:gdLst/>
              <a:ahLst/>
              <a:cxnLst/>
              <a:rect l="l" t="t" r="r" b="b"/>
              <a:pathLst>
                <a:path w="32" h="19" extrusionOk="0">
                  <a:moveTo>
                    <a:pt x="0" y="1"/>
                  </a:moveTo>
                  <a:lnTo>
                    <a:pt x="32" y="18"/>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6" name="Google Shape;4916;p56"/>
            <p:cNvSpPr/>
            <p:nvPr/>
          </p:nvSpPr>
          <p:spPr>
            <a:xfrm>
              <a:off x="2612081" y="1759510"/>
              <a:ext cx="4290" cy="6286"/>
            </a:xfrm>
            <a:custGeom>
              <a:avLst/>
              <a:gdLst/>
              <a:ahLst/>
              <a:cxnLst/>
              <a:rect l="l" t="t" r="r" b="b"/>
              <a:pathLst>
                <a:path w="316" h="463" extrusionOk="0">
                  <a:moveTo>
                    <a:pt x="315" y="462"/>
                  </a:moveTo>
                  <a:lnTo>
                    <a:pt x="315" y="462"/>
                  </a:lnTo>
                  <a:cubicBezTo>
                    <a:pt x="130" y="382"/>
                    <a:pt x="7" y="203"/>
                    <a:pt x="0" y="0"/>
                  </a:cubicBezTo>
                  <a:cubicBezTo>
                    <a:pt x="7" y="203"/>
                    <a:pt x="130" y="382"/>
                    <a:pt x="315" y="46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7" name="Google Shape;4917;p56"/>
            <p:cNvSpPr/>
            <p:nvPr/>
          </p:nvSpPr>
          <p:spPr>
            <a:xfrm>
              <a:off x="2620920" y="1768064"/>
              <a:ext cx="530" cy="339"/>
            </a:xfrm>
            <a:custGeom>
              <a:avLst/>
              <a:gdLst/>
              <a:ahLst/>
              <a:cxnLst/>
              <a:rect l="l" t="t" r="r" b="b"/>
              <a:pathLst>
                <a:path w="39" h="25" extrusionOk="0">
                  <a:moveTo>
                    <a:pt x="39" y="25"/>
                  </a:move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8" name="Google Shape;4918;p56"/>
            <p:cNvSpPr/>
            <p:nvPr/>
          </p:nvSpPr>
          <p:spPr>
            <a:xfrm>
              <a:off x="2618870" y="1766964"/>
              <a:ext cx="448" cy="258"/>
            </a:xfrm>
            <a:custGeom>
              <a:avLst/>
              <a:gdLst/>
              <a:ahLst/>
              <a:cxnLst/>
              <a:rect l="l" t="t" r="r" b="b"/>
              <a:pathLst>
                <a:path w="33" h="19" extrusionOk="0">
                  <a:moveTo>
                    <a:pt x="1" y="1"/>
                  </a:moveTo>
                  <a:lnTo>
                    <a:pt x="32" y="18"/>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9" name="Google Shape;4919;p56"/>
            <p:cNvSpPr/>
            <p:nvPr/>
          </p:nvSpPr>
          <p:spPr>
            <a:xfrm>
              <a:off x="2608660" y="1756754"/>
              <a:ext cx="3476" cy="2770"/>
            </a:xfrm>
            <a:custGeom>
              <a:avLst/>
              <a:gdLst/>
              <a:ahLst/>
              <a:cxnLst/>
              <a:rect l="l" t="t" r="r" b="b"/>
              <a:pathLst>
                <a:path w="256" h="204" extrusionOk="0">
                  <a:moveTo>
                    <a:pt x="0" y="0"/>
                  </a:moveTo>
                  <a:lnTo>
                    <a:pt x="0" y="0"/>
                  </a:lnTo>
                  <a:cubicBezTo>
                    <a:pt x="95" y="70"/>
                    <a:pt x="228" y="165"/>
                    <a:pt x="256" y="203"/>
                  </a:cubicBezTo>
                  <a:cubicBezTo>
                    <a:pt x="228" y="165"/>
                    <a:pt x="98" y="7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0" name="Google Shape;4920;p56"/>
            <p:cNvSpPr/>
            <p:nvPr/>
          </p:nvSpPr>
          <p:spPr>
            <a:xfrm>
              <a:off x="2606093" y="1754894"/>
              <a:ext cx="1154" cy="869"/>
            </a:xfrm>
            <a:custGeom>
              <a:avLst/>
              <a:gdLst/>
              <a:ahLst/>
              <a:cxnLst/>
              <a:rect l="l" t="t" r="r" b="b"/>
              <a:pathLst>
                <a:path w="85" h="64" extrusionOk="0">
                  <a:moveTo>
                    <a:pt x="0" y="1"/>
                  </a:moveTo>
                  <a:cubicBezTo>
                    <a:pt x="28" y="22"/>
                    <a:pt x="56" y="43"/>
                    <a:pt x="84" y="64"/>
                  </a:cubicBezTo>
                  <a:cubicBezTo>
                    <a:pt x="56" y="43"/>
                    <a:pt x="28" y="22"/>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1" name="Google Shape;4921;p56"/>
            <p:cNvSpPr/>
            <p:nvPr/>
          </p:nvSpPr>
          <p:spPr>
            <a:xfrm>
              <a:off x="2616358" y="1765783"/>
              <a:ext cx="720" cy="339"/>
            </a:xfrm>
            <a:custGeom>
              <a:avLst/>
              <a:gdLst/>
              <a:ahLst/>
              <a:cxnLst/>
              <a:rect l="l" t="t" r="r" b="b"/>
              <a:pathLst>
                <a:path w="53" h="25" extrusionOk="0">
                  <a:moveTo>
                    <a:pt x="0" y="0"/>
                  </a:moveTo>
                  <a:lnTo>
                    <a:pt x="53" y="25"/>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2" name="Google Shape;4922;p56"/>
            <p:cNvSpPr/>
            <p:nvPr/>
          </p:nvSpPr>
          <p:spPr>
            <a:xfrm>
              <a:off x="2618164" y="1766639"/>
              <a:ext cx="394" cy="204"/>
            </a:xfrm>
            <a:custGeom>
              <a:avLst/>
              <a:gdLst/>
              <a:ahLst/>
              <a:cxnLst/>
              <a:rect l="l" t="t" r="r" b="b"/>
              <a:pathLst>
                <a:path w="29" h="15" extrusionOk="0">
                  <a:moveTo>
                    <a:pt x="0" y="0"/>
                  </a:moveTo>
                  <a:lnTo>
                    <a:pt x="28" y="14"/>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3" name="Google Shape;4923;p56"/>
            <p:cNvSpPr/>
            <p:nvPr/>
          </p:nvSpPr>
          <p:spPr>
            <a:xfrm>
              <a:off x="2607465" y="1755940"/>
              <a:ext cx="1208" cy="828"/>
            </a:xfrm>
            <a:custGeom>
              <a:avLst/>
              <a:gdLst/>
              <a:ahLst/>
              <a:cxnLst/>
              <a:rect l="l" t="t" r="r" b="b"/>
              <a:pathLst>
                <a:path w="89" h="61" extrusionOk="0">
                  <a:moveTo>
                    <a:pt x="1" y="1"/>
                  </a:moveTo>
                  <a:lnTo>
                    <a:pt x="88" y="6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4" name="Google Shape;4924;p56"/>
            <p:cNvSpPr/>
            <p:nvPr/>
          </p:nvSpPr>
          <p:spPr>
            <a:xfrm>
              <a:off x="2617349" y="1766258"/>
              <a:ext cx="489" cy="204"/>
            </a:xfrm>
            <a:custGeom>
              <a:avLst/>
              <a:gdLst/>
              <a:ahLst/>
              <a:cxnLst/>
              <a:rect l="l" t="t" r="r" b="b"/>
              <a:pathLst>
                <a:path w="36" h="15" extrusionOk="0">
                  <a:moveTo>
                    <a:pt x="1" y="0"/>
                  </a:moveTo>
                  <a:lnTo>
                    <a:pt x="36" y="14"/>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5" name="Google Shape;4925;p56"/>
            <p:cNvSpPr/>
            <p:nvPr/>
          </p:nvSpPr>
          <p:spPr>
            <a:xfrm>
              <a:off x="2514350" y="1832802"/>
              <a:ext cx="14" cy="14"/>
            </a:xfrm>
            <a:custGeom>
              <a:avLst/>
              <a:gdLst/>
              <a:ahLst/>
              <a:cxnLst/>
              <a:rect l="l" t="t" r="r" b="b"/>
              <a:pathLst>
                <a:path w="1" h="1" extrusionOk="0">
                  <a:moveTo>
                    <a:pt x="1" y="0"/>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6" name="Google Shape;4926;p56"/>
            <p:cNvSpPr/>
            <p:nvPr/>
          </p:nvSpPr>
          <p:spPr>
            <a:xfrm>
              <a:off x="2505742" y="1822252"/>
              <a:ext cx="1059" cy="910"/>
            </a:xfrm>
            <a:custGeom>
              <a:avLst/>
              <a:gdLst/>
              <a:ahLst/>
              <a:cxnLst/>
              <a:rect l="l" t="t" r="r" b="b"/>
              <a:pathLst>
                <a:path w="78" h="67" extrusionOk="0">
                  <a:moveTo>
                    <a:pt x="78" y="67"/>
                  </a:moveTo>
                  <a:cubicBezTo>
                    <a:pt x="50" y="46"/>
                    <a:pt x="22" y="25"/>
                    <a:pt x="1" y="0"/>
                  </a:cubicBezTo>
                  <a:cubicBezTo>
                    <a:pt x="22" y="25"/>
                    <a:pt x="50" y="46"/>
                    <a:pt x="78" y="6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7" name="Google Shape;4927;p56"/>
            <p:cNvSpPr/>
            <p:nvPr/>
          </p:nvSpPr>
          <p:spPr>
            <a:xfrm>
              <a:off x="2514635" y="1833942"/>
              <a:ext cx="394" cy="149"/>
            </a:xfrm>
            <a:custGeom>
              <a:avLst/>
              <a:gdLst/>
              <a:ahLst/>
              <a:cxnLst/>
              <a:rect l="l" t="t" r="r" b="b"/>
              <a:pathLst>
                <a:path w="29" h="11" extrusionOk="0">
                  <a:moveTo>
                    <a:pt x="1" y="0"/>
                  </a:moveTo>
                  <a:cubicBezTo>
                    <a:pt x="11" y="4"/>
                    <a:pt x="22" y="7"/>
                    <a:pt x="29" y="11"/>
                  </a:cubicBezTo>
                  <a:cubicBezTo>
                    <a:pt x="22" y="7"/>
                    <a:pt x="11" y="4"/>
                    <a:pt x="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8" name="Google Shape;4928;p56"/>
            <p:cNvSpPr/>
            <p:nvPr/>
          </p:nvSpPr>
          <p:spPr>
            <a:xfrm>
              <a:off x="2517772" y="1837839"/>
              <a:ext cx="14" cy="14"/>
            </a:xfrm>
            <a:custGeom>
              <a:avLst/>
              <a:gdLst/>
              <a:ahLst/>
              <a:cxnLst/>
              <a:rect l="l" t="t" r="r" b="b"/>
              <a:pathLst>
                <a:path w="1" h="1" extrusionOk="0">
                  <a:moveTo>
                    <a:pt x="1" y="1"/>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9" name="Google Shape;4929;p56"/>
            <p:cNvSpPr/>
            <p:nvPr/>
          </p:nvSpPr>
          <p:spPr>
            <a:xfrm>
              <a:off x="2518016" y="1839034"/>
              <a:ext cx="14" cy="394"/>
            </a:xfrm>
            <a:custGeom>
              <a:avLst/>
              <a:gdLst/>
              <a:ahLst/>
              <a:cxnLst/>
              <a:rect l="l" t="t" r="r" b="b"/>
              <a:pathLst>
                <a:path w="1" h="29" extrusionOk="0">
                  <a:moveTo>
                    <a:pt x="0" y="0"/>
                  </a:moveTo>
                  <a:cubicBezTo>
                    <a:pt x="0" y="11"/>
                    <a:pt x="0" y="18"/>
                    <a:pt x="0" y="28"/>
                  </a:cubicBezTo>
                  <a:cubicBezTo>
                    <a:pt x="0" y="18"/>
                    <a:pt x="0" y="11"/>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0" name="Google Shape;4930;p56"/>
            <p:cNvSpPr/>
            <p:nvPr/>
          </p:nvSpPr>
          <p:spPr>
            <a:xfrm>
              <a:off x="2517962" y="1838654"/>
              <a:ext cx="14" cy="299"/>
            </a:xfrm>
            <a:custGeom>
              <a:avLst/>
              <a:gdLst/>
              <a:ahLst/>
              <a:cxnLst/>
              <a:rect l="l" t="t" r="r" b="b"/>
              <a:pathLst>
                <a:path w="1" h="22" extrusionOk="0">
                  <a:moveTo>
                    <a:pt x="1" y="21"/>
                  </a:moveTo>
                  <a:lnTo>
                    <a:pt x="1" y="0"/>
                  </a:lnTo>
                  <a:cubicBezTo>
                    <a:pt x="1" y="7"/>
                    <a:pt x="1" y="14"/>
                    <a:pt x="1" y="2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1" name="Google Shape;4931;p56"/>
            <p:cNvSpPr/>
            <p:nvPr/>
          </p:nvSpPr>
          <p:spPr>
            <a:xfrm>
              <a:off x="2517867" y="1838219"/>
              <a:ext cx="68" cy="258"/>
            </a:xfrm>
            <a:custGeom>
              <a:avLst/>
              <a:gdLst/>
              <a:ahLst/>
              <a:cxnLst/>
              <a:rect l="l" t="t" r="r" b="b"/>
              <a:pathLst>
                <a:path w="5" h="19" extrusionOk="0">
                  <a:moveTo>
                    <a:pt x="4" y="18"/>
                  </a:moveTo>
                  <a:cubicBezTo>
                    <a:pt x="4" y="11"/>
                    <a:pt x="4" y="8"/>
                    <a:pt x="1" y="1"/>
                  </a:cubicBezTo>
                  <a:cubicBezTo>
                    <a:pt x="4" y="8"/>
                    <a:pt x="4" y="11"/>
                    <a:pt x="4"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2" name="Google Shape;4932;p56"/>
            <p:cNvSpPr/>
            <p:nvPr/>
          </p:nvSpPr>
          <p:spPr>
            <a:xfrm>
              <a:off x="2514500" y="1833603"/>
              <a:ext cx="54" cy="109"/>
            </a:xfrm>
            <a:custGeom>
              <a:avLst/>
              <a:gdLst/>
              <a:ahLst/>
              <a:cxnLst/>
              <a:rect l="l" t="t" r="r" b="b"/>
              <a:pathLst>
                <a:path w="4" h="8" extrusionOk="0">
                  <a:moveTo>
                    <a:pt x="0" y="1"/>
                  </a:moveTo>
                  <a:lnTo>
                    <a:pt x="4" y="8"/>
                  </a:lnTo>
                  <a:cubicBezTo>
                    <a:pt x="4" y="4"/>
                    <a:pt x="4" y="4"/>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3" name="Google Shape;4933;p56"/>
            <p:cNvSpPr/>
            <p:nvPr/>
          </p:nvSpPr>
          <p:spPr>
            <a:xfrm>
              <a:off x="2514500" y="1833372"/>
              <a:ext cx="14" cy="109"/>
            </a:xfrm>
            <a:custGeom>
              <a:avLst/>
              <a:gdLst/>
              <a:ahLst/>
              <a:cxnLst/>
              <a:rect l="l" t="t" r="r" b="b"/>
              <a:pathLst>
                <a:path w="1" h="8" extrusionOk="0">
                  <a:moveTo>
                    <a:pt x="0" y="7"/>
                  </a:move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4" name="Google Shape;4934;p56"/>
            <p:cNvSpPr/>
            <p:nvPr/>
          </p:nvSpPr>
          <p:spPr>
            <a:xfrm>
              <a:off x="2503556" y="1818831"/>
              <a:ext cx="14" cy="54"/>
            </a:xfrm>
            <a:custGeom>
              <a:avLst/>
              <a:gdLst/>
              <a:ahLst/>
              <a:cxnLst/>
              <a:rect l="l" t="t" r="r" b="b"/>
              <a:pathLst>
                <a:path w="1" h="4" extrusionOk="0">
                  <a:moveTo>
                    <a:pt x="1" y="4"/>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5" name="Google Shape;4935;p56"/>
            <p:cNvSpPr/>
            <p:nvPr/>
          </p:nvSpPr>
          <p:spPr>
            <a:xfrm>
              <a:off x="2514310" y="1832422"/>
              <a:ext cx="14" cy="14"/>
            </a:xfrm>
            <a:custGeom>
              <a:avLst/>
              <a:gdLst/>
              <a:ahLst/>
              <a:cxnLst/>
              <a:rect l="l" t="t" r="r" b="b"/>
              <a:pathLst>
                <a:path w="1" h="1" extrusionOk="0">
                  <a:moveTo>
                    <a:pt x="0" y="0"/>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6" name="Google Shape;4936;p56"/>
            <p:cNvSpPr/>
            <p:nvPr/>
          </p:nvSpPr>
          <p:spPr>
            <a:xfrm>
              <a:off x="2505606" y="1850439"/>
              <a:ext cx="14" cy="14"/>
            </a:xfrm>
            <a:custGeom>
              <a:avLst/>
              <a:gdLst/>
              <a:ahLst/>
              <a:cxnLst/>
              <a:rect l="l" t="t" r="r" b="b"/>
              <a:pathLst>
                <a:path w="1" h="1" extrusionOk="0">
                  <a:moveTo>
                    <a:pt x="0" y="0"/>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7" name="Google Shape;4937;p56"/>
            <p:cNvSpPr/>
            <p:nvPr/>
          </p:nvSpPr>
          <p:spPr>
            <a:xfrm>
              <a:off x="2503801" y="1819251"/>
              <a:ext cx="54" cy="109"/>
            </a:xfrm>
            <a:custGeom>
              <a:avLst/>
              <a:gdLst/>
              <a:ahLst/>
              <a:cxnLst/>
              <a:rect l="l" t="t" r="r" b="b"/>
              <a:pathLst>
                <a:path w="4" h="8" extrusionOk="0">
                  <a:moveTo>
                    <a:pt x="4" y="8"/>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8" name="Google Shape;4938;p56"/>
            <p:cNvSpPr/>
            <p:nvPr/>
          </p:nvSpPr>
          <p:spPr>
            <a:xfrm>
              <a:off x="2514595" y="1833793"/>
              <a:ext cx="54" cy="109"/>
            </a:xfrm>
            <a:custGeom>
              <a:avLst/>
              <a:gdLst/>
              <a:ahLst/>
              <a:cxnLst/>
              <a:rect l="l" t="t" r="r" b="b"/>
              <a:pathLst>
                <a:path w="4" h="8" extrusionOk="0">
                  <a:moveTo>
                    <a:pt x="4" y="8"/>
                  </a:moveTo>
                  <a:cubicBezTo>
                    <a:pt x="0" y="4"/>
                    <a:pt x="0" y="4"/>
                    <a:pt x="0" y="1"/>
                  </a:cubicBezTo>
                  <a:cubicBezTo>
                    <a:pt x="0" y="4"/>
                    <a:pt x="0" y="4"/>
                    <a:pt x="4" y="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9" name="Google Shape;4939;p56"/>
            <p:cNvSpPr/>
            <p:nvPr/>
          </p:nvSpPr>
          <p:spPr>
            <a:xfrm>
              <a:off x="2514405" y="1833087"/>
              <a:ext cx="14" cy="109"/>
            </a:xfrm>
            <a:custGeom>
              <a:avLst/>
              <a:gdLst/>
              <a:ahLst/>
              <a:cxnLst/>
              <a:rect l="l" t="t" r="r" b="b"/>
              <a:pathLst>
                <a:path w="1" h="8" extrusionOk="0">
                  <a:moveTo>
                    <a:pt x="0" y="7"/>
                  </a:move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0" name="Google Shape;4940;p56"/>
            <p:cNvSpPr/>
            <p:nvPr/>
          </p:nvSpPr>
          <p:spPr>
            <a:xfrm>
              <a:off x="2514255" y="1832136"/>
              <a:ext cx="14" cy="14"/>
            </a:xfrm>
            <a:custGeom>
              <a:avLst/>
              <a:gdLst/>
              <a:ahLst/>
              <a:cxnLst/>
              <a:rect l="l" t="t" r="r" b="b"/>
              <a:pathLst>
                <a:path w="1" h="1" extrusionOk="0">
                  <a:moveTo>
                    <a:pt x="1" y="0"/>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1" name="Google Shape;4941;p56"/>
            <p:cNvSpPr/>
            <p:nvPr/>
          </p:nvSpPr>
          <p:spPr>
            <a:xfrm>
              <a:off x="2507412" y="1823623"/>
              <a:ext cx="720" cy="543"/>
            </a:xfrm>
            <a:custGeom>
              <a:avLst/>
              <a:gdLst/>
              <a:ahLst/>
              <a:cxnLst/>
              <a:rect l="l" t="t" r="r" b="b"/>
              <a:pathLst>
                <a:path w="53" h="40" extrusionOk="0">
                  <a:moveTo>
                    <a:pt x="0" y="1"/>
                  </a:moveTo>
                  <a:cubicBezTo>
                    <a:pt x="14" y="15"/>
                    <a:pt x="32" y="25"/>
                    <a:pt x="53" y="39"/>
                  </a:cubicBezTo>
                  <a:cubicBezTo>
                    <a:pt x="35" y="25"/>
                    <a:pt x="18" y="15"/>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2" name="Google Shape;4942;p56"/>
            <p:cNvSpPr/>
            <p:nvPr/>
          </p:nvSpPr>
          <p:spPr>
            <a:xfrm>
              <a:off x="2602998" y="1754704"/>
              <a:ext cx="258" cy="204"/>
            </a:xfrm>
            <a:custGeom>
              <a:avLst/>
              <a:gdLst/>
              <a:ahLst/>
              <a:cxnLst/>
              <a:rect l="l" t="t" r="r" b="b"/>
              <a:pathLst>
                <a:path w="19" h="15" extrusionOk="0">
                  <a:moveTo>
                    <a:pt x="18" y="15"/>
                  </a:moveTo>
                  <a:cubicBezTo>
                    <a:pt x="15" y="8"/>
                    <a:pt x="8" y="4"/>
                    <a:pt x="1" y="1"/>
                  </a:cubicBezTo>
                  <a:cubicBezTo>
                    <a:pt x="8" y="4"/>
                    <a:pt x="15" y="8"/>
                    <a:pt x="18" y="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3" name="Google Shape;4943;p56"/>
            <p:cNvSpPr/>
            <p:nvPr/>
          </p:nvSpPr>
          <p:spPr>
            <a:xfrm>
              <a:off x="2605564" y="1754799"/>
              <a:ext cx="394" cy="109"/>
            </a:xfrm>
            <a:custGeom>
              <a:avLst/>
              <a:gdLst/>
              <a:ahLst/>
              <a:cxnLst/>
              <a:rect l="l" t="t" r="r" b="b"/>
              <a:pathLst>
                <a:path w="29" h="8" extrusionOk="0">
                  <a:moveTo>
                    <a:pt x="1" y="8"/>
                  </a:moveTo>
                  <a:lnTo>
                    <a:pt x="29" y="1"/>
                  </a:lnTo>
                  <a:lnTo>
                    <a:pt x="2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4" name="Google Shape;4944;p56"/>
            <p:cNvSpPr/>
            <p:nvPr/>
          </p:nvSpPr>
          <p:spPr>
            <a:xfrm>
              <a:off x="2554513" y="1799007"/>
              <a:ext cx="3435" cy="774"/>
            </a:xfrm>
            <a:custGeom>
              <a:avLst/>
              <a:gdLst/>
              <a:ahLst/>
              <a:cxnLst/>
              <a:rect l="l" t="t" r="r" b="b"/>
              <a:pathLst>
                <a:path w="253" h="57" extrusionOk="0">
                  <a:moveTo>
                    <a:pt x="1" y="56"/>
                  </a:moveTo>
                  <a:cubicBezTo>
                    <a:pt x="81" y="21"/>
                    <a:pt x="165" y="0"/>
                    <a:pt x="253" y="0"/>
                  </a:cubicBezTo>
                  <a:cubicBezTo>
                    <a:pt x="165" y="0"/>
                    <a:pt x="81" y="21"/>
                    <a:pt x="1" y="5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5" name="Google Shape;4945;p56"/>
            <p:cNvSpPr/>
            <p:nvPr/>
          </p:nvSpPr>
          <p:spPr>
            <a:xfrm>
              <a:off x="2599196" y="1756374"/>
              <a:ext cx="299" cy="109"/>
            </a:xfrm>
            <a:custGeom>
              <a:avLst/>
              <a:gdLst/>
              <a:ahLst/>
              <a:cxnLst/>
              <a:rect l="l" t="t" r="r" b="b"/>
              <a:pathLst>
                <a:path w="22" h="8" extrusionOk="0">
                  <a:moveTo>
                    <a:pt x="22" y="0"/>
                  </a:moveTo>
                  <a:lnTo>
                    <a:pt x="1" y="7"/>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6" name="Google Shape;4946;p56"/>
            <p:cNvSpPr/>
            <p:nvPr/>
          </p:nvSpPr>
          <p:spPr>
            <a:xfrm>
              <a:off x="2502796" y="1817215"/>
              <a:ext cx="964" cy="109"/>
            </a:xfrm>
            <a:custGeom>
              <a:avLst/>
              <a:gdLst/>
              <a:ahLst/>
              <a:cxnLst/>
              <a:rect l="l" t="t" r="r" b="b"/>
              <a:pathLst>
                <a:path w="71" h="8" extrusionOk="0">
                  <a:moveTo>
                    <a:pt x="71" y="7"/>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7" name="Google Shape;4947;p56"/>
            <p:cNvSpPr/>
            <p:nvPr/>
          </p:nvSpPr>
          <p:spPr>
            <a:xfrm>
              <a:off x="2513264" y="1818396"/>
              <a:ext cx="14" cy="14"/>
            </a:xfrm>
            <a:custGeom>
              <a:avLst/>
              <a:gdLst/>
              <a:ahLst/>
              <a:cxnLst/>
              <a:rect l="l" t="t" r="r" b="b"/>
              <a:pathLst>
                <a:path w="1" h="1" extrusionOk="0">
                  <a:moveTo>
                    <a:pt x="0" y="1"/>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8" name="Google Shape;4948;p56"/>
            <p:cNvSpPr/>
            <p:nvPr/>
          </p:nvSpPr>
          <p:spPr>
            <a:xfrm>
              <a:off x="2516020" y="1818301"/>
              <a:ext cx="14" cy="14"/>
            </a:xfrm>
            <a:custGeom>
              <a:avLst/>
              <a:gdLst/>
              <a:ahLst/>
              <a:cxnLst/>
              <a:rect l="l" t="t" r="r" b="b"/>
              <a:pathLst>
                <a:path w="1" h="1" extrusionOk="0">
                  <a:moveTo>
                    <a:pt x="0" y="1"/>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9" name="Google Shape;4949;p56"/>
            <p:cNvSpPr/>
            <p:nvPr/>
          </p:nvSpPr>
          <p:spPr>
            <a:xfrm>
              <a:off x="2514119" y="1818396"/>
              <a:ext cx="14" cy="14"/>
            </a:xfrm>
            <a:custGeom>
              <a:avLst/>
              <a:gdLst/>
              <a:ahLst/>
              <a:cxnLst/>
              <a:rect l="l" t="t" r="r" b="b"/>
              <a:pathLst>
                <a:path w="1" h="1" extrusionOk="0">
                  <a:moveTo>
                    <a:pt x="0" y="1"/>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0" name="Google Shape;4950;p56"/>
            <p:cNvSpPr/>
            <p:nvPr/>
          </p:nvSpPr>
          <p:spPr>
            <a:xfrm>
              <a:off x="2596725" y="1756849"/>
              <a:ext cx="14" cy="14"/>
            </a:xfrm>
            <a:custGeom>
              <a:avLst/>
              <a:gdLst/>
              <a:ahLst/>
              <a:cxnLst/>
              <a:rect l="l" t="t" r="r" b="b"/>
              <a:pathLst>
                <a:path w="1" h="1" extrusionOk="0">
                  <a:moveTo>
                    <a:pt x="1" y="0"/>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1" name="Google Shape;4951;p56"/>
            <p:cNvSpPr/>
            <p:nvPr/>
          </p:nvSpPr>
          <p:spPr>
            <a:xfrm>
              <a:off x="2599766" y="1756184"/>
              <a:ext cx="299" cy="109"/>
            </a:xfrm>
            <a:custGeom>
              <a:avLst/>
              <a:gdLst/>
              <a:ahLst/>
              <a:cxnLst/>
              <a:rect l="l" t="t" r="r" b="b"/>
              <a:pathLst>
                <a:path w="22" h="8" extrusionOk="0">
                  <a:moveTo>
                    <a:pt x="22" y="0"/>
                  </a:moveTo>
                  <a:lnTo>
                    <a:pt x="1" y="7"/>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2" name="Google Shape;4952;p56"/>
            <p:cNvSpPr/>
            <p:nvPr/>
          </p:nvSpPr>
          <p:spPr>
            <a:xfrm>
              <a:off x="2502131" y="1817161"/>
              <a:ext cx="258" cy="14"/>
            </a:xfrm>
            <a:custGeom>
              <a:avLst/>
              <a:gdLst/>
              <a:ahLst/>
              <a:cxnLst/>
              <a:rect l="l" t="t" r="r" b="b"/>
              <a:pathLst>
                <a:path w="19" h="1" extrusionOk="0">
                  <a:moveTo>
                    <a:pt x="1" y="1"/>
                  </a:moveTo>
                  <a:lnTo>
                    <a:pt x="1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3" name="Google Shape;4953;p56"/>
            <p:cNvSpPr/>
            <p:nvPr/>
          </p:nvSpPr>
          <p:spPr>
            <a:xfrm>
              <a:off x="2595109" y="1756659"/>
              <a:ext cx="149" cy="54"/>
            </a:xfrm>
            <a:custGeom>
              <a:avLst/>
              <a:gdLst/>
              <a:ahLst/>
              <a:cxnLst/>
              <a:rect l="l" t="t" r="r" b="b"/>
              <a:pathLst>
                <a:path w="11" h="4" extrusionOk="0">
                  <a:moveTo>
                    <a:pt x="11" y="4"/>
                  </a:move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4" name="Google Shape;4954;p56"/>
            <p:cNvSpPr/>
            <p:nvPr/>
          </p:nvSpPr>
          <p:spPr>
            <a:xfrm>
              <a:off x="2602672" y="1754568"/>
              <a:ext cx="109" cy="54"/>
            </a:xfrm>
            <a:custGeom>
              <a:avLst/>
              <a:gdLst/>
              <a:ahLst/>
              <a:cxnLst/>
              <a:rect l="l" t="t" r="r" b="b"/>
              <a:pathLst>
                <a:path w="8" h="4" extrusionOk="0">
                  <a:moveTo>
                    <a:pt x="7" y="0"/>
                  </a:moveTo>
                  <a:lnTo>
                    <a:pt x="0" y="4"/>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5" name="Google Shape;4955;p56"/>
            <p:cNvSpPr/>
            <p:nvPr/>
          </p:nvSpPr>
          <p:spPr>
            <a:xfrm>
              <a:off x="2595544" y="1756795"/>
              <a:ext cx="190" cy="14"/>
            </a:xfrm>
            <a:custGeom>
              <a:avLst/>
              <a:gdLst/>
              <a:ahLst/>
              <a:cxnLst/>
              <a:rect l="l" t="t" r="r" b="b"/>
              <a:pathLst>
                <a:path w="14" h="1" extrusionOk="0">
                  <a:moveTo>
                    <a:pt x="14" y="1"/>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6" name="Google Shape;4956;p56"/>
            <p:cNvSpPr/>
            <p:nvPr/>
          </p:nvSpPr>
          <p:spPr>
            <a:xfrm>
              <a:off x="2595965" y="1756849"/>
              <a:ext cx="244" cy="14"/>
            </a:xfrm>
            <a:custGeom>
              <a:avLst/>
              <a:gdLst/>
              <a:ahLst/>
              <a:cxnLst/>
              <a:rect l="l" t="t" r="r" b="b"/>
              <a:pathLst>
                <a:path w="18" h="1" extrusionOk="0">
                  <a:moveTo>
                    <a:pt x="18"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7" name="Google Shape;4957;p56"/>
            <p:cNvSpPr/>
            <p:nvPr/>
          </p:nvSpPr>
          <p:spPr>
            <a:xfrm>
              <a:off x="2602047" y="1754948"/>
              <a:ext cx="204" cy="149"/>
            </a:xfrm>
            <a:custGeom>
              <a:avLst/>
              <a:gdLst/>
              <a:ahLst/>
              <a:cxnLst/>
              <a:rect l="l" t="t" r="r" b="b"/>
              <a:pathLst>
                <a:path w="15" h="11" extrusionOk="0">
                  <a:moveTo>
                    <a:pt x="15" y="0"/>
                  </a:moveTo>
                  <a:lnTo>
                    <a:pt x="1" y="1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8" name="Google Shape;4958;p56"/>
            <p:cNvSpPr/>
            <p:nvPr/>
          </p:nvSpPr>
          <p:spPr>
            <a:xfrm>
              <a:off x="2507127" y="1817690"/>
              <a:ext cx="1005" cy="109"/>
            </a:xfrm>
            <a:custGeom>
              <a:avLst/>
              <a:gdLst/>
              <a:ahLst/>
              <a:cxnLst/>
              <a:rect l="l" t="t" r="r" b="b"/>
              <a:pathLst>
                <a:path w="74" h="8" extrusionOk="0">
                  <a:moveTo>
                    <a:pt x="74" y="7"/>
                  </a:move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9" name="Google Shape;4959;p56"/>
            <p:cNvSpPr/>
            <p:nvPr/>
          </p:nvSpPr>
          <p:spPr>
            <a:xfrm>
              <a:off x="2526665" y="1817215"/>
              <a:ext cx="14" cy="14"/>
            </a:xfrm>
            <a:custGeom>
              <a:avLst/>
              <a:gdLst/>
              <a:ahLst/>
              <a:cxnLst/>
              <a:rect l="l" t="t" r="r" b="b"/>
              <a:pathLst>
                <a:path w="1" h="1" extrusionOk="0">
                  <a:moveTo>
                    <a:pt x="0" y="0"/>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0" name="Google Shape;4960;p56"/>
            <p:cNvSpPr/>
            <p:nvPr/>
          </p:nvSpPr>
          <p:spPr>
            <a:xfrm>
              <a:off x="2597010" y="1756795"/>
              <a:ext cx="258" cy="14"/>
            </a:xfrm>
            <a:custGeom>
              <a:avLst/>
              <a:gdLst/>
              <a:ahLst/>
              <a:cxnLst/>
              <a:rect l="l" t="t" r="r" b="b"/>
              <a:pathLst>
                <a:path w="19" h="1" extrusionOk="0">
                  <a:moveTo>
                    <a:pt x="18" y="1"/>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1" name="Google Shape;4961;p56"/>
            <p:cNvSpPr/>
            <p:nvPr/>
          </p:nvSpPr>
          <p:spPr>
            <a:xfrm>
              <a:off x="2527330" y="1817120"/>
              <a:ext cx="14" cy="14"/>
            </a:xfrm>
            <a:custGeom>
              <a:avLst/>
              <a:gdLst/>
              <a:ahLst/>
              <a:cxnLst/>
              <a:rect l="l" t="t" r="r" b="b"/>
              <a:pathLst>
                <a:path w="1" h="1" extrusionOk="0">
                  <a:moveTo>
                    <a:pt x="0" y="0"/>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2" name="Google Shape;4962;p56"/>
            <p:cNvSpPr/>
            <p:nvPr/>
          </p:nvSpPr>
          <p:spPr>
            <a:xfrm>
              <a:off x="2598626" y="1756564"/>
              <a:ext cx="299" cy="54"/>
            </a:xfrm>
            <a:custGeom>
              <a:avLst/>
              <a:gdLst/>
              <a:ahLst/>
              <a:cxnLst/>
              <a:rect l="l" t="t" r="r" b="b"/>
              <a:pathLst>
                <a:path w="22" h="4" extrusionOk="0">
                  <a:moveTo>
                    <a:pt x="22" y="0"/>
                  </a:moveTo>
                  <a:lnTo>
                    <a:pt x="1" y="4"/>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3" name="Google Shape;4963;p56"/>
            <p:cNvSpPr/>
            <p:nvPr/>
          </p:nvSpPr>
          <p:spPr>
            <a:xfrm>
              <a:off x="2600337" y="1755940"/>
              <a:ext cx="299" cy="109"/>
            </a:xfrm>
            <a:custGeom>
              <a:avLst/>
              <a:gdLst/>
              <a:ahLst/>
              <a:cxnLst/>
              <a:rect l="l" t="t" r="r" b="b"/>
              <a:pathLst>
                <a:path w="22" h="8" extrusionOk="0">
                  <a:moveTo>
                    <a:pt x="22" y="1"/>
                  </a:moveTo>
                  <a:lnTo>
                    <a:pt x="1" y="8"/>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4" name="Google Shape;4964;p56"/>
            <p:cNvSpPr/>
            <p:nvPr/>
          </p:nvSpPr>
          <p:spPr>
            <a:xfrm>
              <a:off x="2598056" y="1756659"/>
              <a:ext cx="299" cy="54"/>
            </a:xfrm>
            <a:custGeom>
              <a:avLst/>
              <a:gdLst/>
              <a:ahLst/>
              <a:cxnLst/>
              <a:rect l="l" t="t" r="r" b="b"/>
              <a:pathLst>
                <a:path w="22" h="4" extrusionOk="0">
                  <a:moveTo>
                    <a:pt x="22" y="0"/>
                  </a:moveTo>
                  <a:lnTo>
                    <a:pt x="1" y="4"/>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5" name="Google Shape;4965;p56"/>
            <p:cNvSpPr/>
            <p:nvPr/>
          </p:nvSpPr>
          <p:spPr>
            <a:xfrm>
              <a:off x="2597485" y="1756754"/>
              <a:ext cx="299" cy="54"/>
            </a:xfrm>
            <a:custGeom>
              <a:avLst/>
              <a:gdLst/>
              <a:ahLst/>
              <a:cxnLst/>
              <a:rect l="l" t="t" r="r" b="b"/>
              <a:pathLst>
                <a:path w="22" h="4" extrusionOk="0">
                  <a:moveTo>
                    <a:pt x="22" y="0"/>
                  </a:moveTo>
                  <a:lnTo>
                    <a:pt x="1" y="4"/>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6" name="Google Shape;4966;p56"/>
            <p:cNvSpPr/>
            <p:nvPr/>
          </p:nvSpPr>
          <p:spPr>
            <a:xfrm>
              <a:off x="2601477" y="1755329"/>
              <a:ext cx="258" cy="149"/>
            </a:xfrm>
            <a:custGeom>
              <a:avLst/>
              <a:gdLst/>
              <a:ahLst/>
              <a:cxnLst/>
              <a:rect l="l" t="t" r="r" b="b"/>
              <a:pathLst>
                <a:path w="19" h="11" extrusionOk="0">
                  <a:moveTo>
                    <a:pt x="18" y="0"/>
                  </a:moveTo>
                  <a:lnTo>
                    <a:pt x="1" y="1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7" name="Google Shape;4967;p56"/>
            <p:cNvSpPr/>
            <p:nvPr/>
          </p:nvSpPr>
          <p:spPr>
            <a:xfrm>
              <a:off x="2508498" y="1817880"/>
              <a:ext cx="923" cy="109"/>
            </a:xfrm>
            <a:custGeom>
              <a:avLst/>
              <a:gdLst/>
              <a:ahLst/>
              <a:cxnLst/>
              <a:rect l="l" t="t" r="r" b="b"/>
              <a:pathLst>
                <a:path w="68" h="8" extrusionOk="0">
                  <a:moveTo>
                    <a:pt x="67" y="7"/>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8" name="Google Shape;4968;p56"/>
            <p:cNvSpPr/>
            <p:nvPr/>
          </p:nvSpPr>
          <p:spPr>
            <a:xfrm>
              <a:off x="2600907" y="1755654"/>
              <a:ext cx="258" cy="163"/>
            </a:xfrm>
            <a:custGeom>
              <a:avLst/>
              <a:gdLst/>
              <a:ahLst/>
              <a:cxnLst/>
              <a:rect l="l" t="t" r="r" b="b"/>
              <a:pathLst>
                <a:path w="19" h="12" extrusionOk="0">
                  <a:moveTo>
                    <a:pt x="18" y="1"/>
                  </a:moveTo>
                  <a:lnTo>
                    <a:pt x="1" y="1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9" name="Google Shape;4969;p56"/>
            <p:cNvSpPr/>
            <p:nvPr/>
          </p:nvSpPr>
          <p:spPr>
            <a:xfrm>
              <a:off x="2504181" y="1817310"/>
              <a:ext cx="1195" cy="149"/>
            </a:xfrm>
            <a:custGeom>
              <a:avLst/>
              <a:gdLst/>
              <a:ahLst/>
              <a:cxnLst/>
              <a:rect l="l" t="t" r="r" b="b"/>
              <a:pathLst>
                <a:path w="88" h="11" extrusionOk="0">
                  <a:moveTo>
                    <a:pt x="88" y="11"/>
                  </a:move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0" name="Google Shape;4970;p56"/>
            <p:cNvSpPr/>
            <p:nvPr/>
          </p:nvSpPr>
          <p:spPr>
            <a:xfrm>
              <a:off x="2512640" y="1818396"/>
              <a:ext cx="14" cy="14"/>
            </a:xfrm>
            <a:custGeom>
              <a:avLst/>
              <a:gdLst/>
              <a:ahLst/>
              <a:cxnLst/>
              <a:rect l="l" t="t" r="r" b="b"/>
              <a:pathLst>
                <a:path w="1" h="1" extrusionOk="0">
                  <a:moveTo>
                    <a:pt x="1" y="1"/>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1" name="Google Shape;4971;p56"/>
            <p:cNvSpPr/>
            <p:nvPr/>
          </p:nvSpPr>
          <p:spPr>
            <a:xfrm>
              <a:off x="2505457" y="1817446"/>
              <a:ext cx="1344" cy="204"/>
            </a:xfrm>
            <a:custGeom>
              <a:avLst/>
              <a:gdLst/>
              <a:ahLst/>
              <a:cxnLst/>
              <a:rect l="l" t="t" r="r" b="b"/>
              <a:pathLst>
                <a:path w="99" h="15" extrusionOk="0">
                  <a:moveTo>
                    <a:pt x="99" y="15"/>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2" name="Google Shape;4972;p56"/>
            <p:cNvSpPr/>
            <p:nvPr/>
          </p:nvSpPr>
          <p:spPr>
            <a:xfrm>
              <a:off x="2509788" y="1818070"/>
              <a:ext cx="1195" cy="204"/>
            </a:xfrm>
            <a:custGeom>
              <a:avLst/>
              <a:gdLst/>
              <a:ahLst/>
              <a:cxnLst/>
              <a:rect l="l" t="t" r="r" b="b"/>
              <a:pathLst>
                <a:path w="88" h="15" extrusionOk="0">
                  <a:moveTo>
                    <a:pt x="88" y="14"/>
                  </a:move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3" name="Google Shape;4973;p56"/>
            <p:cNvSpPr/>
            <p:nvPr/>
          </p:nvSpPr>
          <p:spPr>
            <a:xfrm>
              <a:off x="2511404" y="1818355"/>
              <a:ext cx="149" cy="14"/>
            </a:xfrm>
            <a:custGeom>
              <a:avLst/>
              <a:gdLst/>
              <a:ahLst/>
              <a:cxnLst/>
              <a:rect l="l" t="t" r="r" b="b"/>
              <a:pathLst>
                <a:path w="11" h="1" extrusionOk="0">
                  <a:moveTo>
                    <a:pt x="1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4" name="Google Shape;4974;p56"/>
            <p:cNvSpPr/>
            <p:nvPr/>
          </p:nvSpPr>
          <p:spPr>
            <a:xfrm>
              <a:off x="2512029" y="1818355"/>
              <a:ext cx="14" cy="14"/>
            </a:xfrm>
            <a:custGeom>
              <a:avLst/>
              <a:gdLst/>
              <a:ahLst/>
              <a:cxnLst/>
              <a:rect l="l" t="t" r="r" b="b"/>
              <a:pathLst>
                <a:path w="1" h="1" extrusionOk="0">
                  <a:moveTo>
                    <a:pt x="0" y="0"/>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5" name="Google Shape;4975;p56"/>
            <p:cNvSpPr/>
            <p:nvPr/>
          </p:nvSpPr>
          <p:spPr>
            <a:xfrm>
              <a:off x="2991016" y="2067204"/>
              <a:ext cx="18968" cy="6409"/>
            </a:xfrm>
            <a:custGeom>
              <a:avLst/>
              <a:gdLst/>
              <a:ahLst/>
              <a:cxnLst/>
              <a:rect l="l" t="t" r="r" b="b"/>
              <a:pathLst>
                <a:path w="1397" h="472" extrusionOk="0">
                  <a:moveTo>
                    <a:pt x="585" y="1"/>
                  </a:moveTo>
                  <a:cubicBezTo>
                    <a:pt x="334" y="1"/>
                    <a:pt x="94" y="53"/>
                    <a:pt x="18" y="129"/>
                  </a:cubicBezTo>
                  <a:cubicBezTo>
                    <a:pt x="0" y="150"/>
                    <a:pt x="4" y="157"/>
                    <a:pt x="4" y="164"/>
                  </a:cubicBezTo>
                  <a:cubicBezTo>
                    <a:pt x="28" y="227"/>
                    <a:pt x="110" y="246"/>
                    <a:pt x="242" y="246"/>
                  </a:cubicBezTo>
                  <a:cubicBezTo>
                    <a:pt x="300" y="246"/>
                    <a:pt x="368" y="243"/>
                    <a:pt x="445" y="237"/>
                  </a:cubicBezTo>
                  <a:cubicBezTo>
                    <a:pt x="525" y="234"/>
                    <a:pt x="606" y="230"/>
                    <a:pt x="686" y="230"/>
                  </a:cubicBezTo>
                  <a:cubicBezTo>
                    <a:pt x="903" y="230"/>
                    <a:pt x="1054" y="318"/>
                    <a:pt x="1180" y="388"/>
                  </a:cubicBezTo>
                  <a:cubicBezTo>
                    <a:pt x="1257" y="433"/>
                    <a:pt x="1327" y="472"/>
                    <a:pt x="1383" y="472"/>
                  </a:cubicBezTo>
                  <a:lnTo>
                    <a:pt x="1390" y="472"/>
                  </a:lnTo>
                  <a:cubicBezTo>
                    <a:pt x="1397" y="451"/>
                    <a:pt x="1397" y="426"/>
                    <a:pt x="1386" y="405"/>
                  </a:cubicBezTo>
                  <a:cubicBezTo>
                    <a:pt x="1351" y="283"/>
                    <a:pt x="1211" y="122"/>
                    <a:pt x="991" y="55"/>
                  </a:cubicBezTo>
                  <a:cubicBezTo>
                    <a:pt x="871" y="17"/>
                    <a:pt x="726" y="1"/>
                    <a:pt x="5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6" name="Google Shape;4976;p56"/>
            <p:cNvSpPr/>
            <p:nvPr/>
          </p:nvSpPr>
          <p:spPr>
            <a:xfrm>
              <a:off x="3012726" y="2048969"/>
              <a:ext cx="73699" cy="62008"/>
            </a:xfrm>
            <a:custGeom>
              <a:avLst/>
              <a:gdLst/>
              <a:ahLst/>
              <a:cxnLst/>
              <a:rect l="l" t="t" r="r" b="b"/>
              <a:pathLst>
                <a:path w="5428" h="4567" extrusionOk="0">
                  <a:moveTo>
                    <a:pt x="760" y="0"/>
                  </a:moveTo>
                  <a:cubicBezTo>
                    <a:pt x="716" y="0"/>
                    <a:pt x="675" y="3"/>
                    <a:pt x="638" y="8"/>
                  </a:cubicBezTo>
                  <a:cubicBezTo>
                    <a:pt x="547" y="22"/>
                    <a:pt x="491" y="50"/>
                    <a:pt x="477" y="89"/>
                  </a:cubicBezTo>
                  <a:cubicBezTo>
                    <a:pt x="414" y="264"/>
                    <a:pt x="270" y="302"/>
                    <a:pt x="162" y="330"/>
                  </a:cubicBezTo>
                  <a:cubicBezTo>
                    <a:pt x="57" y="358"/>
                    <a:pt x="18" y="376"/>
                    <a:pt x="11" y="435"/>
                  </a:cubicBezTo>
                  <a:cubicBezTo>
                    <a:pt x="1" y="495"/>
                    <a:pt x="11" y="512"/>
                    <a:pt x="11" y="512"/>
                  </a:cubicBezTo>
                  <a:cubicBezTo>
                    <a:pt x="21" y="513"/>
                    <a:pt x="30" y="514"/>
                    <a:pt x="40" y="514"/>
                  </a:cubicBezTo>
                  <a:cubicBezTo>
                    <a:pt x="63" y="514"/>
                    <a:pt x="88" y="511"/>
                    <a:pt x="113" y="509"/>
                  </a:cubicBezTo>
                  <a:cubicBezTo>
                    <a:pt x="148" y="505"/>
                    <a:pt x="190" y="505"/>
                    <a:pt x="239" y="505"/>
                  </a:cubicBezTo>
                  <a:cubicBezTo>
                    <a:pt x="446" y="505"/>
                    <a:pt x="498" y="642"/>
                    <a:pt x="551" y="785"/>
                  </a:cubicBezTo>
                  <a:cubicBezTo>
                    <a:pt x="568" y="828"/>
                    <a:pt x="582" y="870"/>
                    <a:pt x="603" y="915"/>
                  </a:cubicBezTo>
                  <a:cubicBezTo>
                    <a:pt x="630" y="970"/>
                    <a:pt x="726" y="988"/>
                    <a:pt x="841" y="988"/>
                  </a:cubicBezTo>
                  <a:cubicBezTo>
                    <a:pt x="981" y="988"/>
                    <a:pt x="1149" y="962"/>
                    <a:pt x="1254" y="947"/>
                  </a:cubicBezTo>
                  <a:cubicBezTo>
                    <a:pt x="1317" y="936"/>
                    <a:pt x="1373" y="929"/>
                    <a:pt x="1412" y="926"/>
                  </a:cubicBezTo>
                  <a:cubicBezTo>
                    <a:pt x="1421" y="924"/>
                    <a:pt x="1430" y="924"/>
                    <a:pt x="1439" y="924"/>
                  </a:cubicBezTo>
                  <a:cubicBezTo>
                    <a:pt x="1513" y="924"/>
                    <a:pt x="1581" y="962"/>
                    <a:pt x="1618" y="1027"/>
                  </a:cubicBezTo>
                  <a:cubicBezTo>
                    <a:pt x="1646" y="1080"/>
                    <a:pt x="1639" y="1143"/>
                    <a:pt x="1604" y="1188"/>
                  </a:cubicBezTo>
                  <a:cubicBezTo>
                    <a:pt x="1583" y="1209"/>
                    <a:pt x="1545" y="1238"/>
                    <a:pt x="1476" y="1238"/>
                  </a:cubicBezTo>
                  <a:cubicBezTo>
                    <a:pt x="1441" y="1238"/>
                    <a:pt x="1400" y="1231"/>
                    <a:pt x="1349" y="1213"/>
                  </a:cubicBezTo>
                  <a:cubicBezTo>
                    <a:pt x="1307" y="1198"/>
                    <a:pt x="1275" y="1193"/>
                    <a:pt x="1248" y="1193"/>
                  </a:cubicBezTo>
                  <a:cubicBezTo>
                    <a:pt x="1194" y="1193"/>
                    <a:pt x="1161" y="1215"/>
                    <a:pt x="1121" y="1241"/>
                  </a:cubicBezTo>
                  <a:cubicBezTo>
                    <a:pt x="1074" y="1282"/>
                    <a:pt x="1012" y="1305"/>
                    <a:pt x="948" y="1305"/>
                  </a:cubicBezTo>
                  <a:cubicBezTo>
                    <a:pt x="926" y="1305"/>
                    <a:pt x="905" y="1302"/>
                    <a:pt x="883" y="1297"/>
                  </a:cubicBezTo>
                  <a:cubicBezTo>
                    <a:pt x="823" y="1281"/>
                    <a:pt x="760" y="1273"/>
                    <a:pt x="698" y="1273"/>
                  </a:cubicBezTo>
                  <a:cubicBezTo>
                    <a:pt x="677" y="1273"/>
                    <a:pt x="656" y="1274"/>
                    <a:pt x="635" y="1276"/>
                  </a:cubicBezTo>
                  <a:cubicBezTo>
                    <a:pt x="652" y="1290"/>
                    <a:pt x="670" y="1304"/>
                    <a:pt x="687" y="1321"/>
                  </a:cubicBezTo>
                  <a:cubicBezTo>
                    <a:pt x="813" y="1419"/>
                    <a:pt x="981" y="1552"/>
                    <a:pt x="981" y="1797"/>
                  </a:cubicBezTo>
                  <a:cubicBezTo>
                    <a:pt x="978" y="1832"/>
                    <a:pt x="988" y="1864"/>
                    <a:pt x="1013" y="1885"/>
                  </a:cubicBezTo>
                  <a:cubicBezTo>
                    <a:pt x="1034" y="1902"/>
                    <a:pt x="1062" y="1913"/>
                    <a:pt x="1086" y="1913"/>
                  </a:cubicBezTo>
                  <a:cubicBezTo>
                    <a:pt x="1142" y="1913"/>
                    <a:pt x="1223" y="1878"/>
                    <a:pt x="1223" y="1801"/>
                  </a:cubicBezTo>
                  <a:cubicBezTo>
                    <a:pt x="1223" y="1773"/>
                    <a:pt x="1223" y="1703"/>
                    <a:pt x="1279" y="1668"/>
                  </a:cubicBezTo>
                  <a:cubicBezTo>
                    <a:pt x="1293" y="1660"/>
                    <a:pt x="1307" y="1656"/>
                    <a:pt x="1323" y="1656"/>
                  </a:cubicBezTo>
                  <a:cubicBezTo>
                    <a:pt x="1371" y="1656"/>
                    <a:pt x="1430" y="1689"/>
                    <a:pt x="1506" y="1731"/>
                  </a:cubicBezTo>
                  <a:cubicBezTo>
                    <a:pt x="1618" y="1804"/>
                    <a:pt x="1741" y="1860"/>
                    <a:pt x="1870" y="1899"/>
                  </a:cubicBezTo>
                  <a:cubicBezTo>
                    <a:pt x="2063" y="1948"/>
                    <a:pt x="2112" y="2014"/>
                    <a:pt x="2150" y="2084"/>
                  </a:cubicBezTo>
                  <a:cubicBezTo>
                    <a:pt x="2171" y="2123"/>
                    <a:pt x="2185" y="2147"/>
                    <a:pt x="2343" y="2154"/>
                  </a:cubicBezTo>
                  <a:cubicBezTo>
                    <a:pt x="2718" y="2172"/>
                    <a:pt x="3579" y="2448"/>
                    <a:pt x="3915" y="2700"/>
                  </a:cubicBezTo>
                  <a:cubicBezTo>
                    <a:pt x="4118" y="2854"/>
                    <a:pt x="4132" y="2988"/>
                    <a:pt x="4139" y="3103"/>
                  </a:cubicBezTo>
                  <a:cubicBezTo>
                    <a:pt x="4139" y="3191"/>
                    <a:pt x="4170" y="3275"/>
                    <a:pt x="4230" y="3341"/>
                  </a:cubicBezTo>
                  <a:cubicBezTo>
                    <a:pt x="4394" y="3516"/>
                    <a:pt x="4464" y="3691"/>
                    <a:pt x="4412" y="3810"/>
                  </a:cubicBezTo>
                  <a:cubicBezTo>
                    <a:pt x="4387" y="3866"/>
                    <a:pt x="4324" y="3936"/>
                    <a:pt x="4167" y="3936"/>
                  </a:cubicBezTo>
                  <a:cubicBezTo>
                    <a:pt x="3988" y="3943"/>
                    <a:pt x="3827" y="4034"/>
                    <a:pt x="3726" y="4181"/>
                  </a:cubicBezTo>
                  <a:cubicBezTo>
                    <a:pt x="3705" y="4206"/>
                    <a:pt x="3698" y="4237"/>
                    <a:pt x="3705" y="4269"/>
                  </a:cubicBezTo>
                  <a:cubicBezTo>
                    <a:pt x="3725" y="4285"/>
                    <a:pt x="3776" y="4291"/>
                    <a:pt x="3846" y="4291"/>
                  </a:cubicBezTo>
                  <a:cubicBezTo>
                    <a:pt x="4032" y="4291"/>
                    <a:pt x="4348" y="4245"/>
                    <a:pt x="4524" y="4220"/>
                  </a:cubicBezTo>
                  <a:cubicBezTo>
                    <a:pt x="4650" y="4199"/>
                    <a:pt x="4780" y="4181"/>
                    <a:pt x="4909" y="4174"/>
                  </a:cubicBezTo>
                  <a:cubicBezTo>
                    <a:pt x="5021" y="4174"/>
                    <a:pt x="5112" y="4265"/>
                    <a:pt x="5231" y="4384"/>
                  </a:cubicBezTo>
                  <a:cubicBezTo>
                    <a:pt x="5287" y="4440"/>
                    <a:pt x="5354" y="4503"/>
                    <a:pt x="5427" y="4566"/>
                  </a:cubicBezTo>
                  <a:lnTo>
                    <a:pt x="5427" y="1290"/>
                  </a:lnTo>
                  <a:cubicBezTo>
                    <a:pt x="5165" y="1202"/>
                    <a:pt x="4874" y="1087"/>
                    <a:pt x="4594" y="978"/>
                  </a:cubicBezTo>
                  <a:cubicBezTo>
                    <a:pt x="4179" y="820"/>
                    <a:pt x="3743" y="652"/>
                    <a:pt x="3627" y="652"/>
                  </a:cubicBezTo>
                  <a:cubicBezTo>
                    <a:pt x="3625" y="652"/>
                    <a:pt x="3623" y="652"/>
                    <a:pt x="3621" y="652"/>
                  </a:cubicBezTo>
                  <a:cubicBezTo>
                    <a:pt x="3530" y="659"/>
                    <a:pt x="3474" y="754"/>
                    <a:pt x="3414" y="852"/>
                  </a:cubicBezTo>
                  <a:cubicBezTo>
                    <a:pt x="3348" y="964"/>
                    <a:pt x="3271" y="1090"/>
                    <a:pt x="3131" y="1090"/>
                  </a:cubicBezTo>
                  <a:cubicBezTo>
                    <a:pt x="3054" y="1090"/>
                    <a:pt x="2935" y="1192"/>
                    <a:pt x="2809" y="1297"/>
                  </a:cubicBezTo>
                  <a:cubicBezTo>
                    <a:pt x="2651" y="1430"/>
                    <a:pt x="2472" y="1580"/>
                    <a:pt x="2262" y="1654"/>
                  </a:cubicBezTo>
                  <a:cubicBezTo>
                    <a:pt x="2240" y="1662"/>
                    <a:pt x="2216" y="1666"/>
                    <a:pt x="2192" y="1666"/>
                  </a:cubicBezTo>
                  <a:cubicBezTo>
                    <a:pt x="2153" y="1666"/>
                    <a:pt x="2115" y="1656"/>
                    <a:pt x="2080" y="1636"/>
                  </a:cubicBezTo>
                  <a:cubicBezTo>
                    <a:pt x="1898" y="1531"/>
                    <a:pt x="1821" y="1150"/>
                    <a:pt x="1748" y="782"/>
                  </a:cubicBezTo>
                  <a:cubicBezTo>
                    <a:pt x="1706" y="568"/>
                    <a:pt x="1660" y="344"/>
                    <a:pt x="1608" y="271"/>
                  </a:cubicBezTo>
                  <a:cubicBezTo>
                    <a:pt x="1507" y="133"/>
                    <a:pt x="1069" y="0"/>
                    <a:pt x="7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7" name="Google Shape;4977;p56"/>
            <p:cNvSpPr/>
            <p:nvPr/>
          </p:nvSpPr>
          <p:spPr>
            <a:xfrm>
              <a:off x="2746593" y="2003634"/>
              <a:ext cx="83583" cy="84330"/>
            </a:xfrm>
            <a:custGeom>
              <a:avLst/>
              <a:gdLst/>
              <a:ahLst/>
              <a:cxnLst/>
              <a:rect l="l" t="t" r="r" b="b"/>
              <a:pathLst>
                <a:path w="6156" h="6211" extrusionOk="0">
                  <a:moveTo>
                    <a:pt x="116" y="0"/>
                  </a:moveTo>
                  <a:cubicBezTo>
                    <a:pt x="116" y="0"/>
                    <a:pt x="109" y="7"/>
                    <a:pt x="102" y="22"/>
                  </a:cubicBezTo>
                  <a:cubicBezTo>
                    <a:pt x="1" y="235"/>
                    <a:pt x="533" y="820"/>
                    <a:pt x="820" y="988"/>
                  </a:cubicBezTo>
                  <a:cubicBezTo>
                    <a:pt x="953" y="1065"/>
                    <a:pt x="1051" y="1222"/>
                    <a:pt x="1149" y="1373"/>
                  </a:cubicBezTo>
                  <a:cubicBezTo>
                    <a:pt x="1264" y="1555"/>
                    <a:pt x="1384" y="1740"/>
                    <a:pt x="1538" y="1754"/>
                  </a:cubicBezTo>
                  <a:cubicBezTo>
                    <a:pt x="1755" y="1779"/>
                    <a:pt x="1849" y="2098"/>
                    <a:pt x="1940" y="2409"/>
                  </a:cubicBezTo>
                  <a:cubicBezTo>
                    <a:pt x="1996" y="2591"/>
                    <a:pt x="2070" y="2843"/>
                    <a:pt x="2143" y="2857"/>
                  </a:cubicBezTo>
                  <a:cubicBezTo>
                    <a:pt x="2423" y="2913"/>
                    <a:pt x="2952" y="3743"/>
                    <a:pt x="3036" y="4170"/>
                  </a:cubicBezTo>
                  <a:cubicBezTo>
                    <a:pt x="3078" y="4398"/>
                    <a:pt x="3277" y="4562"/>
                    <a:pt x="3474" y="4727"/>
                  </a:cubicBezTo>
                  <a:cubicBezTo>
                    <a:pt x="3610" y="4842"/>
                    <a:pt x="3743" y="4954"/>
                    <a:pt x="3824" y="5087"/>
                  </a:cubicBezTo>
                  <a:cubicBezTo>
                    <a:pt x="3929" y="5269"/>
                    <a:pt x="4258" y="5511"/>
                    <a:pt x="4496" y="5686"/>
                  </a:cubicBezTo>
                  <a:cubicBezTo>
                    <a:pt x="4667" y="5812"/>
                    <a:pt x="4765" y="5885"/>
                    <a:pt x="4804" y="5938"/>
                  </a:cubicBezTo>
                  <a:cubicBezTo>
                    <a:pt x="4835" y="5983"/>
                    <a:pt x="4863" y="6029"/>
                    <a:pt x="4891" y="6081"/>
                  </a:cubicBezTo>
                  <a:cubicBezTo>
                    <a:pt x="4912" y="6127"/>
                    <a:pt x="4940" y="6169"/>
                    <a:pt x="4972" y="6211"/>
                  </a:cubicBezTo>
                  <a:cubicBezTo>
                    <a:pt x="5014" y="6143"/>
                    <a:pt x="5088" y="6120"/>
                    <a:pt x="5174" y="6120"/>
                  </a:cubicBezTo>
                  <a:cubicBezTo>
                    <a:pt x="5264" y="6120"/>
                    <a:pt x="5367" y="6146"/>
                    <a:pt x="5458" y="6169"/>
                  </a:cubicBezTo>
                  <a:cubicBezTo>
                    <a:pt x="5511" y="6179"/>
                    <a:pt x="5560" y="6193"/>
                    <a:pt x="5613" y="6200"/>
                  </a:cubicBezTo>
                  <a:cubicBezTo>
                    <a:pt x="5683" y="6183"/>
                    <a:pt x="5756" y="5749"/>
                    <a:pt x="5735" y="5465"/>
                  </a:cubicBezTo>
                  <a:cubicBezTo>
                    <a:pt x="5732" y="5329"/>
                    <a:pt x="5749" y="5189"/>
                    <a:pt x="5788" y="5056"/>
                  </a:cubicBezTo>
                  <a:cubicBezTo>
                    <a:pt x="5802" y="5003"/>
                    <a:pt x="5812" y="4951"/>
                    <a:pt x="5816" y="4895"/>
                  </a:cubicBezTo>
                  <a:cubicBezTo>
                    <a:pt x="5812" y="4835"/>
                    <a:pt x="5837" y="4776"/>
                    <a:pt x="5886" y="4737"/>
                  </a:cubicBezTo>
                  <a:cubicBezTo>
                    <a:pt x="5923" y="4707"/>
                    <a:pt x="5970" y="4692"/>
                    <a:pt x="6029" y="4692"/>
                  </a:cubicBezTo>
                  <a:cubicBezTo>
                    <a:pt x="6058" y="4692"/>
                    <a:pt x="6089" y="4695"/>
                    <a:pt x="6124" y="4702"/>
                  </a:cubicBezTo>
                  <a:lnTo>
                    <a:pt x="6127" y="4702"/>
                  </a:lnTo>
                  <a:cubicBezTo>
                    <a:pt x="6148" y="4667"/>
                    <a:pt x="6155" y="4629"/>
                    <a:pt x="6145" y="4590"/>
                  </a:cubicBezTo>
                  <a:cubicBezTo>
                    <a:pt x="6145" y="4552"/>
                    <a:pt x="6131" y="4517"/>
                    <a:pt x="6106" y="4489"/>
                  </a:cubicBezTo>
                  <a:cubicBezTo>
                    <a:pt x="6040" y="4471"/>
                    <a:pt x="5998" y="4394"/>
                    <a:pt x="5949" y="4310"/>
                  </a:cubicBezTo>
                  <a:cubicBezTo>
                    <a:pt x="5882" y="4191"/>
                    <a:pt x="5805" y="4054"/>
                    <a:pt x="5672" y="4054"/>
                  </a:cubicBezTo>
                  <a:cubicBezTo>
                    <a:pt x="5585" y="4054"/>
                    <a:pt x="5543" y="4082"/>
                    <a:pt x="5539" y="4107"/>
                  </a:cubicBezTo>
                  <a:cubicBezTo>
                    <a:pt x="5539" y="4131"/>
                    <a:pt x="5564" y="4163"/>
                    <a:pt x="5613" y="4167"/>
                  </a:cubicBezTo>
                  <a:cubicBezTo>
                    <a:pt x="5714" y="4174"/>
                    <a:pt x="5805" y="4230"/>
                    <a:pt x="5861" y="4314"/>
                  </a:cubicBezTo>
                  <a:cubicBezTo>
                    <a:pt x="5900" y="4377"/>
                    <a:pt x="5903" y="4450"/>
                    <a:pt x="5875" y="4517"/>
                  </a:cubicBezTo>
                  <a:cubicBezTo>
                    <a:pt x="5865" y="4548"/>
                    <a:pt x="5840" y="4576"/>
                    <a:pt x="5805" y="4587"/>
                  </a:cubicBezTo>
                  <a:cubicBezTo>
                    <a:pt x="5798" y="4588"/>
                    <a:pt x="5792" y="4589"/>
                    <a:pt x="5786" y="4589"/>
                  </a:cubicBezTo>
                  <a:cubicBezTo>
                    <a:pt x="5746" y="4589"/>
                    <a:pt x="5713" y="4562"/>
                    <a:pt x="5683" y="4538"/>
                  </a:cubicBezTo>
                  <a:cubicBezTo>
                    <a:pt x="5630" y="4485"/>
                    <a:pt x="5557" y="4457"/>
                    <a:pt x="5483" y="4457"/>
                  </a:cubicBezTo>
                  <a:cubicBezTo>
                    <a:pt x="5474" y="4458"/>
                    <a:pt x="5464" y="4458"/>
                    <a:pt x="5456" y="4458"/>
                  </a:cubicBezTo>
                  <a:cubicBezTo>
                    <a:pt x="5314" y="4458"/>
                    <a:pt x="5282" y="4355"/>
                    <a:pt x="5259" y="4282"/>
                  </a:cubicBezTo>
                  <a:cubicBezTo>
                    <a:pt x="5234" y="4209"/>
                    <a:pt x="5220" y="4170"/>
                    <a:pt x="5133" y="4167"/>
                  </a:cubicBezTo>
                  <a:cubicBezTo>
                    <a:pt x="4968" y="4156"/>
                    <a:pt x="4898" y="4005"/>
                    <a:pt x="4846" y="3886"/>
                  </a:cubicBezTo>
                  <a:cubicBezTo>
                    <a:pt x="4786" y="3760"/>
                    <a:pt x="4744" y="3680"/>
                    <a:pt x="4653" y="3680"/>
                  </a:cubicBezTo>
                  <a:cubicBezTo>
                    <a:pt x="4510" y="3680"/>
                    <a:pt x="4408" y="3624"/>
                    <a:pt x="4370" y="3529"/>
                  </a:cubicBezTo>
                  <a:cubicBezTo>
                    <a:pt x="4331" y="3421"/>
                    <a:pt x="4380" y="3284"/>
                    <a:pt x="4496" y="3179"/>
                  </a:cubicBezTo>
                  <a:cubicBezTo>
                    <a:pt x="4503" y="3169"/>
                    <a:pt x="4517" y="3158"/>
                    <a:pt x="4513" y="3148"/>
                  </a:cubicBezTo>
                  <a:cubicBezTo>
                    <a:pt x="4513" y="3116"/>
                    <a:pt x="4443" y="3053"/>
                    <a:pt x="4391" y="3008"/>
                  </a:cubicBezTo>
                  <a:cubicBezTo>
                    <a:pt x="4300" y="2931"/>
                    <a:pt x="4198" y="2840"/>
                    <a:pt x="4198" y="2724"/>
                  </a:cubicBezTo>
                  <a:cubicBezTo>
                    <a:pt x="4198" y="2682"/>
                    <a:pt x="4184" y="2675"/>
                    <a:pt x="4093" y="2654"/>
                  </a:cubicBezTo>
                  <a:cubicBezTo>
                    <a:pt x="4023" y="2640"/>
                    <a:pt x="3908" y="2612"/>
                    <a:pt x="3908" y="2483"/>
                  </a:cubicBezTo>
                  <a:cubicBezTo>
                    <a:pt x="3908" y="2441"/>
                    <a:pt x="3904" y="2437"/>
                    <a:pt x="3852" y="2413"/>
                  </a:cubicBezTo>
                  <a:cubicBezTo>
                    <a:pt x="3771" y="2378"/>
                    <a:pt x="3698" y="2322"/>
                    <a:pt x="3645" y="2248"/>
                  </a:cubicBezTo>
                  <a:cubicBezTo>
                    <a:pt x="3594" y="2177"/>
                    <a:pt x="3566" y="2174"/>
                    <a:pt x="3527" y="2174"/>
                  </a:cubicBezTo>
                  <a:cubicBezTo>
                    <a:pt x="3523" y="2174"/>
                    <a:pt x="3519" y="2175"/>
                    <a:pt x="3516" y="2175"/>
                  </a:cubicBezTo>
                  <a:cubicBezTo>
                    <a:pt x="3505" y="2176"/>
                    <a:pt x="3495" y="2177"/>
                    <a:pt x="3485" y="2177"/>
                  </a:cubicBezTo>
                  <a:cubicBezTo>
                    <a:pt x="3416" y="2177"/>
                    <a:pt x="3352" y="2146"/>
                    <a:pt x="3309" y="2091"/>
                  </a:cubicBezTo>
                  <a:cubicBezTo>
                    <a:pt x="3216" y="1986"/>
                    <a:pt x="3098" y="1920"/>
                    <a:pt x="3012" y="1920"/>
                  </a:cubicBezTo>
                  <a:cubicBezTo>
                    <a:pt x="2994" y="1920"/>
                    <a:pt x="2977" y="1923"/>
                    <a:pt x="2962" y="1929"/>
                  </a:cubicBezTo>
                  <a:cubicBezTo>
                    <a:pt x="2943" y="1937"/>
                    <a:pt x="2922" y="1941"/>
                    <a:pt x="2902" y="1941"/>
                  </a:cubicBezTo>
                  <a:cubicBezTo>
                    <a:pt x="2875" y="1941"/>
                    <a:pt x="2848" y="1934"/>
                    <a:pt x="2822" y="1922"/>
                  </a:cubicBezTo>
                  <a:cubicBezTo>
                    <a:pt x="2672" y="1856"/>
                    <a:pt x="2486" y="1635"/>
                    <a:pt x="2406" y="1422"/>
                  </a:cubicBezTo>
                  <a:cubicBezTo>
                    <a:pt x="2378" y="1348"/>
                    <a:pt x="2192" y="1215"/>
                    <a:pt x="2028" y="1100"/>
                  </a:cubicBezTo>
                  <a:cubicBezTo>
                    <a:pt x="1790" y="935"/>
                    <a:pt x="1545" y="764"/>
                    <a:pt x="1485" y="596"/>
                  </a:cubicBezTo>
                  <a:cubicBezTo>
                    <a:pt x="1407" y="375"/>
                    <a:pt x="1202" y="268"/>
                    <a:pt x="842" y="268"/>
                  </a:cubicBezTo>
                  <a:cubicBezTo>
                    <a:pt x="815" y="268"/>
                    <a:pt x="786" y="269"/>
                    <a:pt x="757" y="270"/>
                  </a:cubicBezTo>
                  <a:cubicBezTo>
                    <a:pt x="750" y="270"/>
                    <a:pt x="744" y="270"/>
                    <a:pt x="737" y="270"/>
                  </a:cubicBezTo>
                  <a:cubicBezTo>
                    <a:pt x="499" y="270"/>
                    <a:pt x="334" y="149"/>
                    <a:pt x="221" y="67"/>
                  </a:cubicBezTo>
                  <a:cubicBezTo>
                    <a:pt x="190" y="39"/>
                    <a:pt x="155" y="15"/>
                    <a:pt x="1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8" name="Google Shape;4978;p56"/>
            <p:cNvSpPr/>
            <p:nvPr/>
          </p:nvSpPr>
          <p:spPr>
            <a:xfrm>
              <a:off x="2846320" y="2013450"/>
              <a:ext cx="74445" cy="60949"/>
            </a:xfrm>
            <a:custGeom>
              <a:avLst/>
              <a:gdLst/>
              <a:ahLst/>
              <a:cxnLst/>
              <a:rect l="l" t="t" r="r" b="b"/>
              <a:pathLst>
                <a:path w="5483" h="4489" extrusionOk="0">
                  <a:moveTo>
                    <a:pt x="4422" y="1"/>
                  </a:moveTo>
                  <a:cubicBezTo>
                    <a:pt x="4235" y="1"/>
                    <a:pt x="4018" y="15"/>
                    <a:pt x="3921" y="118"/>
                  </a:cubicBezTo>
                  <a:cubicBezTo>
                    <a:pt x="3879" y="167"/>
                    <a:pt x="3858" y="226"/>
                    <a:pt x="3869" y="289"/>
                  </a:cubicBezTo>
                  <a:cubicBezTo>
                    <a:pt x="3890" y="580"/>
                    <a:pt x="3732" y="643"/>
                    <a:pt x="3627" y="688"/>
                  </a:cubicBezTo>
                  <a:cubicBezTo>
                    <a:pt x="3543" y="723"/>
                    <a:pt x="3540" y="730"/>
                    <a:pt x="3543" y="772"/>
                  </a:cubicBezTo>
                  <a:cubicBezTo>
                    <a:pt x="3564" y="905"/>
                    <a:pt x="3508" y="979"/>
                    <a:pt x="3456" y="1045"/>
                  </a:cubicBezTo>
                  <a:cubicBezTo>
                    <a:pt x="3396" y="1108"/>
                    <a:pt x="3368" y="1199"/>
                    <a:pt x="3382" y="1290"/>
                  </a:cubicBezTo>
                  <a:cubicBezTo>
                    <a:pt x="3389" y="1339"/>
                    <a:pt x="3386" y="1389"/>
                    <a:pt x="3375" y="1438"/>
                  </a:cubicBezTo>
                  <a:cubicBezTo>
                    <a:pt x="3344" y="1550"/>
                    <a:pt x="3242" y="1567"/>
                    <a:pt x="3141" y="1592"/>
                  </a:cubicBezTo>
                  <a:cubicBezTo>
                    <a:pt x="3071" y="1602"/>
                    <a:pt x="3004" y="1620"/>
                    <a:pt x="2938" y="1644"/>
                  </a:cubicBezTo>
                  <a:cubicBezTo>
                    <a:pt x="2913" y="1655"/>
                    <a:pt x="2889" y="1665"/>
                    <a:pt x="2861" y="1679"/>
                  </a:cubicBezTo>
                  <a:cubicBezTo>
                    <a:pt x="2773" y="1722"/>
                    <a:pt x="2711" y="1739"/>
                    <a:pt x="2662" y="1739"/>
                  </a:cubicBezTo>
                  <a:cubicBezTo>
                    <a:pt x="2596" y="1739"/>
                    <a:pt x="2555" y="1707"/>
                    <a:pt x="2511" y="1665"/>
                  </a:cubicBezTo>
                  <a:cubicBezTo>
                    <a:pt x="2466" y="1615"/>
                    <a:pt x="2403" y="1587"/>
                    <a:pt x="2334" y="1587"/>
                  </a:cubicBezTo>
                  <a:cubicBezTo>
                    <a:pt x="2327" y="1587"/>
                    <a:pt x="2319" y="1587"/>
                    <a:pt x="2311" y="1588"/>
                  </a:cubicBezTo>
                  <a:cubicBezTo>
                    <a:pt x="2302" y="1588"/>
                    <a:pt x="2293" y="1587"/>
                    <a:pt x="2285" y="1587"/>
                  </a:cubicBezTo>
                  <a:cubicBezTo>
                    <a:pt x="2171" y="1587"/>
                    <a:pt x="2059" y="1629"/>
                    <a:pt x="1971" y="1707"/>
                  </a:cubicBezTo>
                  <a:cubicBezTo>
                    <a:pt x="1915" y="1753"/>
                    <a:pt x="1852" y="1788"/>
                    <a:pt x="1782" y="1812"/>
                  </a:cubicBezTo>
                  <a:cubicBezTo>
                    <a:pt x="1715" y="1834"/>
                    <a:pt x="1630" y="1839"/>
                    <a:pt x="1541" y="1839"/>
                  </a:cubicBezTo>
                  <a:cubicBezTo>
                    <a:pt x="1499" y="1839"/>
                    <a:pt x="1457" y="1838"/>
                    <a:pt x="1415" y="1837"/>
                  </a:cubicBezTo>
                  <a:cubicBezTo>
                    <a:pt x="1372" y="1835"/>
                    <a:pt x="1327" y="1834"/>
                    <a:pt x="1284" y="1834"/>
                  </a:cubicBezTo>
                  <a:cubicBezTo>
                    <a:pt x="1200" y="1834"/>
                    <a:pt x="1124" y="1840"/>
                    <a:pt x="1089" y="1868"/>
                  </a:cubicBezTo>
                  <a:cubicBezTo>
                    <a:pt x="1082" y="1872"/>
                    <a:pt x="1075" y="1875"/>
                    <a:pt x="1068" y="1882"/>
                  </a:cubicBezTo>
                  <a:lnTo>
                    <a:pt x="1058" y="1886"/>
                  </a:lnTo>
                  <a:lnTo>
                    <a:pt x="1044" y="1889"/>
                  </a:lnTo>
                  <a:lnTo>
                    <a:pt x="1033" y="1893"/>
                  </a:lnTo>
                  <a:lnTo>
                    <a:pt x="1023" y="1896"/>
                  </a:lnTo>
                  <a:lnTo>
                    <a:pt x="995" y="1896"/>
                  </a:lnTo>
                  <a:cubicBezTo>
                    <a:pt x="984" y="1896"/>
                    <a:pt x="977" y="1896"/>
                    <a:pt x="970" y="1893"/>
                  </a:cubicBezTo>
                  <a:lnTo>
                    <a:pt x="960" y="1893"/>
                  </a:lnTo>
                  <a:cubicBezTo>
                    <a:pt x="953" y="1893"/>
                    <a:pt x="942" y="1889"/>
                    <a:pt x="932" y="1886"/>
                  </a:cubicBezTo>
                  <a:lnTo>
                    <a:pt x="928" y="1886"/>
                  </a:lnTo>
                  <a:cubicBezTo>
                    <a:pt x="921" y="1882"/>
                    <a:pt x="911" y="1879"/>
                    <a:pt x="904" y="1875"/>
                  </a:cubicBezTo>
                  <a:lnTo>
                    <a:pt x="897" y="1872"/>
                  </a:lnTo>
                  <a:cubicBezTo>
                    <a:pt x="886" y="1865"/>
                    <a:pt x="876" y="1861"/>
                    <a:pt x="869" y="1854"/>
                  </a:cubicBezTo>
                  <a:lnTo>
                    <a:pt x="862" y="1851"/>
                  </a:lnTo>
                  <a:lnTo>
                    <a:pt x="837" y="1833"/>
                  </a:lnTo>
                  <a:lnTo>
                    <a:pt x="830" y="1830"/>
                  </a:lnTo>
                  <a:lnTo>
                    <a:pt x="806" y="1809"/>
                  </a:lnTo>
                  <a:lnTo>
                    <a:pt x="802" y="1805"/>
                  </a:lnTo>
                  <a:lnTo>
                    <a:pt x="778" y="1784"/>
                  </a:lnTo>
                  <a:lnTo>
                    <a:pt x="771" y="1777"/>
                  </a:lnTo>
                  <a:lnTo>
                    <a:pt x="746" y="1756"/>
                  </a:lnTo>
                  <a:cubicBezTo>
                    <a:pt x="697" y="1718"/>
                    <a:pt x="627" y="1655"/>
                    <a:pt x="599" y="1655"/>
                  </a:cubicBezTo>
                  <a:cubicBezTo>
                    <a:pt x="596" y="1656"/>
                    <a:pt x="593" y="1657"/>
                    <a:pt x="590" y="1657"/>
                  </a:cubicBezTo>
                  <a:cubicBezTo>
                    <a:pt x="588" y="1657"/>
                    <a:pt x="585" y="1656"/>
                    <a:pt x="582" y="1655"/>
                  </a:cubicBezTo>
                  <a:lnTo>
                    <a:pt x="564" y="1655"/>
                  </a:lnTo>
                  <a:lnTo>
                    <a:pt x="557" y="1651"/>
                  </a:lnTo>
                  <a:lnTo>
                    <a:pt x="550" y="1648"/>
                  </a:lnTo>
                  <a:lnTo>
                    <a:pt x="543" y="1644"/>
                  </a:lnTo>
                  <a:lnTo>
                    <a:pt x="533" y="1637"/>
                  </a:lnTo>
                  <a:lnTo>
                    <a:pt x="526" y="1634"/>
                  </a:lnTo>
                  <a:lnTo>
                    <a:pt x="519" y="1627"/>
                  </a:lnTo>
                  <a:lnTo>
                    <a:pt x="512" y="1620"/>
                  </a:lnTo>
                  <a:lnTo>
                    <a:pt x="505" y="1609"/>
                  </a:lnTo>
                  <a:lnTo>
                    <a:pt x="498" y="1602"/>
                  </a:lnTo>
                  <a:lnTo>
                    <a:pt x="491" y="1592"/>
                  </a:lnTo>
                  <a:lnTo>
                    <a:pt x="484" y="1581"/>
                  </a:lnTo>
                  <a:lnTo>
                    <a:pt x="477" y="1571"/>
                  </a:lnTo>
                  <a:lnTo>
                    <a:pt x="470" y="1560"/>
                  </a:lnTo>
                  <a:lnTo>
                    <a:pt x="463" y="1546"/>
                  </a:lnTo>
                  <a:lnTo>
                    <a:pt x="456" y="1532"/>
                  </a:lnTo>
                  <a:lnTo>
                    <a:pt x="452" y="1518"/>
                  </a:lnTo>
                  <a:lnTo>
                    <a:pt x="445" y="1504"/>
                  </a:lnTo>
                  <a:lnTo>
                    <a:pt x="438" y="1487"/>
                  </a:lnTo>
                  <a:lnTo>
                    <a:pt x="431" y="1469"/>
                  </a:lnTo>
                  <a:lnTo>
                    <a:pt x="424" y="1452"/>
                  </a:lnTo>
                  <a:lnTo>
                    <a:pt x="417" y="1434"/>
                  </a:lnTo>
                  <a:lnTo>
                    <a:pt x="414" y="1417"/>
                  </a:lnTo>
                  <a:lnTo>
                    <a:pt x="407" y="1396"/>
                  </a:lnTo>
                  <a:lnTo>
                    <a:pt x="400" y="1375"/>
                  </a:lnTo>
                  <a:lnTo>
                    <a:pt x="393" y="1353"/>
                  </a:lnTo>
                  <a:lnTo>
                    <a:pt x="389" y="1329"/>
                  </a:lnTo>
                  <a:lnTo>
                    <a:pt x="382" y="1304"/>
                  </a:lnTo>
                  <a:lnTo>
                    <a:pt x="386" y="1294"/>
                  </a:lnTo>
                  <a:lnTo>
                    <a:pt x="386" y="1294"/>
                  </a:lnTo>
                  <a:cubicBezTo>
                    <a:pt x="298" y="1301"/>
                    <a:pt x="126" y="1483"/>
                    <a:pt x="56" y="1686"/>
                  </a:cubicBezTo>
                  <a:cubicBezTo>
                    <a:pt x="39" y="1742"/>
                    <a:pt x="0" y="1879"/>
                    <a:pt x="70" y="1942"/>
                  </a:cubicBezTo>
                  <a:cubicBezTo>
                    <a:pt x="235" y="2096"/>
                    <a:pt x="270" y="2302"/>
                    <a:pt x="302" y="2467"/>
                  </a:cubicBezTo>
                  <a:cubicBezTo>
                    <a:pt x="319" y="2565"/>
                    <a:pt x="333" y="2656"/>
                    <a:pt x="372" y="2712"/>
                  </a:cubicBezTo>
                  <a:cubicBezTo>
                    <a:pt x="417" y="2768"/>
                    <a:pt x="473" y="2813"/>
                    <a:pt x="540" y="2848"/>
                  </a:cubicBezTo>
                  <a:cubicBezTo>
                    <a:pt x="676" y="2936"/>
                    <a:pt x="851" y="3044"/>
                    <a:pt x="851" y="3296"/>
                  </a:cubicBezTo>
                  <a:cubicBezTo>
                    <a:pt x="851" y="3538"/>
                    <a:pt x="1023" y="3888"/>
                    <a:pt x="1177" y="3969"/>
                  </a:cubicBezTo>
                  <a:cubicBezTo>
                    <a:pt x="1189" y="3977"/>
                    <a:pt x="1204" y="3982"/>
                    <a:pt x="1219" y="3982"/>
                  </a:cubicBezTo>
                  <a:cubicBezTo>
                    <a:pt x="1234" y="3982"/>
                    <a:pt x="1250" y="3977"/>
                    <a:pt x="1264" y="3969"/>
                  </a:cubicBezTo>
                  <a:cubicBezTo>
                    <a:pt x="1315" y="3931"/>
                    <a:pt x="1378" y="3909"/>
                    <a:pt x="1440" y="3909"/>
                  </a:cubicBezTo>
                  <a:cubicBezTo>
                    <a:pt x="1465" y="3909"/>
                    <a:pt x="1489" y="3913"/>
                    <a:pt x="1513" y="3920"/>
                  </a:cubicBezTo>
                  <a:cubicBezTo>
                    <a:pt x="1677" y="3962"/>
                    <a:pt x="1772" y="4151"/>
                    <a:pt x="1796" y="4207"/>
                  </a:cubicBezTo>
                  <a:cubicBezTo>
                    <a:pt x="1803" y="4212"/>
                    <a:pt x="1816" y="4214"/>
                    <a:pt x="1833" y="4214"/>
                  </a:cubicBezTo>
                  <a:cubicBezTo>
                    <a:pt x="1905" y="4214"/>
                    <a:pt x="2052" y="4173"/>
                    <a:pt x="2129" y="4147"/>
                  </a:cubicBezTo>
                  <a:cubicBezTo>
                    <a:pt x="2227" y="4116"/>
                    <a:pt x="2329" y="4095"/>
                    <a:pt x="2434" y="4084"/>
                  </a:cubicBezTo>
                  <a:cubicBezTo>
                    <a:pt x="2448" y="4084"/>
                    <a:pt x="2462" y="4084"/>
                    <a:pt x="2476" y="4088"/>
                  </a:cubicBezTo>
                  <a:lnTo>
                    <a:pt x="2486" y="4088"/>
                  </a:lnTo>
                  <a:cubicBezTo>
                    <a:pt x="2812" y="4154"/>
                    <a:pt x="3190" y="4256"/>
                    <a:pt x="3225" y="4462"/>
                  </a:cubicBezTo>
                  <a:cubicBezTo>
                    <a:pt x="3225" y="4476"/>
                    <a:pt x="3228" y="4476"/>
                    <a:pt x="3232" y="4480"/>
                  </a:cubicBezTo>
                  <a:cubicBezTo>
                    <a:pt x="3243" y="4486"/>
                    <a:pt x="3260" y="4489"/>
                    <a:pt x="3280" y="4489"/>
                  </a:cubicBezTo>
                  <a:cubicBezTo>
                    <a:pt x="3393" y="4489"/>
                    <a:pt x="3624" y="4399"/>
                    <a:pt x="3785" y="4336"/>
                  </a:cubicBezTo>
                  <a:cubicBezTo>
                    <a:pt x="3834" y="4319"/>
                    <a:pt x="3883" y="4301"/>
                    <a:pt x="3928" y="4284"/>
                  </a:cubicBezTo>
                  <a:cubicBezTo>
                    <a:pt x="4047" y="4238"/>
                    <a:pt x="4079" y="3972"/>
                    <a:pt x="4103" y="3738"/>
                  </a:cubicBezTo>
                  <a:cubicBezTo>
                    <a:pt x="4135" y="3465"/>
                    <a:pt x="4166" y="3181"/>
                    <a:pt x="4338" y="3076"/>
                  </a:cubicBezTo>
                  <a:cubicBezTo>
                    <a:pt x="4625" y="2901"/>
                    <a:pt x="4653" y="2554"/>
                    <a:pt x="4629" y="2299"/>
                  </a:cubicBezTo>
                  <a:cubicBezTo>
                    <a:pt x="4601" y="2036"/>
                    <a:pt x="4937" y="1945"/>
                    <a:pt x="5206" y="1872"/>
                  </a:cubicBezTo>
                  <a:cubicBezTo>
                    <a:pt x="5311" y="1844"/>
                    <a:pt x="5441" y="1809"/>
                    <a:pt x="5469" y="1781"/>
                  </a:cubicBezTo>
                  <a:cubicBezTo>
                    <a:pt x="5479" y="1770"/>
                    <a:pt x="5483" y="1756"/>
                    <a:pt x="5479" y="1742"/>
                  </a:cubicBezTo>
                  <a:cubicBezTo>
                    <a:pt x="5462" y="1662"/>
                    <a:pt x="5301" y="1529"/>
                    <a:pt x="5119" y="1445"/>
                  </a:cubicBezTo>
                  <a:cubicBezTo>
                    <a:pt x="4965" y="1375"/>
                    <a:pt x="4968" y="1248"/>
                    <a:pt x="4968" y="1157"/>
                  </a:cubicBezTo>
                  <a:cubicBezTo>
                    <a:pt x="4968" y="1084"/>
                    <a:pt x="4968" y="1035"/>
                    <a:pt x="4923" y="1000"/>
                  </a:cubicBezTo>
                  <a:cubicBezTo>
                    <a:pt x="4832" y="916"/>
                    <a:pt x="4597" y="650"/>
                    <a:pt x="4650" y="492"/>
                  </a:cubicBezTo>
                  <a:cubicBezTo>
                    <a:pt x="4671" y="433"/>
                    <a:pt x="4723" y="398"/>
                    <a:pt x="4786" y="398"/>
                  </a:cubicBezTo>
                  <a:lnTo>
                    <a:pt x="4793" y="398"/>
                  </a:lnTo>
                  <a:cubicBezTo>
                    <a:pt x="4783" y="373"/>
                    <a:pt x="4772" y="345"/>
                    <a:pt x="4758" y="321"/>
                  </a:cubicBezTo>
                  <a:cubicBezTo>
                    <a:pt x="4723" y="244"/>
                    <a:pt x="4660" y="107"/>
                    <a:pt x="4758" y="27"/>
                  </a:cubicBezTo>
                  <a:lnTo>
                    <a:pt x="4755" y="27"/>
                  </a:lnTo>
                  <a:lnTo>
                    <a:pt x="4720" y="13"/>
                  </a:lnTo>
                  <a:lnTo>
                    <a:pt x="4713" y="13"/>
                  </a:lnTo>
                  <a:lnTo>
                    <a:pt x="4688" y="6"/>
                  </a:lnTo>
                  <a:lnTo>
                    <a:pt x="4681" y="6"/>
                  </a:lnTo>
                  <a:lnTo>
                    <a:pt x="4664" y="2"/>
                  </a:lnTo>
                  <a:lnTo>
                    <a:pt x="4545" y="2"/>
                  </a:lnTo>
                  <a:cubicBezTo>
                    <a:pt x="4506" y="2"/>
                    <a:pt x="4465" y="1"/>
                    <a:pt x="44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9" name="Google Shape;4979;p56"/>
            <p:cNvSpPr/>
            <p:nvPr/>
          </p:nvSpPr>
          <p:spPr>
            <a:xfrm>
              <a:off x="2823415" y="2090109"/>
              <a:ext cx="73061" cy="19457"/>
            </a:xfrm>
            <a:custGeom>
              <a:avLst/>
              <a:gdLst/>
              <a:ahLst/>
              <a:cxnLst/>
              <a:rect l="l" t="t" r="r" b="b"/>
              <a:pathLst>
                <a:path w="5381" h="1433" extrusionOk="0">
                  <a:moveTo>
                    <a:pt x="626" y="1"/>
                  </a:moveTo>
                  <a:cubicBezTo>
                    <a:pt x="563" y="1"/>
                    <a:pt x="503" y="6"/>
                    <a:pt x="448" y="17"/>
                  </a:cubicBezTo>
                  <a:cubicBezTo>
                    <a:pt x="357" y="38"/>
                    <a:pt x="294" y="73"/>
                    <a:pt x="266" y="126"/>
                  </a:cubicBezTo>
                  <a:cubicBezTo>
                    <a:pt x="165" y="301"/>
                    <a:pt x="56" y="318"/>
                    <a:pt x="0" y="325"/>
                  </a:cubicBezTo>
                  <a:cubicBezTo>
                    <a:pt x="4" y="350"/>
                    <a:pt x="7" y="378"/>
                    <a:pt x="14" y="402"/>
                  </a:cubicBezTo>
                  <a:cubicBezTo>
                    <a:pt x="25" y="445"/>
                    <a:pt x="44" y="463"/>
                    <a:pt x="96" y="463"/>
                  </a:cubicBezTo>
                  <a:cubicBezTo>
                    <a:pt x="125" y="463"/>
                    <a:pt x="164" y="458"/>
                    <a:pt x="217" y="448"/>
                  </a:cubicBezTo>
                  <a:cubicBezTo>
                    <a:pt x="263" y="441"/>
                    <a:pt x="308" y="434"/>
                    <a:pt x="354" y="434"/>
                  </a:cubicBezTo>
                  <a:cubicBezTo>
                    <a:pt x="469" y="434"/>
                    <a:pt x="504" y="528"/>
                    <a:pt x="529" y="598"/>
                  </a:cubicBezTo>
                  <a:cubicBezTo>
                    <a:pt x="560" y="679"/>
                    <a:pt x="581" y="731"/>
                    <a:pt x="655" y="738"/>
                  </a:cubicBezTo>
                  <a:cubicBezTo>
                    <a:pt x="704" y="749"/>
                    <a:pt x="770" y="763"/>
                    <a:pt x="854" y="780"/>
                  </a:cubicBezTo>
                  <a:cubicBezTo>
                    <a:pt x="990" y="810"/>
                    <a:pt x="1302" y="876"/>
                    <a:pt x="1463" y="876"/>
                  </a:cubicBezTo>
                  <a:cubicBezTo>
                    <a:pt x="1510" y="876"/>
                    <a:pt x="1544" y="871"/>
                    <a:pt x="1558" y="857"/>
                  </a:cubicBezTo>
                  <a:cubicBezTo>
                    <a:pt x="1579" y="812"/>
                    <a:pt x="1624" y="780"/>
                    <a:pt x="1673" y="773"/>
                  </a:cubicBezTo>
                  <a:cubicBezTo>
                    <a:pt x="1702" y="767"/>
                    <a:pt x="1737" y="763"/>
                    <a:pt x="1775" y="763"/>
                  </a:cubicBezTo>
                  <a:cubicBezTo>
                    <a:pt x="2021" y="763"/>
                    <a:pt x="2444" y="893"/>
                    <a:pt x="2692" y="1095"/>
                  </a:cubicBezTo>
                  <a:cubicBezTo>
                    <a:pt x="2903" y="1265"/>
                    <a:pt x="3347" y="1327"/>
                    <a:pt x="3687" y="1327"/>
                  </a:cubicBezTo>
                  <a:cubicBezTo>
                    <a:pt x="3810" y="1327"/>
                    <a:pt x="3918" y="1319"/>
                    <a:pt x="3998" y="1305"/>
                  </a:cubicBezTo>
                  <a:cubicBezTo>
                    <a:pt x="4026" y="1301"/>
                    <a:pt x="4055" y="1299"/>
                    <a:pt x="4084" y="1299"/>
                  </a:cubicBezTo>
                  <a:cubicBezTo>
                    <a:pt x="4199" y="1299"/>
                    <a:pt x="4314" y="1329"/>
                    <a:pt x="4415" y="1354"/>
                  </a:cubicBezTo>
                  <a:cubicBezTo>
                    <a:pt x="4500" y="1379"/>
                    <a:pt x="4566" y="1397"/>
                    <a:pt x="4613" y="1397"/>
                  </a:cubicBezTo>
                  <a:cubicBezTo>
                    <a:pt x="4645" y="1397"/>
                    <a:pt x="4668" y="1388"/>
                    <a:pt x="4681" y="1368"/>
                  </a:cubicBezTo>
                  <a:cubicBezTo>
                    <a:pt x="4705" y="1326"/>
                    <a:pt x="4751" y="1302"/>
                    <a:pt x="4800" y="1302"/>
                  </a:cubicBezTo>
                  <a:cubicBezTo>
                    <a:pt x="4856" y="1305"/>
                    <a:pt x="4915" y="1326"/>
                    <a:pt x="4964" y="1361"/>
                  </a:cubicBezTo>
                  <a:cubicBezTo>
                    <a:pt x="5030" y="1397"/>
                    <a:pt x="5097" y="1433"/>
                    <a:pt x="5172" y="1433"/>
                  </a:cubicBezTo>
                  <a:cubicBezTo>
                    <a:pt x="5223" y="1433"/>
                    <a:pt x="5279" y="1416"/>
                    <a:pt x="5342" y="1368"/>
                  </a:cubicBezTo>
                  <a:cubicBezTo>
                    <a:pt x="5356" y="1358"/>
                    <a:pt x="5370" y="1347"/>
                    <a:pt x="5381" y="1337"/>
                  </a:cubicBezTo>
                  <a:cubicBezTo>
                    <a:pt x="5311" y="1312"/>
                    <a:pt x="5237" y="1298"/>
                    <a:pt x="5167" y="1288"/>
                  </a:cubicBezTo>
                  <a:cubicBezTo>
                    <a:pt x="4975" y="1256"/>
                    <a:pt x="4779" y="1225"/>
                    <a:pt x="4768" y="1085"/>
                  </a:cubicBezTo>
                  <a:cubicBezTo>
                    <a:pt x="4766" y="1053"/>
                    <a:pt x="4631" y="1049"/>
                    <a:pt x="4517" y="1049"/>
                  </a:cubicBezTo>
                  <a:cubicBezTo>
                    <a:pt x="4478" y="1049"/>
                    <a:pt x="4443" y="1050"/>
                    <a:pt x="4415" y="1050"/>
                  </a:cubicBezTo>
                  <a:cubicBezTo>
                    <a:pt x="4360" y="1052"/>
                    <a:pt x="4304" y="1053"/>
                    <a:pt x="4248" y="1053"/>
                  </a:cubicBezTo>
                  <a:cubicBezTo>
                    <a:pt x="4105" y="1053"/>
                    <a:pt x="3962" y="1042"/>
                    <a:pt x="3854" y="997"/>
                  </a:cubicBezTo>
                  <a:cubicBezTo>
                    <a:pt x="3823" y="983"/>
                    <a:pt x="3728" y="945"/>
                    <a:pt x="3732" y="861"/>
                  </a:cubicBezTo>
                  <a:cubicBezTo>
                    <a:pt x="3735" y="759"/>
                    <a:pt x="3868" y="707"/>
                    <a:pt x="4110" y="623"/>
                  </a:cubicBezTo>
                  <a:cubicBezTo>
                    <a:pt x="4205" y="595"/>
                    <a:pt x="4296" y="556"/>
                    <a:pt x="4383" y="511"/>
                  </a:cubicBezTo>
                  <a:cubicBezTo>
                    <a:pt x="4371" y="510"/>
                    <a:pt x="4356" y="509"/>
                    <a:pt x="4340" y="509"/>
                  </a:cubicBezTo>
                  <a:cubicBezTo>
                    <a:pt x="4239" y="509"/>
                    <a:pt x="4058" y="530"/>
                    <a:pt x="3802" y="609"/>
                  </a:cubicBezTo>
                  <a:cubicBezTo>
                    <a:pt x="3721" y="634"/>
                    <a:pt x="3639" y="645"/>
                    <a:pt x="3558" y="645"/>
                  </a:cubicBezTo>
                  <a:cubicBezTo>
                    <a:pt x="3329" y="645"/>
                    <a:pt x="3110" y="560"/>
                    <a:pt x="2934" y="493"/>
                  </a:cubicBezTo>
                  <a:cubicBezTo>
                    <a:pt x="2864" y="462"/>
                    <a:pt x="2794" y="441"/>
                    <a:pt x="2717" y="423"/>
                  </a:cubicBezTo>
                  <a:cubicBezTo>
                    <a:pt x="2713" y="476"/>
                    <a:pt x="2682" y="518"/>
                    <a:pt x="2636" y="535"/>
                  </a:cubicBezTo>
                  <a:cubicBezTo>
                    <a:pt x="2601" y="552"/>
                    <a:pt x="2554" y="559"/>
                    <a:pt x="2498" y="559"/>
                  </a:cubicBezTo>
                  <a:cubicBezTo>
                    <a:pt x="2190" y="559"/>
                    <a:pt x="1621" y="335"/>
                    <a:pt x="1449" y="213"/>
                  </a:cubicBezTo>
                  <a:cubicBezTo>
                    <a:pt x="1324" y="123"/>
                    <a:pt x="939" y="1"/>
                    <a:pt x="6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0" name="Google Shape;4980;p56"/>
            <p:cNvSpPr/>
            <p:nvPr/>
          </p:nvSpPr>
          <p:spPr>
            <a:xfrm>
              <a:off x="2838907" y="2066647"/>
              <a:ext cx="2675" cy="2281"/>
            </a:xfrm>
            <a:custGeom>
              <a:avLst/>
              <a:gdLst/>
              <a:ahLst/>
              <a:cxnLst/>
              <a:rect l="l" t="t" r="r" b="b"/>
              <a:pathLst>
                <a:path w="197" h="168" extrusionOk="0">
                  <a:moveTo>
                    <a:pt x="157" y="0"/>
                  </a:moveTo>
                  <a:cubicBezTo>
                    <a:pt x="153" y="0"/>
                    <a:pt x="148" y="1"/>
                    <a:pt x="144" y="2"/>
                  </a:cubicBezTo>
                  <a:cubicBezTo>
                    <a:pt x="105" y="2"/>
                    <a:pt x="70" y="12"/>
                    <a:pt x="35" y="33"/>
                  </a:cubicBezTo>
                  <a:cubicBezTo>
                    <a:pt x="11" y="51"/>
                    <a:pt x="0" y="68"/>
                    <a:pt x="25" y="107"/>
                  </a:cubicBezTo>
                  <a:cubicBezTo>
                    <a:pt x="44" y="132"/>
                    <a:pt x="71" y="168"/>
                    <a:pt x="99" y="168"/>
                  </a:cubicBezTo>
                  <a:cubicBezTo>
                    <a:pt x="102" y="168"/>
                    <a:pt x="105" y="167"/>
                    <a:pt x="109" y="166"/>
                  </a:cubicBezTo>
                  <a:cubicBezTo>
                    <a:pt x="151" y="156"/>
                    <a:pt x="196" y="75"/>
                    <a:pt x="196" y="12"/>
                  </a:cubicBezTo>
                  <a:cubicBezTo>
                    <a:pt x="183" y="4"/>
                    <a:pt x="170" y="0"/>
                    <a:pt x="1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1" name="Google Shape;4981;p56"/>
            <p:cNvSpPr/>
            <p:nvPr/>
          </p:nvSpPr>
          <p:spPr>
            <a:xfrm>
              <a:off x="2928980" y="2107991"/>
              <a:ext cx="29246" cy="3842"/>
            </a:xfrm>
            <a:custGeom>
              <a:avLst/>
              <a:gdLst/>
              <a:ahLst/>
              <a:cxnLst/>
              <a:rect l="l" t="t" r="r" b="b"/>
              <a:pathLst>
                <a:path w="2154" h="283" extrusionOk="0">
                  <a:moveTo>
                    <a:pt x="1999" y="1"/>
                  </a:moveTo>
                  <a:cubicBezTo>
                    <a:pt x="1864" y="1"/>
                    <a:pt x="1740" y="37"/>
                    <a:pt x="1611" y="76"/>
                  </a:cubicBezTo>
                  <a:cubicBezTo>
                    <a:pt x="1482" y="113"/>
                    <a:pt x="1352" y="151"/>
                    <a:pt x="1209" y="151"/>
                  </a:cubicBezTo>
                  <a:cubicBezTo>
                    <a:pt x="1122" y="151"/>
                    <a:pt x="1031" y="137"/>
                    <a:pt x="932" y="100"/>
                  </a:cubicBezTo>
                  <a:cubicBezTo>
                    <a:pt x="808" y="56"/>
                    <a:pt x="672" y="39"/>
                    <a:pt x="543" y="39"/>
                  </a:cubicBezTo>
                  <a:cubicBezTo>
                    <a:pt x="276" y="39"/>
                    <a:pt x="38" y="111"/>
                    <a:pt x="0" y="163"/>
                  </a:cubicBezTo>
                  <a:cubicBezTo>
                    <a:pt x="67" y="254"/>
                    <a:pt x="505" y="268"/>
                    <a:pt x="827" y="282"/>
                  </a:cubicBezTo>
                  <a:cubicBezTo>
                    <a:pt x="837" y="283"/>
                    <a:pt x="848" y="283"/>
                    <a:pt x="858" y="283"/>
                  </a:cubicBezTo>
                  <a:cubicBezTo>
                    <a:pt x="1092" y="283"/>
                    <a:pt x="1315" y="210"/>
                    <a:pt x="1513" y="146"/>
                  </a:cubicBezTo>
                  <a:cubicBezTo>
                    <a:pt x="1663" y="93"/>
                    <a:pt x="1807" y="48"/>
                    <a:pt x="1936" y="41"/>
                  </a:cubicBezTo>
                  <a:cubicBezTo>
                    <a:pt x="2010" y="34"/>
                    <a:pt x="2083" y="27"/>
                    <a:pt x="2153" y="16"/>
                  </a:cubicBezTo>
                  <a:lnTo>
                    <a:pt x="2111" y="9"/>
                  </a:lnTo>
                  <a:cubicBezTo>
                    <a:pt x="2073" y="3"/>
                    <a:pt x="2036" y="1"/>
                    <a:pt x="19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2" name="Google Shape;4982;p56"/>
            <p:cNvSpPr/>
            <p:nvPr/>
          </p:nvSpPr>
          <p:spPr>
            <a:xfrm>
              <a:off x="2771508" y="2053260"/>
              <a:ext cx="2240" cy="3666"/>
            </a:xfrm>
            <a:custGeom>
              <a:avLst/>
              <a:gdLst/>
              <a:ahLst/>
              <a:cxnLst/>
              <a:rect l="l" t="t" r="r" b="b"/>
              <a:pathLst>
                <a:path w="165" h="270" extrusionOk="0">
                  <a:moveTo>
                    <a:pt x="21" y="0"/>
                  </a:moveTo>
                  <a:cubicBezTo>
                    <a:pt x="11" y="11"/>
                    <a:pt x="4" y="21"/>
                    <a:pt x="0" y="35"/>
                  </a:cubicBezTo>
                  <a:cubicBezTo>
                    <a:pt x="14" y="112"/>
                    <a:pt x="49" y="182"/>
                    <a:pt x="105" y="242"/>
                  </a:cubicBezTo>
                  <a:cubicBezTo>
                    <a:pt x="119" y="256"/>
                    <a:pt x="133" y="266"/>
                    <a:pt x="151" y="270"/>
                  </a:cubicBezTo>
                  <a:cubicBezTo>
                    <a:pt x="165" y="259"/>
                    <a:pt x="165" y="203"/>
                    <a:pt x="126" y="123"/>
                  </a:cubicBezTo>
                  <a:cubicBezTo>
                    <a:pt x="88" y="42"/>
                    <a:pt x="35" y="0"/>
                    <a:pt x="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3" name="Google Shape;4983;p56"/>
            <p:cNvSpPr/>
            <p:nvPr/>
          </p:nvSpPr>
          <p:spPr>
            <a:xfrm>
              <a:off x="2920182" y="2034251"/>
              <a:ext cx="46788" cy="53482"/>
            </a:xfrm>
            <a:custGeom>
              <a:avLst/>
              <a:gdLst/>
              <a:ahLst/>
              <a:cxnLst/>
              <a:rect l="l" t="t" r="r" b="b"/>
              <a:pathLst>
                <a:path w="3446" h="3939" extrusionOk="0">
                  <a:moveTo>
                    <a:pt x="3446" y="0"/>
                  </a:moveTo>
                  <a:cubicBezTo>
                    <a:pt x="3316" y="70"/>
                    <a:pt x="3190" y="147"/>
                    <a:pt x="3071" y="231"/>
                  </a:cubicBezTo>
                  <a:lnTo>
                    <a:pt x="2962" y="301"/>
                  </a:lnTo>
                  <a:cubicBezTo>
                    <a:pt x="2872" y="360"/>
                    <a:pt x="2742" y="383"/>
                    <a:pt x="2596" y="383"/>
                  </a:cubicBezTo>
                  <a:cubicBezTo>
                    <a:pt x="2190" y="383"/>
                    <a:pt x="1662" y="207"/>
                    <a:pt x="1531" y="161"/>
                  </a:cubicBezTo>
                  <a:cubicBezTo>
                    <a:pt x="1481" y="145"/>
                    <a:pt x="1441" y="137"/>
                    <a:pt x="1407" y="137"/>
                  </a:cubicBezTo>
                  <a:cubicBezTo>
                    <a:pt x="1318" y="137"/>
                    <a:pt x="1271" y="187"/>
                    <a:pt x="1205" y="256"/>
                  </a:cubicBezTo>
                  <a:cubicBezTo>
                    <a:pt x="1135" y="329"/>
                    <a:pt x="1051" y="417"/>
                    <a:pt x="897" y="441"/>
                  </a:cubicBezTo>
                  <a:cubicBezTo>
                    <a:pt x="760" y="462"/>
                    <a:pt x="711" y="704"/>
                    <a:pt x="676" y="893"/>
                  </a:cubicBezTo>
                  <a:cubicBezTo>
                    <a:pt x="641" y="1061"/>
                    <a:pt x="617" y="1194"/>
                    <a:pt x="533" y="1243"/>
                  </a:cubicBezTo>
                  <a:cubicBezTo>
                    <a:pt x="487" y="1267"/>
                    <a:pt x="449" y="1407"/>
                    <a:pt x="410" y="1544"/>
                  </a:cubicBezTo>
                  <a:cubicBezTo>
                    <a:pt x="358" y="1743"/>
                    <a:pt x="281" y="2013"/>
                    <a:pt x="123" y="2272"/>
                  </a:cubicBezTo>
                  <a:cubicBezTo>
                    <a:pt x="60" y="2367"/>
                    <a:pt x="1" y="2503"/>
                    <a:pt x="43" y="2587"/>
                  </a:cubicBezTo>
                  <a:cubicBezTo>
                    <a:pt x="102" y="2699"/>
                    <a:pt x="333" y="2717"/>
                    <a:pt x="410" y="2720"/>
                  </a:cubicBezTo>
                  <a:cubicBezTo>
                    <a:pt x="484" y="2720"/>
                    <a:pt x="550" y="2759"/>
                    <a:pt x="596" y="2818"/>
                  </a:cubicBezTo>
                  <a:cubicBezTo>
                    <a:pt x="704" y="2965"/>
                    <a:pt x="666" y="3235"/>
                    <a:pt x="631" y="3382"/>
                  </a:cubicBezTo>
                  <a:cubicBezTo>
                    <a:pt x="536" y="3791"/>
                    <a:pt x="571" y="3924"/>
                    <a:pt x="589" y="3938"/>
                  </a:cubicBezTo>
                  <a:cubicBezTo>
                    <a:pt x="596" y="3938"/>
                    <a:pt x="603" y="3938"/>
                    <a:pt x="610" y="3935"/>
                  </a:cubicBezTo>
                  <a:cubicBezTo>
                    <a:pt x="767" y="3875"/>
                    <a:pt x="876" y="3725"/>
                    <a:pt x="893" y="3613"/>
                  </a:cubicBezTo>
                  <a:cubicBezTo>
                    <a:pt x="904" y="3578"/>
                    <a:pt x="893" y="3539"/>
                    <a:pt x="869" y="3515"/>
                  </a:cubicBezTo>
                  <a:cubicBezTo>
                    <a:pt x="680" y="3368"/>
                    <a:pt x="718" y="2608"/>
                    <a:pt x="781" y="2437"/>
                  </a:cubicBezTo>
                  <a:cubicBezTo>
                    <a:pt x="806" y="2370"/>
                    <a:pt x="872" y="2321"/>
                    <a:pt x="946" y="2314"/>
                  </a:cubicBezTo>
                  <a:cubicBezTo>
                    <a:pt x="957" y="2313"/>
                    <a:pt x="967" y="2313"/>
                    <a:pt x="978" y="2313"/>
                  </a:cubicBezTo>
                  <a:cubicBezTo>
                    <a:pt x="1085" y="2313"/>
                    <a:pt x="1187" y="2361"/>
                    <a:pt x="1251" y="2447"/>
                  </a:cubicBezTo>
                  <a:cubicBezTo>
                    <a:pt x="1307" y="2528"/>
                    <a:pt x="1307" y="2636"/>
                    <a:pt x="1254" y="2720"/>
                  </a:cubicBezTo>
                  <a:cubicBezTo>
                    <a:pt x="1209" y="2811"/>
                    <a:pt x="1233" y="2836"/>
                    <a:pt x="1335" y="2909"/>
                  </a:cubicBezTo>
                  <a:cubicBezTo>
                    <a:pt x="1422" y="2972"/>
                    <a:pt x="1538" y="3060"/>
                    <a:pt x="1538" y="3238"/>
                  </a:cubicBezTo>
                  <a:cubicBezTo>
                    <a:pt x="1538" y="3319"/>
                    <a:pt x="1555" y="3340"/>
                    <a:pt x="1566" y="3347"/>
                  </a:cubicBezTo>
                  <a:cubicBezTo>
                    <a:pt x="1573" y="3352"/>
                    <a:pt x="1583" y="3354"/>
                    <a:pt x="1595" y="3354"/>
                  </a:cubicBezTo>
                  <a:cubicBezTo>
                    <a:pt x="1645" y="3354"/>
                    <a:pt x="1734" y="3319"/>
                    <a:pt x="1807" y="3291"/>
                  </a:cubicBezTo>
                  <a:cubicBezTo>
                    <a:pt x="1856" y="3273"/>
                    <a:pt x="1905" y="3256"/>
                    <a:pt x="1954" y="3242"/>
                  </a:cubicBezTo>
                  <a:cubicBezTo>
                    <a:pt x="2031" y="3217"/>
                    <a:pt x="2077" y="3186"/>
                    <a:pt x="2084" y="3154"/>
                  </a:cubicBezTo>
                  <a:cubicBezTo>
                    <a:pt x="2094" y="3119"/>
                    <a:pt x="2077" y="3060"/>
                    <a:pt x="1958" y="2927"/>
                  </a:cubicBezTo>
                  <a:cubicBezTo>
                    <a:pt x="1849" y="2811"/>
                    <a:pt x="1881" y="2671"/>
                    <a:pt x="1905" y="2559"/>
                  </a:cubicBezTo>
                  <a:cubicBezTo>
                    <a:pt x="1933" y="2433"/>
                    <a:pt x="1944" y="2363"/>
                    <a:pt x="1856" y="2307"/>
                  </a:cubicBezTo>
                  <a:cubicBezTo>
                    <a:pt x="1695" y="2199"/>
                    <a:pt x="1513" y="2020"/>
                    <a:pt x="1545" y="1873"/>
                  </a:cubicBezTo>
                  <a:cubicBezTo>
                    <a:pt x="1552" y="1831"/>
                    <a:pt x="1583" y="1761"/>
                    <a:pt x="1699" y="1736"/>
                  </a:cubicBezTo>
                  <a:cubicBezTo>
                    <a:pt x="1947" y="1680"/>
                    <a:pt x="2493" y="1327"/>
                    <a:pt x="2479" y="1229"/>
                  </a:cubicBezTo>
                  <a:cubicBezTo>
                    <a:pt x="2469" y="1219"/>
                    <a:pt x="2424" y="1208"/>
                    <a:pt x="2348" y="1208"/>
                  </a:cubicBezTo>
                  <a:cubicBezTo>
                    <a:pt x="2269" y="1208"/>
                    <a:pt x="2157" y="1219"/>
                    <a:pt x="2014" y="1253"/>
                  </a:cubicBezTo>
                  <a:cubicBezTo>
                    <a:pt x="1737" y="1320"/>
                    <a:pt x="1513" y="1439"/>
                    <a:pt x="1485" y="1540"/>
                  </a:cubicBezTo>
                  <a:cubicBezTo>
                    <a:pt x="1457" y="1643"/>
                    <a:pt x="1372" y="1700"/>
                    <a:pt x="1258" y="1700"/>
                  </a:cubicBezTo>
                  <a:cubicBezTo>
                    <a:pt x="1232" y="1700"/>
                    <a:pt x="1205" y="1697"/>
                    <a:pt x="1177" y="1691"/>
                  </a:cubicBezTo>
                  <a:cubicBezTo>
                    <a:pt x="935" y="1638"/>
                    <a:pt x="617" y="1355"/>
                    <a:pt x="680" y="980"/>
                  </a:cubicBezTo>
                  <a:cubicBezTo>
                    <a:pt x="701" y="844"/>
                    <a:pt x="799" y="728"/>
                    <a:pt x="970" y="634"/>
                  </a:cubicBezTo>
                  <a:cubicBezTo>
                    <a:pt x="1225" y="499"/>
                    <a:pt x="1630" y="434"/>
                    <a:pt x="1984" y="434"/>
                  </a:cubicBezTo>
                  <a:cubicBezTo>
                    <a:pt x="2229" y="434"/>
                    <a:pt x="2449" y="465"/>
                    <a:pt x="2581" y="525"/>
                  </a:cubicBezTo>
                  <a:cubicBezTo>
                    <a:pt x="2631" y="548"/>
                    <a:pt x="2683" y="558"/>
                    <a:pt x="2734" y="558"/>
                  </a:cubicBezTo>
                  <a:cubicBezTo>
                    <a:pt x="3034" y="558"/>
                    <a:pt x="3332" y="206"/>
                    <a:pt x="34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4" name="Google Shape;4984;p56"/>
            <p:cNvSpPr/>
            <p:nvPr/>
          </p:nvSpPr>
          <p:spPr>
            <a:xfrm>
              <a:off x="2975850" y="2069105"/>
              <a:ext cx="7658" cy="4046"/>
            </a:xfrm>
            <a:custGeom>
              <a:avLst/>
              <a:gdLst/>
              <a:ahLst/>
              <a:cxnLst/>
              <a:rect l="l" t="t" r="r" b="b"/>
              <a:pathLst>
                <a:path w="564" h="298" extrusionOk="0">
                  <a:moveTo>
                    <a:pt x="103" y="1"/>
                  </a:moveTo>
                  <a:cubicBezTo>
                    <a:pt x="67" y="1"/>
                    <a:pt x="37" y="6"/>
                    <a:pt x="18" y="17"/>
                  </a:cubicBezTo>
                  <a:cubicBezTo>
                    <a:pt x="7" y="24"/>
                    <a:pt x="0" y="27"/>
                    <a:pt x="7" y="59"/>
                  </a:cubicBezTo>
                  <a:cubicBezTo>
                    <a:pt x="39" y="181"/>
                    <a:pt x="196" y="276"/>
                    <a:pt x="329" y="293"/>
                  </a:cubicBezTo>
                  <a:cubicBezTo>
                    <a:pt x="344" y="295"/>
                    <a:pt x="363" y="297"/>
                    <a:pt x="384" y="297"/>
                  </a:cubicBezTo>
                  <a:cubicBezTo>
                    <a:pt x="441" y="297"/>
                    <a:pt x="514" y="283"/>
                    <a:pt x="550" y="220"/>
                  </a:cubicBezTo>
                  <a:cubicBezTo>
                    <a:pt x="553" y="213"/>
                    <a:pt x="564" y="195"/>
                    <a:pt x="525" y="153"/>
                  </a:cubicBezTo>
                  <a:cubicBezTo>
                    <a:pt x="433" y="63"/>
                    <a:pt x="229" y="1"/>
                    <a:pt x="1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5" name="Google Shape;4985;p56"/>
            <p:cNvSpPr/>
            <p:nvPr/>
          </p:nvSpPr>
          <p:spPr>
            <a:xfrm>
              <a:off x="2759899" y="2034536"/>
              <a:ext cx="923" cy="204"/>
            </a:xfrm>
            <a:custGeom>
              <a:avLst/>
              <a:gdLst/>
              <a:ahLst/>
              <a:cxnLst/>
              <a:rect l="l" t="t" r="r" b="b"/>
              <a:pathLst>
                <a:path w="68" h="15" extrusionOk="0">
                  <a:moveTo>
                    <a:pt x="67" y="14"/>
                  </a:moveTo>
                  <a:lnTo>
                    <a:pt x="1" y="0"/>
                  </a:lnTo>
                  <a:lnTo>
                    <a:pt x="1" y="0"/>
                  </a:lnTo>
                  <a:lnTo>
                    <a:pt x="67" y="14"/>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6" name="Google Shape;4986;p56"/>
            <p:cNvSpPr/>
            <p:nvPr/>
          </p:nvSpPr>
          <p:spPr>
            <a:xfrm>
              <a:off x="2760660" y="2035011"/>
              <a:ext cx="3870" cy="5227"/>
            </a:xfrm>
            <a:custGeom>
              <a:avLst/>
              <a:gdLst/>
              <a:ahLst/>
              <a:cxnLst/>
              <a:rect l="l" t="t" r="r" b="b"/>
              <a:pathLst>
                <a:path w="285" h="385" extrusionOk="0">
                  <a:moveTo>
                    <a:pt x="8" y="0"/>
                  </a:moveTo>
                  <a:lnTo>
                    <a:pt x="8" y="0"/>
                  </a:lnTo>
                  <a:cubicBezTo>
                    <a:pt x="1" y="105"/>
                    <a:pt x="78" y="329"/>
                    <a:pt x="169" y="378"/>
                  </a:cubicBezTo>
                  <a:cubicBezTo>
                    <a:pt x="174" y="381"/>
                    <a:pt x="180" y="385"/>
                    <a:pt x="189" y="385"/>
                  </a:cubicBezTo>
                  <a:cubicBezTo>
                    <a:pt x="201" y="385"/>
                    <a:pt x="217" y="379"/>
                    <a:pt x="239" y="357"/>
                  </a:cubicBezTo>
                  <a:cubicBezTo>
                    <a:pt x="249" y="347"/>
                    <a:pt x="284" y="312"/>
                    <a:pt x="246" y="224"/>
                  </a:cubicBezTo>
                  <a:cubicBezTo>
                    <a:pt x="193" y="126"/>
                    <a:pt x="109" y="46"/>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7" name="Google Shape;4987;p56"/>
            <p:cNvSpPr/>
            <p:nvPr/>
          </p:nvSpPr>
          <p:spPr>
            <a:xfrm>
              <a:off x="2956787" y="2113666"/>
              <a:ext cx="11093" cy="8595"/>
            </a:xfrm>
            <a:custGeom>
              <a:avLst/>
              <a:gdLst/>
              <a:ahLst/>
              <a:cxnLst/>
              <a:rect l="l" t="t" r="r" b="b"/>
              <a:pathLst>
                <a:path w="817" h="633" extrusionOk="0">
                  <a:moveTo>
                    <a:pt x="732" y="1"/>
                  </a:moveTo>
                  <a:cubicBezTo>
                    <a:pt x="694" y="22"/>
                    <a:pt x="655" y="39"/>
                    <a:pt x="613" y="50"/>
                  </a:cubicBezTo>
                  <a:lnTo>
                    <a:pt x="610" y="50"/>
                  </a:lnTo>
                  <a:cubicBezTo>
                    <a:pt x="603" y="64"/>
                    <a:pt x="599" y="78"/>
                    <a:pt x="592" y="92"/>
                  </a:cubicBezTo>
                  <a:lnTo>
                    <a:pt x="592" y="95"/>
                  </a:lnTo>
                  <a:cubicBezTo>
                    <a:pt x="585" y="109"/>
                    <a:pt x="578" y="120"/>
                    <a:pt x="575" y="134"/>
                  </a:cubicBezTo>
                  <a:lnTo>
                    <a:pt x="571" y="141"/>
                  </a:lnTo>
                  <a:cubicBezTo>
                    <a:pt x="564" y="151"/>
                    <a:pt x="557" y="162"/>
                    <a:pt x="550" y="172"/>
                  </a:cubicBezTo>
                  <a:lnTo>
                    <a:pt x="547" y="176"/>
                  </a:lnTo>
                  <a:cubicBezTo>
                    <a:pt x="540" y="186"/>
                    <a:pt x="529" y="197"/>
                    <a:pt x="519" y="204"/>
                  </a:cubicBezTo>
                  <a:cubicBezTo>
                    <a:pt x="512" y="208"/>
                    <a:pt x="505" y="215"/>
                    <a:pt x="498" y="218"/>
                  </a:cubicBezTo>
                  <a:lnTo>
                    <a:pt x="491" y="218"/>
                  </a:lnTo>
                  <a:cubicBezTo>
                    <a:pt x="484" y="222"/>
                    <a:pt x="477" y="225"/>
                    <a:pt x="470" y="225"/>
                  </a:cubicBezTo>
                  <a:lnTo>
                    <a:pt x="438" y="225"/>
                  </a:lnTo>
                  <a:lnTo>
                    <a:pt x="421" y="222"/>
                  </a:lnTo>
                  <a:lnTo>
                    <a:pt x="414" y="222"/>
                  </a:lnTo>
                  <a:cubicBezTo>
                    <a:pt x="403" y="218"/>
                    <a:pt x="396" y="215"/>
                    <a:pt x="389" y="211"/>
                  </a:cubicBezTo>
                  <a:lnTo>
                    <a:pt x="385" y="211"/>
                  </a:lnTo>
                  <a:cubicBezTo>
                    <a:pt x="375" y="204"/>
                    <a:pt x="364" y="200"/>
                    <a:pt x="357" y="193"/>
                  </a:cubicBezTo>
                  <a:lnTo>
                    <a:pt x="347" y="186"/>
                  </a:lnTo>
                  <a:lnTo>
                    <a:pt x="326" y="169"/>
                  </a:lnTo>
                  <a:lnTo>
                    <a:pt x="315" y="162"/>
                  </a:lnTo>
                  <a:lnTo>
                    <a:pt x="291" y="141"/>
                  </a:lnTo>
                  <a:lnTo>
                    <a:pt x="284" y="134"/>
                  </a:lnTo>
                  <a:cubicBezTo>
                    <a:pt x="119" y="222"/>
                    <a:pt x="14" y="379"/>
                    <a:pt x="7" y="495"/>
                  </a:cubicBezTo>
                  <a:cubicBezTo>
                    <a:pt x="0" y="544"/>
                    <a:pt x="25" y="593"/>
                    <a:pt x="70" y="617"/>
                  </a:cubicBezTo>
                  <a:cubicBezTo>
                    <a:pt x="91" y="628"/>
                    <a:pt x="114" y="633"/>
                    <a:pt x="139" y="633"/>
                  </a:cubicBezTo>
                  <a:cubicBezTo>
                    <a:pt x="292" y="633"/>
                    <a:pt x="510" y="441"/>
                    <a:pt x="676" y="239"/>
                  </a:cubicBezTo>
                  <a:cubicBezTo>
                    <a:pt x="704" y="208"/>
                    <a:pt x="729" y="176"/>
                    <a:pt x="750" y="148"/>
                  </a:cubicBezTo>
                  <a:cubicBezTo>
                    <a:pt x="767" y="127"/>
                    <a:pt x="792" y="106"/>
                    <a:pt x="816" y="88"/>
                  </a:cubicBezTo>
                  <a:lnTo>
                    <a:pt x="813" y="85"/>
                  </a:lnTo>
                  <a:cubicBezTo>
                    <a:pt x="802" y="71"/>
                    <a:pt x="788" y="57"/>
                    <a:pt x="774" y="43"/>
                  </a:cubicBezTo>
                  <a:lnTo>
                    <a:pt x="771" y="36"/>
                  </a:lnTo>
                  <a:cubicBezTo>
                    <a:pt x="757" y="25"/>
                    <a:pt x="746" y="11"/>
                    <a:pt x="7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8" name="Google Shape;4988;p56"/>
            <p:cNvSpPr/>
            <p:nvPr/>
          </p:nvSpPr>
          <p:spPr>
            <a:xfrm>
              <a:off x="2901173" y="2106945"/>
              <a:ext cx="20312" cy="6490"/>
            </a:xfrm>
            <a:custGeom>
              <a:avLst/>
              <a:gdLst/>
              <a:ahLst/>
              <a:cxnLst/>
              <a:rect l="l" t="t" r="r" b="b"/>
              <a:pathLst>
                <a:path w="1496" h="478" extrusionOk="0">
                  <a:moveTo>
                    <a:pt x="887" y="1"/>
                  </a:moveTo>
                  <a:cubicBezTo>
                    <a:pt x="843" y="1"/>
                    <a:pt x="810" y="6"/>
                    <a:pt x="795" y="16"/>
                  </a:cubicBezTo>
                  <a:cubicBezTo>
                    <a:pt x="757" y="93"/>
                    <a:pt x="683" y="149"/>
                    <a:pt x="599" y="167"/>
                  </a:cubicBezTo>
                  <a:cubicBezTo>
                    <a:pt x="555" y="179"/>
                    <a:pt x="510" y="186"/>
                    <a:pt x="465" y="186"/>
                  </a:cubicBezTo>
                  <a:cubicBezTo>
                    <a:pt x="372" y="186"/>
                    <a:pt x="280" y="158"/>
                    <a:pt x="200" y="104"/>
                  </a:cubicBezTo>
                  <a:cubicBezTo>
                    <a:pt x="186" y="97"/>
                    <a:pt x="172" y="90"/>
                    <a:pt x="154" y="90"/>
                  </a:cubicBezTo>
                  <a:cubicBezTo>
                    <a:pt x="123" y="93"/>
                    <a:pt x="91" y="111"/>
                    <a:pt x="70" y="135"/>
                  </a:cubicBezTo>
                  <a:cubicBezTo>
                    <a:pt x="28" y="181"/>
                    <a:pt x="0" y="258"/>
                    <a:pt x="32" y="303"/>
                  </a:cubicBezTo>
                  <a:cubicBezTo>
                    <a:pt x="153" y="418"/>
                    <a:pt x="311" y="477"/>
                    <a:pt x="469" y="477"/>
                  </a:cubicBezTo>
                  <a:cubicBezTo>
                    <a:pt x="562" y="477"/>
                    <a:pt x="656" y="457"/>
                    <a:pt x="743" y="415"/>
                  </a:cubicBezTo>
                  <a:cubicBezTo>
                    <a:pt x="904" y="338"/>
                    <a:pt x="1079" y="300"/>
                    <a:pt x="1257" y="300"/>
                  </a:cubicBezTo>
                  <a:cubicBezTo>
                    <a:pt x="1408" y="293"/>
                    <a:pt x="1457" y="286"/>
                    <a:pt x="1488" y="219"/>
                  </a:cubicBezTo>
                  <a:cubicBezTo>
                    <a:pt x="1495" y="198"/>
                    <a:pt x="1457" y="167"/>
                    <a:pt x="1446" y="160"/>
                  </a:cubicBezTo>
                  <a:cubicBezTo>
                    <a:pt x="1312" y="58"/>
                    <a:pt x="1036" y="1"/>
                    <a:pt x="8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9" name="Google Shape;4989;p56"/>
            <p:cNvSpPr/>
            <p:nvPr/>
          </p:nvSpPr>
          <p:spPr>
            <a:xfrm>
              <a:off x="2923413" y="2117536"/>
              <a:ext cx="11527" cy="4711"/>
            </a:xfrm>
            <a:custGeom>
              <a:avLst/>
              <a:gdLst/>
              <a:ahLst/>
              <a:cxnLst/>
              <a:rect l="l" t="t" r="r" b="b"/>
              <a:pathLst>
                <a:path w="849" h="347" extrusionOk="0">
                  <a:moveTo>
                    <a:pt x="52" y="1"/>
                  </a:moveTo>
                  <a:cubicBezTo>
                    <a:pt x="33" y="1"/>
                    <a:pt x="16" y="2"/>
                    <a:pt x="1" y="3"/>
                  </a:cubicBezTo>
                  <a:cubicBezTo>
                    <a:pt x="64" y="42"/>
                    <a:pt x="137" y="73"/>
                    <a:pt x="211" y="91"/>
                  </a:cubicBezTo>
                  <a:cubicBezTo>
                    <a:pt x="291" y="108"/>
                    <a:pt x="368" y="143"/>
                    <a:pt x="438" y="192"/>
                  </a:cubicBezTo>
                  <a:cubicBezTo>
                    <a:pt x="517" y="261"/>
                    <a:pt x="688" y="346"/>
                    <a:pt x="784" y="346"/>
                  </a:cubicBezTo>
                  <a:cubicBezTo>
                    <a:pt x="799" y="346"/>
                    <a:pt x="813" y="344"/>
                    <a:pt x="824" y="339"/>
                  </a:cubicBezTo>
                  <a:cubicBezTo>
                    <a:pt x="831" y="336"/>
                    <a:pt x="848" y="329"/>
                    <a:pt x="848" y="276"/>
                  </a:cubicBezTo>
                  <a:cubicBezTo>
                    <a:pt x="848" y="245"/>
                    <a:pt x="813" y="210"/>
                    <a:pt x="750" y="171"/>
                  </a:cubicBezTo>
                  <a:cubicBezTo>
                    <a:pt x="558" y="58"/>
                    <a:pt x="224" y="1"/>
                    <a:pt x="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0" name="Google Shape;4990;p56"/>
            <p:cNvSpPr/>
            <p:nvPr/>
          </p:nvSpPr>
          <p:spPr>
            <a:xfrm>
              <a:off x="2984729" y="2031441"/>
              <a:ext cx="10713" cy="16320"/>
            </a:xfrm>
            <a:custGeom>
              <a:avLst/>
              <a:gdLst/>
              <a:ahLst/>
              <a:cxnLst/>
              <a:rect l="l" t="t" r="r" b="b"/>
              <a:pathLst>
                <a:path w="789" h="1202" extrusionOk="0">
                  <a:moveTo>
                    <a:pt x="295" y="0"/>
                  </a:moveTo>
                  <a:cubicBezTo>
                    <a:pt x="263" y="0"/>
                    <a:pt x="218" y="39"/>
                    <a:pt x="169" y="106"/>
                  </a:cubicBezTo>
                  <a:cubicBezTo>
                    <a:pt x="1" y="337"/>
                    <a:pt x="120" y="837"/>
                    <a:pt x="274" y="1082"/>
                  </a:cubicBezTo>
                  <a:cubicBezTo>
                    <a:pt x="330" y="1172"/>
                    <a:pt x="377" y="1202"/>
                    <a:pt x="391" y="1202"/>
                  </a:cubicBezTo>
                  <a:cubicBezTo>
                    <a:pt x="392" y="1202"/>
                    <a:pt x="392" y="1201"/>
                    <a:pt x="393" y="1201"/>
                  </a:cubicBezTo>
                  <a:cubicBezTo>
                    <a:pt x="400" y="1163"/>
                    <a:pt x="396" y="1124"/>
                    <a:pt x="386" y="1086"/>
                  </a:cubicBezTo>
                  <a:cubicBezTo>
                    <a:pt x="372" y="995"/>
                    <a:pt x="354" y="890"/>
                    <a:pt x="421" y="820"/>
                  </a:cubicBezTo>
                  <a:cubicBezTo>
                    <a:pt x="459" y="782"/>
                    <a:pt x="509" y="761"/>
                    <a:pt x="577" y="761"/>
                  </a:cubicBezTo>
                  <a:cubicBezTo>
                    <a:pt x="590" y="761"/>
                    <a:pt x="605" y="762"/>
                    <a:pt x="621" y="764"/>
                  </a:cubicBezTo>
                  <a:cubicBezTo>
                    <a:pt x="644" y="766"/>
                    <a:pt x="663" y="767"/>
                    <a:pt x="680" y="767"/>
                  </a:cubicBezTo>
                  <a:cubicBezTo>
                    <a:pt x="750" y="767"/>
                    <a:pt x="769" y="752"/>
                    <a:pt x="775" y="746"/>
                  </a:cubicBezTo>
                  <a:cubicBezTo>
                    <a:pt x="789" y="729"/>
                    <a:pt x="778" y="662"/>
                    <a:pt x="768" y="606"/>
                  </a:cubicBezTo>
                  <a:cubicBezTo>
                    <a:pt x="754" y="543"/>
                    <a:pt x="747" y="484"/>
                    <a:pt x="747" y="421"/>
                  </a:cubicBezTo>
                  <a:cubicBezTo>
                    <a:pt x="747" y="407"/>
                    <a:pt x="743" y="393"/>
                    <a:pt x="736" y="382"/>
                  </a:cubicBezTo>
                  <a:cubicBezTo>
                    <a:pt x="727" y="373"/>
                    <a:pt x="707" y="371"/>
                    <a:pt x="684" y="371"/>
                  </a:cubicBezTo>
                  <a:cubicBezTo>
                    <a:pt x="661" y="371"/>
                    <a:pt x="635" y="373"/>
                    <a:pt x="614" y="375"/>
                  </a:cubicBezTo>
                  <a:cubicBezTo>
                    <a:pt x="590" y="378"/>
                    <a:pt x="567" y="381"/>
                    <a:pt x="545" y="381"/>
                  </a:cubicBezTo>
                  <a:cubicBezTo>
                    <a:pt x="510" y="381"/>
                    <a:pt x="478" y="374"/>
                    <a:pt x="453" y="351"/>
                  </a:cubicBezTo>
                  <a:cubicBezTo>
                    <a:pt x="432" y="333"/>
                    <a:pt x="421" y="305"/>
                    <a:pt x="421" y="277"/>
                  </a:cubicBezTo>
                  <a:cubicBezTo>
                    <a:pt x="421" y="197"/>
                    <a:pt x="368" y="21"/>
                    <a:pt x="3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1" name="Google Shape;4991;p56"/>
            <p:cNvSpPr/>
            <p:nvPr/>
          </p:nvSpPr>
          <p:spPr>
            <a:xfrm>
              <a:off x="2859015" y="2039003"/>
              <a:ext cx="109" cy="14"/>
            </a:xfrm>
            <a:custGeom>
              <a:avLst/>
              <a:gdLst/>
              <a:ahLst/>
              <a:cxnLst/>
              <a:rect l="l" t="t" r="r" b="b"/>
              <a:pathLst>
                <a:path w="8" h="1" extrusionOk="0">
                  <a:moveTo>
                    <a:pt x="0" y="0"/>
                  </a:moveTo>
                  <a:lnTo>
                    <a:pt x="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2" name="Google Shape;4992;p56"/>
            <p:cNvSpPr/>
            <p:nvPr/>
          </p:nvSpPr>
          <p:spPr>
            <a:xfrm>
              <a:off x="2860481" y="2039098"/>
              <a:ext cx="163" cy="54"/>
            </a:xfrm>
            <a:custGeom>
              <a:avLst/>
              <a:gdLst/>
              <a:ahLst/>
              <a:cxnLst/>
              <a:rect l="l" t="t" r="r" b="b"/>
              <a:pathLst>
                <a:path w="12" h="4" extrusionOk="0">
                  <a:moveTo>
                    <a:pt x="1" y="4"/>
                  </a:moveTo>
                  <a:lnTo>
                    <a:pt x="1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3" name="Google Shape;4993;p56"/>
            <p:cNvSpPr/>
            <p:nvPr/>
          </p:nvSpPr>
          <p:spPr>
            <a:xfrm>
              <a:off x="2860156" y="2039193"/>
              <a:ext cx="149" cy="14"/>
            </a:xfrm>
            <a:custGeom>
              <a:avLst/>
              <a:gdLst/>
              <a:ahLst/>
              <a:cxnLst/>
              <a:rect l="l" t="t" r="r" b="b"/>
              <a:pathLst>
                <a:path w="11" h="1" extrusionOk="0">
                  <a:moveTo>
                    <a:pt x="0" y="0"/>
                  </a:moveTo>
                  <a:lnTo>
                    <a:pt x="1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4" name="Google Shape;4994;p56"/>
            <p:cNvSpPr/>
            <p:nvPr/>
          </p:nvSpPr>
          <p:spPr>
            <a:xfrm>
              <a:off x="2858160" y="2038569"/>
              <a:ext cx="54" cy="14"/>
            </a:xfrm>
            <a:custGeom>
              <a:avLst/>
              <a:gdLst/>
              <a:ahLst/>
              <a:cxnLst/>
              <a:rect l="l" t="t" r="r" b="b"/>
              <a:pathLst>
                <a:path w="4" h="1" extrusionOk="0">
                  <a:moveTo>
                    <a:pt x="0" y="1"/>
                  </a:moveTo>
                  <a:lnTo>
                    <a:pt x="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5" name="Google Shape;4995;p56"/>
            <p:cNvSpPr/>
            <p:nvPr/>
          </p:nvSpPr>
          <p:spPr>
            <a:xfrm>
              <a:off x="2858581" y="2038759"/>
              <a:ext cx="109" cy="109"/>
            </a:xfrm>
            <a:custGeom>
              <a:avLst/>
              <a:gdLst/>
              <a:ahLst/>
              <a:cxnLst/>
              <a:rect l="l" t="t" r="r" b="b"/>
              <a:pathLst>
                <a:path w="8" h="8" extrusionOk="0">
                  <a:moveTo>
                    <a:pt x="1" y="1"/>
                  </a:moveTo>
                  <a:lnTo>
                    <a:pt x="8" y="8"/>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6" name="Google Shape;4996;p56"/>
            <p:cNvSpPr/>
            <p:nvPr/>
          </p:nvSpPr>
          <p:spPr>
            <a:xfrm>
              <a:off x="2860821" y="2038949"/>
              <a:ext cx="109" cy="68"/>
            </a:xfrm>
            <a:custGeom>
              <a:avLst/>
              <a:gdLst/>
              <a:ahLst/>
              <a:cxnLst/>
              <a:rect l="l" t="t" r="r" b="b"/>
              <a:pathLst>
                <a:path w="8" h="5" extrusionOk="0">
                  <a:moveTo>
                    <a:pt x="0" y="4"/>
                  </a:moveTo>
                  <a:lnTo>
                    <a:pt x="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7" name="Google Shape;4997;p56"/>
            <p:cNvSpPr/>
            <p:nvPr/>
          </p:nvSpPr>
          <p:spPr>
            <a:xfrm>
              <a:off x="2852457" y="2033776"/>
              <a:ext cx="109" cy="204"/>
            </a:xfrm>
            <a:custGeom>
              <a:avLst/>
              <a:gdLst/>
              <a:ahLst/>
              <a:cxnLst/>
              <a:rect l="l" t="t" r="r" b="b"/>
              <a:pathLst>
                <a:path w="8" h="15" extrusionOk="0">
                  <a:moveTo>
                    <a:pt x="0" y="0"/>
                  </a:moveTo>
                  <a:lnTo>
                    <a:pt x="7" y="14"/>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8" name="Google Shape;4998;p56"/>
            <p:cNvSpPr/>
            <p:nvPr/>
          </p:nvSpPr>
          <p:spPr>
            <a:xfrm>
              <a:off x="2852267" y="2033301"/>
              <a:ext cx="109" cy="244"/>
            </a:xfrm>
            <a:custGeom>
              <a:avLst/>
              <a:gdLst/>
              <a:ahLst/>
              <a:cxnLst/>
              <a:rect l="l" t="t" r="r" b="b"/>
              <a:pathLst>
                <a:path w="8" h="18" extrusionOk="0">
                  <a:moveTo>
                    <a:pt x="0" y="0"/>
                  </a:moveTo>
                  <a:lnTo>
                    <a:pt x="7" y="18"/>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9" name="Google Shape;4999;p56"/>
            <p:cNvSpPr/>
            <p:nvPr/>
          </p:nvSpPr>
          <p:spPr>
            <a:xfrm>
              <a:off x="2852647" y="2034156"/>
              <a:ext cx="109" cy="204"/>
            </a:xfrm>
            <a:custGeom>
              <a:avLst/>
              <a:gdLst/>
              <a:ahLst/>
              <a:cxnLst/>
              <a:rect l="l" t="t" r="r" b="b"/>
              <a:pathLst>
                <a:path w="8" h="15" extrusionOk="0">
                  <a:moveTo>
                    <a:pt x="0" y="0"/>
                  </a:moveTo>
                  <a:lnTo>
                    <a:pt x="7" y="14"/>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0" name="Google Shape;5000;p56"/>
            <p:cNvSpPr/>
            <p:nvPr/>
          </p:nvSpPr>
          <p:spPr>
            <a:xfrm>
              <a:off x="2852118" y="2032826"/>
              <a:ext cx="109" cy="244"/>
            </a:xfrm>
            <a:custGeom>
              <a:avLst/>
              <a:gdLst/>
              <a:ahLst/>
              <a:cxnLst/>
              <a:rect l="l" t="t" r="r" b="b"/>
              <a:pathLst>
                <a:path w="8" h="18" extrusionOk="0">
                  <a:moveTo>
                    <a:pt x="1" y="0"/>
                  </a:moveTo>
                  <a:lnTo>
                    <a:pt x="8" y="18"/>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1" name="Google Shape;5001;p56"/>
            <p:cNvSpPr/>
            <p:nvPr/>
          </p:nvSpPr>
          <p:spPr>
            <a:xfrm>
              <a:off x="2851602" y="2031060"/>
              <a:ext cx="109" cy="339"/>
            </a:xfrm>
            <a:custGeom>
              <a:avLst/>
              <a:gdLst/>
              <a:ahLst/>
              <a:cxnLst/>
              <a:rect l="l" t="t" r="r" b="b"/>
              <a:pathLst>
                <a:path w="8" h="25" extrusionOk="0">
                  <a:moveTo>
                    <a:pt x="0" y="0"/>
                  </a:moveTo>
                  <a:lnTo>
                    <a:pt x="7" y="25"/>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2" name="Google Shape;5002;p56"/>
            <p:cNvSpPr/>
            <p:nvPr/>
          </p:nvSpPr>
          <p:spPr>
            <a:xfrm>
              <a:off x="2851928" y="2032296"/>
              <a:ext cx="109" cy="244"/>
            </a:xfrm>
            <a:custGeom>
              <a:avLst/>
              <a:gdLst/>
              <a:ahLst/>
              <a:cxnLst/>
              <a:rect l="l" t="t" r="r" b="b"/>
              <a:pathLst>
                <a:path w="8" h="18" extrusionOk="0">
                  <a:moveTo>
                    <a:pt x="1" y="1"/>
                  </a:moveTo>
                  <a:lnTo>
                    <a:pt x="8" y="18"/>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3" name="Google Shape;5003;p56"/>
            <p:cNvSpPr/>
            <p:nvPr/>
          </p:nvSpPr>
          <p:spPr>
            <a:xfrm>
              <a:off x="2857725" y="2038189"/>
              <a:ext cx="109" cy="109"/>
            </a:xfrm>
            <a:custGeom>
              <a:avLst/>
              <a:gdLst/>
              <a:ahLst/>
              <a:cxnLst/>
              <a:rect l="l" t="t" r="r" b="b"/>
              <a:pathLst>
                <a:path w="8" h="8" extrusionOk="0">
                  <a:moveTo>
                    <a:pt x="1" y="1"/>
                  </a:moveTo>
                  <a:lnTo>
                    <a:pt x="8" y="8"/>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4" name="Google Shape;5004;p56"/>
            <p:cNvSpPr/>
            <p:nvPr/>
          </p:nvSpPr>
          <p:spPr>
            <a:xfrm>
              <a:off x="2851792" y="2031671"/>
              <a:ext cx="109" cy="299"/>
            </a:xfrm>
            <a:custGeom>
              <a:avLst/>
              <a:gdLst/>
              <a:ahLst/>
              <a:cxnLst/>
              <a:rect l="l" t="t" r="r" b="b"/>
              <a:pathLst>
                <a:path w="8" h="22" extrusionOk="0">
                  <a:moveTo>
                    <a:pt x="0" y="1"/>
                  </a:moveTo>
                  <a:lnTo>
                    <a:pt x="7" y="22"/>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5" name="Google Shape;5005;p56"/>
            <p:cNvSpPr/>
            <p:nvPr/>
          </p:nvSpPr>
          <p:spPr>
            <a:xfrm>
              <a:off x="2852837" y="2034482"/>
              <a:ext cx="54" cy="204"/>
            </a:xfrm>
            <a:custGeom>
              <a:avLst/>
              <a:gdLst/>
              <a:ahLst/>
              <a:cxnLst/>
              <a:rect l="l" t="t" r="r" b="b"/>
              <a:pathLst>
                <a:path w="4" h="15" extrusionOk="0">
                  <a:moveTo>
                    <a:pt x="0" y="1"/>
                  </a:moveTo>
                  <a:lnTo>
                    <a:pt x="4" y="15"/>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6" name="Google Shape;5006;p56"/>
            <p:cNvSpPr/>
            <p:nvPr/>
          </p:nvSpPr>
          <p:spPr>
            <a:xfrm>
              <a:off x="2856870" y="2037523"/>
              <a:ext cx="109" cy="109"/>
            </a:xfrm>
            <a:custGeom>
              <a:avLst/>
              <a:gdLst/>
              <a:ahLst/>
              <a:cxnLst/>
              <a:rect l="l" t="t" r="r" b="b"/>
              <a:pathLst>
                <a:path w="8" h="8" extrusionOk="0">
                  <a:moveTo>
                    <a:pt x="1" y="1"/>
                  </a:moveTo>
                  <a:lnTo>
                    <a:pt x="8" y="8"/>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7" name="Google Shape;5007;p56"/>
            <p:cNvSpPr/>
            <p:nvPr/>
          </p:nvSpPr>
          <p:spPr>
            <a:xfrm>
              <a:off x="2852973" y="2034821"/>
              <a:ext cx="109" cy="149"/>
            </a:xfrm>
            <a:custGeom>
              <a:avLst/>
              <a:gdLst/>
              <a:ahLst/>
              <a:cxnLst/>
              <a:rect l="l" t="t" r="r" b="b"/>
              <a:pathLst>
                <a:path w="8" h="11" extrusionOk="0">
                  <a:moveTo>
                    <a:pt x="1" y="0"/>
                  </a:moveTo>
                  <a:lnTo>
                    <a:pt x="8" y="1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8" name="Google Shape;5008;p56"/>
            <p:cNvSpPr/>
            <p:nvPr/>
          </p:nvSpPr>
          <p:spPr>
            <a:xfrm>
              <a:off x="2854019" y="2035772"/>
              <a:ext cx="109" cy="54"/>
            </a:xfrm>
            <a:custGeom>
              <a:avLst/>
              <a:gdLst/>
              <a:ahLst/>
              <a:cxnLst/>
              <a:rect l="l" t="t" r="r" b="b"/>
              <a:pathLst>
                <a:path w="8" h="4" extrusionOk="0">
                  <a:moveTo>
                    <a:pt x="1" y="0"/>
                  </a:moveTo>
                  <a:lnTo>
                    <a:pt x="8" y="4"/>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9" name="Google Shape;5009;p56"/>
            <p:cNvSpPr/>
            <p:nvPr/>
          </p:nvSpPr>
          <p:spPr>
            <a:xfrm>
              <a:off x="2857304" y="2037903"/>
              <a:ext cx="54" cy="14"/>
            </a:xfrm>
            <a:custGeom>
              <a:avLst/>
              <a:gdLst/>
              <a:ahLst/>
              <a:cxnLst/>
              <a:rect l="l" t="t" r="r" b="b"/>
              <a:pathLst>
                <a:path w="4" h="1" extrusionOk="0">
                  <a:moveTo>
                    <a:pt x="0" y="1"/>
                  </a:moveTo>
                  <a:lnTo>
                    <a:pt x="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0" name="Google Shape;5010;p56"/>
            <p:cNvSpPr/>
            <p:nvPr/>
          </p:nvSpPr>
          <p:spPr>
            <a:xfrm>
              <a:off x="2854263" y="2035813"/>
              <a:ext cx="54" cy="14"/>
            </a:xfrm>
            <a:custGeom>
              <a:avLst/>
              <a:gdLst/>
              <a:ahLst/>
              <a:cxnLst/>
              <a:rect l="l" t="t" r="r" b="b"/>
              <a:pathLst>
                <a:path w="4" h="1" extrusionOk="0">
                  <a:moveTo>
                    <a:pt x="0" y="1"/>
                  </a:moveTo>
                  <a:lnTo>
                    <a:pt x="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1" name="Google Shape;5011;p56"/>
            <p:cNvSpPr/>
            <p:nvPr/>
          </p:nvSpPr>
          <p:spPr>
            <a:xfrm>
              <a:off x="2853163" y="2035107"/>
              <a:ext cx="109" cy="109"/>
            </a:xfrm>
            <a:custGeom>
              <a:avLst/>
              <a:gdLst/>
              <a:ahLst/>
              <a:cxnLst/>
              <a:rect l="l" t="t" r="r" b="b"/>
              <a:pathLst>
                <a:path w="8" h="8" extrusionOk="0">
                  <a:moveTo>
                    <a:pt x="1" y="0"/>
                  </a:moveTo>
                  <a:lnTo>
                    <a:pt x="8" y="7"/>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2" name="Google Shape;5012;p56"/>
            <p:cNvSpPr/>
            <p:nvPr/>
          </p:nvSpPr>
          <p:spPr>
            <a:xfrm>
              <a:off x="2853598" y="2035487"/>
              <a:ext cx="109" cy="109"/>
            </a:xfrm>
            <a:custGeom>
              <a:avLst/>
              <a:gdLst/>
              <a:ahLst/>
              <a:cxnLst/>
              <a:rect l="l" t="t" r="r" b="b"/>
              <a:pathLst>
                <a:path w="8" h="8" extrusionOk="0">
                  <a:moveTo>
                    <a:pt x="0" y="0"/>
                  </a:moveTo>
                  <a:lnTo>
                    <a:pt x="7" y="7"/>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3" name="Google Shape;5013;p56"/>
            <p:cNvSpPr/>
            <p:nvPr/>
          </p:nvSpPr>
          <p:spPr>
            <a:xfrm>
              <a:off x="2853788" y="2035622"/>
              <a:ext cx="109" cy="109"/>
            </a:xfrm>
            <a:custGeom>
              <a:avLst/>
              <a:gdLst/>
              <a:ahLst/>
              <a:cxnLst/>
              <a:rect l="l" t="t" r="r" b="b"/>
              <a:pathLst>
                <a:path w="8" h="8" extrusionOk="0">
                  <a:moveTo>
                    <a:pt x="0" y="1"/>
                  </a:moveTo>
                  <a:lnTo>
                    <a:pt x="7" y="8"/>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4" name="Google Shape;5014;p56"/>
            <p:cNvSpPr/>
            <p:nvPr/>
          </p:nvSpPr>
          <p:spPr>
            <a:xfrm>
              <a:off x="2859490" y="2039139"/>
              <a:ext cx="109" cy="14"/>
            </a:xfrm>
            <a:custGeom>
              <a:avLst/>
              <a:gdLst/>
              <a:ahLst/>
              <a:cxnLst/>
              <a:rect l="l" t="t" r="r" b="b"/>
              <a:pathLst>
                <a:path w="8" h="1" extrusionOk="0">
                  <a:moveTo>
                    <a:pt x="0" y="1"/>
                  </a:moveTo>
                  <a:lnTo>
                    <a:pt x="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5" name="Google Shape;5015;p56"/>
            <p:cNvSpPr/>
            <p:nvPr/>
          </p:nvSpPr>
          <p:spPr>
            <a:xfrm>
              <a:off x="2889049" y="2032921"/>
              <a:ext cx="3204" cy="2105"/>
            </a:xfrm>
            <a:custGeom>
              <a:avLst/>
              <a:gdLst/>
              <a:ahLst/>
              <a:cxnLst/>
              <a:rect l="l" t="t" r="r" b="b"/>
              <a:pathLst>
                <a:path w="236" h="155" extrusionOk="0">
                  <a:moveTo>
                    <a:pt x="235" y="0"/>
                  </a:moveTo>
                  <a:cubicBezTo>
                    <a:pt x="204" y="112"/>
                    <a:pt x="102" y="130"/>
                    <a:pt x="1" y="154"/>
                  </a:cubicBezTo>
                  <a:cubicBezTo>
                    <a:pt x="106" y="133"/>
                    <a:pt x="204" y="112"/>
                    <a:pt x="2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6" name="Google Shape;5016;p56"/>
            <p:cNvSpPr/>
            <p:nvPr/>
          </p:nvSpPr>
          <p:spPr>
            <a:xfrm>
              <a:off x="2861242" y="2038243"/>
              <a:ext cx="4440" cy="530"/>
            </a:xfrm>
            <a:custGeom>
              <a:avLst/>
              <a:gdLst/>
              <a:ahLst/>
              <a:cxnLst/>
              <a:rect l="l" t="t" r="r" b="b"/>
              <a:pathLst>
                <a:path w="327" h="39" extrusionOk="0">
                  <a:moveTo>
                    <a:pt x="326" y="7"/>
                  </a:moveTo>
                  <a:cubicBezTo>
                    <a:pt x="197" y="4"/>
                    <a:pt x="53" y="0"/>
                    <a:pt x="1" y="39"/>
                  </a:cubicBezTo>
                  <a:cubicBezTo>
                    <a:pt x="53" y="0"/>
                    <a:pt x="197" y="4"/>
                    <a:pt x="326" y="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7" name="Google Shape;5017;p56"/>
            <p:cNvSpPr/>
            <p:nvPr/>
          </p:nvSpPr>
          <p:spPr>
            <a:xfrm>
              <a:off x="2910922" y="2013858"/>
              <a:ext cx="54" cy="14"/>
            </a:xfrm>
            <a:custGeom>
              <a:avLst/>
              <a:gdLst/>
              <a:ahLst/>
              <a:cxnLst/>
              <a:rect l="l" t="t" r="r" b="b"/>
              <a:pathLst>
                <a:path w="4" h="1" extrusionOk="0">
                  <a:moveTo>
                    <a:pt x="4" y="0"/>
                  </a:moveTo>
                  <a:lnTo>
                    <a:pt x="0" y="0"/>
                  </a:lnTo>
                  <a:lnTo>
                    <a:pt x="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8" name="Google Shape;5018;p56"/>
            <p:cNvSpPr/>
            <p:nvPr/>
          </p:nvSpPr>
          <p:spPr>
            <a:xfrm>
              <a:off x="2853353" y="2035297"/>
              <a:ext cx="109" cy="109"/>
            </a:xfrm>
            <a:custGeom>
              <a:avLst/>
              <a:gdLst/>
              <a:ahLst/>
              <a:cxnLst/>
              <a:rect l="l" t="t" r="r" b="b"/>
              <a:pathLst>
                <a:path w="8" h="8" extrusionOk="0">
                  <a:moveTo>
                    <a:pt x="8" y="7"/>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9" name="Google Shape;5019;p56"/>
            <p:cNvSpPr/>
            <p:nvPr/>
          </p:nvSpPr>
          <p:spPr>
            <a:xfrm>
              <a:off x="2860006" y="2039193"/>
              <a:ext cx="14" cy="14"/>
            </a:xfrm>
            <a:custGeom>
              <a:avLst/>
              <a:gdLst/>
              <a:ahLst/>
              <a:cxnLst/>
              <a:rect l="l" t="t" r="r" b="b"/>
              <a:pathLst>
                <a:path w="1" h="1" extrusionOk="0">
                  <a:moveTo>
                    <a:pt x="1" y="0"/>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0" name="Google Shape;5020;p56"/>
            <p:cNvSpPr/>
            <p:nvPr/>
          </p:nvSpPr>
          <p:spPr>
            <a:xfrm>
              <a:off x="2899598" y="2013287"/>
              <a:ext cx="8486" cy="1765"/>
            </a:xfrm>
            <a:custGeom>
              <a:avLst/>
              <a:gdLst/>
              <a:ahLst/>
              <a:cxnLst/>
              <a:rect l="l" t="t" r="r" b="b"/>
              <a:pathLst>
                <a:path w="625" h="130" extrusionOk="0">
                  <a:moveTo>
                    <a:pt x="624" y="11"/>
                  </a:moveTo>
                  <a:cubicBezTo>
                    <a:pt x="424" y="7"/>
                    <a:pt x="120" y="0"/>
                    <a:pt x="1" y="130"/>
                  </a:cubicBezTo>
                  <a:cubicBezTo>
                    <a:pt x="120" y="0"/>
                    <a:pt x="424" y="7"/>
                    <a:pt x="624"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1" name="Google Shape;5021;p56"/>
            <p:cNvSpPr/>
            <p:nvPr/>
          </p:nvSpPr>
          <p:spPr>
            <a:xfrm>
              <a:off x="2909971" y="2013518"/>
              <a:ext cx="109" cy="14"/>
            </a:xfrm>
            <a:custGeom>
              <a:avLst/>
              <a:gdLst/>
              <a:ahLst/>
              <a:cxnLst/>
              <a:rect l="l" t="t" r="r" b="b"/>
              <a:pathLst>
                <a:path w="8" h="1" extrusionOk="0">
                  <a:moveTo>
                    <a:pt x="0" y="1"/>
                  </a:moveTo>
                  <a:lnTo>
                    <a:pt x="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2" name="Google Shape;5022;p56"/>
            <p:cNvSpPr/>
            <p:nvPr/>
          </p:nvSpPr>
          <p:spPr>
            <a:xfrm>
              <a:off x="2909632" y="2013478"/>
              <a:ext cx="109" cy="14"/>
            </a:xfrm>
            <a:custGeom>
              <a:avLst/>
              <a:gdLst/>
              <a:ahLst/>
              <a:cxnLst/>
              <a:rect l="l" t="t" r="r" b="b"/>
              <a:pathLst>
                <a:path w="8" h="1" extrusionOk="0">
                  <a:moveTo>
                    <a:pt x="1" y="0"/>
                  </a:moveTo>
                  <a:lnTo>
                    <a:pt x="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3" name="Google Shape;5023;p56"/>
            <p:cNvSpPr/>
            <p:nvPr/>
          </p:nvSpPr>
          <p:spPr>
            <a:xfrm>
              <a:off x="2910392" y="2013668"/>
              <a:ext cx="68" cy="14"/>
            </a:xfrm>
            <a:custGeom>
              <a:avLst/>
              <a:gdLst/>
              <a:ahLst/>
              <a:cxnLst/>
              <a:rect l="l" t="t" r="r" b="b"/>
              <a:pathLst>
                <a:path w="5" h="1" extrusionOk="0">
                  <a:moveTo>
                    <a:pt x="1" y="0"/>
                  </a:moveTo>
                  <a:lnTo>
                    <a:pt x="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4" name="Google Shape;5024;p56"/>
            <p:cNvSpPr/>
            <p:nvPr/>
          </p:nvSpPr>
          <p:spPr>
            <a:xfrm>
              <a:off x="2962544" y="2114711"/>
              <a:ext cx="394" cy="204"/>
            </a:xfrm>
            <a:custGeom>
              <a:avLst/>
              <a:gdLst/>
              <a:ahLst/>
              <a:cxnLst/>
              <a:rect l="l" t="t" r="r" b="b"/>
              <a:pathLst>
                <a:path w="29" h="15" extrusionOk="0">
                  <a:moveTo>
                    <a:pt x="28" y="1"/>
                  </a:moveTo>
                  <a:lnTo>
                    <a:pt x="0" y="8"/>
                  </a:lnTo>
                  <a:lnTo>
                    <a:pt x="4" y="8"/>
                  </a:lnTo>
                  <a:lnTo>
                    <a:pt x="11" y="11"/>
                  </a:lnTo>
                  <a:lnTo>
                    <a:pt x="14" y="11"/>
                  </a:lnTo>
                  <a:lnTo>
                    <a:pt x="21" y="15"/>
                  </a:lnTo>
                  <a:cubicBezTo>
                    <a:pt x="21" y="11"/>
                    <a:pt x="25" y="4"/>
                    <a:pt x="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5" name="Google Shape;5025;p56"/>
            <p:cNvSpPr/>
            <p:nvPr/>
          </p:nvSpPr>
          <p:spPr>
            <a:xfrm>
              <a:off x="2968192" y="2108113"/>
              <a:ext cx="14895" cy="5757"/>
            </a:xfrm>
            <a:custGeom>
              <a:avLst/>
              <a:gdLst/>
              <a:ahLst/>
              <a:cxnLst/>
              <a:rect l="l" t="t" r="r" b="b"/>
              <a:pathLst>
                <a:path w="1097" h="424" extrusionOk="0">
                  <a:moveTo>
                    <a:pt x="1096" y="0"/>
                  </a:moveTo>
                  <a:cubicBezTo>
                    <a:pt x="1030" y="4"/>
                    <a:pt x="946" y="14"/>
                    <a:pt x="876" y="25"/>
                  </a:cubicBezTo>
                  <a:cubicBezTo>
                    <a:pt x="722" y="53"/>
                    <a:pt x="564" y="63"/>
                    <a:pt x="407" y="63"/>
                  </a:cubicBezTo>
                  <a:cubicBezTo>
                    <a:pt x="401" y="63"/>
                    <a:pt x="396" y="63"/>
                    <a:pt x="391" y="63"/>
                  </a:cubicBezTo>
                  <a:cubicBezTo>
                    <a:pt x="274" y="63"/>
                    <a:pt x="203" y="137"/>
                    <a:pt x="113" y="228"/>
                  </a:cubicBezTo>
                  <a:cubicBezTo>
                    <a:pt x="78" y="263"/>
                    <a:pt x="43" y="298"/>
                    <a:pt x="1" y="333"/>
                  </a:cubicBezTo>
                  <a:cubicBezTo>
                    <a:pt x="15" y="347"/>
                    <a:pt x="29" y="361"/>
                    <a:pt x="39" y="371"/>
                  </a:cubicBezTo>
                  <a:lnTo>
                    <a:pt x="46" y="378"/>
                  </a:lnTo>
                  <a:cubicBezTo>
                    <a:pt x="57" y="392"/>
                    <a:pt x="71" y="406"/>
                    <a:pt x="85" y="424"/>
                  </a:cubicBezTo>
                  <a:cubicBezTo>
                    <a:pt x="267" y="336"/>
                    <a:pt x="456" y="256"/>
                    <a:pt x="648" y="186"/>
                  </a:cubicBezTo>
                  <a:cubicBezTo>
                    <a:pt x="802" y="126"/>
                    <a:pt x="995" y="53"/>
                    <a:pt x="10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6" name="Google Shape;5026;p56"/>
            <p:cNvSpPr/>
            <p:nvPr/>
          </p:nvSpPr>
          <p:spPr>
            <a:xfrm>
              <a:off x="2962679" y="2114861"/>
              <a:ext cx="54" cy="14"/>
            </a:xfrm>
            <a:custGeom>
              <a:avLst/>
              <a:gdLst/>
              <a:ahLst/>
              <a:cxnLst/>
              <a:rect l="l" t="t" r="r" b="b"/>
              <a:pathLst>
                <a:path w="4" h="1" extrusionOk="0">
                  <a:moveTo>
                    <a:pt x="4"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7" name="Google Shape;5027;p56"/>
            <p:cNvSpPr/>
            <p:nvPr/>
          </p:nvSpPr>
          <p:spPr>
            <a:xfrm>
              <a:off x="2968246" y="2112675"/>
              <a:ext cx="530" cy="530"/>
            </a:xfrm>
            <a:custGeom>
              <a:avLst/>
              <a:gdLst/>
              <a:ahLst/>
              <a:cxnLst/>
              <a:rect l="l" t="t" r="r" b="b"/>
              <a:pathLst>
                <a:path w="39" h="39" extrusionOk="0">
                  <a:moveTo>
                    <a:pt x="0" y="0"/>
                  </a:moveTo>
                  <a:cubicBezTo>
                    <a:pt x="11" y="11"/>
                    <a:pt x="25" y="25"/>
                    <a:pt x="39" y="39"/>
                  </a:cubicBezTo>
                  <a:cubicBezTo>
                    <a:pt x="25" y="25"/>
                    <a:pt x="11" y="11"/>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8" name="Google Shape;5028;p56"/>
            <p:cNvSpPr/>
            <p:nvPr/>
          </p:nvSpPr>
          <p:spPr>
            <a:xfrm>
              <a:off x="2962544" y="2114806"/>
              <a:ext cx="0" cy="14"/>
            </a:xfrm>
            <a:custGeom>
              <a:avLst/>
              <a:gdLst/>
              <a:ahLst/>
              <a:cxnLst/>
              <a:rect l="l" t="t" r="r" b="b"/>
              <a:pathLst>
                <a:path h="1" extrusionOk="0">
                  <a:moveTo>
                    <a:pt x="0" y="1"/>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9" name="Google Shape;5029;p56"/>
            <p:cNvSpPr/>
            <p:nvPr/>
          </p:nvSpPr>
          <p:spPr>
            <a:xfrm>
              <a:off x="2962924" y="2114711"/>
              <a:ext cx="14" cy="14"/>
            </a:xfrm>
            <a:custGeom>
              <a:avLst/>
              <a:gdLst/>
              <a:ahLst/>
              <a:cxnLst/>
              <a:rect l="l" t="t" r="r" b="b"/>
              <a:pathLst>
                <a:path w="1" h="1" extrusionOk="0">
                  <a:moveTo>
                    <a:pt x="0" y="1"/>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0" name="Google Shape;5030;p56"/>
            <p:cNvSpPr/>
            <p:nvPr/>
          </p:nvSpPr>
          <p:spPr>
            <a:xfrm>
              <a:off x="2968816" y="2113286"/>
              <a:ext cx="530" cy="584"/>
            </a:xfrm>
            <a:custGeom>
              <a:avLst/>
              <a:gdLst/>
              <a:ahLst/>
              <a:cxnLst/>
              <a:rect l="l" t="t" r="r" b="b"/>
              <a:pathLst>
                <a:path w="39" h="43" extrusionOk="0">
                  <a:moveTo>
                    <a:pt x="39" y="43"/>
                  </a:moveTo>
                  <a:cubicBezTo>
                    <a:pt x="25" y="29"/>
                    <a:pt x="14" y="15"/>
                    <a:pt x="0" y="1"/>
                  </a:cubicBezTo>
                  <a:cubicBezTo>
                    <a:pt x="14" y="15"/>
                    <a:pt x="25" y="29"/>
                    <a:pt x="39" y="4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1" name="Google Shape;5031;p56"/>
            <p:cNvSpPr/>
            <p:nvPr/>
          </p:nvSpPr>
          <p:spPr>
            <a:xfrm>
              <a:off x="2109605" y="1718303"/>
              <a:ext cx="11147" cy="17827"/>
            </a:xfrm>
            <a:custGeom>
              <a:avLst/>
              <a:gdLst/>
              <a:ahLst/>
              <a:cxnLst/>
              <a:rect l="l" t="t" r="r" b="b"/>
              <a:pathLst>
                <a:path w="821" h="1313" extrusionOk="0">
                  <a:moveTo>
                    <a:pt x="571" y="0"/>
                  </a:moveTo>
                  <a:cubicBezTo>
                    <a:pt x="510" y="0"/>
                    <a:pt x="450" y="16"/>
                    <a:pt x="407" y="52"/>
                  </a:cubicBezTo>
                  <a:cubicBezTo>
                    <a:pt x="344" y="107"/>
                    <a:pt x="265" y="137"/>
                    <a:pt x="183" y="137"/>
                  </a:cubicBezTo>
                  <a:cubicBezTo>
                    <a:pt x="155" y="137"/>
                    <a:pt x="127" y="133"/>
                    <a:pt x="99" y="126"/>
                  </a:cubicBezTo>
                  <a:cubicBezTo>
                    <a:pt x="81" y="122"/>
                    <a:pt x="64" y="119"/>
                    <a:pt x="46" y="119"/>
                  </a:cubicBezTo>
                  <a:cubicBezTo>
                    <a:pt x="36" y="119"/>
                    <a:pt x="25" y="122"/>
                    <a:pt x="22" y="133"/>
                  </a:cubicBezTo>
                  <a:cubicBezTo>
                    <a:pt x="1" y="171"/>
                    <a:pt x="46" y="245"/>
                    <a:pt x="95" y="326"/>
                  </a:cubicBezTo>
                  <a:cubicBezTo>
                    <a:pt x="176" y="459"/>
                    <a:pt x="277" y="620"/>
                    <a:pt x="232" y="819"/>
                  </a:cubicBezTo>
                  <a:cubicBezTo>
                    <a:pt x="179" y="1043"/>
                    <a:pt x="232" y="1274"/>
                    <a:pt x="295" y="1309"/>
                  </a:cubicBezTo>
                  <a:cubicBezTo>
                    <a:pt x="298" y="1311"/>
                    <a:pt x="301" y="1312"/>
                    <a:pt x="304" y="1312"/>
                  </a:cubicBezTo>
                  <a:cubicBezTo>
                    <a:pt x="318" y="1312"/>
                    <a:pt x="336" y="1296"/>
                    <a:pt x="347" y="1285"/>
                  </a:cubicBezTo>
                  <a:cubicBezTo>
                    <a:pt x="417" y="1208"/>
                    <a:pt x="505" y="1155"/>
                    <a:pt x="603" y="1131"/>
                  </a:cubicBezTo>
                  <a:cubicBezTo>
                    <a:pt x="652" y="1120"/>
                    <a:pt x="694" y="1096"/>
                    <a:pt x="722" y="1057"/>
                  </a:cubicBezTo>
                  <a:cubicBezTo>
                    <a:pt x="764" y="998"/>
                    <a:pt x="764" y="809"/>
                    <a:pt x="764" y="644"/>
                  </a:cubicBezTo>
                  <a:cubicBezTo>
                    <a:pt x="764" y="476"/>
                    <a:pt x="764" y="308"/>
                    <a:pt x="803" y="189"/>
                  </a:cubicBezTo>
                  <a:cubicBezTo>
                    <a:pt x="820" y="133"/>
                    <a:pt x="792" y="70"/>
                    <a:pt x="740" y="45"/>
                  </a:cubicBezTo>
                  <a:cubicBezTo>
                    <a:pt x="695" y="17"/>
                    <a:pt x="633" y="0"/>
                    <a:pt x="57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2" name="Google Shape;5032;p56"/>
            <p:cNvSpPr/>
            <p:nvPr/>
          </p:nvSpPr>
          <p:spPr>
            <a:xfrm>
              <a:off x="2142544" y="1743706"/>
              <a:ext cx="19171" cy="11066"/>
            </a:xfrm>
            <a:custGeom>
              <a:avLst/>
              <a:gdLst/>
              <a:ahLst/>
              <a:cxnLst/>
              <a:rect l="l" t="t" r="r" b="b"/>
              <a:pathLst>
                <a:path w="1412" h="815" extrusionOk="0">
                  <a:moveTo>
                    <a:pt x="1338" y="1"/>
                  </a:moveTo>
                  <a:cubicBezTo>
                    <a:pt x="1278" y="1"/>
                    <a:pt x="1194" y="8"/>
                    <a:pt x="1079" y="33"/>
                  </a:cubicBezTo>
                  <a:cubicBezTo>
                    <a:pt x="902" y="72"/>
                    <a:pt x="774" y="98"/>
                    <a:pt x="661" y="98"/>
                  </a:cubicBezTo>
                  <a:cubicBezTo>
                    <a:pt x="561" y="98"/>
                    <a:pt x="473" y="78"/>
                    <a:pt x="372" y="26"/>
                  </a:cubicBezTo>
                  <a:cubicBezTo>
                    <a:pt x="349" y="15"/>
                    <a:pt x="321" y="8"/>
                    <a:pt x="294" y="8"/>
                  </a:cubicBezTo>
                  <a:cubicBezTo>
                    <a:pt x="288" y="8"/>
                    <a:pt x="283" y="8"/>
                    <a:pt x="278" y="9"/>
                  </a:cubicBezTo>
                  <a:cubicBezTo>
                    <a:pt x="194" y="9"/>
                    <a:pt x="109" y="40"/>
                    <a:pt x="43" y="96"/>
                  </a:cubicBezTo>
                  <a:cubicBezTo>
                    <a:pt x="11" y="124"/>
                    <a:pt x="1" y="152"/>
                    <a:pt x="4" y="163"/>
                  </a:cubicBezTo>
                  <a:cubicBezTo>
                    <a:pt x="22" y="215"/>
                    <a:pt x="116" y="324"/>
                    <a:pt x="523" y="429"/>
                  </a:cubicBezTo>
                  <a:cubicBezTo>
                    <a:pt x="705" y="474"/>
                    <a:pt x="866" y="576"/>
                    <a:pt x="992" y="716"/>
                  </a:cubicBezTo>
                  <a:cubicBezTo>
                    <a:pt x="1055" y="779"/>
                    <a:pt x="1090" y="814"/>
                    <a:pt x="1132" y="814"/>
                  </a:cubicBezTo>
                  <a:cubicBezTo>
                    <a:pt x="1137" y="814"/>
                    <a:pt x="1141" y="815"/>
                    <a:pt x="1145" y="815"/>
                  </a:cubicBezTo>
                  <a:cubicBezTo>
                    <a:pt x="1180" y="815"/>
                    <a:pt x="1192" y="802"/>
                    <a:pt x="1202" y="793"/>
                  </a:cubicBezTo>
                  <a:cubicBezTo>
                    <a:pt x="1219" y="772"/>
                    <a:pt x="1244" y="706"/>
                    <a:pt x="1212" y="520"/>
                  </a:cubicBezTo>
                  <a:cubicBezTo>
                    <a:pt x="1174" y="317"/>
                    <a:pt x="1331" y="107"/>
                    <a:pt x="1412" y="5"/>
                  </a:cubicBezTo>
                  <a:cubicBezTo>
                    <a:pt x="1394" y="3"/>
                    <a:pt x="1369" y="1"/>
                    <a:pt x="13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3" name="Google Shape;5033;p56"/>
            <p:cNvSpPr/>
            <p:nvPr/>
          </p:nvSpPr>
          <p:spPr>
            <a:xfrm>
              <a:off x="2099300" y="1663436"/>
              <a:ext cx="82904" cy="79917"/>
            </a:xfrm>
            <a:custGeom>
              <a:avLst/>
              <a:gdLst/>
              <a:ahLst/>
              <a:cxnLst/>
              <a:rect l="l" t="t" r="r" b="b"/>
              <a:pathLst>
                <a:path w="6106" h="5886" extrusionOk="0">
                  <a:moveTo>
                    <a:pt x="3259" y="267"/>
                  </a:moveTo>
                  <a:lnTo>
                    <a:pt x="3258" y="277"/>
                  </a:lnTo>
                  <a:lnTo>
                    <a:pt x="3258" y="277"/>
                  </a:lnTo>
                  <a:lnTo>
                    <a:pt x="3259" y="278"/>
                  </a:lnTo>
                  <a:lnTo>
                    <a:pt x="3259" y="267"/>
                  </a:lnTo>
                  <a:close/>
                  <a:moveTo>
                    <a:pt x="2881" y="1"/>
                  </a:moveTo>
                  <a:cubicBezTo>
                    <a:pt x="2703" y="4"/>
                    <a:pt x="2584" y="22"/>
                    <a:pt x="2559" y="43"/>
                  </a:cubicBezTo>
                  <a:cubicBezTo>
                    <a:pt x="2513" y="92"/>
                    <a:pt x="2372" y="190"/>
                    <a:pt x="2244" y="190"/>
                  </a:cubicBezTo>
                  <a:cubicBezTo>
                    <a:pt x="2207" y="190"/>
                    <a:pt x="2171" y="182"/>
                    <a:pt x="2139" y="162"/>
                  </a:cubicBezTo>
                  <a:lnTo>
                    <a:pt x="2118" y="148"/>
                  </a:lnTo>
                  <a:lnTo>
                    <a:pt x="2062" y="197"/>
                  </a:lnTo>
                  <a:cubicBezTo>
                    <a:pt x="2045" y="281"/>
                    <a:pt x="2003" y="362"/>
                    <a:pt x="1919" y="362"/>
                  </a:cubicBezTo>
                  <a:cubicBezTo>
                    <a:pt x="1901" y="362"/>
                    <a:pt x="1880" y="358"/>
                    <a:pt x="1863" y="355"/>
                  </a:cubicBezTo>
                  <a:cubicBezTo>
                    <a:pt x="1849" y="355"/>
                    <a:pt x="1838" y="351"/>
                    <a:pt x="1824" y="351"/>
                  </a:cubicBezTo>
                  <a:lnTo>
                    <a:pt x="1824" y="362"/>
                  </a:lnTo>
                  <a:cubicBezTo>
                    <a:pt x="1828" y="400"/>
                    <a:pt x="1807" y="442"/>
                    <a:pt x="1775" y="467"/>
                  </a:cubicBezTo>
                  <a:cubicBezTo>
                    <a:pt x="1739" y="497"/>
                    <a:pt x="1688" y="508"/>
                    <a:pt x="1632" y="508"/>
                  </a:cubicBezTo>
                  <a:cubicBezTo>
                    <a:pt x="1585" y="508"/>
                    <a:pt x="1536" y="501"/>
                    <a:pt x="1488" y="491"/>
                  </a:cubicBezTo>
                  <a:cubicBezTo>
                    <a:pt x="1477" y="488"/>
                    <a:pt x="1466" y="486"/>
                    <a:pt x="1455" y="486"/>
                  </a:cubicBezTo>
                  <a:cubicBezTo>
                    <a:pt x="1430" y="486"/>
                    <a:pt x="1406" y="494"/>
                    <a:pt x="1387" y="509"/>
                  </a:cubicBezTo>
                  <a:cubicBezTo>
                    <a:pt x="1376" y="516"/>
                    <a:pt x="1373" y="526"/>
                    <a:pt x="1373" y="537"/>
                  </a:cubicBezTo>
                  <a:cubicBezTo>
                    <a:pt x="1373" y="775"/>
                    <a:pt x="1296" y="810"/>
                    <a:pt x="1271" y="820"/>
                  </a:cubicBezTo>
                  <a:cubicBezTo>
                    <a:pt x="1259" y="825"/>
                    <a:pt x="1243" y="830"/>
                    <a:pt x="1225" y="830"/>
                  </a:cubicBezTo>
                  <a:cubicBezTo>
                    <a:pt x="1195" y="830"/>
                    <a:pt x="1158" y="818"/>
                    <a:pt x="1117" y="782"/>
                  </a:cubicBezTo>
                  <a:cubicBezTo>
                    <a:pt x="1047" y="712"/>
                    <a:pt x="984" y="631"/>
                    <a:pt x="931" y="544"/>
                  </a:cubicBezTo>
                  <a:cubicBezTo>
                    <a:pt x="914" y="516"/>
                    <a:pt x="889" y="477"/>
                    <a:pt x="872" y="453"/>
                  </a:cubicBezTo>
                  <a:cubicBezTo>
                    <a:pt x="861" y="470"/>
                    <a:pt x="851" y="495"/>
                    <a:pt x="840" y="512"/>
                  </a:cubicBezTo>
                  <a:cubicBezTo>
                    <a:pt x="770" y="652"/>
                    <a:pt x="693" y="813"/>
                    <a:pt x="578" y="813"/>
                  </a:cubicBezTo>
                  <a:lnTo>
                    <a:pt x="392" y="813"/>
                  </a:lnTo>
                  <a:lnTo>
                    <a:pt x="186" y="831"/>
                  </a:lnTo>
                  <a:lnTo>
                    <a:pt x="165" y="831"/>
                  </a:lnTo>
                  <a:cubicBezTo>
                    <a:pt x="158" y="866"/>
                    <a:pt x="158" y="901"/>
                    <a:pt x="172" y="932"/>
                  </a:cubicBezTo>
                  <a:cubicBezTo>
                    <a:pt x="175" y="936"/>
                    <a:pt x="179" y="939"/>
                    <a:pt x="179" y="946"/>
                  </a:cubicBezTo>
                  <a:lnTo>
                    <a:pt x="186" y="950"/>
                  </a:lnTo>
                  <a:lnTo>
                    <a:pt x="193" y="957"/>
                  </a:lnTo>
                  <a:cubicBezTo>
                    <a:pt x="196" y="964"/>
                    <a:pt x="200" y="967"/>
                    <a:pt x="207" y="971"/>
                  </a:cubicBezTo>
                  <a:cubicBezTo>
                    <a:pt x="231" y="985"/>
                    <a:pt x="249" y="1006"/>
                    <a:pt x="252" y="1034"/>
                  </a:cubicBezTo>
                  <a:cubicBezTo>
                    <a:pt x="256" y="1044"/>
                    <a:pt x="256" y="1058"/>
                    <a:pt x="256" y="1069"/>
                  </a:cubicBezTo>
                  <a:cubicBezTo>
                    <a:pt x="252" y="1156"/>
                    <a:pt x="165" y="1265"/>
                    <a:pt x="91" y="1303"/>
                  </a:cubicBezTo>
                  <a:cubicBezTo>
                    <a:pt x="67" y="1314"/>
                    <a:pt x="39" y="1324"/>
                    <a:pt x="7" y="1328"/>
                  </a:cubicBezTo>
                  <a:lnTo>
                    <a:pt x="0" y="1328"/>
                  </a:lnTo>
                  <a:lnTo>
                    <a:pt x="11" y="1342"/>
                  </a:lnTo>
                  <a:cubicBezTo>
                    <a:pt x="35" y="1377"/>
                    <a:pt x="67" y="1408"/>
                    <a:pt x="102" y="1433"/>
                  </a:cubicBezTo>
                  <a:cubicBezTo>
                    <a:pt x="161" y="1482"/>
                    <a:pt x="252" y="1555"/>
                    <a:pt x="168" y="1692"/>
                  </a:cubicBezTo>
                  <a:cubicBezTo>
                    <a:pt x="144" y="1723"/>
                    <a:pt x="137" y="1765"/>
                    <a:pt x="154" y="1800"/>
                  </a:cubicBezTo>
                  <a:cubicBezTo>
                    <a:pt x="172" y="1832"/>
                    <a:pt x="203" y="1853"/>
                    <a:pt x="242" y="1856"/>
                  </a:cubicBezTo>
                  <a:cubicBezTo>
                    <a:pt x="266" y="1860"/>
                    <a:pt x="294" y="1860"/>
                    <a:pt x="322" y="1860"/>
                  </a:cubicBezTo>
                  <a:cubicBezTo>
                    <a:pt x="330" y="1859"/>
                    <a:pt x="338" y="1859"/>
                    <a:pt x="346" y="1859"/>
                  </a:cubicBezTo>
                  <a:cubicBezTo>
                    <a:pt x="400" y="1859"/>
                    <a:pt x="452" y="1870"/>
                    <a:pt x="504" y="1891"/>
                  </a:cubicBezTo>
                  <a:cubicBezTo>
                    <a:pt x="553" y="1916"/>
                    <a:pt x="574" y="1979"/>
                    <a:pt x="550" y="2031"/>
                  </a:cubicBezTo>
                  <a:cubicBezTo>
                    <a:pt x="543" y="2045"/>
                    <a:pt x="539" y="2059"/>
                    <a:pt x="532" y="2077"/>
                  </a:cubicBezTo>
                  <a:lnTo>
                    <a:pt x="522" y="2101"/>
                  </a:lnTo>
                  <a:cubicBezTo>
                    <a:pt x="567" y="2094"/>
                    <a:pt x="616" y="2080"/>
                    <a:pt x="662" y="2059"/>
                  </a:cubicBezTo>
                  <a:cubicBezTo>
                    <a:pt x="704" y="2035"/>
                    <a:pt x="742" y="1996"/>
                    <a:pt x="763" y="1951"/>
                  </a:cubicBezTo>
                  <a:cubicBezTo>
                    <a:pt x="805" y="1877"/>
                    <a:pt x="861" y="1786"/>
                    <a:pt x="1054" y="1730"/>
                  </a:cubicBezTo>
                  <a:cubicBezTo>
                    <a:pt x="1096" y="1716"/>
                    <a:pt x="1145" y="1713"/>
                    <a:pt x="1190" y="1713"/>
                  </a:cubicBezTo>
                  <a:cubicBezTo>
                    <a:pt x="1471" y="1713"/>
                    <a:pt x="1782" y="1912"/>
                    <a:pt x="1891" y="2080"/>
                  </a:cubicBezTo>
                  <a:cubicBezTo>
                    <a:pt x="1915" y="2119"/>
                    <a:pt x="1936" y="2147"/>
                    <a:pt x="1954" y="2175"/>
                  </a:cubicBezTo>
                  <a:cubicBezTo>
                    <a:pt x="2017" y="2245"/>
                    <a:pt x="2055" y="2336"/>
                    <a:pt x="2073" y="2431"/>
                  </a:cubicBezTo>
                  <a:cubicBezTo>
                    <a:pt x="2090" y="2532"/>
                    <a:pt x="2174" y="2798"/>
                    <a:pt x="2559" y="3047"/>
                  </a:cubicBezTo>
                  <a:cubicBezTo>
                    <a:pt x="2738" y="3166"/>
                    <a:pt x="2899" y="3306"/>
                    <a:pt x="3042" y="3463"/>
                  </a:cubicBezTo>
                  <a:cubicBezTo>
                    <a:pt x="3140" y="3561"/>
                    <a:pt x="3217" y="3642"/>
                    <a:pt x="3298" y="3680"/>
                  </a:cubicBezTo>
                  <a:cubicBezTo>
                    <a:pt x="3372" y="3715"/>
                    <a:pt x="3445" y="3743"/>
                    <a:pt x="3526" y="3761"/>
                  </a:cubicBezTo>
                  <a:cubicBezTo>
                    <a:pt x="3645" y="3792"/>
                    <a:pt x="3757" y="3820"/>
                    <a:pt x="3844" y="3925"/>
                  </a:cubicBezTo>
                  <a:cubicBezTo>
                    <a:pt x="3956" y="4058"/>
                    <a:pt x="4110" y="4135"/>
                    <a:pt x="4299" y="4223"/>
                  </a:cubicBezTo>
                  <a:cubicBezTo>
                    <a:pt x="4383" y="4265"/>
                    <a:pt x="4457" y="4332"/>
                    <a:pt x="4509" y="4416"/>
                  </a:cubicBezTo>
                  <a:cubicBezTo>
                    <a:pt x="4565" y="4489"/>
                    <a:pt x="4597" y="4531"/>
                    <a:pt x="4667" y="4542"/>
                  </a:cubicBezTo>
                  <a:cubicBezTo>
                    <a:pt x="4824" y="4563"/>
                    <a:pt x="4835" y="4671"/>
                    <a:pt x="4842" y="4748"/>
                  </a:cubicBezTo>
                  <a:cubicBezTo>
                    <a:pt x="4842" y="4797"/>
                    <a:pt x="4856" y="4846"/>
                    <a:pt x="4887" y="4888"/>
                  </a:cubicBezTo>
                  <a:cubicBezTo>
                    <a:pt x="5013" y="5042"/>
                    <a:pt x="5052" y="5368"/>
                    <a:pt x="4912" y="5560"/>
                  </a:cubicBezTo>
                  <a:cubicBezTo>
                    <a:pt x="4849" y="5655"/>
                    <a:pt x="4838" y="5777"/>
                    <a:pt x="4887" y="5886"/>
                  </a:cubicBezTo>
                  <a:cubicBezTo>
                    <a:pt x="4947" y="5840"/>
                    <a:pt x="5073" y="5627"/>
                    <a:pt x="5094" y="5494"/>
                  </a:cubicBezTo>
                  <a:cubicBezTo>
                    <a:pt x="5111" y="5371"/>
                    <a:pt x="5188" y="5322"/>
                    <a:pt x="5265" y="5273"/>
                  </a:cubicBezTo>
                  <a:cubicBezTo>
                    <a:pt x="5325" y="5242"/>
                    <a:pt x="5377" y="5196"/>
                    <a:pt x="5423" y="5140"/>
                  </a:cubicBezTo>
                  <a:cubicBezTo>
                    <a:pt x="5448" y="5105"/>
                    <a:pt x="5455" y="5098"/>
                    <a:pt x="5353" y="5014"/>
                  </a:cubicBezTo>
                  <a:cubicBezTo>
                    <a:pt x="5279" y="4958"/>
                    <a:pt x="5192" y="4885"/>
                    <a:pt x="5160" y="4769"/>
                  </a:cubicBezTo>
                  <a:cubicBezTo>
                    <a:pt x="5132" y="4650"/>
                    <a:pt x="5178" y="4524"/>
                    <a:pt x="5279" y="4458"/>
                  </a:cubicBezTo>
                  <a:cubicBezTo>
                    <a:pt x="5349" y="4407"/>
                    <a:pt x="5433" y="4382"/>
                    <a:pt x="5520" y="4382"/>
                  </a:cubicBezTo>
                  <a:cubicBezTo>
                    <a:pt x="5609" y="4382"/>
                    <a:pt x="5701" y="4408"/>
                    <a:pt x="5784" y="4461"/>
                  </a:cubicBezTo>
                  <a:cubicBezTo>
                    <a:pt x="5826" y="4486"/>
                    <a:pt x="5861" y="4510"/>
                    <a:pt x="5896" y="4535"/>
                  </a:cubicBezTo>
                  <a:cubicBezTo>
                    <a:pt x="5952" y="4577"/>
                    <a:pt x="6015" y="4612"/>
                    <a:pt x="6078" y="4636"/>
                  </a:cubicBezTo>
                  <a:cubicBezTo>
                    <a:pt x="6092" y="4605"/>
                    <a:pt x="6095" y="4573"/>
                    <a:pt x="6095" y="4538"/>
                  </a:cubicBezTo>
                  <a:cubicBezTo>
                    <a:pt x="6106" y="4367"/>
                    <a:pt x="5546" y="4086"/>
                    <a:pt x="5276" y="3953"/>
                  </a:cubicBezTo>
                  <a:cubicBezTo>
                    <a:pt x="5174" y="3901"/>
                    <a:pt x="5094" y="3859"/>
                    <a:pt x="5045" y="3831"/>
                  </a:cubicBezTo>
                  <a:cubicBezTo>
                    <a:pt x="4968" y="3782"/>
                    <a:pt x="4908" y="3708"/>
                    <a:pt x="4880" y="3624"/>
                  </a:cubicBezTo>
                  <a:cubicBezTo>
                    <a:pt x="4848" y="3551"/>
                    <a:pt x="4834" y="3515"/>
                    <a:pt x="4713" y="3515"/>
                  </a:cubicBezTo>
                  <a:cubicBezTo>
                    <a:pt x="4702" y="3515"/>
                    <a:pt x="4690" y="3515"/>
                    <a:pt x="4677" y="3516"/>
                  </a:cubicBezTo>
                  <a:cubicBezTo>
                    <a:pt x="4669" y="3516"/>
                    <a:pt x="4660" y="3517"/>
                    <a:pt x="4652" y="3517"/>
                  </a:cubicBezTo>
                  <a:cubicBezTo>
                    <a:pt x="4297" y="3517"/>
                    <a:pt x="3887" y="3091"/>
                    <a:pt x="3760" y="2592"/>
                  </a:cubicBezTo>
                  <a:cubicBezTo>
                    <a:pt x="3697" y="2340"/>
                    <a:pt x="3512" y="2227"/>
                    <a:pt x="3330" y="2119"/>
                  </a:cubicBezTo>
                  <a:cubicBezTo>
                    <a:pt x="3189" y="2035"/>
                    <a:pt x="3060" y="1958"/>
                    <a:pt x="2997" y="1821"/>
                  </a:cubicBezTo>
                  <a:cubicBezTo>
                    <a:pt x="2937" y="1709"/>
                    <a:pt x="2937" y="1573"/>
                    <a:pt x="2997" y="1464"/>
                  </a:cubicBezTo>
                  <a:cubicBezTo>
                    <a:pt x="3025" y="1398"/>
                    <a:pt x="3046" y="1356"/>
                    <a:pt x="3004" y="1272"/>
                  </a:cubicBezTo>
                  <a:cubicBezTo>
                    <a:pt x="2979" y="1219"/>
                    <a:pt x="2976" y="1156"/>
                    <a:pt x="2997" y="1104"/>
                  </a:cubicBezTo>
                  <a:cubicBezTo>
                    <a:pt x="3039" y="999"/>
                    <a:pt x="3151" y="929"/>
                    <a:pt x="3238" y="890"/>
                  </a:cubicBezTo>
                  <a:lnTo>
                    <a:pt x="3238" y="859"/>
                  </a:lnTo>
                  <a:lnTo>
                    <a:pt x="3238" y="820"/>
                  </a:lnTo>
                  <a:lnTo>
                    <a:pt x="3238" y="757"/>
                  </a:lnTo>
                  <a:lnTo>
                    <a:pt x="3238" y="729"/>
                  </a:lnTo>
                  <a:lnTo>
                    <a:pt x="3238" y="638"/>
                  </a:lnTo>
                  <a:lnTo>
                    <a:pt x="3238" y="621"/>
                  </a:lnTo>
                  <a:cubicBezTo>
                    <a:pt x="3238" y="596"/>
                    <a:pt x="3238" y="572"/>
                    <a:pt x="3242" y="547"/>
                  </a:cubicBezTo>
                  <a:lnTo>
                    <a:pt x="3242" y="516"/>
                  </a:lnTo>
                  <a:cubicBezTo>
                    <a:pt x="3242" y="498"/>
                    <a:pt x="3242" y="477"/>
                    <a:pt x="3242" y="460"/>
                  </a:cubicBezTo>
                  <a:cubicBezTo>
                    <a:pt x="3242" y="449"/>
                    <a:pt x="3242" y="439"/>
                    <a:pt x="3245" y="428"/>
                  </a:cubicBezTo>
                  <a:cubicBezTo>
                    <a:pt x="3249" y="414"/>
                    <a:pt x="3249" y="393"/>
                    <a:pt x="3249" y="376"/>
                  </a:cubicBezTo>
                  <a:cubicBezTo>
                    <a:pt x="3252" y="362"/>
                    <a:pt x="3249" y="355"/>
                    <a:pt x="3252" y="344"/>
                  </a:cubicBezTo>
                  <a:cubicBezTo>
                    <a:pt x="3256" y="334"/>
                    <a:pt x="3256" y="313"/>
                    <a:pt x="3256" y="295"/>
                  </a:cubicBezTo>
                  <a:lnTo>
                    <a:pt x="3258" y="277"/>
                  </a:lnTo>
                  <a:lnTo>
                    <a:pt x="3258" y="277"/>
                  </a:lnTo>
                  <a:lnTo>
                    <a:pt x="3200" y="267"/>
                  </a:lnTo>
                  <a:cubicBezTo>
                    <a:pt x="3140" y="264"/>
                    <a:pt x="3081" y="246"/>
                    <a:pt x="3025" y="222"/>
                  </a:cubicBezTo>
                  <a:cubicBezTo>
                    <a:pt x="2972" y="187"/>
                    <a:pt x="2948" y="109"/>
                    <a:pt x="2930" y="39"/>
                  </a:cubicBezTo>
                  <a:cubicBezTo>
                    <a:pt x="2927" y="29"/>
                    <a:pt x="2923" y="11"/>
                    <a:pt x="291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4" name="Google Shape;5034;p56"/>
            <p:cNvSpPr/>
            <p:nvPr/>
          </p:nvSpPr>
          <p:spPr>
            <a:xfrm>
              <a:off x="2139082" y="1663966"/>
              <a:ext cx="1344" cy="2485"/>
            </a:xfrm>
            <a:custGeom>
              <a:avLst/>
              <a:gdLst/>
              <a:ahLst/>
              <a:cxnLst/>
              <a:rect l="l" t="t" r="r" b="b"/>
              <a:pathLst>
                <a:path w="99" h="183" extrusionOk="0">
                  <a:moveTo>
                    <a:pt x="98" y="183"/>
                  </a:moveTo>
                  <a:lnTo>
                    <a:pt x="98" y="183"/>
                  </a:lnTo>
                  <a:cubicBezTo>
                    <a:pt x="42" y="148"/>
                    <a:pt x="21" y="70"/>
                    <a:pt x="0" y="0"/>
                  </a:cubicBezTo>
                  <a:cubicBezTo>
                    <a:pt x="21" y="70"/>
                    <a:pt x="42" y="148"/>
                    <a:pt x="98" y="18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5" name="Google Shape;5035;p56"/>
            <p:cNvSpPr/>
            <p:nvPr/>
          </p:nvSpPr>
          <p:spPr>
            <a:xfrm>
              <a:off x="2128057" y="1665391"/>
              <a:ext cx="299" cy="204"/>
            </a:xfrm>
            <a:custGeom>
              <a:avLst/>
              <a:gdLst/>
              <a:ahLst/>
              <a:cxnLst/>
              <a:rect l="l" t="t" r="r" b="b"/>
              <a:pathLst>
                <a:path w="22" h="15" extrusionOk="0">
                  <a:moveTo>
                    <a:pt x="21" y="14"/>
                  </a:moveTo>
                  <a:lnTo>
                    <a:pt x="0" y="0"/>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6" name="Google Shape;5036;p56"/>
            <p:cNvSpPr/>
            <p:nvPr/>
          </p:nvSpPr>
          <p:spPr>
            <a:xfrm>
              <a:off x="2142734" y="1667061"/>
              <a:ext cx="923" cy="149"/>
            </a:xfrm>
            <a:custGeom>
              <a:avLst/>
              <a:gdLst/>
              <a:ahLst/>
              <a:cxnLst/>
              <a:rect l="l" t="t" r="r" b="b"/>
              <a:pathLst>
                <a:path w="68" h="11" extrusionOk="0">
                  <a:moveTo>
                    <a:pt x="67" y="11"/>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7" name="Google Shape;5037;p56"/>
            <p:cNvSpPr/>
            <p:nvPr/>
          </p:nvSpPr>
          <p:spPr>
            <a:xfrm>
              <a:off x="2105477" y="1674515"/>
              <a:ext cx="299" cy="14"/>
            </a:xfrm>
            <a:custGeom>
              <a:avLst/>
              <a:gdLst/>
              <a:ahLst/>
              <a:cxnLst/>
              <a:rect l="l" t="t" r="r" b="b"/>
              <a:pathLst>
                <a:path w="22" h="1" extrusionOk="0">
                  <a:moveTo>
                    <a:pt x="21" y="1"/>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8" name="Google Shape;5038;p56"/>
            <p:cNvSpPr/>
            <p:nvPr/>
          </p:nvSpPr>
          <p:spPr>
            <a:xfrm>
              <a:off x="2105097" y="1674570"/>
              <a:ext cx="299" cy="14"/>
            </a:xfrm>
            <a:custGeom>
              <a:avLst/>
              <a:gdLst/>
              <a:ahLst/>
              <a:cxnLst/>
              <a:rect l="l" t="t" r="r" b="b"/>
              <a:pathLst>
                <a:path w="22" h="1" extrusionOk="0">
                  <a:moveTo>
                    <a:pt x="21" y="0"/>
                  </a:move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9" name="Google Shape;5039;p56"/>
            <p:cNvSpPr/>
            <p:nvPr/>
          </p:nvSpPr>
          <p:spPr>
            <a:xfrm>
              <a:off x="2101866" y="1674610"/>
              <a:ext cx="2770" cy="204"/>
            </a:xfrm>
            <a:custGeom>
              <a:avLst/>
              <a:gdLst/>
              <a:ahLst/>
              <a:cxnLst/>
              <a:rect l="l" t="t" r="r" b="b"/>
              <a:pathLst>
                <a:path w="204" h="15" extrusionOk="0">
                  <a:moveTo>
                    <a:pt x="203" y="1"/>
                  </a:moveTo>
                  <a:lnTo>
                    <a:pt x="0" y="15"/>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0" name="Google Shape;5040;p56"/>
            <p:cNvSpPr/>
            <p:nvPr/>
          </p:nvSpPr>
          <p:spPr>
            <a:xfrm>
              <a:off x="2104622" y="1674570"/>
              <a:ext cx="394" cy="14"/>
            </a:xfrm>
            <a:custGeom>
              <a:avLst/>
              <a:gdLst/>
              <a:ahLst/>
              <a:cxnLst/>
              <a:rect l="l" t="t" r="r" b="b"/>
              <a:pathLst>
                <a:path w="29" h="1" extrusionOk="0">
                  <a:moveTo>
                    <a:pt x="28" y="0"/>
                  </a:move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1" name="Google Shape;5041;p56"/>
            <p:cNvSpPr/>
            <p:nvPr/>
          </p:nvSpPr>
          <p:spPr>
            <a:xfrm>
              <a:off x="2101526" y="1674855"/>
              <a:ext cx="299" cy="14"/>
            </a:xfrm>
            <a:custGeom>
              <a:avLst/>
              <a:gdLst/>
              <a:ahLst/>
              <a:cxnLst/>
              <a:rect l="l" t="t" r="r" b="b"/>
              <a:pathLst>
                <a:path w="22" h="1" extrusionOk="0">
                  <a:moveTo>
                    <a:pt x="1" y="0"/>
                  </a:moveTo>
                  <a:lnTo>
                    <a:pt x="2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2" name="Google Shape;5042;p56"/>
            <p:cNvSpPr/>
            <p:nvPr/>
          </p:nvSpPr>
          <p:spPr>
            <a:xfrm>
              <a:off x="2127296" y="1665391"/>
              <a:ext cx="774" cy="720"/>
            </a:xfrm>
            <a:custGeom>
              <a:avLst/>
              <a:gdLst/>
              <a:ahLst/>
              <a:cxnLst/>
              <a:rect l="l" t="t" r="r" b="b"/>
              <a:pathLst>
                <a:path w="57" h="53" extrusionOk="0">
                  <a:moveTo>
                    <a:pt x="0" y="53"/>
                  </a:moveTo>
                  <a:lnTo>
                    <a:pt x="56" y="0"/>
                  </a:lnTo>
                  <a:lnTo>
                    <a:pt x="5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3" name="Google Shape;5043;p56"/>
            <p:cNvSpPr/>
            <p:nvPr/>
          </p:nvSpPr>
          <p:spPr>
            <a:xfrm>
              <a:off x="2106903" y="1674475"/>
              <a:ext cx="14" cy="14"/>
            </a:xfrm>
            <a:custGeom>
              <a:avLst/>
              <a:gdLst/>
              <a:ahLst/>
              <a:cxnLst/>
              <a:rect l="l" t="t" r="r" b="b"/>
              <a:pathLst>
                <a:path w="1" h="1" extrusionOk="0">
                  <a:moveTo>
                    <a:pt x="0" y="0"/>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4" name="Google Shape;5044;p56"/>
            <p:cNvSpPr/>
            <p:nvPr/>
          </p:nvSpPr>
          <p:spPr>
            <a:xfrm>
              <a:off x="2106659" y="1674475"/>
              <a:ext cx="14" cy="14"/>
            </a:xfrm>
            <a:custGeom>
              <a:avLst/>
              <a:gdLst/>
              <a:ahLst/>
              <a:cxnLst/>
              <a:rect l="l" t="t" r="r" b="b"/>
              <a:pathLst>
                <a:path w="1" h="1" extrusionOk="0">
                  <a:moveTo>
                    <a:pt x="1" y="0"/>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5" name="Google Shape;5045;p56"/>
            <p:cNvSpPr/>
            <p:nvPr/>
          </p:nvSpPr>
          <p:spPr>
            <a:xfrm>
              <a:off x="2105858" y="1674515"/>
              <a:ext cx="244" cy="14"/>
            </a:xfrm>
            <a:custGeom>
              <a:avLst/>
              <a:gdLst/>
              <a:ahLst/>
              <a:cxnLst/>
              <a:rect l="l" t="t" r="r" b="b"/>
              <a:pathLst>
                <a:path w="18" h="1" extrusionOk="0">
                  <a:moveTo>
                    <a:pt x="18" y="1"/>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6" name="Google Shape;5046;p56"/>
            <p:cNvSpPr/>
            <p:nvPr/>
          </p:nvSpPr>
          <p:spPr>
            <a:xfrm>
              <a:off x="2107134" y="1674475"/>
              <a:ext cx="14" cy="14"/>
            </a:xfrm>
            <a:custGeom>
              <a:avLst/>
              <a:gdLst/>
              <a:ahLst/>
              <a:cxnLst/>
              <a:rect l="l" t="t" r="r" b="b"/>
              <a:pathLst>
                <a:path w="1" h="1" extrusionOk="0">
                  <a:moveTo>
                    <a:pt x="1" y="0"/>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7" name="Google Shape;5047;p56"/>
            <p:cNvSpPr/>
            <p:nvPr/>
          </p:nvSpPr>
          <p:spPr>
            <a:xfrm>
              <a:off x="2106183" y="1674475"/>
              <a:ext cx="204" cy="14"/>
            </a:xfrm>
            <a:custGeom>
              <a:avLst/>
              <a:gdLst/>
              <a:ahLst/>
              <a:cxnLst/>
              <a:rect l="l" t="t" r="r" b="b"/>
              <a:pathLst>
                <a:path w="15" h="1" extrusionOk="0">
                  <a:moveTo>
                    <a:pt x="15"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8" name="Google Shape;5048;p56"/>
            <p:cNvSpPr/>
            <p:nvPr/>
          </p:nvSpPr>
          <p:spPr>
            <a:xfrm>
              <a:off x="2102762" y="1677652"/>
              <a:ext cx="68" cy="448"/>
            </a:xfrm>
            <a:custGeom>
              <a:avLst/>
              <a:gdLst/>
              <a:ahLst/>
              <a:cxnLst/>
              <a:rect l="l" t="t" r="r" b="b"/>
              <a:pathLst>
                <a:path w="5" h="33" extrusionOk="0">
                  <a:moveTo>
                    <a:pt x="4" y="32"/>
                  </a:moveTo>
                  <a:cubicBezTo>
                    <a:pt x="4" y="22"/>
                    <a:pt x="4" y="11"/>
                    <a:pt x="1" y="1"/>
                  </a:cubicBezTo>
                  <a:cubicBezTo>
                    <a:pt x="4" y="11"/>
                    <a:pt x="4" y="22"/>
                    <a:pt x="4" y="3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9" name="Google Shape;5049;p56"/>
            <p:cNvSpPr/>
            <p:nvPr/>
          </p:nvSpPr>
          <p:spPr>
            <a:xfrm>
              <a:off x="2101771" y="1676416"/>
              <a:ext cx="54" cy="109"/>
            </a:xfrm>
            <a:custGeom>
              <a:avLst/>
              <a:gdLst/>
              <a:ahLst/>
              <a:cxnLst/>
              <a:rect l="l" t="t" r="r" b="b"/>
              <a:pathLst>
                <a:path w="4" h="8" extrusionOk="0">
                  <a:moveTo>
                    <a:pt x="4" y="8"/>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0" name="Google Shape;5050;p56"/>
            <p:cNvSpPr/>
            <p:nvPr/>
          </p:nvSpPr>
          <p:spPr>
            <a:xfrm>
              <a:off x="2102572" y="1688826"/>
              <a:ext cx="3584" cy="434"/>
            </a:xfrm>
            <a:custGeom>
              <a:avLst/>
              <a:gdLst/>
              <a:ahLst/>
              <a:cxnLst/>
              <a:rect l="l" t="t" r="r" b="b"/>
              <a:pathLst>
                <a:path w="264" h="32" extrusionOk="0">
                  <a:moveTo>
                    <a:pt x="1" y="0"/>
                  </a:moveTo>
                  <a:cubicBezTo>
                    <a:pt x="25" y="4"/>
                    <a:pt x="53" y="4"/>
                    <a:pt x="81" y="4"/>
                  </a:cubicBezTo>
                  <a:cubicBezTo>
                    <a:pt x="144" y="0"/>
                    <a:pt x="207" y="11"/>
                    <a:pt x="263" y="32"/>
                  </a:cubicBezTo>
                  <a:cubicBezTo>
                    <a:pt x="207" y="11"/>
                    <a:pt x="144" y="0"/>
                    <a:pt x="81" y="4"/>
                  </a:cubicBezTo>
                  <a:cubicBezTo>
                    <a:pt x="53" y="4"/>
                    <a:pt x="25" y="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1" name="Google Shape;5051;p56"/>
            <p:cNvSpPr/>
            <p:nvPr/>
          </p:nvSpPr>
          <p:spPr>
            <a:xfrm>
              <a:off x="2106374" y="1691813"/>
              <a:ext cx="163" cy="353"/>
            </a:xfrm>
            <a:custGeom>
              <a:avLst/>
              <a:gdLst/>
              <a:ahLst/>
              <a:cxnLst/>
              <a:rect l="l" t="t" r="r" b="b"/>
              <a:pathLst>
                <a:path w="12" h="26" extrusionOk="0">
                  <a:moveTo>
                    <a:pt x="1" y="25"/>
                  </a:moveTo>
                  <a:lnTo>
                    <a:pt x="1" y="25"/>
                  </a:lnTo>
                  <a:lnTo>
                    <a:pt x="1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2" name="Google Shape;5052;p56"/>
            <p:cNvSpPr/>
            <p:nvPr/>
          </p:nvSpPr>
          <p:spPr>
            <a:xfrm>
              <a:off x="2101676" y="1676280"/>
              <a:ext cx="14" cy="14"/>
            </a:xfrm>
            <a:custGeom>
              <a:avLst/>
              <a:gdLst/>
              <a:ahLst/>
              <a:cxnLst/>
              <a:rect l="l" t="t" r="r" b="b"/>
              <a:pathLst>
                <a:path w="1" h="1" extrusionOk="0">
                  <a:moveTo>
                    <a:pt x="0" y="0"/>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3" name="Google Shape;5053;p56"/>
            <p:cNvSpPr/>
            <p:nvPr/>
          </p:nvSpPr>
          <p:spPr>
            <a:xfrm>
              <a:off x="2101907" y="1676606"/>
              <a:ext cx="543" cy="394"/>
            </a:xfrm>
            <a:custGeom>
              <a:avLst/>
              <a:gdLst/>
              <a:ahLst/>
              <a:cxnLst/>
              <a:rect l="l" t="t" r="r" b="b"/>
              <a:pathLst>
                <a:path w="40" h="29" extrusionOk="0">
                  <a:moveTo>
                    <a:pt x="15" y="11"/>
                  </a:moveTo>
                  <a:cubicBezTo>
                    <a:pt x="11" y="8"/>
                    <a:pt x="4" y="4"/>
                    <a:pt x="1" y="1"/>
                  </a:cubicBezTo>
                  <a:cubicBezTo>
                    <a:pt x="4" y="4"/>
                    <a:pt x="11" y="8"/>
                    <a:pt x="15" y="11"/>
                  </a:cubicBezTo>
                  <a:cubicBezTo>
                    <a:pt x="25" y="18"/>
                    <a:pt x="32" y="22"/>
                    <a:pt x="39" y="29"/>
                  </a:cubicBezTo>
                  <a:cubicBezTo>
                    <a:pt x="32" y="22"/>
                    <a:pt x="25" y="18"/>
                    <a:pt x="15"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4" name="Google Shape;5054;p56"/>
            <p:cNvSpPr/>
            <p:nvPr/>
          </p:nvSpPr>
          <p:spPr>
            <a:xfrm>
              <a:off x="2143359" y="1670619"/>
              <a:ext cx="54" cy="448"/>
            </a:xfrm>
            <a:custGeom>
              <a:avLst/>
              <a:gdLst/>
              <a:ahLst/>
              <a:cxnLst/>
              <a:rect l="l" t="t" r="r" b="b"/>
              <a:pathLst>
                <a:path w="4" h="33" extrusionOk="0">
                  <a:moveTo>
                    <a:pt x="4" y="1"/>
                  </a:moveTo>
                  <a:cubicBezTo>
                    <a:pt x="4" y="11"/>
                    <a:pt x="0" y="22"/>
                    <a:pt x="4" y="32"/>
                  </a:cubicBezTo>
                  <a:lnTo>
                    <a:pt x="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5" name="Google Shape;5055;p56"/>
            <p:cNvSpPr/>
            <p:nvPr/>
          </p:nvSpPr>
          <p:spPr>
            <a:xfrm>
              <a:off x="2143304" y="1674760"/>
              <a:ext cx="14" cy="489"/>
            </a:xfrm>
            <a:custGeom>
              <a:avLst/>
              <a:gdLst/>
              <a:ahLst/>
              <a:cxnLst/>
              <a:rect l="l" t="t" r="r" b="b"/>
              <a:pathLst>
                <a:path w="1" h="36" extrusionOk="0">
                  <a:moveTo>
                    <a:pt x="1" y="0"/>
                  </a:moveTo>
                  <a:lnTo>
                    <a:pt x="1" y="35"/>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6" name="Google Shape;5056;p56"/>
            <p:cNvSpPr/>
            <p:nvPr/>
          </p:nvSpPr>
          <p:spPr>
            <a:xfrm>
              <a:off x="2143454" y="1669383"/>
              <a:ext cx="14" cy="489"/>
            </a:xfrm>
            <a:custGeom>
              <a:avLst/>
              <a:gdLst/>
              <a:ahLst/>
              <a:cxnLst/>
              <a:rect l="l" t="t" r="r" b="b"/>
              <a:pathLst>
                <a:path w="1" h="36" extrusionOk="0">
                  <a:moveTo>
                    <a:pt x="0" y="1"/>
                  </a:moveTo>
                  <a:cubicBezTo>
                    <a:pt x="0" y="15"/>
                    <a:pt x="0" y="25"/>
                    <a:pt x="0" y="36"/>
                  </a:cubicBezTo>
                  <a:cubicBezTo>
                    <a:pt x="0" y="25"/>
                    <a:pt x="0" y="15"/>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7" name="Google Shape;5057;p56"/>
            <p:cNvSpPr/>
            <p:nvPr/>
          </p:nvSpPr>
          <p:spPr>
            <a:xfrm>
              <a:off x="2143304" y="1672044"/>
              <a:ext cx="14" cy="258"/>
            </a:xfrm>
            <a:custGeom>
              <a:avLst/>
              <a:gdLst/>
              <a:ahLst/>
              <a:cxnLst/>
              <a:rect l="l" t="t" r="r" b="b"/>
              <a:pathLst>
                <a:path w="1" h="19" extrusionOk="0">
                  <a:moveTo>
                    <a:pt x="1" y="1"/>
                  </a:moveTo>
                  <a:lnTo>
                    <a:pt x="1" y="18"/>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8" name="Google Shape;5058;p56"/>
            <p:cNvSpPr/>
            <p:nvPr/>
          </p:nvSpPr>
          <p:spPr>
            <a:xfrm>
              <a:off x="2143304" y="1673524"/>
              <a:ext cx="14" cy="394"/>
            </a:xfrm>
            <a:custGeom>
              <a:avLst/>
              <a:gdLst/>
              <a:ahLst/>
              <a:cxnLst/>
              <a:rect l="l" t="t" r="r" b="b"/>
              <a:pathLst>
                <a:path w="1" h="29" extrusionOk="0">
                  <a:moveTo>
                    <a:pt x="1" y="28"/>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9" name="Google Shape;5059;p56"/>
            <p:cNvSpPr/>
            <p:nvPr/>
          </p:nvSpPr>
          <p:spPr>
            <a:xfrm>
              <a:off x="2143494" y="1668297"/>
              <a:ext cx="68" cy="434"/>
            </a:xfrm>
            <a:custGeom>
              <a:avLst/>
              <a:gdLst/>
              <a:ahLst/>
              <a:cxnLst/>
              <a:rect l="l" t="t" r="r" b="b"/>
              <a:pathLst>
                <a:path w="5" h="32" extrusionOk="0">
                  <a:moveTo>
                    <a:pt x="4" y="0"/>
                  </a:moveTo>
                  <a:cubicBezTo>
                    <a:pt x="4" y="11"/>
                    <a:pt x="4" y="21"/>
                    <a:pt x="1" y="32"/>
                  </a:cubicBezTo>
                  <a:cubicBezTo>
                    <a:pt x="4" y="21"/>
                    <a:pt x="4" y="11"/>
                    <a:pt x="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0" name="Google Shape;5060;p56"/>
            <p:cNvSpPr/>
            <p:nvPr/>
          </p:nvSpPr>
          <p:spPr>
            <a:xfrm>
              <a:off x="2143589" y="1667251"/>
              <a:ext cx="68" cy="394"/>
            </a:xfrm>
            <a:custGeom>
              <a:avLst/>
              <a:gdLst/>
              <a:ahLst/>
              <a:cxnLst/>
              <a:rect l="l" t="t" r="r" b="b"/>
              <a:pathLst>
                <a:path w="5" h="29" extrusionOk="0">
                  <a:moveTo>
                    <a:pt x="4" y="0"/>
                  </a:moveTo>
                  <a:lnTo>
                    <a:pt x="1" y="28"/>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1" name="Google Shape;5061;p56"/>
            <p:cNvSpPr/>
            <p:nvPr/>
          </p:nvSpPr>
          <p:spPr>
            <a:xfrm>
              <a:off x="2184186" y="1698140"/>
              <a:ext cx="6626" cy="9138"/>
            </a:xfrm>
            <a:custGeom>
              <a:avLst/>
              <a:gdLst/>
              <a:ahLst/>
              <a:cxnLst/>
              <a:rect l="l" t="t" r="r" b="b"/>
              <a:pathLst>
                <a:path w="488" h="673" extrusionOk="0">
                  <a:moveTo>
                    <a:pt x="162" y="1"/>
                  </a:moveTo>
                  <a:lnTo>
                    <a:pt x="137" y="36"/>
                  </a:lnTo>
                  <a:cubicBezTo>
                    <a:pt x="127" y="53"/>
                    <a:pt x="116" y="71"/>
                    <a:pt x="109" y="85"/>
                  </a:cubicBezTo>
                  <a:lnTo>
                    <a:pt x="99" y="99"/>
                  </a:lnTo>
                  <a:lnTo>
                    <a:pt x="92" y="113"/>
                  </a:lnTo>
                  <a:cubicBezTo>
                    <a:pt x="53" y="165"/>
                    <a:pt x="25" y="228"/>
                    <a:pt x="11" y="295"/>
                  </a:cubicBezTo>
                  <a:lnTo>
                    <a:pt x="11" y="298"/>
                  </a:lnTo>
                  <a:lnTo>
                    <a:pt x="11" y="302"/>
                  </a:lnTo>
                  <a:lnTo>
                    <a:pt x="11" y="316"/>
                  </a:lnTo>
                  <a:lnTo>
                    <a:pt x="11" y="330"/>
                  </a:lnTo>
                  <a:lnTo>
                    <a:pt x="11" y="347"/>
                  </a:lnTo>
                  <a:lnTo>
                    <a:pt x="11" y="351"/>
                  </a:lnTo>
                  <a:lnTo>
                    <a:pt x="11" y="368"/>
                  </a:lnTo>
                  <a:lnTo>
                    <a:pt x="11" y="379"/>
                  </a:lnTo>
                  <a:cubicBezTo>
                    <a:pt x="11" y="382"/>
                    <a:pt x="11" y="389"/>
                    <a:pt x="8" y="396"/>
                  </a:cubicBezTo>
                  <a:lnTo>
                    <a:pt x="8" y="407"/>
                  </a:lnTo>
                  <a:cubicBezTo>
                    <a:pt x="8" y="414"/>
                    <a:pt x="4" y="421"/>
                    <a:pt x="4" y="428"/>
                  </a:cubicBezTo>
                  <a:lnTo>
                    <a:pt x="1" y="445"/>
                  </a:lnTo>
                  <a:lnTo>
                    <a:pt x="18" y="459"/>
                  </a:lnTo>
                  <a:cubicBezTo>
                    <a:pt x="109" y="536"/>
                    <a:pt x="204" y="606"/>
                    <a:pt x="302" y="673"/>
                  </a:cubicBezTo>
                  <a:cubicBezTo>
                    <a:pt x="333" y="557"/>
                    <a:pt x="400" y="449"/>
                    <a:pt x="487" y="368"/>
                  </a:cubicBezTo>
                  <a:lnTo>
                    <a:pt x="477" y="351"/>
                  </a:lnTo>
                  <a:lnTo>
                    <a:pt x="438" y="316"/>
                  </a:lnTo>
                  <a:lnTo>
                    <a:pt x="417" y="291"/>
                  </a:lnTo>
                  <a:lnTo>
                    <a:pt x="386" y="256"/>
                  </a:lnTo>
                  <a:lnTo>
                    <a:pt x="368" y="232"/>
                  </a:lnTo>
                  <a:lnTo>
                    <a:pt x="319" y="176"/>
                  </a:lnTo>
                  <a:lnTo>
                    <a:pt x="305" y="162"/>
                  </a:lnTo>
                  <a:lnTo>
                    <a:pt x="267" y="116"/>
                  </a:lnTo>
                  <a:lnTo>
                    <a:pt x="253" y="99"/>
                  </a:lnTo>
                  <a:lnTo>
                    <a:pt x="214" y="57"/>
                  </a:lnTo>
                  <a:lnTo>
                    <a:pt x="204" y="46"/>
                  </a:lnTo>
                  <a:lnTo>
                    <a:pt x="16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2" name="Google Shape;5062;p56"/>
            <p:cNvSpPr/>
            <p:nvPr/>
          </p:nvSpPr>
          <p:spPr>
            <a:xfrm>
              <a:off x="2184336" y="1702281"/>
              <a:ext cx="14" cy="14"/>
            </a:xfrm>
            <a:custGeom>
              <a:avLst/>
              <a:gdLst/>
              <a:ahLst/>
              <a:cxnLst/>
              <a:rect l="l" t="t" r="r" b="b"/>
              <a:pathLst>
                <a:path w="1" h="1" extrusionOk="0">
                  <a:moveTo>
                    <a:pt x="0" y="0"/>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3" name="Google Shape;5063;p56"/>
            <p:cNvSpPr/>
            <p:nvPr/>
          </p:nvSpPr>
          <p:spPr>
            <a:xfrm>
              <a:off x="2184376" y="1702661"/>
              <a:ext cx="14" cy="14"/>
            </a:xfrm>
            <a:custGeom>
              <a:avLst/>
              <a:gdLst/>
              <a:ahLst/>
              <a:cxnLst/>
              <a:rect l="l" t="t" r="r" b="b"/>
              <a:pathLst>
                <a:path w="1" h="1" extrusionOk="0">
                  <a:moveTo>
                    <a:pt x="1" y="0"/>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4" name="Google Shape;5064;p56"/>
            <p:cNvSpPr/>
            <p:nvPr/>
          </p:nvSpPr>
          <p:spPr>
            <a:xfrm>
              <a:off x="2184376" y="1702417"/>
              <a:ext cx="14" cy="14"/>
            </a:xfrm>
            <a:custGeom>
              <a:avLst/>
              <a:gdLst/>
              <a:ahLst/>
              <a:cxnLst/>
              <a:rect l="l" t="t" r="r" b="b"/>
              <a:pathLst>
                <a:path w="1" h="1" extrusionOk="0">
                  <a:moveTo>
                    <a:pt x="1" y="1"/>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5" name="Google Shape;5065;p56"/>
            <p:cNvSpPr/>
            <p:nvPr/>
          </p:nvSpPr>
          <p:spPr>
            <a:xfrm>
              <a:off x="2184336" y="1702132"/>
              <a:ext cx="14" cy="68"/>
            </a:xfrm>
            <a:custGeom>
              <a:avLst/>
              <a:gdLst/>
              <a:ahLst/>
              <a:cxnLst/>
              <a:rect l="l" t="t" r="r" b="b"/>
              <a:pathLst>
                <a:path w="1" h="5" extrusionOk="0">
                  <a:moveTo>
                    <a:pt x="0" y="1"/>
                  </a:moveTo>
                  <a:lnTo>
                    <a:pt x="0" y="4"/>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6" name="Google Shape;5066;p56"/>
            <p:cNvSpPr/>
            <p:nvPr/>
          </p:nvSpPr>
          <p:spPr>
            <a:xfrm>
              <a:off x="2185666" y="1698615"/>
              <a:ext cx="394" cy="679"/>
            </a:xfrm>
            <a:custGeom>
              <a:avLst/>
              <a:gdLst/>
              <a:ahLst/>
              <a:cxnLst/>
              <a:rect l="l" t="t" r="r" b="b"/>
              <a:pathLst>
                <a:path w="29" h="50" extrusionOk="0">
                  <a:moveTo>
                    <a:pt x="28" y="1"/>
                  </a:moveTo>
                  <a:lnTo>
                    <a:pt x="28" y="1"/>
                  </a:lnTo>
                  <a:cubicBezTo>
                    <a:pt x="18" y="18"/>
                    <a:pt x="7" y="32"/>
                    <a:pt x="0" y="50"/>
                  </a:cubicBezTo>
                  <a:cubicBezTo>
                    <a:pt x="7" y="36"/>
                    <a:pt x="18" y="18"/>
                    <a:pt x="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7" name="Google Shape;5067;p56"/>
            <p:cNvSpPr/>
            <p:nvPr/>
          </p:nvSpPr>
          <p:spPr>
            <a:xfrm>
              <a:off x="2184241" y="1703558"/>
              <a:ext cx="14" cy="204"/>
            </a:xfrm>
            <a:custGeom>
              <a:avLst/>
              <a:gdLst/>
              <a:ahLst/>
              <a:cxnLst/>
              <a:rect l="l" t="t" r="r" b="b"/>
              <a:pathLst>
                <a:path w="1" h="15" extrusionOk="0">
                  <a:moveTo>
                    <a:pt x="0" y="15"/>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8" name="Google Shape;5068;p56"/>
            <p:cNvSpPr/>
            <p:nvPr/>
          </p:nvSpPr>
          <p:spPr>
            <a:xfrm>
              <a:off x="2184145" y="1704033"/>
              <a:ext cx="54" cy="204"/>
            </a:xfrm>
            <a:custGeom>
              <a:avLst/>
              <a:gdLst/>
              <a:ahLst/>
              <a:cxnLst/>
              <a:rect l="l" t="t" r="r" b="b"/>
              <a:pathLst>
                <a:path w="4" h="15" extrusionOk="0">
                  <a:moveTo>
                    <a:pt x="0" y="15"/>
                  </a:moveTo>
                  <a:lnTo>
                    <a:pt x="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9" name="Google Shape;5069;p56"/>
            <p:cNvSpPr/>
            <p:nvPr/>
          </p:nvSpPr>
          <p:spPr>
            <a:xfrm>
              <a:off x="2185422" y="1699525"/>
              <a:ext cx="109" cy="149"/>
            </a:xfrm>
            <a:custGeom>
              <a:avLst/>
              <a:gdLst/>
              <a:ahLst/>
              <a:cxnLst/>
              <a:rect l="l" t="t" r="r" b="b"/>
              <a:pathLst>
                <a:path w="8" h="11" extrusionOk="0">
                  <a:moveTo>
                    <a:pt x="1" y="11"/>
                  </a:moveTo>
                  <a:lnTo>
                    <a:pt x="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0" name="Google Shape;5070;p56"/>
            <p:cNvSpPr/>
            <p:nvPr/>
          </p:nvSpPr>
          <p:spPr>
            <a:xfrm>
              <a:off x="2184336" y="1702987"/>
              <a:ext cx="14" cy="14"/>
            </a:xfrm>
            <a:custGeom>
              <a:avLst/>
              <a:gdLst/>
              <a:ahLst/>
              <a:cxnLst/>
              <a:rect l="l" t="t" r="r" b="b"/>
              <a:pathLst>
                <a:path w="1" h="1" extrusionOk="0">
                  <a:moveTo>
                    <a:pt x="0" y="1"/>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1" name="Google Shape;5071;p56"/>
            <p:cNvSpPr/>
            <p:nvPr/>
          </p:nvSpPr>
          <p:spPr>
            <a:xfrm>
              <a:off x="2184336" y="1703232"/>
              <a:ext cx="14" cy="109"/>
            </a:xfrm>
            <a:custGeom>
              <a:avLst/>
              <a:gdLst/>
              <a:ahLst/>
              <a:cxnLst/>
              <a:rect l="l" t="t" r="r" b="b"/>
              <a:pathLst>
                <a:path w="1" h="8" extrusionOk="0">
                  <a:moveTo>
                    <a:pt x="0" y="7"/>
                  </a:move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2" name="Google Shape;5072;p56"/>
            <p:cNvSpPr/>
            <p:nvPr/>
          </p:nvSpPr>
          <p:spPr>
            <a:xfrm>
              <a:off x="2188178" y="1703177"/>
              <a:ext cx="2580" cy="4195"/>
            </a:xfrm>
            <a:custGeom>
              <a:avLst/>
              <a:gdLst/>
              <a:ahLst/>
              <a:cxnLst/>
              <a:rect l="l" t="t" r="r" b="b"/>
              <a:pathLst>
                <a:path w="190" h="309" extrusionOk="0">
                  <a:moveTo>
                    <a:pt x="1" y="309"/>
                  </a:moveTo>
                  <a:cubicBezTo>
                    <a:pt x="36" y="190"/>
                    <a:pt x="102" y="85"/>
                    <a:pt x="190" y="1"/>
                  </a:cubicBezTo>
                  <a:lnTo>
                    <a:pt x="190" y="1"/>
                  </a:lnTo>
                  <a:cubicBezTo>
                    <a:pt x="102" y="85"/>
                    <a:pt x="36" y="190"/>
                    <a:pt x="1" y="30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3" name="Google Shape;5073;p56"/>
            <p:cNvSpPr/>
            <p:nvPr/>
          </p:nvSpPr>
          <p:spPr>
            <a:xfrm>
              <a:off x="2186372" y="1671338"/>
              <a:ext cx="27820" cy="35044"/>
            </a:xfrm>
            <a:custGeom>
              <a:avLst/>
              <a:gdLst/>
              <a:ahLst/>
              <a:cxnLst/>
              <a:rect l="l" t="t" r="r" b="b"/>
              <a:pathLst>
                <a:path w="2049" h="2581" extrusionOk="0">
                  <a:moveTo>
                    <a:pt x="498" y="0"/>
                  </a:moveTo>
                  <a:cubicBezTo>
                    <a:pt x="424" y="21"/>
                    <a:pt x="190" y="98"/>
                    <a:pt x="1" y="158"/>
                  </a:cubicBezTo>
                  <a:lnTo>
                    <a:pt x="1" y="161"/>
                  </a:lnTo>
                  <a:cubicBezTo>
                    <a:pt x="1" y="168"/>
                    <a:pt x="4" y="175"/>
                    <a:pt x="4" y="182"/>
                  </a:cubicBezTo>
                  <a:cubicBezTo>
                    <a:pt x="4" y="189"/>
                    <a:pt x="8" y="203"/>
                    <a:pt x="11" y="214"/>
                  </a:cubicBezTo>
                  <a:cubicBezTo>
                    <a:pt x="15" y="224"/>
                    <a:pt x="15" y="228"/>
                    <a:pt x="15" y="235"/>
                  </a:cubicBezTo>
                  <a:cubicBezTo>
                    <a:pt x="18" y="238"/>
                    <a:pt x="18" y="252"/>
                    <a:pt x="22" y="259"/>
                  </a:cubicBezTo>
                  <a:lnTo>
                    <a:pt x="29" y="277"/>
                  </a:lnTo>
                  <a:cubicBezTo>
                    <a:pt x="29" y="284"/>
                    <a:pt x="32" y="291"/>
                    <a:pt x="36" y="298"/>
                  </a:cubicBezTo>
                  <a:lnTo>
                    <a:pt x="39" y="312"/>
                  </a:lnTo>
                  <a:cubicBezTo>
                    <a:pt x="43" y="315"/>
                    <a:pt x="46" y="322"/>
                    <a:pt x="46" y="326"/>
                  </a:cubicBezTo>
                  <a:lnTo>
                    <a:pt x="53" y="336"/>
                  </a:lnTo>
                  <a:cubicBezTo>
                    <a:pt x="57" y="343"/>
                    <a:pt x="60" y="347"/>
                    <a:pt x="60" y="350"/>
                  </a:cubicBezTo>
                  <a:lnTo>
                    <a:pt x="67" y="357"/>
                  </a:lnTo>
                  <a:cubicBezTo>
                    <a:pt x="71" y="361"/>
                    <a:pt x="71" y="364"/>
                    <a:pt x="74" y="368"/>
                  </a:cubicBezTo>
                  <a:lnTo>
                    <a:pt x="81" y="371"/>
                  </a:lnTo>
                  <a:cubicBezTo>
                    <a:pt x="85" y="375"/>
                    <a:pt x="88" y="378"/>
                    <a:pt x="92" y="378"/>
                  </a:cubicBezTo>
                  <a:cubicBezTo>
                    <a:pt x="246" y="434"/>
                    <a:pt x="260" y="560"/>
                    <a:pt x="274" y="662"/>
                  </a:cubicBezTo>
                  <a:cubicBezTo>
                    <a:pt x="277" y="711"/>
                    <a:pt x="288" y="760"/>
                    <a:pt x="305" y="805"/>
                  </a:cubicBezTo>
                  <a:cubicBezTo>
                    <a:pt x="305" y="812"/>
                    <a:pt x="309" y="816"/>
                    <a:pt x="312" y="823"/>
                  </a:cubicBezTo>
                  <a:cubicBezTo>
                    <a:pt x="319" y="851"/>
                    <a:pt x="326" y="882"/>
                    <a:pt x="330" y="910"/>
                  </a:cubicBezTo>
                  <a:lnTo>
                    <a:pt x="333" y="938"/>
                  </a:lnTo>
                  <a:lnTo>
                    <a:pt x="351" y="1085"/>
                  </a:lnTo>
                  <a:lnTo>
                    <a:pt x="344" y="1078"/>
                  </a:lnTo>
                  <a:lnTo>
                    <a:pt x="344" y="1078"/>
                  </a:lnTo>
                  <a:cubicBezTo>
                    <a:pt x="351" y="1246"/>
                    <a:pt x="344" y="1411"/>
                    <a:pt x="316" y="1572"/>
                  </a:cubicBezTo>
                  <a:lnTo>
                    <a:pt x="316" y="1575"/>
                  </a:lnTo>
                  <a:cubicBezTo>
                    <a:pt x="309" y="1617"/>
                    <a:pt x="298" y="1659"/>
                    <a:pt x="277" y="1698"/>
                  </a:cubicBezTo>
                  <a:cubicBezTo>
                    <a:pt x="277" y="1702"/>
                    <a:pt x="274" y="1702"/>
                    <a:pt x="270" y="1705"/>
                  </a:cubicBezTo>
                  <a:cubicBezTo>
                    <a:pt x="267" y="1709"/>
                    <a:pt x="267" y="1709"/>
                    <a:pt x="267" y="1712"/>
                  </a:cubicBezTo>
                  <a:lnTo>
                    <a:pt x="260" y="1716"/>
                  </a:lnTo>
                  <a:lnTo>
                    <a:pt x="256" y="1719"/>
                  </a:lnTo>
                  <a:cubicBezTo>
                    <a:pt x="253" y="1726"/>
                    <a:pt x="249" y="1726"/>
                    <a:pt x="242" y="1730"/>
                  </a:cubicBezTo>
                  <a:lnTo>
                    <a:pt x="239" y="1733"/>
                  </a:lnTo>
                  <a:cubicBezTo>
                    <a:pt x="235" y="1737"/>
                    <a:pt x="228" y="1737"/>
                    <a:pt x="225" y="1740"/>
                  </a:cubicBezTo>
                  <a:cubicBezTo>
                    <a:pt x="218" y="1740"/>
                    <a:pt x="214" y="1744"/>
                    <a:pt x="207" y="1744"/>
                  </a:cubicBezTo>
                  <a:cubicBezTo>
                    <a:pt x="158" y="1782"/>
                    <a:pt x="116" y="1824"/>
                    <a:pt x="81" y="1873"/>
                  </a:cubicBezTo>
                  <a:lnTo>
                    <a:pt x="85" y="1880"/>
                  </a:lnTo>
                  <a:lnTo>
                    <a:pt x="99" y="1894"/>
                  </a:lnTo>
                  <a:lnTo>
                    <a:pt x="134" y="1929"/>
                  </a:lnTo>
                  <a:lnTo>
                    <a:pt x="155" y="1950"/>
                  </a:lnTo>
                  <a:lnTo>
                    <a:pt x="186" y="1989"/>
                  </a:lnTo>
                  <a:lnTo>
                    <a:pt x="207" y="2010"/>
                  </a:lnTo>
                  <a:lnTo>
                    <a:pt x="239" y="2048"/>
                  </a:lnTo>
                  <a:lnTo>
                    <a:pt x="260" y="2073"/>
                  </a:lnTo>
                  <a:lnTo>
                    <a:pt x="295" y="2118"/>
                  </a:lnTo>
                  <a:lnTo>
                    <a:pt x="319" y="2146"/>
                  </a:lnTo>
                  <a:lnTo>
                    <a:pt x="365" y="2195"/>
                  </a:lnTo>
                  <a:lnTo>
                    <a:pt x="386" y="2223"/>
                  </a:lnTo>
                  <a:lnTo>
                    <a:pt x="414" y="2258"/>
                  </a:lnTo>
                  <a:lnTo>
                    <a:pt x="435" y="2283"/>
                  </a:lnTo>
                  <a:lnTo>
                    <a:pt x="452" y="2304"/>
                  </a:lnTo>
                  <a:cubicBezTo>
                    <a:pt x="459" y="2300"/>
                    <a:pt x="463" y="2300"/>
                    <a:pt x="470" y="2297"/>
                  </a:cubicBezTo>
                  <a:lnTo>
                    <a:pt x="480" y="2300"/>
                  </a:lnTo>
                  <a:lnTo>
                    <a:pt x="508" y="2307"/>
                  </a:lnTo>
                  <a:lnTo>
                    <a:pt x="529" y="2318"/>
                  </a:lnTo>
                  <a:lnTo>
                    <a:pt x="543" y="2321"/>
                  </a:lnTo>
                  <a:cubicBezTo>
                    <a:pt x="557" y="2328"/>
                    <a:pt x="575" y="2339"/>
                    <a:pt x="592" y="2346"/>
                  </a:cubicBezTo>
                  <a:lnTo>
                    <a:pt x="603" y="2353"/>
                  </a:lnTo>
                  <a:lnTo>
                    <a:pt x="652" y="2377"/>
                  </a:lnTo>
                  <a:lnTo>
                    <a:pt x="683" y="2395"/>
                  </a:lnTo>
                  <a:lnTo>
                    <a:pt x="704" y="2409"/>
                  </a:lnTo>
                  <a:cubicBezTo>
                    <a:pt x="802" y="2468"/>
                    <a:pt x="904" y="2538"/>
                    <a:pt x="960" y="2580"/>
                  </a:cubicBezTo>
                  <a:lnTo>
                    <a:pt x="1016" y="2566"/>
                  </a:lnTo>
                  <a:lnTo>
                    <a:pt x="1198" y="2531"/>
                  </a:lnTo>
                  <a:lnTo>
                    <a:pt x="1202" y="2531"/>
                  </a:lnTo>
                  <a:lnTo>
                    <a:pt x="1247" y="2524"/>
                  </a:lnTo>
                  <a:lnTo>
                    <a:pt x="1261" y="2524"/>
                  </a:lnTo>
                  <a:lnTo>
                    <a:pt x="1307" y="2514"/>
                  </a:lnTo>
                  <a:lnTo>
                    <a:pt x="1321" y="2510"/>
                  </a:lnTo>
                  <a:lnTo>
                    <a:pt x="1370" y="2503"/>
                  </a:lnTo>
                  <a:lnTo>
                    <a:pt x="1384" y="2500"/>
                  </a:lnTo>
                  <a:lnTo>
                    <a:pt x="1433" y="2489"/>
                  </a:lnTo>
                  <a:lnTo>
                    <a:pt x="1450" y="2486"/>
                  </a:lnTo>
                  <a:lnTo>
                    <a:pt x="1496" y="2479"/>
                  </a:lnTo>
                  <a:lnTo>
                    <a:pt x="1517" y="2475"/>
                  </a:lnTo>
                  <a:lnTo>
                    <a:pt x="1562" y="2468"/>
                  </a:lnTo>
                  <a:lnTo>
                    <a:pt x="1583" y="2461"/>
                  </a:lnTo>
                  <a:lnTo>
                    <a:pt x="1629" y="2454"/>
                  </a:lnTo>
                  <a:lnTo>
                    <a:pt x="1653" y="2451"/>
                  </a:lnTo>
                  <a:lnTo>
                    <a:pt x="1695" y="2444"/>
                  </a:lnTo>
                  <a:lnTo>
                    <a:pt x="1723" y="2440"/>
                  </a:lnTo>
                  <a:lnTo>
                    <a:pt x="1758" y="2433"/>
                  </a:lnTo>
                  <a:lnTo>
                    <a:pt x="1790" y="2430"/>
                  </a:lnTo>
                  <a:lnTo>
                    <a:pt x="1825" y="2423"/>
                  </a:lnTo>
                  <a:lnTo>
                    <a:pt x="1828" y="2423"/>
                  </a:lnTo>
                  <a:cubicBezTo>
                    <a:pt x="1835" y="2391"/>
                    <a:pt x="1835" y="2360"/>
                    <a:pt x="1835" y="2328"/>
                  </a:cubicBezTo>
                  <a:cubicBezTo>
                    <a:pt x="1835" y="2318"/>
                    <a:pt x="1835" y="2311"/>
                    <a:pt x="1835" y="2304"/>
                  </a:cubicBezTo>
                  <a:cubicBezTo>
                    <a:pt x="1835" y="2258"/>
                    <a:pt x="1849" y="2213"/>
                    <a:pt x="1874" y="2171"/>
                  </a:cubicBezTo>
                  <a:cubicBezTo>
                    <a:pt x="1884" y="2153"/>
                    <a:pt x="1895" y="2136"/>
                    <a:pt x="1909" y="2122"/>
                  </a:cubicBezTo>
                  <a:cubicBezTo>
                    <a:pt x="1944" y="2076"/>
                    <a:pt x="1993" y="2048"/>
                    <a:pt x="2049" y="2034"/>
                  </a:cubicBezTo>
                  <a:cubicBezTo>
                    <a:pt x="2003" y="1943"/>
                    <a:pt x="1944" y="1863"/>
                    <a:pt x="1870" y="1793"/>
                  </a:cubicBezTo>
                  <a:cubicBezTo>
                    <a:pt x="1793" y="1726"/>
                    <a:pt x="1755" y="1628"/>
                    <a:pt x="1762" y="1526"/>
                  </a:cubicBezTo>
                  <a:cubicBezTo>
                    <a:pt x="1765" y="1442"/>
                    <a:pt x="1807" y="1362"/>
                    <a:pt x="1877" y="1313"/>
                  </a:cubicBezTo>
                  <a:cubicBezTo>
                    <a:pt x="1884" y="1309"/>
                    <a:pt x="1891" y="1302"/>
                    <a:pt x="1895" y="1292"/>
                  </a:cubicBezTo>
                  <a:cubicBezTo>
                    <a:pt x="1898" y="1264"/>
                    <a:pt x="1895" y="1236"/>
                    <a:pt x="1884" y="1211"/>
                  </a:cubicBezTo>
                  <a:cubicBezTo>
                    <a:pt x="1870" y="1169"/>
                    <a:pt x="1863" y="1127"/>
                    <a:pt x="1860" y="1085"/>
                  </a:cubicBezTo>
                  <a:cubicBezTo>
                    <a:pt x="1814" y="1036"/>
                    <a:pt x="1527" y="994"/>
                    <a:pt x="1433" y="980"/>
                  </a:cubicBezTo>
                  <a:cubicBezTo>
                    <a:pt x="1387" y="977"/>
                    <a:pt x="1345" y="970"/>
                    <a:pt x="1300" y="959"/>
                  </a:cubicBezTo>
                  <a:cubicBezTo>
                    <a:pt x="1209" y="931"/>
                    <a:pt x="1223" y="823"/>
                    <a:pt x="1233" y="735"/>
                  </a:cubicBezTo>
                  <a:cubicBezTo>
                    <a:pt x="1237" y="697"/>
                    <a:pt x="1240" y="658"/>
                    <a:pt x="1237" y="623"/>
                  </a:cubicBezTo>
                  <a:cubicBezTo>
                    <a:pt x="1093" y="616"/>
                    <a:pt x="998" y="518"/>
                    <a:pt x="998" y="361"/>
                  </a:cubicBezTo>
                  <a:cubicBezTo>
                    <a:pt x="998" y="336"/>
                    <a:pt x="935" y="263"/>
                    <a:pt x="904" y="221"/>
                  </a:cubicBezTo>
                  <a:lnTo>
                    <a:pt x="883" y="200"/>
                  </a:lnTo>
                  <a:lnTo>
                    <a:pt x="876" y="193"/>
                  </a:lnTo>
                  <a:lnTo>
                    <a:pt x="865" y="175"/>
                  </a:lnTo>
                  <a:lnTo>
                    <a:pt x="858" y="168"/>
                  </a:lnTo>
                  <a:lnTo>
                    <a:pt x="844" y="151"/>
                  </a:lnTo>
                  <a:lnTo>
                    <a:pt x="841" y="147"/>
                  </a:lnTo>
                  <a:cubicBezTo>
                    <a:pt x="837" y="140"/>
                    <a:pt x="834" y="130"/>
                    <a:pt x="827" y="126"/>
                  </a:cubicBezTo>
                  <a:lnTo>
                    <a:pt x="823" y="119"/>
                  </a:lnTo>
                  <a:cubicBezTo>
                    <a:pt x="820" y="112"/>
                    <a:pt x="820" y="109"/>
                    <a:pt x="816" y="105"/>
                  </a:cubicBezTo>
                  <a:lnTo>
                    <a:pt x="813" y="98"/>
                  </a:lnTo>
                  <a:cubicBezTo>
                    <a:pt x="809" y="91"/>
                    <a:pt x="809" y="88"/>
                    <a:pt x="809" y="81"/>
                  </a:cubicBezTo>
                  <a:lnTo>
                    <a:pt x="809" y="77"/>
                  </a:lnTo>
                  <a:lnTo>
                    <a:pt x="788" y="77"/>
                  </a:lnTo>
                  <a:lnTo>
                    <a:pt x="774" y="74"/>
                  </a:lnTo>
                  <a:lnTo>
                    <a:pt x="753" y="70"/>
                  </a:lnTo>
                  <a:lnTo>
                    <a:pt x="732" y="70"/>
                  </a:lnTo>
                  <a:lnTo>
                    <a:pt x="718" y="67"/>
                  </a:lnTo>
                  <a:cubicBezTo>
                    <a:pt x="645" y="49"/>
                    <a:pt x="568" y="25"/>
                    <a:pt x="4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4" name="Google Shape;5074;p56"/>
            <p:cNvSpPr/>
            <p:nvPr/>
          </p:nvSpPr>
          <p:spPr>
            <a:xfrm>
              <a:off x="2189889" y="1694393"/>
              <a:ext cx="109" cy="149"/>
            </a:xfrm>
            <a:custGeom>
              <a:avLst/>
              <a:gdLst/>
              <a:ahLst/>
              <a:cxnLst/>
              <a:rect l="l" t="t" r="r" b="b"/>
              <a:pathLst>
                <a:path w="8" h="11" extrusionOk="0">
                  <a:moveTo>
                    <a:pt x="8" y="0"/>
                  </a:moveTo>
                  <a:cubicBezTo>
                    <a:pt x="8" y="4"/>
                    <a:pt x="4" y="7"/>
                    <a:pt x="1" y="11"/>
                  </a:cubicBezTo>
                  <a:lnTo>
                    <a:pt x="4" y="7"/>
                  </a:lnTo>
                  <a:cubicBezTo>
                    <a:pt x="4" y="7"/>
                    <a:pt x="8" y="4"/>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5" name="Google Shape;5075;p56"/>
            <p:cNvSpPr/>
            <p:nvPr/>
          </p:nvSpPr>
          <p:spPr>
            <a:xfrm>
              <a:off x="2189373" y="1694773"/>
              <a:ext cx="244" cy="109"/>
            </a:xfrm>
            <a:custGeom>
              <a:avLst/>
              <a:gdLst/>
              <a:ahLst/>
              <a:cxnLst/>
              <a:rect l="l" t="t" r="r" b="b"/>
              <a:pathLst>
                <a:path w="18" h="8" extrusionOk="0">
                  <a:moveTo>
                    <a:pt x="0" y="7"/>
                  </a:moveTo>
                  <a:cubicBezTo>
                    <a:pt x="7" y="4"/>
                    <a:pt x="11" y="4"/>
                    <a:pt x="18" y="0"/>
                  </a:cubicBezTo>
                  <a:cubicBezTo>
                    <a:pt x="11" y="4"/>
                    <a:pt x="7" y="4"/>
                    <a:pt x="0" y="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6" name="Google Shape;5076;p56"/>
            <p:cNvSpPr/>
            <p:nvPr/>
          </p:nvSpPr>
          <p:spPr>
            <a:xfrm>
              <a:off x="2189658" y="1694583"/>
              <a:ext cx="204" cy="149"/>
            </a:xfrm>
            <a:custGeom>
              <a:avLst/>
              <a:gdLst/>
              <a:ahLst/>
              <a:cxnLst/>
              <a:rect l="l" t="t" r="r" b="b"/>
              <a:pathLst>
                <a:path w="15" h="11" extrusionOk="0">
                  <a:moveTo>
                    <a:pt x="0" y="11"/>
                  </a:moveTo>
                  <a:cubicBezTo>
                    <a:pt x="4" y="7"/>
                    <a:pt x="11" y="4"/>
                    <a:pt x="14" y="0"/>
                  </a:cubicBezTo>
                  <a:cubicBezTo>
                    <a:pt x="11" y="4"/>
                    <a:pt x="4" y="7"/>
                    <a:pt x="0"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7" name="Google Shape;5077;p56"/>
            <p:cNvSpPr/>
            <p:nvPr/>
          </p:nvSpPr>
          <p:spPr>
            <a:xfrm>
              <a:off x="2190798" y="1683599"/>
              <a:ext cx="54" cy="434"/>
            </a:xfrm>
            <a:custGeom>
              <a:avLst/>
              <a:gdLst/>
              <a:ahLst/>
              <a:cxnLst/>
              <a:rect l="l" t="t" r="r" b="b"/>
              <a:pathLst>
                <a:path w="4" h="32" extrusionOk="0">
                  <a:moveTo>
                    <a:pt x="0" y="0"/>
                  </a:moveTo>
                  <a:cubicBezTo>
                    <a:pt x="0" y="8"/>
                    <a:pt x="2" y="16"/>
                    <a:pt x="3" y="24"/>
                  </a:cubicBezTo>
                  <a:lnTo>
                    <a:pt x="0" y="0"/>
                  </a:lnTo>
                  <a:close/>
                  <a:moveTo>
                    <a:pt x="3" y="24"/>
                  </a:moveTo>
                  <a:lnTo>
                    <a:pt x="3" y="24"/>
                  </a:lnTo>
                  <a:cubicBezTo>
                    <a:pt x="4" y="27"/>
                    <a:pt x="4" y="29"/>
                    <a:pt x="4" y="32"/>
                  </a:cubicBezTo>
                  <a:lnTo>
                    <a:pt x="4" y="28"/>
                  </a:lnTo>
                  <a:lnTo>
                    <a:pt x="3" y="24"/>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8" name="Google Shape;5078;p56"/>
            <p:cNvSpPr/>
            <p:nvPr/>
          </p:nvSpPr>
          <p:spPr>
            <a:xfrm>
              <a:off x="2190649" y="1692628"/>
              <a:ext cx="14" cy="14"/>
            </a:xfrm>
            <a:custGeom>
              <a:avLst/>
              <a:gdLst/>
              <a:ahLst/>
              <a:cxnLst/>
              <a:rect l="l" t="t" r="r" b="b"/>
              <a:pathLst>
                <a:path w="1" h="1" extrusionOk="0">
                  <a:moveTo>
                    <a:pt x="1" y="0"/>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9" name="Google Shape;5079;p56"/>
            <p:cNvSpPr/>
            <p:nvPr/>
          </p:nvSpPr>
          <p:spPr>
            <a:xfrm>
              <a:off x="2190894" y="1684020"/>
              <a:ext cx="204" cy="1969"/>
            </a:xfrm>
            <a:custGeom>
              <a:avLst/>
              <a:gdLst/>
              <a:ahLst/>
              <a:cxnLst/>
              <a:rect l="l" t="t" r="r" b="b"/>
              <a:pathLst>
                <a:path w="15" h="145" extrusionOk="0">
                  <a:moveTo>
                    <a:pt x="0" y="1"/>
                  </a:moveTo>
                  <a:lnTo>
                    <a:pt x="0" y="1"/>
                  </a:lnTo>
                  <a:cubicBezTo>
                    <a:pt x="0" y="22"/>
                    <a:pt x="4" y="46"/>
                    <a:pt x="7" y="78"/>
                  </a:cubicBezTo>
                  <a:lnTo>
                    <a:pt x="7" y="81"/>
                  </a:lnTo>
                  <a:cubicBezTo>
                    <a:pt x="7" y="102"/>
                    <a:pt x="7" y="120"/>
                    <a:pt x="7" y="137"/>
                  </a:cubicBezTo>
                  <a:lnTo>
                    <a:pt x="14" y="144"/>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0" name="Google Shape;5080;p56"/>
            <p:cNvSpPr/>
            <p:nvPr/>
          </p:nvSpPr>
          <p:spPr>
            <a:xfrm>
              <a:off x="2190554" y="1682404"/>
              <a:ext cx="258" cy="1208"/>
            </a:xfrm>
            <a:custGeom>
              <a:avLst/>
              <a:gdLst/>
              <a:ahLst/>
              <a:cxnLst/>
              <a:rect l="l" t="t" r="r" b="b"/>
              <a:pathLst>
                <a:path w="19" h="89" extrusionOk="0">
                  <a:moveTo>
                    <a:pt x="1" y="1"/>
                  </a:moveTo>
                  <a:cubicBezTo>
                    <a:pt x="8" y="29"/>
                    <a:pt x="15" y="57"/>
                    <a:pt x="18" y="88"/>
                  </a:cubicBezTo>
                  <a:lnTo>
                    <a:pt x="18" y="88"/>
                  </a:lnTo>
                  <a:cubicBezTo>
                    <a:pt x="15" y="57"/>
                    <a:pt x="8" y="29"/>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1" name="Google Shape;5081;p56"/>
            <p:cNvSpPr/>
            <p:nvPr/>
          </p:nvSpPr>
          <p:spPr>
            <a:xfrm>
              <a:off x="2186331" y="1673334"/>
              <a:ext cx="14" cy="109"/>
            </a:xfrm>
            <a:custGeom>
              <a:avLst/>
              <a:gdLst/>
              <a:ahLst/>
              <a:cxnLst/>
              <a:rect l="l" t="t" r="r" b="b"/>
              <a:pathLst>
                <a:path w="1" h="8" extrusionOk="0">
                  <a:moveTo>
                    <a:pt x="0" y="0"/>
                  </a:moveTo>
                  <a:lnTo>
                    <a:pt x="0" y="7"/>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2" name="Google Shape;5082;p56"/>
            <p:cNvSpPr/>
            <p:nvPr/>
          </p:nvSpPr>
          <p:spPr>
            <a:xfrm>
              <a:off x="2187418" y="1676280"/>
              <a:ext cx="204" cy="109"/>
            </a:xfrm>
            <a:custGeom>
              <a:avLst/>
              <a:gdLst/>
              <a:ahLst/>
              <a:cxnLst/>
              <a:rect l="l" t="t" r="r" b="b"/>
              <a:pathLst>
                <a:path w="15" h="8" extrusionOk="0">
                  <a:moveTo>
                    <a:pt x="15" y="7"/>
                  </a:moveTo>
                  <a:cubicBezTo>
                    <a:pt x="8" y="4"/>
                    <a:pt x="4" y="4"/>
                    <a:pt x="1" y="0"/>
                  </a:cubicBezTo>
                  <a:cubicBezTo>
                    <a:pt x="4" y="4"/>
                    <a:pt x="8" y="4"/>
                    <a:pt x="15" y="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3" name="Google Shape;5083;p56"/>
            <p:cNvSpPr/>
            <p:nvPr/>
          </p:nvSpPr>
          <p:spPr>
            <a:xfrm>
              <a:off x="2186522" y="1674380"/>
              <a:ext cx="109" cy="394"/>
            </a:xfrm>
            <a:custGeom>
              <a:avLst/>
              <a:gdLst/>
              <a:ahLst/>
              <a:cxnLst/>
              <a:rect l="l" t="t" r="r" b="b"/>
              <a:pathLst>
                <a:path w="8" h="29" extrusionOk="0">
                  <a:moveTo>
                    <a:pt x="7" y="28"/>
                  </a:moveTo>
                  <a:cubicBezTo>
                    <a:pt x="7" y="18"/>
                    <a:pt x="4" y="11"/>
                    <a:pt x="0" y="0"/>
                  </a:cubicBezTo>
                  <a:cubicBezTo>
                    <a:pt x="4" y="11"/>
                    <a:pt x="7" y="18"/>
                    <a:pt x="7" y="2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4" name="Google Shape;5084;p56"/>
            <p:cNvSpPr/>
            <p:nvPr/>
          </p:nvSpPr>
          <p:spPr>
            <a:xfrm>
              <a:off x="2187228" y="1676090"/>
              <a:ext cx="163" cy="109"/>
            </a:xfrm>
            <a:custGeom>
              <a:avLst/>
              <a:gdLst/>
              <a:ahLst/>
              <a:cxnLst/>
              <a:rect l="l" t="t" r="r" b="b"/>
              <a:pathLst>
                <a:path w="12" h="8" extrusionOk="0">
                  <a:moveTo>
                    <a:pt x="11" y="7"/>
                  </a:moveTo>
                  <a:cubicBezTo>
                    <a:pt x="8" y="7"/>
                    <a:pt x="4" y="4"/>
                    <a:pt x="1" y="0"/>
                  </a:cubicBezTo>
                  <a:cubicBezTo>
                    <a:pt x="4" y="4"/>
                    <a:pt x="8" y="7"/>
                    <a:pt x="11" y="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5" name="Google Shape;5085;p56"/>
            <p:cNvSpPr/>
            <p:nvPr/>
          </p:nvSpPr>
          <p:spPr>
            <a:xfrm>
              <a:off x="2187037" y="1675805"/>
              <a:ext cx="163" cy="204"/>
            </a:xfrm>
            <a:custGeom>
              <a:avLst/>
              <a:gdLst/>
              <a:ahLst/>
              <a:cxnLst/>
              <a:rect l="l" t="t" r="r" b="b"/>
              <a:pathLst>
                <a:path w="12" h="15" extrusionOk="0">
                  <a:moveTo>
                    <a:pt x="11" y="14"/>
                  </a:moveTo>
                  <a:cubicBezTo>
                    <a:pt x="8" y="11"/>
                    <a:pt x="4" y="4"/>
                    <a:pt x="1" y="0"/>
                  </a:cubicBezTo>
                  <a:cubicBezTo>
                    <a:pt x="4" y="4"/>
                    <a:pt x="8" y="11"/>
                    <a:pt x="11" y="1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6" name="Google Shape;5086;p56"/>
            <p:cNvSpPr/>
            <p:nvPr/>
          </p:nvSpPr>
          <p:spPr>
            <a:xfrm>
              <a:off x="2186372" y="1673714"/>
              <a:ext cx="109" cy="434"/>
            </a:xfrm>
            <a:custGeom>
              <a:avLst/>
              <a:gdLst/>
              <a:ahLst/>
              <a:cxnLst/>
              <a:rect l="l" t="t" r="r" b="b"/>
              <a:pathLst>
                <a:path w="8" h="32" extrusionOk="0">
                  <a:moveTo>
                    <a:pt x="8" y="32"/>
                  </a:moveTo>
                  <a:cubicBezTo>
                    <a:pt x="8" y="21"/>
                    <a:pt x="4" y="11"/>
                    <a:pt x="1" y="0"/>
                  </a:cubicBezTo>
                  <a:cubicBezTo>
                    <a:pt x="4" y="11"/>
                    <a:pt x="8" y="21"/>
                    <a:pt x="8" y="3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7" name="Google Shape;5087;p56"/>
            <p:cNvSpPr/>
            <p:nvPr/>
          </p:nvSpPr>
          <p:spPr>
            <a:xfrm>
              <a:off x="2186902" y="1675425"/>
              <a:ext cx="109" cy="244"/>
            </a:xfrm>
            <a:custGeom>
              <a:avLst/>
              <a:gdLst/>
              <a:ahLst/>
              <a:cxnLst/>
              <a:rect l="l" t="t" r="r" b="b"/>
              <a:pathLst>
                <a:path w="8" h="18" extrusionOk="0">
                  <a:moveTo>
                    <a:pt x="7" y="18"/>
                  </a:moveTo>
                  <a:cubicBezTo>
                    <a:pt x="4" y="14"/>
                    <a:pt x="0" y="7"/>
                    <a:pt x="0" y="0"/>
                  </a:cubicBezTo>
                  <a:cubicBezTo>
                    <a:pt x="0" y="7"/>
                    <a:pt x="4" y="14"/>
                    <a:pt x="7"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8" name="Google Shape;5088;p56"/>
            <p:cNvSpPr/>
            <p:nvPr/>
          </p:nvSpPr>
          <p:spPr>
            <a:xfrm>
              <a:off x="2186712" y="1674950"/>
              <a:ext cx="109" cy="299"/>
            </a:xfrm>
            <a:custGeom>
              <a:avLst/>
              <a:gdLst/>
              <a:ahLst/>
              <a:cxnLst/>
              <a:rect l="l" t="t" r="r" b="b"/>
              <a:pathLst>
                <a:path w="8" h="22" extrusionOk="0">
                  <a:moveTo>
                    <a:pt x="0" y="0"/>
                  </a:moveTo>
                  <a:cubicBezTo>
                    <a:pt x="0" y="11"/>
                    <a:pt x="4" y="18"/>
                    <a:pt x="7" y="21"/>
                  </a:cubicBezTo>
                  <a:cubicBezTo>
                    <a:pt x="4" y="18"/>
                    <a:pt x="4" y="11"/>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9" name="Google Shape;5089;p56"/>
            <p:cNvSpPr/>
            <p:nvPr/>
          </p:nvSpPr>
          <p:spPr>
            <a:xfrm>
              <a:off x="2190989" y="1685119"/>
              <a:ext cx="14" cy="14"/>
            </a:xfrm>
            <a:custGeom>
              <a:avLst/>
              <a:gdLst/>
              <a:ahLst/>
              <a:cxnLst/>
              <a:rect l="l" t="t" r="r" b="b"/>
              <a:pathLst>
                <a:path w="1" h="1" extrusionOk="0">
                  <a:moveTo>
                    <a:pt x="0" y="0"/>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0" name="Google Shape;5090;p56"/>
            <p:cNvSpPr/>
            <p:nvPr/>
          </p:nvSpPr>
          <p:spPr>
            <a:xfrm>
              <a:off x="2190839" y="1683599"/>
              <a:ext cx="163" cy="1480"/>
            </a:xfrm>
            <a:custGeom>
              <a:avLst/>
              <a:gdLst/>
              <a:ahLst/>
              <a:cxnLst/>
              <a:rect l="l" t="t" r="r" b="b"/>
              <a:pathLst>
                <a:path w="12" h="109" extrusionOk="0">
                  <a:moveTo>
                    <a:pt x="1" y="0"/>
                  </a:moveTo>
                  <a:cubicBezTo>
                    <a:pt x="1" y="11"/>
                    <a:pt x="1" y="18"/>
                    <a:pt x="4" y="31"/>
                  </a:cubicBezTo>
                  <a:lnTo>
                    <a:pt x="4" y="31"/>
                  </a:lnTo>
                  <a:cubicBezTo>
                    <a:pt x="3" y="20"/>
                    <a:pt x="2" y="10"/>
                    <a:pt x="1" y="0"/>
                  </a:cubicBezTo>
                  <a:close/>
                  <a:moveTo>
                    <a:pt x="4" y="31"/>
                  </a:moveTo>
                  <a:cubicBezTo>
                    <a:pt x="7" y="54"/>
                    <a:pt x="9" y="80"/>
                    <a:pt x="11" y="109"/>
                  </a:cubicBezTo>
                  <a:cubicBezTo>
                    <a:pt x="11" y="77"/>
                    <a:pt x="8" y="53"/>
                    <a:pt x="4" y="32"/>
                  </a:cubicBezTo>
                  <a:cubicBezTo>
                    <a:pt x="4" y="32"/>
                    <a:pt x="4" y="31"/>
                    <a:pt x="4" y="3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1" name="Google Shape;5091;p56"/>
            <p:cNvSpPr/>
            <p:nvPr/>
          </p:nvSpPr>
          <p:spPr>
            <a:xfrm>
              <a:off x="2193745" y="1702892"/>
              <a:ext cx="679" cy="299"/>
            </a:xfrm>
            <a:custGeom>
              <a:avLst/>
              <a:gdLst/>
              <a:ahLst/>
              <a:cxnLst/>
              <a:rect l="l" t="t" r="r" b="b"/>
              <a:pathLst>
                <a:path w="50" h="22" extrusionOk="0">
                  <a:moveTo>
                    <a:pt x="49" y="22"/>
                  </a:moveTo>
                  <a:cubicBezTo>
                    <a:pt x="32" y="15"/>
                    <a:pt x="14" y="4"/>
                    <a:pt x="0" y="1"/>
                  </a:cubicBezTo>
                  <a:cubicBezTo>
                    <a:pt x="14" y="4"/>
                    <a:pt x="32" y="15"/>
                    <a:pt x="49" y="2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2" name="Google Shape;5092;p56"/>
            <p:cNvSpPr/>
            <p:nvPr/>
          </p:nvSpPr>
          <p:spPr>
            <a:xfrm>
              <a:off x="2192740" y="1702512"/>
              <a:ext cx="163" cy="68"/>
            </a:xfrm>
            <a:custGeom>
              <a:avLst/>
              <a:gdLst/>
              <a:ahLst/>
              <a:cxnLst/>
              <a:rect l="l" t="t" r="r" b="b"/>
              <a:pathLst>
                <a:path w="12" h="5" extrusionOk="0">
                  <a:moveTo>
                    <a:pt x="11" y="4"/>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3" name="Google Shape;5093;p56"/>
            <p:cNvSpPr/>
            <p:nvPr/>
          </p:nvSpPr>
          <p:spPr>
            <a:xfrm>
              <a:off x="2194546" y="1703272"/>
              <a:ext cx="679" cy="353"/>
            </a:xfrm>
            <a:custGeom>
              <a:avLst/>
              <a:gdLst/>
              <a:ahLst/>
              <a:cxnLst/>
              <a:rect l="l" t="t" r="r" b="b"/>
              <a:pathLst>
                <a:path w="50" h="26" extrusionOk="0">
                  <a:moveTo>
                    <a:pt x="50" y="25"/>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4" name="Google Shape;5094;p56"/>
            <p:cNvSpPr/>
            <p:nvPr/>
          </p:nvSpPr>
          <p:spPr>
            <a:xfrm>
              <a:off x="2193270" y="1702661"/>
              <a:ext cx="299" cy="149"/>
            </a:xfrm>
            <a:custGeom>
              <a:avLst/>
              <a:gdLst/>
              <a:ahLst/>
              <a:cxnLst/>
              <a:rect l="l" t="t" r="r" b="b"/>
              <a:pathLst>
                <a:path w="22" h="11" extrusionOk="0">
                  <a:moveTo>
                    <a:pt x="21" y="11"/>
                  </a:move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5" name="Google Shape;5095;p56"/>
            <p:cNvSpPr/>
            <p:nvPr/>
          </p:nvSpPr>
          <p:spPr>
            <a:xfrm>
              <a:off x="2195646" y="1703843"/>
              <a:ext cx="299" cy="204"/>
            </a:xfrm>
            <a:custGeom>
              <a:avLst/>
              <a:gdLst/>
              <a:ahLst/>
              <a:cxnLst/>
              <a:rect l="l" t="t" r="r" b="b"/>
              <a:pathLst>
                <a:path w="22" h="15" extrusionOk="0">
                  <a:moveTo>
                    <a:pt x="21" y="15"/>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6" name="Google Shape;5096;p56"/>
            <p:cNvSpPr/>
            <p:nvPr/>
          </p:nvSpPr>
          <p:spPr>
            <a:xfrm>
              <a:off x="2196067" y="1672098"/>
              <a:ext cx="204" cy="54"/>
            </a:xfrm>
            <a:custGeom>
              <a:avLst/>
              <a:gdLst/>
              <a:ahLst/>
              <a:cxnLst/>
              <a:rect l="l" t="t" r="r" b="b"/>
              <a:pathLst>
                <a:path w="15" h="4" extrusionOk="0">
                  <a:moveTo>
                    <a:pt x="15" y="4"/>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7" name="Google Shape;5097;p56"/>
            <p:cNvSpPr/>
            <p:nvPr/>
          </p:nvSpPr>
          <p:spPr>
            <a:xfrm>
              <a:off x="2197017" y="1672289"/>
              <a:ext cx="163" cy="14"/>
            </a:xfrm>
            <a:custGeom>
              <a:avLst/>
              <a:gdLst/>
              <a:ahLst/>
              <a:cxnLst/>
              <a:rect l="l" t="t" r="r" b="b"/>
              <a:pathLst>
                <a:path w="12" h="1" extrusionOk="0">
                  <a:moveTo>
                    <a:pt x="1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8" name="Google Shape;5098;p56"/>
            <p:cNvSpPr/>
            <p:nvPr/>
          </p:nvSpPr>
          <p:spPr>
            <a:xfrm>
              <a:off x="2196596" y="1672194"/>
              <a:ext cx="244" cy="54"/>
            </a:xfrm>
            <a:custGeom>
              <a:avLst/>
              <a:gdLst/>
              <a:ahLst/>
              <a:cxnLst/>
              <a:rect l="l" t="t" r="r" b="b"/>
              <a:pathLst>
                <a:path w="18" h="4" extrusionOk="0">
                  <a:moveTo>
                    <a:pt x="18" y="4"/>
                  </a:move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9" name="Google Shape;5099;p56"/>
            <p:cNvSpPr/>
            <p:nvPr/>
          </p:nvSpPr>
          <p:spPr>
            <a:xfrm>
              <a:off x="2186331" y="1671189"/>
              <a:ext cx="6762" cy="2159"/>
            </a:xfrm>
            <a:custGeom>
              <a:avLst/>
              <a:gdLst/>
              <a:ahLst/>
              <a:cxnLst/>
              <a:rect l="l" t="t" r="r" b="b"/>
              <a:pathLst>
                <a:path w="498" h="159" extrusionOk="0">
                  <a:moveTo>
                    <a:pt x="497" y="1"/>
                  </a:moveTo>
                  <a:cubicBezTo>
                    <a:pt x="424" y="25"/>
                    <a:pt x="189" y="99"/>
                    <a:pt x="0" y="158"/>
                  </a:cubicBezTo>
                  <a:cubicBezTo>
                    <a:pt x="193" y="102"/>
                    <a:pt x="424" y="25"/>
                    <a:pt x="4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0" name="Google Shape;5100;p56"/>
            <p:cNvSpPr/>
            <p:nvPr/>
          </p:nvSpPr>
          <p:spPr>
            <a:xfrm>
              <a:off x="2196311" y="1672139"/>
              <a:ext cx="204" cy="68"/>
            </a:xfrm>
            <a:custGeom>
              <a:avLst/>
              <a:gdLst/>
              <a:ahLst/>
              <a:cxnLst/>
              <a:rect l="l" t="t" r="r" b="b"/>
              <a:pathLst>
                <a:path w="15" h="5" extrusionOk="0">
                  <a:moveTo>
                    <a:pt x="14" y="4"/>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1" name="Google Shape;5101;p56"/>
            <p:cNvSpPr/>
            <p:nvPr/>
          </p:nvSpPr>
          <p:spPr>
            <a:xfrm>
              <a:off x="2197397" y="1672614"/>
              <a:ext cx="68" cy="109"/>
            </a:xfrm>
            <a:custGeom>
              <a:avLst/>
              <a:gdLst/>
              <a:ahLst/>
              <a:cxnLst/>
              <a:rect l="l" t="t" r="r" b="b"/>
              <a:pathLst>
                <a:path w="5" h="8" extrusionOk="0">
                  <a:moveTo>
                    <a:pt x="4" y="8"/>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2" name="Google Shape;5102;p56"/>
            <p:cNvSpPr/>
            <p:nvPr/>
          </p:nvSpPr>
          <p:spPr>
            <a:xfrm>
              <a:off x="2197546" y="1672900"/>
              <a:ext cx="54" cy="109"/>
            </a:xfrm>
            <a:custGeom>
              <a:avLst/>
              <a:gdLst/>
              <a:ahLst/>
              <a:cxnLst/>
              <a:rect l="l" t="t" r="r" b="b"/>
              <a:pathLst>
                <a:path w="4" h="8" extrusionOk="0">
                  <a:moveTo>
                    <a:pt x="4" y="8"/>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3" name="Google Shape;5103;p56"/>
            <p:cNvSpPr/>
            <p:nvPr/>
          </p:nvSpPr>
          <p:spPr>
            <a:xfrm>
              <a:off x="2197302" y="1672329"/>
              <a:ext cx="14" cy="68"/>
            </a:xfrm>
            <a:custGeom>
              <a:avLst/>
              <a:gdLst/>
              <a:ahLst/>
              <a:cxnLst/>
              <a:rect l="l" t="t" r="r" b="b"/>
              <a:pathLst>
                <a:path w="1" h="5" extrusionOk="0">
                  <a:moveTo>
                    <a:pt x="1" y="4"/>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4" name="Google Shape;5104;p56"/>
            <p:cNvSpPr/>
            <p:nvPr/>
          </p:nvSpPr>
          <p:spPr>
            <a:xfrm>
              <a:off x="2211572" y="1686029"/>
              <a:ext cx="584" cy="2811"/>
            </a:xfrm>
            <a:custGeom>
              <a:avLst/>
              <a:gdLst/>
              <a:ahLst/>
              <a:cxnLst/>
              <a:rect l="l" t="t" r="r" b="b"/>
              <a:pathLst>
                <a:path w="43" h="207" extrusionOk="0">
                  <a:moveTo>
                    <a:pt x="0" y="0"/>
                  </a:moveTo>
                  <a:cubicBezTo>
                    <a:pt x="1" y="13"/>
                    <a:pt x="3" y="25"/>
                    <a:pt x="4" y="38"/>
                  </a:cubicBezTo>
                  <a:lnTo>
                    <a:pt x="4" y="38"/>
                  </a:lnTo>
                  <a:cubicBezTo>
                    <a:pt x="3" y="25"/>
                    <a:pt x="1" y="13"/>
                    <a:pt x="0" y="0"/>
                  </a:cubicBezTo>
                  <a:close/>
                  <a:moveTo>
                    <a:pt x="4" y="38"/>
                  </a:moveTo>
                  <a:lnTo>
                    <a:pt x="4" y="38"/>
                  </a:lnTo>
                  <a:cubicBezTo>
                    <a:pt x="9" y="67"/>
                    <a:pt x="15" y="97"/>
                    <a:pt x="25" y="126"/>
                  </a:cubicBezTo>
                  <a:cubicBezTo>
                    <a:pt x="35" y="150"/>
                    <a:pt x="42" y="178"/>
                    <a:pt x="39" y="206"/>
                  </a:cubicBezTo>
                  <a:lnTo>
                    <a:pt x="42" y="203"/>
                  </a:lnTo>
                  <a:cubicBezTo>
                    <a:pt x="42" y="175"/>
                    <a:pt x="35" y="150"/>
                    <a:pt x="28" y="126"/>
                  </a:cubicBezTo>
                  <a:cubicBezTo>
                    <a:pt x="16" y="99"/>
                    <a:pt x="9" y="68"/>
                    <a:pt x="4" y="3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5" name="Google Shape;5105;p56"/>
            <p:cNvSpPr/>
            <p:nvPr/>
          </p:nvSpPr>
          <p:spPr>
            <a:xfrm>
              <a:off x="2198253" y="1673904"/>
              <a:ext cx="109" cy="109"/>
            </a:xfrm>
            <a:custGeom>
              <a:avLst/>
              <a:gdLst/>
              <a:ahLst/>
              <a:cxnLst/>
              <a:rect l="l" t="t" r="r" b="b"/>
              <a:pathLst>
                <a:path w="8" h="8" extrusionOk="0">
                  <a:moveTo>
                    <a:pt x="8" y="7"/>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6" name="Google Shape;5106;p56"/>
            <p:cNvSpPr/>
            <p:nvPr/>
          </p:nvSpPr>
          <p:spPr>
            <a:xfrm>
              <a:off x="2198022" y="1673565"/>
              <a:ext cx="54" cy="109"/>
            </a:xfrm>
            <a:custGeom>
              <a:avLst/>
              <a:gdLst/>
              <a:ahLst/>
              <a:cxnLst/>
              <a:rect l="l" t="t" r="r" b="b"/>
              <a:pathLst>
                <a:path w="4" h="8" extrusionOk="0">
                  <a:moveTo>
                    <a:pt x="4" y="8"/>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7" name="Google Shape;5107;p56"/>
            <p:cNvSpPr/>
            <p:nvPr/>
          </p:nvSpPr>
          <p:spPr>
            <a:xfrm>
              <a:off x="2197777" y="1673280"/>
              <a:ext cx="14" cy="68"/>
            </a:xfrm>
            <a:custGeom>
              <a:avLst/>
              <a:gdLst/>
              <a:ahLst/>
              <a:cxnLst/>
              <a:rect l="l" t="t" r="r" b="b"/>
              <a:pathLst>
                <a:path w="1" h="5" extrusionOk="0">
                  <a:moveTo>
                    <a:pt x="1" y="4"/>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8" name="Google Shape;5108;p56"/>
            <p:cNvSpPr/>
            <p:nvPr/>
          </p:nvSpPr>
          <p:spPr>
            <a:xfrm>
              <a:off x="2211803" y="1688826"/>
              <a:ext cx="258" cy="299"/>
            </a:xfrm>
            <a:custGeom>
              <a:avLst/>
              <a:gdLst/>
              <a:ahLst/>
              <a:cxnLst/>
              <a:rect l="l" t="t" r="r" b="b"/>
              <a:pathLst>
                <a:path w="19" h="22" extrusionOk="0">
                  <a:moveTo>
                    <a:pt x="18" y="0"/>
                  </a:moveTo>
                  <a:cubicBezTo>
                    <a:pt x="15" y="11"/>
                    <a:pt x="8" y="18"/>
                    <a:pt x="1" y="21"/>
                  </a:cubicBezTo>
                  <a:cubicBezTo>
                    <a:pt x="8" y="18"/>
                    <a:pt x="15" y="14"/>
                    <a:pt x="18" y="7"/>
                  </a:cubicBezTo>
                  <a:lnTo>
                    <a:pt x="1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9" name="Google Shape;5109;p56"/>
            <p:cNvSpPr/>
            <p:nvPr/>
          </p:nvSpPr>
          <p:spPr>
            <a:xfrm>
              <a:off x="2211762" y="1700095"/>
              <a:ext cx="489" cy="679"/>
            </a:xfrm>
            <a:custGeom>
              <a:avLst/>
              <a:gdLst/>
              <a:ahLst/>
              <a:cxnLst/>
              <a:rect l="l" t="t" r="r" b="b"/>
              <a:pathLst>
                <a:path w="36" h="50" extrusionOk="0">
                  <a:moveTo>
                    <a:pt x="0" y="49"/>
                  </a:moveTo>
                  <a:cubicBezTo>
                    <a:pt x="11" y="32"/>
                    <a:pt x="21" y="14"/>
                    <a:pt x="35" y="0"/>
                  </a:cubicBezTo>
                  <a:cubicBezTo>
                    <a:pt x="21" y="14"/>
                    <a:pt x="11" y="32"/>
                    <a:pt x="0" y="4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0" name="Google Shape;5110;p56"/>
            <p:cNvSpPr/>
            <p:nvPr/>
          </p:nvSpPr>
          <p:spPr>
            <a:xfrm>
              <a:off x="2211233" y="1700761"/>
              <a:ext cx="543" cy="1819"/>
            </a:xfrm>
            <a:custGeom>
              <a:avLst/>
              <a:gdLst/>
              <a:ahLst/>
              <a:cxnLst/>
              <a:rect l="l" t="t" r="r" b="b"/>
              <a:pathLst>
                <a:path w="40" h="134" extrusionOk="0">
                  <a:moveTo>
                    <a:pt x="1" y="133"/>
                  </a:moveTo>
                  <a:cubicBezTo>
                    <a:pt x="1" y="84"/>
                    <a:pt x="15" y="39"/>
                    <a:pt x="39" y="0"/>
                  </a:cubicBezTo>
                  <a:cubicBezTo>
                    <a:pt x="15" y="39"/>
                    <a:pt x="1" y="84"/>
                    <a:pt x="1" y="13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1" name="Google Shape;5111;p56"/>
            <p:cNvSpPr/>
            <p:nvPr/>
          </p:nvSpPr>
          <p:spPr>
            <a:xfrm>
              <a:off x="2211192" y="1702852"/>
              <a:ext cx="109" cy="1344"/>
            </a:xfrm>
            <a:custGeom>
              <a:avLst/>
              <a:gdLst/>
              <a:ahLst/>
              <a:cxnLst/>
              <a:rect l="l" t="t" r="r" b="b"/>
              <a:pathLst>
                <a:path w="8" h="99" extrusionOk="0">
                  <a:moveTo>
                    <a:pt x="7" y="0"/>
                  </a:moveTo>
                  <a:cubicBezTo>
                    <a:pt x="7" y="32"/>
                    <a:pt x="7" y="63"/>
                    <a:pt x="0" y="98"/>
                  </a:cubicBezTo>
                  <a:lnTo>
                    <a:pt x="0" y="98"/>
                  </a:lnTo>
                  <a:cubicBezTo>
                    <a:pt x="7" y="63"/>
                    <a:pt x="7" y="32"/>
                    <a:pt x="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2" name="Google Shape;5112;p56"/>
            <p:cNvSpPr/>
            <p:nvPr/>
          </p:nvSpPr>
          <p:spPr>
            <a:xfrm>
              <a:off x="2212047" y="1688772"/>
              <a:ext cx="109" cy="163"/>
            </a:xfrm>
            <a:custGeom>
              <a:avLst/>
              <a:gdLst/>
              <a:ahLst/>
              <a:cxnLst/>
              <a:rect l="l" t="t" r="r" b="b"/>
              <a:pathLst>
                <a:path w="8" h="12" extrusionOk="0">
                  <a:moveTo>
                    <a:pt x="7" y="1"/>
                  </a:moveTo>
                  <a:lnTo>
                    <a:pt x="4" y="4"/>
                  </a:lnTo>
                  <a:lnTo>
                    <a:pt x="0" y="11"/>
                  </a:lnTo>
                  <a:cubicBezTo>
                    <a:pt x="4" y="8"/>
                    <a:pt x="4" y="4"/>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3" name="Google Shape;5113;p56"/>
            <p:cNvSpPr/>
            <p:nvPr/>
          </p:nvSpPr>
          <p:spPr>
            <a:xfrm>
              <a:off x="2200208" y="1705703"/>
              <a:ext cx="2444" cy="489"/>
            </a:xfrm>
            <a:custGeom>
              <a:avLst/>
              <a:gdLst/>
              <a:ahLst/>
              <a:cxnLst/>
              <a:rect l="l" t="t" r="r" b="b"/>
              <a:pathLst>
                <a:path w="180" h="36" extrusionOk="0">
                  <a:moveTo>
                    <a:pt x="179" y="0"/>
                  </a:moveTo>
                  <a:lnTo>
                    <a:pt x="0" y="35"/>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4" name="Google Shape;5114;p56"/>
            <p:cNvSpPr/>
            <p:nvPr/>
          </p:nvSpPr>
          <p:spPr>
            <a:xfrm>
              <a:off x="2207906" y="1704657"/>
              <a:ext cx="584" cy="109"/>
            </a:xfrm>
            <a:custGeom>
              <a:avLst/>
              <a:gdLst/>
              <a:ahLst/>
              <a:cxnLst/>
              <a:rect l="l" t="t" r="r" b="b"/>
              <a:pathLst>
                <a:path w="43" h="8" extrusionOk="0">
                  <a:moveTo>
                    <a:pt x="43" y="0"/>
                  </a:moveTo>
                  <a:lnTo>
                    <a:pt x="1" y="7"/>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5" name="Google Shape;5115;p56"/>
            <p:cNvSpPr/>
            <p:nvPr/>
          </p:nvSpPr>
          <p:spPr>
            <a:xfrm>
              <a:off x="2208857" y="1704467"/>
              <a:ext cx="543" cy="109"/>
            </a:xfrm>
            <a:custGeom>
              <a:avLst/>
              <a:gdLst/>
              <a:ahLst/>
              <a:cxnLst/>
              <a:rect l="l" t="t" r="r" b="b"/>
              <a:pathLst>
                <a:path w="40" h="8" extrusionOk="0">
                  <a:moveTo>
                    <a:pt x="39" y="0"/>
                  </a:moveTo>
                  <a:lnTo>
                    <a:pt x="1" y="7"/>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6" name="Google Shape;5116;p56"/>
            <p:cNvSpPr/>
            <p:nvPr/>
          </p:nvSpPr>
          <p:spPr>
            <a:xfrm>
              <a:off x="2206100" y="1704942"/>
              <a:ext cx="584" cy="109"/>
            </a:xfrm>
            <a:custGeom>
              <a:avLst/>
              <a:gdLst/>
              <a:ahLst/>
              <a:cxnLst/>
              <a:rect l="l" t="t" r="r" b="b"/>
              <a:pathLst>
                <a:path w="43" h="8" extrusionOk="0">
                  <a:moveTo>
                    <a:pt x="43" y="0"/>
                  </a:moveTo>
                  <a:lnTo>
                    <a:pt x="1" y="7"/>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7" name="Google Shape;5117;p56"/>
            <p:cNvSpPr/>
            <p:nvPr/>
          </p:nvSpPr>
          <p:spPr>
            <a:xfrm>
              <a:off x="2209766" y="1704318"/>
              <a:ext cx="489" cy="109"/>
            </a:xfrm>
            <a:custGeom>
              <a:avLst/>
              <a:gdLst/>
              <a:ahLst/>
              <a:cxnLst/>
              <a:rect l="l" t="t" r="r" b="b"/>
              <a:pathLst>
                <a:path w="36" h="8" extrusionOk="0">
                  <a:moveTo>
                    <a:pt x="35" y="1"/>
                  </a:moveTo>
                  <a:lnTo>
                    <a:pt x="0" y="8"/>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8" name="Google Shape;5118;p56"/>
            <p:cNvSpPr/>
            <p:nvPr/>
          </p:nvSpPr>
          <p:spPr>
            <a:xfrm>
              <a:off x="2203493" y="1705418"/>
              <a:ext cx="625" cy="149"/>
            </a:xfrm>
            <a:custGeom>
              <a:avLst/>
              <a:gdLst/>
              <a:ahLst/>
              <a:cxnLst/>
              <a:rect l="l" t="t" r="r" b="b"/>
              <a:pathLst>
                <a:path w="46" h="11" extrusionOk="0">
                  <a:moveTo>
                    <a:pt x="46" y="0"/>
                  </a:moveTo>
                  <a:lnTo>
                    <a:pt x="0" y="1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9" name="Google Shape;5119;p56"/>
            <p:cNvSpPr/>
            <p:nvPr/>
          </p:nvSpPr>
          <p:spPr>
            <a:xfrm>
              <a:off x="2210662" y="1704182"/>
              <a:ext cx="489" cy="109"/>
            </a:xfrm>
            <a:custGeom>
              <a:avLst/>
              <a:gdLst/>
              <a:ahLst/>
              <a:cxnLst/>
              <a:rect l="l" t="t" r="r" b="b"/>
              <a:pathLst>
                <a:path w="36" h="8" extrusionOk="0">
                  <a:moveTo>
                    <a:pt x="36" y="0"/>
                  </a:moveTo>
                  <a:lnTo>
                    <a:pt x="1" y="7"/>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0" name="Google Shape;5120;p56"/>
            <p:cNvSpPr/>
            <p:nvPr/>
          </p:nvSpPr>
          <p:spPr>
            <a:xfrm>
              <a:off x="2205150" y="1705078"/>
              <a:ext cx="679" cy="163"/>
            </a:xfrm>
            <a:custGeom>
              <a:avLst/>
              <a:gdLst/>
              <a:ahLst/>
              <a:cxnLst/>
              <a:rect l="l" t="t" r="r" b="b"/>
              <a:pathLst>
                <a:path w="50" h="12" extrusionOk="0">
                  <a:moveTo>
                    <a:pt x="50" y="1"/>
                  </a:moveTo>
                  <a:lnTo>
                    <a:pt x="1" y="1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1" name="Google Shape;5121;p56"/>
            <p:cNvSpPr/>
            <p:nvPr/>
          </p:nvSpPr>
          <p:spPr>
            <a:xfrm>
              <a:off x="2202679" y="1705553"/>
              <a:ext cx="679" cy="163"/>
            </a:xfrm>
            <a:custGeom>
              <a:avLst/>
              <a:gdLst/>
              <a:ahLst/>
              <a:cxnLst/>
              <a:rect l="l" t="t" r="r" b="b"/>
              <a:pathLst>
                <a:path w="50" h="12" extrusionOk="0">
                  <a:moveTo>
                    <a:pt x="50" y="1"/>
                  </a:moveTo>
                  <a:lnTo>
                    <a:pt x="1" y="1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2" name="Google Shape;5122;p56"/>
            <p:cNvSpPr/>
            <p:nvPr/>
          </p:nvSpPr>
          <p:spPr>
            <a:xfrm>
              <a:off x="2204295" y="1705268"/>
              <a:ext cx="679" cy="109"/>
            </a:xfrm>
            <a:custGeom>
              <a:avLst/>
              <a:gdLst/>
              <a:ahLst/>
              <a:cxnLst/>
              <a:rect l="l" t="t" r="r" b="b"/>
              <a:pathLst>
                <a:path w="50" h="8" extrusionOk="0">
                  <a:moveTo>
                    <a:pt x="50" y="1"/>
                  </a:moveTo>
                  <a:lnTo>
                    <a:pt x="1" y="8"/>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3" name="Google Shape;5123;p56"/>
            <p:cNvSpPr/>
            <p:nvPr/>
          </p:nvSpPr>
          <p:spPr>
            <a:xfrm>
              <a:off x="2207010" y="1704793"/>
              <a:ext cx="584" cy="109"/>
            </a:xfrm>
            <a:custGeom>
              <a:avLst/>
              <a:gdLst/>
              <a:ahLst/>
              <a:cxnLst/>
              <a:rect l="l" t="t" r="r" b="b"/>
              <a:pathLst>
                <a:path w="43" h="8" extrusionOk="0">
                  <a:moveTo>
                    <a:pt x="42" y="1"/>
                  </a:moveTo>
                  <a:lnTo>
                    <a:pt x="0" y="8"/>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4" name="Google Shape;5124;p56"/>
            <p:cNvSpPr/>
            <p:nvPr/>
          </p:nvSpPr>
          <p:spPr>
            <a:xfrm>
              <a:off x="2189604" y="1699050"/>
              <a:ext cx="299" cy="339"/>
            </a:xfrm>
            <a:custGeom>
              <a:avLst/>
              <a:gdLst/>
              <a:ahLst/>
              <a:cxnLst/>
              <a:rect l="l" t="t" r="r" b="b"/>
              <a:pathLst>
                <a:path w="22" h="25" extrusionOk="0">
                  <a:moveTo>
                    <a:pt x="22" y="25"/>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5" name="Google Shape;5125;p56"/>
            <p:cNvSpPr/>
            <p:nvPr/>
          </p:nvSpPr>
          <p:spPr>
            <a:xfrm>
              <a:off x="2190364" y="1699946"/>
              <a:ext cx="353" cy="394"/>
            </a:xfrm>
            <a:custGeom>
              <a:avLst/>
              <a:gdLst/>
              <a:ahLst/>
              <a:cxnLst/>
              <a:rect l="l" t="t" r="r" b="b"/>
              <a:pathLst>
                <a:path w="26" h="29" extrusionOk="0">
                  <a:moveTo>
                    <a:pt x="25" y="29"/>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6" name="Google Shape;5126;p56"/>
            <p:cNvSpPr/>
            <p:nvPr/>
          </p:nvSpPr>
          <p:spPr>
            <a:xfrm>
              <a:off x="2191314" y="1701046"/>
              <a:ext cx="299" cy="394"/>
            </a:xfrm>
            <a:custGeom>
              <a:avLst/>
              <a:gdLst/>
              <a:ahLst/>
              <a:cxnLst/>
              <a:rect l="l" t="t" r="r" b="b"/>
              <a:pathLst>
                <a:path w="22" h="29" extrusionOk="0">
                  <a:moveTo>
                    <a:pt x="22" y="28"/>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7" name="Google Shape;5127;p56"/>
            <p:cNvSpPr/>
            <p:nvPr/>
          </p:nvSpPr>
          <p:spPr>
            <a:xfrm>
              <a:off x="2188178" y="1697475"/>
              <a:ext cx="258" cy="299"/>
            </a:xfrm>
            <a:custGeom>
              <a:avLst/>
              <a:gdLst/>
              <a:ahLst/>
              <a:cxnLst/>
              <a:rect l="l" t="t" r="r" b="b"/>
              <a:pathLst>
                <a:path w="19" h="22" extrusionOk="0">
                  <a:moveTo>
                    <a:pt x="18" y="22"/>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8" name="Google Shape;5128;p56"/>
            <p:cNvSpPr/>
            <p:nvPr/>
          </p:nvSpPr>
          <p:spPr>
            <a:xfrm>
              <a:off x="2188843" y="1698235"/>
              <a:ext cx="299" cy="353"/>
            </a:xfrm>
            <a:custGeom>
              <a:avLst/>
              <a:gdLst/>
              <a:ahLst/>
              <a:cxnLst/>
              <a:rect l="l" t="t" r="r" b="b"/>
              <a:pathLst>
                <a:path w="22" h="26" extrusionOk="0">
                  <a:moveTo>
                    <a:pt x="22" y="25"/>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9" name="Google Shape;5129;p56"/>
            <p:cNvSpPr/>
            <p:nvPr/>
          </p:nvSpPr>
          <p:spPr>
            <a:xfrm>
              <a:off x="2191980" y="1701901"/>
              <a:ext cx="299" cy="394"/>
            </a:xfrm>
            <a:custGeom>
              <a:avLst/>
              <a:gdLst/>
              <a:ahLst/>
              <a:cxnLst/>
              <a:rect l="l" t="t" r="r" b="b"/>
              <a:pathLst>
                <a:path w="22" h="29" extrusionOk="0">
                  <a:moveTo>
                    <a:pt x="22" y="28"/>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0" name="Google Shape;5130;p56"/>
            <p:cNvSpPr/>
            <p:nvPr/>
          </p:nvSpPr>
          <p:spPr>
            <a:xfrm>
              <a:off x="2187513" y="1696769"/>
              <a:ext cx="204" cy="204"/>
            </a:xfrm>
            <a:custGeom>
              <a:avLst/>
              <a:gdLst/>
              <a:ahLst/>
              <a:cxnLst/>
              <a:rect l="l" t="t" r="r" b="b"/>
              <a:pathLst>
                <a:path w="15" h="15" extrusionOk="0">
                  <a:moveTo>
                    <a:pt x="15" y="14"/>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131" name="Google Shape;5131;p56"/>
          <p:cNvSpPr txBox="1">
            <a:spLocks noGrp="1"/>
          </p:cNvSpPr>
          <p:nvPr>
            <p:ph type="title"/>
          </p:nvPr>
        </p:nvSpPr>
        <p:spPr>
          <a:xfrm>
            <a:off x="2683000" y="4290675"/>
            <a:ext cx="784500" cy="3174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50%</a:t>
            </a:r>
            <a:endParaRPr/>
          </a:p>
        </p:txBody>
      </p:sp>
      <p:cxnSp>
        <p:nvCxnSpPr>
          <p:cNvPr id="5132" name="Google Shape;5132;p56"/>
          <p:cNvCxnSpPr/>
          <p:nvPr/>
        </p:nvCxnSpPr>
        <p:spPr>
          <a:xfrm>
            <a:off x="2657300" y="3548100"/>
            <a:ext cx="0" cy="971400"/>
          </a:xfrm>
          <a:prstGeom prst="straightConnector1">
            <a:avLst/>
          </a:prstGeom>
          <a:noFill/>
          <a:ln w="9525" cap="flat" cmpd="sng">
            <a:solidFill>
              <a:schemeClr val="dk1"/>
            </a:solidFill>
            <a:prstDash val="solid"/>
            <a:round/>
            <a:headEnd type="none" w="med" len="med"/>
            <a:tailEnd type="oval" w="med" len="med"/>
          </a:ln>
        </p:spPr>
      </p:cxnSp>
      <p:sp>
        <p:nvSpPr>
          <p:cNvPr id="5133" name="Google Shape;5133;p56"/>
          <p:cNvSpPr txBox="1">
            <a:spLocks noGrp="1"/>
          </p:cNvSpPr>
          <p:nvPr>
            <p:ph type="title"/>
          </p:nvPr>
        </p:nvSpPr>
        <p:spPr>
          <a:xfrm>
            <a:off x="4545125" y="4290675"/>
            <a:ext cx="784500" cy="3174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solidFill>
                  <a:schemeClr val="dk2"/>
                </a:solidFill>
              </a:rPr>
              <a:t>70%</a:t>
            </a:r>
            <a:endParaRPr>
              <a:solidFill>
                <a:schemeClr val="dk2"/>
              </a:solidFill>
            </a:endParaRPr>
          </a:p>
        </p:txBody>
      </p:sp>
      <p:cxnSp>
        <p:nvCxnSpPr>
          <p:cNvPr id="5134" name="Google Shape;5134;p56"/>
          <p:cNvCxnSpPr/>
          <p:nvPr/>
        </p:nvCxnSpPr>
        <p:spPr>
          <a:xfrm>
            <a:off x="4519425" y="3027525"/>
            <a:ext cx="0" cy="1491900"/>
          </a:xfrm>
          <a:prstGeom prst="straightConnector1">
            <a:avLst/>
          </a:prstGeom>
          <a:noFill/>
          <a:ln w="9525" cap="flat" cmpd="sng">
            <a:solidFill>
              <a:schemeClr val="dk1"/>
            </a:solidFill>
            <a:prstDash val="solid"/>
            <a:round/>
            <a:headEnd type="none" w="med" len="med"/>
            <a:tailEnd type="oval" w="med" len="med"/>
          </a:ln>
        </p:spPr>
      </p:cxnSp>
      <p:sp>
        <p:nvSpPr>
          <p:cNvPr id="5135" name="Google Shape;5135;p56"/>
          <p:cNvSpPr txBox="1">
            <a:spLocks noGrp="1"/>
          </p:cNvSpPr>
          <p:nvPr>
            <p:ph type="title"/>
          </p:nvPr>
        </p:nvSpPr>
        <p:spPr>
          <a:xfrm>
            <a:off x="936625" y="1288400"/>
            <a:ext cx="784500" cy="3174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a:solidFill>
                  <a:schemeClr val="lt2"/>
                </a:solidFill>
              </a:rPr>
              <a:t>20%</a:t>
            </a:r>
            <a:endParaRPr>
              <a:solidFill>
                <a:schemeClr val="lt2"/>
              </a:solidFill>
            </a:endParaRPr>
          </a:p>
        </p:txBody>
      </p:sp>
      <p:cxnSp>
        <p:nvCxnSpPr>
          <p:cNvPr id="5136" name="Google Shape;5136;p56"/>
          <p:cNvCxnSpPr/>
          <p:nvPr/>
        </p:nvCxnSpPr>
        <p:spPr>
          <a:xfrm>
            <a:off x="1746400" y="1373100"/>
            <a:ext cx="0" cy="956100"/>
          </a:xfrm>
          <a:prstGeom prst="straightConnector1">
            <a:avLst/>
          </a:prstGeom>
          <a:noFill/>
          <a:ln w="9525" cap="flat" cmpd="sng">
            <a:solidFill>
              <a:schemeClr val="dk1"/>
            </a:solidFill>
            <a:prstDash val="solid"/>
            <a:round/>
            <a:headEnd type="oval" w="med" len="med"/>
            <a:tailEnd type="none" w="med" len="med"/>
          </a:ln>
        </p:spPr>
      </p:cxnSp>
      <p:sp>
        <p:nvSpPr>
          <p:cNvPr id="5137" name="Google Shape;5137;p56"/>
          <p:cNvSpPr txBox="1">
            <a:spLocks noGrp="1"/>
          </p:cNvSpPr>
          <p:nvPr>
            <p:ph type="title"/>
          </p:nvPr>
        </p:nvSpPr>
        <p:spPr>
          <a:xfrm>
            <a:off x="2969875" y="1288400"/>
            <a:ext cx="784500" cy="3174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a:t>10%</a:t>
            </a:r>
            <a:endParaRPr/>
          </a:p>
        </p:txBody>
      </p:sp>
      <p:cxnSp>
        <p:nvCxnSpPr>
          <p:cNvPr id="5138" name="Google Shape;5138;p56"/>
          <p:cNvCxnSpPr/>
          <p:nvPr/>
        </p:nvCxnSpPr>
        <p:spPr>
          <a:xfrm>
            <a:off x="3779650" y="1373100"/>
            <a:ext cx="0" cy="801000"/>
          </a:xfrm>
          <a:prstGeom prst="straightConnector1">
            <a:avLst/>
          </a:prstGeom>
          <a:noFill/>
          <a:ln w="9525" cap="flat" cmpd="sng">
            <a:solidFill>
              <a:schemeClr val="dk1"/>
            </a:solidFill>
            <a:prstDash val="solid"/>
            <a:round/>
            <a:headEnd type="oval" w="med" len="med"/>
            <a:tailEnd type="none" w="med" len="med"/>
          </a:ln>
        </p:spPr>
      </p:cxnSp>
      <p:sp>
        <p:nvSpPr>
          <p:cNvPr id="2" name="Freeform 5">
            <a:extLst>
              <a:ext uri="{FF2B5EF4-FFF2-40B4-BE49-F238E27FC236}">
                <a16:creationId xmlns:a16="http://schemas.microsoft.com/office/drawing/2014/main" id="{282FDFDE-694B-A487-FAF0-8CEE56AB77CA}"/>
              </a:ext>
            </a:extLst>
          </p:cNvPr>
          <p:cNvSpPr/>
          <p:nvPr/>
        </p:nvSpPr>
        <p:spPr bwMode="auto">
          <a:xfrm rot="16200000" flipH="1" flipV="1">
            <a:off x="-367950" y="356147"/>
            <a:ext cx="1203822" cy="478146"/>
          </a:xfrm>
          <a:custGeom>
            <a:avLst/>
            <a:gdLst>
              <a:gd name="T0" fmla="*/ 5233 w 5233"/>
              <a:gd name="T1" fmla="*/ 1294 h 1294"/>
              <a:gd name="T2" fmla="*/ 0 w 5233"/>
              <a:gd name="T3" fmla="*/ 1294 h 1294"/>
              <a:gd name="T4" fmla="*/ 0 w 5233"/>
              <a:gd name="T5" fmla="*/ 0 h 1294"/>
              <a:gd name="T6" fmla="*/ 3097 w 5233"/>
              <a:gd name="T7" fmla="*/ 0 h 1294"/>
              <a:gd name="T8" fmla="*/ 5233 w 5233"/>
              <a:gd name="T9" fmla="*/ 1294 h 1294"/>
            </a:gdLst>
            <a:ahLst/>
            <a:cxnLst>
              <a:cxn ang="0">
                <a:pos x="T0" y="T1"/>
              </a:cxn>
              <a:cxn ang="0">
                <a:pos x="T2" y="T3"/>
              </a:cxn>
              <a:cxn ang="0">
                <a:pos x="T4" y="T5"/>
              </a:cxn>
              <a:cxn ang="0">
                <a:pos x="T6" y="T7"/>
              </a:cxn>
              <a:cxn ang="0">
                <a:pos x="T8" y="T9"/>
              </a:cxn>
            </a:cxnLst>
            <a:rect l="0" t="0" r="r" b="b"/>
            <a:pathLst>
              <a:path w="5233" h="1294">
                <a:moveTo>
                  <a:pt x="5233" y="1294"/>
                </a:moveTo>
                <a:lnTo>
                  <a:pt x="0" y="1294"/>
                </a:lnTo>
                <a:lnTo>
                  <a:pt x="0" y="0"/>
                </a:lnTo>
                <a:lnTo>
                  <a:pt x="3097" y="0"/>
                </a:lnTo>
                <a:lnTo>
                  <a:pt x="5233" y="1294"/>
                </a:lnTo>
                <a:close/>
              </a:path>
            </a:pathLst>
          </a:custGeom>
          <a:solidFill>
            <a:srgbClr val="6096C8"/>
          </a:solidFill>
          <a:ln>
            <a:noFill/>
          </a:ln>
        </p:spPr>
        <p:txBody>
          <a:bodyPr vert="horz" wrap="square" lIns="91440" tIns="45720" rIns="91440" bIns="45720" numCol="1" anchor="t" anchorCtr="0" compatLnSpc="1">
            <a:prstTxWarp prst="textNoShape">
              <a:avLst/>
            </a:prstTxWarp>
          </a:bodyPr>
          <a:lstStyle/>
          <a:p>
            <a:endParaRPr lang="es-ES" sz="2100">
              <a:solidFill>
                <a:schemeClr val="tx1">
                  <a:lumMod val="65000"/>
                  <a:lumOff val="35000"/>
                </a:schemeClr>
              </a:solidFill>
            </a:endParaRPr>
          </a:p>
        </p:txBody>
      </p:sp>
      <p:sp>
        <p:nvSpPr>
          <p:cNvPr id="3" name="Freeform 5">
            <a:extLst>
              <a:ext uri="{FF2B5EF4-FFF2-40B4-BE49-F238E27FC236}">
                <a16:creationId xmlns:a16="http://schemas.microsoft.com/office/drawing/2014/main" id="{93DE3D4F-D29A-A102-5FD8-03E5B1875EC9}"/>
              </a:ext>
            </a:extLst>
          </p:cNvPr>
          <p:cNvSpPr/>
          <p:nvPr/>
        </p:nvSpPr>
        <p:spPr bwMode="auto">
          <a:xfrm rot="16200000" flipH="1">
            <a:off x="8274957" y="362684"/>
            <a:ext cx="1243987" cy="494099"/>
          </a:xfrm>
          <a:custGeom>
            <a:avLst/>
            <a:gdLst>
              <a:gd name="T0" fmla="*/ 5233 w 5233"/>
              <a:gd name="T1" fmla="*/ 1294 h 1294"/>
              <a:gd name="T2" fmla="*/ 0 w 5233"/>
              <a:gd name="T3" fmla="*/ 1294 h 1294"/>
              <a:gd name="T4" fmla="*/ 0 w 5233"/>
              <a:gd name="T5" fmla="*/ 0 h 1294"/>
              <a:gd name="T6" fmla="*/ 3097 w 5233"/>
              <a:gd name="T7" fmla="*/ 0 h 1294"/>
              <a:gd name="T8" fmla="*/ 5233 w 5233"/>
              <a:gd name="T9" fmla="*/ 1294 h 1294"/>
            </a:gdLst>
            <a:ahLst/>
            <a:cxnLst>
              <a:cxn ang="0">
                <a:pos x="T0" y="T1"/>
              </a:cxn>
              <a:cxn ang="0">
                <a:pos x="T2" y="T3"/>
              </a:cxn>
              <a:cxn ang="0">
                <a:pos x="T4" y="T5"/>
              </a:cxn>
              <a:cxn ang="0">
                <a:pos x="T6" y="T7"/>
              </a:cxn>
              <a:cxn ang="0">
                <a:pos x="T8" y="T9"/>
              </a:cxn>
            </a:cxnLst>
            <a:rect l="0" t="0" r="r" b="b"/>
            <a:pathLst>
              <a:path w="5233" h="1294">
                <a:moveTo>
                  <a:pt x="5233" y="1294"/>
                </a:moveTo>
                <a:lnTo>
                  <a:pt x="0" y="1294"/>
                </a:lnTo>
                <a:lnTo>
                  <a:pt x="0" y="0"/>
                </a:lnTo>
                <a:lnTo>
                  <a:pt x="3097" y="0"/>
                </a:lnTo>
                <a:lnTo>
                  <a:pt x="5233" y="1294"/>
                </a:lnTo>
                <a:close/>
              </a:path>
            </a:pathLst>
          </a:custGeom>
          <a:solidFill>
            <a:srgbClr val="6096C8"/>
          </a:solidFill>
          <a:ln>
            <a:noFill/>
          </a:ln>
        </p:spPr>
        <p:txBody>
          <a:bodyPr vert="horz" wrap="square" lIns="91440" tIns="45720" rIns="91440" bIns="45720" numCol="1" anchor="t" anchorCtr="0" compatLnSpc="1">
            <a:prstTxWarp prst="textNoShape">
              <a:avLst/>
            </a:prstTxWarp>
          </a:bodyPr>
          <a:lstStyle/>
          <a:p>
            <a:endParaRPr lang="es-ES" sz="2100">
              <a:solidFill>
                <a:schemeClr val="tx1">
                  <a:lumMod val="65000"/>
                  <a:lumOff val="35000"/>
                </a:schemeClr>
              </a:solidFill>
            </a:endParaRPr>
          </a:p>
        </p:txBody>
      </p:sp>
      <p:grpSp>
        <p:nvGrpSpPr>
          <p:cNvPr id="4" name="Google Shape;6034;p88">
            <a:extLst>
              <a:ext uri="{FF2B5EF4-FFF2-40B4-BE49-F238E27FC236}">
                <a16:creationId xmlns:a16="http://schemas.microsoft.com/office/drawing/2014/main" id="{B83C4DD3-A706-B702-544F-6681A4D6FB2C}"/>
              </a:ext>
            </a:extLst>
          </p:cNvPr>
          <p:cNvGrpSpPr/>
          <p:nvPr/>
        </p:nvGrpSpPr>
        <p:grpSpPr>
          <a:xfrm>
            <a:off x="7458619" y="181347"/>
            <a:ext cx="1212346" cy="957137"/>
            <a:chOff x="-10007226" y="-743125"/>
            <a:chExt cx="8006101" cy="6320749"/>
          </a:xfrm>
        </p:grpSpPr>
        <p:sp>
          <p:nvSpPr>
            <p:cNvPr id="5" name="Google Shape;6035;p88">
              <a:extLst>
                <a:ext uri="{FF2B5EF4-FFF2-40B4-BE49-F238E27FC236}">
                  <a16:creationId xmlns:a16="http://schemas.microsoft.com/office/drawing/2014/main" id="{8A5FC314-B676-79CA-48B5-27853B624163}"/>
                </a:ext>
              </a:extLst>
            </p:cNvPr>
            <p:cNvSpPr/>
            <p:nvPr/>
          </p:nvSpPr>
          <p:spPr>
            <a:xfrm>
              <a:off x="-8984777" y="-743125"/>
              <a:ext cx="5960899" cy="5960874"/>
            </a:xfrm>
            <a:custGeom>
              <a:avLst/>
              <a:gdLst/>
              <a:ahLst/>
              <a:cxnLst/>
              <a:rect l="l" t="t" r="r" b="b"/>
              <a:pathLst>
                <a:path w="238436" h="238435" extrusionOk="0">
                  <a:moveTo>
                    <a:pt x="119218" y="1"/>
                  </a:moveTo>
                  <a:cubicBezTo>
                    <a:pt x="53377" y="1"/>
                    <a:pt x="1" y="53376"/>
                    <a:pt x="1" y="119218"/>
                  </a:cubicBezTo>
                  <a:cubicBezTo>
                    <a:pt x="1" y="185059"/>
                    <a:pt x="53377" y="238435"/>
                    <a:pt x="119218" y="238435"/>
                  </a:cubicBezTo>
                  <a:cubicBezTo>
                    <a:pt x="185060" y="238435"/>
                    <a:pt x="238435" y="185059"/>
                    <a:pt x="238435" y="119218"/>
                  </a:cubicBezTo>
                  <a:cubicBezTo>
                    <a:pt x="238435" y="53376"/>
                    <a:pt x="185060" y="1"/>
                    <a:pt x="1192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 name="Google Shape;6036;p88">
              <a:extLst>
                <a:ext uri="{FF2B5EF4-FFF2-40B4-BE49-F238E27FC236}">
                  <a16:creationId xmlns:a16="http://schemas.microsoft.com/office/drawing/2014/main" id="{F962322A-75CD-048A-9521-E93C986332FF}"/>
                </a:ext>
              </a:extLst>
            </p:cNvPr>
            <p:cNvSpPr/>
            <p:nvPr/>
          </p:nvSpPr>
          <p:spPr>
            <a:xfrm>
              <a:off x="-4967225" y="464775"/>
              <a:ext cx="114424" cy="98349"/>
            </a:xfrm>
            <a:custGeom>
              <a:avLst/>
              <a:gdLst/>
              <a:ahLst/>
              <a:cxnLst/>
              <a:rect l="l" t="t" r="r" b="b"/>
              <a:pathLst>
                <a:path w="4577" h="3934" extrusionOk="0">
                  <a:moveTo>
                    <a:pt x="1840" y="1"/>
                  </a:moveTo>
                  <a:cubicBezTo>
                    <a:pt x="655" y="1"/>
                    <a:pt x="0" y="3437"/>
                    <a:pt x="1391" y="3846"/>
                  </a:cubicBezTo>
                  <a:cubicBezTo>
                    <a:pt x="1584" y="3905"/>
                    <a:pt x="1781" y="3933"/>
                    <a:pt x="1974" y="3933"/>
                  </a:cubicBezTo>
                  <a:cubicBezTo>
                    <a:pt x="3378" y="3933"/>
                    <a:pt x="4576" y="2434"/>
                    <a:pt x="2462" y="310"/>
                  </a:cubicBezTo>
                  <a:cubicBezTo>
                    <a:pt x="2245" y="94"/>
                    <a:pt x="2035" y="1"/>
                    <a:pt x="184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 name="Google Shape;6037;p88">
              <a:extLst>
                <a:ext uri="{FF2B5EF4-FFF2-40B4-BE49-F238E27FC236}">
                  <a16:creationId xmlns:a16="http://schemas.microsoft.com/office/drawing/2014/main" id="{A5A4CC06-56B8-ACBC-E43B-F5941A112290}"/>
                </a:ext>
              </a:extLst>
            </p:cNvPr>
            <p:cNvSpPr/>
            <p:nvPr/>
          </p:nvSpPr>
          <p:spPr>
            <a:xfrm>
              <a:off x="-7323550" y="4612397"/>
              <a:ext cx="533127" cy="499701"/>
            </a:xfrm>
            <a:custGeom>
              <a:avLst/>
              <a:gdLst/>
              <a:ahLst/>
              <a:cxnLst/>
              <a:rect l="l" t="t" r="r" b="b"/>
              <a:pathLst>
                <a:path w="21325" h="19988" extrusionOk="0">
                  <a:moveTo>
                    <a:pt x="7713" y="0"/>
                  </a:moveTo>
                  <a:cubicBezTo>
                    <a:pt x="6004" y="0"/>
                    <a:pt x="4204" y="474"/>
                    <a:pt x="2941" y="1044"/>
                  </a:cubicBezTo>
                  <a:cubicBezTo>
                    <a:pt x="1" y="2390"/>
                    <a:pt x="525" y="8807"/>
                    <a:pt x="1429" y="12617"/>
                  </a:cubicBezTo>
                  <a:cubicBezTo>
                    <a:pt x="7740" y="15641"/>
                    <a:pt x="14360" y="18106"/>
                    <a:pt x="21218" y="19987"/>
                  </a:cubicBezTo>
                  <a:cubicBezTo>
                    <a:pt x="21325" y="19356"/>
                    <a:pt x="21170" y="18594"/>
                    <a:pt x="20622" y="17654"/>
                  </a:cubicBezTo>
                  <a:cubicBezTo>
                    <a:pt x="19110" y="15082"/>
                    <a:pt x="13395" y="8010"/>
                    <a:pt x="12586" y="3461"/>
                  </a:cubicBezTo>
                  <a:cubicBezTo>
                    <a:pt x="12129" y="851"/>
                    <a:pt x="10002" y="0"/>
                    <a:pt x="771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6038;p88">
              <a:extLst>
                <a:ext uri="{FF2B5EF4-FFF2-40B4-BE49-F238E27FC236}">
                  <a16:creationId xmlns:a16="http://schemas.microsoft.com/office/drawing/2014/main" id="{A18602C8-D010-4670-FBE6-64190B12124E}"/>
                </a:ext>
              </a:extLst>
            </p:cNvPr>
            <p:cNvSpPr/>
            <p:nvPr/>
          </p:nvSpPr>
          <p:spPr>
            <a:xfrm>
              <a:off x="-5649225" y="-596377"/>
              <a:ext cx="2481277" cy="2314773"/>
            </a:xfrm>
            <a:custGeom>
              <a:avLst/>
              <a:gdLst/>
              <a:ahLst/>
              <a:cxnLst/>
              <a:rect l="l" t="t" r="r" b="b"/>
              <a:pathLst>
                <a:path w="99251" h="92591" extrusionOk="0">
                  <a:moveTo>
                    <a:pt x="22825" y="1"/>
                  </a:moveTo>
                  <a:lnTo>
                    <a:pt x="22825" y="1"/>
                  </a:lnTo>
                  <a:cubicBezTo>
                    <a:pt x="20896" y="4989"/>
                    <a:pt x="20360" y="9811"/>
                    <a:pt x="24646" y="10073"/>
                  </a:cubicBezTo>
                  <a:cubicBezTo>
                    <a:pt x="28932" y="10335"/>
                    <a:pt x="31349" y="11419"/>
                    <a:pt x="30004" y="14633"/>
                  </a:cubicBezTo>
                  <a:cubicBezTo>
                    <a:pt x="28671" y="17848"/>
                    <a:pt x="26789" y="18384"/>
                    <a:pt x="23837" y="20253"/>
                  </a:cubicBezTo>
                  <a:cubicBezTo>
                    <a:pt x="21786" y="21565"/>
                    <a:pt x="19602" y="23265"/>
                    <a:pt x="18286" y="23265"/>
                  </a:cubicBezTo>
                  <a:cubicBezTo>
                    <a:pt x="17715" y="23265"/>
                    <a:pt x="17307" y="22945"/>
                    <a:pt x="17145" y="22134"/>
                  </a:cubicBezTo>
                  <a:cubicBezTo>
                    <a:pt x="16610" y="19455"/>
                    <a:pt x="13395" y="15169"/>
                    <a:pt x="12323" y="12216"/>
                  </a:cubicBezTo>
                  <a:cubicBezTo>
                    <a:pt x="11547" y="10087"/>
                    <a:pt x="11190" y="7952"/>
                    <a:pt x="10238" y="7952"/>
                  </a:cubicBezTo>
                  <a:cubicBezTo>
                    <a:pt x="9875" y="7952"/>
                    <a:pt x="9426" y="8262"/>
                    <a:pt x="8835" y="9002"/>
                  </a:cubicBezTo>
                  <a:cubicBezTo>
                    <a:pt x="6704" y="11681"/>
                    <a:pt x="4144" y="14098"/>
                    <a:pt x="2072" y="17038"/>
                  </a:cubicBezTo>
                  <a:cubicBezTo>
                    <a:pt x="0" y="19991"/>
                    <a:pt x="4287" y="20253"/>
                    <a:pt x="8299" y="21860"/>
                  </a:cubicBezTo>
                  <a:cubicBezTo>
                    <a:pt x="12323" y="23468"/>
                    <a:pt x="13133" y="26147"/>
                    <a:pt x="12061" y="28028"/>
                  </a:cubicBezTo>
                  <a:cubicBezTo>
                    <a:pt x="10978" y="29897"/>
                    <a:pt x="13800" y="30516"/>
                    <a:pt x="14728" y="32576"/>
                  </a:cubicBezTo>
                  <a:cubicBezTo>
                    <a:pt x="15383" y="34005"/>
                    <a:pt x="16883" y="36862"/>
                    <a:pt x="14728" y="38208"/>
                  </a:cubicBezTo>
                  <a:cubicBezTo>
                    <a:pt x="14415" y="38402"/>
                    <a:pt x="13999" y="38483"/>
                    <a:pt x="13511" y="38483"/>
                  </a:cubicBezTo>
                  <a:cubicBezTo>
                    <a:pt x="11142" y="38483"/>
                    <a:pt x="7064" y="36587"/>
                    <a:pt x="4702" y="36587"/>
                  </a:cubicBezTo>
                  <a:cubicBezTo>
                    <a:pt x="4214" y="36587"/>
                    <a:pt x="3800" y="36668"/>
                    <a:pt x="3489" y="36862"/>
                  </a:cubicBezTo>
                  <a:cubicBezTo>
                    <a:pt x="1334" y="38208"/>
                    <a:pt x="2953" y="46244"/>
                    <a:pt x="2143" y="47852"/>
                  </a:cubicBezTo>
                  <a:cubicBezTo>
                    <a:pt x="1334" y="49459"/>
                    <a:pt x="7585" y="49995"/>
                    <a:pt x="9013" y="51328"/>
                  </a:cubicBezTo>
                  <a:cubicBezTo>
                    <a:pt x="9263" y="51563"/>
                    <a:pt x="9633" y="51667"/>
                    <a:pt x="10080" y="51667"/>
                  </a:cubicBezTo>
                  <a:cubicBezTo>
                    <a:pt x="12194" y="51667"/>
                    <a:pt x="16045" y="49347"/>
                    <a:pt x="17145" y="47578"/>
                  </a:cubicBezTo>
                  <a:cubicBezTo>
                    <a:pt x="18479" y="45435"/>
                    <a:pt x="18217" y="43030"/>
                    <a:pt x="20896" y="40613"/>
                  </a:cubicBezTo>
                  <a:cubicBezTo>
                    <a:pt x="23575" y="38208"/>
                    <a:pt x="25992" y="39279"/>
                    <a:pt x="28135" y="38470"/>
                  </a:cubicBezTo>
                  <a:cubicBezTo>
                    <a:pt x="29613" y="37916"/>
                    <a:pt x="29041" y="37100"/>
                    <a:pt x="29262" y="37100"/>
                  </a:cubicBezTo>
                  <a:cubicBezTo>
                    <a:pt x="29360" y="37100"/>
                    <a:pt x="29613" y="37259"/>
                    <a:pt x="30266" y="37672"/>
                  </a:cubicBezTo>
                  <a:cubicBezTo>
                    <a:pt x="32421" y="39005"/>
                    <a:pt x="40982" y="44363"/>
                    <a:pt x="40458" y="45971"/>
                  </a:cubicBezTo>
                  <a:cubicBezTo>
                    <a:pt x="39922" y="47578"/>
                    <a:pt x="36171" y="46506"/>
                    <a:pt x="35898" y="48649"/>
                  </a:cubicBezTo>
                  <a:cubicBezTo>
                    <a:pt x="35643" y="50729"/>
                    <a:pt x="37654" y="51676"/>
                    <a:pt x="38992" y="51676"/>
                  </a:cubicBezTo>
                  <a:cubicBezTo>
                    <a:pt x="39032" y="51676"/>
                    <a:pt x="39073" y="51675"/>
                    <a:pt x="39112" y="51674"/>
                  </a:cubicBezTo>
                  <a:cubicBezTo>
                    <a:pt x="40458" y="51602"/>
                    <a:pt x="42601" y="48114"/>
                    <a:pt x="43934" y="47316"/>
                  </a:cubicBezTo>
                  <a:cubicBezTo>
                    <a:pt x="44075" y="47231"/>
                    <a:pt x="44231" y="47192"/>
                    <a:pt x="44400" y="47192"/>
                  </a:cubicBezTo>
                  <a:cubicBezTo>
                    <a:pt x="45846" y="47192"/>
                    <a:pt x="48295" y="50053"/>
                    <a:pt x="51173" y="51674"/>
                  </a:cubicBezTo>
                  <a:cubicBezTo>
                    <a:pt x="51526" y="51871"/>
                    <a:pt x="51853" y="51960"/>
                    <a:pt x="52158" y="51960"/>
                  </a:cubicBezTo>
                  <a:cubicBezTo>
                    <a:pt x="54630" y="51960"/>
                    <a:pt x="55636" y="46127"/>
                    <a:pt x="57067" y="45173"/>
                  </a:cubicBezTo>
                  <a:cubicBezTo>
                    <a:pt x="57712" y="44743"/>
                    <a:pt x="59994" y="44528"/>
                    <a:pt x="62513" y="44528"/>
                  </a:cubicBezTo>
                  <a:cubicBezTo>
                    <a:pt x="66275" y="44528"/>
                    <a:pt x="70567" y="45008"/>
                    <a:pt x="70723" y="45971"/>
                  </a:cubicBezTo>
                  <a:cubicBezTo>
                    <a:pt x="70997" y="47578"/>
                    <a:pt x="59746" y="45709"/>
                    <a:pt x="58400" y="49185"/>
                  </a:cubicBezTo>
                  <a:cubicBezTo>
                    <a:pt x="57067" y="52674"/>
                    <a:pt x="62687" y="53745"/>
                    <a:pt x="65639" y="55888"/>
                  </a:cubicBezTo>
                  <a:cubicBezTo>
                    <a:pt x="68580" y="58032"/>
                    <a:pt x="70473" y="65532"/>
                    <a:pt x="70735" y="70890"/>
                  </a:cubicBezTo>
                  <a:cubicBezTo>
                    <a:pt x="70997" y="76248"/>
                    <a:pt x="77153" y="92321"/>
                    <a:pt x="82511" y="92583"/>
                  </a:cubicBezTo>
                  <a:cubicBezTo>
                    <a:pt x="82606" y="92588"/>
                    <a:pt x="82703" y="92591"/>
                    <a:pt x="82800" y="92591"/>
                  </a:cubicBezTo>
                  <a:cubicBezTo>
                    <a:pt x="88143" y="92591"/>
                    <a:pt x="95624" y="85304"/>
                    <a:pt x="94572" y="82404"/>
                  </a:cubicBezTo>
                  <a:cubicBezTo>
                    <a:pt x="93500" y="79463"/>
                    <a:pt x="87071" y="80796"/>
                    <a:pt x="85201" y="76248"/>
                  </a:cubicBezTo>
                  <a:cubicBezTo>
                    <a:pt x="83320" y="71688"/>
                    <a:pt x="80367" y="67938"/>
                    <a:pt x="82249" y="67140"/>
                  </a:cubicBezTo>
                  <a:cubicBezTo>
                    <a:pt x="82307" y="67115"/>
                    <a:pt x="82367" y="67102"/>
                    <a:pt x="82430" y="67102"/>
                  </a:cubicBezTo>
                  <a:cubicBezTo>
                    <a:pt x="84194" y="67102"/>
                    <a:pt x="87576" y="76916"/>
                    <a:pt x="96568" y="76916"/>
                  </a:cubicBezTo>
                  <a:cubicBezTo>
                    <a:pt x="97412" y="76916"/>
                    <a:pt x="98305" y="76830"/>
                    <a:pt x="99251" y="76641"/>
                  </a:cubicBezTo>
                  <a:cubicBezTo>
                    <a:pt x="99239" y="76617"/>
                    <a:pt x="99239" y="76581"/>
                    <a:pt x="99227" y="76558"/>
                  </a:cubicBezTo>
                  <a:cubicBezTo>
                    <a:pt x="98989" y="75903"/>
                    <a:pt x="97441" y="71724"/>
                    <a:pt x="95512" y="66616"/>
                  </a:cubicBezTo>
                  <a:cubicBezTo>
                    <a:pt x="92012" y="58401"/>
                    <a:pt x="87606" y="50674"/>
                    <a:pt x="82439" y="43530"/>
                  </a:cubicBezTo>
                  <a:lnTo>
                    <a:pt x="82439" y="43530"/>
                  </a:lnTo>
                  <a:cubicBezTo>
                    <a:pt x="83201" y="44661"/>
                    <a:pt x="86237" y="54543"/>
                    <a:pt x="82249" y="54817"/>
                  </a:cubicBezTo>
                  <a:cubicBezTo>
                    <a:pt x="82196" y="54820"/>
                    <a:pt x="82144" y="54822"/>
                    <a:pt x="82093" y="54822"/>
                  </a:cubicBezTo>
                  <a:cubicBezTo>
                    <a:pt x="78204" y="54822"/>
                    <a:pt x="77427" y="45155"/>
                    <a:pt x="77427" y="43827"/>
                  </a:cubicBezTo>
                  <a:cubicBezTo>
                    <a:pt x="77427" y="42506"/>
                    <a:pt x="73569" y="32778"/>
                    <a:pt x="73498" y="32588"/>
                  </a:cubicBezTo>
                  <a:cubicBezTo>
                    <a:pt x="73343" y="32421"/>
                    <a:pt x="73176" y="32255"/>
                    <a:pt x="73021" y="32076"/>
                  </a:cubicBezTo>
                  <a:cubicBezTo>
                    <a:pt x="72509" y="31540"/>
                    <a:pt x="71616" y="30612"/>
                    <a:pt x="70461" y="29409"/>
                  </a:cubicBezTo>
                  <a:cubicBezTo>
                    <a:pt x="63723" y="22622"/>
                    <a:pt x="56186" y="16634"/>
                    <a:pt x="47994" y="11621"/>
                  </a:cubicBezTo>
                  <a:lnTo>
                    <a:pt x="47994" y="11621"/>
                  </a:lnTo>
                  <a:cubicBezTo>
                    <a:pt x="47518" y="12978"/>
                    <a:pt x="48363" y="15372"/>
                    <a:pt x="47423" y="16503"/>
                  </a:cubicBezTo>
                  <a:cubicBezTo>
                    <a:pt x="46121" y="18057"/>
                    <a:pt x="42325" y="21874"/>
                    <a:pt x="37950" y="21874"/>
                  </a:cubicBezTo>
                  <a:cubicBezTo>
                    <a:pt x="37803" y="21874"/>
                    <a:pt x="37654" y="21869"/>
                    <a:pt x="37505" y="21860"/>
                  </a:cubicBezTo>
                  <a:cubicBezTo>
                    <a:pt x="32957" y="21599"/>
                    <a:pt x="30814" y="19455"/>
                    <a:pt x="33493" y="17848"/>
                  </a:cubicBezTo>
                  <a:cubicBezTo>
                    <a:pt x="36160" y="16241"/>
                    <a:pt x="37707" y="17312"/>
                    <a:pt x="38850" y="12216"/>
                  </a:cubicBezTo>
                  <a:cubicBezTo>
                    <a:pt x="39886" y="7573"/>
                    <a:pt x="38779" y="6561"/>
                    <a:pt x="38577" y="6418"/>
                  </a:cubicBezTo>
                  <a:cubicBezTo>
                    <a:pt x="33516" y="3918"/>
                    <a:pt x="28254" y="1775"/>
                    <a:pt x="2282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 name="Google Shape;6039;p88">
              <a:extLst>
                <a:ext uri="{FF2B5EF4-FFF2-40B4-BE49-F238E27FC236}">
                  <a16:creationId xmlns:a16="http://schemas.microsoft.com/office/drawing/2014/main" id="{6DA9C9A6-A967-2093-EFDB-196D0EDB62EE}"/>
                </a:ext>
              </a:extLst>
            </p:cNvPr>
            <p:cNvSpPr/>
            <p:nvPr/>
          </p:nvSpPr>
          <p:spPr>
            <a:xfrm>
              <a:off x="-5890328" y="666875"/>
              <a:ext cx="2404474" cy="2952774"/>
            </a:xfrm>
            <a:custGeom>
              <a:avLst/>
              <a:gdLst/>
              <a:ahLst/>
              <a:cxnLst/>
              <a:rect l="l" t="t" r="r" b="b"/>
              <a:pathLst>
                <a:path w="96179" h="118111" extrusionOk="0">
                  <a:moveTo>
                    <a:pt x="37505" y="1"/>
                  </a:moveTo>
                  <a:cubicBezTo>
                    <a:pt x="34482" y="1"/>
                    <a:pt x="24022" y="2611"/>
                    <a:pt x="19021" y="2611"/>
                  </a:cubicBezTo>
                  <a:cubicBezTo>
                    <a:pt x="18251" y="2611"/>
                    <a:pt x="17609" y="2549"/>
                    <a:pt x="17145" y="2406"/>
                  </a:cubicBezTo>
                  <a:cubicBezTo>
                    <a:pt x="16859" y="2319"/>
                    <a:pt x="16548" y="2273"/>
                    <a:pt x="16222" y="2273"/>
                  </a:cubicBezTo>
                  <a:cubicBezTo>
                    <a:pt x="14270" y="2273"/>
                    <a:pt x="11803" y="3905"/>
                    <a:pt x="11180" y="8037"/>
                  </a:cubicBezTo>
                  <a:cubicBezTo>
                    <a:pt x="10442" y="12859"/>
                    <a:pt x="6430" y="13931"/>
                    <a:pt x="3751" y="17681"/>
                  </a:cubicBezTo>
                  <a:cubicBezTo>
                    <a:pt x="1072" y="21432"/>
                    <a:pt x="0" y="36719"/>
                    <a:pt x="1334" y="42065"/>
                  </a:cubicBezTo>
                  <a:cubicBezTo>
                    <a:pt x="2679" y="47411"/>
                    <a:pt x="10180" y="55722"/>
                    <a:pt x="15264" y="56531"/>
                  </a:cubicBezTo>
                  <a:cubicBezTo>
                    <a:pt x="17812" y="56930"/>
                    <a:pt x="21095" y="57130"/>
                    <a:pt x="24344" y="57130"/>
                  </a:cubicBezTo>
                  <a:cubicBezTo>
                    <a:pt x="27593" y="57130"/>
                    <a:pt x="30808" y="56930"/>
                    <a:pt x="33219" y="56531"/>
                  </a:cubicBezTo>
                  <a:cubicBezTo>
                    <a:pt x="33563" y="56474"/>
                    <a:pt x="33907" y="56446"/>
                    <a:pt x="34249" y="56446"/>
                  </a:cubicBezTo>
                  <a:cubicBezTo>
                    <a:pt x="38704" y="56446"/>
                    <a:pt x="42863" y="61151"/>
                    <a:pt x="42863" y="65640"/>
                  </a:cubicBezTo>
                  <a:cubicBezTo>
                    <a:pt x="42863" y="70462"/>
                    <a:pt x="48221" y="75546"/>
                    <a:pt x="47959" y="79832"/>
                  </a:cubicBezTo>
                  <a:cubicBezTo>
                    <a:pt x="47685" y="84118"/>
                    <a:pt x="44220" y="92964"/>
                    <a:pt x="47971" y="100465"/>
                  </a:cubicBezTo>
                  <a:cubicBezTo>
                    <a:pt x="51709" y="107966"/>
                    <a:pt x="57067" y="114931"/>
                    <a:pt x="57329" y="117336"/>
                  </a:cubicBezTo>
                  <a:cubicBezTo>
                    <a:pt x="57389" y="117863"/>
                    <a:pt x="57931" y="118110"/>
                    <a:pt x="58796" y="118110"/>
                  </a:cubicBezTo>
                  <a:cubicBezTo>
                    <a:pt x="61900" y="118110"/>
                    <a:pt x="69155" y="114933"/>
                    <a:pt x="73140" y="110109"/>
                  </a:cubicBezTo>
                  <a:cubicBezTo>
                    <a:pt x="78224" y="103942"/>
                    <a:pt x="78498" y="104478"/>
                    <a:pt x="80105" y="98048"/>
                  </a:cubicBezTo>
                  <a:cubicBezTo>
                    <a:pt x="81713" y="91619"/>
                    <a:pt x="85189" y="89214"/>
                    <a:pt x="85725" y="85725"/>
                  </a:cubicBezTo>
                  <a:cubicBezTo>
                    <a:pt x="86261" y="82249"/>
                    <a:pt x="86261" y="78498"/>
                    <a:pt x="85725" y="73403"/>
                  </a:cubicBezTo>
                  <a:cubicBezTo>
                    <a:pt x="85189" y="68319"/>
                    <a:pt x="95107" y="56531"/>
                    <a:pt x="95643" y="51971"/>
                  </a:cubicBezTo>
                  <a:cubicBezTo>
                    <a:pt x="96179" y="47411"/>
                    <a:pt x="90011" y="47411"/>
                    <a:pt x="87606" y="43935"/>
                  </a:cubicBezTo>
                  <a:cubicBezTo>
                    <a:pt x="85189" y="40446"/>
                    <a:pt x="76891" y="24373"/>
                    <a:pt x="76081" y="19289"/>
                  </a:cubicBezTo>
                  <a:cubicBezTo>
                    <a:pt x="75283" y="14193"/>
                    <a:pt x="65639" y="13121"/>
                    <a:pt x="62960" y="11514"/>
                  </a:cubicBezTo>
                  <a:cubicBezTo>
                    <a:pt x="62314" y="11126"/>
                    <a:pt x="61605" y="11004"/>
                    <a:pt x="60845" y="11004"/>
                  </a:cubicBezTo>
                  <a:cubicBezTo>
                    <a:pt x="59547" y="11004"/>
                    <a:pt x="58099" y="11361"/>
                    <a:pt x="56558" y="11361"/>
                  </a:cubicBezTo>
                  <a:cubicBezTo>
                    <a:pt x="55262" y="11361"/>
                    <a:pt x="53901" y="11109"/>
                    <a:pt x="52507" y="10180"/>
                  </a:cubicBezTo>
                  <a:cubicBezTo>
                    <a:pt x="48494" y="7502"/>
                    <a:pt x="40993" y="1"/>
                    <a:pt x="3750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6040;p88">
              <a:extLst>
                <a:ext uri="{FF2B5EF4-FFF2-40B4-BE49-F238E27FC236}">
                  <a16:creationId xmlns:a16="http://schemas.microsoft.com/office/drawing/2014/main" id="{89E94E98-1FDD-75FD-FA8A-76C4F4EC13AD}"/>
                </a:ext>
              </a:extLst>
            </p:cNvPr>
            <p:cNvSpPr/>
            <p:nvPr/>
          </p:nvSpPr>
          <p:spPr>
            <a:xfrm>
              <a:off x="-8214428" y="1790147"/>
              <a:ext cx="1654399" cy="2598873"/>
            </a:xfrm>
            <a:custGeom>
              <a:avLst/>
              <a:gdLst/>
              <a:ahLst/>
              <a:cxnLst/>
              <a:rect l="l" t="t" r="r" b="b"/>
              <a:pathLst>
                <a:path w="66176" h="103955" extrusionOk="0">
                  <a:moveTo>
                    <a:pt x="11855" y="1"/>
                  </a:moveTo>
                  <a:cubicBezTo>
                    <a:pt x="10872" y="1"/>
                    <a:pt x="9986" y="267"/>
                    <a:pt x="9216" y="873"/>
                  </a:cubicBezTo>
                  <a:cubicBezTo>
                    <a:pt x="6156" y="3290"/>
                    <a:pt x="3632" y="7350"/>
                    <a:pt x="4013" y="8874"/>
                  </a:cubicBezTo>
                  <a:cubicBezTo>
                    <a:pt x="4322" y="10076"/>
                    <a:pt x="5084" y="13994"/>
                    <a:pt x="2941" y="17887"/>
                  </a:cubicBezTo>
                  <a:cubicBezTo>
                    <a:pt x="798" y="21780"/>
                    <a:pt x="0" y="24995"/>
                    <a:pt x="2941" y="31424"/>
                  </a:cubicBezTo>
                  <a:cubicBezTo>
                    <a:pt x="5894" y="37854"/>
                    <a:pt x="10180" y="39997"/>
                    <a:pt x="13395" y="45890"/>
                  </a:cubicBezTo>
                  <a:cubicBezTo>
                    <a:pt x="16609" y="51784"/>
                    <a:pt x="16074" y="61154"/>
                    <a:pt x="16609" y="75084"/>
                  </a:cubicBezTo>
                  <a:cubicBezTo>
                    <a:pt x="17145" y="89015"/>
                    <a:pt x="21967" y="100004"/>
                    <a:pt x="30004" y="103219"/>
                  </a:cubicBezTo>
                  <a:cubicBezTo>
                    <a:pt x="31277" y="103728"/>
                    <a:pt x="32073" y="103955"/>
                    <a:pt x="32514" y="103955"/>
                  </a:cubicBezTo>
                  <a:cubicBezTo>
                    <a:pt x="34859" y="103955"/>
                    <a:pt x="27189" y="97548"/>
                    <a:pt x="27861" y="93039"/>
                  </a:cubicBezTo>
                  <a:cubicBezTo>
                    <a:pt x="28659" y="87681"/>
                    <a:pt x="28397" y="84728"/>
                    <a:pt x="31349" y="80716"/>
                  </a:cubicBezTo>
                  <a:cubicBezTo>
                    <a:pt x="34290" y="76692"/>
                    <a:pt x="36088" y="78299"/>
                    <a:pt x="39743" y="71072"/>
                  </a:cubicBezTo>
                  <a:cubicBezTo>
                    <a:pt x="43399" y="63833"/>
                    <a:pt x="42327" y="61428"/>
                    <a:pt x="46613" y="59011"/>
                  </a:cubicBezTo>
                  <a:cubicBezTo>
                    <a:pt x="50899" y="56606"/>
                    <a:pt x="57067" y="59285"/>
                    <a:pt x="58400" y="50974"/>
                  </a:cubicBezTo>
                  <a:cubicBezTo>
                    <a:pt x="59746" y="42676"/>
                    <a:pt x="54388" y="45081"/>
                    <a:pt x="60282" y="37580"/>
                  </a:cubicBezTo>
                  <a:cubicBezTo>
                    <a:pt x="66175" y="30079"/>
                    <a:pt x="60008" y="28745"/>
                    <a:pt x="54924" y="25793"/>
                  </a:cubicBezTo>
                  <a:cubicBezTo>
                    <a:pt x="49828" y="22852"/>
                    <a:pt x="44744" y="22578"/>
                    <a:pt x="42327" y="19637"/>
                  </a:cubicBezTo>
                  <a:cubicBezTo>
                    <a:pt x="39922" y="16684"/>
                    <a:pt x="40184" y="17494"/>
                    <a:pt x="35898" y="12934"/>
                  </a:cubicBezTo>
                  <a:cubicBezTo>
                    <a:pt x="31611" y="8374"/>
                    <a:pt x="28397" y="8921"/>
                    <a:pt x="22765" y="5159"/>
                  </a:cubicBezTo>
                  <a:cubicBezTo>
                    <a:pt x="18561" y="2353"/>
                    <a:pt x="14776" y="1"/>
                    <a:pt x="1185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6041;p88">
              <a:extLst>
                <a:ext uri="{FF2B5EF4-FFF2-40B4-BE49-F238E27FC236}">
                  <a16:creationId xmlns:a16="http://schemas.microsoft.com/office/drawing/2014/main" id="{2453237B-1F75-4E7A-FAE5-94D8459A478C}"/>
                </a:ext>
              </a:extLst>
            </p:cNvPr>
            <p:cNvSpPr/>
            <p:nvPr/>
          </p:nvSpPr>
          <p:spPr>
            <a:xfrm>
              <a:off x="-8826124" y="-277798"/>
              <a:ext cx="1625177" cy="2289776"/>
            </a:xfrm>
            <a:custGeom>
              <a:avLst/>
              <a:gdLst/>
              <a:ahLst/>
              <a:cxnLst/>
              <a:rect l="l" t="t" r="r" b="b"/>
              <a:pathLst>
                <a:path w="65007" h="91591" extrusionOk="0">
                  <a:moveTo>
                    <a:pt x="54955" y="0"/>
                  </a:moveTo>
                  <a:cubicBezTo>
                    <a:pt x="53811" y="0"/>
                    <a:pt x="50981" y="4061"/>
                    <a:pt x="48590" y="4295"/>
                  </a:cubicBezTo>
                  <a:cubicBezTo>
                    <a:pt x="48501" y="4305"/>
                    <a:pt x="48416" y="4309"/>
                    <a:pt x="48336" y="4309"/>
                  </a:cubicBezTo>
                  <a:cubicBezTo>
                    <a:pt x="46063" y="4309"/>
                    <a:pt x="47877" y="648"/>
                    <a:pt x="48590" y="188"/>
                  </a:cubicBezTo>
                  <a:lnTo>
                    <a:pt x="48590" y="188"/>
                  </a:lnTo>
                  <a:cubicBezTo>
                    <a:pt x="45780" y="1986"/>
                    <a:pt x="43066" y="3903"/>
                    <a:pt x="40423" y="5927"/>
                  </a:cubicBezTo>
                  <a:cubicBezTo>
                    <a:pt x="41375" y="10225"/>
                    <a:pt x="37053" y="12332"/>
                    <a:pt x="35720" y="14213"/>
                  </a:cubicBezTo>
                  <a:cubicBezTo>
                    <a:pt x="34374" y="16083"/>
                    <a:pt x="35982" y="20905"/>
                    <a:pt x="34648" y="21178"/>
                  </a:cubicBezTo>
                  <a:cubicBezTo>
                    <a:pt x="34618" y="21184"/>
                    <a:pt x="34587" y="21187"/>
                    <a:pt x="34557" y="21187"/>
                  </a:cubicBezTo>
                  <a:cubicBezTo>
                    <a:pt x="33243" y="21187"/>
                    <a:pt x="31965" y="15762"/>
                    <a:pt x="31791" y="13213"/>
                  </a:cubicBezTo>
                  <a:cubicBezTo>
                    <a:pt x="17479" y="26501"/>
                    <a:pt x="6430" y="43253"/>
                    <a:pt x="1" y="62136"/>
                  </a:cubicBezTo>
                  <a:cubicBezTo>
                    <a:pt x="2061" y="67196"/>
                    <a:pt x="3299" y="71542"/>
                    <a:pt x="4109" y="76364"/>
                  </a:cubicBezTo>
                  <a:cubicBezTo>
                    <a:pt x="4906" y="81186"/>
                    <a:pt x="12407" y="78507"/>
                    <a:pt x="14824" y="82257"/>
                  </a:cubicBezTo>
                  <a:cubicBezTo>
                    <a:pt x="17229" y="86008"/>
                    <a:pt x="21789" y="89223"/>
                    <a:pt x="24730" y="91092"/>
                  </a:cubicBezTo>
                  <a:cubicBezTo>
                    <a:pt x="25268" y="91434"/>
                    <a:pt x="25609" y="91590"/>
                    <a:pt x="25798" y="91590"/>
                  </a:cubicBezTo>
                  <a:cubicBezTo>
                    <a:pt x="26644" y="91590"/>
                    <a:pt x="24390" y="88442"/>
                    <a:pt x="22861" y="84936"/>
                  </a:cubicBezTo>
                  <a:cubicBezTo>
                    <a:pt x="20980" y="80650"/>
                    <a:pt x="18575" y="75828"/>
                    <a:pt x="19110" y="72732"/>
                  </a:cubicBezTo>
                  <a:cubicBezTo>
                    <a:pt x="19444" y="70807"/>
                    <a:pt x="18326" y="69674"/>
                    <a:pt x="16918" y="69674"/>
                  </a:cubicBezTo>
                  <a:cubicBezTo>
                    <a:pt x="16062" y="69674"/>
                    <a:pt x="15099" y="70092"/>
                    <a:pt x="14288" y="71006"/>
                  </a:cubicBezTo>
                  <a:cubicBezTo>
                    <a:pt x="13365" y="72042"/>
                    <a:pt x="12590" y="72731"/>
                    <a:pt x="11921" y="72731"/>
                  </a:cubicBezTo>
                  <a:cubicBezTo>
                    <a:pt x="11037" y="72731"/>
                    <a:pt x="10338" y="71527"/>
                    <a:pt x="9728" y="68327"/>
                  </a:cubicBezTo>
                  <a:cubicBezTo>
                    <a:pt x="8657" y="62695"/>
                    <a:pt x="14824" y="61898"/>
                    <a:pt x="18039" y="60552"/>
                  </a:cubicBezTo>
                  <a:cubicBezTo>
                    <a:pt x="18687" y="60284"/>
                    <a:pt x="19269" y="60167"/>
                    <a:pt x="19804" y="60167"/>
                  </a:cubicBezTo>
                  <a:cubicBezTo>
                    <a:pt x="21923" y="60167"/>
                    <a:pt x="23293" y="62003"/>
                    <a:pt x="25004" y="63505"/>
                  </a:cubicBezTo>
                  <a:cubicBezTo>
                    <a:pt x="25417" y="63865"/>
                    <a:pt x="25740" y="64037"/>
                    <a:pt x="25996" y="64037"/>
                  </a:cubicBezTo>
                  <a:cubicBezTo>
                    <a:pt x="27072" y="64037"/>
                    <a:pt x="26976" y="61024"/>
                    <a:pt x="27409" y="56266"/>
                  </a:cubicBezTo>
                  <a:cubicBezTo>
                    <a:pt x="27945" y="50373"/>
                    <a:pt x="37327" y="39121"/>
                    <a:pt x="40280" y="33632"/>
                  </a:cubicBezTo>
                  <a:cubicBezTo>
                    <a:pt x="43221" y="28156"/>
                    <a:pt x="46435" y="26262"/>
                    <a:pt x="47233" y="23322"/>
                  </a:cubicBezTo>
                  <a:cubicBezTo>
                    <a:pt x="47569" y="22077"/>
                    <a:pt x="48908" y="21596"/>
                    <a:pt x="50746" y="21596"/>
                  </a:cubicBezTo>
                  <a:cubicBezTo>
                    <a:pt x="53268" y="21596"/>
                    <a:pt x="56730" y="22502"/>
                    <a:pt x="59830" y="23584"/>
                  </a:cubicBezTo>
                  <a:cubicBezTo>
                    <a:pt x="60889" y="23955"/>
                    <a:pt x="61728" y="24117"/>
                    <a:pt x="62376" y="24117"/>
                  </a:cubicBezTo>
                  <a:cubicBezTo>
                    <a:pt x="65006" y="24117"/>
                    <a:pt x="64490" y="21447"/>
                    <a:pt x="62771" y="19297"/>
                  </a:cubicBezTo>
                  <a:cubicBezTo>
                    <a:pt x="60628" y="16618"/>
                    <a:pt x="58758" y="15821"/>
                    <a:pt x="60901" y="13939"/>
                  </a:cubicBezTo>
                  <a:cubicBezTo>
                    <a:pt x="63044" y="12070"/>
                    <a:pt x="60366" y="10463"/>
                    <a:pt x="58222" y="7772"/>
                  </a:cubicBezTo>
                  <a:cubicBezTo>
                    <a:pt x="56079" y="5105"/>
                    <a:pt x="56079" y="1355"/>
                    <a:pt x="55282" y="176"/>
                  </a:cubicBezTo>
                  <a:cubicBezTo>
                    <a:pt x="55198" y="55"/>
                    <a:pt x="55088" y="0"/>
                    <a:pt x="5495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6042;p88">
              <a:extLst>
                <a:ext uri="{FF2B5EF4-FFF2-40B4-BE49-F238E27FC236}">
                  <a16:creationId xmlns:a16="http://schemas.microsoft.com/office/drawing/2014/main" id="{6E741300-6BC1-E6B3-0812-33D706F71C90}"/>
                </a:ext>
              </a:extLst>
            </p:cNvPr>
            <p:cNvSpPr/>
            <p:nvPr/>
          </p:nvSpPr>
          <p:spPr>
            <a:xfrm>
              <a:off x="-7055649" y="-674352"/>
              <a:ext cx="412274" cy="360549"/>
            </a:xfrm>
            <a:custGeom>
              <a:avLst/>
              <a:gdLst/>
              <a:ahLst/>
              <a:cxnLst/>
              <a:rect l="l" t="t" r="r" b="b"/>
              <a:pathLst>
                <a:path w="16491" h="14422" extrusionOk="0">
                  <a:moveTo>
                    <a:pt x="16490" y="0"/>
                  </a:moveTo>
                  <a:lnTo>
                    <a:pt x="16490" y="0"/>
                  </a:lnTo>
                  <a:cubicBezTo>
                    <a:pt x="10835" y="1238"/>
                    <a:pt x="5322" y="2881"/>
                    <a:pt x="0" y="4882"/>
                  </a:cubicBezTo>
                  <a:cubicBezTo>
                    <a:pt x="1608" y="6763"/>
                    <a:pt x="2941" y="7834"/>
                    <a:pt x="4822" y="11049"/>
                  </a:cubicBezTo>
                  <a:cubicBezTo>
                    <a:pt x="5878" y="12864"/>
                    <a:pt x="7450" y="14421"/>
                    <a:pt x="8955" y="14421"/>
                  </a:cubicBezTo>
                  <a:cubicBezTo>
                    <a:pt x="10115" y="14421"/>
                    <a:pt x="11236" y="13496"/>
                    <a:pt x="12049" y="11049"/>
                  </a:cubicBezTo>
                  <a:cubicBezTo>
                    <a:pt x="13919" y="5453"/>
                    <a:pt x="16467" y="60"/>
                    <a:pt x="1649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6043;p88">
              <a:extLst>
                <a:ext uri="{FF2B5EF4-FFF2-40B4-BE49-F238E27FC236}">
                  <a16:creationId xmlns:a16="http://schemas.microsoft.com/office/drawing/2014/main" id="{E9A5C40E-EBFD-5E37-0D28-0664EB50B5D7}"/>
                </a:ext>
              </a:extLst>
            </p:cNvPr>
            <p:cNvSpPr/>
            <p:nvPr/>
          </p:nvSpPr>
          <p:spPr>
            <a:xfrm>
              <a:off x="-3914502" y="2667324"/>
              <a:ext cx="390299" cy="705601"/>
            </a:xfrm>
            <a:custGeom>
              <a:avLst/>
              <a:gdLst/>
              <a:ahLst/>
              <a:cxnLst/>
              <a:rect l="l" t="t" r="r" b="b"/>
              <a:pathLst>
                <a:path w="15612" h="28224" extrusionOk="0">
                  <a:moveTo>
                    <a:pt x="14768" y="0"/>
                  </a:moveTo>
                  <a:cubicBezTo>
                    <a:pt x="14585" y="0"/>
                    <a:pt x="14314" y="192"/>
                    <a:pt x="13931" y="624"/>
                  </a:cubicBezTo>
                  <a:cubicBezTo>
                    <a:pt x="11788" y="3029"/>
                    <a:pt x="6692" y="7589"/>
                    <a:pt x="6692" y="11065"/>
                  </a:cubicBezTo>
                  <a:lnTo>
                    <a:pt x="6692" y="14554"/>
                  </a:lnTo>
                  <a:cubicBezTo>
                    <a:pt x="4549" y="18566"/>
                    <a:pt x="1" y="23662"/>
                    <a:pt x="1072" y="26341"/>
                  </a:cubicBezTo>
                  <a:cubicBezTo>
                    <a:pt x="1542" y="27514"/>
                    <a:pt x="2061" y="28224"/>
                    <a:pt x="2767" y="28224"/>
                  </a:cubicBezTo>
                  <a:cubicBezTo>
                    <a:pt x="3673" y="28224"/>
                    <a:pt x="4885" y="27055"/>
                    <a:pt x="6692" y="24198"/>
                  </a:cubicBezTo>
                  <a:cubicBezTo>
                    <a:pt x="9907" y="19102"/>
                    <a:pt x="13122" y="11875"/>
                    <a:pt x="13931" y="7589"/>
                  </a:cubicBezTo>
                  <a:cubicBezTo>
                    <a:pt x="14587" y="4068"/>
                    <a:pt x="15611" y="0"/>
                    <a:pt x="1476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6044;p88">
              <a:extLst>
                <a:ext uri="{FF2B5EF4-FFF2-40B4-BE49-F238E27FC236}">
                  <a16:creationId xmlns:a16="http://schemas.microsoft.com/office/drawing/2014/main" id="{8F611CCB-80E0-321D-EC4F-B8E3FC27A48A}"/>
                </a:ext>
              </a:extLst>
            </p:cNvPr>
            <p:cNvSpPr/>
            <p:nvPr/>
          </p:nvSpPr>
          <p:spPr>
            <a:xfrm>
              <a:off x="-6000477" y="4933325"/>
              <a:ext cx="1227876" cy="284424"/>
            </a:xfrm>
            <a:custGeom>
              <a:avLst/>
              <a:gdLst/>
              <a:ahLst/>
              <a:cxnLst/>
              <a:rect l="l" t="t" r="r" b="b"/>
              <a:pathLst>
                <a:path w="49115" h="11377" extrusionOk="0">
                  <a:moveTo>
                    <a:pt x="45832" y="1"/>
                  </a:moveTo>
                  <a:cubicBezTo>
                    <a:pt x="42318" y="1"/>
                    <a:pt x="38332" y="1976"/>
                    <a:pt x="33886" y="2209"/>
                  </a:cubicBezTo>
                  <a:cubicBezTo>
                    <a:pt x="27731" y="2531"/>
                    <a:pt x="19956" y="2697"/>
                    <a:pt x="13526" y="5912"/>
                  </a:cubicBezTo>
                  <a:cubicBezTo>
                    <a:pt x="7097" y="9127"/>
                    <a:pt x="6835" y="8853"/>
                    <a:pt x="942" y="10996"/>
                  </a:cubicBezTo>
                  <a:cubicBezTo>
                    <a:pt x="596" y="11127"/>
                    <a:pt x="287" y="11246"/>
                    <a:pt x="1" y="11377"/>
                  </a:cubicBezTo>
                  <a:cubicBezTo>
                    <a:pt x="17503" y="11353"/>
                    <a:pt x="34136" y="7555"/>
                    <a:pt x="49114" y="757"/>
                  </a:cubicBezTo>
                  <a:cubicBezTo>
                    <a:pt x="48070" y="210"/>
                    <a:pt x="46976" y="1"/>
                    <a:pt x="4583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6045;p88">
              <a:extLst>
                <a:ext uri="{FF2B5EF4-FFF2-40B4-BE49-F238E27FC236}">
                  <a16:creationId xmlns:a16="http://schemas.microsoft.com/office/drawing/2014/main" id="{F9EFE5B2-9C3F-2D0C-1036-332C0AC97EAC}"/>
                </a:ext>
              </a:extLst>
            </p:cNvPr>
            <p:cNvSpPr/>
            <p:nvPr/>
          </p:nvSpPr>
          <p:spPr>
            <a:xfrm>
              <a:off x="-8560303" y="409598"/>
              <a:ext cx="1719277" cy="2347751"/>
            </a:xfrm>
            <a:custGeom>
              <a:avLst/>
              <a:gdLst/>
              <a:ahLst/>
              <a:cxnLst/>
              <a:rect l="l" t="t" r="r" b="b"/>
              <a:pathLst>
                <a:path w="68771" h="93910" extrusionOk="0">
                  <a:moveTo>
                    <a:pt x="21554" y="1"/>
                  </a:moveTo>
                  <a:cubicBezTo>
                    <a:pt x="18135" y="1"/>
                    <a:pt x="14648" y="1255"/>
                    <a:pt x="14085" y="2303"/>
                  </a:cubicBezTo>
                  <a:cubicBezTo>
                    <a:pt x="13145" y="4077"/>
                    <a:pt x="10775" y="12125"/>
                    <a:pt x="10775" y="12125"/>
                  </a:cubicBezTo>
                  <a:cubicBezTo>
                    <a:pt x="0" y="25270"/>
                    <a:pt x="0" y="30949"/>
                    <a:pt x="0" y="30949"/>
                  </a:cubicBezTo>
                  <a:cubicBezTo>
                    <a:pt x="953" y="38283"/>
                    <a:pt x="21539" y="56559"/>
                    <a:pt x="21539" y="56559"/>
                  </a:cubicBezTo>
                  <a:lnTo>
                    <a:pt x="20241" y="93909"/>
                  </a:lnTo>
                  <a:lnTo>
                    <a:pt x="58353" y="93909"/>
                  </a:lnTo>
                  <a:lnTo>
                    <a:pt x="57519" y="58643"/>
                  </a:lnTo>
                  <a:cubicBezTo>
                    <a:pt x="61782" y="57809"/>
                    <a:pt x="66520" y="44082"/>
                    <a:pt x="67580" y="39938"/>
                  </a:cubicBezTo>
                  <a:cubicBezTo>
                    <a:pt x="68652" y="35807"/>
                    <a:pt x="68771" y="17102"/>
                    <a:pt x="66044" y="11899"/>
                  </a:cubicBezTo>
                  <a:cubicBezTo>
                    <a:pt x="63978" y="7947"/>
                    <a:pt x="58589" y="7469"/>
                    <a:pt x="56100" y="7469"/>
                  </a:cubicBezTo>
                  <a:cubicBezTo>
                    <a:pt x="55304" y="7469"/>
                    <a:pt x="54805" y="7517"/>
                    <a:pt x="54805" y="7517"/>
                  </a:cubicBezTo>
                  <a:cubicBezTo>
                    <a:pt x="51344" y="3871"/>
                    <a:pt x="48078" y="2999"/>
                    <a:pt x="45746" y="2999"/>
                  </a:cubicBezTo>
                  <a:cubicBezTo>
                    <a:pt x="43609" y="2999"/>
                    <a:pt x="42255" y="3731"/>
                    <a:pt x="42255" y="3731"/>
                  </a:cubicBezTo>
                  <a:cubicBezTo>
                    <a:pt x="39753" y="1419"/>
                    <a:pt x="36911" y="723"/>
                    <a:pt x="34399" y="723"/>
                  </a:cubicBezTo>
                  <a:cubicBezTo>
                    <a:pt x="30613" y="723"/>
                    <a:pt x="27575" y="2303"/>
                    <a:pt x="27575" y="2303"/>
                  </a:cubicBezTo>
                  <a:cubicBezTo>
                    <a:pt x="26268" y="605"/>
                    <a:pt x="23927" y="1"/>
                    <a:pt x="21554" y="1"/>
                  </a:cubicBezTo>
                  <a:close/>
                </a:path>
              </a:pathLst>
            </a:custGeom>
            <a:solidFill>
              <a:srgbClr val="F8A4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6046;p88">
              <a:extLst>
                <a:ext uri="{FF2B5EF4-FFF2-40B4-BE49-F238E27FC236}">
                  <a16:creationId xmlns:a16="http://schemas.microsoft.com/office/drawing/2014/main" id="{53598486-3195-2A6C-746A-57AAF59F30B3}"/>
                </a:ext>
              </a:extLst>
            </p:cNvPr>
            <p:cNvSpPr/>
            <p:nvPr/>
          </p:nvSpPr>
          <p:spPr>
            <a:xfrm>
              <a:off x="-8296552" y="470501"/>
              <a:ext cx="1322958" cy="705621"/>
            </a:xfrm>
            <a:custGeom>
              <a:avLst/>
              <a:gdLst/>
              <a:ahLst/>
              <a:cxnLst/>
              <a:rect l="l" t="t" r="r" b="b"/>
              <a:pathLst>
                <a:path w="54696" h="29026" extrusionOk="0">
                  <a:moveTo>
                    <a:pt x="18842" y="1"/>
                  </a:moveTo>
                  <a:cubicBezTo>
                    <a:pt x="18547" y="1"/>
                    <a:pt x="18252" y="191"/>
                    <a:pt x="18252" y="572"/>
                  </a:cubicBezTo>
                  <a:lnTo>
                    <a:pt x="18252" y="11050"/>
                  </a:lnTo>
                  <a:cubicBezTo>
                    <a:pt x="16716" y="10859"/>
                    <a:pt x="15157" y="10752"/>
                    <a:pt x="13645" y="10633"/>
                  </a:cubicBezTo>
                  <a:cubicBezTo>
                    <a:pt x="11692" y="10466"/>
                    <a:pt x="9751" y="10324"/>
                    <a:pt x="7799" y="10193"/>
                  </a:cubicBezTo>
                  <a:cubicBezTo>
                    <a:pt x="7334" y="8549"/>
                    <a:pt x="6858" y="6906"/>
                    <a:pt x="6394" y="5263"/>
                  </a:cubicBezTo>
                  <a:cubicBezTo>
                    <a:pt x="6309" y="4975"/>
                    <a:pt x="6078" y="4850"/>
                    <a:pt x="5843" y="4850"/>
                  </a:cubicBezTo>
                  <a:cubicBezTo>
                    <a:pt x="5486" y="4850"/>
                    <a:pt x="5121" y="5139"/>
                    <a:pt x="5251" y="5585"/>
                  </a:cubicBezTo>
                  <a:cubicBezTo>
                    <a:pt x="5679" y="7097"/>
                    <a:pt x="6108" y="8609"/>
                    <a:pt x="6549" y="10121"/>
                  </a:cubicBezTo>
                  <a:cubicBezTo>
                    <a:pt x="4632" y="10002"/>
                    <a:pt x="2715" y="9895"/>
                    <a:pt x="798" y="9800"/>
                  </a:cubicBezTo>
                  <a:cubicBezTo>
                    <a:pt x="786" y="9799"/>
                    <a:pt x="774" y="9799"/>
                    <a:pt x="763" y="9799"/>
                  </a:cubicBezTo>
                  <a:cubicBezTo>
                    <a:pt x="0" y="9799"/>
                    <a:pt x="12" y="10943"/>
                    <a:pt x="798" y="10990"/>
                  </a:cubicBezTo>
                  <a:cubicBezTo>
                    <a:pt x="3715" y="11121"/>
                    <a:pt x="6620" y="11300"/>
                    <a:pt x="9525" y="11502"/>
                  </a:cubicBezTo>
                  <a:cubicBezTo>
                    <a:pt x="12466" y="11705"/>
                    <a:pt x="15609" y="11764"/>
                    <a:pt x="18598" y="12240"/>
                  </a:cubicBezTo>
                  <a:cubicBezTo>
                    <a:pt x="18681" y="12276"/>
                    <a:pt x="18776" y="12288"/>
                    <a:pt x="18871" y="12288"/>
                  </a:cubicBezTo>
                  <a:cubicBezTo>
                    <a:pt x="19645" y="12419"/>
                    <a:pt x="20407" y="12562"/>
                    <a:pt x="21157" y="12764"/>
                  </a:cubicBezTo>
                  <a:cubicBezTo>
                    <a:pt x="22110" y="13014"/>
                    <a:pt x="21908" y="14872"/>
                    <a:pt x="21884" y="15574"/>
                  </a:cubicBezTo>
                  <a:cubicBezTo>
                    <a:pt x="21800" y="17753"/>
                    <a:pt x="20860" y="19884"/>
                    <a:pt x="19407" y="21563"/>
                  </a:cubicBezTo>
                  <a:cubicBezTo>
                    <a:pt x="17584" y="23682"/>
                    <a:pt x="14277" y="25066"/>
                    <a:pt x="11172" y="25066"/>
                  </a:cubicBezTo>
                  <a:cubicBezTo>
                    <a:pt x="8904" y="25066"/>
                    <a:pt x="6743" y="24328"/>
                    <a:pt x="5346" y="22599"/>
                  </a:cubicBezTo>
                  <a:cubicBezTo>
                    <a:pt x="5205" y="22423"/>
                    <a:pt x="5011" y="22350"/>
                    <a:pt x="4819" y="22350"/>
                  </a:cubicBezTo>
                  <a:cubicBezTo>
                    <a:pt x="4362" y="22350"/>
                    <a:pt x="3922" y="22766"/>
                    <a:pt x="4274" y="23194"/>
                  </a:cubicBezTo>
                  <a:cubicBezTo>
                    <a:pt x="5986" y="25320"/>
                    <a:pt x="8522" y="26198"/>
                    <a:pt x="11147" y="26198"/>
                  </a:cubicBezTo>
                  <a:cubicBezTo>
                    <a:pt x="13579" y="26198"/>
                    <a:pt x="16087" y="25444"/>
                    <a:pt x="18086" y="24230"/>
                  </a:cubicBezTo>
                  <a:cubicBezTo>
                    <a:pt x="19995" y="26588"/>
                    <a:pt x="22395" y="27771"/>
                    <a:pt x="25037" y="27771"/>
                  </a:cubicBezTo>
                  <a:cubicBezTo>
                    <a:pt x="26383" y="27771"/>
                    <a:pt x="27791" y="27464"/>
                    <a:pt x="29230" y="26849"/>
                  </a:cubicBezTo>
                  <a:cubicBezTo>
                    <a:pt x="29516" y="26730"/>
                    <a:pt x="30016" y="26540"/>
                    <a:pt x="30409" y="26290"/>
                  </a:cubicBezTo>
                  <a:cubicBezTo>
                    <a:pt x="32240" y="27882"/>
                    <a:pt x="34366" y="29004"/>
                    <a:pt x="36544" y="29004"/>
                  </a:cubicBezTo>
                  <a:cubicBezTo>
                    <a:pt x="37835" y="29004"/>
                    <a:pt x="39145" y="28609"/>
                    <a:pt x="40422" y="27683"/>
                  </a:cubicBezTo>
                  <a:cubicBezTo>
                    <a:pt x="40791" y="27421"/>
                    <a:pt x="41065" y="27159"/>
                    <a:pt x="41291" y="26897"/>
                  </a:cubicBezTo>
                  <a:cubicBezTo>
                    <a:pt x="42255" y="27957"/>
                    <a:pt x="43625" y="28600"/>
                    <a:pt x="45006" y="28885"/>
                  </a:cubicBezTo>
                  <a:cubicBezTo>
                    <a:pt x="45433" y="28971"/>
                    <a:pt x="45996" y="29026"/>
                    <a:pt x="46605" y="29026"/>
                  </a:cubicBezTo>
                  <a:cubicBezTo>
                    <a:pt x="48354" y="29026"/>
                    <a:pt x="50487" y="28578"/>
                    <a:pt x="50911" y="27147"/>
                  </a:cubicBezTo>
                  <a:cubicBezTo>
                    <a:pt x="52126" y="23063"/>
                    <a:pt x="53340" y="18979"/>
                    <a:pt x="54566" y="14884"/>
                  </a:cubicBezTo>
                  <a:cubicBezTo>
                    <a:pt x="54696" y="14446"/>
                    <a:pt x="54331" y="14155"/>
                    <a:pt x="53975" y="14155"/>
                  </a:cubicBezTo>
                  <a:cubicBezTo>
                    <a:pt x="53740" y="14155"/>
                    <a:pt x="53509" y="14281"/>
                    <a:pt x="53423" y="14574"/>
                  </a:cubicBezTo>
                  <a:cubicBezTo>
                    <a:pt x="52435" y="17884"/>
                    <a:pt x="51447" y="21206"/>
                    <a:pt x="50459" y="24516"/>
                  </a:cubicBezTo>
                  <a:cubicBezTo>
                    <a:pt x="50256" y="25230"/>
                    <a:pt x="50042" y="25933"/>
                    <a:pt x="49840" y="26635"/>
                  </a:cubicBezTo>
                  <a:cubicBezTo>
                    <a:pt x="49554" y="27588"/>
                    <a:pt x="48947" y="27349"/>
                    <a:pt x="47899" y="27623"/>
                  </a:cubicBezTo>
                  <a:cubicBezTo>
                    <a:pt x="47409" y="27752"/>
                    <a:pt x="46881" y="27818"/>
                    <a:pt x="46345" y="27818"/>
                  </a:cubicBezTo>
                  <a:cubicBezTo>
                    <a:pt x="44654" y="27818"/>
                    <a:pt x="42874" y="27167"/>
                    <a:pt x="41898" y="25802"/>
                  </a:cubicBezTo>
                  <a:cubicBezTo>
                    <a:pt x="42124" y="25147"/>
                    <a:pt x="42184" y="24409"/>
                    <a:pt x="42339" y="23456"/>
                  </a:cubicBezTo>
                  <a:cubicBezTo>
                    <a:pt x="42946" y="19706"/>
                    <a:pt x="43565" y="15967"/>
                    <a:pt x="44172" y="12229"/>
                  </a:cubicBezTo>
                  <a:cubicBezTo>
                    <a:pt x="44351" y="11121"/>
                    <a:pt x="44529" y="10026"/>
                    <a:pt x="44708" y="8919"/>
                  </a:cubicBezTo>
                  <a:cubicBezTo>
                    <a:pt x="44827" y="8204"/>
                    <a:pt x="46053" y="6859"/>
                    <a:pt x="46565" y="6073"/>
                  </a:cubicBezTo>
                  <a:cubicBezTo>
                    <a:pt x="46865" y="5632"/>
                    <a:pt x="46455" y="5209"/>
                    <a:pt x="46039" y="5209"/>
                  </a:cubicBezTo>
                  <a:cubicBezTo>
                    <a:pt x="45860" y="5209"/>
                    <a:pt x="45679" y="5288"/>
                    <a:pt x="45553" y="5478"/>
                  </a:cubicBezTo>
                  <a:cubicBezTo>
                    <a:pt x="44494" y="7061"/>
                    <a:pt x="43648" y="8097"/>
                    <a:pt x="43363" y="9931"/>
                  </a:cubicBezTo>
                  <a:cubicBezTo>
                    <a:pt x="42863" y="12955"/>
                    <a:pt x="42363" y="15979"/>
                    <a:pt x="41874" y="19015"/>
                  </a:cubicBezTo>
                  <a:cubicBezTo>
                    <a:pt x="41505" y="21277"/>
                    <a:pt x="41136" y="23528"/>
                    <a:pt x="40767" y="25790"/>
                  </a:cubicBezTo>
                  <a:cubicBezTo>
                    <a:pt x="40774" y="25744"/>
                    <a:pt x="40777" y="25723"/>
                    <a:pt x="40771" y="25723"/>
                  </a:cubicBezTo>
                  <a:lnTo>
                    <a:pt x="40771" y="25723"/>
                  </a:lnTo>
                  <a:cubicBezTo>
                    <a:pt x="40758" y="25723"/>
                    <a:pt x="40697" y="25843"/>
                    <a:pt x="40529" y="26028"/>
                  </a:cubicBezTo>
                  <a:cubicBezTo>
                    <a:pt x="40065" y="26516"/>
                    <a:pt x="39517" y="26909"/>
                    <a:pt x="38934" y="27242"/>
                  </a:cubicBezTo>
                  <a:cubicBezTo>
                    <a:pt x="38140" y="27705"/>
                    <a:pt x="37333" y="27901"/>
                    <a:pt x="36537" y="27901"/>
                  </a:cubicBezTo>
                  <a:cubicBezTo>
                    <a:pt x="34526" y="27901"/>
                    <a:pt x="32578" y="26651"/>
                    <a:pt x="31052" y="25278"/>
                  </a:cubicBezTo>
                  <a:cubicBezTo>
                    <a:pt x="31123" y="24313"/>
                    <a:pt x="31194" y="23349"/>
                    <a:pt x="31266" y="22385"/>
                  </a:cubicBezTo>
                  <a:cubicBezTo>
                    <a:pt x="31599" y="18146"/>
                    <a:pt x="31921" y="13919"/>
                    <a:pt x="32242" y="9681"/>
                  </a:cubicBezTo>
                  <a:cubicBezTo>
                    <a:pt x="32349" y="8335"/>
                    <a:pt x="32445" y="6990"/>
                    <a:pt x="32552" y="5644"/>
                  </a:cubicBezTo>
                  <a:cubicBezTo>
                    <a:pt x="32564" y="5406"/>
                    <a:pt x="32576" y="5537"/>
                    <a:pt x="32885" y="4835"/>
                  </a:cubicBezTo>
                  <a:cubicBezTo>
                    <a:pt x="33266" y="3989"/>
                    <a:pt x="33647" y="3132"/>
                    <a:pt x="34028" y="2287"/>
                  </a:cubicBezTo>
                  <a:cubicBezTo>
                    <a:pt x="34240" y="1813"/>
                    <a:pt x="33826" y="1384"/>
                    <a:pt x="33444" y="1384"/>
                  </a:cubicBezTo>
                  <a:cubicBezTo>
                    <a:pt x="33269" y="1384"/>
                    <a:pt x="33101" y="1475"/>
                    <a:pt x="33004" y="1691"/>
                  </a:cubicBezTo>
                  <a:cubicBezTo>
                    <a:pt x="32171" y="3561"/>
                    <a:pt x="31421" y="4990"/>
                    <a:pt x="31266" y="7002"/>
                  </a:cubicBezTo>
                  <a:cubicBezTo>
                    <a:pt x="30992" y="10609"/>
                    <a:pt x="30706" y="14205"/>
                    <a:pt x="30432" y="17813"/>
                  </a:cubicBezTo>
                  <a:cubicBezTo>
                    <a:pt x="30254" y="20253"/>
                    <a:pt x="30063" y="22694"/>
                    <a:pt x="29873" y="25135"/>
                  </a:cubicBezTo>
                  <a:cubicBezTo>
                    <a:pt x="29801" y="25194"/>
                    <a:pt x="29682" y="25302"/>
                    <a:pt x="29432" y="25433"/>
                  </a:cubicBezTo>
                  <a:cubicBezTo>
                    <a:pt x="28647" y="25873"/>
                    <a:pt x="27789" y="26171"/>
                    <a:pt x="26920" y="26409"/>
                  </a:cubicBezTo>
                  <a:cubicBezTo>
                    <a:pt x="26258" y="26590"/>
                    <a:pt x="25612" y="26676"/>
                    <a:pt x="24987" y="26676"/>
                  </a:cubicBezTo>
                  <a:cubicBezTo>
                    <a:pt x="22652" y="26676"/>
                    <a:pt x="20599" y="25479"/>
                    <a:pt x="19050" y="23563"/>
                  </a:cubicBezTo>
                  <a:cubicBezTo>
                    <a:pt x="22134" y="21146"/>
                    <a:pt x="23848" y="16812"/>
                    <a:pt x="22920" y="13133"/>
                  </a:cubicBezTo>
                  <a:cubicBezTo>
                    <a:pt x="22646" y="12026"/>
                    <a:pt x="21908" y="11693"/>
                    <a:pt x="20812" y="11467"/>
                  </a:cubicBezTo>
                  <a:cubicBezTo>
                    <a:pt x="20348" y="11371"/>
                    <a:pt x="19895" y="11288"/>
                    <a:pt x="19431" y="11216"/>
                  </a:cubicBezTo>
                  <a:lnTo>
                    <a:pt x="19431" y="572"/>
                  </a:lnTo>
                  <a:cubicBezTo>
                    <a:pt x="19431" y="191"/>
                    <a:pt x="19136" y="1"/>
                    <a:pt x="18842" y="1"/>
                  </a:cubicBezTo>
                  <a:close/>
                </a:path>
              </a:pathLst>
            </a:custGeom>
            <a:solidFill>
              <a:srgbClr val="EA80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6047;p88">
              <a:extLst>
                <a:ext uri="{FF2B5EF4-FFF2-40B4-BE49-F238E27FC236}">
                  <a16:creationId xmlns:a16="http://schemas.microsoft.com/office/drawing/2014/main" id="{4331D426-1FE3-DC9B-6520-98E14F90A48B}"/>
                </a:ext>
              </a:extLst>
            </p:cNvPr>
            <p:cNvSpPr/>
            <p:nvPr/>
          </p:nvSpPr>
          <p:spPr>
            <a:xfrm>
              <a:off x="-8185251" y="2054850"/>
              <a:ext cx="1182299" cy="1822275"/>
            </a:xfrm>
            <a:custGeom>
              <a:avLst/>
              <a:gdLst/>
              <a:ahLst/>
              <a:cxnLst/>
              <a:rect l="l" t="t" r="r" b="b"/>
              <a:pathLst>
                <a:path w="47292" h="72891" extrusionOk="0">
                  <a:moveTo>
                    <a:pt x="0" y="0"/>
                  </a:moveTo>
                  <a:lnTo>
                    <a:pt x="0" y="72890"/>
                  </a:lnTo>
                  <a:lnTo>
                    <a:pt x="47292" y="72890"/>
                  </a:lnTo>
                  <a:lnTo>
                    <a:pt x="4729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6048;p88">
              <a:extLst>
                <a:ext uri="{FF2B5EF4-FFF2-40B4-BE49-F238E27FC236}">
                  <a16:creationId xmlns:a16="http://schemas.microsoft.com/office/drawing/2014/main" id="{DA975E46-BE92-8454-598B-320A7F4F8840}"/>
                </a:ext>
              </a:extLst>
            </p:cNvPr>
            <p:cNvSpPr/>
            <p:nvPr/>
          </p:nvSpPr>
          <p:spPr>
            <a:xfrm>
              <a:off x="-8185251" y="2054850"/>
              <a:ext cx="1182299" cy="426549"/>
            </a:xfrm>
            <a:custGeom>
              <a:avLst/>
              <a:gdLst/>
              <a:ahLst/>
              <a:cxnLst/>
              <a:rect l="l" t="t" r="r" b="b"/>
              <a:pathLst>
                <a:path w="47292" h="17062" extrusionOk="0">
                  <a:moveTo>
                    <a:pt x="0" y="0"/>
                  </a:moveTo>
                  <a:lnTo>
                    <a:pt x="0" y="17062"/>
                  </a:lnTo>
                  <a:lnTo>
                    <a:pt x="47292" y="17062"/>
                  </a:lnTo>
                  <a:lnTo>
                    <a:pt x="47292"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6049;p88">
              <a:extLst>
                <a:ext uri="{FF2B5EF4-FFF2-40B4-BE49-F238E27FC236}">
                  <a16:creationId xmlns:a16="http://schemas.microsoft.com/office/drawing/2014/main" id="{B099FEE8-7C76-D442-071E-6228F55359D2}"/>
                </a:ext>
              </a:extLst>
            </p:cNvPr>
            <p:cNvSpPr/>
            <p:nvPr/>
          </p:nvSpPr>
          <p:spPr>
            <a:xfrm>
              <a:off x="-6976477" y="364351"/>
              <a:ext cx="1718973" cy="3239826"/>
            </a:xfrm>
            <a:custGeom>
              <a:avLst/>
              <a:gdLst/>
              <a:ahLst/>
              <a:cxnLst/>
              <a:rect l="l" t="t" r="r" b="b"/>
              <a:pathLst>
                <a:path w="68759" h="129593" extrusionOk="0">
                  <a:moveTo>
                    <a:pt x="21546" y="1"/>
                  </a:moveTo>
                  <a:cubicBezTo>
                    <a:pt x="18125" y="1"/>
                    <a:pt x="14641" y="1256"/>
                    <a:pt x="14085" y="2303"/>
                  </a:cubicBezTo>
                  <a:cubicBezTo>
                    <a:pt x="13133" y="4077"/>
                    <a:pt x="10764" y="12125"/>
                    <a:pt x="10764" y="12125"/>
                  </a:cubicBezTo>
                  <a:cubicBezTo>
                    <a:pt x="0" y="25270"/>
                    <a:pt x="0" y="30949"/>
                    <a:pt x="0" y="30949"/>
                  </a:cubicBezTo>
                  <a:cubicBezTo>
                    <a:pt x="941" y="38283"/>
                    <a:pt x="21539" y="56559"/>
                    <a:pt x="21539" y="56559"/>
                  </a:cubicBezTo>
                  <a:lnTo>
                    <a:pt x="20241" y="129592"/>
                  </a:lnTo>
                  <a:lnTo>
                    <a:pt x="58341" y="129592"/>
                  </a:lnTo>
                  <a:lnTo>
                    <a:pt x="57519" y="58643"/>
                  </a:lnTo>
                  <a:cubicBezTo>
                    <a:pt x="61782" y="57810"/>
                    <a:pt x="66509" y="44082"/>
                    <a:pt x="67580" y="39938"/>
                  </a:cubicBezTo>
                  <a:cubicBezTo>
                    <a:pt x="68640" y="35795"/>
                    <a:pt x="68759" y="17102"/>
                    <a:pt x="66044" y="11887"/>
                  </a:cubicBezTo>
                  <a:cubicBezTo>
                    <a:pt x="63979" y="7947"/>
                    <a:pt x="58588" y="7469"/>
                    <a:pt x="56094" y="7469"/>
                  </a:cubicBezTo>
                  <a:cubicBezTo>
                    <a:pt x="55295" y="7469"/>
                    <a:pt x="54793" y="7518"/>
                    <a:pt x="54793" y="7518"/>
                  </a:cubicBezTo>
                  <a:cubicBezTo>
                    <a:pt x="51326" y="3865"/>
                    <a:pt x="48055" y="2993"/>
                    <a:pt x="45722" y="2993"/>
                  </a:cubicBezTo>
                  <a:cubicBezTo>
                    <a:pt x="43592" y="2993"/>
                    <a:pt x="42244" y="3720"/>
                    <a:pt x="42244" y="3720"/>
                  </a:cubicBezTo>
                  <a:cubicBezTo>
                    <a:pt x="39750" y="1411"/>
                    <a:pt x="36916" y="716"/>
                    <a:pt x="34409" y="716"/>
                  </a:cubicBezTo>
                  <a:cubicBezTo>
                    <a:pt x="30619" y="716"/>
                    <a:pt x="27575" y="2303"/>
                    <a:pt x="27575" y="2303"/>
                  </a:cubicBezTo>
                  <a:cubicBezTo>
                    <a:pt x="26263" y="605"/>
                    <a:pt x="23920" y="1"/>
                    <a:pt x="21546" y="1"/>
                  </a:cubicBezTo>
                  <a:close/>
                </a:path>
              </a:pathLst>
            </a:custGeom>
            <a:solidFill>
              <a:srgbClr val="B253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6050;p88">
              <a:extLst>
                <a:ext uri="{FF2B5EF4-FFF2-40B4-BE49-F238E27FC236}">
                  <a16:creationId xmlns:a16="http://schemas.microsoft.com/office/drawing/2014/main" id="{6F19AB79-100A-6085-2050-665DDCDC4E5B}"/>
                </a:ext>
              </a:extLst>
            </p:cNvPr>
            <p:cNvSpPr/>
            <p:nvPr/>
          </p:nvSpPr>
          <p:spPr>
            <a:xfrm>
              <a:off x="-6597575" y="2499848"/>
              <a:ext cx="1182025" cy="1557352"/>
            </a:xfrm>
            <a:custGeom>
              <a:avLst/>
              <a:gdLst/>
              <a:ahLst/>
              <a:cxnLst/>
              <a:rect l="l" t="t" r="r" b="b"/>
              <a:pathLst>
                <a:path w="47281" h="62294" extrusionOk="0">
                  <a:moveTo>
                    <a:pt x="1" y="0"/>
                  </a:moveTo>
                  <a:lnTo>
                    <a:pt x="1" y="62294"/>
                  </a:lnTo>
                  <a:lnTo>
                    <a:pt x="47281" y="62294"/>
                  </a:lnTo>
                  <a:lnTo>
                    <a:pt x="47281" y="0"/>
                  </a:lnTo>
                  <a:close/>
                </a:path>
              </a:pathLst>
            </a:custGeom>
            <a:solidFill>
              <a:srgbClr val="001E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6051;p88">
              <a:extLst>
                <a:ext uri="{FF2B5EF4-FFF2-40B4-BE49-F238E27FC236}">
                  <a16:creationId xmlns:a16="http://schemas.microsoft.com/office/drawing/2014/main" id="{5F2B7A1D-B886-F708-95C7-A7D4C6459F19}"/>
                </a:ext>
              </a:extLst>
            </p:cNvPr>
            <p:cNvSpPr/>
            <p:nvPr/>
          </p:nvSpPr>
          <p:spPr>
            <a:xfrm>
              <a:off x="-6597575" y="2073299"/>
              <a:ext cx="1182025" cy="426574"/>
            </a:xfrm>
            <a:custGeom>
              <a:avLst/>
              <a:gdLst/>
              <a:ahLst/>
              <a:cxnLst/>
              <a:rect l="l" t="t" r="r" b="b"/>
              <a:pathLst>
                <a:path w="47281" h="17063" extrusionOk="0">
                  <a:moveTo>
                    <a:pt x="1" y="1"/>
                  </a:moveTo>
                  <a:lnTo>
                    <a:pt x="1" y="17062"/>
                  </a:lnTo>
                  <a:lnTo>
                    <a:pt x="47281" y="17062"/>
                  </a:lnTo>
                  <a:lnTo>
                    <a:pt x="47281"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6052;p88">
              <a:extLst>
                <a:ext uri="{FF2B5EF4-FFF2-40B4-BE49-F238E27FC236}">
                  <a16:creationId xmlns:a16="http://schemas.microsoft.com/office/drawing/2014/main" id="{D48DEF65-437E-D22A-568F-1310B0FE56D5}"/>
                </a:ext>
              </a:extLst>
            </p:cNvPr>
            <p:cNvSpPr/>
            <p:nvPr/>
          </p:nvSpPr>
          <p:spPr>
            <a:xfrm>
              <a:off x="-5392951" y="530750"/>
              <a:ext cx="1719302" cy="2347726"/>
            </a:xfrm>
            <a:custGeom>
              <a:avLst/>
              <a:gdLst/>
              <a:ahLst/>
              <a:cxnLst/>
              <a:rect l="l" t="t" r="r" b="b"/>
              <a:pathLst>
                <a:path w="68772" h="93909" extrusionOk="0">
                  <a:moveTo>
                    <a:pt x="21554" y="1"/>
                  </a:moveTo>
                  <a:cubicBezTo>
                    <a:pt x="18135" y="1"/>
                    <a:pt x="14648" y="1255"/>
                    <a:pt x="14086" y="2302"/>
                  </a:cubicBezTo>
                  <a:cubicBezTo>
                    <a:pt x="13145" y="4076"/>
                    <a:pt x="10776" y="12125"/>
                    <a:pt x="10776" y="12125"/>
                  </a:cubicBezTo>
                  <a:cubicBezTo>
                    <a:pt x="1" y="25258"/>
                    <a:pt x="1" y="30937"/>
                    <a:pt x="1" y="30937"/>
                  </a:cubicBezTo>
                  <a:cubicBezTo>
                    <a:pt x="953" y="38283"/>
                    <a:pt x="21539" y="56547"/>
                    <a:pt x="21539" y="56547"/>
                  </a:cubicBezTo>
                  <a:lnTo>
                    <a:pt x="20241" y="93909"/>
                  </a:lnTo>
                  <a:lnTo>
                    <a:pt x="58353" y="93909"/>
                  </a:lnTo>
                  <a:lnTo>
                    <a:pt x="57520" y="58631"/>
                  </a:lnTo>
                  <a:cubicBezTo>
                    <a:pt x="61782" y="57809"/>
                    <a:pt x="66521" y="44081"/>
                    <a:pt x="67580" y="39938"/>
                  </a:cubicBezTo>
                  <a:cubicBezTo>
                    <a:pt x="68652" y="35795"/>
                    <a:pt x="68771" y="17090"/>
                    <a:pt x="66045" y="11887"/>
                  </a:cubicBezTo>
                  <a:cubicBezTo>
                    <a:pt x="63978" y="7935"/>
                    <a:pt x="58589" y="7457"/>
                    <a:pt x="56100" y="7457"/>
                  </a:cubicBezTo>
                  <a:cubicBezTo>
                    <a:pt x="55304" y="7457"/>
                    <a:pt x="54805" y="7505"/>
                    <a:pt x="54805" y="7505"/>
                  </a:cubicBezTo>
                  <a:cubicBezTo>
                    <a:pt x="51341" y="3861"/>
                    <a:pt x="48073" y="2991"/>
                    <a:pt x="45740" y="2991"/>
                  </a:cubicBezTo>
                  <a:cubicBezTo>
                    <a:pt x="43606" y="2991"/>
                    <a:pt x="42256" y="3719"/>
                    <a:pt x="42256" y="3719"/>
                  </a:cubicBezTo>
                  <a:cubicBezTo>
                    <a:pt x="39757" y="1410"/>
                    <a:pt x="36921" y="716"/>
                    <a:pt x="34412" y="716"/>
                  </a:cubicBezTo>
                  <a:cubicBezTo>
                    <a:pt x="30620" y="716"/>
                    <a:pt x="27575" y="2302"/>
                    <a:pt x="27575" y="2302"/>
                  </a:cubicBezTo>
                  <a:cubicBezTo>
                    <a:pt x="26268" y="605"/>
                    <a:pt x="23928" y="1"/>
                    <a:pt x="21554" y="1"/>
                  </a:cubicBezTo>
                  <a:close/>
                </a:path>
              </a:pathLst>
            </a:custGeom>
            <a:solidFill>
              <a:srgbClr val="F2B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6053;p88">
              <a:extLst>
                <a:ext uri="{FF2B5EF4-FFF2-40B4-BE49-F238E27FC236}">
                  <a16:creationId xmlns:a16="http://schemas.microsoft.com/office/drawing/2014/main" id="{9D741AD0-C3EA-F6B6-B285-F000559A5A23}"/>
                </a:ext>
              </a:extLst>
            </p:cNvPr>
            <p:cNvSpPr/>
            <p:nvPr/>
          </p:nvSpPr>
          <p:spPr>
            <a:xfrm>
              <a:off x="-5129101" y="591499"/>
              <a:ext cx="1322983" cy="705596"/>
            </a:xfrm>
            <a:custGeom>
              <a:avLst/>
              <a:gdLst/>
              <a:ahLst/>
              <a:cxnLst/>
              <a:rect l="l" t="t" r="r" b="b"/>
              <a:pathLst>
                <a:path w="54697" h="29031" extrusionOk="0">
                  <a:moveTo>
                    <a:pt x="18842" y="1"/>
                  </a:moveTo>
                  <a:cubicBezTo>
                    <a:pt x="18547" y="1"/>
                    <a:pt x="18253" y="191"/>
                    <a:pt x="18253" y="572"/>
                  </a:cubicBezTo>
                  <a:lnTo>
                    <a:pt x="18253" y="11062"/>
                  </a:lnTo>
                  <a:cubicBezTo>
                    <a:pt x="16717" y="10871"/>
                    <a:pt x="15169" y="10764"/>
                    <a:pt x="13645" y="10633"/>
                  </a:cubicBezTo>
                  <a:cubicBezTo>
                    <a:pt x="11692" y="10466"/>
                    <a:pt x="9752" y="10323"/>
                    <a:pt x="7799" y="10204"/>
                  </a:cubicBezTo>
                  <a:cubicBezTo>
                    <a:pt x="7335" y="8561"/>
                    <a:pt x="6858" y="6918"/>
                    <a:pt x="6394" y="5275"/>
                  </a:cubicBezTo>
                  <a:cubicBezTo>
                    <a:pt x="6309" y="4980"/>
                    <a:pt x="6075" y="4853"/>
                    <a:pt x="5839" y="4853"/>
                  </a:cubicBezTo>
                  <a:cubicBezTo>
                    <a:pt x="5483" y="4853"/>
                    <a:pt x="5122" y="5141"/>
                    <a:pt x="5251" y="5585"/>
                  </a:cubicBezTo>
                  <a:cubicBezTo>
                    <a:pt x="5680" y="7097"/>
                    <a:pt x="6120" y="8609"/>
                    <a:pt x="6549" y="10121"/>
                  </a:cubicBezTo>
                  <a:cubicBezTo>
                    <a:pt x="4632" y="10002"/>
                    <a:pt x="2715" y="9895"/>
                    <a:pt x="810" y="9811"/>
                  </a:cubicBezTo>
                  <a:cubicBezTo>
                    <a:pt x="794" y="9811"/>
                    <a:pt x="779" y="9810"/>
                    <a:pt x="763" y="9810"/>
                  </a:cubicBezTo>
                  <a:cubicBezTo>
                    <a:pt x="1" y="9810"/>
                    <a:pt x="16" y="10955"/>
                    <a:pt x="810" y="10990"/>
                  </a:cubicBezTo>
                  <a:cubicBezTo>
                    <a:pt x="3715" y="11133"/>
                    <a:pt x="6620" y="11312"/>
                    <a:pt x="9525" y="11502"/>
                  </a:cubicBezTo>
                  <a:cubicBezTo>
                    <a:pt x="12466" y="11705"/>
                    <a:pt x="15610" y="11776"/>
                    <a:pt x="18598" y="12240"/>
                  </a:cubicBezTo>
                  <a:cubicBezTo>
                    <a:pt x="18681" y="12276"/>
                    <a:pt x="18777" y="12288"/>
                    <a:pt x="18872" y="12288"/>
                  </a:cubicBezTo>
                  <a:cubicBezTo>
                    <a:pt x="19646" y="12419"/>
                    <a:pt x="20408" y="12574"/>
                    <a:pt x="21158" y="12764"/>
                  </a:cubicBezTo>
                  <a:cubicBezTo>
                    <a:pt x="22110" y="13014"/>
                    <a:pt x="21908" y="14884"/>
                    <a:pt x="21884" y="15574"/>
                  </a:cubicBezTo>
                  <a:cubicBezTo>
                    <a:pt x="21801" y="17753"/>
                    <a:pt x="20860" y="19884"/>
                    <a:pt x="19408" y="21563"/>
                  </a:cubicBezTo>
                  <a:cubicBezTo>
                    <a:pt x="17582" y="23685"/>
                    <a:pt x="14270" y="25073"/>
                    <a:pt x="11164" y="25073"/>
                  </a:cubicBezTo>
                  <a:cubicBezTo>
                    <a:pt x="8901" y="25073"/>
                    <a:pt x="6748" y="24337"/>
                    <a:pt x="5358" y="22611"/>
                  </a:cubicBezTo>
                  <a:cubicBezTo>
                    <a:pt x="5214" y="22431"/>
                    <a:pt x="5017" y="22357"/>
                    <a:pt x="4825" y="22357"/>
                  </a:cubicBezTo>
                  <a:cubicBezTo>
                    <a:pt x="4367" y="22357"/>
                    <a:pt x="3931" y="22778"/>
                    <a:pt x="4275" y="23206"/>
                  </a:cubicBezTo>
                  <a:cubicBezTo>
                    <a:pt x="5987" y="25326"/>
                    <a:pt x="8523" y="26201"/>
                    <a:pt x="11148" y="26201"/>
                  </a:cubicBezTo>
                  <a:cubicBezTo>
                    <a:pt x="13580" y="26201"/>
                    <a:pt x="16088" y="25450"/>
                    <a:pt x="18086" y="24242"/>
                  </a:cubicBezTo>
                  <a:cubicBezTo>
                    <a:pt x="20002" y="26591"/>
                    <a:pt x="22404" y="27772"/>
                    <a:pt x="25042" y="27772"/>
                  </a:cubicBezTo>
                  <a:cubicBezTo>
                    <a:pt x="26388" y="27772"/>
                    <a:pt x="27795" y="27465"/>
                    <a:pt x="29230" y="26849"/>
                  </a:cubicBezTo>
                  <a:cubicBezTo>
                    <a:pt x="29516" y="26730"/>
                    <a:pt x="30016" y="26552"/>
                    <a:pt x="30409" y="26290"/>
                  </a:cubicBezTo>
                  <a:cubicBezTo>
                    <a:pt x="32240" y="27882"/>
                    <a:pt x="34366" y="29004"/>
                    <a:pt x="36547" y="29004"/>
                  </a:cubicBezTo>
                  <a:cubicBezTo>
                    <a:pt x="37841" y="29004"/>
                    <a:pt x="39153" y="28609"/>
                    <a:pt x="40434" y="27683"/>
                  </a:cubicBezTo>
                  <a:cubicBezTo>
                    <a:pt x="40791" y="27421"/>
                    <a:pt x="41065" y="27171"/>
                    <a:pt x="41291" y="26909"/>
                  </a:cubicBezTo>
                  <a:cubicBezTo>
                    <a:pt x="42256" y="27957"/>
                    <a:pt x="43625" y="28611"/>
                    <a:pt x="45006" y="28885"/>
                  </a:cubicBezTo>
                  <a:cubicBezTo>
                    <a:pt x="45439" y="28975"/>
                    <a:pt x="46006" y="29031"/>
                    <a:pt x="46619" y="29031"/>
                  </a:cubicBezTo>
                  <a:cubicBezTo>
                    <a:pt x="48368" y="29031"/>
                    <a:pt x="50488" y="28575"/>
                    <a:pt x="50912" y="27147"/>
                  </a:cubicBezTo>
                  <a:cubicBezTo>
                    <a:pt x="52138" y="23063"/>
                    <a:pt x="53352" y="18979"/>
                    <a:pt x="54567" y="14895"/>
                  </a:cubicBezTo>
                  <a:cubicBezTo>
                    <a:pt x="54696" y="14450"/>
                    <a:pt x="54331" y="14161"/>
                    <a:pt x="53975" y="14161"/>
                  </a:cubicBezTo>
                  <a:cubicBezTo>
                    <a:pt x="53740" y="14161"/>
                    <a:pt x="53509" y="14286"/>
                    <a:pt x="53424" y="14574"/>
                  </a:cubicBezTo>
                  <a:cubicBezTo>
                    <a:pt x="52436" y="17896"/>
                    <a:pt x="51447" y="21206"/>
                    <a:pt x="50459" y="24528"/>
                  </a:cubicBezTo>
                  <a:cubicBezTo>
                    <a:pt x="50257" y="25230"/>
                    <a:pt x="50042" y="25933"/>
                    <a:pt x="49840" y="26635"/>
                  </a:cubicBezTo>
                  <a:cubicBezTo>
                    <a:pt x="49554" y="27599"/>
                    <a:pt x="48947" y="27361"/>
                    <a:pt x="47899" y="27635"/>
                  </a:cubicBezTo>
                  <a:cubicBezTo>
                    <a:pt x="47411" y="27761"/>
                    <a:pt x="46887" y="27825"/>
                    <a:pt x="46353" y="27825"/>
                  </a:cubicBezTo>
                  <a:cubicBezTo>
                    <a:pt x="44660" y="27825"/>
                    <a:pt x="42879" y="27180"/>
                    <a:pt x="41910" y="25813"/>
                  </a:cubicBezTo>
                  <a:cubicBezTo>
                    <a:pt x="42125" y="25159"/>
                    <a:pt x="42184" y="24409"/>
                    <a:pt x="42339" y="23456"/>
                  </a:cubicBezTo>
                  <a:cubicBezTo>
                    <a:pt x="42958" y="19717"/>
                    <a:pt x="43565" y="15979"/>
                    <a:pt x="44173" y="12228"/>
                  </a:cubicBezTo>
                  <a:cubicBezTo>
                    <a:pt x="44351" y="11133"/>
                    <a:pt x="44542" y="10026"/>
                    <a:pt x="44708" y="8919"/>
                  </a:cubicBezTo>
                  <a:cubicBezTo>
                    <a:pt x="44828" y="8216"/>
                    <a:pt x="46054" y="6859"/>
                    <a:pt x="46578" y="6085"/>
                  </a:cubicBezTo>
                  <a:cubicBezTo>
                    <a:pt x="46868" y="5637"/>
                    <a:pt x="46460" y="5213"/>
                    <a:pt x="46045" y="5213"/>
                  </a:cubicBezTo>
                  <a:cubicBezTo>
                    <a:pt x="45863" y="5213"/>
                    <a:pt x="45680" y="5294"/>
                    <a:pt x="45554" y="5490"/>
                  </a:cubicBezTo>
                  <a:cubicBezTo>
                    <a:pt x="44494" y="7061"/>
                    <a:pt x="43661" y="8109"/>
                    <a:pt x="43363" y="9931"/>
                  </a:cubicBezTo>
                  <a:cubicBezTo>
                    <a:pt x="42863" y="12955"/>
                    <a:pt x="42375" y="15991"/>
                    <a:pt x="41875" y="19015"/>
                  </a:cubicBezTo>
                  <a:cubicBezTo>
                    <a:pt x="41506" y="21277"/>
                    <a:pt x="41137" y="23539"/>
                    <a:pt x="40767" y="25802"/>
                  </a:cubicBezTo>
                  <a:cubicBezTo>
                    <a:pt x="40775" y="25752"/>
                    <a:pt x="40779" y="25730"/>
                    <a:pt x="40774" y="25730"/>
                  </a:cubicBezTo>
                  <a:lnTo>
                    <a:pt x="40774" y="25730"/>
                  </a:lnTo>
                  <a:cubicBezTo>
                    <a:pt x="40763" y="25730"/>
                    <a:pt x="40705" y="25852"/>
                    <a:pt x="40529" y="26028"/>
                  </a:cubicBezTo>
                  <a:cubicBezTo>
                    <a:pt x="40065" y="26528"/>
                    <a:pt x="39517" y="26909"/>
                    <a:pt x="38934" y="27242"/>
                  </a:cubicBezTo>
                  <a:cubicBezTo>
                    <a:pt x="38140" y="27705"/>
                    <a:pt x="37333" y="27901"/>
                    <a:pt x="36537" y="27901"/>
                  </a:cubicBezTo>
                  <a:cubicBezTo>
                    <a:pt x="34526" y="27901"/>
                    <a:pt x="32578" y="26651"/>
                    <a:pt x="31052" y="25278"/>
                  </a:cubicBezTo>
                  <a:cubicBezTo>
                    <a:pt x="31123" y="24313"/>
                    <a:pt x="31195" y="23349"/>
                    <a:pt x="31278" y="22384"/>
                  </a:cubicBezTo>
                  <a:cubicBezTo>
                    <a:pt x="31600" y="18158"/>
                    <a:pt x="31921" y="13919"/>
                    <a:pt x="32243" y="9692"/>
                  </a:cubicBezTo>
                  <a:cubicBezTo>
                    <a:pt x="32350" y="8347"/>
                    <a:pt x="32445" y="7002"/>
                    <a:pt x="32552" y="5656"/>
                  </a:cubicBezTo>
                  <a:cubicBezTo>
                    <a:pt x="32576" y="5418"/>
                    <a:pt x="32576" y="5537"/>
                    <a:pt x="32886" y="4835"/>
                  </a:cubicBezTo>
                  <a:cubicBezTo>
                    <a:pt x="33267" y="3989"/>
                    <a:pt x="33648" y="3144"/>
                    <a:pt x="34029" y="2299"/>
                  </a:cubicBezTo>
                  <a:cubicBezTo>
                    <a:pt x="34242" y="1823"/>
                    <a:pt x="33823" y="1387"/>
                    <a:pt x="33440" y="1387"/>
                  </a:cubicBezTo>
                  <a:cubicBezTo>
                    <a:pt x="33267" y="1387"/>
                    <a:pt x="33101" y="1476"/>
                    <a:pt x="33005" y="1691"/>
                  </a:cubicBezTo>
                  <a:cubicBezTo>
                    <a:pt x="32171" y="3561"/>
                    <a:pt x="31421" y="5001"/>
                    <a:pt x="31266" y="7002"/>
                  </a:cubicBezTo>
                  <a:cubicBezTo>
                    <a:pt x="30992" y="10609"/>
                    <a:pt x="30719" y="14217"/>
                    <a:pt x="30433" y="17812"/>
                  </a:cubicBezTo>
                  <a:cubicBezTo>
                    <a:pt x="30254" y="20253"/>
                    <a:pt x="30064" y="22694"/>
                    <a:pt x="29873" y="25147"/>
                  </a:cubicBezTo>
                  <a:cubicBezTo>
                    <a:pt x="29814" y="25206"/>
                    <a:pt x="29683" y="25301"/>
                    <a:pt x="29445" y="25432"/>
                  </a:cubicBezTo>
                  <a:cubicBezTo>
                    <a:pt x="28647" y="25873"/>
                    <a:pt x="27802" y="26171"/>
                    <a:pt x="26921" y="26409"/>
                  </a:cubicBezTo>
                  <a:cubicBezTo>
                    <a:pt x="26255" y="26591"/>
                    <a:pt x="25607" y="26677"/>
                    <a:pt x="24978" y="26677"/>
                  </a:cubicBezTo>
                  <a:cubicBezTo>
                    <a:pt x="22647" y="26677"/>
                    <a:pt x="20598" y="25488"/>
                    <a:pt x="19050" y="23575"/>
                  </a:cubicBezTo>
                  <a:cubicBezTo>
                    <a:pt x="22134" y="21158"/>
                    <a:pt x="23849" y="16824"/>
                    <a:pt x="22920" y="13133"/>
                  </a:cubicBezTo>
                  <a:cubicBezTo>
                    <a:pt x="22646" y="12026"/>
                    <a:pt x="21920" y="11693"/>
                    <a:pt x="20813" y="11466"/>
                  </a:cubicBezTo>
                  <a:cubicBezTo>
                    <a:pt x="20360" y="11371"/>
                    <a:pt x="19896" y="11288"/>
                    <a:pt x="19431" y="11216"/>
                  </a:cubicBezTo>
                  <a:lnTo>
                    <a:pt x="19431" y="572"/>
                  </a:lnTo>
                  <a:cubicBezTo>
                    <a:pt x="19431" y="191"/>
                    <a:pt x="19137" y="1"/>
                    <a:pt x="18842" y="1"/>
                  </a:cubicBezTo>
                  <a:close/>
                </a:path>
              </a:pathLst>
            </a:custGeom>
            <a:solidFill>
              <a:srgbClr val="DB9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6054;p88">
              <a:extLst>
                <a:ext uri="{FF2B5EF4-FFF2-40B4-BE49-F238E27FC236}">
                  <a16:creationId xmlns:a16="http://schemas.microsoft.com/office/drawing/2014/main" id="{30810E8A-2E2E-3490-8216-9D1ABA35521E}"/>
                </a:ext>
              </a:extLst>
            </p:cNvPr>
            <p:cNvSpPr/>
            <p:nvPr/>
          </p:nvSpPr>
          <p:spPr>
            <a:xfrm>
              <a:off x="-5005998" y="2175698"/>
              <a:ext cx="1182324" cy="1881502"/>
            </a:xfrm>
            <a:custGeom>
              <a:avLst/>
              <a:gdLst/>
              <a:ahLst/>
              <a:cxnLst/>
              <a:rect l="l" t="t" r="r" b="b"/>
              <a:pathLst>
                <a:path w="47293" h="75260" extrusionOk="0">
                  <a:moveTo>
                    <a:pt x="1" y="0"/>
                  </a:moveTo>
                  <a:lnTo>
                    <a:pt x="1" y="75260"/>
                  </a:lnTo>
                  <a:lnTo>
                    <a:pt x="47292" y="75260"/>
                  </a:lnTo>
                  <a:lnTo>
                    <a:pt x="47292" y="0"/>
                  </a:lnTo>
                  <a:close/>
                </a:path>
              </a:pathLst>
            </a:custGeom>
            <a:solidFill>
              <a:srgbClr val="FEFD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6055;p88">
              <a:extLst>
                <a:ext uri="{FF2B5EF4-FFF2-40B4-BE49-F238E27FC236}">
                  <a16:creationId xmlns:a16="http://schemas.microsoft.com/office/drawing/2014/main" id="{4B27C800-4CE8-1E54-4D7D-E78ECA6C0B88}"/>
                </a:ext>
              </a:extLst>
            </p:cNvPr>
            <p:cNvSpPr/>
            <p:nvPr/>
          </p:nvSpPr>
          <p:spPr>
            <a:xfrm>
              <a:off x="-5005998" y="2175698"/>
              <a:ext cx="1182324" cy="426848"/>
            </a:xfrm>
            <a:custGeom>
              <a:avLst/>
              <a:gdLst/>
              <a:ahLst/>
              <a:cxnLst/>
              <a:rect l="l" t="t" r="r" b="b"/>
              <a:pathLst>
                <a:path w="47293" h="17074" extrusionOk="0">
                  <a:moveTo>
                    <a:pt x="1" y="0"/>
                  </a:moveTo>
                  <a:lnTo>
                    <a:pt x="1" y="17074"/>
                  </a:lnTo>
                  <a:lnTo>
                    <a:pt x="47292" y="17074"/>
                  </a:lnTo>
                  <a:lnTo>
                    <a:pt x="4729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6056;p88">
              <a:extLst>
                <a:ext uri="{FF2B5EF4-FFF2-40B4-BE49-F238E27FC236}">
                  <a16:creationId xmlns:a16="http://schemas.microsoft.com/office/drawing/2014/main" id="{373C10B1-8F00-0289-2A28-F395CC2060D6}"/>
                </a:ext>
              </a:extLst>
            </p:cNvPr>
            <p:cNvSpPr/>
            <p:nvPr/>
          </p:nvSpPr>
          <p:spPr>
            <a:xfrm>
              <a:off x="-10007226" y="4416751"/>
              <a:ext cx="2578923" cy="1160873"/>
            </a:xfrm>
            <a:custGeom>
              <a:avLst/>
              <a:gdLst/>
              <a:ahLst/>
              <a:cxnLst/>
              <a:rect l="l" t="t" r="r" b="b"/>
              <a:pathLst>
                <a:path w="103157" h="46435" extrusionOk="0">
                  <a:moveTo>
                    <a:pt x="1" y="0"/>
                  </a:moveTo>
                  <a:lnTo>
                    <a:pt x="17956" y="23217"/>
                  </a:lnTo>
                  <a:lnTo>
                    <a:pt x="1" y="46435"/>
                  </a:lnTo>
                  <a:lnTo>
                    <a:pt x="103157" y="46435"/>
                  </a:lnTo>
                  <a:lnTo>
                    <a:pt x="34993" y="23217"/>
                  </a:lnTo>
                  <a:lnTo>
                    <a:pt x="34993" y="0"/>
                  </a:lnTo>
                  <a:close/>
                </a:path>
              </a:pathLst>
            </a:custGeom>
            <a:solidFill>
              <a:schemeClr val="bg1">
                <a:lumMod val="60000"/>
                <a:lumOff val="4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6057;p88">
              <a:extLst>
                <a:ext uri="{FF2B5EF4-FFF2-40B4-BE49-F238E27FC236}">
                  <a16:creationId xmlns:a16="http://schemas.microsoft.com/office/drawing/2014/main" id="{8FF7C02B-0603-A798-06A8-BC11895F6E49}"/>
                </a:ext>
              </a:extLst>
            </p:cNvPr>
            <p:cNvSpPr/>
            <p:nvPr/>
          </p:nvSpPr>
          <p:spPr>
            <a:xfrm>
              <a:off x="-9132403" y="5228751"/>
              <a:ext cx="1704100" cy="348873"/>
            </a:xfrm>
            <a:custGeom>
              <a:avLst/>
              <a:gdLst/>
              <a:ahLst/>
              <a:cxnLst/>
              <a:rect l="l" t="t" r="r" b="b"/>
              <a:pathLst>
                <a:path w="68164" h="13955" extrusionOk="0">
                  <a:moveTo>
                    <a:pt x="0" y="0"/>
                  </a:moveTo>
                  <a:lnTo>
                    <a:pt x="68164" y="13955"/>
                  </a:lnTo>
                  <a:lnTo>
                    <a:pt x="68164" y="0"/>
                  </a:lnTo>
                  <a:close/>
                </a:path>
              </a:pathLst>
            </a:custGeom>
            <a:solidFill>
              <a:schemeClr val="tx1">
                <a:lumMod val="5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6058;p88">
              <a:extLst>
                <a:ext uri="{FF2B5EF4-FFF2-40B4-BE49-F238E27FC236}">
                  <a16:creationId xmlns:a16="http://schemas.microsoft.com/office/drawing/2014/main" id="{4874ED91-F47C-ADFD-7F1E-5832D71C6D68}"/>
                </a:ext>
              </a:extLst>
            </p:cNvPr>
            <p:cNvSpPr/>
            <p:nvPr/>
          </p:nvSpPr>
          <p:spPr>
            <a:xfrm>
              <a:off x="-4580048" y="4416751"/>
              <a:ext cx="2578923" cy="1160873"/>
            </a:xfrm>
            <a:custGeom>
              <a:avLst/>
              <a:gdLst/>
              <a:ahLst/>
              <a:cxnLst/>
              <a:rect l="l" t="t" r="r" b="b"/>
              <a:pathLst>
                <a:path w="103157" h="46435" extrusionOk="0">
                  <a:moveTo>
                    <a:pt x="68152" y="0"/>
                  </a:moveTo>
                  <a:lnTo>
                    <a:pt x="68152" y="23217"/>
                  </a:lnTo>
                  <a:lnTo>
                    <a:pt x="1" y="46435"/>
                  </a:lnTo>
                  <a:lnTo>
                    <a:pt x="103156" y="46435"/>
                  </a:lnTo>
                  <a:lnTo>
                    <a:pt x="85202" y="23217"/>
                  </a:lnTo>
                  <a:lnTo>
                    <a:pt x="103156" y="0"/>
                  </a:lnTo>
                  <a:close/>
                </a:path>
              </a:pathLst>
            </a:custGeom>
            <a:solidFill>
              <a:schemeClr val="bg1">
                <a:lumMod val="60000"/>
                <a:lumOff val="4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6059;p88">
              <a:extLst>
                <a:ext uri="{FF2B5EF4-FFF2-40B4-BE49-F238E27FC236}">
                  <a16:creationId xmlns:a16="http://schemas.microsoft.com/office/drawing/2014/main" id="{138213A5-979B-B463-5777-CA8DFED9B078}"/>
                </a:ext>
              </a:extLst>
            </p:cNvPr>
            <p:cNvSpPr/>
            <p:nvPr/>
          </p:nvSpPr>
          <p:spPr>
            <a:xfrm>
              <a:off x="-4580048" y="5228751"/>
              <a:ext cx="1703801" cy="348873"/>
            </a:xfrm>
            <a:custGeom>
              <a:avLst/>
              <a:gdLst/>
              <a:ahLst/>
              <a:cxnLst/>
              <a:rect l="l" t="t" r="r" b="b"/>
              <a:pathLst>
                <a:path w="68152" h="13955" extrusionOk="0">
                  <a:moveTo>
                    <a:pt x="1" y="0"/>
                  </a:moveTo>
                  <a:lnTo>
                    <a:pt x="1" y="13955"/>
                  </a:lnTo>
                  <a:lnTo>
                    <a:pt x="68152" y="0"/>
                  </a:lnTo>
                  <a:close/>
                </a:path>
              </a:pathLst>
            </a:custGeom>
            <a:solidFill>
              <a:schemeClr val="tx1">
                <a:lumMod val="5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6060;p88">
              <a:extLst>
                <a:ext uri="{FF2B5EF4-FFF2-40B4-BE49-F238E27FC236}">
                  <a16:creationId xmlns:a16="http://schemas.microsoft.com/office/drawing/2014/main" id="{1F50D7C9-B3CA-B93A-423F-5E1CE1A67F3C}"/>
                </a:ext>
              </a:extLst>
            </p:cNvPr>
            <p:cNvSpPr/>
            <p:nvPr/>
          </p:nvSpPr>
          <p:spPr>
            <a:xfrm>
              <a:off x="-9132403" y="3877100"/>
              <a:ext cx="6270750" cy="1427875"/>
            </a:xfrm>
            <a:custGeom>
              <a:avLst/>
              <a:gdLst/>
              <a:ahLst/>
              <a:cxnLst/>
              <a:rect l="l" t="t" r="r" b="b"/>
              <a:pathLst>
                <a:path w="250830" h="57115" extrusionOk="0">
                  <a:moveTo>
                    <a:pt x="0" y="0"/>
                  </a:moveTo>
                  <a:lnTo>
                    <a:pt x="0" y="57114"/>
                  </a:lnTo>
                  <a:lnTo>
                    <a:pt x="250829" y="57114"/>
                  </a:lnTo>
                  <a:lnTo>
                    <a:pt x="250829" y="0"/>
                  </a:lnTo>
                  <a:close/>
                </a:path>
              </a:pathLst>
            </a:custGeom>
            <a:solidFill>
              <a:srgbClr val="E289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6061;p88">
              <a:extLst>
                <a:ext uri="{FF2B5EF4-FFF2-40B4-BE49-F238E27FC236}">
                  <a16:creationId xmlns:a16="http://schemas.microsoft.com/office/drawing/2014/main" id="{3F50D984-93A1-DBBD-385A-21F8D60B3DEE}"/>
                </a:ext>
              </a:extLst>
            </p:cNvPr>
            <p:cNvSpPr/>
            <p:nvPr/>
          </p:nvSpPr>
          <p:spPr>
            <a:xfrm>
              <a:off x="-6712951" y="425299"/>
              <a:ext cx="1322958" cy="705621"/>
            </a:xfrm>
            <a:custGeom>
              <a:avLst/>
              <a:gdLst/>
              <a:ahLst/>
              <a:cxnLst/>
              <a:rect l="l" t="t" r="r" b="b"/>
              <a:pathLst>
                <a:path w="54696" h="29026" extrusionOk="0">
                  <a:moveTo>
                    <a:pt x="18848" y="0"/>
                  </a:moveTo>
                  <a:cubicBezTo>
                    <a:pt x="18550" y="0"/>
                    <a:pt x="18253" y="191"/>
                    <a:pt x="18253" y="572"/>
                  </a:cubicBezTo>
                  <a:lnTo>
                    <a:pt x="18253" y="11049"/>
                  </a:lnTo>
                  <a:cubicBezTo>
                    <a:pt x="16717" y="10859"/>
                    <a:pt x="15169" y="10751"/>
                    <a:pt x="13645" y="10632"/>
                  </a:cubicBezTo>
                  <a:cubicBezTo>
                    <a:pt x="11704" y="10466"/>
                    <a:pt x="9752" y="10323"/>
                    <a:pt x="7811" y="10192"/>
                  </a:cubicBezTo>
                  <a:cubicBezTo>
                    <a:pt x="7335" y="8549"/>
                    <a:pt x="6870" y="6906"/>
                    <a:pt x="6394" y="5263"/>
                  </a:cubicBezTo>
                  <a:cubicBezTo>
                    <a:pt x="6313" y="4974"/>
                    <a:pt x="6084" y="4849"/>
                    <a:pt x="5850" y="4849"/>
                  </a:cubicBezTo>
                  <a:cubicBezTo>
                    <a:pt x="5495" y="4849"/>
                    <a:pt x="5129" y="5135"/>
                    <a:pt x="5251" y="5572"/>
                  </a:cubicBezTo>
                  <a:cubicBezTo>
                    <a:pt x="5692" y="7084"/>
                    <a:pt x="6120" y="8596"/>
                    <a:pt x="6549" y="10120"/>
                  </a:cubicBezTo>
                  <a:cubicBezTo>
                    <a:pt x="4644" y="10001"/>
                    <a:pt x="2727" y="9894"/>
                    <a:pt x="810" y="9799"/>
                  </a:cubicBezTo>
                  <a:cubicBezTo>
                    <a:pt x="798" y="9798"/>
                    <a:pt x="786" y="9798"/>
                    <a:pt x="774" y="9798"/>
                  </a:cubicBezTo>
                  <a:cubicBezTo>
                    <a:pt x="1" y="9798"/>
                    <a:pt x="24" y="10942"/>
                    <a:pt x="810" y="10978"/>
                  </a:cubicBezTo>
                  <a:cubicBezTo>
                    <a:pt x="3715" y="11120"/>
                    <a:pt x="6620" y="11299"/>
                    <a:pt x="9525" y="11501"/>
                  </a:cubicBezTo>
                  <a:cubicBezTo>
                    <a:pt x="12478" y="11704"/>
                    <a:pt x="15621" y="11763"/>
                    <a:pt x="18598" y="12240"/>
                  </a:cubicBezTo>
                  <a:cubicBezTo>
                    <a:pt x="18681" y="12275"/>
                    <a:pt x="18776" y="12287"/>
                    <a:pt x="18872" y="12287"/>
                  </a:cubicBezTo>
                  <a:cubicBezTo>
                    <a:pt x="19646" y="12406"/>
                    <a:pt x="20420" y="12561"/>
                    <a:pt x="21158" y="12764"/>
                  </a:cubicBezTo>
                  <a:cubicBezTo>
                    <a:pt x="22110" y="13014"/>
                    <a:pt x="21920" y="14871"/>
                    <a:pt x="21896" y="15562"/>
                  </a:cubicBezTo>
                  <a:cubicBezTo>
                    <a:pt x="21801" y="17752"/>
                    <a:pt x="20872" y="19883"/>
                    <a:pt x="19419" y="21562"/>
                  </a:cubicBezTo>
                  <a:cubicBezTo>
                    <a:pt x="17589" y="23681"/>
                    <a:pt x="14280" y="25065"/>
                    <a:pt x="11176" y="25065"/>
                  </a:cubicBezTo>
                  <a:cubicBezTo>
                    <a:pt x="8908" y="25065"/>
                    <a:pt x="6750" y="24327"/>
                    <a:pt x="5358" y="22598"/>
                  </a:cubicBezTo>
                  <a:cubicBezTo>
                    <a:pt x="5218" y="22422"/>
                    <a:pt x="5023" y="22349"/>
                    <a:pt x="4831" y="22349"/>
                  </a:cubicBezTo>
                  <a:cubicBezTo>
                    <a:pt x="4373" y="22349"/>
                    <a:pt x="3931" y="22765"/>
                    <a:pt x="4275" y="23193"/>
                  </a:cubicBezTo>
                  <a:cubicBezTo>
                    <a:pt x="5986" y="25319"/>
                    <a:pt x="8526" y="26197"/>
                    <a:pt x="11153" y="26197"/>
                  </a:cubicBezTo>
                  <a:cubicBezTo>
                    <a:pt x="13588" y="26197"/>
                    <a:pt x="16099" y="25443"/>
                    <a:pt x="18098" y="24229"/>
                  </a:cubicBezTo>
                  <a:cubicBezTo>
                    <a:pt x="20007" y="26588"/>
                    <a:pt x="22407" y="27770"/>
                    <a:pt x="25049" y="27770"/>
                  </a:cubicBezTo>
                  <a:cubicBezTo>
                    <a:pt x="26395" y="27770"/>
                    <a:pt x="27803" y="27463"/>
                    <a:pt x="29242" y="26849"/>
                  </a:cubicBezTo>
                  <a:cubicBezTo>
                    <a:pt x="29528" y="26718"/>
                    <a:pt x="30016" y="26539"/>
                    <a:pt x="30421" y="26289"/>
                  </a:cubicBezTo>
                  <a:cubicBezTo>
                    <a:pt x="32252" y="27881"/>
                    <a:pt x="34378" y="29004"/>
                    <a:pt x="36556" y="29004"/>
                  </a:cubicBezTo>
                  <a:cubicBezTo>
                    <a:pt x="37848" y="29004"/>
                    <a:pt x="39157" y="28609"/>
                    <a:pt x="40434" y="27682"/>
                  </a:cubicBezTo>
                  <a:cubicBezTo>
                    <a:pt x="40791" y="27420"/>
                    <a:pt x="41077" y="27158"/>
                    <a:pt x="41291" y="26896"/>
                  </a:cubicBezTo>
                  <a:cubicBezTo>
                    <a:pt x="42256" y="27956"/>
                    <a:pt x="43625" y="28599"/>
                    <a:pt x="45018" y="28885"/>
                  </a:cubicBezTo>
                  <a:cubicBezTo>
                    <a:pt x="45445" y="28971"/>
                    <a:pt x="46008" y="29025"/>
                    <a:pt x="46617" y="29025"/>
                  </a:cubicBezTo>
                  <a:cubicBezTo>
                    <a:pt x="48366" y="29025"/>
                    <a:pt x="50499" y="28577"/>
                    <a:pt x="50923" y="27146"/>
                  </a:cubicBezTo>
                  <a:cubicBezTo>
                    <a:pt x="52138" y="23062"/>
                    <a:pt x="53352" y="18967"/>
                    <a:pt x="54567" y="14883"/>
                  </a:cubicBezTo>
                  <a:cubicBezTo>
                    <a:pt x="54695" y="14439"/>
                    <a:pt x="54334" y="14151"/>
                    <a:pt x="53979" y="14151"/>
                  </a:cubicBezTo>
                  <a:cubicBezTo>
                    <a:pt x="53743" y="14151"/>
                    <a:pt x="53509" y="14278"/>
                    <a:pt x="53424" y="14573"/>
                  </a:cubicBezTo>
                  <a:cubicBezTo>
                    <a:pt x="52435" y="17883"/>
                    <a:pt x="51459" y="21205"/>
                    <a:pt x="50471" y="24515"/>
                  </a:cubicBezTo>
                  <a:cubicBezTo>
                    <a:pt x="50257" y="25229"/>
                    <a:pt x="50054" y="25932"/>
                    <a:pt x="49840" y="26634"/>
                  </a:cubicBezTo>
                  <a:cubicBezTo>
                    <a:pt x="49554" y="27587"/>
                    <a:pt x="48947" y="27349"/>
                    <a:pt x="47899" y="27623"/>
                  </a:cubicBezTo>
                  <a:cubicBezTo>
                    <a:pt x="47412" y="27752"/>
                    <a:pt x="46886" y="27817"/>
                    <a:pt x="46352" y="27817"/>
                  </a:cubicBezTo>
                  <a:cubicBezTo>
                    <a:pt x="44666" y="27817"/>
                    <a:pt x="42887" y="27166"/>
                    <a:pt x="41910" y="25801"/>
                  </a:cubicBezTo>
                  <a:cubicBezTo>
                    <a:pt x="42125" y="25146"/>
                    <a:pt x="42196" y="24408"/>
                    <a:pt x="42351" y="23455"/>
                  </a:cubicBezTo>
                  <a:cubicBezTo>
                    <a:pt x="42958" y="19705"/>
                    <a:pt x="43565" y="15966"/>
                    <a:pt x="44184" y="12228"/>
                  </a:cubicBezTo>
                  <a:cubicBezTo>
                    <a:pt x="44363" y="11120"/>
                    <a:pt x="44542" y="10025"/>
                    <a:pt x="44720" y="8918"/>
                  </a:cubicBezTo>
                  <a:cubicBezTo>
                    <a:pt x="44839" y="8203"/>
                    <a:pt x="46054" y="6846"/>
                    <a:pt x="46578" y="6072"/>
                  </a:cubicBezTo>
                  <a:cubicBezTo>
                    <a:pt x="46877" y="5631"/>
                    <a:pt x="46467" y="5208"/>
                    <a:pt x="46047" y="5208"/>
                  </a:cubicBezTo>
                  <a:cubicBezTo>
                    <a:pt x="45866" y="5208"/>
                    <a:pt x="45683" y="5287"/>
                    <a:pt x="45554" y="5477"/>
                  </a:cubicBezTo>
                  <a:cubicBezTo>
                    <a:pt x="44506" y="7049"/>
                    <a:pt x="43661" y="8096"/>
                    <a:pt x="43363" y="9930"/>
                  </a:cubicBezTo>
                  <a:cubicBezTo>
                    <a:pt x="42863" y="12954"/>
                    <a:pt x="42375" y="15978"/>
                    <a:pt x="41887" y="19014"/>
                  </a:cubicBezTo>
                  <a:cubicBezTo>
                    <a:pt x="41506" y="21265"/>
                    <a:pt x="41136" y="23527"/>
                    <a:pt x="40779" y="25789"/>
                  </a:cubicBezTo>
                  <a:cubicBezTo>
                    <a:pt x="40786" y="25740"/>
                    <a:pt x="40789" y="25717"/>
                    <a:pt x="40784" y="25717"/>
                  </a:cubicBezTo>
                  <a:lnTo>
                    <a:pt x="40784" y="25717"/>
                  </a:lnTo>
                  <a:cubicBezTo>
                    <a:pt x="40770" y="25717"/>
                    <a:pt x="40709" y="25843"/>
                    <a:pt x="40541" y="26027"/>
                  </a:cubicBezTo>
                  <a:cubicBezTo>
                    <a:pt x="40077" y="26515"/>
                    <a:pt x="39529" y="26896"/>
                    <a:pt x="38946" y="27242"/>
                  </a:cubicBezTo>
                  <a:cubicBezTo>
                    <a:pt x="38148" y="27704"/>
                    <a:pt x="37340" y="27901"/>
                    <a:pt x="36543" y="27901"/>
                  </a:cubicBezTo>
                  <a:cubicBezTo>
                    <a:pt x="34531" y="27901"/>
                    <a:pt x="32587" y="26650"/>
                    <a:pt x="31052" y="25277"/>
                  </a:cubicBezTo>
                  <a:cubicBezTo>
                    <a:pt x="31135" y="24313"/>
                    <a:pt x="31207" y="23348"/>
                    <a:pt x="31278" y="22384"/>
                  </a:cubicBezTo>
                  <a:cubicBezTo>
                    <a:pt x="31600" y="18145"/>
                    <a:pt x="31921" y="13918"/>
                    <a:pt x="32254" y="9680"/>
                  </a:cubicBezTo>
                  <a:cubicBezTo>
                    <a:pt x="32350" y="8334"/>
                    <a:pt x="32457" y="6989"/>
                    <a:pt x="32552" y="5644"/>
                  </a:cubicBezTo>
                  <a:cubicBezTo>
                    <a:pt x="32576" y="5405"/>
                    <a:pt x="32576" y="5536"/>
                    <a:pt x="32897" y="4834"/>
                  </a:cubicBezTo>
                  <a:cubicBezTo>
                    <a:pt x="33266" y="3977"/>
                    <a:pt x="33647" y="3131"/>
                    <a:pt x="34028" y="2286"/>
                  </a:cubicBezTo>
                  <a:cubicBezTo>
                    <a:pt x="34241" y="1813"/>
                    <a:pt x="33831" y="1384"/>
                    <a:pt x="33450" y="1384"/>
                  </a:cubicBezTo>
                  <a:cubicBezTo>
                    <a:pt x="33275" y="1384"/>
                    <a:pt x="33105" y="1474"/>
                    <a:pt x="33004" y="1691"/>
                  </a:cubicBezTo>
                  <a:cubicBezTo>
                    <a:pt x="32171" y="3560"/>
                    <a:pt x="31421" y="4989"/>
                    <a:pt x="31266" y="7001"/>
                  </a:cubicBezTo>
                  <a:cubicBezTo>
                    <a:pt x="30992" y="10597"/>
                    <a:pt x="30718" y="14204"/>
                    <a:pt x="30445" y="17812"/>
                  </a:cubicBezTo>
                  <a:cubicBezTo>
                    <a:pt x="30254" y="20253"/>
                    <a:pt x="30076" y="22693"/>
                    <a:pt x="29885" y="25134"/>
                  </a:cubicBezTo>
                  <a:cubicBezTo>
                    <a:pt x="29814" y="25194"/>
                    <a:pt x="29683" y="25289"/>
                    <a:pt x="29444" y="25432"/>
                  </a:cubicBezTo>
                  <a:cubicBezTo>
                    <a:pt x="28659" y="25872"/>
                    <a:pt x="27801" y="26170"/>
                    <a:pt x="26932" y="26408"/>
                  </a:cubicBezTo>
                  <a:cubicBezTo>
                    <a:pt x="26270" y="26589"/>
                    <a:pt x="25624" y="26675"/>
                    <a:pt x="24998" y="26675"/>
                  </a:cubicBezTo>
                  <a:cubicBezTo>
                    <a:pt x="22660" y="26675"/>
                    <a:pt x="20602" y="25478"/>
                    <a:pt x="19062" y="23562"/>
                  </a:cubicBezTo>
                  <a:cubicBezTo>
                    <a:pt x="22146" y="21146"/>
                    <a:pt x="23849" y="16812"/>
                    <a:pt x="22932" y="13133"/>
                  </a:cubicBezTo>
                  <a:cubicBezTo>
                    <a:pt x="22646" y="12025"/>
                    <a:pt x="21920" y="11692"/>
                    <a:pt x="20812" y="11466"/>
                  </a:cubicBezTo>
                  <a:cubicBezTo>
                    <a:pt x="20360" y="11371"/>
                    <a:pt x="19896" y="11287"/>
                    <a:pt x="19443" y="11216"/>
                  </a:cubicBezTo>
                  <a:lnTo>
                    <a:pt x="19443" y="572"/>
                  </a:lnTo>
                  <a:cubicBezTo>
                    <a:pt x="19443" y="191"/>
                    <a:pt x="19146" y="0"/>
                    <a:pt x="18848" y="0"/>
                  </a:cubicBezTo>
                  <a:close/>
                </a:path>
              </a:pathLst>
            </a:custGeom>
            <a:solidFill>
              <a:srgbClr val="7F36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Shape 5154"/>
        <p:cNvGrpSpPr/>
        <p:nvPr/>
      </p:nvGrpSpPr>
      <p:grpSpPr>
        <a:xfrm>
          <a:off x="0" y="0"/>
          <a:ext cx="0" cy="0"/>
          <a:chOff x="0" y="0"/>
          <a:chExt cx="0" cy="0"/>
        </a:xfrm>
      </p:grpSpPr>
      <p:sp>
        <p:nvSpPr>
          <p:cNvPr id="5155" name="Google Shape;5155;p59"/>
          <p:cNvSpPr txBox="1">
            <a:spLocks noGrp="1"/>
          </p:cNvSpPr>
          <p:nvPr>
            <p:ph type="title"/>
          </p:nvPr>
        </p:nvSpPr>
        <p:spPr>
          <a:xfrm>
            <a:off x="2959181" y="775948"/>
            <a:ext cx="3350100" cy="841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dirty="0"/>
              <a:t>Practical Uses of This Subject</a:t>
            </a:r>
            <a:endParaRPr dirty="0"/>
          </a:p>
        </p:txBody>
      </p:sp>
      <p:sp>
        <p:nvSpPr>
          <p:cNvPr id="5157" name="Google Shape;5157;p59"/>
          <p:cNvSpPr txBox="1">
            <a:spLocks noGrp="1"/>
          </p:cNvSpPr>
          <p:nvPr>
            <p:ph type="subTitle" idx="1"/>
          </p:nvPr>
        </p:nvSpPr>
        <p:spPr>
          <a:xfrm>
            <a:off x="3096863" y="2008764"/>
            <a:ext cx="3350100" cy="650100"/>
          </a:xfrm>
          <a:prstGeom prst="rect">
            <a:avLst/>
          </a:prstGeom>
        </p:spPr>
        <p:txBody>
          <a:bodyPr spcFirstLastPara="1" wrap="square" lIns="91425" tIns="91425" rIns="91425" bIns="91425" anchor="t" anchorCtr="0">
            <a:noAutofit/>
          </a:bodyPr>
          <a:lstStyle/>
          <a:p>
            <a:pPr marL="0" lvl="0" indent="0" rtl="0">
              <a:spcBef>
                <a:spcPts val="0"/>
              </a:spcBef>
              <a:spcAft>
                <a:spcPts val="1600"/>
              </a:spcAft>
              <a:buNone/>
            </a:pPr>
            <a:r>
              <a:rPr lang="en" dirty="0"/>
              <a:t>Mercury is the closest planet to the Sun and the smallest one in the Solar System—it’s only a bit larger than our Moon</a:t>
            </a:r>
            <a:endParaRPr dirty="0"/>
          </a:p>
        </p:txBody>
      </p:sp>
      <p:sp>
        <p:nvSpPr>
          <p:cNvPr id="5158" name="Google Shape;5158;p59"/>
          <p:cNvSpPr txBox="1">
            <a:spLocks noGrp="1"/>
          </p:cNvSpPr>
          <p:nvPr>
            <p:ph type="title" idx="4294967295"/>
          </p:nvPr>
        </p:nvSpPr>
        <p:spPr>
          <a:xfrm>
            <a:off x="6309281" y="2008764"/>
            <a:ext cx="2951162" cy="492125"/>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dirty="0"/>
              <a:t>Venus</a:t>
            </a:r>
            <a:endParaRPr dirty="0"/>
          </a:p>
        </p:txBody>
      </p:sp>
      <p:sp>
        <p:nvSpPr>
          <p:cNvPr id="5160" name="Google Shape;5160;p59"/>
          <p:cNvSpPr txBox="1">
            <a:spLocks noGrp="1"/>
          </p:cNvSpPr>
          <p:nvPr>
            <p:ph type="title" idx="4294967295"/>
          </p:nvPr>
        </p:nvSpPr>
        <p:spPr>
          <a:xfrm>
            <a:off x="529212" y="2209541"/>
            <a:ext cx="2951162" cy="492125"/>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dirty="0"/>
              <a:t>Mars</a:t>
            </a:r>
            <a:endParaRPr dirty="0"/>
          </a:p>
        </p:txBody>
      </p:sp>
      <p:sp>
        <p:nvSpPr>
          <p:cNvPr id="5161" name="Google Shape;5161;p59"/>
          <p:cNvSpPr txBox="1">
            <a:spLocks noGrp="1"/>
          </p:cNvSpPr>
          <p:nvPr>
            <p:ph type="subTitle" idx="4294967295"/>
          </p:nvPr>
        </p:nvSpPr>
        <p:spPr>
          <a:xfrm>
            <a:off x="529212" y="2770430"/>
            <a:ext cx="2951162" cy="601663"/>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dirty="0"/>
              <a:t>Despite being red, Mars is actually a cold place. It’s full of iron oxide dust, which gives the planet its reddish cast</a:t>
            </a:r>
            <a:endParaRPr dirty="0"/>
          </a:p>
          <a:p>
            <a:pPr marL="0" lvl="0" indent="0" algn="ctr" rtl="0">
              <a:spcBef>
                <a:spcPts val="1600"/>
              </a:spcBef>
              <a:spcAft>
                <a:spcPts val="1600"/>
              </a:spcAft>
              <a:buNone/>
            </a:pPr>
            <a:endParaRPr dirty="0"/>
          </a:p>
        </p:txBody>
      </p:sp>
      <p:grpSp>
        <p:nvGrpSpPr>
          <p:cNvPr id="5162" name="Google Shape;5162;p59"/>
          <p:cNvGrpSpPr/>
          <p:nvPr/>
        </p:nvGrpSpPr>
        <p:grpSpPr>
          <a:xfrm>
            <a:off x="4000013" y="3019696"/>
            <a:ext cx="1268435" cy="2035963"/>
            <a:chOff x="2609850" y="893525"/>
            <a:chExt cx="2404775" cy="3859900"/>
          </a:xfrm>
        </p:grpSpPr>
        <p:sp>
          <p:nvSpPr>
            <p:cNvPr id="5163" name="Google Shape;5163;p59"/>
            <p:cNvSpPr/>
            <p:nvPr/>
          </p:nvSpPr>
          <p:spPr>
            <a:xfrm>
              <a:off x="2887550" y="4449475"/>
              <a:ext cx="1684750" cy="303950"/>
            </a:xfrm>
            <a:custGeom>
              <a:avLst/>
              <a:gdLst/>
              <a:ahLst/>
              <a:cxnLst/>
              <a:rect l="l" t="t" r="r" b="b"/>
              <a:pathLst>
                <a:path w="67390" h="12158" extrusionOk="0">
                  <a:moveTo>
                    <a:pt x="33695" y="1"/>
                  </a:moveTo>
                  <a:cubicBezTo>
                    <a:pt x="15086" y="1"/>
                    <a:pt x="1" y="2727"/>
                    <a:pt x="1" y="6085"/>
                  </a:cubicBezTo>
                  <a:cubicBezTo>
                    <a:pt x="1" y="9443"/>
                    <a:pt x="15086" y="12157"/>
                    <a:pt x="33695" y="12157"/>
                  </a:cubicBezTo>
                  <a:cubicBezTo>
                    <a:pt x="52305" y="12157"/>
                    <a:pt x="67390" y="9443"/>
                    <a:pt x="67390" y="6085"/>
                  </a:cubicBezTo>
                  <a:cubicBezTo>
                    <a:pt x="67390" y="2727"/>
                    <a:pt x="52305" y="1"/>
                    <a:pt x="33695" y="1"/>
                  </a:cubicBezTo>
                  <a:close/>
                </a:path>
              </a:pathLst>
            </a:custGeom>
            <a:solidFill>
              <a:srgbClr val="E9E5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4" name="Google Shape;5164;p59"/>
            <p:cNvSpPr/>
            <p:nvPr/>
          </p:nvSpPr>
          <p:spPr>
            <a:xfrm>
              <a:off x="4564250" y="2095325"/>
              <a:ext cx="450375" cy="288200"/>
            </a:xfrm>
            <a:custGeom>
              <a:avLst/>
              <a:gdLst/>
              <a:ahLst/>
              <a:cxnLst/>
              <a:rect l="l" t="t" r="r" b="b"/>
              <a:pathLst>
                <a:path w="18015" h="11528" extrusionOk="0">
                  <a:moveTo>
                    <a:pt x="2155" y="1"/>
                  </a:moveTo>
                  <a:cubicBezTo>
                    <a:pt x="691" y="1120"/>
                    <a:pt x="0" y="2572"/>
                    <a:pt x="870" y="4632"/>
                  </a:cubicBezTo>
                  <a:cubicBezTo>
                    <a:pt x="2751" y="5656"/>
                    <a:pt x="4942" y="6692"/>
                    <a:pt x="7478" y="7704"/>
                  </a:cubicBezTo>
                  <a:lnTo>
                    <a:pt x="9371" y="8371"/>
                  </a:lnTo>
                  <a:cubicBezTo>
                    <a:pt x="9371" y="8371"/>
                    <a:pt x="14490" y="11478"/>
                    <a:pt x="14943" y="11526"/>
                  </a:cubicBezTo>
                  <a:cubicBezTo>
                    <a:pt x="14952" y="11527"/>
                    <a:pt x="14960" y="11528"/>
                    <a:pt x="14967" y="11528"/>
                  </a:cubicBezTo>
                  <a:cubicBezTo>
                    <a:pt x="15327" y="11528"/>
                    <a:pt x="13645" y="10109"/>
                    <a:pt x="13645" y="10109"/>
                  </a:cubicBezTo>
                  <a:lnTo>
                    <a:pt x="13645" y="10109"/>
                  </a:lnTo>
                  <a:cubicBezTo>
                    <a:pt x="13645" y="10109"/>
                    <a:pt x="15574" y="11181"/>
                    <a:pt x="16264" y="11228"/>
                  </a:cubicBezTo>
                  <a:cubicBezTo>
                    <a:pt x="16268" y="11228"/>
                    <a:pt x="16271" y="11228"/>
                    <a:pt x="16275" y="11228"/>
                  </a:cubicBezTo>
                  <a:cubicBezTo>
                    <a:pt x="16795" y="11228"/>
                    <a:pt x="14538" y="9383"/>
                    <a:pt x="14538" y="9383"/>
                  </a:cubicBezTo>
                  <a:lnTo>
                    <a:pt x="14538" y="9383"/>
                  </a:lnTo>
                  <a:cubicBezTo>
                    <a:pt x="17124" y="10403"/>
                    <a:pt x="17396" y="10601"/>
                    <a:pt x="17521" y="10601"/>
                  </a:cubicBezTo>
                  <a:cubicBezTo>
                    <a:pt x="17543" y="10601"/>
                    <a:pt x="17561" y="10594"/>
                    <a:pt x="17586" y="10585"/>
                  </a:cubicBezTo>
                  <a:cubicBezTo>
                    <a:pt x="18015" y="10419"/>
                    <a:pt x="14777" y="8514"/>
                    <a:pt x="14776" y="8514"/>
                  </a:cubicBezTo>
                  <a:lnTo>
                    <a:pt x="14776" y="8514"/>
                  </a:lnTo>
                  <a:cubicBezTo>
                    <a:pt x="14777" y="8514"/>
                    <a:pt x="16531" y="9299"/>
                    <a:pt x="17186" y="9299"/>
                  </a:cubicBezTo>
                  <a:cubicBezTo>
                    <a:pt x="17274" y="9299"/>
                    <a:pt x="17342" y="9284"/>
                    <a:pt x="17384" y="9252"/>
                  </a:cubicBezTo>
                  <a:cubicBezTo>
                    <a:pt x="17729" y="8966"/>
                    <a:pt x="13669" y="6561"/>
                    <a:pt x="13669" y="6561"/>
                  </a:cubicBezTo>
                  <a:cubicBezTo>
                    <a:pt x="13669" y="6561"/>
                    <a:pt x="14752" y="6382"/>
                    <a:pt x="15288" y="5537"/>
                  </a:cubicBezTo>
                  <a:cubicBezTo>
                    <a:pt x="15431" y="5311"/>
                    <a:pt x="15300" y="5001"/>
                    <a:pt x="15157" y="4870"/>
                  </a:cubicBezTo>
                  <a:cubicBezTo>
                    <a:pt x="14749" y="5202"/>
                    <a:pt x="13995" y="5301"/>
                    <a:pt x="13242" y="5301"/>
                  </a:cubicBezTo>
                  <a:cubicBezTo>
                    <a:pt x="12128" y="5301"/>
                    <a:pt x="11014" y="5085"/>
                    <a:pt x="11014" y="5085"/>
                  </a:cubicBezTo>
                  <a:cubicBezTo>
                    <a:pt x="11014" y="5085"/>
                    <a:pt x="6180" y="2370"/>
                    <a:pt x="2155" y="1"/>
                  </a:cubicBezTo>
                  <a:close/>
                </a:path>
              </a:pathLst>
            </a:custGeom>
            <a:solidFill>
              <a:srgbClr val="BE3C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5" name="Google Shape;5165;p59"/>
            <p:cNvSpPr/>
            <p:nvPr/>
          </p:nvSpPr>
          <p:spPr>
            <a:xfrm>
              <a:off x="3562625" y="3903875"/>
              <a:ext cx="277750" cy="334600"/>
            </a:xfrm>
            <a:custGeom>
              <a:avLst/>
              <a:gdLst/>
              <a:ahLst/>
              <a:cxnLst/>
              <a:rect l="l" t="t" r="r" b="b"/>
              <a:pathLst>
                <a:path w="11110" h="13384" extrusionOk="0">
                  <a:moveTo>
                    <a:pt x="6442" y="1"/>
                  </a:moveTo>
                  <a:lnTo>
                    <a:pt x="822" y="7276"/>
                  </a:lnTo>
                  <a:lnTo>
                    <a:pt x="1" y="9752"/>
                  </a:lnTo>
                  <a:lnTo>
                    <a:pt x="3025" y="13383"/>
                  </a:lnTo>
                  <a:lnTo>
                    <a:pt x="5204" y="12562"/>
                  </a:lnTo>
                  <a:cubicBezTo>
                    <a:pt x="4978" y="11788"/>
                    <a:pt x="11109" y="4037"/>
                    <a:pt x="11109" y="4037"/>
                  </a:cubicBezTo>
                  <a:lnTo>
                    <a:pt x="6442" y="1"/>
                  </a:lnTo>
                  <a:close/>
                </a:path>
              </a:pathLst>
            </a:custGeom>
            <a:solidFill>
              <a:srgbClr val="BE3C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6" name="Google Shape;5166;p59"/>
            <p:cNvSpPr/>
            <p:nvPr/>
          </p:nvSpPr>
          <p:spPr>
            <a:xfrm>
              <a:off x="3493575" y="4076525"/>
              <a:ext cx="272975" cy="359900"/>
            </a:xfrm>
            <a:custGeom>
              <a:avLst/>
              <a:gdLst/>
              <a:ahLst/>
              <a:cxnLst/>
              <a:rect l="l" t="t" r="r" b="b"/>
              <a:pathLst>
                <a:path w="10919" h="14396" extrusionOk="0">
                  <a:moveTo>
                    <a:pt x="3727" y="0"/>
                  </a:moveTo>
                  <a:lnTo>
                    <a:pt x="1" y="3632"/>
                  </a:lnTo>
                  <a:lnTo>
                    <a:pt x="9680" y="14395"/>
                  </a:lnTo>
                  <a:cubicBezTo>
                    <a:pt x="10145" y="14121"/>
                    <a:pt x="10919" y="13062"/>
                    <a:pt x="10764" y="12550"/>
                  </a:cubicBezTo>
                  <a:lnTo>
                    <a:pt x="8025" y="5430"/>
                  </a:lnTo>
                  <a:cubicBezTo>
                    <a:pt x="8025" y="5430"/>
                    <a:pt x="7994" y="5434"/>
                    <a:pt x="7938" y="5434"/>
                  </a:cubicBezTo>
                  <a:cubicBezTo>
                    <a:pt x="7651" y="5434"/>
                    <a:pt x="6722" y="5318"/>
                    <a:pt x="6085" y="3894"/>
                  </a:cubicBezTo>
                  <a:cubicBezTo>
                    <a:pt x="4799" y="1048"/>
                    <a:pt x="3727" y="0"/>
                    <a:pt x="372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7" name="Google Shape;5167;p59"/>
            <p:cNvSpPr/>
            <p:nvPr/>
          </p:nvSpPr>
          <p:spPr>
            <a:xfrm>
              <a:off x="3634075" y="2428100"/>
              <a:ext cx="729275" cy="1672550"/>
            </a:xfrm>
            <a:custGeom>
              <a:avLst/>
              <a:gdLst/>
              <a:ahLst/>
              <a:cxnLst/>
              <a:rect l="l" t="t" r="r" b="b"/>
              <a:pathLst>
                <a:path w="29171" h="66902" extrusionOk="0">
                  <a:moveTo>
                    <a:pt x="23456" y="1"/>
                  </a:moveTo>
                  <a:lnTo>
                    <a:pt x="5608" y="4061"/>
                  </a:lnTo>
                  <a:lnTo>
                    <a:pt x="16098" y="37470"/>
                  </a:lnTo>
                  <a:lnTo>
                    <a:pt x="0" y="61485"/>
                  </a:lnTo>
                  <a:lnTo>
                    <a:pt x="5596" y="66902"/>
                  </a:lnTo>
                  <a:lnTo>
                    <a:pt x="25504" y="44887"/>
                  </a:lnTo>
                  <a:cubicBezTo>
                    <a:pt x="28599" y="40601"/>
                    <a:pt x="29171" y="39649"/>
                    <a:pt x="28968" y="35850"/>
                  </a:cubicBezTo>
                  <a:lnTo>
                    <a:pt x="23456" y="1"/>
                  </a:lnTo>
                  <a:close/>
                </a:path>
              </a:pathLst>
            </a:custGeom>
            <a:solidFill>
              <a:srgbClr val="141A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8" name="Google Shape;5168;p59"/>
            <p:cNvSpPr/>
            <p:nvPr/>
          </p:nvSpPr>
          <p:spPr>
            <a:xfrm>
              <a:off x="3628125" y="3887800"/>
              <a:ext cx="214025" cy="219700"/>
            </a:xfrm>
            <a:custGeom>
              <a:avLst/>
              <a:gdLst/>
              <a:ahLst/>
              <a:cxnLst/>
              <a:rect l="l" t="t" r="r" b="b"/>
              <a:pathLst>
                <a:path w="8561" h="8788" extrusionOk="0">
                  <a:moveTo>
                    <a:pt x="2215" y="572"/>
                  </a:moveTo>
                  <a:lnTo>
                    <a:pt x="8037" y="5668"/>
                  </a:lnTo>
                  <a:lnTo>
                    <a:pt x="5822" y="8240"/>
                  </a:lnTo>
                  <a:lnTo>
                    <a:pt x="488" y="3073"/>
                  </a:lnTo>
                  <a:lnTo>
                    <a:pt x="2215" y="572"/>
                  </a:lnTo>
                  <a:close/>
                  <a:moveTo>
                    <a:pt x="2143" y="1"/>
                  </a:moveTo>
                  <a:lnTo>
                    <a:pt x="0" y="3120"/>
                  </a:lnTo>
                  <a:lnTo>
                    <a:pt x="5846" y="8788"/>
                  </a:lnTo>
                  <a:lnTo>
                    <a:pt x="8561" y="5633"/>
                  </a:lnTo>
                  <a:lnTo>
                    <a:pt x="2143" y="1"/>
                  </a:lnTo>
                  <a:close/>
                </a:path>
              </a:pathLst>
            </a:custGeom>
            <a:solidFill>
              <a:srgbClr val="4452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9" name="Google Shape;5169;p59"/>
            <p:cNvSpPr/>
            <p:nvPr/>
          </p:nvSpPr>
          <p:spPr>
            <a:xfrm>
              <a:off x="3966850" y="4161650"/>
              <a:ext cx="214350" cy="309000"/>
            </a:xfrm>
            <a:custGeom>
              <a:avLst/>
              <a:gdLst/>
              <a:ahLst/>
              <a:cxnLst/>
              <a:rect l="l" t="t" r="r" b="b"/>
              <a:pathLst>
                <a:path w="8574" h="12360" extrusionOk="0">
                  <a:moveTo>
                    <a:pt x="6263" y="1"/>
                  </a:moveTo>
                  <a:lnTo>
                    <a:pt x="1" y="917"/>
                  </a:lnTo>
                  <a:lnTo>
                    <a:pt x="1703" y="9942"/>
                  </a:lnTo>
                  <a:lnTo>
                    <a:pt x="3013" y="12205"/>
                  </a:lnTo>
                  <a:lnTo>
                    <a:pt x="7740" y="12359"/>
                  </a:lnTo>
                  <a:lnTo>
                    <a:pt x="8573" y="10180"/>
                  </a:lnTo>
                  <a:cubicBezTo>
                    <a:pt x="7847" y="9835"/>
                    <a:pt x="6263" y="1"/>
                    <a:pt x="6263" y="1"/>
                  </a:cubicBezTo>
                  <a:close/>
                </a:path>
              </a:pathLst>
            </a:custGeom>
            <a:solidFill>
              <a:srgbClr val="BE3C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0" name="Google Shape;5170;p59"/>
            <p:cNvSpPr/>
            <p:nvPr/>
          </p:nvSpPr>
          <p:spPr>
            <a:xfrm>
              <a:off x="4004950" y="4401475"/>
              <a:ext cx="370600" cy="129900"/>
            </a:xfrm>
            <a:custGeom>
              <a:avLst/>
              <a:gdLst/>
              <a:ahLst/>
              <a:cxnLst/>
              <a:rect l="l" t="t" r="r" b="b"/>
              <a:pathLst>
                <a:path w="14824" h="5196" extrusionOk="0">
                  <a:moveTo>
                    <a:pt x="159" y="0"/>
                  </a:moveTo>
                  <a:cubicBezTo>
                    <a:pt x="53" y="0"/>
                    <a:pt x="1" y="4"/>
                    <a:pt x="1" y="4"/>
                  </a:cubicBezTo>
                  <a:lnTo>
                    <a:pt x="239" y="5195"/>
                  </a:lnTo>
                  <a:lnTo>
                    <a:pt x="14705" y="5112"/>
                  </a:lnTo>
                  <a:cubicBezTo>
                    <a:pt x="14824" y="4588"/>
                    <a:pt x="14550" y="3302"/>
                    <a:pt x="14062" y="3076"/>
                  </a:cubicBezTo>
                  <a:lnTo>
                    <a:pt x="6918" y="397"/>
                  </a:lnTo>
                  <a:cubicBezTo>
                    <a:pt x="6918" y="397"/>
                    <a:pt x="6513" y="997"/>
                    <a:pt x="5495" y="997"/>
                  </a:cubicBezTo>
                  <a:cubicBezTo>
                    <a:pt x="5206" y="997"/>
                    <a:pt x="4869" y="949"/>
                    <a:pt x="4477" y="826"/>
                  </a:cubicBezTo>
                  <a:cubicBezTo>
                    <a:pt x="2059" y="71"/>
                    <a:pt x="615" y="0"/>
                    <a:pt x="15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1" name="Google Shape;5171;p59"/>
            <p:cNvSpPr/>
            <p:nvPr/>
          </p:nvSpPr>
          <p:spPr>
            <a:xfrm>
              <a:off x="3407550" y="2419475"/>
              <a:ext cx="742100" cy="1787750"/>
            </a:xfrm>
            <a:custGeom>
              <a:avLst/>
              <a:gdLst/>
              <a:ahLst/>
              <a:cxnLst/>
              <a:rect l="l" t="t" r="r" b="b"/>
              <a:pathLst>
                <a:path w="29684" h="71510" extrusionOk="0">
                  <a:moveTo>
                    <a:pt x="19027" y="0"/>
                  </a:moveTo>
                  <a:cubicBezTo>
                    <a:pt x="19027" y="0"/>
                    <a:pt x="1834" y="2286"/>
                    <a:pt x="918" y="2286"/>
                  </a:cubicBezTo>
                  <a:cubicBezTo>
                    <a:pt x="1" y="2286"/>
                    <a:pt x="12062" y="33088"/>
                    <a:pt x="15312" y="43625"/>
                  </a:cubicBezTo>
                  <a:cubicBezTo>
                    <a:pt x="17420" y="50459"/>
                    <a:pt x="21694" y="71509"/>
                    <a:pt x="21694" y="71509"/>
                  </a:cubicBezTo>
                  <a:cubicBezTo>
                    <a:pt x="23682" y="71188"/>
                    <a:pt x="27695" y="70735"/>
                    <a:pt x="29683" y="70390"/>
                  </a:cubicBezTo>
                  <a:cubicBezTo>
                    <a:pt x="29683" y="70390"/>
                    <a:pt x="28766" y="42946"/>
                    <a:pt x="27588" y="35981"/>
                  </a:cubicBezTo>
                  <a:cubicBezTo>
                    <a:pt x="25790" y="25456"/>
                    <a:pt x="19027" y="0"/>
                    <a:pt x="190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2" name="Google Shape;5172;p59"/>
            <p:cNvSpPr/>
            <p:nvPr/>
          </p:nvSpPr>
          <p:spPr>
            <a:xfrm>
              <a:off x="3929050" y="4085150"/>
              <a:ext cx="225350" cy="127425"/>
            </a:xfrm>
            <a:custGeom>
              <a:avLst/>
              <a:gdLst/>
              <a:ahLst/>
              <a:cxnLst/>
              <a:rect l="l" t="t" r="r" b="b"/>
              <a:pathLst>
                <a:path w="9014" h="5097" extrusionOk="0">
                  <a:moveTo>
                    <a:pt x="8513" y="429"/>
                  </a:moveTo>
                  <a:lnTo>
                    <a:pt x="8621" y="3596"/>
                  </a:lnTo>
                  <a:lnTo>
                    <a:pt x="1001" y="4668"/>
                  </a:lnTo>
                  <a:lnTo>
                    <a:pt x="441" y="1334"/>
                  </a:lnTo>
                  <a:lnTo>
                    <a:pt x="8513" y="429"/>
                  </a:lnTo>
                  <a:close/>
                  <a:moveTo>
                    <a:pt x="8883" y="1"/>
                  </a:moveTo>
                  <a:lnTo>
                    <a:pt x="1" y="1001"/>
                  </a:lnTo>
                  <a:lnTo>
                    <a:pt x="679" y="5097"/>
                  </a:lnTo>
                  <a:lnTo>
                    <a:pt x="9014" y="3930"/>
                  </a:lnTo>
                  <a:lnTo>
                    <a:pt x="8883" y="1"/>
                  </a:lnTo>
                  <a:close/>
                </a:path>
              </a:pathLst>
            </a:custGeom>
            <a:solidFill>
              <a:srgbClr val="4452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3" name="Google Shape;5173;p59"/>
            <p:cNvSpPr/>
            <p:nvPr/>
          </p:nvSpPr>
          <p:spPr>
            <a:xfrm>
              <a:off x="3616225" y="893525"/>
              <a:ext cx="497975" cy="332075"/>
            </a:xfrm>
            <a:custGeom>
              <a:avLst/>
              <a:gdLst/>
              <a:ahLst/>
              <a:cxnLst/>
              <a:rect l="l" t="t" r="r" b="b"/>
              <a:pathLst>
                <a:path w="19919" h="13283" extrusionOk="0">
                  <a:moveTo>
                    <a:pt x="8585" y="0"/>
                  </a:moveTo>
                  <a:cubicBezTo>
                    <a:pt x="7245" y="0"/>
                    <a:pt x="5576" y="583"/>
                    <a:pt x="3524" y="2198"/>
                  </a:cubicBezTo>
                  <a:cubicBezTo>
                    <a:pt x="0" y="4972"/>
                    <a:pt x="6013" y="9294"/>
                    <a:pt x="8418" y="11223"/>
                  </a:cubicBezTo>
                  <a:cubicBezTo>
                    <a:pt x="9454" y="12044"/>
                    <a:pt x="10609" y="12723"/>
                    <a:pt x="11894" y="13045"/>
                  </a:cubicBezTo>
                  <a:cubicBezTo>
                    <a:pt x="12548" y="13207"/>
                    <a:pt x="13148" y="13282"/>
                    <a:pt x="13695" y="13282"/>
                  </a:cubicBezTo>
                  <a:cubicBezTo>
                    <a:pt x="19919" y="13282"/>
                    <a:pt x="19391" y="3612"/>
                    <a:pt x="14851" y="3612"/>
                  </a:cubicBezTo>
                  <a:cubicBezTo>
                    <a:pt x="14387" y="3612"/>
                    <a:pt x="13880" y="3713"/>
                    <a:pt x="13335" y="3936"/>
                  </a:cubicBezTo>
                  <a:cubicBezTo>
                    <a:pt x="13335" y="3936"/>
                    <a:pt x="12069" y="0"/>
                    <a:pt x="85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4" name="Google Shape;5174;p59"/>
            <p:cNvSpPr/>
            <p:nvPr/>
          </p:nvSpPr>
          <p:spPr>
            <a:xfrm>
              <a:off x="3658475" y="954125"/>
              <a:ext cx="276850" cy="611250"/>
            </a:xfrm>
            <a:custGeom>
              <a:avLst/>
              <a:gdLst/>
              <a:ahLst/>
              <a:cxnLst/>
              <a:rect l="l" t="t" r="r" b="b"/>
              <a:pathLst>
                <a:path w="11074" h="24450" extrusionOk="0">
                  <a:moveTo>
                    <a:pt x="5365" y="0"/>
                  </a:moveTo>
                  <a:cubicBezTo>
                    <a:pt x="5112" y="0"/>
                    <a:pt x="4863" y="21"/>
                    <a:pt x="4620" y="60"/>
                  </a:cubicBezTo>
                  <a:cubicBezTo>
                    <a:pt x="2120" y="464"/>
                    <a:pt x="286" y="2620"/>
                    <a:pt x="144" y="5132"/>
                  </a:cubicBezTo>
                  <a:cubicBezTo>
                    <a:pt x="1" y="7965"/>
                    <a:pt x="382" y="11966"/>
                    <a:pt x="3668" y="12656"/>
                  </a:cubicBezTo>
                  <a:lnTo>
                    <a:pt x="3977" y="18098"/>
                  </a:lnTo>
                  <a:cubicBezTo>
                    <a:pt x="4293" y="22410"/>
                    <a:pt x="5885" y="24449"/>
                    <a:pt x="7504" y="24449"/>
                  </a:cubicBezTo>
                  <a:cubicBezTo>
                    <a:pt x="9000" y="24449"/>
                    <a:pt x="10519" y="22707"/>
                    <a:pt x="11074" y="19407"/>
                  </a:cubicBezTo>
                  <a:lnTo>
                    <a:pt x="10085" y="8537"/>
                  </a:lnTo>
                  <a:lnTo>
                    <a:pt x="10073" y="5894"/>
                  </a:lnTo>
                  <a:cubicBezTo>
                    <a:pt x="9704" y="3798"/>
                    <a:pt x="8883" y="1084"/>
                    <a:pt x="6978" y="310"/>
                  </a:cubicBezTo>
                  <a:cubicBezTo>
                    <a:pt x="6438" y="92"/>
                    <a:pt x="5893" y="0"/>
                    <a:pt x="5365" y="0"/>
                  </a:cubicBezTo>
                  <a:close/>
                </a:path>
              </a:pathLst>
            </a:custGeom>
            <a:solidFill>
              <a:srgbClr val="BE3C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5" name="Google Shape;5175;p59"/>
            <p:cNvSpPr/>
            <p:nvPr/>
          </p:nvSpPr>
          <p:spPr>
            <a:xfrm>
              <a:off x="3750150" y="1243150"/>
              <a:ext cx="88725" cy="87825"/>
            </a:xfrm>
            <a:custGeom>
              <a:avLst/>
              <a:gdLst/>
              <a:ahLst/>
              <a:cxnLst/>
              <a:rect l="l" t="t" r="r" b="b"/>
              <a:pathLst>
                <a:path w="3549" h="3513" extrusionOk="0">
                  <a:moveTo>
                    <a:pt x="3549" y="0"/>
                  </a:moveTo>
                  <a:cubicBezTo>
                    <a:pt x="2261" y="975"/>
                    <a:pt x="1168" y="1151"/>
                    <a:pt x="549" y="1151"/>
                  </a:cubicBezTo>
                  <a:cubicBezTo>
                    <a:pt x="200" y="1151"/>
                    <a:pt x="1" y="1095"/>
                    <a:pt x="1" y="1095"/>
                  </a:cubicBezTo>
                  <a:lnTo>
                    <a:pt x="1" y="1095"/>
                  </a:lnTo>
                  <a:lnTo>
                    <a:pt x="144" y="3512"/>
                  </a:lnTo>
                  <a:cubicBezTo>
                    <a:pt x="2525" y="2489"/>
                    <a:pt x="3549" y="0"/>
                    <a:pt x="3549" y="0"/>
                  </a:cubicBezTo>
                  <a:close/>
                </a:path>
              </a:pathLst>
            </a:custGeom>
            <a:solidFill>
              <a:srgbClr val="BE3C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6" name="Google Shape;5176;p59"/>
            <p:cNvSpPr/>
            <p:nvPr/>
          </p:nvSpPr>
          <p:spPr>
            <a:xfrm>
              <a:off x="3897800" y="1058575"/>
              <a:ext cx="38425" cy="49175"/>
            </a:xfrm>
            <a:custGeom>
              <a:avLst/>
              <a:gdLst/>
              <a:ahLst/>
              <a:cxnLst/>
              <a:rect l="l" t="t" r="r" b="b"/>
              <a:pathLst>
                <a:path w="1537" h="1967" extrusionOk="0">
                  <a:moveTo>
                    <a:pt x="760" y="0"/>
                  </a:moveTo>
                  <a:cubicBezTo>
                    <a:pt x="749" y="0"/>
                    <a:pt x="738" y="1"/>
                    <a:pt x="727" y="1"/>
                  </a:cubicBezTo>
                  <a:cubicBezTo>
                    <a:pt x="310" y="13"/>
                    <a:pt x="0" y="466"/>
                    <a:pt x="24" y="1013"/>
                  </a:cubicBezTo>
                  <a:cubicBezTo>
                    <a:pt x="36" y="1546"/>
                    <a:pt x="375" y="1967"/>
                    <a:pt x="777" y="1967"/>
                  </a:cubicBezTo>
                  <a:cubicBezTo>
                    <a:pt x="788" y="1967"/>
                    <a:pt x="799" y="1966"/>
                    <a:pt x="810" y="1966"/>
                  </a:cubicBezTo>
                  <a:cubicBezTo>
                    <a:pt x="1215" y="1954"/>
                    <a:pt x="1536" y="1501"/>
                    <a:pt x="1512" y="954"/>
                  </a:cubicBezTo>
                  <a:cubicBezTo>
                    <a:pt x="1489" y="421"/>
                    <a:pt x="1161" y="0"/>
                    <a:pt x="760" y="0"/>
                  </a:cubicBezTo>
                  <a:close/>
                </a:path>
              </a:pathLst>
            </a:custGeom>
            <a:solidFill>
              <a:srgbClr val="CF98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7" name="Google Shape;5177;p59"/>
            <p:cNvSpPr/>
            <p:nvPr/>
          </p:nvSpPr>
          <p:spPr>
            <a:xfrm>
              <a:off x="3916250" y="1080025"/>
              <a:ext cx="6575" cy="6275"/>
            </a:xfrm>
            <a:custGeom>
              <a:avLst/>
              <a:gdLst/>
              <a:ahLst/>
              <a:cxnLst/>
              <a:rect l="l" t="t" r="r" b="b"/>
              <a:pathLst>
                <a:path w="263" h="251" extrusionOk="0">
                  <a:moveTo>
                    <a:pt x="132" y="0"/>
                  </a:moveTo>
                  <a:cubicBezTo>
                    <a:pt x="60" y="0"/>
                    <a:pt x="1" y="48"/>
                    <a:pt x="1" y="120"/>
                  </a:cubicBezTo>
                  <a:cubicBezTo>
                    <a:pt x="1" y="191"/>
                    <a:pt x="60" y="251"/>
                    <a:pt x="132" y="251"/>
                  </a:cubicBezTo>
                  <a:cubicBezTo>
                    <a:pt x="203" y="251"/>
                    <a:pt x="262" y="191"/>
                    <a:pt x="262" y="120"/>
                  </a:cubicBezTo>
                  <a:cubicBezTo>
                    <a:pt x="262" y="48"/>
                    <a:pt x="203" y="0"/>
                    <a:pt x="132" y="0"/>
                  </a:cubicBezTo>
                  <a:close/>
                </a:path>
              </a:pathLst>
            </a:custGeom>
            <a:solidFill>
              <a:srgbClr val="B67B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8" name="Google Shape;5178;p59"/>
            <p:cNvSpPr/>
            <p:nvPr/>
          </p:nvSpPr>
          <p:spPr>
            <a:xfrm>
              <a:off x="3897800" y="1058575"/>
              <a:ext cx="38425" cy="49175"/>
            </a:xfrm>
            <a:custGeom>
              <a:avLst/>
              <a:gdLst/>
              <a:ahLst/>
              <a:cxnLst/>
              <a:rect l="l" t="t" r="r" b="b"/>
              <a:pathLst>
                <a:path w="1537" h="1967" extrusionOk="0">
                  <a:moveTo>
                    <a:pt x="760" y="0"/>
                  </a:moveTo>
                  <a:cubicBezTo>
                    <a:pt x="749" y="0"/>
                    <a:pt x="738" y="1"/>
                    <a:pt x="727" y="1"/>
                  </a:cubicBezTo>
                  <a:cubicBezTo>
                    <a:pt x="310" y="13"/>
                    <a:pt x="0" y="466"/>
                    <a:pt x="24" y="1013"/>
                  </a:cubicBezTo>
                  <a:cubicBezTo>
                    <a:pt x="36" y="1546"/>
                    <a:pt x="375" y="1967"/>
                    <a:pt x="777" y="1967"/>
                  </a:cubicBezTo>
                  <a:cubicBezTo>
                    <a:pt x="788" y="1967"/>
                    <a:pt x="799" y="1966"/>
                    <a:pt x="810" y="1966"/>
                  </a:cubicBezTo>
                  <a:cubicBezTo>
                    <a:pt x="1215" y="1954"/>
                    <a:pt x="1536" y="1501"/>
                    <a:pt x="1512" y="954"/>
                  </a:cubicBezTo>
                  <a:cubicBezTo>
                    <a:pt x="1489" y="421"/>
                    <a:pt x="1161" y="0"/>
                    <a:pt x="760" y="0"/>
                  </a:cubicBezTo>
                  <a:close/>
                </a:path>
              </a:pathLst>
            </a:custGeom>
            <a:solidFill>
              <a:srgbClr val="BE3C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9" name="Google Shape;5179;p59"/>
            <p:cNvSpPr/>
            <p:nvPr/>
          </p:nvSpPr>
          <p:spPr>
            <a:xfrm>
              <a:off x="3910300" y="1074075"/>
              <a:ext cx="14000" cy="17875"/>
            </a:xfrm>
            <a:custGeom>
              <a:avLst/>
              <a:gdLst/>
              <a:ahLst/>
              <a:cxnLst/>
              <a:rect l="l" t="t" r="r" b="b"/>
              <a:pathLst>
                <a:path w="560" h="715" fill="none" extrusionOk="0">
                  <a:moveTo>
                    <a:pt x="0" y="108"/>
                  </a:moveTo>
                  <a:cubicBezTo>
                    <a:pt x="0" y="108"/>
                    <a:pt x="429" y="0"/>
                    <a:pt x="500" y="358"/>
                  </a:cubicBezTo>
                  <a:cubicBezTo>
                    <a:pt x="560" y="715"/>
                    <a:pt x="119" y="679"/>
                    <a:pt x="119" y="679"/>
                  </a:cubicBezTo>
                </a:path>
              </a:pathLst>
            </a:custGeom>
            <a:noFill/>
            <a:ln w="4475" cap="rnd" cmpd="sng">
              <a:solidFill>
                <a:srgbClr val="CC7C78"/>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0" name="Google Shape;5180;p59"/>
            <p:cNvSpPr/>
            <p:nvPr/>
          </p:nvSpPr>
          <p:spPr>
            <a:xfrm>
              <a:off x="3897800" y="1058575"/>
              <a:ext cx="38425" cy="49175"/>
            </a:xfrm>
            <a:custGeom>
              <a:avLst/>
              <a:gdLst/>
              <a:ahLst/>
              <a:cxnLst/>
              <a:rect l="l" t="t" r="r" b="b"/>
              <a:pathLst>
                <a:path w="1537" h="1967" extrusionOk="0">
                  <a:moveTo>
                    <a:pt x="760" y="0"/>
                  </a:moveTo>
                  <a:cubicBezTo>
                    <a:pt x="749" y="0"/>
                    <a:pt x="738" y="1"/>
                    <a:pt x="727" y="1"/>
                  </a:cubicBezTo>
                  <a:cubicBezTo>
                    <a:pt x="310" y="13"/>
                    <a:pt x="0" y="466"/>
                    <a:pt x="24" y="1013"/>
                  </a:cubicBezTo>
                  <a:cubicBezTo>
                    <a:pt x="36" y="1546"/>
                    <a:pt x="375" y="1967"/>
                    <a:pt x="777" y="1967"/>
                  </a:cubicBezTo>
                  <a:cubicBezTo>
                    <a:pt x="788" y="1967"/>
                    <a:pt x="799" y="1966"/>
                    <a:pt x="810" y="1966"/>
                  </a:cubicBezTo>
                  <a:cubicBezTo>
                    <a:pt x="1215" y="1954"/>
                    <a:pt x="1536" y="1501"/>
                    <a:pt x="1512" y="954"/>
                  </a:cubicBezTo>
                  <a:cubicBezTo>
                    <a:pt x="1489" y="421"/>
                    <a:pt x="1161" y="0"/>
                    <a:pt x="760" y="0"/>
                  </a:cubicBezTo>
                  <a:close/>
                </a:path>
              </a:pathLst>
            </a:custGeom>
            <a:solidFill>
              <a:srgbClr val="BE3C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1" name="Google Shape;5181;p59"/>
            <p:cNvSpPr/>
            <p:nvPr/>
          </p:nvSpPr>
          <p:spPr>
            <a:xfrm>
              <a:off x="3660850" y="894500"/>
              <a:ext cx="274175" cy="193575"/>
            </a:xfrm>
            <a:custGeom>
              <a:avLst/>
              <a:gdLst/>
              <a:ahLst/>
              <a:cxnLst/>
              <a:rect l="l" t="t" r="r" b="b"/>
              <a:pathLst>
                <a:path w="10967" h="7743" extrusionOk="0">
                  <a:moveTo>
                    <a:pt x="6424" y="1"/>
                  </a:moveTo>
                  <a:cubicBezTo>
                    <a:pt x="6386" y="1"/>
                    <a:pt x="6348" y="2"/>
                    <a:pt x="6311" y="4"/>
                  </a:cubicBezTo>
                  <a:cubicBezTo>
                    <a:pt x="37" y="278"/>
                    <a:pt x="1" y="6243"/>
                    <a:pt x="1" y="6243"/>
                  </a:cubicBezTo>
                  <a:cubicBezTo>
                    <a:pt x="6097" y="5445"/>
                    <a:pt x="7085" y="2909"/>
                    <a:pt x="7085" y="2909"/>
                  </a:cubicBezTo>
                  <a:cubicBezTo>
                    <a:pt x="7085" y="2909"/>
                    <a:pt x="7419" y="7707"/>
                    <a:pt x="9431" y="7743"/>
                  </a:cubicBezTo>
                  <a:cubicBezTo>
                    <a:pt x="9514" y="7743"/>
                    <a:pt x="9335" y="7088"/>
                    <a:pt x="9883" y="6671"/>
                  </a:cubicBezTo>
                  <a:cubicBezTo>
                    <a:pt x="10967" y="5826"/>
                    <a:pt x="10669" y="2742"/>
                    <a:pt x="9859" y="1635"/>
                  </a:cubicBezTo>
                  <a:cubicBezTo>
                    <a:pt x="9272" y="829"/>
                    <a:pt x="7549" y="1"/>
                    <a:pt x="64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2" name="Google Shape;5182;p59"/>
            <p:cNvSpPr/>
            <p:nvPr/>
          </p:nvSpPr>
          <p:spPr>
            <a:xfrm>
              <a:off x="3454000" y="1340775"/>
              <a:ext cx="843875" cy="1249175"/>
            </a:xfrm>
            <a:custGeom>
              <a:avLst/>
              <a:gdLst/>
              <a:ahLst/>
              <a:cxnLst/>
              <a:rect l="l" t="t" r="r" b="b"/>
              <a:pathLst>
                <a:path w="33755" h="49967" extrusionOk="0">
                  <a:moveTo>
                    <a:pt x="19514" y="0"/>
                  </a:moveTo>
                  <a:lnTo>
                    <a:pt x="11585" y="655"/>
                  </a:lnTo>
                  <a:cubicBezTo>
                    <a:pt x="11585" y="655"/>
                    <a:pt x="11228" y="1905"/>
                    <a:pt x="11144" y="1917"/>
                  </a:cubicBezTo>
                  <a:cubicBezTo>
                    <a:pt x="8954" y="2108"/>
                    <a:pt x="5429" y="2751"/>
                    <a:pt x="2560" y="3691"/>
                  </a:cubicBezTo>
                  <a:cubicBezTo>
                    <a:pt x="1107" y="4179"/>
                    <a:pt x="143" y="5549"/>
                    <a:pt x="131" y="7073"/>
                  </a:cubicBezTo>
                  <a:lnTo>
                    <a:pt x="0" y="22313"/>
                  </a:lnTo>
                  <a:lnTo>
                    <a:pt x="1953" y="49137"/>
                  </a:lnTo>
                  <a:cubicBezTo>
                    <a:pt x="1909" y="49728"/>
                    <a:pt x="3048" y="49966"/>
                    <a:pt x="4918" y="49966"/>
                  </a:cubicBezTo>
                  <a:cubicBezTo>
                    <a:pt x="12815" y="49966"/>
                    <a:pt x="33754" y="45708"/>
                    <a:pt x="33754" y="45708"/>
                  </a:cubicBezTo>
                  <a:lnTo>
                    <a:pt x="26134" y="3144"/>
                  </a:lnTo>
                  <a:cubicBezTo>
                    <a:pt x="24146" y="2524"/>
                    <a:pt x="22181" y="1489"/>
                    <a:pt x="19788" y="1143"/>
                  </a:cubicBezTo>
                  <a:lnTo>
                    <a:pt x="1951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3" name="Google Shape;5183;p59"/>
            <p:cNvSpPr/>
            <p:nvPr/>
          </p:nvSpPr>
          <p:spPr>
            <a:xfrm>
              <a:off x="3975475" y="1423475"/>
              <a:ext cx="891525" cy="887675"/>
            </a:xfrm>
            <a:custGeom>
              <a:avLst/>
              <a:gdLst/>
              <a:ahLst/>
              <a:cxnLst/>
              <a:rect l="l" t="t" r="r" b="b"/>
              <a:pathLst>
                <a:path w="35661" h="35507" extrusionOk="0">
                  <a:moveTo>
                    <a:pt x="4160" y="0"/>
                  </a:moveTo>
                  <a:cubicBezTo>
                    <a:pt x="3346" y="0"/>
                    <a:pt x="2551" y="141"/>
                    <a:pt x="1930" y="336"/>
                  </a:cubicBezTo>
                  <a:cubicBezTo>
                    <a:pt x="1" y="955"/>
                    <a:pt x="179" y="5229"/>
                    <a:pt x="1156" y="7825"/>
                  </a:cubicBezTo>
                  <a:cubicBezTo>
                    <a:pt x="2966" y="12659"/>
                    <a:pt x="8145" y="22291"/>
                    <a:pt x="14241" y="27553"/>
                  </a:cubicBezTo>
                  <a:cubicBezTo>
                    <a:pt x="15062" y="28268"/>
                    <a:pt x="25683" y="33161"/>
                    <a:pt x="33767" y="35507"/>
                  </a:cubicBezTo>
                  <a:cubicBezTo>
                    <a:pt x="34386" y="34387"/>
                    <a:pt x="35017" y="33280"/>
                    <a:pt x="35660" y="32185"/>
                  </a:cubicBezTo>
                  <a:cubicBezTo>
                    <a:pt x="31064" y="29196"/>
                    <a:pt x="21111" y="23065"/>
                    <a:pt x="18003" y="19921"/>
                  </a:cubicBezTo>
                  <a:cubicBezTo>
                    <a:pt x="15253" y="17135"/>
                    <a:pt x="10336" y="6575"/>
                    <a:pt x="7799" y="1788"/>
                  </a:cubicBezTo>
                  <a:cubicBezTo>
                    <a:pt x="7086" y="437"/>
                    <a:pt x="5593" y="0"/>
                    <a:pt x="4160" y="0"/>
                  </a:cubicBezTo>
                  <a:close/>
                </a:path>
              </a:pathLst>
            </a:custGeom>
            <a:solidFill>
              <a:srgbClr val="BE3C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4" name="Google Shape;5184;p59"/>
            <p:cNvSpPr/>
            <p:nvPr/>
          </p:nvSpPr>
          <p:spPr>
            <a:xfrm>
              <a:off x="3732600" y="1369350"/>
              <a:ext cx="216125" cy="19375"/>
            </a:xfrm>
            <a:custGeom>
              <a:avLst/>
              <a:gdLst/>
              <a:ahLst/>
              <a:cxnLst/>
              <a:rect l="l" t="t" r="r" b="b"/>
              <a:pathLst>
                <a:path w="8645" h="775" fill="none" extrusionOk="0">
                  <a:moveTo>
                    <a:pt x="0" y="774"/>
                  </a:moveTo>
                  <a:lnTo>
                    <a:pt x="8644" y="0"/>
                  </a:lnTo>
                </a:path>
              </a:pathLst>
            </a:custGeom>
            <a:noFill/>
            <a:ln w="9525" cap="rnd" cmpd="sng">
              <a:solidFill>
                <a:srgbClr val="E8E8E0"/>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5" name="Google Shape;5185;p59"/>
            <p:cNvSpPr/>
            <p:nvPr/>
          </p:nvSpPr>
          <p:spPr>
            <a:xfrm>
              <a:off x="3420350" y="1389875"/>
              <a:ext cx="451575" cy="2011125"/>
            </a:xfrm>
            <a:custGeom>
              <a:avLst/>
              <a:gdLst/>
              <a:ahLst/>
              <a:cxnLst/>
              <a:rect l="l" t="t" r="r" b="b"/>
              <a:pathLst>
                <a:path w="18063" h="80445" extrusionOk="0">
                  <a:moveTo>
                    <a:pt x="11431" y="1"/>
                  </a:moveTo>
                  <a:lnTo>
                    <a:pt x="9002" y="656"/>
                  </a:lnTo>
                  <a:cubicBezTo>
                    <a:pt x="6728" y="5144"/>
                    <a:pt x="2977" y="9454"/>
                    <a:pt x="787" y="12300"/>
                  </a:cubicBezTo>
                  <a:lnTo>
                    <a:pt x="96" y="21742"/>
                  </a:lnTo>
                  <a:lnTo>
                    <a:pt x="1" y="43113"/>
                  </a:lnTo>
                  <a:cubicBezTo>
                    <a:pt x="787" y="60151"/>
                    <a:pt x="5347" y="61092"/>
                    <a:pt x="5644" y="75558"/>
                  </a:cubicBezTo>
                  <a:cubicBezTo>
                    <a:pt x="5706" y="78612"/>
                    <a:pt x="9546" y="80445"/>
                    <a:pt x="12881" y="80445"/>
                  </a:cubicBezTo>
                  <a:cubicBezTo>
                    <a:pt x="15369" y="80445"/>
                    <a:pt x="17575" y="79424"/>
                    <a:pt x="17717" y="77129"/>
                  </a:cubicBezTo>
                  <a:cubicBezTo>
                    <a:pt x="18063" y="71760"/>
                    <a:pt x="12443" y="38041"/>
                    <a:pt x="12467" y="30362"/>
                  </a:cubicBezTo>
                  <a:cubicBezTo>
                    <a:pt x="12490" y="24980"/>
                    <a:pt x="13300" y="25861"/>
                    <a:pt x="1143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6" name="Google Shape;5186;p59"/>
            <p:cNvSpPr/>
            <p:nvPr/>
          </p:nvSpPr>
          <p:spPr>
            <a:xfrm>
              <a:off x="3489700" y="2362925"/>
              <a:ext cx="185775" cy="67600"/>
            </a:xfrm>
            <a:custGeom>
              <a:avLst/>
              <a:gdLst/>
              <a:ahLst/>
              <a:cxnLst/>
              <a:rect l="l" t="t" r="r" b="b"/>
              <a:pathLst>
                <a:path w="7431" h="2704" extrusionOk="0">
                  <a:moveTo>
                    <a:pt x="6645" y="417"/>
                  </a:moveTo>
                  <a:lnTo>
                    <a:pt x="6954" y="1834"/>
                  </a:lnTo>
                  <a:lnTo>
                    <a:pt x="382" y="2298"/>
                  </a:lnTo>
                  <a:lnTo>
                    <a:pt x="382" y="1072"/>
                  </a:lnTo>
                  <a:lnTo>
                    <a:pt x="6645" y="417"/>
                  </a:lnTo>
                  <a:close/>
                  <a:moveTo>
                    <a:pt x="6942" y="0"/>
                  </a:moveTo>
                  <a:lnTo>
                    <a:pt x="1" y="738"/>
                  </a:lnTo>
                  <a:lnTo>
                    <a:pt x="1" y="2703"/>
                  </a:lnTo>
                  <a:lnTo>
                    <a:pt x="7430" y="2179"/>
                  </a:lnTo>
                  <a:lnTo>
                    <a:pt x="6942" y="0"/>
                  </a:lnTo>
                  <a:close/>
                </a:path>
              </a:pathLst>
            </a:custGeom>
            <a:solidFill>
              <a:srgbClr val="E56A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7" name="Google Shape;5187;p59"/>
            <p:cNvSpPr/>
            <p:nvPr/>
          </p:nvSpPr>
          <p:spPr>
            <a:xfrm>
              <a:off x="3044425" y="1865250"/>
              <a:ext cx="390250" cy="480125"/>
            </a:xfrm>
            <a:custGeom>
              <a:avLst/>
              <a:gdLst/>
              <a:ahLst/>
              <a:cxnLst/>
              <a:rect l="l" t="t" r="r" b="b"/>
              <a:pathLst>
                <a:path w="15610" h="19205" extrusionOk="0">
                  <a:moveTo>
                    <a:pt x="5025" y="0"/>
                  </a:moveTo>
                  <a:cubicBezTo>
                    <a:pt x="2298" y="3215"/>
                    <a:pt x="0" y="6382"/>
                    <a:pt x="107" y="7858"/>
                  </a:cubicBezTo>
                  <a:cubicBezTo>
                    <a:pt x="453" y="12335"/>
                    <a:pt x="12740" y="19205"/>
                    <a:pt x="12740" y="19205"/>
                  </a:cubicBezTo>
                  <a:lnTo>
                    <a:pt x="15609" y="17562"/>
                  </a:lnTo>
                  <a:lnTo>
                    <a:pt x="8632" y="9382"/>
                  </a:lnTo>
                  <a:lnTo>
                    <a:pt x="13549" y="4524"/>
                  </a:lnTo>
                  <a:cubicBezTo>
                    <a:pt x="10716" y="2989"/>
                    <a:pt x="7870" y="1476"/>
                    <a:pt x="5025" y="0"/>
                  </a:cubicBezTo>
                  <a:close/>
                </a:path>
              </a:pathLst>
            </a:custGeom>
            <a:solidFill>
              <a:srgbClr val="BE3C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8" name="Google Shape;5188;p59"/>
            <p:cNvSpPr/>
            <p:nvPr/>
          </p:nvSpPr>
          <p:spPr>
            <a:xfrm>
              <a:off x="3148300" y="2079850"/>
              <a:ext cx="391450" cy="357725"/>
            </a:xfrm>
            <a:custGeom>
              <a:avLst/>
              <a:gdLst/>
              <a:ahLst/>
              <a:cxnLst/>
              <a:rect l="l" t="t" r="r" b="b"/>
              <a:pathLst>
                <a:path w="15658" h="14309" extrusionOk="0">
                  <a:moveTo>
                    <a:pt x="2715" y="0"/>
                  </a:moveTo>
                  <a:cubicBezTo>
                    <a:pt x="1024" y="727"/>
                    <a:pt x="0" y="1977"/>
                    <a:pt x="346" y="4191"/>
                  </a:cubicBezTo>
                  <a:cubicBezTo>
                    <a:pt x="1917" y="5632"/>
                    <a:pt x="3787" y="7168"/>
                    <a:pt x="6013" y="8763"/>
                  </a:cubicBezTo>
                  <a:lnTo>
                    <a:pt x="7692" y="9871"/>
                  </a:lnTo>
                  <a:cubicBezTo>
                    <a:pt x="7692" y="9871"/>
                    <a:pt x="11907" y="14121"/>
                    <a:pt x="12335" y="14288"/>
                  </a:cubicBezTo>
                  <a:cubicBezTo>
                    <a:pt x="12352" y="14294"/>
                    <a:pt x="12366" y="14297"/>
                    <a:pt x="12377" y="14297"/>
                  </a:cubicBezTo>
                  <a:cubicBezTo>
                    <a:pt x="12646" y="14297"/>
                    <a:pt x="11407" y="12598"/>
                    <a:pt x="11407" y="12597"/>
                  </a:cubicBezTo>
                  <a:lnTo>
                    <a:pt x="11407" y="12597"/>
                  </a:lnTo>
                  <a:cubicBezTo>
                    <a:pt x="11407" y="12598"/>
                    <a:pt x="13026" y="14097"/>
                    <a:pt x="13693" y="14300"/>
                  </a:cubicBezTo>
                  <a:cubicBezTo>
                    <a:pt x="13710" y="14306"/>
                    <a:pt x="13726" y="14308"/>
                    <a:pt x="13738" y="14308"/>
                  </a:cubicBezTo>
                  <a:cubicBezTo>
                    <a:pt x="14099" y="14308"/>
                    <a:pt x="12455" y="12097"/>
                    <a:pt x="12454" y="12097"/>
                  </a:cubicBezTo>
                  <a:lnTo>
                    <a:pt x="12454" y="12097"/>
                  </a:lnTo>
                  <a:cubicBezTo>
                    <a:pt x="14879" y="13829"/>
                    <a:pt x="14962" y="14006"/>
                    <a:pt x="15082" y="14006"/>
                  </a:cubicBezTo>
                  <a:cubicBezTo>
                    <a:pt x="15094" y="14006"/>
                    <a:pt x="15106" y="14004"/>
                    <a:pt x="15121" y="14002"/>
                  </a:cubicBezTo>
                  <a:cubicBezTo>
                    <a:pt x="15586" y="13955"/>
                    <a:pt x="12907" y="11312"/>
                    <a:pt x="12907" y="11311"/>
                  </a:cubicBezTo>
                  <a:lnTo>
                    <a:pt x="12907" y="11311"/>
                  </a:lnTo>
                  <a:cubicBezTo>
                    <a:pt x="12907" y="11312"/>
                    <a:pt x="14617" y="12673"/>
                    <a:pt x="15165" y="12673"/>
                  </a:cubicBezTo>
                  <a:cubicBezTo>
                    <a:pt x="15198" y="12673"/>
                    <a:pt x="15228" y="12668"/>
                    <a:pt x="15252" y="12657"/>
                  </a:cubicBezTo>
                  <a:cubicBezTo>
                    <a:pt x="15657" y="12466"/>
                    <a:pt x="12300" y="9156"/>
                    <a:pt x="12300" y="9156"/>
                  </a:cubicBezTo>
                  <a:lnTo>
                    <a:pt x="12300" y="9156"/>
                  </a:lnTo>
                  <a:cubicBezTo>
                    <a:pt x="12300" y="9156"/>
                    <a:pt x="12349" y="9161"/>
                    <a:pt x="12435" y="9161"/>
                  </a:cubicBezTo>
                  <a:cubicBezTo>
                    <a:pt x="12750" y="9161"/>
                    <a:pt x="13550" y="9102"/>
                    <a:pt x="14121" y="8549"/>
                  </a:cubicBezTo>
                  <a:cubicBezTo>
                    <a:pt x="14300" y="8371"/>
                    <a:pt x="14264" y="8025"/>
                    <a:pt x="14157" y="7871"/>
                  </a:cubicBezTo>
                  <a:lnTo>
                    <a:pt x="14157" y="7871"/>
                  </a:lnTo>
                  <a:cubicBezTo>
                    <a:pt x="13954" y="7964"/>
                    <a:pt x="13702" y="8003"/>
                    <a:pt x="13423" y="8003"/>
                  </a:cubicBezTo>
                  <a:cubicBezTo>
                    <a:pt x="12064" y="8003"/>
                    <a:pt x="10073" y="7085"/>
                    <a:pt x="10073" y="7085"/>
                  </a:cubicBezTo>
                  <a:cubicBezTo>
                    <a:pt x="10073" y="7085"/>
                    <a:pt x="6037" y="3275"/>
                    <a:pt x="2715" y="0"/>
                  </a:cubicBezTo>
                  <a:close/>
                </a:path>
              </a:pathLst>
            </a:custGeom>
            <a:solidFill>
              <a:srgbClr val="BE3C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9" name="Google Shape;5189;p59"/>
            <p:cNvSpPr/>
            <p:nvPr/>
          </p:nvSpPr>
          <p:spPr>
            <a:xfrm>
              <a:off x="3006025" y="1389875"/>
              <a:ext cx="700100" cy="914725"/>
            </a:xfrm>
            <a:custGeom>
              <a:avLst/>
              <a:gdLst/>
              <a:ahLst/>
              <a:cxnLst/>
              <a:rect l="l" t="t" r="r" b="b"/>
              <a:pathLst>
                <a:path w="28004" h="36589" extrusionOk="0">
                  <a:moveTo>
                    <a:pt x="28004" y="1"/>
                  </a:moveTo>
                  <a:cubicBezTo>
                    <a:pt x="25742" y="275"/>
                    <a:pt x="22610" y="1096"/>
                    <a:pt x="20062" y="1906"/>
                  </a:cubicBezTo>
                  <a:cubicBezTo>
                    <a:pt x="18860" y="2287"/>
                    <a:pt x="17788" y="3025"/>
                    <a:pt x="17014" y="4025"/>
                  </a:cubicBezTo>
                  <a:lnTo>
                    <a:pt x="16419" y="4811"/>
                  </a:lnTo>
                  <a:cubicBezTo>
                    <a:pt x="11954" y="10621"/>
                    <a:pt x="0" y="26421"/>
                    <a:pt x="822" y="28457"/>
                  </a:cubicBezTo>
                  <a:cubicBezTo>
                    <a:pt x="1822" y="30957"/>
                    <a:pt x="9751" y="36589"/>
                    <a:pt x="9751" y="36589"/>
                  </a:cubicBezTo>
                  <a:lnTo>
                    <a:pt x="14192" y="32576"/>
                  </a:lnTo>
                  <a:lnTo>
                    <a:pt x="11835" y="29528"/>
                  </a:lnTo>
                  <a:lnTo>
                    <a:pt x="18955" y="23563"/>
                  </a:lnTo>
                  <a:lnTo>
                    <a:pt x="28004"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0" name="Google Shape;5190;p59"/>
            <p:cNvSpPr/>
            <p:nvPr/>
          </p:nvSpPr>
          <p:spPr>
            <a:xfrm>
              <a:off x="3212000" y="2176600"/>
              <a:ext cx="155400" cy="133950"/>
            </a:xfrm>
            <a:custGeom>
              <a:avLst/>
              <a:gdLst/>
              <a:ahLst/>
              <a:cxnLst/>
              <a:rect l="l" t="t" r="r" b="b"/>
              <a:pathLst>
                <a:path w="6216" h="5358" extrusionOk="0">
                  <a:moveTo>
                    <a:pt x="5191" y="524"/>
                  </a:moveTo>
                  <a:lnTo>
                    <a:pt x="5680" y="1083"/>
                  </a:lnTo>
                  <a:lnTo>
                    <a:pt x="1501" y="4870"/>
                  </a:lnTo>
                  <a:lnTo>
                    <a:pt x="619" y="4251"/>
                  </a:lnTo>
                  <a:lnTo>
                    <a:pt x="5191" y="524"/>
                  </a:lnTo>
                  <a:close/>
                  <a:moveTo>
                    <a:pt x="5227" y="0"/>
                  </a:moveTo>
                  <a:lnTo>
                    <a:pt x="0" y="4274"/>
                  </a:lnTo>
                  <a:lnTo>
                    <a:pt x="1524" y="5358"/>
                  </a:lnTo>
                  <a:lnTo>
                    <a:pt x="6215" y="1119"/>
                  </a:lnTo>
                  <a:lnTo>
                    <a:pt x="5227" y="0"/>
                  </a:lnTo>
                  <a:close/>
                </a:path>
              </a:pathLst>
            </a:custGeom>
            <a:solidFill>
              <a:srgbClr val="E56A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1" name="Google Shape;5191;p59"/>
            <p:cNvSpPr/>
            <p:nvPr/>
          </p:nvSpPr>
          <p:spPr>
            <a:xfrm>
              <a:off x="3585250" y="1389875"/>
              <a:ext cx="159575" cy="631350"/>
            </a:xfrm>
            <a:custGeom>
              <a:avLst/>
              <a:gdLst/>
              <a:ahLst/>
              <a:cxnLst/>
              <a:rect l="l" t="t" r="r" b="b"/>
              <a:pathLst>
                <a:path w="6383" h="25254" extrusionOk="0">
                  <a:moveTo>
                    <a:pt x="4835" y="1"/>
                  </a:moveTo>
                  <a:cubicBezTo>
                    <a:pt x="4835" y="1"/>
                    <a:pt x="1" y="3323"/>
                    <a:pt x="37" y="5371"/>
                  </a:cubicBezTo>
                  <a:cubicBezTo>
                    <a:pt x="72" y="6990"/>
                    <a:pt x="3466" y="7835"/>
                    <a:pt x="3466" y="7835"/>
                  </a:cubicBezTo>
                  <a:cubicBezTo>
                    <a:pt x="3466" y="7835"/>
                    <a:pt x="1346" y="9169"/>
                    <a:pt x="1144" y="9931"/>
                  </a:cubicBezTo>
                  <a:cubicBezTo>
                    <a:pt x="96" y="13812"/>
                    <a:pt x="5132" y="22361"/>
                    <a:pt x="6013" y="25254"/>
                  </a:cubicBezTo>
                  <a:cubicBezTo>
                    <a:pt x="6013" y="25254"/>
                    <a:pt x="6383" y="22730"/>
                    <a:pt x="4835" y="1"/>
                  </a:cubicBezTo>
                  <a:close/>
                </a:path>
              </a:pathLst>
            </a:custGeom>
            <a:solidFill>
              <a:srgbClr val="E56A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2" name="Google Shape;5192;p59"/>
            <p:cNvSpPr/>
            <p:nvPr/>
          </p:nvSpPr>
          <p:spPr>
            <a:xfrm>
              <a:off x="3888875" y="1365400"/>
              <a:ext cx="917700" cy="1988150"/>
            </a:xfrm>
            <a:custGeom>
              <a:avLst/>
              <a:gdLst/>
              <a:ahLst/>
              <a:cxnLst/>
              <a:rect l="l" t="t" r="r" b="b"/>
              <a:pathLst>
                <a:path w="36708" h="79526" extrusionOk="0">
                  <a:moveTo>
                    <a:pt x="4513" y="0"/>
                  </a:moveTo>
                  <a:cubicBezTo>
                    <a:pt x="4418" y="0"/>
                    <a:pt x="4322" y="1"/>
                    <a:pt x="4227" y="4"/>
                  </a:cubicBezTo>
                  <a:cubicBezTo>
                    <a:pt x="3870" y="4"/>
                    <a:pt x="3715" y="27"/>
                    <a:pt x="3346" y="63"/>
                  </a:cubicBezTo>
                  <a:cubicBezTo>
                    <a:pt x="3346" y="63"/>
                    <a:pt x="0" y="22768"/>
                    <a:pt x="1167" y="33377"/>
                  </a:cubicBezTo>
                  <a:cubicBezTo>
                    <a:pt x="3715" y="56499"/>
                    <a:pt x="6084" y="62999"/>
                    <a:pt x="10287" y="73870"/>
                  </a:cubicBezTo>
                  <a:cubicBezTo>
                    <a:pt x="11597" y="77251"/>
                    <a:pt x="14859" y="79478"/>
                    <a:pt x="18479" y="79513"/>
                  </a:cubicBezTo>
                  <a:lnTo>
                    <a:pt x="19681" y="79525"/>
                  </a:lnTo>
                  <a:cubicBezTo>
                    <a:pt x="21955" y="79287"/>
                    <a:pt x="22455" y="76299"/>
                    <a:pt x="21824" y="74108"/>
                  </a:cubicBezTo>
                  <a:cubicBezTo>
                    <a:pt x="16443" y="55308"/>
                    <a:pt x="18241" y="45259"/>
                    <a:pt x="14740" y="29757"/>
                  </a:cubicBezTo>
                  <a:cubicBezTo>
                    <a:pt x="14684" y="29509"/>
                    <a:pt x="14695" y="29402"/>
                    <a:pt x="14757" y="29402"/>
                  </a:cubicBezTo>
                  <a:cubicBezTo>
                    <a:pt x="15091" y="29402"/>
                    <a:pt x="16927" y="32537"/>
                    <a:pt x="17871" y="33210"/>
                  </a:cubicBezTo>
                  <a:cubicBezTo>
                    <a:pt x="20967" y="35413"/>
                    <a:pt x="34350" y="39389"/>
                    <a:pt x="34350" y="39389"/>
                  </a:cubicBezTo>
                  <a:lnTo>
                    <a:pt x="36707" y="32769"/>
                  </a:lnTo>
                  <a:cubicBezTo>
                    <a:pt x="36707" y="32769"/>
                    <a:pt x="23765" y="25661"/>
                    <a:pt x="20812" y="20851"/>
                  </a:cubicBezTo>
                  <a:cubicBezTo>
                    <a:pt x="20336" y="20066"/>
                    <a:pt x="18312" y="13517"/>
                    <a:pt x="16562" y="8743"/>
                  </a:cubicBezTo>
                  <a:cubicBezTo>
                    <a:pt x="14701" y="3641"/>
                    <a:pt x="9920" y="0"/>
                    <a:pt x="451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3" name="Google Shape;5193;p59"/>
            <p:cNvSpPr/>
            <p:nvPr/>
          </p:nvSpPr>
          <p:spPr>
            <a:xfrm>
              <a:off x="4705350" y="2158725"/>
              <a:ext cx="106875" cy="197375"/>
            </a:xfrm>
            <a:custGeom>
              <a:avLst/>
              <a:gdLst/>
              <a:ahLst/>
              <a:cxnLst/>
              <a:rect l="l" t="t" r="r" b="b"/>
              <a:pathLst>
                <a:path w="4275" h="7895" extrusionOk="0">
                  <a:moveTo>
                    <a:pt x="2941" y="560"/>
                  </a:moveTo>
                  <a:lnTo>
                    <a:pt x="3822" y="1120"/>
                  </a:lnTo>
                  <a:lnTo>
                    <a:pt x="1572" y="7418"/>
                  </a:lnTo>
                  <a:lnTo>
                    <a:pt x="488" y="7061"/>
                  </a:lnTo>
                  <a:lnTo>
                    <a:pt x="2941" y="560"/>
                  </a:lnTo>
                  <a:close/>
                  <a:moveTo>
                    <a:pt x="2738" y="1"/>
                  </a:moveTo>
                  <a:lnTo>
                    <a:pt x="0" y="7287"/>
                  </a:lnTo>
                  <a:lnTo>
                    <a:pt x="1810" y="7894"/>
                  </a:lnTo>
                  <a:lnTo>
                    <a:pt x="4274" y="953"/>
                  </a:lnTo>
                  <a:lnTo>
                    <a:pt x="2738" y="1"/>
                  </a:lnTo>
                  <a:close/>
                </a:path>
              </a:pathLst>
            </a:custGeom>
            <a:solidFill>
              <a:srgbClr val="E56A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4" name="Google Shape;5194;p59"/>
            <p:cNvSpPr/>
            <p:nvPr/>
          </p:nvSpPr>
          <p:spPr>
            <a:xfrm>
              <a:off x="3890950" y="1366975"/>
              <a:ext cx="189625" cy="638775"/>
            </a:xfrm>
            <a:custGeom>
              <a:avLst/>
              <a:gdLst/>
              <a:ahLst/>
              <a:cxnLst/>
              <a:rect l="l" t="t" r="r" b="b"/>
              <a:pathLst>
                <a:path w="7585" h="25551" extrusionOk="0">
                  <a:moveTo>
                    <a:pt x="3263" y="0"/>
                  </a:moveTo>
                  <a:cubicBezTo>
                    <a:pt x="1" y="12228"/>
                    <a:pt x="953" y="25551"/>
                    <a:pt x="953" y="25551"/>
                  </a:cubicBezTo>
                  <a:cubicBezTo>
                    <a:pt x="1822" y="22658"/>
                    <a:pt x="6954" y="14573"/>
                    <a:pt x="6132" y="10620"/>
                  </a:cubicBezTo>
                  <a:cubicBezTo>
                    <a:pt x="5966" y="9811"/>
                    <a:pt x="3727" y="8370"/>
                    <a:pt x="3727" y="8370"/>
                  </a:cubicBezTo>
                  <a:cubicBezTo>
                    <a:pt x="3727" y="8370"/>
                    <a:pt x="7382" y="6263"/>
                    <a:pt x="7478" y="5001"/>
                  </a:cubicBezTo>
                  <a:cubicBezTo>
                    <a:pt x="7585" y="3370"/>
                    <a:pt x="3263" y="0"/>
                    <a:pt x="3263" y="0"/>
                  </a:cubicBezTo>
                  <a:close/>
                </a:path>
              </a:pathLst>
            </a:custGeom>
            <a:solidFill>
              <a:srgbClr val="E56A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5" name="Google Shape;5195;p59"/>
            <p:cNvSpPr/>
            <p:nvPr/>
          </p:nvSpPr>
          <p:spPr>
            <a:xfrm>
              <a:off x="4058525" y="2302800"/>
              <a:ext cx="184575" cy="78300"/>
            </a:xfrm>
            <a:custGeom>
              <a:avLst/>
              <a:gdLst/>
              <a:ahLst/>
              <a:cxnLst/>
              <a:rect l="l" t="t" r="r" b="b"/>
              <a:pathLst>
                <a:path w="7383" h="3132" extrusionOk="0">
                  <a:moveTo>
                    <a:pt x="6406" y="429"/>
                  </a:moveTo>
                  <a:lnTo>
                    <a:pt x="6871" y="1667"/>
                  </a:lnTo>
                  <a:lnTo>
                    <a:pt x="679" y="2691"/>
                  </a:lnTo>
                  <a:lnTo>
                    <a:pt x="453" y="1560"/>
                  </a:lnTo>
                  <a:lnTo>
                    <a:pt x="6406" y="429"/>
                  </a:lnTo>
                  <a:close/>
                  <a:moveTo>
                    <a:pt x="6644" y="0"/>
                  </a:moveTo>
                  <a:lnTo>
                    <a:pt x="1" y="1262"/>
                  </a:lnTo>
                  <a:lnTo>
                    <a:pt x="382" y="3132"/>
                  </a:lnTo>
                  <a:lnTo>
                    <a:pt x="7383" y="1965"/>
                  </a:lnTo>
                  <a:lnTo>
                    <a:pt x="6644" y="0"/>
                  </a:lnTo>
                  <a:close/>
                </a:path>
              </a:pathLst>
            </a:custGeom>
            <a:solidFill>
              <a:srgbClr val="E56A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6" name="Google Shape;5196;p59"/>
            <p:cNvSpPr/>
            <p:nvPr/>
          </p:nvSpPr>
          <p:spPr>
            <a:xfrm>
              <a:off x="3108700" y="4391150"/>
              <a:ext cx="157500" cy="239325"/>
            </a:xfrm>
            <a:custGeom>
              <a:avLst/>
              <a:gdLst/>
              <a:ahLst/>
              <a:cxnLst/>
              <a:rect l="l" t="t" r="r" b="b"/>
              <a:pathLst>
                <a:path w="6300" h="9573" extrusionOk="0">
                  <a:moveTo>
                    <a:pt x="5049" y="0"/>
                  </a:moveTo>
                  <a:lnTo>
                    <a:pt x="1" y="631"/>
                  </a:lnTo>
                  <a:lnTo>
                    <a:pt x="965" y="7692"/>
                  </a:lnTo>
                  <a:lnTo>
                    <a:pt x="1977" y="9442"/>
                  </a:lnTo>
                  <a:lnTo>
                    <a:pt x="5644" y="9573"/>
                  </a:lnTo>
                  <a:lnTo>
                    <a:pt x="6299" y="7882"/>
                  </a:lnTo>
                  <a:cubicBezTo>
                    <a:pt x="5728" y="7608"/>
                    <a:pt x="5049" y="0"/>
                    <a:pt x="5049" y="0"/>
                  </a:cubicBezTo>
                  <a:close/>
                </a:path>
              </a:pathLst>
            </a:custGeom>
            <a:solidFill>
              <a:srgbClr val="FFCC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7" name="Google Shape;5197;p59"/>
            <p:cNvSpPr/>
            <p:nvPr/>
          </p:nvSpPr>
          <p:spPr>
            <a:xfrm>
              <a:off x="3129250" y="4576800"/>
              <a:ext cx="287850" cy="100725"/>
            </a:xfrm>
            <a:custGeom>
              <a:avLst/>
              <a:gdLst/>
              <a:ahLst/>
              <a:cxnLst/>
              <a:rect l="l" t="t" r="r" b="b"/>
              <a:pathLst>
                <a:path w="11514" h="4029" extrusionOk="0">
                  <a:moveTo>
                    <a:pt x="126" y="1"/>
                  </a:moveTo>
                  <a:cubicBezTo>
                    <a:pt x="42" y="1"/>
                    <a:pt x="0" y="4"/>
                    <a:pt x="0" y="4"/>
                  </a:cubicBezTo>
                  <a:lnTo>
                    <a:pt x="191" y="4028"/>
                  </a:lnTo>
                  <a:lnTo>
                    <a:pt x="11430" y="3969"/>
                  </a:lnTo>
                  <a:cubicBezTo>
                    <a:pt x="11514" y="3564"/>
                    <a:pt x="11299" y="2564"/>
                    <a:pt x="10918" y="2385"/>
                  </a:cubicBezTo>
                  <a:lnTo>
                    <a:pt x="5382" y="301"/>
                  </a:lnTo>
                  <a:cubicBezTo>
                    <a:pt x="5382" y="301"/>
                    <a:pt x="5063" y="766"/>
                    <a:pt x="4266" y="766"/>
                  </a:cubicBezTo>
                  <a:cubicBezTo>
                    <a:pt x="4042" y="766"/>
                    <a:pt x="3780" y="729"/>
                    <a:pt x="3477" y="635"/>
                  </a:cubicBezTo>
                  <a:cubicBezTo>
                    <a:pt x="1604" y="56"/>
                    <a:pt x="483" y="1"/>
                    <a:pt x="126" y="1"/>
                  </a:cubicBezTo>
                  <a:close/>
                </a:path>
              </a:pathLst>
            </a:custGeom>
            <a:solidFill>
              <a:srgbClr val="FDFA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8" name="Google Shape;5198;p59"/>
            <p:cNvSpPr/>
            <p:nvPr/>
          </p:nvSpPr>
          <p:spPr>
            <a:xfrm>
              <a:off x="2822375" y="3342500"/>
              <a:ext cx="460200" cy="1217150"/>
            </a:xfrm>
            <a:custGeom>
              <a:avLst/>
              <a:gdLst/>
              <a:ahLst/>
              <a:cxnLst/>
              <a:rect l="l" t="t" r="r" b="b"/>
              <a:pathLst>
                <a:path w="18408" h="48686" extrusionOk="0">
                  <a:moveTo>
                    <a:pt x="12561" y="1"/>
                  </a:moveTo>
                  <a:lnTo>
                    <a:pt x="0" y="4894"/>
                  </a:lnTo>
                  <a:lnTo>
                    <a:pt x="6429" y="23325"/>
                  </a:lnTo>
                  <a:cubicBezTo>
                    <a:pt x="7394" y="26099"/>
                    <a:pt x="8144" y="28945"/>
                    <a:pt x="8656" y="31838"/>
                  </a:cubicBezTo>
                  <a:lnTo>
                    <a:pt x="11632" y="48685"/>
                  </a:lnTo>
                  <a:lnTo>
                    <a:pt x="17764" y="48078"/>
                  </a:lnTo>
                  <a:lnTo>
                    <a:pt x="18336" y="29611"/>
                  </a:lnTo>
                  <a:cubicBezTo>
                    <a:pt x="18407" y="27147"/>
                    <a:pt x="18169" y="24682"/>
                    <a:pt x="17621" y="22277"/>
                  </a:cubicBezTo>
                  <a:lnTo>
                    <a:pt x="1256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9" name="Google Shape;5199;p59"/>
            <p:cNvSpPr/>
            <p:nvPr/>
          </p:nvSpPr>
          <p:spPr>
            <a:xfrm>
              <a:off x="3712950" y="3788100"/>
              <a:ext cx="258100" cy="220875"/>
            </a:xfrm>
            <a:custGeom>
              <a:avLst/>
              <a:gdLst/>
              <a:ahLst/>
              <a:cxnLst/>
              <a:rect l="l" t="t" r="r" b="b"/>
              <a:pathLst>
                <a:path w="10324" h="8835" extrusionOk="0">
                  <a:moveTo>
                    <a:pt x="3120" y="0"/>
                  </a:moveTo>
                  <a:lnTo>
                    <a:pt x="1" y="4025"/>
                  </a:lnTo>
                  <a:lnTo>
                    <a:pt x="5692" y="8311"/>
                  </a:lnTo>
                  <a:lnTo>
                    <a:pt x="7656" y="8835"/>
                  </a:lnTo>
                  <a:lnTo>
                    <a:pt x="10323" y="6323"/>
                  </a:lnTo>
                  <a:lnTo>
                    <a:pt x="9585" y="4668"/>
                  </a:lnTo>
                  <a:cubicBezTo>
                    <a:pt x="9572" y="4672"/>
                    <a:pt x="9557" y="4674"/>
                    <a:pt x="9540" y="4674"/>
                  </a:cubicBezTo>
                  <a:cubicBezTo>
                    <a:pt x="8740" y="4674"/>
                    <a:pt x="3120" y="0"/>
                    <a:pt x="3120" y="0"/>
                  </a:cubicBezTo>
                  <a:close/>
                </a:path>
              </a:pathLst>
            </a:custGeom>
            <a:solidFill>
              <a:srgbClr val="FFCC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0" name="Google Shape;5200;p59"/>
            <p:cNvSpPr/>
            <p:nvPr/>
          </p:nvSpPr>
          <p:spPr>
            <a:xfrm>
              <a:off x="3848100" y="3841700"/>
              <a:ext cx="271775" cy="219975"/>
            </a:xfrm>
            <a:custGeom>
              <a:avLst/>
              <a:gdLst/>
              <a:ahLst/>
              <a:cxnLst/>
              <a:rect l="l" t="t" r="r" b="b"/>
              <a:pathLst>
                <a:path w="10871" h="8799" extrusionOk="0">
                  <a:moveTo>
                    <a:pt x="9538" y="0"/>
                  </a:moveTo>
                  <a:cubicBezTo>
                    <a:pt x="9486" y="0"/>
                    <a:pt x="9437" y="8"/>
                    <a:pt x="9394" y="23"/>
                  </a:cubicBezTo>
                  <a:lnTo>
                    <a:pt x="4001" y="2488"/>
                  </a:lnTo>
                  <a:cubicBezTo>
                    <a:pt x="4001" y="2488"/>
                    <a:pt x="4179" y="3393"/>
                    <a:pt x="2905" y="4071"/>
                  </a:cubicBezTo>
                  <a:cubicBezTo>
                    <a:pt x="762" y="5202"/>
                    <a:pt x="0" y="6084"/>
                    <a:pt x="0" y="6084"/>
                  </a:cubicBezTo>
                  <a:lnTo>
                    <a:pt x="2988" y="8798"/>
                  </a:lnTo>
                  <a:lnTo>
                    <a:pt x="10870" y="785"/>
                  </a:lnTo>
                  <a:cubicBezTo>
                    <a:pt x="10669" y="478"/>
                    <a:pt x="9967" y="0"/>
                    <a:pt x="953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1" name="Google Shape;5201;p59"/>
            <p:cNvSpPr/>
            <p:nvPr/>
          </p:nvSpPr>
          <p:spPr>
            <a:xfrm>
              <a:off x="2965525" y="3316025"/>
              <a:ext cx="963850" cy="680450"/>
            </a:xfrm>
            <a:custGeom>
              <a:avLst/>
              <a:gdLst/>
              <a:ahLst/>
              <a:cxnLst/>
              <a:rect l="l" t="t" r="r" b="b"/>
              <a:pathLst>
                <a:path w="38554" h="27218" extrusionOk="0">
                  <a:moveTo>
                    <a:pt x="12717" y="0"/>
                  </a:moveTo>
                  <a:lnTo>
                    <a:pt x="1" y="5096"/>
                  </a:lnTo>
                  <a:cubicBezTo>
                    <a:pt x="2406" y="9656"/>
                    <a:pt x="6335" y="13228"/>
                    <a:pt x="11110" y="15192"/>
                  </a:cubicBezTo>
                  <a:lnTo>
                    <a:pt x="18432" y="18193"/>
                  </a:lnTo>
                  <a:cubicBezTo>
                    <a:pt x="20515" y="19038"/>
                    <a:pt x="22504" y="20086"/>
                    <a:pt x="24385" y="21312"/>
                  </a:cubicBezTo>
                  <a:lnTo>
                    <a:pt x="33517" y="27218"/>
                  </a:lnTo>
                  <a:lnTo>
                    <a:pt x="38553" y="22098"/>
                  </a:lnTo>
                  <a:lnTo>
                    <a:pt x="31052" y="14085"/>
                  </a:lnTo>
                  <a:cubicBezTo>
                    <a:pt x="28540" y="11406"/>
                    <a:pt x="25742" y="8989"/>
                    <a:pt x="22718" y="6894"/>
                  </a:cubicBezTo>
                  <a:lnTo>
                    <a:pt x="1271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2" name="Google Shape;5202;p59"/>
            <p:cNvSpPr/>
            <p:nvPr/>
          </p:nvSpPr>
          <p:spPr>
            <a:xfrm>
              <a:off x="2609850" y="2444750"/>
              <a:ext cx="274450" cy="287875"/>
            </a:xfrm>
            <a:custGeom>
              <a:avLst/>
              <a:gdLst/>
              <a:ahLst/>
              <a:cxnLst/>
              <a:rect l="l" t="t" r="r" b="b"/>
              <a:pathLst>
                <a:path w="10978" h="11515" extrusionOk="0">
                  <a:moveTo>
                    <a:pt x="6864" y="0"/>
                  </a:moveTo>
                  <a:cubicBezTo>
                    <a:pt x="6357" y="0"/>
                    <a:pt x="5827" y="77"/>
                    <a:pt x="5286" y="263"/>
                  </a:cubicBezTo>
                  <a:cubicBezTo>
                    <a:pt x="2286" y="1299"/>
                    <a:pt x="0" y="9836"/>
                    <a:pt x="7334" y="11515"/>
                  </a:cubicBezTo>
                  <a:cubicBezTo>
                    <a:pt x="7334" y="11265"/>
                    <a:pt x="10978" y="1585"/>
                    <a:pt x="10978" y="1585"/>
                  </a:cubicBezTo>
                  <a:cubicBezTo>
                    <a:pt x="10978" y="1585"/>
                    <a:pt x="9169" y="0"/>
                    <a:pt x="686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3" name="Google Shape;5203;p59"/>
            <p:cNvSpPr/>
            <p:nvPr/>
          </p:nvSpPr>
          <p:spPr>
            <a:xfrm>
              <a:off x="2619075" y="2397150"/>
              <a:ext cx="153000" cy="205100"/>
            </a:xfrm>
            <a:custGeom>
              <a:avLst/>
              <a:gdLst/>
              <a:ahLst/>
              <a:cxnLst/>
              <a:rect l="l" t="t" r="r" b="b"/>
              <a:pathLst>
                <a:path w="6120" h="8204" extrusionOk="0">
                  <a:moveTo>
                    <a:pt x="3084" y="1"/>
                  </a:moveTo>
                  <a:cubicBezTo>
                    <a:pt x="1393" y="1"/>
                    <a:pt x="24" y="1822"/>
                    <a:pt x="12" y="4084"/>
                  </a:cubicBezTo>
                  <a:cubicBezTo>
                    <a:pt x="0" y="6358"/>
                    <a:pt x="1357" y="8192"/>
                    <a:pt x="3048" y="8204"/>
                  </a:cubicBezTo>
                  <a:cubicBezTo>
                    <a:pt x="4727" y="8204"/>
                    <a:pt x="6096" y="6382"/>
                    <a:pt x="6108" y="4120"/>
                  </a:cubicBezTo>
                  <a:cubicBezTo>
                    <a:pt x="6120" y="1858"/>
                    <a:pt x="4763" y="12"/>
                    <a:pt x="308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4" name="Google Shape;5204;p59"/>
            <p:cNvSpPr/>
            <p:nvPr/>
          </p:nvSpPr>
          <p:spPr>
            <a:xfrm>
              <a:off x="2719075" y="2462375"/>
              <a:ext cx="297675" cy="390800"/>
            </a:xfrm>
            <a:custGeom>
              <a:avLst/>
              <a:gdLst/>
              <a:ahLst/>
              <a:cxnLst/>
              <a:rect l="l" t="t" r="r" b="b"/>
              <a:pathLst>
                <a:path w="11907" h="15632" extrusionOk="0">
                  <a:moveTo>
                    <a:pt x="5098" y="0"/>
                  </a:moveTo>
                  <a:cubicBezTo>
                    <a:pt x="4659" y="0"/>
                    <a:pt x="4201" y="69"/>
                    <a:pt x="3727" y="213"/>
                  </a:cubicBezTo>
                  <a:cubicBezTo>
                    <a:pt x="3061" y="416"/>
                    <a:pt x="1763" y="1416"/>
                    <a:pt x="1239" y="1999"/>
                  </a:cubicBezTo>
                  <a:cubicBezTo>
                    <a:pt x="1" y="3380"/>
                    <a:pt x="417" y="5928"/>
                    <a:pt x="953" y="7774"/>
                  </a:cubicBezTo>
                  <a:lnTo>
                    <a:pt x="1691" y="9405"/>
                  </a:lnTo>
                  <a:lnTo>
                    <a:pt x="4132" y="15632"/>
                  </a:lnTo>
                  <a:cubicBezTo>
                    <a:pt x="6168" y="15001"/>
                    <a:pt x="8204" y="14394"/>
                    <a:pt x="10264" y="13810"/>
                  </a:cubicBezTo>
                  <a:lnTo>
                    <a:pt x="8883" y="9798"/>
                  </a:lnTo>
                  <a:cubicBezTo>
                    <a:pt x="11907" y="7190"/>
                    <a:pt x="9895" y="3916"/>
                    <a:pt x="8978" y="2428"/>
                  </a:cubicBezTo>
                  <a:cubicBezTo>
                    <a:pt x="8035" y="907"/>
                    <a:pt x="6691" y="0"/>
                    <a:pt x="5098" y="0"/>
                  </a:cubicBezTo>
                  <a:close/>
                </a:path>
              </a:pathLst>
            </a:custGeom>
            <a:solidFill>
              <a:srgbClr val="FFCC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5" name="Google Shape;5205;p59"/>
            <p:cNvSpPr/>
            <p:nvPr/>
          </p:nvSpPr>
          <p:spPr>
            <a:xfrm>
              <a:off x="2858075" y="2707300"/>
              <a:ext cx="104200" cy="64425"/>
            </a:xfrm>
            <a:custGeom>
              <a:avLst/>
              <a:gdLst/>
              <a:ahLst/>
              <a:cxnLst/>
              <a:rect l="l" t="t" r="r" b="b"/>
              <a:pathLst>
                <a:path w="4168" h="2577" extrusionOk="0">
                  <a:moveTo>
                    <a:pt x="3323" y="1"/>
                  </a:moveTo>
                  <a:cubicBezTo>
                    <a:pt x="3323" y="1"/>
                    <a:pt x="2577" y="738"/>
                    <a:pt x="1045" y="738"/>
                  </a:cubicBezTo>
                  <a:cubicBezTo>
                    <a:pt x="731" y="738"/>
                    <a:pt x="382" y="707"/>
                    <a:pt x="1" y="632"/>
                  </a:cubicBezTo>
                  <a:lnTo>
                    <a:pt x="1" y="632"/>
                  </a:lnTo>
                  <a:cubicBezTo>
                    <a:pt x="1" y="632"/>
                    <a:pt x="1431" y="2576"/>
                    <a:pt x="3437" y="2576"/>
                  </a:cubicBezTo>
                  <a:cubicBezTo>
                    <a:pt x="3673" y="2576"/>
                    <a:pt x="3917" y="2549"/>
                    <a:pt x="4168" y="2489"/>
                  </a:cubicBezTo>
                  <a:lnTo>
                    <a:pt x="3323" y="1"/>
                  </a:lnTo>
                  <a:close/>
                </a:path>
              </a:pathLst>
            </a:custGeom>
            <a:solidFill>
              <a:srgbClr val="FFC0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6" name="Google Shape;5206;p59"/>
            <p:cNvSpPr/>
            <p:nvPr/>
          </p:nvSpPr>
          <p:spPr>
            <a:xfrm>
              <a:off x="2709850" y="2622925"/>
              <a:ext cx="40800" cy="43175"/>
            </a:xfrm>
            <a:custGeom>
              <a:avLst/>
              <a:gdLst/>
              <a:ahLst/>
              <a:cxnLst/>
              <a:rect l="l" t="t" r="r" b="b"/>
              <a:pathLst>
                <a:path w="1632" h="1727" extrusionOk="0">
                  <a:moveTo>
                    <a:pt x="664" y="1"/>
                  </a:moveTo>
                  <a:cubicBezTo>
                    <a:pt x="592" y="1"/>
                    <a:pt x="521" y="14"/>
                    <a:pt x="453" y="42"/>
                  </a:cubicBezTo>
                  <a:cubicBezTo>
                    <a:pt x="120" y="197"/>
                    <a:pt x="1" y="685"/>
                    <a:pt x="203" y="1137"/>
                  </a:cubicBezTo>
                  <a:cubicBezTo>
                    <a:pt x="356" y="1501"/>
                    <a:pt x="671" y="1726"/>
                    <a:pt x="968" y="1726"/>
                  </a:cubicBezTo>
                  <a:cubicBezTo>
                    <a:pt x="1040" y="1726"/>
                    <a:pt x="1112" y="1713"/>
                    <a:pt x="1179" y="1685"/>
                  </a:cubicBezTo>
                  <a:cubicBezTo>
                    <a:pt x="1525" y="1530"/>
                    <a:pt x="1632" y="1042"/>
                    <a:pt x="1441" y="590"/>
                  </a:cubicBezTo>
                  <a:cubicBezTo>
                    <a:pt x="1278" y="226"/>
                    <a:pt x="962" y="1"/>
                    <a:pt x="664" y="1"/>
                  </a:cubicBezTo>
                  <a:close/>
                </a:path>
              </a:pathLst>
            </a:custGeom>
            <a:solidFill>
              <a:srgbClr val="FFCC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7" name="Google Shape;5207;p59"/>
            <p:cNvSpPr/>
            <p:nvPr/>
          </p:nvSpPr>
          <p:spPr>
            <a:xfrm>
              <a:off x="2725025" y="2642425"/>
              <a:ext cx="5975" cy="5975"/>
            </a:xfrm>
            <a:custGeom>
              <a:avLst/>
              <a:gdLst/>
              <a:ahLst/>
              <a:cxnLst/>
              <a:rect l="l" t="t" r="r" b="b"/>
              <a:pathLst>
                <a:path w="239" h="239" extrusionOk="0">
                  <a:moveTo>
                    <a:pt x="120" y="0"/>
                  </a:moveTo>
                  <a:cubicBezTo>
                    <a:pt x="60" y="0"/>
                    <a:pt x="1" y="60"/>
                    <a:pt x="1" y="119"/>
                  </a:cubicBezTo>
                  <a:cubicBezTo>
                    <a:pt x="1" y="179"/>
                    <a:pt x="60" y="238"/>
                    <a:pt x="120" y="238"/>
                  </a:cubicBezTo>
                  <a:cubicBezTo>
                    <a:pt x="179" y="238"/>
                    <a:pt x="239" y="179"/>
                    <a:pt x="239" y="119"/>
                  </a:cubicBezTo>
                  <a:cubicBezTo>
                    <a:pt x="239" y="60"/>
                    <a:pt x="179" y="0"/>
                    <a:pt x="120" y="0"/>
                  </a:cubicBezTo>
                  <a:close/>
                </a:path>
              </a:pathLst>
            </a:custGeom>
            <a:solidFill>
              <a:srgbClr val="FFCC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8" name="Google Shape;5208;p59"/>
            <p:cNvSpPr/>
            <p:nvPr/>
          </p:nvSpPr>
          <p:spPr>
            <a:xfrm>
              <a:off x="2709850" y="2622925"/>
              <a:ext cx="40800" cy="43175"/>
            </a:xfrm>
            <a:custGeom>
              <a:avLst/>
              <a:gdLst/>
              <a:ahLst/>
              <a:cxnLst/>
              <a:rect l="l" t="t" r="r" b="b"/>
              <a:pathLst>
                <a:path w="1632" h="1727" extrusionOk="0">
                  <a:moveTo>
                    <a:pt x="664" y="1"/>
                  </a:moveTo>
                  <a:cubicBezTo>
                    <a:pt x="592" y="1"/>
                    <a:pt x="521" y="14"/>
                    <a:pt x="453" y="42"/>
                  </a:cubicBezTo>
                  <a:cubicBezTo>
                    <a:pt x="120" y="197"/>
                    <a:pt x="1" y="685"/>
                    <a:pt x="203" y="1137"/>
                  </a:cubicBezTo>
                  <a:cubicBezTo>
                    <a:pt x="356" y="1501"/>
                    <a:pt x="671" y="1726"/>
                    <a:pt x="968" y="1726"/>
                  </a:cubicBezTo>
                  <a:cubicBezTo>
                    <a:pt x="1040" y="1726"/>
                    <a:pt x="1112" y="1713"/>
                    <a:pt x="1179" y="1685"/>
                  </a:cubicBezTo>
                  <a:cubicBezTo>
                    <a:pt x="1525" y="1530"/>
                    <a:pt x="1632" y="1042"/>
                    <a:pt x="1441" y="590"/>
                  </a:cubicBezTo>
                  <a:cubicBezTo>
                    <a:pt x="1278" y="226"/>
                    <a:pt x="962" y="1"/>
                    <a:pt x="664" y="1"/>
                  </a:cubicBezTo>
                  <a:close/>
                </a:path>
              </a:pathLst>
            </a:custGeom>
            <a:solidFill>
              <a:srgbClr val="FFCC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9" name="Google Shape;5209;p59"/>
            <p:cNvSpPr/>
            <p:nvPr/>
          </p:nvSpPr>
          <p:spPr>
            <a:xfrm>
              <a:off x="2645250" y="2449850"/>
              <a:ext cx="195300" cy="180400"/>
            </a:xfrm>
            <a:custGeom>
              <a:avLst/>
              <a:gdLst/>
              <a:ahLst/>
              <a:cxnLst/>
              <a:rect l="l" t="t" r="r" b="b"/>
              <a:pathLst>
                <a:path w="7812" h="7216" extrusionOk="0">
                  <a:moveTo>
                    <a:pt x="6404" y="0"/>
                  </a:moveTo>
                  <a:cubicBezTo>
                    <a:pt x="6043" y="0"/>
                    <a:pt x="5283" y="295"/>
                    <a:pt x="3739" y="1298"/>
                  </a:cubicBezTo>
                  <a:cubicBezTo>
                    <a:pt x="1" y="3727"/>
                    <a:pt x="3477" y="7215"/>
                    <a:pt x="3477" y="7215"/>
                  </a:cubicBezTo>
                  <a:cubicBezTo>
                    <a:pt x="7811" y="4227"/>
                    <a:pt x="6621" y="595"/>
                    <a:pt x="6621" y="595"/>
                  </a:cubicBezTo>
                  <a:cubicBezTo>
                    <a:pt x="6621" y="595"/>
                    <a:pt x="6916" y="0"/>
                    <a:pt x="640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0" name="Google Shape;5210;p59"/>
            <p:cNvSpPr/>
            <p:nvPr/>
          </p:nvSpPr>
          <p:spPr>
            <a:xfrm>
              <a:off x="2806300" y="2448700"/>
              <a:ext cx="114325" cy="53175"/>
            </a:xfrm>
            <a:custGeom>
              <a:avLst/>
              <a:gdLst/>
              <a:ahLst/>
              <a:cxnLst/>
              <a:rect l="l" t="t" r="r" b="b"/>
              <a:pathLst>
                <a:path w="4573" h="2127" extrusionOk="0">
                  <a:moveTo>
                    <a:pt x="1706" y="0"/>
                  </a:moveTo>
                  <a:cubicBezTo>
                    <a:pt x="1163" y="0"/>
                    <a:pt x="581" y="204"/>
                    <a:pt x="0" y="748"/>
                  </a:cubicBezTo>
                  <a:cubicBezTo>
                    <a:pt x="0" y="748"/>
                    <a:pt x="1903" y="2127"/>
                    <a:pt x="3433" y="2127"/>
                  </a:cubicBezTo>
                  <a:cubicBezTo>
                    <a:pt x="3858" y="2127"/>
                    <a:pt x="4254" y="2020"/>
                    <a:pt x="4572" y="1749"/>
                  </a:cubicBezTo>
                  <a:cubicBezTo>
                    <a:pt x="4572" y="1749"/>
                    <a:pt x="3301" y="0"/>
                    <a:pt x="170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1" name="Google Shape;5211;p59"/>
            <p:cNvSpPr/>
            <p:nvPr/>
          </p:nvSpPr>
          <p:spPr>
            <a:xfrm>
              <a:off x="2718250" y="2773375"/>
              <a:ext cx="578000" cy="794275"/>
            </a:xfrm>
            <a:custGeom>
              <a:avLst/>
              <a:gdLst/>
              <a:ahLst/>
              <a:cxnLst/>
              <a:rect l="l" t="t" r="r" b="b"/>
              <a:pathLst>
                <a:path w="23120" h="31771" extrusionOk="0">
                  <a:moveTo>
                    <a:pt x="10333" y="1"/>
                  </a:moveTo>
                  <a:lnTo>
                    <a:pt x="3165" y="2061"/>
                  </a:lnTo>
                  <a:lnTo>
                    <a:pt x="3296" y="3692"/>
                  </a:lnTo>
                  <a:cubicBezTo>
                    <a:pt x="2272" y="4311"/>
                    <a:pt x="1534" y="5311"/>
                    <a:pt x="1236" y="6466"/>
                  </a:cubicBezTo>
                  <a:cubicBezTo>
                    <a:pt x="676" y="8638"/>
                    <a:pt x="1" y="31771"/>
                    <a:pt x="5532" y="31771"/>
                  </a:cubicBezTo>
                  <a:cubicBezTo>
                    <a:pt x="5641" y="31771"/>
                    <a:pt x="5753" y="31761"/>
                    <a:pt x="5868" y="31743"/>
                  </a:cubicBezTo>
                  <a:cubicBezTo>
                    <a:pt x="15667" y="30159"/>
                    <a:pt x="23120" y="23325"/>
                    <a:pt x="22644" y="21099"/>
                  </a:cubicBezTo>
                  <a:lnTo>
                    <a:pt x="15976" y="1144"/>
                  </a:lnTo>
                  <a:cubicBezTo>
                    <a:pt x="15065" y="1070"/>
                    <a:pt x="14408" y="1024"/>
                    <a:pt x="13825" y="1024"/>
                  </a:cubicBezTo>
                  <a:cubicBezTo>
                    <a:pt x="12915" y="1024"/>
                    <a:pt x="12185" y="1135"/>
                    <a:pt x="10952" y="1418"/>
                  </a:cubicBezTo>
                  <a:cubicBezTo>
                    <a:pt x="10951" y="1418"/>
                    <a:pt x="10951" y="1418"/>
                    <a:pt x="10951" y="1418"/>
                  </a:cubicBezTo>
                  <a:cubicBezTo>
                    <a:pt x="10887" y="1418"/>
                    <a:pt x="10333" y="1"/>
                    <a:pt x="103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2" name="Google Shape;5212;p59"/>
            <p:cNvSpPr/>
            <p:nvPr/>
          </p:nvSpPr>
          <p:spPr>
            <a:xfrm>
              <a:off x="3305175" y="2287750"/>
              <a:ext cx="149150" cy="304025"/>
            </a:xfrm>
            <a:custGeom>
              <a:avLst/>
              <a:gdLst/>
              <a:ahLst/>
              <a:cxnLst/>
              <a:rect l="l" t="t" r="r" b="b"/>
              <a:pathLst>
                <a:path w="5966" h="12161" extrusionOk="0">
                  <a:moveTo>
                    <a:pt x="4960" y="0"/>
                  </a:moveTo>
                  <a:cubicBezTo>
                    <a:pt x="4751" y="0"/>
                    <a:pt x="3989" y="2114"/>
                    <a:pt x="3989" y="2114"/>
                  </a:cubicBezTo>
                  <a:cubicBezTo>
                    <a:pt x="3989" y="2114"/>
                    <a:pt x="4370" y="519"/>
                    <a:pt x="4143" y="328"/>
                  </a:cubicBezTo>
                  <a:cubicBezTo>
                    <a:pt x="4136" y="322"/>
                    <a:pt x="4128" y="318"/>
                    <a:pt x="4119" y="318"/>
                  </a:cubicBezTo>
                  <a:cubicBezTo>
                    <a:pt x="3859" y="318"/>
                    <a:pt x="2858" y="3079"/>
                    <a:pt x="2858" y="3079"/>
                  </a:cubicBezTo>
                  <a:cubicBezTo>
                    <a:pt x="2858" y="3079"/>
                    <a:pt x="2607" y="2388"/>
                    <a:pt x="1988" y="2150"/>
                  </a:cubicBezTo>
                  <a:cubicBezTo>
                    <a:pt x="1955" y="2136"/>
                    <a:pt x="1921" y="2130"/>
                    <a:pt x="1887" y="2130"/>
                  </a:cubicBezTo>
                  <a:cubicBezTo>
                    <a:pt x="1751" y="2130"/>
                    <a:pt x="1619" y="2231"/>
                    <a:pt x="1572" y="2317"/>
                  </a:cubicBezTo>
                  <a:cubicBezTo>
                    <a:pt x="2226" y="2876"/>
                    <a:pt x="2226" y="4996"/>
                    <a:pt x="2226" y="4996"/>
                  </a:cubicBezTo>
                  <a:cubicBezTo>
                    <a:pt x="2226" y="4996"/>
                    <a:pt x="1048" y="8484"/>
                    <a:pt x="0" y="11401"/>
                  </a:cubicBezTo>
                  <a:cubicBezTo>
                    <a:pt x="525" y="11871"/>
                    <a:pt x="1098" y="12160"/>
                    <a:pt x="1725" y="12160"/>
                  </a:cubicBezTo>
                  <a:cubicBezTo>
                    <a:pt x="2180" y="12160"/>
                    <a:pt x="2664" y="12008"/>
                    <a:pt x="3179" y="11663"/>
                  </a:cubicBezTo>
                  <a:cubicBezTo>
                    <a:pt x="3620" y="10306"/>
                    <a:pt x="4012" y="8758"/>
                    <a:pt x="4370" y="6972"/>
                  </a:cubicBezTo>
                  <a:lnTo>
                    <a:pt x="4560" y="5650"/>
                  </a:lnTo>
                  <a:cubicBezTo>
                    <a:pt x="4560" y="5650"/>
                    <a:pt x="5965" y="1924"/>
                    <a:pt x="5941" y="1626"/>
                  </a:cubicBezTo>
                  <a:cubicBezTo>
                    <a:pt x="5939" y="1596"/>
                    <a:pt x="5929" y="1583"/>
                    <a:pt x="5914" y="1583"/>
                  </a:cubicBezTo>
                  <a:cubicBezTo>
                    <a:pt x="5776" y="1583"/>
                    <a:pt x="5179" y="2650"/>
                    <a:pt x="5179" y="2650"/>
                  </a:cubicBezTo>
                  <a:cubicBezTo>
                    <a:pt x="5179" y="2650"/>
                    <a:pt x="5632" y="1269"/>
                    <a:pt x="5572" y="805"/>
                  </a:cubicBezTo>
                  <a:cubicBezTo>
                    <a:pt x="5568" y="769"/>
                    <a:pt x="5555" y="753"/>
                    <a:pt x="5535" y="753"/>
                  </a:cubicBezTo>
                  <a:cubicBezTo>
                    <a:pt x="5352" y="753"/>
                    <a:pt x="4584" y="2162"/>
                    <a:pt x="4584" y="2162"/>
                  </a:cubicBezTo>
                  <a:cubicBezTo>
                    <a:pt x="4989" y="19"/>
                    <a:pt x="5060" y="126"/>
                    <a:pt x="4989" y="19"/>
                  </a:cubicBezTo>
                  <a:cubicBezTo>
                    <a:pt x="4981" y="6"/>
                    <a:pt x="4971" y="0"/>
                    <a:pt x="4960" y="0"/>
                  </a:cubicBezTo>
                  <a:close/>
                </a:path>
              </a:pathLst>
            </a:custGeom>
            <a:solidFill>
              <a:srgbClr val="FFCC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3" name="Google Shape;5213;p59"/>
            <p:cNvSpPr/>
            <p:nvPr/>
          </p:nvSpPr>
          <p:spPr>
            <a:xfrm>
              <a:off x="2908100" y="2425425"/>
              <a:ext cx="520625" cy="675400"/>
            </a:xfrm>
            <a:custGeom>
              <a:avLst/>
              <a:gdLst/>
              <a:ahLst/>
              <a:cxnLst/>
              <a:rect l="l" t="t" r="r" b="b"/>
              <a:pathLst>
                <a:path w="20825" h="27016" extrusionOk="0">
                  <a:moveTo>
                    <a:pt x="17264" y="1"/>
                  </a:moveTo>
                  <a:cubicBezTo>
                    <a:pt x="16466" y="2870"/>
                    <a:pt x="14978" y="5989"/>
                    <a:pt x="12240" y="8442"/>
                  </a:cubicBezTo>
                  <a:cubicBezTo>
                    <a:pt x="9668" y="10752"/>
                    <a:pt x="5917" y="13419"/>
                    <a:pt x="3155" y="15336"/>
                  </a:cubicBezTo>
                  <a:cubicBezTo>
                    <a:pt x="0" y="16907"/>
                    <a:pt x="1584" y="24873"/>
                    <a:pt x="3072" y="27016"/>
                  </a:cubicBezTo>
                  <a:cubicBezTo>
                    <a:pt x="5751" y="24313"/>
                    <a:pt x="14347" y="15229"/>
                    <a:pt x="15978" y="13455"/>
                  </a:cubicBezTo>
                  <a:cubicBezTo>
                    <a:pt x="19038" y="10109"/>
                    <a:pt x="20407" y="5299"/>
                    <a:pt x="20824" y="596"/>
                  </a:cubicBezTo>
                  <a:cubicBezTo>
                    <a:pt x="19633" y="405"/>
                    <a:pt x="18455" y="203"/>
                    <a:pt x="17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4" name="Google Shape;5214;p59"/>
            <p:cNvSpPr/>
            <p:nvPr/>
          </p:nvSpPr>
          <p:spPr>
            <a:xfrm>
              <a:off x="3806725" y="2987100"/>
              <a:ext cx="347675" cy="332200"/>
            </a:xfrm>
            <a:custGeom>
              <a:avLst/>
              <a:gdLst/>
              <a:ahLst/>
              <a:cxnLst/>
              <a:rect l="l" t="t" r="r" b="b"/>
              <a:pathLst>
                <a:path w="13907" h="13288" extrusionOk="0">
                  <a:moveTo>
                    <a:pt x="1762" y="1"/>
                  </a:moveTo>
                  <a:lnTo>
                    <a:pt x="0" y="1727"/>
                  </a:lnTo>
                  <a:lnTo>
                    <a:pt x="11787" y="13288"/>
                  </a:lnTo>
                  <a:lnTo>
                    <a:pt x="13907" y="12859"/>
                  </a:lnTo>
                  <a:lnTo>
                    <a:pt x="1762" y="1"/>
                  </a:lnTo>
                  <a:close/>
                </a:path>
              </a:pathLst>
            </a:custGeom>
            <a:solidFill>
              <a:srgbClr val="DC37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5" name="Google Shape;5215;p59"/>
            <p:cNvSpPr/>
            <p:nvPr/>
          </p:nvSpPr>
          <p:spPr>
            <a:xfrm>
              <a:off x="3757900" y="3023425"/>
              <a:ext cx="355125" cy="312550"/>
            </a:xfrm>
            <a:custGeom>
              <a:avLst/>
              <a:gdLst/>
              <a:ahLst/>
              <a:cxnLst/>
              <a:rect l="l" t="t" r="r" b="b"/>
              <a:pathLst>
                <a:path w="14205" h="12502" extrusionOk="0">
                  <a:moveTo>
                    <a:pt x="2239" y="0"/>
                  </a:moveTo>
                  <a:lnTo>
                    <a:pt x="0" y="2203"/>
                  </a:lnTo>
                  <a:lnTo>
                    <a:pt x="10502" y="12502"/>
                  </a:lnTo>
                  <a:lnTo>
                    <a:pt x="14205" y="11740"/>
                  </a:lnTo>
                  <a:lnTo>
                    <a:pt x="2239" y="0"/>
                  </a:lnTo>
                  <a:close/>
                </a:path>
              </a:pathLst>
            </a:custGeom>
            <a:solidFill>
              <a:srgbClr val="E77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6" name="Google Shape;5216;p59"/>
            <p:cNvSpPr/>
            <p:nvPr/>
          </p:nvSpPr>
          <p:spPr>
            <a:xfrm>
              <a:off x="3708775" y="3071650"/>
              <a:ext cx="323000" cy="293500"/>
            </a:xfrm>
            <a:custGeom>
              <a:avLst/>
              <a:gdLst/>
              <a:ahLst/>
              <a:cxnLst/>
              <a:rect l="l" t="t" r="r" b="b"/>
              <a:pathLst>
                <a:path w="12920" h="11740" extrusionOk="0">
                  <a:moveTo>
                    <a:pt x="2239" y="0"/>
                  </a:moveTo>
                  <a:lnTo>
                    <a:pt x="1" y="2203"/>
                  </a:lnTo>
                  <a:lnTo>
                    <a:pt x="9716" y="11740"/>
                  </a:lnTo>
                  <a:lnTo>
                    <a:pt x="9812" y="11120"/>
                  </a:lnTo>
                  <a:lnTo>
                    <a:pt x="12919" y="10478"/>
                  </a:lnTo>
                  <a:lnTo>
                    <a:pt x="2239" y="0"/>
                  </a:lnTo>
                  <a:close/>
                </a:path>
              </a:pathLst>
            </a:custGeom>
            <a:solidFill>
              <a:srgbClr val="E6D3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7" name="Google Shape;5217;p59"/>
            <p:cNvSpPr/>
            <p:nvPr/>
          </p:nvSpPr>
          <p:spPr>
            <a:xfrm>
              <a:off x="3659675" y="3119850"/>
              <a:ext cx="293800" cy="328950"/>
            </a:xfrm>
            <a:custGeom>
              <a:avLst/>
              <a:gdLst/>
              <a:ahLst/>
              <a:cxnLst/>
              <a:rect l="l" t="t" r="r" b="b"/>
              <a:pathLst>
                <a:path w="11752" h="13158" extrusionOk="0">
                  <a:moveTo>
                    <a:pt x="2239" y="1"/>
                  </a:moveTo>
                  <a:lnTo>
                    <a:pt x="0" y="2192"/>
                  </a:lnTo>
                  <a:lnTo>
                    <a:pt x="11168" y="13157"/>
                  </a:lnTo>
                  <a:lnTo>
                    <a:pt x="11752" y="9335"/>
                  </a:lnTo>
                  <a:lnTo>
                    <a:pt x="2239" y="1"/>
                  </a:lnTo>
                  <a:close/>
                </a:path>
              </a:pathLst>
            </a:custGeom>
            <a:solidFill>
              <a:srgbClr val="4BBD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8" name="Google Shape;5218;p59"/>
            <p:cNvSpPr/>
            <p:nvPr/>
          </p:nvSpPr>
          <p:spPr>
            <a:xfrm>
              <a:off x="3610850" y="3168075"/>
              <a:ext cx="329825" cy="364350"/>
            </a:xfrm>
            <a:custGeom>
              <a:avLst/>
              <a:gdLst/>
              <a:ahLst/>
              <a:cxnLst/>
              <a:rect l="l" t="t" r="r" b="b"/>
              <a:pathLst>
                <a:path w="13193" h="14574" extrusionOk="0">
                  <a:moveTo>
                    <a:pt x="2239" y="1"/>
                  </a:moveTo>
                  <a:lnTo>
                    <a:pt x="1" y="2191"/>
                  </a:lnTo>
                  <a:lnTo>
                    <a:pt x="12609" y="14574"/>
                  </a:lnTo>
                  <a:lnTo>
                    <a:pt x="13193" y="10752"/>
                  </a:lnTo>
                  <a:lnTo>
                    <a:pt x="2239" y="1"/>
                  </a:lnTo>
                  <a:close/>
                </a:path>
              </a:pathLst>
            </a:custGeom>
            <a:solidFill>
              <a:srgbClr val="569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9" name="Google Shape;5219;p59"/>
            <p:cNvSpPr/>
            <p:nvPr/>
          </p:nvSpPr>
          <p:spPr>
            <a:xfrm>
              <a:off x="3577225" y="3216300"/>
              <a:ext cx="350650" cy="336675"/>
            </a:xfrm>
            <a:custGeom>
              <a:avLst/>
              <a:gdLst/>
              <a:ahLst/>
              <a:cxnLst/>
              <a:rect l="l" t="t" r="r" b="b"/>
              <a:pathLst>
                <a:path w="14026" h="13467" extrusionOk="0">
                  <a:moveTo>
                    <a:pt x="1620" y="0"/>
                  </a:moveTo>
                  <a:lnTo>
                    <a:pt x="0" y="1584"/>
                  </a:lnTo>
                  <a:lnTo>
                    <a:pt x="13752" y="13466"/>
                  </a:lnTo>
                  <a:lnTo>
                    <a:pt x="13847" y="13383"/>
                  </a:lnTo>
                  <a:lnTo>
                    <a:pt x="14026" y="12181"/>
                  </a:lnTo>
                  <a:lnTo>
                    <a:pt x="1620" y="0"/>
                  </a:lnTo>
                  <a:close/>
                </a:path>
              </a:pathLst>
            </a:custGeom>
            <a:solidFill>
              <a:srgbClr val="8138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0" name="Google Shape;5220;p59"/>
            <p:cNvSpPr/>
            <p:nvPr/>
          </p:nvSpPr>
          <p:spPr>
            <a:xfrm>
              <a:off x="3197400" y="2950450"/>
              <a:ext cx="693275" cy="712050"/>
            </a:xfrm>
            <a:custGeom>
              <a:avLst/>
              <a:gdLst/>
              <a:ahLst/>
              <a:cxnLst/>
              <a:rect l="l" t="t" r="r" b="b"/>
              <a:pathLst>
                <a:path w="27731" h="28482" extrusionOk="0">
                  <a:moveTo>
                    <a:pt x="27349" y="1"/>
                  </a:moveTo>
                  <a:cubicBezTo>
                    <a:pt x="27258" y="1"/>
                    <a:pt x="27166" y="36"/>
                    <a:pt x="27100" y="109"/>
                  </a:cubicBezTo>
                  <a:lnTo>
                    <a:pt x="144" y="27898"/>
                  </a:lnTo>
                  <a:cubicBezTo>
                    <a:pt x="1" y="28029"/>
                    <a:pt x="13" y="28256"/>
                    <a:pt x="144" y="28387"/>
                  </a:cubicBezTo>
                  <a:cubicBezTo>
                    <a:pt x="215" y="28446"/>
                    <a:pt x="299" y="28482"/>
                    <a:pt x="382" y="28482"/>
                  </a:cubicBezTo>
                  <a:cubicBezTo>
                    <a:pt x="477" y="28482"/>
                    <a:pt x="572" y="28446"/>
                    <a:pt x="632" y="28375"/>
                  </a:cubicBezTo>
                  <a:lnTo>
                    <a:pt x="27600" y="586"/>
                  </a:lnTo>
                  <a:cubicBezTo>
                    <a:pt x="27731" y="455"/>
                    <a:pt x="27731" y="228"/>
                    <a:pt x="27588" y="97"/>
                  </a:cubicBezTo>
                  <a:cubicBezTo>
                    <a:pt x="27524" y="33"/>
                    <a:pt x="27437" y="1"/>
                    <a:pt x="273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1" name="Google Shape;5221;p59"/>
            <p:cNvSpPr/>
            <p:nvPr/>
          </p:nvSpPr>
          <p:spPr>
            <a:xfrm>
              <a:off x="3063475" y="3408000"/>
              <a:ext cx="284875" cy="211400"/>
            </a:xfrm>
            <a:custGeom>
              <a:avLst/>
              <a:gdLst/>
              <a:ahLst/>
              <a:cxnLst/>
              <a:rect l="l" t="t" r="r" b="b"/>
              <a:pathLst>
                <a:path w="11395" h="8456" extrusionOk="0">
                  <a:moveTo>
                    <a:pt x="1596" y="0"/>
                  </a:moveTo>
                  <a:cubicBezTo>
                    <a:pt x="560" y="643"/>
                    <a:pt x="0" y="1572"/>
                    <a:pt x="441" y="2989"/>
                  </a:cubicBezTo>
                  <a:cubicBezTo>
                    <a:pt x="1619" y="3774"/>
                    <a:pt x="3001" y="4608"/>
                    <a:pt x="4608" y="5441"/>
                  </a:cubicBezTo>
                  <a:lnTo>
                    <a:pt x="5822" y="6001"/>
                  </a:lnTo>
                  <a:cubicBezTo>
                    <a:pt x="5822" y="6001"/>
                    <a:pt x="9001" y="8394"/>
                    <a:pt x="9287" y="8453"/>
                  </a:cubicBezTo>
                  <a:cubicBezTo>
                    <a:pt x="9295" y="8455"/>
                    <a:pt x="9302" y="8456"/>
                    <a:pt x="9308" y="8456"/>
                  </a:cubicBezTo>
                  <a:cubicBezTo>
                    <a:pt x="9529" y="8456"/>
                    <a:pt x="8525" y="7430"/>
                    <a:pt x="8525" y="7430"/>
                  </a:cubicBezTo>
                  <a:lnTo>
                    <a:pt x="8525" y="7430"/>
                  </a:lnTo>
                  <a:cubicBezTo>
                    <a:pt x="8525" y="7430"/>
                    <a:pt x="9728" y="8263"/>
                    <a:pt x="10180" y="8334"/>
                  </a:cubicBezTo>
                  <a:cubicBezTo>
                    <a:pt x="10188" y="8336"/>
                    <a:pt x="10195" y="8336"/>
                    <a:pt x="10201" y="8336"/>
                  </a:cubicBezTo>
                  <a:cubicBezTo>
                    <a:pt x="10491" y="8336"/>
                    <a:pt x="9156" y="7013"/>
                    <a:pt x="9156" y="7013"/>
                  </a:cubicBezTo>
                  <a:lnTo>
                    <a:pt x="9156" y="7013"/>
                  </a:lnTo>
                  <a:cubicBezTo>
                    <a:pt x="10833" y="7867"/>
                    <a:pt x="10981" y="8009"/>
                    <a:pt x="11059" y="8009"/>
                  </a:cubicBezTo>
                  <a:cubicBezTo>
                    <a:pt x="11072" y="8009"/>
                    <a:pt x="11082" y="8006"/>
                    <a:pt x="11097" y="8001"/>
                  </a:cubicBezTo>
                  <a:cubicBezTo>
                    <a:pt x="11394" y="7930"/>
                    <a:pt x="9383" y="6454"/>
                    <a:pt x="9382" y="6453"/>
                  </a:cubicBezTo>
                  <a:lnTo>
                    <a:pt x="9382" y="6453"/>
                  </a:lnTo>
                  <a:cubicBezTo>
                    <a:pt x="9383" y="6453"/>
                    <a:pt x="10550" y="7130"/>
                    <a:pt x="10952" y="7130"/>
                  </a:cubicBezTo>
                  <a:cubicBezTo>
                    <a:pt x="10993" y="7130"/>
                    <a:pt x="11026" y="7123"/>
                    <a:pt x="11049" y="7108"/>
                  </a:cubicBezTo>
                  <a:cubicBezTo>
                    <a:pt x="11299" y="6941"/>
                    <a:pt x="8775" y="5096"/>
                    <a:pt x="8775" y="5096"/>
                  </a:cubicBezTo>
                  <a:cubicBezTo>
                    <a:pt x="8775" y="5096"/>
                    <a:pt x="9501" y="5048"/>
                    <a:pt x="9906" y="4513"/>
                  </a:cubicBezTo>
                  <a:cubicBezTo>
                    <a:pt x="10013" y="4382"/>
                    <a:pt x="9954" y="4167"/>
                    <a:pt x="9870" y="4072"/>
                  </a:cubicBezTo>
                  <a:cubicBezTo>
                    <a:pt x="9666" y="4206"/>
                    <a:pt x="9357" y="4254"/>
                    <a:pt x="9020" y="4254"/>
                  </a:cubicBezTo>
                  <a:cubicBezTo>
                    <a:pt x="8159" y="4254"/>
                    <a:pt x="7108" y="3941"/>
                    <a:pt x="7108" y="3941"/>
                  </a:cubicBezTo>
                  <a:cubicBezTo>
                    <a:pt x="7108" y="3941"/>
                    <a:pt x="4096" y="1834"/>
                    <a:pt x="1596" y="0"/>
                  </a:cubicBezTo>
                  <a:close/>
                </a:path>
              </a:pathLst>
            </a:custGeom>
            <a:solidFill>
              <a:srgbClr val="FFCC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2" name="Google Shape;5222;p59"/>
            <p:cNvSpPr/>
            <p:nvPr/>
          </p:nvSpPr>
          <p:spPr>
            <a:xfrm>
              <a:off x="2801825" y="3082950"/>
              <a:ext cx="374475" cy="448600"/>
            </a:xfrm>
            <a:custGeom>
              <a:avLst/>
              <a:gdLst/>
              <a:ahLst/>
              <a:cxnLst/>
              <a:rect l="l" t="t" r="r" b="b"/>
              <a:pathLst>
                <a:path w="14979" h="17944" extrusionOk="0">
                  <a:moveTo>
                    <a:pt x="6406" y="0"/>
                  </a:moveTo>
                  <a:cubicBezTo>
                    <a:pt x="4346" y="1167"/>
                    <a:pt x="2275" y="2286"/>
                    <a:pt x="370" y="3727"/>
                  </a:cubicBezTo>
                  <a:cubicBezTo>
                    <a:pt x="239" y="3822"/>
                    <a:pt x="120" y="3918"/>
                    <a:pt x="1" y="4013"/>
                  </a:cubicBezTo>
                  <a:cubicBezTo>
                    <a:pt x="1453" y="7454"/>
                    <a:pt x="3299" y="11264"/>
                    <a:pt x="3739" y="12097"/>
                  </a:cubicBezTo>
                  <a:cubicBezTo>
                    <a:pt x="5835" y="16133"/>
                    <a:pt x="9418" y="16645"/>
                    <a:pt x="13193" y="17943"/>
                  </a:cubicBezTo>
                  <a:cubicBezTo>
                    <a:pt x="13788" y="16895"/>
                    <a:pt x="14383" y="15848"/>
                    <a:pt x="14979" y="14800"/>
                  </a:cubicBezTo>
                  <a:cubicBezTo>
                    <a:pt x="12550" y="13074"/>
                    <a:pt x="10133" y="10609"/>
                    <a:pt x="8764" y="7192"/>
                  </a:cubicBezTo>
                  <a:cubicBezTo>
                    <a:pt x="7918" y="5096"/>
                    <a:pt x="7109" y="2477"/>
                    <a:pt x="64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3" name="Google Shape;5223;p59"/>
            <p:cNvSpPr/>
            <p:nvPr/>
          </p:nvSpPr>
          <p:spPr>
            <a:xfrm>
              <a:off x="2766400" y="3159450"/>
              <a:ext cx="370600" cy="376550"/>
            </a:xfrm>
            <a:custGeom>
              <a:avLst/>
              <a:gdLst/>
              <a:ahLst/>
              <a:cxnLst/>
              <a:rect l="l" t="t" r="r" b="b"/>
              <a:pathLst>
                <a:path w="14824" h="15062" extrusionOk="0">
                  <a:moveTo>
                    <a:pt x="191" y="0"/>
                  </a:moveTo>
                  <a:cubicBezTo>
                    <a:pt x="96" y="0"/>
                    <a:pt x="1" y="84"/>
                    <a:pt x="1" y="179"/>
                  </a:cubicBezTo>
                  <a:cubicBezTo>
                    <a:pt x="1" y="298"/>
                    <a:pt x="25" y="3036"/>
                    <a:pt x="1834" y="6263"/>
                  </a:cubicBezTo>
                  <a:cubicBezTo>
                    <a:pt x="2894" y="8156"/>
                    <a:pt x="4346" y="9823"/>
                    <a:pt x="6168" y="11204"/>
                  </a:cubicBezTo>
                  <a:cubicBezTo>
                    <a:pt x="8430" y="12931"/>
                    <a:pt x="11252" y="14228"/>
                    <a:pt x="14562" y="15062"/>
                  </a:cubicBezTo>
                  <a:lnTo>
                    <a:pt x="14610" y="15062"/>
                  </a:lnTo>
                  <a:cubicBezTo>
                    <a:pt x="14693" y="15062"/>
                    <a:pt x="14776" y="15014"/>
                    <a:pt x="14800" y="14919"/>
                  </a:cubicBezTo>
                  <a:cubicBezTo>
                    <a:pt x="14824" y="14824"/>
                    <a:pt x="14764" y="14716"/>
                    <a:pt x="14657" y="14693"/>
                  </a:cubicBezTo>
                  <a:cubicBezTo>
                    <a:pt x="11395" y="13871"/>
                    <a:pt x="8621" y="12609"/>
                    <a:pt x="6406" y="10906"/>
                  </a:cubicBezTo>
                  <a:cubicBezTo>
                    <a:pt x="4632" y="9561"/>
                    <a:pt x="3203" y="7942"/>
                    <a:pt x="2168" y="6096"/>
                  </a:cubicBezTo>
                  <a:cubicBezTo>
                    <a:pt x="406" y="2953"/>
                    <a:pt x="382" y="215"/>
                    <a:pt x="382" y="179"/>
                  </a:cubicBezTo>
                  <a:cubicBezTo>
                    <a:pt x="382" y="84"/>
                    <a:pt x="298" y="0"/>
                    <a:pt x="191"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1" name="Google Shape;5161;p59"/>
          <p:cNvSpPr txBox="1">
            <a:spLocks/>
          </p:cNvSpPr>
          <p:nvPr/>
        </p:nvSpPr>
        <p:spPr>
          <a:xfrm>
            <a:off x="5963140" y="2814098"/>
            <a:ext cx="2951162" cy="601663"/>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42900" algn="l" rtl="0">
              <a:lnSpc>
                <a:spcPct val="115000"/>
              </a:lnSpc>
              <a:spcBef>
                <a:spcPts val="0"/>
              </a:spcBef>
              <a:spcAft>
                <a:spcPts val="0"/>
              </a:spcAft>
              <a:buClr>
                <a:schemeClr val="dk1"/>
              </a:buClr>
              <a:buSzPts val="1800"/>
              <a:buFont typeface="Abel"/>
              <a:buChar char="●"/>
              <a:defRPr sz="1800" b="0" i="0" u="none" strike="noStrike" cap="none">
                <a:solidFill>
                  <a:schemeClr val="dk1"/>
                </a:solidFill>
                <a:latin typeface="Abel"/>
                <a:ea typeface="Abel"/>
                <a:cs typeface="Abel"/>
                <a:sym typeface="Abel"/>
              </a:defRPr>
            </a:lvl1pPr>
            <a:lvl2pPr marL="914400" marR="0" lvl="1" indent="-317500" algn="l" rtl="0">
              <a:lnSpc>
                <a:spcPct val="115000"/>
              </a:lnSpc>
              <a:spcBef>
                <a:spcPts val="1600"/>
              </a:spcBef>
              <a:spcAft>
                <a:spcPts val="0"/>
              </a:spcAft>
              <a:buClr>
                <a:schemeClr val="dk1"/>
              </a:buClr>
              <a:buSzPts val="1400"/>
              <a:buFont typeface="Abel"/>
              <a:buChar char="○"/>
              <a:defRPr sz="1400" b="0" i="0" u="none" strike="noStrike" cap="none">
                <a:solidFill>
                  <a:schemeClr val="dk1"/>
                </a:solidFill>
                <a:latin typeface="Abel"/>
                <a:ea typeface="Abel"/>
                <a:cs typeface="Abel"/>
                <a:sym typeface="Abel"/>
              </a:defRPr>
            </a:lvl2pPr>
            <a:lvl3pPr marL="1371600" marR="0" lvl="2" indent="-317500" algn="l" rtl="0">
              <a:lnSpc>
                <a:spcPct val="115000"/>
              </a:lnSpc>
              <a:spcBef>
                <a:spcPts val="1600"/>
              </a:spcBef>
              <a:spcAft>
                <a:spcPts val="0"/>
              </a:spcAft>
              <a:buClr>
                <a:schemeClr val="dk1"/>
              </a:buClr>
              <a:buSzPts val="1400"/>
              <a:buFont typeface="Abel"/>
              <a:buChar char="■"/>
              <a:defRPr sz="1400" b="0" i="0" u="none" strike="noStrike" cap="none">
                <a:solidFill>
                  <a:schemeClr val="dk1"/>
                </a:solidFill>
                <a:latin typeface="Abel"/>
                <a:ea typeface="Abel"/>
                <a:cs typeface="Abel"/>
                <a:sym typeface="Abel"/>
              </a:defRPr>
            </a:lvl3pPr>
            <a:lvl4pPr marL="1828800" marR="0" lvl="3" indent="-317500" algn="l" rtl="0">
              <a:lnSpc>
                <a:spcPct val="115000"/>
              </a:lnSpc>
              <a:spcBef>
                <a:spcPts val="1600"/>
              </a:spcBef>
              <a:spcAft>
                <a:spcPts val="0"/>
              </a:spcAft>
              <a:buClr>
                <a:schemeClr val="dk1"/>
              </a:buClr>
              <a:buSzPts val="1400"/>
              <a:buFont typeface="Abel"/>
              <a:buChar char="●"/>
              <a:defRPr sz="1400" b="0" i="0" u="none" strike="noStrike" cap="none">
                <a:solidFill>
                  <a:schemeClr val="dk1"/>
                </a:solidFill>
                <a:latin typeface="Abel"/>
                <a:ea typeface="Abel"/>
                <a:cs typeface="Abel"/>
                <a:sym typeface="Abel"/>
              </a:defRPr>
            </a:lvl4pPr>
            <a:lvl5pPr marL="2286000" marR="0" lvl="4" indent="-317500" algn="l" rtl="0">
              <a:lnSpc>
                <a:spcPct val="115000"/>
              </a:lnSpc>
              <a:spcBef>
                <a:spcPts val="1600"/>
              </a:spcBef>
              <a:spcAft>
                <a:spcPts val="0"/>
              </a:spcAft>
              <a:buClr>
                <a:schemeClr val="dk1"/>
              </a:buClr>
              <a:buSzPts val="1400"/>
              <a:buFont typeface="Abel"/>
              <a:buChar char="○"/>
              <a:defRPr sz="1400" b="0" i="0" u="none" strike="noStrike" cap="none">
                <a:solidFill>
                  <a:schemeClr val="dk1"/>
                </a:solidFill>
                <a:latin typeface="Abel"/>
                <a:ea typeface="Abel"/>
                <a:cs typeface="Abel"/>
                <a:sym typeface="Abel"/>
              </a:defRPr>
            </a:lvl5pPr>
            <a:lvl6pPr marL="2743200" marR="0" lvl="5" indent="-317500" algn="l" rtl="0">
              <a:lnSpc>
                <a:spcPct val="115000"/>
              </a:lnSpc>
              <a:spcBef>
                <a:spcPts val="1600"/>
              </a:spcBef>
              <a:spcAft>
                <a:spcPts val="0"/>
              </a:spcAft>
              <a:buClr>
                <a:schemeClr val="dk1"/>
              </a:buClr>
              <a:buSzPts val="1400"/>
              <a:buFont typeface="Abel"/>
              <a:buChar char="■"/>
              <a:defRPr sz="1400" b="0" i="0" u="none" strike="noStrike" cap="none">
                <a:solidFill>
                  <a:schemeClr val="dk1"/>
                </a:solidFill>
                <a:latin typeface="Abel"/>
                <a:ea typeface="Abel"/>
                <a:cs typeface="Abel"/>
                <a:sym typeface="Abel"/>
              </a:defRPr>
            </a:lvl6pPr>
            <a:lvl7pPr marL="3200400" marR="0" lvl="6" indent="-317500" algn="l" rtl="0">
              <a:lnSpc>
                <a:spcPct val="115000"/>
              </a:lnSpc>
              <a:spcBef>
                <a:spcPts val="1600"/>
              </a:spcBef>
              <a:spcAft>
                <a:spcPts val="0"/>
              </a:spcAft>
              <a:buClr>
                <a:schemeClr val="dk1"/>
              </a:buClr>
              <a:buSzPts val="1400"/>
              <a:buFont typeface="Abel"/>
              <a:buChar char="●"/>
              <a:defRPr sz="1400" b="0" i="0" u="none" strike="noStrike" cap="none">
                <a:solidFill>
                  <a:schemeClr val="dk1"/>
                </a:solidFill>
                <a:latin typeface="Abel"/>
                <a:ea typeface="Abel"/>
                <a:cs typeface="Abel"/>
                <a:sym typeface="Abel"/>
              </a:defRPr>
            </a:lvl7pPr>
            <a:lvl8pPr marL="3657600" marR="0" lvl="7" indent="-317500" algn="l" rtl="0">
              <a:lnSpc>
                <a:spcPct val="115000"/>
              </a:lnSpc>
              <a:spcBef>
                <a:spcPts val="1600"/>
              </a:spcBef>
              <a:spcAft>
                <a:spcPts val="0"/>
              </a:spcAft>
              <a:buClr>
                <a:schemeClr val="dk1"/>
              </a:buClr>
              <a:buSzPts val="1400"/>
              <a:buFont typeface="Abel"/>
              <a:buChar char="○"/>
              <a:defRPr sz="1400" b="0" i="0" u="none" strike="noStrike" cap="none">
                <a:solidFill>
                  <a:schemeClr val="dk1"/>
                </a:solidFill>
                <a:latin typeface="Abel"/>
                <a:ea typeface="Abel"/>
                <a:cs typeface="Abel"/>
                <a:sym typeface="Abel"/>
              </a:defRPr>
            </a:lvl8pPr>
            <a:lvl9pPr marL="4114800" marR="0" lvl="8" indent="-317500" algn="l" rtl="0">
              <a:lnSpc>
                <a:spcPct val="115000"/>
              </a:lnSpc>
              <a:spcBef>
                <a:spcPts val="1600"/>
              </a:spcBef>
              <a:spcAft>
                <a:spcPts val="1600"/>
              </a:spcAft>
              <a:buClr>
                <a:schemeClr val="dk1"/>
              </a:buClr>
              <a:buSzPts val="1400"/>
              <a:buFont typeface="Abel"/>
              <a:buChar char="■"/>
              <a:defRPr sz="1400" b="0" i="0" u="none" strike="noStrike" cap="none">
                <a:solidFill>
                  <a:schemeClr val="dk1"/>
                </a:solidFill>
                <a:latin typeface="Abel"/>
                <a:ea typeface="Abel"/>
                <a:cs typeface="Abel"/>
                <a:sym typeface="Abel"/>
              </a:defRPr>
            </a:lvl9pPr>
          </a:lstStyle>
          <a:p>
            <a:pPr marL="0" indent="0" algn="ctr">
              <a:buSzPts val="1100"/>
              <a:buFont typeface="Arial"/>
              <a:buNone/>
            </a:pPr>
            <a:r>
              <a:rPr lang="en-US"/>
              <a:t>Despite being red, Mars is actually a cold place. It’s full of iron oxide dust, which gives the planet its reddish cast</a:t>
            </a:r>
          </a:p>
          <a:p>
            <a:pPr marL="0" indent="0" algn="ctr">
              <a:spcBef>
                <a:spcPts val="1600"/>
              </a:spcBef>
              <a:spcAft>
                <a:spcPts val="1600"/>
              </a:spcAft>
              <a:buFont typeface="Abel"/>
              <a:buNone/>
            </a:pPr>
            <a:endParaRPr lang="en-US" dirty="0"/>
          </a:p>
        </p:txBody>
      </p:sp>
    </p:spTree>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upo 1">
            <a:extLst>
              <a:ext uri="{FF2B5EF4-FFF2-40B4-BE49-F238E27FC236}">
                <a16:creationId xmlns:a16="http://schemas.microsoft.com/office/drawing/2014/main" id="{FB1D1F34-9AA6-488A-9696-2376C765B645}"/>
              </a:ext>
            </a:extLst>
          </p:cNvPr>
          <p:cNvGrpSpPr/>
          <p:nvPr/>
        </p:nvGrpSpPr>
        <p:grpSpPr>
          <a:xfrm>
            <a:off x="971600" y="2504309"/>
            <a:ext cx="7416824" cy="1630044"/>
            <a:chOff x="1007303" y="3520437"/>
            <a:chExt cx="10287349" cy="2260919"/>
          </a:xfrm>
        </p:grpSpPr>
        <p:grpSp>
          <p:nvGrpSpPr>
            <p:cNvPr id="250" name="组合 90">
              <a:extLst>
                <a:ext uri="{FF2B5EF4-FFF2-40B4-BE49-F238E27FC236}">
                  <a16:creationId xmlns:a16="http://schemas.microsoft.com/office/drawing/2014/main" id="{0CADF50E-2232-4A55-B6C8-08AFB2B84FE4}"/>
                </a:ext>
              </a:extLst>
            </p:cNvPr>
            <p:cNvGrpSpPr/>
            <p:nvPr/>
          </p:nvGrpSpPr>
          <p:grpSpPr>
            <a:xfrm>
              <a:off x="1091824" y="3520440"/>
              <a:ext cx="2319424" cy="520379"/>
              <a:chOff x="552075" y="2865457"/>
              <a:chExt cx="1859685" cy="417232"/>
            </a:xfrm>
          </p:grpSpPr>
          <p:sp>
            <p:nvSpPr>
              <p:cNvPr id="251" name="矩形 91">
                <a:extLst>
                  <a:ext uri="{FF2B5EF4-FFF2-40B4-BE49-F238E27FC236}">
                    <a16:creationId xmlns:a16="http://schemas.microsoft.com/office/drawing/2014/main" id="{C412DF02-55C3-4DB3-9F0D-A3BD81DB8C64}"/>
                  </a:ext>
                </a:extLst>
              </p:cNvPr>
              <p:cNvSpPr/>
              <p:nvPr/>
            </p:nvSpPr>
            <p:spPr>
              <a:xfrm>
                <a:off x="552075" y="2865457"/>
                <a:ext cx="1859685" cy="360040"/>
              </a:xfrm>
              <a:prstGeom prst="rect">
                <a:avLst/>
              </a:prstGeom>
              <a:solidFill>
                <a:srgbClr val="F7ADAC"/>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600" dirty="0">
                  <a:latin typeface="微软雅黑" pitchFamily="34" charset="-122"/>
                  <a:ea typeface="微软雅黑" pitchFamily="34" charset="-122"/>
                </a:endParaRPr>
              </a:p>
            </p:txBody>
          </p:sp>
          <p:sp>
            <p:nvSpPr>
              <p:cNvPr id="252" name="TextBox 92">
                <a:extLst>
                  <a:ext uri="{FF2B5EF4-FFF2-40B4-BE49-F238E27FC236}">
                    <a16:creationId xmlns:a16="http://schemas.microsoft.com/office/drawing/2014/main" id="{5351D844-EF1B-4F2F-8864-6065307727FB}"/>
                  </a:ext>
                </a:extLst>
              </p:cNvPr>
              <p:cNvSpPr txBox="1"/>
              <p:nvPr/>
            </p:nvSpPr>
            <p:spPr>
              <a:xfrm>
                <a:off x="841272" y="2906183"/>
                <a:ext cx="1273207" cy="376506"/>
              </a:xfrm>
              <a:prstGeom prst="rect">
                <a:avLst/>
              </a:prstGeom>
              <a:noFill/>
            </p:spPr>
            <p:txBody>
              <a:bodyPr wrap="none" rtlCol="0">
                <a:spAutoFit/>
              </a:bodyPr>
              <a:lstStyle/>
              <a:p>
                <a:r>
                  <a:rPr lang="en-US" altLang="zh-CN" sz="1600" b="1" dirty="0">
                    <a:solidFill>
                      <a:schemeClr val="accent1"/>
                    </a:solidFill>
                    <a:latin typeface="微软雅黑" pitchFamily="34" charset="-122"/>
                    <a:ea typeface="微软雅黑" pitchFamily="34" charset="-122"/>
                  </a:rPr>
                  <a:t>Key work</a:t>
                </a:r>
                <a:endParaRPr lang="zh-CN" altLang="en-US" sz="1600" b="1" dirty="0">
                  <a:solidFill>
                    <a:schemeClr val="accent1"/>
                  </a:solidFill>
                  <a:latin typeface="微软雅黑" pitchFamily="34" charset="-122"/>
                  <a:ea typeface="微软雅黑" pitchFamily="34" charset="-122"/>
                </a:endParaRPr>
              </a:p>
            </p:txBody>
          </p:sp>
        </p:grpSp>
        <p:sp>
          <p:nvSpPr>
            <p:cNvPr id="253" name="TextBox 93">
              <a:extLst>
                <a:ext uri="{FF2B5EF4-FFF2-40B4-BE49-F238E27FC236}">
                  <a16:creationId xmlns:a16="http://schemas.microsoft.com/office/drawing/2014/main" id="{0CCFFFDE-A937-4C09-BB11-2C5BA2C0D51E}"/>
                </a:ext>
              </a:extLst>
            </p:cNvPr>
            <p:cNvSpPr txBox="1"/>
            <p:nvPr/>
          </p:nvSpPr>
          <p:spPr>
            <a:xfrm>
              <a:off x="1007303" y="4156146"/>
              <a:ext cx="2514665" cy="1625209"/>
            </a:xfrm>
            <a:prstGeom prst="rect">
              <a:avLst/>
            </a:prstGeom>
            <a:noFill/>
          </p:spPr>
          <p:txBody>
            <a:bodyPr wrap="square" lIns="91428" tIns="45714" rIns="91428" bIns="45714" rtlCol="0">
              <a:spAutoFit/>
            </a:bodyPr>
            <a:lstStyle/>
            <a:p>
              <a:pPr>
                <a:lnSpc>
                  <a:spcPct val="150000"/>
                </a:lnSpc>
              </a:pPr>
              <a:r>
                <a:rPr lang="en-US" altLang="zh-CN" sz="1200" dirty="0">
                  <a:solidFill>
                    <a:schemeClr val="tx1">
                      <a:lumMod val="75000"/>
                      <a:lumOff val="25000"/>
                    </a:schemeClr>
                  </a:solidFill>
                  <a:latin typeface="+mj-lt"/>
                  <a:ea typeface="微软雅黑" pitchFamily="34" charset="-122"/>
                </a:rPr>
                <a:t>Enter a simple text summary here to enter a simple text overview of this simple text content.</a:t>
              </a:r>
            </a:p>
          </p:txBody>
        </p:sp>
        <p:grpSp>
          <p:nvGrpSpPr>
            <p:cNvPr id="255" name="组合 95">
              <a:extLst>
                <a:ext uri="{FF2B5EF4-FFF2-40B4-BE49-F238E27FC236}">
                  <a16:creationId xmlns:a16="http://schemas.microsoft.com/office/drawing/2014/main" id="{0FED0FD9-A470-4FF2-B260-2FB9F604FD44}"/>
                </a:ext>
              </a:extLst>
            </p:cNvPr>
            <p:cNvGrpSpPr/>
            <p:nvPr/>
          </p:nvGrpSpPr>
          <p:grpSpPr>
            <a:xfrm>
              <a:off x="3679882" y="3520437"/>
              <a:ext cx="2319426" cy="516401"/>
              <a:chOff x="552075" y="2865457"/>
              <a:chExt cx="1859685" cy="414043"/>
            </a:xfrm>
          </p:grpSpPr>
          <p:sp>
            <p:nvSpPr>
              <p:cNvPr id="256" name="矩形 96">
                <a:extLst>
                  <a:ext uri="{FF2B5EF4-FFF2-40B4-BE49-F238E27FC236}">
                    <a16:creationId xmlns:a16="http://schemas.microsoft.com/office/drawing/2014/main" id="{1796AF82-3131-43CE-8C8A-4970B5B3B4DA}"/>
                  </a:ext>
                </a:extLst>
              </p:cNvPr>
              <p:cNvSpPr/>
              <p:nvPr/>
            </p:nvSpPr>
            <p:spPr>
              <a:xfrm>
                <a:off x="552075" y="2865457"/>
                <a:ext cx="1859685" cy="360040"/>
              </a:xfrm>
              <a:prstGeom prst="rect">
                <a:avLst/>
              </a:prstGeom>
              <a:solidFill>
                <a:srgbClr val="F7ADAC"/>
              </a:solidFill>
              <a:ln>
                <a:solidFill>
                  <a:schemeClr val="tx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600">
                  <a:latin typeface="微软雅黑" pitchFamily="34" charset="-122"/>
                  <a:ea typeface="微软雅黑" pitchFamily="34" charset="-122"/>
                </a:endParaRPr>
              </a:p>
            </p:txBody>
          </p:sp>
          <p:sp>
            <p:nvSpPr>
              <p:cNvPr id="257" name="TextBox 97">
                <a:extLst>
                  <a:ext uri="{FF2B5EF4-FFF2-40B4-BE49-F238E27FC236}">
                    <a16:creationId xmlns:a16="http://schemas.microsoft.com/office/drawing/2014/main" id="{8C86EEEE-5355-4854-8748-D0C33114B632}"/>
                  </a:ext>
                </a:extLst>
              </p:cNvPr>
              <p:cNvSpPr txBox="1"/>
              <p:nvPr/>
            </p:nvSpPr>
            <p:spPr>
              <a:xfrm>
                <a:off x="805970" y="2902994"/>
                <a:ext cx="1273206" cy="376506"/>
              </a:xfrm>
              <a:prstGeom prst="rect">
                <a:avLst/>
              </a:prstGeom>
              <a:noFill/>
            </p:spPr>
            <p:txBody>
              <a:bodyPr wrap="none" rtlCol="0">
                <a:spAutoFit/>
              </a:bodyPr>
              <a:lstStyle/>
              <a:p>
                <a:r>
                  <a:rPr lang="en-US" altLang="zh-CN" sz="1600" b="1" dirty="0">
                    <a:solidFill>
                      <a:schemeClr val="accent1"/>
                    </a:solidFill>
                    <a:latin typeface="微软雅黑" pitchFamily="34" charset="-122"/>
                    <a:ea typeface="微软雅黑" pitchFamily="34" charset="-122"/>
                  </a:rPr>
                  <a:t>Key work</a:t>
                </a:r>
                <a:endParaRPr lang="zh-CN" altLang="en-US" sz="1600" b="1" dirty="0">
                  <a:solidFill>
                    <a:schemeClr val="accent1"/>
                  </a:solidFill>
                  <a:latin typeface="微软雅黑" pitchFamily="34" charset="-122"/>
                  <a:ea typeface="微软雅黑" pitchFamily="34" charset="-122"/>
                </a:endParaRPr>
              </a:p>
            </p:txBody>
          </p:sp>
        </p:grpSp>
        <p:sp>
          <p:nvSpPr>
            <p:cNvPr id="258" name="TextBox 98">
              <a:extLst>
                <a:ext uri="{FF2B5EF4-FFF2-40B4-BE49-F238E27FC236}">
                  <a16:creationId xmlns:a16="http://schemas.microsoft.com/office/drawing/2014/main" id="{85140ECD-FA94-4D8F-B33E-61ED522BB2AB}"/>
                </a:ext>
              </a:extLst>
            </p:cNvPr>
            <p:cNvSpPr txBox="1"/>
            <p:nvPr/>
          </p:nvSpPr>
          <p:spPr>
            <a:xfrm>
              <a:off x="3595362" y="4156146"/>
              <a:ext cx="2514665" cy="1625209"/>
            </a:xfrm>
            <a:prstGeom prst="rect">
              <a:avLst/>
            </a:prstGeom>
            <a:noFill/>
          </p:spPr>
          <p:txBody>
            <a:bodyPr wrap="square" lIns="91428" tIns="45714" rIns="91428" bIns="45714" rtlCol="0">
              <a:spAutoFit/>
            </a:bodyPr>
            <a:lstStyle/>
            <a:p>
              <a:pPr>
                <a:lnSpc>
                  <a:spcPct val="150000"/>
                </a:lnSpc>
              </a:pPr>
              <a:r>
                <a:rPr lang="en-US" altLang="zh-CN" sz="1200" dirty="0">
                  <a:solidFill>
                    <a:schemeClr val="tx1">
                      <a:lumMod val="75000"/>
                      <a:lumOff val="25000"/>
                    </a:schemeClr>
                  </a:solidFill>
                  <a:latin typeface="+mj-lt"/>
                  <a:ea typeface="微软雅黑" pitchFamily="34" charset="-122"/>
                </a:rPr>
                <a:t>Enter a simple text summary here to enter a simple text overview of this simple text content.</a:t>
              </a:r>
            </a:p>
          </p:txBody>
        </p:sp>
        <p:grpSp>
          <p:nvGrpSpPr>
            <p:cNvPr id="260" name="组合 100">
              <a:extLst>
                <a:ext uri="{FF2B5EF4-FFF2-40B4-BE49-F238E27FC236}">
                  <a16:creationId xmlns:a16="http://schemas.microsoft.com/office/drawing/2014/main" id="{35524D9B-F5B1-4DDB-880C-2FF995D8A0F3}"/>
                </a:ext>
              </a:extLst>
            </p:cNvPr>
            <p:cNvGrpSpPr/>
            <p:nvPr/>
          </p:nvGrpSpPr>
          <p:grpSpPr>
            <a:xfrm>
              <a:off x="6274202" y="3520444"/>
              <a:ext cx="2319426" cy="503702"/>
              <a:chOff x="552075" y="2865457"/>
              <a:chExt cx="1859685" cy="403860"/>
            </a:xfrm>
          </p:grpSpPr>
          <p:sp>
            <p:nvSpPr>
              <p:cNvPr id="261" name="矩形 101">
                <a:extLst>
                  <a:ext uri="{FF2B5EF4-FFF2-40B4-BE49-F238E27FC236}">
                    <a16:creationId xmlns:a16="http://schemas.microsoft.com/office/drawing/2014/main" id="{9AC45C71-05A4-4DB7-8B10-E7B608A79E19}"/>
                  </a:ext>
                </a:extLst>
              </p:cNvPr>
              <p:cNvSpPr/>
              <p:nvPr/>
            </p:nvSpPr>
            <p:spPr>
              <a:xfrm>
                <a:off x="552075" y="2865457"/>
                <a:ext cx="1859685" cy="360040"/>
              </a:xfrm>
              <a:prstGeom prst="rect">
                <a:avLst/>
              </a:prstGeom>
              <a:solidFill>
                <a:srgbClr val="F7ADAC"/>
              </a:solidFill>
              <a:ln>
                <a:solidFill>
                  <a:schemeClr val="tx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600">
                  <a:latin typeface="微软雅黑" pitchFamily="34" charset="-122"/>
                  <a:ea typeface="微软雅黑" pitchFamily="34" charset="-122"/>
                </a:endParaRPr>
              </a:p>
            </p:txBody>
          </p:sp>
          <p:sp>
            <p:nvSpPr>
              <p:cNvPr id="262" name="TextBox 102">
                <a:extLst>
                  <a:ext uri="{FF2B5EF4-FFF2-40B4-BE49-F238E27FC236}">
                    <a16:creationId xmlns:a16="http://schemas.microsoft.com/office/drawing/2014/main" id="{84A57B2A-B2C8-449E-A41F-926192286515}"/>
                  </a:ext>
                </a:extLst>
              </p:cNvPr>
              <p:cNvSpPr txBox="1"/>
              <p:nvPr/>
            </p:nvSpPr>
            <p:spPr>
              <a:xfrm>
                <a:off x="840691" y="2892812"/>
                <a:ext cx="1273206" cy="376505"/>
              </a:xfrm>
              <a:prstGeom prst="rect">
                <a:avLst/>
              </a:prstGeom>
              <a:noFill/>
            </p:spPr>
            <p:txBody>
              <a:bodyPr wrap="none" rtlCol="0">
                <a:spAutoFit/>
              </a:bodyPr>
              <a:lstStyle/>
              <a:p>
                <a:r>
                  <a:rPr lang="en-US" altLang="zh-CN" sz="1600" b="1" dirty="0">
                    <a:solidFill>
                      <a:schemeClr val="accent1"/>
                    </a:solidFill>
                    <a:latin typeface="微软雅黑" pitchFamily="34" charset="-122"/>
                    <a:ea typeface="微软雅黑" pitchFamily="34" charset="-122"/>
                  </a:rPr>
                  <a:t>Key work</a:t>
                </a:r>
                <a:endParaRPr lang="zh-CN" altLang="en-US" sz="1600" b="1" dirty="0">
                  <a:solidFill>
                    <a:schemeClr val="accent1"/>
                  </a:solidFill>
                  <a:latin typeface="微软雅黑" pitchFamily="34" charset="-122"/>
                  <a:ea typeface="微软雅黑" pitchFamily="34" charset="-122"/>
                </a:endParaRPr>
              </a:p>
            </p:txBody>
          </p:sp>
        </p:grpSp>
        <p:sp>
          <p:nvSpPr>
            <p:cNvPr id="263" name="TextBox 103">
              <a:extLst>
                <a:ext uri="{FF2B5EF4-FFF2-40B4-BE49-F238E27FC236}">
                  <a16:creationId xmlns:a16="http://schemas.microsoft.com/office/drawing/2014/main" id="{5E31128F-6FCA-4345-AB1F-7DAAB442E6DD}"/>
                </a:ext>
              </a:extLst>
            </p:cNvPr>
            <p:cNvSpPr txBox="1"/>
            <p:nvPr/>
          </p:nvSpPr>
          <p:spPr>
            <a:xfrm>
              <a:off x="6189681" y="4156147"/>
              <a:ext cx="2514665" cy="1625209"/>
            </a:xfrm>
            <a:prstGeom prst="rect">
              <a:avLst/>
            </a:prstGeom>
            <a:noFill/>
          </p:spPr>
          <p:txBody>
            <a:bodyPr wrap="square" lIns="91428" tIns="45714" rIns="91428" bIns="45714" rtlCol="0">
              <a:spAutoFit/>
            </a:bodyPr>
            <a:lstStyle/>
            <a:p>
              <a:pPr>
                <a:lnSpc>
                  <a:spcPct val="150000"/>
                </a:lnSpc>
              </a:pPr>
              <a:r>
                <a:rPr lang="en-US" altLang="zh-CN" sz="1200" dirty="0">
                  <a:solidFill>
                    <a:schemeClr val="tx1">
                      <a:lumMod val="75000"/>
                      <a:lumOff val="25000"/>
                    </a:schemeClr>
                  </a:solidFill>
                  <a:latin typeface="+mj-lt"/>
                  <a:ea typeface="微软雅黑" pitchFamily="34" charset="-122"/>
                </a:rPr>
                <a:t>Enter a simple text summary here to enter a simple text overview of this simple text content.</a:t>
              </a:r>
            </a:p>
          </p:txBody>
        </p:sp>
        <p:grpSp>
          <p:nvGrpSpPr>
            <p:cNvPr id="265" name="组合 105">
              <a:extLst>
                <a:ext uri="{FF2B5EF4-FFF2-40B4-BE49-F238E27FC236}">
                  <a16:creationId xmlns:a16="http://schemas.microsoft.com/office/drawing/2014/main" id="{90385B8E-BFED-497A-81FE-E86B4913C0E9}"/>
                </a:ext>
              </a:extLst>
            </p:cNvPr>
            <p:cNvGrpSpPr/>
            <p:nvPr/>
          </p:nvGrpSpPr>
          <p:grpSpPr>
            <a:xfrm>
              <a:off x="8864507" y="3520446"/>
              <a:ext cx="2319426" cy="535086"/>
              <a:chOff x="552075" y="2865457"/>
              <a:chExt cx="1859685" cy="429023"/>
            </a:xfrm>
          </p:grpSpPr>
          <p:sp>
            <p:nvSpPr>
              <p:cNvPr id="266" name="矩形 106">
                <a:extLst>
                  <a:ext uri="{FF2B5EF4-FFF2-40B4-BE49-F238E27FC236}">
                    <a16:creationId xmlns:a16="http://schemas.microsoft.com/office/drawing/2014/main" id="{00B577F0-B6FA-41EF-B7DF-DDACEFC4BF8F}"/>
                  </a:ext>
                </a:extLst>
              </p:cNvPr>
              <p:cNvSpPr/>
              <p:nvPr/>
            </p:nvSpPr>
            <p:spPr>
              <a:xfrm>
                <a:off x="552075" y="2865457"/>
                <a:ext cx="1859685" cy="360040"/>
              </a:xfrm>
              <a:prstGeom prst="rect">
                <a:avLst/>
              </a:prstGeom>
              <a:solidFill>
                <a:srgbClr val="F7ADAC"/>
              </a:solidFill>
              <a:ln>
                <a:solidFill>
                  <a:schemeClr val="tx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600">
                  <a:latin typeface="微软雅黑" pitchFamily="34" charset="-122"/>
                  <a:ea typeface="微软雅黑" pitchFamily="34" charset="-122"/>
                </a:endParaRPr>
              </a:p>
            </p:txBody>
          </p:sp>
          <p:sp>
            <p:nvSpPr>
              <p:cNvPr id="267" name="TextBox 107">
                <a:extLst>
                  <a:ext uri="{FF2B5EF4-FFF2-40B4-BE49-F238E27FC236}">
                    <a16:creationId xmlns:a16="http://schemas.microsoft.com/office/drawing/2014/main" id="{80AB07BC-859F-4DD8-8238-35EEB71C08C3}"/>
                  </a:ext>
                </a:extLst>
              </p:cNvPr>
              <p:cNvSpPr txBox="1"/>
              <p:nvPr/>
            </p:nvSpPr>
            <p:spPr>
              <a:xfrm>
                <a:off x="805389" y="2917975"/>
                <a:ext cx="1273206" cy="376505"/>
              </a:xfrm>
              <a:prstGeom prst="rect">
                <a:avLst/>
              </a:prstGeom>
              <a:noFill/>
            </p:spPr>
            <p:txBody>
              <a:bodyPr wrap="none" rtlCol="0">
                <a:spAutoFit/>
              </a:bodyPr>
              <a:lstStyle/>
              <a:p>
                <a:r>
                  <a:rPr lang="en-US" altLang="zh-CN" sz="1600" b="1" dirty="0">
                    <a:solidFill>
                      <a:schemeClr val="accent1"/>
                    </a:solidFill>
                    <a:latin typeface="微软雅黑" pitchFamily="34" charset="-122"/>
                    <a:ea typeface="微软雅黑" pitchFamily="34" charset="-122"/>
                  </a:rPr>
                  <a:t>Key work</a:t>
                </a:r>
                <a:endParaRPr lang="zh-CN" altLang="en-US" sz="1600" b="1" dirty="0">
                  <a:solidFill>
                    <a:schemeClr val="accent1"/>
                  </a:solidFill>
                  <a:latin typeface="微软雅黑" pitchFamily="34" charset="-122"/>
                  <a:ea typeface="微软雅黑" pitchFamily="34" charset="-122"/>
                </a:endParaRPr>
              </a:p>
            </p:txBody>
          </p:sp>
        </p:grpSp>
        <p:sp>
          <p:nvSpPr>
            <p:cNvPr id="268" name="TextBox 108">
              <a:extLst>
                <a:ext uri="{FF2B5EF4-FFF2-40B4-BE49-F238E27FC236}">
                  <a16:creationId xmlns:a16="http://schemas.microsoft.com/office/drawing/2014/main" id="{E6E1AF4C-7835-454D-B943-8B4659C67244}"/>
                </a:ext>
              </a:extLst>
            </p:cNvPr>
            <p:cNvSpPr txBox="1"/>
            <p:nvPr/>
          </p:nvSpPr>
          <p:spPr>
            <a:xfrm>
              <a:off x="8779987" y="4156147"/>
              <a:ext cx="2514665" cy="1625208"/>
            </a:xfrm>
            <a:prstGeom prst="rect">
              <a:avLst/>
            </a:prstGeom>
            <a:noFill/>
          </p:spPr>
          <p:txBody>
            <a:bodyPr wrap="square" lIns="91428" tIns="45714" rIns="91428" bIns="45714" rtlCol="0">
              <a:spAutoFit/>
            </a:bodyPr>
            <a:lstStyle/>
            <a:p>
              <a:pPr>
                <a:lnSpc>
                  <a:spcPct val="150000"/>
                </a:lnSpc>
              </a:pPr>
              <a:r>
                <a:rPr lang="en-US" altLang="zh-CN" sz="1200" dirty="0">
                  <a:solidFill>
                    <a:schemeClr val="tx1">
                      <a:lumMod val="75000"/>
                      <a:lumOff val="25000"/>
                    </a:schemeClr>
                  </a:solidFill>
                  <a:latin typeface="+mj-lt"/>
                  <a:ea typeface="微软雅黑" pitchFamily="34" charset="-122"/>
                </a:rPr>
                <a:t>Enter a simple text summary here to enter a simple text overview of this simple text content.</a:t>
              </a:r>
            </a:p>
          </p:txBody>
        </p:sp>
      </p:grpSp>
      <p:sp>
        <p:nvSpPr>
          <p:cNvPr id="25" name="Title 1">
            <a:extLst>
              <a:ext uri="{FF2B5EF4-FFF2-40B4-BE49-F238E27FC236}">
                <a16:creationId xmlns:a16="http://schemas.microsoft.com/office/drawing/2014/main" id="{963F5A37-EE96-4E3D-BA04-623690CE093B}"/>
              </a:ext>
            </a:extLst>
          </p:cNvPr>
          <p:cNvSpPr txBox="1">
            <a:spLocks/>
          </p:cNvSpPr>
          <p:nvPr/>
        </p:nvSpPr>
        <p:spPr>
          <a:xfrm>
            <a:off x="558177" y="218360"/>
            <a:ext cx="4680520" cy="404464"/>
          </a:xfrm>
          <a:prstGeom prst="rect">
            <a:avLst/>
          </a:prstGeom>
        </p:spPr>
        <p:txBody>
          <a:bodyPr lIns="0" rIns="0" anchor="ctr">
            <a:noAutofit/>
          </a:bodyPr>
          <a:lstStyle>
            <a:lvl1pPr algn="ctr" defTabSz="914400" rtl="0" eaLnBrk="1" latinLnBrk="0" hangingPunct="1">
              <a:spcBef>
                <a:spcPct val="0"/>
              </a:spcBef>
              <a:buNone/>
              <a:defRPr sz="3000" b="0" kern="1200">
                <a:solidFill>
                  <a:schemeClr val="accent1"/>
                </a:solidFill>
                <a:latin typeface="U.S. 101" pitchFamily="2" charset="0"/>
                <a:ea typeface="Roboto" pitchFamily="2" charset="0"/>
                <a:cs typeface="Open Sans Light" panose="020B0306030504020204" pitchFamily="34" charset="0"/>
              </a:defRPr>
            </a:lvl1pPr>
          </a:lstStyle>
          <a:p>
            <a:r>
              <a:rPr lang="en-US" altLang="zh-CN" sz="2400" b="1" dirty="0">
                <a:latin typeface="微软雅黑" panose="020B0503020204020204" pitchFamily="34" charset="-122"/>
                <a:ea typeface="微软雅黑" panose="020B0503020204020204" pitchFamily="34" charset="-122"/>
              </a:rPr>
              <a:t>Click to enter the title content</a:t>
            </a:r>
            <a:endParaRPr lang="en-GB" altLang="zh-CN" sz="2400" b="1" dirty="0">
              <a:latin typeface="微软雅黑" panose="020B0503020204020204" pitchFamily="34" charset="-122"/>
              <a:ea typeface="微软雅黑" panose="020B0503020204020204" pitchFamily="34" charset="-122"/>
            </a:endParaRPr>
          </a:p>
        </p:txBody>
      </p:sp>
      <p:pic>
        <p:nvPicPr>
          <p:cNvPr id="5" name="Imagen 4"/>
          <p:cNvPicPr>
            <a:picLocks noChangeAspect="1"/>
          </p:cNvPicPr>
          <p:nvPr/>
        </p:nvPicPr>
        <p:blipFill>
          <a:blip r:embed="rId3"/>
          <a:stretch>
            <a:fillRect/>
          </a:stretch>
        </p:blipFill>
        <p:spPr>
          <a:xfrm>
            <a:off x="1583925" y="1668259"/>
            <a:ext cx="588336" cy="701478"/>
          </a:xfrm>
          <a:prstGeom prst="rect">
            <a:avLst/>
          </a:prstGeom>
        </p:spPr>
      </p:pic>
      <p:pic>
        <p:nvPicPr>
          <p:cNvPr id="8" name="Imagen 7"/>
          <p:cNvPicPr>
            <a:picLocks noChangeAspect="1"/>
          </p:cNvPicPr>
          <p:nvPr/>
        </p:nvPicPr>
        <p:blipFill>
          <a:blip r:embed="rId4"/>
          <a:stretch>
            <a:fillRect/>
          </a:stretch>
        </p:blipFill>
        <p:spPr>
          <a:xfrm>
            <a:off x="3489375" y="1698373"/>
            <a:ext cx="641250" cy="641250"/>
          </a:xfrm>
          <a:prstGeom prst="rect">
            <a:avLst/>
          </a:prstGeom>
        </p:spPr>
      </p:pic>
      <p:pic>
        <p:nvPicPr>
          <p:cNvPr id="9" name="Imagen 8"/>
          <p:cNvPicPr>
            <a:picLocks noChangeAspect="1"/>
          </p:cNvPicPr>
          <p:nvPr/>
        </p:nvPicPr>
        <p:blipFill>
          <a:blip r:embed="rId5"/>
          <a:stretch>
            <a:fillRect/>
          </a:stretch>
        </p:blipFill>
        <p:spPr>
          <a:xfrm>
            <a:off x="5378159" y="1706852"/>
            <a:ext cx="472500" cy="663750"/>
          </a:xfrm>
          <a:prstGeom prst="rect">
            <a:avLst/>
          </a:prstGeom>
        </p:spPr>
      </p:pic>
      <p:pic>
        <p:nvPicPr>
          <p:cNvPr id="10" name="Imagen 9"/>
          <p:cNvPicPr>
            <a:picLocks noChangeAspect="1"/>
          </p:cNvPicPr>
          <p:nvPr/>
        </p:nvPicPr>
        <p:blipFill>
          <a:blip r:embed="rId6"/>
          <a:stretch>
            <a:fillRect/>
          </a:stretch>
        </p:blipFill>
        <p:spPr>
          <a:xfrm>
            <a:off x="7258736" y="1615345"/>
            <a:ext cx="427500" cy="675000"/>
          </a:xfrm>
          <a:prstGeom prst="rect">
            <a:avLst/>
          </a:prstGeom>
        </p:spPr>
      </p:pic>
      <p:grpSp>
        <p:nvGrpSpPr>
          <p:cNvPr id="6" name="Google Shape;6034;p88">
            <a:extLst>
              <a:ext uri="{FF2B5EF4-FFF2-40B4-BE49-F238E27FC236}">
                <a16:creationId xmlns:a16="http://schemas.microsoft.com/office/drawing/2014/main" id="{C427650E-CDD6-EDEB-0E21-F7CCAA831AFD}"/>
              </a:ext>
            </a:extLst>
          </p:cNvPr>
          <p:cNvGrpSpPr/>
          <p:nvPr/>
        </p:nvGrpSpPr>
        <p:grpSpPr>
          <a:xfrm>
            <a:off x="7137978" y="118212"/>
            <a:ext cx="1212346" cy="957137"/>
            <a:chOff x="-10007226" y="-743125"/>
            <a:chExt cx="8006101" cy="6320749"/>
          </a:xfrm>
        </p:grpSpPr>
        <p:sp>
          <p:nvSpPr>
            <p:cNvPr id="7" name="Google Shape;6035;p88">
              <a:extLst>
                <a:ext uri="{FF2B5EF4-FFF2-40B4-BE49-F238E27FC236}">
                  <a16:creationId xmlns:a16="http://schemas.microsoft.com/office/drawing/2014/main" id="{0664604A-1706-1BC7-BEB6-99BC01D7FB01}"/>
                </a:ext>
              </a:extLst>
            </p:cNvPr>
            <p:cNvSpPr/>
            <p:nvPr/>
          </p:nvSpPr>
          <p:spPr>
            <a:xfrm>
              <a:off x="-8984777" y="-743125"/>
              <a:ext cx="5960899" cy="5960874"/>
            </a:xfrm>
            <a:custGeom>
              <a:avLst/>
              <a:gdLst/>
              <a:ahLst/>
              <a:cxnLst/>
              <a:rect l="l" t="t" r="r" b="b"/>
              <a:pathLst>
                <a:path w="238436" h="238435" extrusionOk="0">
                  <a:moveTo>
                    <a:pt x="119218" y="1"/>
                  </a:moveTo>
                  <a:cubicBezTo>
                    <a:pt x="53377" y="1"/>
                    <a:pt x="1" y="53376"/>
                    <a:pt x="1" y="119218"/>
                  </a:cubicBezTo>
                  <a:cubicBezTo>
                    <a:pt x="1" y="185059"/>
                    <a:pt x="53377" y="238435"/>
                    <a:pt x="119218" y="238435"/>
                  </a:cubicBezTo>
                  <a:cubicBezTo>
                    <a:pt x="185060" y="238435"/>
                    <a:pt x="238435" y="185059"/>
                    <a:pt x="238435" y="119218"/>
                  </a:cubicBezTo>
                  <a:cubicBezTo>
                    <a:pt x="238435" y="53376"/>
                    <a:pt x="185060" y="1"/>
                    <a:pt x="1192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6036;p88">
              <a:extLst>
                <a:ext uri="{FF2B5EF4-FFF2-40B4-BE49-F238E27FC236}">
                  <a16:creationId xmlns:a16="http://schemas.microsoft.com/office/drawing/2014/main" id="{2AB03F26-9EE5-5C85-8829-318EE542BB05}"/>
                </a:ext>
              </a:extLst>
            </p:cNvPr>
            <p:cNvSpPr/>
            <p:nvPr/>
          </p:nvSpPr>
          <p:spPr>
            <a:xfrm>
              <a:off x="-4967225" y="464775"/>
              <a:ext cx="114424" cy="98349"/>
            </a:xfrm>
            <a:custGeom>
              <a:avLst/>
              <a:gdLst/>
              <a:ahLst/>
              <a:cxnLst/>
              <a:rect l="l" t="t" r="r" b="b"/>
              <a:pathLst>
                <a:path w="4577" h="3934" extrusionOk="0">
                  <a:moveTo>
                    <a:pt x="1840" y="1"/>
                  </a:moveTo>
                  <a:cubicBezTo>
                    <a:pt x="655" y="1"/>
                    <a:pt x="0" y="3437"/>
                    <a:pt x="1391" y="3846"/>
                  </a:cubicBezTo>
                  <a:cubicBezTo>
                    <a:pt x="1584" y="3905"/>
                    <a:pt x="1781" y="3933"/>
                    <a:pt x="1974" y="3933"/>
                  </a:cubicBezTo>
                  <a:cubicBezTo>
                    <a:pt x="3378" y="3933"/>
                    <a:pt x="4576" y="2434"/>
                    <a:pt x="2462" y="310"/>
                  </a:cubicBezTo>
                  <a:cubicBezTo>
                    <a:pt x="2245" y="94"/>
                    <a:pt x="2035" y="1"/>
                    <a:pt x="184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6037;p88">
              <a:extLst>
                <a:ext uri="{FF2B5EF4-FFF2-40B4-BE49-F238E27FC236}">
                  <a16:creationId xmlns:a16="http://schemas.microsoft.com/office/drawing/2014/main" id="{96240966-F973-BD44-243F-AD92711BFC79}"/>
                </a:ext>
              </a:extLst>
            </p:cNvPr>
            <p:cNvSpPr/>
            <p:nvPr/>
          </p:nvSpPr>
          <p:spPr>
            <a:xfrm>
              <a:off x="-7323550" y="4612397"/>
              <a:ext cx="533127" cy="499701"/>
            </a:xfrm>
            <a:custGeom>
              <a:avLst/>
              <a:gdLst/>
              <a:ahLst/>
              <a:cxnLst/>
              <a:rect l="l" t="t" r="r" b="b"/>
              <a:pathLst>
                <a:path w="21325" h="19988" extrusionOk="0">
                  <a:moveTo>
                    <a:pt x="7713" y="0"/>
                  </a:moveTo>
                  <a:cubicBezTo>
                    <a:pt x="6004" y="0"/>
                    <a:pt x="4204" y="474"/>
                    <a:pt x="2941" y="1044"/>
                  </a:cubicBezTo>
                  <a:cubicBezTo>
                    <a:pt x="1" y="2390"/>
                    <a:pt x="525" y="8807"/>
                    <a:pt x="1429" y="12617"/>
                  </a:cubicBezTo>
                  <a:cubicBezTo>
                    <a:pt x="7740" y="15641"/>
                    <a:pt x="14360" y="18106"/>
                    <a:pt x="21218" y="19987"/>
                  </a:cubicBezTo>
                  <a:cubicBezTo>
                    <a:pt x="21325" y="19356"/>
                    <a:pt x="21170" y="18594"/>
                    <a:pt x="20622" y="17654"/>
                  </a:cubicBezTo>
                  <a:cubicBezTo>
                    <a:pt x="19110" y="15082"/>
                    <a:pt x="13395" y="8010"/>
                    <a:pt x="12586" y="3461"/>
                  </a:cubicBezTo>
                  <a:cubicBezTo>
                    <a:pt x="12129" y="851"/>
                    <a:pt x="10002" y="0"/>
                    <a:pt x="771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6038;p88">
              <a:extLst>
                <a:ext uri="{FF2B5EF4-FFF2-40B4-BE49-F238E27FC236}">
                  <a16:creationId xmlns:a16="http://schemas.microsoft.com/office/drawing/2014/main" id="{9E8F8189-A96F-6C55-EB1C-5EA783FB01CE}"/>
                </a:ext>
              </a:extLst>
            </p:cNvPr>
            <p:cNvSpPr/>
            <p:nvPr/>
          </p:nvSpPr>
          <p:spPr>
            <a:xfrm>
              <a:off x="-5649225" y="-596377"/>
              <a:ext cx="2481277" cy="2314773"/>
            </a:xfrm>
            <a:custGeom>
              <a:avLst/>
              <a:gdLst/>
              <a:ahLst/>
              <a:cxnLst/>
              <a:rect l="l" t="t" r="r" b="b"/>
              <a:pathLst>
                <a:path w="99251" h="92591" extrusionOk="0">
                  <a:moveTo>
                    <a:pt x="22825" y="1"/>
                  </a:moveTo>
                  <a:lnTo>
                    <a:pt x="22825" y="1"/>
                  </a:lnTo>
                  <a:cubicBezTo>
                    <a:pt x="20896" y="4989"/>
                    <a:pt x="20360" y="9811"/>
                    <a:pt x="24646" y="10073"/>
                  </a:cubicBezTo>
                  <a:cubicBezTo>
                    <a:pt x="28932" y="10335"/>
                    <a:pt x="31349" y="11419"/>
                    <a:pt x="30004" y="14633"/>
                  </a:cubicBezTo>
                  <a:cubicBezTo>
                    <a:pt x="28671" y="17848"/>
                    <a:pt x="26789" y="18384"/>
                    <a:pt x="23837" y="20253"/>
                  </a:cubicBezTo>
                  <a:cubicBezTo>
                    <a:pt x="21786" y="21565"/>
                    <a:pt x="19602" y="23265"/>
                    <a:pt x="18286" y="23265"/>
                  </a:cubicBezTo>
                  <a:cubicBezTo>
                    <a:pt x="17715" y="23265"/>
                    <a:pt x="17307" y="22945"/>
                    <a:pt x="17145" y="22134"/>
                  </a:cubicBezTo>
                  <a:cubicBezTo>
                    <a:pt x="16610" y="19455"/>
                    <a:pt x="13395" y="15169"/>
                    <a:pt x="12323" y="12216"/>
                  </a:cubicBezTo>
                  <a:cubicBezTo>
                    <a:pt x="11547" y="10087"/>
                    <a:pt x="11190" y="7952"/>
                    <a:pt x="10238" y="7952"/>
                  </a:cubicBezTo>
                  <a:cubicBezTo>
                    <a:pt x="9875" y="7952"/>
                    <a:pt x="9426" y="8262"/>
                    <a:pt x="8835" y="9002"/>
                  </a:cubicBezTo>
                  <a:cubicBezTo>
                    <a:pt x="6704" y="11681"/>
                    <a:pt x="4144" y="14098"/>
                    <a:pt x="2072" y="17038"/>
                  </a:cubicBezTo>
                  <a:cubicBezTo>
                    <a:pt x="0" y="19991"/>
                    <a:pt x="4287" y="20253"/>
                    <a:pt x="8299" y="21860"/>
                  </a:cubicBezTo>
                  <a:cubicBezTo>
                    <a:pt x="12323" y="23468"/>
                    <a:pt x="13133" y="26147"/>
                    <a:pt x="12061" y="28028"/>
                  </a:cubicBezTo>
                  <a:cubicBezTo>
                    <a:pt x="10978" y="29897"/>
                    <a:pt x="13800" y="30516"/>
                    <a:pt x="14728" y="32576"/>
                  </a:cubicBezTo>
                  <a:cubicBezTo>
                    <a:pt x="15383" y="34005"/>
                    <a:pt x="16883" y="36862"/>
                    <a:pt x="14728" y="38208"/>
                  </a:cubicBezTo>
                  <a:cubicBezTo>
                    <a:pt x="14415" y="38402"/>
                    <a:pt x="13999" y="38483"/>
                    <a:pt x="13511" y="38483"/>
                  </a:cubicBezTo>
                  <a:cubicBezTo>
                    <a:pt x="11142" y="38483"/>
                    <a:pt x="7064" y="36587"/>
                    <a:pt x="4702" y="36587"/>
                  </a:cubicBezTo>
                  <a:cubicBezTo>
                    <a:pt x="4214" y="36587"/>
                    <a:pt x="3800" y="36668"/>
                    <a:pt x="3489" y="36862"/>
                  </a:cubicBezTo>
                  <a:cubicBezTo>
                    <a:pt x="1334" y="38208"/>
                    <a:pt x="2953" y="46244"/>
                    <a:pt x="2143" y="47852"/>
                  </a:cubicBezTo>
                  <a:cubicBezTo>
                    <a:pt x="1334" y="49459"/>
                    <a:pt x="7585" y="49995"/>
                    <a:pt x="9013" y="51328"/>
                  </a:cubicBezTo>
                  <a:cubicBezTo>
                    <a:pt x="9263" y="51563"/>
                    <a:pt x="9633" y="51667"/>
                    <a:pt x="10080" y="51667"/>
                  </a:cubicBezTo>
                  <a:cubicBezTo>
                    <a:pt x="12194" y="51667"/>
                    <a:pt x="16045" y="49347"/>
                    <a:pt x="17145" y="47578"/>
                  </a:cubicBezTo>
                  <a:cubicBezTo>
                    <a:pt x="18479" y="45435"/>
                    <a:pt x="18217" y="43030"/>
                    <a:pt x="20896" y="40613"/>
                  </a:cubicBezTo>
                  <a:cubicBezTo>
                    <a:pt x="23575" y="38208"/>
                    <a:pt x="25992" y="39279"/>
                    <a:pt x="28135" y="38470"/>
                  </a:cubicBezTo>
                  <a:cubicBezTo>
                    <a:pt x="29613" y="37916"/>
                    <a:pt x="29041" y="37100"/>
                    <a:pt x="29262" y="37100"/>
                  </a:cubicBezTo>
                  <a:cubicBezTo>
                    <a:pt x="29360" y="37100"/>
                    <a:pt x="29613" y="37259"/>
                    <a:pt x="30266" y="37672"/>
                  </a:cubicBezTo>
                  <a:cubicBezTo>
                    <a:pt x="32421" y="39005"/>
                    <a:pt x="40982" y="44363"/>
                    <a:pt x="40458" y="45971"/>
                  </a:cubicBezTo>
                  <a:cubicBezTo>
                    <a:pt x="39922" y="47578"/>
                    <a:pt x="36171" y="46506"/>
                    <a:pt x="35898" y="48649"/>
                  </a:cubicBezTo>
                  <a:cubicBezTo>
                    <a:pt x="35643" y="50729"/>
                    <a:pt x="37654" y="51676"/>
                    <a:pt x="38992" y="51676"/>
                  </a:cubicBezTo>
                  <a:cubicBezTo>
                    <a:pt x="39032" y="51676"/>
                    <a:pt x="39073" y="51675"/>
                    <a:pt x="39112" y="51674"/>
                  </a:cubicBezTo>
                  <a:cubicBezTo>
                    <a:pt x="40458" y="51602"/>
                    <a:pt x="42601" y="48114"/>
                    <a:pt x="43934" y="47316"/>
                  </a:cubicBezTo>
                  <a:cubicBezTo>
                    <a:pt x="44075" y="47231"/>
                    <a:pt x="44231" y="47192"/>
                    <a:pt x="44400" y="47192"/>
                  </a:cubicBezTo>
                  <a:cubicBezTo>
                    <a:pt x="45846" y="47192"/>
                    <a:pt x="48295" y="50053"/>
                    <a:pt x="51173" y="51674"/>
                  </a:cubicBezTo>
                  <a:cubicBezTo>
                    <a:pt x="51526" y="51871"/>
                    <a:pt x="51853" y="51960"/>
                    <a:pt x="52158" y="51960"/>
                  </a:cubicBezTo>
                  <a:cubicBezTo>
                    <a:pt x="54630" y="51960"/>
                    <a:pt x="55636" y="46127"/>
                    <a:pt x="57067" y="45173"/>
                  </a:cubicBezTo>
                  <a:cubicBezTo>
                    <a:pt x="57712" y="44743"/>
                    <a:pt x="59994" y="44528"/>
                    <a:pt x="62513" y="44528"/>
                  </a:cubicBezTo>
                  <a:cubicBezTo>
                    <a:pt x="66275" y="44528"/>
                    <a:pt x="70567" y="45008"/>
                    <a:pt x="70723" y="45971"/>
                  </a:cubicBezTo>
                  <a:cubicBezTo>
                    <a:pt x="70997" y="47578"/>
                    <a:pt x="59746" y="45709"/>
                    <a:pt x="58400" y="49185"/>
                  </a:cubicBezTo>
                  <a:cubicBezTo>
                    <a:pt x="57067" y="52674"/>
                    <a:pt x="62687" y="53745"/>
                    <a:pt x="65639" y="55888"/>
                  </a:cubicBezTo>
                  <a:cubicBezTo>
                    <a:pt x="68580" y="58032"/>
                    <a:pt x="70473" y="65532"/>
                    <a:pt x="70735" y="70890"/>
                  </a:cubicBezTo>
                  <a:cubicBezTo>
                    <a:pt x="70997" y="76248"/>
                    <a:pt x="77153" y="92321"/>
                    <a:pt x="82511" y="92583"/>
                  </a:cubicBezTo>
                  <a:cubicBezTo>
                    <a:pt x="82606" y="92588"/>
                    <a:pt x="82703" y="92591"/>
                    <a:pt x="82800" y="92591"/>
                  </a:cubicBezTo>
                  <a:cubicBezTo>
                    <a:pt x="88143" y="92591"/>
                    <a:pt x="95624" y="85304"/>
                    <a:pt x="94572" y="82404"/>
                  </a:cubicBezTo>
                  <a:cubicBezTo>
                    <a:pt x="93500" y="79463"/>
                    <a:pt x="87071" y="80796"/>
                    <a:pt x="85201" y="76248"/>
                  </a:cubicBezTo>
                  <a:cubicBezTo>
                    <a:pt x="83320" y="71688"/>
                    <a:pt x="80367" y="67938"/>
                    <a:pt x="82249" y="67140"/>
                  </a:cubicBezTo>
                  <a:cubicBezTo>
                    <a:pt x="82307" y="67115"/>
                    <a:pt x="82367" y="67102"/>
                    <a:pt x="82430" y="67102"/>
                  </a:cubicBezTo>
                  <a:cubicBezTo>
                    <a:pt x="84194" y="67102"/>
                    <a:pt x="87576" y="76916"/>
                    <a:pt x="96568" y="76916"/>
                  </a:cubicBezTo>
                  <a:cubicBezTo>
                    <a:pt x="97412" y="76916"/>
                    <a:pt x="98305" y="76830"/>
                    <a:pt x="99251" y="76641"/>
                  </a:cubicBezTo>
                  <a:cubicBezTo>
                    <a:pt x="99239" y="76617"/>
                    <a:pt x="99239" y="76581"/>
                    <a:pt x="99227" y="76558"/>
                  </a:cubicBezTo>
                  <a:cubicBezTo>
                    <a:pt x="98989" y="75903"/>
                    <a:pt x="97441" y="71724"/>
                    <a:pt x="95512" y="66616"/>
                  </a:cubicBezTo>
                  <a:cubicBezTo>
                    <a:pt x="92012" y="58401"/>
                    <a:pt x="87606" y="50674"/>
                    <a:pt x="82439" y="43530"/>
                  </a:cubicBezTo>
                  <a:lnTo>
                    <a:pt x="82439" y="43530"/>
                  </a:lnTo>
                  <a:cubicBezTo>
                    <a:pt x="83201" y="44661"/>
                    <a:pt x="86237" y="54543"/>
                    <a:pt x="82249" y="54817"/>
                  </a:cubicBezTo>
                  <a:cubicBezTo>
                    <a:pt x="82196" y="54820"/>
                    <a:pt x="82144" y="54822"/>
                    <a:pt x="82093" y="54822"/>
                  </a:cubicBezTo>
                  <a:cubicBezTo>
                    <a:pt x="78204" y="54822"/>
                    <a:pt x="77427" y="45155"/>
                    <a:pt x="77427" y="43827"/>
                  </a:cubicBezTo>
                  <a:cubicBezTo>
                    <a:pt x="77427" y="42506"/>
                    <a:pt x="73569" y="32778"/>
                    <a:pt x="73498" y="32588"/>
                  </a:cubicBezTo>
                  <a:cubicBezTo>
                    <a:pt x="73343" y="32421"/>
                    <a:pt x="73176" y="32255"/>
                    <a:pt x="73021" y="32076"/>
                  </a:cubicBezTo>
                  <a:cubicBezTo>
                    <a:pt x="72509" y="31540"/>
                    <a:pt x="71616" y="30612"/>
                    <a:pt x="70461" y="29409"/>
                  </a:cubicBezTo>
                  <a:cubicBezTo>
                    <a:pt x="63723" y="22622"/>
                    <a:pt x="56186" y="16634"/>
                    <a:pt x="47994" y="11621"/>
                  </a:cubicBezTo>
                  <a:lnTo>
                    <a:pt x="47994" y="11621"/>
                  </a:lnTo>
                  <a:cubicBezTo>
                    <a:pt x="47518" y="12978"/>
                    <a:pt x="48363" y="15372"/>
                    <a:pt x="47423" y="16503"/>
                  </a:cubicBezTo>
                  <a:cubicBezTo>
                    <a:pt x="46121" y="18057"/>
                    <a:pt x="42325" y="21874"/>
                    <a:pt x="37950" y="21874"/>
                  </a:cubicBezTo>
                  <a:cubicBezTo>
                    <a:pt x="37803" y="21874"/>
                    <a:pt x="37654" y="21869"/>
                    <a:pt x="37505" y="21860"/>
                  </a:cubicBezTo>
                  <a:cubicBezTo>
                    <a:pt x="32957" y="21599"/>
                    <a:pt x="30814" y="19455"/>
                    <a:pt x="33493" y="17848"/>
                  </a:cubicBezTo>
                  <a:cubicBezTo>
                    <a:pt x="36160" y="16241"/>
                    <a:pt x="37707" y="17312"/>
                    <a:pt x="38850" y="12216"/>
                  </a:cubicBezTo>
                  <a:cubicBezTo>
                    <a:pt x="39886" y="7573"/>
                    <a:pt x="38779" y="6561"/>
                    <a:pt x="38577" y="6418"/>
                  </a:cubicBezTo>
                  <a:cubicBezTo>
                    <a:pt x="33516" y="3918"/>
                    <a:pt x="28254" y="1775"/>
                    <a:pt x="2282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6039;p88">
              <a:extLst>
                <a:ext uri="{FF2B5EF4-FFF2-40B4-BE49-F238E27FC236}">
                  <a16:creationId xmlns:a16="http://schemas.microsoft.com/office/drawing/2014/main" id="{8499190A-2BB1-C4C4-AD25-C102B3AE173C}"/>
                </a:ext>
              </a:extLst>
            </p:cNvPr>
            <p:cNvSpPr/>
            <p:nvPr/>
          </p:nvSpPr>
          <p:spPr>
            <a:xfrm>
              <a:off x="-5890328" y="666875"/>
              <a:ext cx="2404474" cy="2952774"/>
            </a:xfrm>
            <a:custGeom>
              <a:avLst/>
              <a:gdLst/>
              <a:ahLst/>
              <a:cxnLst/>
              <a:rect l="l" t="t" r="r" b="b"/>
              <a:pathLst>
                <a:path w="96179" h="118111" extrusionOk="0">
                  <a:moveTo>
                    <a:pt x="37505" y="1"/>
                  </a:moveTo>
                  <a:cubicBezTo>
                    <a:pt x="34482" y="1"/>
                    <a:pt x="24022" y="2611"/>
                    <a:pt x="19021" y="2611"/>
                  </a:cubicBezTo>
                  <a:cubicBezTo>
                    <a:pt x="18251" y="2611"/>
                    <a:pt x="17609" y="2549"/>
                    <a:pt x="17145" y="2406"/>
                  </a:cubicBezTo>
                  <a:cubicBezTo>
                    <a:pt x="16859" y="2319"/>
                    <a:pt x="16548" y="2273"/>
                    <a:pt x="16222" y="2273"/>
                  </a:cubicBezTo>
                  <a:cubicBezTo>
                    <a:pt x="14270" y="2273"/>
                    <a:pt x="11803" y="3905"/>
                    <a:pt x="11180" y="8037"/>
                  </a:cubicBezTo>
                  <a:cubicBezTo>
                    <a:pt x="10442" y="12859"/>
                    <a:pt x="6430" y="13931"/>
                    <a:pt x="3751" y="17681"/>
                  </a:cubicBezTo>
                  <a:cubicBezTo>
                    <a:pt x="1072" y="21432"/>
                    <a:pt x="0" y="36719"/>
                    <a:pt x="1334" y="42065"/>
                  </a:cubicBezTo>
                  <a:cubicBezTo>
                    <a:pt x="2679" y="47411"/>
                    <a:pt x="10180" y="55722"/>
                    <a:pt x="15264" y="56531"/>
                  </a:cubicBezTo>
                  <a:cubicBezTo>
                    <a:pt x="17812" y="56930"/>
                    <a:pt x="21095" y="57130"/>
                    <a:pt x="24344" y="57130"/>
                  </a:cubicBezTo>
                  <a:cubicBezTo>
                    <a:pt x="27593" y="57130"/>
                    <a:pt x="30808" y="56930"/>
                    <a:pt x="33219" y="56531"/>
                  </a:cubicBezTo>
                  <a:cubicBezTo>
                    <a:pt x="33563" y="56474"/>
                    <a:pt x="33907" y="56446"/>
                    <a:pt x="34249" y="56446"/>
                  </a:cubicBezTo>
                  <a:cubicBezTo>
                    <a:pt x="38704" y="56446"/>
                    <a:pt x="42863" y="61151"/>
                    <a:pt x="42863" y="65640"/>
                  </a:cubicBezTo>
                  <a:cubicBezTo>
                    <a:pt x="42863" y="70462"/>
                    <a:pt x="48221" y="75546"/>
                    <a:pt x="47959" y="79832"/>
                  </a:cubicBezTo>
                  <a:cubicBezTo>
                    <a:pt x="47685" y="84118"/>
                    <a:pt x="44220" y="92964"/>
                    <a:pt x="47971" y="100465"/>
                  </a:cubicBezTo>
                  <a:cubicBezTo>
                    <a:pt x="51709" y="107966"/>
                    <a:pt x="57067" y="114931"/>
                    <a:pt x="57329" y="117336"/>
                  </a:cubicBezTo>
                  <a:cubicBezTo>
                    <a:pt x="57389" y="117863"/>
                    <a:pt x="57931" y="118110"/>
                    <a:pt x="58796" y="118110"/>
                  </a:cubicBezTo>
                  <a:cubicBezTo>
                    <a:pt x="61900" y="118110"/>
                    <a:pt x="69155" y="114933"/>
                    <a:pt x="73140" y="110109"/>
                  </a:cubicBezTo>
                  <a:cubicBezTo>
                    <a:pt x="78224" y="103942"/>
                    <a:pt x="78498" y="104478"/>
                    <a:pt x="80105" y="98048"/>
                  </a:cubicBezTo>
                  <a:cubicBezTo>
                    <a:pt x="81713" y="91619"/>
                    <a:pt x="85189" y="89214"/>
                    <a:pt x="85725" y="85725"/>
                  </a:cubicBezTo>
                  <a:cubicBezTo>
                    <a:pt x="86261" y="82249"/>
                    <a:pt x="86261" y="78498"/>
                    <a:pt x="85725" y="73403"/>
                  </a:cubicBezTo>
                  <a:cubicBezTo>
                    <a:pt x="85189" y="68319"/>
                    <a:pt x="95107" y="56531"/>
                    <a:pt x="95643" y="51971"/>
                  </a:cubicBezTo>
                  <a:cubicBezTo>
                    <a:pt x="96179" y="47411"/>
                    <a:pt x="90011" y="47411"/>
                    <a:pt x="87606" y="43935"/>
                  </a:cubicBezTo>
                  <a:cubicBezTo>
                    <a:pt x="85189" y="40446"/>
                    <a:pt x="76891" y="24373"/>
                    <a:pt x="76081" y="19289"/>
                  </a:cubicBezTo>
                  <a:cubicBezTo>
                    <a:pt x="75283" y="14193"/>
                    <a:pt x="65639" y="13121"/>
                    <a:pt x="62960" y="11514"/>
                  </a:cubicBezTo>
                  <a:cubicBezTo>
                    <a:pt x="62314" y="11126"/>
                    <a:pt x="61605" y="11004"/>
                    <a:pt x="60845" y="11004"/>
                  </a:cubicBezTo>
                  <a:cubicBezTo>
                    <a:pt x="59547" y="11004"/>
                    <a:pt x="58099" y="11361"/>
                    <a:pt x="56558" y="11361"/>
                  </a:cubicBezTo>
                  <a:cubicBezTo>
                    <a:pt x="55262" y="11361"/>
                    <a:pt x="53901" y="11109"/>
                    <a:pt x="52507" y="10180"/>
                  </a:cubicBezTo>
                  <a:cubicBezTo>
                    <a:pt x="48494" y="7502"/>
                    <a:pt x="40993" y="1"/>
                    <a:pt x="3750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6040;p88">
              <a:extLst>
                <a:ext uri="{FF2B5EF4-FFF2-40B4-BE49-F238E27FC236}">
                  <a16:creationId xmlns:a16="http://schemas.microsoft.com/office/drawing/2014/main" id="{2EC846D9-ADFA-4FDF-3358-69B0DCA3FBCB}"/>
                </a:ext>
              </a:extLst>
            </p:cNvPr>
            <p:cNvSpPr/>
            <p:nvPr/>
          </p:nvSpPr>
          <p:spPr>
            <a:xfrm>
              <a:off x="-8214428" y="1790147"/>
              <a:ext cx="1654399" cy="2598873"/>
            </a:xfrm>
            <a:custGeom>
              <a:avLst/>
              <a:gdLst/>
              <a:ahLst/>
              <a:cxnLst/>
              <a:rect l="l" t="t" r="r" b="b"/>
              <a:pathLst>
                <a:path w="66176" h="103955" extrusionOk="0">
                  <a:moveTo>
                    <a:pt x="11855" y="1"/>
                  </a:moveTo>
                  <a:cubicBezTo>
                    <a:pt x="10872" y="1"/>
                    <a:pt x="9986" y="267"/>
                    <a:pt x="9216" y="873"/>
                  </a:cubicBezTo>
                  <a:cubicBezTo>
                    <a:pt x="6156" y="3290"/>
                    <a:pt x="3632" y="7350"/>
                    <a:pt x="4013" y="8874"/>
                  </a:cubicBezTo>
                  <a:cubicBezTo>
                    <a:pt x="4322" y="10076"/>
                    <a:pt x="5084" y="13994"/>
                    <a:pt x="2941" y="17887"/>
                  </a:cubicBezTo>
                  <a:cubicBezTo>
                    <a:pt x="798" y="21780"/>
                    <a:pt x="0" y="24995"/>
                    <a:pt x="2941" y="31424"/>
                  </a:cubicBezTo>
                  <a:cubicBezTo>
                    <a:pt x="5894" y="37854"/>
                    <a:pt x="10180" y="39997"/>
                    <a:pt x="13395" y="45890"/>
                  </a:cubicBezTo>
                  <a:cubicBezTo>
                    <a:pt x="16609" y="51784"/>
                    <a:pt x="16074" y="61154"/>
                    <a:pt x="16609" y="75084"/>
                  </a:cubicBezTo>
                  <a:cubicBezTo>
                    <a:pt x="17145" y="89015"/>
                    <a:pt x="21967" y="100004"/>
                    <a:pt x="30004" y="103219"/>
                  </a:cubicBezTo>
                  <a:cubicBezTo>
                    <a:pt x="31277" y="103728"/>
                    <a:pt x="32073" y="103955"/>
                    <a:pt x="32514" y="103955"/>
                  </a:cubicBezTo>
                  <a:cubicBezTo>
                    <a:pt x="34859" y="103955"/>
                    <a:pt x="27189" y="97548"/>
                    <a:pt x="27861" y="93039"/>
                  </a:cubicBezTo>
                  <a:cubicBezTo>
                    <a:pt x="28659" y="87681"/>
                    <a:pt x="28397" y="84728"/>
                    <a:pt x="31349" y="80716"/>
                  </a:cubicBezTo>
                  <a:cubicBezTo>
                    <a:pt x="34290" y="76692"/>
                    <a:pt x="36088" y="78299"/>
                    <a:pt x="39743" y="71072"/>
                  </a:cubicBezTo>
                  <a:cubicBezTo>
                    <a:pt x="43399" y="63833"/>
                    <a:pt x="42327" y="61428"/>
                    <a:pt x="46613" y="59011"/>
                  </a:cubicBezTo>
                  <a:cubicBezTo>
                    <a:pt x="50899" y="56606"/>
                    <a:pt x="57067" y="59285"/>
                    <a:pt x="58400" y="50974"/>
                  </a:cubicBezTo>
                  <a:cubicBezTo>
                    <a:pt x="59746" y="42676"/>
                    <a:pt x="54388" y="45081"/>
                    <a:pt x="60282" y="37580"/>
                  </a:cubicBezTo>
                  <a:cubicBezTo>
                    <a:pt x="66175" y="30079"/>
                    <a:pt x="60008" y="28745"/>
                    <a:pt x="54924" y="25793"/>
                  </a:cubicBezTo>
                  <a:cubicBezTo>
                    <a:pt x="49828" y="22852"/>
                    <a:pt x="44744" y="22578"/>
                    <a:pt x="42327" y="19637"/>
                  </a:cubicBezTo>
                  <a:cubicBezTo>
                    <a:pt x="39922" y="16684"/>
                    <a:pt x="40184" y="17494"/>
                    <a:pt x="35898" y="12934"/>
                  </a:cubicBezTo>
                  <a:cubicBezTo>
                    <a:pt x="31611" y="8374"/>
                    <a:pt x="28397" y="8921"/>
                    <a:pt x="22765" y="5159"/>
                  </a:cubicBezTo>
                  <a:cubicBezTo>
                    <a:pt x="18561" y="2353"/>
                    <a:pt x="14776" y="1"/>
                    <a:pt x="1185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6041;p88">
              <a:extLst>
                <a:ext uri="{FF2B5EF4-FFF2-40B4-BE49-F238E27FC236}">
                  <a16:creationId xmlns:a16="http://schemas.microsoft.com/office/drawing/2014/main" id="{9DB6D7B4-B63D-4C8E-DABA-78378EC59BDF}"/>
                </a:ext>
              </a:extLst>
            </p:cNvPr>
            <p:cNvSpPr/>
            <p:nvPr/>
          </p:nvSpPr>
          <p:spPr>
            <a:xfrm>
              <a:off x="-8826124" y="-277798"/>
              <a:ext cx="1625177" cy="2289776"/>
            </a:xfrm>
            <a:custGeom>
              <a:avLst/>
              <a:gdLst/>
              <a:ahLst/>
              <a:cxnLst/>
              <a:rect l="l" t="t" r="r" b="b"/>
              <a:pathLst>
                <a:path w="65007" h="91591" extrusionOk="0">
                  <a:moveTo>
                    <a:pt x="54955" y="0"/>
                  </a:moveTo>
                  <a:cubicBezTo>
                    <a:pt x="53811" y="0"/>
                    <a:pt x="50981" y="4061"/>
                    <a:pt x="48590" y="4295"/>
                  </a:cubicBezTo>
                  <a:cubicBezTo>
                    <a:pt x="48501" y="4305"/>
                    <a:pt x="48416" y="4309"/>
                    <a:pt x="48336" y="4309"/>
                  </a:cubicBezTo>
                  <a:cubicBezTo>
                    <a:pt x="46063" y="4309"/>
                    <a:pt x="47877" y="648"/>
                    <a:pt x="48590" y="188"/>
                  </a:cubicBezTo>
                  <a:lnTo>
                    <a:pt x="48590" y="188"/>
                  </a:lnTo>
                  <a:cubicBezTo>
                    <a:pt x="45780" y="1986"/>
                    <a:pt x="43066" y="3903"/>
                    <a:pt x="40423" y="5927"/>
                  </a:cubicBezTo>
                  <a:cubicBezTo>
                    <a:pt x="41375" y="10225"/>
                    <a:pt x="37053" y="12332"/>
                    <a:pt x="35720" y="14213"/>
                  </a:cubicBezTo>
                  <a:cubicBezTo>
                    <a:pt x="34374" y="16083"/>
                    <a:pt x="35982" y="20905"/>
                    <a:pt x="34648" y="21178"/>
                  </a:cubicBezTo>
                  <a:cubicBezTo>
                    <a:pt x="34618" y="21184"/>
                    <a:pt x="34587" y="21187"/>
                    <a:pt x="34557" y="21187"/>
                  </a:cubicBezTo>
                  <a:cubicBezTo>
                    <a:pt x="33243" y="21187"/>
                    <a:pt x="31965" y="15762"/>
                    <a:pt x="31791" y="13213"/>
                  </a:cubicBezTo>
                  <a:cubicBezTo>
                    <a:pt x="17479" y="26501"/>
                    <a:pt x="6430" y="43253"/>
                    <a:pt x="1" y="62136"/>
                  </a:cubicBezTo>
                  <a:cubicBezTo>
                    <a:pt x="2061" y="67196"/>
                    <a:pt x="3299" y="71542"/>
                    <a:pt x="4109" y="76364"/>
                  </a:cubicBezTo>
                  <a:cubicBezTo>
                    <a:pt x="4906" y="81186"/>
                    <a:pt x="12407" y="78507"/>
                    <a:pt x="14824" y="82257"/>
                  </a:cubicBezTo>
                  <a:cubicBezTo>
                    <a:pt x="17229" y="86008"/>
                    <a:pt x="21789" y="89223"/>
                    <a:pt x="24730" y="91092"/>
                  </a:cubicBezTo>
                  <a:cubicBezTo>
                    <a:pt x="25268" y="91434"/>
                    <a:pt x="25609" y="91590"/>
                    <a:pt x="25798" y="91590"/>
                  </a:cubicBezTo>
                  <a:cubicBezTo>
                    <a:pt x="26644" y="91590"/>
                    <a:pt x="24390" y="88442"/>
                    <a:pt x="22861" y="84936"/>
                  </a:cubicBezTo>
                  <a:cubicBezTo>
                    <a:pt x="20980" y="80650"/>
                    <a:pt x="18575" y="75828"/>
                    <a:pt x="19110" y="72732"/>
                  </a:cubicBezTo>
                  <a:cubicBezTo>
                    <a:pt x="19444" y="70807"/>
                    <a:pt x="18326" y="69674"/>
                    <a:pt x="16918" y="69674"/>
                  </a:cubicBezTo>
                  <a:cubicBezTo>
                    <a:pt x="16062" y="69674"/>
                    <a:pt x="15099" y="70092"/>
                    <a:pt x="14288" y="71006"/>
                  </a:cubicBezTo>
                  <a:cubicBezTo>
                    <a:pt x="13365" y="72042"/>
                    <a:pt x="12590" y="72731"/>
                    <a:pt x="11921" y="72731"/>
                  </a:cubicBezTo>
                  <a:cubicBezTo>
                    <a:pt x="11037" y="72731"/>
                    <a:pt x="10338" y="71527"/>
                    <a:pt x="9728" y="68327"/>
                  </a:cubicBezTo>
                  <a:cubicBezTo>
                    <a:pt x="8657" y="62695"/>
                    <a:pt x="14824" y="61898"/>
                    <a:pt x="18039" y="60552"/>
                  </a:cubicBezTo>
                  <a:cubicBezTo>
                    <a:pt x="18687" y="60284"/>
                    <a:pt x="19269" y="60167"/>
                    <a:pt x="19804" y="60167"/>
                  </a:cubicBezTo>
                  <a:cubicBezTo>
                    <a:pt x="21923" y="60167"/>
                    <a:pt x="23293" y="62003"/>
                    <a:pt x="25004" y="63505"/>
                  </a:cubicBezTo>
                  <a:cubicBezTo>
                    <a:pt x="25417" y="63865"/>
                    <a:pt x="25740" y="64037"/>
                    <a:pt x="25996" y="64037"/>
                  </a:cubicBezTo>
                  <a:cubicBezTo>
                    <a:pt x="27072" y="64037"/>
                    <a:pt x="26976" y="61024"/>
                    <a:pt x="27409" y="56266"/>
                  </a:cubicBezTo>
                  <a:cubicBezTo>
                    <a:pt x="27945" y="50373"/>
                    <a:pt x="37327" y="39121"/>
                    <a:pt x="40280" y="33632"/>
                  </a:cubicBezTo>
                  <a:cubicBezTo>
                    <a:pt x="43221" y="28156"/>
                    <a:pt x="46435" y="26262"/>
                    <a:pt x="47233" y="23322"/>
                  </a:cubicBezTo>
                  <a:cubicBezTo>
                    <a:pt x="47569" y="22077"/>
                    <a:pt x="48908" y="21596"/>
                    <a:pt x="50746" y="21596"/>
                  </a:cubicBezTo>
                  <a:cubicBezTo>
                    <a:pt x="53268" y="21596"/>
                    <a:pt x="56730" y="22502"/>
                    <a:pt x="59830" y="23584"/>
                  </a:cubicBezTo>
                  <a:cubicBezTo>
                    <a:pt x="60889" y="23955"/>
                    <a:pt x="61728" y="24117"/>
                    <a:pt x="62376" y="24117"/>
                  </a:cubicBezTo>
                  <a:cubicBezTo>
                    <a:pt x="65006" y="24117"/>
                    <a:pt x="64490" y="21447"/>
                    <a:pt x="62771" y="19297"/>
                  </a:cubicBezTo>
                  <a:cubicBezTo>
                    <a:pt x="60628" y="16618"/>
                    <a:pt x="58758" y="15821"/>
                    <a:pt x="60901" y="13939"/>
                  </a:cubicBezTo>
                  <a:cubicBezTo>
                    <a:pt x="63044" y="12070"/>
                    <a:pt x="60366" y="10463"/>
                    <a:pt x="58222" y="7772"/>
                  </a:cubicBezTo>
                  <a:cubicBezTo>
                    <a:pt x="56079" y="5105"/>
                    <a:pt x="56079" y="1355"/>
                    <a:pt x="55282" y="176"/>
                  </a:cubicBezTo>
                  <a:cubicBezTo>
                    <a:pt x="55198" y="55"/>
                    <a:pt x="55088" y="0"/>
                    <a:pt x="5495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6042;p88">
              <a:extLst>
                <a:ext uri="{FF2B5EF4-FFF2-40B4-BE49-F238E27FC236}">
                  <a16:creationId xmlns:a16="http://schemas.microsoft.com/office/drawing/2014/main" id="{7870A116-0814-4CCD-0341-0DD7628DE692}"/>
                </a:ext>
              </a:extLst>
            </p:cNvPr>
            <p:cNvSpPr/>
            <p:nvPr/>
          </p:nvSpPr>
          <p:spPr>
            <a:xfrm>
              <a:off x="-7055649" y="-674352"/>
              <a:ext cx="412274" cy="360549"/>
            </a:xfrm>
            <a:custGeom>
              <a:avLst/>
              <a:gdLst/>
              <a:ahLst/>
              <a:cxnLst/>
              <a:rect l="l" t="t" r="r" b="b"/>
              <a:pathLst>
                <a:path w="16491" h="14422" extrusionOk="0">
                  <a:moveTo>
                    <a:pt x="16490" y="0"/>
                  </a:moveTo>
                  <a:lnTo>
                    <a:pt x="16490" y="0"/>
                  </a:lnTo>
                  <a:cubicBezTo>
                    <a:pt x="10835" y="1238"/>
                    <a:pt x="5322" y="2881"/>
                    <a:pt x="0" y="4882"/>
                  </a:cubicBezTo>
                  <a:cubicBezTo>
                    <a:pt x="1608" y="6763"/>
                    <a:pt x="2941" y="7834"/>
                    <a:pt x="4822" y="11049"/>
                  </a:cubicBezTo>
                  <a:cubicBezTo>
                    <a:pt x="5878" y="12864"/>
                    <a:pt x="7450" y="14421"/>
                    <a:pt x="8955" y="14421"/>
                  </a:cubicBezTo>
                  <a:cubicBezTo>
                    <a:pt x="10115" y="14421"/>
                    <a:pt x="11236" y="13496"/>
                    <a:pt x="12049" y="11049"/>
                  </a:cubicBezTo>
                  <a:cubicBezTo>
                    <a:pt x="13919" y="5453"/>
                    <a:pt x="16467" y="60"/>
                    <a:pt x="1649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6043;p88">
              <a:extLst>
                <a:ext uri="{FF2B5EF4-FFF2-40B4-BE49-F238E27FC236}">
                  <a16:creationId xmlns:a16="http://schemas.microsoft.com/office/drawing/2014/main" id="{C15BE8CC-AA27-B2BD-5680-2363DB37FB98}"/>
                </a:ext>
              </a:extLst>
            </p:cNvPr>
            <p:cNvSpPr/>
            <p:nvPr/>
          </p:nvSpPr>
          <p:spPr>
            <a:xfrm>
              <a:off x="-3914502" y="2667324"/>
              <a:ext cx="390299" cy="705601"/>
            </a:xfrm>
            <a:custGeom>
              <a:avLst/>
              <a:gdLst/>
              <a:ahLst/>
              <a:cxnLst/>
              <a:rect l="l" t="t" r="r" b="b"/>
              <a:pathLst>
                <a:path w="15612" h="28224" extrusionOk="0">
                  <a:moveTo>
                    <a:pt x="14768" y="0"/>
                  </a:moveTo>
                  <a:cubicBezTo>
                    <a:pt x="14585" y="0"/>
                    <a:pt x="14314" y="192"/>
                    <a:pt x="13931" y="624"/>
                  </a:cubicBezTo>
                  <a:cubicBezTo>
                    <a:pt x="11788" y="3029"/>
                    <a:pt x="6692" y="7589"/>
                    <a:pt x="6692" y="11065"/>
                  </a:cubicBezTo>
                  <a:lnTo>
                    <a:pt x="6692" y="14554"/>
                  </a:lnTo>
                  <a:cubicBezTo>
                    <a:pt x="4549" y="18566"/>
                    <a:pt x="1" y="23662"/>
                    <a:pt x="1072" y="26341"/>
                  </a:cubicBezTo>
                  <a:cubicBezTo>
                    <a:pt x="1542" y="27514"/>
                    <a:pt x="2061" y="28224"/>
                    <a:pt x="2767" y="28224"/>
                  </a:cubicBezTo>
                  <a:cubicBezTo>
                    <a:pt x="3673" y="28224"/>
                    <a:pt x="4885" y="27055"/>
                    <a:pt x="6692" y="24198"/>
                  </a:cubicBezTo>
                  <a:cubicBezTo>
                    <a:pt x="9907" y="19102"/>
                    <a:pt x="13122" y="11875"/>
                    <a:pt x="13931" y="7589"/>
                  </a:cubicBezTo>
                  <a:cubicBezTo>
                    <a:pt x="14587" y="4068"/>
                    <a:pt x="15611" y="0"/>
                    <a:pt x="1476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6044;p88">
              <a:extLst>
                <a:ext uri="{FF2B5EF4-FFF2-40B4-BE49-F238E27FC236}">
                  <a16:creationId xmlns:a16="http://schemas.microsoft.com/office/drawing/2014/main" id="{53295B40-AA6B-600E-5948-55A19818D26E}"/>
                </a:ext>
              </a:extLst>
            </p:cNvPr>
            <p:cNvSpPr/>
            <p:nvPr/>
          </p:nvSpPr>
          <p:spPr>
            <a:xfrm>
              <a:off x="-6000477" y="4933325"/>
              <a:ext cx="1227876" cy="284424"/>
            </a:xfrm>
            <a:custGeom>
              <a:avLst/>
              <a:gdLst/>
              <a:ahLst/>
              <a:cxnLst/>
              <a:rect l="l" t="t" r="r" b="b"/>
              <a:pathLst>
                <a:path w="49115" h="11377" extrusionOk="0">
                  <a:moveTo>
                    <a:pt x="45832" y="1"/>
                  </a:moveTo>
                  <a:cubicBezTo>
                    <a:pt x="42318" y="1"/>
                    <a:pt x="38332" y="1976"/>
                    <a:pt x="33886" y="2209"/>
                  </a:cubicBezTo>
                  <a:cubicBezTo>
                    <a:pt x="27731" y="2531"/>
                    <a:pt x="19956" y="2697"/>
                    <a:pt x="13526" y="5912"/>
                  </a:cubicBezTo>
                  <a:cubicBezTo>
                    <a:pt x="7097" y="9127"/>
                    <a:pt x="6835" y="8853"/>
                    <a:pt x="942" y="10996"/>
                  </a:cubicBezTo>
                  <a:cubicBezTo>
                    <a:pt x="596" y="11127"/>
                    <a:pt x="287" y="11246"/>
                    <a:pt x="1" y="11377"/>
                  </a:cubicBezTo>
                  <a:cubicBezTo>
                    <a:pt x="17503" y="11353"/>
                    <a:pt x="34136" y="7555"/>
                    <a:pt x="49114" y="757"/>
                  </a:cubicBezTo>
                  <a:cubicBezTo>
                    <a:pt x="48070" y="210"/>
                    <a:pt x="46976" y="1"/>
                    <a:pt x="4583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6045;p88">
              <a:extLst>
                <a:ext uri="{FF2B5EF4-FFF2-40B4-BE49-F238E27FC236}">
                  <a16:creationId xmlns:a16="http://schemas.microsoft.com/office/drawing/2014/main" id="{B9713541-E134-1A4E-F2ED-D14DF29F8189}"/>
                </a:ext>
              </a:extLst>
            </p:cNvPr>
            <p:cNvSpPr/>
            <p:nvPr/>
          </p:nvSpPr>
          <p:spPr>
            <a:xfrm>
              <a:off x="-8560303" y="409598"/>
              <a:ext cx="1719277" cy="2347751"/>
            </a:xfrm>
            <a:custGeom>
              <a:avLst/>
              <a:gdLst/>
              <a:ahLst/>
              <a:cxnLst/>
              <a:rect l="l" t="t" r="r" b="b"/>
              <a:pathLst>
                <a:path w="68771" h="93910" extrusionOk="0">
                  <a:moveTo>
                    <a:pt x="21554" y="1"/>
                  </a:moveTo>
                  <a:cubicBezTo>
                    <a:pt x="18135" y="1"/>
                    <a:pt x="14648" y="1255"/>
                    <a:pt x="14085" y="2303"/>
                  </a:cubicBezTo>
                  <a:cubicBezTo>
                    <a:pt x="13145" y="4077"/>
                    <a:pt x="10775" y="12125"/>
                    <a:pt x="10775" y="12125"/>
                  </a:cubicBezTo>
                  <a:cubicBezTo>
                    <a:pt x="0" y="25270"/>
                    <a:pt x="0" y="30949"/>
                    <a:pt x="0" y="30949"/>
                  </a:cubicBezTo>
                  <a:cubicBezTo>
                    <a:pt x="953" y="38283"/>
                    <a:pt x="21539" y="56559"/>
                    <a:pt x="21539" y="56559"/>
                  </a:cubicBezTo>
                  <a:lnTo>
                    <a:pt x="20241" y="93909"/>
                  </a:lnTo>
                  <a:lnTo>
                    <a:pt x="58353" y="93909"/>
                  </a:lnTo>
                  <a:lnTo>
                    <a:pt x="57519" y="58643"/>
                  </a:lnTo>
                  <a:cubicBezTo>
                    <a:pt x="61782" y="57809"/>
                    <a:pt x="66520" y="44082"/>
                    <a:pt x="67580" y="39938"/>
                  </a:cubicBezTo>
                  <a:cubicBezTo>
                    <a:pt x="68652" y="35807"/>
                    <a:pt x="68771" y="17102"/>
                    <a:pt x="66044" y="11899"/>
                  </a:cubicBezTo>
                  <a:cubicBezTo>
                    <a:pt x="63978" y="7947"/>
                    <a:pt x="58589" y="7469"/>
                    <a:pt x="56100" y="7469"/>
                  </a:cubicBezTo>
                  <a:cubicBezTo>
                    <a:pt x="55304" y="7469"/>
                    <a:pt x="54805" y="7517"/>
                    <a:pt x="54805" y="7517"/>
                  </a:cubicBezTo>
                  <a:cubicBezTo>
                    <a:pt x="51344" y="3871"/>
                    <a:pt x="48078" y="2999"/>
                    <a:pt x="45746" y="2999"/>
                  </a:cubicBezTo>
                  <a:cubicBezTo>
                    <a:pt x="43609" y="2999"/>
                    <a:pt x="42255" y="3731"/>
                    <a:pt x="42255" y="3731"/>
                  </a:cubicBezTo>
                  <a:cubicBezTo>
                    <a:pt x="39753" y="1419"/>
                    <a:pt x="36911" y="723"/>
                    <a:pt x="34399" y="723"/>
                  </a:cubicBezTo>
                  <a:cubicBezTo>
                    <a:pt x="30613" y="723"/>
                    <a:pt x="27575" y="2303"/>
                    <a:pt x="27575" y="2303"/>
                  </a:cubicBezTo>
                  <a:cubicBezTo>
                    <a:pt x="26268" y="605"/>
                    <a:pt x="23927" y="1"/>
                    <a:pt x="21554" y="1"/>
                  </a:cubicBezTo>
                  <a:close/>
                </a:path>
              </a:pathLst>
            </a:custGeom>
            <a:solidFill>
              <a:srgbClr val="F8A4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6046;p88">
              <a:extLst>
                <a:ext uri="{FF2B5EF4-FFF2-40B4-BE49-F238E27FC236}">
                  <a16:creationId xmlns:a16="http://schemas.microsoft.com/office/drawing/2014/main" id="{C5937C68-63F6-7667-1799-89C698D788B4}"/>
                </a:ext>
              </a:extLst>
            </p:cNvPr>
            <p:cNvSpPr/>
            <p:nvPr/>
          </p:nvSpPr>
          <p:spPr>
            <a:xfrm>
              <a:off x="-8296552" y="470501"/>
              <a:ext cx="1322958" cy="705621"/>
            </a:xfrm>
            <a:custGeom>
              <a:avLst/>
              <a:gdLst/>
              <a:ahLst/>
              <a:cxnLst/>
              <a:rect l="l" t="t" r="r" b="b"/>
              <a:pathLst>
                <a:path w="54696" h="29026" extrusionOk="0">
                  <a:moveTo>
                    <a:pt x="18842" y="1"/>
                  </a:moveTo>
                  <a:cubicBezTo>
                    <a:pt x="18547" y="1"/>
                    <a:pt x="18252" y="191"/>
                    <a:pt x="18252" y="572"/>
                  </a:cubicBezTo>
                  <a:lnTo>
                    <a:pt x="18252" y="11050"/>
                  </a:lnTo>
                  <a:cubicBezTo>
                    <a:pt x="16716" y="10859"/>
                    <a:pt x="15157" y="10752"/>
                    <a:pt x="13645" y="10633"/>
                  </a:cubicBezTo>
                  <a:cubicBezTo>
                    <a:pt x="11692" y="10466"/>
                    <a:pt x="9751" y="10324"/>
                    <a:pt x="7799" y="10193"/>
                  </a:cubicBezTo>
                  <a:cubicBezTo>
                    <a:pt x="7334" y="8549"/>
                    <a:pt x="6858" y="6906"/>
                    <a:pt x="6394" y="5263"/>
                  </a:cubicBezTo>
                  <a:cubicBezTo>
                    <a:pt x="6309" y="4975"/>
                    <a:pt x="6078" y="4850"/>
                    <a:pt x="5843" y="4850"/>
                  </a:cubicBezTo>
                  <a:cubicBezTo>
                    <a:pt x="5486" y="4850"/>
                    <a:pt x="5121" y="5139"/>
                    <a:pt x="5251" y="5585"/>
                  </a:cubicBezTo>
                  <a:cubicBezTo>
                    <a:pt x="5679" y="7097"/>
                    <a:pt x="6108" y="8609"/>
                    <a:pt x="6549" y="10121"/>
                  </a:cubicBezTo>
                  <a:cubicBezTo>
                    <a:pt x="4632" y="10002"/>
                    <a:pt x="2715" y="9895"/>
                    <a:pt x="798" y="9800"/>
                  </a:cubicBezTo>
                  <a:cubicBezTo>
                    <a:pt x="786" y="9799"/>
                    <a:pt x="774" y="9799"/>
                    <a:pt x="763" y="9799"/>
                  </a:cubicBezTo>
                  <a:cubicBezTo>
                    <a:pt x="0" y="9799"/>
                    <a:pt x="12" y="10943"/>
                    <a:pt x="798" y="10990"/>
                  </a:cubicBezTo>
                  <a:cubicBezTo>
                    <a:pt x="3715" y="11121"/>
                    <a:pt x="6620" y="11300"/>
                    <a:pt x="9525" y="11502"/>
                  </a:cubicBezTo>
                  <a:cubicBezTo>
                    <a:pt x="12466" y="11705"/>
                    <a:pt x="15609" y="11764"/>
                    <a:pt x="18598" y="12240"/>
                  </a:cubicBezTo>
                  <a:cubicBezTo>
                    <a:pt x="18681" y="12276"/>
                    <a:pt x="18776" y="12288"/>
                    <a:pt x="18871" y="12288"/>
                  </a:cubicBezTo>
                  <a:cubicBezTo>
                    <a:pt x="19645" y="12419"/>
                    <a:pt x="20407" y="12562"/>
                    <a:pt x="21157" y="12764"/>
                  </a:cubicBezTo>
                  <a:cubicBezTo>
                    <a:pt x="22110" y="13014"/>
                    <a:pt x="21908" y="14872"/>
                    <a:pt x="21884" y="15574"/>
                  </a:cubicBezTo>
                  <a:cubicBezTo>
                    <a:pt x="21800" y="17753"/>
                    <a:pt x="20860" y="19884"/>
                    <a:pt x="19407" y="21563"/>
                  </a:cubicBezTo>
                  <a:cubicBezTo>
                    <a:pt x="17584" y="23682"/>
                    <a:pt x="14277" y="25066"/>
                    <a:pt x="11172" y="25066"/>
                  </a:cubicBezTo>
                  <a:cubicBezTo>
                    <a:pt x="8904" y="25066"/>
                    <a:pt x="6743" y="24328"/>
                    <a:pt x="5346" y="22599"/>
                  </a:cubicBezTo>
                  <a:cubicBezTo>
                    <a:pt x="5205" y="22423"/>
                    <a:pt x="5011" y="22350"/>
                    <a:pt x="4819" y="22350"/>
                  </a:cubicBezTo>
                  <a:cubicBezTo>
                    <a:pt x="4362" y="22350"/>
                    <a:pt x="3922" y="22766"/>
                    <a:pt x="4274" y="23194"/>
                  </a:cubicBezTo>
                  <a:cubicBezTo>
                    <a:pt x="5986" y="25320"/>
                    <a:pt x="8522" y="26198"/>
                    <a:pt x="11147" y="26198"/>
                  </a:cubicBezTo>
                  <a:cubicBezTo>
                    <a:pt x="13579" y="26198"/>
                    <a:pt x="16087" y="25444"/>
                    <a:pt x="18086" y="24230"/>
                  </a:cubicBezTo>
                  <a:cubicBezTo>
                    <a:pt x="19995" y="26588"/>
                    <a:pt x="22395" y="27771"/>
                    <a:pt x="25037" y="27771"/>
                  </a:cubicBezTo>
                  <a:cubicBezTo>
                    <a:pt x="26383" y="27771"/>
                    <a:pt x="27791" y="27464"/>
                    <a:pt x="29230" y="26849"/>
                  </a:cubicBezTo>
                  <a:cubicBezTo>
                    <a:pt x="29516" y="26730"/>
                    <a:pt x="30016" y="26540"/>
                    <a:pt x="30409" y="26290"/>
                  </a:cubicBezTo>
                  <a:cubicBezTo>
                    <a:pt x="32240" y="27882"/>
                    <a:pt x="34366" y="29004"/>
                    <a:pt x="36544" y="29004"/>
                  </a:cubicBezTo>
                  <a:cubicBezTo>
                    <a:pt x="37835" y="29004"/>
                    <a:pt x="39145" y="28609"/>
                    <a:pt x="40422" y="27683"/>
                  </a:cubicBezTo>
                  <a:cubicBezTo>
                    <a:pt x="40791" y="27421"/>
                    <a:pt x="41065" y="27159"/>
                    <a:pt x="41291" y="26897"/>
                  </a:cubicBezTo>
                  <a:cubicBezTo>
                    <a:pt x="42255" y="27957"/>
                    <a:pt x="43625" y="28600"/>
                    <a:pt x="45006" y="28885"/>
                  </a:cubicBezTo>
                  <a:cubicBezTo>
                    <a:pt x="45433" y="28971"/>
                    <a:pt x="45996" y="29026"/>
                    <a:pt x="46605" y="29026"/>
                  </a:cubicBezTo>
                  <a:cubicBezTo>
                    <a:pt x="48354" y="29026"/>
                    <a:pt x="50487" y="28578"/>
                    <a:pt x="50911" y="27147"/>
                  </a:cubicBezTo>
                  <a:cubicBezTo>
                    <a:pt x="52126" y="23063"/>
                    <a:pt x="53340" y="18979"/>
                    <a:pt x="54566" y="14884"/>
                  </a:cubicBezTo>
                  <a:cubicBezTo>
                    <a:pt x="54696" y="14446"/>
                    <a:pt x="54331" y="14155"/>
                    <a:pt x="53975" y="14155"/>
                  </a:cubicBezTo>
                  <a:cubicBezTo>
                    <a:pt x="53740" y="14155"/>
                    <a:pt x="53509" y="14281"/>
                    <a:pt x="53423" y="14574"/>
                  </a:cubicBezTo>
                  <a:cubicBezTo>
                    <a:pt x="52435" y="17884"/>
                    <a:pt x="51447" y="21206"/>
                    <a:pt x="50459" y="24516"/>
                  </a:cubicBezTo>
                  <a:cubicBezTo>
                    <a:pt x="50256" y="25230"/>
                    <a:pt x="50042" y="25933"/>
                    <a:pt x="49840" y="26635"/>
                  </a:cubicBezTo>
                  <a:cubicBezTo>
                    <a:pt x="49554" y="27588"/>
                    <a:pt x="48947" y="27349"/>
                    <a:pt x="47899" y="27623"/>
                  </a:cubicBezTo>
                  <a:cubicBezTo>
                    <a:pt x="47409" y="27752"/>
                    <a:pt x="46881" y="27818"/>
                    <a:pt x="46345" y="27818"/>
                  </a:cubicBezTo>
                  <a:cubicBezTo>
                    <a:pt x="44654" y="27818"/>
                    <a:pt x="42874" y="27167"/>
                    <a:pt x="41898" y="25802"/>
                  </a:cubicBezTo>
                  <a:cubicBezTo>
                    <a:pt x="42124" y="25147"/>
                    <a:pt x="42184" y="24409"/>
                    <a:pt x="42339" y="23456"/>
                  </a:cubicBezTo>
                  <a:cubicBezTo>
                    <a:pt x="42946" y="19706"/>
                    <a:pt x="43565" y="15967"/>
                    <a:pt x="44172" y="12229"/>
                  </a:cubicBezTo>
                  <a:cubicBezTo>
                    <a:pt x="44351" y="11121"/>
                    <a:pt x="44529" y="10026"/>
                    <a:pt x="44708" y="8919"/>
                  </a:cubicBezTo>
                  <a:cubicBezTo>
                    <a:pt x="44827" y="8204"/>
                    <a:pt x="46053" y="6859"/>
                    <a:pt x="46565" y="6073"/>
                  </a:cubicBezTo>
                  <a:cubicBezTo>
                    <a:pt x="46865" y="5632"/>
                    <a:pt x="46455" y="5209"/>
                    <a:pt x="46039" y="5209"/>
                  </a:cubicBezTo>
                  <a:cubicBezTo>
                    <a:pt x="45860" y="5209"/>
                    <a:pt x="45679" y="5288"/>
                    <a:pt x="45553" y="5478"/>
                  </a:cubicBezTo>
                  <a:cubicBezTo>
                    <a:pt x="44494" y="7061"/>
                    <a:pt x="43648" y="8097"/>
                    <a:pt x="43363" y="9931"/>
                  </a:cubicBezTo>
                  <a:cubicBezTo>
                    <a:pt x="42863" y="12955"/>
                    <a:pt x="42363" y="15979"/>
                    <a:pt x="41874" y="19015"/>
                  </a:cubicBezTo>
                  <a:cubicBezTo>
                    <a:pt x="41505" y="21277"/>
                    <a:pt x="41136" y="23528"/>
                    <a:pt x="40767" y="25790"/>
                  </a:cubicBezTo>
                  <a:cubicBezTo>
                    <a:pt x="40774" y="25744"/>
                    <a:pt x="40777" y="25723"/>
                    <a:pt x="40771" y="25723"/>
                  </a:cubicBezTo>
                  <a:lnTo>
                    <a:pt x="40771" y="25723"/>
                  </a:lnTo>
                  <a:cubicBezTo>
                    <a:pt x="40758" y="25723"/>
                    <a:pt x="40697" y="25843"/>
                    <a:pt x="40529" y="26028"/>
                  </a:cubicBezTo>
                  <a:cubicBezTo>
                    <a:pt x="40065" y="26516"/>
                    <a:pt x="39517" y="26909"/>
                    <a:pt x="38934" y="27242"/>
                  </a:cubicBezTo>
                  <a:cubicBezTo>
                    <a:pt x="38140" y="27705"/>
                    <a:pt x="37333" y="27901"/>
                    <a:pt x="36537" y="27901"/>
                  </a:cubicBezTo>
                  <a:cubicBezTo>
                    <a:pt x="34526" y="27901"/>
                    <a:pt x="32578" y="26651"/>
                    <a:pt x="31052" y="25278"/>
                  </a:cubicBezTo>
                  <a:cubicBezTo>
                    <a:pt x="31123" y="24313"/>
                    <a:pt x="31194" y="23349"/>
                    <a:pt x="31266" y="22385"/>
                  </a:cubicBezTo>
                  <a:cubicBezTo>
                    <a:pt x="31599" y="18146"/>
                    <a:pt x="31921" y="13919"/>
                    <a:pt x="32242" y="9681"/>
                  </a:cubicBezTo>
                  <a:cubicBezTo>
                    <a:pt x="32349" y="8335"/>
                    <a:pt x="32445" y="6990"/>
                    <a:pt x="32552" y="5644"/>
                  </a:cubicBezTo>
                  <a:cubicBezTo>
                    <a:pt x="32564" y="5406"/>
                    <a:pt x="32576" y="5537"/>
                    <a:pt x="32885" y="4835"/>
                  </a:cubicBezTo>
                  <a:cubicBezTo>
                    <a:pt x="33266" y="3989"/>
                    <a:pt x="33647" y="3132"/>
                    <a:pt x="34028" y="2287"/>
                  </a:cubicBezTo>
                  <a:cubicBezTo>
                    <a:pt x="34240" y="1813"/>
                    <a:pt x="33826" y="1384"/>
                    <a:pt x="33444" y="1384"/>
                  </a:cubicBezTo>
                  <a:cubicBezTo>
                    <a:pt x="33269" y="1384"/>
                    <a:pt x="33101" y="1475"/>
                    <a:pt x="33004" y="1691"/>
                  </a:cubicBezTo>
                  <a:cubicBezTo>
                    <a:pt x="32171" y="3561"/>
                    <a:pt x="31421" y="4990"/>
                    <a:pt x="31266" y="7002"/>
                  </a:cubicBezTo>
                  <a:cubicBezTo>
                    <a:pt x="30992" y="10609"/>
                    <a:pt x="30706" y="14205"/>
                    <a:pt x="30432" y="17813"/>
                  </a:cubicBezTo>
                  <a:cubicBezTo>
                    <a:pt x="30254" y="20253"/>
                    <a:pt x="30063" y="22694"/>
                    <a:pt x="29873" y="25135"/>
                  </a:cubicBezTo>
                  <a:cubicBezTo>
                    <a:pt x="29801" y="25194"/>
                    <a:pt x="29682" y="25302"/>
                    <a:pt x="29432" y="25433"/>
                  </a:cubicBezTo>
                  <a:cubicBezTo>
                    <a:pt x="28647" y="25873"/>
                    <a:pt x="27789" y="26171"/>
                    <a:pt x="26920" y="26409"/>
                  </a:cubicBezTo>
                  <a:cubicBezTo>
                    <a:pt x="26258" y="26590"/>
                    <a:pt x="25612" y="26676"/>
                    <a:pt x="24987" y="26676"/>
                  </a:cubicBezTo>
                  <a:cubicBezTo>
                    <a:pt x="22652" y="26676"/>
                    <a:pt x="20599" y="25479"/>
                    <a:pt x="19050" y="23563"/>
                  </a:cubicBezTo>
                  <a:cubicBezTo>
                    <a:pt x="22134" y="21146"/>
                    <a:pt x="23848" y="16812"/>
                    <a:pt x="22920" y="13133"/>
                  </a:cubicBezTo>
                  <a:cubicBezTo>
                    <a:pt x="22646" y="12026"/>
                    <a:pt x="21908" y="11693"/>
                    <a:pt x="20812" y="11467"/>
                  </a:cubicBezTo>
                  <a:cubicBezTo>
                    <a:pt x="20348" y="11371"/>
                    <a:pt x="19895" y="11288"/>
                    <a:pt x="19431" y="11216"/>
                  </a:cubicBezTo>
                  <a:lnTo>
                    <a:pt x="19431" y="572"/>
                  </a:lnTo>
                  <a:cubicBezTo>
                    <a:pt x="19431" y="191"/>
                    <a:pt x="19136" y="1"/>
                    <a:pt x="18842" y="1"/>
                  </a:cubicBezTo>
                  <a:close/>
                </a:path>
              </a:pathLst>
            </a:custGeom>
            <a:solidFill>
              <a:srgbClr val="EA80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6047;p88">
              <a:extLst>
                <a:ext uri="{FF2B5EF4-FFF2-40B4-BE49-F238E27FC236}">
                  <a16:creationId xmlns:a16="http://schemas.microsoft.com/office/drawing/2014/main" id="{6E86CE50-885B-6556-52F9-4C21BB6E3094}"/>
                </a:ext>
              </a:extLst>
            </p:cNvPr>
            <p:cNvSpPr/>
            <p:nvPr/>
          </p:nvSpPr>
          <p:spPr>
            <a:xfrm>
              <a:off x="-8185251" y="2054850"/>
              <a:ext cx="1182299" cy="1822275"/>
            </a:xfrm>
            <a:custGeom>
              <a:avLst/>
              <a:gdLst/>
              <a:ahLst/>
              <a:cxnLst/>
              <a:rect l="l" t="t" r="r" b="b"/>
              <a:pathLst>
                <a:path w="47292" h="72891" extrusionOk="0">
                  <a:moveTo>
                    <a:pt x="0" y="0"/>
                  </a:moveTo>
                  <a:lnTo>
                    <a:pt x="0" y="72890"/>
                  </a:lnTo>
                  <a:lnTo>
                    <a:pt x="47292" y="72890"/>
                  </a:lnTo>
                  <a:lnTo>
                    <a:pt x="4729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6048;p88">
              <a:extLst>
                <a:ext uri="{FF2B5EF4-FFF2-40B4-BE49-F238E27FC236}">
                  <a16:creationId xmlns:a16="http://schemas.microsoft.com/office/drawing/2014/main" id="{FF199BCD-AF40-8BD0-30F5-83D78E3F5C37}"/>
                </a:ext>
              </a:extLst>
            </p:cNvPr>
            <p:cNvSpPr/>
            <p:nvPr/>
          </p:nvSpPr>
          <p:spPr>
            <a:xfrm>
              <a:off x="-8185251" y="2054850"/>
              <a:ext cx="1182299" cy="426549"/>
            </a:xfrm>
            <a:custGeom>
              <a:avLst/>
              <a:gdLst/>
              <a:ahLst/>
              <a:cxnLst/>
              <a:rect l="l" t="t" r="r" b="b"/>
              <a:pathLst>
                <a:path w="47292" h="17062" extrusionOk="0">
                  <a:moveTo>
                    <a:pt x="0" y="0"/>
                  </a:moveTo>
                  <a:lnTo>
                    <a:pt x="0" y="17062"/>
                  </a:lnTo>
                  <a:lnTo>
                    <a:pt x="47292" y="17062"/>
                  </a:lnTo>
                  <a:lnTo>
                    <a:pt x="47292"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6049;p88">
              <a:extLst>
                <a:ext uri="{FF2B5EF4-FFF2-40B4-BE49-F238E27FC236}">
                  <a16:creationId xmlns:a16="http://schemas.microsoft.com/office/drawing/2014/main" id="{7B093953-F7BA-637A-FF7C-9E3BA7485725}"/>
                </a:ext>
              </a:extLst>
            </p:cNvPr>
            <p:cNvSpPr/>
            <p:nvPr/>
          </p:nvSpPr>
          <p:spPr>
            <a:xfrm>
              <a:off x="-6976477" y="364351"/>
              <a:ext cx="1718973" cy="3239826"/>
            </a:xfrm>
            <a:custGeom>
              <a:avLst/>
              <a:gdLst/>
              <a:ahLst/>
              <a:cxnLst/>
              <a:rect l="l" t="t" r="r" b="b"/>
              <a:pathLst>
                <a:path w="68759" h="129593" extrusionOk="0">
                  <a:moveTo>
                    <a:pt x="21546" y="1"/>
                  </a:moveTo>
                  <a:cubicBezTo>
                    <a:pt x="18125" y="1"/>
                    <a:pt x="14641" y="1256"/>
                    <a:pt x="14085" y="2303"/>
                  </a:cubicBezTo>
                  <a:cubicBezTo>
                    <a:pt x="13133" y="4077"/>
                    <a:pt x="10764" y="12125"/>
                    <a:pt x="10764" y="12125"/>
                  </a:cubicBezTo>
                  <a:cubicBezTo>
                    <a:pt x="0" y="25270"/>
                    <a:pt x="0" y="30949"/>
                    <a:pt x="0" y="30949"/>
                  </a:cubicBezTo>
                  <a:cubicBezTo>
                    <a:pt x="941" y="38283"/>
                    <a:pt x="21539" y="56559"/>
                    <a:pt x="21539" y="56559"/>
                  </a:cubicBezTo>
                  <a:lnTo>
                    <a:pt x="20241" y="129592"/>
                  </a:lnTo>
                  <a:lnTo>
                    <a:pt x="58341" y="129592"/>
                  </a:lnTo>
                  <a:lnTo>
                    <a:pt x="57519" y="58643"/>
                  </a:lnTo>
                  <a:cubicBezTo>
                    <a:pt x="61782" y="57810"/>
                    <a:pt x="66509" y="44082"/>
                    <a:pt x="67580" y="39938"/>
                  </a:cubicBezTo>
                  <a:cubicBezTo>
                    <a:pt x="68640" y="35795"/>
                    <a:pt x="68759" y="17102"/>
                    <a:pt x="66044" y="11887"/>
                  </a:cubicBezTo>
                  <a:cubicBezTo>
                    <a:pt x="63979" y="7947"/>
                    <a:pt x="58588" y="7469"/>
                    <a:pt x="56094" y="7469"/>
                  </a:cubicBezTo>
                  <a:cubicBezTo>
                    <a:pt x="55295" y="7469"/>
                    <a:pt x="54793" y="7518"/>
                    <a:pt x="54793" y="7518"/>
                  </a:cubicBezTo>
                  <a:cubicBezTo>
                    <a:pt x="51326" y="3865"/>
                    <a:pt x="48055" y="2993"/>
                    <a:pt x="45722" y="2993"/>
                  </a:cubicBezTo>
                  <a:cubicBezTo>
                    <a:pt x="43592" y="2993"/>
                    <a:pt x="42244" y="3720"/>
                    <a:pt x="42244" y="3720"/>
                  </a:cubicBezTo>
                  <a:cubicBezTo>
                    <a:pt x="39750" y="1411"/>
                    <a:pt x="36916" y="716"/>
                    <a:pt x="34409" y="716"/>
                  </a:cubicBezTo>
                  <a:cubicBezTo>
                    <a:pt x="30619" y="716"/>
                    <a:pt x="27575" y="2303"/>
                    <a:pt x="27575" y="2303"/>
                  </a:cubicBezTo>
                  <a:cubicBezTo>
                    <a:pt x="26263" y="605"/>
                    <a:pt x="23920" y="1"/>
                    <a:pt x="21546" y="1"/>
                  </a:cubicBezTo>
                  <a:close/>
                </a:path>
              </a:pathLst>
            </a:custGeom>
            <a:solidFill>
              <a:srgbClr val="B253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6050;p88">
              <a:extLst>
                <a:ext uri="{FF2B5EF4-FFF2-40B4-BE49-F238E27FC236}">
                  <a16:creationId xmlns:a16="http://schemas.microsoft.com/office/drawing/2014/main" id="{E69F8E7E-39B4-A17B-E397-2BBFDAC567D8}"/>
                </a:ext>
              </a:extLst>
            </p:cNvPr>
            <p:cNvSpPr/>
            <p:nvPr/>
          </p:nvSpPr>
          <p:spPr>
            <a:xfrm>
              <a:off x="-6597575" y="2499848"/>
              <a:ext cx="1182025" cy="1557352"/>
            </a:xfrm>
            <a:custGeom>
              <a:avLst/>
              <a:gdLst/>
              <a:ahLst/>
              <a:cxnLst/>
              <a:rect l="l" t="t" r="r" b="b"/>
              <a:pathLst>
                <a:path w="47281" h="62294" extrusionOk="0">
                  <a:moveTo>
                    <a:pt x="1" y="0"/>
                  </a:moveTo>
                  <a:lnTo>
                    <a:pt x="1" y="62294"/>
                  </a:lnTo>
                  <a:lnTo>
                    <a:pt x="47281" y="62294"/>
                  </a:lnTo>
                  <a:lnTo>
                    <a:pt x="47281" y="0"/>
                  </a:lnTo>
                  <a:close/>
                </a:path>
              </a:pathLst>
            </a:custGeom>
            <a:solidFill>
              <a:srgbClr val="001E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6051;p88">
              <a:extLst>
                <a:ext uri="{FF2B5EF4-FFF2-40B4-BE49-F238E27FC236}">
                  <a16:creationId xmlns:a16="http://schemas.microsoft.com/office/drawing/2014/main" id="{E9B04072-6B37-C707-7EFA-0A6725199425}"/>
                </a:ext>
              </a:extLst>
            </p:cNvPr>
            <p:cNvSpPr/>
            <p:nvPr/>
          </p:nvSpPr>
          <p:spPr>
            <a:xfrm>
              <a:off x="-6597575" y="2073299"/>
              <a:ext cx="1182025" cy="426574"/>
            </a:xfrm>
            <a:custGeom>
              <a:avLst/>
              <a:gdLst/>
              <a:ahLst/>
              <a:cxnLst/>
              <a:rect l="l" t="t" r="r" b="b"/>
              <a:pathLst>
                <a:path w="47281" h="17063" extrusionOk="0">
                  <a:moveTo>
                    <a:pt x="1" y="1"/>
                  </a:moveTo>
                  <a:lnTo>
                    <a:pt x="1" y="17062"/>
                  </a:lnTo>
                  <a:lnTo>
                    <a:pt x="47281" y="17062"/>
                  </a:lnTo>
                  <a:lnTo>
                    <a:pt x="47281"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6052;p88">
              <a:extLst>
                <a:ext uri="{FF2B5EF4-FFF2-40B4-BE49-F238E27FC236}">
                  <a16:creationId xmlns:a16="http://schemas.microsoft.com/office/drawing/2014/main" id="{7A06218B-90D3-4250-6F86-23270BC992B8}"/>
                </a:ext>
              </a:extLst>
            </p:cNvPr>
            <p:cNvSpPr/>
            <p:nvPr/>
          </p:nvSpPr>
          <p:spPr>
            <a:xfrm>
              <a:off x="-5392951" y="530750"/>
              <a:ext cx="1719302" cy="2347726"/>
            </a:xfrm>
            <a:custGeom>
              <a:avLst/>
              <a:gdLst/>
              <a:ahLst/>
              <a:cxnLst/>
              <a:rect l="l" t="t" r="r" b="b"/>
              <a:pathLst>
                <a:path w="68772" h="93909" extrusionOk="0">
                  <a:moveTo>
                    <a:pt x="21554" y="1"/>
                  </a:moveTo>
                  <a:cubicBezTo>
                    <a:pt x="18135" y="1"/>
                    <a:pt x="14648" y="1255"/>
                    <a:pt x="14086" y="2302"/>
                  </a:cubicBezTo>
                  <a:cubicBezTo>
                    <a:pt x="13145" y="4076"/>
                    <a:pt x="10776" y="12125"/>
                    <a:pt x="10776" y="12125"/>
                  </a:cubicBezTo>
                  <a:cubicBezTo>
                    <a:pt x="1" y="25258"/>
                    <a:pt x="1" y="30937"/>
                    <a:pt x="1" y="30937"/>
                  </a:cubicBezTo>
                  <a:cubicBezTo>
                    <a:pt x="953" y="38283"/>
                    <a:pt x="21539" y="56547"/>
                    <a:pt x="21539" y="56547"/>
                  </a:cubicBezTo>
                  <a:lnTo>
                    <a:pt x="20241" y="93909"/>
                  </a:lnTo>
                  <a:lnTo>
                    <a:pt x="58353" y="93909"/>
                  </a:lnTo>
                  <a:lnTo>
                    <a:pt x="57520" y="58631"/>
                  </a:lnTo>
                  <a:cubicBezTo>
                    <a:pt x="61782" y="57809"/>
                    <a:pt x="66521" y="44081"/>
                    <a:pt x="67580" y="39938"/>
                  </a:cubicBezTo>
                  <a:cubicBezTo>
                    <a:pt x="68652" y="35795"/>
                    <a:pt x="68771" y="17090"/>
                    <a:pt x="66045" y="11887"/>
                  </a:cubicBezTo>
                  <a:cubicBezTo>
                    <a:pt x="63978" y="7935"/>
                    <a:pt x="58589" y="7457"/>
                    <a:pt x="56100" y="7457"/>
                  </a:cubicBezTo>
                  <a:cubicBezTo>
                    <a:pt x="55304" y="7457"/>
                    <a:pt x="54805" y="7505"/>
                    <a:pt x="54805" y="7505"/>
                  </a:cubicBezTo>
                  <a:cubicBezTo>
                    <a:pt x="51341" y="3861"/>
                    <a:pt x="48073" y="2991"/>
                    <a:pt x="45740" y="2991"/>
                  </a:cubicBezTo>
                  <a:cubicBezTo>
                    <a:pt x="43606" y="2991"/>
                    <a:pt x="42256" y="3719"/>
                    <a:pt x="42256" y="3719"/>
                  </a:cubicBezTo>
                  <a:cubicBezTo>
                    <a:pt x="39757" y="1410"/>
                    <a:pt x="36921" y="716"/>
                    <a:pt x="34412" y="716"/>
                  </a:cubicBezTo>
                  <a:cubicBezTo>
                    <a:pt x="30620" y="716"/>
                    <a:pt x="27575" y="2302"/>
                    <a:pt x="27575" y="2302"/>
                  </a:cubicBezTo>
                  <a:cubicBezTo>
                    <a:pt x="26268" y="605"/>
                    <a:pt x="23928" y="1"/>
                    <a:pt x="21554" y="1"/>
                  </a:cubicBezTo>
                  <a:close/>
                </a:path>
              </a:pathLst>
            </a:custGeom>
            <a:solidFill>
              <a:srgbClr val="F2B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6053;p88">
              <a:extLst>
                <a:ext uri="{FF2B5EF4-FFF2-40B4-BE49-F238E27FC236}">
                  <a16:creationId xmlns:a16="http://schemas.microsoft.com/office/drawing/2014/main" id="{885B5F53-9686-82D4-0777-F5A98752542D}"/>
                </a:ext>
              </a:extLst>
            </p:cNvPr>
            <p:cNvSpPr/>
            <p:nvPr/>
          </p:nvSpPr>
          <p:spPr>
            <a:xfrm>
              <a:off x="-5129101" y="591499"/>
              <a:ext cx="1322983" cy="705596"/>
            </a:xfrm>
            <a:custGeom>
              <a:avLst/>
              <a:gdLst/>
              <a:ahLst/>
              <a:cxnLst/>
              <a:rect l="l" t="t" r="r" b="b"/>
              <a:pathLst>
                <a:path w="54697" h="29031" extrusionOk="0">
                  <a:moveTo>
                    <a:pt x="18842" y="1"/>
                  </a:moveTo>
                  <a:cubicBezTo>
                    <a:pt x="18547" y="1"/>
                    <a:pt x="18253" y="191"/>
                    <a:pt x="18253" y="572"/>
                  </a:cubicBezTo>
                  <a:lnTo>
                    <a:pt x="18253" y="11062"/>
                  </a:lnTo>
                  <a:cubicBezTo>
                    <a:pt x="16717" y="10871"/>
                    <a:pt x="15169" y="10764"/>
                    <a:pt x="13645" y="10633"/>
                  </a:cubicBezTo>
                  <a:cubicBezTo>
                    <a:pt x="11692" y="10466"/>
                    <a:pt x="9752" y="10323"/>
                    <a:pt x="7799" y="10204"/>
                  </a:cubicBezTo>
                  <a:cubicBezTo>
                    <a:pt x="7335" y="8561"/>
                    <a:pt x="6858" y="6918"/>
                    <a:pt x="6394" y="5275"/>
                  </a:cubicBezTo>
                  <a:cubicBezTo>
                    <a:pt x="6309" y="4980"/>
                    <a:pt x="6075" y="4853"/>
                    <a:pt x="5839" y="4853"/>
                  </a:cubicBezTo>
                  <a:cubicBezTo>
                    <a:pt x="5483" y="4853"/>
                    <a:pt x="5122" y="5141"/>
                    <a:pt x="5251" y="5585"/>
                  </a:cubicBezTo>
                  <a:cubicBezTo>
                    <a:pt x="5680" y="7097"/>
                    <a:pt x="6120" y="8609"/>
                    <a:pt x="6549" y="10121"/>
                  </a:cubicBezTo>
                  <a:cubicBezTo>
                    <a:pt x="4632" y="10002"/>
                    <a:pt x="2715" y="9895"/>
                    <a:pt x="810" y="9811"/>
                  </a:cubicBezTo>
                  <a:cubicBezTo>
                    <a:pt x="794" y="9811"/>
                    <a:pt x="779" y="9810"/>
                    <a:pt x="763" y="9810"/>
                  </a:cubicBezTo>
                  <a:cubicBezTo>
                    <a:pt x="1" y="9810"/>
                    <a:pt x="16" y="10955"/>
                    <a:pt x="810" y="10990"/>
                  </a:cubicBezTo>
                  <a:cubicBezTo>
                    <a:pt x="3715" y="11133"/>
                    <a:pt x="6620" y="11312"/>
                    <a:pt x="9525" y="11502"/>
                  </a:cubicBezTo>
                  <a:cubicBezTo>
                    <a:pt x="12466" y="11705"/>
                    <a:pt x="15610" y="11776"/>
                    <a:pt x="18598" y="12240"/>
                  </a:cubicBezTo>
                  <a:cubicBezTo>
                    <a:pt x="18681" y="12276"/>
                    <a:pt x="18777" y="12288"/>
                    <a:pt x="18872" y="12288"/>
                  </a:cubicBezTo>
                  <a:cubicBezTo>
                    <a:pt x="19646" y="12419"/>
                    <a:pt x="20408" y="12574"/>
                    <a:pt x="21158" y="12764"/>
                  </a:cubicBezTo>
                  <a:cubicBezTo>
                    <a:pt x="22110" y="13014"/>
                    <a:pt x="21908" y="14884"/>
                    <a:pt x="21884" y="15574"/>
                  </a:cubicBezTo>
                  <a:cubicBezTo>
                    <a:pt x="21801" y="17753"/>
                    <a:pt x="20860" y="19884"/>
                    <a:pt x="19408" y="21563"/>
                  </a:cubicBezTo>
                  <a:cubicBezTo>
                    <a:pt x="17582" y="23685"/>
                    <a:pt x="14270" y="25073"/>
                    <a:pt x="11164" y="25073"/>
                  </a:cubicBezTo>
                  <a:cubicBezTo>
                    <a:pt x="8901" y="25073"/>
                    <a:pt x="6748" y="24337"/>
                    <a:pt x="5358" y="22611"/>
                  </a:cubicBezTo>
                  <a:cubicBezTo>
                    <a:pt x="5214" y="22431"/>
                    <a:pt x="5017" y="22357"/>
                    <a:pt x="4825" y="22357"/>
                  </a:cubicBezTo>
                  <a:cubicBezTo>
                    <a:pt x="4367" y="22357"/>
                    <a:pt x="3931" y="22778"/>
                    <a:pt x="4275" y="23206"/>
                  </a:cubicBezTo>
                  <a:cubicBezTo>
                    <a:pt x="5987" y="25326"/>
                    <a:pt x="8523" y="26201"/>
                    <a:pt x="11148" y="26201"/>
                  </a:cubicBezTo>
                  <a:cubicBezTo>
                    <a:pt x="13580" y="26201"/>
                    <a:pt x="16088" y="25450"/>
                    <a:pt x="18086" y="24242"/>
                  </a:cubicBezTo>
                  <a:cubicBezTo>
                    <a:pt x="20002" y="26591"/>
                    <a:pt x="22404" y="27772"/>
                    <a:pt x="25042" y="27772"/>
                  </a:cubicBezTo>
                  <a:cubicBezTo>
                    <a:pt x="26388" y="27772"/>
                    <a:pt x="27795" y="27465"/>
                    <a:pt x="29230" y="26849"/>
                  </a:cubicBezTo>
                  <a:cubicBezTo>
                    <a:pt x="29516" y="26730"/>
                    <a:pt x="30016" y="26552"/>
                    <a:pt x="30409" y="26290"/>
                  </a:cubicBezTo>
                  <a:cubicBezTo>
                    <a:pt x="32240" y="27882"/>
                    <a:pt x="34366" y="29004"/>
                    <a:pt x="36547" y="29004"/>
                  </a:cubicBezTo>
                  <a:cubicBezTo>
                    <a:pt x="37841" y="29004"/>
                    <a:pt x="39153" y="28609"/>
                    <a:pt x="40434" y="27683"/>
                  </a:cubicBezTo>
                  <a:cubicBezTo>
                    <a:pt x="40791" y="27421"/>
                    <a:pt x="41065" y="27171"/>
                    <a:pt x="41291" y="26909"/>
                  </a:cubicBezTo>
                  <a:cubicBezTo>
                    <a:pt x="42256" y="27957"/>
                    <a:pt x="43625" y="28611"/>
                    <a:pt x="45006" y="28885"/>
                  </a:cubicBezTo>
                  <a:cubicBezTo>
                    <a:pt x="45439" y="28975"/>
                    <a:pt x="46006" y="29031"/>
                    <a:pt x="46619" y="29031"/>
                  </a:cubicBezTo>
                  <a:cubicBezTo>
                    <a:pt x="48368" y="29031"/>
                    <a:pt x="50488" y="28575"/>
                    <a:pt x="50912" y="27147"/>
                  </a:cubicBezTo>
                  <a:cubicBezTo>
                    <a:pt x="52138" y="23063"/>
                    <a:pt x="53352" y="18979"/>
                    <a:pt x="54567" y="14895"/>
                  </a:cubicBezTo>
                  <a:cubicBezTo>
                    <a:pt x="54696" y="14450"/>
                    <a:pt x="54331" y="14161"/>
                    <a:pt x="53975" y="14161"/>
                  </a:cubicBezTo>
                  <a:cubicBezTo>
                    <a:pt x="53740" y="14161"/>
                    <a:pt x="53509" y="14286"/>
                    <a:pt x="53424" y="14574"/>
                  </a:cubicBezTo>
                  <a:cubicBezTo>
                    <a:pt x="52436" y="17896"/>
                    <a:pt x="51447" y="21206"/>
                    <a:pt x="50459" y="24528"/>
                  </a:cubicBezTo>
                  <a:cubicBezTo>
                    <a:pt x="50257" y="25230"/>
                    <a:pt x="50042" y="25933"/>
                    <a:pt x="49840" y="26635"/>
                  </a:cubicBezTo>
                  <a:cubicBezTo>
                    <a:pt x="49554" y="27599"/>
                    <a:pt x="48947" y="27361"/>
                    <a:pt x="47899" y="27635"/>
                  </a:cubicBezTo>
                  <a:cubicBezTo>
                    <a:pt x="47411" y="27761"/>
                    <a:pt x="46887" y="27825"/>
                    <a:pt x="46353" y="27825"/>
                  </a:cubicBezTo>
                  <a:cubicBezTo>
                    <a:pt x="44660" y="27825"/>
                    <a:pt x="42879" y="27180"/>
                    <a:pt x="41910" y="25813"/>
                  </a:cubicBezTo>
                  <a:cubicBezTo>
                    <a:pt x="42125" y="25159"/>
                    <a:pt x="42184" y="24409"/>
                    <a:pt x="42339" y="23456"/>
                  </a:cubicBezTo>
                  <a:cubicBezTo>
                    <a:pt x="42958" y="19717"/>
                    <a:pt x="43565" y="15979"/>
                    <a:pt x="44173" y="12228"/>
                  </a:cubicBezTo>
                  <a:cubicBezTo>
                    <a:pt x="44351" y="11133"/>
                    <a:pt x="44542" y="10026"/>
                    <a:pt x="44708" y="8919"/>
                  </a:cubicBezTo>
                  <a:cubicBezTo>
                    <a:pt x="44828" y="8216"/>
                    <a:pt x="46054" y="6859"/>
                    <a:pt x="46578" y="6085"/>
                  </a:cubicBezTo>
                  <a:cubicBezTo>
                    <a:pt x="46868" y="5637"/>
                    <a:pt x="46460" y="5213"/>
                    <a:pt x="46045" y="5213"/>
                  </a:cubicBezTo>
                  <a:cubicBezTo>
                    <a:pt x="45863" y="5213"/>
                    <a:pt x="45680" y="5294"/>
                    <a:pt x="45554" y="5490"/>
                  </a:cubicBezTo>
                  <a:cubicBezTo>
                    <a:pt x="44494" y="7061"/>
                    <a:pt x="43661" y="8109"/>
                    <a:pt x="43363" y="9931"/>
                  </a:cubicBezTo>
                  <a:cubicBezTo>
                    <a:pt x="42863" y="12955"/>
                    <a:pt x="42375" y="15991"/>
                    <a:pt x="41875" y="19015"/>
                  </a:cubicBezTo>
                  <a:cubicBezTo>
                    <a:pt x="41506" y="21277"/>
                    <a:pt x="41137" y="23539"/>
                    <a:pt x="40767" y="25802"/>
                  </a:cubicBezTo>
                  <a:cubicBezTo>
                    <a:pt x="40775" y="25752"/>
                    <a:pt x="40779" y="25730"/>
                    <a:pt x="40774" y="25730"/>
                  </a:cubicBezTo>
                  <a:lnTo>
                    <a:pt x="40774" y="25730"/>
                  </a:lnTo>
                  <a:cubicBezTo>
                    <a:pt x="40763" y="25730"/>
                    <a:pt x="40705" y="25852"/>
                    <a:pt x="40529" y="26028"/>
                  </a:cubicBezTo>
                  <a:cubicBezTo>
                    <a:pt x="40065" y="26528"/>
                    <a:pt x="39517" y="26909"/>
                    <a:pt x="38934" y="27242"/>
                  </a:cubicBezTo>
                  <a:cubicBezTo>
                    <a:pt x="38140" y="27705"/>
                    <a:pt x="37333" y="27901"/>
                    <a:pt x="36537" y="27901"/>
                  </a:cubicBezTo>
                  <a:cubicBezTo>
                    <a:pt x="34526" y="27901"/>
                    <a:pt x="32578" y="26651"/>
                    <a:pt x="31052" y="25278"/>
                  </a:cubicBezTo>
                  <a:cubicBezTo>
                    <a:pt x="31123" y="24313"/>
                    <a:pt x="31195" y="23349"/>
                    <a:pt x="31278" y="22384"/>
                  </a:cubicBezTo>
                  <a:cubicBezTo>
                    <a:pt x="31600" y="18158"/>
                    <a:pt x="31921" y="13919"/>
                    <a:pt x="32243" y="9692"/>
                  </a:cubicBezTo>
                  <a:cubicBezTo>
                    <a:pt x="32350" y="8347"/>
                    <a:pt x="32445" y="7002"/>
                    <a:pt x="32552" y="5656"/>
                  </a:cubicBezTo>
                  <a:cubicBezTo>
                    <a:pt x="32576" y="5418"/>
                    <a:pt x="32576" y="5537"/>
                    <a:pt x="32886" y="4835"/>
                  </a:cubicBezTo>
                  <a:cubicBezTo>
                    <a:pt x="33267" y="3989"/>
                    <a:pt x="33648" y="3144"/>
                    <a:pt x="34029" y="2299"/>
                  </a:cubicBezTo>
                  <a:cubicBezTo>
                    <a:pt x="34242" y="1823"/>
                    <a:pt x="33823" y="1387"/>
                    <a:pt x="33440" y="1387"/>
                  </a:cubicBezTo>
                  <a:cubicBezTo>
                    <a:pt x="33267" y="1387"/>
                    <a:pt x="33101" y="1476"/>
                    <a:pt x="33005" y="1691"/>
                  </a:cubicBezTo>
                  <a:cubicBezTo>
                    <a:pt x="32171" y="3561"/>
                    <a:pt x="31421" y="5001"/>
                    <a:pt x="31266" y="7002"/>
                  </a:cubicBezTo>
                  <a:cubicBezTo>
                    <a:pt x="30992" y="10609"/>
                    <a:pt x="30719" y="14217"/>
                    <a:pt x="30433" y="17812"/>
                  </a:cubicBezTo>
                  <a:cubicBezTo>
                    <a:pt x="30254" y="20253"/>
                    <a:pt x="30064" y="22694"/>
                    <a:pt x="29873" y="25147"/>
                  </a:cubicBezTo>
                  <a:cubicBezTo>
                    <a:pt x="29814" y="25206"/>
                    <a:pt x="29683" y="25301"/>
                    <a:pt x="29445" y="25432"/>
                  </a:cubicBezTo>
                  <a:cubicBezTo>
                    <a:pt x="28647" y="25873"/>
                    <a:pt x="27802" y="26171"/>
                    <a:pt x="26921" y="26409"/>
                  </a:cubicBezTo>
                  <a:cubicBezTo>
                    <a:pt x="26255" y="26591"/>
                    <a:pt x="25607" y="26677"/>
                    <a:pt x="24978" y="26677"/>
                  </a:cubicBezTo>
                  <a:cubicBezTo>
                    <a:pt x="22647" y="26677"/>
                    <a:pt x="20598" y="25488"/>
                    <a:pt x="19050" y="23575"/>
                  </a:cubicBezTo>
                  <a:cubicBezTo>
                    <a:pt x="22134" y="21158"/>
                    <a:pt x="23849" y="16824"/>
                    <a:pt x="22920" y="13133"/>
                  </a:cubicBezTo>
                  <a:cubicBezTo>
                    <a:pt x="22646" y="12026"/>
                    <a:pt x="21920" y="11693"/>
                    <a:pt x="20813" y="11466"/>
                  </a:cubicBezTo>
                  <a:cubicBezTo>
                    <a:pt x="20360" y="11371"/>
                    <a:pt x="19896" y="11288"/>
                    <a:pt x="19431" y="11216"/>
                  </a:cubicBezTo>
                  <a:lnTo>
                    <a:pt x="19431" y="572"/>
                  </a:lnTo>
                  <a:cubicBezTo>
                    <a:pt x="19431" y="191"/>
                    <a:pt x="19137" y="1"/>
                    <a:pt x="18842" y="1"/>
                  </a:cubicBezTo>
                  <a:close/>
                </a:path>
              </a:pathLst>
            </a:custGeom>
            <a:solidFill>
              <a:srgbClr val="DB9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6054;p88">
              <a:extLst>
                <a:ext uri="{FF2B5EF4-FFF2-40B4-BE49-F238E27FC236}">
                  <a16:creationId xmlns:a16="http://schemas.microsoft.com/office/drawing/2014/main" id="{BF3E890B-CE66-1A5B-38D7-C5C19335AAA1}"/>
                </a:ext>
              </a:extLst>
            </p:cNvPr>
            <p:cNvSpPr/>
            <p:nvPr/>
          </p:nvSpPr>
          <p:spPr>
            <a:xfrm>
              <a:off x="-5005998" y="2175698"/>
              <a:ext cx="1182324" cy="1881502"/>
            </a:xfrm>
            <a:custGeom>
              <a:avLst/>
              <a:gdLst/>
              <a:ahLst/>
              <a:cxnLst/>
              <a:rect l="l" t="t" r="r" b="b"/>
              <a:pathLst>
                <a:path w="47293" h="75260" extrusionOk="0">
                  <a:moveTo>
                    <a:pt x="1" y="0"/>
                  </a:moveTo>
                  <a:lnTo>
                    <a:pt x="1" y="75260"/>
                  </a:lnTo>
                  <a:lnTo>
                    <a:pt x="47292" y="75260"/>
                  </a:lnTo>
                  <a:lnTo>
                    <a:pt x="47292" y="0"/>
                  </a:lnTo>
                  <a:close/>
                </a:path>
              </a:pathLst>
            </a:custGeom>
            <a:solidFill>
              <a:srgbClr val="FEFD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6055;p88">
              <a:extLst>
                <a:ext uri="{FF2B5EF4-FFF2-40B4-BE49-F238E27FC236}">
                  <a16:creationId xmlns:a16="http://schemas.microsoft.com/office/drawing/2014/main" id="{68AAD8FC-35B4-3D74-961B-0A24A8973822}"/>
                </a:ext>
              </a:extLst>
            </p:cNvPr>
            <p:cNvSpPr/>
            <p:nvPr/>
          </p:nvSpPr>
          <p:spPr>
            <a:xfrm>
              <a:off x="-5005998" y="2175698"/>
              <a:ext cx="1182324" cy="426848"/>
            </a:xfrm>
            <a:custGeom>
              <a:avLst/>
              <a:gdLst/>
              <a:ahLst/>
              <a:cxnLst/>
              <a:rect l="l" t="t" r="r" b="b"/>
              <a:pathLst>
                <a:path w="47293" h="17074" extrusionOk="0">
                  <a:moveTo>
                    <a:pt x="1" y="0"/>
                  </a:moveTo>
                  <a:lnTo>
                    <a:pt x="1" y="17074"/>
                  </a:lnTo>
                  <a:lnTo>
                    <a:pt x="47292" y="17074"/>
                  </a:lnTo>
                  <a:lnTo>
                    <a:pt x="4729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6056;p88">
              <a:extLst>
                <a:ext uri="{FF2B5EF4-FFF2-40B4-BE49-F238E27FC236}">
                  <a16:creationId xmlns:a16="http://schemas.microsoft.com/office/drawing/2014/main" id="{861FE559-2AC4-4312-9C09-40181A918D92}"/>
                </a:ext>
              </a:extLst>
            </p:cNvPr>
            <p:cNvSpPr/>
            <p:nvPr/>
          </p:nvSpPr>
          <p:spPr>
            <a:xfrm>
              <a:off x="-10007226" y="4416751"/>
              <a:ext cx="2578923" cy="1160873"/>
            </a:xfrm>
            <a:custGeom>
              <a:avLst/>
              <a:gdLst/>
              <a:ahLst/>
              <a:cxnLst/>
              <a:rect l="l" t="t" r="r" b="b"/>
              <a:pathLst>
                <a:path w="103157" h="46435" extrusionOk="0">
                  <a:moveTo>
                    <a:pt x="1" y="0"/>
                  </a:moveTo>
                  <a:lnTo>
                    <a:pt x="17956" y="23217"/>
                  </a:lnTo>
                  <a:lnTo>
                    <a:pt x="1" y="46435"/>
                  </a:lnTo>
                  <a:lnTo>
                    <a:pt x="103157" y="46435"/>
                  </a:lnTo>
                  <a:lnTo>
                    <a:pt x="34993" y="23217"/>
                  </a:lnTo>
                  <a:lnTo>
                    <a:pt x="34993" y="0"/>
                  </a:lnTo>
                  <a:close/>
                </a:path>
              </a:pathLst>
            </a:custGeom>
            <a:solidFill>
              <a:schemeClr val="bg1">
                <a:lumMod val="60000"/>
                <a:lumOff val="4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6057;p88">
              <a:extLst>
                <a:ext uri="{FF2B5EF4-FFF2-40B4-BE49-F238E27FC236}">
                  <a16:creationId xmlns:a16="http://schemas.microsoft.com/office/drawing/2014/main" id="{4EC17DD4-4F2D-722E-7271-BA0C1A472E92}"/>
                </a:ext>
              </a:extLst>
            </p:cNvPr>
            <p:cNvSpPr/>
            <p:nvPr/>
          </p:nvSpPr>
          <p:spPr>
            <a:xfrm>
              <a:off x="-9132403" y="5228751"/>
              <a:ext cx="1704100" cy="348873"/>
            </a:xfrm>
            <a:custGeom>
              <a:avLst/>
              <a:gdLst/>
              <a:ahLst/>
              <a:cxnLst/>
              <a:rect l="l" t="t" r="r" b="b"/>
              <a:pathLst>
                <a:path w="68164" h="13955" extrusionOk="0">
                  <a:moveTo>
                    <a:pt x="0" y="0"/>
                  </a:moveTo>
                  <a:lnTo>
                    <a:pt x="68164" y="13955"/>
                  </a:lnTo>
                  <a:lnTo>
                    <a:pt x="68164" y="0"/>
                  </a:lnTo>
                  <a:close/>
                </a:path>
              </a:pathLst>
            </a:custGeom>
            <a:solidFill>
              <a:schemeClr val="tx1">
                <a:lumMod val="5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6058;p88">
              <a:extLst>
                <a:ext uri="{FF2B5EF4-FFF2-40B4-BE49-F238E27FC236}">
                  <a16:creationId xmlns:a16="http://schemas.microsoft.com/office/drawing/2014/main" id="{3959175F-0BE5-6B48-380E-68215AE11F40}"/>
                </a:ext>
              </a:extLst>
            </p:cNvPr>
            <p:cNvSpPr/>
            <p:nvPr/>
          </p:nvSpPr>
          <p:spPr>
            <a:xfrm>
              <a:off x="-4580048" y="4416751"/>
              <a:ext cx="2578923" cy="1160873"/>
            </a:xfrm>
            <a:custGeom>
              <a:avLst/>
              <a:gdLst/>
              <a:ahLst/>
              <a:cxnLst/>
              <a:rect l="l" t="t" r="r" b="b"/>
              <a:pathLst>
                <a:path w="103157" h="46435" extrusionOk="0">
                  <a:moveTo>
                    <a:pt x="68152" y="0"/>
                  </a:moveTo>
                  <a:lnTo>
                    <a:pt x="68152" y="23217"/>
                  </a:lnTo>
                  <a:lnTo>
                    <a:pt x="1" y="46435"/>
                  </a:lnTo>
                  <a:lnTo>
                    <a:pt x="103156" y="46435"/>
                  </a:lnTo>
                  <a:lnTo>
                    <a:pt x="85202" y="23217"/>
                  </a:lnTo>
                  <a:lnTo>
                    <a:pt x="103156" y="0"/>
                  </a:lnTo>
                  <a:close/>
                </a:path>
              </a:pathLst>
            </a:custGeom>
            <a:solidFill>
              <a:schemeClr val="bg1">
                <a:lumMod val="60000"/>
                <a:lumOff val="4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6059;p88">
              <a:extLst>
                <a:ext uri="{FF2B5EF4-FFF2-40B4-BE49-F238E27FC236}">
                  <a16:creationId xmlns:a16="http://schemas.microsoft.com/office/drawing/2014/main" id="{3842D805-698B-5AB3-1582-9C83CB3343ED}"/>
                </a:ext>
              </a:extLst>
            </p:cNvPr>
            <p:cNvSpPr/>
            <p:nvPr/>
          </p:nvSpPr>
          <p:spPr>
            <a:xfrm>
              <a:off x="-4580048" y="5228751"/>
              <a:ext cx="1703801" cy="348873"/>
            </a:xfrm>
            <a:custGeom>
              <a:avLst/>
              <a:gdLst/>
              <a:ahLst/>
              <a:cxnLst/>
              <a:rect l="l" t="t" r="r" b="b"/>
              <a:pathLst>
                <a:path w="68152" h="13955" extrusionOk="0">
                  <a:moveTo>
                    <a:pt x="1" y="0"/>
                  </a:moveTo>
                  <a:lnTo>
                    <a:pt x="1" y="13955"/>
                  </a:lnTo>
                  <a:lnTo>
                    <a:pt x="68152" y="0"/>
                  </a:lnTo>
                  <a:close/>
                </a:path>
              </a:pathLst>
            </a:custGeom>
            <a:solidFill>
              <a:schemeClr val="tx1">
                <a:lumMod val="5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6060;p88">
              <a:extLst>
                <a:ext uri="{FF2B5EF4-FFF2-40B4-BE49-F238E27FC236}">
                  <a16:creationId xmlns:a16="http://schemas.microsoft.com/office/drawing/2014/main" id="{F31ACD5D-5D91-48BC-C6BA-FFEACBAAA4F0}"/>
                </a:ext>
              </a:extLst>
            </p:cNvPr>
            <p:cNvSpPr/>
            <p:nvPr/>
          </p:nvSpPr>
          <p:spPr>
            <a:xfrm>
              <a:off x="-9132403" y="3877100"/>
              <a:ext cx="6270750" cy="1427875"/>
            </a:xfrm>
            <a:custGeom>
              <a:avLst/>
              <a:gdLst/>
              <a:ahLst/>
              <a:cxnLst/>
              <a:rect l="l" t="t" r="r" b="b"/>
              <a:pathLst>
                <a:path w="250830" h="57115" extrusionOk="0">
                  <a:moveTo>
                    <a:pt x="0" y="0"/>
                  </a:moveTo>
                  <a:lnTo>
                    <a:pt x="0" y="57114"/>
                  </a:lnTo>
                  <a:lnTo>
                    <a:pt x="250829" y="57114"/>
                  </a:lnTo>
                  <a:lnTo>
                    <a:pt x="250829" y="0"/>
                  </a:lnTo>
                  <a:close/>
                </a:path>
              </a:pathLst>
            </a:custGeom>
            <a:solidFill>
              <a:srgbClr val="E289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6061;p88">
              <a:extLst>
                <a:ext uri="{FF2B5EF4-FFF2-40B4-BE49-F238E27FC236}">
                  <a16:creationId xmlns:a16="http://schemas.microsoft.com/office/drawing/2014/main" id="{AAAED01E-4BBE-589E-3E29-998FCC3BED8F}"/>
                </a:ext>
              </a:extLst>
            </p:cNvPr>
            <p:cNvSpPr/>
            <p:nvPr/>
          </p:nvSpPr>
          <p:spPr>
            <a:xfrm>
              <a:off x="-6712951" y="425299"/>
              <a:ext cx="1322958" cy="705621"/>
            </a:xfrm>
            <a:custGeom>
              <a:avLst/>
              <a:gdLst/>
              <a:ahLst/>
              <a:cxnLst/>
              <a:rect l="l" t="t" r="r" b="b"/>
              <a:pathLst>
                <a:path w="54696" h="29026" extrusionOk="0">
                  <a:moveTo>
                    <a:pt x="18848" y="0"/>
                  </a:moveTo>
                  <a:cubicBezTo>
                    <a:pt x="18550" y="0"/>
                    <a:pt x="18253" y="191"/>
                    <a:pt x="18253" y="572"/>
                  </a:cubicBezTo>
                  <a:lnTo>
                    <a:pt x="18253" y="11049"/>
                  </a:lnTo>
                  <a:cubicBezTo>
                    <a:pt x="16717" y="10859"/>
                    <a:pt x="15169" y="10751"/>
                    <a:pt x="13645" y="10632"/>
                  </a:cubicBezTo>
                  <a:cubicBezTo>
                    <a:pt x="11704" y="10466"/>
                    <a:pt x="9752" y="10323"/>
                    <a:pt x="7811" y="10192"/>
                  </a:cubicBezTo>
                  <a:cubicBezTo>
                    <a:pt x="7335" y="8549"/>
                    <a:pt x="6870" y="6906"/>
                    <a:pt x="6394" y="5263"/>
                  </a:cubicBezTo>
                  <a:cubicBezTo>
                    <a:pt x="6313" y="4974"/>
                    <a:pt x="6084" y="4849"/>
                    <a:pt x="5850" y="4849"/>
                  </a:cubicBezTo>
                  <a:cubicBezTo>
                    <a:pt x="5495" y="4849"/>
                    <a:pt x="5129" y="5135"/>
                    <a:pt x="5251" y="5572"/>
                  </a:cubicBezTo>
                  <a:cubicBezTo>
                    <a:pt x="5692" y="7084"/>
                    <a:pt x="6120" y="8596"/>
                    <a:pt x="6549" y="10120"/>
                  </a:cubicBezTo>
                  <a:cubicBezTo>
                    <a:pt x="4644" y="10001"/>
                    <a:pt x="2727" y="9894"/>
                    <a:pt x="810" y="9799"/>
                  </a:cubicBezTo>
                  <a:cubicBezTo>
                    <a:pt x="798" y="9798"/>
                    <a:pt x="786" y="9798"/>
                    <a:pt x="774" y="9798"/>
                  </a:cubicBezTo>
                  <a:cubicBezTo>
                    <a:pt x="1" y="9798"/>
                    <a:pt x="24" y="10942"/>
                    <a:pt x="810" y="10978"/>
                  </a:cubicBezTo>
                  <a:cubicBezTo>
                    <a:pt x="3715" y="11120"/>
                    <a:pt x="6620" y="11299"/>
                    <a:pt x="9525" y="11501"/>
                  </a:cubicBezTo>
                  <a:cubicBezTo>
                    <a:pt x="12478" y="11704"/>
                    <a:pt x="15621" y="11763"/>
                    <a:pt x="18598" y="12240"/>
                  </a:cubicBezTo>
                  <a:cubicBezTo>
                    <a:pt x="18681" y="12275"/>
                    <a:pt x="18776" y="12287"/>
                    <a:pt x="18872" y="12287"/>
                  </a:cubicBezTo>
                  <a:cubicBezTo>
                    <a:pt x="19646" y="12406"/>
                    <a:pt x="20420" y="12561"/>
                    <a:pt x="21158" y="12764"/>
                  </a:cubicBezTo>
                  <a:cubicBezTo>
                    <a:pt x="22110" y="13014"/>
                    <a:pt x="21920" y="14871"/>
                    <a:pt x="21896" y="15562"/>
                  </a:cubicBezTo>
                  <a:cubicBezTo>
                    <a:pt x="21801" y="17752"/>
                    <a:pt x="20872" y="19883"/>
                    <a:pt x="19419" y="21562"/>
                  </a:cubicBezTo>
                  <a:cubicBezTo>
                    <a:pt x="17589" y="23681"/>
                    <a:pt x="14280" y="25065"/>
                    <a:pt x="11176" y="25065"/>
                  </a:cubicBezTo>
                  <a:cubicBezTo>
                    <a:pt x="8908" y="25065"/>
                    <a:pt x="6750" y="24327"/>
                    <a:pt x="5358" y="22598"/>
                  </a:cubicBezTo>
                  <a:cubicBezTo>
                    <a:pt x="5218" y="22422"/>
                    <a:pt x="5023" y="22349"/>
                    <a:pt x="4831" y="22349"/>
                  </a:cubicBezTo>
                  <a:cubicBezTo>
                    <a:pt x="4373" y="22349"/>
                    <a:pt x="3931" y="22765"/>
                    <a:pt x="4275" y="23193"/>
                  </a:cubicBezTo>
                  <a:cubicBezTo>
                    <a:pt x="5986" y="25319"/>
                    <a:pt x="8526" y="26197"/>
                    <a:pt x="11153" y="26197"/>
                  </a:cubicBezTo>
                  <a:cubicBezTo>
                    <a:pt x="13588" y="26197"/>
                    <a:pt x="16099" y="25443"/>
                    <a:pt x="18098" y="24229"/>
                  </a:cubicBezTo>
                  <a:cubicBezTo>
                    <a:pt x="20007" y="26588"/>
                    <a:pt x="22407" y="27770"/>
                    <a:pt x="25049" y="27770"/>
                  </a:cubicBezTo>
                  <a:cubicBezTo>
                    <a:pt x="26395" y="27770"/>
                    <a:pt x="27803" y="27463"/>
                    <a:pt x="29242" y="26849"/>
                  </a:cubicBezTo>
                  <a:cubicBezTo>
                    <a:pt x="29528" y="26718"/>
                    <a:pt x="30016" y="26539"/>
                    <a:pt x="30421" y="26289"/>
                  </a:cubicBezTo>
                  <a:cubicBezTo>
                    <a:pt x="32252" y="27881"/>
                    <a:pt x="34378" y="29004"/>
                    <a:pt x="36556" y="29004"/>
                  </a:cubicBezTo>
                  <a:cubicBezTo>
                    <a:pt x="37848" y="29004"/>
                    <a:pt x="39157" y="28609"/>
                    <a:pt x="40434" y="27682"/>
                  </a:cubicBezTo>
                  <a:cubicBezTo>
                    <a:pt x="40791" y="27420"/>
                    <a:pt x="41077" y="27158"/>
                    <a:pt x="41291" y="26896"/>
                  </a:cubicBezTo>
                  <a:cubicBezTo>
                    <a:pt x="42256" y="27956"/>
                    <a:pt x="43625" y="28599"/>
                    <a:pt x="45018" y="28885"/>
                  </a:cubicBezTo>
                  <a:cubicBezTo>
                    <a:pt x="45445" y="28971"/>
                    <a:pt x="46008" y="29025"/>
                    <a:pt x="46617" y="29025"/>
                  </a:cubicBezTo>
                  <a:cubicBezTo>
                    <a:pt x="48366" y="29025"/>
                    <a:pt x="50499" y="28577"/>
                    <a:pt x="50923" y="27146"/>
                  </a:cubicBezTo>
                  <a:cubicBezTo>
                    <a:pt x="52138" y="23062"/>
                    <a:pt x="53352" y="18967"/>
                    <a:pt x="54567" y="14883"/>
                  </a:cubicBezTo>
                  <a:cubicBezTo>
                    <a:pt x="54695" y="14439"/>
                    <a:pt x="54334" y="14151"/>
                    <a:pt x="53979" y="14151"/>
                  </a:cubicBezTo>
                  <a:cubicBezTo>
                    <a:pt x="53743" y="14151"/>
                    <a:pt x="53509" y="14278"/>
                    <a:pt x="53424" y="14573"/>
                  </a:cubicBezTo>
                  <a:cubicBezTo>
                    <a:pt x="52435" y="17883"/>
                    <a:pt x="51459" y="21205"/>
                    <a:pt x="50471" y="24515"/>
                  </a:cubicBezTo>
                  <a:cubicBezTo>
                    <a:pt x="50257" y="25229"/>
                    <a:pt x="50054" y="25932"/>
                    <a:pt x="49840" y="26634"/>
                  </a:cubicBezTo>
                  <a:cubicBezTo>
                    <a:pt x="49554" y="27587"/>
                    <a:pt x="48947" y="27349"/>
                    <a:pt x="47899" y="27623"/>
                  </a:cubicBezTo>
                  <a:cubicBezTo>
                    <a:pt x="47412" y="27752"/>
                    <a:pt x="46886" y="27817"/>
                    <a:pt x="46352" y="27817"/>
                  </a:cubicBezTo>
                  <a:cubicBezTo>
                    <a:pt x="44666" y="27817"/>
                    <a:pt x="42887" y="27166"/>
                    <a:pt x="41910" y="25801"/>
                  </a:cubicBezTo>
                  <a:cubicBezTo>
                    <a:pt x="42125" y="25146"/>
                    <a:pt x="42196" y="24408"/>
                    <a:pt x="42351" y="23455"/>
                  </a:cubicBezTo>
                  <a:cubicBezTo>
                    <a:pt x="42958" y="19705"/>
                    <a:pt x="43565" y="15966"/>
                    <a:pt x="44184" y="12228"/>
                  </a:cubicBezTo>
                  <a:cubicBezTo>
                    <a:pt x="44363" y="11120"/>
                    <a:pt x="44542" y="10025"/>
                    <a:pt x="44720" y="8918"/>
                  </a:cubicBezTo>
                  <a:cubicBezTo>
                    <a:pt x="44839" y="8203"/>
                    <a:pt x="46054" y="6846"/>
                    <a:pt x="46578" y="6072"/>
                  </a:cubicBezTo>
                  <a:cubicBezTo>
                    <a:pt x="46877" y="5631"/>
                    <a:pt x="46467" y="5208"/>
                    <a:pt x="46047" y="5208"/>
                  </a:cubicBezTo>
                  <a:cubicBezTo>
                    <a:pt x="45866" y="5208"/>
                    <a:pt x="45683" y="5287"/>
                    <a:pt x="45554" y="5477"/>
                  </a:cubicBezTo>
                  <a:cubicBezTo>
                    <a:pt x="44506" y="7049"/>
                    <a:pt x="43661" y="8096"/>
                    <a:pt x="43363" y="9930"/>
                  </a:cubicBezTo>
                  <a:cubicBezTo>
                    <a:pt x="42863" y="12954"/>
                    <a:pt x="42375" y="15978"/>
                    <a:pt x="41887" y="19014"/>
                  </a:cubicBezTo>
                  <a:cubicBezTo>
                    <a:pt x="41506" y="21265"/>
                    <a:pt x="41136" y="23527"/>
                    <a:pt x="40779" y="25789"/>
                  </a:cubicBezTo>
                  <a:cubicBezTo>
                    <a:pt x="40786" y="25740"/>
                    <a:pt x="40789" y="25717"/>
                    <a:pt x="40784" y="25717"/>
                  </a:cubicBezTo>
                  <a:lnTo>
                    <a:pt x="40784" y="25717"/>
                  </a:lnTo>
                  <a:cubicBezTo>
                    <a:pt x="40770" y="25717"/>
                    <a:pt x="40709" y="25843"/>
                    <a:pt x="40541" y="26027"/>
                  </a:cubicBezTo>
                  <a:cubicBezTo>
                    <a:pt x="40077" y="26515"/>
                    <a:pt x="39529" y="26896"/>
                    <a:pt x="38946" y="27242"/>
                  </a:cubicBezTo>
                  <a:cubicBezTo>
                    <a:pt x="38148" y="27704"/>
                    <a:pt x="37340" y="27901"/>
                    <a:pt x="36543" y="27901"/>
                  </a:cubicBezTo>
                  <a:cubicBezTo>
                    <a:pt x="34531" y="27901"/>
                    <a:pt x="32587" y="26650"/>
                    <a:pt x="31052" y="25277"/>
                  </a:cubicBezTo>
                  <a:cubicBezTo>
                    <a:pt x="31135" y="24313"/>
                    <a:pt x="31207" y="23348"/>
                    <a:pt x="31278" y="22384"/>
                  </a:cubicBezTo>
                  <a:cubicBezTo>
                    <a:pt x="31600" y="18145"/>
                    <a:pt x="31921" y="13918"/>
                    <a:pt x="32254" y="9680"/>
                  </a:cubicBezTo>
                  <a:cubicBezTo>
                    <a:pt x="32350" y="8334"/>
                    <a:pt x="32457" y="6989"/>
                    <a:pt x="32552" y="5644"/>
                  </a:cubicBezTo>
                  <a:cubicBezTo>
                    <a:pt x="32576" y="5405"/>
                    <a:pt x="32576" y="5536"/>
                    <a:pt x="32897" y="4834"/>
                  </a:cubicBezTo>
                  <a:cubicBezTo>
                    <a:pt x="33266" y="3977"/>
                    <a:pt x="33647" y="3131"/>
                    <a:pt x="34028" y="2286"/>
                  </a:cubicBezTo>
                  <a:cubicBezTo>
                    <a:pt x="34241" y="1813"/>
                    <a:pt x="33831" y="1384"/>
                    <a:pt x="33450" y="1384"/>
                  </a:cubicBezTo>
                  <a:cubicBezTo>
                    <a:pt x="33275" y="1384"/>
                    <a:pt x="33105" y="1474"/>
                    <a:pt x="33004" y="1691"/>
                  </a:cubicBezTo>
                  <a:cubicBezTo>
                    <a:pt x="32171" y="3560"/>
                    <a:pt x="31421" y="4989"/>
                    <a:pt x="31266" y="7001"/>
                  </a:cubicBezTo>
                  <a:cubicBezTo>
                    <a:pt x="30992" y="10597"/>
                    <a:pt x="30718" y="14204"/>
                    <a:pt x="30445" y="17812"/>
                  </a:cubicBezTo>
                  <a:cubicBezTo>
                    <a:pt x="30254" y="20253"/>
                    <a:pt x="30076" y="22693"/>
                    <a:pt x="29885" y="25134"/>
                  </a:cubicBezTo>
                  <a:cubicBezTo>
                    <a:pt x="29814" y="25194"/>
                    <a:pt x="29683" y="25289"/>
                    <a:pt x="29444" y="25432"/>
                  </a:cubicBezTo>
                  <a:cubicBezTo>
                    <a:pt x="28659" y="25872"/>
                    <a:pt x="27801" y="26170"/>
                    <a:pt x="26932" y="26408"/>
                  </a:cubicBezTo>
                  <a:cubicBezTo>
                    <a:pt x="26270" y="26589"/>
                    <a:pt x="25624" y="26675"/>
                    <a:pt x="24998" y="26675"/>
                  </a:cubicBezTo>
                  <a:cubicBezTo>
                    <a:pt x="22660" y="26675"/>
                    <a:pt x="20602" y="25478"/>
                    <a:pt x="19062" y="23562"/>
                  </a:cubicBezTo>
                  <a:cubicBezTo>
                    <a:pt x="22146" y="21146"/>
                    <a:pt x="23849" y="16812"/>
                    <a:pt x="22932" y="13133"/>
                  </a:cubicBezTo>
                  <a:cubicBezTo>
                    <a:pt x="22646" y="12025"/>
                    <a:pt x="21920" y="11692"/>
                    <a:pt x="20812" y="11466"/>
                  </a:cubicBezTo>
                  <a:cubicBezTo>
                    <a:pt x="20360" y="11371"/>
                    <a:pt x="19896" y="11287"/>
                    <a:pt x="19443" y="11216"/>
                  </a:cubicBezTo>
                  <a:lnTo>
                    <a:pt x="19443" y="572"/>
                  </a:lnTo>
                  <a:cubicBezTo>
                    <a:pt x="19443" y="191"/>
                    <a:pt x="19146" y="0"/>
                    <a:pt x="18848" y="0"/>
                  </a:cubicBezTo>
                  <a:close/>
                </a:path>
              </a:pathLst>
            </a:custGeom>
            <a:solidFill>
              <a:srgbClr val="7F36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cxnSp>
        <p:nvCxnSpPr>
          <p:cNvPr id="38" name="Conector recto 37">
            <a:extLst>
              <a:ext uri="{FF2B5EF4-FFF2-40B4-BE49-F238E27FC236}">
                <a16:creationId xmlns:a16="http://schemas.microsoft.com/office/drawing/2014/main" id="{83DFA614-6CC7-44EA-324B-C5A6A21D3FC9}"/>
              </a:ext>
            </a:extLst>
          </p:cNvPr>
          <p:cNvCxnSpPr/>
          <p:nvPr/>
        </p:nvCxnSpPr>
        <p:spPr>
          <a:xfrm flipH="1">
            <a:off x="1470233" y="852356"/>
            <a:ext cx="5835599" cy="0"/>
          </a:xfrm>
          <a:prstGeom prst="line">
            <a:avLst/>
          </a:prstGeom>
          <a:ln w="12700">
            <a:solidFill>
              <a:srgbClr val="E2898B"/>
            </a:solidFill>
            <a:prstDash val="sysDash"/>
          </a:ln>
        </p:spPr>
        <p:style>
          <a:lnRef idx="1">
            <a:schemeClr val="dk1"/>
          </a:lnRef>
          <a:fillRef idx="0">
            <a:schemeClr val="dk1"/>
          </a:fillRef>
          <a:effectRef idx="0">
            <a:schemeClr val="dk1"/>
          </a:effectRef>
          <a:fontRef idx="minor">
            <a:schemeClr val="tx1"/>
          </a:fontRef>
        </p:style>
      </p:cxnSp>
      <p:sp>
        <p:nvSpPr>
          <p:cNvPr id="39" name="Freeform 5">
            <a:extLst>
              <a:ext uri="{FF2B5EF4-FFF2-40B4-BE49-F238E27FC236}">
                <a16:creationId xmlns:a16="http://schemas.microsoft.com/office/drawing/2014/main" id="{CFEB750A-16CB-9F51-C9CB-FFBBC2A816F8}"/>
              </a:ext>
            </a:extLst>
          </p:cNvPr>
          <p:cNvSpPr/>
          <p:nvPr/>
        </p:nvSpPr>
        <p:spPr bwMode="auto">
          <a:xfrm rot="5400000" flipH="1">
            <a:off x="-367950" y="4296774"/>
            <a:ext cx="1203822" cy="478146"/>
          </a:xfrm>
          <a:custGeom>
            <a:avLst/>
            <a:gdLst>
              <a:gd name="T0" fmla="*/ 5233 w 5233"/>
              <a:gd name="T1" fmla="*/ 1294 h 1294"/>
              <a:gd name="T2" fmla="*/ 0 w 5233"/>
              <a:gd name="T3" fmla="*/ 1294 h 1294"/>
              <a:gd name="T4" fmla="*/ 0 w 5233"/>
              <a:gd name="T5" fmla="*/ 0 h 1294"/>
              <a:gd name="T6" fmla="*/ 3097 w 5233"/>
              <a:gd name="T7" fmla="*/ 0 h 1294"/>
              <a:gd name="T8" fmla="*/ 5233 w 5233"/>
              <a:gd name="T9" fmla="*/ 1294 h 1294"/>
            </a:gdLst>
            <a:ahLst/>
            <a:cxnLst>
              <a:cxn ang="0">
                <a:pos x="T0" y="T1"/>
              </a:cxn>
              <a:cxn ang="0">
                <a:pos x="T2" y="T3"/>
              </a:cxn>
              <a:cxn ang="0">
                <a:pos x="T4" y="T5"/>
              </a:cxn>
              <a:cxn ang="0">
                <a:pos x="T6" y="T7"/>
              </a:cxn>
              <a:cxn ang="0">
                <a:pos x="T8" y="T9"/>
              </a:cxn>
            </a:cxnLst>
            <a:rect l="0" t="0" r="r" b="b"/>
            <a:pathLst>
              <a:path w="5233" h="1294">
                <a:moveTo>
                  <a:pt x="5233" y="1294"/>
                </a:moveTo>
                <a:lnTo>
                  <a:pt x="0" y="1294"/>
                </a:lnTo>
                <a:lnTo>
                  <a:pt x="0" y="0"/>
                </a:lnTo>
                <a:lnTo>
                  <a:pt x="3097" y="0"/>
                </a:lnTo>
                <a:lnTo>
                  <a:pt x="5233" y="1294"/>
                </a:lnTo>
                <a:close/>
              </a:path>
            </a:pathLst>
          </a:custGeom>
          <a:solidFill>
            <a:srgbClr val="E2898B"/>
          </a:solidFill>
          <a:ln>
            <a:noFill/>
          </a:ln>
        </p:spPr>
        <p:txBody>
          <a:bodyPr vert="horz" wrap="square" lIns="91440" tIns="45720" rIns="91440" bIns="45720" numCol="1" anchor="t" anchorCtr="0" compatLnSpc="1">
            <a:prstTxWarp prst="textNoShape">
              <a:avLst/>
            </a:prstTxWarp>
          </a:bodyPr>
          <a:lstStyle/>
          <a:p>
            <a:endParaRPr lang="es-ES" sz="2100">
              <a:solidFill>
                <a:schemeClr val="tx1">
                  <a:lumMod val="65000"/>
                  <a:lumOff val="35000"/>
                </a:schemeClr>
              </a:solidFill>
            </a:endParaRPr>
          </a:p>
        </p:txBody>
      </p:sp>
      <p:sp>
        <p:nvSpPr>
          <p:cNvPr id="40" name="Freeform 5">
            <a:extLst>
              <a:ext uri="{FF2B5EF4-FFF2-40B4-BE49-F238E27FC236}">
                <a16:creationId xmlns:a16="http://schemas.microsoft.com/office/drawing/2014/main" id="{A7F585D9-F71F-823D-7343-F9A9CD487EDE}"/>
              </a:ext>
            </a:extLst>
          </p:cNvPr>
          <p:cNvSpPr/>
          <p:nvPr/>
        </p:nvSpPr>
        <p:spPr bwMode="auto">
          <a:xfrm rot="5400000" flipH="1" flipV="1">
            <a:off x="8274957" y="4274284"/>
            <a:ext cx="1243987" cy="494099"/>
          </a:xfrm>
          <a:custGeom>
            <a:avLst/>
            <a:gdLst>
              <a:gd name="T0" fmla="*/ 5233 w 5233"/>
              <a:gd name="T1" fmla="*/ 1294 h 1294"/>
              <a:gd name="T2" fmla="*/ 0 w 5233"/>
              <a:gd name="T3" fmla="*/ 1294 h 1294"/>
              <a:gd name="T4" fmla="*/ 0 w 5233"/>
              <a:gd name="T5" fmla="*/ 0 h 1294"/>
              <a:gd name="T6" fmla="*/ 3097 w 5233"/>
              <a:gd name="T7" fmla="*/ 0 h 1294"/>
              <a:gd name="T8" fmla="*/ 5233 w 5233"/>
              <a:gd name="T9" fmla="*/ 1294 h 1294"/>
            </a:gdLst>
            <a:ahLst/>
            <a:cxnLst>
              <a:cxn ang="0">
                <a:pos x="T0" y="T1"/>
              </a:cxn>
              <a:cxn ang="0">
                <a:pos x="T2" y="T3"/>
              </a:cxn>
              <a:cxn ang="0">
                <a:pos x="T4" y="T5"/>
              </a:cxn>
              <a:cxn ang="0">
                <a:pos x="T6" y="T7"/>
              </a:cxn>
              <a:cxn ang="0">
                <a:pos x="T8" y="T9"/>
              </a:cxn>
            </a:cxnLst>
            <a:rect l="0" t="0" r="r" b="b"/>
            <a:pathLst>
              <a:path w="5233" h="1294">
                <a:moveTo>
                  <a:pt x="5233" y="1294"/>
                </a:moveTo>
                <a:lnTo>
                  <a:pt x="0" y="1294"/>
                </a:lnTo>
                <a:lnTo>
                  <a:pt x="0" y="0"/>
                </a:lnTo>
                <a:lnTo>
                  <a:pt x="3097" y="0"/>
                </a:lnTo>
                <a:lnTo>
                  <a:pt x="5233" y="1294"/>
                </a:lnTo>
                <a:close/>
              </a:path>
            </a:pathLst>
          </a:custGeom>
          <a:solidFill>
            <a:srgbClr val="E2898B"/>
          </a:solidFill>
          <a:ln>
            <a:noFill/>
          </a:ln>
        </p:spPr>
        <p:txBody>
          <a:bodyPr vert="horz" wrap="square" lIns="91440" tIns="45720" rIns="91440" bIns="45720" numCol="1" anchor="t" anchorCtr="0" compatLnSpc="1">
            <a:prstTxWarp prst="textNoShape">
              <a:avLst/>
            </a:prstTxWarp>
          </a:bodyPr>
          <a:lstStyle/>
          <a:p>
            <a:endParaRPr lang="es-ES" sz="2100">
              <a:solidFill>
                <a:schemeClr val="tx1">
                  <a:lumMod val="65000"/>
                  <a:lumOff val="35000"/>
                </a:schemeClr>
              </a:solidFill>
            </a:endParaRPr>
          </a:p>
        </p:txBody>
      </p:sp>
    </p:spTree>
    <p:extLst>
      <p:ext uri="{BB962C8B-B14F-4D97-AF65-F5344CB8AC3E}">
        <p14:creationId xmlns:p14="http://schemas.microsoft.com/office/powerpoint/2010/main" val="729549138"/>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Shape 5245"/>
        <p:cNvGrpSpPr/>
        <p:nvPr/>
      </p:nvGrpSpPr>
      <p:grpSpPr>
        <a:xfrm>
          <a:off x="0" y="0"/>
          <a:ext cx="0" cy="0"/>
          <a:chOff x="0" y="0"/>
          <a:chExt cx="0" cy="0"/>
        </a:xfrm>
      </p:grpSpPr>
      <p:sp>
        <p:nvSpPr>
          <p:cNvPr id="5246" name="Google Shape;5246;p63"/>
          <p:cNvSpPr/>
          <p:nvPr/>
        </p:nvSpPr>
        <p:spPr>
          <a:xfrm>
            <a:off x="4056450" y="926663"/>
            <a:ext cx="4375200" cy="2771700"/>
          </a:xfrm>
          <a:prstGeom prst="roundRect">
            <a:avLst>
              <a:gd name="adj" fmla="val 3857"/>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7" name="Google Shape;5247;p63"/>
          <p:cNvSpPr/>
          <p:nvPr/>
        </p:nvSpPr>
        <p:spPr>
          <a:xfrm>
            <a:off x="4086150" y="956891"/>
            <a:ext cx="4315800" cy="2711100"/>
          </a:xfrm>
          <a:prstGeom prst="roundRect">
            <a:avLst>
              <a:gd name="adj" fmla="val 3282"/>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5248" name="Google Shape;5248;p63"/>
          <p:cNvPicPr preferRelativeResize="0"/>
          <p:nvPr/>
        </p:nvPicPr>
        <p:blipFill>
          <a:blip r:embed="rId3">
            <a:alphaModFix/>
          </a:blip>
          <a:stretch>
            <a:fillRect/>
          </a:stretch>
        </p:blipFill>
        <p:spPr>
          <a:xfrm>
            <a:off x="4216463" y="1099050"/>
            <a:ext cx="4055174" cy="2281025"/>
          </a:xfrm>
          <a:prstGeom prst="rect">
            <a:avLst/>
          </a:prstGeom>
          <a:noFill/>
          <a:ln w="19050" cap="flat" cmpd="sng">
            <a:solidFill>
              <a:srgbClr val="252D48"/>
            </a:solidFill>
            <a:prstDash val="solid"/>
            <a:round/>
            <a:headEnd type="none" w="sm" len="sm"/>
            <a:tailEnd type="none" w="sm" len="sm"/>
          </a:ln>
        </p:spPr>
      </p:pic>
      <p:sp>
        <p:nvSpPr>
          <p:cNvPr id="5249" name="Google Shape;5249;p63"/>
          <p:cNvSpPr txBox="1">
            <a:spLocks noGrp="1"/>
          </p:cNvSpPr>
          <p:nvPr>
            <p:ph type="title" idx="4294967295"/>
          </p:nvPr>
        </p:nvSpPr>
        <p:spPr>
          <a:xfrm>
            <a:off x="0" y="1765300"/>
            <a:ext cx="2901950" cy="492125"/>
          </a:xfrm>
          <a:prstGeom prst="rect">
            <a:avLst/>
          </a:prstGeom>
          <a:noFill/>
        </p:spPr>
        <p:txBody>
          <a:bodyPr spcFirstLastPara="1" wrap="square" lIns="91425" tIns="91425" rIns="91425" bIns="91425" anchor="b" anchorCtr="0">
            <a:noAutofit/>
          </a:bodyPr>
          <a:lstStyle/>
          <a:p>
            <a:pPr marL="0" lvl="0" indent="0" algn="ctr" rtl="0">
              <a:spcBef>
                <a:spcPts val="0"/>
              </a:spcBef>
              <a:spcAft>
                <a:spcPts val="0"/>
              </a:spcAft>
              <a:buNone/>
            </a:pPr>
            <a:r>
              <a:rPr lang="en"/>
              <a:t>Multimedia</a:t>
            </a:r>
            <a:endParaRPr/>
          </a:p>
        </p:txBody>
      </p:sp>
      <p:sp>
        <p:nvSpPr>
          <p:cNvPr id="5250" name="Google Shape;5250;p63"/>
          <p:cNvSpPr txBox="1">
            <a:spLocks noGrp="1"/>
          </p:cNvSpPr>
          <p:nvPr>
            <p:ph type="subTitle" idx="4294967295"/>
          </p:nvPr>
        </p:nvSpPr>
        <p:spPr>
          <a:xfrm>
            <a:off x="0" y="2179638"/>
            <a:ext cx="2901950" cy="1200150"/>
          </a:xfrm>
          <a:prstGeom prst="rect">
            <a:avLst/>
          </a:prstGeom>
          <a:noFill/>
        </p:spPr>
        <p:txBody>
          <a:bodyPr spcFirstLastPara="1" wrap="square" lIns="91425" tIns="91425" rIns="91425" bIns="91425" anchor="t" anchorCtr="0">
            <a:noAutofit/>
          </a:bodyPr>
          <a:lstStyle/>
          <a:p>
            <a:pPr marL="0" lvl="0" indent="0" algn="ctr" rtl="0">
              <a:spcBef>
                <a:spcPts val="0"/>
              </a:spcBef>
              <a:spcAft>
                <a:spcPts val="1600"/>
              </a:spcAft>
              <a:buNone/>
            </a:pPr>
            <a:r>
              <a:rPr lang="en"/>
              <a:t>Venus has a beautiful name and is the second planet from the Sun. It’s terribly hot, even hotter than Mercury</a:t>
            </a:r>
            <a:endParaRPr/>
          </a:p>
        </p:txBody>
      </p:sp>
      <p:sp>
        <p:nvSpPr>
          <p:cNvPr id="5252" name="Google Shape;5252;p63"/>
          <p:cNvSpPr/>
          <p:nvPr/>
        </p:nvSpPr>
        <p:spPr>
          <a:xfrm>
            <a:off x="5557413" y="3698186"/>
            <a:ext cx="1373274" cy="518648"/>
          </a:xfrm>
          <a:custGeom>
            <a:avLst/>
            <a:gdLst/>
            <a:ahLst/>
            <a:cxnLst/>
            <a:rect l="l" t="t" r="r" b="b"/>
            <a:pathLst>
              <a:path w="65999" h="24926" extrusionOk="0">
                <a:moveTo>
                  <a:pt x="13372" y="0"/>
                </a:moveTo>
                <a:cubicBezTo>
                  <a:pt x="13051" y="1881"/>
                  <a:pt x="12653" y="8225"/>
                  <a:pt x="11445" y="11283"/>
                </a:cubicBezTo>
                <a:cubicBezTo>
                  <a:pt x="10237" y="14341"/>
                  <a:pt x="7883" y="16511"/>
                  <a:pt x="6125" y="18346"/>
                </a:cubicBezTo>
                <a:cubicBezTo>
                  <a:pt x="4367" y="20181"/>
                  <a:pt x="1875" y="21297"/>
                  <a:pt x="896" y="22291"/>
                </a:cubicBezTo>
                <a:cubicBezTo>
                  <a:pt x="-82" y="23285"/>
                  <a:pt x="-174" y="23896"/>
                  <a:pt x="254" y="24309"/>
                </a:cubicBezTo>
                <a:cubicBezTo>
                  <a:pt x="682" y="24722"/>
                  <a:pt x="805" y="24692"/>
                  <a:pt x="3465" y="24768"/>
                </a:cubicBezTo>
                <a:cubicBezTo>
                  <a:pt x="6125" y="24845"/>
                  <a:pt x="10925" y="24768"/>
                  <a:pt x="16215" y="24768"/>
                </a:cubicBezTo>
                <a:cubicBezTo>
                  <a:pt x="21505" y="24768"/>
                  <a:pt x="28630" y="24768"/>
                  <a:pt x="35204" y="24768"/>
                </a:cubicBezTo>
                <a:cubicBezTo>
                  <a:pt x="41778" y="24768"/>
                  <a:pt x="50783" y="24768"/>
                  <a:pt x="55660" y="24768"/>
                </a:cubicBezTo>
                <a:cubicBezTo>
                  <a:pt x="60537" y="24768"/>
                  <a:pt x="62754" y="25104"/>
                  <a:pt x="64466" y="24768"/>
                </a:cubicBezTo>
                <a:cubicBezTo>
                  <a:pt x="66178" y="24432"/>
                  <a:pt x="66056" y="23346"/>
                  <a:pt x="65934" y="22750"/>
                </a:cubicBezTo>
                <a:cubicBezTo>
                  <a:pt x="65812" y="22154"/>
                  <a:pt x="65353" y="22765"/>
                  <a:pt x="63732" y="21190"/>
                </a:cubicBezTo>
                <a:cubicBezTo>
                  <a:pt x="62111" y="19615"/>
                  <a:pt x="57999" y="16512"/>
                  <a:pt x="56210" y="13301"/>
                </a:cubicBezTo>
                <a:cubicBezTo>
                  <a:pt x="54421" y="10091"/>
                  <a:pt x="53505" y="4083"/>
                  <a:pt x="53000" y="1927"/>
                </a:cubicBezTo>
                <a:cubicBezTo>
                  <a:pt x="52496" y="-229"/>
                  <a:pt x="53153" y="627"/>
                  <a:pt x="53183" y="367"/>
                </a:cubicBezTo>
              </a:path>
            </a:pathLst>
          </a:custGeom>
          <a:noFill/>
          <a:ln w="19050" cap="flat" cmpd="sng">
            <a:solidFill>
              <a:srgbClr val="252D48"/>
            </a:solidFill>
            <a:prstDash val="solid"/>
            <a:round/>
            <a:headEnd type="none" w="med" len="med"/>
            <a:tailEnd type="none" w="med" len="med"/>
          </a:ln>
        </p:spPr>
      </p:sp>
      <p:sp>
        <p:nvSpPr>
          <p:cNvPr id="2" name="Freeform 5">
            <a:extLst>
              <a:ext uri="{FF2B5EF4-FFF2-40B4-BE49-F238E27FC236}">
                <a16:creationId xmlns:a16="http://schemas.microsoft.com/office/drawing/2014/main" id="{ABC859C0-9609-E4F2-10EB-5EEDB6C07496}"/>
              </a:ext>
            </a:extLst>
          </p:cNvPr>
          <p:cNvSpPr/>
          <p:nvPr/>
        </p:nvSpPr>
        <p:spPr bwMode="auto">
          <a:xfrm rot="16200000" flipH="1" flipV="1">
            <a:off x="-367950" y="356147"/>
            <a:ext cx="1203822" cy="478146"/>
          </a:xfrm>
          <a:custGeom>
            <a:avLst/>
            <a:gdLst>
              <a:gd name="T0" fmla="*/ 5233 w 5233"/>
              <a:gd name="T1" fmla="*/ 1294 h 1294"/>
              <a:gd name="T2" fmla="*/ 0 w 5233"/>
              <a:gd name="T3" fmla="*/ 1294 h 1294"/>
              <a:gd name="T4" fmla="*/ 0 w 5233"/>
              <a:gd name="T5" fmla="*/ 0 h 1294"/>
              <a:gd name="T6" fmla="*/ 3097 w 5233"/>
              <a:gd name="T7" fmla="*/ 0 h 1294"/>
              <a:gd name="T8" fmla="*/ 5233 w 5233"/>
              <a:gd name="T9" fmla="*/ 1294 h 1294"/>
            </a:gdLst>
            <a:ahLst/>
            <a:cxnLst>
              <a:cxn ang="0">
                <a:pos x="T0" y="T1"/>
              </a:cxn>
              <a:cxn ang="0">
                <a:pos x="T2" y="T3"/>
              </a:cxn>
              <a:cxn ang="0">
                <a:pos x="T4" y="T5"/>
              </a:cxn>
              <a:cxn ang="0">
                <a:pos x="T6" y="T7"/>
              </a:cxn>
              <a:cxn ang="0">
                <a:pos x="T8" y="T9"/>
              </a:cxn>
            </a:cxnLst>
            <a:rect l="0" t="0" r="r" b="b"/>
            <a:pathLst>
              <a:path w="5233" h="1294">
                <a:moveTo>
                  <a:pt x="5233" y="1294"/>
                </a:moveTo>
                <a:lnTo>
                  <a:pt x="0" y="1294"/>
                </a:lnTo>
                <a:lnTo>
                  <a:pt x="0" y="0"/>
                </a:lnTo>
                <a:lnTo>
                  <a:pt x="3097" y="0"/>
                </a:lnTo>
                <a:lnTo>
                  <a:pt x="5233" y="1294"/>
                </a:lnTo>
                <a:close/>
              </a:path>
            </a:pathLst>
          </a:custGeom>
          <a:solidFill>
            <a:srgbClr val="6096C8"/>
          </a:solidFill>
          <a:ln>
            <a:noFill/>
          </a:ln>
        </p:spPr>
        <p:txBody>
          <a:bodyPr vert="horz" wrap="square" lIns="91440" tIns="45720" rIns="91440" bIns="45720" numCol="1" anchor="t" anchorCtr="0" compatLnSpc="1">
            <a:prstTxWarp prst="textNoShape">
              <a:avLst/>
            </a:prstTxWarp>
          </a:bodyPr>
          <a:lstStyle/>
          <a:p>
            <a:endParaRPr lang="es-ES" sz="2100">
              <a:solidFill>
                <a:schemeClr val="tx1">
                  <a:lumMod val="65000"/>
                  <a:lumOff val="35000"/>
                </a:schemeClr>
              </a:solidFill>
            </a:endParaRPr>
          </a:p>
        </p:txBody>
      </p:sp>
      <p:sp>
        <p:nvSpPr>
          <p:cNvPr id="3" name="Freeform 5">
            <a:extLst>
              <a:ext uri="{FF2B5EF4-FFF2-40B4-BE49-F238E27FC236}">
                <a16:creationId xmlns:a16="http://schemas.microsoft.com/office/drawing/2014/main" id="{FA5759EA-5344-1CF4-C6E4-69BD633B85E7}"/>
              </a:ext>
            </a:extLst>
          </p:cNvPr>
          <p:cNvSpPr/>
          <p:nvPr/>
        </p:nvSpPr>
        <p:spPr bwMode="auto">
          <a:xfrm rot="16200000" flipH="1">
            <a:off x="8274957" y="362684"/>
            <a:ext cx="1243987" cy="494099"/>
          </a:xfrm>
          <a:custGeom>
            <a:avLst/>
            <a:gdLst>
              <a:gd name="T0" fmla="*/ 5233 w 5233"/>
              <a:gd name="T1" fmla="*/ 1294 h 1294"/>
              <a:gd name="T2" fmla="*/ 0 w 5233"/>
              <a:gd name="T3" fmla="*/ 1294 h 1294"/>
              <a:gd name="T4" fmla="*/ 0 w 5233"/>
              <a:gd name="T5" fmla="*/ 0 h 1294"/>
              <a:gd name="T6" fmla="*/ 3097 w 5233"/>
              <a:gd name="T7" fmla="*/ 0 h 1294"/>
              <a:gd name="T8" fmla="*/ 5233 w 5233"/>
              <a:gd name="T9" fmla="*/ 1294 h 1294"/>
            </a:gdLst>
            <a:ahLst/>
            <a:cxnLst>
              <a:cxn ang="0">
                <a:pos x="T0" y="T1"/>
              </a:cxn>
              <a:cxn ang="0">
                <a:pos x="T2" y="T3"/>
              </a:cxn>
              <a:cxn ang="0">
                <a:pos x="T4" y="T5"/>
              </a:cxn>
              <a:cxn ang="0">
                <a:pos x="T6" y="T7"/>
              </a:cxn>
              <a:cxn ang="0">
                <a:pos x="T8" y="T9"/>
              </a:cxn>
            </a:cxnLst>
            <a:rect l="0" t="0" r="r" b="b"/>
            <a:pathLst>
              <a:path w="5233" h="1294">
                <a:moveTo>
                  <a:pt x="5233" y="1294"/>
                </a:moveTo>
                <a:lnTo>
                  <a:pt x="0" y="1294"/>
                </a:lnTo>
                <a:lnTo>
                  <a:pt x="0" y="0"/>
                </a:lnTo>
                <a:lnTo>
                  <a:pt x="3097" y="0"/>
                </a:lnTo>
                <a:lnTo>
                  <a:pt x="5233" y="1294"/>
                </a:lnTo>
                <a:close/>
              </a:path>
            </a:pathLst>
          </a:custGeom>
          <a:solidFill>
            <a:srgbClr val="6096C8"/>
          </a:solidFill>
          <a:ln>
            <a:noFill/>
          </a:ln>
        </p:spPr>
        <p:txBody>
          <a:bodyPr vert="horz" wrap="square" lIns="91440" tIns="45720" rIns="91440" bIns="45720" numCol="1" anchor="t" anchorCtr="0" compatLnSpc="1">
            <a:prstTxWarp prst="textNoShape">
              <a:avLst/>
            </a:prstTxWarp>
          </a:bodyPr>
          <a:lstStyle/>
          <a:p>
            <a:endParaRPr lang="es-ES" sz="2100">
              <a:solidFill>
                <a:schemeClr val="tx1">
                  <a:lumMod val="65000"/>
                  <a:lumOff val="35000"/>
                </a:schemeClr>
              </a:solidFill>
            </a:endParaRPr>
          </a:p>
        </p:txBody>
      </p:sp>
    </p:spTree>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Shape 5262"/>
        <p:cNvGrpSpPr/>
        <p:nvPr/>
      </p:nvGrpSpPr>
      <p:grpSpPr>
        <a:xfrm>
          <a:off x="0" y="0"/>
          <a:ext cx="0" cy="0"/>
          <a:chOff x="0" y="0"/>
          <a:chExt cx="0" cy="0"/>
        </a:xfrm>
      </p:grpSpPr>
      <p:sp>
        <p:nvSpPr>
          <p:cNvPr id="5265" name="Google Shape;5265;p65"/>
          <p:cNvSpPr txBox="1">
            <a:spLocks noGrp="1"/>
          </p:cNvSpPr>
          <p:nvPr>
            <p:ph type="body" idx="1"/>
          </p:nvPr>
        </p:nvSpPr>
        <p:spPr>
          <a:xfrm>
            <a:off x="711555" y="685380"/>
            <a:ext cx="7719300" cy="6051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dirty="0"/>
              <a:t>Despite being red, Mars is a cold place. It’s full of iron oxide dust</a:t>
            </a:r>
            <a:endParaRPr dirty="0"/>
          </a:p>
        </p:txBody>
      </p:sp>
      <p:sp>
        <p:nvSpPr>
          <p:cNvPr id="5263" name="Google Shape;5263;p65"/>
          <p:cNvSpPr txBox="1">
            <a:spLocks noGrp="1"/>
          </p:cNvSpPr>
          <p:nvPr>
            <p:ph type="title" idx="4294967295"/>
          </p:nvPr>
        </p:nvSpPr>
        <p:spPr>
          <a:xfrm>
            <a:off x="-1008136" y="86083"/>
            <a:ext cx="7718425" cy="4826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3600" dirty="0">
                <a:solidFill>
                  <a:schemeClr val="accent1"/>
                </a:solidFill>
              </a:rPr>
              <a:t>Did You Know This?</a:t>
            </a:r>
            <a:endParaRPr sz="3600" dirty="0">
              <a:solidFill>
                <a:schemeClr val="accent1"/>
              </a:solidFill>
            </a:endParaRPr>
          </a:p>
        </p:txBody>
      </p:sp>
      <p:sp>
        <p:nvSpPr>
          <p:cNvPr id="5264" name="Google Shape;5264;p65"/>
          <p:cNvSpPr txBox="1">
            <a:spLocks noGrp="1"/>
          </p:cNvSpPr>
          <p:nvPr>
            <p:ph type="title" idx="4294967295"/>
          </p:nvPr>
        </p:nvSpPr>
        <p:spPr>
          <a:xfrm>
            <a:off x="1000919" y="1386655"/>
            <a:ext cx="2001838" cy="492125"/>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sz="2400"/>
              <a:t>MARS</a:t>
            </a:r>
            <a:endParaRPr sz="2400"/>
          </a:p>
        </p:txBody>
      </p:sp>
      <p:sp>
        <p:nvSpPr>
          <p:cNvPr id="5267" name="Google Shape;5267;p65"/>
          <p:cNvSpPr txBox="1">
            <a:spLocks noGrp="1"/>
          </p:cNvSpPr>
          <p:nvPr>
            <p:ph type="subTitle" idx="4294967295"/>
          </p:nvPr>
        </p:nvSpPr>
        <p:spPr>
          <a:xfrm>
            <a:off x="1000919" y="1800992"/>
            <a:ext cx="2003425" cy="600075"/>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sz="1600" dirty="0"/>
              <a:t>Venus has a beautiful name and is the second planet from the Sun</a:t>
            </a:r>
            <a:endParaRPr sz="1600" dirty="0"/>
          </a:p>
        </p:txBody>
      </p:sp>
      <p:sp>
        <p:nvSpPr>
          <p:cNvPr id="5268" name="Google Shape;5268;p65"/>
          <p:cNvSpPr txBox="1">
            <a:spLocks noGrp="1"/>
          </p:cNvSpPr>
          <p:nvPr>
            <p:ph type="title" idx="4294967295"/>
          </p:nvPr>
        </p:nvSpPr>
        <p:spPr>
          <a:xfrm>
            <a:off x="6710289" y="1386655"/>
            <a:ext cx="2222695" cy="492125"/>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sz="2400" dirty="0"/>
              <a:t>MERCURY</a:t>
            </a:r>
            <a:endParaRPr sz="2400" dirty="0"/>
          </a:p>
        </p:txBody>
      </p:sp>
      <p:sp>
        <p:nvSpPr>
          <p:cNvPr id="5269" name="Google Shape;5269;p65"/>
          <p:cNvSpPr txBox="1">
            <a:spLocks noGrp="1"/>
          </p:cNvSpPr>
          <p:nvPr>
            <p:ph type="subTitle" idx="4294967295"/>
          </p:nvPr>
        </p:nvSpPr>
        <p:spPr>
          <a:xfrm>
            <a:off x="6931147" y="1800992"/>
            <a:ext cx="2001837" cy="600075"/>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sz="1600"/>
              <a:t>Mercury is the smallest planet in our Solar</a:t>
            </a:r>
            <a:br>
              <a:rPr lang="en" sz="1600"/>
            </a:br>
            <a:r>
              <a:rPr lang="en" sz="1600"/>
              <a:t>System</a:t>
            </a:r>
            <a:endParaRPr sz="1600"/>
          </a:p>
        </p:txBody>
      </p:sp>
      <p:sp>
        <p:nvSpPr>
          <p:cNvPr id="5270" name="Google Shape;5270;p65"/>
          <p:cNvSpPr txBox="1">
            <a:spLocks noGrp="1"/>
          </p:cNvSpPr>
          <p:nvPr>
            <p:ph type="title" idx="4294967295"/>
          </p:nvPr>
        </p:nvSpPr>
        <p:spPr>
          <a:xfrm>
            <a:off x="319856" y="3109623"/>
            <a:ext cx="2001838" cy="493713"/>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dirty="0"/>
              <a:t>JUPITER</a:t>
            </a:r>
            <a:endParaRPr dirty="0"/>
          </a:p>
        </p:txBody>
      </p:sp>
      <p:sp>
        <p:nvSpPr>
          <p:cNvPr id="5271" name="Google Shape;5271;p65"/>
          <p:cNvSpPr txBox="1">
            <a:spLocks noGrp="1"/>
          </p:cNvSpPr>
          <p:nvPr>
            <p:ph type="subTitle" idx="4294967295"/>
          </p:nvPr>
        </p:nvSpPr>
        <p:spPr>
          <a:xfrm>
            <a:off x="319856" y="3525548"/>
            <a:ext cx="2001838" cy="600075"/>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dirty="0"/>
              <a:t>Jupiter is a gas giant and the biggest planet in our Solar System</a:t>
            </a:r>
            <a:endParaRPr dirty="0"/>
          </a:p>
        </p:txBody>
      </p:sp>
      <p:sp>
        <p:nvSpPr>
          <p:cNvPr id="5272" name="Google Shape;5272;p65"/>
          <p:cNvSpPr txBox="1">
            <a:spLocks noGrp="1"/>
          </p:cNvSpPr>
          <p:nvPr>
            <p:ph type="title" idx="4294967295"/>
          </p:nvPr>
        </p:nvSpPr>
        <p:spPr>
          <a:xfrm>
            <a:off x="3569494" y="2980139"/>
            <a:ext cx="2003425" cy="493713"/>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dirty="0"/>
              <a:t>SATURN</a:t>
            </a:r>
            <a:endParaRPr dirty="0"/>
          </a:p>
        </p:txBody>
      </p:sp>
      <p:sp>
        <p:nvSpPr>
          <p:cNvPr id="5273" name="Google Shape;5273;p65"/>
          <p:cNvSpPr txBox="1">
            <a:spLocks noGrp="1"/>
          </p:cNvSpPr>
          <p:nvPr>
            <p:ph type="subTitle" idx="4294967295"/>
          </p:nvPr>
        </p:nvSpPr>
        <p:spPr>
          <a:xfrm>
            <a:off x="3569493" y="3538541"/>
            <a:ext cx="2003425" cy="600075"/>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dirty="0"/>
              <a:t>Saturn is a gas giant, composed mostly of hydrogen and helium</a:t>
            </a:r>
            <a:endParaRPr dirty="0"/>
          </a:p>
        </p:txBody>
      </p:sp>
      <p:sp>
        <p:nvSpPr>
          <p:cNvPr id="5274" name="Google Shape;5274;p65"/>
          <p:cNvSpPr txBox="1">
            <a:spLocks noGrp="1"/>
          </p:cNvSpPr>
          <p:nvPr>
            <p:ph type="title" idx="4294967295"/>
          </p:nvPr>
        </p:nvSpPr>
        <p:spPr>
          <a:xfrm>
            <a:off x="6820717" y="3011561"/>
            <a:ext cx="2001837" cy="493713"/>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NEPTUNE</a:t>
            </a:r>
            <a:endParaRPr/>
          </a:p>
        </p:txBody>
      </p:sp>
      <p:sp>
        <p:nvSpPr>
          <p:cNvPr id="5275" name="Google Shape;5275;p65"/>
          <p:cNvSpPr txBox="1">
            <a:spLocks noGrp="1"/>
          </p:cNvSpPr>
          <p:nvPr>
            <p:ph type="subTitle" idx="4294967295"/>
          </p:nvPr>
        </p:nvSpPr>
        <p:spPr>
          <a:xfrm>
            <a:off x="6820717" y="3427486"/>
            <a:ext cx="2001837" cy="600075"/>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Neptune is the fourth-largest planet in</a:t>
            </a:r>
            <a:br>
              <a:rPr lang="en"/>
            </a:br>
            <a:r>
              <a:rPr lang="en"/>
              <a:t>our Solar System</a:t>
            </a:r>
            <a:endParaRPr/>
          </a:p>
        </p:txBody>
      </p:sp>
    </p:spTree>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Shape 5291"/>
        <p:cNvGrpSpPr/>
        <p:nvPr/>
      </p:nvGrpSpPr>
      <p:grpSpPr>
        <a:xfrm>
          <a:off x="0" y="0"/>
          <a:ext cx="0" cy="0"/>
          <a:chOff x="0" y="0"/>
          <a:chExt cx="0" cy="0"/>
        </a:xfrm>
      </p:grpSpPr>
      <p:grpSp>
        <p:nvGrpSpPr>
          <p:cNvPr id="5292" name="Google Shape;5292;p68"/>
          <p:cNvGrpSpPr/>
          <p:nvPr/>
        </p:nvGrpSpPr>
        <p:grpSpPr>
          <a:xfrm>
            <a:off x="601385" y="1558047"/>
            <a:ext cx="8040999" cy="3499597"/>
            <a:chOff x="440099" y="736575"/>
            <a:chExt cx="8040999" cy="3499597"/>
          </a:xfrm>
        </p:grpSpPr>
        <p:sp>
          <p:nvSpPr>
            <p:cNvPr id="5293" name="Google Shape;5293;p68"/>
            <p:cNvSpPr/>
            <p:nvPr/>
          </p:nvSpPr>
          <p:spPr>
            <a:xfrm>
              <a:off x="440099" y="3915129"/>
              <a:ext cx="8040999" cy="321043"/>
            </a:xfrm>
            <a:custGeom>
              <a:avLst/>
              <a:gdLst/>
              <a:ahLst/>
              <a:cxnLst/>
              <a:rect l="l" t="t" r="r" b="b"/>
              <a:pathLst>
                <a:path w="265117" h="10585" extrusionOk="0">
                  <a:moveTo>
                    <a:pt x="132553" y="0"/>
                  </a:moveTo>
                  <a:cubicBezTo>
                    <a:pt x="97393" y="0"/>
                    <a:pt x="63687" y="560"/>
                    <a:pt x="38827" y="1548"/>
                  </a:cubicBezTo>
                  <a:cubicBezTo>
                    <a:pt x="13966" y="2548"/>
                    <a:pt x="0" y="3894"/>
                    <a:pt x="0" y="5287"/>
                  </a:cubicBezTo>
                  <a:cubicBezTo>
                    <a:pt x="0" y="6692"/>
                    <a:pt x="13966" y="8037"/>
                    <a:pt x="38827" y="9037"/>
                  </a:cubicBezTo>
                  <a:cubicBezTo>
                    <a:pt x="63687" y="10025"/>
                    <a:pt x="97393" y="10585"/>
                    <a:pt x="132553" y="10585"/>
                  </a:cubicBezTo>
                  <a:cubicBezTo>
                    <a:pt x="167712" y="10585"/>
                    <a:pt x="201430" y="10025"/>
                    <a:pt x="226290" y="9037"/>
                  </a:cubicBezTo>
                  <a:cubicBezTo>
                    <a:pt x="251151" y="8037"/>
                    <a:pt x="265117" y="6692"/>
                    <a:pt x="265117" y="5287"/>
                  </a:cubicBezTo>
                  <a:cubicBezTo>
                    <a:pt x="265117" y="3894"/>
                    <a:pt x="251151" y="2548"/>
                    <a:pt x="226290" y="1548"/>
                  </a:cubicBezTo>
                  <a:cubicBezTo>
                    <a:pt x="201430" y="560"/>
                    <a:pt x="167712" y="0"/>
                    <a:pt x="132553" y="0"/>
                  </a:cubicBezTo>
                  <a:close/>
                </a:path>
              </a:pathLst>
            </a:custGeom>
            <a:solidFill>
              <a:srgbClr val="E9E5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4" name="Google Shape;5294;p68"/>
            <p:cNvSpPr/>
            <p:nvPr/>
          </p:nvSpPr>
          <p:spPr>
            <a:xfrm>
              <a:off x="1745896" y="736575"/>
              <a:ext cx="2610897" cy="3333843"/>
            </a:xfrm>
            <a:custGeom>
              <a:avLst/>
              <a:gdLst/>
              <a:ahLst/>
              <a:cxnLst/>
              <a:rect l="l" t="t" r="r" b="b"/>
              <a:pathLst>
                <a:path w="86083" h="109919" extrusionOk="0">
                  <a:moveTo>
                    <a:pt x="43041" y="1"/>
                  </a:moveTo>
                  <a:cubicBezTo>
                    <a:pt x="35802" y="1"/>
                    <a:pt x="29933" y="5859"/>
                    <a:pt x="29933" y="13097"/>
                  </a:cubicBezTo>
                  <a:cubicBezTo>
                    <a:pt x="29933" y="17550"/>
                    <a:pt x="32147" y="21468"/>
                    <a:pt x="35540" y="23837"/>
                  </a:cubicBezTo>
                  <a:lnTo>
                    <a:pt x="8990" y="23837"/>
                  </a:lnTo>
                  <a:cubicBezTo>
                    <a:pt x="4025" y="23837"/>
                    <a:pt x="0" y="27861"/>
                    <a:pt x="0" y="32826"/>
                  </a:cubicBezTo>
                  <a:lnTo>
                    <a:pt x="0" y="100930"/>
                  </a:lnTo>
                  <a:cubicBezTo>
                    <a:pt x="0" y="105895"/>
                    <a:pt x="4025" y="109919"/>
                    <a:pt x="8990" y="109919"/>
                  </a:cubicBezTo>
                  <a:lnTo>
                    <a:pt x="77093" y="109919"/>
                  </a:lnTo>
                  <a:cubicBezTo>
                    <a:pt x="82058" y="109919"/>
                    <a:pt x="86082" y="105895"/>
                    <a:pt x="86082" y="100930"/>
                  </a:cubicBezTo>
                  <a:lnTo>
                    <a:pt x="86082" y="76248"/>
                  </a:lnTo>
                  <a:cubicBezTo>
                    <a:pt x="83713" y="78558"/>
                    <a:pt x="80487" y="79987"/>
                    <a:pt x="76915" y="79987"/>
                  </a:cubicBezTo>
                  <a:cubicBezTo>
                    <a:pt x="69688" y="79987"/>
                    <a:pt x="63818" y="74117"/>
                    <a:pt x="63818" y="66878"/>
                  </a:cubicBezTo>
                  <a:cubicBezTo>
                    <a:pt x="63818" y="59651"/>
                    <a:pt x="69688" y="53781"/>
                    <a:pt x="76915" y="53781"/>
                  </a:cubicBezTo>
                  <a:cubicBezTo>
                    <a:pt x="80487" y="53781"/>
                    <a:pt x="83713" y="55210"/>
                    <a:pt x="86082" y="57520"/>
                  </a:cubicBezTo>
                  <a:lnTo>
                    <a:pt x="86082" y="32826"/>
                  </a:lnTo>
                  <a:cubicBezTo>
                    <a:pt x="86082" y="27861"/>
                    <a:pt x="82058" y="23837"/>
                    <a:pt x="77093" y="23837"/>
                  </a:cubicBezTo>
                  <a:lnTo>
                    <a:pt x="50530" y="23837"/>
                  </a:lnTo>
                  <a:cubicBezTo>
                    <a:pt x="53924" y="21468"/>
                    <a:pt x="56138" y="17550"/>
                    <a:pt x="56138" y="13097"/>
                  </a:cubicBezTo>
                  <a:cubicBezTo>
                    <a:pt x="56138" y="5859"/>
                    <a:pt x="50268" y="1"/>
                    <a:pt x="4304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5" name="Google Shape;5295;p68"/>
            <p:cNvSpPr/>
            <p:nvPr/>
          </p:nvSpPr>
          <p:spPr>
            <a:xfrm>
              <a:off x="3841092" y="1459521"/>
              <a:ext cx="3334207" cy="2610897"/>
            </a:xfrm>
            <a:custGeom>
              <a:avLst/>
              <a:gdLst/>
              <a:ahLst/>
              <a:cxnLst/>
              <a:rect l="l" t="t" r="r" b="b"/>
              <a:pathLst>
                <a:path w="109931" h="86083" extrusionOk="0">
                  <a:moveTo>
                    <a:pt x="32838" y="1"/>
                  </a:moveTo>
                  <a:cubicBezTo>
                    <a:pt x="27873" y="1"/>
                    <a:pt x="23849" y="4025"/>
                    <a:pt x="23849" y="8990"/>
                  </a:cubicBezTo>
                  <a:lnTo>
                    <a:pt x="23849" y="35553"/>
                  </a:lnTo>
                  <a:cubicBezTo>
                    <a:pt x="21479" y="32160"/>
                    <a:pt x="17562" y="29945"/>
                    <a:pt x="13109" y="29945"/>
                  </a:cubicBezTo>
                  <a:cubicBezTo>
                    <a:pt x="5870" y="29945"/>
                    <a:pt x="0" y="35815"/>
                    <a:pt x="0" y="43042"/>
                  </a:cubicBezTo>
                  <a:cubicBezTo>
                    <a:pt x="0" y="50281"/>
                    <a:pt x="5870" y="56151"/>
                    <a:pt x="13109" y="56151"/>
                  </a:cubicBezTo>
                  <a:cubicBezTo>
                    <a:pt x="17562" y="56151"/>
                    <a:pt x="21479" y="53936"/>
                    <a:pt x="23849" y="50543"/>
                  </a:cubicBezTo>
                  <a:lnTo>
                    <a:pt x="23849" y="77094"/>
                  </a:lnTo>
                  <a:cubicBezTo>
                    <a:pt x="23849" y="82059"/>
                    <a:pt x="27873" y="86083"/>
                    <a:pt x="32838" y="86083"/>
                  </a:cubicBezTo>
                  <a:lnTo>
                    <a:pt x="57531" y="86083"/>
                  </a:lnTo>
                  <a:cubicBezTo>
                    <a:pt x="55210" y="83725"/>
                    <a:pt x="53781" y="80499"/>
                    <a:pt x="53781" y="76927"/>
                  </a:cubicBezTo>
                  <a:cubicBezTo>
                    <a:pt x="53781" y="69688"/>
                    <a:pt x="59651" y="63830"/>
                    <a:pt x="66890" y="63830"/>
                  </a:cubicBezTo>
                  <a:cubicBezTo>
                    <a:pt x="74129" y="63830"/>
                    <a:pt x="79998" y="69688"/>
                    <a:pt x="79998" y="76927"/>
                  </a:cubicBezTo>
                  <a:cubicBezTo>
                    <a:pt x="79998" y="80499"/>
                    <a:pt x="78570" y="83725"/>
                    <a:pt x="76260" y="86083"/>
                  </a:cubicBezTo>
                  <a:lnTo>
                    <a:pt x="100942" y="86083"/>
                  </a:lnTo>
                  <a:cubicBezTo>
                    <a:pt x="105906" y="86083"/>
                    <a:pt x="109931" y="82059"/>
                    <a:pt x="109931" y="77094"/>
                  </a:cubicBezTo>
                  <a:lnTo>
                    <a:pt x="109931" y="8990"/>
                  </a:lnTo>
                  <a:cubicBezTo>
                    <a:pt x="109931" y="4025"/>
                    <a:pt x="105906" y="1"/>
                    <a:pt x="1009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6" name="Google Shape;5296;p68"/>
            <p:cNvSpPr/>
            <p:nvPr/>
          </p:nvSpPr>
          <p:spPr>
            <a:xfrm>
              <a:off x="1147152" y="2350040"/>
              <a:ext cx="598775" cy="525467"/>
            </a:xfrm>
            <a:custGeom>
              <a:avLst/>
              <a:gdLst/>
              <a:ahLst/>
              <a:cxnLst/>
              <a:rect l="l" t="t" r="r" b="b"/>
              <a:pathLst>
                <a:path w="19742" h="17325" extrusionOk="0">
                  <a:moveTo>
                    <a:pt x="3430" y="1"/>
                  </a:moveTo>
                  <a:cubicBezTo>
                    <a:pt x="3430" y="1"/>
                    <a:pt x="3227" y="2334"/>
                    <a:pt x="2180" y="2739"/>
                  </a:cubicBezTo>
                  <a:cubicBezTo>
                    <a:pt x="1120" y="3156"/>
                    <a:pt x="1" y="7002"/>
                    <a:pt x="72" y="7728"/>
                  </a:cubicBezTo>
                  <a:cubicBezTo>
                    <a:pt x="156" y="8454"/>
                    <a:pt x="929" y="13479"/>
                    <a:pt x="929" y="13479"/>
                  </a:cubicBezTo>
                  <a:cubicBezTo>
                    <a:pt x="1489" y="14895"/>
                    <a:pt x="3751" y="17324"/>
                    <a:pt x="3751" y="17324"/>
                  </a:cubicBezTo>
                  <a:cubicBezTo>
                    <a:pt x="3751" y="17324"/>
                    <a:pt x="7523" y="15061"/>
                    <a:pt x="10280" y="15061"/>
                  </a:cubicBezTo>
                  <a:cubicBezTo>
                    <a:pt x="10863" y="15061"/>
                    <a:pt x="11401" y="15162"/>
                    <a:pt x="11847" y="15407"/>
                  </a:cubicBezTo>
                  <a:cubicBezTo>
                    <a:pt x="13823" y="16487"/>
                    <a:pt x="15490" y="17238"/>
                    <a:pt x="16911" y="17238"/>
                  </a:cubicBezTo>
                  <a:cubicBezTo>
                    <a:pt x="17323" y="17238"/>
                    <a:pt x="17714" y="17175"/>
                    <a:pt x="18086" y="17038"/>
                  </a:cubicBezTo>
                  <a:cubicBezTo>
                    <a:pt x="19741" y="16431"/>
                    <a:pt x="12645" y="3513"/>
                    <a:pt x="12645" y="3513"/>
                  </a:cubicBezTo>
                  <a:lnTo>
                    <a:pt x="343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7" name="Google Shape;5297;p68"/>
            <p:cNvSpPr/>
            <p:nvPr/>
          </p:nvSpPr>
          <p:spPr>
            <a:xfrm>
              <a:off x="819254" y="2741509"/>
              <a:ext cx="670627" cy="1011869"/>
            </a:xfrm>
            <a:custGeom>
              <a:avLst/>
              <a:gdLst/>
              <a:ahLst/>
              <a:cxnLst/>
              <a:rect l="l" t="t" r="r" b="b"/>
              <a:pathLst>
                <a:path w="22111" h="33362" extrusionOk="0">
                  <a:moveTo>
                    <a:pt x="15527" y="0"/>
                  </a:moveTo>
                  <a:cubicBezTo>
                    <a:pt x="8419" y="9382"/>
                    <a:pt x="10812" y="12787"/>
                    <a:pt x="9276" y="16490"/>
                  </a:cubicBezTo>
                  <a:cubicBezTo>
                    <a:pt x="7728" y="20205"/>
                    <a:pt x="1" y="32302"/>
                    <a:pt x="1" y="32302"/>
                  </a:cubicBezTo>
                  <a:lnTo>
                    <a:pt x="1358" y="33361"/>
                  </a:lnTo>
                  <a:cubicBezTo>
                    <a:pt x="14324" y="22205"/>
                    <a:pt x="14836" y="15121"/>
                    <a:pt x="14836" y="15121"/>
                  </a:cubicBezTo>
                  <a:cubicBezTo>
                    <a:pt x="19730" y="9156"/>
                    <a:pt x="22111" y="4501"/>
                    <a:pt x="22111" y="4501"/>
                  </a:cubicBezTo>
                  <a:lnTo>
                    <a:pt x="15527"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8" name="Google Shape;5298;p68"/>
            <p:cNvSpPr/>
            <p:nvPr/>
          </p:nvSpPr>
          <p:spPr>
            <a:xfrm>
              <a:off x="1149335" y="2628105"/>
              <a:ext cx="262536" cy="415673"/>
            </a:xfrm>
            <a:custGeom>
              <a:avLst/>
              <a:gdLst/>
              <a:ahLst/>
              <a:cxnLst/>
              <a:rect l="l" t="t" r="r" b="b"/>
              <a:pathLst>
                <a:path w="8656" h="13705" extrusionOk="0">
                  <a:moveTo>
                    <a:pt x="3667" y="0"/>
                  </a:moveTo>
                  <a:cubicBezTo>
                    <a:pt x="1619" y="3918"/>
                    <a:pt x="941" y="8930"/>
                    <a:pt x="941" y="8930"/>
                  </a:cubicBezTo>
                  <a:lnTo>
                    <a:pt x="0" y="11276"/>
                  </a:lnTo>
                  <a:cubicBezTo>
                    <a:pt x="0" y="11276"/>
                    <a:pt x="3310" y="13050"/>
                    <a:pt x="7120" y="13705"/>
                  </a:cubicBezTo>
                  <a:lnTo>
                    <a:pt x="8656" y="9656"/>
                  </a:lnTo>
                  <a:lnTo>
                    <a:pt x="3667" y="0"/>
                  </a:ln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9" name="Google Shape;5299;p68"/>
            <p:cNvSpPr/>
            <p:nvPr/>
          </p:nvSpPr>
          <p:spPr>
            <a:xfrm>
              <a:off x="1342537" y="2866803"/>
              <a:ext cx="388224" cy="1077231"/>
            </a:xfrm>
            <a:custGeom>
              <a:avLst/>
              <a:gdLst/>
              <a:ahLst/>
              <a:cxnLst/>
              <a:rect l="l" t="t" r="r" b="b"/>
              <a:pathLst>
                <a:path w="12800" h="35517" extrusionOk="0">
                  <a:moveTo>
                    <a:pt x="7965" y="0"/>
                  </a:moveTo>
                  <a:lnTo>
                    <a:pt x="0" y="548"/>
                  </a:lnTo>
                  <a:cubicBezTo>
                    <a:pt x="214" y="12312"/>
                    <a:pt x="4203" y="13502"/>
                    <a:pt x="5286" y="17372"/>
                  </a:cubicBezTo>
                  <a:cubicBezTo>
                    <a:pt x="6370" y="21241"/>
                    <a:pt x="7775" y="35517"/>
                    <a:pt x="7775" y="35517"/>
                  </a:cubicBezTo>
                  <a:lnTo>
                    <a:pt x="9501" y="35517"/>
                  </a:lnTo>
                  <a:cubicBezTo>
                    <a:pt x="12799" y="18729"/>
                    <a:pt x="8811" y="12847"/>
                    <a:pt x="8811" y="12847"/>
                  </a:cubicBezTo>
                  <a:cubicBezTo>
                    <a:pt x="8977" y="5132"/>
                    <a:pt x="7965" y="0"/>
                    <a:pt x="796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0" name="Google Shape;5300;p68"/>
            <p:cNvSpPr/>
            <p:nvPr/>
          </p:nvSpPr>
          <p:spPr>
            <a:xfrm>
              <a:off x="1237080" y="2628105"/>
              <a:ext cx="398324" cy="417523"/>
            </a:xfrm>
            <a:custGeom>
              <a:avLst/>
              <a:gdLst/>
              <a:ahLst/>
              <a:cxnLst/>
              <a:rect l="l" t="t" r="r" b="b"/>
              <a:pathLst>
                <a:path w="13133" h="13766" extrusionOk="0">
                  <a:moveTo>
                    <a:pt x="774" y="0"/>
                  </a:moveTo>
                  <a:lnTo>
                    <a:pt x="774" y="0"/>
                  </a:lnTo>
                  <a:cubicBezTo>
                    <a:pt x="0" y="2489"/>
                    <a:pt x="691" y="4882"/>
                    <a:pt x="1453" y="6525"/>
                  </a:cubicBezTo>
                  <a:cubicBezTo>
                    <a:pt x="1524" y="6656"/>
                    <a:pt x="1584" y="6799"/>
                    <a:pt x="1655" y="6930"/>
                  </a:cubicBezTo>
                  <a:cubicBezTo>
                    <a:pt x="2227" y="8037"/>
                    <a:pt x="2775" y="8716"/>
                    <a:pt x="2775" y="8716"/>
                  </a:cubicBezTo>
                  <a:lnTo>
                    <a:pt x="3370" y="12883"/>
                  </a:lnTo>
                  <a:lnTo>
                    <a:pt x="3394" y="13050"/>
                  </a:lnTo>
                  <a:lnTo>
                    <a:pt x="3477" y="13693"/>
                  </a:lnTo>
                  <a:cubicBezTo>
                    <a:pt x="4566" y="13745"/>
                    <a:pt x="5565" y="13766"/>
                    <a:pt x="6469" y="13766"/>
                  </a:cubicBezTo>
                  <a:cubicBezTo>
                    <a:pt x="10322" y="13766"/>
                    <a:pt x="12454" y="13383"/>
                    <a:pt x="12454" y="13383"/>
                  </a:cubicBezTo>
                  <a:lnTo>
                    <a:pt x="12419" y="12776"/>
                  </a:lnTo>
                  <a:lnTo>
                    <a:pt x="12407" y="12609"/>
                  </a:lnTo>
                  <a:lnTo>
                    <a:pt x="12359" y="11597"/>
                  </a:lnTo>
                  <a:cubicBezTo>
                    <a:pt x="13133" y="4311"/>
                    <a:pt x="8763" y="370"/>
                    <a:pt x="8763" y="370"/>
                  </a:cubicBezTo>
                  <a:lnTo>
                    <a:pt x="7894" y="334"/>
                  </a:lnTo>
                  <a:lnTo>
                    <a:pt x="7692" y="322"/>
                  </a:lnTo>
                  <a:lnTo>
                    <a:pt x="6358" y="262"/>
                  </a:lnTo>
                  <a:lnTo>
                    <a:pt x="6192" y="250"/>
                  </a:lnTo>
                  <a:lnTo>
                    <a:pt x="2144" y="72"/>
                  </a:lnTo>
                  <a:lnTo>
                    <a:pt x="1977" y="60"/>
                  </a:lnTo>
                  <a:lnTo>
                    <a:pt x="77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1" name="Google Shape;5301;p68"/>
            <p:cNvSpPr/>
            <p:nvPr/>
          </p:nvSpPr>
          <p:spPr>
            <a:xfrm>
              <a:off x="1272475" y="2627378"/>
              <a:ext cx="30360" cy="210551"/>
            </a:xfrm>
            <a:custGeom>
              <a:avLst/>
              <a:gdLst/>
              <a:ahLst/>
              <a:cxnLst/>
              <a:rect l="l" t="t" r="r" b="b"/>
              <a:pathLst>
                <a:path w="1001" h="6942" extrusionOk="0">
                  <a:moveTo>
                    <a:pt x="846" y="1"/>
                  </a:moveTo>
                  <a:cubicBezTo>
                    <a:pt x="846" y="1"/>
                    <a:pt x="834" y="24"/>
                    <a:pt x="810" y="84"/>
                  </a:cubicBezTo>
                  <a:cubicBezTo>
                    <a:pt x="667" y="536"/>
                    <a:pt x="0" y="2846"/>
                    <a:pt x="286" y="6549"/>
                  </a:cubicBezTo>
                  <a:cubicBezTo>
                    <a:pt x="357" y="6680"/>
                    <a:pt x="417" y="6823"/>
                    <a:pt x="488" y="6942"/>
                  </a:cubicBezTo>
                  <a:cubicBezTo>
                    <a:pt x="107" y="2906"/>
                    <a:pt x="869" y="429"/>
                    <a:pt x="977" y="96"/>
                  </a:cubicBezTo>
                  <a:cubicBezTo>
                    <a:pt x="988" y="72"/>
                    <a:pt x="988" y="60"/>
                    <a:pt x="1000" y="48"/>
                  </a:cubicBezTo>
                  <a:lnTo>
                    <a:pt x="846" y="1"/>
                  </a:ln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2" name="Google Shape;5302;p68"/>
            <p:cNvSpPr/>
            <p:nvPr/>
          </p:nvSpPr>
          <p:spPr>
            <a:xfrm>
              <a:off x="1339262" y="2629895"/>
              <a:ext cx="274487" cy="397262"/>
            </a:xfrm>
            <a:custGeom>
              <a:avLst/>
              <a:gdLst/>
              <a:ahLst/>
              <a:cxnLst/>
              <a:rect l="l" t="t" r="r" b="b"/>
              <a:pathLst>
                <a:path w="9050" h="13098" extrusionOk="0">
                  <a:moveTo>
                    <a:pt x="4323" y="1"/>
                  </a:moveTo>
                  <a:lnTo>
                    <a:pt x="4204" y="108"/>
                  </a:lnTo>
                  <a:cubicBezTo>
                    <a:pt x="4204" y="108"/>
                    <a:pt x="4251" y="168"/>
                    <a:pt x="4323" y="263"/>
                  </a:cubicBezTo>
                  <a:cubicBezTo>
                    <a:pt x="4561" y="584"/>
                    <a:pt x="5132" y="1382"/>
                    <a:pt x="5728" y="2549"/>
                  </a:cubicBezTo>
                  <a:cubicBezTo>
                    <a:pt x="3739" y="2132"/>
                    <a:pt x="3144" y="692"/>
                    <a:pt x="2989" y="203"/>
                  </a:cubicBezTo>
                  <a:cubicBezTo>
                    <a:pt x="2966" y="108"/>
                    <a:pt x="2954" y="49"/>
                    <a:pt x="2954" y="49"/>
                  </a:cubicBezTo>
                  <a:lnTo>
                    <a:pt x="2787" y="72"/>
                  </a:lnTo>
                  <a:cubicBezTo>
                    <a:pt x="2787" y="72"/>
                    <a:pt x="2799" y="120"/>
                    <a:pt x="2823" y="191"/>
                  </a:cubicBezTo>
                  <a:cubicBezTo>
                    <a:pt x="2954" y="668"/>
                    <a:pt x="3573" y="2323"/>
                    <a:pt x="5823" y="2739"/>
                  </a:cubicBezTo>
                  <a:cubicBezTo>
                    <a:pt x="6704" y="4525"/>
                    <a:pt x="7621" y="7133"/>
                    <a:pt x="7585" y="10169"/>
                  </a:cubicBezTo>
                  <a:lnTo>
                    <a:pt x="7752" y="12776"/>
                  </a:lnTo>
                  <a:cubicBezTo>
                    <a:pt x="6675" y="12890"/>
                    <a:pt x="5345" y="12928"/>
                    <a:pt x="4065" y="12928"/>
                  </a:cubicBezTo>
                  <a:cubicBezTo>
                    <a:pt x="2400" y="12928"/>
                    <a:pt x="822" y="12864"/>
                    <a:pt x="1" y="12824"/>
                  </a:cubicBezTo>
                  <a:lnTo>
                    <a:pt x="1" y="12824"/>
                  </a:lnTo>
                  <a:lnTo>
                    <a:pt x="25" y="12991"/>
                  </a:lnTo>
                  <a:cubicBezTo>
                    <a:pt x="858" y="13026"/>
                    <a:pt x="2430" y="13098"/>
                    <a:pt x="4097" y="13098"/>
                  </a:cubicBezTo>
                  <a:cubicBezTo>
                    <a:pt x="5954" y="13098"/>
                    <a:pt x="7895" y="13014"/>
                    <a:pt x="9050" y="12717"/>
                  </a:cubicBezTo>
                  <a:lnTo>
                    <a:pt x="9038" y="12550"/>
                  </a:lnTo>
                  <a:cubicBezTo>
                    <a:pt x="8728" y="12633"/>
                    <a:pt x="8335" y="12705"/>
                    <a:pt x="7907" y="12753"/>
                  </a:cubicBezTo>
                  <a:lnTo>
                    <a:pt x="7752" y="10157"/>
                  </a:lnTo>
                  <a:cubicBezTo>
                    <a:pt x="7811" y="5133"/>
                    <a:pt x="5275" y="1299"/>
                    <a:pt x="4525" y="275"/>
                  </a:cubicBezTo>
                  <a:cubicBezTo>
                    <a:pt x="4406" y="108"/>
                    <a:pt x="4335" y="13"/>
                    <a:pt x="4323"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3" name="Google Shape;5303;p68"/>
            <p:cNvSpPr/>
            <p:nvPr/>
          </p:nvSpPr>
          <p:spPr>
            <a:xfrm>
              <a:off x="1000172" y="2092629"/>
              <a:ext cx="362595" cy="212492"/>
            </a:xfrm>
            <a:custGeom>
              <a:avLst/>
              <a:gdLst/>
              <a:ahLst/>
              <a:cxnLst/>
              <a:rect l="l" t="t" r="r" b="b"/>
              <a:pathLst>
                <a:path w="11955" h="7006" extrusionOk="0">
                  <a:moveTo>
                    <a:pt x="11431" y="1"/>
                  </a:moveTo>
                  <a:cubicBezTo>
                    <a:pt x="9085" y="1"/>
                    <a:pt x="1382" y="3023"/>
                    <a:pt x="1382" y="3023"/>
                  </a:cubicBezTo>
                  <a:cubicBezTo>
                    <a:pt x="1382" y="3023"/>
                    <a:pt x="1" y="5475"/>
                    <a:pt x="858" y="6428"/>
                  </a:cubicBezTo>
                  <a:cubicBezTo>
                    <a:pt x="1231" y="6847"/>
                    <a:pt x="2015" y="7005"/>
                    <a:pt x="2860" y="7005"/>
                  </a:cubicBezTo>
                  <a:cubicBezTo>
                    <a:pt x="3959" y="7005"/>
                    <a:pt x="5160" y="6738"/>
                    <a:pt x="5692" y="6428"/>
                  </a:cubicBezTo>
                  <a:cubicBezTo>
                    <a:pt x="6621" y="5892"/>
                    <a:pt x="9085" y="5487"/>
                    <a:pt x="9085" y="5487"/>
                  </a:cubicBezTo>
                  <a:lnTo>
                    <a:pt x="11955" y="94"/>
                  </a:lnTo>
                  <a:cubicBezTo>
                    <a:pt x="11840" y="30"/>
                    <a:pt x="11661" y="1"/>
                    <a:pt x="1143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4" name="Google Shape;5304;p68"/>
            <p:cNvSpPr/>
            <p:nvPr/>
          </p:nvSpPr>
          <p:spPr>
            <a:xfrm>
              <a:off x="1350818" y="1828516"/>
              <a:ext cx="361867" cy="701806"/>
            </a:xfrm>
            <a:custGeom>
              <a:avLst/>
              <a:gdLst/>
              <a:ahLst/>
              <a:cxnLst/>
              <a:rect l="l" t="t" r="r" b="b"/>
              <a:pathLst>
                <a:path w="11931" h="23139" extrusionOk="0">
                  <a:moveTo>
                    <a:pt x="5726" y="0"/>
                  </a:moveTo>
                  <a:cubicBezTo>
                    <a:pt x="4534" y="0"/>
                    <a:pt x="3231" y="512"/>
                    <a:pt x="2346" y="2182"/>
                  </a:cubicBezTo>
                  <a:cubicBezTo>
                    <a:pt x="429" y="5789"/>
                    <a:pt x="1" y="16422"/>
                    <a:pt x="1001" y="19232"/>
                  </a:cubicBezTo>
                  <a:cubicBezTo>
                    <a:pt x="1800" y="21504"/>
                    <a:pt x="4998" y="23138"/>
                    <a:pt x="7389" y="23138"/>
                  </a:cubicBezTo>
                  <a:cubicBezTo>
                    <a:pt x="7954" y="23138"/>
                    <a:pt x="8474" y="23047"/>
                    <a:pt x="8907" y="22851"/>
                  </a:cubicBezTo>
                  <a:cubicBezTo>
                    <a:pt x="11169" y="21827"/>
                    <a:pt x="11276" y="16969"/>
                    <a:pt x="10550" y="14398"/>
                  </a:cubicBezTo>
                  <a:cubicBezTo>
                    <a:pt x="9835" y="11826"/>
                    <a:pt x="11931" y="6230"/>
                    <a:pt x="11228" y="4015"/>
                  </a:cubicBezTo>
                  <a:cubicBezTo>
                    <a:pt x="10526" y="1801"/>
                    <a:pt x="8609" y="1063"/>
                    <a:pt x="8609" y="1063"/>
                  </a:cubicBezTo>
                  <a:cubicBezTo>
                    <a:pt x="8359" y="697"/>
                    <a:pt x="7118" y="0"/>
                    <a:pt x="57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5" name="Google Shape;5305;p68"/>
            <p:cNvSpPr/>
            <p:nvPr/>
          </p:nvSpPr>
          <p:spPr>
            <a:xfrm>
              <a:off x="1405897" y="2120715"/>
              <a:ext cx="193778" cy="174458"/>
            </a:xfrm>
            <a:custGeom>
              <a:avLst/>
              <a:gdLst/>
              <a:ahLst/>
              <a:cxnLst/>
              <a:rect l="l" t="t" r="r" b="b"/>
              <a:pathLst>
                <a:path w="6389" h="5752" extrusionOk="0">
                  <a:moveTo>
                    <a:pt x="1842" y="0"/>
                  </a:moveTo>
                  <a:cubicBezTo>
                    <a:pt x="953" y="0"/>
                    <a:pt x="205" y="263"/>
                    <a:pt x="137" y="799"/>
                  </a:cubicBezTo>
                  <a:cubicBezTo>
                    <a:pt x="1" y="1882"/>
                    <a:pt x="3272" y="5751"/>
                    <a:pt x="4772" y="5751"/>
                  </a:cubicBezTo>
                  <a:cubicBezTo>
                    <a:pt x="4838" y="5751"/>
                    <a:pt x="4901" y="5744"/>
                    <a:pt x="4960" y="5728"/>
                  </a:cubicBezTo>
                  <a:cubicBezTo>
                    <a:pt x="6364" y="5359"/>
                    <a:pt x="6388" y="537"/>
                    <a:pt x="6388" y="537"/>
                  </a:cubicBezTo>
                  <a:lnTo>
                    <a:pt x="6388" y="537"/>
                  </a:lnTo>
                  <a:cubicBezTo>
                    <a:pt x="6388" y="537"/>
                    <a:pt x="5597" y="1132"/>
                    <a:pt x="5012" y="1132"/>
                  </a:cubicBezTo>
                  <a:cubicBezTo>
                    <a:pt x="4848" y="1132"/>
                    <a:pt x="4700" y="1086"/>
                    <a:pt x="4590" y="966"/>
                  </a:cubicBezTo>
                  <a:cubicBezTo>
                    <a:pt x="3995" y="326"/>
                    <a:pt x="2831" y="0"/>
                    <a:pt x="18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6" name="Google Shape;5306;p68"/>
            <p:cNvSpPr/>
            <p:nvPr/>
          </p:nvSpPr>
          <p:spPr>
            <a:xfrm>
              <a:off x="1181455" y="2113527"/>
              <a:ext cx="529077" cy="539783"/>
            </a:xfrm>
            <a:custGeom>
              <a:avLst/>
              <a:gdLst/>
              <a:ahLst/>
              <a:cxnLst/>
              <a:rect l="l" t="t" r="r" b="b"/>
              <a:pathLst>
                <a:path w="17444" h="17797" extrusionOk="0">
                  <a:moveTo>
                    <a:pt x="6585" y="0"/>
                  </a:moveTo>
                  <a:cubicBezTo>
                    <a:pt x="1" y="4620"/>
                    <a:pt x="2334" y="11704"/>
                    <a:pt x="2334" y="11704"/>
                  </a:cubicBezTo>
                  <a:lnTo>
                    <a:pt x="2608" y="16966"/>
                  </a:lnTo>
                  <a:cubicBezTo>
                    <a:pt x="4059" y="17603"/>
                    <a:pt x="5602" y="17796"/>
                    <a:pt x="6940" y="17796"/>
                  </a:cubicBezTo>
                  <a:cubicBezTo>
                    <a:pt x="9007" y="17796"/>
                    <a:pt x="10585" y="17336"/>
                    <a:pt x="10585" y="17336"/>
                  </a:cubicBezTo>
                  <a:cubicBezTo>
                    <a:pt x="10847" y="15073"/>
                    <a:pt x="12121" y="12716"/>
                    <a:pt x="12729" y="11859"/>
                  </a:cubicBezTo>
                  <a:cubicBezTo>
                    <a:pt x="14360" y="9573"/>
                    <a:pt x="17443" y="5167"/>
                    <a:pt x="15538" y="2774"/>
                  </a:cubicBezTo>
                  <a:cubicBezTo>
                    <a:pt x="14950" y="2035"/>
                    <a:pt x="14345" y="1893"/>
                    <a:pt x="13616" y="1893"/>
                  </a:cubicBezTo>
                  <a:cubicBezTo>
                    <a:pt x="13158" y="1893"/>
                    <a:pt x="12650" y="1949"/>
                    <a:pt x="12067" y="1949"/>
                  </a:cubicBezTo>
                  <a:cubicBezTo>
                    <a:pt x="11589" y="1949"/>
                    <a:pt x="11061" y="1911"/>
                    <a:pt x="10466" y="1774"/>
                  </a:cubicBezTo>
                  <a:cubicBezTo>
                    <a:pt x="8002" y="1203"/>
                    <a:pt x="6585" y="0"/>
                    <a:pt x="65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7" name="Google Shape;5307;p68"/>
            <p:cNvSpPr/>
            <p:nvPr/>
          </p:nvSpPr>
          <p:spPr>
            <a:xfrm>
              <a:off x="1515509" y="2115741"/>
              <a:ext cx="154926" cy="152712"/>
            </a:xfrm>
            <a:custGeom>
              <a:avLst/>
              <a:gdLst/>
              <a:ahLst/>
              <a:cxnLst/>
              <a:rect l="l" t="t" r="r" b="b"/>
              <a:pathLst>
                <a:path w="5108" h="5035" extrusionOk="0">
                  <a:moveTo>
                    <a:pt x="2859" y="0"/>
                  </a:moveTo>
                  <a:cubicBezTo>
                    <a:pt x="2731" y="0"/>
                    <a:pt x="2616" y="22"/>
                    <a:pt x="2524" y="70"/>
                  </a:cubicBezTo>
                  <a:cubicBezTo>
                    <a:pt x="1953" y="368"/>
                    <a:pt x="0" y="5035"/>
                    <a:pt x="0" y="5035"/>
                  </a:cubicBezTo>
                  <a:cubicBezTo>
                    <a:pt x="1662" y="3192"/>
                    <a:pt x="2879" y="2738"/>
                    <a:pt x="3674" y="2738"/>
                  </a:cubicBezTo>
                  <a:cubicBezTo>
                    <a:pt x="4447" y="2738"/>
                    <a:pt x="4822" y="3166"/>
                    <a:pt x="4822" y="3166"/>
                  </a:cubicBezTo>
                  <a:cubicBezTo>
                    <a:pt x="4822" y="3166"/>
                    <a:pt x="5108" y="1773"/>
                    <a:pt x="4822" y="1130"/>
                  </a:cubicBezTo>
                  <a:cubicBezTo>
                    <a:pt x="4582" y="590"/>
                    <a:pt x="3529" y="0"/>
                    <a:pt x="285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8" name="Google Shape;5308;p68"/>
            <p:cNvSpPr/>
            <p:nvPr/>
          </p:nvSpPr>
          <p:spPr>
            <a:xfrm>
              <a:off x="1479022" y="2155776"/>
              <a:ext cx="321073" cy="782180"/>
            </a:xfrm>
            <a:custGeom>
              <a:avLst/>
              <a:gdLst/>
              <a:ahLst/>
              <a:cxnLst/>
              <a:rect l="l" t="t" r="r" b="b"/>
              <a:pathLst>
                <a:path w="10586" h="25789" extrusionOk="0">
                  <a:moveTo>
                    <a:pt x="3834" y="0"/>
                  </a:moveTo>
                  <a:cubicBezTo>
                    <a:pt x="3834" y="0"/>
                    <a:pt x="215" y="3048"/>
                    <a:pt x="96" y="8584"/>
                  </a:cubicBezTo>
                  <a:cubicBezTo>
                    <a:pt x="1" y="13228"/>
                    <a:pt x="5251" y="22146"/>
                    <a:pt x="6978" y="24944"/>
                  </a:cubicBezTo>
                  <a:cubicBezTo>
                    <a:pt x="7001" y="24991"/>
                    <a:pt x="7037" y="25039"/>
                    <a:pt x="7061" y="25087"/>
                  </a:cubicBezTo>
                  <a:cubicBezTo>
                    <a:pt x="7347" y="25539"/>
                    <a:pt x="7502" y="25789"/>
                    <a:pt x="7502" y="25789"/>
                  </a:cubicBezTo>
                  <a:cubicBezTo>
                    <a:pt x="7502" y="25789"/>
                    <a:pt x="9692" y="25265"/>
                    <a:pt x="10585" y="23443"/>
                  </a:cubicBezTo>
                  <a:cubicBezTo>
                    <a:pt x="10585" y="23443"/>
                    <a:pt x="10478" y="23193"/>
                    <a:pt x="10311" y="22812"/>
                  </a:cubicBezTo>
                  <a:cubicBezTo>
                    <a:pt x="10288" y="22753"/>
                    <a:pt x="10264" y="22693"/>
                    <a:pt x="10228" y="22622"/>
                  </a:cubicBezTo>
                  <a:cubicBezTo>
                    <a:pt x="9847" y="21705"/>
                    <a:pt x="9216" y="20241"/>
                    <a:pt x="8847" y="19383"/>
                  </a:cubicBezTo>
                  <a:cubicBezTo>
                    <a:pt x="8275" y="18062"/>
                    <a:pt x="5227" y="13823"/>
                    <a:pt x="5227" y="13823"/>
                  </a:cubicBezTo>
                  <a:cubicBezTo>
                    <a:pt x="5227" y="13823"/>
                    <a:pt x="5739" y="13252"/>
                    <a:pt x="5227" y="12966"/>
                  </a:cubicBezTo>
                  <a:cubicBezTo>
                    <a:pt x="4704" y="12680"/>
                    <a:pt x="5739" y="11680"/>
                    <a:pt x="6311" y="7894"/>
                  </a:cubicBezTo>
                  <a:cubicBezTo>
                    <a:pt x="6870" y="4096"/>
                    <a:pt x="6251" y="941"/>
                    <a:pt x="6251" y="941"/>
                  </a:cubicBezTo>
                  <a:cubicBezTo>
                    <a:pt x="6251" y="941"/>
                    <a:pt x="5680" y="441"/>
                    <a:pt x="38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9" name="Google Shape;5309;p68"/>
            <p:cNvSpPr/>
            <p:nvPr/>
          </p:nvSpPr>
          <p:spPr>
            <a:xfrm>
              <a:off x="1573288" y="2184287"/>
              <a:ext cx="321771" cy="557223"/>
            </a:xfrm>
            <a:custGeom>
              <a:avLst/>
              <a:gdLst/>
              <a:ahLst/>
              <a:cxnLst/>
              <a:rect l="l" t="t" r="r" b="b"/>
              <a:pathLst>
                <a:path w="10609" h="18372" extrusionOk="0">
                  <a:moveTo>
                    <a:pt x="2179" y="1"/>
                  </a:moveTo>
                  <a:cubicBezTo>
                    <a:pt x="2179" y="1"/>
                    <a:pt x="0" y="1620"/>
                    <a:pt x="1274" y="4085"/>
                  </a:cubicBezTo>
                  <a:lnTo>
                    <a:pt x="7322" y="10347"/>
                  </a:lnTo>
                  <a:cubicBezTo>
                    <a:pt x="4001" y="13883"/>
                    <a:pt x="3667" y="15336"/>
                    <a:pt x="1274" y="16967"/>
                  </a:cubicBezTo>
                  <a:lnTo>
                    <a:pt x="2179" y="18372"/>
                  </a:lnTo>
                  <a:cubicBezTo>
                    <a:pt x="2179" y="18372"/>
                    <a:pt x="10585" y="11919"/>
                    <a:pt x="10597" y="10347"/>
                  </a:cubicBezTo>
                  <a:cubicBezTo>
                    <a:pt x="10609" y="9680"/>
                    <a:pt x="5465" y="1537"/>
                    <a:pt x="217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0" name="Google Shape;5310;p68"/>
            <p:cNvSpPr/>
            <p:nvPr/>
          </p:nvSpPr>
          <p:spPr>
            <a:xfrm>
              <a:off x="1498282" y="2698774"/>
              <a:ext cx="159991" cy="89807"/>
            </a:xfrm>
            <a:custGeom>
              <a:avLst/>
              <a:gdLst/>
              <a:ahLst/>
              <a:cxnLst/>
              <a:rect l="l" t="t" r="r" b="b"/>
              <a:pathLst>
                <a:path w="5275" h="2961" extrusionOk="0">
                  <a:moveTo>
                    <a:pt x="3673" y="1"/>
                  </a:moveTo>
                  <a:cubicBezTo>
                    <a:pt x="3653" y="1"/>
                    <a:pt x="3635" y="2"/>
                    <a:pt x="3616" y="4"/>
                  </a:cubicBezTo>
                  <a:cubicBezTo>
                    <a:pt x="3616" y="4"/>
                    <a:pt x="2461" y="135"/>
                    <a:pt x="1735" y="314"/>
                  </a:cubicBezTo>
                  <a:cubicBezTo>
                    <a:pt x="1009" y="492"/>
                    <a:pt x="44" y="683"/>
                    <a:pt x="9" y="826"/>
                  </a:cubicBezTo>
                  <a:cubicBezTo>
                    <a:pt x="1" y="877"/>
                    <a:pt x="177" y="894"/>
                    <a:pt x="415" y="894"/>
                  </a:cubicBezTo>
                  <a:cubicBezTo>
                    <a:pt x="891" y="894"/>
                    <a:pt x="1616" y="826"/>
                    <a:pt x="1616" y="826"/>
                  </a:cubicBezTo>
                  <a:lnTo>
                    <a:pt x="1616" y="826"/>
                  </a:lnTo>
                  <a:cubicBezTo>
                    <a:pt x="1616" y="826"/>
                    <a:pt x="282" y="1373"/>
                    <a:pt x="247" y="1588"/>
                  </a:cubicBezTo>
                  <a:cubicBezTo>
                    <a:pt x="241" y="1636"/>
                    <a:pt x="325" y="1655"/>
                    <a:pt x="457" y="1655"/>
                  </a:cubicBezTo>
                  <a:cubicBezTo>
                    <a:pt x="912" y="1655"/>
                    <a:pt x="1949" y="1433"/>
                    <a:pt x="1949" y="1433"/>
                  </a:cubicBezTo>
                  <a:lnTo>
                    <a:pt x="1949" y="1433"/>
                  </a:lnTo>
                  <a:cubicBezTo>
                    <a:pt x="1949" y="1433"/>
                    <a:pt x="854" y="2100"/>
                    <a:pt x="913" y="2278"/>
                  </a:cubicBezTo>
                  <a:cubicBezTo>
                    <a:pt x="923" y="2308"/>
                    <a:pt x="968" y="2320"/>
                    <a:pt x="1036" y="2320"/>
                  </a:cubicBezTo>
                  <a:cubicBezTo>
                    <a:pt x="1380" y="2320"/>
                    <a:pt x="2318" y="2004"/>
                    <a:pt x="2318" y="2004"/>
                  </a:cubicBezTo>
                  <a:lnTo>
                    <a:pt x="2318" y="2004"/>
                  </a:lnTo>
                  <a:cubicBezTo>
                    <a:pt x="2318" y="2004"/>
                    <a:pt x="2068" y="2647"/>
                    <a:pt x="1806" y="2945"/>
                  </a:cubicBezTo>
                  <a:cubicBezTo>
                    <a:pt x="1806" y="2945"/>
                    <a:pt x="1835" y="2960"/>
                    <a:pt x="1891" y="2960"/>
                  </a:cubicBezTo>
                  <a:cubicBezTo>
                    <a:pt x="2007" y="2960"/>
                    <a:pt x="2241" y="2896"/>
                    <a:pt x="2592" y="2504"/>
                  </a:cubicBezTo>
                  <a:cubicBezTo>
                    <a:pt x="3128" y="1921"/>
                    <a:pt x="3961" y="2100"/>
                    <a:pt x="4628" y="1588"/>
                  </a:cubicBezTo>
                  <a:cubicBezTo>
                    <a:pt x="5275" y="1080"/>
                    <a:pt x="4287" y="1"/>
                    <a:pt x="367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1" name="Google Shape;5311;p68"/>
            <p:cNvSpPr/>
            <p:nvPr/>
          </p:nvSpPr>
          <p:spPr>
            <a:xfrm>
              <a:off x="1119703" y="2095450"/>
              <a:ext cx="300843" cy="663408"/>
            </a:xfrm>
            <a:custGeom>
              <a:avLst/>
              <a:gdLst/>
              <a:ahLst/>
              <a:cxnLst/>
              <a:rect l="l" t="t" r="r" b="b"/>
              <a:pathLst>
                <a:path w="9919" h="21873" extrusionOk="0">
                  <a:moveTo>
                    <a:pt x="8014" y="1"/>
                  </a:moveTo>
                  <a:cubicBezTo>
                    <a:pt x="7014" y="191"/>
                    <a:pt x="3239" y="7192"/>
                    <a:pt x="3513" y="8811"/>
                  </a:cubicBezTo>
                  <a:cubicBezTo>
                    <a:pt x="3787" y="10443"/>
                    <a:pt x="2382" y="10050"/>
                    <a:pt x="2108" y="10264"/>
                  </a:cubicBezTo>
                  <a:cubicBezTo>
                    <a:pt x="1834" y="10478"/>
                    <a:pt x="1" y="14479"/>
                    <a:pt x="441" y="16098"/>
                  </a:cubicBezTo>
                  <a:cubicBezTo>
                    <a:pt x="870" y="17717"/>
                    <a:pt x="1834" y="21873"/>
                    <a:pt x="1834" y="21873"/>
                  </a:cubicBezTo>
                  <a:cubicBezTo>
                    <a:pt x="1834" y="21873"/>
                    <a:pt x="1299" y="15015"/>
                    <a:pt x="2073" y="13764"/>
                  </a:cubicBezTo>
                  <a:cubicBezTo>
                    <a:pt x="2846" y="12502"/>
                    <a:pt x="6156" y="7621"/>
                    <a:pt x="7204" y="5037"/>
                  </a:cubicBezTo>
                  <a:cubicBezTo>
                    <a:pt x="8252" y="2442"/>
                    <a:pt x="9919" y="1370"/>
                    <a:pt x="9919" y="1370"/>
                  </a:cubicBezTo>
                  <a:cubicBezTo>
                    <a:pt x="9621" y="298"/>
                    <a:pt x="8014" y="1"/>
                    <a:pt x="80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2" name="Google Shape;5312;p68"/>
            <p:cNvSpPr/>
            <p:nvPr/>
          </p:nvSpPr>
          <p:spPr>
            <a:xfrm>
              <a:off x="1066625" y="2058174"/>
              <a:ext cx="202968" cy="236301"/>
            </a:xfrm>
            <a:custGeom>
              <a:avLst/>
              <a:gdLst/>
              <a:ahLst/>
              <a:cxnLst/>
              <a:rect l="l" t="t" r="r" b="b"/>
              <a:pathLst>
                <a:path w="6692" h="7791" extrusionOk="0">
                  <a:moveTo>
                    <a:pt x="4204" y="1"/>
                  </a:moveTo>
                  <a:cubicBezTo>
                    <a:pt x="2836" y="1"/>
                    <a:pt x="3215" y="1396"/>
                    <a:pt x="3215" y="1396"/>
                  </a:cubicBezTo>
                  <a:cubicBezTo>
                    <a:pt x="3215" y="1396"/>
                    <a:pt x="3203" y="1420"/>
                    <a:pt x="3192" y="1444"/>
                  </a:cubicBezTo>
                  <a:cubicBezTo>
                    <a:pt x="3168" y="1468"/>
                    <a:pt x="3144" y="1527"/>
                    <a:pt x="3108" y="1587"/>
                  </a:cubicBezTo>
                  <a:cubicBezTo>
                    <a:pt x="2549" y="2575"/>
                    <a:pt x="1" y="7135"/>
                    <a:pt x="584" y="7683"/>
                  </a:cubicBezTo>
                  <a:cubicBezTo>
                    <a:pt x="655" y="7754"/>
                    <a:pt x="775" y="7790"/>
                    <a:pt x="906" y="7790"/>
                  </a:cubicBezTo>
                  <a:cubicBezTo>
                    <a:pt x="916" y="7790"/>
                    <a:pt x="927" y="7791"/>
                    <a:pt x="939" y="7791"/>
                  </a:cubicBezTo>
                  <a:cubicBezTo>
                    <a:pt x="1930" y="7791"/>
                    <a:pt x="4061" y="6240"/>
                    <a:pt x="4073" y="6064"/>
                  </a:cubicBezTo>
                  <a:cubicBezTo>
                    <a:pt x="4084" y="5861"/>
                    <a:pt x="5358" y="4087"/>
                    <a:pt x="5358" y="4087"/>
                  </a:cubicBezTo>
                  <a:cubicBezTo>
                    <a:pt x="5358" y="4087"/>
                    <a:pt x="6061" y="3647"/>
                    <a:pt x="6430" y="3111"/>
                  </a:cubicBezTo>
                  <a:cubicBezTo>
                    <a:pt x="6466" y="3063"/>
                    <a:pt x="6501" y="3004"/>
                    <a:pt x="6537" y="2944"/>
                  </a:cubicBezTo>
                  <a:cubicBezTo>
                    <a:pt x="6632" y="2754"/>
                    <a:pt x="6692" y="2563"/>
                    <a:pt x="6656" y="2361"/>
                  </a:cubicBezTo>
                  <a:cubicBezTo>
                    <a:pt x="6490" y="1539"/>
                    <a:pt x="6180" y="301"/>
                    <a:pt x="4632" y="39"/>
                  </a:cubicBezTo>
                  <a:cubicBezTo>
                    <a:pt x="4473" y="13"/>
                    <a:pt x="4331" y="1"/>
                    <a:pt x="420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3" name="Google Shape;5313;p68"/>
            <p:cNvSpPr/>
            <p:nvPr/>
          </p:nvSpPr>
          <p:spPr>
            <a:xfrm>
              <a:off x="1010303" y="2020353"/>
              <a:ext cx="322499" cy="270786"/>
            </a:xfrm>
            <a:custGeom>
              <a:avLst/>
              <a:gdLst/>
              <a:ahLst/>
              <a:cxnLst/>
              <a:rect l="l" t="t" r="r" b="b"/>
              <a:pathLst>
                <a:path w="10633" h="8928" extrusionOk="0">
                  <a:moveTo>
                    <a:pt x="10037" y="0"/>
                  </a:moveTo>
                  <a:cubicBezTo>
                    <a:pt x="7668" y="977"/>
                    <a:pt x="3155" y="4239"/>
                    <a:pt x="1870" y="5918"/>
                  </a:cubicBezTo>
                  <a:cubicBezTo>
                    <a:pt x="1608" y="6275"/>
                    <a:pt x="0" y="8156"/>
                    <a:pt x="1274" y="8728"/>
                  </a:cubicBezTo>
                  <a:cubicBezTo>
                    <a:pt x="1568" y="8862"/>
                    <a:pt x="1866" y="8928"/>
                    <a:pt x="2163" y="8928"/>
                  </a:cubicBezTo>
                  <a:cubicBezTo>
                    <a:pt x="3154" y="8928"/>
                    <a:pt x="4141" y="8198"/>
                    <a:pt x="4965" y="6870"/>
                  </a:cubicBezTo>
                  <a:cubicBezTo>
                    <a:pt x="6049" y="5144"/>
                    <a:pt x="10633" y="1108"/>
                    <a:pt x="10633" y="1108"/>
                  </a:cubicBezTo>
                  <a:lnTo>
                    <a:pt x="10037"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4" name="Google Shape;5314;p68"/>
            <p:cNvSpPr/>
            <p:nvPr/>
          </p:nvSpPr>
          <p:spPr>
            <a:xfrm>
              <a:off x="1015337" y="2056324"/>
              <a:ext cx="235846" cy="246947"/>
            </a:xfrm>
            <a:custGeom>
              <a:avLst/>
              <a:gdLst/>
              <a:ahLst/>
              <a:cxnLst/>
              <a:rect l="l" t="t" r="r" b="b"/>
              <a:pathLst>
                <a:path w="7776" h="8142" extrusionOk="0">
                  <a:moveTo>
                    <a:pt x="5844" y="1"/>
                  </a:moveTo>
                  <a:cubicBezTo>
                    <a:pt x="5314" y="1"/>
                    <a:pt x="4823" y="303"/>
                    <a:pt x="4823" y="303"/>
                  </a:cubicBezTo>
                  <a:lnTo>
                    <a:pt x="4597" y="1196"/>
                  </a:lnTo>
                  <a:lnTo>
                    <a:pt x="4585" y="1196"/>
                  </a:lnTo>
                  <a:cubicBezTo>
                    <a:pt x="4573" y="1207"/>
                    <a:pt x="4525" y="1231"/>
                    <a:pt x="4442" y="1279"/>
                  </a:cubicBezTo>
                  <a:cubicBezTo>
                    <a:pt x="3823" y="1636"/>
                    <a:pt x="1418" y="3089"/>
                    <a:pt x="882" y="4220"/>
                  </a:cubicBezTo>
                  <a:cubicBezTo>
                    <a:pt x="251" y="5506"/>
                    <a:pt x="1" y="7422"/>
                    <a:pt x="1108" y="8054"/>
                  </a:cubicBezTo>
                  <a:cubicBezTo>
                    <a:pt x="1216" y="8114"/>
                    <a:pt x="1350" y="8141"/>
                    <a:pt x="1503" y="8141"/>
                  </a:cubicBezTo>
                  <a:cubicBezTo>
                    <a:pt x="1806" y="8141"/>
                    <a:pt x="2185" y="8033"/>
                    <a:pt x="2597" y="7851"/>
                  </a:cubicBezTo>
                  <a:cubicBezTo>
                    <a:pt x="4121" y="7196"/>
                    <a:pt x="6061" y="5613"/>
                    <a:pt x="6037" y="5256"/>
                  </a:cubicBezTo>
                  <a:cubicBezTo>
                    <a:pt x="6002" y="4767"/>
                    <a:pt x="7014" y="3541"/>
                    <a:pt x="7014" y="3541"/>
                  </a:cubicBezTo>
                  <a:lnTo>
                    <a:pt x="7407" y="3089"/>
                  </a:lnTo>
                  <a:lnTo>
                    <a:pt x="7538" y="2946"/>
                  </a:lnTo>
                  <a:lnTo>
                    <a:pt x="7776" y="2660"/>
                  </a:lnTo>
                  <a:cubicBezTo>
                    <a:pt x="7371" y="2648"/>
                    <a:pt x="5347" y="1303"/>
                    <a:pt x="5109" y="731"/>
                  </a:cubicBezTo>
                  <a:cubicBezTo>
                    <a:pt x="4859" y="172"/>
                    <a:pt x="6323" y="100"/>
                    <a:pt x="6323" y="100"/>
                  </a:cubicBezTo>
                  <a:cubicBezTo>
                    <a:pt x="6168" y="28"/>
                    <a:pt x="6005" y="1"/>
                    <a:pt x="58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5" name="Google Shape;5315;p68"/>
            <p:cNvSpPr/>
            <p:nvPr/>
          </p:nvSpPr>
          <p:spPr>
            <a:xfrm>
              <a:off x="1304231" y="1887629"/>
              <a:ext cx="107308" cy="166330"/>
            </a:xfrm>
            <a:custGeom>
              <a:avLst/>
              <a:gdLst/>
              <a:ahLst/>
              <a:cxnLst/>
              <a:rect l="l" t="t" r="r" b="b"/>
              <a:pathLst>
                <a:path w="3538" h="5484" extrusionOk="0">
                  <a:moveTo>
                    <a:pt x="1653" y="1"/>
                  </a:moveTo>
                  <a:cubicBezTo>
                    <a:pt x="1552" y="1"/>
                    <a:pt x="1803" y="439"/>
                    <a:pt x="1573" y="1983"/>
                  </a:cubicBezTo>
                  <a:cubicBezTo>
                    <a:pt x="1573" y="1983"/>
                    <a:pt x="1454" y="721"/>
                    <a:pt x="1120" y="507"/>
                  </a:cubicBezTo>
                  <a:cubicBezTo>
                    <a:pt x="1064" y="469"/>
                    <a:pt x="1022" y="452"/>
                    <a:pt x="991" y="452"/>
                  </a:cubicBezTo>
                  <a:cubicBezTo>
                    <a:pt x="864" y="452"/>
                    <a:pt x="920" y="737"/>
                    <a:pt x="930" y="1090"/>
                  </a:cubicBezTo>
                  <a:cubicBezTo>
                    <a:pt x="942" y="1150"/>
                    <a:pt x="942" y="1209"/>
                    <a:pt x="942" y="1269"/>
                  </a:cubicBezTo>
                  <a:cubicBezTo>
                    <a:pt x="942" y="1269"/>
                    <a:pt x="900" y="1218"/>
                    <a:pt x="849" y="1218"/>
                  </a:cubicBezTo>
                  <a:cubicBezTo>
                    <a:pt x="783" y="1218"/>
                    <a:pt x="701" y="1300"/>
                    <a:pt x="668" y="1674"/>
                  </a:cubicBezTo>
                  <a:cubicBezTo>
                    <a:pt x="620" y="2328"/>
                    <a:pt x="370" y="3721"/>
                    <a:pt x="1" y="4531"/>
                  </a:cubicBezTo>
                  <a:cubicBezTo>
                    <a:pt x="1" y="4531"/>
                    <a:pt x="108" y="5484"/>
                    <a:pt x="942" y="5484"/>
                  </a:cubicBezTo>
                  <a:cubicBezTo>
                    <a:pt x="2287" y="5484"/>
                    <a:pt x="2073" y="4150"/>
                    <a:pt x="3537" y="3555"/>
                  </a:cubicBezTo>
                  <a:cubicBezTo>
                    <a:pt x="3537" y="3555"/>
                    <a:pt x="3533" y="3390"/>
                    <a:pt x="3265" y="3390"/>
                  </a:cubicBezTo>
                  <a:cubicBezTo>
                    <a:pt x="3095" y="3390"/>
                    <a:pt x="2819" y="3456"/>
                    <a:pt x="2370" y="3674"/>
                  </a:cubicBezTo>
                  <a:cubicBezTo>
                    <a:pt x="2370" y="3674"/>
                    <a:pt x="2394" y="3579"/>
                    <a:pt x="2418" y="3412"/>
                  </a:cubicBezTo>
                  <a:cubicBezTo>
                    <a:pt x="2573" y="2697"/>
                    <a:pt x="2942" y="745"/>
                    <a:pt x="2692" y="495"/>
                  </a:cubicBezTo>
                  <a:cubicBezTo>
                    <a:pt x="2655" y="460"/>
                    <a:pt x="2626" y="443"/>
                    <a:pt x="2602" y="443"/>
                  </a:cubicBezTo>
                  <a:cubicBezTo>
                    <a:pt x="2460" y="443"/>
                    <a:pt x="2487" y="1018"/>
                    <a:pt x="2192" y="1924"/>
                  </a:cubicBezTo>
                  <a:cubicBezTo>
                    <a:pt x="2192" y="1876"/>
                    <a:pt x="2192" y="257"/>
                    <a:pt x="1751" y="42"/>
                  </a:cubicBezTo>
                  <a:cubicBezTo>
                    <a:pt x="1702" y="16"/>
                    <a:pt x="1671" y="1"/>
                    <a:pt x="165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6" name="Google Shape;5316;p68"/>
            <p:cNvSpPr/>
            <p:nvPr/>
          </p:nvSpPr>
          <p:spPr>
            <a:xfrm>
              <a:off x="1362737" y="2086958"/>
              <a:ext cx="182405" cy="113252"/>
            </a:xfrm>
            <a:custGeom>
              <a:avLst/>
              <a:gdLst/>
              <a:ahLst/>
              <a:cxnLst/>
              <a:rect l="l" t="t" r="r" b="b"/>
              <a:pathLst>
                <a:path w="6014" h="3734" extrusionOk="0">
                  <a:moveTo>
                    <a:pt x="2751" y="1"/>
                  </a:moveTo>
                  <a:cubicBezTo>
                    <a:pt x="2058" y="1"/>
                    <a:pt x="1481" y="119"/>
                    <a:pt x="1310" y="447"/>
                  </a:cubicBezTo>
                  <a:cubicBezTo>
                    <a:pt x="1001" y="1043"/>
                    <a:pt x="1" y="3734"/>
                    <a:pt x="1" y="3734"/>
                  </a:cubicBezTo>
                  <a:cubicBezTo>
                    <a:pt x="1093" y="2045"/>
                    <a:pt x="2561" y="1615"/>
                    <a:pt x="3773" y="1615"/>
                  </a:cubicBezTo>
                  <a:cubicBezTo>
                    <a:pt x="5031" y="1615"/>
                    <a:pt x="6013" y="2079"/>
                    <a:pt x="6013" y="2079"/>
                  </a:cubicBezTo>
                  <a:cubicBezTo>
                    <a:pt x="6013" y="2079"/>
                    <a:pt x="5751" y="412"/>
                    <a:pt x="4513" y="186"/>
                  </a:cubicBezTo>
                  <a:cubicBezTo>
                    <a:pt x="3953" y="79"/>
                    <a:pt x="3314" y="1"/>
                    <a:pt x="275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7" name="Google Shape;5317;p68"/>
            <p:cNvSpPr/>
            <p:nvPr/>
          </p:nvSpPr>
          <p:spPr>
            <a:xfrm>
              <a:off x="1441474" y="1995452"/>
              <a:ext cx="114860" cy="199784"/>
            </a:xfrm>
            <a:custGeom>
              <a:avLst/>
              <a:gdLst/>
              <a:ahLst/>
              <a:cxnLst/>
              <a:rect l="l" t="t" r="r" b="b"/>
              <a:pathLst>
                <a:path w="3787" h="6587" extrusionOk="0">
                  <a:moveTo>
                    <a:pt x="867" y="1"/>
                  </a:moveTo>
                  <a:cubicBezTo>
                    <a:pt x="526" y="1"/>
                    <a:pt x="318" y="190"/>
                    <a:pt x="381" y="702"/>
                  </a:cubicBezTo>
                  <a:cubicBezTo>
                    <a:pt x="739" y="3607"/>
                    <a:pt x="0" y="5762"/>
                    <a:pt x="0" y="5762"/>
                  </a:cubicBezTo>
                  <a:cubicBezTo>
                    <a:pt x="265" y="6392"/>
                    <a:pt x="712" y="6586"/>
                    <a:pt x="1162" y="6586"/>
                  </a:cubicBezTo>
                  <a:cubicBezTo>
                    <a:pt x="1886" y="6586"/>
                    <a:pt x="2620" y="6084"/>
                    <a:pt x="2620" y="6084"/>
                  </a:cubicBezTo>
                  <a:cubicBezTo>
                    <a:pt x="2608" y="3655"/>
                    <a:pt x="3787" y="1464"/>
                    <a:pt x="3787" y="1464"/>
                  </a:cubicBezTo>
                  <a:cubicBezTo>
                    <a:pt x="3787" y="1464"/>
                    <a:pt x="1814" y="1"/>
                    <a:pt x="867" y="1"/>
                  </a:cubicBezTo>
                  <a:close/>
                </a:path>
              </a:pathLst>
            </a:custGeom>
            <a:solidFill>
              <a:srgbClr val="BE3C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8" name="Google Shape;5318;p68"/>
            <p:cNvSpPr/>
            <p:nvPr/>
          </p:nvSpPr>
          <p:spPr>
            <a:xfrm>
              <a:off x="1392066" y="1926664"/>
              <a:ext cx="49438" cy="64815"/>
            </a:xfrm>
            <a:custGeom>
              <a:avLst/>
              <a:gdLst/>
              <a:ahLst/>
              <a:cxnLst/>
              <a:rect l="l" t="t" r="r" b="b"/>
              <a:pathLst>
                <a:path w="1630" h="2137" extrusionOk="0">
                  <a:moveTo>
                    <a:pt x="1087" y="1"/>
                  </a:moveTo>
                  <a:cubicBezTo>
                    <a:pt x="962" y="1"/>
                    <a:pt x="817" y="86"/>
                    <a:pt x="653" y="315"/>
                  </a:cubicBezTo>
                  <a:cubicBezTo>
                    <a:pt x="0" y="1235"/>
                    <a:pt x="531" y="2137"/>
                    <a:pt x="930" y="2137"/>
                  </a:cubicBezTo>
                  <a:cubicBezTo>
                    <a:pt x="975" y="2137"/>
                    <a:pt x="1018" y="2125"/>
                    <a:pt x="1058" y="2101"/>
                  </a:cubicBezTo>
                  <a:cubicBezTo>
                    <a:pt x="1439" y="1863"/>
                    <a:pt x="1629" y="684"/>
                    <a:pt x="1629" y="684"/>
                  </a:cubicBezTo>
                  <a:cubicBezTo>
                    <a:pt x="1629" y="684"/>
                    <a:pt x="1441" y="1"/>
                    <a:pt x="108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9" name="Google Shape;5319;p68"/>
            <p:cNvSpPr/>
            <p:nvPr/>
          </p:nvSpPr>
          <p:spPr>
            <a:xfrm>
              <a:off x="1584116" y="2043859"/>
              <a:ext cx="60387" cy="48831"/>
            </a:xfrm>
            <a:custGeom>
              <a:avLst/>
              <a:gdLst/>
              <a:ahLst/>
              <a:cxnLst/>
              <a:rect l="l" t="t" r="r" b="b"/>
              <a:pathLst>
                <a:path w="1991" h="1610" extrusionOk="0">
                  <a:moveTo>
                    <a:pt x="1340" y="0"/>
                  </a:moveTo>
                  <a:cubicBezTo>
                    <a:pt x="1119" y="0"/>
                    <a:pt x="905" y="59"/>
                    <a:pt x="905" y="59"/>
                  </a:cubicBezTo>
                  <a:cubicBezTo>
                    <a:pt x="905" y="59"/>
                    <a:pt x="0" y="833"/>
                    <a:pt x="0" y="1285"/>
                  </a:cubicBezTo>
                  <a:cubicBezTo>
                    <a:pt x="0" y="1477"/>
                    <a:pt x="223" y="1609"/>
                    <a:pt x="518" y="1609"/>
                  </a:cubicBezTo>
                  <a:cubicBezTo>
                    <a:pt x="918" y="1609"/>
                    <a:pt x="1451" y="1366"/>
                    <a:pt x="1739" y="702"/>
                  </a:cubicBezTo>
                  <a:cubicBezTo>
                    <a:pt x="1991" y="120"/>
                    <a:pt x="1657" y="0"/>
                    <a:pt x="134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0" name="Google Shape;5320;p68"/>
            <p:cNvSpPr/>
            <p:nvPr/>
          </p:nvSpPr>
          <p:spPr>
            <a:xfrm>
              <a:off x="1392370" y="1868551"/>
              <a:ext cx="265448" cy="261141"/>
            </a:xfrm>
            <a:custGeom>
              <a:avLst/>
              <a:gdLst/>
              <a:ahLst/>
              <a:cxnLst/>
              <a:rect l="l" t="t" r="r" b="b"/>
              <a:pathLst>
                <a:path w="8752" h="8610" extrusionOk="0">
                  <a:moveTo>
                    <a:pt x="4624" y="1"/>
                  </a:moveTo>
                  <a:cubicBezTo>
                    <a:pt x="3525" y="1"/>
                    <a:pt x="2635" y="665"/>
                    <a:pt x="1965" y="1850"/>
                  </a:cubicBezTo>
                  <a:cubicBezTo>
                    <a:pt x="0" y="5351"/>
                    <a:pt x="345" y="7077"/>
                    <a:pt x="2131" y="8089"/>
                  </a:cubicBezTo>
                  <a:cubicBezTo>
                    <a:pt x="2710" y="8414"/>
                    <a:pt x="3269" y="8610"/>
                    <a:pt x="3829" y="8610"/>
                  </a:cubicBezTo>
                  <a:cubicBezTo>
                    <a:pt x="5054" y="8610"/>
                    <a:pt x="6284" y="7671"/>
                    <a:pt x="7739" y="5089"/>
                  </a:cubicBezTo>
                  <a:cubicBezTo>
                    <a:pt x="8751" y="3291"/>
                    <a:pt x="8537" y="1707"/>
                    <a:pt x="6537" y="576"/>
                  </a:cubicBezTo>
                  <a:cubicBezTo>
                    <a:pt x="5842" y="186"/>
                    <a:pt x="5204" y="1"/>
                    <a:pt x="462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1" name="Google Shape;5321;p68"/>
            <p:cNvSpPr/>
            <p:nvPr/>
          </p:nvSpPr>
          <p:spPr>
            <a:xfrm>
              <a:off x="1415633" y="1839829"/>
              <a:ext cx="255894" cy="220984"/>
            </a:xfrm>
            <a:custGeom>
              <a:avLst/>
              <a:gdLst/>
              <a:ahLst/>
              <a:cxnLst/>
              <a:rect l="l" t="t" r="r" b="b"/>
              <a:pathLst>
                <a:path w="8437" h="7286" extrusionOk="0">
                  <a:moveTo>
                    <a:pt x="4671" y="1"/>
                  </a:moveTo>
                  <a:cubicBezTo>
                    <a:pt x="2268" y="1"/>
                    <a:pt x="0" y="3225"/>
                    <a:pt x="852" y="3547"/>
                  </a:cubicBezTo>
                  <a:cubicBezTo>
                    <a:pt x="989" y="3600"/>
                    <a:pt x="1145" y="3624"/>
                    <a:pt x="1314" y="3624"/>
                  </a:cubicBezTo>
                  <a:cubicBezTo>
                    <a:pt x="2369" y="3624"/>
                    <a:pt x="3951" y="2700"/>
                    <a:pt x="4710" y="2095"/>
                  </a:cubicBezTo>
                  <a:cubicBezTo>
                    <a:pt x="4965" y="1891"/>
                    <a:pt x="5199" y="1818"/>
                    <a:pt x="5403" y="1818"/>
                  </a:cubicBezTo>
                  <a:cubicBezTo>
                    <a:pt x="5912" y="1818"/>
                    <a:pt x="6234" y="2273"/>
                    <a:pt x="6234" y="2273"/>
                  </a:cubicBezTo>
                  <a:cubicBezTo>
                    <a:pt x="6234" y="2273"/>
                    <a:pt x="7294" y="2607"/>
                    <a:pt x="6913" y="3797"/>
                  </a:cubicBezTo>
                  <a:cubicBezTo>
                    <a:pt x="6544" y="4988"/>
                    <a:pt x="6460" y="6786"/>
                    <a:pt x="6460" y="6786"/>
                  </a:cubicBezTo>
                  <a:cubicBezTo>
                    <a:pt x="6460" y="6786"/>
                    <a:pt x="6233" y="7286"/>
                    <a:pt x="6387" y="7286"/>
                  </a:cubicBezTo>
                  <a:cubicBezTo>
                    <a:pt x="6469" y="7286"/>
                    <a:pt x="6661" y="7142"/>
                    <a:pt x="7055" y="6702"/>
                  </a:cubicBezTo>
                  <a:cubicBezTo>
                    <a:pt x="8187" y="5428"/>
                    <a:pt x="8437" y="1452"/>
                    <a:pt x="5722" y="225"/>
                  </a:cubicBezTo>
                  <a:cubicBezTo>
                    <a:pt x="5375" y="69"/>
                    <a:pt x="5022" y="1"/>
                    <a:pt x="46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2" name="Google Shape;5322;p68"/>
            <p:cNvSpPr/>
            <p:nvPr/>
          </p:nvSpPr>
          <p:spPr>
            <a:xfrm>
              <a:off x="1566221" y="2182831"/>
              <a:ext cx="347612" cy="547487"/>
            </a:xfrm>
            <a:custGeom>
              <a:avLst/>
              <a:gdLst/>
              <a:ahLst/>
              <a:cxnLst/>
              <a:rect l="l" t="t" r="r" b="b"/>
              <a:pathLst>
                <a:path w="11461" h="18051" extrusionOk="0">
                  <a:moveTo>
                    <a:pt x="2860" y="0"/>
                  </a:moveTo>
                  <a:cubicBezTo>
                    <a:pt x="1896" y="0"/>
                    <a:pt x="0" y="489"/>
                    <a:pt x="959" y="4561"/>
                  </a:cubicBezTo>
                  <a:cubicBezTo>
                    <a:pt x="959" y="4561"/>
                    <a:pt x="1614" y="6121"/>
                    <a:pt x="2888" y="6514"/>
                  </a:cubicBezTo>
                  <a:cubicBezTo>
                    <a:pt x="4174" y="6895"/>
                    <a:pt x="6389" y="10145"/>
                    <a:pt x="6389" y="10145"/>
                  </a:cubicBezTo>
                  <a:cubicBezTo>
                    <a:pt x="6389" y="10145"/>
                    <a:pt x="5984" y="10217"/>
                    <a:pt x="5972" y="10550"/>
                  </a:cubicBezTo>
                  <a:cubicBezTo>
                    <a:pt x="5948" y="10860"/>
                    <a:pt x="3603" y="14967"/>
                    <a:pt x="2400" y="15979"/>
                  </a:cubicBezTo>
                  <a:cubicBezTo>
                    <a:pt x="2352" y="16015"/>
                    <a:pt x="2317" y="16051"/>
                    <a:pt x="2269" y="16074"/>
                  </a:cubicBezTo>
                  <a:cubicBezTo>
                    <a:pt x="2198" y="16134"/>
                    <a:pt x="2126" y="16170"/>
                    <a:pt x="2067" y="16182"/>
                  </a:cubicBezTo>
                  <a:cubicBezTo>
                    <a:pt x="1043" y="16503"/>
                    <a:pt x="4222" y="17979"/>
                    <a:pt x="5365" y="18051"/>
                  </a:cubicBezTo>
                  <a:cubicBezTo>
                    <a:pt x="5365" y="18051"/>
                    <a:pt x="5639" y="17718"/>
                    <a:pt x="6008" y="17420"/>
                  </a:cubicBezTo>
                  <a:cubicBezTo>
                    <a:pt x="6067" y="17360"/>
                    <a:pt x="6139" y="17313"/>
                    <a:pt x="6210" y="17265"/>
                  </a:cubicBezTo>
                  <a:cubicBezTo>
                    <a:pt x="6365" y="17158"/>
                    <a:pt x="6543" y="17063"/>
                    <a:pt x="6710" y="17015"/>
                  </a:cubicBezTo>
                  <a:cubicBezTo>
                    <a:pt x="7353" y="16836"/>
                    <a:pt x="11246" y="11717"/>
                    <a:pt x="11354" y="10145"/>
                  </a:cubicBezTo>
                  <a:cubicBezTo>
                    <a:pt x="11461" y="8574"/>
                    <a:pt x="6091" y="1668"/>
                    <a:pt x="3376" y="49"/>
                  </a:cubicBezTo>
                  <a:cubicBezTo>
                    <a:pt x="3376" y="49"/>
                    <a:pt x="3165" y="0"/>
                    <a:pt x="28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3" name="Google Shape;5323;p68"/>
            <p:cNvSpPr/>
            <p:nvPr/>
          </p:nvSpPr>
          <p:spPr>
            <a:xfrm>
              <a:off x="631481" y="3655838"/>
              <a:ext cx="266540" cy="213826"/>
            </a:xfrm>
            <a:custGeom>
              <a:avLst/>
              <a:gdLst/>
              <a:ahLst/>
              <a:cxnLst/>
              <a:rect l="l" t="t" r="r" b="b"/>
              <a:pathLst>
                <a:path w="8788" h="7050" extrusionOk="0">
                  <a:moveTo>
                    <a:pt x="6716" y="1"/>
                  </a:moveTo>
                  <a:cubicBezTo>
                    <a:pt x="6537" y="620"/>
                    <a:pt x="6192" y="977"/>
                    <a:pt x="5763" y="1155"/>
                  </a:cubicBezTo>
                  <a:cubicBezTo>
                    <a:pt x="5585" y="1227"/>
                    <a:pt x="5406" y="1263"/>
                    <a:pt x="5204" y="1286"/>
                  </a:cubicBezTo>
                  <a:cubicBezTo>
                    <a:pt x="5102" y="1298"/>
                    <a:pt x="4995" y="1304"/>
                    <a:pt x="4885" y="1304"/>
                  </a:cubicBezTo>
                  <a:cubicBezTo>
                    <a:pt x="4775" y="1304"/>
                    <a:pt x="4662" y="1298"/>
                    <a:pt x="4549" y="1286"/>
                  </a:cubicBezTo>
                  <a:cubicBezTo>
                    <a:pt x="4370" y="1275"/>
                    <a:pt x="4192" y="1251"/>
                    <a:pt x="4013" y="1215"/>
                  </a:cubicBezTo>
                  <a:cubicBezTo>
                    <a:pt x="2847" y="997"/>
                    <a:pt x="1631" y="450"/>
                    <a:pt x="1068" y="450"/>
                  </a:cubicBezTo>
                  <a:cubicBezTo>
                    <a:pt x="1016" y="450"/>
                    <a:pt x="970" y="455"/>
                    <a:pt x="929" y="465"/>
                  </a:cubicBezTo>
                  <a:cubicBezTo>
                    <a:pt x="24" y="667"/>
                    <a:pt x="1" y="1548"/>
                    <a:pt x="1" y="1548"/>
                  </a:cubicBezTo>
                  <a:cubicBezTo>
                    <a:pt x="1858" y="4644"/>
                    <a:pt x="5966" y="7049"/>
                    <a:pt x="5966" y="7049"/>
                  </a:cubicBezTo>
                  <a:cubicBezTo>
                    <a:pt x="8002" y="5358"/>
                    <a:pt x="7537" y="4680"/>
                    <a:pt x="7954" y="3953"/>
                  </a:cubicBezTo>
                  <a:cubicBezTo>
                    <a:pt x="8383" y="3215"/>
                    <a:pt x="8787" y="2822"/>
                    <a:pt x="8787" y="2822"/>
                  </a:cubicBezTo>
                  <a:cubicBezTo>
                    <a:pt x="8537" y="1794"/>
                    <a:pt x="7974" y="1588"/>
                    <a:pt x="7564" y="1588"/>
                  </a:cubicBezTo>
                  <a:cubicBezTo>
                    <a:pt x="7291" y="1588"/>
                    <a:pt x="7085" y="1679"/>
                    <a:pt x="7085" y="1679"/>
                  </a:cubicBezTo>
                  <a:cubicBezTo>
                    <a:pt x="7811" y="620"/>
                    <a:pt x="6716" y="1"/>
                    <a:pt x="671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4" name="Google Shape;5324;p68"/>
            <p:cNvSpPr/>
            <p:nvPr/>
          </p:nvSpPr>
          <p:spPr>
            <a:xfrm>
              <a:off x="631481" y="3702576"/>
              <a:ext cx="191049" cy="167088"/>
            </a:xfrm>
            <a:custGeom>
              <a:avLst/>
              <a:gdLst/>
              <a:ahLst/>
              <a:cxnLst/>
              <a:rect l="l" t="t" r="r" b="b"/>
              <a:pathLst>
                <a:path w="6299" h="5509" extrusionOk="0">
                  <a:moveTo>
                    <a:pt x="91" y="1"/>
                  </a:moveTo>
                  <a:cubicBezTo>
                    <a:pt x="33" y="1"/>
                    <a:pt x="1" y="7"/>
                    <a:pt x="1" y="7"/>
                  </a:cubicBezTo>
                  <a:cubicBezTo>
                    <a:pt x="1858" y="3103"/>
                    <a:pt x="5966" y="5508"/>
                    <a:pt x="5966" y="5508"/>
                  </a:cubicBezTo>
                  <a:cubicBezTo>
                    <a:pt x="6299" y="4246"/>
                    <a:pt x="1822" y="1912"/>
                    <a:pt x="1263" y="888"/>
                  </a:cubicBezTo>
                  <a:cubicBezTo>
                    <a:pt x="816" y="88"/>
                    <a:pt x="296" y="1"/>
                    <a:pt x="91" y="1"/>
                  </a:cubicBezTo>
                  <a:close/>
                </a:path>
              </a:pathLst>
            </a:custGeom>
            <a:solidFill>
              <a:srgbClr val="E1EA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5" name="Google Shape;5325;p68"/>
            <p:cNvSpPr/>
            <p:nvPr/>
          </p:nvSpPr>
          <p:spPr>
            <a:xfrm>
              <a:off x="789288" y="3690869"/>
              <a:ext cx="31452" cy="36002"/>
            </a:xfrm>
            <a:custGeom>
              <a:avLst/>
              <a:gdLst/>
              <a:ahLst/>
              <a:cxnLst/>
              <a:rect l="l" t="t" r="r" b="b"/>
              <a:pathLst>
                <a:path w="1037" h="1187" extrusionOk="0">
                  <a:moveTo>
                    <a:pt x="560" y="0"/>
                  </a:moveTo>
                  <a:cubicBezTo>
                    <a:pt x="382" y="72"/>
                    <a:pt x="203" y="108"/>
                    <a:pt x="1" y="131"/>
                  </a:cubicBezTo>
                  <a:cubicBezTo>
                    <a:pt x="362" y="492"/>
                    <a:pt x="427" y="1187"/>
                    <a:pt x="608" y="1187"/>
                  </a:cubicBezTo>
                  <a:cubicBezTo>
                    <a:pt x="654" y="1187"/>
                    <a:pt x="707" y="1142"/>
                    <a:pt x="775" y="1036"/>
                  </a:cubicBezTo>
                  <a:cubicBezTo>
                    <a:pt x="1036" y="620"/>
                    <a:pt x="751" y="215"/>
                    <a:pt x="560" y="0"/>
                  </a:cubicBezTo>
                  <a:close/>
                </a:path>
              </a:pathLst>
            </a:custGeom>
            <a:solidFill>
              <a:srgbClr val="E1EA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6" name="Google Shape;5326;p68"/>
            <p:cNvSpPr/>
            <p:nvPr/>
          </p:nvSpPr>
          <p:spPr>
            <a:xfrm>
              <a:off x="753195" y="3692688"/>
              <a:ext cx="28541" cy="32605"/>
            </a:xfrm>
            <a:custGeom>
              <a:avLst/>
              <a:gdLst/>
              <a:ahLst/>
              <a:cxnLst/>
              <a:rect l="l" t="t" r="r" b="b"/>
              <a:pathLst>
                <a:path w="941" h="1075" extrusionOk="0">
                  <a:moveTo>
                    <a:pt x="0" y="0"/>
                  </a:moveTo>
                  <a:lnTo>
                    <a:pt x="0" y="0"/>
                  </a:lnTo>
                  <a:cubicBezTo>
                    <a:pt x="171" y="393"/>
                    <a:pt x="283" y="1074"/>
                    <a:pt x="529" y="1074"/>
                  </a:cubicBezTo>
                  <a:cubicBezTo>
                    <a:pt x="574" y="1074"/>
                    <a:pt x="623" y="1052"/>
                    <a:pt x="679" y="1000"/>
                  </a:cubicBezTo>
                  <a:cubicBezTo>
                    <a:pt x="941" y="750"/>
                    <a:pt x="750" y="357"/>
                    <a:pt x="536" y="71"/>
                  </a:cubicBezTo>
                  <a:cubicBezTo>
                    <a:pt x="357" y="60"/>
                    <a:pt x="179" y="36"/>
                    <a:pt x="0" y="0"/>
                  </a:cubicBezTo>
                  <a:close/>
                </a:path>
              </a:pathLst>
            </a:custGeom>
            <a:solidFill>
              <a:srgbClr val="E1EA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7" name="Google Shape;5327;p68"/>
            <p:cNvSpPr/>
            <p:nvPr/>
          </p:nvSpPr>
          <p:spPr>
            <a:xfrm>
              <a:off x="1480842" y="3880583"/>
              <a:ext cx="200785" cy="184437"/>
            </a:xfrm>
            <a:custGeom>
              <a:avLst/>
              <a:gdLst/>
              <a:ahLst/>
              <a:cxnLst/>
              <a:rect l="l" t="t" r="r" b="b"/>
              <a:pathLst>
                <a:path w="6620" h="6081" extrusionOk="0">
                  <a:moveTo>
                    <a:pt x="3152" y="1"/>
                  </a:moveTo>
                  <a:cubicBezTo>
                    <a:pt x="2672" y="1"/>
                    <a:pt x="2298" y="80"/>
                    <a:pt x="2298" y="80"/>
                  </a:cubicBezTo>
                  <a:cubicBezTo>
                    <a:pt x="2548" y="699"/>
                    <a:pt x="2584" y="1223"/>
                    <a:pt x="2489" y="1663"/>
                  </a:cubicBezTo>
                  <a:cubicBezTo>
                    <a:pt x="2441" y="1877"/>
                    <a:pt x="2358" y="2080"/>
                    <a:pt x="2250" y="2258"/>
                  </a:cubicBezTo>
                  <a:cubicBezTo>
                    <a:pt x="2167" y="2413"/>
                    <a:pt x="2072" y="2556"/>
                    <a:pt x="1953" y="2687"/>
                  </a:cubicBezTo>
                  <a:cubicBezTo>
                    <a:pt x="1822" y="2854"/>
                    <a:pt x="1667" y="2997"/>
                    <a:pt x="1512" y="3139"/>
                  </a:cubicBezTo>
                  <a:cubicBezTo>
                    <a:pt x="953" y="3640"/>
                    <a:pt x="357" y="3997"/>
                    <a:pt x="250" y="4390"/>
                  </a:cubicBezTo>
                  <a:cubicBezTo>
                    <a:pt x="0" y="5271"/>
                    <a:pt x="250" y="6080"/>
                    <a:pt x="250" y="6080"/>
                  </a:cubicBezTo>
                  <a:lnTo>
                    <a:pt x="6060" y="6080"/>
                  </a:lnTo>
                  <a:cubicBezTo>
                    <a:pt x="6620" y="3497"/>
                    <a:pt x="5834" y="3247"/>
                    <a:pt x="5715" y="2413"/>
                  </a:cubicBezTo>
                  <a:cubicBezTo>
                    <a:pt x="5584" y="1580"/>
                    <a:pt x="5679" y="580"/>
                    <a:pt x="5679" y="580"/>
                  </a:cubicBezTo>
                  <a:cubicBezTo>
                    <a:pt x="5522" y="496"/>
                    <a:pt x="5399" y="465"/>
                    <a:pt x="5303" y="465"/>
                  </a:cubicBezTo>
                  <a:cubicBezTo>
                    <a:pt x="5017" y="465"/>
                    <a:pt x="4977" y="746"/>
                    <a:pt x="4977" y="746"/>
                  </a:cubicBezTo>
                  <a:cubicBezTo>
                    <a:pt x="4580" y="134"/>
                    <a:pt x="3776" y="1"/>
                    <a:pt x="315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8" name="Google Shape;5328;p68"/>
            <p:cNvSpPr/>
            <p:nvPr/>
          </p:nvSpPr>
          <p:spPr>
            <a:xfrm>
              <a:off x="1549085" y="3928140"/>
              <a:ext cx="72610" cy="33606"/>
            </a:xfrm>
            <a:custGeom>
              <a:avLst/>
              <a:gdLst/>
              <a:ahLst/>
              <a:cxnLst/>
              <a:rect l="l" t="t" r="r" b="b"/>
              <a:pathLst>
                <a:path w="2394" h="1108" extrusionOk="0">
                  <a:moveTo>
                    <a:pt x="780" y="1"/>
                  </a:moveTo>
                  <a:cubicBezTo>
                    <a:pt x="562" y="1"/>
                    <a:pt x="379" y="44"/>
                    <a:pt x="239" y="95"/>
                  </a:cubicBezTo>
                  <a:cubicBezTo>
                    <a:pt x="191" y="309"/>
                    <a:pt x="108" y="512"/>
                    <a:pt x="0" y="690"/>
                  </a:cubicBezTo>
                  <a:cubicBezTo>
                    <a:pt x="230" y="628"/>
                    <a:pt x="443" y="602"/>
                    <a:pt x="639" y="602"/>
                  </a:cubicBezTo>
                  <a:cubicBezTo>
                    <a:pt x="1262" y="602"/>
                    <a:pt x="1703" y="866"/>
                    <a:pt x="1929" y="1048"/>
                  </a:cubicBezTo>
                  <a:cubicBezTo>
                    <a:pt x="1989" y="1083"/>
                    <a:pt x="2048" y="1107"/>
                    <a:pt x="2108" y="1107"/>
                  </a:cubicBezTo>
                  <a:cubicBezTo>
                    <a:pt x="2179" y="1107"/>
                    <a:pt x="2251" y="1071"/>
                    <a:pt x="2298" y="1012"/>
                  </a:cubicBezTo>
                  <a:cubicBezTo>
                    <a:pt x="2394" y="905"/>
                    <a:pt x="2382" y="726"/>
                    <a:pt x="2263" y="631"/>
                  </a:cubicBezTo>
                  <a:cubicBezTo>
                    <a:pt x="1681" y="141"/>
                    <a:pt x="1173" y="1"/>
                    <a:pt x="780" y="1"/>
                  </a:cubicBezTo>
                  <a:close/>
                </a:path>
              </a:pathLst>
            </a:custGeom>
            <a:solidFill>
              <a:srgbClr val="E1EA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9" name="Google Shape;5329;p68"/>
            <p:cNvSpPr/>
            <p:nvPr/>
          </p:nvSpPr>
          <p:spPr>
            <a:xfrm>
              <a:off x="1526701" y="3960320"/>
              <a:ext cx="79465" cy="33211"/>
            </a:xfrm>
            <a:custGeom>
              <a:avLst/>
              <a:gdLst/>
              <a:ahLst/>
              <a:cxnLst/>
              <a:rect l="l" t="t" r="r" b="b"/>
              <a:pathLst>
                <a:path w="2620" h="1095" extrusionOk="0">
                  <a:moveTo>
                    <a:pt x="971" y="0"/>
                  </a:moveTo>
                  <a:cubicBezTo>
                    <a:pt x="764" y="0"/>
                    <a:pt x="583" y="27"/>
                    <a:pt x="441" y="58"/>
                  </a:cubicBezTo>
                  <a:cubicBezTo>
                    <a:pt x="310" y="225"/>
                    <a:pt x="155" y="368"/>
                    <a:pt x="0" y="510"/>
                  </a:cubicBezTo>
                  <a:cubicBezTo>
                    <a:pt x="110" y="494"/>
                    <a:pt x="221" y="487"/>
                    <a:pt x="330" y="487"/>
                  </a:cubicBezTo>
                  <a:cubicBezTo>
                    <a:pt x="1094" y="487"/>
                    <a:pt x="1812" y="850"/>
                    <a:pt x="2155" y="1058"/>
                  </a:cubicBezTo>
                  <a:cubicBezTo>
                    <a:pt x="2201" y="1083"/>
                    <a:pt x="2249" y="1095"/>
                    <a:pt x="2296" y="1095"/>
                  </a:cubicBezTo>
                  <a:cubicBezTo>
                    <a:pt x="2383" y="1095"/>
                    <a:pt x="2466" y="1053"/>
                    <a:pt x="2512" y="975"/>
                  </a:cubicBezTo>
                  <a:lnTo>
                    <a:pt x="2548" y="915"/>
                  </a:lnTo>
                  <a:cubicBezTo>
                    <a:pt x="2620" y="808"/>
                    <a:pt x="2596" y="653"/>
                    <a:pt x="2489" y="570"/>
                  </a:cubicBezTo>
                  <a:cubicBezTo>
                    <a:pt x="1949" y="119"/>
                    <a:pt x="1403" y="0"/>
                    <a:pt x="971" y="0"/>
                  </a:cubicBezTo>
                  <a:close/>
                </a:path>
              </a:pathLst>
            </a:custGeom>
            <a:solidFill>
              <a:srgbClr val="E1EA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330" name="Google Shape;5330;p68"/>
            <p:cNvGrpSpPr/>
            <p:nvPr/>
          </p:nvGrpSpPr>
          <p:grpSpPr>
            <a:xfrm>
              <a:off x="6473050" y="1383350"/>
              <a:ext cx="1758209" cy="2673972"/>
              <a:chOff x="6837636" y="1225555"/>
              <a:chExt cx="1866266" cy="2838008"/>
            </a:xfrm>
          </p:grpSpPr>
          <p:sp>
            <p:nvSpPr>
              <p:cNvPr id="5331" name="Google Shape;5331;p68"/>
              <p:cNvSpPr/>
              <p:nvPr/>
            </p:nvSpPr>
            <p:spPr>
              <a:xfrm>
                <a:off x="7269171" y="3860595"/>
                <a:ext cx="255682" cy="202968"/>
              </a:xfrm>
              <a:custGeom>
                <a:avLst/>
                <a:gdLst/>
                <a:ahLst/>
                <a:cxnLst/>
                <a:rect l="l" t="t" r="r" b="b"/>
                <a:pathLst>
                  <a:path w="8430" h="6692" extrusionOk="0">
                    <a:moveTo>
                      <a:pt x="4084" y="0"/>
                    </a:moveTo>
                    <a:cubicBezTo>
                      <a:pt x="3798" y="1727"/>
                      <a:pt x="3453" y="2513"/>
                      <a:pt x="3001" y="2941"/>
                    </a:cubicBezTo>
                    <a:cubicBezTo>
                      <a:pt x="2584" y="3334"/>
                      <a:pt x="2072" y="3417"/>
                      <a:pt x="1417" y="3644"/>
                    </a:cubicBezTo>
                    <a:cubicBezTo>
                      <a:pt x="524" y="3953"/>
                      <a:pt x="203" y="4596"/>
                      <a:pt x="108" y="5215"/>
                    </a:cubicBezTo>
                    <a:cubicBezTo>
                      <a:pt x="0" y="5977"/>
                      <a:pt x="239" y="6692"/>
                      <a:pt x="239" y="6692"/>
                    </a:cubicBezTo>
                    <a:lnTo>
                      <a:pt x="7906" y="6692"/>
                    </a:lnTo>
                    <a:cubicBezTo>
                      <a:pt x="8430" y="3644"/>
                      <a:pt x="7585" y="596"/>
                      <a:pt x="7585" y="596"/>
                    </a:cubicBezTo>
                    <a:lnTo>
                      <a:pt x="4084"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2" name="Google Shape;5332;p68"/>
              <p:cNvSpPr/>
              <p:nvPr/>
            </p:nvSpPr>
            <p:spPr>
              <a:xfrm>
                <a:off x="8038340" y="3860595"/>
                <a:ext cx="259685" cy="202968"/>
              </a:xfrm>
              <a:custGeom>
                <a:avLst/>
                <a:gdLst/>
                <a:ahLst/>
                <a:cxnLst/>
                <a:rect l="l" t="t" r="r" b="b"/>
                <a:pathLst>
                  <a:path w="8562" h="6692" extrusionOk="0">
                    <a:moveTo>
                      <a:pt x="4358" y="0"/>
                    </a:moveTo>
                    <a:lnTo>
                      <a:pt x="858" y="596"/>
                    </a:lnTo>
                    <a:cubicBezTo>
                      <a:pt x="858" y="596"/>
                      <a:pt x="1" y="3644"/>
                      <a:pt x="536" y="6692"/>
                    </a:cubicBezTo>
                    <a:lnTo>
                      <a:pt x="8204" y="6692"/>
                    </a:lnTo>
                    <a:cubicBezTo>
                      <a:pt x="8204" y="6692"/>
                      <a:pt x="8561" y="5644"/>
                      <a:pt x="8216" y="4751"/>
                    </a:cubicBezTo>
                    <a:cubicBezTo>
                      <a:pt x="8037" y="4299"/>
                      <a:pt x="7692" y="3870"/>
                      <a:pt x="7025" y="3644"/>
                    </a:cubicBezTo>
                    <a:cubicBezTo>
                      <a:pt x="6454" y="3441"/>
                      <a:pt x="5990" y="3358"/>
                      <a:pt x="5597" y="3072"/>
                    </a:cubicBezTo>
                    <a:cubicBezTo>
                      <a:pt x="5061" y="2679"/>
                      <a:pt x="4680" y="1917"/>
                      <a:pt x="435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3" name="Google Shape;5333;p68"/>
              <p:cNvSpPr/>
              <p:nvPr/>
            </p:nvSpPr>
            <p:spPr>
              <a:xfrm>
                <a:off x="6837636" y="1225555"/>
                <a:ext cx="224290" cy="190776"/>
              </a:xfrm>
              <a:custGeom>
                <a:avLst/>
                <a:gdLst/>
                <a:ahLst/>
                <a:cxnLst/>
                <a:rect l="l" t="t" r="r" b="b"/>
                <a:pathLst>
                  <a:path w="7395" h="6290" extrusionOk="0">
                    <a:moveTo>
                      <a:pt x="5068" y="1"/>
                    </a:moveTo>
                    <a:cubicBezTo>
                      <a:pt x="4936" y="1"/>
                      <a:pt x="4763" y="52"/>
                      <a:pt x="4727" y="309"/>
                    </a:cubicBezTo>
                    <a:cubicBezTo>
                      <a:pt x="4680" y="750"/>
                      <a:pt x="5013" y="1357"/>
                      <a:pt x="4930" y="1547"/>
                    </a:cubicBezTo>
                    <a:cubicBezTo>
                      <a:pt x="4918" y="1583"/>
                      <a:pt x="4894" y="1619"/>
                      <a:pt x="4870" y="1655"/>
                    </a:cubicBezTo>
                    <a:cubicBezTo>
                      <a:pt x="4787" y="1786"/>
                      <a:pt x="4656" y="1869"/>
                      <a:pt x="4525" y="1881"/>
                    </a:cubicBezTo>
                    <a:lnTo>
                      <a:pt x="4501" y="1881"/>
                    </a:lnTo>
                    <a:cubicBezTo>
                      <a:pt x="4001" y="1869"/>
                      <a:pt x="3132" y="1178"/>
                      <a:pt x="2763" y="845"/>
                    </a:cubicBezTo>
                    <a:cubicBezTo>
                      <a:pt x="2390" y="472"/>
                      <a:pt x="1878" y="22"/>
                      <a:pt x="1582" y="22"/>
                    </a:cubicBezTo>
                    <a:cubicBezTo>
                      <a:pt x="1491" y="22"/>
                      <a:pt x="1421" y="65"/>
                      <a:pt x="1382" y="166"/>
                    </a:cubicBezTo>
                    <a:cubicBezTo>
                      <a:pt x="1215" y="583"/>
                      <a:pt x="1763" y="559"/>
                      <a:pt x="2667" y="1821"/>
                    </a:cubicBezTo>
                    <a:lnTo>
                      <a:pt x="2584" y="1952"/>
                    </a:lnTo>
                    <a:cubicBezTo>
                      <a:pt x="2589" y="1960"/>
                      <a:pt x="2587" y="1964"/>
                      <a:pt x="2578" y="1964"/>
                    </a:cubicBezTo>
                    <a:cubicBezTo>
                      <a:pt x="2482" y="1964"/>
                      <a:pt x="1615" y="1509"/>
                      <a:pt x="917" y="964"/>
                    </a:cubicBezTo>
                    <a:cubicBezTo>
                      <a:pt x="771" y="848"/>
                      <a:pt x="657" y="803"/>
                      <a:pt x="569" y="803"/>
                    </a:cubicBezTo>
                    <a:cubicBezTo>
                      <a:pt x="344" y="803"/>
                      <a:pt x="301" y="1104"/>
                      <a:pt x="370" y="1250"/>
                    </a:cubicBezTo>
                    <a:cubicBezTo>
                      <a:pt x="465" y="1464"/>
                      <a:pt x="1048" y="1809"/>
                      <a:pt x="1429" y="2107"/>
                    </a:cubicBezTo>
                    <a:cubicBezTo>
                      <a:pt x="1679" y="2298"/>
                      <a:pt x="1941" y="2512"/>
                      <a:pt x="2108" y="2631"/>
                    </a:cubicBezTo>
                    <a:lnTo>
                      <a:pt x="2060" y="2833"/>
                    </a:lnTo>
                    <a:cubicBezTo>
                      <a:pt x="1021" y="2607"/>
                      <a:pt x="679" y="2253"/>
                      <a:pt x="445" y="2253"/>
                    </a:cubicBezTo>
                    <a:cubicBezTo>
                      <a:pt x="384" y="2253"/>
                      <a:pt x="331" y="2277"/>
                      <a:pt x="274" y="2333"/>
                    </a:cubicBezTo>
                    <a:cubicBezTo>
                      <a:pt x="0" y="2595"/>
                      <a:pt x="810" y="3155"/>
                      <a:pt x="1227" y="3250"/>
                    </a:cubicBezTo>
                    <a:cubicBezTo>
                      <a:pt x="1405" y="3286"/>
                      <a:pt x="1715" y="3452"/>
                      <a:pt x="2001" y="3619"/>
                    </a:cubicBezTo>
                    <a:cubicBezTo>
                      <a:pt x="1254" y="3602"/>
                      <a:pt x="910" y="3424"/>
                      <a:pt x="713" y="3424"/>
                    </a:cubicBezTo>
                    <a:cubicBezTo>
                      <a:pt x="637" y="3424"/>
                      <a:pt x="583" y="3451"/>
                      <a:pt x="536" y="3524"/>
                    </a:cubicBezTo>
                    <a:cubicBezTo>
                      <a:pt x="358" y="3810"/>
                      <a:pt x="1132" y="4107"/>
                      <a:pt x="1489" y="4119"/>
                    </a:cubicBezTo>
                    <a:cubicBezTo>
                      <a:pt x="1846" y="4119"/>
                      <a:pt x="2882" y="4536"/>
                      <a:pt x="2882" y="4536"/>
                    </a:cubicBezTo>
                    <a:cubicBezTo>
                      <a:pt x="3644" y="5012"/>
                      <a:pt x="4072" y="5262"/>
                      <a:pt x="4584" y="5310"/>
                    </a:cubicBezTo>
                    <a:cubicBezTo>
                      <a:pt x="5084" y="5346"/>
                      <a:pt x="5287" y="6215"/>
                      <a:pt x="5287" y="6215"/>
                    </a:cubicBezTo>
                    <a:cubicBezTo>
                      <a:pt x="5287" y="6215"/>
                      <a:pt x="5625" y="6289"/>
                      <a:pt x="6030" y="6289"/>
                    </a:cubicBezTo>
                    <a:cubicBezTo>
                      <a:pt x="6611" y="6289"/>
                      <a:pt x="7331" y="6136"/>
                      <a:pt x="7394" y="5393"/>
                    </a:cubicBezTo>
                    <a:cubicBezTo>
                      <a:pt x="7394" y="5393"/>
                      <a:pt x="6287" y="3822"/>
                      <a:pt x="6204" y="3607"/>
                    </a:cubicBezTo>
                    <a:cubicBezTo>
                      <a:pt x="6049" y="3191"/>
                      <a:pt x="6335" y="2548"/>
                      <a:pt x="5882" y="1845"/>
                    </a:cubicBezTo>
                    <a:cubicBezTo>
                      <a:pt x="5442" y="1131"/>
                      <a:pt x="5227" y="23"/>
                      <a:pt x="5227" y="23"/>
                    </a:cubicBezTo>
                    <a:cubicBezTo>
                      <a:pt x="5227" y="23"/>
                      <a:pt x="5157" y="1"/>
                      <a:pt x="5068" y="1"/>
                    </a:cubicBezTo>
                    <a:close/>
                  </a:path>
                </a:pathLst>
              </a:custGeom>
              <a:solidFill>
                <a:srgbClr val="FAB1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4" name="Google Shape;5334;p68"/>
              <p:cNvSpPr/>
              <p:nvPr/>
            </p:nvSpPr>
            <p:spPr>
              <a:xfrm>
                <a:off x="8479277" y="1225555"/>
                <a:ext cx="224624" cy="190776"/>
              </a:xfrm>
              <a:custGeom>
                <a:avLst/>
                <a:gdLst/>
                <a:ahLst/>
                <a:cxnLst/>
                <a:rect l="l" t="t" r="r" b="b"/>
                <a:pathLst>
                  <a:path w="7406" h="6290" extrusionOk="0">
                    <a:moveTo>
                      <a:pt x="2337" y="1"/>
                    </a:moveTo>
                    <a:cubicBezTo>
                      <a:pt x="2250" y="1"/>
                      <a:pt x="2179" y="23"/>
                      <a:pt x="2179" y="23"/>
                    </a:cubicBezTo>
                    <a:cubicBezTo>
                      <a:pt x="2179" y="23"/>
                      <a:pt x="1965" y="1131"/>
                      <a:pt x="1512" y="1845"/>
                    </a:cubicBezTo>
                    <a:cubicBezTo>
                      <a:pt x="1072" y="2548"/>
                      <a:pt x="1358" y="3191"/>
                      <a:pt x="1191" y="3607"/>
                    </a:cubicBezTo>
                    <a:cubicBezTo>
                      <a:pt x="1119" y="3822"/>
                      <a:pt x="0" y="5393"/>
                      <a:pt x="0" y="5393"/>
                    </a:cubicBezTo>
                    <a:cubicBezTo>
                      <a:pt x="70" y="6136"/>
                      <a:pt x="789" y="6289"/>
                      <a:pt x="1368" y="6289"/>
                    </a:cubicBezTo>
                    <a:cubicBezTo>
                      <a:pt x="1772" y="6289"/>
                      <a:pt x="2108" y="6215"/>
                      <a:pt x="2108" y="6215"/>
                    </a:cubicBezTo>
                    <a:cubicBezTo>
                      <a:pt x="2108" y="6215"/>
                      <a:pt x="2310" y="5346"/>
                      <a:pt x="2822" y="5310"/>
                    </a:cubicBezTo>
                    <a:cubicBezTo>
                      <a:pt x="3322" y="5262"/>
                      <a:pt x="3751" y="5012"/>
                      <a:pt x="4513" y="4536"/>
                    </a:cubicBezTo>
                    <a:cubicBezTo>
                      <a:pt x="4513" y="4536"/>
                      <a:pt x="5549" y="4119"/>
                      <a:pt x="5906" y="4119"/>
                    </a:cubicBezTo>
                    <a:cubicBezTo>
                      <a:pt x="6275" y="4107"/>
                      <a:pt x="7037" y="3810"/>
                      <a:pt x="6858" y="3524"/>
                    </a:cubicBezTo>
                    <a:cubicBezTo>
                      <a:pt x="6812" y="3451"/>
                      <a:pt x="6759" y="3424"/>
                      <a:pt x="6684" y="3424"/>
                    </a:cubicBezTo>
                    <a:cubicBezTo>
                      <a:pt x="6490" y="3424"/>
                      <a:pt x="6149" y="3602"/>
                      <a:pt x="5394" y="3619"/>
                    </a:cubicBezTo>
                    <a:cubicBezTo>
                      <a:pt x="5691" y="3452"/>
                      <a:pt x="5989" y="3286"/>
                      <a:pt x="6168" y="3250"/>
                    </a:cubicBezTo>
                    <a:cubicBezTo>
                      <a:pt x="6584" y="3155"/>
                      <a:pt x="7406" y="2595"/>
                      <a:pt x="7132" y="2333"/>
                    </a:cubicBezTo>
                    <a:cubicBezTo>
                      <a:pt x="7073" y="2277"/>
                      <a:pt x="7017" y="2253"/>
                      <a:pt x="6955" y="2253"/>
                    </a:cubicBezTo>
                    <a:cubicBezTo>
                      <a:pt x="6716" y="2253"/>
                      <a:pt x="6376" y="2607"/>
                      <a:pt x="5346" y="2833"/>
                    </a:cubicBezTo>
                    <a:lnTo>
                      <a:pt x="5299" y="2631"/>
                    </a:lnTo>
                    <a:cubicBezTo>
                      <a:pt x="5453" y="2512"/>
                      <a:pt x="5715" y="2298"/>
                      <a:pt x="5965" y="2107"/>
                    </a:cubicBezTo>
                    <a:cubicBezTo>
                      <a:pt x="6346" y="1809"/>
                      <a:pt x="6942" y="1464"/>
                      <a:pt x="7025" y="1250"/>
                    </a:cubicBezTo>
                    <a:cubicBezTo>
                      <a:pt x="7094" y="1104"/>
                      <a:pt x="7057" y="803"/>
                      <a:pt x="6830" y="803"/>
                    </a:cubicBezTo>
                    <a:cubicBezTo>
                      <a:pt x="6743" y="803"/>
                      <a:pt x="6627" y="848"/>
                      <a:pt x="6477" y="964"/>
                    </a:cubicBezTo>
                    <a:cubicBezTo>
                      <a:pt x="5780" y="1509"/>
                      <a:pt x="4922" y="1964"/>
                      <a:pt x="4828" y="1964"/>
                    </a:cubicBezTo>
                    <a:cubicBezTo>
                      <a:pt x="4819" y="1964"/>
                      <a:pt x="4817" y="1960"/>
                      <a:pt x="4822" y="1952"/>
                    </a:cubicBezTo>
                    <a:lnTo>
                      <a:pt x="4727" y="1821"/>
                    </a:lnTo>
                    <a:cubicBezTo>
                      <a:pt x="5632" y="559"/>
                      <a:pt x="6180" y="583"/>
                      <a:pt x="6013" y="166"/>
                    </a:cubicBezTo>
                    <a:cubicBezTo>
                      <a:pt x="5976" y="65"/>
                      <a:pt x="5908" y="22"/>
                      <a:pt x="5818" y="22"/>
                    </a:cubicBezTo>
                    <a:cubicBezTo>
                      <a:pt x="5528" y="22"/>
                      <a:pt x="5014" y="472"/>
                      <a:pt x="4632" y="845"/>
                    </a:cubicBezTo>
                    <a:cubicBezTo>
                      <a:pt x="4275" y="1178"/>
                      <a:pt x="3394" y="1869"/>
                      <a:pt x="2905" y="1881"/>
                    </a:cubicBezTo>
                    <a:lnTo>
                      <a:pt x="2870" y="1881"/>
                    </a:lnTo>
                    <a:cubicBezTo>
                      <a:pt x="2739" y="1869"/>
                      <a:pt x="2620" y="1786"/>
                      <a:pt x="2536" y="1655"/>
                    </a:cubicBezTo>
                    <a:lnTo>
                      <a:pt x="2524" y="1655"/>
                    </a:lnTo>
                    <a:cubicBezTo>
                      <a:pt x="2501" y="1619"/>
                      <a:pt x="2489" y="1583"/>
                      <a:pt x="2465" y="1547"/>
                    </a:cubicBezTo>
                    <a:cubicBezTo>
                      <a:pt x="2381" y="1357"/>
                      <a:pt x="2715" y="750"/>
                      <a:pt x="2667" y="309"/>
                    </a:cubicBezTo>
                    <a:cubicBezTo>
                      <a:pt x="2639" y="52"/>
                      <a:pt x="2469" y="1"/>
                      <a:pt x="2337" y="1"/>
                    </a:cubicBezTo>
                    <a:close/>
                  </a:path>
                </a:pathLst>
              </a:custGeom>
              <a:solidFill>
                <a:srgbClr val="FAB1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5" name="Google Shape;5335;p68"/>
              <p:cNvSpPr/>
              <p:nvPr/>
            </p:nvSpPr>
            <p:spPr>
              <a:xfrm>
                <a:off x="7376054" y="2461988"/>
                <a:ext cx="807840" cy="1446165"/>
              </a:xfrm>
              <a:custGeom>
                <a:avLst/>
                <a:gdLst/>
                <a:ahLst/>
                <a:cxnLst/>
                <a:rect l="l" t="t" r="r" b="b"/>
                <a:pathLst>
                  <a:path w="26635" h="47681" extrusionOk="0">
                    <a:moveTo>
                      <a:pt x="5668" y="1"/>
                    </a:moveTo>
                    <a:lnTo>
                      <a:pt x="1846" y="23670"/>
                    </a:lnTo>
                    <a:lnTo>
                      <a:pt x="1" y="46625"/>
                    </a:lnTo>
                    <a:cubicBezTo>
                      <a:pt x="1" y="46625"/>
                      <a:pt x="324" y="47680"/>
                      <a:pt x="2064" y="47680"/>
                    </a:cubicBezTo>
                    <a:cubicBezTo>
                      <a:pt x="2662" y="47680"/>
                      <a:pt x="3428" y="47556"/>
                      <a:pt x="4406" y="47221"/>
                    </a:cubicBezTo>
                    <a:cubicBezTo>
                      <a:pt x="4406" y="47221"/>
                      <a:pt x="7240" y="25920"/>
                      <a:pt x="7680" y="25456"/>
                    </a:cubicBezTo>
                    <a:cubicBezTo>
                      <a:pt x="8121" y="24992"/>
                      <a:pt x="12609" y="11073"/>
                      <a:pt x="12609" y="11073"/>
                    </a:cubicBezTo>
                    <a:lnTo>
                      <a:pt x="14026" y="11073"/>
                    </a:lnTo>
                    <a:cubicBezTo>
                      <a:pt x="14026" y="11073"/>
                      <a:pt x="18527" y="24992"/>
                      <a:pt x="18955" y="25456"/>
                    </a:cubicBezTo>
                    <a:cubicBezTo>
                      <a:pt x="19396" y="25920"/>
                      <a:pt x="22230" y="47221"/>
                      <a:pt x="22230" y="47221"/>
                    </a:cubicBezTo>
                    <a:cubicBezTo>
                      <a:pt x="23207" y="47556"/>
                      <a:pt x="23973" y="47680"/>
                      <a:pt x="24571" y="47680"/>
                    </a:cubicBezTo>
                    <a:cubicBezTo>
                      <a:pt x="26312" y="47680"/>
                      <a:pt x="26635" y="46625"/>
                      <a:pt x="26635" y="46625"/>
                    </a:cubicBezTo>
                    <a:lnTo>
                      <a:pt x="24801" y="23670"/>
                    </a:lnTo>
                    <a:lnTo>
                      <a:pt x="20979" y="1"/>
                    </a:lnTo>
                    <a:lnTo>
                      <a:pt x="13324" y="858"/>
                    </a:lnTo>
                    <a:lnTo>
                      <a:pt x="566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6" name="Google Shape;5336;p68"/>
              <p:cNvSpPr/>
              <p:nvPr/>
            </p:nvSpPr>
            <p:spPr>
              <a:xfrm>
                <a:off x="7687331" y="1766855"/>
                <a:ext cx="170485" cy="97208"/>
              </a:xfrm>
              <a:custGeom>
                <a:avLst/>
                <a:gdLst/>
                <a:ahLst/>
                <a:cxnLst/>
                <a:rect l="l" t="t" r="r" b="b"/>
                <a:pathLst>
                  <a:path w="5621" h="3205" extrusionOk="0">
                    <a:moveTo>
                      <a:pt x="644" y="0"/>
                    </a:moveTo>
                    <a:lnTo>
                      <a:pt x="1" y="1167"/>
                    </a:lnTo>
                    <a:cubicBezTo>
                      <a:pt x="1" y="1167"/>
                      <a:pt x="1198" y="3205"/>
                      <a:pt x="2857" y="3205"/>
                    </a:cubicBezTo>
                    <a:cubicBezTo>
                      <a:pt x="2885" y="3205"/>
                      <a:pt x="2913" y="3204"/>
                      <a:pt x="2942" y="3203"/>
                    </a:cubicBezTo>
                    <a:cubicBezTo>
                      <a:pt x="4644" y="3120"/>
                      <a:pt x="5621" y="834"/>
                      <a:pt x="5621" y="834"/>
                    </a:cubicBezTo>
                    <a:lnTo>
                      <a:pt x="4763" y="0"/>
                    </a:lnTo>
                    <a:cubicBezTo>
                      <a:pt x="4264" y="523"/>
                      <a:pt x="3591" y="705"/>
                      <a:pt x="2930" y="705"/>
                    </a:cubicBezTo>
                    <a:cubicBezTo>
                      <a:pt x="1921" y="705"/>
                      <a:pt x="939" y="281"/>
                      <a:pt x="64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7" name="Google Shape;5337;p68"/>
              <p:cNvSpPr/>
              <p:nvPr/>
            </p:nvSpPr>
            <p:spPr>
              <a:xfrm>
                <a:off x="7911227" y="1353002"/>
                <a:ext cx="644998" cy="626193"/>
              </a:xfrm>
              <a:custGeom>
                <a:avLst/>
                <a:gdLst/>
                <a:ahLst/>
                <a:cxnLst/>
                <a:rect l="l" t="t" r="r" b="b"/>
                <a:pathLst>
                  <a:path w="21266" h="20646" extrusionOk="0">
                    <a:moveTo>
                      <a:pt x="19491" y="1"/>
                    </a:moveTo>
                    <a:cubicBezTo>
                      <a:pt x="18229" y="1155"/>
                      <a:pt x="12050" y="8906"/>
                      <a:pt x="12050" y="8906"/>
                    </a:cubicBezTo>
                    <a:cubicBezTo>
                      <a:pt x="12050" y="8906"/>
                      <a:pt x="2846" y="12157"/>
                      <a:pt x="1" y="13383"/>
                    </a:cubicBezTo>
                    <a:lnTo>
                      <a:pt x="1989" y="20646"/>
                    </a:lnTo>
                    <a:cubicBezTo>
                      <a:pt x="1989" y="20646"/>
                      <a:pt x="12955" y="15360"/>
                      <a:pt x="15110" y="12919"/>
                    </a:cubicBezTo>
                    <a:cubicBezTo>
                      <a:pt x="17277" y="10478"/>
                      <a:pt x="21265" y="1953"/>
                      <a:pt x="21265" y="1953"/>
                    </a:cubicBezTo>
                    <a:cubicBezTo>
                      <a:pt x="20860" y="251"/>
                      <a:pt x="19491" y="1"/>
                      <a:pt x="19491"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8" name="Google Shape;5338;p68"/>
              <p:cNvSpPr/>
              <p:nvPr/>
            </p:nvSpPr>
            <p:spPr>
              <a:xfrm>
                <a:off x="7471745" y="1749809"/>
                <a:ext cx="563744" cy="835713"/>
              </a:xfrm>
              <a:custGeom>
                <a:avLst/>
                <a:gdLst/>
                <a:ahLst/>
                <a:cxnLst/>
                <a:rect l="l" t="t" r="r" b="b"/>
                <a:pathLst>
                  <a:path w="18587" h="27554" extrusionOk="0">
                    <a:moveTo>
                      <a:pt x="16016" y="0"/>
                    </a:moveTo>
                    <a:cubicBezTo>
                      <a:pt x="14217" y="0"/>
                      <a:pt x="9621" y="2431"/>
                      <a:pt x="9621" y="2431"/>
                    </a:cubicBezTo>
                    <a:cubicBezTo>
                      <a:pt x="9621" y="2431"/>
                      <a:pt x="6070" y="54"/>
                      <a:pt x="4814" y="54"/>
                    </a:cubicBezTo>
                    <a:cubicBezTo>
                      <a:pt x="4696" y="54"/>
                      <a:pt x="4598" y="75"/>
                      <a:pt x="4525" y="122"/>
                    </a:cubicBezTo>
                    <a:cubicBezTo>
                      <a:pt x="1" y="2979"/>
                      <a:pt x="1025" y="25910"/>
                      <a:pt x="1025" y="25910"/>
                    </a:cubicBezTo>
                    <a:cubicBezTo>
                      <a:pt x="1025" y="25910"/>
                      <a:pt x="4108" y="27554"/>
                      <a:pt x="9847" y="27554"/>
                    </a:cubicBezTo>
                    <a:cubicBezTo>
                      <a:pt x="14872" y="27554"/>
                      <a:pt x="18586" y="26232"/>
                      <a:pt x="18586" y="26232"/>
                    </a:cubicBezTo>
                    <a:cubicBezTo>
                      <a:pt x="18586" y="26232"/>
                      <a:pt x="18563" y="9682"/>
                      <a:pt x="18086" y="5658"/>
                    </a:cubicBezTo>
                    <a:cubicBezTo>
                      <a:pt x="17622" y="1634"/>
                      <a:pt x="16455" y="74"/>
                      <a:pt x="16455" y="74"/>
                    </a:cubicBezTo>
                    <a:cubicBezTo>
                      <a:pt x="16340" y="23"/>
                      <a:pt x="16191" y="0"/>
                      <a:pt x="1601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9" name="Google Shape;5339;p68"/>
              <p:cNvSpPr/>
              <p:nvPr/>
            </p:nvSpPr>
            <p:spPr>
              <a:xfrm>
                <a:off x="7713688" y="1740468"/>
                <a:ext cx="108005" cy="123595"/>
              </a:xfrm>
              <a:custGeom>
                <a:avLst/>
                <a:gdLst/>
                <a:ahLst/>
                <a:cxnLst/>
                <a:rect l="l" t="t" r="r" b="b"/>
                <a:pathLst>
                  <a:path w="3561" h="4075" extrusionOk="0">
                    <a:moveTo>
                      <a:pt x="1" y="1"/>
                    </a:moveTo>
                    <a:lnTo>
                      <a:pt x="1" y="1"/>
                    </a:lnTo>
                    <a:cubicBezTo>
                      <a:pt x="1" y="1"/>
                      <a:pt x="608" y="1930"/>
                      <a:pt x="1" y="2668"/>
                    </a:cubicBezTo>
                    <a:cubicBezTo>
                      <a:pt x="1" y="2668"/>
                      <a:pt x="632" y="4013"/>
                      <a:pt x="1775" y="4073"/>
                    </a:cubicBezTo>
                    <a:cubicBezTo>
                      <a:pt x="1801" y="4074"/>
                      <a:pt x="1827" y="4075"/>
                      <a:pt x="1853" y="4075"/>
                    </a:cubicBezTo>
                    <a:cubicBezTo>
                      <a:pt x="3115" y="4075"/>
                      <a:pt x="3561" y="2668"/>
                      <a:pt x="3561" y="2668"/>
                    </a:cubicBezTo>
                    <a:cubicBezTo>
                      <a:pt x="3561" y="2668"/>
                      <a:pt x="2858" y="811"/>
                      <a:pt x="3561" y="156"/>
                    </a:cubicBezTo>
                    <a:lnTo>
                      <a:pt x="1" y="1"/>
                    </a:lnTo>
                    <a:close/>
                  </a:path>
                </a:pathLst>
              </a:custGeom>
              <a:solidFill>
                <a:srgbClr val="EA9C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0" name="Google Shape;5340;p68"/>
              <p:cNvSpPr/>
              <p:nvPr/>
            </p:nvSpPr>
            <p:spPr>
              <a:xfrm>
                <a:off x="7628127" y="1437168"/>
                <a:ext cx="285678" cy="245916"/>
              </a:xfrm>
              <a:custGeom>
                <a:avLst/>
                <a:gdLst/>
                <a:ahLst/>
                <a:cxnLst/>
                <a:rect l="l" t="t" r="r" b="b"/>
                <a:pathLst>
                  <a:path w="9419" h="8108" extrusionOk="0">
                    <a:moveTo>
                      <a:pt x="6786" y="1"/>
                    </a:moveTo>
                    <a:cubicBezTo>
                      <a:pt x="6761" y="1"/>
                      <a:pt x="6738" y="8"/>
                      <a:pt x="6715" y="24"/>
                    </a:cubicBezTo>
                    <a:cubicBezTo>
                      <a:pt x="6406" y="238"/>
                      <a:pt x="7203" y="1024"/>
                      <a:pt x="7203" y="1024"/>
                    </a:cubicBezTo>
                    <a:cubicBezTo>
                      <a:pt x="6297" y="587"/>
                      <a:pt x="5243" y="366"/>
                      <a:pt x="4233" y="366"/>
                    </a:cubicBezTo>
                    <a:cubicBezTo>
                      <a:pt x="2244" y="366"/>
                      <a:pt x="428" y="1223"/>
                      <a:pt x="262" y="2976"/>
                    </a:cubicBezTo>
                    <a:cubicBezTo>
                      <a:pt x="0" y="5631"/>
                      <a:pt x="1298" y="8108"/>
                      <a:pt x="1298" y="8108"/>
                    </a:cubicBezTo>
                    <a:lnTo>
                      <a:pt x="7787" y="7691"/>
                    </a:lnTo>
                    <a:cubicBezTo>
                      <a:pt x="9418" y="2560"/>
                      <a:pt x="7680" y="1595"/>
                      <a:pt x="7680" y="1595"/>
                    </a:cubicBezTo>
                    <a:cubicBezTo>
                      <a:pt x="7680" y="1595"/>
                      <a:pt x="8680" y="1452"/>
                      <a:pt x="8549" y="1190"/>
                    </a:cubicBezTo>
                    <a:cubicBezTo>
                      <a:pt x="8505" y="1107"/>
                      <a:pt x="8382" y="1079"/>
                      <a:pt x="8238" y="1079"/>
                    </a:cubicBezTo>
                    <a:cubicBezTo>
                      <a:pt x="7948" y="1079"/>
                      <a:pt x="7573" y="1190"/>
                      <a:pt x="7573" y="1190"/>
                    </a:cubicBezTo>
                    <a:cubicBezTo>
                      <a:pt x="7573" y="1190"/>
                      <a:pt x="7101" y="1"/>
                      <a:pt x="678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1" name="Google Shape;5341;p68"/>
              <p:cNvSpPr/>
              <p:nvPr/>
            </p:nvSpPr>
            <p:spPr>
              <a:xfrm>
                <a:off x="7625488" y="1623940"/>
                <a:ext cx="48892" cy="63420"/>
              </a:xfrm>
              <a:custGeom>
                <a:avLst/>
                <a:gdLst/>
                <a:ahLst/>
                <a:cxnLst/>
                <a:rect l="l" t="t" r="r" b="b"/>
                <a:pathLst>
                  <a:path w="1612" h="2091" extrusionOk="0">
                    <a:moveTo>
                      <a:pt x="495" y="0"/>
                    </a:moveTo>
                    <a:cubicBezTo>
                      <a:pt x="313" y="0"/>
                      <a:pt x="155" y="131"/>
                      <a:pt x="111" y="545"/>
                    </a:cubicBezTo>
                    <a:cubicBezTo>
                      <a:pt x="0" y="1549"/>
                      <a:pt x="681" y="2090"/>
                      <a:pt x="1105" y="2090"/>
                    </a:cubicBezTo>
                    <a:cubicBezTo>
                      <a:pt x="1229" y="2090"/>
                      <a:pt x="1331" y="2044"/>
                      <a:pt x="1385" y="1950"/>
                    </a:cubicBezTo>
                    <a:cubicBezTo>
                      <a:pt x="1611" y="1533"/>
                      <a:pt x="1183" y="378"/>
                      <a:pt x="1183" y="378"/>
                    </a:cubicBezTo>
                    <a:cubicBezTo>
                      <a:pt x="1183" y="378"/>
                      <a:pt x="805" y="0"/>
                      <a:pt x="495" y="0"/>
                    </a:cubicBezTo>
                    <a:close/>
                  </a:path>
                </a:pathLst>
              </a:custGeom>
              <a:solidFill>
                <a:srgbClr val="FAB1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2" name="Google Shape;5342;p68"/>
              <p:cNvSpPr/>
              <p:nvPr/>
            </p:nvSpPr>
            <p:spPr>
              <a:xfrm>
                <a:off x="7852720" y="1625942"/>
                <a:ext cx="48892" cy="63572"/>
              </a:xfrm>
              <a:custGeom>
                <a:avLst/>
                <a:gdLst/>
                <a:ahLst/>
                <a:cxnLst/>
                <a:rect l="l" t="t" r="r" b="b"/>
                <a:pathLst>
                  <a:path w="1612" h="2096" extrusionOk="0">
                    <a:moveTo>
                      <a:pt x="1118" y="0"/>
                    </a:moveTo>
                    <a:cubicBezTo>
                      <a:pt x="808" y="0"/>
                      <a:pt x="430" y="384"/>
                      <a:pt x="430" y="384"/>
                    </a:cubicBezTo>
                    <a:cubicBezTo>
                      <a:pt x="430" y="384"/>
                      <a:pt x="1" y="1539"/>
                      <a:pt x="227" y="1955"/>
                    </a:cubicBezTo>
                    <a:cubicBezTo>
                      <a:pt x="281" y="2049"/>
                      <a:pt x="383" y="2096"/>
                      <a:pt x="507" y="2096"/>
                    </a:cubicBezTo>
                    <a:cubicBezTo>
                      <a:pt x="931" y="2096"/>
                      <a:pt x="1612" y="1555"/>
                      <a:pt x="1501" y="550"/>
                    </a:cubicBezTo>
                    <a:cubicBezTo>
                      <a:pt x="1457" y="132"/>
                      <a:pt x="1299" y="0"/>
                      <a:pt x="1118" y="0"/>
                    </a:cubicBezTo>
                    <a:close/>
                  </a:path>
                </a:pathLst>
              </a:custGeom>
              <a:solidFill>
                <a:srgbClr val="FAB1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3" name="Google Shape;5343;p68"/>
              <p:cNvSpPr/>
              <p:nvPr/>
            </p:nvSpPr>
            <p:spPr>
              <a:xfrm>
                <a:off x="7659185" y="1503954"/>
                <a:ext cx="208731" cy="274123"/>
              </a:xfrm>
              <a:custGeom>
                <a:avLst/>
                <a:gdLst/>
                <a:ahLst/>
                <a:cxnLst/>
                <a:rect l="l" t="t" r="r" b="b"/>
                <a:pathLst>
                  <a:path w="6882" h="9038" extrusionOk="0">
                    <a:moveTo>
                      <a:pt x="3489" y="0"/>
                    </a:moveTo>
                    <a:cubicBezTo>
                      <a:pt x="1096" y="0"/>
                      <a:pt x="0" y="1322"/>
                      <a:pt x="0" y="3477"/>
                    </a:cubicBezTo>
                    <a:cubicBezTo>
                      <a:pt x="0" y="7644"/>
                      <a:pt x="1203" y="9037"/>
                      <a:pt x="3334" y="9037"/>
                    </a:cubicBezTo>
                    <a:cubicBezTo>
                      <a:pt x="5537" y="9037"/>
                      <a:pt x="6882" y="7954"/>
                      <a:pt x="6882" y="3477"/>
                    </a:cubicBezTo>
                    <a:cubicBezTo>
                      <a:pt x="6882" y="1322"/>
                      <a:pt x="5882" y="0"/>
                      <a:pt x="3489" y="0"/>
                    </a:cubicBezTo>
                    <a:close/>
                  </a:path>
                </a:pathLst>
              </a:custGeom>
              <a:solidFill>
                <a:srgbClr val="FAB1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4" name="Google Shape;5344;p68"/>
              <p:cNvSpPr/>
              <p:nvPr/>
            </p:nvSpPr>
            <p:spPr>
              <a:xfrm>
                <a:off x="7639682" y="1485635"/>
                <a:ext cx="239789" cy="166390"/>
              </a:xfrm>
              <a:custGeom>
                <a:avLst/>
                <a:gdLst/>
                <a:ahLst/>
                <a:cxnLst/>
                <a:rect l="l" t="t" r="r" b="b"/>
                <a:pathLst>
                  <a:path w="7906" h="5486" extrusionOk="0">
                    <a:moveTo>
                      <a:pt x="3693" y="0"/>
                    </a:moveTo>
                    <a:cubicBezTo>
                      <a:pt x="3422" y="0"/>
                      <a:pt x="3136" y="11"/>
                      <a:pt x="2834" y="33"/>
                    </a:cubicBezTo>
                    <a:cubicBezTo>
                      <a:pt x="369" y="211"/>
                      <a:pt x="0" y="2593"/>
                      <a:pt x="95" y="3426"/>
                    </a:cubicBezTo>
                    <a:cubicBezTo>
                      <a:pt x="179" y="4271"/>
                      <a:pt x="881" y="5486"/>
                      <a:pt x="881" y="5486"/>
                    </a:cubicBezTo>
                    <a:cubicBezTo>
                      <a:pt x="667" y="4033"/>
                      <a:pt x="1179" y="1938"/>
                      <a:pt x="1179" y="1938"/>
                    </a:cubicBezTo>
                    <a:lnTo>
                      <a:pt x="2810" y="1378"/>
                    </a:lnTo>
                    <a:lnTo>
                      <a:pt x="2810" y="1378"/>
                    </a:lnTo>
                    <a:cubicBezTo>
                      <a:pt x="2810" y="1378"/>
                      <a:pt x="1786" y="1902"/>
                      <a:pt x="1941" y="2069"/>
                    </a:cubicBezTo>
                    <a:cubicBezTo>
                      <a:pt x="1955" y="2085"/>
                      <a:pt x="1991" y="2093"/>
                      <a:pt x="2045" y="2093"/>
                    </a:cubicBezTo>
                    <a:cubicBezTo>
                      <a:pt x="2563" y="2093"/>
                      <a:pt x="4727" y="1378"/>
                      <a:pt x="4727" y="1378"/>
                    </a:cubicBezTo>
                    <a:lnTo>
                      <a:pt x="4727" y="1378"/>
                    </a:lnTo>
                    <a:cubicBezTo>
                      <a:pt x="4727" y="1378"/>
                      <a:pt x="4036" y="1771"/>
                      <a:pt x="4394" y="1938"/>
                    </a:cubicBezTo>
                    <a:cubicBezTo>
                      <a:pt x="4431" y="1957"/>
                      <a:pt x="4483" y="1966"/>
                      <a:pt x="4545" y="1966"/>
                    </a:cubicBezTo>
                    <a:cubicBezTo>
                      <a:pt x="5065" y="1966"/>
                      <a:pt x="6334" y="1378"/>
                      <a:pt x="6334" y="1378"/>
                    </a:cubicBezTo>
                    <a:cubicBezTo>
                      <a:pt x="7239" y="3164"/>
                      <a:pt x="7299" y="5486"/>
                      <a:pt x="7299" y="5486"/>
                    </a:cubicBezTo>
                    <a:cubicBezTo>
                      <a:pt x="7835" y="4069"/>
                      <a:pt x="7906" y="2676"/>
                      <a:pt x="7299" y="1545"/>
                    </a:cubicBezTo>
                    <a:cubicBezTo>
                      <a:pt x="6756" y="553"/>
                      <a:pt x="5626" y="0"/>
                      <a:pt x="36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5" name="Google Shape;5345;p68"/>
              <p:cNvSpPr/>
              <p:nvPr/>
            </p:nvSpPr>
            <p:spPr>
              <a:xfrm>
                <a:off x="7843348" y="1727395"/>
                <a:ext cx="265448" cy="717729"/>
              </a:xfrm>
              <a:custGeom>
                <a:avLst/>
                <a:gdLst/>
                <a:ahLst/>
                <a:cxnLst/>
                <a:rect l="l" t="t" r="r" b="b"/>
                <a:pathLst>
                  <a:path w="8752" h="23664" extrusionOk="0">
                    <a:moveTo>
                      <a:pt x="4617" y="0"/>
                    </a:moveTo>
                    <a:cubicBezTo>
                      <a:pt x="4121" y="0"/>
                      <a:pt x="2696" y="189"/>
                      <a:pt x="0" y="1908"/>
                    </a:cubicBezTo>
                    <a:cubicBezTo>
                      <a:pt x="0" y="1908"/>
                      <a:pt x="3858" y="13886"/>
                      <a:pt x="4227" y="23637"/>
                    </a:cubicBezTo>
                    <a:cubicBezTo>
                      <a:pt x="4227" y="23637"/>
                      <a:pt x="4324" y="23664"/>
                      <a:pt x="4495" y="23664"/>
                    </a:cubicBezTo>
                    <a:cubicBezTo>
                      <a:pt x="4972" y="23664"/>
                      <a:pt x="6031" y="23457"/>
                      <a:pt x="7180" y="21887"/>
                    </a:cubicBezTo>
                    <a:cubicBezTo>
                      <a:pt x="8751" y="19744"/>
                      <a:pt x="7823" y="2837"/>
                      <a:pt x="4822" y="15"/>
                    </a:cubicBezTo>
                    <a:cubicBezTo>
                      <a:pt x="4822" y="15"/>
                      <a:pt x="4756" y="0"/>
                      <a:pt x="461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6" name="Google Shape;5346;p68"/>
              <p:cNvSpPr/>
              <p:nvPr/>
            </p:nvSpPr>
            <p:spPr>
              <a:xfrm>
                <a:off x="7831793" y="1751902"/>
                <a:ext cx="51652" cy="96935"/>
              </a:xfrm>
              <a:custGeom>
                <a:avLst/>
                <a:gdLst/>
                <a:ahLst/>
                <a:cxnLst/>
                <a:rect l="l" t="t" r="r" b="b"/>
                <a:pathLst>
                  <a:path w="1703" h="3196" extrusionOk="0">
                    <a:moveTo>
                      <a:pt x="895" y="1"/>
                    </a:moveTo>
                    <a:cubicBezTo>
                      <a:pt x="482" y="1"/>
                      <a:pt x="0" y="493"/>
                      <a:pt x="0" y="493"/>
                    </a:cubicBezTo>
                    <a:cubicBezTo>
                      <a:pt x="0" y="493"/>
                      <a:pt x="441" y="2291"/>
                      <a:pt x="1012" y="3196"/>
                    </a:cubicBezTo>
                    <a:cubicBezTo>
                      <a:pt x="1012" y="3196"/>
                      <a:pt x="1703" y="1588"/>
                      <a:pt x="1393" y="493"/>
                    </a:cubicBezTo>
                    <a:cubicBezTo>
                      <a:pt x="1290" y="124"/>
                      <a:pt x="1101" y="1"/>
                      <a:pt x="895"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7" name="Google Shape;5347;p68"/>
              <p:cNvSpPr/>
              <p:nvPr/>
            </p:nvSpPr>
            <p:spPr>
              <a:xfrm>
                <a:off x="6985343" y="1346147"/>
                <a:ext cx="642086" cy="633048"/>
              </a:xfrm>
              <a:custGeom>
                <a:avLst/>
                <a:gdLst/>
                <a:ahLst/>
                <a:cxnLst/>
                <a:rect l="l" t="t" r="r" b="b"/>
                <a:pathLst>
                  <a:path w="21170" h="20872" extrusionOk="0">
                    <a:moveTo>
                      <a:pt x="1667" y="0"/>
                    </a:moveTo>
                    <a:cubicBezTo>
                      <a:pt x="1667" y="0"/>
                      <a:pt x="107" y="881"/>
                      <a:pt x="0" y="2715"/>
                    </a:cubicBezTo>
                    <a:cubicBezTo>
                      <a:pt x="0" y="2715"/>
                      <a:pt x="3893" y="10704"/>
                      <a:pt x="6060" y="13145"/>
                    </a:cubicBezTo>
                    <a:cubicBezTo>
                      <a:pt x="8215" y="15586"/>
                      <a:pt x="19181" y="20872"/>
                      <a:pt x="19181" y="20872"/>
                    </a:cubicBezTo>
                    <a:lnTo>
                      <a:pt x="21169" y="13609"/>
                    </a:lnTo>
                    <a:cubicBezTo>
                      <a:pt x="18324" y="12383"/>
                      <a:pt x="9120" y="9132"/>
                      <a:pt x="9120" y="9132"/>
                    </a:cubicBezTo>
                    <a:cubicBezTo>
                      <a:pt x="9120" y="9132"/>
                      <a:pt x="2929" y="1155"/>
                      <a:pt x="1667"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8" name="Google Shape;5348;p68"/>
              <p:cNvSpPr/>
              <p:nvPr/>
            </p:nvSpPr>
            <p:spPr>
              <a:xfrm>
                <a:off x="7429859" y="1727395"/>
                <a:ext cx="265448" cy="717729"/>
              </a:xfrm>
              <a:custGeom>
                <a:avLst/>
                <a:gdLst/>
                <a:ahLst/>
                <a:cxnLst/>
                <a:rect l="l" t="t" r="r" b="b"/>
                <a:pathLst>
                  <a:path w="8752" h="23664" extrusionOk="0">
                    <a:moveTo>
                      <a:pt x="4145" y="0"/>
                    </a:moveTo>
                    <a:cubicBezTo>
                      <a:pt x="4007" y="0"/>
                      <a:pt x="3942" y="15"/>
                      <a:pt x="3942" y="15"/>
                    </a:cubicBezTo>
                    <a:cubicBezTo>
                      <a:pt x="929" y="2837"/>
                      <a:pt x="1" y="19744"/>
                      <a:pt x="1572" y="21887"/>
                    </a:cubicBezTo>
                    <a:cubicBezTo>
                      <a:pt x="2721" y="23457"/>
                      <a:pt x="3780" y="23664"/>
                      <a:pt x="4258" y="23664"/>
                    </a:cubicBezTo>
                    <a:cubicBezTo>
                      <a:pt x="4428" y="23664"/>
                      <a:pt x="4525" y="23637"/>
                      <a:pt x="4525" y="23637"/>
                    </a:cubicBezTo>
                    <a:cubicBezTo>
                      <a:pt x="4894" y="13886"/>
                      <a:pt x="8752" y="1908"/>
                      <a:pt x="8752" y="1908"/>
                    </a:cubicBezTo>
                    <a:cubicBezTo>
                      <a:pt x="6057" y="189"/>
                      <a:pt x="4638" y="0"/>
                      <a:pt x="414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9" name="Google Shape;5349;p68"/>
              <p:cNvSpPr/>
              <p:nvPr/>
            </p:nvSpPr>
            <p:spPr>
              <a:xfrm>
                <a:off x="7655211" y="1751902"/>
                <a:ext cx="51652" cy="96935"/>
              </a:xfrm>
              <a:custGeom>
                <a:avLst/>
                <a:gdLst/>
                <a:ahLst/>
                <a:cxnLst/>
                <a:rect l="l" t="t" r="r" b="b"/>
                <a:pathLst>
                  <a:path w="1703" h="3196" extrusionOk="0">
                    <a:moveTo>
                      <a:pt x="808" y="1"/>
                    </a:moveTo>
                    <a:cubicBezTo>
                      <a:pt x="602" y="1"/>
                      <a:pt x="413" y="124"/>
                      <a:pt x="310" y="493"/>
                    </a:cubicBezTo>
                    <a:cubicBezTo>
                      <a:pt x="0" y="1588"/>
                      <a:pt x="691" y="3196"/>
                      <a:pt x="691" y="3196"/>
                    </a:cubicBezTo>
                    <a:cubicBezTo>
                      <a:pt x="1262" y="2291"/>
                      <a:pt x="1703" y="493"/>
                      <a:pt x="1703" y="493"/>
                    </a:cubicBezTo>
                    <a:cubicBezTo>
                      <a:pt x="1703" y="493"/>
                      <a:pt x="1221" y="1"/>
                      <a:pt x="80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5351" name="Google Shape;5351;p68"/>
          <p:cNvSpPr txBox="1">
            <a:spLocks noGrp="1"/>
          </p:cNvSpPr>
          <p:nvPr>
            <p:ph type="title" idx="15"/>
          </p:nvPr>
        </p:nvSpPr>
        <p:spPr>
          <a:xfrm>
            <a:off x="-842230" y="1510296"/>
            <a:ext cx="7719300" cy="4824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sz="2800" dirty="0">
                <a:solidFill>
                  <a:srgbClr val="252D48"/>
                </a:solidFill>
              </a:rPr>
              <a:t>Problem</a:t>
            </a:r>
            <a:endParaRPr sz="2800" dirty="0">
              <a:solidFill>
                <a:srgbClr val="252D48"/>
              </a:solidFill>
            </a:endParaRPr>
          </a:p>
        </p:txBody>
      </p:sp>
      <p:sp>
        <p:nvSpPr>
          <p:cNvPr id="5350" name="Google Shape;5350;p68"/>
          <p:cNvSpPr txBox="1">
            <a:spLocks noGrp="1"/>
          </p:cNvSpPr>
          <p:nvPr>
            <p:ph type="title" idx="4294967295"/>
          </p:nvPr>
        </p:nvSpPr>
        <p:spPr>
          <a:xfrm>
            <a:off x="674119" y="31891"/>
            <a:ext cx="7718425" cy="4826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dirty="0">
                <a:solidFill>
                  <a:schemeClr val="accent1"/>
                </a:solidFill>
              </a:rPr>
              <a:t>Problem vs. Solution</a:t>
            </a:r>
            <a:endParaRPr dirty="0">
              <a:solidFill>
                <a:schemeClr val="accent1"/>
              </a:solidFill>
            </a:endParaRPr>
          </a:p>
        </p:txBody>
      </p:sp>
      <p:sp>
        <p:nvSpPr>
          <p:cNvPr id="5353" name="Google Shape;5353;p68"/>
          <p:cNvSpPr txBox="1">
            <a:spLocks noGrp="1"/>
          </p:cNvSpPr>
          <p:nvPr>
            <p:ph type="title" idx="4294967295"/>
          </p:nvPr>
        </p:nvSpPr>
        <p:spPr>
          <a:xfrm>
            <a:off x="4292229" y="1466449"/>
            <a:ext cx="2481262" cy="492125"/>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dirty="0"/>
              <a:t>Solution</a:t>
            </a:r>
            <a:endParaRPr dirty="0"/>
          </a:p>
        </p:txBody>
      </p:sp>
      <p:sp>
        <p:nvSpPr>
          <p:cNvPr id="5354" name="Google Shape;5354;p68"/>
          <p:cNvSpPr txBox="1">
            <a:spLocks noGrp="1"/>
          </p:cNvSpPr>
          <p:nvPr>
            <p:ph type="subTitle" idx="4294967295"/>
          </p:nvPr>
        </p:nvSpPr>
        <p:spPr>
          <a:xfrm>
            <a:off x="4538481" y="2177074"/>
            <a:ext cx="2157412" cy="1725612"/>
          </a:xfrm>
          <a:prstGeom prst="rect">
            <a:avLst/>
          </a:prstGeom>
        </p:spPr>
        <p:txBody>
          <a:bodyPr spcFirstLastPara="1" wrap="square" lIns="91425" tIns="91425" rIns="91425" bIns="91425" anchor="ctr" anchorCtr="0">
            <a:noAutofit/>
          </a:bodyPr>
          <a:lstStyle/>
          <a:p>
            <a:pPr marL="0" lvl="0" indent="0" algn="ctr" rtl="0">
              <a:spcBef>
                <a:spcPts val="0"/>
              </a:spcBef>
              <a:spcAft>
                <a:spcPts val="1600"/>
              </a:spcAft>
              <a:buNone/>
            </a:pPr>
            <a:r>
              <a:rPr lang="en" dirty="0"/>
              <a:t>Despite being red, Mars is actually a cold place. It’s full of iron oxide dust, which gives the planet its reddish cast</a:t>
            </a:r>
            <a:endParaRPr dirty="0"/>
          </a:p>
        </p:txBody>
      </p:sp>
      <p:sp>
        <p:nvSpPr>
          <p:cNvPr id="5352" name="Google Shape;5352;p68"/>
          <p:cNvSpPr txBox="1">
            <a:spLocks noGrp="1"/>
          </p:cNvSpPr>
          <p:nvPr>
            <p:ph type="subTitle" idx="4294967295"/>
          </p:nvPr>
        </p:nvSpPr>
        <p:spPr>
          <a:xfrm>
            <a:off x="1937920" y="2227119"/>
            <a:ext cx="2159000" cy="1725612"/>
          </a:xfrm>
          <a:prstGeom prst="rect">
            <a:avLst/>
          </a:prstGeom>
        </p:spPr>
        <p:txBody>
          <a:bodyPr spcFirstLastPara="1" wrap="square" lIns="91425" tIns="91425" rIns="91425" bIns="91425" anchor="ctr" anchorCtr="0">
            <a:noAutofit/>
          </a:bodyPr>
          <a:lstStyle/>
          <a:p>
            <a:pPr marL="0" lvl="0" indent="0" algn="ctr" rtl="0">
              <a:spcBef>
                <a:spcPts val="0"/>
              </a:spcBef>
              <a:spcAft>
                <a:spcPts val="1600"/>
              </a:spcAft>
              <a:buNone/>
            </a:pPr>
            <a:r>
              <a:rPr lang="en" dirty="0"/>
              <a:t>Mercury is the closest planet to the Sun and the smallest one in the Solar System—it’s only a bit larger than our Moon</a:t>
            </a:r>
            <a:endParaRPr dirty="0"/>
          </a:p>
        </p:txBody>
      </p:sp>
      <p:sp>
        <p:nvSpPr>
          <p:cNvPr id="2" name="Freeform 5">
            <a:extLst>
              <a:ext uri="{FF2B5EF4-FFF2-40B4-BE49-F238E27FC236}">
                <a16:creationId xmlns:a16="http://schemas.microsoft.com/office/drawing/2014/main" id="{0A7DF719-4DA1-0D33-5EF2-FA08F76DC8E3}"/>
              </a:ext>
            </a:extLst>
          </p:cNvPr>
          <p:cNvSpPr/>
          <p:nvPr/>
        </p:nvSpPr>
        <p:spPr bwMode="auto">
          <a:xfrm rot="16200000" flipH="1" flipV="1">
            <a:off x="-367950" y="356147"/>
            <a:ext cx="1203822" cy="478146"/>
          </a:xfrm>
          <a:custGeom>
            <a:avLst/>
            <a:gdLst>
              <a:gd name="T0" fmla="*/ 5233 w 5233"/>
              <a:gd name="T1" fmla="*/ 1294 h 1294"/>
              <a:gd name="T2" fmla="*/ 0 w 5233"/>
              <a:gd name="T3" fmla="*/ 1294 h 1294"/>
              <a:gd name="T4" fmla="*/ 0 w 5233"/>
              <a:gd name="T5" fmla="*/ 0 h 1294"/>
              <a:gd name="T6" fmla="*/ 3097 w 5233"/>
              <a:gd name="T7" fmla="*/ 0 h 1294"/>
              <a:gd name="T8" fmla="*/ 5233 w 5233"/>
              <a:gd name="T9" fmla="*/ 1294 h 1294"/>
            </a:gdLst>
            <a:ahLst/>
            <a:cxnLst>
              <a:cxn ang="0">
                <a:pos x="T0" y="T1"/>
              </a:cxn>
              <a:cxn ang="0">
                <a:pos x="T2" y="T3"/>
              </a:cxn>
              <a:cxn ang="0">
                <a:pos x="T4" y="T5"/>
              </a:cxn>
              <a:cxn ang="0">
                <a:pos x="T6" y="T7"/>
              </a:cxn>
              <a:cxn ang="0">
                <a:pos x="T8" y="T9"/>
              </a:cxn>
            </a:cxnLst>
            <a:rect l="0" t="0" r="r" b="b"/>
            <a:pathLst>
              <a:path w="5233" h="1294">
                <a:moveTo>
                  <a:pt x="5233" y="1294"/>
                </a:moveTo>
                <a:lnTo>
                  <a:pt x="0" y="1294"/>
                </a:lnTo>
                <a:lnTo>
                  <a:pt x="0" y="0"/>
                </a:lnTo>
                <a:lnTo>
                  <a:pt x="3097" y="0"/>
                </a:lnTo>
                <a:lnTo>
                  <a:pt x="5233" y="1294"/>
                </a:lnTo>
                <a:close/>
              </a:path>
            </a:pathLst>
          </a:custGeom>
          <a:solidFill>
            <a:srgbClr val="6096C8"/>
          </a:solidFill>
          <a:ln>
            <a:noFill/>
          </a:ln>
        </p:spPr>
        <p:txBody>
          <a:bodyPr vert="horz" wrap="square" lIns="91440" tIns="45720" rIns="91440" bIns="45720" numCol="1" anchor="t" anchorCtr="0" compatLnSpc="1">
            <a:prstTxWarp prst="textNoShape">
              <a:avLst/>
            </a:prstTxWarp>
          </a:bodyPr>
          <a:lstStyle/>
          <a:p>
            <a:endParaRPr lang="es-ES" sz="2100">
              <a:solidFill>
                <a:schemeClr val="tx1">
                  <a:lumMod val="65000"/>
                  <a:lumOff val="35000"/>
                </a:schemeClr>
              </a:solidFill>
            </a:endParaRPr>
          </a:p>
        </p:txBody>
      </p:sp>
      <p:sp>
        <p:nvSpPr>
          <p:cNvPr id="3" name="Freeform 5">
            <a:extLst>
              <a:ext uri="{FF2B5EF4-FFF2-40B4-BE49-F238E27FC236}">
                <a16:creationId xmlns:a16="http://schemas.microsoft.com/office/drawing/2014/main" id="{2AE2F846-1E1C-37C8-96B5-4CD7EA69021C}"/>
              </a:ext>
            </a:extLst>
          </p:cNvPr>
          <p:cNvSpPr/>
          <p:nvPr/>
        </p:nvSpPr>
        <p:spPr bwMode="auto">
          <a:xfrm rot="16200000" flipH="1">
            <a:off x="8274957" y="362684"/>
            <a:ext cx="1243987" cy="494099"/>
          </a:xfrm>
          <a:custGeom>
            <a:avLst/>
            <a:gdLst>
              <a:gd name="T0" fmla="*/ 5233 w 5233"/>
              <a:gd name="T1" fmla="*/ 1294 h 1294"/>
              <a:gd name="T2" fmla="*/ 0 w 5233"/>
              <a:gd name="T3" fmla="*/ 1294 h 1294"/>
              <a:gd name="T4" fmla="*/ 0 w 5233"/>
              <a:gd name="T5" fmla="*/ 0 h 1294"/>
              <a:gd name="T6" fmla="*/ 3097 w 5233"/>
              <a:gd name="T7" fmla="*/ 0 h 1294"/>
              <a:gd name="T8" fmla="*/ 5233 w 5233"/>
              <a:gd name="T9" fmla="*/ 1294 h 1294"/>
            </a:gdLst>
            <a:ahLst/>
            <a:cxnLst>
              <a:cxn ang="0">
                <a:pos x="T0" y="T1"/>
              </a:cxn>
              <a:cxn ang="0">
                <a:pos x="T2" y="T3"/>
              </a:cxn>
              <a:cxn ang="0">
                <a:pos x="T4" y="T5"/>
              </a:cxn>
              <a:cxn ang="0">
                <a:pos x="T6" y="T7"/>
              </a:cxn>
              <a:cxn ang="0">
                <a:pos x="T8" y="T9"/>
              </a:cxn>
            </a:cxnLst>
            <a:rect l="0" t="0" r="r" b="b"/>
            <a:pathLst>
              <a:path w="5233" h="1294">
                <a:moveTo>
                  <a:pt x="5233" y="1294"/>
                </a:moveTo>
                <a:lnTo>
                  <a:pt x="0" y="1294"/>
                </a:lnTo>
                <a:lnTo>
                  <a:pt x="0" y="0"/>
                </a:lnTo>
                <a:lnTo>
                  <a:pt x="3097" y="0"/>
                </a:lnTo>
                <a:lnTo>
                  <a:pt x="5233" y="1294"/>
                </a:lnTo>
                <a:close/>
              </a:path>
            </a:pathLst>
          </a:custGeom>
          <a:solidFill>
            <a:srgbClr val="6096C8"/>
          </a:solidFill>
          <a:ln>
            <a:noFill/>
          </a:ln>
        </p:spPr>
        <p:txBody>
          <a:bodyPr vert="horz" wrap="square" lIns="91440" tIns="45720" rIns="91440" bIns="45720" numCol="1" anchor="t" anchorCtr="0" compatLnSpc="1">
            <a:prstTxWarp prst="textNoShape">
              <a:avLst/>
            </a:prstTxWarp>
          </a:bodyPr>
          <a:lstStyle/>
          <a:p>
            <a:endParaRPr lang="es-ES" sz="2100">
              <a:solidFill>
                <a:schemeClr val="tx1">
                  <a:lumMod val="65000"/>
                  <a:lumOff val="35000"/>
                </a:schemeClr>
              </a:solidFill>
            </a:endParaRPr>
          </a:p>
        </p:txBody>
      </p:sp>
      <p:grpSp>
        <p:nvGrpSpPr>
          <p:cNvPr id="4" name="Google Shape;6034;p88">
            <a:extLst>
              <a:ext uri="{FF2B5EF4-FFF2-40B4-BE49-F238E27FC236}">
                <a16:creationId xmlns:a16="http://schemas.microsoft.com/office/drawing/2014/main" id="{DA85F3D2-0526-7533-1B73-F8A120AD8D3A}"/>
              </a:ext>
            </a:extLst>
          </p:cNvPr>
          <p:cNvGrpSpPr/>
          <p:nvPr/>
        </p:nvGrpSpPr>
        <p:grpSpPr>
          <a:xfrm>
            <a:off x="7458619" y="181347"/>
            <a:ext cx="1212346" cy="957137"/>
            <a:chOff x="-10007226" y="-743125"/>
            <a:chExt cx="8006101" cy="6320749"/>
          </a:xfrm>
        </p:grpSpPr>
        <p:sp>
          <p:nvSpPr>
            <p:cNvPr id="5" name="Google Shape;6035;p88">
              <a:extLst>
                <a:ext uri="{FF2B5EF4-FFF2-40B4-BE49-F238E27FC236}">
                  <a16:creationId xmlns:a16="http://schemas.microsoft.com/office/drawing/2014/main" id="{77BA4D08-A903-2725-FDF8-80A1B9FDC312}"/>
                </a:ext>
              </a:extLst>
            </p:cNvPr>
            <p:cNvSpPr/>
            <p:nvPr/>
          </p:nvSpPr>
          <p:spPr>
            <a:xfrm>
              <a:off x="-8984777" y="-743125"/>
              <a:ext cx="5960899" cy="5960874"/>
            </a:xfrm>
            <a:custGeom>
              <a:avLst/>
              <a:gdLst/>
              <a:ahLst/>
              <a:cxnLst/>
              <a:rect l="l" t="t" r="r" b="b"/>
              <a:pathLst>
                <a:path w="238436" h="238435" extrusionOk="0">
                  <a:moveTo>
                    <a:pt x="119218" y="1"/>
                  </a:moveTo>
                  <a:cubicBezTo>
                    <a:pt x="53377" y="1"/>
                    <a:pt x="1" y="53376"/>
                    <a:pt x="1" y="119218"/>
                  </a:cubicBezTo>
                  <a:cubicBezTo>
                    <a:pt x="1" y="185059"/>
                    <a:pt x="53377" y="238435"/>
                    <a:pt x="119218" y="238435"/>
                  </a:cubicBezTo>
                  <a:cubicBezTo>
                    <a:pt x="185060" y="238435"/>
                    <a:pt x="238435" y="185059"/>
                    <a:pt x="238435" y="119218"/>
                  </a:cubicBezTo>
                  <a:cubicBezTo>
                    <a:pt x="238435" y="53376"/>
                    <a:pt x="185060" y="1"/>
                    <a:pt x="1192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 name="Google Shape;6036;p88">
              <a:extLst>
                <a:ext uri="{FF2B5EF4-FFF2-40B4-BE49-F238E27FC236}">
                  <a16:creationId xmlns:a16="http://schemas.microsoft.com/office/drawing/2014/main" id="{664E4F3B-D5B4-BD66-135C-0FE112395850}"/>
                </a:ext>
              </a:extLst>
            </p:cNvPr>
            <p:cNvSpPr/>
            <p:nvPr/>
          </p:nvSpPr>
          <p:spPr>
            <a:xfrm>
              <a:off x="-4967225" y="464775"/>
              <a:ext cx="114424" cy="98349"/>
            </a:xfrm>
            <a:custGeom>
              <a:avLst/>
              <a:gdLst/>
              <a:ahLst/>
              <a:cxnLst/>
              <a:rect l="l" t="t" r="r" b="b"/>
              <a:pathLst>
                <a:path w="4577" h="3934" extrusionOk="0">
                  <a:moveTo>
                    <a:pt x="1840" y="1"/>
                  </a:moveTo>
                  <a:cubicBezTo>
                    <a:pt x="655" y="1"/>
                    <a:pt x="0" y="3437"/>
                    <a:pt x="1391" y="3846"/>
                  </a:cubicBezTo>
                  <a:cubicBezTo>
                    <a:pt x="1584" y="3905"/>
                    <a:pt x="1781" y="3933"/>
                    <a:pt x="1974" y="3933"/>
                  </a:cubicBezTo>
                  <a:cubicBezTo>
                    <a:pt x="3378" y="3933"/>
                    <a:pt x="4576" y="2434"/>
                    <a:pt x="2462" y="310"/>
                  </a:cubicBezTo>
                  <a:cubicBezTo>
                    <a:pt x="2245" y="94"/>
                    <a:pt x="2035" y="1"/>
                    <a:pt x="184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 name="Google Shape;6037;p88">
              <a:extLst>
                <a:ext uri="{FF2B5EF4-FFF2-40B4-BE49-F238E27FC236}">
                  <a16:creationId xmlns:a16="http://schemas.microsoft.com/office/drawing/2014/main" id="{C94CB096-3EFC-1AE4-7E0D-02F86E94ADF9}"/>
                </a:ext>
              </a:extLst>
            </p:cNvPr>
            <p:cNvSpPr/>
            <p:nvPr/>
          </p:nvSpPr>
          <p:spPr>
            <a:xfrm>
              <a:off x="-7323550" y="4612397"/>
              <a:ext cx="533127" cy="499701"/>
            </a:xfrm>
            <a:custGeom>
              <a:avLst/>
              <a:gdLst/>
              <a:ahLst/>
              <a:cxnLst/>
              <a:rect l="l" t="t" r="r" b="b"/>
              <a:pathLst>
                <a:path w="21325" h="19988" extrusionOk="0">
                  <a:moveTo>
                    <a:pt x="7713" y="0"/>
                  </a:moveTo>
                  <a:cubicBezTo>
                    <a:pt x="6004" y="0"/>
                    <a:pt x="4204" y="474"/>
                    <a:pt x="2941" y="1044"/>
                  </a:cubicBezTo>
                  <a:cubicBezTo>
                    <a:pt x="1" y="2390"/>
                    <a:pt x="525" y="8807"/>
                    <a:pt x="1429" y="12617"/>
                  </a:cubicBezTo>
                  <a:cubicBezTo>
                    <a:pt x="7740" y="15641"/>
                    <a:pt x="14360" y="18106"/>
                    <a:pt x="21218" y="19987"/>
                  </a:cubicBezTo>
                  <a:cubicBezTo>
                    <a:pt x="21325" y="19356"/>
                    <a:pt x="21170" y="18594"/>
                    <a:pt x="20622" y="17654"/>
                  </a:cubicBezTo>
                  <a:cubicBezTo>
                    <a:pt x="19110" y="15082"/>
                    <a:pt x="13395" y="8010"/>
                    <a:pt x="12586" y="3461"/>
                  </a:cubicBezTo>
                  <a:cubicBezTo>
                    <a:pt x="12129" y="851"/>
                    <a:pt x="10002" y="0"/>
                    <a:pt x="771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6038;p88">
              <a:extLst>
                <a:ext uri="{FF2B5EF4-FFF2-40B4-BE49-F238E27FC236}">
                  <a16:creationId xmlns:a16="http://schemas.microsoft.com/office/drawing/2014/main" id="{F6FE3A7E-9B75-6E74-F628-42FEE854661E}"/>
                </a:ext>
              </a:extLst>
            </p:cNvPr>
            <p:cNvSpPr/>
            <p:nvPr/>
          </p:nvSpPr>
          <p:spPr>
            <a:xfrm>
              <a:off x="-5649225" y="-596377"/>
              <a:ext cx="2481277" cy="2314773"/>
            </a:xfrm>
            <a:custGeom>
              <a:avLst/>
              <a:gdLst/>
              <a:ahLst/>
              <a:cxnLst/>
              <a:rect l="l" t="t" r="r" b="b"/>
              <a:pathLst>
                <a:path w="99251" h="92591" extrusionOk="0">
                  <a:moveTo>
                    <a:pt x="22825" y="1"/>
                  </a:moveTo>
                  <a:lnTo>
                    <a:pt x="22825" y="1"/>
                  </a:lnTo>
                  <a:cubicBezTo>
                    <a:pt x="20896" y="4989"/>
                    <a:pt x="20360" y="9811"/>
                    <a:pt x="24646" y="10073"/>
                  </a:cubicBezTo>
                  <a:cubicBezTo>
                    <a:pt x="28932" y="10335"/>
                    <a:pt x="31349" y="11419"/>
                    <a:pt x="30004" y="14633"/>
                  </a:cubicBezTo>
                  <a:cubicBezTo>
                    <a:pt x="28671" y="17848"/>
                    <a:pt x="26789" y="18384"/>
                    <a:pt x="23837" y="20253"/>
                  </a:cubicBezTo>
                  <a:cubicBezTo>
                    <a:pt x="21786" y="21565"/>
                    <a:pt x="19602" y="23265"/>
                    <a:pt x="18286" y="23265"/>
                  </a:cubicBezTo>
                  <a:cubicBezTo>
                    <a:pt x="17715" y="23265"/>
                    <a:pt x="17307" y="22945"/>
                    <a:pt x="17145" y="22134"/>
                  </a:cubicBezTo>
                  <a:cubicBezTo>
                    <a:pt x="16610" y="19455"/>
                    <a:pt x="13395" y="15169"/>
                    <a:pt x="12323" y="12216"/>
                  </a:cubicBezTo>
                  <a:cubicBezTo>
                    <a:pt x="11547" y="10087"/>
                    <a:pt x="11190" y="7952"/>
                    <a:pt x="10238" y="7952"/>
                  </a:cubicBezTo>
                  <a:cubicBezTo>
                    <a:pt x="9875" y="7952"/>
                    <a:pt x="9426" y="8262"/>
                    <a:pt x="8835" y="9002"/>
                  </a:cubicBezTo>
                  <a:cubicBezTo>
                    <a:pt x="6704" y="11681"/>
                    <a:pt x="4144" y="14098"/>
                    <a:pt x="2072" y="17038"/>
                  </a:cubicBezTo>
                  <a:cubicBezTo>
                    <a:pt x="0" y="19991"/>
                    <a:pt x="4287" y="20253"/>
                    <a:pt x="8299" y="21860"/>
                  </a:cubicBezTo>
                  <a:cubicBezTo>
                    <a:pt x="12323" y="23468"/>
                    <a:pt x="13133" y="26147"/>
                    <a:pt x="12061" y="28028"/>
                  </a:cubicBezTo>
                  <a:cubicBezTo>
                    <a:pt x="10978" y="29897"/>
                    <a:pt x="13800" y="30516"/>
                    <a:pt x="14728" y="32576"/>
                  </a:cubicBezTo>
                  <a:cubicBezTo>
                    <a:pt x="15383" y="34005"/>
                    <a:pt x="16883" y="36862"/>
                    <a:pt x="14728" y="38208"/>
                  </a:cubicBezTo>
                  <a:cubicBezTo>
                    <a:pt x="14415" y="38402"/>
                    <a:pt x="13999" y="38483"/>
                    <a:pt x="13511" y="38483"/>
                  </a:cubicBezTo>
                  <a:cubicBezTo>
                    <a:pt x="11142" y="38483"/>
                    <a:pt x="7064" y="36587"/>
                    <a:pt x="4702" y="36587"/>
                  </a:cubicBezTo>
                  <a:cubicBezTo>
                    <a:pt x="4214" y="36587"/>
                    <a:pt x="3800" y="36668"/>
                    <a:pt x="3489" y="36862"/>
                  </a:cubicBezTo>
                  <a:cubicBezTo>
                    <a:pt x="1334" y="38208"/>
                    <a:pt x="2953" y="46244"/>
                    <a:pt x="2143" y="47852"/>
                  </a:cubicBezTo>
                  <a:cubicBezTo>
                    <a:pt x="1334" y="49459"/>
                    <a:pt x="7585" y="49995"/>
                    <a:pt x="9013" y="51328"/>
                  </a:cubicBezTo>
                  <a:cubicBezTo>
                    <a:pt x="9263" y="51563"/>
                    <a:pt x="9633" y="51667"/>
                    <a:pt x="10080" y="51667"/>
                  </a:cubicBezTo>
                  <a:cubicBezTo>
                    <a:pt x="12194" y="51667"/>
                    <a:pt x="16045" y="49347"/>
                    <a:pt x="17145" y="47578"/>
                  </a:cubicBezTo>
                  <a:cubicBezTo>
                    <a:pt x="18479" y="45435"/>
                    <a:pt x="18217" y="43030"/>
                    <a:pt x="20896" y="40613"/>
                  </a:cubicBezTo>
                  <a:cubicBezTo>
                    <a:pt x="23575" y="38208"/>
                    <a:pt x="25992" y="39279"/>
                    <a:pt x="28135" y="38470"/>
                  </a:cubicBezTo>
                  <a:cubicBezTo>
                    <a:pt x="29613" y="37916"/>
                    <a:pt x="29041" y="37100"/>
                    <a:pt x="29262" y="37100"/>
                  </a:cubicBezTo>
                  <a:cubicBezTo>
                    <a:pt x="29360" y="37100"/>
                    <a:pt x="29613" y="37259"/>
                    <a:pt x="30266" y="37672"/>
                  </a:cubicBezTo>
                  <a:cubicBezTo>
                    <a:pt x="32421" y="39005"/>
                    <a:pt x="40982" y="44363"/>
                    <a:pt x="40458" y="45971"/>
                  </a:cubicBezTo>
                  <a:cubicBezTo>
                    <a:pt x="39922" y="47578"/>
                    <a:pt x="36171" y="46506"/>
                    <a:pt x="35898" y="48649"/>
                  </a:cubicBezTo>
                  <a:cubicBezTo>
                    <a:pt x="35643" y="50729"/>
                    <a:pt x="37654" y="51676"/>
                    <a:pt x="38992" y="51676"/>
                  </a:cubicBezTo>
                  <a:cubicBezTo>
                    <a:pt x="39032" y="51676"/>
                    <a:pt x="39073" y="51675"/>
                    <a:pt x="39112" y="51674"/>
                  </a:cubicBezTo>
                  <a:cubicBezTo>
                    <a:pt x="40458" y="51602"/>
                    <a:pt x="42601" y="48114"/>
                    <a:pt x="43934" y="47316"/>
                  </a:cubicBezTo>
                  <a:cubicBezTo>
                    <a:pt x="44075" y="47231"/>
                    <a:pt x="44231" y="47192"/>
                    <a:pt x="44400" y="47192"/>
                  </a:cubicBezTo>
                  <a:cubicBezTo>
                    <a:pt x="45846" y="47192"/>
                    <a:pt x="48295" y="50053"/>
                    <a:pt x="51173" y="51674"/>
                  </a:cubicBezTo>
                  <a:cubicBezTo>
                    <a:pt x="51526" y="51871"/>
                    <a:pt x="51853" y="51960"/>
                    <a:pt x="52158" y="51960"/>
                  </a:cubicBezTo>
                  <a:cubicBezTo>
                    <a:pt x="54630" y="51960"/>
                    <a:pt x="55636" y="46127"/>
                    <a:pt x="57067" y="45173"/>
                  </a:cubicBezTo>
                  <a:cubicBezTo>
                    <a:pt x="57712" y="44743"/>
                    <a:pt x="59994" y="44528"/>
                    <a:pt x="62513" y="44528"/>
                  </a:cubicBezTo>
                  <a:cubicBezTo>
                    <a:pt x="66275" y="44528"/>
                    <a:pt x="70567" y="45008"/>
                    <a:pt x="70723" y="45971"/>
                  </a:cubicBezTo>
                  <a:cubicBezTo>
                    <a:pt x="70997" y="47578"/>
                    <a:pt x="59746" y="45709"/>
                    <a:pt x="58400" y="49185"/>
                  </a:cubicBezTo>
                  <a:cubicBezTo>
                    <a:pt x="57067" y="52674"/>
                    <a:pt x="62687" y="53745"/>
                    <a:pt x="65639" y="55888"/>
                  </a:cubicBezTo>
                  <a:cubicBezTo>
                    <a:pt x="68580" y="58032"/>
                    <a:pt x="70473" y="65532"/>
                    <a:pt x="70735" y="70890"/>
                  </a:cubicBezTo>
                  <a:cubicBezTo>
                    <a:pt x="70997" y="76248"/>
                    <a:pt x="77153" y="92321"/>
                    <a:pt x="82511" y="92583"/>
                  </a:cubicBezTo>
                  <a:cubicBezTo>
                    <a:pt x="82606" y="92588"/>
                    <a:pt x="82703" y="92591"/>
                    <a:pt x="82800" y="92591"/>
                  </a:cubicBezTo>
                  <a:cubicBezTo>
                    <a:pt x="88143" y="92591"/>
                    <a:pt x="95624" y="85304"/>
                    <a:pt x="94572" y="82404"/>
                  </a:cubicBezTo>
                  <a:cubicBezTo>
                    <a:pt x="93500" y="79463"/>
                    <a:pt x="87071" y="80796"/>
                    <a:pt x="85201" y="76248"/>
                  </a:cubicBezTo>
                  <a:cubicBezTo>
                    <a:pt x="83320" y="71688"/>
                    <a:pt x="80367" y="67938"/>
                    <a:pt x="82249" y="67140"/>
                  </a:cubicBezTo>
                  <a:cubicBezTo>
                    <a:pt x="82307" y="67115"/>
                    <a:pt x="82367" y="67102"/>
                    <a:pt x="82430" y="67102"/>
                  </a:cubicBezTo>
                  <a:cubicBezTo>
                    <a:pt x="84194" y="67102"/>
                    <a:pt x="87576" y="76916"/>
                    <a:pt x="96568" y="76916"/>
                  </a:cubicBezTo>
                  <a:cubicBezTo>
                    <a:pt x="97412" y="76916"/>
                    <a:pt x="98305" y="76830"/>
                    <a:pt x="99251" y="76641"/>
                  </a:cubicBezTo>
                  <a:cubicBezTo>
                    <a:pt x="99239" y="76617"/>
                    <a:pt x="99239" y="76581"/>
                    <a:pt x="99227" y="76558"/>
                  </a:cubicBezTo>
                  <a:cubicBezTo>
                    <a:pt x="98989" y="75903"/>
                    <a:pt x="97441" y="71724"/>
                    <a:pt x="95512" y="66616"/>
                  </a:cubicBezTo>
                  <a:cubicBezTo>
                    <a:pt x="92012" y="58401"/>
                    <a:pt x="87606" y="50674"/>
                    <a:pt x="82439" y="43530"/>
                  </a:cubicBezTo>
                  <a:lnTo>
                    <a:pt x="82439" y="43530"/>
                  </a:lnTo>
                  <a:cubicBezTo>
                    <a:pt x="83201" y="44661"/>
                    <a:pt x="86237" y="54543"/>
                    <a:pt x="82249" y="54817"/>
                  </a:cubicBezTo>
                  <a:cubicBezTo>
                    <a:pt x="82196" y="54820"/>
                    <a:pt x="82144" y="54822"/>
                    <a:pt x="82093" y="54822"/>
                  </a:cubicBezTo>
                  <a:cubicBezTo>
                    <a:pt x="78204" y="54822"/>
                    <a:pt x="77427" y="45155"/>
                    <a:pt x="77427" y="43827"/>
                  </a:cubicBezTo>
                  <a:cubicBezTo>
                    <a:pt x="77427" y="42506"/>
                    <a:pt x="73569" y="32778"/>
                    <a:pt x="73498" y="32588"/>
                  </a:cubicBezTo>
                  <a:cubicBezTo>
                    <a:pt x="73343" y="32421"/>
                    <a:pt x="73176" y="32255"/>
                    <a:pt x="73021" y="32076"/>
                  </a:cubicBezTo>
                  <a:cubicBezTo>
                    <a:pt x="72509" y="31540"/>
                    <a:pt x="71616" y="30612"/>
                    <a:pt x="70461" y="29409"/>
                  </a:cubicBezTo>
                  <a:cubicBezTo>
                    <a:pt x="63723" y="22622"/>
                    <a:pt x="56186" y="16634"/>
                    <a:pt x="47994" y="11621"/>
                  </a:cubicBezTo>
                  <a:lnTo>
                    <a:pt x="47994" y="11621"/>
                  </a:lnTo>
                  <a:cubicBezTo>
                    <a:pt x="47518" y="12978"/>
                    <a:pt x="48363" y="15372"/>
                    <a:pt x="47423" y="16503"/>
                  </a:cubicBezTo>
                  <a:cubicBezTo>
                    <a:pt x="46121" y="18057"/>
                    <a:pt x="42325" y="21874"/>
                    <a:pt x="37950" y="21874"/>
                  </a:cubicBezTo>
                  <a:cubicBezTo>
                    <a:pt x="37803" y="21874"/>
                    <a:pt x="37654" y="21869"/>
                    <a:pt x="37505" y="21860"/>
                  </a:cubicBezTo>
                  <a:cubicBezTo>
                    <a:pt x="32957" y="21599"/>
                    <a:pt x="30814" y="19455"/>
                    <a:pt x="33493" y="17848"/>
                  </a:cubicBezTo>
                  <a:cubicBezTo>
                    <a:pt x="36160" y="16241"/>
                    <a:pt x="37707" y="17312"/>
                    <a:pt x="38850" y="12216"/>
                  </a:cubicBezTo>
                  <a:cubicBezTo>
                    <a:pt x="39886" y="7573"/>
                    <a:pt x="38779" y="6561"/>
                    <a:pt x="38577" y="6418"/>
                  </a:cubicBezTo>
                  <a:cubicBezTo>
                    <a:pt x="33516" y="3918"/>
                    <a:pt x="28254" y="1775"/>
                    <a:pt x="2282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 name="Google Shape;6039;p88">
              <a:extLst>
                <a:ext uri="{FF2B5EF4-FFF2-40B4-BE49-F238E27FC236}">
                  <a16:creationId xmlns:a16="http://schemas.microsoft.com/office/drawing/2014/main" id="{21ABDA63-0205-ECD6-2345-9446422A7131}"/>
                </a:ext>
              </a:extLst>
            </p:cNvPr>
            <p:cNvSpPr/>
            <p:nvPr/>
          </p:nvSpPr>
          <p:spPr>
            <a:xfrm>
              <a:off x="-5890328" y="666875"/>
              <a:ext cx="2404474" cy="2952774"/>
            </a:xfrm>
            <a:custGeom>
              <a:avLst/>
              <a:gdLst/>
              <a:ahLst/>
              <a:cxnLst/>
              <a:rect l="l" t="t" r="r" b="b"/>
              <a:pathLst>
                <a:path w="96179" h="118111" extrusionOk="0">
                  <a:moveTo>
                    <a:pt x="37505" y="1"/>
                  </a:moveTo>
                  <a:cubicBezTo>
                    <a:pt x="34482" y="1"/>
                    <a:pt x="24022" y="2611"/>
                    <a:pt x="19021" y="2611"/>
                  </a:cubicBezTo>
                  <a:cubicBezTo>
                    <a:pt x="18251" y="2611"/>
                    <a:pt x="17609" y="2549"/>
                    <a:pt x="17145" y="2406"/>
                  </a:cubicBezTo>
                  <a:cubicBezTo>
                    <a:pt x="16859" y="2319"/>
                    <a:pt x="16548" y="2273"/>
                    <a:pt x="16222" y="2273"/>
                  </a:cubicBezTo>
                  <a:cubicBezTo>
                    <a:pt x="14270" y="2273"/>
                    <a:pt x="11803" y="3905"/>
                    <a:pt x="11180" y="8037"/>
                  </a:cubicBezTo>
                  <a:cubicBezTo>
                    <a:pt x="10442" y="12859"/>
                    <a:pt x="6430" y="13931"/>
                    <a:pt x="3751" y="17681"/>
                  </a:cubicBezTo>
                  <a:cubicBezTo>
                    <a:pt x="1072" y="21432"/>
                    <a:pt x="0" y="36719"/>
                    <a:pt x="1334" y="42065"/>
                  </a:cubicBezTo>
                  <a:cubicBezTo>
                    <a:pt x="2679" y="47411"/>
                    <a:pt x="10180" y="55722"/>
                    <a:pt x="15264" y="56531"/>
                  </a:cubicBezTo>
                  <a:cubicBezTo>
                    <a:pt x="17812" y="56930"/>
                    <a:pt x="21095" y="57130"/>
                    <a:pt x="24344" y="57130"/>
                  </a:cubicBezTo>
                  <a:cubicBezTo>
                    <a:pt x="27593" y="57130"/>
                    <a:pt x="30808" y="56930"/>
                    <a:pt x="33219" y="56531"/>
                  </a:cubicBezTo>
                  <a:cubicBezTo>
                    <a:pt x="33563" y="56474"/>
                    <a:pt x="33907" y="56446"/>
                    <a:pt x="34249" y="56446"/>
                  </a:cubicBezTo>
                  <a:cubicBezTo>
                    <a:pt x="38704" y="56446"/>
                    <a:pt x="42863" y="61151"/>
                    <a:pt x="42863" y="65640"/>
                  </a:cubicBezTo>
                  <a:cubicBezTo>
                    <a:pt x="42863" y="70462"/>
                    <a:pt x="48221" y="75546"/>
                    <a:pt x="47959" y="79832"/>
                  </a:cubicBezTo>
                  <a:cubicBezTo>
                    <a:pt x="47685" y="84118"/>
                    <a:pt x="44220" y="92964"/>
                    <a:pt x="47971" y="100465"/>
                  </a:cubicBezTo>
                  <a:cubicBezTo>
                    <a:pt x="51709" y="107966"/>
                    <a:pt x="57067" y="114931"/>
                    <a:pt x="57329" y="117336"/>
                  </a:cubicBezTo>
                  <a:cubicBezTo>
                    <a:pt x="57389" y="117863"/>
                    <a:pt x="57931" y="118110"/>
                    <a:pt x="58796" y="118110"/>
                  </a:cubicBezTo>
                  <a:cubicBezTo>
                    <a:pt x="61900" y="118110"/>
                    <a:pt x="69155" y="114933"/>
                    <a:pt x="73140" y="110109"/>
                  </a:cubicBezTo>
                  <a:cubicBezTo>
                    <a:pt x="78224" y="103942"/>
                    <a:pt x="78498" y="104478"/>
                    <a:pt x="80105" y="98048"/>
                  </a:cubicBezTo>
                  <a:cubicBezTo>
                    <a:pt x="81713" y="91619"/>
                    <a:pt x="85189" y="89214"/>
                    <a:pt x="85725" y="85725"/>
                  </a:cubicBezTo>
                  <a:cubicBezTo>
                    <a:pt x="86261" y="82249"/>
                    <a:pt x="86261" y="78498"/>
                    <a:pt x="85725" y="73403"/>
                  </a:cubicBezTo>
                  <a:cubicBezTo>
                    <a:pt x="85189" y="68319"/>
                    <a:pt x="95107" y="56531"/>
                    <a:pt x="95643" y="51971"/>
                  </a:cubicBezTo>
                  <a:cubicBezTo>
                    <a:pt x="96179" y="47411"/>
                    <a:pt x="90011" y="47411"/>
                    <a:pt x="87606" y="43935"/>
                  </a:cubicBezTo>
                  <a:cubicBezTo>
                    <a:pt x="85189" y="40446"/>
                    <a:pt x="76891" y="24373"/>
                    <a:pt x="76081" y="19289"/>
                  </a:cubicBezTo>
                  <a:cubicBezTo>
                    <a:pt x="75283" y="14193"/>
                    <a:pt x="65639" y="13121"/>
                    <a:pt x="62960" y="11514"/>
                  </a:cubicBezTo>
                  <a:cubicBezTo>
                    <a:pt x="62314" y="11126"/>
                    <a:pt x="61605" y="11004"/>
                    <a:pt x="60845" y="11004"/>
                  </a:cubicBezTo>
                  <a:cubicBezTo>
                    <a:pt x="59547" y="11004"/>
                    <a:pt x="58099" y="11361"/>
                    <a:pt x="56558" y="11361"/>
                  </a:cubicBezTo>
                  <a:cubicBezTo>
                    <a:pt x="55262" y="11361"/>
                    <a:pt x="53901" y="11109"/>
                    <a:pt x="52507" y="10180"/>
                  </a:cubicBezTo>
                  <a:cubicBezTo>
                    <a:pt x="48494" y="7502"/>
                    <a:pt x="40993" y="1"/>
                    <a:pt x="3750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6040;p88">
              <a:extLst>
                <a:ext uri="{FF2B5EF4-FFF2-40B4-BE49-F238E27FC236}">
                  <a16:creationId xmlns:a16="http://schemas.microsoft.com/office/drawing/2014/main" id="{15A44F9C-73EF-F777-863B-144A3CA7EA8E}"/>
                </a:ext>
              </a:extLst>
            </p:cNvPr>
            <p:cNvSpPr/>
            <p:nvPr/>
          </p:nvSpPr>
          <p:spPr>
            <a:xfrm>
              <a:off x="-8214428" y="1790147"/>
              <a:ext cx="1654399" cy="2598873"/>
            </a:xfrm>
            <a:custGeom>
              <a:avLst/>
              <a:gdLst/>
              <a:ahLst/>
              <a:cxnLst/>
              <a:rect l="l" t="t" r="r" b="b"/>
              <a:pathLst>
                <a:path w="66176" h="103955" extrusionOk="0">
                  <a:moveTo>
                    <a:pt x="11855" y="1"/>
                  </a:moveTo>
                  <a:cubicBezTo>
                    <a:pt x="10872" y="1"/>
                    <a:pt x="9986" y="267"/>
                    <a:pt x="9216" y="873"/>
                  </a:cubicBezTo>
                  <a:cubicBezTo>
                    <a:pt x="6156" y="3290"/>
                    <a:pt x="3632" y="7350"/>
                    <a:pt x="4013" y="8874"/>
                  </a:cubicBezTo>
                  <a:cubicBezTo>
                    <a:pt x="4322" y="10076"/>
                    <a:pt x="5084" y="13994"/>
                    <a:pt x="2941" y="17887"/>
                  </a:cubicBezTo>
                  <a:cubicBezTo>
                    <a:pt x="798" y="21780"/>
                    <a:pt x="0" y="24995"/>
                    <a:pt x="2941" y="31424"/>
                  </a:cubicBezTo>
                  <a:cubicBezTo>
                    <a:pt x="5894" y="37854"/>
                    <a:pt x="10180" y="39997"/>
                    <a:pt x="13395" y="45890"/>
                  </a:cubicBezTo>
                  <a:cubicBezTo>
                    <a:pt x="16609" y="51784"/>
                    <a:pt x="16074" y="61154"/>
                    <a:pt x="16609" y="75084"/>
                  </a:cubicBezTo>
                  <a:cubicBezTo>
                    <a:pt x="17145" y="89015"/>
                    <a:pt x="21967" y="100004"/>
                    <a:pt x="30004" y="103219"/>
                  </a:cubicBezTo>
                  <a:cubicBezTo>
                    <a:pt x="31277" y="103728"/>
                    <a:pt x="32073" y="103955"/>
                    <a:pt x="32514" y="103955"/>
                  </a:cubicBezTo>
                  <a:cubicBezTo>
                    <a:pt x="34859" y="103955"/>
                    <a:pt x="27189" y="97548"/>
                    <a:pt x="27861" y="93039"/>
                  </a:cubicBezTo>
                  <a:cubicBezTo>
                    <a:pt x="28659" y="87681"/>
                    <a:pt x="28397" y="84728"/>
                    <a:pt x="31349" y="80716"/>
                  </a:cubicBezTo>
                  <a:cubicBezTo>
                    <a:pt x="34290" y="76692"/>
                    <a:pt x="36088" y="78299"/>
                    <a:pt x="39743" y="71072"/>
                  </a:cubicBezTo>
                  <a:cubicBezTo>
                    <a:pt x="43399" y="63833"/>
                    <a:pt x="42327" y="61428"/>
                    <a:pt x="46613" y="59011"/>
                  </a:cubicBezTo>
                  <a:cubicBezTo>
                    <a:pt x="50899" y="56606"/>
                    <a:pt x="57067" y="59285"/>
                    <a:pt x="58400" y="50974"/>
                  </a:cubicBezTo>
                  <a:cubicBezTo>
                    <a:pt x="59746" y="42676"/>
                    <a:pt x="54388" y="45081"/>
                    <a:pt x="60282" y="37580"/>
                  </a:cubicBezTo>
                  <a:cubicBezTo>
                    <a:pt x="66175" y="30079"/>
                    <a:pt x="60008" y="28745"/>
                    <a:pt x="54924" y="25793"/>
                  </a:cubicBezTo>
                  <a:cubicBezTo>
                    <a:pt x="49828" y="22852"/>
                    <a:pt x="44744" y="22578"/>
                    <a:pt x="42327" y="19637"/>
                  </a:cubicBezTo>
                  <a:cubicBezTo>
                    <a:pt x="39922" y="16684"/>
                    <a:pt x="40184" y="17494"/>
                    <a:pt x="35898" y="12934"/>
                  </a:cubicBezTo>
                  <a:cubicBezTo>
                    <a:pt x="31611" y="8374"/>
                    <a:pt x="28397" y="8921"/>
                    <a:pt x="22765" y="5159"/>
                  </a:cubicBezTo>
                  <a:cubicBezTo>
                    <a:pt x="18561" y="2353"/>
                    <a:pt x="14776" y="1"/>
                    <a:pt x="1185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6041;p88">
              <a:extLst>
                <a:ext uri="{FF2B5EF4-FFF2-40B4-BE49-F238E27FC236}">
                  <a16:creationId xmlns:a16="http://schemas.microsoft.com/office/drawing/2014/main" id="{8BAA6F29-CE10-E6DA-A030-5AF1F24403E0}"/>
                </a:ext>
              </a:extLst>
            </p:cNvPr>
            <p:cNvSpPr/>
            <p:nvPr/>
          </p:nvSpPr>
          <p:spPr>
            <a:xfrm>
              <a:off x="-8826124" y="-277798"/>
              <a:ext cx="1625177" cy="2289776"/>
            </a:xfrm>
            <a:custGeom>
              <a:avLst/>
              <a:gdLst/>
              <a:ahLst/>
              <a:cxnLst/>
              <a:rect l="l" t="t" r="r" b="b"/>
              <a:pathLst>
                <a:path w="65007" h="91591" extrusionOk="0">
                  <a:moveTo>
                    <a:pt x="54955" y="0"/>
                  </a:moveTo>
                  <a:cubicBezTo>
                    <a:pt x="53811" y="0"/>
                    <a:pt x="50981" y="4061"/>
                    <a:pt x="48590" y="4295"/>
                  </a:cubicBezTo>
                  <a:cubicBezTo>
                    <a:pt x="48501" y="4305"/>
                    <a:pt x="48416" y="4309"/>
                    <a:pt x="48336" y="4309"/>
                  </a:cubicBezTo>
                  <a:cubicBezTo>
                    <a:pt x="46063" y="4309"/>
                    <a:pt x="47877" y="648"/>
                    <a:pt x="48590" y="188"/>
                  </a:cubicBezTo>
                  <a:lnTo>
                    <a:pt x="48590" y="188"/>
                  </a:lnTo>
                  <a:cubicBezTo>
                    <a:pt x="45780" y="1986"/>
                    <a:pt x="43066" y="3903"/>
                    <a:pt x="40423" y="5927"/>
                  </a:cubicBezTo>
                  <a:cubicBezTo>
                    <a:pt x="41375" y="10225"/>
                    <a:pt x="37053" y="12332"/>
                    <a:pt x="35720" y="14213"/>
                  </a:cubicBezTo>
                  <a:cubicBezTo>
                    <a:pt x="34374" y="16083"/>
                    <a:pt x="35982" y="20905"/>
                    <a:pt x="34648" y="21178"/>
                  </a:cubicBezTo>
                  <a:cubicBezTo>
                    <a:pt x="34618" y="21184"/>
                    <a:pt x="34587" y="21187"/>
                    <a:pt x="34557" y="21187"/>
                  </a:cubicBezTo>
                  <a:cubicBezTo>
                    <a:pt x="33243" y="21187"/>
                    <a:pt x="31965" y="15762"/>
                    <a:pt x="31791" y="13213"/>
                  </a:cubicBezTo>
                  <a:cubicBezTo>
                    <a:pt x="17479" y="26501"/>
                    <a:pt x="6430" y="43253"/>
                    <a:pt x="1" y="62136"/>
                  </a:cubicBezTo>
                  <a:cubicBezTo>
                    <a:pt x="2061" y="67196"/>
                    <a:pt x="3299" y="71542"/>
                    <a:pt x="4109" y="76364"/>
                  </a:cubicBezTo>
                  <a:cubicBezTo>
                    <a:pt x="4906" y="81186"/>
                    <a:pt x="12407" y="78507"/>
                    <a:pt x="14824" y="82257"/>
                  </a:cubicBezTo>
                  <a:cubicBezTo>
                    <a:pt x="17229" y="86008"/>
                    <a:pt x="21789" y="89223"/>
                    <a:pt x="24730" y="91092"/>
                  </a:cubicBezTo>
                  <a:cubicBezTo>
                    <a:pt x="25268" y="91434"/>
                    <a:pt x="25609" y="91590"/>
                    <a:pt x="25798" y="91590"/>
                  </a:cubicBezTo>
                  <a:cubicBezTo>
                    <a:pt x="26644" y="91590"/>
                    <a:pt x="24390" y="88442"/>
                    <a:pt x="22861" y="84936"/>
                  </a:cubicBezTo>
                  <a:cubicBezTo>
                    <a:pt x="20980" y="80650"/>
                    <a:pt x="18575" y="75828"/>
                    <a:pt x="19110" y="72732"/>
                  </a:cubicBezTo>
                  <a:cubicBezTo>
                    <a:pt x="19444" y="70807"/>
                    <a:pt x="18326" y="69674"/>
                    <a:pt x="16918" y="69674"/>
                  </a:cubicBezTo>
                  <a:cubicBezTo>
                    <a:pt x="16062" y="69674"/>
                    <a:pt x="15099" y="70092"/>
                    <a:pt x="14288" y="71006"/>
                  </a:cubicBezTo>
                  <a:cubicBezTo>
                    <a:pt x="13365" y="72042"/>
                    <a:pt x="12590" y="72731"/>
                    <a:pt x="11921" y="72731"/>
                  </a:cubicBezTo>
                  <a:cubicBezTo>
                    <a:pt x="11037" y="72731"/>
                    <a:pt x="10338" y="71527"/>
                    <a:pt x="9728" y="68327"/>
                  </a:cubicBezTo>
                  <a:cubicBezTo>
                    <a:pt x="8657" y="62695"/>
                    <a:pt x="14824" y="61898"/>
                    <a:pt x="18039" y="60552"/>
                  </a:cubicBezTo>
                  <a:cubicBezTo>
                    <a:pt x="18687" y="60284"/>
                    <a:pt x="19269" y="60167"/>
                    <a:pt x="19804" y="60167"/>
                  </a:cubicBezTo>
                  <a:cubicBezTo>
                    <a:pt x="21923" y="60167"/>
                    <a:pt x="23293" y="62003"/>
                    <a:pt x="25004" y="63505"/>
                  </a:cubicBezTo>
                  <a:cubicBezTo>
                    <a:pt x="25417" y="63865"/>
                    <a:pt x="25740" y="64037"/>
                    <a:pt x="25996" y="64037"/>
                  </a:cubicBezTo>
                  <a:cubicBezTo>
                    <a:pt x="27072" y="64037"/>
                    <a:pt x="26976" y="61024"/>
                    <a:pt x="27409" y="56266"/>
                  </a:cubicBezTo>
                  <a:cubicBezTo>
                    <a:pt x="27945" y="50373"/>
                    <a:pt x="37327" y="39121"/>
                    <a:pt x="40280" y="33632"/>
                  </a:cubicBezTo>
                  <a:cubicBezTo>
                    <a:pt x="43221" y="28156"/>
                    <a:pt x="46435" y="26262"/>
                    <a:pt x="47233" y="23322"/>
                  </a:cubicBezTo>
                  <a:cubicBezTo>
                    <a:pt x="47569" y="22077"/>
                    <a:pt x="48908" y="21596"/>
                    <a:pt x="50746" y="21596"/>
                  </a:cubicBezTo>
                  <a:cubicBezTo>
                    <a:pt x="53268" y="21596"/>
                    <a:pt x="56730" y="22502"/>
                    <a:pt x="59830" y="23584"/>
                  </a:cubicBezTo>
                  <a:cubicBezTo>
                    <a:pt x="60889" y="23955"/>
                    <a:pt x="61728" y="24117"/>
                    <a:pt x="62376" y="24117"/>
                  </a:cubicBezTo>
                  <a:cubicBezTo>
                    <a:pt x="65006" y="24117"/>
                    <a:pt x="64490" y="21447"/>
                    <a:pt x="62771" y="19297"/>
                  </a:cubicBezTo>
                  <a:cubicBezTo>
                    <a:pt x="60628" y="16618"/>
                    <a:pt x="58758" y="15821"/>
                    <a:pt x="60901" y="13939"/>
                  </a:cubicBezTo>
                  <a:cubicBezTo>
                    <a:pt x="63044" y="12070"/>
                    <a:pt x="60366" y="10463"/>
                    <a:pt x="58222" y="7772"/>
                  </a:cubicBezTo>
                  <a:cubicBezTo>
                    <a:pt x="56079" y="5105"/>
                    <a:pt x="56079" y="1355"/>
                    <a:pt x="55282" y="176"/>
                  </a:cubicBezTo>
                  <a:cubicBezTo>
                    <a:pt x="55198" y="55"/>
                    <a:pt x="55088" y="0"/>
                    <a:pt x="5495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6042;p88">
              <a:extLst>
                <a:ext uri="{FF2B5EF4-FFF2-40B4-BE49-F238E27FC236}">
                  <a16:creationId xmlns:a16="http://schemas.microsoft.com/office/drawing/2014/main" id="{BDA0E133-65D8-72AA-1CAE-A5B4C04894ED}"/>
                </a:ext>
              </a:extLst>
            </p:cNvPr>
            <p:cNvSpPr/>
            <p:nvPr/>
          </p:nvSpPr>
          <p:spPr>
            <a:xfrm>
              <a:off x="-7055649" y="-674352"/>
              <a:ext cx="412274" cy="360549"/>
            </a:xfrm>
            <a:custGeom>
              <a:avLst/>
              <a:gdLst/>
              <a:ahLst/>
              <a:cxnLst/>
              <a:rect l="l" t="t" r="r" b="b"/>
              <a:pathLst>
                <a:path w="16491" h="14422" extrusionOk="0">
                  <a:moveTo>
                    <a:pt x="16490" y="0"/>
                  </a:moveTo>
                  <a:lnTo>
                    <a:pt x="16490" y="0"/>
                  </a:lnTo>
                  <a:cubicBezTo>
                    <a:pt x="10835" y="1238"/>
                    <a:pt x="5322" y="2881"/>
                    <a:pt x="0" y="4882"/>
                  </a:cubicBezTo>
                  <a:cubicBezTo>
                    <a:pt x="1608" y="6763"/>
                    <a:pt x="2941" y="7834"/>
                    <a:pt x="4822" y="11049"/>
                  </a:cubicBezTo>
                  <a:cubicBezTo>
                    <a:pt x="5878" y="12864"/>
                    <a:pt x="7450" y="14421"/>
                    <a:pt x="8955" y="14421"/>
                  </a:cubicBezTo>
                  <a:cubicBezTo>
                    <a:pt x="10115" y="14421"/>
                    <a:pt x="11236" y="13496"/>
                    <a:pt x="12049" y="11049"/>
                  </a:cubicBezTo>
                  <a:cubicBezTo>
                    <a:pt x="13919" y="5453"/>
                    <a:pt x="16467" y="60"/>
                    <a:pt x="1649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6043;p88">
              <a:extLst>
                <a:ext uri="{FF2B5EF4-FFF2-40B4-BE49-F238E27FC236}">
                  <a16:creationId xmlns:a16="http://schemas.microsoft.com/office/drawing/2014/main" id="{89005C5F-8C25-500A-1732-AFDABED85756}"/>
                </a:ext>
              </a:extLst>
            </p:cNvPr>
            <p:cNvSpPr/>
            <p:nvPr/>
          </p:nvSpPr>
          <p:spPr>
            <a:xfrm>
              <a:off x="-3914502" y="2667324"/>
              <a:ext cx="390299" cy="705601"/>
            </a:xfrm>
            <a:custGeom>
              <a:avLst/>
              <a:gdLst/>
              <a:ahLst/>
              <a:cxnLst/>
              <a:rect l="l" t="t" r="r" b="b"/>
              <a:pathLst>
                <a:path w="15612" h="28224" extrusionOk="0">
                  <a:moveTo>
                    <a:pt x="14768" y="0"/>
                  </a:moveTo>
                  <a:cubicBezTo>
                    <a:pt x="14585" y="0"/>
                    <a:pt x="14314" y="192"/>
                    <a:pt x="13931" y="624"/>
                  </a:cubicBezTo>
                  <a:cubicBezTo>
                    <a:pt x="11788" y="3029"/>
                    <a:pt x="6692" y="7589"/>
                    <a:pt x="6692" y="11065"/>
                  </a:cubicBezTo>
                  <a:lnTo>
                    <a:pt x="6692" y="14554"/>
                  </a:lnTo>
                  <a:cubicBezTo>
                    <a:pt x="4549" y="18566"/>
                    <a:pt x="1" y="23662"/>
                    <a:pt x="1072" y="26341"/>
                  </a:cubicBezTo>
                  <a:cubicBezTo>
                    <a:pt x="1542" y="27514"/>
                    <a:pt x="2061" y="28224"/>
                    <a:pt x="2767" y="28224"/>
                  </a:cubicBezTo>
                  <a:cubicBezTo>
                    <a:pt x="3673" y="28224"/>
                    <a:pt x="4885" y="27055"/>
                    <a:pt x="6692" y="24198"/>
                  </a:cubicBezTo>
                  <a:cubicBezTo>
                    <a:pt x="9907" y="19102"/>
                    <a:pt x="13122" y="11875"/>
                    <a:pt x="13931" y="7589"/>
                  </a:cubicBezTo>
                  <a:cubicBezTo>
                    <a:pt x="14587" y="4068"/>
                    <a:pt x="15611" y="0"/>
                    <a:pt x="1476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6044;p88">
              <a:extLst>
                <a:ext uri="{FF2B5EF4-FFF2-40B4-BE49-F238E27FC236}">
                  <a16:creationId xmlns:a16="http://schemas.microsoft.com/office/drawing/2014/main" id="{CC4F104B-F0FE-F374-A3F5-E7638B061FD4}"/>
                </a:ext>
              </a:extLst>
            </p:cNvPr>
            <p:cNvSpPr/>
            <p:nvPr/>
          </p:nvSpPr>
          <p:spPr>
            <a:xfrm>
              <a:off x="-6000477" y="4933325"/>
              <a:ext cx="1227876" cy="284424"/>
            </a:xfrm>
            <a:custGeom>
              <a:avLst/>
              <a:gdLst/>
              <a:ahLst/>
              <a:cxnLst/>
              <a:rect l="l" t="t" r="r" b="b"/>
              <a:pathLst>
                <a:path w="49115" h="11377" extrusionOk="0">
                  <a:moveTo>
                    <a:pt x="45832" y="1"/>
                  </a:moveTo>
                  <a:cubicBezTo>
                    <a:pt x="42318" y="1"/>
                    <a:pt x="38332" y="1976"/>
                    <a:pt x="33886" y="2209"/>
                  </a:cubicBezTo>
                  <a:cubicBezTo>
                    <a:pt x="27731" y="2531"/>
                    <a:pt x="19956" y="2697"/>
                    <a:pt x="13526" y="5912"/>
                  </a:cubicBezTo>
                  <a:cubicBezTo>
                    <a:pt x="7097" y="9127"/>
                    <a:pt x="6835" y="8853"/>
                    <a:pt x="942" y="10996"/>
                  </a:cubicBezTo>
                  <a:cubicBezTo>
                    <a:pt x="596" y="11127"/>
                    <a:pt x="287" y="11246"/>
                    <a:pt x="1" y="11377"/>
                  </a:cubicBezTo>
                  <a:cubicBezTo>
                    <a:pt x="17503" y="11353"/>
                    <a:pt x="34136" y="7555"/>
                    <a:pt x="49114" y="757"/>
                  </a:cubicBezTo>
                  <a:cubicBezTo>
                    <a:pt x="48070" y="210"/>
                    <a:pt x="46976" y="1"/>
                    <a:pt x="4583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6045;p88">
              <a:extLst>
                <a:ext uri="{FF2B5EF4-FFF2-40B4-BE49-F238E27FC236}">
                  <a16:creationId xmlns:a16="http://schemas.microsoft.com/office/drawing/2014/main" id="{60E765CD-7B87-F22B-9171-AA14291EA2F5}"/>
                </a:ext>
              </a:extLst>
            </p:cNvPr>
            <p:cNvSpPr/>
            <p:nvPr/>
          </p:nvSpPr>
          <p:spPr>
            <a:xfrm>
              <a:off x="-8560303" y="409598"/>
              <a:ext cx="1719277" cy="2347751"/>
            </a:xfrm>
            <a:custGeom>
              <a:avLst/>
              <a:gdLst/>
              <a:ahLst/>
              <a:cxnLst/>
              <a:rect l="l" t="t" r="r" b="b"/>
              <a:pathLst>
                <a:path w="68771" h="93910" extrusionOk="0">
                  <a:moveTo>
                    <a:pt x="21554" y="1"/>
                  </a:moveTo>
                  <a:cubicBezTo>
                    <a:pt x="18135" y="1"/>
                    <a:pt x="14648" y="1255"/>
                    <a:pt x="14085" y="2303"/>
                  </a:cubicBezTo>
                  <a:cubicBezTo>
                    <a:pt x="13145" y="4077"/>
                    <a:pt x="10775" y="12125"/>
                    <a:pt x="10775" y="12125"/>
                  </a:cubicBezTo>
                  <a:cubicBezTo>
                    <a:pt x="0" y="25270"/>
                    <a:pt x="0" y="30949"/>
                    <a:pt x="0" y="30949"/>
                  </a:cubicBezTo>
                  <a:cubicBezTo>
                    <a:pt x="953" y="38283"/>
                    <a:pt x="21539" y="56559"/>
                    <a:pt x="21539" y="56559"/>
                  </a:cubicBezTo>
                  <a:lnTo>
                    <a:pt x="20241" y="93909"/>
                  </a:lnTo>
                  <a:lnTo>
                    <a:pt x="58353" y="93909"/>
                  </a:lnTo>
                  <a:lnTo>
                    <a:pt x="57519" y="58643"/>
                  </a:lnTo>
                  <a:cubicBezTo>
                    <a:pt x="61782" y="57809"/>
                    <a:pt x="66520" y="44082"/>
                    <a:pt x="67580" y="39938"/>
                  </a:cubicBezTo>
                  <a:cubicBezTo>
                    <a:pt x="68652" y="35807"/>
                    <a:pt x="68771" y="17102"/>
                    <a:pt x="66044" y="11899"/>
                  </a:cubicBezTo>
                  <a:cubicBezTo>
                    <a:pt x="63978" y="7947"/>
                    <a:pt x="58589" y="7469"/>
                    <a:pt x="56100" y="7469"/>
                  </a:cubicBezTo>
                  <a:cubicBezTo>
                    <a:pt x="55304" y="7469"/>
                    <a:pt x="54805" y="7517"/>
                    <a:pt x="54805" y="7517"/>
                  </a:cubicBezTo>
                  <a:cubicBezTo>
                    <a:pt x="51344" y="3871"/>
                    <a:pt x="48078" y="2999"/>
                    <a:pt x="45746" y="2999"/>
                  </a:cubicBezTo>
                  <a:cubicBezTo>
                    <a:pt x="43609" y="2999"/>
                    <a:pt x="42255" y="3731"/>
                    <a:pt x="42255" y="3731"/>
                  </a:cubicBezTo>
                  <a:cubicBezTo>
                    <a:pt x="39753" y="1419"/>
                    <a:pt x="36911" y="723"/>
                    <a:pt x="34399" y="723"/>
                  </a:cubicBezTo>
                  <a:cubicBezTo>
                    <a:pt x="30613" y="723"/>
                    <a:pt x="27575" y="2303"/>
                    <a:pt x="27575" y="2303"/>
                  </a:cubicBezTo>
                  <a:cubicBezTo>
                    <a:pt x="26268" y="605"/>
                    <a:pt x="23927" y="1"/>
                    <a:pt x="21554" y="1"/>
                  </a:cubicBezTo>
                  <a:close/>
                </a:path>
              </a:pathLst>
            </a:custGeom>
            <a:solidFill>
              <a:srgbClr val="F8A4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6046;p88">
              <a:extLst>
                <a:ext uri="{FF2B5EF4-FFF2-40B4-BE49-F238E27FC236}">
                  <a16:creationId xmlns:a16="http://schemas.microsoft.com/office/drawing/2014/main" id="{FAC4228F-A853-ED79-081B-B57BE17C7318}"/>
                </a:ext>
              </a:extLst>
            </p:cNvPr>
            <p:cNvSpPr/>
            <p:nvPr/>
          </p:nvSpPr>
          <p:spPr>
            <a:xfrm>
              <a:off x="-8296552" y="470501"/>
              <a:ext cx="1322958" cy="705621"/>
            </a:xfrm>
            <a:custGeom>
              <a:avLst/>
              <a:gdLst/>
              <a:ahLst/>
              <a:cxnLst/>
              <a:rect l="l" t="t" r="r" b="b"/>
              <a:pathLst>
                <a:path w="54696" h="29026" extrusionOk="0">
                  <a:moveTo>
                    <a:pt x="18842" y="1"/>
                  </a:moveTo>
                  <a:cubicBezTo>
                    <a:pt x="18547" y="1"/>
                    <a:pt x="18252" y="191"/>
                    <a:pt x="18252" y="572"/>
                  </a:cubicBezTo>
                  <a:lnTo>
                    <a:pt x="18252" y="11050"/>
                  </a:lnTo>
                  <a:cubicBezTo>
                    <a:pt x="16716" y="10859"/>
                    <a:pt x="15157" y="10752"/>
                    <a:pt x="13645" y="10633"/>
                  </a:cubicBezTo>
                  <a:cubicBezTo>
                    <a:pt x="11692" y="10466"/>
                    <a:pt x="9751" y="10324"/>
                    <a:pt x="7799" y="10193"/>
                  </a:cubicBezTo>
                  <a:cubicBezTo>
                    <a:pt x="7334" y="8549"/>
                    <a:pt x="6858" y="6906"/>
                    <a:pt x="6394" y="5263"/>
                  </a:cubicBezTo>
                  <a:cubicBezTo>
                    <a:pt x="6309" y="4975"/>
                    <a:pt x="6078" y="4850"/>
                    <a:pt x="5843" y="4850"/>
                  </a:cubicBezTo>
                  <a:cubicBezTo>
                    <a:pt x="5486" y="4850"/>
                    <a:pt x="5121" y="5139"/>
                    <a:pt x="5251" y="5585"/>
                  </a:cubicBezTo>
                  <a:cubicBezTo>
                    <a:pt x="5679" y="7097"/>
                    <a:pt x="6108" y="8609"/>
                    <a:pt x="6549" y="10121"/>
                  </a:cubicBezTo>
                  <a:cubicBezTo>
                    <a:pt x="4632" y="10002"/>
                    <a:pt x="2715" y="9895"/>
                    <a:pt x="798" y="9800"/>
                  </a:cubicBezTo>
                  <a:cubicBezTo>
                    <a:pt x="786" y="9799"/>
                    <a:pt x="774" y="9799"/>
                    <a:pt x="763" y="9799"/>
                  </a:cubicBezTo>
                  <a:cubicBezTo>
                    <a:pt x="0" y="9799"/>
                    <a:pt x="12" y="10943"/>
                    <a:pt x="798" y="10990"/>
                  </a:cubicBezTo>
                  <a:cubicBezTo>
                    <a:pt x="3715" y="11121"/>
                    <a:pt x="6620" y="11300"/>
                    <a:pt x="9525" y="11502"/>
                  </a:cubicBezTo>
                  <a:cubicBezTo>
                    <a:pt x="12466" y="11705"/>
                    <a:pt x="15609" y="11764"/>
                    <a:pt x="18598" y="12240"/>
                  </a:cubicBezTo>
                  <a:cubicBezTo>
                    <a:pt x="18681" y="12276"/>
                    <a:pt x="18776" y="12288"/>
                    <a:pt x="18871" y="12288"/>
                  </a:cubicBezTo>
                  <a:cubicBezTo>
                    <a:pt x="19645" y="12419"/>
                    <a:pt x="20407" y="12562"/>
                    <a:pt x="21157" y="12764"/>
                  </a:cubicBezTo>
                  <a:cubicBezTo>
                    <a:pt x="22110" y="13014"/>
                    <a:pt x="21908" y="14872"/>
                    <a:pt x="21884" y="15574"/>
                  </a:cubicBezTo>
                  <a:cubicBezTo>
                    <a:pt x="21800" y="17753"/>
                    <a:pt x="20860" y="19884"/>
                    <a:pt x="19407" y="21563"/>
                  </a:cubicBezTo>
                  <a:cubicBezTo>
                    <a:pt x="17584" y="23682"/>
                    <a:pt x="14277" y="25066"/>
                    <a:pt x="11172" y="25066"/>
                  </a:cubicBezTo>
                  <a:cubicBezTo>
                    <a:pt x="8904" y="25066"/>
                    <a:pt x="6743" y="24328"/>
                    <a:pt x="5346" y="22599"/>
                  </a:cubicBezTo>
                  <a:cubicBezTo>
                    <a:pt x="5205" y="22423"/>
                    <a:pt x="5011" y="22350"/>
                    <a:pt x="4819" y="22350"/>
                  </a:cubicBezTo>
                  <a:cubicBezTo>
                    <a:pt x="4362" y="22350"/>
                    <a:pt x="3922" y="22766"/>
                    <a:pt x="4274" y="23194"/>
                  </a:cubicBezTo>
                  <a:cubicBezTo>
                    <a:pt x="5986" y="25320"/>
                    <a:pt x="8522" y="26198"/>
                    <a:pt x="11147" y="26198"/>
                  </a:cubicBezTo>
                  <a:cubicBezTo>
                    <a:pt x="13579" y="26198"/>
                    <a:pt x="16087" y="25444"/>
                    <a:pt x="18086" y="24230"/>
                  </a:cubicBezTo>
                  <a:cubicBezTo>
                    <a:pt x="19995" y="26588"/>
                    <a:pt x="22395" y="27771"/>
                    <a:pt x="25037" y="27771"/>
                  </a:cubicBezTo>
                  <a:cubicBezTo>
                    <a:pt x="26383" y="27771"/>
                    <a:pt x="27791" y="27464"/>
                    <a:pt x="29230" y="26849"/>
                  </a:cubicBezTo>
                  <a:cubicBezTo>
                    <a:pt x="29516" y="26730"/>
                    <a:pt x="30016" y="26540"/>
                    <a:pt x="30409" y="26290"/>
                  </a:cubicBezTo>
                  <a:cubicBezTo>
                    <a:pt x="32240" y="27882"/>
                    <a:pt x="34366" y="29004"/>
                    <a:pt x="36544" y="29004"/>
                  </a:cubicBezTo>
                  <a:cubicBezTo>
                    <a:pt x="37835" y="29004"/>
                    <a:pt x="39145" y="28609"/>
                    <a:pt x="40422" y="27683"/>
                  </a:cubicBezTo>
                  <a:cubicBezTo>
                    <a:pt x="40791" y="27421"/>
                    <a:pt x="41065" y="27159"/>
                    <a:pt x="41291" y="26897"/>
                  </a:cubicBezTo>
                  <a:cubicBezTo>
                    <a:pt x="42255" y="27957"/>
                    <a:pt x="43625" y="28600"/>
                    <a:pt x="45006" y="28885"/>
                  </a:cubicBezTo>
                  <a:cubicBezTo>
                    <a:pt x="45433" y="28971"/>
                    <a:pt x="45996" y="29026"/>
                    <a:pt x="46605" y="29026"/>
                  </a:cubicBezTo>
                  <a:cubicBezTo>
                    <a:pt x="48354" y="29026"/>
                    <a:pt x="50487" y="28578"/>
                    <a:pt x="50911" y="27147"/>
                  </a:cubicBezTo>
                  <a:cubicBezTo>
                    <a:pt x="52126" y="23063"/>
                    <a:pt x="53340" y="18979"/>
                    <a:pt x="54566" y="14884"/>
                  </a:cubicBezTo>
                  <a:cubicBezTo>
                    <a:pt x="54696" y="14446"/>
                    <a:pt x="54331" y="14155"/>
                    <a:pt x="53975" y="14155"/>
                  </a:cubicBezTo>
                  <a:cubicBezTo>
                    <a:pt x="53740" y="14155"/>
                    <a:pt x="53509" y="14281"/>
                    <a:pt x="53423" y="14574"/>
                  </a:cubicBezTo>
                  <a:cubicBezTo>
                    <a:pt x="52435" y="17884"/>
                    <a:pt x="51447" y="21206"/>
                    <a:pt x="50459" y="24516"/>
                  </a:cubicBezTo>
                  <a:cubicBezTo>
                    <a:pt x="50256" y="25230"/>
                    <a:pt x="50042" y="25933"/>
                    <a:pt x="49840" y="26635"/>
                  </a:cubicBezTo>
                  <a:cubicBezTo>
                    <a:pt x="49554" y="27588"/>
                    <a:pt x="48947" y="27349"/>
                    <a:pt x="47899" y="27623"/>
                  </a:cubicBezTo>
                  <a:cubicBezTo>
                    <a:pt x="47409" y="27752"/>
                    <a:pt x="46881" y="27818"/>
                    <a:pt x="46345" y="27818"/>
                  </a:cubicBezTo>
                  <a:cubicBezTo>
                    <a:pt x="44654" y="27818"/>
                    <a:pt x="42874" y="27167"/>
                    <a:pt x="41898" y="25802"/>
                  </a:cubicBezTo>
                  <a:cubicBezTo>
                    <a:pt x="42124" y="25147"/>
                    <a:pt x="42184" y="24409"/>
                    <a:pt x="42339" y="23456"/>
                  </a:cubicBezTo>
                  <a:cubicBezTo>
                    <a:pt x="42946" y="19706"/>
                    <a:pt x="43565" y="15967"/>
                    <a:pt x="44172" y="12229"/>
                  </a:cubicBezTo>
                  <a:cubicBezTo>
                    <a:pt x="44351" y="11121"/>
                    <a:pt x="44529" y="10026"/>
                    <a:pt x="44708" y="8919"/>
                  </a:cubicBezTo>
                  <a:cubicBezTo>
                    <a:pt x="44827" y="8204"/>
                    <a:pt x="46053" y="6859"/>
                    <a:pt x="46565" y="6073"/>
                  </a:cubicBezTo>
                  <a:cubicBezTo>
                    <a:pt x="46865" y="5632"/>
                    <a:pt x="46455" y="5209"/>
                    <a:pt x="46039" y="5209"/>
                  </a:cubicBezTo>
                  <a:cubicBezTo>
                    <a:pt x="45860" y="5209"/>
                    <a:pt x="45679" y="5288"/>
                    <a:pt x="45553" y="5478"/>
                  </a:cubicBezTo>
                  <a:cubicBezTo>
                    <a:pt x="44494" y="7061"/>
                    <a:pt x="43648" y="8097"/>
                    <a:pt x="43363" y="9931"/>
                  </a:cubicBezTo>
                  <a:cubicBezTo>
                    <a:pt x="42863" y="12955"/>
                    <a:pt x="42363" y="15979"/>
                    <a:pt x="41874" y="19015"/>
                  </a:cubicBezTo>
                  <a:cubicBezTo>
                    <a:pt x="41505" y="21277"/>
                    <a:pt x="41136" y="23528"/>
                    <a:pt x="40767" y="25790"/>
                  </a:cubicBezTo>
                  <a:cubicBezTo>
                    <a:pt x="40774" y="25744"/>
                    <a:pt x="40777" y="25723"/>
                    <a:pt x="40771" y="25723"/>
                  </a:cubicBezTo>
                  <a:lnTo>
                    <a:pt x="40771" y="25723"/>
                  </a:lnTo>
                  <a:cubicBezTo>
                    <a:pt x="40758" y="25723"/>
                    <a:pt x="40697" y="25843"/>
                    <a:pt x="40529" y="26028"/>
                  </a:cubicBezTo>
                  <a:cubicBezTo>
                    <a:pt x="40065" y="26516"/>
                    <a:pt x="39517" y="26909"/>
                    <a:pt x="38934" y="27242"/>
                  </a:cubicBezTo>
                  <a:cubicBezTo>
                    <a:pt x="38140" y="27705"/>
                    <a:pt x="37333" y="27901"/>
                    <a:pt x="36537" y="27901"/>
                  </a:cubicBezTo>
                  <a:cubicBezTo>
                    <a:pt x="34526" y="27901"/>
                    <a:pt x="32578" y="26651"/>
                    <a:pt x="31052" y="25278"/>
                  </a:cubicBezTo>
                  <a:cubicBezTo>
                    <a:pt x="31123" y="24313"/>
                    <a:pt x="31194" y="23349"/>
                    <a:pt x="31266" y="22385"/>
                  </a:cubicBezTo>
                  <a:cubicBezTo>
                    <a:pt x="31599" y="18146"/>
                    <a:pt x="31921" y="13919"/>
                    <a:pt x="32242" y="9681"/>
                  </a:cubicBezTo>
                  <a:cubicBezTo>
                    <a:pt x="32349" y="8335"/>
                    <a:pt x="32445" y="6990"/>
                    <a:pt x="32552" y="5644"/>
                  </a:cubicBezTo>
                  <a:cubicBezTo>
                    <a:pt x="32564" y="5406"/>
                    <a:pt x="32576" y="5537"/>
                    <a:pt x="32885" y="4835"/>
                  </a:cubicBezTo>
                  <a:cubicBezTo>
                    <a:pt x="33266" y="3989"/>
                    <a:pt x="33647" y="3132"/>
                    <a:pt x="34028" y="2287"/>
                  </a:cubicBezTo>
                  <a:cubicBezTo>
                    <a:pt x="34240" y="1813"/>
                    <a:pt x="33826" y="1384"/>
                    <a:pt x="33444" y="1384"/>
                  </a:cubicBezTo>
                  <a:cubicBezTo>
                    <a:pt x="33269" y="1384"/>
                    <a:pt x="33101" y="1475"/>
                    <a:pt x="33004" y="1691"/>
                  </a:cubicBezTo>
                  <a:cubicBezTo>
                    <a:pt x="32171" y="3561"/>
                    <a:pt x="31421" y="4990"/>
                    <a:pt x="31266" y="7002"/>
                  </a:cubicBezTo>
                  <a:cubicBezTo>
                    <a:pt x="30992" y="10609"/>
                    <a:pt x="30706" y="14205"/>
                    <a:pt x="30432" y="17813"/>
                  </a:cubicBezTo>
                  <a:cubicBezTo>
                    <a:pt x="30254" y="20253"/>
                    <a:pt x="30063" y="22694"/>
                    <a:pt x="29873" y="25135"/>
                  </a:cubicBezTo>
                  <a:cubicBezTo>
                    <a:pt x="29801" y="25194"/>
                    <a:pt x="29682" y="25302"/>
                    <a:pt x="29432" y="25433"/>
                  </a:cubicBezTo>
                  <a:cubicBezTo>
                    <a:pt x="28647" y="25873"/>
                    <a:pt x="27789" y="26171"/>
                    <a:pt x="26920" y="26409"/>
                  </a:cubicBezTo>
                  <a:cubicBezTo>
                    <a:pt x="26258" y="26590"/>
                    <a:pt x="25612" y="26676"/>
                    <a:pt x="24987" y="26676"/>
                  </a:cubicBezTo>
                  <a:cubicBezTo>
                    <a:pt x="22652" y="26676"/>
                    <a:pt x="20599" y="25479"/>
                    <a:pt x="19050" y="23563"/>
                  </a:cubicBezTo>
                  <a:cubicBezTo>
                    <a:pt x="22134" y="21146"/>
                    <a:pt x="23848" y="16812"/>
                    <a:pt x="22920" y="13133"/>
                  </a:cubicBezTo>
                  <a:cubicBezTo>
                    <a:pt x="22646" y="12026"/>
                    <a:pt x="21908" y="11693"/>
                    <a:pt x="20812" y="11467"/>
                  </a:cubicBezTo>
                  <a:cubicBezTo>
                    <a:pt x="20348" y="11371"/>
                    <a:pt x="19895" y="11288"/>
                    <a:pt x="19431" y="11216"/>
                  </a:cubicBezTo>
                  <a:lnTo>
                    <a:pt x="19431" y="572"/>
                  </a:lnTo>
                  <a:cubicBezTo>
                    <a:pt x="19431" y="191"/>
                    <a:pt x="19136" y="1"/>
                    <a:pt x="18842" y="1"/>
                  </a:cubicBezTo>
                  <a:close/>
                </a:path>
              </a:pathLst>
            </a:custGeom>
            <a:solidFill>
              <a:srgbClr val="EA80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6047;p88">
              <a:extLst>
                <a:ext uri="{FF2B5EF4-FFF2-40B4-BE49-F238E27FC236}">
                  <a16:creationId xmlns:a16="http://schemas.microsoft.com/office/drawing/2014/main" id="{A6F600F9-24B3-3FFD-2BB2-73982EE24BE7}"/>
                </a:ext>
              </a:extLst>
            </p:cNvPr>
            <p:cNvSpPr/>
            <p:nvPr/>
          </p:nvSpPr>
          <p:spPr>
            <a:xfrm>
              <a:off x="-8185251" y="2054850"/>
              <a:ext cx="1182299" cy="1822275"/>
            </a:xfrm>
            <a:custGeom>
              <a:avLst/>
              <a:gdLst/>
              <a:ahLst/>
              <a:cxnLst/>
              <a:rect l="l" t="t" r="r" b="b"/>
              <a:pathLst>
                <a:path w="47292" h="72891" extrusionOk="0">
                  <a:moveTo>
                    <a:pt x="0" y="0"/>
                  </a:moveTo>
                  <a:lnTo>
                    <a:pt x="0" y="72890"/>
                  </a:lnTo>
                  <a:lnTo>
                    <a:pt x="47292" y="72890"/>
                  </a:lnTo>
                  <a:lnTo>
                    <a:pt x="4729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6048;p88">
              <a:extLst>
                <a:ext uri="{FF2B5EF4-FFF2-40B4-BE49-F238E27FC236}">
                  <a16:creationId xmlns:a16="http://schemas.microsoft.com/office/drawing/2014/main" id="{45050021-1CD8-A931-754B-B39A6E66556B}"/>
                </a:ext>
              </a:extLst>
            </p:cNvPr>
            <p:cNvSpPr/>
            <p:nvPr/>
          </p:nvSpPr>
          <p:spPr>
            <a:xfrm>
              <a:off x="-8185251" y="2054850"/>
              <a:ext cx="1182299" cy="426549"/>
            </a:xfrm>
            <a:custGeom>
              <a:avLst/>
              <a:gdLst/>
              <a:ahLst/>
              <a:cxnLst/>
              <a:rect l="l" t="t" r="r" b="b"/>
              <a:pathLst>
                <a:path w="47292" h="17062" extrusionOk="0">
                  <a:moveTo>
                    <a:pt x="0" y="0"/>
                  </a:moveTo>
                  <a:lnTo>
                    <a:pt x="0" y="17062"/>
                  </a:lnTo>
                  <a:lnTo>
                    <a:pt x="47292" y="17062"/>
                  </a:lnTo>
                  <a:lnTo>
                    <a:pt x="47292"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6049;p88">
              <a:extLst>
                <a:ext uri="{FF2B5EF4-FFF2-40B4-BE49-F238E27FC236}">
                  <a16:creationId xmlns:a16="http://schemas.microsoft.com/office/drawing/2014/main" id="{C39414E7-3802-E68D-66D1-F456B23A0809}"/>
                </a:ext>
              </a:extLst>
            </p:cNvPr>
            <p:cNvSpPr/>
            <p:nvPr/>
          </p:nvSpPr>
          <p:spPr>
            <a:xfrm>
              <a:off x="-6976477" y="364351"/>
              <a:ext cx="1718973" cy="3239826"/>
            </a:xfrm>
            <a:custGeom>
              <a:avLst/>
              <a:gdLst/>
              <a:ahLst/>
              <a:cxnLst/>
              <a:rect l="l" t="t" r="r" b="b"/>
              <a:pathLst>
                <a:path w="68759" h="129593" extrusionOk="0">
                  <a:moveTo>
                    <a:pt x="21546" y="1"/>
                  </a:moveTo>
                  <a:cubicBezTo>
                    <a:pt x="18125" y="1"/>
                    <a:pt x="14641" y="1256"/>
                    <a:pt x="14085" y="2303"/>
                  </a:cubicBezTo>
                  <a:cubicBezTo>
                    <a:pt x="13133" y="4077"/>
                    <a:pt x="10764" y="12125"/>
                    <a:pt x="10764" y="12125"/>
                  </a:cubicBezTo>
                  <a:cubicBezTo>
                    <a:pt x="0" y="25270"/>
                    <a:pt x="0" y="30949"/>
                    <a:pt x="0" y="30949"/>
                  </a:cubicBezTo>
                  <a:cubicBezTo>
                    <a:pt x="941" y="38283"/>
                    <a:pt x="21539" y="56559"/>
                    <a:pt x="21539" y="56559"/>
                  </a:cubicBezTo>
                  <a:lnTo>
                    <a:pt x="20241" y="129592"/>
                  </a:lnTo>
                  <a:lnTo>
                    <a:pt x="58341" y="129592"/>
                  </a:lnTo>
                  <a:lnTo>
                    <a:pt x="57519" y="58643"/>
                  </a:lnTo>
                  <a:cubicBezTo>
                    <a:pt x="61782" y="57810"/>
                    <a:pt x="66509" y="44082"/>
                    <a:pt x="67580" y="39938"/>
                  </a:cubicBezTo>
                  <a:cubicBezTo>
                    <a:pt x="68640" y="35795"/>
                    <a:pt x="68759" y="17102"/>
                    <a:pt x="66044" y="11887"/>
                  </a:cubicBezTo>
                  <a:cubicBezTo>
                    <a:pt x="63979" y="7947"/>
                    <a:pt x="58588" y="7469"/>
                    <a:pt x="56094" y="7469"/>
                  </a:cubicBezTo>
                  <a:cubicBezTo>
                    <a:pt x="55295" y="7469"/>
                    <a:pt x="54793" y="7518"/>
                    <a:pt x="54793" y="7518"/>
                  </a:cubicBezTo>
                  <a:cubicBezTo>
                    <a:pt x="51326" y="3865"/>
                    <a:pt x="48055" y="2993"/>
                    <a:pt x="45722" y="2993"/>
                  </a:cubicBezTo>
                  <a:cubicBezTo>
                    <a:pt x="43592" y="2993"/>
                    <a:pt x="42244" y="3720"/>
                    <a:pt x="42244" y="3720"/>
                  </a:cubicBezTo>
                  <a:cubicBezTo>
                    <a:pt x="39750" y="1411"/>
                    <a:pt x="36916" y="716"/>
                    <a:pt x="34409" y="716"/>
                  </a:cubicBezTo>
                  <a:cubicBezTo>
                    <a:pt x="30619" y="716"/>
                    <a:pt x="27575" y="2303"/>
                    <a:pt x="27575" y="2303"/>
                  </a:cubicBezTo>
                  <a:cubicBezTo>
                    <a:pt x="26263" y="605"/>
                    <a:pt x="23920" y="1"/>
                    <a:pt x="21546" y="1"/>
                  </a:cubicBezTo>
                  <a:close/>
                </a:path>
              </a:pathLst>
            </a:custGeom>
            <a:solidFill>
              <a:srgbClr val="B253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6050;p88">
              <a:extLst>
                <a:ext uri="{FF2B5EF4-FFF2-40B4-BE49-F238E27FC236}">
                  <a16:creationId xmlns:a16="http://schemas.microsoft.com/office/drawing/2014/main" id="{6E8EB9AB-3F14-D997-59BC-41100B167893}"/>
                </a:ext>
              </a:extLst>
            </p:cNvPr>
            <p:cNvSpPr/>
            <p:nvPr/>
          </p:nvSpPr>
          <p:spPr>
            <a:xfrm>
              <a:off x="-6597575" y="2499848"/>
              <a:ext cx="1182025" cy="1557352"/>
            </a:xfrm>
            <a:custGeom>
              <a:avLst/>
              <a:gdLst/>
              <a:ahLst/>
              <a:cxnLst/>
              <a:rect l="l" t="t" r="r" b="b"/>
              <a:pathLst>
                <a:path w="47281" h="62294" extrusionOk="0">
                  <a:moveTo>
                    <a:pt x="1" y="0"/>
                  </a:moveTo>
                  <a:lnTo>
                    <a:pt x="1" y="62294"/>
                  </a:lnTo>
                  <a:lnTo>
                    <a:pt x="47281" y="62294"/>
                  </a:lnTo>
                  <a:lnTo>
                    <a:pt x="47281" y="0"/>
                  </a:lnTo>
                  <a:close/>
                </a:path>
              </a:pathLst>
            </a:custGeom>
            <a:solidFill>
              <a:srgbClr val="001E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6051;p88">
              <a:extLst>
                <a:ext uri="{FF2B5EF4-FFF2-40B4-BE49-F238E27FC236}">
                  <a16:creationId xmlns:a16="http://schemas.microsoft.com/office/drawing/2014/main" id="{D78AF59D-4595-D2FC-D5C5-034CEAEE32D1}"/>
                </a:ext>
              </a:extLst>
            </p:cNvPr>
            <p:cNvSpPr/>
            <p:nvPr/>
          </p:nvSpPr>
          <p:spPr>
            <a:xfrm>
              <a:off x="-6597575" y="2073299"/>
              <a:ext cx="1182025" cy="426574"/>
            </a:xfrm>
            <a:custGeom>
              <a:avLst/>
              <a:gdLst/>
              <a:ahLst/>
              <a:cxnLst/>
              <a:rect l="l" t="t" r="r" b="b"/>
              <a:pathLst>
                <a:path w="47281" h="17063" extrusionOk="0">
                  <a:moveTo>
                    <a:pt x="1" y="1"/>
                  </a:moveTo>
                  <a:lnTo>
                    <a:pt x="1" y="17062"/>
                  </a:lnTo>
                  <a:lnTo>
                    <a:pt x="47281" y="17062"/>
                  </a:lnTo>
                  <a:lnTo>
                    <a:pt x="47281"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6052;p88">
              <a:extLst>
                <a:ext uri="{FF2B5EF4-FFF2-40B4-BE49-F238E27FC236}">
                  <a16:creationId xmlns:a16="http://schemas.microsoft.com/office/drawing/2014/main" id="{4A3A4A7C-866B-AFD5-AF60-8A8B107F2F57}"/>
                </a:ext>
              </a:extLst>
            </p:cNvPr>
            <p:cNvSpPr/>
            <p:nvPr/>
          </p:nvSpPr>
          <p:spPr>
            <a:xfrm>
              <a:off x="-5392951" y="530750"/>
              <a:ext cx="1719302" cy="2347726"/>
            </a:xfrm>
            <a:custGeom>
              <a:avLst/>
              <a:gdLst/>
              <a:ahLst/>
              <a:cxnLst/>
              <a:rect l="l" t="t" r="r" b="b"/>
              <a:pathLst>
                <a:path w="68772" h="93909" extrusionOk="0">
                  <a:moveTo>
                    <a:pt x="21554" y="1"/>
                  </a:moveTo>
                  <a:cubicBezTo>
                    <a:pt x="18135" y="1"/>
                    <a:pt x="14648" y="1255"/>
                    <a:pt x="14086" y="2302"/>
                  </a:cubicBezTo>
                  <a:cubicBezTo>
                    <a:pt x="13145" y="4076"/>
                    <a:pt x="10776" y="12125"/>
                    <a:pt x="10776" y="12125"/>
                  </a:cubicBezTo>
                  <a:cubicBezTo>
                    <a:pt x="1" y="25258"/>
                    <a:pt x="1" y="30937"/>
                    <a:pt x="1" y="30937"/>
                  </a:cubicBezTo>
                  <a:cubicBezTo>
                    <a:pt x="953" y="38283"/>
                    <a:pt x="21539" y="56547"/>
                    <a:pt x="21539" y="56547"/>
                  </a:cubicBezTo>
                  <a:lnTo>
                    <a:pt x="20241" y="93909"/>
                  </a:lnTo>
                  <a:lnTo>
                    <a:pt x="58353" y="93909"/>
                  </a:lnTo>
                  <a:lnTo>
                    <a:pt x="57520" y="58631"/>
                  </a:lnTo>
                  <a:cubicBezTo>
                    <a:pt x="61782" y="57809"/>
                    <a:pt x="66521" y="44081"/>
                    <a:pt x="67580" y="39938"/>
                  </a:cubicBezTo>
                  <a:cubicBezTo>
                    <a:pt x="68652" y="35795"/>
                    <a:pt x="68771" y="17090"/>
                    <a:pt x="66045" y="11887"/>
                  </a:cubicBezTo>
                  <a:cubicBezTo>
                    <a:pt x="63978" y="7935"/>
                    <a:pt x="58589" y="7457"/>
                    <a:pt x="56100" y="7457"/>
                  </a:cubicBezTo>
                  <a:cubicBezTo>
                    <a:pt x="55304" y="7457"/>
                    <a:pt x="54805" y="7505"/>
                    <a:pt x="54805" y="7505"/>
                  </a:cubicBezTo>
                  <a:cubicBezTo>
                    <a:pt x="51341" y="3861"/>
                    <a:pt x="48073" y="2991"/>
                    <a:pt x="45740" y="2991"/>
                  </a:cubicBezTo>
                  <a:cubicBezTo>
                    <a:pt x="43606" y="2991"/>
                    <a:pt x="42256" y="3719"/>
                    <a:pt x="42256" y="3719"/>
                  </a:cubicBezTo>
                  <a:cubicBezTo>
                    <a:pt x="39757" y="1410"/>
                    <a:pt x="36921" y="716"/>
                    <a:pt x="34412" y="716"/>
                  </a:cubicBezTo>
                  <a:cubicBezTo>
                    <a:pt x="30620" y="716"/>
                    <a:pt x="27575" y="2302"/>
                    <a:pt x="27575" y="2302"/>
                  </a:cubicBezTo>
                  <a:cubicBezTo>
                    <a:pt x="26268" y="605"/>
                    <a:pt x="23928" y="1"/>
                    <a:pt x="21554" y="1"/>
                  </a:cubicBezTo>
                  <a:close/>
                </a:path>
              </a:pathLst>
            </a:custGeom>
            <a:solidFill>
              <a:srgbClr val="F2B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6053;p88">
              <a:extLst>
                <a:ext uri="{FF2B5EF4-FFF2-40B4-BE49-F238E27FC236}">
                  <a16:creationId xmlns:a16="http://schemas.microsoft.com/office/drawing/2014/main" id="{F60026D4-56DA-9C00-D675-FBD94BFEF9B9}"/>
                </a:ext>
              </a:extLst>
            </p:cNvPr>
            <p:cNvSpPr/>
            <p:nvPr/>
          </p:nvSpPr>
          <p:spPr>
            <a:xfrm>
              <a:off x="-5129101" y="591499"/>
              <a:ext cx="1322983" cy="705596"/>
            </a:xfrm>
            <a:custGeom>
              <a:avLst/>
              <a:gdLst/>
              <a:ahLst/>
              <a:cxnLst/>
              <a:rect l="l" t="t" r="r" b="b"/>
              <a:pathLst>
                <a:path w="54697" h="29031" extrusionOk="0">
                  <a:moveTo>
                    <a:pt x="18842" y="1"/>
                  </a:moveTo>
                  <a:cubicBezTo>
                    <a:pt x="18547" y="1"/>
                    <a:pt x="18253" y="191"/>
                    <a:pt x="18253" y="572"/>
                  </a:cubicBezTo>
                  <a:lnTo>
                    <a:pt x="18253" y="11062"/>
                  </a:lnTo>
                  <a:cubicBezTo>
                    <a:pt x="16717" y="10871"/>
                    <a:pt x="15169" y="10764"/>
                    <a:pt x="13645" y="10633"/>
                  </a:cubicBezTo>
                  <a:cubicBezTo>
                    <a:pt x="11692" y="10466"/>
                    <a:pt x="9752" y="10323"/>
                    <a:pt x="7799" y="10204"/>
                  </a:cubicBezTo>
                  <a:cubicBezTo>
                    <a:pt x="7335" y="8561"/>
                    <a:pt x="6858" y="6918"/>
                    <a:pt x="6394" y="5275"/>
                  </a:cubicBezTo>
                  <a:cubicBezTo>
                    <a:pt x="6309" y="4980"/>
                    <a:pt x="6075" y="4853"/>
                    <a:pt x="5839" y="4853"/>
                  </a:cubicBezTo>
                  <a:cubicBezTo>
                    <a:pt x="5483" y="4853"/>
                    <a:pt x="5122" y="5141"/>
                    <a:pt x="5251" y="5585"/>
                  </a:cubicBezTo>
                  <a:cubicBezTo>
                    <a:pt x="5680" y="7097"/>
                    <a:pt x="6120" y="8609"/>
                    <a:pt x="6549" y="10121"/>
                  </a:cubicBezTo>
                  <a:cubicBezTo>
                    <a:pt x="4632" y="10002"/>
                    <a:pt x="2715" y="9895"/>
                    <a:pt x="810" y="9811"/>
                  </a:cubicBezTo>
                  <a:cubicBezTo>
                    <a:pt x="794" y="9811"/>
                    <a:pt x="779" y="9810"/>
                    <a:pt x="763" y="9810"/>
                  </a:cubicBezTo>
                  <a:cubicBezTo>
                    <a:pt x="1" y="9810"/>
                    <a:pt x="16" y="10955"/>
                    <a:pt x="810" y="10990"/>
                  </a:cubicBezTo>
                  <a:cubicBezTo>
                    <a:pt x="3715" y="11133"/>
                    <a:pt x="6620" y="11312"/>
                    <a:pt x="9525" y="11502"/>
                  </a:cubicBezTo>
                  <a:cubicBezTo>
                    <a:pt x="12466" y="11705"/>
                    <a:pt x="15610" y="11776"/>
                    <a:pt x="18598" y="12240"/>
                  </a:cubicBezTo>
                  <a:cubicBezTo>
                    <a:pt x="18681" y="12276"/>
                    <a:pt x="18777" y="12288"/>
                    <a:pt x="18872" y="12288"/>
                  </a:cubicBezTo>
                  <a:cubicBezTo>
                    <a:pt x="19646" y="12419"/>
                    <a:pt x="20408" y="12574"/>
                    <a:pt x="21158" y="12764"/>
                  </a:cubicBezTo>
                  <a:cubicBezTo>
                    <a:pt x="22110" y="13014"/>
                    <a:pt x="21908" y="14884"/>
                    <a:pt x="21884" y="15574"/>
                  </a:cubicBezTo>
                  <a:cubicBezTo>
                    <a:pt x="21801" y="17753"/>
                    <a:pt x="20860" y="19884"/>
                    <a:pt x="19408" y="21563"/>
                  </a:cubicBezTo>
                  <a:cubicBezTo>
                    <a:pt x="17582" y="23685"/>
                    <a:pt x="14270" y="25073"/>
                    <a:pt x="11164" y="25073"/>
                  </a:cubicBezTo>
                  <a:cubicBezTo>
                    <a:pt x="8901" y="25073"/>
                    <a:pt x="6748" y="24337"/>
                    <a:pt x="5358" y="22611"/>
                  </a:cubicBezTo>
                  <a:cubicBezTo>
                    <a:pt x="5214" y="22431"/>
                    <a:pt x="5017" y="22357"/>
                    <a:pt x="4825" y="22357"/>
                  </a:cubicBezTo>
                  <a:cubicBezTo>
                    <a:pt x="4367" y="22357"/>
                    <a:pt x="3931" y="22778"/>
                    <a:pt x="4275" y="23206"/>
                  </a:cubicBezTo>
                  <a:cubicBezTo>
                    <a:pt x="5987" y="25326"/>
                    <a:pt x="8523" y="26201"/>
                    <a:pt x="11148" y="26201"/>
                  </a:cubicBezTo>
                  <a:cubicBezTo>
                    <a:pt x="13580" y="26201"/>
                    <a:pt x="16088" y="25450"/>
                    <a:pt x="18086" y="24242"/>
                  </a:cubicBezTo>
                  <a:cubicBezTo>
                    <a:pt x="20002" y="26591"/>
                    <a:pt x="22404" y="27772"/>
                    <a:pt x="25042" y="27772"/>
                  </a:cubicBezTo>
                  <a:cubicBezTo>
                    <a:pt x="26388" y="27772"/>
                    <a:pt x="27795" y="27465"/>
                    <a:pt x="29230" y="26849"/>
                  </a:cubicBezTo>
                  <a:cubicBezTo>
                    <a:pt x="29516" y="26730"/>
                    <a:pt x="30016" y="26552"/>
                    <a:pt x="30409" y="26290"/>
                  </a:cubicBezTo>
                  <a:cubicBezTo>
                    <a:pt x="32240" y="27882"/>
                    <a:pt x="34366" y="29004"/>
                    <a:pt x="36547" y="29004"/>
                  </a:cubicBezTo>
                  <a:cubicBezTo>
                    <a:pt x="37841" y="29004"/>
                    <a:pt x="39153" y="28609"/>
                    <a:pt x="40434" y="27683"/>
                  </a:cubicBezTo>
                  <a:cubicBezTo>
                    <a:pt x="40791" y="27421"/>
                    <a:pt x="41065" y="27171"/>
                    <a:pt x="41291" y="26909"/>
                  </a:cubicBezTo>
                  <a:cubicBezTo>
                    <a:pt x="42256" y="27957"/>
                    <a:pt x="43625" y="28611"/>
                    <a:pt x="45006" y="28885"/>
                  </a:cubicBezTo>
                  <a:cubicBezTo>
                    <a:pt x="45439" y="28975"/>
                    <a:pt x="46006" y="29031"/>
                    <a:pt x="46619" y="29031"/>
                  </a:cubicBezTo>
                  <a:cubicBezTo>
                    <a:pt x="48368" y="29031"/>
                    <a:pt x="50488" y="28575"/>
                    <a:pt x="50912" y="27147"/>
                  </a:cubicBezTo>
                  <a:cubicBezTo>
                    <a:pt x="52138" y="23063"/>
                    <a:pt x="53352" y="18979"/>
                    <a:pt x="54567" y="14895"/>
                  </a:cubicBezTo>
                  <a:cubicBezTo>
                    <a:pt x="54696" y="14450"/>
                    <a:pt x="54331" y="14161"/>
                    <a:pt x="53975" y="14161"/>
                  </a:cubicBezTo>
                  <a:cubicBezTo>
                    <a:pt x="53740" y="14161"/>
                    <a:pt x="53509" y="14286"/>
                    <a:pt x="53424" y="14574"/>
                  </a:cubicBezTo>
                  <a:cubicBezTo>
                    <a:pt x="52436" y="17896"/>
                    <a:pt x="51447" y="21206"/>
                    <a:pt x="50459" y="24528"/>
                  </a:cubicBezTo>
                  <a:cubicBezTo>
                    <a:pt x="50257" y="25230"/>
                    <a:pt x="50042" y="25933"/>
                    <a:pt x="49840" y="26635"/>
                  </a:cubicBezTo>
                  <a:cubicBezTo>
                    <a:pt x="49554" y="27599"/>
                    <a:pt x="48947" y="27361"/>
                    <a:pt x="47899" y="27635"/>
                  </a:cubicBezTo>
                  <a:cubicBezTo>
                    <a:pt x="47411" y="27761"/>
                    <a:pt x="46887" y="27825"/>
                    <a:pt x="46353" y="27825"/>
                  </a:cubicBezTo>
                  <a:cubicBezTo>
                    <a:pt x="44660" y="27825"/>
                    <a:pt x="42879" y="27180"/>
                    <a:pt x="41910" y="25813"/>
                  </a:cubicBezTo>
                  <a:cubicBezTo>
                    <a:pt x="42125" y="25159"/>
                    <a:pt x="42184" y="24409"/>
                    <a:pt x="42339" y="23456"/>
                  </a:cubicBezTo>
                  <a:cubicBezTo>
                    <a:pt x="42958" y="19717"/>
                    <a:pt x="43565" y="15979"/>
                    <a:pt x="44173" y="12228"/>
                  </a:cubicBezTo>
                  <a:cubicBezTo>
                    <a:pt x="44351" y="11133"/>
                    <a:pt x="44542" y="10026"/>
                    <a:pt x="44708" y="8919"/>
                  </a:cubicBezTo>
                  <a:cubicBezTo>
                    <a:pt x="44828" y="8216"/>
                    <a:pt x="46054" y="6859"/>
                    <a:pt x="46578" y="6085"/>
                  </a:cubicBezTo>
                  <a:cubicBezTo>
                    <a:pt x="46868" y="5637"/>
                    <a:pt x="46460" y="5213"/>
                    <a:pt x="46045" y="5213"/>
                  </a:cubicBezTo>
                  <a:cubicBezTo>
                    <a:pt x="45863" y="5213"/>
                    <a:pt x="45680" y="5294"/>
                    <a:pt x="45554" y="5490"/>
                  </a:cubicBezTo>
                  <a:cubicBezTo>
                    <a:pt x="44494" y="7061"/>
                    <a:pt x="43661" y="8109"/>
                    <a:pt x="43363" y="9931"/>
                  </a:cubicBezTo>
                  <a:cubicBezTo>
                    <a:pt x="42863" y="12955"/>
                    <a:pt x="42375" y="15991"/>
                    <a:pt x="41875" y="19015"/>
                  </a:cubicBezTo>
                  <a:cubicBezTo>
                    <a:pt x="41506" y="21277"/>
                    <a:pt x="41137" y="23539"/>
                    <a:pt x="40767" y="25802"/>
                  </a:cubicBezTo>
                  <a:cubicBezTo>
                    <a:pt x="40775" y="25752"/>
                    <a:pt x="40779" y="25730"/>
                    <a:pt x="40774" y="25730"/>
                  </a:cubicBezTo>
                  <a:lnTo>
                    <a:pt x="40774" y="25730"/>
                  </a:lnTo>
                  <a:cubicBezTo>
                    <a:pt x="40763" y="25730"/>
                    <a:pt x="40705" y="25852"/>
                    <a:pt x="40529" y="26028"/>
                  </a:cubicBezTo>
                  <a:cubicBezTo>
                    <a:pt x="40065" y="26528"/>
                    <a:pt x="39517" y="26909"/>
                    <a:pt x="38934" y="27242"/>
                  </a:cubicBezTo>
                  <a:cubicBezTo>
                    <a:pt x="38140" y="27705"/>
                    <a:pt x="37333" y="27901"/>
                    <a:pt x="36537" y="27901"/>
                  </a:cubicBezTo>
                  <a:cubicBezTo>
                    <a:pt x="34526" y="27901"/>
                    <a:pt x="32578" y="26651"/>
                    <a:pt x="31052" y="25278"/>
                  </a:cubicBezTo>
                  <a:cubicBezTo>
                    <a:pt x="31123" y="24313"/>
                    <a:pt x="31195" y="23349"/>
                    <a:pt x="31278" y="22384"/>
                  </a:cubicBezTo>
                  <a:cubicBezTo>
                    <a:pt x="31600" y="18158"/>
                    <a:pt x="31921" y="13919"/>
                    <a:pt x="32243" y="9692"/>
                  </a:cubicBezTo>
                  <a:cubicBezTo>
                    <a:pt x="32350" y="8347"/>
                    <a:pt x="32445" y="7002"/>
                    <a:pt x="32552" y="5656"/>
                  </a:cubicBezTo>
                  <a:cubicBezTo>
                    <a:pt x="32576" y="5418"/>
                    <a:pt x="32576" y="5537"/>
                    <a:pt x="32886" y="4835"/>
                  </a:cubicBezTo>
                  <a:cubicBezTo>
                    <a:pt x="33267" y="3989"/>
                    <a:pt x="33648" y="3144"/>
                    <a:pt x="34029" y="2299"/>
                  </a:cubicBezTo>
                  <a:cubicBezTo>
                    <a:pt x="34242" y="1823"/>
                    <a:pt x="33823" y="1387"/>
                    <a:pt x="33440" y="1387"/>
                  </a:cubicBezTo>
                  <a:cubicBezTo>
                    <a:pt x="33267" y="1387"/>
                    <a:pt x="33101" y="1476"/>
                    <a:pt x="33005" y="1691"/>
                  </a:cubicBezTo>
                  <a:cubicBezTo>
                    <a:pt x="32171" y="3561"/>
                    <a:pt x="31421" y="5001"/>
                    <a:pt x="31266" y="7002"/>
                  </a:cubicBezTo>
                  <a:cubicBezTo>
                    <a:pt x="30992" y="10609"/>
                    <a:pt x="30719" y="14217"/>
                    <a:pt x="30433" y="17812"/>
                  </a:cubicBezTo>
                  <a:cubicBezTo>
                    <a:pt x="30254" y="20253"/>
                    <a:pt x="30064" y="22694"/>
                    <a:pt x="29873" y="25147"/>
                  </a:cubicBezTo>
                  <a:cubicBezTo>
                    <a:pt x="29814" y="25206"/>
                    <a:pt x="29683" y="25301"/>
                    <a:pt x="29445" y="25432"/>
                  </a:cubicBezTo>
                  <a:cubicBezTo>
                    <a:pt x="28647" y="25873"/>
                    <a:pt x="27802" y="26171"/>
                    <a:pt x="26921" y="26409"/>
                  </a:cubicBezTo>
                  <a:cubicBezTo>
                    <a:pt x="26255" y="26591"/>
                    <a:pt x="25607" y="26677"/>
                    <a:pt x="24978" y="26677"/>
                  </a:cubicBezTo>
                  <a:cubicBezTo>
                    <a:pt x="22647" y="26677"/>
                    <a:pt x="20598" y="25488"/>
                    <a:pt x="19050" y="23575"/>
                  </a:cubicBezTo>
                  <a:cubicBezTo>
                    <a:pt x="22134" y="21158"/>
                    <a:pt x="23849" y="16824"/>
                    <a:pt x="22920" y="13133"/>
                  </a:cubicBezTo>
                  <a:cubicBezTo>
                    <a:pt x="22646" y="12026"/>
                    <a:pt x="21920" y="11693"/>
                    <a:pt x="20813" y="11466"/>
                  </a:cubicBezTo>
                  <a:cubicBezTo>
                    <a:pt x="20360" y="11371"/>
                    <a:pt x="19896" y="11288"/>
                    <a:pt x="19431" y="11216"/>
                  </a:cubicBezTo>
                  <a:lnTo>
                    <a:pt x="19431" y="572"/>
                  </a:lnTo>
                  <a:cubicBezTo>
                    <a:pt x="19431" y="191"/>
                    <a:pt x="19137" y="1"/>
                    <a:pt x="18842" y="1"/>
                  </a:cubicBezTo>
                  <a:close/>
                </a:path>
              </a:pathLst>
            </a:custGeom>
            <a:solidFill>
              <a:srgbClr val="DB9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6054;p88">
              <a:extLst>
                <a:ext uri="{FF2B5EF4-FFF2-40B4-BE49-F238E27FC236}">
                  <a16:creationId xmlns:a16="http://schemas.microsoft.com/office/drawing/2014/main" id="{BB40FE71-91B6-CC14-3A64-A550BEF079DD}"/>
                </a:ext>
              </a:extLst>
            </p:cNvPr>
            <p:cNvSpPr/>
            <p:nvPr/>
          </p:nvSpPr>
          <p:spPr>
            <a:xfrm>
              <a:off x="-5005998" y="2175698"/>
              <a:ext cx="1182324" cy="1881502"/>
            </a:xfrm>
            <a:custGeom>
              <a:avLst/>
              <a:gdLst/>
              <a:ahLst/>
              <a:cxnLst/>
              <a:rect l="l" t="t" r="r" b="b"/>
              <a:pathLst>
                <a:path w="47293" h="75260" extrusionOk="0">
                  <a:moveTo>
                    <a:pt x="1" y="0"/>
                  </a:moveTo>
                  <a:lnTo>
                    <a:pt x="1" y="75260"/>
                  </a:lnTo>
                  <a:lnTo>
                    <a:pt x="47292" y="75260"/>
                  </a:lnTo>
                  <a:lnTo>
                    <a:pt x="47292" y="0"/>
                  </a:lnTo>
                  <a:close/>
                </a:path>
              </a:pathLst>
            </a:custGeom>
            <a:solidFill>
              <a:srgbClr val="FEFD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6055;p88">
              <a:extLst>
                <a:ext uri="{FF2B5EF4-FFF2-40B4-BE49-F238E27FC236}">
                  <a16:creationId xmlns:a16="http://schemas.microsoft.com/office/drawing/2014/main" id="{9220BC40-D95F-1C5B-F7E0-C7CBF9D4CF91}"/>
                </a:ext>
              </a:extLst>
            </p:cNvPr>
            <p:cNvSpPr/>
            <p:nvPr/>
          </p:nvSpPr>
          <p:spPr>
            <a:xfrm>
              <a:off x="-5005998" y="2175698"/>
              <a:ext cx="1182324" cy="426848"/>
            </a:xfrm>
            <a:custGeom>
              <a:avLst/>
              <a:gdLst/>
              <a:ahLst/>
              <a:cxnLst/>
              <a:rect l="l" t="t" r="r" b="b"/>
              <a:pathLst>
                <a:path w="47293" h="17074" extrusionOk="0">
                  <a:moveTo>
                    <a:pt x="1" y="0"/>
                  </a:moveTo>
                  <a:lnTo>
                    <a:pt x="1" y="17074"/>
                  </a:lnTo>
                  <a:lnTo>
                    <a:pt x="47292" y="17074"/>
                  </a:lnTo>
                  <a:lnTo>
                    <a:pt x="4729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6056;p88">
              <a:extLst>
                <a:ext uri="{FF2B5EF4-FFF2-40B4-BE49-F238E27FC236}">
                  <a16:creationId xmlns:a16="http://schemas.microsoft.com/office/drawing/2014/main" id="{1AB4F010-3CCE-EC16-37F9-09EA7F836186}"/>
                </a:ext>
              </a:extLst>
            </p:cNvPr>
            <p:cNvSpPr/>
            <p:nvPr/>
          </p:nvSpPr>
          <p:spPr>
            <a:xfrm>
              <a:off x="-10007226" y="4416751"/>
              <a:ext cx="2578923" cy="1160873"/>
            </a:xfrm>
            <a:custGeom>
              <a:avLst/>
              <a:gdLst/>
              <a:ahLst/>
              <a:cxnLst/>
              <a:rect l="l" t="t" r="r" b="b"/>
              <a:pathLst>
                <a:path w="103157" h="46435" extrusionOk="0">
                  <a:moveTo>
                    <a:pt x="1" y="0"/>
                  </a:moveTo>
                  <a:lnTo>
                    <a:pt x="17956" y="23217"/>
                  </a:lnTo>
                  <a:lnTo>
                    <a:pt x="1" y="46435"/>
                  </a:lnTo>
                  <a:lnTo>
                    <a:pt x="103157" y="46435"/>
                  </a:lnTo>
                  <a:lnTo>
                    <a:pt x="34993" y="23217"/>
                  </a:lnTo>
                  <a:lnTo>
                    <a:pt x="34993" y="0"/>
                  </a:lnTo>
                  <a:close/>
                </a:path>
              </a:pathLst>
            </a:custGeom>
            <a:solidFill>
              <a:schemeClr val="bg1">
                <a:lumMod val="60000"/>
                <a:lumOff val="4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6057;p88">
              <a:extLst>
                <a:ext uri="{FF2B5EF4-FFF2-40B4-BE49-F238E27FC236}">
                  <a16:creationId xmlns:a16="http://schemas.microsoft.com/office/drawing/2014/main" id="{0FC12AC5-AB08-DCAB-A01E-57D416D086B1}"/>
                </a:ext>
              </a:extLst>
            </p:cNvPr>
            <p:cNvSpPr/>
            <p:nvPr/>
          </p:nvSpPr>
          <p:spPr>
            <a:xfrm>
              <a:off x="-9132403" y="5228751"/>
              <a:ext cx="1704100" cy="348873"/>
            </a:xfrm>
            <a:custGeom>
              <a:avLst/>
              <a:gdLst/>
              <a:ahLst/>
              <a:cxnLst/>
              <a:rect l="l" t="t" r="r" b="b"/>
              <a:pathLst>
                <a:path w="68164" h="13955" extrusionOk="0">
                  <a:moveTo>
                    <a:pt x="0" y="0"/>
                  </a:moveTo>
                  <a:lnTo>
                    <a:pt x="68164" y="13955"/>
                  </a:lnTo>
                  <a:lnTo>
                    <a:pt x="68164" y="0"/>
                  </a:lnTo>
                  <a:close/>
                </a:path>
              </a:pathLst>
            </a:custGeom>
            <a:solidFill>
              <a:schemeClr val="tx1">
                <a:lumMod val="5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6058;p88">
              <a:extLst>
                <a:ext uri="{FF2B5EF4-FFF2-40B4-BE49-F238E27FC236}">
                  <a16:creationId xmlns:a16="http://schemas.microsoft.com/office/drawing/2014/main" id="{49B3BB4B-73B0-ED69-D860-CAC14FFC59D4}"/>
                </a:ext>
              </a:extLst>
            </p:cNvPr>
            <p:cNvSpPr/>
            <p:nvPr/>
          </p:nvSpPr>
          <p:spPr>
            <a:xfrm>
              <a:off x="-4580048" y="4416751"/>
              <a:ext cx="2578923" cy="1160873"/>
            </a:xfrm>
            <a:custGeom>
              <a:avLst/>
              <a:gdLst/>
              <a:ahLst/>
              <a:cxnLst/>
              <a:rect l="l" t="t" r="r" b="b"/>
              <a:pathLst>
                <a:path w="103157" h="46435" extrusionOk="0">
                  <a:moveTo>
                    <a:pt x="68152" y="0"/>
                  </a:moveTo>
                  <a:lnTo>
                    <a:pt x="68152" y="23217"/>
                  </a:lnTo>
                  <a:lnTo>
                    <a:pt x="1" y="46435"/>
                  </a:lnTo>
                  <a:lnTo>
                    <a:pt x="103156" y="46435"/>
                  </a:lnTo>
                  <a:lnTo>
                    <a:pt x="85202" y="23217"/>
                  </a:lnTo>
                  <a:lnTo>
                    <a:pt x="103156" y="0"/>
                  </a:lnTo>
                  <a:close/>
                </a:path>
              </a:pathLst>
            </a:custGeom>
            <a:solidFill>
              <a:schemeClr val="bg1">
                <a:lumMod val="60000"/>
                <a:lumOff val="4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6059;p88">
              <a:extLst>
                <a:ext uri="{FF2B5EF4-FFF2-40B4-BE49-F238E27FC236}">
                  <a16:creationId xmlns:a16="http://schemas.microsoft.com/office/drawing/2014/main" id="{EBCDFFF8-F395-0756-1684-93B4EB2DD22F}"/>
                </a:ext>
              </a:extLst>
            </p:cNvPr>
            <p:cNvSpPr/>
            <p:nvPr/>
          </p:nvSpPr>
          <p:spPr>
            <a:xfrm>
              <a:off x="-4580048" y="5228751"/>
              <a:ext cx="1703801" cy="348873"/>
            </a:xfrm>
            <a:custGeom>
              <a:avLst/>
              <a:gdLst/>
              <a:ahLst/>
              <a:cxnLst/>
              <a:rect l="l" t="t" r="r" b="b"/>
              <a:pathLst>
                <a:path w="68152" h="13955" extrusionOk="0">
                  <a:moveTo>
                    <a:pt x="1" y="0"/>
                  </a:moveTo>
                  <a:lnTo>
                    <a:pt x="1" y="13955"/>
                  </a:lnTo>
                  <a:lnTo>
                    <a:pt x="68152" y="0"/>
                  </a:lnTo>
                  <a:close/>
                </a:path>
              </a:pathLst>
            </a:custGeom>
            <a:solidFill>
              <a:schemeClr val="tx1">
                <a:lumMod val="5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6060;p88">
              <a:extLst>
                <a:ext uri="{FF2B5EF4-FFF2-40B4-BE49-F238E27FC236}">
                  <a16:creationId xmlns:a16="http://schemas.microsoft.com/office/drawing/2014/main" id="{06DD4779-C992-43CB-F206-D723FC894270}"/>
                </a:ext>
              </a:extLst>
            </p:cNvPr>
            <p:cNvSpPr/>
            <p:nvPr/>
          </p:nvSpPr>
          <p:spPr>
            <a:xfrm>
              <a:off x="-9132403" y="3877100"/>
              <a:ext cx="6270750" cy="1427875"/>
            </a:xfrm>
            <a:custGeom>
              <a:avLst/>
              <a:gdLst/>
              <a:ahLst/>
              <a:cxnLst/>
              <a:rect l="l" t="t" r="r" b="b"/>
              <a:pathLst>
                <a:path w="250830" h="57115" extrusionOk="0">
                  <a:moveTo>
                    <a:pt x="0" y="0"/>
                  </a:moveTo>
                  <a:lnTo>
                    <a:pt x="0" y="57114"/>
                  </a:lnTo>
                  <a:lnTo>
                    <a:pt x="250829" y="57114"/>
                  </a:lnTo>
                  <a:lnTo>
                    <a:pt x="250829" y="0"/>
                  </a:lnTo>
                  <a:close/>
                </a:path>
              </a:pathLst>
            </a:custGeom>
            <a:solidFill>
              <a:srgbClr val="E289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6061;p88">
              <a:extLst>
                <a:ext uri="{FF2B5EF4-FFF2-40B4-BE49-F238E27FC236}">
                  <a16:creationId xmlns:a16="http://schemas.microsoft.com/office/drawing/2014/main" id="{0BADED3D-6BEA-F7BC-D4E0-34C05E9CA5C3}"/>
                </a:ext>
              </a:extLst>
            </p:cNvPr>
            <p:cNvSpPr/>
            <p:nvPr/>
          </p:nvSpPr>
          <p:spPr>
            <a:xfrm>
              <a:off x="-6712951" y="425299"/>
              <a:ext cx="1322958" cy="705621"/>
            </a:xfrm>
            <a:custGeom>
              <a:avLst/>
              <a:gdLst/>
              <a:ahLst/>
              <a:cxnLst/>
              <a:rect l="l" t="t" r="r" b="b"/>
              <a:pathLst>
                <a:path w="54696" h="29026" extrusionOk="0">
                  <a:moveTo>
                    <a:pt x="18848" y="0"/>
                  </a:moveTo>
                  <a:cubicBezTo>
                    <a:pt x="18550" y="0"/>
                    <a:pt x="18253" y="191"/>
                    <a:pt x="18253" y="572"/>
                  </a:cubicBezTo>
                  <a:lnTo>
                    <a:pt x="18253" y="11049"/>
                  </a:lnTo>
                  <a:cubicBezTo>
                    <a:pt x="16717" y="10859"/>
                    <a:pt x="15169" y="10751"/>
                    <a:pt x="13645" y="10632"/>
                  </a:cubicBezTo>
                  <a:cubicBezTo>
                    <a:pt x="11704" y="10466"/>
                    <a:pt x="9752" y="10323"/>
                    <a:pt x="7811" y="10192"/>
                  </a:cubicBezTo>
                  <a:cubicBezTo>
                    <a:pt x="7335" y="8549"/>
                    <a:pt x="6870" y="6906"/>
                    <a:pt x="6394" y="5263"/>
                  </a:cubicBezTo>
                  <a:cubicBezTo>
                    <a:pt x="6313" y="4974"/>
                    <a:pt x="6084" y="4849"/>
                    <a:pt x="5850" y="4849"/>
                  </a:cubicBezTo>
                  <a:cubicBezTo>
                    <a:pt x="5495" y="4849"/>
                    <a:pt x="5129" y="5135"/>
                    <a:pt x="5251" y="5572"/>
                  </a:cubicBezTo>
                  <a:cubicBezTo>
                    <a:pt x="5692" y="7084"/>
                    <a:pt x="6120" y="8596"/>
                    <a:pt x="6549" y="10120"/>
                  </a:cubicBezTo>
                  <a:cubicBezTo>
                    <a:pt x="4644" y="10001"/>
                    <a:pt x="2727" y="9894"/>
                    <a:pt x="810" y="9799"/>
                  </a:cubicBezTo>
                  <a:cubicBezTo>
                    <a:pt x="798" y="9798"/>
                    <a:pt x="786" y="9798"/>
                    <a:pt x="774" y="9798"/>
                  </a:cubicBezTo>
                  <a:cubicBezTo>
                    <a:pt x="1" y="9798"/>
                    <a:pt x="24" y="10942"/>
                    <a:pt x="810" y="10978"/>
                  </a:cubicBezTo>
                  <a:cubicBezTo>
                    <a:pt x="3715" y="11120"/>
                    <a:pt x="6620" y="11299"/>
                    <a:pt x="9525" y="11501"/>
                  </a:cubicBezTo>
                  <a:cubicBezTo>
                    <a:pt x="12478" y="11704"/>
                    <a:pt x="15621" y="11763"/>
                    <a:pt x="18598" y="12240"/>
                  </a:cubicBezTo>
                  <a:cubicBezTo>
                    <a:pt x="18681" y="12275"/>
                    <a:pt x="18776" y="12287"/>
                    <a:pt x="18872" y="12287"/>
                  </a:cubicBezTo>
                  <a:cubicBezTo>
                    <a:pt x="19646" y="12406"/>
                    <a:pt x="20420" y="12561"/>
                    <a:pt x="21158" y="12764"/>
                  </a:cubicBezTo>
                  <a:cubicBezTo>
                    <a:pt x="22110" y="13014"/>
                    <a:pt x="21920" y="14871"/>
                    <a:pt x="21896" y="15562"/>
                  </a:cubicBezTo>
                  <a:cubicBezTo>
                    <a:pt x="21801" y="17752"/>
                    <a:pt x="20872" y="19883"/>
                    <a:pt x="19419" y="21562"/>
                  </a:cubicBezTo>
                  <a:cubicBezTo>
                    <a:pt x="17589" y="23681"/>
                    <a:pt x="14280" y="25065"/>
                    <a:pt x="11176" y="25065"/>
                  </a:cubicBezTo>
                  <a:cubicBezTo>
                    <a:pt x="8908" y="25065"/>
                    <a:pt x="6750" y="24327"/>
                    <a:pt x="5358" y="22598"/>
                  </a:cubicBezTo>
                  <a:cubicBezTo>
                    <a:pt x="5218" y="22422"/>
                    <a:pt x="5023" y="22349"/>
                    <a:pt x="4831" y="22349"/>
                  </a:cubicBezTo>
                  <a:cubicBezTo>
                    <a:pt x="4373" y="22349"/>
                    <a:pt x="3931" y="22765"/>
                    <a:pt x="4275" y="23193"/>
                  </a:cubicBezTo>
                  <a:cubicBezTo>
                    <a:pt x="5986" y="25319"/>
                    <a:pt x="8526" y="26197"/>
                    <a:pt x="11153" y="26197"/>
                  </a:cubicBezTo>
                  <a:cubicBezTo>
                    <a:pt x="13588" y="26197"/>
                    <a:pt x="16099" y="25443"/>
                    <a:pt x="18098" y="24229"/>
                  </a:cubicBezTo>
                  <a:cubicBezTo>
                    <a:pt x="20007" y="26588"/>
                    <a:pt x="22407" y="27770"/>
                    <a:pt x="25049" y="27770"/>
                  </a:cubicBezTo>
                  <a:cubicBezTo>
                    <a:pt x="26395" y="27770"/>
                    <a:pt x="27803" y="27463"/>
                    <a:pt x="29242" y="26849"/>
                  </a:cubicBezTo>
                  <a:cubicBezTo>
                    <a:pt x="29528" y="26718"/>
                    <a:pt x="30016" y="26539"/>
                    <a:pt x="30421" y="26289"/>
                  </a:cubicBezTo>
                  <a:cubicBezTo>
                    <a:pt x="32252" y="27881"/>
                    <a:pt x="34378" y="29004"/>
                    <a:pt x="36556" y="29004"/>
                  </a:cubicBezTo>
                  <a:cubicBezTo>
                    <a:pt x="37848" y="29004"/>
                    <a:pt x="39157" y="28609"/>
                    <a:pt x="40434" y="27682"/>
                  </a:cubicBezTo>
                  <a:cubicBezTo>
                    <a:pt x="40791" y="27420"/>
                    <a:pt x="41077" y="27158"/>
                    <a:pt x="41291" y="26896"/>
                  </a:cubicBezTo>
                  <a:cubicBezTo>
                    <a:pt x="42256" y="27956"/>
                    <a:pt x="43625" y="28599"/>
                    <a:pt x="45018" y="28885"/>
                  </a:cubicBezTo>
                  <a:cubicBezTo>
                    <a:pt x="45445" y="28971"/>
                    <a:pt x="46008" y="29025"/>
                    <a:pt x="46617" y="29025"/>
                  </a:cubicBezTo>
                  <a:cubicBezTo>
                    <a:pt x="48366" y="29025"/>
                    <a:pt x="50499" y="28577"/>
                    <a:pt x="50923" y="27146"/>
                  </a:cubicBezTo>
                  <a:cubicBezTo>
                    <a:pt x="52138" y="23062"/>
                    <a:pt x="53352" y="18967"/>
                    <a:pt x="54567" y="14883"/>
                  </a:cubicBezTo>
                  <a:cubicBezTo>
                    <a:pt x="54695" y="14439"/>
                    <a:pt x="54334" y="14151"/>
                    <a:pt x="53979" y="14151"/>
                  </a:cubicBezTo>
                  <a:cubicBezTo>
                    <a:pt x="53743" y="14151"/>
                    <a:pt x="53509" y="14278"/>
                    <a:pt x="53424" y="14573"/>
                  </a:cubicBezTo>
                  <a:cubicBezTo>
                    <a:pt x="52435" y="17883"/>
                    <a:pt x="51459" y="21205"/>
                    <a:pt x="50471" y="24515"/>
                  </a:cubicBezTo>
                  <a:cubicBezTo>
                    <a:pt x="50257" y="25229"/>
                    <a:pt x="50054" y="25932"/>
                    <a:pt x="49840" y="26634"/>
                  </a:cubicBezTo>
                  <a:cubicBezTo>
                    <a:pt x="49554" y="27587"/>
                    <a:pt x="48947" y="27349"/>
                    <a:pt x="47899" y="27623"/>
                  </a:cubicBezTo>
                  <a:cubicBezTo>
                    <a:pt x="47412" y="27752"/>
                    <a:pt x="46886" y="27817"/>
                    <a:pt x="46352" y="27817"/>
                  </a:cubicBezTo>
                  <a:cubicBezTo>
                    <a:pt x="44666" y="27817"/>
                    <a:pt x="42887" y="27166"/>
                    <a:pt x="41910" y="25801"/>
                  </a:cubicBezTo>
                  <a:cubicBezTo>
                    <a:pt x="42125" y="25146"/>
                    <a:pt x="42196" y="24408"/>
                    <a:pt x="42351" y="23455"/>
                  </a:cubicBezTo>
                  <a:cubicBezTo>
                    <a:pt x="42958" y="19705"/>
                    <a:pt x="43565" y="15966"/>
                    <a:pt x="44184" y="12228"/>
                  </a:cubicBezTo>
                  <a:cubicBezTo>
                    <a:pt x="44363" y="11120"/>
                    <a:pt x="44542" y="10025"/>
                    <a:pt x="44720" y="8918"/>
                  </a:cubicBezTo>
                  <a:cubicBezTo>
                    <a:pt x="44839" y="8203"/>
                    <a:pt x="46054" y="6846"/>
                    <a:pt x="46578" y="6072"/>
                  </a:cubicBezTo>
                  <a:cubicBezTo>
                    <a:pt x="46877" y="5631"/>
                    <a:pt x="46467" y="5208"/>
                    <a:pt x="46047" y="5208"/>
                  </a:cubicBezTo>
                  <a:cubicBezTo>
                    <a:pt x="45866" y="5208"/>
                    <a:pt x="45683" y="5287"/>
                    <a:pt x="45554" y="5477"/>
                  </a:cubicBezTo>
                  <a:cubicBezTo>
                    <a:pt x="44506" y="7049"/>
                    <a:pt x="43661" y="8096"/>
                    <a:pt x="43363" y="9930"/>
                  </a:cubicBezTo>
                  <a:cubicBezTo>
                    <a:pt x="42863" y="12954"/>
                    <a:pt x="42375" y="15978"/>
                    <a:pt x="41887" y="19014"/>
                  </a:cubicBezTo>
                  <a:cubicBezTo>
                    <a:pt x="41506" y="21265"/>
                    <a:pt x="41136" y="23527"/>
                    <a:pt x="40779" y="25789"/>
                  </a:cubicBezTo>
                  <a:cubicBezTo>
                    <a:pt x="40786" y="25740"/>
                    <a:pt x="40789" y="25717"/>
                    <a:pt x="40784" y="25717"/>
                  </a:cubicBezTo>
                  <a:lnTo>
                    <a:pt x="40784" y="25717"/>
                  </a:lnTo>
                  <a:cubicBezTo>
                    <a:pt x="40770" y="25717"/>
                    <a:pt x="40709" y="25843"/>
                    <a:pt x="40541" y="26027"/>
                  </a:cubicBezTo>
                  <a:cubicBezTo>
                    <a:pt x="40077" y="26515"/>
                    <a:pt x="39529" y="26896"/>
                    <a:pt x="38946" y="27242"/>
                  </a:cubicBezTo>
                  <a:cubicBezTo>
                    <a:pt x="38148" y="27704"/>
                    <a:pt x="37340" y="27901"/>
                    <a:pt x="36543" y="27901"/>
                  </a:cubicBezTo>
                  <a:cubicBezTo>
                    <a:pt x="34531" y="27901"/>
                    <a:pt x="32587" y="26650"/>
                    <a:pt x="31052" y="25277"/>
                  </a:cubicBezTo>
                  <a:cubicBezTo>
                    <a:pt x="31135" y="24313"/>
                    <a:pt x="31207" y="23348"/>
                    <a:pt x="31278" y="22384"/>
                  </a:cubicBezTo>
                  <a:cubicBezTo>
                    <a:pt x="31600" y="18145"/>
                    <a:pt x="31921" y="13918"/>
                    <a:pt x="32254" y="9680"/>
                  </a:cubicBezTo>
                  <a:cubicBezTo>
                    <a:pt x="32350" y="8334"/>
                    <a:pt x="32457" y="6989"/>
                    <a:pt x="32552" y="5644"/>
                  </a:cubicBezTo>
                  <a:cubicBezTo>
                    <a:pt x="32576" y="5405"/>
                    <a:pt x="32576" y="5536"/>
                    <a:pt x="32897" y="4834"/>
                  </a:cubicBezTo>
                  <a:cubicBezTo>
                    <a:pt x="33266" y="3977"/>
                    <a:pt x="33647" y="3131"/>
                    <a:pt x="34028" y="2286"/>
                  </a:cubicBezTo>
                  <a:cubicBezTo>
                    <a:pt x="34241" y="1813"/>
                    <a:pt x="33831" y="1384"/>
                    <a:pt x="33450" y="1384"/>
                  </a:cubicBezTo>
                  <a:cubicBezTo>
                    <a:pt x="33275" y="1384"/>
                    <a:pt x="33105" y="1474"/>
                    <a:pt x="33004" y="1691"/>
                  </a:cubicBezTo>
                  <a:cubicBezTo>
                    <a:pt x="32171" y="3560"/>
                    <a:pt x="31421" y="4989"/>
                    <a:pt x="31266" y="7001"/>
                  </a:cubicBezTo>
                  <a:cubicBezTo>
                    <a:pt x="30992" y="10597"/>
                    <a:pt x="30718" y="14204"/>
                    <a:pt x="30445" y="17812"/>
                  </a:cubicBezTo>
                  <a:cubicBezTo>
                    <a:pt x="30254" y="20253"/>
                    <a:pt x="30076" y="22693"/>
                    <a:pt x="29885" y="25134"/>
                  </a:cubicBezTo>
                  <a:cubicBezTo>
                    <a:pt x="29814" y="25194"/>
                    <a:pt x="29683" y="25289"/>
                    <a:pt x="29444" y="25432"/>
                  </a:cubicBezTo>
                  <a:cubicBezTo>
                    <a:pt x="28659" y="25872"/>
                    <a:pt x="27801" y="26170"/>
                    <a:pt x="26932" y="26408"/>
                  </a:cubicBezTo>
                  <a:cubicBezTo>
                    <a:pt x="26270" y="26589"/>
                    <a:pt x="25624" y="26675"/>
                    <a:pt x="24998" y="26675"/>
                  </a:cubicBezTo>
                  <a:cubicBezTo>
                    <a:pt x="22660" y="26675"/>
                    <a:pt x="20602" y="25478"/>
                    <a:pt x="19062" y="23562"/>
                  </a:cubicBezTo>
                  <a:cubicBezTo>
                    <a:pt x="22146" y="21146"/>
                    <a:pt x="23849" y="16812"/>
                    <a:pt x="22932" y="13133"/>
                  </a:cubicBezTo>
                  <a:cubicBezTo>
                    <a:pt x="22646" y="12025"/>
                    <a:pt x="21920" y="11692"/>
                    <a:pt x="20812" y="11466"/>
                  </a:cubicBezTo>
                  <a:cubicBezTo>
                    <a:pt x="20360" y="11371"/>
                    <a:pt x="19896" y="11287"/>
                    <a:pt x="19443" y="11216"/>
                  </a:cubicBezTo>
                  <a:lnTo>
                    <a:pt x="19443" y="572"/>
                  </a:lnTo>
                  <a:cubicBezTo>
                    <a:pt x="19443" y="191"/>
                    <a:pt x="19146" y="0"/>
                    <a:pt x="18848" y="0"/>
                  </a:cubicBezTo>
                  <a:close/>
                </a:path>
              </a:pathLst>
            </a:custGeom>
            <a:solidFill>
              <a:srgbClr val="7F36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Shape 5364"/>
        <p:cNvGrpSpPr/>
        <p:nvPr/>
      </p:nvGrpSpPr>
      <p:grpSpPr>
        <a:xfrm>
          <a:off x="0" y="0"/>
          <a:ext cx="0" cy="0"/>
          <a:chOff x="0" y="0"/>
          <a:chExt cx="0" cy="0"/>
        </a:xfrm>
      </p:grpSpPr>
      <p:grpSp>
        <p:nvGrpSpPr>
          <p:cNvPr id="5365" name="Google Shape;5365;p70"/>
          <p:cNvGrpSpPr/>
          <p:nvPr/>
        </p:nvGrpSpPr>
        <p:grpSpPr>
          <a:xfrm rot="5400000">
            <a:off x="2244725" y="2188350"/>
            <a:ext cx="33650" cy="773300"/>
            <a:chOff x="4783775" y="1199950"/>
            <a:chExt cx="33650" cy="773300"/>
          </a:xfrm>
        </p:grpSpPr>
        <p:sp>
          <p:nvSpPr>
            <p:cNvPr id="5366" name="Google Shape;5366;p70"/>
            <p:cNvSpPr/>
            <p:nvPr/>
          </p:nvSpPr>
          <p:spPr>
            <a:xfrm rot="10800000">
              <a:off x="4783775" y="1199950"/>
              <a:ext cx="33650" cy="33375"/>
            </a:xfrm>
            <a:custGeom>
              <a:avLst/>
              <a:gdLst/>
              <a:ahLst/>
              <a:cxnLst/>
              <a:rect l="l" t="t" r="r" b="b"/>
              <a:pathLst>
                <a:path w="1346" h="1335" extrusionOk="0">
                  <a:moveTo>
                    <a:pt x="667" y="1"/>
                  </a:moveTo>
                  <a:cubicBezTo>
                    <a:pt x="501" y="1"/>
                    <a:pt x="322" y="72"/>
                    <a:pt x="203" y="191"/>
                  </a:cubicBezTo>
                  <a:cubicBezTo>
                    <a:pt x="72" y="322"/>
                    <a:pt x="0" y="489"/>
                    <a:pt x="0" y="668"/>
                  </a:cubicBezTo>
                  <a:cubicBezTo>
                    <a:pt x="0" y="846"/>
                    <a:pt x="72" y="1013"/>
                    <a:pt x="203" y="1144"/>
                  </a:cubicBezTo>
                  <a:cubicBezTo>
                    <a:pt x="322" y="1263"/>
                    <a:pt x="501" y="1334"/>
                    <a:pt x="667" y="1334"/>
                  </a:cubicBezTo>
                  <a:cubicBezTo>
                    <a:pt x="846" y="1334"/>
                    <a:pt x="1024" y="1263"/>
                    <a:pt x="1143" y="1144"/>
                  </a:cubicBezTo>
                  <a:cubicBezTo>
                    <a:pt x="1274" y="1013"/>
                    <a:pt x="1346" y="846"/>
                    <a:pt x="1346" y="668"/>
                  </a:cubicBezTo>
                  <a:cubicBezTo>
                    <a:pt x="1346" y="489"/>
                    <a:pt x="1274" y="322"/>
                    <a:pt x="1143" y="191"/>
                  </a:cubicBezTo>
                  <a:cubicBezTo>
                    <a:pt x="1024" y="72"/>
                    <a:pt x="846" y="1"/>
                    <a:pt x="6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7" name="Google Shape;5367;p70"/>
            <p:cNvSpPr/>
            <p:nvPr/>
          </p:nvSpPr>
          <p:spPr>
            <a:xfrm rot="10800000">
              <a:off x="4783775" y="1347938"/>
              <a:ext cx="33650" cy="33375"/>
            </a:xfrm>
            <a:custGeom>
              <a:avLst/>
              <a:gdLst/>
              <a:ahLst/>
              <a:cxnLst/>
              <a:rect l="l" t="t" r="r" b="b"/>
              <a:pathLst>
                <a:path w="1346" h="1335" extrusionOk="0">
                  <a:moveTo>
                    <a:pt x="667" y="1"/>
                  </a:moveTo>
                  <a:cubicBezTo>
                    <a:pt x="501" y="1"/>
                    <a:pt x="322" y="72"/>
                    <a:pt x="203" y="191"/>
                  </a:cubicBezTo>
                  <a:cubicBezTo>
                    <a:pt x="72" y="322"/>
                    <a:pt x="0" y="489"/>
                    <a:pt x="0" y="668"/>
                  </a:cubicBezTo>
                  <a:cubicBezTo>
                    <a:pt x="0" y="846"/>
                    <a:pt x="72" y="1013"/>
                    <a:pt x="203" y="1144"/>
                  </a:cubicBezTo>
                  <a:cubicBezTo>
                    <a:pt x="322" y="1263"/>
                    <a:pt x="501" y="1334"/>
                    <a:pt x="667" y="1334"/>
                  </a:cubicBezTo>
                  <a:cubicBezTo>
                    <a:pt x="846" y="1334"/>
                    <a:pt x="1024" y="1263"/>
                    <a:pt x="1143" y="1144"/>
                  </a:cubicBezTo>
                  <a:cubicBezTo>
                    <a:pt x="1274" y="1013"/>
                    <a:pt x="1346" y="846"/>
                    <a:pt x="1346" y="668"/>
                  </a:cubicBezTo>
                  <a:cubicBezTo>
                    <a:pt x="1346" y="489"/>
                    <a:pt x="1274" y="322"/>
                    <a:pt x="1143" y="191"/>
                  </a:cubicBezTo>
                  <a:cubicBezTo>
                    <a:pt x="1024" y="72"/>
                    <a:pt x="846" y="1"/>
                    <a:pt x="6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8" name="Google Shape;5368;p70"/>
            <p:cNvSpPr/>
            <p:nvPr/>
          </p:nvSpPr>
          <p:spPr>
            <a:xfrm rot="10800000">
              <a:off x="4783775" y="1495925"/>
              <a:ext cx="33650" cy="33375"/>
            </a:xfrm>
            <a:custGeom>
              <a:avLst/>
              <a:gdLst/>
              <a:ahLst/>
              <a:cxnLst/>
              <a:rect l="l" t="t" r="r" b="b"/>
              <a:pathLst>
                <a:path w="1346" h="1335" extrusionOk="0">
                  <a:moveTo>
                    <a:pt x="667" y="1"/>
                  </a:moveTo>
                  <a:cubicBezTo>
                    <a:pt x="501" y="1"/>
                    <a:pt x="322" y="72"/>
                    <a:pt x="203" y="191"/>
                  </a:cubicBezTo>
                  <a:cubicBezTo>
                    <a:pt x="72" y="322"/>
                    <a:pt x="0" y="489"/>
                    <a:pt x="0" y="668"/>
                  </a:cubicBezTo>
                  <a:cubicBezTo>
                    <a:pt x="0" y="846"/>
                    <a:pt x="72" y="1013"/>
                    <a:pt x="203" y="1144"/>
                  </a:cubicBezTo>
                  <a:cubicBezTo>
                    <a:pt x="322" y="1263"/>
                    <a:pt x="501" y="1334"/>
                    <a:pt x="667" y="1334"/>
                  </a:cubicBezTo>
                  <a:cubicBezTo>
                    <a:pt x="846" y="1334"/>
                    <a:pt x="1024" y="1263"/>
                    <a:pt x="1143" y="1144"/>
                  </a:cubicBezTo>
                  <a:cubicBezTo>
                    <a:pt x="1274" y="1013"/>
                    <a:pt x="1346" y="846"/>
                    <a:pt x="1346" y="668"/>
                  </a:cubicBezTo>
                  <a:cubicBezTo>
                    <a:pt x="1346" y="489"/>
                    <a:pt x="1274" y="322"/>
                    <a:pt x="1143" y="191"/>
                  </a:cubicBezTo>
                  <a:cubicBezTo>
                    <a:pt x="1024" y="72"/>
                    <a:pt x="846" y="1"/>
                    <a:pt x="6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9" name="Google Shape;5369;p70"/>
            <p:cNvSpPr/>
            <p:nvPr/>
          </p:nvSpPr>
          <p:spPr>
            <a:xfrm rot="10800000">
              <a:off x="4783775" y="1643913"/>
              <a:ext cx="33650" cy="33375"/>
            </a:xfrm>
            <a:custGeom>
              <a:avLst/>
              <a:gdLst/>
              <a:ahLst/>
              <a:cxnLst/>
              <a:rect l="l" t="t" r="r" b="b"/>
              <a:pathLst>
                <a:path w="1346" h="1335" extrusionOk="0">
                  <a:moveTo>
                    <a:pt x="667" y="1"/>
                  </a:moveTo>
                  <a:cubicBezTo>
                    <a:pt x="501" y="1"/>
                    <a:pt x="322" y="72"/>
                    <a:pt x="203" y="191"/>
                  </a:cubicBezTo>
                  <a:cubicBezTo>
                    <a:pt x="72" y="322"/>
                    <a:pt x="0" y="489"/>
                    <a:pt x="0" y="668"/>
                  </a:cubicBezTo>
                  <a:cubicBezTo>
                    <a:pt x="0" y="846"/>
                    <a:pt x="72" y="1013"/>
                    <a:pt x="203" y="1144"/>
                  </a:cubicBezTo>
                  <a:cubicBezTo>
                    <a:pt x="322" y="1263"/>
                    <a:pt x="501" y="1334"/>
                    <a:pt x="667" y="1334"/>
                  </a:cubicBezTo>
                  <a:cubicBezTo>
                    <a:pt x="846" y="1334"/>
                    <a:pt x="1024" y="1263"/>
                    <a:pt x="1143" y="1144"/>
                  </a:cubicBezTo>
                  <a:cubicBezTo>
                    <a:pt x="1274" y="1013"/>
                    <a:pt x="1346" y="846"/>
                    <a:pt x="1346" y="668"/>
                  </a:cubicBezTo>
                  <a:cubicBezTo>
                    <a:pt x="1346" y="489"/>
                    <a:pt x="1274" y="322"/>
                    <a:pt x="1143" y="191"/>
                  </a:cubicBezTo>
                  <a:cubicBezTo>
                    <a:pt x="1024" y="72"/>
                    <a:pt x="846" y="1"/>
                    <a:pt x="6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0" name="Google Shape;5370;p70"/>
            <p:cNvSpPr/>
            <p:nvPr/>
          </p:nvSpPr>
          <p:spPr>
            <a:xfrm rot="10800000">
              <a:off x="4783775" y="1791900"/>
              <a:ext cx="33650" cy="33375"/>
            </a:xfrm>
            <a:custGeom>
              <a:avLst/>
              <a:gdLst/>
              <a:ahLst/>
              <a:cxnLst/>
              <a:rect l="l" t="t" r="r" b="b"/>
              <a:pathLst>
                <a:path w="1346" h="1335" extrusionOk="0">
                  <a:moveTo>
                    <a:pt x="667" y="1"/>
                  </a:moveTo>
                  <a:cubicBezTo>
                    <a:pt x="501" y="1"/>
                    <a:pt x="322" y="72"/>
                    <a:pt x="203" y="191"/>
                  </a:cubicBezTo>
                  <a:cubicBezTo>
                    <a:pt x="72" y="322"/>
                    <a:pt x="0" y="489"/>
                    <a:pt x="0" y="668"/>
                  </a:cubicBezTo>
                  <a:cubicBezTo>
                    <a:pt x="0" y="846"/>
                    <a:pt x="72" y="1013"/>
                    <a:pt x="203" y="1144"/>
                  </a:cubicBezTo>
                  <a:cubicBezTo>
                    <a:pt x="322" y="1263"/>
                    <a:pt x="501" y="1334"/>
                    <a:pt x="667" y="1334"/>
                  </a:cubicBezTo>
                  <a:cubicBezTo>
                    <a:pt x="846" y="1334"/>
                    <a:pt x="1024" y="1263"/>
                    <a:pt x="1143" y="1144"/>
                  </a:cubicBezTo>
                  <a:cubicBezTo>
                    <a:pt x="1274" y="1013"/>
                    <a:pt x="1346" y="846"/>
                    <a:pt x="1346" y="668"/>
                  </a:cubicBezTo>
                  <a:cubicBezTo>
                    <a:pt x="1346" y="489"/>
                    <a:pt x="1274" y="322"/>
                    <a:pt x="1143" y="191"/>
                  </a:cubicBezTo>
                  <a:cubicBezTo>
                    <a:pt x="1024" y="72"/>
                    <a:pt x="846" y="1"/>
                    <a:pt x="6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1" name="Google Shape;5371;p70"/>
            <p:cNvSpPr/>
            <p:nvPr/>
          </p:nvSpPr>
          <p:spPr>
            <a:xfrm rot="10800000">
              <a:off x="4783775" y="1939875"/>
              <a:ext cx="33650" cy="33375"/>
            </a:xfrm>
            <a:custGeom>
              <a:avLst/>
              <a:gdLst/>
              <a:ahLst/>
              <a:cxnLst/>
              <a:rect l="l" t="t" r="r" b="b"/>
              <a:pathLst>
                <a:path w="1346" h="1335" extrusionOk="0">
                  <a:moveTo>
                    <a:pt x="667" y="1"/>
                  </a:moveTo>
                  <a:cubicBezTo>
                    <a:pt x="501" y="1"/>
                    <a:pt x="322" y="72"/>
                    <a:pt x="203" y="191"/>
                  </a:cubicBezTo>
                  <a:cubicBezTo>
                    <a:pt x="72" y="322"/>
                    <a:pt x="0" y="489"/>
                    <a:pt x="0" y="668"/>
                  </a:cubicBezTo>
                  <a:cubicBezTo>
                    <a:pt x="0" y="846"/>
                    <a:pt x="72" y="1013"/>
                    <a:pt x="203" y="1144"/>
                  </a:cubicBezTo>
                  <a:cubicBezTo>
                    <a:pt x="322" y="1263"/>
                    <a:pt x="501" y="1334"/>
                    <a:pt x="667" y="1334"/>
                  </a:cubicBezTo>
                  <a:cubicBezTo>
                    <a:pt x="846" y="1334"/>
                    <a:pt x="1024" y="1263"/>
                    <a:pt x="1143" y="1144"/>
                  </a:cubicBezTo>
                  <a:cubicBezTo>
                    <a:pt x="1274" y="1013"/>
                    <a:pt x="1346" y="846"/>
                    <a:pt x="1346" y="668"/>
                  </a:cubicBezTo>
                  <a:cubicBezTo>
                    <a:pt x="1346" y="489"/>
                    <a:pt x="1274" y="322"/>
                    <a:pt x="1143" y="191"/>
                  </a:cubicBezTo>
                  <a:cubicBezTo>
                    <a:pt x="1024" y="72"/>
                    <a:pt x="846" y="1"/>
                    <a:pt x="6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72" name="Google Shape;5372;p70"/>
          <p:cNvGrpSpPr/>
          <p:nvPr/>
        </p:nvGrpSpPr>
        <p:grpSpPr>
          <a:xfrm rot="5400000">
            <a:off x="3788675" y="2188350"/>
            <a:ext cx="33650" cy="773300"/>
            <a:chOff x="4783775" y="1199950"/>
            <a:chExt cx="33650" cy="773300"/>
          </a:xfrm>
        </p:grpSpPr>
        <p:sp>
          <p:nvSpPr>
            <p:cNvPr id="5373" name="Google Shape;5373;p70"/>
            <p:cNvSpPr/>
            <p:nvPr/>
          </p:nvSpPr>
          <p:spPr>
            <a:xfrm rot="10800000">
              <a:off x="4783775" y="1199950"/>
              <a:ext cx="33650" cy="33375"/>
            </a:xfrm>
            <a:custGeom>
              <a:avLst/>
              <a:gdLst/>
              <a:ahLst/>
              <a:cxnLst/>
              <a:rect l="l" t="t" r="r" b="b"/>
              <a:pathLst>
                <a:path w="1346" h="1335" extrusionOk="0">
                  <a:moveTo>
                    <a:pt x="667" y="1"/>
                  </a:moveTo>
                  <a:cubicBezTo>
                    <a:pt x="501" y="1"/>
                    <a:pt x="322" y="72"/>
                    <a:pt x="203" y="191"/>
                  </a:cubicBezTo>
                  <a:cubicBezTo>
                    <a:pt x="72" y="322"/>
                    <a:pt x="0" y="489"/>
                    <a:pt x="0" y="668"/>
                  </a:cubicBezTo>
                  <a:cubicBezTo>
                    <a:pt x="0" y="846"/>
                    <a:pt x="72" y="1013"/>
                    <a:pt x="203" y="1144"/>
                  </a:cubicBezTo>
                  <a:cubicBezTo>
                    <a:pt x="322" y="1263"/>
                    <a:pt x="501" y="1334"/>
                    <a:pt x="667" y="1334"/>
                  </a:cubicBezTo>
                  <a:cubicBezTo>
                    <a:pt x="846" y="1334"/>
                    <a:pt x="1024" y="1263"/>
                    <a:pt x="1143" y="1144"/>
                  </a:cubicBezTo>
                  <a:cubicBezTo>
                    <a:pt x="1274" y="1013"/>
                    <a:pt x="1346" y="846"/>
                    <a:pt x="1346" y="668"/>
                  </a:cubicBezTo>
                  <a:cubicBezTo>
                    <a:pt x="1346" y="489"/>
                    <a:pt x="1274" y="322"/>
                    <a:pt x="1143" y="191"/>
                  </a:cubicBezTo>
                  <a:cubicBezTo>
                    <a:pt x="1024" y="72"/>
                    <a:pt x="846" y="1"/>
                    <a:pt x="6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4" name="Google Shape;5374;p70"/>
            <p:cNvSpPr/>
            <p:nvPr/>
          </p:nvSpPr>
          <p:spPr>
            <a:xfrm rot="10800000">
              <a:off x="4783775" y="1347938"/>
              <a:ext cx="33650" cy="33375"/>
            </a:xfrm>
            <a:custGeom>
              <a:avLst/>
              <a:gdLst/>
              <a:ahLst/>
              <a:cxnLst/>
              <a:rect l="l" t="t" r="r" b="b"/>
              <a:pathLst>
                <a:path w="1346" h="1335" extrusionOk="0">
                  <a:moveTo>
                    <a:pt x="667" y="1"/>
                  </a:moveTo>
                  <a:cubicBezTo>
                    <a:pt x="501" y="1"/>
                    <a:pt x="322" y="72"/>
                    <a:pt x="203" y="191"/>
                  </a:cubicBezTo>
                  <a:cubicBezTo>
                    <a:pt x="72" y="322"/>
                    <a:pt x="0" y="489"/>
                    <a:pt x="0" y="668"/>
                  </a:cubicBezTo>
                  <a:cubicBezTo>
                    <a:pt x="0" y="846"/>
                    <a:pt x="72" y="1013"/>
                    <a:pt x="203" y="1144"/>
                  </a:cubicBezTo>
                  <a:cubicBezTo>
                    <a:pt x="322" y="1263"/>
                    <a:pt x="501" y="1334"/>
                    <a:pt x="667" y="1334"/>
                  </a:cubicBezTo>
                  <a:cubicBezTo>
                    <a:pt x="846" y="1334"/>
                    <a:pt x="1024" y="1263"/>
                    <a:pt x="1143" y="1144"/>
                  </a:cubicBezTo>
                  <a:cubicBezTo>
                    <a:pt x="1274" y="1013"/>
                    <a:pt x="1346" y="846"/>
                    <a:pt x="1346" y="668"/>
                  </a:cubicBezTo>
                  <a:cubicBezTo>
                    <a:pt x="1346" y="489"/>
                    <a:pt x="1274" y="322"/>
                    <a:pt x="1143" y="191"/>
                  </a:cubicBezTo>
                  <a:cubicBezTo>
                    <a:pt x="1024" y="72"/>
                    <a:pt x="846" y="1"/>
                    <a:pt x="6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5" name="Google Shape;5375;p70"/>
            <p:cNvSpPr/>
            <p:nvPr/>
          </p:nvSpPr>
          <p:spPr>
            <a:xfrm rot="10800000">
              <a:off x="4783775" y="1495925"/>
              <a:ext cx="33650" cy="33375"/>
            </a:xfrm>
            <a:custGeom>
              <a:avLst/>
              <a:gdLst/>
              <a:ahLst/>
              <a:cxnLst/>
              <a:rect l="l" t="t" r="r" b="b"/>
              <a:pathLst>
                <a:path w="1346" h="1335" extrusionOk="0">
                  <a:moveTo>
                    <a:pt x="667" y="1"/>
                  </a:moveTo>
                  <a:cubicBezTo>
                    <a:pt x="501" y="1"/>
                    <a:pt x="322" y="72"/>
                    <a:pt x="203" y="191"/>
                  </a:cubicBezTo>
                  <a:cubicBezTo>
                    <a:pt x="72" y="322"/>
                    <a:pt x="0" y="489"/>
                    <a:pt x="0" y="668"/>
                  </a:cubicBezTo>
                  <a:cubicBezTo>
                    <a:pt x="0" y="846"/>
                    <a:pt x="72" y="1013"/>
                    <a:pt x="203" y="1144"/>
                  </a:cubicBezTo>
                  <a:cubicBezTo>
                    <a:pt x="322" y="1263"/>
                    <a:pt x="501" y="1334"/>
                    <a:pt x="667" y="1334"/>
                  </a:cubicBezTo>
                  <a:cubicBezTo>
                    <a:pt x="846" y="1334"/>
                    <a:pt x="1024" y="1263"/>
                    <a:pt x="1143" y="1144"/>
                  </a:cubicBezTo>
                  <a:cubicBezTo>
                    <a:pt x="1274" y="1013"/>
                    <a:pt x="1346" y="846"/>
                    <a:pt x="1346" y="668"/>
                  </a:cubicBezTo>
                  <a:cubicBezTo>
                    <a:pt x="1346" y="489"/>
                    <a:pt x="1274" y="322"/>
                    <a:pt x="1143" y="191"/>
                  </a:cubicBezTo>
                  <a:cubicBezTo>
                    <a:pt x="1024" y="72"/>
                    <a:pt x="846" y="1"/>
                    <a:pt x="6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6" name="Google Shape;5376;p70"/>
            <p:cNvSpPr/>
            <p:nvPr/>
          </p:nvSpPr>
          <p:spPr>
            <a:xfrm rot="10800000">
              <a:off x="4783775" y="1643913"/>
              <a:ext cx="33650" cy="33375"/>
            </a:xfrm>
            <a:custGeom>
              <a:avLst/>
              <a:gdLst/>
              <a:ahLst/>
              <a:cxnLst/>
              <a:rect l="l" t="t" r="r" b="b"/>
              <a:pathLst>
                <a:path w="1346" h="1335" extrusionOk="0">
                  <a:moveTo>
                    <a:pt x="667" y="1"/>
                  </a:moveTo>
                  <a:cubicBezTo>
                    <a:pt x="501" y="1"/>
                    <a:pt x="322" y="72"/>
                    <a:pt x="203" y="191"/>
                  </a:cubicBezTo>
                  <a:cubicBezTo>
                    <a:pt x="72" y="322"/>
                    <a:pt x="0" y="489"/>
                    <a:pt x="0" y="668"/>
                  </a:cubicBezTo>
                  <a:cubicBezTo>
                    <a:pt x="0" y="846"/>
                    <a:pt x="72" y="1013"/>
                    <a:pt x="203" y="1144"/>
                  </a:cubicBezTo>
                  <a:cubicBezTo>
                    <a:pt x="322" y="1263"/>
                    <a:pt x="501" y="1334"/>
                    <a:pt x="667" y="1334"/>
                  </a:cubicBezTo>
                  <a:cubicBezTo>
                    <a:pt x="846" y="1334"/>
                    <a:pt x="1024" y="1263"/>
                    <a:pt x="1143" y="1144"/>
                  </a:cubicBezTo>
                  <a:cubicBezTo>
                    <a:pt x="1274" y="1013"/>
                    <a:pt x="1346" y="846"/>
                    <a:pt x="1346" y="668"/>
                  </a:cubicBezTo>
                  <a:cubicBezTo>
                    <a:pt x="1346" y="489"/>
                    <a:pt x="1274" y="322"/>
                    <a:pt x="1143" y="191"/>
                  </a:cubicBezTo>
                  <a:cubicBezTo>
                    <a:pt x="1024" y="72"/>
                    <a:pt x="846" y="1"/>
                    <a:pt x="6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7" name="Google Shape;5377;p70"/>
            <p:cNvSpPr/>
            <p:nvPr/>
          </p:nvSpPr>
          <p:spPr>
            <a:xfrm rot="10800000">
              <a:off x="4783775" y="1791900"/>
              <a:ext cx="33650" cy="33375"/>
            </a:xfrm>
            <a:custGeom>
              <a:avLst/>
              <a:gdLst/>
              <a:ahLst/>
              <a:cxnLst/>
              <a:rect l="l" t="t" r="r" b="b"/>
              <a:pathLst>
                <a:path w="1346" h="1335" extrusionOk="0">
                  <a:moveTo>
                    <a:pt x="667" y="1"/>
                  </a:moveTo>
                  <a:cubicBezTo>
                    <a:pt x="501" y="1"/>
                    <a:pt x="322" y="72"/>
                    <a:pt x="203" y="191"/>
                  </a:cubicBezTo>
                  <a:cubicBezTo>
                    <a:pt x="72" y="322"/>
                    <a:pt x="0" y="489"/>
                    <a:pt x="0" y="668"/>
                  </a:cubicBezTo>
                  <a:cubicBezTo>
                    <a:pt x="0" y="846"/>
                    <a:pt x="72" y="1013"/>
                    <a:pt x="203" y="1144"/>
                  </a:cubicBezTo>
                  <a:cubicBezTo>
                    <a:pt x="322" y="1263"/>
                    <a:pt x="501" y="1334"/>
                    <a:pt x="667" y="1334"/>
                  </a:cubicBezTo>
                  <a:cubicBezTo>
                    <a:pt x="846" y="1334"/>
                    <a:pt x="1024" y="1263"/>
                    <a:pt x="1143" y="1144"/>
                  </a:cubicBezTo>
                  <a:cubicBezTo>
                    <a:pt x="1274" y="1013"/>
                    <a:pt x="1346" y="846"/>
                    <a:pt x="1346" y="668"/>
                  </a:cubicBezTo>
                  <a:cubicBezTo>
                    <a:pt x="1346" y="489"/>
                    <a:pt x="1274" y="322"/>
                    <a:pt x="1143" y="191"/>
                  </a:cubicBezTo>
                  <a:cubicBezTo>
                    <a:pt x="1024" y="72"/>
                    <a:pt x="846" y="1"/>
                    <a:pt x="6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8" name="Google Shape;5378;p70"/>
            <p:cNvSpPr/>
            <p:nvPr/>
          </p:nvSpPr>
          <p:spPr>
            <a:xfrm rot="10800000">
              <a:off x="4783775" y="1939875"/>
              <a:ext cx="33650" cy="33375"/>
            </a:xfrm>
            <a:custGeom>
              <a:avLst/>
              <a:gdLst/>
              <a:ahLst/>
              <a:cxnLst/>
              <a:rect l="l" t="t" r="r" b="b"/>
              <a:pathLst>
                <a:path w="1346" h="1335" extrusionOk="0">
                  <a:moveTo>
                    <a:pt x="667" y="1"/>
                  </a:moveTo>
                  <a:cubicBezTo>
                    <a:pt x="501" y="1"/>
                    <a:pt x="322" y="72"/>
                    <a:pt x="203" y="191"/>
                  </a:cubicBezTo>
                  <a:cubicBezTo>
                    <a:pt x="72" y="322"/>
                    <a:pt x="0" y="489"/>
                    <a:pt x="0" y="668"/>
                  </a:cubicBezTo>
                  <a:cubicBezTo>
                    <a:pt x="0" y="846"/>
                    <a:pt x="72" y="1013"/>
                    <a:pt x="203" y="1144"/>
                  </a:cubicBezTo>
                  <a:cubicBezTo>
                    <a:pt x="322" y="1263"/>
                    <a:pt x="501" y="1334"/>
                    <a:pt x="667" y="1334"/>
                  </a:cubicBezTo>
                  <a:cubicBezTo>
                    <a:pt x="846" y="1334"/>
                    <a:pt x="1024" y="1263"/>
                    <a:pt x="1143" y="1144"/>
                  </a:cubicBezTo>
                  <a:cubicBezTo>
                    <a:pt x="1274" y="1013"/>
                    <a:pt x="1346" y="846"/>
                    <a:pt x="1346" y="668"/>
                  </a:cubicBezTo>
                  <a:cubicBezTo>
                    <a:pt x="1346" y="489"/>
                    <a:pt x="1274" y="322"/>
                    <a:pt x="1143" y="191"/>
                  </a:cubicBezTo>
                  <a:cubicBezTo>
                    <a:pt x="1024" y="72"/>
                    <a:pt x="846" y="1"/>
                    <a:pt x="6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79" name="Google Shape;5379;p70"/>
          <p:cNvGrpSpPr/>
          <p:nvPr/>
        </p:nvGrpSpPr>
        <p:grpSpPr>
          <a:xfrm rot="5400000">
            <a:off x="5321700" y="2188350"/>
            <a:ext cx="33650" cy="773300"/>
            <a:chOff x="4783775" y="1199950"/>
            <a:chExt cx="33650" cy="773300"/>
          </a:xfrm>
        </p:grpSpPr>
        <p:sp>
          <p:nvSpPr>
            <p:cNvPr id="5380" name="Google Shape;5380;p70"/>
            <p:cNvSpPr/>
            <p:nvPr/>
          </p:nvSpPr>
          <p:spPr>
            <a:xfrm rot="10800000">
              <a:off x="4783775" y="1199950"/>
              <a:ext cx="33650" cy="33375"/>
            </a:xfrm>
            <a:custGeom>
              <a:avLst/>
              <a:gdLst/>
              <a:ahLst/>
              <a:cxnLst/>
              <a:rect l="l" t="t" r="r" b="b"/>
              <a:pathLst>
                <a:path w="1346" h="1335" extrusionOk="0">
                  <a:moveTo>
                    <a:pt x="667" y="1"/>
                  </a:moveTo>
                  <a:cubicBezTo>
                    <a:pt x="501" y="1"/>
                    <a:pt x="322" y="72"/>
                    <a:pt x="203" y="191"/>
                  </a:cubicBezTo>
                  <a:cubicBezTo>
                    <a:pt x="72" y="322"/>
                    <a:pt x="0" y="489"/>
                    <a:pt x="0" y="668"/>
                  </a:cubicBezTo>
                  <a:cubicBezTo>
                    <a:pt x="0" y="846"/>
                    <a:pt x="72" y="1013"/>
                    <a:pt x="203" y="1144"/>
                  </a:cubicBezTo>
                  <a:cubicBezTo>
                    <a:pt x="322" y="1263"/>
                    <a:pt x="501" y="1334"/>
                    <a:pt x="667" y="1334"/>
                  </a:cubicBezTo>
                  <a:cubicBezTo>
                    <a:pt x="846" y="1334"/>
                    <a:pt x="1024" y="1263"/>
                    <a:pt x="1143" y="1144"/>
                  </a:cubicBezTo>
                  <a:cubicBezTo>
                    <a:pt x="1274" y="1013"/>
                    <a:pt x="1346" y="846"/>
                    <a:pt x="1346" y="668"/>
                  </a:cubicBezTo>
                  <a:cubicBezTo>
                    <a:pt x="1346" y="489"/>
                    <a:pt x="1274" y="322"/>
                    <a:pt x="1143" y="191"/>
                  </a:cubicBezTo>
                  <a:cubicBezTo>
                    <a:pt x="1024" y="72"/>
                    <a:pt x="846" y="1"/>
                    <a:pt x="6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1" name="Google Shape;5381;p70"/>
            <p:cNvSpPr/>
            <p:nvPr/>
          </p:nvSpPr>
          <p:spPr>
            <a:xfrm rot="10800000">
              <a:off x="4783775" y="1347938"/>
              <a:ext cx="33650" cy="33375"/>
            </a:xfrm>
            <a:custGeom>
              <a:avLst/>
              <a:gdLst/>
              <a:ahLst/>
              <a:cxnLst/>
              <a:rect l="l" t="t" r="r" b="b"/>
              <a:pathLst>
                <a:path w="1346" h="1335" extrusionOk="0">
                  <a:moveTo>
                    <a:pt x="667" y="1"/>
                  </a:moveTo>
                  <a:cubicBezTo>
                    <a:pt x="501" y="1"/>
                    <a:pt x="322" y="72"/>
                    <a:pt x="203" y="191"/>
                  </a:cubicBezTo>
                  <a:cubicBezTo>
                    <a:pt x="72" y="322"/>
                    <a:pt x="0" y="489"/>
                    <a:pt x="0" y="668"/>
                  </a:cubicBezTo>
                  <a:cubicBezTo>
                    <a:pt x="0" y="846"/>
                    <a:pt x="72" y="1013"/>
                    <a:pt x="203" y="1144"/>
                  </a:cubicBezTo>
                  <a:cubicBezTo>
                    <a:pt x="322" y="1263"/>
                    <a:pt x="501" y="1334"/>
                    <a:pt x="667" y="1334"/>
                  </a:cubicBezTo>
                  <a:cubicBezTo>
                    <a:pt x="846" y="1334"/>
                    <a:pt x="1024" y="1263"/>
                    <a:pt x="1143" y="1144"/>
                  </a:cubicBezTo>
                  <a:cubicBezTo>
                    <a:pt x="1274" y="1013"/>
                    <a:pt x="1346" y="846"/>
                    <a:pt x="1346" y="668"/>
                  </a:cubicBezTo>
                  <a:cubicBezTo>
                    <a:pt x="1346" y="489"/>
                    <a:pt x="1274" y="322"/>
                    <a:pt x="1143" y="191"/>
                  </a:cubicBezTo>
                  <a:cubicBezTo>
                    <a:pt x="1024" y="72"/>
                    <a:pt x="846" y="1"/>
                    <a:pt x="6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2" name="Google Shape;5382;p70"/>
            <p:cNvSpPr/>
            <p:nvPr/>
          </p:nvSpPr>
          <p:spPr>
            <a:xfrm rot="10800000">
              <a:off x="4783775" y="1495925"/>
              <a:ext cx="33650" cy="33375"/>
            </a:xfrm>
            <a:custGeom>
              <a:avLst/>
              <a:gdLst/>
              <a:ahLst/>
              <a:cxnLst/>
              <a:rect l="l" t="t" r="r" b="b"/>
              <a:pathLst>
                <a:path w="1346" h="1335" extrusionOk="0">
                  <a:moveTo>
                    <a:pt x="667" y="1"/>
                  </a:moveTo>
                  <a:cubicBezTo>
                    <a:pt x="501" y="1"/>
                    <a:pt x="322" y="72"/>
                    <a:pt x="203" y="191"/>
                  </a:cubicBezTo>
                  <a:cubicBezTo>
                    <a:pt x="72" y="322"/>
                    <a:pt x="0" y="489"/>
                    <a:pt x="0" y="668"/>
                  </a:cubicBezTo>
                  <a:cubicBezTo>
                    <a:pt x="0" y="846"/>
                    <a:pt x="72" y="1013"/>
                    <a:pt x="203" y="1144"/>
                  </a:cubicBezTo>
                  <a:cubicBezTo>
                    <a:pt x="322" y="1263"/>
                    <a:pt x="501" y="1334"/>
                    <a:pt x="667" y="1334"/>
                  </a:cubicBezTo>
                  <a:cubicBezTo>
                    <a:pt x="846" y="1334"/>
                    <a:pt x="1024" y="1263"/>
                    <a:pt x="1143" y="1144"/>
                  </a:cubicBezTo>
                  <a:cubicBezTo>
                    <a:pt x="1274" y="1013"/>
                    <a:pt x="1346" y="846"/>
                    <a:pt x="1346" y="668"/>
                  </a:cubicBezTo>
                  <a:cubicBezTo>
                    <a:pt x="1346" y="489"/>
                    <a:pt x="1274" y="322"/>
                    <a:pt x="1143" y="191"/>
                  </a:cubicBezTo>
                  <a:cubicBezTo>
                    <a:pt x="1024" y="72"/>
                    <a:pt x="846" y="1"/>
                    <a:pt x="6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3" name="Google Shape;5383;p70"/>
            <p:cNvSpPr/>
            <p:nvPr/>
          </p:nvSpPr>
          <p:spPr>
            <a:xfrm rot="10800000">
              <a:off x="4783775" y="1643913"/>
              <a:ext cx="33650" cy="33375"/>
            </a:xfrm>
            <a:custGeom>
              <a:avLst/>
              <a:gdLst/>
              <a:ahLst/>
              <a:cxnLst/>
              <a:rect l="l" t="t" r="r" b="b"/>
              <a:pathLst>
                <a:path w="1346" h="1335" extrusionOk="0">
                  <a:moveTo>
                    <a:pt x="667" y="1"/>
                  </a:moveTo>
                  <a:cubicBezTo>
                    <a:pt x="501" y="1"/>
                    <a:pt x="322" y="72"/>
                    <a:pt x="203" y="191"/>
                  </a:cubicBezTo>
                  <a:cubicBezTo>
                    <a:pt x="72" y="322"/>
                    <a:pt x="0" y="489"/>
                    <a:pt x="0" y="668"/>
                  </a:cubicBezTo>
                  <a:cubicBezTo>
                    <a:pt x="0" y="846"/>
                    <a:pt x="72" y="1013"/>
                    <a:pt x="203" y="1144"/>
                  </a:cubicBezTo>
                  <a:cubicBezTo>
                    <a:pt x="322" y="1263"/>
                    <a:pt x="501" y="1334"/>
                    <a:pt x="667" y="1334"/>
                  </a:cubicBezTo>
                  <a:cubicBezTo>
                    <a:pt x="846" y="1334"/>
                    <a:pt x="1024" y="1263"/>
                    <a:pt x="1143" y="1144"/>
                  </a:cubicBezTo>
                  <a:cubicBezTo>
                    <a:pt x="1274" y="1013"/>
                    <a:pt x="1346" y="846"/>
                    <a:pt x="1346" y="668"/>
                  </a:cubicBezTo>
                  <a:cubicBezTo>
                    <a:pt x="1346" y="489"/>
                    <a:pt x="1274" y="322"/>
                    <a:pt x="1143" y="191"/>
                  </a:cubicBezTo>
                  <a:cubicBezTo>
                    <a:pt x="1024" y="72"/>
                    <a:pt x="846" y="1"/>
                    <a:pt x="6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4" name="Google Shape;5384;p70"/>
            <p:cNvSpPr/>
            <p:nvPr/>
          </p:nvSpPr>
          <p:spPr>
            <a:xfrm rot="10800000">
              <a:off x="4783775" y="1791900"/>
              <a:ext cx="33650" cy="33375"/>
            </a:xfrm>
            <a:custGeom>
              <a:avLst/>
              <a:gdLst/>
              <a:ahLst/>
              <a:cxnLst/>
              <a:rect l="l" t="t" r="r" b="b"/>
              <a:pathLst>
                <a:path w="1346" h="1335" extrusionOk="0">
                  <a:moveTo>
                    <a:pt x="667" y="1"/>
                  </a:moveTo>
                  <a:cubicBezTo>
                    <a:pt x="501" y="1"/>
                    <a:pt x="322" y="72"/>
                    <a:pt x="203" y="191"/>
                  </a:cubicBezTo>
                  <a:cubicBezTo>
                    <a:pt x="72" y="322"/>
                    <a:pt x="0" y="489"/>
                    <a:pt x="0" y="668"/>
                  </a:cubicBezTo>
                  <a:cubicBezTo>
                    <a:pt x="0" y="846"/>
                    <a:pt x="72" y="1013"/>
                    <a:pt x="203" y="1144"/>
                  </a:cubicBezTo>
                  <a:cubicBezTo>
                    <a:pt x="322" y="1263"/>
                    <a:pt x="501" y="1334"/>
                    <a:pt x="667" y="1334"/>
                  </a:cubicBezTo>
                  <a:cubicBezTo>
                    <a:pt x="846" y="1334"/>
                    <a:pt x="1024" y="1263"/>
                    <a:pt x="1143" y="1144"/>
                  </a:cubicBezTo>
                  <a:cubicBezTo>
                    <a:pt x="1274" y="1013"/>
                    <a:pt x="1346" y="846"/>
                    <a:pt x="1346" y="668"/>
                  </a:cubicBezTo>
                  <a:cubicBezTo>
                    <a:pt x="1346" y="489"/>
                    <a:pt x="1274" y="322"/>
                    <a:pt x="1143" y="191"/>
                  </a:cubicBezTo>
                  <a:cubicBezTo>
                    <a:pt x="1024" y="72"/>
                    <a:pt x="846" y="1"/>
                    <a:pt x="6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5" name="Google Shape;5385;p70"/>
            <p:cNvSpPr/>
            <p:nvPr/>
          </p:nvSpPr>
          <p:spPr>
            <a:xfrm rot="10800000">
              <a:off x="4783775" y="1939875"/>
              <a:ext cx="33650" cy="33375"/>
            </a:xfrm>
            <a:custGeom>
              <a:avLst/>
              <a:gdLst/>
              <a:ahLst/>
              <a:cxnLst/>
              <a:rect l="l" t="t" r="r" b="b"/>
              <a:pathLst>
                <a:path w="1346" h="1335" extrusionOk="0">
                  <a:moveTo>
                    <a:pt x="667" y="1"/>
                  </a:moveTo>
                  <a:cubicBezTo>
                    <a:pt x="501" y="1"/>
                    <a:pt x="322" y="72"/>
                    <a:pt x="203" y="191"/>
                  </a:cubicBezTo>
                  <a:cubicBezTo>
                    <a:pt x="72" y="322"/>
                    <a:pt x="0" y="489"/>
                    <a:pt x="0" y="668"/>
                  </a:cubicBezTo>
                  <a:cubicBezTo>
                    <a:pt x="0" y="846"/>
                    <a:pt x="72" y="1013"/>
                    <a:pt x="203" y="1144"/>
                  </a:cubicBezTo>
                  <a:cubicBezTo>
                    <a:pt x="322" y="1263"/>
                    <a:pt x="501" y="1334"/>
                    <a:pt x="667" y="1334"/>
                  </a:cubicBezTo>
                  <a:cubicBezTo>
                    <a:pt x="846" y="1334"/>
                    <a:pt x="1024" y="1263"/>
                    <a:pt x="1143" y="1144"/>
                  </a:cubicBezTo>
                  <a:cubicBezTo>
                    <a:pt x="1274" y="1013"/>
                    <a:pt x="1346" y="846"/>
                    <a:pt x="1346" y="668"/>
                  </a:cubicBezTo>
                  <a:cubicBezTo>
                    <a:pt x="1346" y="489"/>
                    <a:pt x="1274" y="322"/>
                    <a:pt x="1143" y="191"/>
                  </a:cubicBezTo>
                  <a:cubicBezTo>
                    <a:pt x="1024" y="72"/>
                    <a:pt x="846" y="1"/>
                    <a:pt x="6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86" name="Google Shape;5386;p70"/>
          <p:cNvGrpSpPr/>
          <p:nvPr/>
        </p:nvGrpSpPr>
        <p:grpSpPr>
          <a:xfrm rot="5400000">
            <a:off x="6854725" y="2188350"/>
            <a:ext cx="33650" cy="773300"/>
            <a:chOff x="4783775" y="1199950"/>
            <a:chExt cx="33650" cy="773300"/>
          </a:xfrm>
        </p:grpSpPr>
        <p:sp>
          <p:nvSpPr>
            <p:cNvPr id="5387" name="Google Shape;5387;p70"/>
            <p:cNvSpPr/>
            <p:nvPr/>
          </p:nvSpPr>
          <p:spPr>
            <a:xfrm rot="10800000">
              <a:off x="4783775" y="1199950"/>
              <a:ext cx="33650" cy="33375"/>
            </a:xfrm>
            <a:custGeom>
              <a:avLst/>
              <a:gdLst/>
              <a:ahLst/>
              <a:cxnLst/>
              <a:rect l="l" t="t" r="r" b="b"/>
              <a:pathLst>
                <a:path w="1346" h="1335" extrusionOk="0">
                  <a:moveTo>
                    <a:pt x="667" y="1"/>
                  </a:moveTo>
                  <a:cubicBezTo>
                    <a:pt x="501" y="1"/>
                    <a:pt x="322" y="72"/>
                    <a:pt x="203" y="191"/>
                  </a:cubicBezTo>
                  <a:cubicBezTo>
                    <a:pt x="72" y="322"/>
                    <a:pt x="0" y="489"/>
                    <a:pt x="0" y="668"/>
                  </a:cubicBezTo>
                  <a:cubicBezTo>
                    <a:pt x="0" y="846"/>
                    <a:pt x="72" y="1013"/>
                    <a:pt x="203" y="1144"/>
                  </a:cubicBezTo>
                  <a:cubicBezTo>
                    <a:pt x="322" y="1263"/>
                    <a:pt x="501" y="1334"/>
                    <a:pt x="667" y="1334"/>
                  </a:cubicBezTo>
                  <a:cubicBezTo>
                    <a:pt x="846" y="1334"/>
                    <a:pt x="1024" y="1263"/>
                    <a:pt x="1143" y="1144"/>
                  </a:cubicBezTo>
                  <a:cubicBezTo>
                    <a:pt x="1274" y="1013"/>
                    <a:pt x="1346" y="846"/>
                    <a:pt x="1346" y="668"/>
                  </a:cubicBezTo>
                  <a:cubicBezTo>
                    <a:pt x="1346" y="489"/>
                    <a:pt x="1274" y="322"/>
                    <a:pt x="1143" y="191"/>
                  </a:cubicBezTo>
                  <a:cubicBezTo>
                    <a:pt x="1024" y="72"/>
                    <a:pt x="846" y="1"/>
                    <a:pt x="6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8" name="Google Shape;5388;p70"/>
            <p:cNvSpPr/>
            <p:nvPr/>
          </p:nvSpPr>
          <p:spPr>
            <a:xfrm rot="10800000">
              <a:off x="4783775" y="1347938"/>
              <a:ext cx="33650" cy="33375"/>
            </a:xfrm>
            <a:custGeom>
              <a:avLst/>
              <a:gdLst/>
              <a:ahLst/>
              <a:cxnLst/>
              <a:rect l="l" t="t" r="r" b="b"/>
              <a:pathLst>
                <a:path w="1346" h="1335" extrusionOk="0">
                  <a:moveTo>
                    <a:pt x="667" y="1"/>
                  </a:moveTo>
                  <a:cubicBezTo>
                    <a:pt x="501" y="1"/>
                    <a:pt x="322" y="72"/>
                    <a:pt x="203" y="191"/>
                  </a:cubicBezTo>
                  <a:cubicBezTo>
                    <a:pt x="72" y="322"/>
                    <a:pt x="0" y="489"/>
                    <a:pt x="0" y="668"/>
                  </a:cubicBezTo>
                  <a:cubicBezTo>
                    <a:pt x="0" y="846"/>
                    <a:pt x="72" y="1013"/>
                    <a:pt x="203" y="1144"/>
                  </a:cubicBezTo>
                  <a:cubicBezTo>
                    <a:pt x="322" y="1263"/>
                    <a:pt x="501" y="1334"/>
                    <a:pt x="667" y="1334"/>
                  </a:cubicBezTo>
                  <a:cubicBezTo>
                    <a:pt x="846" y="1334"/>
                    <a:pt x="1024" y="1263"/>
                    <a:pt x="1143" y="1144"/>
                  </a:cubicBezTo>
                  <a:cubicBezTo>
                    <a:pt x="1274" y="1013"/>
                    <a:pt x="1346" y="846"/>
                    <a:pt x="1346" y="668"/>
                  </a:cubicBezTo>
                  <a:cubicBezTo>
                    <a:pt x="1346" y="489"/>
                    <a:pt x="1274" y="322"/>
                    <a:pt x="1143" y="191"/>
                  </a:cubicBezTo>
                  <a:cubicBezTo>
                    <a:pt x="1024" y="72"/>
                    <a:pt x="846" y="1"/>
                    <a:pt x="6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9" name="Google Shape;5389;p70"/>
            <p:cNvSpPr/>
            <p:nvPr/>
          </p:nvSpPr>
          <p:spPr>
            <a:xfrm rot="10800000">
              <a:off x="4783775" y="1495925"/>
              <a:ext cx="33650" cy="33375"/>
            </a:xfrm>
            <a:custGeom>
              <a:avLst/>
              <a:gdLst/>
              <a:ahLst/>
              <a:cxnLst/>
              <a:rect l="l" t="t" r="r" b="b"/>
              <a:pathLst>
                <a:path w="1346" h="1335" extrusionOk="0">
                  <a:moveTo>
                    <a:pt x="667" y="1"/>
                  </a:moveTo>
                  <a:cubicBezTo>
                    <a:pt x="501" y="1"/>
                    <a:pt x="322" y="72"/>
                    <a:pt x="203" y="191"/>
                  </a:cubicBezTo>
                  <a:cubicBezTo>
                    <a:pt x="72" y="322"/>
                    <a:pt x="0" y="489"/>
                    <a:pt x="0" y="668"/>
                  </a:cubicBezTo>
                  <a:cubicBezTo>
                    <a:pt x="0" y="846"/>
                    <a:pt x="72" y="1013"/>
                    <a:pt x="203" y="1144"/>
                  </a:cubicBezTo>
                  <a:cubicBezTo>
                    <a:pt x="322" y="1263"/>
                    <a:pt x="501" y="1334"/>
                    <a:pt x="667" y="1334"/>
                  </a:cubicBezTo>
                  <a:cubicBezTo>
                    <a:pt x="846" y="1334"/>
                    <a:pt x="1024" y="1263"/>
                    <a:pt x="1143" y="1144"/>
                  </a:cubicBezTo>
                  <a:cubicBezTo>
                    <a:pt x="1274" y="1013"/>
                    <a:pt x="1346" y="846"/>
                    <a:pt x="1346" y="668"/>
                  </a:cubicBezTo>
                  <a:cubicBezTo>
                    <a:pt x="1346" y="489"/>
                    <a:pt x="1274" y="322"/>
                    <a:pt x="1143" y="191"/>
                  </a:cubicBezTo>
                  <a:cubicBezTo>
                    <a:pt x="1024" y="72"/>
                    <a:pt x="846" y="1"/>
                    <a:pt x="6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0" name="Google Shape;5390;p70"/>
            <p:cNvSpPr/>
            <p:nvPr/>
          </p:nvSpPr>
          <p:spPr>
            <a:xfrm rot="10800000">
              <a:off x="4783775" y="1643913"/>
              <a:ext cx="33650" cy="33375"/>
            </a:xfrm>
            <a:custGeom>
              <a:avLst/>
              <a:gdLst/>
              <a:ahLst/>
              <a:cxnLst/>
              <a:rect l="l" t="t" r="r" b="b"/>
              <a:pathLst>
                <a:path w="1346" h="1335" extrusionOk="0">
                  <a:moveTo>
                    <a:pt x="667" y="1"/>
                  </a:moveTo>
                  <a:cubicBezTo>
                    <a:pt x="501" y="1"/>
                    <a:pt x="322" y="72"/>
                    <a:pt x="203" y="191"/>
                  </a:cubicBezTo>
                  <a:cubicBezTo>
                    <a:pt x="72" y="322"/>
                    <a:pt x="0" y="489"/>
                    <a:pt x="0" y="668"/>
                  </a:cubicBezTo>
                  <a:cubicBezTo>
                    <a:pt x="0" y="846"/>
                    <a:pt x="72" y="1013"/>
                    <a:pt x="203" y="1144"/>
                  </a:cubicBezTo>
                  <a:cubicBezTo>
                    <a:pt x="322" y="1263"/>
                    <a:pt x="501" y="1334"/>
                    <a:pt x="667" y="1334"/>
                  </a:cubicBezTo>
                  <a:cubicBezTo>
                    <a:pt x="846" y="1334"/>
                    <a:pt x="1024" y="1263"/>
                    <a:pt x="1143" y="1144"/>
                  </a:cubicBezTo>
                  <a:cubicBezTo>
                    <a:pt x="1274" y="1013"/>
                    <a:pt x="1346" y="846"/>
                    <a:pt x="1346" y="668"/>
                  </a:cubicBezTo>
                  <a:cubicBezTo>
                    <a:pt x="1346" y="489"/>
                    <a:pt x="1274" y="322"/>
                    <a:pt x="1143" y="191"/>
                  </a:cubicBezTo>
                  <a:cubicBezTo>
                    <a:pt x="1024" y="72"/>
                    <a:pt x="846" y="1"/>
                    <a:pt x="6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1" name="Google Shape;5391;p70"/>
            <p:cNvSpPr/>
            <p:nvPr/>
          </p:nvSpPr>
          <p:spPr>
            <a:xfrm rot="10800000">
              <a:off x="4783775" y="1791900"/>
              <a:ext cx="33650" cy="33375"/>
            </a:xfrm>
            <a:custGeom>
              <a:avLst/>
              <a:gdLst/>
              <a:ahLst/>
              <a:cxnLst/>
              <a:rect l="l" t="t" r="r" b="b"/>
              <a:pathLst>
                <a:path w="1346" h="1335" extrusionOk="0">
                  <a:moveTo>
                    <a:pt x="667" y="1"/>
                  </a:moveTo>
                  <a:cubicBezTo>
                    <a:pt x="501" y="1"/>
                    <a:pt x="322" y="72"/>
                    <a:pt x="203" y="191"/>
                  </a:cubicBezTo>
                  <a:cubicBezTo>
                    <a:pt x="72" y="322"/>
                    <a:pt x="0" y="489"/>
                    <a:pt x="0" y="668"/>
                  </a:cubicBezTo>
                  <a:cubicBezTo>
                    <a:pt x="0" y="846"/>
                    <a:pt x="72" y="1013"/>
                    <a:pt x="203" y="1144"/>
                  </a:cubicBezTo>
                  <a:cubicBezTo>
                    <a:pt x="322" y="1263"/>
                    <a:pt x="501" y="1334"/>
                    <a:pt x="667" y="1334"/>
                  </a:cubicBezTo>
                  <a:cubicBezTo>
                    <a:pt x="846" y="1334"/>
                    <a:pt x="1024" y="1263"/>
                    <a:pt x="1143" y="1144"/>
                  </a:cubicBezTo>
                  <a:cubicBezTo>
                    <a:pt x="1274" y="1013"/>
                    <a:pt x="1346" y="846"/>
                    <a:pt x="1346" y="668"/>
                  </a:cubicBezTo>
                  <a:cubicBezTo>
                    <a:pt x="1346" y="489"/>
                    <a:pt x="1274" y="322"/>
                    <a:pt x="1143" y="191"/>
                  </a:cubicBezTo>
                  <a:cubicBezTo>
                    <a:pt x="1024" y="72"/>
                    <a:pt x="846" y="1"/>
                    <a:pt x="6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2" name="Google Shape;5392;p70"/>
            <p:cNvSpPr/>
            <p:nvPr/>
          </p:nvSpPr>
          <p:spPr>
            <a:xfrm rot="10800000">
              <a:off x="4783775" y="1939875"/>
              <a:ext cx="33650" cy="33375"/>
            </a:xfrm>
            <a:custGeom>
              <a:avLst/>
              <a:gdLst/>
              <a:ahLst/>
              <a:cxnLst/>
              <a:rect l="l" t="t" r="r" b="b"/>
              <a:pathLst>
                <a:path w="1346" h="1335" extrusionOk="0">
                  <a:moveTo>
                    <a:pt x="667" y="1"/>
                  </a:moveTo>
                  <a:cubicBezTo>
                    <a:pt x="501" y="1"/>
                    <a:pt x="322" y="72"/>
                    <a:pt x="203" y="191"/>
                  </a:cubicBezTo>
                  <a:cubicBezTo>
                    <a:pt x="72" y="322"/>
                    <a:pt x="0" y="489"/>
                    <a:pt x="0" y="668"/>
                  </a:cubicBezTo>
                  <a:cubicBezTo>
                    <a:pt x="0" y="846"/>
                    <a:pt x="72" y="1013"/>
                    <a:pt x="203" y="1144"/>
                  </a:cubicBezTo>
                  <a:cubicBezTo>
                    <a:pt x="322" y="1263"/>
                    <a:pt x="501" y="1334"/>
                    <a:pt x="667" y="1334"/>
                  </a:cubicBezTo>
                  <a:cubicBezTo>
                    <a:pt x="846" y="1334"/>
                    <a:pt x="1024" y="1263"/>
                    <a:pt x="1143" y="1144"/>
                  </a:cubicBezTo>
                  <a:cubicBezTo>
                    <a:pt x="1274" y="1013"/>
                    <a:pt x="1346" y="846"/>
                    <a:pt x="1346" y="668"/>
                  </a:cubicBezTo>
                  <a:cubicBezTo>
                    <a:pt x="1346" y="489"/>
                    <a:pt x="1274" y="322"/>
                    <a:pt x="1143" y="191"/>
                  </a:cubicBezTo>
                  <a:cubicBezTo>
                    <a:pt x="1024" y="72"/>
                    <a:pt x="846" y="1"/>
                    <a:pt x="6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393" name="Google Shape;5393;p70"/>
          <p:cNvSpPr/>
          <p:nvPr/>
        </p:nvSpPr>
        <p:spPr>
          <a:xfrm>
            <a:off x="2546050" y="2164850"/>
            <a:ext cx="985699" cy="819989"/>
          </a:xfrm>
          <a:custGeom>
            <a:avLst/>
            <a:gdLst/>
            <a:ahLst/>
            <a:cxnLst/>
            <a:rect l="l" t="t" r="r" b="b"/>
            <a:pathLst>
              <a:path w="192144" h="159842" extrusionOk="0">
                <a:moveTo>
                  <a:pt x="60961" y="0"/>
                </a:moveTo>
                <a:lnTo>
                  <a:pt x="1" y="57031"/>
                </a:lnTo>
                <a:lnTo>
                  <a:pt x="2477" y="115276"/>
                </a:lnTo>
                <a:lnTo>
                  <a:pt x="52091" y="157484"/>
                </a:lnTo>
                <a:lnTo>
                  <a:pt x="91072" y="159841"/>
                </a:lnTo>
                <a:lnTo>
                  <a:pt x="127064" y="157186"/>
                </a:lnTo>
                <a:lnTo>
                  <a:pt x="181774" y="156043"/>
                </a:lnTo>
                <a:lnTo>
                  <a:pt x="192144" y="132469"/>
                </a:lnTo>
                <a:lnTo>
                  <a:pt x="167415" y="30516"/>
                </a:lnTo>
                <a:lnTo>
                  <a:pt x="6096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4" name="Google Shape;5394;p70"/>
          <p:cNvSpPr/>
          <p:nvPr/>
        </p:nvSpPr>
        <p:spPr>
          <a:xfrm rot="-831662">
            <a:off x="4008116" y="2077706"/>
            <a:ext cx="1028359" cy="922224"/>
          </a:xfrm>
          <a:custGeom>
            <a:avLst/>
            <a:gdLst/>
            <a:ahLst/>
            <a:cxnLst/>
            <a:rect l="l" t="t" r="r" b="b"/>
            <a:pathLst>
              <a:path w="162080" h="145352" extrusionOk="0">
                <a:moveTo>
                  <a:pt x="91857" y="0"/>
                </a:moveTo>
                <a:lnTo>
                  <a:pt x="61794" y="31469"/>
                </a:lnTo>
                <a:lnTo>
                  <a:pt x="27837" y="40196"/>
                </a:lnTo>
                <a:lnTo>
                  <a:pt x="0" y="57853"/>
                </a:lnTo>
                <a:lnTo>
                  <a:pt x="6037" y="118967"/>
                </a:lnTo>
                <a:lnTo>
                  <a:pt x="56198" y="123801"/>
                </a:lnTo>
                <a:lnTo>
                  <a:pt x="82689" y="130493"/>
                </a:lnTo>
                <a:lnTo>
                  <a:pt x="118920" y="145352"/>
                </a:lnTo>
                <a:lnTo>
                  <a:pt x="162080" y="116050"/>
                </a:lnTo>
                <a:lnTo>
                  <a:pt x="154722" y="80903"/>
                </a:lnTo>
                <a:lnTo>
                  <a:pt x="131731" y="57198"/>
                </a:lnTo>
                <a:lnTo>
                  <a:pt x="125694" y="17169"/>
                </a:lnTo>
                <a:lnTo>
                  <a:pt x="9185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5" name="Google Shape;5395;p70"/>
          <p:cNvSpPr/>
          <p:nvPr/>
        </p:nvSpPr>
        <p:spPr>
          <a:xfrm>
            <a:off x="1006186" y="2153943"/>
            <a:ext cx="999568" cy="841920"/>
          </a:xfrm>
          <a:custGeom>
            <a:avLst/>
            <a:gdLst/>
            <a:ahLst/>
            <a:cxnLst/>
            <a:rect l="l" t="t" r="r" b="b"/>
            <a:pathLst>
              <a:path w="203371" h="171296" extrusionOk="0">
                <a:moveTo>
                  <a:pt x="99441" y="0"/>
                </a:moveTo>
                <a:lnTo>
                  <a:pt x="67783" y="22860"/>
                </a:lnTo>
                <a:lnTo>
                  <a:pt x="41601" y="47708"/>
                </a:lnTo>
                <a:lnTo>
                  <a:pt x="0" y="83237"/>
                </a:lnTo>
                <a:lnTo>
                  <a:pt x="6894" y="108061"/>
                </a:lnTo>
                <a:lnTo>
                  <a:pt x="90607" y="171295"/>
                </a:lnTo>
                <a:lnTo>
                  <a:pt x="192310" y="127480"/>
                </a:lnTo>
                <a:lnTo>
                  <a:pt x="203371" y="44744"/>
                </a:lnTo>
                <a:lnTo>
                  <a:pt x="164568" y="1238"/>
                </a:lnTo>
                <a:lnTo>
                  <a:pt x="9944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6" name="Google Shape;5396;p70"/>
          <p:cNvSpPr/>
          <p:nvPr/>
        </p:nvSpPr>
        <p:spPr>
          <a:xfrm rot="-843596">
            <a:off x="5593066" y="2112382"/>
            <a:ext cx="924256" cy="925224"/>
          </a:xfrm>
          <a:custGeom>
            <a:avLst/>
            <a:gdLst/>
            <a:ahLst/>
            <a:cxnLst/>
            <a:rect l="l" t="t" r="r" b="b"/>
            <a:pathLst>
              <a:path w="157569" h="157734" extrusionOk="0">
                <a:moveTo>
                  <a:pt x="74070" y="0"/>
                </a:moveTo>
                <a:lnTo>
                  <a:pt x="10336" y="35207"/>
                </a:lnTo>
                <a:lnTo>
                  <a:pt x="1" y="84987"/>
                </a:lnTo>
                <a:lnTo>
                  <a:pt x="32934" y="131266"/>
                </a:lnTo>
                <a:lnTo>
                  <a:pt x="65402" y="141589"/>
                </a:lnTo>
                <a:lnTo>
                  <a:pt x="96406" y="147030"/>
                </a:lnTo>
                <a:lnTo>
                  <a:pt x="142912" y="157734"/>
                </a:lnTo>
                <a:lnTo>
                  <a:pt x="156711" y="140017"/>
                </a:lnTo>
                <a:lnTo>
                  <a:pt x="157568" y="48530"/>
                </a:lnTo>
                <a:lnTo>
                  <a:pt x="7407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7" name="Google Shape;5397;p70"/>
          <p:cNvSpPr/>
          <p:nvPr/>
        </p:nvSpPr>
        <p:spPr>
          <a:xfrm rot="10800000">
            <a:off x="7223298" y="2153943"/>
            <a:ext cx="999568" cy="841920"/>
          </a:xfrm>
          <a:custGeom>
            <a:avLst/>
            <a:gdLst/>
            <a:ahLst/>
            <a:cxnLst/>
            <a:rect l="l" t="t" r="r" b="b"/>
            <a:pathLst>
              <a:path w="203371" h="171296" extrusionOk="0">
                <a:moveTo>
                  <a:pt x="99441" y="0"/>
                </a:moveTo>
                <a:lnTo>
                  <a:pt x="67783" y="22860"/>
                </a:lnTo>
                <a:lnTo>
                  <a:pt x="41601" y="47708"/>
                </a:lnTo>
                <a:lnTo>
                  <a:pt x="0" y="83237"/>
                </a:lnTo>
                <a:lnTo>
                  <a:pt x="6894" y="108061"/>
                </a:lnTo>
                <a:lnTo>
                  <a:pt x="90607" y="171295"/>
                </a:lnTo>
                <a:lnTo>
                  <a:pt x="192310" y="127480"/>
                </a:lnTo>
                <a:lnTo>
                  <a:pt x="203371" y="44744"/>
                </a:lnTo>
                <a:lnTo>
                  <a:pt x="164568" y="1238"/>
                </a:lnTo>
                <a:lnTo>
                  <a:pt x="9944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8" name="Google Shape;5398;p70"/>
          <p:cNvSpPr txBox="1">
            <a:spLocks noGrp="1"/>
          </p:cNvSpPr>
          <p:nvPr>
            <p:ph type="title"/>
          </p:nvPr>
        </p:nvSpPr>
        <p:spPr>
          <a:xfrm>
            <a:off x="712350" y="535413"/>
            <a:ext cx="7719300" cy="482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Timeline</a:t>
            </a:r>
            <a:endParaRPr/>
          </a:p>
        </p:txBody>
      </p:sp>
      <p:sp>
        <p:nvSpPr>
          <p:cNvPr id="5399" name="Google Shape;5399;p70"/>
          <p:cNvSpPr txBox="1">
            <a:spLocks noGrp="1"/>
          </p:cNvSpPr>
          <p:nvPr>
            <p:ph type="title" idx="2"/>
          </p:nvPr>
        </p:nvSpPr>
        <p:spPr>
          <a:xfrm>
            <a:off x="766025" y="2955300"/>
            <a:ext cx="1479900" cy="4926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Mercury</a:t>
            </a:r>
            <a:endParaRPr/>
          </a:p>
        </p:txBody>
      </p:sp>
      <p:sp>
        <p:nvSpPr>
          <p:cNvPr id="5400" name="Google Shape;5400;p70"/>
          <p:cNvSpPr txBox="1">
            <a:spLocks noGrp="1"/>
          </p:cNvSpPr>
          <p:nvPr>
            <p:ph type="subTitle" idx="1"/>
          </p:nvPr>
        </p:nvSpPr>
        <p:spPr>
          <a:xfrm>
            <a:off x="766025" y="3370675"/>
            <a:ext cx="1479900" cy="7851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Mercury is the smallest planet in our Solar System</a:t>
            </a:r>
            <a:endParaRPr/>
          </a:p>
        </p:txBody>
      </p:sp>
      <p:sp>
        <p:nvSpPr>
          <p:cNvPr id="5401" name="Google Shape;5401;p70"/>
          <p:cNvSpPr txBox="1">
            <a:spLocks noGrp="1"/>
          </p:cNvSpPr>
          <p:nvPr>
            <p:ph type="title" idx="3"/>
          </p:nvPr>
        </p:nvSpPr>
        <p:spPr>
          <a:xfrm>
            <a:off x="3832050" y="2955300"/>
            <a:ext cx="1479900" cy="4926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Jupiter</a:t>
            </a:r>
            <a:endParaRPr/>
          </a:p>
        </p:txBody>
      </p:sp>
      <p:sp>
        <p:nvSpPr>
          <p:cNvPr id="5402" name="Google Shape;5402;p70"/>
          <p:cNvSpPr txBox="1">
            <a:spLocks noGrp="1"/>
          </p:cNvSpPr>
          <p:nvPr>
            <p:ph type="subTitle" idx="4"/>
          </p:nvPr>
        </p:nvSpPr>
        <p:spPr>
          <a:xfrm>
            <a:off x="3832050" y="3370675"/>
            <a:ext cx="1479900" cy="7851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Jupiter is the biggest planet in our Solar System</a:t>
            </a:r>
            <a:endParaRPr/>
          </a:p>
        </p:txBody>
      </p:sp>
      <p:sp>
        <p:nvSpPr>
          <p:cNvPr id="5403" name="Google Shape;5403;p70"/>
          <p:cNvSpPr txBox="1">
            <a:spLocks noGrp="1"/>
          </p:cNvSpPr>
          <p:nvPr>
            <p:ph type="title" idx="5"/>
          </p:nvPr>
        </p:nvSpPr>
        <p:spPr>
          <a:xfrm>
            <a:off x="6898075" y="2955300"/>
            <a:ext cx="1479900" cy="4926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Saturn</a:t>
            </a:r>
            <a:endParaRPr/>
          </a:p>
        </p:txBody>
      </p:sp>
      <p:sp>
        <p:nvSpPr>
          <p:cNvPr id="5404" name="Google Shape;5404;p70"/>
          <p:cNvSpPr txBox="1">
            <a:spLocks noGrp="1"/>
          </p:cNvSpPr>
          <p:nvPr>
            <p:ph type="subTitle" idx="6"/>
          </p:nvPr>
        </p:nvSpPr>
        <p:spPr>
          <a:xfrm>
            <a:off x="6898075" y="3370675"/>
            <a:ext cx="1479900" cy="7851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Saturn is composed mostly of hydrogen and helium</a:t>
            </a:r>
            <a:endParaRPr/>
          </a:p>
        </p:txBody>
      </p:sp>
      <p:sp>
        <p:nvSpPr>
          <p:cNvPr id="5405" name="Google Shape;5405;p70"/>
          <p:cNvSpPr txBox="1">
            <a:spLocks noGrp="1"/>
          </p:cNvSpPr>
          <p:nvPr>
            <p:ph type="title" idx="7"/>
          </p:nvPr>
        </p:nvSpPr>
        <p:spPr>
          <a:xfrm>
            <a:off x="2203050" y="911525"/>
            <a:ext cx="1671900" cy="4926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Mars</a:t>
            </a:r>
            <a:endParaRPr/>
          </a:p>
        </p:txBody>
      </p:sp>
      <p:sp>
        <p:nvSpPr>
          <p:cNvPr id="5406" name="Google Shape;5406;p70"/>
          <p:cNvSpPr txBox="1">
            <a:spLocks noGrp="1"/>
          </p:cNvSpPr>
          <p:nvPr>
            <p:ph type="subTitle" idx="8"/>
          </p:nvPr>
        </p:nvSpPr>
        <p:spPr>
          <a:xfrm>
            <a:off x="2203050" y="1326900"/>
            <a:ext cx="1671900" cy="7851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Despite being red, Mars is a cold place. It’s full of iron oxide dust</a:t>
            </a:r>
            <a:endParaRPr/>
          </a:p>
        </p:txBody>
      </p:sp>
      <p:sp>
        <p:nvSpPr>
          <p:cNvPr id="5407" name="Google Shape;5407;p70"/>
          <p:cNvSpPr txBox="1">
            <a:spLocks noGrp="1"/>
          </p:cNvSpPr>
          <p:nvPr>
            <p:ph type="title" idx="9"/>
          </p:nvPr>
        </p:nvSpPr>
        <p:spPr>
          <a:xfrm>
            <a:off x="5269064" y="911525"/>
            <a:ext cx="1671900" cy="4926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Venus</a:t>
            </a:r>
            <a:endParaRPr/>
          </a:p>
        </p:txBody>
      </p:sp>
      <p:sp>
        <p:nvSpPr>
          <p:cNvPr id="5408" name="Google Shape;5408;p70"/>
          <p:cNvSpPr txBox="1">
            <a:spLocks noGrp="1"/>
          </p:cNvSpPr>
          <p:nvPr>
            <p:ph type="subTitle" idx="13"/>
          </p:nvPr>
        </p:nvSpPr>
        <p:spPr>
          <a:xfrm>
            <a:off x="5269064" y="1326900"/>
            <a:ext cx="1671900" cy="7851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Venus has a beautiful name and is the second planet from the Sun</a:t>
            </a:r>
            <a:endParaRPr/>
          </a:p>
        </p:txBody>
      </p:sp>
      <p:sp>
        <p:nvSpPr>
          <p:cNvPr id="5409" name="Google Shape;5409;p70"/>
          <p:cNvSpPr txBox="1">
            <a:spLocks noGrp="1"/>
          </p:cNvSpPr>
          <p:nvPr>
            <p:ph type="title" idx="14"/>
          </p:nvPr>
        </p:nvSpPr>
        <p:spPr>
          <a:xfrm>
            <a:off x="1091225" y="2366550"/>
            <a:ext cx="829500" cy="410400"/>
          </a:xfrm>
          <a:prstGeom prst="rect">
            <a:avLst/>
          </a:prstGeom>
          <a:noFill/>
        </p:spPr>
        <p:txBody>
          <a:bodyPr spcFirstLastPara="1" wrap="square" lIns="91425" tIns="91425" rIns="91425" bIns="91425" anchor="ctr" anchorCtr="0">
            <a:noAutofit/>
          </a:bodyPr>
          <a:lstStyle/>
          <a:p>
            <a:pPr marL="0" lvl="0" indent="0" algn="ctr" rtl="0">
              <a:spcBef>
                <a:spcPts val="0"/>
              </a:spcBef>
              <a:spcAft>
                <a:spcPts val="0"/>
              </a:spcAft>
              <a:buNone/>
            </a:pPr>
            <a:r>
              <a:rPr lang="en"/>
              <a:t>01</a:t>
            </a:r>
            <a:endParaRPr/>
          </a:p>
        </p:txBody>
      </p:sp>
      <p:sp>
        <p:nvSpPr>
          <p:cNvPr id="5410" name="Google Shape;5410;p70"/>
          <p:cNvSpPr txBox="1">
            <a:spLocks noGrp="1"/>
          </p:cNvSpPr>
          <p:nvPr>
            <p:ph type="title" idx="15"/>
          </p:nvPr>
        </p:nvSpPr>
        <p:spPr>
          <a:xfrm>
            <a:off x="2624238" y="2366550"/>
            <a:ext cx="829500" cy="410400"/>
          </a:xfrm>
          <a:prstGeom prst="rect">
            <a:avLst/>
          </a:prstGeom>
          <a:noFill/>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rgbClr val="FFFFFF"/>
                </a:solidFill>
              </a:rPr>
              <a:t>02</a:t>
            </a:r>
            <a:endParaRPr>
              <a:solidFill>
                <a:srgbClr val="FFFFFF"/>
              </a:solidFill>
            </a:endParaRPr>
          </a:p>
        </p:txBody>
      </p:sp>
      <p:sp>
        <p:nvSpPr>
          <p:cNvPr id="5411" name="Google Shape;5411;p70"/>
          <p:cNvSpPr txBox="1">
            <a:spLocks noGrp="1"/>
          </p:cNvSpPr>
          <p:nvPr>
            <p:ph type="title" idx="16"/>
          </p:nvPr>
        </p:nvSpPr>
        <p:spPr>
          <a:xfrm>
            <a:off x="4157250" y="2366550"/>
            <a:ext cx="829500" cy="410400"/>
          </a:xfrm>
          <a:prstGeom prst="rect">
            <a:avLst/>
          </a:prstGeom>
          <a:noFill/>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rgbClr val="FFFFFF"/>
                </a:solidFill>
              </a:rPr>
              <a:t>03</a:t>
            </a:r>
            <a:endParaRPr>
              <a:solidFill>
                <a:srgbClr val="FFFFFF"/>
              </a:solidFill>
            </a:endParaRPr>
          </a:p>
        </p:txBody>
      </p:sp>
      <p:sp>
        <p:nvSpPr>
          <p:cNvPr id="5412" name="Google Shape;5412;p70"/>
          <p:cNvSpPr txBox="1">
            <a:spLocks noGrp="1"/>
          </p:cNvSpPr>
          <p:nvPr>
            <p:ph type="title" idx="17"/>
          </p:nvPr>
        </p:nvSpPr>
        <p:spPr>
          <a:xfrm>
            <a:off x="5690275" y="2366550"/>
            <a:ext cx="829500" cy="410400"/>
          </a:xfrm>
          <a:prstGeom prst="rect">
            <a:avLst/>
          </a:prstGeom>
          <a:noFill/>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rgbClr val="FFFFFF"/>
                </a:solidFill>
              </a:rPr>
              <a:t>04</a:t>
            </a:r>
            <a:endParaRPr>
              <a:solidFill>
                <a:srgbClr val="FFFFFF"/>
              </a:solidFill>
            </a:endParaRPr>
          </a:p>
        </p:txBody>
      </p:sp>
      <p:sp>
        <p:nvSpPr>
          <p:cNvPr id="5413" name="Google Shape;5413;p70"/>
          <p:cNvSpPr txBox="1">
            <a:spLocks noGrp="1"/>
          </p:cNvSpPr>
          <p:nvPr>
            <p:ph type="title" idx="18"/>
          </p:nvPr>
        </p:nvSpPr>
        <p:spPr>
          <a:xfrm>
            <a:off x="7223300" y="2366550"/>
            <a:ext cx="829500" cy="410400"/>
          </a:xfrm>
          <a:prstGeom prst="rect">
            <a:avLst/>
          </a:prstGeom>
          <a:noFill/>
        </p:spPr>
        <p:txBody>
          <a:bodyPr spcFirstLastPara="1" wrap="square" lIns="91425" tIns="91425" rIns="91425" bIns="91425" anchor="ctr" anchorCtr="0">
            <a:noAutofit/>
          </a:bodyPr>
          <a:lstStyle/>
          <a:p>
            <a:pPr marL="0" lvl="0" indent="0" algn="ctr" rtl="0">
              <a:spcBef>
                <a:spcPts val="0"/>
              </a:spcBef>
              <a:spcAft>
                <a:spcPts val="0"/>
              </a:spcAft>
              <a:buNone/>
            </a:pPr>
            <a:r>
              <a:rPr lang="en"/>
              <a:t>05</a:t>
            </a:r>
            <a:endParaRPr/>
          </a:p>
        </p:txBody>
      </p:sp>
    </p:spTree>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Shape 5617"/>
        <p:cNvGrpSpPr/>
        <p:nvPr/>
      </p:nvGrpSpPr>
      <p:grpSpPr>
        <a:xfrm>
          <a:off x="0" y="0"/>
          <a:ext cx="0" cy="0"/>
          <a:chOff x="0" y="0"/>
          <a:chExt cx="0" cy="0"/>
        </a:xfrm>
      </p:grpSpPr>
      <p:sp>
        <p:nvSpPr>
          <p:cNvPr id="5621" name="Google Shape;5621;p84"/>
          <p:cNvSpPr txBox="1">
            <a:spLocks noGrp="1"/>
          </p:cNvSpPr>
          <p:nvPr>
            <p:ph type="subTitle" idx="1"/>
          </p:nvPr>
        </p:nvSpPr>
        <p:spPr>
          <a:xfrm>
            <a:off x="712200" y="1537988"/>
            <a:ext cx="3859800" cy="12324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dirty="0"/>
              <a:t>Mercury is the closest planet to the Sun and the smallest one in the Solar System—it’s only a bit larger than our Moon?</a:t>
            </a:r>
            <a:endParaRPr dirty="0"/>
          </a:p>
        </p:txBody>
      </p:sp>
      <p:sp>
        <p:nvSpPr>
          <p:cNvPr id="5620" name="Google Shape;5620;p84"/>
          <p:cNvSpPr txBox="1">
            <a:spLocks noGrp="1"/>
          </p:cNvSpPr>
          <p:nvPr>
            <p:ph type="title" idx="4294967295"/>
          </p:nvPr>
        </p:nvSpPr>
        <p:spPr>
          <a:xfrm>
            <a:off x="225082" y="378618"/>
            <a:ext cx="4490290" cy="999013"/>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sz="4000" dirty="0">
                <a:solidFill>
                  <a:srgbClr val="6CBDD6"/>
                </a:solidFill>
              </a:rPr>
              <a:t>Assignment</a:t>
            </a:r>
            <a:endParaRPr sz="4000" dirty="0">
              <a:solidFill>
                <a:srgbClr val="6CBDD6"/>
              </a:solidFill>
            </a:endParaRPr>
          </a:p>
        </p:txBody>
      </p:sp>
      <p:sp>
        <p:nvSpPr>
          <p:cNvPr id="7" name="Google Shape;5621;p84"/>
          <p:cNvSpPr txBox="1">
            <a:spLocks noGrp="1"/>
          </p:cNvSpPr>
          <p:nvPr>
            <p:ph type="subTitle" idx="1"/>
          </p:nvPr>
        </p:nvSpPr>
        <p:spPr>
          <a:xfrm>
            <a:off x="712200" y="2770388"/>
            <a:ext cx="3859800" cy="12324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dirty="0"/>
              <a:t>Mercury is the closest planet to the Sun and the smallest one in the Solar System—it’s only a bit larger than our Moon?</a:t>
            </a:r>
            <a:endParaRPr dirty="0"/>
          </a:p>
        </p:txBody>
      </p:sp>
      <p:pic>
        <p:nvPicPr>
          <p:cNvPr id="3" name="Imagen 2"/>
          <p:cNvPicPr>
            <a:picLocks noChangeAspect="1"/>
          </p:cNvPicPr>
          <p:nvPr/>
        </p:nvPicPr>
        <p:blipFill>
          <a:blip r:embed="rId3"/>
          <a:stretch>
            <a:fillRect/>
          </a:stretch>
        </p:blipFill>
        <p:spPr>
          <a:xfrm>
            <a:off x="4988571" y="1167853"/>
            <a:ext cx="3817803" cy="3205069"/>
          </a:xfrm>
          <a:prstGeom prst="rect">
            <a:avLst/>
          </a:prstGeom>
        </p:spPr>
      </p:pic>
      <p:sp>
        <p:nvSpPr>
          <p:cNvPr id="2" name="Freeform 5">
            <a:extLst>
              <a:ext uri="{FF2B5EF4-FFF2-40B4-BE49-F238E27FC236}">
                <a16:creationId xmlns:a16="http://schemas.microsoft.com/office/drawing/2014/main" id="{114D6256-1F52-81D9-6AC5-843C04132E25}"/>
              </a:ext>
            </a:extLst>
          </p:cNvPr>
          <p:cNvSpPr/>
          <p:nvPr/>
        </p:nvSpPr>
        <p:spPr bwMode="auto">
          <a:xfrm rot="16200000" flipH="1" flipV="1">
            <a:off x="-367950" y="356147"/>
            <a:ext cx="1203822" cy="478146"/>
          </a:xfrm>
          <a:custGeom>
            <a:avLst/>
            <a:gdLst>
              <a:gd name="T0" fmla="*/ 5233 w 5233"/>
              <a:gd name="T1" fmla="*/ 1294 h 1294"/>
              <a:gd name="T2" fmla="*/ 0 w 5233"/>
              <a:gd name="T3" fmla="*/ 1294 h 1294"/>
              <a:gd name="T4" fmla="*/ 0 w 5233"/>
              <a:gd name="T5" fmla="*/ 0 h 1294"/>
              <a:gd name="T6" fmla="*/ 3097 w 5233"/>
              <a:gd name="T7" fmla="*/ 0 h 1294"/>
              <a:gd name="T8" fmla="*/ 5233 w 5233"/>
              <a:gd name="T9" fmla="*/ 1294 h 1294"/>
            </a:gdLst>
            <a:ahLst/>
            <a:cxnLst>
              <a:cxn ang="0">
                <a:pos x="T0" y="T1"/>
              </a:cxn>
              <a:cxn ang="0">
                <a:pos x="T2" y="T3"/>
              </a:cxn>
              <a:cxn ang="0">
                <a:pos x="T4" y="T5"/>
              </a:cxn>
              <a:cxn ang="0">
                <a:pos x="T6" y="T7"/>
              </a:cxn>
              <a:cxn ang="0">
                <a:pos x="T8" y="T9"/>
              </a:cxn>
            </a:cxnLst>
            <a:rect l="0" t="0" r="r" b="b"/>
            <a:pathLst>
              <a:path w="5233" h="1294">
                <a:moveTo>
                  <a:pt x="5233" y="1294"/>
                </a:moveTo>
                <a:lnTo>
                  <a:pt x="0" y="1294"/>
                </a:lnTo>
                <a:lnTo>
                  <a:pt x="0" y="0"/>
                </a:lnTo>
                <a:lnTo>
                  <a:pt x="3097" y="0"/>
                </a:lnTo>
                <a:lnTo>
                  <a:pt x="5233" y="1294"/>
                </a:lnTo>
                <a:close/>
              </a:path>
            </a:pathLst>
          </a:custGeom>
          <a:solidFill>
            <a:srgbClr val="6096C8"/>
          </a:solidFill>
          <a:ln>
            <a:noFill/>
          </a:ln>
        </p:spPr>
        <p:txBody>
          <a:bodyPr vert="horz" wrap="square" lIns="91440" tIns="45720" rIns="91440" bIns="45720" numCol="1" anchor="t" anchorCtr="0" compatLnSpc="1">
            <a:prstTxWarp prst="textNoShape">
              <a:avLst/>
            </a:prstTxWarp>
          </a:bodyPr>
          <a:lstStyle/>
          <a:p>
            <a:endParaRPr lang="es-ES" sz="2100">
              <a:solidFill>
                <a:schemeClr val="tx1">
                  <a:lumMod val="65000"/>
                  <a:lumOff val="35000"/>
                </a:schemeClr>
              </a:solidFill>
            </a:endParaRPr>
          </a:p>
        </p:txBody>
      </p:sp>
      <p:sp>
        <p:nvSpPr>
          <p:cNvPr id="4" name="Freeform 5">
            <a:extLst>
              <a:ext uri="{FF2B5EF4-FFF2-40B4-BE49-F238E27FC236}">
                <a16:creationId xmlns:a16="http://schemas.microsoft.com/office/drawing/2014/main" id="{048013CE-18C1-10D9-C993-B954518C39F5}"/>
              </a:ext>
            </a:extLst>
          </p:cNvPr>
          <p:cNvSpPr/>
          <p:nvPr/>
        </p:nvSpPr>
        <p:spPr bwMode="auto">
          <a:xfrm rot="16200000" flipH="1">
            <a:off x="8274957" y="362684"/>
            <a:ext cx="1243987" cy="494099"/>
          </a:xfrm>
          <a:custGeom>
            <a:avLst/>
            <a:gdLst>
              <a:gd name="T0" fmla="*/ 5233 w 5233"/>
              <a:gd name="T1" fmla="*/ 1294 h 1294"/>
              <a:gd name="T2" fmla="*/ 0 w 5233"/>
              <a:gd name="T3" fmla="*/ 1294 h 1294"/>
              <a:gd name="T4" fmla="*/ 0 w 5233"/>
              <a:gd name="T5" fmla="*/ 0 h 1294"/>
              <a:gd name="T6" fmla="*/ 3097 w 5233"/>
              <a:gd name="T7" fmla="*/ 0 h 1294"/>
              <a:gd name="T8" fmla="*/ 5233 w 5233"/>
              <a:gd name="T9" fmla="*/ 1294 h 1294"/>
            </a:gdLst>
            <a:ahLst/>
            <a:cxnLst>
              <a:cxn ang="0">
                <a:pos x="T0" y="T1"/>
              </a:cxn>
              <a:cxn ang="0">
                <a:pos x="T2" y="T3"/>
              </a:cxn>
              <a:cxn ang="0">
                <a:pos x="T4" y="T5"/>
              </a:cxn>
              <a:cxn ang="0">
                <a:pos x="T6" y="T7"/>
              </a:cxn>
              <a:cxn ang="0">
                <a:pos x="T8" y="T9"/>
              </a:cxn>
            </a:cxnLst>
            <a:rect l="0" t="0" r="r" b="b"/>
            <a:pathLst>
              <a:path w="5233" h="1294">
                <a:moveTo>
                  <a:pt x="5233" y="1294"/>
                </a:moveTo>
                <a:lnTo>
                  <a:pt x="0" y="1294"/>
                </a:lnTo>
                <a:lnTo>
                  <a:pt x="0" y="0"/>
                </a:lnTo>
                <a:lnTo>
                  <a:pt x="3097" y="0"/>
                </a:lnTo>
                <a:lnTo>
                  <a:pt x="5233" y="1294"/>
                </a:lnTo>
                <a:close/>
              </a:path>
            </a:pathLst>
          </a:custGeom>
          <a:solidFill>
            <a:srgbClr val="6096C8"/>
          </a:solidFill>
          <a:ln>
            <a:noFill/>
          </a:ln>
        </p:spPr>
        <p:txBody>
          <a:bodyPr vert="horz" wrap="square" lIns="91440" tIns="45720" rIns="91440" bIns="45720" numCol="1" anchor="t" anchorCtr="0" compatLnSpc="1">
            <a:prstTxWarp prst="textNoShape">
              <a:avLst/>
            </a:prstTxWarp>
          </a:bodyPr>
          <a:lstStyle/>
          <a:p>
            <a:endParaRPr lang="es-ES" sz="2100">
              <a:solidFill>
                <a:schemeClr val="tx1">
                  <a:lumMod val="65000"/>
                  <a:lumOff val="35000"/>
                </a:schemeClr>
              </a:solidFill>
            </a:endParaRPr>
          </a:p>
        </p:txBody>
      </p:sp>
    </p:spTree>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ítulo 3"/>
          <p:cNvSpPr>
            <a:spLocks noGrp="1"/>
          </p:cNvSpPr>
          <p:nvPr>
            <p:ph type="title"/>
          </p:nvPr>
        </p:nvSpPr>
        <p:spPr>
          <a:xfrm>
            <a:off x="2364983" y="964239"/>
            <a:ext cx="4501661" cy="841800"/>
          </a:xfrm>
        </p:spPr>
        <p:txBody>
          <a:bodyPr/>
          <a:lstStyle/>
          <a:p>
            <a:r>
              <a:rPr lang="en-US" dirty="0">
                <a:solidFill>
                  <a:srgbClr val="6096C8"/>
                </a:solidFill>
              </a:rPr>
              <a:t>Infographic Style</a:t>
            </a:r>
            <a:br>
              <a:rPr lang="en-US" dirty="0">
                <a:solidFill>
                  <a:srgbClr val="6096C8"/>
                </a:solidFill>
              </a:rPr>
            </a:br>
            <a:endParaRPr lang="es-AR" dirty="0">
              <a:solidFill>
                <a:srgbClr val="6096C8"/>
              </a:solidFill>
            </a:endParaRPr>
          </a:p>
        </p:txBody>
      </p:sp>
      <p:grpSp>
        <p:nvGrpSpPr>
          <p:cNvPr id="10" name="Group 9">
            <a:extLst>
              <a:ext uri="{FF2B5EF4-FFF2-40B4-BE49-F238E27FC236}">
                <a16:creationId xmlns:a16="http://schemas.microsoft.com/office/drawing/2014/main" id="{38853C9C-65B4-4732-BCD6-AD8EF421077E}"/>
              </a:ext>
            </a:extLst>
          </p:cNvPr>
          <p:cNvGrpSpPr/>
          <p:nvPr/>
        </p:nvGrpSpPr>
        <p:grpSpPr>
          <a:xfrm>
            <a:off x="6404172" y="1666817"/>
            <a:ext cx="2284764" cy="666718"/>
            <a:chOff x="2113657" y="4283314"/>
            <a:chExt cx="3647460" cy="888957"/>
          </a:xfrm>
        </p:grpSpPr>
        <p:sp>
          <p:nvSpPr>
            <p:cNvPr id="11" name="TextBox 10">
              <a:extLst>
                <a:ext uri="{FF2B5EF4-FFF2-40B4-BE49-F238E27FC236}">
                  <a16:creationId xmlns:a16="http://schemas.microsoft.com/office/drawing/2014/main" id="{AB1F5CC0-82B6-42F6-843E-261B6B599197}"/>
                </a:ext>
              </a:extLst>
            </p:cNvPr>
            <p:cNvSpPr txBox="1"/>
            <p:nvPr/>
          </p:nvSpPr>
          <p:spPr>
            <a:xfrm>
              <a:off x="2113657" y="4495163"/>
              <a:ext cx="3647455" cy="677108"/>
            </a:xfrm>
            <a:prstGeom prst="rect">
              <a:avLst/>
            </a:prstGeom>
            <a:noFill/>
          </p:spPr>
          <p:txBody>
            <a:bodyPr wrap="square" rtlCol="0">
              <a:spAutoFit/>
            </a:bodyPr>
            <a:lstStyle/>
            <a:p>
              <a:r>
                <a:rPr lang="en-US" altLang="ko-KR" sz="900" dirty="0">
                  <a:solidFill>
                    <a:srgbClr val="6096C8"/>
                  </a:solidFill>
                  <a:latin typeface="Arial" pitchFamily="34" charset="0"/>
                  <a:cs typeface="Arial" pitchFamily="34" charset="0"/>
                </a:rPr>
                <a:t>You can simply impress your audience and add a unique zing and appeal to your Presentations.</a:t>
              </a:r>
            </a:p>
          </p:txBody>
        </p:sp>
        <p:sp>
          <p:nvSpPr>
            <p:cNvPr id="12" name="TextBox 11">
              <a:extLst>
                <a:ext uri="{FF2B5EF4-FFF2-40B4-BE49-F238E27FC236}">
                  <a16:creationId xmlns:a16="http://schemas.microsoft.com/office/drawing/2014/main" id="{636A9ABE-DDA4-4752-801C-37B639C929D9}"/>
                </a:ext>
              </a:extLst>
            </p:cNvPr>
            <p:cNvSpPr txBox="1"/>
            <p:nvPr/>
          </p:nvSpPr>
          <p:spPr>
            <a:xfrm>
              <a:off x="2113659" y="4283314"/>
              <a:ext cx="3647458" cy="307776"/>
            </a:xfrm>
            <a:prstGeom prst="rect">
              <a:avLst/>
            </a:prstGeom>
            <a:noFill/>
          </p:spPr>
          <p:txBody>
            <a:bodyPr wrap="square" rtlCol="0">
              <a:spAutoFit/>
            </a:bodyPr>
            <a:lstStyle/>
            <a:p>
              <a:r>
                <a:rPr lang="en-US" altLang="ko-KR" sz="900" b="1" dirty="0">
                  <a:solidFill>
                    <a:srgbClr val="6096C8"/>
                  </a:solidFill>
                  <a:latin typeface="Arial" pitchFamily="34" charset="0"/>
                  <a:cs typeface="Arial" pitchFamily="34" charset="0"/>
                </a:rPr>
                <a:t>Your Text  Here</a:t>
              </a:r>
              <a:endParaRPr lang="ko-KR" altLang="en-US" sz="900" b="1" dirty="0">
                <a:solidFill>
                  <a:srgbClr val="6096C8"/>
                </a:solidFill>
                <a:latin typeface="Arial" pitchFamily="34" charset="0"/>
                <a:cs typeface="Arial" pitchFamily="34" charset="0"/>
              </a:endParaRPr>
            </a:p>
          </p:txBody>
        </p:sp>
      </p:grpSp>
      <p:grpSp>
        <p:nvGrpSpPr>
          <p:cNvPr id="13" name="Group 12">
            <a:extLst>
              <a:ext uri="{FF2B5EF4-FFF2-40B4-BE49-F238E27FC236}">
                <a16:creationId xmlns:a16="http://schemas.microsoft.com/office/drawing/2014/main" id="{49CBD197-1431-4287-BDE5-A57A1C4B988A}"/>
              </a:ext>
            </a:extLst>
          </p:cNvPr>
          <p:cNvGrpSpPr/>
          <p:nvPr/>
        </p:nvGrpSpPr>
        <p:grpSpPr>
          <a:xfrm>
            <a:off x="6404172" y="2703394"/>
            <a:ext cx="2284764" cy="666718"/>
            <a:chOff x="2113657" y="4283314"/>
            <a:chExt cx="3647460" cy="888957"/>
          </a:xfrm>
        </p:grpSpPr>
        <p:sp>
          <p:nvSpPr>
            <p:cNvPr id="14" name="TextBox 13">
              <a:extLst>
                <a:ext uri="{FF2B5EF4-FFF2-40B4-BE49-F238E27FC236}">
                  <a16:creationId xmlns:a16="http://schemas.microsoft.com/office/drawing/2014/main" id="{BFD0258A-AA0C-4788-B090-CEA42BD31AB1}"/>
                </a:ext>
              </a:extLst>
            </p:cNvPr>
            <p:cNvSpPr txBox="1"/>
            <p:nvPr/>
          </p:nvSpPr>
          <p:spPr>
            <a:xfrm>
              <a:off x="2113657" y="4495163"/>
              <a:ext cx="3647455" cy="677108"/>
            </a:xfrm>
            <a:prstGeom prst="rect">
              <a:avLst/>
            </a:prstGeom>
            <a:noFill/>
          </p:spPr>
          <p:txBody>
            <a:bodyPr wrap="square" rtlCol="0">
              <a:spAutoFit/>
            </a:bodyPr>
            <a:lstStyle/>
            <a:p>
              <a:r>
                <a:rPr lang="en-US" altLang="ko-KR" sz="900" dirty="0">
                  <a:solidFill>
                    <a:srgbClr val="6096C8"/>
                  </a:solidFill>
                  <a:latin typeface="Arial" pitchFamily="34" charset="0"/>
                  <a:cs typeface="Arial" pitchFamily="34" charset="0"/>
                </a:rPr>
                <a:t>You can simply impress your audience and add a unique zing and appeal to your Presentations.</a:t>
              </a:r>
            </a:p>
          </p:txBody>
        </p:sp>
        <p:sp>
          <p:nvSpPr>
            <p:cNvPr id="15" name="TextBox 14">
              <a:extLst>
                <a:ext uri="{FF2B5EF4-FFF2-40B4-BE49-F238E27FC236}">
                  <a16:creationId xmlns:a16="http://schemas.microsoft.com/office/drawing/2014/main" id="{F691C3B9-E49C-4F86-B49C-61B01305BA4E}"/>
                </a:ext>
              </a:extLst>
            </p:cNvPr>
            <p:cNvSpPr txBox="1"/>
            <p:nvPr/>
          </p:nvSpPr>
          <p:spPr>
            <a:xfrm>
              <a:off x="2113659" y="4283314"/>
              <a:ext cx="3647458" cy="307776"/>
            </a:xfrm>
            <a:prstGeom prst="rect">
              <a:avLst/>
            </a:prstGeom>
            <a:noFill/>
          </p:spPr>
          <p:txBody>
            <a:bodyPr wrap="square" rtlCol="0">
              <a:spAutoFit/>
            </a:bodyPr>
            <a:lstStyle/>
            <a:p>
              <a:r>
                <a:rPr lang="en-US" altLang="ko-KR" sz="900" b="1" dirty="0">
                  <a:solidFill>
                    <a:srgbClr val="6096C8"/>
                  </a:solidFill>
                  <a:latin typeface="Arial" pitchFamily="34" charset="0"/>
                  <a:cs typeface="Arial" pitchFamily="34" charset="0"/>
                </a:rPr>
                <a:t>Your Text  Here</a:t>
              </a:r>
              <a:endParaRPr lang="ko-KR" altLang="en-US" sz="900" b="1" dirty="0">
                <a:solidFill>
                  <a:srgbClr val="6096C8"/>
                </a:solidFill>
                <a:latin typeface="Arial" pitchFamily="34" charset="0"/>
                <a:cs typeface="Arial" pitchFamily="34" charset="0"/>
              </a:endParaRPr>
            </a:p>
          </p:txBody>
        </p:sp>
      </p:grpSp>
      <p:grpSp>
        <p:nvGrpSpPr>
          <p:cNvPr id="16" name="Group 15">
            <a:extLst>
              <a:ext uri="{FF2B5EF4-FFF2-40B4-BE49-F238E27FC236}">
                <a16:creationId xmlns:a16="http://schemas.microsoft.com/office/drawing/2014/main" id="{342CA898-076B-4587-8F31-CFF6D37C0ADA}"/>
              </a:ext>
            </a:extLst>
          </p:cNvPr>
          <p:cNvGrpSpPr/>
          <p:nvPr/>
        </p:nvGrpSpPr>
        <p:grpSpPr>
          <a:xfrm>
            <a:off x="6404172" y="3739970"/>
            <a:ext cx="2284764" cy="666718"/>
            <a:chOff x="2113657" y="4283314"/>
            <a:chExt cx="3647460" cy="888957"/>
          </a:xfrm>
        </p:grpSpPr>
        <p:sp>
          <p:nvSpPr>
            <p:cNvPr id="17" name="TextBox 16">
              <a:extLst>
                <a:ext uri="{FF2B5EF4-FFF2-40B4-BE49-F238E27FC236}">
                  <a16:creationId xmlns:a16="http://schemas.microsoft.com/office/drawing/2014/main" id="{0C27BCAD-57A2-42AC-979D-E55FDA61A012}"/>
                </a:ext>
              </a:extLst>
            </p:cNvPr>
            <p:cNvSpPr txBox="1"/>
            <p:nvPr/>
          </p:nvSpPr>
          <p:spPr>
            <a:xfrm>
              <a:off x="2113657" y="4495163"/>
              <a:ext cx="3647455" cy="677108"/>
            </a:xfrm>
            <a:prstGeom prst="rect">
              <a:avLst/>
            </a:prstGeom>
            <a:noFill/>
          </p:spPr>
          <p:txBody>
            <a:bodyPr wrap="square" rtlCol="0">
              <a:spAutoFit/>
            </a:bodyPr>
            <a:lstStyle/>
            <a:p>
              <a:r>
                <a:rPr lang="en-US" altLang="ko-KR" sz="900" dirty="0">
                  <a:solidFill>
                    <a:srgbClr val="6096C8"/>
                  </a:solidFill>
                  <a:latin typeface="Arial" pitchFamily="34" charset="0"/>
                  <a:cs typeface="Arial" pitchFamily="34" charset="0"/>
                </a:rPr>
                <a:t>You can simply impress your audience and add a unique zing and appeal to your Presentations.</a:t>
              </a:r>
            </a:p>
          </p:txBody>
        </p:sp>
        <p:sp>
          <p:nvSpPr>
            <p:cNvPr id="18" name="TextBox 17">
              <a:extLst>
                <a:ext uri="{FF2B5EF4-FFF2-40B4-BE49-F238E27FC236}">
                  <a16:creationId xmlns:a16="http://schemas.microsoft.com/office/drawing/2014/main" id="{FAC94CF7-7F32-45FA-9505-126341C56203}"/>
                </a:ext>
              </a:extLst>
            </p:cNvPr>
            <p:cNvSpPr txBox="1"/>
            <p:nvPr/>
          </p:nvSpPr>
          <p:spPr>
            <a:xfrm>
              <a:off x="2113659" y="4283314"/>
              <a:ext cx="3647458" cy="307776"/>
            </a:xfrm>
            <a:prstGeom prst="rect">
              <a:avLst/>
            </a:prstGeom>
            <a:noFill/>
          </p:spPr>
          <p:txBody>
            <a:bodyPr wrap="square" rtlCol="0">
              <a:spAutoFit/>
            </a:bodyPr>
            <a:lstStyle/>
            <a:p>
              <a:r>
                <a:rPr lang="en-US" altLang="ko-KR" sz="900" b="1" dirty="0">
                  <a:solidFill>
                    <a:srgbClr val="6096C8"/>
                  </a:solidFill>
                  <a:latin typeface="Arial" pitchFamily="34" charset="0"/>
                  <a:cs typeface="Arial" pitchFamily="34" charset="0"/>
                </a:rPr>
                <a:t>Your Text  Here</a:t>
              </a:r>
              <a:endParaRPr lang="ko-KR" altLang="en-US" sz="900" b="1" dirty="0">
                <a:solidFill>
                  <a:srgbClr val="6096C8"/>
                </a:solidFill>
                <a:latin typeface="Arial" pitchFamily="34" charset="0"/>
                <a:cs typeface="Arial" pitchFamily="34" charset="0"/>
              </a:endParaRPr>
            </a:p>
          </p:txBody>
        </p:sp>
      </p:grpSp>
      <p:grpSp>
        <p:nvGrpSpPr>
          <p:cNvPr id="22" name="Group 21">
            <a:extLst>
              <a:ext uri="{FF2B5EF4-FFF2-40B4-BE49-F238E27FC236}">
                <a16:creationId xmlns:a16="http://schemas.microsoft.com/office/drawing/2014/main" id="{C7BCB261-7182-47A0-93F7-E727EBD0C7B3}"/>
              </a:ext>
            </a:extLst>
          </p:cNvPr>
          <p:cNvGrpSpPr/>
          <p:nvPr/>
        </p:nvGrpSpPr>
        <p:grpSpPr>
          <a:xfrm>
            <a:off x="455064" y="1666817"/>
            <a:ext cx="2284765" cy="666718"/>
            <a:chOff x="2113657" y="4283314"/>
            <a:chExt cx="3647460" cy="888957"/>
          </a:xfrm>
        </p:grpSpPr>
        <p:sp>
          <p:nvSpPr>
            <p:cNvPr id="23" name="TextBox 22">
              <a:extLst>
                <a:ext uri="{FF2B5EF4-FFF2-40B4-BE49-F238E27FC236}">
                  <a16:creationId xmlns:a16="http://schemas.microsoft.com/office/drawing/2014/main" id="{D56B45D3-E966-4847-9C42-4246EBCA537F}"/>
                </a:ext>
              </a:extLst>
            </p:cNvPr>
            <p:cNvSpPr txBox="1"/>
            <p:nvPr/>
          </p:nvSpPr>
          <p:spPr>
            <a:xfrm>
              <a:off x="2113657" y="4495163"/>
              <a:ext cx="3647455" cy="677108"/>
            </a:xfrm>
            <a:prstGeom prst="rect">
              <a:avLst/>
            </a:prstGeom>
            <a:noFill/>
          </p:spPr>
          <p:txBody>
            <a:bodyPr wrap="square" rtlCol="0">
              <a:spAutoFit/>
            </a:bodyPr>
            <a:lstStyle/>
            <a:p>
              <a:pPr algn="r"/>
              <a:r>
                <a:rPr lang="en-US" altLang="ko-KR" sz="900" dirty="0">
                  <a:solidFill>
                    <a:srgbClr val="6096C8"/>
                  </a:solidFill>
                  <a:latin typeface="Arial" pitchFamily="34" charset="0"/>
                  <a:cs typeface="Arial" pitchFamily="34" charset="0"/>
                </a:rPr>
                <a:t>You can simply impress your audience and add a unique zing and appeal to your Presentations.</a:t>
              </a:r>
            </a:p>
          </p:txBody>
        </p:sp>
        <p:sp>
          <p:nvSpPr>
            <p:cNvPr id="24" name="TextBox 23">
              <a:extLst>
                <a:ext uri="{FF2B5EF4-FFF2-40B4-BE49-F238E27FC236}">
                  <a16:creationId xmlns:a16="http://schemas.microsoft.com/office/drawing/2014/main" id="{45DBFEDD-40A3-4B1F-AB64-A1C7DFAF9713}"/>
                </a:ext>
              </a:extLst>
            </p:cNvPr>
            <p:cNvSpPr txBox="1"/>
            <p:nvPr/>
          </p:nvSpPr>
          <p:spPr>
            <a:xfrm>
              <a:off x="2113659" y="4283314"/>
              <a:ext cx="3647458" cy="307776"/>
            </a:xfrm>
            <a:prstGeom prst="rect">
              <a:avLst/>
            </a:prstGeom>
            <a:noFill/>
          </p:spPr>
          <p:txBody>
            <a:bodyPr wrap="square" rtlCol="0">
              <a:spAutoFit/>
            </a:bodyPr>
            <a:lstStyle/>
            <a:p>
              <a:pPr algn="r"/>
              <a:r>
                <a:rPr lang="en-US" altLang="ko-KR" sz="900" b="1" dirty="0">
                  <a:solidFill>
                    <a:srgbClr val="6096C8"/>
                  </a:solidFill>
                  <a:latin typeface="Arial" pitchFamily="34" charset="0"/>
                  <a:cs typeface="Arial" pitchFamily="34" charset="0"/>
                </a:rPr>
                <a:t>Your Text  Here</a:t>
              </a:r>
              <a:endParaRPr lang="ko-KR" altLang="en-US" sz="900" b="1" dirty="0">
                <a:solidFill>
                  <a:srgbClr val="6096C8"/>
                </a:solidFill>
                <a:latin typeface="Arial" pitchFamily="34" charset="0"/>
                <a:cs typeface="Arial" pitchFamily="34" charset="0"/>
              </a:endParaRPr>
            </a:p>
          </p:txBody>
        </p:sp>
      </p:grpSp>
      <p:grpSp>
        <p:nvGrpSpPr>
          <p:cNvPr id="25" name="Group 24">
            <a:extLst>
              <a:ext uri="{FF2B5EF4-FFF2-40B4-BE49-F238E27FC236}">
                <a16:creationId xmlns:a16="http://schemas.microsoft.com/office/drawing/2014/main" id="{3721617D-9919-4012-9E92-DE60F53FAD0C}"/>
              </a:ext>
            </a:extLst>
          </p:cNvPr>
          <p:cNvGrpSpPr/>
          <p:nvPr/>
        </p:nvGrpSpPr>
        <p:grpSpPr>
          <a:xfrm>
            <a:off x="455064" y="2703394"/>
            <a:ext cx="2284765" cy="666718"/>
            <a:chOff x="2113657" y="4283314"/>
            <a:chExt cx="3647460" cy="888957"/>
          </a:xfrm>
        </p:grpSpPr>
        <p:sp>
          <p:nvSpPr>
            <p:cNvPr id="26" name="TextBox 25">
              <a:extLst>
                <a:ext uri="{FF2B5EF4-FFF2-40B4-BE49-F238E27FC236}">
                  <a16:creationId xmlns:a16="http://schemas.microsoft.com/office/drawing/2014/main" id="{6FD8D8B2-8B2E-4E47-97AB-6DF3BC8AD804}"/>
                </a:ext>
              </a:extLst>
            </p:cNvPr>
            <p:cNvSpPr txBox="1"/>
            <p:nvPr/>
          </p:nvSpPr>
          <p:spPr>
            <a:xfrm>
              <a:off x="2113657" y="4495163"/>
              <a:ext cx="3647455" cy="677108"/>
            </a:xfrm>
            <a:prstGeom prst="rect">
              <a:avLst/>
            </a:prstGeom>
            <a:noFill/>
          </p:spPr>
          <p:txBody>
            <a:bodyPr wrap="square" rtlCol="0">
              <a:spAutoFit/>
            </a:bodyPr>
            <a:lstStyle/>
            <a:p>
              <a:pPr algn="r"/>
              <a:r>
                <a:rPr lang="en-US" altLang="ko-KR" sz="900" dirty="0">
                  <a:solidFill>
                    <a:srgbClr val="6096C8"/>
                  </a:solidFill>
                  <a:latin typeface="Arial" pitchFamily="34" charset="0"/>
                  <a:cs typeface="Arial" pitchFamily="34" charset="0"/>
                </a:rPr>
                <a:t>You can simply impress your audience and add a unique zing and appeal to your Presentations.</a:t>
              </a:r>
            </a:p>
          </p:txBody>
        </p:sp>
        <p:sp>
          <p:nvSpPr>
            <p:cNvPr id="27" name="TextBox 26">
              <a:extLst>
                <a:ext uri="{FF2B5EF4-FFF2-40B4-BE49-F238E27FC236}">
                  <a16:creationId xmlns:a16="http://schemas.microsoft.com/office/drawing/2014/main" id="{AD379FFC-8245-4C94-A0E1-3F68ECE10940}"/>
                </a:ext>
              </a:extLst>
            </p:cNvPr>
            <p:cNvSpPr txBox="1"/>
            <p:nvPr/>
          </p:nvSpPr>
          <p:spPr>
            <a:xfrm>
              <a:off x="2113659" y="4283314"/>
              <a:ext cx="3647458" cy="307776"/>
            </a:xfrm>
            <a:prstGeom prst="rect">
              <a:avLst/>
            </a:prstGeom>
            <a:noFill/>
          </p:spPr>
          <p:txBody>
            <a:bodyPr wrap="square" rtlCol="0">
              <a:spAutoFit/>
            </a:bodyPr>
            <a:lstStyle/>
            <a:p>
              <a:pPr algn="r"/>
              <a:r>
                <a:rPr lang="en-US" altLang="ko-KR" sz="900" b="1" dirty="0">
                  <a:solidFill>
                    <a:srgbClr val="6096C8"/>
                  </a:solidFill>
                  <a:latin typeface="Arial" pitchFamily="34" charset="0"/>
                  <a:cs typeface="Arial" pitchFamily="34" charset="0"/>
                </a:rPr>
                <a:t>Your Text  Here</a:t>
              </a:r>
              <a:endParaRPr lang="ko-KR" altLang="en-US" sz="900" b="1" dirty="0">
                <a:solidFill>
                  <a:srgbClr val="6096C8"/>
                </a:solidFill>
                <a:latin typeface="Arial" pitchFamily="34" charset="0"/>
                <a:cs typeface="Arial" pitchFamily="34" charset="0"/>
              </a:endParaRPr>
            </a:p>
          </p:txBody>
        </p:sp>
      </p:grpSp>
      <p:grpSp>
        <p:nvGrpSpPr>
          <p:cNvPr id="28" name="Group 27">
            <a:extLst>
              <a:ext uri="{FF2B5EF4-FFF2-40B4-BE49-F238E27FC236}">
                <a16:creationId xmlns:a16="http://schemas.microsoft.com/office/drawing/2014/main" id="{EA00DC88-379A-45EB-806B-57D03443E23D}"/>
              </a:ext>
            </a:extLst>
          </p:cNvPr>
          <p:cNvGrpSpPr/>
          <p:nvPr/>
        </p:nvGrpSpPr>
        <p:grpSpPr>
          <a:xfrm>
            <a:off x="455064" y="3739970"/>
            <a:ext cx="2284765" cy="666718"/>
            <a:chOff x="2113657" y="4283314"/>
            <a:chExt cx="3647460" cy="888957"/>
          </a:xfrm>
        </p:grpSpPr>
        <p:sp>
          <p:nvSpPr>
            <p:cNvPr id="29" name="TextBox 28">
              <a:extLst>
                <a:ext uri="{FF2B5EF4-FFF2-40B4-BE49-F238E27FC236}">
                  <a16:creationId xmlns:a16="http://schemas.microsoft.com/office/drawing/2014/main" id="{769D39D2-3514-4DE3-86CE-301FBF748458}"/>
                </a:ext>
              </a:extLst>
            </p:cNvPr>
            <p:cNvSpPr txBox="1"/>
            <p:nvPr/>
          </p:nvSpPr>
          <p:spPr>
            <a:xfrm>
              <a:off x="2113657" y="4495163"/>
              <a:ext cx="3647455" cy="677108"/>
            </a:xfrm>
            <a:prstGeom prst="rect">
              <a:avLst/>
            </a:prstGeom>
            <a:noFill/>
          </p:spPr>
          <p:txBody>
            <a:bodyPr wrap="square" rtlCol="0">
              <a:spAutoFit/>
            </a:bodyPr>
            <a:lstStyle/>
            <a:p>
              <a:pPr algn="r"/>
              <a:r>
                <a:rPr lang="en-US" altLang="ko-KR" sz="900" dirty="0">
                  <a:solidFill>
                    <a:srgbClr val="6096C8"/>
                  </a:solidFill>
                  <a:latin typeface="Arial" pitchFamily="34" charset="0"/>
                  <a:cs typeface="Arial" pitchFamily="34" charset="0"/>
                </a:rPr>
                <a:t>You can simply impress your audience and add a unique zing and appeal to your Presentations.</a:t>
              </a:r>
            </a:p>
          </p:txBody>
        </p:sp>
        <p:sp>
          <p:nvSpPr>
            <p:cNvPr id="30" name="TextBox 29">
              <a:extLst>
                <a:ext uri="{FF2B5EF4-FFF2-40B4-BE49-F238E27FC236}">
                  <a16:creationId xmlns:a16="http://schemas.microsoft.com/office/drawing/2014/main" id="{DD1CDC86-0D75-4D4D-AD38-3D0C20EDF1F8}"/>
                </a:ext>
              </a:extLst>
            </p:cNvPr>
            <p:cNvSpPr txBox="1"/>
            <p:nvPr/>
          </p:nvSpPr>
          <p:spPr>
            <a:xfrm>
              <a:off x="2113659" y="4283314"/>
              <a:ext cx="3647458" cy="307776"/>
            </a:xfrm>
            <a:prstGeom prst="rect">
              <a:avLst/>
            </a:prstGeom>
            <a:noFill/>
          </p:spPr>
          <p:txBody>
            <a:bodyPr wrap="square" rtlCol="0">
              <a:spAutoFit/>
            </a:bodyPr>
            <a:lstStyle/>
            <a:p>
              <a:pPr algn="r"/>
              <a:r>
                <a:rPr lang="en-US" altLang="ko-KR" sz="900" b="1" dirty="0">
                  <a:solidFill>
                    <a:srgbClr val="6096C8"/>
                  </a:solidFill>
                  <a:latin typeface="Arial" pitchFamily="34" charset="0"/>
                  <a:cs typeface="Arial" pitchFamily="34" charset="0"/>
                </a:rPr>
                <a:t>Your Text  Here</a:t>
              </a:r>
              <a:endParaRPr lang="ko-KR" altLang="en-US" sz="900" b="1" dirty="0">
                <a:solidFill>
                  <a:srgbClr val="6096C8"/>
                </a:solidFill>
                <a:latin typeface="Arial" pitchFamily="34" charset="0"/>
                <a:cs typeface="Arial" pitchFamily="34" charset="0"/>
              </a:endParaRPr>
            </a:p>
          </p:txBody>
        </p:sp>
      </p:grpSp>
      <p:sp>
        <p:nvSpPr>
          <p:cNvPr id="34" name="TextBox 33">
            <a:extLst>
              <a:ext uri="{FF2B5EF4-FFF2-40B4-BE49-F238E27FC236}">
                <a16:creationId xmlns:a16="http://schemas.microsoft.com/office/drawing/2014/main" id="{283B061F-DC80-4165-A6CF-5DB3470E1BA1}"/>
              </a:ext>
            </a:extLst>
          </p:cNvPr>
          <p:cNvSpPr txBox="1"/>
          <p:nvPr/>
        </p:nvSpPr>
        <p:spPr>
          <a:xfrm>
            <a:off x="3727462" y="4521992"/>
            <a:ext cx="1734797" cy="276999"/>
          </a:xfrm>
          <a:prstGeom prst="rect">
            <a:avLst/>
          </a:prstGeom>
          <a:noFill/>
        </p:spPr>
        <p:txBody>
          <a:bodyPr wrap="square" rtlCol="0">
            <a:spAutoFit/>
          </a:bodyPr>
          <a:lstStyle/>
          <a:p>
            <a:pPr algn="ctr"/>
            <a:r>
              <a:rPr lang="en-US" altLang="ko-KR" sz="1200" dirty="0">
                <a:solidFill>
                  <a:srgbClr val="6CBDD6"/>
                </a:solidFill>
                <a:cs typeface="Arial" pitchFamily="34" charset="0"/>
              </a:rPr>
              <a:t>Industrial automation</a:t>
            </a:r>
            <a:endParaRPr lang="ko-KR" altLang="en-US" sz="1200" b="1" dirty="0">
              <a:solidFill>
                <a:srgbClr val="6CBDD6"/>
              </a:solidFill>
              <a:latin typeface="Arial" pitchFamily="34" charset="0"/>
              <a:cs typeface="Arial" pitchFamily="34" charset="0"/>
            </a:endParaRPr>
          </a:p>
        </p:txBody>
      </p:sp>
      <p:cxnSp>
        <p:nvCxnSpPr>
          <p:cNvPr id="32" name="Conector angular 31"/>
          <p:cNvCxnSpPr/>
          <p:nvPr/>
        </p:nvCxnSpPr>
        <p:spPr>
          <a:xfrm>
            <a:off x="2886075" y="1770693"/>
            <a:ext cx="841388" cy="429583"/>
          </a:xfrm>
          <a:prstGeom prst="bentConnector3">
            <a:avLst/>
          </a:prstGeom>
          <a:ln>
            <a:tailEnd type="triangle"/>
          </a:ln>
        </p:spPr>
        <p:style>
          <a:lnRef idx="1">
            <a:schemeClr val="accent1"/>
          </a:lnRef>
          <a:fillRef idx="0">
            <a:schemeClr val="accent1"/>
          </a:fillRef>
          <a:effectRef idx="0">
            <a:schemeClr val="accent1"/>
          </a:effectRef>
          <a:fontRef idx="minor">
            <a:schemeClr val="tx1"/>
          </a:fontRef>
        </p:style>
      </p:cxnSp>
      <p:cxnSp>
        <p:nvCxnSpPr>
          <p:cNvPr id="35" name="Conector angular 34"/>
          <p:cNvCxnSpPr/>
          <p:nvPr/>
        </p:nvCxnSpPr>
        <p:spPr>
          <a:xfrm rot="10800000" flipV="1">
            <a:off x="5248275" y="1770692"/>
            <a:ext cx="962025" cy="420058"/>
          </a:xfrm>
          <a:prstGeom prst="bentConnector3">
            <a:avLst/>
          </a:prstGeom>
          <a:ln>
            <a:tailEnd type="triangle"/>
          </a:ln>
        </p:spPr>
        <p:style>
          <a:lnRef idx="1">
            <a:schemeClr val="accent1"/>
          </a:lnRef>
          <a:fillRef idx="0">
            <a:schemeClr val="accent1"/>
          </a:fillRef>
          <a:effectRef idx="0">
            <a:schemeClr val="accent1"/>
          </a:effectRef>
          <a:fontRef idx="minor">
            <a:schemeClr val="tx1"/>
          </a:fontRef>
        </p:style>
      </p:cxnSp>
      <p:cxnSp>
        <p:nvCxnSpPr>
          <p:cNvPr id="37" name="Conector recto de flecha 36"/>
          <p:cNvCxnSpPr/>
          <p:nvPr/>
        </p:nvCxnSpPr>
        <p:spPr>
          <a:xfrm>
            <a:off x="2786569" y="2703394"/>
            <a:ext cx="1194881" cy="401261"/>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cxnSp>
        <p:nvCxnSpPr>
          <p:cNvPr id="39" name="Conector recto de flecha 38"/>
          <p:cNvCxnSpPr/>
          <p:nvPr/>
        </p:nvCxnSpPr>
        <p:spPr>
          <a:xfrm flipH="1">
            <a:off x="4981575" y="2703395"/>
            <a:ext cx="933450" cy="406518"/>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cxnSp>
        <p:nvCxnSpPr>
          <p:cNvPr id="49" name="Conector recto de flecha 48"/>
          <p:cNvCxnSpPr/>
          <p:nvPr/>
        </p:nvCxnSpPr>
        <p:spPr>
          <a:xfrm flipV="1">
            <a:off x="2886075" y="3347030"/>
            <a:ext cx="1000125" cy="392941"/>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cxnSp>
        <p:nvCxnSpPr>
          <p:cNvPr id="51" name="Conector recto de flecha 50"/>
          <p:cNvCxnSpPr/>
          <p:nvPr/>
        </p:nvCxnSpPr>
        <p:spPr>
          <a:xfrm flipH="1" flipV="1">
            <a:off x="5076826" y="3347030"/>
            <a:ext cx="1227842" cy="392941"/>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pic>
        <p:nvPicPr>
          <p:cNvPr id="5" name="Imagen 4"/>
          <p:cNvPicPr>
            <a:picLocks noChangeAspect="1"/>
          </p:cNvPicPr>
          <p:nvPr/>
        </p:nvPicPr>
        <p:blipFill>
          <a:blip r:embed="rId2"/>
          <a:stretch>
            <a:fillRect/>
          </a:stretch>
        </p:blipFill>
        <p:spPr>
          <a:xfrm>
            <a:off x="3049784" y="1411019"/>
            <a:ext cx="3199919" cy="2995669"/>
          </a:xfrm>
          <a:prstGeom prst="rect">
            <a:avLst/>
          </a:prstGeom>
        </p:spPr>
      </p:pic>
    </p:spTree>
    <p:extLst>
      <p:ext uri="{BB962C8B-B14F-4D97-AF65-F5344CB8AC3E}">
        <p14:creationId xmlns:p14="http://schemas.microsoft.com/office/powerpoint/2010/main" val="856646943"/>
      </p:ext>
    </p:extLst>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Shape 5631"/>
        <p:cNvGrpSpPr/>
        <p:nvPr/>
      </p:nvGrpSpPr>
      <p:grpSpPr>
        <a:xfrm>
          <a:off x="0" y="0"/>
          <a:ext cx="0" cy="0"/>
          <a:chOff x="0" y="0"/>
          <a:chExt cx="0" cy="0"/>
        </a:xfrm>
      </p:grpSpPr>
      <p:sp>
        <p:nvSpPr>
          <p:cNvPr id="5632" name="Google Shape;5632;p86"/>
          <p:cNvSpPr txBox="1">
            <a:spLocks noGrp="1"/>
          </p:cNvSpPr>
          <p:nvPr>
            <p:ph type="title"/>
          </p:nvPr>
        </p:nvSpPr>
        <p:spPr>
          <a:xfrm>
            <a:off x="2985096" y="3962401"/>
            <a:ext cx="3350100" cy="8418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sz="6000" dirty="0">
                <a:solidFill>
                  <a:srgbClr val="6096C8"/>
                </a:solidFill>
              </a:rPr>
              <a:t>Thanks!</a:t>
            </a:r>
            <a:endParaRPr sz="6000" dirty="0">
              <a:solidFill>
                <a:srgbClr val="6096C8"/>
              </a:solidFill>
            </a:endParaRPr>
          </a:p>
        </p:txBody>
      </p:sp>
      <p:sp>
        <p:nvSpPr>
          <p:cNvPr id="5634" name="Google Shape;5634;p86"/>
          <p:cNvSpPr txBox="1"/>
          <p:nvPr/>
        </p:nvSpPr>
        <p:spPr>
          <a:xfrm>
            <a:off x="3527312" y="4687160"/>
            <a:ext cx="2427000" cy="307500"/>
          </a:xfrm>
          <a:prstGeom prst="rect">
            <a:avLst/>
          </a:prstGeom>
          <a:noFill/>
          <a:ln>
            <a:noFill/>
          </a:ln>
        </p:spPr>
        <p:txBody>
          <a:bodyPr spcFirstLastPara="1" wrap="square" lIns="91425" tIns="91425" rIns="91425" bIns="91425" anchor="ctr" anchorCtr="0">
            <a:noAutofit/>
          </a:bodyPr>
          <a:lstStyle/>
          <a:p>
            <a:pPr marL="0" lvl="0" indent="0" algn="ctr" rtl="0">
              <a:spcBef>
                <a:spcPts val="300"/>
              </a:spcBef>
              <a:spcAft>
                <a:spcPts val="0"/>
              </a:spcAft>
              <a:buNone/>
            </a:pPr>
            <a:r>
              <a:rPr lang="en" sz="1050" dirty="0">
                <a:solidFill>
                  <a:srgbClr val="6096C8"/>
                </a:solidFill>
                <a:latin typeface="Abel"/>
                <a:ea typeface="Abel"/>
                <a:cs typeface="Abel"/>
                <a:sym typeface="Abel"/>
              </a:rPr>
              <a:t>Please keep this slide for attribution.</a:t>
            </a:r>
            <a:endParaRPr sz="1050" dirty="0">
              <a:solidFill>
                <a:srgbClr val="6096C8"/>
              </a:solidFill>
              <a:latin typeface="Abel"/>
              <a:ea typeface="Abel"/>
              <a:cs typeface="Abel"/>
              <a:sym typeface="Abel"/>
            </a:endParaRPr>
          </a:p>
        </p:txBody>
      </p:sp>
      <p:pic>
        <p:nvPicPr>
          <p:cNvPr id="2" name="Imagen 1"/>
          <p:cNvPicPr>
            <a:picLocks noChangeAspect="1"/>
          </p:cNvPicPr>
          <p:nvPr/>
        </p:nvPicPr>
        <p:blipFill>
          <a:blip r:embed="rId3"/>
          <a:stretch>
            <a:fillRect/>
          </a:stretch>
        </p:blipFill>
        <p:spPr>
          <a:xfrm>
            <a:off x="2608860" y="489885"/>
            <a:ext cx="4102571" cy="3282057"/>
          </a:xfrm>
          <a:prstGeom prst="rect">
            <a:avLst/>
          </a:prstGeom>
        </p:spPr>
      </p:pic>
      <p:sp>
        <p:nvSpPr>
          <p:cNvPr id="7" name="Google Shape;5273;p65"/>
          <p:cNvSpPr txBox="1">
            <a:spLocks/>
          </p:cNvSpPr>
          <p:nvPr/>
        </p:nvSpPr>
        <p:spPr>
          <a:xfrm>
            <a:off x="3334816" y="1338296"/>
            <a:ext cx="2619496" cy="600075"/>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42900" algn="l" rtl="0">
              <a:lnSpc>
                <a:spcPct val="115000"/>
              </a:lnSpc>
              <a:spcBef>
                <a:spcPts val="0"/>
              </a:spcBef>
              <a:spcAft>
                <a:spcPts val="0"/>
              </a:spcAft>
              <a:buClr>
                <a:schemeClr val="dk1"/>
              </a:buClr>
              <a:buSzPts val="1800"/>
              <a:buFont typeface="Abel"/>
              <a:buChar char="●"/>
              <a:defRPr sz="1800" b="0" i="0" u="none" strike="noStrike" cap="none">
                <a:solidFill>
                  <a:schemeClr val="dk1"/>
                </a:solidFill>
                <a:latin typeface="Abel"/>
                <a:ea typeface="Abel"/>
                <a:cs typeface="Abel"/>
                <a:sym typeface="Abel"/>
              </a:defRPr>
            </a:lvl1pPr>
            <a:lvl2pPr marL="914400" marR="0" lvl="1" indent="-317500" algn="l" rtl="0">
              <a:lnSpc>
                <a:spcPct val="115000"/>
              </a:lnSpc>
              <a:spcBef>
                <a:spcPts val="1600"/>
              </a:spcBef>
              <a:spcAft>
                <a:spcPts val="0"/>
              </a:spcAft>
              <a:buClr>
                <a:schemeClr val="dk1"/>
              </a:buClr>
              <a:buSzPts val="1400"/>
              <a:buFont typeface="Abel"/>
              <a:buChar char="○"/>
              <a:defRPr sz="1400" b="0" i="0" u="none" strike="noStrike" cap="none">
                <a:solidFill>
                  <a:schemeClr val="dk1"/>
                </a:solidFill>
                <a:latin typeface="Abel"/>
                <a:ea typeface="Abel"/>
                <a:cs typeface="Abel"/>
                <a:sym typeface="Abel"/>
              </a:defRPr>
            </a:lvl2pPr>
            <a:lvl3pPr marL="1371600" marR="0" lvl="2" indent="-317500" algn="l" rtl="0">
              <a:lnSpc>
                <a:spcPct val="115000"/>
              </a:lnSpc>
              <a:spcBef>
                <a:spcPts val="1600"/>
              </a:spcBef>
              <a:spcAft>
                <a:spcPts val="0"/>
              </a:spcAft>
              <a:buClr>
                <a:schemeClr val="dk1"/>
              </a:buClr>
              <a:buSzPts val="1400"/>
              <a:buFont typeface="Abel"/>
              <a:buChar char="■"/>
              <a:defRPr sz="1400" b="0" i="0" u="none" strike="noStrike" cap="none">
                <a:solidFill>
                  <a:schemeClr val="dk1"/>
                </a:solidFill>
                <a:latin typeface="Abel"/>
                <a:ea typeface="Abel"/>
                <a:cs typeface="Abel"/>
                <a:sym typeface="Abel"/>
              </a:defRPr>
            </a:lvl3pPr>
            <a:lvl4pPr marL="1828800" marR="0" lvl="3" indent="-317500" algn="l" rtl="0">
              <a:lnSpc>
                <a:spcPct val="115000"/>
              </a:lnSpc>
              <a:spcBef>
                <a:spcPts val="1600"/>
              </a:spcBef>
              <a:spcAft>
                <a:spcPts val="0"/>
              </a:spcAft>
              <a:buClr>
                <a:schemeClr val="dk1"/>
              </a:buClr>
              <a:buSzPts val="1400"/>
              <a:buFont typeface="Abel"/>
              <a:buChar char="●"/>
              <a:defRPr sz="1400" b="0" i="0" u="none" strike="noStrike" cap="none">
                <a:solidFill>
                  <a:schemeClr val="dk1"/>
                </a:solidFill>
                <a:latin typeface="Abel"/>
                <a:ea typeface="Abel"/>
                <a:cs typeface="Abel"/>
                <a:sym typeface="Abel"/>
              </a:defRPr>
            </a:lvl4pPr>
            <a:lvl5pPr marL="2286000" marR="0" lvl="4" indent="-317500" algn="l" rtl="0">
              <a:lnSpc>
                <a:spcPct val="115000"/>
              </a:lnSpc>
              <a:spcBef>
                <a:spcPts val="1600"/>
              </a:spcBef>
              <a:spcAft>
                <a:spcPts val="0"/>
              </a:spcAft>
              <a:buClr>
                <a:schemeClr val="dk1"/>
              </a:buClr>
              <a:buSzPts val="1400"/>
              <a:buFont typeface="Abel"/>
              <a:buChar char="○"/>
              <a:defRPr sz="1400" b="0" i="0" u="none" strike="noStrike" cap="none">
                <a:solidFill>
                  <a:schemeClr val="dk1"/>
                </a:solidFill>
                <a:latin typeface="Abel"/>
                <a:ea typeface="Abel"/>
                <a:cs typeface="Abel"/>
                <a:sym typeface="Abel"/>
              </a:defRPr>
            </a:lvl5pPr>
            <a:lvl6pPr marL="2743200" marR="0" lvl="5" indent="-317500" algn="l" rtl="0">
              <a:lnSpc>
                <a:spcPct val="115000"/>
              </a:lnSpc>
              <a:spcBef>
                <a:spcPts val="1600"/>
              </a:spcBef>
              <a:spcAft>
                <a:spcPts val="0"/>
              </a:spcAft>
              <a:buClr>
                <a:schemeClr val="dk1"/>
              </a:buClr>
              <a:buSzPts val="1400"/>
              <a:buFont typeface="Abel"/>
              <a:buChar char="■"/>
              <a:defRPr sz="1400" b="0" i="0" u="none" strike="noStrike" cap="none">
                <a:solidFill>
                  <a:schemeClr val="dk1"/>
                </a:solidFill>
                <a:latin typeface="Abel"/>
                <a:ea typeface="Abel"/>
                <a:cs typeface="Abel"/>
                <a:sym typeface="Abel"/>
              </a:defRPr>
            </a:lvl6pPr>
            <a:lvl7pPr marL="3200400" marR="0" lvl="6" indent="-317500" algn="l" rtl="0">
              <a:lnSpc>
                <a:spcPct val="115000"/>
              </a:lnSpc>
              <a:spcBef>
                <a:spcPts val="1600"/>
              </a:spcBef>
              <a:spcAft>
                <a:spcPts val="0"/>
              </a:spcAft>
              <a:buClr>
                <a:schemeClr val="dk1"/>
              </a:buClr>
              <a:buSzPts val="1400"/>
              <a:buFont typeface="Abel"/>
              <a:buChar char="●"/>
              <a:defRPr sz="1400" b="0" i="0" u="none" strike="noStrike" cap="none">
                <a:solidFill>
                  <a:schemeClr val="dk1"/>
                </a:solidFill>
                <a:latin typeface="Abel"/>
                <a:ea typeface="Abel"/>
                <a:cs typeface="Abel"/>
                <a:sym typeface="Abel"/>
              </a:defRPr>
            </a:lvl7pPr>
            <a:lvl8pPr marL="3657600" marR="0" lvl="7" indent="-317500" algn="l" rtl="0">
              <a:lnSpc>
                <a:spcPct val="115000"/>
              </a:lnSpc>
              <a:spcBef>
                <a:spcPts val="1600"/>
              </a:spcBef>
              <a:spcAft>
                <a:spcPts val="0"/>
              </a:spcAft>
              <a:buClr>
                <a:schemeClr val="dk1"/>
              </a:buClr>
              <a:buSzPts val="1400"/>
              <a:buFont typeface="Abel"/>
              <a:buChar char="○"/>
              <a:defRPr sz="1400" b="0" i="0" u="none" strike="noStrike" cap="none">
                <a:solidFill>
                  <a:schemeClr val="dk1"/>
                </a:solidFill>
                <a:latin typeface="Abel"/>
                <a:ea typeface="Abel"/>
                <a:cs typeface="Abel"/>
                <a:sym typeface="Abel"/>
              </a:defRPr>
            </a:lvl8pPr>
            <a:lvl9pPr marL="4114800" marR="0" lvl="8" indent="-317500" algn="l" rtl="0">
              <a:lnSpc>
                <a:spcPct val="115000"/>
              </a:lnSpc>
              <a:spcBef>
                <a:spcPts val="1600"/>
              </a:spcBef>
              <a:spcAft>
                <a:spcPts val="1600"/>
              </a:spcAft>
              <a:buClr>
                <a:schemeClr val="dk1"/>
              </a:buClr>
              <a:buSzPts val="1400"/>
              <a:buFont typeface="Abel"/>
              <a:buChar char="■"/>
              <a:defRPr sz="1400" b="0" i="0" u="none" strike="noStrike" cap="none">
                <a:solidFill>
                  <a:schemeClr val="dk1"/>
                </a:solidFill>
                <a:latin typeface="Abel"/>
                <a:ea typeface="Abel"/>
                <a:cs typeface="Abel"/>
                <a:sym typeface="Abel"/>
              </a:defRPr>
            </a:lvl9pPr>
          </a:lstStyle>
          <a:p>
            <a:pPr marL="0" indent="0" algn="ctr">
              <a:spcAft>
                <a:spcPts val="1600"/>
              </a:spcAft>
              <a:buFont typeface="Abel"/>
              <a:buNone/>
            </a:pPr>
            <a:r>
              <a:rPr lang="en-US" dirty="0">
                <a:solidFill>
                  <a:srgbClr val="6096C8"/>
                </a:solidFill>
              </a:rPr>
              <a:t>Saturn is a gas giant, composed mostly of hydrogen and helium</a:t>
            </a:r>
          </a:p>
        </p:txBody>
      </p:sp>
    </p:spTree>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Shape 5644"/>
        <p:cNvGrpSpPr/>
        <p:nvPr/>
      </p:nvGrpSpPr>
      <p:grpSpPr>
        <a:xfrm>
          <a:off x="0" y="0"/>
          <a:ext cx="0" cy="0"/>
          <a:chOff x="0" y="0"/>
          <a:chExt cx="0" cy="0"/>
        </a:xfrm>
      </p:grpSpPr>
      <p:sp>
        <p:nvSpPr>
          <p:cNvPr id="5645" name="Google Shape;5645;p88"/>
          <p:cNvSpPr txBox="1">
            <a:spLocks noGrp="1"/>
          </p:cNvSpPr>
          <p:nvPr>
            <p:ph type="title" idx="4294967295"/>
          </p:nvPr>
        </p:nvSpPr>
        <p:spPr>
          <a:xfrm>
            <a:off x="0" y="534988"/>
            <a:ext cx="7718425" cy="4826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Alternative Resources</a:t>
            </a:r>
            <a:endParaRPr/>
          </a:p>
        </p:txBody>
      </p:sp>
      <p:grpSp>
        <p:nvGrpSpPr>
          <p:cNvPr id="5646" name="Google Shape;5646;p88"/>
          <p:cNvGrpSpPr/>
          <p:nvPr/>
        </p:nvGrpSpPr>
        <p:grpSpPr>
          <a:xfrm>
            <a:off x="7393826" y="1163521"/>
            <a:ext cx="739534" cy="1911802"/>
            <a:chOff x="1539175" y="2879650"/>
            <a:chExt cx="648600" cy="1676725"/>
          </a:xfrm>
        </p:grpSpPr>
        <p:sp>
          <p:nvSpPr>
            <p:cNvPr id="5647" name="Google Shape;5647;p88"/>
            <p:cNvSpPr/>
            <p:nvPr/>
          </p:nvSpPr>
          <p:spPr>
            <a:xfrm>
              <a:off x="1664575" y="4445025"/>
              <a:ext cx="67200" cy="64625"/>
            </a:xfrm>
            <a:custGeom>
              <a:avLst/>
              <a:gdLst/>
              <a:ahLst/>
              <a:cxnLst/>
              <a:rect l="l" t="t" r="r" b="b"/>
              <a:pathLst>
                <a:path w="2688" h="2585" extrusionOk="0">
                  <a:moveTo>
                    <a:pt x="759" y="0"/>
                  </a:moveTo>
                  <a:lnTo>
                    <a:pt x="306" y="1679"/>
                  </a:lnTo>
                  <a:cubicBezTo>
                    <a:pt x="306" y="1679"/>
                    <a:pt x="1" y="2584"/>
                    <a:pt x="989" y="2584"/>
                  </a:cubicBezTo>
                  <a:cubicBezTo>
                    <a:pt x="996" y="2584"/>
                    <a:pt x="1002" y="2584"/>
                    <a:pt x="1009" y="2584"/>
                  </a:cubicBezTo>
                  <a:cubicBezTo>
                    <a:pt x="2009" y="2560"/>
                    <a:pt x="2688" y="2155"/>
                    <a:pt x="2688" y="2155"/>
                  </a:cubicBezTo>
                  <a:lnTo>
                    <a:pt x="2652" y="274"/>
                  </a:lnTo>
                  <a:lnTo>
                    <a:pt x="759" y="0"/>
                  </a:lnTo>
                  <a:close/>
                </a:path>
              </a:pathLst>
            </a:custGeom>
            <a:solidFill>
              <a:srgbClr val="E88D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8" name="Google Shape;5648;p88"/>
            <p:cNvSpPr/>
            <p:nvPr/>
          </p:nvSpPr>
          <p:spPr>
            <a:xfrm>
              <a:off x="1622800" y="4455925"/>
              <a:ext cx="110475" cy="100450"/>
            </a:xfrm>
            <a:custGeom>
              <a:avLst/>
              <a:gdLst/>
              <a:ahLst/>
              <a:cxnLst/>
              <a:rect l="l" t="t" r="r" b="b"/>
              <a:pathLst>
                <a:path w="4419" h="4018" extrusionOk="0">
                  <a:moveTo>
                    <a:pt x="1846" y="1"/>
                  </a:moveTo>
                  <a:cubicBezTo>
                    <a:pt x="1546" y="1"/>
                    <a:pt x="1295" y="17"/>
                    <a:pt x="1215" y="64"/>
                  </a:cubicBezTo>
                  <a:cubicBezTo>
                    <a:pt x="977" y="207"/>
                    <a:pt x="1453" y="1362"/>
                    <a:pt x="1453" y="1362"/>
                  </a:cubicBezTo>
                  <a:cubicBezTo>
                    <a:pt x="1453" y="1362"/>
                    <a:pt x="1239" y="1696"/>
                    <a:pt x="727" y="2219"/>
                  </a:cubicBezTo>
                  <a:cubicBezTo>
                    <a:pt x="203" y="2755"/>
                    <a:pt x="96" y="3410"/>
                    <a:pt x="96" y="3410"/>
                  </a:cubicBezTo>
                  <a:lnTo>
                    <a:pt x="1" y="4017"/>
                  </a:lnTo>
                  <a:lnTo>
                    <a:pt x="4406" y="4017"/>
                  </a:lnTo>
                  <a:lnTo>
                    <a:pt x="4394" y="3410"/>
                  </a:lnTo>
                  <a:cubicBezTo>
                    <a:pt x="4394" y="3410"/>
                    <a:pt x="4418" y="1791"/>
                    <a:pt x="4359" y="1719"/>
                  </a:cubicBezTo>
                  <a:cubicBezTo>
                    <a:pt x="4354" y="1714"/>
                    <a:pt x="4346" y="1712"/>
                    <a:pt x="4335" y="1712"/>
                  </a:cubicBezTo>
                  <a:cubicBezTo>
                    <a:pt x="4186" y="1712"/>
                    <a:pt x="3461" y="2082"/>
                    <a:pt x="3290" y="2082"/>
                  </a:cubicBezTo>
                  <a:cubicBezTo>
                    <a:pt x="3278" y="2082"/>
                    <a:pt x="3269" y="2080"/>
                    <a:pt x="3263" y="2077"/>
                  </a:cubicBezTo>
                  <a:cubicBezTo>
                    <a:pt x="3168" y="2005"/>
                    <a:pt x="3239" y="64"/>
                    <a:pt x="3239" y="64"/>
                  </a:cubicBezTo>
                  <a:cubicBezTo>
                    <a:pt x="3239" y="64"/>
                    <a:pt x="2446" y="1"/>
                    <a:pt x="184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9" name="Google Shape;5649;p88"/>
            <p:cNvSpPr/>
            <p:nvPr/>
          </p:nvSpPr>
          <p:spPr>
            <a:xfrm>
              <a:off x="1976125" y="3217500"/>
              <a:ext cx="211650" cy="554000"/>
            </a:xfrm>
            <a:custGeom>
              <a:avLst/>
              <a:gdLst/>
              <a:ahLst/>
              <a:cxnLst/>
              <a:rect l="l" t="t" r="r" b="b"/>
              <a:pathLst>
                <a:path w="8466" h="22160" extrusionOk="0">
                  <a:moveTo>
                    <a:pt x="2251" y="0"/>
                  </a:moveTo>
                  <a:lnTo>
                    <a:pt x="1" y="6025"/>
                  </a:lnTo>
                  <a:lnTo>
                    <a:pt x="3608" y="12644"/>
                  </a:lnTo>
                  <a:cubicBezTo>
                    <a:pt x="2668" y="14430"/>
                    <a:pt x="1560" y="19336"/>
                    <a:pt x="1560" y="19336"/>
                  </a:cubicBezTo>
                  <a:lnTo>
                    <a:pt x="596" y="21919"/>
                  </a:lnTo>
                  <a:cubicBezTo>
                    <a:pt x="596" y="21919"/>
                    <a:pt x="1076" y="22159"/>
                    <a:pt x="1515" y="22159"/>
                  </a:cubicBezTo>
                  <a:cubicBezTo>
                    <a:pt x="1725" y="22159"/>
                    <a:pt x="1926" y="22105"/>
                    <a:pt x="2060" y="21943"/>
                  </a:cubicBezTo>
                  <a:cubicBezTo>
                    <a:pt x="2489" y="21443"/>
                    <a:pt x="8252" y="14264"/>
                    <a:pt x="8359" y="12930"/>
                  </a:cubicBezTo>
                  <a:cubicBezTo>
                    <a:pt x="8466" y="11585"/>
                    <a:pt x="3608" y="583"/>
                    <a:pt x="2251" y="0"/>
                  </a:cubicBezTo>
                  <a:close/>
                </a:path>
              </a:pathLst>
            </a:custGeom>
            <a:solidFill>
              <a:srgbClr val="E88D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0" name="Google Shape;5650;p88"/>
            <p:cNvSpPr/>
            <p:nvPr/>
          </p:nvSpPr>
          <p:spPr>
            <a:xfrm>
              <a:off x="1989325" y="3215925"/>
              <a:ext cx="170775" cy="298950"/>
            </a:xfrm>
            <a:custGeom>
              <a:avLst/>
              <a:gdLst/>
              <a:ahLst/>
              <a:cxnLst/>
              <a:rect l="l" t="t" r="r" b="b"/>
              <a:pathLst>
                <a:path w="6831" h="11958" extrusionOk="0">
                  <a:moveTo>
                    <a:pt x="1509" y="0"/>
                  </a:moveTo>
                  <a:cubicBezTo>
                    <a:pt x="0" y="0"/>
                    <a:pt x="1378" y="10648"/>
                    <a:pt x="1378" y="10648"/>
                  </a:cubicBezTo>
                  <a:lnTo>
                    <a:pt x="2675" y="11957"/>
                  </a:lnTo>
                  <a:lnTo>
                    <a:pt x="6831" y="8528"/>
                  </a:lnTo>
                  <a:cubicBezTo>
                    <a:pt x="6831" y="8528"/>
                    <a:pt x="3568" y="1087"/>
                    <a:pt x="1723" y="63"/>
                  </a:cubicBezTo>
                  <a:cubicBezTo>
                    <a:pt x="1646" y="21"/>
                    <a:pt x="1574" y="0"/>
                    <a:pt x="15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1" name="Google Shape;5651;p88"/>
            <p:cNvSpPr/>
            <p:nvPr/>
          </p:nvSpPr>
          <p:spPr>
            <a:xfrm>
              <a:off x="2013325" y="3316300"/>
              <a:ext cx="57175" cy="198575"/>
            </a:xfrm>
            <a:custGeom>
              <a:avLst/>
              <a:gdLst/>
              <a:ahLst/>
              <a:cxnLst/>
              <a:rect l="l" t="t" r="r" b="b"/>
              <a:pathLst>
                <a:path w="2287" h="7943" extrusionOk="0">
                  <a:moveTo>
                    <a:pt x="787" y="1"/>
                  </a:moveTo>
                  <a:lnTo>
                    <a:pt x="1" y="2525"/>
                  </a:lnTo>
                  <a:cubicBezTo>
                    <a:pt x="168" y="4728"/>
                    <a:pt x="418" y="6633"/>
                    <a:pt x="418" y="6633"/>
                  </a:cubicBezTo>
                  <a:lnTo>
                    <a:pt x="1715" y="7942"/>
                  </a:lnTo>
                  <a:lnTo>
                    <a:pt x="2287" y="7466"/>
                  </a:lnTo>
                  <a:lnTo>
                    <a:pt x="78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2" name="Google Shape;5652;p88"/>
            <p:cNvSpPr/>
            <p:nvPr/>
          </p:nvSpPr>
          <p:spPr>
            <a:xfrm>
              <a:off x="1766875" y="3554425"/>
              <a:ext cx="256900" cy="60000"/>
            </a:xfrm>
            <a:custGeom>
              <a:avLst/>
              <a:gdLst/>
              <a:ahLst/>
              <a:cxnLst/>
              <a:rect l="l" t="t" r="r" b="b"/>
              <a:pathLst>
                <a:path w="10276" h="2400" extrusionOk="0">
                  <a:moveTo>
                    <a:pt x="10121" y="1"/>
                  </a:moveTo>
                  <a:lnTo>
                    <a:pt x="84" y="418"/>
                  </a:lnTo>
                  <a:cubicBezTo>
                    <a:pt x="84" y="418"/>
                    <a:pt x="48" y="620"/>
                    <a:pt x="1" y="977"/>
                  </a:cubicBezTo>
                  <a:cubicBezTo>
                    <a:pt x="48" y="1037"/>
                    <a:pt x="84" y="1096"/>
                    <a:pt x="84" y="1096"/>
                  </a:cubicBezTo>
                  <a:cubicBezTo>
                    <a:pt x="2173" y="1946"/>
                    <a:pt x="3992" y="2400"/>
                    <a:pt x="5590" y="2400"/>
                  </a:cubicBezTo>
                  <a:cubicBezTo>
                    <a:pt x="7417" y="2400"/>
                    <a:pt x="8955" y="1807"/>
                    <a:pt x="10276" y="537"/>
                  </a:cubicBezTo>
                  <a:cubicBezTo>
                    <a:pt x="10192" y="203"/>
                    <a:pt x="10121" y="1"/>
                    <a:pt x="10121" y="1"/>
                  </a:cubicBezTo>
                  <a:close/>
                </a:path>
              </a:pathLst>
            </a:custGeom>
            <a:solidFill>
              <a:srgbClr val="330E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3" name="Google Shape;5653;p88"/>
            <p:cNvSpPr/>
            <p:nvPr/>
          </p:nvSpPr>
          <p:spPr>
            <a:xfrm>
              <a:off x="1539175" y="3231175"/>
              <a:ext cx="211950" cy="534325"/>
            </a:xfrm>
            <a:custGeom>
              <a:avLst/>
              <a:gdLst/>
              <a:ahLst/>
              <a:cxnLst/>
              <a:rect l="l" t="t" r="r" b="b"/>
              <a:pathLst>
                <a:path w="8478" h="21373" extrusionOk="0">
                  <a:moveTo>
                    <a:pt x="5810" y="1"/>
                  </a:moveTo>
                  <a:cubicBezTo>
                    <a:pt x="4751" y="465"/>
                    <a:pt x="0" y="11038"/>
                    <a:pt x="107" y="12383"/>
                  </a:cubicBezTo>
                  <a:cubicBezTo>
                    <a:pt x="226" y="13717"/>
                    <a:pt x="7882" y="21372"/>
                    <a:pt x="7882" y="21372"/>
                  </a:cubicBezTo>
                  <a:lnTo>
                    <a:pt x="8251" y="19348"/>
                  </a:lnTo>
                  <a:cubicBezTo>
                    <a:pt x="8251" y="19348"/>
                    <a:pt x="6037" y="12967"/>
                    <a:pt x="4858" y="12097"/>
                  </a:cubicBezTo>
                  <a:lnTo>
                    <a:pt x="8477" y="5478"/>
                  </a:lnTo>
                  <a:lnTo>
                    <a:pt x="5810" y="1"/>
                  </a:lnTo>
                  <a:close/>
                </a:path>
              </a:pathLst>
            </a:custGeom>
            <a:solidFill>
              <a:srgbClr val="E88D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4" name="Google Shape;5654;p88"/>
            <p:cNvSpPr/>
            <p:nvPr/>
          </p:nvSpPr>
          <p:spPr>
            <a:xfrm>
              <a:off x="1905275" y="4423000"/>
              <a:ext cx="73250" cy="83375"/>
            </a:xfrm>
            <a:custGeom>
              <a:avLst/>
              <a:gdLst/>
              <a:ahLst/>
              <a:cxnLst/>
              <a:rect l="l" t="t" r="r" b="b"/>
              <a:pathLst>
                <a:path w="2930" h="3335" extrusionOk="0">
                  <a:moveTo>
                    <a:pt x="2930" y="0"/>
                  </a:moveTo>
                  <a:lnTo>
                    <a:pt x="275" y="893"/>
                  </a:lnTo>
                  <a:lnTo>
                    <a:pt x="1" y="2370"/>
                  </a:lnTo>
                  <a:lnTo>
                    <a:pt x="263" y="3334"/>
                  </a:lnTo>
                  <a:lnTo>
                    <a:pt x="2049" y="2786"/>
                  </a:lnTo>
                  <a:lnTo>
                    <a:pt x="2573" y="1691"/>
                  </a:lnTo>
                  <a:lnTo>
                    <a:pt x="2930" y="0"/>
                  </a:lnTo>
                  <a:close/>
                </a:path>
              </a:pathLst>
            </a:custGeom>
            <a:solidFill>
              <a:srgbClr val="E88D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5" name="Google Shape;5655;p88"/>
            <p:cNvSpPr/>
            <p:nvPr/>
          </p:nvSpPr>
          <p:spPr>
            <a:xfrm>
              <a:off x="1665975" y="3587475"/>
              <a:ext cx="370000" cy="875625"/>
            </a:xfrm>
            <a:custGeom>
              <a:avLst/>
              <a:gdLst/>
              <a:ahLst/>
              <a:cxnLst/>
              <a:rect l="l" t="t" r="r" b="b"/>
              <a:pathLst>
                <a:path w="14800" h="35025" extrusionOk="0">
                  <a:moveTo>
                    <a:pt x="3679" y="1"/>
                  </a:moveTo>
                  <a:cubicBezTo>
                    <a:pt x="3679" y="1"/>
                    <a:pt x="1334" y="17205"/>
                    <a:pt x="1393" y="18098"/>
                  </a:cubicBezTo>
                  <a:cubicBezTo>
                    <a:pt x="1465" y="19003"/>
                    <a:pt x="0" y="34338"/>
                    <a:pt x="0" y="34338"/>
                  </a:cubicBezTo>
                  <a:cubicBezTo>
                    <a:pt x="0" y="34338"/>
                    <a:pt x="1060" y="34732"/>
                    <a:pt x="2256" y="34732"/>
                  </a:cubicBezTo>
                  <a:cubicBezTo>
                    <a:pt x="2811" y="34732"/>
                    <a:pt x="3396" y="34647"/>
                    <a:pt x="3917" y="34398"/>
                  </a:cubicBezTo>
                  <a:cubicBezTo>
                    <a:pt x="3917" y="34398"/>
                    <a:pt x="6609" y="18722"/>
                    <a:pt x="6620" y="18646"/>
                  </a:cubicBezTo>
                  <a:lnTo>
                    <a:pt x="6620" y="18646"/>
                  </a:lnTo>
                  <a:cubicBezTo>
                    <a:pt x="6620" y="18646"/>
                    <a:pt x="6620" y="18646"/>
                    <a:pt x="6620" y="18646"/>
                  </a:cubicBezTo>
                  <a:cubicBezTo>
                    <a:pt x="6629" y="18646"/>
                    <a:pt x="8466" y="6978"/>
                    <a:pt x="8466" y="6978"/>
                  </a:cubicBezTo>
                  <a:lnTo>
                    <a:pt x="8549" y="7144"/>
                  </a:lnTo>
                  <a:lnTo>
                    <a:pt x="8799" y="16788"/>
                  </a:lnTo>
                  <a:lnTo>
                    <a:pt x="8811" y="34850"/>
                  </a:lnTo>
                  <a:cubicBezTo>
                    <a:pt x="8811" y="34850"/>
                    <a:pt x="9602" y="35025"/>
                    <a:pt x="10597" y="35025"/>
                  </a:cubicBezTo>
                  <a:cubicBezTo>
                    <a:pt x="11244" y="35025"/>
                    <a:pt x="11976" y="34951"/>
                    <a:pt x="12633" y="34707"/>
                  </a:cubicBezTo>
                  <a:cubicBezTo>
                    <a:pt x="12633" y="34707"/>
                    <a:pt x="13859" y="16788"/>
                    <a:pt x="13931" y="15586"/>
                  </a:cubicBezTo>
                  <a:cubicBezTo>
                    <a:pt x="13990" y="14371"/>
                    <a:pt x="14800" y="1132"/>
                    <a:pt x="14800" y="1132"/>
                  </a:cubicBezTo>
                  <a:lnTo>
                    <a:pt x="3679" y="1"/>
                  </a:lnTo>
                  <a:close/>
                </a:path>
              </a:pathLst>
            </a:custGeom>
            <a:solidFill>
              <a:srgbClr val="001E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6" name="Google Shape;5656;p88"/>
            <p:cNvSpPr/>
            <p:nvPr/>
          </p:nvSpPr>
          <p:spPr>
            <a:xfrm>
              <a:off x="1891000" y="4443650"/>
              <a:ext cx="188725" cy="105275"/>
            </a:xfrm>
            <a:custGeom>
              <a:avLst/>
              <a:gdLst/>
              <a:ahLst/>
              <a:cxnLst/>
              <a:rect l="l" t="t" r="r" b="b"/>
              <a:pathLst>
                <a:path w="7549" h="4211" extrusionOk="0">
                  <a:moveTo>
                    <a:pt x="3262" y="1"/>
                  </a:moveTo>
                  <a:cubicBezTo>
                    <a:pt x="2774" y="1"/>
                    <a:pt x="2230" y="270"/>
                    <a:pt x="2513" y="1591"/>
                  </a:cubicBezTo>
                  <a:cubicBezTo>
                    <a:pt x="2370" y="1687"/>
                    <a:pt x="2203" y="1782"/>
                    <a:pt x="1989" y="1841"/>
                  </a:cubicBezTo>
                  <a:cubicBezTo>
                    <a:pt x="1890" y="1872"/>
                    <a:pt x="1785" y="1885"/>
                    <a:pt x="1680" y="1885"/>
                  </a:cubicBezTo>
                  <a:cubicBezTo>
                    <a:pt x="1139" y="1885"/>
                    <a:pt x="572" y="1544"/>
                    <a:pt x="572" y="1544"/>
                  </a:cubicBezTo>
                  <a:lnTo>
                    <a:pt x="131" y="3639"/>
                  </a:lnTo>
                  <a:lnTo>
                    <a:pt x="0" y="4211"/>
                  </a:lnTo>
                  <a:lnTo>
                    <a:pt x="6835" y="4211"/>
                  </a:lnTo>
                  <a:lnTo>
                    <a:pt x="6847" y="3639"/>
                  </a:lnTo>
                  <a:cubicBezTo>
                    <a:pt x="7001" y="3568"/>
                    <a:pt x="7061" y="3413"/>
                    <a:pt x="7061" y="3413"/>
                  </a:cubicBezTo>
                  <a:cubicBezTo>
                    <a:pt x="7061" y="3413"/>
                    <a:pt x="7549" y="2746"/>
                    <a:pt x="6847" y="2568"/>
                  </a:cubicBezTo>
                  <a:cubicBezTo>
                    <a:pt x="4846" y="2103"/>
                    <a:pt x="3929" y="1615"/>
                    <a:pt x="3513" y="1270"/>
                  </a:cubicBezTo>
                  <a:lnTo>
                    <a:pt x="3906" y="127"/>
                  </a:lnTo>
                  <a:cubicBezTo>
                    <a:pt x="3906" y="127"/>
                    <a:pt x="3597" y="1"/>
                    <a:pt x="326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7" name="Google Shape;5657;p88"/>
            <p:cNvSpPr/>
            <p:nvPr/>
          </p:nvSpPr>
          <p:spPr>
            <a:xfrm>
              <a:off x="1684425" y="3179775"/>
              <a:ext cx="381325" cy="549725"/>
            </a:xfrm>
            <a:custGeom>
              <a:avLst/>
              <a:gdLst/>
              <a:ahLst/>
              <a:cxnLst/>
              <a:rect l="l" t="t" r="r" b="b"/>
              <a:pathLst>
                <a:path w="15253" h="21989" extrusionOk="0">
                  <a:moveTo>
                    <a:pt x="7265" y="0"/>
                  </a:moveTo>
                  <a:cubicBezTo>
                    <a:pt x="6722" y="0"/>
                    <a:pt x="6194" y="27"/>
                    <a:pt x="5692" y="80"/>
                  </a:cubicBezTo>
                  <a:cubicBezTo>
                    <a:pt x="4525" y="199"/>
                    <a:pt x="3358" y="438"/>
                    <a:pt x="2251" y="807"/>
                  </a:cubicBezTo>
                  <a:cubicBezTo>
                    <a:pt x="1263" y="1128"/>
                    <a:pt x="0" y="2057"/>
                    <a:pt x="0" y="2057"/>
                  </a:cubicBezTo>
                  <a:cubicBezTo>
                    <a:pt x="0" y="2057"/>
                    <a:pt x="1084" y="6712"/>
                    <a:pt x="1084" y="6712"/>
                  </a:cubicBezTo>
                  <a:lnTo>
                    <a:pt x="1679" y="8569"/>
                  </a:lnTo>
                  <a:lnTo>
                    <a:pt x="2941" y="13296"/>
                  </a:lnTo>
                  <a:lnTo>
                    <a:pt x="1870" y="20607"/>
                  </a:lnTo>
                  <a:cubicBezTo>
                    <a:pt x="1870" y="20607"/>
                    <a:pt x="5399" y="21989"/>
                    <a:pt x="9202" y="21989"/>
                  </a:cubicBezTo>
                  <a:cubicBezTo>
                    <a:pt x="11188" y="21989"/>
                    <a:pt x="13248" y="21612"/>
                    <a:pt x="14919" y="20464"/>
                  </a:cubicBezTo>
                  <a:lnTo>
                    <a:pt x="13943" y="5462"/>
                  </a:lnTo>
                  <a:cubicBezTo>
                    <a:pt x="15252" y="2307"/>
                    <a:pt x="14264" y="1569"/>
                    <a:pt x="13205" y="1116"/>
                  </a:cubicBezTo>
                  <a:cubicBezTo>
                    <a:pt x="11471" y="366"/>
                    <a:pt x="9272" y="0"/>
                    <a:pt x="726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8" name="Google Shape;5658;p88"/>
            <p:cNvSpPr/>
            <p:nvPr/>
          </p:nvSpPr>
          <p:spPr>
            <a:xfrm>
              <a:off x="1790700" y="3068375"/>
              <a:ext cx="118175" cy="157050"/>
            </a:xfrm>
            <a:custGeom>
              <a:avLst/>
              <a:gdLst/>
              <a:ahLst/>
              <a:cxnLst/>
              <a:rect l="l" t="t" r="r" b="b"/>
              <a:pathLst>
                <a:path w="4727" h="6282" extrusionOk="0">
                  <a:moveTo>
                    <a:pt x="0" y="0"/>
                  </a:moveTo>
                  <a:lnTo>
                    <a:pt x="1453" y="5275"/>
                  </a:lnTo>
                  <a:cubicBezTo>
                    <a:pt x="1453" y="5275"/>
                    <a:pt x="1821" y="6282"/>
                    <a:pt x="3033" y="6282"/>
                  </a:cubicBezTo>
                  <a:cubicBezTo>
                    <a:pt x="3091" y="6282"/>
                    <a:pt x="3152" y="6280"/>
                    <a:pt x="3215" y="6275"/>
                  </a:cubicBezTo>
                  <a:cubicBezTo>
                    <a:pt x="4286" y="6179"/>
                    <a:pt x="4512" y="5346"/>
                    <a:pt x="4512" y="5346"/>
                  </a:cubicBezTo>
                  <a:lnTo>
                    <a:pt x="4691" y="2036"/>
                  </a:lnTo>
                  <a:lnTo>
                    <a:pt x="4727" y="1857"/>
                  </a:lnTo>
                  <a:lnTo>
                    <a:pt x="0" y="0"/>
                  </a:lnTo>
                  <a:close/>
                </a:path>
              </a:pathLst>
            </a:custGeom>
            <a:solidFill>
              <a:srgbClr val="E88D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9" name="Google Shape;5659;p88"/>
            <p:cNvSpPr/>
            <p:nvPr/>
          </p:nvSpPr>
          <p:spPr>
            <a:xfrm>
              <a:off x="1790700" y="3068375"/>
              <a:ext cx="118175" cy="94675"/>
            </a:xfrm>
            <a:custGeom>
              <a:avLst/>
              <a:gdLst/>
              <a:ahLst/>
              <a:cxnLst/>
              <a:rect l="l" t="t" r="r" b="b"/>
              <a:pathLst>
                <a:path w="4727" h="3787" extrusionOk="0">
                  <a:moveTo>
                    <a:pt x="0" y="0"/>
                  </a:moveTo>
                  <a:lnTo>
                    <a:pt x="750" y="2715"/>
                  </a:lnTo>
                  <a:cubicBezTo>
                    <a:pt x="1143" y="2953"/>
                    <a:pt x="1560" y="3155"/>
                    <a:pt x="2012" y="3334"/>
                  </a:cubicBezTo>
                  <a:cubicBezTo>
                    <a:pt x="2488" y="3524"/>
                    <a:pt x="2953" y="3655"/>
                    <a:pt x="3512" y="3703"/>
                  </a:cubicBezTo>
                  <a:cubicBezTo>
                    <a:pt x="3870" y="3739"/>
                    <a:pt x="4239" y="3751"/>
                    <a:pt x="4596" y="3786"/>
                  </a:cubicBezTo>
                  <a:lnTo>
                    <a:pt x="4691" y="2036"/>
                  </a:lnTo>
                  <a:lnTo>
                    <a:pt x="4727" y="1857"/>
                  </a:lnTo>
                  <a:lnTo>
                    <a:pt x="0" y="0"/>
                  </a:lnTo>
                  <a:close/>
                </a:path>
              </a:pathLst>
            </a:custGeom>
            <a:solidFill>
              <a:srgbClr val="D56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0" name="Google Shape;5660;p88"/>
            <p:cNvSpPr/>
            <p:nvPr/>
          </p:nvSpPr>
          <p:spPr>
            <a:xfrm>
              <a:off x="1720625" y="2879650"/>
              <a:ext cx="252250" cy="267250"/>
            </a:xfrm>
            <a:custGeom>
              <a:avLst/>
              <a:gdLst/>
              <a:ahLst/>
              <a:cxnLst/>
              <a:rect l="l" t="t" r="r" b="b"/>
              <a:pathLst>
                <a:path w="10090" h="10690" extrusionOk="0">
                  <a:moveTo>
                    <a:pt x="5896" y="0"/>
                  </a:moveTo>
                  <a:cubicBezTo>
                    <a:pt x="3642" y="0"/>
                    <a:pt x="1195" y="767"/>
                    <a:pt x="1374" y="4739"/>
                  </a:cubicBezTo>
                  <a:cubicBezTo>
                    <a:pt x="1374" y="4739"/>
                    <a:pt x="1267" y="4715"/>
                    <a:pt x="1115" y="4715"/>
                  </a:cubicBezTo>
                  <a:cubicBezTo>
                    <a:pt x="714" y="4715"/>
                    <a:pt x="1" y="4884"/>
                    <a:pt x="148" y="6120"/>
                  </a:cubicBezTo>
                  <a:cubicBezTo>
                    <a:pt x="338" y="7823"/>
                    <a:pt x="1577" y="7859"/>
                    <a:pt x="1934" y="7930"/>
                  </a:cubicBezTo>
                  <a:cubicBezTo>
                    <a:pt x="1934" y="7930"/>
                    <a:pt x="2551" y="10689"/>
                    <a:pt x="5847" y="10689"/>
                  </a:cubicBezTo>
                  <a:cubicBezTo>
                    <a:pt x="6008" y="10689"/>
                    <a:pt x="6176" y="10682"/>
                    <a:pt x="6351" y="10668"/>
                  </a:cubicBezTo>
                  <a:cubicBezTo>
                    <a:pt x="10090" y="10383"/>
                    <a:pt x="9482" y="7490"/>
                    <a:pt x="9459" y="5561"/>
                  </a:cubicBezTo>
                  <a:cubicBezTo>
                    <a:pt x="9423" y="3644"/>
                    <a:pt x="9637" y="310"/>
                    <a:pt x="7196" y="72"/>
                  </a:cubicBezTo>
                  <a:cubicBezTo>
                    <a:pt x="6786" y="30"/>
                    <a:pt x="6345" y="0"/>
                    <a:pt x="5896" y="0"/>
                  </a:cubicBezTo>
                  <a:close/>
                </a:path>
              </a:pathLst>
            </a:custGeom>
            <a:solidFill>
              <a:srgbClr val="E88D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1" name="Google Shape;5661;p88"/>
            <p:cNvSpPr/>
            <p:nvPr/>
          </p:nvSpPr>
          <p:spPr>
            <a:xfrm>
              <a:off x="1733250" y="3007650"/>
              <a:ext cx="29175" cy="53425"/>
            </a:xfrm>
            <a:custGeom>
              <a:avLst/>
              <a:gdLst/>
              <a:ahLst/>
              <a:cxnLst/>
              <a:rect l="l" t="t" r="r" b="b"/>
              <a:pathLst>
                <a:path w="1167" h="2137" extrusionOk="0">
                  <a:moveTo>
                    <a:pt x="512" y="0"/>
                  </a:moveTo>
                  <a:cubicBezTo>
                    <a:pt x="322" y="12"/>
                    <a:pt x="179" y="203"/>
                    <a:pt x="119" y="381"/>
                  </a:cubicBezTo>
                  <a:cubicBezTo>
                    <a:pt x="0" y="834"/>
                    <a:pt x="179" y="1310"/>
                    <a:pt x="357" y="1739"/>
                  </a:cubicBezTo>
                  <a:cubicBezTo>
                    <a:pt x="417" y="1869"/>
                    <a:pt x="476" y="2000"/>
                    <a:pt x="595" y="2084"/>
                  </a:cubicBezTo>
                  <a:cubicBezTo>
                    <a:pt x="640" y="2118"/>
                    <a:pt x="699" y="2137"/>
                    <a:pt x="757" y="2137"/>
                  </a:cubicBezTo>
                  <a:cubicBezTo>
                    <a:pt x="838" y="2137"/>
                    <a:pt x="918" y="2101"/>
                    <a:pt x="953" y="2024"/>
                  </a:cubicBezTo>
                  <a:cubicBezTo>
                    <a:pt x="1012" y="1905"/>
                    <a:pt x="929" y="1762"/>
                    <a:pt x="857" y="1655"/>
                  </a:cubicBezTo>
                  <a:cubicBezTo>
                    <a:pt x="786" y="1536"/>
                    <a:pt x="750" y="1358"/>
                    <a:pt x="869" y="1286"/>
                  </a:cubicBezTo>
                  <a:cubicBezTo>
                    <a:pt x="917" y="1250"/>
                    <a:pt x="988" y="1250"/>
                    <a:pt x="1048" y="1227"/>
                  </a:cubicBezTo>
                  <a:cubicBezTo>
                    <a:pt x="1167" y="1167"/>
                    <a:pt x="1167" y="988"/>
                    <a:pt x="1131" y="857"/>
                  </a:cubicBezTo>
                  <a:cubicBezTo>
                    <a:pt x="1084" y="667"/>
                    <a:pt x="1024" y="500"/>
                    <a:pt x="929" y="334"/>
                  </a:cubicBezTo>
                  <a:cubicBezTo>
                    <a:pt x="834" y="167"/>
                    <a:pt x="703" y="0"/>
                    <a:pt x="512" y="0"/>
                  </a:cubicBezTo>
                  <a:close/>
                </a:path>
              </a:pathLst>
            </a:custGeom>
            <a:solidFill>
              <a:srgbClr val="E879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2" name="Google Shape;5662;p88"/>
            <p:cNvSpPr/>
            <p:nvPr/>
          </p:nvSpPr>
          <p:spPr>
            <a:xfrm>
              <a:off x="2029400" y="3683025"/>
              <a:ext cx="63725" cy="100300"/>
            </a:xfrm>
            <a:custGeom>
              <a:avLst/>
              <a:gdLst/>
              <a:ahLst/>
              <a:cxnLst/>
              <a:rect l="l" t="t" r="r" b="b"/>
              <a:pathLst>
                <a:path w="2549" h="4012" extrusionOk="0">
                  <a:moveTo>
                    <a:pt x="2008" y="1"/>
                  </a:moveTo>
                  <a:cubicBezTo>
                    <a:pt x="1622" y="1"/>
                    <a:pt x="987" y="168"/>
                    <a:pt x="60" y="405"/>
                  </a:cubicBezTo>
                  <a:cubicBezTo>
                    <a:pt x="37" y="1584"/>
                    <a:pt x="13" y="2775"/>
                    <a:pt x="1" y="3953"/>
                  </a:cubicBezTo>
                  <a:cubicBezTo>
                    <a:pt x="212" y="3953"/>
                    <a:pt x="406" y="4012"/>
                    <a:pt x="582" y="4012"/>
                  </a:cubicBezTo>
                  <a:cubicBezTo>
                    <a:pt x="804" y="4012"/>
                    <a:pt x="996" y="3919"/>
                    <a:pt x="1156" y="3501"/>
                  </a:cubicBezTo>
                  <a:cubicBezTo>
                    <a:pt x="1501" y="2525"/>
                    <a:pt x="989" y="2644"/>
                    <a:pt x="1644" y="2358"/>
                  </a:cubicBezTo>
                  <a:cubicBezTo>
                    <a:pt x="2299" y="2060"/>
                    <a:pt x="1680" y="1322"/>
                    <a:pt x="1680" y="1322"/>
                  </a:cubicBezTo>
                  <a:cubicBezTo>
                    <a:pt x="1680" y="1322"/>
                    <a:pt x="2549" y="941"/>
                    <a:pt x="2477" y="334"/>
                  </a:cubicBezTo>
                  <a:cubicBezTo>
                    <a:pt x="2452" y="97"/>
                    <a:pt x="2302" y="1"/>
                    <a:pt x="2008" y="1"/>
                  </a:cubicBezTo>
                  <a:close/>
                </a:path>
              </a:pathLst>
            </a:custGeom>
            <a:solidFill>
              <a:srgbClr val="E88D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3" name="Google Shape;5663;p88"/>
            <p:cNvSpPr/>
            <p:nvPr/>
          </p:nvSpPr>
          <p:spPr>
            <a:xfrm>
              <a:off x="1981200" y="3684500"/>
              <a:ext cx="86925" cy="99875"/>
            </a:xfrm>
            <a:custGeom>
              <a:avLst/>
              <a:gdLst/>
              <a:ahLst/>
              <a:cxnLst/>
              <a:rect l="l" t="t" r="r" b="b"/>
              <a:pathLst>
                <a:path w="3477" h="3995" extrusionOk="0">
                  <a:moveTo>
                    <a:pt x="3477" y="1"/>
                  </a:moveTo>
                  <a:cubicBezTo>
                    <a:pt x="1750" y="168"/>
                    <a:pt x="0" y="1168"/>
                    <a:pt x="1667" y="1561"/>
                  </a:cubicBezTo>
                  <a:cubicBezTo>
                    <a:pt x="1667" y="1561"/>
                    <a:pt x="71" y="2751"/>
                    <a:pt x="1917" y="2811"/>
                  </a:cubicBezTo>
                  <a:cubicBezTo>
                    <a:pt x="1917" y="2811"/>
                    <a:pt x="616" y="3994"/>
                    <a:pt x="1977" y="3994"/>
                  </a:cubicBezTo>
                  <a:cubicBezTo>
                    <a:pt x="2118" y="3994"/>
                    <a:pt x="2287" y="3982"/>
                    <a:pt x="2488" y="3954"/>
                  </a:cubicBezTo>
                  <a:lnTo>
                    <a:pt x="3477" y="1"/>
                  </a:lnTo>
                  <a:close/>
                </a:path>
              </a:pathLst>
            </a:custGeom>
            <a:solidFill>
              <a:srgbClr val="E88D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4" name="Google Shape;5664;p88"/>
            <p:cNvSpPr/>
            <p:nvPr/>
          </p:nvSpPr>
          <p:spPr>
            <a:xfrm>
              <a:off x="1690975" y="3680475"/>
              <a:ext cx="62825" cy="103125"/>
            </a:xfrm>
            <a:custGeom>
              <a:avLst/>
              <a:gdLst/>
              <a:ahLst/>
              <a:cxnLst/>
              <a:rect l="l" t="t" r="r" b="b"/>
              <a:pathLst>
                <a:path w="2513" h="4125" extrusionOk="0">
                  <a:moveTo>
                    <a:pt x="518" y="0"/>
                  </a:moveTo>
                  <a:cubicBezTo>
                    <a:pt x="288" y="0"/>
                    <a:pt x="160" y="89"/>
                    <a:pt x="119" y="293"/>
                  </a:cubicBezTo>
                  <a:cubicBezTo>
                    <a:pt x="0" y="888"/>
                    <a:pt x="822" y="1341"/>
                    <a:pt x="822" y="1341"/>
                  </a:cubicBezTo>
                  <a:cubicBezTo>
                    <a:pt x="822" y="1341"/>
                    <a:pt x="143" y="2031"/>
                    <a:pt x="774" y="2377"/>
                  </a:cubicBezTo>
                  <a:cubicBezTo>
                    <a:pt x="1393" y="2722"/>
                    <a:pt x="893" y="2567"/>
                    <a:pt x="1155" y="3555"/>
                  </a:cubicBezTo>
                  <a:cubicBezTo>
                    <a:pt x="1290" y="4048"/>
                    <a:pt x="1504" y="4124"/>
                    <a:pt x="1762" y="4124"/>
                  </a:cubicBezTo>
                  <a:cubicBezTo>
                    <a:pt x="1877" y="4124"/>
                    <a:pt x="2002" y="4109"/>
                    <a:pt x="2132" y="4109"/>
                  </a:cubicBezTo>
                  <a:cubicBezTo>
                    <a:pt x="2175" y="4109"/>
                    <a:pt x="2219" y="4110"/>
                    <a:pt x="2263" y="4115"/>
                  </a:cubicBezTo>
                  <a:cubicBezTo>
                    <a:pt x="2358" y="2936"/>
                    <a:pt x="2429" y="1757"/>
                    <a:pt x="2513" y="579"/>
                  </a:cubicBezTo>
                  <a:cubicBezTo>
                    <a:pt x="1533" y="233"/>
                    <a:pt x="891" y="0"/>
                    <a:pt x="518" y="0"/>
                  </a:cubicBezTo>
                  <a:close/>
                </a:path>
              </a:pathLst>
            </a:custGeom>
            <a:solidFill>
              <a:srgbClr val="E88D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5" name="Google Shape;5665;p88"/>
            <p:cNvSpPr/>
            <p:nvPr/>
          </p:nvSpPr>
          <p:spPr>
            <a:xfrm>
              <a:off x="1717475" y="3682725"/>
              <a:ext cx="84250" cy="103275"/>
            </a:xfrm>
            <a:custGeom>
              <a:avLst/>
              <a:gdLst/>
              <a:ahLst/>
              <a:cxnLst/>
              <a:rect l="l" t="t" r="r" b="b"/>
              <a:pathLst>
                <a:path w="3370" h="4131" extrusionOk="0">
                  <a:moveTo>
                    <a:pt x="0" y="1"/>
                  </a:moveTo>
                  <a:lnTo>
                    <a:pt x="643" y="4037"/>
                  </a:lnTo>
                  <a:cubicBezTo>
                    <a:pt x="926" y="4102"/>
                    <a:pt x="1145" y="4130"/>
                    <a:pt x="1313" y="4130"/>
                  </a:cubicBezTo>
                  <a:cubicBezTo>
                    <a:pt x="2400" y="4130"/>
                    <a:pt x="1310" y="2941"/>
                    <a:pt x="1310" y="2941"/>
                  </a:cubicBezTo>
                  <a:lnTo>
                    <a:pt x="1310" y="2941"/>
                  </a:lnTo>
                  <a:cubicBezTo>
                    <a:pt x="1382" y="2946"/>
                    <a:pt x="1448" y="2948"/>
                    <a:pt x="1511" y="2948"/>
                  </a:cubicBezTo>
                  <a:cubicBezTo>
                    <a:pt x="3042" y="2948"/>
                    <a:pt x="1667" y="1727"/>
                    <a:pt x="1667" y="1727"/>
                  </a:cubicBezTo>
                  <a:cubicBezTo>
                    <a:pt x="3370" y="1477"/>
                    <a:pt x="1703" y="334"/>
                    <a:pt x="0" y="1"/>
                  </a:cubicBezTo>
                  <a:close/>
                </a:path>
              </a:pathLst>
            </a:custGeom>
            <a:solidFill>
              <a:srgbClr val="E88D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6" name="Google Shape;5666;p88"/>
            <p:cNvSpPr/>
            <p:nvPr/>
          </p:nvSpPr>
          <p:spPr>
            <a:xfrm>
              <a:off x="1550775" y="3231175"/>
              <a:ext cx="187850" cy="279525"/>
            </a:xfrm>
            <a:custGeom>
              <a:avLst/>
              <a:gdLst/>
              <a:ahLst/>
              <a:cxnLst/>
              <a:rect l="l" t="t" r="r" b="b"/>
              <a:pathLst>
                <a:path w="7514" h="11181" extrusionOk="0">
                  <a:moveTo>
                    <a:pt x="5346" y="1"/>
                  </a:moveTo>
                  <a:cubicBezTo>
                    <a:pt x="3251" y="1703"/>
                    <a:pt x="1" y="8478"/>
                    <a:pt x="1" y="8478"/>
                  </a:cubicBezTo>
                  <a:lnTo>
                    <a:pt x="5096" y="11181"/>
                  </a:lnTo>
                  <a:lnTo>
                    <a:pt x="7513" y="6418"/>
                  </a:lnTo>
                  <a:lnTo>
                    <a:pt x="534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7" name="Google Shape;5667;p88"/>
            <p:cNvSpPr/>
            <p:nvPr/>
          </p:nvSpPr>
          <p:spPr>
            <a:xfrm>
              <a:off x="1821950" y="2911200"/>
              <a:ext cx="83350" cy="5375"/>
            </a:xfrm>
            <a:custGeom>
              <a:avLst/>
              <a:gdLst/>
              <a:ahLst/>
              <a:cxnLst/>
              <a:rect l="l" t="t" r="r" b="b"/>
              <a:pathLst>
                <a:path w="3334" h="215" extrusionOk="0">
                  <a:moveTo>
                    <a:pt x="84" y="1"/>
                  </a:moveTo>
                  <a:cubicBezTo>
                    <a:pt x="60" y="1"/>
                    <a:pt x="24" y="24"/>
                    <a:pt x="12" y="48"/>
                  </a:cubicBezTo>
                  <a:cubicBezTo>
                    <a:pt x="0" y="84"/>
                    <a:pt x="24" y="120"/>
                    <a:pt x="60" y="132"/>
                  </a:cubicBezTo>
                  <a:cubicBezTo>
                    <a:pt x="187" y="163"/>
                    <a:pt x="324" y="169"/>
                    <a:pt x="458" y="169"/>
                  </a:cubicBezTo>
                  <a:cubicBezTo>
                    <a:pt x="525" y="169"/>
                    <a:pt x="592" y="167"/>
                    <a:pt x="655" y="167"/>
                  </a:cubicBezTo>
                  <a:cubicBezTo>
                    <a:pt x="730" y="163"/>
                    <a:pt x="804" y="162"/>
                    <a:pt x="878" y="162"/>
                  </a:cubicBezTo>
                  <a:cubicBezTo>
                    <a:pt x="1024" y="162"/>
                    <a:pt x="1167" y="167"/>
                    <a:pt x="1310" y="167"/>
                  </a:cubicBezTo>
                  <a:cubicBezTo>
                    <a:pt x="1465" y="167"/>
                    <a:pt x="1619" y="167"/>
                    <a:pt x="1762" y="179"/>
                  </a:cubicBezTo>
                  <a:cubicBezTo>
                    <a:pt x="1917" y="179"/>
                    <a:pt x="2072" y="179"/>
                    <a:pt x="2215" y="191"/>
                  </a:cubicBezTo>
                  <a:cubicBezTo>
                    <a:pt x="2370" y="203"/>
                    <a:pt x="2536" y="215"/>
                    <a:pt x="2691" y="215"/>
                  </a:cubicBezTo>
                  <a:lnTo>
                    <a:pt x="2822" y="215"/>
                  </a:lnTo>
                  <a:cubicBezTo>
                    <a:pt x="2870" y="215"/>
                    <a:pt x="2917" y="215"/>
                    <a:pt x="2977" y="203"/>
                  </a:cubicBezTo>
                  <a:cubicBezTo>
                    <a:pt x="3072" y="203"/>
                    <a:pt x="3179" y="191"/>
                    <a:pt x="3274" y="191"/>
                  </a:cubicBezTo>
                  <a:cubicBezTo>
                    <a:pt x="3310" y="191"/>
                    <a:pt x="3334" y="167"/>
                    <a:pt x="3334" y="132"/>
                  </a:cubicBezTo>
                  <a:cubicBezTo>
                    <a:pt x="3334" y="96"/>
                    <a:pt x="3310" y="72"/>
                    <a:pt x="3274" y="72"/>
                  </a:cubicBezTo>
                  <a:cubicBezTo>
                    <a:pt x="3243" y="69"/>
                    <a:pt x="3213" y="67"/>
                    <a:pt x="3183" y="67"/>
                  </a:cubicBezTo>
                  <a:cubicBezTo>
                    <a:pt x="3110" y="67"/>
                    <a:pt x="3041" y="76"/>
                    <a:pt x="2965" y="84"/>
                  </a:cubicBezTo>
                  <a:lnTo>
                    <a:pt x="2810" y="84"/>
                  </a:lnTo>
                  <a:cubicBezTo>
                    <a:pt x="2754" y="87"/>
                    <a:pt x="2697" y="89"/>
                    <a:pt x="2640" y="89"/>
                  </a:cubicBezTo>
                  <a:cubicBezTo>
                    <a:pt x="2502" y="89"/>
                    <a:pt x="2361" y="80"/>
                    <a:pt x="2227" y="72"/>
                  </a:cubicBezTo>
                  <a:cubicBezTo>
                    <a:pt x="2072" y="60"/>
                    <a:pt x="1917" y="48"/>
                    <a:pt x="1762" y="48"/>
                  </a:cubicBezTo>
                  <a:cubicBezTo>
                    <a:pt x="1619" y="48"/>
                    <a:pt x="1465" y="48"/>
                    <a:pt x="1310" y="36"/>
                  </a:cubicBezTo>
                  <a:lnTo>
                    <a:pt x="655" y="36"/>
                  </a:lnTo>
                  <a:cubicBezTo>
                    <a:pt x="592" y="40"/>
                    <a:pt x="528" y="43"/>
                    <a:pt x="465" y="43"/>
                  </a:cubicBezTo>
                  <a:cubicBezTo>
                    <a:pt x="338" y="43"/>
                    <a:pt x="211" y="32"/>
                    <a:pt x="84" y="1"/>
                  </a:cubicBezTo>
                  <a:close/>
                </a:path>
              </a:pathLst>
            </a:custGeom>
            <a:solidFill>
              <a:srgbClr val="D56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8" name="Google Shape;5668;p88"/>
            <p:cNvSpPr/>
            <p:nvPr/>
          </p:nvSpPr>
          <p:spPr>
            <a:xfrm>
              <a:off x="1816275" y="2926300"/>
              <a:ext cx="73250" cy="5775"/>
            </a:xfrm>
            <a:custGeom>
              <a:avLst/>
              <a:gdLst/>
              <a:ahLst/>
              <a:cxnLst/>
              <a:rect l="l" t="t" r="r" b="b"/>
              <a:pathLst>
                <a:path w="2930" h="231" extrusionOk="0">
                  <a:moveTo>
                    <a:pt x="2229" y="0"/>
                  </a:moveTo>
                  <a:cubicBezTo>
                    <a:pt x="2137" y="0"/>
                    <a:pt x="2051" y="16"/>
                    <a:pt x="1965" y="16"/>
                  </a:cubicBezTo>
                  <a:cubicBezTo>
                    <a:pt x="1918" y="28"/>
                    <a:pt x="1858" y="40"/>
                    <a:pt x="1799" y="40"/>
                  </a:cubicBezTo>
                  <a:cubicBezTo>
                    <a:pt x="1584" y="51"/>
                    <a:pt x="1358" y="75"/>
                    <a:pt x="1144" y="87"/>
                  </a:cubicBezTo>
                  <a:cubicBezTo>
                    <a:pt x="787" y="111"/>
                    <a:pt x="430" y="159"/>
                    <a:pt x="72" y="159"/>
                  </a:cubicBezTo>
                  <a:cubicBezTo>
                    <a:pt x="37" y="159"/>
                    <a:pt x="1" y="159"/>
                    <a:pt x="1" y="194"/>
                  </a:cubicBezTo>
                  <a:cubicBezTo>
                    <a:pt x="1" y="230"/>
                    <a:pt x="37" y="230"/>
                    <a:pt x="72" y="230"/>
                  </a:cubicBezTo>
                  <a:cubicBezTo>
                    <a:pt x="430" y="230"/>
                    <a:pt x="799" y="206"/>
                    <a:pt x="1156" y="194"/>
                  </a:cubicBezTo>
                  <a:cubicBezTo>
                    <a:pt x="1370" y="170"/>
                    <a:pt x="1584" y="159"/>
                    <a:pt x="1811" y="147"/>
                  </a:cubicBezTo>
                  <a:lnTo>
                    <a:pt x="1977" y="147"/>
                  </a:lnTo>
                  <a:cubicBezTo>
                    <a:pt x="2053" y="138"/>
                    <a:pt x="2123" y="130"/>
                    <a:pt x="2199" y="130"/>
                  </a:cubicBezTo>
                  <a:cubicBezTo>
                    <a:pt x="2231" y="130"/>
                    <a:pt x="2264" y="131"/>
                    <a:pt x="2299" y="135"/>
                  </a:cubicBezTo>
                  <a:cubicBezTo>
                    <a:pt x="2477" y="147"/>
                    <a:pt x="2668" y="159"/>
                    <a:pt x="2870" y="159"/>
                  </a:cubicBezTo>
                  <a:cubicBezTo>
                    <a:pt x="2906" y="159"/>
                    <a:pt x="2930" y="123"/>
                    <a:pt x="2930" y="87"/>
                  </a:cubicBezTo>
                  <a:cubicBezTo>
                    <a:pt x="2930" y="51"/>
                    <a:pt x="2906" y="16"/>
                    <a:pt x="2870" y="16"/>
                  </a:cubicBezTo>
                  <a:cubicBezTo>
                    <a:pt x="2680" y="16"/>
                    <a:pt x="2489" y="16"/>
                    <a:pt x="2299" y="4"/>
                  </a:cubicBezTo>
                  <a:cubicBezTo>
                    <a:pt x="2275" y="1"/>
                    <a:pt x="2252" y="0"/>
                    <a:pt x="2229" y="0"/>
                  </a:cubicBezTo>
                  <a:close/>
                </a:path>
              </a:pathLst>
            </a:custGeom>
            <a:solidFill>
              <a:srgbClr val="D56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9" name="Google Shape;5669;p88"/>
            <p:cNvSpPr/>
            <p:nvPr/>
          </p:nvSpPr>
          <p:spPr>
            <a:xfrm>
              <a:off x="1860625" y="2934125"/>
              <a:ext cx="57775" cy="7175"/>
            </a:xfrm>
            <a:custGeom>
              <a:avLst/>
              <a:gdLst/>
              <a:ahLst/>
              <a:cxnLst/>
              <a:rect l="l" t="t" r="r" b="b"/>
              <a:pathLst>
                <a:path w="2311" h="287" extrusionOk="0">
                  <a:moveTo>
                    <a:pt x="2239" y="0"/>
                  </a:moveTo>
                  <a:cubicBezTo>
                    <a:pt x="1906" y="0"/>
                    <a:pt x="1561" y="60"/>
                    <a:pt x="1227" y="72"/>
                  </a:cubicBezTo>
                  <a:cubicBezTo>
                    <a:pt x="846" y="84"/>
                    <a:pt x="453" y="143"/>
                    <a:pt x="72" y="143"/>
                  </a:cubicBezTo>
                  <a:cubicBezTo>
                    <a:pt x="37" y="143"/>
                    <a:pt x="1" y="179"/>
                    <a:pt x="1" y="215"/>
                  </a:cubicBezTo>
                  <a:cubicBezTo>
                    <a:pt x="1" y="250"/>
                    <a:pt x="37" y="274"/>
                    <a:pt x="72" y="286"/>
                  </a:cubicBezTo>
                  <a:cubicBezTo>
                    <a:pt x="465" y="286"/>
                    <a:pt x="858" y="250"/>
                    <a:pt x="1239" y="238"/>
                  </a:cubicBezTo>
                  <a:cubicBezTo>
                    <a:pt x="1561" y="227"/>
                    <a:pt x="1906" y="203"/>
                    <a:pt x="2239" y="203"/>
                  </a:cubicBezTo>
                  <a:cubicBezTo>
                    <a:pt x="2275" y="203"/>
                    <a:pt x="2311" y="143"/>
                    <a:pt x="2311" y="108"/>
                  </a:cubicBezTo>
                  <a:cubicBezTo>
                    <a:pt x="2311" y="72"/>
                    <a:pt x="2275" y="0"/>
                    <a:pt x="2239" y="0"/>
                  </a:cubicBezTo>
                  <a:close/>
                </a:path>
              </a:pathLst>
            </a:custGeom>
            <a:solidFill>
              <a:srgbClr val="D56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0" name="Google Shape;5670;p88"/>
            <p:cNvSpPr/>
            <p:nvPr/>
          </p:nvSpPr>
          <p:spPr>
            <a:xfrm>
              <a:off x="1783850" y="2957625"/>
              <a:ext cx="83050" cy="83075"/>
            </a:xfrm>
            <a:custGeom>
              <a:avLst/>
              <a:gdLst/>
              <a:ahLst/>
              <a:cxnLst/>
              <a:rect l="l" t="t" r="r" b="b"/>
              <a:pathLst>
                <a:path w="3322" h="3323" fill="none" extrusionOk="0">
                  <a:moveTo>
                    <a:pt x="3322" y="1656"/>
                  </a:moveTo>
                  <a:cubicBezTo>
                    <a:pt x="3322" y="2573"/>
                    <a:pt x="2584" y="3323"/>
                    <a:pt x="1667" y="3323"/>
                  </a:cubicBezTo>
                  <a:cubicBezTo>
                    <a:pt x="750" y="3323"/>
                    <a:pt x="0" y="2573"/>
                    <a:pt x="0" y="1656"/>
                  </a:cubicBezTo>
                  <a:cubicBezTo>
                    <a:pt x="0" y="739"/>
                    <a:pt x="750" y="1"/>
                    <a:pt x="1667" y="1"/>
                  </a:cubicBezTo>
                  <a:cubicBezTo>
                    <a:pt x="2584" y="1"/>
                    <a:pt x="3322" y="739"/>
                    <a:pt x="3322" y="1656"/>
                  </a:cubicBezTo>
                  <a:close/>
                </a:path>
              </a:pathLst>
            </a:custGeom>
            <a:noFill/>
            <a:ln w="4775"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1" name="Google Shape;5671;p88"/>
            <p:cNvSpPr/>
            <p:nvPr/>
          </p:nvSpPr>
          <p:spPr>
            <a:xfrm>
              <a:off x="1886825" y="2962700"/>
              <a:ext cx="83075" cy="83075"/>
            </a:xfrm>
            <a:custGeom>
              <a:avLst/>
              <a:gdLst/>
              <a:ahLst/>
              <a:cxnLst/>
              <a:rect l="l" t="t" r="r" b="b"/>
              <a:pathLst>
                <a:path w="3323" h="3323" fill="none" extrusionOk="0">
                  <a:moveTo>
                    <a:pt x="3323" y="1655"/>
                  </a:moveTo>
                  <a:cubicBezTo>
                    <a:pt x="3323" y="2572"/>
                    <a:pt x="2584" y="3322"/>
                    <a:pt x="1668" y="3322"/>
                  </a:cubicBezTo>
                  <a:cubicBezTo>
                    <a:pt x="739" y="3322"/>
                    <a:pt x="1" y="2572"/>
                    <a:pt x="1" y="1655"/>
                  </a:cubicBezTo>
                  <a:cubicBezTo>
                    <a:pt x="1" y="739"/>
                    <a:pt x="739" y="0"/>
                    <a:pt x="1668" y="0"/>
                  </a:cubicBezTo>
                  <a:cubicBezTo>
                    <a:pt x="2584" y="0"/>
                    <a:pt x="3323" y="739"/>
                    <a:pt x="3323" y="1655"/>
                  </a:cubicBezTo>
                  <a:close/>
                </a:path>
              </a:pathLst>
            </a:custGeom>
            <a:noFill/>
            <a:ln w="4775"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2" name="Google Shape;5672;p88"/>
            <p:cNvSpPr/>
            <p:nvPr/>
          </p:nvSpPr>
          <p:spPr>
            <a:xfrm>
              <a:off x="1866600" y="2998125"/>
              <a:ext cx="20250" cy="6875"/>
            </a:xfrm>
            <a:custGeom>
              <a:avLst/>
              <a:gdLst/>
              <a:ahLst/>
              <a:cxnLst/>
              <a:rect l="l" t="t" r="r" b="b"/>
              <a:pathLst>
                <a:path w="810" h="275" fill="none" extrusionOk="0">
                  <a:moveTo>
                    <a:pt x="0" y="250"/>
                  </a:moveTo>
                  <a:cubicBezTo>
                    <a:pt x="381" y="0"/>
                    <a:pt x="500" y="36"/>
                    <a:pt x="810" y="274"/>
                  </a:cubicBezTo>
                </a:path>
              </a:pathLst>
            </a:custGeom>
            <a:noFill/>
            <a:ln w="4775" cap="rnd"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73" name="Google Shape;5673;p88"/>
          <p:cNvGrpSpPr/>
          <p:nvPr/>
        </p:nvGrpSpPr>
        <p:grpSpPr>
          <a:xfrm>
            <a:off x="6504561" y="1205515"/>
            <a:ext cx="565860" cy="1869808"/>
            <a:chOff x="6644575" y="2836200"/>
            <a:chExt cx="531025" cy="1754700"/>
          </a:xfrm>
        </p:grpSpPr>
        <p:sp>
          <p:nvSpPr>
            <p:cNvPr id="5674" name="Google Shape;5674;p88"/>
            <p:cNvSpPr/>
            <p:nvPr/>
          </p:nvSpPr>
          <p:spPr>
            <a:xfrm>
              <a:off x="7024375" y="4458725"/>
              <a:ext cx="46750" cy="83050"/>
            </a:xfrm>
            <a:custGeom>
              <a:avLst/>
              <a:gdLst/>
              <a:ahLst/>
              <a:cxnLst/>
              <a:rect l="l" t="t" r="r" b="b"/>
              <a:pathLst>
                <a:path w="1870" h="3322" extrusionOk="0">
                  <a:moveTo>
                    <a:pt x="1870" y="0"/>
                  </a:moveTo>
                  <a:lnTo>
                    <a:pt x="1" y="667"/>
                  </a:lnTo>
                  <a:lnTo>
                    <a:pt x="167" y="2560"/>
                  </a:lnTo>
                  <a:lnTo>
                    <a:pt x="1870" y="3322"/>
                  </a:lnTo>
                  <a:lnTo>
                    <a:pt x="1870" y="0"/>
                  </a:lnTo>
                  <a:close/>
                </a:path>
              </a:pathLst>
            </a:custGeom>
            <a:solidFill>
              <a:srgbClr val="9B6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5" name="Google Shape;5675;p88"/>
            <p:cNvSpPr/>
            <p:nvPr/>
          </p:nvSpPr>
          <p:spPr>
            <a:xfrm>
              <a:off x="6789825" y="4446800"/>
              <a:ext cx="83075" cy="93800"/>
            </a:xfrm>
            <a:custGeom>
              <a:avLst/>
              <a:gdLst/>
              <a:ahLst/>
              <a:cxnLst/>
              <a:rect l="l" t="t" r="r" b="b"/>
              <a:pathLst>
                <a:path w="3323" h="3752" extrusionOk="0">
                  <a:moveTo>
                    <a:pt x="0" y="1"/>
                  </a:moveTo>
                  <a:lnTo>
                    <a:pt x="453" y="1858"/>
                  </a:lnTo>
                  <a:lnTo>
                    <a:pt x="929" y="3120"/>
                  </a:lnTo>
                  <a:lnTo>
                    <a:pt x="2918" y="3751"/>
                  </a:lnTo>
                  <a:lnTo>
                    <a:pt x="3322" y="2644"/>
                  </a:lnTo>
                  <a:lnTo>
                    <a:pt x="3179" y="941"/>
                  </a:lnTo>
                  <a:lnTo>
                    <a:pt x="0" y="1"/>
                  </a:lnTo>
                  <a:close/>
                </a:path>
              </a:pathLst>
            </a:custGeom>
            <a:solidFill>
              <a:srgbClr val="9B6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6" name="Google Shape;5676;p88"/>
            <p:cNvSpPr/>
            <p:nvPr/>
          </p:nvSpPr>
          <p:spPr>
            <a:xfrm>
              <a:off x="6995800" y="3255300"/>
              <a:ext cx="98550" cy="98550"/>
            </a:xfrm>
            <a:custGeom>
              <a:avLst/>
              <a:gdLst/>
              <a:ahLst/>
              <a:cxnLst/>
              <a:rect l="l" t="t" r="r" b="b"/>
              <a:pathLst>
                <a:path w="3942" h="3942" extrusionOk="0">
                  <a:moveTo>
                    <a:pt x="1965" y="0"/>
                  </a:moveTo>
                  <a:cubicBezTo>
                    <a:pt x="882" y="0"/>
                    <a:pt x="1" y="881"/>
                    <a:pt x="1" y="1977"/>
                  </a:cubicBezTo>
                  <a:cubicBezTo>
                    <a:pt x="1" y="3060"/>
                    <a:pt x="882" y="3941"/>
                    <a:pt x="1965" y="3941"/>
                  </a:cubicBezTo>
                  <a:cubicBezTo>
                    <a:pt x="3061" y="3941"/>
                    <a:pt x="3942" y="3060"/>
                    <a:pt x="3942" y="1977"/>
                  </a:cubicBezTo>
                  <a:cubicBezTo>
                    <a:pt x="3942" y="881"/>
                    <a:pt x="3061" y="0"/>
                    <a:pt x="1965" y="0"/>
                  </a:cubicBezTo>
                  <a:close/>
                </a:path>
              </a:pathLst>
            </a:custGeom>
            <a:solidFill>
              <a:srgbClr val="9B6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7" name="Google Shape;5677;p88"/>
            <p:cNvSpPr/>
            <p:nvPr/>
          </p:nvSpPr>
          <p:spPr>
            <a:xfrm>
              <a:off x="7107425" y="3720825"/>
              <a:ext cx="43475" cy="43475"/>
            </a:xfrm>
            <a:custGeom>
              <a:avLst/>
              <a:gdLst/>
              <a:ahLst/>
              <a:cxnLst/>
              <a:rect l="l" t="t" r="r" b="b"/>
              <a:pathLst>
                <a:path w="1739" h="1739" extrusionOk="0">
                  <a:moveTo>
                    <a:pt x="870" y="1"/>
                  </a:moveTo>
                  <a:cubicBezTo>
                    <a:pt x="393" y="1"/>
                    <a:pt x="0" y="393"/>
                    <a:pt x="0" y="870"/>
                  </a:cubicBezTo>
                  <a:cubicBezTo>
                    <a:pt x="0" y="1346"/>
                    <a:pt x="393" y="1739"/>
                    <a:pt x="870" y="1739"/>
                  </a:cubicBezTo>
                  <a:cubicBezTo>
                    <a:pt x="1346" y="1739"/>
                    <a:pt x="1739" y="1346"/>
                    <a:pt x="1739" y="870"/>
                  </a:cubicBezTo>
                  <a:cubicBezTo>
                    <a:pt x="1739" y="393"/>
                    <a:pt x="1346" y="1"/>
                    <a:pt x="870" y="1"/>
                  </a:cubicBezTo>
                  <a:close/>
                </a:path>
              </a:pathLst>
            </a:custGeom>
            <a:solidFill>
              <a:srgbClr val="9B6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8" name="Google Shape;5678;p88"/>
            <p:cNvSpPr/>
            <p:nvPr/>
          </p:nvSpPr>
          <p:spPr>
            <a:xfrm>
              <a:off x="7068425" y="3741950"/>
              <a:ext cx="95275" cy="102625"/>
            </a:xfrm>
            <a:custGeom>
              <a:avLst/>
              <a:gdLst/>
              <a:ahLst/>
              <a:cxnLst/>
              <a:rect l="l" t="t" r="r" b="b"/>
              <a:pathLst>
                <a:path w="3811" h="4105" extrusionOk="0">
                  <a:moveTo>
                    <a:pt x="3299" y="1"/>
                  </a:moveTo>
                  <a:lnTo>
                    <a:pt x="1596" y="239"/>
                  </a:lnTo>
                  <a:cubicBezTo>
                    <a:pt x="1584" y="894"/>
                    <a:pt x="501" y="1549"/>
                    <a:pt x="251" y="2001"/>
                  </a:cubicBezTo>
                  <a:cubicBezTo>
                    <a:pt x="1" y="2454"/>
                    <a:pt x="417" y="2989"/>
                    <a:pt x="417" y="2989"/>
                  </a:cubicBezTo>
                  <a:cubicBezTo>
                    <a:pt x="417" y="2989"/>
                    <a:pt x="441" y="3561"/>
                    <a:pt x="548" y="3870"/>
                  </a:cubicBezTo>
                  <a:cubicBezTo>
                    <a:pt x="597" y="4024"/>
                    <a:pt x="713" y="4104"/>
                    <a:pt x="857" y="4104"/>
                  </a:cubicBezTo>
                  <a:cubicBezTo>
                    <a:pt x="993" y="4104"/>
                    <a:pt x="1154" y="4033"/>
                    <a:pt x="1310" y="3882"/>
                  </a:cubicBezTo>
                  <a:cubicBezTo>
                    <a:pt x="1390" y="3811"/>
                    <a:pt x="1461" y="3785"/>
                    <a:pt x="1528" y="3785"/>
                  </a:cubicBezTo>
                  <a:cubicBezTo>
                    <a:pt x="1711" y="3785"/>
                    <a:pt x="1868" y="3981"/>
                    <a:pt x="2124" y="3981"/>
                  </a:cubicBezTo>
                  <a:cubicBezTo>
                    <a:pt x="2164" y="3981"/>
                    <a:pt x="2206" y="3977"/>
                    <a:pt x="2251" y="3966"/>
                  </a:cubicBezTo>
                  <a:cubicBezTo>
                    <a:pt x="2598" y="3879"/>
                    <a:pt x="2727" y="3605"/>
                    <a:pt x="3047" y="3605"/>
                  </a:cubicBezTo>
                  <a:cubicBezTo>
                    <a:pt x="3123" y="3605"/>
                    <a:pt x="3209" y="3620"/>
                    <a:pt x="3311" y="3656"/>
                  </a:cubicBezTo>
                  <a:cubicBezTo>
                    <a:pt x="3323" y="3660"/>
                    <a:pt x="3334" y="3662"/>
                    <a:pt x="3345" y="3662"/>
                  </a:cubicBezTo>
                  <a:cubicBezTo>
                    <a:pt x="3810" y="3662"/>
                    <a:pt x="3299" y="1"/>
                    <a:pt x="3299" y="1"/>
                  </a:cubicBezTo>
                  <a:close/>
                </a:path>
              </a:pathLst>
            </a:custGeom>
            <a:solidFill>
              <a:srgbClr val="9B6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9" name="Google Shape;5679;p88"/>
            <p:cNvSpPr/>
            <p:nvPr/>
          </p:nvSpPr>
          <p:spPr>
            <a:xfrm>
              <a:off x="7107425" y="3720825"/>
              <a:ext cx="43475" cy="43475"/>
            </a:xfrm>
            <a:custGeom>
              <a:avLst/>
              <a:gdLst/>
              <a:ahLst/>
              <a:cxnLst/>
              <a:rect l="l" t="t" r="r" b="b"/>
              <a:pathLst>
                <a:path w="1739" h="1739" extrusionOk="0">
                  <a:moveTo>
                    <a:pt x="870" y="1"/>
                  </a:moveTo>
                  <a:cubicBezTo>
                    <a:pt x="393" y="1"/>
                    <a:pt x="0" y="393"/>
                    <a:pt x="0" y="870"/>
                  </a:cubicBezTo>
                  <a:cubicBezTo>
                    <a:pt x="0" y="1346"/>
                    <a:pt x="393" y="1739"/>
                    <a:pt x="870" y="1739"/>
                  </a:cubicBezTo>
                  <a:cubicBezTo>
                    <a:pt x="1346" y="1739"/>
                    <a:pt x="1739" y="1346"/>
                    <a:pt x="1739" y="870"/>
                  </a:cubicBezTo>
                  <a:cubicBezTo>
                    <a:pt x="1739" y="393"/>
                    <a:pt x="1346" y="1"/>
                    <a:pt x="870" y="1"/>
                  </a:cubicBezTo>
                  <a:close/>
                </a:path>
              </a:pathLst>
            </a:custGeom>
            <a:solidFill>
              <a:srgbClr val="9B6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0" name="Google Shape;5680;p88"/>
            <p:cNvSpPr/>
            <p:nvPr/>
          </p:nvSpPr>
          <p:spPr>
            <a:xfrm>
              <a:off x="6997300" y="3291000"/>
              <a:ext cx="153600" cy="456925"/>
            </a:xfrm>
            <a:custGeom>
              <a:avLst/>
              <a:gdLst/>
              <a:ahLst/>
              <a:cxnLst/>
              <a:rect l="l" t="t" r="r" b="b"/>
              <a:pathLst>
                <a:path w="6144" h="18277" extrusionOk="0">
                  <a:moveTo>
                    <a:pt x="3810" y="1"/>
                  </a:moveTo>
                  <a:lnTo>
                    <a:pt x="0" y="1037"/>
                  </a:lnTo>
                  <a:cubicBezTo>
                    <a:pt x="691" y="4240"/>
                    <a:pt x="1262" y="9228"/>
                    <a:pt x="1310" y="9943"/>
                  </a:cubicBezTo>
                  <a:cubicBezTo>
                    <a:pt x="1310" y="9955"/>
                    <a:pt x="1310" y="9966"/>
                    <a:pt x="1310" y="9978"/>
                  </a:cubicBezTo>
                  <a:cubicBezTo>
                    <a:pt x="1310" y="10014"/>
                    <a:pt x="1310" y="10038"/>
                    <a:pt x="1310" y="10074"/>
                  </a:cubicBezTo>
                  <a:cubicBezTo>
                    <a:pt x="1310" y="10097"/>
                    <a:pt x="1322" y="10133"/>
                    <a:pt x="1322" y="10157"/>
                  </a:cubicBezTo>
                  <a:cubicBezTo>
                    <a:pt x="1322" y="10181"/>
                    <a:pt x="1322" y="10205"/>
                    <a:pt x="1334" y="10228"/>
                  </a:cubicBezTo>
                  <a:cubicBezTo>
                    <a:pt x="1334" y="10264"/>
                    <a:pt x="1346" y="10300"/>
                    <a:pt x="1357" y="10324"/>
                  </a:cubicBezTo>
                  <a:cubicBezTo>
                    <a:pt x="1357" y="10336"/>
                    <a:pt x="1357" y="10347"/>
                    <a:pt x="1357" y="10359"/>
                  </a:cubicBezTo>
                  <a:cubicBezTo>
                    <a:pt x="1357" y="10359"/>
                    <a:pt x="1369" y="10383"/>
                    <a:pt x="1381" y="10431"/>
                  </a:cubicBezTo>
                  <a:cubicBezTo>
                    <a:pt x="1381" y="10431"/>
                    <a:pt x="1381" y="10443"/>
                    <a:pt x="1381" y="10443"/>
                  </a:cubicBezTo>
                  <a:cubicBezTo>
                    <a:pt x="1465" y="10728"/>
                    <a:pt x="1786" y="11752"/>
                    <a:pt x="2441" y="13300"/>
                  </a:cubicBezTo>
                  <a:cubicBezTo>
                    <a:pt x="3262" y="15193"/>
                    <a:pt x="4251" y="17182"/>
                    <a:pt x="4441" y="18277"/>
                  </a:cubicBezTo>
                  <a:lnTo>
                    <a:pt x="6144" y="18039"/>
                  </a:lnTo>
                  <a:cubicBezTo>
                    <a:pt x="6084" y="17074"/>
                    <a:pt x="4906" y="11109"/>
                    <a:pt x="4644" y="9788"/>
                  </a:cubicBezTo>
                  <a:cubicBezTo>
                    <a:pt x="4644" y="8740"/>
                    <a:pt x="4560" y="2525"/>
                    <a:pt x="3810" y="1"/>
                  </a:cubicBezTo>
                  <a:close/>
                </a:path>
              </a:pathLst>
            </a:custGeom>
            <a:solidFill>
              <a:srgbClr val="9B6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1" name="Google Shape;5681;p88"/>
            <p:cNvSpPr/>
            <p:nvPr/>
          </p:nvSpPr>
          <p:spPr>
            <a:xfrm>
              <a:off x="7033300" y="3449650"/>
              <a:ext cx="79200" cy="63150"/>
            </a:xfrm>
            <a:custGeom>
              <a:avLst/>
              <a:gdLst/>
              <a:ahLst/>
              <a:cxnLst/>
              <a:rect l="l" t="t" r="r" b="b"/>
              <a:pathLst>
                <a:path w="3168" h="2526" extrusionOk="0">
                  <a:moveTo>
                    <a:pt x="3108" y="1"/>
                  </a:moveTo>
                  <a:cubicBezTo>
                    <a:pt x="1834" y="465"/>
                    <a:pt x="703" y="1346"/>
                    <a:pt x="1" y="2525"/>
                  </a:cubicBezTo>
                  <a:cubicBezTo>
                    <a:pt x="1108" y="2394"/>
                    <a:pt x="2192" y="2025"/>
                    <a:pt x="3168" y="1465"/>
                  </a:cubicBezTo>
                  <a:cubicBezTo>
                    <a:pt x="3156" y="1025"/>
                    <a:pt x="3132" y="525"/>
                    <a:pt x="3108" y="1"/>
                  </a:cubicBezTo>
                  <a:close/>
                </a:path>
              </a:pathLst>
            </a:custGeom>
            <a:solidFill>
              <a:srgbClr val="804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2" name="Google Shape;5682;p88"/>
            <p:cNvSpPr/>
            <p:nvPr/>
          </p:nvSpPr>
          <p:spPr>
            <a:xfrm>
              <a:off x="6995800" y="3255300"/>
              <a:ext cx="128325" cy="242000"/>
            </a:xfrm>
            <a:custGeom>
              <a:avLst/>
              <a:gdLst/>
              <a:ahLst/>
              <a:cxnLst/>
              <a:rect l="l" t="t" r="r" b="b"/>
              <a:pathLst>
                <a:path w="5133" h="9680" extrusionOk="0">
                  <a:moveTo>
                    <a:pt x="1965" y="0"/>
                  </a:moveTo>
                  <a:cubicBezTo>
                    <a:pt x="882" y="0"/>
                    <a:pt x="1" y="881"/>
                    <a:pt x="1" y="1977"/>
                  </a:cubicBezTo>
                  <a:cubicBezTo>
                    <a:pt x="1" y="2143"/>
                    <a:pt x="24" y="2310"/>
                    <a:pt x="60" y="2465"/>
                  </a:cubicBezTo>
                  <a:cubicBezTo>
                    <a:pt x="524" y="4584"/>
                    <a:pt x="1001" y="8049"/>
                    <a:pt x="1239" y="9680"/>
                  </a:cubicBezTo>
                  <a:cubicBezTo>
                    <a:pt x="1584" y="9632"/>
                    <a:pt x="4084" y="9192"/>
                    <a:pt x="5132" y="8573"/>
                  </a:cubicBezTo>
                  <a:cubicBezTo>
                    <a:pt x="4704" y="5596"/>
                    <a:pt x="4358" y="3072"/>
                    <a:pt x="3870" y="1429"/>
                  </a:cubicBezTo>
                  <a:lnTo>
                    <a:pt x="3858" y="1429"/>
                  </a:lnTo>
                  <a:cubicBezTo>
                    <a:pt x="3632" y="607"/>
                    <a:pt x="2870" y="0"/>
                    <a:pt x="196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3" name="Google Shape;5683;p88"/>
            <p:cNvSpPr/>
            <p:nvPr/>
          </p:nvSpPr>
          <p:spPr>
            <a:xfrm>
              <a:off x="6757375" y="3652950"/>
              <a:ext cx="143800" cy="143800"/>
            </a:xfrm>
            <a:custGeom>
              <a:avLst/>
              <a:gdLst/>
              <a:ahLst/>
              <a:cxnLst/>
              <a:rect l="l" t="t" r="r" b="b"/>
              <a:pathLst>
                <a:path w="5752" h="5752" extrusionOk="0">
                  <a:moveTo>
                    <a:pt x="2882" y="1"/>
                  </a:moveTo>
                  <a:cubicBezTo>
                    <a:pt x="1287" y="1"/>
                    <a:pt x="1" y="1287"/>
                    <a:pt x="1" y="2870"/>
                  </a:cubicBezTo>
                  <a:cubicBezTo>
                    <a:pt x="1" y="4466"/>
                    <a:pt x="1287" y="5752"/>
                    <a:pt x="2882" y="5752"/>
                  </a:cubicBezTo>
                  <a:cubicBezTo>
                    <a:pt x="4466" y="5752"/>
                    <a:pt x="5751" y="4466"/>
                    <a:pt x="5751" y="2870"/>
                  </a:cubicBezTo>
                  <a:cubicBezTo>
                    <a:pt x="5751" y="1287"/>
                    <a:pt x="4466" y="1"/>
                    <a:pt x="2882" y="1"/>
                  </a:cubicBezTo>
                  <a:close/>
                </a:path>
              </a:pathLst>
            </a:custGeom>
            <a:solidFill>
              <a:srgbClr val="001E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4" name="Google Shape;5684;p88"/>
            <p:cNvSpPr/>
            <p:nvPr/>
          </p:nvSpPr>
          <p:spPr>
            <a:xfrm>
              <a:off x="6767200" y="4098850"/>
              <a:ext cx="121775" cy="395650"/>
            </a:xfrm>
            <a:custGeom>
              <a:avLst/>
              <a:gdLst/>
              <a:ahLst/>
              <a:cxnLst/>
              <a:rect l="l" t="t" r="r" b="b"/>
              <a:pathLst>
                <a:path w="4871" h="15826" extrusionOk="0">
                  <a:moveTo>
                    <a:pt x="1" y="0"/>
                  </a:moveTo>
                  <a:lnTo>
                    <a:pt x="751" y="15538"/>
                  </a:lnTo>
                  <a:cubicBezTo>
                    <a:pt x="751" y="15538"/>
                    <a:pt x="1738" y="15825"/>
                    <a:pt x="2948" y="15825"/>
                  </a:cubicBezTo>
                  <a:cubicBezTo>
                    <a:pt x="3480" y="15825"/>
                    <a:pt x="4055" y="15770"/>
                    <a:pt x="4608" y="15609"/>
                  </a:cubicBezTo>
                  <a:lnTo>
                    <a:pt x="4870" y="0"/>
                  </a:lnTo>
                  <a:close/>
                </a:path>
              </a:pathLst>
            </a:custGeom>
            <a:solidFill>
              <a:srgbClr val="001E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5" name="Google Shape;5685;p88"/>
            <p:cNvSpPr/>
            <p:nvPr/>
          </p:nvSpPr>
          <p:spPr>
            <a:xfrm>
              <a:off x="6757375" y="3725000"/>
              <a:ext cx="143800" cy="373875"/>
            </a:xfrm>
            <a:custGeom>
              <a:avLst/>
              <a:gdLst/>
              <a:ahLst/>
              <a:cxnLst/>
              <a:rect l="l" t="t" r="r" b="b"/>
              <a:pathLst>
                <a:path w="5752" h="14955" extrusionOk="0">
                  <a:moveTo>
                    <a:pt x="1" y="0"/>
                  </a:moveTo>
                  <a:lnTo>
                    <a:pt x="394" y="14954"/>
                  </a:lnTo>
                  <a:lnTo>
                    <a:pt x="5263" y="14954"/>
                  </a:lnTo>
                  <a:lnTo>
                    <a:pt x="5751" y="0"/>
                  </a:lnTo>
                  <a:close/>
                </a:path>
              </a:pathLst>
            </a:custGeom>
            <a:solidFill>
              <a:srgbClr val="001E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6" name="Google Shape;5686;p88"/>
            <p:cNvSpPr/>
            <p:nvPr/>
          </p:nvSpPr>
          <p:spPr>
            <a:xfrm>
              <a:off x="6767200" y="4037825"/>
              <a:ext cx="121775" cy="122075"/>
            </a:xfrm>
            <a:custGeom>
              <a:avLst/>
              <a:gdLst/>
              <a:ahLst/>
              <a:cxnLst/>
              <a:rect l="l" t="t" r="r" b="b"/>
              <a:pathLst>
                <a:path w="4871" h="4883" extrusionOk="0">
                  <a:moveTo>
                    <a:pt x="2441" y="1"/>
                  </a:moveTo>
                  <a:cubicBezTo>
                    <a:pt x="1096" y="1"/>
                    <a:pt x="1" y="1096"/>
                    <a:pt x="1" y="2441"/>
                  </a:cubicBezTo>
                  <a:cubicBezTo>
                    <a:pt x="1" y="3787"/>
                    <a:pt x="1096" y="4882"/>
                    <a:pt x="2441" y="4882"/>
                  </a:cubicBezTo>
                  <a:cubicBezTo>
                    <a:pt x="3787" y="4882"/>
                    <a:pt x="4870" y="3787"/>
                    <a:pt x="4870" y="2441"/>
                  </a:cubicBezTo>
                  <a:cubicBezTo>
                    <a:pt x="4870" y="1096"/>
                    <a:pt x="3787" y="1"/>
                    <a:pt x="2441" y="1"/>
                  </a:cubicBezTo>
                  <a:close/>
                </a:path>
              </a:pathLst>
            </a:custGeom>
            <a:solidFill>
              <a:srgbClr val="001E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7" name="Google Shape;5687;p88"/>
            <p:cNvSpPr/>
            <p:nvPr/>
          </p:nvSpPr>
          <p:spPr>
            <a:xfrm>
              <a:off x="6908000" y="3652950"/>
              <a:ext cx="143775" cy="143800"/>
            </a:xfrm>
            <a:custGeom>
              <a:avLst/>
              <a:gdLst/>
              <a:ahLst/>
              <a:cxnLst/>
              <a:rect l="l" t="t" r="r" b="b"/>
              <a:pathLst>
                <a:path w="5751" h="5752" extrusionOk="0">
                  <a:moveTo>
                    <a:pt x="2870" y="1"/>
                  </a:moveTo>
                  <a:cubicBezTo>
                    <a:pt x="1286" y="1"/>
                    <a:pt x="0" y="1287"/>
                    <a:pt x="0" y="2870"/>
                  </a:cubicBezTo>
                  <a:cubicBezTo>
                    <a:pt x="0" y="4466"/>
                    <a:pt x="1286" y="5752"/>
                    <a:pt x="2870" y="5752"/>
                  </a:cubicBezTo>
                  <a:cubicBezTo>
                    <a:pt x="4453" y="5752"/>
                    <a:pt x="5751" y="4466"/>
                    <a:pt x="5751" y="2870"/>
                  </a:cubicBezTo>
                  <a:cubicBezTo>
                    <a:pt x="5751" y="1287"/>
                    <a:pt x="4453" y="1"/>
                    <a:pt x="2870" y="1"/>
                  </a:cubicBezTo>
                  <a:close/>
                </a:path>
              </a:pathLst>
            </a:custGeom>
            <a:solidFill>
              <a:srgbClr val="001E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8" name="Google Shape;5688;p88"/>
            <p:cNvSpPr/>
            <p:nvPr/>
          </p:nvSpPr>
          <p:spPr>
            <a:xfrm>
              <a:off x="6960975" y="4091100"/>
              <a:ext cx="148850" cy="399200"/>
            </a:xfrm>
            <a:custGeom>
              <a:avLst/>
              <a:gdLst/>
              <a:ahLst/>
              <a:cxnLst/>
              <a:rect l="l" t="t" r="r" b="b"/>
              <a:pathLst>
                <a:path w="5954" h="15968" extrusionOk="0">
                  <a:moveTo>
                    <a:pt x="4858" y="1"/>
                  </a:moveTo>
                  <a:lnTo>
                    <a:pt x="1" y="429"/>
                  </a:lnTo>
                  <a:lnTo>
                    <a:pt x="2096" y="15848"/>
                  </a:lnTo>
                  <a:cubicBezTo>
                    <a:pt x="2096" y="15848"/>
                    <a:pt x="2720" y="15968"/>
                    <a:pt x="3570" y="15968"/>
                  </a:cubicBezTo>
                  <a:cubicBezTo>
                    <a:pt x="4283" y="15968"/>
                    <a:pt x="5156" y="15884"/>
                    <a:pt x="5954" y="15574"/>
                  </a:cubicBezTo>
                  <a:lnTo>
                    <a:pt x="4858" y="1"/>
                  </a:lnTo>
                  <a:close/>
                </a:path>
              </a:pathLst>
            </a:custGeom>
            <a:solidFill>
              <a:srgbClr val="001E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9" name="Google Shape;5689;p88"/>
            <p:cNvSpPr/>
            <p:nvPr/>
          </p:nvSpPr>
          <p:spPr>
            <a:xfrm>
              <a:off x="6908300" y="3716650"/>
              <a:ext cx="173850" cy="386975"/>
            </a:xfrm>
            <a:custGeom>
              <a:avLst/>
              <a:gdLst/>
              <a:ahLst/>
              <a:cxnLst/>
              <a:rect l="l" t="t" r="r" b="b"/>
              <a:pathLst>
                <a:path w="6954" h="15479" extrusionOk="0">
                  <a:moveTo>
                    <a:pt x="5715" y="1"/>
                  </a:moveTo>
                  <a:lnTo>
                    <a:pt x="0" y="656"/>
                  </a:lnTo>
                  <a:lnTo>
                    <a:pt x="2108" y="15479"/>
                  </a:lnTo>
                  <a:lnTo>
                    <a:pt x="6953" y="14919"/>
                  </a:lnTo>
                  <a:lnTo>
                    <a:pt x="5715" y="1"/>
                  </a:lnTo>
                  <a:close/>
                </a:path>
              </a:pathLst>
            </a:custGeom>
            <a:solidFill>
              <a:srgbClr val="001E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0" name="Google Shape;5690;p88"/>
            <p:cNvSpPr/>
            <p:nvPr/>
          </p:nvSpPr>
          <p:spPr>
            <a:xfrm>
              <a:off x="6960675" y="4035450"/>
              <a:ext cx="121775" cy="122050"/>
            </a:xfrm>
            <a:custGeom>
              <a:avLst/>
              <a:gdLst/>
              <a:ahLst/>
              <a:cxnLst/>
              <a:rect l="l" t="t" r="r" b="b"/>
              <a:pathLst>
                <a:path w="4871" h="4882" extrusionOk="0">
                  <a:moveTo>
                    <a:pt x="2441" y="0"/>
                  </a:moveTo>
                  <a:cubicBezTo>
                    <a:pt x="1096" y="0"/>
                    <a:pt x="1" y="1096"/>
                    <a:pt x="1" y="2441"/>
                  </a:cubicBezTo>
                  <a:cubicBezTo>
                    <a:pt x="1" y="3787"/>
                    <a:pt x="1096" y="4882"/>
                    <a:pt x="2441" y="4882"/>
                  </a:cubicBezTo>
                  <a:cubicBezTo>
                    <a:pt x="3787" y="4882"/>
                    <a:pt x="4870" y="3787"/>
                    <a:pt x="4870" y="2441"/>
                  </a:cubicBezTo>
                  <a:cubicBezTo>
                    <a:pt x="4870" y="1096"/>
                    <a:pt x="3787" y="0"/>
                    <a:pt x="2441" y="0"/>
                  </a:cubicBezTo>
                  <a:close/>
                </a:path>
              </a:pathLst>
            </a:custGeom>
            <a:solidFill>
              <a:srgbClr val="001E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1" name="Google Shape;5691;p88"/>
            <p:cNvSpPr/>
            <p:nvPr/>
          </p:nvSpPr>
          <p:spPr>
            <a:xfrm>
              <a:off x="6757375" y="3652950"/>
              <a:ext cx="294400" cy="143800"/>
            </a:xfrm>
            <a:custGeom>
              <a:avLst/>
              <a:gdLst/>
              <a:ahLst/>
              <a:cxnLst/>
              <a:rect l="l" t="t" r="r" b="b"/>
              <a:pathLst>
                <a:path w="11776" h="5752" extrusionOk="0">
                  <a:moveTo>
                    <a:pt x="1" y="1"/>
                  </a:moveTo>
                  <a:lnTo>
                    <a:pt x="1" y="2894"/>
                  </a:lnTo>
                  <a:cubicBezTo>
                    <a:pt x="13" y="4478"/>
                    <a:pt x="1298" y="5752"/>
                    <a:pt x="2882" y="5752"/>
                  </a:cubicBezTo>
                  <a:lnTo>
                    <a:pt x="8895" y="5752"/>
                  </a:lnTo>
                  <a:cubicBezTo>
                    <a:pt x="9002" y="5752"/>
                    <a:pt x="9121" y="5740"/>
                    <a:pt x="9228" y="5728"/>
                  </a:cubicBezTo>
                  <a:cubicBezTo>
                    <a:pt x="10681" y="5561"/>
                    <a:pt x="11764" y="4335"/>
                    <a:pt x="11764" y="2894"/>
                  </a:cubicBezTo>
                  <a:lnTo>
                    <a:pt x="11776" y="2894"/>
                  </a:lnTo>
                  <a:lnTo>
                    <a:pt x="11776" y="1"/>
                  </a:lnTo>
                  <a:close/>
                </a:path>
              </a:pathLst>
            </a:custGeom>
            <a:solidFill>
              <a:srgbClr val="001E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2" name="Google Shape;5692;p88"/>
            <p:cNvSpPr/>
            <p:nvPr/>
          </p:nvSpPr>
          <p:spPr>
            <a:xfrm>
              <a:off x="6757375" y="3652950"/>
              <a:ext cx="294400" cy="143800"/>
            </a:xfrm>
            <a:custGeom>
              <a:avLst/>
              <a:gdLst/>
              <a:ahLst/>
              <a:cxnLst/>
              <a:rect l="l" t="t" r="r" b="b"/>
              <a:pathLst>
                <a:path w="11776" h="5752" extrusionOk="0">
                  <a:moveTo>
                    <a:pt x="1" y="1"/>
                  </a:moveTo>
                  <a:lnTo>
                    <a:pt x="1" y="2894"/>
                  </a:lnTo>
                  <a:cubicBezTo>
                    <a:pt x="13" y="4478"/>
                    <a:pt x="1298" y="5752"/>
                    <a:pt x="2882" y="5752"/>
                  </a:cubicBezTo>
                  <a:lnTo>
                    <a:pt x="8895" y="5752"/>
                  </a:lnTo>
                  <a:cubicBezTo>
                    <a:pt x="9002" y="5752"/>
                    <a:pt x="9121" y="5740"/>
                    <a:pt x="9228" y="5728"/>
                  </a:cubicBezTo>
                  <a:cubicBezTo>
                    <a:pt x="10681" y="5561"/>
                    <a:pt x="11764" y="4335"/>
                    <a:pt x="11764" y="2894"/>
                  </a:cubicBezTo>
                  <a:lnTo>
                    <a:pt x="11776" y="2894"/>
                  </a:lnTo>
                  <a:lnTo>
                    <a:pt x="11776" y="1"/>
                  </a:lnTo>
                  <a:close/>
                </a:path>
              </a:pathLst>
            </a:custGeom>
            <a:solidFill>
              <a:srgbClr val="001E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3" name="Google Shape;5693;p88"/>
            <p:cNvSpPr/>
            <p:nvPr/>
          </p:nvSpPr>
          <p:spPr>
            <a:xfrm>
              <a:off x="6995800" y="3255300"/>
              <a:ext cx="98550" cy="98550"/>
            </a:xfrm>
            <a:custGeom>
              <a:avLst/>
              <a:gdLst/>
              <a:ahLst/>
              <a:cxnLst/>
              <a:rect l="l" t="t" r="r" b="b"/>
              <a:pathLst>
                <a:path w="3942" h="3942" extrusionOk="0">
                  <a:moveTo>
                    <a:pt x="1965" y="0"/>
                  </a:moveTo>
                  <a:cubicBezTo>
                    <a:pt x="882" y="0"/>
                    <a:pt x="1" y="881"/>
                    <a:pt x="1" y="1977"/>
                  </a:cubicBezTo>
                  <a:cubicBezTo>
                    <a:pt x="1" y="3060"/>
                    <a:pt x="882" y="3941"/>
                    <a:pt x="1965" y="3941"/>
                  </a:cubicBezTo>
                  <a:cubicBezTo>
                    <a:pt x="3061" y="3941"/>
                    <a:pt x="3942" y="3060"/>
                    <a:pt x="3942" y="1977"/>
                  </a:cubicBezTo>
                  <a:cubicBezTo>
                    <a:pt x="3942" y="881"/>
                    <a:pt x="3061" y="0"/>
                    <a:pt x="196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4" name="Google Shape;5694;p88"/>
            <p:cNvSpPr/>
            <p:nvPr/>
          </p:nvSpPr>
          <p:spPr>
            <a:xfrm>
              <a:off x="6678500" y="3267500"/>
              <a:ext cx="98550" cy="98550"/>
            </a:xfrm>
            <a:custGeom>
              <a:avLst/>
              <a:gdLst/>
              <a:ahLst/>
              <a:cxnLst/>
              <a:rect l="l" t="t" r="r" b="b"/>
              <a:pathLst>
                <a:path w="3942" h="3942" extrusionOk="0">
                  <a:moveTo>
                    <a:pt x="1965" y="0"/>
                  </a:moveTo>
                  <a:cubicBezTo>
                    <a:pt x="882" y="0"/>
                    <a:pt x="1" y="881"/>
                    <a:pt x="1" y="1965"/>
                  </a:cubicBezTo>
                  <a:cubicBezTo>
                    <a:pt x="1" y="3060"/>
                    <a:pt x="882" y="3941"/>
                    <a:pt x="1965" y="3941"/>
                  </a:cubicBezTo>
                  <a:cubicBezTo>
                    <a:pt x="3060" y="3941"/>
                    <a:pt x="3942" y="3060"/>
                    <a:pt x="3942" y="1965"/>
                  </a:cubicBezTo>
                  <a:cubicBezTo>
                    <a:pt x="3942" y="881"/>
                    <a:pt x="3060" y="0"/>
                    <a:pt x="196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5" name="Google Shape;5695;p88"/>
            <p:cNvSpPr/>
            <p:nvPr/>
          </p:nvSpPr>
          <p:spPr>
            <a:xfrm>
              <a:off x="6694275" y="3192775"/>
              <a:ext cx="426275" cy="606050"/>
            </a:xfrm>
            <a:custGeom>
              <a:avLst/>
              <a:gdLst/>
              <a:ahLst/>
              <a:cxnLst/>
              <a:rect l="l" t="t" r="r" b="b"/>
              <a:pathLst>
                <a:path w="17051" h="24242" extrusionOk="0">
                  <a:moveTo>
                    <a:pt x="7726" y="1"/>
                  </a:moveTo>
                  <a:cubicBezTo>
                    <a:pt x="4115" y="1"/>
                    <a:pt x="1" y="3513"/>
                    <a:pt x="1" y="3513"/>
                  </a:cubicBezTo>
                  <a:lnTo>
                    <a:pt x="1965" y="13407"/>
                  </a:lnTo>
                  <a:cubicBezTo>
                    <a:pt x="1965" y="13407"/>
                    <a:pt x="1358" y="19563"/>
                    <a:pt x="1453" y="20706"/>
                  </a:cubicBezTo>
                  <a:cubicBezTo>
                    <a:pt x="1545" y="21697"/>
                    <a:pt x="2041" y="21767"/>
                    <a:pt x="2179" y="21767"/>
                  </a:cubicBezTo>
                  <a:cubicBezTo>
                    <a:pt x="2202" y="21767"/>
                    <a:pt x="2215" y="21765"/>
                    <a:pt x="2215" y="21765"/>
                  </a:cubicBezTo>
                  <a:lnTo>
                    <a:pt x="2215" y="23551"/>
                  </a:lnTo>
                  <a:cubicBezTo>
                    <a:pt x="2215" y="23551"/>
                    <a:pt x="5132" y="24242"/>
                    <a:pt x="8823" y="24242"/>
                  </a:cubicBezTo>
                  <a:cubicBezTo>
                    <a:pt x="11764" y="24242"/>
                    <a:pt x="15026" y="23587"/>
                    <a:pt x="15145" y="23278"/>
                  </a:cubicBezTo>
                  <a:lnTo>
                    <a:pt x="15169" y="21813"/>
                  </a:lnTo>
                  <a:cubicBezTo>
                    <a:pt x="15169" y="21813"/>
                    <a:pt x="16491" y="21218"/>
                    <a:pt x="16765" y="19753"/>
                  </a:cubicBezTo>
                  <a:cubicBezTo>
                    <a:pt x="17050" y="18289"/>
                    <a:pt x="15193" y="14491"/>
                    <a:pt x="15098" y="12812"/>
                  </a:cubicBezTo>
                  <a:cubicBezTo>
                    <a:pt x="15002" y="11121"/>
                    <a:pt x="15074" y="2811"/>
                    <a:pt x="15074" y="2811"/>
                  </a:cubicBezTo>
                  <a:cubicBezTo>
                    <a:pt x="15074" y="2811"/>
                    <a:pt x="11776" y="275"/>
                    <a:pt x="8085" y="13"/>
                  </a:cubicBezTo>
                  <a:cubicBezTo>
                    <a:pt x="7966" y="5"/>
                    <a:pt x="7846" y="1"/>
                    <a:pt x="77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6" name="Google Shape;5696;p88"/>
            <p:cNvSpPr/>
            <p:nvPr/>
          </p:nvSpPr>
          <p:spPr>
            <a:xfrm>
              <a:off x="6830600" y="3572300"/>
              <a:ext cx="210475" cy="156000"/>
            </a:xfrm>
            <a:custGeom>
              <a:avLst/>
              <a:gdLst/>
              <a:ahLst/>
              <a:cxnLst/>
              <a:rect l="l" t="t" r="r" b="b"/>
              <a:pathLst>
                <a:path w="8419" h="6240" extrusionOk="0">
                  <a:moveTo>
                    <a:pt x="6240" y="0"/>
                  </a:moveTo>
                  <a:lnTo>
                    <a:pt x="2072" y="96"/>
                  </a:lnTo>
                  <a:cubicBezTo>
                    <a:pt x="2227" y="1346"/>
                    <a:pt x="1537" y="2715"/>
                    <a:pt x="1" y="2846"/>
                  </a:cubicBezTo>
                  <a:lnTo>
                    <a:pt x="60" y="6239"/>
                  </a:lnTo>
                  <a:lnTo>
                    <a:pt x="8418" y="5822"/>
                  </a:lnTo>
                  <a:lnTo>
                    <a:pt x="8037" y="2548"/>
                  </a:lnTo>
                  <a:cubicBezTo>
                    <a:pt x="6775" y="2286"/>
                    <a:pt x="6180" y="1119"/>
                    <a:pt x="6240" y="0"/>
                  </a:cubicBezTo>
                  <a:close/>
                </a:path>
              </a:pathLst>
            </a:custGeom>
            <a:solidFill>
              <a:srgbClr val="DC2C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7" name="Google Shape;5697;p88"/>
            <p:cNvSpPr/>
            <p:nvPr/>
          </p:nvSpPr>
          <p:spPr>
            <a:xfrm>
              <a:off x="6730000" y="3143600"/>
              <a:ext cx="289925" cy="106650"/>
            </a:xfrm>
            <a:custGeom>
              <a:avLst/>
              <a:gdLst/>
              <a:ahLst/>
              <a:cxnLst/>
              <a:rect l="l" t="t" r="r" b="b"/>
              <a:pathLst>
                <a:path w="11597" h="4266" extrusionOk="0">
                  <a:moveTo>
                    <a:pt x="3191" y="0"/>
                  </a:moveTo>
                  <a:cubicBezTo>
                    <a:pt x="2001" y="0"/>
                    <a:pt x="531" y="315"/>
                    <a:pt x="322" y="1182"/>
                  </a:cubicBezTo>
                  <a:cubicBezTo>
                    <a:pt x="0" y="2456"/>
                    <a:pt x="1322" y="4266"/>
                    <a:pt x="1322" y="4266"/>
                  </a:cubicBezTo>
                  <a:lnTo>
                    <a:pt x="11061" y="3920"/>
                  </a:lnTo>
                  <a:cubicBezTo>
                    <a:pt x="11061" y="3920"/>
                    <a:pt x="11597" y="2337"/>
                    <a:pt x="10847" y="1182"/>
                  </a:cubicBezTo>
                  <a:cubicBezTo>
                    <a:pt x="10597" y="797"/>
                    <a:pt x="9961" y="669"/>
                    <a:pt x="9223" y="669"/>
                  </a:cubicBezTo>
                  <a:cubicBezTo>
                    <a:pt x="7749" y="669"/>
                    <a:pt x="5870" y="1182"/>
                    <a:pt x="5870" y="1182"/>
                  </a:cubicBezTo>
                  <a:cubicBezTo>
                    <a:pt x="5870" y="1182"/>
                    <a:pt x="5370" y="563"/>
                    <a:pt x="4549" y="194"/>
                  </a:cubicBezTo>
                  <a:cubicBezTo>
                    <a:pt x="4277" y="74"/>
                    <a:pt x="3767" y="0"/>
                    <a:pt x="3191" y="0"/>
                  </a:cubicBezTo>
                  <a:close/>
                </a:path>
              </a:pathLst>
            </a:custGeom>
            <a:solidFill>
              <a:srgbClr val="DC2C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8" name="Google Shape;5698;p88"/>
            <p:cNvSpPr/>
            <p:nvPr/>
          </p:nvSpPr>
          <p:spPr>
            <a:xfrm>
              <a:off x="6837750" y="3091875"/>
              <a:ext cx="91700" cy="149750"/>
            </a:xfrm>
            <a:custGeom>
              <a:avLst/>
              <a:gdLst/>
              <a:ahLst/>
              <a:cxnLst/>
              <a:rect l="l" t="t" r="r" b="b"/>
              <a:pathLst>
                <a:path w="3668" h="5990" extrusionOk="0">
                  <a:moveTo>
                    <a:pt x="0" y="1"/>
                  </a:moveTo>
                  <a:lnTo>
                    <a:pt x="500" y="4811"/>
                  </a:lnTo>
                  <a:cubicBezTo>
                    <a:pt x="564" y="5508"/>
                    <a:pt x="1639" y="5990"/>
                    <a:pt x="2488" y="5990"/>
                  </a:cubicBezTo>
                  <a:cubicBezTo>
                    <a:pt x="2596" y="5990"/>
                    <a:pt x="2700" y="5982"/>
                    <a:pt x="2798" y="5966"/>
                  </a:cubicBezTo>
                  <a:cubicBezTo>
                    <a:pt x="3525" y="5847"/>
                    <a:pt x="3501" y="5144"/>
                    <a:pt x="3525" y="4454"/>
                  </a:cubicBezTo>
                  <a:lnTo>
                    <a:pt x="3632" y="2037"/>
                  </a:lnTo>
                  <a:lnTo>
                    <a:pt x="3668" y="1870"/>
                  </a:lnTo>
                  <a:lnTo>
                    <a:pt x="0" y="1"/>
                  </a:lnTo>
                  <a:close/>
                </a:path>
              </a:pathLst>
            </a:custGeom>
            <a:solidFill>
              <a:srgbClr val="9B6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9" name="Google Shape;5699;p88"/>
            <p:cNvSpPr/>
            <p:nvPr/>
          </p:nvSpPr>
          <p:spPr>
            <a:xfrm>
              <a:off x="6837750" y="3091875"/>
              <a:ext cx="91700" cy="88450"/>
            </a:xfrm>
            <a:custGeom>
              <a:avLst/>
              <a:gdLst/>
              <a:ahLst/>
              <a:cxnLst/>
              <a:rect l="l" t="t" r="r" b="b"/>
              <a:pathLst>
                <a:path w="3668" h="3538" extrusionOk="0">
                  <a:moveTo>
                    <a:pt x="0" y="1"/>
                  </a:moveTo>
                  <a:lnTo>
                    <a:pt x="239" y="2263"/>
                  </a:lnTo>
                  <a:cubicBezTo>
                    <a:pt x="881" y="3232"/>
                    <a:pt x="2131" y="3537"/>
                    <a:pt x="3482" y="3537"/>
                  </a:cubicBezTo>
                  <a:cubicBezTo>
                    <a:pt x="3508" y="3537"/>
                    <a:pt x="3534" y="3537"/>
                    <a:pt x="3560" y="3537"/>
                  </a:cubicBezTo>
                  <a:lnTo>
                    <a:pt x="3632" y="2037"/>
                  </a:lnTo>
                  <a:lnTo>
                    <a:pt x="3668" y="1870"/>
                  </a:lnTo>
                  <a:lnTo>
                    <a:pt x="0" y="1"/>
                  </a:lnTo>
                  <a:close/>
                </a:path>
              </a:pathLst>
            </a:custGeom>
            <a:solidFill>
              <a:srgbClr val="804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0" name="Google Shape;5700;p88"/>
            <p:cNvSpPr/>
            <p:nvPr/>
          </p:nvSpPr>
          <p:spPr>
            <a:xfrm>
              <a:off x="6753800" y="2893700"/>
              <a:ext cx="252750" cy="276950"/>
            </a:xfrm>
            <a:custGeom>
              <a:avLst/>
              <a:gdLst/>
              <a:ahLst/>
              <a:cxnLst/>
              <a:rect l="l" t="t" r="r" b="b"/>
              <a:pathLst>
                <a:path w="10110" h="11078" extrusionOk="0">
                  <a:moveTo>
                    <a:pt x="5285" y="1"/>
                  </a:moveTo>
                  <a:cubicBezTo>
                    <a:pt x="3389" y="1"/>
                    <a:pt x="2110" y="800"/>
                    <a:pt x="1239" y="2117"/>
                  </a:cubicBezTo>
                  <a:cubicBezTo>
                    <a:pt x="525" y="3177"/>
                    <a:pt x="822" y="4582"/>
                    <a:pt x="977" y="5094"/>
                  </a:cubicBezTo>
                  <a:cubicBezTo>
                    <a:pt x="560" y="5130"/>
                    <a:pt x="1" y="5380"/>
                    <a:pt x="132" y="6499"/>
                  </a:cubicBezTo>
                  <a:cubicBezTo>
                    <a:pt x="322" y="8201"/>
                    <a:pt x="1561" y="8237"/>
                    <a:pt x="1930" y="8309"/>
                  </a:cubicBezTo>
                  <a:cubicBezTo>
                    <a:pt x="1930" y="8309"/>
                    <a:pt x="2549" y="11078"/>
                    <a:pt x="5871" y="11078"/>
                  </a:cubicBezTo>
                  <a:cubicBezTo>
                    <a:pt x="6028" y="11078"/>
                    <a:pt x="6190" y="11072"/>
                    <a:pt x="6359" y="11059"/>
                  </a:cubicBezTo>
                  <a:cubicBezTo>
                    <a:pt x="10109" y="10761"/>
                    <a:pt x="9490" y="7868"/>
                    <a:pt x="9466" y="5939"/>
                  </a:cubicBezTo>
                  <a:cubicBezTo>
                    <a:pt x="9442" y="4796"/>
                    <a:pt x="9514" y="3141"/>
                    <a:pt x="9061" y="1951"/>
                  </a:cubicBezTo>
                  <a:cubicBezTo>
                    <a:pt x="9061" y="1951"/>
                    <a:pt x="9061" y="1939"/>
                    <a:pt x="9061" y="1939"/>
                  </a:cubicBezTo>
                  <a:cubicBezTo>
                    <a:pt x="8859" y="1415"/>
                    <a:pt x="8550" y="974"/>
                    <a:pt x="8085" y="701"/>
                  </a:cubicBezTo>
                  <a:cubicBezTo>
                    <a:pt x="7585" y="343"/>
                    <a:pt x="6883" y="105"/>
                    <a:pt x="5835" y="22"/>
                  </a:cubicBezTo>
                  <a:cubicBezTo>
                    <a:pt x="5646" y="8"/>
                    <a:pt x="5463" y="1"/>
                    <a:pt x="5285" y="1"/>
                  </a:cubicBezTo>
                  <a:close/>
                </a:path>
              </a:pathLst>
            </a:custGeom>
            <a:solidFill>
              <a:srgbClr val="9B6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1" name="Google Shape;5701;p88"/>
            <p:cNvSpPr/>
            <p:nvPr/>
          </p:nvSpPr>
          <p:spPr>
            <a:xfrm>
              <a:off x="6735050" y="2836200"/>
              <a:ext cx="307500" cy="229800"/>
            </a:xfrm>
            <a:custGeom>
              <a:avLst/>
              <a:gdLst/>
              <a:ahLst/>
              <a:cxnLst/>
              <a:rect l="l" t="t" r="r" b="b"/>
              <a:pathLst>
                <a:path w="12300" h="9192" extrusionOk="0">
                  <a:moveTo>
                    <a:pt x="10621" y="0"/>
                  </a:moveTo>
                  <a:lnTo>
                    <a:pt x="6382" y="2048"/>
                  </a:lnTo>
                  <a:cubicBezTo>
                    <a:pt x="4668" y="2524"/>
                    <a:pt x="3084" y="2048"/>
                    <a:pt x="2430" y="2536"/>
                  </a:cubicBezTo>
                  <a:cubicBezTo>
                    <a:pt x="2013" y="2870"/>
                    <a:pt x="1775" y="3167"/>
                    <a:pt x="1644" y="3489"/>
                  </a:cubicBezTo>
                  <a:lnTo>
                    <a:pt x="620" y="2227"/>
                  </a:lnTo>
                  <a:lnTo>
                    <a:pt x="620" y="2227"/>
                  </a:lnTo>
                  <a:cubicBezTo>
                    <a:pt x="620" y="2227"/>
                    <a:pt x="1" y="3751"/>
                    <a:pt x="1203" y="4275"/>
                  </a:cubicBezTo>
                  <a:cubicBezTo>
                    <a:pt x="941" y="4453"/>
                    <a:pt x="703" y="4751"/>
                    <a:pt x="584" y="5227"/>
                  </a:cubicBezTo>
                  <a:cubicBezTo>
                    <a:pt x="251" y="6525"/>
                    <a:pt x="1215" y="7573"/>
                    <a:pt x="1215" y="7573"/>
                  </a:cubicBezTo>
                  <a:cubicBezTo>
                    <a:pt x="1215" y="7573"/>
                    <a:pt x="1414" y="7427"/>
                    <a:pt x="1722" y="7427"/>
                  </a:cubicBezTo>
                  <a:cubicBezTo>
                    <a:pt x="1827" y="7427"/>
                    <a:pt x="1945" y="7444"/>
                    <a:pt x="2072" y="7489"/>
                  </a:cubicBezTo>
                  <a:cubicBezTo>
                    <a:pt x="2513" y="7644"/>
                    <a:pt x="3001" y="8418"/>
                    <a:pt x="2977" y="9192"/>
                  </a:cubicBezTo>
                  <a:lnTo>
                    <a:pt x="3370" y="9132"/>
                  </a:lnTo>
                  <a:lnTo>
                    <a:pt x="3323" y="7525"/>
                  </a:lnTo>
                  <a:cubicBezTo>
                    <a:pt x="3323" y="7525"/>
                    <a:pt x="3846" y="7132"/>
                    <a:pt x="4311" y="5787"/>
                  </a:cubicBezTo>
                  <a:cubicBezTo>
                    <a:pt x="4881" y="6072"/>
                    <a:pt x="5542" y="6235"/>
                    <a:pt x="6125" y="6235"/>
                  </a:cubicBezTo>
                  <a:cubicBezTo>
                    <a:pt x="6272" y="6235"/>
                    <a:pt x="6415" y="6225"/>
                    <a:pt x="6549" y="6203"/>
                  </a:cubicBezTo>
                  <a:lnTo>
                    <a:pt x="5299" y="4989"/>
                  </a:lnTo>
                  <a:lnTo>
                    <a:pt x="5299" y="4989"/>
                  </a:lnTo>
                  <a:cubicBezTo>
                    <a:pt x="6430" y="5810"/>
                    <a:pt x="7323" y="6120"/>
                    <a:pt x="8716" y="6191"/>
                  </a:cubicBezTo>
                  <a:cubicBezTo>
                    <a:pt x="8780" y="6194"/>
                    <a:pt x="8843" y="6196"/>
                    <a:pt x="8907" y="6196"/>
                  </a:cubicBezTo>
                  <a:cubicBezTo>
                    <a:pt x="10242" y="6196"/>
                    <a:pt x="11618" y="5601"/>
                    <a:pt x="12300" y="4453"/>
                  </a:cubicBezTo>
                  <a:lnTo>
                    <a:pt x="12300" y="4453"/>
                  </a:lnTo>
                  <a:cubicBezTo>
                    <a:pt x="12111" y="4464"/>
                    <a:pt x="11908" y="4467"/>
                    <a:pt x="11700" y="4467"/>
                  </a:cubicBezTo>
                  <a:cubicBezTo>
                    <a:pt x="11448" y="4467"/>
                    <a:pt x="11187" y="4463"/>
                    <a:pt x="10935" y="4463"/>
                  </a:cubicBezTo>
                  <a:cubicBezTo>
                    <a:pt x="10727" y="4463"/>
                    <a:pt x="10524" y="4466"/>
                    <a:pt x="10335" y="4477"/>
                  </a:cubicBezTo>
                  <a:cubicBezTo>
                    <a:pt x="12228" y="3203"/>
                    <a:pt x="11407" y="357"/>
                    <a:pt x="10621" y="0"/>
                  </a:cubicBezTo>
                  <a:close/>
                </a:path>
              </a:pathLst>
            </a:custGeom>
            <a:solidFill>
              <a:srgbClr val="F099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2" name="Google Shape;5702;p88"/>
            <p:cNvSpPr/>
            <p:nvPr/>
          </p:nvSpPr>
          <p:spPr>
            <a:xfrm>
              <a:off x="6766000" y="3031150"/>
              <a:ext cx="29200" cy="53225"/>
            </a:xfrm>
            <a:custGeom>
              <a:avLst/>
              <a:gdLst/>
              <a:ahLst/>
              <a:cxnLst/>
              <a:rect l="l" t="t" r="r" b="b"/>
              <a:pathLst>
                <a:path w="1168" h="2129" extrusionOk="0">
                  <a:moveTo>
                    <a:pt x="532" y="0"/>
                  </a:moveTo>
                  <a:cubicBezTo>
                    <a:pt x="526" y="0"/>
                    <a:pt x="519" y="0"/>
                    <a:pt x="513" y="1"/>
                  </a:cubicBezTo>
                  <a:cubicBezTo>
                    <a:pt x="322" y="1"/>
                    <a:pt x="180" y="191"/>
                    <a:pt x="132" y="382"/>
                  </a:cubicBezTo>
                  <a:cubicBezTo>
                    <a:pt x="1" y="822"/>
                    <a:pt x="180" y="1299"/>
                    <a:pt x="370" y="1739"/>
                  </a:cubicBezTo>
                  <a:cubicBezTo>
                    <a:pt x="418" y="1870"/>
                    <a:pt x="477" y="2001"/>
                    <a:pt x="596" y="2084"/>
                  </a:cubicBezTo>
                  <a:cubicBezTo>
                    <a:pt x="645" y="2113"/>
                    <a:pt x="703" y="2129"/>
                    <a:pt x="758" y="2129"/>
                  </a:cubicBezTo>
                  <a:cubicBezTo>
                    <a:pt x="841" y="2129"/>
                    <a:pt x="918" y="2096"/>
                    <a:pt x="953" y="2025"/>
                  </a:cubicBezTo>
                  <a:cubicBezTo>
                    <a:pt x="1013" y="1906"/>
                    <a:pt x="930" y="1763"/>
                    <a:pt x="858" y="1644"/>
                  </a:cubicBezTo>
                  <a:cubicBezTo>
                    <a:pt x="799" y="1525"/>
                    <a:pt x="751" y="1358"/>
                    <a:pt x="870" y="1287"/>
                  </a:cubicBezTo>
                  <a:cubicBezTo>
                    <a:pt x="918" y="1251"/>
                    <a:pt x="989" y="1251"/>
                    <a:pt x="1049" y="1215"/>
                  </a:cubicBezTo>
                  <a:cubicBezTo>
                    <a:pt x="1168" y="1156"/>
                    <a:pt x="1168" y="989"/>
                    <a:pt x="1132" y="846"/>
                  </a:cubicBezTo>
                  <a:cubicBezTo>
                    <a:pt x="1096" y="668"/>
                    <a:pt x="1025" y="489"/>
                    <a:pt x="930" y="322"/>
                  </a:cubicBezTo>
                  <a:cubicBezTo>
                    <a:pt x="849" y="161"/>
                    <a:pt x="713" y="0"/>
                    <a:pt x="532" y="0"/>
                  </a:cubicBezTo>
                  <a:close/>
                </a:path>
              </a:pathLst>
            </a:custGeom>
            <a:solidFill>
              <a:srgbClr val="804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3" name="Google Shape;5703;p88"/>
            <p:cNvSpPr/>
            <p:nvPr/>
          </p:nvSpPr>
          <p:spPr>
            <a:xfrm>
              <a:off x="6678500" y="3267500"/>
              <a:ext cx="98550" cy="98550"/>
            </a:xfrm>
            <a:custGeom>
              <a:avLst/>
              <a:gdLst/>
              <a:ahLst/>
              <a:cxnLst/>
              <a:rect l="l" t="t" r="r" b="b"/>
              <a:pathLst>
                <a:path w="3942" h="3942" extrusionOk="0">
                  <a:moveTo>
                    <a:pt x="1965" y="0"/>
                  </a:moveTo>
                  <a:cubicBezTo>
                    <a:pt x="882" y="0"/>
                    <a:pt x="1" y="881"/>
                    <a:pt x="1" y="1965"/>
                  </a:cubicBezTo>
                  <a:cubicBezTo>
                    <a:pt x="1" y="3060"/>
                    <a:pt x="882" y="3941"/>
                    <a:pt x="1965" y="3941"/>
                  </a:cubicBezTo>
                  <a:cubicBezTo>
                    <a:pt x="3060" y="3941"/>
                    <a:pt x="3942" y="3060"/>
                    <a:pt x="3942" y="1965"/>
                  </a:cubicBezTo>
                  <a:cubicBezTo>
                    <a:pt x="3942" y="881"/>
                    <a:pt x="3060" y="0"/>
                    <a:pt x="1965" y="0"/>
                  </a:cubicBezTo>
                  <a:close/>
                </a:path>
              </a:pathLst>
            </a:custGeom>
            <a:solidFill>
              <a:srgbClr val="9B6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4" name="Google Shape;5704;p88"/>
            <p:cNvSpPr/>
            <p:nvPr/>
          </p:nvSpPr>
          <p:spPr>
            <a:xfrm>
              <a:off x="6674925" y="3740775"/>
              <a:ext cx="43475" cy="43475"/>
            </a:xfrm>
            <a:custGeom>
              <a:avLst/>
              <a:gdLst/>
              <a:ahLst/>
              <a:cxnLst/>
              <a:rect l="l" t="t" r="r" b="b"/>
              <a:pathLst>
                <a:path w="1739" h="1739" extrusionOk="0">
                  <a:moveTo>
                    <a:pt x="870" y="0"/>
                  </a:moveTo>
                  <a:cubicBezTo>
                    <a:pt x="394" y="0"/>
                    <a:pt x="1" y="393"/>
                    <a:pt x="1" y="869"/>
                  </a:cubicBezTo>
                  <a:cubicBezTo>
                    <a:pt x="1" y="1346"/>
                    <a:pt x="394" y="1739"/>
                    <a:pt x="870" y="1739"/>
                  </a:cubicBezTo>
                  <a:cubicBezTo>
                    <a:pt x="1346" y="1739"/>
                    <a:pt x="1739" y="1346"/>
                    <a:pt x="1739" y="869"/>
                  </a:cubicBezTo>
                  <a:cubicBezTo>
                    <a:pt x="1739" y="393"/>
                    <a:pt x="1346" y="0"/>
                    <a:pt x="870" y="0"/>
                  </a:cubicBezTo>
                  <a:close/>
                </a:path>
              </a:pathLst>
            </a:custGeom>
            <a:solidFill>
              <a:srgbClr val="9B6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5" name="Google Shape;5705;p88"/>
            <p:cNvSpPr/>
            <p:nvPr/>
          </p:nvSpPr>
          <p:spPr>
            <a:xfrm>
              <a:off x="6675525" y="3762500"/>
              <a:ext cx="94975" cy="94375"/>
            </a:xfrm>
            <a:custGeom>
              <a:avLst/>
              <a:gdLst/>
              <a:ahLst/>
              <a:cxnLst/>
              <a:rect l="l" t="t" r="r" b="b"/>
              <a:pathLst>
                <a:path w="3799" h="3775" extrusionOk="0">
                  <a:moveTo>
                    <a:pt x="1715" y="0"/>
                  </a:moveTo>
                  <a:lnTo>
                    <a:pt x="0" y="203"/>
                  </a:lnTo>
                  <a:cubicBezTo>
                    <a:pt x="0" y="203"/>
                    <a:pt x="408" y="3757"/>
                    <a:pt x="852" y="3757"/>
                  </a:cubicBezTo>
                  <a:cubicBezTo>
                    <a:pt x="869" y="3757"/>
                    <a:pt x="887" y="3751"/>
                    <a:pt x="905" y="3739"/>
                  </a:cubicBezTo>
                  <a:cubicBezTo>
                    <a:pt x="1049" y="3639"/>
                    <a:pt x="1168" y="3605"/>
                    <a:pt x="1277" y="3605"/>
                  </a:cubicBezTo>
                  <a:cubicBezTo>
                    <a:pt x="1518" y="3605"/>
                    <a:pt x="1709" y="3775"/>
                    <a:pt x="2013" y="3775"/>
                  </a:cubicBezTo>
                  <a:cubicBezTo>
                    <a:pt x="2387" y="3765"/>
                    <a:pt x="2476" y="3413"/>
                    <a:pt x="2718" y="3413"/>
                  </a:cubicBezTo>
                  <a:cubicBezTo>
                    <a:pt x="2769" y="3413"/>
                    <a:pt x="2826" y="3428"/>
                    <a:pt x="2894" y="3465"/>
                  </a:cubicBezTo>
                  <a:cubicBezTo>
                    <a:pt x="3033" y="3537"/>
                    <a:pt x="3165" y="3571"/>
                    <a:pt x="3279" y="3571"/>
                  </a:cubicBezTo>
                  <a:cubicBezTo>
                    <a:pt x="3484" y="3571"/>
                    <a:pt x="3628" y="3458"/>
                    <a:pt x="3644" y="3251"/>
                  </a:cubicBezTo>
                  <a:cubicBezTo>
                    <a:pt x="3656" y="2929"/>
                    <a:pt x="3537" y="2370"/>
                    <a:pt x="3537" y="2370"/>
                  </a:cubicBezTo>
                  <a:cubicBezTo>
                    <a:pt x="3537" y="2370"/>
                    <a:pt x="3799" y="1739"/>
                    <a:pt x="3441" y="1370"/>
                  </a:cubicBezTo>
                  <a:cubicBezTo>
                    <a:pt x="3084" y="989"/>
                    <a:pt x="1882" y="631"/>
                    <a:pt x="1715" y="0"/>
                  </a:cubicBezTo>
                  <a:close/>
                </a:path>
              </a:pathLst>
            </a:custGeom>
            <a:solidFill>
              <a:srgbClr val="9B6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6" name="Google Shape;5706;p88"/>
            <p:cNvSpPr/>
            <p:nvPr/>
          </p:nvSpPr>
          <p:spPr>
            <a:xfrm>
              <a:off x="6674925" y="3740775"/>
              <a:ext cx="43475" cy="43475"/>
            </a:xfrm>
            <a:custGeom>
              <a:avLst/>
              <a:gdLst/>
              <a:ahLst/>
              <a:cxnLst/>
              <a:rect l="l" t="t" r="r" b="b"/>
              <a:pathLst>
                <a:path w="1739" h="1739" extrusionOk="0">
                  <a:moveTo>
                    <a:pt x="870" y="0"/>
                  </a:moveTo>
                  <a:cubicBezTo>
                    <a:pt x="394" y="0"/>
                    <a:pt x="1" y="393"/>
                    <a:pt x="1" y="869"/>
                  </a:cubicBezTo>
                  <a:cubicBezTo>
                    <a:pt x="1" y="1346"/>
                    <a:pt x="394" y="1739"/>
                    <a:pt x="870" y="1739"/>
                  </a:cubicBezTo>
                  <a:cubicBezTo>
                    <a:pt x="1346" y="1739"/>
                    <a:pt x="1739" y="1346"/>
                    <a:pt x="1739" y="869"/>
                  </a:cubicBezTo>
                  <a:cubicBezTo>
                    <a:pt x="1739" y="393"/>
                    <a:pt x="1346" y="0"/>
                    <a:pt x="870" y="0"/>
                  </a:cubicBezTo>
                  <a:close/>
                </a:path>
              </a:pathLst>
            </a:custGeom>
            <a:solidFill>
              <a:srgbClr val="9B6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7" name="Google Shape;5707;p88"/>
            <p:cNvSpPr/>
            <p:nvPr/>
          </p:nvSpPr>
          <p:spPr>
            <a:xfrm>
              <a:off x="6659450" y="3303225"/>
              <a:ext cx="116100" cy="464350"/>
            </a:xfrm>
            <a:custGeom>
              <a:avLst/>
              <a:gdLst/>
              <a:ahLst/>
              <a:cxnLst/>
              <a:rect l="l" t="t" r="r" b="b"/>
              <a:pathLst>
                <a:path w="4644" h="18574" extrusionOk="0">
                  <a:moveTo>
                    <a:pt x="834" y="0"/>
                  </a:moveTo>
                  <a:cubicBezTo>
                    <a:pt x="12" y="2762"/>
                    <a:pt x="1" y="9942"/>
                    <a:pt x="1" y="9942"/>
                  </a:cubicBezTo>
                  <a:cubicBezTo>
                    <a:pt x="1" y="10001"/>
                    <a:pt x="1" y="10061"/>
                    <a:pt x="1" y="10120"/>
                  </a:cubicBezTo>
                  <a:cubicBezTo>
                    <a:pt x="72" y="11287"/>
                    <a:pt x="453" y="17597"/>
                    <a:pt x="643" y="18574"/>
                  </a:cubicBezTo>
                  <a:lnTo>
                    <a:pt x="2358" y="18371"/>
                  </a:lnTo>
                  <a:cubicBezTo>
                    <a:pt x="2251" y="17264"/>
                    <a:pt x="2715" y="15085"/>
                    <a:pt x="3025" y="13049"/>
                  </a:cubicBezTo>
                  <a:cubicBezTo>
                    <a:pt x="3322" y="11085"/>
                    <a:pt x="3334" y="9942"/>
                    <a:pt x="3334" y="9942"/>
                  </a:cubicBezTo>
                  <a:cubicBezTo>
                    <a:pt x="3382" y="9215"/>
                    <a:pt x="3942" y="4239"/>
                    <a:pt x="4644" y="1036"/>
                  </a:cubicBezTo>
                  <a:lnTo>
                    <a:pt x="834" y="0"/>
                  </a:lnTo>
                  <a:close/>
                </a:path>
              </a:pathLst>
            </a:custGeom>
            <a:solidFill>
              <a:srgbClr val="9B6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8" name="Google Shape;5708;p88"/>
            <p:cNvSpPr/>
            <p:nvPr/>
          </p:nvSpPr>
          <p:spPr>
            <a:xfrm>
              <a:off x="6660350" y="3467225"/>
              <a:ext cx="89625" cy="61925"/>
            </a:xfrm>
            <a:custGeom>
              <a:avLst/>
              <a:gdLst/>
              <a:ahLst/>
              <a:cxnLst/>
              <a:rect l="l" t="t" r="r" b="b"/>
              <a:pathLst>
                <a:path w="3585" h="2477" extrusionOk="0">
                  <a:moveTo>
                    <a:pt x="48" y="0"/>
                  </a:moveTo>
                  <a:cubicBezTo>
                    <a:pt x="24" y="477"/>
                    <a:pt x="12" y="929"/>
                    <a:pt x="0" y="1334"/>
                  </a:cubicBezTo>
                  <a:cubicBezTo>
                    <a:pt x="1072" y="1858"/>
                    <a:pt x="2215" y="2239"/>
                    <a:pt x="3382" y="2477"/>
                  </a:cubicBezTo>
                  <a:cubicBezTo>
                    <a:pt x="3441" y="2024"/>
                    <a:pt x="3501" y="1429"/>
                    <a:pt x="3584" y="762"/>
                  </a:cubicBezTo>
                  <a:cubicBezTo>
                    <a:pt x="3179" y="620"/>
                    <a:pt x="2774" y="489"/>
                    <a:pt x="2358" y="370"/>
                  </a:cubicBezTo>
                  <a:cubicBezTo>
                    <a:pt x="1596" y="167"/>
                    <a:pt x="822" y="36"/>
                    <a:pt x="48" y="0"/>
                  </a:cubicBezTo>
                  <a:close/>
                </a:path>
              </a:pathLst>
            </a:custGeom>
            <a:solidFill>
              <a:srgbClr val="804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9" name="Google Shape;5709;p88"/>
            <p:cNvSpPr/>
            <p:nvPr/>
          </p:nvSpPr>
          <p:spPr>
            <a:xfrm>
              <a:off x="6644575" y="3267500"/>
              <a:ext cx="132475" cy="242250"/>
            </a:xfrm>
            <a:custGeom>
              <a:avLst/>
              <a:gdLst/>
              <a:ahLst/>
              <a:cxnLst/>
              <a:rect l="l" t="t" r="r" b="b"/>
              <a:pathLst>
                <a:path w="5299" h="9690" extrusionOk="0">
                  <a:moveTo>
                    <a:pt x="3322" y="0"/>
                  </a:moveTo>
                  <a:cubicBezTo>
                    <a:pt x="2429" y="0"/>
                    <a:pt x="1667" y="608"/>
                    <a:pt x="1429" y="1429"/>
                  </a:cubicBezTo>
                  <a:cubicBezTo>
                    <a:pt x="941" y="3072"/>
                    <a:pt x="0" y="5811"/>
                    <a:pt x="0" y="8537"/>
                  </a:cubicBezTo>
                  <a:cubicBezTo>
                    <a:pt x="0" y="8537"/>
                    <a:pt x="1955" y="9689"/>
                    <a:pt x="3942" y="9689"/>
                  </a:cubicBezTo>
                  <a:cubicBezTo>
                    <a:pt x="4092" y="9689"/>
                    <a:pt x="4243" y="9682"/>
                    <a:pt x="4394" y="9668"/>
                  </a:cubicBezTo>
                  <a:cubicBezTo>
                    <a:pt x="4394" y="9668"/>
                    <a:pt x="4775" y="4584"/>
                    <a:pt x="5239" y="2465"/>
                  </a:cubicBezTo>
                  <a:lnTo>
                    <a:pt x="5227" y="2465"/>
                  </a:lnTo>
                  <a:cubicBezTo>
                    <a:pt x="5275" y="2310"/>
                    <a:pt x="5299" y="2143"/>
                    <a:pt x="5299" y="1965"/>
                  </a:cubicBezTo>
                  <a:cubicBezTo>
                    <a:pt x="5299" y="881"/>
                    <a:pt x="4417" y="0"/>
                    <a:pt x="332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0" name="Google Shape;5710;p88"/>
            <p:cNvSpPr/>
            <p:nvPr/>
          </p:nvSpPr>
          <p:spPr>
            <a:xfrm>
              <a:off x="7030625" y="4573025"/>
              <a:ext cx="144975" cy="17875"/>
            </a:xfrm>
            <a:custGeom>
              <a:avLst/>
              <a:gdLst/>
              <a:ahLst/>
              <a:cxnLst/>
              <a:rect l="l" t="t" r="r" b="b"/>
              <a:pathLst>
                <a:path w="5799" h="715" extrusionOk="0">
                  <a:moveTo>
                    <a:pt x="1" y="0"/>
                  </a:moveTo>
                  <a:lnTo>
                    <a:pt x="24" y="714"/>
                  </a:lnTo>
                  <a:lnTo>
                    <a:pt x="5799" y="714"/>
                  </a:lnTo>
                  <a:lnTo>
                    <a:pt x="5644" y="0"/>
                  </a:lnTo>
                  <a:close/>
                </a:path>
              </a:pathLst>
            </a:custGeom>
            <a:solidFill>
              <a:srgbClr val="FEFD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1" name="Google Shape;5711;p88"/>
            <p:cNvSpPr/>
            <p:nvPr/>
          </p:nvSpPr>
          <p:spPr>
            <a:xfrm>
              <a:off x="7027050" y="4471150"/>
              <a:ext cx="146175" cy="101900"/>
            </a:xfrm>
            <a:custGeom>
              <a:avLst/>
              <a:gdLst/>
              <a:ahLst/>
              <a:cxnLst/>
              <a:rect l="l" t="t" r="r" b="b"/>
              <a:pathLst>
                <a:path w="5847" h="4076" extrusionOk="0">
                  <a:moveTo>
                    <a:pt x="2933" y="0"/>
                  </a:moveTo>
                  <a:cubicBezTo>
                    <a:pt x="2217" y="0"/>
                    <a:pt x="1275" y="75"/>
                    <a:pt x="1275" y="75"/>
                  </a:cubicBezTo>
                  <a:cubicBezTo>
                    <a:pt x="1275" y="75"/>
                    <a:pt x="1501" y="2396"/>
                    <a:pt x="1394" y="2468"/>
                  </a:cubicBezTo>
                  <a:cubicBezTo>
                    <a:pt x="1386" y="2473"/>
                    <a:pt x="1373" y="2476"/>
                    <a:pt x="1357" y="2476"/>
                  </a:cubicBezTo>
                  <a:cubicBezTo>
                    <a:pt x="1144" y="2476"/>
                    <a:pt x="275" y="2052"/>
                    <a:pt x="92" y="2052"/>
                  </a:cubicBezTo>
                  <a:cubicBezTo>
                    <a:pt x="76" y="2052"/>
                    <a:pt x="65" y="2056"/>
                    <a:pt x="60" y="2063"/>
                  </a:cubicBezTo>
                  <a:cubicBezTo>
                    <a:pt x="1" y="2146"/>
                    <a:pt x="144" y="4075"/>
                    <a:pt x="144" y="4075"/>
                  </a:cubicBezTo>
                  <a:lnTo>
                    <a:pt x="5787" y="4075"/>
                  </a:lnTo>
                  <a:cubicBezTo>
                    <a:pt x="5787" y="4075"/>
                    <a:pt x="5847" y="3623"/>
                    <a:pt x="5192" y="2992"/>
                  </a:cubicBezTo>
                  <a:cubicBezTo>
                    <a:pt x="4537" y="2372"/>
                    <a:pt x="3513" y="1622"/>
                    <a:pt x="3513" y="1622"/>
                  </a:cubicBezTo>
                  <a:cubicBezTo>
                    <a:pt x="3513" y="1622"/>
                    <a:pt x="3989" y="253"/>
                    <a:pt x="3692" y="75"/>
                  </a:cubicBezTo>
                  <a:cubicBezTo>
                    <a:pt x="3592" y="19"/>
                    <a:pt x="3291" y="0"/>
                    <a:pt x="293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2" name="Google Shape;5712;p88"/>
            <p:cNvSpPr/>
            <p:nvPr/>
          </p:nvSpPr>
          <p:spPr>
            <a:xfrm>
              <a:off x="6681775" y="4490850"/>
              <a:ext cx="198275" cy="82200"/>
            </a:xfrm>
            <a:custGeom>
              <a:avLst/>
              <a:gdLst/>
              <a:ahLst/>
              <a:cxnLst/>
              <a:rect l="l" t="t" r="r" b="b"/>
              <a:pathLst>
                <a:path w="7931" h="3288" extrusionOk="0">
                  <a:moveTo>
                    <a:pt x="4763" y="1"/>
                  </a:moveTo>
                  <a:cubicBezTo>
                    <a:pt x="4763" y="1"/>
                    <a:pt x="4632" y="1084"/>
                    <a:pt x="834" y="1989"/>
                  </a:cubicBezTo>
                  <a:cubicBezTo>
                    <a:pt x="1" y="2180"/>
                    <a:pt x="179" y="3287"/>
                    <a:pt x="179" y="3287"/>
                  </a:cubicBezTo>
                  <a:lnTo>
                    <a:pt x="7930" y="3287"/>
                  </a:lnTo>
                  <a:lnTo>
                    <a:pt x="7644" y="882"/>
                  </a:lnTo>
                  <a:cubicBezTo>
                    <a:pt x="7644" y="882"/>
                    <a:pt x="6957" y="1276"/>
                    <a:pt x="6334" y="1276"/>
                  </a:cubicBezTo>
                  <a:cubicBezTo>
                    <a:pt x="6215" y="1276"/>
                    <a:pt x="6098" y="1262"/>
                    <a:pt x="5989" y="1227"/>
                  </a:cubicBezTo>
                  <a:cubicBezTo>
                    <a:pt x="4977" y="906"/>
                    <a:pt x="4763" y="1"/>
                    <a:pt x="476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3" name="Google Shape;5713;p88"/>
            <p:cNvSpPr/>
            <p:nvPr/>
          </p:nvSpPr>
          <p:spPr>
            <a:xfrm>
              <a:off x="6686250" y="4573025"/>
              <a:ext cx="197650" cy="17875"/>
            </a:xfrm>
            <a:custGeom>
              <a:avLst/>
              <a:gdLst/>
              <a:ahLst/>
              <a:cxnLst/>
              <a:rect l="l" t="t" r="r" b="b"/>
              <a:pathLst>
                <a:path w="7906" h="715" extrusionOk="0">
                  <a:moveTo>
                    <a:pt x="0" y="0"/>
                  </a:moveTo>
                  <a:lnTo>
                    <a:pt x="24" y="714"/>
                  </a:lnTo>
                  <a:lnTo>
                    <a:pt x="7906" y="714"/>
                  </a:lnTo>
                  <a:lnTo>
                    <a:pt x="7751" y="0"/>
                  </a:lnTo>
                  <a:close/>
                </a:path>
              </a:pathLst>
            </a:custGeom>
            <a:solidFill>
              <a:srgbClr val="FEFD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4" name="Google Shape;5714;p88"/>
            <p:cNvSpPr/>
            <p:nvPr/>
          </p:nvSpPr>
          <p:spPr>
            <a:xfrm>
              <a:off x="6771075" y="4469725"/>
              <a:ext cx="29775" cy="49150"/>
            </a:xfrm>
            <a:custGeom>
              <a:avLst/>
              <a:gdLst/>
              <a:ahLst/>
              <a:cxnLst/>
              <a:rect l="l" t="t" r="r" b="b"/>
              <a:pathLst>
                <a:path w="1191" h="1966" extrusionOk="0">
                  <a:moveTo>
                    <a:pt x="0" y="1"/>
                  </a:moveTo>
                  <a:lnTo>
                    <a:pt x="358" y="1965"/>
                  </a:lnTo>
                  <a:cubicBezTo>
                    <a:pt x="358" y="1965"/>
                    <a:pt x="1084" y="1846"/>
                    <a:pt x="1191" y="846"/>
                  </a:cubicBezTo>
                  <a:lnTo>
                    <a:pt x="1191" y="191"/>
                  </a:lnTo>
                  <a:lnTo>
                    <a:pt x="0"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5" name="Google Shape;5715;p88"/>
            <p:cNvSpPr/>
            <p:nvPr/>
          </p:nvSpPr>
          <p:spPr>
            <a:xfrm>
              <a:off x="6723750" y="2863650"/>
              <a:ext cx="197075" cy="180925"/>
            </a:xfrm>
            <a:custGeom>
              <a:avLst/>
              <a:gdLst/>
              <a:ahLst/>
              <a:cxnLst/>
              <a:rect l="l" t="t" r="r" b="b"/>
              <a:pathLst>
                <a:path w="7883" h="7237" extrusionOk="0">
                  <a:moveTo>
                    <a:pt x="5895" y="1"/>
                  </a:moveTo>
                  <a:cubicBezTo>
                    <a:pt x="3993" y="1"/>
                    <a:pt x="1774" y="700"/>
                    <a:pt x="1774" y="700"/>
                  </a:cubicBezTo>
                  <a:cubicBezTo>
                    <a:pt x="1774" y="700"/>
                    <a:pt x="1494" y="351"/>
                    <a:pt x="1138" y="351"/>
                  </a:cubicBezTo>
                  <a:cubicBezTo>
                    <a:pt x="959" y="351"/>
                    <a:pt x="762" y="438"/>
                    <a:pt x="572" y="700"/>
                  </a:cubicBezTo>
                  <a:cubicBezTo>
                    <a:pt x="0" y="1474"/>
                    <a:pt x="727" y="1807"/>
                    <a:pt x="524" y="2796"/>
                  </a:cubicBezTo>
                  <a:cubicBezTo>
                    <a:pt x="322" y="3784"/>
                    <a:pt x="1036" y="4129"/>
                    <a:pt x="572" y="5296"/>
                  </a:cubicBezTo>
                  <a:cubicBezTo>
                    <a:pt x="107" y="6451"/>
                    <a:pt x="1322" y="7237"/>
                    <a:pt x="1322" y="7237"/>
                  </a:cubicBezTo>
                  <a:cubicBezTo>
                    <a:pt x="1370" y="6367"/>
                    <a:pt x="2310" y="6344"/>
                    <a:pt x="2310" y="6344"/>
                  </a:cubicBezTo>
                  <a:cubicBezTo>
                    <a:pt x="3263" y="3486"/>
                    <a:pt x="6834" y="950"/>
                    <a:pt x="6834" y="950"/>
                  </a:cubicBezTo>
                  <a:lnTo>
                    <a:pt x="7882" y="438"/>
                  </a:lnTo>
                  <a:cubicBezTo>
                    <a:pt x="7384" y="115"/>
                    <a:pt x="6666" y="1"/>
                    <a:pt x="5895" y="1"/>
                  </a:cubicBezTo>
                  <a:close/>
                </a:path>
              </a:pathLst>
            </a:custGeom>
            <a:solidFill>
              <a:srgbClr val="DC2C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6" name="Google Shape;5716;p88"/>
            <p:cNvSpPr/>
            <p:nvPr/>
          </p:nvSpPr>
          <p:spPr>
            <a:xfrm>
              <a:off x="6928225" y="3245550"/>
              <a:ext cx="33075" cy="164850"/>
            </a:xfrm>
            <a:custGeom>
              <a:avLst/>
              <a:gdLst/>
              <a:ahLst/>
              <a:cxnLst/>
              <a:rect l="l" t="t" r="r" b="b"/>
              <a:pathLst>
                <a:path w="1323" h="6594" extrusionOk="0">
                  <a:moveTo>
                    <a:pt x="284" y="0"/>
                  </a:moveTo>
                  <a:cubicBezTo>
                    <a:pt x="261" y="0"/>
                    <a:pt x="238" y="3"/>
                    <a:pt x="215" y="9"/>
                  </a:cubicBezTo>
                  <a:cubicBezTo>
                    <a:pt x="84" y="57"/>
                    <a:pt x="1" y="188"/>
                    <a:pt x="49" y="331"/>
                  </a:cubicBezTo>
                  <a:cubicBezTo>
                    <a:pt x="632" y="2248"/>
                    <a:pt x="811" y="4319"/>
                    <a:pt x="584" y="6308"/>
                  </a:cubicBezTo>
                  <a:cubicBezTo>
                    <a:pt x="572" y="6450"/>
                    <a:pt x="668" y="6570"/>
                    <a:pt x="811" y="6581"/>
                  </a:cubicBezTo>
                  <a:cubicBezTo>
                    <a:pt x="822" y="6593"/>
                    <a:pt x="834" y="6593"/>
                    <a:pt x="834" y="6593"/>
                  </a:cubicBezTo>
                  <a:cubicBezTo>
                    <a:pt x="965" y="6593"/>
                    <a:pt x="1072" y="6498"/>
                    <a:pt x="1084" y="6367"/>
                  </a:cubicBezTo>
                  <a:cubicBezTo>
                    <a:pt x="1322" y="4307"/>
                    <a:pt x="1132" y="2164"/>
                    <a:pt x="525" y="176"/>
                  </a:cubicBezTo>
                  <a:cubicBezTo>
                    <a:pt x="495" y="68"/>
                    <a:pt x="392" y="0"/>
                    <a:pt x="28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7" name="Google Shape;5717;p88"/>
            <p:cNvSpPr/>
            <p:nvPr/>
          </p:nvSpPr>
          <p:spPr>
            <a:xfrm>
              <a:off x="6865125" y="3246875"/>
              <a:ext cx="25625" cy="185850"/>
            </a:xfrm>
            <a:custGeom>
              <a:avLst/>
              <a:gdLst/>
              <a:ahLst/>
              <a:cxnLst/>
              <a:rect l="l" t="t" r="r" b="b"/>
              <a:pathLst>
                <a:path w="1025" h="7434" extrusionOk="0">
                  <a:moveTo>
                    <a:pt x="271" y="0"/>
                  </a:moveTo>
                  <a:cubicBezTo>
                    <a:pt x="257" y="0"/>
                    <a:pt x="242" y="1"/>
                    <a:pt x="227" y="4"/>
                  </a:cubicBezTo>
                  <a:cubicBezTo>
                    <a:pt x="96" y="28"/>
                    <a:pt x="1" y="159"/>
                    <a:pt x="25" y="290"/>
                  </a:cubicBezTo>
                  <a:cubicBezTo>
                    <a:pt x="417" y="2564"/>
                    <a:pt x="513" y="4873"/>
                    <a:pt x="322" y="7159"/>
                  </a:cubicBezTo>
                  <a:cubicBezTo>
                    <a:pt x="310" y="7302"/>
                    <a:pt x="417" y="7421"/>
                    <a:pt x="560" y="7433"/>
                  </a:cubicBezTo>
                  <a:lnTo>
                    <a:pt x="572" y="7433"/>
                  </a:lnTo>
                  <a:cubicBezTo>
                    <a:pt x="703" y="7433"/>
                    <a:pt x="822" y="7326"/>
                    <a:pt x="822" y="7195"/>
                  </a:cubicBezTo>
                  <a:cubicBezTo>
                    <a:pt x="1025" y="4873"/>
                    <a:pt x="918" y="2516"/>
                    <a:pt x="525" y="206"/>
                  </a:cubicBezTo>
                  <a:cubicBezTo>
                    <a:pt x="503" y="89"/>
                    <a:pt x="396" y="0"/>
                    <a:pt x="27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18" name="Google Shape;5718;p88"/>
          <p:cNvGrpSpPr/>
          <p:nvPr/>
        </p:nvGrpSpPr>
        <p:grpSpPr>
          <a:xfrm>
            <a:off x="2703384" y="3336729"/>
            <a:ext cx="1734439" cy="1188343"/>
            <a:chOff x="1021850" y="946825"/>
            <a:chExt cx="5528975" cy="3788150"/>
          </a:xfrm>
        </p:grpSpPr>
        <p:sp>
          <p:nvSpPr>
            <p:cNvPr id="5719" name="Google Shape;5719;p88"/>
            <p:cNvSpPr/>
            <p:nvPr/>
          </p:nvSpPr>
          <p:spPr>
            <a:xfrm>
              <a:off x="1055775" y="1816700"/>
              <a:ext cx="5347425" cy="2892075"/>
            </a:xfrm>
            <a:custGeom>
              <a:avLst/>
              <a:gdLst/>
              <a:ahLst/>
              <a:cxnLst/>
              <a:rect l="l" t="t" r="r" b="b"/>
              <a:pathLst>
                <a:path w="213897" h="115683" extrusionOk="0">
                  <a:moveTo>
                    <a:pt x="137601" y="0"/>
                  </a:moveTo>
                  <a:cubicBezTo>
                    <a:pt x="135704" y="0"/>
                    <a:pt x="133807" y="65"/>
                    <a:pt x="131922" y="180"/>
                  </a:cubicBezTo>
                  <a:cubicBezTo>
                    <a:pt x="101573" y="2025"/>
                    <a:pt x="73450" y="15944"/>
                    <a:pt x="46280" y="29600"/>
                  </a:cubicBezTo>
                  <a:cubicBezTo>
                    <a:pt x="35672" y="34922"/>
                    <a:pt x="24789" y="40459"/>
                    <a:pt x="16943" y="49365"/>
                  </a:cubicBezTo>
                  <a:cubicBezTo>
                    <a:pt x="10061" y="57163"/>
                    <a:pt x="5989" y="67045"/>
                    <a:pt x="3489" y="77142"/>
                  </a:cubicBezTo>
                  <a:cubicBezTo>
                    <a:pt x="262" y="90167"/>
                    <a:pt x="0" y="105419"/>
                    <a:pt x="8275" y="115682"/>
                  </a:cubicBezTo>
                  <a:lnTo>
                    <a:pt x="202883" y="115682"/>
                  </a:lnTo>
                  <a:cubicBezTo>
                    <a:pt x="213896" y="102585"/>
                    <a:pt x="213015" y="87119"/>
                    <a:pt x="209062" y="70200"/>
                  </a:cubicBezTo>
                  <a:cubicBezTo>
                    <a:pt x="207122" y="61866"/>
                    <a:pt x="204550" y="53651"/>
                    <a:pt x="200716" y="46007"/>
                  </a:cubicBezTo>
                  <a:cubicBezTo>
                    <a:pt x="195001" y="34649"/>
                    <a:pt x="186595" y="24826"/>
                    <a:pt x="177189" y="16277"/>
                  </a:cubicBezTo>
                  <a:cubicBezTo>
                    <a:pt x="171605" y="11205"/>
                    <a:pt x="165545" y="6490"/>
                    <a:pt x="158568" y="3633"/>
                  </a:cubicBezTo>
                  <a:cubicBezTo>
                    <a:pt x="151958" y="930"/>
                    <a:pt x="144775" y="0"/>
                    <a:pt x="13760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0" name="Google Shape;5720;p88"/>
            <p:cNvSpPr/>
            <p:nvPr/>
          </p:nvSpPr>
          <p:spPr>
            <a:xfrm>
              <a:off x="1261150" y="1695675"/>
              <a:ext cx="1718925" cy="2222750"/>
            </a:xfrm>
            <a:custGeom>
              <a:avLst/>
              <a:gdLst/>
              <a:ahLst/>
              <a:cxnLst/>
              <a:rect l="l" t="t" r="r" b="b"/>
              <a:pathLst>
                <a:path w="68757" h="88910" extrusionOk="0">
                  <a:moveTo>
                    <a:pt x="32536" y="0"/>
                  </a:moveTo>
                  <a:cubicBezTo>
                    <a:pt x="27443" y="0"/>
                    <a:pt x="21327" y="1059"/>
                    <a:pt x="14003" y="3473"/>
                  </a:cubicBezTo>
                  <a:cubicBezTo>
                    <a:pt x="14003" y="3473"/>
                    <a:pt x="5656" y="7486"/>
                    <a:pt x="7823" y="28476"/>
                  </a:cubicBezTo>
                  <a:cubicBezTo>
                    <a:pt x="7823" y="28476"/>
                    <a:pt x="1" y="44883"/>
                    <a:pt x="2156" y="46526"/>
                  </a:cubicBezTo>
                  <a:cubicBezTo>
                    <a:pt x="2910" y="47102"/>
                    <a:pt x="4061" y="47264"/>
                    <a:pt x="5113" y="47264"/>
                  </a:cubicBezTo>
                  <a:cubicBezTo>
                    <a:pt x="6453" y="47264"/>
                    <a:pt x="7633" y="47002"/>
                    <a:pt x="7633" y="47002"/>
                  </a:cubicBezTo>
                  <a:cubicBezTo>
                    <a:pt x="7633" y="47002"/>
                    <a:pt x="8645" y="52932"/>
                    <a:pt x="9550" y="57492"/>
                  </a:cubicBezTo>
                  <a:cubicBezTo>
                    <a:pt x="10645" y="63028"/>
                    <a:pt x="12490" y="64624"/>
                    <a:pt x="16074" y="65052"/>
                  </a:cubicBezTo>
                  <a:cubicBezTo>
                    <a:pt x="16757" y="65133"/>
                    <a:pt x="17499" y="65154"/>
                    <a:pt x="18276" y="65154"/>
                  </a:cubicBezTo>
                  <a:cubicBezTo>
                    <a:pt x="19157" y="65154"/>
                    <a:pt x="20083" y="65127"/>
                    <a:pt x="21018" y="65127"/>
                  </a:cubicBezTo>
                  <a:cubicBezTo>
                    <a:pt x="24991" y="65127"/>
                    <a:pt x="29134" y="65623"/>
                    <a:pt x="30743" y="70839"/>
                  </a:cubicBezTo>
                  <a:cubicBezTo>
                    <a:pt x="32517" y="76577"/>
                    <a:pt x="33755" y="82197"/>
                    <a:pt x="33755" y="82197"/>
                  </a:cubicBezTo>
                  <a:cubicBezTo>
                    <a:pt x="33755" y="82197"/>
                    <a:pt x="38910" y="88910"/>
                    <a:pt x="47562" y="88910"/>
                  </a:cubicBezTo>
                  <a:cubicBezTo>
                    <a:pt x="52119" y="88910"/>
                    <a:pt x="57646" y="87048"/>
                    <a:pt x="63902" y="81364"/>
                  </a:cubicBezTo>
                  <a:lnTo>
                    <a:pt x="53281" y="53527"/>
                  </a:lnTo>
                  <a:cubicBezTo>
                    <a:pt x="53281" y="53527"/>
                    <a:pt x="68756" y="0"/>
                    <a:pt x="32536" y="0"/>
                  </a:cubicBezTo>
                  <a:close/>
                </a:path>
              </a:pathLst>
            </a:custGeom>
            <a:solidFill>
              <a:srgbClr val="BE7A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1" name="Google Shape;5721;p88"/>
            <p:cNvSpPr/>
            <p:nvPr/>
          </p:nvSpPr>
          <p:spPr>
            <a:xfrm>
              <a:off x="1021850" y="946825"/>
              <a:ext cx="2279475" cy="2000125"/>
            </a:xfrm>
            <a:custGeom>
              <a:avLst/>
              <a:gdLst/>
              <a:ahLst/>
              <a:cxnLst/>
              <a:rect l="l" t="t" r="r" b="b"/>
              <a:pathLst>
                <a:path w="91179" h="80005" extrusionOk="0">
                  <a:moveTo>
                    <a:pt x="35430" y="0"/>
                  </a:moveTo>
                  <a:cubicBezTo>
                    <a:pt x="31655" y="0"/>
                    <a:pt x="27732" y="925"/>
                    <a:pt x="24765" y="2519"/>
                  </a:cubicBezTo>
                  <a:cubicBezTo>
                    <a:pt x="21003" y="4543"/>
                    <a:pt x="18705" y="8805"/>
                    <a:pt x="17193" y="12806"/>
                  </a:cubicBezTo>
                  <a:cubicBezTo>
                    <a:pt x="16943" y="13496"/>
                    <a:pt x="16717" y="14282"/>
                    <a:pt x="16086" y="14675"/>
                  </a:cubicBezTo>
                  <a:cubicBezTo>
                    <a:pt x="15775" y="14867"/>
                    <a:pt x="15420" y="14924"/>
                    <a:pt x="15052" y="14924"/>
                  </a:cubicBezTo>
                  <a:cubicBezTo>
                    <a:pt x="14713" y="14924"/>
                    <a:pt x="14362" y="14876"/>
                    <a:pt x="14026" y="14842"/>
                  </a:cubicBezTo>
                  <a:cubicBezTo>
                    <a:pt x="13649" y="14802"/>
                    <a:pt x="13272" y="14783"/>
                    <a:pt x="12895" y="14783"/>
                  </a:cubicBezTo>
                  <a:cubicBezTo>
                    <a:pt x="8453" y="14783"/>
                    <a:pt x="4061" y="17444"/>
                    <a:pt x="2108" y="21450"/>
                  </a:cubicBezTo>
                  <a:cubicBezTo>
                    <a:pt x="0" y="25807"/>
                    <a:pt x="893" y="31439"/>
                    <a:pt x="4263" y="34904"/>
                  </a:cubicBezTo>
                  <a:cubicBezTo>
                    <a:pt x="4763" y="35427"/>
                    <a:pt x="5346" y="35963"/>
                    <a:pt x="5418" y="36678"/>
                  </a:cubicBezTo>
                  <a:cubicBezTo>
                    <a:pt x="5501" y="37463"/>
                    <a:pt x="4917" y="38154"/>
                    <a:pt x="4501" y="38845"/>
                  </a:cubicBezTo>
                  <a:cubicBezTo>
                    <a:pt x="2703" y="41809"/>
                    <a:pt x="3822" y="45857"/>
                    <a:pt x="6191" y="48417"/>
                  </a:cubicBezTo>
                  <a:cubicBezTo>
                    <a:pt x="8549" y="50965"/>
                    <a:pt x="8882" y="51275"/>
                    <a:pt x="12097" y="52608"/>
                  </a:cubicBezTo>
                  <a:cubicBezTo>
                    <a:pt x="14346" y="55104"/>
                    <a:pt x="17690" y="56579"/>
                    <a:pt x="21050" y="56579"/>
                  </a:cubicBezTo>
                  <a:cubicBezTo>
                    <a:pt x="21264" y="56579"/>
                    <a:pt x="21479" y="56573"/>
                    <a:pt x="21693" y="56561"/>
                  </a:cubicBezTo>
                  <a:cubicBezTo>
                    <a:pt x="25265" y="56359"/>
                    <a:pt x="28706" y="54454"/>
                    <a:pt x="30778" y="51537"/>
                  </a:cubicBezTo>
                  <a:cubicBezTo>
                    <a:pt x="31296" y="56489"/>
                    <a:pt x="36005" y="60579"/>
                    <a:pt x="40955" y="60579"/>
                  </a:cubicBezTo>
                  <a:cubicBezTo>
                    <a:pt x="41241" y="60579"/>
                    <a:pt x="41528" y="60566"/>
                    <a:pt x="41815" y="60538"/>
                  </a:cubicBezTo>
                  <a:cubicBezTo>
                    <a:pt x="42178" y="60501"/>
                    <a:pt x="42562" y="60450"/>
                    <a:pt x="42933" y="60450"/>
                  </a:cubicBezTo>
                  <a:cubicBezTo>
                    <a:pt x="43401" y="60450"/>
                    <a:pt x="43849" y="60531"/>
                    <a:pt x="44208" y="60823"/>
                  </a:cubicBezTo>
                  <a:cubicBezTo>
                    <a:pt x="44661" y="61204"/>
                    <a:pt x="44827" y="61812"/>
                    <a:pt x="44970" y="62383"/>
                  </a:cubicBezTo>
                  <a:cubicBezTo>
                    <a:pt x="46601" y="68789"/>
                    <a:pt x="49625" y="74849"/>
                    <a:pt x="53757" y="80004"/>
                  </a:cubicBezTo>
                  <a:cubicBezTo>
                    <a:pt x="53567" y="79511"/>
                    <a:pt x="53625" y="79350"/>
                    <a:pt x="53837" y="79350"/>
                  </a:cubicBezTo>
                  <a:cubicBezTo>
                    <a:pt x="54240" y="79350"/>
                    <a:pt x="55201" y="79937"/>
                    <a:pt x="56073" y="79937"/>
                  </a:cubicBezTo>
                  <a:cubicBezTo>
                    <a:pt x="56466" y="79937"/>
                    <a:pt x="56841" y="79817"/>
                    <a:pt x="57138" y="79469"/>
                  </a:cubicBezTo>
                  <a:cubicBezTo>
                    <a:pt x="57734" y="78766"/>
                    <a:pt x="59019" y="75920"/>
                    <a:pt x="59889" y="75587"/>
                  </a:cubicBezTo>
                  <a:cubicBezTo>
                    <a:pt x="67020" y="72825"/>
                    <a:pt x="70318" y="67146"/>
                    <a:pt x="76510" y="62633"/>
                  </a:cubicBezTo>
                  <a:cubicBezTo>
                    <a:pt x="82701" y="58133"/>
                    <a:pt x="87940" y="51977"/>
                    <a:pt x="90059" y="44631"/>
                  </a:cubicBezTo>
                  <a:cubicBezTo>
                    <a:pt x="90845" y="41928"/>
                    <a:pt x="91178" y="38987"/>
                    <a:pt x="90238" y="36344"/>
                  </a:cubicBezTo>
                  <a:cubicBezTo>
                    <a:pt x="89642" y="34701"/>
                    <a:pt x="88595" y="33249"/>
                    <a:pt x="87380" y="31998"/>
                  </a:cubicBezTo>
                  <a:cubicBezTo>
                    <a:pt x="84082" y="28569"/>
                    <a:pt x="79498" y="26402"/>
                    <a:pt x="74748" y="26045"/>
                  </a:cubicBezTo>
                  <a:cubicBezTo>
                    <a:pt x="74152" y="21438"/>
                    <a:pt x="72069" y="16901"/>
                    <a:pt x="68449" y="13996"/>
                  </a:cubicBezTo>
                  <a:cubicBezTo>
                    <a:pt x="66112" y="12127"/>
                    <a:pt x="63100" y="11041"/>
                    <a:pt x="60132" y="11041"/>
                  </a:cubicBezTo>
                  <a:cubicBezTo>
                    <a:pt x="58488" y="11041"/>
                    <a:pt x="56858" y="11374"/>
                    <a:pt x="55364" y="12091"/>
                  </a:cubicBezTo>
                  <a:cubicBezTo>
                    <a:pt x="54903" y="12317"/>
                    <a:pt x="54416" y="12577"/>
                    <a:pt x="53909" y="12577"/>
                  </a:cubicBezTo>
                  <a:cubicBezTo>
                    <a:pt x="53827" y="12577"/>
                    <a:pt x="53745" y="12570"/>
                    <a:pt x="53662" y="12556"/>
                  </a:cubicBezTo>
                  <a:cubicBezTo>
                    <a:pt x="53162" y="12472"/>
                    <a:pt x="52781" y="12091"/>
                    <a:pt x="52435" y="11734"/>
                  </a:cubicBezTo>
                  <a:cubicBezTo>
                    <a:pt x="49113" y="8174"/>
                    <a:pt x="46911" y="3245"/>
                    <a:pt x="42446" y="1304"/>
                  </a:cubicBezTo>
                  <a:cubicBezTo>
                    <a:pt x="40390" y="410"/>
                    <a:pt x="37943" y="0"/>
                    <a:pt x="35430" y="0"/>
                  </a:cubicBezTo>
                  <a:close/>
                </a:path>
              </a:pathLst>
            </a:custGeom>
            <a:solidFill>
              <a:srgbClr val="001E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2" name="Google Shape;5722;p88"/>
            <p:cNvSpPr/>
            <p:nvPr/>
          </p:nvSpPr>
          <p:spPr>
            <a:xfrm>
              <a:off x="1279600" y="3632725"/>
              <a:ext cx="1790150" cy="1076050"/>
            </a:xfrm>
            <a:custGeom>
              <a:avLst/>
              <a:gdLst/>
              <a:ahLst/>
              <a:cxnLst/>
              <a:rect l="l" t="t" r="r" b="b"/>
              <a:pathLst>
                <a:path w="71606" h="43042" extrusionOk="0">
                  <a:moveTo>
                    <a:pt x="63176" y="0"/>
                  </a:moveTo>
                  <a:lnTo>
                    <a:pt x="33017" y="4715"/>
                  </a:lnTo>
                  <a:cubicBezTo>
                    <a:pt x="20563" y="11656"/>
                    <a:pt x="7633" y="30802"/>
                    <a:pt x="7633" y="30802"/>
                  </a:cubicBezTo>
                  <a:lnTo>
                    <a:pt x="1" y="43041"/>
                  </a:lnTo>
                  <a:lnTo>
                    <a:pt x="71605" y="43041"/>
                  </a:lnTo>
                  <a:lnTo>
                    <a:pt x="71605" y="33147"/>
                  </a:lnTo>
                  <a:cubicBezTo>
                    <a:pt x="69962" y="6084"/>
                    <a:pt x="63176" y="0"/>
                    <a:pt x="6317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3" name="Google Shape;5723;p88"/>
            <p:cNvSpPr/>
            <p:nvPr/>
          </p:nvSpPr>
          <p:spPr>
            <a:xfrm>
              <a:off x="2003500" y="3668075"/>
              <a:ext cx="878425" cy="160300"/>
            </a:xfrm>
            <a:custGeom>
              <a:avLst/>
              <a:gdLst/>
              <a:ahLst/>
              <a:cxnLst/>
              <a:rect l="l" t="t" r="r" b="b"/>
              <a:pathLst>
                <a:path w="35137" h="6412" extrusionOk="0">
                  <a:moveTo>
                    <a:pt x="35067" y="1"/>
                  </a:moveTo>
                  <a:cubicBezTo>
                    <a:pt x="34758" y="1"/>
                    <a:pt x="32917" y="600"/>
                    <a:pt x="30052" y="1420"/>
                  </a:cubicBezTo>
                  <a:cubicBezTo>
                    <a:pt x="29278" y="1634"/>
                    <a:pt x="28433" y="1872"/>
                    <a:pt x="27504" y="2111"/>
                  </a:cubicBezTo>
                  <a:cubicBezTo>
                    <a:pt x="26588" y="2361"/>
                    <a:pt x="25599" y="2599"/>
                    <a:pt x="24564" y="2849"/>
                  </a:cubicBezTo>
                  <a:cubicBezTo>
                    <a:pt x="22492" y="3337"/>
                    <a:pt x="20194" y="3837"/>
                    <a:pt x="17765" y="4266"/>
                  </a:cubicBezTo>
                  <a:cubicBezTo>
                    <a:pt x="15336" y="4694"/>
                    <a:pt x="13015" y="5028"/>
                    <a:pt x="10883" y="5278"/>
                  </a:cubicBezTo>
                  <a:cubicBezTo>
                    <a:pt x="9824" y="5397"/>
                    <a:pt x="8824" y="5516"/>
                    <a:pt x="7871" y="5599"/>
                  </a:cubicBezTo>
                  <a:cubicBezTo>
                    <a:pt x="6930" y="5694"/>
                    <a:pt x="6037" y="5766"/>
                    <a:pt x="5240" y="5825"/>
                  </a:cubicBezTo>
                  <a:cubicBezTo>
                    <a:pt x="2013" y="6063"/>
                    <a:pt x="1" y="6123"/>
                    <a:pt x="1" y="6254"/>
                  </a:cubicBezTo>
                  <a:cubicBezTo>
                    <a:pt x="1" y="6302"/>
                    <a:pt x="513" y="6349"/>
                    <a:pt x="1418" y="6385"/>
                  </a:cubicBezTo>
                  <a:cubicBezTo>
                    <a:pt x="1784" y="6394"/>
                    <a:pt x="2220" y="6412"/>
                    <a:pt x="2714" y="6412"/>
                  </a:cubicBezTo>
                  <a:cubicBezTo>
                    <a:pt x="2830" y="6412"/>
                    <a:pt x="2950" y="6411"/>
                    <a:pt x="3073" y="6409"/>
                  </a:cubicBezTo>
                  <a:cubicBezTo>
                    <a:pt x="3716" y="6409"/>
                    <a:pt x="4454" y="6409"/>
                    <a:pt x="5264" y="6373"/>
                  </a:cubicBezTo>
                  <a:cubicBezTo>
                    <a:pt x="6073" y="6349"/>
                    <a:pt x="6966" y="6313"/>
                    <a:pt x="7919" y="6242"/>
                  </a:cubicBezTo>
                  <a:cubicBezTo>
                    <a:pt x="8883" y="6194"/>
                    <a:pt x="9895" y="6099"/>
                    <a:pt x="10967" y="5992"/>
                  </a:cubicBezTo>
                  <a:cubicBezTo>
                    <a:pt x="13110" y="5778"/>
                    <a:pt x="15455" y="5468"/>
                    <a:pt x="17896" y="5039"/>
                  </a:cubicBezTo>
                  <a:cubicBezTo>
                    <a:pt x="20349" y="4599"/>
                    <a:pt x="22659" y="4087"/>
                    <a:pt x="24742" y="3551"/>
                  </a:cubicBezTo>
                  <a:cubicBezTo>
                    <a:pt x="25778" y="3277"/>
                    <a:pt x="26766" y="3015"/>
                    <a:pt x="27683" y="2730"/>
                  </a:cubicBezTo>
                  <a:cubicBezTo>
                    <a:pt x="28600" y="2468"/>
                    <a:pt x="29445" y="2194"/>
                    <a:pt x="30219" y="1944"/>
                  </a:cubicBezTo>
                  <a:cubicBezTo>
                    <a:pt x="30993" y="1694"/>
                    <a:pt x="31684" y="1444"/>
                    <a:pt x="32291" y="1218"/>
                  </a:cubicBezTo>
                  <a:cubicBezTo>
                    <a:pt x="32898" y="1003"/>
                    <a:pt x="33422" y="801"/>
                    <a:pt x="33839" y="622"/>
                  </a:cubicBezTo>
                  <a:cubicBezTo>
                    <a:pt x="34684" y="277"/>
                    <a:pt x="35136" y="63"/>
                    <a:pt x="35113" y="15"/>
                  </a:cubicBezTo>
                  <a:cubicBezTo>
                    <a:pt x="35110" y="5"/>
                    <a:pt x="35094" y="1"/>
                    <a:pt x="3506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4" name="Google Shape;5724;p88"/>
            <p:cNvSpPr/>
            <p:nvPr/>
          </p:nvSpPr>
          <p:spPr>
            <a:xfrm>
              <a:off x="2180925" y="3796175"/>
              <a:ext cx="762900" cy="938800"/>
            </a:xfrm>
            <a:custGeom>
              <a:avLst/>
              <a:gdLst/>
              <a:ahLst/>
              <a:cxnLst/>
              <a:rect l="l" t="t" r="r" b="b"/>
              <a:pathLst>
                <a:path w="30516" h="37552" extrusionOk="0">
                  <a:moveTo>
                    <a:pt x="29522" y="0"/>
                  </a:moveTo>
                  <a:cubicBezTo>
                    <a:pt x="29426" y="0"/>
                    <a:pt x="29333" y="11"/>
                    <a:pt x="29230" y="11"/>
                  </a:cubicBezTo>
                  <a:cubicBezTo>
                    <a:pt x="29087" y="23"/>
                    <a:pt x="28920" y="35"/>
                    <a:pt x="28754" y="35"/>
                  </a:cubicBezTo>
                  <a:cubicBezTo>
                    <a:pt x="28587" y="46"/>
                    <a:pt x="28408" y="58"/>
                    <a:pt x="28218" y="70"/>
                  </a:cubicBezTo>
                  <a:cubicBezTo>
                    <a:pt x="28039" y="70"/>
                    <a:pt x="27837" y="94"/>
                    <a:pt x="27635" y="118"/>
                  </a:cubicBezTo>
                  <a:cubicBezTo>
                    <a:pt x="27230" y="177"/>
                    <a:pt x="26789" y="237"/>
                    <a:pt x="26313" y="308"/>
                  </a:cubicBezTo>
                  <a:cubicBezTo>
                    <a:pt x="25837" y="404"/>
                    <a:pt x="25337" y="523"/>
                    <a:pt x="24801" y="630"/>
                  </a:cubicBezTo>
                  <a:cubicBezTo>
                    <a:pt x="24277" y="773"/>
                    <a:pt x="23717" y="939"/>
                    <a:pt x="23134" y="1118"/>
                  </a:cubicBezTo>
                  <a:cubicBezTo>
                    <a:pt x="20848" y="1892"/>
                    <a:pt x="18205" y="3154"/>
                    <a:pt x="15633" y="5071"/>
                  </a:cubicBezTo>
                  <a:cubicBezTo>
                    <a:pt x="15312" y="5309"/>
                    <a:pt x="14990" y="5559"/>
                    <a:pt x="14657" y="5809"/>
                  </a:cubicBezTo>
                  <a:cubicBezTo>
                    <a:pt x="14347" y="6071"/>
                    <a:pt x="14026" y="6345"/>
                    <a:pt x="13704" y="6607"/>
                  </a:cubicBezTo>
                  <a:cubicBezTo>
                    <a:pt x="13383" y="6881"/>
                    <a:pt x="13085" y="7178"/>
                    <a:pt x="12764" y="7464"/>
                  </a:cubicBezTo>
                  <a:cubicBezTo>
                    <a:pt x="12454" y="7762"/>
                    <a:pt x="12133" y="8059"/>
                    <a:pt x="11835" y="8381"/>
                  </a:cubicBezTo>
                  <a:cubicBezTo>
                    <a:pt x="10609" y="9619"/>
                    <a:pt x="9454" y="11012"/>
                    <a:pt x="8394" y="12524"/>
                  </a:cubicBezTo>
                  <a:cubicBezTo>
                    <a:pt x="7334" y="14048"/>
                    <a:pt x="6406" y="15596"/>
                    <a:pt x="5620" y="17144"/>
                  </a:cubicBezTo>
                  <a:cubicBezTo>
                    <a:pt x="4834" y="18703"/>
                    <a:pt x="4167" y="20239"/>
                    <a:pt x="3596" y="21740"/>
                  </a:cubicBezTo>
                  <a:cubicBezTo>
                    <a:pt x="2477" y="24728"/>
                    <a:pt x="1715" y="27502"/>
                    <a:pt x="1215" y="29860"/>
                  </a:cubicBezTo>
                  <a:cubicBezTo>
                    <a:pt x="703" y="32205"/>
                    <a:pt x="393" y="34134"/>
                    <a:pt x="226" y="35467"/>
                  </a:cubicBezTo>
                  <a:cubicBezTo>
                    <a:pt x="60" y="36801"/>
                    <a:pt x="0" y="37539"/>
                    <a:pt x="48" y="37551"/>
                  </a:cubicBezTo>
                  <a:cubicBezTo>
                    <a:pt x="107" y="37551"/>
                    <a:pt x="262" y="36825"/>
                    <a:pt x="524" y="35515"/>
                  </a:cubicBezTo>
                  <a:cubicBezTo>
                    <a:pt x="786" y="34205"/>
                    <a:pt x="1179" y="32300"/>
                    <a:pt x="1750" y="29979"/>
                  </a:cubicBezTo>
                  <a:cubicBezTo>
                    <a:pt x="2322" y="27657"/>
                    <a:pt x="3120" y="24930"/>
                    <a:pt x="4263" y="21990"/>
                  </a:cubicBezTo>
                  <a:cubicBezTo>
                    <a:pt x="4846" y="20525"/>
                    <a:pt x="5513" y="19025"/>
                    <a:pt x="6299" y="17501"/>
                  </a:cubicBezTo>
                  <a:cubicBezTo>
                    <a:pt x="7084" y="15977"/>
                    <a:pt x="7989" y="14453"/>
                    <a:pt x="9025" y="12977"/>
                  </a:cubicBezTo>
                  <a:cubicBezTo>
                    <a:pt x="10061" y="11488"/>
                    <a:pt x="11192" y="10131"/>
                    <a:pt x="12383" y="8905"/>
                  </a:cubicBezTo>
                  <a:cubicBezTo>
                    <a:pt x="12680" y="8595"/>
                    <a:pt x="12978" y="8297"/>
                    <a:pt x="13287" y="8012"/>
                  </a:cubicBezTo>
                  <a:cubicBezTo>
                    <a:pt x="13597" y="7726"/>
                    <a:pt x="13883" y="7428"/>
                    <a:pt x="14204" y="7166"/>
                  </a:cubicBezTo>
                  <a:cubicBezTo>
                    <a:pt x="14514" y="6904"/>
                    <a:pt x="14811" y="6642"/>
                    <a:pt x="15121" y="6381"/>
                  </a:cubicBezTo>
                  <a:cubicBezTo>
                    <a:pt x="15443" y="6130"/>
                    <a:pt x="15752" y="5880"/>
                    <a:pt x="16062" y="5642"/>
                  </a:cubicBezTo>
                  <a:cubicBezTo>
                    <a:pt x="17312" y="4702"/>
                    <a:pt x="18562" y="3880"/>
                    <a:pt x="19788" y="3237"/>
                  </a:cubicBezTo>
                  <a:cubicBezTo>
                    <a:pt x="21015" y="2559"/>
                    <a:pt x="22217" y="2059"/>
                    <a:pt x="23324" y="1630"/>
                  </a:cubicBezTo>
                  <a:cubicBezTo>
                    <a:pt x="23884" y="1451"/>
                    <a:pt x="24420" y="1273"/>
                    <a:pt x="24932" y="1106"/>
                  </a:cubicBezTo>
                  <a:cubicBezTo>
                    <a:pt x="25444" y="975"/>
                    <a:pt x="25932" y="856"/>
                    <a:pt x="26396" y="737"/>
                  </a:cubicBezTo>
                  <a:cubicBezTo>
                    <a:pt x="26861" y="654"/>
                    <a:pt x="27289" y="570"/>
                    <a:pt x="27682" y="487"/>
                  </a:cubicBezTo>
                  <a:cubicBezTo>
                    <a:pt x="27885" y="451"/>
                    <a:pt x="28075" y="427"/>
                    <a:pt x="28266" y="404"/>
                  </a:cubicBezTo>
                  <a:cubicBezTo>
                    <a:pt x="28444" y="380"/>
                    <a:pt x="28623" y="356"/>
                    <a:pt x="28789" y="344"/>
                  </a:cubicBezTo>
                  <a:cubicBezTo>
                    <a:pt x="28944" y="320"/>
                    <a:pt x="29111" y="296"/>
                    <a:pt x="29254" y="285"/>
                  </a:cubicBezTo>
                  <a:cubicBezTo>
                    <a:pt x="29397" y="261"/>
                    <a:pt x="29540" y="237"/>
                    <a:pt x="29647" y="237"/>
                  </a:cubicBezTo>
                  <a:cubicBezTo>
                    <a:pt x="29873" y="249"/>
                    <a:pt x="30075" y="332"/>
                    <a:pt x="30206" y="416"/>
                  </a:cubicBezTo>
                  <a:cubicBezTo>
                    <a:pt x="30349" y="511"/>
                    <a:pt x="30397" y="618"/>
                    <a:pt x="30373" y="689"/>
                  </a:cubicBezTo>
                  <a:cubicBezTo>
                    <a:pt x="30361" y="761"/>
                    <a:pt x="30325" y="808"/>
                    <a:pt x="30337" y="820"/>
                  </a:cubicBezTo>
                  <a:cubicBezTo>
                    <a:pt x="30337" y="820"/>
                    <a:pt x="30397" y="808"/>
                    <a:pt x="30444" y="713"/>
                  </a:cubicBezTo>
                  <a:cubicBezTo>
                    <a:pt x="30516" y="618"/>
                    <a:pt x="30456" y="416"/>
                    <a:pt x="30313" y="296"/>
                  </a:cubicBezTo>
                  <a:cubicBezTo>
                    <a:pt x="30159" y="165"/>
                    <a:pt x="29956" y="46"/>
                    <a:pt x="29670" y="11"/>
                  </a:cubicBezTo>
                  <a:cubicBezTo>
                    <a:pt x="29619" y="3"/>
                    <a:pt x="29570" y="0"/>
                    <a:pt x="2952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5" name="Google Shape;5725;p88"/>
            <p:cNvSpPr/>
            <p:nvPr/>
          </p:nvSpPr>
          <p:spPr>
            <a:xfrm>
              <a:off x="1903800" y="4157600"/>
              <a:ext cx="117300" cy="96225"/>
            </a:xfrm>
            <a:custGeom>
              <a:avLst/>
              <a:gdLst/>
              <a:ahLst/>
              <a:cxnLst/>
              <a:rect l="l" t="t" r="r" b="b"/>
              <a:pathLst>
                <a:path w="4692" h="3849" extrusionOk="0">
                  <a:moveTo>
                    <a:pt x="4477" y="1"/>
                  </a:moveTo>
                  <a:cubicBezTo>
                    <a:pt x="4164" y="1"/>
                    <a:pt x="3107" y="585"/>
                    <a:pt x="2013" y="1532"/>
                  </a:cubicBezTo>
                  <a:cubicBezTo>
                    <a:pt x="774" y="2592"/>
                    <a:pt x="0" y="3687"/>
                    <a:pt x="155" y="3830"/>
                  </a:cubicBezTo>
                  <a:cubicBezTo>
                    <a:pt x="168" y="3842"/>
                    <a:pt x="186" y="3848"/>
                    <a:pt x="209" y="3848"/>
                  </a:cubicBezTo>
                  <a:cubicBezTo>
                    <a:pt x="473" y="3848"/>
                    <a:pt x="1408" y="3067"/>
                    <a:pt x="2525" y="2115"/>
                  </a:cubicBezTo>
                  <a:cubicBezTo>
                    <a:pt x="3715" y="1079"/>
                    <a:pt x="4691" y="210"/>
                    <a:pt x="4560" y="32"/>
                  </a:cubicBezTo>
                  <a:cubicBezTo>
                    <a:pt x="4547" y="11"/>
                    <a:pt x="4518" y="1"/>
                    <a:pt x="447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6" name="Google Shape;5726;p88"/>
            <p:cNvSpPr/>
            <p:nvPr/>
          </p:nvSpPr>
          <p:spPr>
            <a:xfrm>
              <a:off x="2025550" y="4354925"/>
              <a:ext cx="69950" cy="63225"/>
            </a:xfrm>
            <a:custGeom>
              <a:avLst/>
              <a:gdLst/>
              <a:ahLst/>
              <a:cxnLst/>
              <a:rect l="l" t="t" r="r" b="b"/>
              <a:pathLst>
                <a:path w="2798" h="2529" extrusionOk="0">
                  <a:moveTo>
                    <a:pt x="2550" y="1"/>
                  </a:moveTo>
                  <a:cubicBezTo>
                    <a:pt x="2301" y="1"/>
                    <a:pt x="1714" y="400"/>
                    <a:pt x="1119" y="985"/>
                  </a:cubicBezTo>
                  <a:cubicBezTo>
                    <a:pt x="429" y="1676"/>
                    <a:pt x="0" y="2342"/>
                    <a:pt x="143" y="2497"/>
                  </a:cubicBezTo>
                  <a:cubicBezTo>
                    <a:pt x="164" y="2518"/>
                    <a:pt x="196" y="2529"/>
                    <a:pt x="236" y="2529"/>
                  </a:cubicBezTo>
                  <a:cubicBezTo>
                    <a:pt x="485" y="2529"/>
                    <a:pt x="1072" y="2130"/>
                    <a:pt x="1667" y="1545"/>
                  </a:cubicBezTo>
                  <a:cubicBezTo>
                    <a:pt x="2357" y="866"/>
                    <a:pt x="2798" y="187"/>
                    <a:pt x="2643" y="32"/>
                  </a:cubicBezTo>
                  <a:cubicBezTo>
                    <a:pt x="2622" y="11"/>
                    <a:pt x="2590" y="1"/>
                    <a:pt x="255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7" name="Google Shape;5727;p88"/>
            <p:cNvSpPr/>
            <p:nvPr/>
          </p:nvSpPr>
          <p:spPr>
            <a:xfrm>
              <a:off x="1924625" y="4280925"/>
              <a:ext cx="96475" cy="82650"/>
            </a:xfrm>
            <a:custGeom>
              <a:avLst/>
              <a:gdLst/>
              <a:ahLst/>
              <a:cxnLst/>
              <a:rect l="l" t="t" r="r" b="b"/>
              <a:pathLst>
                <a:path w="3859" h="3306" extrusionOk="0">
                  <a:moveTo>
                    <a:pt x="3628" y="0"/>
                  </a:moveTo>
                  <a:cubicBezTo>
                    <a:pt x="3355" y="0"/>
                    <a:pt x="2535" y="568"/>
                    <a:pt x="1668" y="1361"/>
                  </a:cubicBezTo>
                  <a:cubicBezTo>
                    <a:pt x="679" y="2266"/>
                    <a:pt x="1" y="3123"/>
                    <a:pt x="144" y="3278"/>
                  </a:cubicBezTo>
                  <a:cubicBezTo>
                    <a:pt x="160" y="3297"/>
                    <a:pt x="185" y="3306"/>
                    <a:pt x="219" y="3306"/>
                  </a:cubicBezTo>
                  <a:cubicBezTo>
                    <a:pt x="492" y="3306"/>
                    <a:pt x="1314" y="2738"/>
                    <a:pt x="2192" y="1945"/>
                  </a:cubicBezTo>
                  <a:cubicBezTo>
                    <a:pt x="3168" y="1040"/>
                    <a:pt x="3858" y="183"/>
                    <a:pt x="3704" y="28"/>
                  </a:cubicBezTo>
                  <a:cubicBezTo>
                    <a:pt x="3688" y="9"/>
                    <a:pt x="3662" y="0"/>
                    <a:pt x="362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8" name="Google Shape;5728;p88"/>
            <p:cNvSpPr/>
            <p:nvPr/>
          </p:nvSpPr>
          <p:spPr>
            <a:xfrm>
              <a:off x="2132700" y="4076075"/>
              <a:ext cx="74725" cy="66125"/>
            </a:xfrm>
            <a:custGeom>
              <a:avLst/>
              <a:gdLst/>
              <a:ahLst/>
              <a:cxnLst/>
              <a:rect l="l" t="t" r="r" b="b"/>
              <a:pathLst>
                <a:path w="2989" h="2645" extrusionOk="0">
                  <a:moveTo>
                    <a:pt x="2756" y="0"/>
                  </a:moveTo>
                  <a:cubicBezTo>
                    <a:pt x="2501" y="0"/>
                    <a:pt x="1877" y="423"/>
                    <a:pt x="1227" y="1042"/>
                  </a:cubicBezTo>
                  <a:cubicBezTo>
                    <a:pt x="488" y="1757"/>
                    <a:pt x="0" y="2459"/>
                    <a:pt x="155" y="2614"/>
                  </a:cubicBezTo>
                  <a:cubicBezTo>
                    <a:pt x="174" y="2635"/>
                    <a:pt x="203" y="2644"/>
                    <a:pt x="241" y="2644"/>
                  </a:cubicBezTo>
                  <a:cubicBezTo>
                    <a:pt x="491" y="2644"/>
                    <a:pt x="1122" y="2222"/>
                    <a:pt x="1762" y="1602"/>
                  </a:cubicBezTo>
                  <a:cubicBezTo>
                    <a:pt x="2513" y="888"/>
                    <a:pt x="2989" y="185"/>
                    <a:pt x="2846" y="30"/>
                  </a:cubicBezTo>
                  <a:cubicBezTo>
                    <a:pt x="2825" y="10"/>
                    <a:pt x="2795" y="0"/>
                    <a:pt x="275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9" name="Google Shape;5729;p88"/>
            <p:cNvSpPr/>
            <p:nvPr/>
          </p:nvSpPr>
          <p:spPr>
            <a:xfrm>
              <a:off x="1975525" y="3993625"/>
              <a:ext cx="106900" cy="87350"/>
            </a:xfrm>
            <a:custGeom>
              <a:avLst/>
              <a:gdLst/>
              <a:ahLst/>
              <a:cxnLst/>
              <a:rect l="l" t="t" r="r" b="b"/>
              <a:pathLst>
                <a:path w="4276" h="3494" extrusionOk="0">
                  <a:moveTo>
                    <a:pt x="4063" y="1"/>
                  </a:moveTo>
                  <a:cubicBezTo>
                    <a:pt x="3799" y="1"/>
                    <a:pt x="2946" y="692"/>
                    <a:pt x="1953" y="1542"/>
                  </a:cubicBezTo>
                  <a:cubicBezTo>
                    <a:pt x="870" y="2483"/>
                    <a:pt x="1" y="3281"/>
                    <a:pt x="120" y="3459"/>
                  </a:cubicBezTo>
                  <a:cubicBezTo>
                    <a:pt x="135" y="3482"/>
                    <a:pt x="166" y="3493"/>
                    <a:pt x="212" y="3493"/>
                  </a:cubicBezTo>
                  <a:cubicBezTo>
                    <a:pt x="521" y="3493"/>
                    <a:pt x="1479" y="2978"/>
                    <a:pt x="2465" y="2138"/>
                  </a:cubicBezTo>
                  <a:cubicBezTo>
                    <a:pt x="3585" y="1161"/>
                    <a:pt x="4275" y="161"/>
                    <a:pt x="4120" y="18"/>
                  </a:cubicBezTo>
                  <a:cubicBezTo>
                    <a:pt x="4106" y="6"/>
                    <a:pt x="4087" y="1"/>
                    <a:pt x="406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0" name="Google Shape;5730;p88"/>
            <p:cNvSpPr/>
            <p:nvPr/>
          </p:nvSpPr>
          <p:spPr>
            <a:xfrm>
              <a:off x="1819275" y="3967925"/>
              <a:ext cx="124725" cy="112550"/>
            </a:xfrm>
            <a:custGeom>
              <a:avLst/>
              <a:gdLst/>
              <a:ahLst/>
              <a:cxnLst/>
              <a:rect l="l" t="t" r="r" b="b"/>
              <a:pathLst>
                <a:path w="4989" h="4502" extrusionOk="0">
                  <a:moveTo>
                    <a:pt x="4783" y="0"/>
                  </a:moveTo>
                  <a:cubicBezTo>
                    <a:pt x="4486" y="0"/>
                    <a:pt x="3334" y="743"/>
                    <a:pt x="2143" y="1880"/>
                  </a:cubicBezTo>
                  <a:cubicBezTo>
                    <a:pt x="833" y="3118"/>
                    <a:pt x="0" y="4344"/>
                    <a:pt x="167" y="4487"/>
                  </a:cubicBezTo>
                  <a:cubicBezTo>
                    <a:pt x="178" y="4497"/>
                    <a:pt x="192" y="4501"/>
                    <a:pt x="211" y="4501"/>
                  </a:cubicBezTo>
                  <a:cubicBezTo>
                    <a:pt x="475" y="4501"/>
                    <a:pt x="1488" y="3574"/>
                    <a:pt x="2679" y="2439"/>
                  </a:cubicBezTo>
                  <a:cubicBezTo>
                    <a:pt x="3965" y="1213"/>
                    <a:pt x="4989" y="201"/>
                    <a:pt x="4846" y="22"/>
                  </a:cubicBezTo>
                  <a:cubicBezTo>
                    <a:pt x="4834" y="7"/>
                    <a:pt x="4813" y="0"/>
                    <a:pt x="478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1" name="Google Shape;5731;p88"/>
            <p:cNvSpPr/>
            <p:nvPr/>
          </p:nvSpPr>
          <p:spPr>
            <a:xfrm>
              <a:off x="2203525" y="3909250"/>
              <a:ext cx="92600" cy="86325"/>
            </a:xfrm>
            <a:custGeom>
              <a:avLst/>
              <a:gdLst/>
              <a:ahLst/>
              <a:cxnLst/>
              <a:rect l="l" t="t" r="r" b="b"/>
              <a:pathLst>
                <a:path w="3704" h="3453" extrusionOk="0">
                  <a:moveTo>
                    <a:pt x="3493" y="1"/>
                  </a:moveTo>
                  <a:cubicBezTo>
                    <a:pt x="3227" y="1"/>
                    <a:pt x="2419" y="606"/>
                    <a:pt x="1573" y="1453"/>
                  </a:cubicBezTo>
                  <a:cubicBezTo>
                    <a:pt x="632" y="2393"/>
                    <a:pt x="1" y="3274"/>
                    <a:pt x="144" y="3429"/>
                  </a:cubicBezTo>
                  <a:cubicBezTo>
                    <a:pt x="159" y="3445"/>
                    <a:pt x="182" y="3452"/>
                    <a:pt x="212" y="3452"/>
                  </a:cubicBezTo>
                  <a:cubicBezTo>
                    <a:pt x="478" y="3452"/>
                    <a:pt x="1286" y="2847"/>
                    <a:pt x="2132" y="2000"/>
                  </a:cubicBezTo>
                  <a:cubicBezTo>
                    <a:pt x="3073" y="1060"/>
                    <a:pt x="3704" y="167"/>
                    <a:pt x="3561" y="24"/>
                  </a:cubicBezTo>
                  <a:cubicBezTo>
                    <a:pt x="3545" y="8"/>
                    <a:pt x="3523" y="1"/>
                    <a:pt x="349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2" name="Google Shape;5732;p88"/>
            <p:cNvSpPr/>
            <p:nvPr/>
          </p:nvSpPr>
          <p:spPr>
            <a:xfrm>
              <a:off x="2075550" y="3852025"/>
              <a:ext cx="119975" cy="84875"/>
            </a:xfrm>
            <a:custGeom>
              <a:avLst/>
              <a:gdLst/>
              <a:ahLst/>
              <a:cxnLst/>
              <a:rect l="l" t="t" r="r" b="b"/>
              <a:pathLst>
                <a:path w="4799" h="3395" extrusionOk="0">
                  <a:moveTo>
                    <a:pt x="4585" y="0"/>
                  </a:moveTo>
                  <a:cubicBezTo>
                    <a:pt x="4247" y="0"/>
                    <a:pt x="3218" y="500"/>
                    <a:pt x="2120" y="1301"/>
                  </a:cubicBezTo>
                  <a:cubicBezTo>
                    <a:pt x="846" y="2242"/>
                    <a:pt x="0" y="3206"/>
                    <a:pt x="131" y="3373"/>
                  </a:cubicBezTo>
                  <a:cubicBezTo>
                    <a:pt x="145" y="3388"/>
                    <a:pt x="167" y="3395"/>
                    <a:pt x="197" y="3395"/>
                  </a:cubicBezTo>
                  <a:cubicBezTo>
                    <a:pt x="480" y="3395"/>
                    <a:pt x="1454" y="2761"/>
                    <a:pt x="2584" y="1932"/>
                  </a:cubicBezTo>
                  <a:cubicBezTo>
                    <a:pt x="3822" y="1027"/>
                    <a:pt x="4799" y="217"/>
                    <a:pt x="4691" y="39"/>
                  </a:cubicBezTo>
                  <a:cubicBezTo>
                    <a:pt x="4675" y="13"/>
                    <a:pt x="4639" y="0"/>
                    <a:pt x="458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3" name="Google Shape;5733;p88"/>
            <p:cNvSpPr/>
            <p:nvPr/>
          </p:nvSpPr>
          <p:spPr>
            <a:xfrm>
              <a:off x="2110375" y="4191375"/>
              <a:ext cx="80675" cy="83450"/>
            </a:xfrm>
            <a:custGeom>
              <a:avLst/>
              <a:gdLst/>
              <a:ahLst/>
              <a:cxnLst/>
              <a:rect l="l" t="t" r="r" b="b"/>
              <a:pathLst>
                <a:path w="3227" h="3338" extrusionOk="0">
                  <a:moveTo>
                    <a:pt x="3009" y="0"/>
                  </a:moveTo>
                  <a:cubicBezTo>
                    <a:pt x="2745" y="0"/>
                    <a:pt x="1980" y="524"/>
                    <a:pt x="1262" y="1348"/>
                  </a:cubicBezTo>
                  <a:cubicBezTo>
                    <a:pt x="429" y="2276"/>
                    <a:pt x="0" y="3205"/>
                    <a:pt x="179" y="3324"/>
                  </a:cubicBezTo>
                  <a:cubicBezTo>
                    <a:pt x="192" y="3333"/>
                    <a:pt x="209" y="3337"/>
                    <a:pt x="228" y="3337"/>
                  </a:cubicBezTo>
                  <a:cubicBezTo>
                    <a:pt x="463" y="3337"/>
                    <a:pt x="1108" y="2685"/>
                    <a:pt x="1846" y="1860"/>
                  </a:cubicBezTo>
                  <a:cubicBezTo>
                    <a:pt x="2632" y="967"/>
                    <a:pt x="3227" y="193"/>
                    <a:pt x="3084" y="26"/>
                  </a:cubicBezTo>
                  <a:cubicBezTo>
                    <a:pt x="3068" y="9"/>
                    <a:pt x="3042" y="0"/>
                    <a:pt x="30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4" name="Google Shape;5734;p88"/>
            <p:cNvSpPr/>
            <p:nvPr/>
          </p:nvSpPr>
          <p:spPr>
            <a:xfrm>
              <a:off x="2300875" y="4018025"/>
              <a:ext cx="73850" cy="70875"/>
            </a:xfrm>
            <a:custGeom>
              <a:avLst/>
              <a:gdLst/>
              <a:ahLst/>
              <a:cxnLst/>
              <a:rect l="l" t="t" r="r" b="b"/>
              <a:pathLst>
                <a:path w="2954" h="2835" extrusionOk="0">
                  <a:moveTo>
                    <a:pt x="2713" y="1"/>
                  </a:moveTo>
                  <a:cubicBezTo>
                    <a:pt x="2481" y="1"/>
                    <a:pt x="1922" y="553"/>
                    <a:pt x="1274" y="1233"/>
                  </a:cubicBezTo>
                  <a:cubicBezTo>
                    <a:pt x="572" y="1983"/>
                    <a:pt x="0" y="2626"/>
                    <a:pt x="131" y="2793"/>
                  </a:cubicBezTo>
                  <a:cubicBezTo>
                    <a:pt x="152" y="2821"/>
                    <a:pt x="189" y="2835"/>
                    <a:pt x="241" y="2835"/>
                  </a:cubicBezTo>
                  <a:cubicBezTo>
                    <a:pt x="519" y="2835"/>
                    <a:pt x="1202" y="2441"/>
                    <a:pt x="1834" y="1769"/>
                  </a:cubicBezTo>
                  <a:cubicBezTo>
                    <a:pt x="2596" y="971"/>
                    <a:pt x="2953" y="126"/>
                    <a:pt x="2774" y="19"/>
                  </a:cubicBezTo>
                  <a:cubicBezTo>
                    <a:pt x="2758" y="6"/>
                    <a:pt x="2737" y="1"/>
                    <a:pt x="271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5" name="Google Shape;5735;p88"/>
            <p:cNvSpPr/>
            <p:nvPr/>
          </p:nvSpPr>
          <p:spPr>
            <a:xfrm>
              <a:off x="2393450" y="3828175"/>
              <a:ext cx="116100" cy="85650"/>
            </a:xfrm>
            <a:custGeom>
              <a:avLst/>
              <a:gdLst/>
              <a:ahLst/>
              <a:cxnLst/>
              <a:rect l="l" t="t" r="r" b="b"/>
              <a:pathLst>
                <a:path w="4644" h="3426" extrusionOk="0">
                  <a:moveTo>
                    <a:pt x="4435" y="1"/>
                  </a:moveTo>
                  <a:cubicBezTo>
                    <a:pt x="4139" y="1"/>
                    <a:pt x="3163" y="574"/>
                    <a:pt x="2084" y="1410"/>
                  </a:cubicBezTo>
                  <a:cubicBezTo>
                    <a:pt x="881" y="2338"/>
                    <a:pt x="0" y="3219"/>
                    <a:pt x="131" y="3398"/>
                  </a:cubicBezTo>
                  <a:cubicBezTo>
                    <a:pt x="145" y="3416"/>
                    <a:pt x="171" y="3425"/>
                    <a:pt x="208" y="3425"/>
                  </a:cubicBezTo>
                  <a:cubicBezTo>
                    <a:pt x="501" y="3425"/>
                    <a:pt x="1479" y="2844"/>
                    <a:pt x="2560" y="2017"/>
                  </a:cubicBezTo>
                  <a:cubicBezTo>
                    <a:pt x="3774" y="1088"/>
                    <a:pt x="4644" y="195"/>
                    <a:pt x="4513" y="28"/>
                  </a:cubicBezTo>
                  <a:cubicBezTo>
                    <a:pt x="4498" y="10"/>
                    <a:pt x="4472" y="1"/>
                    <a:pt x="44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6" name="Google Shape;5736;p88"/>
            <p:cNvSpPr/>
            <p:nvPr/>
          </p:nvSpPr>
          <p:spPr>
            <a:xfrm>
              <a:off x="2530650" y="3836875"/>
              <a:ext cx="85750" cy="55175"/>
            </a:xfrm>
            <a:custGeom>
              <a:avLst/>
              <a:gdLst/>
              <a:ahLst/>
              <a:cxnLst/>
              <a:rect l="l" t="t" r="r" b="b"/>
              <a:pathLst>
                <a:path w="3430" h="2207" extrusionOk="0">
                  <a:moveTo>
                    <a:pt x="3176" y="0"/>
                  </a:moveTo>
                  <a:cubicBezTo>
                    <a:pt x="2887" y="0"/>
                    <a:pt x="2218" y="301"/>
                    <a:pt x="1501" y="776"/>
                  </a:cubicBezTo>
                  <a:cubicBezTo>
                    <a:pt x="620" y="1359"/>
                    <a:pt x="1" y="1978"/>
                    <a:pt x="120" y="2157"/>
                  </a:cubicBezTo>
                  <a:cubicBezTo>
                    <a:pt x="140" y="2190"/>
                    <a:pt x="185" y="2206"/>
                    <a:pt x="251" y="2206"/>
                  </a:cubicBezTo>
                  <a:cubicBezTo>
                    <a:pt x="536" y="2206"/>
                    <a:pt x="1213" y="1905"/>
                    <a:pt x="1930" y="1431"/>
                  </a:cubicBezTo>
                  <a:cubicBezTo>
                    <a:pt x="2811" y="847"/>
                    <a:pt x="3430" y="228"/>
                    <a:pt x="3311" y="50"/>
                  </a:cubicBezTo>
                  <a:cubicBezTo>
                    <a:pt x="3289" y="16"/>
                    <a:pt x="3242" y="0"/>
                    <a:pt x="317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7" name="Google Shape;5737;p88"/>
            <p:cNvSpPr/>
            <p:nvPr/>
          </p:nvSpPr>
          <p:spPr>
            <a:xfrm>
              <a:off x="2800350" y="3738625"/>
              <a:ext cx="49125" cy="29550"/>
            </a:xfrm>
            <a:custGeom>
              <a:avLst/>
              <a:gdLst/>
              <a:ahLst/>
              <a:cxnLst/>
              <a:rect l="l" t="t" r="r" b="b"/>
              <a:pathLst>
                <a:path w="1965" h="1182" extrusionOk="0">
                  <a:moveTo>
                    <a:pt x="1733" y="1"/>
                  </a:moveTo>
                  <a:cubicBezTo>
                    <a:pt x="1528" y="1"/>
                    <a:pt x="1212" y="150"/>
                    <a:pt x="869" y="312"/>
                  </a:cubicBezTo>
                  <a:cubicBezTo>
                    <a:pt x="417" y="539"/>
                    <a:pt x="0" y="717"/>
                    <a:pt x="0" y="943"/>
                  </a:cubicBezTo>
                  <a:cubicBezTo>
                    <a:pt x="12" y="1051"/>
                    <a:pt x="143" y="1134"/>
                    <a:pt x="369" y="1170"/>
                  </a:cubicBezTo>
                  <a:cubicBezTo>
                    <a:pt x="414" y="1177"/>
                    <a:pt x="464" y="1181"/>
                    <a:pt x="517" y="1181"/>
                  </a:cubicBezTo>
                  <a:cubicBezTo>
                    <a:pt x="714" y="1181"/>
                    <a:pt x="958" y="1128"/>
                    <a:pt x="1203" y="1015"/>
                  </a:cubicBezTo>
                  <a:cubicBezTo>
                    <a:pt x="1500" y="872"/>
                    <a:pt x="1726" y="658"/>
                    <a:pt x="1845" y="467"/>
                  </a:cubicBezTo>
                  <a:cubicBezTo>
                    <a:pt x="1953" y="277"/>
                    <a:pt x="1965" y="122"/>
                    <a:pt x="1893" y="51"/>
                  </a:cubicBezTo>
                  <a:cubicBezTo>
                    <a:pt x="1853" y="16"/>
                    <a:pt x="1799" y="1"/>
                    <a:pt x="173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8" name="Google Shape;5738;p88"/>
            <p:cNvSpPr/>
            <p:nvPr/>
          </p:nvSpPr>
          <p:spPr>
            <a:xfrm>
              <a:off x="2062750" y="4526125"/>
              <a:ext cx="68775" cy="135700"/>
            </a:xfrm>
            <a:custGeom>
              <a:avLst/>
              <a:gdLst/>
              <a:ahLst/>
              <a:cxnLst/>
              <a:rect l="l" t="t" r="r" b="b"/>
              <a:pathLst>
                <a:path w="2751" h="5428" extrusionOk="0">
                  <a:moveTo>
                    <a:pt x="2534" y="1"/>
                  </a:moveTo>
                  <a:cubicBezTo>
                    <a:pt x="2307" y="1"/>
                    <a:pt x="1569" y="1068"/>
                    <a:pt x="929" y="2519"/>
                  </a:cubicBezTo>
                  <a:cubicBezTo>
                    <a:pt x="274" y="4031"/>
                    <a:pt x="0" y="5353"/>
                    <a:pt x="191" y="5424"/>
                  </a:cubicBezTo>
                  <a:cubicBezTo>
                    <a:pt x="197" y="5426"/>
                    <a:pt x="204" y="5427"/>
                    <a:pt x="210" y="5427"/>
                  </a:cubicBezTo>
                  <a:cubicBezTo>
                    <a:pt x="440" y="5427"/>
                    <a:pt x="1019" y="4274"/>
                    <a:pt x="1643" y="2840"/>
                  </a:cubicBezTo>
                  <a:cubicBezTo>
                    <a:pt x="2286" y="1352"/>
                    <a:pt x="2751" y="114"/>
                    <a:pt x="2560" y="7"/>
                  </a:cubicBezTo>
                  <a:cubicBezTo>
                    <a:pt x="2552" y="3"/>
                    <a:pt x="2544" y="1"/>
                    <a:pt x="253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9" name="Google Shape;5739;p88"/>
            <p:cNvSpPr/>
            <p:nvPr/>
          </p:nvSpPr>
          <p:spPr>
            <a:xfrm>
              <a:off x="2187175" y="4323850"/>
              <a:ext cx="32450" cy="40050"/>
            </a:xfrm>
            <a:custGeom>
              <a:avLst/>
              <a:gdLst/>
              <a:ahLst/>
              <a:cxnLst/>
              <a:rect l="l" t="t" r="r" b="b"/>
              <a:pathLst>
                <a:path w="1298" h="1602" extrusionOk="0">
                  <a:moveTo>
                    <a:pt x="1019" y="1"/>
                  </a:moveTo>
                  <a:cubicBezTo>
                    <a:pt x="820" y="1"/>
                    <a:pt x="533" y="235"/>
                    <a:pt x="322" y="597"/>
                  </a:cubicBezTo>
                  <a:cubicBezTo>
                    <a:pt x="60" y="1025"/>
                    <a:pt x="0" y="1466"/>
                    <a:pt x="191" y="1573"/>
                  </a:cubicBezTo>
                  <a:cubicBezTo>
                    <a:pt x="220" y="1593"/>
                    <a:pt x="254" y="1602"/>
                    <a:pt x="292" y="1602"/>
                  </a:cubicBezTo>
                  <a:cubicBezTo>
                    <a:pt x="484" y="1602"/>
                    <a:pt x="769" y="1360"/>
                    <a:pt x="988" y="1002"/>
                  </a:cubicBezTo>
                  <a:cubicBezTo>
                    <a:pt x="1238" y="573"/>
                    <a:pt x="1298" y="132"/>
                    <a:pt x="1119" y="25"/>
                  </a:cubicBezTo>
                  <a:cubicBezTo>
                    <a:pt x="1090" y="9"/>
                    <a:pt x="1056" y="1"/>
                    <a:pt x="101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0" name="Google Shape;5740;p88"/>
            <p:cNvSpPr/>
            <p:nvPr/>
          </p:nvSpPr>
          <p:spPr>
            <a:xfrm>
              <a:off x="1895475" y="4564500"/>
              <a:ext cx="56275" cy="101000"/>
            </a:xfrm>
            <a:custGeom>
              <a:avLst/>
              <a:gdLst/>
              <a:ahLst/>
              <a:cxnLst/>
              <a:rect l="l" t="t" r="r" b="b"/>
              <a:pathLst>
                <a:path w="2251" h="4040" extrusionOk="0">
                  <a:moveTo>
                    <a:pt x="2027" y="0"/>
                  </a:moveTo>
                  <a:cubicBezTo>
                    <a:pt x="1809" y="0"/>
                    <a:pt x="1259" y="804"/>
                    <a:pt x="774" y="1853"/>
                  </a:cubicBezTo>
                  <a:cubicBezTo>
                    <a:pt x="262" y="2972"/>
                    <a:pt x="0" y="3949"/>
                    <a:pt x="191" y="4032"/>
                  </a:cubicBezTo>
                  <a:cubicBezTo>
                    <a:pt x="201" y="4037"/>
                    <a:pt x="213" y="4039"/>
                    <a:pt x="225" y="4039"/>
                  </a:cubicBezTo>
                  <a:cubicBezTo>
                    <a:pt x="452" y="4039"/>
                    <a:pt x="991" y="3236"/>
                    <a:pt x="1476" y="2186"/>
                  </a:cubicBezTo>
                  <a:cubicBezTo>
                    <a:pt x="2000" y="1067"/>
                    <a:pt x="2250" y="91"/>
                    <a:pt x="2060" y="8"/>
                  </a:cubicBezTo>
                  <a:cubicBezTo>
                    <a:pt x="2050" y="3"/>
                    <a:pt x="2039" y="0"/>
                    <a:pt x="202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1" name="Google Shape;5741;p88"/>
            <p:cNvSpPr/>
            <p:nvPr/>
          </p:nvSpPr>
          <p:spPr>
            <a:xfrm>
              <a:off x="1732950" y="4526075"/>
              <a:ext cx="56875" cy="69425"/>
            </a:xfrm>
            <a:custGeom>
              <a:avLst/>
              <a:gdLst/>
              <a:ahLst/>
              <a:cxnLst/>
              <a:rect l="l" t="t" r="r" b="b"/>
              <a:pathLst>
                <a:path w="2275" h="2777" extrusionOk="0">
                  <a:moveTo>
                    <a:pt x="2038" y="0"/>
                  </a:moveTo>
                  <a:cubicBezTo>
                    <a:pt x="1807" y="0"/>
                    <a:pt x="1290" y="482"/>
                    <a:pt x="822" y="1164"/>
                  </a:cubicBezTo>
                  <a:cubicBezTo>
                    <a:pt x="286" y="1926"/>
                    <a:pt x="0" y="2640"/>
                    <a:pt x="167" y="2759"/>
                  </a:cubicBezTo>
                  <a:cubicBezTo>
                    <a:pt x="184" y="2771"/>
                    <a:pt x="205" y="2776"/>
                    <a:pt x="230" y="2776"/>
                  </a:cubicBezTo>
                  <a:cubicBezTo>
                    <a:pt x="456" y="2776"/>
                    <a:pt x="969" y="2293"/>
                    <a:pt x="1453" y="1616"/>
                  </a:cubicBezTo>
                  <a:cubicBezTo>
                    <a:pt x="1989" y="854"/>
                    <a:pt x="2274" y="140"/>
                    <a:pt x="2108" y="21"/>
                  </a:cubicBezTo>
                  <a:cubicBezTo>
                    <a:pt x="2089" y="7"/>
                    <a:pt x="2066" y="0"/>
                    <a:pt x="203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2" name="Google Shape;5742;p88"/>
            <p:cNvSpPr/>
            <p:nvPr/>
          </p:nvSpPr>
          <p:spPr>
            <a:xfrm>
              <a:off x="1838025" y="4428725"/>
              <a:ext cx="75325" cy="108825"/>
            </a:xfrm>
            <a:custGeom>
              <a:avLst/>
              <a:gdLst/>
              <a:ahLst/>
              <a:cxnLst/>
              <a:rect l="l" t="t" r="r" b="b"/>
              <a:pathLst>
                <a:path w="3013" h="4353" extrusionOk="0">
                  <a:moveTo>
                    <a:pt x="2799" y="1"/>
                  </a:moveTo>
                  <a:cubicBezTo>
                    <a:pt x="2572" y="1"/>
                    <a:pt x="1865" y="849"/>
                    <a:pt x="1179" y="1974"/>
                  </a:cubicBezTo>
                  <a:cubicBezTo>
                    <a:pt x="441" y="3176"/>
                    <a:pt x="0" y="4236"/>
                    <a:pt x="179" y="4343"/>
                  </a:cubicBezTo>
                  <a:cubicBezTo>
                    <a:pt x="189" y="4349"/>
                    <a:pt x="202" y="4352"/>
                    <a:pt x="216" y="4352"/>
                  </a:cubicBezTo>
                  <a:cubicBezTo>
                    <a:pt x="452" y="4352"/>
                    <a:pt x="1149" y="3514"/>
                    <a:pt x="1846" y="2379"/>
                  </a:cubicBezTo>
                  <a:cubicBezTo>
                    <a:pt x="2572" y="1188"/>
                    <a:pt x="3012" y="128"/>
                    <a:pt x="2834" y="9"/>
                  </a:cubicBezTo>
                  <a:cubicBezTo>
                    <a:pt x="2824" y="3"/>
                    <a:pt x="2812" y="1"/>
                    <a:pt x="279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3" name="Google Shape;5743;p88"/>
            <p:cNvSpPr/>
            <p:nvPr/>
          </p:nvSpPr>
          <p:spPr>
            <a:xfrm>
              <a:off x="1710925" y="4323300"/>
              <a:ext cx="96450" cy="86600"/>
            </a:xfrm>
            <a:custGeom>
              <a:avLst/>
              <a:gdLst/>
              <a:ahLst/>
              <a:cxnLst/>
              <a:rect l="l" t="t" r="r" b="b"/>
              <a:pathLst>
                <a:path w="3858" h="3464" extrusionOk="0">
                  <a:moveTo>
                    <a:pt x="3646" y="1"/>
                  </a:moveTo>
                  <a:cubicBezTo>
                    <a:pt x="3376" y="1"/>
                    <a:pt x="2546" y="606"/>
                    <a:pt x="1667" y="1452"/>
                  </a:cubicBezTo>
                  <a:cubicBezTo>
                    <a:pt x="679" y="2393"/>
                    <a:pt x="0" y="3286"/>
                    <a:pt x="155" y="3441"/>
                  </a:cubicBezTo>
                  <a:cubicBezTo>
                    <a:pt x="169" y="3456"/>
                    <a:pt x="191" y="3464"/>
                    <a:pt x="220" y="3464"/>
                  </a:cubicBezTo>
                  <a:cubicBezTo>
                    <a:pt x="482" y="3464"/>
                    <a:pt x="1314" y="2858"/>
                    <a:pt x="2203" y="2012"/>
                  </a:cubicBezTo>
                  <a:cubicBezTo>
                    <a:pt x="3179" y="1071"/>
                    <a:pt x="3858" y="178"/>
                    <a:pt x="3715" y="24"/>
                  </a:cubicBezTo>
                  <a:cubicBezTo>
                    <a:pt x="3699" y="8"/>
                    <a:pt x="3676" y="1"/>
                    <a:pt x="364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4" name="Google Shape;5744;p88"/>
            <p:cNvSpPr/>
            <p:nvPr/>
          </p:nvSpPr>
          <p:spPr>
            <a:xfrm>
              <a:off x="1574875" y="4556900"/>
              <a:ext cx="78925" cy="140000"/>
            </a:xfrm>
            <a:custGeom>
              <a:avLst/>
              <a:gdLst/>
              <a:ahLst/>
              <a:cxnLst/>
              <a:rect l="l" t="t" r="r" b="b"/>
              <a:pathLst>
                <a:path w="3157" h="5600" extrusionOk="0">
                  <a:moveTo>
                    <a:pt x="2937" y="0"/>
                  </a:moveTo>
                  <a:cubicBezTo>
                    <a:pt x="2686" y="0"/>
                    <a:pt x="1689" y="973"/>
                    <a:pt x="953" y="2479"/>
                  </a:cubicBezTo>
                  <a:cubicBezTo>
                    <a:pt x="144" y="4086"/>
                    <a:pt x="1" y="5550"/>
                    <a:pt x="203" y="5598"/>
                  </a:cubicBezTo>
                  <a:cubicBezTo>
                    <a:pt x="207" y="5599"/>
                    <a:pt x="211" y="5599"/>
                    <a:pt x="215" y="5599"/>
                  </a:cubicBezTo>
                  <a:cubicBezTo>
                    <a:pt x="434" y="5599"/>
                    <a:pt x="896" y="4309"/>
                    <a:pt x="1644" y="2836"/>
                  </a:cubicBezTo>
                  <a:cubicBezTo>
                    <a:pt x="2394" y="1324"/>
                    <a:pt x="3156" y="157"/>
                    <a:pt x="2978" y="14"/>
                  </a:cubicBezTo>
                  <a:cubicBezTo>
                    <a:pt x="2968" y="5"/>
                    <a:pt x="2954" y="0"/>
                    <a:pt x="293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5" name="Google Shape;5745;p88"/>
            <p:cNvSpPr/>
            <p:nvPr/>
          </p:nvSpPr>
          <p:spPr>
            <a:xfrm>
              <a:off x="1438550" y="4479275"/>
              <a:ext cx="94975" cy="132000"/>
            </a:xfrm>
            <a:custGeom>
              <a:avLst/>
              <a:gdLst/>
              <a:ahLst/>
              <a:cxnLst/>
              <a:rect l="l" t="t" r="r" b="b"/>
              <a:pathLst>
                <a:path w="3799" h="5280" extrusionOk="0">
                  <a:moveTo>
                    <a:pt x="3594" y="0"/>
                  </a:moveTo>
                  <a:cubicBezTo>
                    <a:pt x="3345" y="0"/>
                    <a:pt x="2374" y="978"/>
                    <a:pt x="1477" y="2357"/>
                  </a:cubicBezTo>
                  <a:cubicBezTo>
                    <a:pt x="513" y="3833"/>
                    <a:pt x="1" y="5179"/>
                    <a:pt x="191" y="5274"/>
                  </a:cubicBezTo>
                  <a:cubicBezTo>
                    <a:pt x="199" y="5278"/>
                    <a:pt x="207" y="5280"/>
                    <a:pt x="216" y="5280"/>
                  </a:cubicBezTo>
                  <a:cubicBezTo>
                    <a:pt x="444" y="5280"/>
                    <a:pt x="1217" y="4170"/>
                    <a:pt x="2132" y="2786"/>
                  </a:cubicBezTo>
                  <a:cubicBezTo>
                    <a:pt x="3061" y="1345"/>
                    <a:pt x="3799" y="154"/>
                    <a:pt x="3632" y="11"/>
                  </a:cubicBezTo>
                  <a:cubicBezTo>
                    <a:pt x="3623" y="4"/>
                    <a:pt x="3610" y="0"/>
                    <a:pt x="359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6" name="Google Shape;5746;p88"/>
            <p:cNvSpPr/>
            <p:nvPr/>
          </p:nvSpPr>
          <p:spPr>
            <a:xfrm>
              <a:off x="1613275" y="4370125"/>
              <a:ext cx="62850" cy="101900"/>
            </a:xfrm>
            <a:custGeom>
              <a:avLst/>
              <a:gdLst/>
              <a:ahLst/>
              <a:cxnLst/>
              <a:rect l="l" t="t" r="r" b="b"/>
              <a:pathLst>
                <a:path w="2514" h="4076" extrusionOk="0">
                  <a:moveTo>
                    <a:pt x="2289" y="0"/>
                  </a:moveTo>
                  <a:cubicBezTo>
                    <a:pt x="2065" y="0"/>
                    <a:pt x="1470" y="793"/>
                    <a:pt x="906" y="1853"/>
                  </a:cubicBezTo>
                  <a:cubicBezTo>
                    <a:pt x="322" y="2973"/>
                    <a:pt x="1" y="3961"/>
                    <a:pt x="191" y="4068"/>
                  </a:cubicBezTo>
                  <a:cubicBezTo>
                    <a:pt x="201" y="4073"/>
                    <a:pt x="213" y="4075"/>
                    <a:pt x="225" y="4075"/>
                  </a:cubicBezTo>
                  <a:cubicBezTo>
                    <a:pt x="448" y="4075"/>
                    <a:pt x="1044" y="3282"/>
                    <a:pt x="1596" y="2222"/>
                  </a:cubicBezTo>
                  <a:cubicBezTo>
                    <a:pt x="2192" y="1103"/>
                    <a:pt x="2513" y="115"/>
                    <a:pt x="2323" y="8"/>
                  </a:cubicBezTo>
                  <a:cubicBezTo>
                    <a:pt x="2313" y="3"/>
                    <a:pt x="2301" y="0"/>
                    <a:pt x="22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7" name="Google Shape;5747;p88"/>
            <p:cNvSpPr/>
            <p:nvPr/>
          </p:nvSpPr>
          <p:spPr>
            <a:xfrm>
              <a:off x="1651375" y="4189975"/>
              <a:ext cx="92000" cy="129525"/>
            </a:xfrm>
            <a:custGeom>
              <a:avLst/>
              <a:gdLst/>
              <a:ahLst/>
              <a:cxnLst/>
              <a:rect l="l" t="t" r="r" b="b"/>
              <a:pathLst>
                <a:path w="3680" h="5181" extrusionOk="0">
                  <a:moveTo>
                    <a:pt x="3475" y="1"/>
                  </a:moveTo>
                  <a:cubicBezTo>
                    <a:pt x="3344" y="1"/>
                    <a:pt x="3052" y="159"/>
                    <a:pt x="2680" y="463"/>
                  </a:cubicBezTo>
                  <a:cubicBezTo>
                    <a:pt x="2227" y="832"/>
                    <a:pt x="1656" y="1416"/>
                    <a:pt x="1168" y="2166"/>
                  </a:cubicBezTo>
                  <a:cubicBezTo>
                    <a:pt x="668" y="2904"/>
                    <a:pt x="334" y="3654"/>
                    <a:pt x="179" y="4214"/>
                  </a:cubicBezTo>
                  <a:cubicBezTo>
                    <a:pt x="13" y="4773"/>
                    <a:pt x="1" y="5154"/>
                    <a:pt x="96" y="5178"/>
                  </a:cubicBezTo>
                  <a:cubicBezTo>
                    <a:pt x="102" y="5180"/>
                    <a:pt x="108" y="5181"/>
                    <a:pt x="114" y="5181"/>
                  </a:cubicBezTo>
                  <a:cubicBezTo>
                    <a:pt x="341" y="5181"/>
                    <a:pt x="896" y="3950"/>
                    <a:pt x="1811" y="2594"/>
                  </a:cubicBezTo>
                  <a:cubicBezTo>
                    <a:pt x="2739" y="1201"/>
                    <a:pt x="3680" y="189"/>
                    <a:pt x="3537" y="23"/>
                  </a:cubicBezTo>
                  <a:cubicBezTo>
                    <a:pt x="3524" y="8"/>
                    <a:pt x="3504" y="1"/>
                    <a:pt x="34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8" name="Google Shape;5748;p88"/>
            <p:cNvSpPr/>
            <p:nvPr/>
          </p:nvSpPr>
          <p:spPr>
            <a:xfrm>
              <a:off x="1832050" y="4137225"/>
              <a:ext cx="72375" cy="91450"/>
            </a:xfrm>
            <a:custGeom>
              <a:avLst/>
              <a:gdLst/>
              <a:ahLst/>
              <a:cxnLst/>
              <a:rect l="l" t="t" r="r" b="b"/>
              <a:pathLst>
                <a:path w="2895" h="3658" extrusionOk="0">
                  <a:moveTo>
                    <a:pt x="2680" y="0"/>
                  </a:moveTo>
                  <a:cubicBezTo>
                    <a:pt x="2444" y="0"/>
                    <a:pt x="1783" y="682"/>
                    <a:pt x="1132" y="1609"/>
                  </a:cubicBezTo>
                  <a:cubicBezTo>
                    <a:pt x="430" y="2609"/>
                    <a:pt x="1" y="3514"/>
                    <a:pt x="168" y="3645"/>
                  </a:cubicBezTo>
                  <a:cubicBezTo>
                    <a:pt x="181" y="3653"/>
                    <a:pt x="197" y="3658"/>
                    <a:pt x="215" y="3658"/>
                  </a:cubicBezTo>
                  <a:cubicBezTo>
                    <a:pt x="451" y="3658"/>
                    <a:pt x="1112" y="2976"/>
                    <a:pt x="1763" y="2049"/>
                  </a:cubicBezTo>
                  <a:cubicBezTo>
                    <a:pt x="2466" y="1049"/>
                    <a:pt x="2894" y="144"/>
                    <a:pt x="2728" y="13"/>
                  </a:cubicBezTo>
                  <a:cubicBezTo>
                    <a:pt x="2714" y="5"/>
                    <a:pt x="2698" y="0"/>
                    <a:pt x="268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9" name="Google Shape;5749;p88"/>
            <p:cNvSpPr/>
            <p:nvPr/>
          </p:nvSpPr>
          <p:spPr>
            <a:xfrm>
              <a:off x="2344625" y="1938600"/>
              <a:ext cx="1756150" cy="2120150"/>
            </a:xfrm>
            <a:custGeom>
              <a:avLst/>
              <a:gdLst/>
              <a:ahLst/>
              <a:cxnLst/>
              <a:rect l="l" t="t" r="r" b="b"/>
              <a:pathLst>
                <a:path w="70246" h="84806" extrusionOk="0">
                  <a:moveTo>
                    <a:pt x="23201" y="0"/>
                  </a:moveTo>
                  <a:cubicBezTo>
                    <a:pt x="19425" y="0"/>
                    <a:pt x="15215" y="375"/>
                    <a:pt x="10526" y="1186"/>
                  </a:cubicBezTo>
                  <a:cubicBezTo>
                    <a:pt x="10526" y="1186"/>
                    <a:pt x="2191" y="5198"/>
                    <a:pt x="4346" y="26189"/>
                  </a:cubicBezTo>
                  <a:cubicBezTo>
                    <a:pt x="4346" y="26189"/>
                    <a:pt x="2215" y="35833"/>
                    <a:pt x="215" y="43810"/>
                  </a:cubicBezTo>
                  <a:cubicBezTo>
                    <a:pt x="1" y="44655"/>
                    <a:pt x="4156" y="44715"/>
                    <a:pt x="4156" y="44715"/>
                  </a:cubicBezTo>
                  <a:cubicBezTo>
                    <a:pt x="4156" y="44715"/>
                    <a:pt x="5168" y="50644"/>
                    <a:pt x="6073" y="55204"/>
                  </a:cubicBezTo>
                  <a:cubicBezTo>
                    <a:pt x="7168" y="60741"/>
                    <a:pt x="9014" y="62336"/>
                    <a:pt x="12597" y="62765"/>
                  </a:cubicBezTo>
                  <a:cubicBezTo>
                    <a:pt x="13280" y="62845"/>
                    <a:pt x="14022" y="62867"/>
                    <a:pt x="14799" y="62867"/>
                  </a:cubicBezTo>
                  <a:cubicBezTo>
                    <a:pt x="15680" y="62867"/>
                    <a:pt x="16606" y="62839"/>
                    <a:pt x="17541" y="62839"/>
                  </a:cubicBezTo>
                  <a:cubicBezTo>
                    <a:pt x="21514" y="62839"/>
                    <a:pt x="25657" y="63336"/>
                    <a:pt x="27266" y="68551"/>
                  </a:cubicBezTo>
                  <a:cubicBezTo>
                    <a:pt x="29040" y="74290"/>
                    <a:pt x="30278" y="79910"/>
                    <a:pt x="30278" y="79910"/>
                  </a:cubicBezTo>
                  <a:cubicBezTo>
                    <a:pt x="30278" y="79910"/>
                    <a:pt x="32124" y="84806"/>
                    <a:pt x="38704" y="84806"/>
                  </a:cubicBezTo>
                  <a:cubicBezTo>
                    <a:pt x="42891" y="84806"/>
                    <a:pt x="48994" y="82824"/>
                    <a:pt x="57758" y="76338"/>
                  </a:cubicBezTo>
                  <a:lnTo>
                    <a:pt x="49840" y="58228"/>
                  </a:lnTo>
                  <a:cubicBezTo>
                    <a:pt x="49840" y="58228"/>
                    <a:pt x="70246" y="0"/>
                    <a:pt x="23201" y="0"/>
                  </a:cubicBezTo>
                  <a:close/>
                </a:path>
              </a:pathLst>
            </a:custGeom>
            <a:solidFill>
              <a:srgbClr val="FFD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0" name="Google Shape;5750;p88"/>
            <p:cNvSpPr/>
            <p:nvPr/>
          </p:nvSpPr>
          <p:spPr>
            <a:xfrm>
              <a:off x="2246700" y="1630850"/>
              <a:ext cx="1591600" cy="1902200"/>
            </a:xfrm>
            <a:custGeom>
              <a:avLst/>
              <a:gdLst/>
              <a:ahLst/>
              <a:cxnLst/>
              <a:rect l="l" t="t" r="r" b="b"/>
              <a:pathLst>
                <a:path w="63664" h="76088" extrusionOk="0">
                  <a:moveTo>
                    <a:pt x="44975" y="0"/>
                  </a:moveTo>
                  <a:cubicBezTo>
                    <a:pt x="44563" y="0"/>
                    <a:pt x="44100" y="619"/>
                    <a:pt x="43649" y="1601"/>
                  </a:cubicBezTo>
                  <a:cubicBezTo>
                    <a:pt x="43172" y="2649"/>
                    <a:pt x="42708" y="4114"/>
                    <a:pt x="42339" y="5769"/>
                  </a:cubicBezTo>
                  <a:cubicBezTo>
                    <a:pt x="41970" y="7423"/>
                    <a:pt x="41768" y="8947"/>
                    <a:pt x="41744" y="10090"/>
                  </a:cubicBezTo>
                  <a:cubicBezTo>
                    <a:pt x="41744" y="10126"/>
                    <a:pt x="41744" y="10150"/>
                    <a:pt x="41744" y="10186"/>
                  </a:cubicBezTo>
                  <a:cubicBezTo>
                    <a:pt x="41351" y="9174"/>
                    <a:pt x="40803" y="8031"/>
                    <a:pt x="40148" y="6852"/>
                  </a:cubicBezTo>
                  <a:cubicBezTo>
                    <a:pt x="38413" y="3722"/>
                    <a:pt x="36455" y="1433"/>
                    <a:pt x="35573" y="1433"/>
                  </a:cubicBezTo>
                  <a:cubicBezTo>
                    <a:pt x="35499" y="1433"/>
                    <a:pt x="35432" y="1449"/>
                    <a:pt x="35374" y="1482"/>
                  </a:cubicBezTo>
                  <a:cubicBezTo>
                    <a:pt x="34612" y="1899"/>
                    <a:pt x="35541" y="4983"/>
                    <a:pt x="37434" y="8364"/>
                  </a:cubicBezTo>
                  <a:cubicBezTo>
                    <a:pt x="37517" y="8531"/>
                    <a:pt x="37612" y="8697"/>
                    <a:pt x="37707" y="8852"/>
                  </a:cubicBezTo>
                  <a:lnTo>
                    <a:pt x="37446" y="8757"/>
                  </a:lnTo>
                  <a:cubicBezTo>
                    <a:pt x="34074" y="7424"/>
                    <a:pt x="30610" y="6797"/>
                    <a:pt x="27212" y="6797"/>
                  </a:cubicBezTo>
                  <a:cubicBezTo>
                    <a:pt x="14973" y="6797"/>
                    <a:pt x="3574" y="14933"/>
                    <a:pt x="322" y="27569"/>
                  </a:cubicBezTo>
                  <a:cubicBezTo>
                    <a:pt x="84" y="28498"/>
                    <a:pt x="0" y="29045"/>
                    <a:pt x="0" y="29045"/>
                  </a:cubicBezTo>
                  <a:lnTo>
                    <a:pt x="131" y="30069"/>
                  </a:lnTo>
                  <a:lnTo>
                    <a:pt x="8942" y="32260"/>
                  </a:lnTo>
                  <a:lnTo>
                    <a:pt x="13181" y="27378"/>
                  </a:lnTo>
                  <a:lnTo>
                    <a:pt x="11811" y="33058"/>
                  </a:lnTo>
                  <a:lnTo>
                    <a:pt x="31576" y="38999"/>
                  </a:lnTo>
                  <a:cubicBezTo>
                    <a:pt x="32624" y="51286"/>
                    <a:pt x="33278" y="63621"/>
                    <a:pt x="33576" y="75956"/>
                  </a:cubicBezTo>
                  <a:cubicBezTo>
                    <a:pt x="35534" y="76044"/>
                    <a:pt x="37495" y="76088"/>
                    <a:pt x="39456" y="76088"/>
                  </a:cubicBezTo>
                  <a:cubicBezTo>
                    <a:pt x="47569" y="76088"/>
                    <a:pt x="55685" y="75337"/>
                    <a:pt x="63663" y="73860"/>
                  </a:cubicBezTo>
                  <a:cubicBezTo>
                    <a:pt x="61068" y="60382"/>
                    <a:pt x="58484" y="46916"/>
                    <a:pt x="55888" y="33439"/>
                  </a:cubicBezTo>
                  <a:cubicBezTo>
                    <a:pt x="55817" y="33022"/>
                    <a:pt x="55710" y="32569"/>
                    <a:pt x="55376" y="32319"/>
                  </a:cubicBezTo>
                  <a:cubicBezTo>
                    <a:pt x="55150" y="32141"/>
                    <a:pt x="54864" y="32093"/>
                    <a:pt x="54579" y="32081"/>
                  </a:cubicBezTo>
                  <a:lnTo>
                    <a:pt x="53186" y="14972"/>
                  </a:lnTo>
                  <a:lnTo>
                    <a:pt x="43565" y="11174"/>
                  </a:lnTo>
                  <a:cubicBezTo>
                    <a:pt x="43673" y="11019"/>
                    <a:pt x="43768" y="10852"/>
                    <a:pt x="43875" y="10662"/>
                  </a:cubicBezTo>
                  <a:cubicBezTo>
                    <a:pt x="44435" y="9638"/>
                    <a:pt x="44994" y="8150"/>
                    <a:pt x="45387" y="6447"/>
                  </a:cubicBezTo>
                  <a:cubicBezTo>
                    <a:pt x="45768" y="4756"/>
                    <a:pt x="45899" y="3173"/>
                    <a:pt x="45816" y="1994"/>
                  </a:cubicBezTo>
                  <a:cubicBezTo>
                    <a:pt x="45744" y="827"/>
                    <a:pt x="45470" y="77"/>
                    <a:pt x="45042" y="6"/>
                  </a:cubicBezTo>
                  <a:cubicBezTo>
                    <a:pt x="45020" y="2"/>
                    <a:pt x="44998" y="0"/>
                    <a:pt x="4497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1" name="Google Shape;5751;p88"/>
            <p:cNvSpPr/>
            <p:nvPr/>
          </p:nvSpPr>
          <p:spPr>
            <a:xfrm>
              <a:off x="2224375" y="3708025"/>
              <a:ext cx="1734475" cy="1000750"/>
            </a:xfrm>
            <a:custGeom>
              <a:avLst/>
              <a:gdLst/>
              <a:ahLst/>
              <a:cxnLst/>
              <a:rect l="l" t="t" r="r" b="b"/>
              <a:pathLst>
                <a:path w="69379" h="40030" extrusionOk="0">
                  <a:moveTo>
                    <a:pt x="60960" y="1"/>
                  </a:moveTo>
                  <a:lnTo>
                    <a:pt x="33826" y="3965"/>
                  </a:lnTo>
                  <a:cubicBezTo>
                    <a:pt x="21360" y="10454"/>
                    <a:pt x="5013" y="32576"/>
                    <a:pt x="5013" y="32576"/>
                  </a:cubicBezTo>
                  <a:lnTo>
                    <a:pt x="0" y="40029"/>
                  </a:lnTo>
                  <a:lnTo>
                    <a:pt x="69378" y="40029"/>
                  </a:lnTo>
                  <a:lnTo>
                    <a:pt x="69378" y="30992"/>
                  </a:lnTo>
                  <a:cubicBezTo>
                    <a:pt x="67747" y="5692"/>
                    <a:pt x="60960" y="1"/>
                    <a:pt x="609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2" name="Google Shape;5752;p88"/>
            <p:cNvSpPr/>
            <p:nvPr/>
          </p:nvSpPr>
          <p:spPr>
            <a:xfrm>
              <a:off x="3095525" y="2028700"/>
              <a:ext cx="1647050" cy="2137250"/>
            </a:xfrm>
            <a:custGeom>
              <a:avLst/>
              <a:gdLst/>
              <a:ahLst/>
              <a:cxnLst/>
              <a:rect l="l" t="t" r="r" b="b"/>
              <a:pathLst>
                <a:path w="65882" h="85490" extrusionOk="0">
                  <a:moveTo>
                    <a:pt x="14645" y="1"/>
                  </a:moveTo>
                  <a:cubicBezTo>
                    <a:pt x="13644" y="1"/>
                    <a:pt x="12622" y="35"/>
                    <a:pt x="11577" y="106"/>
                  </a:cubicBezTo>
                  <a:cubicBezTo>
                    <a:pt x="11577" y="106"/>
                    <a:pt x="3243" y="4118"/>
                    <a:pt x="5398" y="25109"/>
                  </a:cubicBezTo>
                  <a:cubicBezTo>
                    <a:pt x="5398" y="25109"/>
                    <a:pt x="933" y="33896"/>
                    <a:pt x="52" y="43040"/>
                  </a:cubicBezTo>
                  <a:cubicBezTo>
                    <a:pt x="1" y="43573"/>
                    <a:pt x="1952" y="43676"/>
                    <a:pt x="3469" y="43676"/>
                  </a:cubicBezTo>
                  <a:cubicBezTo>
                    <a:pt x="4424" y="43676"/>
                    <a:pt x="5207" y="43635"/>
                    <a:pt x="5207" y="43635"/>
                  </a:cubicBezTo>
                  <a:cubicBezTo>
                    <a:pt x="5207" y="43635"/>
                    <a:pt x="5576" y="48505"/>
                    <a:pt x="6064" y="53196"/>
                  </a:cubicBezTo>
                  <a:cubicBezTo>
                    <a:pt x="6590" y="58164"/>
                    <a:pt x="9263" y="61500"/>
                    <a:pt x="12854" y="61500"/>
                  </a:cubicBezTo>
                  <a:cubicBezTo>
                    <a:pt x="13006" y="61500"/>
                    <a:pt x="13160" y="61494"/>
                    <a:pt x="13315" y="61482"/>
                  </a:cubicBezTo>
                  <a:cubicBezTo>
                    <a:pt x="14126" y="61421"/>
                    <a:pt x="15165" y="61347"/>
                    <a:pt x="16325" y="61347"/>
                  </a:cubicBezTo>
                  <a:cubicBezTo>
                    <a:pt x="20325" y="61347"/>
                    <a:pt x="25770" y="62222"/>
                    <a:pt x="28317" y="67483"/>
                  </a:cubicBezTo>
                  <a:cubicBezTo>
                    <a:pt x="30948" y="72889"/>
                    <a:pt x="31329" y="78830"/>
                    <a:pt x="31329" y="78830"/>
                  </a:cubicBezTo>
                  <a:cubicBezTo>
                    <a:pt x="31329" y="78830"/>
                    <a:pt x="36443" y="85489"/>
                    <a:pt x="46257" y="85489"/>
                  </a:cubicBezTo>
                  <a:cubicBezTo>
                    <a:pt x="51485" y="85489"/>
                    <a:pt x="58048" y="83599"/>
                    <a:pt x="65881" y="77806"/>
                  </a:cubicBezTo>
                  <a:lnTo>
                    <a:pt x="59631" y="62899"/>
                  </a:lnTo>
                  <a:cubicBezTo>
                    <a:pt x="59631" y="62899"/>
                    <a:pt x="57380" y="1"/>
                    <a:pt x="14645" y="1"/>
                  </a:cubicBezTo>
                  <a:close/>
                </a:path>
              </a:pathLst>
            </a:custGeom>
            <a:solidFill>
              <a:srgbClr val="BE3C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3" name="Google Shape;5753;p88"/>
            <p:cNvSpPr/>
            <p:nvPr/>
          </p:nvSpPr>
          <p:spPr>
            <a:xfrm>
              <a:off x="3079825" y="3708025"/>
              <a:ext cx="1760975" cy="1000750"/>
            </a:xfrm>
            <a:custGeom>
              <a:avLst/>
              <a:gdLst/>
              <a:ahLst/>
              <a:cxnLst/>
              <a:rect l="l" t="t" r="r" b="b"/>
              <a:pathLst>
                <a:path w="70439" h="40030" extrusionOk="0">
                  <a:moveTo>
                    <a:pt x="62056" y="1"/>
                  </a:moveTo>
                  <a:lnTo>
                    <a:pt x="31934" y="4406"/>
                  </a:lnTo>
                  <a:cubicBezTo>
                    <a:pt x="19468" y="10895"/>
                    <a:pt x="8728" y="29671"/>
                    <a:pt x="8728" y="29671"/>
                  </a:cubicBezTo>
                  <a:lnTo>
                    <a:pt x="1" y="40029"/>
                  </a:lnTo>
                  <a:lnTo>
                    <a:pt x="70438" y="40029"/>
                  </a:lnTo>
                  <a:lnTo>
                    <a:pt x="70438" y="30992"/>
                  </a:lnTo>
                  <a:cubicBezTo>
                    <a:pt x="68950" y="5692"/>
                    <a:pt x="62056" y="1"/>
                    <a:pt x="620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4" name="Google Shape;5754;p88"/>
            <p:cNvSpPr/>
            <p:nvPr/>
          </p:nvSpPr>
          <p:spPr>
            <a:xfrm>
              <a:off x="3213175" y="1755450"/>
              <a:ext cx="1891350" cy="2894250"/>
            </a:xfrm>
            <a:custGeom>
              <a:avLst/>
              <a:gdLst/>
              <a:ahLst/>
              <a:cxnLst/>
              <a:rect l="l" t="t" r="r" b="b"/>
              <a:pathLst>
                <a:path w="75654" h="115770" extrusionOk="0">
                  <a:moveTo>
                    <a:pt x="36678" y="0"/>
                  </a:moveTo>
                  <a:cubicBezTo>
                    <a:pt x="36164" y="0"/>
                    <a:pt x="35653" y="8"/>
                    <a:pt x="35148" y="23"/>
                  </a:cubicBezTo>
                  <a:cubicBezTo>
                    <a:pt x="31338" y="130"/>
                    <a:pt x="27540" y="451"/>
                    <a:pt x="23766" y="963"/>
                  </a:cubicBezTo>
                  <a:cubicBezTo>
                    <a:pt x="19777" y="1511"/>
                    <a:pt x="15729" y="2320"/>
                    <a:pt x="12312" y="4440"/>
                  </a:cubicBezTo>
                  <a:cubicBezTo>
                    <a:pt x="9074" y="6440"/>
                    <a:pt x="6633" y="9464"/>
                    <a:pt x="4252" y="12441"/>
                  </a:cubicBezTo>
                  <a:cubicBezTo>
                    <a:pt x="1811" y="15501"/>
                    <a:pt x="25" y="16691"/>
                    <a:pt x="1" y="20608"/>
                  </a:cubicBezTo>
                  <a:cubicBezTo>
                    <a:pt x="799" y="25204"/>
                    <a:pt x="4263" y="29240"/>
                    <a:pt x="8693" y="30717"/>
                  </a:cubicBezTo>
                  <a:cubicBezTo>
                    <a:pt x="12514" y="32003"/>
                    <a:pt x="17467" y="31872"/>
                    <a:pt x="19468" y="35372"/>
                  </a:cubicBezTo>
                  <a:cubicBezTo>
                    <a:pt x="21146" y="38277"/>
                    <a:pt x="19682" y="42194"/>
                    <a:pt x="21242" y="45159"/>
                  </a:cubicBezTo>
                  <a:cubicBezTo>
                    <a:pt x="22706" y="47945"/>
                    <a:pt x="26326" y="48957"/>
                    <a:pt x="28064" y="51576"/>
                  </a:cubicBezTo>
                  <a:cubicBezTo>
                    <a:pt x="31624" y="56970"/>
                    <a:pt x="25242" y="64971"/>
                    <a:pt x="28766" y="70376"/>
                  </a:cubicBezTo>
                  <a:cubicBezTo>
                    <a:pt x="30802" y="73496"/>
                    <a:pt x="35684" y="74782"/>
                    <a:pt x="36005" y="78496"/>
                  </a:cubicBezTo>
                  <a:cubicBezTo>
                    <a:pt x="36172" y="80437"/>
                    <a:pt x="34910" y="82175"/>
                    <a:pt x="33910" y="83854"/>
                  </a:cubicBezTo>
                  <a:cubicBezTo>
                    <a:pt x="28314" y="93201"/>
                    <a:pt x="30314" y="106405"/>
                    <a:pt x="38434" y="113667"/>
                  </a:cubicBezTo>
                  <a:cubicBezTo>
                    <a:pt x="39565" y="114679"/>
                    <a:pt x="40863" y="115608"/>
                    <a:pt x="42363" y="115751"/>
                  </a:cubicBezTo>
                  <a:cubicBezTo>
                    <a:pt x="42500" y="115764"/>
                    <a:pt x="42636" y="115769"/>
                    <a:pt x="42771" y="115769"/>
                  </a:cubicBezTo>
                  <a:cubicBezTo>
                    <a:pt x="43797" y="115769"/>
                    <a:pt x="44802" y="115434"/>
                    <a:pt x="45781" y="115108"/>
                  </a:cubicBezTo>
                  <a:cubicBezTo>
                    <a:pt x="55687" y="111762"/>
                    <a:pt x="65604" y="108405"/>
                    <a:pt x="75522" y="105059"/>
                  </a:cubicBezTo>
                  <a:cubicBezTo>
                    <a:pt x="75653" y="99963"/>
                    <a:pt x="74915" y="94856"/>
                    <a:pt x="73343" y="90010"/>
                  </a:cubicBezTo>
                  <a:cubicBezTo>
                    <a:pt x="72212" y="86497"/>
                    <a:pt x="70641" y="83128"/>
                    <a:pt x="69545" y="79604"/>
                  </a:cubicBezTo>
                  <a:cubicBezTo>
                    <a:pt x="67986" y="74651"/>
                    <a:pt x="67367" y="69472"/>
                    <a:pt x="66628" y="64340"/>
                  </a:cubicBezTo>
                  <a:cubicBezTo>
                    <a:pt x="64092" y="46647"/>
                    <a:pt x="60116" y="29169"/>
                    <a:pt x="54734" y="12119"/>
                  </a:cubicBezTo>
                  <a:cubicBezTo>
                    <a:pt x="53960" y="9655"/>
                    <a:pt x="53127" y="7142"/>
                    <a:pt x="51496" y="5130"/>
                  </a:cubicBezTo>
                  <a:cubicBezTo>
                    <a:pt x="48076" y="927"/>
                    <a:pt x="42186" y="0"/>
                    <a:pt x="36678" y="0"/>
                  </a:cubicBezTo>
                  <a:close/>
                </a:path>
              </a:pathLst>
            </a:custGeom>
            <a:solidFill>
              <a:srgbClr val="001E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5" name="Google Shape;5755;p88"/>
            <p:cNvSpPr/>
            <p:nvPr/>
          </p:nvSpPr>
          <p:spPr>
            <a:xfrm>
              <a:off x="4056450" y="2133750"/>
              <a:ext cx="1631175" cy="2084100"/>
            </a:xfrm>
            <a:custGeom>
              <a:avLst/>
              <a:gdLst/>
              <a:ahLst/>
              <a:cxnLst/>
              <a:rect l="l" t="t" r="r" b="b"/>
              <a:pathLst>
                <a:path w="65247" h="83364" extrusionOk="0">
                  <a:moveTo>
                    <a:pt x="16134" y="0"/>
                  </a:moveTo>
                  <a:cubicBezTo>
                    <a:pt x="15124" y="0"/>
                    <a:pt x="14088" y="35"/>
                    <a:pt x="13026" y="107"/>
                  </a:cubicBezTo>
                  <a:cubicBezTo>
                    <a:pt x="13026" y="107"/>
                    <a:pt x="4691" y="4131"/>
                    <a:pt x="6846" y="25122"/>
                  </a:cubicBezTo>
                  <a:cubicBezTo>
                    <a:pt x="6846" y="25122"/>
                    <a:pt x="3656" y="35456"/>
                    <a:pt x="369" y="42409"/>
                  </a:cubicBezTo>
                  <a:cubicBezTo>
                    <a:pt x="0" y="43195"/>
                    <a:pt x="6656" y="43648"/>
                    <a:pt x="6656" y="43648"/>
                  </a:cubicBezTo>
                  <a:cubicBezTo>
                    <a:pt x="6656" y="43648"/>
                    <a:pt x="7668" y="49577"/>
                    <a:pt x="8573" y="54137"/>
                  </a:cubicBezTo>
                  <a:cubicBezTo>
                    <a:pt x="9668" y="59674"/>
                    <a:pt x="11514" y="61269"/>
                    <a:pt x="15098" y="61698"/>
                  </a:cubicBezTo>
                  <a:cubicBezTo>
                    <a:pt x="15782" y="61778"/>
                    <a:pt x="16525" y="61799"/>
                    <a:pt x="17303" y="61799"/>
                  </a:cubicBezTo>
                  <a:cubicBezTo>
                    <a:pt x="18185" y="61799"/>
                    <a:pt x="19111" y="61772"/>
                    <a:pt x="20046" y="61772"/>
                  </a:cubicBezTo>
                  <a:cubicBezTo>
                    <a:pt x="24020" y="61772"/>
                    <a:pt x="28157" y="62269"/>
                    <a:pt x="29766" y="67484"/>
                  </a:cubicBezTo>
                  <a:cubicBezTo>
                    <a:pt x="31540" y="73223"/>
                    <a:pt x="32790" y="78843"/>
                    <a:pt x="32790" y="78843"/>
                  </a:cubicBezTo>
                  <a:cubicBezTo>
                    <a:pt x="32790" y="78843"/>
                    <a:pt x="36367" y="83364"/>
                    <a:pt x="44105" y="83364"/>
                  </a:cubicBezTo>
                  <a:cubicBezTo>
                    <a:pt x="49253" y="83364"/>
                    <a:pt x="56243" y="81363"/>
                    <a:pt x="65247" y="74699"/>
                  </a:cubicBezTo>
                  <a:lnTo>
                    <a:pt x="56603" y="61840"/>
                  </a:lnTo>
                  <a:cubicBezTo>
                    <a:pt x="56603" y="61840"/>
                    <a:pt x="58625" y="0"/>
                    <a:pt x="16134" y="0"/>
                  </a:cubicBezTo>
                  <a:close/>
                </a:path>
              </a:pathLst>
            </a:custGeom>
            <a:solidFill>
              <a:srgbClr val="FFB7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6" name="Google Shape;5756;p88"/>
            <p:cNvSpPr/>
            <p:nvPr/>
          </p:nvSpPr>
          <p:spPr>
            <a:xfrm>
              <a:off x="4138000" y="1631250"/>
              <a:ext cx="2412825" cy="2265225"/>
            </a:xfrm>
            <a:custGeom>
              <a:avLst/>
              <a:gdLst/>
              <a:ahLst/>
              <a:cxnLst/>
              <a:rect l="l" t="t" r="r" b="b"/>
              <a:pathLst>
                <a:path w="96513" h="90609" extrusionOk="0">
                  <a:moveTo>
                    <a:pt x="42608" y="0"/>
                  </a:moveTo>
                  <a:cubicBezTo>
                    <a:pt x="42466" y="0"/>
                    <a:pt x="42325" y="5"/>
                    <a:pt x="42185" y="14"/>
                  </a:cubicBezTo>
                  <a:cubicBezTo>
                    <a:pt x="39589" y="168"/>
                    <a:pt x="37101" y="1621"/>
                    <a:pt x="35779" y="3848"/>
                  </a:cubicBezTo>
                  <a:cubicBezTo>
                    <a:pt x="34624" y="5788"/>
                    <a:pt x="34434" y="8277"/>
                    <a:pt x="35255" y="10360"/>
                  </a:cubicBezTo>
                  <a:cubicBezTo>
                    <a:pt x="33438" y="10134"/>
                    <a:pt x="31577" y="10010"/>
                    <a:pt x="29699" y="10010"/>
                  </a:cubicBezTo>
                  <a:cubicBezTo>
                    <a:pt x="21711" y="10010"/>
                    <a:pt x="13410" y="12245"/>
                    <a:pt x="6787" y="18290"/>
                  </a:cubicBezTo>
                  <a:cubicBezTo>
                    <a:pt x="6787" y="18290"/>
                    <a:pt x="1" y="22064"/>
                    <a:pt x="406" y="34411"/>
                  </a:cubicBezTo>
                  <a:lnTo>
                    <a:pt x="10073" y="35959"/>
                  </a:lnTo>
                  <a:lnTo>
                    <a:pt x="11312" y="29779"/>
                  </a:lnTo>
                  <a:lnTo>
                    <a:pt x="13157" y="39352"/>
                  </a:lnTo>
                  <a:cubicBezTo>
                    <a:pt x="13157" y="39352"/>
                    <a:pt x="14683" y="39107"/>
                    <a:pt x="16569" y="39107"/>
                  </a:cubicBezTo>
                  <a:cubicBezTo>
                    <a:pt x="18925" y="39107"/>
                    <a:pt x="21842" y="39489"/>
                    <a:pt x="23039" y="41209"/>
                  </a:cubicBezTo>
                  <a:cubicBezTo>
                    <a:pt x="25206" y="44293"/>
                    <a:pt x="30135" y="54175"/>
                    <a:pt x="29528" y="58807"/>
                  </a:cubicBezTo>
                  <a:cubicBezTo>
                    <a:pt x="28909" y="63438"/>
                    <a:pt x="23658" y="66831"/>
                    <a:pt x="27980" y="69915"/>
                  </a:cubicBezTo>
                  <a:cubicBezTo>
                    <a:pt x="32302" y="72999"/>
                    <a:pt x="35612" y="76094"/>
                    <a:pt x="34576" y="80416"/>
                  </a:cubicBezTo>
                  <a:cubicBezTo>
                    <a:pt x="33541" y="84738"/>
                    <a:pt x="34576" y="90608"/>
                    <a:pt x="34576" y="90608"/>
                  </a:cubicBezTo>
                  <a:lnTo>
                    <a:pt x="92810" y="77940"/>
                  </a:lnTo>
                  <a:cubicBezTo>
                    <a:pt x="92810" y="77940"/>
                    <a:pt x="96513" y="71856"/>
                    <a:pt x="90036" y="66712"/>
                  </a:cubicBezTo>
                  <a:cubicBezTo>
                    <a:pt x="83547" y="61581"/>
                    <a:pt x="77379" y="58497"/>
                    <a:pt x="78606" y="51699"/>
                  </a:cubicBezTo>
                  <a:cubicBezTo>
                    <a:pt x="79844" y="44912"/>
                    <a:pt x="80463" y="42745"/>
                    <a:pt x="74903" y="39352"/>
                  </a:cubicBezTo>
                  <a:cubicBezTo>
                    <a:pt x="69355" y="35959"/>
                    <a:pt x="61663" y="24291"/>
                    <a:pt x="55770" y="18671"/>
                  </a:cubicBezTo>
                  <a:cubicBezTo>
                    <a:pt x="53198" y="16230"/>
                    <a:pt x="48828" y="13825"/>
                    <a:pt x="43554" y="12170"/>
                  </a:cubicBezTo>
                  <a:cubicBezTo>
                    <a:pt x="44423" y="11408"/>
                    <a:pt x="45268" y="10610"/>
                    <a:pt x="45864" y="9658"/>
                  </a:cubicBezTo>
                  <a:cubicBezTo>
                    <a:pt x="46768" y="8217"/>
                    <a:pt x="47054" y="6455"/>
                    <a:pt x="47018" y="4752"/>
                  </a:cubicBezTo>
                  <a:cubicBezTo>
                    <a:pt x="46983" y="3478"/>
                    <a:pt x="46745" y="2133"/>
                    <a:pt x="45875" y="1204"/>
                  </a:cubicBezTo>
                  <a:cubicBezTo>
                    <a:pt x="45055" y="331"/>
                    <a:pt x="43815" y="0"/>
                    <a:pt x="4260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7" name="Google Shape;5757;p88"/>
            <p:cNvSpPr/>
            <p:nvPr/>
          </p:nvSpPr>
          <p:spPr>
            <a:xfrm>
              <a:off x="4083225" y="4000925"/>
              <a:ext cx="2020825" cy="707850"/>
            </a:xfrm>
            <a:custGeom>
              <a:avLst/>
              <a:gdLst/>
              <a:ahLst/>
              <a:cxnLst/>
              <a:rect l="l" t="t" r="r" b="b"/>
              <a:pathLst>
                <a:path w="80833" h="28314" extrusionOk="0">
                  <a:moveTo>
                    <a:pt x="64176" y="0"/>
                  </a:moveTo>
                  <a:cubicBezTo>
                    <a:pt x="64176" y="0"/>
                    <a:pt x="39911" y="2286"/>
                    <a:pt x="31719" y="4108"/>
                  </a:cubicBezTo>
                  <a:cubicBezTo>
                    <a:pt x="24361" y="5751"/>
                    <a:pt x="4097" y="24599"/>
                    <a:pt x="1" y="28313"/>
                  </a:cubicBezTo>
                  <a:lnTo>
                    <a:pt x="80832" y="28313"/>
                  </a:lnTo>
                  <a:cubicBezTo>
                    <a:pt x="79189" y="25337"/>
                    <a:pt x="72462" y="12549"/>
                    <a:pt x="69855" y="7049"/>
                  </a:cubicBezTo>
                  <a:cubicBezTo>
                    <a:pt x="67236" y="1524"/>
                    <a:pt x="64176" y="0"/>
                    <a:pt x="641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58" name="Google Shape;5758;p88"/>
          <p:cNvGrpSpPr/>
          <p:nvPr/>
        </p:nvGrpSpPr>
        <p:grpSpPr>
          <a:xfrm>
            <a:off x="6177888" y="3169608"/>
            <a:ext cx="2253767" cy="1522585"/>
            <a:chOff x="5412842" y="3065264"/>
            <a:chExt cx="2362935" cy="1596336"/>
          </a:xfrm>
        </p:grpSpPr>
        <p:sp>
          <p:nvSpPr>
            <p:cNvPr id="5759" name="Google Shape;5759;p88"/>
            <p:cNvSpPr/>
            <p:nvPr/>
          </p:nvSpPr>
          <p:spPr>
            <a:xfrm>
              <a:off x="5498325" y="4499625"/>
              <a:ext cx="2277445" cy="161975"/>
            </a:xfrm>
            <a:custGeom>
              <a:avLst/>
              <a:gdLst/>
              <a:ahLst/>
              <a:cxnLst/>
              <a:rect l="l" t="t" r="r" b="b"/>
              <a:pathLst>
                <a:path w="67390" h="12158" extrusionOk="0">
                  <a:moveTo>
                    <a:pt x="33695" y="1"/>
                  </a:moveTo>
                  <a:cubicBezTo>
                    <a:pt x="15086" y="1"/>
                    <a:pt x="1" y="2727"/>
                    <a:pt x="1" y="6085"/>
                  </a:cubicBezTo>
                  <a:cubicBezTo>
                    <a:pt x="1" y="9443"/>
                    <a:pt x="15086" y="12157"/>
                    <a:pt x="33695" y="12157"/>
                  </a:cubicBezTo>
                  <a:cubicBezTo>
                    <a:pt x="52305" y="12157"/>
                    <a:pt x="67390" y="9443"/>
                    <a:pt x="67390" y="6085"/>
                  </a:cubicBezTo>
                  <a:cubicBezTo>
                    <a:pt x="67390" y="2727"/>
                    <a:pt x="52305" y="1"/>
                    <a:pt x="33695" y="1"/>
                  </a:cubicBezTo>
                  <a:close/>
                </a:path>
              </a:pathLst>
            </a:custGeom>
            <a:solidFill>
              <a:srgbClr val="E9E5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760" name="Google Shape;5760;p88"/>
            <p:cNvGrpSpPr/>
            <p:nvPr/>
          </p:nvGrpSpPr>
          <p:grpSpPr>
            <a:xfrm>
              <a:off x="5412842" y="3065264"/>
              <a:ext cx="2362935" cy="1542963"/>
              <a:chOff x="713775" y="833650"/>
              <a:chExt cx="6195425" cy="4045525"/>
            </a:xfrm>
          </p:grpSpPr>
          <p:sp>
            <p:nvSpPr>
              <p:cNvPr id="5761" name="Google Shape;5761;p88"/>
              <p:cNvSpPr/>
              <p:nvPr/>
            </p:nvSpPr>
            <p:spPr>
              <a:xfrm>
                <a:off x="5938225" y="2012575"/>
                <a:ext cx="272675" cy="888225"/>
              </a:xfrm>
              <a:custGeom>
                <a:avLst/>
                <a:gdLst/>
                <a:ahLst/>
                <a:cxnLst/>
                <a:rect l="l" t="t" r="r" b="b"/>
                <a:pathLst>
                  <a:path w="10907" h="35529" extrusionOk="0">
                    <a:moveTo>
                      <a:pt x="10907" y="1"/>
                    </a:moveTo>
                    <a:cubicBezTo>
                      <a:pt x="10907" y="1"/>
                      <a:pt x="6978" y="3704"/>
                      <a:pt x="6549" y="4358"/>
                    </a:cubicBezTo>
                    <a:cubicBezTo>
                      <a:pt x="6109" y="5013"/>
                      <a:pt x="1" y="28992"/>
                      <a:pt x="1" y="28992"/>
                    </a:cubicBezTo>
                    <a:lnTo>
                      <a:pt x="10907" y="35529"/>
                    </a:lnTo>
                    <a:lnTo>
                      <a:pt x="1090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2" name="Google Shape;5762;p88"/>
              <p:cNvSpPr/>
              <p:nvPr/>
            </p:nvSpPr>
            <p:spPr>
              <a:xfrm>
                <a:off x="6237675" y="1402600"/>
                <a:ext cx="450675" cy="480825"/>
              </a:xfrm>
              <a:custGeom>
                <a:avLst/>
                <a:gdLst/>
                <a:ahLst/>
                <a:cxnLst/>
                <a:rect l="l" t="t" r="r" b="b"/>
                <a:pathLst>
                  <a:path w="18027" h="19233" extrusionOk="0">
                    <a:moveTo>
                      <a:pt x="12789" y="1"/>
                    </a:moveTo>
                    <a:cubicBezTo>
                      <a:pt x="12371" y="1"/>
                      <a:pt x="11958" y="126"/>
                      <a:pt x="11633" y="397"/>
                    </a:cubicBezTo>
                    <a:lnTo>
                      <a:pt x="12788" y="2468"/>
                    </a:lnTo>
                    <a:cubicBezTo>
                      <a:pt x="9597" y="2564"/>
                      <a:pt x="6418" y="2659"/>
                      <a:pt x="3227" y="2742"/>
                    </a:cubicBezTo>
                    <a:cubicBezTo>
                      <a:pt x="2263" y="2778"/>
                      <a:pt x="1143" y="2921"/>
                      <a:pt x="620" y="4123"/>
                    </a:cubicBezTo>
                    <a:cubicBezTo>
                      <a:pt x="322" y="4814"/>
                      <a:pt x="298" y="5683"/>
                      <a:pt x="286" y="6505"/>
                    </a:cubicBezTo>
                    <a:cubicBezTo>
                      <a:pt x="262" y="8624"/>
                      <a:pt x="239" y="10743"/>
                      <a:pt x="215" y="12863"/>
                    </a:cubicBezTo>
                    <a:cubicBezTo>
                      <a:pt x="191" y="14577"/>
                      <a:pt x="0" y="16351"/>
                      <a:pt x="1322" y="17589"/>
                    </a:cubicBezTo>
                    <a:cubicBezTo>
                      <a:pt x="2417" y="18601"/>
                      <a:pt x="3810" y="19220"/>
                      <a:pt x="5311" y="19232"/>
                    </a:cubicBezTo>
                    <a:cubicBezTo>
                      <a:pt x="5325" y="19232"/>
                      <a:pt x="5340" y="19233"/>
                      <a:pt x="5355" y="19233"/>
                    </a:cubicBezTo>
                    <a:cubicBezTo>
                      <a:pt x="6938" y="19233"/>
                      <a:pt x="8620" y="18604"/>
                      <a:pt x="9811" y="17577"/>
                    </a:cubicBezTo>
                    <a:cubicBezTo>
                      <a:pt x="11133" y="16434"/>
                      <a:pt x="11978" y="15982"/>
                      <a:pt x="13716" y="15410"/>
                    </a:cubicBezTo>
                    <a:cubicBezTo>
                      <a:pt x="14312" y="15220"/>
                      <a:pt x="14943" y="14994"/>
                      <a:pt x="15276" y="14482"/>
                    </a:cubicBezTo>
                    <a:cubicBezTo>
                      <a:pt x="15621" y="13958"/>
                      <a:pt x="15419" y="13077"/>
                      <a:pt x="14800" y="13005"/>
                    </a:cubicBezTo>
                    <a:cubicBezTo>
                      <a:pt x="15740" y="12755"/>
                      <a:pt x="16252" y="11767"/>
                      <a:pt x="16657" y="10874"/>
                    </a:cubicBezTo>
                    <a:cubicBezTo>
                      <a:pt x="16931" y="10267"/>
                      <a:pt x="17193" y="9660"/>
                      <a:pt x="17467" y="9064"/>
                    </a:cubicBezTo>
                    <a:cubicBezTo>
                      <a:pt x="17705" y="8529"/>
                      <a:pt x="17943" y="7981"/>
                      <a:pt x="17979" y="7386"/>
                    </a:cubicBezTo>
                    <a:cubicBezTo>
                      <a:pt x="18026" y="6493"/>
                      <a:pt x="17574" y="5659"/>
                      <a:pt x="17133" y="4873"/>
                    </a:cubicBezTo>
                    <a:cubicBezTo>
                      <a:pt x="16395" y="3576"/>
                      <a:pt x="15657" y="2254"/>
                      <a:pt x="14645" y="1159"/>
                    </a:cubicBezTo>
                    <a:cubicBezTo>
                      <a:pt x="14359" y="431"/>
                      <a:pt x="13565" y="1"/>
                      <a:pt x="127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3" name="Google Shape;5763;p88"/>
              <p:cNvSpPr/>
              <p:nvPr/>
            </p:nvSpPr>
            <p:spPr>
              <a:xfrm>
                <a:off x="6300775" y="1779225"/>
                <a:ext cx="240225" cy="234925"/>
              </a:xfrm>
              <a:custGeom>
                <a:avLst/>
                <a:gdLst/>
                <a:ahLst/>
                <a:cxnLst/>
                <a:rect l="l" t="t" r="r" b="b"/>
                <a:pathLst>
                  <a:path w="9609" h="9397" extrusionOk="0">
                    <a:moveTo>
                      <a:pt x="6061" y="0"/>
                    </a:moveTo>
                    <a:lnTo>
                      <a:pt x="1" y="405"/>
                    </a:lnTo>
                    <a:lnTo>
                      <a:pt x="2060" y="6787"/>
                    </a:lnTo>
                    <a:cubicBezTo>
                      <a:pt x="2593" y="8431"/>
                      <a:pt x="4099" y="9396"/>
                      <a:pt x="5654" y="9396"/>
                    </a:cubicBezTo>
                    <a:cubicBezTo>
                      <a:pt x="6463" y="9396"/>
                      <a:pt x="7285" y="9135"/>
                      <a:pt x="7990" y="8573"/>
                    </a:cubicBezTo>
                    <a:lnTo>
                      <a:pt x="9609" y="7263"/>
                    </a:lnTo>
                    <a:lnTo>
                      <a:pt x="6061" y="0"/>
                    </a:lnTo>
                    <a:close/>
                  </a:path>
                </a:pathLst>
              </a:custGeom>
              <a:solidFill>
                <a:srgbClr val="FFCC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4" name="Google Shape;5764;p88"/>
              <p:cNvSpPr/>
              <p:nvPr/>
            </p:nvSpPr>
            <p:spPr>
              <a:xfrm>
                <a:off x="6292450" y="1779525"/>
                <a:ext cx="203025" cy="163425"/>
              </a:xfrm>
              <a:custGeom>
                <a:avLst/>
                <a:gdLst/>
                <a:ahLst/>
                <a:cxnLst/>
                <a:rect l="l" t="t" r="r" b="b"/>
                <a:pathLst>
                  <a:path w="8121" h="6537" extrusionOk="0">
                    <a:moveTo>
                      <a:pt x="6322" y="0"/>
                    </a:moveTo>
                    <a:lnTo>
                      <a:pt x="0" y="476"/>
                    </a:lnTo>
                    <a:lnTo>
                      <a:pt x="2596" y="6537"/>
                    </a:lnTo>
                    <a:cubicBezTo>
                      <a:pt x="4548" y="6429"/>
                      <a:pt x="6430" y="5977"/>
                      <a:pt x="8120" y="4834"/>
                    </a:cubicBezTo>
                    <a:lnTo>
                      <a:pt x="6322" y="0"/>
                    </a:lnTo>
                    <a:close/>
                  </a:path>
                </a:pathLst>
              </a:custGeom>
              <a:solidFill>
                <a:srgbClr val="FFC0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5" name="Google Shape;5765;p88"/>
              <p:cNvSpPr/>
              <p:nvPr/>
            </p:nvSpPr>
            <p:spPr>
              <a:xfrm>
                <a:off x="6193025" y="1459450"/>
                <a:ext cx="371800" cy="423450"/>
              </a:xfrm>
              <a:custGeom>
                <a:avLst/>
                <a:gdLst/>
                <a:ahLst/>
                <a:cxnLst/>
                <a:rect l="l" t="t" r="r" b="b"/>
                <a:pathLst>
                  <a:path w="14872" h="16938" extrusionOk="0">
                    <a:moveTo>
                      <a:pt x="4714" y="1"/>
                    </a:moveTo>
                    <a:cubicBezTo>
                      <a:pt x="3643" y="1"/>
                      <a:pt x="2626" y="338"/>
                      <a:pt x="1905" y="1361"/>
                    </a:cubicBezTo>
                    <a:cubicBezTo>
                      <a:pt x="1024" y="2588"/>
                      <a:pt x="1274" y="5052"/>
                      <a:pt x="917" y="6576"/>
                    </a:cubicBezTo>
                    <a:cubicBezTo>
                      <a:pt x="536" y="8172"/>
                      <a:pt x="0" y="9803"/>
                      <a:pt x="155" y="11505"/>
                    </a:cubicBezTo>
                    <a:cubicBezTo>
                      <a:pt x="274" y="12696"/>
                      <a:pt x="762" y="13851"/>
                      <a:pt x="1370" y="14791"/>
                    </a:cubicBezTo>
                    <a:cubicBezTo>
                      <a:pt x="2001" y="15756"/>
                      <a:pt x="2787" y="16077"/>
                      <a:pt x="3751" y="16435"/>
                    </a:cubicBezTo>
                    <a:cubicBezTo>
                      <a:pt x="4610" y="16757"/>
                      <a:pt x="5706" y="16938"/>
                      <a:pt x="6849" y="16938"/>
                    </a:cubicBezTo>
                    <a:cubicBezTo>
                      <a:pt x="9337" y="16938"/>
                      <a:pt x="12051" y="16082"/>
                      <a:pt x="13038" y="13970"/>
                    </a:cubicBezTo>
                    <a:cubicBezTo>
                      <a:pt x="13240" y="13529"/>
                      <a:pt x="13324" y="13053"/>
                      <a:pt x="13395" y="12577"/>
                    </a:cubicBezTo>
                    <a:cubicBezTo>
                      <a:pt x="14002" y="8862"/>
                      <a:pt x="14871" y="4624"/>
                      <a:pt x="11276" y="2218"/>
                    </a:cubicBezTo>
                    <a:cubicBezTo>
                      <a:pt x="10276" y="1540"/>
                      <a:pt x="9168" y="1135"/>
                      <a:pt x="8073" y="742"/>
                    </a:cubicBezTo>
                    <a:cubicBezTo>
                      <a:pt x="7095" y="396"/>
                      <a:pt x="5873" y="1"/>
                      <a:pt x="4714" y="1"/>
                    </a:cubicBezTo>
                    <a:close/>
                  </a:path>
                </a:pathLst>
              </a:custGeom>
              <a:solidFill>
                <a:srgbClr val="FFCC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6" name="Google Shape;5766;p88"/>
              <p:cNvSpPr/>
              <p:nvPr/>
            </p:nvSpPr>
            <p:spPr>
              <a:xfrm>
                <a:off x="6498725" y="1619625"/>
                <a:ext cx="107175" cy="132625"/>
              </a:xfrm>
              <a:custGeom>
                <a:avLst/>
                <a:gdLst/>
                <a:ahLst/>
                <a:cxnLst/>
                <a:rect l="l" t="t" r="r" b="b"/>
                <a:pathLst>
                  <a:path w="4287" h="5305" extrusionOk="0">
                    <a:moveTo>
                      <a:pt x="2994" y="1"/>
                    </a:moveTo>
                    <a:cubicBezTo>
                      <a:pt x="1760" y="1"/>
                      <a:pt x="614" y="2769"/>
                      <a:pt x="298" y="3598"/>
                    </a:cubicBezTo>
                    <a:cubicBezTo>
                      <a:pt x="119" y="4062"/>
                      <a:pt x="0" y="4634"/>
                      <a:pt x="322" y="5015"/>
                    </a:cubicBezTo>
                    <a:cubicBezTo>
                      <a:pt x="505" y="5226"/>
                      <a:pt x="774" y="5304"/>
                      <a:pt x="1057" y="5304"/>
                    </a:cubicBezTo>
                    <a:cubicBezTo>
                      <a:pt x="1270" y="5304"/>
                      <a:pt x="1492" y="5260"/>
                      <a:pt x="1691" y="5194"/>
                    </a:cubicBezTo>
                    <a:cubicBezTo>
                      <a:pt x="3227" y="4682"/>
                      <a:pt x="4286" y="3039"/>
                      <a:pt x="4132" y="1419"/>
                    </a:cubicBezTo>
                    <a:cubicBezTo>
                      <a:pt x="4072" y="884"/>
                      <a:pt x="3846" y="288"/>
                      <a:pt x="3334" y="74"/>
                    </a:cubicBezTo>
                    <a:cubicBezTo>
                      <a:pt x="3220" y="24"/>
                      <a:pt x="3107" y="1"/>
                      <a:pt x="2994" y="1"/>
                    </a:cubicBezTo>
                    <a:close/>
                  </a:path>
                </a:pathLst>
              </a:custGeom>
              <a:solidFill>
                <a:srgbClr val="FFCC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7" name="Google Shape;5767;p88"/>
              <p:cNvSpPr/>
              <p:nvPr/>
            </p:nvSpPr>
            <p:spPr>
              <a:xfrm>
                <a:off x="6139325" y="1344575"/>
                <a:ext cx="472825" cy="281075"/>
              </a:xfrm>
              <a:custGeom>
                <a:avLst/>
                <a:gdLst/>
                <a:ahLst/>
                <a:cxnLst/>
                <a:rect l="l" t="t" r="r" b="b"/>
                <a:pathLst>
                  <a:path w="18913" h="11243" extrusionOk="0">
                    <a:moveTo>
                      <a:pt x="12561" y="0"/>
                    </a:moveTo>
                    <a:cubicBezTo>
                      <a:pt x="12161" y="0"/>
                      <a:pt x="11760" y="40"/>
                      <a:pt x="11364" y="122"/>
                    </a:cubicBezTo>
                    <a:cubicBezTo>
                      <a:pt x="9993" y="416"/>
                      <a:pt x="8672" y="1167"/>
                      <a:pt x="7291" y="1167"/>
                    </a:cubicBezTo>
                    <a:cubicBezTo>
                      <a:pt x="7161" y="1167"/>
                      <a:pt x="7030" y="1160"/>
                      <a:pt x="6899" y="1146"/>
                    </a:cubicBezTo>
                    <a:cubicBezTo>
                      <a:pt x="5677" y="1008"/>
                      <a:pt x="4532" y="216"/>
                      <a:pt x="3343" y="216"/>
                    </a:cubicBezTo>
                    <a:cubicBezTo>
                      <a:pt x="3200" y="216"/>
                      <a:pt x="3055" y="227"/>
                      <a:pt x="2910" y="253"/>
                    </a:cubicBezTo>
                    <a:cubicBezTo>
                      <a:pt x="2006" y="420"/>
                      <a:pt x="1232" y="1170"/>
                      <a:pt x="1053" y="2075"/>
                    </a:cubicBezTo>
                    <a:cubicBezTo>
                      <a:pt x="874" y="2980"/>
                      <a:pt x="1303" y="3968"/>
                      <a:pt x="2077" y="4456"/>
                    </a:cubicBezTo>
                    <a:cubicBezTo>
                      <a:pt x="1944" y="4405"/>
                      <a:pt x="1807" y="4381"/>
                      <a:pt x="1671" y="4381"/>
                    </a:cubicBezTo>
                    <a:cubicBezTo>
                      <a:pt x="989" y="4381"/>
                      <a:pt x="319" y="4978"/>
                      <a:pt x="220" y="5682"/>
                    </a:cubicBezTo>
                    <a:cubicBezTo>
                      <a:pt x="0" y="7338"/>
                      <a:pt x="1677" y="8033"/>
                      <a:pt x="3095" y="8033"/>
                    </a:cubicBezTo>
                    <a:cubicBezTo>
                      <a:pt x="3370" y="8033"/>
                      <a:pt x="3635" y="8007"/>
                      <a:pt x="3875" y="7956"/>
                    </a:cubicBezTo>
                    <a:lnTo>
                      <a:pt x="3875" y="7956"/>
                    </a:lnTo>
                    <a:cubicBezTo>
                      <a:pt x="3208" y="8123"/>
                      <a:pt x="2732" y="8528"/>
                      <a:pt x="3280" y="8861"/>
                    </a:cubicBezTo>
                    <a:cubicBezTo>
                      <a:pt x="3387" y="8928"/>
                      <a:pt x="3553" y="8954"/>
                      <a:pt x="3751" y="8954"/>
                    </a:cubicBezTo>
                    <a:cubicBezTo>
                      <a:pt x="4407" y="8954"/>
                      <a:pt x="5413" y="8669"/>
                      <a:pt x="5816" y="8623"/>
                    </a:cubicBezTo>
                    <a:cubicBezTo>
                      <a:pt x="6498" y="8562"/>
                      <a:pt x="7230" y="8494"/>
                      <a:pt x="7953" y="8494"/>
                    </a:cubicBezTo>
                    <a:cubicBezTo>
                      <a:pt x="8505" y="8494"/>
                      <a:pt x="9051" y="8534"/>
                      <a:pt x="9566" y="8647"/>
                    </a:cubicBezTo>
                    <a:cubicBezTo>
                      <a:pt x="10551" y="8866"/>
                      <a:pt x="11434" y="9400"/>
                      <a:pt x="12372" y="9400"/>
                    </a:cubicBezTo>
                    <a:cubicBezTo>
                      <a:pt x="12761" y="9400"/>
                      <a:pt x="13159" y="9308"/>
                      <a:pt x="13578" y="9064"/>
                    </a:cubicBezTo>
                    <a:lnTo>
                      <a:pt x="13578" y="9064"/>
                    </a:lnTo>
                    <a:cubicBezTo>
                      <a:pt x="13450" y="9145"/>
                      <a:pt x="14724" y="11242"/>
                      <a:pt x="15965" y="11242"/>
                    </a:cubicBezTo>
                    <a:cubicBezTo>
                      <a:pt x="16377" y="11242"/>
                      <a:pt x="16786" y="11011"/>
                      <a:pt x="17138" y="10397"/>
                    </a:cubicBezTo>
                    <a:cubicBezTo>
                      <a:pt x="17567" y="9647"/>
                      <a:pt x="17829" y="8457"/>
                      <a:pt x="18162" y="7635"/>
                    </a:cubicBezTo>
                    <a:cubicBezTo>
                      <a:pt x="18603" y="6540"/>
                      <a:pt x="18912" y="5349"/>
                      <a:pt x="18615" y="4170"/>
                    </a:cubicBezTo>
                    <a:cubicBezTo>
                      <a:pt x="18424" y="3432"/>
                      <a:pt x="17996" y="2706"/>
                      <a:pt x="17269" y="1980"/>
                    </a:cubicBezTo>
                    <a:cubicBezTo>
                      <a:pt x="16040" y="750"/>
                      <a:pt x="14306" y="0"/>
                      <a:pt x="1256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8" name="Google Shape;5768;p88"/>
              <p:cNvSpPr/>
              <p:nvPr/>
            </p:nvSpPr>
            <p:spPr>
              <a:xfrm>
                <a:off x="6346900" y="4560225"/>
                <a:ext cx="273275" cy="318950"/>
              </a:xfrm>
              <a:custGeom>
                <a:avLst/>
                <a:gdLst/>
                <a:ahLst/>
                <a:cxnLst/>
                <a:rect l="l" t="t" r="r" b="b"/>
                <a:pathLst>
                  <a:path w="10931" h="12758" extrusionOk="0">
                    <a:moveTo>
                      <a:pt x="4263" y="0"/>
                    </a:moveTo>
                    <a:lnTo>
                      <a:pt x="4263" y="0"/>
                    </a:lnTo>
                    <a:cubicBezTo>
                      <a:pt x="4918" y="3608"/>
                      <a:pt x="3109" y="5572"/>
                      <a:pt x="1275" y="8346"/>
                    </a:cubicBezTo>
                    <a:cubicBezTo>
                      <a:pt x="656" y="9287"/>
                      <a:pt x="1" y="10489"/>
                      <a:pt x="465" y="11501"/>
                    </a:cubicBezTo>
                    <a:cubicBezTo>
                      <a:pt x="879" y="12400"/>
                      <a:pt x="1835" y="12758"/>
                      <a:pt x="2995" y="12758"/>
                    </a:cubicBezTo>
                    <a:cubicBezTo>
                      <a:pt x="5108" y="12758"/>
                      <a:pt x="7897" y="11571"/>
                      <a:pt x="9312" y="10311"/>
                    </a:cubicBezTo>
                    <a:cubicBezTo>
                      <a:pt x="9693" y="9977"/>
                      <a:pt x="9967" y="9632"/>
                      <a:pt x="10109" y="9311"/>
                    </a:cubicBezTo>
                    <a:cubicBezTo>
                      <a:pt x="10931" y="7465"/>
                      <a:pt x="10169" y="5822"/>
                      <a:pt x="9788" y="4036"/>
                    </a:cubicBezTo>
                    <a:cubicBezTo>
                      <a:pt x="9705" y="3705"/>
                      <a:pt x="9328" y="714"/>
                      <a:pt x="9593" y="714"/>
                    </a:cubicBezTo>
                    <a:cubicBezTo>
                      <a:pt x="9594" y="714"/>
                      <a:pt x="9596" y="714"/>
                      <a:pt x="9597" y="714"/>
                    </a:cubicBezTo>
                    <a:cubicBezTo>
                      <a:pt x="7823" y="476"/>
                      <a:pt x="6037" y="238"/>
                      <a:pt x="42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9" name="Google Shape;5769;p88"/>
              <p:cNvSpPr/>
              <p:nvPr/>
            </p:nvSpPr>
            <p:spPr>
              <a:xfrm>
                <a:off x="5759925" y="4560225"/>
                <a:ext cx="409300" cy="199175"/>
              </a:xfrm>
              <a:custGeom>
                <a:avLst/>
                <a:gdLst/>
                <a:ahLst/>
                <a:cxnLst/>
                <a:rect l="l" t="t" r="r" b="b"/>
                <a:pathLst>
                  <a:path w="16372" h="7967" extrusionOk="0">
                    <a:moveTo>
                      <a:pt x="15169" y="0"/>
                    </a:moveTo>
                    <a:lnTo>
                      <a:pt x="15169" y="0"/>
                    </a:lnTo>
                    <a:cubicBezTo>
                      <a:pt x="14004" y="262"/>
                      <a:pt x="13210" y="368"/>
                      <a:pt x="12428" y="368"/>
                    </a:cubicBezTo>
                    <a:cubicBezTo>
                      <a:pt x="11573" y="368"/>
                      <a:pt x="10731" y="241"/>
                      <a:pt x="9431" y="48"/>
                    </a:cubicBezTo>
                    <a:lnTo>
                      <a:pt x="5037" y="3060"/>
                    </a:lnTo>
                    <a:cubicBezTo>
                      <a:pt x="5037" y="3060"/>
                      <a:pt x="1" y="6275"/>
                      <a:pt x="382" y="7632"/>
                    </a:cubicBezTo>
                    <a:cubicBezTo>
                      <a:pt x="447" y="7869"/>
                      <a:pt x="916" y="7967"/>
                      <a:pt x="1646" y="7967"/>
                    </a:cubicBezTo>
                    <a:cubicBezTo>
                      <a:pt x="5053" y="7967"/>
                      <a:pt x="14134" y="5834"/>
                      <a:pt x="14134" y="5834"/>
                    </a:cubicBezTo>
                    <a:cubicBezTo>
                      <a:pt x="14134" y="5834"/>
                      <a:pt x="16372" y="5310"/>
                      <a:pt x="15717" y="2941"/>
                    </a:cubicBezTo>
                    <a:cubicBezTo>
                      <a:pt x="15324" y="1512"/>
                      <a:pt x="14907" y="1238"/>
                      <a:pt x="1516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0" name="Google Shape;5770;p88"/>
              <p:cNvSpPr/>
              <p:nvPr/>
            </p:nvSpPr>
            <p:spPr>
              <a:xfrm>
                <a:off x="5898650" y="3001975"/>
                <a:ext cx="797150" cy="1644150"/>
              </a:xfrm>
              <a:custGeom>
                <a:avLst/>
                <a:gdLst/>
                <a:ahLst/>
                <a:cxnLst/>
                <a:rect l="l" t="t" r="r" b="b"/>
                <a:pathLst>
                  <a:path w="31886" h="65766" extrusionOk="0">
                    <a:moveTo>
                      <a:pt x="28111" y="65449"/>
                    </a:moveTo>
                    <a:cubicBezTo>
                      <a:pt x="28111" y="65449"/>
                      <a:pt x="28110" y="65450"/>
                      <a:pt x="28107" y="65450"/>
                    </a:cubicBezTo>
                    <a:lnTo>
                      <a:pt x="28107" y="65450"/>
                    </a:lnTo>
                    <a:cubicBezTo>
                      <a:pt x="28108" y="65453"/>
                      <a:pt x="28108" y="65454"/>
                      <a:pt x="28109" y="65454"/>
                    </a:cubicBezTo>
                    <a:cubicBezTo>
                      <a:pt x="28109" y="65454"/>
                      <a:pt x="28110" y="65453"/>
                      <a:pt x="28111" y="65449"/>
                    </a:cubicBezTo>
                    <a:close/>
                    <a:moveTo>
                      <a:pt x="10097" y="1"/>
                    </a:moveTo>
                    <a:lnTo>
                      <a:pt x="0" y="32160"/>
                    </a:lnTo>
                    <a:cubicBezTo>
                      <a:pt x="0" y="32160"/>
                      <a:pt x="2381" y="61020"/>
                      <a:pt x="2798" y="62616"/>
                    </a:cubicBezTo>
                    <a:cubicBezTo>
                      <a:pt x="2967" y="63263"/>
                      <a:pt x="4117" y="63464"/>
                      <a:pt x="5485" y="63464"/>
                    </a:cubicBezTo>
                    <a:cubicBezTo>
                      <a:pt x="7489" y="63464"/>
                      <a:pt x="9962" y="63034"/>
                      <a:pt x="10513" y="62949"/>
                    </a:cubicBezTo>
                    <a:cubicBezTo>
                      <a:pt x="11454" y="62806"/>
                      <a:pt x="10001" y="34339"/>
                      <a:pt x="10001" y="34339"/>
                    </a:cubicBezTo>
                    <a:lnTo>
                      <a:pt x="14835" y="16324"/>
                    </a:lnTo>
                    <a:lnTo>
                      <a:pt x="17300" y="16574"/>
                    </a:lnTo>
                    <a:cubicBezTo>
                      <a:pt x="17300" y="16574"/>
                      <a:pt x="19836" y="63533"/>
                      <a:pt x="22110" y="64973"/>
                    </a:cubicBezTo>
                    <a:cubicBezTo>
                      <a:pt x="23087" y="65589"/>
                      <a:pt x="24326" y="65766"/>
                      <a:pt x="25424" y="65766"/>
                    </a:cubicBezTo>
                    <a:cubicBezTo>
                      <a:pt x="26846" y="65766"/>
                      <a:pt x="28032" y="65470"/>
                      <a:pt x="28107" y="65450"/>
                    </a:cubicBezTo>
                    <a:lnTo>
                      <a:pt x="28107" y="65450"/>
                    </a:lnTo>
                    <a:cubicBezTo>
                      <a:pt x="28027" y="64969"/>
                      <a:pt x="30657" y="19578"/>
                      <a:pt x="31516" y="13515"/>
                    </a:cubicBezTo>
                    <a:cubicBezTo>
                      <a:pt x="31885" y="10848"/>
                      <a:pt x="31599" y="870"/>
                      <a:pt x="31599" y="870"/>
                    </a:cubicBezTo>
                    <a:lnTo>
                      <a:pt x="1009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1" name="Google Shape;5771;p88"/>
              <p:cNvSpPr/>
              <p:nvPr/>
            </p:nvSpPr>
            <p:spPr>
              <a:xfrm>
                <a:off x="6123675" y="1912025"/>
                <a:ext cx="715275" cy="1165625"/>
              </a:xfrm>
              <a:custGeom>
                <a:avLst/>
                <a:gdLst/>
                <a:ahLst/>
                <a:cxnLst/>
                <a:rect l="l" t="t" r="r" b="b"/>
                <a:pathLst>
                  <a:path w="28611" h="46625" extrusionOk="0">
                    <a:moveTo>
                      <a:pt x="28611" y="5582"/>
                    </a:moveTo>
                    <a:cubicBezTo>
                      <a:pt x="28611" y="5583"/>
                      <a:pt x="28611" y="5583"/>
                      <a:pt x="28611" y="5583"/>
                    </a:cubicBezTo>
                    <a:lnTo>
                      <a:pt x="28611" y="5583"/>
                    </a:lnTo>
                    <a:cubicBezTo>
                      <a:pt x="28611" y="5583"/>
                      <a:pt x="28611" y="5583"/>
                      <a:pt x="28611" y="5582"/>
                    </a:cubicBezTo>
                    <a:close/>
                    <a:moveTo>
                      <a:pt x="15182" y="1"/>
                    </a:moveTo>
                    <a:cubicBezTo>
                      <a:pt x="14929" y="1"/>
                      <a:pt x="14674" y="8"/>
                      <a:pt x="14419" y="22"/>
                    </a:cubicBezTo>
                    <a:cubicBezTo>
                      <a:pt x="11299" y="201"/>
                      <a:pt x="9073" y="939"/>
                      <a:pt x="6049" y="1701"/>
                    </a:cubicBezTo>
                    <a:cubicBezTo>
                      <a:pt x="5489" y="1832"/>
                      <a:pt x="1655" y="4177"/>
                      <a:pt x="1310" y="7333"/>
                    </a:cubicBezTo>
                    <a:cubicBezTo>
                      <a:pt x="846" y="11536"/>
                      <a:pt x="1072" y="18620"/>
                      <a:pt x="869" y="24894"/>
                    </a:cubicBezTo>
                    <a:cubicBezTo>
                      <a:pt x="738" y="28657"/>
                      <a:pt x="643" y="32407"/>
                      <a:pt x="572" y="36158"/>
                    </a:cubicBezTo>
                    <a:cubicBezTo>
                      <a:pt x="560" y="36908"/>
                      <a:pt x="0" y="44480"/>
                      <a:pt x="477" y="44659"/>
                    </a:cubicBezTo>
                    <a:cubicBezTo>
                      <a:pt x="3911" y="45970"/>
                      <a:pt x="7584" y="46625"/>
                      <a:pt x="11257" y="46625"/>
                    </a:cubicBezTo>
                    <a:cubicBezTo>
                      <a:pt x="13618" y="46625"/>
                      <a:pt x="15979" y="46354"/>
                      <a:pt x="18276" y="45814"/>
                    </a:cubicBezTo>
                    <a:cubicBezTo>
                      <a:pt x="20146" y="45373"/>
                      <a:pt x="23063" y="45194"/>
                      <a:pt x="23325" y="43027"/>
                    </a:cubicBezTo>
                    <a:cubicBezTo>
                      <a:pt x="23551" y="41099"/>
                      <a:pt x="22848" y="39003"/>
                      <a:pt x="22729" y="37086"/>
                    </a:cubicBezTo>
                    <a:cubicBezTo>
                      <a:pt x="22325" y="30740"/>
                      <a:pt x="24599" y="24132"/>
                      <a:pt x="24194" y="17798"/>
                    </a:cubicBezTo>
                    <a:cubicBezTo>
                      <a:pt x="23849" y="12369"/>
                      <a:pt x="26753" y="10690"/>
                      <a:pt x="28611" y="5583"/>
                    </a:cubicBezTo>
                    <a:lnTo>
                      <a:pt x="28611" y="5583"/>
                    </a:lnTo>
                    <a:cubicBezTo>
                      <a:pt x="28610" y="5584"/>
                      <a:pt x="28609" y="5584"/>
                      <a:pt x="28608" y="5584"/>
                    </a:cubicBezTo>
                    <a:cubicBezTo>
                      <a:pt x="28441" y="5584"/>
                      <a:pt x="22328" y="1"/>
                      <a:pt x="151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2" name="Google Shape;5772;p88"/>
              <p:cNvSpPr/>
              <p:nvPr/>
            </p:nvSpPr>
            <p:spPr>
              <a:xfrm>
                <a:off x="6237675" y="1875575"/>
                <a:ext cx="416750" cy="130950"/>
              </a:xfrm>
              <a:custGeom>
                <a:avLst/>
                <a:gdLst/>
                <a:ahLst/>
                <a:cxnLst/>
                <a:rect l="l" t="t" r="r" b="b"/>
                <a:pathLst>
                  <a:path w="16670" h="5238" extrusionOk="0">
                    <a:moveTo>
                      <a:pt x="11808" y="0"/>
                    </a:moveTo>
                    <a:cubicBezTo>
                      <a:pt x="11494" y="0"/>
                      <a:pt x="11182" y="45"/>
                      <a:pt x="10895" y="135"/>
                    </a:cubicBezTo>
                    <a:cubicBezTo>
                      <a:pt x="10145" y="373"/>
                      <a:pt x="9585" y="885"/>
                      <a:pt x="8859" y="1147"/>
                    </a:cubicBezTo>
                    <a:cubicBezTo>
                      <a:pt x="8240" y="1373"/>
                      <a:pt x="7525" y="1397"/>
                      <a:pt x="6846" y="1421"/>
                    </a:cubicBezTo>
                    <a:cubicBezTo>
                      <a:pt x="5906" y="1456"/>
                      <a:pt x="4965" y="1480"/>
                      <a:pt x="4025" y="1516"/>
                    </a:cubicBezTo>
                    <a:cubicBezTo>
                      <a:pt x="3870" y="1516"/>
                      <a:pt x="3715" y="1528"/>
                      <a:pt x="3572" y="1528"/>
                    </a:cubicBezTo>
                    <a:cubicBezTo>
                      <a:pt x="2977" y="1552"/>
                      <a:pt x="2394" y="1611"/>
                      <a:pt x="1846" y="1778"/>
                    </a:cubicBezTo>
                    <a:cubicBezTo>
                      <a:pt x="0" y="2337"/>
                      <a:pt x="429" y="3576"/>
                      <a:pt x="1834" y="4409"/>
                    </a:cubicBezTo>
                    <a:cubicBezTo>
                      <a:pt x="2854" y="5018"/>
                      <a:pt x="4185" y="5237"/>
                      <a:pt x="5546" y="5237"/>
                    </a:cubicBezTo>
                    <a:cubicBezTo>
                      <a:pt x="7060" y="5237"/>
                      <a:pt x="8613" y="4966"/>
                      <a:pt x="9823" y="4659"/>
                    </a:cubicBezTo>
                    <a:cubicBezTo>
                      <a:pt x="11621" y="4207"/>
                      <a:pt x="16669" y="2028"/>
                      <a:pt x="13181" y="313"/>
                    </a:cubicBezTo>
                    <a:cubicBezTo>
                      <a:pt x="12771" y="105"/>
                      <a:pt x="12287" y="0"/>
                      <a:pt x="118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3" name="Google Shape;5773;p88"/>
              <p:cNvSpPr/>
              <p:nvPr/>
            </p:nvSpPr>
            <p:spPr>
              <a:xfrm>
                <a:off x="4715750" y="4561400"/>
                <a:ext cx="406325" cy="227450"/>
              </a:xfrm>
              <a:custGeom>
                <a:avLst/>
                <a:gdLst/>
                <a:ahLst/>
                <a:cxnLst/>
                <a:rect l="l" t="t" r="r" b="b"/>
                <a:pathLst>
                  <a:path w="16253" h="9098" extrusionOk="0">
                    <a:moveTo>
                      <a:pt x="14610" y="1"/>
                    </a:moveTo>
                    <a:lnTo>
                      <a:pt x="14610" y="1"/>
                    </a:lnTo>
                    <a:cubicBezTo>
                      <a:pt x="13081" y="482"/>
                      <a:pt x="12190" y="630"/>
                      <a:pt x="11086" y="630"/>
                    </a:cubicBezTo>
                    <a:cubicBezTo>
                      <a:pt x="10471" y="630"/>
                      <a:pt x="9790" y="584"/>
                      <a:pt x="8895" y="525"/>
                    </a:cubicBezTo>
                    <a:lnTo>
                      <a:pt x="4763" y="3894"/>
                    </a:lnTo>
                    <a:cubicBezTo>
                      <a:pt x="4763" y="3894"/>
                      <a:pt x="1" y="7525"/>
                      <a:pt x="489" y="8847"/>
                    </a:cubicBezTo>
                    <a:cubicBezTo>
                      <a:pt x="554" y="9022"/>
                      <a:pt x="844" y="9098"/>
                      <a:pt x="1297" y="9098"/>
                    </a:cubicBezTo>
                    <a:cubicBezTo>
                      <a:pt x="4237" y="9098"/>
                      <a:pt x="14062" y="5906"/>
                      <a:pt x="14062" y="5906"/>
                    </a:cubicBezTo>
                    <a:cubicBezTo>
                      <a:pt x="14062" y="5906"/>
                      <a:pt x="16253" y="5204"/>
                      <a:pt x="15407" y="2894"/>
                    </a:cubicBezTo>
                    <a:cubicBezTo>
                      <a:pt x="14884" y="1489"/>
                      <a:pt x="14443" y="1251"/>
                      <a:pt x="14610" y="1"/>
                    </a:cubicBezTo>
                    <a:close/>
                  </a:path>
                </a:pathLst>
              </a:custGeom>
              <a:solidFill>
                <a:srgbClr val="001E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4" name="Google Shape;5774;p88"/>
              <p:cNvSpPr/>
              <p:nvPr/>
            </p:nvSpPr>
            <p:spPr>
              <a:xfrm>
                <a:off x="5331600" y="4570325"/>
                <a:ext cx="409900" cy="196575"/>
              </a:xfrm>
              <a:custGeom>
                <a:avLst/>
                <a:gdLst/>
                <a:ahLst/>
                <a:cxnLst/>
                <a:rect l="l" t="t" r="r" b="b"/>
                <a:pathLst>
                  <a:path w="16396" h="7863" extrusionOk="0">
                    <a:moveTo>
                      <a:pt x="6894" y="1"/>
                    </a:moveTo>
                    <a:cubicBezTo>
                      <a:pt x="5554" y="214"/>
                      <a:pt x="4701" y="353"/>
                      <a:pt x="3814" y="353"/>
                    </a:cubicBezTo>
                    <a:cubicBezTo>
                      <a:pt x="3063" y="353"/>
                      <a:pt x="2287" y="253"/>
                      <a:pt x="1168" y="13"/>
                    </a:cubicBezTo>
                    <a:lnTo>
                      <a:pt x="1168" y="13"/>
                    </a:lnTo>
                    <a:cubicBezTo>
                      <a:pt x="1441" y="1239"/>
                      <a:pt x="1013" y="1525"/>
                      <a:pt x="632" y="2966"/>
                    </a:cubicBezTo>
                    <a:cubicBezTo>
                      <a:pt x="1" y="5335"/>
                      <a:pt x="2251" y="5835"/>
                      <a:pt x="2251" y="5835"/>
                    </a:cubicBezTo>
                    <a:cubicBezTo>
                      <a:pt x="2251" y="5835"/>
                      <a:pt x="11214" y="7863"/>
                      <a:pt x="14691" y="7863"/>
                    </a:cubicBezTo>
                    <a:cubicBezTo>
                      <a:pt x="15468" y="7863"/>
                      <a:pt x="15971" y="7762"/>
                      <a:pt x="16038" y="7514"/>
                    </a:cubicBezTo>
                    <a:cubicBezTo>
                      <a:pt x="16396" y="6168"/>
                      <a:pt x="11324" y="2977"/>
                      <a:pt x="11324" y="2977"/>
                    </a:cubicBezTo>
                    <a:lnTo>
                      <a:pt x="6894" y="1"/>
                    </a:lnTo>
                    <a:close/>
                  </a:path>
                </a:pathLst>
              </a:custGeom>
              <a:solidFill>
                <a:srgbClr val="001E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5" name="Google Shape;5775;p88"/>
              <p:cNvSpPr/>
              <p:nvPr/>
            </p:nvSpPr>
            <p:spPr>
              <a:xfrm>
                <a:off x="5000025" y="1050150"/>
                <a:ext cx="292725" cy="223425"/>
              </a:xfrm>
              <a:custGeom>
                <a:avLst/>
                <a:gdLst/>
                <a:ahLst/>
                <a:cxnLst/>
                <a:rect l="l" t="t" r="r" b="b"/>
                <a:pathLst>
                  <a:path w="11709" h="8937" extrusionOk="0">
                    <a:moveTo>
                      <a:pt x="9969" y="0"/>
                    </a:moveTo>
                    <a:cubicBezTo>
                      <a:pt x="9611" y="0"/>
                      <a:pt x="9253" y="45"/>
                      <a:pt x="9013" y="100"/>
                    </a:cubicBezTo>
                    <a:cubicBezTo>
                      <a:pt x="7239" y="529"/>
                      <a:pt x="4727" y="1779"/>
                      <a:pt x="3393" y="3065"/>
                    </a:cubicBezTo>
                    <a:cubicBezTo>
                      <a:pt x="2227" y="4172"/>
                      <a:pt x="0" y="6482"/>
                      <a:pt x="1584" y="8113"/>
                    </a:cubicBezTo>
                    <a:cubicBezTo>
                      <a:pt x="2157" y="8706"/>
                      <a:pt x="2872" y="8937"/>
                      <a:pt x="3651" y="8937"/>
                    </a:cubicBezTo>
                    <a:cubicBezTo>
                      <a:pt x="5749" y="8937"/>
                      <a:pt x="8304" y="7257"/>
                      <a:pt x="9763" y="6458"/>
                    </a:cubicBezTo>
                    <a:cubicBezTo>
                      <a:pt x="9120" y="5720"/>
                      <a:pt x="8263" y="5910"/>
                      <a:pt x="7430" y="5791"/>
                    </a:cubicBezTo>
                    <a:cubicBezTo>
                      <a:pt x="7858" y="5220"/>
                      <a:pt x="9382" y="4089"/>
                      <a:pt x="9882" y="3577"/>
                    </a:cubicBezTo>
                    <a:cubicBezTo>
                      <a:pt x="10049" y="3422"/>
                      <a:pt x="10192" y="3255"/>
                      <a:pt x="10347" y="3077"/>
                    </a:cubicBezTo>
                    <a:cubicBezTo>
                      <a:pt x="10561" y="2803"/>
                      <a:pt x="11156" y="2315"/>
                      <a:pt x="11156" y="1946"/>
                    </a:cubicBezTo>
                    <a:cubicBezTo>
                      <a:pt x="11167" y="1914"/>
                      <a:pt x="11054" y="1236"/>
                      <a:pt x="10911" y="1236"/>
                    </a:cubicBezTo>
                    <a:cubicBezTo>
                      <a:pt x="10895" y="1236"/>
                      <a:pt x="10878" y="1244"/>
                      <a:pt x="10862" y="1264"/>
                    </a:cubicBezTo>
                    <a:lnTo>
                      <a:pt x="10862" y="1264"/>
                    </a:lnTo>
                    <a:cubicBezTo>
                      <a:pt x="11709" y="262"/>
                      <a:pt x="10840" y="0"/>
                      <a:pt x="9969" y="0"/>
                    </a:cubicBezTo>
                    <a:close/>
                  </a:path>
                </a:pathLst>
              </a:custGeom>
              <a:solidFill>
                <a:srgbClr val="DCB1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6" name="Google Shape;5776;p88"/>
              <p:cNvSpPr/>
              <p:nvPr/>
            </p:nvSpPr>
            <p:spPr>
              <a:xfrm>
                <a:off x="4621700" y="1172800"/>
                <a:ext cx="643550" cy="1012150"/>
              </a:xfrm>
              <a:custGeom>
                <a:avLst/>
                <a:gdLst/>
                <a:ahLst/>
                <a:cxnLst/>
                <a:rect l="l" t="t" r="r" b="b"/>
                <a:pathLst>
                  <a:path w="25742" h="40486" extrusionOk="0">
                    <a:moveTo>
                      <a:pt x="16616" y="1"/>
                    </a:moveTo>
                    <a:cubicBezTo>
                      <a:pt x="16472" y="1"/>
                      <a:pt x="16345" y="43"/>
                      <a:pt x="16240" y="135"/>
                    </a:cubicBezTo>
                    <a:cubicBezTo>
                      <a:pt x="15312" y="957"/>
                      <a:pt x="4346" y="13625"/>
                      <a:pt x="560" y="17709"/>
                    </a:cubicBezTo>
                    <a:cubicBezTo>
                      <a:pt x="572" y="17721"/>
                      <a:pt x="572" y="17721"/>
                      <a:pt x="572" y="17721"/>
                    </a:cubicBezTo>
                    <a:cubicBezTo>
                      <a:pt x="667" y="18066"/>
                      <a:pt x="358" y="20364"/>
                      <a:pt x="131" y="21924"/>
                    </a:cubicBezTo>
                    <a:cubicBezTo>
                      <a:pt x="0" y="22840"/>
                      <a:pt x="310" y="23781"/>
                      <a:pt x="965" y="24448"/>
                    </a:cubicBezTo>
                    <a:lnTo>
                      <a:pt x="16991" y="40485"/>
                    </a:lnTo>
                    <a:lnTo>
                      <a:pt x="25742" y="29686"/>
                    </a:lnTo>
                    <a:lnTo>
                      <a:pt x="19122" y="28353"/>
                    </a:lnTo>
                    <a:lnTo>
                      <a:pt x="9894" y="20483"/>
                    </a:lnTo>
                    <a:cubicBezTo>
                      <a:pt x="9466" y="20114"/>
                      <a:pt x="9394" y="19483"/>
                      <a:pt x="9740" y="19030"/>
                    </a:cubicBezTo>
                    <a:lnTo>
                      <a:pt x="21027" y="3933"/>
                    </a:lnTo>
                    <a:cubicBezTo>
                      <a:pt x="21027" y="3933"/>
                      <a:pt x="18014" y="1"/>
                      <a:pt x="166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7" name="Google Shape;5777;p88"/>
              <p:cNvSpPr/>
              <p:nvPr/>
            </p:nvSpPr>
            <p:spPr>
              <a:xfrm>
                <a:off x="4903275" y="2854350"/>
                <a:ext cx="379550" cy="1733675"/>
              </a:xfrm>
              <a:custGeom>
                <a:avLst/>
                <a:gdLst/>
                <a:ahLst/>
                <a:cxnLst/>
                <a:rect l="l" t="t" r="r" b="b"/>
                <a:pathLst>
                  <a:path w="15182" h="69347" extrusionOk="0">
                    <a:moveTo>
                      <a:pt x="3061" y="0"/>
                    </a:moveTo>
                    <a:lnTo>
                      <a:pt x="1" y="69009"/>
                    </a:lnTo>
                    <a:cubicBezTo>
                      <a:pt x="1" y="69009"/>
                      <a:pt x="2173" y="69347"/>
                      <a:pt x="4333" y="69347"/>
                    </a:cubicBezTo>
                    <a:cubicBezTo>
                      <a:pt x="6246" y="69347"/>
                      <a:pt x="8151" y="69082"/>
                      <a:pt x="8526" y="68080"/>
                    </a:cubicBezTo>
                    <a:cubicBezTo>
                      <a:pt x="9323" y="65949"/>
                      <a:pt x="15181" y="3465"/>
                      <a:pt x="15181" y="3465"/>
                    </a:cubicBezTo>
                    <a:lnTo>
                      <a:pt x="3061" y="0"/>
                    </a:lnTo>
                    <a:close/>
                  </a:path>
                </a:pathLst>
              </a:custGeom>
              <a:solidFill>
                <a:srgbClr val="EAE6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8" name="Google Shape;5778;p88"/>
              <p:cNvSpPr/>
              <p:nvPr/>
            </p:nvSpPr>
            <p:spPr>
              <a:xfrm>
                <a:off x="5003300" y="2857625"/>
                <a:ext cx="609325" cy="1744775"/>
              </a:xfrm>
              <a:custGeom>
                <a:avLst/>
                <a:gdLst/>
                <a:ahLst/>
                <a:cxnLst/>
                <a:rect l="l" t="t" r="r" b="b"/>
                <a:pathLst>
                  <a:path w="24373" h="69791" extrusionOk="0">
                    <a:moveTo>
                      <a:pt x="0" y="0"/>
                    </a:moveTo>
                    <a:lnTo>
                      <a:pt x="7453" y="9859"/>
                    </a:lnTo>
                    <a:lnTo>
                      <a:pt x="10382" y="14526"/>
                    </a:lnTo>
                    <a:cubicBezTo>
                      <a:pt x="10382" y="14526"/>
                      <a:pt x="12514" y="67675"/>
                      <a:pt x="13311" y="69140"/>
                    </a:cubicBezTo>
                    <a:cubicBezTo>
                      <a:pt x="13581" y="69628"/>
                      <a:pt x="14708" y="69791"/>
                      <a:pt x="16091" y="69791"/>
                    </a:cubicBezTo>
                    <a:cubicBezTo>
                      <a:pt x="18857" y="69791"/>
                      <a:pt x="22646" y="69140"/>
                      <a:pt x="22646" y="69140"/>
                    </a:cubicBezTo>
                    <a:lnTo>
                      <a:pt x="24372" y="3191"/>
                    </a:lnTo>
                    <a:lnTo>
                      <a:pt x="0" y="0"/>
                    </a:lnTo>
                    <a:close/>
                  </a:path>
                </a:pathLst>
              </a:custGeom>
              <a:solidFill>
                <a:srgbClr val="EAE6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9" name="Google Shape;5779;p88"/>
              <p:cNvSpPr/>
              <p:nvPr/>
            </p:nvSpPr>
            <p:spPr>
              <a:xfrm>
                <a:off x="4978300" y="1867925"/>
                <a:ext cx="622400" cy="1157600"/>
              </a:xfrm>
              <a:custGeom>
                <a:avLst/>
                <a:gdLst/>
                <a:ahLst/>
                <a:cxnLst/>
                <a:rect l="l" t="t" r="r" b="b"/>
                <a:pathLst>
                  <a:path w="24896" h="46304" extrusionOk="0">
                    <a:moveTo>
                      <a:pt x="23813" y="33897"/>
                    </a:moveTo>
                    <a:cubicBezTo>
                      <a:pt x="23360" y="37362"/>
                      <a:pt x="22765" y="40851"/>
                      <a:pt x="23217" y="44303"/>
                    </a:cubicBezTo>
                    <a:cubicBezTo>
                      <a:pt x="17812" y="46244"/>
                      <a:pt x="11763" y="46304"/>
                      <a:pt x="6322" y="44458"/>
                    </a:cubicBezTo>
                    <a:cubicBezTo>
                      <a:pt x="4489" y="43839"/>
                      <a:pt x="2643" y="42934"/>
                      <a:pt x="1572" y="41327"/>
                    </a:cubicBezTo>
                    <a:cubicBezTo>
                      <a:pt x="0" y="38981"/>
                      <a:pt x="500" y="35886"/>
                      <a:pt x="1084" y="33123"/>
                    </a:cubicBezTo>
                    <a:cubicBezTo>
                      <a:pt x="2786" y="25039"/>
                      <a:pt x="4679" y="17002"/>
                      <a:pt x="6775" y="9013"/>
                    </a:cubicBezTo>
                    <a:cubicBezTo>
                      <a:pt x="7215" y="7299"/>
                      <a:pt x="7739" y="4846"/>
                      <a:pt x="8858" y="3477"/>
                    </a:cubicBezTo>
                    <a:cubicBezTo>
                      <a:pt x="10716" y="1215"/>
                      <a:pt x="13799" y="1286"/>
                      <a:pt x="16585" y="1512"/>
                    </a:cubicBezTo>
                    <a:cubicBezTo>
                      <a:pt x="18383" y="1655"/>
                      <a:pt x="21098" y="0"/>
                      <a:pt x="22574" y="1215"/>
                    </a:cubicBezTo>
                    <a:cubicBezTo>
                      <a:pt x="24515" y="2810"/>
                      <a:pt x="24467" y="8323"/>
                      <a:pt x="24598" y="10537"/>
                    </a:cubicBezTo>
                    <a:cubicBezTo>
                      <a:pt x="24825" y="14192"/>
                      <a:pt x="24896" y="17848"/>
                      <a:pt x="24789" y="21503"/>
                    </a:cubicBezTo>
                    <a:cubicBezTo>
                      <a:pt x="24670" y="25646"/>
                      <a:pt x="24348" y="29790"/>
                      <a:pt x="23813" y="338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0" name="Google Shape;5780;p88"/>
              <p:cNvSpPr/>
              <p:nvPr/>
            </p:nvSpPr>
            <p:spPr>
              <a:xfrm>
                <a:off x="5636100" y="2045025"/>
                <a:ext cx="303050" cy="859350"/>
              </a:xfrm>
              <a:custGeom>
                <a:avLst/>
                <a:gdLst/>
                <a:ahLst/>
                <a:cxnLst/>
                <a:rect l="l" t="t" r="r" b="b"/>
                <a:pathLst>
                  <a:path w="12122" h="34374" extrusionOk="0">
                    <a:moveTo>
                      <a:pt x="5859" y="0"/>
                    </a:moveTo>
                    <a:lnTo>
                      <a:pt x="1" y="34374"/>
                    </a:lnTo>
                    <a:lnTo>
                      <a:pt x="1" y="34374"/>
                    </a:lnTo>
                    <a:lnTo>
                      <a:pt x="12121" y="23706"/>
                    </a:lnTo>
                    <a:lnTo>
                      <a:pt x="5859"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1" name="Google Shape;5781;p88"/>
              <p:cNvSpPr/>
              <p:nvPr/>
            </p:nvSpPr>
            <p:spPr>
              <a:xfrm>
                <a:off x="5636100" y="2045025"/>
                <a:ext cx="303050" cy="859350"/>
              </a:xfrm>
              <a:custGeom>
                <a:avLst/>
                <a:gdLst/>
                <a:ahLst/>
                <a:cxnLst/>
                <a:rect l="l" t="t" r="r" b="b"/>
                <a:pathLst>
                  <a:path w="12122" h="34374" extrusionOk="0">
                    <a:moveTo>
                      <a:pt x="5859" y="0"/>
                    </a:moveTo>
                    <a:lnTo>
                      <a:pt x="1" y="34374"/>
                    </a:lnTo>
                    <a:lnTo>
                      <a:pt x="1" y="34374"/>
                    </a:lnTo>
                    <a:lnTo>
                      <a:pt x="12121" y="23706"/>
                    </a:lnTo>
                    <a:lnTo>
                      <a:pt x="585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2" name="Google Shape;5782;p88"/>
              <p:cNvSpPr/>
              <p:nvPr/>
            </p:nvSpPr>
            <p:spPr>
              <a:xfrm>
                <a:off x="5550375" y="1540175"/>
                <a:ext cx="116725" cy="143000"/>
              </a:xfrm>
              <a:custGeom>
                <a:avLst/>
                <a:gdLst/>
                <a:ahLst/>
                <a:cxnLst/>
                <a:rect l="l" t="t" r="r" b="b"/>
                <a:pathLst>
                  <a:path w="4669" h="5720" extrusionOk="0">
                    <a:moveTo>
                      <a:pt x="3297" y="1"/>
                    </a:moveTo>
                    <a:cubicBezTo>
                      <a:pt x="1954" y="1"/>
                      <a:pt x="682" y="2978"/>
                      <a:pt x="334" y="3859"/>
                    </a:cubicBezTo>
                    <a:cubicBezTo>
                      <a:pt x="144" y="4359"/>
                      <a:pt x="1" y="4978"/>
                      <a:pt x="346" y="5395"/>
                    </a:cubicBezTo>
                    <a:cubicBezTo>
                      <a:pt x="551" y="5629"/>
                      <a:pt x="858" y="5719"/>
                      <a:pt x="1177" y="5719"/>
                    </a:cubicBezTo>
                    <a:cubicBezTo>
                      <a:pt x="1395" y="5719"/>
                      <a:pt x="1620" y="5677"/>
                      <a:pt x="1823" y="5609"/>
                    </a:cubicBezTo>
                    <a:cubicBezTo>
                      <a:pt x="3489" y="5074"/>
                      <a:pt x="4668" y="3300"/>
                      <a:pt x="4513" y="1561"/>
                    </a:cubicBezTo>
                    <a:cubicBezTo>
                      <a:pt x="4454" y="966"/>
                      <a:pt x="4216" y="323"/>
                      <a:pt x="3680" y="85"/>
                    </a:cubicBezTo>
                    <a:cubicBezTo>
                      <a:pt x="3552" y="27"/>
                      <a:pt x="3424" y="1"/>
                      <a:pt x="3297" y="1"/>
                    </a:cubicBezTo>
                    <a:close/>
                  </a:path>
                </a:pathLst>
              </a:custGeom>
              <a:solidFill>
                <a:srgbClr val="DCB1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3" name="Google Shape;5783;p88"/>
              <p:cNvSpPr/>
              <p:nvPr/>
            </p:nvSpPr>
            <p:spPr>
              <a:xfrm>
                <a:off x="5164625" y="1540175"/>
                <a:ext cx="116700" cy="143000"/>
              </a:xfrm>
              <a:custGeom>
                <a:avLst/>
                <a:gdLst/>
                <a:ahLst/>
                <a:cxnLst/>
                <a:rect l="l" t="t" r="r" b="b"/>
                <a:pathLst>
                  <a:path w="4668" h="5720" extrusionOk="0">
                    <a:moveTo>
                      <a:pt x="1371" y="1"/>
                    </a:moveTo>
                    <a:cubicBezTo>
                      <a:pt x="1244" y="1"/>
                      <a:pt x="1116" y="27"/>
                      <a:pt x="989" y="85"/>
                    </a:cubicBezTo>
                    <a:cubicBezTo>
                      <a:pt x="453" y="323"/>
                      <a:pt x="203" y="966"/>
                      <a:pt x="155" y="1561"/>
                    </a:cubicBezTo>
                    <a:cubicBezTo>
                      <a:pt x="0" y="3300"/>
                      <a:pt x="1179" y="5074"/>
                      <a:pt x="2846" y="5609"/>
                    </a:cubicBezTo>
                    <a:cubicBezTo>
                      <a:pt x="3049" y="5677"/>
                      <a:pt x="3273" y="5719"/>
                      <a:pt x="3491" y="5719"/>
                    </a:cubicBezTo>
                    <a:cubicBezTo>
                      <a:pt x="3811" y="5719"/>
                      <a:pt x="4117" y="5629"/>
                      <a:pt x="4322" y="5395"/>
                    </a:cubicBezTo>
                    <a:cubicBezTo>
                      <a:pt x="4668" y="4978"/>
                      <a:pt x="4525" y="4359"/>
                      <a:pt x="4322" y="3859"/>
                    </a:cubicBezTo>
                    <a:cubicBezTo>
                      <a:pt x="3985" y="2978"/>
                      <a:pt x="2714" y="1"/>
                      <a:pt x="1371" y="1"/>
                    </a:cubicBezTo>
                    <a:close/>
                  </a:path>
                </a:pathLst>
              </a:custGeom>
              <a:solidFill>
                <a:srgbClr val="DCB1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4" name="Google Shape;5784;p88"/>
              <p:cNvSpPr/>
              <p:nvPr/>
            </p:nvSpPr>
            <p:spPr>
              <a:xfrm>
                <a:off x="5324175" y="1714925"/>
                <a:ext cx="167300" cy="228625"/>
              </a:xfrm>
              <a:custGeom>
                <a:avLst/>
                <a:gdLst/>
                <a:ahLst/>
                <a:cxnLst/>
                <a:rect l="l" t="t" r="r" b="b"/>
                <a:pathLst>
                  <a:path w="6692" h="9145" extrusionOk="0">
                    <a:moveTo>
                      <a:pt x="6691" y="0"/>
                    </a:moveTo>
                    <a:lnTo>
                      <a:pt x="393" y="1882"/>
                    </a:lnTo>
                    <a:lnTo>
                      <a:pt x="83" y="6680"/>
                    </a:lnTo>
                    <a:cubicBezTo>
                      <a:pt x="0" y="8013"/>
                      <a:pt x="1060" y="9144"/>
                      <a:pt x="2405" y="9144"/>
                    </a:cubicBezTo>
                    <a:lnTo>
                      <a:pt x="3536" y="9144"/>
                    </a:lnTo>
                    <a:cubicBezTo>
                      <a:pt x="4715" y="9144"/>
                      <a:pt x="5703" y="8263"/>
                      <a:pt x="5846" y="7097"/>
                    </a:cubicBezTo>
                    <a:lnTo>
                      <a:pt x="6691" y="0"/>
                    </a:lnTo>
                    <a:close/>
                  </a:path>
                </a:pathLst>
              </a:custGeom>
              <a:solidFill>
                <a:srgbClr val="DCB1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5" name="Google Shape;5785;p88"/>
              <p:cNvSpPr/>
              <p:nvPr/>
            </p:nvSpPr>
            <p:spPr>
              <a:xfrm>
                <a:off x="5326850" y="1714925"/>
                <a:ext cx="164625" cy="164275"/>
              </a:xfrm>
              <a:custGeom>
                <a:avLst/>
                <a:gdLst/>
                <a:ahLst/>
                <a:cxnLst/>
                <a:rect l="l" t="t" r="r" b="b"/>
                <a:pathLst>
                  <a:path w="6585" h="6571" extrusionOk="0">
                    <a:moveTo>
                      <a:pt x="6584" y="0"/>
                    </a:moveTo>
                    <a:lnTo>
                      <a:pt x="286" y="1882"/>
                    </a:lnTo>
                    <a:lnTo>
                      <a:pt x="0" y="6442"/>
                    </a:lnTo>
                    <a:cubicBezTo>
                      <a:pt x="545" y="6530"/>
                      <a:pt x="1087" y="6570"/>
                      <a:pt x="1628" y="6570"/>
                    </a:cubicBezTo>
                    <a:cubicBezTo>
                      <a:pt x="3062" y="6570"/>
                      <a:pt x="4481" y="6284"/>
                      <a:pt x="5882" y="5835"/>
                    </a:cubicBezTo>
                    <a:lnTo>
                      <a:pt x="6584" y="0"/>
                    </a:lnTo>
                    <a:close/>
                  </a:path>
                </a:pathLst>
              </a:custGeom>
              <a:solidFill>
                <a:srgbClr val="D1A4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6" name="Google Shape;5786;p88"/>
              <p:cNvSpPr/>
              <p:nvPr/>
            </p:nvSpPr>
            <p:spPr>
              <a:xfrm>
                <a:off x="5226225" y="1363250"/>
                <a:ext cx="373000" cy="460850"/>
              </a:xfrm>
              <a:custGeom>
                <a:avLst/>
                <a:gdLst/>
                <a:ahLst/>
                <a:cxnLst/>
                <a:rect l="l" t="t" r="r" b="b"/>
                <a:pathLst>
                  <a:path w="14920" h="18434" extrusionOk="0">
                    <a:moveTo>
                      <a:pt x="4680" y="1"/>
                    </a:moveTo>
                    <a:cubicBezTo>
                      <a:pt x="3598" y="1"/>
                      <a:pt x="2568" y="359"/>
                      <a:pt x="1823" y="1435"/>
                    </a:cubicBezTo>
                    <a:cubicBezTo>
                      <a:pt x="1" y="4066"/>
                      <a:pt x="239" y="9091"/>
                      <a:pt x="477" y="12127"/>
                    </a:cubicBezTo>
                    <a:cubicBezTo>
                      <a:pt x="477" y="12162"/>
                      <a:pt x="477" y="12198"/>
                      <a:pt x="489" y="12234"/>
                    </a:cubicBezTo>
                    <a:cubicBezTo>
                      <a:pt x="644" y="13889"/>
                      <a:pt x="1406" y="15472"/>
                      <a:pt x="2597" y="16627"/>
                    </a:cubicBezTo>
                    <a:cubicBezTo>
                      <a:pt x="3894" y="17890"/>
                      <a:pt x="5365" y="18433"/>
                      <a:pt x="6909" y="18433"/>
                    </a:cubicBezTo>
                    <a:cubicBezTo>
                      <a:pt x="7987" y="18433"/>
                      <a:pt x="9101" y="18169"/>
                      <a:pt x="10217" y="17699"/>
                    </a:cubicBezTo>
                    <a:cubicBezTo>
                      <a:pt x="12467" y="16758"/>
                      <a:pt x="13562" y="15568"/>
                      <a:pt x="13884" y="13139"/>
                    </a:cubicBezTo>
                    <a:cubicBezTo>
                      <a:pt x="14217" y="10615"/>
                      <a:pt x="14919" y="8114"/>
                      <a:pt x="13979" y="5662"/>
                    </a:cubicBezTo>
                    <a:cubicBezTo>
                      <a:pt x="13467" y="4281"/>
                      <a:pt x="12538" y="3233"/>
                      <a:pt x="11502" y="2495"/>
                    </a:cubicBezTo>
                    <a:cubicBezTo>
                      <a:pt x="10478" y="1745"/>
                      <a:pt x="9335" y="1292"/>
                      <a:pt x="8204" y="852"/>
                    </a:cubicBezTo>
                    <a:cubicBezTo>
                      <a:pt x="7183" y="454"/>
                      <a:pt x="5898" y="1"/>
                      <a:pt x="4680" y="1"/>
                    </a:cubicBezTo>
                    <a:close/>
                  </a:path>
                </a:pathLst>
              </a:custGeom>
              <a:solidFill>
                <a:srgbClr val="DCB1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7" name="Google Shape;5787;p88"/>
              <p:cNvSpPr/>
              <p:nvPr/>
            </p:nvSpPr>
            <p:spPr>
              <a:xfrm>
                <a:off x="5206600" y="1548225"/>
                <a:ext cx="389650" cy="299500"/>
              </a:xfrm>
              <a:custGeom>
                <a:avLst/>
                <a:gdLst/>
                <a:ahLst/>
                <a:cxnLst/>
                <a:rect l="l" t="t" r="r" b="b"/>
                <a:pathLst>
                  <a:path w="15586" h="11980" extrusionOk="0">
                    <a:moveTo>
                      <a:pt x="1536" y="1"/>
                    </a:moveTo>
                    <a:cubicBezTo>
                      <a:pt x="1119" y="727"/>
                      <a:pt x="1119" y="1680"/>
                      <a:pt x="1536" y="2418"/>
                    </a:cubicBezTo>
                    <a:cubicBezTo>
                      <a:pt x="929" y="3097"/>
                      <a:pt x="786" y="4132"/>
                      <a:pt x="1167" y="4966"/>
                    </a:cubicBezTo>
                    <a:cubicBezTo>
                      <a:pt x="0" y="5680"/>
                      <a:pt x="548" y="8240"/>
                      <a:pt x="1143" y="9181"/>
                    </a:cubicBezTo>
                    <a:cubicBezTo>
                      <a:pt x="1691" y="10038"/>
                      <a:pt x="2560" y="10645"/>
                      <a:pt x="3477" y="11086"/>
                    </a:cubicBezTo>
                    <a:cubicBezTo>
                      <a:pt x="4705" y="11678"/>
                      <a:pt x="6070" y="11980"/>
                      <a:pt x="7436" y="11980"/>
                    </a:cubicBezTo>
                    <a:cubicBezTo>
                      <a:pt x="8348" y="11980"/>
                      <a:pt x="9260" y="11845"/>
                      <a:pt x="10132" y="11574"/>
                    </a:cubicBezTo>
                    <a:cubicBezTo>
                      <a:pt x="11823" y="11050"/>
                      <a:pt x="14597" y="9514"/>
                      <a:pt x="15109" y="7645"/>
                    </a:cubicBezTo>
                    <a:cubicBezTo>
                      <a:pt x="15585" y="5930"/>
                      <a:pt x="14561" y="3930"/>
                      <a:pt x="14812" y="2180"/>
                    </a:cubicBezTo>
                    <a:cubicBezTo>
                      <a:pt x="14847" y="1894"/>
                      <a:pt x="14895" y="1573"/>
                      <a:pt x="14776" y="1299"/>
                    </a:cubicBezTo>
                    <a:cubicBezTo>
                      <a:pt x="14688" y="1074"/>
                      <a:pt x="14456" y="890"/>
                      <a:pt x="14224" y="890"/>
                    </a:cubicBezTo>
                    <a:cubicBezTo>
                      <a:pt x="14173" y="890"/>
                      <a:pt x="14123" y="898"/>
                      <a:pt x="14073" y="918"/>
                    </a:cubicBezTo>
                    <a:cubicBezTo>
                      <a:pt x="13228" y="1275"/>
                      <a:pt x="13371" y="3966"/>
                      <a:pt x="12395" y="4561"/>
                    </a:cubicBezTo>
                    <a:cubicBezTo>
                      <a:pt x="11216" y="5275"/>
                      <a:pt x="8787" y="5347"/>
                      <a:pt x="7442" y="5359"/>
                    </a:cubicBezTo>
                    <a:cubicBezTo>
                      <a:pt x="7408" y="5359"/>
                      <a:pt x="7375" y="5359"/>
                      <a:pt x="7340" y="5359"/>
                    </a:cubicBezTo>
                    <a:cubicBezTo>
                      <a:pt x="5937" y="5359"/>
                      <a:pt x="3445" y="5113"/>
                      <a:pt x="2643" y="3835"/>
                    </a:cubicBezTo>
                    <a:cubicBezTo>
                      <a:pt x="2000" y="2799"/>
                      <a:pt x="2322" y="989"/>
                      <a:pt x="15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8" name="Google Shape;5788;p88"/>
              <p:cNvSpPr/>
              <p:nvPr/>
            </p:nvSpPr>
            <p:spPr>
              <a:xfrm>
                <a:off x="5188600" y="1198500"/>
                <a:ext cx="420150" cy="271800"/>
              </a:xfrm>
              <a:custGeom>
                <a:avLst/>
                <a:gdLst/>
                <a:ahLst/>
                <a:cxnLst/>
                <a:rect l="l" t="t" r="r" b="b"/>
                <a:pathLst>
                  <a:path w="16806" h="10872" extrusionOk="0">
                    <a:moveTo>
                      <a:pt x="8293" y="0"/>
                    </a:moveTo>
                    <a:cubicBezTo>
                      <a:pt x="7292" y="286"/>
                      <a:pt x="6638" y="1453"/>
                      <a:pt x="6911" y="2453"/>
                    </a:cubicBezTo>
                    <a:cubicBezTo>
                      <a:pt x="5245" y="2477"/>
                      <a:pt x="3566" y="2512"/>
                      <a:pt x="1899" y="2536"/>
                    </a:cubicBezTo>
                    <a:cubicBezTo>
                      <a:pt x="1292" y="3012"/>
                      <a:pt x="1077" y="3929"/>
                      <a:pt x="1411" y="4632"/>
                    </a:cubicBezTo>
                    <a:cubicBezTo>
                      <a:pt x="1359" y="4623"/>
                      <a:pt x="1309" y="4619"/>
                      <a:pt x="1258" y="4619"/>
                    </a:cubicBezTo>
                    <a:cubicBezTo>
                      <a:pt x="555" y="4619"/>
                      <a:pt x="1" y="5446"/>
                      <a:pt x="101" y="6179"/>
                    </a:cubicBezTo>
                    <a:cubicBezTo>
                      <a:pt x="196" y="6953"/>
                      <a:pt x="792" y="7584"/>
                      <a:pt x="1399" y="8084"/>
                    </a:cubicBezTo>
                    <a:cubicBezTo>
                      <a:pt x="3953" y="10216"/>
                      <a:pt x="6713" y="10871"/>
                      <a:pt x="9675" y="10871"/>
                    </a:cubicBezTo>
                    <a:cubicBezTo>
                      <a:pt x="10801" y="10871"/>
                      <a:pt x="11955" y="10777"/>
                      <a:pt x="13138" y="10632"/>
                    </a:cubicBezTo>
                    <a:cubicBezTo>
                      <a:pt x="13210" y="10632"/>
                      <a:pt x="13269" y="10621"/>
                      <a:pt x="13341" y="10609"/>
                    </a:cubicBezTo>
                    <a:cubicBezTo>
                      <a:pt x="14924" y="10382"/>
                      <a:pt x="15972" y="9799"/>
                      <a:pt x="16413" y="8025"/>
                    </a:cubicBezTo>
                    <a:cubicBezTo>
                      <a:pt x="16805" y="6406"/>
                      <a:pt x="16163" y="4715"/>
                      <a:pt x="14639" y="3953"/>
                    </a:cubicBezTo>
                    <a:cubicBezTo>
                      <a:pt x="13436" y="3358"/>
                      <a:pt x="12031" y="3286"/>
                      <a:pt x="10769" y="2834"/>
                    </a:cubicBezTo>
                    <a:cubicBezTo>
                      <a:pt x="9495" y="2393"/>
                      <a:pt x="8233" y="1346"/>
                      <a:pt x="82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9" name="Google Shape;5789;p88"/>
              <p:cNvSpPr/>
              <p:nvPr/>
            </p:nvSpPr>
            <p:spPr>
              <a:xfrm>
                <a:off x="5188725" y="1317275"/>
                <a:ext cx="449200" cy="323850"/>
              </a:xfrm>
              <a:custGeom>
                <a:avLst/>
                <a:gdLst/>
                <a:ahLst/>
                <a:cxnLst/>
                <a:rect l="l" t="t" r="r" b="b"/>
                <a:pathLst>
                  <a:path w="17968" h="12954" extrusionOk="0">
                    <a:moveTo>
                      <a:pt x="3730" y="0"/>
                    </a:moveTo>
                    <a:cubicBezTo>
                      <a:pt x="2888" y="0"/>
                      <a:pt x="2110" y="215"/>
                      <a:pt x="1691" y="726"/>
                    </a:cubicBezTo>
                    <a:cubicBezTo>
                      <a:pt x="548" y="2107"/>
                      <a:pt x="72" y="4357"/>
                      <a:pt x="36" y="6120"/>
                    </a:cubicBezTo>
                    <a:cubicBezTo>
                      <a:pt x="1" y="7322"/>
                      <a:pt x="275" y="8560"/>
                      <a:pt x="941" y="9584"/>
                    </a:cubicBezTo>
                    <a:cubicBezTo>
                      <a:pt x="1489" y="10430"/>
                      <a:pt x="2989" y="11811"/>
                      <a:pt x="2537" y="12954"/>
                    </a:cubicBezTo>
                    <a:cubicBezTo>
                      <a:pt x="3477" y="10584"/>
                      <a:pt x="2858" y="7810"/>
                      <a:pt x="3858" y="5465"/>
                    </a:cubicBezTo>
                    <a:cubicBezTo>
                      <a:pt x="4466" y="4012"/>
                      <a:pt x="5716" y="2833"/>
                      <a:pt x="7204" y="2345"/>
                    </a:cubicBezTo>
                    <a:cubicBezTo>
                      <a:pt x="7735" y="2168"/>
                      <a:pt x="8294" y="2081"/>
                      <a:pt x="8851" y="2081"/>
                    </a:cubicBezTo>
                    <a:cubicBezTo>
                      <a:pt x="9868" y="2081"/>
                      <a:pt x="10883" y="2372"/>
                      <a:pt x="11728" y="2941"/>
                    </a:cubicBezTo>
                    <a:cubicBezTo>
                      <a:pt x="13193" y="3929"/>
                      <a:pt x="14026" y="5643"/>
                      <a:pt x="14348" y="7382"/>
                    </a:cubicBezTo>
                    <a:cubicBezTo>
                      <a:pt x="14467" y="8072"/>
                      <a:pt x="14514" y="8763"/>
                      <a:pt x="14526" y="9465"/>
                    </a:cubicBezTo>
                    <a:cubicBezTo>
                      <a:pt x="14526" y="9953"/>
                      <a:pt x="14241" y="11168"/>
                      <a:pt x="14443" y="11561"/>
                    </a:cubicBezTo>
                    <a:cubicBezTo>
                      <a:pt x="14605" y="11878"/>
                      <a:pt x="14776" y="12005"/>
                      <a:pt x="14949" y="12005"/>
                    </a:cubicBezTo>
                    <a:cubicBezTo>
                      <a:pt x="15488" y="12005"/>
                      <a:pt x="16039" y="10771"/>
                      <a:pt x="16336" y="10275"/>
                    </a:cubicBezTo>
                    <a:cubicBezTo>
                      <a:pt x="16562" y="9906"/>
                      <a:pt x="16789" y="9537"/>
                      <a:pt x="16979" y="9144"/>
                    </a:cubicBezTo>
                    <a:cubicBezTo>
                      <a:pt x="17848" y="7370"/>
                      <a:pt x="17967" y="5238"/>
                      <a:pt x="17301" y="3381"/>
                    </a:cubicBezTo>
                    <a:cubicBezTo>
                      <a:pt x="16860" y="2155"/>
                      <a:pt x="15943" y="964"/>
                      <a:pt x="14657" y="797"/>
                    </a:cubicBezTo>
                    <a:lnTo>
                      <a:pt x="6906" y="1095"/>
                    </a:lnTo>
                    <a:cubicBezTo>
                      <a:pt x="6301" y="448"/>
                      <a:pt x="4948" y="0"/>
                      <a:pt x="37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0" name="Google Shape;5790;p88"/>
              <p:cNvSpPr/>
              <p:nvPr/>
            </p:nvSpPr>
            <p:spPr>
              <a:xfrm>
                <a:off x="5486100" y="1898275"/>
                <a:ext cx="296475" cy="1392475"/>
              </a:xfrm>
              <a:custGeom>
                <a:avLst/>
                <a:gdLst/>
                <a:ahLst/>
                <a:cxnLst/>
                <a:rect l="l" t="t" r="r" b="b"/>
                <a:pathLst>
                  <a:path w="11859" h="55699" extrusionOk="0">
                    <a:moveTo>
                      <a:pt x="2262" y="1"/>
                    </a:moveTo>
                    <a:cubicBezTo>
                      <a:pt x="2262" y="1"/>
                      <a:pt x="0" y="49828"/>
                      <a:pt x="536" y="51698"/>
                    </a:cubicBezTo>
                    <a:cubicBezTo>
                      <a:pt x="1072" y="53555"/>
                      <a:pt x="6799" y="55698"/>
                      <a:pt x="6799" y="55698"/>
                    </a:cubicBezTo>
                    <a:lnTo>
                      <a:pt x="11859" y="5870"/>
                    </a:lnTo>
                    <a:lnTo>
                      <a:pt x="226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1" name="Google Shape;5791;p88"/>
              <p:cNvSpPr/>
              <p:nvPr/>
            </p:nvSpPr>
            <p:spPr>
              <a:xfrm>
                <a:off x="4865150" y="1914950"/>
                <a:ext cx="400100" cy="1262450"/>
              </a:xfrm>
              <a:custGeom>
                <a:avLst/>
                <a:gdLst/>
                <a:ahLst/>
                <a:cxnLst/>
                <a:rect l="l" t="t" r="r" b="b"/>
                <a:pathLst>
                  <a:path w="16004" h="50498" extrusionOk="0">
                    <a:moveTo>
                      <a:pt x="16004" y="0"/>
                    </a:moveTo>
                    <a:lnTo>
                      <a:pt x="8705" y="417"/>
                    </a:lnTo>
                    <a:cubicBezTo>
                      <a:pt x="8705" y="417"/>
                      <a:pt x="0" y="50497"/>
                      <a:pt x="2695" y="50497"/>
                    </a:cubicBezTo>
                    <a:cubicBezTo>
                      <a:pt x="2706" y="50497"/>
                      <a:pt x="2717" y="50496"/>
                      <a:pt x="2728" y="50495"/>
                    </a:cubicBezTo>
                    <a:cubicBezTo>
                      <a:pt x="5526" y="50102"/>
                      <a:pt x="6991" y="45828"/>
                      <a:pt x="6991" y="45828"/>
                    </a:cubicBezTo>
                    <a:lnTo>
                      <a:pt x="1600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2" name="Google Shape;5792;p88"/>
              <p:cNvSpPr/>
              <p:nvPr/>
            </p:nvSpPr>
            <p:spPr>
              <a:xfrm>
                <a:off x="5138125" y="2717675"/>
                <a:ext cx="325975" cy="132525"/>
              </a:xfrm>
              <a:custGeom>
                <a:avLst/>
                <a:gdLst/>
                <a:ahLst/>
                <a:cxnLst/>
                <a:rect l="l" t="t" r="r" b="b"/>
                <a:pathLst>
                  <a:path w="13039" h="5301" extrusionOk="0">
                    <a:moveTo>
                      <a:pt x="2559" y="0"/>
                    </a:moveTo>
                    <a:cubicBezTo>
                      <a:pt x="2410" y="0"/>
                      <a:pt x="2238" y="16"/>
                      <a:pt x="2037" y="50"/>
                    </a:cubicBezTo>
                    <a:cubicBezTo>
                      <a:pt x="1108" y="217"/>
                      <a:pt x="489" y="1074"/>
                      <a:pt x="298" y="1550"/>
                    </a:cubicBezTo>
                    <a:cubicBezTo>
                      <a:pt x="1" y="2348"/>
                      <a:pt x="358" y="3205"/>
                      <a:pt x="1263" y="3836"/>
                    </a:cubicBezTo>
                    <a:cubicBezTo>
                      <a:pt x="2703" y="4848"/>
                      <a:pt x="5180" y="5134"/>
                      <a:pt x="7466" y="5241"/>
                    </a:cubicBezTo>
                    <a:cubicBezTo>
                      <a:pt x="8430" y="5277"/>
                      <a:pt x="9407" y="5301"/>
                      <a:pt x="10371" y="5301"/>
                    </a:cubicBezTo>
                    <a:cubicBezTo>
                      <a:pt x="11228" y="5289"/>
                      <a:pt x="12252" y="5217"/>
                      <a:pt x="12633" y="4777"/>
                    </a:cubicBezTo>
                    <a:cubicBezTo>
                      <a:pt x="13038" y="4324"/>
                      <a:pt x="12407" y="3765"/>
                      <a:pt x="11597" y="3551"/>
                    </a:cubicBezTo>
                    <a:cubicBezTo>
                      <a:pt x="10788" y="3324"/>
                      <a:pt x="9859" y="3324"/>
                      <a:pt x="8978" y="3229"/>
                    </a:cubicBezTo>
                    <a:cubicBezTo>
                      <a:pt x="6656" y="2991"/>
                      <a:pt x="4989" y="2074"/>
                      <a:pt x="3930" y="931"/>
                    </a:cubicBezTo>
                    <a:cubicBezTo>
                      <a:pt x="3506" y="487"/>
                      <a:pt x="3390" y="0"/>
                      <a:pt x="2559" y="0"/>
                    </a:cubicBezTo>
                    <a:close/>
                  </a:path>
                </a:pathLst>
              </a:custGeom>
              <a:solidFill>
                <a:srgbClr val="DCB1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3" name="Google Shape;5793;p88"/>
              <p:cNvSpPr/>
              <p:nvPr/>
            </p:nvSpPr>
            <p:spPr>
              <a:xfrm>
                <a:off x="5244400" y="1495550"/>
                <a:ext cx="144975" cy="144975"/>
              </a:xfrm>
              <a:custGeom>
                <a:avLst/>
                <a:gdLst/>
                <a:ahLst/>
                <a:cxnLst/>
                <a:rect l="l" t="t" r="r" b="b"/>
                <a:pathLst>
                  <a:path w="5799" h="5799" fill="none" extrusionOk="0">
                    <a:moveTo>
                      <a:pt x="5799" y="2906"/>
                    </a:moveTo>
                    <a:cubicBezTo>
                      <a:pt x="5799" y="4501"/>
                      <a:pt x="4501" y="5799"/>
                      <a:pt x="2905" y="5799"/>
                    </a:cubicBezTo>
                    <a:cubicBezTo>
                      <a:pt x="1298" y="5799"/>
                      <a:pt x="0" y="4501"/>
                      <a:pt x="0" y="2906"/>
                    </a:cubicBezTo>
                    <a:cubicBezTo>
                      <a:pt x="0" y="1298"/>
                      <a:pt x="1298" y="1"/>
                      <a:pt x="2905" y="1"/>
                    </a:cubicBezTo>
                    <a:cubicBezTo>
                      <a:pt x="4501" y="1"/>
                      <a:pt x="5799" y="1298"/>
                      <a:pt x="5799" y="2906"/>
                    </a:cubicBezTo>
                    <a:close/>
                  </a:path>
                </a:pathLst>
              </a:custGeom>
              <a:noFill/>
              <a:ln w="8025"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4" name="Google Shape;5794;p88"/>
              <p:cNvSpPr/>
              <p:nvPr/>
            </p:nvSpPr>
            <p:spPr>
              <a:xfrm>
                <a:off x="5423875" y="1504475"/>
                <a:ext cx="145000" cy="145000"/>
              </a:xfrm>
              <a:custGeom>
                <a:avLst/>
                <a:gdLst/>
                <a:ahLst/>
                <a:cxnLst/>
                <a:rect l="l" t="t" r="r" b="b"/>
                <a:pathLst>
                  <a:path w="5800" h="5800" fill="none" extrusionOk="0">
                    <a:moveTo>
                      <a:pt x="5799" y="2906"/>
                    </a:moveTo>
                    <a:cubicBezTo>
                      <a:pt x="5799" y="4501"/>
                      <a:pt x="4501" y="5799"/>
                      <a:pt x="2906" y="5799"/>
                    </a:cubicBezTo>
                    <a:cubicBezTo>
                      <a:pt x="1298" y="5799"/>
                      <a:pt x="1" y="4501"/>
                      <a:pt x="1" y="2906"/>
                    </a:cubicBezTo>
                    <a:cubicBezTo>
                      <a:pt x="1" y="1299"/>
                      <a:pt x="1298" y="1"/>
                      <a:pt x="2906" y="1"/>
                    </a:cubicBezTo>
                    <a:cubicBezTo>
                      <a:pt x="4501" y="1"/>
                      <a:pt x="5799" y="1299"/>
                      <a:pt x="5799" y="2906"/>
                    </a:cubicBezTo>
                    <a:close/>
                  </a:path>
                </a:pathLst>
              </a:custGeom>
              <a:noFill/>
              <a:ln w="8025"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5" name="Google Shape;5795;p88"/>
              <p:cNvSpPr/>
              <p:nvPr/>
            </p:nvSpPr>
            <p:spPr>
              <a:xfrm>
                <a:off x="5378625" y="1572650"/>
                <a:ext cx="56600" cy="13125"/>
              </a:xfrm>
              <a:custGeom>
                <a:avLst/>
                <a:gdLst/>
                <a:ahLst/>
                <a:cxnLst/>
                <a:rect l="l" t="t" r="r" b="b"/>
                <a:pathLst>
                  <a:path w="2264" h="525" fill="none" extrusionOk="0">
                    <a:moveTo>
                      <a:pt x="1" y="524"/>
                    </a:moveTo>
                    <a:cubicBezTo>
                      <a:pt x="656" y="84"/>
                      <a:pt x="1537" y="0"/>
                      <a:pt x="2263" y="310"/>
                    </a:cubicBezTo>
                  </a:path>
                </a:pathLst>
              </a:custGeom>
              <a:noFill/>
              <a:ln w="8025"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6" name="Google Shape;5796;p88"/>
              <p:cNvSpPr/>
              <p:nvPr/>
            </p:nvSpPr>
            <p:spPr>
              <a:xfrm>
                <a:off x="2741400" y="4557525"/>
                <a:ext cx="413775" cy="231250"/>
              </a:xfrm>
              <a:custGeom>
                <a:avLst/>
                <a:gdLst/>
                <a:ahLst/>
                <a:cxnLst/>
                <a:rect l="l" t="t" r="r" b="b"/>
                <a:pathLst>
                  <a:path w="16551" h="9250" extrusionOk="0">
                    <a:moveTo>
                      <a:pt x="1691" y="1"/>
                    </a:moveTo>
                    <a:cubicBezTo>
                      <a:pt x="1846" y="1263"/>
                      <a:pt x="1394" y="1513"/>
                      <a:pt x="870" y="2930"/>
                    </a:cubicBezTo>
                    <a:cubicBezTo>
                      <a:pt x="1" y="5287"/>
                      <a:pt x="2239" y="6002"/>
                      <a:pt x="2239" y="6002"/>
                    </a:cubicBezTo>
                    <a:cubicBezTo>
                      <a:pt x="2239" y="6002"/>
                      <a:pt x="12222" y="9249"/>
                      <a:pt x="15222" y="9249"/>
                    </a:cubicBezTo>
                    <a:cubicBezTo>
                      <a:pt x="15687" y="9249"/>
                      <a:pt x="15985" y="9171"/>
                      <a:pt x="16050" y="8990"/>
                    </a:cubicBezTo>
                    <a:cubicBezTo>
                      <a:pt x="16550" y="7657"/>
                      <a:pt x="11704" y="3954"/>
                      <a:pt x="11704" y="3954"/>
                    </a:cubicBezTo>
                    <a:lnTo>
                      <a:pt x="7502" y="525"/>
                    </a:lnTo>
                    <a:cubicBezTo>
                      <a:pt x="6590" y="584"/>
                      <a:pt x="5896" y="630"/>
                      <a:pt x="5270" y="630"/>
                    </a:cubicBezTo>
                    <a:cubicBezTo>
                      <a:pt x="4147" y="630"/>
                      <a:pt x="3243" y="483"/>
                      <a:pt x="169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7" name="Google Shape;5797;p88"/>
              <p:cNvSpPr/>
              <p:nvPr/>
            </p:nvSpPr>
            <p:spPr>
              <a:xfrm>
                <a:off x="2110975" y="4566475"/>
                <a:ext cx="417325" cy="200000"/>
              </a:xfrm>
              <a:custGeom>
                <a:avLst/>
                <a:gdLst/>
                <a:ahLst/>
                <a:cxnLst/>
                <a:rect l="l" t="t" r="r" b="b"/>
                <a:pathLst>
                  <a:path w="16693" h="8000" extrusionOk="0">
                    <a:moveTo>
                      <a:pt x="9668" y="0"/>
                    </a:moveTo>
                    <a:lnTo>
                      <a:pt x="5167" y="3036"/>
                    </a:lnTo>
                    <a:cubicBezTo>
                      <a:pt x="5167" y="3036"/>
                      <a:pt x="0" y="6275"/>
                      <a:pt x="369" y="7644"/>
                    </a:cubicBezTo>
                    <a:cubicBezTo>
                      <a:pt x="437" y="7897"/>
                      <a:pt x="949" y="8000"/>
                      <a:pt x="1741" y="8000"/>
                    </a:cubicBezTo>
                    <a:cubicBezTo>
                      <a:pt x="5278" y="8000"/>
                      <a:pt x="14395" y="5941"/>
                      <a:pt x="14395" y="5941"/>
                    </a:cubicBezTo>
                    <a:cubicBezTo>
                      <a:pt x="14395" y="5941"/>
                      <a:pt x="16693" y="5429"/>
                      <a:pt x="16050" y="3012"/>
                    </a:cubicBezTo>
                    <a:cubicBezTo>
                      <a:pt x="15657" y="1548"/>
                      <a:pt x="15228" y="1262"/>
                      <a:pt x="15502" y="12"/>
                    </a:cubicBezTo>
                    <a:lnTo>
                      <a:pt x="15502" y="12"/>
                    </a:lnTo>
                    <a:cubicBezTo>
                      <a:pt x="14364" y="258"/>
                      <a:pt x="13573" y="361"/>
                      <a:pt x="12805" y="361"/>
                    </a:cubicBezTo>
                    <a:cubicBezTo>
                      <a:pt x="11902" y="361"/>
                      <a:pt x="11032" y="219"/>
                      <a:pt x="96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8" name="Google Shape;5798;p88"/>
              <p:cNvSpPr/>
              <p:nvPr/>
            </p:nvSpPr>
            <p:spPr>
              <a:xfrm>
                <a:off x="3270050" y="833650"/>
                <a:ext cx="172050" cy="311775"/>
              </a:xfrm>
              <a:custGeom>
                <a:avLst/>
                <a:gdLst/>
                <a:ahLst/>
                <a:cxnLst/>
                <a:rect l="l" t="t" r="r" b="b"/>
                <a:pathLst>
                  <a:path w="6882" h="12471" extrusionOk="0">
                    <a:moveTo>
                      <a:pt x="4730" y="0"/>
                    </a:moveTo>
                    <a:cubicBezTo>
                      <a:pt x="4496" y="0"/>
                      <a:pt x="4272" y="203"/>
                      <a:pt x="4096" y="735"/>
                    </a:cubicBezTo>
                    <a:cubicBezTo>
                      <a:pt x="4120" y="660"/>
                      <a:pt x="4071" y="633"/>
                      <a:pt x="3989" y="633"/>
                    </a:cubicBezTo>
                    <a:cubicBezTo>
                      <a:pt x="3785" y="633"/>
                      <a:pt x="3371" y="802"/>
                      <a:pt x="3346" y="819"/>
                    </a:cubicBezTo>
                    <a:cubicBezTo>
                      <a:pt x="3024" y="1021"/>
                      <a:pt x="2905" y="1795"/>
                      <a:pt x="2786" y="2128"/>
                    </a:cubicBezTo>
                    <a:cubicBezTo>
                      <a:pt x="2715" y="2343"/>
                      <a:pt x="2655" y="2569"/>
                      <a:pt x="2596" y="2795"/>
                    </a:cubicBezTo>
                    <a:cubicBezTo>
                      <a:pt x="2417" y="3498"/>
                      <a:pt x="2238" y="5414"/>
                      <a:pt x="1965" y="6105"/>
                    </a:cubicBezTo>
                    <a:cubicBezTo>
                      <a:pt x="1417" y="5426"/>
                      <a:pt x="1143" y="4593"/>
                      <a:pt x="155" y="4414"/>
                    </a:cubicBezTo>
                    <a:lnTo>
                      <a:pt x="155" y="4414"/>
                    </a:lnTo>
                    <a:cubicBezTo>
                      <a:pt x="250" y="6736"/>
                      <a:pt x="0" y="11713"/>
                      <a:pt x="3024" y="12415"/>
                    </a:cubicBezTo>
                    <a:cubicBezTo>
                      <a:pt x="3190" y="12453"/>
                      <a:pt x="3348" y="12471"/>
                      <a:pt x="3499" y="12471"/>
                    </a:cubicBezTo>
                    <a:cubicBezTo>
                      <a:pt x="5396" y="12471"/>
                      <a:pt x="6145" y="9655"/>
                      <a:pt x="6465" y="8177"/>
                    </a:cubicBezTo>
                    <a:cubicBezTo>
                      <a:pt x="6882" y="6331"/>
                      <a:pt x="6644" y="3486"/>
                      <a:pt x="6084" y="1712"/>
                    </a:cubicBezTo>
                    <a:cubicBezTo>
                      <a:pt x="5900" y="1142"/>
                      <a:pt x="5285" y="0"/>
                      <a:pt x="4730" y="0"/>
                    </a:cubicBezTo>
                    <a:close/>
                  </a:path>
                </a:pathLst>
              </a:custGeom>
              <a:solidFill>
                <a:srgbClr val="FFC9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9" name="Google Shape;5799;p88"/>
              <p:cNvSpPr/>
              <p:nvPr/>
            </p:nvSpPr>
            <p:spPr>
              <a:xfrm>
                <a:off x="2595850" y="1059475"/>
                <a:ext cx="829600" cy="1078450"/>
              </a:xfrm>
              <a:custGeom>
                <a:avLst/>
                <a:gdLst/>
                <a:ahLst/>
                <a:cxnLst/>
                <a:rect l="l" t="t" r="r" b="b"/>
                <a:pathLst>
                  <a:path w="33184" h="43138" extrusionOk="0">
                    <a:moveTo>
                      <a:pt x="0" y="32148"/>
                    </a:moveTo>
                    <a:lnTo>
                      <a:pt x="6739" y="30790"/>
                    </a:lnTo>
                    <a:lnTo>
                      <a:pt x="18812" y="20480"/>
                    </a:lnTo>
                    <a:lnTo>
                      <a:pt x="27087" y="1"/>
                    </a:lnTo>
                    <a:cubicBezTo>
                      <a:pt x="27087" y="1"/>
                      <a:pt x="33183" y="680"/>
                      <a:pt x="32909" y="2180"/>
                    </a:cubicBezTo>
                    <a:cubicBezTo>
                      <a:pt x="32647" y="3668"/>
                      <a:pt x="25861" y="27135"/>
                      <a:pt x="25861" y="27135"/>
                    </a:cubicBezTo>
                    <a:lnTo>
                      <a:pt x="8906" y="43137"/>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0" name="Google Shape;5800;p88"/>
              <p:cNvSpPr/>
              <p:nvPr/>
            </p:nvSpPr>
            <p:spPr>
              <a:xfrm>
                <a:off x="1460300" y="833650"/>
                <a:ext cx="172050" cy="311775"/>
              </a:xfrm>
              <a:custGeom>
                <a:avLst/>
                <a:gdLst/>
                <a:ahLst/>
                <a:cxnLst/>
                <a:rect l="l" t="t" r="r" b="b"/>
                <a:pathLst>
                  <a:path w="6882" h="12471" extrusionOk="0">
                    <a:moveTo>
                      <a:pt x="2152" y="0"/>
                    </a:moveTo>
                    <a:cubicBezTo>
                      <a:pt x="1597" y="0"/>
                      <a:pt x="982" y="1142"/>
                      <a:pt x="798" y="1712"/>
                    </a:cubicBezTo>
                    <a:cubicBezTo>
                      <a:pt x="238" y="3486"/>
                      <a:pt x="0" y="6331"/>
                      <a:pt x="405" y="8177"/>
                    </a:cubicBezTo>
                    <a:cubicBezTo>
                      <a:pt x="736" y="9655"/>
                      <a:pt x="1485" y="12471"/>
                      <a:pt x="3373" y="12471"/>
                    </a:cubicBezTo>
                    <a:cubicBezTo>
                      <a:pt x="3524" y="12471"/>
                      <a:pt x="3681" y="12453"/>
                      <a:pt x="3846" y="12415"/>
                    </a:cubicBezTo>
                    <a:cubicBezTo>
                      <a:pt x="6882" y="11713"/>
                      <a:pt x="6632" y="6736"/>
                      <a:pt x="6727" y="4414"/>
                    </a:cubicBezTo>
                    <a:lnTo>
                      <a:pt x="6727" y="4414"/>
                    </a:lnTo>
                    <a:cubicBezTo>
                      <a:pt x="5739" y="4593"/>
                      <a:pt x="5465" y="5426"/>
                      <a:pt x="4917" y="6105"/>
                    </a:cubicBezTo>
                    <a:cubicBezTo>
                      <a:pt x="4644" y="5414"/>
                      <a:pt x="4465" y="3498"/>
                      <a:pt x="4286" y="2795"/>
                    </a:cubicBezTo>
                    <a:cubicBezTo>
                      <a:pt x="4227" y="2569"/>
                      <a:pt x="4167" y="2343"/>
                      <a:pt x="4096" y="2128"/>
                    </a:cubicBezTo>
                    <a:cubicBezTo>
                      <a:pt x="3977" y="1795"/>
                      <a:pt x="3858" y="1021"/>
                      <a:pt x="3536" y="819"/>
                    </a:cubicBezTo>
                    <a:cubicBezTo>
                      <a:pt x="3511" y="802"/>
                      <a:pt x="3097" y="633"/>
                      <a:pt x="2893" y="633"/>
                    </a:cubicBezTo>
                    <a:cubicBezTo>
                      <a:pt x="2811" y="633"/>
                      <a:pt x="2762" y="660"/>
                      <a:pt x="2786" y="735"/>
                    </a:cubicBezTo>
                    <a:cubicBezTo>
                      <a:pt x="2610" y="203"/>
                      <a:pt x="2386" y="0"/>
                      <a:pt x="2152" y="0"/>
                    </a:cubicBezTo>
                    <a:close/>
                  </a:path>
                </a:pathLst>
              </a:custGeom>
              <a:solidFill>
                <a:srgbClr val="FFC9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1" name="Google Shape;5801;p88"/>
              <p:cNvSpPr/>
              <p:nvPr/>
            </p:nvSpPr>
            <p:spPr>
              <a:xfrm>
                <a:off x="1476950" y="1059475"/>
                <a:ext cx="829600" cy="1112075"/>
              </a:xfrm>
              <a:custGeom>
                <a:avLst/>
                <a:gdLst/>
                <a:ahLst/>
                <a:cxnLst/>
                <a:rect l="l" t="t" r="r" b="b"/>
                <a:pathLst>
                  <a:path w="33184" h="44483" extrusionOk="0">
                    <a:moveTo>
                      <a:pt x="6097" y="1"/>
                    </a:moveTo>
                    <a:cubicBezTo>
                      <a:pt x="6097" y="1"/>
                      <a:pt x="1" y="680"/>
                      <a:pt x="263" y="2180"/>
                    </a:cubicBezTo>
                    <a:cubicBezTo>
                      <a:pt x="537" y="3668"/>
                      <a:pt x="7323" y="27135"/>
                      <a:pt x="7323" y="27135"/>
                    </a:cubicBezTo>
                    <a:lnTo>
                      <a:pt x="26623" y="44483"/>
                    </a:lnTo>
                    <a:lnTo>
                      <a:pt x="33184" y="32148"/>
                    </a:lnTo>
                    <a:lnTo>
                      <a:pt x="26445" y="30790"/>
                    </a:lnTo>
                    <a:lnTo>
                      <a:pt x="14372" y="20480"/>
                    </a:lnTo>
                    <a:lnTo>
                      <a:pt x="6097" y="1"/>
                    </a:ln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2" name="Google Shape;5802;p88"/>
              <p:cNvSpPr/>
              <p:nvPr/>
            </p:nvSpPr>
            <p:spPr>
              <a:xfrm>
                <a:off x="2577700" y="2819525"/>
                <a:ext cx="386675" cy="1764825"/>
              </a:xfrm>
              <a:custGeom>
                <a:avLst/>
                <a:gdLst/>
                <a:ahLst/>
                <a:cxnLst/>
                <a:rect l="l" t="t" r="r" b="b"/>
                <a:pathLst>
                  <a:path w="15467" h="70593" extrusionOk="0">
                    <a:moveTo>
                      <a:pt x="12347" y="0"/>
                    </a:moveTo>
                    <a:lnTo>
                      <a:pt x="0" y="3525"/>
                    </a:lnTo>
                    <a:cubicBezTo>
                      <a:pt x="0" y="3525"/>
                      <a:pt x="5977" y="67128"/>
                      <a:pt x="6787" y="69307"/>
                    </a:cubicBezTo>
                    <a:cubicBezTo>
                      <a:pt x="7166" y="70323"/>
                      <a:pt x="9100" y="70593"/>
                      <a:pt x="11046" y="70593"/>
                    </a:cubicBezTo>
                    <a:cubicBezTo>
                      <a:pt x="13248" y="70593"/>
                      <a:pt x="15466" y="70247"/>
                      <a:pt x="15466" y="70247"/>
                    </a:cubicBezTo>
                    <a:lnTo>
                      <a:pt x="1234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3" name="Google Shape;5803;p88"/>
              <p:cNvSpPr/>
              <p:nvPr/>
            </p:nvSpPr>
            <p:spPr>
              <a:xfrm>
                <a:off x="2577700" y="2819525"/>
                <a:ext cx="386675" cy="1764825"/>
              </a:xfrm>
              <a:custGeom>
                <a:avLst/>
                <a:gdLst/>
                <a:ahLst/>
                <a:cxnLst/>
                <a:rect l="l" t="t" r="r" b="b"/>
                <a:pathLst>
                  <a:path w="15467" h="70593" extrusionOk="0">
                    <a:moveTo>
                      <a:pt x="12347" y="0"/>
                    </a:moveTo>
                    <a:lnTo>
                      <a:pt x="0" y="3525"/>
                    </a:lnTo>
                    <a:cubicBezTo>
                      <a:pt x="0" y="3525"/>
                      <a:pt x="5977" y="67128"/>
                      <a:pt x="6787" y="69307"/>
                    </a:cubicBezTo>
                    <a:cubicBezTo>
                      <a:pt x="7166" y="70323"/>
                      <a:pt x="9100" y="70593"/>
                      <a:pt x="11046" y="70593"/>
                    </a:cubicBezTo>
                    <a:cubicBezTo>
                      <a:pt x="13248" y="70593"/>
                      <a:pt x="15466" y="70247"/>
                      <a:pt x="15466" y="70247"/>
                    </a:cubicBezTo>
                    <a:lnTo>
                      <a:pt x="1234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4" name="Google Shape;5804;p88"/>
              <p:cNvSpPr/>
              <p:nvPr/>
            </p:nvSpPr>
            <p:spPr>
              <a:xfrm>
                <a:off x="2242225" y="2822800"/>
                <a:ext cx="620350" cy="1776300"/>
              </a:xfrm>
              <a:custGeom>
                <a:avLst/>
                <a:gdLst/>
                <a:ahLst/>
                <a:cxnLst/>
                <a:rect l="l" t="t" r="r" b="b"/>
                <a:pathLst>
                  <a:path w="24814" h="71052" extrusionOk="0">
                    <a:moveTo>
                      <a:pt x="24813" y="0"/>
                    </a:moveTo>
                    <a:lnTo>
                      <a:pt x="1" y="3251"/>
                    </a:lnTo>
                    <a:lnTo>
                      <a:pt x="1763" y="70390"/>
                    </a:lnTo>
                    <a:cubicBezTo>
                      <a:pt x="1763" y="70390"/>
                      <a:pt x="5621" y="71051"/>
                      <a:pt x="8432" y="71051"/>
                    </a:cubicBezTo>
                    <a:cubicBezTo>
                      <a:pt x="9838" y="71051"/>
                      <a:pt x="10982" y="70886"/>
                      <a:pt x="11252" y="70390"/>
                    </a:cubicBezTo>
                    <a:cubicBezTo>
                      <a:pt x="12062" y="68902"/>
                      <a:pt x="14241" y="14788"/>
                      <a:pt x="14241" y="14788"/>
                    </a:cubicBezTo>
                    <a:lnTo>
                      <a:pt x="17217" y="10037"/>
                    </a:lnTo>
                    <a:lnTo>
                      <a:pt x="2481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5" name="Google Shape;5805;p88"/>
              <p:cNvSpPr/>
              <p:nvPr/>
            </p:nvSpPr>
            <p:spPr>
              <a:xfrm>
                <a:off x="2134475" y="1855725"/>
                <a:ext cx="784950" cy="1112350"/>
              </a:xfrm>
              <a:custGeom>
                <a:avLst/>
                <a:gdLst/>
                <a:ahLst/>
                <a:cxnLst/>
                <a:rect l="l" t="t" r="r" b="b"/>
                <a:pathLst>
                  <a:path w="31398" h="44494" extrusionOk="0">
                    <a:moveTo>
                      <a:pt x="26040" y="1929"/>
                    </a:moveTo>
                    <a:cubicBezTo>
                      <a:pt x="24706" y="1667"/>
                      <a:pt x="23527" y="726"/>
                      <a:pt x="22111" y="464"/>
                    </a:cubicBezTo>
                    <a:cubicBezTo>
                      <a:pt x="20408" y="143"/>
                      <a:pt x="18658" y="191"/>
                      <a:pt x="16931" y="238"/>
                    </a:cubicBezTo>
                    <a:cubicBezTo>
                      <a:pt x="13729" y="238"/>
                      <a:pt x="10633" y="274"/>
                      <a:pt x="7395" y="72"/>
                    </a:cubicBezTo>
                    <a:cubicBezTo>
                      <a:pt x="6894" y="36"/>
                      <a:pt x="6382" y="0"/>
                      <a:pt x="5894" y="131"/>
                    </a:cubicBezTo>
                    <a:cubicBezTo>
                      <a:pt x="4358" y="560"/>
                      <a:pt x="3882" y="3727"/>
                      <a:pt x="2834" y="4917"/>
                    </a:cubicBezTo>
                    <a:cubicBezTo>
                      <a:pt x="2263" y="5596"/>
                      <a:pt x="286" y="11823"/>
                      <a:pt x="322" y="12633"/>
                    </a:cubicBezTo>
                    <a:cubicBezTo>
                      <a:pt x="632" y="22503"/>
                      <a:pt x="1" y="32599"/>
                      <a:pt x="1477" y="42351"/>
                    </a:cubicBezTo>
                    <a:cubicBezTo>
                      <a:pt x="1549" y="42815"/>
                      <a:pt x="4418" y="43541"/>
                      <a:pt x="4870" y="43672"/>
                    </a:cubicBezTo>
                    <a:cubicBezTo>
                      <a:pt x="6109" y="44017"/>
                      <a:pt x="7395" y="44244"/>
                      <a:pt x="8680" y="44327"/>
                    </a:cubicBezTo>
                    <a:cubicBezTo>
                      <a:pt x="11097" y="44494"/>
                      <a:pt x="13610" y="44363"/>
                      <a:pt x="16027" y="44303"/>
                    </a:cubicBezTo>
                    <a:cubicBezTo>
                      <a:pt x="21206" y="44208"/>
                      <a:pt x="26468" y="43672"/>
                      <a:pt x="31398" y="41993"/>
                    </a:cubicBezTo>
                    <a:cubicBezTo>
                      <a:pt x="31124" y="39088"/>
                      <a:pt x="31278" y="36040"/>
                      <a:pt x="30969" y="33076"/>
                    </a:cubicBezTo>
                    <a:cubicBezTo>
                      <a:pt x="30743" y="30909"/>
                      <a:pt x="30493" y="28730"/>
                      <a:pt x="30171" y="26575"/>
                    </a:cubicBezTo>
                    <a:cubicBezTo>
                      <a:pt x="29088" y="19002"/>
                      <a:pt x="27790" y="11466"/>
                      <a:pt x="26421" y="3953"/>
                    </a:cubicBezTo>
                    <a:cubicBezTo>
                      <a:pt x="26290" y="3286"/>
                      <a:pt x="26147" y="2584"/>
                      <a:pt x="26040" y="192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6" name="Google Shape;5806;p88"/>
              <p:cNvSpPr/>
              <p:nvPr/>
            </p:nvSpPr>
            <p:spPr>
              <a:xfrm>
                <a:off x="2190450" y="1470475"/>
                <a:ext cx="118775" cy="145575"/>
              </a:xfrm>
              <a:custGeom>
                <a:avLst/>
                <a:gdLst/>
                <a:ahLst/>
                <a:cxnLst/>
                <a:rect l="l" t="t" r="r" b="b"/>
                <a:pathLst>
                  <a:path w="4751" h="5823" extrusionOk="0">
                    <a:moveTo>
                      <a:pt x="1401" y="1"/>
                    </a:moveTo>
                    <a:cubicBezTo>
                      <a:pt x="1272" y="1"/>
                      <a:pt x="1142" y="28"/>
                      <a:pt x="1012" y="87"/>
                    </a:cubicBezTo>
                    <a:cubicBezTo>
                      <a:pt x="464" y="337"/>
                      <a:pt x="214" y="980"/>
                      <a:pt x="155" y="1587"/>
                    </a:cubicBezTo>
                    <a:cubicBezTo>
                      <a:pt x="0" y="3361"/>
                      <a:pt x="1203" y="5171"/>
                      <a:pt x="2905" y="5718"/>
                    </a:cubicBezTo>
                    <a:cubicBezTo>
                      <a:pt x="3108" y="5781"/>
                      <a:pt x="3333" y="5822"/>
                      <a:pt x="3553" y="5822"/>
                    </a:cubicBezTo>
                    <a:cubicBezTo>
                      <a:pt x="3877" y="5822"/>
                      <a:pt x="4188" y="5733"/>
                      <a:pt x="4394" y="5492"/>
                    </a:cubicBezTo>
                    <a:cubicBezTo>
                      <a:pt x="4751" y="5076"/>
                      <a:pt x="4608" y="4444"/>
                      <a:pt x="4405" y="3933"/>
                    </a:cubicBezTo>
                    <a:cubicBezTo>
                      <a:pt x="4057" y="3030"/>
                      <a:pt x="2765" y="1"/>
                      <a:pt x="1401" y="1"/>
                    </a:cubicBezTo>
                    <a:close/>
                  </a:path>
                </a:pathLst>
              </a:custGeom>
              <a:solidFill>
                <a:srgbClr val="FFC9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7" name="Google Shape;5807;p88"/>
              <p:cNvSpPr/>
              <p:nvPr/>
            </p:nvSpPr>
            <p:spPr>
              <a:xfrm>
                <a:off x="2583350" y="1470475"/>
                <a:ext cx="118775" cy="145575"/>
              </a:xfrm>
              <a:custGeom>
                <a:avLst/>
                <a:gdLst/>
                <a:ahLst/>
                <a:cxnLst/>
                <a:rect l="l" t="t" r="r" b="b"/>
                <a:pathLst>
                  <a:path w="4751" h="5823" extrusionOk="0">
                    <a:moveTo>
                      <a:pt x="3350" y="1"/>
                    </a:moveTo>
                    <a:cubicBezTo>
                      <a:pt x="1986" y="1"/>
                      <a:pt x="694" y="3030"/>
                      <a:pt x="346" y="3933"/>
                    </a:cubicBezTo>
                    <a:cubicBezTo>
                      <a:pt x="143" y="4444"/>
                      <a:pt x="0" y="5076"/>
                      <a:pt x="346" y="5492"/>
                    </a:cubicBezTo>
                    <a:cubicBezTo>
                      <a:pt x="551" y="5733"/>
                      <a:pt x="862" y="5822"/>
                      <a:pt x="1188" y="5822"/>
                    </a:cubicBezTo>
                    <a:cubicBezTo>
                      <a:pt x="1410" y="5822"/>
                      <a:pt x="1639" y="5781"/>
                      <a:pt x="1846" y="5718"/>
                    </a:cubicBezTo>
                    <a:cubicBezTo>
                      <a:pt x="3548" y="5171"/>
                      <a:pt x="4751" y="3361"/>
                      <a:pt x="4584" y="1587"/>
                    </a:cubicBezTo>
                    <a:cubicBezTo>
                      <a:pt x="4537" y="980"/>
                      <a:pt x="4287" y="337"/>
                      <a:pt x="3739" y="87"/>
                    </a:cubicBezTo>
                    <a:cubicBezTo>
                      <a:pt x="3609" y="28"/>
                      <a:pt x="3479" y="1"/>
                      <a:pt x="3350" y="1"/>
                    </a:cubicBezTo>
                    <a:close/>
                  </a:path>
                </a:pathLst>
              </a:custGeom>
              <a:solidFill>
                <a:srgbClr val="FFC9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8" name="Google Shape;5808;p88"/>
              <p:cNvSpPr/>
              <p:nvPr/>
            </p:nvSpPr>
            <p:spPr>
              <a:xfrm>
                <a:off x="2369025" y="1648550"/>
                <a:ext cx="178925" cy="277725"/>
              </a:xfrm>
              <a:custGeom>
                <a:avLst/>
                <a:gdLst/>
                <a:ahLst/>
                <a:cxnLst/>
                <a:rect l="l" t="t" r="r" b="b"/>
                <a:pathLst>
                  <a:path w="7157" h="11109" extrusionOk="0">
                    <a:moveTo>
                      <a:pt x="1" y="0"/>
                    </a:moveTo>
                    <a:lnTo>
                      <a:pt x="537" y="8168"/>
                    </a:lnTo>
                    <a:cubicBezTo>
                      <a:pt x="680" y="9359"/>
                      <a:pt x="2001" y="11109"/>
                      <a:pt x="3192" y="11109"/>
                    </a:cubicBezTo>
                    <a:lnTo>
                      <a:pt x="4347" y="11109"/>
                    </a:lnTo>
                    <a:cubicBezTo>
                      <a:pt x="5716" y="11109"/>
                      <a:pt x="7157" y="9525"/>
                      <a:pt x="7073" y="8168"/>
                    </a:cubicBezTo>
                    <a:lnTo>
                      <a:pt x="6418" y="1905"/>
                    </a:lnTo>
                    <a:lnTo>
                      <a:pt x="1" y="0"/>
                    </a:lnTo>
                    <a:close/>
                  </a:path>
                </a:pathLst>
              </a:custGeom>
              <a:solidFill>
                <a:srgbClr val="FFC9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9" name="Google Shape;5809;p88"/>
              <p:cNvSpPr/>
              <p:nvPr/>
            </p:nvSpPr>
            <p:spPr>
              <a:xfrm>
                <a:off x="2364885" y="1648570"/>
                <a:ext cx="172064" cy="166950"/>
              </a:xfrm>
              <a:custGeom>
                <a:avLst/>
                <a:gdLst/>
                <a:ahLst/>
                <a:cxnLst/>
                <a:rect l="l" t="t" r="r" b="b"/>
                <a:pathLst>
                  <a:path w="6716" h="6678" extrusionOk="0">
                    <a:moveTo>
                      <a:pt x="1" y="0"/>
                    </a:moveTo>
                    <a:lnTo>
                      <a:pt x="715" y="5930"/>
                    </a:lnTo>
                    <a:cubicBezTo>
                      <a:pt x="2152" y="6388"/>
                      <a:pt x="3602" y="6677"/>
                      <a:pt x="5064" y="6677"/>
                    </a:cubicBezTo>
                    <a:cubicBezTo>
                      <a:pt x="5613" y="6677"/>
                      <a:pt x="6163" y="6637"/>
                      <a:pt x="6716" y="6549"/>
                    </a:cubicBezTo>
                    <a:lnTo>
                      <a:pt x="6418" y="1905"/>
                    </a:lnTo>
                    <a:lnTo>
                      <a:pt x="1" y="0"/>
                    </a:lnTo>
                    <a:close/>
                  </a:path>
                </a:pathLst>
              </a:custGeom>
              <a:solidFill>
                <a:srgbClr val="E79E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0" name="Google Shape;5810;p88"/>
              <p:cNvSpPr/>
              <p:nvPr/>
            </p:nvSpPr>
            <p:spPr>
              <a:xfrm>
                <a:off x="2259500" y="1290350"/>
                <a:ext cx="379825" cy="469325"/>
              </a:xfrm>
              <a:custGeom>
                <a:avLst/>
                <a:gdLst/>
                <a:ahLst/>
                <a:cxnLst/>
                <a:rect l="l" t="t" r="r" b="b"/>
                <a:pathLst>
                  <a:path w="15193" h="18773" extrusionOk="0">
                    <a:moveTo>
                      <a:pt x="10424" y="1"/>
                    </a:moveTo>
                    <a:cubicBezTo>
                      <a:pt x="9183" y="1"/>
                      <a:pt x="7875" y="464"/>
                      <a:pt x="6835" y="874"/>
                    </a:cubicBezTo>
                    <a:cubicBezTo>
                      <a:pt x="5680" y="1315"/>
                      <a:pt x="4525" y="1779"/>
                      <a:pt x="3477" y="2541"/>
                    </a:cubicBezTo>
                    <a:cubicBezTo>
                      <a:pt x="2429" y="3291"/>
                      <a:pt x="1489" y="4363"/>
                      <a:pt x="965" y="5756"/>
                    </a:cubicBezTo>
                    <a:cubicBezTo>
                      <a:pt x="0" y="8256"/>
                      <a:pt x="715" y="10804"/>
                      <a:pt x="1060" y="13376"/>
                    </a:cubicBezTo>
                    <a:cubicBezTo>
                      <a:pt x="1381" y="15852"/>
                      <a:pt x="2489" y="17055"/>
                      <a:pt x="4787" y="18031"/>
                    </a:cubicBezTo>
                    <a:cubicBezTo>
                      <a:pt x="5925" y="18505"/>
                      <a:pt x="7058" y="18773"/>
                      <a:pt x="8153" y="18773"/>
                    </a:cubicBezTo>
                    <a:cubicBezTo>
                      <a:pt x="9726" y="18773"/>
                      <a:pt x="11223" y="18221"/>
                      <a:pt x="12550" y="16936"/>
                    </a:cubicBezTo>
                    <a:cubicBezTo>
                      <a:pt x="13764" y="15757"/>
                      <a:pt x="14538" y="14138"/>
                      <a:pt x="14693" y="12459"/>
                    </a:cubicBezTo>
                    <a:cubicBezTo>
                      <a:pt x="14693" y="12423"/>
                      <a:pt x="14705" y="12388"/>
                      <a:pt x="14705" y="12340"/>
                    </a:cubicBezTo>
                    <a:cubicBezTo>
                      <a:pt x="14943" y="9256"/>
                      <a:pt x="15193" y="4137"/>
                      <a:pt x="13335" y="1458"/>
                    </a:cubicBezTo>
                    <a:cubicBezTo>
                      <a:pt x="12574" y="366"/>
                      <a:pt x="11526" y="1"/>
                      <a:pt x="10424" y="1"/>
                    </a:cubicBezTo>
                    <a:close/>
                  </a:path>
                </a:pathLst>
              </a:custGeom>
              <a:solidFill>
                <a:srgbClr val="FFC9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1" name="Google Shape;5811;p88"/>
              <p:cNvSpPr/>
              <p:nvPr/>
            </p:nvSpPr>
            <p:spPr>
              <a:xfrm>
                <a:off x="2246100" y="1201675"/>
                <a:ext cx="413475" cy="228725"/>
              </a:xfrm>
              <a:custGeom>
                <a:avLst/>
                <a:gdLst/>
                <a:ahLst/>
                <a:cxnLst/>
                <a:rect l="l" t="t" r="r" b="b"/>
                <a:pathLst>
                  <a:path w="16539" h="9149" extrusionOk="0">
                    <a:moveTo>
                      <a:pt x="8513" y="1"/>
                    </a:moveTo>
                    <a:cubicBezTo>
                      <a:pt x="7453" y="1"/>
                      <a:pt x="6458" y="73"/>
                      <a:pt x="5656" y="159"/>
                    </a:cubicBezTo>
                    <a:cubicBezTo>
                      <a:pt x="3144" y="421"/>
                      <a:pt x="1" y="1707"/>
                      <a:pt x="453" y="4838"/>
                    </a:cubicBezTo>
                    <a:cubicBezTo>
                      <a:pt x="679" y="6422"/>
                      <a:pt x="2072" y="7696"/>
                      <a:pt x="3632" y="8005"/>
                    </a:cubicBezTo>
                    <a:cubicBezTo>
                      <a:pt x="3863" y="8051"/>
                      <a:pt x="4096" y="8075"/>
                      <a:pt x="4330" y="8075"/>
                    </a:cubicBezTo>
                    <a:cubicBezTo>
                      <a:pt x="4638" y="8075"/>
                      <a:pt x="4947" y="8034"/>
                      <a:pt x="5251" y="7946"/>
                    </a:cubicBezTo>
                    <a:cubicBezTo>
                      <a:pt x="4891" y="7564"/>
                      <a:pt x="5281" y="6831"/>
                      <a:pt x="5780" y="6831"/>
                    </a:cubicBezTo>
                    <a:cubicBezTo>
                      <a:pt x="5825" y="6831"/>
                      <a:pt x="5871" y="6837"/>
                      <a:pt x="5918" y="6850"/>
                    </a:cubicBezTo>
                    <a:cubicBezTo>
                      <a:pt x="6821" y="7901"/>
                      <a:pt x="8210" y="8510"/>
                      <a:pt x="9593" y="8510"/>
                    </a:cubicBezTo>
                    <a:cubicBezTo>
                      <a:pt x="9996" y="8510"/>
                      <a:pt x="10398" y="8458"/>
                      <a:pt x="10788" y="8350"/>
                    </a:cubicBezTo>
                    <a:cubicBezTo>
                      <a:pt x="10428" y="7867"/>
                      <a:pt x="10875" y="7044"/>
                      <a:pt x="11467" y="7044"/>
                    </a:cubicBezTo>
                    <a:cubicBezTo>
                      <a:pt x="11502" y="7044"/>
                      <a:pt x="11538" y="7047"/>
                      <a:pt x="11573" y="7053"/>
                    </a:cubicBezTo>
                    <a:cubicBezTo>
                      <a:pt x="11919" y="7755"/>
                      <a:pt x="12264" y="8446"/>
                      <a:pt x="12597" y="9148"/>
                    </a:cubicBezTo>
                    <a:cubicBezTo>
                      <a:pt x="14717" y="8970"/>
                      <a:pt x="16538" y="6993"/>
                      <a:pt x="16538" y="4874"/>
                    </a:cubicBezTo>
                    <a:cubicBezTo>
                      <a:pt x="16538" y="847"/>
                      <a:pt x="12145" y="1"/>
                      <a:pt x="85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2" name="Google Shape;5812;p88"/>
              <p:cNvSpPr/>
              <p:nvPr/>
            </p:nvSpPr>
            <p:spPr>
              <a:xfrm>
                <a:off x="2220200" y="1243475"/>
                <a:ext cx="456925" cy="329800"/>
              </a:xfrm>
              <a:custGeom>
                <a:avLst/>
                <a:gdLst/>
                <a:ahLst/>
                <a:cxnLst/>
                <a:rect l="l" t="t" r="r" b="b"/>
                <a:pathLst>
                  <a:path w="18277" h="13192" extrusionOk="0">
                    <a:moveTo>
                      <a:pt x="14482" y="1"/>
                    </a:moveTo>
                    <a:cubicBezTo>
                      <a:pt x="13244" y="1"/>
                      <a:pt x="11875" y="458"/>
                      <a:pt x="11264" y="1118"/>
                    </a:cubicBezTo>
                    <a:lnTo>
                      <a:pt x="3370" y="821"/>
                    </a:lnTo>
                    <a:cubicBezTo>
                      <a:pt x="2061" y="987"/>
                      <a:pt x="1132" y="2202"/>
                      <a:pt x="679" y="3440"/>
                    </a:cubicBezTo>
                    <a:cubicBezTo>
                      <a:pt x="1" y="5345"/>
                      <a:pt x="120" y="7512"/>
                      <a:pt x="1013" y="9310"/>
                    </a:cubicBezTo>
                    <a:cubicBezTo>
                      <a:pt x="1203" y="9714"/>
                      <a:pt x="1429" y="10084"/>
                      <a:pt x="1656" y="10465"/>
                    </a:cubicBezTo>
                    <a:cubicBezTo>
                      <a:pt x="1963" y="10970"/>
                      <a:pt x="2523" y="12236"/>
                      <a:pt x="3072" y="12236"/>
                    </a:cubicBezTo>
                    <a:cubicBezTo>
                      <a:pt x="3247" y="12236"/>
                      <a:pt x="3421" y="12108"/>
                      <a:pt x="3585" y="11786"/>
                    </a:cubicBezTo>
                    <a:cubicBezTo>
                      <a:pt x="3799" y="11369"/>
                      <a:pt x="3501" y="10131"/>
                      <a:pt x="3501" y="9643"/>
                    </a:cubicBezTo>
                    <a:cubicBezTo>
                      <a:pt x="3513" y="8929"/>
                      <a:pt x="3561" y="8214"/>
                      <a:pt x="3692" y="7512"/>
                    </a:cubicBezTo>
                    <a:cubicBezTo>
                      <a:pt x="4013" y="5750"/>
                      <a:pt x="4858" y="3999"/>
                      <a:pt x="6347" y="2999"/>
                    </a:cubicBezTo>
                    <a:cubicBezTo>
                      <a:pt x="7206" y="2416"/>
                      <a:pt x="8239" y="2120"/>
                      <a:pt x="9272" y="2120"/>
                    </a:cubicBezTo>
                    <a:cubicBezTo>
                      <a:pt x="9842" y="2120"/>
                      <a:pt x="10413" y="2210"/>
                      <a:pt x="10954" y="2392"/>
                    </a:cubicBezTo>
                    <a:cubicBezTo>
                      <a:pt x="12478" y="2892"/>
                      <a:pt x="13741" y="4095"/>
                      <a:pt x="14360" y="5571"/>
                    </a:cubicBezTo>
                    <a:cubicBezTo>
                      <a:pt x="15382" y="7948"/>
                      <a:pt x="14755" y="10775"/>
                      <a:pt x="15699" y="13177"/>
                    </a:cubicBezTo>
                    <a:lnTo>
                      <a:pt x="15699" y="13177"/>
                    </a:lnTo>
                    <a:cubicBezTo>
                      <a:pt x="15253" y="12025"/>
                      <a:pt x="16779" y="10616"/>
                      <a:pt x="17336" y="9762"/>
                    </a:cubicBezTo>
                    <a:cubicBezTo>
                      <a:pt x="18003" y="8726"/>
                      <a:pt x="18277" y="7464"/>
                      <a:pt x="18253" y="6238"/>
                    </a:cubicBezTo>
                    <a:cubicBezTo>
                      <a:pt x="18217" y="4440"/>
                      <a:pt x="17729" y="2154"/>
                      <a:pt x="16574" y="749"/>
                    </a:cubicBezTo>
                    <a:cubicBezTo>
                      <a:pt x="16140" y="222"/>
                      <a:pt x="15343" y="1"/>
                      <a:pt x="14482" y="1"/>
                    </a:cubicBezTo>
                    <a:close/>
                    <a:moveTo>
                      <a:pt x="15699" y="13177"/>
                    </a:moveTo>
                    <a:cubicBezTo>
                      <a:pt x="15701" y="13182"/>
                      <a:pt x="15703" y="13186"/>
                      <a:pt x="15705" y="13191"/>
                    </a:cubicBezTo>
                    <a:cubicBezTo>
                      <a:pt x="15703" y="13186"/>
                      <a:pt x="15701" y="13182"/>
                      <a:pt x="15699" y="1317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3" name="Google Shape;5813;p88"/>
              <p:cNvSpPr/>
              <p:nvPr/>
            </p:nvSpPr>
            <p:spPr>
              <a:xfrm>
                <a:off x="2971800" y="1400800"/>
                <a:ext cx="1022450" cy="1087175"/>
              </a:xfrm>
              <a:custGeom>
                <a:avLst/>
                <a:gdLst/>
                <a:ahLst/>
                <a:cxnLst/>
                <a:rect l="l" t="t" r="r" b="b"/>
                <a:pathLst>
                  <a:path w="40898" h="43487" extrusionOk="0">
                    <a:moveTo>
                      <a:pt x="19684" y="0"/>
                    </a:moveTo>
                    <a:cubicBezTo>
                      <a:pt x="17849" y="0"/>
                      <a:pt x="16011" y="452"/>
                      <a:pt x="14335" y="1433"/>
                    </a:cubicBezTo>
                    <a:cubicBezTo>
                      <a:pt x="10192" y="3862"/>
                      <a:pt x="7930" y="9101"/>
                      <a:pt x="8989" y="13780"/>
                    </a:cubicBezTo>
                    <a:cubicBezTo>
                      <a:pt x="9311" y="15197"/>
                      <a:pt x="9906" y="16697"/>
                      <a:pt x="9335" y="18030"/>
                    </a:cubicBezTo>
                    <a:cubicBezTo>
                      <a:pt x="8858" y="19150"/>
                      <a:pt x="7691" y="19804"/>
                      <a:pt x="6537" y="20185"/>
                    </a:cubicBezTo>
                    <a:cubicBezTo>
                      <a:pt x="5382" y="20566"/>
                      <a:pt x="4155" y="20769"/>
                      <a:pt x="3096" y="21364"/>
                    </a:cubicBezTo>
                    <a:cubicBezTo>
                      <a:pt x="2036" y="21971"/>
                      <a:pt x="1167" y="23138"/>
                      <a:pt x="1393" y="24329"/>
                    </a:cubicBezTo>
                    <a:cubicBezTo>
                      <a:pt x="1691" y="25853"/>
                      <a:pt x="3608" y="26722"/>
                      <a:pt x="3762" y="28282"/>
                    </a:cubicBezTo>
                    <a:cubicBezTo>
                      <a:pt x="3858" y="29282"/>
                      <a:pt x="3155" y="30187"/>
                      <a:pt x="2417" y="30877"/>
                    </a:cubicBezTo>
                    <a:cubicBezTo>
                      <a:pt x="1667" y="31568"/>
                      <a:pt x="810" y="32211"/>
                      <a:pt x="429" y="33151"/>
                    </a:cubicBezTo>
                    <a:cubicBezTo>
                      <a:pt x="0" y="34211"/>
                      <a:pt x="298" y="35473"/>
                      <a:pt x="941" y="36426"/>
                    </a:cubicBezTo>
                    <a:cubicBezTo>
                      <a:pt x="1595" y="37390"/>
                      <a:pt x="2548" y="38081"/>
                      <a:pt x="3524" y="38700"/>
                    </a:cubicBezTo>
                    <a:cubicBezTo>
                      <a:pt x="8453" y="41863"/>
                      <a:pt x="14315" y="43487"/>
                      <a:pt x="20171" y="43487"/>
                    </a:cubicBezTo>
                    <a:cubicBezTo>
                      <a:pt x="23990" y="43487"/>
                      <a:pt x="27808" y="42796"/>
                      <a:pt x="31361" y="41390"/>
                    </a:cubicBezTo>
                    <a:cubicBezTo>
                      <a:pt x="33671" y="40462"/>
                      <a:pt x="35909" y="39235"/>
                      <a:pt x="37671" y="37473"/>
                    </a:cubicBezTo>
                    <a:cubicBezTo>
                      <a:pt x="39434" y="35699"/>
                      <a:pt x="40684" y="33354"/>
                      <a:pt x="40791" y="30853"/>
                    </a:cubicBezTo>
                    <a:cubicBezTo>
                      <a:pt x="40898" y="28389"/>
                      <a:pt x="39588" y="25031"/>
                      <a:pt x="37005" y="24234"/>
                    </a:cubicBezTo>
                    <a:cubicBezTo>
                      <a:pt x="35659" y="23817"/>
                      <a:pt x="34588" y="23864"/>
                      <a:pt x="33421" y="22841"/>
                    </a:cubicBezTo>
                    <a:cubicBezTo>
                      <a:pt x="32504" y="22055"/>
                      <a:pt x="31825" y="20971"/>
                      <a:pt x="31563" y="19793"/>
                    </a:cubicBezTo>
                    <a:cubicBezTo>
                      <a:pt x="31135" y="17768"/>
                      <a:pt x="31802" y="15709"/>
                      <a:pt x="31980" y="13649"/>
                    </a:cubicBezTo>
                    <a:cubicBezTo>
                      <a:pt x="32254" y="10410"/>
                      <a:pt x="31218" y="7065"/>
                      <a:pt x="29158" y="4553"/>
                    </a:cubicBezTo>
                    <a:cubicBezTo>
                      <a:pt x="26822" y="1712"/>
                      <a:pt x="23258" y="0"/>
                      <a:pt x="196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4" name="Google Shape;5814;p88"/>
              <p:cNvSpPr/>
              <p:nvPr/>
            </p:nvSpPr>
            <p:spPr>
              <a:xfrm>
                <a:off x="3207825" y="1846775"/>
                <a:ext cx="564975" cy="449000"/>
              </a:xfrm>
              <a:custGeom>
                <a:avLst/>
                <a:gdLst/>
                <a:ahLst/>
                <a:cxnLst/>
                <a:rect l="l" t="t" r="r" b="b"/>
                <a:pathLst>
                  <a:path w="22599" h="17960" extrusionOk="0">
                    <a:moveTo>
                      <a:pt x="11800" y="1"/>
                    </a:moveTo>
                    <a:cubicBezTo>
                      <a:pt x="11800" y="1"/>
                      <a:pt x="5739" y="168"/>
                      <a:pt x="5739" y="168"/>
                    </a:cubicBezTo>
                    <a:cubicBezTo>
                      <a:pt x="6192" y="1132"/>
                      <a:pt x="6632" y="2085"/>
                      <a:pt x="7085" y="3037"/>
                    </a:cubicBezTo>
                    <a:cubicBezTo>
                      <a:pt x="7335" y="3585"/>
                      <a:pt x="8145" y="4442"/>
                      <a:pt x="8061" y="5085"/>
                    </a:cubicBezTo>
                    <a:cubicBezTo>
                      <a:pt x="7978" y="5728"/>
                      <a:pt x="275" y="8538"/>
                      <a:pt x="120" y="9335"/>
                    </a:cubicBezTo>
                    <a:cubicBezTo>
                      <a:pt x="1" y="9919"/>
                      <a:pt x="2834" y="12264"/>
                      <a:pt x="3001" y="12824"/>
                    </a:cubicBezTo>
                    <a:cubicBezTo>
                      <a:pt x="3239" y="13669"/>
                      <a:pt x="8704" y="17170"/>
                      <a:pt x="9109" y="17956"/>
                    </a:cubicBezTo>
                    <a:cubicBezTo>
                      <a:pt x="9110" y="17958"/>
                      <a:pt x="9113" y="17959"/>
                      <a:pt x="9118" y="17959"/>
                    </a:cubicBezTo>
                    <a:cubicBezTo>
                      <a:pt x="9442" y="17959"/>
                      <a:pt x="17779" y="11894"/>
                      <a:pt x="18092" y="11894"/>
                    </a:cubicBezTo>
                    <a:cubicBezTo>
                      <a:pt x="18095" y="11894"/>
                      <a:pt x="18097" y="11894"/>
                      <a:pt x="18098" y="11895"/>
                    </a:cubicBezTo>
                    <a:cubicBezTo>
                      <a:pt x="18107" y="11901"/>
                      <a:pt x="18117" y="11904"/>
                      <a:pt x="18128" y="11904"/>
                    </a:cubicBezTo>
                    <a:cubicBezTo>
                      <a:pt x="18462" y="11904"/>
                      <a:pt x="19513" y="9046"/>
                      <a:pt x="19836" y="8931"/>
                    </a:cubicBezTo>
                    <a:cubicBezTo>
                      <a:pt x="22599" y="7978"/>
                      <a:pt x="18372" y="6728"/>
                      <a:pt x="15098" y="5418"/>
                    </a:cubicBezTo>
                    <a:cubicBezTo>
                      <a:pt x="12883" y="4644"/>
                      <a:pt x="12645" y="2120"/>
                      <a:pt x="11800" y="1"/>
                    </a:cubicBezTo>
                    <a:close/>
                  </a:path>
                </a:pathLst>
              </a:custGeom>
              <a:solidFill>
                <a:srgbClr val="BE3C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5" name="Google Shape;5815;p88"/>
              <p:cNvSpPr/>
              <p:nvPr/>
            </p:nvSpPr>
            <p:spPr>
              <a:xfrm>
                <a:off x="3351300" y="1846775"/>
                <a:ext cx="190525" cy="126825"/>
              </a:xfrm>
              <a:custGeom>
                <a:avLst/>
                <a:gdLst/>
                <a:ahLst/>
                <a:cxnLst/>
                <a:rect l="l" t="t" r="r" b="b"/>
                <a:pathLst>
                  <a:path w="7621" h="5073" extrusionOk="0">
                    <a:moveTo>
                      <a:pt x="6061" y="1"/>
                    </a:moveTo>
                    <a:lnTo>
                      <a:pt x="0" y="168"/>
                    </a:lnTo>
                    <a:lnTo>
                      <a:pt x="2298" y="5073"/>
                    </a:lnTo>
                    <a:cubicBezTo>
                      <a:pt x="4168" y="5061"/>
                      <a:pt x="5977" y="4763"/>
                      <a:pt x="7620" y="3906"/>
                    </a:cubicBezTo>
                    <a:lnTo>
                      <a:pt x="6061" y="1"/>
                    </a:lnTo>
                    <a:close/>
                  </a:path>
                </a:pathLst>
              </a:custGeom>
              <a:solidFill>
                <a:srgbClr val="AF2F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6" name="Google Shape;5816;p88"/>
              <p:cNvSpPr/>
              <p:nvPr/>
            </p:nvSpPr>
            <p:spPr>
              <a:xfrm>
                <a:off x="3252475" y="1523075"/>
                <a:ext cx="353650" cy="418250"/>
              </a:xfrm>
              <a:custGeom>
                <a:avLst/>
                <a:gdLst/>
                <a:ahLst/>
                <a:cxnLst/>
                <a:rect l="l" t="t" r="r" b="b"/>
                <a:pathLst>
                  <a:path w="14146" h="16730" extrusionOk="0">
                    <a:moveTo>
                      <a:pt x="4599" y="0"/>
                    </a:moveTo>
                    <a:cubicBezTo>
                      <a:pt x="3522" y="0"/>
                      <a:pt x="2497" y="339"/>
                      <a:pt x="1787" y="1376"/>
                    </a:cubicBezTo>
                    <a:cubicBezTo>
                      <a:pt x="941" y="2602"/>
                      <a:pt x="1203" y="5019"/>
                      <a:pt x="870" y="6520"/>
                    </a:cubicBezTo>
                    <a:cubicBezTo>
                      <a:pt x="513" y="8103"/>
                      <a:pt x="1" y="9722"/>
                      <a:pt x="179" y="11401"/>
                    </a:cubicBezTo>
                    <a:cubicBezTo>
                      <a:pt x="310" y="12568"/>
                      <a:pt x="810" y="13699"/>
                      <a:pt x="1417" y="14628"/>
                    </a:cubicBezTo>
                    <a:cubicBezTo>
                      <a:pt x="2037" y="15568"/>
                      <a:pt x="2822" y="15866"/>
                      <a:pt x="3775" y="16211"/>
                    </a:cubicBezTo>
                    <a:cubicBezTo>
                      <a:pt x="4680" y="16539"/>
                      <a:pt x="5702" y="16729"/>
                      <a:pt x="6727" y="16729"/>
                    </a:cubicBezTo>
                    <a:cubicBezTo>
                      <a:pt x="9125" y="16729"/>
                      <a:pt x="11532" y="15687"/>
                      <a:pt x="12466" y="12925"/>
                    </a:cubicBezTo>
                    <a:cubicBezTo>
                      <a:pt x="12591" y="13008"/>
                      <a:pt x="12725" y="13046"/>
                      <a:pt x="12859" y="13046"/>
                    </a:cubicBezTo>
                    <a:cubicBezTo>
                      <a:pt x="13303" y="13046"/>
                      <a:pt x="13757" y="12639"/>
                      <a:pt x="13931" y="12127"/>
                    </a:cubicBezTo>
                    <a:cubicBezTo>
                      <a:pt x="14145" y="11508"/>
                      <a:pt x="14002" y="10937"/>
                      <a:pt x="14014" y="10306"/>
                    </a:cubicBezTo>
                    <a:cubicBezTo>
                      <a:pt x="14026" y="9782"/>
                      <a:pt x="14098" y="9282"/>
                      <a:pt x="14074" y="8758"/>
                    </a:cubicBezTo>
                    <a:cubicBezTo>
                      <a:pt x="14038" y="7460"/>
                      <a:pt x="13943" y="6127"/>
                      <a:pt x="13443" y="4936"/>
                    </a:cubicBezTo>
                    <a:cubicBezTo>
                      <a:pt x="12931" y="3710"/>
                      <a:pt x="12026" y="2769"/>
                      <a:pt x="11026" y="2114"/>
                    </a:cubicBezTo>
                    <a:cubicBezTo>
                      <a:pt x="10026" y="1459"/>
                      <a:pt x="8930" y="1078"/>
                      <a:pt x="7847" y="697"/>
                    </a:cubicBezTo>
                    <a:cubicBezTo>
                      <a:pt x="6904" y="369"/>
                      <a:pt x="5723" y="0"/>
                      <a:pt x="4599" y="0"/>
                    </a:cubicBezTo>
                    <a:close/>
                  </a:path>
                </a:pathLst>
              </a:custGeom>
              <a:solidFill>
                <a:srgbClr val="BE3C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7" name="Google Shape;5817;p88"/>
              <p:cNvSpPr/>
              <p:nvPr/>
            </p:nvSpPr>
            <p:spPr>
              <a:xfrm>
                <a:off x="3539725" y="1725175"/>
                <a:ext cx="120875" cy="132425"/>
              </a:xfrm>
              <a:custGeom>
                <a:avLst/>
                <a:gdLst/>
                <a:ahLst/>
                <a:cxnLst/>
                <a:rect l="l" t="t" r="r" b="b"/>
                <a:pathLst>
                  <a:path w="4835" h="5297" extrusionOk="0">
                    <a:moveTo>
                      <a:pt x="3713" y="0"/>
                    </a:moveTo>
                    <a:cubicBezTo>
                      <a:pt x="2435" y="0"/>
                      <a:pt x="909" y="2586"/>
                      <a:pt x="476" y="3377"/>
                    </a:cubicBezTo>
                    <a:cubicBezTo>
                      <a:pt x="214" y="3829"/>
                      <a:pt x="0" y="4412"/>
                      <a:pt x="286" y="4853"/>
                    </a:cubicBezTo>
                    <a:cubicBezTo>
                      <a:pt x="489" y="5180"/>
                      <a:pt x="882" y="5297"/>
                      <a:pt x="1275" y="5297"/>
                    </a:cubicBezTo>
                    <a:cubicBezTo>
                      <a:pt x="1412" y="5297"/>
                      <a:pt x="1550" y="5282"/>
                      <a:pt x="1679" y="5258"/>
                    </a:cubicBezTo>
                    <a:cubicBezTo>
                      <a:pt x="3370" y="4960"/>
                      <a:pt x="4739" y="3389"/>
                      <a:pt x="4810" y="1674"/>
                    </a:cubicBezTo>
                    <a:cubicBezTo>
                      <a:pt x="4834" y="1103"/>
                      <a:pt x="4679" y="448"/>
                      <a:pt x="4191" y="138"/>
                    </a:cubicBezTo>
                    <a:cubicBezTo>
                      <a:pt x="4038" y="43"/>
                      <a:pt x="3877" y="0"/>
                      <a:pt x="3713" y="0"/>
                    </a:cubicBezTo>
                    <a:close/>
                  </a:path>
                </a:pathLst>
              </a:custGeom>
              <a:solidFill>
                <a:srgbClr val="BE3C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8" name="Google Shape;5818;p88"/>
              <p:cNvSpPr/>
              <p:nvPr/>
            </p:nvSpPr>
            <p:spPr>
              <a:xfrm>
                <a:off x="3208425" y="1672950"/>
                <a:ext cx="144975" cy="145000"/>
              </a:xfrm>
              <a:custGeom>
                <a:avLst/>
                <a:gdLst/>
                <a:ahLst/>
                <a:cxnLst/>
                <a:rect l="l" t="t" r="r" b="b"/>
                <a:pathLst>
                  <a:path w="5799" h="5800" fill="none" extrusionOk="0">
                    <a:moveTo>
                      <a:pt x="5799" y="2894"/>
                    </a:moveTo>
                    <a:cubicBezTo>
                      <a:pt x="5799" y="4501"/>
                      <a:pt x="4501" y="5799"/>
                      <a:pt x="2906" y="5799"/>
                    </a:cubicBezTo>
                    <a:cubicBezTo>
                      <a:pt x="1298" y="5799"/>
                      <a:pt x="0" y="4501"/>
                      <a:pt x="0" y="2894"/>
                    </a:cubicBezTo>
                    <a:cubicBezTo>
                      <a:pt x="0" y="1298"/>
                      <a:pt x="1298" y="1"/>
                      <a:pt x="2906" y="1"/>
                    </a:cubicBezTo>
                    <a:cubicBezTo>
                      <a:pt x="4501" y="1"/>
                      <a:pt x="5799" y="1298"/>
                      <a:pt x="5799" y="2894"/>
                    </a:cubicBezTo>
                    <a:close/>
                  </a:path>
                </a:pathLst>
              </a:custGeom>
              <a:noFill/>
              <a:ln w="8025"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9" name="Google Shape;5819;p88"/>
              <p:cNvSpPr/>
              <p:nvPr/>
            </p:nvSpPr>
            <p:spPr>
              <a:xfrm>
                <a:off x="3387025" y="1694100"/>
                <a:ext cx="144975" cy="144975"/>
              </a:xfrm>
              <a:custGeom>
                <a:avLst/>
                <a:gdLst/>
                <a:ahLst/>
                <a:cxnLst/>
                <a:rect l="l" t="t" r="r" b="b"/>
                <a:pathLst>
                  <a:path w="5799" h="5799" fill="none" extrusionOk="0">
                    <a:moveTo>
                      <a:pt x="5799" y="2905"/>
                    </a:moveTo>
                    <a:cubicBezTo>
                      <a:pt x="5799" y="4501"/>
                      <a:pt x="4501" y="5798"/>
                      <a:pt x="2893" y="5798"/>
                    </a:cubicBezTo>
                    <a:cubicBezTo>
                      <a:pt x="1298" y="5798"/>
                      <a:pt x="0" y="4501"/>
                      <a:pt x="0" y="2905"/>
                    </a:cubicBezTo>
                    <a:cubicBezTo>
                      <a:pt x="0" y="1298"/>
                      <a:pt x="1298" y="0"/>
                      <a:pt x="2893" y="0"/>
                    </a:cubicBezTo>
                    <a:cubicBezTo>
                      <a:pt x="4501" y="0"/>
                      <a:pt x="5799" y="1298"/>
                      <a:pt x="5799" y="2905"/>
                    </a:cubicBezTo>
                    <a:close/>
                  </a:path>
                </a:pathLst>
              </a:custGeom>
              <a:noFill/>
              <a:ln w="8025"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0" name="Google Shape;5820;p88"/>
              <p:cNvSpPr/>
              <p:nvPr/>
            </p:nvSpPr>
            <p:spPr>
              <a:xfrm>
                <a:off x="3341475" y="1756900"/>
                <a:ext cx="56875" cy="10150"/>
              </a:xfrm>
              <a:custGeom>
                <a:avLst/>
                <a:gdLst/>
                <a:ahLst/>
                <a:cxnLst/>
                <a:rect l="l" t="t" r="r" b="b"/>
                <a:pathLst>
                  <a:path w="2275" h="406" fill="none" extrusionOk="0">
                    <a:moveTo>
                      <a:pt x="1" y="405"/>
                    </a:moveTo>
                    <a:cubicBezTo>
                      <a:pt x="679" y="24"/>
                      <a:pt x="1572" y="0"/>
                      <a:pt x="2275" y="357"/>
                    </a:cubicBezTo>
                  </a:path>
                </a:pathLst>
              </a:custGeom>
              <a:noFill/>
              <a:ln w="8025"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1" name="Google Shape;5821;p88"/>
              <p:cNvSpPr/>
              <p:nvPr/>
            </p:nvSpPr>
            <p:spPr>
              <a:xfrm>
                <a:off x="3528400" y="1723250"/>
                <a:ext cx="120875" cy="38425"/>
              </a:xfrm>
              <a:custGeom>
                <a:avLst/>
                <a:gdLst/>
                <a:ahLst/>
                <a:cxnLst/>
                <a:rect l="l" t="t" r="r" b="b"/>
                <a:pathLst>
                  <a:path w="4835" h="1537" fill="none" extrusionOk="0">
                    <a:moveTo>
                      <a:pt x="1" y="1537"/>
                    </a:moveTo>
                    <a:cubicBezTo>
                      <a:pt x="1310" y="846"/>
                      <a:pt x="2715" y="346"/>
                      <a:pt x="4168" y="48"/>
                    </a:cubicBezTo>
                    <a:cubicBezTo>
                      <a:pt x="4430" y="1"/>
                      <a:pt x="4787" y="13"/>
                      <a:pt x="4835" y="275"/>
                    </a:cubicBezTo>
                  </a:path>
                </a:pathLst>
              </a:custGeom>
              <a:noFill/>
              <a:ln w="8025"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2" name="Google Shape;5822;p88"/>
              <p:cNvSpPr/>
              <p:nvPr/>
            </p:nvSpPr>
            <p:spPr>
              <a:xfrm>
                <a:off x="3223300" y="1476750"/>
                <a:ext cx="432350" cy="260175"/>
              </a:xfrm>
              <a:custGeom>
                <a:avLst/>
                <a:gdLst/>
                <a:ahLst/>
                <a:cxnLst/>
                <a:rect l="l" t="t" r="r" b="b"/>
                <a:pathLst>
                  <a:path w="17294" h="10407" extrusionOk="0">
                    <a:moveTo>
                      <a:pt x="9204" y="1"/>
                    </a:moveTo>
                    <a:cubicBezTo>
                      <a:pt x="7168" y="1"/>
                      <a:pt x="5130" y="593"/>
                      <a:pt x="3406" y="1657"/>
                    </a:cubicBezTo>
                    <a:cubicBezTo>
                      <a:pt x="2215" y="2396"/>
                      <a:pt x="1" y="4122"/>
                      <a:pt x="787" y="5753"/>
                    </a:cubicBezTo>
                    <a:cubicBezTo>
                      <a:pt x="1489" y="7206"/>
                      <a:pt x="3632" y="7849"/>
                      <a:pt x="5097" y="7849"/>
                    </a:cubicBezTo>
                    <a:cubicBezTo>
                      <a:pt x="5263" y="7849"/>
                      <a:pt x="5418" y="7837"/>
                      <a:pt x="5573" y="7837"/>
                    </a:cubicBezTo>
                    <a:cubicBezTo>
                      <a:pt x="7358" y="7718"/>
                      <a:pt x="9072" y="6968"/>
                      <a:pt x="10715" y="6230"/>
                    </a:cubicBezTo>
                    <a:lnTo>
                      <a:pt x="10715" y="6230"/>
                    </a:lnTo>
                    <a:cubicBezTo>
                      <a:pt x="10236" y="6450"/>
                      <a:pt x="14229" y="10123"/>
                      <a:pt x="14848" y="10313"/>
                    </a:cubicBezTo>
                    <a:cubicBezTo>
                      <a:pt x="15055" y="10377"/>
                      <a:pt x="15245" y="10406"/>
                      <a:pt x="15420" y="10406"/>
                    </a:cubicBezTo>
                    <a:cubicBezTo>
                      <a:pt x="17010" y="10406"/>
                      <a:pt x="17294" y="7956"/>
                      <a:pt x="17229" y="6551"/>
                    </a:cubicBezTo>
                    <a:cubicBezTo>
                      <a:pt x="17134" y="4741"/>
                      <a:pt x="16860" y="3003"/>
                      <a:pt x="15336" y="1931"/>
                    </a:cubicBezTo>
                    <a:cubicBezTo>
                      <a:pt x="13610" y="729"/>
                      <a:pt x="11478" y="50"/>
                      <a:pt x="9383" y="2"/>
                    </a:cubicBezTo>
                    <a:cubicBezTo>
                      <a:pt x="9323" y="1"/>
                      <a:pt x="9264" y="1"/>
                      <a:pt x="920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3" name="Google Shape;5823;p88"/>
              <p:cNvSpPr/>
              <p:nvPr/>
            </p:nvSpPr>
            <p:spPr>
              <a:xfrm>
                <a:off x="2989350" y="2067050"/>
                <a:ext cx="334000" cy="493200"/>
              </a:xfrm>
              <a:custGeom>
                <a:avLst/>
                <a:gdLst/>
                <a:ahLst/>
                <a:cxnLst/>
                <a:rect l="l" t="t" r="r" b="b"/>
                <a:pathLst>
                  <a:path w="13360" h="19728" extrusionOk="0">
                    <a:moveTo>
                      <a:pt x="9294" y="0"/>
                    </a:moveTo>
                    <a:cubicBezTo>
                      <a:pt x="9284" y="0"/>
                      <a:pt x="9274" y="0"/>
                      <a:pt x="9264" y="1"/>
                    </a:cubicBezTo>
                    <a:cubicBezTo>
                      <a:pt x="8335" y="24"/>
                      <a:pt x="7728" y="763"/>
                      <a:pt x="7811" y="1608"/>
                    </a:cubicBezTo>
                    <a:cubicBezTo>
                      <a:pt x="7942" y="2763"/>
                      <a:pt x="7763" y="3870"/>
                      <a:pt x="6847" y="4692"/>
                    </a:cubicBezTo>
                    <a:cubicBezTo>
                      <a:pt x="6287" y="5204"/>
                      <a:pt x="5561" y="5489"/>
                      <a:pt x="4953" y="5942"/>
                    </a:cubicBezTo>
                    <a:cubicBezTo>
                      <a:pt x="4346" y="6394"/>
                      <a:pt x="3834" y="7109"/>
                      <a:pt x="3977" y="7847"/>
                    </a:cubicBezTo>
                    <a:cubicBezTo>
                      <a:pt x="4108" y="8537"/>
                      <a:pt x="4775" y="9061"/>
                      <a:pt x="4775" y="9764"/>
                    </a:cubicBezTo>
                    <a:cubicBezTo>
                      <a:pt x="4787" y="10299"/>
                      <a:pt x="4382" y="10776"/>
                      <a:pt x="3918" y="11050"/>
                    </a:cubicBezTo>
                    <a:cubicBezTo>
                      <a:pt x="3465" y="11335"/>
                      <a:pt x="2929" y="11478"/>
                      <a:pt x="2453" y="11728"/>
                    </a:cubicBezTo>
                    <a:cubicBezTo>
                      <a:pt x="905" y="12514"/>
                      <a:pt x="0" y="14383"/>
                      <a:pt x="346" y="16086"/>
                    </a:cubicBezTo>
                    <a:cubicBezTo>
                      <a:pt x="393" y="16300"/>
                      <a:pt x="453" y="16514"/>
                      <a:pt x="536" y="16717"/>
                    </a:cubicBezTo>
                    <a:cubicBezTo>
                      <a:pt x="893" y="17610"/>
                      <a:pt x="1584" y="18360"/>
                      <a:pt x="2429" y="18812"/>
                    </a:cubicBezTo>
                    <a:cubicBezTo>
                      <a:pt x="3253" y="19254"/>
                      <a:pt x="4247" y="19728"/>
                      <a:pt x="5211" y="19728"/>
                    </a:cubicBezTo>
                    <a:cubicBezTo>
                      <a:pt x="5417" y="19728"/>
                      <a:pt x="5621" y="19706"/>
                      <a:pt x="5823" y="19658"/>
                    </a:cubicBezTo>
                    <a:cubicBezTo>
                      <a:pt x="6966" y="19384"/>
                      <a:pt x="7799" y="18396"/>
                      <a:pt x="8466" y="17431"/>
                    </a:cubicBezTo>
                    <a:cubicBezTo>
                      <a:pt x="10347" y="14740"/>
                      <a:pt x="11740" y="11728"/>
                      <a:pt x="12585" y="8561"/>
                    </a:cubicBezTo>
                    <a:cubicBezTo>
                      <a:pt x="13062" y="6775"/>
                      <a:pt x="13359" y="4858"/>
                      <a:pt x="12776" y="3108"/>
                    </a:cubicBezTo>
                    <a:cubicBezTo>
                      <a:pt x="12350" y="1772"/>
                      <a:pt x="10808" y="0"/>
                      <a:pt x="9294" y="0"/>
                    </a:cubicBezTo>
                    <a:close/>
                  </a:path>
                </a:pathLst>
              </a:custGeom>
              <a:solidFill>
                <a:srgbClr val="E56A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4" name="Google Shape;5824;p88"/>
              <p:cNvSpPr/>
              <p:nvPr/>
            </p:nvSpPr>
            <p:spPr>
              <a:xfrm>
                <a:off x="3424200" y="4471175"/>
                <a:ext cx="209000" cy="367975"/>
              </a:xfrm>
              <a:custGeom>
                <a:avLst/>
                <a:gdLst/>
                <a:ahLst/>
                <a:cxnLst/>
                <a:rect l="l" t="t" r="r" b="b"/>
                <a:pathLst>
                  <a:path w="8360" h="14719" extrusionOk="0">
                    <a:moveTo>
                      <a:pt x="2683" y="0"/>
                    </a:moveTo>
                    <a:cubicBezTo>
                      <a:pt x="1" y="0"/>
                      <a:pt x="1049" y="7185"/>
                      <a:pt x="2585" y="11337"/>
                    </a:cubicBezTo>
                    <a:cubicBezTo>
                      <a:pt x="3061" y="12635"/>
                      <a:pt x="3585" y="13635"/>
                      <a:pt x="4050" y="14028"/>
                    </a:cubicBezTo>
                    <a:cubicBezTo>
                      <a:pt x="4571" y="14459"/>
                      <a:pt x="5255" y="14719"/>
                      <a:pt x="5924" y="14719"/>
                    </a:cubicBezTo>
                    <a:cubicBezTo>
                      <a:pt x="6325" y="14719"/>
                      <a:pt x="6721" y="14626"/>
                      <a:pt x="7074" y="14421"/>
                    </a:cubicBezTo>
                    <a:cubicBezTo>
                      <a:pt x="7943" y="13920"/>
                      <a:pt x="8360" y="12849"/>
                      <a:pt x="8348" y="11837"/>
                    </a:cubicBezTo>
                    <a:cubicBezTo>
                      <a:pt x="8348" y="10253"/>
                      <a:pt x="7538" y="9372"/>
                      <a:pt x="6883" y="8063"/>
                    </a:cubicBezTo>
                    <a:cubicBezTo>
                      <a:pt x="5990" y="6241"/>
                      <a:pt x="5514" y="4050"/>
                      <a:pt x="4859" y="2121"/>
                    </a:cubicBezTo>
                    <a:cubicBezTo>
                      <a:pt x="4609" y="1359"/>
                      <a:pt x="4264" y="514"/>
                      <a:pt x="3526" y="193"/>
                    </a:cubicBezTo>
                    <a:cubicBezTo>
                      <a:pt x="3211" y="62"/>
                      <a:pt x="2931" y="0"/>
                      <a:pt x="26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5" name="Google Shape;5825;p88"/>
              <p:cNvSpPr/>
              <p:nvPr/>
            </p:nvSpPr>
            <p:spPr>
              <a:xfrm>
                <a:off x="3424200" y="4471175"/>
                <a:ext cx="209000" cy="367975"/>
              </a:xfrm>
              <a:custGeom>
                <a:avLst/>
                <a:gdLst/>
                <a:ahLst/>
                <a:cxnLst/>
                <a:rect l="l" t="t" r="r" b="b"/>
                <a:pathLst>
                  <a:path w="8360" h="14719" extrusionOk="0">
                    <a:moveTo>
                      <a:pt x="2683" y="0"/>
                    </a:moveTo>
                    <a:cubicBezTo>
                      <a:pt x="1" y="0"/>
                      <a:pt x="1049" y="7185"/>
                      <a:pt x="2585" y="11337"/>
                    </a:cubicBezTo>
                    <a:cubicBezTo>
                      <a:pt x="3061" y="12635"/>
                      <a:pt x="3585" y="13635"/>
                      <a:pt x="4050" y="14028"/>
                    </a:cubicBezTo>
                    <a:cubicBezTo>
                      <a:pt x="4571" y="14459"/>
                      <a:pt x="5255" y="14719"/>
                      <a:pt x="5924" y="14719"/>
                    </a:cubicBezTo>
                    <a:cubicBezTo>
                      <a:pt x="6325" y="14719"/>
                      <a:pt x="6721" y="14626"/>
                      <a:pt x="7074" y="14421"/>
                    </a:cubicBezTo>
                    <a:cubicBezTo>
                      <a:pt x="7943" y="13920"/>
                      <a:pt x="8360" y="12849"/>
                      <a:pt x="8348" y="11837"/>
                    </a:cubicBezTo>
                    <a:cubicBezTo>
                      <a:pt x="8348" y="10253"/>
                      <a:pt x="7538" y="9372"/>
                      <a:pt x="6883" y="8063"/>
                    </a:cubicBezTo>
                    <a:cubicBezTo>
                      <a:pt x="5990" y="6241"/>
                      <a:pt x="5514" y="4050"/>
                      <a:pt x="4859" y="2121"/>
                    </a:cubicBezTo>
                    <a:cubicBezTo>
                      <a:pt x="4609" y="1359"/>
                      <a:pt x="4264" y="514"/>
                      <a:pt x="3526" y="193"/>
                    </a:cubicBezTo>
                    <a:cubicBezTo>
                      <a:pt x="3211" y="62"/>
                      <a:pt x="2931" y="0"/>
                      <a:pt x="26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6" name="Google Shape;5826;p88"/>
              <p:cNvSpPr/>
              <p:nvPr/>
            </p:nvSpPr>
            <p:spPr>
              <a:xfrm>
                <a:off x="3380775" y="2771000"/>
                <a:ext cx="404225" cy="1751825"/>
              </a:xfrm>
              <a:custGeom>
                <a:avLst/>
                <a:gdLst/>
                <a:ahLst/>
                <a:cxnLst/>
                <a:rect l="l" t="t" r="r" b="b"/>
                <a:pathLst>
                  <a:path w="16169" h="70073" extrusionOk="0">
                    <a:moveTo>
                      <a:pt x="2489" y="1"/>
                    </a:moveTo>
                    <a:lnTo>
                      <a:pt x="1858" y="7918"/>
                    </a:lnTo>
                    <a:cubicBezTo>
                      <a:pt x="1858" y="7918"/>
                      <a:pt x="3513" y="25468"/>
                      <a:pt x="4001" y="28421"/>
                    </a:cubicBezTo>
                    <a:cubicBezTo>
                      <a:pt x="4477" y="31374"/>
                      <a:pt x="0" y="67259"/>
                      <a:pt x="1060" y="68807"/>
                    </a:cubicBezTo>
                    <a:cubicBezTo>
                      <a:pt x="1819" y="69911"/>
                      <a:pt x="4506" y="70072"/>
                      <a:pt x="6010" y="70072"/>
                    </a:cubicBezTo>
                    <a:cubicBezTo>
                      <a:pt x="6630" y="70072"/>
                      <a:pt x="7049" y="70045"/>
                      <a:pt x="7049" y="70045"/>
                    </a:cubicBezTo>
                    <a:cubicBezTo>
                      <a:pt x="7049" y="70045"/>
                      <a:pt x="14371" y="50436"/>
                      <a:pt x="15157" y="31909"/>
                    </a:cubicBezTo>
                    <a:cubicBezTo>
                      <a:pt x="16169" y="8168"/>
                      <a:pt x="11799" y="1989"/>
                      <a:pt x="11799" y="1989"/>
                    </a:cubicBezTo>
                    <a:lnTo>
                      <a:pt x="248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7" name="Google Shape;5827;p88"/>
              <p:cNvSpPr/>
              <p:nvPr/>
            </p:nvSpPr>
            <p:spPr>
              <a:xfrm>
                <a:off x="3380775" y="2771000"/>
                <a:ext cx="404225" cy="1751825"/>
              </a:xfrm>
              <a:custGeom>
                <a:avLst/>
                <a:gdLst/>
                <a:ahLst/>
                <a:cxnLst/>
                <a:rect l="l" t="t" r="r" b="b"/>
                <a:pathLst>
                  <a:path w="16169" h="70073" extrusionOk="0">
                    <a:moveTo>
                      <a:pt x="2489" y="1"/>
                    </a:moveTo>
                    <a:lnTo>
                      <a:pt x="1858" y="7918"/>
                    </a:lnTo>
                    <a:cubicBezTo>
                      <a:pt x="1858" y="7918"/>
                      <a:pt x="3513" y="25468"/>
                      <a:pt x="4001" y="28421"/>
                    </a:cubicBezTo>
                    <a:cubicBezTo>
                      <a:pt x="4477" y="31374"/>
                      <a:pt x="0" y="67259"/>
                      <a:pt x="1060" y="68807"/>
                    </a:cubicBezTo>
                    <a:cubicBezTo>
                      <a:pt x="1819" y="69911"/>
                      <a:pt x="4506" y="70072"/>
                      <a:pt x="6010" y="70072"/>
                    </a:cubicBezTo>
                    <a:cubicBezTo>
                      <a:pt x="6630" y="70072"/>
                      <a:pt x="7049" y="70045"/>
                      <a:pt x="7049" y="70045"/>
                    </a:cubicBezTo>
                    <a:cubicBezTo>
                      <a:pt x="7049" y="70045"/>
                      <a:pt x="14371" y="50436"/>
                      <a:pt x="15157" y="31909"/>
                    </a:cubicBezTo>
                    <a:cubicBezTo>
                      <a:pt x="16169" y="8168"/>
                      <a:pt x="11799" y="1989"/>
                      <a:pt x="11799" y="1989"/>
                    </a:cubicBezTo>
                    <a:lnTo>
                      <a:pt x="248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8" name="Google Shape;5828;p88"/>
              <p:cNvSpPr/>
              <p:nvPr/>
            </p:nvSpPr>
            <p:spPr>
              <a:xfrm>
                <a:off x="3218850" y="2383850"/>
                <a:ext cx="460200" cy="463875"/>
              </a:xfrm>
              <a:custGeom>
                <a:avLst/>
                <a:gdLst/>
                <a:ahLst/>
                <a:cxnLst/>
                <a:rect l="l" t="t" r="r" b="b"/>
                <a:pathLst>
                  <a:path w="18408" h="18555" extrusionOk="0">
                    <a:moveTo>
                      <a:pt x="14558" y="0"/>
                    </a:moveTo>
                    <a:cubicBezTo>
                      <a:pt x="12212" y="0"/>
                      <a:pt x="3133" y="1317"/>
                      <a:pt x="1917" y="1473"/>
                    </a:cubicBezTo>
                    <a:cubicBezTo>
                      <a:pt x="2167" y="4593"/>
                      <a:pt x="2048" y="7593"/>
                      <a:pt x="1905" y="10736"/>
                    </a:cubicBezTo>
                    <a:cubicBezTo>
                      <a:pt x="1871" y="11446"/>
                      <a:pt x="1077" y="17194"/>
                      <a:pt x="117" y="17194"/>
                    </a:cubicBezTo>
                    <a:cubicBezTo>
                      <a:pt x="78" y="17194"/>
                      <a:pt x="39" y="17185"/>
                      <a:pt x="0" y="17166"/>
                    </a:cubicBezTo>
                    <a:lnTo>
                      <a:pt x="0" y="17166"/>
                    </a:lnTo>
                    <a:cubicBezTo>
                      <a:pt x="2087" y="18202"/>
                      <a:pt x="4431" y="18555"/>
                      <a:pt x="6849" y="18555"/>
                    </a:cubicBezTo>
                    <a:cubicBezTo>
                      <a:pt x="10764" y="18555"/>
                      <a:pt x="14875" y="17631"/>
                      <a:pt x="18407" y="17189"/>
                    </a:cubicBezTo>
                    <a:lnTo>
                      <a:pt x="18407" y="17189"/>
                    </a:lnTo>
                    <a:cubicBezTo>
                      <a:pt x="18400" y="17190"/>
                      <a:pt x="18393" y="17191"/>
                      <a:pt x="18386" y="17191"/>
                    </a:cubicBezTo>
                    <a:cubicBezTo>
                      <a:pt x="17020" y="17191"/>
                      <a:pt x="15346" y="1679"/>
                      <a:pt x="15109" y="92"/>
                    </a:cubicBezTo>
                    <a:cubicBezTo>
                      <a:pt x="15099" y="28"/>
                      <a:pt x="14900" y="0"/>
                      <a:pt x="14558" y="0"/>
                    </a:cubicBezTo>
                    <a:close/>
                  </a:path>
                </a:pathLst>
              </a:custGeom>
              <a:solidFill>
                <a:srgbClr val="BE3C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9" name="Google Shape;5829;p88"/>
              <p:cNvSpPr/>
              <p:nvPr/>
            </p:nvSpPr>
            <p:spPr>
              <a:xfrm>
                <a:off x="3248600" y="3825600"/>
                <a:ext cx="357025" cy="886950"/>
              </a:xfrm>
              <a:custGeom>
                <a:avLst/>
                <a:gdLst/>
                <a:ahLst/>
                <a:cxnLst/>
                <a:rect l="l" t="t" r="r" b="b"/>
                <a:pathLst>
                  <a:path w="14281" h="35478" extrusionOk="0">
                    <a:moveTo>
                      <a:pt x="6573" y="1"/>
                    </a:moveTo>
                    <a:lnTo>
                      <a:pt x="1" y="1739"/>
                    </a:lnTo>
                    <a:cubicBezTo>
                      <a:pt x="1" y="1739"/>
                      <a:pt x="632" y="7632"/>
                      <a:pt x="7930" y="31695"/>
                    </a:cubicBezTo>
                    <a:cubicBezTo>
                      <a:pt x="7752" y="32731"/>
                      <a:pt x="7633" y="34433"/>
                      <a:pt x="8430" y="35338"/>
                    </a:cubicBezTo>
                    <a:cubicBezTo>
                      <a:pt x="8516" y="35434"/>
                      <a:pt x="8652" y="35477"/>
                      <a:pt x="8824" y="35477"/>
                    </a:cubicBezTo>
                    <a:cubicBezTo>
                      <a:pt x="10266" y="35477"/>
                      <a:pt x="14281" y="32430"/>
                      <a:pt x="13026" y="31016"/>
                    </a:cubicBezTo>
                    <a:cubicBezTo>
                      <a:pt x="8585" y="26016"/>
                      <a:pt x="10169" y="11097"/>
                      <a:pt x="9478" y="5620"/>
                    </a:cubicBezTo>
                    <a:lnTo>
                      <a:pt x="6573" y="1"/>
                    </a:lnTo>
                    <a:close/>
                  </a:path>
                </a:pathLst>
              </a:custGeom>
              <a:solidFill>
                <a:srgbClr val="BE3C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0" name="Google Shape;5830;p88"/>
              <p:cNvSpPr/>
              <p:nvPr/>
            </p:nvSpPr>
            <p:spPr>
              <a:xfrm>
                <a:off x="3320350" y="4549500"/>
                <a:ext cx="307200" cy="289750"/>
              </a:xfrm>
              <a:custGeom>
                <a:avLst/>
                <a:gdLst/>
                <a:ahLst/>
                <a:cxnLst/>
                <a:rect l="l" t="t" r="r" b="b"/>
                <a:pathLst>
                  <a:path w="12288" h="11590" extrusionOk="0">
                    <a:moveTo>
                      <a:pt x="9335" y="0"/>
                    </a:moveTo>
                    <a:cubicBezTo>
                      <a:pt x="7656" y="1346"/>
                      <a:pt x="6977" y="1560"/>
                      <a:pt x="4918" y="2215"/>
                    </a:cubicBezTo>
                    <a:lnTo>
                      <a:pt x="2667" y="6204"/>
                    </a:lnTo>
                    <a:cubicBezTo>
                      <a:pt x="2667" y="6204"/>
                      <a:pt x="0" y="10609"/>
                      <a:pt x="798" y="11514"/>
                    </a:cubicBezTo>
                    <a:cubicBezTo>
                      <a:pt x="843" y="11565"/>
                      <a:pt x="915" y="11589"/>
                      <a:pt x="1011" y="11589"/>
                    </a:cubicBezTo>
                    <a:cubicBezTo>
                      <a:pt x="2605" y="11589"/>
                      <a:pt x="10740" y="4906"/>
                      <a:pt x="10740" y="4906"/>
                    </a:cubicBezTo>
                    <a:cubicBezTo>
                      <a:pt x="10740" y="4906"/>
                      <a:pt x="12287" y="3644"/>
                      <a:pt x="10883" y="2060"/>
                    </a:cubicBezTo>
                    <a:cubicBezTo>
                      <a:pt x="10025" y="1108"/>
                      <a:pt x="9597" y="1048"/>
                      <a:pt x="93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1" name="Google Shape;5831;p88"/>
              <p:cNvSpPr/>
              <p:nvPr/>
            </p:nvSpPr>
            <p:spPr>
              <a:xfrm>
                <a:off x="3685575" y="2049050"/>
                <a:ext cx="270875" cy="515925"/>
              </a:xfrm>
              <a:custGeom>
                <a:avLst/>
                <a:gdLst/>
                <a:ahLst/>
                <a:cxnLst/>
                <a:rect l="l" t="t" r="r" b="b"/>
                <a:pathLst>
                  <a:path w="10835" h="20637" extrusionOk="0">
                    <a:moveTo>
                      <a:pt x="3976" y="0"/>
                    </a:moveTo>
                    <a:cubicBezTo>
                      <a:pt x="3642" y="0"/>
                      <a:pt x="3312" y="115"/>
                      <a:pt x="2899" y="115"/>
                    </a:cubicBezTo>
                    <a:cubicBezTo>
                      <a:pt x="2821" y="115"/>
                      <a:pt x="2740" y="111"/>
                      <a:pt x="2655" y="101"/>
                    </a:cubicBezTo>
                    <a:lnTo>
                      <a:pt x="0" y="4150"/>
                    </a:lnTo>
                    <a:cubicBezTo>
                      <a:pt x="381" y="5304"/>
                      <a:pt x="619" y="6507"/>
                      <a:pt x="988" y="7650"/>
                    </a:cubicBezTo>
                    <a:cubicBezTo>
                      <a:pt x="1334" y="8757"/>
                      <a:pt x="1965" y="9591"/>
                      <a:pt x="1322" y="10781"/>
                    </a:cubicBezTo>
                    <a:cubicBezTo>
                      <a:pt x="977" y="11424"/>
                      <a:pt x="334" y="11984"/>
                      <a:pt x="357" y="12734"/>
                    </a:cubicBezTo>
                    <a:cubicBezTo>
                      <a:pt x="381" y="13758"/>
                      <a:pt x="1679" y="14341"/>
                      <a:pt x="1905" y="15341"/>
                    </a:cubicBezTo>
                    <a:cubicBezTo>
                      <a:pt x="2179" y="16580"/>
                      <a:pt x="738" y="17746"/>
                      <a:pt x="1072" y="18973"/>
                    </a:cubicBezTo>
                    <a:cubicBezTo>
                      <a:pt x="1310" y="19830"/>
                      <a:pt x="2286" y="20235"/>
                      <a:pt x="3167" y="20413"/>
                    </a:cubicBezTo>
                    <a:cubicBezTo>
                      <a:pt x="3836" y="20552"/>
                      <a:pt x="4519" y="20636"/>
                      <a:pt x="5198" y="20636"/>
                    </a:cubicBezTo>
                    <a:cubicBezTo>
                      <a:pt x="5741" y="20636"/>
                      <a:pt x="6282" y="20583"/>
                      <a:pt x="6811" y="20461"/>
                    </a:cubicBezTo>
                    <a:cubicBezTo>
                      <a:pt x="8013" y="20199"/>
                      <a:pt x="9156" y="19544"/>
                      <a:pt x="9870" y="18556"/>
                    </a:cubicBezTo>
                    <a:cubicBezTo>
                      <a:pt x="10585" y="17556"/>
                      <a:pt x="10835" y="16199"/>
                      <a:pt x="10371" y="15068"/>
                    </a:cubicBezTo>
                    <a:cubicBezTo>
                      <a:pt x="10037" y="14282"/>
                      <a:pt x="9394" y="13615"/>
                      <a:pt x="9299" y="12770"/>
                    </a:cubicBezTo>
                    <a:cubicBezTo>
                      <a:pt x="9228" y="12079"/>
                      <a:pt x="9525" y="11412"/>
                      <a:pt x="9609" y="10734"/>
                    </a:cubicBezTo>
                    <a:cubicBezTo>
                      <a:pt x="9740" y="9745"/>
                      <a:pt x="9418" y="8745"/>
                      <a:pt x="8906" y="7900"/>
                    </a:cubicBezTo>
                    <a:cubicBezTo>
                      <a:pt x="8251" y="6805"/>
                      <a:pt x="7037" y="6019"/>
                      <a:pt x="6787" y="4733"/>
                    </a:cubicBezTo>
                    <a:cubicBezTo>
                      <a:pt x="6668" y="4102"/>
                      <a:pt x="6668" y="3435"/>
                      <a:pt x="6477" y="2816"/>
                    </a:cubicBezTo>
                    <a:cubicBezTo>
                      <a:pt x="6227" y="2018"/>
                      <a:pt x="5346" y="673"/>
                      <a:pt x="4656" y="209"/>
                    </a:cubicBezTo>
                    <a:cubicBezTo>
                      <a:pt x="4412" y="49"/>
                      <a:pt x="4193" y="0"/>
                      <a:pt x="397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2" name="Google Shape;5832;p88"/>
              <p:cNvSpPr/>
              <p:nvPr/>
            </p:nvSpPr>
            <p:spPr>
              <a:xfrm>
                <a:off x="3117050" y="2763275"/>
                <a:ext cx="609025" cy="1784450"/>
              </a:xfrm>
              <a:custGeom>
                <a:avLst/>
                <a:gdLst/>
                <a:ahLst/>
                <a:cxnLst/>
                <a:rect l="l" t="t" r="r" b="b"/>
                <a:pathLst>
                  <a:path w="24361" h="71378" extrusionOk="0">
                    <a:moveTo>
                      <a:pt x="21967" y="0"/>
                    </a:moveTo>
                    <a:cubicBezTo>
                      <a:pt x="18826" y="807"/>
                      <a:pt x="15579" y="1213"/>
                      <a:pt x="12333" y="1213"/>
                    </a:cubicBezTo>
                    <a:cubicBezTo>
                      <a:pt x="9734" y="1213"/>
                      <a:pt x="7137" y="953"/>
                      <a:pt x="4596" y="429"/>
                    </a:cubicBezTo>
                    <a:cubicBezTo>
                      <a:pt x="4370" y="953"/>
                      <a:pt x="4167" y="1477"/>
                      <a:pt x="3965" y="2012"/>
                    </a:cubicBezTo>
                    <a:cubicBezTo>
                      <a:pt x="750" y="10621"/>
                      <a:pt x="0" y="19122"/>
                      <a:pt x="1536" y="28182"/>
                    </a:cubicBezTo>
                    <a:cubicBezTo>
                      <a:pt x="1715" y="29194"/>
                      <a:pt x="1917" y="31087"/>
                      <a:pt x="2120" y="32076"/>
                    </a:cubicBezTo>
                    <a:cubicBezTo>
                      <a:pt x="2358" y="33290"/>
                      <a:pt x="2465" y="34540"/>
                      <a:pt x="2667" y="35755"/>
                    </a:cubicBezTo>
                    <a:cubicBezTo>
                      <a:pt x="3060" y="38195"/>
                      <a:pt x="3513" y="40624"/>
                      <a:pt x="4001" y="43053"/>
                    </a:cubicBezTo>
                    <a:cubicBezTo>
                      <a:pt x="4918" y="47530"/>
                      <a:pt x="5989" y="51971"/>
                      <a:pt x="7156" y="56388"/>
                    </a:cubicBezTo>
                    <a:cubicBezTo>
                      <a:pt x="8358" y="60912"/>
                      <a:pt x="10061" y="66949"/>
                      <a:pt x="11549" y="71378"/>
                    </a:cubicBezTo>
                    <a:cubicBezTo>
                      <a:pt x="11549" y="71378"/>
                      <a:pt x="16062" y="70985"/>
                      <a:pt x="17086" y="69413"/>
                    </a:cubicBezTo>
                    <a:cubicBezTo>
                      <a:pt x="18110" y="67830"/>
                      <a:pt x="12764" y="31147"/>
                      <a:pt x="13180" y="28182"/>
                    </a:cubicBezTo>
                    <a:cubicBezTo>
                      <a:pt x="13978" y="22372"/>
                      <a:pt x="14228" y="16455"/>
                      <a:pt x="14704" y="10597"/>
                    </a:cubicBezTo>
                    <a:cubicBezTo>
                      <a:pt x="15443" y="10394"/>
                      <a:pt x="24360" y="7894"/>
                      <a:pt x="24360" y="7882"/>
                    </a:cubicBezTo>
                    <a:cubicBezTo>
                      <a:pt x="23563" y="5263"/>
                      <a:pt x="22765" y="2631"/>
                      <a:pt x="219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3" name="Google Shape;5833;p88"/>
              <p:cNvSpPr/>
              <p:nvPr/>
            </p:nvSpPr>
            <p:spPr>
              <a:xfrm>
                <a:off x="3258125" y="2549850"/>
                <a:ext cx="378350" cy="99450"/>
              </a:xfrm>
              <a:custGeom>
                <a:avLst/>
                <a:gdLst/>
                <a:ahLst/>
                <a:cxnLst/>
                <a:rect l="l" t="t" r="r" b="b"/>
                <a:pathLst>
                  <a:path w="15134" h="3978" extrusionOk="0">
                    <a:moveTo>
                      <a:pt x="14717" y="0"/>
                    </a:moveTo>
                    <a:cubicBezTo>
                      <a:pt x="14717" y="0"/>
                      <a:pt x="14717" y="0"/>
                      <a:pt x="14717" y="1"/>
                    </a:cubicBezTo>
                    <a:lnTo>
                      <a:pt x="14717" y="1"/>
                    </a:lnTo>
                    <a:cubicBezTo>
                      <a:pt x="14717" y="0"/>
                      <a:pt x="14717" y="0"/>
                      <a:pt x="14717" y="0"/>
                    </a:cubicBezTo>
                    <a:close/>
                    <a:moveTo>
                      <a:pt x="14717" y="1"/>
                    </a:moveTo>
                    <a:cubicBezTo>
                      <a:pt x="14725" y="28"/>
                      <a:pt x="7965" y="1501"/>
                      <a:pt x="7299" y="1572"/>
                    </a:cubicBezTo>
                    <a:cubicBezTo>
                      <a:pt x="6643" y="1636"/>
                      <a:pt x="5988" y="1658"/>
                      <a:pt x="5334" y="1658"/>
                    </a:cubicBezTo>
                    <a:cubicBezTo>
                      <a:pt x="3892" y="1658"/>
                      <a:pt x="2457" y="1551"/>
                      <a:pt x="1026" y="1551"/>
                    </a:cubicBezTo>
                    <a:cubicBezTo>
                      <a:pt x="684" y="1551"/>
                      <a:pt x="342" y="1557"/>
                      <a:pt x="1" y="1572"/>
                    </a:cubicBezTo>
                    <a:cubicBezTo>
                      <a:pt x="775" y="2929"/>
                      <a:pt x="3513" y="3453"/>
                      <a:pt x="4930" y="3715"/>
                    </a:cubicBezTo>
                    <a:cubicBezTo>
                      <a:pt x="5873" y="3890"/>
                      <a:pt x="6833" y="3978"/>
                      <a:pt x="7794" y="3978"/>
                    </a:cubicBezTo>
                    <a:cubicBezTo>
                      <a:pt x="9320" y="3978"/>
                      <a:pt x="10846" y="3756"/>
                      <a:pt x="12300" y="3310"/>
                    </a:cubicBezTo>
                    <a:cubicBezTo>
                      <a:pt x="13062" y="3084"/>
                      <a:pt x="13836" y="2775"/>
                      <a:pt x="14372" y="2191"/>
                    </a:cubicBezTo>
                    <a:cubicBezTo>
                      <a:pt x="14907" y="1608"/>
                      <a:pt x="15134" y="679"/>
                      <a:pt x="14717" y="1"/>
                    </a:cubicBezTo>
                    <a:close/>
                  </a:path>
                </a:pathLst>
              </a:custGeom>
              <a:solidFill>
                <a:srgbClr val="BE3C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4" name="Google Shape;5834;p88"/>
              <p:cNvSpPr/>
              <p:nvPr/>
            </p:nvSpPr>
            <p:spPr>
              <a:xfrm>
                <a:off x="3191400" y="2025675"/>
                <a:ext cx="614750" cy="589125"/>
              </a:xfrm>
              <a:custGeom>
                <a:avLst/>
                <a:gdLst/>
                <a:ahLst/>
                <a:cxnLst/>
                <a:rect l="l" t="t" r="r" b="b"/>
                <a:pathLst>
                  <a:path w="24590" h="23565" extrusionOk="0">
                    <a:moveTo>
                      <a:pt x="20886" y="1"/>
                    </a:moveTo>
                    <a:lnTo>
                      <a:pt x="9706" y="8835"/>
                    </a:lnTo>
                    <a:lnTo>
                      <a:pt x="1801" y="1310"/>
                    </a:lnTo>
                    <a:cubicBezTo>
                      <a:pt x="1333" y="1516"/>
                      <a:pt x="0" y="2028"/>
                      <a:pt x="331" y="2028"/>
                    </a:cubicBezTo>
                    <a:cubicBezTo>
                      <a:pt x="346" y="2028"/>
                      <a:pt x="363" y="2027"/>
                      <a:pt x="384" y="2025"/>
                    </a:cubicBezTo>
                    <a:cubicBezTo>
                      <a:pt x="2110" y="3132"/>
                      <a:pt x="2336" y="5418"/>
                      <a:pt x="1872" y="7418"/>
                    </a:cubicBezTo>
                    <a:cubicBezTo>
                      <a:pt x="1408" y="9418"/>
                      <a:pt x="503" y="11395"/>
                      <a:pt x="777" y="13419"/>
                    </a:cubicBezTo>
                    <a:cubicBezTo>
                      <a:pt x="967" y="14943"/>
                      <a:pt x="1813" y="16300"/>
                      <a:pt x="2217" y="17788"/>
                    </a:cubicBezTo>
                    <a:cubicBezTo>
                      <a:pt x="2586" y="19098"/>
                      <a:pt x="1253" y="21265"/>
                      <a:pt x="1551" y="22027"/>
                    </a:cubicBezTo>
                    <a:cubicBezTo>
                      <a:pt x="2051" y="23301"/>
                      <a:pt x="5789" y="23384"/>
                      <a:pt x="7016" y="23480"/>
                    </a:cubicBezTo>
                    <a:cubicBezTo>
                      <a:pt x="7582" y="23526"/>
                      <a:pt x="8452" y="23564"/>
                      <a:pt x="9478" y="23564"/>
                    </a:cubicBezTo>
                    <a:cubicBezTo>
                      <a:pt x="13174" y="23564"/>
                      <a:pt x="18908" y="23070"/>
                      <a:pt x="19886" y="20694"/>
                    </a:cubicBezTo>
                    <a:cubicBezTo>
                      <a:pt x="20315" y="19646"/>
                      <a:pt x="19196" y="17657"/>
                      <a:pt x="19196" y="16479"/>
                    </a:cubicBezTo>
                    <a:cubicBezTo>
                      <a:pt x="19208" y="13978"/>
                      <a:pt x="20148" y="11181"/>
                      <a:pt x="20946" y="8835"/>
                    </a:cubicBezTo>
                    <a:cubicBezTo>
                      <a:pt x="21660" y="6716"/>
                      <a:pt x="22577" y="4668"/>
                      <a:pt x="23649" y="2703"/>
                    </a:cubicBezTo>
                    <a:cubicBezTo>
                      <a:pt x="23934" y="2179"/>
                      <a:pt x="24589" y="1691"/>
                      <a:pt x="24208" y="1191"/>
                    </a:cubicBezTo>
                    <a:cubicBezTo>
                      <a:pt x="23946" y="870"/>
                      <a:pt x="22851" y="667"/>
                      <a:pt x="2088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5" name="Google Shape;5835;p88"/>
              <p:cNvSpPr/>
              <p:nvPr/>
            </p:nvSpPr>
            <p:spPr>
              <a:xfrm>
                <a:off x="713775" y="1438725"/>
                <a:ext cx="1151350" cy="1304175"/>
              </a:xfrm>
              <a:custGeom>
                <a:avLst/>
                <a:gdLst/>
                <a:ahLst/>
                <a:cxnLst/>
                <a:rect l="l" t="t" r="r" b="b"/>
                <a:pathLst>
                  <a:path w="46054" h="52167" extrusionOk="0">
                    <a:moveTo>
                      <a:pt x="28358" y="1"/>
                    </a:moveTo>
                    <a:cubicBezTo>
                      <a:pt x="27149" y="1"/>
                      <a:pt x="25941" y="300"/>
                      <a:pt x="24884" y="892"/>
                    </a:cubicBezTo>
                    <a:lnTo>
                      <a:pt x="26658" y="1654"/>
                    </a:lnTo>
                    <a:cubicBezTo>
                      <a:pt x="25682" y="1714"/>
                      <a:pt x="24706" y="1845"/>
                      <a:pt x="23729" y="1976"/>
                    </a:cubicBezTo>
                    <a:cubicBezTo>
                      <a:pt x="21693" y="2238"/>
                      <a:pt x="19193" y="2690"/>
                      <a:pt x="17860" y="4429"/>
                    </a:cubicBezTo>
                    <a:cubicBezTo>
                      <a:pt x="17395" y="5024"/>
                      <a:pt x="17217" y="5786"/>
                      <a:pt x="16871" y="6453"/>
                    </a:cubicBezTo>
                    <a:cubicBezTo>
                      <a:pt x="16347" y="7441"/>
                      <a:pt x="15407" y="8524"/>
                      <a:pt x="14478" y="9167"/>
                    </a:cubicBezTo>
                    <a:cubicBezTo>
                      <a:pt x="13169" y="10084"/>
                      <a:pt x="11573" y="10417"/>
                      <a:pt x="10311" y="11477"/>
                    </a:cubicBezTo>
                    <a:cubicBezTo>
                      <a:pt x="9108" y="12477"/>
                      <a:pt x="7751" y="14323"/>
                      <a:pt x="8061" y="15978"/>
                    </a:cubicBezTo>
                    <a:cubicBezTo>
                      <a:pt x="8227" y="16859"/>
                      <a:pt x="8608" y="17442"/>
                      <a:pt x="8466" y="18395"/>
                    </a:cubicBezTo>
                    <a:cubicBezTo>
                      <a:pt x="8323" y="19288"/>
                      <a:pt x="7918" y="20157"/>
                      <a:pt x="7323" y="20847"/>
                    </a:cubicBezTo>
                    <a:cubicBezTo>
                      <a:pt x="6108" y="22276"/>
                      <a:pt x="4358" y="23121"/>
                      <a:pt x="2858" y="24252"/>
                    </a:cubicBezTo>
                    <a:cubicBezTo>
                      <a:pt x="1358" y="25384"/>
                      <a:pt x="0" y="27062"/>
                      <a:pt x="203" y="28932"/>
                    </a:cubicBezTo>
                    <a:cubicBezTo>
                      <a:pt x="536" y="32075"/>
                      <a:pt x="4906" y="33694"/>
                      <a:pt x="5013" y="36849"/>
                    </a:cubicBezTo>
                    <a:cubicBezTo>
                      <a:pt x="5060" y="38302"/>
                      <a:pt x="4144" y="39600"/>
                      <a:pt x="3763" y="41016"/>
                    </a:cubicBezTo>
                    <a:cubicBezTo>
                      <a:pt x="3048" y="43683"/>
                      <a:pt x="4382" y="46600"/>
                      <a:pt x="6477" y="48386"/>
                    </a:cubicBezTo>
                    <a:cubicBezTo>
                      <a:pt x="8585" y="50184"/>
                      <a:pt x="11335" y="51030"/>
                      <a:pt x="14050" y="51542"/>
                    </a:cubicBezTo>
                    <a:cubicBezTo>
                      <a:pt x="16306" y="51960"/>
                      <a:pt x="18601" y="52167"/>
                      <a:pt x="20896" y="52167"/>
                    </a:cubicBezTo>
                    <a:cubicBezTo>
                      <a:pt x="26955" y="52167"/>
                      <a:pt x="33018" y="50726"/>
                      <a:pt x="38398" y="47946"/>
                    </a:cubicBezTo>
                    <a:cubicBezTo>
                      <a:pt x="40731" y="46743"/>
                      <a:pt x="43006" y="45231"/>
                      <a:pt x="44387" y="42993"/>
                    </a:cubicBezTo>
                    <a:cubicBezTo>
                      <a:pt x="45768" y="40766"/>
                      <a:pt x="46054" y="37695"/>
                      <a:pt x="44470" y="35599"/>
                    </a:cubicBezTo>
                    <a:cubicBezTo>
                      <a:pt x="43529" y="34349"/>
                      <a:pt x="41994" y="33480"/>
                      <a:pt x="41577" y="31968"/>
                    </a:cubicBezTo>
                    <a:cubicBezTo>
                      <a:pt x="41541" y="31849"/>
                      <a:pt x="41517" y="31730"/>
                      <a:pt x="41493" y="31599"/>
                    </a:cubicBezTo>
                    <a:cubicBezTo>
                      <a:pt x="41243" y="29956"/>
                      <a:pt x="42386" y="28336"/>
                      <a:pt x="43017" y="26741"/>
                    </a:cubicBezTo>
                    <a:cubicBezTo>
                      <a:pt x="44041" y="24098"/>
                      <a:pt x="43553" y="20943"/>
                      <a:pt x="41863" y="18680"/>
                    </a:cubicBezTo>
                    <a:cubicBezTo>
                      <a:pt x="41458" y="18145"/>
                      <a:pt x="41041" y="17728"/>
                      <a:pt x="40720" y="17168"/>
                    </a:cubicBezTo>
                    <a:cubicBezTo>
                      <a:pt x="40398" y="16597"/>
                      <a:pt x="40136" y="16109"/>
                      <a:pt x="39672" y="15620"/>
                    </a:cubicBezTo>
                    <a:cubicBezTo>
                      <a:pt x="38719" y="14620"/>
                      <a:pt x="37493" y="13870"/>
                      <a:pt x="36743" y="12692"/>
                    </a:cubicBezTo>
                    <a:cubicBezTo>
                      <a:pt x="35493" y="10751"/>
                      <a:pt x="35612" y="7822"/>
                      <a:pt x="35159" y="5607"/>
                    </a:cubicBezTo>
                    <a:cubicBezTo>
                      <a:pt x="34695" y="3321"/>
                      <a:pt x="33302" y="1452"/>
                      <a:pt x="31076" y="535"/>
                    </a:cubicBezTo>
                    <a:cubicBezTo>
                      <a:pt x="30216" y="178"/>
                      <a:pt x="29287" y="1"/>
                      <a:pt x="2835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6" name="Google Shape;5836;p88"/>
              <p:cNvSpPr/>
              <p:nvPr/>
            </p:nvSpPr>
            <p:spPr>
              <a:xfrm>
                <a:off x="1196275" y="2426625"/>
                <a:ext cx="461075" cy="538275"/>
              </a:xfrm>
              <a:custGeom>
                <a:avLst/>
                <a:gdLst/>
                <a:ahLst/>
                <a:cxnLst/>
                <a:rect l="l" t="t" r="r" b="b"/>
                <a:pathLst>
                  <a:path w="18443" h="21531" extrusionOk="0">
                    <a:moveTo>
                      <a:pt x="17145" y="0"/>
                    </a:moveTo>
                    <a:cubicBezTo>
                      <a:pt x="14478" y="750"/>
                      <a:pt x="11811" y="1512"/>
                      <a:pt x="9144" y="2262"/>
                    </a:cubicBezTo>
                    <a:cubicBezTo>
                      <a:pt x="7418" y="2751"/>
                      <a:pt x="3608" y="3024"/>
                      <a:pt x="3072" y="4775"/>
                    </a:cubicBezTo>
                    <a:cubicBezTo>
                      <a:pt x="2762" y="5763"/>
                      <a:pt x="3120" y="7358"/>
                      <a:pt x="3036" y="8418"/>
                    </a:cubicBezTo>
                    <a:cubicBezTo>
                      <a:pt x="2941" y="9644"/>
                      <a:pt x="2774" y="10847"/>
                      <a:pt x="2512" y="12049"/>
                    </a:cubicBezTo>
                    <a:cubicBezTo>
                      <a:pt x="2334" y="12871"/>
                      <a:pt x="893" y="18907"/>
                      <a:pt x="0" y="18907"/>
                    </a:cubicBezTo>
                    <a:cubicBezTo>
                      <a:pt x="2636" y="20911"/>
                      <a:pt x="4634" y="21530"/>
                      <a:pt x="6914" y="21530"/>
                    </a:cubicBezTo>
                    <a:cubicBezTo>
                      <a:pt x="7127" y="21530"/>
                      <a:pt x="7342" y="21525"/>
                      <a:pt x="7561" y="21515"/>
                    </a:cubicBezTo>
                    <a:cubicBezTo>
                      <a:pt x="10787" y="21360"/>
                      <a:pt x="18026" y="21527"/>
                      <a:pt x="18443" y="17931"/>
                    </a:cubicBezTo>
                    <a:cubicBezTo>
                      <a:pt x="16788" y="12561"/>
                      <a:pt x="17217" y="6025"/>
                      <a:pt x="17145" y="0"/>
                    </a:cubicBezTo>
                    <a:close/>
                  </a:path>
                </a:pathLst>
              </a:custGeom>
              <a:solidFill>
                <a:srgbClr val="FAB1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7" name="Google Shape;5837;p88"/>
              <p:cNvSpPr/>
              <p:nvPr/>
            </p:nvSpPr>
            <p:spPr>
              <a:xfrm>
                <a:off x="1234375" y="2530500"/>
                <a:ext cx="395000" cy="106825"/>
              </a:xfrm>
              <a:custGeom>
                <a:avLst/>
                <a:gdLst/>
                <a:ahLst/>
                <a:cxnLst/>
                <a:rect l="l" t="t" r="r" b="b"/>
                <a:pathLst>
                  <a:path w="15800" h="4273" extrusionOk="0">
                    <a:moveTo>
                      <a:pt x="15800" y="1"/>
                    </a:moveTo>
                    <a:lnTo>
                      <a:pt x="15800" y="1"/>
                    </a:lnTo>
                    <a:cubicBezTo>
                      <a:pt x="11478" y="620"/>
                      <a:pt x="7168" y="1239"/>
                      <a:pt x="2846" y="1858"/>
                    </a:cubicBezTo>
                    <a:cubicBezTo>
                      <a:pt x="0" y="2263"/>
                      <a:pt x="2012" y="3346"/>
                      <a:pt x="3620" y="3739"/>
                    </a:cubicBezTo>
                    <a:cubicBezTo>
                      <a:pt x="5197" y="4131"/>
                      <a:pt x="6882" y="4273"/>
                      <a:pt x="8528" y="4273"/>
                    </a:cubicBezTo>
                    <a:cubicBezTo>
                      <a:pt x="8782" y="4273"/>
                      <a:pt x="9035" y="4269"/>
                      <a:pt x="9287" y="4263"/>
                    </a:cubicBezTo>
                    <a:cubicBezTo>
                      <a:pt x="10716" y="4227"/>
                      <a:pt x="12192" y="4061"/>
                      <a:pt x="13466" y="3382"/>
                    </a:cubicBezTo>
                    <a:cubicBezTo>
                      <a:pt x="14728" y="2703"/>
                      <a:pt x="15764" y="1441"/>
                      <a:pt x="15800" y="1"/>
                    </a:cubicBezTo>
                    <a:close/>
                  </a:path>
                </a:pathLst>
              </a:custGeom>
              <a:solidFill>
                <a:srgbClr val="FAB1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8" name="Google Shape;5838;p88"/>
              <p:cNvSpPr/>
              <p:nvPr/>
            </p:nvSpPr>
            <p:spPr>
              <a:xfrm>
                <a:off x="1389750" y="3900300"/>
                <a:ext cx="360175" cy="901825"/>
              </a:xfrm>
              <a:custGeom>
                <a:avLst/>
                <a:gdLst/>
                <a:ahLst/>
                <a:cxnLst/>
                <a:rect l="l" t="t" r="r" b="b"/>
                <a:pathLst>
                  <a:path w="14407" h="36073" extrusionOk="0">
                    <a:moveTo>
                      <a:pt x="7287" y="1"/>
                    </a:moveTo>
                    <a:lnTo>
                      <a:pt x="286" y="1227"/>
                    </a:lnTo>
                    <a:lnTo>
                      <a:pt x="0" y="7835"/>
                    </a:lnTo>
                    <a:cubicBezTo>
                      <a:pt x="1739" y="13348"/>
                      <a:pt x="9799" y="26814"/>
                      <a:pt x="7775" y="33505"/>
                    </a:cubicBezTo>
                    <a:cubicBezTo>
                      <a:pt x="7310" y="35038"/>
                      <a:pt x="10601" y="36073"/>
                      <a:pt x="12598" y="36073"/>
                    </a:cubicBezTo>
                    <a:cubicBezTo>
                      <a:pt x="13361" y="36073"/>
                      <a:pt x="13936" y="35921"/>
                      <a:pt x="14038" y="35589"/>
                    </a:cubicBezTo>
                    <a:cubicBezTo>
                      <a:pt x="14407" y="34386"/>
                      <a:pt x="13538" y="32815"/>
                      <a:pt x="12919" y="31910"/>
                    </a:cubicBezTo>
                    <a:cubicBezTo>
                      <a:pt x="9275" y="5871"/>
                      <a:pt x="7287" y="1"/>
                      <a:pt x="7287" y="1"/>
                    </a:cubicBezTo>
                    <a:close/>
                  </a:path>
                </a:pathLst>
              </a:custGeom>
              <a:solidFill>
                <a:srgbClr val="FAB1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9" name="Google Shape;5839;p88"/>
              <p:cNvSpPr/>
              <p:nvPr/>
            </p:nvSpPr>
            <p:spPr>
              <a:xfrm>
                <a:off x="1551075" y="4680175"/>
                <a:ext cx="367925" cy="186400"/>
              </a:xfrm>
              <a:custGeom>
                <a:avLst/>
                <a:gdLst/>
                <a:ahLst/>
                <a:cxnLst/>
                <a:rect l="l" t="t" r="r" b="b"/>
                <a:pathLst>
                  <a:path w="14717" h="7456" extrusionOk="0">
                    <a:moveTo>
                      <a:pt x="1203" y="0"/>
                    </a:moveTo>
                    <a:lnTo>
                      <a:pt x="1203" y="0"/>
                    </a:lnTo>
                    <a:cubicBezTo>
                      <a:pt x="1417" y="1108"/>
                      <a:pt x="1024" y="1346"/>
                      <a:pt x="643" y="2632"/>
                    </a:cubicBezTo>
                    <a:cubicBezTo>
                      <a:pt x="0" y="4751"/>
                      <a:pt x="2013" y="5263"/>
                      <a:pt x="2013" y="5263"/>
                    </a:cubicBezTo>
                    <a:cubicBezTo>
                      <a:pt x="2013" y="5263"/>
                      <a:pt x="10432" y="7456"/>
                      <a:pt x="13371" y="7456"/>
                    </a:cubicBezTo>
                    <a:cubicBezTo>
                      <a:pt x="13937" y="7456"/>
                      <a:pt x="14300" y="7374"/>
                      <a:pt x="14359" y="7180"/>
                    </a:cubicBezTo>
                    <a:cubicBezTo>
                      <a:pt x="14717" y="5965"/>
                      <a:pt x="10252" y="2965"/>
                      <a:pt x="10252" y="2965"/>
                    </a:cubicBezTo>
                    <a:lnTo>
                      <a:pt x="6358" y="155"/>
                    </a:lnTo>
                    <a:cubicBezTo>
                      <a:pt x="5280" y="293"/>
                      <a:pt x="4550" y="386"/>
                      <a:pt x="3839" y="386"/>
                    </a:cubicBezTo>
                    <a:cubicBezTo>
                      <a:pt x="3075" y="386"/>
                      <a:pt x="2332" y="278"/>
                      <a:pt x="120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0" name="Google Shape;5840;p88"/>
              <p:cNvSpPr/>
              <p:nvPr/>
            </p:nvSpPr>
            <p:spPr>
              <a:xfrm>
                <a:off x="1144575" y="3800600"/>
                <a:ext cx="429450" cy="921225"/>
              </a:xfrm>
              <a:custGeom>
                <a:avLst/>
                <a:gdLst/>
                <a:ahLst/>
                <a:cxnLst/>
                <a:rect l="l" t="t" r="r" b="b"/>
                <a:pathLst>
                  <a:path w="17178" h="36849" extrusionOk="0">
                    <a:moveTo>
                      <a:pt x="10450" y="0"/>
                    </a:moveTo>
                    <a:lnTo>
                      <a:pt x="7009" y="5644"/>
                    </a:lnTo>
                    <a:cubicBezTo>
                      <a:pt x="5878" y="11311"/>
                      <a:pt x="6438" y="26992"/>
                      <a:pt x="1437" y="31873"/>
                    </a:cubicBezTo>
                    <a:cubicBezTo>
                      <a:pt x="0" y="33278"/>
                      <a:pt x="4112" y="36849"/>
                      <a:pt x="5562" y="36849"/>
                    </a:cubicBezTo>
                    <a:cubicBezTo>
                      <a:pt x="5710" y="36849"/>
                      <a:pt x="5830" y="36812"/>
                      <a:pt x="5914" y="36731"/>
                    </a:cubicBezTo>
                    <a:cubicBezTo>
                      <a:pt x="6807" y="35850"/>
                      <a:pt x="6807" y="34064"/>
                      <a:pt x="6700" y="32969"/>
                    </a:cubicBezTo>
                    <a:cubicBezTo>
                      <a:pt x="16094" y="8406"/>
                      <a:pt x="17177" y="2298"/>
                      <a:pt x="17177" y="2298"/>
                    </a:cubicBezTo>
                    <a:lnTo>
                      <a:pt x="10450" y="0"/>
                    </a:lnTo>
                    <a:close/>
                  </a:path>
                </a:pathLst>
              </a:custGeom>
              <a:solidFill>
                <a:srgbClr val="FAB1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1" name="Google Shape;5841;p88"/>
              <p:cNvSpPr/>
              <p:nvPr/>
            </p:nvSpPr>
            <p:spPr>
              <a:xfrm>
                <a:off x="1121850" y="4545625"/>
                <a:ext cx="307800" cy="317450"/>
              </a:xfrm>
              <a:custGeom>
                <a:avLst/>
                <a:gdLst/>
                <a:ahLst/>
                <a:cxnLst/>
                <a:rect l="l" t="t" r="r" b="b"/>
                <a:pathLst>
                  <a:path w="12312" h="12698" extrusionOk="0">
                    <a:moveTo>
                      <a:pt x="3358" y="1"/>
                    </a:moveTo>
                    <a:cubicBezTo>
                      <a:pt x="3001" y="1072"/>
                      <a:pt x="2549" y="1096"/>
                      <a:pt x="1584" y="2025"/>
                    </a:cubicBezTo>
                    <a:cubicBezTo>
                      <a:pt x="1" y="3584"/>
                      <a:pt x="1513" y="5001"/>
                      <a:pt x="1513" y="5001"/>
                    </a:cubicBezTo>
                    <a:cubicBezTo>
                      <a:pt x="1513" y="5001"/>
                      <a:pt x="9639" y="12697"/>
                      <a:pt x="11217" y="12697"/>
                    </a:cubicBezTo>
                    <a:cubicBezTo>
                      <a:pt x="11298" y="12697"/>
                      <a:pt x="11362" y="12677"/>
                      <a:pt x="11407" y="12633"/>
                    </a:cubicBezTo>
                    <a:cubicBezTo>
                      <a:pt x="12312" y="11752"/>
                      <a:pt x="9847" y="6954"/>
                      <a:pt x="9847" y="6954"/>
                    </a:cubicBezTo>
                    <a:lnTo>
                      <a:pt x="7787" y="2620"/>
                    </a:lnTo>
                    <a:cubicBezTo>
                      <a:pt x="5692" y="1787"/>
                      <a:pt x="5001" y="1525"/>
                      <a:pt x="335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2" name="Google Shape;5842;p88"/>
              <p:cNvSpPr/>
              <p:nvPr/>
            </p:nvSpPr>
            <p:spPr>
              <a:xfrm>
                <a:off x="1213225" y="3071350"/>
                <a:ext cx="523900" cy="1387975"/>
              </a:xfrm>
              <a:custGeom>
                <a:avLst/>
                <a:gdLst/>
                <a:ahLst/>
                <a:cxnLst/>
                <a:rect l="l" t="t" r="r" b="b"/>
                <a:pathLst>
                  <a:path w="20956" h="55519" extrusionOk="0">
                    <a:moveTo>
                      <a:pt x="20801" y="0"/>
                    </a:moveTo>
                    <a:lnTo>
                      <a:pt x="9371" y="3167"/>
                    </a:lnTo>
                    <a:cubicBezTo>
                      <a:pt x="9371" y="3167"/>
                      <a:pt x="1" y="49863"/>
                      <a:pt x="406" y="52626"/>
                    </a:cubicBezTo>
                    <a:cubicBezTo>
                      <a:pt x="822" y="55376"/>
                      <a:pt x="7157" y="55519"/>
                      <a:pt x="7157" y="55519"/>
                    </a:cubicBezTo>
                    <a:cubicBezTo>
                      <a:pt x="7157" y="55519"/>
                      <a:pt x="17634" y="22312"/>
                      <a:pt x="18729" y="18598"/>
                    </a:cubicBezTo>
                    <a:cubicBezTo>
                      <a:pt x="19408" y="16300"/>
                      <a:pt x="20920" y="9954"/>
                      <a:pt x="20932" y="4679"/>
                    </a:cubicBezTo>
                    <a:cubicBezTo>
                      <a:pt x="20956" y="1393"/>
                      <a:pt x="20801" y="0"/>
                      <a:pt x="208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3" name="Google Shape;5843;p88"/>
              <p:cNvSpPr/>
              <p:nvPr/>
            </p:nvSpPr>
            <p:spPr>
              <a:xfrm>
                <a:off x="1213225" y="3071350"/>
                <a:ext cx="523900" cy="1387975"/>
              </a:xfrm>
              <a:custGeom>
                <a:avLst/>
                <a:gdLst/>
                <a:ahLst/>
                <a:cxnLst/>
                <a:rect l="l" t="t" r="r" b="b"/>
                <a:pathLst>
                  <a:path w="20956" h="55519" extrusionOk="0">
                    <a:moveTo>
                      <a:pt x="20801" y="0"/>
                    </a:moveTo>
                    <a:lnTo>
                      <a:pt x="9371" y="3167"/>
                    </a:lnTo>
                    <a:cubicBezTo>
                      <a:pt x="9371" y="3167"/>
                      <a:pt x="1" y="49863"/>
                      <a:pt x="406" y="52626"/>
                    </a:cubicBezTo>
                    <a:cubicBezTo>
                      <a:pt x="822" y="55376"/>
                      <a:pt x="7157" y="55519"/>
                      <a:pt x="7157" y="55519"/>
                    </a:cubicBezTo>
                    <a:cubicBezTo>
                      <a:pt x="7157" y="55519"/>
                      <a:pt x="17634" y="22312"/>
                      <a:pt x="18729" y="18598"/>
                    </a:cubicBezTo>
                    <a:cubicBezTo>
                      <a:pt x="19408" y="16300"/>
                      <a:pt x="20920" y="9954"/>
                      <a:pt x="20932" y="4679"/>
                    </a:cubicBezTo>
                    <a:cubicBezTo>
                      <a:pt x="20956" y="1393"/>
                      <a:pt x="20801" y="0"/>
                      <a:pt x="208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4" name="Google Shape;5844;p88"/>
              <p:cNvSpPr/>
              <p:nvPr/>
            </p:nvSpPr>
            <p:spPr>
              <a:xfrm>
                <a:off x="1346575" y="1184550"/>
                <a:ext cx="745075" cy="1104500"/>
              </a:xfrm>
              <a:custGeom>
                <a:avLst/>
                <a:gdLst/>
                <a:ahLst/>
                <a:cxnLst/>
                <a:rect l="l" t="t" r="r" b="b"/>
                <a:pathLst>
                  <a:path w="29803" h="44180" extrusionOk="0">
                    <a:moveTo>
                      <a:pt x="25305" y="0"/>
                    </a:moveTo>
                    <a:cubicBezTo>
                      <a:pt x="25148" y="0"/>
                      <a:pt x="24988" y="92"/>
                      <a:pt x="24897" y="225"/>
                    </a:cubicBezTo>
                    <a:cubicBezTo>
                      <a:pt x="24754" y="403"/>
                      <a:pt x="24730" y="642"/>
                      <a:pt x="24718" y="868"/>
                    </a:cubicBezTo>
                    <a:cubicBezTo>
                      <a:pt x="24683" y="1451"/>
                      <a:pt x="24302" y="4916"/>
                      <a:pt x="24671" y="5213"/>
                    </a:cubicBezTo>
                    <a:cubicBezTo>
                      <a:pt x="24373" y="4975"/>
                      <a:pt x="24242" y="4606"/>
                      <a:pt x="23992" y="4321"/>
                    </a:cubicBezTo>
                    <a:cubicBezTo>
                      <a:pt x="23700" y="3972"/>
                      <a:pt x="23501" y="3829"/>
                      <a:pt x="23371" y="3829"/>
                    </a:cubicBezTo>
                    <a:cubicBezTo>
                      <a:pt x="22784" y="3829"/>
                      <a:pt x="23598" y="6742"/>
                      <a:pt x="23647" y="6976"/>
                    </a:cubicBezTo>
                    <a:cubicBezTo>
                      <a:pt x="23778" y="7595"/>
                      <a:pt x="23682" y="8238"/>
                      <a:pt x="23587" y="8857"/>
                    </a:cubicBezTo>
                    <a:cubicBezTo>
                      <a:pt x="22599" y="14905"/>
                      <a:pt x="20623" y="20573"/>
                      <a:pt x="16634" y="25406"/>
                    </a:cubicBezTo>
                    <a:cubicBezTo>
                      <a:pt x="12467" y="30455"/>
                      <a:pt x="6526" y="34122"/>
                      <a:pt x="1" y="35562"/>
                    </a:cubicBezTo>
                    <a:lnTo>
                      <a:pt x="631" y="43771"/>
                    </a:lnTo>
                    <a:lnTo>
                      <a:pt x="631" y="43771"/>
                    </a:lnTo>
                    <a:cubicBezTo>
                      <a:pt x="679" y="43627"/>
                      <a:pt x="761" y="43490"/>
                      <a:pt x="882" y="43444"/>
                    </a:cubicBezTo>
                    <a:cubicBezTo>
                      <a:pt x="13526" y="38825"/>
                      <a:pt x="23170" y="29907"/>
                      <a:pt x="24980" y="16608"/>
                    </a:cubicBezTo>
                    <a:cubicBezTo>
                      <a:pt x="25171" y="15191"/>
                      <a:pt x="25837" y="13965"/>
                      <a:pt x="26195" y="12583"/>
                    </a:cubicBezTo>
                    <a:cubicBezTo>
                      <a:pt x="27076" y="9190"/>
                      <a:pt x="29802" y="7142"/>
                      <a:pt x="28564" y="3404"/>
                    </a:cubicBezTo>
                    <a:cubicBezTo>
                      <a:pt x="28421" y="2951"/>
                      <a:pt x="28207" y="2499"/>
                      <a:pt x="27850" y="2177"/>
                    </a:cubicBezTo>
                    <a:cubicBezTo>
                      <a:pt x="27593" y="1946"/>
                      <a:pt x="27243" y="1795"/>
                      <a:pt x="26903" y="1795"/>
                    </a:cubicBezTo>
                    <a:cubicBezTo>
                      <a:pt x="26771" y="1795"/>
                      <a:pt x="26640" y="1818"/>
                      <a:pt x="26516" y="1868"/>
                    </a:cubicBezTo>
                    <a:cubicBezTo>
                      <a:pt x="26242" y="1356"/>
                      <a:pt x="25980" y="844"/>
                      <a:pt x="25706" y="332"/>
                    </a:cubicBezTo>
                    <a:cubicBezTo>
                      <a:pt x="25659" y="225"/>
                      <a:pt x="25599" y="118"/>
                      <a:pt x="25504" y="58"/>
                    </a:cubicBezTo>
                    <a:cubicBezTo>
                      <a:pt x="25442" y="18"/>
                      <a:pt x="25374" y="0"/>
                      <a:pt x="25305" y="0"/>
                    </a:cubicBezTo>
                    <a:close/>
                    <a:moveTo>
                      <a:pt x="631" y="43771"/>
                    </a:moveTo>
                    <a:cubicBezTo>
                      <a:pt x="563" y="43969"/>
                      <a:pt x="559" y="44180"/>
                      <a:pt x="600" y="44180"/>
                    </a:cubicBezTo>
                    <a:cubicBezTo>
                      <a:pt x="613" y="44180"/>
                      <a:pt x="632" y="44156"/>
                      <a:pt x="656" y="44099"/>
                    </a:cubicBezTo>
                    <a:lnTo>
                      <a:pt x="631" y="43771"/>
                    </a:lnTo>
                    <a:close/>
                  </a:path>
                </a:pathLst>
              </a:custGeom>
              <a:solidFill>
                <a:srgbClr val="FAB1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5" name="Google Shape;5845;p88"/>
              <p:cNvSpPr/>
              <p:nvPr/>
            </p:nvSpPr>
            <p:spPr>
              <a:xfrm>
                <a:off x="1423675" y="1397325"/>
                <a:ext cx="593850" cy="913825"/>
              </a:xfrm>
              <a:custGeom>
                <a:avLst/>
                <a:gdLst/>
                <a:ahLst/>
                <a:cxnLst/>
                <a:rect l="l" t="t" r="r" b="b"/>
                <a:pathLst>
                  <a:path w="23754" h="36553" extrusionOk="0">
                    <a:moveTo>
                      <a:pt x="20194" y="1"/>
                    </a:moveTo>
                    <a:cubicBezTo>
                      <a:pt x="19324" y="3572"/>
                      <a:pt x="17789" y="6942"/>
                      <a:pt x="16229" y="10264"/>
                    </a:cubicBezTo>
                    <a:cubicBezTo>
                      <a:pt x="14824" y="13228"/>
                      <a:pt x="13383" y="16217"/>
                      <a:pt x="11264" y="18753"/>
                    </a:cubicBezTo>
                    <a:cubicBezTo>
                      <a:pt x="9145" y="21289"/>
                      <a:pt x="6287" y="23372"/>
                      <a:pt x="2965" y="23944"/>
                    </a:cubicBezTo>
                    <a:lnTo>
                      <a:pt x="1" y="36553"/>
                    </a:lnTo>
                    <a:cubicBezTo>
                      <a:pt x="3061" y="35148"/>
                      <a:pt x="5656" y="32981"/>
                      <a:pt x="8228" y="30850"/>
                    </a:cubicBezTo>
                    <a:cubicBezTo>
                      <a:pt x="11383" y="28206"/>
                      <a:pt x="14586" y="25539"/>
                      <a:pt x="16955" y="22206"/>
                    </a:cubicBezTo>
                    <a:cubicBezTo>
                      <a:pt x="18789" y="19646"/>
                      <a:pt x="20086" y="16753"/>
                      <a:pt x="21110" y="13788"/>
                    </a:cubicBezTo>
                    <a:cubicBezTo>
                      <a:pt x="22468" y="9823"/>
                      <a:pt x="23361" y="5704"/>
                      <a:pt x="23754" y="1525"/>
                    </a:cubicBezTo>
                    <a:cubicBezTo>
                      <a:pt x="22575" y="1024"/>
                      <a:pt x="21384" y="512"/>
                      <a:pt x="2019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6" name="Google Shape;5846;p88"/>
              <p:cNvSpPr/>
              <p:nvPr/>
            </p:nvSpPr>
            <p:spPr>
              <a:xfrm>
                <a:off x="1097150" y="1979775"/>
                <a:ext cx="635225" cy="640350"/>
              </a:xfrm>
              <a:custGeom>
                <a:avLst/>
                <a:gdLst/>
                <a:ahLst/>
                <a:cxnLst/>
                <a:rect l="l" t="t" r="r" b="b"/>
                <a:pathLst>
                  <a:path w="25409" h="25614" extrusionOk="0">
                    <a:moveTo>
                      <a:pt x="10730" y="0"/>
                    </a:moveTo>
                    <a:cubicBezTo>
                      <a:pt x="10278" y="0"/>
                      <a:pt x="9726" y="386"/>
                      <a:pt x="8763" y="610"/>
                    </a:cubicBezTo>
                    <a:cubicBezTo>
                      <a:pt x="7370" y="932"/>
                      <a:pt x="2334" y="1991"/>
                      <a:pt x="1644" y="3146"/>
                    </a:cubicBezTo>
                    <a:cubicBezTo>
                      <a:pt x="0" y="5932"/>
                      <a:pt x="2013" y="9218"/>
                      <a:pt x="2310" y="12266"/>
                    </a:cubicBezTo>
                    <a:cubicBezTo>
                      <a:pt x="2691" y="16267"/>
                      <a:pt x="3287" y="21613"/>
                      <a:pt x="3679" y="25613"/>
                    </a:cubicBezTo>
                    <a:cubicBezTo>
                      <a:pt x="5096" y="25411"/>
                      <a:pt x="6513" y="25220"/>
                      <a:pt x="7942" y="25018"/>
                    </a:cubicBezTo>
                    <a:lnTo>
                      <a:pt x="24611" y="22720"/>
                    </a:lnTo>
                    <a:cubicBezTo>
                      <a:pt x="24634" y="22720"/>
                      <a:pt x="24515" y="16457"/>
                      <a:pt x="24515" y="16017"/>
                    </a:cubicBezTo>
                    <a:cubicBezTo>
                      <a:pt x="24563" y="14290"/>
                      <a:pt x="24765" y="12981"/>
                      <a:pt x="25135" y="11362"/>
                    </a:cubicBezTo>
                    <a:cubicBezTo>
                      <a:pt x="25408" y="10147"/>
                      <a:pt x="24920" y="8885"/>
                      <a:pt x="24206" y="7861"/>
                    </a:cubicBezTo>
                    <a:cubicBezTo>
                      <a:pt x="23301" y="6587"/>
                      <a:pt x="22075" y="5575"/>
                      <a:pt x="21158" y="4313"/>
                    </a:cubicBezTo>
                    <a:cubicBezTo>
                      <a:pt x="20503" y="3408"/>
                      <a:pt x="19491" y="1479"/>
                      <a:pt x="18693" y="682"/>
                    </a:cubicBezTo>
                    <a:cubicBezTo>
                      <a:pt x="18458" y="444"/>
                      <a:pt x="18121" y="356"/>
                      <a:pt x="17723" y="356"/>
                    </a:cubicBezTo>
                    <a:cubicBezTo>
                      <a:pt x="16597" y="356"/>
                      <a:pt x="14986" y="1061"/>
                      <a:pt x="13831" y="1061"/>
                    </a:cubicBezTo>
                    <a:cubicBezTo>
                      <a:pt x="13577" y="1061"/>
                      <a:pt x="13345" y="1027"/>
                      <a:pt x="13145" y="944"/>
                    </a:cubicBezTo>
                    <a:cubicBezTo>
                      <a:pt x="13331" y="679"/>
                      <a:pt x="13525" y="189"/>
                      <a:pt x="13277" y="189"/>
                    </a:cubicBezTo>
                    <a:cubicBezTo>
                      <a:pt x="13223" y="189"/>
                      <a:pt x="13149" y="212"/>
                      <a:pt x="13050" y="265"/>
                    </a:cubicBezTo>
                    <a:cubicBezTo>
                      <a:pt x="12276" y="669"/>
                      <a:pt x="12144" y="872"/>
                      <a:pt x="12057" y="872"/>
                    </a:cubicBezTo>
                    <a:cubicBezTo>
                      <a:pt x="11958" y="872"/>
                      <a:pt x="11917" y="615"/>
                      <a:pt x="11085" y="98"/>
                    </a:cubicBezTo>
                    <a:cubicBezTo>
                      <a:pt x="10970" y="29"/>
                      <a:pt x="10854" y="0"/>
                      <a:pt x="1073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7" name="Google Shape;5847;p88"/>
              <p:cNvSpPr/>
              <p:nvPr/>
            </p:nvSpPr>
            <p:spPr>
              <a:xfrm>
                <a:off x="1294500" y="1789050"/>
                <a:ext cx="225350" cy="354150"/>
              </a:xfrm>
              <a:custGeom>
                <a:avLst/>
                <a:gdLst/>
                <a:ahLst/>
                <a:cxnLst/>
                <a:rect l="l" t="t" r="r" b="b"/>
                <a:pathLst>
                  <a:path w="9014" h="14166" extrusionOk="0">
                    <a:moveTo>
                      <a:pt x="6477" y="0"/>
                    </a:moveTo>
                    <a:cubicBezTo>
                      <a:pt x="6477" y="0"/>
                      <a:pt x="786" y="2358"/>
                      <a:pt x="786" y="2358"/>
                    </a:cubicBezTo>
                    <a:cubicBezTo>
                      <a:pt x="881" y="4644"/>
                      <a:pt x="0" y="7120"/>
                      <a:pt x="1393" y="9096"/>
                    </a:cubicBezTo>
                    <a:cubicBezTo>
                      <a:pt x="2560" y="10751"/>
                      <a:pt x="4263" y="12013"/>
                      <a:pt x="5977" y="13061"/>
                    </a:cubicBezTo>
                    <a:cubicBezTo>
                      <a:pt x="6318" y="13268"/>
                      <a:pt x="7484" y="14165"/>
                      <a:pt x="8106" y="14165"/>
                    </a:cubicBezTo>
                    <a:cubicBezTo>
                      <a:pt x="8200" y="14165"/>
                      <a:pt x="8282" y="14144"/>
                      <a:pt x="8347" y="14097"/>
                    </a:cubicBezTo>
                    <a:cubicBezTo>
                      <a:pt x="9013" y="13609"/>
                      <a:pt x="7644" y="11085"/>
                      <a:pt x="7358" y="10418"/>
                    </a:cubicBezTo>
                    <a:cubicBezTo>
                      <a:pt x="6549" y="8513"/>
                      <a:pt x="6382" y="7061"/>
                      <a:pt x="6406" y="4965"/>
                    </a:cubicBezTo>
                    <a:cubicBezTo>
                      <a:pt x="6430" y="3310"/>
                      <a:pt x="6453" y="1655"/>
                      <a:pt x="6477" y="0"/>
                    </a:cubicBezTo>
                    <a:close/>
                  </a:path>
                </a:pathLst>
              </a:custGeom>
              <a:solidFill>
                <a:srgbClr val="FAB1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8" name="Google Shape;5848;p88"/>
              <p:cNvSpPr/>
              <p:nvPr/>
            </p:nvSpPr>
            <p:spPr>
              <a:xfrm>
                <a:off x="1314150" y="1789050"/>
                <a:ext cx="142300" cy="166400"/>
              </a:xfrm>
              <a:custGeom>
                <a:avLst/>
                <a:gdLst/>
                <a:ahLst/>
                <a:cxnLst/>
                <a:rect l="l" t="t" r="r" b="b"/>
                <a:pathLst>
                  <a:path w="5692" h="6656" extrusionOk="0">
                    <a:moveTo>
                      <a:pt x="5691" y="0"/>
                    </a:moveTo>
                    <a:lnTo>
                      <a:pt x="0" y="2358"/>
                    </a:lnTo>
                    <a:lnTo>
                      <a:pt x="179" y="6644"/>
                    </a:lnTo>
                    <a:cubicBezTo>
                      <a:pt x="340" y="6652"/>
                      <a:pt x="500" y="6656"/>
                      <a:pt x="660" y="6656"/>
                    </a:cubicBezTo>
                    <a:cubicBezTo>
                      <a:pt x="2378" y="6656"/>
                      <a:pt x="4019" y="6198"/>
                      <a:pt x="5620" y="5501"/>
                    </a:cubicBezTo>
                    <a:lnTo>
                      <a:pt x="5691" y="0"/>
                    </a:lnTo>
                    <a:close/>
                  </a:path>
                </a:pathLst>
              </a:custGeom>
              <a:solidFill>
                <a:srgbClr val="FF99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9" name="Google Shape;5849;p88"/>
              <p:cNvSpPr/>
              <p:nvPr/>
            </p:nvSpPr>
            <p:spPr>
              <a:xfrm>
                <a:off x="1219775" y="1502425"/>
                <a:ext cx="362575" cy="419650"/>
              </a:xfrm>
              <a:custGeom>
                <a:avLst/>
                <a:gdLst/>
                <a:ahLst/>
                <a:cxnLst/>
                <a:rect l="l" t="t" r="r" b="b"/>
                <a:pathLst>
                  <a:path w="14503" h="16786" extrusionOk="0">
                    <a:moveTo>
                      <a:pt x="10263" y="0"/>
                    </a:moveTo>
                    <a:cubicBezTo>
                      <a:pt x="9300" y="0"/>
                      <a:pt x="8312" y="208"/>
                      <a:pt x="7490" y="404"/>
                    </a:cubicBezTo>
                    <a:cubicBezTo>
                      <a:pt x="6347" y="666"/>
                      <a:pt x="5204" y="952"/>
                      <a:pt x="4132" y="1512"/>
                    </a:cubicBezTo>
                    <a:cubicBezTo>
                      <a:pt x="3049" y="2059"/>
                      <a:pt x="2037" y="2916"/>
                      <a:pt x="1382" y="4119"/>
                    </a:cubicBezTo>
                    <a:cubicBezTo>
                      <a:pt x="763" y="5262"/>
                      <a:pt x="525" y="6607"/>
                      <a:pt x="358" y="7917"/>
                    </a:cubicBezTo>
                    <a:cubicBezTo>
                      <a:pt x="287" y="8453"/>
                      <a:pt x="310" y="8965"/>
                      <a:pt x="263" y="9489"/>
                    </a:cubicBezTo>
                    <a:cubicBezTo>
                      <a:pt x="215" y="10132"/>
                      <a:pt x="1" y="10691"/>
                      <a:pt x="156" y="11346"/>
                    </a:cubicBezTo>
                    <a:cubicBezTo>
                      <a:pt x="290" y="11904"/>
                      <a:pt x="744" y="12385"/>
                      <a:pt x="1221" y="12385"/>
                    </a:cubicBezTo>
                    <a:cubicBezTo>
                      <a:pt x="1334" y="12385"/>
                      <a:pt x="1449" y="12358"/>
                      <a:pt x="1561" y="12299"/>
                    </a:cubicBezTo>
                    <a:cubicBezTo>
                      <a:pt x="2300" y="15546"/>
                      <a:pt x="5143" y="16785"/>
                      <a:pt x="7864" y="16785"/>
                    </a:cubicBezTo>
                    <a:cubicBezTo>
                      <a:pt x="8605" y="16785"/>
                      <a:pt x="9336" y="16693"/>
                      <a:pt x="10014" y="16525"/>
                    </a:cubicBezTo>
                    <a:cubicBezTo>
                      <a:pt x="11014" y="16275"/>
                      <a:pt x="11836" y="16037"/>
                      <a:pt x="12562" y="15156"/>
                    </a:cubicBezTo>
                    <a:cubicBezTo>
                      <a:pt x="13276" y="14287"/>
                      <a:pt x="13895" y="13180"/>
                      <a:pt x="14145" y="12013"/>
                    </a:cubicBezTo>
                    <a:cubicBezTo>
                      <a:pt x="14503" y="10334"/>
                      <a:pt x="14145" y="8655"/>
                      <a:pt x="13955" y="7012"/>
                    </a:cubicBezTo>
                    <a:cubicBezTo>
                      <a:pt x="13764" y="5452"/>
                      <a:pt x="14288" y="3036"/>
                      <a:pt x="13562" y="1702"/>
                    </a:cubicBezTo>
                    <a:cubicBezTo>
                      <a:pt x="12835" y="384"/>
                      <a:pt x="11573" y="0"/>
                      <a:pt x="10263" y="0"/>
                    </a:cubicBezTo>
                    <a:close/>
                  </a:path>
                </a:pathLst>
              </a:custGeom>
              <a:solidFill>
                <a:srgbClr val="FAB1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0" name="Google Shape;5850;p88"/>
              <p:cNvSpPr/>
              <p:nvPr/>
            </p:nvSpPr>
            <p:spPr>
              <a:xfrm>
                <a:off x="1167400" y="1680400"/>
                <a:ext cx="117000" cy="140600"/>
              </a:xfrm>
              <a:custGeom>
                <a:avLst/>
                <a:gdLst/>
                <a:ahLst/>
                <a:cxnLst/>
                <a:rect l="l" t="t" r="r" b="b"/>
                <a:pathLst>
                  <a:path w="4680" h="5624" extrusionOk="0">
                    <a:moveTo>
                      <a:pt x="1283" y="1"/>
                    </a:moveTo>
                    <a:cubicBezTo>
                      <a:pt x="1149" y="1"/>
                      <a:pt x="1014" y="31"/>
                      <a:pt x="881" y="96"/>
                    </a:cubicBezTo>
                    <a:cubicBezTo>
                      <a:pt x="358" y="358"/>
                      <a:pt x="131" y="1000"/>
                      <a:pt x="96" y="1584"/>
                    </a:cubicBezTo>
                    <a:cubicBezTo>
                      <a:pt x="0" y="3322"/>
                      <a:pt x="1227" y="5049"/>
                      <a:pt x="2894" y="5537"/>
                    </a:cubicBezTo>
                    <a:cubicBezTo>
                      <a:pt x="3080" y="5590"/>
                      <a:pt x="3284" y="5623"/>
                      <a:pt x="3484" y="5623"/>
                    </a:cubicBezTo>
                    <a:cubicBezTo>
                      <a:pt x="3821" y="5623"/>
                      <a:pt x="4144" y="5529"/>
                      <a:pt x="4346" y="5275"/>
                    </a:cubicBezTo>
                    <a:cubicBezTo>
                      <a:pt x="4679" y="4846"/>
                      <a:pt x="4525" y="4239"/>
                      <a:pt x="4310" y="3751"/>
                    </a:cubicBezTo>
                    <a:cubicBezTo>
                      <a:pt x="3943" y="2886"/>
                      <a:pt x="2604" y="1"/>
                      <a:pt x="1283" y="1"/>
                    </a:cubicBezTo>
                    <a:close/>
                  </a:path>
                </a:pathLst>
              </a:custGeom>
              <a:solidFill>
                <a:srgbClr val="FAB1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1" name="Google Shape;5851;p88"/>
              <p:cNvSpPr/>
              <p:nvPr/>
            </p:nvSpPr>
            <p:spPr>
              <a:xfrm>
                <a:off x="1134050" y="1407850"/>
                <a:ext cx="465575" cy="466050"/>
              </a:xfrm>
              <a:custGeom>
                <a:avLst/>
                <a:gdLst/>
                <a:ahLst/>
                <a:cxnLst/>
                <a:rect l="l" t="t" r="r" b="b"/>
                <a:pathLst>
                  <a:path w="18623" h="18642" extrusionOk="0">
                    <a:moveTo>
                      <a:pt x="8776" y="1"/>
                    </a:moveTo>
                    <a:cubicBezTo>
                      <a:pt x="4983" y="1"/>
                      <a:pt x="1260" y="1945"/>
                      <a:pt x="477" y="5747"/>
                    </a:cubicBezTo>
                    <a:cubicBezTo>
                      <a:pt x="1" y="8057"/>
                      <a:pt x="620" y="10450"/>
                      <a:pt x="1465" y="12688"/>
                    </a:cubicBezTo>
                    <a:cubicBezTo>
                      <a:pt x="1355" y="12247"/>
                      <a:pt x="1860" y="11899"/>
                      <a:pt x="2350" y="11899"/>
                    </a:cubicBezTo>
                    <a:cubicBezTo>
                      <a:pt x="2442" y="11899"/>
                      <a:pt x="2533" y="11912"/>
                      <a:pt x="2620" y="11938"/>
                    </a:cubicBezTo>
                    <a:cubicBezTo>
                      <a:pt x="3168" y="12105"/>
                      <a:pt x="3513" y="12605"/>
                      <a:pt x="3751" y="13093"/>
                    </a:cubicBezTo>
                    <a:cubicBezTo>
                      <a:pt x="4632" y="14808"/>
                      <a:pt x="4847" y="16808"/>
                      <a:pt x="4359" y="18641"/>
                    </a:cubicBezTo>
                    <a:cubicBezTo>
                      <a:pt x="5763" y="16832"/>
                      <a:pt x="6144" y="14367"/>
                      <a:pt x="5359" y="12236"/>
                    </a:cubicBezTo>
                    <a:cubicBezTo>
                      <a:pt x="5216" y="11855"/>
                      <a:pt x="5037" y="11438"/>
                      <a:pt x="5204" y="11069"/>
                    </a:cubicBezTo>
                    <a:cubicBezTo>
                      <a:pt x="5335" y="10783"/>
                      <a:pt x="5632" y="10605"/>
                      <a:pt x="5894" y="10426"/>
                    </a:cubicBezTo>
                    <a:cubicBezTo>
                      <a:pt x="7026" y="9676"/>
                      <a:pt x="7811" y="8521"/>
                      <a:pt x="8073" y="7259"/>
                    </a:cubicBezTo>
                    <a:cubicBezTo>
                      <a:pt x="9490" y="9200"/>
                      <a:pt x="11990" y="10438"/>
                      <a:pt x="14526" y="10462"/>
                    </a:cubicBezTo>
                    <a:cubicBezTo>
                      <a:pt x="15431" y="10462"/>
                      <a:pt x="16098" y="10498"/>
                      <a:pt x="16979" y="10700"/>
                    </a:cubicBezTo>
                    <a:cubicBezTo>
                      <a:pt x="17705" y="10879"/>
                      <a:pt x="18015" y="11879"/>
                      <a:pt x="17479" y="12367"/>
                    </a:cubicBezTo>
                    <a:cubicBezTo>
                      <a:pt x="17884" y="12367"/>
                      <a:pt x="18217" y="12069"/>
                      <a:pt x="18372" y="11724"/>
                    </a:cubicBezTo>
                    <a:cubicBezTo>
                      <a:pt x="18622" y="11129"/>
                      <a:pt x="18182" y="10164"/>
                      <a:pt x="18063" y="9545"/>
                    </a:cubicBezTo>
                    <a:cubicBezTo>
                      <a:pt x="17932" y="8771"/>
                      <a:pt x="17824" y="7985"/>
                      <a:pt x="17682" y="7211"/>
                    </a:cubicBezTo>
                    <a:cubicBezTo>
                      <a:pt x="17384" y="5664"/>
                      <a:pt x="16955" y="4104"/>
                      <a:pt x="15872" y="2901"/>
                    </a:cubicBezTo>
                    <a:cubicBezTo>
                      <a:pt x="15086" y="2020"/>
                      <a:pt x="14110" y="1342"/>
                      <a:pt x="13014" y="865"/>
                    </a:cubicBezTo>
                    <a:cubicBezTo>
                      <a:pt x="11700" y="287"/>
                      <a:pt x="10233" y="1"/>
                      <a:pt x="87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2" name="Google Shape;5852;p88"/>
              <p:cNvSpPr/>
              <p:nvPr/>
            </p:nvSpPr>
            <p:spPr>
              <a:xfrm>
                <a:off x="1100425" y="2857625"/>
                <a:ext cx="632850" cy="1618825"/>
              </a:xfrm>
              <a:custGeom>
                <a:avLst/>
                <a:gdLst/>
                <a:ahLst/>
                <a:cxnLst/>
                <a:rect l="l" t="t" r="r" b="b"/>
                <a:pathLst>
                  <a:path w="25314" h="64753" extrusionOk="0">
                    <a:moveTo>
                      <a:pt x="4513" y="0"/>
                    </a:moveTo>
                    <a:cubicBezTo>
                      <a:pt x="4513" y="0"/>
                      <a:pt x="929" y="3727"/>
                      <a:pt x="512" y="11573"/>
                    </a:cubicBezTo>
                    <a:cubicBezTo>
                      <a:pt x="0" y="21360"/>
                      <a:pt x="16776" y="64473"/>
                      <a:pt x="16776" y="64473"/>
                    </a:cubicBezTo>
                    <a:cubicBezTo>
                      <a:pt x="16776" y="64473"/>
                      <a:pt x="18411" y="64752"/>
                      <a:pt x="20071" y="64752"/>
                    </a:cubicBezTo>
                    <a:cubicBezTo>
                      <a:pt x="21496" y="64752"/>
                      <a:pt x="22939" y="64546"/>
                      <a:pt x="23384" y="63782"/>
                    </a:cubicBezTo>
                    <a:cubicBezTo>
                      <a:pt x="24349" y="62139"/>
                      <a:pt x="15395" y="12812"/>
                      <a:pt x="15395" y="12812"/>
                    </a:cubicBezTo>
                    <a:lnTo>
                      <a:pt x="25313" y="8823"/>
                    </a:lnTo>
                    <a:cubicBezTo>
                      <a:pt x="25313" y="8823"/>
                      <a:pt x="24896" y="3453"/>
                      <a:pt x="22277" y="691"/>
                    </a:cubicBezTo>
                    <a:cubicBezTo>
                      <a:pt x="21767" y="1480"/>
                      <a:pt x="20098" y="1762"/>
                      <a:pt x="17974" y="1762"/>
                    </a:cubicBezTo>
                    <a:cubicBezTo>
                      <a:pt x="12665" y="1762"/>
                      <a:pt x="4513" y="0"/>
                      <a:pt x="45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3" name="Google Shape;5853;p88"/>
              <p:cNvSpPr/>
              <p:nvPr/>
            </p:nvSpPr>
            <p:spPr>
              <a:xfrm>
                <a:off x="1213225" y="2791250"/>
                <a:ext cx="457400" cy="112750"/>
              </a:xfrm>
              <a:custGeom>
                <a:avLst/>
                <a:gdLst/>
                <a:ahLst/>
                <a:cxnLst/>
                <a:rect l="l" t="t" r="r" b="b"/>
                <a:pathLst>
                  <a:path w="18296" h="4510" extrusionOk="0">
                    <a:moveTo>
                      <a:pt x="775" y="0"/>
                    </a:moveTo>
                    <a:lnTo>
                      <a:pt x="1" y="2655"/>
                    </a:lnTo>
                    <a:cubicBezTo>
                      <a:pt x="1" y="2655"/>
                      <a:pt x="4478" y="4001"/>
                      <a:pt x="11371" y="4429"/>
                    </a:cubicBezTo>
                    <a:cubicBezTo>
                      <a:pt x="12242" y="4485"/>
                      <a:pt x="12995" y="4509"/>
                      <a:pt x="13645" y="4509"/>
                    </a:cubicBezTo>
                    <a:cubicBezTo>
                      <a:pt x="18147" y="4509"/>
                      <a:pt x="17765" y="3346"/>
                      <a:pt x="17765" y="3346"/>
                    </a:cubicBezTo>
                    <a:cubicBezTo>
                      <a:pt x="17765" y="3346"/>
                      <a:pt x="18296" y="713"/>
                      <a:pt x="17955" y="713"/>
                    </a:cubicBezTo>
                    <a:cubicBezTo>
                      <a:pt x="17921" y="713"/>
                      <a:pt x="17878" y="739"/>
                      <a:pt x="17825" y="798"/>
                    </a:cubicBezTo>
                    <a:cubicBezTo>
                      <a:pt x="16625" y="1087"/>
                      <a:pt x="15058" y="1198"/>
                      <a:pt x="13360" y="1198"/>
                    </a:cubicBezTo>
                    <a:cubicBezTo>
                      <a:pt x="7776" y="1198"/>
                      <a:pt x="775" y="0"/>
                      <a:pt x="7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4" name="Google Shape;5854;p88"/>
              <p:cNvSpPr/>
              <p:nvPr/>
            </p:nvSpPr>
            <p:spPr>
              <a:xfrm>
                <a:off x="1314450" y="2190400"/>
                <a:ext cx="390075" cy="666275"/>
              </a:xfrm>
              <a:custGeom>
                <a:avLst/>
                <a:gdLst/>
                <a:ahLst/>
                <a:cxnLst/>
                <a:rect l="l" t="t" r="r" b="b"/>
                <a:pathLst>
                  <a:path w="15603" h="26651" extrusionOk="0">
                    <a:moveTo>
                      <a:pt x="14180" y="1"/>
                    </a:moveTo>
                    <a:cubicBezTo>
                      <a:pt x="14106" y="1"/>
                      <a:pt x="14030" y="7"/>
                      <a:pt x="13954" y="20"/>
                    </a:cubicBezTo>
                    <a:lnTo>
                      <a:pt x="0" y="2341"/>
                    </a:lnTo>
                    <a:cubicBezTo>
                      <a:pt x="0" y="2341"/>
                      <a:pt x="2393" y="22082"/>
                      <a:pt x="429" y="25558"/>
                    </a:cubicBezTo>
                    <a:cubicBezTo>
                      <a:pt x="1177" y="26413"/>
                      <a:pt x="3278" y="26650"/>
                      <a:pt x="5376" y="26650"/>
                    </a:cubicBezTo>
                    <a:cubicBezTo>
                      <a:pt x="7983" y="26650"/>
                      <a:pt x="10585" y="26285"/>
                      <a:pt x="10585" y="26285"/>
                    </a:cubicBezTo>
                    <a:lnTo>
                      <a:pt x="13776" y="24832"/>
                    </a:lnTo>
                    <a:lnTo>
                      <a:pt x="15538" y="1472"/>
                    </a:lnTo>
                    <a:cubicBezTo>
                      <a:pt x="15603" y="657"/>
                      <a:pt x="14954" y="1"/>
                      <a:pt x="141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5" name="Google Shape;5855;p88"/>
              <p:cNvSpPr/>
              <p:nvPr/>
            </p:nvSpPr>
            <p:spPr>
              <a:xfrm>
                <a:off x="1183775" y="2013175"/>
                <a:ext cx="257950" cy="331200"/>
              </a:xfrm>
              <a:custGeom>
                <a:avLst/>
                <a:gdLst/>
                <a:ahLst/>
                <a:cxnLst/>
                <a:rect l="l" t="t" r="r" b="b"/>
                <a:pathLst>
                  <a:path w="10318" h="13248" extrusionOk="0">
                    <a:moveTo>
                      <a:pt x="2024" y="0"/>
                    </a:moveTo>
                    <a:lnTo>
                      <a:pt x="0" y="584"/>
                    </a:lnTo>
                    <a:cubicBezTo>
                      <a:pt x="0" y="584"/>
                      <a:pt x="7180" y="8930"/>
                      <a:pt x="7692" y="12335"/>
                    </a:cubicBezTo>
                    <a:cubicBezTo>
                      <a:pt x="7773" y="12874"/>
                      <a:pt x="8772" y="13248"/>
                      <a:pt x="9510" y="13248"/>
                    </a:cubicBezTo>
                    <a:cubicBezTo>
                      <a:pt x="9963" y="13248"/>
                      <a:pt x="10317" y="13107"/>
                      <a:pt x="10299" y="12776"/>
                    </a:cubicBezTo>
                    <a:cubicBezTo>
                      <a:pt x="10013" y="7763"/>
                      <a:pt x="2024" y="0"/>
                      <a:pt x="20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6" name="Google Shape;5856;p88"/>
              <p:cNvSpPr/>
              <p:nvPr/>
            </p:nvSpPr>
            <p:spPr>
              <a:xfrm>
                <a:off x="1466850" y="1987875"/>
                <a:ext cx="232525" cy="297400"/>
              </a:xfrm>
              <a:custGeom>
                <a:avLst/>
                <a:gdLst/>
                <a:ahLst/>
                <a:cxnLst/>
                <a:rect l="l" t="t" r="r" b="b"/>
                <a:pathLst>
                  <a:path w="9301" h="11896" extrusionOk="0">
                    <a:moveTo>
                      <a:pt x="1810" y="0"/>
                    </a:moveTo>
                    <a:lnTo>
                      <a:pt x="0" y="72"/>
                    </a:lnTo>
                    <a:cubicBezTo>
                      <a:pt x="0" y="72"/>
                      <a:pt x="6239" y="5870"/>
                      <a:pt x="7037" y="10668"/>
                    </a:cubicBezTo>
                    <a:cubicBezTo>
                      <a:pt x="7138" y="11276"/>
                      <a:pt x="8250" y="11895"/>
                      <a:pt x="8872" y="11895"/>
                    </a:cubicBezTo>
                    <a:cubicBezTo>
                      <a:pt x="9128" y="11895"/>
                      <a:pt x="9301" y="11791"/>
                      <a:pt x="9287" y="11538"/>
                    </a:cubicBezTo>
                    <a:cubicBezTo>
                      <a:pt x="8989" y="6525"/>
                      <a:pt x="1810" y="0"/>
                      <a:pt x="18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7" name="Google Shape;5857;p88"/>
              <p:cNvSpPr/>
              <p:nvPr/>
            </p:nvSpPr>
            <p:spPr>
              <a:xfrm>
                <a:off x="1412375" y="2310525"/>
                <a:ext cx="208375" cy="179825"/>
              </a:xfrm>
              <a:custGeom>
                <a:avLst/>
                <a:gdLst/>
                <a:ahLst/>
                <a:cxnLst/>
                <a:rect l="l" t="t" r="r" b="b"/>
                <a:pathLst>
                  <a:path w="8335" h="7193" extrusionOk="0">
                    <a:moveTo>
                      <a:pt x="8335" y="1"/>
                    </a:moveTo>
                    <a:lnTo>
                      <a:pt x="429" y="1239"/>
                    </a:lnTo>
                    <a:cubicBezTo>
                      <a:pt x="429" y="1239"/>
                      <a:pt x="0" y="5525"/>
                      <a:pt x="1369" y="6097"/>
                    </a:cubicBezTo>
                    <a:cubicBezTo>
                      <a:pt x="2751" y="6680"/>
                      <a:pt x="5870" y="7192"/>
                      <a:pt x="5870" y="7192"/>
                    </a:cubicBezTo>
                    <a:lnTo>
                      <a:pt x="8263" y="5668"/>
                    </a:lnTo>
                    <a:lnTo>
                      <a:pt x="8335"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8" name="Google Shape;5858;p88"/>
              <p:cNvSpPr/>
              <p:nvPr/>
            </p:nvSpPr>
            <p:spPr>
              <a:xfrm>
                <a:off x="1372475" y="2254575"/>
                <a:ext cx="34250" cy="34250"/>
              </a:xfrm>
              <a:custGeom>
                <a:avLst/>
                <a:gdLst/>
                <a:ahLst/>
                <a:cxnLst/>
                <a:rect l="l" t="t" r="r" b="b"/>
                <a:pathLst>
                  <a:path w="1370" h="1370" extrusionOk="0">
                    <a:moveTo>
                      <a:pt x="691" y="0"/>
                    </a:moveTo>
                    <a:cubicBezTo>
                      <a:pt x="310" y="0"/>
                      <a:pt x="1" y="298"/>
                      <a:pt x="1" y="679"/>
                    </a:cubicBezTo>
                    <a:cubicBezTo>
                      <a:pt x="1" y="1060"/>
                      <a:pt x="310" y="1370"/>
                      <a:pt x="691" y="1370"/>
                    </a:cubicBezTo>
                    <a:cubicBezTo>
                      <a:pt x="1060" y="1370"/>
                      <a:pt x="1370" y="1060"/>
                      <a:pt x="1370" y="679"/>
                    </a:cubicBezTo>
                    <a:cubicBezTo>
                      <a:pt x="1370" y="298"/>
                      <a:pt x="1060" y="0"/>
                      <a:pt x="69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9" name="Google Shape;5859;p88"/>
              <p:cNvSpPr/>
              <p:nvPr/>
            </p:nvSpPr>
            <p:spPr>
              <a:xfrm>
                <a:off x="1634425" y="2209925"/>
                <a:ext cx="34550" cy="34550"/>
              </a:xfrm>
              <a:custGeom>
                <a:avLst/>
                <a:gdLst/>
                <a:ahLst/>
                <a:cxnLst/>
                <a:rect l="l" t="t" r="r" b="b"/>
                <a:pathLst>
                  <a:path w="1382" h="1382" extrusionOk="0">
                    <a:moveTo>
                      <a:pt x="691" y="1"/>
                    </a:moveTo>
                    <a:cubicBezTo>
                      <a:pt x="310" y="1"/>
                      <a:pt x="0" y="310"/>
                      <a:pt x="0" y="691"/>
                    </a:cubicBezTo>
                    <a:cubicBezTo>
                      <a:pt x="0" y="1072"/>
                      <a:pt x="310" y="1382"/>
                      <a:pt x="691" y="1382"/>
                    </a:cubicBezTo>
                    <a:cubicBezTo>
                      <a:pt x="1072" y="1382"/>
                      <a:pt x="1381" y="1072"/>
                      <a:pt x="1381" y="691"/>
                    </a:cubicBezTo>
                    <a:cubicBezTo>
                      <a:pt x="1381" y="310"/>
                      <a:pt x="1072" y="1"/>
                      <a:pt x="69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0" name="Google Shape;5860;p88"/>
              <p:cNvSpPr/>
              <p:nvPr/>
            </p:nvSpPr>
            <p:spPr>
              <a:xfrm>
                <a:off x="4017450" y="1726825"/>
                <a:ext cx="381925" cy="657250"/>
              </a:xfrm>
              <a:custGeom>
                <a:avLst/>
                <a:gdLst/>
                <a:ahLst/>
                <a:cxnLst/>
                <a:rect l="l" t="t" r="r" b="b"/>
                <a:pathLst>
                  <a:path w="15277" h="26290" extrusionOk="0">
                    <a:moveTo>
                      <a:pt x="3501" y="10752"/>
                    </a:moveTo>
                    <a:cubicBezTo>
                      <a:pt x="2430" y="12395"/>
                      <a:pt x="1370" y="14110"/>
                      <a:pt x="941" y="16026"/>
                    </a:cubicBezTo>
                    <a:cubicBezTo>
                      <a:pt x="1" y="20194"/>
                      <a:pt x="2596" y="24873"/>
                      <a:pt x="6632" y="26290"/>
                    </a:cubicBezTo>
                    <a:cubicBezTo>
                      <a:pt x="5418" y="24920"/>
                      <a:pt x="5216" y="22884"/>
                      <a:pt x="5680" y="21122"/>
                    </a:cubicBezTo>
                    <a:cubicBezTo>
                      <a:pt x="6156" y="19360"/>
                      <a:pt x="7216" y="17812"/>
                      <a:pt x="8323" y="16372"/>
                    </a:cubicBezTo>
                    <a:cubicBezTo>
                      <a:pt x="9430" y="14919"/>
                      <a:pt x="13467" y="13764"/>
                      <a:pt x="14276" y="12121"/>
                    </a:cubicBezTo>
                    <a:cubicBezTo>
                      <a:pt x="15276" y="10073"/>
                      <a:pt x="12740" y="7466"/>
                      <a:pt x="12383" y="5228"/>
                    </a:cubicBezTo>
                    <a:cubicBezTo>
                      <a:pt x="12133" y="3668"/>
                      <a:pt x="11181" y="1"/>
                      <a:pt x="9121" y="1"/>
                    </a:cubicBezTo>
                    <a:cubicBezTo>
                      <a:pt x="6918" y="13"/>
                      <a:pt x="6799" y="3061"/>
                      <a:pt x="6537" y="4525"/>
                    </a:cubicBezTo>
                    <a:cubicBezTo>
                      <a:pt x="6120" y="6835"/>
                      <a:pt x="4751" y="8823"/>
                      <a:pt x="3501" y="10752"/>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1" name="Google Shape;5861;p88"/>
              <p:cNvSpPr/>
              <p:nvPr/>
            </p:nvSpPr>
            <p:spPr>
              <a:xfrm>
                <a:off x="3818325" y="1115925"/>
                <a:ext cx="512300" cy="1195275"/>
              </a:xfrm>
              <a:custGeom>
                <a:avLst/>
                <a:gdLst/>
                <a:ahLst/>
                <a:cxnLst/>
                <a:rect l="l" t="t" r="r" b="b"/>
                <a:pathLst>
                  <a:path w="20492" h="47811" extrusionOk="0">
                    <a:moveTo>
                      <a:pt x="5868" y="0"/>
                    </a:moveTo>
                    <a:cubicBezTo>
                      <a:pt x="5833" y="0"/>
                      <a:pt x="5798" y="6"/>
                      <a:pt x="5763" y="17"/>
                    </a:cubicBezTo>
                    <a:cubicBezTo>
                      <a:pt x="5656" y="53"/>
                      <a:pt x="5573" y="136"/>
                      <a:pt x="5501" y="219"/>
                    </a:cubicBezTo>
                    <a:cubicBezTo>
                      <a:pt x="5120" y="636"/>
                      <a:pt x="4751" y="1053"/>
                      <a:pt x="4370" y="1470"/>
                    </a:cubicBezTo>
                    <a:cubicBezTo>
                      <a:pt x="4188" y="1334"/>
                      <a:pt x="3962" y="1275"/>
                      <a:pt x="3730" y="1275"/>
                    </a:cubicBezTo>
                    <a:cubicBezTo>
                      <a:pt x="3492" y="1275"/>
                      <a:pt x="3247" y="1337"/>
                      <a:pt x="3036" y="1446"/>
                    </a:cubicBezTo>
                    <a:cubicBezTo>
                      <a:pt x="2620" y="1672"/>
                      <a:pt x="2322" y="2041"/>
                      <a:pt x="2072" y="2422"/>
                    </a:cubicBezTo>
                    <a:cubicBezTo>
                      <a:pt x="0" y="5661"/>
                      <a:pt x="2072" y="8244"/>
                      <a:pt x="2084" y="11661"/>
                    </a:cubicBezTo>
                    <a:cubicBezTo>
                      <a:pt x="2084" y="13054"/>
                      <a:pt x="1786" y="14412"/>
                      <a:pt x="1620" y="15793"/>
                    </a:cubicBezTo>
                    <a:cubicBezTo>
                      <a:pt x="119" y="28771"/>
                      <a:pt x="6906" y="40248"/>
                      <a:pt x="17705" y="47654"/>
                    </a:cubicBezTo>
                    <a:cubicBezTo>
                      <a:pt x="17846" y="47750"/>
                      <a:pt x="18056" y="47811"/>
                      <a:pt x="18232" y="47811"/>
                    </a:cubicBezTo>
                    <a:cubicBezTo>
                      <a:pt x="18428" y="47811"/>
                      <a:pt x="18582" y="47735"/>
                      <a:pt x="18550" y="47547"/>
                    </a:cubicBezTo>
                    <a:lnTo>
                      <a:pt x="20491" y="40593"/>
                    </a:lnTo>
                    <a:cubicBezTo>
                      <a:pt x="14681" y="37653"/>
                      <a:pt x="10716" y="31830"/>
                      <a:pt x="8001" y="26056"/>
                    </a:cubicBezTo>
                    <a:cubicBezTo>
                      <a:pt x="5418" y="20531"/>
                      <a:pt x="4918" y="14721"/>
                      <a:pt x="5442" y="8780"/>
                    </a:cubicBezTo>
                    <a:cubicBezTo>
                      <a:pt x="5501" y="8161"/>
                      <a:pt x="5561" y="7542"/>
                      <a:pt x="5834" y="6982"/>
                    </a:cubicBezTo>
                    <a:cubicBezTo>
                      <a:pt x="5945" y="6772"/>
                      <a:pt x="7498" y="4080"/>
                      <a:pt x="6807" y="4080"/>
                    </a:cubicBezTo>
                    <a:cubicBezTo>
                      <a:pt x="6677" y="4080"/>
                      <a:pt x="6468" y="4175"/>
                      <a:pt x="6156" y="4399"/>
                    </a:cubicBezTo>
                    <a:cubicBezTo>
                      <a:pt x="5859" y="4612"/>
                      <a:pt x="5634" y="4920"/>
                      <a:pt x="5303" y="5075"/>
                    </a:cubicBezTo>
                    <a:lnTo>
                      <a:pt x="5303" y="5075"/>
                    </a:lnTo>
                    <a:cubicBezTo>
                      <a:pt x="5730" y="4866"/>
                      <a:pt x="6204" y="1527"/>
                      <a:pt x="6299" y="970"/>
                    </a:cubicBezTo>
                    <a:cubicBezTo>
                      <a:pt x="6346" y="755"/>
                      <a:pt x="6382" y="529"/>
                      <a:pt x="6299" y="315"/>
                    </a:cubicBezTo>
                    <a:cubicBezTo>
                      <a:pt x="6229" y="145"/>
                      <a:pt x="6050" y="0"/>
                      <a:pt x="5868" y="0"/>
                    </a:cubicBezTo>
                    <a:close/>
                  </a:path>
                </a:pathLst>
              </a:custGeom>
              <a:solidFill>
                <a:srgbClr val="FAB1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2" name="Google Shape;5862;p88"/>
              <p:cNvSpPr/>
              <p:nvPr/>
            </p:nvSpPr>
            <p:spPr>
              <a:xfrm>
                <a:off x="4002875" y="3078775"/>
                <a:ext cx="574175" cy="1536200"/>
              </a:xfrm>
              <a:custGeom>
                <a:avLst/>
                <a:gdLst/>
                <a:ahLst/>
                <a:cxnLst/>
                <a:rect l="l" t="t" r="r" b="b"/>
                <a:pathLst>
                  <a:path w="22967" h="61448" extrusionOk="0">
                    <a:moveTo>
                      <a:pt x="12061" y="1"/>
                    </a:moveTo>
                    <a:lnTo>
                      <a:pt x="0" y="5025"/>
                    </a:lnTo>
                    <a:cubicBezTo>
                      <a:pt x="0" y="5025"/>
                      <a:pt x="7311" y="33755"/>
                      <a:pt x="16443" y="57675"/>
                    </a:cubicBezTo>
                    <a:cubicBezTo>
                      <a:pt x="16336" y="58734"/>
                      <a:pt x="16336" y="60473"/>
                      <a:pt x="17217" y="61330"/>
                    </a:cubicBezTo>
                    <a:cubicBezTo>
                      <a:pt x="17299" y="61410"/>
                      <a:pt x="17418" y="61447"/>
                      <a:pt x="17564" y="61447"/>
                    </a:cubicBezTo>
                    <a:cubicBezTo>
                      <a:pt x="18979" y="61447"/>
                      <a:pt x="22966" y="57975"/>
                      <a:pt x="21574" y="56615"/>
                    </a:cubicBezTo>
                    <a:cubicBezTo>
                      <a:pt x="16705" y="51864"/>
                      <a:pt x="16919" y="32469"/>
                      <a:pt x="15824" y="26956"/>
                    </a:cubicBezTo>
                    <a:lnTo>
                      <a:pt x="12061" y="1"/>
                    </a:lnTo>
                    <a:close/>
                  </a:path>
                </a:pathLst>
              </a:custGeom>
              <a:solidFill>
                <a:srgbClr val="FAB1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3" name="Google Shape;5863;p88"/>
              <p:cNvSpPr/>
              <p:nvPr/>
            </p:nvSpPr>
            <p:spPr>
              <a:xfrm>
                <a:off x="4022800" y="3280000"/>
                <a:ext cx="554250" cy="1334975"/>
              </a:xfrm>
              <a:custGeom>
                <a:avLst/>
                <a:gdLst/>
                <a:ahLst/>
                <a:cxnLst/>
                <a:rect l="l" t="t" r="r" b="b"/>
                <a:pathLst>
                  <a:path w="22170" h="53399" extrusionOk="0">
                    <a:moveTo>
                      <a:pt x="12681" y="0"/>
                    </a:moveTo>
                    <a:lnTo>
                      <a:pt x="1" y="203"/>
                    </a:lnTo>
                    <a:cubicBezTo>
                      <a:pt x="1" y="203"/>
                      <a:pt x="6514" y="25706"/>
                      <a:pt x="15646" y="49626"/>
                    </a:cubicBezTo>
                    <a:cubicBezTo>
                      <a:pt x="15539" y="50685"/>
                      <a:pt x="15539" y="52424"/>
                      <a:pt x="16420" y="53281"/>
                    </a:cubicBezTo>
                    <a:cubicBezTo>
                      <a:pt x="16502" y="53361"/>
                      <a:pt x="16621" y="53398"/>
                      <a:pt x="16767" y="53398"/>
                    </a:cubicBezTo>
                    <a:cubicBezTo>
                      <a:pt x="18182" y="53398"/>
                      <a:pt x="22169" y="49926"/>
                      <a:pt x="20777" y="48566"/>
                    </a:cubicBezTo>
                    <a:cubicBezTo>
                      <a:pt x="15908" y="43815"/>
                      <a:pt x="16122" y="24420"/>
                      <a:pt x="15027" y="18907"/>
                    </a:cubicBezTo>
                    <a:lnTo>
                      <a:pt x="12681" y="0"/>
                    </a:lnTo>
                    <a:close/>
                  </a:path>
                </a:pathLst>
              </a:custGeom>
              <a:solidFill>
                <a:srgbClr val="FAB1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4" name="Google Shape;5864;p88"/>
              <p:cNvSpPr/>
              <p:nvPr/>
            </p:nvSpPr>
            <p:spPr>
              <a:xfrm>
                <a:off x="4299625" y="4443525"/>
                <a:ext cx="299475" cy="308775"/>
              </a:xfrm>
              <a:custGeom>
                <a:avLst/>
                <a:gdLst/>
                <a:ahLst/>
                <a:cxnLst/>
                <a:rect l="l" t="t" r="r" b="b"/>
                <a:pathLst>
                  <a:path w="11979" h="12351" extrusionOk="0">
                    <a:moveTo>
                      <a:pt x="8716" y="1"/>
                    </a:moveTo>
                    <a:cubicBezTo>
                      <a:pt x="7121" y="1477"/>
                      <a:pt x="6442" y="1739"/>
                      <a:pt x="4394" y="2549"/>
                    </a:cubicBezTo>
                    <a:lnTo>
                      <a:pt x="2394" y="6775"/>
                    </a:lnTo>
                    <a:cubicBezTo>
                      <a:pt x="2394" y="6775"/>
                      <a:pt x="1" y="11431"/>
                      <a:pt x="882" y="12288"/>
                    </a:cubicBezTo>
                    <a:cubicBezTo>
                      <a:pt x="925" y="12330"/>
                      <a:pt x="988" y="12350"/>
                      <a:pt x="1067" y="12350"/>
                    </a:cubicBezTo>
                    <a:cubicBezTo>
                      <a:pt x="2602" y="12350"/>
                      <a:pt x="10502" y="4870"/>
                      <a:pt x="10502" y="4870"/>
                    </a:cubicBezTo>
                    <a:cubicBezTo>
                      <a:pt x="10502" y="4870"/>
                      <a:pt x="11978" y="3477"/>
                      <a:pt x="10443" y="1977"/>
                    </a:cubicBezTo>
                    <a:cubicBezTo>
                      <a:pt x="9502" y="1060"/>
                      <a:pt x="9061" y="1037"/>
                      <a:pt x="871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5" name="Google Shape;5865;p88"/>
              <p:cNvSpPr/>
              <p:nvPr/>
            </p:nvSpPr>
            <p:spPr>
              <a:xfrm>
                <a:off x="3981150" y="3839000"/>
                <a:ext cx="360175" cy="878000"/>
              </a:xfrm>
              <a:custGeom>
                <a:avLst/>
                <a:gdLst/>
                <a:ahLst/>
                <a:cxnLst/>
                <a:rect l="l" t="t" r="r" b="b"/>
                <a:pathLst>
                  <a:path w="14407" h="35120" extrusionOk="0">
                    <a:moveTo>
                      <a:pt x="6930" y="0"/>
                    </a:moveTo>
                    <a:cubicBezTo>
                      <a:pt x="6930" y="0"/>
                      <a:pt x="4989" y="5703"/>
                      <a:pt x="1453" y="31052"/>
                    </a:cubicBezTo>
                    <a:cubicBezTo>
                      <a:pt x="845" y="31933"/>
                      <a:pt x="0" y="33457"/>
                      <a:pt x="357" y="34635"/>
                    </a:cubicBezTo>
                    <a:cubicBezTo>
                      <a:pt x="459" y="34966"/>
                      <a:pt x="994" y="35119"/>
                      <a:pt x="1710" y="35119"/>
                    </a:cubicBezTo>
                    <a:cubicBezTo>
                      <a:pt x="3517" y="35119"/>
                      <a:pt x="6470" y="34144"/>
                      <a:pt x="6453" y="32600"/>
                    </a:cubicBezTo>
                    <a:cubicBezTo>
                      <a:pt x="6370" y="25908"/>
                      <a:pt x="12704" y="10752"/>
                      <a:pt x="14407" y="5394"/>
                    </a:cubicBezTo>
                    <a:lnTo>
                      <a:pt x="13752" y="1191"/>
                    </a:lnTo>
                    <a:lnTo>
                      <a:pt x="6930" y="0"/>
                    </a:lnTo>
                    <a:close/>
                  </a:path>
                </a:pathLst>
              </a:custGeom>
              <a:solidFill>
                <a:srgbClr val="FAB1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6" name="Google Shape;5866;p88"/>
              <p:cNvSpPr/>
              <p:nvPr/>
            </p:nvSpPr>
            <p:spPr>
              <a:xfrm>
                <a:off x="3816525" y="4598025"/>
                <a:ext cx="358125" cy="181250"/>
              </a:xfrm>
              <a:custGeom>
                <a:avLst/>
                <a:gdLst/>
                <a:ahLst/>
                <a:cxnLst/>
                <a:rect l="l" t="t" r="r" b="b"/>
                <a:pathLst>
                  <a:path w="14325" h="7250" extrusionOk="0">
                    <a:moveTo>
                      <a:pt x="13157" y="0"/>
                    </a:moveTo>
                    <a:lnTo>
                      <a:pt x="13157" y="0"/>
                    </a:lnTo>
                    <a:cubicBezTo>
                      <a:pt x="12074" y="268"/>
                      <a:pt x="11358" y="371"/>
                      <a:pt x="10623" y="371"/>
                    </a:cubicBezTo>
                    <a:cubicBezTo>
                      <a:pt x="9922" y="371"/>
                      <a:pt x="9204" y="277"/>
                      <a:pt x="8133" y="143"/>
                    </a:cubicBezTo>
                    <a:lnTo>
                      <a:pt x="4347" y="2881"/>
                    </a:lnTo>
                    <a:cubicBezTo>
                      <a:pt x="4347" y="2881"/>
                      <a:pt x="1" y="5810"/>
                      <a:pt x="358" y="6977"/>
                    </a:cubicBezTo>
                    <a:cubicBezTo>
                      <a:pt x="414" y="7169"/>
                      <a:pt x="770" y="7249"/>
                      <a:pt x="1325" y="7249"/>
                    </a:cubicBezTo>
                    <a:cubicBezTo>
                      <a:pt x="4189" y="7249"/>
                      <a:pt x="12372" y="5120"/>
                      <a:pt x="12372" y="5120"/>
                    </a:cubicBezTo>
                    <a:cubicBezTo>
                      <a:pt x="12372" y="5120"/>
                      <a:pt x="14324" y="4620"/>
                      <a:pt x="13705" y="2560"/>
                    </a:cubicBezTo>
                    <a:cubicBezTo>
                      <a:pt x="13324" y="1310"/>
                      <a:pt x="12955" y="1072"/>
                      <a:pt x="1315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7" name="Google Shape;5867;p88"/>
              <p:cNvSpPr/>
              <p:nvPr/>
            </p:nvSpPr>
            <p:spPr>
              <a:xfrm>
                <a:off x="3997500" y="2824000"/>
                <a:ext cx="615875" cy="1781400"/>
              </a:xfrm>
              <a:custGeom>
                <a:avLst/>
                <a:gdLst/>
                <a:ahLst/>
                <a:cxnLst/>
                <a:rect l="l" t="t" r="r" b="b"/>
                <a:pathLst>
                  <a:path w="24635" h="71256" extrusionOk="0">
                    <a:moveTo>
                      <a:pt x="20242" y="0"/>
                    </a:moveTo>
                    <a:cubicBezTo>
                      <a:pt x="20242" y="0"/>
                      <a:pt x="12316" y="1711"/>
                      <a:pt x="7145" y="1711"/>
                    </a:cubicBezTo>
                    <a:cubicBezTo>
                      <a:pt x="5073" y="1711"/>
                      <a:pt x="3442" y="1437"/>
                      <a:pt x="2942" y="667"/>
                    </a:cubicBezTo>
                    <a:cubicBezTo>
                      <a:pt x="394" y="3358"/>
                      <a:pt x="1" y="8584"/>
                      <a:pt x="1" y="8584"/>
                    </a:cubicBezTo>
                    <a:lnTo>
                      <a:pt x="9645" y="12466"/>
                    </a:lnTo>
                    <a:cubicBezTo>
                      <a:pt x="9645" y="12466"/>
                      <a:pt x="346" y="69461"/>
                      <a:pt x="1287" y="71068"/>
                    </a:cubicBezTo>
                    <a:cubicBezTo>
                      <a:pt x="1362" y="71197"/>
                      <a:pt x="1461" y="71256"/>
                      <a:pt x="1580" y="71256"/>
                    </a:cubicBezTo>
                    <a:cubicBezTo>
                      <a:pt x="2947" y="71256"/>
                      <a:pt x="6918" y="63425"/>
                      <a:pt x="6918" y="63425"/>
                    </a:cubicBezTo>
                    <a:cubicBezTo>
                      <a:pt x="6918" y="63425"/>
                      <a:pt x="24635" y="20788"/>
                      <a:pt x="24135" y="11263"/>
                    </a:cubicBezTo>
                    <a:cubicBezTo>
                      <a:pt x="23730" y="3620"/>
                      <a:pt x="20242" y="0"/>
                      <a:pt x="20242" y="0"/>
                    </a:cubicBezTo>
                    <a:close/>
                  </a:path>
                </a:pathLst>
              </a:custGeom>
              <a:solidFill>
                <a:srgbClr val="FAB1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8" name="Google Shape;5868;p88"/>
              <p:cNvSpPr/>
              <p:nvPr/>
            </p:nvSpPr>
            <p:spPr>
              <a:xfrm>
                <a:off x="4000775" y="2059900"/>
                <a:ext cx="660825" cy="2231350"/>
              </a:xfrm>
              <a:custGeom>
                <a:avLst/>
                <a:gdLst/>
                <a:ahLst/>
                <a:cxnLst/>
                <a:rect l="l" t="t" r="r" b="b"/>
                <a:pathLst>
                  <a:path w="26433" h="89254" extrusionOk="0">
                    <a:moveTo>
                      <a:pt x="10844" y="1"/>
                    </a:moveTo>
                    <a:cubicBezTo>
                      <a:pt x="10325" y="1"/>
                      <a:pt x="9861" y="84"/>
                      <a:pt x="9490" y="322"/>
                    </a:cubicBezTo>
                    <a:cubicBezTo>
                      <a:pt x="9157" y="3263"/>
                      <a:pt x="7038" y="4799"/>
                      <a:pt x="6216" y="6573"/>
                    </a:cubicBezTo>
                    <a:cubicBezTo>
                      <a:pt x="5918" y="7204"/>
                      <a:pt x="5335" y="8026"/>
                      <a:pt x="5013" y="8609"/>
                    </a:cubicBezTo>
                    <a:cubicBezTo>
                      <a:pt x="4323" y="9907"/>
                      <a:pt x="3882" y="11062"/>
                      <a:pt x="3763" y="12538"/>
                    </a:cubicBezTo>
                    <a:cubicBezTo>
                      <a:pt x="3585" y="14586"/>
                      <a:pt x="4680" y="16681"/>
                      <a:pt x="6454" y="17717"/>
                    </a:cubicBezTo>
                    <a:cubicBezTo>
                      <a:pt x="6645" y="20706"/>
                      <a:pt x="5871" y="23742"/>
                      <a:pt x="4240" y="26254"/>
                    </a:cubicBezTo>
                    <a:cubicBezTo>
                      <a:pt x="4240" y="26254"/>
                      <a:pt x="1" y="32040"/>
                      <a:pt x="1" y="40982"/>
                    </a:cubicBezTo>
                    <a:cubicBezTo>
                      <a:pt x="1" y="49924"/>
                      <a:pt x="334" y="87952"/>
                      <a:pt x="334" y="87952"/>
                    </a:cubicBezTo>
                    <a:cubicBezTo>
                      <a:pt x="334" y="87952"/>
                      <a:pt x="5347" y="89254"/>
                      <a:pt x="10560" y="89254"/>
                    </a:cubicBezTo>
                    <a:cubicBezTo>
                      <a:pt x="14280" y="89254"/>
                      <a:pt x="18101" y="88591"/>
                      <a:pt x="20277" y="86321"/>
                    </a:cubicBezTo>
                    <a:cubicBezTo>
                      <a:pt x="21135" y="84035"/>
                      <a:pt x="21075" y="81023"/>
                      <a:pt x="21361" y="78629"/>
                    </a:cubicBezTo>
                    <a:cubicBezTo>
                      <a:pt x="22468" y="69259"/>
                      <a:pt x="23432" y="59877"/>
                      <a:pt x="24290" y="50483"/>
                    </a:cubicBezTo>
                    <a:cubicBezTo>
                      <a:pt x="24611" y="46983"/>
                      <a:pt x="24956" y="43458"/>
                      <a:pt x="25135" y="39946"/>
                    </a:cubicBezTo>
                    <a:cubicBezTo>
                      <a:pt x="25242" y="37779"/>
                      <a:pt x="24778" y="35958"/>
                      <a:pt x="24230" y="33886"/>
                    </a:cubicBezTo>
                    <a:cubicBezTo>
                      <a:pt x="23694" y="31862"/>
                      <a:pt x="22528" y="30064"/>
                      <a:pt x="21587" y="28195"/>
                    </a:cubicBezTo>
                    <a:cubicBezTo>
                      <a:pt x="20992" y="27016"/>
                      <a:pt x="20480" y="25802"/>
                      <a:pt x="20277" y="24480"/>
                    </a:cubicBezTo>
                    <a:cubicBezTo>
                      <a:pt x="19992" y="22563"/>
                      <a:pt x="20492" y="20587"/>
                      <a:pt x="21349" y="18836"/>
                    </a:cubicBezTo>
                    <a:cubicBezTo>
                      <a:pt x="22385" y="16753"/>
                      <a:pt x="23932" y="15086"/>
                      <a:pt x="24694" y="12848"/>
                    </a:cubicBezTo>
                    <a:cubicBezTo>
                      <a:pt x="25718" y="9800"/>
                      <a:pt x="26433" y="8359"/>
                      <a:pt x="26159" y="5228"/>
                    </a:cubicBezTo>
                    <a:cubicBezTo>
                      <a:pt x="26040" y="3799"/>
                      <a:pt x="24718" y="2763"/>
                      <a:pt x="23444" y="1739"/>
                    </a:cubicBezTo>
                    <a:cubicBezTo>
                      <a:pt x="22403" y="902"/>
                      <a:pt x="21313" y="783"/>
                      <a:pt x="20186" y="783"/>
                    </a:cubicBezTo>
                    <a:cubicBezTo>
                      <a:pt x="19742" y="783"/>
                      <a:pt x="19293" y="802"/>
                      <a:pt x="18838" y="802"/>
                    </a:cubicBezTo>
                    <a:cubicBezTo>
                      <a:pt x="17953" y="802"/>
                      <a:pt x="17050" y="732"/>
                      <a:pt x="16134" y="322"/>
                    </a:cubicBezTo>
                    <a:cubicBezTo>
                      <a:pt x="15778" y="435"/>
                      <a:pt x="15389" y="478"/>
                      <a:pt x="14983" y="478"/>
                    </a:cubicBezTo>
                    <a:cubicBezTo>
                      <a:pt x="13632" y="478"/>
                      <a:pt x="12082" y="1"/>
                      <a:pt x="108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9" name="Google Shape;5869;p88"/>
              <p:cNvSpPr/>
              <p:nvPr/>
            </p:nvSpPr>
            <p:spPr>
              <a:xfrm>
                <a:off x="4167775" y="3312150"/>
                <a:ext cx="384000" cy="139300"/>
              </a:xfrm>
              <a:custGeom>
                <a:avLst/>
                <a:gdLst/>
                <a:ahLst/>
                <a:cxnLst/>
                <a:rect l="l" t="t" r="r" b="b"/>
                <a:pathLst>
                  <a:path w="15360" h="5572" extrusionOk="0">
                    <a:moveTo>
                      <a:pt x="15181" y="0"/>
                    </a:moveTo>
                    <a:lnTo>
                      <a:pt x="15181" y="0"/>
                    </a:lnTo>
                    <a:cubicBezTo>
                      <a:pt x="14157" y="977"/>
                      <a:pt x="12692" y="1298"/>
                      <a:pt x="11299" y="1572"/>
                    </a:cubicBezTo>
                    <a:cubicBezTo>
                      <a:pt x="9216" y="1989"/>
                      <a:pt x="7120" y="2382"/>
                      <a:pt x="5037" y="2822"/>
                    </a:cubicBezTo>
                    <a:cubicBezTo>
                      <a:pt x="3620" y="3120"/>
                      <a:pt x="0" y="2715"/>
                      <a:pt x="1048" y="4144"/>
                    </a:cubicBezTo>
                    <a:cubicBezTo>
                      <a:pt x="1803" y="5182"/>
                      <a:pt x="3676" y="5572"/>
                      <a:pt x="5772" y="5572"/>
                    </a:cubicBezTo>
                    <a:cubicBezTo>
                      <a:pt x="8770" y="5572"/>
                      <a:pt x="12225" y="4775"/>
                      <a:pt x="13514" y="3941"/>
                    </a:cubicBezTo>
                    <a:cubicBezTo>
                      <a:pt x="15145" y="2858"/>
                      <a:pt x="15359" y="1941"/>
                      <a:pt x="15181" y="0"/>
                    </a:cubicBezTo>
                    <a:close/>
                  </a:path>
                </a:pathLst>
              </a:custGeom>
              <a:solidFill>
                <a:srgbClr val="FAB1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0" name="Google Shape;5870;p88"/>
              <p:cNvSpPr/>
              <p:nvPr/>
            </p:nvSpPr>
            <p:spPr>
              <a:xfrm>
                <a:off x="4512450" y="2117325"/>
                <a:ext cx="313750" cy="446550"/>
              </a:xfrm>
              <a:custGeom>
                <a:avLst/>
                <a:gdLst/>
                <a:ahLst/>
                <a:cxnLst/>
                <a:rect l="l" t="t" r="r" b="b"/>
                <a:pathLst>
                  <a:path w="12550" h="17862" extrusionOk="0">
                    <a:moveTo>
                      <a:pt x="3232" y="1"/>
                    </a:moveTo>
                    <a:cubicBezTo>
                      <a:pt x="3106" y="1"/>
                      <a:pt x="2986" y="28"/>
                      <a:pt x="2870" y="85"/>
                    </a:cubicBezTo>
                    <a:cubicBezTo>
                      <a:pt x="2382" y="323"/>
                      <a:pt x="2025" y="764"/>
                      <a:pt x="1727" y="1216"/>
                    </a:cubicBezTo>
                    <a:cubicBezTo>
                      <a:pt x="1275" y="1919"/>
                      <a:pt x="918" y="2681"/>
                      <a:pt x="679" y="3478"/>
                    </a:cubicBezTo>
                    <a:cubicBezTo>
                      <a:pt x="203" y="4990"/>
                      <a:pt x="1" y="5848"/>
                      <a:pt x="358" y="7395"/>
                    </a:cubicBezTo>
                    <a:cubicBezTo>
                      <a:pt x="644" y="8658"/>
                      <a:pt x="1370" y="9705"/>
                      <a:pt x="2192" y="10491"/>
                    </a:cubicBezTo>
                    <a:cubicBezTo>
                      <a:pt x="3084" y="11348"/>
                      <a:pt x="6716" y="16373"/>
                      <a:pt x="7549" y="17861"/>
                    </a:cubicBezTo>
                    <a:cubicBezTo>
                      <a:pt x="7549" y="17861"/>
                      <a:pt x="12550" y="15456"/>
                      <a:pt x="12014" y="14599"/>
                    </a:cubicBezTo>
                    <a:cubicBezTo>
                      <a:pt x="10895" y="12789"/>
                      <a:pt x="10014" y="10991"/>
                      <a:pt x="9073" y="8598"/>
                    </a:cubicBezTo>
                    <a:cubicBezTo>
                      <a:pt x="8513" y="7162"/>
                      <a:pt x="5268" y="1"/>
                      <a:pt x="3232" y="1"/>
                    </a:cubicBezTo>
                    <a:close/>
                  </a:path>
                </a:pathLst>
              </a:custGeom>
              <a:solidFill>
                <a:srgbClr val="FAB1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1" name="Google Shape;5871;p88"/>
              <p:cNvSpPr/>
              <p:nvPr/>
            </p:nvSpPr>
            <p:spPr>
              <a:xfrm>
                <a:off x="4196950" y="1528000"/>
                <a:ext cx="413450" cy="522700"/>
              </a:xfrm>
              <a:custGeom>
                <a:avLst/>
                <a:gdLst/>
                <a:ahLst/>
                <a:cxnLst/>
                <a:rect l="l" t="t" r="r" b="b"/>
                <a:pathLst>
                  <a:path w="16538" h="20908" extrusionOk="0">
                    <a:moveTo>
                      <a:pt x="15681" y="12299"/>
                    </a:moveTo>
                    <a:cubicBezTo>
                      <a:pt x="16538" y="8847"/>
                      <a:pt x="15240" y="4941"/>
                      <a:pt x="12466" y="2703"/>
                    </a:cubicBezTo>
                    <a:cubicBezTo>
                      <a:pt x="9692" y="465"/>
                      <a:pt x="5608" y="0"/>
                      <a:pt x="2405" y="1560"/>
                    </a:cubicBezTo>
                    <a:cubicBezTo>
                      <a:pt x="1203" y="2143"/>
                      <a:pt x="0" y="3501"/>
                      <a:pt x="631" y="4679"/>
                    </a:cubicBezTo>
                    <a:cubicBezTo>
                      <a:pt x="1119" y="5584"/>
                      <a:pt x="2346" y="5692"/>
                      <a:pt x="3310" y="6049"/>
                    </a:cubicBezTo>
                    <a:cubicBezTo>
                      <a:pt x="5167" y="6739"/>
                      <a:pt x="6310" y="8573"/>
                      <a:pt x="7322" y="10287"/>
                    </a:cubicBezTo>
                    <a:cubicBezTo>
                      <a:pt x="8049" y="11514"/>
                      <a:pt x="8787" y="12776"/>
                      <a:pt x="8989" y="14193"/>
                    </a:cubicBezTo>
                    <a:cubicBezTo>
                      <a:pt x="9227" y="15895"/>
                      <a:pt x="8596" y="17467"/>
                      <a:pt x="7537" y="18776"/>
                    </a:cubicBezTo>
                    <a:cubicBezTo>
                      <a:pt x="10751" y="20908"/>
                      <a:pt x="15050" y="14859"/>
                      <a:pt x="15681" y="12299"/>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2" name="Google Shape;5872;p88"/>
              <p:cNvSpPr/>
              <p:nvPr/>
            </p:nvSpPr>
            <p:spPr>
              <a:xfrm>
                <a:off x="4246050" y="1924175"/>
                <a:ext cx="209275" cy="241150"/>
              </a:xfrm>
              <a:custGeom>
                <a:avLst/>
                <a:gdLst/>
                <a:ahLst/>
                <a:cxnLst/>
                <a:rect l="l" t="t" r="r" b="b"/>
                <a:pathLst>
                  <a:path w="8371" h="9646" extrusionOk="0">
                    <a:moveTo>
                      <a:pt x="5763" y="1"/>
                    </a:moveTo>
                    <a:cubicBezTo>
                      <a:pt x="5763" y="1"/>
                      <a:pt x="1" y="584"/>
                      <a:pt x="1" y="584"/>
                    </a:cubicBezTo>
                    <a:cubicBezTo>
                      <a:pt x="12" y="583"/>
                      <a:pt x="23" y="582"/>
                      <a:pt x="34" y="582"/>
                    </a:cubicBezTo>
                    <a:cubicBezTo>
                      <a:pt x="777" y="582"/>
                      <a:pt x="1647" y="2901"/>
                      <a:pt x="1882" y="3394"/>
                    </a:cubicBezTo>
                    <a:cubicBezTo>
                      <a:pt x="2168" y="3965"/>
                      <a:pt x="2501" y="4549"/>
                      <a:pt x="2715" y="5144"/>
                    </a:cubicBezTo>
                    <a:cubicBezTo>
                      <a:pt x="3049" y="6037"/>
                      <a:pt x="2763" y="6966"/>
                      <a:pt x="2644" y="7918"/>
                    </a:cubicBezTo>
                    <a:cubicBezTo>
                      <a:pt x="2584" y="8430"/>
                      <a:pt x="2537" y="9037"/>
                      <a:pt x="2918" y="9395"/>
                    </a:cubicBezTo>
                    <a:cubicBezTo>
                      <a:pt x="3099" y="9569"/>
                      <a:pt x="3345" y="9645"/>
                      <a:pt x="3597" y="9645"/>
                    </a:cubicBezTo>
                    <a:cubicBezTo>
                      <a:pt x="3776" y="9645"/>
                      <a:pt x="3957" y="9607"/>
                      <a:pt x="4120" y="9537"/>
                    </a:cubicBezTo>
                    <a:cubicBezTo>
                      <a:pt x="4513" y="9371"/>
                      <a:pt x="4823" y="9049"/>
                      <a:pt x="5120" y="8740"/>
                    </a:cubicBezTo>
                    <a:cubicBezTo>
                      <a:pt x="6382" y="7347"/>
                      <a:pt x="7490" y="5799"/>
                      <a:pt x="8371" y="4132"/>
                    </a:cubicBezTo>
                    <a:lnTo>
                      <a:pt x="8371" y="4132"/>
                    </a:lnTo>
                    <a:cubicBezTo>
                      <a:pt x="8355" y="4162"/>
                      <a:pt x="8331" y="4176"/>
                      <a:pt x="8302" y="4176"/>
                    </a:cubicBezTo>
                    <a:cubicBezTo>
                      <a:pt x="7992" y="4176"/>
                      <a:pt x="7022" y="2567"/>
                      <a:pt x="6990" y="2513"/>
                    </a:cubicBezTo>
                    <a:cubicBezTo>
                      <a:pt x="6585" y="1667"/>
                      <a:pt x="6180" y="834"/>
                      <a:pt x="5763" y="1"/>
                    </a:cubicBezTo>
                    <a:close/>
                  </a:path>
                </a:pathLst>
              </a:custGeom>
              <a:solidFill>
                <a:srgbClr val="FAB1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3" name="Google Shape;5873;p88"/>
              <p:cNvSpPr/>
              <p:nvPr/>
            </p:nvSpPr>
            <p:spPr>
              <a:xfrm>
                <a:off x="4255875" y="1924175"/>
                <a:ext cx="178625" cy="127125"/>
              </a:xfrm>
              <a:custGeom>
                <a:avLst/>
                <a:gdLst/>
                <a:ahLst/>
                <a:cxnLst/>
                <a:rect l="l" t="t" r="r" b="b"/>
                <a:pathLst>
                  <a:path w="7145" h="5085" extrusionOk="0">
                    <a:moveTo>
                      <a:pt x="5466" y="1"/>
                    </a:moveTo>
                    <a:lnTo>
                      <a:pt x="1" y="560"/>
                    </a:lnTo>
                    <a:lnTo>
                      <a:pt x="2394" y="5084"/>
                    </a:lnTo>
                    <a:cubicBezTo>
                      <a:pt x="4084" y="4954"/>
                      <a:pt x="5704" y="4549"/>
                      <a:pt x="7144" y="3620"/>
                    </a:cubicBezTo>
                    <a:lnTo>
                      <a:pt x="5466" y="1"/>
                    </a:lnTo>
                    <a:close/>
                  </a:path>
                </a:pathLst>
              </a:custGeom>
              <a:solidFill>
                <a:srgbClr val="EA9E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4" name="Google Shape;5874;p88"/>
              <p:cNvSpPr/>
              <p:nvPr/>
            </p:nvSpPr>
            <p:spPr>
              <a:xfrm>
                <a:off x="4146050" y="1624325"/>
                <a:ext cx="340525" cy="396350"/>
              </a:xfrm>
              <a:custGeom>
                <a:avLst/>
                <a:gdLst/>
                <a:ahLst/>
                <a:cxnLst/>
                <a:rect l="l" t="t" r="r" b="b"/>
                <a:pathLst>
                  <a:path w="13621" h="15854" extrusionOk="0">
                    <a:moveTo>
                      <a:pt x="4093" y="1"/>
                    </a:moveTo>
                    <a:cubicBezTo>
                      <a:pt x="2924" y="1"/>
                      <a:pt x="1806" y="353"/>
                      <a:pt x="1119" y="1517"/>
                    </a:cubicBezTo>
                    <a:cubicBezTo>
                      <a:pt x="393" y="2743"/>
                      <a:pt x="822" y="5041"/>
                      <a:pt x="607" y="6494"/>
                    </a:cubicBezTo>
                    <a:cubicBezTo>
                      <a:pt x="369" y="8030"/>
                      <a:pt x="0" y="9601"/>
                      <a:pt x="286" y="11197"/>
                    </a:cubicBezTo>
                    <a:cubicBezTo>
                      <a:pt x="476" y="12292"/>
                      <a:pt x="1036" y="13352"/>
                      <a:pt x="1679" y="14185"/>
                    </a:cubicBezTo>
                    <a:cubicBezTo>
                      <a:pt x="2346" y="15043"/>
                      <a:pt x="3108" y="15281"/>
                      <a:pt x="4036" y="15543"/>
                    </a:cubicBezTo>
                    <a:cubicBezTo>
                      <a:pt x="4747" y="15742"/>
                      <a:pt x="5523" y="15853"/>
                      <a:pt x="6306" y="15853"/>
                    </a:cubicBezTo>
                    <a:cubicBezTo>
                      <a:pt x="8791" y="15853"/>
                      <a:pt x="11348" y="14737"/>
                      <a:pt x="12109" y="11804"/>
                    </a:cubicBezTo>
                    <a:cubicBezTo>
                      <a:pt x="12219" y="11868"/>
                      <a:pt x="12334" y="11897"/>
                      <a:pt x="12447" y="11897"/>
                    </a:cubicBezTo>
                    <a:cubicBezTo>
                      <a:pt x="12885" y="11897"/>
                      <a:pt x="13312" y="11467"/>
                      <a:pt x="13454" y="10947"/>
                    </a:cubicBezTo>
                    <a:cubicBezTo>
                      <a:pt x="13621" y="10340"/>
                      <a:pt x="13430" y="9804"/>
                      <a:pt x="13407" y="9197"/>
                    </a:cubicBezTo>
                    <a:cubicBezTo>
                      <a:pt x="13371" y="8697"/>
                      <a:pt x="13407" y="8220"/>
                      <a:pt x="13359" y="7708"/>
                    </a:cubicBezTo>
                    <a:cubicBezTo>
                      <a:pt x="13240" y="6482"/>
                      <a:pt x="13049" y="5220"/>
                      <a:pt x="12490" y="4125"/>
                    </a:cubicBezTo>
                    <a:cubicBezTo>
                      <a:pt x="11918" y="2982"/>
                      <a:pt x="10990" y="2148"/>
                      <a:pt x="9990" y="1588"/>
                    </a:cubicBezTo>
                    <a:cubicBezTo>
                      <a:pt x="8989" y="1041"/>
                      <a:pt x="7930" y="743"/>
                      <a:pt x="6858" y="457"/>
                    </a:cubicBezTo>
                    <a:cubicBezTo>
                      <a:pt x="6043" y="237"/>
                      <a:pt x="5051" y="1"/>
                      <a:pt x="4093" y="1"/>
                    </a:cubicBezTo>
                    <a:close/>
                  </a:path>
                </a:pathLst>
              </a:custGeom>
              <a:solidFill>
                <a:srgbClr val="FAB1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5" name="Google Shape;5875;p88"/>
              <p:cNvSpPr/>
              <p:nvPr/>
            </p:nvSpPr>
            <p:spPr>
              <a:xfrm>
                <a:off x="4424650" y="1799300"/>
                <a:ext cx="111350" cy="130725"/>
              </a:xfrm>
              <a:custGeom>
                <a:avLst/>
                <a:gdLst/>
                <a:ahLst/>
                <a:cxnLst/>
                <a:rect l="l" t="t" r="r" b="b"/>
                <a:pathLst>
                  <a:path w="4454" h="5229" extrusionOk="0">
                    <a:moveTo>
                      <a:pt x="3302" y="1"/>
                    </a:moveTo>
                    <a:cubicBezTo>
                      <a:pt x="2068" y="1"/>
                      <a:pt x="746" y="2642"/>
                      <a:pt x="381" y="3436"/>
                    </a:cubicBezTo>
                    <a:cubicBezTo>
                      <a:pt x="167" y="3900"/>
                      <a:pt x="0" y="4472"/>
                      <a:pt x="310" y="4876"/>
                    </a:cubicBezTo>
                    <a:cubicBezTo>
                      <a:pt x="498" y="5135"/>
                      <a:pt x="820" y="5228"/>
                      <a:pt x="1153" y="5228"/>
                    </a:cubicBezTo>
                    <a:cubicBezTo>
                      <a:pt x="1327" y="5228"/>
                      <a:pt x="1504" y="5203"/>
                      <a:pt x="1667" y="5162"/>
                    </a:cubicBezTo>
                    <a:cubicBezTo>
                      <a:pt x="3251" y="4746"/>
                      <a:pt x="4453" y="3162"/>
                      <a:pt x="4406" y="1519"/>
                    </a:cubicBezTo>
                    <a:cubicBezTo>
                      <a:pt x="4394" y="971"/>
                      <a:pt x="4203" y="352"/>
                      <a:pt x="3703" y="102"/>
                    </a:cubicBezTo>
                    <a:cubicBezTo>
                      <a:pt x="3571" y="33"/>
                      <a:pt x="3437" y="1"/>
                      <a:pt x="3302" y="1"/>
                    </a:cubicBezTo>
                    <a:close/>
                  </a:path>
                </a:pathLst>
              </a:custGeom>
              <a:solidFill>
                <a:srgbClr val="FAB1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6" name="Google Shape;5876;p88"/>
              <p:cNvSpPr/>
              <p:nvPr/>
            </p:nvSpPr>
            <p:spPr>
              <a:xfrm>
                <a:off x="4101700" y="1495250"/>
                <a:ext cx="445900" cy="355425"/>
              </a:xfrm>
              <a:custGeom>
                <a:avLst/>
                <a:gdLst/>
                <a:ahLst/>
                <a:cxnLst/>
                <a:rect l="l" t="t" r="r" b="b"/>
                <a:pathLst>
                  <a:path w="17836" h="14217" extrusionOk="0">
                    <a:moveTo>
                      <a:pt x="8144" y="9395"/>
                    </a:moveTo>
                    <a:cubicBezTo>
                      <a:pt x="4572" y="10216"/>
                      <a:pt x="0" y="10466"/>
                      <a:pt x="1381" y="6680"/>
                    </a:cubicBezTo>
                    <a:cubicBezTo>
                      <a:pt x="3048" y="2108"/>
                      <a:pt x="8204" y="1"/>
                      <a:pt x="12395" y="2549"/>
                    </a:cubicBezTo>
                    <a:cubicBezTo>
                      <a:pt x="14109" y="3584"/>
                      <a:pt x="15181" y="5025"/>
                      <a:pt x="15990" y="6823"/>
                    </a:cubicBezTo>
                    <a:cubicBezTo>
                      <a:pt x="16609" y="8192"/>
                      <a:pt x="17836" y="9204"/>
                      <a:pt x="17288" y="10716"/>
                    </a:cubicBezTo>
                    <a:cubicBezTo>
                      <a:pt x="17157" y="11085"/>
                      <a:pt x="14621" y="14217"/>
                      <a:pt x="14335" y="13669"/>
                    </a:cubicBezTo>
                    <a:cubicBezTo>
                      <a:pt x="13430" y="11871"/>
                      <a:pt x="12526" y="10085"/>
                      <a:pt x="11621" y="8299"/>
                    </a:cubicBezTo>
                    <a:cubicBezTo>
                      <a:pt x="10990" y="8585"/>
                      <a:pt x="9656" y="9037"/>
                      <a:pt x="8144" y="9395"/>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7" name="Google Shape;5877;p88"/>
              <p:cNvSpPr/>
              <p:nvPr/>
            </p:nvSpPr>
            <p:spPr>
              <a:xfrm>
                <a:off x="4237125" y="1493775"/>
                <a:ext cx="418825" cy="931075"/>
              </a:xfrm>
              <a:custGeom>
                <a:avLst/>
                <a:gdLst/>
                <a:ahLst/>
                <a:cxnLst/>
                <a:rect l="l" t="t" r="r" b="b"/>
                <a:pathLst>
                  <a:path w="16753" h="37243" extrusionOk="0">
                    <a:moveTo>
                      <a:pt x="6275" y="8192"/>
                    </a:moveTo>
                    <a:cubicBezTo>
                      <a:pt x="7585" y="10597"/>
                      <a:pt x="7382" y="13502"/>
                      <a:pt x="6549" y="16074"/>
                    </a:cubicBezTo>
                    <a:cubicBezTo>
                      <a:pt x="5704" y="18645"/>
                      <a:pt x="4275" y="21015"/>
                      <a:pt x="3132" y="23479"/>
                    </a:cubicBezTo>
                    <a:cubicBezTo>
                      <a:pt x="1989" y="25956"/>
                      <a:pt x="1120" y="28647"/>
                      <a:pt x="1501" y="31314"/>
                    </a:cubicBezTo>
                    <a:cubicBezTo>
                      <a:pt x="1870" y="33981"/>
                      <a:pt x="3763" y="36612"/>
                      <a:pt x="6549" y="37243"/>
                    </a:cubicBezTo>
                    <a:cubicBezTo>
                      <a:pt x="6406" y="36969"/>
                      <a:pt x="6275" y="36695"/>
                      <a:pt x="6144" y="36409"/>
                    </a:cubicBezTo>
                    <a:cubicBezTo>
                      <a:pt x="6847" y="36564"/>
                      <a:pt x="7561" y="36719"/>
                      <a:pt x="8275" y="36874"/>
                    </a:cubicBezTo>
                    <a:cubicBezTo>
                      <a:pt x="8192" y="33111"/>
                      <a:pt x="9859" y="29516"/>
                      <a:pt x="11609" y="26134"/>
                    </a:cubicBezTo>
                    <a:cubicBezTo>
                      <a:pt x="14502" y="20550"/>
                      <a:pt x="16753" y="15216"/>
                      <a:pt x="15467" y="8882"/>
                    </a:cubicBezTo>
                    <a:cubicBezTo>
                      <a:pt x="14990" y="6560"/>
                      <a:pt x="13919" y="4298"/>
                      <a:pt x="12133" y="2643"/>
                    </a:cubicBezTo>
                    <a:cubicBezTo>
                      <a:pt x="10347" y="988"/>
                      <a:pt x="7787" y="0"/>
                      <a:pt x="5311" y="322"/>
                    </a:cubicBezTo>
                    <a:cubicBezTo>
                      <a:pt x="2822" y="643"/>
                      <a:pt x="536" y="2405"/>
                      <a:pt x="0" y="4715"/>
                    </a:cubicBezTo>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8" name="Google Shape;5878;p88"/>
              <p:cNvSpPr/>
              <p:nvPr/>
            </p:nvSpPr>
            <p:spPr>
              <a:xfrm>
                <a:off x="4264500" y="1395550"/>
                <a:ext cx="295600" cy="241125"/>
              </a:xfrm>
              <a:custGeom>
                <a:avLst/>
                <a:gdLst/>
                <a:ahLst/>
                <a:cxnLst/>
                <a:rect l="l" t="t" r="r" b="b"/>
                <a:pathLst>
                  <a:path w="11824" h="9645" extrusionOk="0">
                    <a:moveTo>
                      <a:pt x="1953" y="5858"/>
                    </a:moveTo>
                    <a:cubicBezTo>
                      <a:pt x="715" y="5703"/>
                      <a:pt x="1" y="4179"/>
                      <a:pt x="358" y="2977"/>
                    </a:cubicBezTo>
                    <a:cubicBezTo>
                      <a:pt x="715" y="1786"/>
                      <a:pt x="1834" y="964"/>
                      <a:pt x="3001" y="512"/>
                    </a:cubicBezTo>
                    <a:cubicBezTo>
                      <a:pt x="3894" y="167"/>
                      <a:pt x="4847" y="0"/>
                      <a:pt x="5811" y="12"/>
                    </a:cubicBezTo>
                    <a:cubicBezTo>
                      <a:pt x="7335" y="48"/>
                      <a:pt x="8871" y="572"/>
                      <a:pt x="10014" y="1596"/>
                    </a:cubicBezTo>
                    <a:cubicBezTo>
                      <a:pt x="11145" y="2619"/>
                      <a:pt x="11824" y="4167"/>
                      <a:pt x="11681" y="5691"/>
                    </a:cubicBezTo>
                    <a:cubicBezTo>
                      <a:pt x="11526" y="7203"/>
                      <a:pt x="10502" y="8644"/>
                      <a:pt x="9050" y="9144"/>
                    </a:cubicBezTo>
                    <a:cubicBezTo>
                      <a:pt x="7609" y="9644"/>
                      <a:pt x="5835" y="9085"/>
                      <a:pt x="5037" y="7775"/>
                    </a:cubicBezTo>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9" name="Google Shape;5879;p88"/>
              <p:cNvSpPr/>
              <p:nvPr/>
            </p:nvSpPr>
            <p:spPr>
              <a:xfrm>
                <a:off x="1621925" y="2386825"/>
                <a:ext cx="4776200" cy="1864150"/>
              </a:xfrm>
              <a:custGeom>
                <a:avLst/>
                <a:gdLst/>
                <a:ahLst/>
                <a:cxnLst/>
                <a:rect l="l" t="t" r="r" b="b"/>
                <a:pathLst>
                  <a:path w="191048" h="74566" extrusionOk="0">
                    <a:moveTo>
                      <a:pt x="8203" y="1"/>
                    </a:moveTo>
                    <a:cubicBezTo>
                      <a:pt x="7156" y="1"/>
                      <a:pt x="6576" y="721"/>
                      <a:pt x="6358" y="3152"/>
                    </a:cubicBezTo>
                    <a:cubicBezTo>
                      <a:pt x="5691" y="10736"/>
                      <a:pt x="3941" y="18011"/>
                      <a:pt x="2703" y="25512"/>
                    </a:cubicBezTo>
                    <a:cubicBezTo>
                      <a:pt x="0" y="41919"/>
                      <a:pt x="1727" y="59087"/>
                      <a:pt x="7644" y="74565"/>
                    </a:cubicBezTo>
                    <a:cubicBezTo>
                      <a:pt x="43875" y="73768"/>
                      <a:pt x="80094" y="72970"/>
                      <a:pt x="116312" y="72184"/>
                    </a:cubicBezTo>
                    <a:cubicBezTo>
                      <a:pt x="131886" y="71839"/>
                      <a:pt x="147459" y="71494"/>
                      <a:pt x="163032" y="71148"/>
                    </a:cubicBezTo>
                    <a:cubicBezTo>
                      <a:pt x="170819" y="70982"/>
                      <a:pt x="178618" y="70863"/>
                      <a:pt x="186393" y="70636"/>
                    </a:cubicBezTo>
                    <a:cubicBezTo>
                      <a:pt x="190500" y="70529"/>
                      <a:pt x="190119" y="69148"/>
                      <a:pt x="188512" y="65826"/>
                    </a:cubicBezTo>
                    <a:cubicBezTo>
                      <a:pt x="186904" y="62516"/>
                      <a:pt x="185357" y="59183"/>
                      <a:pt x="184333" y="55635"/>
                    </a:cubicBezTo>
                    <a:cubicBezTo>
                      <a:pt x="182964" y="50848"/>
                      <a:pt x="182571" y="45657"/>
                      <a:pt x="184107" y="40919"/>
                    </a:cubicBezTo>
                    <a:cubicBezTo>
                      <a:pt x="185273" y="37287"/>
                      <a:pt x="187512" y="34096"/>
                      <a:pt x="188893" y="30560"/>
                    </a:cubicBezTo>
                    <a:cubicBezTo>
                      <a:pt x="190929" y="25381"/>
                      <a:pt x="191048" y="19487"/>
                      <a:pt x="189250" y="14237"/>
                    </a:cubicBezTo>
                    <a:cubicBezTo>
                      <a:pt x="188155" y="11010"/>
                      <a:pt x="186321" y="8034"/>
                      <a:pt x="183976" y="5569"/>
                    </a:cubicBezTo>
                    <a:cubicBezTo>
                      <a:pt x="181113" y="2541"/>
                      <a:pt x="179421" y="1926"/>
                      <a:pt x="175755" y="1926"/>
                    </a:cubicBezTo>
                    <a:cubicBezTo>
                      <a:pt x="175457" y="1926"/>
                      <a:pt x="175146" y="1930"/>
                      <a:pt x="174820" y="1938"/>
                    </a:cubicBezTo>
                    <a:cubicBezTo>
                      <a:pt x="165735" y="2128"/>
                      <a:pt x="156663" y="2319"/>
                      <a:pt x="147578" y="2521"/>
                    </a:cubicBezTo>
                    <a:lnTo>
                      <a:pt x="93107" y="3676"/>
                    </a:lnTo>
                    <a:lnTo>
                      <a:pt x="65330" y="4259"/>
                    </a:lnTo>
                    <a:cubicBezTo>
                      <a:pt x="60128" y="4369"/>
                      <a:pt x="54915" y="4479"/>
                      <a:pt x="49703" y="4479"/>
                    </a:cubicBezTo>
                    <a:cubicBezTo>
                      <a:pt x="40813" y="4479"/>
                      <a:pt x="31925" y="4159"/>
                      <a:pt x="23098" y="2973"/>
                    </a:cubicBezTo>
                    <a:cubicBezTo>
                      <a:pt x="19598" y="2509"/>
                      <a:pt x="16109" y="1902"/>
                      <a:pt x="12657" y="1128"/>
                    </a:cubicBezTo>
                    <a:cubicBezTo>
                      <a:pt x="10670" y="677"/>
                      <a:pt x="9218" y="1"/>
                      <a:pt x="820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0" name="Google Shape;5880;p88"/>
              <p:cNvSpPr/>
              <p:nvPr/>
            </p:nvSpPr>
            <p:spPr>
              <a:xfrm>
                <a:off x="1690375" y="2659400"/>
                <a:ext cx="243500" cy="127400"/>
              </a:xfrm>
              <a:custGeom>
                <a:avLst/>
                <a:gdLst/>
                <a:ahLst/>
                <a:cxnLst/>
                <a:rect l="l" t="t" r="r" b="b"/>
                <a:pathLst>
                  <a:path w="9740" h="5096" extrusionOk="0">
                    <a:moveTo>
                      <a:pt x="5583" y="1"/>
                    </a:moveTo>
                    <a:cubicBezTo>
                      <a:pt x="4789" y="1"/>
                      <a:pt x="3992" y="146"/>
                      <a:pt x="3251" y="429"/>
                    </a:cubicBezTo>
                    <a:cubicBezTo>
                      <a:pt x="2632" y="667"/>
                      <a:pt x="1691" y="1274"/>
                      <a:pt x="1048" y="2024"/>
                    </a:cubicBezTo>
                    <a:cubicBezTo>
                      <a:pt x="334" y="2845"/>
                      <a:pt x="1" y="3834"/>
                      <a:pt x="846" y="4679"/>
                    </a:cubicBezTo>
                    <a:cubicBezTo>
                      <a:pt x="1159" y="4988"/>
                      <a:pt x="1619" y="5096"/>
                      <a:pt x="2118" y="5096"/>
                    </a:cubicBezTo>
                    <a:cubicBezTo>
                      <a:pt x="2926" y="5096"/>
                      <a:pt x="3839" y="4813"/>
                      <a:pt x="4406" y="4643"/>
                    </a:cubicBezTo>
                    <a:cubicBezTo>
                      <a:pt x="5608" y="4274"/>
                      <a:pt x="6823" y="3917"/>
                      <a:pt x="8025" y="3560"/>
                    </a:cubicBezTo>
                    <a:cubicBezTo>
                      <a:pt x="8799" y="3322"/>
                      <a:pt x="9740" y="2869"/>
                      <a:pt x="9692" y="2060"/>
                    </a:cubicBezTo>
                    <a:cubicBezTo>
                      <a:pt x="9657" y="1572"/>
                      <a:pt x="9252" y="1191"/>
                      <a:pt x="8835" y="929"/>
                    </a:cubicBezTo>
                    <a:cubicBezTo>
                      <a:pt x="7872" y="303"/>
                      <a:pt x="6730" y="1"/>
                      <a:pt x="5583" y="1"/>
                    </a:cubicBezTo>
                    <a:close/>
                  </a:path>
                </a:pathLst>
              </a:custGeom>
              <a:solidFill>
                <a:srgbClr val="FAB1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1" name="Google Shape;5881;p88"/>
              <p:cNvSpPr/>
              <p:nvPr/>
            </p:nvSpPr>
            <p:spPr>
              <a:xfrm>
                <a:off x="1063525" y="2054250"/>
                <a:ext cx="672425" cy="742550"/>
              </a:xfrm>
              <a:custGeom>
                <a:avLst/>
                <a:gdLst/>
                <a:ahLst/>
                <a:cxnLst/>
                <a:rect l="l" t="t" r="r" b="b"/>
                <a:pathLst>
                  <a:path w="26897" h="29702" extrusionOk="0">
                    <a:moveTo>
                      <a:pt x="5120" y="1"/>
                    </a:moveTo>
                    <a:lnTo>
                      <a:pt x="2941" y="1096"/>
                    </a:lnTo>
                    <a:cubicBezTo>
                      <a:pt x="1310" y="2656"/>
                      <a:pt x="0" y="6585"/>
                      <a:pt x="560" y="8775"/>
                    </a:cubicBezTo>
                    <a:cubicBezTo>
                      <a:pt x="2024" y="14550"/>
                      <a:pt x="4822" y="25432"/>
                      <a:pt x="5334" y="26230"/>
                    </a:cubicBezTo>
                    <a:cubicBezTo>
                      <a:pt x="5988" y="27249"/>
                      <a:pt x="22126" y="29702"/>
                      <a:pt x="25229" y="29702"/>
                    </a:cubicBezTo>
                    <a:cubicBezTo>
                      <a:pt x="25460" y="29702"/>
                      <a:pt x="25619" y="29688"/>
                      <a:pt x="25694" y="29659"/>
                    </a:cubicBezTo>
                    <a:cubicBezTo>
                      <a:pt x="26753" y="29254"/>
                      <a:pt x="26896" y="25182"/>
                      <a:pt x="26896" y="25182"/>
                    </a:cubicBezTo>
                    <a:lnTo>
                      <a:pt x="12204" y="21860"/>
                    </a:lnTo>
                    <a:lnTo>
                      <a:pt x="512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2" name="Google Shape;5882;p88"/>
              <p:cNvSpPr/>
              <p:nvPr/>
            </p:nvSpPr>
            <p:spPr>
              <a:xfrm>
                <a:off x="2973875" y="2450675"/>
                <a:ext cx="176525" cy="175425"/>
              </a:xfrm>
              <a:custGeom>
                <a:avLst/>
                <a:gdLst/>
                <a:ahLst/>
                <a:cxnLst/>
                <a:rect l="l" t="t" r="r" b="b"/>
                <a:pathLst>
                  <a:path w="7061" h="7017" extrusionOk="0">
                    <a:moveTo>
                      <a:pt x="3239" y="0"/>
                    </a:moveTo>
                    <a:cubicBezTo>
                      <a:pt x="3184" y="0"/>
                      <a:pt x="3128" y="1"/>
                      <a:pt x="3072" y="3"/>
                    </a:cubicBezTo>
                    <a:cubicBezTo>
                      <a:pt x="2251" y="38"/>
                      <a:pt x="1465" y="241"/>
                      <a:pt x="917" y="908"/>
                    </a:cubicBezTo>
                    <a:cubicBezTo>
                      <a:pt x="0" y="2015"/>
                      <a:pt x="893" y="3586"/>
                      <a:pt x="1608" y="4348"/>
                    </a:cubicBezTo>
                    <a:cubicBezTo>
                      <a:pt x="2096" y="4860"/>
                      <a:pt x="2691" y="5551"/>
                      <a:pt x="3310" y="5908"/>
                    </a:cubicBezTo>
                    <a:cubicBezTo>
                      <a:pt x="4096" y="6361"/>
                      <a:pt x="5084" y="6634"/>
                      <a:pt x="5918" y="6992"/>
                    </a:cubicBezTo>
                    <a:cubicBezTo>
                      <a:pt x="5960" y="7009"/>
                      <a:pt x="6003" y="7017"/>
                      <a:pt x="6045" y="7017"/>
                    </a:cubicBezTo>
                    <a:cubicBezTo>
                      <a:pt x="6470" y="7017"/>
                      <a:pt x="6839" y="6200"/>
                      <a:pt x="6882" y="5896"/>
                    </a:cubicBezTo>
                    <a:cubicBezTo>
                      <a:pt x="6954" y="5372"/>
                      <a:pt x="6811" y="4789"/>
                      <a:pt x="6644" y="4277"/>
                    </a:cubicBezTo>
                    <a:cubicBezTo>
                      <a:pt x="6358" y="3408"/>
                      <a:pt x="5811" y="2217"/>
                      <a:pt x="4930" y="1789"/>
                    </a:cubicBezTo>
                    <a:cubicBezTo>
                      <a:pt x="5084" y="1741"/>
                      <a:pt x="6930" y="1777"/>
                      <a:pt x="7061" y="1705"/>
                    </a:cubicBezTo>
                    <a:cubicBezTo>
                      <a:pt x="7061" y="1705"/>
                      <a:pt x="5834" y="693"/>
                      <a:pt x="5501" y="538"/>
                    </a:cubicBezTo>
                    <a:cubicBezTo>
                      <a:pt x="4731" y="170"/>
                      <a:pt x="4065" y="0"/>
                      <a:pt x="3239" y="0"/>
                    </a:cubicBezTo>
                    <a:close/>
                  </a:path>
                </a:pathLst>
              </a:custGeom>
              <a:solidFill>
                <a:srgbClr val="BE3C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3" name="Google Shape;5883;p88"/>
              <p:cNvSpPr/>
              <p:nvPr/>
            </p:nvSpPr>
            <p:spPr>
              <a:xfrm>
                <a:off x="3775450" y="2433150"/>
                <a:ext cx="176550" cy="178225"/>
              </a:xfrm>
              <a:custGeom>
                <a:avLst/>
                <a:gdLst/>
                <a:ahLst/>
                <a:cxnLst/>
                <a:rect l="l" t="t" r="r" b="b"/>
                <a:pathLst>
                  <a:path w="7062" h="7129" extrusionOk="0">
                    <a:moveTo>
                      <a:pt x="3981" y="1"/>
                    </a:moveTo>
                    <a:cubicBezTo>
                      <a:pt x="3956" y="1"/>
                      <a:pt x="3931" y="1"/>
                      <a:pt x="3906" y="1"/>
                    </a:cubicBezTo>
                    <a:cubicBezTo>
                      <a:pt x="3001" y="1"/>
                      <a:pt x="2299" y="204"/>
                      <a:pt x="1501" y="632"/>
                    </a:cubicBezTo>
                    <a:cubicBezTo>
                      <a:pt x="1168" y="799"/>
                      <a:pt x="1" y="1859"/>
                      <a:pt x="1" y="1859"/>
                    </a:cubicBezTo>
                    <a:cubicBezTo>
                      <a:pt x="35" y="1877"/>
                      <a:pt x="187" y="1884"/>
                      <a:pt x="395" y="1884"/>
                    </a:cubicBezTo>
                    <a:cubicBezTo>
                      <a:pt x="862" y="1884"/>
                      <a:pt x="1614" y="1851"/>
                      <a:pt x="1959" y="1851"/>
                    </a:cubicBezTo>
                    <a:cubicBezTo>
                      <a:pt x="2047" y="1851"/>
                      <a:pt x="2109" y="1853"/>
                      <a:pt x="2132" y="1859"/>
                    </a:cubicBezTo>
                    <a:cubicBezTo>
                      <a:pt x="1275" y="2323"/>
                      <a:pt x="775" y="3537"/>
                      <a:pt x="525" y="4418"/>
                    </a:cubicBezTo>
                    <a:cubicBezTo>
                      <a:pt x="382" y="4930"/>
                      <a:pt x="263" y="5514"/>
                      <a:pt x="358" y="6050"/>
                    </a:cubicBezTo>
                    <a:cubicBezTo>
                      <a:pt x="412" y="6339"/>
                      <a:pt x="802" y="7129"/>
                      <a:pt x="1227" y="7129"/>
                    </a:cubicBezTo>
                    <a:cubicBezTo>
                      <a:pt x="1274" y="7129"/>
                      <a:pt x="1322" y="7119"/>
                      <a:pt x="1370" y="7097"/>
                    </a:cubicBezTo>
                    <a:cubicBezTo>
                      <a:pt x="2192" y="6704"/>
                      <a:pt x="3168" y="6383"/>
                      <a:pt x="3918" y="5907"/>
                    </a:cubicBezTo>
                    <a:cubicBezTo>
                      <a:pt x="4537" y="5514"/>
                      <a:pt x="5085" y="4799"/>
                      <a:pt x="5561" y="4264"/>
                    </a:cubicBezTo>
                    <a:cubicBezTo>
                      <a:pt x="6240" y="3478"/>
                      <a:pt x="7061" y="1859"/>
                      <a:pt x="6097" y="811"/>
                    </a:cubicBezTo>
                    <a:cubicBezTo>
                      <a:pt x="5543" y="188"/>
                      <a:pt x="4776" y="1"/>
                      <a:pt x="3981" y="1"/>
                    </a:cubicBezTo>
                    <a:close/>
                  </a:path>
                </a:pathLst>
              </a:custGeom>
              <a:solidFill>
                <a:srgbClr val="BE3C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4" name="Google Shape;5884;p88"/>
              <p:cNvSpPr/>
              <p:nvPr/>
            </p:nvSpPr>
            <p:spPr>
              <a:xfrm>
                <a:off x="4806850" y="2410500"/>
                <a:ext cx="176525" cy="179450"/>
              </a:xfrm>
              <a:custGeom>
                <a:avLst/>
                <a:gdLst/>
                <a:ahLst/>
                <a:cxnLst/>
                <a:rect l="l" t="t" r="r" b="b"/>
                <a:pathLst>
                  <a:path w="7061" h="7178" extrusionOk="0">
                    <a:moveTo>
                      <a:pt x="4029" y="0"/>
                    </a:moveTo>
                    <a:cubicBezTo>
                      <a:pt x="3980" y="0"/>
                      <a:pt x="3931" y="1"/>
                      <a:pt x="3881" y="2"/>
                    </a:cubicBezTo>
                    <a:cubicBezTo>
                      <a:pt x="2977" y="14"/>
                      <a:pt x="2274" y="229"/>
                      <a:pt x="1476" y="669"/>
                    </a:cubicBezTo>
                    <a:cubicBezTo>
                      <a:pt x="1155" y="848"/>
                      <a:pt x="0" y="1919"/>
                      <a:pt x="0" y="1919"/>
                    </a:cubicBezTo>
                    <a:cubicBezTo>
                      <a:pt x="27" y="1934"/>
                      <a:pt x="126" y="1940"/>
                      <a:pt x="267" y="1940"/>
                    </a:cubicBezTo>
                    <a:cubicBezTo>
                      <a:pt x="735" y="1940"/>
                      <a:pt x="1671" y="1878"/>
                      <a:pt x="2014" y="1878"/>
                    </a:cubicBezTo>
                    <a:cubicBezTo>
                      <a:pt x="2071" y="1878"/>
                      <a:pt x="2112" y="1879"/>
                      <a:pt x="2131" y="1883"/>
                    </a:cubicBezTo>
                    <a:cubicBezTo>
                      <a:pt x="1274" y="2360"/>
                      <a:pt x="798" y="3586"/>
                      <a:pt x="560" y="4467"/>
                    </a:cubicBezTo>
                    <a:cubicBezTo>
                      <a:pt x="429" y="4979"/>
                      <a:pt x="310" y="5574"/>
                      <a:pt x="417" y="6098"/>
                    </a:cubicBezTo>
                    <a:cubicBezTo>
                      <a:pt x="470" y="6387"/>
                      <a:pt x="880" y="7177"/>
                      <a:pt x="1300" y="7177"/>
                    </a:cubicBezTo>
                    <a:cubicBezTo>
                      <a:pt x="1347" y="7177"/>
                      <a:pt x="1394" y="7168"/>
                      <a:pt x="1441" y="7146"/>
                    </a:cubicBezTo>
                    <a:cubicBezTo>
                      <a:pt x="2250" y="6729"/>
                      <a:pt x="3227" y="6396"/>
                      <a:pt x="3977" y="5908"/>
                    </a:cubicBezTo>
                    <a:cubicBezTo>
                      <a:pt x="4584" y="5515"/>
                      <a:pt x="5132" y="4789"/>
                      <a:pt x="5584" y="4241"/>
                    </a:cubicBezTo>
                    <a:cubicBezTo>
                      <a:pt x="6263" y="3443"/>
                      <a:pt x="7060" y="1824"/>
                      <a:pt x="6084" y="776"/>
                    </a:cubicBezTo>
                    <a:cubicBezTo>
                      <a:pt x="5524" y="183"/>
                      <a:pt x="4796" y="0"/>
                      <a:pt x="4029" y="0"/>
                    </a:cubicBezTo>
                    <a:close/>
                  </a:path>
                </a:pathLst>
              </a:custGeom>
              <a:solidFill>
                <a:srgbClr val="FAB1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5" name="Google Shape;5885;p88"/>
              <p:cNvSpPr/>
              <p:nvPr/>
            </p:nvSpPr>
            <p:spPr>
              <a:xfrm>
                <a:off x="5761125" y="2374825"/>
                <a:ext cx="245000" cy="248400"/>
              </a:xfrm>
              <a:custGeom>
                <a:avLst/>
                <a:gdLst/>
                <a:ahLst/>
                <a:cxnLst/>
                <a:rect l="l" t="t" r="r" b="b"/>
                <a:pathLst>
                  <a:path w="9800" h="9936" extrusionOk="0">
                    <a:moveTo>
                      <a:pt x="5486" y="0"/>
                    </a:moveTo>
                    <a:cubicBezTo>
                      <a:pt x="5459" y="0"/>
                      <a:pt x="5433" y="0"/>
                      <a:pt x="5406" y="1"/>
                    </a:cubicBezTo>
                    <a:cubicBezTo>
                      <a:pt x="4156" y="24"/>
                      <a:pt x="3179" y="310"/>
                      <a:pt x="2072" y="905"/>
                    </a:cubicBezTo>
                    <a:cubicBezTo>
                      <a:pt x="1620" y="1144"/>
                      <a:pt x="0" y="2632"/>
                      <a:pt x="0" y="2632"/>
                    </a:cubicBezTo>
                    <a:cubicBezTo>
                      <a:pt x="40" y="2649"/>
                      <a:pt x="179" y="2656"/>
                      <a:pt x="378" y="2656"/>
                    </a:cubicBezTo>
                    <a:cubicBezTo>
                      <a:pt x="1018" y="2656"/>
                      <a:pt x="2272" y="2587"/>
                      <a:pt x="2763" y="2587"/>
                    </a:cubicBezTo>
                    <a:cubicBezTo>
                      <a:pt x="2859" y="2587"/>
                      <a:pt x="2926" y="2590"/>
                      <a:pt x="2953" y="2596"/>
                    </a:cubicBezTo>
                    <a:cubicBezTo>
                      <a:pt x="1775" y="3251"/>
                      <a:pt x="1096" y="4954"/>
                      <a:pt x="751" y="6180"/>
                    </a:cubicBezTo>
                    <a:cubicBezTo>
                      <a:pt x="560" y="6882"/>
                      <a:pt x="393" y="7704"/>
                      <a:pt x="524" y="8442"/>
                    </a:cubicBezTo>
                    <a:cubicBezTo>
                      <a:pt x="600" y="8840"/>
                      <a:pt x="1169" y="9935"/>
                      <a:pt x="1752" y="9935"/>
                    </a:cubicBezTo>
                    <a:cubicBezTo>
                      <a:pt x="1815" y="9935"/>
                      <a:pt x="1878" y="9923"/>
                      <a:pt x="1941" y="9895"/>
                    </a:cubicBezTo>
                    <a:cubicBezTo>
                      <a:pt x="3072" y="9323"/>
                      <a:pt x="4430" y="8883"/>
                      <a:pt x="5477" y="8204"/>
                    </a:cubicBezTo>
                    <a:cubicBezTo>
                      <a:pt x="6323" y="7656"/>
                      <a:pt x="7097" y="6668"/>
                      <a:pt x="7740" y="5918"/>
                    </a:cubicBezTo>
                    <a:cubicBezTo>
                      <a:pt x="8680" y="4811"/>
                      <a:pt x="9799" y="2572"/>
                      <a:pt x="8466" y="1108"/>
                    </a:cubicBezTo>
                    <a:cubicBezTo>
                      <a:pt x="7663" y="247"/>
                      <a:pt x="6600" y="0"/>
                      <a:pt x="5486" y="0"/>
                    </a:cubicBezTo>
                    <a:close/>
                  </a:path>
                </a:pathLst>
              </a:custGeom>
              <a:solidFill>
                <a:srgbClr val="DCB1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6" name="Google Shape;5886;p88"/>
              <p:cNvSpPr/>
              <p:nvPr/>
            </p:nvSpPr>
            <p:spPr>
              <a:xfrm>
                <a:off x="6099850" y="2922575"/>
                <a:ext cx="235775" cy="206300"/>
              </a:xfrm>
              <a:custGeom>
                <a:avLst/>
                <a:gdLst/>
                <a:ahLst/>
                <a:cxnLst/>
                <a:rect l="l" t="t" r="r" b="b"/>
                <a:pathLst>
                  <a:path w="9431" h="8252" extrusionOk="0">
                    <a:moveTo>
                      <a:pt x="5158" y="1"/>
                    </a:moveTo>
                    <a:cubicBezTo>
                      <a:pt x="2380" y="1"/>
                      <a:pt x="11" y="3240"/>
                      <a:pt x="1" y="5927"/>
                    </a:cubicBezTo>
                    <a:cubicBezTo>
                      <a:pt x="1" y="5939"/>
                      <a:pt x="1" y="5951"/>
                      <a:pt x="1" y="5963"/>
                    </a:cubicBezTo>
                    <a:cubicBezTo>
                      <a:pt x="16" y="7644"/>
                      <a:pt x="642" y="8251"/>
                      <a:pt x="1546" y="8251"/>
                    </a:cubicBezTo>
                    <a:cubicBezTo>
                      <a:pt x="3508" y="8251"/>
                      <a:pt x="6777" y="5385"/>
                      <a:pt x="7918" y="4439"/>
                    </a:cubicBezTo>
                    <a:cubicBezTo>
                      <a:pt x="8978" y="3558"/>
                      <a:pt x="9431" y="3272"/>
                      <a:pt x="8692" y="2034"/>
                    </a:cubicBezTo>
                    <a:cubicBezTo>
                      <a:pt x="8180" y="1189"/>
                      <a:pt x="7454" y="653"/>
                      <a:pt x="6561" y="284"/>
                    </a:cubicBezTo>
                    <a:cubicBezTo>
                      <a:pt x="6088" y="89"/>
                      <a:pt x="5617" y="1"/>
                      <a:pt x="5158" y="1"/>
                    </a:cubicBezTo>
                    <a:close/>
                  </a:path>
                </a:pathLst>
              </a:custGeom>
              <a:solidFill>
                <a:srgbClr val="FFCC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7" name="Google Shape;5887;p88"/>
              <p:cNvSpPr/>
              <p:nvPr/>
            </p:nvSpPr>
            <p:spPr>
              <a:xfrm>
                <a:off x="6238275" y="2051575"/>
                <a:ext cx="670925" cy="958775"/>
              </a:xfrm>
              <a:custGeom>
                <a:avLst/>
                <a:gdLst/>
                <a:ahLst/>
                <a:cxnLst/>
                <a:rect l="l" t="t" r="r" b="b"/>
                <a:pathLst>
                  <a:path w="26837" h="38351" extrusionOk="0">
                    <a:moveTo>
                      <a:pt x="24027" y="0"/>
                    </a:moveTo>
                    <a:lnTo>
                      <a:pt x="16324" y="6168"/>
                    </a:lnTo>
                    <a:lnTo>
                      <a:pt x="16967" y="24134"/>
                    </a:lnTo>
                    <a:lnTo>
                      <a:pt x="0" y="34695"/>
                    </a:lnTo>
                    <a:cubicBezTo>
                      <a:pt x="0" y="34695"/>
                      <a:pt x="2006" y="38350"/>
                      <a:pt x="3529" y="38350"/>
                    </a:cubicBezTo>
                    <a:cubicBezTo>
                      <a:pt x="3531" y="38350"/>
                      <a:pt x="3534" y="38350"/>
                      <a:pt x="3536" y="38350"/>
                    </a:cubicBezTo>
                    <a:cubicBezTo>
                      <a:pt x="5060" y="38327"/>
                      <a:pt x="26158" y="29349"/>
                      <a:pt x="26504" y="27635"/>
                    </a:cubicBezTo>
                    <a:cubicBezTo>
                      <a:pt x="26837" y="25920"/>
                      <a:pt x="24027" y="0"/>
                      <a:pt x="240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888" name="Google Shape;5888;p88"/>
          <p:cNvGrpSpPr/>
          <p:nvPr/>
        </p:nvGrpSpPr>
        <p:grpSpPr>
          <a:xfrm>
            <a:off x="5646568" y="1304803"/>
            <a:ext cx="534588" cy="1770520"/>
            <a:chOff x="5999550" y="2881200"/>
            <a:chExt cx="510200" cy="1689750"/>
          </a:xfrm>
        </p:grpSpPr>
        <p:sp>
          <p:nvSpPr>
            <p:cNvPr id="5889" name="Google Shape;5889;p88"/>
            <p:cNvSpPr/>
            <p:nvPr/>
          </p:nvSpPr>
          <p:spPr>
            <a:xfrm>
              <a:off x="6021275" y="2881200"/>
              <a:ext cx="365525" cy="302075"/>
            </a:xfrm>
            <a:custGeom>
              <a:avLst/>
              <a:gdLst/>
              <a:ahLst/>
              <a:cxnLst/>
              <a:rect l="l" t="t" r="r" b="b"/>
              <a:pathLst>
                <a:path w="14621" h="12083" extrusionOk="0">
                  <a:moveTo>
                    <a:pt x="7714" y="1"/>
                  </a:moveTo>
                  <a:cubicBezTo>
                    <a:pt x="7582" y="1"/>
                    <a:pt x="7448" y="4"/>
                    <a:pt x="7311" y="10"/>
                  </a:cubicBezTo>
                  <a:cubicBezTo>
                    <a:pt x="1" y="331"/>
                    <a:pt x="1739" y="10606"/>
                    <a:pt x="1739" y="10606"/>
                  </a:cubicBezTo>
                  <a:lnTo>
                    <a:pt x="5906" y="11988"/>
                  </a:lnTo>
                  <a:lnTo>
                    <a:pt x="11609" y="12083"/>
                  </a:lnTo>
                  <a:lnTo>
                    <a:pt x="14300" y="8118"/>
                  </a:lnTo>
                  <a:cubicBezTo>
                    <a:pt x="14300" y="8118"/>
                    <a:pt x="14621" y="1"/>
                    <a:pt x="77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0" name="Google Shape;5890;p88"/>
            <p:cNvSpPr/>
            <p:nvPr/>
          </p:nvSpPr>
          <p:spPr>
            <a:xfrm>
              <a:off x="6299275" y="4432525"/>
              <a:ext cx="64025" cy="111050"/>
            </a:xfrm>
            <a:custGeom>
              <a:avLst/>
              <a:gdLst/>
              <a:ahLst/>
              <a:cxnLst/>
              <a:rect l="l" t="t" r="r" b="b"/>
              <a:pathLst>
                <a:path w="2561" h="4442" extrusionOk="0">
                  <a:moveTo>
                    <a:pt x="2561" y="0"/>
                  </a:moveTo>
                  <a:lnTo>
                    <a:pt x="120" y="1548"/>
                  </a:lnTo>
                  <a:lnTo>
                    <a:pt x="1" y="3513"/>
                  </a:lnTo>
                  <a:lnTo>
                    <a:pt x="287" y="4441"/>
                  </a:lnTo>
                  <a:lnTo>
                    <a:pt x="1989" y="3917"/>
                  </a:lnTo>
                  <a:lnTo>
                    <a:pt x="2454" y="2858"/>
                  </a:lnTo>
                  <a:lnTo>
                    <a:pt x="2561" y="0"/>
                  </a:lnTo>
                  <a:close/>
                </a:path>
              </a:pathLst>
            </a:custGeom>
            <a:solidFill>
              <a:srgbClr val="FBC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1" name="Google Shape;5891;p88"/>
            <p:cNvSpPr/>
            <p:nvPr/>
          </p:nvSpPr>
          <p:spPr>
            <a:xfrm>
              <a:off x="6291550" y="4501575"/>
              <a:ext cx="166700" cy="69375"/>
            </a:xfrm>
            <a:custGeom>
              <a:avLst/>
              <a:gdLst/>
              <a:ahLst/>
              <a:cxnLst/>
              <a:rect l="l" t="t" r="r" b="b"/>
              <a:pathLst>
                <a:path w="6668" h="2775" extrusionOk="0">
                  <a:moveTo>
                    <a:pt x="2786" y="1"/>
                  </a:moveTo>
                  <a:cubicBezTo>
                    <a:pt x="2786" y="1"/>
                    <a:pt x="2560" y="774"/>
                    <a:pt x="1691" y="1036"/>
                  </a:cubicBezTo>
                  <a:cubicBezTo>
                    <a:pt x="1594" y="1068"/>
                    <a:pt x="1491" y="1081"/>
                    <a:pt x="1386" y="1081"/>
                  </a:cubicBezTo>
                  <a:cubicBezTo>
                    <a:pt x="864" y="1081"/>
                    <a:pt x="310" y="751"/>
                    <a:pt x="310" y="751"/>
                  </a:cubicBezTo>
                  <a:lnTo>
                    <a:pt x="0" y="2775"/>
                  </a:lnTo>
                  <a:lnTo>
                    <a:pt x="6501" y="2775"/>
                  </a:lnTo>
                  <a:cubicBezTo>
                    <a:pt x="6501" y="2775"/>
                    <a:pt x="6668" y="1846"/>
                    <a:pt x="5965" y="1679"/>
                  </a:cubicBezTo>
                  <a:cubicBezTo>
                    <a:pt x="2834" y="917"/>
                    <a:pt x="2786" y="1"/>
                    <a:pt x="2786" y="1"/>
                  </a:cubicBezTo>
                  <a:close/>
                </a:path>
              </a:pathLst>
            </a:custGeom>
            <a:solidFill>
              <a:srgbClr val="4034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2" name="Google Shape;5892;p88"/>
            <p:cNvSpPr/>
            <p:nvPr/>
          </p:nvSpPr>
          <p:spPr>
            <a:xfrm>
              <a:off x="6088550" y="4489425"/>
              <a:ext cx="57475" cy="33650"/>
            </a:xfrm>
            <a:custGeom>
              <a:avLst/>
              <a:gdLst/>
              <a:ahLst/>
              <a:cxnLst/>
              <a:rect l="l" t="t" r="r" b="b"/>
              <a:pathLst>
                <a:path w="2299" h="1346" extrusionOk="0">
                  <a:moveTo>
                    <a:pt x="1059" y="0"/>
                  </a:moveTo>
                  <a:cubicBezTo>
                    <a:pt x="705" y="0"/>
                    <a:pt x="380" y="24"/>
                    <a:pt x="274" y="58"/>
                  </a:cubicBezTo>
                  <a:cubicBezTo>
                    <a:pt x="0" y="141"/>
                    <a:pt x="84" y="927"/>
                    <a:pt x="84" y="927"/>
                  </a:cubicBezTo>
                  <a:cubicBezTo>
                    <a:pt x="148" y="1255"/>
                    <a:pt x="512" y="1345"/>
                    <a:pt x="891" y="1345"/>
                  </a:cubicBezTo>
                  <a:cubicBezTo>
                    <a:pt x="1351" y="1345"/>
                    <a:pt x="1834" y="1213"/>
                    <a:pt x="1834" y="1213"/>
                  </a:cubicBezTo>
                  <a:cubicBezTo>
                    <a:pt x="1834" y="1213"/>
                    <a:pt x="2298" y="451"/>
                    <a:pt x="2215" y="201"/>
                  </a:cubicBezTo>
                  <a:cubicBezTo>
                    <a:pt x="2165" y="52"/>
                    <a:pt x="1580" y="0"/>
                    <a:pt x="1059" y="0"/>
                  </a:cubicBezTo>
                  <a:close/>
                </a:path>
              </a:pathLst>
            </a:custGeom>
            <a:solidFill>
              <a:srgbClr val="FF55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3" name="Google Shape;5893;p88"/>
            <p:cNvSpPr/>
            <p:nvPr/>
          </p:nvSpPr>
          <p:spPr>
            <a:xfrm>
              <a:off x="6082900" y="4501575"/>
              <a:ext cx="166700" cy="69375"/>
            </a:xfrm>
            <a:custGeom>
              <a:avLst/>
              <a:gdLst/>
              <a:ahLst/>
              <a:cxnLst/>
              <a:rect l="l" t="t" r="r" b="b"/>
              <a:pathLst>
                <a:path w="6668" h="2775" extrusionOk="0">
                  <a:moveTo>
                    <a:pt x="2786" y="1"/>
                  </a:moveTo>
                  <a:cubicBezTo>
                    <a:pt x="2786" y="1"/>
                    <a:pt x="2560" y="774"/>
                    <a:pt x="1691" y="1036"/>
                  </a:cubicBezTo>
                  <a:cubicBezTo>
                    <a:pt x="1594" y="1068"/>
                    <a:pt x="1490" y="1081"/>
                    <a:pt x="1386" y="1081"/>
                  </a:cubicBezTo>
                  <a:cubicBezTo>
                    <a:pt x="864" y="1081"/>
                    <a:pt x="310" y="751"/>
                    <a:pt x="310" y="751"/>
                  </a:cubicBezTo>
                  <a:lnTo>
                    <a:pt x="0" y="2775"/>
                  </a:lnTo>
                  <a:lnTo>
                    <a:pt x="6501" y="2775"/>
                  </a:lnTo>
                  <a:cubicBezTo>
                    <a:pt x="6501" y="2775"/>
                    <a:pt x="6668" y="1846"/>
                    <a:pt x="5977" y="1679"/>
                  </a:cubicBezTo>
                  <a:cubicBezTo>
                    <a:pt x="2834" y="917"/>
                    <a:pt x="2786" y="1"/>
                    <a:pt x="2786" y="1"/>
                  </a:cubicBezTo>
                  <a:close/>
                </a:path>
              </a:pathLst>
            </a:custGeom>
            <a:solidFill>
              <a:srgbClr val="4034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4" name="Google Shape;5894;p88"/>
            <p:cNvSpPr/>
            <p:nvPr/>
          </p:nvSpPr>
          <p:spPr>
            <a:xfrm>
              <a:off x="6344000" y="4482950"/>
              <a:ext cx="35075" cy="41675"/>
            </a:xfrm>
            <a:custGeom>
              <a:avLst/>
              <a:gdLst/>
              <a:ahLst/>
              <a:cxnLst/>
              <a:rect l="l" t="t" r="r" b="b"/>
              <a:pathLst>
                <a:path w="1403" h="1667" extrusionOk="0">
                  <a:moveTo>
                    <a:pt x="909" y="1"/>
                  </a:moveTo>
                  <a:cubicBezTo>
                    <a:pt x="658" y="1"/>
                    <a:pt x="29" y="385"/>
                    <a:pt x="10" y="579"/>
                  </a:cubicBezTo>
                  <a:cubicBezTo>
                    <a:pt x="0" y="763"/>
                    <a:pt x="6" y="1667"/>
                    <a:pt x="762" y="1667"/>
                  </a:cubicBezTo>
                  <a:cubicBezTo>
                    <a:pt x="934" y="1667"/>
                    <a:pt x="1145" y="1620"/>
                    <a:pt x="1403" y="1508"/>
                  </a:cubicBezTo>
                  <a:cubicBezTo>
                    <a:pt x="1403" y="1508"/>
                    <a:pt x="1093" y="579"/>
                    <a:pt x="1010" y="67"/>
                  </a:cubicBezTo>
                  <a:cubicBezTo>
                    <a:pt x="1003" y="21"/>
                    <a:pt x="966" y="1"/>
                    <a:pt x="909" y="1"/>
                  </a:cubicBezTo>
                  <a:close/>
                </a:path>
              </a:pathLst>
            </a:custGeom>
            <a:solidFill>
              <a:srgbClr val="FF55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5" name="Google Shape;5895;p88"/>
            <p:cNvSpPr/>
            <p:nvPr/>
          </p:nvSpPr>
          <p:spPr>
            <a:xfrm>
              <a:off x="6172200" y="3141300"/>
              <a:ext cx="101225" cy="150050"/>
            </a:xfrm>
            <a:custGeom>
              <a:avLst/>
              <a:gdLst/>
              <a:ahLst/>
              <a:cxnLst/>
              <a:rect l="l" t="t" r="r" b="b"/>
              <a:pathLst>
                <a:path w="4049" h="6002" extrusionOk="0">
                  <a:moveTo>
                    <a:pt x="0" y="0"/>
                  </a:moveTo>
                  <a:lnTo>
                    <a:pt x="1512" y="5525"/>
                  </a:lnTo>
                  <a:cubicBezTo>
                    <a:pt x="1512" y="5525"/>
                    <a:pt x="1942" y="6001"/>
                    <a:pt x="2664" y="6001"/>
                  </a:cubicBezTo>
                  <a:cubicBezTo>
                    <a:pt x="2673" y="6001"/>
                    <a:pt x="2682" y="6001"/>
                    <a:pt x="2691" y="6001"/>
                  </a:cubicBezTo>
                  <a:cubicBezTo>
                    <a:pt x="3191" y="5989"/>
                    <a:pt x="3560" y="5858"/>
                    <a:pt x="4048" y="5596"/>
                  </a:cubicBezTo>
                  <a:lnTo>
                    <a:pt x="4001" y="2131"/>
                  </a:lnTo>
                  <a:lnTo>
                    <a:pt x="4012" y="1953"/>
                  </a:lnTo>
                  <a:lnTo>
                    <a:pt x="0" y="0"/>
                  </a:lnTo>
                  <a:close/>
                </a:path>
              </a:pathLst>
            </a:custGeom>
            <a:solidFill>
              <a:srgbClr val="FBC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6" name="Google Shape;5896;p88"/>
            <p:cNvSpPr/>
            <p:nvPr/>
          </p:nvSpPr>
          <p:spPr>
            <a:xfrm>
              <a:off x="5999550" y="3319875"/>
              <a:ext cx="510200" cy="1228450"/>
            </a:xfrm>
            <a:custGeom>
              <a:avLst/>
              <a:gdLst/>
              <a:ahLst/>
              <a:cxnLst/>
              <a:rect l="l" t="t" r="r" b="b"/>
              <a:pathLst>
                <a:path w="20408" h="49138" extrusionOk="0">
                  <a:moveTo>
                    <a:pt x="14228" y="1"/>
                  </a:moveTo>
                  <a:lnTo>
                    <a:pt x="4513" y="1239"/>
                  </a:lnTo>
                  <a:lnTo>
                    <a:pt x="5811" y="13753"/>
                  </a:lnTo>
                  <a:cubicBezTo>
                    <a:pt x="5811" y="13753"/>
                    <a:pt x="0" y="25444"/>
                    <a:pt x="1131" y="49138"/>
                  </a:cubicBezTo>
                  <a:lnTo>
                    <a:pt x="20408" y="48971"/>
                  </a:lnTo>
                  <a:cubicBezTo>
                    <a:pt x="20408" y="48971"/>
                    <a:pt x="19646" y="23670"/>
                    <a:pt x="15586" y="13907"/>
                  </a:cubicBezTo>
                  <a:cubicBezTo>
                    <a:pt x="15586" y="13907"/>
                    <a:pt x="14633" y="9264"/>
                    <a:pt x="14812" y="7049"/>
                  </a:cubicBezTo>
                  <a:cubicBezTo>
                    <a:pt x="15050" y="4132"/>
                    <a:pt x="16276" y="2251"/>
                    <a:pt x="142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7" name="Google Shape;5897;p88"/>
            <p:cNvSpPr/>
            <p:nvPr/>
          </p:nvSpPr>
          <p:spPr>
            <a:xfrm>
              <a:off x="6134975" y="3634800"/>
              <a:ext cx="339650" cy="691175"/>
            </a:xfrm>
            <a:custGeom>
              <a:avLst/>
              <a:gdLst/>
              <a:ahLst/>
              <a:cxnLst/>
              <a:rect l="l" t="t" r="r" b="b"/>
              <a:pathLst>
                <a:path w="13586" h="27647" extrusionOk="0">
                  <a:moveTo>
                    <a:pt x="9931" y="1"/>
                  </a:moveTo>
                  <a:cubicBezTo>
                    <a:pt x="9931" y="1"/>
                    <a:pt x="6296" y="867"/>
                    <a:pt x="2221" y="867"/>
                  </a:cubicBezTo>
                  <a:cubicBezTo>
                    <a:pt x="1590" y="867"/>
                    <a:pt x="950" y="846"/>
                    <a:pt x="310" y="798"/>
                  </a:cubicBezTo>
                  <a:lnTo>
                    <a:pt x="1" y="2096"/>
                  </a:lnTo>
                  <a:lnTo>
                    <a:pt x="1465" y="2525"/>
                  </a:lnTo>
                  <a:lnTo>
                    <a:pt x="191" y="27647"/>
                  </a:lnTo>
                  <a:lnTo>
                    <a:pt x="13586" y="27087"/>
                  </a:lnTo>
                  <a:cubicBezTo>
                    <a:pt x="13586" y="27087"/>
                    <a:pt x="12014" y="9145"/>
                    <a:pt x="9323" y="1596"/>
                  </a:cubicBezTo>
                  <a:lnTo>
                    <a:pt x="10169" y="1310"/>
                  </a:lnTo>
                  <a:lnTo>
                    <a:pt x="993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8" name="Google Shape;5898;p88"/>
            <p:cNvSpPr/>
            <p:nvPr/>
          </p:nvSpPr>
          <p:spPr>
            <a:xfrm>
              <a:off x="6312975" y="3765475"/>
              <a:ext cx="35150" cy="35150"/>
            </a:xfrm>
            <a:custGeom>
              <a:avLst/>
              <a:gdLst/>
              <a:ahLst/>
              <a:cxnLst/>
              <a:rect l="l" t="t" r="r" b="b"/>
              <a:pathLst>
                <a:path w="1406" h="1406" extrusionOk="0">
                  <a:moveTo>
                    <a:pt x="703" y="0"/>
                  </a:moveTo>
                  <a:cubicBezTo>
                    <a:pt x="322" y="0"/>
                    <a:pt x="1" y="322"/>
                    <a:pt x="1" y="703"/>
                  </a:cubicBezTo>
                  <a:cubicBezTo>
                    <a:pt x="1" y="1096"/>
                    <a:pt x="322" y="1405"/>
                    <a:pt x="703" y="1405"/>
                  </a:cubicBezTo>
                  <a:cubicBezTo>
                    <a:pt x="1096" y="1405"/>
                    <a:pt x="1406" y="1096"/>
                    <a:pt x="1406" y="703"/>
                  </a:cubicBezTo>
                  <a:cubicBezTo>
                    <a:pt x="1406" y="322"/>
                    <a:pt x="1096" y="0"/>
                    <a:pt x="703" y="0"/>
                  </a:cubicBezTo>
                  <a:close/>
                </a:path>
              </a:pathLst>
            </a:custGeom>
            <a:solidFill>
              <a:srgbClr val="FBC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9" name="Google Shape;5899;p88"/>
            <p:cNvSpPr/>
            <p:nvPr/>
          </p:nvSpPr>
          <p:spPr>
            <a:xfrm>
              <a:off x="6265650" y="3776775"/>
              <a:ext cx="79500" cy="95900"/>
            </a:xfrm>
            <a:custGeom>
              <a:avLst/>
              <a:gdLst/>
              <a:ahLst/>
              <a:cxnLst/>
              <a:rect l="l" t="t" r="r" b="b"/>
              <a:pathLst>
                <a:path w="3180" h="3836" extrusionOk="0">
                  <a:moveTo>
                    <a:pt x="1941" y="1"/>
                  </a:moveTo>
                  <a:cubicBezTo>
                    <a:pt x="1632" y="560"/>
                    <a:pt x="120" y="1299"/>
                    <a:pt x="60" y="1608"/>
                  </a:cubicBezTo>
                  <a:cubicBezTo>
                    <a:pt x="1" y="1906"/>
                    <a:pt x="489" y="3823"/>
                    <a:pt x="751" y="3835"/>
                  </a:cubicBezTo>
                  <a:cubicBezTo>
                    <a:pt x="756" y="3835"/>
                    <a:pt x="761" y="3835"/>
                    <a:pt x="765" y="3835"/>
                  </a:cubicBezTo>
                  <a:cubicBezTo>
                    <a:pt x="986" y="3835"/>
                    <a:pt x="1085" y="3606"/>
                    <a:pt x="1193" y="3606"/>
                  </a:cubicBezTo>
                  <a:cubicBezTo>
                    <a:pt x="1208" y="3606"/>
                    <a:pt x="1223" y="3610"/>
                    <a:pt x="1239" y="3620"/>
                  </a:cubicBezTo>
                  <a:cubicBezTo>
                    <a:pt x="1296" y="3662"/>
                    <a:pt x="1357" y="3694"/>
                    <a:pt x="1426" y="3694"/>
                  </a:cubicBezTo>
                  <a:cubicBezTo>
                    <a:pt x="1515" y="3694"/>
                    <a:pt x="1618" y="3639"/>
                    <a:pt x="1739" y="3477"/>
                  </a:cubicBezTo>
                  <a:cubicBezTo>
                    <a:pt x="1965" y="3192"/>
                    <a:pt x="2703" y="2454"/>
                    <a:pt x="2775" y="1870"/>
                  </a:cubicBezTo>
                  <a:cubicBezTo>
                    <a:pt x="2846" y="1287"/>
                    <a:pt x="3180" y="656"/>
                    <a:pt x="3180" y="656"/>
                  </a:cubicBezTo>
                  <a:lnTo>
                    <a:pt x="1941" y="1"/>
                  </a:lnTo>
                  <a:close/>
                </a:path>
              </a:pathLst>
            </a:custGeom>
            <a:solidFill>
              <a:srgbClr val="FBC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0" name="Google Shape;5900;p88"/>
            <p:cNvSpPr/>
            <p:nvPr/>
          </p:nvSpPr>
          <p:spPr>
            <a:xfrm>
              <a:off x="6197200" y="3765475"/>
              <a:ext cx="35150" cy="35150"/>
            </a:xfrm>
            <a:custGeom>
              <a:avLst/>
              <a:gdLst/>
              <a:ahLst/>
              <a:cxnLst/>
              <a:rect l="l" t="t" r="r" b="b"/>
              <a:pathLst>
                <a:path w="1406" h="1406" extrusionOk="0">
                  <a:moveTo>
                    <a:pt x="703" y="0"/>
                  </a:moveTo>
                  <a:cubicBezTo>
                    <a:pt x="310" y="0"/>
                    <a:pt x="0" y="322"/>
                    <a:pt x="0" y="703"/>
                  </a:cubicBezTo>
                  <a:cubicBezTo>
                    <a:pt x="0" y="1096"/>
                    <a:pt x="310" y="1405"/>
                    <a:pt x="703" y="1405"/>
                  </a:cubicBezTo>
                  <a:cubicBezTo>
                    <a:pt x="1084" y="1405"/>
                    <a:pt x="1405" y="1096"/>
                    <a:pt x="1405" y="703"/>
                  </a:cubicBezTo>
                  <a:cubicBezTo>
                    <a:pt x="1405" y="322"/>
                    <a:pt x="1084" y="0"/>
                    <a:pt x="703" y="0"/>
                  </a:cubicBezTo>
                  <a:close/>
                </a:path>
              </a:pathLst>
            </a:custGeom>
            <a:solidFill>
              <a:srgbClr val="FBC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1" name="Google Shape;5901;p88"/>
            <p:cNvSpPr/>
            <p:nvPr/>
          </p:nvSpPr>
          <p:spPr>
            <a:xfrm>
              <a:off x="6200175" y="3776775"/>
              <a:ext cx="79500" cy="95900"/>
            </a:xfrm>
            <a:custGeom>
              <a:avLst/>
              <a:gdLst/>
              <a:ahLst/>
              <a:cxnLst/>
              <a:rect l="l" t="t" r="r" b="b"/>
              <a:pathLst>
                <a:path w="3180" h="3836" extrusionOk="0">
                  <a:moveTo>
                    <a:pt x="1238" y="1"/>
                  </a:moveTo>
                  <a:lnTo>
                    <a:pt x="0" y="656"/>
                  </a:lnTo>
                  <a:cubicBezTo>
                    <a:pt x="0" y="656"/>
                    <a:pt x="334" y="1287"/>
                    <a:pt x="405" y="1870"/>
                  </a:cubicBezTo>
                  <a:cubicBezTo>
                    <a:pt x="476" y="2454"/>
                    <a:pt x="1215" y="3192"/>
                    <a:pt x="1441" y="3477"/>
                  </a:cubicBezTo>
                  <a:cubicBezTo>
                    <a:pt x="1562" y="3639"/>
                    <a:pt x="1664" y="3694"/>
                    <a:pt x="1754" y="3694"/>
                  </a:cubicBezTo>
                  <a:cubicBezTo>
                    <a:pt x="1823" y="3694"/>
                    <a:pt x="1884" y="3662"/>
                    <a:pt x="1941" y="3620"/>
                  </a:cubicBezTo>
                  <a:cubicBezTo>
                    <a:pt x="1956" y="3610"/>
                    <a:pt x="1972" y="3606"/>
                    <a:pt x="1986" y="3606"/>
                  </a:cubicBezTo>
                  <a:cubicBezTo>
                    <a:pt x="2095" y="3606"/>
                    <a:pt x="2194" y="3835"/>
                    <a:pt x="2414" y="3835"/>
                  </a:cubicBezTo>
                  <a:cubicBezTo>
                    <a:pt x="2419" y="3835"/>
                    <a:pt x="2424" y="3835"/>
                    <a:pt x="2429" y="3835"/>
                  </a:cubicBezTo>
                  <a:cubicBezTo>
                    <a:pt x="2691" y="3823"/>
                    <a:pt x="3179" y="1906"/>
                    <a:pt x="3120" y="1608"/>
                  </a:cubicBezTo>
                  <a:cubicBezTo>
                    <a:pt x="3060" y="1299"/>
                    <a:pt x="1548" y="560"/>
                    <a:pt x="1238" y="1"/>
                  </a:cubicBezTo>
                  <a:close/>
                </a:path>
              </a:pathLst>
            </a:custGeom>
            <a:solidFill>
              <a:srgbClr val="FBC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2" name="Google Shape;5902;p88"/>
            <p:cNvSpPr/>
            <p:nvPr/>
          </p:nvSpPr>
          <p:spPr>
            <a:xfrm>
              <a:off x="6307625" y="3302625"/>
              <a:ext cx="138725" cy="491750"/>
            </a:xfrm>
            <a:custGeom>
              <a:avLst/>
              <a:gdLst/>
              <a:ahLst/>
              <a:cxnLst/>
              <a:rect l="l" t="t" r="r" b="b"/>
              <a:pathLst>
                <a:path w="5549" h="19670" extrusionOk="0">
                  <a:moveTo>
                    <a:pt x="2370" y="0"/>
                  </a:moveTo>
                  <a:lnTo>
                    <a:pt x="1334" y="1024"/>
                  </a:lnTo>
                  <a:cubicBezTo>
                    <a:pt x="1334" y="1024"/>
                    <a:pt x="2060" y="2477"/>
                    <a:pt x="2763" y="3810"/>
                  </a:cubicBezTo>
                  <a:cubicBezTo>
                    <a:pt x="3453" y="5132"/>
                    <a:pt x="2132" y="6549"/>
                    <a:pt x="2132" y="6549"/>
                  </a:cubicBezTo>
                  <a:lnTo>
                    <a:pt x="2096" y="11049"/>
                  </a:lnTo>
                  <a:lnTo>
                    <a:pt x="0" y="18657"/>
                  </a:lnTo>
                  <a:lnTo>
                    <a:pt x="1858" y="19669"/>
                  </a:lnTo>
                  <a:cubicBezTo>
                    <a:pt x="1858" y="19669"/>
                    <a:pt x="4406" y="15562"/>
                    <a:pt x="4977" y="12466"/>
                  </a:cubicBezTo>
                  <a:cubicBezTo>
                    <a:pt x="5549" y="9370"/>
                    <a:pt x="5465" y="3417"/>
                    <a:pt x="4775" y="2072"/>
                  </a:cubicBezTo>
                  <a:cubicBezTo>
                    <a:pt x="4084" y="727"/>
                    <a:pt x="2370" y="0"/>
                    <a:pt x="23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3" name="Google Shape;5903;p88"/>
            <p:cNvSpPr/>
            <p:nvPr/>
          </p:nvSpPr>
          <p:spPr>
            <a:xfrm>
              <a:off x="6060575" y="3316300"/>
              <a:ext cx="174450" cy="487900"/>
            </a:xfrm>
            <a:custGeom>
              <a:avLst/>
              <a:gdLst/>
              <a:ahLst/>
              <a:cxnLst/>
              <a:rect l="l" t="t" r="r" b="b"/>
              <a:pathLst>
                <a:path w="6978" h="19516" extrusionOk="0">
                  <a:moveTo>
                    <a:pt x="2727" y="1"/>
                  </a:moveTo>
                  <a:cubicBezTo>
                    <a:pt x="2727" y="1"/>
                    <a:pt x="1107" y="906"/>
                    <a:pt x="548" y="2311"/>
                  </a:cubicBezTo>
                  <a:cubicBezTo>
                    <a:pt x="0" y="3716"/>
                    <a:pt x="512" y="9645"/>
                    <a:pt x="1393" y="12669"/>
                  </a:cubicBezTo>
                  <a:cubicBezTo>
                    <a:pt x="2274" y="15693"/>
                    <a:pt x="5227" y="19515"/>
                    <a:pt x="5227" y="19515"/>
                  </a:cubicBezTo>
                  <a:lnTo>
                    <a:pt x="6977" y="18325"/>
                  </a:lnTo>
                  <a:lnTo>
                    <a:pt x="4465" y="10609"/>
                  </a:lnTo>
                  <a:lnTo>
                    <a:pt x="3632" y="6502"/>
                  </a:lnTo>
                  <a:cubicBezTo>
                    <a:pt x="3632" y="6502"/>
                    <a:pt x="2179" y="5216"/>
                    <a:pt x="2727" y="3835"/>
                  </a:cubicBezTo>
                  <a:cubicBezTo>
                    <a:pt x="3286" y="2442"/>
                    <a:pt x="3870" y="918"/>
                    <a:pt x="3870" y="918"/>
                  </a:cubicBezTo>
                  <a:lnTo>
                    <a:pt x="272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4" name="Google Shape;5904;p88"/>
            <p:cNvSpPr/>
            <p:nvPr/>
          </p:nvSpPr>
          <p:spPr>
            <a:xfrm>
              <a:off x="6078125" y="3309500"/>
              <a:ext cx="320600" cy="140500"/>
            </a:xfrm>
            <a:custGeom>
              <a:avLst/>
              <a:gdLst/>
              <a:ahLst/>
              <a:cxnLst/>
              <a:rect l="l" t="t" r="r" b="b"/>
              <a:pathLst>
                <a:path w="12824" h="5620" extrusionOk="0">
                  <a:moveTo>
                    <a:pt x="11865" y="1"/>
                  </a:moveTo>
                  <a:cubicBezTo>
                    <a:pt x="11601" y="1"/>
                    <a:pt x="11337" y="54"/>
                    <a:pt x="11073" y="106"/>
                  </a:cubicBezTo>
                  <a:cubicBezTo>
                    <a:pt x="7894" y="749"/>
                    <a:pt x="4704" y="1380"/>
                    <a:pt x="1525" y="2023"/>
                  </a:cubicBezTo>
                  <a:cubicBezTo>
                    <a:pt x="1179" y="2095"/>
                    <a:pt x="822" y="2166"/>
                    <a:pt x="525" y="2368"/>
                  </a:cubicBezTo>
                  <a:cubicBezTo>
                    <a:pt x="227" y="2559"/>
                    <a:pt x="1" y="2904"/>
                    <a:pt x="60" y="3261"/>
                  </a:cubicBezTo>
                  <a:cubicBezTo>
                    <a:pt x="109" y="3543"/>
                    <a:pt x="498" y="3833"/>
                    <a:pt x="808" y="3833"/>
                  </a:cubicBezTo>
                  <a:cubicBezTo>
                    <a:pt x="878" y="3833"/>
                    <a:pt x="944" y="3818"/>
                    <a:pt x="1001" y="3785"/>
                  </a:cubicBezTo>
                  <a:cubicBezTo>
                    <a:pt x="1203" y="4226"/>
                    <a:pt x="1501" y="4631"/>
                    <a:pt x="1906" y="4881"/>
                  </a:cubicBezTo>
                  <a:cubicBezTo>
                    <a:pt x="2168" y="5030"/>
                    <a:pt x="2491" y="5138"/>
                    <a:pt x="2798" y="5138"/>
                  </a:cubicBezTo>
                  <a:cubicBezTo>
                    <a:pt x="2980" y="5138"/>
                    <a:pt x="3156" y="5100"/>
                    <a:pt x="3311" y="5012"/>
                  </a:cubicBezTo>
                  <a:cubicBezTo>
                    <a:pt x="3715" y="5393"/>
                    <a:pt x="4275" y="5619"/>
                    <a:pt x="4835" y="5619"/>
                  </a:cubicBezTo>
                  <a:cubicBezTo>
                    <a:pt x="4852" y="5619"/>
                    <a:pt x="4870" y="5619"/>
                    <a:pt x="4887" y="5619"/>
                  </a:cubicBezTo>
                  <a:cubicBezTo>
                    <a:pt x="5430" y="5619"/>
                    <a:pt x="5979" y="5440"/>
                    <a:pt x="6382" y="5071"/>
                  </a:cubicBezTo>
                  <a:cubicBezTo>
                    <a:pt x="6754" y="5284"/>
                    <a:pt x="7184" y="5395"/>
                    <a:pt x="7614" y="5395"/>
                  </a:cubicBezTo>
                  <a:cubicBezTo>
                    <a:pt x="7858" y="5395"/>
                    <a:pt x="8102" y="5359"/>
                    <a:pt x="8335" y="5285"/>
                  </a:cubicBezTo>
                  <a:cubicBezTo>
                    <a:pt x="8990" y="5083"/>
                    <a:pt x="9478" y="4488"/>
                    <a:pt x="9764" y="3881"/>
                  </a:cubicBezTo>
                  <a:cubicBezTo>
                    <a:pt x="9827" y="3889"/>
                    <a:pt x="9891" y="3893"/>
                    <a:pt x="9954" y="3893"/>
                  </a:cubicBezTo>
                  <a:cubicBezTo>
                    <a:pt x="10428" y="3893"/>
                    <a:pt x="10897" y="3663"/>
                    <a:pt x="11181" y="3285"/>
                  </a:cubicBezTo>
                  <a:cubicBezTo>
                    <a:pt x="11502" y="2857"/>
                    <a:pt x="11597" y="2285"/>
                    <a:pt x="11383" y="1797"/>
                  </a:cubicBezTo>
                  <a:cubicBezTo>
                    <a:pt x="11990" y="1618"/>
                    <a:pt x="12514" y="1190"/>
                    <a:pt x="12824" y="630"/>
                  </a:cubicBezTo>
                  <a:cubicBezTo>
                    <a:pt x="12717" y="285"/>
                    <a:pt x="12502" y="82"/>
                    <a:pt x="12145" y="23"/>
                  </a:cubicBezTo>
                  <a:cubicBezTo>
                    <a:pt x="12052" y="7"/>
                    <a:pt x="11958" y="1"/>
                    <a:pt x="11865" y="1"/>
                  </a:cubicBezTo>
                  <a:close/>
                </a:path>
              </a:pathLst>
            </a:custGeom>
            <a:solidFill>
              <a:srgbClr val="2459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5" name="Google Shape;5905;p88"/>
            <p:cNvSpPr/>
            <p:nvPr/>
          </p:nvSpPr>
          <p:spPr>
            <a:xfrm>
              <a:off x="6040025" y="3240400"/>
              <a:ext cx="400375" cy="207950"/>
            </a:xfrm>
            <a:custGeom>
              <a:avLst/>
              <a:gdLst/>
              <a:ahLst/>
              <a:cxnLst/>
              <a:rect l="l" t="t" r="r" b="b"/>
              <a:pathLst>
                <a:path w="16015" h="8318" extrusionOk="0">
                  <a:moveTo>
                    <a:pt x="9311" y="1"/>
                  </a:moveTo>
                  <a:cubicBezTo>
                    <a:pt x="9311" y="1"/>
                    <a:pt x="7803" y="448"/>
                    <a:pt x="6721" y="448"/>
                  </a:cubicBezTo>
                  <a:cubicBezTo>
                    <a:pt x="6646" y="448"/>
                    <a:pt x="6572" y="446"/>
                    <a:pt x="6501" y="441"/>
                  </a:cubicBezTo>
                  <a:lnTo>
                    <a:pt x="6501" y="930"/>
                  </a:lnTo>
                  <a:cubicBezTo>
                    <a:pt x="6501" y="930"/>
                    <a:pt x="3203" y="2239"/>
                    <a:pt x="1489" y="3918"/>
                  </a:cubicBezTo>
                  <a:cubicBezTo>
                    <a:pt x="1" y="5375"/>
                    <a:pt x="1105" y="6151"/>
                    <a:pt x="2209" y="6151"/>
                  </a:cubicBezTo>
                  <a:cubicBezTo>
                    <a:pt x="2377" y="6151"/>
                    <a:pt x="2545" y="6133"/>
                    <a:pt x="2703" y="6097"/>
                  </a:cubicBezTo>
                  <a:cubicBezTo>
                    <a:pt x="2703" y="6097"/>
                    <a:pt x="2846" y="7572"/>
                    <a:pt x="4006" y="7572"/>
                  </a:cubicBezTo>
                  <a:cubicBezTo>
                    <a:pt x="4305" y="7572"/>
                    <a:pt x="4672" y="7474"/>
                    <a:pt x="5120" y="7228"/>
                  </a:cubicBezTo>
                  <a:cubicBezTo>
                    <a:pt x="5120" y="7228"/>
                    <a:pt x="5327" y="8318"/>
                    <a:pt x="6282" y="8318"/>
                  </a:cubicBezTo>
                  <a:cubicBezTo>
                    <a:pt x="6685" y="8318"/>
                    <a:pt x="7220" y="8124"/>
                    <a:pt x="7930" y="7573"/>
                  </a:cubicBezTo>
                  <a:cubicBezTo>
                    <a:pt x="7930" y="7573"/>
                    <a:pt x="8582" y="7961"/>
                    <a:pt x="9308" y="7961"/>
                  </a:cubicBezTo>
                  <a:cubicBezTo>
                    <a:pt x="9934" y="7961"/>
                    <a:pt x="10614" y="7672"/>
                    <a:pt x="10978" y="6597"/>
                  </a:cubicBezTo>
                  <a:cubicBezTo>
                    <a:pt x="10978" y="6597"/>
                    <a:pt x="13479" y="6430"/>
                    <a:pt x="12633" y="4513"/>
                  </a:cubicBezTo>
                  <a:cubicBezTo>
                    <a:pt x="12633" y="4513"/>
                    <a:pt x="16015" y="3477"/>
                    <a:pt x="14169" y="2346"/>
                  </a:cubicBezTo>
                  <a:cubicBezTo>
                    <a:pt x="12276" y="1203"/>
                    <a:pt x="9323" y="560"/>
                    <a:pt x="9323" y="560"/>
                  </a:cubicBezTo>
                  <a:lnTo>
                    <a:pt x="931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6" name="Google Shape;5906;p88"/>
            <p:cNvSpPr/>
            <p:nvPr/>
          </p:nvSpPr>
          <p:spPr>
            <a:xfrm>
              <a:off x="6172200" y="3141300"/>
              <a:ext cx="100625" cy="99125"/>
            </a:xfrm>
            <a:custGeom>
              <a:avLst/>
              <a:gdLst/>
              <a:ahLst/>
              <a:cxnLst/>
              <a:rect l="l" t="t" r="r" b="b"/>
              <a:pathLst>
                <a:path w="4025" h="3965" extrusionOk="0">
                  <a:moveTo>
                    <a:pt x="0" y="0"/>
                  </a:moveTo>
                  <a:lnTo>
                    <a:pt x="786" y="2846"/>
                  </a:lnTo>
                  <a:cubicBezTo>
                    <a:pt x="1119" y="3096"/>
                    <a:pt x="1476" y="3310"/>
                    <a:pt x="1857" y="3489"/>
                  </a:cubicBezTo>
                  <a:cubicBezTo>
                    <a:pt x="2262" y="3691"/>
                    <a:pt x="2667" y="3822"/>
                    <a:pt x="3131" y="3882"/>
                  </a:cubicBezTo>
                  <a:cubicBezTo>
                    <a:pt x="3429" y="3917"/>
                    <a:pt x="3727" y="3929"/>
                    <a:pt x="4024" y="3965"/>
                  </a:cubicBezTo>
                  <a:lnTo>
                    <a:pt x="4001" y="2131"/>
                  </a:lnTo>
                  <a:lnTo>
                    <a:pt x="4012" y="1953"/>
                  </a:lnTo>
                  <a:lnTo>
                    <a:pt x="0" y="0"/>
                  </a:lnTo>
                  <a:close/>
                </a:path>
              </a:pathLst>
            </a:custGeom>
            <a:solidFill>
              <a:srgbClr val="F69D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7" name="Google Shape;5907;p88"/>
            <p:cNvSpPr/>
            <p:nvPr/>
          </p:nvSpPr>
          <p:spPr>
            <a:xfrm>
              <a:off x="6090525" y="2943375"/>
              <a:ext cx="264450" cy="280300"/>
            </a:xfrm>
            <a:custGeom>
              <a:avLst/>
              <a:gdLst/>
              <a:ahLst/>
              <a:cxnLst/>
              <a:rect l="l" t="t" r="r" b="b"/>
              <a:pathLst>
                <a:path w="10578" h="11212" extrusionOk="0">
                  <a:moveTo>
                    <a:pt x="6214" y="1"/>
                  </a:moveTo>
                  <a:cubicBezTo>
                    <a:pt x="3840" y="1"/>
                    <a:pt x="1244" y="794"/>
                    <a:pt x="1433" y="4976"/>
                  </a:cubicBezTo>
                  <a:cubicBezTo>
                    <a:pt x="1433" y="4976"/>
                    <a:pt x="1322" y="4951"/>
                    <a:pt x="1165" y="4951"/>
                  </a:cubicBezTo>
                  <a:cubicBezTo>
                    <a:pt x="746" y="4951"/>
                    <a:pt x="0" y="5127"/>
                    <a:pt x="148" y="6417"/>
                  </a:cubicBezTo>
                  <a:cubicBezTo>
                    <a:pt x="362" y="8203"/>
                    <a:pt x="1648" y="8239"/>
                    <a:pt x="2029" y="8322"/>
                  </a:cubicBezTo>
                  <a:cubicBezTo>
                    <a:pt x="2029" y="8322"/>
                    <a:pt x="2680" y="11211"/>
                    <a:pt x="6152" y="11211"/>
                  </a:cubicBezTo>
                  <a:cubicBezTo>
                    <a:pt x="6315" y="11211"/>
                    <a:pt x="6484" y="11205"/>
                    <a:pt x="6660" y="11191"/>
                  </a:cubicBezTo>
                  <a:cubicBezTo>
                    <a:pt x="10577" y="10882"/>
                    <a:pt x="9935" y="7846"/>
                    <a:pt x="9911" y="5833"/>
                  </a:cubicBezTo>
                  <a:cubicBezTo>
                    <a:pt x="9875" y="3821"/>
                    <a:pt x="10101" y="333"/>
                    <a:pt x="7541" y="71"/>
                  </a:cubicBezTo>
                  <a:cubicBezTo>
                    <a:pt x="7122" y="30"/>
                    <a:pt x="6672" y="1"/>
                    <a:pt x="6214" y="1"/>
                  </a:cubicBezTo>
                  <a:close/>
                </a:path>
              </a:pathLst>
            </a:custGeom>
            <a:solidFill>
              <a:srgbClr val="FBC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8" name="Google Shape;5908;p88"/>
            <p:cNvSpPr/>
            <p:nvPr/>
          </p:nvSpPr>
          <p:spPr>
            <a:xfrm>
              <a:off x="6099250" y="2937125"/>
              <a:ext cx="261650" cy="194375"/>
            </a:xfrm>
            <a:custGeom>
              <a:avLst/>
              <a:gdLst/>
              <a:ahLst/>
              <a:cxnLst/>
              <a:rect l="l" t="t" r="r" b="b"/>
              <a:pathLst>
                <a:path w="10466" h="7775" extrusionOk="0">
                  <a:moveTo>
                    <a:pt x="5861" y="1"/>
                  </a:moveTo>
                  <a:cubicBezTo>
                    <a:pt x="5629" y="1"/>
                    <a:pt x="5382" y="12"/>
                    <a:pt x="5121" y="35"/>
                  </a:cubicBezTo>
                  <a:cubicBezTo>
                    <a:pt x="1" y="499"/>
                    <a:pt x="1084" y="5226"/>
                    <a:pt x="1084" y="5226"/>
                  </a:cubicBezTo>
                  <a:cubicBezTo>
                    <a:pt x="1787" y="5607"/>
                    <a:pt x="2085" y="7774"/>
                    <a:pt x="2085" y="7774"/>
                  </a:cubicBezTo>
                  <a:lnTo>
                    <a:pt x="2085" y="5155"/>
                  </a:lnTo>
                  <a:cubicBezTo>
                    <a:pt x="5383" y="3917"/>
                    <a:pt x="5633" y="1631"/>
                    <a:pt x="5633" y="1631"/>
                  </a:cubicBezTo>
                  <a:cubicBezTo>
                    <a:pt x="5633" y="1631"/>
                    <a:pt x="6287" y="3690"/>
                    <a:pt x="9538" y="4381"/>
                  </a:cubicBezTo>
                  <a:cubicBezTo>
                    <a:pt x="9538" y="4381"/>
                    <a:pt x="10466" y="1"/>
                    <a:pt x="58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9" name="Google Shape;5909;p88"/>
            <p:cNvSpPr/>
            <p:nvPr/>
          </p:nvSpPr>
          <p:spPr>
            <a:xfrm>
              <a:off x="6360300" y="3397875"/>
              <a:ext cx="34550" cy="136950"/>
            </a:xfrm>
            <a:custGeom>
              <a:avLst/>
              <a:gdLst/>
              <a:ahLst/>
              <a:cxnLst/>
              <a:rect l="l" t="t" r="r" b="b"/>
              <a:pathLst>
                <a:path w="1382" h="5478" extrusionOk="0">
                  <a:moveTo>
                    <a:pt x="656" y="0"/>
                  </a:moveTo>
                  <a:cubicBezTo>
                    <a:pt x="1382" y="1512"/>
                    <a:pt x="25" y="2739"/>
                    <a:pt x="25" y="2739"/>
                  </a:cubicBezTo>
                  <a:lnTo>
                    <a:pt x="1" y="5477"/>
                  </a:lnTo>
                  <a:lnTo>
                    <a:pt x="501" y="2929"/>
                  </a:lnTo>
                  <a:cubicBezTo>
                    <a:pt x="501" y="2929"/>
                    <a:pt x="1168" y="2334"/>
                    <a:pt x="1156" y="1465"/>
                  </a:cubicBezTo>
                  <a:cubicBezTo>
                    <a:pt x="1144" y="584"/>
                    <a:pt x="656" y="0"/>
                    <a:pt x="65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0" name="Google Shape;5910;p88"/>
            <p:cNvSpPr/>
            <p:nvPr/>
          </p:nvSpPr>
          <p:spPr>
            <a:xfrm>
              <a:off x="6146600" y="3466325"/>
              <a:ext cx="45850" cy="177125"/>
            </a:xfrm>
            <a:custGeom>
              <a:avLst/>
              <a:gdLst/>
              <a:ahLst/>
              <a:cxnLst/>
              <a:rect l="l" t="t" r="r" b="b"/>
              <a:pathLst>
                <a:path w="1834" h="7085" extrusionOk="0">
                  <a:moveTo>
                    <a:pt x="0" y="1"/>
                  </a:moveTo>
                  <a:cubicBezTo>
                    <a:pt x="0" y="2775"/>
                    <a:pt x="1834" y="7085"/>
                    <a:pt x="1834" y="7085"/>
                  </a:cubicBezTo>
                  <a:lnTo>
                    <a:pt x="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11" name="Google Shape;5911;p88"/>
          <p:cNvGrpSpPr/>
          <p:nvPr/>
        </p:nvGrpSpPr>
        <p:grpSpPr>
          <a:xfrm>
            <a:off x="2381110" y="1312881"/>
            <a:ext cx="1150207" cy="1762442"/>
            <a:chOff x="478625" y="-235750"/>
            <a:chExt cx="4138925" cy="6342000"/>
          </a:xfrm>
        </p:grpSpPr>
        <p:sp>
          <p:nvSpPr>
            <p:cNvPr id="5912" name="Google Shape;5912;p88"/>
            <p:cNvSpPr/>
            <p:nvPr/>
          </p:nvSpPr>
          <p:spPr>
            <a:xfrm>
              <a:off x="1997480" y="999293"/>
              <a:ext cx="511443" cy="478942"/>
            </a:xfrm>
            <a:custGeom>
              <a:avLst/>
              <a:gdLst/>
              <a:ahLst/>
              <a:cxnLst/>
              <a:rect l="l" t="t" r="r" b="b"/>
              <a:pathLst>
                <a:path w="17229" h="19051" extrusionOk="0">
                  <a:moveTo>
                    <a:pt x="596" y="0"/>
                  </a:moveTo>
                  <a:lnTo>
                    <a:pt x="0" y="15419"/>
                  </a:lnTo>
                  <a:lnTo>
                    <a:pt x="9930" y="19050"/>
                  </a:lnTo>
                  <a:lnTo>
                    <a:pt x="17229" y="8787"/>
                  </a:lnTo>
                  <a:lnTo>
                    <a:pt x="59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3" name="Google Shape;5913;p88"/>
            <p:cNvSpPr/>
            <p:nvPr/>
          </p:nvSpPr>
          <p:spPr>
            <a:xfrm>
              <a:off x="478625" y="5789225"/>
              <a:ext cx="4138925" cy="317025"/>
            </a:xfrm>
            <a:custGeom>
              <a:avLst/>
              <a:gdLst/>
              <a:ahLst/>
              <a:cxnLst/>
              <a:rect l="l" t="t" r="r" b="b"/>
              <a:pathLst>
                <a:path w="165557" h="12681" extrusionOk="0">
                  <a:moveTo>
                    <a:pt x="82773" y="1"/>
                  </a:moveTo>
                  <a:cubicBezTo>
                    <a:pt x="60817" y="1"/>
                    <a:pt x="39767" y="668"/>
                    <a:pt x="24241" y="1858"/>
                  </a:cubicBezTo>
                  <a:cubicBezTo>
                    <a:pt x="8716" y="3049"/>
                    <a:pt x="0" y="4656"/>
                    <a:pt x="0" y="6347"/>
                  </a:cubicBezTo>
                  <a:cubicBezTo>
                    <a:pt x="0" y="8026"/>
                    <a:pt x="8716" y="9633"/>
                    <a:pt x="24241" y="10824"/>
                  </a:cubicBezTo>
                  <a:cubicBezTo>
                    <a:pt x="39767" y="12014"/>
                    <a:pt x="60817" y="12681"/>
                    <a:pt x="82773" y="12681"/>
                  </a:cubicBezTo>
                  <a:cubicBezTo>
                    <a:pt x="104728" y="12681"/>
                    <a:pt x="125790" y="12014"/>
                    <a:pt x="141316" y="10824"/>
                  </a:cubicBezTo>
                  <a:cubicBezTo>
                    <a:pt x="156841" y="9633"/>
                    <a:pt x="165557" y="8026"/>
                    <a:pt x="165557" y="6347"/>
                  </a:cubicBezTo>
                  <a:cubicBezTo>
                    <a:pt x="165557" y="4656"/>
                    <a:pt x="156841" y="3049"/>
                    <a:pt x="141316" y="1858"/>
                  </a:cubicBezTo>
                  <a:cubicBezTo>
                    <a:pt x="125790" y="668"/>
                    <a:pt x="104728" y="1"/>
                    <a:pt x="82773" y="1"/>
                  </a:cubicBezTo>
                  <a:close/>
                </a:path>
              </a:pathLst>
            </a:custGeom>
            <a:solidFill>
              <a:srgbClr val="E9E5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4" name="Google Shape;5914;p88"/>
            <p:cNvSpPr/>
            <p:nvPr/>
          </p:nvSpPr>
          <p:spPr>
            <a:xfrm>
              <a:off x="1964825" y="1540200"/>
              <a:ext cx="367028" cy="478950"/>
            </a:xfrm>
            <a:custGeom>
              <a:avLst/>
              <a:gdLst/>
              <a:ahLst/>
              <a:cxnLst/>
              <a:rect l="l" t="t" r="r" b="b"/>
              <a:pathLst>
                <a:path w="13896" h="19158" extrusionOk="0">
                  <a:moveTo>
                    <a:pt x="8943" y="1"/>
                  </a:moveTo>
                  <a:lnTo>
                    <a:pt x="418" y="8561"/>
                  </a:lnTo>
                  <a:lnTo>
                    <a:pt x="1" y="19158"/>
                  </a:lnTo>
                  <a:lnTo>
                    <a:pt x="13896" y="7097"/>
                  </a:lnTo>
                  <a:lnTo>
                    <a:pt x="894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5" name="Google Shape;5915;p88"/>
            <p:cNvSpPr/>
            <p:nvPr/>
          </p:nvSpPr>
          <p:spPr>
            <a:xfrm>
              <a:off x="2175250" y="1104725"/>
              <a:ext cx="490575" cy="691475"/>
            </a:xfrm>
            <a:custGeom>
              <a:avLst/>
              <a:gdLst/>
              <a:ahLst/>
              <a:cxnLst/>
              <a:rect l="l" t="t" r="r" b="b"/>
              <a:pathLst>
                <a:path w="19623" h="27659" extrusionOk="0">
                  <a:moveTo>
                    <a:pt x="13133" y="1"/>
                  </a:moveTo>
                  <a:lnTo>
                    <a:pt x="1" y="16455"/>
                  </a:lnTo>
                  <a:cubicBezTo>
                    <a:pt x="1" y="16455"/>
                    <a:pt x="1918" y="26171"/>
                    <a:pt x="7097" y="27659"/>
                  </a:cubicBezTo>
                  <a:lnTo>
                    <a:pt x="18075" y="18539"/>
                  </a:lnTo>
                  <a:cubicBezTo>
                    <a:pt x="18075" y="18539"/>
                    <a:pt x="19622" y="4227"/>
                    <a:pt x="1313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6" name="Google Shape;5916;p88"/>
            <p:cNvSpPr/>
            <p:nvPr/>
          </p:nvSpPr>
          <p:spPr>
            <a:xfrm>
              <a:off x="2615800" y="-59100"/>
              <a:ext cx="785525" cy="898350"/>
            </a:xfrm>
            <a:custGeom>
              <a:avLst/>
              <a:gdLst/>
              <a:ahLst/>
              <a:cxnLst/>
              <a:rect l="l" t="t" r="r" b="b"/>
              <a:pathLst>
                <a:path w="31421" h="35934" extrusionOk="0">
                  <a:moveTo>
                    <a:pt x="15490" y="0"/>
                  </a:moveTo>
                  <a:cubicBezTo>
                    <a:pt x="15312" y="0"/>
                    <a:pt x="15133" y="0"/>
                    <a:pt x="14942" y="12"/>
                  </a:cubicBezTo>
                  <a:cubicBezTo>
                    <a:pt x="11990" y="84"/>
                    <a:pt x="9597" y="774"/>
                    <a:pt x="7656" y="1893"/>
                  </a:cubicBezTo>
                  <a:cubicBezTo>
                    <a:pt x="2774" y="4715"/>
                    <a:pt x="822" y="10299"/>
                    <a:pt x="179" y="15895"/>
                  </a:cubicBezTo>
                  <a:cubicBezTo>
                    <a:pt x="119" y="16443"/>
                    <a:pt x="72" y="17002"/>
                    <a:pt x="36" y="17562"/>
                  </a:cubicBezTo>
                  <a:cubicBezTo>
                    <a:pt x="0" y="17931"/>
                    <a:pt x="0" y="18300"/>
                    <a:pt x="0" y="18669"/>
                  </a:cubicBezTo>
                  <a:lnTo>
                    <a:pt x="12" y="20491"/>
                  </a:lnTo>
                  <a:cubicBezTo>
                    <a:pt x="60" y="29028"/>
                    <a:pt x="6989" y="35933"/>
                    <a:pt x="15538" y="35933"/>
                  </a:cubicBezTo>
                  <a:cubicBezTo>
                    <a:pt x="24360" y="35933"/>
                    <a:pt x="31421" y="28575"/>
                    <a:pt x="31040" y="19753"/>
                  </a:cubicBezTo>
                  <a:lnTo>
                    <a:pt x="30980" y="18134"/>
                  </a:lnTo>
                  <a:cubicBezTo>
                    <a:pt x="30968" y="17943"/>
                    <a:pt x="30956" y="17753"/>
                    <a:pt x="30944" y="17562"/>
                  </a:cubicBezTo>
                  <a:cubicBezTo>
                    <a:pt x="30873" y="16645"/>
                    <a:pt x="30778" y="15740"/>
                    <a:pt x="30647" y="14824"/>
                  </a:cubicBezTo>
                  <a:cubicBezTo>
                    <a:pt x="29825" y="9156"/>
                    <a:pt x="27539" y="3679"/>
                    <a:pt x="22098" y="1274"/>
                  </a:cubicBezTo>
                  <a:cubicBezTo>
                    <a:pt x="20407" y="524"/>
                    <a:pt x="18395" y="72"/>
                    <a:pt x="16026" y="12"/>
                  </a:cubicBezTo>
                  <a:cubicBezTo>
                    <a:pt x="15847" y="0"/>
                    <a:pt x="15657" y="0"/>
                    <a:pt x="154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7" name="Google Shape;5917;p88"/>
            <p:cNvSpPr/>
            <p:nvPr/>
          </p:nvSpPr>
          <p:spPr>
            <a:xfrm>
              <a:off x="2503575" y="948175"/>
              <a:ext cx="1064450" cy="1744850"/>
            </a:xfrm>
            <a:custGeom>
              <a:avLst/>
              <a:gdLst/>
              <a:ahLst/>
              <a:cxnLst/>
              <a:rect l="l" t="t" r="r" b="b"/>
              <a:pathLst>
                <a:path w="42578" h="69794" extrusionOk="0">
                  <a:moveTo>
                    <a:pt x="27218" y="0"/>
                  </a:moveTo>
                  <a:cubicBezTo>
                    <a:pt x="23573" y="763"/>
                    <a:pt x="20937" y="974"/>
                    <a:pt x="19138" y="974"/>
                  </a:cubicBezTo>
                  <a:cubicBezTo>
                    <a:pt x="16925" y="974"/>
                    <a:pt x="15979" y="655"/>
                    <a:pt x="15979" y="655"/>
                  </a:cubicBezTo>
                  <a:lnTo>
                    <a:pt x="15252" y="905"/>
                  </a:lnTo>
                  <a:lnTo>
                    <a:pt x="7704" y="3560"/>
                  </a:lnTo>
                  <a:lnTo>
                    <a:pt x="5334" y="4393"/>
                  </a:lnTo>
                  <a:lnTo>
                    <a:pt x="0" y="6263"/>
                  </a:lnTo>
                  <a:lnTo>
                    <a:pt x="5120" y="29908"/>
                  </a:lnTo>
                  <a:lnTo>
                    <a:pt x="6454" y="36088"/>
                  </a:lnTo>
                  <a:lnTo>
                    <a:pt x="7275" y="39874"/>
                  </a:lnTo>
                  <a:lnTo>
                    <a:pt x="8406" y="45089"/>
                  </a:lnTo>
                  <a:lnTo>
                    <a:pt x="4239" y="64806"/>
                  </a:lnTo>
                  <a:cubicBezTo>
                    <a:pt x="9603" y="68145"/>
                    <a:pt x="15460" y="69793"/>
                    <a:pt x="21794" y="69793"/>
                  </a:cubicBezTo>
                  <a:cubicBezTo>
                    <a:pt x="27270" y="69793"/>
                    <a:pt x="33102" y="68562"/>
                    <a:pt x="39279" y="66127"/>
                  </a:cubicBezTo>
                  <a:cubicBezTo>
                    <a:pt x="37148" y="56376"/>
                    <a:pt x="35684" y="50363"/>
                    <a:pt x="35243" y="43803"/>
                  </a:cubicBezTo>
                  <a:cubicBezTo>
                    <a:pt x="35624" y="42362"/>
                    <a:pt x="36005" y="40934"/>
                    <a:pt x="36350" y="39553"/>
                  </a:cubicBezTo>
                  <a:cubicBezTo>
                    <a:pt x="37017" y="36921"/>
                    <a:pt x="37612" y="34397"/>
                    <a:pt x="38148" y="31980"/>
                  </a:cubicBezTo>
                  <a:cubicBezTo>
                    <a:pt x="38470" y="30504"/>
                    <a:pt x="38779" y="29075"/>
                    <a:pt x="39065" y="27682"/>
                  </a:cubicBezTo>
                  <a:cubicBezTo>
                    <a:pt x="39136" y="27301"/>
                    <a:pt x="39208" y="26932"/>
                    <a:pt x="39291" y="26563"/>
                  </a:cubicBezTo>
                  <a:cubicBezTo>
                    <a:pt x="41899" y="13514"/>
                    <a:pt x="42577" y="4893"/>
                    <a:pt x="42577" y="4893"/>
                  </a:cubicBezTo>
                  <a:cubicBezTo>
                    <a:pt x="41422" y="3977"/>
                    <a:pt x="39315" y="3131"/>
                    <a:pt x="37029" y="2405"/>
                  </a:cubicBezTo>
                  <a:cubicBezTo>
                    <a:pt x="36219" y="2143"/>
                    <a:pt x="35386" y="1905"/>
                    <a:pt x="34552" y="1679"/>
                  </a:cubicBezTo>
                  <a:cubicBezTo>
                    <a:pt x="32874" y="1214"/>
                    <a:pt x="31231" y="833"/>
                    <a:pt x="29933" y="548"/>
                  </a:cubicBezTo>
                  <a:cubicBezTo>
                    <a:pt x="28314" y="191"/>
                    <a:pt x="27218" y="0"/>
                    <a:pt x="272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8" name="Google Shape;5918;p88"/>
            <p:cNvSpPr/>
            <p:nvPr/>
          </p:nvSpPr>
          <p:spPr>
            <a:xfrm>
              <a:off x="2884875" y="947825"/>
              <a:ext cx="367025" cy="190825"/>
            </a:xfrm>
            <a:custGeom>
              <a:avLst/>
              <a:gdLst/>
              <a:ahLst/>
              <a:cxnLst/>
              <a:rect l="l" t="t" r="r" b="b"/>
              <a:pathLst>
                <a:path w="14681" h="7633" extrusionOk="0">
                  <a:moveTo>
                    <a:pt x="8381" y="0"/>
                  </a:moveTo>
                  <a:cubicBezTo>
                    <a:pt x="5187" y="0"/>
                    <a:pt x="1743" y="84"/>
                    <a:pt x="727" y="669"/>
                  </a:cubicBezTo>
                  <a:lnTo>
                    <a:pt x="0" y="919"/>
                  </a:lnTo>
                  <a:cubicBezTo>
                    <a:pt x="512" y="3062"/>
                    <a:pt x="2024" y="7229"/>
                    <a:pt x="6180" y="7610"/>
                  </a:cubicBezTo>
                  <a:cubicBezTo>
                    <a:pt x="6347" y="7625"/>
                    <a:pt x="6511" y="7632"/>
                    <a:pt x="6674" y="7632"/>
                  </a:cubicBezTo>
                  <a:cubicBezTo>
                    <a:pt x="11102" y="7632"/>
                    <a:pt x="13888" y="2319"/>
                    <a:pt x="14681" y="562"/>
                  </a:cubicBezTo>
                  <a:cubicBezTo>
                    <a:pt x="13062" y="216"/>
                    <a:pt x="11966" y="14"/>
                    <a:pt x="11966" y="14"/>
                  </a:cubicBezTo>
                  <a:cubicBezTo>
                    <a:pt x="10932" y="14"/>
                    <a:pt x="9677" y="0"/>
                    <a:pt x="83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9" name="Google Shape;5919;p88"/>
            <p:cNvSpPr/>
            <p:nvPr/>
          </p:nvSpPr>
          <p:spPr>
            <a:xfrm>
              <a:off x="2892325" y="625550"/>
              <a:ext cx="328625" cy="387775"/>
            </a:xfrm>
            <a:custGeom>
              <a:avLst/>
              <a:gdLst/>
              <a:ahLst/>
              <a:cxnLst/>
              <a:rect l="l" t="t" r="r" b="b"/>
              <a:pathLst>
                <a:path w="13145" h="15511" extrusionOk="0">
                  <a:moveTo>
                    <a:pt x="8981" y="1"/>
                  </a:moveTo>
                  <a:cubicBezTo>
                    <a:pt x="8624" y="1"/>
                    <a:pt x="8269" y="33"/>
                    <a:pt x="7918" y="94"/>
                  </a:cubicBezTo>
                  <a:cubicBezTo>
                    <a:pt x="6894" y="427"/>
                    <a:pt x="5870" y="820"/>
                    <a:pt x="4905" y="1213"/>
                  </a:cubicBezTo>
                  <a:cubicBezTo>
                    <a:pt x="2691" y="2463"/>
                    <a:pt x="881" y="4380"/>
                    <a:pt x="0" y="5392"/>
                  </a:cubicBezTo>
                  <a:cubicBezTo>
                    <a:pt x="786" y="7821"/>
                    <a:pt x="1250" y="10548"/>
                    <a:pt x="845" y="14084"/>
                  </a:cubicBezTo>
                  <a:cubicBezTo>
                    <a:pt x="2777" y="15035"/>
                    <a:pt x="4709" y="15511"/>
                    <a:pt x="6639" y="15511"/>
                  </a:cubicBezTo>
                  <a:cubicBezTo>
                    <a:pt x="8575" y="15511"/>
                    <a:pt x="10510" y="15032"/>
                    <a:pt x="12442" y="14072"/>
                  </a:cubicBezTo>
                  <a:cubicBezTo>
                    <a:pt x="12061" y="10881"/>
                    <a:pt x="12049" y="8488"/>
                    <a:pt x="12275" y="6357"/>
                  </a:cubicBezTo>
                  <a:cubicBezTo>
                    <a:pt x="12442" y="4737"/>
                    <a:pt x="12752" y="3285"/>
                    <a:pt x="13145" y="1749"/>
                  </a:cubicBezTo>
                  <a:cubicBezTo>
                    <a:pt x="11798" y="497"/>
                    <a:pt x="10376" y="1"/>
                    <a:pt x="898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0" name="Google Shape;5920;p88"/>
            <p:cNvSpPr/>
            <p:nvPr/>
          </p:nvSpPr>
          <p:spPr>
            <a:xfrm>
              <a:off x="2892325" y="625550"/>
              <a:ext cx="328625" cy="352100"/>
            </a:xfrm>
            <a:custGeom>
              <a:avLst/>
              <a:gdLst/>
              <a:ahLst/>
              <a:cxnLst/>
              <a:rect l="l" t="t" r="r" b="b"/>
              <a:pathLst>
                <a:path w="13145" h="14084" extrusionOk="0">
                  <a:moveTo>
                    <a:pt x="8981" y="1"/>
                  </a:moveTo>
                  <a:cubicBezTo>
                    <a:pt x="8624" y="1"/>
                    <a:pt x="8269" y="33"/>
                    <a:pt x="7918" y="94"/>
                  </a:cubicBezTo>
                  <a:cubicBezTo>
                    <a:pt x="6894" y="427"/>
                    <a:pt x="5870" y="820"/>
                    <a:pt x="4905" y="1213"/>
                  </a:cubicBezTo>
                  <a:cubicBezTo>
                    <a:pt x="2691" y="2463"/>
                    <a:pt x="881" y="4380"/>
                    <a:pt x="0" y="5392"/>
                  </a:cubicBezTo>
                  <a:cubicBezTo>
                    <a:pt x="786" y="7821"/>
                    <a:pt x="1250" y="10548"/>
                    <a:pt x="845" y="14084"/>
                  </a:cubicBezTo>
                  <a:cubicBezTo>
                    <a:pt x="6977" y="13191"/>
                    <a:pt x="10454" y="9345"/>
                    <a:pt x="12275" y="6357"/>
                  </a:cubicBezTo>
                  <a:cubicBezTo>
                    <a:pt x="12442" y="4737"/>
                    <a:pt x="12752" y="3285"/>
                    <a:pt x="13145" y="1749"/>
                  </a:cubicBezTo>
                  <a:cubicBezTo>
                    <a:pt x="11798" y="497"/>
                    <a:pt x="10376" y="1"/>
                    <a:pt x="8981" y="1"/>
                  </a:cubicBezTo>
                  <a:close/>
                </a:path>
              </a:pathLst>
            </a:custGeom>
            <a:solidFill>
              <a:srgbClr val="BE3C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1" name="Google Shape;5921;p88"/>
            <p:cNvSpPr/>
            <p:nvPr/>
          </p:nvSpPr>
          <p:spPr>
            <a:xfrm>
              <a:off x="2915825" y="-235750"/>
              <a:ext cx="933475" cy="1256775"/>
            </a:xfrm>
            <a:custGeom>
              <a:avLst/>
              <a:gdLst/>
              <a:ahLst/>
              <a:cxnLst/>
              <a:rect l="l" t="t" r="r" b="b"/>
              <a:pathLst>
                <a:path w="37339" h="50271" extrusionOk="0">
                  <a:moveTo>
                    <a:pt x="11840" y="0"/>
                  </a:moveTo>
                  <a:cubicBezTo>
                    <a:pt x="3208" y="0"/>
                    <a:pt x="1" y="7757"/>
                    <a:pt x="1" y="7757"/>
                  </a:cubicBezTo>
                  <a:lnTo>
                    <a:pt x="10311" y="28938"/>
                  </a:lnTo>
                  <a:cubicBezTo>
                    <a:pt x="10311" y="28938"/>
                    <a:pt x="10728" y="47357"/>
                    <a:pt x="23218" y="49869"/>
                  </a:cubicBezTo>
                  <a:cubicBezTo>
                    <a:pt x="24591" y="50147"/>
                    <a:pt x="25833" y="50271"/>
                    <a:pt x="26957" y="50271"/>
                  </a:cubicBezTo>
                  <a:cubicBezTo>
                    <a:pt x="36037" y="50271"/>
                    <a:pt x="37339" y="42190"/>
                    <a:pt x="37339" y="42190"/>
                  </a:cubicBezTo>
                  <a:lnTo>
                    <a:pt x="37339" y="42190"/>
                  </a:lnTo>
                  <a:cubicBezTo>
                    <a:pt x="35838" y="43330"/>
                    <a:pt x="33673" y="44102"/>
                    <a:pt x="31481" y="44102"/>
                  </a:cubicBezTo>
                  <a:cubicBezTo>
                    <a:pt x="27791" y="44102"/>
                    <a:pt x="24024" y="41917"/>
                    <a:pt x="23218" y="35629"/>
                  </a:cubicBezTo>
                  <a:cubicBezTo>
                    <a:pt x="21932" y="25616"/>
                    <a:pt x="30064" y="5018"/>
                    <a:pt x="17289" y="923"/>
                  </a:cubicBezTo>
                  <a:cubicBezTo>
                    <a:pt x="15271" y="274"/>
                    <a:pt x="13460" y="0"/>
                    <a:pt x="118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2" name="Google Shape;5922;p88"/>
            <p:cNvSpPr/>
            <p:nvPr/>
          </p:nvSpPr>
          <p:spPr>
            <a:xfrm>
              <a:off x="2574100" y="355725"/>
              <a:ext cx="181325" cy="263650"/>
            </a:xfrm>
            <a:custGeom>
              <a:avLst/>
              <a:gdLst/>
              <a:ahLst/>
              <a:cxnLst/>
              <a:rect l="l" t="t" r="r" b="b"/>
              <a:pathLst>
                <a:path w="7253" h="10546" extrusionOk="0">
                  <a:moveTo>
                    <a:pt x="3149" y="1"/>
                  </a:moveTo>
                  <a:cubicBezTo>
                    <a:pt x="2562" y="1"/>
                    <a:pt x="1971" y="237"/>
                    <a:pt x="1490" y="921"/>
                  </a:cubicBezTo>
                  <a:cubicBezTo>
                    <a:pt x="0" y="3047"/>
                    <a:pt x="1594" y="10546"/>
                    <a:pt x="5959" y="10546"/>
                  </a:cubicBezTo>
                  <a:cubicBezTo>
                    <a:pt x="6165" y="10546"/>
                    <a:pt x="6378" y="10529"/>
                    <a:pt x="6597" y="10494"/>
                  </a:cubicBezTo>
                  <a:cubicBezTo>
                    <a:pt x="6597" y="10494"/>
                    <a:pt x="7252" y="5732"/>
                    <a:pt x="5752" y="1183"/>
                  </a:cubicBezTo>
                  <a:cubicBezTo>
                    <a:pt x="5752" y="1183"/>
                    <a:pt x="4461" y="1"/>
                    <a:pt x="314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3" name="Google Shape;5923;p88"/>
            <p:cNvSpPr/>
            <p:nvPr/>
          </p:nvSpPr>
          <p:spPr>
            <a:xfrm>
              <a:off x="2635425" y="19000"/>
              <a:ext cx="667375" cy="841800"/>
            </a:xfrm>
            <a:custGeom>
              <a:avLst/>
              <a:gdLst/>
              <a:ahLst/>
              <a:cxnLst/>
              <a:rect l="l" t="t" r="r" b="b"/>
              <a:pathLst>
                <a:path w="26695" h="33672" extrusionOk="0">
                  <a:moveTo>
                    <a:pt x="14134" y="0"/>
                  </a:moveTo>
                  <a:cubicBezTo>
                    <a:pt x="13564" y="0"/>
                    <a:pt x="12969" y="18"/>
                    <a:pt x="12348" y="55"/>
                  </a:cubicBezTo>
                  <a:cubicBezTo>
                    <a:pt x="7073" y="365"/>
                    <a:pt x="3978" y="2913"/>
                    <a:pt x="2216" y="5318"/>
                  </a:cubicBezTo>
                  <a:cubicBezTo>
                    <a:pt x="2168" y="5377"/>
                    <a:pt x="2132" y="5425"/>
                    <a:pt x="2085" y="5485"/>
                  </a:cubicBezTo>
                  <a:cubicBezTo>
                    <a:pt x="1930" y="5699"/>
                    <a:pt x="1799" y="5913"/>
                    <a:pt x="1656" y="6127"/>
                  </a:cubicBezTo>
                  <a:cubicBezTo>
                    <a:pt x="1299" y="6699"/>
                    <a:pt x="1001" y="7259"/>
                    <a:pt x="787" y="7747"/>
                  </a:cubicBezTo>
                  <a:cubicBezTo>
                    <a:pt x="322" y="8747"/>
                    <a:pt x="72" y="9830"/>
                    <a:pt x="13" y="10938"/>
                  </a:cubicBezTo>
                  <a:cubicBezTo>
                    <a:pt x="1" y="11116"/>
                    <a:pt x="1" y="11247"/>
                    <a:pt x="25" y="11259"/>
                  </a:cubicBezTo>
                  <a:cubicBezTo>
                    <a:pt x="25" y="11783"/>
                    <a:pt x="49" y="14950"/>
                    <a:pt x="692" y="18736"/>
                  </a:cubicBezTo>
                  <a:cubicBezTo>
                    <a:pt x="1644" y="24535"/>
                    <a:pt x="4001" y="31774"/>
                    <a:pt x="9776" y="33262"/>
                  </a:cubicBezTo>
                  <a:cubicBezTo>
                    <a:pt x="10844" y="33540"/>
                    <a:pt x="11867" y="33672"/>
                    <a:pt x="12843" y="33672"/>
                  </a:cubicBezTo>
                  <a:cubicBezTo>
                    <a:pt x="18550" y="33672"/>
                    <a:pt x="22665" y="29163"/>
                    <a:pt x="24861" y="23022"/>
                  </a:cubicBezTo>
                  <a:cubicBezTo>
                    <a:pt x="24992" y="22665"/>
                    <a:pt x="25111" y="22308"/>
                    <a:pt x="25230" y="21939"/>
                  </a:cubicBezTo>
                  <a:cubicBezTo>
                    <a:pt x="25254" y="21844"/>
                    <a:pt x="25290" y="21737"/>
                    <a:pt x="25314" y="21641"/>
                  </a:cubicBezTo>
                  <a:cubicBezTo>
                    <a:pt x="25433" y="21272"/>
                    <a:pt x="25528" y="20903"/>
                    <a:pt x="25623" y="20522"/>
                  </a:cubicBezTo>
                  <a:cubicBezTo>
                    <a:pt x="26195" y="18308"/>
                    <a:pt x="26552" y="15938"/>
                    <a:pt x="26647" y="13545"/>
                  </a:cubicBezTo>
                  <a:cubicBezTo>
                    <a:pt x="26671" y="13212"/>
                    <a:pt x="26671" y="12890"/>
                    <a:pt x="26683" y="12569"/>
                  </a:cubicBezTo>
                  <a:cubicBezTo>
                    <a:pt x="26683" y="12235"/>
                    <a:pt x="26695" y="11902"/>
                    <a:pt x="26683" y="11569"/>
                  </a:cubicBezTo>
                  <a:cubicBezTo>
                    <a:pt x="26671" y="10616"/>
                    <a:pt x="26623" y="9664"/>
                    <a:pt x="26540" y="8711"/>
                  </a:cubicBezTo>
                  <a:cubicBezTo>
                    <a:pt x="26540" y="8711"/>
                    <a:pt x="26373" y="6961"/>
                    <a:pt x="26373" y="6937"/>
                  </a:cubicBezTo>
                  <a:cubicBezTo>
                    <a:pt x="25592" y="4002"/>
                    <a:pt x="22656" y="0"/>
                    <a:pt x="14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4" name="Google Shape;5924;p88"/>
            <p:cNvSpPr/>
            <p:nvPr/>
          </p:nvSpPr>
          <p:spPr>
            <a:xfrm>
              <a:off x="2655075" y="-31150"/>
              <a:ext cx="726900" cy="440825"/>
            </a:xfrm>
            <a:custGeom>
              <a:avLst/>
              <a:gdLst/>
              <a:ahLst/>
              <a:cxnLst/>
              <a:rect l="l" t="t" r="r" b="b"/>
              <a:pathLst>
                <a:path w="29076" h="17633" extrusionOk="0">
                  <a:moveTo>
                    <a:pt x="17678" y="0"/>
                  </a:moveTo>
                  <a:cubicBezTo>
                    <a:pt x="17127" y="0"/>
                    <a:pt x="16553" y="16"/>
                    <a:pt x="15955" y="49"/>
                  </a:cubicBezTo>
                  <a:cubicBezTo>
                    <a:pt x="10681" y="371"/>
                    <a:pt x="9978" y="335"/>
                    <a:pt x="6180" y="2252"/>
                  </a:cubicBezTo>
                  <a:cubicBezTo>
                    <a:pt x="4644" y="3109"/>
                    <a:pt x="3775" y="3740"/>
                    <a:pt x="2632" y="4835"/>
                  </a:cubicBezTo>
                  <a:cubicBezTo>
                    <a:pt x="1013" y="6395"/>
                    <a:pt x="132" y="9550"/>
                    <a:pt x="1" y="9753"/>
                  </a:cubicBezTo>
                  <a:cubicBezTo>
                    <a:pt x="3882" y="13932"/>
                    <a:pt x="17789" y="14087"/>
                    <a:pt x="17789" y="14087"/>
                  </a:cubicBezTo>
                  <a:cubicBezTo>
                    <a:pt x="20265" y="15111"/>
                    <a:pt x="22301" y="15706"/>
                    <a:pt x="23623" y="15992"/>
                  </a:cubicBezTo>
                  <a:cubicBezTo>
                    <a:pt x="23623" y="15992"/>
                    <a:pt x="24242" y="16432"/>
                    <a:pt x="25016" y="17063"/>
                  </a:cubicBezTo>
                  <a:cubicBezTo>
                    <a:pt x="25254" y="17448"/>
                    <a:pt x="25645" y="17633"/>
                    <a:pt x="26035" y="17633"/>
                  </a:cubicBezTo>
                  <a:cubicBezTo>
                    <a:pt x="26503" y="17633"/>
                    <a:pt x="26970" y="17367"/>
                    <a:pt x="27171" y="16861"/>
                  </a:cubicBezTo>
                  <a:cubicBezTo>
                    <a:pt x="27647" y="15623"/>
                    <a:pt x="28183" y="14468"/>
                    <a:pt x="28290" y="14360"/>
                  </a:cubicBezTo>
                  <a:cubicBezTo>
                    <a:pt x="28504" y="14110"/>
                    <a:pt x="28778" y="13884"/>
                    <a:pt x="29076" y="13706"/>
                  </a:cubicBezTo>
                  <a:cubicBezTo>
                    <a:pt x="28254" y="8038"/>
                    <a:pt x="25968" y="2561"/>
                    <a:pt x="20527" y="156"/>
                  </a:cubicBezTo>
                  <a:cubicBezTo>
                    <a:pt x="19658" y="55"/>
                    <a:pt x="18709" y="0"/>
                    <a:pt x="176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5" name="Google Shape;5925;p88"/>
            <p:cNvSpPr/>
            <p:nvPr/>
          </p:nvSpPr>
          <p:spPr>
            <a:xfrm>
              <a:off x="2635425" y="156100"/>
              <a:ext cx="60450" cy="331625"/>
            </a:xfrm>
            <a:custGeom>
              <a:avLst/>
              <a:gdLst/>
              <a:ahLst/>
              <a:cxnLst/>
              <a:rect l="l" t="t" r="r" b="b"/>
              <a:pathLst>
                <a:path w="2418" h="13265" extrusionOk="0">
                  <a:moveTo>
                    <a:pt x="2085" y="1"/>
                  </a:moveTo>
                  <a:lnTo>
                    <a:pt x="2085" y="1"/>
                  </a:lnTo>
                  <a:cubicBezTo>
                    <a:pt x="1513" y="810"/>
                    <a:pt x="1084" y="1596"/>
                    <a:pt x="787" y="2263"/>
                  </a:cubicBezTo>
                  <a:cubicBezTo>
                    <a:pt x="322" y="3263"/>
                    <a:pt x="60" y="4346"/>
                    <a:pt x="13" y="5442"/>
                  </a:cubicBezTo>
                  <a:cubicBezTo>
                    <a:pt x="1" y="5632"/>
                    <a:pt x="1" y="5763"/>
                    <a:pt x="25" y="5775"/>
                  </a:cubicBezTo>
                  <a:cubicBezTo>
                    <a:pt x="25" y="6311"/>
                    <a:pt x="49" y="9478"/>
                    <a:pt x="692" y="13264"/>
                  </a:cubicBezTo>
                  <a:cubicBezTo>
                    <a:pt x="1525" y="11597"/>
                    <a:pt x="525" y="8597"/>
                    <a:pt x="1632" y="5525"/>
                  </a:cubicBezTo>
                  <a:cubicBezTo>
                    <a:pt x="2418" y="3299"/>
                    <a:pt x="2216" y="929"/>
                    <a:pt x="20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6" name="Google Shape;5926;p88"/>
            <p:cNvSpPr/>
            <p:nvPr/>
          </p:nvSpPr>
          <p:spPr>
            <a:xfrm>
              <a:off x="3217950" y="352700"/>
              <a:ext cx="145500" cy="214825"/>
            </a:xfrm>
            <a:custGeom>
              <a:avLst/>
              <a:gdLst/>
              <a:ahLst/>
              <a:cxnLst/>
              <a:rect l="l" t="t" r="r" b="b"/>
              <a:pathLst>
                <a:path w="5820" h="8593" extrusionOk="0">
                  <a:moveTo>
                    <a:pt x="3247" y="0"/>
                  </a:moveTo>
                  <a:cubicBezTo>
                    <a:pt x="1513" y="0"/>
                    <a:pt x="215" y="2757"/>
                    <a:pt x="215" y="2757"/>
                  </a:cubicBezTo>
                  <a:cubicBezTo>
                    <a:pt x="0" y="5662"/>
                    <a:pt x="239" y="8484"/>
                    <a:pt x="239" y="8484"/>
                  </a:cubicBezTo>
                  <a:cubicBezTo>
                    <a:pt x="558" y="8558"/>
                    <a:pt x="860" y="8592"/>
                    <a:pt x="1145" y="8592"/>
                  </a:cubicBezTo>
                  <a:cubicBezTo>
                    <a:pt x="5132" y="8592"/>
                    <a:pt x="5819" y="1812"/>
                    <a:pt x="4775" y="757"/>
                  </a:cubicBezTo>
                  <a:cubicBezTo>
                    <a:pt x="4244" y="213"/>
                    <a:pt x="3729" y="0"/>
                    <a:pt x="324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7" name="Google Shape;5927;p88"/>
            <p:cNvSpPr/>
            <p:nvPr/>
          </p:nvSpPr>
          <p:spPr>
            <a:xfrm>
              <a:off x="2898850" y="358575"/>
              <a:ext cx="236075" cy="189850"/>
            </a:xfrm>
            <a:custGeom>
              <a:avLst/>
              <a:gdLst/>
              <a:ahLst/>
              <a:cxnLst/>
              <a:rect l="l" t="t" r="r" b="b"/>
              <a:pathLst>
                <a:path w="9443" h="7594" extrusionOk="0">
                  <a:moveTo>
                    <a:pt x="4231" y="782"/>
                  </a:moveTo>
                  <a:cubicBezTo>
                    <a:pt x="5385" y="782"/>
                    <a:pt x="6725" y="1109"/>
                    <a:pt x="7919" y="2236"/>
                  </a:cubicBezTo>
                  <a:cubicBezTo>
                    <a:pt x="8002" y="2927"/>
                    <a:pt x="8204" y="6153"/>
                    <a:pt x="5002" y="6737"/>
                  </a:cubicBezTo>
                  <a:cubicBezTo>
                    <a:pt x="4793" y="6776"/>
                    <a:pt x="4587" y="6795"/>
                    <a:pt x="4385" y="6795"/>
                  </a:cubicBezTo>
                  <a:cubicBezTo>
                    <a:pt x="3356" y="6795"/>
                    <a:pt x="2436" y="6295"/>
                    <a:pt x="1799" y="5379"/>
                  </a:cubicBezTo>
                  <a:cubicBezTo>
                    <a:pt x="953" y="4177"/>
                    <a:pt x="846" y="2570"/>
                    <a:pt x="1513" y="1355"/>
                  </a:cubicBezTo>
                  <a:cubicBezTo>
                    <a:pt x="1855" y="1203"/>
                    <a:pt x="2923" y="782"/>
                    <a:pt x="4231" y="782"/>
                  </a:cubicBezTo>
                  <a:close/>
                  <a:moveTo>
                    <a:pt x="4251" y="1"/>
                  </a:moveTo>
                  <a:cubicBezTo>
                    <a:pt x="2466" y="1"/>
                    <a:pt x="1076" y="675"/>
                    <a:pt x="1049" y="688"/>
                  </a:cubicBezTo>
                  <a:lnTo>
                    <a:pt x="942" y="736"/>
                  </a:lnTo>
                  <a:lnTo>
                    <a:pt x="882" y="843"/>
                  </a:lnTo>
                  <a:cubicBezTo>
                    <a:pt x="1" y="2331"/>
                    <a:pt x="96" y="4344"/>
                    <a:pt x="1132" y="5832"/>
                  </a:cubicBezTo>
                  <a:cubicBezTo>
                    <a:pt x="1930" y="6963"/>
                    <a:pt x="3109" y="7594"/>
                    <a:pt x="4406" y="7594"/>
                  </a:cubicBezTo>
                  <a:cubicBezTo>
                    <a:pt x="4644" y="7594"/>
                    <a:pt x="4894" y="7570"/>
                    <a:pt x="5144" y="7523"/>
                  </a:cubicBezTo>
                  <a:cubicBezTo>
                    <a:pt x="9443" y="6737"/>
                    <a:pt x="8704" y="2022"/>
                    <a:pt x="8693" y="1974"/>
                  </a:cubicBezTo>
                  <a:lnTo>
                    <a:pt x="8669" y="1843"/>
                  </a:lnTo>
                  <a:lnTo>
                    <a:pt x="8585" y="1760"/>
                  </a:lnTo>
                  <a:cubicBezTo>
                    <a:pt x="7196" y="391"/>
                    <a:pt x="5609" y="1"/>
                    <a:pt x="425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8" name="Google Shape;5928;p88"/>
            <p:cNvSpPr/>
            <p:nvPr/>
          </p:nvSpPr>
          <p:spPr>
            <a:xfrm>
              <a:off x="2642875" y="356650"/>
              <a:ext cx="221175" cy="191775"/>
            </a:xfrm>
            <a:custGeom>
              <a:avLst/>
              <a:gdLst/>
              <a:ahLst/>
              <a:cxnLst/>
              <a:rect l="l" t="t" r="r" b="b"/>
              <a:pathLst>
                <a:path w="8847" h="7671" extrusionOk="0">
                  <a:moveTo>
                    <a:pt x="4272" y="804"/>
                  </a:moveTo>
                  <a:cubicBezTo>
                    <a:pt x="5348" y="804"/>
                    <a:pt x="6596" y="1072"/>
                    <a:pt x="7811" y="1944"/>
                  </a:cubicBezTo>
                  <a:cubicBezTo>
                    <a:pt x="7894" y="2754"/>
                    <a:pt x="8049" y="6230"/>
                    <a:pt x="4870" y="6814"/>
                  </a:cubicBezTo>
                  <a:cubicBezTo>
                    <a:pt x="4650" y="6856"/>
                    <a:pt x="4443" y="6875"/>
                    <a:pt x="4247" y="6875"/>
                  </a:cubicBezTo>
                  <a:cubicBezTo>
                    <a:pt x="3163" y="6875"/>
                    <a:pt x="2448" y="6289"/>
                    <a:pt x="2025" y="5754"/>
                  </a:cubicBezTo>
                  <a:cubicBezTo>
                    <a:pt x="1120" y="4611"/>
                    <a:pt x="870" y="2813"/>
                    <a:pt x="1417" y="1420"/>
                  </a:cubicBezTo>
                  <a:cubicBezTo>
                    <a:pt x="1780" y="1252"/>
                    <a:pt x="2881" y="804"/>
                    <a:pt x="4272" y="804"/>
                  </a:cubicBezTo>
                  <a:close/>
                  <a:moveTo>
                    <a:pt x="4265" y="1"/>
                  </a:moveTo>
                  <a:cubicBezTo>
                    <a:pt x="2403" y="1"/>
                    <a:pt x="1010" y="716"/>
                    <a:pt x="917" y="765"/>
                  </a:cubicBezTo>
                  <a:lnTo>
                    <a:pt x="786" y="837"/>
                  </a:lnTo>
                  <a:lnTo>
                    <a:pt x="727" y="968"/>
                  </a:lnTo>
                  <a:cubicBezTo>
                    <a:pt x="1" y="2658"/>
                    <a:pt x="274" y="4837"/>
                    <a:pt x="1394" y="6254"/>
                  </a:cubicBezTo>
                  <a:cubicBezTo>
                    <a:pt x="2132" y="7183"/>
                    <a:pt x="3132" y="7671"/>
                    <a:pt x="4263" y="7671"/>
                  </a:cubicBezTo>
                  <a:cubicBezTo>
                    <a:pt x="4513" y="7671"/>
                    <a:pt x="4763" y="7647"/>
                    <a:pt x="5025" y="7600"/>
                  </a:cubicBezTo>
                  <a:cubicBezTo>
                    <a:pt x="8442" y="6980"/>
                    <a:pt x="8847" y="3444"/>
                    <a:pt x="8585" y="1670"/>
                  </a:cubicBezTo>
                  <a:lnTo>
                    <a:pt x="8561" y="1504"/>
                  </a:lnTo>
                  <a:lnTo>
                    <a:pt x="8430" y="1408"/>
                  </a:lnTo>
                  <a:cubicBezTo>
                    <a:pt x="6999" y="328"/>
                    <a:pt x="5525" y="1"/>
                    <a:pt x="42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9" name="Google Shape;5929;p88"/>
            <p:cNvSpPr/>
            <p:nvPr/>
          </p:nvSpPr>
          <p:spPr>
            <a:xfrm>
              <a:off x="3104550" y="373700"/>
              <a:ext cx="152125" cy="45850"/>
            </a:xfrm>
            <a:custGeom>
              <a:avLst/>
              <a:gdLst/>
              <a:ahLst/>
              <a:cxnLst/>
              <a:rect l="l" t="t" r="r" b="b"/>
              <a:pathLst>
                <a:path w="6085" h="1834" extrusionOk="0">
                  <a:moveTo>
                    <a:pt x="6084" y="0"/>
                  </a:moveTo>
                  <a:lnTo>
                    <a:pt x="6084" y="0"/>
                  </a:lnTo>
                  <a:cubicBezTo>
                    <a:pt x="3751" y="310"/>
                    <a:pt x="2548" y="572"/>
                    <a:pt x="0" y="1048"/>
                  </a:cubicBezTo>
                  <a:lnTo>
                    <a:pt x="143" y="1834"/>
                  </a:lnTo>
                  <a:cubicBezTo>
                    <a:pt x="2012" y="1488"/>
                    <a:pt x="2953" y="1369"/>
                    <a:pt x="5513" y="869"/>
                  </a:cubicBezTo>
                  <a:lnTo>
                    <a:pt x="608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0" name="Google Shape;5930;p88"/>
            <p:cNvSpPr/>
            <p:nvPr/>
          </p:nvSpPr>
          <p:spPr>
            <a:xfrm>
              <a:off x="2843500" y="395100"/>
              <a:ext cx="79800" cy="27125"/>
            </a:xfrm>
            <a:custGeom>
              <a:avLst/>
              <a:gdLst/>
              <a:ahLst/>
              <a:cxnLst/>
              <a:rect l="l" t="t" r="r" b="b"/>
              <a:pathLst>
                <a:path w="3192" h="1085" extrusionOk="0">
                  <a:moveTo>
                    <a:pt x="1576" y="0"/>
                  </a:moveTo>
                  <a:cubicBezTo>
                    <a:pt x="1109" y="0"/>
                    <a:pt x="571" y="87"/>
                    <a:pt x="0" y="347"/>
                  </a:cubicBezTo>
                  <a:lnTo>
                    <a:pt x="334" y="1085"/>
                  </a:lnTo>
                  <a:cubicBezTo>
                    <a:pt x="788" y="874"/>
                    <a:pt x="1220" y="804"/>
                    <a:pt x="1590" y="804"/>
                  </a:cubicBezTo>
                  <a:cubicBezTo>
                    <a:pt x="2307" y="804"/>
                    <a:pt x="2798" y="1065"/>
                    <a:pt x="2798" y="1073"/>
                  </a:cubicBezTo>
                  <a:lnTo>
                    <a:pt x="3191" y="358"/>
                  </a:lnTo>
                  <a:cubicBezTo>
                    <a:pt x="3144" y="343"/>
                    <a:pt x="2501" y="0"/>
                    <a:pt x="157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1" name="Google Shape;5931;p88"/>
            <p:cNvSpPr/>
            <p:nvPr/>
          </p:nvSpPr>
          <p:spPr>
            <a:xfrm>
              <a:off x="3128950" y="316550"/>
              <a:ext cx="155700" cy="598900"/>
            </a:xfrm>
            <a:custGeom>
              <a:avLst/>
              <a:gdLst/>
              <a:ahLst/>
              <a:cxnLst/>
              <a:rect l="l" t="t" r="r" b="b"/>
              <a:pathLst>
                <a:path w="6228" h="23956" extrusionOk="0">
                  <a:moveTo>
                    <a:pt x="6227" y="0"/>
                  </a:moveTo>
                  <a:cubicBezTo>
                    <a:pt x="6227" y="0"/>
                    <a:pt x="4882" y="107"/>
                    <a:pt x="370" y="786"/>
                  </a:cubicBezTo>
                  <a:cubicBezTo>
                    <a:pt x="2775" y="4167"/>
                    <a:pt x="2167" y="15681"/>
                    <a:pt x="1" y="23955"/>
                  </a:cubicBezTo>
                  <a:cubicBezTo>
                    <a:pt x="1" y="23955"/>
                    <a:pt x="4156" y="20907"/>
                    <a:pt x="4918" y="14990"/>
                  </a:cubicBezTo>
                  <a:lnTo>
                    <a:pt x="622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2" name="Google Shape;5932;p88"/>
            <p:cNvSpPr/>
            <p:nvPr/>
          </p:nvSpPr>
          <p:spPr>
            <a:xfrm>
              <a:off x="3403975" y="1114850"/>
              <a:ext cx="544150" cy="1636525"/>
            </a:xfrm>
            <a:custGeom>
              <a:avLst/>
              <a:gdLst/>
              <a:ahLst/>
              <a:cxnLst/>
              <a:rect l="l" t="t" r="r" b="b"/>
              <a:pathLst>
                <a:path w="21766" h="65461" extrusionOk="0">
                  <a:moveTo>
                    <a:pt x="6561" y="1"/>
                  </a:moveTo>
                  <a:cubicBezTo>
                    <a:pt x="1" y="5977"/>
                    <a:pt x="1513" y="15729"/>
                    <a:pt x="1513" y="15729"/>
                  </a:cubicBezTo>
                  <a:cubicBezTo>
                    <a:pt x="1680" y="20872"/>
                    <a:pt x="2716" y="26373"/>
                    <a:pt x="5668" y="39101"/>
                  </a:cubicBezTo>
                  <a:cubicBezTo>
                    <a:pt x="6895" y="47887"/>
                    <a:pt x="16181" y="65461"/>
                    <a:pt x="16181" y="65461"/>
                  </a:cubicBezTo>
                  <a:lnTo>
                    <a:pt x="21766" y="61996"/>
                  </a:lnTo>
                  <a:cubicBezTo>
                    <a:pt x="17753" y="53245"/>
                    <a:pt x="14122" y="38767"/>
                    <a:pt x="14122" y="38767"/>
                  </a:cubicBezTo>
                  <a:cubicBezTo>
                    <a:pt x="12836" y="29897"/>
                    <a:pt x="6561" y="1"/>
                    <a:pt x="656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3" name="Google Shape;5933;p88"/>
            <p:cNvSpPr/>
            <p:nvPr/>
          </p:nvSpPr>
          <p:spPr>
            <a:xfrm>
              <a:off x="3375400" y="1070500"/>
              <a:ext cx="358400" cy="847550"/>
            </a:xfrm>
            <a:custGeom>
              <a:avLst/>
              <a:gdLst/>
              <a:ahLst/>
              <a:cxnLst/>
              <a:rect l="l" t="t" r="r" b="b"/>
              <a:pathLst>
                <a:path w="14336" h="33902" extrusionOk="0">
                  <a:moveTo>
                    <a:pt x="7704" y="0"/>
                  </a:moveTo>
                  <a:cubicBezTo>
                    <a:pt x="1" y="810"/>
                    <a:pt x="680" y="20622"/>
                    <a:pt x="680" y="20622"/>
                  </a:cubicBezTo>
                  <a:lnTo>
                    <a:pt x="4037" y="33790"/>
                  </a:lnTo>
                  <a:cubicBezTo>
                    <a:pt x="4428" y="33866"/>
                    <a:pt x="4818" y="33901"/>
                    <a:pt x="5204" y="33901"/>
                  </a:cubicBezTo>
                  <a:cubicBezTo>
                    <a:pt x="10038" y="33901"/>
                    <a:pt x="14336" y="28409"/>
                    <a:pt x="14336" y="28409"/>
                  </a:cubicBezTo>
                  <a:lnTo>
                    <a:pt x="7704"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4" name="Google Shape;5934;p88"/>
            <p:cNvSpPr/>
            <p:nvPr/>
          </p:nvSpPr>
          <p:spPr>
            <a:xfrm>
              <a:off x="3545975" y="1258025"/>
              <a:ext cx="270875" cy="328050"/>
            </a:xfrm>
            <a:custGeom>
              <a:avLst/>
              <a:gdLst/>
              <a:ahLst/>
              <a:cxnLst/>
              <a:rect l="l" t="t" r="r" b="b"/>
              <a:pathLst>
                <a:path w="10835" h="13122" extrusionOk="0">
                  <a:moveTo>
                    <a:pt x="2631" y="0"/>
                  </a:moveTo>
                  <a:lnTo>
                    <a:pt x="2631" y="0"/>
                  </a:lnTo>
                  <a:cubicBezTo>
                    <a:pt x="3012" y="1858"/>
                    <a:pt x="3060" y="2215"/>
                    <a:pt x="3489" y="3668"/>
                  </a:cubicBezTo>
                  <a:cubicBezTo>
                    <a:pt x="3489" y="3668"/>
                    <a:pt x="0" y="5108"/>
                    <a:pt x="1512" y="9704"/>
                  </a:cubicBezTo>
                  <a:cubicBezTo>
                    <a:pt x="2240" y="11953"/>
                    <a:pt x="3957" y="13122"/>
                    <a:pt x="6111" y="13122"/>
                  </a:cubicBezTo>
                  <a:cubicBezTo>
                    <a:pt x="6671" y="13122"/>
                    <a:pt x="7261" y="13043"/>
                    <a:pt x="7870" y="12883"/>
                  </a:cubicBezTo>
                  <a:cubicBezTo>
                    <a:pt x="10835" y="12121"/>
                    <a:pt x="8013" y="6346"/>
                    <a:pt x="7501" y="4489"/>
                  </a:cubicBezTo>
                  <a:cubicBezTo>
                    <a:pt x="6989" y="2620"/>
                    <a:pt x="2632" y="1"/>
                    <a:pt x="2631" y="0"/>
                  </a:cubicBezTo>
                  <a:close/>
                </a:path>
              </a:pathLst>
            </a:custGeom>
            <a:solidFill>
              <a:srgbClr val="F9AD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5" name="Google Shape;5935;p88"/>
            <p:cNvSpPr/>
            <p:nvPr/>
          </p:nvSpPr>
          <p:spPr>
            <a:xfrm>
              <a:off x="3802050" y="2644700"/>
              <a:ext cx="374775" cy="330075"/>
            </a:xfrm>
            <a:custGeom>
              <a:avLst/>
              <a:gdLst/>
              <a:ahLst/>
              <a:cxnLst/>
              <a:rect l="l" t="t" r="r" b="b"/>
              <a:pathLst>
                <a:path w="14991" h="13203" extrusionOk="0">
                  <a:moveTo>
                    <a:pt x="5585" y="0"/>
                  </a:moveTo>
                  <a:lnTo>
                    <a:pt x="0" y="3465"/>
                  </a:lnTo>
                  <a:cubicBezTo>
                    <a:pt x="0" y="3465"/>
                    <a:pt x="155" y="8835"/>
                    <a:pt x="1322" y="10180"/>
                  </a:cubicBezTo>
                  <a:cubicBezTo>
                    <a:pt x="1733" y="10650"/>
                    <a:pt x="2272" y="10802"/>
                    <a:pt x="2799" y="10802"/>
                  </a:cubicBezTo>
                  <a:cubicBezTo>
                    <a:pt x="3767" y="10802"/>
                    <a:pt x="4692" y="10287"/>
                    <a:pt x="4692" y="10287"/>
                  </a:cubicBezTo>
                  <a:cubicBezTo>
                    <a:pt x="4692" y="10287"/>
                    <a:pt x="6927" y="13203"/>
                    <a:pt x="9537" y="13203"/>
                  </a:cubicBezTo>
                  <a:cubicBezTo>
                    <a:pt x="10275" y="13203"/>
                    <a:pt x="11043" y="12969"/>
                    <a:pt x="11800" y="12371"/>
                  </a:cubicBezTo>
                  <a:cubicBezTo>
                    <a:pt x="14990" y="9847"/>
                    <a:pt x="5585" y="0"/>
                    <a:pt x="558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6" name="Google Shape;5936;p88"/>
            <p:cNvSpPr/>
            <p:nvPr/>
          </p:nvSpPr>
          <p:spPr>
            <a:xfrm>
              <a:off x="3602225" y="5479800"/>
              <a:ext cx="162850" cy="194625"/>
            </a:xfrm>
            <a:custGeom>
              <a:avLst/>
              <a:gdLst/>
              <a:ahLst/>
              <a:cxnLst/>
              <a:rect l="l" t="t" r="r" b="b"/>
              <a:pathLst>
                <a:path w="6514" h="7785" extrusionOk="0">
                  <a:moveTo>
                    <a:pt x="4092" y="0"/>
                  </a:moveTo>
                  <a:cubicBezTo>
                    <a:pt x="2037" y="0"/>
                    <a:pt x="0" y="1388"/>
                    <a:pt x="0" y="1388"/>
                  </a:cubicBezTo>
                  <a:lnTo>
                    <a:pt x="1513" y="7615"/>
                  </a:lnTo>
                  <a:cubicBezTo>
                    <a:pt x="2148" y="7728"/>
                    <a:pt x="2765" y="7785"/>
                    <a:pt x="3363" y="7785"/>
                  </a:cubicBezTo>
                  <a:cubicBezTo>
                    <a:pt x="4478" y="7785"/>
                    <a:pt x="5529" y="7586"/>
                    <a:pt x="6513" y="7175"/>
                  </a:cubicBezTo>
                  <a:lnTo>
                    <a:pt x="5930" y="472"/>
                  </a:lnTo>
                  <a:cubicBezTo>
                    <a:pt x="5354" y="131"/>
                    <a:pt x="4723" y="0"/>
                    <a:pt x="409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7" name="Google Shape;5937;p88"/>
            <p:cNvSpPr/>
            <p:nvPr/>
          </p:nvSpPr>
          <p:spPr>
            <a:xfrm>
              <a:off x="2616975" y="5456475"/>
              <a:ext cx="157200" cy="216700"/>
            </a:xfrm>
            <a:custGeom>
              <a:avLst/>
              <a:gdLst/>
              <a:ahLst/>
              <a:cxnLst/>
              <a:rect l="l" t="t" r="r" b="b"/>
              <a:pathLst>
                <a:path w="6288" h="8668" extrusionOk="0">
                  <a:moveTo>
                    <a:pt x="2652" y="0"/>
                  </a:moveTo>
                  <a:cubicBezTo>
                    <a:pt x="1743" y="0"/>
                    <a:pt x="800" y="159"/>
                    <a:pt x="1" y="631"/>
                  </a:cubicBezTo>
                  <a:lnTo>
                    <a:pt x="501" y="8239"/>
                  </a:lnTo>
                  <a:lnTo>
                    <a:pt x="5335" y="8667"/>
                  </a:lnTo>
                  <a:lnTo>
                    <a:pt x="6287" y="690"/>
                  </a:lnTo>
                  <a:cubicBezTo>
                    <a:pt x="6287" y="690"/>
                    <a:pt x="4543" y="0"/>
                    <a:pt x="265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8" name="Google Shape;5938;p88"/>
            <p:cNvSpPr/>
            <p:nvPr/>
          </p:nvSpPr>
          <p:spPr>
            <a:xfrm>
              <a:off x="3602525" y="5646050"/>
              <a:ext cx="478050" cy="297400"/>
            </a:xfrm>
            <a:custGeom>
              <a:avLst/>
              <a:gdLst/>
              <a:ahLst/>
              <a:cxnLst/>
              <a:rect l="l" t="t" r="r" b="b"/>
              <a:pathLst>
                <a:path w="19122" h="11896" extrusionOk="0">
                  <a:moveTo>
                    <a:pt x="6763" y="1"/>
                  </a:moveTo>
                  <a:cubicBezTo>
                    <a:pt x="6121" y="483"/>
                    <a:pt x="4841" y="612"/>
                    <a:pt x="3657" y="612"/>
                  </a:cubicBezTo>
                  <a:cubicBezTo>
                    <a:pt x="2296" y="612"/>
                    <a:pt x="1060" y="442"/>
                    <a:pt x="1060" y="442"/>
                  </a:cubicBezTo>
                  <a:cubicBezTo>
                    <a:pt x="0" y="4692"/>
                    <a:pt x="441" y="8371"/>
                    <a:pt x="858" y="10347"/>
                  </a:cubicBezTo>
                  <a:cubicBezTo>
                    <a:pt x="1060" y="11336"/>
                    <a:pt x="1262" y="11895"/>
                    <a:pt x="1262" y="11895"/>
                  </a:cubicBezTo>
                  <a:lnTo>
                    <a:pt x="19074" y="11895"/>
                  </a:lnTo>
                  <a:cubicBezTo>
                    <a:pt x="19122" y="11348"/>
                    <a:pt x="19110" y="10824"/>
                    <a:pt x="19038" y="10347"/>
                  </a:cubicBezTo>
                  <a:cubicBezTo>
                    <a:pt x="18372" y="5073"/>
                    <a:pt x="12133" y="3680"/>
                    <a:pt x="12133" y="3680"/>
                  </a:cubicBezTo>
                  <a:cubicBezTo>
                    <a:pt x="8442" y="501"/>
                    <a:pt x="6763" y="1"/>
                    <a:pt x="67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9" name="Google Shape;5939;p88"/>
            <p:cNvSpPr/>
            <p:nvPr/>
          </p:nvSpPr>
          <p:spPr>
            <a:xfrm>
              <a:off x="3623950" y="5904725"/>
              <a:ext cx="456625" cy="38725"/>
            </a:xfrm>
            <a:custGeom>
              <a:avLst/>
              <a:gdLst/>
              <a:ahLst/>
              <a:cxnLst/>
              <a:rect l="l" t="t" r="r" b="b"/>
              <a:pathLst>
                <a:path w="18265" h="1549" extrusionOk="0">
                  <a:moveTo>
                    <a:pt x="1" y="0"/>
                  </a:moveTo>
                  <a:cubicBezTo>
                    <a:pt x="203" y="989"/>
                    <a:pt x="405" y="1548"/>
                    <a:pt x="405" y="1548"/>
                  </a:cubicBezTo>
                  <a:lnTo>
                    <a:pt x="18217" y="1548"/>
                  </a:lnTo>
                  <a:cubicBezTo>
                    <a:pt x="18265" y="1001"/>
                    <a:pt x="18253" y="477"/>
                    <a:pt x="18181" y="0"/>
                  </a:cubicBezTo>
                  <a:close/>
                </a:path>
              </a:pathLst>
            </a:custGeom>
            <a:solidFill>
              <a:srgbClr val="DC2C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0" name="Google Shape;5940;p88"/>
            <p:cNvSpPr/>
            <p:nvPr/>
          </p:nvSpPr>
          <p:spPr>
            <a:xfrm>
              <a:off x="2512200" y="2568300"/>
              <a:ext cx="1269525" cy="2976025"/>
            </a:xfrm>
            <a:custGeom>
              <a:avLst/>
              <a:gdLst/>
              <a:ahLst/>
              <a:cxnLst/>
              <a:rect l="l" t="t" r="r" b="b"/>
              <a:pathLst>
                <a:path w="50781" h="119041" extrusionOk="0">
                  <a:moveTo>
                    <a:pt x="3894" y="1"/>
                  </a:moveTo>
                  <a:cubicBezTo>
                    <a:pt x="3894" y="1"/>
                    <a:pt x="96" y="10478"/>
                    <a:pt x="72" y="16776"/>
                  </a:cubicBezTo>
                  <a:lnTo>
                    <a:pt x="1" y="46542"/>
                  </a:lnTo>
                  <a:lnTo>
                    <a:pt x="167" y="55626"/>
                  </a:lnTo>
                  <a:lnTo>
                    <a:pt x="453" y="70247"/>
                  </a:lnTo>
                  <a:lnTo>
                    <a:pt x="3513" y="117503"/>
                  </a:lnTo>
                  <a:cubicBezTo>
                    <a:pt x="4438" y="118252"/>
                    <a:pt x="5788" y="118572"/>
                    <a:pt x="7279" y="118572"/>
                  </a:cubicBezTo>
                  <a:cubicBezTo>
                    <a:pt x="8610" y="118572"/>
                    <a:pt x="10053" y="118317"/>
                    <a:pt x="11407" y="117884"/>
                  </a:cubicBezTo>
                  <a:lnTo>
                    <a:pt x="14145" y="91881"/>
                  </a:lnTo>
                  <a:cubicBezTo>
                    <a:pt x="15681" y="85142"/>
                    <a:pt x="15836" y="70259"/>
                    <a:pt x="14848" y="62484"/>
                  </a:cubicBezTo>
                  <a:cubicBezTo>
                    <a:pt x="14836" y="62413"/>
                    <a:pt x="14824" y="62330"/>
                    <a:pt x="14812" y="62246"/>
                  </a:cubicBezTo>
                  <a:lnTo>
                    <a:pt x="15657" y="51531"/>
                  </a:lnTo>
                  <a:lnTo>
                    <a:pt x="17967" y="21956"/>
                  </a:lnTo>
                  <a:cubicBezTo>
                    <a:pt x="19718" y="22146"/>
                    <a:pt x="21599" y="22289"/>
                    <a:pt x="23611" y="22360"/>
                  </a:cubicBezTo>
                  <a:lnTo>
                    <a:pt x="25742" y="51281"/>
                  </a:lnTo>
                  <a:lnTo>
                    <a:pt x="26659" y="57091"/>
                  </a:lnTo>
                  <a:lnTo>
                    <a:pt x="27242" y="59306"/>
                  </a:lnTo>
                  <a:lnTo>
                    <a:pt x="43161" y="118920"/>
                  </a:lnTo>
                  <a:cubicBezTo>
                    <a:pt x="43881" y="118998"/>
                    <a:pt x="44583" y="119041"/>
                    <a:pt x="45259" y="119041"/>
                  </a:cubicBezTo>
                  <a:cubicBezTo>
                    <a:pt x="47455" y="119041"/>
                    <a:pt x="49379" y="118596"/>
                    <a:pt x="50781" y="117503"/>
                  </a:cubicBezTo>
                  <a:cubicBezTo>
                    <a:pt x="50781" y="117503"/>
                    <a:pt x="48316" y="93012"/>
                    <a:pt x="47697" y="85035"/>
                  </a:cubicBezTo>
                  <a:cubicBezTo>
                    <a:pt x="47161" y="78082"/>
                    <a:pt x="43375" y="63032"/>
                    <a:pt x="41994" y="59186"/>
                  </a:cubicBezTo>
                  <a:cubicBezTo>
                    <a:pt x="41804" y="58627"/>
                    <a:pt x="41685" y="58317"/>
                    <a:pt x="41685" y="58317"/>
                  </a:cubicBezTo>
                  <a:lnTo>
                    <a:pt x="41601" y="48388"/>
                  </a:lnTo>
                  <a:lnTo>
                    <a:pt x="42173" y="21098"/>
                  </a:lnTo>
                  <a:cubicBezTo>
                    <a:pt x="42173" y="21098"/>
                    <a:pt x="43459" y="12538"/>
                    <a:pt x="38934" y="1322"/>
                  </a:cubicBezTo>
                  <a:cubicBezTo>
                    <a:pt x="38934" y="1322"/>
                    <a:pt x="31390" y="2971"/>
                    <a:pt x="22204" y="2971"/>
                  </a:cubicBezTo>
                  <a:cubicBezTo>
                    <a:pt x="16255" y="2971"/>
                    <a:pt x="9618" y="2280"/>
                    <a:pt x="38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1" name="Google Shape;5941;p88"/>
            <p:cNvSpPr/>
            <p:nvPr/>
          </p:nvSpPr>
          <p:spPr>
            <a:xfrm>
              <a:off x="2146975" y="5635050"/>
              <a:ext cx="638500" cy="308100"/>
            </a:xfrm>
            <a:custGeom>
              <a:avLst/>
              <a:gdLst/>
              <a:ahLst/>
              <a:cxnLst/>
              <a:rect l="l" t="t" r="r" b="b"/>
              <a:pathLst>
                <a:path w="25540" h="12324" extrusionOk="0">
                  <a:moveTo>
                    <a:pt x="18444" y="0"/>
                  </a:moveTo>
                  <a:cubicBezTo>
                    <a:pt x="18444" y="0"/>
                    <a:pt x="13741" y="2489"/>
                    <a:pt x="12157" y="3965"/>
                  </a:cubicBezTo>
                  <a:cubicBezTo>
                    <a:pt x="12157" y="3965"/>
                    <a:pt x="6668" y="4977"/>
                    <a:pt x="2954" y="7168"/>
                  </a:cubicBezTo>
                  <a:cubicBezTo>
                    <a:pt x="1584" y="7966"/>
                    <a:pt x="608" y="9275"/>
                    <a:pt x="203" y="10764"/>
                  </a:cubicBezTo>
                  <a:cubicBezTo>
                    <a:pt x="72" y="11264"/>
                    <a:pt x="1" y="11788"/>
                    <a:pt x="1" y="12323"/>
                  </a:cubicBezTo>
                  <a:lnTo>
                    <a:pt x="24325" y="12323"/>
                  </a:lnTo>
                  <a:cubicBezTo>
                    <a:pt x="24385" y="11800"/>
                    <a:pt x="24444" y="11288"/>
                    <a:pt x="24528" y="10764"/>
                  </a:cubicBezTo>
                  <a:cubicBezTo>
                    <a:pt x="24956" y="7609"/>
                    <a:pt x="25540" y="4310"/>
                    <a:pt x="24528" y="858"/>
                  </a:cubicBezTo>
                  <a:cubicBezTo>
                    <a:pt x="24528" y="858"/>
                    <a:pt x="24031" y="1020"/>
                    <a:pt x="23090" y="1020"/>
                  </a:cubicBezTo>
                  <a:cubicBezTo>
                    <a:pt x="22055" y="1020"/>
                    <a:pt x="20483" y="824"/>
                    <a:pt x="184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2" name="Google Shape;5942;p88"/>
            <p:cNvSpPr/>
            <p:nvPr/>
          </p:nvSpPr>
          <p:spPr>
            <a:xfrm>
              <a:off x="2146975" y="5904125"/>
              <a:ext cx="613200" cy="39025"/>
            </a:xfrm>
            <a:custGeom>
              <a:avLst/>
              <a:gdLst/>
              <a:ahLst/>
              <a:cxnLst/>
              <a:rect l="l" t="t" r="r" b="b"/>
              <a:pathLst>
                <a:path w="24528" h="1561" extrusionOk="0">
                  <a:moveTo>
                    <a:pt x="203" y="1"/>
                  </a:moveTo>
                  <a:cubicBezTo>
                    <a:pt x="72" y="501"/>
                    <a:pt x="1" y="1025"/>
                    <a:pt x="1" y="1560"/>
                  </a:cubicBezTo>
                  <a:lnTo>
                    <a:pt x="24325" y="1560"/>
                  </a:lnTo>
                  <a:cubicBezTo>
                    <a:pt x="24385" y="1037"/>
                    <a:pt x="24444" y="525"/>
                    <a:pt x="24528" y="1"/>
                  </a:cubicBezTo>
                  <a:close/>
                </a:path>
              </a:pathLst>
            </a:custGeom>
            <a:solidFill>
              <a:srgbClr val="DC2C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3" name="Google Shape;5943;p88"/>
            <p:cNvSpPr/>
            <p:nvPr/>
          </p:nvSpPr>
          <p:spPr>
            <a:xfrm>
              <a:off x="1059050" y="2848100"/>
              <a:ext cx="1217425" cy="2828950"/>
            </a:xfrm>
            <a:custGeom>
              <a:avLst/>
              <a:gdLst/>
              <a:ahLst/>
              <a:cxnLst/>
              <a:rect l="l" t="t" r="r" b="b"/>
              <a:pathLst>
                <a:path w="48697" h="113158" extrusionOk="0">
                  <a:moveTo>
                    <a:pt x="953" y="0"/>
                  </a:moveTo>
                  <a:cubicBezTo>
                    <a:pt x="322" y="7168"/>
                    <a:pt x="48" y="15681"/>
                    <a:pt x="24" y="24730"/>
                  </a:cubicBezTo>
                  <a:cubicBezTo>
                    <a:pt x="0" y="29730"/>
                    <a:pt x="60" y="34886"/>
                    <a:pt x="179" y="40077"/>
                  </a:cubicBezTo>
                  <a:cubicBezTo>
                    <a:pt x="393" y="50078"/>
                    <a:pt x="882" y="60532"/>
                    <a:pt x="1465" y="70307"/>
                  </a:cubicBezTo>
                  <a:cubicBezTo>
                    <a:pt x="1524" y="71354"/>
                    <a:pt x="1584" y="72390"/>
                    <a:pt x="1644" y="73426"/>
                  </a:cubicBezTo>
                  <a:cubicBezTo>
                    <a:pt x="1703" y="74319"/>
                    <a:pt x="1763" y="75200"/>
                    <a:pt x="1810" y="76081"/>
                  </a:cubicBezTo>
                  <a:cubicBezTo>
                    <a:pt x="1834" y="76415"/>
                    <a:pt x="1858" y="76748"/>
                    <a:pt x="1882" y="77081"/>
                  </a:cubicBezTo>
                  <a:cubicBezTo>
                    <a:pt x="1953" y="78177"/>
                    <a:pt x="2025" y="79248"/>
                    <a:pt x="2096" y="80296"/>
                  </a:cubicBezTo>
                  <a:lnTo>
                    <a:pt x="2096" y="80308"/>
                  </a:lnTo>
                  <a:cubicBezTo>
                    <a:pt x="2144" y="81022"/>
                    <a:pt x="2191" y="81725"/>
                    <a:pt x="2239" y="82415"/>
                  </a:cubicBezTo>
                  <a:cubicBezTo>
                    <a:pt x="2275" y="82892"/>
                    <a:pt x="2310" y="83380"/>
                    <a:pt x="2346" y="83844"/>
                  </a:cubicBezTo>
                  <a:cubicBezTo>
                    <a:pt x="2429" y="84987"/>
                    <a:pt x="2501" y="86094"/>
                    <a:pt x="2584" y="87190"/>
                  </a:cubicBezTo>
                  <a:cubicBezTo>
                    <a:pt x="2620" y="87714"/>
                    <a:pt x="2656" y="88237"/>
                    <a:pt x="2703" y="88749"/>
                  </a:cubicBezTo>
                  <a:cubicBezTo>
                    <a:pt x="2751" y="89380"/>
                    <a:pt x="2798" y="90000"/>
                    <a:pt x="2834" y="90607"/>
                  </a:cubicBezTo>
                  <a:cubicBezTo>
                    <a:pt x="2929" y="91797"/>
                    <a:pt x="3013" y="92940"/>
                    <a:pt x="3108" y="94060"/>
                  </a:cubicBezTo>
                  <a:cubicBezTo>
                    <a:pt x="3132" y="94405"/>
                    <a:pt x="3156" y="94750"/>
                    <a:pt x="3191" y="95095"/>
                  </a:cubicBezTo>
                  <a:cubicBezTo>
                    <a:pt x="3251" y="95869"/>
                    <a:pt x="3310" y="96619"/>
                    <a:pt x="3370" y="97358"/>
                  </a:cubicBezTo>
                  <a:cubicBezTo>
                    <a:pt x="3477" y="98608"/>
                    <a:pt x="3572" y="99798"/>
                    <a:pt x="3668" y="100930"/>
                  </a:cubicBezTo>
                  <a:cubicBezTo>
                    <a:pt x="3679" y="101096"/>
                    <a:pt x="3691" y="101275"/>
                    <a:pt x="3703" y="101441"/>
                  </a:cubicBezTo>
                  <a:lnTo>
                    <a:pt x="3715" y="101441"/>
                  </a:lnTo>
                  <a:cubicBezTo>
                    <a:pt x="3787" y="102382"/>
                    <a:pt x="3858" y="103263"/>
                    <a:pt x="3930" y="104097"/>
                  </a:cubicBezTo>
                  <a:cubicBezTo>
                    <a:pt x="3941" y="104097"/>
                    <a:pt x="3941" y="104097"/>
                    <a:pt x="3941" y="104108"/>
                  </a:cubicBezTo>
                  <a:cubicBezTo>
                    <a:pt x="4060" y="105478"/>
                    <a:pt x="4168" y="106716"/>
                    <a:pt x="4263" y="107788"/>
                  </a:cubicBezTo>
                  <a:lnTo>
                    <a:pt x="4263" y="107799"/>
                  </a:lnTo>
                  <a:cubicBezTo>
                    <a:pt x="4370" y="109038"/>
                    <a:pt x="4465" y="110062"/>
                    <a:pt x="4537" y="110836"/>
                  </a:cubicBezTo>
                  <a:cubicBezTo>
                    <a:pt x="4656" y="112014"/>
                    <a:pt x="4715" y="112645"/>
                    <a:pt x="4715" y="112645"/>
                  </a:cubicBezTo>
                  <a:lnTo>
                    <a:pt x="10014" y="113157"/>
                  </a:lnTo>
                  <a:lnTo>
                    <a:pt x="10311" y="110145"/>
                  </a:lnTo>
                  <a:lnTo>
                    <a:pt x="10514" y="108121"/>
                  </a:lnTo>
                  <a:lnTo>
                    <a:pt x="10514" y="108109"/>
                  </a:lnTo>
                  <a:lnTo>
                    <a:pt x="10526" y="108014"/>
                  </a:lnTo>
                  <a:lnTo>
                    <a:pt x="10526" y="108002"/>
                  </a:lnTo>
                  <a:lnTo>
                    <a:pt x="10978" y="103335"/>
                  </a:lnTo>
                  <a:lnTo>
                    <a:pt x="10978" y="103323"/>
                  </a:lnTo>
                  <a:lnTo>
                    <a:pt x="11038" y="102799"/>
                  </a:lnTo>
                  <a:lnTo>
                    <a:pt x="11133" y="101822"/>
                  </a:lnTo>
                  <a:lnTo>
                    <a:pt x="11133" y="101811"/>
                  </a:lnTo>
                  <a:lnTo>
                    <a:pt x="11192" y="101203"/>
                  </a:lnTo>
                  <a:lnTo>
                    <a:pt x="11490" y="98203"/>
                  </a:lnTo>
                  <a:lnTo>
                    <a:pt x="11645" y="96548"/>
                  </a:lnTo>
                  <a:lnTo>
                    <a:pt x="11645" y="96536"/>
                  </a:lnTo>
                  <a:lnTo>
                    <a:pt x="11752" y="95524"/>
                  </a:lnTo>
                  <a:lnTo>
                    <a:pt x="11859" y="94405"/>
                  </a:lnTo>
                  <a:lnTo>
                    <a:pt x="11859" y="94393"/>
                  </a:lnTo>
                  <a:lnTo>
                    <a:pt x="12121" y="91809"/>
                  </a:lnTo>
                  <a:lnTo>
                    <a:pt x="12312" y="89797"/>
                  </a:lnTo>
                  <a:lnTo>
                    <a:pt x="12312" y="89785"/>
                  </a:lnTo>
                  <a:lnTo>
                    <a:pt x="12371" y="89250"/>
                  </a:lnTo>
                  <a:lnTo>
                    <a:pt x="12526" y="87595"/>
                  </a:lnTo>
                  <a:lnTo>
                    <a:pt x="12740" y="85428"/>
                  </a:lnTo>
                  <a:lnTo>
                    <a:pt x="12978" y="83070"/>
                  </a:lnTo>
                  <a:lnTo>
                    <a:pt x="12990" y="82963"/>
                  </a:lnTo>
                  <a:lnTo>
                    <a:pt x="13204" y="80784"/>
                  </a:lnTo>
                  <a:lnTo>
                    <a:pt x="13371" y="79034"/>
                  </a:lnTo>
                  <a:lnTo>
                    <a:pt x="13609" y="76677"/>
                  </a:lnTo>
                  <a:lnTo>
                    <a:pt x="13633" y="76391"/>
                  </a:lnTo>
                  <a:lnTo>
                    <a:pt x="13633" y="76379"/>
                  </a:lnTo>
                  <a:lnTo>
                    <a:pt x="13871" y="73974"/>
                  </a:lnTo>
                  <a:lnTo>
                    <a:pt x="14288" y="69723"/>
                  </a:lnTo>
                  <a:lnTo>
                    <a:pt x="16991" y="42351"/>
                  </a:lnTo>
                  <a:lnTo>
                    <a:pt x="18265" y="27099"/>
                  </a:lnTo>
                  <a:lnTo>
                    <a:pt x="19277" y="14931"/>
                  </a:lnTo>
                  <a:cubicBezTo>
                    <a:pt x="19697" y="14859"/>
                    <a:pt x="20287" y="14836"/>
                    <a:pt x="20887" y="14836"/>
                  </a:cubicBezTo>
                  <a:cubicBezTo>
                    <a:pt x="22087" y="14836"/>
                    <a:pt x="23325" y="14931"/>
                    <a:pt x="23325" y="14931"/>
                  </a:cubicBezTo>
                  <a:lnTo>
                    <a:pt x="25599" y="27111"/>
                  </a:lnTo>
                  <a:lnTo>
                    <a:pt x="28492" y="42613"/>
                  </a:lnTo>
                  <a:lnTo>
                    <a:pt x="35005" y="74891"/>
                  </a:lnTo>
                  <a:lnTo>
                    <a:pt x="35445" y="77046"/>
                  </a:lnTo>
                  <a:lnTo>
                    <a:pt x="36410" y="81784"/>
                  </a:lnTo>
                  <a:lnTo>
                    <a:pt x="36410" y="81796"/>
                  </a:lnTo>
                  <a:lnTo>
                    <a:pt x="36707" y="83273"/>
                  </a:lnTo>
                  <a:lnTo>
                    <a:pt x="37791" y="88678"/>
                  </a:lnTo>
                  <a:lnTo>
                    <a:pt x="37958" y="89488"/>
                  </a:lnTo>
                  <a:lnTo>
                    <a:pt x="39184" y="95536"/>
                  </a:lnTo>
                  <a:lnTo>
                    <a:pt x="39184" y="95548"/>
                  </a:lnTo>
                  <a:lnTo>
                    <a:pt x="39220" y="95715"/>
                  </a:lnTo>
                  <a:lnTo>
                    <a:pt x="40470" y="101930"/>
                  </a:lnTo>
                  <a:lnTo>
                    <a:pt x="40470" y="101942"/>
                  </a:lnTo>
                  <a:lnTo>
                    <a:pt x="40565" y="102394"/>
                  </a:lnTo>
                  <a:lnTo>
                    <a:pt x="41732" y="108157"/>
                  </a:lnTo>
                  <a:lnTo>
                    <a:pt x="41732" y="108169"/>
                  </a:lnTo>
                  <a:lnTo>
                    <a:pt x="41946" y="109228"/>
                  </a:lnTo>
                  <a:lnTo>
                    <a:pt x="41946" y="109240"/>
                  </a:lnTo>
                  <a:lnTo>
                    <a:pt x="42553" y="112264"/>
                  </a:lnTo>
                  <a:cubicBezTo>
                    <a:pt x="43084" y="112424"/>
                    <a:pt x="43650" y="112494"/>
                    <a:pt x="44230" y="112494"/>
                  </a:cubicBezTo>
                  <a:cubicBezTo>
                    <a:pt x="45731" y="112494"/>
                    <a:pt x="47332" y="112022"/>
                    <a:pt x="48697" y="111395"/>
                  </a:cubicBezTo>
                  <a:lnTo>
                    <a:pt x="48566" y="109192"/>
                  </a:lnTo>
                  <a:lnTo>
                    <a:pt x="48566" y="109181"/>
                  </a:lnTo>
                  <a:lnTo>
                    <a:pt x="48471" y="107573"/>
                  </a:lnTo>
                  <a:lnTo>
                    <a:pt x="48471" y="107561"/>
                  </a:lnTo>
                  <a:lnTo>
                    <a:pt x="48161" y="102394"/>
                  </a:lnTo>
                  <a:lnTo>
                    <a:pt x="48102" y="101251"/>
                  </a:lnTo>
                  <a:lnTo>
                    <a:pt x="47768" y="95607"/>
                  </a:lnTo>
                  <a:lnTo>
                    <a:pt x="47768" y="95596"/>
                  </a:lnTo>
                  <a:lnTo>
                    <a:pt x="47721" y="94941"/>
                  </a:lnTo>
                  <a:lnTo>
                    <a:pt x="47364" y="88809"/>
                  </a:lnTo>
                  <a:lnTo>
                    <a:pt x="47352" y="88642"/>
                  </a:lnTo>
                  <a:lnTo>
                    <a:pt x="46983" y="82344"/>
                  </a:lnTo>
                  <a:lnTo>
                    <a:pt x="46959" y="82022"/>
                  </a:lnTo>
                  <a:lnTo>
                    <a:pt x="46959" y="82011"/>
                  </a:lnTo>
                  <a:lnTo>
                    <a:pt x="46602" y="76046"/>
                  </a:lnTo>
                  <a:lnTo>
                    <a:pt x="46554" y="75224"/>
                  </a:lnTo>
                  <a:lnTo>
                    <a:pt x="44577" y="41863"/>
                  </a:lnTo>
                  <a:lnTo>
                    <a:pt x="43530" y="25146"/>
                  </a:lnTo>
                  <a:lnTo>
                    <a:pt x="42041" y="1167"/>
                  </a:lnTo>
                  <a:lnTo>
                    <a:pt x="953" y="0"/>
                  </a:lnTo>
                  <a:close/>
                </a:path>
              </a:pathLst>
            </a:custGeom>
            <a:solidFill>
              <a:srgbClr val="F9AD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4" name="Google Shape;5944;p88"/>
            <p:cNvSpPr/>
            <p:nvPr/>
          </p:nvSpPr>
          <p:spPr>
            <a:xfrm>
              <a:off x="1100425" y="4683750"/>
              <a:ext cx="305425" cy="993300"/>
            </a:xfrm>
            <a:custGeom>
              <a:avLst/>
              <a:gdLst/>
              <a:ahLst/>
              <a:cxnLst/>
              <a:rect l="l" t="t" r="r" b="b"/>
              <a:pathLst>
                <a:path w="12217" h="39732" extrusionOk="0">
                  <a:moveTo>
                    <a:pt x="0" y="0"/>
                  </a:moveTo>
                  <a:cubicBezTo>
                    <a:pt x="48" y="893"/>
                    <a:pt x="108" y="1774"/>
                    <a:pt x="155" y="2655"/>
                  </a:cubicBezTo>
                  <a:cubicBezTo>
                    <a:pt x="179" y="2989"/>
                    <a:pt x="203" y="3322"/>
                    <a:pt x="227" y="3655"/>
                  </a:cubicBezTo>
                  <a:lnTo>
                    <a:pt x="227" y="3667"/>
                  </a:lnTo>
                  <a:cubicBezTo>
                    <a:pt x="227" y="3727"/>
                    <a:pt x="227" y="3786"/>
                    <a:pt x="239" y="3858"/>
                  </a:cubicBezTo>
                  <a:cubicBezTo>
                    <a:pt x="298" y="4775"/>
                    <a:pt x="358" y="5691"/>
                    <a:pt x="417" y="6596"/>
                  </a:cubicBezTo>
                  <a:cubicBezTo>
                    <a:pt x="429" y="6691"/>
                    <a:pt x="429" y="6775"/>
                    <a:pt x="441" y="6870"/>
                  </a:cubicBezTo>
                  <a:lnTo>
                    <a:pt x="441" y="6882"/>
                  </a:lnTo>
                  <a:cubicBezTo>
                    <a:pt x="489" y="7596"/>
                    <a:pt x="536" y="8299"/>
                    <a:pt x="596" y="8989"/>
                  </a:cubicBezTo>
                  <a:lnTo>
                    <a:pt x="596" y="9001"/>
                  </a:lnTo>
                  <a:cubicBezTo>
                    <a:pt x="620" y="9478"/>
                    <a:pt x="655" y="9954"/>
                    <a:pt x="691" y="10418"/>
                  </a:cubicBezTo>
                  <a:lnTo>
                    <a:pt x="691" y="10430"/>
                  </a:lnTo>
                  <a:cubicBezTo>
                    <a:pt x="715" y="10871"/>
                    <a:pt x="751" y="11299"/>
                    <a:pt x="774" y="11740"/>
                  </a:cubicBezTo>
                  <a:cubicBezTo>
                    <a:pt x="834" y="12418"/>
                    <a:pt x="881" y="13097"/>
                    <a:pt x="929" y="13764"/>
                  </a:cubicBezTo>
                  <a:cubicBezTo>
                    <a:pt x="965" y="14288"/>
                    <a:pt x="1001" y="14811"/>
                    <a:pt x="1048" y="15335"/>
                  </a:cubicBezTo>
                  <a:cubicBezTo>
                    <a:pt x="1096" y="15954"/>
                    <a:pt x="1143" y="16574"/>
                    <a:pt x="1179" y="17181"/>
                  </a:cubicBezTo>
                  <a:cubicBezTo>
                    <a:pt x="1274" y="18371"/>
                    <a:pt x="1370" y="19514"/>
                    <a:pt x="1453" y="20634"/>
                  </a:cubicBezTo>
                  <a:cubicBezTo>
                    <a:pt x="1477" y="20991"/>
                    <a:pt x="1501" y="21336"/>
                    <a:pt x="1536" y="21669"/>
                  </a:cubicBezTo>
                  <a:cubicBezTo>
                    <a:pt x="1596" y="22443"/>
                    <a:pt x="1655" y="23193"/>
                    <a:pt x="1715" y="23932"/>
                  </a:cubicBezTo>
                  <a:cubicBezTo>
                    <a:pt x="1822" y="25182"/>
                    <a:pt x="1917" y="26372"/>
                    <a:pt x="2013" y="27504"/>
                  </a:cubicBezTo>
                  <a:cubicBezTo>
                    <a:pt x="2024" y="27670"/>
                    <a:pt x="2036" y="27849"/>
                    <a:pt x="2048" y="28015"/>
                  </a:cubicBezTo>
                  <a:cubicBezTo>
                    <a:pt x="2132" y="28956"/>
                    <a:pt x="2203" y="29837"/>
                    <a:pt x="2275" y="30671"/>
                  </a:cubicBezTo>
                  <a:lnTo>
                    <a:pt x="2275" y="30682"/>
                  </a:lnTo>
                  <a:cubicBezTo>
                    <a:pt x="2394" y="32052"/>
                    <a:pt x="2513" y="33290"/>
                    <a:pt x="2608" y="34362"/>
                  </a:cubicBezTo>
                  <a:lnTo>
                    <a:pt x="2608" y="34373"/>
                  </a:lnTo>
                  <a:cubicBezTo>
                    <a:pt x="2715" y="35612"/>
                    <a:pt x="2810" y="36636"/>
                    <a:pt x="2882" y="37410"/>
                  </a:cubicBezTo>
                  <a:cubicBezTo>
                    <a:pt x="3001" y="38588"/>
                    <a:pt x="3060" y="39219"/>
                    <a:pt x="3060" y="39219"/>
                  </a:cubicBezTo>
                  <a:lnTo>
                    <a:pt x="8359" y="39731"/>
                  </a:lnTo>
                  <a:lnTo>
                    <a:pt x="8656" y="36719"/>
                  </a:lnTo>
                  <a:lnTo>
                    <a:pt x="8859" y="34695"/>
                  </a:lnTo>
                  <a:lnTo>
                    <a:pt x="8859" y="34683"/>
                  </a:lnTo>
                  <a:lnTo>
                    <a:pt x="8871" y="34588"/>
                  </a:lnTo>
                  <a:lnTo>
                    <a:pt x="8871" y="34576"/>
                  </a:lnTo>
                  <a:lnTo>
                    <a:pt x="9323" y="29909"/>
                  </a:lnTo>
                  <a:lnTo>
                    <a:pt x="9323" y="29897"/>
                  </a:lnTo>
                  <a:lnTo>
                    <a:pt x="9383" y="29373"/>
                  </a:lnTo>
                  <a:lnTo>
                    <a:pt x="9478" y="28396"/>
                  </a:lnTo>
                  <a:lnTo>
                    <a:pt x="9478" y="28385"/>
                  </a:lnTo>
                  <a:lnTo>
                    <a:pt x="9537" y="27777"/>
                  </a:lnTo>
                  <a:lnTo>
                    <a:pt x="9835" y="24777"/>
                  </a:lnTo>
                  <a:lnTo>
                    <a:pt x="9990" y="23122"/>
                  </a:lnTo>
                  <a:lnTo>
                    <a:pt x="9990" y="23110"/>
                  </a:lnTo>
                  <a:lnTo>
                    <a:pt x="10097" y="22110"/>
                  </a:lnTo>
                  <a:lnTo>
                    <a:pt x="10204" y="20979"/>
                  </a:lnTo>
                  <a:lnTo>
                    <a:pt x="10204" y="20967"/>
                  </a:lnTo>
                  <a:lnTo>
                    <a:pt x="10466" y="18383"/>
                  </a:lnTo>
                  <a:lnTo>
                    <a:pt x="10657" y="16371"/>
                  </a:lnTo>
                  <a:lnTo>
                    <a:pt x="10657" y="16359"/>
                  </a:lnTo>
                  <a:lnTo>
                    <a:pt x="10716" y="15824"/>
                  </a:lnTo>
                  <a:lnTo>
                    <a:pt x="10883" y="14169"/>
                  </a:lnTo>
                  <a:lnTo>
                    <a:pt x="11073" y="12204"/>
                  </a:lnTo>
                  <a:lnTo>
                    <a:pt x="11085" y="12002"/>
                  </a:lnTo>
                  <a:lnTo>
                    <a:pt x="11323" y="9644"/>
                  </a:lnTo>
                  <a:lnTo>
                    <a:pt x="11335" y="9537"/>
                  </a:lnTo>
                  <a:lnTo>
                    <a:pt x="11335" y="9489"/>
                  </a:lnTo>
                  <a:lnTo>
                    <a:pt x="11549" y="7358"/>
                  </a:lnTo>
                  <a:lnTo>
                    <a:pt x="11573" y="7096"/>
                  </a:lnTo>
                  <a:lnTo>
                    <a:pt x="11716" y="5608"/>
                  </a:lnTo>
                  <a:lnTo>
                    <a:pt x="11835" y="4382"/>
                  </a:lnTo>
                  <a:lnTo>
                    <a:pt x="11954" y="3251"/>
                  </a:lnTo>
                  <a:lnTo>
                    <a:pt x="11978" y="2965"/>
                  </a:lnTo>
                  <a:lnTo>
                    <a:pt x="11978" y="2953"/>
                  </a:lnTo>
                  <a:lnTo>
                    <a:pt x="12216" y="548"/>
                  </a:lnTo>
                  <a:lnTo>
                    <a:pt x="12216" y="548"/>
                  </a:lnTo>
                  <a:cubicBezTo>
                    <a:pt x="11380" y="575"/>
                    <a:pt x="10542" y="588"/>
                    <a:pt x="9702" y="588"/>
                  </a:cubicBezTo>
                  <a:cubicBezTo>
                    <a:pt x="6449" y="588"/>
                    <a:pt x="3180" y="388"/>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5" name="Google Shape;5945;p88"/>
            <p:cNvSpPr/>
            <p:nvPr/>
          </p:nvSpPr>
          <p:spPr>
            <a:xfrm>
              <a:off x="1106375" y="4780175"/>
              <a:ext cx="289950" cy="81000"/>
            </a:xfrm>
            <a:custGeom>
              <a:avLst/>
              <a:gdLst/>
              <a:ahLst/>
              <a:cxnLst/>
              <a:rect l="l" t="t" r="r" b="b"/>
              <a:pathLst>
                <a:path w="11598" h="3240" extrusionOk="0">
                  <a:moveTo>
                    <a:pt x="1" y="1"/>
                  </a:moveTo>
                  <a:lnTo>
                    <a:pt x="1" y="1"/>
                  </a:lnTo>
                  <a:cubicBezTo>
                    <a:pt x="60" y="918"/>
                    <a:pt x="120" y="1834"/>
                    <a:pt x="179" y="2739"/>
                  </a:cubicBezTo>
                  <a:cubicBezTo>
                    <a:pt x="3096" y="3001"/>
                    <a:pt x="6751" y="3239"/>
                    <a:pt x="10478" y="3239"/>
                  </a:cubicBezTo>
                  <a:lnTo>
                    <a:pt x="11335" y="3239"/>
                  </a:lnTo>
                  <a:lnTo>
                    <a:pt x="11478" y="1751"/>
                  </a:lnTo>
                  <a:lnTo>
                    <a:pt x="11597" y="525"/>
                  </a:lnTo>
                  <a:lnTo>
                    <a:pt x="11597" y="525"/>
                  </a:lnTo>
                  <a:cubicBezTo>
                    <a:pt x="11276" y="528"/>
                    <a:pt x="10955" y="530"/>
                    <a:pt x="10634" y="530"/>
                  </a:cubicBezTo>
                  <a:cubicBezTo>
                    <a:pt x="6778" y="530"/>
                    <a:pt x="2968" y="276"/>
                    <a:pt x="1"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6" name="Google Shape;5946;p88"/>
            <p:cNvSpPr/>
            <p:nvPr/>
          </p:nvSpPr>
          <p:spPr>
            <a:xfrm>
              <a:off x="1115300" y="4908775"/>
              <a:ext cx="268525" cy="80100"/>
            </a:xfrm>
            <a:custGeom>
              <a:avLst/>
              <a:gdLst/>
              <a:ahLst/>
              <a:cxnLst/>
              <a:rect l="l" t="t" r="r" b="b"/>
              <a:pathLst>
                <a:path w="10741" h="3204" extrusionOk="0">
                  <a:moveTo>
                    <a:pt x="1" y="0"/>
                  </a:moveTo>
                  <a:lnTo>
                    <a:pt x="1" y="0"/>
                  </a:lnTo>
                  <a:cubicBezTo>
                    <a:pt x="25" y="477"/>
                    <a:pt x="60" y="953"/>
                    <a:pt x="96" y="1417"/>
                  </a:cubicBezTo>
                  <a:lnTo>
                    <a:pt x="96" y="1429"/>
                  </a:lnTo>
                  <a:cubicBezTo>
                    <a:pt x="120" y="1870"/>
                    <a:pt x="156" y="2298"/>
                    <a:pt x="179" y="2739"/>
                  </a:cubicBezTo>
                  <a:cubicBezTo>
                    <a:pt x="3037" y="2989"/>
                    <a:pt x="6549" y="3203"/>
                    <a:pt x="10121" y="3203"/>
                  </a:cubicBezTo>
                  <a:lnTo>
                    <a:pt x="10478" y="3203"/>
                  </a:lnTo>
                  <a:lnTo>
                    <a:pt x="10490" y="3001"/>
                  </a:lnTo>
                  <a:lnTo>
                    <a:pt x="10728" y="643"/>
                  </a:lnTo>
                  <a:lnTo>
                    <a:pt x="10740" y="536"/>
                  </a:lnTo>
                  <a:lnTo>
                    <a:pt x="10740" y="488"/>
                  </a:lnTo>
                  <a:cubicBezTo>
                    <a:pt x="10492" y="491"/>
                    <a:pt x="10243" y="492"/>
                    <a:pt x="9995" y="492"/>
                  </a:cubicBezTo>
                  <a:cubicBezTo>
                    <a:pt x="6389" y="492"/>
                    <a:pt x="2830" y="256"/>
                    <a:pt x="1"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7" name="Google Shape;5947;p88"/>
            <p:cNvSpPr/>
            <p:nvPr/>
          </p:nvSpPr>
          <p:spPr>
            <a:xfrm>
              <a:off x="1934150" y="4720350"/>
              <a:ext cx="342325" cy="940000"/>
            </a:xfrm>
            <a:custGeom>
              <a:avLst/>
              <a:gdLst/>
              <a:ahLst/>
              <a:cxnLst/>
              <a:rect l="l" t="t" r="r" b="b"/>
              <a:pathLst>
                <a:path w="13693" h="37600" extrusionOk="0">
                  <a:moveTo>
                    <a:pt x="1" y="1"/>
                  </a:moveTo>
                  <a:lnTo>
                    <a:pt x="441" y="2168"/>
                  </a:lnTo>
                  <a:lnTo>
                    <a:pt x="656" y="3227"/>
                  </a:lnTo>
                  <a:lnTo>
                    <a:pt x="1215" y="5989"/>
                  </a:lnTo>
                  <a:lnTo>
                    <a:pt x="1394" y="6894"/>
                  </a:lnTo>
                  <a:lnTo>
                    <a:pt x="1406" y="6906"/>
                  </a:lnTo>
                  <a:lnTo>
                    <a:pt x="1703" y="8383"/>
                  </a:lnTo>
                  <a:lnTo>
                    <a:pt x="1703" y="8395"/>
                  </a:lnTo>
                  <a:lnTo>
                    <a:pt x="2263" y="11157"/>
                  </a:lnTo>
                  <a:lnTo>
                    <a:pt x="2787" y="13788"/>
                  </a:lnTo>
                  <a:lnTo>
                    <a:pt x="2954" y="14598"/>
                  </a:lnTo>
                  <a:lnTo>
                    <a:pt x="4180" y="20646"/>
                  </a:lnTo>
                  <a:lnTo>
                    <a:pt x="4180" y="20658"/>
                  </a:lnTo>
                  <a:lnTo>
                    <a:pt x="4216" y="20825"/>
                  </a:lnTo>
                  <a:lnTo>
                    <a:pt x="5466" y="27040"/>
                  </a:lnTo>
                  <a:lnTo>
                    <a:pt x="5466" y="27052"/>
                  </a:lnTo>
                  <a:lnTo>
                    <a:pt x="5561" y="27504"/>
                  </a:lnTo>
                  <a:lnTo>
                    <a:pt x="6728" y="33267"/>
                  </a:lnTo>
                  <a:lnTo>
                    <a:pt x="6728" y="33279"/>
                  </a:lnTo>
                  <a:lnTo>
                    <a:pt x="6942" y="34338"/>
                  </a:lnTo>
                  <a:lnTo>
                    <a:pt x="6942" y="34350"/>
                  </a:lnTo>
                  <a:lnTo>
                    <a:pt x="7549" y="37362"/>
                  </a:lnTo>
                  <a:cubicBezTo>
                    <a:pt x="8086" y="37527"/>
                    <a:pt x="8657" y="37599"/>
                    <a:pt x="9244" y="37599"/>
                  </a:cubicBezTo>
                  <a:cubicBezTo>
                    <a:pt x="10739" y="37599"/>
                    <a:pt x="12333" y="37126"/>
                    <a:pt x="13693" y="36493"/>
                  </a:cubicBezTo>
                  <a:lnTo>
                    <a:pt x="13562" y="34302"/>
                  </a:lnTo>
                  <a:lnTo>
                    <a:pt x="13562" y="34291"/>
                  </a:lnTo>
                  <a:lnTo>
                    <a:pt x="13467" y="32683"/>
                  </a:lnTo>
                  <a:lnTo>
                    <a:pt x="13467" y="32671"/>
                  </a:lnTo>
                  <a:lnTo>
                    <a:pt x="13157" y="27504"/>
                  </a:lnTo>
                  <a:lnTo>
                    <a:pt x="13098" y="26361"/>
                  </a:lnTo>
                  <a:lnTo>
                    <a:pt x="12764" y="20717"/>
                  </a:lnTo>
                  <a:lnTo>
                    <a:pt x="12764" y="20706"/>
                  </a:lnTo>
                  <a:lnTo>
                    <a:pt x="12717" y="20051"/>
                  </a:lnTo>
                  <a:lnTo>
                    <a:pt x="12360" y="13919"/>
                  </a:lnTo>
                  <a:lnTo>
                    <a:pt x="12348" y="13752"/>
                  </a:lnTo>
                  <a:lnTo>
                    <a:pt x="12205" y="11288"/>
                  </a:lnTo>
                  <a:lnTo>
                    <a:pt x="12050" y="8585"/>
                  </a:lnTo>
                  <a:lnTo>
                    <a:pt x="11979" y="7454"/>
                  </a:lnTo>
                  <a:lnTo>
                    <a:pt x="11955" y="7132"/>
                  </a:lnTo>
                  <a:lnTo>
                    <a:pt x="11955" y="7121"/>
                  </a:lnTo>
                  <a:lnTo>
                    <a:pt x="11907" y="6192"/>
                  </a:lnTo>
                  <a:lnTo>
                    <a:pt x="11740" y="3489"/>
                  </a:lnTo>
                  <a:lnTo>
                    <a:pt x="11598" y="1156"/>
                  </a:lnTo>
                  <a:lnTo>
                    <a:pt x="11550" y="334"/>
                  </a:lnTo>
                  <a:cubicBezTo>
                    <a:pt x="10369" y="384"/>
                    <a:pt x="9188" y="410"/>
                    <a:pt x="8012" y="410"/>
                  </a:cubicBezTo>
                  <a:cubicBezTo>
                    <a:pt x="5298" y="410"/>
                    <a:pt x="2609" y="275"/>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8" name="Google Shape;5948;p88"/>
            <p:cNvSpPr/>
            <p:nvPr/>
          </p:nvSpPr>
          <p:spPr>
            <a:xfrm>
              <a:off x="1950525" y="4801025"/>
              <a:ext cx="281325" cy="75325"/>
            </a:xfrm>
            <a:custGeom>
              <a:avLst/>
              <a:gdLst/>
              <a:ahLst/>
              <a:cxnLst/>
              <a:rect l="l" t="t" r="r" b="b"/>
              <a:pathLst>
                <a:path w="11253" h="3013" extrusionOk="0">
                  <a:moveTo>
                    <a:pt x="1" y="0"/>
                  </a:moveTo>
                  <a:lnTo>
                    <a:pt x="560" y="2762"/>
                  </a:lnTo>
                  <a:cubicBezTo>
                    <a:pt x="2811" y="2905"/>
                    <a:pt x="5454" y="3012"/>
                    <a:pt x="8204" y="3012"/>
                  </a:cubicBezTo>
                  <a:cubicBezTo>
                    <a:pt x="9204" y="3012"/>
                    <a:pt x="10228" y="3001"/>
                    <a:pt x="11252" y="2965"/>
                  </a:cubicBezTo>
                  <a:lnTo>
                    <a:pt x="11085" y="262"/>
                  </a:lnTo>
                  <a:cubicBezTo>
                    <a:pt x="10169" y="290"/>
                    <a:pt x="9252" y="302"/>
                    <a:pt x="8345" y="302"/>
                  </a:cubicBezTo>
                  <a:cubicBezTo>
                    <a:pt x="5316" y="302"/>
                    <a:pt x="2401" y="165"/>
                    <a:pt x="1"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9" name="Google Shape;5949;p88"/>
            <p:cNvSpPr/>
            <p:nvPr/>
          </p:nvSpPr>
          <p:spPr>
            <a:xfrm>
              <a:off x="1976725" y="4930200"/>
              <a:ext cx="262550" cy="73850"/>
            </a:xfrm>
            <a:custGeom>
              <a:avLst/>
              <a:gdLst/>
              <a:ahLst/>
              <a:cxnLst/>
              <a:rect l="l" t="t" r="r" b="b"/>
              <a:pathLst>
                <a:path w="10502" h="2954" extrusionOk="0">
                  <a:moveTo>
                    <a:pt x="0" y="1"/>
                  </a:moveTo>
                  <a:lnTo>
                    <a:pt x="560" y="2763"/>
                  </a:lnTo>
                  <a:cubicBezTo>
                    <a:pt x="2596" y="2870"/>
                    <a:pt x="4882" y="2953"/>
                    <a:pt x="7263" y="2953"/>
                  </a:cubicBezTo>
                  <a:cubicBezTo>
                    <a:pt x="8335" y="2953"/>
                    <a:pt x="9418" y="2941"/>
                    <a:pt x="10502" y="2894"/>
                  </a:cubicBezTo>
                  <a:lnTo>
                    <a:pt x="10347" y="191"/>
                  </a:lnTo>
                  <a:cubicBezTo>
                    <a:pt x="9322" y="228"/>
                    <a:pt x="8295" y="244"/>
                    <a:pt x="7282" y="244"/>
                  </a:cubicBezTo>
                  <a:cubicBezTo>
                    <a:pt x="4681" y="244"/>
                    <a:pt x="2168" y="138"/>
                    <a:pt x="0"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0" name="Google Shape;5950;p88"/>
            <p:cNvSpPr/>
            <p:nvPr/>
          </p:nvSpPr>
          <p:spPr>
            <a:xfrm>
              <a:off x="2097275" y="5632675"/>
              <a:ext cx="644150" cy="310775"/>
            </a:xfrm>
            <a:custGeom>
              <a:avLst/>
              <a:gdLst/>
              <a:ahLst/>
              <a:cxnLst/>
              <a:rect l="l" t="t" r="r" b="b"/>
              <a:pathLst>
                <a:path w="25766" h="12431" extrusionOk="0">
                  <a:moveTo>
                    <a:pt x="7168" y="0"/>
                  </a:moveTo>
                  <a:cubicBezTo>
                    <a:pt x="5095" y="842"/>
                    <a:pt x="3500" y="1041"/>
                    <a:pt x="2455" y="1041"/>
                  </a:cubicBezTo>
                  <a:cubicBezTo>
                    <a:pt x="1519" y="1041"/>
                    <a:pt x="1024" y="881"/>
                    <a:pt x="1024" y="881"/>
                  </a:cubicBezTo>
                  <a:lnTo>
                    <a:pt x="1024" y="881"/>
                  </a:lnTo>
                  <a:cubicBezTo>
                    <a:pt x="0" y="4358"/>
                    <a:pt x="596" y="7680"/>
                    <a:pt x="1036" y="10859"/>
                  </a:cubicBezTo>
                  <a:cubicBezTo>
                    <a:pt x="1108" y="11394"/>
                    <a:pt x="1179" y="11918"/>
                    <a:pt x="1239" y="12430"/>
                  </a:cubicBezTo>
                  <a:lnTo>
                    <a:pt x="25766" y="12430"/>
                  </a:lnTo>
                  <a:cubicBezTo>
                    <a:pt x="25766" y="11895"/>
                    <a:pt x="25694" y="11371"/>
                    <a:pt x="25563" y="10859"/>
                  </a:cubicBezTo>
                  <a:cubicBezTo>
                    <a:pt x="25158" y="9358"/>
                    <a:pt x="24170" y="8049"/>
                    <a:pt x="22789" y="7239"/>
                  </a:cubicBezTo>
                  <a:cubicBezTo>
                    <a:pt x="19039" y="5037"/>
                    <a:pt x="13502" y="4013"/>
                    <a:pt x="13502" y="4013"/>
                  </a:cubicBezTo>
                  <a:cubicBezTo>
                    <a:pt x="11919" y="2512"/>
                    <a:pt x="7168" y="0"/>
                    <a:pt x="7168" y="0"/>
                  </a:cubicBezTo>
                  <a:close/>
                </a:path>
              </a:pathLst>
            </a:custGeom>
            <a:solidFill>
              <a:srgbClr val="001E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1" name="Google Shape;5951;p88"/>
            <p:cNvSpPr/>
            <p:nvPr/>
          </p:nvSpPr>
          <p:spPr>
            <a:xfrm>
              <a:off x="2123175" y="5904125"/>
              <a:ext cx="618250" cy="39325"/>
            </a:xfrm>
            <a:custGeom>
              <a:avLst/>
              <a:gdLst/>
              <a:ahLst/>
              <a:cxnLst/>
              <a:rect l="l" t="t" r="r" b="b"/>
              <a:pathLst>
                <a:path w="24730" h="1573" extrusionOk="0">
                  <a:moveTo>
                    <a:pt x="0" y="1"/>
                  </a:moveTo>
                  <a:cubicBezTo>
                    <a:pt x="72" y="536"/>
                    <a:pt x="143" y="1060"/>
                    <a:pt x="203" y="1572"/>
                  </a:cubicBezTo>
                  <a:lnTo>
                    <a:pt x="24730" y="1572"/>
                  </a:lnTo>
                  <a:cubicBezTo>
                    <a:pt x="24730" y="1037"/>
                    <a:pt x="24658" y="513"/>
                    <a:pt x="2452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2" name="Google Shape;5952;p88"/>
            <p:cNvSpPr/>
            <p:nvPr/>
          </p:nvSpPr>
          <p:spPr>
            <a:xfrm>
              <a:off x="863775" y="5643675"/>
              <a:ext cx="482250" cy="299775"/>
            </a:xfrm>
            <a:custGeom>
              <a:avLst/>
              <a:gdLst/>
              <a:ahLst/>
              <a:cxnLst/>
              <a:rect l="l" t="t" r="r" b="b"/>
              <a:pathLst>
                <a:path w="19290" h="11991" extrusionOk="0">
                  <a:moveTo>
                    <a:pt x="12467" y="1"/>
                  </a:moveTo>
                  <a:cubicBezTo>
                    <a:pt x="12467" y="1"/>
                    <a:pt x="10776" y="489"/>
                    <a:pt x="7049" y="3704"/>
                  </a:cubicBezTo>
                  <a:cubicBezTo>
                    <a:pt x="7049" y="3704"/>
                    <a:pt x="751" y="5120"/>
                    <a:pt x="84" y="10419"/>
                  </a:cubicBezTo>
                  <a:cubicBezTo>
                    <a:pt x="13" y="10907"/>
                    <a:pt x="1" y="11431"/>
                    <a:pt x="49" y="11990"/>
                  </a:cubicBezTo>
                  <a:lnTo>
                    <a:pt x="18015" y="11990"/>
                  </a:lnTo>
                  <a:cubicBezTo>
                    <a:pt x="18015" y="11990"/>
                    <a:pt x="18218" y="11431"/>
                    <a:pt x="18432" y="10419"/>
                  </a:cubicBezTo>
                  <a:cubicBezTo>
                    <a:pt x="18849" y="8430"/>
                    <a:pt x="19289" y="4727"/>
                    <a:pt x="18229" y="441"/>
                  </a:cubicBezTo>
                  <a:cubicBezTo>
                    <a:pt x="18229" y="441"/>
                    <a:pt x="16980" y="611"/>
                    <a:pt x="15604" y="611"/>
                  </a:cubicBezTo>
                  <a:cubicBezTo>
                    <a:pt x="14407" y="611"/>
                    <a:pt x="13115" y="483"/>
                    <a:pt x="12467" y="1"/>
                  </a:cubicBezTo>
                  <a:close/>
                </a:path>
              </a:pathLst>
            </a:custGeom>
            <a:solidFill>
              <a:srgbClr val="001E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3" name="Google Shape;5953;p88"/>
            <p:cNvSpPr/>
            <p:nvPr/>
          </p:nvSpPr>
          <p:spPr>
            <a:xfrm>
              <a:off x="863775" y="5904125"/>
              <a:ext cx="460800" cy="39325"/>
            </a:xfrm>
            <a:custGeom>
              <a:avLst/>
              <a:gdLst/>
              <a:ahLst/>
              <a:cxnLst/>
              <a:rect l="l" t="t" r="r" b="b"/>
              <a:pathLst>
                <a:path w="18432" h="1573" extrusionOk="0">
                  <a:moveTo>
                    <a:pt x="84" y="1"/>
                  </a:moveTo>
                  <a:cubicBezTo>
                    <a:pt x="13" y="489"/>
                    <a:pt x="1" y="1013"/>
                    <a:pt x="49" y="1572"/>
                  </a:cubicBezTo>
                  <a:lnTo>
                    <a:pt x="18015" y="1572"/>
                  </a:lnTo>
                  <a:cubicBezTo>
                    <a:pt x="18015" y="1572"/>
                    <a:pt x="18218" y="1013"/>
                    <a:pt x="1843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4" name="Google Shape;5954;p88"/>
            <p:cNvSpPr/>
            <p:nvPr/>
          </p:nvSpPr>
          <p:spPr>
            <a:xfrm>
              <a:off x="1167100" y="-108225"/>
              <a:ext cx="842975" cy="948475"/>
            </a:xfrm>
            <a:custGeom>
              <a:avLst/>
              <a:gdLst/>
              <a:ahLst/>
              <a:cxnLst/>
              <a:rect l="l" t="t" r="r" b="b"/>
              <a:pathLst>
                <a:path w="33719" h="37939" extrusionOk="0">
                  <a:moveTo>
                    <a:pt x="17737" y="0"/>
                  </a:moveTo>
                  <a:cubicBezTo>
                    <a:pt x="10331" y="0"/>
                    <a:pt x="2716" y="5284"/>
                    <a:pt x="1691" y="11228"/>
                  </a:cubicBezTo>
                  <a:cubicBezTo>
                    <a:pt x="0" y="21111"/>
                    <a:pt x="5168" y="30814"/>
                    <a:pt x="370" y="31529"/>
                  </a:cubicBezTo>
                  <a:cubicBezTo>
                    <a:pt x="370" y="31529"/>
                    <a:pt x="1681" y="31798"/>
                    <a:pt x="3113" y="31798"/>
                  </a:cubicBezTo>
                  <a:cubicBezTo>
                    <a:pt x="4469" y="31798"/>
                    <a:pt x="5933" y="31556"/>
                    <a:pt x="6489" y="30612"/>
                  </a:cubicBezTo>
                  <a:cubicBezTo>
                    <a:pt x="6489" y="30612"/>
                    <a:pt x="7382" y="34005"/>
                    <a:pt x="6489" y="36386"/>
                  </a:cubicBezTo>
                  <a:cubicBezTo>
                    <a:pt x="6489" y="36386"/>
                    <a:pt x="6635" y="36402"/>
                    <a:pt x="6878" y="36402"/>
                  </a:cubicBezTo>
                  <a:cubicBezTo>
                    <a:pt x="7824" y="36402"/>
                    <a:pt x="10246" y="36168"/>
                    <a:pt x="11335" y="33886"/>
                  </a:cubicBezTo>
                  <a:lnTo>
                    <a:pt x="22670" y="34362"/>
                  </a:lnTo>
                  <a:lnTo>
                    <a:pt x="18646" y="37898"/>
                  </a:lnTo>
                  <a:cubicBezTo>
                    <a:pt x="18646" y="37898"/>
                    <a:pt x="18912" y="37939"/>
                    <a:pt x="19374" y="37939"/>
                  </a:cubicBezTo>
                  <a:cubicBezTo>
                    <a:pt x="21120" y="37939"/>
                    <a:pt x="25668" y="37358"/>
                    <a:pt x="29218" y="31802"/>
                  </a:cubicBezTo>
                  <a:cubicBezTo>
                    <a:pt x="33719" y="24778"/>
                    <a:pt x="32409" y="14645"/>
                    <a:pt x="32409" y="14645"/>
                  </a:cubicBezTo>
                  <a:cubicBezTo>
                    <a:pt x="32409" y="14645"/>
                    <a:pt x="33552" y="7407"/>
                    <a:pt x="24873" y="1965"/>
                  </a:cubicBezTo>
                  <a:cubicBezTo>
                    <a:pt x="22690" y="597"/>
                    <a:pt x="20225" y="0"/>
                    <a:pt x="177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5" name="Google Shape;5955;p88"/>
            <p:cNvSpPr/>
            <p:nvPr/>
          </p:nvSpPr>
          <p:spPr>
            <a:xfrm>
              <a:off x="1379025" y="592225"/>
              <a:ext cx="331025" cy="383225"/>
            </a:xfrm>
            <a:custGeom>
              <a:avLst/>
              <a:gdLst/>
              <a:ahLst/>
              <a:cxnLst/>
              <a:rect l="l" t="t" r="r" b="b"/>
              <a:pathLst>
                <a:path w="13241" h="15329" extrusionOk="0">
                  <a:moveTo>
                    <a:pt x="4363" y="1"/>
                  </a:moveTo>
                  <a:cubicBezTo>
                    <a:pt x="2877" y="1"/>
                    <a:pt x="1374" y="537"/>
                    <a:pt x="1" y="1951"/>
                  </a:cubicBezTo>
                  <a:cubicBezTo>
                    <a:pt x="465" y="3451"/>
                    <a:pt x="834" y="4880"/>
                    <a:pt x="1084" y="6487"/>
                  </a:cubicBezTo>
                  <a:cubicBezTo>
                    <a:pt x="1406" y="8583"/>
                    <a:pt x="1513" y="10964"/>
                    <a:pt x="1275" y="14155"/>
                  </a:cubicBezTo>
                  <a:cubicBezTo>
                    <a:pt x="3055" y="14937"/>
                    <a:pt x="4818" y="15328"/>
                    <a:pt x="6563" y="15328"/>
                  </a:cubicBezTo>
                  <a:cubicBezTo>
                    <a:pt x="8669" y="15328"/>
                    <a:pt x="10749" y="14758"/>
                    <a:pt x="12800" y="13619"/>
                  </a:cubicBezTo>
                  <a:cubicBezTo>
                    <a:pt x="12240" y="10130"/>
                    <a:pt x="12574" y="7392"/>
                    <a:pt x="13240" y="4951"/>
                  </a:cubicBezTo>
                  <a:cubicBezTo>
                    <a:pt x="12312" y="3975"/>
                    <a:pt x="10419" y="2165"/>
                    <a:pt x="8168" y="1022"/>
                  </a:cubicBezTo>
                  <a:cubicBezTo>
                    <a:pt x="7192" y="677"/>
                    <a:pt x="6144" y="332"/>
                    <a:pt x="5120" y="46"/>
                  </a:cubicBezTo>
                  <a:cubicBezTo>
                    <a:pt x="4869" y="16"/>
                    <a:pt x="4616" y="1"/>
                    <a:pt x="4363" y="1"/>
                  </a:cubicBezTo>
                  <a:close/>
                </a:path>
              </a:pathLst>
            </a:custGeom>
            <a:solidFill>
              <a:srgbClr val="F9AD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6" name="Google Shape;5956;p88"/>
            <p:cNvSpPr/>
            <p:nvPr/>
          </p:nvSpPr>
          <p:spPr>
            <a:xfrm>
              <a:off x="1379025" y="592225"/>
              <a:ext cx="331025" cy="340475"/>
            </a:xfrm>
            <a:custGeom>
              <a:avLst/>
              <a:gdLst/>
              <a:ahLst/>
              <a:cxnLst/>
              <a:rect l="l" t="t" r="r" b="b"/>
              <a:pathLst>
                <a:path w="13241" h="13619" extrusionOk="0">
                  <a:moveTo>
                    <a:pt x="4363" y="1"/>
                  </a:moveTo>
                  <a:cubicBezTo>
                    <a:pt x="2877" y="1"/>
                    <a:pt x="1374" y="537"/>
                    <a:pt x="1" y="1951"/>
                  </a:cubicBezTo>
                  <a:cubicBezTo>
                    <a:pt x="465" y="3451"/>
                    <a:pt x="834" y="4880"/>
                    <a:pt x="1084" y="6487"/>
                  </a:cubicBezTo>
                  <a:cubicBezTo>
                    <a:pt x="3037" y="9368"/>
                    <a:pt x="6668" y="13024"/>
                    <a:pt x="12800" y="13619"/>
                  </a:cubicBezTo>
                  <a:cubicBezTo>
                    <a:pt x="12240" y="10130"/>
                    <a:pt x="12574" y="7404"/>
                    <a:pt x="13240" y="4951"/>
                  </a:cubicBezTo>
                  <a:cubicBezTo>
                    <a:pt x="12312" y="3975"/>
                    <a:pt x="10419" y="2165"/>
                    <a:pt x="8168" y="1022"/>
                  </a:cubicBezTo>
                  <a:cubicBezTo>
                    <a:pt x="7192" y="677"/>
                    <a:pt x="6144" y="332"/>
                    <a:pt x="5120" y="46"/>
                  </a:cubicBezTo>
                  <a:cubicBezTo>
                    <a:pt x="4869" y="16"/>
                    <a:pt x="4616" y="1"/>
                    <a:pt x="4363" y="1"/>
                  </a:cubicBezTo>
                  <a:close/>
                </a:path>
              </a:pathLst>
            </a:custGeom>
            <a:solidFill>
              <a:srgbClr val="FD82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7" name="Google Shape;5957;p88"/>
            <p:cNvSpPr/>
            <p:nvPr/>
          </p:nvSpPr>
          <p:spPr>
            <a:xfrm>
              <a:off x="1819850" y="302625"/>
              <a:ext cx="177625" cy="265500"/>
            </a:xfrm>
            <a:custGeom>
              <a:avLst/>
              <a:gdLst/>
              <a:ahLst/>
              <a:cxnLst/>
              <a:rect l="l" t="t" r="r" b="b"/>
              <a:pathLst>
                <a:path w="7105" h="10620" extrusionOk="0">
                  <a:moveTo>
                    <a:pt x="3907" y="0"/>
                  </a:moveTo>
                  <a:cubicBezTo>
                    <a:pt x="2570" y="0"/>
                    <a:pt x="1287" y="1295"/>
                    <a:pt x="1287" y="1295"/>
                  </a:cubicBezTo>
                  <a:cubicBezTo>
                    <a:pt x="1" y="5879"/>
                    <a:pt x="870" y="10594"/>
                    <a:pt x="870" y="10594"/>
                  </a:cubicBezTo>
                  <a:cubicBezTo>
                    <a:pt x="1024" y="10611"/>
                    <a:pt x="1175" y="10619"/>
                    <a:pt x="1322" y="10619"/>
                  </a:cubicBezTo>
                  <a:cubicBezTo>
                    <a:pt x="5826" y="10619"/>
                    <a:pt x="7104" y="2906"/>
                    <a:pt x="5502" y="843"/>
                  </a:cubicBezTo>
                  <a:cubicBezTo>
                    <a:pt x="5018" y="220"/>
                    <a:pt x="4458" y="0"/>
                    <a:pt x="3907" y="0"/>
                  </a:cubicBezTo>
                  <a:close/>
                </a:path>
              </a:pathLst>
            </a:custGeom>
            <a:solidFill>
              <a:srgbClr val="F9AD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8" name="Google Shape;5958;p88"/>
            <p:cNvSpPr/>
            <p:nvPr/>
          </p:nvSpPr>
          <p:spPr>
            <a:xfrm>
              <a:off x="1281100" y="213550"/>
              <a:ext cx="625" cy="925"/>
            </a:xfrm>
            <a:custGeom>
              <a:avLst/>
              <a:gdLst/>
              <a:ahLst/>
              <a:cxnLst/>
              <a:rect l="l" t="t" r="r" b="b"/>
              <a:pathLst>
                <a:path w="25" h="37" extrusionOk="0">
                  <a:moveTo>
                    <a:pt x="12" y="0"/>
                  </a:moveTo>
                  <a:lnTo>
                    <a:pt x="1" y="36"/>
                  </a:lnTo>
                  <a:cubicBezTo>
                    <a:pt x="1" y="36"/>
                    <a:pt x="12" y="24"/>
                    <a:pt x="24" y="0"/>
                  </a:cubicBezTo>
                  <a:close/>
                </a:path>
              </a:pathLst>
            </a:custGeom>
            <a:solidFill>
              <a:srgbClr val="F9AD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9" name="Google Shape;5959;p88"/>
            <p:cNvSpPr/>
            <p:nvPr/>
          </p:nvSpPr>
          <p:spPr>
            <a:xfrm>
              <a:off x="1279900" y="-17500"/>
              <a:ext cx="664700" cy="836625"/>
            </a:xfrm>
            <a:custGeom>
              <a:avLst/>
              <a:gdLst/>
              <a:ahLst/>
              <a:cxnLst/>
              <a:rect l="l" t="t" r="r" b="b"/>
              <a:pathLst>
                <a:path w="26588" h="33465" extrusionOk="0">
                  <a:moveTo>
                    <a:pt x="13380" y="1"/>
                  </a:moveTo>
                  <a:cubicBezTo>
                    <a:pt x="3791" y="1"/>
                    <a:pt x="802" y="4402"/>
                    <a:pt x="132" y="7504"/>
                  </a:cubicBezTo>
                  <a:cubicBezTo>
                    <a:pt x="132" y="7540"/>
                    <a:pt x="49" y="9278"/>
                    <a:pt x="49" y="9278"/>
                  </a:cubicBezTo>
                  <a:cubicBezTo>
                    <a:pt x="13" y="10254"/>
                    <a:pt x="1" y="11243"/>
                    <a:pt x="49" y="12219"/>
                  </a:cubicBezTo>
                  <a:cubicBezTo>
                    <a:pt x="156" y="15231"/>
                    <a:pt x="668" y="18232"/>
                    <a:pt x="1513" y="20982"/>
                  </a:cubicBezTo>
                  <a:cubicBezTo>
                    <a:pt x="1632" y="21351"/>
                    <a:pt x="1751" y="21720"/>
                    <a:pt x="1870" y="22077"/>
                  </a:cubicBezTo>
                  <a:cubicBezTo>
                    <a:pt x="1906" y="22173"/>
                    <a:pt x="1942" y="22268"/>
                    <a:pt x="1977" y="22363"/>
                  </a:cubicBezTo>
                  <a:cubicBezTo>
                    <a:pt x="2108" y="22720"/>
                    <a:pt x="2251" y="23077"/>
                    <a:pt x="2394" y="23423"/>
                  </a:cubicBezTo>
                  <a:cubicBezTo>
                    <a:pt x="4791" y="29253"/>
                    <a:pt x="8913" y="33464"/>
                    <a:pt x="14339" y="33464"/>
                  </a:cubicBezTo>
                  <a:cubicBezTo>
                    <a:pt x="15462" y="33464"/>
                    <a:pt x="16641" y="33284"/>
                    <a:pt x="17872" y="32900"/>
                  </a:cubicBezTo>
                  <a:cubicBezTo>
                    <a:pt x="25135" y="30638"/>
                    <a:pt x="26385" y="19291"/>
                    <a:pt x="26540" y="13660"/>
                  </a:cubicBezTo>
                  <a:cubicBezTo>
                    <a:pt x="26588" y="12017"/>
                    <a:pt x="26540" y="10862"/>
                    <a:pt x="26528" y="10564"/>
                  </a:cubicBezTo>
                  <a:cubicBezTo>
                    <a:pt x="26552" y="10552"/>
                    <a:pt x="26540" y="10421"/>
                    <a:pt x="26528" y="10243"/>
                  </a:cubicBezTo>
                  <a:cubicBezTo>
                    <a:pt x="26421" y="9147"/>
                    <a:pt x="26111" y="8088"/>
                    <a:pt x="25611" y="7111"/>
                  </a:cubicBezTo>
                  <a:cubicBezTo>
                    <a:pt x="25599" y="7076"/>
                    <a:pt x="25576" y="7040"/>
                    <a:pt x="25552" y="7004"/>
                  </a:cubicBezTo>
                  <a:cubicBezTo>
                    <a:pt x="24147" y="4349"/>
                    <a:pt x="20801" y="87"/>
                    <a:pt x="13765" y="3"/>
                  </a:cubicBezTo>
                  <a:cubicBezTo>
                    <a:pt x="13635" y="2"/>
                    <a:pt x="13507" y="1"/>
                    <a:pt x="13380" y="1"/>
                  </a:cubicBezTo>
                  <a:close/>
                </a:path>
              </a:pathLst>
            </a:custGeom>
            <a:solidFill>
              <a:srgbClr val="F9AD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0" name="Google Shape;5960;p88"/>
            <p:cNvSpPr/>
            <p:nvPr/>
          </p:nvSpPr>
          <p:spPr>
            <a:xfrm>
              <a:off x="1216825" y="281750"/>
              <a:ext cx="176225" cy="260800"/>
            </a:xfrm>
            <a:custGeom>
              <a:avLst/>
              <a:gdLst/>
              <a:ahLst/>
              <a:cxnLst/>
              <a:rect l="l" t="t" r="r" b="b"/>
              <a:pathLst>
                <a:path w="7049" h="10432" extrusionOk="0">
                  <a:moveTo>
                    <a:pt x="2759" y="0"/>
                  </a:moveTo>
                  <a:cubicBezTo>
                    <a:pt x="2189" y="0"/>
                    <a:pt x="1619" y="265"/>
                    <a:pt x="1190" y="1059"/>
                  </a:cubicBezTo>
                  <a:cubicBezTo>
                    <a:pt x="0" y="3252"/>
                    <a:pt x="1268" y="10432"/>
                    <a:pt x="5192" y="10432"/>
                  </a:cubicBezTo>
                  <a:cubicBezTo>
                    <a:pt x="5508" y="10432"/>
                    <a:pt x="5841" y="10385"/>
                    <a:pt x="6191" y="10286"/>
                  </a:cubicBezTo>
                  <a:cubicBezTo>
                    <a:pt x="6191" y="10286"/>
                    <a:pt x="7048" y="5369"/>
                    <a:pt x="5036" y="1059"/>
                  </a:cubicBezTo>
                  <a:cubicBezTo>
                    <a:pt x="5036" y="1059"/>
                    <a:pt x="3898" y="0"/>
                    <a:pt x="2759" y="0"/>
                  </a:cubicBezTo>
                  <a:close/>
                </a:path>
              </a:pathLst>
            </a:custGeom>
            <a:solidFill>
              <a:srgbClr val="F9AD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1" name="Google Shape;5961;p88"/>
            <p:cNvSpPr/>
            <p:nvPr/>
          </p:nvSpPr>
          <p:spPr>
            <a:xfrm>
              <a:off x="1229900" y="-53825"/>
              <a:ext cx="620650" cy="545100"/>
            </a:xfrm>
            <a:custGeom>
              <a:avLst/>
              <a:gdLst/>
              <a:ahLst/>
              <a:cxnLst/>
              <a:rect l="l" t="t" r="r" b="b"/>
              <a:pathLst>
                <a:path w="24826" h="21804" extrusionOk="0">
                  <a:moveTo>
                    <a:pt x="15460" y="1"/>
                  </a:moveTo>
                  <a:cubicBezTo>
                    <a:pt x="10864" y="1"/>
                    <a:pt x="6238" y="1964"/>
                    <a:pt x="3977" y="3980"/>
                  </a:cubicBezTo>
                  <a:cubicBezTo>
                    <a:pt x="1" y="7528"/>
                    <a:pt x="2013" y="13422"/>
                    <a:pt x="2013" y="13422"/>
                  </a:cubicBezTo>
                  <a:cubicBezTo>
                    <a:pt x="2023" y="13422"/>
                    <a:pt x="2033" y="13422"/>
                    <a:pt x="2044" y="13422"/>
                  </a:cubicBezTo>
                  <a:cubicBezTo>
                    <a:pt x="4838" y="13422"/>
                    <a:pt x="5287" y="16637"/>
                    <a:pt x="5287" y="16637"/>
                  </a:cubicBezTo>
                  <a:cubicBezTo>
                    <a:pt x="5311" y="21340"/>
                    <a:pt x="8859" y="21804"/>
                    <a:pt x="8859" y="21804"/>
                  </a:cubicBezTo>
                  <a:cubicBezTo>
                    <a:pt x="7490" y="19280"/>
                    <a:pt x="8287" y="17077"/>
                    <a:pt x="9097" y="15768"/>
                  </a:cubicBezTo>
                  <a:cubicBezTo>
                    <a:pt x="17158" y="12898"/>
                    <a:pt x="24825" y="4230"/>
                    <a:pt x="24825" y="4230"/>
                  </a:cubicBezTo>
                  <a:cubicBezTo>
                    <a:pt x="22420" y="1132"/>
                    <a:pt x="18949" y="1"/>
                    <a:pt x="154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2" name="Google Shape;5962;p88"/>
            <p:cNvSpPr/>
            <p:nvPr/>
          </p:nvSpPr>
          <p:spPr>
            <a:xfrm>
              <a:off x="1728775" y="31975"/>
              <a:ext cx="266725" cy="261975"/>
            </a:xfrm>
            <a:custGeom>
              <a:avLst/>
              <a:gdLst/>
              <a:ahLst/>
              <a:cxnLst/>
              <a:rect l="l" t="t" r="r" b="b"/>
              <a:pathLst>
                <a:path w="10669" h="10479" extrusionOk="0">
                  <a:moveTo>
                    <a:pt x="3001" y="1"/>
                  </a:moveTo>
                  <a:lnTo>
                    <a:pt x="1" y="3894"/>
                  </a:lnTo>
                  <a:cubicBezTo>
                    <a:pt x="1" y="3894"/>
                    <a:pt x="3632" y="9002"/>
                    <a:pt x="8609" y="10478"/>
                  </a:cubicBezTo>
                  <a:cubicBezTo>
                    <a:pt x="8609" y="10478"/>
                    <a:pt x="10669" y="2501"/>
                    <a:pt x="300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3" name="Google Shape;5963;p88"/>
            <p:cNvSpPr/>
            <p:nvPr/>
          </p:nvSpPr>
          <p:spPr>
            <a:xfrm>
              <a:off x="1074525" y="931500"/>
              <a:ext cx="1036775" cy="2022625"/>
            </a:xfrm>
            <a:custGeom>
              <a:avLst/>
              <a:gdLst/>
              <a:ahLst/>
              <a:cxnLst/>
              <a:rect l="l" t="t" r="r" b="b"/>
              <a:pathLst>
                <a:path w="41471" h="80905" extrusionOk="0">
                  <a:moveTo>
                    <a:pt x="27790" y="0"/>
                  </a:moveTo>
                  <a:lnTo>
                    <a:pt x="25670" y="2096"/>
                  </a:lnTo>
                  <a:lnTo>
                    <a:pt x="14360" y="2727"/>
                  </a:lnTo>
                  <a:lnTo>
                    <a:pt x="11669" y="691"/>
                  </a:lnTo>
                  <a:lnTo>
                    <a:pt x="1" y="4787"/>
                  </a:lnTo>
                  <a:lnTo>
                    <a:pt x="7144" y="51161"/>
                  </a:lnTo>
                  <a:lnTo>
                    <a:pt x="334" y="76664"/>
                  </a:lnTo>
                  <a:cubicBezTo>
                    <a:pt x="5586" y="79916"/>
                    <a:pt x="13038" y="80905"/>
                    <a:pt x="20158" y="80905"/>
                  </a:cubicBezTo>
                  <a:cubicBezTo>
                    <a:pt x="31212" y="80905"/>
                    <a:pt x="41470" y="78522"/>
                    <a:pt x="41470" y="78522"/>
                  </a:cubicBezTo>
                  <a:lnTo>
                    <a:pt x="36291" y="46292"/>
                  </a:lnTo>
                  <a:lnTo>
                    <a:pt x="37982" y="2893"/>
                  </a:lnTo>
                  <a:lnTo>
                    <a:pt x="29266" y="417"/>
                  </a:lnTo>
                  <a:lnTo>
                    <a:pt x="2779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4" name="Google Shape;5964;p88"/>
            <p:cNvSpPr/>
            <p:nvPr/>
          </p:nvSpPr>
          <p:spPr>
            <a:xfrm>
              <a:off x="1118050" y="2030725"/>
              <a:ext cx="217550" cy="341150"/>
            </a:xfrm>
            <a:custGeom>
              <a:avLst/>
              <a:gdLst/>
              <a:ahLst/>
              <a:cxnLst/>
              <a:rect l="l" t="t" r="r" b="b"/>
              <a:pathLst>
                <a:path w="8702" h="13646" extrusionOk="0">
                  <a:moveTo>
                    <a:pt x="4296" y="1"/>
                  </a:moveTo>
                  <a:cubicBezTo>
                    <a:pt x="4296" y="1"/>
                    <a:pt x="1308" y="3489"/>
                    <a:pt x="1284" y="5418"/>
                  </a:cubicBezTo>
                  <a:cubicBezTo>
                    <a:pt x="1260" y="7357"/>
                    <a:pt x="0" y="13646"/>
                    <a:pt x="3037" y="13646"/>
                  </a:cubicBezTo>
                  <a:cubicBezTo>
                    <a:pt x="3040" y="13646"/>
                    <a:pt x="3043" y="13646"/>
                    <a:pt x="3046" y="13645"/>
                  </a:cubicBezTo>
                  <a:cubicBezTo>
                    <a:pt x="6106" y="13634"/>
                    <a:pt x="8225" y="11931"/>
                    <a:pt x="8404" y="8966"/>
                  </a:cubicBezTo>
                  <a:cubicBezTo>
                    <a:pt x="8701" y="4132"/>
                    <a:pt x="4844" y="3597"/>
                    <a:pt x="4844" y="3597"/>
                  </a:cubicBezTo>
                  <a:cubicBezTo>
                    <a:pt x="4629" y="2311"/>
                    <a:pt x="4606" y="1846"/>
                    <a:pt x="429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5" name="Google Shape;5965;p88"/>
            <p:cNvSpPr/>
            <p:nvPr/>
          </p:nvSpPr>
          <p:spPr>
            <a:xfrm>
              <a:off x="1366225" y="915425"/>
              <a:ext cx="407100" cy="242125"/>
            </a:xfrm>
            <a:custGeom>
              <a:avLst/>
              <a:gdLst/>
              <a:ahLst/>
              <a:cxnLst/>
              <a:rect l="l" t="t" r="r" b="b"/>
              <a:pathLst>
                <a:path w="16284" h="9685" extrusionOk="0">
                  <a:moveTo>
                    <a:pt x="13217" y="0"/>
                  </a:moveTo>
                  <a:lnTo>
                    <a:pt x="1846" y="238"/>
                  </a:lnTo>
                  <a:lnTo>
                    <a:pt x="1" y="1334"/>
                  </a:lnTo>
                  <a:cubicBezTo>
                    <a:pt x="406" y="5072"/>
                    <a:pt x="3465" y="9335"/>
                    <a:pt x="8799" y="9668"/>
                  </a:cubicBezTo>
                  <a:cubicBezTo>
                    <a:pt x="8985" y="9679"/>
                    <a:pt x="9167" y="9685"/>
                    <a:pt x="9344" y="9685"/>
                  </a:cubicBezTo>
                  <a:cubicBezTo>
                    <a:pt x="14847" y="9685"/>
                    <a:pt x="16283" y="4427"/>
                    <a:pt x="16122" y="643"/>
                  </a:cubicBezTo>
                  <a:lnTo>
                    <a:pt x="13217" y="0"/>
                  </a:lnTo>
                  <a:close/>
                </a:path>
              </a:pathLst>
            </a:custGeom>
            <a:solidFill>
              <a:srgbClr val="F9AD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6" name="Google Shape;5966;p88"/>
            <p:cNvSpPr/>
            <p:nvPr/>
          </p:nvSpPr>
          <p:spPr>
            <a:xfrm>
              <a:off x="1059650" y="2848100"/>
              <a:ext cx="1087650" cy="677775"/>
            </a:xfrm>
            <a:custGeom>
              <a:avLst/>
              <a:gdLst/>
              <a:ahLst/>
              <a:cxnLst/>
              <a:rect l="l" t="t" r="r" b="b"/>
              <a:pathLst>
                <a:path w="43506" h="27111" extrusionOk="0">
                  <a:moveTo>
                    <a:pt x="929" y="0"/>
                  </a:moveTo>
                  <a:cubicBezTo>
                    <a:pt x="298" y="7168"/>
                    <a:pt x="24" y="15681"/>
                    <a:pt x="0" y="24730"/>
                  </a:cubicBezTo>
                  <a:cubicBezTo>
                    <a:pt x="6299" y="26206"/>
                    <a:pt x="12502" y="26897"/>
                    <a:pt x="18241" y="27099"/>
                  </a:cubicBezTo>
                  <a:lnTo>
                    <a:pt x="19253" y="14931"/>
                  </a:lnTo>
                  <a:cubicBezTo>
                    <a:pt x="19673" y="14859"/>
                    <a:pt x="20263" y="14836"/>
                    <a:pt x="20863" y="14836"/>
                  </a:cubicBezTo>
                  <a:cubicBezTo>
                    <a:pt x="22063" y="14836"/>
                    <a:pt x="23301" y="14931"/>
                    <a:pt x="23301" y="14931"/>
                  </a:cubicBezTo>
                  <a:lnTo>
                    <a:pt x="25575" y="27111"/>
                  </a:lnTo>
                  <a:cubicBezTo>
                    <a:pt x="33314" y="26873"/>
                    <a:pt x="39684" y="25897"/>
                    <a:pt x="43506" y="25146"/>
                  </a:cubicBezTo>
                  <a:lnTo>
                    <a:pt x="42017" y="1167"/>
                  </a:lnTo>
                  <a:lnTo>
                    <a:pt x="929" y="0"/>
                  </a:lnTo>
                  <a:close/>
                </a:path>
              </a:pathLst>
            </a:custGeom>
            <a:solidFill>
              <a:srgbClr val="001E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7" name="Google Shape;5967;p88"/>
            <p:cNvSpPr/>
            <p:nvPr/>
          </p:nvSpPr>
          <p:spPr>
            <a:xfrm>
              <a:off x="1668050" y="3401750"/>
              <a:ext cx="511400" cy="145325"/>
            </a:xfrm>
            <a:custGeom>
              <a:avLst/>
              <a:gdLst/>
              <a:ahLst/>
              <a:cxnLst/>
              <a:rect l="l" t="t" r="r" b="b"/>
              <a:pathLst>
                <a:path w="20456" h="5813" extrusionOk="0">
                  <a:moveTo>
                    <a:pt x="19170" y="0"/>
                  </a:moveTo>
                  <a:cubicBezTo>
                    <a:pt x="13121" y="1500"/>
                    <a:pt x="6859" y="2238"/>
                    <a:pt x="417" y="2322"/>
                  </a:cubicBezTo>
                  <a:cubicBezTo>
                    <a:pt x="1" y="3334"/>
                    <a:pt x="179" y="4893"/>
                    <a:pt x="798" y="5584"/>
                  </a:cubicBezTo>
                  <a:cubicBezTo>
                    <a:pt x="1656" y="5745"/>
                    <a:pt x="2696" y="5813"/>
                    <a:pt x="3845" y="5813"/>
                  </a:cubicBezTo>
                  <a:cubicBezTo>
                    <a:pt x="10271" y="5813"/>
                    <a:pt x="20075" y="3679"/>
                    <a:pt x="20075" y="3679"/>
                  </a:cubicBezTo>
                  <a:cubicBezTo>
                    <a:pt x="20444" y="2286"/>
                    <a:pt x="20456" y="929"/>
                    <a:pt x="19170" y="0"/>
                  </a:cubicBezTo>
                  <a:close/>
                </a:path>
              </a:pathLst>
            </a:custGeom>
            <a:solidFill>
              <a:srgbClr val="3751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8" name="Google Shape;5968;p88"/>
            <p:cNvSpPr/>
            <p:nvPr/>
          </p:nvSpPr>
          <p:spPr>
            <a:xfrm>
              <a:off x="1031375" y="3401750"/>
              <a:ext cx="519425" cy="147050"/>
            </a:xfrm>
            <a:custGeom>
              <a:avLst/>
              <a:gdLst/>
              <a:ahLst/>
              <a:cxnLst/>
              <a:rect l="l" t="t" r="r" b="b"/>
              <a:pathLst>
                <a:path w="20777" h="5882" extrusionOk="0">
                  <a:moveTo>
                    <a:pt x="345" y="0"/>
                  </a:moveTo>
                  <a:cubicBezTo>
                    <a:pt x="119" y="1274"/>
                    <a:pt x="0" y="2465"/>
                    <a:pt x="345" y="3346"/>
                  </a:cubicBezTo>
                  <a:cubicBezTo>
                    <a:pt x="5572" y="5751"/>
                    <a:pt x="20300" y="5882"/>
                    <a:pt x="20300" y="5882"/>
                  </a:cubicBezTo>
                  <a:cubicBezTo>
                    <a:pt x="20717" y="4524"/>
                    <a:pt x="20777" y="3215"/>
                    <a:pt x="20372" y="1976"/>
                  </a:cubicBezTo>
                  <a:lnTo>
                    <a:pt x="20372" y="1976"/>
                  </a:lnTo>
                  <a:cubicBezTo>
                    <a:pt x="19196" y="2153"/>
                    <a:pt x="17903" y="2228"/>
                    <a:pt x="16560" y="2228"/>
                  </a:cubicBezTo>
                  <a:cubicBezTo>
                    <a:pt x="9224" y="2228"/>
                    <a:pt x="345" y="0"/>
                    <a:pt x="345" y="0"/>
                  </a:cubicBezTo>
                  <a:close/>
                </a:path>
              </a:pathLst>
            </a:custGeom>
            <a:solidFill>
              <a:srgbClr val="3751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9" name="Google Shape;5969;p88"/>
            <p:cNvSpPr/>
            <p:nvPr/>
          </p:nvSpPr>
          <p:spPr>
            <a:xfrm>
              <a:off x="752175" y="1181525"/>
              <a:ext cx="405725" cy="1005500"/>
            </a:xfrm>
            <a:custGeom>
              <a:avLst/>
              <a:gdLst/>
              <a:ahLst/>
              <a:cxnLst/>
              <a:rect l="l" t="t" r="r" b="b"/>
              <a:pathLst>
                <a:path w="16229" h="40220" extrusionOk="0">
                  <a:moveTo>
                    <a:pt x="9549" y="1"/>
                  </a:moveTo>
                  <a:cubicBezTo>
                    <a:pt x="7965" y="4799"/>
                    <a:pt x="4870" y="14467"/>
                    <a:pt x="2631" y="23265"/>
                  </a:cubicBezTo>
                  <a:cubicBezTo>
                    <a:pt x="1203" y="28897"/>
                    <a:pt x="107" y="34171"/>
                    <a:pt x="0" y="37588"/>
                  </a:cubicBezTo>
                  <a:lnTo>
                    <a:pt x="7322" y="40220"/>
                  </a:lnTo>
                  <a:cubicBezTo>
                    <a:pt x="7322" y="40220"/>
                    <a:pt x="9763" y="36338"/>
                    <a:pt x="12156" y="29885"/>
                  </a:cubicBezTo>
                  <a:cubicBezTo>
                    <a:pt x="13323" y="26718"/>
                    <a:pt x="14490" y="22920"/>
                    <a:pt x="15347" y="18658"/>
                  </a:cubicBezTo>
                  <a:cubicBezTo>
                    <a:pt x="15347" y="18658"/>
                    <a:pt x="16228" y="10145"/>
                    <a:pt x="14109" y="3239"/>
                  </a:cubicBezTo>
                  <a:cubicBezTo>
                    <a:pt x="12442" y="1417"/>
                    <a:pt x="10644" y="465"/>
                    <a:pt x="9549" y="1"/>
                  </a:cubicBezTo>
                  <a:close/>
                </a:path>
              </a:pathLst>
            </a:custGeom>
            <a:solidFill>
              <a:srgbClr val="F9AD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0" name="Google Shape;5970;p88"/>
            <p:cNvSpPr/>
            <p:nvPr/>
          </p:nvSpPr>
          <p:spPr>
            <a:xfrm>
              <a:off x="663750" y="2088775"/>
              <a:ext cx="417050" cy="901325"/>
            </a:xfrm>
            <a:custGeom>
              <a:avLst/>
              <a:gdLst/>
              <a:ahLst/>
              <a:cxnLst/>
              <a:rect l="l" t="t" r="r" b="b"/>
              <a:pathLst>
                <a:path w="16682" h="36053" extrusionOk="0">
                  <a:moveTo>
                    <a:pt x="3740" y="1"/>
                  </a:moveTo>
                  <a:cubicBezTo>
                    <a:pt x="1" y="15717"/>
                    <a:pt x="6514" y="27480"/>
                    <a:pt x="13967" y="36053"/>
                  </a:cubicBezTo>
                  <a:cubicBezTo>
                    <a:pt x="15634" y="34172"/>
                    <a:pt x="16682" y="32278"/>
                    <a:pt x="16384" y="27992"/>
                  </a:cubicBezTo>
                  <a:cubicBezTo>
                    <a:pt x="9562" y="19563"/>
                    <a:pt x="11145" y="2477"/>
                    <a:pt x="11145" y="2477"/>
                  </a:cubicBezTo>
                  <a:lnTo>
                    <a:pt x="3740" y="1"/>
                  </a:lnTo>
                  <a:close/>
                </a:path>
              </a:pathLst>
            </a:custGeom>
            <a:solidFill>
              <a:srgbClr val="F9AD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1" name="Google Shape;5971;p88"/>
            <p:cNvSpPr/>
            <p:nvPr/>
          </p:nvSpPr>
          <p:spPr>
            <a:xfrm>
              <a:off x="1012900" y="2788575"/>
              <a:ext cx="193225" cy="276550"/>
            </a:xfrm>
            <a:custGeom>
              <a:avLst/>
              <a:gdLst/>
              <a:ahLst/>
              <a:cxnLst/>
              <a:rect l="l" t="t" r="r" b="b"/>
              <a:pathLst>
                <a:path w="7729" h="11062" extrusionOk="0">
                  <a:moveTo>
                    <a:pt x="2418" y="0"/>
                  </a:moveTo>
                  <a:cubicBezTo>
                    <a:pt x="1763" y="4787"/>
                    <a:pt x="1" y="8061"/>
                    <a:pt x="1" y="8061"/>
                  </a:cubicBezTo>
                  <a:cubicBezTo>
                    <a:pt x="561" y="9216"/>
                    <a:pt x="1406" y="10216"/>
                    <a:pt x="2323" y="11061"/>
                  </a:cubicBezTo>
                  <a:cubicBezTo>
                    <a:pt x="3239" y="10847"/>
                    <a:pt x="4394" y="9990"/>
                    <a:pt x="5323" y="9263"/>
                  </a:cubicBezTo>
                  <a:cubicBezTo>
                    <a:pt x="6216" y="8573"/>
                    <a:pt x="6907" y="7775"/>
                    <a:pt x="7454" y="6644"/>
                  </a:cubicBezTo>
                  <a:cubicBezTo>
                    <a:pt x="7359" y="6453"/>
                    <a:pt x="6990" y="6084"/>
                    <a:pt x="6990" y="6084"/>
                  </a:cubicBezTo>
                  <a:cubicBezTo>
                    <a:pt x="7716" y="5394"/>
                    <a:pt x="7728" y="4953"/>
                    <a:pt x="7609" y="4132"/>
                  </a:cubicBezTo>
                  <a:cubicBezTo>
                    <a:pt x="6311" y="3441"/>
                    <a:pt x="2418" y="0"/>
                    <a:pt x="2418" y="0"/>
                  </a:cubicBezTo>
                  <a:close/>
                </a:path>
              </a:pathLst>
            </a:custGeom>
            <a:solidFill>
              <a:srgbClr val="F9AD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2" name="Google Shape;5972;p88"/>
            <p:cNvSpPr/>
            <p:nvPr/>
          </p:nvSpPr>
          <p:spPr>
            <a:xfrm>
              <a:off x="783725" y="1051150"/>
              <a:ext cx="403050" cy="886450"/>
            </a:xfrm>
            <a:custGeom>
              <a:avLst/>
              <a:gdLst/>
              <a:ahLst/>
              <a:cxnLst/>
              <a:rect l="l" t="t" r="r" b="b"/>
              <a:pathLst>
                <a:path w="16122" h="35458" extrusionOk="0">
                  <a:moveTo>
                    <a:pt x="11633" y="1"/>
                  </a:moveTo>
                  <a:cubicBezTo>
                    <a:pt x="9942" y="727"/>
                    <a:pt x="8561" y="2025"/>
                    <a:pt x="7763" y="3680"/>
                  </a:cubicBezTo>
                  <a:cubicBezTo>
                    <a:pt x="7644" y="3942"/>
                    <a:pt x="7513" y="4215"/>
                    <a:pt x="7382" y="4513"/>
                  </a:cubicBezTo>
                  <a:cubicBezTo>
                    <a:pt x="6787" y="5918"/>
                    <a:pt x="5775" y="8299"/>
                    <a:pt x="5298" y="9978"/>
                  </a:cubicBezTo>
                  <a:lnTo>
                    <a:pt x="0" y="26778"/>
                  </a:lnTo>
                  <a:cubicBezTo>
                    <a:pt x="405" y="27373"/>
                    <a:pt x="869" y="27944"/>
                    <a:pt x="1369" y="28480"/>
                  </a:cubicBezTo>
                  <a:cubicBezTo>
                    <a:pt x="4489" y="31862"/>
                    <a:pt x="9073" y="34243"/>
                    <a:pt x="10894" y="35100"/>
                  </a:cubicBezTo>
                  <a:cubicBezTo>
                    <a:pt x="11383" y="35338"/>
                    <a:pt x="11668" y="35457"/>
                    <a:pt x="11668" y="35457"/>
                  </a:cubicBezTo>
                  <a:lnTo>
                    <a:pt x="15276" y="20551"/>
                  </a:lnTo>
                  <a:cubicBezTo>
                    <a:pt x="15276" y="20551"/>
                    <a:pt x="16121" y="2989"/>
                    <a:pt x="1163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73" name="Google Shape;5973;p88"/>
          <p:cNvGrpSpPr/>
          <p:nvPr/>
        </p:nvGrpSpPr>
        <p:grpSpPr>
          <a:xfrm>
            <a:off x="3854722" y="1339952"/>
            <a:ext cx="1468442" cy="1735372"/>
            <a:chOff x="5352750" y="-491775"/>
            <a:chExt cx="6514825" cy="7699075"/>
          </a:xfrm>
        </p:grpSpPr>
        <p:sp>
          <p:nvSpPr>
            <p:cNvPr id="5974" name="Google Shape;5974;p88"/>
            <p:cNvSpPr/>
            <p:nvPr/>
          </p:nvSpPr>
          <p:spPr>
            <a:xfrm>
              <a:off x="6032300" y="6890550"/>
              <a:ext cx="5150350" cy="316750"/>
            </a:xfrm>
            <a:custGeom>
              <a:avLst/>
              <a:gdLst/>
              <a:ahLst/>
              <a:cxnLst/>
              <a:rect l="l" t="t" r="r" b="b"/>
              <a:pathLst>
                <a:path w="206014" h="12670" extrusionOk="0">
                  <a:moveTo>
                    <a:pt x="103013" y="1"/>
                  </a:moveTo>
                  <a:cubicBezTo>
                    <a:pt x="75688" y="1"/>
                    <a:pt x="49494" y="668"/>
                    <a:pt x="30171" y="1858"/>
                  </a:cubicBezTo>
                  <a:cubicBezTo>
                    <a:pt x="10859" y="3049"/>
                    <a:pt x="0" y="4656"/>
                    <a:pt x="0" y="6335"/>
                  </a:cubicBezTo>
                  <a:cubicBezTo>
                    <a:pt x="0" y="8014"/>
                    <a:pt x="10859" y="9633"/>
                    <a:pt x="30171" y="10824"/>
                  </a:cubicBezTo>
                  <a:cubicBezTo>
                    <a:pt x="49494" y="12002"/>
                    <a:pt x="75688" y="12669"/>
                    <a:pt x="103013" y="12669"/>
                  </a:cubicBezTo>
                  <a:cubicBezTo>
                    <a:pt x="130326" y="12669"/>
                    <a:pt x="156532" y="12002"/>
                    <a:pt x="175843" y="10824"/>
                  </a:cubicBezTo>
                  <a:cubicBezTo>
                    <a:pt x="195167" y="9633"/>
                    <a:pt x="206014" y="8014"/>
                    <a:pt x="206014" y="6335"/>
                  </a:cubicBezTo>
                  <a:cubicBezTo>
                    <a:pt x="206014" y="4656"/>
                    <a:pt x="195167" y="3049"/>
                    <a:pt x="175843" y="1858"/>
                  </a:cubicBezTo>
                  <a:cubicBezTo>
                    <a:pt x="156532" y="668"/>
                    <a:pt x="130326" y="1"/>
                    <a:pt x="103013" y="1"/>
                  </a:cubicBezTo>
                  <a:close/>
                </a:path>
              </a:pathLst>
            </a:custGeom>
            <a:solidFill>
              <a:srgbClr val="E9E5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5" name="Google Shape;5975;p88"/>
            <p:cNvSpPr/>
            <p:nvPr/>
          </p:nvSpPr>
          <p:spPr>
            <a:xfrm>
              <a:off x="7719400" y="-205250"/>
              <a:ext cx="425375" cy="887300"/>
            </a:xfrm>
            <a:custGeom>
              <a:avLst/>
              <a:gdLst/>
              <a:ahLst/>
              <a:cxnLst/>
              <a:rect l="l" t="t" r="r" b="b"/>
              <a:pathLst>
                <a:path w="17015" h="35492" extrusionOk="0">
                  <a:moveTo>
                    <a:pt x="1346" y="0"/>
                  </a:moveTo>
                  <a:lnTo>
                    <a:pt x="1" y="9549"/>
                  </a:lnTo>
                  <a:cubicBezTo>
                    <a:pt x="334" y="14788"/>
                    <a:pt x="2561" y="19646"/>
                    <a:pt x="3334" y="25003"/>
                  </a:cubicBezTo>
                  <a:cubicBezTo>
                    <a:pt x="3823" y="28421"/>
                    <a:pt x="3561" y="32457"/>
                    <a:pt x="608" y="35076"/>
                  </a:cubicBezTo>
                  <a:cubicBezTo>
                    <a:pt x="1173" y="35362"/>
                    <a:pt x="1781" y="35491"/>
                    <a:pt x="2401" y="35491"/>
                  </a:cubicBezTo>
                  <a:cubicBezTo>
                    <a:pt x="5352" y="35491"/>
                    <a:pt x="8570" y="32562"/>
                    <a:pt x="8609" y="29552"/>
                  </a:cubicBezTo>
                  <a:cubicBezTo>
                    <a:pt x="9401" y="30199"/>
                    <a:pt x="10400" y="30502"/>
                    <a:pt x="11414" y="30502"/>
                  </a:cubicBezTo>
                  <a:cubicBezTo>
                    <a:pt x="12991" y="30502"/>
                    <a:pt x="14601" y="29768"/>
                    <a:pt x="15515" y="28456"/>
                  </a:cubicBezTo>
                  <a:cubicBezTo>
                    <a:pt x="17015" y="26313"/>
                    <a:pt x="16527" y="23087"/>
                    <a:pt x="14610" y="21313"/>
                  </a:cubicBezTo>
                  <a:cubicBezTo>
                    <a:pt x="13550" y="20336"/>
                    <a:pt x="12169" y="19777"/>
                    <a:pt x="11038" y="18884"/>
                  </a:cubicBezTo>
                  <a:cubicBezTo>
                    <a:pt x="7466" y="16050"/>
                    <a:pt x="7264" y="10835"/>
                    <a:pt x="5656" y="6573"/>
                  </a:cubicBezTo>
                  <a:cubicBezTo>
                    <a:pt x="4727" y="4084"/>
                    <a:pt x="3227" y="1870"/>
                    <a:pt x="1346" y="0"/>
                  </a:cubicBezTo>
                  <a:close/>
                </a:path>
              </a:pathLst>
            </a:custGeom>
            <a:solidFill>
              <a:srgbClr val="F099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6" name="Google Shape;5976;p88"/>
            <p:cNvSpPr/>
            <p:nvPr/>
          </p:nvSpPr>
          <p:spPr>
            <a:xfrm>
              <a:off x="9510100" y="-268700"/>
              <a:ext cx="797450" cy="902400"/>
            </a:xfrm>
            <a:custGeom>
              <a:avLst/>
              <a:gdLst/>
              <a:ahLst/>
              <a:cxnLst/>
              <a:rect l="l" t="t" r="r" b="b"/>
              <a:pathLst>
                <a:path w="31898" h="36096" extrusionOk="0">
                  <a:moveTo>
                    <a:pt x="12013" y="1"/>
                  </a:moveTo>
                  <a:cubicBezTo>
                    <a:pt x="9399" y="1"/>
                    <a:pt x="6878" y="1095"/>
                    <a:pt x="4477" y="2169"/>
                  </a:cubicBezTo>
                  <a:cubicBezTo>
                    <a:pt x="2680" y="2967"/>
                    <a:pt x="656" y="4015"/>
                    <a:pt x="239" y="5944"/>
                  </a:cubicBezTo>
                  <a:cubicBezTo>
                    <a:pt x="1" y="7087"/>
                    <a:pt x="406" y="8265"/>
                    <a:pt x="822" y="9373"/>
                  </a:cubicBezTo>
                  <a:cubicBezTo>
                    <a:pt x="1882" y="12230"/>
                    <a:pt x="2989" y="15076"/>
                    <a:pt x="4132" y="17897"/>
                  </a:cubicBezTo>
                  <a:cubicBezTo>
                    <a:pt x="4870" y="19707"/>
                    <a:pt x="5644" y="21541"/>
                    <a:pt x="6871" y="23065"/>
                  </a:cubicBezTo>
                  <a:cubicBezTo>
                    <a:pt x="7942" y="24374"/>
                    <a:pt x="9323" y="25410"/>
                    <a:pt x="10478" y="26660"/>
                  </a:cubicBezTo>
                  <a:cubicBezTo>
                    <a:pt x="12550" y="28875"/>
                    <a:pt x="13860" y="31780"/>
                    <a:pt x="14169" y="34792"/>
                  </a:cubicBezTo>
                  <a:lnTo>
                    <a:pt x="15931" y="31280"/>
                  </a:lnTo>
                  <a:lnTo>
                    <a:pt x="15931" y="31280"/>
                  </a:lnTo>
                  <a:cubicBezTo>
                    <a:pt x="15717" y="32423"/>
                    <a:pt x="15515" y="33697"/>
                    <a:pt x="16098" y="34709"/>
                  </a:cubicBezTo>
                  <a:cubicBezTo>
                    <a:pt x="16634" y="35647"/>
                    <a:pt x="17732" y="36095"/>
                    <a:pt x="18835" y="36095"/>
                  </a:cubicBezTo>
                  <a:cubicBezTo>
                    <a:pt x="19203" y="36095"/>
                    <a:pt x="19572" y="36045"/>
                    <a:pt x="19920" y="35947"/>
                  </a:cubicBezTo>
                  <a:cubicBezTo>
                    <a:pt x="21301" y="35554"/>
                    <a:pt x="22432" y="34566"/>
                    <a:pt x="23492" y="33590"/>
                  </a:cubicBezTo>
                  <a:cubicBezTo>
                    <a:pt x="25933" y="31328"/>
                    <a:pt x="28290" y="28887"/>
                    <a:pt x="29802" y="25922"/>
                  </a:cubicBezTo>
                  <a:cubicBezTo>
                    <a:pt x="31314" y="22958"/>
                    <a:pt x="31898" y="19374"/>
                    <a:pt x="30695" y="16266"/>
                  </a:cubicBezTo>
                  <a:cubicBezTo>
                    <a:pt x="30112" y="14790"/>
                    <a:pt x="29159" y="13480"/>
                    <a:pt x="28183" y="12230"/>
                  </a:cubicBezTo>
                  <a:cubicBezTo>
                    <a:pt x="26302" y="9825"/>
                    <a:pt x="24266" y="7539"/>
                    <a:pt x="22099" y="5396"/>
                  </a:cubicBezTo>
                  <a:cubicBezTo>
                    <a:pt x="19467" y="2800"/>
                    <a:pt x="16372" y="288"/>
                    <a:pt x="12693" y="26"/>
                  </a:cubicBezTo>
                  <a:cubicBezTo>
                    <a:pt x="12466" y="9"/>
                    <a:pt x="12239" y="1"/>
                    <a:pt x="12013" y="1"/>
                  </a:cubicBezTo>
                  <a:close/>
                </a:path>
              </a:pathLst>
            </a:custGeom>
            <a:solidFill>
              <a:srgbClr val="FF94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7" name="Google Shape;5977;p88"/>
            <p:cNvSpPr/>
            <p:nvPr/>
          </p:nvSpPr>
          <p:spPr>
            <a:xfrm>
              <a:off x="9510100" y="-268700"/>
              <a:ext cx="797450" cy="902400"/>
            </a:xfrm>
            <a:custGeom>
              <a:avLst/>
              <a:gdLst/>
              <a:ahLst/>
              <a:cxnLst/>
              <a:rect l="l" t="t" r="r" b="b"/>
              <a:pathLst>
                <a:path w="31898" h="36096" extrusionOk="0">
                  <a:moveTo>
                    <a:pt x="12013" y="1"/>
                  </a:moveTo>
                  <a:cubicBezTo>
                    <a:pt x="9399" y="1"/>
                    <a:pt x="6878" y="1095"/>
                    <a:pt x="4477" y="2169"/>
                  </a:cubicBezTo>
                  <a:cubicBezTo>
                    <a:pt x="2680" y="2967"/>
                    <a:pt x="656" y="4015"/>
                    <a:pt x="239" y="5944"/>
                  </a:cubicBezTo>
                  <a:cubicBezTo>
                    <a:pt x="1" y="7087"/>
                    <a:pt x="406" y="8265"/>
                    <a:pt x="822" y="9373"/>
                  </a:cubicBezTo>
                  <a:cubicBezTo>
                    <a:pt x="1882" y="12230"/>
                    <a:pt x="2989" y="15076"/>
                    <a:pt x="4132" y="17897"/>
                  </a:cubicBezTo>
                  <a:cubicBezTo>
                    <a:pt x="4870" y="19707"/>
                    <a:pt x="5644" y="21541"/>
                    <a:pt x="6871" y="23065"/>
                  </a:cubicBezTo>
                  <a:cubicBezTo>
                    <a:pt x="7942" y="24374"/>
                    <a:pt x="9323" y="25410"/>
                    <a:pt x="10478" y="26660"/>
                  </a:cubicBezTo>
                  <a:cubicBezTo>
                    <a:pt x="12550" y="28875"/>
                    <a:pt x="13860" y="31780"/>
                    <a:pt x="14169" y="34792"/>
                  </a:cubicBezTo>
                  <a:lnTo>
                    <a:pt x="15931" y="31280"/>
                  </a:lnTo>
                  <a:lnTo>
                    <a:pt x="15931" y="31280"/>
                  </a:lnTo>
                  <a:cubicBezTo>
                    <a:pt x="15717" y="32423"/>
                    <a:pt x="15515" y="33697"/>
                    <a:pt x="16098" y="34709"/>
                  </a:cubicBezTo>
                  <a:cubicBezTo>
                    <a:pt x="16634" y="35647"/>
                    <a:pt x="17732" y="36095"/>
                    <a:pt x="18835" y="36095"/>
                  </a:cubicBezTo>
                  <a:cubicBezTo>
                    <a:pt x="19203" y="36095"/>
                    <a:pt x="19572" y="36045"/>
                    <a:pt x="19920" y="35947"/>
                  </a:cubicBezTo>
                  <a:cubicBezTo>
                    <a:pt x="21301" y="35554"/>
                    <a:pt x="22432" y="34566"/>
                    <a:pt x="23492" y="33590"/>
                  </a:cubicBezTo>
                  <a:cubicBezTo>
                    <a:pt x="25933" y="31328"/>
                    <a:pt x="28290" y="28887"/>
                    <a:pt x="29802" y="25922"/>
                  </a:cubicBezTo>
                  <a:cubicBezTo>
                    <a:pt x="31314" y="22958"/>
                    <a:pt x="31898" y="19374"/>
                    <a:pt x="30695" y="16266"/>
                  </a:cubicBezTo>
                  <a:cubicBezTo>
                    <a:pt x="30112" y="14790"/>
                    <a:pt x="29159" y="13480"/>
                    <a:pt x="28183" y="12230"/>
                  </a:cubicBezTo>
                  <a:cubicBezTo>
                    <a:pt x="26302" y="9825"/>
                    <a:pt x="24266" y="7539"/>
                    <a:pt x="22099" y="5396"/>
                  </a:cubicBezTo>
                  <a:cubicBezTo>
                    <a:pt x="19467" y="2800"/>
                    <a:pt x="16372" y="288"/>
                    <a:pt x="12693" y="26"/>
                  </a:cubicBezTo>
                  <a:cubicBezTo>
                    <a:pt x="12466" y="9"/>
                    <a:pt x="12239" y="1"/>
                    <a:pt x="12013" y="1"/>
                  </a:cubicBezTo>
                  <a:close/>
                </a:path>
              </a:pathLst>
            </a:custGeom>
            <a:solidFill>
              <a:srgbClr val="001E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8" name="Google Shape;5978;p88"/>
            <p:cNvSpPr/>
            <p:nvPr/>
          </p:nvSpPr>
          <p:spPr>
            <a:xfrm>
              <a:off x="7205350" y="1482150"/>
              <a:ext cx="2009800" cy="1250425"/>
            </a:xfrm>
            <a:custGeom>
              <a:avLst/>
              <a:gdLst/>
              <a:ahLst/>
              <a:cxnLst/>
              <a:rect l="l" t="t" r="r" b="b"/>
              <a:pathLst>
                <a:path w="80392" h="50017" extrusionOk="0">
                  <a:moveTo>
                    <a:pt x="64747" y="1"/>
                  </a:moveTo>
                  <a:cubicBezTo>
                    <a:pt x="64747" y="1"/>
                    <a:pt x="50412" y="13598"/>
                    <a:pt x="39410" y="23146"/>
                  </a:cubicBezTo>
                  <a:cubicBezTo>
                    <a:pt x="29635" y="31636"/>
                    <a:pt x="19455" y="35612"/>
                    <a:pt x="13371" y="37493"/>
                  </a:cubicBezTo>
                  <a:cubicBezTo>
                    <a:pt x="11492" y="36918"/>
                    <a:pt x="7940" y="35741"/>
                    <a:pt x="6318" y="35741"/>
                  </a:cubicBezTo>
                  <a:cubicBezTo>
                    <a:pt x="6059" y="35741"/>
                    <a:pt x="5850" y="35771"/>
                    <a:pt x="5704" y="35839"/>
                  </a:cubicBezTo>
                  <a:cubicBezTo>
                    <a:pt x="4787" y="36255"/>
                    <a:pt x="6359" y="37565"/>
                    <a:pt x="7859" y="38589"/>
                  </a:cubicBezTo>
                  <a:cubicBezTo>
                    <a:pt x="5299" y="39422"/>
                    <a:pt x="1" y="42327"/>
                    <a:pt x="298" y="43173"/>
                  </a:cubicBezTo>
                  <a:cubicBezTo>
                    <a:pt x="363" y="43363"/>
                    <a:pt x="582" y="43445"/>
                    <a:pt x="917" y="43445"/>
                  </a:cubicBezTo>
                  <a:cubicBezTo>
                    <a:pt x="2069" y="43445"/>
                    <a:pt x="4582" y="42470"/>
                    <a:pt x="6787" y="41565"/>
                  </a:cubicBezTo>
                  <a:lnTo>
                    <a:pt x="6787" y="41565"/>
                  </a:lnTo>
                  <a:cubicBezTo>
                    <a:pt x="4680" y="42577"/>
                    <a:pt x="4489" y="42887"/>
                    <a:pt x="2382" y="43899"/>
                  </a:cubicBezTo>
                  <a:cubicBezTo>
                    <a:pt x="1810" y="44185"/>
                    <a:pt x="143" y="45364"/>
                    <a:pt x="739" y="46042"/>
                  </a:cubicBezTo>
                  <a:cubicBezTo>
                    <a:pt x="831" y="46150"/>
                    <a:pt x="1025" y="46197"/>
                    <a:pt x="1292" y="46197"/>
                  </a:cubicBezTo>
                  <a:cubicBezTo>
                    <a:pt x="2708" y="46197"/>
                    <a:pt x="6204" y="44873"/>
                    <a:pt x="7847" y="44232"/>
                  </a:cubicBezTo>
                  <a:lnTo>
                    <a:pt x="7847" y="44232"/>
                  </a:lnTo>
                  <a:cubicBezTo>
                    <a:pt x="6061" y="45185"/>
                    <a:pt x="6656" y="44899"/>
                    <a:pt x="4858" y="45864"/>
                  </a:cubicBezTo>
                  <a:cubicBezTo>
                    <a:pt x="3918" y="46364"/>
                    <a:pt x="2953" y="46804"/>
                    <a:pt x="2287" y="47626"/>
                  </a:cubicBezTo>
                  <a:cubicBezTo>
                    <a:pt x="2060" y="47911"/>
                    <a:pt x="1906" y="48269"/>
                    <a:pt x="2168" y="48554"/>
                  </a:cubicBezTo>
                  <a:cubicBezTo>
                    <a:pt x="2319" y="48722"/>
                    <a:pt x="2583" y="48815"/>
                    <a:pt x="2962" y="48815"/>
                  </a:cubicBezTo>
                  <a:cubicBezTo>
                    <a:pt x="3149" y="48815"/>
                    <a:pt x="3365" y="48792"/>
                    <a:pt x="3608" y="48745"/>
                  </a:cubicBezTo>
                  <a:cubicBezTo>
                    <a:pt x="5132" y="48459"/>
                    <a:pt x="7049" y="47876"/>
                    <a:pt x="9966" y="46399"/>
                  </a:cubicBezTo>
                  <a:lnTo>
                    <a:pt x="9966" y="46399"/>
                  </a:lnTo>
                  <a:cubicBezTo>
                    <a:pt x="7573" y="47828"/>
                    <a:pt x="6978" y="47995"/>
                    <a:pt x="6120" y="48745"/>
                  </a:cubicBezTo>
                  <a:cubicBezTo>
                    <a:pt x="5930" y="48912"/>
                    <a:pt x="5704" y="49066"/>
                    <a:pt x="5692" y="49316"/>
                  </a:cubicBezTo>
                  <a:cubicBezTo>
                    <a:pt x="5680" y="49566"/>
                    <a:pt x="5906" y="49793"/>
                    <a:pt x="6144" y="49888"/>
                  </a:cubicBezTo>
                  <a:cubicBezTo>
                    <a:pt x="6349" y="49956"/>
                    <a:pt x="6785" y="50016"/>
                    <a:pt x="7074" y="50016"/>
                  </a:cubicBezTo>
                  <a:cubicBezTo>
                    <a:pt x="7138" y="50016"/>
                    <a:pt x="7194" y="50013"/>
                    <a:pt x="7240" y="50007"/>
                  </a:cubicBezTo>
                  <a:cubicBezTo>
                    <a:pt x="8859" y="49709"/>
                    <a:pt x="10811" y="49126"/>
                    <a:pt x="12740" y="48304"/>
                  </a:cubicBezTo>
                  <a:lnTo>
                    <a:pt x="12764" y="48376"/>
                  </a:lnTo>
                  <a:cubicBezTo>
                    <a:pt x="12764" y="48376"/>
                    <a:pt x="31707" y="47340"/>
                    <a:pt x="47114" y="36124"/>
                  </a:cubicBezTo>
                  <a:cubicBezTo>
                    <a:pt x="62520" y="24909"/>
                    <a:pt x="76177" y="10014"/>
                    <a:pt x="80392" y="2192"/>
                  </a:cubicBezTo>
                  <a:lnTo>
                    <a:pt x="64747" y="1"/>
                  </a:lnTo>
                  <a:close/>
                </a:path>
              </a:pathLst>
            </a:custGeom>
            <a:solidFill>
              <a:srgbClr val="FF94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9" name="Google Shape;5979;p88"/>
            <p:cNvSpPr/>
            <p:nvPr/>
          </p:nvSpPr>
          <p:spPr>
            <a:xfrm>
              <a:off x="7205350" y="1482150"/>
              <a:ext cx="2009800" cy="1250425"/>
            </a:xfrm>
            <a:custGeom>
              <a:avLst/>
              <a:gdLst/>
              <a:ahLst/>
              <a:cxnLst/>
              <a:rect l="l" t="t" r="r" b="b"/>
              <a:pathLst>
                <a:path w="80392" h="50017" extrusionOk="0">
                  <a:moveTo>
                    <a:pt x="64747" y="1"/>
                  </a:moveTo>
                  <a:cubicBezTo>
                    <a:pt x="64747" y="1"/>
                    <a:pt x="50412" y="13598"/>
                    <a:pt x="39410" y="23146"/>
                  </a:cubicBezTo>
                  <a:cubicBezTo>
                    <a:pt x="29635" y="31636"/>
                    <a:pt x="19455" y="35612"/>
                    <a:pt x="13371" y="37493"/>
                  </a:cubicBezTo>
                  <a:cubicBezTo>
                    <a:pt x="11492" y="36918"/>
                    <a:pt x="7940" y="35741"/>
                    <a:pt x="6318" y="35741"/>
                  </a:cubicBezTo>
                  <a:cubicBezTo>
                    <a:pt x="6059" y="35741"/>
                    <a:pt x="5850" y="35771"/>
                    <a:pt x="5704" y="35839"/>
                  </a:cubicBezTo>
                  <a:cubicBezTo>
                    <a:pt x="4787" y="36255"/>
                    <a:pt x="6359" y="37565"/>
                    <a:pt x="7859" y="38589"/>
                  </a:cubicBezTo>
                  <a:cubicBezTo>
                    <a:pt x="5299" y="39422"/>
                    <a:pt x="1" y="42327"/>
                    <a:pt x="298" y="43173"/>
                  </a:cubicBezTo>
                  <a:cubicBezTo>
                    <a:pt x="363" y="43363"/>
                    <a:pt x="582" y="43445"/>
                    <a:pt x="917" y="43445"/>
                  </a:cubicBezTo>
                  <a:cubicBezTo>
                    <a:pt x="2069" y="43445"/>
                    <a:pt x="4582" y="42470"/>
                    <a:pt x="6787" y="41565"/>
                  </a:cubicBezTo>
                  <a:lnTo>
                    <a:pt x="6787" y="41565"/>
                  </a:lnTo>
                  <a:cubicBezTo>
                    <a:pt x="4680" y="42577"/>
                    <a:pt x="4489" y="42887"/>
                    <a:pt x="2382" y="43899"/>
                  </a:cubicBezTo>
                  <a:cubicBezTo>
                    <a:pt x="1810" y="44185"/>
                    <a:pt x="143" y="45364"/>
                    <a:pt x="739" y="46042"/>
                  </a:cubicBezTo>
                  <a:cubicBezTo>
                    <a:pt x="831" y="46150"/>
                    <a:pt x="1025" y="46197"/>
                    <a:pt x="1292" y="46197"/>
                  </a:cubicBezTo>
                  <a:cubicBezTo>
                    <a:pt x="2708" y="46197"/>
                    <a:pt x="6204" y="44873"/>
                    <a:pt x="7847" y="44232"/>
                  </a:cubicBezTo>
                  <a:lnTo>
                    <a:pt x="7847" y="44232"/>
                  </a:lnTo>
                  <a:cubicBezTo>
                    <a:pt x="6061" y="45185"/>
                    <a:pt x="6656" y="44899"/>
                    <a:pt x="4858" y="45864"/>
                  </a:cubicBezTo>
                  <a:cubicBezTo>
                    <a:pt x="3918" y="46364"/>
                    <a:pt x="2953" y="46804"/>
                    <a:pt x="2287" y="47626"/>
                  </a:cubicBezTo>
                  <a:cubicBezTo>
                    <a:pt x="2060" y="47911"/>
                    <a:pt x="1906" y="48269"/>
                    <a:pt x="2168" y="48554"/>
                  </a:cubicBezTo>
                  <a:cubicBezTo>
                    <a:pt x="2319" y="48722"/>
                    <a:pt x="2583" y="48815"/>
                    <a:pt x="2962" y="48815"/>
                  </a:cubicBezTo>
                  <a:cubicBezTo>
                    <a:pt x="3149" y="48815"/>
                    <a:pt x="3365" y="48792"/>
                    <a:pt x="3608" y="48745"/>
                  </a:cubicBezTo>
                  <a:cubicBezTo>
                    <a:pt x="5132" y="48459"/>
                    <a:pt x="7049" y="47876"/>
                    <a:pt x="9966" y="46399"/>
                  </a:cubicBezTo>
                  <a:lnTo>
                    <a:pt x="9966" y="46399"/>
                  </a:lnTo>
                  <a:cubicBezTo>
                    <a:pt x="7573" y="47828"/>
                    <a:pt x="6978" y="47995"/>
                    <a:pt x="6120" y="48745"/>
                  </a:cubicBezTo>
                  <a:cubicBezTo>
                    <a:pt x="5930" y="48912"/>
                    <a:pt x="5704" y="49066"/>
                    <a:pt x="5692" y="49316"/>
                  </a:cubicBezTo>
                  <a:cubicBezTo>
                    <a:pt x="5680" y="49566"/>
                    <a:pt x="5906" y="49793"/>
                    <a:pt x="6144" y="49888"/>
                  </a:cubicBezTo>
                  <a:cubicBezTo>
                    <a:pt x="6349" y="49956"/>
                    <a:pt x="6785" y="50016"/>
                    <a:pt x="7074" y="50016"/>
                  </a:cubicBezTo>
                  <a:cubicBezTo>
                    <a:pt x="7138" y="50016"/>
                    <a:pt x="7194" y="50013"/>
                    <a:pt x="7240" y="50007"/>
                  </a:cubicBezTo>
                  <a:cubicBezTo>
                    <a:pt x="8859" y="49709"/>
                    <a:pt x="10811" y="49126"/>
                    <a:pt x="12740" y="48304"/>
                  </a:cubicBezTo>
                  <a:lnTo>
                    <a:pt x="12764" y="48376"/>
                  </a:lnTo>
                  <a:cubicBezTo>
                    <a:pt x="12764" y="48376"/>
                    <a:pt x="31707" y="47340"/>
                    <a:pt x="47114" y="36124"/>
                  </a:cubicBezTo>
                  <a:cubicBezTo>
                    <a:pt x="62520" y="24909"/>
                    <a:pt x="76177" y="10014"/>
                    <a:pt x="80392" y="2192"/>
                  </a:cubicBezTo>
                  <a:lnTo>
                    <a:pt x="64747"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0" name="Google Shape;5980;p88"/>
            <p:cNvSpPr/>
            <p:nvPr/>
          </p:nvSpPr>
          <p:spPr>
            <a:xfrm>
              <a:off x="7819125" y="1492875"/>
              <a:ext cx="1899950" cy="1388200"/>
            </a:xfrm>
            <a:custGeom>
              <a:avLst/>
              <a:gdLst/>
              <a:ahLst/>
              <a:cxnLst/>
              <a:rect l="l" t="t" r="r" b="b"/>
              <a:pathLst>
                <a:path w="75998" h="55528" extrusionOk="0">
                  <a:moveTo>
                    <a:pt x="15788" y="0"/>
                  </a:moveTo>
                  <a:lnTo>
                    <a:pt x="0" y="631"/>
                  </a:lnTo>
                  <a:cubicBezTo>
                    <a:pt x="3429" y="8835"/>
                    <a:pt x="15538" y="25003"/>
                    <a:pt x="29742" y="37707"/>
                  </a:cubicBezTo>
                  <a:cubicBezTo>
                    <a:pt x="43958" y="50399"/>
                    <a:pt x="62711" y="53316"/>
                    <a:pt x="62711" y="53316"/>
                  </a:cubicBezTo>
                  <a:lnTo>
                    <a:pt x="62734" y="53245"/>
                  </a:lnTo>
                  <a:cubicBezTo>
                    <a:pt x="64568" y="54257"/>
                    <a:pt x="66449" y="55031"/>
                    <a:pt x="68033" y="55483"/>
                  </a:cubicBezTo>
                  <a:cubicBezTo>
                    <a:pt x="68141" y="55514"/>
                    <a:pt x="68315" y="55527"/>
                    <a:pt x="68498" y="55527"/>
                  </a:cubicBezTo>
                  <a:cubicBezTo>
                    <a:pt x="68736" y="55527"/>
                    <a:pt x="68992" y="55505"/>
                    <a:pt x="69140" y="55472"/>
                  </a:cubicBezTo>
                  <a:cubicBezTo>
                    <a:pt x="69390" y="55412"/>
                    <a:pt x="69628" y="55210"/>
                    <a:pt x="69640" y="54960"/>
                  </a:cubicBezTo>
                  <a:cubicBezTo>
                    <a:pt x="69664" y="54710"/>
                    <a:pt x="69449" y="54531"/>
                    <a:pt x="69283" y="54352"/>
                  </a:cubicBezTo>
                  <a:cubicBezTo>
                    <a:pt x="68497" y="53519"/>
                    <a:pt x="67925" y="53293"/>
                    <a:pt x="65687" y="51626"/>
                  </a:cubicBezTo>
                  <a:lnTo>
                    <a:pt x="65687" y="51626"/>
                  </a:lnTo>
                  <a:cubicBezTo>
                    <a:pt x="68437" y="53376"/>
                    <a:pt x="70295" y="54162"/>
                    <a:pt x="71771" y="54602"/>
                  </a:cubicBezTo>
                  <a:cubicBezTo>
                    <a:pt x="72091" y="54697"/>
                    <a:pt x="72364" y="54740"/>
                    <a:pt x="72591" y="54740"/>
                  </a:cubicBezTo>
                  <a:cubicBezTo>
                    <a:pt x="72881" y="54740"/>
                    <a:pt x="73096" y="54670"/>
                    <a:pt x="73236" y="54543"/>
                  </a:cubicBezTo>
                  <a:cubicBezTo>
                    <a:pt x="73509" y="54293"/>
                    <a:pt x="73402" y="53924"/>
                    <a:pt x="73200" y="53614"/>
                  </a:cubicBezTo>
                  <a:cubicBezTo>
                    <a:pt x="72628" y="52721"/>
                    <a:pt x="71700" y="52197"/>
                    <a:pt x="70819" y="51602"/>
                  </a:cubicBezTo>
                  <a:cubicBezTo>
                    <a:pt x="69128" y="50459"/>
                    <a:pt x="69699" y="50816"/>
                    <a:pt x="68009" y="49673"/>
                  </a:cubicBezTo>
                  <a:lnTo>
                    <a:pt x="68009" y="49673"/>
                  </a:lnTo>
                  <a:cubicBezTo>
                    <a:pt x="69652" y="50510"/>
                    <a:pt x="73225" y="52294"/>
                    <a:pt x="74512" y="52294"/>
                  </a:cubicBezTo>
                  <a:cubicBezTo>
                    <a:pt x="74689" y="52294"/>
                    <a:pt x="74823" y="52260"/>
                    <a:pt x="74903" y="52185"/>
                  </a:cubicBezTo>
                  <a:cubicBezTo>
                    <a:pt x="75569" y="51578"/>
                    <a:pt x="74021" y="50233"/>
                    <a:pt x="73474" y="49899"/>
                  </a:cubicBezTo>
                  <a:cubicBezTo>
                    <a:pt x="71474" y="48673"/>
                    <a:pt x="71331" y="48352"/>
                    <a:pt x="69330" y="47125"/>
                  </a:cubicBezTo>
                  <a:lnTo>
                    <a:pt x="69330" y="47125"/>
                  </a:lnTo>
                  <a:cubicBezTo>
                    <a:pt x="71540" y="48308"/>
                    <a:pt x="74082" y="49593"/>
                    <a:pt x="75150" y="49593"/>
                  </a:cubicBezTo>
                  <a:cubicBezTo>
                    <a:pt x="75393" y="49593"/>
                    <a:pt x="75560" y="49526"/>
                    <a:pt x="75629" y="49376"/>
                  </a:cubicBezTo>
                  <a:cubicBezTo>
                    <a:pt x="75998" y="48566"/>
                    <a:pt x="71021" y="45149"/>
                    <a:pt x="68568" y="44065"/>
                  </a:cubicBezTo>
                  <a:cubicBezTo>
                    <a:pt x="70152" y="43196"/>
                    <a:pt x="71843" y="42053"/>
                    <a:pt x="70973" y="41541"/>
                  </a:cubicBezTo>
                  <a:cubicBezTo>
                    <a:pt x="70760" y="41414"/>
                    <a:pt x="70384" y="41361"/>
                    <a:pt x="69904" y="41361"/>
                  </a:cubicBezTo>
                  <a:cubicBezTo>
                    <a:pt x="68135" y="41361"/>
                    <a:pt x="64944" y="42076"/>
                    <a:pt x="63175" y="42422"/>
                  </a:cubicBezTo>
                  <a:cubicBezTo>
                    <a:pt x="57317" y="39946"/>
                    <a:pt x="47590" y="34981"/>
                    <a:pt x="38696" y="25563"/>
                  </a:cubicBezTo>
                  <a:cubicBezTo>
                    <a:pt x="28706" y="14967"/>
                    <a:pt x="15788" y="0"/>
                    <a:pt x="15788" y="0"/>
                  </a:cubicBezTo>
                  <a:close/>
                </a:path>
              </a:pathLst>
            </a:custGeom>
            <a:solidFill>
              <a:srgbClr val="FFC9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1" name="Google Shape;5981;p88"/>
            <p:cNvSpPr/>
            <p:nvPr/>
          </p:nvSpPr>
          <p:spPr>
            <a:xfrm>
              <a:off x="8403425" y="2252600"/>
              <a:ext cx="272075" cy="241900"/>
            </a:xfrm>
            <a:custGeom>
              <a:avLst/>
              <a:gdLst/>
              <a:ahLst/>
              <a:cxnLst/>
              <a:rect l="l" t="t" r="r" b="b"/>
              <a:pathLst>
                <a:path w="10883" h="9676" extrusionOk="0">
                  <a:moveTo>
                    <a:pt x="2642" y="0"/>
                  </a:moveTo>
                  <a:cubicBezTo>
                    <a:pt x="1627" y="0"/>
                    <a:pt x="702" y="307"/>
                    <a:pt x="0" y="949"/>
                  </a:cubicBezTo>
                  <a:cubicBezTo>
                    <a:pt x="2846" y="4020"/>
                    <a:pt x="6096" y="6961"/>
                    <a:pt x="9871" y="9557"/>
                  </a:cubicBezTo>
                  <a:cubicBezTo>
                    <a:pt x="9930" y="9604"/>
                    <a:pt x="9990" y="9640"/>
                    <a:pt x="10049" y="9676"/>
                  </a:cubicBezTo>
                  <a:cubicBezTo>
                    <a:pt x="10883" y="7735"/>
                    <a:pt x="10156" y="4890"/>
                    <a:pt x="8085" y="2663"/>
                  </a:cubicBezTo>
                  <a:cubicBezTo>
                    <a:pt x="6464" y="937"/>
                    <a:pt x="4415" y="0"/>
                    <a:pt x="2642" y="0"/>
                  </a:cubicBezTo>
                  <a:close/>
                </a:path>
              </a:pathLst>
            </a:custGeom>
            <a:solidFill>
              <a:srgbClr val="542E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2" name="Google Shape;5982;p88"/>
            <p:cNvSpPr/>
            <p:nvPr/>
          </p:nvSpPr>
          <p:spPr>
            <a:xfrm>
              <a:off x="7677425" y="1077625"/>
              <a:ext cx="881400" cy="1004925"/>
            </a:xfrm>
            <a:custGeom>
              <a:avLst/>
              <a:gdLst/>
              <a:ahLst/>
              <a:cxnLst/>
              <a:rect l="l" t="t" r="r" b="b"/>
              <a:pathLst>
                <a:path w="35256" h="40197" extrusionOk="0">
                  <a:moveTo>
                    <a:pt x="10872" y="1"/>
                  </a:moveTo>
                  <a:cubicBezTo>
                    <a:pt x="4919" y="1"/>
                    <a:pt x="2739" y="4474"/>
                    <a:pt x="2704" y="10514"/>
                  </a:cubicBezTo>
                  <a:cubicBezTo>
                    <a:pt x="2680" y="12908"/>
                    <a:pt x="3430" y="15122"/>
                    <a:pt x="4704" y="16932"/>
                  </a:cubicBezTo>
                  <a:lnTo>
                    <a:pt x="1" y="15717"/>
                  </a:lnTo>
                  <a:lnTo>
                    <a:pt x="1" y="15717"/>
                  </a:lnTo>
                  <a:cubicBezTo>
                    <a:pt x="1" y="15718"/>
                    <a:pt x="7704" y="27017"/>
                    <a:pt x="16384" y="40197"/>
                  </a:cubicBezTo>
                  <a:cubicBezTo>
                    <a:pt x="28802" y="34898"/>
                    <a:pt x="35255" y="27433"/>
                    <a:pt x="35255" y="27433"/>
                  </a:cubicBezTo>
                  <a:cubicBezTo>
                    <a:pt x="29397" y="17622"/>
                    <a:pt x="24040" y="7419"/>
                    <a:pt x="18515" y="2823"/>
                  </a:cubicBezTo>
                  <a:cubicBezTo>
                    <a:pt x="18075" y="2442"/>
                    <a:pt x="17158" y="1990"/>
                    <a:pt x="16670" y="1680"/>
                  </a:cubicBezTo>
                  <a:cubicBezTo>
                    <a:pt x="15050" y="608"/>
                    <a:pt x="13395" y="13"/>
                    <a:pt x="11740" y="1"/>
                  </a:cubicBezTo>
                  <a:lnTo>
                    <a:pt x="11729" y="37"/>
                  </a:lnTo>
                  <a:cubicBezTo>
                    <a:pt x="11467" y="25"/>
                    <a:pt x="11217" y="1"/>
                    <a:pt x="10967" y="1"/>
                  </a:cubicBezTo>
                  <a:cubicBezTo>
                    <a:pt x="10935" y="1"/>
                    <a:pt x="10903" y="1"/>
                    <a:pt x="108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3" name="Google Shape;5983;p88"/>
            <p:cNvSpPr/>
            <p:nvPr/>
          </p:nvSpPr>
          <p:spPr>
            <a:xfrm>
              <a:off x="7641125" y="6668500"/>
              <a:ext cx="673325" cy="342625"/>
            </a:xfrm>
            <a:custGeom>
              <a:avLst/>
              <a:gdLst/>
              <a:ahLst/>
              <a:cxnLst/>
              <a:rect l="l" t="t" r="r" b="b"/>
              <a:pathLst>
                <a:path w="26933" h="13705" extrusionOk="0">
                  <a:moveTo>
                    <a:pt x="15812" y="1"/>
                  </a:moveTo>
                  <a:lnTo>
                    <a:pt x="596" y="703"/>
                  </a:lnTo>
                  <a:cubicBezTo>
                    <a:pt x="238" y="5883"/>
                    <a:pt x="0" y="9252"/>
                    <a:pt x="0" y="9252"/>
                  </a:cubicBezTo>
                  <a:lnTo>
                    <a:pt x="22325" y="13383"/>
                  </a:lnTo>
                  <a:cubicBezTo>
                    <a:pt x="23182" y="13479"/>
                    <a:pt x="24063" y="13574"/>
                    <a:pt x="24884" y="13622"/>
                  </a:cubicBezTo>
                  <a:lnTo>
                    <a:pt x="25754" y="13705"/>
                  </a:lnTo>
                  <a:lnTo>
                    <a:pt x="25754" y="13705"/>
                  </a:lnTo>
                  <a:lnTo>
                    <a:pt x="25706" y="13669"/>
                  </a:lnTo>
                  <a:cubicBezTo>
                    <a:pt x="25813" y="13669"/>
                    <a:pt x="25932" y="13669"/>
                    <a:pt x="26039" y="13681"/>
                  </a:cubicBezTo>
                  <a:cubicBezTo>
                    <a:pt x="26206" y="13681"/>
                    <a:pt x="26373" y="13669"/>
                    <a:pt x="26516" y="13598"/>
                  </a:cubicBezTo>
                  <a:cubicBezTo>
                    <a:pt x="26932" y="13383"/>
                    <a:pt x="26885" y="12681"/>
                    <a:pt x="26516" y="12395"/>
                  </a:cubicBezTo>
                  <a:cubicBezTo>
                    <a:pt x="26157" y="12118"/>
                    <a:pt x="22258" y="8647"/>
                    <a:pt x="21765" y="8647"/>
                  </a:cubicBezTo>
                  <a:cubicBezTo>
                    <a:pt x="21750" y="8647"/>
                    <a:pt x="21738" y="8650"/>
                    <a:pt x="21729" y="8657"/>
                  </a:cubicBezTo>
                  <a:lnTo>
                    <a:pt x="15752" y="3858"/>
                  </a:lnTo>
                  <a:lnTo>
                    <a:pt x="15633" y="3251"/>
                  </a:lnTo>
                  <a:cubicBezTo>
                    <a:pt x="15645" y="2454"/>
                    <a:pt x="15705" y="1358"/>
                    <a:pt x="15812" y="1"/>
                  </a:cubicBezTo>
                  <a:close/>
                </a:path>
              </a:pathLst>
            </a:custGeom>
            <a:solidFill>
              <a:srgbClr val="FFC9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4" name="Google Shape;5984;p88"/>
            <p:cNvSpPr/>
            <p:nvPr/>
          </p:nvSpPr>
          <p:spPr>
            <a:xfrm>
              <a:off x="7641125" y="6863475"/>
              <a:ext cx="825125" cy="171375"/>
            </a:xfrm>
            <a:custGeom>
              <a:avLst/>
              <a:gdLst/>
              <a:ahLst/>
              <a:cxnLst/>
              <a:rect l="l" t="t" r="r" b="b"/>
              <a:pathLst>
                <a:path w="33005" h="6855" extrusionOk="0">
                  <a:moveTo>
                    <a:pt x="20812" y="0"/>
                  </a:moveTo>
                  <a:lnTo>
                    <a:pt x="18038" y="2858"/>
                  </a:lnTo>
                  <a:cubicBezTo>
                    <a:pt x="17539" y="2880"/>
                    <a:pt x="17032" y="2891"/>
                    <a:pt x="16519" y="2891"/>
                  </a:cubicBezTo>
                  <a:cubicBezTo>
                    <a:pt x="8832" y="2891"/>
                    <a:pt x="0" y="536"/>
                    <a:pt x="0" y="536"/>
                  </a:cubicBezTo>
                  <a:lnTo>
                    <a:pt x="0" y="4680"/>
                  </a:lnTo>
                  <a:cubicBezTo>
                    <a:pt x="0" y="4680"/>
                    <a:pt x="9240" y="6239"/>
                    <a:pt x="16419" y="6668"/>
                  </a:cubicBezTo>
                  <a:cubicBezTo>
                    <a:pt x="18677" y="6806"/>
                    <a:pt x="21060" y="6855"/>
                    <a:pt x="23295" y="6855"/>
                  </a:cubicBezTo>
                  <a:cubicBezTo>
                    <a:pt x="28565" y="6855"/>
                    <a:pt x="33004" y="6585"/>
                    <a:pt x="33004" y="6585"/>
                  </a:cubicBezTo>
                  <a:cubicBezTo>
                    <a:pt x="28421" y="2275"/>
                    <a:pt x="20812" y="0"/>
                    <a:pt x="20812" y="0"/>
                  </a:cubicBezTo>
                  <a:close/>
                </a:path>
              </a:pathLst>
            </a:custGeom>
            <a:solidFill>
              <a:srgbClr val="001E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5" name="Google Shape;5985;p88"/>
            <p:cNvSpPr/>
            <p:nvPr/>
          </p:nvSpPr>
          <p:spPr>
            <a:xfrm>
              <a:off x="6452875" y="6588450"/>
              <a:ext cx="666775" cy="381300"/>
            </a:xfrm>
            <a:custGeom>
              <a:avLst/>
              <a:gdLst/>
              <a:ahLst/>
              <a:cxnLst/>
              <a:rect l="l" t="t" r="r" b="b"/>
              <a:pathLst>
                <a:path w="26671" h="15252" extrusionOk="0">
                  <a:moveTo>
                    <a:pt x="1965" y="0"/>
                  </a:moveTo>
                  <a:cubicBezTo>
                    <a:pt x="1334" y="5155"/>
                    <a:pt x="1" y="9418"/>
                    <a:pt x="1" y="9418"/>
                  </a:cubicBezTo>
                  <a:lnTo>
                    <a:pt x="22075" y="14740"/>
                  </a:lnTo>
                  <a:cubicBezTo>
                    <a:pt x="22920" y="14883"/>
                    <a:pt x="23801" y="15026"/>
                    <a:pt x="24611" y="15121"/>
                  </a:cubicBezTo>
                  <a:lnTo>
                    <a:pt x="25480" y="15252"/>
                  </a:lnTo>
                  <a:lnTo>
                    <a:pt x="25480" y="15252"/>
                  </a:lnTo>
                  <a:lnTo>
                    <a:pt x="25432" y="15204"/>
                  </a:lnTo>
                  <a:lnTo>
                    <a:pt x="25432" y="15204"/>
                  </a:lnTo>
                  <a:cubicBezTo>
                    <a:pt x="25540" y="15216"/>
                    <a:pt x="25659" y="15228"/>
                    <a:pt x="25766" y="15228"/>
                  </a:cubicBezTo>
                  <a:cubicBezTo>
                    <a:pt x="25829" y="15233"/>
                    <a:pt x="25892" y="15237"/>
                    <a:pt x="25954" y="15237"/>
                  </a:cubicBezTo>
                  <a:cubicBezTo>
                    <a:pt x="26057" y="15237"/>
                    <a:pt x="26158" y="15225"/>
                    <a:pt x="26254" y="15181"/>
                  </a:cubicBezTo>
                  <a:cubicBezTo>
                    <a:pt x="26671" y="14990"/>
                    <a:pt x="26659" y="14288"/>
                    <a:pt x="26313" y="13978"/>
                  </a:cubicBezTo>
                  <a:cubicBezTo>
                    <a:pt x="25968" y="13679"/>
                    <a:pt x="22081" y="10884"/>
                    <a:pt x="21557" y="10884"/>
                  </a:cubicBezTo>
                  <a:cubicBezTo>
                    <a:pt x="21539" y="10884"/>
                    <a:pt x="21525" y="10888"/>
                    <a:pt x="21515" y="10894"/>
                  </a:cubicBezTo>
                  <a:lnTo>
                    <a:pt x="16015" y="4882"/>
                  </a:lnTo>
                  <a:lnTo>
                    <a:pt x="15931" y="4263"/>
                  </a:lnTo>
                  <a:cubicBezTo>
                    <a:pt x="15991" y="3477"/>
                    <a:pt x="16110" y="2369"/>
                    <a:pt x="16276" y="1036"/>
                  </a:cubicBezTo>
                  <a:lnTo>
                    <a:pt x="1965" y="0"/>
                  </a:lnTo>
                  <a:close/>
                </a:path>
              </a:pathLst>
            </a:custGeom>
            <a:solidFill>
              <a:srgbClr val="FFC9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6" name="Google Shape;5986;p88"/>
            <p:cNvSpPr/>
            <p:nvPr/>
          </p:nvSpPr>
          <p:spPr>
            <a:xfrm>
              <a:off x="6448700" y="6801275"/>
              <a:ext cx="844475" cy="215600"/>
            </a:xfrm>
            <a:custGeom>
              <a:avLst/>
              <a:gdLst/>
              <a:ahLst/>
              <a:cxnLst/>
              <a:rect l="l" t="t" r="r" b="b"/>
              <a:pathLst>
                <a:path w="33779" h="8624" extrusionOk="0">
                  <a:moveTo>
                    <a:pt x="227" y="0"/>
                  </a:moveTo>
                  <a:lnTo>
                    <a:pt x="1" y="4131"/>
                  </a:lnTo>
                  <a:cubicBezTo>
                    <a:pt x="1" y="4131"/>
                    <a:pt x="8752" y="6632"/>
                    <a:pt x="16241" y="7906"/>
                  </a:cubicBezTo>
                  <a:cubicBezTo>
                    <a:pt x="19539" y="8467"/>
                    <a:pt x="23333" y="8624"/>
                    <a:pt x="26546" y="8624"/>
                  </a:cubicBezTo>
                  <a:cubicBezTo>
                    <a:pt x="30631" y="8624"/>
                    <a:pt x="33779" y="8370"/>
                    <a:pt x="33779" y="8370"/>
                  </a:cubicBezTo>
                  <a:cubicBezTo>
                    <a:pt x="27695" y="4108"/>
                    <a:pt x="21039" y="1476"/>
                    <a:pt x="21039" y="1476"/>
                  </a:cubicBezTo>
                  <a:lnTo>
                    <a:pt x="18110" y="3274"/>
                  </a:lnTo>
                  <a:cubicBezTo>
                    <a:pt x="10109" y="3203"/>
                    <a:pt x="227" y="0"/>
                    <a:pt x="227" y="0"/>
                  </a:cubicBezTo>
                  <a:close/>
                </a:path>
              </a:pathLst>
            </a:custGeom>
            <a:solidFill>
              <a:srgbClr val="001E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7" name="Google Shape;5987;p88"/>
            <p:cNvSpPr/>
            <p:nvPr/>
          </p:nvSpPr>
          <p:spPr>
            <a:xfrm>
              <a:off x="6432050" y="2915075"/>
              <a:ext cx="1800825" cy="3822750"/>
            </a:xfrm>
            <a:custGeom>
              <a:avLst/>
              <a:gdLst/>
              <a:ahLst/>
              <a:cxnLst/>
              <a:rect l="l" t="t" r="r" b="b"/>
              <a:pathLst>
                <a:path w="72033" h="152910" extrusionOk="0">
                  <a:moveTo>
                    <a:pt x="25980" y="0"/>
                  </a:moveTo>
                  <a:lnTo>
                    <a:pt x="12478" y="3417"/>
                  </a:lnTo>
                  <a:cubicBezTo>
                    <a:pt x="12478" y="3417"/>
                    <a:pt x="11347" y="17729"/>
                    <a:pt x="11406" y="27849"/>
                  </a:cubicBezTo>
                  <a:cubicBezTo>
                    <a:pt x="11490" y="44494"/>
                    <a:pt x="9847" y="73843"/>
                    <a:pt x="9204" y="83415"/>
                  </a:cubicBezTo>
                  <a:cubicBezTo>
                    <a:pt x="8132" y="99524"/>
                    <a:pt x="0" y="148245"/>
                    <a:pt x="0" y="148245"/>
                  </a:cubicBezTo>
                  <a:cubicBezTo>
                    <a:pt x="0" y="148245"/>
                    <a:pt x="5606" y="150403"/>
                    <a:pt x="13530" y="150403"/>
                  </a:cubicBezTo>
                  <a:cubicBezTo>
                    <a:pt x="15593" y="150403"/>
                    <a:pt x="17814" y="150257"/>
                    <a:pt x="20134" y="149888"/>
                  </a:cubicBezTo>
                  <a:cubicBezTo>
                    <a:pt x="20134" y="149888"/>
                    <a:pt x="32707" y="94179"/>
                    <a:pt x="33373" y="85570"/>
                  </a:cubicBezTo>
                  <a:cubicBezTo>
                    <a:pt x="33981" y="77653"/>
                    <a:pt x="39434" y="49423"/>
                    <a:pt x="39505" y="34647"/>
                  </a:cubicBezTo>
                  <a:lnTo>
                    <a:pt x="42922" y="34647"/>
                  </a:lnTo>
                  <a:lnTo>
                    <a:pt x="43494" y="34421"/>
                  </a:lnTo>
                  <a:cubicBezTo>
                    <a:pt x="43791" y="50007"/>
                    <a:pt x="48078" y="80844"/>
                    <a:pt x="48078" y="87166"/>
                  </a:cubicBezTo>
                  <a:cubicBezTo>
                    <a:pt x="48078" y="104918"/>
                    <a:pt x="46494" y="152245"/>
                    <a:pt x="46494" y="152245"/>
                  </a:cubicBezTo>
                  <a:cubicBezTo>
                    <a:pt x="46494" y="152245"/>
                    <a:pt x="49884" y="152910"/>
                    <a:pt x="55292" y="152910"/>
                  </a:cubicBezTo>
                  <a:cubicBezTo>
                    <a:pt x="58296" y="152910"/>
                    <a:pt x="61923" y="152705"/>
                    <a:pt x="65937" y="152067"/>
                  </a:cubicBezTo>
                  <a:cubicBezTo>
                    <a:pt x="65937" y="152067"/>
                    <a:pt x="72033" y="90440"/>
                    <a:pt x="72033" y="81808"/>
                  </a:cubicBezTo>
                  <a:cubicBezTo>
                    <a:pt x="72033" y="74259"/>
                    <a:pt x="67902" y="29278"/>
                    <a:pt x="66544" y="19015"/>
                  </a:cubicBezTo>
                  <a:cubicBezTo>
                    <a:pt x="66604" y="18538"/>
                    <a:pt x="66639" y="18062"/>
                    <a:pt x="66639" y="17574"/>
                  </a:cubicBezTo>
                  <a:lnTo>
                    <a:pt x="66127" y="2608"/>
                  </a:lnTo>
                  <a:lnTo>
                    <a:pt x="52471" y="0"/>
                  </a:lnTo>
                  <a:close/>
                </a:path>
              </a:pathLst>
            </a:custGeom>
            <a:solidFill>
              <a:srgbClr val="001E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8" name="Google Shape;5988;p88"/>
            <p:cNvSpPr/>
            <p:nvPr/>
          </p:nvSpPr>
          <p:spPr>
            <a:xfrm>
              <a:off x="7138075" y="-18625"/>
              <a:ext cx="325" cy="925"/>
            </a:xfrm>
            <a:custGeom>
              <a:avLst/>
              <a:gdLst/>
              <a:ahLst/>
              <a:cxnLst/>
              <a:rect l="l" t="t" r="r" b="b"/>
              <a:pathLst>
                <a:path w="13" h="37" extrusionOk="0">
                  <a:moveTo>
                    <a:pt x="13" y="1"/>
                  </a:moveTo>
                  <a:cubicBezTo>
                    <a:pt x="13" y="1"/>
                    <a:pt x="1" y="13"/>
                    <a:pt x="1" y="13"/>
                  </a:cubicBezTo>
                  <a:lnTo>
                    <a:pt x="1" y="36"/>
                  </a:lnTo>
                  <a:cubicBezTo>
                    <a:pt x="1" y="24"/>
                    <a:pt x="13" y="13"/>
                    <a:pt x="13" y="1"/>
                  </a:cubicBezTo>
                  <a:close/>
                </a:path>
              </a:pathLst>
            </a:custGeom>
            <a:solidFill>
              <a:srgbClr val="FFB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9" name="Google Shape;5989;p88"/>
            <p:cNvSpPr/>
            <p:nvPr/>
          </p:nvSpPr>
          <p:spPr>
            <a:xfrm>
              <a:off x="6980625" y="-14275"/>
              <a:ext cx="853100" cy="1235125"/>
            </a:xfrm>
            <a:custGeom>
              <a:avLst/>
              <a:gdLst/>
              <a:ahLst/>
              <a:cxnLst/>
              <a:rect l="l" t="t" r="r" b="b"/>
              <a:pathLst>
                <a:path w="34124" h="49405" extrusionOk="0">
                  <a:moveTo>
                    <a:pt x="17788" y="0"/>
                  </a:moveTo>
                  <a:cubicBezTo>
                    <a:pt x="14027" y="0"/>
                    <a:pt x="10178" y="748"/>
                    <a:pt x="7239" y="3101"/>
                  </a:cubicBezTo>
                  <a:cubicBezTo>
                    <a:pt x="7287" y="5954"/>
                    <a:pt x="9318" y="16034"/>
                    <a:pt x="9231" y="16034"/>
                  </a:cubicBezTo>
                  <a:cubicBezTo>
                    <a:pt x="9230" y="16034"/>
                    <a:pt x="9229" y="16033"/>
                    <a:pt x="9228" y="16031"/>
                  </a:cubicBezTo>
                  <a:cubicBezTo>
                    <a:pt x="8954" y="15614"/>
                    <a:pt x="8918" y="15424"/>
                    <a:pt x="6061" y="14709"/>
                  </a:cubicBezTo>
                  <a:cubicBezTo>
                    <a:pt x="5787" y="14626"/>
                    <a:pt x="5501" y="14555"/>
                    <a:pt x="5192" y="14543"/>
                  </a:cubicBezTo>
                  <a:cubicBezTo>
                    <a:pt x="5068" y="14533"/>
                    <a:pt x="4945" y="14528"/>
                    <a:pt x="4823" y="14528"/>
                  </a:cubicBezTo>
                  <a:cubicBezTo>
                    <a:pt x="2420" y="14528"/>
                    <a:pt x="384" y="16393"/>
                    <a:pt x="203" y="18829"/>
                  </a:cubicBezTo>
                  <a:cubicBezTo>
                    <a:pt x="0" y="21401"/>
                    <a:pt x="1929" y="23627"/>
                    <a:pt x="4501" y="23830"/>
                  </a:cubicBezTo>
                  <a:cubicBezTo>
                    <a:pt x="4604" y="23837"/>
                    <a:pt x="4706" y="23840"/>
                    <a:pt x="4808" y="23840"/>
                  </a:cubicBezTo>
                  <a:cubicBezTo>
                    <a:pt x="5398" y="23840"/>
                    <a:pt x="5961" y="23725"/>
                    <a:pt x="6489" y="23532"/>
                  </a:cubicBezTo>
                  <a:lnTo>
                    <a:pt x="6596" y="37403"/>
                  </a:lnTo>
                  <a:cubicBezTo>
                    <a:pt x="6537" y="37867"/>
                    <a:pt x="6501" y="38343"/>
                    <a:pt x="6501" y="38819"/>
                  </a:cubicBezTo>
                  <a:cubicBezTo>
                    <a:pt x="6549" y="44684"/>
                    <a:pt x="11323" y="49404"/>
                    <a:pt x="17176" y="49404"/>
                  </a:cubicBezTo>
                  <a:cubicBezTo>
                    <a:pt x="17206" y="49404"/>
                    <a:pt x="17235" y="49404"/>
                    <a:pt x="17264" y="49404"/>
                  </a:cubicBezTo>
                  <a:cubicBezTo>
                    <a:pt x="23158" y="49357"/>
                    <a:pt x="27897" y="44546"/>
                    <a:pt x="27849" y="38653"/>
                  </a:cubicBezTo>
                  <a:cubicBezTo>
                    <a:pt x="27837" y="38200"/>
                    <a:pt x="27801" y="37760"/>
                    <a:pt x="27742" y="37331"/>
                  </a:cubicBezTo>
                  <a:lnTo>
                    <a:pt x="27694" y="31390"/>
                  </a:lnTo>
                  <a:cubicBezTo>
                    <a:pt x="33302" y="29473"/>
                    <a:pt x="34124" y="23699"/>
                    <a:pt x="33338" y="18591"/>
                  </a:cubicBezTo>
                  <a:cubicBezTo>
                    <a:pt x="32552" y="13471"/>
                    <a:pt x="31278" y="2517"/>
                    <a:pt x="31219" y="2267"/>
                  </a:cubicBezTo>
                  <a:cubicBezTo>
                    <a:pt x="30044" y="2067"/>
                    <a:pt x="24038" y="0"/>
                    <a:pt x="17788" y="0"/>
                  </a:cubicBezTo>
                  <a:close/>
                </a:path>
              </a:pathLst>
            </a:custGeom>
            <a:solidFill>
              <a:srgbClr val="FFC9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0" name="Google Shape;5990;p88"/>
            <p:cNvSpPr/>
            <p:nvPr/>
          </p:nvSpPr>
          <p:spPr>
            <a:xfrm>
              <a:off x="7062475" y="420300"/>
              <a:ext cx="94375" cy="75450"/>
            </a:xfrm>
            <a:custGeom>
              <a:avLst/>
              <a:gdLst/>
              <a:ahLst/>
              <a:cxnLst/>
              <a:rect l="l" t="t" r="r" b="b"/>
              <a:pathLst>
                <a:path w="3775" h="3018" extrusionOk="0">
                  <a:moveTo>
                    <a:pt x="1162" y="0"/>
                  </a:moveTo>
                  <a:cubicBezTo>
                    <a:pt x="762" y="0"/>
                    <a:pt x="357" y="90"/>
                    <a:pt x="1" y="255"/>
                  </a:cubicBezTo>
                  <a:cubicBezTo>
                    <a:pt x="1" y="255"/>
                    <a:pt x="1191" y="291"/>
                    <a:pt x="1739" y="446"/>
                  </a:cubicBezTo>
                  <a:cubicBezTo>
                    <a:pt x="2287" y="601"/>
                    <a:pt x="2429" y="815"/>
                    <a:pt x="2429" y="815"/>
                  </a:cubicBezTo>
                  <a:cubicBezTo>
                    <a:pt x="1727" y="1101"/>
                    <a:pt x="1120" y="1601"/>
                    <a:pt x="727" y="2232"/>
                  </a:cubicBezTo>
                  <a:lnTo>
                    <a:pt x="2596" y="1065"/>
                  </a:lnTo>
                  <a:cubicBezTo>
                    <a:pt x="3227" y="1386"/>
                    <a:pt x="3608" y="3018"/>
                    <a:pt x="3608" y="3018"/>
                  </a:cubicBezTo>
                  <a:cubicBezTo>
                    <a:pt x="3775" y="2101"/>
                    <a:pt x="3465" y="1303"/>
                    <a:pt x="2644" y="541"/>
                  </a:cubicBezTo>
                  <a:cubicBezTo>
                    <a:pt x="2251" y="169"/>
                    <a:pt x="1711" y="0"/>
                    <a:pt x="1162" y="0"/>
                  </a:cubicBezTo>
                  <a:close/>
                </a:path>
              </a:pathLst>
            </a:custGeom>
            <a:solidFill>
              <a:srgbClr val="A842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1" name="Google Shape;5991;p88"/>
            <p:cNvSpPr/>
            <p:nvPr/>
          </p:nvSpPr>
          <p:spPr>
            <a:xfrm>
              <a:off x="7515800" y="770475"/>
              <a:ext cx="158675" cy="154800"/>
            </a:xfrm>
            <a:custGeom>
              <a:avLst/>
              <a:gdLst/>
              <a:ahLst/>
              <a:cxnLst/>
              <a:rect l="l" t="t" r="r" b="b"/>
              <a:pathLst>
                <a:path w="6347" h="6192" extrusionOk="0">
                  <a:moveTo>
                    <a:pt x="6287" y="0"/>
                  </a:moveTo>
                  <a:cubicBezTo>
                    <a:pt x="6287" y="0"/>
                    <a:pt x="4236" y="751"/>
                    <a:pt x="1290" y="751"/>
                  </a:cubicBezTo>
                  <a:cubicBezTo>
                    <a:pt x="877" y="751"/>
                    <a:pt x="446" y="736"/>
                    <a:pt x="1" y="702"/>
                  </a:cubicBezTo>
                  <a:lnTo>
                    <a:pt x="1" y="702"/>
                  </a:lnTo>
                  <a:lnTo>
                    <a:pt x="6347" y="6191"/>
                  </a:lnTo>
                  <a:lnTo>
                    <a:pt x="6287" y="0"/>
                  </a:lnTo>
                  <a:close/>
                </a:path>
              </a:pathLst>
            </a:custGeom>
            <a:solidFill>
              <a:srgbClr val="F69D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2" name="Google Shape;5992;p88"/>
            <p:cNvSpPr/>
            <p:nvPr/>
          </p:nvSpPr>
          <p:spPr>
            <a:xfrm>
              <a:off x="6543675" y="966325"/>
              <a:ext cx="1652000" cy="2076775"/>
            </a:xfrm>
            <a:custGeom>
              <a:avLst/>
              <a:gdLst/>
              <a:ahLst/>
              <a:cxnLst/>
              <a:rect l="l" t="t" r="r" b="b"/>
              <a:pathLst>
                <a:path w="66080" h="83071" extrusionOk="0">
                  <a:moveTo>
                    <a:pt x="24098" y="0"/>
                  </a:moveTo>
                  <a:cubicBezTo>
                    <a:pt x="15681" y="1024"/>
                    <a:pt x="10478" y="203"/>
                    <a:pt x="2977" y="6644"/>
                  </a:cubicBezTo>
                  <a:cubicBezTo>
                    <a:pt x="0" y="8632"/>
                    <a:pt x="3965" y="18919"/>
                    <a:pt x="4501" y="20241"/>
                  </a:cubicBezTo>
                  <a:lnTo>
                    <a:pt x="12633" y="53828"/>
                  </a:lnTo>
                  <a:lnTo>
                    <a:pt x="8013" y="81594"/>
                  </a:lnTo>
                  <a:cubicBezTo>
                    <a:pt x="8013" y="81594"/>
                    <a:pt x="21015" y="83070"/>
                    <a:pt x="33802" y="83070"/>
                  </a:cubicBezTo>
                  <a:cubicBezTo>
                    <a:pt x="46589" y="83070"/>
                    <a:pt x="61662" y="81236"/>
                    <a:pt x="61662" y="81236"/>
                  </a:cubicBezTo>
                  <a:lnTo>
                    <a:pt x="57460" y="54209"/>
                  </a:lnTo>
                  <a:lnTo>
                    <a:pt x="62198" y="27123"/>
                  </a:lnTo>
                  <a:cubicBezTo>
                    <a:pt x="62734" y="25813"/>
                    <a:pt x="66080" y="9025"/>
                    <a:pt x="63103" y="7025"/>
                  </a:cubicBezTo>
                  <a:cubicBezTo>
                    <a:pt x="56579" y="1620"/>
                    <a:pt x="53828" y="1024"/>
                    <a:pt x="45422" y="0"/>
                  </a:cubicBezTo>
                  <a:cubicBezTo>
                    <a:pt x="45422" y="0"/>
                    <a:pt x="42208" y="5870"/>
                    <a:pt x="34754" y="5906"/>
                  </a:cubicBezTo>
                  <a:cubicBezTo>
                    <a:pt x="27313" y="5870"/>
                    <a:pt x="24098" y="0"/>
                    <a:pt x="240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3" name="Google Shape;5993;p88"/>
            <p:cNvSpPr/>
            <p:nvPr/>
          </p:nvSpPr>
          <p:spPr>
            <a:xfrm>
              <a:off x="6969125" y="3042725"/>
              <a:ext cx="308525" cy="302150"/>
            </a:xfrm>
            <a:custGeom>
              <a:avLst/>
              <a:gdLst/>
              <a:ahLst/>
              <a:cxnLst/>
              <a:rect l="l" t="t" r="r" b="b"/>
              <a:pathLst>
                <a:path w="12341" h="12086" extrusionOk="0">
                  <a:moveTo>
                    <a:pt x="11962" y="1"/>
                  </a:moveTo>
                  <a:cubicBezTo>
                    <a:pt x="11841" y="1"/>
                    <a:pt x="11726" y="66"/>
                    <a:pt x="11688" y="216"/>
                  </a:cubicBezTo>
                  <a:cubicBezTo>
                    <a:pt x="10866" y="3705"/>
                    <a:pt x="8735" y="6812"/>
                    <a:pt x="5866" y="8932"/>
                  </a:cubicBezTo>
                  <a:cubicBezTo>
                    <a:pt x="4223" y="10146"/>
                    <a:pt x="2353" y="11027"/>
                    <a:pt x="353" y="11480"/>
                  </a:cubicBezTo>
                  <a:cubicBezTo>
                    <a:pt x="0" y="11568"/>
                    <a:pt x="117" y="12085"/>
                    <a:pt x="439" y="12085"/>
                  </a:cubicBezTo>
                  <a:cubicBezTo>
                    <a:pt x="465" y="12085"/>
                    <a:pt x="492" y="12082"/>
                    <a:pt x="520" y="12075"/>
                  </a:cubicBezTo>
                  <a:cubicBezTo>
                    <a:pt x="4044" y="11265"/>
                    <a:pt x="7211" y="9146"/>
                    <a:pt x="9426" y="6289"/>
                  </a:cubicBezTo>
                  <a:cubicBezTo>
                    <a:pt x="10771" y="4550"/>
                    <a:pt x="11771" y="2538"/>
                    <a:pt x="12283" y="383"/>
                  </a:cubicBezTo>
                  <a:cubicBezTo>
                    <a:pt x="12341" y="153"/>
                    <a:pt x="12146" y="1"/>
                    <a:pt x="1196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4" name="Google Shape;5994;p88"/>
            <p:cNvSpPr/>
            <p:nvPr/>
          </p:nvSpPr>
          <p:spPr>
            <a:xfrm>
              <a:off x="6855900" y="3035850"/>
              <a:ext cx="352750" cy="247450"/>
            </a:xfrm>
            <a:custGeom>
              <a:avLst/>
              <a:gdLst/>
              <a:ahLst/>
              <a:cxnLst/>
              <a:rect l="l" t="t" r="r" b="b"/>
              <a:pathLst>
                <a:path w="14110" h="9898" extrusionOk="0">
                  <a:moveTo>
                    <a:pt x="13772" y="1"/>
                  </a:moveTo>
                  <a:cubicBezTo>
                    <a:pt x="13667" y="1"/>
                    <a:pt x="13561" y="46"/>
                    <a:pt x="13514" y="146"/>
                  </a:cubicBezTo>
                  <a:cubicBezTo>
                    <a:pt x="12062" y="3504"/>
                    <a:pt x="9359" y="6206"/>
                    <a:pt x="6085" y="7802"/>
                  </a:cubicBezTo>
                  <a:cubicBezTo>
                    <a:pt x="4311" y="8671"/>
                    <a:pt x="2370" y="9183"/>
                    <a:pt x="405" y="9278"/>
                  </a:cubicBezTo>
                  <a:cubicBezTo>
                    <a:pt x="16" y="9302"/>
                    <a:pt x="1" y="9898"/>
                    <a:pt x="394" y="9898"/>
                  </a:cubicBezTo>
                  <a:cubicBezTo>
                    <a:pt x="398" y="9898"/>
                    <a:pt x="402" y="9897"/>
                    <a:pt x="405" y="9897"/>
                  </a:cubicBezTo>
                  <a:cubicBezTo>
                    <a:pt x="4085" y="9707"/>
                    <a:pt x="7621" y="8135"/>
                    <a:pt x="10335" y="5647"/>
                  </a:cubicBezTo>
                  <a:cubicBezTo>
                    <a:pt x="11907" y="4194"/>
                    <a:pt x="13193" y="2420"/>
                    <a:pt x="14038" y="456"/>
                  </a:cubicBezTo>
                  <a:cubicBezTo>
                    <a:pt x="14110" y="301"/>
                    <a:pt x="14086" y="134"/>
                    <a:pt x="13931" y="39"/>
                  </a:cubicBezTo>
                  <a:cubicBezTo>
                    <a:pt x="13885" y="14"/>
                    <a:pt x="13829" y="1"/>
                    <a:pt x="1377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5" name="Google Shape;5995;p88"/>
            <p:cNvSpPr/>
            <p:nvPr/>
          </p:nvSpPr>
          <p:spPr>
            <a:xfrm>
              <a:off x="5352750" y="1191600"/>
              <a:ext cx="1473600" cy="1239800"/>
            </a:xfrm>
            <a:custGeom>
              <a:avLst/>
              <a:gdLst/>
              <a:ahLst/>
              <a:cxnLst/>
              <a:rect l="l" t="t" r="r" b="b"/>
              <a:pathLst>
                <a:path w="58944" h="49592" extrusionOk="0">
                  <a:moveTo>
                    <a:pt x="48111" y="0"/>
                  </a:moveTo>
                  <a:cubicBezTo>
                    <a:pt x="46397" y="0"/>
                    <a:pt x="44200" y="417"/>
                    <a:pt x="41410" y="1383"/>
                  </a:cubicBezTo>
                  <a:cubicBezTo>
                    <a:pt x="0" y="15754"/>
                    <a:pt x="5156" y="38650"/>
                    <a:pt x="22241" y="46175"/>
                  </a:cubicBezTo>
                  <a:cubicBezTo>
                    <a:pt x="27920" y="48675"/>
                    <a:pt x="34445" y="49449"/>
                    <a:pt x="39565" y="49592"/>
                  </a:cubicBezTo>
                  <a:lnTo>
                    <a:pt x="41458" y="38638"/>
                  </a:lnTo>
                  <a:cubicBezTo>
                    <a:pt x="34552" y="38269"/>
                    <a:pt x="27408" y="36388"/>
                    <a:pt x="26634" y="31851"/>
                  </a:cubicBezTo>
                  <a:cubicBezTo>
                    <a:pt x="25241" y="23577"/>
                    <a:pt x="50495" y="16659"/>
                    <a:pt x="50495" y="16659"/>
                  </a:cubicBezTo>
                  <a:cubicBezTo>
                    <a:pt x="50495" y="16659"/>
                    <a:pt x="58944" y="0"/>
                    <a:pt x="48111" y="0"/>
                  </a:cubicBezTo>
                  <a:close/>
                </a:path>
              </a:pathLst>
            </a:custGeom>
            <a:solidFill>
              <a:srgbClr val="FFC9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6" name="Google Shape;5996;p88"/>
            <p:cNvSpPr/>
            <p:nvPr/>
          </p:nvSpPr>
          <p:spPr>
            <a:xfrm>
              <a:off x="6106100" y="999850"/>
              <a:ext cx="991225" cy="797250"/>
            </a:xfrm>
            <a:custGeom>
              <a:avLst/>
              <a:gdLst/>
              <a:ahLst/>
              <a:cxnLst/>
              <a:rect l="l" t="t" r="r" b="b"/>
              <a:pathLst>
                <a:path w="39649" h="31890" extrusionOk="0">
                  <a:moveTo>
                    <a:pt x="33958" y="1"/>
                  </a:moveTo>
                  <a:cubicBezTo>
                    <a:pt x="26573" y="1"/>
                    <a:pt x="9753" y="4443"/>
                    <a:pt x="37" y="9875"/>
                  </a:cubicBezTo>
                  <a:cubicBezTo>
                    <a:pt x="37" y="9875"/>
                    <a:pt x="1" y="19745"/>
                    <a:pt x="5906" y="31890"/>
                  </a:cubicBezTo>
                  <a:cubicBezTo>
                    <a:pt x="21099" y="27627"/>
                    <a:pt x="34327" y="24162"/>
                    <a:pt x="34327" y="24162"/>
                  </a:cubicBezTo>
                  <a:lnTo>
                    <a:pt x="29969" y="21984"/>
                  </a:lnTo>
                  <a:cubicBezTo>
                    <a:pt x="32124" y="21448"/>
                    <a:pt x="34136" y="20281"/>
                    <a:pt x="35696" y="18459"/>
                  </a:cubicBezTo>
                  <a:cubicBezTo>
                    <a:pt x="39649" y="13852"/>
                    <a:pt x="34910" y="5"/>
                    <a:pt x="34327" y="5"/>
                  </a:cubicBezTo>
                  <a:cubicBezTo>
                    <a:pt x="34206" y="2"/>
                    <a:pt x="34083" y="1"/>
                    <a:pt x="3395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7" name="Google Shape;5997;p88"/>
            <p:cNvSpPr/>
            <p:nvPr/>
          </p:nvSpPr>
          <p:spPr>
            <a:xfrm>
              <a:off x="10364775" y="1203050"/>
              <a:ext cx="1502800" cy="1225975"/>
            </a:xfrm>
            <a:custGeom>
              <a:avLst/>
              <a:gdLst/>
              <a:ahLst/>
              <a:cxnLst/>
              <a:rect l="l" t="t" r="r" b="b"/>
              <a:pathLst>
                <a:path w="60112" h="49039" extrusionOk="0">
                  <a:moveTo>
                    <a:pt x="11825" y="1"/>
                  </a:moveTo>
                  <a:cubicBezTo>
                    <a:pt x="0" y="1"/>
                    <a:pt x="9748" y="16785"/>
                    <a:pt x="9748" y="16785"/>
                  </a:cubicBezTo>
                  <a:cubicBezTo>
                    <a:pt x="9748" y="16785"/>
                    <a:pt x="35358" y="22249"/>
                    <a:pt x="34429" y="30584"/>
                  </a:cubicBezTo>
                  <a:cubicBezTo>
                    <a:pt x="33929" y="35156"/>
                    <a:pt x="26893" y="37454"/>
                    <a:pt x="20035" y="38216"/>
                  </a:cubicBezTo>
                  <a:lnTo>
                    <a:pt x="22535" y="49038"/>
                  </a:lnTo>
                  <a:cubicBezTo>
                    <a:pt x="27643" y="48610"/>
                    <a:pt x="34108" y="47467"/>
                    <a:pt x="39632" y="44645"/>
                  </a:cubicBezTo>
                  <a:cubicBezTo>
                    <a:pt x="56277" y="36156"/>
                    <a:pt x="60111" y="13010"/>
                    <a:pt x="17939" y="1021"/>
                  </a:cubicBezTo>
                  <a:cubicBezTo>
                    <a:pt x="15448" y="312"/>
                    <a:pt x="13436" y="1"/>
                    <a:pt x="1182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8" name="Google Shape;5998;p88"/>
            <p:cNvSpPr/>
            <p:nvPr/>
          </p:nvSpPr>
          <p:spPr>
            <a:xfrm>
              <a:off x="10114950" y="999850"/>
              <a:ext cx="991200" cy="797250"/>
            </a:xfrm>
            <a:custGeom>
              <a:avLst/>
              <a:gdLst/>
              <a:ahLst/>
              <a:cxnLst/>
              <a:rect l="l" t="t" r="r" b="b"/>
              <a:pathLst>
                <a:path w="39648" h="31890" extrusionOk="0">
                  <a:moveTo>
                    <a:pt x="5692" y="1"/>
                  </a:moveTo>
                  <a:cubicBezTo>
                    <a:pt x="5566" y="1"/>
                    <a:pt x="5443" y="2"/>
                    <a:pt x="5322" y="5"/>
                  </a:cubicBezTo>
                  <a:cubicBezTo>
                    <a:pt x="4739" y="5"/>
                    <a:pt x="0" y="13852"/>
                    <a:pt x="3953" y="18459"/>
                  </a:cubicBezTo>
                  <a:cubicBezTo>
                    <a:pt x="5513" y="20281"/>
                    <a:pt x="7525" y="21448"/>
                    <a:pt x="9680" y="21984"/>
                  </a:cubicBezTo>
                  <a:lnTo>
                    <a:pt x="5322" y="24162"/>
                  </a:lnTo>
                  <a:cubicBezTo>
                    <a:pt x="5322" y="24162"/>
                    <a:pt x="18550" y="27627"/>
                    <a:pt x="33743" y="31890"/>
                  </a:cubicBezTo>
                  <a:cubicBezTo>
                    <a:pt x="39648" y="19745"/>
                    <a:pt x="39624" y="9875"/>
                    <a:pt x="39624" y="9875"/>
                  </a:cubicBezTo>
                  <a:cubicBezTo>
                    <a:pt x="29896" y="4443"/>
                    <a:pt x="13088" y="1"/>
                    <a:pt x="569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9" name="Google Shape;5999;p88"/>
            <p:cNvSpPr/>
            <p:nvPr/>
          </p:nvSpPr>
          <p:spPr>
            <a:xfrm>
              <a:off x="7538175" y="3042125"/>
              <a:ext cx="58925" cy="539150"/>
            </a:xfrm>
            <a:custGeom>
              <a:avLst/>
              <a:gdLst/>
              <a:ahLst/>
              <a:cxnLst/>
              <a:rect l="l" t="t" r="r" b="b"/>
              <a:pathLst>
                <a:path w="2357" h="21566" extrusionOk="0">
                  <a:moveTo>
                    <a:pt x="1753" y="1"/>
                  </a:moveTo>
                  <a:cubicBezTo>
                    <a:pt x="1601" y="1"/>
                    <a:pt x="1457" y="99"/>
                    <a:pt x="1475" y="300"/>
                  </a:cubicBezTo>
                  <a:cubicBezTo>
                    <a:pt x="1868" y="5086"/>
                    <a:pt x="1773" y="9908"/>
                    <a:pt x="1189" y="14671"/>
                  </a:cubicBezTo>
                  <a:cubicBezTo>
                    <a:pt x="916" y="16862"/>
                    <a:pt x="535" y="19028"/>
                    <a:pt x="58" y="21183"/>
                  </a:cubicBezTo>
                  <a:cubicBezTo>
                    <a:pt x="1" y="21414"/>
                    <a:pt x="196" y="21566"/>
                    <a:pt x="377" y="21566"/>
                  </a:cubicBezTo>
                  <a:cubicBezTo>
                    <a:pt x="496" y="21566"/>
                    <a:pt x="609" y="21501"/>
                    <a:pt x="642" y="21350"/>
                  </a:cubicBezTo>
                  <a:cubicBezTo>
                    <a:pt x="1689" y="16659"/>
                    <a:pt x="2249" y="11861"/>
                    <a:pt x="2321" y="7063"/>
                  </a:cubicBezTo>
                  <a:cubicBezTo>
                    <a:pt x="2356" y="4801"/>
                    <a:pt x="2273" y="2538"/>
                    <a:pt x="2082" y="300"/>
                  </a:cubicBezTo>
                  <a:cubicBezTo>
                    <a:pt x="2070" y="102"/>
                    <a:pt x="1907" y="1"/>
                    <a:pt x="175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0" name="Google Shape;6000;p88"/>
            <p:cNvSpPr/>
            <p:nvPr/>
          </p:nvSpPr>
          <p:spPr>
            <a:xfrm>
              <a:off x="7855125" y="3030075"/>
              <a:ext cx="241950" cy="216325"/>
            </a:xfrm>
            <a:custGeom>
              <a:avLst/>
              <a:gdLst/>
              <a:ahLst/>
              <a:cxnLst/>
              <a:rect l="l" t="t" r="r" b="b"/>
              <a:pathLst>
                <a:path w="9678" h="8653" extrusionOk="0">
                  <a:moveTo>
                    <a:pt x="283" y="1"/>
                  </a:moveTo>
                  <a:cubicBezTo>
                    <a:pt x="237" y="1"/>
                    <a:pt x="192" y="12"/>
                    <a:pt x="156" y="32"/>
                  </a:cubicBezTo>
                  <a:cubicBezTo>
                    <a:pt x="25" y="115"/>
                    <a:pt x="1" y="258"/>
                    <a:pt x="60" y="389"/>
                  </a:cubicBezTo>
                  <a:cubicBezTo>
                    <a:pt x="1549" y="3818"/>
                    <a:pt x="4394" y="6628"/>
                    <a:pt x="7835" y="8104"/>
                  </a:cubicBezTo>
                  <a:cubicBezTo>
                    <a:pt x="8300" y="8307"/>
                    <a:pt x="8776" y="8485"/>
                    <a:pt x="9252" y="8640"/>
                  </a:cubicBezTo>
                  <a:cubicBezTo>
                    <a:pt x="9280" y="8648"/>
                    <a:pt x="9306" y="8652"/>
                    <a:pt x="9331" y="8652"/>
                  </a:cubicBezTo>
                  <a:cubicBezTo>
                    <a:pt x="9593" y="8652"/>
                    <a:pt x="9678" y="8227"/>
                    <a:pt x="9395" y="8140"/>
                  </a:cubicBezTo>
                  <a:cubicBezTo>
                    <a:pt x="5823" y="7033"/>
                    <a:pt x="2775" y="4473"/>
                    <a:pt x="1013" y="1187"/>
                  </a:cubicBezTo>
                  <a:cubicBezTo>
                    <a:pt x="822" y="842"/>
                    <a:pt x="656" y="484"/>
                    <a:pt x="501" y="127"/>
                  </a:cubicBezTo>
                  <a:cubicBezTo>
                    <a:pt x="462" y="41"/>
                    <a:pt x="371" y="1"/>
                    <a:pt x="28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1" name="Google Shape;6001;p88"/>
            <p:cNvSpPr/>
            <p:nvPr/>
          </p:nvSpPr>
          <p:spPr>
            <a:xfrm>
              <a:off x="7930875" y="3008525"/>
              <a:ext cx="165000" cy="138750"/>
            </a:xfrm>
            <a:custGeom>
              <a:avLst/>
              <a:gdLst/>
              <a:ahLst/>
              <a:cxnLst/>
              <a:rect l="l" t="t" r="r" b="b"/>
              <a:pathLst>
                <a:path w="6600" h="5550" extrusionOk="0">
                  <a:moveTo>
                    <a:pt x="349" y="1"/>
                  </a:moveTo>
                  <a:cubicBezTo>
                    <a:pt x="181" y="1"/>
                    <a:pt x="0" y="189"/>
                    <a:pt x="90" y="394"/>
                  </a:cubicBezTo>
                  <a:cubicBezTo>
                    <a:pt x="1269" y="2930"/>
                    <a:pt x="3567" y="4656"/>
                    <a:pt x="6186" y="5537"/>
                  </a:cubicBezTo>
                  <a:cubicBezTo>
                    <a:pt x="6214" y="5546"/>
                    <a:pt x="6240" y="5550"/>
                    <a:pt x="6264" y="5550"/>
                  </a:cubicBezTo>
                  <a:cubicBezTo>
                    <a:pt x="6516" y="5550"/>
                    <a:pt x="6600" y="5135"/>
                    <a:pt x="6317" y="5037"/>
                  </a:cubicBezTo>
                  <a:cubicBezTo>
                    <a:pt x="5055" y="4621"/>
                    <a:pt x="3853" y="3989"/>
                    <a:pt x="2829" y="3132"/>
                  </a:cubicBezTo>
                  <a:cubicBezTo>
                    <a:pt x="1853" y="2311"/>
                    <a:pt x="1067" y="1287"/>
                    <a:pt x="543" y="132"/>
                  </a:cubicBezTo>
                  <a:cubicBezTo>
                    <a:pt x="498" y="39"/>
                    <a:pt x="425" y="1"/>
                    <a:pt x="34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2" name="Google Shape;6002;p88"/>
            <p:cNvSpPr/>
            <p:nvPr/>
          </p:nvSpPr>
          <p:spPr>
            <a:xfrm>
              <a:off x="7442000" y="3100800"/>
              <a:ext cx="79775" cy="79800"/>
            </a:xfrm>
            <a:custGeom>
              <a:avLst/>
              <a:gdLst/>
              <a:ahLst/>
              <a:cxnLst/>
              <a:rect l="l" t="t" r="r" b="b"/>
              <a:pathLst>
                <a:path w="3191" h="3192" extrusionOk="0">
                  <a:moveTo>
                    <a:pt x="1596" y="1"/>
                  </a:moveTo>
                  <a:cubicBezTo>
                    <a:pt x="714" y="1"/>
                    <a:pt x="0" y="715"/>
                    <a:pt x="0" y="1596"/>
                  </a:cubicBezTo>
                  <a:cubicBezTo>
                    <a:pt x="0" y="2477"/>
                    <a:pt x="714" y="3192"/>
                    <a:pt x="1596" y="3192"/>
                  </a:cubicBezTo>
                  <a:cubicBezTo>
                    <a:pt x="2477" y="3192"/>
                    <a:pt x="3191" y="2477"/>
                    <a:pt x="3191" y="1596"/>
                  </a:cubicBezTo>
                  <a:cubicBezTo>
                    <a:pt x="3191" y="715"/>
                    <a:pt x="2477" y="1"/>
                    <a:pt x="1596" y="1"/>
                  </a:cubicBezTo>
                  <a:close/>
                </a:path>
              </a:pathLst>
            </a:custGeom>
            <a:solidFill>
              <a:srgbClr val="FFC7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3" name="Google Shape;6003;p88"/>
            <p:cNvSpPr/>
            <p:nvPr/>
          </p:nvSpPr>
          <p:spPr>
            <a:xfrm>
              <a:off x="7382150" y="3733725"/>
              <a:ext cx="255125" cy="51375"/>
            </a:xfrm>
            <a:custGeom>
              <a:avLst/>
              <a:gdLst/>
              <a:ahLst/>
              <a:cxnLst/>
              <a:rect l="l" t="t" r="r" b="b"/>
              <a:pathLst>
                <a:path w="10205" h="2055" extrusionOk="0">
                  <a:moveTo>
                    <a:pt x="9867" y="0"/>
                  </a:moveTo>
                  <a:cubicBezTo>
                    <a:pt x="9837" y="0"/>
                    <a:pt x="9806" y="7"/>
                    <a:pt x="9776" y="20"/>
                  </a:cubicBezTo>
                  <a:cubicBezTo>
                    <a:pt x="7438" y="961"/>
                    <a:pt x="4933" y="1443"/>
                    <a:pt x="2415" y="1443"/>
                  </a:cubicBezTo>
                  <a:cubicBezTo>
                    <a:pt x="1713" y="1443"/>
                    <a:pt x="1011" y="1405"/>
                    <a:pt x="310" y="1330"/>
                  </a:cubicBezTo>
                  <a:cubicBezTo>
                    <a:pt x="300" y="1329"/>
                    <a:pt x="290" y="1328"/>
                    <a:pt x="280" y="1328"/>
                  </a:cubicBezTo>
                  <a:cubicBezTo>
                    <a:pt x="127" y="1328"/>
                    <a:pt x="1" y="1493"/>
                    <a:pt x="1" y="1628"/>
                  </a:cubicBezTo>
                  <a:cubicBezTo>
                    <a:pt x="1" y="1818"/>
                    <a:pt x="144" y="1925"/>
                    <a:pt x="310" y="1937"/>
                  </a:cubicBezTo>
                  <a:cubicBezTo>
                    <a:pt x="1025" y="2015"/>
                    <a:pt x="1744" y="2054"/>
                    <a:pt x="2462" y="2054"/>
                  </a:cubicBezTo>
                  <a:cubicBezTo>
                    <a:pt x="5020" y="2054"/>
                    <a:pt x="7572" y="1561"/>
                    <a:pt x="9943" y="604"/>
                  </a:cubicBezTo>
                  <a:cubicBezTo>
                    <a:pt x="10097" y="544"/>
                    <a:pt x="10205" y="401"/>
                    <a:pt x="10157" y="235"/>
                  </a:cubicBezTo>
                  <a:cubicBezTo>
                    <a:pt x="10119" y="110"/>
                    <a:pt x="9995" y="0"/>
                    <a:pt x="986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4" name="Google Shape;6004;p88"/>
            <p:cNvSpPr/>
            <p:nvPr/>
          </p:nvSpPr>
          <p:spPr>
            <a:xfrm>
              <a:off x="10057800" y="6682800"/>
              <a:ext cx="673025" cy="342625"/>
            </a:xfrm>
            <a:custGeom>
              <a:avLst/>
              <a:gdLst/>
              <a:ahLst/>
              <a:cxnLst/>
              <a:rect l="l" t="t" r="r" b="b"/>
              <a:pathLst>
                <a:path w="26921" h="13705" extrusionOk="0">
                  <a:moveTo>
                    <a:pt x="15800" y="0"/>
                  </a:moveTo>
                  <a:lnTo>
                    <a:pt x="584" y="691"/>
                  </a:lnTo>
                  <a:cubicBezTo>
                    <a:pt x="226" y="5870"/>
                    <a:pt x="0" y="9240"/>
                    <a:pt x="0" y="9240"/>
                  </a:cubicBezTo>
                  <a:lnTo>
                    <a:pt x="22324" y="13383"/>
                  </a:lnTo>
                  <a:cubicBezTo>
                    <a:pt x="23170" y="13478"/>
                    <a:pt x="24063" y="13562"/>
                    <a:pt x="24872" y="13621"/>
                  </a:cubicBezTo>
                  <a:lnTo>
                    <a:pt x="25742" y="13704"/>
                  </a:lnTo>
                  <a:lnTo>
                    <a:pt x="25694" y="13657"/>
                  </a:lnTo>
                  <a:cubicBezTo>
                    <a:pt x="25813" y="13657"/>
                    <a:pt x="25920" y="13669"/>
                    <a:pt x="26027" y="13669"/>
                  </a:cubicBezTo>
                  <a:cubicBezTo>
                    <a:pt x="26194" y="13669"/>
                    <a:pt x="26361" y="13669"/>
                    <a:pt x="26515" y="13597"/>
                  </a:cubicBezTo>
                  <a:cubicBezTo>
                    <a:pt x="26920" y="13383"/>
                    <a:pt x="26873" y="12680"/>
                    <a:pt x="26504" y="12383"/>
                  </a:cubicBezTo>
                  <a:cubicBezTo>
                    <a:pt x="26145" y="12105"/>
                    <a:pt x="22246" y="8635"/>
                    <a:pt x="21752" y="8635"/>
                  </a:cubicBezTo>
                  <a:cubicBezTo>
                    <a:pt x="21737" y="8635"/>
                    <a:pt x="21726" y="8638"/>
                    <a:pt x="21717" y="8644"/>
                  </a:cubicBezTo>
                  <a:lnTo>
                    <a:pt x="15740" y="3846"/>
                  </a:lnTo>
                  <a:lnTo>
                    <a:pt x="15621" y="3251"/>
                  </a:lnTo>
                  <a:cubicBezTo>
                    <a:pt x="15645" y="2453"/>
                    <a:pt x="15705" y="1346"/>
                    <a:pt x="1580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5" name="Google Shape;6005;p88"/>
            <p:cNvSpPr/>
            <p:nvPr/>
          </p:nvSpPr>
          <p:spPr>
            <a:xfrm>
              <a:off x="10057800" y="6877475"/>
              <a:ext cx="825125" cy="171525"/>
            </a:xfrm>
            <a:custGeom>
              <a:avLst/>
              <a:gdLst/>
              <a:ahLst/>
              <a:cxnLst/>
              <a:rect l="l" t="t" r="r" b="b"/>
              <a:pathLst>
                <a:path w="33005" h="6861" extrusionOk="0">
                  <a:moveTo>
                    <a:pt x="20812" y="0"/>
                  </a:moveTo>
                  <a:lnTo>
                    <a:pt x="18026" y="2858"/>
                  </a:lnTo>
                  <a:cubicBezTo>
                    <a:pt x="17526" y="2880"/>
                    <a:pt x="17017" y="2890"/>
                    <a:pt x="16503" y="2890"/>
                  </a:cubicBezTo>
                  <a:cubicBezTo>
                    <a:pt x="8827" y="2890"/>
                    <a:pt x="0" y="548"/>
                    <a:pt x="0" y="548"/>
                  </a:cubicBezTo>
                  <a:lnTo>
                    <a:pt x="0" y="4691"/>
                  </a:lnTo>
                  <a:cubicBezTo>
                    <a:pt x="0" y="4691"/>
                    <a:pt x="9239" y="6239"/>
                    <a:pt x="16419" y="6679"/>
                  </a:cubicBezTo>
                  <a:cubicBezTo>
                    <a:pt x="18667" y="6814"/>
                    <a:pt x="21042" y="6861"/>
                    <a:pt x="23270" y="6861"/>
                  </a:cubicBezTo>
                  <a:cubicBezTo>
                    <a:pt x="28548" y="6861"/>
                    <a:pt x="33004" y="6596"/>
                    <a:pt x="33004" y="6596"/>
                  </a:cubicBezTo>
                  <a:cubicBezTo>
                    <a:pt x="28420" y="2286"/>
                    <a:pt x="20812" y="0"/>
                    <a:pt x="2081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6" name="Google Shape;6006;p88"/>
            <p:cNvSpPr/>
            <p:nvPr/>
          </p:nvSpPr>
          <p:spPr>
            <a:xfrm>
              <a:off x="8882950" y="6588450"/>
              <a:ext cx="666775" cy="381300"/>
            </a:xfrm>
            <a:custGeom>
              <a:avLst/>
              <a:gdLst/>
              <a:ahLst/>
              <a:cxnLst/>
              <a:rect l="l" t="t" r="r" b="b"/>
              <a:pathLst>
                <a:path w="26671" h="15252" extrusionOk="0">
                  <a:moveTo>
                    <a:pt x="1953" y="0"/>
                  </a:moveTo>
                  <a:cubicBezTo>
                    <a:pt x="1322" y="5155"/>
                    <a:pt x="0" y="9418"/>
                    <a:pt x="0" y="9418"/>
                  </a:cubicBezTo>
                  <a:lnTo>
                    <a:pt x="22074" y="14740"/>
                  </a:lnTo>
                  <a:cubicBezTo>
                    <a:pt x="22920" y="14883"/>
                    <a:pt x="23801" y="15026"/>
                    <a:pt x="24610" y="15121"/>
                  </a:cubicBezTo>
                  <a:lnTo>
                    <a:pt x="25480" y="15252"/>
                  </a:lnTo>
                  <a:lnTo>
                    <a:pt x="25480" y="15252"/>
                  </a:lnTo>
                  <a:lnTo>
                    <a:pt x="25432" y="15204"/>
                  </a:lnTo>
                  <a:lnTo>
                    <a:pt x="25432" y="15204"/>
                  </a:lnTo>
                  <a:cubicBezTo>
                    <a:pt x="25539" y="15216"/>
                    <a:pt x="25658" y="15228"/>
                    <a:pt x="25765" y="15228"/>
                  </a:cubicBezTo>
                  <a:cubicBezTo>
                    <a:pt x="25824" y="15233"/>
                    <a:pt x="25886" y="15237"/>
                    <a:pt x="25948" y="15237"/>
                  </a:cubicBezTo>
                  <a:cubicBezTo>
                    <a:pt x="26050" y="15237"/>
                    <a:pt x="26153" y="15225"/>
                    <a:pt x="26242" y="15181"/>
                  </a:cubicBezTo>
                  <a:cubicBezTo>
                    <a:pt x="26670" y="14990"/>
                    <a:pt x="26658" y="14288"/>
                    <a:pt x="26301" y="13978"/>
                  </a:cubicBezTo>
                  <a:cubicBezTo>
                    <a:pt x="25956" y="13679"/>
                    <a:pt x="22080" y="10884"/>
                    <a:pt x="21545" y="10884"/>
                  </a:cubicBezTo>
                  <a:cubicBezTo>
                    <a:pt x="21527" y="10884"/>
                    <a:pt x="21513" y="10888"/>
                    <a:pt x="21503" y="10894"/>
                  </a:cubicBezTo>
                  <a:lnTo>
                    <a:pt x="16014" y="4882"/>
                  </a:lnTo>
                  <a:lnTo>
                    <a:pt x="15931" y="4263"/>
                  </a:lnTo>
                  <a:cubicBezTo>
                    <a:pt x="15990" y="3477"/>
                    <a:pt x="16109" y="2369"/>
                    <a:pt x="16276" y="1036"/>
                  </a:cubicBezTo>
                  <a:lnTo>
                    <a:pt x="1953"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7" name="Google Shape;6007;p88"/>
            <p:cNvSpPr/>
            <p:nvPr/>
          </p:nvSpPr>
          <p:spPr>
            <a:xfrm>
              <a:off x="8878475" y="6801275"/>
              <a:ext cx="844775" cy="215600"/>
            </a:xfrm>
            <a:custGeom>
              <a:avLst/>
              <a:gdLst/>
              <a:ahLst/>
              <a:cxnLst/>
              <a:rect l="l" t="t" r="r" b="b"/>
              <a:pathLst>
                <a:path w="33791" h="8624" extrusionOk="0">
                  <a:moveTo>
                    <a:pt x="227" y="0"/>
                  </a:moveTo>
                  <a:lnTo>
                    <a:pt x="1" y="4131"/>
                  </a:lnTo>
                  <a:cubicBezTo>
                    <a:pt x="1" y="4131"/>
                    <a:pt x="8764" y="6632"/>
                    <a:pt x="16253" y="7906"/>
                  </a:cubicBezTo>
                  <a:cubicBezTo>
                    <a:pt x="19545" y="8467"/>
                    <a:pt x="23338" y="8624"/>
                    <a:pt x="26553" y="8624"/>
                  </a:cubicBezTo>
                  <a:cubicBezTo>
                    <a:pt x="30639" y="8624"/>
                    <a:pt x="33791" y="8370"/>
                    <a:pt x="33791" y="8370"/>
                  </a:cubicBezTo>
                  <a:cubicBezTo>
                    <a:pt x="27695" y="4108"/>
                    <a:pt x="21039" y="1476"/>
                    <a:pt x="21039" y="1476"/>
                  </a:cubicBezTo>
                  <a:lnTo>
                    <a:pt x="18110" y="3274"/>
                  </a:lnTo>
                  <a:cubicBezTo>
                    <a:pt x="10121" y="3203"/>
                    <a:pt x="227" y="0"/>
                    <a:pt x="22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8" name="Google Shape;6008;p88"/>
            <p:cNvSpPr/>
            <p:nvPr/>
          </p:nvSpPr>
          <p:spPr>
            <a:xfrm>
              <a:off x="8861800" y="2915075"/>
              <a:ext cx="1801150" cy="3836825"/>
            </a:xfrm>
            <a:custGeom>
              <a:avLst/>
              <a:gdLst/>
              <a:ahLst/>
              <a:cxnLst/>
              <a:rect l="l" t="t" r="r" b="b"/>
              <a:pathLst>
                <a:path w="72046" h="153473" extrusionOk="0">
                  <a:moveTo>
                    <a:pt x="24647" y="0"/>
                  </a:moveTo>
                  <a:lnTo>
                    <a:pt x="11133" y="3417"/>
                  </a:lnTo>
                  <a:cubicBezTo>
                    <a:pt x="11133" y="3417"/>
                    <a:pt x="10014" y="17729"/>
                    <a:pt x="10062" y="27849"/>
                  </a:cubicBezTo>
                  <a:cubicBezTo>
                    <a:pt x="10157" y="44494"/>
                    <a:pt x="9216" y="73283"/>
                    <a:pt x="9216" y="82880"/>
                  </a:cubicBezTo>
                  <a:cubicBezTo>
                    <a:pt x="9216" y="100632"/>
                    <a:pt x="1" y="148245"/>
                    <a:pt x="1" y="148245"/>
                  </a:cubicBezTo>
                  <a:cubicBezTo>
                    <a:pt x="1" y="148245"/>
                    <a:pt x="5607" y="150403"/>
                    <a:pt x="13536" y="150403"/>
                  </a:cubicBezTo>
                  <a:cubicBezTo>
                    <a:pt x="15601" y="150403"/>
                    <a:pt x="17824" y="150257"/>
                    <a:pt x="20146" y="149888"/>
                  </a:cubicBezTo>
                  <a:cubicBezTo>
                    <a:pt x="20146" y="149888"/>
                    <a:pt x="32183" y="95786"/>
                    <a:pt x="32838" y="87178"/>
                  </a:cubicBezTo>
                  <a:cubicBezTo>
                    <a:pt x="33457" y="79260"/>
                    <a:pt x="38101" y="49423"/>
                    <a:pt x="38172" y="34647"/>
                  </a:cubicBezTo>
                  <a:lnTo>
                    <a:pt x="41589" y="34647"/>
                  </a:lnTo>
                  <a:lnTo>
                    <a:pt x="42161" y="34421"/>
                  </a:lnTo>
                  <a:cubicBezTo>
                    <a:pt x="42459" y="50007"/>
                    <a:pt x="47543" y="81403"/>
                    <a:pt x="47543" y="87737"/>
                  </a:cubicBezTo>
                  <a:cubicBezTo>
                    <a:pt x="47543" y="105478"/>
                    <a:pt x="45959" y="152817"/>
                    <a:pt x="45959" y="152817"/>
                  </a:cubicBezTo>
                  <a:cubicBezTo>
                    <a:pt x="45959" y="152817"/>
                    <a:pt x="49331" y="153473"/>
                    <a:pt x="54714" y="153473"/>
                  </a:cubicBezTo>
                  <a:cubicBezTo>
                    <a:pt x="57726" y="153473"/>
                    <a:pt x="61369" y="153267"/>
                    <a:pt x="65402" y="152626"/>
                  </a:cubicBezTo>
                  <a:cubicBezTo>
                    <a:pt x="65402" y="152626"/>
                    <a:pt x="72046" y="91000"/>
                    <a:pt x="72046" y="82380"/>
                  </a:cubicBezTo>
                  <a:cubicBezTo>
                    <a:pt x="72046" y="74819"/>
                    <a:pt x="66569" y="29278"/>
                    <a:pt x="65211" y="19015"/>
                  </a:cubicBezTo>
                  <a:cubicBezTo>
                    <a:pt x="65271" y="18538"/>
                    <a:pt x="65307" y="18062"/>
                    <a:pt x="65307" y="17574"/>
                  </a:cubicBezTo>
                  <a:lnTo>
                    <a:pt x="64795" y="2608"/>
                  </a:lnTo>
                  <a:lnTo>
                    <a:pt x="5113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9" name="Google Shape;6009;p88"/>
            <p:cNvSpPr/>
            <p:nvPr/>
          </p:nvSpPr>
          <p:spPr>
            <a:xfrm>
              <a:off x="10081000" y="-36175"/>
              <a:ext cx="325" cy="900"/>
            </a:xfrm>
            <a:custGeom>
              <a:avLst/>
              <a:gdLst/>
              <a:ahLst/>
              <a:cxnLst/>
              <a:rect l="l" t="t" r="r" b="b"/>
              <a:pathLst>
                <a:path w="13" h="36" extrusionOk="0">
                  <a:moveTo>
                    <a:pt x="1" y="0"/>
                  </a:moveTo>
                  <a:cubicBezTo>
                    <a:pt x="13" y="12"/>
                    <a:pt x="13" y="24"/>
                    <a:pt x="13" y="36"/>
                  </a:cubicBezTo>
                  <a:lnTo>
                    <a:pt x="13" y="0"/>
                  </a:lnTo>
                  <a:close/>
                </a:path>
              </a:pathLst>
            </a:custGeom>
            <a:solidFill>
              <a:srgbClr val="FFB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0" name="Google Shape;6010;p88"/>
            <p:cNvSpPr/>
            <p:nvPr/>
          </p:nvSpPr>
          <p:spPr>
            <a:xfrm>
              <a:off x="9385975" y="-31850"/>
              <a:ext cx="852825" cy="1235150"/>
            </a:xfrm>
            <a:custGeom>
              <a:avLst/>
              <a:gdLst/>
              <a:ahLst/>
              <a:cxnLst/>
              <a:rect l="l" t="t" r="r" b="b"/>
              <a:pathLst>
                <a:path w="34113" h="49406" extrusionOk="0">
                  <a:moveTo>
                    <a:pt x="16321" y="0"/>
                  </a:moveTo>
                  <a:cubicBezTo>
                    <a:pt x="10073" y="0"/>
                    <a:pt x="4073" y="2063"/>
                    <a:pt x="2906" y="2256"/>
                  </a:cubicBezTo>
                  <a:cubicBezTo>
                    <a:pt x="2846" y="2506"/>
                    <a:pt x="1572" y="13472"/>
                    <a:pt x="787" y="18579"/>
                  </a:cubicBezTo>
                  <a:cubicBezTo>
                    <a:pt x="1" y="23699"/>
                    <a:pt x="822" y="29474"/>
                    <a:pt x="6418" y="31391"/>
                  </a:cubicBezTo>
                  <a:lnTo>
                    <a:pt x="6371" y="37320"/>
                  </a:lnTo>
                  <a:cubicBezTo>
                    <a:pt x="6311" y="37760"/>
                    <a:pt x="6275" y="38201"/>
                    <a:pt x="6275" y="38641"/>
                  </a:cubicBezTo>
                  <a:cubicBezTo>
                    <a:pt x="6228" y="44535"/>
                    <a:pt x="10966" y="49357"/>
                    <a:pt x="16860" y="49405"/>
                  </a:cubicBezTo>
                  <a:cubicBezTo>
                    <a:pt x="16889" y="49405"/>
                    <a:pt x="16919" y="49405"/>
                    <a:pt x="16948" y="49405"/>
                  </a:cubicBezTo>
                  <a:cubicBezTo>
                    <a:pt x="22801" y="49405"/>
                    <a:pt x="27564" y="44684"/>
                    <a:pt x="27611" y="38820"/>
                  </a:cubicBezTo>
                  <a:cubicBezTo>
                    <a:pt x="27611" y="38332"/>
                    <a:pt x="27576" y="37868"/>
                    <a:pt x="27516" y="37403"/>
                  </a:cubicBezTo>
                  <a:lnTo>
                    <a:pt x="27635" y="23532"/>
                  </a:lnTo>
                  <a:cubicBezTo>
                    <a:pt x="28138" y="23720"/>
                    <a:pt x="28689" y="23833"/>
                    <a:pt x="29255" y="23833"/>
                  </a:cubicBezTo>
                  <a:cubicBezTo>
                    <a:pt x="29374" y="23833"/>
                    <a:pt x="29492" y="23828"/>
                    <a:pt x="29612" y="23818"/>
                  </a:cubicBezTo>
                  <a:cubicBezTo>
                    <a:pt x="32183" y="23628"/>
                    <a:pt x="34112" y="21401"/>
                    <a:pt x="33922" y="18829"/>
                  </a:cubicBezTo>
                  <a:cubicBezTo>
                    <a:pt x="33740" y="16387"/>
                    <a:pt x="31693" y="14518"/>
                    <a:pt x="29271" y="14518"/>
                  </a:cubicBezTo>
                  <a:cubicBezTo>
                    <a:pt x="29155" y="14518"/>
                    <a:pt x="29039" y="14523"/>
                    <a:pt x="28921" y="14531"/>
                  </a:cubicBezTo>
                  <a:cubicBezTo>
                    <a:pt x="28623" y="14555"/>
                    <a:pt x="28338" y="14627"/>
                    <a:pt x="28052" y="14710"/>
                  </a:cubicBezTo>
                  <a:cubicBezTo>
                    <a:pt x="25194" y="15424"/>
                    <a:pt x="25171" y="15615"/>
                    <a:pt x="24897" y="16032"/>
                  </a:cubicBezTo>
                  <a:cubicBezTo>
                    <a:pt x="24895" y="16033"/>
                    <a:pt x="24894" y="16034"/>
                    <a:pt x="24893" y="16034"/>
                  </a:cubicBezTo>
                  <a:lnTo>
                    <a:pt x="24893" y="16034"/>
                  </a:lnTo>
                  <a:cubicBezTo>
                    <a:pt x="24794" y="16034"/>
                    <a:pt x="26826" y="5955"/>
                    <a:pt x="26873" y="3101"/>
                  </a:cubicBezTo>
                  <a:cubicBezTo>
                    <a:pt x="23933" y="748"/>
                    <a:pt x="20082" y="0"/>
                    <a:pt x="1632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1" name="Google Shape;6011;p88"/>
            <p:cNvSpPr/>
            <p:nvPr/>
          </p:nvSpPr>
          <p:spPr>
            <a:xfrm>
              <a:off x="9545225" y="752900"/>
              <a:ext cx="158375" cy="154800"/>
            </a:xfrm>
            <a:custGeom>
              <a:avLst/>
              <a:gdLst/>
              <a:ahLst/>
              <a:cxnLst/>
              <a:rect l="l" t="t" r="r" b="b"/>
              <a:pathLst>
                <a:path w="6335" h="6192" extrusionOk="0">
                  <a:moveTo>
                    <a:pt x="48" y="1"/>
                  </a:moveTo>
                  <a:lnTo>
                    <a:pt x="1" y="6192"/>
                  </a:lnTo>
                  <a:lnTo>
                    <a:pt x="6335" y="703"/>
                  </a:lnTo>
                  <a:lnTo>
                    <a:pt x="6335" y="703"/>
                  </a:lnTo>
                  <a:cubicBezTo>
                    <a:pt x="5890" y="737"/>
                    <a:pt x="5459" y="751"/>
                    <a:pt x="5046" y="751"/>
                  </a:cubicBezTo>
                  <a:cubicBezTo>
                    <a:pt x="2100" y="751"/>
                    <a:pt x="48" y="1"/>
                    <a:pt x="48" y="1"/>
                  </a:cubicBezTo>
                  <a:close/>
                </a:path>
              </a:pathLst>
            </a:custGeom>
            <a:solidFill>
              <a:srgbClr val="49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2" name="Google Shape;6012;p88"/>
            <p:cNvSpPr/>
            <p:nvPr/>
          </p:nvSpPr>
          <p:spPr>
            <a:xfrm>
              <a:off x="9477375" y="159275"/>
              <a:ext cx="132225" cy="62525"/>
            </a:xfrm>
            <a:custGeom>
              <a:avLst/>
              <a:gdLst/>
              <a:ahLst/>
              <a:cxnLst/>
              <a:rect l="l" t="t" r="r" b="b"/>
              <a:pathLst>
                <a:path w="5289" h="2501" extrusionOk="0">
                  <a:moveTo>
                    <a:pt x="3807" y="0"/>
                  </a:moveTo>
                  <a:cubicBezTo>
                    <a:pt x="3547" y="0"/>
                    <a:pt x="3288" y="28"/>
                    <a:pt x="3072" y="76"/>
                  </a:cubicBezTo>
                  <a:cubicBezTo>
                    <a:pt x="1893" y="326"/>
                    <a:pt x="0" y="1326"/>
                    <a:pt x="548" y="2195"/>
                  </a:cubicBezTo>
                  <a:cubicBezTo>
                    <a:pt x="680" y="2409"/>
                    <a:pt x="969" y="2501"/>
                    <a:pt x="1302" y="2501"/>
                  </a:cubicBezTo>
                  <a:cubicBezTo>
                    <a:pt x="1359" y="2501"/>
                    <a:pt x="1417" y="2498"/>
                    <a:pt x="1476" y="2493"/>
                  </a:cubicBezTo>
                  <a:cubicBezTo>
                    <a:pt x="2072" y="2445"/>
                    <a:pt x="2560" y="2064"/>
                    <a:pt x="3060" y="1838"/>
                  </a:cubicBezTo>
                  <a:cubicBezTo>
                    <a:pt x="3503" y="1627"/>
                    <a:pt x="3971" y="1518"/>
                    <a:pt x="4371" y="1281"/>
                  </a:cubicBezTo>
                  <a:lnTo>
                    <a:pt x="4371" y="1281"/>
                  </a:lnTo>
                  <a:cubicBezTo>
                    <a:pt x="4858" y="1063"/>
                    <a:pt x="5289" y="772"/>
                    <a:pt x="5024" y="386"/>
                  </a:cubicBezTo>
                  <a:cubicBezTo>
                    <a:pt x="4835" y="109"/>
                    <a:pt x="4320" y="0"/>
                    <a:pt x="3807" y="0"/>
                  </a:cubicBezTo>
                  <a:close/>
                </a:path>
              </a:pathLst>
            </a:custGeom>
            <a:solidFill>
              <a:srgbClr val="FFDB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3" name="Google Shape;6013;p88"/>
            <p:cNvSpPr/>
            <p:nvPr/>
          </p:nvSpPr>
          <p:spPr>
            <a:xfrm>
              <a:off x="8940100" y="966325"/>
              <a:ext cx="1652000" cy="2076775"/>
            </a:xfrm>
            <a:custGeom>
              <a:avLst/>
              <a:gdLst/>
              <a:ahLst/>
              <a:cxnLst/>
              <a:rect l="l" t="t" r="r" b="b"/>
              <a:pathLst>
                <a:path w="66080" h="83071" extrusionOk="0">
                  <a:moveTo>
                    <a:pt x="24087" y="0"/>
                  </a:moveTo>
                  <a:cubicBezTo>
                    <a:pt x="15669" y="1024"/>
                    <a:pt x="10478" y="203"/>
                    <a:pt x="2977" y="6644"/>
                  </a:cubicBezTo>
                  <a:cubicBezTo>
                    <a:pt x="0" y="8632"/>
                    <a:pt x="3965" y="18919"/>
                    <a:pt x="4501" y="20241"/>
                  </a:cubicBezTo>
                  <a:lnTo>
                    <a:pt x="12621" y="53828"/>
                  </a:lnTo>
                  <a:lnTo>
                    <a:pt x="8001" y="81594"/>
                  </a:lnTo>
                  <a:cubicBezTo>
                    <a:pt x="8001" y="81594"/>
                    <a:pt x="21015" y="83070"/>
                    <a:pt x="33802" y="83070"/>
                  </a:cubicBezTo>
                  <a:cubicBezTo>
                    <a:pt x="46589" y="83070"/>
                    <a:pt x="61663" y="81236"/>
                    <a:pt x="61663" y="81236"/>
                  </a:cubicBezTo>
                  <a:lnTo>
                    <a:pt x="57460" y="54209"/>
                  </a:lnTo>
                  <a:lnTo>
                    <a:pt x="62187" y="27123"/>
                  </a:lnTo>
                  <a:cubicBezTo>
                    <a:pt x="62734" y="25813"/>
                    <a:pt x="66080" y="9025"/>
                    <a:pt x="63103" y="7025"/>
                  </a:cubicBezTo>
                  <a:cubicBezTo>
                    <a:pt x="56579" y="1620"/>
                    <a:pt x="53828" y="1024"/>
                    <a:pt x="45411" y="0"/>
                  </a:cubicBezTo>
                  <a:cubicBezTo>
                    <a:pt x="45411" y="0"/>
                    <a:pt x="42196" y="5870"/>
                    <a:pt x="34755" y="5906"/>
                  </a:cubicBezTo>
                  <a:cubicBezTo>
                    <a:pt x="27301" y="5870"/>
                    <a:pt x="24087" y="0"/>
                    <a:pt x="240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4" name="Google Shape;6014;p88"/>
            <p:cNvSpPr/>
            <p:nvPr/>
          </p:nvSpPr>
          <p:spPr>
            <a:xfrm>
              <a:off x="9396400" y="1459525"/>
              <a:ext cx="31875" cy="134275"/>
            </a:xfrm>
            <a:custGeom>
              <a:avLst/>
              <a:gdLst/>
              <a:ahLst/>
              <a:cxnLst/>
              <a:rect l="l" t="t" r="r" b="b"/>
              <a:pathLst>
                <a:path w="1275" h="5371" extrusionOk="0">
                  <a:moveTo>
                    <a:pt x="893" y="1"/>
                  </a:moveTo>
                  <a:lnTo>
                    <a:pt x="893" y="1"/>
                  </a:lnTo>
                  <a:cubicBezTo>
                    <a:pt x="893" y="1"/>
                    <a:pt x="1" y="1787"/>
                    <a:pt x="120" y="5121"/>
                  </a:cubicBezTo>
                  <a:lnTo>
                    <a:pt x="1274" y="5371"/>
                  </a:lnTo>
                  <a:cubicBezTo>
                    <a:pt x="882" y="3835"/>
                    <a:pt x="536" y="1549"/>
                    <a:pt x="893" y="1"/>
                  </a:cubicBezTo>
                  <a:close/>
                </a:path>
              </a:pathLst>
            </a:custGeom>
            <a:solidFill>
              <a:srgbClr val="542E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5" name="Google Shape;6015;p88"/>
            <p:cNvSpPr/>
            <p:nvPr/>
          </p:nvSpPr>
          <p:spPr>
            <a:xfrm>
              <a:off x="9112150" y="1557475"/>
              <a:ext cx="67150" cy="236425"/>
            </a:xfrm>
            <a:custGeom>
              <a:avLst/>
              <a:gdLst/>
              <a:ahLst/>
              <a:cxnLst/>
              <a:rect l="l" t="t" r="r" b="b"/>
              <a:pathLst>
                <a:path w="2686" h="9457" extrusionOk="0">
                  <a:moveTo>
                    <a:pt x="2298" y="1"/>
                  </a:moveTo>
                  <a:cubicBezTo>
                    <a:pt x="2210" y="1"/>
                    <a:pt x="2124" y="46"/>
                    <a:pt x="2072" y="155"/>
                  </a:cubicBezTo>
                  <a:cubicBezTo>
                    <a:pt x="679" y="2941"/>
                    <a:pt x="0" y="6060"/>
                    <a:pt x="95" y="9180"/>
                  </a:cubicBezTo>
                  <a:cubicBezTo>
                    <a:pt x="101" y="9364"/>
                    <a:pt x="250" y="9457"/>
                    <a:pt x="396" y="9457"/>
                  </a:cubicBezTo>
                  <a:cubicBezTo>
                    <a:pt x="542" y="9457"/>
                    <a:pt x="685" y="9364"/>
                    <a:pt x="679" y="9180"/>
                  </a:cubicBezTo>
                  <a:cubicBezTo>
                    <a:pt x="583" y="6167"/>
                    <a:pt x="1226" y="3143"/>
                    <a:pt x="2572" y="441"/>
                  </a:cubicBezTo>
                  <a:cubicBezTo>
                    <a:pt x="2686" y="212"/>
                    <a:pt x="2488" y="1"/>
                    <a:pt x="229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6" name="Google Shape;6016;p88"/>
            <p:cNvSpPr/>
            <p:nvPr/>
          </p:nvSpPr>
          <p:spPr>
            <a:xfrm>
              <a:off x="9365550" y="3042725"/>
              <a:ext cx="308350" cy="302150"/>
            </a:xfrm>
            <a:custGeom>
              <a:avLst/>
              <a:gdLst/>
              <a:ahLst/>
              <a:cxnLst/>
              <a:rect l="l" t="t" r="r" b="b"/>
              <a:pathLst>
                <a:path w="12334" h="12086" extrusionOk="0">
                  <a:moveTo>
                    <a:pt x="11959" y="1"/>
                  </a:moveTo>
                  <a:cubicBezTo>
                    <a:pt x="11840" y="1"/>
                    <a:pt x="11726" y="66"/>
                    <a:pt x="11688" y="216"/>
                  </a:cubicBezTo>
                  <a:cubicBezTo>
                    <a:pt x="10867" y="3705"/>
                    <a:pt x="8724" y="6812"/>
                    <a:pt x="5854" y="8932"/>
                  </a:cubicBezTo>
                  <a:cubicBezTo>
                    <a:pt x="4223" y="10146"/>
                    <a:pt x="2342" y="11027"/>
                    <a:pt x="353" y="11480"/>
                  </a:cubicBezTo>
                  <a:cubicBezTo>
                    <a:pt x="1" y="11568"/>
                    <a:pt x="118" y="12085"/>
                    <a:pt x="440" y="12085"/>
                  </a:cubicBezTo>
                  <a:cubicBezTo>
                    <a:pt x="465" y="12085"/>
                    <a:pt x="492" y="12082"/>
                    <a:pt x="520" y="12075"/>
                  </a:cubicBezTo>
                  <a:cubicBezTo>
                    <a:pt x="4044" y="11265"/>
                    <a:pt x="7211" y="9146"/>
                    <a:pt x="9426" y="6289"/>
                  </a:cubicBezTo>
                  <a:cubicBezTo>
                    <a:pt x="10771" y="4550"/>
                    <a:pt x="11772" y="2538"/>
                    <a:pt x="12284" y="383"/>
                  </a:cubicBezTo>
                  <a:cubicBezTo>
                    <a:pt x="12334" y="153"/>
                    <a:pt x="12141" y="1"/>
                    <a:pt x="1195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7" name="Google Shape;6017;p88"/>
            <p:cNvSpPr/>
            <p:nvPr/>
          </p:nvSpPr>
          <p:spPr>
            <a:xfrm>
              <a:off x="9252325" y="3035850"/>
              <a:ext cx="352750" cy="247450"/>
            </a:xfrm>
            <a:custGeom>
              <a:avLst/>
              <a:gdLst/>
              <a:ahLst/>
              <a:cxnLst/>
              <a:rect l="l" t="t" r="r" b="b"/>
              <a:pathLst>
                <a:path w="14110" h="9898" extrusionOk="0">
                  <a:moveTo>
                    <a:pt x="13769" y="1"/>
                  </a:moveTo>
                  <a:cubicBezTo>
                    <a:pt x="13662" y="1"/>
                    <a:pt x="13553" y="46"/>
                    <a:pt x="13514" y="146"/>
                  </a:cubicBezTo>
                  <a:cubicBezTo>
                    <a:pt x="12062" y="3504"/>
                    <a:pt x="9359" y="6206"/>
                    <a:pt x="6073" y="7802"/>
                  </a:cubicBezTo>
                  <a:cubicBezTo>
                    <a:pt x="4311" y="8671"/>
                    <a:pt x="2358" y="9183"/>
                    <a:pt x="394" y="9278"/>
                  </a:cubicBezTo>
                  <a:cubicBezTo>
                    <a:pt x="5" y="9302"/>
                    <a:pt x="1" y="9898"/>
                    <a:pt x="382" y="9898"/>
                  </a:cubicBezTo>
                  <a:cubicBezTo>
                    <a:pt x="386" y="9898"/>
                    <a:pt x="390" y="9897"/>
                    <a:pt x="394" y="9897"/>
                  </a:cubicBezTo>
                  <a:cubicBezTo>
                    <a:pt x="4085" y="9707"/>
                    <a:pt x="7621" y="8135"/>
                    <a:pt x="10324" y="5647"/>
                  </a:cubicBezTo>
                  <a:cubicBezTo>
                    <a:pt x="11907" y="4194"/>
                    <a:pt x="13193" y="2420"/>
                    <a:pt x="14038" y="456"/>
                  </a:cubicBezTo>
                  <a:cubicBezTo>
                    <a:pt x="14110" y="301"/>
                    <a:pt x="14086" y="134"/>
                    <a:pt x="13931" y="39"/>
                  </a:cubicBezTo>
                  <a:cubicBezTo>
                    <a:pt x="13885" y="14"/>
                    <a:pt x="13827" y="1"/>
                    <a:pt x="1376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8" name="Google Shape;6018;p88"/>
            <p:cNvSpPr/>
            <p:nvPr/>
          </p:nvSpPr>
          <p:spPr>
            <a:xfrm>
              <a:off x="8607600" y="1024925"/>
              <a:ext cx="926925" cy="975475"/>
            </a:xfrm>
            <a:custGeom>
              <a:avLst/>
              <a:gdLst/>
              <a:ahLst/>
              <a:cxnLst/>
              <a:rect l="l" t="t" r="r" b="b"/>
              <a:pathLst>
                <a:path w="37077" h="39019" extrusionOk="0">
                  <a:moveTo>
                    <a:pt x="26038" y="0"/>
                  </a:moveTo>
                  <a:cubicBezTo>
                    <a:pt x="24935" y="0"/>
                    <a:pt x="23782" y="227"/>
                    <a:pt x="22599" y="645"/>
                  </a:cubicBezTo>
                  <a:cubicBezTo>
                    <a:pt x="22051" y="835"/>
                    <a:pt x="21051" y="1050"/>
                    <a:pt x="20527" y="1323"/>
                  </a:cubicBezTo>
                  <a:cubicBezTo>
                    <a:pt x="14062" y="4455"/>
                    <a:pt x="6287" y="12670"/>
                    <a:pt x="1" y="22100"/>
                  </a:cubicBezTo>
                  <a:cubicBezTo>
                    <a:pt x="1" y="22100"/>
                    <a:pt x="4466" y="30887"/>
                    <a:pt x="15253" y="39019"/>
                  </a:cubicBezTo>
                  <a:cubicBezTo>
                    <a:pt x="26838" y="28315"/>
                    <a:pt x="37041" y="19195"/>
                    <a:pt x="37041" y="19195"/>
                  </a:cubicBezTo>
                  <a:lnTo>
                    <a:pt x="37041" y="19195"/>
                  </a:lnTo>
                  <a:lnTo>
                    <a:pt x="32172" y="19254"/>
                  </a:lnTo>
                  <a:cubicBezTo>
                    <a:pt x="33839" y="17790"/>
                    <a:pt x="35101" y="15825"/>
                    <a:pt x="35660" y="13503"/>
                  </a:cubicBezTo>
                  <a:cubicBezTo>
                    <a:pt x="37077" y="7598"/>
                    <a:pt x="34386" y="1800"/>
                    <a:pt x="28540" y="383"/>
                  </a:cubicBezTo>
                  <a:cubicBezTo>
                    <a:pt x="28290" y="323"/>
                    <a:pt x="28040" y="288"/>
                    <a:pt x="27790" y="252"/>
                  </a:cubicBezTo>
                  <a:lnTo>
                    <a:pt x="27778" y="204"/>
                  </a:lnTo>
                  <a:cubicBezTo>
                    <a:pt x="27215" y="67"/>
                    <a:pt x="26634" y="0"/>
                    <a:pt x="260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9" name="Google Shape;6019;p88"/>
            <p:cNvSpPr/>
            <p:nvPr/>
          </p:nvSpPr>
          <p:spPr>
            <a:xfrm>
              <a:off x="9934500" y="3042125"/>
              <a:ext cx="58725" cy="539150"/>
            </a:xfrm>
            <a:custGeom>
              <a:avLst/>
              <a:gdLst/>
              <a:ahLst/>
              <a:cxnLst/>
              <a:rect l="l" t="t" r="r" b="b"/>
              <a:pathLst>
                <a:path w="2349" h="21566" extrusionOk="0">
                  <a:moveTo>
                    <a:pt x="1751" y="1"/>
                  </a:moveTo>
                  <a:cubicBezTo>
                    <a:pt x="1599" y="1"/>
                    <a:pt x="1456" y="99"/>
                    <a:pt x="1467" y="300"/>
                  </a:cubicBezTo>
                  <a:cubicBezTo>
                    <a:pt x="1872" y="5086"/>
                    <a:pt x="1777" y="9908"/>
                    <a:pt x="1182" y="14671"/>
                  </a:cubicBezTo>
                  <a:cubicBezTo>
                    <a:pt x="920" y="16862"/>
                    <a:pt x="539" y="19028"/>
                    <a:pt x="51" y="21183"/>
                  </a:cubicBezTo>
                  <a:cubicBezTo>
                    <a:pt x="0" y="21414"/>
                    <a:pt x="198" y="21566"/>
                    <a:pt x="381" y="21566"/>
                  </a:cubicBezTo>
                  <a:cubicBezTo>
                    <a:pt x="500" y="21566"/>
                    <a:pt x="613" y="21501"/>
                    <a:pt x="646" y="21350"/>
                  </a:cubicBezTo>
                  <a:cubicBezTo>
                    <a:pt x="1694" y="16659"/>
                    <a:pt x="2253" y="11861"/>
                    <a:pt x="2325" y="7063"/>
                  </a:cubicBezTo>
                  <a:cubicBezTo>
                    <a:pt x="2349" y="4801"/>
                    <a:pt x="2277" y="2538"/>
                    <a:pt x="2087" y="300"/>
                  </a:cubicBezTo>
                  <a:cubicBezTo>
                    <a:pt x="2069" y="102"/>
                    <a:pt x="1906" y="1"/>
                    <a:pt x="175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0" name="Google Shape;6020;p88"/>
            <p:cNvSpPr/>
            <p:nvPr/>
          </p:nvSpPr>
          <p:spPr>
            <a:xfrm>
              <a:off x="10251575" y="3030075"/>
              <a:ext cx="241925" cy="216325"/>
            </a:xfrm>
            <a:custGeom>
              <a:avLst/>
              <a:gdLst/>
              <a:ahLst/>
              <a:cxnLst/>
              <a:rect l="l" t="t" r="r" b="b"/>
              <a:pathLst>
                <a:path w="9677" h="8653" extrusionOk="0">
                  <a:moveTo>
                    <a:pt x="278" y="1"/>
                  </a:moveTo>
                  <a:cubicBezTo>
                    <a:pt x="231" y="1"/>
                    <a:pt x="184" y="12"/>
                    <a:pt x="143" y="32"/>
                  </a:cubicBezTo>
                  <a:cubicBezTo>
                    <a:pt x="12" y="115"/>
                    <a:pt x="0" y="258"/>
                    <a:pt x="60" y="389"/>
                  </a:cubicBezTo>
                  <a:cubicBezTo>
                    <a:pt x="1548" y="3818"/>
                    <a:pt x="4394" y="6628"/>
                    <a:pt x="7823" y="8104"/>
                  </a:cubicBezTo>
                  <a:cubicBezTo>
                    <a:pt x="8287" y="8307"/>
                    <a:pt x="8763" y="8485"/>
                    <a:pt x="9251" y="8640"/>
                  </a:cubicBezTo>
                  <a:cubicBezTo>
                    <a:pt x="9279" y="8648"/>
                    <a:pt x="9305" y="8652"/>
                    <a:pt x="9330" y="8652"/>
                  </a:cubicBezTo>
                  <a:cubicBezTo>
                    <a:pt x="9592" y="8652"/>
                    <a:pt x="9676" y="8227"/>
                    <a:pt x="9382" y="8140"/>
                  </a:cubicBezTo>
                  <a:cubicBezTo>
                    <a:pt x="5822" y="7033"/>
                    <a:pt x="2774" y="4473"/>
                    <a:pt x="1012" y="1187"/>
                  </a:cubicBezTo>
                  <a:cubicBezTo>
                    <a:pt x="822" y="842"/>
                    <a:pt x="655" y="484"/>
                    <a:pt x="500" y="127"/>
                  </a:cubicBezTo>
                  <a:cubicBezTo>
                    <a:pt x="461" y="41"/>
                    <a:pt x="370" y="1"/>
                    <a:pt x="27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1" name="Google Shape;6021;p88"/>
            <p:cNvSpPr/>
            <p:nvPr/>
          </p:nvSpPr>
          <p:spPr>
            <a:xfrm>
              <a:off x="10327300" y="3008525"/>
              <a:ext cx="165000" cy="138750"/>
            </a:xfrm>
            <a:custGeom>
              <a:avLst/>
              <a:gdLst/>
              <a:ahLst/>
              <a:cxnLst/>
              <a:rect l="l" t="t" r="r" b="b"/>
              <a:pathLst>
                <a:path w="6600" h="5550" extrusionOk="0">
                  <a:moveTo>
                    <a:pt x="345" y="1"/>
                  </a:moveTo>
                  <a:cubicBezTo>
                    <a:pt x="181" y="1"/>
                    <a:pt x="0" y="189"/>
                    <a:pt x="91" y="394"/>
                  </a:cubicBezTo>
                  <a:cubicBezTo>
                    <a:pt x="1269" y="2930"/>
                    <a:pt x="3567" y="4656"/>
                    <a:pt x="6175" y="5537"/>
                  </a:cubicBezTo>
                  <a:cubicBezTo>
                    <a:pt x="6203" y="5546"/>
                    <a:pt x="6230" y="5550"/>
                    <a:pt x="6255" y="5550"/>
                  </a:cubicBezTo>
                  <a:cubicBezTo>
                    <a:pt x="6516" y="5550"/>
                    <a:pt x="6600" y="5135"/>
                    <a:pt x="6318" y="5037"/>
                  </a:cubicBezTo>
                  <a:cubicBezTo>
                    <a:pt x="5044" y="4621"/>
                    <a:pt x="3853" y="3989"/>
                    <a:pt x="2829" y="3132"/>
                  </a:cubicBezTo>
                  <a:cubicBezTo>
                    <a:pt x="1853" y="2311"/>
                    <a:pt x="1067" y="1287"/>
                    <a:pt x="531" y="132"/>
                  </a:cubicBezTo>
                  <a:cubicBezTo>
                    <a:pt x="490" y="39"/>
                    <a:pt x="420" y="1"/>
                    <a:pt x="34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2" name="Google Shape;6022;p88"/>
            <p:cNvSpPr/>
            <p:nvPr/>
          </p:nvSpPr>
          <p:spPr>
            <a:xfrm>
              <a:off x="9838425" y="3100800"/>
              <a:ext cx="79800" cy="79800"/>
            </a:xfrm>
            <a:custGeom>
              <a:avLst/>
              <a:gdLst/>
              <a:ahLst/>
              <a:cxnLst/>
              <a:rect l="l" t="t" r="r" b="b"/>
              <a:pathLst>
                <a:path w="3192" h="3192" extrusionOk="0">
                  <a:moveTo>
                    <a:pt x="1596" y="1"/>
                  </a:moveTo>
                  <a:cubicBezTo>
                    <a:pt x="715" y="1"/>
                    <a:pt x="0" y="715"/>
                    <a:pt x="0" y="1596"/>
                  </a:cubicBezTo>
                  <a:cubicBezTo>
                    <a:pt x="0" y="2477"/>
                    <a:pt x="715" y="3192"/>
                    <a:pt x="1596" y="3192"/>
                  </a:cubicBezTo>
                  <a:cubicBezTo>
                    <a:pt x="2477" y="3192"/>
                    <a:pt x="3191" y="2477"/>
                    <a:pt x="3191" y="1596"/>
                  </a:cubicBezTo>
                  <a:cubicBezTo>
                    <a:pt x="3191" y="715"/>
                    <a:pt x="2477" y="1"/>
                    <a:pt x="1596" y="1"/>
                  </a:cubicBezTo>
                  <a:close/>
                </a:path>
              </a:pathLst>
            </a:custGeom>
            <a:solidFill>
              <a:srgbClr val="FFC7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3" name="Google Shape;6023;p88"/>
            <p:cNvSpPr/>
            <p:nvPr/>
          </p:nvSpPr>
          <p:spPr>
            <a:xfrm>
              <a:off x="9778600" y="3733725"/>
              <a:ext cx="255100" cy="51375"/>
            </a:xfrm>
            <a:custGeom>
              <a:avLst/>
              <a:gdLst/>
              <a:ahLst/>
              <a:cxnLst/>
              <a:rect l="l" t="t" r="r" b="b"/>
              <a:pathLst>
                <a:path w="10204" h="2055" extrusionOk="0">
                  <a:moveTo>
                    <a:pt x="9866" y="0"/>
                  </a:moveTo>
                  <a:cubicBezTo>
                    <a:pt x="9836" y="0"/>
                    <a:pt x="9805" y="7"/>
                    <a:pt x="9775" y="20"/>
                  </a:cubicBezTo>
                  <a:cubicBezTo>
                    <a:pt x="7428" y="961"/>
                    <a:pt x="4929" y="1443"/>
                    <a:pt x="2413" y="1443"/>
                  </a:cubicBezTo>
                  <a:cubicBezTo>
                    <a:pt x="1712" y="1443"/>
                    <a:pt x="1010" y="1405"/>
                    <a:pt x="310" y="1330"/>
                  </a:cubicBezTo>
                  <a:cubicBezTo>
                    <a:pt x="300" y="1329"/>
                    <a:pt x="289" y="1328"/>
                    <a:pt x="279" y="1328"/>
                  </a:cubicBezTo>
                  <a:cubicBezTo>
                    <a:pt x="126" y="1328"/>
                    <a:pt x="0" y="1493"/>
                    <a:pt x="0" y="1628"/>
                  </a:cubicBezTo>
                  <a:cubicBezTo>
                    <a:pt x="0" y="1818"/>
                    <a:pt x="143" y="1925"/>
                    <a:pt x="310" y="1937"/>
                  </a:cubicBezTo>
                  <a:cubicBezTo>
                    <a:pt x="1022" y="2015"/>
                    <a:pt x="1738" y="2054"/>
                    <a:pt x="2455" y="2054"/>
                  </a:cubicBezTo>
                  <a:cubicBezTo>
                    <a:pt x="5007" y="2054"/>
                    <a:pt x="7562" y="1561"/>
                    <a:pt x="9942" y="604"/>
                  </a:cubicBezTo>
                  <a:cubicBezTo>
                    <a:pt x="10097" y="544"/>
                    <a:pt x="10204" y="401"/>
                    <a:pt x="10156" y="235"/>
                  </a:cubicBezTo>
                  <a:cubicBezTo>
                    <a:pt x="10118" y="110"/>
                    <a:pt x="9994" y="0"/>
                    <a:pt x="98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4" name="Google Shape;6024;p88"/>
            <p:cNvSpPr/>
            <p:nvPr/>
          </p:nvSpPr>
          <p:spPr>
            <a:xfrm>
              <a:off x="9231575" y="-491775"/>
              <a:ext cx="1054375" cy="788425"/>
            </a:xfrm>
            <a:custGeom>
              <a:avLst/>
              <a:gdLst/>
              <a:ahLst/>
              <a:cxnLst/>
              <a:rect l="l" t="t" r="r" b="b"/>
              <a:pathLst>
                <a:path w="42175" h="31537" extrusionOk="0">
                  <a:moveTo>
                    <a:pt x="22356" y="0"/>
                  </a:moveTo>
                  <a:cubicBezTo>
                    <a:pt x="21322" y="0"/>
                    <a:pt x="20306" y="248"/>
                    <a:pt x="19428" y="805"/>
                  </a:cubicBezTo>
                  <a:cubicBezTo>
                    <a:pt x="16904" y="2425"/>
                    <a:pt x="15476" y="4996"/>
                    <a:pt x="12785" y="6282"/>
                  </a:cubicBezTo>
                  <a:cubicBezTo>
                    <a:pt x="11884" y="6717"/>
                    <a:pt x="10880" y="6826"/>
                    <a:pt x="9848" y="6826"/>
                  </a:cubicBezTo>
                  <a:cubicBezTo>
                    <a:pt x="8796" y="6826"/>
                    <a:pt x="7714" y="6712"/>
                    <a:pt x="6683" y="6712"/>
                  </a:cubicBezTo>
                  <a:cubicBezTo>
                    <a:pt x="5371" y="6712"/>
                    <a:pt x="4140" y="6897"/>
                    <a:pt x="3153" y="7735"/>
                  </a:cubicBezTo>
                  <a:cubicBezTo>
                    <a:pt x="1224" y="9378"/>
                    <a:pt x="1581" y="12426"/>
                    <a:pt x="2355" y="14831"/>
                  </a:cubicBezTo>
                  <a:cubicBezTo>
                    <a:pt x="3141" y="17224"/>
                    <a:pt x="4165" y="19879"/>
                    <a:pt x="3105" y="22177"/>
                  </a:cubicBezTo>
                  <a:cubicBezTo>
                    <a:pt x="2569" y="23320"/>
                    <a:pt x="1569" y="24213"/>
                    <a:pt x="1117" y="25404"/>
                  </a:cubicBezTo>
                  <a:cubicBezTo>
                    <a:pt x="0" y="28412"/>
                    <a:pt x="3338" y="31537"/>
                    <a:pt x="6551" y="31537"/>
                  </a:cubicBezTo>
                  <a:cubicBezTo>
                    <a:pt x="6593" y="31537"/>
                    <a:pt x="6635" y="31536"/>
                    <a:pt x="6677" y="31535"/>
                  </a:cubicBezTo>
                  <a:cubicBezTo>
                    <a:pt x="9915" y="31452"/>
                    <a:pt x="12713" y="29309"/>
                    <a:pt x="15237" y="27273"/>
                  </a:cubicBezTo>
                  <a:cubicBezTo>
                    <a:pt x="17773" y="25225"/>
                    <a:pt x="20548" y="23082"/>
                    <a:pt x="23798" y="22975"/>
                  </a:cubicBezTo>
                  <a:cubicBezTo>
                    <a:pt x="23883" y="22972"/>
                    <a:pt x="23967" y="22971"/>
                    <a:pt x="24052" y="22971"/>
                  </a:cubicBezTo>
                  <a:cubicBezTo>
                    <a:pt x="26886" y="22971"/>
                    <a:pt x="29562" y="24480"/>
                    <a:pt x="32406" y="24642"/>
                  </a:cubicBezTo>
                  <a:cubicBezTo>
                    <a:pt x="32542" y="24649"/>
                    <a:pt x="32677" y="24652"/>
                    <a:pt x="32812" y="24652"/>
                  </a:cubicBezTo>
                  <a:cubicBezTo>
                    <a:pt x="37376" y="24652"/>
                    <a:pt x="41613" y="20601"/>
                    <a:pt x="41729" y="16021"/>
                  </a:cubicBezTo>
                  <a:lnTo>
                    <a:pt x="41729" y="16021"/>
                  </a:lnTo>
                  <a:lnTo>
                    <a:pt x="41561" y="16860"/>
                  </a:lnTo>
                  <a:lnTo>
                    <a:pt x="41561" y="16860"/>
                  </a:lnTo>
                  <a:cubicBezTo>
                    <a:pt x="42175" y="13537"/>
                    <a:pt x="39922" y="9910"/>
                    <a:pt x="36657" y="9009"/>
                  </a:cubicBezTo>
                  <a:cubicBezTo>
                    <a:pt x="35716" y="8747"/>
                    <a:pt x="34728" y="8687"/>
                    <a:pt x="33835" y="8330"/>
                  </a:cubicBezTo>
                  <a:cubicBezTo>
                    <a:pt x="32097" y="7628"/>
                    <a:pt x="31680" y="7056"/>
                    <a:pt x="30597" y="5544"/>
                  </a:cubicBezTo>
                  <a:cubicBezTo>
                    <a:pt x="29299" y="3722"/>
                    <a:pt x="27799" y="1960"/>
                    <a:pt x="25834" y="901"/>
                  </a:cubicBezTo>
                  <a:cubicBezTo>
                    <a:pt x="24774" y="332"/>
                    <a:pt x="23552" y="0"/>
                    <a:pt x="22356" y="0"/>
                  </a:cubicBezTo>
                  <a:close/>
                </a:path>
              </a:pathLst>
            </a:custGeom>
            <a:solidFill>
              <a:srgbClr val="001E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5" name="Google Shape;6025;p88"/>
            <p:cNvSpPr/>
            <p:nvPr/>
          </p:nvSpPr>
          <p:spPr>
            <a:xfrm>
              <a:off x="6616300" y="-359425"/>
              <a:ext cx="1160875" cy="1077575"/>
            </a:xfrm>
            <a:custGeom>
              <a:avLst/>
              <a:gdLst/>
              <a:ahLst/>
              <a:cxnLst/>
              <a:rect l="l" t="t" r="r" b="b"/>
              <a:pathLst>
                <a:path w="46435" h="43103" extrusionOk="0">
                  <a:moveTo>
                    <a:pt x="30237" y="0"/>
                  </a:moveTo>
                  <a:cubicBezTo>
                    <a:pt x="24377" y="0"/>
                    <a:pt x="18536" y="2168"/>
                    <a:pt x="13823" y="5703"/>
                  </a:cubicBezTo>
                  <a:cubicBezTo>
                    <a:pt x="11073" y="7775"/>
                    <a:pt x="8573" y="10418"/>
                    <a:pt x="7561" y="13716"/>
                  </a:cubicBezTo>
                  <a:cubicBezTo>
                    <a:pt x="6918" y="15811"/>
                    <a:pt x="6906" y="18074"/>
                    <a:pt x="6227" y="20157"/>
                  </a:cubicBezTo>
                  <a:cubicBezTo>
                    <a:pt x="5417" y="22610"/>
                    <a:pt x="3727" y="25956"/>
                    <a:pt x="2381" y="28158"/>
                  </a:cubicBezTo>
                  <a:cubicBezTo>
                    <a:pt x="1036" y="30373"/>
                    <a:pt x="0" y="33016"/>
                    <a:pt x="679" y="35516"/>
                  </a:cubicBezTo>
                  <a:cubicBezTo>
                    <a:pt x="1210" y="37439"/>
                    <a:pt x="3155" y="38995"/>
                    <a:pt x="5027" y="38995"/>
                  </a:cubicBezTo>
                  <a:cubicBezTo>
                    <a:pt x="5590" y="38995"/>
                    <a:pt x="6147" y="38854"/>
                    <a:pt x="6656" y="38540"/>
                  </a:cubicBezTo>
                  <a:cubicBezTo>
                    <a:pt x="7656" y="40945"/>
                    <a:pt x="10013" y="42731"/>
                    <a:pt x="12609" y="43053"/>
                  </a:cubicBezTo>
                  <a:cubicBezTo>
                    <a:pt x="12885" y="43086"/>
                    <a:pt x="13163" y="43102"/>
                    <a:pt x="13441" y="43102"/>
                  </a:cubicBezTo>
                  <a:cubicBezTo>
                    <a:pt x="15760" y="43102"/>
                    <a:pt x="18074" y="41972"/>
                    <a:pt x="19467" y="40100"/>
                  </a:cubicBezTo>
                  <a:cubicBezTo>
                    <a:pt x="20137" y="40770"/>
                    <a:pt x="20990" y="41063"/>
                    <a:pt x="21880" y="41063"/>
                  </a:cubicBezTo>
                  <a:cubicBezTo>
                    <a:pt x="23885" y="41063"/>
                    <a:pt x="26083" y="39579"/>
                    <a:pt x="26825" y="37576"/>
                  </a:cubicBezTo>
                  <a:cubicBezTo>
                    <a:pt x="27885" y="34671"/>
                    <a:pt x="26861" y="30182"/>
                    <a:pt x="25694" y="27325"/>
                  </a:cubicBezTo>
                  <a:cubicBezTo>
                    <a:pt x="24515" y="24467"/>
                    <a:pt x="23158" y="21479"/>
                    <a:pt x="23575" y="18431"/>
                  </a:cubicBezTo>
                  <a:lnTo>
                    <a:pt x="23575" y="18431"/>
                  </a:lnTo>
                  <a:cubicBezTo>
                    <a:pt x="24008" y="18908"/>
                    <a:pt x="24916" y="19416"/>
                    <a:pt x="25808" y="19416"/>
                  </a:cubicBezTo>
                  <a:cubicBezTo>
                    <a:pt x="26606" y="19416"/>
                    <a:pt x="27391" y="19009"/>
                    <a:pt x="27813" y="17812"/>
                  </a:cubicBezTo>
                  <a:cubicBezTo>
                    <a:pt x="28391" y="18390"/>
                    <a:pt x="29194" y="18713"/>
                    <a:pt x="29943" y="18713"/>
                  </a:cubicBezTo>
                  <a:cubicBezTo>
                    <a:pt x="30998" y="18713"/>
                    <a:pt x="31943" y="18069"/>
                    <a:pt x="31992" y="16585"/>
                  </a:cubicBezTo>
                  <a:cubicBezTo>
                    <a:pt x="32799" y="17598"/>
                    <a:pt x="33728" y="18127"/>
                    <a:pt x="34639" y="18127"/>
                  </a:cubicBezTo>
                  <a:cubicBezTo>
                    <a:pt x="35571" y="18127"/>
                    <a:pt x="36485" y="17574"/>
                    <a:pt x="37231" y="16419"/>
                  </a:cubicBezTo>
                  <a:cubicBezTo>
                    <a:pt x="38041" y="17306"/>
                    <a:pt x="38773" y="17613"/>
                    <a:pt x="39397" y="17613"/>
                  </a:cubicBezTo>
                  <a:cubicBezTo>
                    <a:pt x="40791" y="17613"/>
                    <a:pt x="41648" y="16085"/>
                    <a:pt x="41648" y="16085"/>
                  </a:cubicBezTo>
                  <a:cubicBezTo>
                    <a:pt x="42479" y="17682"/>
                    <a:pt x="43413" y="18279"/>
                    <a:pt x="44235" y="18279"/>
                  </a:cubicBezTo>
                  <a:cubicBezTo>
                    <a:pt x="45356" y="18279"/>
                    <a:pt x="46270" y="17168"/>
                    <a:pt x="46435" y="15966"/>
                  </a:cubicBezTo>
                  <a:lnTo>
                    <a:pt x="45470" y="6167"/>
                  </a:lnTo>
                  <a:cubicBezTo>
                    <a:pt x="42339" y="3072"/>
                    <a:pt x="38160" y="964"/>
                    <a:pt x="33790" y="274"/>
                  </a:cubicBezTo>
                  <a:cubicBezTo>
                    <a:pt x="32611" y="89"/>
                    <a:pt x="31424" y="0"/>
                    <a:pt x="30237" y="0"/>
                  </a:cubicBezTo>
                  <a:close/>
                </a:path>
              </a:pathLst>
            </a:custGeom>
            <a:solidFill>
              <a:srgbClr val="F099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6" name="Google Shape;6026;p88"/>
            <p:cNvSpPr/>
            <p:nvPr/>
          </p:nvSpPr>
          <p:spPr>
            <a:xfrm>
              <a:off x="6577600" y="2038600"/>
              <a:ext cx="4093675" cy="598231"/>
            </a:xfrm>
            <a:custGeom>
              <a:avLst/>
              <a:gdLst/>
              <a:ahLst/>
              <a:cxnLst/>
              <a:rect l="l" t="t" r="r" b="b"/>
              <a:pathLst>
                <a:path w="163747" h="22901" extrusionOk="0">
                  <a:moveTo>
                    <a:pt x="132014" y="1"/>
                  </a:moveTo>
                  <a:cubicBezTo>
                    <a:pt x="98588" y="1"/>
                    <a:pt x="65159" y="9575"/>
                    <a:pt x="31733" y="9575"/>
                  </a:cubicBezTo>
                  <a:cubicBezTo>
                    <a:pt x="21155" y="9575"/>
                    <a:pt x="10578" y="8616"/>
                    <a:pt x="0" y="6092"/>
                  </a:cubicBezTo>
                  <a:lnTo>
                    <a:pt x="0" y="6092"/>
                  </a:lnTo>
                  <a:cubicBezTo>
                    <a:pt x="512" y="10497"/>
                    <a:pt x="1024" y="14914"/>
                    <a:pt x="1536" y="19331"/>
                  </a:cubicBezTo>
                  <a:cubicBezTo>
                    <a:pt x="12195" y="21925"/>
                    <a:pt x="22853" y="22900"/>
                    <a:pt x="33511" y="22900"/>
                  </a:cubicBezTo>
                  <a:cubicBezTo>
                    <a:pt x="65757" y="22900"/>
                    <a:pt x="98000" y="13976"/>
                    <a:pt x="130242" y="13976"/>
                  </a:cubicBezTo>
                  <a:cubicBezTo>
                    <a:pt x="140898" y="13976"/>
                    <a:pt x="151555" y="14951"/>
                    <a:pt x="162211" y="17545"/>
                  </a:cubicBezTo>
                  <a:cubicBezTo>
                    <a:pt x="162723" y="12854"/>
                    <a:pt x="163235" y="8175"/>
                    <a:pt x="163747" y="3484"/>
                  </a:cubicBezTo>
                  <a:cubicBezTo>
                    <a:pt x="153170" y="960"/>
                    <a:pt x="142592" y="1"/>
                    <a:pt x="132014" y="1"/>
                  </a:cubicBezTo>
                  <a:close/>
                </a:path>
              </a:pathLst>
            </a:custGeom>
            <a:solidFill>
              <a:srgbClr val="F848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7" name="Google Shape;6027;p88"/>
            <p:cNvSpPr/>
            <p:nvPr/>
          </p:nvSpPr>
          <p:spPr>
            <a:xfrm>
              <a:off x="6616000" y="2388000"/>
              <a:ext cx="4016900" cy="556375"/>
            </a:xfrm>
            <a:custGeom>
              <a:avLst/>
              <a:gdLst/>
              <a:ahLst/>
              <a:cxnLst/>
              <a:rect l="l" t="t" r="r" b="b"/>
              <a:pathLst>
                <a:path w="160676" h="22255" extrusionOk="0">
                  <a:moveTo>
                    <a:pt x="128706" y="0"/>
                  </a:moveTo>
                  <a:cubicBezTo>
                    <a:pt x="96464" y="0"/>
                    <a:pt x="64221" y="8924"/>
                    <a:pt x="31975" y="8924"/>
                  </a:cubicBezTo>
                  <a:cubicBezTo>
                    <a:pt x="21317" y="8924"/>
                    <a:pt x="10659" y="7949"/>
                    <a:pt x="0" y="5355"/>
                  </a:cubicBezTo>
                  <a:lnTo>
                    <a:pt x="0" y="5355"/>
                  </a:lnTo>
                  <a:lnTo>
                    <a:pt x="1548" y="18595"/>
                  </a:lnTo>
                  <a:cubicBezTo>
                    <a:pt x="12289" y="21263"/>
                    <a:pt x="23029" y="22254"/>
                    <a:pt x="33769" y="22254"/>
                  </a:cubicBezTo>
                  <a:cubicBezTo>
                    <a:pt x="64816" y="22254"/>
                    <a:pt x="95860" y="13971"/>
                    <a:pt x="126907" y="13971"/>
                  </a:cubicBezTo>
                  <a:cubicBezTo>
                    <a:pt x="137646" y="13971"/>
                    <a:pt x="148387" y="14962"/>
                    <a:pt x="159127" y="17631"/>
                  </a:cubicBezTo>
                  <a:cubicBezTo>
                    <a:pt x="159639" y="12940"/>
                    <a:pt x="160151" y="8260"/>
                    <a:pt x="160675" y="3569"/>
                  </a:cubicBezTo>
                  <a:cubicBezTo>
                    <a:pt x="150019" y="975"/>
                    <a:pt x="139362" y="0"/>
                    <a:pt x="128706" y="0"/>
                  </a:cubicBezTo>
                  <a:close/>
                </a:path>
              </a:pathLst>
            </a:custGeom>
            <a:solidFill>
              <a:srgbClr val="FF78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8" name="Google Shape;6028;p88"/>
            <p:cNvSpPr/>
            <p:nvPr/>
          </p:nvSpPr>
          <p:spPr>
            <a:xfrm>
              <a:off x="6654700" y="2721350"/>
              <a:ext cx="3939500" cy="556393"/>
            </a:xfrm>
            <a:custGeom>
              <a:avLst/>
              <a:gdLst/>
              <a:ahLst/>
              <a:cxnLst/>
              <a:rect l="l" t="t" r="r" b="b"/>
              <a:pathLst>
                <a:path w="157580" h="21618" extrusionOk="0">
                  <a:moveTo>
                    <a:pt x="125359" y="0"/>
                  </a:moveTo>
                  <a:cubicBezTo>
                    <a:pt x="94312" y="0"/>
                    <a:pt x="63268" y="8283"/>
                    <a:pt x="32221" y="8283"/>
                  </a:cubicBezTo>
                  <a:cubicBezTo>
                    <a:pt x="21481" y="8283"/>
                    <a:pt x="10741" y="7292"/>
                    <a:pt x="0" y="4624"/>
                  </a:cubicBezTo>
                  <a:lnTo>
                    <a:pt x="0" y="4624"/>
                  </a:lnTo>
                  <a:cubicBezTo>
                    <a:pt x="512" y="9041"/>
                    <a:pt x="1036" y="13458"/>
                    <a:pt x="1548" y="17864"/>
                  </a:cubicBezTo>
                  <a:cubicBezTo>
                    <a:pt x="12376" y="20610"/>
                    <a:pt x="23204" y="21618"/>
                    <a:pt x="34032" y="21618"/>
                  </a:cubicBezTo>
                  <a:cubicBezTo>
                    <a:pt x="63871" y="21618"/>
                    <a:pt x="93709" y="13967"/>
                    <a:pt x="123547" y="13967"/>
                  </a:cubicBezTo>
                  <a:cubicBezTo>
                    <a:pt x="134375" y="13967"/>
                    <a:pt x="145203" y="14974"/>
                    <a:pt x="156031" y="17721"/>
                  </a:cubicBezTo>
                  <a:cubicBezTo>
                    <a:pt x="156543" y="13030"/>
                    <a:pt x="157067" y="8351"/>
                    <a:pt x="157579" y="3660"/>
                  </a:cubicBezTo>
                  <a:cubicBezTo>
                    <a:pt x="146839" y="991"/>
                    <a:pt x="136098" y="0"/>
                    <a:pt x="125359" y="0"/>
                  </a:cubicBezTo>
                  <a:close/>
                </a:path>
              </a:pathLst>
            </a:custGeom>
            <a:solidFill>
              <a:srgbClr val="FED8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9" name="Google Shape;6029;p88"/>
            <p:cNvSpPr/>
            <p:nvPr/>
          </p:nvSpPr>
          <p:spPr>
            <a:xfrm>
              <a:off x="6693375" y="3072250"/>
              <a:ext cx="3862125" cy="539149"/>
            </a:xfrm>
            <a:custGeom>
              <a:avLst/>
              <a:gdLst/>
              <a:ahLst/>
              <a:cxnLst/>
              <a:rect l="l" t="t" r="r" b="b"/>
              <a:pathLst>
                <a:path w="154485" h="20999" extrusionOk="0">
                  <a:moveTo>
                    <a:pt x="122000" y="1"/>
                  </a:moveTo>
                  <a:cubicBezTo>
                    <a:pt x="92162" y="1"/>
                    <a:pt x="62324" y="7652"/>
                    <a:pt x="32485" y="7652"/>
                  </a:cubicBezTo>
                  <a:cubicBezTo>
                    <a:pt x="21657" y="7652"/>
                    <a:pt x="10829" y="6644"/>
                    <a:pt x="1" y="3898"/>
                  </a:cubicBezTo>
                  <a:lnTo>
                    <a:pt x="1" y="3898"/>
                  </a:lnTo>
                  <a:lnTo>
                    <a:pt x="1549" y="17149"/>
                  </a:lnTo>
                  <a:cubicBezTo>
                    <a:pt x="12466" y="19975"/>
                    <a:pt x="23384" y="20998"/>
                    <a:pt x="34303" y="20998"/>
                  </a:cubicBezTo>
                  <a:cubicBezTo>
                    <a:pt x="62929" y="20998"/>
                    <a:pt x="91557" y="13967"/>
                    <a:pt x="120183" y="13967"/>
                  </a:cubicBezTo>
                  <a:cubicBezTo>
                    <a:pt x="131101" y="13967"/>
                    <a:pt x="142019" y="14990"/>
                    <a:pt x="152937" y="17816"/>
                  </a:cubicBezTo>
                  <a:cubicBezTo>
                    <a:pt x="153461" y="13125"/>
                    <a:pt x="153972" y="8446"/>
                    <a:pt x="154484" y="3755"/>
                  </a:cubicBezTo>
                  <a:cubicBezTo>
                    <a:pt x="143656" y="1008"/>
                    <a:pt x="132828" y="1"/>
                    <a:pt x="122000" y="1"/>
                  </a:cubicBezTo>
                  <a:close/>
                </a:path>
              </a:pathLst>
            </a:custGeom>
            <a:solidFill>
              <a:srgbClr val="00DC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0" name="Google Shape;6030;p88"/>
            <p:cNvSpPr/>
            <p:nvPr/>
          </p:nvSpPr>
          <p:spPr>
            <a:xfrm>
              <a:off x="6732075" y="3405850"/>
              <a:ext cx="3784725" cy="539149"/>
            </a:xfrm>
            <a:custGeom>
              <a:avLst/>
              <a:gdLst/>
              <a:ahLst/>
              <a:cxnLst/>
              <a:rect l="l" t="t" r="r" b="b"/>
              <a:pathLst>
                <a:path w="151389" h="20376" extrusionOk="0">
                  <a:moveTo>
                    <a:pt x="118635" y="0"/>
                  </a:moveTo>
                  <a:cubicBezTo>
                    <a:pt x="90009" y="0"/>
                    <a:pt x="61381" y="7031"/>
                    <a:pt x="32755" y="7031"/>
                  </a:cubicBezTo>
                  <a:cubicBezTo>
                    <a:pt x="21836" y="7031"/>
                    <a:pt x="10918" y="6008"/>
                    <a:pt x="1" y="3182"/>
                  </a:cubicBezTo>
                  <a:lnTo>
                    <a:pt x="1" y="3182"/>
                  </a:lnTo>
                  <a:cubicBezTo>
                    <a:pt x="513" y="7588"/>
                    <a:pt x="1025" y="12005"/>
                    <a:pt x="1548" y="16422"/>
                  </a:cubicBezTo>
                  <a:cubicBezTo>
                    <a:pt x="12570" y="19337"/>
                    <a:pt x="23591" y="20376"/>
                    <a:pt x="34612" y="20376"/>
                  </a:cubicBezTo>
                  <a:cubicBezTo>
                    <a:pt x="62004" y="20376"/>
                    <a:pt x="89397" y="13957"/>
                    <a:pt x="116789" y="13957"/>
                  </a:cubicBezTo>
                  <a:cubicBezTo>
                    <a:pt x="127810" y="13957"/>
                    <a:pt x="138831" y="14996"/>
                    <a:pt x="149853" y="17910"/>
                  </a:cubicBezTo>
                  <a:cubicBezTo>
                    <a:pt x="150365" y="13219"/>
                    <a:pt x="150877" y="8540"/>
                    <a:pt x="151389" y="3849"/>
                  </a:cubicBezTo>
                  <a:cubicBezTo>
                    <a:pt x="140471" y="1023"/>
                    <a:pt x="129553" y="0"/>
                    <a:pt x="118635" y="0"/>
                  </a:cubicBezTo>
                  <a:close/>
                </a:path>
              </a:pathLst>
            </a:custGeom>
            <a:solidFill>
              <a:srgbClr val="34A6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1" name="Google Shape;6031;p88"/>
            <p:cNvSpPr/>
            <p:nvPr/>
          </p:nvSpPr>
          <p:spPr>
            <a:xfrm>
              <a:off x="6770475" y="3749825"/>
              <a:ext cx="3707925" cy="529057"/>
            </a:xfrm>
            <a:custGeom>
              <a:avLst/>
              <a:gdLst/>
              <a:ahLst/>
              <a:cxnLst/>
              <a:rect l="l" t="t" r="r" b="b"/>
              <a:pathLst>
                <a:path w="148317" h="19776" extrusionOk="0">
                  <a:moveTo>
                    <a:pt x="115253" y="1"/>
                  </a:moveTo>
                  <a:cubicBezTo>
                    <a:pt x="87860" y="1"/>
                    <a:pt x="60467" y="6420"/>
                    <a:pt x="33071" y="6420"/>
                  </a:cubicBezTo>
                  <a:cubicBezTo>
                    <a:pt x="22048" y="6420"/>
                    <a:pt x="11024" y="5381"/>
                    <a:pt x="1" y="2466"/>
                  </a:cubicBezTo>
                  <a:lnTo>
                    <a:pt x="1" y="2466"/>
                  </a:lnTo>
                  <a:cubicBezTo>
                    <a:pt x="524" y="6883"/>
                    <a:pt x="1036" y="11289"/>
                    <a:pt x="1548" y="15706"/>
                  </a:cubicBezTo>
                  <a:cubicBezTo>
                    <a:pt x="12685" y="18719"/>
                    <a:pt x="23821" y="19775"/>
                    <a:pt x="34957" y="19775"/>
                  </a:cubicBezTo>
                  <a:cubicBezTo>
                    <a:pt x="61100" y="19775"/>
                    <a:pt x="87241" y="13953"/>
                    <a:pt x="113384" y="13953"/>
                  </a:cubicBezTo>
                  <a:cubicBezTo>
                    <a:pt x="124512" y="13953"/>
                    <a:pt x="135640" y="15008"/>
                    <a:pt x="146769" y="18016"/>
                  </a:cubicBezTo>
                  <a:cubicBezTo>
                    <a:pt x="147281" y="13325"/>
                    <a:pt x="147793" y="8645"/>
                    <a:pt x="148317" y="3954"/>
                  </a:cubicBezTo>
                  <a:cubicBezTo>
                    <a:pt x="137295" y="1040"/>
                    <a:pt x="126274" y="1"/>
                    <a:pt x="115253" y="1"/>
                  </a:cubicBezTo>
                  <a:close/>
                </a:path>
              </a:pathLst>
            </a:custGeom>
            <a:solidFill>
              <a:srgbClr val="A459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2" name="Google Shape;6032;p88"/>
            <p:cNvSpPr/>
            <p:nvPr/>
          </p:nvSpPr>
          <p:spPr>
            <a:xfrm>
              <a:off x="6304950" y="2084900"/>
              <a:ext cx="451175" cy="347100"/>
            </a:xfrm>
            <a:custGeom>
              <a:avLst/>
              <a:gdLst/>
              <a:ahLst/>
              <a:cxnLst/>
              <a:rect l="l" t="t" r="r" b="b"/>
              <a:pathLst>
                <a:path w="18047" h="13884" extrusionOk="0">
                  <a:moveTo>
                    <a:pt x="12148" y="1"/>
                  </a:moveTo>
                  <a:cubicBezTo>
                    <a:pt x="11292" y="1"/>
                    <a:pt x="10107" y="1489"/>
                    <a:pt x="8382" y="2918"/>
                  </a:cubicBezTo>
                  <a:cubicBezTo>
                    <a:pt x="8162" y="2930"/>
                    <a:pt x="7874" y="2935"/>
                    <a:pt x="7537" y="2935"/>
                  </a:cubicBezTo>
                  <a:cubicBezTo>
                    <a:pt x="5452" y="2935"/>
                    <a:pt x="1486" y="2738"/>
                    <a:pt x="0" y="2656"/>
                  </a:cubicBezTo>
                  <a:lnTo>
                    <a:pt x="0" y="2656"/>
                  </a:lnTo>
                  <a:lnTo>
                    <a:pt x="1477" y="13860"/>
                  </a:lnTo>
                  <a:cubicBezTo>
                    <a:pt x="2108" y="13876"/>
                    <a:pt x="2718" y="13883"/>
                    <a:pt x="3303" y="13883"/>
                  </a:cubicBezTo>
                  <a:cubicBezTo>
                    <a:pt x="6102" y="13883"/>
                    <a:pt x="8313" y="13718"/>
                    <a:pt x="9466" y="13610"/>
                  </a:cubicBezTo>
                  <a:cubicBezTo>
                    <a:pt x="14713" y="12613"/>
                    <a:pt x="15694" y="10833"/>
                    <a:pt x="14014" y="10833"/>
                  </a:cubicBezTo>
                  <a:cubicBezTo>
                    <a:pt x="13807" y="10833"/>
                    <a:pt x="13560" y="10860"/>
                    <a:pt x="13276" y="10919"/>
                  </a:cubicBezTo>
                  <a:cubicBezTo>
                    <a:pt x="16261" y="9756"/>
                    <a:pt x="16460" y="8201"/>
                    <a:pt x="14791" y="8201"/>
                  </a:cubicBezTo>
                  <a:cubicBezTo>
                    <a:pt x="14529" y="8201"/>
                    <a:pt x="14221" y="8239"/>
                    <a:pt x="13871" y="8323"/>
                  </a:cubicBezTo>
                  <a:cubicBezTo>
                    <a:pt x="16661" y="7350"/>
                    <a:pt x="17963" y="5602"/>
                    <a:pt x="15024" y="5602"/>
                  </a:cubicBezTo>
                  <a:cubicBezTo>
                    <a:pt x="14924" y="5602"/>
                    <a:pt x="14820" y="5604"/>
                    <a:pt x="14710" y="5608"/>
                  </a:cubicBezTo>
                  <a:lnTo>
                    <a:pt x="14710" y="5608"/>
                  </a:lnTo>
                  <a:cubicBezTo>
                    <a:pt x="17367" y="5289"/>
                    <a:pt x="18046" y="3001"/>
                    <a:pt x="11898" y="3001"/>
                  </a:cubicBezTo>
                  <a:cubicBezTo>
                    <a:pt x="11853" y="3001"/>
                    <a:pt x="11809" y="3001"/>
                    <a:pt x="11764" y="3001"/>
                  </a:cubicBezTo>
                  <a:cubicBezTo>
                    <a:pt x="12192" y="1072"/>
                    <a:pt x="13157" y="37"/>
                    <a:pt x="12168" y="1"/>
                  </a:cubicBezTo>
                  <a:cubicBezTo>
                    <a:pt x="12162" y="1"/>
                    <a:pt x="12155" y="1"/>
                    <a:pt x="12148" y="1"/>
                  </a:cubicBezTo>
                  <a:close/>
                </a:path>
              </a:pathLst>
            </a:custGeom>
            <a:solidFill>
              <a:srgbClr val="FFC9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3" name="Google Shape;6033;p88"/>
            <p:cNvSpPr/>
            <p:nvPr/>
          </p:nvSpPr>
          <p:spPr>
            <a:xfrm>
              <a:off x="10498950" y="2098525"/>
              <a:ext cx="450350" cy="336650"/>
            </a:xfrm>
            <a:custGeom>
              <a:avLst/>
              <a:gdLst/>
              <a:ahLst/>
              <a:cxnLst/>
              <a:rect l="l" t="t" r="r" b="b"/>
              <a:pathLst>
                <a:path w="18014" h="13466" extrusionOk="0">
                  <a:moveTo>
                    <a:pt x="5786" y="0"/>
                  </a:moveTo>
                  <a:cubicBezTo>
                    <a:pt x="5762" y="0"/>
                    <a:pt x="5738" y="1"/>
                    <a:pt x="5714" y="4"/>
                  </a:cubicBezTo>
                  <a:cubicBezTo>
                    <a:pt x="4726" y="87"/>
                    <a:pt x="5750" y="1063"/>
                    <a:pt x="6286" y="2956"/>
                  </a:cubicBezTo>
                  <a:cubicBezTo>
                    <a:pt x="0" y="3291"/>
                    <a:pt x="798" y="5565"/>
                    <a:pt x="3474" y="5738"/>
                  </a:cubicBezTo>
                  <a:lnTo>
                    <a:pt x="3474" y="5738"/>
                  </a:lnTo>
                  <a:cubicBezTo>
                    <a:pt x="156" y="5802"/>
                    <a:pt x="1549" y="7561"/>
                    <a:pt x="4476" y="8397"/>
                  </a:cubicBezTo>
                  <a:cubicBezTo>
                    <a:pt x="4194" y="8346"/>
                    <a:pt x="3940" y="8322"/>
                    <a:pt x="3717" y="8322"/>
                  </a:cubicBezTo>
                  <a:cubicBezTo>
                    <a:pt x="1876" y="8322"/>
                    <a:pt x="2082" y="9938"/>
                    <a:pt x="5214" y="10957"/>
                  </a:cubicBezTo>
                  <a:cubicBezTo>
                    <a:pt x="4993" y="10924"/>
                    <a:pt x="4795" y="10908"/>
                    <a:pt x="4622" y="10908"/>
                  </a:cubicBezTo>
                  <a:cubicBezTo>
                    <a:pt x="2750" y="10908"/>
                    <a:pt x="3731" y="12714"/>
                    <a:pt x="9179" y="13422"/>
                  </a:cubicBezTo>
                  <a:cubicBezTo>
                    <a:pt x="9716" y="13445"/>
                    <a:pt x="10477" y="13466"/>
                    <a:pt x="11416" y="13466"/>
                  </a:cubicBezTo>
                  <a:cubicBezTo>
                    <a:pt x="12934" y="13466"/>
                    <a:pt x="14917" y="13411"/>
                    <a:pt x="17168" y="13219"/>
                  </a:cubicBezTo>
                  <a:lnTo>
                    <a:pt x="18013" y="1956"/>
                  </a:lnTo>
                  <a:lnTo>
                    <a:pt x="18013" y="1956"/>
                  </a:lnTo>
                  <a:cubicBezTo>
                    <a:pt x="16299" y="2147"/>
                    <a:pt x="11239" y="2682"/>
                    <a:pt x="9655" y="2694"/>
                  </a:cubicBezTo>
                  <a:cubicBezTo>
                    <a:pt x="7885" y="1387"/>
                    <a:pt x="6631" y="0"/>
                    <a:pt x="578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34" name="Google Shape;6034;p88"/>
          <p:cNvGrpSpPr/>
          <p:nvPr/>
        </p:nvGrpSpPr>
        <p:grpSpPr>
          <a:xfrm>
            <a:off x="712341" y="3297245"/>
            <a:ext cx="1605223" cy="1267310"/>
            <a:chOff x="-10007225" y="-743125"/>
            <a:chExt cx="8006100" cy="6320750"/>
          </a:xfrm>
        </p:grpSpPr>
        <p:sp>
          <p:nvSpPr>
            <p:cNvPr id="6035" name="Google Shape;6035;p88"/>
            <p:cNvSpPr/>
            <p:nvPr/>
          </p:nvSpPr>
          <p:spPr>
            <a:xfrm>
              <a:off x="-8984775" y="-743125"/>
              <a:ext cx="5960900" cy="5960875"/>
            </a:xfrm>
            <a:custGeom>
              <a:avLst/>
              <a:gdLst/>
              <a:ahLst/>
              <a:cxnLst/>
              <a:rect l="l" t="t" r="r" b="b"/>
              <a:pathLst>
                <a:path w="238436" h="238435" extrusionOk="0">
                  <a:moveTo>
                    <a:pt x="119218" y="1"/>
                  </a:moveTo>
                  <a:cubicBezTo>
                    <a:pt x="53377" y="1"/>
                    <a:pt x="1" y="53376"/>
                    <a:pt x="1" y="119218"/>
                  </a:cubicBezTo>
                  <a:cubicBezTo>
                    <a:pt x="1" y="185059"/>
                    <a:pt x="53377" y="238435"/>
                    <a:pt x="119218" y="238435"/>
                  </a:cubicBezTo>
                  <a:cubicBezTo>
                    <a:pt x="185060" y="238435"/>
                    <a:pt x="238435" y="185059"/>
                    <a:pt x="238435" y="119218"/>
                  </a:cubicBezTo>
                  <a:cubicBezTo>
                    <a:pt x="238435" y="53376"/>
                    <a:pt x="185060" y="1"/>
                    <a:pt x="1192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6" name="Google Shape;6036;p88"/>
            <p:cNvSpPr/>
            <p:nvPr/>
          </p:nvSpPr>
          <p:spPr>
            <a:xfrm>
              <a:off x="-4967225" y="464775"/>
              <a:ext cx="114425" cy="98350"/>
            </a:xfrm>
            <a:custGeom>
              <a:avLst/>
              <a:gdLst/>
              <a:ahLst/>
              <a:cxnLst/>
              <a:rect l="l" t="t" r="r" b="b"/>
              <a:pathLst>
                <a:path w="4577" h="3934" extrusionOk="0">
                  <a:moveTo>
                    <a:pt x="1840" y="1"/>
                  </a:moveTo>
                  <a:cubicBezTo>
                    <a:pt x="655" y="1"/>
                    <a:pt x="0" y="3437"/>
                    <a:pt x="1391" y="3846"/>
                  </a:cubicBezTo>
                  <a:cubicBezTo>
                    <a:pt x="1584" y="3905"/>
                    <a:pt x="1781" y="3933"/>
                    <a:pt x="1974" y="3933"/>
                  </a:cubicBezTo>
                  <a:cubicBezTo>
                    <a:pt x="3378" y="3933"/>
                    <a:pt x="4576" y="2434"/>
                    <a:pt x="2462" y="310"/>
                  </a:cubicBezTo>
                  <a:cubicBezTo>
                    <a:pt x="2245" y="94"/>
                    <a:pt x="2035" y="1"/>
                    <a:pt x="184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7" name="Google Shape;6037;p88"/>
            <p:cNvSpPr/>
            <p:nvPr/>
          </p:nvSpPr>
          <p:spPr>
            <a:xfrm>
              <a:off x="-7323550" y="4612400"/>
              <a:ext cx="533125" cy="499700"/>
            </a:xfrm>
            <a:custGeom>
              <a:avLst/>
              <a:gdLst/>
              <a:ahLst/>
              <a:cxnLst/>
              <a:rect l="l" t="t" r="r" b="b"/>
              <a:pathLst>
                <a:path w="21325" h="19988" extrusionOk="0">
                  <a:moveTo>
                    <a:pt x="7713" y="0"/>
                  </a:moveTo>
                  <a:cubicBezTo>
                    <a:pt x="6004" y="0"/>
                    <a:pt x="4204" y="474"/>
                    <a:pt x="2941" y="1044"/>
                  </a:cubicBezTo>
                  <a:cubicBezTo>
                    <a:pt x="1" y="2390"/>
                    <a:pt x="525" y="8807"/>
                    <a:pt x="1429" y="12617"/>
                  </a:cubicBezTo>
                  <a:cubicBezTo>
                    <a:pt x="7740" y="15641"/>
                    <a:pt x="14360" y="18106"/>
                    <a:pt x="21218" y="19987"/>
                  </a:cubicBezTo>
                  <a:cubicBezTo>
                    <a:pt x="21325" y="19356"/>
                    <a:pt x="21170" y="18594"/>
                    <a:pt x="20622" y="17654"/>
                  </a:cubicBezTo>
                  <a:cubicBezTo>
                    <a:pt x="19110" y="15082"/>
                    <a:pt x="13395" y="8010"/>
                    <a:pt x="12586" y="3461"/>
                  </a:cubicBezTo>
                  <a:cubicBezTo>
                    <a:pt x="12129" y="851"/>
                    <a:pt x="10002" y="0"/>
                    <a:pt x="771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8" name="Google Shape;6038;p88"/>
            <p:cNvSpPr/>
            <p:nvPr/>
          </p:nvSpPr>
          <p:spPr>
            <a:xfrm>
              <a:off x="-5649225" y="-596375"/>
              <a:ext cx="2481275" cy="2314775"/>
            </a:xfrm>
            <a:custGeom>
              <a:avLst/>
              <a:gdLst/>
              <a:ahLst/>
              <a:cxnLst/>
              <a:rect l="l" t="t" r="r" b="b"/>
              <a:pathLst>
                <a:path w="99251" h="92591" extrusionOk="0">
                  <a:moveTo>
                    <a:pt x="22825" y="1"/>
                  </a:moveTo>
                  <a:lnTo>
                    <a:pt x="22825" y="1"/>
                  </a:lnTo>
                  <a:cubicBezTo>
                    <a:pt x="20896" y="4989"/>
                    <a:pt x="20360" y="9811"/>
                    <a:pt x="24646" y="10073"/>
                  </a:cubicBezTo>
                  <a:cubicBezTo>
                    <a:pt x="28932" y="10335"/>
                    <a:pt x="31349" y="11419"/>
                    <a:pt x="30004" y="14633"/>
                  </a:cubicBezTo>
                  <a:cubicBezTo>
                    <a:pt x="28671" y="17848"/>
                    <a:pt x="26789" y="18384"/>
                    <a:pt x="23837" y="20253"/>
                  </a:cubicBezTo>
                  <a:cubicBezTo>
                    <a:pt x="21786" y="21565"/>
                    <a:pt x="19602" y="23265"/>
                    <a:pt x="18286" y="23265"/>
                  </a:cubicBezTo>
                  <a:cubicBezTo>
                    <a:pt x="17715" y="23265"/>
                    <a:pt x="17307" y="22945"/>
                    <a:pt x="17145" y="22134"/>
                  </a:cubicBezTo>
                  <a:cubicBezTo>
                    <a:pt x="16610" y="19455"/>
                    <a:pt x="13395" y="15169"/>
                    <a:pt x="12323" y="12216"/>
                  </a:cubicBezTo>
                  <a:cubicBezTo>
                    <a:pt x="11547" y="10087"/>
                    <a:pt x="11190" y="7952"/>
                    <a:pt x="10238" y="7952"/>
                  </a:cubicBezTo>
                  <a:cubicBezTo>
                    <a:pt x="9875" y="7952"/>
                    <a:pt x="9426" y="8262"/>
                    <a:pt x="8835" y="9002"/>
                  </a:cubicBezTo>
                  <a:cubicBezTo>
                    <a:pt x="6704" y="11681"/>
                    <a:pt x="4144" y="14098"/>
                    <a:pt x="2072" y="17038"/>
                  </a:cubicBezTo>
                  <a:cubicBezTo>
                    <a:pt x="0" y="19991"/>
                    <a:pt x="4287" y="20253"/>
                    <a:pt x="8299" y="21860"/>
                  </a:cubicBezTo>
                  <a:cubicBezTo>
                    <a:pt x="12323" y="23468"/>
                    <a:pt x="13133" y="26147"/>
                    <a:pt x="12061" y="28028"/>
                  </a:cubicBezTo>
                  <a:cubicBezTo>
                    <a:pt x="10978" y="29897"/>
                    <a:pt x="13800" y="30516"/>
                    <a:pt x="14728" y="32576"/>
                  </a:cubicBezTo>
                  <a:cubicBezTo>
                    <a:pt x="15383" y="34005"/>
                    <a:pt x="16883" y="36862"/>
                    <a:pt x="14728" y="38208"/>
                  </a:cubicBezTo>
                  <a:cubicBezTo>
                    <a:pt x="14415" y="38402"/>
                    <a:pt x="13999" y="38483"/>
                    <a:pt x="13511" y="38483"/>
                  </a:cubicBezTo>
                  <a:cubicBezTo>
                    <a:pt x="11142" y="38483"/>
                    <a:pt x="7064" y="36587"/>
                    <a:pt x="4702" y="36587"/>
                  </a:cubicBezTo>
                  <a:cubicBezTo>
                    <a:pt x="4214" y="36587"/>
                    <a:pt x="3800" y="36668"/>
                    <a:pt x="3489" y="36862"/>
                  </a:cubicBezTo>
                  <a:cubicBezTo>
                    <a:pt x="1334" y="38208"/>
                    <a:pt x="2953" y="46244"/>
                    <a:pt x="2143" y="47852"/>
                  </a:cubicBezTo>
                  <a:cubicBezTo>
                    <a:pt x="1334" y="49459"/>
                    <a:pt x="7585" y="49995"/>
                    <a:pt x="9013" y="51328"/>
                  </a:cubicBezTo>
                  <a:cubicBezTo>
                    <a:pt x="9263" y="51563"/>
                    <a:pt x="9633" y="51667"/>
                    <a:pt x="10080" y="51667"/>
                  </a:cubicBezTo>
                  <a:cubicBezTo>
                    <a:pt x="12194" y="51667"/>
                    <a:pt x="16045" y="49347"/>
                    <a:pt x="17145" y="47578"/>
                  </a:cubicBezTo>
                  <a:cubicBezTo>
                    <a:pt x="18479" y="45435"/>
                    <a:pt x="18217" y="43030"/>
                    <a:pt x="20896" y="40613"/>
                  </a:cubicBezTo>
                  <a:cubicBezTo>
                    <a:pt x="23575" y="38208"/>
                    <a:pt x="25992" y="39279"/>
                    <a:pt x="28135" y="38470"/>
                  </a:cubicBezTo>
                  <a:cubicBezTo>
                    <a:pt x="29613" y="37916"/>
                    <a:pt x="29041" y="37100"/>
                    <a:pt x="29262" y="37100"/>
                  </a:cubicBezTo>
                  <a:cubicBezTo>
                    <a:pt x="29360" y="37100"/>
                    <a:pt x="29613" y="37259"/>
                    <a:pt x="30266" y="37672"/>
                  </a:cubicBezTo>
                  <a:cubicBezTo>
                    <a:pt x="32421" y="39005"/>
                    <a:pt x="40982" y="44363"/>
                    <a:pt x="40458" y="45971"/>
                  </a:cubicBezTo>
                  <a:cubicBezTo>
                    <a:pt x="39922" y="47578"/>
                    <a:pt x="36171" y="46506"/>
                    <a:pt x="35898" y="48649"/>
                  </a:cubicBezTo>
                  <a:cubicBezTo>
                    <a:pt x="35643" y="50729"/>
                    <a:pt x="37654" y="51676"/>
                    <a:pt x="38992" y="51676"/>
                  </a:cubicBezTo>
                  <a:cubicBezTo>
                    <a:pt x="39032" y="51676"/>
                    <a:pt x="39073" y="51675"/>
                    <a:pt x="39112" y="51674"/>
                  </a:cubicBezTo>
                  <a:cubicBezTo>
                    <a:pt x="40458" y="51602"/>
                    <a:pt x="42601" y="48114"/>
                    <a:pt x="43934" y="47316"/>
                  </a:cubicBezTo>
                  <a:cubicBezTo>
                    <a:pt x="44075" y="47231"/>
                    <a:pt x="44231" y="47192"/>
                    <a:pt x="44400" y="47192"/>
                  </a:cubicBezTo>
                  <a:cubicBezTo>
                    <a:pt x="45846" y="47192"/>
                    <a:pt x="48295" y="50053"/>
                    <a:pt x="51173" y="51674"/>
                  </a:cubicBezTo>
                  <a:cubicBezTo>
                    <a:pt x="51526" y="51871"/>
                    <a:pt x="51853" y="51960"/>
                    <a:pt x="52158" y="51960"/>
                  </a:cubicBezTo>
                  <a:cubicBezTo>
                    <a:pt x="54630" y="51960"/>
                    <a:pt x="55636" y="46127"/>
                    <a:pt x="57067" y="45173"/>
                  </a:cubicBezTo>
                  <a:cubicBezTo>
                    <a:pt x="57712" y="44743"/>
                    <a:pt x="59994" y="44528"/>
                    <a:pt x="62513" y="44528"/>
                  </a:cubicBezTo>
                  <a:cubicBezTo>
                    <a:pt x="66275" y="44528"/>
                    <a:pt x="70567" y="45008"/>
                    <a:pt x="70723" y="45971"/>
                  </a:cubicBezTo>
                  <a:cubicBezTo>
                    <a:pt x="70997" y="47578"/>
                    <a:pt x="59746" y="45709"/>
                    <a:pt x="58400" y="49185"/>
                  </a:cubicBezTo>
                  <a:cubicBezTo>
                    <a:pt x="57067" y="52674"/>
                    <a:pt x="62687" y="53745"/>
                    <a:pt x="65639" y="55888"/>
                  </a:cubicBezTo>
                  <a:cubicBezTo>
                    <a:pt x="68580" y="58032"/>
                    <a:pt x="70473" y="65532"/>
                    <a:pt x="70735" y="70890"/>
                  </a:cubicBezTo>
                  <a:cubicBezTo>
                    <a:pt x="70997" y="76248"/>
                    <a:pt x="77153" y="92321"/>
                    <a:pt x="82511" y="92583"/>
                  </a:cubicBezTo>
                  <a:cubicBezTo>
                    <a:pt x="82606" y="92588"/>
                    <a:pt x="82703" y="92591"/>
                    <a:pt x="82800" y="92591"/>
                  </a:cubicBezTo>
                  <a:cubicBezTo>
                    <a:pt x="88143" y="92591"/>
                    <a:pt x="95624" y="85304"/>
                    <a:pt x="94572" y="82404"/>
                  </a:cubicBezTo>
                  <a:cubicBezTo>
                    <a:pt x="93500" y="79463"/>
                    <a:pt x="87071" y="80796"/>
                    <a:pt x="85201" y="76248"/>
                  </a:cubicBezTo>
                  <a:cubicBezTo>
                    <a:pt x="83320" y="71688"/>
                    <a:pt x="80367" y="67938"/>
                    <a:pt x="82249" y="67140"/>
                  </a:cubicBezTo>
                  <a:cubicBezTo>
                    <a:pt x="82307" y="67115"/>
                    <a:pt x="82367" y="67102"/>
                    <a:pt x="82430" y="67102"/>
                  </a:cubicBezTo>
                  <a:cubicBezTo>
                    <a:pt x="84194" y="67102"/>
                    <a:pt x="87576" y="76916"/>
                    <a:pt x="96568" y="76916"/>
                  </a:cubicBezTo>
                  <a:cubicBezTo>
                    <a:pt x="97412" y="76916"/>
                    <a:pt x="98305" y="76830"/>
                    <a:pt x="99251" y="76641"/>
                  </a:cubicBezTo>
                  <a:cubicBezTo>
                    <a:pt x="99239" y="76617"/>
                    <a:pt x="99239" y="76581"/>
                    <a:pt x="99227" y="76558"/>
                  </a:cubicBezTo>
                  <a:cubicBezTo>
                    <a:pt x="98989" y="75903"/>
                    <a:pt x="97441" y="71724"/>
                    <a:pt x="95512" y="66616"/>
                  </a:cubicBezTo>
                  <a:cubicBezTo>
                    <a:pt x="92012" y="58401"/>
                    <a:pt x="87606" y="50674"/>
                    <a:pt x="82439" y="43530"/>
                  </a:cubicBezTo>
                  <a:lnTo>
                    <a:pt x="82439" y="43530"/>
                  </a:lnTo>
                  <a:cubicBezTo>
                    <a:pt x="83201" y="44661"/>
                    <a:pt x="86237" y="54543"/>
                    <a:pt x="82249" y="54817"/>
                  </a:cubicBezTo>
                  <a:cubicBezTo>
                    <a:pt x="82196" y="54820"/>
                    <a:pt x="82144" y="54822"/>
                    <a:pt x="82093" y="54822"/>
                  </a:cubicBezTo>
                  <a:cubicBezTo>
                    <a:pt x="78204" y="54822"/>
                    <a:pt x="77427" y="45155"/>
                    <a:pt x="77427" y="43827"/>
                  </a:cubicBezTo>
                  <a:cubicBezTo>
                    <a:pt x="77427" y="42506"/>
                    <a:pt x="73569" y="32778"/>
                    <a:pt x="73498" y="32588"/>
                  </a:cubicBezTo>
                  <a:cubicBezTo>
                    <a:pt x="73343" y="32421"/>
                    <a:pt x="73176" y="32255"/>
                    <a:pt x="73021" y="32076"/>
                  </a:cubicBezTo>
                  <a:cubicBezTo>
                    <a:pt x="72509" y="31540"/>
                    <a:pt x="71616" y="30612"/>
                    <a:pt x="70461" y="29409"/>
                  </a:cubicBezTo>
                  <a:cubicBezTo>
                    <a:pt x="63723" y="22622"/>
                    <a:pt x="56186" y="16634"/>
                    <a:pt x="47994" y="11621"/>
                  </a:cubicBezTo>
                  <a:lnTo>
                    <a:pt x="47994" y="11621"/>
                  </a:lnTo>
                  <a:cubicBezTo>
                    <a:pt x="47518" y="12978"/>
                    <a:pt x="48363" y="15372"/>
                    <a:pt x="47423" y="16503"/>
                  </a:cubicBezTo>
                  <a:cubicBezTo>
                    <a:pt x="46121" y="18057"/>
                    <a:pt x="42325" y="21874"/>
                    <a:pt x="37950" y="21874"/>
                  </a:cubicBezTo>
                  <a:cubicBezTo>
                    <a:pt x="37803" y="21874"/>
                    <a:pt x="37654" y="21869"/>
                    <a:pt x="37505" y="21860"/>
                  </a:cubicBezTo>
                  <a:cubicBezTo>
                    <a:pt x="32957" y="21599"/>
                    <a:pt x="30814" y="19455"/>
                    <a:pt x="33493" y="17848"/>
                  </a:cubicBezTo>
                  <a:cubicBezTo>
                    <a:pt x="36160" y="16241"/>
                    <a:pt x="37707" y="17312"/>
                    <a:pt x="38850" y="12216"/>
                  </a:cubicBezTo>
                  <a:cubicBezTo>
                    <a:pt x="39886" y="7573"/>
                    <a:pt x="38779" y="6561"/>
                    <a:pt x="38577" y="6418"/>
                  </a:cubicBezTo>
                  <a:cubicBezTo>
                    <a:pt x="33516" y="3918"/>
                    <a:pt x="28254" y="1775"/>
                    <a:pt x="2282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9" name="Google Shape;6039;p88"/>
            <p:cNvSpPr/>
            <p:nvPr/>
          </p:nvSpPr>
          <p:spPr>
            <a:xfrm>
              <a:off x="-5890325" y="666875"/>
              <a:ext cx="2404475" cy="2952775"/>
            </a:xfrm>
            <a:custGeom>
              <a:avLst/>
              <a:gdLst/>
              <a:ahLst/>
              <a:cxnLst/>
              <a:rect l="l" t="t" r="r" b="b"/>
              <a:pathLst>
                <a:path w="96179" h="118111" extrusionOk="0">
                  <a:moveTo>
                    <a:pt x="37505" y="1"/>
                  </a:moveTo>
                  <a:cubicBezTo>
                    <a:pt x="34482" y="1"/>
                    <a:pt x="24022" y="2611"/>
                    <a:pt x="19021" y="2611"/>
                  </a:cubicBezTo>
                  <a:cubicBezTo>
                    <a:pt x="18251" y="2611"/>
                    <a:pt x="17609" y="2549"/>
                    <a:pt x="17145" y="2406"/>
                  </a:cubicBezTo>
                  <a:cubicBezTo>
                    <a:pt x="16859" y="2319"/>
                    <a:pt x="16548" y="2273"/>
                    <a:pt x="16222" y="2273"/>
                  </a:cubicBezTo>
                  <a:cubicBezTo>
                    <a:pt x="14270" y="2273"/>
                    <a:pt x="11803" y="3905"/>
                    <a:pt x="11180" y="8037"/>
                  </a:cubicBezTo>
                  <a:cubicBezTo>
                    <a:pt x="10442" y="12859"/>
                    <a:pt x="6430" y="13931"/>
                    <a:pt x="3751" y="17681"/>
                  </a:cubicBezTo>
                  <a:cubicBezTo>
                    <a:pt x="1072" y="21432"/>
                    <a:pt x="0" y="36719"/>
                    <a:pt x="1334" y="42065"/>
                  </a:cubicBezTo>
                  <a:cubicBezTo>
                    <a:pt x="2679" y="47411"/>
                    <a:pt x="10180" y="55722"/>
                    <a:pt x="15264" y="56531"/>
                  </a:cubicBezTo>
                  <a:cubicBezTo>
                    <a:pt x="17812" y="56930"/>
                    <a:pt x="21095" y="57130"/>
                    <a:pt x="24344" y="57130"/>
                  </a:cubicBezTo>
                  <a:cubicBezTo>
                    <a:pt x="27593" y="57130"/>
                    <a:pt x="30808" y="56930"/>
                    <a:pt x="33219" y="56531"/>
                  </a:cubicBezTo>
                  <a:cubicBezTo>
                    <a:pt x="33563" y="56474"/>
                    <a:pt x="33907" y="56446"/>
                    <a:pt x="34249" y="56446"/>
                  </a:cubicBezTo>
                  <a:cubicBezTo>
                    <a:pt x="38704" y="56446"/>
                    <a:pt x="42863" y="61151"/>
                    <a:pt x="42863" y="65640"/>
                  </a:cubicBezTo>
                  <a:cubicBezTo>
                    <a:pt x="42863" y="70462"/>
                    <a:pt x="48221" y="75546"/>
                    <a:pt x="47959" y="79832"/>
                  </a:cubicBezTo>
                  <a:cubicBezTo>
                    <a:pt x="47685" y="84118"/>
                    <a:pt x="44220" y="92964"/>
                    <a:pt x="47971" y="100465"/>
                  </a:cubicBezTo>
                  <a:cubicBezTo>
                    <a:pt x="51709" y="107966"/>
                    <a:pt x="57067" y="114931"/>
                    <a:pt x="57329" y="117336"/>
                  </a:cubicBezTo>
                  <a:cubicBezTo>
                    <a:pt x="57389" y="117863"/>
                    <a:pt x="57931" y="118110"/>
                    <a:pt x="58796" y="118110"/>
                  </a:cubicBezTo>
                  <a:cubicBezTo>
                    <a:pt x="61900" y="118110"/>
                    <a:pt x="69155" y="114933"/>
                    <a:pt x="73140" y="110109"/>
                  </a:cubicBezTo>
                  <a:cubicBezTo>
                    <a:pt x="78224" y="103942"/>
                    <a:pt x="78498" y="104478"/>
                    <a:pt x="80105" y="98048"/>
                  </a:cubicBezTo>
                  <a:cubicBezTo>
                    <a:pt x="81713" y="91619"/>
                    <a:pt x="85189" y="89214"/>
                    <a:pt x="85725" y="85725"/>
                  </a:cubicBezTo>
                  <a:cubicBezTo>
                    <a:pt x="86261" y="82249"/>
                    <a:pt x="86261" y="78498"/>
                    <a:pt x="85725" y="73403"/>
                  </a:cubicBezTo>
                  <a:cubicBezTo>
                    <a:pt x="85189" y="68319"/>
                    <a:pt x="95107" y="56531"/>
                    <a:pt x="95643" y="51971"/>
                  </a:cubicBezTo>
                  <a:cubicBezTo>
                    <a:pt x="96179" y="47411"/>
                    <a:pt x="90011" y="47411"/>
                    <a:pt x="87606" y="43935"/>
                  </a:cubicBezTo>
                  <a:cubicBezTo>
                    <a:pt x="85189" y="40446"/>
                    <a:pt x="76891" y="24373"/>
                    <a:pt x="76081" y="19289"/>
                  </a:cubicBezTo>
                  <a:cubicBezTo>
                    <a:pt x="75283" y="14193"/>
                    <a:pt x="65639" y="13121"/>
                    <a:pt x="62960" y="11514"/>
                  </a:cubicBezTo>
                  <a:cubicBezTo>
                    <a:pt x="62314" y="11126"/>
                    <a:pt x="61605" y="11004"/>
                    <a:pt x="60845" y="11004"/>
                  </a:cubicBezTo>
                  <a:cubicBezTo>
                    <a:pt x="59547" y="11004"/>
                    <a:pt x="58099" y="11361"/>
                    <a:pt x="56558" y="11361"/>
                  </a:cubicBezTo>
                  <a:cubicBezTo>
                    <a:pt x="55262" y="11361"/>
                    <a:pt x="53901" y="11109"/>
                    <a:pt x="52507" y="10180"/>
                  </a:cubicBezTo>
                  <a:cubicBezTo>
                    <a:pt x="48494" y="7502"/>
                    <a:pt x="40993" y="1"/>
                    <a:pt x="3750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0" name="Google Shape;6040;p88"/>
            <p:cNvSpPr/>
            <p:nvPr/>
          </p:nvSpPr>
          <p:spPr>
            <a:xfrm>
              <a:off x="-8214425" y="1790150"/>
              <a:ext cx="1654400" cy="2598875"/>
            </a:xfrm>
            <a:custGeom>
              <a:avLst/>
              <a:gdLst/>
              <a:ahLst/>
              <a:cxnLst/>
              <a:rect l="l" t="t" r="r" b="b"/>
              <a:pathLst>
                <a:path w="66176" h="103955" extrusionOk="0">
                  <a:moveTo>
                    <a:pt x="11855" y="1"/>
                  </a:moveTo>
                  <a:cubicBezTo>
                    <a:pt x="10872" y="1"/>
                    <a:pt x="9986" y="267"/>
                    <a:pt x="9216" y="873"/>
                  </a:cubicBezTo>
                  <a:cubicBezTo>
                    <a:pt x="6156" y="3290"/>
                    <a:pt x="3632" y="7350"/>
                    <a:pt x="4013" y="8874"/>
                  </a:cubicBezTo>
                  <a:cubicBezTo>
                    <a:pt x="4322" y="10076"/>
                    <a:pt x="5084" y="13994"/>
                    <a:pt x="2941" y="17887"/>
                  </a:cubicBezTo>
                  <a:cubicBezTo>
                    <a:pt x="798" y="21780"/>
                    <a:pt x="0" y="24995"/>
                    <a:pt x="2941" y="31424"/>
                  </a:cubicBezTo>
                  <a:cubicBezTo>
                    <a:pt x="5894" y="37854"/>
                    <a:pt x="10180" y="39997"/>
                    <a:pt x="13395" y="45890"/>
                  </a:cubicBezTo>
                  <a:cubicBezTo>
                    <a:pt x="16609" y="51784"/>
                    <a:pt x="16074" y="61154"/>
                    <a:pt x="16609" y="75084"/>
                  </a:cubicBezTo>
                  <a:cubicBezTo>
                    <a:pt x="17145" y="89015"/>
                    <a:pt x="21967" y="100004"/>
                    <a:pt x="30004" y="103219"/>
                  </a:cubicBezTo>
                  <a:cubicBezTo>
                    <a:pt x="31277" y="103728"/>
                    <a:pt x="32073" y="103955"/>
                    <a:pt x="32514" y="103955"/>
                  </a:cubicBezTo>
                  <a:cubicBezTo>
                    <a:pt x="34859" y="103955"/>
                    <a:pt x="27189" y="97548"/>
                    <a:pt x="27861" y="93039"/>
                  </a:cubicBezTo>
                  <a:cubicBezTo>
                    <a:pt x="28659" y="87681"/>
                    <a:pt x="28397" y="84728"/>
                    <a:pt x="31349" y="80716"/>
                  </a:cubicBezTo>
                  <a:cubicBezTo>
                    <a:pt x="34290" y="76692"/>
                    <a:pt x="36088" y="78299"/>
                    <a:pt x="39743" y="71072"/>
                  </a:cubicBezTo>
                  <a:cubicBezTo>
                    <a:pt x="43399" y="63833"/>
                    <a:pt x="42327" y="61428"/>
                    <a:pt x="46613" y="59011"/>
                  </a:cubicBezTo>
                  <a:cubicBezTo>
                    <a:pt x="50899" y="56606"/>
                    <a:pt x="57067" y="59285"/>
                    <a:pt x="58400" y="50974"/>
                  </a:cubicBezTo>
                  <a:cubicBezTo>
                    <a:pt x="59746" y="42676"/>
                    <a:pt x="54388" y="45081"/>
                    <a:pt x="60282" y="37580"/>
                  </a:cubicBezTo>
                  <a:cubicBezTo>
                    <a:pt x="66175" y="30079"/>
                    <a:pt x="60008" y="28745"/>
                    <a:pt x="54924" y="25793"/>
                  </a:cubicBezTo>
                  <a:cubicBezTo>
                    <a:pt x="49828" y="22852"/>
                    <a:pt x="44744" y="22578"/>
                    <a:pt x="42327" y="19637"/>
                  </a:cubicBezTo>
                  <a:cubicBezTo>
                    <a:pt x="39922" y="16684"/>
                    <a:pt x="40184" y="17494"/>
                    <a:pt x="35898" y="12934"/>
                  </a:cubicBezTo>
                  <a:cubicBezTo>
                    <a:pt x="31611" y="8374"/>
                    <a:pt x="28397" y="8921"/>
                    <a:pt x="22765" y="5159"/>
                  </a:cubicBezTo>
                  <a:cubicBezTo>
                    <a:pt x="18561" y="2353"/>
                    <a:pt x="14776" y="1"/>
                    <a:pt x="1185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1" name="Google Shape;6041;p88"/>
            <p:cNvSpPr/>
            <p:nvPr/>
          </p:nvSpPr>
          <p:spPr>
            <a:xfrm>
              <a:off x="-8826125" y="-277800"/>
              <a:ext cx="1625175" cy="2289775"/>
            </a:xfrm>
            <a:custGeom>
              <a:avLst/>
              <a:gdLst/>
              <a:ahLst/>
              <a:cxnLst/>
              <a:rect l="l" t="t" r="r" b="b"/>
              <a:pathLst>
                <a:path w="65007" h="91591" extrusionOk="0">
                  <a:moveTo>
                    <a:pt x="54955" y="0"/>
                  </a:moveTo>
                  <a:cubicBezTo>
                    <a:pt x="53811" y="0"/>
                    <a:pt x="50981" y="4061"/>
                    <a:pt x="48590" y="4295"/>
                  </a:cubicBezTo>
                  <a:cubicBezTo>
                    <a:pt x="48501" y="4305"/>
                    <a:pt x="48416" y="4309"/>
                    <a:pt x="48336" y="4309"/>
                  </a:cubicBezTo>
                  <a:cubicBezTo>
                    <a:pt x="46063" y="4309"/>
                    <a:pt x="47877" y="648"/>
                    <a:pt x="48590" y="188"/>
                  </a:cubicBezTo>
                  <a:lnTo>
                    <a:pt x="48590" y="188"/>
                  </a:lnTo>
                  <a:cubicBezTo>
                    <a:pt x="45780" y="1986"/>
                    <a:pt x="43066" y="3903"/>
                    <a:pt x="40423" y="5927"/>
                  </a:cubicBezTo>
                  <a:cubicBezTo>
                    <a:pt x="41375" y="10225"/>
                    <a:pt x="37053" y="12332"/>
                    <a:pt x="35720" y="14213"/>
                  </a:cubicBezTo>
                  <a:cubicBezTo>
                    <a:pt x="34374" y="16083"/>
                    <a:pt x="35982" y="20905"/>
                    <a:pt x="34648" y="21178"/>
                  </a:cubicBezTo>
                  <a:cubicBezTo>
                    <a:pt x="34618" y="21184"/>
                    <a:pt x="34587" y="21187"/>
                    <a:pt x="34557" y="21187"/>
                  </a:cubicBezTo>
                  <a:cubicBezTo>
                    <a:pt x="33243" y="21187"/>
                    <a:pt x="31965" y="15762"/>
                    <a:pt x="31791" y="13213"/>
                  </a:cubicBezTo>
                  <a:cubicBezTo>
                    <a:pt x="17479" y="26501"/>
                    <a:pt x="6430" y="43253"/>
                    <a:pt x="1" y="62136"/>
                  </a:cubicBezTo>
                  <a:cubicBezTo>
                    <a:pt x="2061" y="67196"/>
                    <a:pt x="3299" y="71542"/>
                    <a:pt x="4109" y="76364"/>
                  </a:cubicBezTo>
                  <a:cubicBezTo>
                    <a:pt x="4906" y="81186"/>
                    <a:pt x="12407" y="78507"/>
                    <a:pt x="14824" y="82257"/>
                  </a:cubicBezTo>
                  <a:cubicBezTo>
                    <a:pt x="17229" y="86008"/>
                    <a:pt x="21789" y="89223"/>
                    <a:pt x="24730" y="91092"/>
                  </a:cubicBezTo>
                  <a:cubicBezTo>
                    <a:pt x="25268" y="91434"/>
                    <a:pt x="25609" y="91590"/>
                    <a:pt x="25798" y="91590"/>
                  </a:cubicBezTo>
                  <a:cubicBezTo>
                    <a:pt x="26644" y="91590"/>
                    <a:pt x="24390" y="88442"/>
                    <a:pt x="22861" y="84936"/>
                  </a:cubicBezTo>
                  <a:cubicBezTo>
                    <a:pt x="20980" y="80650"/>
                    <a:pt x="18575" y="75828"/>
                    <a:pt x="19110" y="72732"/>
                  </a:cubicBezTo>
                  <a:cubicBezTo>
                    <a:pt x="19444" y="70807"/>
                    <a:pt x="18326" y="69674"/>
                    <a:pt x="16918" y="69674"/>
                  </a:cubicBezTo>
                  <a:cubicBezTo>
                    <a:pt x="16062" y="69674"/>
                    <a:pt x="15099" y="70092"/>
                    <a:pt x="14288" y="71006"/>
                  </a:cubicBezTo>
                  <a:cubicBezTo>
                    <a:pt x="13365" y="72042"/>
                    <a:pt x="12590" y="72731"/>
                    <a:pt x="11921" y="72731"/>
                  </a:cubicBezTo>
                  <a:cubicBezTo>
                    <a:pt x="11037" y="72731"/>
                    <a:pt x="10338" y="71527"/>
                    <a:pt x="9728" y="68327"/>
                  </a:cubicBezTo>
                  <a:cubicBezTo>
                    <a:pt x="8657" y="62695"/>
                    <a:pt x="14824" y="61898"/>
                    <a:pt x="18039" y="60552"/>
                  </a:cubicBezTo>
                  <a:cubicBezTo>
                    <a:pt x="18687" y="60284"/>
                    <a:pt x="19269" y="60167"/>
                    <a:pt x="19804" y="60167"/>
                  </a:cubicBezTo>
                  <a:cubicBezTo>
                    <a:pt x="21923" y="60167"/>
                    <a:pt x="23293" y="62003"/>
                    <a:pt x="25004" y="63505"/>
                  </a:cubicBezTo>
                  <a:cubicBezTo>
                    <a:pt x="25417" y="63865"/>
                    <a:pt x="25740" y="64037"/>
                    <a:pt x="25996" y="64037"/>
                  </a:cubicBezTo>
                  <a:cubicBezTo>
                    <a:pt x="27072" y="64037"/>
                    <a:pt x="26976" y="61024"/>
                    <a:pt x="27409" y="56266"/>
                  </a:cubicBezTo>
                  <a:cubicBezTo>
                    <a:pt x="27945" y="50373"/>
                    <a:pt x="37327" y="39121"/>
                    <a:pt x="40280" y="33632"/>
                  </a:cubicBezTo>
                  <a:cubicBezTo>
                    <a:pt x="43221" y="28156"/>
                    <a:pt x="46435" y="26262"/>
                    <a:pt x="47233" y="23322"/>
                  </a:cubicBezTo>
                  <a:cubicBezTo>
                    <a:pt x="47569" y="22077"/>
                    <a:pt x="48908" y="21596"/>
                    <a:pt x="50746" y="21596"/>
                  </a:cubicBezTo>
                  <a:cubicBezTo>
                    <a:pt x="53268" y="21596"/>
                    <a:pt x="56730" y="22502"/>
                    <a:pt x="59830" y="23584"/>
                  </a:cubicBezTo>
                  <a:cubicBezTo>
                    <a:pt x="60889" y="23955"/>
                    <a:pt x="61728" y="24117"/>
                    <a:pt x="62376" y="24117"/>
                  </a:cubicBezTo>
                  <a:cubicBezTo>
                    <a:pt x="65006" y="24117"/>
                    <a:pt x="64490" y="21447"/>
                    <a:pt x="62771" y="19297"/>
                  </a:cubicBezTo>
                  <a:cubicBezTo>
                    <a:pt x="60628" y="16618"/>
                    <a:pt x="58758" y="15821"/>
                    <a:pt x="60901" y="13939"/>
                  </a:cubicBezTo>
                  <a:cubicBezTo>
                    <a:pt x="63044" y="12070"/>
                    <a:pt x="60366" y="10463"/>
                    <a:pt x="58222" y="7772"/>
                  </a:cubicBezTo>
                  <a:cubicBezTo>
                    <a:pt x="56079" y="5105"/>
                    <a:pt x="56079" y="1355"/>
                    <a:pt x="55282" y="176"/>
                  </a:cubicBezTo>
                  <a:cubicBezTo>
                    <a:pt x="55198" y="55"/>
                    <a:pt x="55088" y="0"/>
                    <a:pt x="5495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2" name="Google Shape;6042;p88"/>
            <p:cNvSpPr/>
            <p:nvPr/>
          </p:nvSpPr>
          <p:spPr>
            <a:xfrm>
              <a:off x="-7055650" y="-674350"/>
              <a:ext cx="412275" cy="360550"/>
            </a:xfrm>
            <a:custGeom>
              <a:avLst/>
              <a:gdLst/>
              <a:ahLst/>
              <a:cxnLst/>
              <a:rect l="l" t="t" r="r" b="b"/>
              <a:pathLst>
                <a:path w="16491" h="14422" extrusionOk="0">
                  <a:moveTo>
                    <a:pt x="16490" y="0"/>
                  </a:moveTo>
                  <a:lnTo>
                    <a:pt x="16490" y="0"/>
                  </a:lnTo>
                  <a:cubicBezTo>
                    <a:pt x="10835" y="1238"/>
                    <a:pt x="5322" y="2881"/>
                    <a:pt x="0" y="4882"/>
                  </a:cubicBezTo>
                  <a:cubicBezTo>
                    <a:pt x="1608" y="6763"/>
                    <a:pt x="2941" y="7834"/>
                    <a:pt x="4822" y="11049"/>
                  </a:cubicBezTo>
                  <a:cubicBezTo>
                    <a:pt x="5878" y="12864"/>
                    <a:pt x="7450" y="14421"/>
                    <a:pt x="8955" y="14421"/>
                  </a:cubicBezTo>
                  <a:cubicBezTo>
                    <a:pt x="10115" y="14421"/>
                    <a:pt x="11236" y="13496"/>
                    <a:pt x="12049" y="11049"/>
                  </a:cubicBezTo>
                  <a:cubicBezTo>
                    <a:pt x="13919" y="5453"/>
                    <a:pt x="16467" y="60"/>
                    <a:pt x="1649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3" name="Google Shape;6043;p88"/>
            <p:cNvSpPr/>
            <p:nvPr/>
          </p:nvSpPr>
          <p:spPr>
            <a:xfrm>
              <a:off x="-3914500" y="2667325"/>
              <a:ext cx="390300" cy="705600"/>
            </a:xfrm>
            <a:custGeom>
              <a:avLst/>
              <a:gdLst/>
              <a:ahLst/>
              <a:cxnLst/>
              <a:rect l="l" t="t" r="r" b="b"/>
              <a:pathLst>
                <a:path w="15612" h="28224" extrusionOk="0">
                  <a:moveTo>
                    <a:pt x="14768" y="0"/>
                  </a:moveTo>
                  <a:cubicBezTo>
                    <a:pt x="14585" y="0"/>
                    <a:pt x="14314" y="192"/>
                    <a:pt x="13931" y="624"/>
                  </a:cubicBezTo>
                  <a:cubicBezTo>
                    <a:pt x="11788" y="3029"/>
                    <a:pt x="6692" y="7589"/>
                    <a:pt x="6692" y="11065"/>
                  </a:cubicBezTo>
                  <a:lnTo>
                    <a:pt x="6692" y="14554"/>
                  </a:lnTo>
                  <a:cubicBezTo>
                    <a:pt x="4549" y="18566"/>
                    <a:pt x="1" y="23662"/>
                    <a:pt x="1072" y="26341"/>
                  </a:cubicBezTo>
                  <a:cubicBezTo>
                    <a:pt x="1542" y="27514"/>
                    <a:pt x="2061" y="28224"/>
                    <a:pt x="2767" y="28224"/>
                  </a:cubicBezTo>
                  <a:cubicBezTo>
                    <a:pt x="3673" y="28224"/>
                    <a:pt x="4885" y="27055"/>
                    <a:pt x="6692" y="24198"/>
                  </a:cubicBezTo>
                  <a:cubicBezTo>
                    <a:pt x="9907" y="19102"/>
                    <a:pt x="13122" y="11875"/>
                    <a:pt x="13931" y="7589"/>
                  </a:cubicBezTo>
                  <a:cubicBezTo>
                    <a:pt x="14587" y="4068"/>
                    <a:pt x="15611" y="0"/>
                    <a:pt x="1476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4" name="Google Shape;6044;p88"/>
            <p:cNvSpPr/>
            <p:nvPr/>
          </p:nvSpPr>
          <p:spPr>
            <a:xfrm>
              <a:off x="-6000475" y="4933325"/>
              <a:ext cx="1227875" cy="284425"/>
            </a:xfrm>
            <a:custGeom>
              <a:avLst/>
              <a:gdLst/>
              <a:ahLst/>
              <a:cxnLst/>
              <a:rect l="l" t="t" r="r" b="b"/>
              <a:pathLst>
                <a:path w="49115" h="11377" extrusionOk="0">
                  <a:moveTo>
                    <a:pt x="45832" y="1"/>
                  </a:moveTo>
                  <a:cubicBezTo>
                    <a:pt x="42318" y="1"/>
                    <a:pt x="38332" y="1976"/>
                    <a:pt x="33886" y="2209"/>
                  </a:cubicBezTo>
                  <a:cubicBezTo>
                    <a:pt x="27731" y="2531"/>
                    <a:pt x="19956" y="2697"/>
                    <a:pt x="13526" y="5912"/>
                  </a:cubicBezTo>
                  <a:cubicBezTo>
                    <a:pt x="7097" y="9127"/>
                    <a:pt x="6835" y="8853"/>
                    <a:pt x="942" y="10996"/>
                  </a:cubicBezTo>
                  <a:cubicBezTo>
                    <a:pt x="596" y="11127"/>
                    <a:pt x="287" y="11246"/>
                    <a:pt x="1" y="11377"/>
                  </a:cubicBezTo>
                  <a:cubicBezTo>
                    <a:pt x="17503" y="11353"/>
                    <a:pt x="34136" y="7555"/>
                    <a:pt x="49114" y="757"/>
                  </a:cubicBezTo>
                  <a:cubicBezTo>
                    <a:pt x="48070" y="210"/>
                    <a:pt x="46976" y="1"/>
                    <a:pt x="4583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5" name="Google Shape;6045;p88"/>
            <p:cNvSpPr/>
            <p:nvPr/>
          </p:nvSpPr>
          <p:spPr>
            <a:xfrm>
              <a:off x="-8560300" y="409600"/>
              <a:ext cx="1719275" cy="2347750"/>
            </a:xfrm>
            <a:custGeom>
              <a:avLst/>
              <a:gdLst/>
              <a:ahLst/>
              <a:cxnLst/>
              <a:rect l="l" t="t" r="r" b="b"/>
              <a:pathLst>
                <a:path w="68771" h="93910" extrusionOk="0">
                  <a:moveTo>
                    <a:pt x="21554" y="1"/>
                  </a:moveTo>
                  <a:cubicBezTo>
                    <a:pt x="18135" y="1"/>
                    <a:pt x="14648" y="1255"/>
                    <a:pt x="14085" y="2303"/>
                  </a:cubicBezTo>
                  <a:cubicBezTo>
                    <a:pt x="13145" y="4077"/>
                    <a:pt x="10775" y="12125"/>
                    <a:pt x="10775" y="12125"/>
                  </a:cubicBezTo>
                  <a:cubicBezTo>
                    <a:pt x="0" y="25270"/>
                    <a:pt x="0" y="30949"/>
                    <a:pt x="0" y="30949"/>
                  </a:cubicBezTo>
                  <a:cubicBezTo>
                    <a:pt x="953" y="38283"/>
                    <a:pt x="21539" y="56559"/>
                    <a:pt x="21539" y="56559"/>
                  </a:cubicBezTo>
                  <a:lnTo>
                    <a:pt x="20241" y="93909"/>
                  </a:lnTo>
                  <a:lnTo>
                    <a:pt x="58353" y="93909"/>
                  </a:lnTo>
                  <a:lnTo>
                    <a:pt x="57519" y="58643"/>
                  </a:lnTo>
                  <a:cubicBezTo>
                    <a:pt x="61782" y="57809"/>
                    <a:pt x="66520" y="44082"/>
                    <a:pt x="67580" y="39938"/>
                  </a:cubicBezTo>
                  <a:cubicBezTo>
                    <a:pt x="68652" y="35807"/>
                    <a:pt x="68771" y="17102"/>
                    <a:pt x="66044" y="11899"/>
                  </a:cubicBezTo>
                  <a:cubicBezTo>
                    <a:pt x="63978" y="7947"/>
                    <a:pt x="58589" y="7469"/>
                    <a:pt x="56100" y="7469"/>
                  </a:cubicBezTo>
                  <a:cubicBezTo>
                    <a:pt x="55304" y="7469"/>
                    <a:pt x="54805" y="7517"/>
                    <a:pt x="54805" y="7517"/>
                  </a:cubicBezTo>
                  <a:cubicBezTo>
                    <a:pt x="51344" y="3871"/>
                    <a:pt x="48078" y="2999"/>
                    <a:pt x="45746" y="2999"/>
                  </a:cubicBezTo>
                  <a:cubicBezTo>
                    <a:pt x="43609" y="2999"/>
                    <a:pt x="42255" y="3731"/>
                    <a:pt x="42255" y="3731"/>
                  </a:cubicBezTo>
                  <a:cubicBezTo>
                    <a:pt x="39753" y="1419"/>
                    <a:pt x="36911" y="723"/>
                    <a:pt x="34399" y="723"/>
                  </a:cubicBezTo>
                  <a:cubicBezTo>
                    <a:pt x="30613" y="723"/>
                    <a:pt x="27575" y="2303"/>
                    <a:pt x="27575" y="2303"/>
                  </a:cubicBezTo>
                  <a:cubicBezTo>
                    <a:pt x="26268" y="605"/>
                    <a:pt x="23927" y="1"/>
                    <a:pt x="21554" y="1"/>
                  </a:cubicBezTo>
                  <a:close/>
                </a:path>
              </a:pathLst>
            </a:custGeom>
            <a:solidFill>
              <a:srgbClr val="F8A4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6" name="Google Shape;6046;p88"/>
            <p:cNvSpPr/>
            <p:nvPr/>
          </p:nvSpPr>
          <p:spPr>
            <a:xfrm>
              <a:off x="-8296550" y="470500"/>
              <a:ext cx="1322960" cy="705622"/>
            </a:xfrm>
            <a:custGeom>
              <a:avLst/>
              <a:gdLst/>
              <a:ahLst/>
              <a:cxnLst/>
              <a:rect l="l" t="t" r="r" b="b"/>
              <a:pathLst>
                <a:path w="54696" h="29026" extrusionOk="0">
                  <a:moveTo>
                    <a:pt x="18842" y="1"/>
                  </a:moveTo>
                  <a:cubicBezTo>
                    <a:pt x="18547" y="1"/>
                    <a:pt x="18252" y="191"/>
                    <a:pt x="18252" y="572"/>
                  </a:cubicBezTo>
                  <a:lnTo>
                    <a:pt x="18252" y="11050"/>
                  </a:lnTo>
                  <a:cubicBezTo>
                    <a:pt x="16716" y="10859"/>
                    <a:pt x="15157" y="10752"/>
                    <a:pt x="13645" y="10633"/>
                  </a:cubicBezTo>
                  <a:cubicBezTo>
                    <a:pt x="11692" y="10466"/>
                    <a:pt x="9751" y="10324"/>
                    <a:pt x="7799" y="10193"/>
                  </a:cubicBezTo>
                  <a:cubicBezTo>
                    <a:pt x="7334" y="8549"/>
                    <a:pt x="6858" y="6906"/>
                    <a:pt x="6394" y="5263"/>
                  </a:cubicBezTo>
                  <a:cubicBezTo>
                    <a:pt x="6309" y="4975"/>
                    <a:pt x="6078" y="4850"/>
                    <a:pt x="5843" y="4850"/>
                  </a:cubicBezTo>
                  <a:cubicBezTo>
                    <a:pt x="5486" y="4850"/>
                    <a:pt x="5121" y="5139"/>
                    <a:pt x="5251" y="5585"/>
                  </a:cubicBezTo>
                  <a:cubicBezTo>
                    <a:pt x="5679" y="7097"/>
                    <a:pt x="6108" y="8609"/>
                    <a:pt x="6549" y="10121"/>
                  </a:cubicBezTo>
                  <a:cubicBezTo>
                    <a:pt x="4632" y="10002"/>
                    <a:pt x="2715" y="9895"/>
                    <a:pt x="798" y="9800"/>
                  </a:cubicBezTo>
                  <a:cubicBezTo>
                    <a:pt x="786" y="9799"/>
                    <a:pt x="774" y="9799"/>
                    <a:pt x="763" y="9799"/>
                  </a:cubicBezTo>
                  <a:cubicBezTo>
                    <a:pt x="0" y="9799"/>
                    <a:pt x="12" y="10943"/>
                    <a:pt x="798" y="10990"/>
                  </a:cubicBezTo>
                  <a:cubicBezTo>
                    <a:pt x="3715" y="11121"/>
                    <a:pt x="6620" y="11300"/>
                    <a:pt x="9525" y="11502"/>
                  </a:cubicBezTo>
                  <a:cubicBezTo>
                    <a:pt x="12466" y="11705"/>
                    <a:pt x="15609" y="11764"/>
                    <a:pt x="18598" y="12240"/>
                  </a:cubicBezTo>
                  <a:cubicBezTo>
                    <a:pt x="18681" y="12276"/>
                    <a:pt x="18776" y="12288"/>
                    <a:pt x="18871" y="12288"/>
                  </a:cubicBezTo>
                  <a:cubicBezTo>
                    <a:pt x="19645" y="12419"/>
                    <a:pt x="20407" y="12562"/>
                    <a:pt x="21157" y="12764"/>
                  </a:cubicBezTo>
                  <a:cubicBezTo>
                    <a:pt x="22110" y="13014"/>
                    <a:pt x="21908" y="14872"/>
                    <a:pt x="21884" y="15574"/>
                  </a:cubicBezTo>
                  <a:cubicBezTo>
                    <a:pt x="21800" y="17753"/>
                    <a:pt x="20860" y="19884"/>
                    <a:pt x="19407" y="21563"/>
                  </a:cubicBezTo>
                  <a:cubicBezTo>
                    <a:pt x="17584" y="23682"/>
                    <a:pt x="14277" y="25066"/>
                    <a:pt x="11172" y="25066"/>
                  </a:cubicBezTo>
                  <a:cubicBezTo>
                    <a:pt x="8904" y="25066"/>
                    <a:pt x="6743" y="24328"/>
                    <a:pt x="5346" y="22599"/>
                  </a:cubicBezTo>
                  <a:cubicBezTo>
                    <a:pt x="5205" y="22423"/>
                    <a:pt x="5011" y="22350"/>
                    <a:pt x="4819" y="22350"/>
                  </a:cubicBezTo>
                  <a:cubicBezTo>
                    <a:pt x="4362" y="22350"/>
                    <a:pt x="3922" y="22766"/>
                    <a:pt x="4274" y="23194"/>
                  </a:cubicBezTo>
                  <a:cubicBezTo>
                    <a:pt x="5986" y="25320"/>
                    <a:pt x="8522" y="26198"/>
                    <a:pt x="11147" y="26198"/>
                  </a:cubicBezTo>
                  <a:cubicBezTo>
                    <a:pt x="13579" y="26198"/>
                    <a:pt x="16087" y="25444"/>
                    <a:pt x="18086" y="24230"/>
                  </a:cubicBezTo>
                  <a:cubicBezTo>
                    <a:pt x="19995" y="26588"/>
                    <a:pt x="22395" y="27771"/>
                    <a:pt x="25037" y="27771"/>
                  </a:cubicBezTo>
                  <a:cubicBezTo>
                    <a:pt x="26383" y="27771"/>
                    <a:pt x="27791" y="27464"/>
                    <a:pt x="29230" y="26849"/>
                  </a:cubicBezTo>
                  <a:cubicBezTo>
                    <a:pt x="29516" y="26730"/>
                    <a:pt x="30016" y="26540"/>
                    <a:pt x="30409" y="26290"/>
                  </a:cubicBezTo>
                  <a:cubicBezTo>
                    <a:pt x="32240" y="27882"/>
                    <a:pt x="34366" y="29004"/>
                    <a:pt x="36544" y="29004"/>
                  </a:cubicBezTo>
                  <a:cubicBezTo>
                    <a:pt x="37835" y="29004"/>
                    <a:pt x="39145" y="28609"/>
                    <a:pt x="40422" y="27683"/>
                  </a:cubicBezTo>
                  <a:cubicBezTo>
                    <a:pt x="40791" y="27421"/>
                    <a:pt x="41065" y="27159"/>
                    <a:pt x="41291" y="26897"/>
                  </a:cubicBezTo>
                  <a:cubicBezTo>
                    <a:pt x="42255" y="27957"/>
                    <a:pt x="43625" y="28600"/>
                    <a:pt x="45006" y="28885"/>
                  </a:cubicBezTo>
                  <a:cubicBezTo>
                    <a:pt x="45433" y="28971"/>
                    <a:pt x="45996" y="29026"/>
                    <a:pt x="46605" y="29026"/>
                  </a:cubicBezTo>
                  <a:cubicBezTo>
                    <a:pt x="48354" y="29026"/>
                    <a:pt x="50487" y="28578"/>
                    <a:pt x="50911" y="27147"/>
                  </a:cubicBezTo>
                  <a:cubicBezTo>
                    <a:pt x="52126" y="23063"/>
                    <a:pt x="53340" y="18979"/>
                    <a:pt x="54566" y="14884"/>
                  </a:cubicBezTo>
                  <a:cubicBezTo>
                    <a:pt x="54696" y="14446"/>
                    <a:pt x="54331" y="14155"/>
                    <a:pt x="53975" y="14155"/>
                  </a:cubicBezTo>
                  <a:cubicBezTo>
                    <a:pt x="53740" y="14155"/>
                    <a:pt x="53509" y="14281"/>
                    <a:pt x="53423" y="14574"/>
                  </a:cubicBezTo>
                  <a:cubicBezTo>
                    <a:pt x="52435" y="17884"/>
                    <a:pt x="51447" y="21206"/>
                    <a:pt x="50459" y="24516"/>
                  </a:cubicBezTo>
                  <a:cubicBezTo>
                    <a:pt x="50256" y="25230"/>
                    <a:pt x="50042" y="25933"/>
                    <a:pt x="49840" y="26635"/>
                  </a:cubicBezTo>
                  <a:cubicBezTo>
                    <a:pt x="49554" y="27588"/>
                    <a:pt x="48947" y="27349"/>
                    <a:pt x="47899" y="27623"/>
                  </a:cubicBezTo>
                  <a:cubicBezTo>
                    <a:pt x="47409" y="27752"/>
                    <a:pt x="46881" y="27818"/>
                    <a:pt x="46345" y="27818"/>
                  </a:cubicBezTo>
                  <a:cubicBezTo>
                    <a:pt x="44654" y="27818"/>
                    <a:pt x="42874" y="27167"/>
                    <a:pt x="41898" y="25802"/>
                  </a:cubicBezTo>
                  <a:cubicBezTo>
                    <a:pt x="42124" y="25147"/>
                    <a:pt x="42184" y="24409"/>
                    <a:pt x="42339" y="23456"/>
                  </a:cubicBezTo>
                  <a:cubicBezTo>
                    <a:pt x="42946" y="19706"/>
                    <a:pt x="43565" y="15967"/>
                    <a:pt x="44172" y="12229"/>
                  </a:cubicBezTo>
                  <a:cubicBezTo>
                    <a:pt x="44351" y="11121"/>
                    <a:pt x="44529" y="10026"/>
                    <a:pt x="44708" y="8919"/>
                  </a:cubicBezTo>
                  <a:cubicBezTo>
                    <a:pt x="44827" y="8204"/>
                    <a:pt x="46053" y="6859"/>
                    <a:pt x="46565" y="6073"/>
                  </a:cubicBezTo>
                  <a:cubicBezTo>
                    <a:pt x="46865" y="5632"/>
                    <a:pt x="46455" y="5209"/>
                    <a:pt x="46039" y="5209"/>
                  </a:cubicBezTo>
                  <a:cubicBezTo>
                    <a:pt x="45860" y="5209"/>
                    <a:pt x="45679" y="5288"/>
                    <a:pt x="45553" y="5478"/>
                  </a:cubicBezTo>
                  <a:cubicBezTo>
                    <a:pt x="44494" y="7061"/>
                    <a:pt x="43648" y="8097"/>
                    <a:pt x="43363" y="9931"/>
                  </a:cubicBezTo>
                  <a:cubicBezTo>
                    <a:pt x="42863" y="12955"/>
                    <a:pt x="42363" y="15979"/>
                    <a:pt x="41874" y="19015"/>
                  </a:cubicBezTo>
                  <a:cubicBezTo>
                    <a:pt x="41505" y="21277"/>
                    <a:pt x="41136" y="23528"/>
                    <a:pt x="40767" y="25790"/>
                  </a:cubicBezTo>
                  <a:cubicBezTo>
                    <a:pt x="40774" y="25744"/>
                    <a:pt x="40777" y="25723"/>
                    <a:pt x="40771" y="25723"/>
                  </a:cubicBezTo>
                  <a:lnTo>
                    <a:pt x="40771" y="25723"/>
                  </a:lnTo>
                  <a:cubicBezTo>
                    <a:pt x="40758" y="25723"/>
                    <a:pt x="40697" y="25843"/>
                    <a:pt x="40529" y="26028"/>
                  </a:cubicBezTo>
                  <a:cubicBezTo>
                    <a:pt x="40065" y="26516"/>
                    <a:pt x="39517" y="26909"/>
                    <a:pt x="38934" y="27242"/>
                  </a:cubicBezTo>
                  <a:cubicBezTo>
                    <a:pt x="38140" y="27705"/>
                    <a:pt x="37333" y="27901"/>
                    <a:pt x="36537" y="27901"/>
                  </a:cubicBezTo>
                  <a:cubicBezTo>
                    <a:pt x="34526" y="27901"/>
                    <a:pt x="32578" y="26651"/>
                    <a:pt x="31052" y="25278"/>
                  </a:cubicBezTo>
                  <a:cubicBezTo>
                    <a:pt x="31123" y="24313"/>
                    <a:pt x="31194" y="23349"/>
                    <a:pt x="31266" y="22385"/>
                  </a:cubicBezTo>
                  <a:cubicBezTo>
                    <a:pt x="31599" y="18146"/>
                    <a:pt x="31921" y="13919"/>
                    <a:pt x="32242" y="9681"/>
                  </a:cubicBezTo>
                  <a:cubicBezTo>
                    <a:pt x="32349" y="8335"/>
                    <a:pt x="32445" y="6990"/>
                    <a:pt x="32552" y="5644"/>
                  </a:cubicBezTo>
                  <a:cubicBezTo>
                    <a:pt x="32564" y="5406"/>
                    <a:pt x="32576" y="5537"/>
                    <a:pt x="32885" y="4835"/>
                  </a:cubicBezTo>
                  <a:cubicBezTo>
                    <a:pt x="33266" y="3989"/>
                    <a:pt x="33647" y="3132"/>
                    <a:pt x="34028" y="2287"/>
                  </a:cubicBezTo>
                  <a:cubicBezTo>
                    <a:pt x="34240" y="1813"/>
                    <a:pt x="33826" y="1384"/>
                    <a:pt x="33444" y="1384"/>
                  </a:cubicBezTo>
                  <a:cubicBezTo>
                    <a:pt x="33269" y="1384"/>
                    <a:pt x="33101" y="1475"/>
                    <a:pt x="33004" y="1691"/>
                  </a:cubicBezTo>
                  <a:cubicBezTo>
                    <a:pt x="32171" y="3561"/>
                    <a:pt x="31421" y="4990"/>
                    <a:pt x="31266" y="7002"/>
                  </a:cubicBezTo>
                  <a:cubicBezTo>
                    <a:pt x="30992" y="10609"/>
                    <a:pt x="30706" y="14205"/>
                    <a:pt x="30432" y="17813"/>
                  </a:cubicBezTo>
                  <a:cubicBezTo>
                    <a:pt x="30254" y="20253"/>
                    <a:pt x="30063" y="22694"/>
                    <a:pt x="29873" y="25135"/>
                  </a:cubicBezTo>
                  <a:cubicBezTo>
                    <a:pt x="29801" y="25194"/>
                    <a:pt x="29682" y="25302"/>
                    <a:pt x="29432" y="25433"/>
                  </a:cubicBezTo>
                  <a:cubicBezTo>
                    <a:pt x="28647" y="25873"/>
                    <a:pt x="27789" y="26171"/>
                    <a:pt x="26920" y="26409"/>
                  </a:cubicBezTo>
                  <a:cubicBezTo>
                    <a:pt x="26258" y="26590"/>
                    <a:pt x="25612" y="26676"/>
                    <a:pt x="24987" y="26676"/>
                  </a:cubicBezTo>
                  <a:cubicBezTo>
                    <a:pt x="22652" y="26676"/>
                    <a:pt x="20599" y="25479"/>
                    <a:pt x="19050" y="23563"/>
                  </a:cubicBezTo>
                  <a:cubicBezTo>
                    <a:pt x="22134" y="21146"/>
                    <a:pt x="23848" y="16812"/>
                    <a:pt x="22920" y="13133"/>
                  </a:cubicBezTo>
                  <a:cubicBezTo>
                    <a:pt x="22646" y="12026"/>
                    <a:pt x="21908" y="11693"/>
                    <a:pt x="20812" y="11467"/>
                  </a:cubicBezTo>
                  <a:cubicBezTo>
                    <a:pt x="20348" y="11371"/>
                    <a:pt x="19895" y="11288"/>
                    <a:pt x="19431" y="11216"/>
                  </a:cubicBezTo>
                  <a:lnTo>
                    <a:pt x="19431" y="572"/>
                  </a:lnTo>
                  <a:cubicBezTo>
                    <a:pt x="19431" y="191"/>
                    <a:pt x="19136" y="1"/>
                    <a:pt x="18842" y="1"/>
                  </a:cubicBezTo>
                  <a:close/>
                </a:path>
              </a:pathLst>
            </a:custGeom>
            <a:solidFill>
              <a:srgbClr val="EA80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7" name="Google Shape;6047;p88"/>
            <p:cNvSpPr/>
            <p:nvPr/>
          </p:nvSpPr>
          <p:spPr>
            <a:xfrm>
              <a:off x="-8185250" y="2054850"/>
              <a:ext cx="1182300" cy="1822275"/>
            </a:xfrm>
            <a:custGeom>
              <a:avLst/>
              <a:gdLst/>
              <a:ahLst/>
              <a:cxnLst/>
              <a:rect l="l" t="t" r="r" b="b"/>
              <a:pathLst>
                <a:path w="47292" h="72891" extrusionOk="0">
                  <a:moveTo>
                    <a:pt x="0" y="0"/>
                  </a:moveTo>
                  <a:lnTo>
                    <a:pt x="0" y="72890"/>
                  </a:lnTo>
                  <a:lnTo>
                    <a:pt x="47292" y="72890"/>
                  </a:lnTo>
                  <a:lnTo>
                    <a:pt x="4729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8" name="Google Shape;6048;p88"/>
            <p:cNvSpPr/>
            <p:nvPr/>
          </p:nvSpPr>
          <p:spPr>
            <a:xfrm>
              <a:off x="-8185250" y="2054850"/>
              <a:ext cx="1182300" cy="426550"/>
            </a:xfrm>
            <a:custGeom>
              <a:avLst/>
              <a:gdLst/>
              <a:ahLst/>
              <a:cxnLst/>
              <a:rect l="l" t="t" r="r" b="b"/>
              <a:pathLst>
                <a:path w="47292" h="17062" extrusionOk="0">
                  <a:moveTo>
                    <a:pt x="0" y="0"/>
                  </a:moveTo>
                  <a:lnTo>
                    <a:pt x="0" y="17062"/>
                  </a:lnTo>
                  <a:lnTo>
                    <a:pt x="47292" y="17062"/>
                  </a:lnTo>
                  <a:lnTo>
                    <a:pt x="47292"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9" name="Google Shape;6049;p88"/>
            <p:cNvSpPr/>
            <p:nvPr/>
          </p:nvSpPr>
          <p:spPr>
            <a:xfrm>
              <a:off x="-6976475" y="364350"/>
              <a:ext cx="1718975" cy="3239825"/>
            </a:xfrm>
            <a:custGeom>
              <a:avLst/>
              <a:gdLst/>
              <a:ahLst/>
              <a:cxnLst/>
              <a:rect l="l" t="t" r="r" b="b"/>
              <a:pathLst>
                <a:path w="68759" h="129593" extrusionOk="0">
                  <a:moveTo>
                    <a:pt x="21546" y="1"/>
                  </a:moveTo>
                  <a:cubicBezTo>
                    <a:pt x="18125" y="1"/>
                    <a:pt x="14641" y="1256"/>
                    <a:pt x="14085" y="2303"/>
                  </a:cubicBezTo>
                  <a:cubicBezTo>
                    <a:pt x="13133" y="4077"/>
                    <a:pt x="10764" y="12125"/>
                    <a:pt x="10764" y="12125"/>
                  </a:cubicBezTo>
                  <a:cubicBezTo>
                    <a:pt x="0" y="25270"/>
                    <a:pt x="0" y="30949"/>
                    <a:pt x="0" y="30949"/>
                  </a:cubicBezTo>
                  <a:cubicBezTo>
                    <a:pt x="941" y="38283"/>
                    <a:pt x="21539" y="56559"/>
                    <a:pt x="21539" y="56559"/>
                  </a:cubicBezTo>
                  <a:lnTo>
                    <a:pt x="20241" y="129592"/>
                  </a:lnTo>
                  <a:lnTo>
                    <a:pt x="58341" y="129592"/>
                  </a:lnTo>
                  <a:lnTo>
                    <a:pt x="57519" y="58643"/>
                  </a:lnTo>
                  <a:cubicBezTo>
                    <a:pt x="61782" y="57810"/>
                    <a:pt x="66509" y="44082"/>
                    <a:pt x="67580" y="39938"/>
                  </a:cubicBezTo>
                  <a:cubicBezTo>
                    <a:pt x="68640" y="35795"/>
                    <a:pt x="68759" y="17102"/>
                    <a:pt x="66044" y="11887"/>
                  </a:cubicBezTo>
                  <a:cubicBezTo>
                    <a:pt x="63979" y="7947"/>
                    <a:pt x="58588" y="7469"/>
                    <a:pt x="56094" y="7469"/>
                  </a:cubicBezTo>
                  <a:cubicBezTo>
                    <a:pt x="55295" y="7469"/>
                    <a:pt x="54793" y="7518"/>
                    <a:pt x="54793" y="7518"/>
                  </a:cubicBezTo>
                  <a:cubicBezTo>
                    <a:pt x="51326" y="3865"/>
                    <a:pt x="48055" y="2993"/>
                    <a:pt x="45722" y="2993"/>
                  </a:cubicBezTo>
                  <a:cubicBezTo>
                    <a:pt x="43592" y="2993"/>
                    <a:pt x="42244" y="3720"/>
                    <a:pt x="42244" y="3720"/>
                  </a:cubicBezTo>
                  <a:cubicBezTo>
                    <a:pt x="39750" y="1411"/>
                    <a:pt x="36916" y="716"/>
                    <a:pt x="34409" y="716"/>
                  </a:cubicBezTo>
                  <a:cubicBezTo>
                    <a:pt x="30619" y="716"/>
                    <a:pt x="27575" y="2303"/>
                    <a:pt x="27575" y="2303"/>
                  </a:cubicBezTo>
                  <a:cubicBezTo>
                    <a:pt x="26263" y="605"/>
                    <a:pt x="23920" y="1"/>
                    <a:pt x="21546" y="1"/>
                  </a:cubicBezTo>
                  <a:close/>
                </a:path>
              </a:pathLst>
            </a:custGeom>
            <a:solidFill>
              <a:srgbClr val="B253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0" name="Google Shape;6050;p88"/>
            <p:cNvSpPr/>
            <p:nvPr/>
          </p:nvSpPr>
          <p:spPr>
            <a:xfrm>
              <a:off x="-6597575" y="2499850"/>
              <a:ext cx="1182025" cy="1557350"/>
            </a:xfrm>
            <a:custGeom>
              <a:avLst/>
              <a:gdLst/>
              <a:ahLst/>
              <a:cxnLst/>
              <a:rect l="l" t="t" r="r" b="b"/>
              <a:pathLst>
                <a:path w="47281" h="62294" extrusionOk="0">
                  <a:moveTo>
                    <a:pt x="1" y="0"/>
                  </a:moveTo>
                  <a:lnTo>
                    <a:pt x="1" y="62294"/>
                  </a:lnTo>
                  <a:lnTo>
                    <a:pt x="47281" y="62294"/>
                  </a:lnTo>
                  <a:lnTo>
                    <a:pt x="47281" y="0"/>
                  </a:lnTo>
                  <a:close/>
                </a:path>
              </a:pathLst>
            </a:custGeom>
            <a:solidFill>
              <a:srgbClr val="001E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1" name="Google Shape;6051;p88"/>
            <p:cNvSpPr/>
            <p:nvPr/>
          </p:nvSpPr>
          <p:spPr>
            <a:xfrm>
              <a:off x="-6597575" y="2073300"/>
              <a:ext cx="1182025" cy="426575"/>
            </a:xfrm>
            <a:custGeom>
              <a:avLst/>
              <a:gdLst/>
              <a:ahLst/>
              <a:cxnLst/>
              <a:rect l="l" t="t" r="r" b="b"/>
              <a:pathLst>
                <a:path w="47281" h="17063" extrusionOk="0">
                  <a:moveTo>
                    <a:pt x="1" y="1"/>
                  </a:moveTo>
                  <a:lnTo>
                    <a:pt x="1" y="17062"/>
                  </a:lnTo>
                  <a:lnTo>
                    <a:pt x="47281" y="17062"/>
                  </a:lnTo>
                  <a:lnTo>
                    <a:pt x="47281"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2" name="Google Shape;6052;p88"/>
            <p:cNvSpPr/>
            <p:nvPr/>
          </p:nvSpPr>
          <p:spPr>
            <a:xfrm>
              <a:off x="-5392950" y="530750"/>
              <a:ext cx="1719300" cy="2347725"/>
            </a:xfrm>
            <a:custGeom>
              <a:avLst/>
              <a:gdLst/>
              <a:ahLst/>
              <a:cxnLst/>
              <a:rect l="l" t="t" r="r" b="b"/>
              <a:pathLst>
                <a:path w="68772" h="93909" extrusionOk="0">
                  <a:moveTo>
                    <a:pt x="21554" y="1"/>
                  </a:moveTo>
                  <a:cubicBezTo>
                    <a:pt x="18135" y="1"/>
                    <a:pt x="14648" y="1255"/>
                    <a:pt x="14086" y="2302"/>
                  </a:cubicBezTo>
                  <a:cubicBezTo>
                    <a:pt x="13145" y="4076"/>
                    <a:pt x="10776" y="12125"/>
                    <a:pt x="10776" y="12125"/>
                  </a:cubicBezTo>
                  <a:cubicBezTo>
                    <a:pt x="1" y="25258"/>
                    <a:pt x="1" y="30937"/>
                    <a:pt x="1" y="30937"/>
                  </a:cubicBezTo>
                  <a:cubicBezTo>
                    <a:pt x="953" y="38283"/>
                    <a:pt x="21539" y="56547"/>
                    <a:pt x="21539" y="56547"/>
                  </a:cubicBezTo>
                  <a:lnTo>
                    <a:pt x="20241" y="93909"/>
                  </a:lnTo>
                  <a:lnTo>
                    <a:pt x="58353" y="93909"/>
                  </a:lnTo>
                  <a:lnTo>
                    <a:pt x="57520" y="58631"/>
                  </a:lnTo>
                  <a:cubicBezTo>
                    <a:pt x="61782" y="57809"/>
                    <a:pt x="66521" y="44081"/>
                    <a:pt x="67580" y="39938"/>
                  </a:cubicBezTo>
                  <a:cubicBezTo>
                    <a:pt x="68652" y="35795"/>
                    <a:pt x="68771" y="17090"/>
                    <a:pt x="66045" y="11887"/>
                  </a:cubicBezTo>
                  <a:cubicBezTo>
                    <a:pt x="63978" y="7935"/>
                    <a:pt x="58589" y="7457"/>
                    <a:pt x="56100" y="7457"/>
                  </a:cubicBezTo>
                  <a:cubicBezTo>
                    <a:pt x="55304" y="7457"/>
                    <a:pt x="54805" y="7505"/>
                    <a:pt x="54805" y="7505"/>
                  </a:cubicBezTo>
                  <a:cubicBezTo>
                    <a:pt x="51341" y="3861"/>
                    <a:pt x="48073" y="2991"/>
                    <a:pt x="45740" y="2991"/>
                  </a:cubicBezTo>
                  <a:cubicBezTo>
                    <a:pt x="43606" y="2991"/>
                    <a:pt x="42256" y="3719"/>
                    <a:pt x="42256" y="3719"/>
                  </a:cubicBezTo>
                  <a:cubicBezTo>
                    <a:pt x="39757" y="1410"/>
                    <a:pt x="36921" y="716"/>
                    <a:pt x="34412" y="716"/>
                  </a:cubicBezTo>
                  <a:cubicBezTo>
                    <a:pt x="30620" y="716"/>
                    <a:pt x="27575" y="2302"/>
                    <a:pt x="27575" y="2302"/>
                  </a:cubicBezTo>
                  <a:cubicBezTo>
                    <a:pt x="26268" y="605"/>
                    <a:pt x="23928" y="1"/>
                    <a:pt x="21554" y="1"/>
                  </a:cubicBezTo>
                  <a:close/>
                </a:path>
              </a:pathLst>
            </a:custGeom>
            <a:solidFill>
              <a:srgbClr val="F2B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3" name="Google Shape;6053;p88"/>
            <p:cNvSpPr/>
            <p:nvPr/>
          </p:nvSpPr>
          <p:spPr>
            <a:xfrm>
              <a:off x="-5129100" y="591500"/>
              <a:ext cx="1322984" cy="705598"/>
            </a:xfrm>
            <a:custGeom>
              <a:avLst/>
              <a:gdLst/>
              <a:ahLst/>
              <a:cxnLst/>
              <a:rect l="l" t="t" r="r" b="b"/>
              <a:pathLst>
                <a:path w="54697" h="29031" extrusionOk="0">
                  <a:moveTo>
                    <a:pt x="18842" y="1"/>
                  </a:moveTo>
                  <a:cubicBezTo>
                    <a:pt x="18547" y="1"/>
                    <a:pt x="18253" y="191"/>
                    <a:pt x="18253" y="572"/>
                  </a:cubicBezTo>
                  <a:lnTo>
                    <a:pt x="18253" y="11062"/>
                  </a:lnTo>
                  <a:cubicBezTo>
                    <a:pt x="16717" y="10871"/>
                    <a:pt x="15169" y="10764"/>
                    <a:pt x="13645" y="10633"/>
                  </a:cubicBezTo>
                  <a:cubicBezTo>
                    <a:pt x="11692" y="10466"/>
                    <a:pt x="9752" y="10323"/>
                    <a:pt x="7799" y="10204"/>
                  </a:cubicBezTo>
                  <a:cubicBezTo>
                    <a:pt x="7335" y="8561"/>
                    <a:pt x="6858" y="6918"/>
                    <a:pt x="6394" y="5275"/>
                  </a:cubicBezTo>
                  <a:cubicBezTo>
                    <a:pt x="6309" y="4980"/>
                    <a:pt x="6075" y="4853"/>
                    <a:pt x="5839" y="4853"/>
                  </a:cubicBezTo>
                  <a:cubicBezTo>
                    <a:pt x="5483" y="4853"/>
                    <a:pt x="5122" y="5141"/>
                    <a:pt x="5251" y="5585"/>
                  </a:cubicBezTo>
                  <a:cubicBezTo>
                    <a:pt x="5680" y="7097"/>
                    <a:pt x="6120" y="8609"/>
                    <a:pt x="6549" y="10121"/>
                  </a:cubicBezTo>
                  <a:cubicBezTo>
                    <a:pt x="4632" y="10002"/>
                    <a:pt x="2715" y="9895"/>
                    <a:pt x="810" y="9811"/>
                  </a:cubicBezTo>
                  <a:cubicBezTo>
                    <a:pt x="794" y="9811"/>
                    <a:pt x="779" y="9810"/>
                    <a:pt x="763" y="9810"/>
                  </a:cubicBezTo>
                  <a:cubicBezTo>
                    <a:pt x="1" y="9810"/>
                    <a:pt x="16" y="10955"/>
                    <a:pt x="810" y="10990"/>
                  </a:cubicBezTo>
                  <a:cubicBezTo>
                    <a:pt x="3715" y="11133"/>
                    <a:pt x="6620" y="11312"/>
                    <a:pt x="9525" y="11502"/>
                  </a:cubicBezTo>
                  <a:cubicBezTo>
                    <a:pt x="12466" y="11705"/>
                    <a:pt x="15610" y="11776"/>
                    <a:pt x="18598" y="12240"/>
                  </a:cubicBezTo>
                  <a:cubicBezTo>
                    <a:pt x="18681" y="12276"/>
                    <a:pt x="18777" y="12288"/>
                    <a:pt x="18872" y="12288"/>
                  </a:cubicBezTo>
                  <a:cubicBezTo>
                    <a:pt x="19646" y="12419"/>
                    <a:pt x="20408" y="12574"/>
                    <a:pt x="21158" y="12764"/>
                  </a:cubicBezTo>
                  <a:cubicBezTo>
                    <a:pt x="22110" y="13014"/>
                    <a:pt x="21908" y="14884"/>
                    <a:pt x="21884" y="15574"/>
                  </a:cubicBezTo>
                  <a:cubicBezTo>
                    <a:pt x="21801" y="17753"/>
                    <a:pt x="20860" y="19884"/>
                    <a:pt x="19408" y="21563"/>
                  </a:cubicBezTo>
                  <a:cubicBezTo>
                    <a:pt x="17582" y="23685"/>
                    <a:pt x="14270" y="25073"/>
                    <a:pt x="11164" y="25073"/>
                  </a:cubicBezTo>
                  <a:cubicBezTo>
                    <a:pt x="8901" y="25073"/>
                    <a:pt x="6748" y="24337"/>
                    <a:pt x="5358" y="22611"/>
                  </a:cubicBezTo>
                  <a:cubicBezTo>
                    <a:pt x="5214" y="22431"/>
                    <a:pt x="5017" y="22357"/>
                    <a:pt x="4825" y="22357"/>
                  </a:cubicBezTo>
                  <a:cubicBezTo>
                    <a:pt x="4367" y="22357"/>
                    <a:pt x="3931" y="22778"/>
                    <a:pt x="4275" y="23206"/>
                  </a:cubicBezTo>
                  <a:cubicBezTo>
                    <a:pt x="5987" y="25326"/>
                    <a:pt x="8523" y="26201"/>
                    <a:pt x="11148" y="26201"/>
                  </a:cubicBezTo>
                  <a:cubicBezTo>
                    <a:pt x="13580" y="26201"/>
                    <a:pt x="16088" y="25450"/>
                    <a:pt x="18086" y="24242"/>
                  </a:cubicBezTo>
                  <a:cubicBezTo>
                    <a:pt x="20002" y="26591"/>
                    <a:pt x="22404" y="27772"/>
                    <a:pt x="25042" y="27772"/>
                  </a:cubicBezTo>
                  <a:cubicBezTo>
                    <a:pt x="26388" y="27772"/>
                    <a:pt x="27795" y="27465"/>
                    <a:pt x="29230" y="26849"/>
                  </a:cubicBezTo>
                  <a:cubicBezTo>
                    <a:pt x="29516" y="26730"/>
                    <a:pt x="30016" y="26552"/>
                    <a:pt x="30409" y="26290"/>
                  </a:cubicBezTo>
                  <a:cubicBezTo>
                    <a:pt x="32240" y="27882"/>
                    <a:pt x="34366" y="29004"/>
                    <a:pt x="36547" y="29004"/>
                  </a:cubicBezTo>
                  <a:cubicBezTo>
                    <a:pt x="37841" y="29004"/>
                    <a:pt x="39153" y="28609"/>
                    <a:pt x="40434" y="27683"/>
                  </a:cubicBezTo>
                  <a:cubicBezTo>
                    <a:pt x="40791" y="27421"/>
                    <a:pt x="41065" y="27171"/>
                    <a:pt x="41291" y="26909"/>
                  </a:cubicBezTo>
                  <a:cubicBezTo>
                    <a:pt x="42256" y="27957"/>
                    <a:pt x="43625" y="28611"/>
                    <a:pt x="45006" y="28885"/>
                  </a:cubicBezTo>
                  <a:cubicBezTo>
                    <a:pt x="45439" y="28975"/>
                    <a:pt x="46006" y="29031"/>
                    <a:pt x="46619" y="29031"/>
                  </a:cubicBezTo>
                  <a:cubicBezTo>
                    <a:pt x="48368" y="29031"/>
                    <a:pt x="50488" y="28575"/>
                    <a:pt x="50912" y="27147"/>
                  </a:cubicBezTo>
                  <a:cubicBezTo>
                    <a:pt x="52138" y="23063"/>
                    <a:pt x="53352" y="18979"/>
                    <a:pt x="54567" y="14895"/>
                  </a:cubicBezTo>
                  <a:cubicBezTo>
                    <a:pt x="54696" y="14450"/>
                    <a:pt x="54331" y="14161"/>
                    <a:pt x="53975" y="14161"/>
                  </a:cubicBezTo>
                  <a:cubicBezTo>
                    <a:pt x="53740" y="14161"/>
                    <a:pt x="53509" y="14286"/>
                    <a:pt x="53424" y="14574"/>
                  </a:cubicBezTo>
                  <a:cubicBezTo>
                    <a:pt x="52436" y="17896"/>
                    <a:pt x="51447" y="21206"/>
                    <a:pt x="50459" y="24528"/>
                  </a:cubicBezTo>
                  <a:cubicBezTo>
                    <a:pt x="50257" y="25230"/>
                    <a:pt x="50042" y="25933"/>
                    <a:pt x="49840" y="26635"/>
                  </a:cubicBezTo>
                  <a:cubicBezTo>
                    <a:pt x="49554" y="27599"/>
                    <a:pt x="48947" y="27361"/>
                    <a:pt x="47899" y="27635"/>
                  </a:cubicBezTo>
                  <a:cubicBezTo>
                    <a:pt x="47411" y="27761"/>
                    <a:pt x="46887" y="27825"/>
                    <a:pt x="46353" y="27825"/>
                  </a:cubicBezTo>
                  <a:cubicBezTo>
                    <a:pt x="44660" y="27825"/>
                    <a:pt x="42879" y="27180"/>
                    <a:pt x="41910" y="25813"/>
                  </a:cubicBezTo>
                  <a:cubicBezTo>
                    <a:pt x="42125" y="25159"/>
                    <a:pt x="42184" y="24409"/>
                    <a:pt x="42339" y="23456"/>
                  </a:cubicBezTo>
                  <a:cubicBezTo>
                    <a:pt x="42958" y="19717"/>
                    <a:pt x="43565" y="15979"/>
                    <a:pt x="44173" y="12228"/>
                  </a:cubicBezTo>
                  <a:cubicBezTo>
                    <a:pt x="44351" y="11133"/>
                    <a:pt x="44542" y="10026"/>
                    <a:pt x="44708" y="8919"/>
                  </a:cubicBezTo>
                  <a:cubicBezTo>
                    <a:pt x="44828" y="8216"/>
                    <a:pt x="46054" y="6859"/>
                    <a:pt x="46578" y="6085"/>
                  </a:cubicBezTo>
                  <a:cubicBezTo>
                    <a:pt x="46868" y="5637"/>
                    <a:pt x="46460" y="5213"/>
                    <a:pt x="46045" y="5213"/>
                  </a:cubicBezTo>
                  <a:cubicBezTo>
                    <a:pt x="45863" y="5213"/>
                    <a:pt x="45680" y="5294"/>
                    <a:pt x="45554" y="5490"/>
                  </a:cubicBezTo>
                  <a:cubicBezTo>
                    <a:pt x="44494" y="7061"/>
                    <a:pt x="43661" y="8109"/>
                    <a:pt x="43363" y="9931"/>
                  </a:cubicBezTo>
                  <a:cubicBezTo>
                    <a:pt x="42863" y="12955"/>
                    <a:pt x="42375" y="15991"/>
                    <a:pt x="41875" y="19015"/>
                  </a:cubicBezTo>
                  <a:cubicBezTo>
                    <a:pt x="41506" y="21277"/>
                    <a:pt x="41137" y="23539"/>
                    <a:pt x="40767" y="25802"/>
                  </a:cubicBezTo>
                  <a:cubicBezTo>
                    <a:pt x="40775" y="25752"/>
                    <a:pt x="40779" y="25730"/>
                    <a:pt x="40774" y="25730"/>
                  </a:cubicBezTo>
                  <a:lnTo>
                    <a:pt x="40774" y="25730"/>
                  </a:lnTo>
                  <a:cubicBezTo>
                    <a:pt x="40763" y="25730"/>
                    <a:pt x="40705" y="25852"/>
                    <a:pt x="40529" y="26028"/>
                  </a:cubicBezTo>
                  <a:cubicBezTo>
                    <a:pt x="40065" y="26528"/>
                    <a:pt x="39517" y="26909"/>
                    <a:pt x="38934" y="27242"/>
                  </a:cubicBezTo>
                  <a:cubicBezTo>
                    <a:pt x="38140" y="27705"/>
                    <a:pt x="37333" y="27901"/>
                    <a:pt x="36537" y="27901"/>
                  </a:cubicBezTo>
                  <a:cubicBezTo>
                    <a:pt x="34526" y="27901"/>
                    <a:pt x="32578" y="26651"/>
                    <a:pt x="31052" y="25278"/>
                  </a:cubicBezTo>
                  <a:cubicBezTo>
                    <a:pt x="31123" y="24313"/>
                    <a:pt x="31195" y="23349"/>
                    <a:pt x="31278" y="22384"/>
                  </a:cubicBezTo>
                  <a:cubicBezTo>
                    <a:pt x="31600" y="18158"/>
                    <a:pt x="31921" y="13919"/>
                    <a:pt x="32243" y="9692"/>
                  </a:cubicBezTo>
                  <a:cubicBezTo>
                    <a:pt x="32350" y="8347"/>
                    <a:pt x="32445" y="7002"/>
                    <a:pt x="32552" y="5656"/>
                  </a:cubicBezTo>
                  <a:cubicBezTo>
                    <a:pt x="32576" y="5418"/>
                    <a:pt x="32576" y="5537"/>
                    <a:pt x="32886" y="4835"/>
                  </a:cubicBezTo>
                  <a:cubicBezTo>
                    <a:pt x="33267" y="3989"/>
                    <a:pt x="33648" y="3144"/>
                    <a:pt x="34029" y="2299"/>
                  </a:cubicBezTo>
                  <a:cubicBezTo>
                    <a:pt x="34242" y="1823"/>
                    <a:pt x="33823" y="1387"/>
                    <a:pt x="33440" y="1387"/>
                  </a:cubicBezTo>
                  <a:cubicBezTo>
                    <a:pt x="33267" y="1387"/>
                    <a:pt x="33101" y="1476"/>
                    <a:pt x="33005" y="1691"/>
                  </a:cubicBezTo>
                  <a:cubicBezTo>
                    <a:pt x="32171" y="3561"/>
                    <a:pt x="31421" y="5001"/>
                    <a:pt x="31266" y="7002"/>
                  </a:cubicBezTo>
                  <a:cubicBezTo>
                    <a:pt x="30992" y="10609"/>
                    <a:pt x="30719" y="14217"/>
                    <a:pt x="30433" y="17812"/>
                  </a:cubicBezTo>
                  <a:cubicBezTo>
                    <a:pt x="30254" y="20253"/>
                    <a:pt x="30064" y="22694"/>
                    <a:pt x="29873" y="25147"/>
                  </a:cubicBezTo>
                  <a:cubicBezTo>
                    <a:pt x="29814" y="25206"/>
                    <a:pt x="29683" y="25301"/>
                    <a:pt x="29445" y="25432"/>
                  </a:cubicBezTo>
                  <a:cubicBezTo>
                    <a:pt x="28647" y="25873"/>
                    <a:pt x="27802" y="26171"/>
                    <a:pt x="26921" y="26409"/>
                  </a:cubicBezTo>
                  <a:cubicBezTo>
                    <a:pt x="26255" y="26591"/>
                    <a:pt x="25607" y="26677"/>
                    <a:pt x="24978" y="26677"/>
                  </a:cubicBezTo>
                  <a:cubicBezTo>
                    <a:pt x="22647" y="26677"/>
                    <a:pt x="20598" y="25488"/>
                    <a:pt x="19050" y="23575"/>
                  </a:cubicBezTo>
                  <a:cubicBezTo>
                    <a:pt x="22134" y="21158"/>
                    <a:pt x="23849" y="16824"/>
                    <a:pt x="22920" y="13133"/>
                  </a:cubicBezTo>
                  <a:cubicBezTo>
                    <a:pt x="22646" y="12026"/>
                    <a:pt x="21920" y="11693"/>
                    <a:pt x="20813" y="11466"/>
                  </a:cubicBezTo>
                  <a:cubicBezTo>
                    <a:pt x="20360" y="11371"/>
                    <a:pt x="19896" y="11288"/>
                    <a:pt x="19431" y="11216"/>
                  </a:cubicBezTo>
                  <a:lnTo>
                    <a:pt x="19431" y="572"/>
                  </a:lnTo>
                  <a:cubicBezTo>
                    <a:pt x="19431" y="191"/>
                    <a:pt x="19137" y="1"/>
                    <a:pt x="18842" y="1"/>
                  </a:cubicBezTo>
                  <a:close/>
                </a:path>
              </a:pathLst>
            </a:custGeom>
            <a:solidFill>
              <a:srgbClr val="DB9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4" name="Google Shape;6054;p88"/>
            <p:cNvSpPr/>
            <p:nvPr/>
          </p:nvSpPr>
          <p:spPr>
            <a:xfrm>
              <a:off x="-5006000" y="2175700"/>
              <a:ext cx="1182325" cy="1881500"/>
            </a:xfrm>
            <a:custGeom>
              <a:avLst/>
              <a:gdLst/>
              <a:ahLst/>
              <a:cxnLst/>
              <a:rect l="l" t="t" r="r" b="b"/>
              <a:pathLst>
                <a:path w="47293" h="75260" extrusionOk="0">
                  <a:moveTo>
                    <a:pt x="1" y="0"/>
                  </a:moveTo>
                  <a:lnTo>
                    <a:pt x="1" y="75260"/>
                  </a:lnTo>
                  <a:lnTo>
                    <a:pt x="47292" y="75260"/>
                  </a:lnTo>
                  <a:lnTo>
                    <a:pt x="47292" y="0"/>
                  </a:lnTo>
                  <a:close/>
                </a:path>
              </a:pathLst>
            </a:custGeom>
            <a:solidFill>
              <a:srgbClr val="FEFD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5" name="Google Shape;6055;p88"/>
            <p:cNvSpPr/>
            <p:nvPr/>
          </p:nvSpPr>
          <p:spPr>
            <a:xfrm>
              <a:off x="-5006000" y="2175700"/>
              <a:ext cx="1182325" cy="426850"/>
            </a:xfrm>
            <a:custGeom>
              <a:avLst/>
              <a:gdLst/>
              <a:ahLst/>
              <a:cxnLst/>
              <a:rect l="l" t="t" r="r" b="b"/>
              <a:pathLst>
                <a:path w="47293" h="17074" extrusionOk="0">
                  <a:moveTo>
                    <a:pt x="1" y="0"/>
                  </a:moveTo>
                  <a:lnTo>
                    <a:pt x="1" y="17074"/>
                  </a:lnTo>
                  <a:lnTo>
                    <a:pt x="47292" y="17074"/>
                  </a:lnTo>
                  <a:lnTo>
                    <a:pt x="4729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6" name="Google Shape;6056;p88"/>
            <p:cNvSpPr/>
            <p:nvPr/>
          </p:nvSpPr>
          <p:spPr>
            <a:xfrm>
              <a:off x="-10007225" y="4416750"/>
              <a:ext cx="2578925" cy="1160875"/>
            </a:xfrm>
            <a:custGeom>
              <a:avLst/>
              <a:gdLst/>
              <a:ahLst/>
              <a:cxnLst/>
              <a:rect l="l" t="t" r="r" b="b"/>
              <a:pathLst>
                <a:path w="103157" h="46435" extrusionOk="0">
                  <a:moveTo>
                    <a:pt x="1" y="0"/>
                  </a:moveTo>
                  <a:lnTo>
                    <a:pt x="17956" y="23217"/>
                  </a:lnTo>
                  <a:lnTo>
                    <a:pt x="1" y="46435"/>
                  </a:lnTo>
                  <a:lnTo>
                    <a:pt x="103157" y="46435"/>
                  </a:lnTo>
                  <a:lnTo>
                    <a:pt x="34993" y="23217"/>
                  </a:lnTo>
                  <a:lnTo>
                    <a:pt x="34993" y="0"/>
                  </a:lnTo>
                  <a:close/>
                </a:path>
              </a:pathLst>
            </a:custGeom>
            <a:solidFill>
              <a:srgbClr val="FED8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7" name="Google Shape;6057;p88"/>
            <p:cNvSpPr/>
            <p:nvPr/>
          </p:nvSpPr>
          <p:spPr>
            <a:xfrm>
              <a:off x="-9132400" y="5228750"/>
              <a:ext cx="1704100" cy="348875"/>
            </a:xfrm>
            <a:custGeom>
              <a:avLst/>
              <a:gdLst/>
              <a:ahLst/>
              <a:cxnLst/>
              <a:rect l="l" t="t" r="r" b="b"/>
              <a:pathLst>
                <a:path w="68164" h="13955" extrusionOk="0">
                  <a:moveTo>
                    <a:pt x="0" y="0"/>
                  </a:moveTo>
                  <a:lnTo>
                    <a:pt x="68164" y="13955"/>
                  </a:lnTo>
                  <a:lnTo>
                    <a:pt x="68164" y="0"/>
                  </a:ln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8" name="Google Shape;6058;p88"/>
            <p:cNvSpPr/>
            <p:nvPr/>
          </p:nvSpPr>
          <p:spPr>
            <a:xfrm>
              <a:off x="-4580050" y="4416750"/>
              <a:ext cx="2578925" cy="1160875"/>
            </a:xfrm>
            <a:custGeom>
              <a:avLst/>
              <a:gdLst/>
              <a:ahLst/>
              <a:cxnLst/>
              <a:rect l="l" t="t" r="r" b="b"/>
              <a:pathLst>
                <a:path w="103157" h="46435" extrusionOk="0">
                  <a:moveTo>
                    <a:pt x="68152" y="0"/>
                  </a:moveTo>
                  <a:lnTo>
                    <a:pt x="68152" y="23217"/>
                  </a:lnTo>
                  <a:lnTo>
                    <a:pt x="1" y="46435"/>
                  </a:lnTo>
                  <a:lnTo>
                    <a:pt x="103156" y="46435"/>
                  </a:lnTo>
                  <a:lnTo>
                    <a:pt x="85202" y="23217"/>
                  </a:lnTo>
                  <a:lnTo>
                    <a:pt x="103156" y="0"/>
                  </a:lnTo>
                  <a:close/>
                </a:path>
              </a:pathLst>
            </a:custGeom>
            <a:solidFill>
              <a:srgbClr val="FED8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9" name="Google Shape;6059;p88"/>
            <p:cNvSpPr/>
            <p:nvPr/>
          </p:nvSpPr>
          <p:spPr>
            <a:xfrm>
              <a:off x="-4580050" y="5228750"/>
              <a:ext cx="1703800" cy="348875"/>
            </a:xfrm>
            <a:custGeom>
              <a:avLst/>
              <a:gdLst/>
              <a:ahLst/>
              <a:cxnLst/>
              <a:rect l="l" t="t" r="r" b="b"/>
              <a:pathLst>
                <a:path w="68152" h="13955" extrusionOk="0">
                  <a:moveTo>
                    <a:pt x="1" y="0"/>
                  </a:moveTo>
                  <a:lnTo>
                    <a:pt x="1" y="13955"/>
                  </a:lnTo>
                  <a:lnTo>
                    <a:pt x="68152" y="0"/>
                  </a:ln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0" name="Google Shape;6060;p88"/>
            <p:cNvSpPr/>
            <p:nvPr/>
          </p:nvSpPr>
          <p:spPr>
            <a:xfrm>
              <a:off x="-9132400" y="3877100"/>
              <a:ext cx="6270750" cy="1427875"/>
            </a:xfrm>
            <a:custGeom>
              <a:avLst/>
              <a:gdLst/>
              <a:ahLst/>
              <a:cxnLst/>
              <a:rect l="l" t="t" r="r" b="b"/>
              <a:pathLst>
                <a:path w="250830" h="57115" extrusionOk="0">
                  <a:moveTo>
                    <a:pt x="0" y="0"/>
                  </a:moveTo>
                  <a:lnTo>
                    <a:pt x="0" y="57114"/>
                  </a:lnTo>
                  <a:lnTo>
                    <a:pt x="250829" y="57114"/>
                  </a:lnTo>
                  <a:lnTo>
                    <a:pt x="25082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1" name="Google Shape;6061;p88"/>
            <p:cNvSpPr/>
            <p:nvPr/>
          </p:nvSpPr>
          <p:spPr>
            <a:xfrm>
              <a:off x="-6712950" y="425300"/>
              <a:ext cx="1322960" cy="705622"/>
            </a:xfrm>
            <a:custGeom>
              <a:avLst/>
              <a:gdLst/>
              <a:ahLst/>
              <a:cxnLst/>
              <a:rect l="l" t="t" r="r" b="b"/>
              <a:pathLst>
                <a:path w="54696" h="29026" extrusionOk="0">
                  <a:moveTo>
                    <a:pt x="18848" y="0"/>
                  </a:moveTo>
                  <a:cubicBezTo>
                    <a:pt x="18550" y="0"/>
                    <a:pt x="18253" y="191"/>
                    <a:pt x="18253" y="572"/>
                  </a:cubicBezTo>
                  <a:lnTo>
                    <a:pt x="18253" y="11049"/>
                  </a:lnTo>
                  <a:cubicBezTo>
                    <a:pt x="16717" y="10859"/>
                    <a:pt x="15169" y="10751"/>
                    <a:pt x="13645" y="10632"/>
                  </a:cubicBezTo>
                  <a:cubicBezTo>
                    <a:pt x="11704" y="10466"/>
                    <a:pt x="9752" y="10323"/>
                    <a:pt x="7811" y="10192"/>
                  </a:cubicBezTo>
                  <a:cubicBezTo>
                    <a:pt x="7335" y="8549"/>
                    <a:pt x="6870" y="6906"/>
                    <a:pt x="6394" y="5263"/>
                  </a:cubicBezTo>
                  <a:cubicBezTo>
                    <a:pt x="6313" y="4974"/>
                    <a:pt x="6084" y="4849"/>
                    <a:pt x="5850" y="4849"/>
                  </a:cubicBezTo>
                  <a:cubicBezTo>
                    <a:pt x="5495" y="4849"/>
                    <a:pt x="5129" y="5135"/>
                    <a:pt x="5251" y="5572"/>
                  </a:cubicBezTo>
                  <a:cubicBezTo>
                    <a:pt x="5692" y="7084"/>
                    <a:pt x="6120" y="8596"/>
                    <a:pt x="6549" y="10120"/>
                  </a:cubicBezTo>
                  <a:cubicBezTo>
                    <a:pt x="4644" y="10001"/>
                    <a:pt x="2727" y="9894"/>
                    <a:pt x="810" y="9799"/>
                  </a:cubicBezTo>
                  <a:cubicBezTo>
                    <a:pt x="798" y="9798"/>
                    <a:pt x="786" y="9798"/>
                    <a:pt x="774" y="9798"/>
                  </a:cubicBezTo>
                  <a:cubicBezTo>
                    <a:pt x="1" y="9798"/>
                    <a:pt x="24" y="10942"/>
                    <a:pt x="810" y="10978"/>
                  </a:cubicBezTo>
                  <a:cubicBezTo>
                    <a:pt x="3715" y="11120"/>
                    <a:pt x="6620" y="11299"/>
                    <a:pt x="9525" y="11501"/>
                  </a:cubicBezTo>
                  <a:cubicBezTo>
                    <a:pt x="12478" y="11704"/>
                    <a:pt x="15621" y="11763"/>
                    <a:pt x="18598" y="12240"/>
                  </a:cubicBezTo>
                  <a:cubicBezTo>
                    <a:pt x="18681" y="12275"/>
                    <a:pt x="18776" y="12287"/>
                    <a:pt x="18872" y="12287"/>
                  </a:cubicBezTo>
                  <a:cubicBezTo>
                    <a:pt x="19646" y="12406"/>
                    <a:pt x="20420" y="12561"/>
                    <a:pt x="21158" y="12764"/>
                  </a:cubicBezTo>
                  <a:cubicBezTo>
                    <a:pt x="22110" y="13014"/>
                    <a:pt x="21920" y="14871"/>
                    <a:pt x="21896" y="15562"/>
                  </a:cubicBezTo>
                  <a:cubicBezTo>
                    <a:pt x="21801" y="17752"/>
                    <a:pt x="20872" y="19883"/>
                    <a:pt x="19419" y="21562"/>
                  </a:cubicBezTo>
                  <a:cubicBezTo>
                    <a:pt x="17589" y="23681"/>
                    <a:pt x="14280" y="25065"/>
                    <a:pt x="11176" y="25065"/>
                  </a:cubicBezTo>
                  <a:cubicBezTo>
                    <a:pt x="8908" y="25065"/>
                    <a:pt x="6750" y="24327"/>
                    <a:pt x="5358" y="22598"/>
                  </a:cubicBezTo>
                  <a:cubicBezTo>
                    <a:pt x="5218" y="22422"/>
                    <a:pt x="5023" y="22349"/>
                    <a:pt x="4831" y="22349"/>
                  </a:cubicBezTo>
                  <a:cubicBezTo>
                    <a:pt x="4373" y="22349"/>
                    <a:pt x="3931" y="22765"/>
                    <a:pt x="4275" y="23193"/>
                  </a:cubicBezTo>
                  <a:cubicBezTo>
                    <a:pt x="5986" y="25319"/>
                    <a:pt x="8526" y="26197"/>
                    <a:pt x="11153" y="26197"/>
                  </a:cubicBezTo>
                  <a:cubicBezTo>
                    <a:pt x="13588" y="26197"/>
                    <a:pt x="16099" y="25443"/>
                    <a:pt x="18098" y="24229"/>
                  </a:cubicBezTo>
                  <a:cubicBezTo>
                    <a:pt x="20007" y="26588"/>
                    <a:pt x="22407" y="27770"/>
                    <a:pt x="25049" y="27770"/>
                  </a:cubicBezTo>
                  <a:cubicBezTo>
                    <a:pt x="26395" y="27770"/>
                    <a:pt x="27803" y="27463"/>
                    <a:pt x="29242" y="26849"/>
                  </a:cubicBezTo>
                  <a:cubicBezTo>
                    <a:pt x="29528" y="26718"/>
                    <a:pt x="30016" y="26539"/>
                    <a:pt x="30421" y="26289"/>
                  </a:cubicBezTo>
                  <a:cubicBezTo>
                    <a:pt x="32252" y="27881"/>
                    <a:pt x="34378" y="29004"/>
                    <a:pt x="36556" y="29004"/>
                  </a:cubicBezTo>
                  <a:cubicBezTo>
                    <a:pt x="37848" y="29004"/>
                    <a:pt x="39157" y="28609"/>
                    <a:pt x="40434" y="27682"/>
                  </a:cubicBezTo>
                  <a:cubicBezTo>
                    <a:pt x="40791" y="27420"/>
                    <a:pt x="41077" y="27158"/>
                    <a:pt x="41291" y="26896"/>
                  </a:cubicBezTo>
                  <a:cubicBezTo>
                    <a:pt x="42256" y="27956"/>
                    <a:pt x="43625" y="28599"/>
                    <a:pt x="45018" y="28885"/>
                  </a:cubicBezTo>
                  <a:cubicBezTo>
                    <a:pt x="45445" y="28971"/>
                    <a:pt x="46008" y="29025"/>
                    <a:pt x="46617" y="29025"/>
                  </a:cubicBezTo>
                  <a:cubicBezTo>
                    <a:pt x="48366" y="29025"/>
                    <a:pt x="50499" y="28577"/>
                    <a:pt x="50923" y="27146"/>
                  </a:cubicBezTo>
                  <a:cubicBezTo>
                    <a:pt x="52138" y="23062"/>
                    <a:pt x="53352" y="18967"/>
                    <a:pt x="54567" y="14883"/>
                  </a:cubicBezTo>
                  <a:cubicBezTo>
                    <a:pt x="54695" y="14439"/>
                    <a:pt x="54334" y="14151"/>
                    <a:pt x="53979" y="14151"/>
                  </a:cubicBezTo>
                  <a:cubicBezTo>
                    <a:pt x="53743" y="14151"/>
                    <a:pt x="53509" y="14278"/>
                    <a:pt x="53424" y="14573"/>
                  </a:cubicBezTo>
                  <a:cubicBezTo>
                    <a:pt x="52435" y="17883"/>
                    <a:pt x="51459" y="21205"/>
                    <a:pt x="50471" y="24515"/>
                  </a:cubicBezTo>
                  <a:cubicBezTo>
                    <a:pt x="50257" y="25229"/>
                    <a:pt x="50054" y="25932"/>
                    <a:pt x="49840" y="26634"/>
                  </a:cubicBezTo>
                  <a:cubicBezTo>
                    <a:pt x="49554" y="27587"/>
                    <a:pt x="48947" y="27349"/>
                    <a:pt x="47899" y="27623"/>
                  </a:cubicBezTo>
                  <a:cubicBezTo>
                    <a:pt x="47412" y="27752"/>
                    <a:pt x="46886" y="27817"/>
                    <a:pt x="46352" y="27817"/>
                  </a:cubicBezTo>
                  <a:cubicBezTo>
                    <a:pt x="44666" y="27817"/>
                    <a:pt x="42887" y="27166"/>
                    <a:pt x="41910" y="25801"/>
                  </a:cubicBezTo>
                  <a:cubicBezTo>
                    <a:pt x="42125" y="25146"/>
                    <a:pt x="42196" y="24408"/>
                    <a:pt x="42351" y="23455"/>
                  </a:cubicBezTo>
                  <a:cubicBezTo>
                    <a:pt x="42958" y="19705"/>
                    <a:pt x="43565" y="15966"/>
                    <a:pt x="44184" y="12228"/>
                  </a:cubicBezTo>
                  <a:cubicBezTo>
                    <a:pt x="44363" y="11120"/>
                    <a:pt x="44542" y="10025"/>
                    <a:pt x="44720" y="8918"/>
                  </a:cubicBezTo>
                  <a:cubicBezTo>
                    <a:pt x="44839" y="8203"/>
                    <a:pt x="46054" y="6846"/>
                    <a:pt x="46578" y="6072"/>
                  </a:cubicBezTo>
                  <a:cubicBezTo>
                    <a:pt x="46877" y="5631"/>
                    <a:pt x="46467" y="5208"/>
                    <a:pt x="46047" y="5208"/>
                  </a:cubicBezTo>
                  <a:cubicBezTo>
                    <a:pt x="45866" y="5208"/>
                    <a:pt x="45683" y="5287"/>
                    <a:pt x="45554" y="5477"/>
                  </a:cubicBezTo>
                  <a:cubicBezTo>
                    <a:pt x="44506" y="7049"/>
                    <a:pt x="43661" y="8096"/>
                    <a:pt x="43363" y="9930"/>
                  </a:cubicBezTo>
                  <a:cubicBezTo>
                    <a:pt x="42863" y="12954"/>
                    <a:pt x="42375" y="15978"/>
                    <a:pt x="41887" y="19014"/>
                  </a:cubicBezTo>
                  <a:cubicBezTo>
                    <a:pt x="41506" y="21265"/>
                    <a:pt x="41136" y="23527"/>
                    <a:pt x="40779" y="25789"/>
                  </a:cubicBezTo>
                  <a:cubicBezTo>
                    <a:pt x="40786" y="25740"/>
                    <a:pt x="40789" y="25717"/>
                    <a:pt x="40784" y="25717"/>
                  </a:cubicBezTo>
                  <a:lnTo>
                    <a:pt x="40784" y="25717"/>
                  </a:lnTo>
                  <a:cubicBezTo>
                    <a:pt x="40770" y="25717"/>
                    <a:pt x="40709" y="25843"/>
                    <a:pt x="40541" y="26027"/>
                  </a:cubicBezTo>
                  <a:cubicBezTo>
                    <a:pt x="40077" y="26515"/>
                    <a:pt x="39529" y="26896"/>
                    <a:pt x="38946" y="27242"/>
                  </a:cubicBezTo>
                  <a:cubicBezTo>
                    <a:pt x="38148" y="27704"/>
                    <a:pt x="37340" y="27901"/>
                    <a:pt x="36543" y="27901"/>
                  </a:cubicBezTo>
                  <a:cubicBezTo>
                    <a:pt x="34531" y="27901"/>
                    <a:pt x="32587" y="26650"/>
                    <a:pt x="31052" y="25277"/>
                  </a:cubicBezTo>
                  <a:cubicBezTo>
                    <a:pt x="31135" y="24313"/>
                    <a:pt x="31207" y="23348"/>
                    <a:pt x="31278" y="22384"/>
                  </a:cubicBezTo>
                  <a:cubicBezTo>
                    <a:pt x="31600" y="18145"/>
                    <a:pt x="31921" y="13918"/>
                    <a:pt x="32254" y="9680"/>
                  </a:cubicBezTo>
                  <a:cubicBezTo>
                    <a:pt x="32350" y="8334"/>
                    <a:pt x="32457" y="6989"/>
                    <a:pt x="32552" y="5644"/>
                  </a:cubicBezTo>
                  <a:cubicBezTo>
                    <a:pt x="32576" y="5405"/>
                    <a:pt x="32576" y="5536"/>
                    <a:pt x="32897" y="4834"/>
                  </a:cubicBezTo>
                  <a:cubicBezTo>
                    <a:pt x="33266" y="3977"/>
                    <a:pt x="33647" y="3131"/>
                    <a:pt x="34028" y="2286"/>
                  </a:cubicBezTo>
                  <a:cubicBezTo>
                    <a:pt x="34241" y="1813"/>
                    <a:pt x="33831" y="1384"/>
                    <a:pt x="33450" y="1384"/>
                  </a:cubicBezTo>
                  <a:cubicBezTo>
                    <a:pt x="33275" y="1384"/>
                    <a:pt x="33105" y="1474"/>
                    <a:pt x="33004" y="1691"/>
                  </a:cubicBezTo>
                  <a:cubicBezTo>
                    <a:pt x="32171" y="3560"/>
                    <a:pt x="31421" y="4989"/>
                    <a:pt x="31266" y="7001"/>
                  </a:cubicBezTo>
                  <a:cubicBezTo>
                    <a:pt x="30992" y="10597"/>
                    <a:pt x="30718" y="14204"/>
                    <a:pt x="30445" y="17812"/>
                  </a:cubicBezTo>
                  <a:cubicBezTo>
                    <a:pt x="30254" y="20253"/>
                    <a:pt x="30076" y="22693"/>
                    <a:pt x="29885" y="25134"/>
                  </a:cubicBezTo>
                  <a:cubicBezTo>
                    <a:pt x="29814" y="25194"/>
                    <a:pt x="29683" y="25289"/>
                    <a:pt x="29444" y="25432"/>
                  </a:cubicBezTo>
                  <a:cubicBezTo>
                    <a:pt x="28659" y="25872"/>
                    <a:pt x="27801" y="26170"/>
                    <a:pt x="26932" y="26408"/>
                  </a:cubicBezTo>
                  <a:cubicBezTo>
                    <a:pt x="26270" y="26589"/>
                    <a:pt x="25624" y="26675"/>
                    <a:pt x="24998" y="26675"/>
                  </a:cubicBezTo>
                  <a:cubicBezTo>
                    <a:pt x="22660" y="26675"/>
                    <a:pt x="20602" y="25478"/>
                    <a:pt x="19062" y="23562"/>
                  </a:cubicBezTo>
                  <a:cubicBezTo>
                    <a:pt x="22146" y="21146"/>
                    <a:pt x="23849" y="16812"/>
                    <a:pt x="22932" y="13133"/>
                  </a:cubicBezTo>
                  <a:cubicBezTo>
                    <a:pt x="22646" y="12025"/>
                    <a:pt x="21920" y="11692"/>
                    <a:pt x="20812" y="11466"/>
                  </a:cubicBezTo>
                  <a:cubicBezTo>
                    <a:pt x="20360" y="11371"/>
                    <a:pt x="19896" y="11287"/>
                    <a:pt x="19443" y="11216"/>
                  </a:cubicBezTo>
                  <a:lnTo>
                    <a:pt x="19443" y="572"/>
                  </a:lnTo>
                  <a:cubicBezTo>
                    <a:pt x="19443" y="191"/>
                    <a:pt x="19146" y="0"/>
                    <a:pt x="18848" y="0"/>
                  </a:cubicBezTo>
                  <a:close/>
                </a:path>
              </a:pathLst>
            </a:custGeom>
            <a:solidFill>
              <a:srgbClr val="7F36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62" name="Google Shape;6062;p88"/>
          <p:cNvGrpSpPr/>
          <p:nvPr/>
        </p:nvGrpSpPr>
        <p:grpSpPr>
          <a:xfrm>
            <a:off x="4823644" y="3375046"/>
            <a:ext cx="968424" cy="1111709"/>
            <a:chOff x="13134975" y="392150"/>
            <a:chExt cx="5243225" cy="6019000"/>
          </a:xfrm>
        </p:grpSpPr>
        <p:sp>
          <p:nvSpPr>
            <p:cNvPr id="6063" name="Google Shape;6063;p88"/>
            <p:cNvSpPr/>
            <p:nvPr/>
          </p:nvSpPr>
          <p:spPr>
            <a:xfrm>
              <a:off x="17587000" y="2711175"/>
              <a:ext cx="627800" cy="900425"/>
            </a:xfrm>
            <a:custGeom>
              <a:avLst/>
              <a:gdLst/>
              <a:ahLst/>
              <a:cxnLst/>
              <a:rect l="l" t="t" r="r" b="b"/>
              <a:pathLst>
                <a:path w="25112" h="36017" extrusionOk="0">
                  <a:moveTo>
                    <a:pt x="24623" y="1"/>
                  </a:moveTo>
                  <a:cubicBezTo>
                    <a:pt x="16801" y="6692"/>
                    <a:pt x="6621" y="16765"/>
                    <a:pt x="2501" y="26718"/>
                  </a:cubicBezTo>
                  <a:cubicBezTo>
                    <a:pt x="1" y="32755"/>
                    <a:pt x="918" y="35886"/>
                    <a:pt x="953" y="36017"/>
                  </a:cubicBezTo>
                  <a:lnTo>
                    <a:pt x="1668" y="35803"/>
                  </a:lnTo>
                  <a:cubicBezTo>
                    <a:pt x="1656" y="35767"/>
                    <a:pt x="787" y="32802"/>
                    <a:pt x="3192" y="27004"/>
                  </a:cubicBezTo>
                  <a:cubicBezTo>
                    <a:pt x="7252" y="17181"/>
                    <a:pt x="17348" y="7204"/>
                    <a:pt x="25111" y="572"/>
                  </a:cubicBezTo>
                  <a:lnTo>
                    <a:pt x="2462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4" name="Google Shape;6064;p88"/>
            <p:cNvSpPr/>
            <p:nvPr/>
          </p:nvSpPr>
          <p:spPr>
            <a:xfrm>
              <a:off x="17620050" y="2966875"/>
              <a:ext cx="219100" cy="203300"/>
            </a:xfrm>
            <a:custGeom>
              <a:avLst/>
              <a:gdLst/>
              <a:ahLst/>
              <a:cxnLst/>
              <a:rect l="l" t="t" r="r" b="b"/>
              <a:pathLst>
                <a:path w="8764" h="8132" extrusionOk="0">
                  <a:moveTo>
                    <a:pt x="465" y="0"/>
                  </a:moveTo>
                  <a:cubicBezTo>
                    <a:pt x="465" y="1"/>
                    <a:pt x="1" y="7013"/>
                    <a:pt x="6061" y="8132"/>
                  </a:cubicBezTo>
                  <a:cubicBezTo>
                    <a:pt x="6061" y="8132"/>
                    <a:pt x="8763" y="3774"/>
                    <a:pt x="4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5" name="Google Shape;6065;p88"/>
            <p:cNvSpPr/>
            <p:nvPr/>
          </p:nvSpPr>
          <p:spPr>
            <a:xfrm>
              <a:off x="17754900" y="2790650"/>
              <a:ext cx="233375" cy="237850"/>
            </a:xfrm>
            <a:custGeom>
              <a:avLst/>
              <a:gdLst/>
              <a:ahLst/>
              <a:cxnLst/>
              <a:rect l="l" t="t" r="r" b="b"/>
              <a:pathLst>
                <a:path w="9335" h="9514" extrusionOk="0">
                  <a:moveTo>
                    <a:pt x="2738" y="1"/>
                  </a:moveTo>
                  <a:cubicBezTo>
                    <a:pt x="2738" y="1"/>
                    <a:pt x="0" y="6478"/>
                    <a:pt x="5370" y="9514"/>
                  </a:cubicBezTo>
                  <a:cubicBezTo>
                    <a:pt x="5370" y="9514"/>
                    <a:pt x="9334" y="6287"/>
                    <a:pt x="27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6" name="Google Shape;6066;p88"/>
            <p:cNvSpPr/>
            <p:nvPr/>
          </p:nvSpPr>
          <p:spPr>
            <a:xfrm>
              <a:off x="17908475" y="2636175"/>
              <a:ext cx="228925" cy="246475"/>
            </a:xfrm>
            <a:custGeom>
              <a:avLst/>
              <a:gdLst/>
              <a:ahLst/>
              <a:cxnLst/>
              <a:rect l="l" t="t" r="r" b="b"/>
              <a:pathLst>
                <a:path w="9157" h="9859" extrusionOk="0">
                  <a:moveTo>
                    <a:pt x="4084" y="0"/>
                  </a:moveTo>
                  <a:lnTo>
                    <a:pt x="4084" y="0"/>
                  </a:lnTo>
                  <a:cubicBezTo>
                    <a:pt x="4084" y="1"/>
                    <a:pt x="1" y="5715"/>
                    <a:pt x="4573" y="9859"/>
                  </a:cubicBezTo>
                  <a:cubicBezTo>
                    <a:pt x="4573" y="9859"/>
                    <a:pt x="9156" y="7573"/>
                    <a:pt x="408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7" name="Google Shape;6067;p88"/>
            <p:cNvSpPr/>
            <p:nvPr/>
          </p:nvSpPr>
          <p:spPr>
            <a:xfrm>
              <a:off x="18139450" y="2757700"/>
              <a:ext cx="238750" cy="104075"/>
            </a:xfrm>
            <a:custGeom>
              <a:avLst/>
              <a:gdLst/>
              <a:ahLst/>
              <a:cxnLst/>
              <a:rect l="l" t="t" r="r" b="b"/>
              <a:pathLst>
                <a:path w="9550" h="4163" extrusionOk="0">
                  <a:moveTo>
                    <a:pt x="3273" y="1"/>
                  </a:moveTo>
                  <a:cubicBezTo>
                    <a:pt x="2255" y="1"/>
                    <a:pt x="1154" y="264"/>
                    <a:pt x="1" y="938"/>
                  </a:cubicBezTo>
                  <a:cubicBezTo>
                    <a:pt x="1" y="938"/>
                    <a:pt x="510" y="4162"/>
                    <a:pt x="5183" y="4162"/>
                  </a:cubicBezTo>
                  <a:cubicBezTo>
                    <a:pt x="6357" y="4162"/>
                    <a:pt x="7793" y="3959"/>
                    <a:pt x="9550" y="3450"/>
                  </a:cubicBezTo>
                  <a:cubicBezTo>
                    <a:pt x="9550" y="3450"/>
                    <a:pt x="6956" y="1"/>
                    <a:pt x="327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8" name="Google Shape;6068;p88"/>
            <p:cNvSpPr/>
            <p:nvPr/>
          </p:nvSpPr>
          <p:spPr>
            <a:xfrm>
              <a:off x="17987350" y="2909675"/>
              <a:ext cx="238450" cy="104175"/>
            </a:xfrm>
            <a:custGeom>
              <a:avLst/>
              <a:gdLst/>
              <a:ahLst/>
              <a:cxnLst/>
              <a:rect l="l" t="t" r="r" b="b"/>
              <a:pathLst>
                <a:path w="9538" h="4167" extrusionOk="0">
                  <a:moveTo>
                    <a:pt x="3262" y="0"/>
                  </a:moveTo>
                  <a:cubicBezTo>
                    <a:pt x="2248" y="0"/>
                    <a:pt x="1150" y="262"/>
                    <a:pt x="1" y="931"/>
                  </a:cubicBezTo>
                  <a:cubicBezTo>
                    <a:pt x="1" y="931"/>
                    <a:pt x="511" y="4166"/>
                    <a:pt x="5183" y="4166"/>
                  </a:cubicBezTo>
                  <a:cubicBezTo>
                    <a:pt x="6354" y="4166"/>
                    <a:pt x="7786" y="3963"/>
                    <a:pt x="9538" y="3455"/>
                  </a:cubicBezTo>
                  <a:cubicBezTo>
                    <a:pt x="9538" y="3455"/>
                    <a:pt x="6947" y="0"/>
                    <a:pt x="326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9" name="Google Shape;6069;p88"/>
            <p:cNvSpPr/>
            <p:nvPr/>
          </p:nvSpPr>
          <p:spPr>
            <a:xfrm>
              <a:off x="17827525" y="3049525"/>
              <a:ext cx="246175" cy="100025"/>
            </a:xfrm>
            <a:custGeom>
              <a:avLst/>
              <a:gdLst/>
              <a:ahLst/>
              <a:cxnLst/>
              <a:rect l="l" t="t" r="r" b="b"/>
              <a:pathLst>
                <a:path w="9847" h="4001" extrusionOk="0">
                  <a:moveTo>
                    <a:pt x="4208" y="1"/>
                  </a:moveTo>
                  <a:cubicBezTo>
                    <a:pt x="2858" y="1"/>
                    <a:pt x="1401" y="432"/>
                    <a:pt x="0" y="1671"/>
                  </a:cubicBezTo>
                  <a:cubicBezTo>
                    <a:pt x="0" y="1671"/>
                    <a:pt x="854" y="4001"/>
                    <a:pt x="4098" y="4001"/>
                  </a:cubicBezTo>
                  <a:cubicBezTo>
                    <a:pt x="5515" y="4001"/>
                    <a:pt x="7389" y="3556"/>
                    <a:pt x="9847" y="2278"/>
                  </a:cubicBezTo>
                  <a:cubicBezTo>
                    <a:pt x="9847" y="2278"/>
                    <a:pt x="7309" y="1"/>
                    <a:pt x="420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0" name="Google Shape;6070;p88"/>
            <p:cNvSpPr/>
            <p:nvPr/>
          </p:nvSpPr>
          <p:spPr>
            <a:xfrm>
              <a:off x="18185000" y="2564125"/>
              <a:ext cx="176825" cy="176850"/>
            </a:xfrm>
            <a:custGeom>
              <a:avLst/>
              <a:gdLst/>
              <a:ahLst/>
              <a:cxnLst/>
              <a:rect l="l" t="t" r="r" b="b"/>
              <a:pathLst>
                <a:path w="7073" h="7074" extrusionOk="0">
                  <a:moveTo>
                    <a:pt x="7073" y="1"/>
                  </a:moveTo>
                  <a:lnTo>
                    <a:pt x="7073" y="1"/>
                  </a:lnTo>
                  <a:cubicBezTo>
                    <a:pt x="7072" y="1"/>
                    <a:pt x="84" y="739"/>
                    <a:pt x="0" y="6895"/>
                  </a:cubicBezTo>
                  <a:cubicBezTo>
                    <a:pt x="0" y="6895"/>
                    <a:pt x="440" y="7073"/>
                    <a:pt x="1117" y="7073"/>
                  </a:cubicBezTo>
                  <a:cubicBezTo>
                    <a:pt x="2666" y="7073"/>
                    <a:pt x="5457" y="6139"/>
                    <a:pt x="707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1" name="Google Shape;6071;p88"/>
            <p:cNvSpPr/>
            <p:nvPr/>
          </p:nvSpPr>
          <p:spPr>
            <a:xfrm>
              <a:off x="15629325" y="392150"/>
              <a:ext cx="1475800" cy="3543300"/>
            </a:xfrm>
            <a:custGeom>
              <a:avLst/>
              <a:gdLst/>
              <a:ahLst/>
              <a:cxnLst/>
              <a:rect l="l" t="t" r="r" b="b"/>
              <a:pathLst>
                <a:path w="59032" h="141732" extrusionOk="0">
                  <a:moveTo>
                    <a:pt x="33352" y="0"/>
                  </a:moveTo>
                  <a:cubicBezTo>
                    <a:pt x="32609" y="0"/>
                    <a:pt x="31746" y="230"/>
                    <a:pt x="30778" y="750"/>
                  </a:cubicBezTo>
                  <a:cubicBezTo>
                    <a:pt x="27278" y="2643"/>
                    <a:pt x="22884" y="7120"/>
                    <a:pt x="20658" y="10394"/>
                  </a:cubicBezTo>
                  <a:cubicBezTo>
                    <a:pt x="16860" y="16002"/>
                    <a:pt x="15359" y="22860"/>
                    <a:pt x="14681" y="29599"/>
                  </a:cubicBezTo>
                  <a:cubicBezTo>
                    <a:pt x="13794" y="28933"/>
                    <a:pt x="12712" y="28631"/>
                    <a:pt x="11608" y="28631"/>
                  </a:cubicBezTo>
                  <a:cubicBezTo>
                    <a:pt x="10385" y="28631"/>
                    <a:pt x="9136" y="29001"/>
                    <a:pt x="8097" y="29659"/>
                  </a:cubicBezTo>
                  <a:cubicBezTo>
                    <a:pt x="6120" y="30909"/>
                    <a:pt x="4822" y="32992"/>
                    <a:pt x="3941" y="35147"/>
                  </a:cubicBezTo>
                  <a:cubicBezTo>
                    <a:pt x="1715" y="40636"/>
                    <a:pt x="1894" y="47054"/>
                    <a:pt x="4441" y="52399"/>
                  </a:cubicBezTo>
                  <a:cubicBezTo>
                    <a:pt x="1334" y="57174"/>
                    <a:pt x="631" y="63091"/>
                    <a:pt x="489" y="68782"/>
                  </a:cubicBezTo>
                  <a:cubicBezTo>
                    <a:pt x="0" y="89654"/>
                    <a:pt x="6335" y="110621"/>
                    <a:pt x="18288" y="127730"/>
                  </a:cubicBezTo>
                  <a:cubicBezTo>
                    <a:pt x="21039" y="131647"/>
                    <a:pt x="24134" y="135445"/>
                    <a:pt x="28147" y="138065"/>
                  </a:cubicBezTo>
                  <a:cubicBezTo>
                    <a:pt x="31389" y="140193"/>
                    <a:pt x="37065" y="141732"/>
                    <a:pt x="42470" y="141732"/>
                  </a:cubicBezTo>
                  <a:cubicBezTo>
                    <a:pt x="48736" y="141732"/>
                    <a:pt x="54637" y="139665"/>
                    <a:pt x="55960" y="134052"/>
                  </a:cubicBezTo>
                  <a:cubicBezTo>
                    <a:pt x="59032" y="121039"/>
                    <a:pt x="53912" y="106216"/>
                    <a:pt x="48542" y="94548"/>
                  </a:cubicBezTo>
                  <a:cubicBezTo>
                    <a:pt x="42625" y="81701"/>
                    <a:pt x="34945" y="69628"/>
                    <a:pt x="30349" y="56245"/>
                  </a:cubicBezTo>
                  <a:cubicBezTo>
                    <a:pt x="27575" y="48173"/>
                    <a:pt x="26051" y="39469"/>
                    <a:pt x="26837" y="30921"/>
                  </a:cubicBezTo>
                  <a:cubicBezTo>
                    <a:pt x="27682" y="21908"/>
                    <a:pt x="32016" y="14657"/>
                    <a:pt x="35719" y="6608"/>
                  </a:cubicBezTo>
                  <a:cubicBezTo>
                    <a:pt x="37245" y="3293"/>
                    <a:pt x="36163" y="0"/>
                    <a:pt x="333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2" name="Google Shape;6072;p88"/>
            <p:cNvSpPr/>
            <p:nvPr/>
          </p:nvSpPr>
          <p:spPr>
            <a:xfrm>
              <a:off x="15629325" y="761825"/>
              <a:ext cx="1427875" cy="3173525"/>
            </a:xfrm>
            <a:custGeom>
              <a:avLst/>
              <a:gdLst/>
              <a:ahLst/>
              <a:cxnLst/>
              <a:rect l="l" t="t" r="r" b="b"/>
              <a:pathLst>
                <a:path w="57115" h="126941" extrusionOk="0">
                  <a:moveTo>
                    <a:pt x="18229" y="1"/>
                  </a:moveTo>
                  <a:cubicBezTo>
                    <a:pt x="16169" y="4608"/>
                    <a:pt x="15181" y="9740"/>
                    <a:pt x="14681" y="14812"/>
                  </a:cubicBezTo>
                  <a:cubicBezTo>
                    <a:pt x="13794" y="14146"/>
                    <a:pt x="12712" y="13844"/>
                    <a:pt x="11608" y="13844"/>
                  </a:cubicBezTo>
                  <a:cubicBezTo>
                    <a:pt x="10385" y="13844"/>
                    <a:pt x="9136" y="14214"/>
                    <a:pt x="8097" y="14872"/>
                  </a:cubicBezTo>
                  <a:cubicBezTo>
                    <a:pt x="6120" y="16122"/>
                    <a:pt x="4822" y="18205"/>
                    <a:pt x="3941" y="20360"/>
                  </a:cubicBezTo>
                  <a:cubicBezTo>
                    <a:pt x="1715" y="25849"/>
                    <a:pt x="1894" y="32267"/>
                    <a:pt x="4441" y="37612"/>
                  </a:cubicBezTo>
                  <a:cubicBezTo>
                    <a:pt x="1334" y="42387"/>
                    <a:pt x="631" y="48304"/>
                    <a:pt x="489" y="53995"/>
                  </a:cubicBezTo>
                  <a:cubicBezTo>
                    <a:pt x="0" y="74867"/>
                    <a:pt x="6335" y="95834"/>
                    <a:pt x="18288" y="112943"/>
                  </a:cubicBezTo>
                  <a:cubicBezTo>
                    <a:pt x="21039" y="116860"/>
                    <a:pt x="24134" y="120658"/>
                    <a:pt x="28147" y="123278"/>
                  </a:cubicBezTo>
                  <a:cubicBezTo>
                    <a:pt x="31390" y="125402"/>
                    <a:pt x="37070" y="126940"/>
                    <a:pt x="42477" y="126940"/>
                  </a:cubicBezTo>
                  <a:cubicBezTo>
                    <a:pt x="48740" y="126940"/>
                    <a:pt x="54637" y="124876"/>
                    <a:pt x="55960" y="119265"/>
                  </a:cubicBezTo>
                  <a:cubicBezTo>
                    <a:pt x="57103" y="114431"/>
                    <a:pt x="57115" y="109359"/>
                    <a:pt x="56400" y="104287"/>
                  </a:cubicBezTo>
                  <a:lnTo>
                    <a:pt x="56400" y="104287"/>
                  </a:lnTo>
                  <a:cubicBezTo>
                    <a:pt x="56031" y="104311"/>
                    <a:pt x="55650" y="104371"/>
                    <a:pt x="55281" y="104430"/>
                  </a:cubicBezTo>
                  <a:cubicBezTo>
                    <a:pt x="50912" y="105133"/>
                    <a:pt x="46317" y="105688"/>
                    <a:pt x="41811" y="105688"/>
                  </a:cubicBezTo>
                  <a:cubicBezTo>
                    <a:pt x="34566" y="105688"/>
                    <a:pt x="27551" y="104255"/>
                    <a:pt x="22075" y="99703"/>
                  </a:cubicBezTo>
                  <a:cubicBezTo>
                    <a:pt x="16919" y="95417"/>
                    <a:pt x="14038" y="89035"/>
                    <a:pt x="11466" y="82844"/>
                  </a:cubicBezTo>
                  <a:cubicBezTo>
                    <a:pt x="7990" y="74486"/>
                    <a:pt x="4680" y="65366"/>
                    <a:pt x="6858" y="56591"/>
                  </a:cubicBezTo>
                  <a:lnTo>
                    <a:pt x="6858" y="56591"/>
                  </a:lnTo>
                  <a:cubicBezTo>
                    <a:pt x="7528" y="57494"/>
                    <a:pt x="8541" y="57889"/>
                    <a:pt x="9619" y="57889"/>
                  </a:cubicBezTo>
                  <a:cubicBezTo>
                    <a:pt x="11396" y="57889"/>
                    <a:pt x="13351" y="56817"/>
                    <a:pt x="14240" y="55186"/>
                  </a:cubicBezTo>
                  <a:cubicBezTo>
                    <a:pt x="15681" y="52579"/>
                    <a:pt x="15217" y="49376"/>
                    <a:pt x="14728" y="46435"/>
                  </a:cubicBezTo>
                  <a:cubicBezTo>
                    <a:pt x="13940" y="41750"/>
                    <a:pt x="13163" y="37076"/>
                    <a:pt x="12374" y="32391"/>
                  </a:cubicBezTo>
                  <a:lnTo>
                    <a:pt x="12374" y="32391"/>
                  </a:lnTo>
                  <a:cubicBezTo>
                    <a:pt x="12650" y="33751"/>
                    <a:pt x="14008" y="34436"/>
                    <a:pt x="15442" y="34436"/>
                  </a:cubicBezTo>
                  <a:cubicBezTo>
                    <a:pt x="16554" y="34436"/>
                    <a:pt x="17711" y="34025"/>
                    <a:pt x="18443" y="33195"/>
                  </a:cubicBezTo>
                  <a:cubicBezTo>
                    <a:pt x="20158" y="31266"/>
                    <a:pt x="20170" y="28397"/>
                    <a:pt x="20074" y="25813"/>
                  </a:cubicBezTo>
                  <a:cubicBezTo>
                    <a:pt x="19789" y="17610"/>
                    <a:pt x="19705" y="9240"/>
                    <a:pt x="18467" y="1108"/>
                  </a:cubicBezTo>
                  <a:cubicBezTo>
                    <a:pt x="18407" y="727"/>
                    <a:pt x="18324" y="358"/>
                    <a:pt x="1822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3" name="Google Shape;6073;p88"/>
            <p:cNvSpPr/>
            <p:nvPr/>
          </p:nvSpPr>
          <p:spPr>
            <a:xfrm>
              <a:off x="13134975" y="533675"/>
              <a:ext cx="4549975" cy="5877475"/>
            </a:xfrm>
            <a:custGeom>
              <a:avLst/>
              <a:gdLst/>
              <a:ahLst/>
              <a:cxnLst/>
              <a:rect l="l" t="t" r="r" b="b"/>
              <a:pathLst>
                <a:path w="181999" h="235099" extrusionOk="0">
                  <a:moveTo>
                    <a:pt x="31693" y="0"/>
                  </a:moveTo>
                  <a:cubicBezTo>
                    <a:pt x="25782" y="0"/>
                    <a:pt x="24063" y="7070"/>
                    <a:pt x="23741" y="8781"/>
                  </a:cubicBezTo>
                  <a:cubicBezTo>
                    <a:pt x="23824" y="15985"/>
                    <a:pt x="24741" y="23248"/>
                    <a:pt x="26230" y="30332"/>
                  </a:cubicBezTo>
                  <a:cubicBezTo>
                    <a:pt x="27742" y="37511"/>
                    <a:pt x="29944" y="44548"/>
                    <a:pt x="32957" y="51239"/>
                  </a:cubicBezTo>
                  <a:cubicBezTo>
                    <a:pt x="34433" y="54597"/>
                    <a:pt x="36195" y="57823"/>
                    <a:pt x="38124" y="60943"/>
                  </a:cubicBezTo>
                  <a:cubicBezTo>
                    <a:pt x="40041" y="64062"/>
                    <a:pt x="42232" y="67015"/>
                    <a:pt x="44637" y="69789"/>
                  </a:cubicBezTo>
                  <a:cubicBezTo>
                    <a:pt x="49399" y="75373"/>
                    <a:pt x="55209" y="80028"/>
                    <a:pt x="61615" y="83624"/>
                  </a:cubicBezTo>
                  <a:cubicBezTo>
                    <a:pt x="61698" y="83672"/>
                    <a:pt x="61722" y="83767"/>
                    <a:pt x="61674" y="83850"/>
                  </a:cubicBezTo>
                  <a:cubicBezTo>
                    <a:pt x="61650" y="83908"/>
                    <a:pt x="61590" y="83943"/>
                    <a:pt x="61529" y="83943"/>
                  </a:cubicBezTo>
                  <a:cubicBezTo>
                    <a:pt x="61501" y="83943"/>
                    <a:pt x="61474" y="83936"/>
                    <a:pt x="61448" y="83922"/>
                  </a:cubicBezTo>
                  <a:cubicBezTo>
                    <a:pt x="54983" y="80362"/>
                    <a:pt x="49078" y="75730"/>
                    <a:pt x="44220" y="70158"/>
                  </a:cubicBezTo>
                  <a:cubicBezTo>
                    <a:pt x="41767" y="67384"/>
                    <a:pt x="39529" y="64431"/>
                    <a:pt x="37564" y="61288"/>
                  </a:cubicBezTo>
                  <a:cubicBezTo>
                    <a:pt x="35588" y="58168"/>
                    <a:pt x="33778" y="54930"/>
                    <a:pt x="32254" y="51561"/>
                  </a:cubicBezTo>
                  <a:cubicBezTo>
                    <a:pt x="29158" y="44833"/>
                    <a:pt x="26861" y="37761"/>
                    <a:pt x="25265" y="30546"/>
                  </a:cubicBezTo>
                  <a:cubicBezTo>
                    <a:pt x="23741" y="23569"/>
                    <a:pt x="22753" y="16509"/>
                    <a:pt x="22562" y="9341"/>
                  </a:cubicBezTo>
                  <a:cubicBezTo>
                    <a:pt x="5334" y="12365"/>
                    <a:pt x="12740" y="36380"/>
                    <a:pt x="14133" y="40476"/>
                  </a:cubicBezTo>
                  <a:cubicBezTo>
                    <a:pt x="14264" y="40595"/>
                    <a:pt x="14347" y="40762"/>
                    <a:pt x="14347" y="40940"/>
                  </a:cubicBezTo>
                  <a:lnTo>
                    <a:pt x="14359" y="40952"/>
                  </a:lnTo>
                  <a:lnTo>
                    <a:pt x="14359" y="40988"/>
                  </a:lnTo>
                  <a:cubicBezTo>
                    <a:pt x="14502" y="44262"/>
                    <a:pt x="15026" y="47620"/>
                    <a:pt x="15740" y="50870"/>
                  </a:cubicBezTo>
                  <a:cubicBezTo>
                    <a:pt x="16454" y="54132"/>
                    <a:pt x="17395" y="57359"/>
                    <a:pt x="18562" y="60490"/>
                  </a:cubicBezTo>
                  <a:cubicBezTo>
                    <a:pt x="20884" y="66765"/>
                    <a:pt x="24158" y="72682"/>
                    <a:pt x="28277" y="77957"/>
                  </a:cubicBezTo>
                  <a:cubicBezTo>
                    <a:pt x="30325" y="80600"/>
                    <a:pt x="32659" y="83017"/>
                    <a:pt x="35123" y="85279"/>
                  </a:cubicBezTo>
                  <a:cubicBezTo>
                    <a:pt x="37576" y="87553"/>
                    <a:pt x="40303" y="89518"/>
                    <a:pt x="43089" y="91363"/>
                  </a:cubicBezTo>
                  <a:cubicBezTo>
                    <a:pt x="48768" y="94935"/>
                    <a:pt x="54983" y="97626"/>
                    <a:pt x="61448" y="99471"/>
                  </a:cubicBezTo>
                  <a:cubicBezTo>
                    <a:pt x="61651" y="99531"/>
                    <a:pt x="61770" y="99745"/>
                    <a:pt x="61710" y="99959"/>
                  </a:cubicBezTo>
                  <a:cubicBezTo>
                    <a:pt x="61661" y="100126"/>
                    <a:pt x="61506" y="100237"/>
                    <a:pt x="61340" y="100237"/>
                  </a:cubicBezTo>
                  <a:cubicBezTo>
                    <a:pt x="61305" y="100237"/>
                    <a:pt x="61269" y="100232"/>
                    <a:pt x="61234" y="100221"/>
                  </a:cubicBezTo>
                  <a:cubicBezTo>
                    <a:pt x="54697" y="98412"/>
                    <a:pt x="48375" y="95745"/>
                    <a:pt x="42589" y="92173"/>
                  </a:cubicBezTo>
                  <a:cubicBezTo>
                    <a:pt x="39731" y="90315"/>
                    <a:pt x="36945" y="88351"/>
                    <a:pt x="34421" y="86053"/>
                  </a:cubicBezTo>
                  <a:cubicBezTo>
                    <a:pt x="31897" y="83779"/>
                    <a:pt x="29516" y="81326"/>
                    <a:pt x="27396" y="78659"/>
                  </a:cubicBezTo>
                  <a:cubicBezTo>
                    <a:pt x="23158" y="73325"/>
                    <a:pt x="19764" y="67312"/>
                    <a:pt x="17347" y="60955"/>
                  </a:cubicBezTo>
                  <a:cubicBezTo>
                    <a:pt x="16121" y="57764"/>
                    <a:pt x="15145" y="54489"/>
                    <a:pt x="14383" y="51168"/>
                  </a:cubicBezTo>
                  <a:cubicBezTo>
                    <a:pt x="13764" y="48429"/>
                    <a:pt x="13287" y="45667"/>
                    <a:pt x="13025" y="42833"/>
                  </a:cubicBezTo>
                  <a:lnTo>
                    <a:pt x="13025" y="42833"/>
                  </a:lnTo>
                  <a:cubicBezTo>
                    <a:pt x="0" y="61609"/>
                    <a:pt x="14764" y="88148"/>
                    <a:pt x="16931" y="91839"/>
                  </a:cubicBezTo>
                  <a:cubicBezTo>
                    <a:pt x="16931" y="91839"/>
                    <a:pt x="16943" y="91839"/>
                    <a:pt x="16943" y="91851"/>
                  </a:cubicBezTo>
                  <a:lnTo>
                    <a:pt x="16966" y="91899"/>
                  </a:lnTo>
                  <a:cubicBezTo>
                    <a:pt x="16990" y="91935"/>
                    <a:pt x="17014" y="91958"/>
                    <a:pt x="17026" y="91994"/>
                  </a:cubicBezTo>
                  <a:cubicBezTo>
                    <a:pt x="17133" y="92173"/>
                    <a:pt x="17193" y="92268"/>
                    <a:pt x="17193" y="92268"/>
                  </a:cubicBezTo>
                  <a:cubicBezTo>
                    <a:pt x="17193" y="92268"/>
                    <a:pt x="17193" y="92280"/>
                    <a:pt x="17193" y="92280"/>
                  </a:cubicBezTo>
                  <a:cubicBezTo>
                    <a:pt x="18550" y="94721"/>
                    <a:pt x="20241" y="97078"/>
                    <a:pt x="22027" y="99304"/>
                  </a:cubicBezTo>
                  <a:cubicBezTo>
                    <a:pt x="23920" y="101650"/>
                    <a:pt x="25979" y="103865"/>
                    <a:pt x="28182" y="105936"/>
                  </a:cubicBezTo>
                  <a:cubicBezTo>
                    <a:pt x="32587" y="110056"/>
                    <a:pt x="37529" y="113640"/>
                    <a:pt x="42886" y="116461"/>
                  </a:cubicBezTo>
                  <a:cubicBezTo>
                    <a:pt x="45553" y="117878"/>
                    <a:pt x="48316" y="119140"/>
                    <a:pt x="51173" y="120176"/>
                  </a:cubicBezTo>
                  <a:cubicBezTo>
                    <a:pt x="52578" y="120736"/>
                    <a:pt x="54031" y="121164"/>
                    <a:pt x="55471" y="121629"/>
                  </a:cubicBezTo>
                  <a:cubicBezTo>
                    <a:pt x="56198" y="121855"/>
                    <a:pt x="56936" y="122033"/>
                    <a:pt x="57674" y="122236"/>
                  </a:cubicBezTo>
                  <a:cubicBezTo>
                    <a:pt x="58400" y="122438"/>
                    <a:pt x="59126" y="122641"/>
                    <a:pt x="59877" y="122795"/>
                  </a:cubicBezTo>
                  <a:cubicBezTo>
                    <a:pt x="65794" y="124153"/>
                    <a:pt x="71866" y="124831"/>
                    <a:pt x="77950" y="124867"/>
                  </a:cubicBezTo>
                  <a:cubicBezTo>
                    <a:pt x="78034" y="124867"/>
                    <a:pt x="78093" y="124927"/>
                    <a:pt x="78093" y="125010"/>
                  </a:cubicBezTo>
                  <a:cubicBezTo>
                    <a:pt x="78093" y="125081"/>
                    <a:pt x="78034" y="125141"/>
                    <a:pt x="77962" y="125141"/>
                  </a:cubicBezTo>
                  <a:cubicBezTo>
                    <a:pt x="77618" y="125145"/>
                    <a:pt x="77273" y="125147"/>
                    <a:pt x="76928" y="125147"/>
                  </a:cubicBezTo>
                  <a:cubicBezTo>
                    <a:pt x="71164" y="125147"/>
                    <a:pt x="65397" y="124582"/>
                    <a:pt x="59746" y="123391"/>
                  </a:cubicBezTo>
                  <a:cubicBezTo>
                    <a:pt x="58984" y="123248"/>
                    <a:pt x="58245" y="123057"/>
                    <a:pt x="57507" y="122867"/>
                  </a:cubicBezTo>
                  <a:cubicBezTo>
                    <a:pt x="56769" y="122676"/>
                    <a:pt x="56019" y="122510"/>
                    <a:pt x="55281" y="122295"/>
                  </a:cubicBezTo>
                  <a:cubicBezTo>
                    <a:pt x="53816" y="121855"/>
                    <a:pt x="52340" y="121438"/>
                    <a:pt x="50899" y="120902"/>
                  </a:cubicBezTo>
                  <a:cubicBezTo>
                    <a:pt x="48006" y="119902"/>
                    <a:pt x="45184" y="118688"/>
                    <a:pt x="42446" y="117295"/>
                  </a:cubicBezTo>
                  <a:cubicBezTo>
                    <a:pt x="36957" y="114544"/>
                    <a:pt x="31873" y="110996"/>
                    <a:pt x="27313" y="106877"/>
                  </a:cubicBezTo>
                  <a:cubicBezTo>
                    <a:pt x="25039" y="104805"/>
                    <a:pt x="22884" y="102591"/>
                    <a:pt x="20907" y="100233"/>
                  </a:cubicBezTo>
                  <a:cubicBezTo>
                    <a:pt x="19205" y="98173"/>
                    <a:pt x="17621" y="96066"/>
                    <a:pt x="16216" y="93756"/>
                  </a:cubicBezTo>
                  <a:lnTo>
                    <a:pt x="16216" y="93756"/>
                  </a:lnTo>
                  <a:cubicBezTo>
                    <a:pt x="10430" y="103686"/>
                    <a:pt x="16681" y="119128"/>
                    <a:pt x="19086" y="125141"/>
                  </a:cubicBezTo>
                  <a:cubicBezTo>
                    <a:pt x="21122" y="130213"/>
                    <a:pt x="27325" y="133047"/>
                    <a:pt x="29694" y="133963"/>
                  </a:cubicBezTo>
                  <a:cubicBezTo>
                    <a:pt x="29706" y="133963"/>
                    <a:pt x="29718" y="133963"/>
                    <a:pt x="29742" y="133975"/>
                  </a:cubicBezTo>
                  <a:lnTo>
                    <a:pt x="29789" y="133999"/>
                  </a:lnTo>
                  <a:cubicBezTo>
                    <a:pt x="29813" y="134011"/>
                    <a:pt x="29837" y="134023"/>
                    <a:pt x="29873" y="134035"/>
                  </a:cubicBezTo>
                  <a:cubicBezTo>
                    <a:pt x="30337" y="134214"/>
                    <a:pt x="30623" y="134297"/>
                    <a:pt x="30623" y="134297"/>
                  </a:cubicBezTo>
                  <a:cubicBezTo>
                    <a:pt x="30623" y="134321"/>
                    <a:pt x="30623" y="134344"/>
                    <a:pt x="30611" y="134356"/>
                  </a:cubicBezTo>
                  <a:cubicBezTo>
                    <a:pt x="34123" y="135880"/>
                    <a:pt x="37898" y="136964"/>
                    <a:pt x="41684" y="137750"/>
                  </a:cubicBezTo>
                  <a:cubicBezTo>
                    <a:pt x="45780" y="138571"/>
                    <a:pt x="49959" y="139107"/>
                    <a:pt x="54150" y="139202"/>
                  </a:cubicBezTo>
                  <a:cubicBezTo>
                    <a:pt x="54509" y="139227"/>
                    <a:pt x="54869" y="139234"/>
                    <a:pt x="55229" y="139234"/>
                  </a:cubicBezTo>
                  <a:cubicBezTo>
                    <a:pt x="55833" y="139234"/>
                    <a:pt x="56437" y="139213"/>
                    <a:pt x="57041" y="139213"/>
                  </a:cubicBezTo>
                  <a:cubicBezTo>
                    <a:pt x="57125" y="139213"/>
                    <a:pt x="57209" y="139213"/>
                    <a:pt x="57293" y="139214"/>
                  </a:cubicBezTo>
                  <a:cubicBezTo>
                    <a:pt x="58353" y="139202"/>
                    <a:pt x="59400" y="139214"/>
                    <a:pt x="60448" y="139119"/>
                  </a:cubicBezTo>
                  <a:lnTo>
                    <a:pt x="63591" y="138905"/>
                  </a:lnTo>
                  <a:cubicBezTo>
                    <a:pt x="64627" y="138797"/>
                    <a:pt x="65675" y="138631"/>
                    <a:pt x="66711" y="138512"/>
                  </a:cubicBezTo>
                  <a:cubicBezTo>
                    <a:pt x="68806" y="138297"/>
                    <a:pt x="70854" y="137797"/>
                    <a:pt x="72914" y="137416"/>
                  </a:cubicBezTo>
                  <a:cubicBezTo>
                    <a:pt x="73962" y="137250"/>
                    <a:pt x="74962" y="136916"/>
                    <a:pt x="75986" y="136666"/>
                  </a:cubicBezTo>
                  <a:lnTo>
                    <a:pt x="79034" y="135857"/>
                  </a:lnTo>
                  <a:lnTo>
                    <a:pt x="79034" y="135845"/>
                  </a:lnTo>
                  <a:cubicBezTo>
                    <a:pt x="79040" y="135843"/>
                    <a:pt x="79046" y="135842"/>
                    <a:pt x="79052" y="135842"/>
                  </a:cubicBezTo>
                  <a:cubicBezTo>
                    <a:pt x="79093" y="135842"/>
                    <a:pt x="79131" y="135875"/>
                    <a:pt x="79141" y="135916"/>
                  </a:cubicBezTo>
                  <a:cubicBezTo>
                    <a:pt x="79153" y="135952"/>
                    <a:pt x="79129" y="135999"/>
                    <a:pt x="79081" y="136011"/>
                  </a:cubicBezTo>
                  <a:lnTo>
                    <a:pt x="76045" y="136881"/>
                  </a:lnTo>
                  <a:cubicBezTo>
                    <a:pt x="75021" y="137154"/>
                    <a:pt x="74021" y="137512"/>
                    <a:pt x="72985" y="137702"/>
                  </a:cubicBezTo>
                  <a:cubicBezTo>
                    <a:pt x="70914" y="138131"/>
                    <a:pt x="68866" y="138666"/>
                    <a:pt x="66770" y="138916"/>
                  </a:cubicBezTo>
                  <a:cubicBezTo>
                    <a:pt x="65723" y="139059"/>
                    <a:pt x="64687" y="139238"/>
                    <a:pt x="63639" y="139369"/>
                  </a:cubicBezTo>
                  <a:lnTo>
                    <a:pt x="60472" y="139643"/>
                  </a:lnTo>
                  <a:cubicBezTo>
                    <a:pt x="59424" y="139762"/>
                    <a:pt x="58364" y="139774"/>
                    <a:pt x="57305" y="139798"/>
                  </a:cubicBezTo>
                  <a:cubicBezTo>
                    <a:pt x="56503" y="139807"/>
                    <a:pt x="55694" y="139865"/>
                    <a:pt x="54884" y="139865"/>
                  </a:cubicBezTo>
                  <a:cubicBezTo>
                    <a:pt x="54635" y="139865"/>
                    <a:pt x="54386" y="139859"/>
                    <a:pt x="54138" y="139845"/>
                  </a:cubicBezTo>
                  <a:cubicBezTo>
                    <a:pt x="49911" y="139833"/>
                    <a:pt x="45684" y="139381"/>
                    <a:pt x="41505" y="138619"/>
                  </a:cubicBezTo>
                  <a:cubicBezTo>
                    <a:pt x="37731" y="137904"/>
                    <a:pt x="34028" y="136940"/>
                    <a:pt x="30421" y="135476"/>
                  </a:cubicBezTo>
                  <a:lnTo>
                    <a:pt x="30420" y="135476"/>
                  </a:lnTo>
                  <a:cubicBezTo>
                    <a:pt x="27724" y="151685"/>
                    <a:pt x="39624" y="153186"/>
                    <a:pt x="44126" y="153186"/>
                  </a:cubicBezTo>
                  <a:cubicBezTo>
                    <a:pt x="45150" y="153186"/>
                    <a:pt x="45791" y="153109"/>
                    <a:pt x="45791" y="153109"/>
                  </a:cubicBezTo>
                  <a:cubicBezTo>
                    <a:pt x="47851" y="161634"/>
                    <a:pt x="60174" y="162741"/>
                    <a:pt x="60174" y="162741"/>
                  </a:cubicBezTo>
                  <a:cubicBezTo>
                    <a:pt x="60666" y="171498"/>
                    <a:pt x="71060" y="172462"/>
                    <a:pt x="75610" y="172462"/>
                  </a:cubicBezTo>
                  <a:cubicBezTo>
                    <a:pt x="76894" y="172462"/>
                    <a:pt x="77712" y="172385"/>
                    <a:pt x="77712" y="172385"/>
                  </a:cubicBezTo>
                  <a:cubicBezTo>
                    <a:pt x="82078" y="177582"/>
                    <a:pt x="87818" y="178470"/>
                    <a:pt x="91229" y="178470"/>
                  </a:cubicBezTo>
                  <a:cubicBezTo>
                    <a:pt x="92999" y="178470"/>
                    <a:pt x="94142" y="178231"/>
                    <a:pt x="94143" y="178231"/>
                  </a:cubicBezTo>
                  <a:lnTo>
                    <a:pt x="94143" y="178231"/>
                  </a:lnTo>
                  <a:cubicBezTo>
                    <a:pt x="91142" y="188494"/>
                    <a:pt x="77557" y="196555"/>
                    <a:pt x="77557" y="196555"/>
                  </a:cubicBezTo>
                  <a:cubicBezTo>
                    <a:pt x="70114" y="201885"/>
                    <a:pt x="60994" y="203645"/>
                    <a:pt x="52179" y="203645"/>
                  </a:cubicBezTo>
                  <a:cubicBezTo>
                    <a:pt x="35909" y="203645"/>
                    <a:pt x="20676" y="197649"/>
                    <a:pt x="18931" y="197031"/>
                  </a:cubicBezTo>
                  <a:cubicBezTo>
                    <a:pt x="17511" y="196528"/>
                    <a:pt x="14775" y="194663"/>
                    <a:pt x="12204" y="194663"/>
                  </a:cubicBezTo>
                  <a:cubicBezTo>
                    <a:pt x="9904" y="194663"/>
                    <a:pt x="7736" y="196157"/>
                    <a:pt x="6763" y="201460"/>
                  </a:cubicBezTo>
                  <a:cubicBezTo>
                    <a:pt x="4715" y="212676"/>
                    <a:pt x="18145" y="213938"/>
                    <a:pt x="18145" y="213938"/>
                  </a:cubicBezTo>
                  <a:cubicBezTo>
                    <a:pt x="16819" y="224069"/>
                    <a:pt x="31136" y="225269"/>
                    <a:pt x="37993" y="225269"/>
                  </a:cubicBezTo>
                  <a:cubicBezTo>
                    <a:pt x="40120" y="225269"/>
                    <a:pt x="41529" y="225153"/>
                    <a:pt x="41529" y="225153"/>
                  </a:cubicBezTo>
                  <a:cubicBezTo>
                    <a:pt x="43599" y="230175"/>
                    <a:pt x="47353" y="231421"/>
                    <a:pt x="50568" y="231421"/>
                  </a:cubicBezTo>
                  <a:cubicBezTo>
                    <a:pt x="53733" y="231421"/>
                    <a:pt x="56376" y="230213"/>
                    <a:pt x="56376" y="230213"/>
                  </a:cubicBezTo>
                  <a:cubicBezTo>
                    <a:pt x="58525" y="233621"/>
                    <a:pt x="60549" y="235099"/>
                    <a:pt x="62635" y="235099"/>
                  </a:cubicBezTo>
                  <a:cubicBezTo>
                    <a:pt x="67614" y="235099"/>
                    <a:pt x="72950" y="226686"/>
                    <a:pt x="81189" y="215997"/>
                  </a:cubicBezTo>
                  <a:cubicBezTo>
                    <a:pt x="92881" y="200829"/>
                    <a:pt x="106942" y="207782"/>
                    <a:pt x="136803" y="194185"/>
                  </a:cubicBezTo>
                  <a:cubicBezTo>
                    <a:pt x="166676" y="180600"/>
                    <a:pt x="168890" y="156264"/>
                    <a:pt x="169355" y="146941"/>
                  </a:cubicBezTo>
                  <a:cubicBezTo>
                    <a:pt x="169831" y="137619"/>
                    <a:pt x="170307" y="124188"/>
                    <a:pt x="176153" y="115652"/>
                  </a:cubicBezTo>
                  <a:cubicBezTo>
                    <a:pt x="181999" y="107103"/>
                    <a:pt x="175046" y="102221"/>
                    <a:pt x="175046" y="102221"/>
                  </a:cubicBezTo>
                  <a:cubicBezTo>
                    <a:pt x="171937" y="100412"/>
                    <a:pt x="169250" y="99679"/>
                    <a:pt x="166936" y="99679"/>
                  </a:cubicBezTo>
                  <a:cubicBezTo>
                    <a:pt x="157133" y="99679"/>
                    <a:pt x="154031" y="112818"/>
                    <a:pt x="154031" y="112818"/>
                  </a:cubicBezTo>
                  <a:cubicBezTo>
                    <a:pt x="150876" y="126248"/>
                    <a:pt x="139184" y="131618"/>
                    <a:pt x="139184" y="131618"/>
                  </a:cubicBezTo>
                  <a:cubicBezTo>
                    <a:pt x="139184" y="131618"/>
                    <a:pt x="124480" y="110913"/>
                    <a:pt x="103787" y="101436"/>
                  </a:cubicBezTo>
                  <a:cubicBezTo>
                    <a:pt x="83082" y="91958"/>
                    <a:pt x="63329" y="72051"/>
                    <a:pt x="46423" y="53239"/>
                  </a:cubicBezTo>
                  <a:cubicBezTo>
                    <a:pt x="29516" y="34439"/>
                    <a:pt x="35362" y="780"/>
                    <a:pt x="35362" y="780"/>
                  </a:cubicBezTo>
                  <a:cubicBezTo>
                    <a:pt x="33988" y="235"/>
                    <a:pt x="32771" y="0"/>
                    <a:pt x="316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4" name="Google Shape;6074;p88"/>
            <p:cNvSpPr/>
            <p:nvPr/>
          </p:nvSpPr>
          <p:spPr>
            <a:xfrm>
              <a:off x="13252825" y="5407050"/>
              <a:ext cx="2603325" cy="1004100"/>
            </a:xfrm>
            <a:custGeom>
              <a:avLst/>
              <a:gdLst/>
              <a:ahLst/>
              <a:cxnLst/>
              <a:rect l="l" t="t" r="r" b="b"/>
              <a:pathLst>
                <a:path w="104133" h="40164" extrusionOk="0">
                  <a:moveTo>
                    <a:pt x="53639" y="29611"/>
                  </a:moveTo>
                  <a:cubicBezTo>
                    <a:pt x="53550" y="29665"/>
                    <a:pt x="53466" y="29724"/>
                    <a:pt x="53388" y="29787"/>
                  </a:cubicBezTo>
                  <a:lnTo>
                    <a:pt x="53388" y="29787"/>
                  </a:lnTo>
                  <a:cubicBezTo>
                    <a:pt x="53472" y="29730"/>
                    <a:pt x="53556" y="29671"/>
                    <a:pt x="53639" y="29611"/>
                  </a:cubicBezTo>
                  <a:close/>
                  <a:moveTo>
                    <a:pt x="5930" y="0"/>
                  </a:moveTo>
                  <a:lnTo>
                    <a:pt x="5930" y="0"/>
                  </a:lnTo>
                  <a:cubicBezTo>
                    <a:pt x="4251" y="631"/>
                    <a:pt x="2799" y="2441"/>
                    <a:pt x="2049" y="6525"/>
                  </a:cubicBezTo>
                  <a:cubicBezTo>
                    <a:pt x="1" y="17741"/>
                    <a:pt x="13431" y="19003"/>
                    <a:pt x="13431" y="19003"/>
                  </a:cubicBezTo>
                  <a:cubicBezTo>
                    <a:pt x="12105" y="29134"/>
                    <a:pt x="26422" y="30334"/>
                    <a:pt x="33279" y="30334"/>
                  </a:cubicBezTo>
                  <a:cubicBezTo>
                    <a:pt x="35406" y="30334"/>
                    <a:pt x="36815" y="30218"/>
                    <a:pt x="36815" y="30218"/>
                  </a:cubicBezTo>
                  <a:cubicBezTo>
                    <a:pt x="38886" y="35237"/>
                    <a:pt x="42643" y="36481"/>
                    <a:pt x="45860" y="36481"/>
                  </a:cubicBezTo>
                  <a:cubicBezTo>
                    <a:pt x="49022" y="36481"/>
                    <a:pt x="51662" y="35278"/>
                    <a:pt x="51662" y="35278"/>
                  </a:cubicBezTo>
                  <a:cubicBezTo>
                    <a:pt x="53811" y="38686"/>
                    <a:pt x="55835" y="40164"/>
                    <a:pt x="57921" y="40164"/>
                  </a:cubicBezTo>
                  <a:cubicBezTo>
                    <a:pt x="62900" y="40164"/>
                    <a:pt x="68236" y="31751"/>
                    <a:pt x="76475" y="21062"/>
                  </a:cubicBezTo>
                  <a:cubicBezTo>
                    <a:pt x="83714" y="11656"/>
                    <a:pt x="91870" y="10752"/>
                    <a:pt x="104133" y="8192"/>
                  </a:cubicBezTo>
                  <a:lnTo>
                    <a:pt x="104133" y="8192"/>
                  </a:lnTo>
                  <a:cubicBezTo>
                    <a:pt x="101168" y="8204"/>
                    <a:pt x="98204" y="8335"/>
                    <a:pt x="95263" y="8716"/>
                  </a:cubicBezTo>
                  <a:cubicBezTo>
                    <a:pt x="88071" y="9656"/>
                    <a:pt x="80892" y="12109"/>
                    <a:pt x="75415" y="16871"/>
                  </a:cubicBezTo>
                  <a:cubicBezTo>
                    <a:pt x="70462" y="21181"/>
                    <a:pt x="67188" y="27087"/>
                    <a:pt x="62711" y="31909"/>
                  </a:cubicBezTo>
                  <a:cubicBezTo>
                    <a:pt x="61485" y="33231"/>
                    <a:pt x="60116" y="34516"/>
                    <a:pt x="58413" y="35136"/>
                  </a:cubicBezTo>
                  <a:cubicBezTo>
                    <a:pt x="57790" y="35364"/>
                    <a:pt x="57111" y="35487"/>
                    <a:pt x="56439" y="35487"/>
                  </a:cubicBezTo>
                  <a:cubicBezTo>
                    <a:pt x="55287" y="35487"/>
                    <a:pt x="54153" y="35126"/>
                    <a:pt x="53341" y="34314"/>
                  </a:cubicBezTo>
                  <a:cubicBezTo>
                    <a:pt x="52140" y="33102"/>
                    <a:pt x="52092" y="30831"/>
                    <a:pt x="53388" y="29787"/>
                  </a:cubicBezTo>
                  <a:lnTo>
                    <a:pt x="53388" y="29787"/>
                  </a:lnTo>
                  <a:cubicBezTo>
                    <a:pt x="51868" y="30813"/>
                    <a:pt x="50037" y="31316"/>
                    <a:pt x="48202" y="31316"/>
                  </a:cubicBezTo>
                  <a:cubicBezTo>
                    <a:pt x="45886" y="31316"/>
                    <a:pt x="43563" y="30514"/>
                    <a:pt x="41851" y="28944"/>
                  </a:cubicBezTo>
                  <a:cubicBezTo>
                    <a:pt x="41375" y="28492"/>
                    <a:pt x="40911" y="27968"/>
                    <a:pt x="40804" y="27313"/>
                  </a:cubicBezTo>
                  <a:cubicBezTo>
                    <a:pt x="40649" y="26313"/>
                    <a:pt x="41351" y="25396"/>
                    <a:pt x="42042" y="24658"/>
                  </a:cubicBezTo>
                  <a:cubicBezTo>
                    <a:pt x="44018" y="22551"/>
                    <a:pt x="46280" y="20729"/>
                    <a:pt x="48769" y="19276"/>
                  </a:cubicBezTo>
                  <a:lnTo>
                    <a:pt x="48769" y="19276"/>
                  </a:lnTo>
                  <a:cubicBezTo>
                    <a:pt x="42522" y="22905"/>
                    <a:pt x="35573" y="26638"/>
                    <a:pt x="28566" y="26638"/>
                  </a:cubicBezTo>
                  <a:cubicBezTo>
                    <a:pt x="27066" y="26638"/>
                    <a:pt x="25563" y="26467"/>
                    <a:pt x="24063" y="26087"/>
                  </a:cubicBezTo>
                  <a:cubicBezTo>
                    <a:pt x="22432" y="25670"/>
                    <a:pt x="20694" y="24837"/>
                    <a:pt x="20134" y="23253"/>
                  </a:cubicBezTo>
                  <a:cubicBezTo>
                    <a:pt x="19182" y="20527"/>
                    <a:pt x="22206" y="18169"/>
                    <a:pt x="24814" y="16895"/>
                  </a:cubicBezTo>
                  <a:cubicBezTo>
                    <a:pt x="29576" y="14573"/>
                    <a:pt x="34422" y="12395"/>
                    <a:pt x="39327" y="10394"/>
                  </a:cubicBezTo>
                  <a:lnTo>
                    <a:pt x="39327" y="10394"/>
                  </a:lnTo>
                  <a:cubicBezTo>
                    <a:pt x="33815" y="11799"/>
                    <a:pt x="28207" y="12799"/>
                    <a:pt x="22539" y="13419"/>
                  </a:cubicBezTo>
                  <a:cubicBezTo>
                    <a:pt x="21068" y="13581"/>
                    <a:pt x="19541" y="13698"/>
                    <a:pt x="18024" y="13698"/>
                  </a:cubicBezTo>
                  <a:cubicBezTo>
                    <a:pt x="14301" y="13698"/>
                    <a:pt x="10634" y="12992"/>
                    <a:pt x="7978" y="10513"/>
                  </a:cubicBezTo>
                  <a:cubicBezTo>
                    <a:pt x="5668" y="8358"/>
                    <a:pt x="4049" y="4108"/>
                    <a:pt x="5252" y="1000"/>
                  </a:cubicBezTo>
                  <a:cubicBezTo>
                    <a:pt x="5430" y="560"/>
                    <a:pt x="5656" y="250"/>
                    <a:pt x="593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5" name="Google Shape;6075;p88"/>
            <p:cNvSpPr/>
            <p:nvPr/>
          </p:nvSpPr>
          <p:spPr>
            <a:xfrm>
              <a:off x="17553375" y="3158775"/>
              <a:ext cx="257500" cy="158525"/>
            </a:xfrm>
            <a:custGeom>
              <a:avLst/>
              <a:gdLst/>
              <a:ahLst/>
              <a:cxnLst/>
              <a:rect l="l" t="t" r="r" b="b"/>
              <a:pathLst>
                <a:path w="10300" h="6341" extrusionOk="0">
                  <a:moveTo>
                    <a:pt x="1630" y="1"/>
                  </a:moveTo>
                  <a:cubicBezTo>
                    <a:pt x="1302" y="1"/>
                    <a:pt x="993" y="84"/>
                    <a:pt x="774" y="373"/>
                  </a:cubicBezTo>
                  <a:cubicBezTo>
                    <a:pt x="358" y="908"/>
                    <a:pt x="381" y="1778"/>
                    <a:pt x="405" y="2421"/>
                  </a:cubicBezTo>
                  <a:cubicBezTo>
                    <a:pt x="441" y="3254"/>
                    <a:pt x="560" y="4135"/>
                    <a:pt x="262" y="4945"/>
                  </a:cubicBezTo>
                  <a:cubicBezTo>
                    <a:pt x="191" y="5135"/>
                    <a:pt x="84" y="5326"/>
                    <a:pt x="36" y="5528"/>
                  </a:cubicBezTo>
                  <a:cubicBezTo>
                    <a:pt x="0" y="5742"/>
                    <a:pt x="12" y="5969"/>
                    <a:pt x="155" y="6135"/>
                  </a:cubicBezTo>
                  <a:cubicBezTo>
                    <a:pt x="305" y="6305"/>
                    <a:pt x="548" y="6341"/>
                    <a:pt x="784" y="6341"/>
                  </a:cubicBezTo>
                  <a:cubicBezTo>
                    <a:pt x="829" y="6341"/>
                    <a:pt x="873" y="6340"/>
                    <a:pt x="917" y="6338"/>
                  </a:cubicBezTo>
                  <a:cubicBezTo>
                    <a:pt x="3632" y="6219"/>
                    <a:pt x="6156" y="4992"/>
                    <a:pt x="8728" y="4135"/>
                  </a:cubicBezTo>
                  <a:cubicBezTo>
                    <a:pt x="9252" y="3968"/>
                    <a:pt x="9811" y="3778"/>
                    <a:pt x="10156" y="3361"/>
                  </a:cubicBezTo>
                  <a:cubicBezTo>
                    <a:pt x="10228" y="3266"/>
                    <a:pt x="10299" y="3147"/>
                    <a:pt x="10287" y="3028"/>
                  </a:cubicBezTo>
                  <a:cubicBezTo>
                    <a:pt x="10287" y="2790"/>
                    <a:pt x="10037" y="2647"/>
                    <a:pt x="9823" y="2551"/>
                  </a:cubicBezTo>
                  <a:cubicBezTo>
                    <a:pt x="8061" y="1754"/>
                    <a:pt x="6204" y="1182"/>
                    <a:pt x="4346" y="611"/>
                  </a:cubicBezTo>
                  <a:cubicBezTo>
                    <a:pt x="3572" y="373"/>
                    <a:pt x="2798" y="135"/>
                    <a:pt x="1989" y="27"/>
                  </a:cubicBezTo>
                  <a:cubicBezTo>
                    <a:pt x="1869" y="12"/>
                    <a:pt x="1748" y="1"/>
                    <a:pt x="163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6" name="Google Shape;6076;p88"/>
            <p:cNvSpPr/>
            <p:nvPr/>
          </p:nvSpPr>
          <p:spPr>
            <a:xfrm>
              <a:off x="13828050" y="3920550"/>
              <a:ext cx="1775100" cy="1074800"/>
            </a:xfrm>
            <a:custGeom>
              <a:avLst/>
              <a:gdLst/>
              <a:ahLst/>
              <a:cxnLst/>
              <a:rect l="l" t="t" r="r" b="b"/>
              <a:pathLst>
                <a:path w="71004" h="42992" extrusionOk="0">
                  <a:moveTo>
                    <a:pt x="2697" y="1"/>
                  </a:moveTo>
                  <a:cubicBezTo>
                    <a:pt x="1" y="16210"/>
                    <a:pt x="11901" y="17711"/>
                    <a:pt x="16403" y="17711"/>
                  </a:cubicBezTo>
                  <a:cubicBezTo>
                    <a:pt x="17427" y="17711"/>
                    <a:pt x="18068" y="17634"/>
                    <a:pt x="18068" y="17634"/>
                  </a:cubicBezTo>
                  <a:cubicBezTo>
                    <a:pt x="20128" y="26159"/>
                    <a:pt x="32451" y="27266"/>
                    <a:pt x="32451" y="27266"/>
                  </a:cubicBezTo>
                  <a:cubicBezTo>
                    <a:pt x="32944" y="36026"/>
                    <a:pt x="43367" y="36985"/>
                    <a:pt x="47907" y="36985"/>
                  </a:cubicBezTo>
                  <a:cubicBezTo>
                    <a:pt x="49179" y="36985"/>
                    <a:pt x="49989" y="36910"/>
                    <a:pt x="49989" y="36910"/>
                  </a:cubicBezTo>
                  <a:cubicBezTo>
                    <a:pt x="50192" y="37148"/>
                    <a:pt x="50394" y="37374"/>
                    <a:pt x="50608" y="37600"/>
                  </a:cubicBezTo>
                  <a:cubicBezTo>
                    <a:pt x="50680" y="37672"/>
                    <a:pt x="50751" y="37743"/>
                    <a:pt x="50811" y="37815"/>
                  </a:cubicBezTo>
                  <a:cubicBezTo>
                    <a:pt x="50954" y="37958"/>
                    <a:pt x="51096" y="38112"/>
                    <a:pt x="51239" y="38243"/>
                  </a:cubicBezTo>
                  <a:cubicBezTo>
                    <a:pt x="51323" y="38327"/>
                    <a:pt x="51406" y="38398"/>
                    <a:pt x="51489" y="38482"/>
                  </a:cubicBezTo>
                  <a:cubicBezTo>
                    <a:pt x="51620" y="38601"/>
                    <a:pt x="51751" y="38720"/>
                    <a:pt x="51882" y="38839"/>
                  </a:cubicBezTo>
                  <a:cubicBezTo>
                    <a:pt x="51977" y="38910"/>
                    <a:pt x="52061" y="38982"/>
                    <a:pt x="52144" y="39053"/>
                  </a:cubicBezTo>
                  <a:cubicBezTo>
                    <a:pt x="52275" y="39172"/>
                    <a:pt x="52406" y="39279"/>
                    <a:pt x="52549" y="39374"/>
                  </a:cubicBezTo>
                  <a:cubicBezTo>
                    <a:pt x="52632" y="39446"/>
                    <a:pt x="52728" y="39517"/>
                    <a:pt x="52811" y="39589"/>
                  </a:cubicBezTo>
                  <a:cubicBezTo>
                    <a:pt x="52942" y="39684"/>
                    <a:pt x="53073" y="39779"/>
                    <a:pt x="53216" y="39875"/>
                  </a:cubicBezTo>
                  <a:cubicBezTo>
                    <a:pt x="53299" y="39934"/>
                    <a:pt x="53394" y="39994"/>
                    <a:pt x="53490" y="40065"/>
                  </a:cubicBezTo>
                  <a:cubicBezTo>
                    <a:pt x="53621" y="40148"/>
                    <a:pt x="53752" y="40244"/>
                    <a:pt x="53882" y="40327"/>
                  </a:cubicBezTo>
                  <a:cubicBezTo>
                    <a:pt x="53978" y="40387"/>
                    <a:pt x="54073" y="40434"/>
                    <a:pt x="54156" y="40494"/>
                  </a:cubicBezTo>
                  <a:cubicBezTo>
                    <a:pt x="54299" y="40577"/>
                    <a:pt x="54430" y="40660"/>
                    <a:pt x="54561" y="40732"/>
                  </a:cubicBezTo>
                  <a:cubicBezTo>
                    <a:pt x="54656" y="40779"/>
                    <a:pt x="54752" y="40827"/>
                    <a:pt x="54835" y="40875"/>
                  </a:cubicBezTo>
                  <a:cubicBezTo>
                    <a:pt x="54978" y="40958"/>
                    <a:pt x="55109" y="41029"/>
                    <a:pt x="55252" y="41101"/>
                  </a:cubicBezTo>
                  <a:cubicBezTo>
                    <a:pt x="55335" y="41137"/>
                    <a:pt x="55430" y="41184"/>
                    <a:pt x="55514" y="41232"/>
                  </a:cubicBezTo>
                  <a:cubicBezTo>
                    <a:pt x="55657" y="41291"/>
                    <a:pt x="55799" y="41363"/>
                    <a:pt x="55942" y="41422"/>
                  </a:cubicBezTo>
                  <a:cubicBezTo>
                    <a:pt x="56026" y="41458"/>
                    <a:pt x="56109" y="41494"/>
                    <a:pt x="56192" y="41530"/>
                  </a:cubicBezTo>
                  <a:cubicBezTo>
                    <a:pt x="56335" y="41601"/>
                    <a:pt x="56478" y="41660"/>
                    <a:pt x="56621" y="41720"/>
                  </a:cubicBezTo>
                  <a:cubicBezTo>
                    <a:pt x="56704" y="41744"/>
                    <a:pt x="56776" y="41780"/>
                    <a:pt x="56859" y="41803"/>
                  </a:cubicBezTo>
                  <a:cubicBezTo>
                    <a:pt x="57014" y="41863"/>
                    <a:pt x="57157" y="41922"/>
                    <a:pt x="57300" y="41970"/>
                  </a:cubicBezTo>
                  <a:cubicBezTo>
                    <a:pt x="57383" y="41994"/>
                    <a:pt x="57454" y="42018"/>
                    <a:pt x="57526" y="42041"/>
                  </a:cubicBezTo>
                  <a:cubicBezTo>
                    <a:pt x="57681" y="42101"/>
                    <a:pt x="57835" y="42149"/>
                    <a:pt x="57990" y="42196"/>
                  </a:cubicBezTo>
                  <a:cubicBezTo>
                    <a:pt x="58050" y="42208"/>
                    <a:pt x="58121" y="42232"/>
                    <a:pt x="58181" y="42256"/>
                  </a:cubicBezTo>
                  <a:cubicBezTo>
                    <a:pt x="58347" y="42291"/>
                    <a:pt x="58502" y="42339"/>
                    <a:pt x="58657" y="42375"/>
                  </a:cubicBezTo>
                  <a:cubicBezTo>
                    <a:pt x="58716" y="42399"/>
                    <a:pt x="58776" y="42411"/>
                    <a:pt x="58835" y="42422"/>
                  </a:cubicBezTo>
                  <a:cubicBezTo>
                    <a:pt x="59002" y="42470"/>
                    <a:pt x="59169" y="42506"/>
                    <a:pt x="59324" y="42542"/>
                  </a:cubicBezTo>
                  <a:cubicBezTo>
                    <a:pt x="59371" y="42553"/>
                    <a:pt x="59431" y="42565"/>
                    <a:pt x="59478" y="42577"/>
                  </a:cubicBezTo>
                  <a:cubicBezTo>
                    <a:pt x="59645" y="42613"/>
                    <a:pt x="59824" y="42649"/>
                    <a:pt x="59990" y="42672"/>
                  </a:cubicBezTo>
                  <a:cubicBezTo>
                    <a:pt x="60026" y="42684"/>
                    <a:pt x="60062" y="42684"/>
                    <a:pt x="60098" y="42696"/>
                  </a:cubicBezTo>
                  <a:cubicBezTo>
                    <a:pt x="60288" y="42732"/>
                    <a:pt x="60467" y="42756"/>
                    <a:pt x="60657" y="42792"/>
                  </a:cubicBezTo>
                  <a:lnTo>
                    <a:pt x="60705" y="42792"/>
                  </a:lnTo>
                  <a:cubicBezTo>
                    <a:pt x="61724" y="42940"/>
                    <a:pt x="62665" y="42992"/>
                    <a:pt x="63477" y="42992"/>
                  </a:cubicBezTo>
                  <a:cubicBezTo>
                    <a:pt x="63964" y="42992"/>
                    <a:pt x="64405" y="42973"/>
                    <a:pt x="64789" y="42946"/>
                  </a:cubicBezTo>
                  <a:lnTo>
                    <a:pt x="64801" y="42946"/>
                  </a:lnTo>
                  <a:cubicBezTo>
                    <a:pt x="64920" y="42946"/>
                    <a:pt x="65039" y="42934"/>
                    <a:pt x="65134" y="42923"/>
                  </a:cubicBezTo>
                  <a:lnTo>
                    <a:pt x="65182" y="42923"/>
                  </a:lnTo>
                  <a:cubicBezTo>
                    <a:pt x="65277" y="42911"/>
                    <a:pt x="65372" y="42899"/>
                    <a:pt x="65455" y="42887"/>
                  </a:cubicBezTo>
                  <a:lnTo>
                    <a:pt x="65515" y="42887"/>
                  </a:lnTo>
                  <a:cubicBezTo>
                    <a:pt x="65586" y="42875"/>
                    <a:pt x="65658" y="42875"/>
                    <a:pt x="65729" y="42863"/>
                  </a:cubicBezTo>
                  <a:cubicBezTo>
                    <a:pt x="65753" y="42863"/>
                    <a:pt x="65777" y="42851"/>
                    <a:pt x="65789" y="42851"/>
                  </a:cubicBezTo>
                  <a:cubicBezTo>
                    <a:pt x="65860" y="42839"/>
                    <a:pt x="65908" y="42839"/>
                    <a:pt x="65967" y="42827"/>
                  </a:cubicBezTo>
                  <a:cubicBezTo>
                    <a:pt x="65979" y="42827"/>
                    <a:pt x="66003" y="42827"/>
                    <a:pt x="66027" y="42815"/>
                  </a:cubicBezTo>
                  <a:cubicBezTo>
                    <a:pt x="66063" y="42815"/>
                    <a:pt x="66110" y="42803"/>
                    <a:pt x="66146" y="42803"/>
                  </a:cubicBezTo>
                  <a:cubicBezTo>
                    <a:pt x="66170" y="42803"/>
                    <a:pt x="66194" y="42792"/>
                    <a:pt x="66205" y="42792"/>
                  </a:cubicBezTo>
                  <a:cubicBezTo>
                    <a:pt x="66229" y="42792"/>
                    <a:pt x="66253" y="42780"/>
                    <a:pt x="66277" y="42780"/>
                  </a:cubicBezTo>
                  <a:cubicBezTo>
                    <a:pt x="66301" y="42780"/>
                    <a:pt x="66325" y="42768"/>
                    <a:pt x="66348" y="42768"/>
                  </a:cubicBezTo>
                  <a:cubicBezTo>
                    <a:pt x="67968" y="41934"/>
                    <a:pt x="69527" y="40970"/>
                    <a:pt x="71004" y="39886"/>
                  </a:cubicBezTo>
                  <a:lnTo>
                    <a:pt x="71004" y="39886"/>
                  </a:lnTo>
                  <a:cubicBezTo>
                    <a:pt x="69868" y="39962"/>
                    <a:pt x="68709" y="40032"/>
                    <a:pt x="67556" y="40032"/>
                  </a:cubicBezTo>
                  <a:cubicBezTo>
                    <a:pt x="65240" y="40032"/>
                    <a:pt x="62950" y="39749"/>
                    <a:pt x="60931" y="38660"/>
                  </a:cubicBezTo>
                  <a:cubicBezTo>
                    <a:pt x="57919" y="37029"/>
                    <a:pt x="56002" y="32874"/>
                    <a:pt x="57954" y="30052"/>
                  </a:cubicBezTo>
                  <a:cubicBezTo>
                    <a:pt x="57800" y="30042"/>
                    <a:pt x="57646" y="30038"/>
                    <a:pt x="57493" y="30038"/>
                  </a:cubicBezTo>
                  <a:cubicBezTo>
                    <a:pt x="55395" y="30038"/>
                    <a:pt x="53365" y="30905"/>
                    <a:pt x="51335" y="31504"/>
                  </a:cubicBezTo>
                  <a:cubicBezTo>
                    <a:pt x="50265" y="31820"/>
                    <a:pt x="49113" y="32049"/>
                    <a:pt x="47996" y="32049"/>
                  </a:cubicBezTo>
                  <a:cubicBezTo>
                    <a:pt x="46836" y="32049"/>
                    <a:pt x="45714" y="31802"/>
                    <a:pt x="44762" y="31147"/>
                  </a:cubicBezTo>
                  <a:cubicBezTo>
                    <a:pt x="42548" y="29611"/>
                    <a:pt x="42155" y="26337"/>
                    <a:pt x="43155" y="23837"/>
                  </a:cubicBezTo>
                  <a:cubicBezTo>
                    <a:pt x="44155" y="21337"/>
                    <a:pt x="46191" y="19420"/>
                    <a:pt x="48179" y="17598"/>
                  </a:cubicBezTo>
                  <a:lnTo>
                    <a:pt x="48179" y="17598"/>
                  </a:lnTo>
                  <a:cubicBezTo>
                    <a:pt x="44153" y="19425"/>
                    <a:pt x="39935" y="21295"/>
                    <a:pt x="35534" y="21295"/>
                  </a:cubicBezTo>
                  <a:cubicBezTo>
                    <a:pt x="35289" y="21295"/>
                    <a:pt x="35043" y="21289"/>
                    <a:pt x="34797" y="21277"/>
                  </a:cubicBezTo>
                  <a:cubicBezTo>
                    <a:pt x="30130" y="21063"/>
                    <a:pt x="25248" y="17884"/>
                    <a:pt x="24772" y="13228"/>
                  </a:cubicBezTo>
                  <a:lnTo>
                    <a:pt x="24772" y="13228"/>
                  </a:lnTo>
                  <a:cubicBezTo>
                    <a:pt x="24790" y="13410"/>
                    <a:pt x="24474" y="13485"/>
                    <a:pt x="23946" y="13485"/>
                  </a:cubicBezTo>
                  <a:cubicBezTo>
                    <a:pt x="21743" y="13485"/>
                    <a:pt x="15852" y="12183"/>
                    <a:pt x="15247" y="11943"/>
                  </a:cubicBezTo>
                  <a:cubicBezTo>
                    <a:pt x="11032" y="10264"/>
                    <a:pt x="6984" y="7216"/>
                    <a:pt x="5353" y="2882"/>
                  </a:cubicBezTo>
                  <a:cubicBezTo>
                    <a:pt x="5079" y="2132"/>
                    <a:pt x="4757" y="1394"/>
                    <a:pt x="4424" y="655"/>
                  </a:cubicBezTo>
                  <a:cubicBezTo>
                    <a:pt x="3852" y="453"/>
                    <a:pt x="3269" y="239"/>
                    <a:pt x="269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77" name="Google Shape;6077;p88"/>
          <p:cNvGrpSpPr/>
          <p:nvPr/>
        </p:nvGrpSpPr>
        <p:grpSpPr>
          <a:xfrm>
            <a:off x="1161123" y="1163038"/>
            <a:ext cx="555295" cy="1930005"/>
            <a:chOff x="4097225" y="2748975"/>
            <a:chExt cx="525400" cy="1826100"/>
          </a:xfrm>
        </p:grpSpPr>
        <p:sp>
          <p:nvSpPr>
            <p:cNvPr id="6078" name="Google Shape;6078;p88"/>
            <p:cNvSpPr/>
            <p:nvPr/>
          </p:nvSpPr>
          <p:spPr>
            <a:xfrm>
              <a:off x="4460950" y="4484675"/>
              <a:ext cx="114050" cy="90400"/>
            </a:xfrm>
            <a:custGeom>
              <a:avLst/>
              <a:gdLst/>
              <a:ahLst/>
              <a:cxnLst/>
              <a:rect l="l" t="t" r="r" b="b"/>
              <a:pathLst>
                <a:path w="4562" h="3616" extrusionOk="0">
                  <a:moveTo>
                    <a:pt x="1348" y="0"/>
                  </a:moveTo>
                  <a:cubicBezTo>
                    <a:pt x="1084" y="0"/>
                    <a:pt x="785" y="96"/>
                    <a:pt x="501" y="403"/>
                  </a:cubicBezTo>
                  <a:lnTo>
                    <a:pt x="1" y="296"/>
                  </a:lnTo>
                  <a:lnTo>
                    <a:pt x="1" y="296"/>
                  </a:lnTo>
                  <a:cubicBezTo>
                    <a:pt x="61" y="938"/>
                    <a:pt x="72" y="1796"/>
                    <a:pt x="156" y="2248"/>
                  </a:cubicBezTo>
                  <a:cubicBezTo>
                    <a:pt x="239" y="2915"/>
                    <a:pt x="251" y="3094"/>
                    <a:pt x="715" y="3415"/>
                  </a:cubicBezTo>
                  <a:cubicBezTo>
                    <a:pt x="944" y="3573"/>
                    <a:pt x="1612" y="3616"/>
                    <a:pt x="2288" y="3616"/>
                  </a:cubicBezTo>
                  <a:cubicBezTo>
                    <a:pt x="2987" y="3616"/>
                    <a:pt x="3694" y="3570"/>
                    <a:pt x="3930" y="3558"/>
                  </a:cubicBezTo>
                  <a:cubicBezTo>
                    <a:pt x="4394" y="3546"/>
                    <a:pt x="4561" y="3224"/>
                    <a:pt x="4466" y="2796"/>
                  </a:cubicBezTo>
                  <a:cubicBezTo>
                    <a:pt x="4537" y="2641"/>
                    <a:pt x="4466" y="2427"/>
                    <a:pt x="4240" y="2093"/>
                  </a:cubicBezTo>
                  <a:cubicBezTo>
                    <a:pt x="3978" y="1712"/>
                    <a:pt x="3025" y="808"/>
                    <a:pt x="2442" y="81"/>
                  </a:cubicBezTo>
                  <a:lnTo>
                    <a:pt x="2132" y="272"/>
                  </a:lnTo>
                  <a:cubicBezTo>
                    <a:pt x="2132" y="272"/>
                    <a:pt x="1790" y="0"/>
                    <a:pt x="1348" y="0"/>
                  </a:cubicBezTo>
                  <a:close/>
                </a:path>
              </a:pathLst>
            </a:custGeom>
            <a:solidFill>
              <a:srgbClr val="4221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9" name="Google Shape;6079;p88"/>
            <p:cNvSpPr/>
            <p:nvPr/>
          </p:nvSpPr>
          <p:spPr>
            <a:xfrm>
              <a:off x="4132350" y="4474775"/>
              <a:ext cx="198850" cy="89025"/>
            </a:xfrm>
            <a:custGeom>
              <a:avLst/>
              <a:gdLst/>
              <a:ahLst/>
              <a:cxnLst/>
              <a:rect l="l" t="t" r="r" b="b"/>
              <a:pathLst>
                <a:path w="7954" h="3561" extrusionOk="0">
                  <a:moveTo>
                    <a:pt x="4930" y="1"/>
                  </a:moveTo>
                  <a:cubicBezTo>
                    <a:pt x="4930" y="1"/>
                    <a:pt x="4846" y="1001"/>
                    <a:pt x="774" y="1930"/>
                  </a:cubicBezTo>
                  <a:cubicBezTo>
                    <a:pt x="0" y="2108"/>
                    <a:pt x="453" y="2835"/>
                    <a:pt x="453" y="2835"/>
                  </a:cubicBezTo>
                  <a:cubicBezTo>
                    <a:pt x="453" y="2835"/>
                    <a:pt x="501" y="2966"/>
                    <a:pt x="655" y="3037"/>
                  </a:cubicBezTo>
                  <a:lnTo>
                    <a:pt x="608" y="3561"/>
                  </a:lnTo>
                  <a:lnTo>
                    <a:pt x="7954" y="3561"/>
                  </a:lnTo>
                  <a:lnTo>
                    <a:pt x="7882" y="2966"/>
                  </a:lnTo>
                  <a:lnTo>
                    <a:pt x="7632" y="799"/>
                  </a:lnTo>
                  <a:cubicBezTo>
                    <a:pt x="7632" y="799"/>
                    <a:pt x="6971" y="1189"/>
                    <a:pt x="6385" y="1189"/>
                  </a:cubicBezTo>
                  <a:cubicBezTo>
                    <a:pt x="6277" y="1189"/>
                    <a:pt x="6171" y="1176"/>
                    <a:pt x="6073" y="1144"/>
                  </a:cubicBezTo>
                  <a:cubicBezTo>
                    <a:pt x="5132" y="834"/>
                    <a:pt x="4930" y="1"/>
                    <a:pt x="4930" y="1"/>
                  </a:cubicBezTo>
                  <a:close/>
                </a:path>
              </a:pathLst>
            </a:custGeom>
            <a:solidFill>
              <a:srgbClr val="4221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0" name="Google Shape;6080;p88"/>
            <p:cNvSpPr/>
            <p:nvPr/>
          </p:nvSpPr>
          <p:spPr>
            <a:xfrm>
              <a:off x="4387150" y="4093800"/>
              <a:ext cx="167900" cy="419700"/>
            </a:xfrm>
            <a:custGeom>
              <a:avLst/>
              <a:gdLst/>
              <a:ahLst/>
              <a:cxnLst/>
              <a:rect l="l" t="t" r="r" b="b"/>
              <a:pathLst>
                <a:path w="6716" h="16788" extrusionOk="0">
                  <a:moveTo>
                    <a:pt x="6715" y="0"/>
                  </a:moveTo>
                  <a:lnTo>
                    <a:pt x="0" y="143"/>
                  </a:lnTo>
                  <a:lnTo>
                    <a:pt x="1417" y="16788"/>
                  </a:lnTo>
                  <a:lnTo>
                    <a:pt x="6644" y="16788"/>
                  </a:lnTo>
                  <a:lnTo>
                    <a:pt x="6715" y="0"/>
                  </a:lnTo>
                  <a:close/>
                </a:path>
              </a:pathLst>
            </a:custGeom>
            <a:solidFill>
              <a:srgbClr val="6038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1" name="Google Shape;6081;p88"/>
            <p:cNvSpPr/>
            <p:nvPr/>
          </p:nvSpPr>
          <p:spPr>
            <a:xfrm>
              <a:off x="4180575" y="4097350"/>
              <a:ext cx="167300" cy="416150"/>
            </a:xfrm>
            <a:custGeom>
              <a:avLst/>
              <a:gdLst/>
              <a:ahLst/>
              <a:cxnLst/>
              <a:rect l="l" t="t" r="r" b="b"/>
              <a:pathLst>
                <a:path w="6692" h="16646" extrusionOk="0">
                  <a:moveTo>
                    <a:pt x="6692" y="1"/>
                  </a:moveTo>
                  <a:lnTo>
                    <a:pt x="0" y="299"/>
                  </a:lnTo>
                  <a:lnTo>
                    <a:pt x="215" y="16646"/>
                  </a:lnTo>
                  <a:lnTo>
                    <a:pt x="6323" y="16646"/>
                  </a:lnTo>
                  <a:lnTo>
                    <a:pt x="6692" y="1"/>
                  </a:lnTo>
                  <a:close/>
                </a:path>
              </a:pathLst>
            </a:custGeom>
            <a:solidFill>
              <a:srgbClr val="6038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2" name="Google Shape;6082;p88"/>
            <p:cNvSpPr/>
            <p:nvPr/>
          </p:nvSpPr>
          <p:spPr>
            <a:xfrm>
              <a:off x="4387150" y="4093800"/>
              <a:ext cx="167900" cy="58950"/>
            </a:xfrm>
            <a:custGeom>
              <a:avLst/>
              <a:gdLst/>
              <a:ahLst/>
              <a:cxnLst/>
              <a:rect l="l" t="t" r="r" b="b"/>
              <a:pathLst>
                <a:path w="6716" h="2358" extrusionOk="0">
                  <a:moveTo>
                    <a:pt x="6715" y="0"/>
                  </a:moveTo>
                  <a:lnTo>
                    <a:pt x="0" y="143"/>
                  </a:lnTo>
                  <a:lnTo>
                    <a:pt x="191" y="2357"/>
                  </a:lnTo>
                  <a:lnTo>
                    <a:pt x="6703" y="2357"/>
                  </a:lnTo>
                  <a:lnTo>
                    <a:pt x="6715" y="0"/>
                  </a:lnTo>
                  <a:close/>
                </a:path>
              </a:pathLst>
            </a:custGeom>
            <a:solidFill>
              <a:srgbClr val="4221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3" name="Google Shape;6083;p88"/>
            <p:cNvSpPr/>
            <p:nvPr/>
          </p:nvSpPr>
          <p:spPr>
            <a:xfrm>
              <a:off x="4180575" y="4097350"/>
              <a:ext cx="167300" cy="55400"/>
            </a:xfrm>
            <a:custGeom>
              <a:avLst/>
              <a:gdLst/>
              <a:ahLst/>
              <a:cxnLst/>
              <a:rect l="l" t="t" r="r" b="b"/>
              <a:pathLst>
                <a:path w="6692" h="2216" extrusionOk="0">
                  <a:moveTo>
                    <a:pt x="6692" y="1"/>
                  </a:moveTo>
                  <a:lnTo>
                    <a:pt x="0" y="299"/>
                  </a:lnTo>
                  <a:lnTo>
                    <a:pt x="24" y="2215"/>
                  </a:lnTo>
                  <a:lnTo>
                    <a:pt x="6644" y="2215"/>
                  </a:lnTo>
                  <a:lnTo>
                    <a:pt x="6692" y="1"/>
                  </a:lnTo>
                  <a:close/>
                </a:path>
              </a:pathLst>
            </a:custGeom>
            <a:solidFill>
              <a:srgbClr val="4221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4" name="Google Shape;6084;p88"/>
            <p:cNvSpPr/>
            <p:nvPr/>
          </p:nvSpPr>
          <p:spPr>
            <a:xfrm>
              <a:off x="4112400" y="3831250"/>
              <a:ext cx="103325" cy="78275"/>
            </a:xfrm>
            <a:custGeom>
              <a:avLst/>
              <a:gdLst/>
              <a:ahLst/>
              <a:cxnLst/>
              <a:rect l="l" t="t" r="r" b="b"/>
              <a:pathLst>
                <a:path w="4133" h="3131" extrusionOk="0">
                  <a:moveTo>
                    <a:pt x="239" y="1"/>
                  </a:moveTo>
                  <a:cubicBezTo>
                    <a:pt x="394" y="1108"/>
                    <a:pt x="1" y="1894"/>
                    <a:pt x="108" y="2108"/>
                  </a:cubicBezTo>
                  <a:cubicBezTo>
                    <a:pt x="407" y="2723"/>
                    <a:pt x="626" y="3130"/>
                    <a:pt x="938" y="3130"/>
                  </a:cubicBezTo>
                  <a:cubicBezTo>
                    <a:pt x="1060" y="3130"/>
                    <a:pt x="1197" y="3067"/>
                    <a:pt x="1358" y="2930"/>
                  </a:cubicBezTo>
                  <a:cubicBezTo>
                    <a:pt x="1473" y="2830"/>
                    <a:pt x="1581" y="2793"/>
                    <a:pt x="1685" y="2793"/>
                  </a:cubicBezTo>
                  <a:cubicBezTo>
                    <a:pt x="1984" y="2793"/>
                    <a:pt x="2241" y="3102"/>
                    <a:pt x="2482" y="3102"/>
                  </a:cubicBezTo>
                  <a:cubicBezTo>
                    <a:pt x="2566" y="3102"/>
                    <a:pt x="2647" y="3065"/>
                    <a:pt x="2727" y="2965"/>
                  </a:cubicBezTo>
                  <a:cubicBezTo>
                    <a:pt x="2803" y="2869"/>
                    <a:pt x="2889" y="2833"/>
                    <a:pt x="2979" y="2833"/>
                  </a:cubicBezTo>
                  <a:cubicBezTo>
                    <a:pt x="3229" y="2833"/>
                    <a:pt x="3514" y="3103"/>
                    <a:pt x="3719" y="3103"/>
                  </a:cubicBezTo>
                  <a:cubicBezTo>
                    <a:pt x="3815" y="3103"/>
                    <a:pt x="3893" y="3044"/>
                    <a:pt x="3942" y="2870"/>
                  </a:cubicBezTo>
                  <a:cubicBezTo>
                    <a:pt x="4132" y="2191"/>
                    <a:pt x="3061" y="1227"/>
                    <a:pt x="3061" y="1227"/>
                  </a:cubicBezTo>
                  <a:cubicBezTo>
                    <a:pt x="3061" y="1227"/>
                    <a:pt x="3370" y="513"/>
                    <a:pt x="2727" y="1"/>
                  </a:cubicBezTo>
                  <a:close/>
                </a:path>
              </a:pathLst>
            </a:custGeom>
            <a:solidFill>
              <a:srgbClr val="FFCC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5" name="Google Shape;6085;p88"/>
            <p:cNvSpPr/>
            <p:nvPr/>
          </p:nvSpPr>
          <p:spPr>
            <a:xfrm>
              <a:off x="4097225" y="3131175"/>
              <a:ext cx="525400" cy="993900"/>
            </a:xfrm>
            <a:custGeom>
              <a:avLst/>
              <a:gdLst/>
              <a:ahLst/>
              <a:cxnLst/>
              <a:rect l="l" t="t" r="r" b="b"/>
              <a:pathLst>
                <a:path w="21016" h="39756" extrusionOk="0">
                  <a:moveTo>
                    <a:pt x="4965" y="0"/>
                  </a:moveTo>
                  <a:cubicBezTo>
                    <a:pt x="4965" y="0"/>
                    <a:pt x="3489" y="596"/>
                    <a:pt x="3251" y="1417"/>
                  </a:cubicBezTo>
                  <a:cubicBezTo>
                    <a:pt x="3013" y="2239"/>
                    <a:pt x="1" y="28004"/>
                    <a:pt x="1" y="28004"/>
                  </a:cubicBezTo>
                  <a:lnTo>
                    <a:pt x="2167" y="28004"/>
                  </a:lnTo>
                  <a:lnTo>
                    <a:pt x="1894" y="39755"/>
                  </a:lnTo>
                  <a:lnTo>
                    <a:pt x="19086" y="39755"/>
                  </a:lnTo>
                  <a:lnTo>
                    <a:pt x="18991" y="28004"/>
                  </a:lnTo>
                  <a:lnTo>
                    <a:pt x="21015" y="28004"/>
                  </a:lnTo>
                  <a:cubicBezTo>
                    <a:pt x="21015" y="28004"/>
                    <a:pt x="19836" y="2751"/>
                    <a:pt x="19062" y="1858"/>
                  </a:cubicBezTo>
                  <a:cubicBezTo>
                    <a:pt x="18289" y="953"/>
                    <a:pt x="16086" y="0"/>
                    <a:pt x="16086" y="0"/>
                  </a:cubicBezTo>
                  <a:close/>
                </a:path>
              </a:pathLst>
            </a:custGeom>
            <a:solidFill>
              <a:srgbClr val="6038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6" name="Google Shape;6086;p88"/>
            <p:cNvSpPr/>
            <p:nvPr/>
          </p:nvSpPr>
          <p:spPr>
            <a:xfrm>
              <a:off x="4281175" y="3103775"/>
              <a:ext cx="149450" cy="392350"/>
            </a:xfrm>
            <a:custGeom>
              <a:avLst/>
              <a:gdLst/>
              <a:ahLst/>
              <a:cxnLst/>
              <a:rect l="l" t="t" r="r" b="b"/>
              <a:pathLst>
                <a:path w="5978" h="15694" extrusionOk="0">
                  <a:moveTo>
                    <a:pt x="715" y="1"/>
                  </a:moveTo>
                  <a:lnTo>
                    <a:pt x="1" y="3478"/>
                  </a:lnTo>
                  <a:lnTo>
                    <a:pt x="2358" y="15693"/>
                  </a:lnTo>
                  <a:lnTo>
                    <a:pt x="5978" y="108"/>
                  </a:lnTo>
                  <a:lnTo>
                    <a:pt x="715" y="1"/>
                  </a:lnTo>
                  <a:close/>
                </a:path>
              </a:pathLst>
            </a:custGeom>
            <a:solidFill>
              <a:srgbClr val="EAE6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7" name="Google Shape;6087;p88"/>
            <p:cNvSpPr/>
            <p:nvPr/>
          </p:nvSpPr>
          <p:spPr>
            <a:xfrm>
              <a:off x="4321350" y="2992750"/>
              <a:ext cx="113450" cy="154625"/>
            </a:xfrm>
            <a:custGeom>
              <a:avLst/>
              <a:gdLst/>
              <a:ahLst/>
              <a:cxnLst/>
              <a:rect l="l" t="t" r="r" b="b"/>
              <a:pathLst>
                <a:path w="4538" h="6185" extrusionOk="0">
                  <a:moveTo>
                    <a:pt x="4537" y="1"/>
                  </a:moveTo>
                  <a:lnTo>
                    <a:pt x="84" y="2013"/>
                  </a:lnTo>
                  <a:lnTo>
                    <a:pt x="72" y="2192"/>
                  </a:lnTo>
                  <a:lnTo>
                    <a:pt x="1" y="5763"/>
                  </a:lnTo>
                  <a:cubicBezTo>
                    <a:pt x="465" y="6025"/>
                    <a:pt x="1406" y="6121"/>
                    <a:pt x="1918" y="6180"/>
                  </a:cubicBezTo>
                  <a:cubicBezTo>
                    <a:pt x="1944" y="6183"/>
                    <a:pt x="1971" y="6184"/>
                    <a:pt x="1997" y="6184"/>
                  </a:cubicBezTo>
                  <a:cubicBezTo>
                    <a:pt x="2523" y="6184"/>
                    <a:pt x="2966" y="5644"/>
                    <a:pt x="2966" y="5644"/>
                  </a:cubicBezTo>
                  <a:lnTo>
                    <a:pt x="4537" y="1"/>
                  </a:lnTo>
                  <a:close/>
                </a:path>
              </a:pathLst>
            </a:custGeom>
            <a:solidFill>
              <a:srgbClr val="FBC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8" name="Google Shape;6088;p88"/>
            <p:cNvSpPr/>
            <p:nvPr/>
          </p:nvSpPr>
          <p:spPr>
            <a:xfrm>
              <a:off x="4322250" y="2992750"/>
              <a:ext cx="112550" cy="101525"/>
            </a:xfrm>
            <a:custGeom>
              <a:avLst/>
              <a:gdLst/>
              <a:ahLst/>
              <a:cxnLst/>
              <a:rect l="l" t="t" r="r" b="b"/>
              <a:pathLst>
                <a:path w="4502" h="4061" extrusionOk="0">
                  <a:moveTo>
                    <a:pt x="4501" y="1"/>
                  </a:moveTo>
                  <a:lnTo>
                    <a:pt x="48" y="2013"/>
                  </a:lnTo>
                  <a:lnTo>
                    <a:pt x="36" y="2192"/>
                  </a:lnTo>
                  <a:lnTo>
                    <a:pt x="1" y="4061"/>
                  </a:lnTo>
                  <a:cubicBezTo>
                    <a:pt x="215" y="4037"/>
                    <a:pt x="441" y="4025"/>
                    <a:pt x="656" y="4001"/>
                  </a:cubicBezTo>
                  <a:cubicBezTo>
                    <a:pt x="1144" y="3942"/>
                    <a:pt x="1572" y="3799"/>
                    <a:pt x="2025" y="3597"/>
                  </a:cubicBezTo>
                  <a:cubicBezTo>
                    <a:pt x="2441" y="3406"/>
                    <a:pt x="2846" y="3180"/>
                    <a:pt x="3239" y="2930"/>
                  </a:cubicBezTo>
                  <a:lnTo>
                    <a:pt x="4501" y="1"/>
                  </a:lnTo>
                  <a:close/>
                </a:path>
              </a:pathLst>
            </a:custGeom>
            <a:solidFill>
              <a:srgbClr val="F69D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9" name="Google Shape;6089;p88"/>
            <p:cNvSpPr/>
            <p:nvPr/>
          </p:nvSpPr>
          <p:spPr>
            <a:xfrm>
              <a:off x="4243075" y="2864175"/>
              <a:ext cx="22650" cy="206300"/>
            </a:xfrm>
            <a:custGeom>
              <a:avLst/>
              <a:gdLst/>
              <a:ahLst/>
              <a:cxnLst/>
              <a:rect l="l" t="t" r="r" b="b"/>
              <a:pathLst>
                <a:path w="906" h="8252" extrusionOk="0">
                  <a:moveTo>
                    <a:pt x="1" y="0"/>
                  </a:moveTo>
                  <a:lnTo>
                    <a:pt x="1" y="7811"/>
                  </a:lnTo>
                  <a:cubicBezTo>
                    <a:pt x="1" y="8049"/>
                    <a:pt x="203" y="8251"/>
                    <a:pt x="453" y="8251"/>
                  </a:cubicBezTo>
                  <a:cubicBezTo>
                    <a:pt x="703" y="8251"/>
                    <a:pt x="905" y="8049"/>
                    <a:pt x="905" y="7811"/>
                  </a:cubicBezTo>
                  <a:lnTo>
                    <a:pt x="905"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0" name="Google Shape;6090;p88"/>
            <p:cNvSpPr/>
            <p:nvPr/>
          </p:nvSpPr>
          <p:spPr>
            <a:xfrm>
              <a:off x="4239800" y="2789100"/>
              <a:ext cx="272075" cy="288450"/>
            </a:xfrm>
            <a:custGeom>
              <a:avLst/>
              <a:gdLst/>
              <a:ahLst/>
              <a:cxnLst/>
              <a:rect l="l" t="t" r="r" b="b"/>
              <a:pathLst>
                <a:path w="10883" h="11538" extrusionOk="0">
                  <a:moveTo>
                    <a:pt x="4501" y="0"/>
                  </a:moveTo>
                  <a:cubicBezTo>
                    <a:pt x="4024" y="0"/>
                    <a:pt x="3556" y="32"/>
                    <a:pt x="3120" y="74"/>
                  </a:cubicBezTo>
                  <a:cubicBezTo>
                    <a:pt x="489" y="336"/>
                    <a:pt x="715" y="3932"/>
                    <a:pt x="691" y="6004"/>
                  </a:cubicBezTo>
                  <a:cubicBezTo>
                    <a:pt x="655" y="8075"/>
                    <a:pt x="1" y="11207"/>
                    <a:pt x="4025" y="11516"/>
                  </a:cubicBezTo>
                  <a:cubicBezTo>
                    <a:pt x="4208" y="11530"/>
                    <a:pt x="4384" y="11537"/>
                    <a:pt x="4553" y="11537"/>
                  </a:cubicBezTo>
                  <a:cubicBezTo>
                    <a:pt x="8127" y="11537"/>
                    <a:pt x="8799" y="8564"/>
                    <a:pt x="8799" y="8564"/>
                  </a:cubicBezTo>
                  <a:cubicBezTo>
                    <a:pt x="9192" y="8480"/>
                    <a:pt x="10514" y="8445"/>
                    <a:pt x="10728" y="6611"/>
                  </a:cubicBezTo>
                  <a:cubicBezTo>
                    <a:pt x="10883" y="5281"/>
                    <a:pt x="10128" y="5095"/>
                    <a:pt x="9694" y="5095"/>
                  </a:cubicBezTo>
                  <a:cubicBezTo>
                    <a:pt x="9526" y="5095"/>
                    <a:pt x="9407" y="5123"/>
                    <a:pt x="9407" y="5123"/>
                  </a:cubicBezTo>
                  <a:cubicBezTo>
                    <a:pt x="9606" y="821"/>
                    <a:pt x="6940" y="0"/>
                    <a:pt x="4501" y="0"/>
                  </a:cubicBezTo>
                  <a:close/>
                </a:path>
              </a:pathLst>
            </a:custGeom>
            <a:solidFill>
              <a:srgbClr val="FBC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1" name="Google Shape;6091;p88"/>
            <p:cNvSpPr/>
            <p:nvPr/>
          </p:nvSpPr>
          <p:spPr>
            <a:xfrm>
              <a:off x="4466925" y="2927275"/>
              <a:ext cx="31575" cy="57575"/>
            </a:xfrm>
            <a:custGeom>
              <a:avLst/>
              <a:gdLst/>
              <a:ahLst/>
              <a:cxnLst/>
              <a:rect l="l" t="t" r="r" b="b"/>
              <a:pathLst>
                <a:path w="1263" h="2303" extrusionOk="0">
                  <a:moveTo>
                    <a:pt x="703" y="1"/>
                  </a:moveTo>
                  <a:cubicBezTo>
                    <a:pt x="500" y="1"/>
                    <a:pt x="345" y="179"/>
                    <a:pt x="250" y="358"/>
                  </a:cubicBezTo>
                  <a:cubicBezTo>
                    <a:pt x="155" y="536"/>
                    <a:pt x="83" y="727"/>
                    <a:pt x="36" y="917"/>
                  </a:cubicBezTo>
                  <a:cubicBezTo>
                    <a:pt x="0" y="1072"/>
                    <a:pt x="0" y="1251"/>
                    <a:pt x="131" y="1322"/>
                  </a:cubicBezTo>
                  <a:cubicBezTo>
                    <a:pt x="191" y="1358"/>
                    <a:pt x="262" y="1346"/>
                    <a:pt x="322" y="1382"/>
                  </a:cubicBezTo>
                  <a:cubicBezTo>
                    <a:pt x="441" y="1465"/>
                    <a:pt x="405" y="1655"/>
                    <a:pt x="333" y="1775"/>
                  </a:cubicBezTo>
                  <a:cubicBezTo>
                    <a:pt x="262" y="1906"/>
                    <a:pt x="167" y="2048"/>
                    <a:pt x="226" y="2179"/>
                  </a:cubicBezTo>
                  <a:cubicBezTo>
                    <a:pt x="269" y="2264"/>
                    <a:pt x="357" y="2303"/>
                    <a:pt x="447" y="2303"/>
                  </a:cubicBezTo>
                  <a:cubicBezTo>
                    <a:pt x="509" y="2303"/>
                    <a:pt x="571" y="2285"/>
                    <a:pt x="619" y="2251"/>
                  </a:cubicBezTo>
                  <a:cubicBezTo>
                    <a:pt x="738" y="2167"/>
                    <a:pt x="810" y="2013"/>
                    <a:pt x="869" y="1882"/>
                  </a:cubicBezTo>
                  <a:cubicBezTo>
                    <a:pt x="1060" y="1417"/>
                    <a:pt x="1262" y="893"/>
                    <a:pt x="1119" y="417"/>
                  </a:cubicBezTo>
                  <a:cubicBezTo>
                    <a:pt x="1060" y="215"/>
                    <a:pt x="917" y="12"/>
                    <a:pt x="703" y="1"/>
                  </a:cubicBezTo>
                  <a:close/>
                </a:path>
              </a:pathLst>
            </a:custGeom>
            <a:solidFill>
              <a:srgbClr val="F9B0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2" name="Google Shape;6092;p88"/>
            <p:cNvSpPr/>
            <p:nvPr/>
          </p:nvSpPr>
          <p:spPr>
            <a:xfrm>
              <a:off x="4305300" y="3123250"/>
              <a:ext cx="106875" cy="45825"/>
            </a:xfrm>
            <a:custGeom>
              <a:avLst/>
              <a:gdLst/>
              <a:ahLst/>
              <a:cxnLst/>
              <a:rect l="l" t="t" r="r" b="b"/>
              <a:pathLst>
                <a:path w="4275" h="1833" extrusionOk="0">
                  <a:moveTo>
                    <a:pt x="1618" y="1"/>
                  </a:moveTo>
                  <a:cubicBezTo>
                    <a:pt x="1079" y="1"/>
                    <a:pt x="538" y="26"/>
                    <a:pt x="0" y="79"/>
                  </a:cubicBezTo>
                  <a:cubicBezTo>
                    <a:pt x="155" y="794"/>
                    <a:pt x="548" y="1603"/>
                    <a:pt x="1536" y="1794"/>
                  </a:cubicBezTo>
                  <a:cubicBezTo>
                    <a:pt x="1673" y="1820"/>
                    <a:pt x="1805" y="1832"/>
                    <a:pt x="1933" y="1832"/>
                  </a:cubicBezTo>
                  <a:cubicBezTo>
                    <a:pt x="3131" y="1832"/>
                    <a:pt x="3941" y="758"/>
                    <a:pt x="4274" y="198"/>
                  </a:cubicBezTo>
                  <a:cubicBezTo>
                    <a:pt x="3416" y="71"/>
                    <a:pt x="2521" y="1"/>
                    <a:pt x="1618" y="1"/>
                  </a:cubicBezTo>
                  <a:close/>
                </a:path>
              </a:pathLst>
            </a:custGeom>
            <a:solidFill>
              <a:srgbClr val="FBC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3" name="Google Shape;6093;p88"/>
            <p:cNvSpPr/>
            <p:nvPr/>
          </p:nvSpPr>
          <p:spPr>
            <a:xfrm>
              <a:off x="4459175" y="2864175"/>
              <a:ext cx="22650" cy="206300"/>
            </a:xfrm>
            <a:custGeom>
              <a:avLst/>
              <a:gdLst/>
              <a:ahLst/>
              <a:cxnLst/>
              <a:rect l="l" t="t" r="r" b="b"/>
              <a:pathLst>
                <a:path w="906" h="8252" extrusionOk="0">
                  <a:moveTo>
                    <a:pt x="1" y="0"/>
                  </a:moveTo>
                  <a:lnTo>
                    <a:pt x="1" y="7811"/>
                  </a:lnTo>
                  <a:cubicBezTo>
                    <a:pt x="1" y="8049"/>
                    <a:pt x="203" y="8251"/>
                    <a:pt x="453" y="8251"/>
                  </a:cubicBezTo>
                  <a:cubicBezTo>
                    <a:pt x="703" y="8251"/>
                    <a:pt x="905" y="8049"/>
                    <a:pt x="905" y="7811"/>
                  </a:cubicBezTo>
                  <a:lnTo>
                    <a:pt x="905"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4" name="Google Shape;6094;p88"/>
            <p:cNvSpPr/>
            <p:nvPr/>
          </p:nvSpPr>
          <p:spPr>
            <a:xfrm>
              <a:off x="4246350" y="2865950"/>
              <a:ext cx="226250" cy="217425"/>
            </a:xfrm>
            <a:custGeom>
              <a:avLst/>
              <a:gdLst/>
              <a:ahLst/>
              <a:cxnLst/>
              <a:rect l="l" t="t" r="r" b="b"/>
              <a:pathLst>
                <a:path w="9050" h="8697" extrusionOk="0">
                  <a:moveTo>
                    <a:pt x="370" y="1"/>
                  </a:moveTo>
                  <a:cubicBezTo>
                    <a:pt x="370" y="1"/>
                    <a:pt x="1" y="6097"/>
                    <a:pt x="227" y="6954"/>
                  </a:cubicBezTo>
                  <a:cubicBezTo>
                    <a:pt x="415" y="7668"/>
                    <a:pt x="2363" y="8696"/>
                    <a:pt x="4309" y="8696"/>
                  </a:cubicBezTo>
                  <a:cubicBezTo>
                    <a:pt x="4700" y="8696"/>
                    <a:pt x="5090" y="8655"/>
                    <a:pt x="5466" y="8561"/>
                  </a:cubicBezTo>
                  <a:cubicBezTo>
                    <a:pt x="7704" y="7990"/>
                    <a:pt x="8383" y="6906"/>
                    <a:pt x="8716" y="5775"/>
                  </a:cubicBezTo>
                  <a:cubicBezTo>
                    <a:pt x="9049" y="4632"/>
                    <a:pt x="8775" y="120"/>
                    <a:pt x="8775" y="120"/>
                  </a:cubicBezTo>
                  <a:lnTo>
                    <a:pt x="8228" y="120"/>
                  </a:lnTo>
                  <a:lnTo>
                    <a:pt x="7502" y="5251"/>
                  </a:lnTo>
                  <a:cubicBezTo>
                    <a:pt x="7502" y="5251"/>
                    <a:pt x="6158" y="4953"/>
                    <a:pt x="4464" y="4953"/>
                  </a:cubicBezTo>
                  <a:cubicBezTo>
                    <a:pt x="3493" y="4953"/>
                    <a:pt x="2408" y="5051"/>
                    <a:pt x="1394" y="5359"/>
                  </a:cubicBezTo>
                  <a:lnTo>
                    <a:pt x="644"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5" name="Google Shape;6095;p88"/>
            <p:cNvSpPr/>
            <p:nvPr/>
          </p:nvSpPr>
          <p:spPr>
            <a:xfrm>
              <a:off x="4299025" y="3093675"/>
              <a:ext cx="131600" cy="113425"/>
            </a:xfrm>
            <a:custGeom>
              <a:avLst/>
              <a:gdLst/>
              <a:ahLst/>
              <a:cxnLst/>
              <a:rect l="l" t="t" r="r" b="b"/>
              <a:pathLst>
                <a:path w="5264" h="4537" extrusionOk="0">
                  <a:moveTo>
                    <a:pt x="4311" y="0"/>
                  </a:moveTo>
                  <a:lnTo>
                    <a:pt x="2168" y="1988"/>
                  </a:lnTo>
                  <a:lnTo>
                    <a:pt x="930" y="24"/>
                  </a:lnTo>
                  <a:lnTo>
                    <a:pt x="1" y="405"/>
                  </a:lnTo>
                  <a:cubicBezTo>
                    <a:pt x="1" y="405"/>
                    <a:pt x="382" y="4001"/>
                    <a:pt x="632" y="4310"/>
                  </a:cubicBezTo>
                  <a:cubicBezTo>
                    <a:pt x="799" y="4536"/>
                    <a:pt x="2180" y="2977"/>
                    <a:pt x="2180" y="2977"/>
                  </a:cubicBezTo>
                  <a:cubicBezTo>
                    <a:pt x="2180" y="2977"/>
                    <a:pt x="3466" y="4334"/>
                    <a:pt x="3787" y="4274"/>
                  </a:cubicBezTo>
                  <a:cubicBezTo>
                    <a:pt x="4109" y="4215"/>
                    <a:pt x="5264" y="512"/>
                    <a:pt x="5264" y="512"/>
                  </a:cubicBezTo>
                  <a:close/>
                </a:path>
              </a:pathLst>
            </a:custGeom>
            <a:solidFill>
              <a:srgbClr val="FBF3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6" name="Google Shape;6096;p88"/>
            <p:cNvSpPr/>
            <p:nvPr/>
          </p:nvSpPr>
          <p:spPr>
            <a:xfrm>
              <a:off x="4221350" y="3103775"/>
              <a:ext cx="278025" cy="403950"/>
            </a:xfrm>
            <a:custGeom>
              <a:avLst/>
              <a:gdLst/>
              <a:ahLst/>
              <a:cxnLst/>
              <a:rect l="l" t="t" r="r" b="b"/>
              <a:pathLst>
                <a:path w="11121" h="16158" extrusionOk="0">
                  <a:moveTo>
                    <a:pt x="3108" y="1"/>
                  </a:moveTo>
                  <a:lnTo>
                    <a:pt x="0" y="1096"/>
                  </a:lnTo>
                  <a:lnTo>
                    <a:pt x="4751" y="16158"/>
                  </a:lnTo>
                  <a:lnTo>
                    <a:pt x="11121" y="1096"/>
                  </a:lnTo>
                  <a:lnTo>
                    <a:pt x="8371" y="108"/>
                  </a:lnTo>
                  <a:lnTo>
                    <a:pt x="4751" y="15396"/>
                  </a:lnTo>
                  <a:cubicBezTo>
                    <a:pt x="3501" y="6966"/>
                    <a:pt x="3108" y="1"/>
                    <a:pt x="310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7" name="Google Shape;6097;p88"/>
            <p:cNvSpPr/>
            <p:nvPr/>
          </p:nvSpPr>
          <p:spPr>
            <a:xfrm>
              <a:off x="4477925" y="3831250"/>
              <a:ext cx="110750" cy="78275"/>
            </a:xfrm>
            <a:custGeom>
              <a:avLst/>
              <a:gdLst/>
              <a:ahLst/>
              <a:cxnLst/>
              <a:rect l="l" t="t" r="r" b="b"/>
              <a:pathLst>
                <a:path w="4430" h="3131" extrusionOk="0">
                  <a:moveTo>
                    <a:pt x="1406" y="1"/>
                  </a:moveTo>
                  <a:cubicBezTo>
                    <a:pt x="763" y="513"/>
                    <a:pt x="1072" y="1227"/>
                    <a:pt x="1072" y="1227"/>
                  </a:cubicBezTo>
                  <a:cubicBezTo>
                    <a:pt x="1072" y="1227"/>
                    <a:pt x="1" y="2191"/>
                    <a:pt x="191" y="2870"/>
                  </a:cubicBezTo>
                  <a:cubicBezTo>
                    <a:pt x="240" y="3044"/>
                    <a:pt x="317" y="3103"/>
                    <a:pt x="412" y="3103"/>
                  </a:cubicBezTo>
                  <a:cubicBezTo>
                    <a:pt x="615" y="3103"/>
                    <a:pt x="898" y="2833"/>
                    <a:pt x="1149" y="2833"/>
                  </a:cubicBezTo>
                  <a:cubicBezTo>
                    <a:pt x="1241" y="2833"/>
                    <a:pt x="1328" y="2869"/>
                    <a:pt x="1406" y="2965"/>
                  </a:cubicBezTo>
                  <a:cubicBezTo>
                    <a:pt x="1486" y="3065"/>
                    <a:pt x="1567" y="3102"/>
                    <a:pt x="1651" y="3102"/>
                  </a:cubicBezTo>
                  <a:cubicBezTo>
                    <a:pt x="1892" y="3102"/>
                    <a:pt x="2149" y="2793"/>
                    <a:pt x="2448" y="2793"/>
                  </a:cubicBezTo>
                  <a:cubicBezTo>
                    <a:pt x="2552" y="2793"/>
                    <a:pt x="2660" y="2830"/>
                    <a:pt x="2775" y="2930"/>
                  </a:cubicBezTo>
                  <a:cubicBezTo>
                    <a:pt x="2933" y="3067"/>
                    <a:pt x="3068" y="3130"/>
                    <a:pt x="3190" y="3130"/>
                  </a:cubicBezTo>
                  <a:cubicBezTo>
                    <a:pt x="3500" y="3130"/>
                    <a:pt x="3726" y="2723"/>
                    <a:pt x="4025" y="2108"/>
                  </a:cubicBezTo>
                  <a:cubicBezTo>
                    <a:pt x="4132" y="1894"/>
                    <a:pt x="4275" y="1108"/>
                    <a:pt x="4430" y="1"/>
                  </a:cubicBezTo>
                  <a:close/>
                </a:path>
              </a:pathLst>
            </a:custGeom>
            <a:solidFill>
              <a:srgbClr val="FFCC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8" name="Google Shape;6098;p88"/>
            <p:cNvSpPr/>
            <p:nvPr/>
          </p:nvSpPr>
          <p:spPr>
            <a:xfrm>
              <a:off x="4153175" y="2851375"/>
              <a:ext cx="403050" cy="22650"/>
            </a:xfrm>
            <a:custGeom>
              <a:avLst/>
              <a:gdLst/>
              <a:ahLst/>
              <a:cxnLst/>
              <a:rect l="l" t="t" r="r" b="b"/>
              <a:pathLst>
                <a:path w="16122" h="906" extrusionOk="0">
                  <a:moveTo>
                    <a:pt x="453" y="0"/>
                  </a:moveTo>
                  <a:cubicBezTo>
                    <a:pt x="203" y="0"/>
                    <a:pt x="1" y="203"/>
                    <a:pt x="1" y="453"/>
                  </a:cubicBezTo>
                  <a:cubicBezTo>
                    <a:pt x="1" y="703"/>
                    <a:pt x="203" y="905"/>
                    <a:pt x="453" y="905"/>
                  </a:cubicBezTo>
                  <a:lnTo>
                    <a:pt x="15670" y="905"/>
                  </a:lnTo>
                  <a:cubicBezTo>
                    <a:pt x="15920" y="905"/>
                    <a:pt x="16122" y="703"/>
                    <a:pt x="16122" y="453"/>
                  </a:cubicBezTo>
                  <a:cubicBezTo>
                    <a:pt x="16122" y="203"/>
                    <a:pt x="15920" y="0"/>
                    <a:pt x="15670" y="0"/>
                  </a:cubicBezTo>
                  <a:close/>
                </a:path>
              </a:pathLst>
            </a:custGeom>
            <a:solidFill>
              <a:srgbClr val="4221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9" name="Google Shape;6099;p88"/>
            <p:cNvSpPr/>
            <p:nvPr/>
          </p:nvSpPr>
          <p:spPr>
            <a:xfrm>
              <a:off x="4243075" y="2748975"/>
              <a:ext cx="238750" cy="110450"/>
            </a:xfrm>
            <a:custGeom>
              <a:avLst/>
              <a:gdLst/>
              <a:ahLst/>
              <a:cxnLst/>
              <a:rect l="l" t="t" r="r" b="b"/>
              <a:pathLst>
                <a:path w="9550" h="4418" extrusionOk="0">
                  <a:moveTo>
                    <a:pt x="2358" y="1"/>
                  </a:moveTo>
                  <a:cubicBezTo>
                    <a:pt x="1060" y="1"/>
                    <a:pt x="1" y="1060"/>
                    <a:pt x="1" y="2358"/>
                  </a:cubicBezTo>
                  <a:lnTo>
                    <a:pt x="1" y="4418"/>
                  </a:lnTo>
                  <a:lnTo>
                    <a:pt x="9549" y="4418"/>
                  </a:lnTo>
                  <a:lnTo>
                    <a:pt x="9549" y="2358"/>
                  </a:lnTo>
                  <a:cubicBezTo>
                    <a:pt x="9549" y="1060"/>
                    <a:pt x="8490" y="1"/>
                    <a:pt x="7192" y="1"/>
                  </a:cubicBezTo>
                  <a:close/>
                </a:path>
              </a:pathLst>
            </a:custGeom>
            <a:solidFill>
              <a:srgbClr val="4221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0" name="Google Shape;6100;p88"/>
            <p:cNvSpPr/>
            <p:nvPr/>
          </p:nvSpPr>
          <p:spPr>
            <a:xfrm>
              <a:off x="4477625" y="3223450"/>
              <a:ext cx="45275" cy="526275"/>
            </a:xfrm>
            <a:custGeom>
              <a:avLst/>
              <a:gdLst/>
              <a:ahLst/>
              <a:cxnLst/>
              <a:rect l="l" t="t" r="r" b="b"/>
              <a:pathLst>
                <a:path w="1811" h="21051" extrusionOk="0">
                  <a:moveTo>
                    <a:pt x="1810" y="0"/>
                  </a:moveTo>
                  <a:cubicBezTo>
                    <a:pt x="1810" y="1"/>
                    <a:pt x="322" y="3608"/>
                    <a:pt x="167" y="4048"/>
                  </a:cubicBezTo>
                  <a:cubicBezTo>
                    <a:pt x="1" y="4489"/>
                    <a:pt x="739" y="21050"/>
                    <a:pt x="739" y="21050"/>
                  </a:cubicBezTo>
                  <a:lnTo>
                    <a:pt x="584" y="4048"/>
                  </a:lnTo>
                  <a:lnTo>
                    <a:pt x="1810" y="0"/>
                  </a:lnTo>
                  <a:close/>
                </a:path>
              </a:pathLst>
            </a:custGeom>
            <a:solidFill>
              <a:srgbClr val="4221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1" name="Google Shape;6101;p88"/>
            <p:cNvSpPr/>
            <p:nvPr/>
          </p:nvSpPr>
          <p:spPr>
            <a:xfrm>
              <a:off x="4136825" y="3250225"/>
              <a:ext cx="48825" cy="581050"/>
            </a:xfrm>
            <a:custGeom>
              <a:avLst/>
              <a:gdLst/>
              <a:ahLst/>
              <a:cxnLst/>
              <a:rect l="l" t="t" r="r" b="b"/>
              <a:pathLst>
                <a:path w="1953" h="23242" extrusionOk="0">
                  <a:moveTo>
                    <a:pt x="1953" y="1"/>
                  </a:moveTo>
                  <a:lnTo>
                    <a:pt x="0" y="23242"/>
                  </a:lnTo>
                  <a:lnTo>
                    <a:pt x="583" y="23242"/>
                  </a:lnTo>
                  <a:lnTo>
                    <a:pt x="1953" y="1"/>
                  </a:lnTo>
                  <a:close/>
                </a:path>
              </a:pathLst>
            </a:custGeom>
            <a:solidFill>
              <a:srgbClr val="4221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Shape 6111"/>
        <p:cNvGrpSpPr/>
        <p:nvPr/>
      </p:nvGrpSpPr>
      <p:grpSpPr>
        <a:xfrm>
          <a:off x="0" y="0"/>
          <a:ext cx="0" cy="0"/>
          <a:chOff x="0" y="0"/>
          <a:chExt cx="0" cy="0"/>
        </a:xfrm>
      </p:grpSpPr>
      <p:sp>
        <p:nvSpPr>
          <p:cNvPr id="6114" name="Google Shape;6114;p90"/>
          <p:cNvSpPr txBox="1">
            <a:spLocks noGrp="1"/>
          </p:cNvSpPr>
          <p:nvPr>
            <p:ph type="title" idx="4294967295"/>
          </p:nvPr>
        </p:nvSpPr>
        <p:spPr>
          <a:xfrm>
            <a:off x="-2293034" y="98889"/>
            <a:ext cx="7718425" cy="4826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dirty="0">
                <a:solidFill>
                  <a:schemeClr val="accent1"/>
                </a:solidFill>
              </a:rPr>
              <a:t>Resources</a:t>
            </a:r>
            <a:endParaRPr dirty="0">
              <a:solidFill>
                <a:schemeClr val="accent1"/>
              </a:solidFill>
            </a:endParaRPr>
          </a:p>
        </p:txBody>
      </p:sp>
      <p:pic>
        <p:nvPicPr>
          <p:cNvPr id="5" name="Imagen 4"/>
          <p:cNvPicPr>
            <a:picLocks noChangeAspect="1"/>
          </p:cNvPicPr>
          <p:nvPr/>
        </p:nvPicPr>
        <p:blipFill>
          <a:blip r:embed="rId3"/>
          <a:stretch>
            <a:fillRect/>
          </a:stretch>
        </p:blipFill>
        <p:spPr>
          <a:xfrm>
            <a:off x="490896" y="1131203"/>
            <a:ext cx="4578750" cy="3622500"/>
          </a:xfrm>
          <a:prstGeom prst="rect">
            <a:avLst/>
          </a:prstGeom>
        </p:spPr>
      </p:pic>
      <p:pic>
        <p:nvPicPr>
          <p:cNvPr id="6" name="Imagen 5"/>
          <p:cNvPicPr>
            <a:picLocks noChangeAspect="1"/>
          </p:cNvPicPr>
          <p:nvPr/>
        </p:nvPicPr>
        <p:blipFill>
          <a:blip r:embed="rId4"/>
          <a:stretch>
            <a:fillRect/>
          </a:stretch>
        </p:blipFill>
        <p:spPr>
          <a:xfrm>
            <a:off x="5642830" y="1131203"/>
            <a:ext cx="2833905" cy="1538841"/>
          </a:xfrm>
          <a:prstGeom prst="rect">
            <a:avLst/>
          </a:prstGeom>
        </p:spPr>
      </p:pic>
      <p:pic>
        <p:nvPicPr>
          <p:cNvPr id="7" name="Imagen 6"/>
          <p:cNvPicPr>
            <a:picLocks noChangeAspect="1"/>
          </p:cNvPicPr>
          <p:nvPr/>
        </p:nvPicPr>
        <p:blipFill>
          <a:blip r:embed="rId5"/>
          <a:stretch>
            <a:fillRect/>
          </a:stretch>
        </p:blipFill>
        <p:spPr>
          <a:xfrm>
            <a:off x="5426738" y="3507829"/>
            <a:ext cx="1417500" cy="1068750"/>
          </a:xfrm>
          <a:prstGeom prst="rect">
            <a:avLst/>
          </a:prstGeom>
        </p:spPr>
      </p:pic>
      <p:pic>
        <p:nvPicPr>
          <p:cNvPr id="8" name="Imagen 7"/>
          <p:cNvPicPr>
            <a:picLocks noChangeAspect="1"/>
          </p:cNvPicPr>
          <p:nvPr/>
        </p:nvPicPr>
        <p:blipFill>
          <a:blip r:embed="rId6"/>
          <a:stretch>
            <a:fillRect/>
          </a:stretch>
        </p:blipFill>
        <p:spPr>
          <a:xfrm>
            <a:off x="7059782" y="3045053"/>
            <a:ext cx="1673054" cy="1708650"/>
          </a:xfrm>
          <a:prstGeom prst="rect">
            <a:avLst/>
          </a:prstGeom>
        </p:spPr>
      </p:pic>
    </p:spTree>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Shape 6111"/>
        <p:cNvGrpSpPr/>
        <p:nvPr/>
      </p:nvGrpSpPr>
      <p:grpSpPr>
        <a:xfrm>
          <a:off x="0" y="0"/>
          <a:ext cx="0" cy="0"/>
          <a:chOff x="0" y="0"/>
          <a:chExt cx="0" cy="0"/>
        </a:xfrm>
      </p:grpSpPr>
      <p:sp>
        <p:nvSpPr>
          <p:cNvPr id="6114" name="Google Shape;6114;p90"/>
          <p:cNvSpPr txBox="1">
            <a:spLocks noGrp="1"/>
          </p:cNvSpPr>
          <p:nvPr>
            <p:ph type="title" idx="4294967295"/>
          </p:nvPr>
        </p:nvSpPr>
        <p:spPr>
          <a:xfrm>
            <a:off x="1899138" y="0"/>
            <a:ext cx="5454650" cy="712787"/>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dirty="0">
                <a:solidFill>
                  <a:srgbClr val="6096C8"/>
                </a:solidFill>
              </a:rPr>
              <a:t>Resources</a:t>
            </a:r>
            <a:endParaRPr dirty="0">
              <a:solidFill>
                <a:srgbClr val="6096C8"/>
              </a:solidFill>
            </a:endParaRPr>
          </a:p>
        </p:txBody>
      </p:sp>
      <p:pic>
        <p:nvPicPr>
          <p:cNvPr id="2" name="Imagen 1"/>
          <p:cNvPicPr>
            <a:picLocks noChangeAspect="1"/>
          </p:cNvPicPr>
          <p:nvPr/>
        </p:nvPicPr>
        <p:blipFill>
          <a:blip r:embed="rId3"/>
          <a:stretch>
            <a:fillRect/>
          </a:stretch>
        </p:blipFill>
        <p:spPr>
          <a:xfrm>
            <a:off x="262927" y="802988"/>
            <a:ext cx="2958750" cy="843750"/>
          </a:xfrm>
          <a:prstGeom prst="rect">
            <a:avLst/>
          </a:prstGeom>
        </p:spPr>
      </p:pic>
      <p:pic>
        <p:nvPicPr>
          <p:cNvPr id="3" name="Imagen 2"/>
          <p:cNvPicPr>
            <a:picLocks noChangeAspect="1"/>
          </p:cNvPicPr>
          <p:nvPr/>
        </p:nvPicPr>
        <p:blipFill>
          <a:blip r:embed="rId4"/>
          <a:stretch>
            <a:fillRect/>
          </a:stretch>
        </p:blipFill>
        <p:spPr>
          <a:xfrm>
            <a:off x="413018" y="1848151"/>
            <a:ext cx="2658568" cy="2685836"/>
          </a:xfrm>
          <a:prstGeom prst="rect">
            <a:avLst/>
          </a:prstGeom>
        </p:spPr>
      </p:pic>
      <p:pic>
        <p:nvPicPr>
          <p:cNvPr id="4" name="Imagen 3"/>
          <p:cNvPicPr>
            <a:picLocks noChangeAspect="1"/>
          </p:cNvPicPr>
          <p:nvPr/>
        </p:nvPicPr>
        <p:blipFill>
          <a:blip r:embed="rId5"/>
          <a:stretch>
            <a:fillRect/>
          </a:stretch>
        </p:blipFill>
        <p:spPr>
          <a:xfrm>
            <a:off x="3445213" y="1224863"/>
            <a:ext cx="2362500" cy="3780000"/>
          </a:xfrm>
          <a:prstGeom prst="rect">
            <a:avLst/>
          </a:prstGeom>
        </p:spPr>
      </p:pic>
      <p:pic>
        <p:nvPicPr>
          <p:cNvPr id="5" name="Imagen 4"/>
          <p:cNvPicPr>
            <a:picLocks noChangeAspect="1"/>
          </p:cNvPicPr>
          <p:nvPr/>
        </p:nvPicPr>
        <p:blipFill>
          <a:blip r:embed="rId6"/>
          <a:stretch>
            <a:fillRect/>
          </a:stretch>
        </p:blipFill>
        <p:spPr>
          <a:xfrm>
            <a:off x="6389846" y="1089668"/>
            <a:ext cx="2226674" cy="1869775"/>
          </a:xfrm>
          <a:prstGeom prst="rect">
            <a:avLst/>
          </a:prstGeom>
        </p:spPr>
      </p:pic>
      <p:pic>
        <p:nvPicPr>
          <p:cNvPr id="7" name="Imagen 6"/>
          <p:cNvPicPr>
            <a:picLocks noChangeAspect="1"/>
          </p:cNvPicPr>
          <p:nvPr/>
        </p:nvPicPr>
        <p:blipFill>
          <a:blip r:embed="rId7"/>
          <a:stretch>
            <a:fillRect/>
          </a:stretch>
        </p:blipFill>
        <p:spPr>
          <a:xfrm>
            <a:off x="6031249" y="3336324"/>
            <a:ext cx="2753120" cy="1518586"/>
          </a:xfrm>
          <a:prstGeom prst="rect">
            <a:avLst/>
          </a:prstGeom>
        </p:spPr>
      </p:pic>
    </p:spTree>
    <p:extLst>
      <p:ext uri="{BB962C8B-B14F-4D97-AF65-F5344CB8AC3E}">
        <p14:creationId xmlns:p14="http://schemas.microsoft.com/office/powerpoint/2010/main" val="339046556"/>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4" name="그룹 6">
            <a:extLst>
              <a:ext uri="{FF2B5EF4-FFF2-40B4-BE49-F238E27FC236}">
                <a16:creationId xmlns:a16="http://schemas.microsoft.com/office/drawing/2014/main" id="{CA8B4A9B-7A59-4A75-B7A5-3A068E650F27}"/>
              </a:ext>
            </a:extLst>
          </p:cNvPr>
          <p:cNvGrpSpPr/>
          <p:nvPr/>
        </p:nvGrpSpPr>
        <p:grpSpPr>
          <a:xfrm>
            <a:off x="6186285" y="3963823"/>
            <a:ext cx="2549897" cy="854080"/>
            <a:chOff x="7637355" y="2159174"/>
            <a:chExt cx="3744000" cy="1138773"/>
          </a:xfrm>
        </p:grpSpPr>
        <p:sp>
          <p:nvSpPr>
            <p:cNvPr id="25" name="TextBox 24">
              <a:extLst>
                <a:ext uri="{FF2B5EF4-FFF2-40B4-BE49-F238E27FC236}">
                  <a16:creationId xmlns:a16="http://schemas.microsoft.com/office/drawing/2014/main" id="{DB91767F-183E-42EC-981F-D786131DD9B2}"/>
                </a:ext>
              </a:extLst>
            </p:cNvPr>
            <p:cNvSpPr txBox="1"/>
            <p:nvPr/>
          </p:nvSpPr>
          <p:spPr>
            <a:xfrm>
              <a:off x="7658849" y="2436173"/>
              <a:ext cx="3701011" cy="861774"/>
            </a:xfrm>
            <a:prstGeom prst="rect">
              <a:avLst/>
            </a:prstGeom>
            <a:noFill/>
          </p:spPr>
          <p:txBody>
            <a:bodyPr wrap="square" rtlCol="0">
              <a:spAutoFit/>
            </a:bodyPr>
            <a:lstStyle/>
            <a:p>
              <a:pPr algn="r"/>
              <a:r>
                <a:rPr lang="en-US" altLang="ko-KR" sz="900" dirty="0">
                  <a:solidFill>
                    <a:schemeClr val="tx1">
                      <a:lumMod val="75000"/>
                      <a:lumOff val="25000"/>
                    </a:schemeClr>
                  </a:solidFill>
                </a:rPr>
                <a:t>Example Text : Get a modern PowerPoint  Presentation that is beautifully designed. </a:t>
              </a:r>
              <a:r>
                <a:rPr lang="en-US" altLang="ko-KR" sz="900" dirty="0">
                  <a:solidFill>
                    <a:schemeClr val="tx1">
                      <a:lumMod val="75000"/>
                      <a:lumOff val="25000"/>
                    </a:schemeClr>
                  </a:solidFill>
                  <a:cs typeface="Arial" pitchFamily="34" charset="0"/>
                </a:rPr>
                <a:t>You can simply impress your audience and add a unique zing and appeal to your Presentations.</a:t>
              </a:r>
              <a:endParaRPr lang="ko-KR" altLang="en-US" sz="900" dirty="0">
                <a:solidFill>
                  <a:schemeClr val="tx1">
                    <a:lumMod val="75000"/>
                    <a:lumOff val="25000"/>
                  </a:schemeClr>
                </a:solidFill>
              </a:endParaRPr>
            </a:p>
          </p:txBody>
        </p:sp>
        <p:sp>
          <p:nvSpPr>
            <p:cNvPr id="26" name="TextBox 25">
              <a:extLst>
                <a:ext uri="{FF2B5EF4-FFF2-40B4-BE49-F238E27FC236}">
                  <a16:creationId xmlns:a16="http://schemas.microsoft.com/office/drawing/2014/main" id="{0DAD0DA0-65D8-4200-BD03-9C0F86B7651A}"/>
                </a:ext>
              </a:extLst>
            </p:cNvPr>
            <p:cNvSpPr txBox="1"/>
            <p:nvPr/>
          </p:nvSpPr>
          <p:spPr>
            <a:xfrm>
              <a:off x="7653348" y="2159174"/>
              <a:ext cx="3712015" cy="307776"/>
            </a:xfrm>
            <a:prstGeom prst="rect">
              <a:avLst/>
            </a:prstGeom>
            <a:noFill/>
          </p:spPr>
          <p:txBody>
            <a:bodyPr wrap="square" rtlCol="0">
              <a:spAutoFit/>
            </a:bodyPr>
            <a:lstStyle/>
            <a:p>
              <a:pPr algn="r"/>
              <a:r>
                <a:rPr lang="en-US" altLang="ko-KR" sz="900" b="1" dirty="0">
                  <a:solidFill>
                    <a:srgbClr val="E2898B"/>
                  </a:solidFill>
                </a:rPr>
                <a:t>Contents _ Graph </a:t>
              </a:r>
              <a:endParaRPr lang="ko-KR" altLang="en-US" sz="900" b="1" dirty="0">
                <a:solidFill>
                  <a:srgbClr val="E2898B"/>
                </a:solidFill>
              </a:endParaRPr>
            </a:p>
          </p:txBody>
        </p:sp>
        <p:cxnSp>
          <p:nvCxnSpPr>
            <p:cNvPr id="27" name="Straight Connector 26">
              <a:extLst>
                <a:ext uri="{FF2B5EF4-FFF2-40B4-BE49-F238E27FC236}">
                  <a16:creationId xmlns:a16="http://schemas.microsoft.com/office/drawing/2014/main" id="{744C54CC-CBFC-482A-9BA7-77A22719AA4D}"/>
                </a:ext>
              </a:extLst>
            </p:cNvPr>
            <p:cNvCxnSpPr/>
            <p:nvPr/>
          </p:nvCxnSpPr>
          <p:spPr>
            <a:xfrm>
              <a:off x="7637355" y="2436172"/>
              <a:ext cx="3744000" cy="0"/>
            </a:xfrm>
            <a:prstGeom prst="line">
              <a:avLst/>
            </a:prstGeom>
            <a:ln>
              <a:solidFill>
                <a:srgbClr val="7D5100"/>
              </a:solidFill>
              <a:headEnd type="oval"/>
              <a:tailEnd type="none"/>
            </a:ln>
          </p:spPr>
          <p:style>
            <a:lnRef idx="1">
              <a:schemeClr val="accent1"/>
            </a:lnRef>
            <a:fillRef idx="0">
              <a:schemeClr val="accent1"/>
            </a:fillRef>
            <a:effectRef idx="0">
              <a:schemeClr val="accent1"/>
            </a:effectRef>
            <a:fontRef idx="minor">
              <a:schemeClr val="tx1"/>
            </a:fontRef>
          </p:style>
        </p:cxnSp>
      </p:grpSp>
      <p:grpSp>
        <p:nvGrpSpPr>
          <p:cNvPr id="28" name="그룹 7">
            <a:extLst>
              <a:ext uri="{FF2B5EF4-FFF2-40B4-BE49-F238E27FC236}">
                <a16:creationId xmlns:a16="http://schemas.microsoft.com/office/drawing/2014/main" id="{3FEECF8B-C94A-4409-A964-C899698A0D95}"/>
              </a:ext>
            </a:extLst>
          </p:cNvPr>
          <p:cNvGrpSpPr/>
          <p:nvPr/>
        </p:nvGrpSpPr>
        <p:grpSpPr>
          <a:xfrm>
            <a:off x="600819" y="4066827"/>
            <a:ext cx="2549897" cy="854080"/>
            <a:chOff x="890962" y="2144778"/>
            <a:chExt cx="3744000" cy="1138773"/>
          </a:xfrm>
        </p:grpSpPr>
        <p:sp>
          <p:nvSpPr>
            <p:cNvPr id="29" name="TextBox 28">
              <a:extLst>
                <a:ext uri="{FF2B5EF4-FFF2-40B4-BE49-F238E27FC236}">
                  <a16:creationId xmlns:a16="http://schemas.microsoft.com/office/drawing/2014/main" id="{053C2B99-CDBD-4807-AAE6-1C7E0F270436}"/>
                </a:ext>
              </a:extLst>
            </p:cNvPr>
            <p:cNvSpPr txBox="1"/>
            <p:nvPr/>
          </p:nvSpPr>
          <p:spPr>
            <a:xfrm>
              <a:off x="912456" y="2421777"/>
              <a:ext cx="3701011" cy="861774"/>
            </a:xfrm>
            <a:prstGeom prst="rect">
              <a:avLst/>
            </a:prstGeom>
            <a:noFill/>
          </p:spPr>
          <p:txBody>
            <a:bodyPr wrap="square" rtlCol="0">
              <a:spAutoFit/>
            </a:bodyPr>
            <a:lstStyle/>
            <a:p>
              <a:r>
                <a:rPr lang="en-US" altLang="ko-KR" sz="900" dirty="0">
                  <a:solidFill>
                    <a:schemeClr val="tx1">
                      <a:lumMod val="75000"/>
                      <a:lumOff val="25000"/>
                    </a:schemeClr>
                  </a:solidFill>
                </a:rPr>
                <a:t>Example Text : Get a modern PowerPoint  Presentation that is beautifully designed. </a:t>
              </a:r>
              <a:r>
                <a:rPr lang="en-US" altLang="ko-KR" sz="900" dirty="0">
                  <a:solidFill>
                    <a:schemeClr val="tx1">
                      <a:lumMod val="75000"/>
                      <a:lumOff val="25000"/>
                    </a:schemeClr>
                  </a:solidFill>
                  <a:cs typeface="Arial" pitchFamily="34" charset="0"/>
                </a:rPr>
                <a:t>You can simply impress your audience and add a unique zing and appeal to your Presentations.</a:t>
              </a:r>
              <a:endParaRPr lang="ko-KR" altLang="en-US" sz="900" dirty="0">
                <a:solidFill>
                  <a:schemeClr val="tx1">
                    <a:lumMod val="75000"/>
                    <a:lumOff val="25000"/>
                  </a:schemeClr>
                </a:solidFill>
              </a:endParaRPr>
            </a:p>
          </p:txBody>
        </p:sp>
        <p:sp>
          <p:nvSpPr>
            <p:cNvPr id="30" name="TextBox 29">
              <a:extLst>
                <a:ext uri="{FF2B5EF4-FFF2-40B4-BE49-F238E27FC236}">
                  <a16:creationId xmlns:a16="http://schemas.microsoft.com/office/drawing/2014/main" id="{A9D87ECD-70AC-4992-A018-B6B84E36D405}"/>
                </a:ext>
              </a:extLst>
            </p:cNvPr>
            <p:cNvSpPr txBox="1"/>
            <p:nvPr/>
          </p:nvSpPr>
          <p:spPr>
            <a:xfrm>
              <a:off x="906955" y="2144778"/>
              <a:ext cx="3712016" cy="307776"/>
            </a:xfrm>
            <a:prstGeom prst="rect">
              <a:avLst/>
            </a:prstGeom>
            <a:noFill/>
          </p:spPr>
          <p:txBody>
            <a:bodyPr wrap="square" rtlCol="0">
              <a:spAutoFit/>
            </a:bodyPr>
            <a:lstStyle/>
            <a:p>
              <a:r>
                <a:rPr lang="en-US" altLang="ko-KR" sz="900" b="1" dirty="0">
                  <a:solidFill>
                    <a:srgbClr val="E2898B"/>
                  </a:solidFill>
                </a:rPr>
                <a:t>Contents _ Graph </a:t>
              </a:r>
              <a:endParaRPr lang="ko-KR" altLang="en-US" sz="900" b="1" dirty="0">
                <a:solidFill>
                  <a:srgbClr val="E2898B"/>
                </a:solidFill>
              </a:endParaRPr>
            </a:p>
          </p:txBody>
        </p:sp>
        <p:cxnSp>
          <p:nvCxnSpPr>
            <p:cNvPr id="31" name="Straight Connector 30">
              <a:extLst>
                <a:ext uri="{FF2B5EF4-FFF2-40B4-BE49-F238E27FC236}">
                  <a16:creationId xmlns:a16="http://schemas.microsoft.com/office/drawing/2014/main" id="{F39EB35C-8C0B-42AF-A1A6-C09B07C82A81}"/>
                </a:ext>
              </a:extLst>
            </p:cNvPr>
            <p:cNvCxnSpPr/>
            <p:nvPr/>
          </p:nvCxnSpPr>
          <p:spPr>
            <a:xfrm>
              <a:off x="890962" y="2421776"/>
              <a:ext cx="3744000" cy="0"/>
            </a:xfrm>
            <a:prstGeom prst="line">
              <a:avLst/>
            </a:prstGeom>
            <a:ln>
              <a:solidFill>
                <a:srgbClr val="7D5100"/>
              </a:solidFill>
              <a:headEnd type="none"/>
              <a:tailEnd type="oval"/>
            </a:ln>
          </p:spPr>
          <p:style>
            <a:lnRef idx="1">
              <a:schemeClr val="accent1"/>
            </a:lnRef>
            <a:fillRef idx="0">
              <a:schemeClr val="accent1"/>
            </a:fillRef>
            <a:effectRef idx="0">
              <a:schemeClr val="accent1"/>
            </a:effectRef>
            <a:fontRef idx="minor">
              <a:schemeClr val="tx1"/>
            </a:fontRef>
          </p:style>
        </p:cxnSp>
      </p:grpSp>
      <p:grpSp>
        <p:nvGrpSpPr>
          <p:cNvPr id="32" name="그룹 3">
            <a:extLst>
              <a:ext uri="{FF2B5EF4-FFF2-40B4-BE49-F238E27FC236}">
                <a16:creationId xmlns:a16="http://schemas.microsoft.com/office/drawing/2014/main" id="{6EED8D94-0D6F-4194-96DE-B6037EF08534}"/>
              </a:ext>
            </a:extLst>
          </p:cNvPr>
          <p:cNvGrpSpPr/>
          <p:nvPr/>
        </p:nvGrpSpPr>
        <p:grpSpPr>
          <a:xfrm>
            <a:off x="6182537" y="1292028"/>
            <a:ext cx="2549897" cy="854080"/>
            <a:chOff x="4636424" y="5144267"/>
            <a:chExt cx="2918420" cy="1138773"/>
          </a:xfrm>
        </p:grpSpPr>
        <p:sp>
          <p:nvSpPr>
            <p:cNvPr id="33" name="TextBox 32">
              <a:extLst>
                <a:ext uri="{FF2B5EF4-FFF2-40B4-BE49-F238E27FC236}">
                  <a16:creationId xmlns:a16="http://schemas.microsoft.com/office/drawing/2014/main" id="{E4B03B0F-99D3-4DB4-AD12-9DB3BC138303}"/>
                </a:ext>
              </a:extLst>
            </p:cNvPr>
            <p:cNvSpPr txBox="1"/>
            <p:nvPr/>
          </p:nvSpPr>
          <p:spPr>
            <a:xfrm>
              <a:off x="4646212" y="5421266"/>
              <a:ext cx="2899577" cy="861774"/>
            </a:xfrm>
            <a:prstGeom prst="rect">
              <a:avLst/>
            </a:prstGeom>
            <a:noFill/>
          </p:spPr>
          <p:txBody>
            <a:bodyPr wrap="square" rtlCol="0">
              <a:spAutoFit/>
            </a:bodyPr>
            <a:lstStyle/>
            <a:p>
              <a:pPr algn="ctr"/>
              <a:r>
                <a:rPr lang="en-US" altLang="ko-KR" sz="900" dirty="0">
                  <a:solidFill>
                    <a:schemeClr val="tx1">
                      <a:lumMod val="75000"/>
                      <a:lumOff val="25000"/>
                    </a:schemeClr>
                  </a:solidFill>
                </a:rPr>
                <a:t>Example Text : Get a modern PowerPoint  Presentation that is beautifully designed. </a:t>
              </a:r>
              <a:r>
                <a:rPr lang="en-US" altLang="ko-KR" sz="900" dirty="0">
                  <a:solidFill>
                    <a:schemeClr val="tx1">
                      <a:lumMod val="75000"/>
                      <a:lumOff val="25000"/>
                    </a:schemeClr>
                  </a:solidFill>
                  <a:cs typeface="Arial" pitchFamily="34" charset="0"/>
                </a:rPr>
                <a:t>You can simply impress your audience and add a unique zing and appeal to your Presentations. </a:t>
              </a:r>
              <a:endParaRPr lang="ko-KR" altLang="en-US" sz="900" dirty="0">
                <a:solidFill>
                  <a:schemeClr val="tx1">
                    <a:lumMod val="75000"/>
                    <a:lumOff val="25000"/>
                  </a:schemeClr>
                </a:solidFill>
              </a:endParaRPr>
            </a:p>
          </p:txBody>
        </p:sp>
        <p:sp>
          <p:nvSpPr>
            <p:cNvPr id="34" name="TextBox 33">
              <a:extLst>
                <a:ext uri="{FF2B5EF4-FFF2-40B4-BE49-F238E27FC236}">
                  <a16:creationId xmlns:a16="http://schemas.microsoft.com/office/drawing/2014/main" id="{76C55629-C2F6-45B8-AE31-2E0DFEC88600}"/>
                </a:ext>
              </a:extLst>
            </p:cNvPr>
            <p:cNvSpPr txBox="1"/>
            <p:nvPr/>
          </p:nvSpPr>
          <p:spPr>
            <a:xfrm>
              <a:off x="4636424" y="5144267"/>
              <a:ext cx="2908198" cy="307776"/>
            </a:xfrm>
            <a:prstGeom prst="rect">
              <a:avLst/>
            </a:prstGeom>
            <a:noFill/>
          </p:spPr>
          <p:txBody>
            <a:bodyPr wrap="square" rtlCol="0">
              <a:spAutoFit/>
            </a:bodyPr>
            <a:lstStyle/>
            <a:p>
              <a:pPr algn="ctr"/>
              <a:r>
                <a:rPr lang="en-US" altLang="ko-KR" sz="900" b="1" dirty="0">
                  <a:solidFill>
                    <a:srgbClr val="E2898B"/>
                  </a:solidFill>
                </a:rPr>
                <a:t>Contents _ Graph </a:t>
              </a:r>
              <a:endParaRPr lang="ko-KR" altLang="en-US" sz="900" b="1" dirty="0">
                <a:solidFill>
                  <a:srgbClr val="E2898B"/>
                </a:solidFill>
              </a:endParaRPr>
            </a:p>
          </p:txBody>
        </p:sp>
        <p:cxnSp>
          <p:nvCxnSpPr>
            <p:cNvPr id="35" name="Straight Connector 34">
              <a:extLst>
                <a:ext uri="{FF2B5EF4-FFF2-40B4-BE49-F238E27FC236}">
                  <a16:creationId xmlns:a16="http://schemas.microsoft.com/office/drawing/2014/main" id="{8ABE571B-339A-44EB-8AA5-3B111379D8B3}"/>
                </a:ext>
              </a:extLst>
            </p:cNvPr>
            <p:cNvCxnSpPr/>
            <p:nvPr/>
          </p:nvCxnSpPr>
          <p:spPr>
            <a:xfrm>
              <a:off x="4636424" y="5421265"/>
              <a:ext cx="2918420" cy="0"/>
            </a:xfrm>
            <a:prstGeom prst="line">
              <a:avLst/>
            </a:prstGeom>
            <a:ln>
              <a:solidFill>
                <a:srgbClr val="7D5100"/>
              </a:solidFill>
              <a:headEnd type="oval"/>
              <a:tailEnd type="oval"/>
            </a:ln>
          </p:spPr>
          <p:style>
            <a:lnRef idx="1">
              <a:schemeClr val="accent1"/>
            </a:lnRef>
            <a:fillRef idx="0">
              <a:schemeClr val="accent1"/>
            </a:fillRef>
            <a:effectRef idx="0">
              <a:schemeClr val="accent1"/>
            </a:effectRef>
            <a:fontRef idx="minor">
              <a:schemeClr val="tx1"/>
            </a:fontRef>
          </p:style>
        </p:cxnSp>
      </p:grpSp>
      <p:sp>
        <p:nvSpPr>
          <p:cNvPr id="36" name="TextBox 35">
            <a:extLst>
              <a:ext uri="{FF2B5EF4-FFF2-40B4-BE49-F238E27FC236}">
                <a16:creationId xmlns:a16="http://schemas.microsoft.com/office/drawing/2014/main" id="{6D6FEF3C-F92A-42A5-B682-9AF06316D798}"/>
              </a:ext>
            </a:extLst>
          </p:cNvPr>
          <p:cNvSpPr txBox="1"/>
          <p:nvPr/>
        </p:nvSpPr>
        <p:spPr>
          <a:xfrm>
            <a:off x="435761" y="912145"/>
            <a:ext cx="3375218" cy="923330"/>
          </a:xfrm>
          <a:prstGeom prst="rect">
            <a:avLst/>
          </a:prstGeom>
          <a:noFill/>
        </p:spPr>
        <p:txBody>
          <a:bodyPr wrap="square" rtlCol="0">
            <a:spAutoFit/>
          </a:bodyPr>
          <a:lstStyle/>
          <a:p>
            <a:r>
              <a:rPr lang="en-US" altLang="ko-KR" sz="2700" b="1" dirty="0">
                <a:solidFill>
                  <a:srgbClr val="6096C8"/>
                </a:solidFill>
                <a:latin typeface="+mj-lt"/>
                <a:cs typeface="Arial" pitchFamily="34" charset="0"/>
              </a:rPr>
              <a:t>Simple PowerPoint Presentation</a:t>
            </a:r>
            <a:endParaRPr lang="ko-KR" altLang="en-US" sz="2700" b="1" dirty="0">
              <a:solidFill>
                <a:srgbClr val="6096C8"/>
              </a:solidFill>
              <a:latin typeface="+mj-lt"/>
              <a:cs typeface="Arial" pitchFamily="34" charset="0"/>
            </a:endParaRPr>
          </a:p>
        </p:txBody>
      </p:sp>
      <p:sp>
        <p:nvSpPr>
          <p:cNvPr id="37" name="TextBox 36">
            <a:extLst>
              <a:ext uri="{FF2B5EF4-FFF2-40B4-BE49-F238E27FC236}">
                <a16:creationId xmlns:a16="http://schemas.microsoft.com/office/drawing/2014/main" id="{B90474E8-5AF4-4B35-A7A9-50C0103F28B5}"/>
              </a:ext>
            </a:extLst>
          </p:cNvPr>
          <p:cNvSpPr txBox="1"/>
          <p:nvPr/>
        </p:nvSpPr>
        <p:spPr>
          <a:xfrm>
            <a:off x="435761" y="1853159"/>
            <a:ext cx="2248142" cy="1615827"/>
          </a:xfrm>
          <a:prstGeom prst="rect">
            <a:avLst/>
          </a:prstGeom>
          <a:noFill/>
        </p:spPr>
        <p:txBody>
          <a:bodyPr wrap="square" rtlCol="0">
            <a:spAutoFit/>
          </a:bodyPr>
          <a:lstStyle/>
          <a:p>
            <a:r>
              <a:rPr lang="en-US" altLang="ko-KR" sz="900" dirty="0">
                <a:solidFill>
                  <a:schemeClr val="tx1">
                    <a:lumMod val="75000"/>
                    <a:lumOff val="25000"/>
                  </a:schemeClr>
                </a:solidFill>
                <a:cs typeface="Arial" pitchFamily="34" charset="0"/>
              </a:rPr>
              <a:t>Get a modern PowerPoint  Presentation that is beautifully designed.  Easy to change colors, photos and Text. You can simply impress your audience and add a unique zing and appeal to your Presentations. Get a modern PowerPoint  Presentation that is beautifully designed. Easy to change colors, photos and Text. You can simply impress your audience and add a unique zing and appeal to your Presentations. Easy to change colors, photos and Text. </a:t>
            </a:r>
          </a:p>
        </p:txBody>
      </p:sp>
      <p:sp>
        <p:nvSpPr>
          <p:cNvPr id="9" name="AutoShape 3"/>
          <p:cNvSpPr>
            <a:spLocks noChangeAspect="1" noChangeArrowheads="1" noTextEdit="1"/>
          </p:cNvSpPr>
          <p:nvPr/>
        </p:nvSpPr>
        <p:spPr bwMode="auto">
          <a:xfrm>
            <a:off x="3681692" y="2192057"/>
            <a:ext cx="1866900" cy="200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AR"/>
          </a:p>
        </p:txBody>
      </p:sp>
      <p:pic>
        <p:nvPicPr>
          <p:cNvPr id="3" name="Imagen 2"/>
          <p:cNvPicPr>
            <a:picLocks noChangeAspect="1"/>
          </p:cNvPicPr>
          <p:nvPr/>
        </p:nvPicPr>
        <p:blipFill>
          <a:blip r:embed="rId2"/>
          <a:stretch>
            <a:fillRect/>
          </a:stretch>
        </p:blipFill>
        <p:spPr>
          <a:xfrm>
            <a:off x="3165528" y="1595973"/>
            <a:ext cx="3202185" cy="2943049"/>
          </a:xfrm>
          <a:prstGeom prst="rect">
            <a:avLst/>
          </a:prstGeom>
        </p:spPr>
      </p:pic>
      <p:grpSp>
        <p:nvGrpSpPr>
          <p:cNvPr id="2" name="Google Shape;6034;p88">
            <a:extLst>
              <a:ext uri="{FF2B5EF4-FFF2-40B4-BE49-F238E27FC236}">
                <a16:creationId xmlns:a16="http://schemas.microsoft.com/office/drawing/2014/main" id="{F002A402-65B0-22F9-01DC-A612BE5F0FA0}"/>
              </a:ext>
            </a:extLst>
          </p:cNvPr>
          <p:cNvGrpSpPr/>
          <p:nvPr/>
        </p:nvGrpSpPr>
        <p:grpSpPr>
          <a:xfrm>
            <a:off x="7811078" y="87218"/>
            <a:ext cx="1212346" cy="957137"/>
            <a:chOff x="-10007226" y="-743125"/>
            <a:chExt cx="8006101" cy="6320749"/>
          </a:xfrm>
        </p:grpSpPr>
        <p:sp>
          <p:nvSpPr>
            <p:cNvPr id="4" name="Google Shape;6035;p88">
              <a:extLst>
                <a:ext uri="{FF2B5EF4-FFF2-40B4-BE49-F238E27FC236}">
                  <a16:creationId xmlns:a16="http://schemas.microsoft.com/office/drawing/2014/main" id="{0924BEF8-9349-B3E0-DF93-A843E296FD2C}"/>
                </a:ext>
              </a:extLst>
            </p:cNvPr>
            <p:cNvSpPr/>
            <p:nvPr/>
          </p:nvSpPr>
          <p:spPr>
            <a:xfrm>
              <a:off x="-8984777" y="-743125"/>
              <a:ext cx="5960899" cy="5960874"/>
            </a:xfrm>
            <a:custGeom>
              <a:avLst/>
              <a:gdLst/>
              <a:ahLst/>
              <a:cxnLst/>
              <a:rect l="l" t="t" r="r" b="b"/>
              <a:pathLst>
                <a:path w="238436" h="238435" extrusionOk="0">
                  <a:moveTo>
                    <a:pt x="119218" y="1"/>
                  </a:moveTo>
                  <a:cubicBezTo>
                    <a:pt x="53377" y="1"/>
                    <a:pt x="1" y="53376"/>
                    <a:pt x="1" y="119218"/>
                  </a:cubicBezTo>
                  <a:cubicBezTo>
                    <a:pt x="1" y="185059"/>
                    <a:pt x="53377" y="238435"/>
                    <a:pt x="119218" y="238435"/>
                  </a:cubicBezTo>
                  <a:cubicBezTo>
                    <a:pt x="185060" y="238435"/>
                    <a:pt x="238435" y="185059"/>
                    <a:pt x="238435" y="119218"/>
                  </a:cubicBezTo>
                  <a:cubicBezTo>
                    <a:pt x="238435" y="53376"/>
                    <a:pt x="185060" y="1"/>
                    <a:pt x="1192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 name="Google Shape;6036;p88">
              <a:extLst>
                <a:ext uri="{FF2B5EF4-FFF2-40B4-BE49-F238E27FC236}">
                  <a16:creationId xmlns:a16="http://schemas.microsoft.com/office/drawing/2014/main" id="{33D2EA13-6F8E-E4DB-82BB-EDCFCB0BE7F5}"/>
                </a:ext>
              </a:extLst>
            </p:cNvPr>
            <p:cNvSpPr/>
            <p:nvPr/>
          </p:nvSpPr>
          <p:spPr>
            <a:xfrm>
              <a:off x="-4967225" y="464775"/>
              <a:ext cx="114424" cy="98349"/>
            </a:xfrm>
            <a:custGeom>
              <a:avLst/>
              <a:gdLst/>
              <a:ahLst/>
              <a:cxnLst/>
              <a:rect l="l" t="t" r="r" b="b"/>
              <a:pathLst>
                <a:path w="4577" h="3934" extrusionOk="0">
                  <a:moveTo>
                    <a:pt x="1840" y="1"/>
                  </a:moveTo>
                  <a:cubicBezTo>
                    <a:pt x="655" y="1"/>
                    <a:pt x="0" y="3437"/>
                    <a:pt x="1391" y="3846"/>
                  </a:cubicBezTo>
                  <a:cubicBezTo>
                    <a:pt x="1584" y="3905"/>
                    <a:pt x="1781" y="3933"/>
                    <a:pt x="1974" y="3933"/>
                  </a:cubicBezTo>
                  <a:cubicBezTo>
                    <a:pt x="3378" y="3933"/>
                    <a:pt x="4576" y="2434"/>
                    <a:pt x="2462" y="310"/>
                  </a:cubicBezTo>
                  <a:cubicBezTo>
                    <a:pt x="2245" y="94"/>
                    <a:pt x="2035" y="1"/>
                    <a:pt x="184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 name="Google Shape;6037;p88">
              <a:extLst>
                <a:ext uri="{FF2B5EF4-FFF2-40B4-BE49-F238E27FC236}">
                  <a16:creationId xmlns:a16="http://schemas.microsoft.com/office/drawing/2014/main" id="{0DA136AE-6950-209B-62F1-164D5DDBE382}"/>
                </a:ext>
              </a:extLst>
            </p:cNvPr>
            <p:cNvSpPr/>
            <p:nvPr/>
          </p:nvSpPr>
          <p:spPr>
            <a:xfrm>
              <a:off x="-7323550" y="4612397"/>
              <a:ext cx="533127" cy="499701"/>
            </a:xfrm>
            <a:custGeom>
              <a:avLst/>
              <a:gdLst/>
              <a:ahLst/>
              <a:cxnLst/>
              <a:rect l="l" t="t" r="r" b="b"/>
              <a:pathLst>
                <a:path w="21325" h="19988" extrusionOk="0">
                  <a:moveTo>
                    <a:pt x="7713" y="0"/>
                  </a:moveTo>
                  <a:cubicBezTo>
                    <a:pt x="6004" y="0"/>
                    <a:pt x="4204" y="474"/>
                    <a:pt x="2941" y="1044"/>
                  </a:cubicBezTo>
                  <a:cubicBezTo>
                    <a:pt x="1" y="2390"/>
                    <a:pt x="525" y="8807"/>
                    <a:pt x="1429" y="12617"/>
                  </a:cubicBezTo>
                  <a:cubicBezTo>
                    <a:pt x="7740" y="15641"/>
                    <a:pt x="14360" y="18106"/>
                    <a:pt x="21218" y="19987"/>
                  </a:cubicBezTo>
                  <a:cubicBezTo>
                    <a:pt x="21325" y="19356"/>
                    <a:pt x="21170" y="18594"/>
                    <a:pt x="20622" y="17654"/>
                  </a:cubicBezTo>
                  <a:cubicBezTo>
                    <a:pt x="19110" y="15082"/>
                    <a:pt x="13395" y="8010"/>
                    <a:pt x="12586" y="3461"/>
                  </a:cubicBezTo>
                  <a:cubicBezTo>
                    <a:pt x="12129" y="851"/>
                    <a:pt x="10002" y="0"/>
                    <a:pt x="771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 name="Google Shape;6038;p88">
              <a:extLst>
                <a:ext uri="{FF2B5EF4-FFF2-40B4-BE49-F238E27FC236}">
                  <a16:creationId xmlns:a16="http://schemas.microsoft.com/office/drawing/2014/main" id="{5AD10DEE-3C92-533A-D20D-29C76EA9B394}"/>
                </a:ext>
              </a:extLst>
            </p:cNvPr>
            <p:cNvSpPr/>
            <p:nvPr/>
          </p:nvSpPr>
          <p:spPr>
            <a:xfrm>
              <a:off x="-5649225" y="-596377"/>
              <a:ext cx="2481277" cy="2314773"/>
            </a:xfrm>
            <a:custGeom>
              <a:avLst/>
              <a:gdLst/>
              <a:ahLst/>
              <a:cxnLst/>
              <a:rect l="l" t="t" r="r" b="b"/>
              <a:pathLst>
                <a:path w="99251" h="92591" extrusionOk="0">
                  <a:moveTo>
                    <a:pt x="22825" y="1"/>
                  </a:moveTo>
                  <a:lnTo>
                    <a:pt x="22825" y="1"/>
                  </a:lnTo>
                  <a:cubicBezTo>
                    <a:pt x="20896" y="4989"/>
                    <a:pt x="20360" y="9811"/>
                    <a:pt x="24646" y="10073"/>
                  </a:cubicBezTo>
                  <a:cubicBezTo>
                    <a:pt x="28932" y="10335"/>
                    <a:pt x="31349" y="11419"/>
                    <a:pt x="30004" y="14633"/>
                  </a:cubicBezTo>
                  <a:cubicBezTo>
                    <a:pt x="28671" y="17848"/>
                    <a:pt x="26789" y="18384"/>
                    <a:pt x="23837" y="20253"/>
                  </a:cubicBezTo>
                  <a:cubicBezTo>
                    <a:pt x="21786" y="21565"/>
                    <a:pt x="19602" y="23265"/>
                    <a:pt x="18286" y="23265"/>
                  </a:cubicBezTo>
                  <a:cubicBezTo>
                    <a:pt x="17715" y="23265"/>
                    <a:pt x="17307" y="22945"/>
                    <a:pt x="17145" y="22134"/>
                  </a:cubicBezTo>
                  <a:cubicBezTo>
                    <a:pt x="16610" y="19455"/>
                    <a:pt x="13395" y="15169"/>
                    <a:pt x="12323" y="12216"/>
                  </a:cubicBezTo>
                  <a:cubicBezTo>
                    <a:pt x="11547" y="10087"/>
                    <a:pt x="11190" y="7952"/>
                    <a:pt x="10238" y="7952"/>
                  </a:cubicBezTo>
                  <a:cubicBezTo>
                    <a:pt x="9875" y="7952"/>
                    <a:pt x="9426" y="8262"/>
                    <a:pt x="8835" y="9002"/>
                  </a:cubicBezTo>
                  <a:cubicBezTo>
                    <a:pt x="6704" y="11681"/>
                    <a:pt x="4144" y="14098"/>
                    <a:pt x="2072" y="17038"/>
                  </a:cubicBezTo>
                  <a:cubicBezTo>
                    <a:pt x="0" y="19991"/>
                    <a:pt x="4287" y="20253"/>
                    <a:pt x="8299" y="21860"/>
                  </a:cubicBezTo>
                  <a:cubicBezTo>
                    <a:pt x="12323" y="23468"/>
                    <a:pt x="13133" y="26147"/>
                    <a:pt x="12061" y="28028"/>
                  </a:cubicBezTo>
                  <a:cubicBezTo>
                    <a:pt x="10978" y="29897"/>
                    <a:pt x="13800" y="30516"/>
                    <a:pt x="14728" y="32576"/>
                  </a:cubicBezTo>
                  <a:cubicBezTo>
                    <a:pt x="15383" y="34005"/>
                    <a:pt x="16883" y="36862"/>
                    <a:pt x="14728" y="38208"/>
                  </a:cubicBezTo>
                  <a:cubicBezTo>
                    <a:pt x="14415" y="38402"/>
                    <a:pt x="13999" y="38483"/>
                    <a:pt x="13511" y="38483"/>
                  </a:cubicBezTo>
                  <a:cubicBezTo>
                    <a:pt x="11142" y="38483"/>
                    <a:pt x="7064" y="36587"/>
                    <a:pt x="4702" y="36587"/>
                  </a:cubicBezTo>
                  <a:cubicBezTo>
                    <a:pt x="4214" y="36587"/>
                    <a:pt x="3800" y="36668"/>
                    <a:pt x="3489" y="36862"/>
                  </a:cubicBezTo>
                  <a:cubicBezTo>
                    <a:pt x="1334" y="38208"/>
                    <a:pt x="2953" y="46244"/>
                    <a:pt x="2143" y="47852"/>
                  </a:cubicBezTo>
                  <a:cubicBezTo>
                    <a:pt x="1334" y="49459"/>
                    <a:pt x="7585" y="49995"/>
                    <a:pt x="9013" y="51328"/>
                  </a:cubicBezTo>
                  <a:cubicBezTo>
                    <a:pt x="9263" y="51563"/>
                    <a:pt x="9633" y="51667"/>
                    <a:pt x="10080" y="51667"/>
                  </a:cubicBezTo>
                  <a:cubicBezTo>
                    <a:pt x="12194" y="51667"/>
                    <a:pt x="16045" y="49347"/>
                    <a:pt x="17145" y="47578"/>
                  </a:cubicBezTo>
                  <a:cubicBezTo>
                    <a:pt x="18479" y="45435"/>
                    <a:pt x="18217" y="43030"/>
                    <a:pt x="20896" y="40613"/>
                  </a:cubicBezTo>
                  <a:cubicBezTo>
                    <a:pt x="23575" y="38208"/>
                    <a:pt x="25992" y="39279"/>
                    <a:pt x="28135" y="38470"/>
                  </a:cubicBezTo>
                  <a:cubicBezTo>
                    <a:pt x="29613" y="37916"/>
                    <a:pt x="29041" y="37100"/>
                    <a:pt x="29262" y="37100"/>
                  </a:cubicBezTo>
                  <a:cubicBezTo>
                    <a:pt x="29360" y="37100"/>
                    <a:pt x="29613" y="37259"/>
                    <a:pt x="30266" y="37672"/>
                  </a:cubicBezTo>
                  <a:cubicBezTo>
                    <a:pt x="32421" y="39005"/>
                    <a:pt x="40982" y="44363"/>
                    <a:pt x="40458" y="45971"/>
                  </a:cubicBezTo>
                  <a:cubicBezTo>
                    <a:pt x="39922" y="47578"/>
                    <a:pt x="36171" y="46506"/>
                    <a:pt x="35898" y="48649"/>
                  </a:cubicBezTo>
                  <a:cubicBezTo>
                    <a:pt x="35643" y="50729"/>
                    <a:pt x="37654" y="51676"/>
                    <a:pt x="38992" y="51676"/>
                  </a:cubicBezTo>
                  <a:cubicBezTo>
                    <a:pt x="39032" y="51676"/>
                    <a:pt x="39073" y="51675"/>
                    <a:pt x="39112" y="51674"/>
                  </a:cubicBezTo>
                  <a:cubicBezTo>
                    <a:pt x="40458" y="51602"/>
                    <a:pt x="42601" y="48114"/>
                    <a:pt x="43934" y="47316"/>
                  </a:cubicBezTo>
                  <a:cubicBezTo>
                    <a:pt x="44075" y="47231"/>
                    <a:pt x="44231" y="47192"/>
                    <a:pt x="44400" y="47192"/>
                  </a:cubicBezTo>
                  <a:cubicBezTo>
                    <a:pt x="45846" y="47192"/>
                    <a:pt x="48295" y="50053"/>
                    <a:pt x="51173" y="51674"/>
                  </a:cubicBezTo>
                  <a:cubicBezTo>
                    <a:pt x="51526" y="51871"/>
                    <a:pt x="51853" y="51960"/>
                    <a:pt x="52158" y="51960"/>
                  </a:cubicBezTo>
                  <a:cubicBezTo>
                    <a:pt x="54630" y="51960"/>
                    <a:pt x="55636" y="46127"/>
                    <a:pt x="57067" y="45173"/>
                  </a:cubicBezTo>
                  <a:cubicBezTo>
                    <a:pt x="57712" y="44743"/>
                    <a:pt x="59994" y="44528"/>
                    <a:pt x="62513" y="44528"/>
                  </a:cubicBezTo>
                  <a:cubicBezTo>
                    <a:pt x="66275" y="44528"/>
                    <a:pt x="70567" y="45008"/>
                    <a:pt x="70723" y="45971"/>
                  </a:cubicBezTo>
                  <a:cubicBezTo>
                    <a:pt x="70997" y="47578"/>
                    <a:pt x="59746" y="45709"/>
                    <a:pt x="58400" y="49185"/>
                  </a:cubicBezTo>
                  <a:cubicBezTo>
                    <a:pt x="57067" y="52674"/>
                    <a:pt x="62687" y="53745"/>
                    <a:pt x="65639" y="55888"/>
                  </a:cubicBezTo>
                  <a:cubicBezTo>
                    <a:pt x="68580" y="58032"/>
                    <a:pt x="70473" y="65532"/>
                    <a:pt x="70735" y="70890"/>
                  </a:cubicBezTo>
                  <a:cubicBezTo>
                    <a:pt x="70997" y="76248"/>
                    <a:pt x="77153" y="92321"/>
                    <a:pt x="82511" y="92583"/>
                  </a:cubicBezTo>
                  <a:cubicBezTo>
                    <a:pt x="82606" y="92588"/>
                    <a:pt x="82703" y="92591"/>
                    <a:pt x="82800" y="92591"/>
                  </a:cubicBezTo>
                  <a:cubicBezTo>
                    <a:pt x="88143" y="92591"/>
                    <a:pt x="95624" y="85304"/>
                    <a:pt x="94572" y="82404"/>
                  </a:cubicBezTo>
                  <a:cubicBezTo>
                    <a:pt x="93500" y="79463"/>
                    <a:pt x="87071" y="80796"/>
                    <a:pt x="85201" y="76248"/>
                  </a:cubicBezTo>
                  <a:cubicBezTo>
                    <a:pt x="83320" y="71688"/>
                    <a:pt x="80367" y="67938"/>
                    <a:pt x="82249" y="67140"/>
                  </a:cubicBezTo>
                  <a:cubicBezTo>
                    <a:pt x="82307" y="67115"/>
                    <a:pt x="82367" y="67102"/>
                    <a:pt x="82430" y="67102"/>
                  </a:cubicBezTo>
                  <a:cubicBezTo>
                    <a:pt x="84194" y="67102"/>
                    <a:pt x="87576" y="76916"/>
                    <a:pt x="96568" y="76916"/>
                  </a:cubicBezTo>
                  <a:cubicBezTo>
                    <a:pt x="97412" y="76916"/>
                    <a:pt x="98305" y="76830"/>
                    <a:pt x="99251" y="76641"/>
                  </a:cubicBezTo>
                  <a:cubicBezTo>
                    <a:pt x="99239" y="76617"/>
                    <a:pt x="99239" y="76581"/>
                    <a:pt x="99227" y="76558"/>
                  </a:cubicBezTo>
                  <a:cubicBezTo>
                    <a:pt x="98989" y="75903"/>
                    <a:pt x="97441" y="71724"/>
                    <a:pt x="95512" y="66616"/>
                  </a:cubicBezTo>
                  <a:cubicBezTo>
                    <a:pt x="92012" y="58401"/>
                    <a:pt x="87606" y="50674"/>
                    <a:pt x="82439" y="43530"/>
                  </a:cubicBezTo>
                  <a:lnTo>
                    <a:pt x="82439" y="43530"/>
                  </a:lnTo>
                  <a:cubicBezTo>
                    <a:pt x="83201" y="44661"/>
                    <a:pt x="86237" y="54543"/>
                    <a:pt x="82249" y="54817"/>
                  </a:cubicBezTo>
                  <a:cubicBezTo>
                    <a:pt x="82196" y="54820"/>
                    <a:pt x="82144" y="54822"/>
                    <a:pt x="82093" y="54822"/>
                  </a:cubicBezTo>
                  <a:cubicBezTo>
                    <a:pt x="78204" y="54822"/>
                    <a:pt x="77427" y="45155"/>
                    <a:pt x="77427" y="43827"/>
                  </a:cubicBezTo>
                  <a:cubicBezTo>
                    <a:pt x="77427" y="42506"/>
                    <a:pt x="73569" y="32778"/>
                    <a:pt x="73498" y="32588"/>
                  </a:cubicBezTo>
                  <a:cubicBezTo>
                    <a:pt x="73343" y="32421"/>
                    <a:pt x="73176" y="32255"/>
                    <a:pt x="73021" y="32076"/>
                  </a:cubicBezTo>
                  <a:cubicBezTo>
                    <a:pt x="72509" y="31540"/>
                    <a:pt x="71616" y="30612"/>
                    <a:pt x="70461" y="29409"/>
                  </a:cubicBezTo>
                  <a:cubicBezTo>
                    <a:pt x="63723" y="22622"/>
                    <a:pt x="56186" y="16634"/>
                    <a:pt x="47994" y="11621"/>
                  </a:cubicBezTo>
                  <a:lnTo>
                    <a:pt x="47994" y="11621"/>
                  </a:lnTo>
                  <a:cubicBezTo>
                    <a:pt x="47518" y="12978"/>
                    <a:pt x="48363" y="15372"/>
                    <a:pt x="47423" y="16503"/>
                  </a:cubicBezTo>
                  <a:cubicBezTo>
                    <a:pt x="46121" y="18057"/>
                    <a:pt x="42325" y="21874"/>
                    <a:pt x="37950" y="21874"/>
                  </a:cubicBezTo>
                  <a:cubicBezTo>
                    <a:pt x="37803" y="21874"/>
                    <a:pt x="37654" y="21869"/>
                    <a:pt x="37505" y="21860"/>
                  </a:cubicBezTo>
                  <a:cubicBezTo>
                    <a:pt x="32957" y="21599"/>
                    <a:pt x="30814" y="19455"/>
                    <a:pt x="33493" y="17848"/>
                  </a:cubicBezTo>
                  <a:cubicBezTo>
                    <a:pt x="36160" y="16241"/>
                    <a:pt x="37707" y="17312"/>
                    <a:pt x="38850" y="12216"/>
                  </a:cubicBezTo>
                  <a:cubicBezTo>
                    <a:pt x="39886" y="7573"/>
                    <a:pt x="38779" y="6561"/>
                    <a:pt x="38577" y="6418"/>
                  </a:cubicBezTo>
                  <a:cubicBezTo>
                    <a:pt x="33516" y="3918"/>
                    <a:pt x="28254" y="1775"/>
                    <a:pt x="2282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6039;p88">
              <a:extLst>
                <a:ext uri="{FF2B5EF4-FFF2-40B4-BE49-F238E27FC236}">
                  <a16:creationId xmlns:a16="http://schemas.microsoft.com/office/drawing/2014/main" id="{8463A6E9-DF85-CBC4-4915-060602C6AA5B}"/>
                </a:ext>
              </a:extLst>
            </p:cNvPr>
            <p:cNvSpPr/>
            <p:nvPr/>
          </p:nvSpPr>
          <p:spPr>
            <a:xfrm>
              <a:off x="-5890328" y="666875"/>
              <a:ext cx="2404474" cy="2952774"/>
            </a:xfrm>
            <a:custGeom>
              <a:avLst/>
              <a:gdLst/>
              <a:ahLst/>
              <a:cxnLst/>
              <a:rect l="l" t="t" r="r" b="b"/>
              <a:pathLst>
                <a:path w="96179" h="118111" extrusionOk="0">
                  <a:moveTo>
                    <a:pt x="37505" y="1"/>
                  </a:moveTo>
                  <a:cubicBezTo>
                    <a:pt x="34482" y="1"/>
                    <a:pt x="24022" y="2611"/>
                    <a:pt x="19021" y="2611"/>
                  </a:cubicBezTo>
                  <a:cubicBezTo>
                    <a:pt x="18251" y="2611"/>
                    <a:pt x="17609" y="2549"/>
                    <a:pt x="17145" y="2406"/>
                  </a:cubicBezTo>
                  <a:cubicBezTo>
                    <a:pt x="16859" y="2319"/>
                    <a:pt x="16548" y="2273"/>
                    <a:pt x="16222" y="2273"/>
                  </a:cubicBezTo>
                  <a:cubicBezTo>
                    <a:pt x="14270" y="2273"/>
                    <a:pt x="11803" y="3905"/>
                    <a:pt x="11180" y="8037"/>
                  </a:cubicBezTo>
                  <a:cubicBezTo>
                    <a:pt x="10442" y="12859"/>
                    <a:pt x="6430" y="13931"/>
                    <a:pt x="3751" y="17681"/>
                  </a:cubicBezTo>
                  <a:cubicBezTo>
                    <a:pt x="1072" y="21432"/>
                    <a:pt x="0" y="36719"/>
                    <a:pt x="1334" y="42065"/>
                  </a:cubicBezTo>
                  <a:cubicBezTo>
                    <a:pt x="2679" y="47411"/>
                    <a:pt x="10180" y="55722"/>
                    <a:pt x="15264" y="56531"/>
                  </a:cubicBezTo>
                  <a:cubicBezTo>
                    <a:pt x="17812" y="56930"/>
                    <a:pt x="21095" y="57130"/>
                    <a:pt x="24344" y="57130"/>
                  </a:cubicBezTo>
                  <a:cubicBezTo>
                    <a:pt x="27593" y="57130"/>
                    <a:pt x="30808" y="56930"/>
                    <a:pt x="33219" y="56531"/>
                  </a:cubicBezTo>
                  <a:cubicBezTo>
                    <a:pt x="33563" y="56474"/>
                    <a:pt x="33907" y="56446"/>
                    <a:pt x="34249" y="56446"/>
                  </a:cubicBezTo>
                  <a:cubicBezTo>
                    <a:pt x="38704" y="56446"/>
                    <a:pt x="42863" y="61151"/>
                    <a:pt x="42863" y="65640"/>
                  </a:cubicBezTo>
                  <a:cubicBezTo>
                    <a:pt x="42863" y="70462"/>
                    <a:pt x="48221" y="75546"/>
                    <a:pt x="47959" y="79832"/>
                  </a:cubicBezTo>
                  <a:cubicBezTo>
                    <a:pt x="47685" y="84118"/>
                    <a:pt x="44220" y="92964"/>
                    <a:pt x="47971" y="100465"/>
                  </a:cubicBezTo>
                  <a:cubicBezTo>
                    <a:pt x="51709" y="107966"/>
                    <a:pt x="57067" y="114931"/>
                    <a:pt x="57329" y="117336"/>
                  </a:cubicBezTo>
                  <a:cubicBezTo>
                    <a:pt x="57389" y="117863"/>
                    <a:pt x="57931" y="118110"/>
                    <a:pt x="58796" y="118110"/>
                  </a:cubicBezTo>
                  <a:cubicBezTo>
                    <a:pt x="61900" y="118110"/>
                    <a:pt x="69155" y="114933"/>
                    <a:pt x="73140" y="110109"/>
                  </a:cubicBezTo>
                  <a:cubicBezTo>
                    <a:pt x="78224" y="103942"/>
                    <a:pt x="78498" y="104478"/>
                    <a:pt x="80105" y="98048"/>
                  </a:cubicBezTo>
                  <a:cubicBezTo>
                    <a:pt x="81713" y="91619"/>
                    <a:pt x="85189" y="89214"/>
                    <a:pt x="85725" y="85725"/>
                  </a:cubicBezTo>
                  <a:cubicBezTo>
                    <a:pt x="86261" y="82249"/>
                    <a:pt x="86261" y="78498"/>
                    <a:pt x="85725" y="73403"/>
                  </a:cubicBezTo>
                  <a:cubicBezTo>
                    <a:pt x="85189" y="68319"/>
                    <a:pt x="95107" y="56531"/>
                    <a:pt x="95643" y="51971"/>
                  </a:cubicBezTo>
                  <a:cubicBezTo>
                    <a:pt x="96179" y="47411"/>
                    <a:pt x="90011" y="47411"/>
                    <a:pt x="87606" y="43935"/>
                  </a:cubicBezTo>
                  <a:cubicBezTo>
                    <a:pt x="85189" y="40446"/>
                    <a:pt x="76891" y="24373"/>
                    <a:pt x="76081" y="19289"/>
                  </a:cubicBezTo>
                  <a:cubicBezTo>
                    <a:pt x="75283" y="14193"/>
                    <a:pt x="65639" y="13121"/>
                    <a:pt x="62960" y="11514"/>
                  </a:cubicBezTo>
                  <a:cubicBezTo>
                    <a:pt x="62314" y="11126"/>
                    <a:pt x="61605" y="11004"/>
                    <a:pt x="60845" y="11004"/>
                  </a:cubicBezTo>
                  <a:cubicBezTo>
                    <a:pt x="59547" y="11004"/>
                    <a:pt x="58099" y="11361"/>
                    <a:pt x="56558" y="11361"/>
                  </a:cubicBezTo>
                  <a:cubicBezTo>
                    <a:pt x="55262" y="11361"/>
                    <a:pt x="53901" y="11109"/>
                    <a:pt x="52507" y="10180"/>
                  </a:cubicBezTo>
                  <a:cubicBezTo>
                    <a:pt x="48494" y="7502"/>
                    <a:pt x="40993" y="1"/>
                    <a:pt x="3750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6040;p88">
              <a:extLst>
                <a:ext uri="{FF2B5EF4-FFF2-40B4-BE49-F238E27FC236}">
                  <a16:creationId xmlns:a16="http://schemas.microsoft.com/office/drawing/2014/main" id="{5CFCF0A3-21D2-D3E7-2600-BFE863A082B6}"/>
                </a:ext>
              </a:extLst>
            </p:cNvPr>
            <p:cNvSpPr/>
            <p:nvPr/>
          </p:nvSpPr>
          <p:spPr>
            <a:xfrm>
              <a:off x="-8214428" y="1790147"/>
              <a:ext cx="1654399" cy="2598873"/>
            </a:xfrm>
            <a:custGeom>
              <a:avLst/>
              <a:gdLst/>
              <a:ahLst/>
              <a:cxnLst/>
              <a:rect l="l" t="t" r="r" b="b"/>
              <a:pathLst>
                <a:path w="66176" h="103955" extrusionOk="0">
                  <a:moveTo>
                    <a:pt x="11855" y="1"/>
                  </a:moveTo>
                  <a:cubicBezTo>
                    <a:pt x="10872" y="1"/>
                    <a:pt x="9986" y="267"/>
                    <a:pt x="9216" y="873"/>
                  </a:cubicBezTo>
                  <a:cubicBezTo>
                    <a:pt x="6156" y="3290"/>
                    <a:pt x="3632" y="7350"/>
                    <a:pt x="4013" y="8874"/>
                  </a:cubicBezTo>
                  <a:cubicBezTo>
                    <a:pt x="4322" y="10076"/>
                    <a:pt x="5084" y="13994"/>
                    <a:pt x="2941" y="17887"/>
                  </a:cubicBezTo>
                  <a:cubicBezTo>
                    <a:pt x="798" y="21780"/>
                    <a:pt x="0" y="24995"/>
                    <a:pt x="2941" y="31424"/>
                  </a:cubicBezTo>
                  <a:cubicBezTo>
                    <a:pt x="5894" y="37854"/>
                    <a:pt x="10180" y="39997"/>
                    <a:pt x="13395" y="45890"/>
                  </a:cubicBezTo>
                  <a:cubicBezTo>
                    <a:pt x="16609" y="51784"/>
                    <a:pt x="16074" y="61154"/>
                    <a:pt x="16609" y="75084"/>
                  </a:cubicBezTo>
                  <a:cubicBezTo>
                    <a:pt x="17145" y="89015"/>
                    <a:pt x="21967" y="100004"/>
                    <a:pt x="30004" y="103219"/>
                  </a:cubicBezTo>
                  <a:cubicBezTo>
                    <a:pt x="31277" y="103728"/>
                    <a:pt x="32073" y="103955"/>
                    <a:pt x="32514" y="103955"/>
                  </a:cubicBezTo>
                  <a:cubicBezTo>
                    <a:pt x="34859" y="103955"/>
                    <a:pt x="27189" y="97548"/>
                    <a:pt x="27861" y="93039"/>
                  </a:cubicBezTo>
                  <a:cubicBezTo>
                    <a:pt x="28659" y="87681"/>
                    <a:pt x="28397" y="84728"/>
                    <a:pt x="31349" y="80716"/>
                  </a:cubicBezTo>
                  <a:cubicBezTo>
                    <a:pt x="34290" y="76692"/>
                    <a:pt x="36088" y="78299"/>
                    <a:pt x="39743" y="71072"/>
                  </a:cubicBezTo>
                  <a:cubicBezTo>
                    <a:pt x="43399" y="63833"/>
                    <a:pt x="42327" y="61428"/>
                    <a:pt x="46613" y="59011"/>
                  </a:cubicBezTo>
                  <a:cubicBezTo>
                    <a:pt x="50899" y="56606"/>
                    <a:pt x="57067" y="59285"/>
                    <a:pt x="58400" y="50974"/>
                  </a:cubicBezTo>
                  <a:cubicBezTo>
                    <a:pt x="59746" y="42676"/>
                    <a:pt x="54388" y="45081"/>
                    <a:pt x="60282" y="37580"/>
                  </a:cubicBezTo>
                  <a:cubicBezTo>
                    <a:pt x="66175" y="30079"/>
                    <a:pt x="60008" y="28745"/>
                    <a:pt x="54924" y="25793"/>
                  </a:cubicBezTo>
                  <a:cubicBezTo>
                    <a:pt x="49828" y="22852"/>
                    <a:pt x="44744" y="22578"/>
                    <a:pt x="42327" y="19637"/>
                  </a:cubicBezTo>
                  <a:cubicBezTo>
                    <a:pt x="39922" y="16684"/>
                    <a:pt x="40184" y="17494"/>
                    <a:pt x="35898" y="12934"/>
                  </a:cubicBezTo>
                  <a:cubicBezTo>
                    <a:pt x="31611" y="8374"/>
                    <a:pt x="28397" y="8921"/>
                    <a:pt x="22765" y="5159"/>
                  </a:cubicBezTo>
                  <a:cubicBezTo>
                    <a:pt x="18561" y="2353"/>
                    <a:pt x="14776" y="1"/>
                    <a:pt x="1185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6041;p88">
              <a:extLst>
                <a:ext uri="{FF2B5EF4-FFF2-40B4-BE49-F238E27FC236}">
                  <a16:creationId xmlns:a16="http://schemas.microsoft.com/office/drawing/2014/main" id="{367A51DF-F216-CDEC-0B30-14969662798D}"/>
                </a:ext>
              </a:extLst>
            </p:cNvPr>
            <p:cNvSpPr/>
            <p:nvPr/>
          </p:nvSpPr>
          <p:spPr>
            <a:xfrm>
              <a:off x="-8826124" y="-277798"/>
              <a:ext cx="1625177" cy="2289776"/>
            </a:xfrm>
            <a:custGeom>
              <a:avLst/>
              <a:gdLst/>
              <a:ahLst/>
              <a:cxnLst/>
              <a:rect l="l" t="t" r="r" b="b"/>
              <a:pathLst>
                <a:path w="65007" h="91591" extrusionOk="0">
                  <a:moveTo>
                    <a:pt x="54955" y="0"/>
                  </a:moveTo>
                  <a:cubicBezTo>
                    <a:pt x="53811" y="0"/>
                    <a:pt x="50981" y="4061"/>
                    <a:pt x="48590" y="4295"/>
                  </a:cubicBezTo>
                  <a:cubicBezTo>
                    <a:pt x="48501" y="4305"/>
                    <a:pt x="48416" y="4309"/>
                    <a:pt x="48336" y="4309"/>
                  </a:cubicBezTo>
                  <a:cubicBezTo>
                    <a:pt x="46063" y="4309"/>
                    <a:pt x="47877" y="648"/>
                    <a:pt x="48590" y="188"/>
                  </a:cubicBezTo>
                  <a:lnTo>
                    <a:pt x="48590" y="188"/>
                  </a:lnTo>
                  <a:cubicBezTo>
                    <a:pt x="45780" y="1986"/>
                    <a:pt x="43066" y="3903"/>
                    <a:pt x="40423" y="5927"/>
                  </a:cubicBezTo>
                  <a:cubicBezTo>
                    <a:pt x="41375" y="10225"/>
                    <a:pt x="37053" y="12332"/>
                    <a:pt x="35720" y="14213"/>
                  </a:cubicBezTo>
                  <a:cubicBezTo>
                    <a:pt x="34374" y="16083"/>
                    <a:pt x="35982" y="20905"/>
                    <a:pt x="34648" y="21178"/>
                  </a:cubicBezTo>
                  <a:cubicBezTo>
                    <a:pt x="34618" y="21184"/>
                    <a:pt x="34587" y="21187"/>
                    <a:pt x="34557" y="21187"/>
                  </a:cubicBezTo>
                  <a:cubicBezTo>
                    <a:pt x="33243" y="21187"/>
                    <a:pt x="31965" y="15762"/>
                    <a:pt x="31791" y="13213"/>
                  </a:cubicBezTo>
                  <a:cubicBezTo>
                    <a:pt x="17479" y="26501"/>
                    <a:pt x="6430" y="43253"/>
                    <a:pt x="1" y="62136"/>
                  </a:cubicBezTo>
                  <a:cubicBezTo>
                    <a:pt x="2061" y="67196"/>
                    <a:pt x="3299" y="71542"/>
                    <a:pt x="4109" y="76364"/>
                  </a:cubicBezTo>
                  <a:cubicBezTo>
                    <a:pt x="4906" y="81186"/>
                    <a:pt x="12407" y="78507"/>
                    <a:pt x="14824" y="82257"/>
                  </a:cubicBezTo>
                  <a:cubicBezTo>
                    <a:pt x="17229" y="86008"/>
                    <a:pt x="21789" y="89223"/>
                    <a:pt x="24730" y="91092"/>
                  </a:cubicBezTo>
                  <a:cubicBezTo>
                    <a:pt x="25268" y="91434"/>
                    <a:pt x="25609" y="91590"/>
                    <a:pt x="25798" y="91590"/>
                  </a:cubicBezTo>
                  <a:cubicBezTo>
                    <a:pt x="26644" y="91590"/>
                    <a:pt x="24390" y="88442"/>
                    <a:pt x="22861" y="84936"/>
                  </a:cubicBezTo>
                  <a:cubicBezTo>
                    <a:pt x="20980" y="80650"/>
                    <a:pt x="18575" y="75828"/>
                    <a:pt x="19110" y="72732"/>
                  </a:cubicBezTo>
                  <a:cubicBezTo>
                    <a:pt x="19444" y="70807"/>
                    <a:pt x="18326" y="69674"/>
                    <a:pt x="16918" y="69674"/>
                  </a:cubicBezTo>
                  <a:cubicBezTo>
                    <a:pt x="16062" y="69674"/>
                    <a:pt x="15099" y="70092"/>
                    <a:pt x="14288" y="71006"/>
                  </a:cubicBezTo>
                  <a:cubicBezTo>
                    <a:pt x="13365" y="72042"/>
                    <a:pt x="12590" y="72731"/>
                    <a:pt x="11921" y="72731"/>
                  </a:cubicBezTo>
                  <a:cubicBezTo>
                    <a:pt x="11037" y="72731"/>
                    <a:pt x="10338" y="71527"/>
                    <a:pt x="9728" y="68327"/>
                  </a:cubicBezTo>
                  <a:cubicBezTo>
                    <a:pt x="8657" y="62695"/>
                    <a:pt x="14824" y="61898"/>
                    <a:pt x="18039" y="60552"/>
                  </a:cubicBezTo>
                  <a:cubicBezTo>
                    <a:pt x="18687" y="60284"/>
                    <a:pt x="19269" y="60167"/>
                    <a:pt x="19804" y="60167"/>
                  </a:cubicBezTo>
                  <a:cubicBezTo>
                    <a:pt x="21923" y="60167"/>
                    <a:pt x="23293" y="62003"/>
                    <a:pt x="25004" y="63505"/>
                  </a:cubicBezTo>
                  <a:cubicBezTo>
                    <a:pt x="25417" y="63865"/>
                    <a:pt x="25740" y="64037"/>
                    <a:pt x="25996" y="64037"/>
                  </a:cubicBezTo>
                  <a:cubicBezTo>
                    <a:pt x="27072" y="64037"/>
                    <a:pt x="26976" y="61024"/>
                    <a:pt x="27409" y="56266"/>
                  </a:cubicBezTo>
                  <a:cubicBezTo>
                    <a:pt x="27945" y="50373"/>
                    <a:pt x="37327" y="39121"/>
                    <a:pt x="40280" y="33632"/>
                  </a:cubicBezTo>
                  <a:cubicBezTo>
                    <a:pt x="43221" y="28156"/>
                    <a:pt x="46435" y="26262"/>
                    <a:pt x="47233" y="23322"/>
                  </a:cubicBezTo>
                  <a:cubicBezTo>
                    <a:pt x="47569" y="22077"/>
                    <a:pt x="48908" y="21596"/>
                    <a:pt x="50746" y="21596"/>
                  </a:cubicBezTo>
                  <a:cubicBezTo>
                    <a:pt x="53268" y="21596"/>
                    <a:pt x="56730" y="22502"/>
                    <a:pt x="59830" y="23584"/>
                  </a:cubicBezTo>
                  <a:cubicBezTo>
                    <a:pt x="60889" y="23955"/>
                    <a:pt x="61728" y="24117"/>
                    <a:pt x="62376" y="24117"/>
                  </a:cubicBezTo>
                  <a:cubicBezTo>
                    <a:pt x="65006" y="24117"/>
                    <a:pt x="64490" y="21447"/>
                    <a:pt x="62771" y="19297"/>
                  </a:cubicBezTo>
                  <a:cubicBezTo>
                    <a:pt x="60628" y="16618"/>
                    <a:pt x="58758" y="15821"/>
                    <a:pt x="60901" y="13939"/>
                  </a:cubicBezTo>
                  <a:cubicBezTo>
                    <a:pt x="63044" y="12070"/>
                    <a:pt x="60366" y="10463"/>
                    <a:pt x="58222" y="7772"/>
                  </a:cubicBezTo>
                  <a:cubicBezTo>
                    <a:pt x="56079" y="5105"/>
                    <a:pt x="56079" y="1355"/>
                    <a:pt x="55282" y="176"/>
                  </a:cubicBezTo>
                  <a:cubicBezTo>
                    <a:pt x="55198" y="55"/>
                    <a:pt x="55088" y="0"/>
                    <a:pt x="5495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6042;p88">
              <a:extLst>
                <a:ext uri="{FF2B5EF4-FFF2-40B4-BE49-F238E27FC236}">
                  <a16:creationId xmlns:a16="http://schemas.microsoft.com/office/drawing/2014/main" id="{CE3CCE40-1970-8BB9-5A3A-C80D73BDAC14}"/>
                </a:ext>
              </a:extLst>
            </p:cNvPr>
            <p:cNvSpPr/>
            <p:nvPr/>
          </p:nvSpPr>
          <p:spPr>
            <a:xfrm>
              <a:off x="-7055649" y="-674352"/>
              <a:ext cx="412274" cy="360549"/>
            </a:xfrm>
            <a:custGeom>
              <a:avLst/>
              <a:gdLst/>
              <a:ahLst/>
              <a:cxnLst/>
              <a:rect l="l" t="t" r="r" b="b"/>
              <a:pathLst>
                <a:path w="16491" h="14422" extrusionOk="0">
                  <a:moveTo>
                    <a:pt x="16490" y="0"/>
                  </a:moveTo>
                  <a:lnTo>
                    <a:pt x="16490" y="0"/>
                  </a:lnTo>
                  <a:cubicBezTo>
                    <a:pt x="10835" y="1238"/>
                    <a:pt x="5322" y="2881"/>
                    <a:pt x="0" y="4882"/>
                  </a:cubicBezTo>
                  <a:cubicBezTo>
                    <a:pt x="1608" y="6763"/>
                    <a:pt x="2941" y="7834"/>
                    <a:pt x="4822" y="11049"/>
                  </a:cubicBezTo>
                  <a:cubicBezTo>
                    <a:pt x="5878" y="12864"/>
                    <a:pt x="7450" y="14421"/>
                    <a:pt x="8955" y="14421"/>
                  </a:cubicBezTo>
                  <a:cubicBezTo>
                    <a:pt x="10115" y="14421"/>
                    <a:pt x="11236" y="13496"/>
                    <a:pt x="12049" y="11049"/>
                  </a:cubicBezTo>
                  <a:cubicBezTo>
                    <a:pt x="13919" y="5453"/>
                    <a:pt x="16467" y="60"/>
                    <a:pt x="1649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6043;p88">
              <a:extLst>
                <a:ext uri="{FF2B5EF4-FFF2-40B4-BE49-F238E27FC236}">
                  <a16:creationId xmlns:a16="http://schemas.microsoft.com/office/drawing/2014/main" id="{4669C5A3-8D41-D3BA-DD86-512E3A697ADA}"/>
                </a:ext>
              </a:extLst>
            </p:cNvPr>
            <p:cNvSpPr/>
            <p:nvPr/>
          </p:nvSpPr>
          <p:spPr>
            <a:xfrm>
              <a:off x="-3914502" y="2667324"/>
              <a:ext cx="390299" cy="705601"/>
            </a:xfrm>
            <a:custGeom>
              <a:avLst/>
              <a:gdLst/>
              <a:ahLst/>
              <a:cxnLst/>
              <a:rect l="l" t="t" r="r" b="b"/>
              <a:pathLst>
                <a:path w="15612" h="28224" extrusionOk="0">
                  <a:moveTo>
                    <a:pt x="14768" y="0"/>
                  </a:moveTo>
                  <a:cubicBezTo>
                    <a:pt x="14585" y="0"/>
                    <a:pt x="14314" y="192"/>
                    <a:pt x="13931" y="624"/>
                  </a:cubicBezTo>
                  <a:cubicBezTo>
                    <a:pt x="11788" y="3029"/>
                    <a:pt x="6692" y="7589"/>
                    <a:pt x="6692" y="11065"/>
                  </a:cubicBezTo>
                  <a:lnTo>
                    <a:pt x="6692" y="14554"/>
                  </a:lnTo>
                  <a:cubicBezTo>
                    <a:pt x="4549" y="18566"/>
                    <a:pt x="1" y="23662"/>
                    <a:pt x="1072" y="26341"/>
                  </a:cubicBezTo>
                  <a:cubicBezTo>
                    <a:pt x="1542" y="27514"/>
                    <a:pt x="2061" y="28224"/>
                    <a:pt x="2767" y="28224"/>
                  </a:cubicBezTo>
                  <a:cubicBezTo>
                    <a:pt x="3673" y="28224"/>
                    <a:pt x="4885" y="27055"/>
                    <a:pt x="6692" y="24198"/>
                  </a:cubicBezTo>
                  <a:cubicBezTo>
                    <a:pt x="9907" y="19102"/>
                    <a:pt x="13122" y="11875"/>
                    <a:pt x="13931" y="7589"/>
                  </a:cubicBezTo>
                  <a:cubicBezTo>
                    <a:pt x="14587" y="4068"/>
                    <a:pt x="15611" y="0"/>
                    <a:pt x="1476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6044;p88">
              <a:extLst>
                <a:ext uri="{FF2B5EF4-FFF2-40B4-BE49-F238E27FC236}">
                  <a16:creationId xmlns:a16="http://schemas.microsoft.com/office/drawing/2014/main" id="{D4600A25-BC51-8B5C-B5DD-0AAB1F263831}"/>
                </a:ext>
              </a:extLst>
            </p:cNvPr>
            <p:cNvSpPr/>
            <p:nvPr/>
          </p:nvSpPr>
          <p:spPr>
            <a:xfrm>
              <a:off x="-6000477" y="4933325"/>
              <a:ext cx="1227876" cy="284424"/>
            </a:xfrm>
            <a:custGeom>
              <a:avLst/>
              <a:gdLst/>
              <a:ahLst/>
              <a:cxnLst/>
              <a:rect l="l" t="t" r="r" b="b"/>
              <a:pathLst>
                <a:path w="49115" h="11377" extrusionOk="0">
                  <a:moveTo>
                    <a:pt x="45832" y="1"/>
                  </a:moveTo>
                  <a:cubicBezTo>
                    <a:pt x="42318" y="1"/>
                    <a:pt x="38332" y="1976"/>
                    <a:pt x="33886" y="2209"/>
                  </a:cubicBezTo>
                  <a:cubicBezTo>
                    <a:pt x="27731" y="2531"/>
                    <a:pt x="19956" y="2697"/>
                    <a:pt x="13526" y="5912"/>
                  </a:cubicBezTo>
                  <a:cubicBezTo>
                    <a:pt x="7097" y="9127"/>
                    <a:pt x="6835" y="8853"/>
                    <a:pt x="942" y="10996"/>
                  </a:cubicBezTo>
                  <a:cubicBezTo>
                    <a:pt x="596" y="11127"/>
                    <a:pt x="287" y="11246"/>
                    <a:pt x="1" y="11377"/>
                  </a:cubicBezTo>
                  <a:cubicBezTo>
                    <a:pt x="17503" y="11353"/>
                    <a:pt x="34136" y="7555"/>
                    <a:pt x="49114" y="757"/>
                  </a:cubicBezTo>
                  <a:cubicBezTo>
                    <a:pt x="48070" y="210"/>
                    <a:pt x="46976" y="1"/>
                    <a:pt x="4583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6045;p88">
              <a:extLst>
                <a:ext uri="{FF2B5EF4-FFF2-40B4-BE49-F238E27FC236}">
                  <a16:creationId xmlns:a16="http://schemas.microsoft.com/office/drawing/2014/main" id="{13705892-6910-B276-DB5F-54591F6AE441}"/>
                </a:ext>
              </a:extLst>
            </p:cNvPr>
            <p:cNvSpPr/>
            <p:nvPr/>
          </p:nvSpPr>
          <p:spPr>
            <a:xfrm>
              <a:off x="-8560303" y="409598"/>
              <a:ext cx="1719277" cy="2347751"/>
            </a:xfrm>
            <a:custGeom>
              <a:avLst/>
              <a:gdLst/>
              <a:ahLst/>
              <a:cxnLst/>
              <a:rect l="l" t="t" r="r" b="b"/>
              <a:pathLst>
                <a:path w="68771" h="93910" extrusionOk="0">
                  <a:moveTo>
                    <a:pt x="21554" y="1"/>
                  </a:moveTo>
                  <a:cubicBezTo>
                    <a:pt x="18135" y="1"/>
                    <a:pt x="14648" y="1255"/>
                    <a:pt x="14085" y="2303"/>
                  </a:cubicBezTo>
                  <a:cubicBezTo>
                    <a:pt x="13145" y="4077"/>
                    <a:pt x="10775" y="12125"/>
                    <a:pt x="10775" y="12125"/>
                  </a:cubicBezTo>
                  <a:cubicBezTo>
                    <a:pt x="0" y="25270"/>
                    <a:pt x="0" y="30949"/>
                    <a:pt x="0" y="30949"/>
                  </a:cubicBezTo>
                  <a:cubicBezTo>
                    <a:pt x="953" y="38283"/>
                    <a:pt x="21539" y="56559"/>
                    <a:pt x="21539" y="56559"/>
                  </a:cubicBezTo>
                  <a:lnTo>
                    <a:pt x="20241" y="93909"/>
                  </a:lnTo>
                  <a:lnTo>
                    <a:pt x="58353" y="93909"/>
                  </a:lnTo>
                  <a:lnTo>
                    <a:pt x="57519" y="58643"/>
                  </a:lnTo>
                  <a:cubicBezTo>
                    <a:pt x="61782" y="57809"/>
                    <a:pt x="66520" y="44082"/>
                    <a:pt x="67580" y="39938"/>
                  </a:cubicBezTo>
                  <a:cubicBezTo>
                    <a:pt x="68652" y="35807"/>
                    <a:pt x="68771" y="17102"/>
                    <a:pt x="66044" y="11899"/>
                  </a:cubicBezTo>
                  <a:cubicBezTo>
                    <a:pt x="63978" y="7947"/>
                    <a:pt x="58589" y="7469"/>
                    <a:pt x="56100" y="7469"/>
                  </a:cubicBezTo>
                  <a:cubicBezTo>
                    <a:pt x="55304" y="7469"/>
                    <a:pt x="54805" y="7517"/>
                    <a:pt x="54805" y="7517"/>
                  </a:cubicBezTo>
                  <a:cubicBezTo>
                    <a:pt x="51344" y="3871"/>
                    <a:pt x="48078" y="2999"/>
                    <a:pt x="45746" y="2999"/>
                  </a:cubicBezTo>
                  <a:cubicBezTo>
                    <a:pt x="43609" y="2999"/>
                    <a:pt x="42255" y="3731"/>
                    <a:pt x="42255" y="3731"/>
                  </a:cubicBezTo>
                  <a:cubicBezTo>
                    <a:pt x="39753" y="1419"/>
                    <a:pt x="36911" y="723"/>
                    <a:pt x="34399" y="723"/>
                  </a:cubicBezTo>
                  <a:cubicBezTo>
                    <a:pt x="30613" y="723"/>
                    <a:pt x="27575" y="2303"/>
                    <a:pt x="27575" y="2303"/>
                  </a:cubicBezTo>
                  <a:cubicBezTo>
                    <a:pt x="26268" y="605"/>
                    <a:pt x="23927" y="1"/>
                    <a:pt x="21554" y="1"/>
                  </a:cubicBezTo>
                  <a:close/>
                </a:path>
              </a:pathLst>
            </a:custGeom>
            <a:solidFill>
              <a:srgbClr val="F8A4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6046;p88">
              <a:extLst>
                <a:ext uri="{FF2B5EF4-FFF2-40B4-BE49-F238E27FC236}">
                  <a16:creationId xmlns:a16="http://schemas.microsoft.com/office/drawing/2014/main" id="{3F01BB8F-27EB-89E0-055C-FD62DBEE4E04}"/>
                </a:ext>
              </a:extLst>
            </p:cNvPr>
            <p:cNvSpPr/>
            <p:nvPr/>
          </p:nvSpPr>
          <p:spPr>
            <a:xfrm>
              <a:off x="-8296552" y="470501"/>
              <a:ext cx="1322958" cy="705621"/>
            </a:xfrm>
            <a:custGeom>
              <a:avLst/>
              <a:gdLst/>
              <a:ahLst/>
              <a:cxnLst/>
              <a:rect l="l" t="t" r="r" b="b"/>
              <a:pathLst>
                <a:path w="54696" h="29026" extrusionOk="0">
                  <a:moveTo>
                    <a:pt x="18842" y="1"/>
                  </a:moveTo>
                  <a:cubicBezTo>
                    <a:pt x="18547" y="1"/>
                    <a:pt x="18252" y="191"/>
                    <a:pt x="18252" y="572"/>
                  </a:cubicBezTo>
                  <a:lnTo>
                    <a:pt x="18252" y="11050"/>
                  </a:lnTo>
                  <a:cubicBezTo>
                    <a:pt x="16716" y="10859"/>
                    <a:pt x="15157" y="10752"/>
                    <a:pt x="13645" y="10633"/>
                  </a:cubicBezTo>
                  <a:cubicBezTo>
                    <a:pt x="11692" y="10466"/>
                    <a:pt x="9751" y="10324"/>
                    <a:pt x="7799" y="10193"/>
                  </a:cubicBezTo>
                  <a:cubicBezTo>
                    <a:pt x="7334" y="8549"/>
                    <a:pt x="6858" y="6906"/>
                    <a:pt x="6394" y="5263"/>
                  </a:cubicBezTo>
                  <a:cubicBezTo>
                    <a:pt x="6309" y="4975"/>
                    <a:pt x="6078" y="4850"/>
                    <a:pt x="5843" y="4850"/>
                  </a:cubicBezTo>
                  <a:cubicBezTo>
                    <a:pt x="5486" y="4850"/>
                    <a:pt x="5121" y="5139"/>
                    <a:pt x="5251" y="5585"/>
                  </a:cubicBezTo>
                  <a:cubicBezTo>
                    <a:pt x="5679" y="7097"/>
                    <a:pt x="6108" y="8609"/>
                    <a:pt x="6549" y="10121"/>
                  </a:cubicBezTo>
                  <a:cubicBezTo>
                    <a:pt x="4632" y="10002"/>
                    <a:pt x="2715" y="9895"/>
                    <a:pt x="798" y="9800"/>
                  </a:cubicBezTo>
                  <a:cubicBezTo>
                    <a:pt x="786" y="9799"/>
                    <a:pt x="774" y="9799"/>
                    <a:pt x="763" y="9799"/>
                  </a:cubicBezTo>
                  <a:cubicBezTo>
                    <a:pt x="0" y="9799"/>
                    <a:pt x="12" y="10943"/>
                    <a:pt x="798" y="10990"/>
                  </a:cubicBezTo>
                  <a:cubicBezTo>
                    <a:pt x="3715" y="11121"/>
                    <a:pt x="6620" y="11300"/>
                    <a:pt x="9525" y="11502"/>
                  </a:cubicBezTo>
                  <a:cubicBezTo>
                    <a:pt x="12466" y="11705"/>
                    <a:pt x="15609" y="11764"/>
                    <a:pt x="18598" y="12240"/>
                  </a:cubicBezTo>
                  <a:cubicBezTo>
                    <a:pt x="18681" y="12276"/>
                    <a:pt x="18776" y="12288"/>
                    <a:pt x="18871" y="12288"/>
                  </a:cubicBezTo>
                  <a:cubicBezTo>
                    <a:pt x="19645" y="12419"/>
                    <a:pt x="20407" y="12562"/>
                    <a:pt x="21157" y="12764"/>
                  </a:cubicBezTo>
                  <a:cubicBezTo>
                    <a:pt x="22110" y="13014"/>
                    <a:pt x="21908" y="14872"/>
                    <a:pt x="21884" y="15574"/>
                  </a:cubicBezTo>
                  <a:cubicBezTo>
                    <a:pt x="21800" y="17753"/>
                    <a:pt x="20860" y="19884"/>
                    <a:pt x="19407" y="21563"/>
                  </a:cubicBezTo>
                  <a:cubicBezTo>
                    <a:pt x="17584" y="23682"/>
                    <a:pt x="14277" y="25066"/>
                    <a:pt x="11172" y="25066"/>
                  </a:cubicBezTo>
                  <a:cubicBezTo>
                    <a:pt x="8904" y="25066"/>
                    <a:pt x="6743" y="24328"/>
                    <a:pt x="5346" y="22599"/>
                  </a:cubicBezTo>
                  <a:cubicBezTo>
                    <a:pt x="5205" y="22423"/>
                    <a:pt x="5011" y="22350"/>
                    <a:pt x="4819" y="22350"/>
                  </a:cubicBezTo>
                  <a:cubicBezTo>
                    <a:pt x="4362" y="22350"/>
                    <a:pt x="3922" y="22766"/>
                    <a:pt x="4274" y="23194"/>
                  </a:cubicBezTo>
                  <a:cubicBezTo>
                    <a:pt x="5986" y="25320"/>
                    <a:pt x="8522" y="26198"/>
                    <a:pt x="11147" y="26198"/>
                  </a:cubicBezTo>
                  <a:cubicBezTo>
                    <a:pt x="13579" y="26198"/>
                    <a:pt x="16087" y="25444"/>
                    <a:pt x="18086" y="24230"/>
                  </a:cubicBezTo>
                  <a:cubicBezTo>
                    <a:pt x="19995" y="26588"/>
                    <a:pt x="22395" y="27771"/>
                    <a:pt x="25037" y="27771"/>
                  </a:cubicBezTo>
                  <a:cubicBezTo>
                    <a:pt x="26383" y="27771"/>
                    <a:pt x="27791" y="27464"/>
                    <a:pt x="29230" y="26849"/>
                  </a:cubicBezTo>
                  <a:cubicBezTo>
                    <a:pt x="29516" y="26730"/>
                    <a:pt x="30016" y="26540"/>
                    <a:pt x="30409" y="26290"/>
                  </a:cubicBezTo>
                  <a:cubicBezTo>
                    <a:pt x="32240" y="27882"/>
                    <a:pt x="34366" y="29004"/>
                    <a:pt x="36544" y="29004"/>
                  </a:cubicBezTo>
                  <a:cubicBezTo>
                    <a:pt x="37835" y="29004"/>
                    <a:pt x="39145" y="28609"/>
                    <a:pt x="40422" y="27683"/>
                  </a:cubicBezTo>
                  <a:cubicBezTo>
                    <a:pt x="40791" y="27421"/>
                    <a:pt x="41065" y="27159"/>
                    <a:pt x="41291" y="26897"/>
                  </a:cubicBezTo>
                  <a:cubicBezTo>
                    <a:pt x="42255" y="27957"/>
                    <a:pt x="43625" y="28600"/>
                    <a:pt x="45006" y="28885"/>
                  </a:cubicBezTo>
                  <a:cubicBezTo>
                    <a:pt x="45433" y="28971"/>
                    <a:pt x="45996" y="29026"/>
                    <a:pt x="46605" y="29026"/>
                  </a:cubicBezTo>
                  <a:cubicBezTo>
                    <a:pt x="48354" y="29026"/>
                    <a:pt x="50487" y="28578"/>
                    <a:pt x="50911" y="27147"/>
                  </a:cubicBezTo>
                  <a:cubicBezTo>
                    <a:pt x="52126" y="23063"/>
                    <a:pt x="53340" y="18979"/>
                    <a:pt x="54566" y="14884"/>
                  </a:cubicBezTo>
                  <a:cubicBezTo>
                    <a:pt x="54696" y="14446"/>
                    <a:pt x="54331" y="14155"/>
                    <a:pt x="53975" y="14155"/>
                  </a:cubicBezTo>
                  <a:cubicBezTo>
                    <a:pt x="53740" y="14155"/>
                    <a:pt x="53509" y="14281"/>
                    <a:pt x="53423" y="14574"/>
                  </a:cubicBezTo>
                  <a:cubicBezTo>
                    <a:pt x="52435" y="17884"/>
                    <a:pt x="51447" y="21206"/>
                    <a:pt x="50459" y="24516"/>
                  </a:cubicBezTo>
                  <a:cubicBezTo>
                    <a:pt x="50256" y="25230"/>
                    <a:pt x="50042" y="25933"/>
                    <a:pt x="49840" y="26635"/>
                  </a:cubicBezTo>
                  <a:cubicBezTo>
                    <a:pt x="49554" y="27588"/>
                    <a:pt x="48947" y="27349"/>
                    <a:pt x="47899" y="27623"/>
                  </a:cubicBezTo>
                  <a:cubicBezTo>
                    <a:pt x="47409" y="27752"/>
                    <a:pt x="46881" y="27818"/>
                    <a:pt x="46345" y="27818"/>
                  </a:cubicBezTo>
                  <a:cubicBezTo>
                    <a:pt x="44654" y="27818"/>
                    <a:pt x="42874" y="27167"/>
                    <a:pt x="41898" y="25802"/>
                  </a:cubicBezTo>
                  <a:cubicBezTo>
                    <a:pt x="42124" y="25147"/>
                    <a:pt x="42184" y="24409"/>
                    <a:pt x="42339" y="23456"/>
                  </a:cubicBezTo>
                  <a:cubicBezTo>
                    <a:pt x="42946" y="19706"/>
                    <a:pt x="43565" y="15967"/>
                    <a:pt x="44172" y="12229"/>
                  </a:cubicBezTo>
                  <a:cubicBezTo>
                    <a:pt x="44351" y="11121"/>
                    <a:pt x="44529" y="10026"/>
                    <a:pt x="44708" y="8919"/>
                  </a:cubicBezTo>
                  <a:cubicBezTo>
                    <a:pt x="44827" y="8204"/>
                    <a:pt x="46053" y="6859"/>
                    <a:pt x="46565" y="6073"/>
                  </a:cubicBezTo>
                  <a:cubicBezTo>
                    <a:pt x="46865" y="5632"/>
                    <a:pt x="46455" y="5209"/>
                    <a:pt x="46039" y="5209"/>
                  </a:cubicBezTo>
                  <a:cubicBezTo>
                    <a:pt x="45860" y="5209"/>
                    <a:pt x="45679" y="5288"/>
                    <a:pt x="45553" y="5478"/>
                  </a:cubicBezTo>
                  <a:cubicBezTo>
                    <a:pt x="44494" y="7061"/>
                    <a:pt x="43648" y="8097"/>
                    <a:pt x="43363" y="9931"/>
                  </a:cubicBezTo>
                  <a:cubicBezTo>
                    <a:pt x="42863" y="12955"/>
                    <a:pt x="42363" y="15979"/>
                    <a:pt x="41874" y="19015"/>
                  </a:cubicBezTo>
                  <a:cubicBezTo>
                    <a:pt x="41505" y="21277"/>
                    <a:pt x="41136" y="23528"/>
                    <a:pt x="40767" y="25790"/>
                  </a:cubicBezTo>
                  <a:cubicBezTo>
                    <a:pt x="40774" y="25744"/>
                    <a:pt x="40777" y="25723"/>
                    <a:pt x="40771" y="25723"/>
                  </a:cubicBezTo>
                  <a:lnTo>
                    <a:pt x="40771" y="25723"/>
                  </a:lnTo>
                  <a:cubicBezTo>
                    <a:pt x="40758" y="25723"/>
                    <a:pt x="40697" y="25843"/>
                    <a:pt x="40529" y="26028"/>
                  </a:cubicBezTo>
                  <a:cubicBezTo>
                    <a:pt x="40065" y="26516"/>
                    <a:pt x="39517" y="26909"/>
                    <a:pt x="38934" y="27242"/>
                  </a:cubicBezTo>
                  <a:cubicBezTo>
                    <a:pt x="38140" y="27705"/>
                    <a:pt x="37333" y="27901"/>
                    <a:pt x="36537" y="27901"/>
                  </a:cubicBezTo>
                  <a:cubicBezTo>
                    <a:pt x="34526" y="27901"/>
                    <a:pt x="32578" y="26651"/>
                    <a:pt x="31052" y="25278"/>
                  </a:cubicBezTo>
                  <a:cubicBezTo>
                    <a:pt x="31123" y="24313"/>
                    <a:pt x="31194" y="23349"/>
                    <a:pt x="31266" y="22385"/>
                  </a:cubicBezTo>
                  <a:cubicBezTo>
                    <a:pt x="31599" y="18146"/>
                    <a:pt x="31921" y="13919"/>
                    <a:pt x="32242" y="9681"/>
                  </a:cubicBezTo>
                  <a:cubicBezTo>
                    <a:pt x="32349" y="8335"/>
                    <a:pt x="32445" y="6990"/>
                    <a:pt x="32552" y="5644"/>
                  </a:cubicBezTo>
                  <a:cubicBezTo>
                    <a:pt x="32564" y="5406"/>
                    <a:pt x="32576" y="5537"/>
                    <a:pt x="32885" y="4835"/>
                  </a:cubicBezTo>
                  <a:cubicBezTo>
                    <a:pt x="33266" y="3989"/>
                    <a:pt x="33647" y="3132"/>
                    <a:pt x="34028" y="2287"/>
                  </a:cubicBezTo>
                  <a:cubicBezTo>
                    <a:pt x="34240" y="1813"/>
                    <a:pt x="33826" y="1384"/>
                    <a:pt x="33444" y="1384"/>
                  </a:cubicBezTo>
                  <a:cubicBezTo>
                    <a:pt x="33269" y="1384"/>
                    <a:pt x="33101" y="1475"/>
                    <a:pt x="33004" y="1691"/>
                  </a:cubicBezTo>
                  <a:cubicBezTo>
                    <a:pt x="32171" y="3561"/>
                    <a:pt x="31421" y="4990"/>
                    <a:pt x="31266" y="7002"/>
                  </a:cubicBezTo>
                  <a:cubicBezTo>
                    <a:pt x="30992" y="10609"/>
                    <a:pt x="30706" y="14205"/>
                    <a:pt x="30432" y="17813"/>
                  </a:cubicBezTo>
                  <a:cubicBezTo>
                    <a:pt x="30254" y="20253"/>
                    <a:pt x="30063" y="22694"/>
                    <a:pt x="29873" y="25135"/>
                  </a:cubicBezTo>
                  <a:cubicBezTo>
                    <a:pt x="29801" y="25194"/>
                    <a:pt x="29682" y="25302"/>
                    <a:pt x="29432" y="25433"/>
                  </a:cubicBezTo>
                  <a:cubicBezTo>
                    <a:pt x="28647" y="25873"/>
                    <a:pt x="27789" y="26171"/>
                    <a:pt x="26920" y="26409"/>
                  </a:cubicBezTo>
                  <a:cubicBezTo>
                    <a:pt x="26258" y="26590"/>
                    <a:pt x="25612" y="26676"/>
                    <a:pt x="24987" y="26676"/>
                  </a:cubicBezTo>
                  <a:cubicBezTo>
                    <a:pt x="22652" y="26676"/>
                    <a:pt x="20599" y="25479"/>
                    <a:pt x="19050" y="23563"/>
                  </a:cubicBezTo>
                  <a:cubicBezTo>
                    <a:pt x="22134" y="21146"/>
                    <a:pt x="23848" y="16812"/>
                    <a:pt x="22920" y="13133"/>
                  </a:cubicBezTo>
                  <a:cubicBezTo>
                    <a:pt x="22646" y="12026"/>
                    <a:pt x="21908" y="11693"/>
                    <a:pt x="20812" y="11467"/>
                  </a:cubicBezTo>
                  <a:cubicBezTo>
                    <a:pt x="20348" y="11371"/>
                    <a:pt x="19895" y="11288"/>
                    <a:pt x="19431" y="11216"/>
                  </a:cubicBezTo>
                  <a:lnTo>
                    <a:pt x="19431" y="572"/>
                  </a:lnTo>
                  <a:cubicBezTo>
                    <a:pt x="19431" y="191"/>
                    <a:pt x="19136" y="1"/>
                    <a:pt x="18842" y="1"/>
                  </a:cubicBezTo>
                  <a:close/>
                </a:path>
              </a:pathLst>
            </a:custGeom>
            <a:solidFill>
              <a:srgbClr val="EA80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6047;p88">
              <a:extLst>
                <a:ext uri="{FF2B5EF4-FFF2-40B4-BE49-F238E27FC236}">
                  <a16:creationId xmlns:a16="http://schemas.microsoft.com/office/drawing/2014/main" id="{B385C2DC-6805-2CA4-2440-D1E7AFDA89A1}"/>
                </a:ext>
              </a:extLst>
            </p:cNvPr>
            <p:cNvSpPr/>
            <p:nvPr/>
          </p:nvSpPr>
          <p:spPr>
            <a:xfrm>
              <a:off x="-8185251" y="2054850"/>
              <a:ext cx="1182299" cy="1822275"/>
            </a:xfrm>
            <a:custGeom>
              <a:avLst/>
              <a:gdLst/>
              <a:ahLst/>
              <a:cxnLst/>
              <a:rect l="l" t="t" r="r" b="b"/>
              <a:pathLst>
                <a:path w="47292" h="72891" extrusionOk="0">
                  <a:moveTo>
                    <a:pt x="0" y="0"/>
                  </a:moveTo>
                  <a:lnTo>
                    <a:pt x="0" y="72890"/>
                  </a:lnTo>
                  <a:lnTo>
                    <a:pt x="47292" y="72890"/>
                  </a:lnTo>
                  <a:lnTo>
                    <a:pt x="4729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6048;p88">
              <a:extLst>
                <a:ext uri="{FF2B5EF4-FFF2-40B4-BE49-F238E27FC236}">
                  <a16:creationId xmlns:a16="http://schemas.microsoft.com/office/drawing/2014/main" id="{EBA267E4-954C-F07B-91F1-6CBD26366666}"/>
                </a:ext>
              </a:extLst>
            </p:cNvPr>
            <p:cNvSpPr/>
            <p:nvPr/>
          </p:nvSpPr>
          <p:spPr>
            <a:xfrm>
              <a:off x="-8185251" y="2054850"/>
              <a:ext cx="1182299" cy="426549"/>
            </a:xfrm>
            <a:custGeom>
              <a:avLst/>
              <a:gdLst/>
              <a:ahLst/>
              <a:cxnLst/>
              <a:rect l="l" t="t" r="r" b="b"/>
              <a:pathLst>
                <a:path w="47292" h="17062" extrusionOk="0">
                  <a:moveTo>
                    <a:pt x="0" y="0"/>
                  </a:moveTo>
                  <a:lnTo>
                    <a:pt x="0" y="17062"/>
                  </a:lnTo>
                  <a:lnTo>
                    <a:pt x="47292" y="17062"/>
                  </a:lnTo>
                  <a:lnTo>
                    <a:pt x="47292"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6049;p88">
              <a:extLst>
                <a:ext uri="{FF2B5EF4-FFF2-40B4-BE49-F238E27FC236}">
                  <a16:creationId xmlns:a16="http://schemas.microsoft.com/office/drawing/2014/main" id="{90C1E633-B015-8A94-45BB-CEE6F3D17EED}"/>
                </a:ext>
              </a:extLst>
            </p:cNvPr>
            <p:cNvSpPr/>
            <p:nvPr/>
          </p:nvSpPr>
          <p:spPr>
            <a:xfrm>
              <a:off x="-6976477" y="364351"/>
              <a:ext cx="1718973" cy="3239826"/>
            </a:xfrm>
            <a:custGeom>
              <a:avLst/>
              <a:gdLst/>
              <a:ahLst/>
              <a:cxnLst/>
              <a:rect l="l" t="t" r="r" b="b"/>
              <a:pathLst>
                <a:path w="68759" h="129593" extrusionOk="0">
                  <a:moveTo>
                    <a:pt x="21546" y="1"/>
                  </a:moveTo>
                  <a:cubicBezTo>
                    <a:pt x="18125" y="1"/>
                    <a:pt x="14641" y="1256"/>
                    <a:pt x="14085" y="2303"/>
                  </a:cubicBezTo>
                  <a:cubicBezTo>
                    <a:pt x="13133" y="4077"/>
                    <a:pt x="10764" y="12125"/>
                    <a:pt x="10764" y="12125"/>
                  </a:cubicBezTo>
                  <a:cubicBezTo>
                    <a:pt x="0" y="25270"/>
                    <a:pt x="0" y="30949"/>
                    <a:pt x="0" y="30949"/>
                  </a:cubicBezTo>
                  <a:cubicBezTo>
                    <a:pt x="941" y="38283"/>
                    <a:pt x="21539" y="56559"/>
                    <a:pt x="21539" y="56559"/>
                  </a:cubicBezTo>
                  <a:lnTo>
                    <a:pt x="20241" y="129592"/>
                  </a:lnTo>
                  <a:lnTo>
                    <a:pt x="58341" y="129592"/>
                  </a:lnTo>
                  <a:lnTo>
                    <a:pt x="57519" y="58643"/>
                  </a:lnTo>
                  <a:cubicBezTo>
                    <a:pt x="61782" y="57810"/>
                    <a:pt x="66509" y="44082"/>
                    <a:pt x="67580" y="39938"/>
                  </a:cubicBezTo>
                  <a:cubicBezTo>
                    <a:pt x="68640" y="35795"/>
                    <a:pt x="68759" y="17102"/>
                    <a:pt x="66044" y="11887"/>
                  </a:cubicBezTo>
                  <a:cubicBezTo>
                    <a:pt x="63979" y="7947"/>
                    <a:pt x="58588" y="7469"/>
                    <a:pt x="56094" y="7469"/>
                  </a:cubicBezTo>
                  <a:cubicBezTo>
                    <a:pt x="55295" y="7469"/>
                    <a:pt x="54793" y="7518"/>
                    <a:pt x="54793" y="7518"/>
                  </a:cubicBezTo>
                  <a:cubicBezTo>
                    <a:pt x="51326" y="3865"/>
                    <a:pt x="48055" y="2993"/>
                    <a:pt x="45722" y="2993"/>
                  </a:cubicBezTo>
                  <a:cubicBezTo>
                    <a:pt x="43592" y="2993"/>
                    <a:pt x="42244" y="3720"/>
                    <a:pt x="42244" y="3720"/>
                  </a:cubicBezTo>
                  <a:cubicBezTo>
                    <a:pt x="39750" y="1411"/>
                    <a:pt x="36916" y="716"/>
                    <a:pt x="34409" y="716"/>
                  </a:cubicBezTo>
                  <a:cubicBezTo>
                    <a:pt x="30619" y="716"/>
                    <a:pt x="27575" y="2303"/>
                    <a:pt x="27575" y="2303"/>
                  </a:cubicBezTo>
                  <a:cubicBezTo>
                    <a:pt x="26263" y="605"/>
                    <a:pt x="23920" y="1"/>
                    <a:pt x="21546" y="1"/>
                  </a:cubicBezTo>
                  <a:close/>
                </a:path>
              </a:pathLst>
            </a:custGeom>
            <a:solidFill>
              <a:srgbClr val="B253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6050;p88">
              <a:extLst>
                <a:ext uri="{FF2B5EF4-FFF2-40B4-BE49-F238E27FC236}">
                  <a16:creationId xmlns:a16="http://schemas.microsoft.com/office/drawing/2014/main" id="{3589B2E2-3B55-19FB-BD2C-22BD843698D8}"/>
                </a:ext>
              </a:extLst>
            </p:cNvPr>
            <p:cNvSpPr/>
            <p:nvPr/>
          </p:nvSpPr>
          <p:spPr>
            <a:xfrm>
              <a:off x="-6597575" y="2499848"/>
              <a:ext cx="1182025" cy="1557352"/>
            </a:xfrm>
            <a:custGeom>
              <a:avLst/>
              <a:gdLst/>
              <a:ahLst/>
              <a:cxnLst/>
              <a:rect l="l" t="t" r="r" b="b"/>
              <a:pathLst>
                <a:path w="47281" h="62294" extrusionOk="0">
                  <a:moveTo>
                    <a:pt x="1" y="0"/>
                  </a:moveTo>
                  <a:lnTo>
                    <a:pt x="1" y="62294"/>
                  </a:lnTo>
                  <a:lnTo>
                    <a:pt x="47281" y="62294"/>
                  </a:lnTo>
                  <a:lnTo>
                    <a:pt x="47281" y="0"/>
                  </a:lnTo>
                  <a:close/>
                </a:path>
              </a:pathLst>
            </a:custGeom>
            <a:solidFill>
              <a:srgbClr val="001E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6051;p88">
              <a:extLst>
                <a:ext uri="{FF2B5EF4-FFF2-40B4-BE49-F238E27FC236}">
                  <a16:creationId xmlns:a16="http://schemas.microsoft.com/office/drawing/2014/main" id="{405F484C-4B0E-FFCD-E4BB-BDF7B0A8A707}"/>
                </a:ext>
              </a:extLst>
            </p:cNvPr>
            <p:cNvSpPr/>
            <p:nvPr/>
          </p:nvSpPr>
          <p:spPr>
            <a:xfrm>
              <a:off x="-6597575" y="2073299"/>
              <a:ext cx="1182025" cy="426574"/>
            </a:xfrm>
            <a:custGeom>
              <a:avLst/>
              <a:gdLst/>
              <a:ahLst/>
              <a:cxnLst/>
              <a:rect l="l" t="t" r="r" b="b"/>
              <a:pathLst>
                <a:path w="47281" h="17063" extrusionOk="0">
                  <a:moveTo>
                    <a:pt x="1" y="1"/>
                  </a:moveTo>
                  <a:lnTo>
                    <a:pt x="1" y="17062"/>
                  </a:lnTo>
                  <a:lnTo>
                    <a:pt x="47281" y="17062"/>
                  </a:lnTo>
                  <a:lnTo>
                    <a:pt x="47281"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6052;p88">
              <a:extLst>
                <a:ext uri="{FF2B5EF4-FFF2-40B4-BE49-F238E27FC236}">
                  <a16:creationId xmlns:a16="http://schemas.microsoft.com/office/drawing/2014/main" id="{63852921-E349-DE07-043E-51F92D1AEF0E}"/>
                </a:ext>
              </a:extLst>
            </p:cNvPr>
            <p:cNvSpPr/>
            <p:nvPr/>
          </p:nvSpPr>
          <p:spPr>
            <a:xfrm>
              <a:off x="-5392951" y="530750"/>
              <a:ext cx="1719302" cy="2347726"/>
            </a:xfrm>
            <a:custGeom>
              <a:avLst/>
              <a:gdLst/>
              <a:ahLst/>
              <a:cxnLst/>
              <a:rect l="l" t="t" r="r" b="b"/>
              <a:pathLst>
                <a:path w="68772" h="93909" extrusionOk="0">
                  <a:moveTo>
                    <a:pt x="21554" y="1"/>
                  </a:moveTo>
                  <a:cubicBezTo>
                    <a:pt x="18135" y="1"/>
                    <a:pt x="14648" y="1255"/>
                    <a:pt x="14086" y="2302"/>
                  </a:cubicBezTo>
                  <a:cubicBezTo>
                    <a:pt x="13145" y="4076"/>
                    <a:pt x="10776" y="12125"/>
                    <a:pt x="10776" y="12125"/>
                  </a:cubicBezTo>
                  <a:cubicBezTo>
                    <a:pt x="1" y="25258"/>
                    <a:pt x="1" y="30937"/>
                    <a:pt x="1" y="30937"/>
                  </a:cubicBezTo>
                  <a:cubicBezTo>
                    <a:pt x="953" y="38283"/>
                    <a:pt x="21539" y="56547"/>
                    <a:pt x="21539" y="56547"/>
                  </a:cubicBezTo>
                  <a:lnTo>
                    <a:pt x="20241" y="93909"/>
                  </a:lnTo>
                  <a:lnTo>
                    <a:pt x="58353" y="93909"/>
                  </a:lnTo>
                  <a:lnTo>
                    <a:pt x="57520" y="58631"/>
                  </a:lnTo>
                  <a:cubicBezTo>
                    <a:pt x="61782" y="57809"/>
                    <a:pt x="66521" y="44081"/>
                    <a:pt x="67580" y="39938"/>
                  </a:cubicBezTo>
                  <a:cubicBezTo>
                    <a:pt x="68652" y="35795"/>
                    <a:pt x="68771" y="17090"/>
                    <a:pt x="66045" y="11887"/>
                  </a:cubicBezTo>
                  <a:cubicBezTo>
                    <a:pt x="63978" y="7935"/>
                    <a:pt x="58589" y="7457"/>
                    <a:pt x="56100" y="7457"/>
                  </a:cubicBezTo>
                  <a:cubicBezTo>
                    <a:pt x="55304" y="7457"/>
                    <a:pt x="54805" y="7505"/>
                    <a:pt x="54805" y="7505"/>
                  </a:cubicBezTo>
                  <a:cubicBezTo>
                    <a:pt x="51341" y="3861"/>
                    <a:pt x="48073" y="2991"/>
                    <a:pt x="45740" y="2991"/>
                  </a:cubicBezTo>
                  <a:cubicBezTo>
                    <a:pt x="43606" y="2991"/>
                    <a:pt x="42256" y="3719"/>
                    <a:pt x="42256" y="3719"/>
                  </a:cubicBezTo>
                  <a:cubicBezTo>
                    <a:pt x="39757" y="1410"/>
                    <a:pt x="36921" y="716"/>
                    <a:pt x="34412" y="716"/>
                  </a:cubicBezTo>
                  <a:cubicBezTo>
                    <a:pt x="30620" y="716"/>
                    <a:pt x="27575" y="2302"/>
                    <a:pt x="27575" y="2302"/>
                  </a:cubicBezTo>
                  <a:cubicBezTo>
                    <a:pt x="26268" y="605"/>
                    <a:pt x="23928" y="1"/>
                    <a:pt x="21554" y="1"/>
                  </a:cubicBezTo>
                  <a:close/>
                </a:path>
              </a:pathLst>
            </a:custGeom>
            <a:solidFill>
              <a:srgbClr val="F2B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6053;p88">
              <a:extLst>
                <a:ext uri="{FF2B5EF4-FFF2-40B4-BE49-F238E27FC236}">
                  <a16:creationId xmlns:a16="http://schemas.microsoft.com/office/drawing/2014/main" id="{B695D1EB-AB92-6D55-4E64-812000D9DEC5}"/>
                </a:ext>
              </a:extLst>
            </p:cNvPr>
            <p:cNvSpPr/>
            <p:nvPr/>
          </p:nvSpPr>
          <p:spPr>
            <a:xfrm>
              <a:off x="-5129101" y="591499"/>
              <a:ext cx="1322983" cy="705596"/>
            </a:xfrm>
            <a:custGeom>
              <a:avLst/>
              <a:gdLst/>
              <a:ahLst/>
              <a:cxnLst/>
              <a:rect l="l" t="t" r="r" b="b"/>
              <a:pathLst>
                <a:path w="54697" h="29031" extrusionOk="0">
                  <a:moveTo>
                    <a:pt x="18842" y="1"/>
                  </a:moveTo>
                  <a:cubicBezTo>
                    <a:pt x="18547" y="1"/>
                    <a:pt x="18253" y="191"/>
                    <a:pt x="18253" y="572"/>
                  </a:cubicBezTo>
                  <a:lnTo>
                    <a:pt x="18253" y="11062"/>
                  </a:lnTo>
                  <a:cubicBezTo>
                    <a:pt x="16717" y="10871"/>
                    <a:pt x="15169" y="10764"/>
                    <a:pt x="13645" y="10633"/>
                  </a:cubicBezTo>
                  <a:cubicBezTo>
                    <a:pt x="11692" y="10466"/>
                    <a:pt x="9752" y="10323"/>
                    <a:pt x="7799" y="10204"/>
                  </a:cubicBezTo>
                  <a:cubicBezTo>
                    <a:pt x="7335" y="8561"/>
                    <a:pt x="6858" y="6918"/>
                    <a:pt x="6394" y="5275"/>
                  </a:cubicBezTo>
                  <a:cubicBezTo>
                    <a:pt x="6309" y="4980"/>
                    <a:pt x="6075" y="4853"/>
                    <a:pt x="5839" y="4853"/>
                  </a:cubicBezTo>
                  <a:cubicBezTo>
                    <a:pt x="5483" y="4853"/>
                    <a:pt x="5122" y="5141"/>
                    <a:pt x="5251" y="5585"/>
                  </a:cubicBezTo>
                  <a:cubicBezTo>
                    <a:pt x="5680" y="7097"/>
                    <a:pt x="6120" y="8609"/>
                    <a:pt x="6549" y="10121"/>
                  </a:cubicBezTo>
                  <a:cubicBezTo>
                    <a:pt x="4632" y="10002"/>
                    <a:pt x="2715" y="9895"/>
                    <a:pt x="810" y="9811"/>
                  </a:cubicBezTo>
                  <a:cubicBezTo>
                    <a:pt x="794" y="9811"/>
                    <a:pt x="779" y="9810"/>
                    <a:pt x="763" y="9810"/>
                  </a:cubicBezTo>
                  <a:cubicBezTo>
                    <a:pt x="1" y="9810"/>
                    <a:pt x="16" y="10955"/>
                    <a:pt x="810" y="10990"/>
                  </a:cubicBezTo>
                  <a:cubicBezTo>
                    <a:pt x="3715" y="11133"/>
                    <a:pt x="6620" y="11312"/>
                    <a:pt x="9525" y="11502"/>
                  </a:cubicBezTo>
                  <a:cubicBezTo>
                    <a:pt x="12466" y="11705"/>
                    <a:pt x="15610" y="11776"/>
                    <a:pt x="18598" y="12240"/>
                  </a:cubicBezTo>
                  <a:cubicBezTo>
                    <a:pt x="18681" y="12276"/>
                    <a:pt x="18777" y="12288"/>
                    <a:pt x="18872" y="12288"/>
                  </a:cubicBezTo>
                  <a:cubicBezTo>
                    <a:pt x="19646" y="12419"/>
                    <a:pt x="20408" y="12574"/>
                    <a:pt x="21158" y="12764"/>
                  </a:cubicBezTo>
                  <a:cubicBezTo>
                    <a:pt x="22110" y="13014"/>
                    <a:pt x="21908" y="14884"/>
                    <a:pt x="21884" y="15574"/>
                  </a:cubicBezTo>
                  <a:cubicBezTo>
                    <a:pt x="21801" y="17753"/>
                    <a:pt x="20860" y="19884"/>
                    <a:pt x="19408" y="21563"/>
                  </a:cubicBezTo>
                  <a:cubicBezTo>
                    <a:pt x="17582" y="23685"/>
                    <a:pt x="14270" y="25073"/>
                    <a:pt x="11164" y="25073"/>
                  </a:cubicBezTo>
                  <a:cubicBezTo>
                    <a:pt x="8901" y="25073"/>
                    <a:pt x="6748" y="24337"/>
                    <a:pt x="5358" y="22611"/>
                  </a:cubicBezTo>
                  <a:cubicBezTo>
                    <a:pt x="5214" y="22431"/>
                    <a:pt x="5017" y="22357"/>
                    <a:pt x="4825" y="22357"/>
                  </a:cubicBezTo>
                  <a:cubicBezTo>
                    <a:pt x="4367" y="22357"/>
                    <a:pt x="3931" y="22778"/>
                    <a:pt x="4275" y="23206"/>
                  </a:cubicBezTo>
                  <a:cubicBezTo>
                    <a:pt x="5987" y="25326"/>
                    <a:pt x="8523" y="26201"/>
                    <a:pt x="11148" y="26201"/>
                  </a:cubicBezTo>
                  <a:cubicBezTo>
                    <a:pt x="13580" y="26201"/>
                    <a:pt x="16088" y="25450"/>
                    <a:pt x="18086" y="24242"/>
                  </a:cubicBezTo>
                  <a:cubicBezTo>
                    <a:pt x="20002" y="26591"/>
                    <a:pt x="22404" y="27772"/>
                    <a:pt x="25042" y="27772"/>
                  </a:cubicBezTo>
                  <a:cubicBezTo>
                    <a:pt x="26388" y="27772"/>
                    <a:pt x="27795" y="27465"/>
                    <a:pt x="29230" y="26849"/>
                  </a:cubicBezTo>
                  <a:cubicBezTo>
                    <a:pt x="29516" y="26730"/>
                    <a:pt x="30016" y="26552"/>
                    <a:pt x="30409" y="26290"/>
                  </a:cubicBezTo>
                  <a:cubicBezTo>
                    <a:pt x="32240" y="27882"/>
                    <a:pt x="34366" y="29004"/>
                    <a:pt x="36547" y="29004"/>
                  </a:cubicBezTo>
                  <a:cubicBezTo>
                    <a:pt x="37841" y="29004"/>
                    <a:pt x="39153" y="28609"/>
                    <a:pt x="40434" y="27683"/>
                  </a:cubicBezTo>
                  <a:cubicBezTo>
                    <a:pt x="40791" y="27421"/>
                    <a:pt x="41065" y="27171"/>
                    <a:pt x="41291" y="26909"/>
                  </a:cubicBezTo>
                  <a:cubicBezTo>
                    <a:pt x="42256" y="27957"/>
                    <a:pt x="43625" y="28611"/>
                    <a:pt x="45006" y="28885"/>
                  </a:cubicBezTo>
                  <a:cubicBezTo>
                    <a:pt x="45439" y="28975"/>
                    <a:pt x="46006" y="29031"/>
                    <a:pt x="46619" y="29031"/>
                  </a:cubicBezTo>
                  <a:cubicBezTo>
                    <a:pt x="48368" y="29031"/>
                    <a:pt x="50488" y="28575"/>
                    <a:pt x="50912" y="27147"/>
                  </a:cubicBezTo>
                  <a:cubicBezTo>
                    <a:pt x="52138" y="23063"/>
                    <a:pt x="53352" y="18979"/>
                    <a:pt x="54567" y="14895"/>
                  </a:cubicBezTo>
                  <a:cubicBezTo>
                    <a:pt x="54696" y="14450"/>
                    <a:pt x="54331" y="14161"/>
                    <a:pt x="53975" y="14161"/>
                  </a:cubicBezTo>
                  <a:cubicBezTo>
                    <a:pt x="53740" y="14161"/>
                    <a:pt x="53509" y="14286"/>
                    <a:pt x="53424" y="14574"/>
                  </a:cubicBezTo>
                  <a:cubicBezTo>
                    <a:pt x="52436" y="17896"/>
                    <a:pt x="51447" y="21206"/>
                    <a:pt x="50459" y="24528"/>
                  </a:cubicBezTo>
                  <a:cubicBezTo>
                    <a:pt x="50257" y="25230"/>
                    <a:pt x="50042" y="25933"/>
                    <a:pt x="49840" y="26635"/>
                  </a:cubicBezTo>
                  <a:cubicBezTo>
                    <a:pt x="49554" y="27599"/>
                    <a:pt x="48947" y="27361"/>
                    <a:pt x="47899" y="27635"/>
                  </a:cubicBezTo>
                  <a:cubicBezTo>
                    <a:pt x="47411" y="27761"/>
                    <a:pt x="46887" y="27825"/>
                    <a:pt x="46353" y="27825"/>
                  </a:cubicBezTo>
                  <a:cubicBezTo>
                    <a:pt x="44660" y="27825"/>
                    <a:pt x="42879" y="27180"/>
                    <a:pt x="41910" y="25813"/>
                  </a:cubicBezTo>
                  <a:cubicBezTo>
                    <a:pt x="42125" y="25159"/>
                    <a:pt x="42184" y="24409"/>
                    <a:pt x="42339" y="23456"/>
                  </a:cubicBezTo>
                  <a:cubicBezTo>
                    <a:pt x="42958" y="19717"/>
                    <a:pt x="43565" y="15979"/>
                    <a:pt x="44173" y="12228"/>
                  </a:cubicBezTo>
                  <a:cubicBezTo>
                    <a:pt x="44351" y="11133"/>
                    <a:pt x="44542" y="10026"/>
                    <a:pt x="44708" y="8919"/>
                  </a:cubicBezTo>
                  <a:cubicBezTo>
                    <a:pt x="44828" y="8216"/>
                    <a:pt x="46054" y="6859"/>
                    <a:pt x="46578" y="6085"/>
                  </a:cubicBezTo>
                  <a:cubicBezTo>
                    <a:pt x="46868" y="5637"/>
                    <a:pt x="46460" y="5213"/>
                    <a:pt x="46045" y="5213"/>
                  </a:cubicBezTo>
                  <a:cubicBezTo>
                    <a:pt x="45863" y="5213"/>
                    <a:pt x="45680" y="5294"/>
                    <a:pt x="45554" y="5490"/>
                  </a:cubicBezTo>
                  <a:cubicBezTo>
                    <a:pt x="44494" y="7061"/>
                    <a:pt x="43661" y="8109"/>
                    <a:pt x="43363" y="9931"/>
                  </a:cubicBezTo>
                  <a:cubicBezTo>
                    <a:pt x="42863" y="12955"/>
                    <a:pt x="42375" y="15991"/>
                    <a:pt x="41875" y="19015"/>
                  </a:cubicBezTo>
                  <a:cubicBezTo>
                    <a:pt x="41506" y="21277"/>
                    <a:pt x="41137" y="23539"/>
                    <a:pt x="40767" y="25802"/>
                  </a:cubicBezTo>
                  <a:cubicBezTo>
                    <a:pt x="40775" y="25752"/>
                    <a:pt x="40779" y="25730"/>
                    <a:pt x="40774" y="25730"/>
                  </a:cubicBezTo>
                  <a:lnTo>
                    <a:pt x="40774" y="25730"/>
                  </a:lnTo>
                  <a:cubicBezTo>
                    <a:pt x="40763" y="25730"/>
                    <a:pt x="40705" y="25852"/>
                    <a:pt x="40529" y="26028"/>
                  </a:cubicBezTo>
                  <a:cubicBezTo>
                    <a:pt x="40065" y="26528"/>
                    <a:pt x="39517" y="26909"/>
                    <a:pt x="38934" y="27242"/>
                  </a:cubicBezTo>
                  <a:cubicBezTo>
                    <a:pt x="38140" y="27705"/>
                    <a:pt x="37333" y="27901"/>
                    <a:pt x="36537" y="27901"/>
                  </a:cubicBezTo>
                  <a:cubicBezTo>
                    <a:pt x="34526" y="27901"/>
                    <a:pt x="32578" y="26651"/>
                    <a:pt x="31052" y="25278"/>
                  </a:cubicBezTo>
                  <a:cubicBezTo>
                    <a:pt x="31123" y="24313"/>
                    <a:pt x="31195" y="23349"/>
                    <a:pt x="31278" y="22384"/>
                  </a:cubicBezTo>
                  <a:cubicBezTo>
                    <a:pt x="31600" y="18158"/>
                    <a:pt x="31921" y="13919"/>
                    <a:pt x="32243" y="9692"/>
                  </a:cubicBezTo>
                  <a:cubicBezTo>
                    <a:pt x="32350" y="8347"/>
                    <a:pt x="32445" y="7002"/>
                    <a:pt x="32552" y="5656"/>
                  </a:cubicBezTo>
                  <a:cubicBezTo>
                    <a:pt x="32576" y="5418"/>
                    <a:pt x="32576" y="5537"/>
                    <a:pt x="32886" y="4835"/>
                  </a:cubicBezTo>
                  <a:cubicBezTo>
                    <a:pt x="33267" y="3989"/>
                    <a:pt x="33648" y="3144"/>
                    <a:pt x="34029" y="2299"/>
                  </a:cubicBezTo>
                  <a:cubicBezTo>
                    <a:pt x="34242" y="1823"/>
                    <a:pt x="33823" y="1387"/>
                    <a:pt x="33440" y="1387"/>
                  </a:cubicBezTo>
                  <a:cubicBezTo>
                    <a:pt x="33267" y="1387"/>
                    <a:pt x="33101" y="1476"/>
                    <a:pt x="33005" y="1691"/>
                  </a:cubicBezTo>
                  <a:cubicBezTo>
                    <a:pt x="32171" y="3561"/>
                    <a:pt x="31421" y="5001"/>
                    <a:pt x="31266" y="7002"/>
                  </a:cubicBezTo>
                  <a:cubicBezTo>
                    <a:pt x="30992" y="10609"/>
                    <a:pt x="30719" y="14217"/>
                    <a:pt x="30433" y="17812"/>
                  </a:cubicBezTo>
                  <a:cubicBezTo>
                    <a:pt x="30254" y="20253"/>
                    <a:pt x="30064" y="22694"/>
                    <a:pt x="29873" y="25147"/>
                  </a:cubicBezTo>
                  <a:cubicBezTo>
                    <a:pt x="29814" y="25206"/>
                    <a:pt x="29683" y="25301"/>
                    <a:pt x="29445" y="25432"/>
                  </a:cubicBezTo>
                  <a:cubicBezTo>
                    <a:pt x="28647" y="25873"/>
                    <a:pt x="27802" y="26171"/>
                    <a:pt x="26921" y="26409"/>
                  </a:cubicBezTo>
                  <a:cubicBezTo>
                    <a:pt x="26255" y="26591"/>
                    <a:pt x="25607" y="26677"/>
                    <a:pt x="24978" y="26677"/>
                  </a:cubicBezTo>
                  <a:cubicBezTo>
                    <a:pt x="22647" y="26677"/>
                    <a:pt x="20598" y="25488"/>
                    <a:pt x="19050" y="23575"/>
                  </a:cubicBezTo>
                  <a:cubicBezTo>
                    <a:pt x="22134" y="21158"/>
                    <a:pt x="23849" y="16824"/>
                    <a:pt x="22920" y="13133"/>
                  </a:cubicBezTo>
                  <a:cubicBezTo>
                    <a:pt x="22646" y="12026"/>
                    <a:pt x="21920" y="11693"/>
                    <a:pt x="20813" y="11466"/>
                  </a:cubicBezTo>
                  <a:cubicBezTo>
                    <a:pt x="20360" y="11371"/>
                    <a:pt x="19896" y="11288"/>
                    <a:pt x="19431" y="11216"/>
                  </a:cubicBezTo>
                  <a:lnTo>
                    <a:pt x="19431" y="572"/>
                  </a:lnTo>
                  <a:cubicBezTo>
                    <a:pt x="19431" y="191"/>
                    <a:pt x="19137" y="1"/>
                    <a:pt x="18842" y="1"/>
                  </a:cubicBezTo>
                  <a:close/>
                </a:path>
              </a:pathLst>
            </a:custGeom>
            <a:solidFill>
              <a:srgbClr val="DB9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6054;p88">
              <a:extLst>
                <a:ext uri="{FF2B5EF4-FFF2-40B4-BE49-F238E27FC236}">
                  <a16:creationId xmlns:a16="http://schemas.microsoft.com/office/drawing/2014/main" id="{05EEB092-5230-BEDA-6823-7E40E456C79D}"/>
                </a:ext>
              </a:extLst>
            </p:cNvPr>
            <p:cNvSpPr/>
            <p:nvPr/>
          </p:nvSpPr>
          <p:spPr>
            <a:xfrm>
              <a:off x="-5005998" y="2175698"/>
              <a:ext cx="1182324" cy="1881502"/>
            </a:xfrm>
            <a:custGeom>
              <a:avLst/>
              <a:gdLst/>
              <a:ahLst/>
              <a:cxnLst/>
              <a:rect l="l" t="t" r="r" b="b"/>
              <a:pathLst>
                <a:path w="47293" h="75260" extrusionOk="0">
                  <a:moveTo>
                    <a:pt x="1" y="0"/>
                  </a:moveTo>
                  <a:lnTo>
                    <a:pt x="1" y="75260"/>
                  </a:lnTo>
                  <a:lnTo>
                    <a:pt x="47292" y="75260"/>
                  </a:lnTo>
                  <a:lnTo>
                    <a:pt x="47292" y="0"/>
                  </a:lnTo>
                  <a:close/>
                </a:path>
              </a:pathLst>
            </a:custGeom>
            <a:solidFill>
              <a:srgbClr val="FEFD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6055;p88">
              <a:extLst>
                <a:ext uri="{FF2B5EF4-FFF2-40B4-BE49-F238E27FC236}">
                  <a16:creationId xmlns:a16="http://schemas.microsoft.com/office/drawing/2014/main" id="{18656B50-9156-16F6-DC5A-34AEC71E782F}"/>
                </a:ext>
              </a:extLst>
            </p:cNvPr>
            <p:cNvSpPr/>
            <p:nvPr/>
          </p:nvSpPr>
          <p:spPr>
            <a:xfrm>
              <a:off x="-5005998" y="2175698"/>
              <a:ext cx="1182324" cy="426848"/>
            </a:xfrm>
            <a:custGeom>
              <a:avLst/>
              <a:gdLst/>
              <a:ahLst/>
              <a:cxnLst/>
              <a:rect l="l" t="t" r="r" b="b"/>
              <a:pathLst>
                <a:path w="47293" h="17074" extrusionOk="0">
                  <a:moveTo>
                    <a:pt x="1" y="0"/>
                  </a:moveTo>
                  <a:lnTo>
                    <a:pt x="1" y="17074"/>
                  </a:lnTo>
                  <a:lnTo>
                    <a:pt x="47292" y="17074"/>
                  </a:lnTo>
                  <a:lnTo>
                    <a:pt x="4729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6056;p88">
              <a:extLst>
                <a:ext uri="{FF2B5EF4-FFF2-40B4-BE49-F238E27FC236}">
                  <a16:creationId xmlns:a16="http://schemas.microsoft.com/office/drawing/2014/main" id="{8B821D85-43EB-E499-6AB8-0040234FD4A9}"/>
                </a:ext>
              </a:extLst>
            </p:cNvPr>
            <p:cNvSpPr/>
            <p:nvPr/>
          </p:nvSpPr>
          <p:spPr>
            <a:xfrm>
              <a:off x="-10007226" y="4416751"/>
              <a:ext cx="2578923" cy="1160873"/>
            </a:xfrm>
            <a:custGeom>
              <a:avLst/>
              <a:gdLst/>
              <a:ahLst/>
              <a:cxnLst/>
              <a:rect l="l" t="t" r="r" b="b"/>
              <a:pathLst>
                <a:path w="103157" h="46435" extrusionOk="0">
                  <a:moveTo>
                    <a:pt x="1" y="0"/>
                  </a:moveTo>
                  <a:lnTo>
                    <a:pt x="17956" y="23217"/>
                  </a:lnTo>
                  <a:lnTo>
                    <a:pt x="1" y="46435"/>
                  </a:lnTo>
                  <a:lnTo>
                    <a:pt x="103157" y="46435"/>
                  </a:lnTo>
                  <a:lnTo>
                    <a:pt x="34993" y="23217"/>
                  </a:lnTo>
                  <a:lnTo>
                    <a:pt x="34993" y="0"/>
                  </a:lnTo>
                  <a:close/>
                </a:path>
              </a:pathLst>
            </a:custGeom>
            <a:solidFill>
              <a:schemeClr val="bg1">
                <a:lumMod val="60000"/>
                <a:lumOff val="4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6057;p88">
              <a:extLst>
                <a:ext uri="{FF2B5EF4-FFF2-40B4-BE49-F238E27FC236}">
                  <a16:creationId xmlns:a16="http://schemas.microsoft.com/office/drawing/2014/main" id="{739DF608-0370-B1EC-1145-CDBFB199576D}"/>
                </a:ext>
              </a:extLst>
            </p:cNvPr>
            <p:cNvSpPr/>
            <p:nvPr/>
          </p:nvSpPr>
          <p:spPr>
            <a:xfrm>
              <a:off x="-9132403" y="5228751"/>
              <a:ext cx="1704100" cy="348873"/>
            </a:xfrm>
            <a:custGeom>
              <a:avLst/>
              <a:gdLst/>
              <a:ahLst/>
              <a:cxnLst/>
              <a:rect l="l" t="t" r="r" b="b"/>
              <a:pathLst>
                <a:path w="68164" h="13955" extrusionOk="0">
                  <a:moveTo>
                    <a:pt x="0" y="0"/>
                  </a:moveTo>
                  <a:lnTo>
                    <a:pt x="68164" y="13955"/>
                  </a:lnTo>
                  <a:lnTo>
                    <a:pt x="68164" y="0"/>
                  </a:lnTo>
                  <a:close/>
                </a:path>
              </a:pathLst>
            </a:custGeom>
            <a:solidFill>
              <a:schemeClr val="tx1">
                <a:lumMod val="5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6058;p88">
              <a:extLst>
                <a:ext uri="{FF2B5EF4-FFF2-40B4-BE49-F238E27FC236}">
                  <a16:creationId xmlns:a16="http://schemas.microsoft.com/office/drawing/2014/main" id="{7A1A8245-9DC9-FA79-6E65-6DD0BD8FC7A8}"/>
                </a:ext>
              </a:extLst>
            </p:cNvPr>
            <p:cNvSpPr/>
            <p:nvPr/>
          </p:nvSpPr>
          <p:spPr>
            <a:xfrm>
              <a:off x="-4580048" y="4416751"/>
              <a:ext cx="2578923" cy="1160873"/>
            </a:xfrm>
            <a:custGeom>
              <a:avLst/>
              <a:gdLst/>
              <a:ahLst/>
              <a:cxnLst/>
              <a:rect l="l" t="t" r="r" b="b"/>
              <a:pathLst>
                <a:path w="103157" h="46435" extrusionOk="0">
                  <a:moveTo>
                    <a:pt x="68152" y="0"/>
                  </a:moveTo>
                  <a:lnTo>
                    <a:pt x="68152" y="23217"/>
                  </a:lnTo>
                  <a:lnTo>
                    <a:pt x="1" y="46435"/>
                  </a:lnTo>
                  <a:lnTo>
                    <a:pt x="103156" y="46435"/>
                  </a:lnTo>
                  <a:lnTo>
                    <a:pt x="85202" y="23217"/>
                  </a:lnTo>
                  <a:lnTo>
                    <a:pt x="103156" y="0"/>
                  </a:lnTo>
                  <a:close/>
                </a:path>
              </a:pathLst>
            </a:custGeom>
            <a:solidFill>
              <a:schemeClr val="bg1">
                <a:lumMod val="60000"/>
                <a:lumOff val="4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6059;p88">
              <a:extLst>
                <a:ext uri="{FF2B5EF4-FFF2-40B4-BE49-F238E27FC236}">
                  <a16:creationId xmlns:a16="http://schemas.microsoft.com/office/drawing/2014/main" id="{A9DF3D78-82C8-EC06-28AA-D7A3F946DC0D}"/>
                </a:ext>
              </a:extLst>
            </p:cNvPr>
            <p:cNvSpPr/>
            <p:nvPr/>
          </p:nvSpPr>
          <p:spPr>
            <a:xfrm>
              <a:off x="-4580048" y="5228751"/>
              <a:ext cx="1703801" cy="348873"/>
            </a:xfrm>
            <a:custGeom>
              <a:avLst/>
              <a:gdLst/>
              <a:ahLst/>
              <a:cxnLst/>
              <a:rect l="l" t="t" r="r" b="b"/>
              <a:pathLst>
                <a:path w="68152" h="13955" extrusionOk="0">
                  <a:moveTo>
                    <a:pt x="1" y="0"/>
                  </a:moveTo>
                  <a:lnTo>
                    <a:pt x="1" y="13955"/>
                  </a:lnTo>
                  <a:lnTo>
                    <a:pt x="68152" y="0"/>
                  </a:lnTo>
                  <a:close/>
                </a:path>
              </a:pathLst>
            </a:custGeom>
            <a:solidFill>
              <a:schemeClr val="tx1">
                <a:lumMod val="5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6060;p88">
              <a:extLst>
                <a:ext uri="{FF2B5EF4-FFF2-40B4-BE49-F238E27FC236}">
                  <a16:creationId xmlns:a16="http://schemas.microsoft.com/office/drawing/2014/main" id="{E51FB9D3-2958-B761-6719-A07D6CF31025}"/>
                </a:ext>
              </a:extLst>
            </p:cNvPr>
            <p:cNvSpPr/>
            <p:nvPr/>
          </p:nvSpPr>
          <p:spPr>
            <a:xfrm>
              <a:off x="-9132403" y="3877100"/>
              <a:ext cx="6270750" cy="1427875"/>
            </a:xfrm>
            <a:custGeom>
              <a:avLst/>
              <a:gdLst/>
              <a:ahLst/>
              <a:cxnLst/>
              <a:rect l="l" t="t" r="r" b="b"/>
              <a:pathLst>
                <a:path w="250830" h="57115" extrusionOk="0">
                  <a:moveTo>
                    <a:pt x="0" y="0"/>
                  </a:moveTo>
                  <a:lnTo>
                    <a:pt x="0" y="57114"/>
                  </a:lnTo>
                  <a:lnTo>
                    <a:pt x="250829" y="57114"/>
                  </a:lnTo>
                  <a:lnTo>
                    <a:pt x="250829" y="0"/>
                  </a:lnTo>
                  <a:close/>
                </a:path>
              </a:pathLst>
            </a:custGeom>
            <a:solidFill>
              <a:srgbClr val="E289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6061;p88">
              <a:extLst>
                <a:ext uri="{FF2B5EF4-FFF2-40B4-BE49-F238E27FC236}">
                  <a16:creationId xmlns:a16="http://schemas.microsoft.com/office/drawing/2014/main" id="{0FD5E155-00AF-991F-E683-7E1AEFA54CA6}"/>
                </a:ext>
              </a:extLst>
            </p:cNvPr>
            <p:cNvSpPr/>
            <p:nvPr/>
          </p:nvSpPr>
          <p:spPr>
            <a:xfrm>
              <a:off x="-6712951" y="425299"/>
              <a:ext cx="1322958" cy="705621"/>
            </a:xfrm>
            <a:custGeom>
              <a:avLst/>
              <a:gdLst/>
              <a:ahLst/>
              <a:cxnLst/>
              <a:rect l="l" t="t" r="r" b="b"/>
              <a:pathLst>
                <a:path w="54696" h="29026" extrusionOk="0">
                  <a:moveTo>
                    <a:pt x="18848" y="0"/>
                  </a:moveTo>
                  <a:cubicBezTo>
                    <a:pt x="18550" y="0"/>
                    <a:pt x="18253" y="191"/>
                    <a:pt x="18253" y="572"/>
                  </a:cubicBezTo>
                  <a:lnTo>
                    <a:pt x="18253" y="11049"/>
                  </a:lnTo>
                  <a:cubicBezTo>
                    <a:pt x="16717" y="10859"/>
                    <a:pt x="15169" y="10751"/>
                    <a:pt x="13645" y="10632"/>
                  </a:cubicBezTo>
                  <a:cubicBezTo>
                    <a:pt x="11704" y="10466"/>
                    <a:pt x="9752" y="10323"/>
                    <a:pt x="7811" y="10192"/>
                  </a:cubicBezTo>
                  <a:cubicBezTo>
                    <a:pt x="7335" y="8549"/>
                    <a:pt x="6870" y="6906"/>
                    <a:pt x="6394" y="5263"/>
                  </a:cubicBezTo>
                  <a:cubicBezTo>
                    <a:pt x="6313" y="4974"/>
                    <a:pt x="6084" y="4849"/>
                    <a:pt x="5850" y="4849"/>
                  </a:cubicBezTo>
                  <a:cubicBezTo>
                    <a:pt x="5495" y="4849"/>
                    <a:pt x="5129" y="5135"/>
                    <a:pt x="5251" y="5572"/>
                  </a:cubicBezTo>
                  <a:cubicBezTo>
                    <a:pt x="5692" y="7084"/>
                    <a:pt x="6120" y="8596"/>
                    <a:pt x="6549" y="10120"/>
                  </a:cubicBezTo>
                  <a:cubicBezTo>
                    <a:pt x="4644" y="10001"/>
                    <a:pt x="2727" y="9894"/>
                    <a:pt x="810" y="9799"/>
                  </a:cubicBezTo>
                  <a:cubicBezTo>
                    <a:pt x="798" y="9798"/>
                    <a:pt x="786" y="9798"/>
                    <a:pt x="774" y="9798"/>
                  </a:cubicBezTo>
                  <a:cubicBezTo>
                    <a:pt x="1" y="9798"/>
                    <a:pt x="24" y="10942"/>
                    <a:pt x="810" y="10978"/>
                  </a:cubicBezTo>
                  <a:cubicBezTo>
                    <a:pt x="3715" y="11120"/>
                    <a:pt x="6620" y="11299"/>
                    <a:pt x="9525" y="11501"/>
                  </a:cubicBezTo>
                  <a:cubicBezTo>
                    <a:pt x="12478" y="11704"/>
                    <a:pt x="15621" y="11763"/>
                    <a:pt x="18598" y="12240"/>
                  </a:cubicBezTo>
                  <a:cubicBezTo>
                    <a:pt x="18681" y="12275"/>
                    <a:pt x="18776" y="12287"/>
                    <a:pt x="18872" y="12287"/>
                  </a:cubicBezTo>
                  <a:cubicBezTo>
                    <a:pt x="19646" y="12406"/>
                    <a:pt x="20420" y="12561"/>
                    <a:pt x="21158" y="12764"/>
                  </a:cubicBezTo>
                  <a:cubicBezTo>
                    <a:pt x="22110" y="13014"/>
                    <a:pt x="21920" y="14871"/>
                    <a:pt x="21896" y="15562"/>
                  </a:cubicBezTo>
                  <a:cubicBezTo>
                    <a:pt x="21801" y="17752"/>
                    <a:pt x="20872" y="19883"/>
                    <a:pt x="19419" y="21562"/>
                  </a:cubicBezTo>
                  <a:cubicBezTo>
                    <a:pt x="17589" y="23681"/>
                    <a:pt x="14280" y="25065"/>
                    <a:pt x="11176" y="25065"/>
                  </a:cubicBezTo>
                  <a:cubicBezTo>
                    <a:pt x="8908" y="25065"/>
                    <a:pt x="6750" y="24327"/>
                    <a:pt x="5358" y="22598"/>
                  </a:cubicBezTo>
                  <a:cubicBezTo>
                    <a:pt x="5218" y="22422"/>
                    <a:pt x="5023" y="22349"/>
                    <a:pt x="4831" y="22349"/>
                  </a:cubicBezTo>
                  <a:cubicBezTo>
                    <a:pt x="4373" y="22349"/>
                    <a:pt x="3931" y="22765"/>
                    <a:pt x="4275" y="23193"/>
                  </a:cubicBezTo>
                  <a:cubicBezTo>
                    <a:pt x="5986" y="25319"/>
                    <a:pt x="8526" y="26197"/>
                    <a:pt x="11153" y="26197"/>
                  </a:cubicBezTo>
                  <a:cubicBezTo>
                    <a:pt x="13588" y="26197"/>
                    <a:pt x="16099" y="25443"/>
                    <a:pt x="18098" y="24229"/>
                  </a:cubicBezTo>
                  <a:cubicBezTo>
                    <a:pt x="20007" y="26588"/>
                    <a:pt x="22407" y="27770"/>
                    <a:pt x="25049" y="27770"/>
                  </a:cubicBezTo>
                  <a:cubicBezTo>
                    <a:pt x="26395" y="27770"/>
                    <a:pt x="27803" y="27463"/>
                    <a:pt x="29242" y="26849"/>
                  </a:cubicBezTo>
                  <a:cubicBezTo>
                    <a:pt x="29528" y="26718"/>
                    <a:pt x="30016" y="26539"/>
                    <a:pt x="30421" y="26289"/>
                  </a:cubicBezTo>
                  <a:cubicBezTo>
                    <a:pt x="32252" y="27881"/>
                    <a:pt x="34378" y="29004"/>
                    <a:pt x="36556" y="29004"/>
                  </a:cubicBezTo>
                  <a:cubicBezTo>
                    <a:pt x="37848" y="29004"/>
                    <a:pt x="39157" y="28609"/>
                    <a:pt x="40434" y="27682"/>
                  </a:cubicBezTo>
                  <a:cubicBezTo>
                    <a:pt x="40791" y="27420"/>
                    <a:pt x="41077" y="27158"/>
                    <a:pt x="41291" y="26896"/>
                  </a:cubicBezTo>
                  <a:cubicBezTo>
                    <a:pt x="42256" y="27956"/>
                    <a:pt x="43625" y="28599"/>
                    <a:pt x="45018" y="28885"/>
                  </a:cubicBezTo>
                  <a:cubicBezTo>
                    <a:pt x="45445" y="28971"/>
                    <a:pt x="46008" y="29025"/>
                    <a:pt x="46617" y="29025"/>
                  </a:cubicBezTo>
                  <a:cubicBezTo>
                    <a:pt x="48366" y="29025"/>
                    <a:pt x="50499" y="28577"/>
                    <a:pt x="50923" y="27146"/>
                  </a:cubicBezTo>
                  <a:cubicBezTo>
                    <a:pt x="52138" y="23062"/>
                    <a:pt x="53352" y="18967"/>
                    <a:pt x="54567" y="14883"/>
                  </a:cubicBezTo>
                  <a:cubicBezTo>
                    <a:pt x="54695" y="14439"/>
                    <a:pt x="54334" y="14151"/>
                    <a:pt x="53979" y="14151"/>
                  </a:cubicBezTo>
                  <a:cubicBezTo>
                    <a:pt x="53743" y="14151"/>
                    <a:pt x="53509" y="14278"/>
                    <a:pt x="53424" y="14573"/>
                  </a:cubicBezTo>
                  <a:cubicBezTo>
                    <a:pt x="52435" y="17883"/>
                    <a:pt x="51459" y="21205"/>
                    <a:pt x="50471" y="24515"/>
                  </a:cubicBezTo>
                  <a:cubicBezTo>
                    <a:pt x="50257" y="25229"/>
                    <a:pt x="50054" y="25932"/>
                    <a:pt x="49840" y="26634"/>
                  </a:cubicBezTo>
                  <a:cubicBezTo>
                    <a:pt x="49554" y="27587"/>
                    <a:pt x="48947" y="27349"/>
                    <a:pt x="47899" y="27623"/>
                  </a:cubicBezTo>
                  <a:cubicBezTo>
                    <a:pt x="47412" y="27752"/>
                    <a:pt x="46886" y="27817"/>
                    <a:pt x="46352" y="27817"/>
                  </a:cubicBezTo>
                  <a:cubicBezTo>
                    <a:pt x="44666" y="27817"/>
                    <a:pt x="42887" y="27166"/>
                    <a:pt x="41910" y="25801"/>
                  </a:cubicBezTo>
                  <a:cubicBezTo>
                    <a:pt x="42125" y="25146"/>
                    <a:pt x="42196" y="24408"/>
                    <a:pt x="42351" y="23455"/>
                  </a:cubicBezTo>
                  <a:cubicBezTo>
                    <a:pt x="42958" y="19705"/>
                    <a:pt x="43565" y="15966"/>
                    <a:pt x="44184" y="12228"/>
                  </a:cubicBezTo>
                  <a:cubicBezTo>
                    <a:pt x="44363" y="11120"/>
                    <a:pt x="44542" y="10025"/>
                    <a:pt x="44720" y="8918"/>
                  </a:cubicBezTo>
                  <a:cubicBezTo>
                    <a:pt x="44839" y="8203"/>
                    <a:pt x="46054" y="6846"/>
                    <a:pt x="46578" y="6072"/>
                  </a:cubicBezTo>
                  <a:cubicBezTo>
                    <a:pt x="46877" y="5631"/>
                    <a:pt x="46467" y="5208"/>
                    <a:pt x="46047" y="5208"/>
                  </a:cubicBezTo>
                  <a:cubicBezTo>
                    <a:pt x="45866" y="5208"/>
                    <a:pt x="45683" y="5287"/>
                    <a:pt x="45554" y="5477"/>
                  </a:cubicBezTo>
                  <a:cubicBezTo>
                    <a:pt x="44506" y="7049"/>
                    <a:pt x="43661" y="8096"/>
                    <a:pt x="43363" y="9930"/>
                  </a:cubicBezTo>
                  <a:cubicBezTo>
                    <a:pt x="42863" y="12954"/>
                    <a:pt x="42375" y="15978"/>
                    <a:pt x="41887" y="19014"/>
                  </a:cubicBezTo>
                  <a:cubicBezTo>
                    <a:pt x="41506" y="21265"/>
                    <a:pt x="41136" y="23527"/>
                    <a:pt x="40779" y="25789"/>
                  </a:cubicBezTo>
                  <a:cubicBezTo>
                    <a:pt x="40786" y="25740"/>
                    <a:pt x="40789" y="25717"/>
                    <a:pt x="40784" y="25717"/>
                  </a:cubicBezTo>
                  <a:lnTo>
                    <a:pt x="40784" y="25717"/>
                  </a:lnTo>
                  <a:cubicBezTo>
                    <a:pt x="40770" y="25717"/>
                    <a:pt x="40709" y="25843"/>
                    <a:pt x="40541" y="26027"/>
                  </a:cubicBezTo>
                  <a:cubicBezTo>
                    <a:pt x="40077" y="26515"/>
                    <a:pt x="39529" y="26896"/>
                    <a:pt x="38946" y="27242"/>
                  </a:cubicBezTo>
                  <a:cubicBezTo>
                    <a:pt x="38148" y="27704"/>
                    <a:pt x="37340" y="27901"/>
                    <a:pt x="36543" y="27901"/>
                  </a:cubicBezTo>
                  <a:cubicBezTo>
                    <a:pt x="34531" y="27901"/>
                    <a:pt x="32587" y="26650"/>
                    <a:pt x="31052" y="25277"/>
                  </a:cubicBezTo>
                  <a:cubicBezTo>
                    <a:pt x="31135" y="24313"/>
                    <a:pt x="31207" y="23348"/>
                    <a:pt x="31278" y="22384"/>
                  </a:cubicBezTo>
                  <a:cubicBezTo>
                    <a:pt x="31600" y="18145"/>
                    <a:pt x="31921" y="13918"/>
                    <a:pt x="32254" y="9680"/>
                  </a:cubicBezTo>
                  <a:cubicBezTo>
                    <a:pt x="32350" y="8334"/>
                    <a:pt x="32457" y="6989"/>
                    <a:pt x="32552" y="5644"/>
                  </a:cubicBezTo>
                  <a:cubicBezTo>
                    <a:pt x="32576" y="5405"/>
                    <a:pt x="32576" y="5536"/>
                    <a:pt x="32897" y="4834"/>
                  </a:cubicBezTo>
                  <a:cubicBezTo>
                    <a:pt x="33266" y="3977"/>
                    <a:pt x="33647" y="3131"/>
                    <a:pt x="34028" y="2286"/>
                  </a:cubicBezTo>
                  <a:cubicBezTo>
                    <a:pt x="34241" y="1813"/>
                    <a:pt x="33831" y="1384"/>
                    <a:pt x="33450" y="1384"/>
                  </a:cubicBezTo>
                  <a:cubicBezTo>
                    <a:pt x="33275" y="1384"/>
                    <a:pt x="33105" y="1474"/>
                    <a:pt x="33004" y="1691"/>
                  </a:cubicBezTo>
                  <a:cubicBezTo>
                    <a:pt x="32171" y="3560"/>
                    <a:pt x="31421" y="4989"/>
                    <a:pt x="31266" y="7001"/>
                  </a:cubicBezTo>
                  <a:cubicBezTo>
                    <a:pt x="30992" y="10597"/>
                    <a:pt x="30718" y="14204"/>
                    <a:pt x="30445" y="17812"/>
                  </a:cubicBezTo>
                  <a:cubicBezTo>
                    <a:pt x="30254" y="20253"/>
                    <a:pt x="30076" y="22693"/>
                    <a:pt x="29885" y="25134"/>
                  </a:cubicBezTo>
                  <a:cubicBezTo>
                    <a:pt x="29814" y="25194"/>
                    <a:pt x="29683" y="25289"/>
                    <a:pt x="29444" y="25432"/>
                  </a:cubicBezTo>
                  <a:cubicBezTo>
                    <a:pt x="28659" y="25872"/>
                    <a:pt x="27801" y="26170"/>
                    <a:pt x="26932" y="26408"/>
                  </a:cubicBezTo>
                  <a:cubicBezTo>
                    <a:pt x="26270" y="26589"/>
                    <a:pt x="25624" y="26675"/>
                    <a:pt x="24998" y="26675"/>
                  </a:cubicBezTo>
                  <a:cubicBezTo>
                    <a:pt x="22660" y="26675"/>
                    <a:pt x="20602" y="25478"/>
                    <a:pt x="19062" y="23562"/>
                  </a:cubicBezTo>
                  <a:cubicBezTo>
                    <a:pt x="22146" y="21146"/>
                    <a:pt x="23849" y="16812"/>
                    <a:pt x="22932" y="13133"/>
                  </a:cubicBezTo>
                  <a:cubicBezTo>
                    <a:pt x="22646" y="12025"/>
                    <a:pt x="21920" y="11692"/>
                    <a:pt x="20812" y="11466"/>
                  </a:cubicBezTo>
                  <a:cubicBezTo>
                    <a:pt x="20360" y="11371"/>
                    <a:pt x="19896" y="11287"/>
                    <a:pt x="19443" y="11216"/>
                  </a:cubicBezTo>
                  <a:lnTo>
                    <a:pt x="19443" y="572"/>
                  </a:lnTo>
                  <a:cubicBezTo>
                    <a:pt x="19443" y="191"/>
                    <a:pt x="19146" y="0"/>
                    <a:pt x="18848" y="0"/>
                  </a:cubicBezTo>
                  <a:close/>
                </a:path>
              </a:pathLst>
            </a:custGeom>
            <a:solidFill>
              <a:srgbClr val="7F36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2963611208"/>
      </p:ext>
    </p:extLst>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4141"/>
        <p:cNvGrpSpPr/>
        <p:nvPr/>
      </p:nvGrpSpPr>
      <p:grpSpPr>
        <a:xfrm>
          <a:off x="0" y="0"/>
          <a:ext cx="0" cy="0"/>
          <a:chOff x="0" y="0"/>
          <a:chExt cx="0" cy="0"/>
        </a:xfrm>
      </p:grpSpPr>
      <p:sp>
        <p:nvSpPr>
          <p:cNvPr id="14142" name="Google Shape;14142;p101"/>
          <p:cNvSpPr txBox="1">
            <a:spLocks noGrp="1"/>
          </p:cNvSpPr>
          <p:nvPr>
            <p:ph type="title" idx="15"/>
          </p:nvPr>
        </p:nvSpPr>
        <p:spPr>
          <a:xfrm>
            <a:off x="791909" y="561264"/>
            <a:ext cx="7719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dirty="0">
                <a:solidFill>
                  <a:srgbClr val="6096C8"/>
                </a:solidFill>
                <a:latin typeface="Arial"/>
                <a:ea typeface="Arial"/>
                <a:cs typeface="Arial"/>
                <a:sym typeface="Arial"/>
              </a:rPr>
              <a:t>...and our sets of editable icons</a:t>
            </a:r>
            <a:endParaRPr dirty="0">
              <a:solidFill>
                <a:srgbClr val="6096C8"/>
              </a:solidFill>
              <a:latin typeface="Arial"/>
              <a:ea typeface="Arial"/>
              <a:cs typeface="Arial"/>
              <a:sym typeface="Arial"/>
            </a:endParaRPr>
          </a:p>
        </p:txBody>
      </p:sp>
      <p:sp>
        <p:nvSpPr>
          <p:cNvPr id="14143" name="Google Shape;14143;p101"/>
          <p:cNvSpPr txBox="1">
            <a:spLocks noGrp="1"/>
          </p:cNvSpPr>
          <p:nvPr>
            <p:ph type="body" idx="4294967295"/>
          </p:nvPr>
        </p:nvSpPr>
        <p:spPr>
          <a:xfrm>
            <a:off x="984872" y="1460223"/>
            <a:ext cx="7526337" cy="4826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1400" dirty="0">
                <a:solidFill>
                  <a:srgbClr val="6096C8"/>
                </a:solidFill>
                <a:latin typeface="Arial"/>
                <a:ea typeface="Arial"/>
                <a:cs typeface="Arial"/>
                <a:sym typeface="Arial"/>
              </a:rPr>
              <a:t>You can resize these icons, keeping the quality.</a:t>
            </a:r>
            <a:endParaRPr sz="1400" dirty="0">
              <a:solidFill>
                <a:srgbClr val="6096C8"/>
              </a:solidFill>
              <a:latin typeface="Arial"/>
              <a:ea typeface="Arial"/>
              <a:cs typeface="Arial"/>
              <a:sym typeface="Arial"/>
            </a:endParaRPr>
          </a:p>
          <a:p>
            <a:pPr marL="0" lvl="0" indent="0" algn="ctr" rtl="0">
              <a:spcBef>
                <a:spcPts val="0"/>
              </a:spcBef>
              <a:spcAft>
                <a:spcPts val="0"/>
              </a:spcAft>
              <a:buNone/>
            </a:pPr>
            <a:r>
              <a:rPr lang="en" sz="1400" dirty="0">
                <a:solidFill>
                  <a:srgbClr val="6096C8"/>
                </a:solidFill>
                <a:latin typeface="Arial"/>
                <a:ea typeface="Arial"/>
                <a:cs typeface="Arial"/>
                <a:sym typeface="Arial"/>
              </a:rPr>
              <a:t>You can change the stroke and fill color; just select the icon and click on the paint bucket/pen.</a:t>
            </a:r>
            <a:endParaRPr sz="1400" dirty="0">
              <a:solidFill>
                <a:srgbClr val="6096C8"/>
              </a:solidFill>
              <a:latin typeface="Arial"/>
              <a:ea typeface="Arial"/>
              <a:cs typeface="Arial"/>
              <a:sym typeface="Arial"/>
            </a:endParaRPr>
          </a:p>
          <a:p>
            <a:pPr marL="0" lvl="0" indent="0" algn="ctr" rtl="0">
              <a:spcBef>
                <a:spcPts val="0"/>
              </a:spcBef>
              <a:spcAft>
                <a:spcPts val="0"/>
              </a:spcAft>
              <a:buNone/>
            </a:pPr>
            <a:r>
              <a:rPr lang="en" sz="1400" dirty="0">
                <a:solidFill>
                  <a:srgbClr val="6096C8"/>
                </a:solidFill>
                <a:latin typeface="Arial"/>
                <a:ea typeface="Arial"/>
                <a:cs typeface="Arial"/>
                <a:sym typeface="Arial"/>
              </a:rPr>
              <a:t>In Google Slides, you can also use </a:t>
            </a:r>
            <a:r>
              <a:rPr lang="en" sz="1400" dirty="0">
                <a:solidFill>
                  <a:srgbClr val="6096C8"/>
                </a:solidFill>
                <a:uFill>
                  <a:noFill/>
                </a:uFill>
                <a:latin typeface="Arial"/>
                <a:ea typeface="Arial"/>
                <a:cs typeface="Arial"/>
                <a:sym typeface="Arial"/>
                <a:hlinkClick r:id="rId3">
                  <a:extLst>
                    <a:ext uri="{A12FA001-AC4F-418D-AE19-62706E023703}">
                      <ahyp:hlinkClr xmlns:ahyp="http://schemas.microsoft.com/office/drawing/2018/hyperlinkcolor" val="tx"/>
                    </a:ext>
                  </a:extLst>
                </a:hlinkClick>
              </a:rPr>
              <a:t>Flaticon’s extension</a:t>
            </a:r>
            <a:r>
              <a:rPr lang="en" sz="1400" dirty="0">
                <a:solidFill>
                  <a:srgbClr val="6096C8"/>
                </a:solidFill>
                <a:latin typeface="Arial"/>
                <a:ea typeface="Arial"/>
                <a:cs typeface="Arial"/>
                <a:sym typeface="Arial"/>
              </a:rPr>
              <a:t>, allowing you to customize and add even more icons.</a:t>
            </a:r>
            <a:br>
              <a:rPr lang="en" sz="1400" dirty="0">
                <a:solidFill>
                  <a:srgbClr val="6096C8"/>
                </a:solidFill>
                <a:latin typeface="Arial"/>
                <a:ea typeface="Arial"/>
                <a:cs typeface="Arial"/>
                <a:sym typeface="Arial"/>
              </a:rPr>
            </a:br>
            <a:endParaRPr sz="1400" dirty="0">
              <a:solidFill>
                <a:srgbClr val="6096C8"/>
              </a:solidFill>
              <a:latin typeface="Arial"/>
              <a:ea typeface="Arial"/>
              <a:cs typeface="Arial"/>
              <a:sym typeface="Arial"/>
            </a:endParaRPr>
          </a:p>
        </p:txBody>
      </p:sp>
      <p:grpSp>
        <p:nvGrpSpPr>
          <p:cNvPr id="14144" name="Google Shape;14144;p101"/>
          <p:cNvGrpSpPr/>
          <p:nvPr/>
        </p:nvGrpSpPr>
        <p:grpSpPr>
          <a:xfrm>
            <a:off x="866243" y="2291587"/>
            <a:ext cx="415546" cy="355053"/>
            <a:chOff x="866243" y="2291587"/>
            <a:chExt cx="415546" cy="355053"/>
          </a:xfrm>
        </p:grpSpPr>
        <p:sp>
          <p:nvSpPr>
            <p:cNvPr id="14145" name="Google Shape;14145;p101"/>
            <p:cNvSpPr/>
            <p:nvPr/>
          </p:nvSpPr>
          <p:spPr>
            <a:xfrm>
              <a:off x="1053756" y="2523748"/>
              <a:ext cx="103998" cy="81706"/>
            </a:xfrm>
            <a:custGeom>
              <a:avLst/>
              <a:gdLst/>
              <a:ahLst/>
              <a:cxnLst/>
              <a:rect l="l" t="t" r="r" b="b"/>
              <a:pathLst>
                <a:path w="3275" h="2573" extrusionOk="0">
                  <a:moveTo>
                    <a:pt x="2358" y="393"/>
                  </a:moveTo>
                  <a:cubicBezTo>
                    <a:pt x="2418" y="393"/>
                    <a:pt x="2465" y="429"/>
                    <a:pt x="2489" y="488"/>
                  </a:cubicBezTo>
                  <a:lnTo>
                    <a:pt x="2823" y="1262"/>
                  </a:lnTo>
                  <a:cubicBezTo>
                    <a:pt x="2846" y="1322"/>
                    <a:pt x="2823" y="1405"/>
                    <a:pt x="2739" y="1441"/>
                  </a:cubicBezTo>
                  <a:lnTo>
                    <a:pt x="989" y="2179"/>
                  </a:lnTo>
                  <a:cubicBezTo>
                    <a:pt x="977" y="2179"/>
                    <a:pt x="953" y="2203"/>
                    <a:pt x="929" y="2203"/>
                  </a:cubicBezTo>
                  <a:cubicBezTo>
                    <a:pt x="870" y="2203"/>
                    <a:pt x="822" y="2167"/>
                    <a:pt x="787" y="2108"/>
                  </a:cubicBezTo>
                  <a:lnTo>
                    <a:pt x="465" y="1334"/>
                  </a:lnTo>
                  <a:cubicBezTo>
                    <a:pt x="441" y="1262"/>
                    <a:pt x="465" y="1191"/>
                    <a:pt x="537" y="1155"/>
                  </a:cubicBezTo>
                  <a:lnTo>
                    <a:pt x="2299" y="417"/>
                  </a:lnTo>
                  <a:cubicBezTo>
                    <a:pt x="2311" y="417"/>
                    <a:pt x="2322" y="393"/>
                    <a:pt x="2358" y="393"/>
                  </a:cubicBezTo>
                  <a:close/>
                  <a:moveTo>
                    <a:pt x="2358" y="0"/>
                  </a:moveTo>
                  <a:cubicBezTo>
                    <a:pt x="2287" y="0"/>
                    <a:pt x="2227" y="12"/>
                    <a:pt x="2144" y="36"/>
                  </a:cubicBezTo>
                  <a:lnTo>
                    <a:pt x="394" y="786"/>
                  </a:lnTo>
                  <a:cubicBezTo>
                    <a:pt x="120" y="905"/>
                    <a:pt x="1" y="1203"/>
                    <a:pt x="108" y="1465"/>
                  </a:cubicBezTo>
                  <a:lnTo>
                    <a:pt x="429" y="2239"/>
                  </a:lnTo>
                  <a:cubicBezTo>
                    <a:pt x="525" y="2441"/>
                    <a:pt x="703" y="2572"/>
                    <a:pt x="929" y="2572"/>
                  </a:cubicBezTo>
                  <a:cubicBezTo>
                    <a:pt x="1001" y="2572"/>
                    <a:pt x="1060" y="2560"/>
                    <a:pt x="1132" y="2524"/>
                  </a:cubicBezTo>
                  <a:lnTo>
                    <a:pt x="2894" y="1786"/>
                  </a:lnTo>
                  <a:cubicBezTo>
                    <a:pt x="3156" y="1679"/>
                    <a:pt x="3275" y="1370"/>
                    <a:pt x="3180" y="1096"/>
                  </a:cubicBezTo>
                  <a:lnTo>
                    <a:pt x="2846" y="322"/>
                  </a:lnTo>
                  <a:cubicBezTo>
                    <a:pt x="2763" y="131"/>
                    <a:pt x="2584" y="0"/>
                    <a:pt x="2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6" name="Google Shape;14146;p101"/>
            <p:cNvSpPr/>
            <p:nvPr/>
          </p:nvSpPr>
          <p:spPr>
            <a:xfrm>
              <a:off x="1076461" y="2409176"/>
              <a:ext cx="79419" cy="60525"/>
            </a:xfrm>
            <a:custGeom>
              <a:avLst/>
              <a:gdLst/>
              <a:ahLst/>
              <a:cxnLst/>
              <a:rect l="l" t="t" r="r" b="b"/>
              <a:pathLst>
                <a:path w="2501" h="1906" extrusionOk="0">
                  <a:moveTo>
                    <a:pt x="1250" y="370"/>
                  </a:moveTo>
                  <a:cubicBezTo>
                    <a:pt x="1715" y="370"/>
                    <a:pt x="2119" y="620"/>
                    <a:pt x="2119" y="941"/>
                  </a:cubicBezTo>
                  <a:cubicBezTo>
                    <a:pt x="2119" y="1251"/>
                    <a:pt x="1715" y="1501"/>
                    <a:pt x="1250" y="1501"/>
                  </a:cubicBezTo>
                  <a:cubicBezTo>
                    <a:pt x="798" y="1501"/>
                    <a:pt x="393" y="1251"/>
                    <a:pt x="393" y="941"/>
                  </a:cubicBezTo>
                  <a:cubicBezTo>
                    <a:pt x="393" y="620"/>
                    <a:pt x="786" y="370"/>
                    <a:pt x="1250" y="370"/>
                  </a:cubicBezTo>
                  <a:close/>
                  <a:moveTo>
                    <a:pt x="1250" y="1"/>
                  </a:moveTo>
                  <a:cubicBezTo>
                    <a:pt x="929" y="1"/>
                    <a:pt x="631" y="96"/>
                    <a:pt x="393" y="251"/>
                  </a:cubicBezTo>
                  <a:cubicBezTo>
                    <a:pt x="143" y="429"/>
                    <a:pt x="0" y="691"/>
                    <a:pt x="0" y="953"/>
                  </a:cubicBezTo>
                  <a:cubicBezTo>
                    <a:pt x="0" y="1227"/>
                    <a:pt x="143" y="1465"/>
                    <a:pt x="393" y="1656"/>
                  </a:cubicBezTo>
                  <a:cubicBezTo>
                    <a:pt x="631" y="1822"/>
                    <a:pt x="929" y="1906"/>
                    <a:pt x="1250" y="1906"/>
                  </a:cubicBezTo>
                  <a:cubicBezTo>
                    <a:pt x="1584" y="1906"/>
                    <a:pt x="1881" y="1810"/>
                    <a:pt x="2119" y="1656"/>
                  </a:cubicBezTo>
                  <a:cubicBezTo>
                    <a:pt x="2369" y="1477"/>
                    <a:pt x="2500" y="1227"/>
                    <a:pt x="2500" y="953"/>
                  </a:cubicBezTo>
                  <a:cubicBezTo>
                    <a:pt x="2500" y="691"/>
                    <a:pt x="2358" y="429"/>
                    <a:pt x="2119" y="251"/>
                  </a:cubicBezTo>
                  <a:cubicBezTo>
                    <a:pt x="1881" y="96"/>
                    <a:pt x="1584" y="1"/>
                    <a:pt x="12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7" name="Google Shape;14147;p101"/>
            <p:cNvSpPr/>
            <p:nvPr/>
          </p:nvSpPr>
          <p:spPr>
            <a:xfrm>
              <a:off x="985324" y="2448488"/>
              <a:ext cx="86628" cy="94185"/>
            </a:xfrm>
            <a:custGeom>
              <a:avLst/>
              <a:gdLst/>
              <a:ahLst/>
              <a:cxnLst/>
              <a:rect l="l" t="t" r="r" b="b"/>
              <a:pathLst>
                <a:path w="2728" h="2966" extrusionOk="0">
                  <a:moveTo>
                    <a:pt x="977" y="370"/>
                  </a:moveTo>
                  <a:lnTo>
                    <a:pt x="1537" y="430"/>
                  </a:lnTo>
                  <a:cubicBezTo>
                    <a:pt x="1608" y="442"/>
                    <a:pt x="1680" y="489"/>
                    <a:pt x="1715" y="561"/>
                  </a:cubicBezTo>
                  <a:lnTo>
                    <a:pt x="2287" y="1858"/>
                  </a:lnTo>
                  <a:cubicBezTo>
                    <a:pt x="2322" y="1918"/>
                    <a:pt x="2322" y="1977"/>
                    <a:pt x="2311" y="2037"/>
                  </a:cubicBezTo>
                  <a:cubicBezTo>
                    <a:pt x="2299" y="2096"/>
                    <a:pt x="2251" y="2144"/>
                    <a:pt x="2191" y="2156"/>
                  </a:cubicBezTo>
                  <a:lnTo>
                    <a:pt x="1310" y="2549"/>
                  </a:lnTo>
                  <a:cubicBezTo>
                    <a:pt x="1287" y="2561"/>
                    <a:pt x="1251" y="2561"/>
                    <a:pt x="1227" y="2561"/>
                  </a:cubicBezTo>
                  <a:cubicBezTo>
                    <a:pt x="1132" y="2561"/>
                    <a:pt x="1060" y="2513"/>
                    <a:pt x="1013" y="2430"/>
                  </a:cubicBezTo>
                  <a:lnTo>
                    <a:pt x="429" y="1132"/>
                  </a:lnTo>
                  <a:cubicBezTo>
                    <a:pt x="406" y="1061"/>
                    <a:pt x="406" y="977"/>
                    <a:pt x="465" y="906"/>
                  </a:cubicBezTo>
                  <a:lnTo>
                    <a:pt x="787" y="465"/>
                  </a:lnTo>
                  <a:cubicBezTo>
                    <a:pt x="834" y="406"/>
                    <a:pt x="906" y="370"/>
                    <a:pt x="977" y="370"/>
                  </a:cubicBezTo>
                  <a:close/>
                  <a:moveTo>
                    <a:pt x="965" y="1"/>
                  </a:moveTo>
                  <a:cubicBezTo>
                    <a:pt x="775" y="1"/>
                    <a:pt x="596" y="84"/>
                    <a:pt x="477" y="251"/>
                  </a:cubicBezTo>
                  <a:lnTo>
                    <a:pt x="156" y="703"/>
                  </a:lnTo>
                  <a:cubicBezTo>
                    <a:pt x="13" y="882"/>
                    <a:pt x="1" y="1096"/>
                    <a:pt x="84" y="1311"/>
                  </a:cubicBezTo>
                  <a:lnTo>
                    <a:pt x="667" y="2608"/>
                  </a:lnTo>
                  <a:cubicBezTo>
                    <a:pt x="775" y="2823"/>
                    <a:pt x="977" y="2966"/>
                    <a:pt x="1215" y="2966"/>
                  </a:cubicBezTo>
                  <a:cubicBezTo>
                    <a:pt x="1310" y="2966"/>
                    <a:pt x="1382" y="2942"/>
                    <a:pt x="1453" y="2906"/>
                  </a:cubicBezTo>
                  <a:lnTo>
                    <a:pt x="2334" y="2513"/>
                  </a:lnTo>
                  <a:cubicBezTo>
                    <a:pt x="2489" y="2454"/>
                    <a:pt x="2608" y="2335"/>
                    <a:pt x="2644" y="2168"/>
                  </a:cubicBezTo>
                  <a:cubicBezTo>
                    <a:pt x="2727" y="2025"/>
                    <a:pt x="2727" y="1858"/>
                    <a:pt x="2656" y="1715"/>
                  </a:cubicBezTo>
                  <a:lnTo>
                    <a:pt x="2072" y="418"/>
                  </a:lnTo>
                  <a:cubicBezTo>
                    <a:pt x="1977" y="227"/>
                    <a:pt x="1787" y="84"/>
                    <a:pt x="1572" y="61"/>
                  </a:cubicBezTo>
                  <a:cubicBezTo>
                    <a:pt x="1370" y="49"/>
                    <a:pt x="1156"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8" name="Google Shape;14148;p101"/>
            <p:cNvSpPr/>
            <p:nvPr/>
          </p:nvSpPr>
          <p:spPr>
            <a:xfrm>
              <a:off x="1014062" y="2472336"/>
              <a:ext cx="15147" cy="15147"/>
            </a:xfrm>
            <a:custGeom>
              <a:avLst/>
              <a:gdLst/>
              <a:ahLst/>
              <a:cxnLst/>
              <a:rect l="l" t="t" r="r" b="b"/>
              <a:pathLst>
                <a:path w="477" h="477" extrusionOk="0">
                  <a:moveTo>
                    <a:pt x="239" y="0"/>
                  </a:moveTo>
                  <a:cubicBezTo>
                    <a:pt x="108" y="0"/>
                    <a:pt x="1" y="107"/>
                    <a:pt x="1" y="238"/>
                  </a:cubicBezTo>
                  <a:cubicBezTo>
                    <a:pt x="1" y="381"/>
                    <a:pt x="108" y="476"/>
                    <a:pt x="239" y="476"/>
                  </a:cubicBezTo>
                  <a:cubicBezTo>
                    <a:pt x="370" y="476"/>
                    <a:pt x="477" y="381"/>
                    <a:pt x="477" y="238"/>
                  </a:cubicBezTo>
                  <a:cubicBezTo>
                    <a:pt x="477" y="107"/>
                    <a:pt x="370"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9" name="Google Shape;14149;p101"/>
            <p:cNvSpPr/>
            <p:nvPr/>
          </p:nvSpPr>
          <p:spPr>
            <a:xfrm>
              <a:off x="866243" y="2291587"/>
              <a:ext cx="415546" cy="355053"/>
            </a:xfrm>
            <a:custGeom>
              <a:avLst/>
              <a:gdLst/>
              <a:ahLst/>
              <a:cxnLst/>
              <a:rect l="l" t="t" r="r" b="b"/>
              <a:pathLst>
                <a:path w="13086" h="11181" extrusionOk="0">
                  <a:moveTo>
                    <a:pt x="7620" y="1430"/>
                  </a:moveTo>
                  <a:lnTo>
                    <a:pt x="7620" y="1989"/>
                  </a:lnTo>
                  <a:lnTo>
                    <a:pt x="5453" y="1989"/>
                  </a:lnTo>
                  <a:lnTo>
                    <a:pt x="5453" y="1430"/>
                  </a:lnTo>
                  <a:close/>
                  <a:moveTo>
                    <a:pt x="7608" y="406"/>
                  </a:moveTo>
                  <a:cubicBezTo>
                    <a:pt x="8168" y="406"/>
                    <a:pt x="8632" y="858"/>
                    <a:pt x="8632" y="1430"/>
                  </a:cubicBezTo>
                  <a:lnTo>
                    <a:pt x="8632" y="1989"/>
                  </a:lnTo>
                  <a:lnTo>
                    <a:pt x="7989" y="1989"/>
                  </a:lnTo>
                  <a:lnTo>
                    <a:pt x="7989" y="1430"/>
                  </a:lnTo>
                  <a:cubicBezTo>
                    <a:pt x="7989" y="1215"/>
                    <a:pt x="7811" y="1037"/>
                    <a:pt x="7608" y="1037"/>
                  </a:cubicBezTo>
                  <a:lnTo>
                    <a:pt x="5453" y="1037"/>
                  </a:lnTo>
                  <a:cubicBezTo>
                    <a:pt x="5239" y="1037"/>
                    <a:pt x="5060" y="1215"/>
                    <a:pt x="5060" y="1430"/>
                  </a:cubicBezTo>
                  <a:lnTo>
                    <a:pt x="5060" y="1989"/>
                  </a:lnTo>
                  <a:lnTo>
                    <a:pt x="4417" y="1989"/>
                  </a:lnTo>
                  <a:lnTo>
                    <a:pt x="4417" y="1430"/>
                  </a:lnTo>
                  <a:cubicBezTo>
                    <a:pt x="4417" y="858"/>
                    <a:pt x="4882" y="406"/>
                    <a:pt x="5453" y="406"/>
                  </a:cubicBezTo>
                  <a:close/>
                  <a:moveTo>
                    <a:pt x="2929" y="2096"/>
                  </a:moveTo>
                  <a:cubicBezTo>
                    <a:pt x="3013" y="2096"/>
                    <a:pt x="3072" y="2156"/>
                    <a:pt x="3072" y="2227"/>
                  </a:cubicBezTo>
                  <a:lnTo>
                    <a:pt x="3072" y="3299"/>
                  </a:lnTo>
                  <a:cubicBezTo>
                    <a:pt x="3072" y="3382"/>
                    <a:pt x="3132" y="3454"/>
                    <a:pt x="3203" y="3478"/>
                  </a:cubicBezTo>
                  <a:cubicBezTo>
                    <a:pt x="3224" y="3486"/>
                    <a:pt x="3246" y="3490"/>
                    <a:pt x="3267" y="3490"/>
                  </a:cubicBezTo>
                  <a:cubicBezTo>
                    <a:pt x="3365" y="3490"/>
                    <a:pt x="3453" y="3406"/>
                    <a:pt x="3453" y="3299"/>
                  </a:cubicBezTo>
                  <a:lnTo>
                    <a:pt x="3453" y="2358"/>
                  </a:lnTo>
                  <a:lnTo>
                    <a:pt x="9632" y="2358"/>
                  </a:lnTo>
                  <a:lnTo>
                    <a:pt x="9632" y="10502"/>
                  </a:lnTo>
                  <a:lnTo>
                    <a:pt x="3453" y="10502"/>
                  </a:lnTo>
                  <a:lnTo>
                    <a:pt x="3453" y="4073"/>
                  </a:lnTo>
                  <a:cubicBezTo>
                    <a:pt x="3453" y="3978"/>
                    <a:pt x="3370" y="3882"/>
                    <a:pt x="3263" y="3882"/>
                  </a:cubicBezTo>
                  <a:cubicBezTo>
                    <a:pt x="3155" y="3882"/>
                    <a:pt x="3072" y="3978"/>
                    <a:pt x="3072" y="4073"/>
                  </a:cubicBezTo>
                  <a:lnTo>
                    <a:pt x="3072" y="10657"/>
                  </a:lnTo>
                  <a:cubicBezTo>
                    <a:pt x="3072" y="10728"/>
                    <a:pt x="3013" y="10788"/>
                    <a:pt x="2929" y="10788"/>
                  </a:cubicBezTo>
                  <a:lnTo>
                    <a:pt x="2310" y="10788"/>
                  </a:lnTo>
                  <a:cubicBezTo>
                    <a:pt x="2239" y="10788"/>
                    <a:pt x="2179" y="10728"/>
                    <a:pt x="2179" y="10657"/>
                  </a:cubicBezTo>
                  <a:lnTo>
                    <a:pt x="2179" y="2227"/>
                  </a:lnTo>
                  <a:cubicBezTo>
                    <a:pt x="2179" y="2156"/>
                    <a:pt x="2239" y="2096"/>
                    <a:pt x="2310" y="2096"/>
                  </a:cubicBezTo>
                  <a:close/>
                  <a:moveTo>
                    <a:pt x="10775" y="2096"/>
                  </a:moveTo>
                  <a:cubicBezTo>
                    <a:pt x="10847" y="2096"/>
                    <a:pt x="10906" y="2156"/>
                    <a:pt x="10906" y="2227"/>
                  </a:cubicBezTo>
                  <a:lnTo>
                    <a:pt x="10906" y="10657"/>
                  </a:lnTo>
                  <a:cubicBezTo>
                    <a:pt x="10906" y="10728"/>
                    <a:pt x="10847" y="10788"/>
                    <a:pt x="10775" y="10788"/>
                  </a:cubicBezTo>
                  <a:lnTo>
                    <a:pt x="10156" y="10788"/>
                  </a:lnTo>
                  <a:cubicBezTo>
                    <a:pt x="10073" y="10788"/>
                    <a:pt x="10013" y="10728"/>
                    <a:pt x="10013" y="10657"/>
                  </a:cubicBezTo>
                  <a:lnTo>
                    <a:pt x="10013" y="2227"/>
                  </a:lnTo>
                  <a:cubicBezTo>
                    <a:pt x="10013" y="2156"/>
                    <a:pt x="10073" y="2096"/>
                    <a:pt x="10156" y="2096"/>
                  </a:cubicBezTo>
                  <a:close/>
                  <a:moveTo>
                    <a:pt x="5465" y="1"/>
                  </a:moveTo>
                  <a:cubicBezTo>
                    <a:pt x="4691" y="1"/>
                    <a:pt x="4048" y="644"/>
                    <a:pt x="4048" y="1418"/>
                  </a:cubicBezTo>
                  <a:lnTo>
                    <a:pt x="4048" y="1977"/>
                  </a:lnTo>
                  <a:lnTo>
                    <a:pt x="3394" y="1977"/>
                  </a:lnTo>
                  <a:cubicBezTo>
                    <a:pt x="3310" y="1811"/>
                    <a:pt x="3132" y="1692"/>
                    <a:pt x="2929" y="1692"/>
                  </a:cubicBezTo>
                  <a:lnTo>
                    <a:pt x="2310" y="1692"/>
                  </a:lnTo>
                  <a:cubicBezTo>
                    <a:pt x="2096" y="1692"/>
                    <a:pt x="1941" y="1811"/>
                    <a:pt x="1846" y="1977"/>
                  </a:cubicBezTo>
                  <a:lnTo>
                    <a:pt x="1310" y="1977"/>
                  </a:lnTo>
                  <a:cubicBezTo>
                    <a:pt x="596" y="1977"/>
                    <a:pt x="0" y="2561"/>
                    <a:pt x="0" y="3287"/>
                  </a:cubicBezTo>
                  <a:lnTo>
                    <a:pt x="0" y="7990"/>
                  </a:lnTo>
                  <a:cubicBezTo>
                    <a:pt x="0" y="8097"/>
                    <a:pt x="96" y="8180"/>
                    <a:pt x="191" y="8180"/>
                  </a:cubicBezTo>
                  <a:cubicBezTo>
                    <a:pt x="298" y="8180"/>
                    <a:pt x="393" y="8097"/>
                    <a:pt x="393" y="7990"/>
                  </a:cubicBezTo>
                  <a:lnTo>
                    <a:pt x="393" y="3287"/>
                  </a:lnTo>
                  <a:cubicBezTo>
                    <a:pt x="393" y="2787"/>
                    <a:pt x="810" y="2370"/>
                    <a:pt x="1310" y="2370"/>
                  </a:cubicBezTo>
                  <a:lnTo>
                    <a:pt x="1786" y="2370"/>
                  </a:lnTo>
                  <a:lnTo>
                    <a:pt x="1786" y="10502"/>
                  </a:lnTo>
                  <a:lnTo>
                    <a:pt x="1310" y="10502"/>
                  </a:lnTo>
                  <a:cubicBezTo>
                    <a:pt x="810" y="10502"/>
                    <a:pt x="393" y="10085"/>
                    <a:pt x="393" y="9585"/>
                  </a:cubicBezTo>
                  <a:lnTo>
                    <a:pt x="393" y="8764"/>
                  </a:lnTo>
                  <a:cubicBezTo>
                    <a:pt x="393" y="8657"/>
                    <a:pt x="298" y="8573"/>
                    <a:pt x="191" y="8573"/>
                  </a:cubicBezTo>
                  <a:cubicBezTo>
                    <a:pt x="96" y="8573"/>
                    <a:pt x="0" y="8657"/>
                    <a:pt x="0" y="8764"/>
                  </a:cubicBezTo>
                  <a:lnTo>
                    <a:pt x="0" y="9585"/>
                  </a:lnTo>
                  <a:cubicBezTo>
                    <a:pt x="0" y="10300"/>
                    <a:pt x="584" y="10895"/>
                    <a:pt x="1310" y="10895"/>
                  </a:cubicBezTo>
                  <a:lnTo>
                    <a:pt x="1846" y="10895"/>
                  </a:lnTo>
                  <a:cubicBezTo>
                    <a:pt x="1941" y="11062"/>
                    <a:pt x="2120" y="11181"/>
                    <a:pt x="2310" y="11181"/>
                  </a:cubicBezTo>
                  <a:lnTo>
                    <a:pt x="2929" y="11181"/>
                  </a:lnTo>
                  <a:cubicBezTo>
                    <a:pt x="3144" y="11181"/>
                    <a:pt x="3310" y="11062"/>
                    <a:pt x="3394" y="10895"/>
                  </a:cubicBezTo>
                  <a:lnTo>
                    <a:pt x="9692" y="10895"/>
                  </a:lnTo>
                  <a:cubicBezTo>
                    <a:pt x="9775" y="11062"/>
                    <a:pt x="9954" y="11181"/>
                    <a:pt x="10156" y="11181"/>
                  </a:cubicBezTo>
                  <a:lnTo>
                    <a:pt x="10775" y="11181"/>
                  </a:lnTo>
                  <a:cubicBezTo>
                    <a:pt x="10978" y="11181"/>
                    <a:pt x="11145" y="11062"/>
                    <a:pt x="11240" y="10895"/>
                  </a:cubicBezTo>
                  <a:lnTo>
                    <a:pt x="11776" y="10895"/>
                  </a:lnTo>
                  <a:cubicBezTo>
                    <a:pt x="12490" y="10895"/>
                    <a:pt x="13085" y="10312"/>
                    <a:pt x="13085" y="9585"/>
                  </a:cubicBezTo>
                  <a:lnTo>
                    <a:pt x="13085" y="4894"/>
                  </a:lnTo>
                  <a:cubicBezTo>
                    <a:pt x="13085" y="4787"/>
                    <a:pt x="12990" y="4704"/>
                    <a:pt x="12883" y="4704"/>
                  </a:cubicBezTo>
                  <a:cubicBezTo>
                    <a:pt x="12788" y="4704"/>
                    <a:pt x="12692" y="4787"/>
                    <a:pt x="12692" y="4894"/>
                  </a:cubicBezTo>
                  <a:lnTo>
                    <a:pt x="12692" y="9585"/>
                  </a:lnTo>
                  <a:cubicBezTo>
                    <a:pt x="12692" y="10085"/>
                    <a:pt x="12276" y="10502"/>
                    <a:pt x="11776" y="10502"/>
                  </a:cubicBezTo>
                  <a:lnTo>
                    <a:pt x="11299" y="10502"/>
                  </a:lnTo>
                  <a:lnTo>
                    <a:pt x="11299" y="2370"/>
                  </a:lnTo>
                  <a:lnTo>
                    <a:pt x="11776" y="2370"/>
                  </a:lnTo>
                  <a:cubicBezTo>
                    <a:pt x="12276" y="2370"/>
                    <a:pt x="12692" y="2787"/>
                    <a:pt x="12692" y="3287"/>
                  </a:cubicBezTo>
                  <a:lnTo>
                    <a:pt x="12692" y="4120"/>
                  </a:lnTo>
                  <a:cubicBezTo>
                    <a:pt x="12692" y="4240"/>
                    <a:pt x="12788" y="4311"/>
                    <a:pt x="12895" y="4311"/>
                  </a:cubicBezTo>
                  <a:cubicBezTo>
                    <a:pt x="12990" y="4311"/>
                    <a:pt x="13085" y="4228"/>
                    <a:pt x="13085" y="4120"/>
                  </a:cubicBezTo>
                  <a:lnTo>
                    <a:pt x="13085" y="3287"/>
                  </a:lnTo>
                  <a:cubicBezTo>
                    <a:pt x="13085" y="2573"/>
                    <a:pt x="12502" y="1977"/>
                    <a:pt x="11776" y="1977"/>
                  </a:cubicBezTo>
                  <a:lnTo>
                    <a:pt x="11240" y="1977"/>
                  </a:lnTo>
                  <a:cubicBezTo>
                    <a:pt x="11145" y="1811"/>
                    <a:pt x="10966" y="1692"/>
                    <a:pt x="10775" y="1692"/>
                  </a:cubicBezTo>
                  <a:lnTo>
                    <a:pt x="10156" y="1692"/>
                  </a:lnTo>
                  <a:cubicBezTo>
                    <a:pt x="9942" y="1692"/>
                    <a:pt x="9775" y="1811"/>
                    <a:pt x="9692" y="1977"/>
                  </a:cubicBezTo>
                  <a:lnTo>
                    <a:pt x="9037" y="1977"/>
                  </a:lnTo>
                  <a:lnTo>
                    <a:pt x="9037" y="1418"/>
                  </a:lnTo>
                  <a:cubicBezTo>
                    <a:pt x="9037" y="644"/>
                    <a:pt x="8394" y="1"/>
                    <a:pt x="7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150" name="Google Shape;14150;p101"/>
          <p:cNvSpPr/>
          <p:nvPr/>
        </p:nvSpPr>
        <p:spPr>
          <a:xfrm>
            <a:off x="1411794" y="2287808"/>
            <a:ext cx="360356" cy="358831"/>
          </a:xfrm>
          <a:custGeom>
            <a:avLst/>
            <a:gdLst/>
            <a:ahLst/>
            <a:cxnLst/>
            <a:rect l="l" t="t" r="r" b="b"/>
            <a:pathLst>
              <a:path w="11348" h="11300" extrusionOk="0">
                <a:moveTo>
                  <a:pt x="7752" y="846"/>
                </a:moveTo>
                <a:cubicBezTo>
                  <a:pt x="7978" y="846"/>
                  <a:pt x="8133" y="1025"/>
                  <a:pt x="8133" y="1239"/>
                </a:cubicBezTo>
                <a:lnTo>
                  <a:pt x="8133" y="4001"/>
                </a:lnTo>
                <a:lnTo>
                  <a:pt x="4252" y="4001"/>
                </a:lnTo>
                <a:cubicBezTo>
                  <a:pt x="3763" y="4001"/>
                  <a:pt x="3359" y="4406"/>
                  <a:pt x="3359" y="4894"/>
                </a:cubicBezTo>
                <a:lnTo>
                  <a:pt x="3359" y="4990"/>
                </a:lnTo>
                <a:lnTo>
                  <a:pt x="1168" y="4990"/>
                </a:lnTo>
                <a:lnTo>
                  <a:pt x="1168" y="5001"/>
                </a:lnTo>
                <a:cubicBezTo>
                  <a:pt x="942" y="5001"/>
                  <a:pt x="787" y="4823"/>
                  <a:pt x="787" y="4609"/>
                </a:cubicBezTo>
                <a:lnTo>
                  <a:pt x="787" y="1239"/>
                </a:lnTo>
                <a:cubicBezTo>
                  <a:pt x="787" y="1013"/>
                  <a:pt x="965" y="846"/>
                  <a:pt x="1168" y="846"/>
                </a:cubicBezTo>
                <a:close/>
                <a:moveTo>
                  <a:pt x="3370" y="6621"/>
                </a:moveTo>
                <a:lnTo>
                  <a:pt x="3370" y="6978"/>
                </a:lnTo>
                <a:lnTo>
                  <a:pt x="3180" y="6978"/>
                </a:lnTo>
                <a:lnTo>
                  <a:pt x="3370" y="6621"/>
                </a:lnTo>
                <a:close/>
                <a:moveTo>
                  <a:pt x="3382" y="7335"/>
                </a:moveTo>
                <a:lnTo>
                  <a:pt x="3382" y="7490"/>
                </a:lnTo>
                <a:lnTo>
                  <a:pt x="2644" y="7490"/>
                </a:lnTo>
                <a:cubicBezTo>
                  <a:pt x="2597" y="7490"/>
                  <a:pt x="2573" y="7454"/>
                  <a:pt x="2573" y="7407"/>
                </a:cubicBezTo>
                <a:cubicBezTo>
                  <a:pt x="2573" y="7383"/>
                  <a:pt x="2585" y="7371"/>
                  <a:pt x="2597" y="7347"/>
                </a:cubicBezTo>
                <a:cubicBezTo>
                  <a:pt x="2620" y="7335"/>
                  <a:pt x="2632" y="7335"/>
                  <a:pt x="2656" y="7335"/>
                </a:cubicBezTo>
                <a:close/>
                <a:moveTo>
                  <a:pt x="8966" y="8276"/>
                </a:moveTo>
                <a:cubicBezTo>
                  <a:pt x="9062" y="8276"/>
                  <a:pt x="9133" y="8347"/>
                  <a:pt x="9133" y="8442"/>
                </a:cubicBezTo>
                <a:lnTo>
                  <a:pt x="9133" y="8573"/>
                </a:lnTo>
                <a:cubicBezTo>
                  <a:pt x="9109" y="8573"/>
                  <a:pt x="9074" y="8561"/>
                  <a:pt x="9038" y="8561"/>
                </a:cubicBezTo>
                <a:lnTo>
                  <a:pt x="7454" y="8561"/>
                </a:lnTo>
                <a:cubicBezTo>
                  <a:pt x="7419" y="8561"/>
                  <a:pt x="7395" y="8561"/>
                  <a:pt x="7359" y="8573"/>
                </a:cubicBezTo>
                <a:lnTo>
                  <a:pt x="7359" y="8442"/>
                </a:lnTo>
                <a:cubicBezTo>
                  <a:pt x="7359" y="8347"/>
                  <a:pt x="7430" y="8276"/>
                  <a:pt x="7526" y="8276"/>
                </a:cubicBezTo>
                <a:close/>
                <a:moveTo>
                  <a:pt x="9883" y="4347"/>
                </a:moveTo>
                <a:cubicBezTo>
                  <a:pt x="10193" y="4347"/>
                  <a:pt x="10443" y="4597"/>
                  <a:pt x="10443" y="4906"/>
                </a:cubicBezTo>
                <a:lnTo>
                  <a:pt x="10443" y="9276"/>
                </a:lnTo>
                <a:lnTo>
                  <a:pt x="9478" y="9276"/>
                </a:lnTo>
                <a:lnTo>
                  <a:pt x="9478" y="9109"/>
                </a:lnTo>
                <a:lnTo>
                  <a:pt x="9764" y="9109"/>
                </a:lnTo>
                <a:cubicBezTo>
                  <a:pt x="10038" y="9109"/>
                  <a:pt x="10264" y="8883"/>
                  <a:pt x="10264" y="8597"/>
                </a:cubicBezTo>
                <a:lnTo>
                  <a:pt x="10264" y="5942"/>
                </a:lnTo>
                <a:cubicBezTo>
                  <a:pt x="10264" y="5847"/>
                  <a:pt x="10193" y="5775"/>
                  <a:pt x="10097" y="5775"/>
                </a:cubicBezTo>
                <a:cubicBezTo>
                  <a:pt x="10014" y="5775"/>
                  <a:pt x="9931" y="5847"/>
                  <a:pt x="9931" y="5942"/>
                </a:cubicBezTo>
                <a:lnTo>
                  <a:pt x="9931" y="8585"/>
                </a:lnTo>
                <a:cubicBezTo>
                  <a:pt x="9931" y="8680"/>
                  <a:pt x="9859" y="8752"/>
                  <a:pt x="9764" y="8752"/>
                </a:cubicBezTo>
                <a:lnTo>
                  <a:pt x="9478" y="8752"/>
                </a:lnTo>
                <a:lnTo>
                  <a:pt x="9478" y="8419"/>
                </a:lnTo>
                <a:cubicBezTo>
                  <a:pt x="9478" y="8157"/>
                  <a:pt x="9252" y="7918"/>
                  <a:pt x="8966" y="7918"/>
                </a:cubicBezTo>
                <a:lnTo>
                  <a:pt x="7526" y="7918"/>
                </a:lnTo>
                <a:cubicBezTo>
                  <a:pt x="7264" y="7918"/>
                  <a:pt x="7026" y="8145"/>
                  <a:pt x="7026" y="8419"/>
                </a:cubicBezTo>
                <a:lnTo>
                  <a:pt x="7026" y="8752"/>
                </a:lnTo>
                <a:lnTo>
                  <a:pt x="4382" y="8752"/>
                </a:lnTo>
                <a:cubicBezTo>
                  <a:pt x="4299" y="8752"/>
                  <a:pt x="4204" y="8680"/>
                  <a:pt x="4204" y="8585"/>
                </a:cubicBezTo>
                <a:lnTo>
                  <a:pt x="4204" y="5121"/>
                </a:lnTo>
                <a:cubicBezTo>
                  <a:pt x="4204" y="5025"/>
                  <a:pt x="4287" y="4942"/>
                  <a:pt x="4382" y="4942"/>
                </a:cubicBezTo>
                <a:lnTo>
                  <a:pt x="9740" y="4942"/>
                </a:lnTo>
                <a:cubicBezTo>
                  <a:pt x="9836" y="4942"/>
                  <a:pt x="9919" y="5013"/>
                  <a:pt x="9919" y="5121"/>
                </a:cubicBezTo>
                <a:lnTo>
                  <a:pt x="9919" y="5251"/>
                </a:lnTo>
                <a:cubicBezTo>
                  <a:pt x="9919" y="5347"/>
                  <a:pt x="10002" y="5418"/>
                  <a:pt x="10086" y="5418"/>
                </a:cubicBezTo>
                <a:cubicBezTo>
                  <a:pt x="10181" y="5418"/>
                  <a:pt x="10252" y="5347"/>
                  <a:pt x="10252" y="5251"/>
                </a:cubicBezTo>
                <a:lnTo>
                  <a:pt x="10252" y="5121"/>
                </a:lnTo>
                <a:cubicBezTo>
                  <a:pt x="10252" y="4835"/>
                  <a:pt x="10026" y="4609"/>
                  <a:pt x="9740" y="4609"/>
                </a:cubicBezTo>
                <a:lnTo>
                  <a:pt x="4382" y="4609"/>
                </a:lnTo>
                <a:cubicBezTo>
                  <a:pt x="4109" y="4609"/>
                  <a:pt x="3882" y="4835"/>
                  <a:pt x="3882" y="5121"/>
                </a:cubicBezTo>
                <a:lnTo>
                  <a:pt x="3882" y="8585"/>
                </a:lnTo>
                <a:cubicBezTo>
                  <a:pt x="3882" y="8871"/>
                  <a:pt x="4109" y="9097"/>
                  <a:pt x="4382" y="9097"/>
                </a:cubicBezTo>
                <a:lnTo>
                  <a:pt x="7026" y="9097"/>
                </a:lnTo>
                <a:lnTo>
                  <a:pt x="7026" y="9252"/>
                </a:lnTo>
                <a:lnTo>
                  <a:pt x="3716" y="9252"/>
                </a:lnTo>
                <a:lnTo>
                  <a:pt x="3716" y="4906"/>
                </a:lnTo>
                <a:cubicBezTo>
                  <a:pt x="3716" y="4597"/>
                  <a:pt x="3966" y="4347"/>
                  <a:pt x="4287" y="4347"/>
                </a:cubicBezTo>
                <a:close/>
                <a:moveTo>
                  <a:pt x="7038" y="9597"/>
                </a:moveTo>
                <a:lnTo>
                  <a:pt x="7038" y="10002"/>
                </a:lnTo>
                <a:lnTo>
                  <a:pt x="3549" y="10002"/>
                </a:lnTo>
                <a:cubicBezTo>
                  <a:pt x="3539" y="10003"/>
                  <a:pt x="3529" y="10004"/>
                  <a:pt x="3520" y="10004"/>
                </a:cubicBezTo>
                <a:cubicBezTo>
                  <a:pt x="3434" y="10004"/>
                  <a:pt x="3351" y="9959"/>
                  <a:pt x="3287" y="9895"/>
                </a:cubicBezTo>
                <a:cubicBezTo>
                  <a:pt x="3216" y="9823"/>
                  <a:pt x="3168" y="9716"/>
                  <a:pt x="3168" y="9609"/>
                </a:cubicBezTo>
                <a:cubicBezTo>
                  <a:pt x="3168" y="9597"/>
                  <a:pt x="3168" y="9597"/>
                  <a:pt x="3180" y="9597"/>
                </a:cubicBezTo>
                <a:close/>
                <a:moveTo>
                  <a:pt x="10990" y="9609"/>
                </a:moveTo>
                <a:lnTo>
                  <a:pt x="10990" y="9633"/>
                </a:lnTo>
                <a:cubicBezTo>
                  <a:pt x="10979" y="9835"/>
                  <a:pt x="10812" y="10014"/>
                  <a:pt x="10598" y="10014"/>
                </a:cubicBezTo>
                <a:lnTo>
                  <a:pt x="9478" y="10014"/>
                </a:lnTo>
                <a:lnTo>
                  <a:pt x="9478" y="9609"/>
                </a:lnTo>
                <a:close/>
                <a:moveTo>
                  <a:pt x="9050" y="8883"/>
                </a:moveTo>
                <a:cubicBezTo>
                  <a:pt x="9085" y="8883"/>
                  <a:pt x="9133" y="8931"/>
                  <a:pt x="9133" y="8978"/>
                </a:cubicBezTo>
                <a:lnTo>
                  <a:pt x="9133" y="10240"/>
                </a:lnTo>
                <a:cubicBezTo>
                  <a:pt x="9133" y="10288"/>
                  <a:pt x="9085" y="10324"/>
                  <a:pt x="9050" y="10324"/>
                </a:cubicBezTo>
                <a:lnTo>
                  <a:pt x="7454" y="10324"/>
                </a:lnTo>
                <a:cubicBezTo>
                  <a:pt x="7407" y="10324"/>
                  <a:pt x="7359" y="10288"/>
                  <a:pt x="7359" y="10240"/>
                </a:cubicBezTo>
                <a:lnTo>
                  <a:pt x="7359" y="10181"/>
                </a:lnTo>
                <a:lnTo>
                  <a:pt x="7359" y="8978"/>
                </a:lnTo>
                <a:cubicBezTo>
                  <a:pt x="7359" y="8931"/>
                  <a:pt x="7407" y="8883"/>
                  <a:pt x="7454" y="8883"/>
                </a:cubicBezTo>
                <a:close/>
                <a:moveTo>
                  <a:pt x="9133" y="10645"/>
                </a:moveTo>
                <a:lnTo>
                  <a:pt x="9133" y="10776"/>
                </a:lnTo>
                <a:cubicBezTo>
                  <a:pt x="9133" y="10859"/>
                  <a:pt x="9062" y="10943"/>
                  <a:pt x="8966" y="10943"/>
                </a:cubicBezTo>
                <a:lnTo>
                  <a:pt x="7526" y="10943"/>
                </a:lnTo>
                <a:cubicBezTo>
                  <a:pt x="7442" y="10943"/>
                  <a:pt x="7359" y="10859"/>
                  <a:pt x="7359" y="10776"/>
                </a:cubicBezTo>
                <a:lnTo>
                  <a:pt x="7359" y="10645"/>
                </a:lnTo>
                <a:cubicBezTo>
                  <a:pt x="7395" y="10645"/>
                  <a:pt x="7419" y="10657"/>
                  <a:pt x="7454" y="10657"/>
                </a:cubicBezTo>
                <a:lnTo>
                  <a:pt x="9050" y="10657"/>
                </a:lnTo>
                <a:cubicBezTo>
                  <a:pt x="9074" y="10657"/>
                  <a:pt x="9109" y="10657"/>
                  <a:pt x="9133" y="10645"/>
                </a:cubicBezTo>
                <a:close/>
                <a:moveTo>
                  <a:pt x="858" y="1"/>
                </a:moveTo>
                <a:cubicBezTo>
                  <a:pt x="382" y="1"/>
                  <a:pt x="1" y="382"/>
                  <a:pt x="1" y="858"/>
                </a:cubicBezTo>
                <a:lnTo>
                  <a:pt x="1" y="5561"/>
                </a:lnTo>
                <a:cubicBezTo>
                  <a:pt x="1" y="6037"/>
                  <a:pt x="382" y="6430"/>
                  <a:pt x="858" y="6430"/>
                </a:cubicBezTo>
                <a:lnTo>
                  <a:pt x="1334" y="6430"/>
                </a:lnTo>
                <a:cubicBezTo>
                  <a:pt x="1430" y="6430"/>
                  <a:pt x="1501" y="6359"/>
                  <a:pt x="1501" y="6264"/>
                </a:cubicBezTo>
                <a:cubicBezTo>
                  <a:pt x="1501" y="6180"/>
                  <a:pt x="1430" y="6097"/>
                  <a:pt x="1334" y="6097"/>
                </a:cubicBezTo>
                <a:lnTo>
                  <a:pt x="858" y="6097"/>
                </a:lnTo>
                <a:cubicBezTo>
                  <a:pt x="572" y="6097"/>
                  <a:pt x="334" y="5859"/>
                  <a:pt x="334" y="5585"/>
                </a:cubicBezTo>
                <a:lnTo>
                  <a:pt x="334" y="882"/>
                </a:lnTo>
                <a:cubicBezTo>
                  <a:pt x="334" y="596"/>
                  <a:pt x="572" y="358"/>
                  <a:pt x="858" y="358"/>
                </a:cubicBezTo>
                <a:lnTo>
                  <a:pt x="8062" y="358"/>
                </a:lnTo>
                <a:cubicBezTo>
                  <a:pt x="8347" y="358"/>
                  <a:pt x="8585" y="596"/>
                  <a:pt x="8585" y="882"/>
                </a:cubicBezTo>
                <a:lnTo>
                  <a:pt x="8585" y="4001"/>
                </a:lnTo>
                <a:lnTo>
                  <a:pt x="8478" y="4001"/>
                </a:lnTo>
                <a:lnTo>
                  <a:pt x="8478" y="1215"/>
                </a:lnTo>
                <a:cubicBezTo>
                  <a:pt x="8478" y="822"/>
                  <a:pt x="8157" y="489"/>
                  <a:pt x="7752" y="489"/>
                </a:cubicBezTo>
                <a:lnTo>
                  <a:pt x="1168" y="489"/>
                </a:lnTo>
                <a:cubicBezTo>
                  <a:pt x="775" y="489"/>
                  <a:pt x="442" y="822"/>
                  <a:pt x="442" y="1215"/>
                </a:cubicBezTo>
                <a:lnTo>
                  <a:pt x="442" y="4597"/>
                </a:lnTo>
                <a:cubicBezTo>
                  <a:pt x="442" y="5001"/>
                  <a:pt x="775" y="5323"/>
                  <a:pt x="1168" y="5323"/>
                </a:cubicBezTo>
                <a:lnTo>
                  <a:pt x="3370" y="5323"/>
                </a:lnTo>
                <a:lnTo>
                  <a:pt x="3370" y="6085"/>
                </a:lnTo>
                <a:lnTo>
                  <a:pt x="2001" y="6085"/>
                </a:lnTo>
                <a:cubicBezTo>
                  <a:pt x="1918" y="6085"/>
                  <a:pt x="1846" y="6156"/>
                  <a:pt x="1846" y="6252"/>
                </a:cubicBezTo>
                <a:cubicBezTo>
                  <a:pt x="1846" y="6335"/>
                  <a:pt x="1918" y="6418"/>
                  <a:pt x="2001" y="6418"/>
                </a:cubicBezTo>
                <a:lnTo>
                  <a:pt x="3109" y="6418"/>
                </a:lnTo>
                <a:lnTo>
                  <a:pt x="2811" y="6978"/>
                </a:lnTo>
                <a:lnTo>
                  <a:pt x="2656" y="6978"/>
                </a:lnTo>
                <a:cubicBezTo>
                  <a:pt x="2561" y="6978"/>
                  <a:pt x="2454" y="7026"/>
                  <a:pt x="2358" y="7097"/>
                </a:cubicBezTo>
                <a:cubicBezTo>
                  <a:pt x="2287" y="7168"/>
                  <a:pt x="2239" y="7276"/>
                  <a:pt x="2239" y="7395"/>
                </a:cubicBezTo>
                <a:cubicBezTo>
                  <a:pt x="2239" y="7621"/>
                  <a:pt x="2418" y="7811"/>
                  <a:pt x="2656" y="7811"/>
                </a:cubicBezTo>
                <a:lnTo>
                  <a:pt x="3394" y="7811"/>
                </a:lnTo>
                <a:lnTo>
                  <a:pt x="3394" y="9276"/>
                </a:lnTo>
                <a:lnTo>
                  <a:pt x="3192" y="9276"/>
                </a:lnTo>
                <a:cubicBezTo>
                  <a:pt x="3001" y="9276"/>
                  <a:pt x="2835" y="9431"/>
                  <a:pt x="2835" y="9633"/>
                </a:cubicBezTo>
                <a:cubicBezTo>
                  <a:pt x="2835" y="9823"/>
                  <a:pt x="2918" y="10002"/>
                  <a:pt x="3049" y="10145"/>
                </a:cubicBezTo>
                <a:cubicBezTo>
                  <a:pt x="3180" y="10288"/>
                  <a:pt x="3370" y="10359"/>
                  <a:pt x="3573" y="10359"/>
                </a:cubicBezTo>
                <a:lnTo>
                  <a:pt x="7049" y="10359"/>
                </a:lnTo>
                <a:lnTo>
                  <a:pt x="7049" y="10788"/>
                </a:lnTo>
                <a:cubicBezTo>
                  <a:pt x="7049" y="11062"/>
                  <a:pt x="7276" y="11300"/>
                  <a:pt x="7550" y="11300"/>
                </a:cubicBezTo>
                <a:lnTo>
                  <a:pt x="9002" y="11300"/>
                </a:lnTo>
                <a:cubicBezTo>
                  <a:pt x="9264" y="11300"/>
                  <a:pt x="9502" y="11074"/>
                  <a:pt x="9502" y="10788"/>
                </a:cubicBezTo>
                <a:lnTo>
                  <a:pt x="9502" y="10359"/>
                </a:lnTo>
                <a:lnTo>
                  <a:pt x="10621" y="10359"/>
                </a:lnTo>
                <a:cubicBezTo>
                  <a:pt x="11026" y="10359"/>
                  <a:pt x="11348" y="10026"/>
                  <a:pt x="11348" y="9633"/>
                </a:cubicBezTo>
                <a:cubicBezTo>
                  <a:pt x="11324" y="9526"/>
                  <a:pt x="11276" y="9431"/>
                  <a:pt x="11217" y="9371"/>
                </a:cubicBezTo>
                <a:cubicBezTo>
                  <a:pt x="11157" y="9312"/>
                  <a:pt x="11074" y="9276"/>
                  <a:pt x="10967" y="9276"/>
                </a:cubicBezTo>
                <a:lnTo>
                  <a:pt x="10776" y="9276"/>
                </a:lnTo>
                <a:lnTo>
                  <a:pt x="10776" y="4906"/>
                </a:lnTo>
                <a:cubicBezTo>
                  <a:pt x="10776" y="4418"/>
                  <a:pt x="10371" y="4013"/>
                  <a:pt x="9883" y="4013"/>
                </a:cubicBezTo>
                <a:lnTo>
                  <a:pt x="8931" y="4013"/>
                </a:lnTo>
                <a:lnTo>
                  <a:pt x="8931" y="858"/>
                </a:lnTo>
                <a:cubicBezTo>
                  <a:pt x="8931" y="382"/>
                  <a:pt x="8538" y="1"/>
                  <a:pt x="80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151" name="Google Shape;14151;p101"/>
          <p:cNvGrpSpPr/>
          <p:nvPr/>
        </p:nvGrpSpPr>
        <p:grpSpPr>
          <a:xfrm>
            <a:off x="1958520" y="2302574"/>
            <a:ext cx="359213" cy="327807"/>
            <a:chOff x="1958520" y="2302574"/>
            <a:chExt cx="359213" cy="327807"/>
          </a:xfrm>
        </p:grpSpPr>
        <p:sp>
          <p:nvSpPr>
            <p:cNvPr id="14152" name="Google Shape;14152;p101"/>
            <p:cNvSpPr/>
            <p:nvPr/>
          </p:nvSpPr>
          <p:spPr>
            <a:xfrm>
              <a:off x="1958520" y="2302574"/>
              <a:ext cx="359213" cy="327807"/>
            </a:xfrm>
            <a:custGeom>
              <a:avLst/>
              <a:gdLst/>
              <a:ahLst/>
              <a:cxnLst/>
              <a:rect l="l" t="t" r="r" b="b"/>
              <a:pathLst>
                <a:path w="11312" h="10323" extrusionOk="0">
                  <a:moveTo>
                    <a:pt x="7168" y="8132"/>
                  </a:moveTo>
                  <a:lnTo>
                    <a:pt x="7501" y="9204"/>
                  </a:lnTo>
                  <a:lnTo>
                    <a:pt x="3799" y="9204"/>
                  </a:lnTo>
                  <a:lnTo>
                    <a:pt x="4120" y="8132"/>
                  </a:lnTo>
                  <a:close/>
                  <a:moveTo>
                    <a:pt x="8466" y="9537"/>
                  </a:moveTo>
                  <a:cubicBezTo>
                    <a:pt x="8597" y="9537"/>
                    <a:pt x="8704" y="9656"/>
                    <a:pt x="8704" y="9775"/>
                  </a:cubicBezTo>
                  <a:cubicBezTo>
                    <a:pt x="8704" y="9906"/>
                    <a:pt x="8597" y="10013"/>
                    <a:pt x="8466" y="10013"/>
                  </a:cubicBezTo>
                  <a:lnTo>
                    <a:pt x="2810" y="10013"/>
                  </a:lnTo>
                  <a:cubicBezTo>
                    <a:pt x="2679" y="10013"/>
                    <a:pt x="2572" y="9906"/>
                    <a:pt x="2572" y="9775"/>
                  </a:cubicBezTo>
                  <a:cubicBezTo>
                    <a:pt x="2572" y="9644"/>
                    <a:pt x="2679" y="9537"/>
                    <a:pt x="2810" y="9537"/>
                  </a:cubicBezTo>
                  <a:close/>
                  <a:moveTo>
                    <a:pt x="1072" y="0"/>
                  </a:moveTo>
                  <a:cubicBezTo>
                    <a:pt x="477" y="0"/>
                    <a:pt x="0" y="476"/>
                    <a:pt x="0" y="1072"/>
                  </a:cubicBezTo>
                  <a:lnTo>
                    <a:pt x="0" y="7049"/>
                  </a:lnTo>
                  <a:cubicBezTo>
                    <a:pt x="0" y="7644"/>
                    <a:pt x="477" y="8120"/>
                    <a:pt x="1072" y="8120"/>
                  </a:cubicBezTo>
                  <a:lnTo>
                    <a:pt x="3763" y="8120"/>
                  </a:lnTo>
                  <a:lnTo>
                    <a:pt x="3441" y="9192"/>
                  </a:lnTo>
                  <a:lnTo>
                    <a:pt x="2822" y="9192"/>
                  </a:lnTo>
                  <a:cubicBezTo>
                    <a:pt x="2513" y="9192"/>
                    <a:pt x="2263" y="9442"/>
                    <a:pt x="2263" y="9751"/>
                  </a:cubicBezTo>
                  <a:cubicBezTo>
                    <a:pt x="2263" y="10073"/>
                    <a:pt x="2513" y="10323"/>
                    <a:pt x="2822" y="10323"/>
                  </a:cubicBezTo>
                  <a:lnTo>
                    <a:pt x="8478" y="10323"/>
                  </a:lnTo>
                  <a:cubicBezTo>
                    <a:pt x="8799" y="10323"/>
                    <a:pt x="9049" y="10073"/>
                    <a:pt x="9049" y="9751"/>
                  </a:cubicBezTo>
                  <a:cubicBezTo>
                    <a:pt x="9049" y="9442"/>
                    <a:pt x="8799" y="9192"/>
                    <a:pt x="8478" y="9192"/>
                  </a:cubicBezTo>
                  <a:lnTo>
                    <a:pt x="7870" y="9192"/>
                  </a:lnTo>
                  <a:lnTo>
                    <a:pt x="7549" y="8120"/>
                  </a:lnTo>
                  <a:lnTo>
                    <a:pt x="10240" y="8120"/>
                  </a:lnTo>
                  <a:cubicBezTo>
                    <a:pt x="10835" y="8120"/>
                    <a:pt x="11311" y="7644"/>
                    <a:pt x="11311" y="7049"/>
                  </a:cubicBezTo>
                  <a:lnTo>
                    <a:pt x="11311" y="1072"/>
                  </a:lnTo>
                  <a:cubicBezTo>
                    <a:pt x="11299" y="488"/>
                    <a:pt x="10823" y="0"/>
                    <a:pt x="10228" y="0"/>
                  </a:cubicBezTo>
                  <a:lnTo>
                    <a:pt x="2786" y="0"/>
                  </a:lnTo>
                  <a:cubicBezTo>
                    <a:pt x="2691" y="0"/>
                    <a:pt x="2620" y="72"/>
                    <a:pt x="2620" y="155"/>
                  </a:cubicBezTo>
                  <a:cubicBezTo>
                    <a:pt x="2620" y="250"/>
                    <a:pt x="2691" y="322"/>
                    <a:pt x="2786" y="322"/>
                  </a:cubicBezTo>
                  <a:lnTo>
                    <a:pt x="10228" y="322"/>
                  </a:lnTo>
                  <a:cubicBezTo>
                    <a:pt x="10621" y="322"/>
                    <a:pt x="10966" y="655"/>
                    <a:pt x="10966" y="1072"/>
                  </a:cubicBezTo>
                  <a:lnTo>
                    <a:pt x="10966" y="7049"/>
                  </a:lnTo>
                  <a:cubicBezTo>
                    <a:pt x="10966" y="7453"/>
                    <a:pt x="10645" y="7799"/>
                    <a:pt x="10228" y="7799"/>
                  </a:cubicBezTo>
                  <a:lnTo>
                    <a:pt x="1072" y="7799"/>
                  </a:lnTo>
                  <a:cubicBezTo>
                    <a:pt x="667" y="7799"/>
                    <a:pt x="322" y="7465"/>
                    <a:pt x="322" y="7049"/>
                  </a:cubicBezTo>
                  <a:lnTo>
                    <a:pt x="322" y="1072"/>
                  </a:lnTo>
                  <a:cubicBezTo>
                    <a:pt x="322" y="667"/>
                    <a:pt x="655" y="322"/>
                    <a:pt x="1072" y="322"/>
                  </a:cubicBezTo>
                  <a:lnTo>
                    <a:pt x="2108" y="322"/>
                  </a:lnTo>
                  <a:cubicBezTo>
                    <a:pt x="2203" y="322"/>
                    <a:pt x="2275" y="250"/>
                    <a:pt x="2275" y="155"/>
                  </a:cubicBezTo>
                  <a:cubicBezTo>
                    <a:pt x="2275" y="72"/>
                    <a:pt x="2203" y="0"/>
                    <a:pt x="21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3" name="Google Shape;14153;p101"/>
            <p:cNvSpPr/>
            <p:nvPr/>
          </p:nvSpPr>
          <p:spPr>
            <a:xfrm>
              <a:off x="1986877" y="2331313"/>
              <a:ext cx="302117" cy="184909"/>
            </a:xfrm>
            <a:custGeom>
              <a:avLst/>
              <a:gdLst/>
              <a:ahLst/>
              <a:cxnLst/>
              <a:rect l="l" t="t" r="r" b="b"/>
              <a:pathLst>
                <a:path w="9514" h="5823" extrusionOk="0">
                  <a:moveTo>
                    <a:pt x="179" y="0"/>
                  </a:moveTo>
                  <a:cubicBezTo>
                    <a:pt x="72" y="0"/>
                    <a:pt x="0" y="71"/>
                    <a:pt x="0" y="179"/>
                  </a:cubicBezTo>
                  <a:lnTo>
                    <a:pt x="0" y="5656"/>
                  </a:lnTo>
                  <a:cubicBezTo>
                    <a:pt x="0" y="5739"/>
                    <a:pt x="72" y="5822"/>
                    <a:pt x="167" y="5822"/>
                  </a:cubicBezTo>
                  <a:lnTo>
                    <a:pt x="9347" y="5822"/>
                  </a:lnTo>
                  <a:cubicBezTo>
                    <a:pt x="9430" y="5822"/>
                    <a:pt x="9513" y="5739"/>
                    <a:pt x="9513" y="5656"/>
                  </a:cubicBezTo>
                  <a:lnTo>
                    <a:pt x="9513" y="5072"/>
                  </a:lnTo>
                  <a:cubicBezTo>
                    <a:pt x="9513" y="4989"/>
                    <a:pt x="9430" y="4905"/>
                    <a:pt x="9347" y="4905"/>
                  </a:cubicBezTo>
                  <a:cubicBezTo>
                    <a:pt x="9252" y="4905"/>
                    <a:pt x="9180" y="4989"/>
                    <a:pt x="9180" y="5072"/>
                  </a:cubicBezTo>
                  <a:lnTo>
                    <a:pt x="9180" y="5489"/>
                  </a:lnTo>
                  <a:lnTo>
                    <a:pt x="346" y="5489"/>
                  </a:lnTo>
                  <a:lnTo>
                    <a:pt x="346" y="345"/>
                  </a:lnTo>
                  <a:lnTo>
                    <a:pt x="9180" y="345"/>
                  </a:lnTo>
                  <a:lnTo>
                    <a:pt x="9180" y="4405"/>
                  </a:lnTo>
                  <a:cubicBezTo>
                    <a:pt x="9168" y="4489"/>
                    <a:pt x="9240" y="4572"/>
                    <a:pt x="9347" y="4572"/>
                  </a:cubicBezTo>
                  <a:cubicBezTo>
                    <a:pt x="9430" y="4572"/>
                    <a:pt x="9513" y="4489"/>
                    <a:pt x="9513" y="4405"/>
                  </a:cubicBezTo>
                  <a:lnTo>
                    <a:pt x="9513" y="179"/>
                  </a:lnTo>
                  <a:cubicBezTo>
                    <a:pt x="9513" y="71"/>
                    <a:pt x="9430" y="0"/>
                    <a:pt x="93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4" name="Google Shape;14154;p101"/>
            <p:cNvSpPr/>
            <p:nvPr/>
          </p:nvSpPr>
          <p:spPr>
            <a:xfrm>
              <a:off x="2131521" y="2526701"/>
              <a:ext cx="11908" cy="10638"/>
            </a:xfrm>
            <a:custGeom>
              <a:avLst/>
              <a:gdLst/>
              <a:ahLst/>
              <a:cxnLst/>
              <a:rect l="l" t="t" r="r" b="b"/>
              <a:pathLst>
                <a:path w="375" h="335" extrusionOk="0">
                  <a:moveTo>
                    <a:pt x="176" y="0"/>
                  </a:moveTo>
                  <a:cubicBezTo>
                    <a:pt x="167" y="0"/>
                    <a:pt x="158" y="1"/>
                    <a:pt x="148" y="3"/>
                  </a:cubicBezTo>
                  <a:cubicBezTo>
                    <a:pt x="77" y="26"/>
                    <a:pt x="17" y="86"/>
                    <a:pt x="17" y="157"/>
                  </a:cubicBezTo>
                  <a:cubicBezTo>
                    <a:pt x="1" y="258"/>
                    <a:pt x="95" y="334"/>
                    <a:pt x="186" y="334"/>
                  </a:cubicBezTo>
                  <a:cubicBezTo>
                    <a:pt x="225" y="334"/>
                    <a:pt x="263" y="320"/>
                    <a:pt x="291" y="288"/>
                  </a:cubicBezTo>
                  <a:cubicBezTo>
                    <a:pt x="375" y="229"/>
                    <a:pt x="375" y="145"/>
                    <a:pt x="327" y="86"/>
                  </a:cubicBezTo>
                  <a:cubicBezTo>
                    <a:pt x="296" y="34"/>
                    <a:pt x="238" y="0"/>
                    <a:pt x="1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55" name="Google Shape;14155;p101"/>
          <p:cNvGrpSpPr/>
          <p:nvPr/>
        </p:nvGrpSpPr>
        <p:grpSpPr>
          <a:xfrm>
            <a:off x="2579882" y="2287427"/>
            <a:ext cx="207582" cy="359594"/>
            <a:chOff x="2656082" y="2287427"/>
            <a:chExt cx="207582" cy="359594"/>
          </a:xfrm>
        </p:grpSpPr>
        <p:sp>
          <p:nvSpPr>
            <p:cNvPr id="14156" name="Google Shape;14156;p101"/>
            <p:cNvSpPr/>
            <p:nvPr/>
          </p:nvSpPr>
          <p:spPr>
            <a:xfrm>
              <a:off x="2656082" y="2287427"/>
              <a:ext cx="207582" cy="359594"/>
            </a:xfrm>
            <a:custGeom>
              <a:avLst/>
              <a:gdLst/>
              <a:ahLst/>
              <a:cxnLst/>
              <a:rect l="l" t="t" r="r" b="b"/>
              <a:pathLst>
                <a:path w="6537" h="11324" extrusionOk="0">
                  <a:moveTo>
                    <a:pt x="5704" y="334"/>
                  </a:moveTo>
                  <a:cubicBezTo>
                    <a:pt x="5965" y="334"/>
                    <a:pt x="6192" y="561"/>
                    <a:pt x="6192" y="834"/>
                  </a:cubicBezTo>
                  <a:lnTo>
                    <a:pt x="6192" y="1323"/>
                  </a:lnTo>
                  <a:lnTo>
                    <a:pt x="346" y="1323"/>
                  </a:lnTo>
                  <a:lnTo>
                    <a:pt x="346" y="834"/>
                  </a:lnTo>
                  <a:cubicBezTo>
                    <a:pt x="346" y="561"/>
                    <a:pt x="560" y="334"/>
                    <a:pt x="834" y="334"/>
                  </a:cubicBezTo>
                  <a:close/>
                  <a:moveTo>
                    <a:pt x="6192" y="1644"/>
                  </a:moveTo>
                  <a:lnTo>
                    <a:pt x="6192" y="8990"/>
                  </a:lnTo>
                  <a:lnTo>
                    <a:pt x="1501" y="8990"/>
                  </a:lnTo>
                  <a:cubicBezTo>
                    <a:pt x="1405" y="8990"/>
                    <a:pt x="1334" y="9062"/>
                    <a:pt x="1334" y="9145"/>
                  </a:cubicBezTo>
                  <a:cubicBezTo>
                    <a:pt x="1334" y="9240"/>
                    <a:pt x="1405" y="9312"/>
                    <a:pt x="1501" y="9312"/>
                  </a:cubicBezTo>
                  <a:lnTo>
                    <a:pt x="6192" y="9312"/>
                  </a:lnTo>
                  <a:lnTo>
                    <a:pt x="6192" y="10478"/>
                  </a:lnTo>
                  <a:cubicBezTo>
                    <a:pt x="6192" y="10740"/>
                    <a:pt x="5965" y="10967"/>
                    <a:pt x="5704" y="10967"/>
                  </a:cubicBezTo>
                  <a:lnTo>
                    <a:pt x="834" y="10967"/>
                  </a:lnTo>
                  <a:cubicBezTo>
                    <a:pt x="560" y="10967"/>
                    <a:pt x="346" y="10740"/>
                    <a:pt x="346" y="10478"/>
                  </a:cubicBezTo>
                  <a:lnTo>
                    <a:pt x="346" y="9312"/>
                  </a:lnTo>
                  <a:lnTo>
                    <a:pt x="834" y="9312"/>
                  </a:lnTo>
                  <a:cubicBezTo>
                    <a:pt x="917" y="9312"/>
                    <a:pt x="1001" y="9240"/>
                    <a:pt x="1001" y="9145"/>
                  </a:cubicBezTo>
                  <a:cubicBezTo>
                    <a:pt x="1001" y="9062"/>
                    <a:pt x="917" y="8990"/>
                    <a:pt x="834" y="8990"/>
                  </a:cubicBezTo>
                  <a:lnTo>
                    <a:pt x="346" y="8990"/>
                  </a:lnTo>
                  <a:lnTo>
                    <a:pt x="346" y="1644"/>
                  </a:lnTo>
                  <a:close/>
                  <a:moveTo>
                    <a:pt x="834" y="1"/>
                  </a:moveTo>
                  <a:cubicBezTo>
                    <a:pt x="370" y="1"/>
                    <a:pt x="0" y="370"/>
                    <a:pt x="0" y="834"/>
                  </a:cubicBezTo>
                  <a:lnTo>
                    <a:pt x="0" y="10490"/>
                  </a:lnTo>
                  <a:cubicBezTo>
                    <a:pt x="0" y="10955"/>
                    <a:pt x="370" y="11324"/>
                    <a:pt x="834" y="11324"/>
                  </a:cubicBezTo>
                  <a:lnTo>
                    <a:pt x="5704" y="11324"/>
                  </a:lnTo>
                  <a:cubicBezTo>
                    <a:pt x="6156" y="11324"/>
                    <a:pt x="6537" y="10955"/>
                    <a:pt x="6537" y="10490"/>
                  </a:cubicBezTo>
                  <a:lnTo>
                    <a:pt x="6537" y="834"/>
                  </a:lnTo>
                  <a:cubicBezTo>
                    <a:pt x="6513" y="370"/>
                    <a:pt x="6144" y="1"/>
                    <a:pt x="57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7" name="Google Shape;14157;p101"/>
            <p:cNvSpPr/>
            <p:nvPr/>
          </p:nvSpPr>
          <p:spPr>
            <a:xfrm>
              <a:off x="2754395" y="2308608"/>
              <a:ext cx="31787" cy="10257"/>
            </a:xfrm>
            <a:custGeom>
              <a:avLst/>
              <a:gdLst/>
              <a:ahLst/>
              <a:cxnLst/>
              <a:rect l="l" t="t" r="r" b="b"/>
              <a:pathLst>
                <a:path w="1001" h="323" extrusionOk="0">
                  <a:moveTo>
                    <a:pt x="167" y="1"/>
                  </a:moveTo>
                  <a:cubicBezTo>
                    <a:pt x="72" y="1"/>
                    <a:pt x="0" y="72"/>
                    <a:pt x="0" y="167"/>
                  </a:cubicBezTo>
                  <a:cubicBezTo>
                    <a:pt x="0" y="251"/>
                    <a:pt x="72" y="322"/>
                    <a:pt x="167" y="322"/>
                  </a:cubicBezTo>
                  <a:lnTo>
                    <a:pt x="834" y="322"/>
                  </a:lnTo>
                  <a:cubicBezTo>
                    <a:pt x="917" y="322"/>
                    <a:pt x="1000" y="251"/>
                    <a:pt x="1000" y="167"/>
                  </a:cubicBezTo>
                  <a:cubicBezTo>
                    <a:pt x="1000" y="72"/>
                    <a:pt x="917"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8" name="Google Shape;14158;p101"/>
            <p:cNvSpPr/>
            <p:nvPr/>
          </p:nvSpPr>
          <p:spPr>
            <a:xfrm>
              <a:off x="2743789" y="2594053"/>
              <a:ext cx="31406" cy="31056"/>
            </a:xfrm>
            <a:custGeom>
              <a:avLst/>
              <a:gdLst/>
              <a:ahLst/>
              <a:cxnLst/>
              <a:rect l="l" t="t" r="r" b="b"/>
              <a:pathLst>
                <a:path w="989" h="978" extrusionOk="0">
                  <a:moveTo>
                    <a:pt x="501" y="322"/>
                  </a:moveTo>
                  <a:cubicBezTo>
                    <a:pt x="584" y="322"/>
                    <a:pt x="656" y="406"/>
                    <a:pt x="656" y="489"/>
                  </a:cubicBezTo>
                  <a:cubicBezTo>
                    <a:pt x="656" y="584"/>
                    <a:pt x="584" y="656"/>
                    <a:pt x="501" y="656"/>
                  </a:cubicBezTo>
                  <a:cubicBezTo>
                    <a:pt x="406" y="656"/>
                    <a:pt x="334" y="584"/>
                    <a:pt x="334" y="489"/>
                  </a:cubicBezTo>
                  <a:cubicBezTo>
                    <a:pt x="334" y="406"/>
                    <a:pt x="406" y="322"/>
                    <a:pt x="501" y="322"/>
                  </a:cubicBezTo>
                  <a:close/>
                  <a:moveTo>
                    <a:pt x="501" y="1"/>
                  </a:moveTo>
                  <a:cubicBezTo>
                    <a:pt x="227" y="1"/>
                    <a:pt x="1" y="227"/>
                    <a:pt x="1" y="489"/>
                  </a:cubicBezTo>
                  <a:cubicBezTo>
                    <a:pt x="1" y="763"/>
                    <a:pt x="227" y="977"/>
                    <a:pt x="501" y="977"/>
                  </a:cubicBezTo>
                  <a:cubicBezTo>
                    <a:pt x="763" y="977"/>
                    <a:pt x="989" y="763"/>
                    <a:pt x="989" y="489"/>
                  </a:cubicBezTo>
                  <a:cubicBezTo>
                    <a:pt x="989" y="227"/>
                    <a:pt x="775"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9" name="Google Shape;14159;p101"/>
            <p:cNvSpPr/>
            <p:nvPr/>
          </p:nvSpPr>
          <p:spPr>
            <a:xfrm>
              <a:off x="2733596" y="2308608"/>
              <a:ext cx="10225" cy="10257"/>
            </a:xfrm>
            <a:custGeom>
              <a:avLst/>
              <a:gdLst/>
              <a:ahLst/>
              <a:cxnLst/>
              <a:rect l="l" t="t" r="r" b="b"/>
              <a:pathLst>
                <a:path w="322" h="323" extrusionOk="0">
                  <a:moveTo>
                    <a:pt x="155" y="1"/>
                  </a:moveTo>
                  <a:cubicBezTo>
                    <a:pt x="72" y="1"/>
                    <a:pt x="0" y="72"/>
                    <a:pt x="0" y="167"/>
                  </a:cubicBezTo>
                  <a:cubicBezTo>
                    <a:pt x="0" y="251"/>
                    <a:pt x="72" y="322"/>
                    <a:pt x="155" y="322"/>
                  </a:cubicBezTo>
                  <a:cubicBezTo>
                    <a:pt x="250" y="322"/>
                    <a:pt x="322" y="251"/>
                    <a:pt x="322" y="167"/>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60" name="Google Shape;14160;p101"/>
          <p:cNvGrpSpPr/>
          <p:nvPr/>
        </p:nvGrpSpPr>
        <p:grpSpPr>
          <a:xfrm>
            <a:off x="3049653" y="2321468"/>
            <a:ext cx="362991" cy="290018"/>
            <a:chOff x="3049653" y="2321468"/>
            <a:chExt cx="362991" cy="290018"/>
          </a:xfrm>
        </p:grpSpPr>
        <p:sp>
          <p:nvSpPr>
            <p:cNvPr id="14161" name="Google Shape;14161;p101"/>
            <p:cNvSpPr/>
            <p:nvPr/>
          </p:nvSpPr>
          <p:spPr>
            <a:xfrm>
              <a:off x="3280290" y="2429690"/>
              <a:ext cx="29913" cy="73957"/>
            </a:xfrm>
            <a:custGeom>
              <a:avLst/>
              <a:gdLst/>
              <a:ahLst/>
              <a:cxnLst/>
              <a:rect l="l" t="t" r="r" b="b"/>
              <a:pathLst>
                <a:path w="942" h="2329" extrusionOk="0">
                  <a:moveTo>
                    <a:pt x="200" y="1"/>
                  </a:moveTo>
                  <a:cubicBezTo>
                    <a:pt x="158" y="1"/>
                    <a:pt x="114" y="16"/>
                    <a:pt x="72" y="45"/>
                  </a:cubicBezTo>
                  <a:cubicBezTo>
                    <a:pt x="13" y="93"/>
                    <a:pt x="13" y="200"/>
                    <a:pt x="72" y="283"/>
                  </a:cubicBezTo>
                  <a:cubicBezTo>
                    <a:pt x="572" y="772"/>
                    <a:pt x="572" y="1569"/>
                    <a:pt x="72" y="2046"/>
                  </a:cubicBezTo>
                  <a:cubicBezTo>
                    <a:pt x="1" y="2129"/>
                    <a:pt x="1" y="2224"/>
                    <a:pt x="72" y="2284"/>
                  </a:cubicBezTo>
                  <a:cubicBezTo>
                    <a:pt x="102" y="2313"/>
                    <a:pt x="144" y="2328"/>
                    <a:pt x="187" y="2328"/>
                  </a:cubicBezTo>
                  <a:cubicBezTo>
                    <a:pt x="230" y="2328"/>
                    <a:pt x="275" y="2313"/>
                    <a:pt x="310" y="2284"/>
                  </a:cubicBezTo>
                  <a:cubicBezTo>
                    <a:pt x="941" y="1665"/>
                    <a:pt x="941" y="664"/>
                    <a:pt x="310" y="45"/>
                  </a:cubicBezTo>
                  <a:cubicBezTo>
                    <a:pt x="280" y="16"/>
                    <a:pt x="242" y="1"/>
                    <a:pt x="2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2" name="Google Shape;14162;p101"/>
            <p:cNvSpPr/>
            <p:nvPr/>
          </p:nvSpPr>
          <p:spPr>
            <a:xfrm>
              <a:off x="3317729" y="2392250"/>
              <a:ext cx="49570" cy="148836"/>
            </a:xfrm>
            <a:custGeom>
              <a:avLst/>
              <a:gdLst/>
              <a:ahLst/>
              <a:cxnLst/>
              <a:rect l="l" t="t" r="r" b="b"/>
              <a:pathLst>
                <a:path w="1561" h="4687" extrusionOk="0">
                  <a:moveTo>
                    <a:pt x="183" y="1"/>
                  </a:moveTo>
                  <a:cubicBezTo>
                    <a:pt x="140" y="1"/>
                    <a:pt x="96" y="16"/>
                    <a:pt x="60" y="46"/>
                  </a:cubicBezTo>
                  <a:cubicBezTo>
                    <a:pt x="0" y="105"/>
                    <a:pt x="0" y="212"/>
                    <a:pt x="60" y="284"/>
                  </a:cubicBezTo>
                  <a:cubicBezTo>
                    <a:pt x="1191" y="1415"/>
                    <a:pt x="1191" y="3272"/>
                    <a:pt x="60" y="4403"/>
                  </a:cubicBezTo>
                  <a:cubicBezTo>
                    <a:pt x="0" y="4475"/>
                    <a:pt x="0" y="4582"/>
                    <a:pt x="60" y="4641"/>
                  </a:cubicBezTo>
                  <a:cubicBezTo>
                    <a:pt x="90" y="4671"/>
                    <a:pt x="131" y="4686"/>
                    <a:pt x="175" y="4686"/>
                  </a:cubicBezTo>
                  <a:cubicBezTo>
                    <a:pt x="218" y="4686"/>
                    <a:pt x="262" y="4671"/>
                    <a:pt x="298" y="4641"/>
                  </a:cubicBezTo>
                  <a:cubicBezTo>
                    <a:pt x="1560" y="3379"/>
                    <a:pt x="1560" y="1308"/>
                    <a:pt x="298" y="46"/>
                  </a:cubicBezTo>
                  <a:cubicBezTo>
                    <a:pt x="268" y="16"/>
                    <a:pt x="227"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3" name="Google Shape;14163;p101"/>
            <p:cNvSpPr/>
            <p:nvPr/>
          </p:nvSpPr>
          <p:spPr>
            <a:xfrm>
              <a:off x="3354406" y="2355954"/>
              <a:ext cx="58239" cy="222317"/>
            </a:xfrm>
            <a:custGeom>
              <a:avLst/>
              <a:gdLst/>
              <a:ahLst/>
              <a:cxnLst/>
              <a:rect l="l" t="t" r="r" b="b"/>
              <a:pathLst>
                <a:path w="1834" h="7001" extrusionOk="0">
                  <a:moveTo>
                    <a:pt x="174" y="1"/>
                  </a:moveTo>
                  <a:cubicBezTo>
                    <a:pt x="131" y="1"/>
                    <a:pt x="90" y="16"/>
                    <a:pt x="60" y="46"/>
                  </a:cubicBezTo>
                  <a:cubicBezTo>
                    <a:pt x="0" y="105"/>
                    <a:pt x="0" y="200"/>
                    <a:pt x="60" y="284"/>
                  </a:cubicBezTo>
                  <a:cubicBezTo>
                    <a:pt x="1834" y="2046"/>
                    <a:pt x="1834" y="4939"/>
                    <a:pt x="60" y="6713"/>
                  </a:cubicBezTo>
                  <a:cubicBezTo>
                    <a:pt x="0" y="6773"/>
                    <a:pt x="0" y="6868"/>
                    <a:pt x="60" y="6951"/>
                  </a:cubicBezTo>
                  <a:cubicBezTo>
                    <a:pt x="88" y="6985"/>
                    <a:pt x="128" y="7000"/>
                    <a:pt x="169" y="7000"/>
                  </a:cubicBezTo>
                  <a:cubicBezTo>
                    <a:pt x="214" y="7000"/>
                    <a:pt x="261" y="6982"/>
                    <a:pt x="298" y="6951"/>
                  </a:cubicBezTo>
                  <a:cubicBezTo>
                    <a:pt x="1227" y="6023"/>
                    <a:pt x="1727" y="4808"/>
                    <a:pt x="1727" y="3498"/>
                  </a:cubicBezTo>
                  <a:cubicBezTo>
                    <a:pt x="1727" y="2189"/>
                    <a:pt x="1227" y="962"/>
                    <a:pt x="298" y="46"/>
                  </a:cubicBezTo>
                  <a:cubicBezTo>
                    <a:pt x="262" y="16"/>
                    <a:pt x="218" y="1"/>
                    <a:pt x="1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4" name="Google Shape;14164;p101"/>
            <p:cNvSpPr/>
            <p:nvPr/>
          </p:nvSpPr>
          <p:spPr>
            <a:xfrm>
              <a:off x="3049653" y="2321468"/>
              <a:ext cx="210250" cy="290018"/>
            </a:xfrm>
            <a:custGeom>
              <a:avLst/>
              <a:gdLst/>
              <a:ahLst/>
              <a:cxnLst/>
              <a:rect l="l" t="t" r="r" b="b"/>
              <a:pathLst>
                <a:path w="6621" h="9133" extrusionOk="0">
                  <a:moveTo>
                    <a:pt x="5216" y="1072"/>
                  </a:moveTo>
                  <a:lnTo>
                    <a:pt x="5216" y="8097"/>
                  </a:lnTo>
                  <a:cubicBezTo>
                    <a:pt x="4156" y="7751"/>
                    <a:pt x="3287" y="7037"/>
                    <a:pt x="2739" y="6061"/>
                  </a:cubicBezTo>
                  <a:lnTo>
                    <a:pt x="2739" y="3084"/>
                  </a:lnTo>
                  <a:cubicBezTo>
                    <a:pt x="3275" y="2120"/>
                    <a:pt x="4156" y="1405"/>
                    <a:pt x="5216" y="1072"/>
                  </a:cubicBezTo>
                  <a:close/>
                  <a:moveTo>
                    <a:pt x="5716" y="0"/>
                  </a:moveTo>
                  <a:cubicBezTo>
                    <a:pt x="5430" y="0"/>
                    <a:pt x="5216" y="215"/>
                    <a:pt x="5216" y="501"/>
                  </a:cubicBezTo>
                  <a:lnTo>
                    <a:pt x="5216" y="691"/>
                  </a:lnTo>
                  <a:cubicBezTo>
                    <a:pt x="4049" y="1048"/>
                    <a:pt x="3096" y="1810"/>
                    <a:pt x="2489" y="2858"/>
                  </a:cubicBezTo>
                  <a:lnTo>
                    <a:pt x="1227" y="2858"/>
                  </a:lnTo>
                  <a:cubicBezTo>
                    <a:pt x="549" y="2858"/>
                    <a:pt x="13" y="3394"/>
                    <a:pt x="13" y="4061"/>
                  </a:cubicBezTo>
                  <a:lnTo>
                    <a:pt x="13" y="5037"/>
                  </a:lnTo>
                  <a:cubicBezTo>
                    <a:pt x="1" y="5692"/>
                    <a:pt x="489" y="6227"/>
                    <a:pt x="1120" y="6275"/>
                  </a:cubicBezTo>
                  <a:cubicBezTo>
                    <a:pt x="1203" y="6275"/>
                    <a:pt x="1287" y="6216"/>
                    <a:pt x="1299" y="6132"/>
                  </a:cubicBezTo>
                  <a:cubicBezTo>
                    <a:pt x="1299" y="6037"/>
                    <a:pt x="1239" y="5966"/>
                    <a:pt x="1144" y="5954"/>
                  </a:cubicBezTo>
                  <a:cubicBezTo>
                    <a:pt x="703" y="5918"/>
                    <a:pt x="346" y="5537"/>
                    <a:pt x="346" y="5073"/>
                  </a:cubicBezTo>
                  <a:lnTo>
                    <a:pt x="346" y="4084"/>
                  </a:lnTo>
                  <a:cubicBezTo>
                    <a:pt x="346" y="3608"/>
                    <a:pt x="727" y="3215"/>
                    <a:pt x="1227" y="3215"/>
                  </a:cubicBezTo>
                  <a:lnTo>
                    <a:pt x="2418" y="3215"/>
                  </a:lnTo>
                  <a:lnTo>
                    <a:pt x="2418" y="5954"/>
                  </a:lnTo>
                  <a:lnTo>
                    <a:pt x="1918" y="5954"/>
                  </a:lnTo>
                  <a:cubicBezTo>
                    <a:pt x="1834" y="5954"/>
                    <a:pt x="1763" y="6025"/>
                    <a:pt x="1763" y="6108"/>
                  </a:cubicBezTo>
                  <a:cubicBezTo>
                    <a:pt x="1763" y="6204"/>
                    <a:pt x="1834" y="6275"/>
                    <a:pt x="1918" y="6275"/>
                  </a:cubicBezTo>
                  <a:lnTo>
                    <a:pt x="2489" y="6275"/>
                  </a:lnTo>
                  <a:cubicBezTo>
                    <a:pt x="3096" y="7323"/>
                    <a:pt x="4049" y="8097"/>
                    <a:pt x="5216" y="8430"/>
                  </a:cubicBezTo>
                  <a:lnTo>
                    <a:pt x="5216" y="8633"/>
                  </a:lnTo>
                  <a:cubicBezTo>
                    <a:pt x="5216" y="8906"/>
                    <a:pt x="5430" y="9133"/>
                    <a:pt x="5716" y="9133"/>
                  </a:cubicBezTo>
                  <a:lnTo>
                    <a:pt x="6121" y="9133"/>
                  </a:lnTo>
                  <a:cubicBezTo>
                    <a:pt x="6406" y="9133"/>
                    <a:pt x="6621" y="8906"/>
                    <a:pt x="6621" y="8633"/>
                  </a:cubicBezTo>
                  <a:lnTo>
                    <a:pt x="6621" y="4953"/>
                  </a:lnTo>
                  <a:cubicBezTo>
                    <a:pt x="6621" y="4858"/>
                    <a:pt x="6549" y="4787"/>
                    <a:pt x="6466" y="4787"/>
                  </a:cubicBezTo>
                  <a:cubicBezTo>
                    <a:pt x="6371" y="4787"/>
                    <a:pt x="6299" y="4858"/>
                    <a:pt x="6299" y="4953"/>
                  </a:cubicBezTo>
                  <a:lnTo>
                    <a:pt x="6299" y="8633"/>
                  </a:lnTo>
                  <a:cubicBezTo>
                    <a:pt x="6299" y="8728"/>
                    <a:pt x="6228" y="8811"/>
                    <a:pt x="6121" y="8811"/>
                  </a:cubicBezTo>
                  <a:lnTo>
                    <a:pt x="5716" y="8811"/>
                  </a:lnTo>
                  <a:cubicBezTo>
                    <a:pt x="5609" y="8811"/>
                    <a:pt x="5537" y="8728"/>
                    <a:pt x="5537" y="8633"/>
                  </a:cubicBezTo>
                  <a:lnTo>
                    <a:pt x="5537" y="501"/>
                  </a:lnTo>
                  <a:cubicBezTo>
                    <a:pt x="5537" y="393"/>
                    <a:pt x="5609" y="322"/>
                    <a:pt x="5716" y="322"/>
                  </a:cubicBezTo>
                  <a:lnTo>
                    <a:pt x="6121" y="322"/>
                  </a:lnTo>
                  <a:cubicBezTo>
                    <a:pt x="6228" y="322"/>
                    <a:pt x="6299" y="393"/>
                    <a:pt x="6299" y="501"/>
                  </a:cubicBezTo>
                  <a:lnTo>
                    <a:pt x="6299" y="4180"/>
                  </a:lnTo>
                  <a:cubicBezTo>
                    <a:pt x="6299" y="4263"/>
                    <a:pt x="6371" y="4346"/>
                    <a:pt x="6466" y="4346"/>
                  </a:cubicBezTo>
                  <a:cubicBezTo>
                    <a:pt x="6549" y="4346"/>
                    <a:pt x="6621" y="4263"/>
                    <a:pt x="6621" y="4180"/>
                  </a:cubicBezTo>
                  <a:lnTo>
                    <a:pt x="6621" y="501"/>
                  </a:lnTo>
                  <a:cubicBezTo>
                    <a:pt x="6621" y="215"/>
                    <a:pt x="6406" y="0"/>
                    <a:pt x="61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65" name="Google Shape;14165;p101"/>
          <p:cNvGrpSpPr/>
          <p:nvPr/>
        </p:nvGrpSpPr>
        <p:grpSpPr>
          <a:xfrm>
            <a:off x="3564243" y="2289904"/>
            <a:ext cx="422342" cy="355243"/>
            <a:chOff x="3564243" y="2289904"/>
            <a:chExt cx="422342" cy="355243"/>
          </a:xfrm>
        </p:grpSpPr>
        <p:sp>
          <p:nvSpPr>
            <p:cNvPr id="14166" name="Google Shape;14166;p101"/>
            <p:cNvSpPr/>
            <p:nvPr/>
          </p:nvSpPr>
          <p:spPr>
            <a:xfrm>
              <a:off x="3564243" y="2291587"/>
              <a:ext cx="66177" cy="351655"/>
            </a:xfrm>
            <a:custGeom>
              <a:avLst/>
              <a:gdLst/>
              <a:ahLst/>
              <a:cxnLst/>
              <a:rect l="l" t="t" r="r" b="b"/>
              <a:pathLst>
                <a:path w="2084" h="11074" extrusionOk="0">
                  <a:moveTo>
                    <a:pt x="1703" y="1918"/>
                  </a:moveTo>
                  <a:lnTo>
                    <a:pt x="1703" y="2727"/>
                  </a:lnTo>
                  <a:cubicBezTo>
                    <a:pt x="1703" y="2823"/>
                    <a:pt x="1667" y="2930"/>
                    <a:pt x="1608" y="2966"/>
                  </a:cubicBezTo>
                  <a:cubicBezTo>
                    <a:pt x="1453" y="3085"/>
                    <a:pt x="1298" y="3287"/>
                    <a:pt x="1239" y="3501"/>
                  </a:cubicBezTo>
                  <a:lnTo>
                    <a:pt x="834" y="3501"/>
                  </a:lnTo>
                  <a:cubicBezTo>
                    <a:pt x="798" y="3299"/>
                    <a:pt x="667" y="3085"/>
                    <a:pt x="524" y="2989"/>
                  </a:cubicBezTo>
                  <a:cubicBezTo>
                    <a:pt x="453" y="2942"/>
                    <a:pt x="393" y="2823"/>
                    <a:pt x="393" y="2727"/>
                  </a:cubicBezTo>
                  <a:lnTo>
                    <a:pt x="393" y="1918"/>
                  </a:lnTo>
                  <a:close/>
                  <a:moveTo>
                    <a:pt x="1227" y="3882"/>
                  </a:moveTo>
                  <a:lnTo>
                    <a:pt x="1227" y="5144"/>
                  </a:lnTo>
                  <a:cubicBezTo>
                    <a:pt x="1227" y="6359"/>
                    <a:pt x="1239" y="7549"/>
                    <a:pt x="1369" y="8752"/>
                  </a:cubicBezTo>
                  <a:cubicBezTo>
                    <a:pt x="1453" y="9478"/>
                    <a:pt x="1489" y="10085"/>
                    <a:pt x="1489" y="10205"/>
                  </a:cubicBezTo>
                  <a:cubicBezTo>
                    <a:pt x="1477" y="10478"/>
                    <a:pt x="1298" y="10681"/>
                    <a:pt x="1048" y="10681"/>
                  </a:cubicBezTo>
                  <a:cubicBezTo>
                    <a:pt x="798" y="10681"/>
                    <a:pt x="619" y="10490"/>
                    <a:pt x="619" y="10228"/>
                  </a:cubicBezTo>
                  <a:cubicBezTo>
                    <a:pt x="619" y="10097"/>
                    <a:pt x="655" y="9490"/>
                    <a:pt x="738" y="8764"/>
                  </a:cubicBezTo>
                  <a:cubicBezTo>
                    <a:pt x="869" y="7561"/>
                    <a:pt x="881" y="6371"/>
                    <a:pt x="881" y="5168"/>
                  </a:cubicBezTo>
                  <a:lnTo>
                    <a:pt x="881" y="3882"/>
                  </a:lnTo>
                  <a:close/>
                  <a:moveTo>
                    <a:pt x="203" y="1"/>
                  </a:moveTo>
                  <a:cubicBezTo>
                    <a:pt x="96" y="1"/>
                    <a:pt x="0" y="84"/>
                    <a:pt x="0" y="191"/>
                  </a:cubicBezTo>
                  <a:lnTo>
                    <a:pt x="0" y="2727"/>
                  </a:lnTo>
                  <a:cubicBezTo>
                    <a:pt x="0" y="2966"/>
                    <a:pt x="143" y="3216"/>
                    <a:pt x="334" y="3335"/>
                  </a:cubicBezTo>
                  <a:cubicBezTo>
                    <a:pt x="393" y="3358"/>
                    <a:pt x="477" y="3573"/>
                    <a:pt x="477" y="3692"/>
                  </a:cubicBezTo>
                  <a:lnTo>
                    <a:pt x="477" y="5144"/>
                  </a:lnTo>
                  <a:cubicBezTo>
                    <a:pt x="477" y="6359"/>
                    <a:pt x="465" y="7526"/>
                    <a:pt x="346" y="8716"/>
                  </a:cubicBezTo>
                  <a:cubicBezTo>
                    <a:pt x="274" y="9454"/>
                    <a:pt x="226" y="10074"/>
                    <a:pt x="226" y="10228"/>
                  </a:cubicBezTo>
                  <a:cubicBezTo>
                    <a:pt x="226" y="10705"/>
                    <a:pt x="584" y="11074"/>
                    <a:pt x="1048" y="11074"/>
                  </a:cubicBezTo>
                  <a:cubicBezTo>
                    <a:pt x="1512" y="11074"/>
                    <a:pt x="1870" y="10705"/>
                    <a:pt x="1870" y="10228"/>
                  </a:cubicBezTo>
                  <a:cubicBezTo>
                    <a:pt x="1870" y="10074"/>
                    <a:pt x="1822" y="9454"/>
                    <a:pt x="1750" y="8716"/>
                  </a:cubicBezTo>
                  <a:cubicBezTo>
                    <a:pt x="1608" y="7526"/>
                    <a:pt x="1608" y="6359"/>
                    <a:pt x="1608" y="5144"/>
                  </a:cubicBezTo>
                  <a:lnTo>
                    <a:pt x="1608" y="3692"/>
                  </a:lnTo>
                  <a:cubicBezTo>
                    <a:pt x="1608" y="3561"/>
                    <a:pt x="1715" y="3358"/>
                    <a:pt x="1834" y="3275"/>
                  </a:cubicBezTo>
                  <a:cubicBezTo>
                    <a:pt x="2024" y="3144"/>
                    <a:pt x="2084" y="2906"/>
                    <a:pt x="2084" y="2704"/>
                  </a:cubicBezTo>
                  <a:lnTo>
                    <a:pt x="2084" y="251"/>
                  </a:lnTo>
                  <a:cubicBezTo>
                    <a:pt x="2084" y="168"/>
                    <a:pt x="2001" y="72"/>
                    <a:pt x="1893" y="72"/>
                  </a:cubicBezTo>
                  <a:cubicBezTo>
                    <a:pt x="1786" y="72"/>
                    <a:pt x="1703" y="168"/>
                    <a:pt x="1703" y="263"/>
                  </a:cubicBezTo>
                  <a:lnTo>
                    <a:pt x="1703" y="1537"/>
                  </a:lnTo>
                  <a:lnTo>
                    <a:pt x="1239" y="1537"/>
                  </a:lnTo>
                  <a:lnTo>
                    <a:pt x="1239" y="191"/>
                  </a:lnTo>
                  <a:cubicBezTo>
                    <a:pt x="1239" y="84"/>
                    <a:pt x="1155" y="1"/>
                    <a:pt x="1048" y="1"/>
                  </a:cubicBezTo>
                  <a:cubicBezTo>
                    <a:pt x="941" y="1"/>
                    <a:pt x="858" y="84"/>
                    <a:pt x="858" y="191"/>
                  </a:cubicBezTo>
                  <a:lnTo>
                    <a:pt x="858" y="1537"/>
                  </a:lnTo>
                  <a:lnTo>
                    <a:pt x="393" y="1537"/>
                  </a:lnTo>
                  <a:lnTo>
                    <a:pt x="393" y="191"/>
                  </a:lnTo>
                  <a:cubicBezTo>
                    <a:pt x="393" y="84"/>
                    <a:pt x="298"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7" name="Google Shape;14167;p101"/>
            <p:cNvSpPr/>
            <p:nvPr/>
          </p:nvSpPr>
          <p:spPr>
            <a:xfrm>
              <a:off x="3636835" y="2373674"/>
              <a:ext cx="236702" cy="236289"/>
            </a:xfrm>
            <a:custGeom>
              <a:avLst/>
              <a:gdLst/>
              <a:ahLst/>
              <a:cxnLst/>
              <a:rect l="l" t="t" r="r" b="b"/>
              <a:pathLst>
                <a:path w="7454" h="7441" extrusionOk="0">
                  <a:moveTo>
                    <a:pt x="1175" y="0"/>
                  </a:moveTo>
                  <a:cubicBezTo>
                    <a:pt x="1121" y="0"/>
                    <a:pt x="1069" y="25"/>
                    <a:pt x="1036" y="71"/>
                  </a:cubicBezTo>
                  <a:cubicBezTo>
                    <a:pt x="369" y="881"/>
                    <a:pt x="0" y="1905"/>
                    <a:pt x="0" y="2952"/>
                  </a:cubicBezTo>
                  <a:cubicBezTo>
                    <a:pt x="0" y="5429"/>
                    <a:pt x="2024" y="7441"/>
                    <a:pt x="4489" y="7441"/>
                  </a:cubicBezTo>
                  <a:cubicBezTo>
                    <a:pt x="5537" y="7441"/>
                    <a:pt x="6561" y="7072"/>
                    <a:pt x="7358" y="6405"/>
                  </a:cubicBezTo>
                  <a:cubicBezTo>
                    <a:pt x="7454" y="6322"/>
                    <a:pt x="7454" y="6203"/>
                    <a:pt x="7394" y="6131"/>
                  </a:cubicBezTo>
                  <a:cubicBezTo>
                    <a:pt x="7352" y="6083"/>
                    <a:pt x="7286" y="6058"/>
                    <a:pt x="7224" y="6058"/>
                  </a:cubicBezTo>
                  <a:cubicBezTo>
                    <a:pt x="7180" y="6058"/>
                    <a:pt x="7138" y="6071"/>
                    <a:pt x="7108" y="6096"/>
                  </a:cubicBezTo>
                  <a:cubicBezTo>
                    <a:pt x="6382" y="6703"/>
                    <a:pt x="5441" y="7048"/>
                    <a:pt x="4489" y="7048"/>
                  </a:cubicBezTo>
                  <a:cubicBezTo>
                    <a:pt x="2227" y="7048"/>
                    <a:pt x="381" y="5203"/>
                    <a:pt x="381" y="2928"/>
                  </a:cubicBezTo>
                  <a:cubicBezTo>
                    <a:pt x="381" y="1988"/>
                    <a:pt x="727" y="1047"/>
                    <a:pt x="1334" y="309"/>
                  </a:cubicBezTo>
                  <a:cubicBezTo>
                    <a:pt x="1405" y="226"/>
                    <a:pt x="1393" y="107"/>
                    <a:pt x="1298" y="47"/>
                  </a:cubicBezTo>
                  <a:cubicBezTo>
                    <a:pt x="1261" y="16"/>
                    <a:pt x="1217" y="0"/>
                    <a:pt x="11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8" name="Google Shape;14168;p101"/>
            <p:cNvSpPr/>
            <p:nvPr/>
          </p:nvSpPr>
          <p:spPr>
            <a:xfrm>
              <a:off x="3685230" y="2324104"/>
              <a:ext cx="237083" cy="235971"/>
            </a:xfrm>
            <a:custGeom>
              <a:avLst/>
              <a:gdLst/>
              <a:ahLst/>
              <a:cxnLst/>
              <a:rect l="l" t="t" r="r" b="b"/>
              <a:pathLst>
                <a:path w="7466" h="7431" extrusionOk="0">
                  <a:moveTo>
                    <a:pt x="2953" y="1"/>
                  </a:moveTo>
                  <a:cubicBezTo>
                    <a:pt x="1905" y="1"/>
                    <a:pt x="893" y="358"/>
                    <a:pt x="96" y="1025"/>
                  </a:cubicBezTo>
                  <a:cubicBezTo>
                    <a:pt x="0" y="1108"/>
                    <a:pt x="0" y="1227"/>
                    <a:pt x="60" y="1299"/>
                  </a:cubicBezTo>
                  <a:cubicBezTo>
                    <a:pt x="99" y="1344"/>
                    <a:pt x="151" y="1364"/>
                    <a:pt x="205" y="1364"/>
                  </a:cubicBezTo>
                  <a:cubicBezTo>
                    <a:pt x="250" y="1364"/>
                    <a:pt x="295" y="1350"/>
                    <a:pt x="334" y="1322"/>
                  </a:cubicBezTo>
                  <a:cubicBezTo>
                    <a:pt x="1060" y="715"/>
                    <a:pt x="2001" y="394"/>
                    <a:pt x="2953" y="394"/>
                  </a:cubicBezTo>
                  <a:cubicBezTo>
                    <a:pt x="5215" y="394"/>
                    <a:pt x="7061" y="2227"/>
                    <a:pt x="7061" y="4501"/>
                  </a:cubicBezTo>
                  <a:cubicBezTo>
                    <a:pt x="7061" y="5454"/>
                    <a:pt x="6727" y="6371"/>
                    <a:pt x="6120" y="7121"/>
                  </a:cubicBezTo>
                  <a:cubicBezTo>
                    <a:pt x="6049" y="7204"/>
                    <a:pt x="6061" y="7323"/>
                    <a:pt x="6156" y="7383"/>
                  </a:cubicBezTo>
                  <a:cubicBezTo>
                    <a:pt x="6180" y="7418"/>
                    <a:pt x="6227" y="7430"/>
                    <a:pt x="6275" y="7430"/>
                  </a:cubicBezTo>
                  <a:cubicBezTo>
                    <a:pt x="6322" y="7430"/>
                    <a:pt x="6382" y="7395"/>
                    <a:pt x="6418" y="7359"/>
                  </a:cubicBezTo>
                  <a:cubicBezTo>
                    <a:pt x="7084" y="6549"/>
                    <a:pt x="7442" y="5537"/>
                    <a:pt x="7442" y="4501"/>
                  </a:cubicBezTo>
                  <a:cubicBezTo>
                    <a:pt x="7465" y="2013"/>
                    <a:pt x="5441" y="1"/>
                    <a:pt x="2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9" name="Google Shape;14169;p101"/>
            <p:cNvSpPr/>
            <p:nvPr/>
          </p:nvSpPr>
          <p:spPr>
            <a:xfrm>
              <a:off x="3663668" y="2351699"/>
              <a:ext cx="230668" cy="230668"/>
            </a:xfrm>
            <a:custGeom>
              <a:avLst/>
              <a:gdLst/>
              <a:ahLst/>
              <a:cxnLst/>
              <a:rect l="l" t="t" r="r" b="b"/>
              <a:pathLst>
                <a:path w="7264" h="7264" extrusionOk="0">
                  <a:moveTo>
                    <a:pt x="3632" y="382"/>
                  </a:moveTo>
                  <a:cubicBezTo>
                    <a:pt x="5418" y="382"/>
                    <a:pt x="6871" y="1846"/>
                    <a:pt x="6871" y="3632"/>
                  </a:cubicBezTo>
                  <a:cubicBezTo>
                    <a:pt x="6871" y="5418"/>
                    <a:pt x="5418" y="6871"/>
                    <a:pt x="3632" y="6871"/>
                  </a:cubicBezTo>
                  <a:cubicBezTo>
                    <a:pt x="1846" y="6871"/>
                    <a:pt x="382" y="5418"/>
                    <a:pt x="382" y="3632"/>
                  </a:cubicBezTo>
                  <a:cubicBezTo>
                    <a:pt x="382" y="1846"/>
                    <a:pt x="1846" y="382"/>
                    <a:pt x="3632" y="382"/>
                  </a:cubicBezTo>
                  <a:close/>
                  <a:moveTo>
                    <a:pt x="3632" y="1"/>
                  </a:moveTo>
                  <a:cubicBezTo>
                    <a:pt x="1632" y="1"/>
                    <a:pt x="1" y="1632"/>
                    <a:pt x="1" y="3632"/>
                  </a:cubicBezTo>
                  <a:cubicBezTo>
                    <a:pt x="1" y="5633"/>
                    <a:pt x="1632" y="7264"/>
                    <a:pt x="3632" y="7264"/>
                  </a:cubicBezTo>
                  <a:cubicBezTo>
                    <a:pt x="5644" y="7264"/>
                    <a:pt x="7263" y="5621"/>
                    <a:pt x="7263" y="3632"/>
                  </a:cubicBezTo>
                  <a:cubicBezTo>
                    <a:pt x="7263" y="1620"/>
                    <a:pt x="5620" y="1"/>
                    <a:pt x="3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0" name="Google Shape;14170;p101"/>
            <p:cNvSpPr/>
            <p:nvPr/>
          </p:nvSpPr>
          <p:spPr>
            <a:xfrm>
              <a:off x="3933998" y="2289904"/>
              <a:ext cx="52586" cy="355243"/>
            </a:xfrm>
            <a:custGeom>
              <a:avLst/>
              <a:gdLst/>
              <a:ahLst/>
              <a:cxnLst/>
              <a:rect l="l" t="t" r="r" b="b"/>
              <a:pathLst>
                <a:path w="1656" h="11187" extrusionOk="0">
                  <a:moveTo>
                    <a:pt x="1251" y="554"/>
                  </a:moveTo>
                  <a:lnTo>
                    <a:pt x="1251" y="5555"/>
                  </a:lnTo>
                  <a:lnTo>
                    <a:pt x="715" y="5578"/>
                  </a:lnTo>
                  <a:lnTo>
                    <a:pt x="703" y="5578"/>
                  </a:lnTo>
                  <a:cubicBezTo>
                    <a:pt x="693" y="5580"/>
                    <a:pt x="683" y="5580"/>
                    <a:pt x="673" y="5580"/>
                  </a:cubicBezTo>
                  <a:cubicBezTo>
                    <a:pt x="583" y="5580"/>
                    <a:pt x="481" y="5536"/>
                    <a:pt x="417" y="5483"/>
                  </a:cubicBezTo>
                  <a:cubicBezTo>
                    <a:pt x="382" y="5436"/>
                    <a:pt x="370" y="5412"/>
                    <a:pt x="370" y="5412"/>
                  </a:cubicBezTo>
                  <a:lnTo>
                    <a:pt x="370" y="2411"/>
                  </a:lnTo>
                  <a:cubicBezTo>
                    <a:pt x="370" y="1697"/>
                    <a:pt x="703" y="1006"/>
                    <a:pt x="1251" y="554"/>
                  </a:cubicBezTo>
                  <a:close/>
                  <a:moveTo>
                    <a:pt x="1263" y="5959"/>
                  </a:moveTo>
                  <a:cubicBezTo>
                    <a:pt x="1263" y="9448"/>
                    <a:pt x="1275" y="10258"/>
                    <a:pt x="1275" y="10281"/>
                  </a:cubicBezTo>
                  <a:cubicBezTo>
                    <a:pt x="1263" y="10496"/>
                    <a:pt x="1203" y="10769"/>
                    <a:pt x="941" y="10769"/>
                  </a:cubicBezTo>
                  <a:cubicBezTo>
                    <a:pt x="858" y="10769"/>
                    <a:pt x="620" y="10769"/>
                    <a:pt x="620" y="10258"/>
                  </a:cubicBezTo>
                  <a:cubicBezTo>
                    <a:pt x="620" y="10115"/>
                    <a:pt x="667" y="9710"/>
                    <a:pt x="727" y="9246"/>
                  </a:cubicBezTo>
                  <a:cubicBezTo>
                    <a:pt x="822" y="8472"/>
                    <a:pt x="941" y="7400"/>
                    <a:pt x="941" y="6686"/>
                  </a:cubicBezTo>
                  <a:lnTo>
                    <a:pt x="941" y="5959"/>
                  </a:lnTo>
                  <a:close/>
                  <a:moveTo>
                    <a:pt x="1453" y="0"/>
                  </a:moveTo>
                  <a:cubicBezTo>
                    <a:pt x="1420" y="0"/>
                    <a:pt x="1388" y="6"/>
                    <a:pt x="1358" y="18"/>
                  </a:cubicBezTo>
                  <a:cubicBezTo>
                    <a:pt x="524" y="530"/>
                    <a:pt x="1" y="1447"/>
                    <a:pt x="1" y="2435"/>
                  </a:cubicBezTo>
                  <a:lnTo>
                    <a:pt x="1" y="5424"/>
                  </a:lnTo>
                  <a:cubicBezTo>
                    <a:pt x="1" y="5555"/>
                    <a:pt x="60" y="5674"/>
                    <a:pt x="179" y="5781"/>
                  </a:cubicBezTo>
                  <a:cubicBezTo>
                    <a:pt x="286" y="5876"/>
                    <a:pt x="417" y="5936"/>
                    <a:pt x="548" y="5959"/>
                  </a:cubicBezTo>
                  <a:lnTo>
                    <a:pt x="548" y="6709"/>
                  </a:lnTo>
                  <a:cubicBezTo>
                    <a:pt x="548" y="7400"/>
                    <a:pt x="429" y="8460"/>
                    <a:pt x="346" y="9222"/>
                  </a:cubicBezTo>
                  <a:cubicBezTo>
                    <a:pt x="286" y="9710"/>
                    <a:pt x="239" y="10091"/>
                    <a:pt x="239" y="10281"/>
                  </a:cubicBezTo>
                  <a:cubicBezTo>
                    <a:pt x="239" y="11115"/>
                    <a:pt x="774" y="11186"/>
                    <a:pt x="941" y="11186"/>
                  </a:cubicBezTo>
                  <a:cubicBezTo>
                    <a:pt x="1275" y="11186"/>
                    <a:pt x="1656" y="10948"/>
                    <a:pt x="1656" y="10281"/>
                  </a:cubicBezTo>
                  <a:lnTo>
                    <a:pt x="1656" y="185"/>
                  </a:lnTo>
                  <a:cubicBezTo>
                    <a:pt x="1656" y="113"/>
                    <a:pt x="1608" y="54"/>
                    <a:pt x="1548" y="18"/>
                  </a:cubicBezTo>
                  <a:cubicBezTo>
                    <a:pt x="1519" y="6"/>
                    <a:pt x="1486" y="0"/>
                    <a:pt x="1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171" name="Google Shape;14171;p101"/>
          <p:cNvSpPr/>
          <p:nvPr/>
        </p:nvSpPr>
        <p:spPr>
          <a:xfrm>
            <a:off x="4143835" y="2288189"/>
            <a:ext cx="357688" cy="357339"/>
          </a:xfrm>
          <a:custGeom>
            <a:avLst/>
            <a:gdLst/>
            <a:ahLst/>
            <a:cxnLst/>
            <a:rect l="l" t="t" r="r" b="b"/>
            <a:pathLst>
              <a:path w="11264" h="11253" extrusionOk="0">
                <a:moveTo>
                  <a:pt x="9847" y="548"/>
                </a:moveTo>
                <a:lnTo>
                  <a:pt x="9847" y="1203"/>
                </a:lnTo>
                <a:cubicBezTo>
                  <a:pt x="9847" y="1299"/>
                  <a:pt x="9930" y="1370"/>
                  <a:pt x="10014" y="1370"/>
                </a:cubicBezTo>
                <a:lnTo>
                  <a:pt x="10669" y="1370"/>
                </a:lnTo>
                <a:lnTo>
                  <a:pt x="9252" y="2811"/>
                </a:lnTo>
                <a:lnTo>
                  <a:pt x="8656" y="2811"/>
                </a:lnTo>
                <a:lnTo>
                  <a:pt x="9609" y="1858"/>
                </a:lnTo>
                <a:cubicBezTo>
                  <a:pt x="9668" y="1799"/>
                  <a:pt x="9668" y="1703"/>
                  <a:pt x="9609" y="1620"/>
                </a:cubicBezTo>
                <a:cubicBezTo>
                  <a:pt x="9579" y="1590"/>
                  <a:pt x="9537" y="1575"/>
                  <a:pt x="9494" y="1575"/>
                </a:cubicBezTo>
                <a:cubicBezTo>
                  <a:pt x="9451" y="1575"/>
                  <a:pt x="9406" y="1590"/>
                  <a:pt x="9371" y="1620"/>
                </a:cubicBezTo>
                <a:lnTo>
                  <a:pt x="8418" y="2572"/>
                </a:lnTo>
                <a:lnTo>
                  <a:pt x="8418" y="1977"/>
                </a:lnTo>
                <a:lnTo>
                  <a:pt x="9847" y="548"/>
                </a:lnTo>
                <a:close/>
                <a:moveTo>
                  <a:pt x="4549" y="2442"/>
                </a:moveTo>
                <a:cubicBezTo>
                  <a:pt x="5668" y="2442"/>
                  <a:pt x="6680" y="2870"/>
                  <a:pt x="7430" y="3573"/>
                </a:cubicBezTo>
                <a:lnTo>
                  <a:pt x="4430" y="6561"/>
                </a:lnTo>
                <a:cubicBezTo>
                  <a:pt x="4370" y="6621"/>
                  <a:pt x="4370" y="6728"/>
                  <a:pt x="4430" y="6799"/>
                </a:cubicBezTo>
                <a:cubicBezTo>
                  <a:pt x="4465" y="6835"/>
                  <a:pt x="4513" y="6847"/>
                  <a:pt x="4549" y="6847"/>
                </a:cubicBezTo>
                <a:cubicBezTo>
                  <a:pt x="4596" y="6847"/>
                  <a:pt x="4644" y="6835"/>
                  <a:pt x="4668" y="6799"/>
                </a:cubicBezTo>
                <a:lnTo>
                  <a:pt x="5418" y="6061"/>
                </a:lnTo>
                <a:cubicBezTo>
                  <a:pt x="5549" y="6240"/>
                  <a:pt x="5620" y="6466"/>
                  <a:pt x="5620" y="6680"/>
                </a:cubicBezTo>
                <a:cubicBezTo>
                  <a:pt x="5620" y="7275"/>
                  <a:pt x="5144" y="7752"/>
                  <a:pt x="4549" y="7752"/>
                </a:cubicBezTo>
                <a:cubicBezTo>
                  <a:pt x="3953" y="7752"/>
                  <a:pt x="3477" y="7275"/>
                  <a:pt x="3477" y="6680"/>
                </a:cubicBezTo>
                <a:cubicBezTo>
                  <a:pt x="3477" y="6085"/>
                  <a:pt x="3953" y="5609"/>
                  <a:pt x="4549" y="5609"/>
                </a:cubicBezTo>
                <a:cubicBezTo>
                  <a:pt x="4608" y="5609"/>
                  <a:pt x="4680" y="5609"/>
                  <a:pt x="4739" y="5632"/>
                </a:cubicBezTo>
                <a:cubicBezTo>
                  <a:pt x="4747" y="5633"/>
                  <a:pt x="4755" y="5634"/>
                  <a:pt x="4763" y="5634"/>
                </a:cubicBezTo>
                <a:cubicBezTo>
                  <a:pt x="4848" y="5634"/>
                  <a:pt x="4920" y="5577"/>
                  <a:pt x="4942" y="5490"/>
                </a:cubicBezTo>
                <a:cubicBezTo>
                  <a:pt x="4954" y="5406"/>
                  <a:pt x="4894" y="5311"/>
                  <a:pt x="4799" y="5299"/>
                </a:cubicBezTo>
                <a:cubicBezTo>
                  <a:pt x="4715" y="5287"/>
                  <a:pt x="4620" y="5275"/>
                  <a:pt x="4549" y="5275"/>
                </a:cubicBezTo>
                <a:cubicBezTo>
                  <a:pt x="3775" y="5275"/>
                  <a:pt x="3156" y="5894"/>
                  <a:pt x="3156" y="6668"/>
                </a:cubicBezTo>
                <a:cubicBezTo>
                  <a:pt x="3156" y="7442"/>
                  <a:pt x="3775" y="8073"/>
                  <a:pt x="4549" y="8073"/>
                </a:cubicBezTo>
                <a:cubicBezTo>
                  <a:pt x="5323" y="8073"/>
                  <a:pt x="5954" y="7442"/>
                  <a:pt x="5954" y="6668"/>
                </a:cubicBezTo>
                <a:cubicBezTo>
                  <a:pt x="5954" y="6359"/>
                  <a:pt x="5847" y="6049"/>
                  <a:pt x="5656" y="5811"/>
                </a:cubicBezTo>
                <a:lnTo>
                  <a:pt x="6168" y="5287"/>
                </a:lnTo>
                <a:cubicBezTo>
                  <a:pt x="6501" y="5668"/>
                  <a:pt x="6680" y="6168"/>
                  <a:pt x="6680" y="6668"/>
                </a:cubicBezTo>
                <a:cubicBezTo>
                  <a:pt x="6680" y="7847"/>
                  <a:pt x="5727" y="8799"/>
                  <a:pt x="4549" y="8799"/>
                </a:cubicBezTo>
                <a:cubicBezTo>
                  <a:pt x="3370" y="8799"/>
                  <a:pt x="2418" y="7847"/>
                  <a:pt x="2418" y="6668"/>
                </a:cubicBezTo>
                <a:cubicBezTo>
                  <a:pt x="2418" y="5490"/>
                  <a:pt x="3370" y="4537"/>
                  <a:pt x="4549" y="4537"/>
                </a:cubicBezTo>
                <a:cubicBezTo>
                  <a:pt x="4906" y="4537"/>
                  <a:pt x="5251" y="4632"/>
                  <a:pt x="5561" y="4799"/>
                </a:cubicBezTo>
                <a:cubicBezTo>
                  <a:pt x="5583" y="4810"/>
                  <a:pt x="5608" y="4815"/>
                  <a:pt x="5635" y="4815"/>
                </a:cubicBezTo>
                <a:cubicBezTo>
                  <a:pt x="5693" y="4815"/>
                  <a:pt x="5754" y="4789"/>
                  <a:pt x="5787" y="4739"/>
                </a:cubicBezTo>
                <a:cubicBezTo>
                  <a:pt x="5835" y="4656"/>
                  <a:pt x="5799" y="4561"/>
                  <a:pt x="5727" y="4513"/>
                </a:cubicBezTo>
                <a:cubicBezTo>
                  <a:pt x="5370" y="4323"/>
                  <a:pt x="4965" y="4216"/>
                  <a:pt x="4561" y="4216"/>
                </a:cubicBezTo>
                <a:cubicBezTo>
                  <a:pt x="3215" y="4216"/>
                  <a:pt x="2108" y="5311"/>
                  <a:pt x="2108" y="6668"/>
                </a:cubicBezTo>
                <a:cubicBezTo>
                  <a:pt x="2108" y="8026"/>
                  <a:pt x="3215" y="9121"/>
                  <a:pt x="4561" y="9121"/>
                </a:cubicBezTo>
                <a:cubicBezTo>
                  <a:pt x="5918" y="9121"/>
                  <a:pt x="7025" y="8026"/>
                  <a:pt x="7025" y="6668"/>
                </a:cubicBezTo>
                <a:cubicBezTo>
                  <a:pt x="7025" y="6073"/>
                  <a:pt x="6811" y="5490"/>
                  <a:pt x="6406" y="5049"/>
                </a:cubicBezTo>
                <a:lnTo>
                  <a:pt x="6930" y="4525"/>
                </a:lnTo>
                <a:cubicBezTo>
                  <a:pt x="7466" y="5109"/>
                  <a:pt x="7752" y="5871"/>
                  <a:pt x="7752" y="6656"/>
                </a:cubicBezTo>
                <a:cubicBezTo>
                  <a:pt x="7752" y="8407"/>
                  <a:pt x="6323" y="9835"/>
                  <a:pt x="4561" y="9835"/>
                </a:cubicBezTo>
                <a:cubicBezTo>
                  <a:pt x="2810" y="9835"/>
                  <a:pt x="1382" y="8407"/>
                  <a:pt x="1382" y="6656"/>
                </a:cubicBezTo>
                <a:cubicBezTo>
                  <a:pt x="1382" y="4894"/>
                  <a:pt x="2810" y="3465"/>
                  <a:pt x="4561" y="3465"/>
                </a:cubicBezTo>
                <a:cubicBezTo>
                  <a:pt x="5180" y="3465"/>
                  <a:pt x="5775" y="3644"/>
                  <a:pt x="6275" y="3977"/>
                </a:cubicBezTo>
                <a:cubicBezTo>
                  <a:pt x="6300" y="3994"/>
                  <a:pt x="6330" y="4002"/>
                  <a:pt x="6360" y="4002"/>
                </a:cubicBezTo>
                <a:cubicBezTo>
                  <a:pt x="6415" y="4002"/>
                  <a:pt x="6471" y="3976"/>
                  <a:pt x="6501" y="3930"/>
                </a:cubicBezTo>
                <a:cubicBezTo>
                  <a:pt x="6549" y="3858"/>
                  <a:pt x="6525" y="3751"/>
                  <a:pt x="6454" y="3704"/>
                </a:cubicBezTo>
                <a:cubicBezTo>
                  <a:pt x="5894" y="3346"/>
                  <a:pt x="5239" y="3156"/>
                  <a:pt x="4561" y="3156"/>
                </a:cubicBezTo>
                <a:cubicBezTo>
                  <a:pt x="2632" y="3156"/>
                  <a:pt x="1048" y="4739"/>
                  <a:pt x="1048" y="6668"/>
                </a:cubicBezTo>
                <a:cubicBezTo>
                  <a:pt x="1048" y="8609"/>
                  <a:pt x="2632" y="10181"/>
                  <a:pt x="4561" y="10181"/>
                </a:cubicBezTo>
                <a:cubicBezTo>
                  <a:pt x="6501" y="10181"/>
                  <a:pt x="8073" y="8609"/>
                  <a:pt x="8073" y="6668"/>
                </a:cubicBezTo>
                <a:cubicBezTo>
                  <a:pt x="8073" y="5787"/>
                  <a:pt x="7752" y="4954"/>
                  <a:pt x="7156" y="4299"/>
                </a:cubicBezTo>
                <a:lnTo>
                  <a:pt x="7680" y="3787"/>
                </a:lnTo>
                <a:cubicBezTo>
                  <a:pt x="8383" y="4561"/>
                  <a:pt x="8799" y="5573"/>
                  <a:pt x="8799" y="6680"/>
                </a:cubicBezTo>
                <a:cubicBezTo>
                  <a:pt x="8799" y="9026"/>
                  <a:pt x="6894" y="10931"/>
                  <a:pt x="4549" y="10931"/>
                </a:cubicBezTo>
                <a:cubicBezTo>
                  <a:pt x="2215" y="10931"/>
                  <a:pt x="310" y="9026"/>
                  <a:pt x="310" y="6680"/>
                </a:cubicBezTo>
                <a:cubicBezTo>
                  <a:pt x="310" y="4347"/>
                  <a:pt x="2215" y="2442"/>
                  <a:pt x="4549" y="2442"/>
                </a:cubicBezTo>
                <a:close/>
                <a:moveTo>
                  <a:pt x="10023" y="1"/>
                </a:moveTo>
                <a:cubicBezTo>
                  <a:pt x="9981" y="1"/>
                  <a:pt x="9938" y="17"/>
                  <a:pt x="9907" y="48"/>
                </a:cubicBezTo>
                <a:lnTo>
                  <a:pt x="8156" y="1799"/>
                </a:lnTo>
                <a:cubicBezTo>
                  <a:pt x="8121" y="1834"/>
                  <a:pt x="8109" y="1882"/>
                  <a:pt x="8109" y="1918"/>
                </a:cubicBezTo>
                <a:lnTo>
                  <a:pt x="8109" y="2906"/>
                </a:lnTo>
                <a:lnTo>
                  <a:pt x="7680" y="3334"/>
                </a:lnTo>
                <a:cubicBezTo>
                  <a:pt x="6859" y="2572"/>
                  <a:pt x="5775" y="2120"/>
                  <a:pt x="4573" y="2120"/>
                </a:cubicBezTo>
                <a:cubicBezTo>
                  <a:pt x="2048" y="2120"/>
                  <a:pt x="1" y="4168"/>
                  <a:pt x="1" y="6680"/>
                </a:cubicBezTo>
                <a:cubicBezTo>
                  <a:pt x="1" y="9204"/>
                  <a:pt x="2048" y="11252"/>
                  <a:pt x="4573" y="11252"/>
                </a:cubicBezTo>
                <a:cubicBezTo>
                  <a:pt x="7085" y="11252"/>
                  <a:pt x="9133" y="9204"/>
                  <a:pt x="9133" y="6680"/>
                </a:cubicBezTo>
                <a:cubicBezTo>
                  <a:pt x="9133" y="5478"/>
                  <a:pt x="8680" y="4394"/>
                  <a:pt x="7918" y="3573"/>
                </a:cubicBezTo>
                <a:lnTo>
                  <a:pt x="8347" y="3144"/>
                </a:lnTo>
                <a:lnTo>
                  <a:pt x="9335" y="3144"/>
                </a:lnTo>
                <a:cubicBezTo>
                  <a:pt x="9371" y="3144"/>
                  <a:pt x="9418" y="3132"/>
                  <a:pt x="9454" y="3096"/>
                </a:cubicBezTo>
                <a:lnTo>
                  <a:pt x="11204" y="1346"/>
                </a:lnTo>
                <a:cubicBezTo>
                  <a:pt x="11252" y="1287"/>
                  <a:pt x="11264" y="1227"/>
                  <a:pt x="11240" y="1168"/>
                </a:cubicBezTo>
                <a:cubicBezTo>
                  <a:pt x="11204" y="1108"/>
                  <a:pt x="11145" y="1060"/>
                  <a:pt x="11085" y="1060"/>
                </a:cubicBezTo>
                <a:lnTo>
                  <a:pt x="10192" y="1060"/>
                </a:lnTo>
                <a:lnTo>
                  <a:pt x="10192" y="167"/>
                </a:lnTo>
                <a:cubicBezTo>
                  <a:pt x="10192" y="108"/>
                  <a:pt x="10145" y="36"/>
                  <a:pt x="10085" y="13"/>
                </a:cubicBezTo>
                <a:cubicBezTo>
                  <a:pt x="10065" y="5"/>
                  <a:pt x="10044" y="1"/>
                  <a:pt x="100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172" name="Google Shape;14172;p101"/>
          <p:cNvGrpSpPr/>
          <p:nvPr/>
        </p:nvGrpSpPr>
        <p:grpSpPr>
          <a:xfrm>
            <a:off x="4687894" y="2289713"/>
            <a:ext cx="359594" cy="353909"/>
            <a:chOff x="4687894" y="2289713"/>
            <a:chExt cx="359594" cy="353909"/>
          </a:xfrm>
        </p:grpSpPr>
        <p:sp>
          <p:nvSpPr>
            <p:cNvPr id="14173" name="Google Shape;14173;p101"/>
            <p:cNvSpPr/>
            <p:nvPr/>
          </p:nvSpPr>
          <p:spPr>
            <a:xfrm>
              <a:off x="4955207" y="2477227"/>
              <a:ext cx="34041" cy="22356"/>
            </a:xfrm>
            <a:custGeom>
              <a:avLst/>
              <a:gdLst/>
              <a:ahLst/>
              <a:cxnLst/>
              <a:rect l="l" t="t" r="r" b="b"/>
              <a:pathLst>
                <a:path w="1072" h="704" extrusionOk="0">
                  <a:moveTo>
                    <a:pt x="167" y="1"/>
                  </a:moveTo>
                  <a:cubicBezTo>
                    <a:pt x="72" y="1"/>
                    <a:pt x="0" y="72"/>
                    <a:pt x="0" y="168"/>
                  </a:cubicBezTo>
                  <a:cubicBezTo>
                    <a:pt x="0" y="465"/>
                    <a:pt x="238" y="703"/>
                    <a:pt x="536" y="703"/>
                  </a:cubicBezTo>
                  <a:cubicBezTo>
                    <a:pt x="834" y="703"/>
                    <a:pt x="1072" y="465"/>
                    <a:pt x="1072" y="168"/>
                  </a:cubicBezTo>
                  <a:cubicBezTo>
                    <a:pt x="1072" y="72"/>
                    <a:pt x="1000" y="1"/>
                    <a:pt x="905" y="1"/>
                  </a:cubicBezTo>
                  <a:cubicBezTo>
                    <a:pt x="822" y="1"/>
                    <a:pt x="750" y="72"/>
                    <a:pt x="750" y="168"/>
                  </a:cubicBezTo>
                  <a:cubicBezTo>
                    <a:pt x="750" y="287"/>
                    <a:pt x="655" y="370"/>
                    <a:pt x="536" y="370"/>
                  </a:cubicBezTo>
                  <a:cubicBezTo>
                    <a:pt x="417" y="370"/>
                    <a:pt x="334" y="287"/>
                    <a:pt x="334" y="168"/>
                  </a:cubicBez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4" name="Google Shape;14174;p101"/>
            <p:cNvSpPr/>
            <p:nvPr/>
          </p:nvSpPr>
          <p:spPr>
            <a:xfrm>
              <a:off x="4687894" y="2289713"/>
              <a:ext cx="359594" cy="353909"/>
            </a:xfrm>
            <a:custGeom>
              <a:avLst/>
              <a:gdLst/>
              <a:ahLst/>
              <a:cxnLst/>
              <a:rect l="l" t="t" r="r" b="b"/>
              <a:pathLst>
                <a:path w="11324" h="11145" extrusionOk="0">
                  <a:moveTo>
                    <a:pt x="9180" y="3036"/>
                  </a:moveTo>
                  <a:cubicBezTo>
                    <a:pt x="9204" y="3036"/>
                    <a:pt x="9228" y="3036"/>
                    <a:pt x="9240" y="3048"/>
                  </a:cubicBezTo>
                  <a:cubicBezTo>
                    <a:pt x="9299" y="3108"/>
                    <a:pt x="9371" y="3417"/>
                    <a:pt x="9299" y="3977"/>
                  </a:cubicBezTo>
                  <a:cubicBezTo>
                    <a:pt x="9240" y="4513"/>
                    <a:pt x="9061" y="4989"/>
                    <a:pt x="8895" y="5072"/>
                  </a:cubicBezTo>
                  <a:cubicBezTo>
                    <a:pt x="8813" y="5119"/>
                    <a:pt x="8682" y="5149"/>
                    <a:pt x="8533" y="5149"/>
                  </a:cubicBezTo>
                  <a:cubicBezTo>
                    <a:pt x="8336" y="5149"/>
                    <a:pt x="8108" y="5096"/>
                    <a:pt x="7918" y="4953"/>
                  </a:cubicBezTo>
                  <a:cubicBezTo>
                    <a:pt x="7573" y="4703"/>
                    <a:pt x="7466" y="4263"/>
                    <a:pt x="7585" y="3667"/>
                  </a:cubicBezTo>
                  <a:cubicBezTo>
                    <a:pt x="7597" y="3608"/>
                    <a:pt x="7644" y="3572"/>
                    <a:pt x="7704" y="3537"/>
                  </a:cubicBezTo>
                  <a:cubicBezTo>
                    <a:pt x="8526" y="3167"/>
                    <a:pt x="9002" y="3036"/>
                    <a:pt x="9180" y="3036"/>
                  </a:cubicBezTo>
                  <a:close/>
                  <a:moveTo>
                    <a:pt x="620" y="5608"/>
                  </a:moveTo>
                  <a:cubicBezTo>
                    <a:pt x="691" y="5620"/>
                    <a:pt x="798" y="5703"/>
                    <a:pt x="858" y="5846"/>
                  </a:cubicBezTo>
                  <a:cubicBezTo>
                    <a:pt x="870" y="5882"/>
                    <a:pt x="894" y="5942"/>
                    <a:pt x="894" y="6001"/>
                  </a:cubicBezTo>
                  <a:cubicBezTo>
                    <a:pt x="667" y="5953"/>
                    <a:pt x="501" y="5882"/>
                    <a:pt x="453" y="5799"/>
                  </a:cubicBezTo>
                  <a:cubicBezTo>
                    <a:pt x="441" y="5775"/>
                    <a:pt x="489" y="5703"/>
                    <a:pt x="501" y="5668"/>
                  </a:cubicBezTo>
                  <a:cubicBezTo>
                    <a:pt x="548" y="5608"/>
                    <a:pt x="572" y="5608"/>
                    <a:pt x="608" y="5608"/>
                  </a:cubicBezTo>
                  <a:close/>
                  <a:moveTo>
                    <a:pt x="5073" y="0"/>
                  </a:moveTo>
                  <a:cubicBezTo>
                    <a:pt x="4477" y="0"/>
                    <a:pt x="3906" y="238"/>
                    <a:pt x="3477" y="655"/>
                  </a:cubicBezTo>
                  <a:cubicBezTo>
                    <a:pt x="3049" y="1084"/>
                    <a:pt x="2822" y="1632"/>
                    <a:pt x="2822" y="2239"/>
                  </a:cubicBezTo>
                  <a:cubicBezTo>
                    <a:pt x="2822" y="2834"/>
                    <a:pt x="3061" y="3406"/>
                    <a:pt x="3477" y="3834"/>
                  </a:cubicBezTo>
                  <a:cubicBezTo>
                    <a:pt x="3596" y="3953"/>
                    <a:pt x="3727" y="4060"/>
                    <a:pt x="3882" y="4144"/>
                  </a:cubicBezTo>
                  <a:cubicBezTo>
                    <a:pt x="3775" y="4179"/>
                    <a:pt x="3668" y="4203"/>
                    <a:pt x="3584" y="4239"/>
                  </a:cubicBezTo>
                  <a:cubicBezTo>
                    <a:pt x="3489" y="4263"/>
                    <a:pt x="3453" y="4358"/>
                    <a:pt x="3477" y="4441"/>
                  </a:cubicBezTo>
                  <a:cubicBezTo>
                    <a:pt x="3505" y="4515"/>
                    <a:pt x="3561" y="4560"/>
                    <a:pt x="3629" y="4560"/>
                  </a:cubicBezTo>
                  <a:cubicBezTo>
                    <a:pt x="3649" y="4560"/>
                    <a:pt x="3670" y="4557"/>
                    <a:pt x="3692" y="4549"/>
                  </a:cubicBezTo>
                  <a:cubicBezTo>
                    <a:pt x="4138" y="4400"/>
                    <a:pt x="4608" y="4325"/>
                    <a:pt x="5079" y="4325"/>
                  </a:cubicBezTo>
                  <a:cubicBezTo>
                    <a:pt x="5549" y="4325"/>
                    <a:pt x="6019" y="4400"/>
                    <a:pt x="6466" y="4549"/>
                  </a:cubicBezTo>
                  <a:cubicBezTo>
                    <a:pt x="6490" y="4549"/>
                    <a:pt x="6501" y="4560"/>
                    <a:pt x="6525" y="4560"/>
                  </a:cubicBezTo>
                  <a:cubicBezTo>
                    <a:pt x="6609" y="4560"/>
                    <a:pt x="6668" y="4525"/>
                    <a:pt x="6680" y="4441"/>
                  </a:cubicBezTo>
                  <a:cubicBezTo>
                    <a:pt x="6704" y="4358"/>
                    <a:pt x="6668" y="4263"/>
                    <a:pt x="6573" y="4239"/>
                  </a:cubicBezTo>
                  <a:cubicBezTo>
                    <a:pt x="6466" y="4203"/>
                    <a:pt x="6370" y="4179"/>
                    <a:pt x="6275" y="4144"/>
                  </a:cubicBezTo>
                  <a:cubicBezTo>
                    <a:pt x="6406" y="4060"/>
                    <a:pt x="6549" y="3953"/>
                    <a:pt x="6680" y="3834"/>
                  </a:cubicBezTo>
                  <a:cubicBezTo>
                    <a:pt x="6787" y="3727"/>
                    <a:pt x="6882" y="3608"/>
                    <a:pt x="6966" y="3477"/>
                  </a:cubicBezTo>
                  <a:cubicBezTo>
                    <a:pt x="7002" y="3489"/>
                    <a:pt x="7049" y="3489"/>
                    <a:pt x="7097" y="3513"/>
                  </a:cubicBezTo>
                  <a:lnTo>
                    <a:pt x="7275" y="3548"/>
                  </a:lnTo>
                  <a:lnTo>
                    <a:pt x="7275" y="3572"/>
                  </a:lnTo>
                  <a:cubicBezTo>
                    <a:pt x="7204" y="3953"/>
                    <a:pt x="7204" y="4287"/>
                    <a:pt x="7287" y="4560"/>
                  </a:cubicBezTo>
                  <a:cubicBezTo>
                    <a:pt x="7359" y="4822"/>
                    <a:pt x="7513" y="5025"/>
                    <a:pt x="7716" y="5180"/>
                  </a:cubicBezTo>
                  <a:cubicBezTo>
                    <a:pt x="7954" y="5358"/>
                    <a:pt x="8252" y="5430"/>
                    <a:pt x="8526" y="5430"/>
                  </a:cubicBezTo>
                  <a:cubicBezTo>
                    <a:pt x="8728" y="5430"/>
                    <a:pt x="8907" y="5382"/>
                    <a:pt x="9049" y="5311"/>
                  </a:cubicBezTo>
                  <a:cubicBezTo>
                    <a:pt x="9192" y="5215"/>
                    <a:pt x="9323" y="5037"/>
                    <a:pt x="9430" y="4763"/>
                  </a:cubicBezTo>
                  <a:cubicBezTo>
                    <a:pt x="9478" y="4822"/>
                    <a:pt x="9526" y="4882"/>
                    <a:pt x="9561" y="4930"/>
                  </a:cubicBezTo>
                  <a:cubicBezTo>
                    <a:pt x="9740" y="5168"/>
                    <a:pt x="9859" y="5418"/>
                    <a:pt x="9954" y="5692"/>
                  </a:cubicBezTo>
                  <a:cubicBezTo>
                    <a:pt x="10002" y="5858"/>
                    <a:pt x="10133" y="5977"/>
                    <a:pt x="10300" y="6037"/>
                  </a:cubicBezTo>
                  <a:lnTo>
                    <a:pt x="10752" y="6192"/>
                  </a:lnTo>
                  <a:cubicBezTo>
                    <a:pt x="10871" y="6239"/>
                    <a:pt x="10966" y="6334"/>
                    <a:pt x="10966" y="6465"/>
                  </a:cubicBezTo>
                  <a:lnTo>
                    <a:pt x="10966" y="7239"/>
                  </a:lnTo>
                  <a:cubicBezTo>
                    <a:pt x="10966" y="7382"/>
                    <a:pt x="10895" y="7477"/>
                    <a:pt x="10752" y="7525"/>
                  </a:cubicBezTo>
                  <a:lnTo>
                    <a:pt x="10014" y="7763"/>
                  </a:lnTo>
                  <a:cubicBezTo>
                    <a:pt x="9895" y="7811"/>
                    <a:pt x="9788" y="7882"/>
                    <a:pt x="9728" y="8001"/>
                  </a:cubicBezTo>
                  <a:cubicBezTo>
                    <a:pt x="9430" y="8513"/>
                    <a:pt x="8966" y="8930"/>
                    <a:pt x="8359" y="9252"/>
                  </a:cubicBezTo>
                  <a:cubicBezTo>
                    <a:pt x="8287" y="9287"/>
                    <a:pt x="8240" y="9359"/>
                    <a:pt x="8228" y="9430"/>
                  </a:cubicBezTo>
                  <a:lnTo>
                    <a:pt x="7990" y="10692"/>
                  </a:lnTo>
                  <a:cubicBezTo>
                    <a:pt x="7990" y="10728"/>
                    <a:pt x="7954" y="10752"/>
                    <a:pt x="7918" y="10752"/>
                  </a:cubicBezTo>
                  <a:lnTo>
                    <a:pt x="7144" y="10752"/>
                  </a:lnTo>
                  <a:cubicBezTo>
                    <a:pt x="7109" y="10752"/>
                    <a:pt x="7085" y="10728"/>
                    <a:pt x="7061" y="10692"/>
                  </a:cubicBezTo>
                  <a:lnTo>
                    <a:pt x="6930" y="10002"/>
                  </a:lnTo>
                  <a:cubicBezTo>
                    <a:pt x="6897" y="9868"/>
                    <a:pt x="6800" y="9786"/>
                    <a:pt x="6661" y="9786"/>
                  </a:cubicBezTo>
                  <a:cubicBezTo>
                    <a:pt x="6652" y="9786"/>
                    <a:pt x="6642" y="9787"/>
                    <a:pt x="6632" y="9787"/>
                  </a:cubicBezTo>
                  <a:cubicBezTo>
                    <a:pt x="6299" y="9835"/>
                    <a:pt x="5954" y="9859"/>
                    <a:pt x="5608" y="9859"/>
                  </a:cubicBezTo>
                  <a:cubicBezTo>
                    <a:pt x="5358" y="9859"/>
                    <a:pt x="5097" y="9847"/>
                    <a:pt x="4846" y="9823"/>
                  </a:cubicBezTo>
                  <a:cubicBezTo>
                    <a:pt x="4833" y="9821"/>
                    <a:pt x="4819" y="9819"/>
                    <a:pt x="4806" y="9819"/>
                  </a:cubicBezTo>
                  <a:cubicBezTo>
                    <a:pt x="4692" y="9819"/>
                    <a:pt x="4593" y="9908"/>
                    <a:pt x="4561" y="10025"/>
                  </a:cubicBezTo>
                  <a:lnTo>
                    <a:pt x="4442" y="10692"/>
                  </a:lnTo>
                  <a:cubicBezTo>
                    <a:pt x="4442" y="10728"/>
                    <a:pt x="4418" y="10752"/>
                    <a:pt x="4370" y="10752"/>
                  </a:cubicBezTo>
                  <a:lnTo>
                    <a:pt x="3596" y="10752"/>
                  </a:lnTo>
                  <a:cubicBezTo>
                    <a:pt x="3573" y="10752"/>
                    <a:pt x="3537" y="10728"/>
                    <a:pt x="3525" y="10692"/>
                  </a:cubicBezTo>
                  <a:lnTo>
                    <a:pt x="3299" y="9502"/>
                  </a:lnTo>
                  <a:cubicBezTo>
                    <a:pt x="3287" y="9430"/>
                    <a:pt x="3239" y="9359"/>
                    <a:pt x="3168" y="9323"/>
                  </a:cubicBezTo>
                  <a:cubicBezTo>
                    <a:pt x="2108" y="8763"/>
                    <a:pt x="1560" y="7823"/>
                    <a:pt x="1560" y="6620"/>
                  </a:cubicBezTo>
                  <a:cubicBezTo>
                    <a:pt x="1560" y="6013"/>
                    <a:pt x="1691" y="5477"/>
                    <a:pt x="1965" y="5013"/>
                  </a:cubicBezTo>
                  <a:cubicBezTo>
                    <a:pt x="2215" y="4584"/>
                    <a:pt x="2572" y="4239"/>
                    <a:pt x="3037" y="3965"/>
                  </a:cubicBezTo>
                  <a:cubicBezTo>
                    <a:pt x="3108" y="3929"/>
                    <a:pt x="3132" y="3822"/>
                    <a:pt x="3096" y="3751"/>
                  </a:cubicBezTo>
                  <a:cubicBezTo>
                    <a:pt x="3065" y="3696"/>
                    <a:pt x="3008" y="3667"/>
                    <a:pt x="2952" y="3667"/>
                  </a:cubicBezTo>
                  <a:cubicBezTo>
                    <a:pt x="2923" y="3667"/>
                    <a:pt x="2895" y="3675"/>
                    <a:pt x="2870" y="3691"/>
                  </a:cubicBezTo>
                  <a:cubicBezTo>
                    <a:pt x="1977" y="4203"/>
                    <a:pt x="1429" y="5013"/>
                    <a:pt x="1275" y="6025"/>
                  </a:cubicBezTo>
                  <a:lnTo>
                    <a:pt x="1227" y="6025"/>
                  </a:lnTo>
                  <a:cubicBezTo>
                    <a:pt x="1227" y="5918"/>
                    <a:pt x="1215" y="5799"/>
                    <a:pt x="1167" y="5692"/>
                  </a:cubicBezTo>
                  <a:cubicBezTo>
                    <a:pt x="1084" y="5453"/>
                    <a:pt x="870" y="5299"/>
                    <a:pt x="667" y="5263"/>
                  </a:cubicBezTo>
                  <a:cubicBezTo>
                    <a:pt x="654" y="5262"/>
                    <a:pt x="640" y="5261"/>
                    <a:pt x="626" y="5261"/>
                  </a:cubicBezTo>
                  <a:cubicBezTo>
                    <a:pt x="474" y="5261"/>
                    <a:pt x="326" y="5323"/>
                    <a:pt x="239" y="5465"/>
                  </a:cubicBezTo>
                  <a:cubicBezTo>
                    <a:pt x="72" y="5668"/>
                    <a:pt x="96" y="5834"/>
                    <a:pt x="144" y="5942"/>
                  </a:cubicBezTo>
                  <a:cubicBezTo>
                    <a:pt x="239" y="6096"/>
                    <a:pt x="441" y="6239"/>
                    <a:pt x="798" y="6311"/>
                  </a:cubicBezTo>
                  <a:cubicBezTo>
                    <a:pt x="786" y="6323"/>
                    <a:pt x="786" y="6334"/>
                    <a:pt x="775" y="6358"/>
                  </a:cubicBezTo>
                  <a:cubicBezTo>
                    <a:pt x="560" y="6620"/>
                    <a:pt x="310" y="6680"/>
                    <a:pt x="155" y="6680"/>
                  </a:cubicBezTo>
                  <a:cubicBezTo>
                    <a:pt x="72" y="6680"/>
                    <a:pt x="1" y="6751"/>
                    <a:pt x="1" y="6858"/>
                  </a:cubicBezTo>
                  <a:cubicBezTo>
                    <a:pt x="1" y="6954"/>
                    <a:pt x="72" y="7025"/>
                    <a:pt x="155" y="7037"/>
                  </a:cubicBezTo>
                  <a:lnTo>
                    <a:pt x="191" y="7037"/>
                  </a:lnTo>
                  <a:cubicBezTo>
                    <a:pt x="394" y="7037"/>
                    <a:pt x="715" y="6966"/>
                    <a:pt x="1025" y="6573"/>
                  </a:cubicBezTo>
                  <a:cubicBezTo>
                    <a:pt x="1072" y="6513"/>
                    <a:pt x="1108" y="6442"/>
                    <a:pt x="1144" y="6382"/>
                  </a:cubicBezTo>
                  <a:cubicBezTo>
                    <a:pt x="1167" y="6382"/>
                    <a:pt x="1203" y="6382"/>
                    <a:pt x="1227" y="6394"/>
                  </a:cubicBezTo>
                  <a:cubicBezTo>
                    <a:pt x="1227" y="6489"/>
                    <a:pt x="1215" y="6573"/>
                    <a:pt x="1215" y="6668"/>
                  </a:cubicBezTo>
                  <a:cubicBezTo>
                    <a:pt x="1215" y="7347"/>
                    <a:pt x="1382" y="7954"/>
                    <a:pt x="1703" y="8478"/>
                  </a:cubicBezTo>
                  <a:cubicBezTo>
                    <a:pt x="2001" y="8954"/>
                    <a:pt x="2441" y="9359"/>
                    <a:pt x="2977" y="9644"/>
                  </a:cubicBezTo>
                  <a:lnTo>
                    <a:pt x="3192" y="10799"/>
                  </a:lnTo>
                  <a:cubicBezTo>
                    <a:pt x="3227" y="11002"/>
                    <a:pt x="3406" y="11133"/>
                    <a:pt x="3596" y="11133"/>
                  </a:cubicBezTo>
                  <a:lnTo>
                    <a:pt x="4370" y="11133"/>
                  </a:lnTo>
                  <a:cubicBezTo>
                    <a:pt x="4561" y="11133"/>
                    <a:pt x="4727" y="11002"/>
                    <a:pt x="4775" y="10799"/>
                  </a:cubicBezTo>
                  <a:lnTo>
                    <a:pt x="4894" y="10204"/>
                  </a:lnTo>
                  <a:cubicBezTo>
                    <a:pt x="5132" y="10240"/>
                    <a:pt x="5370" y="10252"/>
                    <a:pt x="5620" y="10252"/>
                  </a:cubicBezTo>
                  <a:cubicBezTo>
                    <a:pt x="5966" y="10252"/>
                    <a:pt x="6311" y="10228"/>
                    <a:pt x="6632" y="10180"/>
                  </a:cubicBezTo>
                  <a:lnTo>
                    <a:pt x="6751" y="10823"/>
                  </a:lnTo>
                  <a:cubicBezTo>
                    <a:pt x="6787" y="11014"/>
                    <a:pt x="6966" y="11145"/>
                    <a:pt x="7156" y="11145"/>
                  </a:cubicBezTo>
                  <a:lnTo>
                    <a:pt x="7930" y="11145"/>
                  </a:lnTo>
                  <a:cubicBezTo>
                    <a:pt x="8121" y="11145"/>
                    <a:pt x="8287" y="11014"/>
                    <a:pt x="8335" y="10823"/>
                  </a:cubicBezTo>
                  <a:lnTo>
                    <a:pt x="8573" y="9585"/>
                  </a:lnTo>
                  <a:cubicBezTo>
                    <a:pt x="9228" y="9240"/>
                    <a:pt x="9716" y="8775"/>
                    <a:pt x="10038" y="8228"/>
                  </a:cubicBezTo>
                  <a:cubicBezTo>
                    <a:pt x="10073" y="8180"/>
                    <a:pt x="10097" y="8156"/>
                    <a:pt x="10145" y="8132"/>
                  </a:cubicBezTo>
                  <a:lnTo>
                    <a:pt x="10895" y="7894"/>
                  </a:lnTo>
                  <a:cubicBezTo>
                    <a:pt x="11145" y="7811"/>
                    <a:pt x="11323" y="7573"/>
                    <a:pt x="11323" y="7299"/>
                  </a:cubicBezTo>
                  <a:lnTo>
                    <a:pt x="11323" y="6525"/>
                  </a:lnTo>
                  <a:cubicBezTo>
                    <a:pt x="11312" y="6251"/>
                    <a:pt x="11133" y="6013"/>
                    <a:pt x="10871" y="5918"/>
                  </a:cubicBezTo>
                  <a:lnTo>
                    <a:pt x="10419" y="5775"/>
                  </a:lnTo>
                  <a:cubicBezTo>
                    <a:pt x="10359" y="5763"/>
                    <a:pt x="10311" y="5715"/>
                    <a:pt x="10300" y="5644"/>
                  </a:cubicBezTo>
                  <a:cubicBezTo>
                    <a:pt x="10192" y="5322"/>
                    <a:pt x="10061" y="5049"/>
                    <a:pt x="9859" y="4775"/>
                  </a:cubicBezTo>
                  <a:cubicBezTo>
                    <a:pt x="9776" y="4656"/>
                    <a:pt x="9680" y="4537"/>
                    <a:pt x="9561" y="4429"/>
                  </a:cubicBezTo>
                  <a:cubicBezTo>
                    <a:pt x="9645" y="4132"/>
                    <a:pt x="9669" y="3798"/>
                    <a:pt x="9669" y="3501"/>
                  </a:cubicBezTo>
                  <a:cubicBezTo>
                    <a:pt x="9669" y="3084"/>
                    <a:pt x="9585" y="2822"/>
                    <a:pt x="9418" y="2739"/>
                  </a:cubicBezTo>
                  <a:cubicBezTo>
                    <a:pt x="9384" y="2722"/>
                    <a:pt x="9329" y="2693"/>
                    <a:pt x="9204" y="2693"/>
                  </a:cubicBezTo>
                  <a:cubicBezTo>
                    <a:pt x="8980" y="2693"/>
                    <a:pt x="8533" y="2787"/>
                    <a:pt x="7585" y="3215"/>
                  </a:cubicBezTo>
                  <a:cubicBezTo>
                    <a:pt x="7561" y="3227"/>
                    <a:pt x="7513" y="3239"/>
                    <a:pt x="7478" y="3275"/>
                  </a:cubicBezTo>
                  <a:cubicBezTo>
                    <a:pt x="7383" y="3239"/>
                    <a:pt x="7287" y="3227"/>
                    <a:pt x="7180" y="3191"/>
                  </a:cubicBezTo>
                  <a:cubicBezTo>
                    <a:pt x="7168" y="3191"/>
                    <a:pt x="7156" y="3191"/>
                    <a:pt x="7144" y="3179"/>
                  </a:cubicBezTo>
                  <a:cubicBezTo>
                    <a:pt x="7263" y="2929"/>
                    <a:pt x="7335" y="2644"/>
                    <a:pt x="7347" y="2346"/>
                  </a:cubicBezTo>
                  <a:cubicBezTo>
                    <a:pt x="7347" y="2263"/>
                    <a:pt x="7287" y="2179"/>
                    <a:pt x="7180" y="2167"/>
                  </a:cubicBezTo>
                  <a:cubicBezTo>
                    <a:pt x="7097" y="2167"/>
                    <a:pt x="7025" y="2227"/>
                    <a:pt x="7002" y="2334"/>
                  </a:cubicBezTo>
                  <a:cubicBezTo>
                    <a:pt x="6990" y="2810"/>
                    <a:pt x="6787" y="3251"/>
                    <a:pt x="6442" y="3596"/>
                  </a:cubicBezTo>
                  <a:cubicBezTo>
                    <a:pt x="6228" y="3810"/>
                    <a:pt x="5989" y="3953"/>
                    <a:pt x="5739" y="4048"/>
                  </a:cubicBezTo>
                  <a:cubicBezTo>
                    <a:pt x="5525" y="4019"/>
                    <a:pt x="5302" y="4004"/>
                    <a:pt x="5079" y="4004"/>
                  </a:cubicBezTo>
                  <a:cubicBezTo>
                    <a:pt x="4855" y="4004"/>
                    <a:pt x="4632" y="4019"/>
                    <a:pt x="4418" y="4048"/>
                  </a:cubicBezTo>
                  <a:cubicBezTo>
                    <a:pt x="4168" y="3953"/>
                    <a:pt x="3930" y="3810"/>
                    <a:pt x="3715" y="3596"/>
                  </a:cubicBezTo>
                  <a:cubicBezTo>
                    <a:pt x="3358" y="3239"/>
                    <a:pt x="3156" y="2751"/>
                    <a:pt x="3156" y="2239"/>
                  </a:cubicBezTo>
                  <a:cubicBezTo>
                    <a:pt x="3156" y="1739"/>
                    <a:pt x="3346" y="1251"/>
                    <a:pt x="3715" y="893"/>
                  </a:cubicBezTo>
                  <a:cubicBezTo>
                    <a:pt x="4073" y="536"/>
                    <a:pt x="4561" y="322"/>
                    <a:pt x="5073" y="322"/>
                  </a:cubicBezTo>
                  <a:cubicBezTo>
                    <a:pt x="5573" y="322"/>
                    <a:pt x="6073" y="512"/>
                    <a:pt x="6430" y="893"/>
                  </a:cubicBezTo>
                  <a:cubicBezTo>
                    <a:pt x="6573" y="1036"/>
                    <a:pt x="6692" y="1203"/>
                    <a:pt x="6787" y="1381"/>
                  </a:cubicBezTo>
                  <a:cubicBezTo>
                    <a:pt x="6813" y="1433"/>
                    <a:pt x="6870" y="1472"/>
                    <a:pt x="6930" y="1472"/>
                  </a:cubicBezTo>
                  <a:cubicBezTo>
                    <a:pt x="6954" y="1472"/>
                    <a:pt x="6978" y="1466"/>
                    <a:pt x="7002" y="1453"/>
                  </a:cubicBezTo>
                  <a:cubicBezTo>
                    <a:pt x="7085" y="1405"/>
                    <a:pt x="7121" y="1322"/>
                    <a:pt x="7085" y="1227"/>
                  </a:cubicBezTo>
                  <a:cubicBezTo>
                    <a:pt x="6978" y="1024"/>
                    <a:pt x="6823" y="834"/>
                    <a:pt x="6668" y="655"/>
                  </a:cubicBezTo>
                  <a:cubicBezTo>
                    <a:pt x="6228" y="215"/>
                    <a:pt x="5680" y="0"/>
                    <a:pt x="50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5" name="Google Shape;14175;p101"/>
            <p:cNvSpPr/>
            <p:nvPr/>
          </p:nvSpPr>
          <p:spPr>
            <a:xfrm>
              <a:off x="4829299" y="2324485"/>
              <a:ext cx="42393" cy="75291"/>
            </a:xfrm>
            <a:custGeom>
              <a:avLst/>
              <a:gdLst/>
              <a:ahLst/>
              <a:cxnLst/>
              <a:rect l="l" t="t" r="r" b="b"/>
              <a:pathLst>
                <a:path w="1335" h="2371" extrusionOk="0">
                  <a:moveTo>
                    <a:pt x="644" y="417"/>
                  </a:moveTo>
                  <a:lnTo>
                    <a:pt x="644" y="941"/>
                  </a:lnTo>
                  <a:cubicBezTo>
                    <a:pt x="501" y="882"/>
                    <a:pt x="370" y="822"/>
                    <a:pt x="370" y="656"/>
                  </a:cubicBezTo>
                  <a:cubicBezTo>
                    <a:pt x="370" y="513"/>
                    <a:pt x="489" y="441"/>
                    <a:pt x="644" y="417"/>
                  </a:cubicBezTo>
                  <a:close/>
                  <a:moveTo>
                    <a:pt x="786" y="1322"/>
                  </a:moveTo>
                  <a:cubicBezTo>
                    <a:pt x="929" y="1382"/>
                    <a:pt x="1036" y="1477"/>
                    <a:pt x="1036" y="1656"/>
                  </a:cubicBezTo>
                  <a:cubicBezTo>
                    <a:pt x="1036" y="1810"/>
                    <a:pt x="929" y="1906"/>
                    <a:pt x="786" y="1941"/>
                  </a:cubicBezTo>
                  <a:lnTo>
                    <a:pt x="786" y="1322"/>
                  </a:lnTo>
                  <a:close/>
                  <a:moveTo>
                    <a:pt x="703" y="1"/>
                  </a:moveTo>
                  <a:cubicBezTo>
                    <a:pt x="655" y="1"/>
                    <a:pt x="620" y="36"/>
                    <a:pt x="620" y="60"/>
                  </a:cubicBezTo>
                  <a:lnTo>
                    <a:pt x="620" y="156"/>
                  </a:lnTo>
                  <a:cubicBezTo>
                    <a:pt x="334" y="179"/>
                    <a:pt x="60" y="334"/>
                    <a:pt x="60" y="691"/>
                  </a:cubicBezTo>
                  <a:cubicBezTo>
                    <a:pt x="60" y="1060"/>
                    <a:pt x="346" y="1168"/>
                    <a:pt x="620" y="1251"/>
                  </a:cubicBezTo>
                  <a:lnTo>
                    <a:pt x="620" y="1941"/>
                  </a:lnTo>
                  <a:cubicBezTo>
                    <a:pt x="322" y="1906"/>
                    <a:pt x="239" y="1715"/>
                    <a:pt x="143" y="1715"/>
                  </a:cubicBezTo>
                  <a:cubicBezTo>
                    <a:pt x="60" y="1715"/>
                    <a:pt x="1" y="1810"/>
                    <a:pt x="1" y="1882"/>
                  </a:cubicBezTo>
                  <a:cubicBezTo>
                    <a:pt x="1" y="2025"/>
                    <a:pt x="239" y="2227"/>
                    <a:pt x="620" y="2227"/>
                  </a:cubicBezTo>
                  <a:lnTo>
                    <a:pt x="620" y="2311"/>
                  </a:lnTo>
                  <a:cubicBezTo>
                    <a:pt x="620" y="2346"/>
                    <a:pt x="644" y="2370"/>
                    <a:pt x="703" y="2370"/>
                  </a:cubicBezTo>
                  <a:cubicBezTo>
                    <a:pt x="751" y="2370"/>
                    <a:pt x="798" y="2346"/>
                    <a:pt x="798" y="2311"/>
                  </a:cubicBezTo>
                  <a:lnTo>
                    <a:pt x="798" y="2203"/>
                  </a:lnTo>
                  <a:cubicBezTo>
                    <a:pt x="1108" y="2168"/>
                    <a:pt x="1310" y="1965"/>
                    <a:pt x="1310" y="1608"/>
                  </a:cubicBezTo>
                  <a:cubicBezTo>
                    <a:pt x="1334" y="1227"/>
                    <a:pt x="1048" y="1096"/>
                    <a:pt x="798" y="1001"/>
                  </a:cubicBezTo>
                  <a:lnTo>
                    <a:pt x="798" y="406"/>
                  </a:lnTo>
                  <a:cubicBezTo>
                    <a:pt x="1001" y="417"/>
                    <a:pt x="1084" y="513"/>
                    <a:pt x="1144" y="513"/>
                  </a:cubicBezTo>
                  <a:cubicBezTo>
                    <a:pt x="1227" y="513"/>
                    <a:pt x="1275" y="406"/>
                    <a:pt x="1275" y="346"/>
                  </a:cubicBezTo>
                  <a:cubicBezTo>
                    <a:pt x="1275" y="203"/>
                    <a:pt x="989" y="144"/>
                    <a:pt x="798" y="144"/>
                  </a:cubicBezTo>
                  <a:lnTo>
                    <a:pt x="798" y="60"/>
                  </a:lnTo>
                  <a:cubicBezTo>
                    <a:pt x="798" y="36"/>
                    <a:pt x="751" y="1"/>
                    <a:pt x="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176" name="Google Shape;14176;p101"/>
          <p:cNvSpPr/>
          <p:nvPr/>
        </p:nvSpPr>
        <p:spPr>
          <a:xfrm>
            <a:off x="5234620" y="2287078"/>
            <a:ext cx="358832" cy="359562"/>
          </a:xfrm>
          <a:custGeom>
            <a:avLst/>
            <a:gdLst/>
            <a:ahLst/>
            <a:cxnLst/>
            <a:rect l="l" t="t" r="r" b="b"/>
            <a:pathLst>
              <a:path w="11300" h="11323" extrusionOk="0">
                <a:moveTo>
                  <a:pt x="5620" y="333"/>
                </a:moveTo>
                <a:cubicBezTo>
                  <a:pt x="5715" y="333"/>
                  <a:pt x="5787" y="405"/>
                  <a:pt x="5787" y="500"/>
                </a:cubicBezTo>
                <a:lnTo>
                  <a:pt x="5787" y="560"/>
                </a:lnTo>
                <a:lnTo>
                  <a:pt x="5453" y="560"/>
                </a:lnTo>
                <a:lnTo>
                  <a:pt x="5453" y="500"/>
                </a:lnTo>
                <a:cubicBezTo>
                  <a:pt x="5453" y="405"/>
                  <a:pt x="5536" y="333"/>
                  <a:pt x="5620" y="333"/>
                </a:cubicBezTo>
                <a:close/>
                <a:moveTo>
                  <a:pt x="5465" y="917"/>
                </a:moveTo>
                <a:lnTo>
                  <a:pt x="5465" y="5822"/>
                </a:lnTo>
                <a:cubicBezTo>
                  <a:pt x="5120" y="5560"/>
                  <a:pt x="4703" y="5405"/>
                  <a:pt x="4251" y="5405"/>
                </a:cubicBezTo>
                <a:cubicBezTo>
                  <a:pt x="3810" y="5405"/>
                  <a:pt x="3393" y="5560"/>
                  <a:pt x="3060" y="5810"/>
                </a:cubicBezTo>
                <a:cubicBezTo>
                  <a:pt x="3108" y="4536"/>
                  <a:pt x="3370" y="3322"/>
                  <a:pt x="3834" y="2417"/>
                </a:cubicBezTo>
                <a:cubicBezTo>
                  <a:pt x="4286" y="1524"/>
                  <a:pt x="4846" y="1000"/>
                  <a:pt x="5465" y="917"/>
                </a:cubicBezTo>
                <a:close/>
                <a:moveTo>
                  <a:pt x="5822" y="917"/>
                </a:moveTo>
                <a:cubicBezTo>
                  <a:pt x="6441" y="1000"/>
                  <a:pt x="7037" y="1584"/>
                  <a:pt x="7501" y="2524"/>
                </a:cubicBezTo>
                <a:cubicBezTo>
                  <a:pt x="7526" y="2582"/>
                  <a:pt x="7579" y="2617"/>
                  <a:pt x="7642" y="2617"/>
                </a:cubicBezTo>
                <a:cubicBezTo>
                  <a:pt x="7669" y="2617"/>
                  <a:pt x="7698" y="2610"/>
                  <a:pt x="7727" y="2596"/>
                </a:cubicBezTo>
                <a:cubicBezTo>
                  <a:pt x="7811" y="2548"/>
                  <a:pt x="7834" y="2465"/>
                  <a:pt x="7799" y="2369"/>
                </a:cubicBezTo>
                <a:cubicBezTo>
                  <a:pt x="7525" y="1810"/>
                  <a:pt x="7215" y="1381"/>
                  <a:pt x="6858" y="1060"/>
                </a:cubicBezTo>
                <a:lnTo>
                  <a:pt x="6810" y="1024"/>
                </a:lnTo>
                <a:lnTo>
                  <a:pt x="6810" y="1024"/>
                </a:lnTo>
                <a:cubicBezTo>
                  <a:pt x="7799" y="1238"/>
                  <a:pt x="8692" y="1715"/>
                  <a:pt x="9406" y="2453"/>
                </a:cubicBezTo>
                <a:cubicBezTo>
                  <a:pt x="10311" y="3358"/>
                  <a:pt x="10847" y="4536"/>
                  <a:pt x="10954" y="5798"/>
                </a:cubicBezTo>
                <a:cubicBezTo>
                  <a:pt x="10597" y="5560"/>
                  <a:pt x="10180" y="5405"/>
                  <a:pt x="9751" y="5405"/>
                </a:cubicBezTo>
                <a:cubicBezTo>
                  <a:pt x="9299" y="5405"/>
                  <a:pt x="8870" y="5560"/>
                  <a:pt x="8537" y="5822"/>
                </a:cubicBezTo>
                <a:cubicBezTo>
                  <a:pt x="8513" y="4834"/>
                  <a:pt x="8346" y="3893"/>
                  <a:pt x="8061" y="3060"/>
                </a:cubicBezTo>
                <a:cubicBezTo>
                  <a:pt x="8042" y="2984"/>
                  <a:pt x="7977" y="2946"/>
                  <a:pt x="7909" y="2946"/>
                </a:cubicBezTo>
                <a:cubicBezTo>
                  <a:pt x="7892" y="2946"/>
                  <a:pt x="7875" y="2948"/>
                  <a:pt x="7858" y="2953"/>
                </a:cubicBezTo>
                <a:cubicBezTo>
                  <a:pt x="7763" y="2988"/>
                  <a:pt x="7727" y="3072"/>
                  <a:pt x="7751" y="3167"/>
                </a:cubicBezTo>
                <a:cubicBezTo>
                  <a:pt x="8025" y="3953"/>
                  <a:pt x="8180" y="4858"/>
                  <a:pt x="8215" y="5810"/>
                </a:cubicBezTo>
                <a:cubicBezTo>
                  <a:pt x="7882" y="5560"/>
                  <a:pt x="7453" y="5405"/>
                  <a:pt x="7025" y="5405"/>
                </a:cubicBezTo>
                <a:cubicBezTo>
                  <a:pt x="6572" y="5405"/>
                  <a:pt x="6156" y="5560"/>
                  <a:pt x="5822" y="5822"/>
                </a:cubicBezTo>
                <a:lnTo>
                  <a:pt x="5822" y="917"/>
                </a:lnTo>
                <a:close/>
                <a:moveTo>
                  <a:pt x="5596" y="8299"/>
                </a:moveTo>
                <a:cubicBezTo>
                  <a:pt x="5679" y="8299"/>
                  <a:pt x="5751" y="8370"/>
                  <a:pt x="5751" y="8453"/>
                </a:cubicBezTo>
                <a:lnTo>
                  <a:pt x="5751" y="9894"/>
                </a:lnTo>
                <a:lnTo>
                  <a:pt x="5787" y="9894"/>
                </a:lnTo>
                <a:cubicBezTo>
                  <a:pt x="5787" y="10489"/>
                  <a:pt x="5310" y="10978"/>
                  <a:pt x="4727" y="10978"/>
                </a:cubicBezTo>
                <a:cubicBezTo>
                  <a:pt x="4286" y="10978"/>
                  <a:pt x="3882" y="10704"/>
                  <a:pt x="3715" y="10287"/>
                </a:cubicBezTo>
                <a:cubicBezTo>
                  <a:pt x="3703" y="10239"/>
                  <a:pt x="3703" y="10192"/>
                  <a:pt x="3739" y="10144"/>
                </a:cubicBezTo>
                <a:cubicBezTo>
                  <a:pt x="3762" y="10097"/>
                  <a:pt x="3822" y="10073"/>
                  <a:pt x="3870" y="10073"/>
                </a:cubicBezTo>
                <a:cubicBezTo>
                  <a:pt x="3941" y="10073"/>
                  <a:pt x="4001" y="10108"/>
                  <a:pt x="4012" y="10168"/>
                </a:cubicBezTo>
                <a:cubicBezTo>
                  <a:pt x="4120" y="10454"/>
                  <a:pt x="4393" y="10632"/>
                  <a:pt x="4691" y="10644"/>
                </a:cubicBezTo>
                <a:cubicBezTo>
                  <a:pt x="4882" y="10644"/>
                  <a:pt x="5072" y="10573"/>
                  <a:pt x="5203" y="10442"/>
                </a:cubicBezTo>
                <a:cubicBezTo>
                  <a:pt x="5358" y="10287"/>
                  <a:pt x="5429" y="10097"/>
                  <a:pt x="5429" y="9906"/>
                </a:cubicBezTo>
                <a:lnTo>
                  <a:pt x="5429" y="8453"/>
                </a:lnTo>
                <a:cubicBezTo>
                  <a:pt x="5429" y="8370"/>
                  <a:pt x="5501" y="8299"/>
                  <a:pt x="5596" y="8299"/>
                </a:cubicBezTo>
                <a:close/>
                <a:moveTo>
                  <a:pt x="5644" y="0"/>
                </a:moveTo>
                <a:cubicBezTo>
                  <a:pt x="5370" y="0"/>
                  <a:pt x="5144" y="226"/>
                  <a:pt x="5144" y="500"/>
                </a:cubicBezTo>
                <a:lnTo>
                  <a:pt x="5144" y="583"/>
                </a:lnTo>
                <a:cubicBezTo>
                  <a:pt x="4215" y="667"/>
                  <a:pt x="3322" y="976"/>
                  <a:pt x="2524" y="1500"/>
                </a:cubicBezTo>
                <a:cubicBezTo>
                  <a:pt x="1631" y="2096"/>
                  <a:pt x="917" y="2929"/>
                  <a:pt x="476" y="3905"/>
                </a:cubicBezTo>
                <a:cubicBezTo>
                  <a:pt x="429" y="4001"/>
                  <a:pt x="476" y="4084"/>
                  <a:pt x="560" y="4131"/>
                </a:cubicBezTo>
                <a:cubicBezTo>
                  <a:pt x="585" y="4144"/>
                  <a:pt x="610" y="4150"/>
                  <a:pt x="633" y="4150"/>
                </a:cubicBezTo>
                <a:cubicBezTo>
                  <a:pt x="697" y="4150"/>
                  <a:pt x="751" y="4106"/>
                  <a:pt x="786" y="4036"/>
                </a:cubicBezTo>
                <a:cubicBezTo>
                  <a:pt x="1203" y="3119"/>
                  <a:pt x="1869" y="2346"/>
                  <a:pt x="2727" y="1774"/>
                </a:cubicBezTo>
                <a:cubicBezTo>
                  <a:pt x="3262" y="1417"/>
                  <a:pt x="3858" y="1167"/>
                  <a:pt x="4477" y="1036"/>
                </a:cubicBezTo>
                <a:lnTo>
                  <a:pt x="4477" y="1036"/>
                </a:lnTo>
                <a:cubicBezTo>
                  <a:pt x="4132" y="1310"/>
                  <a:pt x="3822" y="1738"/>
                  <a:pt x="3560" y="2274"/>
                </a:cubicBezTo>
                <a:cubicBezTo>
                  <a:pt x="3072" y="3239"/>
                  <a:pt x="2774" y="4489"/>
                  <a:pt x="2739" y="5822"/>
                </a:cubicBezTo>
                <a:cubicBezTo>
                  <a:pt x="2393" y="5560"/>
                  <a:pt x="1977" y="5405"/>
                  <a:pt x="1536" y="5405"/>
                </a:cubicBezTo>
                <a:cubicBezTo>
                  <a:pt x="1095" y="5405"/>
                  <a:pt x="667" y="5560"/>
                  <a:pt x="345" y="5810"/>
                </a:cubicBezTo>
                <a:cubicBezTo>
                  <a:pt x="369" y="5405"/>
                  <a:pt x="441" y="5024"/>
                  <a:pt x="560" y="4643"/>
                </a:cubicBezTo>
                <a:cubicBezTo>
                  <a:pt x="595" y="4560"/>
                  <a:pt x="548" y="4465"/>
                  <a:pt x="464" y="4441"/>
                </a:cubicBezTo>
                <a:cubicBezTo>
                  <a:pt x="445" y="4436"/>
                  <a:pt x="427" y="4434"/>
                  <a:pt x="409" y="4434"/>
                </a:cubicBezTo>
                <a:cubicBezTo>
                  <a:pt x="338" y="4434"/>
                  <a:pt x="279" y="4472"/>
                  <a:pt x="250" y="4548"/>
                </a:cubicBezTo>
                <a:cubicBezTo>
                  <a:pt x="83" y="5084"/>
                  <a:pt x="0" y="5644"/>
                  <a:pt x="0" y="6227"/>
                </a:cubicBezTo>
                <a:cubicBezTo>
                  <a:pt x="0" y="6287"/>
                  <a:pt x="24" y="6334"/>
                  <a:pt x="72" y="6358"/>
                </a:cubicBezTo>
                <a:cubicBezTo>
                  <a:pt x="107" y="6385"/>
                  <a:pt x="150" y="6398"/>
                  <a:pt x="184" y="6398"/>
                </a:cubicBezTo>
                <a:cubicBezTo>
                  <a:pt x="195" y="6398"/>
                  <a:pt x="205" y="6397"/>
                  <a:pt x="214" y="6394"/>
                </a:cubicBezTo>
                <a:cubicBezTo>
                  <a:pt x="250" y="6370"/>
                  <a:pt x="286" y="6358"/>
                  <a:pt x="298" y="6334"/>
                </a:cubicBezTo>
                <a:cubicBezTo>
                  <a:pt x="583" y="5977"/>
                  <a:pt x="1048" y="5751"/>
                  <a:pt x="1524" y="5751"/>
                </a:cubicBezTo>
                <a:cubicBezTo>
                  <a:pt x="2024" y="5751"/>
                  <a:pt x="2477" y="5977"/>
                  <a:pt x="2762" y="6334"/>
                </a:cubicBezTo>
                <a:cubicBezTo>
                  <a:pt x="2798" y="6370"/>
                  <a:pt x="2834" y="6394"/>
                  <a:pt x="2893" y="6394"/>
                </a:cubicBezTo>
                <a:cubicBezTo>
                  <a:pt x="2941" y="6394"/>
                  <a:pt x="3000" y="6358"/>
                  <a:pt x="3036" y="6334"/>
                </a:cubicBezTo>
                <a:cubicBezTo>
                  <a:pt x="3322" y="5977"/>
                  <a:pt x="3786" y="5751"/>
                  <a:pt x="4263" y="5751"/>
                </a:cubicBezTo>
                <a:cubicBezTo>
                  <a:pt x="4727" y="5751"/>
                  <a:pt x="5179" y="5941"/>
                  <a:pt x="5477" y="6287"/>
                </a:cubicBezTo>
                <a:lnTo>
                  <a:pt x="5477" y="7965"/>
                </a:lnTo>
                <a:cubicBezTo>
                  <a:pt x="5275" y="8049"/>
                  <a:pt x="5132" y="8227"/>
                  <a:pt x="5132" y="8442"/>
                </a:cubicBezTo>
                <a:lnTo>
                  <a:pt x="5132" y="9894"/>
                </a:lnTo>
                <a:cubicBezTo>
                  <a:pt x="5132" y="10013"/>
                  <a:pt x="5084" y="10108"/>
                  <a:pt x="5013" y="10192"/>
                </a:cubicBezTo>
                <a:cubicBezTo>
                  <a:pt x="4941" y="10263"/>
                  <a:pt x="4834" y="10311"/>
                  <a:pt x="4727" y="10311"/>
                </a:cubicBezTo>
                <a:cubicBezTo>
                  <a:pt x="4560" y="10311"/>
                  <a:pt x="4417" y="10204"/>
                  <a:pt x="4358" y="10049"/>
                </a:cubicBezTo>
                <a:cubicBezTo>
                  <a:pt x="4286" y="9858"/>
                  <a:pt x="4108" y="9739"/>
                  <a:pt x="3893" y="9739"/>
                </a:cubicBezTo>
                <a:cubicBezTo>
                  <a:pt x="3739" y="9739"/>
                  <a:pt x="3572" y="9835"/>
                  <a:pt x="3477" y="9966"/>
                </a:cubicBezTo>
                <a:cubicBezTo>
                  <a:pt x="3393" y="10097"/>
                  <a:pt x="3358" y="10275"/>
                  <a:pt x="3441" y="10430"/>
                </a:cubicBezTo>
                <a:cubicBezTo>
                  <a:pt x="3643" y="10966"/>
                  <a:pt x="4179" y="11323"/>
                  <a:pt x="4751" y="11323"/>
                </a:cubicBezTo>
                <a:lnTo>
                  <a:pt x="4763" y="11323"/>
                </a:lnTo>
                <a:cubicBezTo>
                  <a:pt x="5513" y="11299"/>
                  <a:pt x="6144" y="10668"/>
                  <a:pt x="6144" y="9894"/>
                </a:cubicBezTo>
                <a:lnTo>
                  <a:pt x="6144" y="8442"/>
                </a:lnTo>
                <a:cubicBezTo>
                  <a:pt x="6144" y="8227"/>
                  <a:pt x="6013" y="8049"/>
                  <a:pt x="5798" y="7965"/>
                </a:cubicBezTo>
                <a:lnTo>
                  <a:pt x="5798" y="6287"/>
                </a:lnTo>
                <a:cubicBezTo>
                  <a:pt x="6084" y="5941"/>
                  <a:pt x="6537" y="5751"/>
                  <a:pt x="7001" y="5751"/>
                </a:cubicBezTo>
                <a:cubicBezTo>
                  <a:pt x="7501" y="5751"/>
                  <a:pt x="7953" y="5977"/>
                  <a:pt x="8239" y="6334"/>
                </a:cubicBezTo>
                <a:cubicBezTo>
                  <a:pt x="8275" y="6370"/>
                  <a:pt x="8311" y="6394"/>
                  <a:pt x="8370" y="6394"/>
                </a:cubicBezTo>
                <a:cubicBezTo>
                  <a:pt x="8418" y="6394"/>
                  <a:pt x="8477" y="6358"/>
                  <a:pt x="8513" y="6334"/>
                </a:cubicBezTo>
                <a:cubicBezTo>
                  <a:pt x="8799" y="5977"/>
                  <a:pt x="9263" y="5751"/>
                  <a:pt x="9739" y="5751"/>
                </a:cubicBezTo>
                <a:cubicBezTo>
                  <a:pt x="10239" y="5751"/>
                  <a:pt x="10704" y="5977"/>
                  <a:pt x="10978" y="6334"/>
                </a:cubicBezTo>
                <a:cubicBezTo>
                  <a:pt x="11013" y="6370"/>
                  <a:pt x="11049" y="6394"/>
                  <a:pt x="11109" y="6394"/>
                </a:cubicBezTo>
                <a:cubicBezTo>
                  <a:pt x="11132" y="6394"/>
                  <a:pt x="11144" y="6394"/>
                  <a:pt x="11180" y="6370"/>
                </a:cubicBezTo>
                <a:cubicBezTo>
                  <a:pt x="11251" y="6346"/>
                  <a:pt x="11299" y="6287"/>
                  <a:pt x="11299" y="6215"/>
                </a:cubicBezTo>
                <a:cubicBezTo>
                  <a:pt x="11275" y="4715"/>
                  <a:pt x="10704" y="3298"/>
                  <a:pt x="9620" y="2226"/>
                </a:cubicBezTo>
                <a:cubicBezTo>
                  <a:pt x="8668" y="1274"/>
                  <a:pt x="7453" y="702"/>
                  <a:pt x="6132" y="583"/>
                </a:cubicBezTo>
                <a:lnTo>
                  <a:pt x="6132" y="500"/>
                </a:lnTo>
                <a:cubicBezTo>
                  <a:pt x="6132" y="226"/>
                  <a:pt x="5906" y="0"/>
                  <a:pt x="5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177" name="Google Shape;14177;p101"/>
          <p:cNvGrpSpPr/>
          <p:nvPr/>
        </p:nvGrpSpPr>
        <p:grpSpPr>
          <a:xfrm>
            <a:off x="6372624" y="2308227"/>
            <a:ext cx="263567" cy="317614"/>
            <a:chOff x="6421399" y="2308227"/>
            <a:chExt cx="263567" cy="317614"/>
          </a:xfrm>
        </p:grpSpPr>
        <p:sp>
          <p:nvSpPr>
            <p:cNvPr id="14178" name="Google Shape;14178;p101"/>
            <p:cNvSpPr/>
            <p:nvPr/>
          </p:nvSpPr>
          <p:spPr>
            <a:xfrm>
              <a:off x="6421399" y="2308227"/>
              <a:ext cx="263567" cy="317614"/>
            </a:xfrm>
            <a:custGeom>
              <a:avLst/>
              <a:gdLst/>
              <a:ahLst/>
              <a:cxnLst/>
              <a:rect l="l" t="t" r="r" b="b"/>
              <a:pathLst>
                <a:path w="8300" h="10002" extrusionOk="0">
                  <a:moveTo>
                    <a:pt x="4192" y="298"/>
                  </a:moveTo>
                  <a:cubicBezTo>
                    <a:pt x="4501" y="298"/>
                    <a:pt x="4775" y="513"/>
                    <a:pt x="4835" y="810"/>
                  </a:cubicBezTo>
                  <a:lnTo>
                    <a:pt x="3430" y="810"/>
                  </a:lnTo>
                  <a:cubicBezTo>
                    <a:pt x="3513" y="513"/>
                    <a:pt x="3775" y="298"/>
                    <a:pt x="4085" y="298"/>
                  </a:cubicBezTo>
                  <a:close/>
                  <a:moveTo>
                    <a:pt x="5918" y="1108"/>
                  </a:moveTo>
                  <a:cubicBezTo>
                    <a:pt x="6275" y="1108"/>
                    <a:pt x="6585" y="1275"/>
                    <a:pt x="6799" y="1560"/>
                  </a:cubicBezTo>
                  <a:lnTo>
                    <a:pt x="1465" y="1560"/>
                  </a:lnTo>
                  <a:cubicBezTo>
                    <a:pt x="1680" y="1275"/>
                    <a:pt x="1989" y="1108"/>
                    <a:pt x="2346" y="1108"/>
                  </a:cubicBezTo>
                  <a:close/>
                  <a:moveTo>
                    <a:pt x="4085" y="1"/>
                  </a:moveTo>
                  <a:cubicBezTo>
                    <a:pt x="3608" y="1"/>
                    <a:pt x="3215" y="346"/>
                    <a:pt x="3156" y="810"/>
                  </a:cubicBezTo>
                  <a:lnTo>
                    <a:pt x="2346" y="810"/>
                  </a:lnTo>
                  <a:cubicBezTo>
                    <a:pt x="1822" y="810"/>
                    <a:pt x="1370" y="1096"/>
                    <a:pt x="1132" y="1560"/>
                  </a:cubicBezTo>
                  <a:lnTo>
                    <a:pt x="596" y="1560"/>
                  </a:lnTo>
                  <a:cubicBezTo>
                    <a:pt x="263" y="1560"/>
                    <a:pt x="1" y="1822"/>
                    <a:pt x="1" y="2156"/>
                  </a:cubicBezTo>
                  <a:cubicBezTo>
                    <a:pt x="1" y="2477"/>
                    <a:pt x="263" y="2751"/>
                    <a:pt x="596" y="2751"/>
                  </a:cubicBezTo>
                  <a:lnTo>
                    <a:pt x="1013" y="2751"/>
                  </a:lnTo>
                  <a:lnTo>
                    <a:pt x="1370" y="9359"/>
                  </a:lnTo>
                  <a:cubicBezTo>
                    <a:pt x="1382" y="9716"/>
                    <a:pt x="1680" y="10002"/>
                    <a:pt x="2037" y="10002"/>
                  </a:cubicBezTo>
                  <a:lnTo>
                    <a:pt x="4466" y="10002"/>
                  </a:lnTo>
                  <a:cubicBezTo>
                    <a:pt x="4537" y="10002"/>
                    <a:pt x="4609" y="9942"/>
                    <a:pt x="4609" y="9847"/>
                  </a:cubicBezTo>
                  <a:cubicBezTo>
                    <a:pt x="4609" y="9752"/>
                    <a:pt x="4549" y="9704"/>
                    <a:pt x="4466" y="9704"/>
                  </a:cubicBezTo>
                  <a:lnTo>
                    <a:pt x="2037" y="9704"/>
                  </a:lnTo>
                  <a:cubicBezTo>
                    <a:pt x="1822" y="9704"/>
                    <a:pt x="1668" y="9538"/>
                    <a:pt x="1644" y="9347"/>
                  </a:cubicBezTo>
                  <a:lnTo>
                    <a:pt x="1287" y="2751"/>
                  </a:lnTo>
                  <a:lnTo>
                    <a:pt x="2084" y="2751"/>
                  </a:lnTo>
                  <a:cubicBezTo>
                    <a:pt x="2156" y="2751"/>
                    <a:pt x="2227" y="2692"/>
                    <a:pt x="2227" y="2596"/>
                  </a:cubicBezTo>
                  <a:cubicBezTo>
                    <a:pt x="2227" y="2525"/>
                    <a:pt x="2168" y="2453"/>
                    <a:pt x="2084" y="2453"/>
                  </a:cubicBezTo>
                  <a:lnTo>
                    <a:pt x="596" y="2453"/>
                  </a:lnTo>
                  <a:cubicBezTo>
                    <a:pt x="429" y="2453"/>
                    <a:pt x="298" y="2322"/>
                    <a:pt x="298" y="2156"/>
                  </a:cubicBezTo>
                  <a:cubicBezTo>
                    <a:pt x="298" y="1989"/>
                    <a:pt x="429" y="1858"/>
                    <a:pt x="596" y="1858"/>
                  </a:cubicBezTo>
                  <a:lnTo>
                    <a:pt x="7704" y="1858"/>
                  </a:lnTo>
                  <a:cubicBezTo>
                    <a:pt x="7871" y="1858"/>
                    <a:pt x="8002" y="1989"/>
                    <a:pt x="8002" y="2156"/>
                  </a:cubicBezTo>
                  <a:cubicBezTo>
                    <a:pt x="8002" y="2322"/>
                    <a:pt x="7871" y="2453"/>
                    <a:pt x="7704" y="2453"/>
                  </a:cubicBezTo>
                  <a:lnTo>
                    <a:pt x="2763" y="2453"/>
                  </a:lnTo>
                  <a:cubicBezTo>
                    <a:pt x="2692" y="2453"/>
                    <a:pt x="2620" y="2513"/>
                    <a:pt x="2620" y="2596"/>
                  </a:cubicBezTo>
                  <a:cubicBezTo>
                    <a:pt x="2620" y="2680"/>
                    <a:pt x="2680" y="2751"/>
                    <a:pt x="2763" y="2751"/>
                  </a:cubicBezTo>
                  <a:lnTo>
                    <a:pt x="7002" y="2751"/>
                  </a:lnTo>
                  <a:lnTo>
                    <a:pt x="6633" y="9347"/>
                  </a:lnTo>
                  <a:cubicBezTo>
                    <a:pt x="6621" y="9550"/>
                    <a:pt x="6454" y="9704"/>
                    <a:pt x="6252" y="9704"/>
                  </a:cubicBezTo>
                  <a:lnTo>
                    <a:pt x="5156" y="9704"/>
                  </a:lnTo>
                  <a:cubicBezTo>
                    <a:pt x="5085" y="9704"/>
                    <a:pt x="5013" y="9752"/>
                    <a:pt x="5013" y="9847"/>
                  </a:cubicBezTo>
                  <a:cubicBezTo>
                    <a:pt x="5013" y="9942"/>
                    <a:pt x="5073" y="10002"/>
                    <a:pt x="5156" y="10002"/>
                  </a:cubicBezTo>
                  <a:lnTo>
                    <a:pt x="6252" y="10002"/>
                  </a:lnTo>
                  <a:cubicBezTo>
                    <a:pt x="6609" y="10002"/>
                    <a:pt x="6906" y="9716"/>
                    <a:pt x="6918" y="9359"/>
                  </a:cubicBezTo>
                  <a:lnTo>
                    <a:pt x="7287" y="2751"/>
                  </a:lnTo>
                  <a:lnTo>
                    <a:pt x="7704" y="2751"/>
                  </a:lnTo>
                  <a:cubicBezTo>
                    <a:pt x="8038" y="2751"/>
                    <a:pt x="8299" y="2477"/>
                    <a:pt x="8299" y="2156"/>
                  </a:cubicBezTo>
                  <a:cubicBezTo>
                    <a:pt x="8288" y="1822"/>
                    <a:pt x="8014" y="1560"/>
                    <a:pt x="7692" y="1560"/>
                  </a:cubicBezTo>
                  <a:lnTo>
                    <a:pt x="7145" y="1560"/>
                  </a:lnTo>
                  <a:cubicBezTo>
                    <a:pt x="6906" y="1108"/>
                    <a:pt x="6442" y="810"/>
                    <a:pt x="5918" y="810"/>
                  </a:cubicBezTo>
                  <a:lnTo>
                    <a:pt x="5132" y="810"/>
                  </a:lnTo>
                  <a:cubicBezTo>
                    <a:pt x="5073" y="346"/>
                    <a:pt x="4668" y="1"/>
                    <a:pt x="41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9" name="Google Shape;14179;p101"/>
            <p:cNvSpPr/>
            <p:nvPr/>
          </p:nvSpPr>
          <p:spPr>
            <a:xfrm>
              <a:off x="6539750" y="2414860"/>
              <a:ext cx="26484" cy="162236"/>
            </a:xfrm>
            <a:custGeom>
              <a:avLst/>
              <a:gdLst/>
              <a:ahLst/>
              <a:cxnLst/>
              <a:rect l="l" t="t" r="r" b="b"/>
              <a:pathLst>
                <a:path w="834" h="5109" extrusionOk="0">
                  <a:moveTo>
                    <a:pt x="405" y="286"/>
                  </a:moveTo>
                  <a:cubicBezTo>
                    <a:pt x="477" y="298"/>
                    <a:pt x="536" y="346"/>
                    <a:pt x="536" y="417"/>
                  </a:cubicBezTo>
                  <a:lnTo>
                    <a:pt x="536" y="4691"/>
                  </a:lnTo>
                  <a:cubicBezTo>
                    <a:pt x="536" y="4763"/>
                    <a:pt x="477" y="4822"/>
                    <a:pt x="405" y="4822"/>
                  </a:cubicBezTo>
                  <a:cubicBezTo>
                    <a:pt x="334" y="4822"/>
                    <a:pt x="274" y="4763"/>
                    <a:pt x="274" y="4691"/>
                  </a:cubicBezTo>
                  <a:lnTo>
                    <a:pt x="274" y="417"/>
                  </a:lnTo>
                  <a:cubicBezTo>
                    <a:pt x="274" y="346"/>
                    <a:pt x="334" y="286"/>
                    <a:pt x="405" y="286"/>
                  </a:cubicBezTo>
                  <a:close/>
                  <a:moveTo>
                    <a:pt x="417" y="0"/>
                  </a:moveTo>
                  <a:cubicBezTo>
                    <a:pt x="179" y="0"/>
                    <a:pt x="0" y="191"/>
                    <a:pt x="0" y="417"/>
                  </a:cubicBezTo>
                  <a:lnTo>
                    <a:pt x="0" y="4691"/>
                  </a:lnTo>
                  <a:cubicBezTo>
                    <a:pt x="0" y="4930"/>
                    <a:pt x="203" y="5108"/>
                    <a:pt x="417" y="5108"/>
                  </a:cubicBezTo>
                  <a:cubicBezTo>
                    <a:pt x="655" y="5108"/>
                    <a:pt x="834" y="4918"/>
                    <a:pt x="834" y="4691"/>
                  </a:cubicBezTo>
                  <a:lnTo>
                    <a:pt x="834" y="417"/>
                  </a:lnTo>
                  <a:cubicBezTo>
                    <a:pt x="834" y="191"/>
                    <a:pt x="643"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0" name="Google Shape;14180;p101"/>
            <p:cNvSpPr/>
            <p:nvPr/>
          </p:nvSpPr>
          <p:spPr>
            <a:xfrm>
              <a:off x="6590018" y="2414479"/>
              <a:ext cx="30294" cy="162967"/>
            </a:xfrm>
            <a:custGeom>
              <a:avLst/>
              <a:gdLst/>
              <a:ahLst/>
              <a:cxnLst/>
              <a:rect l="l" t="t" r="r" b="b"/>
              <a:pathLst>
                <a:path w="954" h="5132" extrusionOk="0">
                  <a:moveTo>
                    <a:pt x="537" y="0"/>
                  </a:moveTo>
                  <a:cubicBezTo>
                    <a:pt x="311" y="0"/>
                    <a:pt x="120" y="179"/>
                    <a:pt x="120" y="417"/>
                  </a:cubicBezTo>
                  <a:lnTo>
                    <a:pt x="1" y="4691"/>
                  </a:lnTo>
                  <a:cubicBezTo>
                    <a:pt x="1" y="4811"/>
                    <a:pt x="49" y="4906"/>
                    <a:pt x="120" y="5001"/>
                  </a:cubicBezTo>
                  <a:cubicBezTo>
                    <a:pt x="191" y="5084"/>
                    <a:pt x="311" y="5132"/>
                    <a:pt x="418" y="5132"/>
                  </a:cubicBezTo>
                  <a:cubicBezTo>
                    <a:pt x="644" y="5132"/>
                    <a:pt x="834" y="4953"/>
                    <a:pt x="834" y="4715"/>
                  </a:cubicBezTo>
                  <a:lnTo>
                    <a:pt x="846" y="4025"/>
                  </a:lnTo>
                  <a:cubicBezTo>
                    <a:pt x="846" y="3953"/>
                    <a:pt x="787" y="3882"/>
                    <a:pt x="703" y="3882"/>
                  </a:cubicBezTo>
                  <a:cubicBezTo>
                    <a:pt x="620" y="3882"/>
                    <a:pt x="549" y="3941"/>
                    <a:pt x="549" y="4025"/>
                  </a:cubicBezTo>
                  <a:lnTo>
                    <a:pt x="537" y="4715"/>
                  </a:lnTo>
                  <a:cubicBezTo>
                    <a:pt x="537" y="4787"/>
                    <a:pt x="477" y="4834"/>
                    <a:pt x="406" y="4834"/>
                  </a:cubicBezTo>
                  <a:cubicBezTo>
                    <a:pt x="370" y="4834"/>
                    <a:pt x="322" y="4822"/>
                    <a:pt x="311" y="4787"/>
                  </a:cubicBezTo>
                  <a:cubicBezTo>
                    <a:pt x="287" y="4763"/>
                    <a:pt x="263" y="4727"/>
                    <a:pt x="287" y="4703"/>
                  </a:cubicBezTo>
                  <a:lnTo>
                    <a:pt x="406" y="429"/>
                  </a:lnTo>
                  <a:cubicBezTo>
                    <a:pt x="406" y="358"/>
                    <a:pt x="465" y="310"/>
                    <a:pt x="537" y="310"/>
                  </a:cubicBezTo>
                  <a:cubicBezTo>
                    <a:pt x="561" y="310"/>
                    <a:pt x="608" y="322"/>
                    <a:pt x="620" y="358"/>
                  </a:cubicBezTo>
                  <a:cubicBezTo>
                    <a:pt x="656" y="381"/>
                    <a:pt x="668" y="417"/>
                    <a:pt x="656" y="441"/>
                  </a:cubicBezTo>
                  <a:lnTo>
                    <a:pt x="561" y="3358"/>
                  </a:lnTo>
                  <a:cubicBezTo>
                    <a:pt x="561" y="3441"/>
                    <a:pt x="644" y="3513"/>
                    <a:pt x="715" y="3513"/>
                  </a:cubicBezTo>
                  <a:cubicBezTo>
                    <a:pt x="787" y="3513"/>
                    <a:pt x="858" y="3453"/>
                    <a:pt x="858" y="3358"/>
                  </a:cubicBezTo>
                  <a:lnTo>
                    <a:pt x="953" y="441"/>
                  </a:lnTo>
                  <a:cubicBezTo>
                    <a:pt x="953" y="322"/>
                    <a:pt x="906" y="227"/>
                    <a:pt x="834" y="131"/>
                  </a:cubicBezTo>
                  <a:cubicBezTo>
                    <a:pt x="763" y="36"/>
                    <a:pt x="644" y="0"/>
                    <a:pt x="5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1" name="Google Shape;14181;p101"/>
            <p:cNvSpPr/>
            <p:nvPr/>
          </p:nvSpPr>
          <p:spPr>
            <a:xfrm>
              <a:off x="6486052" y="2414860"/>
              <a:ext cx="30294" cy="162967"/>
            </a:xfrm>
            <a:custGeom>
              <a:avLst/>
              <a:gdLst/>
              <a:ahLst/>
              <a:cxnLst/>
              <a:rect l="l" t="t" r="r" b="b"/>
              <a:pathLst>
                <a:path w="954" h="5132" extrusionOk="0">
                  <a:moveTo>
                    <a:pt x="406" y="298"/>
                  </a:moveTo>
                  <a:cubicBezTo>
                    <a:pt x="477" y="298"/>
                    <a:pt x="537" y="358"/>
                    <a:pt x="537" y="417"/>
                  </a:cubicBezTo>
                  <a:lnTo>
                    <a:pt x="656" y="4691"/>
                  </a:lnTo>
                  <a:cubicBezTo>
                    <a:pt x="668" y="4715"/>
                    <a:pt x="656" y="4763"/>
                    <a:pt x="620" y="4775"/>
                  </a:cubicBezTo>
                  <a:cubicBezTo>
                    <a:pt x="596" y="4810"/>
                    <a:pt x="560" y="4822"/>
                    <a:pt x="537" y="4822"/>
                  </a:cubicBezTo>
                  <a:cubicBezTo>
                    <a:pt x="465" y="4822"/>
                    <a:pt x="406" y="4763"/>
                    <a:pt x="406" y="4703"/>
                  </a:cubicBezTo>
                  <a:lnTo>
                    <a:pt x="287" y="429"/>
                  </a:lnTo>
                  <a:cubicBezTo>
                    <a:pt x="287" y="405"/>
                    <a:pt x="298" y="358"/>
                    <a:pt x="310" y="346"/>
                  </a:cubicBezTo>
                  <a:cubicBezTo>
                    <a:pt x="346" y="310"/>
                    <a:pt x="370" y="298"/>
                    <a:pt x="406" y="298"/>
                  </a:cubicBezTo>
                  <a:close/>
                  <a:moveTo>
                    <a:pt x="417" y="0"/>
                  </a:moveTo>
                  <a:cubicBezTo>
                    <a:pt x="298" y="0"/>
                    <a:pt x="191" y="48"/>
                    <a:pt x="120" y="131"/>
                  </a:cubicBezTo>
                  <a:cubicBezTo>
                    <a:pt x="48" y="227"/>
                    <a:pt x="1" y="334"/>
                    <a:pt x="1" y="453"/>
                  </a:cubicBezTo>
                  <a:lnTo>
                    <a:pt x="120" y="4715"/>
                  </a:lnTo>
                  <a:cubicBezTo>
                    <a:pt x="120" y="4941"/>
                    <a:pt x="310" y="5132"/>
                    <a:pt x="537" y="5132"/>
                  </a:cubicBezTo>
                  <a:cubicBezTo>
                    <a:pt x="656" y="5132"/>
                    <a:pt x="763" y="5096"/>
                    <a:pt x="834" y="5001"/>
                  </a:cubicBezTo>
                  <a:cubicBezTo>
                    <a:pt x="906" y="4918"/>
                    <a:pt x="953" y="4810"/>
                    <a:pt x="953" y="4691"/>
                  </a:cubicBezTo>
                  <a:lnTo>
                    <a:pt x="834" y="417"/>
                  </a:lnTo>
                  <a:cubicBezTo>
                    <a:pt x="834" y="179"/>
                    <a:pt x="644"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82" name="Google Shape;14182;p101"/>
          <p:cNvGrpSpPr/>
          <p:nvPr/>
        </p:nvGrpSpPr>
        <p:grpSpPr>
          <a:xfrm>
            <a:off x="6870193" y="2295620"/>
            <a:ext cx="360356" cy="343462"/>
            <a:chOff x="6870193" y="2295620"/>
            <a:chExt cx="360356" cy="343462"/>
          </a:xfrm>
        </p:grpSpPr>
        <p:sp>
          <p:nvSpPr>
            <p:cNvPr id="14183" name="Google Shape;14183;p101"/>
            <p:cNvSpPr/>
            <p:nvPr/>
          </p:nvSpPr>
          <p:spPr>
            <a:xfrm>
              <a:off x="6870193" y="2295620"/>
              <a:ext cx="360356" cy="343462"/>
            </a:xfrm>
            <a:custGeom>
              <a:avLst/>
              <a:gdLst/>
              <a:ahLst/>
              <a:cxnLst/>
              <a:rect l="l" t="t" r="r" b="b"/>
              <a:pathLst>
                <a:path w="11348" h="10816" extrusionOk="0">
                  <a:moveTo>
                    <a:pt x="6027" y="0"/>
                  </a:moveTo>
                  <a:cubicBezTo>
                    <a:pt x="5700" y="0"/>
                    <a:pt x="5448" y="70"/>
                    <a:pt x="5430" y="76"/>
                  </a:cubicBezTo>
                  <a:cubicBezTo>
                    <a:pt x="5358" y="112"/>
                    <a:pt x="5299" y="172"/>
                    <a:pt x="5299" y="255"/>
                  </a:cubicBezTo>
                  <a:lnTo>
                    <a:pt x="5299" y="2731"/>
                  </a:lnTo>
                  <a:lnTo>
                    <a:pt x="3501" y="5017"/>
                  </a:lnTo>
                  <a:cubicBezTo>
                    <a:pt x="3441" y="4767"/>
                    <a:pt x="3215" y="4577"/>
                    <a:pt x="2929" y="4577"/>
                  </a:cubicBezTo>
                  <a:lnTo>
                    <a:pt x="584" y="4577"/>
                  </a:lnTo>
                  <a:cubicBezTo>
                    <a:pt x="274" y="4577"/>
                    <a:pt x="1" y="4827"/>
                    <a:pt x="1" y="5160"/>
                  </a:cubicBezTo>
                  <a:lnTo>
                    <a:pt x="1" y="5732"/>
                  </a:lnTo>
                  <a:cubicBezTo>
                    <a:pt x="1" y="5839"/>
                    <a:pt x="96" y="5910"/>
                    <a:pt x="179" y="5910"/>
                  </a:cubicBezTo>
                  <a:cubicBezTo>
                    <a:pt x="274" y="5910"/>
                    <a:pt x="358" y="5827"/>
                    <a:pt x="358" y="5732"/>
                  </a:cubicBezTo>
                  <a:lnTo>
                    <a:pt x="358" y="5160"/>
                  </a:lnTo>
                  <a:cubicBezTo>
                    <a:pt x="358" y="5041"/>
                    <a:pt x="453" y="4946"/>
                    <a:pt x="572" y="4946"/>
                  </a:cubicBezTo>
                  <a:lnTo>
                    <a:pt x="2918" y="4946"/>
                  </a:lnTo>
                  <a:cubicBezTo>
                    <a:pt x="3037" y="4946"/>
                    <a:pt x="3132" y="5041"/>
                    <a:pt x="3132" y="5160"/>
                  </a:cubicBezTo>
                  <a:lnTo>
                    <a:pt x="3132" y="10232"/>
                  </a:lnTo>
                  <a:cubicBezTo>
                    <a:pt x="3132" y="10351"/>
                    <a:pt x="3037" y="10435"/>
                    <a:pt x="2918" y="10435"/>
                  </a:cubicBezTo>
                  <a:lnTo>
                    <a:pt x="572" y="10435"/>
                  </a:lnTo>
                  <a:cubicBezTo>
                    <a:pt x="453" y="10435"/>
                    <a:pt x="358" y="10351"/>
                    <a:pt x="358" y="10232"/>
                  </a:cubicBezTo>
                  <a:lnTo>
                    <a:pt x="358" y="6506"/>
                  </a:lnTo>
                  <a:cubicBezTo>
                    <a:pt x="358" y="6410"/>
                    <a:pt x="274" y="6327"/>
                    <a:pt x="179" y="6327"/>
                  </a:cubicBezTo>
                  <a:cubicBezTo>
                    <a:pt x="72" y="6327"/>
                    <a:pt x="1" y="6422"/>
                    <a:pt x="1" y="6506"/>
                  </a:cubicBezTo>
                  <a:lnTo>
                    <a:pt x="1" y="10232"/>
                  </a:lnTo>
                  <a:cubicBezTo>
                    <a:pt x="1" y="10542"/>
                    <a:pt x="251" y="10816"/>
                    <a:pt x="584" y="10816"/>
                  </a:cubicBezTo>
                  <a:lnTo>
                    <a:pt x="2929" y="10816"/>
                  </a:lnTo>
                  <a:cubicBezTo>
                    <a:pt x="3251" y="10816"/>
                    <a:pt x="3513" y="10554"/>
                    <a:pt x="3513" y="10232"/>
                  </a:cubicBezTo>
                  <a:lnTo>
                    <a:pt x="3513" y="9744"/>
                  </a:lnTo>
                  <a:lnTo>
                    <a:pt x="4418" y="10185"/>
                  </a:lnTo>
                  <a:cubicBezTo>
                    <a:pt x="4453" y="10197"/>
                    <a:pt x="4477" y="10197"/>
                    <a:pt x="4513" y="10197"/>
                  </a:cubicBezTo>
                  <a:lnTo>
                    <a:pt x="8025" y="10197"/>
                  </a:lnTo>
                  <a:cubicBezTo>
                    <a:pt x="8132" y="10197"/>
                    <a:pt x="8204" y="10113"/>
                    <a:pt x="8204" y="10018"/>
                  </a:cubicBezTo>
                  <a:cubicBezTo>
                    <a:pt x="8204" y="9923"/>
                    <a:pt x="8109" y="9839"/>
                    <a:pt x="8025" y="9839"/>
                  </a:cubicBezTo>
                  <a:lnTo>
                    <a:pt x="4561" y="9839"/>
                  </a:lnTo>
                  <a:lnTo>
                    <a:pt x="3525" y="9327"/>
                  </a:lnTo>
                  <a:lnTo>
                    <a:pt x="3525" y="5589"/>
                  </a:lnTo>
                  <a:lnTo>
                    <a:pt x="5644" y="2910"/>
                  </a:lnTo>
                  <a:cubicBezTo>
                    <a:pt x="5668" y="2874"/>
                    <a:pt x="5692" y="2839"/>
                    <a:pt x="5692" y="2791"/>
                  </a:cubicBezTo>
                  <a:lnTo>
                    <a:pt x="5692" y="398"/>
                  </a:lnTo>
                  <a:cubicBezTo>
                    <a:pt x="5787" y="379"/>
                    <a:pt x="5924" y="358"/>
                    <a:pt x="6080" y="358"/>
                  </a:cubicBezTo>
                  <a:cubicBezTo>
                    <a:pt x="6313" y="358"/>
                    <a:pt x="6587" y="405"/>
                    <a:pt x="6823" y="576"/>
                  </a:cubicBezTo>
                  <a:cubicBezTo>
                    <a:pt x="7132" y="791"/>
                    <a:pt x="7275" y="1207"/>
                    <a:pt x="7275" y="1803"/>
                  </a:cubicBezTo>
                  <a:lnTo>
                    <a:pt x="7275" y="3755"/>
                  </a:lnTo>
                  <a:cubicBezTo>
                    <a:pt x="7275" y="3862"/>
                    <a:pt x="7370" y="3934"/>
                    <a:pt x="7454" y="3934"/>
                  </a:cubicBezTo>
                  <a:lnTo>
                    <a:pt x="10395" y="3934"/>
                  </a:lnTo>
                  <a:cubicBezTo>
                    <a:pt x="10716" y="3934"/>
                    <a:pt x="10990" y="4208"/>
                    <a:pt x="10990" y="4529"/>
                  </a:cubicBezTo>
                  <a:cubicBezTo>
                    <a:pt x="10990" y="4863"/>
                    <a:pt x="10716" y="5125"/>
                    <a:pt x="10395" y="5125"/>
                  </a:cubicBezTo>
                  <a:lnTo>
                    <a:pt x="8823" y="5125"/>
                  </a:lnTo>
                  <a:cubicBezTo>
                    <a:pt x="8728" y="5125"/>
                    <a:pt x="8644" y="5220"/>
                    <a:pt x="8644" y="5303"/>
                  </a:cubicBezTo>
                  <a:cubicBezTo>
                    <a:pt x="8644" y="5410"/>
                    <a:pt x="8740" y="5482"/>
                    <a:pt x="8823" y="5482"/>
                  </a:cubicBezTo>
                  <a:lnTo>
                    <a:pt x="10228" y="5482"/>
                  </a:lnTo>
                  <a:cubicBezTo>
                    <a:pt x="10538" y="5494"/>
                    <a:pt x="10788" y="5767"/>
                    <a:pt x="10788" y="6077"/>
                  </a:cubicBezTo>
                  <a:cubicBezTo>
                    <a:pt x="10788" y="6399"/>
                    <a:pt x="10526" y="6672"/>
                    <a:pt x="10192" y="6672"/>
                  </a:cubicBezTo>
                  <a:lnTo>
                    <a:pt x="8823" y="6672"/>
                  </a:lnTo>
                  <a:cubicBezTo>
                    <a:pt x="8728" y="6672"/>
                    <a:pt x="8644" y="6768"/>
                    <a:pt x="8644" y="6851"/>
                  </a:cubicBezTo>
                  <a:cubicBezTo>
                    <a:pt x="8644" y="6958"/>
                    <a:pt x="8740" y="7030"/>
                    <a:pt x="8823" y="7030"/>
                  </a:cubicBezTo>
                  <a:lnTo>
                    <a:pt x="10073" y="7030"/>
                  </a:lnTo>
                  <a:cubicBezTo>
                    <a:pt x="10371" y="7053"/>
                    <a:pt x="10597" y="7327"/>
                    <a:pt x="10597" y="7625"/>
                  </a:cubicBezTo>
                  <a:cubicBezTo>
                    <a:pt x="10597" y="7946"/>
                    <a:pt x="10335" y="8220"/>
                    <a:pt x="10002" y="8220"/>
                  </a:cubicBezTo>
                  <a:lnTo>
                    <a:pt x="8823" y="8220"/>
                  </a:lnTo>
                  <a:cubicBezTo>
                    <a:pt x="8728" y="8220"/>
                    <a:pt x="8644" y="8315"/>
                    <a:pt x="8644" y="8399"/>
                  </a:cubicBezTo>
                  <a:cubicBezTo>
                    <a:pt x="8644" y="8506"/>
                    <a:pt x="8740" y="8577"/>
                    <a:pt x="8823" y="8577"/>
                  </a:cubicBezTo>
                  <a:lnTo>
                    <a:pt x="9883" y="8577"/>
                  </a:lnTo>
                  <a:cubicBezTo>
                    <a:pt x="9895" y="8577"/>
                    <a:pt x="9918" y="8589"/>
                    <a:pt x="9918" y="8589"/>
                  </a:cubicBezTo>
                  <a:cubicBezTo>
                    <a:pt x="10192" y="8649"/>
                    <a:pt x="10407" y="8887"/>
                    <a:pt x="10407" y="9185"/>
                  </a:cubicBezTo>
                  <a:cubicBezTo>
                    <a:pt x="10407" y="9518"/>
                    <a:pt x="10133" y="9780"/>
                    <a:pt x="9811" y="9780"/>
                  </a:cubicBezTo>
                  <a:lnTo>
                    <a:pt x="8823" y="9780"/>
                  </a:lnTo>
                  <a:cubicBezTo>
                    <a:pt x="8728" y="9780"/>
                    <a:pt x="8644" y="9875"/>
                    <a:pt x="8644" y="9958"/>
                  </a:cubicBezTo>
                  <a:cubicBezTo>
                    <a:pt x="8644" y="10066"/>
                    <a:pt x="8740" y="10137"/>
                    <a:pt x="8823" y="10137"/>
                  </a:cubicBezTo>
                  <a:lnTo>
                    <a:pt x="9811" y="10137"/>
                  </a:lnTo>
                  <a:cubicBezTo>
                    <a:pt x="10347" y="10137"/>
                    <a:pt x="10776" y="9708"/>
                    <a:pt x="10776" y="9173"/>
                  </a:cubicBezTo>
                  <a:cubicBezTo>
                    <a:pt x="10776" y="8887"/>
                    <a:pt x="10657" y="8637"/>
                    <a:pt x="10466" y="8458"/>
                  </a:cubicBezTo>
                  <a:cubicBezTo>
                    <a:pt x="10764" y="8292"/>
                    <a:pt x="10966" y="7982"/>
                    <a:pt x="10966" y="7613"/>
                  </a:cubicBezTo>
                  <a:cubicBezTo>
                    <a:pt x="10966" y="7327"/>
                    <a:pt x="10847" y="7077"/>
                    <a:pt x="10657" y="6899"/>
                  </a:cubicBezTo>
                  <a:cubicBezTo>
                    <a:pt x="10954" y="6803"/>
                    <a:pt x="11145" y="6482"/>
                    <a:pt x="11145" y="6113"/>
                  </a:cubicBezTo>
                  <a:cubicBezTo>
                    <a:pt x="11145" y="5827"/>
                    <a:pt x="11026" y="5577"/>
                    <a:pt x="10835" y="5398"/>
                  </a:cubicBezTo>
                  <a:cubicBezTo>
                    <a:pt x="11133" y="5232"/>
                    <a:pt x="11347" y="4922"/>
                    <a:pt x="11347" y="4541"/>
                  </a:cubicBezTo>
                  <a:cubicBezTo>
                    <a:pt x="11347" y="4005"/>
                    <a:pt x="10907" y="3577"/>
                    <a:pt x="10371" y="3577"/>
                  </a:cubicBezTo>
                  <a:lnTo>
                    <a:pt x="7621" y="3577"/>
                  </a:lnTo>
                  <a:lnTo>
                    <a:pt x="7621" y="1827"/>
                  </a:lnTo>
                  <a:cubicBezTo>
                    <a:pt x="7621" y="1112"/>
                    <a:pt x="7418" y="588"/>
                    <a:pt x="7013" y="291"/>
                  </a:cubicBezTo>
                  <a:cubicBezTo>
                    <a:pt x="6703" y="61"/>
                    <a:pt x="6332" y="0"/>
                    <a:pt x="60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4" name="Google Shape;14184;p101"/>
            <p:cNvSpPr/>
            <p:nvPr/>
          </p:nvSpPr>
          <p:spPr>
            <a:xfrm>
              <a:off x="6920842" y="2577064"/>
              <a:ext cx="36709" cy="36677"/>
            </a:xfrm>
            <a:custGeom>
              <a:avLst/>
              <a:gdLst/>
              <a:ahLst/>
              <a:cxnLst/>
              <a:rect l="l" t="t" r="r" b="b"/>
              <a:pathLst>
                <a:path w="1156" h="1155" extrusionOk="0">
                  <a:moveTo>
                    <a:pt x="584" y="369"/>
                  </a:moveTo>
                  <a:cubicBezTo>
                    <a:pt x="703" y="369"/>
                    <a:pt x="787" y="464"/>
                    <a:pt x="787" y="584"/>
                  </a:cubicBezTo>
                  <a:cubicBezTo>
                    <a:pt x="787" y="703"/>
                    <a:pt x="703" y="786"/>
                    <a:pt x="584" y="786"/>
                  </a:cubicBezTo>
                  <a:cubicBezTo>
                    <a:pt x="465" y="786"/>
                    <a:pt x="370" y="703"/>
                    <a:pt x="370" y="584"/>
                  </a:cubicBezTo>
                  <a:cubicBezTo>
                    <a:pt x="370" y="464"/>
                    <a:pt x="453" y="369"/>
                    <a:pt x="584" y="369"/>
                  </a:cubicBezTo>
                  <a:close/>
                  <a:moveTo>
                    <a:pt x="584" y="0"/>
                  </a:moveTo>
                  <a:cubicBezTo>
                    <a:pt x="263" y="0"/>
                    <a:pt x="1" y="250"/>
                    <a:pt x="1" y="584"/>
                  </a:cubicBezTo>
                  <a:cubicBezTo>
                    <a:pt x="1" y="905"/>
                    <a:pt x="251" y="1155"/>
                    <a:pt x="584" y="1155"/>
                  </a:cubicBezTo>
                  <a:cubicBezTo>
                    <a:pt x="906" y="1155"/>
                    <a:pt x="1156" y="905"/>
                    <a:pt x="1156" y="584"/>
                  </a:cubicBezTo>
                  <a:cubicBezTo>
                    <a:pt x="1156" y="250"/>
                    <a:pt x="894"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85" name="Google Shape;14185;p101"/>
          <p:cNvGrpSpPr/>
          <p:nvPr/>
        </p:nvGrpSpPr>
        <p:grpSpPr>
          <a:xfrm>
            <a:off x="7441465" y="2302860"/>
            <a:ext cx="342192" cy="327140"/>
            <a:chOff x="7441465" y="2302860"/>
            <a:chExt cx="342192" cy="327140"/>
          </a:xfrm>
        </p:grpSpPr>
        <p:sp>
          <p:nvSpPr>
            <p:cNvPr id="14186" name="Google Shape;14186;p101"/>
            <p:cNvSpPr/>
            <p:nvPr/>
          </p:nvSpPr>
          <p:spPr>
            <a:xfrm>
              <a:off x="7441465" y="2337727"/>
              <a:ext cx="299862" cy="292273"/>
            </a:xfrm>
            <a:custGeom>
              <a:avLst/>
              <a:gdLst/>
              <a:ahLst/>
              <a:cxnLst/>
              <a:rect l="l" t="t" r="r" b="b"/>
              <a:pathLst>
                <a:path w="9443" h="9204" extrusionOk="0">
                  <a:moveTo>
                    <a:pt x="8169" y="0"/>
                  </a:moveTo>
                  <a:cubicBezTo>
                    <a:pt x="7835" y="0"/>
                    <a:pt x="7514" y="131"/>
                    <a:pt x="7276" y="370"/>
                  </a:cubicBezTo>
                  <a:lnTo>
                    <a:pt x="6406" y="1251"/>
                  </a:lnTo>
                  <a:cubicBezTo>
                    <a:pt x="6347" y="1310"/>
                    <a:pt x="6347" y="1417"/>
                    <a:pt x="6406" y="1489"/>
                  </a:cubicBezTo>
                  <a:cubicBezTo>
                    <a:pt x="6436" y="1518"/>
                    <a:pt x="6475" y="1533"/>
                    <a:pt x="6517" y="1533"/>
                  </a:cubicBezTo>
                  <a:cubicBezTo>
                    <a:pt x="6558" y="1533"/>
                    <a:pt x="6603" y="1518"/>
                    <a:pt x="6645" y="1489"/>
                  </a:cubicBezTo>
                  <a:lnTo>
                    <a:pt x="7514" y="608"/>
                  </a:lnTo>
                  <a:cubicBezTo>
                    <a:pt x="7692" y="429"/>
                    <a:pt x="7930" y="346"/>
                    <a:pt x="8169" y="346"/>
                  </a:cubicBezTo>
                  <a:cubicBezTo>
                    <a:pt x="8430" y="346"/>
                    <a:pt x="8645" y="453"/>
                    <a:pt x="8823" y="608"/>
                  </a:cubicBezTo>
                  <a:cubicBezTo>
                    <a:pt x="9014" y="786"/>
                    <a:pt x="9097" y="1024"/>
                    <a:pt x="9097" y="1263"/>
                  </a:cubicBezTo>
                  <a:cubicBezTo>
                    <a:pt x="9097" y="1501"/>
                    <a:pt x="8990" y="1739"/>
                    <a:pt x="8823" y="1917"/>
                  </a:cubicBezTo>
                  <a:lnTo>
                    <a:pt x="7621" y="3132"/>
                  </a:lnTo>
                  <a:cubicBezTo>
                    <a:pt x="7502" y="2834"/>
                    <a:pt x="7323" y="2560"/>
                    <a:pt x="7109" y="2334"/>
                  </a:cubicBezTo>
                  <a:cubicBezTo>
                    <a:pt x="6639" y="1870"/>
                    <a:pt x="6022" y="1638"/>
                    <a:pt x="5408" y="1638"/>
                  </a:cubicBezTo>
                  <a:cubicBezTo>
                    <a:pt x="4793" y="1638"/>
                    <a:pt x="4180" y="1870"/>
                    <a:pt x="3716" y="2334"/>
                  </a:cubicBezTo>
                  <a:lnTo>
                    <a:pt x="941" y="5108"/>
                  </a:lnTo>
                  <a:cubicBezTo>
                    <a:pt x="1" y="6049"/>
                    <a:pt x="1" y="7561"/>
                    <a:pt x="941" y="8502"/>
                  </a:cubicBezTo>
                  <a:cubicBezTo>
                    <a:pt x="1406" y="8966"/>
                    <a:pt x="2025" y="9204"/>
                    <a:pt x="2644" y="9204"/>
                  </a:cubicBezTo>
                  <a:cubicBezTo>
                    <a:pt x="3251" y="9204"/>
                    <a:pt x="3870" y="8966"/>
                    <a:pt x="4335" y="8502"/>
                  </a:cubicBezTo>
                  <a:lnTo>
                    <a:pt x="5811" y="7025"/>
                  </a:lnTo>
                  <a:cubicBezTo>
                    <a:pt x="5871" y="6966"/>
                    <a:pt x="5871" y="6858"/>
                    <a:pt x="5811" y="6787"/>
                  </a:cubicBezTo>
                  <a:cubicBezTo>
                    <a:pt x="5783" y="6778"/>
                    <a:pt x="5750" y="6772"/>
                    <a:pt x="5716" y="6772"/>
                  </a:cubicBezTo>
                  <a:cubicBezTo>
                    <a:pt x="5662" y="6772"/>
                    <a:pt x="5605" y="6786"/>
                    <a:pt x="5561" y="6823"/>
                  </a:cubicBezTo>
                  <a:lnTo>
                    <a:pt x="4085" y="8299"/>
                  </a:lnTo>
                  <a:cubicBezTo>
                    <a:pt x="3692" y="8680"/>
                    <a:pt x="3180" y="8906"/>
                    <a:pt x="2620" y="8906"/>
                  </a:cubicBezTo>
                  <a:cubicBezTo>
                    <a:pt x="2073" y="8906"/>
                    <a:pt x="1549" y="8692"/>
                    <a:pt x="1168" y="8299"/>
                  </a:cubicBezTo>
                  <a:cubicBezTo>
                    <a:pt x="358" y="7489"/>
                    <a:pt x="358" y="6180"/>
                    <a:pt x="1168" y="5358"/>
                  </a:cubicBezTo>
                  <a:lnTo>
                    <a:pt x="3930" y="2596"/>
                  </a:lnTo>
                  <a:cubicBezTo>
                    <a:pt x="4323" y="2203"/>
                    <a:pt x="4847" y="1977"/>
                    <a:pt x="5394" y="1977"/>
                  </a:cubicBezTo>
                  <a:cubicBezTo>
                    <a:pt x="5942" y="1977"/>
                    <a:pt x="6466" y="2191"/>
                    <a:pt x="6847" y="2596"/>
                  </a:cubicBezTo>
                  <a:cubicBezTo>
                    <a:pt x="7073" y="2822"/>
                    <a:pt x="7252" y="3096"/>
                    <a:pt x="7359" y="3394"/>
                  </a:cubicBezTo>
                  <a:lnTo>
                    <a:pt x="6049" y="4703"/>
                  </a:lnTo>
                  <a:cubicBezTo>
                    <a:pt x="5871" y="4882"/>
                    <a:pt x="5633" y="4977"/>
                    <a:pt x="5394" y="4977"/>
                  </a:cubicBezTo>
                  <a:cubicBezTo>
                    <a:pt x="5156" y="4977"/>
                    <a:pt x="4918" y="4870"/>
                    <a:pt x="4740" y="4703"/>
                  </a:cubicBezTo>
                  <a:cubicBezTo>
                    <a:pt x="4644" y="4620"/>
                    <a:pt x="4573" y="4513"/>
                    <a:pt x="4525" y="4394"/>
                  </a:cubicBezTo>
                  <a:cubicBezTo>
                    <a:pt x="4507" y="4321"/>
                    <a:pt x="4440" y="4290"/>
                    <a:pt x="4378" y="4290"/>
                  </a:cubicBezTo>
                  <a:cubicBezTo>
                    <a:pt x="4359" y="4290"/>
                    <a:pt x="4340" y="4293"/>
                    <a:pt x="4323" y="4299"/>
                  </a:cubicBezTo>
                  <a:cubicBezTo>
                    <a:pt x="4239" y="4334"/>
                    <a:pt x="4204" y="4441"/>
                    <a:pt x="4228" y="4513"/>
                  </a:cubicBezTo>
                  <a:cubicBezTo>
                    <a:pt x="4287" y="4680"/>
                    <a:pt x="4394" y="4811"/>
                    <a:pt x="4513" y="4930"/>
                  </a:cubicBezTo>
                  <a:cubicBezTo>
                    <a:pt x="4751" y="5168"/>
                    <a:pt x="5061" y="5299"/>
                    <a:pt x="5406" y="5299"/>
                  </a:cubicBezTo>
                  <a:cubicBezTo>
                    <a:pt x="5752" y="5299"/>
                    <a:pt x="6061" y="5168"/>
                    <a:pt x="6299" y="4930"/>
                  </a:cubicBezTo>
                  <a:lnTo>
                    <a:pt x="9062" y="2155"/>
                  </a:lnTo>
                  <a:cubicBezTo>
                    <a:pt x="9300" y="1917"/>
                    <a:pt x="9443" y="1608"/>
                    <a:pt x="9443" y="1263"/>
                  </a:cubicBezTo>
                  <a:cubicBezTo>
                    <a:pt x="9443" y="929"/>
                    <a:pt x="9300" y="608"/>
                    <a:pt x="9062" y="370"/>
                  </a:cubicBezTo>
                  <a:cubicBezTo>
                    <a:pt x="8823" y="131"/>
                    <a:pt x="8514" y="0"/>
                    <a:pt x="81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7" name="Google Shape;14187;p101"/>
            <p:cNvSpPr/>
            <p:nvPr/>
          </p:nvSpPr>
          <p:spPr>
            <a:xfrm>
              <a:off x="7484588" y="2302860"/>
              <a:ext cx="299069" cy="293130"/>
            </a:xfrm>
            <a:custGeom>
              <a:avLst/>
              <a:gdLst/>
              <a:ahLst/>
              <a:cxnLst/>
              <a:rect l="l" t="t" r="r" b="b"/>
              <a:pathLst>
                <a:path w="9418" h="9231" extrusionOk="0">
                  <a:moveTo>
                    <a:pt x="6805" y="0"/>
                  </a:moveTo>
                  <a:cubicBezTo>
                    <a:pt x="6191" y="0"/>
                    <a:pt x="5578" y="235"/>
                    <a:pt x="5108" y="706"/>
                  </a:cubicBezTo>
                  <a:lnTo>
                    <a:pt x="3632" y="2170"/>
                  </a:lnTo>
                  <a:cubicBezTo>
                    <a:pt x="3572" y="2230"/>
                    <a:pt x="3572" y="2337"/>
                    <a:pt x="3632" y="2408"/>
                  </a:cubicBezTo>
                  <a:cubicBezTo>
                    <a:pt x="3661" y="2438"/>
                    <a:pt x="3703" y="2453"/>
                    <a:pt x="3746" y="2453"/>
                  </a:cubicBezTo>
                  <a:cubicBezTo>
                    <a:pt x="3789" y="2453"/>
                    <a:pt x="3834" y="2438"/>
                    <a:pt x="3870" y="2408"/>
                  </a:cubicBezTo>
                  <a:lnTo>
                    <a:pt x="5346" y="944"/>
                  </a:lnTo>
                  <a:cubicBezTo>
                    <a:pt x="5745" y="539"/>
                    <a:pt x="6272" y="336"/>
                    <a:pt x="6802" y="336"/>
                  </a:cubicBezTo>
                  <a:cubicBezTo>
                    <a:pt x="7331" y="336"/>
                    <a:pt x="7864" y="539"/>
                    <a:pt x="8275" y="944"/>
                  </a:cubicBezTo>
                  <a:cubicBezTo>
                    <a:pt x="9085" y="1741"/>
                    <a:pt x="9085" y="3051"/>
                    <a:pt x="8275" y="3873"/>
                  </a:cubicBezTo>
                  <a:lnTo>
                    <a:pt x="5513" y="6635"/>
                  </a:lnTo>
                  <a:cubicBezTo>
                    <a:pt x="5120" y="7028"/>
                    <a:pt x="4596" y="7254"/>
                    <a:pt x="4048" y="7254"/>
                  </a:cubicBezTo>
                  <a:cubicBezTo>
                    <a:pt x="3501" y="7254"/>
                    <a:pt x="2977" y="7040"/>
                    <a:pt x="2596" y="6635"/>
                  </a:cubicBezTo>
                  <a:cubicBezTo>
                    <a:pt x="2370" y="6421"/>
                    <a:pt x="2191" y="6135"/>
                    <a:pt x="2084" y="5837"/>
                  </a:cubicBezTo>
                  <a:lnTo>
                    <a:pt x="3393" y="4527"/>
                  </a:lnTo>
                  <a:cubicBezTo>
                    <a:pt x="3572" y="4349"/>
                    <a:pt x="3810" y="4254"/>
                    <a:pt x="4048" y="4254"/>
                  </a:cubicBezTo>
                  <a:cubicBezTo>
                    <a:pt x="4286" y="4254"/>
                    <a:pt x="4525" y="4361"/>
                    <a:pt x="4703" y="4527"/>
                  </a:cubicBezTo>
                  <a:cubicBezTo>
                    <a:pt x="4798" y="4611"/>
                    <a:pt x="4870" y="4718"/>
                    <a:pt x="4917" y="4837"/>
                  </a:cubicBezTo>
                  <a:cubicBezTo>
                    <a:pt x="4936" y="4910"/>
                    <a:pt x="5002" y="4941"/>
                    <a:pt x="5065" y="4941"/>
                  </a:cubicBezTo>
                  <a:cubicBezTo>
                    <a:pt x="5084" y="4941"/>
                    <a:pt x="5103" y="4938"/>
                    <a:pt x="5120" y="4932"/>
                  </a:cubicBezTo>
                  <a:cubicBezTo>
                    <a:pt x="5215" y="4897"/>
                    <a:pt x="5239" y="4789"/>
                    <a:pt x="5215" y="4718"/>
                  </a:cubicBezTo>
                  <a:cubicBezTo>
                    <a:pt x="5156" y="4551"/>
                    <a:pt x="5048" y="4420"/>
                    <a:pt x="4929" y="4301"/>
                  </a:cubicBezTo>
                  <a:cubicBezTo>
                    <a:pt x="4691" y="4063"/>
                    <a:pt x="4382" y="3932"/>
                    <a:pt x="4036" y="3932"/>
                  </a:cubicBezTo>
                  <a:cubicBezTo>
                    <a:pt x="3691" y="3932"/>
                    <a:pt x="3382" y="4063"/>
                    <a:pt x="3143" y="4301"/>
                  </a:cubicBezTo>
                  <a:lnTo>
                    <a:pt x="1786" y="5659"/>
                  </a:lnTo>
                  <a:cubicBezTo>
                    <a:pt x="1762" y="5670"/>
                    <a:pt x="1738" y="5682"/>
                    <a:pt x="1727" y="5718"/>
                  </a:cubicBezTo>
                  <a:lnTo>
                    <a:pt x="369" y="7075"/>
                  </a:lnTo>
                  <a:cubicBezTo>
                    <a:pt x="131" y="7314"/>
                    <a:pt x="0" y="7623"/>
                    <a:pt x="0" y="7968"/>
                  </a:cubicBezTo>
                  <a:cubicBezTo>
                    <a:pt x="0" y="8302"/>
                    <a:pt x="131" y="8623"/>
                    <a:pt x="369" y="8861"/>
                  </a:cubicBezTo>
                  <a:cubicBezTo>
                    <a:pt x="607" y="9099"/>
                    <a:pt x="929" y="9230"/>
                    <a:pt x="1262" y="9230"/>
                  </a:cubicBezTo>
                  <a:cubicBezTo>
                    <a:pt x="1608" y="9230"/>
                    <a:pt x="1917" y="9099"/>
                    <a:pt x="2155" y="8861"/>
                  </a:cubicBezTo>
                  <a:lnTo>
                    <a:pt x="3036" y="7980"/>
                  </a:lnTo>
                  <a:cubicBezTo>
                    <a:pt x="3096" y="7921"/>
                    <a:pt x="3096" y="7814"/>
                    <a:pt x="3036" y="7742"/>
                  </a:cubicBezTo>
                  <a:cubicBezTo>
                    <a:pt x="3006" y="7712"/>
                    <a:pt x="2965" y="7697"/>
                    <a:pt x="2922" y="7697"/>
                  </a:cubicBezTo>
                  <a:cubicBezTo>
                    <a:pt x="2879" y="7697"/>
                    <a:pt x="2834" y="7712"/>
                    <a:pt x="2798" y="7742"/>
                  </a:cubicBezTo>
                  <a:lnTo>
                    <a:pt x="1917" y="8623"/>
                  </a:lnTo>
                  <a:cubicBezTo>
                    <a:pt x="1738" y="8802"/>
                    <a:pt x="1500" y="8885"/>
                    <a:pt x="1262" y="8885"/>
                  </a:cubicBezTo>
                  <a:cubicBezTo>
                    <a:pt x="1012" y="8885"/>
                    <a:pt x="786" y="8778"/>
                    <a:pt x="607" y="8623"/>
                  </a:cubicBezTo>
                  <a:cubicBezTo>
                    <a:pt x="429" y="8445"/>
                    <a:pt x="345" y="8206"/>
                    <a:pt x="345" y="7968"/>
                  </a:cubicBezTo>
                  <a:cubicBezTo>
                    <a:pt x="345" y="7706"/>
                    <a:pt x="453" y="7492"/>
                    <a:pt x="607" y="7314"/>
                  </a:cubicBezTo>
                  <a:lnTo>
                    <a:pt x="1822" y="6099"/>
                  </a:lnTo>
                  <a:cubicBezTo>
                    <a:pt x="1941" y="6397"/>
                    <a:pt x="2119" y="6671"/>
                    <a:pt x="2334" y="6897"/>
                  </a:cubicBezTo>
                  <a:cubicBezTo>
                    <a:pt x="2786" y="7337"/>
                    <a:pt x="3393" y="7587"/>
                    <a:pt x="4036" y="7587"/>
                  </a:cubicBezTo>
                  <a:cubicBezTo>
                    <a:pt x="4679" y="7587"/>
                    <a:pt x="5287" y="7337"/>
                    <a:pt x="5727" y="6897"/>
                  </a:cubicBezTo>
                  <a:lnTo>
                    <a:pt x="8501" y="4123"/>
                  </a:lnTo>
                  <a:cubicBezTo>
                    <a:pt x="9418" y="3158"/>
                    <a:pt x="9418" y="1634"/>
                    <a:pt x="8501" y="706"/>
                  </a:cubicBezTo>
                  <a:cubicBezTo>
                    <a:pt x="8031" y="235"/>
                    <a:pt x="7418" y="0"/>
                    <a:pt x="68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88" name="Google Shape;14188;p101"/>
          <p:cNvGrpSpPr/>
          <p:nvPr/>
        </p:nvGrpSpPr>
        <p:grpSpPr>
          <a:xfrm>
            <a:off x="7989683" y="2350207"/>
            <a:ext cx="332761" cy="234066"/>
            <a:chOff x="7989683" y="2350207"/>
            <a:chExt cx="332761" cy="234066"/>
          </a:xfrm>
        </p:grpSpPr>
        <p:sp>
          <p:nvSpPr>
            <p:cNvPr id="14189" name="Google Shape;14189;p101"/>
            <p:cNvSpPr/>
            <p:nvPr/>
          </p:nvSpPr>
          <p:spPr>
            <a:xfrm>
              <a:off x="8258902" y="2396188"/>
              <a:ext cx="29119" cy="22101"/>
            </a:xfrm>
            <a:custGeom>
              <a:avLst/>
              <a:gdLst/>
              <a:ahLst/>
              <a:cxnLst/>
              <a:rect l="l" t="t" r="r" b="b"/>
              <a:pathLst>
                <a:path w="917" h="696" extrusionOk="0">
                  <a:moveTo>
                    <a:pt x="165" y="0"/>
                  </a:moveTo>
                  <a:cubicBezTo>
                    <a:pt x="114" y="0"/>
                    <a:pt x="64" y="22"/>
                    <a:pt x="36" y="64"/>
                  </a:cubicBezTo>
                  <a:cubicBezTo>
                    <a:pt x="0" y="148"/>
                    <a:pt x="12" y="243"/>
                    <a:pt x="84" y="291"/>
                  </a:cubicBezTo>
                  <a:cubicBezTo>
                    <a:pt x="262" y="410"/>
                    <a:pt x="441" y="529"/>
                    <a:pt x="631" y="660"/>
                  </a:cubicBezTo>
                  <a:cubicBezTo>
                    <a:pt x="667" y="684"/>
                    <a:pt x="691" y="695"/>
                    <a:pt x="726" y="695"/>
                  </a:cubicBezTo>
                  <a:cubicBezTo>
                    <a:pt x="762" y="695"/>
                    <a:pt x="834" y="660"/>
                    <a:pt x="857" y="624"/>
                  </a:cubicBezTo>
                  <a:cubicBezTo>
                    <a:pt x="917" y="565"/>
                    <a:pt x="893" y="457"/>
                    <a:pt x="810" y="398"/>
                  </a:cubicBezTo>
                  <a:cubicBezTo>
                    <a:pt x="619" y="267"/>
                    <a:pt x="441" y="148"/>
                    <a:pt x="262" y="29"/>
                  </a:cubicBezTo>
                  <a:cubicBezTo>
                    <a:pt x="234" y="10"/>
                    <a:pt x="199" y="0"/>
                    <a:pt x="1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0" name="Google Shape;14190;p101"/>
            <p:cNvSpPr/>
            <p:nvPr/>
          </p:nvSpPr>
          <p:spPr>
            <a:xfrm>
              <a:off x="8051320" y="2350207"/>
              <a:ext cx="194753" cy="49919"/>
            </a:xfrm>
            <a:custGeom>
              <a:avLst/>
              <a:gdLst/>
              <a:ahLst/>
              <a:cxnLst/>
              <a:rect l="l" t="t" r="r" b="b"/>
              <a:pathLst>
                <a:path w="6133" h="1572" extrusionOk="0">
                  <a:moveTo>
                    <a:pt x="3299" y="0"/>
                  </a:moveTo>
                  <a:cubicBezTo>
                    <a:pt x="2501" y="0"/>
                    <a:pt x="1441" y="417"/>
                    <a:pt x="108" y="1274"/>
                  </a:cubicBezTo>
                  <a:cubicBezTo>
                    <a:pt x="24" y="1322"/>
                    <a:pt x="1" y="1429"/>
                    <a:pt x="60" y="1501"/>
                  </a:cubicBezTo>
                  <a:cubicBezTo>
                    <a:pt x="84" y="1548"/>
                    <a:pt x="144" y="1572"/>
                    <a:pt x="191" y="1572"/>
                  </a:cubicBezTo>
                  <a:cubicBezTo>
                    <a:pt x="227" y="1572"/>
                    <a:pt x="251" y="1560"/>
                    <a:pt x="286" y="1548"/>
                  </a:cubicBezTo>
                  <a:cubicBezTo>
                    <a:pt x="1572" y="727"/>
                    <a:pt x="2560" y="322"/>
                    <a:pt x="3299" y="322"/>
                  </a:cubicBezTo>
                  <a:cubicBezTo>
                    <a:pt x="3954" y="322"/>
                    <a:pt x="4787" y="643"/>
                    <a:pt x="5859" y="1262"/>
                  </a:cubicBezTo>
                  <a:cubicBezTo>
                    <a:pt x="5885" y="1277"/>
                    <a:pt x="5912" y="1284"/>
                    <a:pt x="5939" y="1284"/>
                  </a:cubicBezTo>
                  <a:cubicBezTo>
                    <a:pt x="5997" y="1284"/>
                    <a:pt x="6052" y="1252"/>
                    <a:pt x="6085" y="1203"/>
                  </a:cubicBezTo>
                  <a:cubicBezTo>
                    <a:pt x="6132" y="1131"/>
                    <a:pt x="6097" y="1024"/>
                    <a:pt x="6025" y="977"/>
                  </a:cubicBezTo>
                  <a:cubicBezTo>
                    <a:pt x="4906" y="322"/>
                    <a:pt x="4013" y="0"/>
                    <a:pt x="3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1" name="Google Shape;14191;p101"/>
            <p:cNvSpPr/>
            <p:nvPr/>
          </p:nvSpPr>
          <p:spPr>
            <a:xfrm>
              <a:off x="7989683" y="2378183"/>
              <a:ext cx="332761" cy="206090"/>
            </a:xfrm>
            <a:custGeom>
              <a:avLst/>
              <a:gdLst/>
              <a:ahLst/>
              <a:cxnLst/>
              <a:rect l="l" t="t" r="r" b="b"/>
              <a:pathLst>
                <a:path w="10479" h="6490" extrusionOk="0">
                  <a:moveTo>
                    <a:pt x="5240" y="334"/>
                  </a:moveTo>
                  <a:cubicBezTo>
                    <a:pt x="6597" y="334"/>
                    <a:pt x="9276" y="2453"/>
                    <a:pt x="10086" y="3096"/>
                  </a:cubicBezTo>
                  <a:cubicBezTo>
                    <a:pt x="10121" y="3132"/>
                    <a:pt x="10157" y="3179"/>
                    <a:pt x="10157" y="3239"/>
                  </a:cubicBezTo>
                  <a:cubicBezTo>
                    <a:pt x="10157" y="3298"/>
                    <a:pt x="10121" y="3346"/>
                    <a:pt x="10086" y="3394"/>
                  </a:cubicBezTo>
                  <a:cubicBezTo>
                    <a:pt x="9288" y="4025"/>
                    <a:pt x="6597" y="6144"/>
                    <a:pt x="5240" y="6144"/>
                  </a:cubicBezTo>
                  <a:cubicBezTo>
                    <a:pt x="3894" y="6144"/>
                    <a:pt x="1215" y="4025"/>
                    <a:pt x="406" y="3394"/>
                  </a:cubicBezTo>
                  <a:cubicBezTo>
                    <a:pt x="358" y="3346"/>
                    <a:pt x="334" y="3298"/>
                    <a:pt x="334" y="3239"/>
                  </a:cubicBezTo>
                  <a:cubicBezTo>
                    <a:pt x="334" y="3179"/>
                    <a:pt x="358" y="3120"/>
                    <a:pt x="406" y="3096"/>
                  </a:cubicBezTo>
                  <a:cubicBezTo>
                    <a:pt x="1192" y="2453"/>
                    <a:pt x="3894" y="334"/>
                    <a:pt x="5240" y="334"/>
                  </a:cubicBezTo>
                  <a:close/>
                  <a:moveTo>
                    <a:pt x="5240" y="0"/>
                  </a:moveTo>
                  <a:cubicBezTo>
                    <a:pt x="3811" y="0"/>
                    <a:pt x="1239" y="1977"/>
                    <a:pt x="191" y="2822"/>
                  </a:cubicBezTo>
                  <a:cubicBezTo>
                    <a:pt x="84" y="2929"/>
                    <a:pt x="1" y="3072"/>
                    <a:pt x="1" y="3239"/>
                  </a:cubicBezTo>
                  <a:cubicBezTo>
                    <a:pt x="1" y="3406"/>
                    <a:pt x="84" y="3548"/>
                    <a:pt x="191" y="3656"/>
                  </a:cubicBezTo>
                  <a:cubicBezTo>
                    <a:pt x="1239" y="4501"/>
                    <a:pt x="3811" y="6489"/>
                    <a:pt x="5240" y="6489"/>
                  </a:cubicBezTo>
                  <a:cubicBezTo>
                    <a:pt x="6657" y="6489"/>
                    <a:pt x="9252" y="4501"/>
                    <a:pt x="10288" y="3656"/>
                  </a:cubicBezTo>
                  <a:cubicBezTo>
                    <a:pt x="10407" y="3548"/>
                    <a:pt x="10478" y="3406"/>
                    <a:pt x="10478" y="3239"/>
                  </a:cubicBezTo>
                  <a:cubicBezTo>
                    <a:pt x="10478" y="3072"/>
                    <a:pt x="10407" y="2929"/>
                    <a:pt x="10288" y="2822"/>
                  </a:cubicBezTo>
                  <a:cubicBezTo>
                    <a:pt x="9252" y="1977"/>
                    <a:pt x="6668" y="0"/>
                    <a:pt x="52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2" name="Google Shape;14192;p101"/>
            <p:cNvSpPr/>
            <p:nvPr/>
          </p:nvSpPr>
          <p:spPr>
            <a:xfrm>
              <a:off x="8081201" y="2405746"/>
              <a:ext cx="151598" cy="149884"/>
            </a:xfrm>
            <a:custGeom>
              <a:avLst/>
              <a:gdLst/>
              <a:ahLst/>
              <a:cxnLst/>
              <a:rect l="l" t="t" r="r" b="b"/>
              <a:pathLst>
                <a:path w="4774" h="4720" extrusionOk="0">
                  <a:moveTo>
                    <a:pt x="2351" y="1"/>
                  </a:moveTo>
                  <a:cubicBezTo>
                    <a:pt x="2329" y="1"/>
                    <a:pt x="2308" y="1"/>
                    <a:pt x="2286" y="2"/>
                  </a:cubicBezTo>
                  <a:cubicBezTo>
                    <a:pt x="1048" y="49"/>
                    <a:pt x="36" y="1049"/>
                    <a:pt x="12" y="2288"/>
                  </a:cubicBezTo>
                  <a:cubicBezTo>
                    <a:pt x="0" y="2907"/>
                    <a:pt x="203" y="3478"/>
                    <a:pt x="572" y="3907"/>
                  </a:cubicBezTo>
                  <a:cubicBezTo>
                    <a:pt x="602" y="3943"/>
                    <a:pt x="646" y="3960"/>
                    <a:pt x="691" y="3960"/>
                  </a:cubicBezTo>
                  <a:cubicBezTo>
                    <a:pt x="735" y="3960"/>
                    <a:pt x="780" y="3943"/>
                    <a:pt x="810" y="3907"/>
                  </a:cubicBezTo>
                  <a:cubicBezTo>
                    <a:pt x="869" y="3847"/>
                    <a:pt x="869" y="3740"/>
                    <a:pt x="810" y="3681"/>
                  </a:cubicBezTo>
                  <a:cubicBezTo>
                    <a:pt x="488" y="3312"/>
                    <a:pt x="310" y="2800"/>
                    <a:pt x="322" y="2264"/>
                  </a:cubicBezTo>
                  <a:cubicBezTo>
                    <a:pt x="369" y="1228"/>
                    <a:pt x="1215" y="383"/>
                    <a:pt x="2262" y="335"/>
                  </a:cubicBezTo>
                  <a:cubicBezTo>
                    <a:pt x="2297" y="333"/>
                    <a:pt x="2332" y="332"/>
                    <a:pt x="2366" y="332"/>
                  </a:cubicBezTo>
                  <a:cubicBezTo>
                    <a:pt x="3487" y="332"/>
                    <a:pt x="4416" y="1263"/>
                    <a:pt x="4382" y="2407"/>
                  </a:cubicBezTo>
                  <a:cubicBezTo>
                    <a:pt x="4370" y="3478"/>
                    <a:pt x="3489" y="4347"/>
                    <a:pt x="2417" y="4395"/>
                  </a:cubicBezTo>
                  <a:cubicBezTo>
                    <a:pt x="2394" y="4396"/>
                    <a:pt x="2371" y="4396"/>
                    <a:pt x="2348" y="4396"/>
                  </a:cubicBezTo>
                  <a:cubicBezTo>
                    <a:pt x="2003" y="4396"/>
                    <a:pt x="1671" y="4313"/>
                    <a:pt x="1381" y="4157"/>
                  </a:cubicBezTo>
                  <a:cubicBezTo>
                    <a:pt x="1355" y="4141"/>
                    <a:pt x="1323" y="4132"/>
                    <a:pt x="1290" y="4132"/>
                  </a:cubicBezTo>
                  <a:cubicBezTo>
                    <a:pt x="1248" y="4132"/>
                    <a:pt x="1206" y="4147"/>
                    <a:pt x="1179" y="4181"/>
                  </a:cubicBezTo>
                  <a:cubicBezTo>
                    <a:pt x="1108" y="4264"/>
                    <a:pt x="1119" y="4395"/>
                    <a:pt x="1227" y="4443"/>
                  </a:cubicBezTo>
                  <a:cubicBezTo>
                    <a:pt x="1540" y="4615"/>
                    <a:pt x="1902" y="4720"/>
                    <a:pt x="2287" y="4720"/>
                  </a:cubicBezTo>
                  <a:cubicBezTo>
                    <a:pt x="2326" y="4720"/>
                    <a:pt x="2366" y="4719"/>
                    <a:pt x="2405" y="4716"/>
                  </a:cubicBezTo>
                  <a:cubicBezTo>
                    <a:pt x="3655" y="4693"/>
                    <a:pt x="4679" y="3681"/>
                    <a:pt x="4715" y="2442"/>
                  </a:cubicBezTo>
                  <a:cubicBezTo>
                    <a:pt x="4774" y="1095"/>
                    <a:pt x="3690" y="1"/>
                    <a:pt x="23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3" name="Google Shape;14193;p101"/>
            <p:cNvSpPr/>
            <p:nvPr/>
          </p:nvSpPr>
          <p:spPr>
            <a:xfrm>
              <a:off x="8115973" y="2440550"/>
              <a:ext cx="80562" cy="80213"/>
            </a:xfrm>
            <a:custGeom>
              <a:avLst/>
              <a:gdLst/>
              <a:ahLst/>
              <a:cxnLst/>
              <a:rect l="l" t="t" r="r" b="b"/>
              <a:pathLst>
                <a:path w="2537" h="2526" extrusionOk="0">
                  <a:moveTo>
                    <a:pt x="1263" y="1"/>
                  </a:moveTo>
                  <a:cubicBezTo>
                    <a:pt x="572" y="1"/>
                    <a:pt x="1" y="561"/>
                    <a:pt x="1" y="1263"/>
                  </a:cubicBezTo>
                  <a:cubicBezTo>
                    <a:pt x="1" y="1965"/>
                    <a:pt x="572" y="2525"/>
                    <a:pt x="1263" y="2525"/>
                  </a:cubicBezTo>
                  <a:cubicBezTo>
                    <a:pt x="1965" y="2525"/>
                    <a:pt x="2537" y="1965"/>
                    <a:pt x="2537" y="1263"/>
                  </a:cubicBezTo>
                  <a:cubicBezTo>
                    <a:pt x="2537" y="1168"/>
                    <a:pt x="2453" y="1096"/>
                    <a:pt x="2370" y="1096"/>
                  </a:cubicBezTo>
                  <a:cubicBezTo>
                    <a:pt x="2275" y="1096"/>
                    <a:pt x="2203" y="1168"/>
                    <a:pt x="2203" y="1263"/>
                  </a:cubicBezTo>
                  <a:cubicBezTo>
                    <a:pt x="2203" y="1787"/>
                    <a:pt x="1787" y="2204"/>
                    <a:pt x="1263" y="2204"/>
                  </a:cubicBezTo>
                  <a:cubicBezTo>
                    <a:pt x="751" y="2204"/>
                    <a:pt x="334" y="1787"/>
                    <a:pt x="334" y="1263"/>
                  </a:cubicBezTo>
                  <a:cubicBezTo>
                    <a:pt x="334" y="739"/>
                    <a:pt x="751" y="322"/>
                    <a:pt x="1263" y="322"/>
                  </a:cubicBezTo>
                  <a:cubicBezTo>
                    <a:pt x="1358" y="322"/>
                    <a:pt x="1429" y="251"/>
                    <a:pt x="1429" y="156"/>
                  </a:cubicBezTo>
                  <a:cubicBezTo>
                    <a:pt x="1429" y="72"/>
                    <a:pt x="1358"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4" name="Google Shape;14194;p101"/>
            <p:cNvSpPr/>
            <p:nvPr/>
          </p:nvSpPr>
          <p:spPr>
            <a:xfrm>
              <a:off x="8164749" y="2447377"/>
              <a:ext cx="24610" cy="24610"/>
            </a:xfrm>
            <a:custGeom>
              <a:avLst/>
              <a:gdLst/>
              <a:ahLst/>
              <a:cxnLst/>
              <a:rect l="l" t="t" r="r" b="b"/>
              <a:pathLst>
                <a:path w="775" h="775" extrusionOk="0">
                  <a:moveTo>
                    <a:pt x="382" y="0"/>
                  </a:moveTo>
                  <a:cubicBezTo>
                    <a:pt x="179" y="0"/>
                    <a:pt x="1" y="179"/>
                    <a:pt x="1" y="393"/>
                  </a:cubicBezTo>
                  <a:cubicBezTo>
                    <a:pt x="1" y="596"/>
                    <a:pt x="179" y="774"/>
                    <a:pt x="382" y="774"/>
                  </a:cubicBezTo>
                  <a:cubicBezTo>
                    <a:pt x="596" y="774"/>
                    <a:pt x="774" y="596"/>
                    <a:pt x="774" y="393"/>
                  </a:cubicBezTo>
                  <a:cubicBezTo>
                    <a:pt x="774" y="179"/>
                    <a:pt x="608" y="0"/>
                    <a:pt x="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95" name="Google Shape;14195;p101"/>
          <p:cNvGrpSpPr/>
          <p:nvPr/>
        </p:nvGrpSpPr>
        <p:grpSpPr>
          <a:xfrm>
            <a:off x="5823294" y="2309751"/>
            <a:ext cx="315327" cy="314978"/>
            <a:chOff x="5823294" y="2309751"/>
            <a:chExt cx="315327" cy="314978"/>
          </a:xfrm>
        </p:grpSpPr>
        <p:sp>
          <p:nvSpPr>
            <p:cNvPr id="14196" name="Google Shape;14196;p101"/>
            <p:cNvSpPr/>
            <p:nvPr/>
          </p:nvSpPr>
          <p:spPr>
            <a:xfrm>
              <a:off x="5823294" y="2309751"/>
              <a:ext cx="315327" cy="314978"/>
            </a:xfrm>
            <a:custGeom>
              <a:avLst/>
              <a:gdLst/>
              <a:ahLst/>
              <a:cxnLst/>
              <a:rect l="l" t="t" r="r" b="b"/>
              <a:pathLst>
                <a:path w="9930" h="9919" extrusionOk="0">
                  <a:moveTo>
                    <a:pt x="4953" y="0"/>
                  </a:moveTo>
                  <a:cubicBezTo>
                    <a:pt x="3632" y="0"/>
                    <a:pt x="2381" y="524"/>
                    <a:pt x="1465" y="1465"/>
                  </a:cubicBezTo>
                  <a:cubicBezTo>
                    <a:pt x="524" y="2405"/>
                    <a:pt x="0" y="3656"/>
                    <a:pt x="0" y="4965"/>
                  </a:cubicBezTo>
                  <a:cubicBezTo>
                    <a:pt x="0" y="6275"/>
                    <a:pt x="524" y="7537"/>
                    <a:pt x="1465" y="8466"/>
                  </a:cubicBezTo>
                  <a:cubicBezTo>
                    <a:pt x="2393" y="9394"/>
                    <a:pt x="3643" y="9918"/>
                    <a:pt x="4953" y="9918"/>
                  </a:cubicBezTo>
                  <a:cubicBezTo>
                    <a:pt x="6263" y="9918"/>
                    <a:pt x="7537" y="9394"/>
                    <a:pt x="8454" y="8466"/>
                  </a:cubicBezTo>
                  <a:cubicBezTo>
                    <a:pt x="9394" y="7525"/>
                    <a:pt x="9918" y="6275"/>
                    <a:pt x="9918" y="4965"/>
                  </a:cubicBezTo>
                  <a:cubicBezTo>
                    <a:pt x="9930" y="4858"/>
                    <a:pt x="9930" y="4775"/>
                    <a:pt x="9930" y="4680"/>
                  </a:cubicBezTo>
                  <a:cubicBezTo>
                    <a:pt x="9930" y="4613"/>
                    <a:pt x="9869" y="4547"/>
                    <a:pt x="9803" y="4547"/>
                  </a:cubicBezTo>
                  <a:cubicBezTo>
                    <a:pt x="9798" y="4547"/>
                    <a:pt x="9792" y="4548"/>
                    <a:pt x="9787" y="4549"/>
                  </a:cubicBezTo>
                  <a:cubicBezTo>
                    <a:pt x="9704" y="4549"/>
                    <a:pt x="9632" y="4620"/>
                    <a:pt x="9644" y="4691"/>
                  </a:cubicBezTo>
                  <a:lnTo>
                    <a:pt x="9644" y="4953"/>
                  </a:lnTo>
                  <a:cubicBezTo>
                    <a:pt x="9644" y="6204"/>
                    <a:pt x="9156" y="7358"/>
                    <a:pt x="8275" y="8251"/>
                  </a:cubicBezTo>
                  <a:cubicBezTo>
                    <a:pt x="7394" y="9144"/>
                    <a:pt x="6227" y="9621"/>
                    <a:pt x="4977" y="9621"/>
                  </a:cubicBezTo>
                  <a:cubicBezTo>
                    <a:pt x="3727" y="9621"/>
                    <a:pt x="2560" y="9132"/>
                    <a:pt x="1667" y="8251"/>
                  </a:cubicBezTo>
                  <a:cubicBezTo>
                    <a:pt x="774" y="7370"/>
                    <a:pt x="298" y="6204"/>
                    <a:pt x="298" y="4953"/>
                  </a:cubicBezTo>
                  <a:cubicBezTo>
                    <a:pt x="298" y="3703"/>
                    <a:pt x="786" y="2536"/>
                    <a:pt x="1667" y="1643"/>
                  </a:cubicBezTo>
                  <a:cubicBezTo>
                    <a:pt x="2548" y="750"/>
                    <a:pt x="3727" y="274"/>
                    <a:pt x="4977" y="274"/>
                  </a:cubicBezTo>
                  <a:cubicBezTo>
                    <a:pt x="6072" y="274"/>
                    <a:pt x="7144" y="667"/>
                    <a:pt x="7977" y="1382"/>
                  </a:cubicBezTo>
                  <a:cubicBezTo>
                    <a:pt x="8811" y="2072"/>
                    <a:pt x="9382" y="3048"/>
                    <a:pt x="9561" y="4120"/>
                  </a:cubicBezTo>
                  <a:cubicBezTo>
                    <a:pt x="9572" y="4185"/>
                    <a:pt x="9632" y="4241"/>
                    <a:pt x="9697" y="4241"/>
                  </a:cubicBezTo>
                  <a:cubicBezTo>
                    <a:pt x="9703" y="4241"/>
                    <a:pt x="9709" y="4240"/>
                    <a:pt x="9716" y="4239"/>
                  </a:cubicBezTo>
                  <a:cubicBezTo>
                    <a:pt x="9799" y="4215"/>
                    <a:pt x="9858" y="4144"/>
                    <a:pt x="9835" y="4072"/>
                  </a:cubicBezTo>
                  <a:cubicBezTo>
                    <a:pt x="9632" y="2941"/>
                    <a:pt x="9037" y="1917"/>
                    <a:pt x="8156" y="1167"/>
                  </a:cubicBezTo>
                  <a:cubicBezTo>
                    <a:pt x="7263" y="405"/>
                    <a:pt x="6132" y="0"/>
                    <a:pt x="4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7" name="Google Shape;14197;p101"/>
            <p:cNvSpPr/>
            <p:nvPr/>
          </p:nvSpPr>
          <p:spPr>
            <a:xfrm>
              <a:off x="5846348" y="2332805"/>
              <a:ext cx="268457" cy="268489"/>
            </a:xfrm>
            <a:custGeom>
              <a:avLst/>
              <a:gdLst/>
              <a:ahLst/>
              <a:cxnLst/>
              <a:rect l="l" t="t" r="r" b="b"/>
              <a:pathLst>
                <a:path w="8454" h="8455" extrusionOk="0">
                  <a:moveTo>
                    <a:pt x="4227" y="1"/>
                  </a:moveTo>
                  <a:cubicBezTo>
                    <a:pt x="3632" y="1"/>
                    <a:pt x="3060" y="120"/>
                    <a:pt x="2501" y="370"/>
                  </a:cubicBezTo>
                  <a:cubicBezTo>
                    <a:pt x="1989" y="608"/>
                    <a:pt x="1512" y="929"/>
                    <a:pt x="1120" y="1358"/>
                  </a:cubicBezTo>
                  <a:cubicBezTo>
                    <a:pt x="1060" y="1418"/>
                    <a:pt x="1072" y="1513"/>
                    <a:pt x="1131" y="1572"/>
                  </a:cubicBezTo>
                  <a:cubicBezTo>
                    <a:pt x="1158" y="1599"/>
                    <a:pt x="1192" y="1611"/>
                    <a:pt x="1227" y="1611"/>
                  </a:cubicBezTo>
                  <a:cubicBezTo>
                    <a:pt x="1270" y="1611"/>
                    <a:pt x="1313" y="1593"/>
                    <a:pt x="1346" y="1560"/>
                  </a:cubicBezTo>
                  <a:cubicBezTo>
                    <a:pt x="1715" y="1156"/>
                    <a:pt x="2155" y="846"/>
                    <a:pt x="2644" y="632"/>
                  </a:cubicBezTo>
                  <a:cubicBezTo>
                    <a:pt x="3144" y="405"/>
                    <a:pt x="3679" y="286"/>
                    <a:pt x="4251" y="286"/>
                  </a:cubicBezTo>
                  <a:cubicBezTo>
                    <a:pt x="6418" y="286"/>
                    <a:pt x="8192" y="2060"/>
                    <a:pt x="8192" y="4239"/>
                  </a:cubicBezTo>
                  <a:cubicBezTo>
                    <a:pt x="8192" y="6406"/>
                    <a:pt x="6418" y="8180"/>
                    <a:pt x="4251" y="8180"/>
                  </a:cubicBezTo>
                  <a:cubicBezTo>
                    <a:pt x="2072" y="8180"/>
                    <a:pt x="298" y="6406"/>
                    <a:pt x="298" y="4239"/>
                  </a:cubicBezTo>
                  <a:cubicBezTo>
                    <a:pt x="298" y="3465"/>
                    <a:pt x="524" y="2703"/>
                    <a:pt x="965" y="2060"/>
                  </a:cubicBezTo>
                  <a:cubicBezTo>
                    <a:pt x="1001" y="1989"/>
                    <a:pt x="989" y="1882"/>
                    <a:pt x="917" y="1846"/>
                  </a:cubicBezTo>
                  <a:cubicBezTo>
                    <a:pt x="893" y="1827"/>
                    <a:pt x="862" y="1818"/>
                    <a:pt x="830" y="1818"/>
                  </a:cubicBezTo>
                  <a:cubicBezTo>
                    <a:pt x="781" y="1818"/>
                    <a:pt x="731" y="1839"/>
                    <a:pt x="703" y="1882"/>
                  </a:cubicBezTo>
                  <a:cubicBezTo>
                    <a:pt x="250" y="2584"/>
                    <a:pt x="0" y="3394"/>
                    <a:pt x="0" y="4227"/>
                  </a:cubicBezTo>
                  <a:cubicBezTo>
                    <a:pt x="0" y="5358"/>
                    <a:pt x="453" y="6406"/>
                    <a:pt x="1239" y="7216"/>
                  </a:cubicBezTo>
                  <a:cubicBezTo>
                    <a:pt x="2048" y="8014"/>
                    <a:pt x="3096" y="8454"/>
                    <a:pt x="4227" y="8454"/>
                  </a:cubicBezTo>
                  <a:cubicBezTo>
                    <a:pt x="5358" y="8454"/>
                    <a:pt x="6418" y="8002"/>
                    <a:pt x="7227" y="7216"/>
                  </a:cubicBezTo>
                  <a:cubicBezTo>
                    <a:pt x="8025" y="6430"/>
                    <a:pt x="8454" y="5358"/>
                    <a:pt x="8454" y="4227"/>
                  </a:cubicBezTo>
                  <a:cubicBezTo>
                    <a:pt x="8454" y="3096"/>
                    <a:pt x="8013" y="2037"/>
                    <a:pt x="7227" y="1227"/>
                  </a:cubicBezTo>
                  <a:cubicBezTo>
                    <a:pt x="6418" y="429"/>
                    <a:pt x="5358" y="1"/>
                    <a:pt x="4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8" name="Google Shape;14198;p101"/>
            <p:cNvSpPr/>
            <p:nvPr/>
          </p:nvSpPr>
          <p:spPr>
            <a:xfrm>
              <a:off x="5869402" y="2462111"/>
              <a:ext cx="15909" cy="9495"/>
            </a:xfrm>
            <a:custGeom>
              <a:avLst/>
              <a:gdLst/>
              <a:ahLst/>
              <a:cxnLst/>
              <a:rect l="l" t="t" r="r" b="b"/>
              <a:pathLst>
                <a:path w="501" h="299" extrusionOk="0">
                  <a:moveTo>
                    <a:pt x="144" y="1"/>
                  </a:moveTo>
                  <a:cubicBezTo>
                    <a:pt x="72" y="1"/>
                    <a:pt x="1" y="72"/>
                    <a:pt x="1" y="155"/>
                  </a:cubicBezTo>
                  <a:cubicBezTo>
                    <a:pt x="1" y="227"/>
                    <a:pt x="60" y="298"/>
                    <a:pt x="144" y="298"/>
                  </a:cubicBezTo>
                  <a:lnTo>
                    <a:pt x="358" y="298"/>
                  </a:lnTo>
                  <a:cubicBezTo>
                    <a:pt x="429" y="298"/>
                    <a:pt x="501" y="239"/>
                    <a:pt x="501" y="155"/>
                  </a:cubicBezTo>
                  <a:cubicBezTo>
                    <a:pt x="501" y="60"/>
                    <a:pt x="441" y="1"/>
                    <a:pt x="3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9" name="Google Shape;14199;p101"/>
            <p:cNvSpPr/>
            <p:nvPr/>
          </p:nvSpPr>
          <p:spPr>
            <a:xfrm>
              <a:off x="5976416" y="2354748"/>
              <a:ext cx="116858" cy="116858"/>
            </a:xfrm>
            <a:custGeom>
              <a:avLst/>
              <a:gdLst/>
              <a:ahLst/>
              <a:cxnLst/>
              <a:rect l="l" t="t" r="r" b="b"/>
              <a:pathLst>
                <a:path w="3680" h="3680" extrusionOk="0">
                  <a:moveTo>
                    <a:pt x="155" y="0"/>
                  </a:moveTo>
                  <a:cubicBezTo>
                    <a:pt x="60" y="0"/>
                    <a:pt x="0" y="60"/>
                    <a:pt x="0" y="155"/>
                  </a:cubicBezTo>
                  <a:lnTo>
                    <a:pt x="0" y="3536"/>
                  </a:lnTo>
                  <a:cubicBezTo>
                    <a:pt x="0" y="3608"/>
                    <a:pt x="60" y="3679"/>
                    <a:pt x="155" y="3679"/>
                  </a:cubicBezTo>
                  <a:lnTo>
                    <a:pt x="3536" y="3679"/>
                  </a:lnTo>
                  <a:cubicBezTo>
                    <a:pt x="3608" y="3679"/>
                    <a:pt x="3679" y="3620"/>
                    <a:pt x="3679" y="3536"/>
                  </a:cubicBezTo>
                  <a:cubicBezTo>
                    <a:pt x="3679" y="3441"/>
                    <a:pt x="3620" y="3382"/>
                    <a:pt x="3536" y="3382"/>
                  </a:cubicBezTo>
                  <a:lnTo>
                    <a:pt x="298" y="3382"/>
                  </a:lnTo>
                  <a:lnTo>
                    <a:pt x="298" y="155"/>
                  </a:lnTo>
                  <a:cubicBezTo>
                    <a:pt x="298" y="84"/>
                    <a:pt x="238"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0" name="Google Shape;14200;p101"/>
            <p:cNvSpPr/>
            <p:nvPr/>
          </p:nvSpPr>
          <p:spPr>
            <a:xfrm>
              <a:off x="5976416" y="2562679"/>
              <a:ext cx="9463" cy="16290"/>
            </a:xfrm>
            <a:custGeom>
              <a:avLst/>
              <a:gdLst/>
              <a:ahLst/>
              <a:cxnLst/>
              <a:rect l="l" t="t" r="r" b="b"/>
              <a:pathLst>
                <a:path w="298" h="513" extrusionOk="0">
                  <a:moveTo>
                    <a:pt x="155" y="1"/>
                  </a:moveTo>
                  <a:cubicBezTo>
                    <a:pt x="60" y="1"/>
                    <a:pt x="0" y="60"/>
                    <a:pt x="0" y="155"/>
                  </a:cubicBezTo>
                  <a:lnTo>
                    <a:pt x="0" y="358"/>
                  </a:lnTo>
                  <a:cubicBezTo>
                    <a:pt x="0" y="441"/>
                    <a:pt x="60" y="513"/>
                    <a:pt x="155" y="513"/>
                  </a:cubicBezTo>
                  <a:cubicBezTo>
                    <a:pt x="238" y="513"/>
                    <a:pt x="298" y="453"/>
                    <a:pt x="298" y="358"/>
                  </a:cubicBezTo>
                  <a:lnTo>
                    <a:pt x="298" y="155"/>
                  </a:lnTo>
                  <a:cubicBezTo>
                    <a:pt x="298" y="84"/>
                    <a:pt x="238"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1" name="Google Shape;14201;p101"/>
            <p:cNvSpPr/>
            <p:nvPr/>
          </p:nvSpPr>
          <p:spPr>
            <a:xfrm>
              <a:off x="5900395" y="2386217"/>
              <a:ext cx="15179" cy="13909"/>
            </a:xfrm>
            <a:custGeom>
              <a:avLst/>
              <a:gdLst/>
              <a:ahLst/>
              <a:cxnLst/>
              <a:rect l="l" t="t" r="r" b="b"/>
              <a:pathLst>
                <a:path w="478" h="438" extrusionOk="0">
                  <a:moveTo>
                    <a:pt x="168" y="0"/>
                  </a:moveTo>
                  <a:cubicBezTo>
                    <a:pt x="129" y="0"/>
                    <a:pt x="90" y="15"/>
                    <a:pt x="61" y="45"/>
                  </a:cubicBezTo>
                  <a:cubicBezTo>
                    <a:pt x="1" y="105"/>
                    <a:pt x="1" y="188"/>
                    <a:pt x="61" y="247"/>
                  </a:cubicBezTo>
                  <a:lnTo>
                    <a:pt x="215" y="402"/>
                  </a:lnTo>
                  <a:cubicBezTo>
                    <a:pt x="239" y="426"/>
                    <a:pt x="275" y="438"/>
                    <a:pt x="311" y="438"/>
                  </a:cubicBezTo>
                  <a:cubicBezTo>
                    <a:pt x="358" y="438"/>
                    <a:pt x="394" y="426"/>
                    <a:pt x="418" y="402"/>
                  </a:cubicBezTo>
                  <a:cubicBezTo>
                    <a:pt x="477" y="343"/>
                    <a:pt x="477" y="247"/>
                    <a:pt x="418" y="188"/>
                  </a:cubicBezTo>
                  <a:lnTo>
                    <a:pt x="275" y="45"/>
                  </a:lnTo>
                  <a:cubicBezTo>
                    <a:pt x="245" y="15"/>
                    <a:pt x="206"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2" name="Google Shape;14202;p101"/>
            <p:cNvSpPr/>
            <p:nvPr/>
          </p:nvSpPr>
          <p:spPr>
            <a:xfrm>
              <a:off x="6047484" y="2533655"/>
              <a:ext cx="15147" cy="13940"/>
            </a:xfrm>
            <a:custGeom>
              <a:avLst/>
              <a:gdLst/>
              <a:ahLst/>
              <a:cxnLst/>
              <a:rect l="l" t="t" r="r" b="b"/>
              <a:pathLst>
                <a:path w="477" h="439" extrusionOk="0">
                  <a:moveTo>
                    <a:pt x="161" y="1"/>
                  </a:moveTo>
                  <a:cubicBezTo>
                    <a:pt x="126" y="1"/>
                    <a:pt x="90" y="16"/>
                    <a:pt x="60" y="46"/>
                  </a:cubicBezTo>
                  <a:cubicBezTo>
                    <a:pt x="1" y="93"/>
                    <a:pt x="1" y="188"/>
                    <a:pt x="60" y="248"/>
                  </a:cubicBezTo>
                  <a:lnTo>
                    <a:pt x="203" y="391"/>
                  </a:lnTo>
                  <a:cubicBezTo>
                    <a:pt x="239" y="427"/>
                    <a:pt x="262" y="438"/>
                    <a:pt x="310" y="438"/>
                  </a:cubicBezTo>
                  <a:cubicBezTo>
                    <a:pt x="358" y="438"/>
                    <a:pt x="382" y="427"/>
                    <a:pt x="417" y="391"/>
                  </a:cubicBezTo>
                  <a:cubicBezTo>
                    <a:pt x="477" y="343"/>
                    <a:pt x="477" y="248"/>
                    <a:pt x="417" y="188"/>
                  </a:cubicBezTo>
                  <a:lnTo>
                    <a:pt x="262" y="46"/>
                  </a:lnTo>
                  <a:cubicBezTo>
                    <a:pt x="233" y="16"/>
                    <a:pt x="197" y="1"/>
                    <a:pt x="1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3" name="Google Shape;14203;p101"/>
            <p:cNvSpPr/>
            <p:nvPr/>
          </p:nvSpPr>
          <p:spPr>
            <a:xfrm>
              <a:off x="6047484" y="2386217"/>
              <a:ext cx="15147" cy="13909"/>
            </a:xfrm>
            <a:custGeom>
              <a:avLst/>
              <a:gdLst/>
              <a:ahLst/>
              <a:cxnLst/>
              <a:rect l="l" t="t" r="r" b="b"/>
              <a:pathLst>
                <a:path w="477" h="438" extrusionOk="0">
                  <a:moveTo>
                    <a:pt x="310" y="0"/>
                  </a:moveTo>
                  <a:cubicBezTo>
                    <a:pt x="271" y="0"/>
                    <a:pt x="233" y="15"/>
                    <a:pt x="203" y="45"/>
                  </a:cubicBezTo>
                  <a:lnTo>
                    <a:pt x="60" y="188"/>
                  </a:lnTo>
                  <a:cubicBezTo>
                    <a:pt x="1" y="247"/>
                    <a:pt x="1" y="343"/>
                    <a:pt x="60" y="402"/>
                  </a:cubicBezTo>
                  <a:cubicBezTo>
                    <a:pt x="84" y="426"/>
                    <a:pt x="120" y="438"/>
                    <a:pt x="167" y="438"/>
                  </a:cubicBezTo>
                  <a:cubicBezTo>
                    <a:pt x="203" y="438"/>
                    <a:pt x="239" y="426"/>
                    <a:pt x="262" y="402"/>
                  </a:cubicBezTo>
                  <a:lnTo>
                    <a:pt x="417" y="247"/>
                  </a:lnTo>
                  <a:cubicBezTo>
                    <a:pt x="477" y="188"/>
                    <a:pt x="477" y="105"/>
                    <a:pt x="417" y="45"/>
                  </a:cubicBezTo>
                  <a:cubicBezTo>
                    <a:pt x="387" y="15"/>
                    <a:pt x="349" y="0"/>
                    <a:pt x="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4" name="Google Shape;14204;p101"/>
            <p:cNvSpPr/>
            <p:nvPr/>
          </p:nvSpPr>
          <p:spPr>
            <a:xfrm>
              <a:off x="5900395" y="2533655"/>
              <a:ext cx="15179" cy="13940"/>
            </a:xfrm>
            <a:custGeom>
              <a:avLst/>
              <a:gdLst/>
              <a:ahLst/>
              <a:cxnLst/>
              <a:rect l="l" t="t" r="r" b="b"/>
              <a:pathLst>
                <a:path w="478" h="439" extrusionOk="0">
                  <a:moveTo>
                    <a:pt x="316" y="1"/>
                  </a:moveTo>
                  <a:cubicBezTo>
                    <a:pt x="281" y="1"/>
                    <a:pt x="245" y="16"/>
                    <a:pt x="215" y="46"/>
                  </a:cubicBezTo>
                  <a:lnTo>
                    <a:pt x="61" y="188"/>
                  </a:lnTo>
                  <a:cubicBezTo>
                    <a:pt x="1" y="248"/>
                    <a:pt x="1" y="343"/>
                    <a:pt x="61" y="403"/>
                  </a:cubicBezTo>
                  <a:cubicBezTo>
                    <a:pt x="96" y="427"/>
                    <a:pt x="120" y="438"/>
                    <a:pt x="168" y="438"/>
                  </a:cubicBezTo>
                  <a:cubicBezTo>
                    <a:pt x="215" y="438"/>
                    <a:pt x="239" y="427"/>
                    <a:pt x="275" y="403"/>
                  </a:cubicBezTo>
                  <a:lnTo>
                    <a:pt x="418" y="248"/>
                  </a:lnTo>
                  <a:cubicBezTo>
                    <a:pt x="477" y="188"/>
                    <a:pt x="477" y="105"/>
                    <a:pt x="418" y="46"/>
                  </a:cubicBezTo>
                  <a:cubicBezTo>
                    <a:pt x="388" y="16"/>
                    <a:pt x="352" y="1"/>
                    <a:pt x="3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5" name="Google Shape;14205;p101"/>
            <p:cNvSpPr/>
            <p:nvPr/>
          </p:nvSpPr>
          <p:spPr>
            <a:xfrm>
              <a:off x="5877341" y="2420639"/>
              <a:ext cx="16671" cy="11654"/>
            </a:xfrm>
            <a:custGeom>
              <a:avLst/>
              <a:gdLst/>
              <a:ahLst/>
              <a:cxnLst/>
              <a:rect l="l" t="t" r="r" b="b"/>
              <a:pathLst>
                <a:path w="525" h="367" extrusionOk="0">
                  <a:moveTo>
                    <a:pt x="167" y="0"/>
                  </a:moveTo>
                  <a:cubicBezTo>
                    <a:pt x="106" y="0"/>
                    <a:pt x="52" y="29"/>
                    <a:pt x="25" y="92"/>
                  </a:cubicBezTo>
                  <a:cubicBezTo>
                    <a:pt x="1" y="164"/>
                    <a:pt x="25" y="247"/>
                    <a:pt x="108" y="283"/>
                  </a:cubicBezTo>
                  <a:lnTo>
                    <a:pt x="298" y="354"/>
                  </a:lnTo>
                  <a:cubicBezTo>
                    <a:pt x="310" y="366"/>
                    <a:pt x="346" y="366"/>
                    <a:pt x="358" y="366"/>
                  </a:cubicBezTo>
                  <a:cubicBezTo>
                    <a:pt x="417" y="366"/>
                    <a:pt x="465" y="342"/>
                    <a:pt x="489" y="283"/>
                  </a:cubicBezTo>
                  <a:cubicBezTo>
                    <a:pt x="525" y="187"/>
                    <a:pt x="489" y="116"/>
                    <a:pt x="417" y="92"/>
                  </a:cubicBezTo>
                  <a:lnTo>
                    <a:pt x="227" y="9"/>
                  </a:lnTo>
                  <a:cubicBezTo>
                    <a:pt x="207" y="3"/>
                    <a:pt x="186"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6" name="Google Shape;14206;p101"/>
            <p:cNvSpPr/>
            <p:nvPr/>
          </p:nvSpPr>
          <p:spPr>
            <a:xfrm>
              <a:off x="6068665" y="2501519"/>
              <a:ext cx="16671" cy="11654"/>
            </a:xfrm>
            <a:custGeom>
              <a:avLst/>
              <a:gdLst/>
              <a:ahLst/>
              <a:cxnLst/>
              <a:rect l="l" t="t" r="r" b="b"/>
              <a:pathLst>
                <a:path w="525" h="367" extrusionOk="0">
                  <a:moveTo>
                    <a:pt x="170" y="1"/>
                  </a:moveTo>
                  <a:cubicBezTo>
                    <a:pt x="112" y="1"/>
                    <a:pt x="54" y="28"/>
                    <a:pt x="36" y="81"/>
                  </a:cubicBezTo>
                  <a:cubicBezTo>
                    <a:pt x="0" y="165"/>
                    <a:pt x="36" y="248"/>
                    <a:pt x="107" y="284"/>
                  </a:cubicBezTo>
                  <a:lnTo>
                    <a:pt x="298" y="355"/>
                  </a:lnTo>
                  <a:cubicBezTo>
                    <a:pt x="310" y="367"/>
                    <a:pt x="346" y="367"/>
                    <a:pt x="357" y="367"/>
                  </a:cubicBezTo>
                  <a:cubicBezTo>
                    <a:pt x="417" y="367"/>
                    <a:pt x="465" y="343"/>
                    <a:pt x="488" y="284"/>
                  </a:cubicBezTo>
                  <a:cubicBezTo>
                    <a:pt x="524" y="200"/>
                    <a:pt x="488" y="117"/>
                    <a:pt x="417" y="81"/>
                  </a:cubicBezTo>
                  <a:lnTo>
                    <a:pt x="226" y="10"/>
                  </a:lnTo>
                  <a:cubicBezTo>
                    <a:pt x="209" y="4"/>
                    <a:pt x="189" y="1"/>
                    <a:pt x="1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7" name="Google Shape;14207;p101"/>
            <p:cNvSpPr/>
            <p:nvPr/>
          </p:nvSpPr>
          <p:spPr>
            <a:xfrm>
              <a:off x="6015729" y="2363353"/>
              <a:ext cx="12893" cy="15623"/>
            </a:xfrm>
            <a:custGeom>
              <a:avLst/>
              <a:gdLst/>
              <a:ahLst/>
              <a:cxnLst/>
              <a:rect l="l" t="t" r="r" b="b"/>
              <a:pathLst>
                <a:path w="406" h="492" extrusionOk="0">
                  <a:moveTo>
                    <a:pt x="237" y="1"/>
                  </a:moveTo>
                  <a:cubicBezTo>
                    <a:pt x="181" y="1"/>
                    <a:pt x="125" y="34"/>
                    <a:pt x="108" y="86"/>
                  </a:cubicBezTo>
                  <a:lnTo>
                    <a:pt x="36" y="277"/>
                  </a:lnTo>
                  <a:cubicBezTo>
                    <a:pt x="0" y="360"/>
                    <a:pt x="36" y="444"/>
                    <a:pt x="108" y="479"/>
                  </a:cubicBezTo>
                  <a:cubicBezTo>
                    <a:pt x="119" y="479"/>
                    <a:pt x="131" y="491"/>
                    <a:pt x="167" y="491"/>
                  </a:cubicBezTo>
                  <a:cubicBezTo>
                    <a:pt x="227" y="491"/>
                    <a:pt x="274" y="467"/>
                    <a:pt x="298" y="396"/>
                  </a:cubicBezTo>
                  <a:lnTo>
                    <a:pt x="369" y="205"/>
                  </a:lnTo>
                  <a:cubicBezTo>
                    <a:pt x="405" y="134"/>
                    <a:pt x="369" y="39"/>
                    <a:pt x="298" y="15"/>
                  </a:cubicBezTo>
                  <a:cubicBezTo>
                    <a:pt x="279" y="5"/>
                    <a:pt x="258" y="1"/>
                    <a:pt x="2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8" name="Google Shape;14208;p101"/>
            <p:cNvSpPr/>
            <p:nvPr/>
          </p:nvSpPr>
          <p:spPr>
            <a:xfrm>
              <a:off x="5934055" y="2554836"/>
              <a:ext cx="13274" cy="15433"/>
            </a:xfrm>
            <a:custGeom>
              <a:avLst/>
              <a:gdLst/>
              <a:ahLst/>
              <a:cxnLst/>
              <a:rect l="l" t="t" r="r" b="b"/>
              <a:pathLst>
                <a:path w="418" h="486" extrusionOk="0">
                  <a:moveTo>
                    <a:pt x="255" y="1"/>
                  </a:moveTo>
                  <a:cubicBezTo>
                    <a:pt x="197" y="1"/>
                    <a:pt x="138" y="30"/>
                    <a:pt x="120" y="93"/>
                  </a:cubicBezTo>
                  <a:lnTo>
                    <a:pt x="48" y="283"/>
                  </a:lnTo>
                  <a:cubicBezTo>
                    <a:pt x="1" y="355"/>
                    <a:pt x="48" y="450"/>
                    <a:pt x="120" y="474"/>
                  </a:cubicBezTo>
                  <a:cubicBezTo>
                    <a:pt x="132" y="486"/>
                    <a:pt x="167" y="486"/>
                    <a:pt x="179" y="486"/>
                  </a:cubicBezTo>
                  <a:cubicBezTo>
                    <a:pt x="239" y="486"/>
                    <a:pt x="286" y="462"/>
                    <a:pt x="310" y="402"/>
                  </a:cubicBezTo>
                  <a:lnTo>
                    <a:pt x="382" y="212"/>
                  </a:lnTo>
                  <a:cubicBezTo>
                    <a:pt x="417" y="129"/>
                    <a:pt x="382" y="45"/>
                    <a:pt x="310" y="10"/>
                  </a:cubicBezTo>
                  <a:cubicBezTo>
                    <a:pt x="293" y="4"/>
                    <a:pt x="274" y="1"/>
                    <a:pt x="2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9" name="Google Shape;14209;p101"/>
            <p:cNvSpPr/>
            <p:nvPr/>
          </p:nvSpPr>
          <p:spPr>
            <a:xfrm>
              <a:off x="5935960" y="2362401"/>
              <a:ext cx="12861" cy="15814"/>
            </a:xfrm>
            <a:custGeom>
              <a:avLst/>
              <a:gdLst/>
              <a:ahLst/>
              <a:cxnLst/>
              <a:rect l="l" t="t" r="r" b="b"/>
              <a:pathLst>
                <a:path w="405" h="498" extrusionOk="0">
                  <a:moveTo>
                    <a:pt x="161" y="1"/>
                  </a:moveTo>
                  <a:cubicBezTo>
                    <a:pt x="143" y="1"/>
                    <a:pt x="125" y="3"/>
                    <a:pt x="107" y="9"/>
                  </a:cubicBezTo>
                  <a:cubicBezTo>
                    <a:pt x="24" y="45"/>
                    <a:pt x="0" y="128"/>
                    <a:pt x="24" y="212"/>
                  </a:cubicBezTo>
                  <a:lnTo>
                    <a:pt x="107" y="402"/>
                  </a:lnTo>
                  <a:cubicBezTo>
                    <a:pt x="131" y="462"/>
                    <a:pt x="191" y="497"/>
                    <a:pt x="238" y="497"/>
                  </a:cubicBezTo>
                  <a:cubicBezTo>
                    <a:pt x="250" y="497"/>
                    <a:pt x="262" y="497"/>
                    <a:pt x="298" y="474"/>
                  </a:cubicBezTo>
                  <a:cubicBezTo>
                    <a:pt x="369" y="450"/>
                    <a:pt x="405" y="355"/>
                    <a:pt x="369" y="283"/>
                  </a:cubicBezTo>
                  <a:lnTo>
                    <a:pt x="298" y="93"/>
                  </a:lnTo>
                  <a:cubicBezTo>
                    <a:pt x="271" y="29"/>
                    <a:pt x="216" y="1"/>
                    <a:pt x="1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0" name="Google Shape;14210;p101"/>
            <p:cNvSpPr/>
            <p:nvPr/>
          </p:nvSpPr>
          <p:spPr>
            <a:xfrm>
              <a:off x="6013824" y="2555820"/>
              <a:ext cx="12893" cy="15592"/>
            </a:xfrm>
            <a:custGeom>
              <a:avLst/>
              <a:gdLst/>
              <a:ahLst/>
              <a:cxnLst/>
              <a:rect l="l" t="t" r="r" b="b"/>
              <a:pathLst>
                <a:path w="406" h="491" extrusionOk="0">
                  <a:moveTo>
                    <a:pt x="167" y="0"/>
                  </a:moveTo>
                  <a:cubicBezTo>
                    <a:pt x="147" y="0"/>
                    <a:pt x="127" y="5"/>
                    <a:pt x="108" y="14"/>
                  </a:cubicBezTo>
                  <a:cubicBezTo>
                    <a:pt x="37" y="38"/>
                    <a:pt x="1" y="133"/>
                    <a:pt x="37" y="205"/>
                  </a:cubicBezTo>
                  <a:lnTo>
                    <a:pt x="108" y="395"/>
                  </a:lnTo>
                  <a:cubicBezTo>
                    <a:pt x="132" y="455"/>
                    <a:pt x="179" y="491"/>
                    <a:pt x="239" y="491"/>
                  </a:cubicBezTo>
                  <a:cubicBezTo>
                    <a:pt x="251" y="491"/>
                    <a:pt x="275" y="491"/>
                    <a:pt x="299" y="479"/>
                  </a:cubicBezTo>
                  <a:cubicBezTo>
                    <a:pt x="370" y="443"/>
                    <a:pt x="406" y="360"/>
                    <a:pt x="370" y="276"/>
                  </a:cubicBezTo>
                  <a:lnTo>
                    <a:pt x="299" y="86"/>
                  </a:lnTo>
                  <a:cubicBezTo>
                    <a:pt x="272" y="33"/>
                    <a:pt x="22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1" name="Google Shape;14211;p101"/>
            <p:cNvSpPr/>
            <p:nvPr/>
          </p:nvSpPr>
          <p:spPr>
            <a:xfrm>
              <a:off x="6069776" y="2422132"/>
              <a:ext cx="16290" cy="11654"/>
            </a:xfrm>
            <a:custGeom>
              <a:avLst/>
              <a:gdLst/>
              <a:ahLst/>
              <a:cxnLst/>
              <a:rect l="l" t="t" r="r" b="b"/>
              <a:pathLst>
                <a:path w="513" h="367" extrusionOk="0">
                  <a:moveTo>
                    <a:pt x="354" y="1"/>
                  </a:moveTo>
                  <a:cubicBezTo>
                    <a:pt x="335" y="1"/>
                    <a:pt x="316" y="3"/>
                    <a:pt x="299" y="9"/>
                  </a:cubicBezTo>
                  <a:lnTo>
                    <a:pt x="96" y="81"/>
                  </a:lnTo>
                  <a:cubicBezTo>
                    <a:pt x="25" y="117"/>
                    <a:pt x="1" y="200"/>
                    <a:pt x="25" y="283"/>
                  </a:cubicBezTo>
                  <a:cubicBezTo>
                    <a:pt x="37" y="343"/>
                    <a:pt x="96" y="367"/>
                    <a:pt x="156" y="367"/>
                  </a:cubicBezTo>
                  <a:cubicBezTo>
                    <a:pt x="180" y="367"/>
                    <a:pt x="191" y="367"/>
                    <a:pt x="215" y="355"/>
                  </a:cubicBezTo>
                  <a:lnTo>
                    <a:pt x="418" y="283"/>
                  </a:lnTo>
                  <a:cubicBezTo>
                    <a:pt x="489" y="248"/>
                    <a:pt x="513" y="164"/>
                    <a:pt x="489" y="81"/>
                  </a:cubicBezTo>
                  <a:cubicBezTo>
                    <a:pt x="462" y="27"/>
                    <a:pt x="409" y="1"/>
                    <a:pt x="3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2" name="Google Shape;14212;p101"/>
            <p:cNvSpPr/>
            <p:nvPr/>
          </p:nvSpPr>
          <p:spPr>
            <a:xfrm>
              <a:off x="5876960" y="2500027"/>
              <a:ext cx="16290" cy="11654"/>
            </a:xfrm>
            <a:custGeom>
              <a:avLst/>
              <a:gdLst/>
              <a:ahLst/>
              <a:cxnLst/>
              <a:rect l="l" t="t" r="r" b="b"/>
              <a:pathLst>
                <a:path w="513" h="367" extrusionOk="0">
                  <a:moveTo>
                    <a:pt x="352" y="0"/>
                  </a:moveTo>
                  <a:cubicBezTo>
                    <a:pt x="334" y="0"/>
                    <a:pt x="316" y="3"/>
                    <a:pt x="298" y="9"/>
                  </a:cubicBezTo>
                  <a:lnTo>
                    <a:pt x="96" y="92"/>
                  </a:lnTo>
                  <a:cubicBezTo>
                    <a:pt x="25" y="116"/>
                    <a:pt x="1" y="212"/>
                    <a:pt x="25" y="283"/>
                  </a:cubicBezTo>
                  <a:cubicBezTo>
                    <a:pt x="60" y="343"/>
                    <a:pt x="96" y="366"/>
                    <a:pt x="156" y="366"/>
                  </a:cubicBezTo>
                  <a:cubicBezTo>
                    <a:pt x="179" y="366"/>
                    <a:pt x="191" y="366"/>
                    <a:pt x="215" y="354"/>
                  </a:cubicBezTo>
                  <a:lnTo>
                    <a:pt x="418" y="283"/>
                  </a:lnTo>
                  <a:cubicBezTo>
                    <a:pt x="489" y="247"/>
                    <a:pt x="513" y="164"/>
                    <a:pt x="489" y="92"/>
                  </a:cubicBezTo>
                  <a:cubicBezTo>
                    <a:pt x="462" y="29"/>
                    <a:pt x="408" y="0"/>
                    <a:pt x="3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13" name="Google Shape;14213;p101"/>
          <p:cNvGrpSpPr/>
          <p:nvPr/>
        </p:nvGrpSpPr>
        <p:grpSpPr>
          <a:xfrm>
            <a:off x="2497275" y="2744159"/>
            <a:ext cx="370930" cy="370549"/>
            <a:chOff x="2497275" y="2744159"/>
            <a:chExt cx="370930" cy="370549"/>
          </a:xfrm>
        </p:grpSpPr>
        <p:sp>
          <p:nvSpPr>
            <p:cNvPr id="14214" name="Google Shape;14214;p101"/>
            <p:cNvSpPr/>
            <p:nvPr/>
          </p:nvSpPr>
          <p:spPr>
            <a:xfrm>
              <a:off x="2497275" y="2744159"/>
              <a:ext cx="284366" cy="284747"/>
            </a:xfrm>
            <a:custGeom>
              <a:avLst/>
              <a:gdLst/>
              <a:ahLst/>
              <a:cxnLst/>
              <a:rect l="l" t="t" r="r" b="b"/>
              <a:pathLst>
                <a:path w="8955" h="8967" extrusionOk="0">
                  <a:moveTo>
                    <a:pt x="4204" y="1"/>
                  </a:moveTo>
                  <a:cubicBezTo>
                    <a:pt x="3942" y="1"/>
                    <a:pt x="3704" y="203"/>
                    <a:pt x="3644" y="465"/>
                  </a:cubicBezTo>
                  <a:lnTo>
                    <a:pt x="3466" y="1334"/>
                  </a:lnTo>
                  <a:cubicBezTo>
                    <a:pt x="3287" y="1394"/>
                    <a:pt x="3108" y="1465"/>
                    <a:pt x="2942" y="1537"/>
                  </a:cubicBezTo>
                  <a:lnTo>
                    <a:pt x="2215" y="1048"/>
                  </a:lnTo>
                  <a:cubicBezTo>
                    <a:pt x="2120" y="983"/>
                    <a:pt x="2009" y="952"/>
                    <a:pt x="1899" y="952"/>
                  </a:cubicBezTo>
                  <a:cubicBezTo>
                    <a:pt x="1749" y="952"/>
                    <a:pt x="1599" y="1010"/>
                    <a:pt x="1489" y="1120"/>
                  </a:cubicBezTo>
                  <a:lnTo>
                    <a:pt x="1108" y="1489"/>
                  </a:lnTo>
                  <a:cubicBezTo>
                    <a:pt x="918" y="1691"/>
                    <a:pt x="894" y="1989"/>
                    <a:pt x="1037" y="2227"/>
                  </a:cubicBezTo>
                  <a:lnTo>
                    <a:pt x="1525" y="2953"/>
                  </a:lnTo>
                  <a:cubicBezTo>
                    <a:pt x="1441" y="3120"/>
                    <a:pt x="1370" y="3287"/>
                    <a:pt x="1322" y="3465"/>
                  </a:cubicBezTo>
                  <a:lnTo>
                    <a:pt x="453" y="3644"/>
                  </a:lnTo>
                  <a:cubicBezTo>
                    <a:pt x="191" y="3703"/>
                    <a:pt x="1" y="3930"/>
                    <a:pt x="1" y="4215"/>
                  </a:cubicBezTo>
                  <a:lnTo>
                    <a:pt x="1" y="4751"/>
                  </a:lnTo>
                  <a:cubicBezTo>
                    <a:pt x="1" y="5025"/>
                    <a:pt x="191" y="5251"/>
                    <a:pt x="453" y="5323"/>
                  </a:cubicBezTo>
                  <a:lnTo>
                    <a:pt x="1322" y="5501"/>
                  </a:lnTo>
                  <a:cubicBezTo>
                    <a:pt x="1382" y="5668"/>
                    <a:pt x="1453" y="5847"/>
                    <a:pt x="1525" y="6013"/>
                  </a:cubicBezTo>
                  <a:lnTo>
                    <a:pt x="1037" y="6740"/>
                  </a:lnTo>
                  <a:cubicBezTo>
                    <a:pt x="894" y="6966"/>
                    <a:pt x="918" y="7287"/>
                    <a:pt x="1108" y="7478"/>
                  </a:cubicBezTo>
                  <a:lnTo>
                    <a:pt x="1489" y="7847"/>
                  </a:lnTo>
                  <a:cubicBezTo>
                    <a:pt x="1599" y="7957"/>
                    <a:pt x="1745" y="8015"/>
                    <a:pt x="1894" y="8015"/>
                  </a:cubicBezTo>
                  <a:cubicBezTo>
                    <a:pt x="2003" y="8015"/>
                    <a:pt x="2115" y="7984"/>
                    <a:pt x="2215" y="7918"/>
                  </a:cubicBezTo>
                  <a:lnTo>
                    <a:pt x="2942" y="7430"/>
                  </a:lnTo>
                  <a:cubicBezTo>
                    <a:pt x="3108" y="7513"/>
                    <a:pt x="3287" y="7597"/>
                    <a:pt x="3466" y="7633"/>
                  </a:cubicBezTo>
                  <a:lnTo>
                    <a:pt x="3644" y="8502"/>
                  </a:lnTo>
                  <a:cubicBezTo>
                    <a:pt x="3704" y="8764"/>
                    <a:pt x="3930" y="8966"/>
                    <a:pt x="4204" y="8966"/>
                  </a:cubicBezTo>
                  <a:lnTo>
                    <a:pt x="4740" y="8966"/>
                  </a:lnTo>
                  <a:cubicBezTo>
                    <a:pt x="5013" y="8966"/>
                    <a:pt x="5251" y="8764"/>
                    <a:pt x="5311" y="8502"/>
                  </a:cubicBezTo>
                  <a:lnTo>
                    <a:pt x="5490" y="7633"/>
                  </a:lnTo>
                  <a:cubicBezTo>
                    <a:pt x="5621" y="7597"/>
                    <a:pt x="5775" y="7537"/>
                    <a:pt x="5906" y="7478"/>
                  </a:cubicBezTo>
                  <a:cubicBezTo>
                    <a:pt x="6002" y="7442"/>
                    <a:pt x="6037" y="7323"/>
                    <a:pt x="6002" y="7240"/>
                  </a:cubicBezTo>
                  <a:cubicBezTo>
                    <a:pt x="5966" y="7169"/>
                    <a:pt x="5898" y="7131"/>
                    <a:pt x="5831" y="7131"/>
                  </a:cubicBezTo>
                  <a:cubicBezTo>
                    <a:pt x="5808" y="7131"/>
                    <a:pt x="5785" y="7135"/>
                    <a:pt x="5763" y="7144"/>
                  </a:cubicBezTo>
                  <a:cubicBezTo>
                    <a:pt x="5609" y="7228"/>
                    <a:pt x="5466" y="7287"/>
                    <a:pt x="5299" y="7323"/>
                  </a:cubicBezTo>
                  <a:cubicBezTo>
                    <a:pt x="5240" y="7347"/>
                    <a:pt x="5180" y="7406"/>
                    <a:pt x="5168" y="7454"/>
                  </a:cubicBezTo>
                  <a:lnTo>
                    <a:pt x="4966" y="8430"/>
                  </a:lnTo>
                  <a:cubicBezTo>
                    <a:pt x="4954" y="8514"/>
                    <a:pt x="4870" y="8597"/>
                    <a:pt x="4763" y="8597"/>
                  </a:cubicBezTo>
                  <a:lnTo>
                    <a:pt x="4228" y="8597"/>
                  </a:lnTo>
                  <a:cubicBezTo>
                    <a:pt x="4120" y="8597"/>
                    <a:pt x="4049" y="8514"/>
                    <a:pt x="4013" y="8430"/>
                  </a:cubicBezTo>
                  <a:lnTo>
                    <a:pt x="3823" y="7454"/>
                  </a:lnTo>
                  <a:cubicBezTo>
                    <a:pt x="3811" y="7383"/>
                    <a:pt x="3763" y="7335"/>
                    <a:pt x="3692" y="7323"/>
                  </a:cubicBezTo>
                  <a:cubicBezTo>
                    <a:pt x="3466" y="7263"/>
                    <a:pt x="3239" y="7180"/>
                    <a:pt x="3049" y="7061"/>
                  </a:cubicBezTo>
                  <a:cubicBezTo>
                    <a:pt x="3019" y="7043"/>
                    <a:pt x="2986" y="7034"/>
                    <a:pt x="2954" y="7034"/>
                  </a:cubicBezTo>
                  <a:cubicBezTo>
                    <a:pt x="2921" y="7034"/>
                    <a:pt x="2888" y="7043"/>
                    <a:pt x="2858" y="7061"/>
                  </a:cubicBezTo>
                  <a:lnTo>
                    <a:pt x="2037" y="7609"/>
                  </a:lnTo>
                  <a:cubicBezTo>
                    <a:pt x="2006" y="7634"/>
                    <a:pt x="1966" y="7647"/>
                    <a:pt x="1926" y="7647"/>
                  </a:cubicBezTo>
                  <a:cubicBezTo>
                    <a:pt x="1874" y="7647"/>
                    <a:pt x="1821" y="7625"/>
                    <a:pt x="1787" y="7585"/>
                  </a:cubicBezTo>
                  <a:lnTo>
                    <a:pt x="1418" y="7204"/>
                  </a:lnTo>
                  <a:cubicBezTo>
                    <a:pt x="1334" y="7132"/>
                    <a:pt x="1334" y="7025"/>
                    <a:pt x="1382" y="6954"/>
                  </a:cubicBezTo>
                  <a:lnTo>
                    <a:pt x="1930" y="6132"/>
                  </a:lnTo>
                  <a:cubicBezTo>
                    <a:pt x="1977" y="6073"/>
                    <a:pt x="1977" y="6001"/>
                    <a:pt x="1930" y="5942"/>
                  </a:cubicBezTo>
                  <a:cubicBezTo>
                    <a:pt x="1811" y="5739"/>
                    <a:pt x="1727" y="5525"/>
                    <a:pt x="1668" y="5299"/>
                  </a:cubicBezTo>
                  <a:cubicBezTo>
                    <a:pt x="1656" y="5239"/>
                    <a:pt x="1596" y="5180"/>
                    <a:pt x="1537" y="5168"/>
                  </a:cubicBezTo>
                  <a:lnTo>
                    <a:pt x="560" y="4977"/>
                  </a:lnTo>
                  <a:cubicBezTo>
                    <a:pt x="477" y="4954"/>
                    <a:pt x="406" y="4870"/>
                    <a:pt x="406" y="4763"/>
                  </a:cubicBezTo>
                  <a:lnTo>
                    <a:pt x="406" y="4227"/>
                  </a:lnTo>
                  <a:cubicBezTo>
                    <a:pt x="406" y="4132"/>
                    <a:pt x="477" y="4049"/>
                    <a:pt x="560" y="4025"/>
                  </a:cubicBezTo>
                  <a:lnTo>
                    <a:pt x="1537" y="3834"/>
                  </a:lnTo>
                  <a:cubicBezTo>
                    <a:pt x="1608" y="3811"/>
                    <a:pt x="1656" y="3775"/>
                    <a:pt x="1668" y="3692"/>
                  </a:cubicBezTo>
                  <a:cubicBezTo>
                    <a:pt x="1727" y="3477"/>
                    <a:pt x="1811" y="3251"/>
                    <a:pt x="1930" y="3061"/>
                  </a:cubicBezTo>
                  <a:cubicBezTo>
                    <a:pt x="1965" y="3001"/>
                    <a:pt x="1965" y="2918"/>
                    <a:pt x="1930" y="2858"/>
                  </a:cubicBezTo>
                  <a:lnTo>
                    <a:pt x="1382" y="2049"/>
                  </a:lnTo>
                  <a:cubicBezTo>
                    <a:pt x="1322" y="1965"/>
                    <a:pt x="1334" y="1846"/>
                    <a:pt x="1418" y="1787"/>
                  </a:cubicBezTo>
                  <a:lnTo>
                    <a:pt x="1787" y="1417"/>
                  </a:lnTo>
                  <a:cubicBezTo>
                    <a:pt x="1826" y="1378"/>
                    <a:pt x="1876" y="1360"/>
                    <a:pt x="1925" y="1360"/>
                  </a:cubicBezTo>
                  <a:cubicBezTo>
                    <a:pt x="1965" y="1360"/>
                    <a:pt x="2005" y="1372"/>
                    <a:pt x="2037" y="1394"/>
                  </a:cubicBezTo>
                  <a:lnTo>
                    <a:pt x="2858" y="1941"/>
                  </a:lnTo>
                  <a:cubicBezTo>
                    <a:pt x="2888" y="1965"/>
                    <a:pt x="2921" y="1977"/>
                    <a:pt x="2954" y="1977"/>
                  </a:cubicBezTo>
                  <a:cubicBezTo>
                    <a:pt x="2986" y="1977"/>
                    <a:pt x="3019" y="1965"/>
                    <a:pt x="3049" y="1941"/>
                  </a:cubicBezTo>
                  <a:cubicBezTo>
                    <a:pt x="3263" y="1822"/>
                    <a:pt x="3466" y="1727"/>
                    <a:pt x="3692" y="1668"/>
                  </a:cubicBezTo>
                  <a:cubicBezTo>
                    <a:pt x="3751" y="1656"/>
                    <a:pt x="3811" y="1596"/>
                    <a:pt x="3823" y="1537"/>
                  </a:cubicBezTo>
                  <a:lnTo>
                    <a:pt x="4013" y="572"/>
                  </a:lnTo>
                  <a:cubicBezTo>
                    <a:pt x="4037" y="477"/>
                    <a:pt x="4120" y="405"/>
                    <a:pt x="4228" y="405"/>
                  </a:cubicBezTo>
                  <a:lnTo>
                    <a:pt x="4763" y="405"/>
                  </a:lnTo>
                  <a:cubicBezTo>
                    <a:pt x="4870" y="405"/>
                    <a:pt x="4942" y="477"/>
                    <a:pt x="4966" y="572"/>
                  </a:cubicBezTo>
                  <a:lnTo>
                    <a:pt x="5168" y="1537"/>
                  </a:lnTo>
                  <a:cubicBezTo>
                    <a:pt x="5180" y="1608"/>
                    <a:pt x="5216" y="1656"/>
                    <a:pt x="5299" y="1668"/>
                  </a:cubicBezTo>
                  <a:cubicBezTo>
                    <a:pt x="5513" y="1727"/>
                    <a:pt x="5740" y="1822"/>
                    <a:pt x="5930" y="1941"/>
                  </a:cubicBezTo>
                  <a:cubicBezTo>
                    <a:pt x="5960" y="1953"/>
                    <a:pt x="5996" y="1959"/>
                    <a:pt x="6031" y="1959"/>
                  </a:cubicBezTo>
                  <a:cubicBezTo>
                    <a:pt x="6067" y="1959"/>
                    <a:pt x="6103" y="1953"/>
                    <a:pt x="6133" y="1941"/>
                  </a:cubicBezTo>
                  <a:lnTo>
                    <a:pt x="6942" y="1394"/>
                  </a:lnTo>
                  <a:cubicBezTo>
                    <a:pt x="6978" y="1368"/>
                    <a:pt x="7021" y="1356"/>
                    <a:pt x="7063" y="1356"/>
                  </a:cubicBezTo>
                  <a:cubicBezTo>
                    <a:pt x="7117" y="1356"/>
                    <a:pt x="7170" y="1377"/>
                    <a:pt x="7204" y="1417"/>
                  </a:cubicBezTo>
                  <a:lnTo>
                    <a:pt x="7573" y="1787"/>
                  </a:lnTo>
                  <a:cubicBezTo>
                    <a:pt x="7645" y="1870"/>
                    <a:pt x="7645" y="1965"/>
                    <a:pt x="7597" y="2049"/>
                  </a:cubicBezTo>
                  <a:lnTo>
                    <a:pt x="7049" y="2858"/>
                  </a:lnTo>
                  <a:cubicBezTo>
                    <a:pt x="7002" y="2918"/>
                    <a:pt x="7002" y="2989"/>
                    <a:pt x="7049" y="3061"/>
                  </a:cubicBezTo>
                  <a:cubicBezTo>
                    <a:pt x="7168" y="3263"/>
                    <a:pt x="7264" y="3477"/>
                    <a:pt x="7323" y="3692"/>
                  </a:cubicBezTo>
                  <a:cubicBezTo>
                    <a:pt x="7335" y="3751"/>
                    <a:pt x="7395" y="3811"/>
                    <a:pt x="7454" y="3834"/>
                  </a:cubicBezTo>
                  <a:lnTo>
                    <a:pt x="8419" y="4025"/>
                  </a:lnTo>
                  <a:cubicBezTo>
                    <a:pt x="8514" y="4037"/>
                    <a:pt x="8585" y="4132"/>
                    <a:pt x="8585" y="4227"/>
                  </a:cubicBezTo>
                  <a:lnTo>
                    <a:pt x="8585" y="4763"/>
                  </a:lnTo>
                  <a:cubicBezTo>
                    <a:pt x="8585" y="4870"/>
                    <a:pt x="8514" y="4942"/>
                    <a:pt x="8419" y="4977"/>
                  </a:cubicBezTo>
                  <a:lnTo>
                    <a:pt x="7454" y="5168"/>
                  </a:lnTo>
                  <a:cubicBezTo>
                    <a:pt x="7383" y="5180"/>
                    <a:pt x="7335" y="5227"/>
                    <a:pt x="7323" y="5299"/>
                  </a:cubicBezTo>
                  <a:cubicBezTo>
                    <a:pt x="7276" y="5466"/>
                    <a:pt x="7216" y="5632"/>
                    <a:pt x="7145" y="5775"/>
                  </a:cubicBezTo>
                  <a:cubicBezTo>
                    <a:pt x="7097" y="5870"/>
                    <a:pt x="7145" y="5966"/>
                    <a:pt x="7228" y="6013"/>
                  </a:cubicBezTo>
                  <a:cubicBezTo>
                    <a:pt x="7254" y="6026"/>
                    <a:pt x="7280" y="6032"/>
                    <a:pt x="7305" y="6032"/>
                  </a:cubicBezTo>
                  <a:cubicBezTo>
                    <a:pt x="7372" y="6032"/>
                    <a:pt x="7431" y="5991"/>
                    <a:pt x="7466" y="5930"/>
                  </a:cubicBezTo>
                  <a:cubicBezTo>
                    <a:pt x="7526" y="5799"/>
                    <a:pt x="7585" y="5644"/>
                    <a:pt x="7633" y="5501"/>
                  </a:cubicBezTo>
                  <a:lnTo>
                    <a:pt x="8490" y="5323"/>
                  </a:lnTo>
                  <a:cubicBezTo>
                    <a:pt x="8764" y="5263"/>
                    <a:pt x="8954" y="5037"/>
                    <a:pt x="8954" y="4751"/>
                  </a:cubicBezTo>
                  <a:lnTo>
                    <a:pt x="8954" y="4215"/>
                  </a:lnTo>
                  <a:cubicBezTo>
                    <a:pt x="8954" y="3942"/>
                    <a:pt x="8764" y="3715"/>
                    <a:pt x="8490" y="3644"/>
                  </a:cubicBezTo>
                  <a:lnTo>
                    <a:pt x="7633" y="3465"/>
                  </a:lnTo>
                  <a:cubicBezTo>
                    <a:pt x="7573" y="3287"/>
                    <a:pt x="7502" y="3120"/>
                    <a:pt x="7418" y="2953"/>
                  </a:cubicBezTo>
                  <a:lnTo>
                    <a:pt x="7918" y="2227"/>
                  </a:lnTo>
                  <a:cubicBezTo>
                    <a:pt x="8061" y="2001"/>
                    <a:pt x="8038" y="1679"/>
                    <a:pt x="7835" y="1489"/>
                  </a:cubicBezTo>
                  <a:lnTo>
                    <a:pt x="7466" y="1120"/>
                  </a:lnTo>
                  <a:cubicBezTo>
                    <a:pt x="7356" y="1010"/>
                    <a:pt x="7211" y="952"/>
                    <a:pt x="7061" y="952"/>
                  </a:cubicBezTo>
                  <a:cubicBezTo>
                    <a:pt x="6952" y="952"/>
                    <a:pt x="6840" y="983"/>
                    <a:pt x="6740" y="1048"/>
                  </a:cubicBezTo>
                  <a:lnTo>
                    <a:pt x="6013" y="1537"/>
                  </a:lnTo>
                  <a:cubicBezTo>
                    <a:pt x="5847" y="1453"/>
                    <a:pt x="5668" y="1370"/>
                    <a:pt x="5490" y="1334"/>
                  </a:cubicBezTo>
                  <a:lnTo>
                    <a:pt x="5311" y="465"/>
                  </a:lnTo>
                  <a:cubicBezTo>
                    <a:pt x="5251" y="203"/>
                    <a:pt x="5025" y="1"/>
                    <a:pt x="47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5" name="Google Shape;14215;p101"/>
            <p:cNvSpPr/>
            <p:nvPr/>
          </p:nvSpPr>
          <p:spPr>
            <a:xfrm>
              <a:off x="2592191" y="2821673"/>
              <a:ext cx="113461" cy="98345"/>
            </a:xfrm>
            <a:custGeom>
              <a:avLst/>
              <a:gdLst/>
              <a:ahLst/>
              <a:cxnLst/>
              <a:rect l="l" t="t" r="r" b="b"/>
              <a:pathLst>
                <a:path w="3573" h="3097" extrusionOk="0">
                  <a:moveTo>
                    <a:pt x="1524" y="0"/>
                  </a:moveTo>
                  <a:cubicBezTo>
                    <a:pt x="989" y="0"/>
                    <a:pt x="465" y="215"/>
                    <a:pt x="72" y="584"/>
                  </a:cubicBezTo>
                  <a:cubicBezTo>
                    <a:pt x="0" y="655"/>
                    <a:pt x="0" y="774"/>
                    <a:pt x="72" y="834"/>
                  </a:cubicBezTo>
                  <a:cubicBezTo>
                    <a:pt x="113" y="876"/>
                    <a:pt x="164" y="896"/>
                    <a:pt x="212" y="896"/>
                  </a:cubicBezTo>
                  <a:cubicBezTo>
                    <a:pt x="259" y="896"/>
                    <a:pt x="304" y="876"/>
                    <a:pt x="334" y="834"/>
                  </a:cubicBezTo>
                  <a:cubicBezTo>
                    <a:pt x="643" y="524"/>
                    <a:pt x="1072" y="358"/>
                    <a:pt x="1500" y="358"/>
                  </a:cubicBezTo>
                  <a:cubicBezTo>
                    <a:pt x="2441" y="358"/>
                    <a:pt x="3203" y="1120"/>
                    <a:pt x="3203" y="2060"/>
                  </a:cubicBezTo>
                  <a:cubicBezTo>
                    <a:pt x="3203" y="2322"/>
                    <a:pt x="3144" y="2596"/>
                    <a:pt x="3024" y="2834"/>
                  </a:cubicBezTo>
                  <a:cubicBezTo>
                    <a:pt x="2965" y="2941"/>
                    <a:pt x="3013" y="3037"/>
                    <a:pt x="3096" y="3084"/>
                  </a:cubicBezTo>
                  <a:cubicBezTo>
                    <a:pt x="3132" y="3096"/>
                    <a:pt x="3155" y="3096"/>
                    <a:pt x="3191" y="3096"/>
                  </a:cubicBezTo>
                  <a:cubicBezTo>
                    <a:pt x="3251" y="3096"/>
                    <a:pt x="3322" y="3072"/>
                    <a:pt x="3346" y="3001"/>
                  </a:cubicBezTo>
                  <a:cubicBezTo>
                    <a:pt x="3501" y="2715"/>
                    <a:pt x="3572" y="2382"/>
                    <a:pt x="3572" y="2060"/>
                  </a:cubicBezTo>
                  <a:cubicBezTo>
                    <a:pt x="3572" y="929"/>
                    <a:pt x="2655" y="0"/>
                    <a:pt x="1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6" name="Google Shape;14216;p101"/>
            <p:cNvSpPr/>
            <p:nvPr/>
          </p:nvSpPr>
          <p:spPr>
            <a:xfrm>
              <a:off x="2574408" y="2862129"/>
              <a:ext cx="106665" cy="90756"/>
            </a:xfrm>
            <a:custGeom>
              <a:avLst/>
              <a:gdLst/>
              <a:ahLst/>
              <a:cxnLst/>
              <a:rect l="l" t="t" r="r" b="b"/>
              <a:pathLst>
                <a:path w="3359" h="2858" extrusionOk="0">
                  <a:moveTo>
                    <a:pt x="294" y="1"/>
                  </a:moveTo>
                  <a:cubicBezTo>
                    <a:pt x="218" y="1"/>
                    <a:pt x="145" y="48"/>
                    <a:pt x="108" y="131"/>
                  </a:cubicBezTo>
                  <a:cubicBezTo>
                    <a:pt x="36" y="334"/>
                    <a:pt x="1" y="572"/>
                    <a:pt x="1" y="798"/>
                  </a:cubicBezTo>
                  <a:cubicBezTo>
                    <a:pt x="1" y="1929"/>
                    <a:pt x="917" y="2858"/>
                    <a:pt x="2049" y="2858"/>
                  </a:cubicBezTo>
                  <a:cubicBezTo>
                    <a:pt x="2477" y="2858"/>
                    <a:pt x="2894" y="2715"/>
                    <a:pt x="3251" y="2465"/>
                  </a:cubicBezTo>
                  <a:cubicBezTo>
                    <a:pt x="3346" y="2405"/>
                    <a:pt x="3358" y="2286"/>
                    <a:pt x="3299" y="2215"/>
                  </a:cubicBezTo>
                  <a:cubicBezTo>
                    <a:pt x="3263" y="2158"/>
                    <a:pt x="3206" y="2131"/>
                    <a:pt x="3151" y="2131"/>
                  </a:cubicBezTo>
                  <a:cubicBezTo>
                    <a:pt x="3114" y="2131"/>
                    <a:pt x="3077" y="2143"/>
                    <a:pt x="3049" y="2167"/>
                  </a:cubicBezTo>
                  <a:cubicBezTo>
                    <a:pt x="2763" y="2382"/>
                    <a:pt x="2406" y="2501"/>
                    <a:pt x="2049" y="2501"/>
                  </a:cubicBezTo>
                  <a:cubicBezTo>
                    <a:pt x="1108" y="2501"/>
                    <a:pt x="346" y="1739"/>
                    <a:pt x="346" y="798"/>
                  </a:cubicBezTo>
                  <a:cubicBezTo>
                    <a:pt x="346" y="608"/>
                    <a:pt x="382" y="429"/>
                    <a:pt x="441" y="250"/>
                  </a:cubicBezTo>
                  <a:cubicBezTo>
                    <a:pt x="501" y="143"/>
                    <a:pt x="441" y="36"/>
                    <a:pt x="358" y="12"/>
                  </a:cubicBezTo>
                  <a:cubicBezTo>
                    <a:pt x="337" y="4"/>
                    <a:pt x="315" y="1"/>
                    <a:pt x="2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7" name="Google Shape;14217;p101"/>
            <p:cNvSpPr/>
            <p:nvPr/>
          </p:nvSpPr>
          <p:spPr>
            <a:xfrm>
              <a:off x="2676881" y="2923385"/>
              <a:ext cx="191324" cy="191324"/>
            </a:xfrm>
            <a:custGeom>
              <a:avLst/>
              <a:gdLst/>
              <a:ahLst/>
              <a:cxnLst/>
              <a:rect l="l" t="t" r="r" b="b"/>
              <a:pathLst>
                <a:path w="6025" h="6025" extrusionOk="0">
                  <a:moveTo>
                    <a:pt x="2810" y="0"/>
                  </a:moveTo>
                  <a:cubicBezTo>
                    <a:pt x="2608" y="0"/>
                    <a:pt x="2429" y="155"/>
                    <a:pt x="2382" y="357"/>
                  </a:cubicBezTo>
                  <a:lnTo>
                    <a:pt x="2274" y="893"/>
                  </a:lnTo>
                  <a:cubicBezTo>
                    <a:pt x="2191" y="929"/>
                    <a:pt x="2084" y="965"/>
                    <a:pt x="1989" y="1012"/>
                  </a:cubicBezTo>
                  <a:lnTo>
                    <a:pt x="1548" y="715"/>
                  </a:lnTo>
                  <a:cubicBezTo>
                    <a:pt x="1475" y="666"/>
                    <a:pt x="1393" y="643"/>
                    <a:pt x="1313" y="643"/>
                  </a:cubicBezTo>
                  <a:cubicBezTo>
                    <a:pt x="1198" y="643"/>
                    <a:pt x="1085" y="690"/>
                    <a:pt x="1000" y="774"/>
                  </a:cubicBezTo>
                  <a:lnTo>
                    <a:pt x="738" y="1024"/>
                  </a:lnTo>
                  <a:cubicBezTo>
                    <a:pt x="596" y="1179"/>
                    <a:pt x="572" y="1417"/>
                    <a:pt x="679" y="1584"/>
                  </a:cubicBezTo>
                  <a:lnTo>
                    <a:pt x="977" y="2024"/>
                  </a:lnTo>
                  <a:cubicBezTo>
                    <a:pt x="917" y="2143"/>
                    <a:pt x="858" y="2274"/>
                    <a:pt x="834" y="2417"/>
                  </a:cubicBezTo>
                  <a:cubicBezTo>
                    <a:pt x="798" y="2512"/>
                    <a:pt x="858" y="2608"/>
                    <a:pt x="965" y="2631"/>
                  </a:cubicBezTo>
                  <a:cubicBezTo>
                    <a:pt x="986" y="2639"/>
                    <a:pt x="1006" y="2642"/>
                    <a:pt x="1025" y="2642"/>
                  </a:cubicBezTo>
                  <a:cubicBezTo>
                    <a:pt x="1103" y="2642"/>
                    <a:pt x="1162" y="2587"/>
                    <a:pt x="1191" y="2501"/>
                  </a:cubicBezTo>
                  <a:cubicBezTo>
                    <a:pt x="1227" y="2358"/>
                    <a:pt x="1298" y="2215"/>
                    <a:pt x="1346" y="2096"/>
                  </a:cubicBezTo>
                  <a:cubicBezTo>
                    <a:pt x="1381" y="2036"/>
                    <a:pt x="1381" y="1965"/>
                    <a:pt x="1346" y="1905"/>
                  </a:cubicBezTo>
                  <a:lnTo>
                    <a:pt x="1000" y="1369"/>
                  </a:lnTo>
                  <a:cubicBezTo>
                    <a:pt x="977" y="1346"/>
                    <a:pt x="977" y="1310"/>
                    <a:pt x="1012" y="1286"/>
                  </a:cubicBezTo>
                  <a:lnTo>
                    <a:pt x="1262" y="1024"/>
                  </a:lnTo>
                  <a:cubicBezTo>
                    <a:pt x="1283" y="1010"/>
                    <a:pt x="1300" y="1004"/>
                    <a:pt x="1318" y="1004"/>
                  </a:cubicBezTo>
                  <a:cubicBezTo>
                    <a:pt x="1330" y="1004"/>
                    <a:pt x="1343" y="1007"/>
                    <a:pt x="1358" y="1012"/>
                  </a:cubicBezTo>
                  <a:lnTo>
                    <a:pt x="1893" y="1369"/>
                  </a:lnTo>
                  <a:cubicBezTo>
                    <a:pt x="1923" y="1393"/>
                    <a:pt x="1956" y="1405"/>
                    <a:pt x="1989" y="1405"/>
                  </a:cubicBezTo>
                  <a:cubicBezTo>
                    <a:pt x="2021" y="1405"/>
                    <a:pt x="2054" y="1393"/>
                    <a:pt x="2084" y="1369"/>
                  </a:cubicBezTo>
                  <a:cubicBezTo>
                    <a:pt x="2215" y="1298"/>
                    <a:pt x="2346" y="1238"/>
                    <a:pt x="2489" y="1203"/>
                  </a:cubicBezTo>
                  <a:cubicBezTo>
                    <a:pt x="2548" y="1191"/>
                    <a:pt x="2608" y="1131"/>
                    <a:pt x="2620" y="1072"/>
                  </a:cubicBezTo>
                  <a:lnTo>
                    <a:pt x="2751" y="429"/>
                  </a:lnTo>
                  <a:cubicBezTo>
                    <a:pt x="2751" y="405"/>
                    <a:pt x="2786" y="369"/>
                    <a:pt x="2822" y="369"/>
                  </a:cubicBezTo>
                  <a:lnTo>
                    <a:pt x="3167" y="369"/>
                  </a:lnTo>
                  <a:cubicBezTo>
                    <a:pt x="3203" y="369"/>
                    <a:pt x="3227" y="405"/>
                    <a:pt x="3239" y="429"/>
                  </a:cubicBezTo>
                  <a:lnTo>
                    <a:pt x="3382" y="1072"/>
                  </a:lnTo>
                  <a:cubicBezTo>
                    <a:pt x="3394" y="1143"/>
                    <a:pt x="3429" y="1191"/>
                    <a:pt x="3513" y="1203"/>
                  </a:cubicBezTo>
                  <a:cubicBezTo>
                    <a:pt x="3656" y="1250"/>
                    <a:pt x="3786" y="1310"/>
                    <a:pt x="3917" y="1369"/>
                  </a:cubicBezTo>
                  <a:cubicBezTo>
                    <a:pt x="3947" y="1387"/>
                    <a:pt x="3980" y="1396"/>
                    <a:pt x="4013" y="1396"/>
                  </a:cubicBezTo>
                  <a:cubicBezTo>
                    <a:pt x="4045" y="1396"/>
                    <a:pt x="4078" y="1387"/>
                    <a:pt x="4108" y="1369"/>
                  </a:cubicBezTo>
                  <a:lnTo>
                    <a:pt x="4644" y="1012"/>
                  </a:lnTo>
                  <a:cubicBezTo>
                    <a:pt x="4654" y="1007"/>
                    <a:pt x="4665" y="1004"/>
                    <a:pt x="4678" y="1004"/>
                  </a:cubicBezTo>
                  <a:cubicBezTo>
                    <a:pt x="4695" y="1004"/>
                    <a:pt x="4713" y="1010"/>
                    <a:pt x="4727" y="1024"/>
                  </a:cubicBezTo>
                  <a:lnTo>
                    <a:pt x="4989" y="1286"/>
                  </a:lnTo>
                  <a:cubicBezTo>
                    <a:pt x="5013" y="1310"/>
                    <a:pt x="5013" y="1346"/>
                    <a:pt x="5001" y="1369"/>
                  </a:cubicBezTo>
                  <a:lnTo>
                    <a:pt x="4644" y="1905"/>
                  </a:lnTo>
                  <a:cubicBezTo>
                    <a:pt x="4596" y="1965"/>
                    <a:pt x="4596" y="2036"/>
                    <a:pt x="4644" y="2096"/>
                  </a:cubicBezTo>
                  <a:cubicBezTo>
                    <a:pt x="4715" y="2239"/>
                    <a:pt x="4775" y="2370"/>
                    <a:pt x="4810" y="2501"/>
                  </a:cubicBezTo>
                  <a:cubicBezTo>
                    <a:pt x="4822" y="2560"/>
                    <a:pt x="4882" y="2620"/>
                    <a:pt x="4941" y="2631"/>
                  </a:cubicBezTo>
                  <a:lnTo>
                    <a:pt x="5584" y="2774"/>
                  </a:lnTo>
                  <a:cubicBezTo>
                    <a:pt x="5608" y="2774"/>
                    <a:pt x="5644" y="2798"/>
                    <a:pt x="5644" y="2846"/>
                  </a:cubicBezTo>
                  <a:lnTo>
                    <a:pt x="5644" y="3191"/>
                  </a:lnTo>
                  <a:cubicBezTo>
                    <a:pt x="5644" y="3215"/>
                    <a:pt x="5608" y="3251"/>
                    <a:pt x="5584" y="3263"/>
                  </a:cubicBezTo>
                  <a:lnTo>
                    <a:pt x="4941" y="3393"/>
                  </a:lnTo>
                  <a:cubicBezTo>
                    <a:pt x="4870" y="3405"/>
                    <a:pt x="4822" y="3453"/>
                    <a:pt x="4810" y="3524"/>
                  </a:cubicBezTo>
                  <a:cubicBezTo>
                    <a:pt x="4763" y="3679"/>
                    <a:pt x="4703" y="3810"/>
                    <a:pt x="4644" y="3929"/>
                  </a:cubicBezTo>
                  <a:cubicBezTo>
                    <a:pt x="4608" y="3989"/>
                    <a:pt x="4608" y="4060"/>
                    <a:pt x="4644" y="4120"/>
                  </a:cubicBezTo>
                  <a:lnTo>
                    <a:pt x="5001" y="4656"/>
                  </a:lnTo>
                  <a:cubicBezTo>
                    <a:pt x="5013" y="4691"/>
                    <a:pt x="5013" y="4715"/>
                    <a:pt x="4989" y="4751"/>
                  </a:cubicBezTo>
                  <a:lnTo>
                    <a:pt x="4727" y="5001"/>
                  </a:lnTo>
                  <a:cubicBezTo>
                    <a:pt x="4714" y="5020"/>
                    <a:pt x="4697" y="5029"/>
                    <a:pt x="4681" y="5029"/>
                  </a:cubicBezTo>
                  <a:cubicBezTo>
                    <a:pt x="4668" y="5029"/>
                    <a:pt x="4654" y="5023"/>
                    <a:pt x="4644" y="5013"/>
                  </a:cubicBezTo>
                  <a:lnTo>
                    <a:pt x="4108" y="4656"/>
                  </a:lnTo>
                  <a:cubicBezTo>
                    <a:pt x="4078" y="4638"/>
                    <a:pt x="4045" y="4629"/>
                    <a:pt x="4013" y="4629"/>
                  </a:cubicBezTo>
                  <a:cubicBezTo>
                    <a:pt x="3980" y="4629"/>
                    <a:pt x="3947" y="4638"/>
                    <a:pt x="3917" y="4656"/>
                  </a:cubicBezTo>
                  <a:cubicBezTo>
                    <a:pt x="3775" y="4739"/>
                    <a:pt x="3644" y="4798"/>
                    <a:pt x="3513" y="4822"/>
                  </a:cubicBezTo>
                  <a:cubicBezTo>
                    <a:pt x="3453" y="4834"/>
                    <a:pt x="3394" y="4894"/>
                    <a:pt x="3382" y="4953"/>
                  </a:cubicBezTo>
                  <a:lnTo>
                    <a:pt x="3239" y="5596"/>
                  </a:lnTo>
                  <a:cubicBezTo>
                    <a:pt x="3239" y="5632"/>
                    <a:pt x="3215" y="5656"/>
                    <a:pt x="3167" y="5656"/>
                  </a:cubicBezTo>
                  <a:lnTo>
                    <a:pt x="2822" y="5656"/>
                  </a:lnTo>
                  <a:cubicBezTo>
                    <a:pt x="2798" y="5656"/>
                    <a:pt x="2763" y="5632"/>
                    <a:pt x="2751" y="5596"/>
                  </a:cubicBezTo>
                  <a:lnTo>
                    <a:pt x="2620" y="4953"/>
                  </a:lnTo>
                  <a:cubicBezTo>
                    <a:pt x="2608" y="4882"/>
                    <a:pt x="2560" y="4834"/>
                    <a:pt x="2489" y="4822"/>
                  </a:cubicBezTo>
                  <a:cubicBezTo>
                    <a:pt x="2334" y="4775"/>
                    <a:pt x="2203" y="4715"/>
                    <a:pt x="2084" y="4656"/>
                  </a:cubicBezTo>
                  <a:cubicBezTo>
                    <a:pt x="2054" y="4644"/>
                    <a:pt x="2021" y="4638"/>
                    <a:pt x="1989" y="4638"/>
                  </a:cubicBezTo>
                  <a:cubicBezTo>
                    <a:pt x="1956" y="4638"/>
                    <a:pt x="1923" y="4644"/>
                    <a:pt x="1893" y="4656"/>
                  </a:cubicBezTo>
                  <a:lnTo>
                    <a:pt x="1358" y="5013"/>
                  </a:lnTo>
                  <a:cubicBezTo>
                    <a:pt x="1342" y="5023"/>
                    <a:pt x="1328" y="5029"/>
                    <a:pt x="1314" y="5029"/>
                  </a:cubicBezTo>
                  <a:cubicBezTo>
                    <a:pt x="1298" y="5029"/>
                    <a:pt x="1282" y="5020"/>
                    <a:pt x="1262" y="5001"/>
                  </a:cubicBezTo>
                  <a:lnTo>
                    <a:pt x="1012" y="4751"/>
                  </a:lnTo>
                  <a:cubicBezTo>
                    <a:pt x="977" y="4715"/>
                    <a:pt x="977" y="4691"/>
                    <a:pt x="1000" y="4656"/>
                  </a:cubicBezTo>
                  <a:lnTo>
                    <a:pt x="1346" y="4120"/>
                  </a:lnTo>
                  <a:cubicBezTo>
                    <a:pt x="1393" y="4060"/>
                    <a:pt x="1393" y="3989"/>
                    <a:pt x="1346" y="3929"/>
                  </a:cubicBezTo>
                  <a:cubicBezTo>
                    <a:pt x="1274" y="3798"/>
                    <a:pt x="1215" y="3667"/>
                    <a:pt x="1191" y="3524"/>
                  </a:cubicBezTo>
                  <a:cubicBezTo>
                    <a:pt x="1167" y="3465"/>
                    <a:pt x="1108" y="3405"/>
                    <a:pt x="1048" y="3393"/>
                  </a:cubicBezTo>
                  <a:lnTo>
                    <a:pt x="417" y="3263"/>
                  </a:lnTo>
                  <a:cubicBezTo>
                    <a:pt x="381" y="3263"/>
                    <a:pt x="357" y="3227"/>
                    <a:pt x="357" y="3191"/>
                  </a:cubicBezTo>
                  <a:lnTo>
                    <a:pt x="357" y="2846"/>
                  </a:lnTo>
                  <a:cubicBezTo>
                    <a:pt x="357" y="2810"/>
                    <a:pt x="381" y="2786"/>
                    <a:pt x="417" y="2774"/>
                  </a:cubicBezTo>
                  <a:lnTo>
                    <a:pt x="453" y="2751"/>
                  </a:lnTo>
                  <a:cubicBezTo>
                    <a:pt x="560" y="2739"/>
                    <a:pt x="619" y="2631"/>
                    <a:pt x="608" y="2548"/>
                  </a:cubicBezTo>
                  <a:cubicBezTo>
                    <a:pt x="597" y="2450"/>
                    <a:pt x="506" y="2392"/>
                    <a:pt x="427" y="2392"/>
                  </a:cubicBezTo>
                  <a:cubicBezTo>
                    <a:pt x="419" y="2392"/>
                    <a:pt x="412" y="2392"/>
                    <a:pt x="405" y="2393"/>
                  </a:cubicBezTo>
                  <a:lnTo>
                    <a:pt x="357" y="2417"/>
                  </a:lnTo>
                  <a:cubicBezTo>
                    <a:pt x="143" y="2453"/>
                    <a:pt x="0" y="2631"/>
                    <a:pt x="0" y="2846"/>
                  </a:cubicBezTo>
                  <a:lnTo>
                    <a:pt x="0" y="3191"/>
                  </a:lnTo>
                  <a:cubicBezTo>
                    <a:pt x="0" y="3393"/>
                    <a:pt x="143" y="3572"/>
                    <a:pt x="357" y="3620"/>
                  </a:cubicBezTo>
                  <a:lnTo>
                    <a:pt x="893" y="3727"/>
                  </a:lnTo>
                  <a:cubicBezTo>
                    <a:pt x="917" y="3810"/>
                    <a:pt x="965" y="3917"/>
                    <a:pt x="1012" y="4001"/>
                  </a:cubicBezTo>
                  <a:lnTo>
                    <a:pt x="715" y="4453"/>
                  </a:lnTo>
                  <a:cubicBezTo>
                    <a:pt x="596" y="4632"/>
                    <a:pt x="619" y="4858"/>
                    <a:pt x="774" y="5001"/>
                  </a:cubicBezTo>
                  <a:lnTo>
                    <a:pt x="1024" y="5251"/>
                  </a:lnTo>
                  <a:cubicBezTo>
                    <a:pt x="1112" y="5339"/>
                    <a:pt x="1227" y="5381"/>
                    <a:pt x="1338" y="5381"/>
                  </a:cubicBezTo>
                  <a:cubicBezTo>
                    <a:pt x="1423" y="5381"/>
                    <a:pt x="1505" y="5357"/>
                    <a:pt x="1572" y="5310"/>
                  </a:cubicBezTo>
                  <a:lnTo>
                    <a:pt x="2024" y="5013"/>
                  </a:lnTo>
                  <a:cubicBezTo>
                    <a:pt x="2108" y="5060"/>
                    <a:pt x="2203" y="5108"/>
                    <a:pt x="2310" y="5132"/>
                  </a:cubicBezTo>
                  <a:lnTo>
                    <a:pt x="2405" y="5668"/>
                  </a:lnTo>
                  <a:cubicBezTo>
                    <a:pt x="2453" y="5882"/>
                    <a:pt x="2632" y="6025"/>
                    <a:pt x="2846" y="6025"/>
                  </a:cubicBezTo>
                  <a:lnTo>
                    <a:pt x="3179" y="6025"/>
                  </a:lnTo>
                  <a:cubicBezTo>
                    <a:pt x="3394" y="6025"/>
                    <a:pt x="3572" y="5882"/>
                    <a:pt x="3620" y="5668"/>
                  </a:cubicBezTo>
                  <a:lnTo>
                    <a:pt x="3715" y="5132"/>
                  </a:lnTo>
                  <a:cubicBezTo>
                    <a:pt x="3810" y="5108"/>
                    <a:pt x="3917" y="5060"/>
                    <a:pt x="4001" y="5013"/>
                  </a:cubicBezTo>
                  <a:lnTo>
                    <a:pt x="4453" y="5310"/>
                  </a:lnTo>
                  <a:cubicBezTo>
                    <a:pt x="4529" y="5361"/>
                    <a:pt x="4611" y="5386"/>
                    <a:pt x="4692" y="5386"/>
                  </a:cubicBezTo>
                  <a:cubicBezTo>
                    <a:pt x="4803" y="5386"/>
                    <a:pt x="4912" y="5340"/>
                    <a:pt x="5001" y="5251"/>
                  </a:cubicBezTo>
                  <a:lnTo>
                    <a:pt x="5251" y="5001"/>
                  </a:lnTo>
                  <a:cubicBezTo>
                    <a:pt x="5406" y="4858"/>
                    <a:pt x="5418" y="4620"/>
                    <a:pt x="5310" y="4453"/>
                  </a:cubicBezTo>
                  <a:lnTo>
                    <a:pt x="5013" y="4001"/>
                  </a:lnTo>
                  <a:cubicBezTo>
                    <a:pt x="5060" y="3917"/>
                    <a:pt x="5108" y="3822"/>
                    <a:pt x="5132" y="3727"/>
                  </a:cubicBezTo>
                  <a:lnTo>
                    <a:pt x="5668" y="3620"/>
                  </a:lnTo>
                  <a:cubicBezTo>
                    <a:pt x="5882" y="3572"/>
                    <a:pt x="6025" y="3393"/>
                    <a:pt x="6025" y="3191"/>
                  </a:cubicBezTo>
                  <a:lnTo>
                    <a:pt x="6025" y="2846"/>
                  </a:lnTo>
                  <a:cubicBezTo>
                    <a:pt x="6001" y="2631"/>
                    <a:pt x="5846" y="2453"/>
                    <a:pt x="5644" y="2417"/>
                  </a:cubicBezTo>
                  <a:lnTo>
                    <a:pt x="5108" y="2310"/>
                  </a:lnTo>
                  <a:cubicBezTo>
                    <a:pt x="5072" y="2215"/>
                    <a:pt x="5025" y="2120"/>
                    <a:pt x="4989" y="2024"/>
                  </a:cubicBezTo>
                  <a:lnTo>
                    <a:pt x="5287" y="1584"/>
                  </a:lnTo>
                  <a:cubicBezTo>
                    <a:pt x="5406" y="1405"/>
                    <a:pt x="5370" y="1179"/>
                    <a:pt x="5227" y="1024"/>
                  </a:cubicBezTo>
                  <a:lnTo>
                    <a:pt x="4965" y="774"/>
                  </a:lnTo>
                  <a:cubicBezTo>
                    <a:pt x="4882" y="691"/>
                    <a:pt x="4766" y="648"/>
                    <a:pt x="4651" y="648"/>
                  </a:cubicBezTo>
                  <a:cubicBezTo>
                    <a:pt x="4569" y="648"/>
                    <a:pt x="4487" y="670"/>
                    <a:pt x="4418" y="715"/>
                  </a:cubicBezTo>
                  <a:lnTo>
                    <a:pt x="3977" y="1012"/>
                  </a:lnTo>
                  <a:cubicBezTo>
                    <a:pt x="3882" y="965"/>
                    <a:pt x="3786" y="929"/>
                    <a:pt x="3691" y="893"/>
                  </a:cubicBezTo>
                  <a:lnTo>
                    <a:pt x="3584" y="357"/>
                  </a:lnTo>
                  <a:cubicBezTo>
                    <a:pt x="3536" y="155"/>
                    <a:pt x="3358" y="0"/>
                    <a:pt x="3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8" name="Google Shape;14218;p101"/>
            <p:cNvSpPr/>
            <p:nvPr/>
          </p:nvSpPr>
          <p:spPr>
            <a:xfrm>
              <a:off x="2738867" y="2986895"/>
              <a:ext cx="65066" cy="65066"/>
            </a:xfrm>
            <a:custGeom>
              <a:avLst/>
              <a:gdLst/>
              <a:ahLst/>
              <a:cxnLst/>
              <a:rect l="l" t="t" r="r" b="b"/>
              <a:pathLst>
                <a:path w="2049" h="2049" extrusionOk="0">
                  <a:moveTo>
                    <a:pt x="1025" y="0"/>
                  </a:moveTo>
                  <a:cubicBezTo>
                    <a:pt x="453" y="0"/>
                    <a:pt x="1" y="453"/>
                    <a:pt x="1" y="1024"/>
                  </a:cubicBezTo>
                  <a:cubicBezTo>
                    <a:pt x="1" y="1584"/>
                    <a:pt x="453" y="2048"/>
                    <a:pt x="1025" y="2048"/>
                  </a:cubicBezTo>
                  <a:cubicBezTo>
                    <a:pt x="1251" y="2048"/>
                    <a:pt x="1465" y="1977"/>
                    <a:pt x="1644" y="1846"/>
                  </a:cubicBezTo>
                  <a:cubicBezTo>
                    <a:pt x="1727" y="1786"/>
                    <a:pt x="1739" y="1667"/>
                    <a:pt x="1680" y="1584"/>
                  </a:cubicBezTo>
                  <a:cubicBezTo>
                    <a:pt x="1646" y="1543"/>
                    <a:pt x="1593" y="1522"/>
                    <a:pt x="1540" y="1522"/>
                  </a:cubicBezTo>
                  <a:cubicBezTo>
                    <a:pt x="1500" y="1522"/>
                    <a:pt x="1461" y="1534"/>
                    <a:pt x="1430" y="1560"/>
                  </a:cubicBezTo>
                  <a:cubicBezTo>
                    <a:pt x="1311" y="1644"/>
                    <a:pt x="1168" y="1691"/>
                    <a:pt x="1025" y="1691"/>
                  </a:cubicBezTo>
                  <a:cubicBezTo>
                    <a:pt x="668" y="1691"/>
                    <a:pt x="370" y="1393"/>
                    <a:pt x="370" y="1036"/>
                  </a:cubicBezTo>
                  <a:cubicBezTo>
                    <a:pt x="382" y="655"/>
                    <a:pt x="680" y="370"/>
                    <a:pt x="1037" y="370"/>
                  </a:cubicBezTo>
                  <a:cubicBezTo>
                    <a:pt x="1394" y="370"/>
                    <a:pt x="1692" y="667"/>
                    <a:pt x="1692" y="1024"/>
                  </a:cubicBezTo>
                  <a:cubicBezTo>
                    <a:pt x="1692" y="1132"/>
                    <a:pt x="1775" y="1203"/>
                    <a:pt x="1870" y="1203"/>
                  </a:cubicBezTo>
                  <a:cubicBezTo>
                    <a:pt x="1965" y="1203"/>
                    <a:pt x="2049" y="1108"/>
                    <a:pt x="2049" y="1024"/>
                  </a:cubicBezTo>
                  <a:cubicBezTo>
                    <a:pt x="2049" y="453"/>
                    <a:pt x="1584" y="0"/>
                    <a:pt x="1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9" name="Google Shape;14219;p101"/>
            <p:cNvSpPr/>
            <p:nvPr/>
          </p:nvSpPr>
          <p:spPr>
            <a:xfrm>
              <a:off x="2604670" y="2851904"/>
              <a:ext cx="70718" cy="71131"/>
            </a:xfrm>
            <a:custGeom>
              <a:avLst/>
              <a:gdLst/>
              <a:ahLst/>
              <a:cxnLst/>
              <a:rect l="l" t="t" r="r" b="b"/>
              <a:pathLst>
                <a:path w="2227" h="2240" extrusionOk="0">
                  <a:moveTo>
                    <a:pt x="1107" y="382"/>
                  </a:moveTo>
                  <a:cubicBezTo>
                    <a:pt x="1512" y="382"/>
                    <a:pt x="1858" y="715"/>
                    <a:pt x="1858" y="1120"/>
                  </a:cubicBezTo>
                  <a:cubicBezTo>
                    <a:pt x="1858" y="1525"/>
                    <a:pt x="1512" y="1870"/>
                    <a:pt x="1107" y="1870"/>
                  </a:cubicBezTo>
                  <a:cubicBezTo>
                    <a:pt x="691" y="1870"/>
                    <a:pt x="369" y="1525"/>
                    <a:pt x="369" y="1120"/>
                  </a:cubicBezTo>
                  <a:cubicBezTo>
                    <a:pt x="369" y="703"/>
                    <a:pt x="703" y="382"/>
                    <a:pt x="1107" y="382"/>
                  </a:cubicBezTo>
                  <a:close/>
                  <a:moveTo>
                    <a:pt x="1107" y="1"/>
                  </a:moveTo>
                  <a:cubicBezTo>
                    <a:pt x="500" y="1"/>
                    <a:pt x="0" y="513"/>
                    <a:pt x="0" y="1120"/>
                  </a:cubicBezTo>
                  <a:cubicBezTo>
                    <a:pt x="0" y="1727"/>
                    <a:pt x="500" y="2239"/>
                    <a:pt x="1107" y="2239"/>
                  </a:cubicBezTo>
                  <a:cubicBezTo>
                    <a:pt x="1727" y="2239"/>
                    <a:pt x="2227" y="1727"/>
                    <a:pt x="2227" y="1120"/>
                  </a:cubicBezTo>
                  <a:cubicBezTo>
                    <a:pt x="2227" y="513"/>
                    <a:pt x="1727" y="1"/>
                    <a:pt x="11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20" name="Google Shape;14220;p101"/>
          <p:cNvGrpSpPr/>
          <p:nvPr/>
        </p:nvGrpSpPr>
        <p:grpSpPr>
          <a:xfrm>
            <a:off x="860940" y="2746477"/>
            <a:ext cx="371883" cy="365691"/>
            <a:chOff x="860940" y="2746477"/>
            <a:chExt cx="371883" cy="365691"/>
          </a:xfrm>
        </p:grpSpPr>
        <p:sp>
          <p:nvSpPr>
            <p:cNvPr id="14221" name="Google Shape;14221;p101"/>
            <p:cNvSpPr/>
            <p:nvPr/>
          </p:nvSpPr>
          <p:spPr>
            <a:xfrm>
              <a:off x="908191" y="3026302"/>
              <a:ext cx="30294" cy="28961"/>
            </a:xfrm>
            <a:custGeom>
              <a:avLst/>
              <a:gdLst/>
              <a:ahLst/>
              <a:cxnLst/>
              <a:rect l="l" t="t" r="r" b="b"/>
              <a:pathLst>
                <a:path w="954" h="912" extrusionOk="0">
                  <a:moveTo>
                    <a:pt x="763" y="1"/>
                  </a:moveTo>
                  <a:cubicBezTo>
                    <a:pt x="718" y="1"/>
                    <a:pt x="674" y="16"/>
                    <a:pt x="644" y="45"/>
                  </a:cubicBezTo>
                  <a:lnTo>
                    <a:pt x="60" y="629"/>
                  </a:lnTo>
                  <a:cubicBezTo>
                    <a:pt x="1" y="688"/>
                    <a:pt x="1" y="807"/>
                    <a:pt x="60" y="867"/>
                  </a:cubicBezTo>
                  <a:cubicBezTo>
                    <a:pt x="90" y="897"/>
                    <a:pt x="135" y="911"/>
                    <a:pt x="179" y="911"/>
                  </a:cubicBezTo>
                  <a:cubicBezTo>
                    <a:pt x="224" y="911"/>
                    <a:pt x="269" y="897"/>
                    <a:pt x="299" y="867"/>
                  </a:cubicBezTo>
                  <a:lnTo>
                    <a:pt x="882" y="283"/>
                  </a:lnTo>
                  <a:cubicBezTo>
                    <a:pt x="953" y="224"/>
                    <a:pt x="953" y="105"/>
                    <a:pt x="882" y="45"/>
                  </a:cubicBezTo>
                  <a:cubicBezTo>
                    <a:pt x="852" y="16"/>
                    <a:pt x="807"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2" name="Google Shape;14222;p101"/>
            <p:cNvSpPr/>
            <p:nvPr/>
          </p:nvSpPr>
          <p:spPr>
            <a:xfrm>
              <a:off x="943757" y="3061836"/>
              <a:ext cx="30263" cy="28961"/>
            </a:xfrm>
            <a:custGeom>
              <a:avLst/>
              <a:gdLst/>
              <a:ahLst/>
              <a:cxnLst/>
              <a:rect l="l" t="t" r="r" b="b"/>
              <a:pathLst>
                <a:path w="953" h="912" extrusionOk="0">
                  <a:moveTo>
                    <a:pt x="762" y="1"/>
                  </a:moveTo>
                  <a:cubicBezTo>
                    <a:pt x="717" y="1"/>
                    <a:pt x="673" y="16"/>
                    <a:pt x="643" y="46"/>
                  </a:cubicBezTo>
                  <a:lnTo>
                    <a:pt x="60" y="629"/>
                  </a:lnTo>
                  <a:cubicBezTo>
                    <a:pt x="0" y="688"/>
                    <a:pt x="0" y="807"/>
                    <a:pt x="60" y="867"/>
                  </a:cubicBezTo>
                  <a:cubicBezTo>
                    <a:pt x="89" y="897"/>
                    <a:pt x="134" y="912"/>
                    <a:pt x="179" y="912"/>
                  </a:cubicBezTo>
                  <a:cubicBezTo>
                    <a:pt x="223" y="912"/>
                    <a:pt x="268" y="897"/>
                    <a:pt x="298" y="867"/>
                  </a:cubicBezTo>
                  <a:lnTo>
                    <a:pt x="881" y="284"/>
                  </a:lnTo>
                  <a:cubicBezTo>
                    <a:pt x="953" y="224"/>
                    <a:pt x="953" y="105"/>
                    <a:pt x="881" y="46"/>
                  </a:cubicBezTo>
                  <a:cubicBezTo>
                    <a:pt x="851" y="16"/>
                    <a:pt x="807" y="1"/>
                    <a:pt x="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3" name="Google Shape;14223;p101"/>
            <p:cNvSpPr/>
            <p:nvPr/>
          </p:nvSpPr>
          <p:spPr>
            <a:xfrm>
              <a:off x="926355" y="3044085"/>
              <a:ext cx="29881" cy="28579"/>
            </a:xfrm>
            <a:custGeom>
              <a:avLst/>
              <a:gdLst/>
              <a:ahLst/>
              <a:cxnLst/>
              <a:rect l="l" t="t" r="r" b="b"/>
              <a:pathLst>
                <a:path w="941" h="900" extrusionOk="0">
                  <a:moveTo>
                    <a:pt x="762" y="0"/>
                  </a:moveTo>
                  <a:cubicBezTo>
                    <a:pt x="718" y="0"/>
                    <a:pt x="673" y="15"/>
                    <a:pt x="643" y="45"/>
                  </a:cubicBezTo>
                  <a:lnTo>
                    <a:pt x="60" y="616"/>
                  </a:lnTo>
                  <a:cubicBezTo>
                    <a:pt x="0" y="676"/>
                    <a:pt x="0" y="795"/>
                    <a:pt x="60" y="855"/>
                  </a:cubicBezTo>
                  <a:cubicBezTo>
                    <a:pt x="90" y="884"/>
                    <a:pt x="134" y="899"/>
                    <a:pt x="179" y="899"/>
                  </a:cubicBezTo>
                  <a:cubicBezTo>
                    <a:pt x="224" y="899"/>
                    <a:pt x="268" y="884"/>
                    <a:pt x="298" y="855"/>
                  </a:cubicBezTo>
                  <a:lnTo>
                    <a:pt x="881" y="283"/>
                  </a:lnTo>
                  <a:cubicBezTo>
                    <a:pt x="941" y="224"/>
                    <a:pt x="941" y="116"/>
                    <a:pt x="881" y="45"/>
                  </a:cubicBezTo>
                  <a:cubicBezTo>
                    <a:pt x="852" y="15"/>
                    <a:pt x="807" y="0"/>
                    <a:pt x="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4" name="Google Shape;14224;p101"/>
            <p:cNvSpPr/>
            <p:nvPr/>
          </p:nvSpPr>
          <p:spPr>
            <a:xfrm>
              <a:off x="860940" y="2746477"/>
              <a:ext cx="371883" cy="365691"/>
            </a:xfrm>
            <a:custGeom>
              <a:avLst/>
              <a:gdLst/>
              <a:ahLst/>
              <a:cxnLst/>
              <a:rect l="l" t="t" r="r" b="b"/>
              <a:pathLst>
                <a:path w="11711" h="11516" extrusionOk="0">
                  <a:moveTo>
                    <a:pt x="11312" y="344"/>
                  </a:moveTo>
                  <a:lnTo>
                    <a:pt x="10835" y="1987"/>
                  </a:lnTo>
                  <a:lnTo>
                    <a:pt x="9680" y="821"/>
                  </a:lnTo>
                  <a:lnTo>
                    <a:pt x="11312" y="344"/>
                  </a:lnTo>
                  <a:close/>
                  <a:moveTo>
                    <a:pt x="4882" y="3821"/>
                  </a:moveTo>
                  <a:lnTo>
                    <a:pt x="2822" y="5881"/>
                  </a:lnTo>
                  <a:lnTo>
                    <a:pt x="477" y="5690"/>
                  </a:lnTo>
                  <a:cubicBezTo>
                    <a:pt x="453" y="5690"/>
                    <a:pt x="429" y="5643"/>
                    <a:pt x="465" y="5631"/>
                  </a:cubicBezTo>
                  <a:cubicBezTo>
                    <a:pt x="1477" y="4619"/>
                    <a:pt x="2822" y="4000"/>
                    <a:pt x="4227" y="3881"/>
                  </a:cubicBezTo>
                  <a:lnTo>
                    <a:pt x="4882" y="3821"/>
                  </a:lnTo>
                  <a:close/>
                  <a:moveTo>
                    <a:pt x="2894" y="6297"/>
                  </a:moveTo>
                  <a:lnTo>
                    <a:pt x="3811" y="7226"/>
                  </a:lnTo>
                  <a:lnTo>
                    <a:pt x="3477" y="7571"/>
                  </a:lnTo>
                  <a:lnTo>
                    <a:pt x="2549" y="6643"/>
                  </a:lnTo>
                  <a:lnTo>
                    <a:pt x="2894" y="6297"/>
                  </a:lnTo>
                  <a:close/>
                  <a:moveTo>
                    <a:pt x="2727" y="7333"/>
                  </a:moveTo>
                  <a:lnTo>
                    <a:pt x="3203" y="7810"/>
                  </a:lnTo>
                  <a:lnTo>
                    <a:pt x="2799" y="8226"/>
                  </a:lnTo>
                  <a:cubicBezTo>
                    <a:pt x="2787" y="8238"/>
                    <a:pt x="2763" y="8262"/>
                    <a:pt x="2739" y="8298"/>
                  </a:cubicBezTo>
                  <a:lnTo>
                    <a:pt x="2310" y="7869"/>
                  </a:lnTo>
                  <a:cubicBezTo>
                    <a:pt x="2287" y="7833"/>
                    <a:pt x="2287" y="7774"/>
                    <a:pt x="2310" y="7750"/>
                  </a:cubicBezTo>
                  <a:lnTo>
                    <a:pt x="2727" y="7333"/>
                  </a:lnTo>
                  <a:close/>
                  <a:moveTo>
                    <a:pt x="9311" y="916"/>
                  </a:moveTo>
                  <a:lnTo>
                    <a:pt x="10740" y="2345"/>
                  </a:lnTo>
                  <a:lnTo>
                    <a:pt x="10299" y="3821"/>
                  </a:lnTo>
                  <a:lnTo>
                    <a:pt x="5597" y="8524"/>
                  </a:lnTo>
                  <a:lnTo>
                    <a:pt x="4680" y="7595"/>
                  </a:lnTo>
                  <a:lnTo>
                    <a:pt x="6823" y="5452"/>
                  </a:lnTo>
                  <a:cubicBezTo>
                    <a:pt x="6966" y="5309"/>
                    <a:pt x="7001" y="5035"/>
                    <a:pt x="6811" y="4833"/>
                  </a:cubicBezTo>
                  <a:cubicBezTo>
                    <a:pt x="6728" y="4750"/>
                    <a:pt x="6617" y="4708"/>
                    <a:pt x="6506" y="4708"/>
                  </a:cubicBezTo>
                  <a:cubicBezTo>
                    <a:pt x="6394" y="4708"/>
                    <a:pt x="6281" y="4750"/>
                    <a:pt x="6192" y="4833"/>
                  </a:cubicBezTo>
                  <a:lnTo>
                    <a:pt x="4049" y="6976"/>
                  </a:lnTo>
                  <a:lnTo>
                    <a:pt x="3132" y="6047"/>
                  </a:lnTo>
                  <a:lnTo>
                    <a:pt x="7835" y="1344"/>
                  </a:lnTo>
                  <a:lnTo>
                    <a:pt x="9311" y="916"/>
                  </a:lnTo>
                  <a:close/>
                  <a:moveTo>
                    <a:pt x="6495" y="5047"/>
                  </a:moveTo>
                  <a:cubicBezTo>
                    <a:pt x="6522" y="5047"/>
                    <a:pt x="6549" y="5059"/>
                    <a:pt x="6573" y="5083"/>
                  </a:cubicBezTo>
                  <a:cubicBezTo>
                    <a:pt x="6609" y="5131"/>
                    <a:pt x="6609" y="5178"/>
                    <a:pt x="6573" y="5226"/>
                  </a:cubicBezTo>
                  <a:lnTo>
                    <a:pt x="4311" y="7488"/>
                  </a:lnTo>
                  <a:lnTo>
                    <a:pt x="3203" y="8595"/>
                  </a:lnTo>
                  <a:cubicBezTo>
                    <a:pt x="3180" y="8619"/>
                    <a:pt x="3153" y="8631"/>
                    <a:pt x="3127" y="8631"/>
                  </a:cubicBezTo>
                  <a:cubicBezTo>
                    <a:pt x="3102" y="8631"/>
                    <a:pt x="3078" y="8619"/>
                    <a:pt x="3060" y="8595"/>
                  </a:cubicBezTo>
                  <a:cubicBezTo>
                    <a:pt x="3013" y="8548"/>
                    <a:pt x="3013" y="8488"/>
                    <a:pt x="3060" y="8441"/>
                  </a:cubicBezTo>
                  <a:lnTo>
                    <a:pt x="6418" y="5083"/>
                  </a:lnTo>
                  <a:cubicBezTo>
                    <a:pt x="6442" y="5059"/>
                    <a:pt x="6469" y="5047"/>
                    <a:pt x="6495" y="5047"/>
                  </a:cubicBezTo>
                  <a:close/>
                  <a:moveTo>
                    <a:pt x="4430" y="7857"/>
                  </a:moveTo>
                  <a:lnTo>
                    <a:pt x="5346" y="8786"/>
                  </a:lnTo>
                  <a:lnTo>
                    <a:pt x="5001" y="9119"/>
                  </a:lnTo>
                  <a:lnTo>
                    <a:pt x="4989" y="9119"/>
                  </a:lnTo>
                  <a:lnTo>
                    <a:pt x="4084" y="8202"/>
                  </a:lnTo>
                  <a:lnTo>
                    <a:pt x="4430" y="7857"/>
                  </a:lnTo>
                  <a:close/>
                  <a:moveTo>
                    <a:pt x="3846" y="8429"/>
                  </a:moveTo>
                  <a:lnTo>
                    <a:pt x="4323" y="8905"/>
                  </a:lnTo>
                  <a:lnTo>
                    <a:pt x="3906" y="9322"/>
                  </a:lnTo>
                  <a:cubicBezTo>
                    <a:pt x="3894" y="9334"/>
                    <a:pt x="3858" y="9357"/>
                    <a:pt x="3846" y="9357"/>
                  </a:cubicBezTo>
                  <a:cubicBezTo>
                    <a:pt x="3834" y="9357"/>
                    <a:pt x="3811" y="9357"/>
                    <a:pt x="3787" y="9322"/>
                  </a:cubicBezTo>
                  <a:lnTo>
                    <a:pt x="3358" y="8905"/>
                  </a:lnTo>
                  <a:cubicBezTo>
                    <a:pt x="3382" y="8893"/>
                    <a:pt x="3394" y="8881"/>
                    <a:pt x="3430" y="8845"/>
                  </a:cubicBezTo>
                  <a:lnTo>
                    <a:pt x="3846" y="8429"/>
                  </a:lnTo>
                  <a:close/>
                  <a:moveTo>
                    <a:pt x="11322" y="1"/>
                  </a:moveTo>
                  <a:cubicBezTo>
                    <a:pt x="11295" y="1"/>
                    <a:pt x="11267" y="4"/>
                    <a:pt x="11240" y="11"/>
                  </a:cubicBezTo>
                  <a:cubicBezTo>
                    <a:pt x="10514" y="213"/>
                    <a:pt x="8394" y="844"/>
                    <a:pt x="7704" y="1035"/>
                  </a:cubicBezTo>
                  <a:cubicBezTo>
                    <a:pt x="7668" y="1047"/>
                    <a:pt x="7656" y="1059"/>
                    <a:pt x="7621" y="1083"/>
                  </a:cubicBezTo>
                  <a:lnTo>
                    <a:pt x="5263" y="3440"/>
                  </a:lnTo>
                  <a:lnTo>
                    <a:pt x="4203" y="3535"/>
                  </a:lnTo>
                  <a:cubicBezTo>
                    <a:pt x="2703" y="3654"/>
                    <a:pt x="1286" y="4321"/>
                    <a:pt x="227" y="5381"/>
                  </a:cubicBezTo>
                  <a:cubicBezTo>
                    <a:pt x="1" y="5595"/>
                    <a:pt x="143" y="5988"/>
                    <a:pt x="465" y="6024"/>
                  </a:cubicBezTo>
                  <a:lnTo>
                    <a:pt x="2525" y="6190"/>
                  </a:lnTo>
                  <a:lnTo>
                    <a:pt x="2310" y="6405"/>
                  </a:lnTo>
                  <a:cubicBezTo>
                    <a:pt x="2179" y="6536"/>
                    <a:pt x="2179" y="6750"/>
                    <a:pt x="2310" y="6881"/>
                  </a:cubicBezTo>
                  <a:lnTo>
                    <a:pt x="2525" y="7083"/>
                  </a:lnTo>
                  <a:lnTo>
                    <a:pt x="2108" y="7500"/>
                  </a:lnTo>
                  <a:cubicBezTo>
                    <a:pt x="1941" y="7667"/>
                    <a:pt x="1941" y="7941"/>
                    <a:pt x="2108" y="8095"/>
                  </a:cubicBezTo>
                  <a:lnTo>
                    <a:pt x="3561" y="9560"/>
                  </a:lnTo>
                  <a:cubicBezTo>
                    <a:pt x="3644" y="9643"/>
                    <a:pt x="3751" y="9685"/>
                    <a:pt x="3858" y="9685"/>
                  </a:cubicBezTo>
                  <a:cubicBezTo>
                    <a:pt x="3965" y="9685"/>
                    <a:pt x="4073" y="9643"/>
                    <a:pt x="4156" y="9560"/>
                  </a:cubicBezTo>
                  <a:lnTo>
                    <a:pt x="4573" y="9143"/>
                  </a:lnTo>
                  <a:lnTo>
                    <a:pt x="4763" y="9334"/>
                  </a:lnTo>
                  <a:cubicBezTo>
                    <a:pt x="4835" y="9399"/>
                    <a:pt x="4924" y="9432"/>
                    <a:pt x="5015" y="9432"/>
                  </a:cubicBezTo>
                  <a:cubicBezTo>
                    <a:pt x="5105" y="9432"/>
                    <a:pt x="5198" y="9399"/>
                    <a:pt x="5275" y="9334"/>
                  </a:cubicBezTo>
                  <a:lnTo>
                    <a:pt x="5477" y="9131"/>
                  </a:lnTo>
                  <a:lnTo>
                    <a:pt x="5656" y="11179"/>
                  </a:lnTo>
                  <a:cubicBezTo>
                    <a:pt x="5680" y="11334"/>
                    <a:pt x="5763" y="11453"/>
                    <a:pt x="5894" y="11500"/>
                  </a:cubicBezTo>
                  <a:cubicBezTo>
                    <a:pt x="5935" y="11511"/>
                    <a:pt x="5975" y="11516"/>
                    <a:pt x="6015" y="11516"/>
                  </a:cubicBezTo>
                  <a:cubicBezTo>
                    <a:pt x="6115" y="11516"/>
                    <a:pt x="6210" y="11482"/>
                    <a:pt x="6287" y="11405"/>
                  </a:cubicBezTo>
                  <a:cubicBezTo>
                    <a:pt x="6942" y="10750"/>
                    <a:pt x="7430" y="9977"/>
                    <a:pt x="7763" y="9119"/>
                  </a:cubicBezTo>
                  <a:cubicBezTo>
                    <a:pt x="7787" y="9024"/>
                    <a:pt x="7740" y="8941"/>
                    <a:pt x="7656" y="8893"/>
                  </a:cubicBezTo>
                  <a:cubicBezTo>
                    <a:pt x="7635" y="8885"/>
                    <a:pt x="7614" y="8881"/>
                    <a:pt x="7594" y="8881"/>
                  </a:cubicBezTo>
                  <a:cubicBezTo>
                    <a:pt x="7525" y="8881"/>
                    <a:pt x="7467" y="8926"/>
                    <a:pt x="7430" y="9000"/>
                  </a:cubicBezTo>
                  <a:cubicBezTo>
                    <a:pt x="7132" y="9810"/>
                    <a:pt x="6656" y="10560"/>
                    <a:pt x="6037" y="11167"/>
                  </a:cubicBezTo>
                  <a:cubicBezTo>
                    <a:pt x="6027" y="11172"/>
                    <a:pt x="6015" y="11175"/>
                    <a:pt x="6005" y="11175"/>
                  </a:cubicBezTo>
                  <a:cubicBezTo>
                    <a:pt x="5990" y="11175"/>
                    <a:pt x="5978" y="11169"/>
                    <a:pt x="5978" y="11155"/>
                  </a:cubicBezTo>
                  <a:lnTo>
                    <a:pt x="5763" y="8822"/>
                  </a:lnTo>
                  <a:lnTo>
                    <a:pt x="7835" y="6750"/>
                  </a:lnTo>
                  <a:lnTo>
                    <a:pt x="7835" y="6750"/>
                  </a:lnTo>
                  <a:cubicBezTo>
                    <a:pt x="7763" y="7583"/>
                    <a:pt x="7740" y="7810"/>
                    <a:pt x="7656" y="8238"/>
                  </a:cubicBezTo>
                  <a:cubicBezTo>
                    <a:pt x="7644" y="8322"/>
                    <a:pt x="7680" y="8417"/>
                    <a:pt x="7787" y="8441"/>
                  </a:cubicBezTo>
                  <a:cubicBezTo>
                    <a:pt x="7803" y="8445"/>
                    <a:pt x="7819" y="8447"/>
                    <a:pt x="7834" y="8447"/>
                  </a:cubicBezTo>
                  <a:cubicBezTo>
                    <a:pt x="7909" y="8447"/>
                    <a:pt x="7972" y="8399"/>
                    <a:pt x="8002" y="8310"/>
                  </a:cubicBezTo>
                  <a:cubicBezTo>
                    <a:pt x="8121" y="7786"/>
                    <a:pt x="8121" y="7548"/>
                    <a:pt x="8216" y="6393"/>
                  </a:cubicBezTo>
                  <a:lnTo>
                    <a:pt x="10585" y="4023"/>
                  </a:lnTo>
                  <a:cubicBezTo>
                    <a:pt x="10597" y="4011"/>
                    <a:pt x="10621" y="3976"/>
                    <a:pt x="10633" y="3952"/>
                  </a:cubicBezTo>
                  <a:lnTo>
                    <a:pt x="11109" y="2345"/>
                  </a:lnTo>
                  <a:lnTo>
                    <a:pt x="11669" y="404"/>
                  </a:lnTo>
                  <a:cubicBezTo>
                    <a:pt x="11711" y="193"/>
                    <a:pt x="11529" y="1"/>
                    <a:pt x="11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5" name="Google Shape;14225;p101"/>
            <p:cNvSpPr/>
            <p:nvPr/>
          </p:nvSpPr>
          <p:spPr>
            <a:xfrm>
              <a:off x="1070396" y="2832057"/>
              <a:ext cx="90406" cy="69035"/>
            </a:xfrm>
            <a:custGeom>
              <a:avLst/>
              <a:gdLst/>
              <a:ahLst/>
              <a:cxnLst/>
              <a:rect l="l" t="t" r="r" b="b"/>
              <a:pathLst>
                <a:path w="2847" h="2174" extrusionOk="0">
                  <a:moveTo>
                    <a:pt x="1730" y="0"/>
                  </a:moveTo>
                  <a:cubicBezTo>
                    <a:pt x="1668" y="0"/>
                    <a:pt x="1610" y="44"/>
                    <a:pt x="1584" y="114"/>
                  </a:cubicBezTo>
                  <a:cubicBezTo>
                    <a:pt x="1537" y="197"/>
                    <a:pt x="1584" y="293"/>
                    <a:pt x="1668" y="328"/>
                  </a:cubicBezTo>
                  <a:cubicBezTo>
                    <a:pt x="2179" y="554"/>
                    <a:pt x="2299" y="1221"/>
                    <a:pt x="1906" y="1614"/>
                  </a:cubicBezTo>
                  <a:cubicBezTo>
                    <a:pt x="1751" y="1769"/>
                    <a:pt x="1551" y="1846"/>
                    <a:pt x="1350" y="1846"/>
                  </a:cubicBezTo>
                  <a:cubicBezTo>
                    <a:pt x="1150" y="1846"/>
                    <a:pt x="947" y="1769"/>
                    <a:pt x="786" y="1614"/>
                  </a:cubicBezTo>
                  <a:cubicBezTo>
                    <a:pt x="405" y="1221"/>
                    <a:pt x="525" y="566"/>
                    <a:pt x="1025" y="328"/>
                  </a:cubicBezTo>
                  <a:cubicBezTo>
                    <a:pt x="1120" y="293"/>
                    <a:pt x="1144" y="197"/>
                    <a:pt x="1120" y="114"/>
                  </a:cubicBezTo>
                  <a:cubicBezTo>
                    <a:pt x="1083" y="41"/>
                    <a:pt x="1019" y="10"/>
                    <a:pt x="954" y="10"/>
                  </a:cubicBezTo>
                  <a:cubicBezTo>
                    <a:pt x="934" y="10"/>
                    <a:pt x="913" y="13"/>
                    <a:pt x="894" y="19"/>
                  </a:cubicBezTo>
                  <a:cubicBezTo>
                    <a:pt x="179" y="352"/>
                    <a:pt x="1" y="1281"/>
                    <a:pt x="572" y="1852"/>
                  </a:cubicBezTo>
                  <a:cubicBezTo>
                    <a:pt x="786" y="2078"/>
                    <a:pt x="1072" y="2174"/>
                    <a:pt x="1370" y="2174"/>
                  </a:cubicBezTo>
                  <a:cubicBezTo>
                    <a:pt x="2334" y="2162"/>
                    <a:pt x="2846" y="947"/>
                    <a:pt x="2132" y="245"/>
                  </a:cubicBezTo>
                  <a:cubicBezTo>
                    <a:pt x="2037" y="150"/>
                    <a:pt x="1918" y="66"/>
                    <a:pt x="1798" y="19"/>
                  </a:cubicBezTo>
                  <a:cubicBezTo>
                    <a:pt x="1776" y="6"/>
                    <a:pt x="1753" y="0"/>
                    <a:pt x="17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26" name="Google Shape;14226;p101"/>
          <p:cNvGrpSpPr/>
          <p:nvPr/>
        </p:nvGrpSpPr>
        <p:grpSpPr>
          <a:xfrm>
            <a:off x="1493849" y="2775533"/>
            <a:ext cx="283985" cy="341080"/>
            <a:chOff x="1493849" y="2775533"/>
            <a:chExt cx="283985" cy="341080"/>
          </a:xfrm>
        </p:grpSpPr>
        <p:sp>
          <p:nvSpPr>
            <p:cNvPr id="14227" name="Google Shape;14227;p101"/>
            <p:cNvSpPr/>
            <p:nvPr/>
          </p:nvSpPr>
          <p:spPr>
            <a:xfrm>
              <a:off x="1493849" y="2775533"/>
              <a:ext cx="283985" cy="341080"/>
            </a:xfrm>
            <a:custGeom>
              <a:avLst/>
              <a:gdLst/>
              <a:ahLst/>
              <a:cxnLst/>
              <a:rect l="l" t="t" r="r" b="b"/>
              <a:pathLst>
                <a:path w="8943" h="10741" extrusionOk="0">
                  <a:moveTo>
                    <a:pt x="8430" y="1013"/>
                  </a:moveTo>
                  <a:cubicBezTo>
                    <a:pt x="8466" y="1013"/>
                    <a:pt x="8514" y="1025"/>
                    <a:pt x="8549" y="1061"/>
                  </a:cubicBezTo>
                  <a:cubicBezTo>
                    <a:pt x="8573" y="1084"/>
                    <a:pt x="8585" y="1132"/>
                    <a:pt x="8585" y="1180"/>
                  </a:cubicBezTo>
                  <a:lnTo>
                    <a:pt x="8585" y="1846"/>
                  </a:lnTo>
                  <a:cubicBezTo>
                    <a:pt x="8585" y="2454"/>
                    <a:pt x="8454" y="2906"/>
                    <a:pt x="8192" y="3204"/>
                  </a:cubicBezTo>
                  <a:cubicBezTo>
                    <a:pt x="7954" y="3466"/>
                    <a:pt x="7633" y="3585"/>
                    <a:pt x="7323" y="3716"/>
                  </a:cubicBezTo>
                  <a:cubicBezTo>
                    <a:pt x="7180" y="3775"/>
                    <a:pt x="7025" y="3835"/>
                    <a:pt x="6894" y="3918"/>
                  </a:cubicBezTo>
                  <a:cubicBezTo>
                    <a:pt x="7037" y="3466"/>
                    <a:pt x="7121" y="2989"/>
                    <a:pt x="7121" y="2501"/>
                  </a:cubicBezTo>
                  <a:lnTo>
                    <a:pt x="7121" y="1811"/>
                  </a:lnTo>
                  <a:cubicBezTo>
                    <a:pt x="7335" y="1811"/>
                    <a:pt x="7549" y="1715"/>
                    <a:pt x="7680" y="1513"/>
                  </a:cubicBezTo>
                  <a:lnTo>
                    <a:pt x="7799" y="1334"/>
                  </a:lnTo>
                  <a:cubicBezTo>
                    <a:pt x="7954" y="1132"/>
                    <a:pt x="8168" y="1013"/>
                    <a:pt x="8430" y="1013"/>
                  </a:cubicBezTo>
                  <a:close/>
                  <a:moveTo>
                    <a:pt x="453" y="1025"/>
                  </a:moveTo>
                  <a:cubicBezTo>
                    <a:pt x="703" y="1025"/>
                    <a:pt x="929" y="1144"/>
                    <a:pt x="1072" y="1358"/>
                  </a:cubicBezTo>
                  <a:lnTo>
                    <a:pt x="1191" y="1537"/>
                  </a:lnTo>
                  <a:cubicBezTo>
                    <a:pt x="1322" y="1703"/>
                    <a:pt x="1537" y="1834"/>
                    <a:pt x="1763" y="1834"/>
                  </a:cubicBezTo>
                  <a:lnTo>
                    <a:pt x="1763" y="2513"/>
                  </a:lnTo>
                  <a:cubicBezTo>
                    <a:pt x="1763" y="2989"/>
                    <a:pt x="1834" y="3466"/>
                    <a:pt x="1977" y="3930"/>
                  </a:cubicBezTo>
                  <a:cubicBezTo>
                    <a:pt x="1846" y="3835"/>
                    <a:pt x="1703" y="3775"/>
                    <a:pt x="1548" y="3716"/>
                  </a:cubicBezTo>
                  <a:cubicBezTo>
                    <a:pt x="1239" y="3597"/>
                    <a:pt x="929" y="3466"/>
                    <a:pt x="691" y="3204"/>
                  </a:cubicBezTo>
                  <a:cubicBezTo>
                    <a:pt x="417" y="2906"/>
                    <a:pt x="286" y="2454"/>
                    <a:pt x="286" y="1846"/>
                  </a:cubicBezTo>
                  <a:lnTo>
                    <a:pt x="286" y="1191"/>
                  </a:lnTo>
                  <a:cubicBezTo>
                    <a:pt x="286" y="1144"/>
                    <a:pt x="298" y="1096"/>
                    <a:pt x="334" y="1072"/>
                  </a:cubicBezTo>
                  <a:cubicBezTo>
                    <a:pt x="358" y="1037"/>
                    <a:pt x="405" y="1025"/>
                    <a:pt x="453" y="1025"/>
                  </a:cubicBezTo>
                  <a:close/>
                  <a:moveTo>
                    <a:pt x="7097" y="299"/>
                  </a:moveTo>
                  <a:lnTo>
                    <a:pt x="7097" y="668"/>
                  </a:lnTo>
                  <a:lnTo>
                    <a:pt x="5739" y="668"/>
                  </a:lnTo>
                  <a:cubicBezTo>
                    <a:pt x="5656" y="668"/>
                    <a:pt x="5585" y="739"/>
                    <a:pt x="5585" y="834"/>
                  </a:cubicBezTo>
                  <a:cubicBezTo>
                    <a:pt x="5585" y="918"/>
                    <a:pt x="5656" y="1001"/>
                    <a:pt x="5739" y="1001"/>
                  </a:cubicBezTo>
                  <a:lnTo>
                    <a:pt x="6775" y="1001"/>
                  </a:lnTo>
                  <a:lnTo>
                    <a:pt x="6775" y="2513"/>
                  </a:lnTo>
                  <a:cubicBezTo>
                    <a:pt x="6787" y="3882"/>
                    <a:pt x="6132" y="5192"/>
                    <a:pt x="5013" y="6014"/>
                  </a:cubicBezTo>
                  <a:lnTo>
                    <a:pt x="4894" y="6097"/>
                  </a:lnTo>
                  <a:cubicBezTo>
                    <a:pt x="4870" y="6097"/>
                    <a:pt x="4835" y="6085"/>
                    <a:pt x="4811" y="6085"/>
                  </a:cubicBezTo>
                  <a:lnTo>
                    <a:pt x="4037" y="6085"/>
                  </a:lnTo>
                  <a:cubicBezTo>
                    <a:pt x="4001" y="6085"/>
                    <a:pt x="3977" y="6085"/>
                    <a:pt x="3942" y="6097"/>
                  </a:cubicBezTo>
                  <a:lnTo>
                    <a:pt x="3823" y="6014"/>
                  </a:lnTo>
                  <a:cubicBezTo>
                    <a:pt x="2727" y="5192"/>
                    <a:pt x="2060" y="3882"/>
                    <a:pt x="2060" y="2513"/>
                  </a:cubicBezTo>
                  <a:lnTo>
                    <a:pt x="2060" y="1001"/>
                  </a:lnTo>
                  <a:lnTo>
                    <a:pt x="5013" y="1001"/>
                  </a:lnTo>
                  <a:cubicBezTo>
                    <a:pt x="5108" y="1001"/>
                    <a:pt x="5180" y="918"/>
                    <a:pt x="5180" y="834"/>
                  </a:cubicBezTo>
                  <a:cubicBezTo>
                    <a:pt x="5180" y="739"/>
                    <a:pt x="5108" y="668"/>
                    <a:pt x="5013" y="668"/>
                  </a:cubicBezTo>
                  <a:lnTo>
                    <a:pt x="1727" y="668"/>
                  </a:lnTo>
                  <a:lnTo>
                    <a:pt x="1727" y="299"/>
                  </a:lnTo>
                  <a:close/>
                  <a:moveTo>
                    <a:pt x="4823" y="6395"/>
                  </a:moveTo>
                  <a:cubicBezTo>
                    <a:pt x="4882" y="6395"/>
                    <a:pt x="4930" y="6442"/>
                    <a:pt x="4930" y="6502"/>
                  </a:cubicBezTo>
                  <a:lnTo>
                    <a:pt x="4930" y="6621"/>
                  </a:lnTo>
                  <a:cubicBezTo>
                    <a:pt x="4930" y="6680"/>
                    <a:pt x="4882" y="6728"/>
                    <a:pt x="4823" y="6728"/>
                  </a:cubicBezTo>
                  <a:lnTo>
                    <a:pt x="4049" y="6728"/>
                  </a:lnTo>
                  <a:cubicBezTo>
                    <a:pt x="3989" y="6728"/>
                    <a:pt x="3942" y="6680"/>
                    <a:pt x="3942" y="6621"/>
                  </a:cubicBezTo>
                  <a:lnTo>
                    <a:pt x="3942" y="6502"/>
                  </a:lnTo>
                  <a:cubicBezTo>
                    <a:pt x="3942" y="6442"/>
                    <a:pt x="3989" y="6395"/>
                    <a:pt x="4049" y="6395"/>
                  </a:cubicBezTo>
                  <a:close/>
                  <a:moveTo>
                    <a:pt x="4620" y="7037"/>
                  </a:moveTo>
                  <a:lnTo>
                    <a:pt x="4620" y="8573"/>
                  </a:lnTo>
                  <a:lnTo>
                    <a:pt x="4239" y="8573"/>
                  </a:lnTo>
                  <a:lnTo>
                    <a:pt x="4239" y="7037"/>
                  </a:lnTo>
                  <a:close/>
                  <a:moveTo>
                    <a:pt x="5418" y="8883"/>
                  </a:moveTo>
                  <a:cubicBezTo>
                    <a:pt x="5525" y="8883"/>
                    <a:pt x="5608" y="8978"/>
                    <a:pt x="5608" y="9073"/>
                  </a:cubicBezTo>
                  <a:lnTo>
                    <a:pt x="5608" y="9252"/>
                  </a:lnTo>
                  <a:lnTo>
                    <a:pt x="4215" y="9252"/>
                  </a:lnTo>
                  <a:cubicBezTo>
                    <a:pt x="4120" y="9252"/>
                    <a:pt x="4049" y="9335"/>
                    <a:pt x="4049" y="9419"/>
                  </a:cubicBezTo>
                  <a:cubicBezTo>
                    <a:pt x="4049" y="9514"/>
                    <a:pt x="4120" y="9585"/>
                    <a:pt x="4215" y="9585"/>
                  </a:cubicBezTo>
                  <a:lnTo>
                    <a:pt x="6370" y="9585"/>
                  </a:lnTo>
                  <a:cubicBezTo>
                    <a:pt x="6382" y="9585"/>
                    <a:pt x="6406" y="9597"/>
                    <a:pt x="6418" y="9609"/>
                  </a:cubicBezTo>
                  <a:lnTo>
                    <a:pt x="6561" y="10371"/>
                  </a:lnTo>
                  <a:cubicBezTo>
                    <a:pt x="6561" y="10383"/>
                    <a:pt x="6561" y="10407"/>
                    <a:pt x="6549" y="10407"/>
                  </a:cubicBezTo>
                  <a:cubicBezTo>
                    <a:pt x="6549" y="10407"/>
                    <a:pt x="6537" y="10419"/>
                    <a:pt x="6525" y="10419"/>
                  </a:cubicBezTo>
                  <a:lnTo>
                    <a:pt x="2370" y="10419"/>
                  </a:lnTo>
                  <a:cubicBezTo>
                    <a:pt x="2358" y="10419"/>
                    <a:pt x="2334" y="10407"/>
                    <a:pt x="2334" y="10407"/>
                  </a:cubicBezTo>
                  <a:cubicBezTo>
                    <a:pt x="2334" y="10407"/>
                    <a:pt x="2322" y="10383"/>
                    <a:pt x="2322" y="10371"/>
                  </a:cubicBezTo>
                  <a:lnTo>
                    <a:pt x="2477" y="9609"/>
                  </a:lnTo>
                  <a:cubicBezTo>
                    <a:pt x="2477" y="9597"/>
                    <a:pt x="2489" y="9585"/>
                    <a:pt x="2513" y="9585"/>
                  </a:cubicBezTo>
                  <a:lnTo>
                    <a:pt x="3489" y="9585"/>
                  </a:lnTo>
                  <a:cubicBezTo>
                    <a:pt x="3573" y="9585"/>
                    <a:pt x="3644" y="9514"/>
                    <a:pt x="3644" y="9419"/>
                  </a:cubicBezTo>
                  <a:cubicBezTo>
                    <a:pt x="3644" y="9335"/>
                    <a:pt x="3573" y="9252"/>
                    <a:pt x="3489" y="9252"/>
                  </a:cubicBezTo>
                  <a:lnTo>
                    <a:pt x="3263" y="9252"/>
                  </a:lnTo>
                  <a:lnTo>
                    <a:pt x="3263" y="9073"/>
                  </a:lnTo>
                  <a:cubicBezTo>
                    <a:pt x="3263" y="8978"/>
                    <a:pt x="3346" y="8883"/>
                    <a:pt x="3453" y="8883"/>
                  </a:cubicBezTo>
                  <a:close/>
                  <a:moveTo>
                    <a:pt x="1739" y="1"/>
                  </a:moveTo>
                  <a:cubicBezTo>
                    <a:pt x="1572" y="1"/>
                    <a:pt x="1441" y="132"/>
                    <a:pt x="1441" y="299"/>
                  </a:cubicBezTo>
                  <a:lnTo>
                    <a:pt x="1441" y="703"/>
                  </a:lnTo>
                  <a:cubicBezTo>
                    <a:pt x="1441" y="858"/>
                    <a:pt x="1572" y="1001"/>
                    <a:pt x="1739" y="1001"/>
                  </a:cubicBezTo>
                  <a:lnTo>
                    <a:pt x="1775" y="1001"/>
                  </a:lnTo>
                  <a:lnTo>
                    <a:pt x="1775" y="1513"/>
                  </a:lnTo>
                  <a:cubicBezTo>
                    <a:pt x="1656" y="1513"/>
                    <a:pt x="1537" y="1453"/>
                    <a:pt x="1477" y="1358"/>
                  </a:cubicBezTo>
                  <a:lnTo>
                    <a:pt x="1358" y="1180"/>
                  </a:lnTo>
                  <a:cubicBezTo>
                    <a:pt x="1156" y="882"/>
                    <a:pt x="822" y="715"/>
                    <a:pt x="477" y="715"/>
                  </a:cubicBezTo>
                  <a:cubicBezTo>
                    <a:pt x="346" y="715"/>
                    <a:pt x="227" y="763"/>
                    <a:pt x="132" y="846"/>
                  </a:cubicBezTo>
                  <a:cubicBezTo>
                    <a:pt x="48" y="941"/>
                    <a:pt x="1" y="1049"/>
                    <a:pt x="1" y="1191"/>
                  </a:cubicBezTo>
                  <a:lnTo>
                    <a:pt x="1" y="1846"/>
                  </a:lnTo>
                  <a:cubicBezTo>
                    <a:pt x="1" y="3418"/>
                    <a:pt x="798" y="3751"/>
                    <a:pt x="1465" y="4013"/>
                  </a:cubicBezTo>
                  <a:cubicBezTo>
                    <a:pt x="1810" y="4168"/>
                    <a:pt x="2144" y="4299"/>
                    <a:pt x="2299" y="4609"/>
                  </a:cubicBezTo>
                  <a:cubicBezTo>
                    <a:pt x="2334" y="4704"/>
                    <a:pt x="2322" y="4775"/>
                    <a:pt x="2263" y="4847"/>
                  </a:cubicBezTo>
                  <a:cubicBezTo>
                    <a:pt x="2212" y="4914"/>
                    <a:pt x="2120" y="4946"/>
                    <a:pt x="2041" y="4946"/>
                  </a:cubicBezTo>
                  <a:cubicBezTo>
                    <a:pt x="2008" y="4946"/>
                    <a:pt x="1978" y="4940"/>
                    <a:pt x="1953" y="4930"/>
                  </a:cubicBezTo>
                  <a:cubicBezTo>
                    <a:pt x="1834" y="4882"/>
                    <a:pt x="1822" y="4728"/>
                    <a:pt x="1834" y="4632"/>
                  </a:cubicBezTo>
                  <a:cubicBezTo>
                    <a:pt x="1834" y="4537"/>
                    <a:pt x="1775" y="4466"/>
                    <a:pt x="1679" y="4466"/>
                  </a:cubicBezTo>
                  <a:cubicBezTo>
                    <a:pt x="1596" y="4466"/>
                    <a:pt x="1513" y="4525"/>
                    <a:pt x="1513" y="4609"/>
                  </a:cubicBezTo>
                  <a:cubicBezTo>
                    <a:pt x="1513" y="4740"/>
                    <a:pt x="1537" y="5085"/>
                    <a:pt x="1834" y="5228"/>
                  </a:cubicBezTo>
                  <a:cubicBezTo>
                    <a:pt x="1906" y="5252"/>
                    <a:pt x="1965" y="5263"/>
                    <a:pt x="2037" y="5263"/>
                  </a:cubicBezTo>
                  <a:cubicBezTo>
                    <a:pt x="2203" y="5263"/>
                    <a:pt x="2382" y="5192"/>
                    <a:pt x="2489" y="5073"/>
                  </a:cubicBezTo>
                  <a:cubicBezTo>
                    <a:pt x="2501" y="5061"/>
                    <a:pt x="2513" y="5049"/>
                    <a:pt x="2513" y="5025"/>
                  </a:cubicBezTo>
                  <a:cubicBezTo>
                    <a:pt x="2811" y="5502"/>
                    <a:pt x="3215" y="5942"/>
                    <a:pt x="3680" y="6275"/>
                  </a:cubicBezTo>
                  <a:lnTo>
                    <a:pt x="3703" y="6299"/>
                  </a:lnTo>
                  <a:cubicBezTo>
                    <a:pt x="3656" y="6347"/>
                    <a:pt x="3644" y="6430"/>
                    <a:pt x="3644" y="6514"/>
                  </a:cubicBezTo>
                  <a:lnTo>
                    <a:pt x="3644" y="6633"/>
                  </a:lnTo>
                  <a:cubicBezTo>
                    <a:pt x="3644" y="6835"/>
                    <a:pt x="3775" y="6990"/>
                    <a:pt x="3965" y="7037"/>
                  </a:cubicBezTo>
                  <a:lnTo>
                    <a:pt x="3965" y="8585"/>
                  </a:lnTo>
                  <a:lnTo>
                    <a:pt x="3489" y="8585"/>
                  </a:lnTo>
                  <a:cubicBezTo>
                    <a:pt x="3203" y="8585"/>
                    <a:pt x="2977" y="8811"/>
                    <a:pt x="2977" y="9085"/>
                  </a:cubicBezTo>
                  <a:lnTo>
                    <a:pt x="2977" y="9264"/>
                  </a:lnTo>
                  <a:lnTo>
                    <a:pt x="2549" y="9264"/>
                  </a:lnTo>
                  <a:cubicBezTo>
                    <a:pt x="2382" y="9264"/>
                    <a:pt x="2239" y="9383"/>
                    <a:pt x="2203" y="9550"/>
                  </a:cubicBezTo>
                  <a:lnTo>
                    <a:pt x="2060" y="10312"/>
                  </a:lnTo>
                  <a:cubicBezTo>
                    <a:pt x="2037" y="10419"/>
                    <a:pt x="2060" y="10514"/>
                    <a:pt x="2132" y="10609"/>
                  </a:cubicBezTo>
                  <a:cubicBezTo>
                    <a:pt x="2203" y="10693"/>
                    <a:pt x="2299" y="10740"/>
                    <a:pt x="2394" y="10740"/>
                  </a:cubicBezTo>
                  <a:lnTo>
                    <a:pt x="6549" y="10740"/>
                  </a:lnTo>
                  <a:cubicBezTo>
                    <a:pt x="6656" y="10740"/>
                    <a:pt x="6763" y="10693"/>
                    <a:pt x="6823" y="10609"/>
                  </a:cubicBezTo>
                  <a:cubicBezTo>
                    <a:pt x="6894" y="10514"/>
                    <a:pt x="6906" y="10419"/>
                    <a:pt x="6894" y="10312"/>
                  </a:cubicBezTo>
                  <a:lnTo>
                    <a:pt x="6740" y="9550"/>
                  </a:lnTo>
                  <a:cubicBezTo>
                    <a:pt x="6716" y="9383"/>
                    <a:pt x="6561" y="9264"/>
                    <a:pt x="6406" y="9264"/>
                  </a:cubicBezTo>
                  <a:lnTo>
                    <a:pt x="5966" y="9264"/>
                  </a:lnTo>
                  <a:lnTo>
                    <a:pt x="5966" y="9085"/>
                  </a:lnTo>
                  <a:cubicBezTo>
                    <a:pt x="5966" y="8811"/>
                    <a:pt x="5751" y="8585"/>
                    <a:pt x="5466" y="8585"/>
                  </a:cubicBezTo>
                  <a:lnTo>
                    <a:pt x="4989" y="8585"/>
                  </a:lnTo>
                  <a:lnTo>
                    <a:pt x="4989" y="7037"/>
                  </a:lnTo>
                  <a:cubicBezTo>
                    <a:pt x="5168" y="6990"/>
                    <a:pt x="5299" y="6835"/>
                    <a:pt x="5299" y="6633"/>
                  </a:cubicBezTo>
                  <a:lnTo>
                    <a:pt x="5299" y="6502"/>
                  </a:lnTo>
                  <a:cubicBezTo>
                    <a:pt x="5299" y="6430"/>
                    <a:pt x="5275" y="6359"/>
                    <a:pt x="5239" y="6275"/>
                  </a:cubicBezTo>
                  <a:lnTo>
                    <a:pt x="5275" y="6264"/>
                  </a:lnTo>
                  <a:cubicBezTo>
                    <a:pt x="5728" y="5918"/>
                    <a:pt x="6132" y="5490"/>
                    <a:pt x="6430" y="5013"/>
                  </a:cubicBezTo>
                  <a:cubicBezTo>
                    <a:pt x="6442" y="5025"/>
                    <a:pt x="6466" y="5049"/>
                    <a:pt x="6466" y="5061"/>
                  </a:cubicBezTo>
                  <a:cubicBezTo>
                    <a:pt x="6585" y="5180"/>
                    <a:pt x="6740" y="5252"/>
                    <a:pt x="6906" y="5252"/>
                  </a:cubicBezTo>
                  <a:cubicBezTo>
                    <a:pt x="6978" y="5252"/>
                    <a:pt x="7061" y="5240"/>
                    <a:pt x="7121" y="5204"/>
                  </a:cubicBezTo>
                  <a:cubicBezTo>
                    <a:pt x="7418" y="5073"/>
                    <a:pt x="7442" y="4751"/>
                    <a:pt x="7430" y="4597"/>
                  </a:cubicBezTo>
                  <a:cubicBezTo>
                    <a:pt x="7430" y="4513"/>
                    <a:pt x="7359" y="4454"/>
                    <a:pt x="7263" y="4454"/>
                  </a:cubicBezTo>
                  <a:cubicBezTo>
                    <a:pt x="7180" y="4454"/>
                    <a:pt x="7121" y="4525"/>
                    <a:pt x="7121" y="4609"/>
                  </a:cubicBezTo>
                  <a:cubicBezTo>
                    <a:pt x="7121" y="4716"/>
                    <a:pt x="7097" y="4871"/>
                    <a:pt x="7002" y="4906"/>
                  </a:cubicBezTo>
                  <a:cubicBezTo>
                    <a:pt x="6975" y="4920"/>
                    <a:pt x="6945" y="4925"/>
                    <a:pt x="6913" y="4925"/>
                  </a:cubicBezTo>
                  <a:cubicBezTo>
                    <a:pt x="6831" y="4925"/>
                    <a:pt x="6740" y="4886"/>
                    <a:pt x="6680" y="4835"/>
                  </a:cubicBezTo>
                  <a:cubicBezTo>
                    <a:pt x="6621" y="4775"/>
                    <a:pt x="6609" y="4692"/>
                    <a:pt x="6656" y="4597"/>
                  </a:cubicBezTo>
                  <a:cubicBezTo>
                    <a:pt x="6799" y="4287"/>
                    <a:pt x="7121" y="4156"/>
                    <a:pt x="7490" y="4001"/>
                  </a:cubicBezTo>
                  <a:cubicBezTo>
                    <a:pt x="8145" y="3739"/>
                    <a:pt x="8942" y="3406"/>
                    <a:pt x="8942" y="1834"/>
                  </a:cubicBezTo>
                  <a:lnTo>
                    <a:pt x="8942" y="1180"/>
                  </a:lnTo>
                  <a:cubicBezTo>
                    <a:pt x="8907" y="1061"/>
                    <a:pt x="8847" y="941"/>
                    <a:pt x="8752" y="846"/>
                  </a:cubicBezTo>
                  <a:cubicBezTo>
                    <a:pt x="8668" y="763"/>
                    <a:pt x="8549" y="715"/>
                    <a:pt x="8406" y="715"/>
                  </a:cubicBezTo>
                  <a:cubicBezTo>
                    <a:pt x="8049" y="715"/>
                    <a:pt x="7728" y="894"/>
                    <a:pt x="7537" y="1180"/>
                  </a:cubicBezTo>
                  <a:lnTo>
                    <a:pt x="7418" y="1358"/>
                  </a:lnTo>
                  <a:cubicBezTo>
                    <a:pt x="7335" y="1453"/>
                    <a:pt x="7240" y="1513"/>
                    <a:pt x="7121" y="1513"/>
                  </a:cubicBezTo>
                  <a:lnTo>
                    <a:pt x="7121" y="1001"/>
                  </a:lnTo>
                  <a:lnTo>
                    <a:pt x="7144" y="1001"/>
                  </a:lnTo>
                  <a:cubicBezTo>
                    <a:pt x="7311" y="1001"/>
                    <a:pt x="7442" y="858"/>
                    <a:pt x="7442" y="703"/>
                  </a:cubicBezTo>
                  <a:lnTo>
                    <a:pt x="7442" y="299"/>
                  </a:lnTo>
                  <a:cubicBezTo>
                    <a:pt x="7442" y="132"/>
                    <a:pt x="7311" y="1"/>
                    <a:pt x="7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8" name="Google Shape;14228;p101"/>
            <p:cNvSpPr/>
            <p:nvPr/>
          </p:nvSpPr>
          <p:spPr>
            <a:xfrm>
              <a:off x="1590638" y="2834153"/>
              <a:ext cx="88501" cy="84754"/>
            </a:xfrm>
            <a:custGeom>
              <a:avLst/>
              <a:gdLst/>
              <a:ahLst/>
              <a:cxnLst/>
              <a:rect l="l" t="t" r="r" b="b"/>
              <a:pathLst>
                <a:path w="2787" h="2669" extrusionOk="0">
                  <a:moveTo>
                    <a:pt x="1358" y="488"/>
                  </a:moveTo>
                  <a:lnTo>
                    <a:pt x="1596" y="977"/>
                  </a:lnTo>
                  <a:cubicBezTo>
                    <a:pt x="1632" y="1036"/>
                    <a:pt x="1668" y="1072"/>
                    <a:pt x="1751" y="1084"/>
                  </a:cubicBezTo>
                  <a:lnTo>
                    <a:pt x="2299" y="1155"/>
                  </a:lnTo>
                  <a:lnTo>
                    <a:pt x="1929" y="1548"/>
                  </a:lnTo>
                  <a:cubicBezTo>
                    <a:pt x="1882" y="1596"/>
                    <a:pt x="1870" y="1655"/>
                    <a:pt x="1870" y="1715"/>
                  </a:cubicBezTo>
                  <a:lnTo>
                    <a:pt x="1953" y="2263"/>
                  </a:lnTo>
                  <a:lnTo>
                    <a:pt x="1465" y="2012"/>
                  </a:lnTo>
                  <a:cubicBezTo>
                    <a:pt x="1429" y="1989"/>
                    <a:pt x="1406" y="1989"/>
                    <a:pt x="1370" y="1989"/>
                  </a:cubicBezTo>
                  <a:cubicBezTo>
                    <a:pt x="1346" y="1989"/>
                    <a:pt x="1310" y="1989"/>
                    <a:pt x="1287" y="2012"/>
                  </a:cubicBezTo>
                  <a:lnTo>
                    <a:pt x="798" y="2263"/>
                  </a:lnTo>
                  <a:lnTo>
                    <a:pt x="882" y="1715"/>
                  </a:lnTo>
                  <a:cubicBezTo>
                    <a:pt x="894" y="1655"/>
                    <a:pt x="870" y="1596"/>
                    <a:pt x="822" y="1548"/>
                  </a:cubicBezTo>
                  <a:lnTo>
                    <a:pt x="417" y="1155"/>
                  </a:lnTo>
                  <a:lnTo>
                    <a:pt x="977" y="1084"/>
                  </a:lnTo>
                  <a:cubicBezTo>
                    <a:pt x="1036" y="1072"/>
                    <a:pt x="1096" y="1036"/>
                    <a:pt x="1120" y="977"/>
                  </a:cubicBezTo>
                  <a:lnTo>
                    <a:pt x="1358" y="488"/>
                  </a:lnTo>
                  <a:close/>
                  <a:moveTo>
                    <a:pt x="1406" y="0"/>
                  </a:moveTo>
                  <a:cubicBezTo>
                    <a:pt x="1334" y="0"/>
                    <a:pt x="1275" y="48"/>
                    <a:pt x="1239" y="107"/>
                  </a:cubicBezTo>
                  <a:lnTo>
                    <a:pt x="917" y="774"/>
                  </a:lnTo>
                  <a:lnTo>
                    <a:pt x="179" y="881"/>
                  </a:lnTo>
                  <a:cubicBezTo>
                    <a:pt x="108" y="893"/>
                    <a:pt x="48" y="941"/>
                    <a:pt x="36" y="1012"/>
                  </a:cubicBezTo>
                  <a:cubicBezTo>
                    <a:pt x="1" y="1084"/>
                    <a:pt x="36" y="1155"/>
                    <a:pt x="84" y="1203"/>
                  </a:cubicBezTo>
                  <a:lnTo>
                    <a:pt x="620" y="1727"/>
                  </a:lnTo>
                  <a:lnTo>
                    <a:pt x="501" y="2453"/>
                  </a:lnTo>
                  <a:cubicBezTo>
                    <a:pt x="477" y="2524"/>
                    <a:pt x="513" y="2608"/>
                    <a:pt x="572" y="2632"/>
                  </a:cubicBezTo>
                  <a:cubicBezTo>
                    <a:pt x="604" y="2657"/>
                    <a:pt x="639" y="2669"/>
                    <a:pt x="674" y="2669"/>
                  </a:cubicBezTo>
                  <a:cubicBezTo>
                    <a:pt x="705" y="2669"/>
                    <a:pt x="735" y="2660"/>
                    <a:pt x="763" y="2644"/>
                  </a:cubicBezTo>
                  <a:lnTo>
                    <a:pt x="1417" y="2310"/>
                  </a:lnTo>
                  <a:lnTo>
                    <a:pt x="2072" y="2644"/>
                  </a:lnTo>
                  <a:cubicBezTo>
                    <a:pt x="2108" y="2667"/>
                    <a:pt x="2132" y="2667"/>
                    <a:pt x="2168" y="2667"/>
                  </a:cubicBezTo>
                  <a:cubicBezTo>
                    <a:pt x="2203" y="2667"/>
                    <a:pt x="2239" y="2644"/>
                    <a:pt x="2263" y="2632"/>
                  </a:cubicBezTo>
                  <a:cubicBezTo>
                    <a:pt x="2322" y="2584"/>
                    <a:pt x="2358" y="2513"/>
                    <a:pt x="2346" y="2453"/>
                  </a:cubicBezTo>
                  <a:lnTo>
                    <a:pt x="2227" y="1727"/>
                  </a:lnTo>
                  <a:lnTo>
                    <a:pt x="2763" y="1203"/>
                  </a:lnTo>
                  <a:cubicBezTo>
                    <a:pt x="2775" y="1155"/>
                    <a:pt x="2787" y="1084"/>
                    <a:pt x="2775" y="1012"/>
                  </a:cubicBezTo>
                  <a:cubicBezTo>
                    <a:pt x="2739" y="941"/>
                    <a:pt x="2703" y="893"/>
                    <a:pt x="2620" y="881"/>
                  </a:cubicBezTo>
                  <a:lnTo>
                    <a:pt x="1894" y="774"/>
                  </a:lnTo>
                  <a:lnTo>
                    <a:pt x="1572" y="107"/>
                  </a:lnTo>
                  <a:cubicBezTo>
                    <a:pt x="1537" y="48"/>
                    <a:pt x="1465" y="0"/>
                    <a:pt x="1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29" name="Google Shape;14229;p101"/>
          <p:cNvGrpSpPr/>
          <p:nvPr/>
        </p:nvGrpSpPr>
        <p:grpSpPr>
          <a:xfrm>
            <a:off x="1952836" y="2774422"/>
            <a:ext cx="372835" cy="342573"/>
            <a:chOff x="1952836" y="2774422"/>
            <a:chExt cx="372835" cy="342573"/>
          </a:xfrm>
        </p:grpSpPr>
        <p:sp>
          <p:nvSpPr>
            <p:cNvPr id="14230" name="Google Shape;14230;p101"/>
            <p:cNvSpPr/>
            <p:nvPr/>
          </p:nvSpPr>
          <p:spPr>
            <a:xfrm>
              <a:off x="2076490" y="3057581"/>
              <a:ext cx="40869" cy="40869"/>
            </a:xfrm>
            <a:custGeom>
              <a:avLst/>
              <a:gdLst/>
              <a:ahLst/>
              <a:cxnLst/>
              <a:rect l="l" t="t" r="r" b="b"/>
              <a:pathLst>
                <a:path w="1287" h="1287" extrusionOk="0">
                  <a:moveTo>
                    <a:pt x="643" y="346"/>
                  </a:moveTo>
                  <a:cubicBezTo>
                    <a:pt x="810" y="346"/>
                    <a:pt x="941" y="477"/>
                    <a:pt x="941" y="644"/>
                  </a:cubicBezTo>
                  <a:cubicBezTo>
                    <a:pt x="941" y="811"/>
                    <a:pt x="810" y="941"/>
                    <a:pt x="643" y="941"/>
                  </a:cubicBezTo>
                  <a:cubicBezTo>
                    <a:pt x="476" y="941"/>
                    <a:pt x="345" y="811"/>
                    <a:pt x="345" y="644"/>
                  </a:cubicBezTo>
                  <a:cubicBezTo>
                    <a:pt x="345" y="477"/>
                    <a:pt x="476" y="346"/>
                    <a:pt x="643" y="346"/>
                  </a:cubicBezTo>
                  <a:close/>
                  <a:moveTo>
                    <a:pt x="643" y="1"/>
                  </a:moveTo>
                  <a:cubicBezTo>
                    <a:pt x="286" y="1"/>
                    <a:pt x="0" y="287"/>
                    <a:pt x="0" y="644"/>
                  </a:cubicBezTo>
                  <a:cubicBezTo>
                    <a:pt x="0" y="1001"/>
                    <a:pt x="286" y="1287"/>
                    <a:pt x="643" y="1287"/>
                  </a:cubicBezTo>
                  <a:cubicBezTo>
                    <a:pt x="1000" y="1287"/>
                    <a:pt x="1286" y="1001"/>
                    <a:pt x="1286" y="644"/>
                  </a:cubicBezTo>
                  <a:cubicBezTo>
                    <a:pt x="1286" y="287"/>
                    <a:pt x="1000" y="1"/>
                    <a:pt x="6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1" name="Google Shape;14231;p101"/>
            <p:cNvSpPr/>
            <p:nvPr/>
          </p:nvSpPr>
          <p:spPr>
            <a:xfrm>
              <a:off x="2208432" y="3057581"/>
              <a:ext cx="40869" cy="40869"/>
            </a:xfrm>
            <a:custGeom>
              <a:avLst/>
              <a:gdLst/>
              <a:ahLst/>
              <a:cxnLst/>
              <a:rect l="l" t="t" r="r" b="b"/>
              <a:pathLst>
                <a:path w="1287" h="1287" extrusionOk="0">
                  <a:moveTo>
                    <a:pt x="643" y="346"/>
                  </a:moveTo>
                  <a:cubicBezTo>
                    <a:pt x="810" y="346"/>
                    <a:pt x="941" y="477"/>
                    <a:pt x="941" y="644"/>
                  </a:cubicBezTo>
                  <a:cubicBezTo>
                    <a:pt x="941" y="811"/>
                    <a:pt x="810" y="941"/>
                    <a:pt x="643" y="941"/>
                  </a:cubicBezTo>
                  <a:cubicBezTo>
                    <a:pt x="477" y="941"/>
                    <a:pt x="346" y="811"/>
                    <a:pt x="346" y="644"/>
                  </a:cubicBezTo>
                  <a:cubicBezTo>
                    <a:pt x="346" y="477"/>
                    <a:pt x="477" y="346"/>
                    <a:pt x="643" y="346"/>
                  </a:cubicBezTo>
                  <a:close/>
                  <a:moveTo>
                    <a:pt x="643" y="1"/>
                  </a:moveTo>
                  <a:cubicBezTo>
                    <a:pt x="286" y="1"/>
                    <a:pt x="0" y="287"/>
                    <a:pt x="0" y="644"/>
                  </a:cubicBezTo>
                  <a:cubicBezTo>
                    <a:pt x="0" y="1001"/>
                    <a:pt x="286" y="1287"/>
                    <a:pt x="643" y="1287"/>
                  </a:cubicBezTo>
                  <a:cubicBezTo>
                    <a:pt x="1001" y="1287"/>
                    <a:pt x="1286" y="1001"/>
                    <a:pt x="1286" y="644"/>
                  </a:cubicBezTo>
                  <a:cubicBezTo>
                    <a:pt x="1286" y="287"/>
                    <a:pt x="1001" y="1"/>
                    <a:pt x="6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2" name="Google Shape;14232;p101"/>
            <p:cNvSpPr/>
            <p:nvPr/>
          </p:nvSpPr>
          <p:spPr>
            <a:xfrm>
              <a:off x="1952836" y="2774422"/>
              <a:ext cx="372835" cy="342573"/>
            </a:xfrm>
            <a:custGeom>
              <a:avLst/>
              <a:gdLst/>
              <a:ahLst/>
              <a:cxnLst/>
              <a:rect l="l" t="t" r="r" b="b"/>
              <a:pathLst>
                <a:path w="11741" h="10788" extrusionOk="0">
                  <a:moveTo>
                    <a:pt x="5382" y="1988"/>
                  </a:moveTo>
                  <a:lnTo>
                    <a:pt x="5382" y="3001"/>
                  </a:lnTo>
                  <a:lnTo>
                    <a:pt x="4359" y="3001"/>
                  </a:lnTo>
                  <a:lnTo>
                    <a:pt x="4359" y="1988"/>
                  </a:lnTo>
                  <a:close/>
                  <a:moveTo>
                    <a:pt x="6752" y="1988"/>
                  </a:moveTo>
                  <a:lnTo>
                    <a:pt x="6752" y="3001"/>
                  </a:lnTo>
                  <a:lnTo>
                    <a:pt x="5728" y="3001"/>
                  </a:lnTo>
                  <a:lnTo>
                    <a:pt x="5728" y="1988"/>
                  </a:lnTo>
                  <a:close/>
                  <a:moveTo>
                    <a:pt x="8121" y="1988"/>
                  </a:moveTo>
                  <a:lnTo>
                    <a:pt x="8121" y="3001"/>
                  </a:lnTo>
                  <a:lnTo>
                    <a:pt x="7097" y="3001"/>
                  </a:lnTo>
                  <a:lnTo>
                    <a:pt x="7097" y="1988"/>
                  </a:lnTo>
                  <a:close/>
                  <a:moveTo>
                    <a:pt x="9490" y="1988"/>
                  </a:moveTo>
                  <a:lnTo>
                    <a:pt x="9490" y="3001"/>
                  </a:lnTo>
                  <a:lnTo>
                    <a:pt x="8466" y="3001"/>
                  </a:lnTo>
                  <a:lnTo>
                    <a:pt x="8466" y="1988"/>
                  </a:lnTo>
                  <a:close/>
                  <a:moveTo>
                    <a:pt x="10324" y="1988"/>
                  </a:moveTo>
                  <a:lnTo>
                    <a:pt x="10085" y="3001"/>
                  </a:lnTo>
                  <a:lnTo>
                    <a:pt x="9847" y="3001"/>
                  </a:lnTo>
                  <a:lnTo>
                    <a:pt x="9847" y="1988"/>
                  </a:lnTo>
                  <a:close/>
                  <a:moveTo>
                    <a:pt x="4001" y="2000"/>
                  </a:moveTo>
                  <a:lnTo>
                    <a:pt x="4001" y="3012"/>
                  </a:lnTo>
                  <a:lnTo>
                    <a:pt x="3311" y="3012"/>
                  </a:lnTo>
                  <a:lnTo>
                    <a:pt x="2965" y="2000"/>
                  </a:lnTo>
                  <a:close/>
                  <a:moveTo>
                    <a:pt x="10014" y="3334"/>
                  </a:moveTo>
                  <a:lnTo>
                    <a:pt x="9847" y="4048"/>
                  </a:lnTo>
                  <a:lnTo>
                    <a:pt x="9847" y="3334"/>
                  </a:lnTo>
                  <a:close/>
                  <a:moveTo>
                    <a:pt x="4013" y="3334"/>
                  </a:moveTo>
                  <a:lnTo>
                    <a:pt x="4013" y="4370"/>
                  </a:lnTo>
                  <a:lnTo>
                    <a:pt x="3823" y="4370"/>
                  </a:lnTo>
                  <a:lnTo>
                    <a:pt x="3454" y="3334"/>
                  </a:lnTo>
                  <a:close/>
                  <a:moveTo>
                    <a:pt x="5371" y="3334"/>
                  </a:moveTo>
                  <a:lnTo>
                    <a:pt x="5371" y="4370"/>
                  </a:lnTo>
                  <a:lnTo>
                    <a:pt x="4347" y="4370"/>
                  </a:lnTo>
                  <a:lnTo>
                    <a:pt x="4347" y="3334"/>
                  </a:lnTo>
                  <a:close/>
                  <a:moveTo>
                    <a:pt x="6752" y="3334"/>
                  </a:moveTo>
                  <a:lnTo>
                    <a:pt x="6752" y="4370"/>
                  </a:lnTo>
                  <a:lnTo>
                    <a:pt x="5728" y="4370"/>
                  </a:lnTo>
                  <a:lnTo>
                    <a:pt x="5728" y="3334"/>
                  </a:lnTo>
                  <a:close/>
                  <a:moveTo>
                    <a:pt x="8121" y="3358"/>
                  </a:moveTo>
                  <a:lnTo>
                    <a:pt x="8121" y="4382"/>
                  </a:lnTo>
                  <a:lnTo>
                    <a:pt x="7097" y="4382"/>
                  </a:lnTo>
                  <a:lnTo>
                    <a:pt x="7097" y="3358"/>
                  </a:lnTo>
                  <a:close/>
                  <a:moveTo>
                    <a:pt x="9514" y="3358"/>
                  </a:moveTo>
                  <a:lnTo>
                    <a:pt x="9514" y="4382"/>
                  </a:lnTo>
                  <a:lnTo>
                    <a:pt x="8478" y="4382"/>
                  </a:lnTo>
                  <a:lnTo>
                    <a:pt x="8478" y="3358"/>
                  </a:lnTo>
                  <a:close/>
                  <a:moveTo>
                    <a:pt x="4001" y="4727"/>
                  </a:moveTo>
                  <a:lnTo>
                    <a:pt x="4001" y="4941"/>
                  </a:lnTo>
                  <a:lnTo>
                    <a:pt x="3930" y="4727"/>
                  </a:lnTo>
                  <a:close/>
                  <a:moveTo>
                    <a:pt x="5371" y="4715"/>
                  </a:moveTo>
                  <a:lnTo>
                    <a:pt x="5371" y="5525"/>
                  </a:lnTo>
                  <a:cubicBezTo>
                    <a:pt x="5297" y="5521"/>
                    <a:pt x="5230" y="5520"/>
                    <a:pt x="5167" y="5520"/>
                  </a:cubicBezTo>
                  <a:cubicBezTo>
                    <a:pt x="5049" y="5520"/>
                    <a:pt x="4947" y="5524"/>
                    <a:pt x="4854" y="5524"/>
                  </a:cubicBezTo>
                  <a:cubicBezTo>
                    <a:pt x="4666" y="5524"/>
                    <a:pt x="4516" y="5507"/>
                    <a:pt x="4347" y="5406"/>
                  </a:cubicBezTo>
                  <a:lnTo>
                    <a:pt x="4347" y="4715"/>
                  </a:lnTo>
                  <a:close/>
                  <a:moveTo>
                    <a:pt x="6752" y="4727"/>
                  </a:moveTo>
                  <a:lnTo>
                    <a:pt x="6752" y="5525"/>
                  </a:lnTo>
                  <a:lnTo>
                    <a:pt x="5728" y="5525"/>
                  </a:lnTo>
                  <a:lnTo>
                    <a:pt x="5728" y="4727"/>
                  </a:lnTo>
                  <a:close/>
                  <a:moveTo>
                    <a:pt x="8121" y="4727"/>
                  </a:moveTo>
                  <a:lnTo>
                    <a:pt x="8121" y="5525"/>
                  </a:lnTo>
                  <a:lnTo>
                    <a:pt x="7097" y="5525"/>
                  </a:lnTo>
                  <a:lnTo>
                    <a:pt x="7097" y="4727"/>
                  </a:lnTo>
                  <a:close/>
                  <a:moveTo>
                    <a:pt x="9490" y="4727"/>
                  </a:moveTo>
                  <a:lnTo>
                    <a:pt x="9490" y="5525"/>
                  </a:lnTo>
                  <a:lnTo>
                    <a:pt x="8466" y="5525"/>
                  </a:lnTo>
                  <a:lnTo>
                    <a:pt x="8466" y="4727"/>
                  </a:lnTo>
                  <a:close/>
                  <a:moveTo>
                    <a:pt x="4537" y="8680"/>
                  </a:moveTo>
                  <a:cubicBezTo>
                    <a:pt x="5025" y="8680"/>
                    <a:pt x="5418" y="9085"/>
                    <a:pt x="5418" y="9561"/>
                  </a:cubicBezTo>
                  <a:cubicBezTo>
                    <a:pt x="5418" y="10037"/>
                    <a:pt x="5025" y="10442"/>
                    <a:pt x="4537" y="10442"/>
                  </a:cubicBezTo>
                  <a:cubicBezTo>
                    <a:pt x="4049" y="10442"/>
                    <a:pt x="3656" y="10049"/>
                    <a:pt x="3656" y="9561"/>
                  </a:cubicBezTo>
                  <a:cubicBezTo>
                    <a:pt x="3656" y="9085"/>
                    <a:pt x="4049" y="8680"/>
                    <a:pt x="4537" y="8680"/>
                  </a:cubicBezTo>
                  <a:close/>
                  <a:moveTo>
                    <a:pt x="8692" y="8680"/>
                  </a:moveTo>
                  <a:cubicBezTo>
                    <a:pt x="9181" y="8680"/>
                    <a:pt x="9573" y="9085"/>
                    <a:pt x="9573" y="9561"/>
                  </a:cubicBezTo>
                  <a:cubicBezTo>
                    <a:pt x="9573" y="10037"/>
                    <a:pt x="9181" y="10442"/>
                    <a:pt x="8692" y="10442"/>
                  </a:cubicBezTo>
                  <a:cubicBezTo>
                    <a:pt x="8204" y="10442"/>
                    <a:pt x="7811" y="10049"/>
                    <a:pt x="7811" y="9561"/>
                  </a:cubicBezTo>
                  <a:cubicBezTo>
                    <a:pt x="7811" y="9085"/>
                    <a:pt x="8204" y="8680"/>
                    <a:pt x="8692" y="8680"/>
                  </a:cubicBezTo>
                  <a:close/>
                  <a:moveTo>
                    <a:pt x="620" y="0"/>
                  </a:moveTo>
                  <a:cubicBezTo>
                    <a:pt x="287" y="0"/>
                    <a:pt x="1" y="286"/>
                    <a:pt x="1" y="631"/>
                  </a:cubicBezTo>
                  <a:cubicBezTo>
                    <a:pt x="1" y="976"/>
                    <a:pt x="287" y="1250"/>
                    <a:pt x="620" y="1250"/>
                  </a:cubicBezTo>
                  <a:lnTo>
                    <a:pt x="1394" y="1250"/>
                  </a:lnTo>
                  <a:lnTo>
                    <a:pt x="2346" y="3965"/>
                  </a:lnTo>
                  <a:cubicBezTo>
                    <a:pt x="2374" y="4029"/>
                    <a:pt x="2444" y="4072"/>
                    <a:pt x="2513" y="4072"/>
                  </a:cubicBezTo>
                  <a:cubicBezTo>
                    <a:pt x="2533" y="4072"/>
                    <a:pt x="2553" y="4068"/>
                    <a:pt x="2573" y="4060"/>
                  </a:cubicBezTo>
                  <a:cubicBezTo>
                    <a:pt x="2668" y="4036"/>
                    <a:pt x="2704" y="3929"/>
                    <a:pt x="2680" y="3846"/>
                  </a:cubicBezTo>
                  <a:cubicBezTo>
                    <a:pt x="1739" y="1191"/>
                    <a:pt x="1692" y="1072"/>
                    <a:pt x="1692" y="1072"/>
                  </a:cubicBezTo>
                  <a:cubicBezTo>
                    <a:pt x="1656" y="965"/>
                    <a:pt x="1561" y="905"/>
                    <a:pt x="1441" y="905"/>
                  </a:cubicBezTo>
                  <a:lnTo>
                    <a:pt x="620" y="905"/>
                  </a:lnTo>
                  <a:cubicBezTo>
                    <a:pt x="465" y="905"/>
                    <a:pt x="346" y="774"/>
                    <a:pt x="346" y="631"/>
                  </a:cubicBezTo>
                  <a:cubicBezTo>
                    <a:pt x="346" y="464"/>
                    <a:pt x="477" y="345"/>
                    <a:pt x="620" y="345"/>
                  </a:cubicBezTo>
                  <a:lnTo>
                    <a:pt x="1441" y="345"/>
                  </a:lnTo>
                  <a:cubicBezTo>
                    <a:pt x="1787" y="345"/>
                    <a:pt x="2084" y="536"/>
                    <a:pt x="2215" y="845"/>
                  </a:cubicBezTo>
                  <a:cubicBezTo>
                    <a:pt x="2418" y="1429"/>
                    <a:pt x="3585" y="4703"/>
                    <a:pt x="3751" y="5191"/>
                  </a:cubicBezTo>
                  <a:cubicBezTo>
                    <a:pt x="3870" y="5548"/>
                    <a:pt x="4287" y="5882"/>
                    <a:pt x="4775" y="5882"/>
                  </a:cubicBezTo>
                  <a:lnTo>
                    <a:pt x="10978" y="5882"/>
                  </a:lnTo>
                  <a:cubicBezTo>
                    <a:pt x="11145" y="5882"/>
                    <a:pt x="11264" y="6013"/>
                    <a:pt x="11264" y="6168"/>
                  </a:cubicBezTo>
                  <a:cubicBezTo>
                    <a:pt x="11264" y="6322"/>
                    <a:pt x="11133" y="6441"/>
                    <a:pt x="10978" y="6441"/>
                  </a:cubicBezTo>
                  <a:lnTo>
                    <a:pt x="4775" y="6441"/>
                  </a:lnTo>
                  <a:cubicBezTo>
                    <a:pt x="4108" y="6441"/>
                    <a:pt x="3489" y="6049"/>
                    <a:pt x="3227" y="5417"/>
                  </a:cubicBezTo>
                  <a:lnTo>
                    <a:pt x="2882" y="4453"/>
                  </a:lnTo>
                  <a:cubicBezTo>
                    <a:pt x="2863" y="4377"/>
                    <a:pt x="2791" y="4339"/>
                    <a:pt x="2720" y="4339"/>
                  </a:cubicBezTo>
                  <a:cubicBezTo>
                    <a:pt x="2702" y="4339"/>
                    <a:pt x="2684" y="4341"/>
                    <a:pt x="2668" y="4346"/>
                  </a:cubicBezTo>
                  <a:cubicBezTo>
                    <a:pt x="2573" y="4382"/>
                    <a:pt x="2525" y="4477"/>
                    <a:pt x="2561" y="4572"/>
                  </a:cubicBezTo>
                  <a:cubicBezTo>
                    <a:pt x="2846" y="5275"/>
                    <a:pt x="2846" y="5596"/>
                    <a:pt x="3180" y="6013"/>
                  </a:cubicBezTo>
                  <a:lnTo>
                    <a:pt x="2799" y="6560"/>
                  </a:lnTo>
                  <a:cubicBezTo>
                    <a:pt x="2215" y="7394"/>
                    <a:pt x="2715" y="8549"/>
                    <a:pt x="3716" y="8680"/>
                  </a:cubicBezTo>
                  <a:cubicBezTo>
                    <a:pt x="2918" y="9418"/>
                    <a:pt x="3442" y="10787"/>
                    <a:pt x="4549" y="10787"/>
                  </a:cubicBezTo>
                  <a:cubicBezTo>
                    <a:pt x="5656" y="10787"/>
                    <a:pt x="6168" y="9454"/>
                    <a:pt x="5394" y="8692"/>
                  </a:cubicBezTo>
                  <a:lnTo>
                    <a:pt x="7871" y="8692"/>
                  </a:lnTo>
                  <a:cubicBezTo>
                    <a:pt x="7085" y="9454"/>
                    <a:pt x="7621" y="10787"/>
                    <a:pt x="8716" y="10787"/>
                  </a:cubicBezTo>
                  <a:cubicBezTo>
                    <a:pt x="9823" y="10787"/>
                    <a:pt x="10335" y="9454"/>
                    <a:pt x="9562" y="8692"/>
                  </a:cubicBezTo>
                  <a:lnTo>
                    <a:pt x="9788" y="8692"/>
                  </a:lnTo>
                  <a:cubicBezTo>
                    <a:pt x="10133" y="8692"/>
                    <a:pt x="10419" y="8406"/>
                    <a:pt x="10419" y="8073"/>
                  </a:cubicBezTo>
                  <a:cubicBezTo>
                    <a:pt x="10419" y="7727"/>
                    <a:pt x="10133" y="7442"/>
                    <a:pt x="9788" y="7442"/>
                  </a:cubicBezTo>
                  <a:lnTo>
                    <a:pt x="8228" y="7442"/>
                  </a:lnTo>
                  <a:cubicBezTo>
                    <a:pt x="8133" y="7442"/>
                    <a:pt x="8061" y="7513"/>
                    <a:pt x="8061" y="7608"/>
                  </a:cubicBezTo>
                  <a:cubicBezTo>
                    <a:pt x="8061" y="7692"/>
                    <a:pt x="8133" y="7775"/>
                    <a:pt x="8228" y="7775"/>
                  </a:cubicBezTo>
                  <a:lnTo>
                    <a:pt x="9788" y="7775"/>
                  </a:lnTo>
                  <a:cubicBezTo>
                    <a:pt x="9954" y="7775"/>
                    <a:pt x="10074" y="7906"/>
                    <a:pt x="10074" y="8049"/>
                  </a:cubicBezTo>
                  <a:cubicBezTo>
                    <a:pt x="10074" y="8215"/>
                    <a:pt x="9943" y="8335"/>
                    <a:pt x="9788" y="8335"/>
                  </a:cubicBezTo>
                  <a:lnTo>
                    <a:pt x="3930" y="8335"/>
                  </a:lnTo>
                  <a:cubicBezTo>
                    <a:pt x="3108" y="8335"/>
                    <a:pt x="2620" y="7418"/>
                    <a:pt x="3096" y="6739"/>
                  </a:cubicBezTo>
                  <a:lnTo>
                    <a:pt x="3442" y="6251"/>
                  </a:lnTo>
                  <a:cubicBezTo>
                    <a:pt x="3573" y="6382"/>
                    <a:pt x="3739" y="6489"/>
                    <a:pt x="3906" y="6560"/>
                  </a:cubicBezTo>
                  <a:lnTo>
                    <a:pt x="3573" y="7072"/>
                  </a:lnTo>
                  <a:cubicBezTo>
                    <a:pt x="3358" y="7370"/>
                    <a:pt x="3573" y="7775"/>
                    <a:pt x="3942" y="7775"/>
                  </a:cubicBezTo>
                  <a:lnTo>
                    <a:pt x="7609" y="7775"/>
                  </a:lnTo>
                  <a:cubicBezTo>
                    <a:pt x="7692" y="7775"/>
                    <a:pt x="7764" y="7692"/>
                    <a:pt x="7764" y="7608"/>
                  </a:cubicBezTo>
                  <a:cubicBezTo>
                    <a:pt x="7764" y="7513"/>
                    <a:pt x="7692" y="7442"/>
                    <a:pt x="7609" y="7442"/>
                  </a:cubicBezTo>
                  <a:lnTo>
                    <a:pt x="3942" y="7442"/>
                  </a:lnTo>
                  <a:cubicBezTo>
                    <a:pt x="3847" y="7442"/>
                    <a:pt x="3811" y="7334"/>
                    <a:pt x="3847" y="7263"/>
                  </a:cubicBezTo>
                  <a:lnTo>
                    <a:pt x="4251" y="6703"/>
                  </a:lnTo>
                  <a:cubicBezTo>
                    <a:pt x="4465" y="6762"/>
                    <a:pt x="4535" y="6775"/>
                    <a:pt x="5134" y="6775"/>
                  </a:cubicBezTo>
                  <a:cubicBezTo>
                    <a:pt x="5630" y="6775"/>
                    <a:pt x="6490" y="6766"/>
                    <a:pt x="8097" y="6766"/>
                  </a:cubicBezTo>
                  <a:cubicBezTo>
                    <a:pt x="8881" y="6766"/>
                    <a:pt x="9842" y="6768"/>
                    <a:pt x="11026" y="6775"/>
                  </a:cubicBezTo>
                  <a:cubicBezTo>
                    <a:pt x="11371" y="6775"/>
                    <a:pt x="11645" y="6489"/>
                    <a:pt x="11645" y="6144"/>
                  </a:cubicBezTo>
                  <a:cubicBezTo>
                    <a:pt x="11598" y="5810"/>
                    <a:pt x="11312" y="5525"/>
                    <a:pt x="10966" y="5525"/>
                  </a:cubicBezTo>
                  <a:lnTo>
                    <a:pt x="10788" y="5525"/>
                  </a:lnTo>
                  <a:lnTo>
                    <a:pt x="11598" y="2048"/>
                  </a:lnTo>
                  <a:cubicBezTo>
                    <a:pt x="11740" y="1393"/>
                    <a:pt x="11252" y="762"/>
                    <a:pt x="10562" y="762"/>
                  </a:cubicBezTo>
                  <a:lnTo>
                    <a:pt x="7252" y="762"/>
                  </a:lnTo>
                  <a:cubicBezTo>
                    <a:pt x="7156" y="762"/>
                    <a:pt x="7085" y="834"/>
                    <a:pt x="7085" y="929"/>
                  </a:cubicBezTo>
                  <a:cubicBezTo>
                    <a:pt x="7085" y="1012"/>
                    <a:pt x="7156" y="1096"/>
                    <a:pt x="7252" y="1096"/>
                  </a:cubicBezTo>
                  <a:lnTo>
                    <a:pt x="10562" y="1096"/>
                  </a:lnTo>
                  <a:cubicBezTo>
                    <a:pt x="11026" y="1096"/>
                    <a:pt x="11359" y="1524"/>
                    <a:pt x="11252" y="1953"/>
                  </a:cubicBezTo>
                  <a:lnTo>
                    <a:pt x="10431" y="5525"/>
                  </a:lnTo>
                  <a:lnTo>
                    <a:pt x="9847" y="5525"/>
                  </a:lnTo>
                  <a:cubicBezTo>
                    <a:pt x="9943" y="5144"/>
                    <a:pt x="10585" y="2369"/>
                    <a:pt x="10705" y="1869"/>
                  </a:cubicBezTo>
                  <a:cubicBezTo>
                    <a:pt x="10728" y="1762"/>
                    <a:pt x="10645" y="1655"/>
                    <a:pt x="10538" y="1655"/>
                  </a:cubicBezTo>
                  <a:lnTo>
                    <a:pt x="2858" y="1655"/>
                  </a:lnTo>
                  <a:lnTo>
                    <a:pt x="2668" y="1096"/>
                  </a:lnTo>
                  <a:lnTo>
                    <a:pt x="6621" y="1096"/>
                  </a:lnTo>
                  <a:cubicBezTo>
                    <a:pt x="6716" y="1096"/>
                    <a:pt x="6787" y="1012"/>
                    <a:pt x="6787" y="929"/>
                  </a:cubicBezTo>
                  <a:cubicBezTo>
                    <a:pt x="6787" y="834"/>
                    <a:pt x="6716" y="762"/>
                    <a:pt x="6621" y="762"/>
                  </a:cubicBezTo>
                  <a:lnTo>
                    <a:pt x="2549" y="762"/>
                  </a:lnTo>
                  <a:cubicBezTo>
                    <a:pt x="2394" y="334"/>
                    <a:pt x="1965"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33" name="Google Shape;14233;p101"/>
          <p:cNvGrpSpPr/>
          <p:nvPr/>
        </p:nvGrpSpPr>
        <p:grpSpPr>
          <a:xfrm>
            <a:off x="3079916" y="2744477"/>
            <a:ext cx="332729" cy="372518"/>
            <a:chOff x="3079916" y="2744477"/>
            <a:chExt cx="332729" cy="372518"/>
          </a:xfrm>
        </p:grpSpPr>
        <p:sp>
          <p:nvSpPr>
            <p:cNvPr id="14234" name="Google Shape;14234;p101"/>
            <p:cNvSpPr/>
            <p:nvPr/>
          </p:nvSpPr>
          <p:spPr>
            <a:xfrm>
              <a:off x="3079916" y="2840504"/>
              <a:ext cx="313454" cy="276491"/>
            </a:xfrm>
            <a:custGeom>
              <a:avLst/>
              <a:gdLst/>
              <a:ahLst/>
              <a:cxnLst/>
              <a:rect l="l" t="t" r="r" b="b"/>
              <a:pathLst>
                <a:path w="9871" h="8707" extrusionOk="0">
                  <a:moveTo>
                    <a:pt x="2993" y="1"/>
                  </a:moveTo>
                  <a:cubicBezTo>
                    <a:pt x="2768" y="1"/>
                    <a:pt x="2560" y="25"/>
                    <a:pt x="2370" y="74"/>
                  </a:cubicBezTo>
                  <a:cubicBezTo>
                    <a:pt x="1739" y="241"/>
                    <a:pt x="1179" y="646"/>
                    <a:pt x="750" y="1205"/>
                  </a:cubicBezTo>
                  <a:cubicBezTo>
                    <a:pt x="250" y="1860"/>
                    <a:pt x="0" y="2694"/>
                    <a:pt x="0" y="3622"/>
                  </a:cubicBezTo>
                  <a:cubicBezTo>
                    <a:pt x="0" y="4575"/>
                    <a:pt x="429" y="5825"/>
                    <a:pt x="1120" y="6896"/>
                  </a:cubicBezTo>
                  <a:cubicBezTo>
                    <a:pt x="1882" y="8039"/>
                    <a:pt x="2751" y="8706"/>
                    <a:pt x="3525" y="8706"/>
                  </a:cubicBezTo>
                  <a:cubicBezTo>
                    <a:pt x="3846" y="8706"/>
                    <a:pt x="4156" y="8670"/>
                    <a:pt x="4441" y="8575"/>
                  </a:cubicBezTo>
                  <a:cubicBezTo>
                    <a:pt x="4596" y="8534"/>
                    <a:pt x="4760" y="8513"/>
                    <a:pt x="4924" y="8513"/>
                  </a:cubicBezTo>
                  <a:cubicBezTo>
                    <a:pt x="5087" y="8513"/>
                    <a:pt x="5251" y="8534"/>
                    <a:pt x="5406" y="8575"/>
                  </a:cubicBezTo>
                  <a:cubicBezTo>
                    <a:pt x="5703" y="8670"/>
                    <a:pt x="6013" y="8706"/>
                    <a:pt x="6311" y="8706"/>
                  </a:cubicBezTo>
                  <a:cubicBezTo>
                    <a:pt x="7085" y="8706"/>
                    <a:pt x="7978" y="8051"/>
                    <a:pt x="8728" y="6896"/>
                  </a:cubicBezTo>
                  <a:cubicBezTo>
                    <a:pt x="9418" y="5837"/>
                    <a:pt x="9835" y="4587"/>
                    <a:pt x="9835" y="3622"/>
                  </a:cubicBezTo>
                  <a:cubicBezTo>
                    <a:pt x="9871" y="2920"/>
                    <a:pt x="9716" y="2301"/>
                    <a:pt x="9454" y="1753"/>
                  </a:cubicBezTo>
                  <a:cubicBezTo>
                    <a:pt x="9420" y="1677"/>
                    <a:pt x="9351" y="1637"/>
                    <a:pt x="9275" y="1637"/>
                  </a:cubicBezTo>
                  <a:cubicBezTo>
                    <a:pt x="9244" y="1637"/>
                    <a:pt x="9211" y="1644"/>
                    <a:pt x="9180" y="1658"/>
                  </a:cubicBezTo>
                  <a:cubicBezTo>
                    <a:pt x="9085" y="1705"/>
                    <a:pt x="9049" y="1824"/>
                    <a:pt x="9097" y="1932"/>
                  </a:cubicBezTo>
                  <a:cubicBezTo>
                    <a:pt x="9347" y="2420"/>
                    <a:pt x="9466" y="3003"/>
                    <a:pt x="9466" y="3622"/>
                  </a:cubicBezTo>
                  <a:cubicBezTo>
                    <a:pt x="9466" y="4503"/>
                    <a:pt x="9061" y="5682"/>
                    <a:pt x="8406" y="6670"/>
                  </a:cubicBezTo>
                  <a:cubicBezTo>
                    <a:pt x="7739" y="7694"/>
                    <a:pt x="6966" y="8313"/>
                    <a:pt x="6323" y="8313"/>
                  </a:cubicBezTo>
                  <a:cubicBezTo>
                    <a:pt x="6061" y="8313"/>
                    <a:pt x="5775" y="8266"/>
                    <a:pt x="5525" y="8194"/>
                  </a:cubicBezTo>
                  <a:cubicBezTo>
                    <a:pt x="5328" y="8135"/>
                    <a:pt x="5126" y="8105"/>
                    <a:pt x="4925" y="8105"/>
                  </a:cubicBezTo>
                  <a:cubicBezTo>
                    <a:pt x="4724" y="8105"/>
                    <a:pt x="4525" y="8135"/>
                    <a:pt x="4334" y="8194"/>
                  </a:cubicBezTo>
                  <a:cubicBezTo>
                    <a:pt x="4084" y="8266"/>
                    <a:pt x="3798" y="8313"/>
                    <a:pt x="3525" y="8313"/>
                  </a:cubicBezTo>
                  <a:cubicBezTo>
                    <a:pt x="2894" y="8313"/>
                    <a:pt x="2120" y="7694"/>
                    <a:pt x="1441" y="6670"/>
                  </a:cubicBezTo>
                  <a:cubicBezTo>
                    <a:pt x="786" y="5682"/>
                    <a:pt x="393" y="4503"/>
                    <a:pt x="393" y="3622"/>
                  </a:cubicBezTo>
                  <a:cubicBezTo>
                    <a:pt x="393" y="2789"/>
                    <a:pt x="631" y="2039"/>
                    <a:pt x="1060" y="1443"/>
                  </a:cubicBezTo>
                  <a:cubicBezTo>
                    <a:pt x="1429" y="955"/>
                    <a:pt x="1941" y="598"/>
                    <a:pt x="2453" y="467"/>
                  </a:cubicBezTo>
                  <a:cubicBezTo>
                    <a:pt x="2608" y="425"/>
                    <a:pt x="2783" y="405"/>
                    <a:pt x="2975" y="405"/>
                  </a:cubicBezTo>
                  <a:cubicBezTo>
                    <a:pt x="3270" y="405"/>
                    <a:pt x="3605" y="452"/>
                    <a:pt x="3965" y="539"/>
                  </a:cubicBezTo>
                  <a:cubicBezTo>
                    <a:pt x="4025" y="550"/>
                    <a:pt x="4096" y="574"/>
                    <a:pt x="4156" y="586"/>
                  </a:cubicBezTo>
                  <a:cubicBezTo>
                    <a:pt x="4165" y="587"/>
                    <a:pt x="4174" y="588"/>
                    <a:pt x="4183" y="588"/>
                  </a:cubicBezTo>
                  <a:cubicBezTo>
                    <a:pt x="4278" y="588"/>
                    <a:pt x="4361" y="529"/>
                    <a:pt x="4394" y="431"/>
                  </a:cubicBezTo>
                  <a:cubicBezTo>
                    <a:pt x="4406" y="336"/>
                    <a:pt x="4346" y="229"/>
                    <a:pt x="4239" y="193"/>
                  </a:cubicBezTo>
                  <a:lnTo>
                    <a:pt x="4060" y="158"/>
                  </a:lnTo>
                  <a:cubicBezTo>
                    <a:pt x="3674" y="52"/>
                    <a:pt x="3316" y="1"/>
                    <a:pt x="29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5" name="Google Shape;14235;p101"/>
            <p:cNvSpPr/>
            <p:nvPr/>
          </p:nvSpPr>
          <p:spPr>
            <a:xfrm>
              <a:off x="3244375" y="2840250"/>
              <a:ext cx="124416" cy="45727"/>
            </a:xfrm>
            <a:custGeom>
              <a:avLst/>
              <a:gdLst/>
              <a:ahLst/>
              <a:cxnLst/>
              <a:rect l="l" t="t" r="r" b="b"/>
              <a:pathLst>
                <a:path w="3918" h="1440" extrusionOk="0">
                  <a:moveTo>
                    <a:pt x="1721" y="0"/>
                  </a:moveTo>
                  <a:cubicBezTo>
                    <a:pt x="1391" y="0"/>
                    <a:pt x="1027" y="53"/>
                    <a:pt x="632" y="154"/>
                  </a:cubicBezTo>
                  <a:cubicBezTo>
                    <a:pt x="477" y="189"/>
                    <a:pt x="334" y="213"/>
                    <a:pt x="191" y="237"/>
                  </a:cubicBezTo>
                  <a:cubicBezTo>
                    <a:pt x="96" y="249"/>
                    <a:pt x="1" y="356"/>
                    <a:pt x="12" y="463"/>
                  </a:cubicBezTo>
                  <a:cubicBezTo>
                    <a:pt x="35" y="563"/>
                    <a:pt x="120" y="643"/>
                    <a:pt x="218" y="643"/>
                  </a:cubicBezTo>
                  <a:cubicBezTo>
                    <a:pt x="225" y="643"/>
                    <a:pt x="232" y="643"/>
                    <a:pt x="239" y="642"/>
                  </a:cubicBezTo>
                  <a:cubicBezTo>
                    <a:pt x="405" y="630"/>
                    <a:pt x="572" y="582"/>
                    <a:pt x="727" y="547"/>
                  </a:cubicBezTo>
                  <a:cubicBezTo>
                    <a:pt x="1080" y="460"/>
                    <a:pt x="1412" y="413"/>
                    <a:pt x="1708" y="413"/>
                  </a:cubicBezTo>
                  <a:cubicBezTo>
                    <a:pt x="1901" y="413"/>
                    <a:pt x="2079" y="433"/>
                    <a:pt x="2239" y="475"/>
                  </a:cubicBezTo>
                  <a:cubicBezTo>
                    <a:pt x="2727" y="606"/>
                    <a:pt x="3203" y="928"/>
                    <a:pt x="3561" y="1368"/>
                  </a:cubicBezTo>
                  <a:cubicBezTo>
                    <a:pt x="3608" y="1416"/>
                    <a:pt x="3668" y="1439"/>
                    <a:pt x="3703" y="1439"/>
                  </a:cubicBezTo>
                  <a:cubicBezTo>
                    <a:pt x="3751" y="1439"/>
                    <a:pt x="3799" y="1428"/>
                    <a:pt x="3822" y="1404"/>
                  </a:cubicBezTo>
                  <a:cubicBezTo>
                    <a:pt x="3918" y="1309"/>
                    <a:pt x="3918" y="1189"/>
                    <a:pt x="3858" y="1106"/>
                  </a:cubicBezTo>
                  <a:cubicBezTo>
                    <a:pt x="3441" y="594"/>
                    <a:pt x="2894" y="225"/>
                    <a:pt x="2322" y="70"/>
                  </a:cubicBezTo>
                  <a:cubicBezTo>
                    <a:pt x="2138" y="23"/>
                    <a:pt x="1937" y="0"/>
                    <a:pt x="17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6" name="Google Shape;14236;p101"/>
            <p:cNvSpPr/>
            <p:nvPr/>
          </p:nvSpPr>
          <p:spPr>
            <a:xfrm>
              <a:off x="3198267" y="2744477"/>
              <a:ext cx="214378" cy="145279"/>
            </a:xfrm>
            <a:custGeom>
              <a:avLst/>
              <a:gdLst/>
              <a:ahLst/>
              <a:cxnLst/>
              <a:rect l="l" t="t" r="r" b="b"/>
              <a:pathLst>
                <a:path w="6751" h="4575" extrusionOk="0">
                  <a:moveTo>
                    <a:pt x="4113" y="1"/>
                  </a:moveTo>
                  <a:cubicBezTo>
                    <a:pt x="3977" y="1"/>
                    <a:pt x="3841" y="10"/>
                    <a:pt x="3703" y="26"/>
                  </a:cubicBezTo>
                  <a:cubicBezTo>
                    <a:pt x="3060" y="74"/>
                    <a:pt x="2500" y="407"/>
                    <a:pt x="2060" y="1026"/>
                  </a:cubicBezTo>
                  <a:cubicBezTo>
                    <a:pt x="1786" y="1407"/>
                    <a:pt x="1643" y="1777"/>
                    <a:pt x="1607" y="1884"/>
                  </a:cubicBezTo>
                  <a:lnTo>
                    <a:pt x="1083" y="2693"/>
                  </a:lnTo>
                  <a:cubicBezTo>
                    <a:pt x="929" y="2241"/>
                    <a:pt x="786" y="1955"/>
                    <a:pt x="774" y="1943"/>
                  </a:cubicBezTo>
                  <a:cubicBezTo>
                    <a:pt x="742" y="1871"/>
                    <a:pt x="666" y="1837"/>
                    <a:pt x="595" y="1837"/>
                  </a:cubicBezTo>
                  <a:cubicBezTo>
                    <a:pt x="560" y="1837"/>
                    <a:pt x="527" y="1844"/>
                    <a:pt x="500" y="1860"/>
                  </a:cubicBezTo>
                  <a:cubicBezTo>
                    <a:pt x="393" y="1896"/>
                    <a:pt x="369" y="2039"/>
                    <a:pt x="417" y="2122"/>
                  </a:cubicBezTo>
                  <a:cubicBezTo>
                    <a:pt x="417" y="2134"/>
                    <a:pt x="869" y="3015"/>
                    <a:pt x="964" y="4158"/>
                  </a:cubicBezTo>
                  <a:cubicBezTo>
                    <a:pt x="810" y="4146"/>
                    <a:pt x="667" y="4098"/>
                    <a:pt x="560" y="4063"/>
                  </a:cubicBezTo>
                  <a:cubicBezTo>
                    <a:pt x="429" y="4003"/>
                    <a:pt x="381" y="3944"/>
                    <a:pt x="381" y="3920"/>
                  </a:cubicBezTo>
                  <a:cubicBezTo>
                    <a:pt x="381" y="3824"/>
                    <a:pt x="286" y="3729"/>
                    <a:pt x="191" y="3729"/>
                  </a:cubicBezTo>
                  <a:cubicBezTo>
                    <a:pt x="83" y="3729"/>
                    <a:pt x="0" y="3824"/>
                    <a:pt x="0" y="3920"/>
                  </a:cubicBezTo>
                  <a:cubicBezTo>
                    <a:pt x="0" y="4039"/>
                    <a:pt x="60" y="4265"/>
                    <a:pt x="393" y="4432"/>
                  </a:cubicBezTo>
                  <a:cubicBezTo>
                    <a:pt x="607" y="4515"/>
                    <a:pt x="893" y="4575"/>
                    <a:pt x="1191" y="4575"/>
                  </a:cubicBezTo>
                  <a:cubicBezTo>
                    <a:pt x="1488" y="4575"/>
                    <a:pt x="1750" y="4515"/>
                    <a:pt x="1976" y="4432"/>
                  </a:cubicBezTo>
                  <a:cubicBezTo>
                    <a:pt x="2334" y="4265"/>
                    <a:pt x="2381" y="4039"/>
                    <a:pt x="2381" y="3920"/>
                  </a:cubicBezTo>
                  <a:cubicBezTo>
                    <a:pt x="2381" y="3824"/>
                    <a:pt x="2286" y="3729"/>
                    <a:pt x="2179" y="3729"/>
                  </a:cubicBezTo>
                  <a:cubicBezTo>
                    <a:pt x="2084" y="3729"/>
                    <a:pt x="1988" y="3824"/>
                    <a:pt x="1988" y="3920"/>
                  </a:cubicBezTo>
                  <a:cubicBezTo>
                    <a:pt x="1988" y="3944"/>
                    <a:pt x="1941" y="4003"/>
                    <a:pt x="1810" y="4063"/>
                  </a:cubicBezTo>
                  <a:cubicBezTo>
                    <a:pt x="1691" y="4122"/>
                    <a:pt x="1548" y="4146"/>
                    <a:pt x="1381" y="4158"/>
                  </a:cubicBezTo>
                  <a:cubicBezTo>
                    <a:pt x="1345" y="3801"/>
                    <a:pt x="1286" y="3479"/>
                    <a:pt x="1226" y="3193"/>
                  </a:cubicBezTo>
                  <a:lnTo>
                    <a:pt x="1917" y="2158"/>
                  </a:lnTo>
                  <a:cubicBezTo>
                    <a:pt x="1941" y="2158"/>
                    <a:pt x="1976" y="2169"/>
                    <a:pt x="2048" y="2181"/>
                  </a:cubicBezTo>
                  <a:cubicBezTo>
                    <a:pt x="2167" y="2229"/>
                    <a:pt x="2334" y="2312"/>
                    <a:pt x="2512" y="2420"/>
                  </a:cubicBezTo>
                  <a:cubicBezTo>
                    <a:pt x="2977" y="2693"/>
                    <a:pt x="3584" y="3027"/>
                    <a:pt x="4251" y="3027"/>
                  </a:cubicBezTo>
                  <a:cubicBezTo>
                    <a:pt x="4477" y="3027"/>
                    <a:pt x="4715" y="2991"/>
                    <a:pt x="4953" y="2896"/>
                  </a:cubicBezTo>
                  <a:cubicBezTo>
                    <a:pt x="6441" y="2312"/>
                    <a:pt x="6739" y="431"/>
                    <a:pt x="6739" y="348"/>
                  </a:cubicBezTo>
                  <a:cubicBezTo>
                    <a:pt x="6751" y="312"/>
                    <a:pt x="6727" y="229"/>
                    <a:pt x="6644" y="193"/>
                  </a:cubicBezTo>
                  <a:cubicBezTo>
                    <a:pt x="6614" y="169"/>
                    <a:pt x="6578" y="157"/>
                    <a:pt x="6541" y="157"/>
                  </a:cubicBezTo>
                  <a:cubicBezTo>
                    <a:pt x="6504" y="157"/>
                    <a:pt x="6465" y="169"/>
                    <a:pt x="6429" y="193"/>
                  </a:cubicBezTo>
                  <a:cubicBezTo>
                    <a:pt x="6298" y="275"/>
                    <a:pt x="6157" y="307"/>
                    <a:pt x="5995" y="307"/>
                  </a:cubicBezTo>
                  <a:cubicBezTo>
                    <a:pt x="5805" y="307"/>
                    <a:pt x="5586" y="263"/>
                    <a:pt x="5322" y="205"/>
                  </a:cubicBezTo>
                  <a:cubicBezTo>
                    <a:pt x="5274" y="193"/>
                    <a:pt x="5239" y="193"/>
                    <a:pt x="5191" y="169"/>
                  </a:cubicBezTo>
                  <a:cubicBezTo>
                    <a:pt x="5177" y="166"/>
                    <a:pt x="5163" y="165"/>
                    <a:pt x="5149" y="165"/>
                  </a:cubicBezTo>
                  <a:cubicBezTo>
                    <a:pt x="5057" y="165"/>
                    <a:pt x="4974" y="231"/>
                    <a:pt x="4953" y="324"/>
                  </a:cubicBezTo>
                  <a:cubicBezTo>
                    <a:pt x="4917" y="431"/>
                    <a:pt x="5001" y="526"/>
                    <a:pt x="5096" y="562"/>
                  </a:cubicBezTo>
                  <a:cubicBezTo>
                    <a:pt x="5144" y="574"/>
                    <a:pt x="5191" y="574"/>
                    <a:pt x="5239" y="586"/>
                  </a:cubicBezTo>
                  <a:cubicBezTo>
                    <a:pt x="5513" y="648"/>
                    <a:pt x="5761" y="703"/>
                    <a:pt x="6002" y="703"/>
                  </a:cubicBezTo>
                  <a:cubicBezTo>
                    <a:pt x="6085" y="703"/>
                    <a:pt x="6168" y="697"/>
                    <a:pt x="6251" y="681"/>
                  </a:cubicBezTo>
                  <a:lnTo>
                    <a:pt x="6251" y="681"/>
                  </a:lnTo>
                  <a:cubicBezTo>
                    <a:pt x="6096" y="1217"/>
                    <a:pt x="5691" y="2217"/>
                    <a:pt x="4786" y="2550"/>
                  </a:cubicBezTo>
                  <a:cubicBezTo>
                    <a:pt x="4600" y="2622"/>
                    <a:pt x="4417" y="2652"/>
                    <a:pt x="4237" y="2652"/>
                  </a:cubicBezTo>
                  <a:cubicBezTo>
                    <a:pt x="3671" y="2652"/>
                    <a:pt x="3146" y="2351"/>
                    <a:pt x="2703" y="2098"/>
                  </a:cubicBezTo>
                  <a:cubicBezTo>
                    <a:pt x="2465" y="1955"/>
                    <a:pt x="2262" y="1836"/>
                    <a:pt x="2084" y="1777"/>
                  </a:cubicBezTo>
                  <a:cubicBezTo>
                    <a:pt x="2286" y="1336"/>
                    <a:pt x="2810" y="503"/>
                    <a:pt x="3727" y="431"/>
                  </a:cubicBezTo>
                  <a:cubicBezTo>
                    <a:pt x="3850" y="420"/>
                    <a:pt x="3970" y="415"/>
                    <a:pt x="4092" y="415"/>
                  </a:cubicBezTo>
                  <a:cubicBezTo>
                    <a:pt x="4241" y="415"/>
                    <a:pt x="4391" y="423"/>
                    <a:pt x="4548" y="443"/>
                  </a:cubicBezTo>
                  <a:cubicBezTo>
                    <a:pt x="4556" y="444"/>
                    <a:pt x="4564" y="444"/>
                    <a:pt x="4571" y="444"/>
                  </a:cubicBezTo>
                  <a:cubicBezTo>
                    <a:pt x="4670" y="444"/>
                    <a:pt x="4763" y="375"/>
                    <a:pt x="4774" y="264"/>
                  </a:cubicBezTo>
                  <a:cubicBezTo>
                    <a:pt x="4786" y="157"/>
                    <a:pt x="4715" y="50"/>
                    <a:pt x="4596" y="38"/>
                  </a:cubicBezTo>
                  <a:cubicBezTo>
                    <a:pt x="4430" y="13"/>
                    <a:pt x="4271" y="1"/>
                    <a:pt x="41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37" name="Google Shape;14237;p101"/>
          <p:cNvGrpSpPr/>
          <p:nvPr/>
        </p:nvGrpSpPr>
        <p:grpSpPr>
          <a:xfrm>
            <a:off x="3620576" y="2745525"/>
            <a:ext cx="336889" cy="355592"/>
            <a:chOff x="3620576" y="2745525"/>
            <a:chExt cx="336889" cy="355592"/>
          </a:xfrm>
        </p:grpSpPr>
        <p:sp>
          <p:nvSpPr>
            <p:cNvPr id="14238" name="Google Shape;14238;p101"/>
            <p:cNvSpPr/>
            <p:nvPr/>
          </p:nvSpPr>
          <p:spPr>
            <a:xfrm>
              <a:off x="3620576" y="2745525"/>
              <a:ext cx="336889" cy="355592"/>
            </a:xfrm>
            <a:custGeom>
              <a:avLst/>
              <a:gdLst/>
              <a:ahLst/>
              <a:cxnLst/>
              <a:rect l="l" t="t" r="r" b="b"/>
              <a:pathLst>
                <a:path w="10609" h="11198" extrusionOk="0">
                  <a:moveTo>
                    <a:pt x="9856" y="0"/>
                  </a:moveTo>
                  <a:cubicBezTo>
                    <a:pt x="9825" y="0"/>
                    <a:pt x="9794" y="2"/>
                    <a:pt x="9763" y="5"/>
                  </a:cubicBezTo>
                  <a:lnTo>
                    <a:pt x="3310" y="1148"/>
                  </a:lnTo>
                  <a:cubicBezTo>
                    <a:pt x="2965" y="1208"/>
                    <a:pt x="2691" y="1505"/>
                    <a:pt x="2691" y="1863"/>
                  </a:cubicBezTo>
                  <a:lnTo>
                    <a:pt x="2691" y="7161"/>
                  </a:lnTo>
                  <a:cubicBezTo>
                    <a:pt x="2512" y="7101"/>
                    <a:pt x="2324" y="7075"/>
                    <a:pt x="2134" y="7075"/>
                  </a:cubicBezTo>
                  <a:cubicBezTo>
                    <a:pt x="2098" y="7075"/>
                    <a:pt x="2061" y="7076"/>
                    <a:pt x="2024" y="7078"/>
                  </a:cubicBezTo>
                  <a:cubicBezTo>
                    <a:pt x="1489" y="7089"/>
                    <a:pt x="1000" y="7304"/>
                    <a:pt x="608" y="7685"/>
                  </a:cubicBezTo>
                  <a:cubicBezTo>
                    <a:pt x="238" y="8078"/>
                    <a:pt x="12" y="8566"/>
                    <a:pt x="12" y="9102"/>
                  </a:cubicBezTo>
                  <a:cubicBezTo>
                    <a:pt x="0" y="9661"/>
                    <a:pt x="227" y="10185"/>
                    <a:pt x="608" y="10590"/>
                  </a:cubicBezTo>
                  <a:cubicBezTo>
                    <a:pt x="1000" y="10971"/>
                    <a:pt x="1524" y="11197"/>
                    <a:pt x="2072" y="11197"/>
                  </a:cubicBezTo>
                  <a:lnTo>
                    <a:pt x="2096" y="11197"/>
                  </a:lnTo>
                  <a:cubicBezTo>
                    <a:pt x="3215" y="11185"/>
                    <a:pt x="4120" y="10245"/>
                    <a:pt x="4120" y="9114"/>
                  </a:cubicBezTo>
                  <a:lnTo>
                    <a:pt x="4120" y="4934"/>
                  </a:lnTo>
                  <a:cubicBezTo>
                    <a:pt x="4120" y="4827"/>
                    <a:pt x="4037" y="4744"/>
                    <a:pt x="3929" y="4744"/>
                  </a:cubicBezTo>
                  <a:cubicBezTo>
                    <a:pt x="3822" y="4744"/>
                    <a:pt x="3739" y="4827"/>
                    <a:pt x="3739" y="4934"/>
                  </a:cubicBezTo>
                  <a:lnTo>
                    <a:pt x="3739" y="9114"/>
                  </a:lnTo>
                  <a:cubicBezTo>
                    <a:pt x="3739" y="10042"/>
                    <a:pt x="3013" y="10780"/>
                    <a:pt x="2096" y="10792"/>
                  </a:cubicBezTo>
                  <a:lnTo>
                    <a:pt x="2072" y="10792"/>
                  </a:lnTo>
                  <a:cubicBezTo>
                    <a:pt x="1620" y="10792"/>
                    <a:pt x="1203" y="10614"/>
                    <a:pt x="893" y="10304"/>
                  </a:cubicBezTo>
                  <a:cubicBezTo>
                    <a:pt x="572" y="9983"/>
                    <a:pt x="405" y="9566"/>
                    <a:pt x="405" y="9102"/>
                  </a:cubicBezTo>
                  <a:cubicBezTo>
                    <a:pt x="417" y="8221"/>
                    <a:pt x="1143" y="7494"/>
                    <a:pt x="2024" y="7482"/>
                  </a:cubicBezTo>
                  <a:cubicBezTo>
                    <a:pt x="2298" y="7482"/>
                    <a:pt x="2560" y="7518"/>
                    <a:pt x="2798" y="7637"/>
                  </a:cubicBezTo>
                  <a:cubicBezTo>
                    <a:pt x="2826" y="7654"/>
                    <a:pt x="2856" y="7663"/>
                    <a:pt x="2886" y="7663"/>
                  </a:cubicBezTo>
                  <a:cubicBezTo>
                    <a:pt x="2922" y="7663"/>
                    <a:pt x="2957" y="7651"/>
                    <a:pt x="2989" y="7625"/>
                  </a:cubicBezTo>
                  <a:cubicBezTo>
                    <a:pt x="3048" y="7601"/>
                    <a:pt x="3084" y="7518"/>
                    <a:pt x="3084" y="7459"/>
                  </a:cubicBezTo>
                  <a:lnTo>
                    <a:pt x="3084" y="1863"/>
                  </a:lnTo>
                  <a:cubicBezTo>
                    <a:pt x="3084" y="1708"/>
                    <a:pt x="3203" y="1565"/>
                    <a:pt x="3346" y="1541"/>
                  </a:cubicBezTo>
                  <a:lnTo>
                    <a:pt x="9811" y="398"/>
                  </a:lnTo>
                  <a:cubicBezTo>
                    <a:pt x="9834" y="393"/>
                    <a:pt x="9856" y="391"/>
                    <a:pt x="9877" y="391"/>
                  </a:cubicBezTo>
                  <a:cubicBezTo>
                    <a:pt x="9953" y="391"/>
                    <a:pt x="10017" y="423"/>
                    <a:pt x="10073" y="470"/>
                  </a:cubicBezTo>
                  <a:cubicBezTo>
                    <a:pt x="10156" y="529"/>
                    <a:pt x="10192" y="612"/>
                    <a:pt x="10192" y="720"/>
                  </a:cubicBezTo>
                  <a:lnTo>
                    <a:pt x="10192" y="2910"/>
                  </a:lnTo>
                  <a:cubicBezTo>
                    <a:pt x="10192" y="3018"/>
                    <a:pt x="10287" y="3101"/>
                    <a:pt x="10394" y="3101"/>
                  </a:cubicBezTo>
                  <a:cubicBezTo>
                    <a:pt x="10490" y="3101"/>
                    <a:pt x="10585" y="3018"/>
                    <a:pt x="10585" y="2910"/>
                  </a:cubicBezTo>
                  <a:lnTo>
                    <a:pt x="10585" y="720"/>
                  </a:lnTo>
                  <a:cubicBezTo>
                    <a:pt x="10609" y="529"/>
                    <a:pt x="10525" y="315"/>
                    <a:pt x="10359" y="172"/>
                  </a:cubicBezTo>
                  <a:cubicBezTo>
                    <a:pt x="10216" y="60"/>
                    <a:pt x="10039" y="0"/>
                    <a:pt x="98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9" name="Google Shape;14239;p101"/>
            <p:cNvSpPr/>
            <p:nvPr/>
          </p:nvSpPr>
          <p:spPr>
            <a:xfrm>
              <a:off x="3738896" y="2800747"/>
              <a:ext cx="218570" cy="258771"/>
            </a:xfrm>
            <a:custGeom>
              <a:avLst/>
              <a:gdLst/>
              <a:ahLst/>
              <a:cxnLst/>
              <a:rect l="l" t="t" r="r" b="b"/>
              <a:pathLst>
                <a:path w="6883" h="8149" extrusionOk="0">
                  <a:moveTo>
                    <a:pt x="5651" y="0"/>
                  </a:moveTo>
                  <a:cubicBezTo>
                    <a:pt x="5637" y="0"/>
                    <a:pt x="5623" y="2"/>
                    <a:pt x="5609" y="5"/>
                  </a:cubicBezTo>
                  <a:lnTo>
                    <a:pt x="156" y="981"/>
                  </a:lnTo>
                  <a:cubicBezTo>
                    <a:pt x="72" y="993"/>
                    <a:pt x="1" y="1076"/>
                    <a:pt x="1" y="1171"/>
                  </a:cubicBezTo>
                  <a:lnTo>
                    <a:pt x="1" y="2267"/>
                  </a:lnTo>
                  <a:cubicBezTo>
                    <a:pt x="1" y="2374"/>
                    <a:pt x="84" y="2469"/>
                    <a:pt x="191" y="2469"/>
                  </a:cubicBezTo>
                  <a:cubicBezTo>
                    <a:pt x="287" y="2469"/>
                    <a:pt x="382" y="2374"/>
                    <a:pt x="382" y="2267"/>
                  </a:cubicBezTo>
                  <a:lnTo>
                    <a:pt x="382" y="1338"/>
                  </a:lnTo>
                  <a:lnTo>
                    <a:pt x="5430" y="445"/>
                  </a:lnTo>
                  <a:lnTo>
                    <a:pt x="5430" y="4112"/>
                  </a:lnTo>
                  <a:cubicBezTo>
                    <a:pt x="5241" y="4052"/>
                    <a:pt x="5051" y="4026"/>
                    <a:pt x="4862" y="4026"/>
                  </a:cubicBezTo>
                  <a:cubicBezTo>
                    <a:pt x="4825" y="4026"/>
                    <a:pt x="4788" y="4027"/>
                    <a:pt x="4752" y="4029"/>
                  </a:cubicBezTo>
                  <a:cubicBezTo>
                    <a:pt x="4216" y="4041"/>
                    <a:pt x="3728" y="4243"/>
                    <a:pt x="3347" y="4636"/>
                  </a:cubicBezTo>
                  <a:cubicBezTo>
                    <a:pt x="2966" y="5029"/>
                    <a:pt x="2751" y="5517"/>
                    <a:pt x="2751" y="6053"/>
                  </a:cubicBezTo>
                  <a:cubicBezTo>
                    <a:pt x="2727" y="6613"/>
                    <a:pt x="2954" y="7136"/>
                    <a:pt x="3347" y="7541"/>
                  </a:cubicBezTo>
                  <a:cubicBezTo>
                    <a:pt x="3728" y="7922"/>
                    <a:pt x="4251" y="8148"/>
                    <a:pt x="4799" y="8148"/>
                  </a:cubicBezTo>
                  <a:lnTo>
                    <a:pt x="4835" y="8148"/>
                  </a:lnTo>
                  <a:cubicBezTo>
                    <a:pt x="5942" y="8137"/>
                    <a:pt x="6859" y="7196"/>
                    <a:pt x="6859" y="6065"/>
                  </a:cubicBezTo>
                  <a:lnTo>
                    <a:pt x="6859" y="2148"/>
                  </a:lnTo>
                  <a:cubicBezTo>
                    <a:pt x="6883" y="2017"/>
                    <a:pt x="6799" y="1933"/>
                    <a:pt x="6692" y="1933"/>
                  </a:cubicBezTo>
                  <a:cubicBezTo>
                    <a:pt x="6585" y="1933"/>
                    <a:pt x="6502" y="2017"/>
                    <a:pt x="6502" y="2124"/>
                  </a:cubicBezTo>
                  <a:lnTo>
                    <a:pt x="6502" y="6041"/>
                  </a:lnTo>
                  <a:cubicBezTo>
                    <a:pt x="6502" y="6958"/>
                    <a:pt x="5775" y="7708"/>
                    <a:pt x="4859" y="7720"/>
                  </a:cubicBezTo>
                  <a:lnTo>
                    <a:pt x="4835" y="7720"/>
                  </a:lnTo>
                  <a:cubicBezTo>
                    <a:pt x="4382" y="7720"/>
                    <a:pt x="3966" y="7541"/>
                    <a:pt x="3656" y="7232"/>
                  </a:cubicBezTo>
                  <a:cubicBezTo>
                    <a:pt x="3335" y="6898"/>
                    <a:pt x="3168" y="6482"/>
                    <a:pt x="3168" y="6017"/>
                  </a:cubicBezTo>
                  <a:cubicBezTo>
                    <a:pt x="3180" y="5148"/>
                    <a:pt x="3906" y="4410"/>
                    <a:pt x="4787" y="4398"/>
                  </a:cubicBezTo>
                  <a:cubicBezTo>
                    <a:pt x="5061" y="4398"/>
                    <a:pt x="5323" y="4446"/>
                    <a:pt x="5561" y="4565"/>
                  </a:cubicBezTo>
                  <a:cubicBezTo>
                    <a:pt x="5588" y="4575"/>
                    <a:pt x="5617" y="4581"/>
                    <a:pt x="5646" y="4581"/>
                  </a:cubicBezTo>
                  <a:cubicBezTo>
                    <a:pt x="5683" y="4581"/>
                    <a:pt x="5719" y="4572"/>
                    <a:pt x="5752" y="4553"/>
                  </a:cubicBezTo>
                  <a:cubicBezTo>
                    <a:pt x="5811" y="4517"/>
                    <a:pt x="5847" y="4446"/>
                    <a:pt x="5847" y="4386"/>
                  </a:cubicBezTo>
                  <a:lnTo>
                    <a:pt x="5847" y="207"/>
                  </a:lnTo>
                  <a:cubicBezTo>
                    <a:pt x="5847" y="147"/>
                    <a:pt x="5811" y="88"/>
                    <a:pt x="5775" y="52"/>
                  </a:cubicBezTo>
                  <a:cubicBezTo>
                    <a:pt x="5739" y="16"/>
                    <a:pt x="5696" y="0"/>
                    <a:pt x="56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40" name="Google Shape;14240;p101"/>
          <p:cNvGrpSpPr/>
          <p:nvPr/>
        </p:nvGrpSpPr>
        <p:grpSpPr>
          <a:xfrm>
            <a:off x="4126815" y="2760704"/>
            <a:ext cx="380393" cy="363118"/>
            <a:chOff x="4126815" y="2760704"/>
            <a:chExt cx="380393" cy="363118"/>
          </a:xfrm>
        </p:grpSpPr>
        <p:sp>
          <p:nvSpPr>
            <p:cNvPr id="14241" name="Google Shape;14241;p101"/>
            <p:cNvSpPr/>
            <p:nvPr/>
          </p:nvSpPr>
          <p:spPr>
            <a:xfrm>
              <a:off x="4219825" y="2822435"/>
              <a:ext cx="103267" cy="29056"/>
            </a:xfrm>
            <a:custGeom>
              <a:avLst/>
              <a:gdLst/>
              <a:ahLst/>
              <a:cxnLst/>
              <a:rect l="l" t="t" r="r" b="b"/>
              <a:pathLst>
                <a:path w="3252" h="915" extrusionOk="0">
                  <a:moveTo>
                    <a:pt x="1620" y="0"/>
                  </a:moveTo>
                  <a:cubicBezTo>
                    <a:pt x="1025" y="0"/>
                    <a:pt x="477" y="215"/>
                    <a:pt x="60" y="631"/>
                  </a:cubicBezTo>
                  <a:cubicBezTo>
                    <a:pt x="1" y="691"/>
                    <a:pt x="1" y="810"/>
                    <a:pt x="60" y="869"/>
                  </a:cubicBezTo>
                  <a:cubicBezTo>
                    <a:pt x="90" y="899"/>
                    <a:pt x="132" y="914"/>
                    <a:pt x="175" y="914"/>
                  </a:cubicBezTo>
                  <a:cubicBezTo>
                    <a:pt x="218" y="914"/>
                    <a:pt x="263" y="899"/>
                    <a:pt x="298" y="869"/>
                  </a:cubicBezTo>
                  <a:cubicBezTo>
                    <a:pt x="656" y="512"/>
                    <a:pt x="1120" y="322"/>
                    <a:pt x="1620" y="322"/>
                  </a:cubicBezTo>
                  <a:cubicBezTo>
                    <a:pt x="2132" y="322"/>
                    <a:pt x="2596" y="512"/>
                    <a:pt x="2953" y="869"/>
                  </a:cubicBezTo>
                  <a:cubicBezTo>
                    <a:pt x="2983" y="899"/>
                    <a:pt x="3028" y="914"/>
                    <a:pt x="3073" y="914"/>
                  </a:cubicBezTo>
                  <a:cubicBezTo>
                    <a:pt x="3117" y="914"/>
                    <a:pt x="3162" y="899"/>
                    <a:pt x="3192" y="869"/>
                  </a:cubicBezTo>
                  <a:cubicBezTo>
                    <a:pt x="3251" y="810"/>
                    <a:pt x="3251" y="691"/>
                    <a:pt x="3192" y="631"/>
                  </a:cubicBezTo>
                  <a:cubicBezTo>
                    <a:pt x="2775" y="215"/>
                    <a:pt x="2215" y="0"/>
                    <a:pt x="1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2" name="Google Shape;14242;p101"/>
            <p:cNvSpPr/>
            <p:nvPr/>
          </p:nvSpPr>
          <p:spPr>
            <a:xfrm>
              <a:off x="4126815" y="2760704"/>
              <a:ext cx="380393" cy="363118"/>
            </a:xfrm>
            <a:custGeom>
              <a:avLst/>
              <a:gdLst/>
              <a:ahLst/>
              <a:cxnLst/>
              <a:rect l="l" t="t" r="r" b="b"/>
              <a:pathLst>
                <a:path w="11979" h="11435" extrusionOk="0">
                  <a:moveTo>
                    <a:pt x="7621" y="6921"/>
                  </a:moveTo>
                  <a:lnTo>
                    <a:pt x="8061" y="7373"/>
                  </a:lnTo>
                  <a:lnTo>
                    <a:pt x="7787" y="7659"/>
                  </a:lnTo>
                  <a:lnTo>
                    <a:pt x="7335" y="7207"/>
                  </a:lnTo>
                  <a:cubicBezTo>
                    <a:pt x="7442" y="7123"/>
                    <a:pt x="7526" y="7016"/>
                    <a:pt x="7621" y="6921"/>
                  </a:cubicBezTo>
                  <a:close/>
                  <a:moveTo>
                    <a:pt x="4552" y="328"/>
                  </a:moveTo>
                  <a:cubicBezTo>
                    <a:pt x="5525" y="328"/>
                    <a:pt x="6496" y="700"/>
                    <a:pt x="7228" y="1444"/>
                  </a:cubicBezTo>
                  <a:cubicBezTo>
                    <a:pt x="8645" y="2861"/>
                    <a:pt x="8704" y="5076"/>
                    <a:pt x="7466" y="6564"/>
                  </a:cubicBezTo>
                  <a:cubicBezTo>
                    <a:pt x="7311" y="6766"/>
                    <a:pt x="7156" y="6909"/>
                    <a:pt x="6978" y="7064"/>
                  </a:cubicBezTo>
                  <a:cubicBezTo>
                    <a:pt x="6279" y="7651"/>
                    <a:pt x="5417" y="7944"/>
                    <a:pt x="4554" y="7944"/>
                  </a:cubicBezTo>
                  <a:cubicBezTo>
                    <a:pt x="3579" y="7944"/>
                    <a:pt x="2603" y="7571"/>
                    <a:pt x="1858" y="6826"/>
                  </a:cubicBezTo>
                  <a:cubicBezTo>
                    <a:pt x="370" y="5338"/>
                    <a:pt x="370" y="2921"/>
                    <a:pt x="1858" y="1444"/>
                  </a:cubicBezTo>
                  <a:cubicBezTo>
                    <a:pt x="2602" y="700"/>
                    <a:pt x="3579" y="328"/>
                    <a:pt x="4552" y="328"/>
                  </a:cubicBezTo>
                  <a:close/>
                  <a:moveTo>
                    <a:pt x="8518" y="7440"/>
                  </a:moveTo>
                  <a:cubicBezTo>
                    <a:pt x="8550" y="7440"/>
                    <a:pt x="8580" y="7453"/>
                    <a:pt x="8597" y="7481"/>
                  </a:cubicBezTo>
                  <a:lnTo>
                    <a:pt x="9061" y="7897"/>
                  </a:lnTo>
                  <a:lnTo>
                    <a:pt x="8276" y="8683"/>
                  </a:lnTo>
                  <a:lnTo>
                    <a:pt x="7883" y="8195"/>
                  </a:lnTo>
                  <a:cubicBezTo>
                    <a:pt x="7847" y="8135"/>
                    <a:pt x="7847" y="8052"/>
                    <a:pt x="7883" y="8016"/>
                  </a:cubicBezTo>
                  <a:lnTo>
                    <a:pt x="8418" y="7481"/>
                  </a:lnTo>
                  <a:cubicBezTo>
                    <a:pt x="8444" y="7456"/>
                    <a:pt x="8482" y="7440"/>
                    <a:pt x="8518" y="7440"/>
                  </a:cubicBezTo>
                  <a:close/>
                  <a:moveTo>
                    <a:pt x="9335" y="8100"/>
                  </a:moveTo>
                  <a:lnTo>
                    <a:pt x="11252" y="9779"/>
                  </a:lnTo>
                  <a:cubicBezTo>
                    <a:pt x="11574" y="10064"/>
                    <a:pt x="11597" y="10576"/>
                    <a:pt x="11276" y="10886"/>
                  </a:cubicBezTo>
                  <a:cubicBezTo>
                    <a:pt x="11128" y="11033"/>
                    <a:pt x="10940" y="11105"/>
                    <a:pt x="10752" y="11105"/>
                  </a:cubicBezTo>
                  <a:cubicBezTo>
                    <a:pt x="10544" y="11105"/>
                    <a:pt x="10336" y="11018"/>
                    <a:pt x="10181" y="10850"/>
                  </a:cubicBezTo>
                  <a:lnTo>
                    <a:pt x="8514" y="8921"/>
                  </a:lnTo>
                  <a:lnTo>
                    <a:pt x="9335" y="8100"/>
                  </a:lnTo>
                  <a:close/>
                  <a:moveTo>
                    <a:pt x="4543" y="1"/>
                  </a:moveTo>
                  <a:cubicBezTo>
                    <a:pt x="3483" y="1"/>
                    <a:pt x="2424" y="402"/>
                    <a:pt x="1620" y="1206"/>
                  </a:cubicBezTo>
                  <a:cubicBezTo>
                    <a:pt x="1" y="2837"/>
                    <a:pt x="1" y="5457"/>
                    <a:pt x="1620" y="7064"/>
                  </a:cubicBezTo>
                  <a:cubicBezTo>
                    <a:pt x="2431" y="7875"/>
                    <a:pt x="3489" y="8272"/>
                    <a:pt x="4543" y="8272"/>
                  </a:cubicBezTo>
                  <a:cubicBezTo>
                    <a:pt x="5440" y="8272"/>
                    <a:pt x="6334" y="7985"/>
                    <a:pt x="7073" y="7421"/>
                  </a:cubicBezTo>
                  <a:lnTo>
                    <a:pt x="7561" y="7909"/>
                  </a:lnTo>
                  <a:cubicBezTo>
                    <a:pt x="7490" y="8076"/>
                    <a:pt x="7502" y="8278"/>
                    <a:pt x="7633" y="8409"/>
                  </a:cubicBezTo>
                  <a:lnTo>
                    <a:pt x="9954" y="11064"/>
                  </a:lnTo>
                  <a:cubicBezTo>
                    <a:pt x="10171" y="11312"/>
                    <a:pt x="10471" y="11434"/>
                    <a:pt x="10771" y="11434"/>
                  </a:cubicBezTo>
                  <a:cubicBezTo>
                    <a:pt x="11049" y="11434"/>
                    <a:pt x="11326" y="11330"/>
                    <a:pt x="11538" y="11124"/>
                  </a:cubicBezTo>
                  <a:cubicBezTo>
                    <a:pt x="11978" y="10671"/>
                    <a:pt x="11955" y="9945"/>
                    <a:pt x="11478" y="9540"/>
                  </a:cubicBezTo>
                  <a:lnTo>
                    <a:pt x="8823" y="7219"/>
                  </a:lnTo>
                  <a:cubicBezTo>
                    <a:pt x="8737" y="7139"/>
                    <a:pt x="8629" y="7104"/>
                    <a:pt x="8522" y="7104"/>
                  </a:cubicBezTo>
                  <a:cubicBezTo>
                    <a:pt x="8453" y="7104"/>
                    <a:pt x="8384" y="7119"/>
                    <a:pt x="8323" y="7147"/>
                  </a:cubicBezTo>
                  <a:lnTo>
                    <a:pt x="7823" y="6659"/>
                  </a:lnTo>
                  <a:cubicBezTo>
                    <a:pt x="9073" y="5052"/>
                    <a:pt x="8978" y="2694"/>
                    <a:pt x="7466" y="1206"/>
                  </a:cubicBezTo>
                  <a:cubicBezTo>
                    <a:pt x="6662" y="402"/>
                    <a:pt x="5603" y="1"/>
                    <a:pt x="45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3" name="Google Shape;14243;p101"/>
            <p:cNvSpPr/>
            <p:nvPr/>
          </p:nvSpPr>
          <p:spPr>
            <a:xfrm>
              <a:off x="4278826" y="2791379"/>
              <a:ext cx="103998" cy="201962"/>
            </a:xfrm>
            <a:custGeom>
              <a:avLst/>
              <a:gdLst/>
              <a:ahLst/>
              <a:cxnLst/>
              <a:rect l="l" t="t" r="r" b="b"/>
              <a:pathLst>
                <a:path w="3275" h="6360" extrusionOk="0">
                  <a:moveTo>
                    <a:pt x="191" y="0"/>
                  </a:moveTo>
                  <a:cubicBezTo>
                    <a:pt x="106" y="0"/>
                    <a:pt x="35" y="59"/>
                    <a:pt x="24" y="157"/>
                  </a:cubicBezTo>
                  <a:cubicBezTo>
                    <a:pt x="0" y="264"/>
                    <a:pt x="60" y="335"/>
                    <a:pt x="167" y="347"/>
                  </a:cubicBezTo>
                  <a:cubicBezTo>
                    <a:pt x="798" y="442"/>
                    <a:pt x="1345" y="716"/>
                    <a:pt x="1786" y="1169"/>
                  </a:cubicBezTo>
                  <a:cubicBezTo>
                    <a:pt x="2905" y="2288"/>
                    <a:pt x="2905" y="4110"/>
                    <a:pt x="1786" y="5229"/>
                  </a:cubicBezTo>
                  <a:cubicBezTo>
                    <a:pt x="1345" y="5645"/>
                    <a:pt x="774" y="5931"/>
                    <a:pt x="167" y="6015"/>
                  </a:cubicBezTo>
                  <a:cubicBezTo>
                    <a:pt x="83" y="6038"/>
                    <a:pt x="24" y="6122"/>
                    <a:pt x="24" y="6217"/>
                  </a:cubicBezTo>
                  <a:cubicBezTo>
                    <a:pt x="36" y="6300"/>
                    <a:pt x="107" y="6360"/>
                    <a:pt x="179" y="6360"/>
                  </a:cubicBezTo>
                  <a:lnTo>
                    <a:pt x="214" y="6360"/>
                  </a:lnTo>
                  <a:cubicBezTo>
                    <a:pt x="917" y="6253"/>
                    <a:pt x="1536" y="5943"/>
                    <a:pt x="2024" y="5455"/>
                  </a:cubicBezTo>
                  <a:cubicBezTo>
                    <a:pt x="3274" y="4205"/>
                    <a:pt x="3274" y="2169"/>
                    <a:pt x="2024" y="919"/>
                  </a:cubicBezTo>
                  <a:cubicBezTo>
                    <a:pt x="1536" y="419"/>
                    <a:pt x="917" y="109"/>
                    <a:pt x="214" y="2"/>
                  </a:cubicBezTo>
                  <a:cubicBezTo>
                    <a:pt x="206" y="1"/>
                    <a:pt x="198"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4" name="Google Shape;14244;p101"/>
            <p:cNvSpPr/>
            <p:nvPr/>
          </p:nvSpPr>
          <p:spPr>
            <a:xfrm>
              <a:off x="4159332" y="2791379"/>
              <a:ext cx="105903" cy="201962"/>
            </a:xfrm>
            <a:custGeom>
              <a:avLst/>
              <a:gdLst/>
              <a:ahLst/>
              <a:cxnLst/>
              <a:rect l="l" t="t" r="r" b="b"/>
              <a:pathLst>
                <a:path w="3335" h="6360" extrusionOk="0">
                  <a:moveTo>
                    <a:pt x="3162" y="1"/>
                  </a:moveTo>
                  <a:cubicBezTo>
                    <a:pt x="3156" y="1"/>
                    <a:pt x="3150" y="1"/>
                    <a:pt x="3144" y="2"/>
                  </a:cubicBezTo>
                  <a:cubicBezTo>
                    <a:pt x="2430" y="61"/>
                    <a:pt x="1775" y="383"/>
                    <a:pt x="1251" y="895"/>
                  </a:cubicBezTo>
                  <a:cubicBezTo>
                    <a:pt x="1" y="2145"/>
                    <a:pt x="1" y="4193"/>
                    <a:pt x="1251" y="5443"/>
                  </a:cubicBezTo>
                  <a:cubicBezTo>
                    <a:pt x="1775" y="5955"/>
                    <a:pt x="2430" y="6277"/>
                    <a:pt x="3144" y="6360"/>
                  </a:cubicBezTo>
                  <a:lnTo>
                    <a:pt x="3156" y="6360"/>
                  </a:lnTo>
                  <a:cubicBezTo>
                    <a:pt x="3251" y="6360"/>
                    <a:pt x="3311" y="6300"/>
                    <a:pt x="3323" y="6217"/>
                  </a:cubicBezTo>
                  <a:cubicBezTo>
                    <a:pt x="3334" y="6122"/>
                    <a:pt x="3263" y="6038"/>
                    <a:pt x="3168" y="6038"/>
                  </a:cubicBezTo>
                  <a:cubicBezTo>
                    <a:pt x="2537" y="5955"/>
                    <a:pt x="1941" y="5681"/>
                    <a:pt x="1477" y="5217"/>
                  </a:cubicBezTo>
                  <a:cubicBezTo>
                    <a:pt x="358" y="4098"/>
                    <a:pt x="358" y="2264"/>
                    <a:pt x="1477" y="1157"/>
                  </a:cubicBezTo>
                  <a:cubicBezTo>
                    <a:pt x="1941" y="692"/>
                    <a:pt x="2513" y="407"/>
                    <a:pt x="3168" y="335"/>
                  </a:cubicBezTo>
                  <a:cubicBezTo>
                    <a:pt x="3263" y="311"/>
                    <a:pt x="3334" y="240"/>
                    <a:pt x="3323" y="157"/>
                  </a:cubicBezTo>
                  <a:cubicBezTo>
                    <a:pt x="3312" y="68"/>
                    <a:pt x="3239" y="1"/>
                    <a:pt x="31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45" name="Google Shape;14245;p101"/>
          <p:cNvGrpSpPr/>
          <p:nvPr/>
        </p:nvGrpSpPr>
        <p:grpSpPr>
          <a:xfrm>
            <a:off x="4675986" y="2745684"/>
            <a:ext cx="381346" cy="368644"/>
            <a:chOff x="4675986" y="2745684"/>
            <a:chExt cx="381346" cy="368644"/>
          </a:xfrm>
        </p:grpSpPr>
        <p:sp>
          <p:nvSpPr>
            <p:cNvPr id="14246" name="Google Shape;14246;p101"/>
            <p:cNvSpPr/>
            <p:nvPr/>
          </p:nvSpPr>
          <p:spPr>
            <a:xfrm>
              <a:off x="4828918" y="2895345"/>
              <a:ext cx="69226" cy="69258"/>
            </a:xfrm>
            <a:custGeom>
              <a:avLst/>
              <a:gdLst/>
              <a:ahLst/>
              <a:cxnLst/>
              <a:rect l="l" t="t" r="r" b="b"/>
              <a:pathLst>
                <a:path w="2180" h="2181" extrusionOk="0">
                  <a:moveTo>
                    <a:pt x="1100" y="1"/>
                  </a:moveTo>
                  <a:cubicBezTo>
                    <a:pt x="535" y="1"/>
                    <a:pt x="1" y="443"/>
                    <a:pt x="1" y="1098"/>
                  </a:cubicBezTo>
                  <a:cubicBezTo>
                    <a:pt x="1" y="1705"/>
                    <a:pt x="501" y="2181"/>
                    <a:pt x="1096" y="2181"/>
                  </a:cubicBezTo>
                  <a:cubicBezTo>
                    <a:pt x="1703" y="2181"/>
                    <a:pt x="2180" y="1693"/>
                    <a:pt x="2180" y="1098"/>
                  </a:cubicBezTo>
                  <a:cubicBezTo>
                    <a:pt x="2180" y="1014"/>
                    <a:pt x="2180" y="955"/>
                    <a:pt x="2168" y="895"/>
                  </a:cubicBezTo>
                  <a:cubicBezTo>
                    <a:pt x="2146" y="819"/>
                    <a:pt x="2074" y="763"/>
                    <a:pt x="1989" y="763"/>
                  </a:cubicBezTo>
                  <a:cubicBezTo>
                    <a:pt x="1981" y="763"/>
                    <a:pt x="1973" y="763"/>
                    <a:pt x="1965" y="764"/>
                  </a:cubicBezTo>
                  <a:cubicBezTo>
                    <a:pt x="1882" y="776"/>
                    <a:pt x="1822" y="871"/>
                    <a:pt x="1834" y="955"/>
                  </a:cubicBezTo>
                  <a:cubicBezTo>
                    <a:pt x="1915" y="1442"/>
                    <a:pt x="1524" y="1834"/>
                    <a:pt x="1092" y="1834"/>
                  </a:cubicBezTo>
                  <a:cubicBezTo>
                    <a:pt x="954" y="1834"/>
                    <a:pt x="812" y="1794"/>
                    <a:pt x="679" y="1705"/>
                  </a:cubicBezTo>
                  <a:cubicBezTo>
                    <a:pt x="60" y="1288"/>
                    <a:pt x="358" y="336"/>
                    <a:pt x="1096" y="336"/>
                  </a:cubicBezTo>
                  <a:cubicBezTo>
                    <a:pt x="1251" y="336"/>
                    <a:pt x="1418" y="395"/>
                    <a:pt x="1548" y="502"/>
                  </a:cubicBezTo>
                  <a:cubicBezTo>
                    <a:pt x="1581" y="525"/>
                    <a:pt x="1615" y="536"/>
                    <a:pt x="1649" y="536"/>
                  </a:cubicBezTo>
                  <a:cubicBezTo>
                    <a:pt x="1701" y="536"/>
                    <a:pt x="1750" y="510"/>
                    <a:pt x="1787" y="466"/>
                  </a:cubicBezTo>
                  <a:cubicBezTo>
                    <a:pt x="1846" y="395"/>
                    <a:pt x="1834" y="288"/>
                    <a:pt x="1763" y="228"/>
                  </a:cubicBezTo>
                  <a:cubicBezTo>
                    <a:pt x="1558" y="72"/>
                    <a:pt x="1327" y="1"/>
                    <a:pt x="11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7" name="Google Shape;14247;p101"/>
            <p:cNvSpPr/>
            <p:nvPr/>
          </p:nvSpPr>
          <p:spPr>
            <a:xfrm>
              <a:off x="4675986" y="2745684"/>
              <a:ext cx="381346" cy="368644"/>
            </a:xfrm>
            <a:custGeom>
              <a:avLst/>
              <a:gdLst/>
              <a:ahLst/>
              <a:cxnLst/>
              <a:rect l="l" t="t" r="r" b="b"/>
              <a:pathLst>
                <a:path w="12009" h="11609" extrusionOk="0">
                  <a:moveTo>
                    <a:pt x="1049" y="2188"/>
                  </a:moveTo>
                  <a:cubicBezTo>
                    <a:pt x="1173" y="2188"/>
                    <a:pt x="1299" y="2229"/>
                    <a:pt x="1411" y="2322"/>
                  </a:cubicBezTo>
                  <a:cubicBezTo>
                    <a:pt x="1650" y="2512"/>
                    <a:pt x="1697" y="2846"/>
                    <a:pt x="1531" y="3096"/>
                  </a:cubicBezTo>
                  <a:cubicBezTo>
                    <a:pt x="1413" y="3272"/>
                    <a:pt x="1231" y="3354"/>
                    <a:pt x="1049" y="3354"/>
                  </a:cubicBezTo>
                  <a:cubicBezTo>
                    <a:pt x="791" y="3354"/>
                    <a:pt x="534" y="3188"/>
                    <a:pt x="471" y="2893"/>
                  </a:cubicBezTo>
                  <a:cubicBezTo>
                    <a:pt x="401" y="2493"/>
                    <a:pt x="714" y="2188"/>
                    <a:pt x="1049" y="2188"/>
                  </a:cubicBezTo>
                  <a:close/>
                  <a:moveTo>
                    <a:pt x="4317" y="3036"/>
                  </a:moveTo>
                  <a:cubicBezTo>
                    <a:pt x="4400" y="3084"/>
                    <a:pt x="5472" y="3703"/>
                    <a:pt x="5567" y="3751"/>
                  </a:cubicBezTo>
                  <a:lnTo>
                    <a:pt x="4317" y="4465"/>
                  </a:lnTo>
                  <a:lnTo>
                    <a:pt x="4317" y="3036"/>
                  </a:lnTo>
                  <a:close/>
                  <a:moveTo>
                    <a:pt x="7496" y="3036"/>
                  </a:moveTo>
                  <a:lnTo>
                    <a:pt x="7496" y="4465"/>
                  </a:lnTo>
                  <a:lnTo>
                    <a:pt x="6245" y="3751"/>
                  </a:lnTo>
                  <a:lnTo>
                    <a:pt x="7496" y="3036"/>
                  </a:lnTo>
                  <a:close/>
                  <a:moveTo>
                    <a:pt x="9246" y="2262"/>
                  </a:moveTo>
                  <a:cubicBezTo>
                    <a:pt x="10115" y="2262"/>
                    <a:pt x="10829" y="2965"/>
                    <a:pt x="10829" y="3858"/>
                  </a:cubicBezTo>
                  <a:cubicBezTo>
                    <a:pt x="10829" y="4429"/>
                    <a:pt x="10520" y="4953"/>
                    <a:pt x="10032" y="5239"/>
                  </a:cubicBezTo>
                  <a:lnTo>
                    <a:pt x="9448" y="5572"/>
                  </a:lnTo>
                  <a:cubicBezTo>
                    <a:pt x="9270" y="5477"/>
                    <a:pt x="8055" y="4775"/>
                    <a:pt x="7841" y="4656"/>
                  </a:cubicBezTo>
                  <a:lnTo>
                    <a:pt x="7841" y="2834"/>
                  </a:lnTo>
                  <a:cubicBezTo>
                    <a:pt x="8305" y="2596"/>
                    <a:pt x="8627" y="2262"/>
                    <a:pt x="9246" y="2262"/>
                  </a:cubicBezTo>
                  <a:close/>
                  <a:moveTo>
                    <a:pt x="2565" y="2283"/>
                  </a:moveTo>
                  <a:cubicBezTo>
                    <a:pt x="2837" y="2283"/>
                    <a:pt x="3111" y="2352"/>
                    <a:pt x="3364" y="2489"/>
                  </a:cubicBezTo>
                  <a:cubicBezTo>
                    <a:pt x="3745" y="2715"/>
                    <a:pt x="3602" y="2620"/>
                    <a:pt x="3971" y="2846"/>
                  </a:cubicBezTo>
                  <a:lnTo>
                    <a:pt x="3971" y="4656"/>
                  </a:lnTo>
                  <a:lnTo>
                    <a:pt x="2352" y="5584"/>
                  </a:lnTo>
                  <a:lnTo>
                    <a:pt x="1769" y="5251"/>
                  </a:lnTo>
                  <a:cubicBezTo>
                    <a:pt x="1400" y="5049"/>
                    <a:pt x="1126" y="4703"/>
                    <a:pt x="1030" y="4287"/>
                  </a:cubicBezTo>
                  <a:cubicBezTo>
                    <a:pt x="971" y="4096"/>
                    <a:pt x="947" y="3882"/>
                    <a:pt x="983" y="3691"/>
                  </a:cubicBezTo>
                  <a:lnTo>
                    <a:pt x="983" y="3691"/>
                  </a:lnTo>
                  <a:cubicBezTo>
                    <a:pt x="1005" y="3693"/>
                    <a:pt x="1027" y="3694"/>
                    <a:pt x="1049" y="3694"/>
                  </a:cubicBezTo>
                  <a:cubicBezTo>
                    <a:pt x="1694" y="3694"/>
                    <a:pt x="2153" y="3028"/>
                    <a:pt x="1900" y="2429"/>
                  </a:cubicBezTo>
                  <a:cubicBezTo>
                    <a:pt x="2111" y="2332"/>
                    <a:pt x="2337" y="2283"/>
                    <a:pt x="2565" y="2283"/>
                  </a:cubicBezTo>
                  <a:close/>
                  <a:moveTo>
                    <a:pt x="7841" y="5060"/>
                  </a:moveTo>
                  <a:cubicBezTo>
                    <a:pt x="8008" y="5156"/>
                    <a:pt x="8960" y="5703"/>
                    <a:pt x="9127" y="5787"/>
                  </a:cubicBezTo>
                  <a:lnTo>
                    <a:pt x="7841" y="6513"/>
                  </a:lnTo>
                  <a:lnTo>
                    <a:pt x="7841" y="5060"/>
                  </a:lnTo>
                  <a:close/>
                  <a:moveTo>
                    <a:pt x="3971" y="5060"/>
                  </a:moveTo>
                  <a:lnTo>
                    <a:pt x="3971" y="6525"/>
                  </a:lnTo>
                  <a:lnTo>
                    <a:pt x="2697" y="5787"/>
                  </a:lnTo>
                  <a:lnTo>
                    <a:pt x="3971" y="5060"/>
                  </a:lnTo>
                  <a:close/>
                  <a:moveTo>
                    <a:pt x="5900" y="3965"/>
                  </a:moveTo>
                  <a:lnTo>
                    <a:pt x="7496" y="4870"/>
                  </a:lnTo>
                  <a:lnTo>
                    <a:pt x="7496" y="6715"/>
                  </a:lnTo>
                  <a:lnTo>
                    <a:pt x="5900" y="7620"/>
                  </a:lnTo>
                  <a:lnTo>
                    <a:pt x="4317" y="6715"/>
                  </a:lnTo>
                  <a:lnTo>
                    <a:pt x="4317" y="4870"/>
                  </a:lnTo>
                  <a:lnTo>
                    <a:pt x="5900" y="3965"/>
                  </a:lnTo>
                  <a:close/>
                  <a:moveTo>
                    <a:pt x="4317" y="7120"/>
                  </a:moveTo>
                  <a:lnTo>
                    <a:pt x="5567" y="7835"/>
                  </a:lnTo>
                  <a:lnTo>
                    <a:pt x="4317" y="8549"/>
                  </a:lnTo>
                  <a:lnTo>
                    <a:pt x="4317" y="7120"/>
                  </a:lnTo>
                  <a:close/>
                  <a:moveTo>
                    <a:pt x="7496" y="7108"/>
                  </a:moveTo>
                  <a:lnTo>
                    <a:pt x="7496" y="8549"/>
                  </a:lnTo>
                  <a:cubicBezTo>
                    <a:pt x="7412" y="8501"/>
                    <a:pt x="6341" y="7870"/>
                    <a:pt x="6245" y="7835"/>
                  </a:cubicBezTo>
                  <a:lnTo>
                    <a:pt x="7496" y="7108"/>
                  </a:lnTo>
                  <a:close/>
                  <a:moveTo>
                    <a:pt x="9484" y="5965"/>
                  </a:moveTo>
                  <a:lnTo>
                    <a:pt x="10055" y="6299"/>
                  </a:lnTo>
                  <a:cubicBezTo>
                    <a:pt x="10436" y="6501"/>
                    <a:pt x="10698" y="6846"/>
                    <a:pt x="10806" y="7263"/>
                  </a:cubicBezTo>
                  <a:cubicBezTo>
                    <a:pt x="10853" y="7442"/>
                    <a:pt x="10865" y="7620"/>
                    <a:pt x="10865" y="7799"/>
                  </a:cubicBezTo>
                  <a:cubicBezTo>
                    <a:pt x="10859" y="7799"/>
                    <a:pt x="10853" y="7799"/>
                    <a:pt x="10847" y="7799"/>
                  </a:cubicBezTo>
                  <a:cubicBezTo>
                    <a:pt x="10143" y="7799"/>
                    <a:pt x="9677" y="8506"/>
                    <a:pt x="9972" y="9120"/>
                  </a:cubicBezTo>
                  <a:cubicBezTo>
                    <a:pt x="9748" y="9235"/>
                    <a:pt x="9502" y="9295"/>
                    <a:pt x="9253" y="9295"/>
                  </a:cubicBezTo>
                  <a:cubicBezTo>
                    <a:pt x="8987" y="9295"/>
                    <a:pt x="8718" y="9226"/>
                    <a:pt x="8472" y="9085"/>
                  </a:cubicBezTo>
                  <a:cubicBezTo>
                    <a:pt x="8079" y="8859"/>
                    <a:pt x="8234" y="8942"/>
                    <a:pt x="7853" y="8728"/>
                  </a:cubicBezTo>
                  <a:lnTo>
                    <a:pt x="7853" y="6894"/>
                  </a:lnTo>
                  <a:lnTo>
                    <a:pt x="9484" y="5965"/>
                  </a:lnTo>
                  <a:close/>
                  <a:moveTo>
                    <a:pt x="10799" y="8158"/>
                  </a:moveTo>
                  <a:cubicBezTo>
                    <a:pt x="10910" y="8158"/>
                    <a:pt x="11021" y="8189"/>
                    <a:pt x="11115" y="8251"/>
                  </a:cubicBezTo>
                  <a:cubicBezTo>
                    <a:pt x="11568" y="8549"/>
                    <a:pt x="11413" y="9216"/>
                    <a:pt x="10913" y="9299"/>
                  </a:cubicBezTo>
                  <a:cubicBezTo>
                    <a:pt x="10869" y="9308"/>
                    <a:pt x="10827" y="9312"/>
                    <a:pt x="10786" y="9312"/>
                  </a:cubicBezTo>
                  <a:cubicBezTo>
                    <a:pt x="10343" y="9312"/>
                    <a:pt x="10056" y="8809"/>
                    <a:pt x="10317" y="8406"/>
                  </a:cubicBezTo>
                  <a:cubicBezTo>
                    <a:pt x="10429" y="8243"/>
                    <a:pt x="10614" y="8158"/>
                    <a:pt x="10799" y="8158"/>
                  </a:cubicBezTo>
                  <a:close/>
                  <a:moveTo>
                    <a:pt x="5900" y="8025"/>
                  </a:moveTo>
                  <a:cubicBezTo>
                    <a:pt x="6103" y="8144"/>
                    <a:pt x="7305" y="8823"/>
                    <a:pt x="7496" y="8930"/>
                  </a:cubicBezTo>
                  <a:lnTo>
                    <a:pt x="7496" y="9644"/>
                  </a:lnTo>
                  <a:cubicBezTo>
                    <a:pt x="7496" y="10525"/>
                    <a:pt x="6781" y="11240"/>
                    <a:pt x="5900" y="11240"/>
                  </a:cubicBezTo>
                  <a:cubicBezTo>
                    <a:pt x="5031" y="11240"/>
                    <a:pt x="4317" y="10525"/>
                    <a:pt x="4317" y="9644"/>
                  </a:cubicBezTo>
                  <a:lnTo>
                    <a:pt x="4317" y="8930"/>
                  </a:lnTo>
                  <a:lnTo>
                    <a:pt x="5900" y="8025"/>
                  </a:lnTo>
                  <a:close/>
                  <a:moveTo>
                    <a:pt x="5900" y="0"/>
                  </a:moveTo>
                  <a:cubicBezTo>
                    <a:pt x="4829" y="0"/>
                    <a:pt x="3971" y="869"/>
                    <a:pt x="3971" y="1941"/>
                  </a:cubicBezTo>
                  <a:lnTo>
                    <a:pt x="3971" y="2441"/>
                  </a:lnTo>
                  <a:cubicBezTo>
                    <a:pt x="3686" y="2274"/>
                    <a:pt x="3793" y="2334"/>
                    <a:pt x="3519" y="2191"/>
                  </a:cubicBezTo>
                  <a:cubicBezTo>
                    <a:pt x="3219" y="2016"/>
                    <a:pt x="2890" y="1933"/>
                    <a:pt x="2564" y="1933"/>
                  </a:cubicBezTo>
                  <a:cubicBezTo>
                    <a:pt x="2268" y="1933"/>
                    <a:pt x="1975" y="2001"/>
                    <a:pt x="1709" y="2131"/>
                  </a:cubicBezTo>
                  <a:cubicBezTo>
                    <a:pt x="1515" y="1930"/>
                    <a:pt x="1277" y="1842"/>
                    <a:pt x="1045" y="1842"/>
                  </a:cubicBezTo>
                  <a:cubicBezTo>
                    <a:pt x="508" y="1842"/>
                    <a:pt x="1" y="2313"/>
                    <a:pt x="126" y="2953"/>
                  </a:cubicBezTo>
                  <a:cubicBezTo>
                    <a:pt x="185" y="3251"/>
                    <a:pt x="388" y="3489"/>
                    <a:pt x="638" y="3608"/>
                  </a:cubicBezTo>
                  <a:cubicBezTo>
                    <a:pt x="530" y="4358"/>
                    <a:pt x="888" y="5156"/>
                    <a:pt x="1590" y="5549"/>
                  </a:cubicBezTo>
                  <a:cubicBezTo>
                    <a:pt x="1828" y="5691"/>
                    <a:pt x="1757" y="5644"/>
                    <a:pt x="1995" y="5787"/>
                  </a:cubicBezTo>
                  <a:lnTo>
                    <a:pt x="1590" y="6025"/>
                  </a:lnTo>
                  <a:cubicBezTo>
                    <a:pt x="995" y="6370"/>
                    <a:pt x="626" y="7025"/>
                    <a:pt x="626" y="7716"/>
                  </a:cubicBezTo>
                  <a:cubicBezTo>
                    <a:pt x="626" y="8704"/>
                    <a:pt x="1400" y="9537"/>
                    <a:pt x="2388" y="9632"/>
                  </a:cubicBezTo>
                  <a:lnTo>
                    <a:pt x="2412" y="9632"/>
                  </a:lnTo>
                  <a:cubicBezTo>
                    <a:pt x="2495" y="9632"/>
                    <a:pt x="2566" y="9573"/>
                    <a:pt x="2566" y="9478"/>
                  </a:cubicBezTo>
                  <a:cubicBezTo>
                    <a:pt x="2590" y="9394"/>
                    <a:pt x="2507" y="9299"/>
                    <a:pt x="2424" y="9299"/>
                  </a:cubicBezTo>
                  <a:cubicBezTo>
                    <a:pt x="1602" y="9228"/>
                    <a:pt x="959" y="8549"/>
                    <a:pt x="959" y="7727"/>
                  </a:cubicBezTo>
                  <a:cubicBezTo>
                    <a:pt x="959" y="7144"/>
                    <a:pt x="1281" y="6620"/>
                    <a:pt x="1769" y="6346"/>
                  </a:cubicBezTo>
                  <a:lnTo>
                    <a:pt x="2352" y="6013"/>
                  </a:lnTo>
                  <a:lnTo>
                    <a:pt x="3971" y="6942"/>
                  </a:lnTo>
                  <a:lnTo>
                    <a:pt x="3971" y="8763"/>
                  </a:lnTo>
                  <a:cubicBezTo>
                    <a:pt x="3436" y="9061"/>
                    <a:pt x="3305" y="9168"/>
                    <a:pt x="3031" y="9263"/>
                  </a:cubicBezTo>
                  <a:cubicBezTo>
                    <a:pt x="2947" y="9287"/>
                    <a:pt x="2900" y="9382"/>
                    <a:pt x="2912" y="9466"/>
                  </a:cubicBezTo>
                  <a:cubicBezTo>
                    <a:pt x="2943" y="9549"/>
                    <a:pt x="3011" y="9587"/>
                    <a:pt x="3091" y="9587"/>
                  </a:cubicBezTo>
                  <a:cubicBezTo>
                    <a:pt x="3103" y="9587"/>
                    <a:pt x="3114" y="9586"/>
                    <a:pt x="3126" y="9585"/>
                  </a:cubicBezTo>
                  <a:cubicBezTo>
                    <a:pt x="3436" y="9501"/>
                    <a:pt x="3578" y="9359"/>
                    <a:pt x="3959" y="9168"/>
                  </a:cubicBezTo>
                  <a:lnTo>
                    <a:pt x="3959" y="9680"/>
                  </a:lnTo>
                  <a:cubicBezTo>
                    <a:pt x="3959" y="10752"/>
                    <a:pt x="4817" y="11609"/>
                    <a:pt x="5888" y="11609"/>
                  </a:cubicBezTo>
                  <a:cubicBezTo>
                    <a:pt x="6960" y="11609"/>
                    <a:pt x="7829" y="10752"/>
                    <a:pt x="7829" y="9680"/>
                  </a:cubicBezTo>
                  <a:lnTo>
                    <a:pt x="7829" y="9168"/>
                  </a:lnTo>
                  <a:cubicBezTo>
                    <a:pt x="8317" y="9454"/>
                    <a:pt x="8627" y="9680"/>
                    <a:pt x="9222" y="9680"/>
                  </a:cubicBezTo>
                  <a:cubicBezTo>
                    <a:pt x="9555" y="9680"/>
                    <a:pt x="9865" y="9597"/>
                    <a:pt x="10151" y="9442"/>
                  </a:cubicBezTo>
                  <a:cubicBezTo>
                    <a:pt x="10315" y="9597"/>
                    <a:pt x="10543" y="9696"/>
                    <a:pt x="10788" y="9696"/>
                  </a:cubicBezTo>
                  <a:cubicBezTo>
                    <a:pt x="10845" y="9696"/>
                    <a:pt x="10902" y="9691"/>
                    <a:pt x="10960" y="9680"/>
                  </a:cubicBezTo>
                  <a:cubicBezTo>
                    <a:pt x="11865" y="9466"/>
                    <a:pt x="12008" y="8263"/>
                    <a:pt x="11175" y="7894"/>
                  </a:cubicBezTo>
                  <a:cubicBezTo>
                    <a:pt x="11246" y="7156"/>
                    <a:pt x="10889" y="6406"/>
                    <a:pt x="10210" y="6013"/>
                  </a:cubicBezTo>
                  <a:cubicBezTo>
                    <a:pt x="9972" y="5882"/>
                    <a:pt x="10044" y="5918"/>
                    <a:pt x="9805" y="5775"/>
                  </a:cubicBezTo>
                  <a:lnTo>
                    <a:pt x="10210" y="5537"/>
                  </a:lnTo>
                  <a:cubicBezTo>
                    <a:pt x="11127" y="5001"/>
                    <a:pt x="11460" y="3810"/>
                    <a:pt x="10925" y="2882"/>
                  </a:cubicBezTo>
                  <a:cubicBezTo>
                    <a:pt x="10579" y="2286"/>
                    <a:pt x="9924" y="1917"/>
                    <a:pt x="9246" y="1917"/>
                  </a:cubicBezTo>
                  <a:cubicBezTo>
                    <a:pt x="8531" y="1917"/>
                    <a:pt x="8139" y="2286"/>
                    <a:pt x="7841" y="2429"/>
                  </a:cubicBezTo>
                  <a:cubicBezTo>
                    <a:pt x="7829" y="2012"/>
                    <a:pt x="7865" y="1810"/>
                    <a:pt x="7793" y="1489"/>
                  </a:cubicBezTo>
                  <a:cubicBezTo>
                    <a:pt x="7783" y="1408"/>
                    <a:pt x="7704" y="1352"/>
                    <a:pt x="7629" y="1352"/>
                  </a:cubicBezTo>
                  <a:cubicBezTo>
                    <a:pt x="7616" y="1352"/>
                    <a:pt x="7603" y="1354"/>
                    <a:pt x="7591" y="1358"/>
                  </a:cubicBezTo>
                  <a:cubicBezTo>
                    <a:pt x="7496" y="1369"/>
                    <a:pt x="7436" y="1477"/>
                    <a:pt x="7448" y="1560"/>
                  </a:cubicBezTo>
                  <a:cubicBezTo>
                    <a:pt x="7507" y="1834"/>
                    <a:pt x="7484" y="1989"/>
                    <a:pt x="7496" y="2620"/>
                  </a:cubicBezTo>
                  <a:lnTo>
                    <a:pt x="5900" y="3525"/>
                  </a:lnTo>
                  <a:lnTo>
                    <a:pt x="4317" y="2620"/>
                  </a:lnTo>
                  <a:lnTo>
                    <a:pt x="4317" y="1941"/>
                  </a:lnTo>
                  <a:cubicBezTo>
                    <a:pt x="4317" y="1060"/>
                    <a:pt x="5031" y="346"/>
                    <a:pt x="5900" y="346"/>
                  </a:cubicBezTo>
                  <a:cubicBezTo>
                    <a:pt x="6424" y="346"/>
                    <a:pt x="6912" y="596"/>
                    <a:pt x="7210" y="1024"/>
                  </a:cubicBezTo>
                  <a:cubicBezTo>
                    <a:pt x="7246" y="1075"/>
                    <a:pt x="7301" y="1100"/>
                    <a:pt x="7354" y="1100"/>
                  </a:cubicBezTo>
                  <a:cubicBezTo>
                    <a:pt x="7388" y="1100"/>
                    <a:pt x="7420" y="1090"/>
                    <a:pt x="7448" y="1072"/>
                  </a:cubicBezTo>
                  <a:cubicBezTo>
                    <a:pt x="7531" y="1012"/>
                    <a:pt x="7543" y="905"/>
                    <a:pt x="7496" y="834"/>
                  </a:cubicBezTo>
                  <a:cubicBezTo>
                    <a:pt x="7138" y="310"/>
                    <a:pt x="6543" y="0"/>
                    <a:pt x="59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48" name="Google Shape;14248;p101"/>
          <p:cNvGrpSpPr/>
          <p:nvPr/>
        </p:nvGrpSpPr>
        <p:grpSpPr>
          <a:xfrm>
            <a:off x="5220616" y="2791061"/>
            <a:ext cx="373185" cy="302466"/>
            <a:chOff x="5220616" y="2791061"/>
            <a:chExt cx="373185" cy="302466"/>
          </a:xfrm>
        </p:grpSpPr>
        <p:sp>
          <p:nvSpPr>
            <p:cNvPr id="14249" name="Google Shape;14249;p101"/>
            <p:cNvSpPr/>
            <p:nvPr/>
          </p:nvSpPr>
          <p:spPr>
            <a:xfrm>
              <a:off x="5220616" y="2791061"/>
              <a:ext cx="373185" cy="302466"/>
            </a:xfrm>
            <a:custGeom>
              <a:avLst/>
              <a:gdLst/>
              <a:ahLst/>
              <a:cxnLst/>
              <a:rect l="l" t="t" r="r" b="b"/>
              <a:pathLst>
                <a:path w="11752" h="9525" extrusionOk="0">
                  <a:moveTo>
                    <a:pt x="1834" y="345"/>
                  </a:moveTo>
                  <a:cubicBezTo>
                    <a:pt x="1834" y="345"/>
                    <a:pt x="1846" y="345"/>
                    <a:pt x="1846" y="357"/>
                  </a:cubicBezTo>
                  <a:lnTo>
                    <a:pt x="1846" y="1083"/>
                  </a:lnTo>
                  <a:cubicBezTo>
                    <a:pt x="1846" y="1083"/>
                    <a:pt x="1846" y="1107"/>
                    <a:pt x="1834" y="1107"/>
                  </a:cubicBezTo>
                  <a:lnTo>
                    <a:pt x="1465" y="1107"/>
                  </a:lnTo>
                  <a:cubicBezTo>
                    <a:pt x="1465" y="1107"/>
                    <a:pt x="1453" y="1107"/>
                    <a:pt x="1453" y="1083"/>
                  </a:cubicBezTo>
                  <a:lnTo>
                    <a:pt x="1453" y="357"/>
                  </a:lnTo>
                  <a:lnTo>
                    <a:pt x="1465" y="357"/>
                  </a:lnTo>
                  <a:cubicBezTo>
                    <a:pt x="1465" y="351"/>
                    <a:pt x="1468" y="348"/>
                    <a:pt x="1469" y="348"/>
                  </a:cubicBezTo>
                  <a:lnTo>
                    <a:pt x="1469" y="348"/>
                  </a:lnTo>
                  <a:cubicBezTo>
                    <a:pt x="1471" y="348"/>
                    <a:pt x="1471" y="351"/>
                    <a:pt x="1465" y="357"/>
                  </a:cubicBezTo>
                  <a:lnTo>
                    <a:pt x="1834" y="345"/>
                  </a:lnTo>
                  <a:close/>
                  <a:moveTo>
                    <a:pt x="10276" y="345"/>
                  </a:moveTo>
                  <a:cubicBezTo>
                    <a:pt x="10276" y="345"/>
                    <a:pt x="10288" y="345"/>
                    <a:pt x="10288" y="357"/>
                  </a:cubicBezTo>
                  <a:lnTo>
                    <a:pt x="10288" y="1083"/>
                  </a:lnTo>
                  <a:cubicBezTo>
                    <a:pt x="10288" y="1083"/>
                    <a:pt x="10288" y="1107"/>
                    <a:pt x="10276" y="1107"/>
                  </a:cubicBezTo>
                  <a:lnTo>
                    <a:pt x="9907" y="1107"/>
                  </a:lnTo>
                  <a:cubicBezTo>
                    <a:pt x="9907" y="1107"/>
                    <a:pt x="9895" y="1107"/>
                    <a:pt x="9895" y="1083"/>
                  </a:cubicBezTo>
                  <a:lnTo>
                    <a:pt x="9895" y="357"/>
                  </a:lnTo>
                  <a:lnTo>
                    <a:pt x="9907" y="357"/>
                  </a:lnTo>
                  <a:cubicBezTo>
                    <a:pt x="9907" y="351"/>
                    <a:pt x="9910" y="348"/>
                    <a:pt x="9911" y="348"/>
                  </a:cubicBezTo>
                  <a:lnTo>
                    <a:pt x="9911" y="348"/>
                  </a:lnTo>
                  <a:cubicBezTo>
                    <a:pt x="9912" y="348"/>
                    <a:pt x="9912" y="351"/>
                    <a:pt x="9907" y="357"/>
                  </a:cubicBezTo>
                  <a:lnTo>
                    <a:pt x="10276" y="345"/>
                  </a:lnTo>
                  <a:close/>
                  <a:moveTo>
                    <a:pt x="11038" y="1107"/>
                  </a:moveTo>
                  <a:cubicBezTo>
                    <a:pt x="11240" y="1107"/>
                    <a:pt x="11407" y="1262"/>
                    <a:pt x="11407" y="1476"/>
                  </a:cubicBezTo>
                  <a:lnTo>
                    <a:pt x="11407" y="8811"/>
                  </a:lnTo>
                  <a:cubicBezTo>
                    <a:pt x="11407" y="9001"/>
                    <a:pt x="11228" y="9180"/>
                    <a:pt x="11026" y="9180"/>
                  </a:cubicBezTo>
                  <a:lnTo>
                    <a:pt x="751" y="9180"/>
                  </a:lnTo>
                  <a:cubicBezTo>
                    <a:pt x="536" y="9180"/>
                    <a:pt x="382" y="9025"/>
                    <a:pt x="382" y="8811"/>
                  </a:cubicBezTo>
                  <a:lnTo>
                    <a:pt x="382" y="1476"/>
                  </a:lnTo>
                  <a:cubicBezTo>
                    <a:pt x="382" y="1262"/>
                    <a:pt x="536" y="1107"/>
                    <a:pt x="751" y="1107"/>
                  </a:cubicBezTo>
                  <a:lnTo>
                    <a:pt x="1120" y="1107"/>
                  </a:lnTo>
                  <a:lnTo>
                    <a:pt x="1120" y="1119"/>
                  </a:lnTo>
                  <a:cubicBezTo>
                    <a:pt x="1120" y="1310"/>
                    <a:pt x="1286" y="1476"/>
                    <a:pt x="1477" y="1476"/>
                  </a:cubicBezTo>
                  <a:lnTo>
                    <a:pt x="1858" y="1476"/>
                  </a:lnTo>
                  <a:cubicBezTo>
                    <a:pt x="2048" y="1476"/>
                    <a:pt x="2215" y="1310"/>
                    <a:pt x="2215" y="1119"/>
                  </a:cubicBezTo>
                  <a:lnTo>
                    <a:pt x="2215" y="1107"/>
                  </a:lnTo>
                  <a:lnTo>
                    <a:pt x="9573" y="1107"/>
                  </a:lnTo>
                  <a:lnTo>
                    <a:pt x="9573" y="1119"/>
                  </a:lnTo>
                  <a:cubicBezTo>
                    <a:pt x="9573" y="1310"/>
                    <a:pt x="9740" y="1476"/>
                    <a:pt x="9930" y="1476"/>
                  </a:cubicBezTo>
                  <a:lnTo>
                    <a:pt x="10311" y="1476"/>
                  </a:lnTo>
                  <a:cubicBezTo>
                    <a:pt x="10502" y="1476"/>
                    <a:pt x="10669" y="1310"/>
                    <a:pt x="10669" y="1119"/>
                  </a:cubicBezTo>
                  <a:lnTo>
                    <a:pt x="10669" y="1107"/>
                  </a:lnTo>
                  <a:close/>
                  <a:moveTo>
                    <a:pt x="1465" y="0"/>
                  </a:moveTo>
                  <a:cubicBezTo>
                    <a:pt x="1275" y="0"/>
                    <a:pt x="1108" y="167"/>
                    <a:pt x="1108" y="357"/>
                  </a:cubicBezTo>
                  <a:lnTo>
                    <a:pt x="1108" y="726"/>
                  </a:lnTo>
                  <a:lnTo>
                    <a:pt x="739" y="726"/>
                  </a:lnTo>
                  <a:cubicBezTo>
                    <a:pt x="334" y="726"/>
                    <a:pt x="1" y="1060"/>
                    <a:pt x="1" y="1464"/>
                  </a:cubicBezTo>
                  <a:lnTo>
                    <a:pt x="1" y="8799"/>
                  </a:lnTo>
                  <a:cubicBezTo>
                    <a:pt x="1" y="9204"/>
                    <a:pt x="334" y="9525"/>
                    <a:pt x="739" y="9525"/>
                  </a:cubicBezTo>
                  <a:lnTo>
                    <a:pt x="11014" y="9525"/>
                  </a:lnTo>
                  <a:cubicBezTo>
                    <a:pt x="11419" y="9525"/>
                    <a:pt x="11752" y="9204"/>
                    <a:pt x="11752" y="8799"/>
                  </a:cubicBezTo>
                  <a:lnTo>
                    <a:pt x="11752" y="1464"/>
                  </a:lnTo>
                  <a:cubicBezTo>
                    <a:pt x="11752" y="1060"/>
                    <a:pt x="11419" y="726"/>
                    <a:pt x="11026" y="726"/>
                  </a:cubicBezTo>
                  <a:lnTo>
                    <a:pt x="10645" y="726"/>
                  </a:lnTo>
                  <a:lnTo>
                    <a:pt x="10645" y="357"/>
                  </a:lnTo>
                  <a:cubicBezTo>
                    <a:pt x="10645" y="167"/>
                    <a:pt x="10490" y="0"/>
                    <a:pt x="10288" y="0"/>
                  </a:cubicBezTo>
                  <a:lnTo>
                    <a:pt x="9918" y="0"/>
                  </a:lnTo>
                  <a:cubicBezTo>
                    <a:pt x="9728" y="0"/>
                    <a:pt x="9561" y="167"/>
                    <a:pt x="9561" y="357"/>
                  </a:cubicBezTo>
                  <a:lnTo>
                    <a:pt x="9561" y="726"/>
                  </a:lnTo>
                  <a:lnTo>
                    <a:pt x="2191" y="726"/>
                  </a:lnTo>
                  <a:lnTo>
                    <a:pt x="2191" y="357"/>
                  </a:lnTo>
                  <a:cubicBezTo>
                    <a:pt x="2191" y="167"/>
                    <a:pt x="2025" y="0"/>
                    <a:pt x="1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0" name="Google Shape;14250;p101"/>
            <p:cNvSpPr/>
            <p:nvPr/>
          </p:nvSpPr>
          <p:spPr>
            <a:xfrm>
              <a:off x="5244432" y="2849268"/>
              <a:ext cx="326314" cy="11368"/>
            </a:xfrm>
            <a:custGeom>
              <a:avLst/>
              <a:gdLst/>
              <a:ahLst/>
              <a:cxnLst/>
              <a:rect l="l" t="t" r="r" b="b"/>
              <a:pathLst>
                <a:path w="10276" h="358" extrusionOk="0">
                  <a:moveTo>
                    <a:pt x="179" y="1"/>
                  </a:moveTo>
                  <a:cubicBezTo>
                    <a:pt x="96" y="1"/>
                    <a:pt x="1" y="72"/>
                    <a:pt x="1" y="179"/>
                  </a:cubicBezTo>
                  <a:cubicBezTo>
                    <a:pt x="1" y="274"/>
                    <a:pt x="72" y="358"/>
                    <a:pt x="179" y="358"/>
                  </a:cubicBezTo>
                  <a:lnTo>
                    <a:pt x="10097" y="358"/>
                  </a:lnTo>
                  <a:cubicBezTo>
                    <a:pt x="10180" y="358"/>
                    <a:pt x="10276" y="274"/>
                    <a:pt x="10276" y="179"/>
                  </a:cubicBezTo>
                  <a:cubicBezTo>
                    <a:pt x="10276" y="72"/>
                    <a:pt x="10180" y="1"/>
                    <a:pt x="100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1" name="Google Shape;14251;p101"/>
            <p:cNvSpPr/>
            <p:nvPr/>
          </p:nvSpPr>
          <p:spPr>
            <a:xfrm>
              <a:off x="5261834" y="2896139"/>
              <a:ext cx="46521" cy="11400"/>
            </a:xfrm>
            <a:custGeom>
              <a:avLst/>
              <a:gdLst/>
              <a:ahLst/>
              <a:cxnLst/>
              <a:rect l="l" t="t" r="r" b="b"/>
              <a:pathLst>
                <a:path w="1465" h="359" extrusionOk="0">
                  <a:moveTo>
                    <a:pt x="179" y="1"/>
                  </a:moveTo>
                  <a:cubicBezTo>
                    <a:pt x="96" y="1"/>
                    <a:pt x="0" y="72"/>
                    <a:pt x="0" y="180"/>
                  </a:cubicBezTo>
                  <a:cubicBezTo>
                    <a:pt x="0" y="275"/>
                    <a:pt x="72" y="358"/>
                    <a:pt x="179" y="358"/>
                  </a:cubicBezTo>
                  <a:lnTo>
                    <a:pt x="1286" y="358"/>
                  </a:lnTo>
                  <a:cubicBezTo>
                    <a:pt x="1370" y="358"/>
                    <a:pt x="1465" y="275"/>
                    <a:pt x="1465" y="180"/>
                  </a:cubicBezTo>
                  <a:cubicBezTo>
                    <a:pt x="1465" y="72"/>
                    <a:pt x="1370" y="1"/>
                    <a:pt x="1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2" name="Google Shape;14252;p101"/>
            <p:cNvSpPr/>
            <p:nvPr/>
          </p:nvSpPr>
          <p:spPr>
            <a:xfrm>
              <a:off x="5343507" y="2896139"/>
              <a:ext cx="46521" cy="11400"/>
            </a:xfrm>
            <a:custGeom>
              <a:avLst/>
              <a:gdLst/>
              <a:ahLst/>
              <a:cxnLst/>
              <a:rect l="l" t="t" r="r" b="b"/>
              <a:pathLst>
                <a:path w="1465" h="359" extrusionOk="0">
                  <a:moveTo>
                    <a:pt x="179" y="1"/>
                  </a:moveTo>
                  <a:cubicBezTo>
                    <a:pt x="95" y="1"/>
                    <a:pt x="0" y="72"/>
                    <a:pt x="0" y="180"/>
                  </a:cubicBezTo>
                  <a:cubicBezTo>
                    <a:pt x="0" y="275"/>
                    <a:pt x="83" y="358"/>
                    <a:pt x="179" y="358"/>
                  </a:cubicBezTo>
                  <a:lnTo>
                    <a:pt x="1286" y="358"/>
                  </a:lnTo>
                  <a:cubicBezTo>
                    <a:pt x="1369" y="358"/>
                    <a:pt x="1465" y="275"/>
                    <a:pt x="1465" y="180"/>
                  </a:cubicBezTo>
                  <a:cubicBezTo>
                    <a:pt x="1465" y="72"/>
                    <a:pt x="1381" y="1"/>
                    <a:pt x="1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3" name="Google Shape;14253;p101"/>
            <p:cNvSpPr/>
            <p:nvPr/>
          </p:nvSpPr>
          <p:spPr>
            <a:xfrm>
              <a:off x="5506823" y="2896139"/>
              <a:ext cx="46172" cy="11400"/>
            </a:xfrm>
            <a:custGeom>
              <a:avLst/>
              <a:gdLst/>
              <a:ahLst/>
              <a:cxnLst/>
              <a:rect l="l" t="t" r="r" b="b"/>
              <a:pathLst>
                <a:path w="1454" h="359" extrusionOk="0">
                  <a:moveTo>
                    <a:pt x="179" y="1"/>
                  </a:moveTo>
                  <a:cubicBezTo>
                    <a:pt x="84" y="1"/>
                    <a:pt x="1" y="72"/>
                    <a:pt x="1" y="180"/>
                  </a:cubicBezTo>
                  <a:cubicBezTo>
                    <a:pt x="1" y="275"/>
                    <a:pt x="72" y="358"/>
                    <a:pt x="179" y="358"/>
                  </a:cubicBezTo>
                  <a:lnTo>
                    <a:pt x="1275" y="358"/>
                  </a:lnTo>
                  <a:cubicBezTo>
                    <a:pt x="1370" y="358"/>
                    <a:pt x="1453" y="275"/>
                    <a:pt x="1453" y="180"/>
                  </a:cubicBezTo>
                  <a:cubicBezTo>
                    <a:pt x="1453" y="72"/>
                    <a:pt x="1370" y="1"/>
                    <a:pt x="1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4" name="Google Shape;14254;p101"/>
            <p:cNvSpPr/>
            <p:nvPr/>
          </p:nvSpPr>
          <p:spPr>
            <a:xfrm>
              <a:off x="5261834" y="2942660"/>
              <a:ext cx="46521" cy="11368"/>
            </a:xfrm>
            <a:custGeom>
              <a:avLst/>
              <a:gdLst/>
              <a:ahLst/>
              <a:cxnLst/>
              <a:rect l="l" t="t" r="r" b="b"/>
              <a:pathLst>
                <a:path w="1465" h="358" extrusionOk="0">
                  <a:moveTo>
                    <a:pt x="179" y="0"/>
                  </a:moveTo>
                  <a:cubicBezTo>
                    <a:pt x="96" y="0"/>
                    <a:pt x="0" y="84"/>
                    <a:pt x="0" y="179"/>
                  </a:cubicBezTo>
                  <a:cubicBezTo>
                    <a:pt x="0" y="286"/>
                    <a:pt x="72" y="358"/>
                    <a:pt x="179" y="358"/>
                  </a:cubicBezTo>
                  <a:lnTo>
                    <a:pt x="1286" y="358"/>
                  </a:lnTo>
                  <a:cubicBezTo>
                    <a:pt x="1370" y="358"/>
                    <a:pt x="1465" y="286"/>
                    <a:pt x="1465" y="179"/>
                  </a:cubicBezTo>
                  <a:cubicBezTo>
                    <a:pt x="1465" y="84"/>
                    <a:pt x="1370" y="0"/>
                    <a:pt x="1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5" name="Google Shape;14255;p101"/>
            <p:cNvSpPr/>
            <p:nvPr/>
          </p:nvSpPr>
          <p:spPr>
            <a:xfrm>
              <a:off x="5424768" y="2942660"/>
              <a:ext cx="46553" cy="11368"/>
            </a:xfrm>
            <a:custGeom>
              <a:avLst/>
              <a:gdLst/>
              <a:ahLst/>
              <a:cxnLst/>
              <a:rect l="l" t="t" r="r" b="b"/>
              <a:pathLst>
                <a:path w="1466" h="358" extrusionOk="0">
                  <a:moveTo>
                    <a:pt x="180" y="0"/>
                  </a:moveTo>
                  <a:cubicBezTo>
                    <a:pt x="96" y="0"/>
                    <a:pt x="1" y="84"/>
                    <a:pt x="1" y="179"/>
                  </a:cubicBezTo>
                  <a:cubicBezTo>
                    <a:pt x="1" y="286"/>
                    <a:pt x="84" y="358"/>
                    <a:pt x="180" y="358"/>
                  </a:cubicBezTo>
                  <a:lnTo>
                    <a:pt x="1287" y="358"/>
                  </a:lnTo>
                  <a:cubicBezTo>
                    <a:pt x="1370" y="358"/>
                    <a:pt x="1465" y="286"/>
                    <a:pt x="1465" y="179"/>
                  </a:cubicBezTo>
                  <a:cubicBezTo>
                    <a:pt x="1465" y="84"/>
                    <a:pt x="1394" y="0"/>
                    <a:pt x="1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6" name="Google Shape;14256;p101"/>
            <p:cNvSpPr/>
            <p:nvPr/>
          </p:nvSpPr>
          <p:spPr>
            <a:xfrm>
              <a:off x="5261834" y="2989149"/>
              <a:ext cx="46521" cy="11400"/>
            </a:xfrm>
            <a:custGeom>
              <a:avLst/>
              <a:gdLst/>
              <a:ahLst/>
              <a:cxnLst/>
              <a:rect l="l" t="t" r="r" b="b"/>
              <a:pathLst>
                <a:path w="1465" h="359" extrusionOk="0">
                  <a:moveTo>
                    <a:pt x="179" y="1"/>
                  </a:moveTo>
                  <a:cubicBezTo>
                    <a:pt x="96" y="1"/>
                    <a:pt x="0" y="72"/>
                    <a:pt x="0" y="179"/>
                  </a:cubicBezTo>
                  <a:cubicBezTo>
                    <a:pt x="0" y="287"/>
                    <a:pt x="72" y="358"/>
                    <a:pt x="179" y="358"/>
                  </a:cubicBezTo>
                  <a:lnTo>
                    <a:pt x="1286" y="358"/>
                  </a:lnTo>
                  <a:cubicBezTo>
                    <a:pt x="1370" y="358"/>
                    <a:pt x="1465" y="287"/>
                    <a:pt x="1465" y="179"/>
                  </a:cubicBezTo>
                  <a:cubicBezTo>
                    <a:pt x="1465" y="72"/>
                    <a:pt x="1370" y="1"/>
                    <a:pt x="1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7" name="Google Shape;14257;p101"/>
            <p:cNvSpPr/>
            <p:nvPr/>
          </p:nvSpPr>
          <p:spPr>
            <a:xfrm>
              <a:off x="5343507" y="2989149"/>
              <a:ext cx="46521" cy="11400"/>
            </a:xfrm>
            <a:custGeom>
              <a:avLst/>
              <a:gdLst/>
              <a:ahLst/>
              <a:cxnLst/>
              <a:rect l="l" t="t" r="r" b="b"/>
              <a:pathLst>
                <a:path w="1465" h="359" extrusionOk="0">
                  <a:moveTo>
                    <a:pt x="179" y="1"/>
                  </a:moveTo>
                  <a:cubicBezTo>
                    <a:pt x="95" y="1"/>
                    <a:pt x="0" y="72"/>
                    <a:pt x="0" y="179"/>
                  </a:cubicBezTo>
                  <a:cubicBezTo>
                    <a:pt x="0" y="287"/>
                    <a:pt x="83" y="358"/>
                    <a:pt x="179" y="358"/>
                  </a:cubicBezTo>
                  <a:lnTo>
                    <a:pt x="1286" y="358"/>
                  </a:lnTo>
                  <a:cubicBezTo>
                    <a:pt x="1369" y="358"/>
                    <a:pt x="1465" y="287"/>
                    <a:pt x="1465" y="179"/>
                  </a:cubicBezTo>
                  <a:cubicBezTo>
                    <a:pt x="1465" y="72"/>
                    <a:pt x="1381" y="1"/>
                    <a:pt x="1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8" name="Google Shape;14258;p101"/>
            <p:cNvSpPr/>
            <p:nvPr/>
          </p:nvSpPr>
          <p:spPr>
            <a:xfrm>
              <a:off x="5506823" y="2989149"/>
              <a:ext cx="46172" cy="11400"/>
            </a:xfrm>
            <a:custGeom>
              <a:avLst/>
              <a:gdLst/>
              <a:ahLst/>
              <a:cxnLst/>
              <a:rect l="l" t="t" r="r" b="b"/>
              <a:pathLst>
                <a:path w="1454" h="359" extrusionOk="0">
                  <a:moveTo>
                    <a:pt x="179" y="1"/>
                  </a:moveTo>
                  <a:cubicBezTo>
                    <a:pt x="84" y="1"/>
                    <a:pt x="1" y="72"/>
                    <a:pt x="1" y="179"/>
                  </a:cubicBezTo>
                  <a:cubicBezTo>
                    <a:pt x="1" y="287"/>
                    <a:pt x="72" y="358"/>
                    <a:pt x="179" y="358"/>
                  </a:cubicBezTo>
                  <a:lnTo>
                    <a:pt x="1275" y="358"/>
                  </a:lnTo>
                  <a:cubicBezTo>
                    <a:pt x="1370" y="358"/>
                    <a:pt x="1453" y="287"/>
                    <a:pt x="1453" y="179"/>
                  </a:cubicBezTo>
                  <a:cubicBezTo>
                    <a:pt x="1453" y="72"/>
                    <a:pt x="1370" y="1"/>
                    <a:pt x="1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9" name="Google Shape;14259;p101"/>
            <p:cNvSpPr/>
            <p:nvPr/>
          </p:nvSpPr>
          <p:spPr>
            <a:xfrm>
              <a:off x="5343507" y="3036051"/>
              <a:ext cx="46521" cy="10987"/>
            </a:xfrm>
            <a:custGeom>
              <a:avLst/>
              <a:gdLst/>
              <a:ahLst/>
              <a:cxnLst/>
              <a:rect l="l" t="t" r="r" b="b"/>
              <a:pathLst>
                <a:path w="1465" h="346" extrusionOk="0">
                  <a:moveTo>
                    <a:pt x="179" y="0"/>
                  </a:moveTo>
                  <a:cubicBezTo>
                    <a:pt x="95" y="0"/>
                    <a:pt x="0" y="72"/>
                    <a:pt x="0" y="179"/>
                  </a:cubicBezTo>
                  <a:cubicBezTo>
                    <a:pt x="0" y="274"/>
                    <a:pt x="83" y="346"/>
                    <a:pt x="179" y="346"/>
                  </a:cubicBezTo>
                  <a:lnTo>
                    <a:pt x="1286" y="346"/>
                  </a:lnTo>
                  <a:cubicBezTo>
                    <a:pt x="1369" y="346"/>
                    <a:pt x="1465" y="274"/>
                    <a:pt x="1465" y="179"/>
                  </a:cubicBezTo>
                  <a:cubicBezTo>
                    <a:pt x="1465" y="72"/>
                    <a:pt x="1381" y="0"/>
                    <a:pt x="1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0" name="Google Shape;14260;p101"/>
            <p:cNvSpPr/>
            <p:nvPr/>
          </p:nvSpPr>
          <p:spPr>
            <a:xfrm>
              <a:off x="5424768" y="3036051"/>
              <a:ext cx="46553" cy="10987"/>
            </a:xfrm>
            <a:custGeom>
              <a:avLst/>
              <a:gdLst/>
              <a:ahLst/>
              <a:cxnLst/>
              <a:rect l="l" t="t" r="r" b="b"/>
              <a:pathLst>
                <a:path w="1466" h="346" extrusionOk="0">
                  <a:moveTo>
                    <a:pt x="180" y="0"/>
                  </a:moveTo>
                  <a:cubicBezTo>
                    <a:pt x="96" y="0"/>
                    <a:pt x="1" y="72"/>
                    <a:pt x="1" y="179"/>
                  </a:cubicBezTo>
                  <a:cubicBezTo>
                    <a:pt x="1" y="274"/>
                    <a:pt x="84" y="346"/>
                    <a:pt x="180" y="346"/>
                  </a:cubicBezTo>
                  <a:lnTo>
                    <a:pt x="1287" y="346"/>
                  </a:lnTo>
                  <a:cubicBezTo>
                    <a:pt x="1370" y="346"/>
                    <a:pt x="1465" y="274"/>
                    <a:pt x="1465" y="179"/>
                  </a:cubicBezTo>
                  <a:cubicBezTo>
                    <a:pt x="1465" y="72"/>
                    <a:pt x="1394" y="0"/>
                    <a:pt x="1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1" name="Google Shape;14261;p101"/>
            <p:cNvSpPr/>
            <p:nvPr/>
          </p:nvSpPr>
          <p:spPr>
            <a:xfrm>
              <a:off x="5506823" y="3036051"/>
              <a:ext cx="46172" cy="10987"/>
            </a:xfrm>
            <a:custGeom>
              <a:avLst/>
              <a:gdLst/>
              <a:ahLst/>
              <a:cxnLst/>
              <a:rect l="l" t="t" r="r" b="b"/>
              <a:pathLst>
                <a:path w="1454" h="346" extrusionOk="0">
                  <a:moveTo>
                    <a:pt x="179" y="0"/>
                  </a:moveTo>
                  <a:cubicBezTo>
                    <a:pt x="84" y="0"/>
                    <a:pt x="1" y="72"/>
                    <a:pt x="1" y="179"/>
                  </a:cubicBezTo>
                  <a:cubicBezTo>
                    <a:pt x="1" y="274"/>
                    <a:pt x="72" y="346"/>
                    <a:pt x="179" y="346"/>
                  </a:cubicBezTo>
                  <a:lnTo>
                    <a:pt x="1275" y="346"/>
                  </a:lnTo>
                  <a:cubicBezTo>
                    <a:pt x="1370" y="346"/>
                    <a:pt x="1453" y="274"/>
                    <a:pt x="1453" y="179"/>
                  </a:cubicBezTo>
                  <a:cubicBezTo>
                    <a:pt x="1453" y="72"/>
                    <a:pt x="1370" y="0"/>
                    <a:pt x="12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2" name="Google Shape;14262;p101"/>
            <p:cNvSpPr/>
            <p:nvPr/>
          </p:nvSpPr>
          <p:spPr>
            <a:xfrm>
              <a:off x="5343126" y="2930752"/>
              <a:ext cx="46902" cy="33851"/>
            </a:xfrm>
            <a:custGeom>
              <a:avLst/>
              <a:gdLst/>
              <a:ahLst/>
              <a:cxnLst/>
              <a:rect l="l" t="t" r="r" b="b"/>
              <a:pathLst>
                <a:path w="1477" h="1066" extrusionOk="0">
                  <a:moveTo>
                    <a:pt x="1293" y="0"/>
                  </a:moveTo>
                  <a:cubicBezTo>
                    <a:pt x="1250" y="0"/>
                    <a:pt x="1209" y="18"/>
                    <a:pt x="1179" y="54"/>
                  </a:cubicBezTo>
                  <a:lnTo>
                    <a:pt x="572" y="661"/>
                  </a:lnTo>
                  <a:lnTo>
                    <a:pt x="322" y="411"/>
                  </a:lnTo>
                  <a:cubicBezTo>
                    <a:pt x="280" y="375"/>
                    <a:pt x="235" y="358"/>
                    <a:pt x="194" y="358"/>
                  </a:cubicBezTo>
                  <a:cubicBezTo>
                    <a:pt x="152" y="358"/>
                    <a:pt x="113" y="375"/>
                    <a:pt x="84" y="411"/>
                  </a:cubicBezTo>
                  <a:cubicBezTo>
                    <a:pt x="0" y="483"/>
                    <a:pt x="0" y="590"/>
                    <a:pt x="84" y="649"/>
                  </a:cubicBezTo>
                  <a:lnTo>
                    <a:pt x="453" y="1018"/>
                  </a:lnTo>
                  <a:cubicBezTo>
                    <a:pt x="476" y="1054"/>
                    <a:pt x="524" y="1066"/>
                    <a:pt x="572" y="1066"/>
                  </a:cubicBezTo>
                  <a:cubicBezTo>
                    <a:pt x="619" y="1066"/>
                    <a:pt x="655" y="1054"/>
                    <a:pt x="691" y="1018"/>
                  </a:cubicBezTo>
                  <a:lnTo>
                    <a:pt x="1417" y="292"/>
                  </a:lnTo>
                  <a:cubicBezTo>
                    <a:pt x="1477" y="233"/>
                    <a:pt x="1477" y="125"/>
                    <a:pt x="1417" y="54"/>
                  </a:cubicBezTo>
                  <a:cubicBezTo>
                    <a:pt x="1381" y="18"/>
                    <a:pt x="1337" y="0"/>
                    <a:pt x="12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3" name="Google Shape;14263;p101"/>
            <p:cNvSpPr/>
            <p:nvPr/>
          </p:nvSpPr>
          <p:spPr>
            <a:xfrm>
              <a:off x="5506442" y="2930752"/>
              <a:ext cx="47283" cy="33851"/>
            </a:xfrm>
            <a:custGeom>
              <a:avLst/>
              <a:gdLst/>
              <a:ahLst/>
              <a:cxnLst/>
              <a:rect l="l" t="t" r="r" b="b"/>
              <a:pathLst>
                <a:path w="1489" h="1066" extrusionOk="0">
                  <a:moveTo>
                    <a:pt x="1282" y="0"/>
                  </a:moveTo>
                  <a:cubicBezTo>
                    <a:pt x="1239" y="0"/>
                    <a:pt x="1197" y="18"/>
                    <a:pt x="1167" y="54"/>
                  </a:cubicBezTo>
                  <a:lnTo>
                    <a:pt x="560" y="661"/>
                  </a:lnTo>
                  <a:lnTo>
                    <a:pt x="310" y="411"/>
                  </a:lnTo>
                  <a:cubicBezTo>
                    <a:pt x="275" y="375"/>
                    <a:pt x="230" y="358"/>
                    <a:pt x="187" y="358"/>
                  </a:cubicBezTo>
                  <a:cubicBezTo>
                    <a:pt x="144" y="358"/>
                    <a:pt x="102" y="375"/>
                    <a:pt x="72" y="411"/>
                  </a:cubicBezTo>
                  <a:cubicBezTo>
                    <a:pt x="1" y="483"/>
                    <a:pt x="1" y="590"/>
                    <a:pt x="72" y="649"/>
                  </a:cubicBezTo>
                  <a:lnTo>
                    <a:pt x="441" y="1018"/>
                  </a:lnTo>
                  <a:cubicBezTo>
                    <a:pt x="477" y="1054"/>
                    <a:pt x="513" y="1066"/>
                    <a:pt x="560" y="1066"/>
                  </a:cubicBezTo>
                  <a:cubicBezTo>
                    <a:pt x="608" y="1066"/>
                    <a:pt x="656" y="1054"/>
                    <a:pt x="679" y="1018"/>
                  </a:cubicBezTo>
                  <a:lnTo>
                    <a:pt x="1406" y="292"/>
                  </a:lnTo>
                  <a:cubicBezTo>
                    <a:pt x="1489" y="233"/>
                    <a:pt x="1489" y="125"/>
                    <a:pt x="1406" y="54"/>
                  </a:cubicBezTo>
                  <a:cubicBezTo>
                    <a:pt x="1370" y="18"/>
                    <a:pt x="1325" y="0"/>
                    <a:pt x="12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4" name="Google Shape;14264;p101"/>
            <p:cNvSpPr/>
            <p:nvPr/>
          </p:nvSpPr>
          <p:spPr>
            <a:xfrm>
              <a:off x="5424419" y="2977336"/>
              <a:ext cx="47283" cy="34168"/>
            </a:xfrm>
            <a:custGeom>
              <a:avLst/>
              <a:gdLst/>
              <a:ahLst/>
              <a:cxnLst/>
              <a:rect l="l" t="t" r="r" b="b"/>
              <a:pathLst>
                <a:path w="1489" h="1076" extrusionOk="0">
                  <a:moveTo>
                    <a:pt x="1293" y="1"/>
                  </a:moveTo>
                  <a:cubicBezTo>
                    <a:pt x="1250" y="1"/>
                    <a:pt x="1208" y="22"/>
                    <a:pt x="1179" y="63"/>
                  </a:cubicBezTo>
                  <a:lnTo>
                    <a:pt x="572" y="671"/>
                  </a:lnTo>
                  <a:lnTo>
                    <a:pt x="321" y="421"/>
                  </a:lnTo>
                  <a:cubicBezTo>
                    <a:pt x="280" y="379"/>
                    <a:pt x="235" y="358"/>
                    <a:pt x="193" y="358"/>
                  </a:cubicBezTo>
                  <a:cubicBezTo>
                    <a:pt x="152" y="358"/>
                    <a:pt x="113" y="379"/>
                    <a:pt x="83" y="421"/>
                  </a:cubicBezTo>
                  <a:cubicBezTo>
                    <a:pt x="0" y="492"/>
                    <a:pt x="0" y="599"/>
                    <a:pt x="83" y="659"/>
                  </a:cubicBezTo>
                  <a:lnTo>
                    <a:pt x="452" y="1028"/>
                  </a:lnTo>
                  <a:cubicBezTo>
                    <a:pt x="476" y="1052"/>
                    <a:pt x="524" y="1075"/>
                    <a:pt x="572" y="1075"/>
                  </a:cubicBezTo>
                  <a:cubicBezTo>
                    <a:pt x="619" y="1075"/>
                    <a:pt x="655" y="1052"/>
                    <a:pt x="691" y="1028"/>
                  </a:cubicBezTo>
                  <a:lnTo>
                    <a:pt x="1417" y="301"/>
                  </a:lnTo>
                  <a:cubicBezTo>
                    <a:pt x="1488" y="242"/>
                    <a:pt x="1488" y="123"/>
                    <a:pt x="1417" y="63"/>
                  </a:cubicBezTo>
                  <a:cubicBezTo>
                    <a:pt x="1381" y="22"/>
                    <a:pt x="1336" y="1"/>
                    <a:pt x="12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5" name="Google Shape;14265;p101"/>
            <p:cNvSpPr/>
            <p:nvPr/>
          </p:nvSpPr>
          <p:spPr>
            <a:xfrm>
              <a:off x="5261453" y="3024143"/>
              <a:ext cx="47283" cy="33851"/>
            </a:xfrm>
            <a:custGeom>
              <a:avLst/>
              <a:gdLst/>
              <a:ahLst/>
              <a:cxnLst/>
              <a:rect l="l" t="t" r="r" b="b"/>
              <a:pathLst>
                <a:path w="1489" h="1066" extrusionOk="0">
                  <a:moveTo>
                    <a:pt x="1289" y="0"/>
                  </a:moveTo>
                  <a:cubicBezTo>
                    <a:pt x="1248" y="0"/>
                    <a:pt x="1209" y="18"/>
                    <a:pt x="1179" y="54"/>
                  </a:cubicBezTo>
                  <a:lnTo>
                    <a:pt x="572" y="673"/>
                  </a:lnTo>
                  <a:lnTo>
                    <a:pt x="310" y="411"/>
                  </a:lnTo>
                  <a:cubicBezTo>
                    <a:pt x="274" y="375"/>
                    <a:pt x="230" y="357"/>
                    <a:pt x="186" y="357"/>
                  </a:cubicBezTo>
                  <a:cubicBezTo>
                    <a:pt x="143" y="357"/>
                    <a:pt x="102" y="375"/>
                    <a:pt x="72" y="411"/>
                  </a:cubicBezTo>
                  <a:cubicBezTo>
                    <a:pt x="0" y="494"/>
                    <a:pt x="0" y="590"/>
                    <a:pt x="72" y="649"/>
                  </a:cubicBezTo>
                  <a:lnTo>
                    <a:pt x="453" y="1030"/>
                  </a:lnTo>
                  <a:cubicBezTo>
                    <a:pt x="477" y="1054"/>
                    <a:pt x="524" y="1066"/>
                    <a:pt x="572" y="1066"/>
                  </a:cubicBezTo>
                  <a:cubicBezTo>
                    <a:pt x="608" y="1066"/>
                    <a:pt x="655" y="1054"/>
                    <a:pt x="691" y="1030"/>
                  </a:cubicBezTo>
                  <a:lnTo>
                    <a:pt x="1417" y="292"/>
                  </a:lnTo>
                  <a:cubicBezTo>
                    <a:pt x="1489" y="220"/>
                    <a:pt x="1489" y="113"/>
                    <a:pt x="1417" y="54"/>
                  </a:cubicBezTo>
                  <a:cubicBezTo>
                    <a:pt x="1376" y="18"/>
                    <a:pt x="1331" y="0"/>
                    <a:pt x="12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6" name="Google Shape;14266;p101"/>
            <p:cNvSpPr/>
            <p:nvPr/>
          </p:nvSpPr>
          <p:spPr>
            <a:xfrm>
              <a:off x="5424419" y="2884231"/>
              <a:ext cx="47283" cy="33883"/>
            </a:xfrm>
            <a:custGeom>
              <a:avLst/>
              <a:gdLst/>
              <a:ahLst/>
              <a:cxnLst/>
              <a:rect l="l" t="t" r="r" b="b"/>
              <a:pathLst>
                <a:path w="1489" h="1067" extrusionOk="0">
                  <a:moveTo>
                    <a:pt x="1293" y="1"/>
                  </a:moveTo>
                  <a:cubicBezTo>
                    <a:pt x="1250" y="1"/>
                    <a:pt x="1208" y="19"/>
                    <a:pt x="1179" y="54"/>
                  </a:cubicBezTo>
                  <a:lnTo>
                    <a:pt x="572" y="674"/>
                  </a:lnTo>
                  <a:lnTo>
                    <a:pt x="321" y="412"/>
                  </a:lnTo>
                  <a:cubicBezTo>
                    <a:pt x="280" y="376"/>
                    <a:pt x="235" y="358"/>
                    <a:pt x="193" y="358"/>
                  </a:cubicBezTo>
                  <a:cubicBezTo>
                    <a:pt x="152" y="358"/>
                    <a:pt x="113" y="376"/>
                    <a:pt x="83" y="412"/>
                  </a:cubicBezTo>
                  <a:cubicBezTo>
                    <a:pt x="0" y="495"/>
                    <a:pt x="0" y="590"/>
                    <a:pt x="83" y="650"/>
                  </a:cubicBezTo>
                  <a:lnTo>
                    <a:pt x="452" y="1031"/>
                  </a:lnTo>
                  <a:cubicBezTo>
                    <a:pt x="476" y="1055"/>
                    <a:pt x="524" y="1067"/>
                    <a:pt x="572" y="1067"/>
                  </a:cubicBezTo>
                  <a:cubicBezTo>
                    <a:pt x="619" y="1067"/>
                    <a:pt x="655" y="1055"/>
                    <a:pt x="691" y="1031"/>
                  </a:cubicBezTo>
                  <a:lnTo>
                    <a:pt x="1417" y="293"/>
                  </a:lnTo>
                  <a:cubicBezTo>
                    <a:pt x="1488" y="221"/>
                    <a:pt x="1488" y="114"/>
                    <a:pt x="1417" y="54"/>
                  </a:cubicBezTo>
                  <a:cubicBezTo>
                    <a:pt x="1381" y="19"/>
                    <a:pt x="1336" y="1"/>
                    <a:pt x="12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67" name="Google Shape;14267;p101"/>
          <p:cNvGrpSpPr/>
          <p:nvPr/>
        </p:nvGrpSpPr>
        <p:grpSpPr>
          <a:xfrm>
            <a:off x="5788661" y="2772517"/>
            <a:ext cx="284366" cy="344097"/>
            <a:chOff x="5864861" y="2772517"/>
            <a:chExt cx="284366" cy="344097"/>
          </a:xfrm>
        </p:grpSpPr>
        <p:sp>
          <p:nvSpPr>
            <p:cNvPr id="14268" name="Google Shape;14268;p101"/>
            <p:cNvSpPr/>
            <p:nvPr/>
          </p:nvSpPr>
          <p:spPr>
            <a:xfrm>
              <a:off x="6089464" y="3014490"/>
              <a:ext cx="15147" cy="15147"/>
            </a:xfrm>
            <a:custGeom>
              <a:avLst/>
              <a:gdLst/>
              <a:ahLst/>
              <a:cxnLst/>
              <a:rect l="l" t="t" r="r" b="b"/>
              <a:pathLst>
                <a:path w="477" h="477" extrusionOk="0">
                  <a:moveTo>
                    <a:pt x="238" y="1"/>
                  </a:moveTo>
                  <a:cubicBezTo>
                    <a:pt x="107" y="1"/>
                    <a:pt x="0" y="108"/>
                    <a:pt x="0" y="239"/>
                  </a:cubicBezTo>
                  <a:cubicBezTo>
                    <a:pt x="0" y="382"/>
                    <a:pt x="107" y="477"/>
                    <a:pt x="238" y="477"/>
                  </a:cubicBezTo>
                  <a:cubicBezTo>
                    <a:pt x="369" y="477"/>
                    <a:pt x="476" y="382"/>
                    <a:pt x="476" y="239"/>
                  </a:cubicBezTo>
                  <a:cubicBezTo>
                    <a:pt x="476" y="108"/>
                    <a:pt x="369" y="1"/>
                    <a:pt x="2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9" name="Google Shape;14269;p101"/>
            <p:cNvSpPr/>
            <p:nvPr/>
          </p:nvSpPr>
          <p:spPr>
            <a:xfrm>
              <a:off x="6051644" y="3070823"/>
              <a:ext cx="13274" cy="13274"/>
            </a:xfrm>
            <a:custGeom>
              <a:avLst/>
              <a:gdLst/>
              <a:ahLst/>
              <a:cxnLst/>
              <a:rect l="l" t="t" r="r" b="b"/>
              <a:pathLst>
                <a:path w="418" h="418" extrusionOk="0">
                  <a:moveTo>
                    <a:pt x="203" y="1"/>
                  </a:moveTo>
                  <a:cubicBezTo>
                    <a:pt x="84" y="1"/>
                    <a:pt x="0" y="96"/>
                    <a:pt x="0" y="215"/>
                  </a:cubicBezTo>
                  <a:cubicBezTo>
                    <a:pt x="0" y="322"/>
                    <a:pt x="84" y="417"/>
                    <a:pt x="203" y="417"/>
                  </a:cubicBezTo>
                  <a:cubicBezTo>
                    <a:pt x="334" y="417"/>
                    <a:pt x="417" y="334"/>
                    <a:pt x="417" y="215"/>
                  </a:cubicBezTo>
                  <a:cubicBezTo>
                    <a:pt x="417" y="96"/>
                    <a:pt x="334"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0" name="Google Shape;14270;p101"/>
            <p:cNvSpPr/>
            <p:nvPr/>
          </p:nvSpPr>
          <p:spPr>
            <a:xfrm>
              <a:off x="5943518" y="3005789"/>
              <a:ext cx="13242" cy="12893"/>
            </a:xfrm>
            <a:custGeom>
              <a:avLst/>
              <a:gdLst/>
              <a:ahLst/>
              <a:cxnLst/>
              <a:rect l="l" t="t" r="r" b="b"/>
              <a:pathLst>
                <a:path w="417" h="406" extrusionOk="0">
                  <a:moveTo>
                    <a:pt x="203" y="1"/>
                  </a:moveTo>
                  <a:cubicBezTo>
                    <a:pt x="84" y="1"/>
                    <a:pt x="0" y="84"/>
                    <a:pt x="0" y="203"/>
                  </a:cubicBezTo>
                  <a:cubicBezTo>
                    <a:pt x="0" y="322"/>
                    <a:pt x="84" y="406"/>
                    <a:pt x="203" y="406"/>
                  </a:cubicBezTo>
                  <a:cubicBezTo>
                    <a:pt x="322" y="406"/>
                    <a:pt x="417" y="322"/>
                    <a:pt x="417" y="203"/>
                  </a:cubicBezTo>
                  <a:cubicBezTo>
                    <a:pt x="417" y="84"/>
                    <a:pt x="322"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1" name="Google Shape;14271;p101"/>
            <p:cNvSpPr/>
            <p:nvPr/>
          </p:nvSpPr>
          <p:spPr>
            <a:xfrm>
              <a:off x="5965429" y="3070823"/>
              <a:ext cx="13655" cy="13274"/>
            </a:xfrm>
            <a:custGeom>
              <a:avLst/>
              <a:gdLst/>
              <a:ahLst/>
              <a:cxnLst/>
              <a:rect l="l" t="t" r="r" b="b"/>
              <a:pathLst>
                <a:path w="430" h="418" extrusionOk="0">
                  <a:moveTo>
                    <a:pt x="215" y="1"/>
                  </a:moveTo>
                  <a:cubicBezTo>
                    <a:pt x="96" y="1"/>
                    <a:pt x="1" y="96"/>
                    <a:pt x="1" y="215"/>
                  </a:cubicBezTo>
                  <a:cubicBezTo>
                    <a:pt x="1" y="322"/>
                    <a:pt x="96" y="417"/>
                    <a:pt x="215" y="417"/>
                  </a:cubicBezTo>
                  <a:cubicBezTo>
                    <a:pt x="334" y="417"/>
                    <a:pt x="429" y="334"/>
                    <a:pt x="429" y="215"/>
                  </a:cubicBezTo>
                  <a:cubicBezTo>
                    <a:pt x="429" y="96"/>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2" name="Google Shape;14272;p101"/>
            <p:cNvSpPr/>
            <p:nvPr/>
          </p:nvSpPr>
          <p:spPr>
            <a:xfrm>
              <a:off x="6004392" y="3019412"/>
              <a:ext cx="16290" cy="15909"/>
            </a:xfrm>
            <a:custGeom>
              <a:avLst/>
              <a:gdLst/>
              <a:ahLst/>
              <a:cxnLst/>
              <a:rect l="l" t="t" r="r" b="b"/>
              <a:pathLst>
                <a:path w="513" h="501" extrusionOk="0">
                  <a:moveTo>
                    <a:pt x="250" y="0"/>
                  </a:moveTo>
                  <a:cubicBezTo>
                    <a:pt x="119" y="0"/>
                    <a:pt x="0" y="119"/>
                    <a:pt x="0" y="250"/>
                  </a:cubicBezTo>
                  <a:cubicBezTo>
                    <a:pt x="0" y="381"/>
                    <a:pt x="119" y="500"/>
                    <a:pt x="250" y="500"/>
                  </a:cubicBezTo>
                  <a:cubicBezTo>
                    <a:pt x="393" y="500"/>
                    <a:pt x="512" y="381"/>
                    <a:pt x="512" y="250"/>
                  </a:cubicBezTo>
                  <a:cubicBezTo>
                    <a:pt x="512" y="119"/>
                    <a:pt x="405" y="0"/>
                    <a:pt x="2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3" name="Google Shape;14273;p101"/>
            <p:cNvSpPr/>
            <p:nvPr/>
          </p:nvSpPr>
          <p:spPr>
            <a:xfrm>
              <a:off x="5864861" y="2772517"/>
              <a:ext cx="284366" cy="344097"/>
            </a:xfrm>
            <a:custGeom>
              <a:avLst/>
              <a:gdLst/>
              <a:ahLst/>
              <a:cxnLst/>
              <a:rect l="l" t="t" r="r" b="b"/>
              <a:pathLst>
                <a:path w="8955" h="10836" extrusionOk="0">
                  <a:moveTo>
                    <a:pt x="2983" y="6406"/>
                  </a:moveTo>
                  <a:cubicBezTo>
                    <a:pt x="3566" y="6406"/>
                    <a:pt x="4114" y="6556"/>
                    <a:pt x="4632" y="6871"/>
                  </a:cubicBezTo>
                  <a:cubicBezTo>
                    <a:pt x="5211" y="7197"/>
                    <a:pt x="5769" y="7306"/>
                    <a:pt x="6260" y="7306"/>
                  </a:cubicBezTo>
                  <a:cubicBezTo>
                    <a:pt x="6628" y="7306"/>
                    <a:pt x="6957" y="7245"/>
                    <a:pt x="7228" y="7168"/>
                  </a:cubicBezTo>
                  <a:cubicBezTo>
                    <a:pt x="7645" y="7049"/>
                    <a:pt x="7966" y="6871"/>
                    <a:pt x="8145" y="6751"/>
                  </a:cubicBezTo>
                  <a:lnTo>
                    <a:pt x="8145" y="6751"/>
                  </a:lnTo>
                  <a:cubicBezTo>
                    <a:pt x="8514" y="7954"/>
                    <a:pt x="8204" y="9276"/>
                    <a:pt x="7299" y="10216"/>
                  </a:cubicBezTo>
                  <a:cubicBezTo>
                    <a:pt x="7109" y="10407"/>
                    <a:pt x="6835" y="10526"/>
                    <a:pt x="6561" y="10526"/>
                  </a:cubicBezTo>
                  <a:lnTo>
                    <a:pt x="2906" y="10526"/>
                  </a:lnTo>
                  <a:cubicBezTo>
                    <a:pt x="2644" y="10526"/>
                    <a:pt x="2370" y="10407"/>
                    <a:pt x="2180" y="10228"/>
                  </a:cubicBezTo>
                  <a:cubicBezTo>
                    <a:pt x="1346" y="9383"/>
                    <a:pt x="941" y="8133"/>
                    <a:pt x="1275" y="6823"/>
                  </a:cubicBezTo>
                  <a:cubicBezTo>
                    <a:pt x="1406" y="6751"/>
                    <a:pt x="1775" y="6573"/>
                    <a:pt x="2263" y="6478"/>
                  </a:cubicBezTo>
                  <a:cubicBezTo>
                    <a:pt x="2509" y="6430"/>
                    <a:pt x="2748" y="6406"/>
                    <a:pt x="2983" y="6406"/>
                  </a:cubicBezTo>
                  <a:close/>
                  <a:moveTo>
                    <a:pt x="3239" y="1"/>
                  </a:moveTo>
                  <a:cubicBezTo>
                    <a:pt x="3001" y="1"/>
                    <a:pt x="2823" y="191"/>
                    <a:pt x="2823" y="417"/>
                  </a:cubicBezTo>
                  <a:lnTo>
                    <a:pt x="2823" y="786"/>
                  </a:lnTo>
                  <a:cubicBezTo>
                    <a:pt x="2823" y="1036"/>
                    <a:pt x="3013" y="1203"/>
                    <a:pt x="3239" y="1203"/>
                  </a:cubicBezTo>
                  <a:lnTo>
                    <a:pt x="3454" y="1203"/>
                  </a:lnTo>
                  <a:lnTo>
                    <a:pt x="3454" y="2525"/>
                  </a:lnTo>
                  <a:cubicBezTo>
                    <a:pt x="3454" y="2608"/>
                    <a:pt x="3537" y="2680"/>
                    <a:pt x="3620" y="2680"/>
                  </a:cubicBezTo>
                  <a:cubicBezTo>
                    <a:pt x="3704" y="2680"/>
                    <a:pt x="3787" y="2608"/>
                    <a:pt x="3787" y="2525"/>
                  </a:cubicBezTo>
                  <a:lnTo>
                    <a:pt x="3787" y="1203"/>
                  </a:lnTo>
                  <a:lnTo>
                    <a:pt x="5692" y="1203"/>
                  </a:lnTo>
                  <a:lnTo>
                    <a:pt x="5692" y="3858"/>
                  </a:lnTo>
                  <a:cubicBezTo>
                    <a:pt x="5692" y="4096"/>
                    <a:pt x="5835" y="4311"/>
                    <a:pt x="6049" y="4394"/>
                  </a:cubicBezTo>
                  <a:cubicBezTo>
                    <a:pt x="6978" y="4763"/>
                    <a:pt x="7692" y="5513"/>
                    <a:pt x="8049" y="6418"/>
                  </a:cubicBezTo>
                  <a:cubicBezTo>
                    <a:pt x="7907" y="6525"/>
                    <a:pt x="7573" y="6716"/>
                    <a:pt x="7133" y="6847"/>
                  </a:cubicBezTo>
                  <a:cubicBezTo>
                    <a:pt x="6830" y="6934"/>
                    <a:pt x="6535" y="6978"/>
                    <a:pt x="6245" y="6978"/>
                  </a:cubicBezTo>
                  <a:cubicBezTo>
                    <a:pt x="5748" y="6978"/>
                    <a:pt x="5270" y="6848"/>
                    <a:pt x="4811" y="6585"/>
                  </a:cubicBezTo>
                  <a:cubicBezTo>
                    <a:pt x="4225" y="6246"/>
                    <a:pt x="3592" y="6086"/>
                    <a:pt x="2961" y="6086"/>
                  </a:cubicBezTo>
                  <a:cubicBezTo>
                    <a:pt x="2437" y="6086"/>
                    <a:pt x="1914" y="6196"/>
                    <a:pt x="1418" y="6406"/>
                  </a:cubicBezTo>
                  <a:cubicBezTo>
                    <a:pt x="1775" y="5501"/>
                    <a:pt x="2477" y="4763"/>
                    <a:pt x="3430" y="4394"/>
                  </a:cubicBezTo>
                  <a:cubicBezTo>
                    <a:pt x="3656" y="4311"/>
                    <a:pt x="3787" y="4096"/>
                    <a:pt x="3787" y="3858"/>
                  </a:cubicBezTo>
                  <a:lnTo>
                    <a:pt x="3787" y="3322"/>
                  </a:lnTo>
                  <a:cubicBezTo>
                    <a:pt x="3787" y="3239"/>
                    <a:pt x="3716" y="3156"/>
                    <a:pt x="3620" y="3156"/>
                  </a:cubicBezTo>
                  <a:cubicBezTo>
                    <a:pt x="3537" y="3156"/>
                    <a:pt x="3454" y="3239"/>
                    <a:pt x="3454" y="3322"/>
                  </a:cubicBezTo>
                  <a:lnTo>
                    <a:pt x="3454" y="3858"/>
                  </a:lnTo>
                  <a:cubicBezTo>
                    <a:pt x="3454" y="3965"/>
                    <a:pt x="3394" y="4049"/>
                    <a:pt x="3299" y="4096"/>
                  </a:cubicBezTo>
                  <a:cubicBezTo>
                    <a:pt x="703" y="5120"/>
                    <a:pt x="1" y="8478"/>
                    <a:pt x="1942" y="10442"/>
                  </a:cubicBezTo>
                  <a:cubicBezTo>
                    <a:pt x="2192" y="10692"/>
                    <a:pt x="2537" y="10835"/>
                    <a:pt x="2894" y="10835"/>
                  </a:cubicBezTo>
                  <a:lnTo>
                    <a:pt x="6549" y="10835"/>
                  </a:lnTo>
                  <a:cubicBezTo>
                    <a:pt x="6906" y="10835"/>
                    <a:pt x="7252" y="10692"/>
                    <a:pt x="7502" y="10442"/>
                  </a:cubicBezTo>
                  <a:cubicBezTo>
                    <a:pt x="8907" y="9026"/>
                    <a:pt x="8954" y="6930"/>
                    <a:pt x="7907" y="5466"/>
                  </a:cubicBezTo>
                  <a:cubicBezTo>
                    <a:pt x="7478" y="4858"/>
                    <a:pt x="6871" y="4370"/>
                    <a:pt x="6168" y="4096"/>
                  </a:cubicBezTo>
                  <a:cubicBezTo>
                    <a:pt x="6061" y="4049"/>
                    <a:pt x="6002" y="3965"/>
                    <a:pt x="6002" y="3858"/>
                  </a:cubicBezTo>
                  <a:lnTo>
                    <a:pt x="6002" y="1203"/>
                  </a:lnTo>
                  <a:lnTo>
                    <a:pt x="6228" y="1203"/>
                  </a:lnTo>
                  <a:cubicBezTo>
                    <a:pt x="6466" y="1203"/>
                    <a:pt x="6644" y="1013"/>
                    <a:pt x="6644" y="786"/>
                  </a:cubicBezTo>
                  <a:lnTo>
                    <a:pt x="6644" y="417"/>
                  </a:lnTo>
                  <a:cubicBezTo>
                    <a:pt x="6644" y="179"/>
                    <a:pt x="6454" y="1"/>
                    <a:pt x="6228" y="1"/>
                  </a:cubicBezTo>
                  <a:lnTo>
                    <a:pt x="5394" y="1"/>
                  </a:lnTo>
                  <a:cubicBezTo>
                    <a:pt x="5299" y="1"/>
                    <a:pt x="5228" y="72"/>
                    <a:pt x="5228" y="167"/>
                  </a:cubicBezTo>
                  <a:cubicBezTo>
                    <a:pt x="5228" y="263"/>
                    <a:pt x="5299" y="334"/>
                    <a:pt x="5394" y="334"/>
                  </a:cubicBezTo>
                  <a:lnTo>
                    <a:pt x="6228" y="334"/>
                  </a:lnTo>
                  <a:cubicBezTo>
                    <a:pt x="6287" y="334"/>
                    <a:pt x="6335" y="382"/>
                    <a:pt x="6335" y="441"/>
                  </a:cubicBezTo>
                  <a:lnTo>
                    <a:pt x="6335" y="810"/>
                  </a:lnTo>
                  <a:cubicBezTo>
                    <a:pt x="6335" y="870"/>
                    <a:pt x="6287" y="905"/>
                    <a:pt x="6228" y="905"/>
                  </a:cubicBezTo>
                  <a:lnTo>
                    <a:pt x="3239" y="905"/>
                  </a:lnTo>
                  <a:cubicBezTo>
                    <a:pt x="3168" y="905"/>
                    <a:pt x="3132" y="870"/>
                    <a:pt x="3132" y="810"/>
                  </a:cubicBezTo>
                  <a:lnTo>
                    <a:pt x="3132" y="441"/>
                  </a:lnTo>
                  <a:cubicBezTo>
                    <a:pt x="3132" y="382"/>
                    <a:pt x="3168" y="334"/>
                    <a:pt x="3239" y="334"/>
                  </a:cubicBezTo>
                  <a:lnTo>
                    <a:pt x="4609" y="334"/>
                  </a:lnTo>
                  <a:cubicBezTo>
                    <a:pt x="4692" y="334"/>
                    <a:pt x="4763" y="263"/>
                    <a:pt x="4763" y="167"/>
                  </a:cubicBezTo>
                  <a:cubicBezTo>
                    <a:pt x="4763" y="72"/>
                    <a:pt x="4692" y="1"/>
                    <a:pt x="46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274" name="Google Shape;14274;p101"/>
          <p:cNvSpPr/>
          <p:nvPr/>
        </p:nvSpPr>
        <p:spPr>
          <a:xfrm>
            <a:off x="6340868" y="2770643"/>
            <a:ext cx="343335" cy="343303"/>
          </a:xfrm>
          <a:custGeom>
            <a:avLst/>
            <a:gdLst/>
            <a:ahLst/>
            <a:cxnLst/>
            <a:rect l="l" t="t" r="r" b="b"/>
            <a:pathLst>
              <a:path w="10812" h="10811" extrusionOk="0">
                <a:moveTo>
                  <a:pt x="2769" y="2858"/>
                </a:moveTo>
                <a:cubicBezTo>
                  <a:pt x="2830" y="2858"/>
                  <a:pt x="2892" y="2866"/>
                  <a:pt x="2954" y="2881"/>
                </a:cubicBezTo>
                <a:cubicBezTo>
                  <a:pt x="3251" y="2941"/>
                  <a:pt x="3489" y="3191"/>
                  <a:pt x="3549" y="3489"/>
                </a:cubicBezTo>
                <a:cubicBezTo>
                  <a:pt x="3608" y="3774"/>
                  <a:pt x="3501" y="4036"/>
                  <a:pt x="3275" y="4227"/>
                </a:cubicBezTo>
                <a:cubicBezTo>
                  <a:pt x="3132" y="4346"/>
                  <a:pt x="3037" y="4548"/>
                  <a:pt x="3037" y="4739"/>
                </a:cubicBezTo>
                <a:lnTo>
                  <a:pt x="3037" y="5084"/>
                </a:lnTo>
                <a:cubicBezTo>
                  <a:pt x="3037" y="5346"/>
                  <a:pt x="3263" y="5572"/>
                  <a:pt x="3525" y="5572"/>
                </a:cubicBezTo>
                <a:lnTo>
                  <a:pt x="5228" y="5572"/>
                </a:lnTo>
                <a:lnTo>
                  <a:pt x="5228" y="7263"/>
                </a:lnTo>
                <a:cubicBezTo>
                  <a:pt x="5228" y="7370"/>
                  <a:pt x="5156" y="7441"/>
                  <a:pt x="5049" y="7441"/>
                </a:cubicBezTo>
                <a:lnTo>
                  <a:pt x="4704" y="7441"/>
                </a:lnTo>
                <a:cubicBezTo>
                  <a:pt x="4597" y="7441"/>
                  <a:pt x="4513" y="7406"/>
                  <a:pt x="4442" y="7322"/>
                </a:cubicBezTo>
                <a:cubicBezTo>
                  <a:pt x="4225" y="7076"/>
                  <a:pt x="3925" y="6935"/>
                  <a:pt x="3599" y="6935"/>
                </a:cubicBezTo>
                <a:cubicBezTo>
                  <a:pt x="3532" y="6935"/>
                  <a:pt x="3463" y="6941"/>
                  <a:pt x="3394" y="6953"/>
                </a:cubicBezTo>
                <a:cubicBezTo>
                  <a:pt x="2965" y="7025"/>
                  <a:pt x="2620" y="7370"/>
                  <a:pt x="2537" y="7787"/>
                </a:cubicBezTo>
                <a:cubicBezTo>
                  <a:pt x="2453" y="8120"/>
                  <a:pt x="2549" y="8454"/>
                  <a:pt x="2751" y="8715"/>
                </a:cubicBezTo>
                <a:cubicBezTo>
                  <a:pt x="2965" y="8965"/>
                  <a:pt x="3275" y="9108"/>
                  <a:pt x="3608" y="9108"/>
                </a:cubicBezTo>
                <a:cubicBezTo>
                  <a:pt x="3930" y="9108"/>
                  <a:pt x="4227" y="8965"/>
                  <a:pt x="4442" y="8715"/>
                </a:cubicBezTo>
                <a:cubicBezTo>
                  <a:pt x="4501" y="8632"/>
                  <a:pt x="4585" y="8608"/>
                  <a:pt x="4692" y="8608"/>
                </a:cubicBezTo>
                <a:lnTo>
                  <a:pt x="5037" y="8608"/>
                </a:lnTo>
                <a:cubicBezTo>
                  <a:pt x="5132" y="8608"/>
                  <a:pt x="5216" y="8680"/>
                  <a:pt x="5216" y="8787"/>
                </a:cubicBezTo>
                <a:lnTo>
                  <a:pt x="5216" y="10501"/>
                </a:lnTo>
                <a:lnTo>
                  <a:pt x="846" y="10501"/>
                </a:lnTo>
                <a:cubicBezTo>
                  <a:pt x="572" y="10501"/>
                  <a:pt x="334" y="10263"/>
                  <a:pt x="334" y="9977"/>
                </a:cubicBezTo>
                <a:lnTo>
                  <a:pt x="334" y="5572"/>
                </a:lnTo>
                <a:lnTo>
                  <a:pt x="2025" y="5572"/>
                </a:lnTo>
                <a:cubicBezTo>
                  <a:pt x="2299" y="5572"/>
                  <a:pt x="2513" y="5346"/>
                  <a:pt x="2513" y="5084"/>
                </a:cubicBezTo>
                <a:lnTo>
                  <a:pt x="2513" y="4727"/>
                </a:lnTo>
                <a:cubicBezTo>
                  <a:pt x="2513" y="4513"/>
                  <a:pt x="2430" y="4334"/>
                  <a:pt x="2299" y="4215"/>
                </a:cubicBezTo>
                <a:cubicBezTo>
                  <a:pt x="2120" y="4072"/>
                  <a:pt x="2013" y="3858"/>
                  <a:pt x="2013" y="3620"/>
                </a:cubicBezTo>
                <a:cubicBezTo>
                  <a:pt x="2013" y="3381"/>
                  <a:pt x="2120" y="3179"/>
                  <a:pt x="2299" y="3024"/>
                </a:cubicBezTo>
                <a:cubicBezTo>
                  <a:pt x="2431" y="2919"/>
                  <a:pt x="2596" y="2858"/>
                  <a:pt x="2769" y="2858"/>
                </a:cubicBezTo>
                <a:close/>
                <a:moveTo>
                  <a:pt x="10014" y="298"/>
                </a:moveTo>
                <a:cubicBezTo>
                  <a:pt x="10300" y="298"/>
                  <a:pt x="10538" y="536"/>
                  <a:pt x="10538" y="822"/>
                </a:cubicBezTo>
                <a:lnTo>
                  <a:pt x="10538" y="5239"/>
                </a:lnTo>
                <a:lnTo>
                  <a:pt x="10312" y="5239"/>
                </a:lnTo>
                <a:cubicBezTo>
                  <a:pt x="10228" y="5239"/>
                  <a:pt x="10157" y="5322"/>
                  <a:pt x="10157" y="5406"/>
                </a:cubicBezTo>
                <a:cubicBezTo>
                  <a:pt x="10157" y="5501"/>
                  <a:pt x="10228" y="5572"/>
                  <a:pt x="10312" y="5572"/>
                </a:cubicBezTo>
                <a:lnTo>
                  <a:pt x="10490" y="5572"/>
                </a:lnTo>
                <a:lnTo>
                  <a:pt x="10490" y="9977"/>
                </a:lnTo>
                <a:cubicBezTo>
                  <a:pt x="10490" y="10263"/>
                  <a:pt x="10252" y="10501"/>
                  <a:pt x="9978" y="10501"/>
                </a:cubicBezTo>
                <a:lnTo>
                  <a:pt x="5573" y="10501"/>
                </a:lnTo>
                <a:lnTo>
                  <a:pt x="5573" y="8799"/>
                </a:lnTo>
                <a:cubicBezTo>
                  <a:pt x="5573" y="8537"/>
                  <a:pt x="5347" y="8311"/>
                  <a:pt x="5073" y="8311"/>
                </a:cubicBezTo>
                <a:lnTo>
                  <a:pt x="4739" y="8311"/>
                </a:lnTo>
                <a:cubicBezTo>
                  <a:pt x="4525" y="8311"/>
                  <a:pt x="4347" y="8394"/>
                  <a:pt x="4227" y="8537"/>
                </a:cubicBezTo>
                <a:cubicBezTo>
                  <a:pt x="4085" y="8715"/>
                  <a:pt x="3870" y="8811"/>
                  <a:pt x="3632" y="8811"/>
                </a:cubicBezTo>
                <a:cubicBezTo>
                  <a:pt x="3394" y="8811"/>
                  <a:pt x="3192" y="8715"/>
                  <a:pt x="3037" y="8537"/>
                </a:cubicBezTo>
                <a:cubicBezTo>
                  <a:pt x="2894" y="8358"/>
                  <a:pt x="2834" y="8120"/>
                  <a:pt x="2894" y="7882"/>
                </a:cubicBezTo>
                <a:cubicBezTo>
                  <a:pt x="2954" y="7584"/>
                  <a:pt x="3204" y="7346"/>
                  <a:pt x="3501" y="7287"/>
                </a:cubicBezTo>
                <a:cubicBezTo>
                  <a:pt x="3557" y="7275"/>
                  <a:pt x="3612" y="7269"/>
                  <a:pt x="3665" y="7269"/>
                </a:cubicBezTo>
                <a:cubicBezTo>
                  <a:pt x="3887" y="7269"/>
                  <a:pt x="4086" y="7367"/>
                  <a:pt x="4239" y="7549"/>
                </a:cubicBezTo>
                <a:cubicBezTo>
                  <a:pt x="4358" y="7703"/>
                  <a:pt x="4561" y="7787"/>
                  <a:pt x="4751" y="7787"/>
                </a:cubicBezTo>
                <a:lnTo>
                  <a:pt x="5097" y="7787"/>
                </a:lnTo>
                <a:cubicBezTo>
                  <a:pt x="5359" y="7787"/>
                  <a:pt x="5585" y="7561"/>
                  <a:pt x="5585" y="7299"/>
                </a:cubicBezTo>
                <a:lnTo>
                  <a:pt x="5585" y="5596"/>
                </a:lnTo>
                <a:lnTo>
                  <a:pt x="7275" y="5596"/>
                </a:lnTo>
                <a:cubicBezTo>
                  <a:pt x="7383" y="5596"/>
                  <a:pt x="7454" y="5679"/>
                  <a:pt x="7454" y="5775"/>
                </a:cubicBezTo>
                <a:lnTo>
                  <a:pt x="7454" y="6120"/>
                </a:lnTo>
                <a:cubicBezTo>
                  <a:pt x="7454" y="6227"/>
                  <a:pt x="7418" y="6310"/>
                  <a:pt x="7335" y="6394"/>
                </a:cubicBezTo>
                <a:cubicBezTo>
                  <a:pt x="7037" y="6644"/>
                  <a:pt x="6894" y="7025"/>
                  <a:pt x="6966" y="7430"/>
                </a:cubicBezTo>
                <a:cubicBezTo>
                  <a:pt x="7037" y="7858"/>
                  <a:pt x="7383" y="8203"/>
                  <a:pt x="7799" y="8299"/>
                </a:cubicBezTo>
                <a:cubicBezTo>
                  <a:pt x="7871" y="8311"/>
                  <a:pt x="7954" y="8323"/>
                  <a:pt x="8037" y="8323"/>
                </a:cubicBezTo>
                <a:cubicBezTo>
                  <a:pt x="8288" y="8323"/>
                  <a:pt x="8526" y="8239"/>
                  <a:pt x="8728" y="8084"/>
                </a:cubicBezTo>
                <a:cubicBezTo>
                  <a:pt x="8978" y="7882"/>
                  <a:pt x="9121" y="7561"/>
                  <a:pt x="9121" y="7239"/>
                </a:cubicBezTo>
                <a:cubicBezTo>
                  <a:pt x="9121" y="6906"/>
                  <a:pt x="8978" y="6608"/>
                  <a:pt x="8728" y="6406"/>
                </a:cubicBezTo>
                <a:cubicBezTo>
                  <a:pt x="8645" y="6346"/>
                  <a:pt x="8621" y="6251"/>
                  <a:pt x="8621" y="6132"/>
                </a:cubicBezTo>
                <a:lnTo>
                  <a:pt x="8621" y="5798"/>
                </a:lnTo>
                <a:cubicBezTo>
                  <a:pt x="8621" y="5691"/>
                  <a:pt x="8692" y="5620"/>
                  <a:pt x="8799" y="5620"/>
                </a:cubicBezTo>
                <a:lnTo>
                  <a:pt x="9645" y="5620"/>
                </a:lnTo>
                <a:cubicBezTo>
                  <a:pt x="9740" y="5620"/>
                  <a:pt x="9812" y="5536"/>
                  <a:pt x="9812" y="5453"/>
                </a:cubicBezTo>
                <a:cubicBezTo>
                  <a:pt x="9812" y="5358"/>
                  <a:pt x="9740" y="5286"/>
                  <a:pt x="9645" y="5286"/>
                </a:cubicBezTo>
                <a:lnTo>
                  <a:pt x="8799" y="5286"/>
                </a:lnTo>
                <a:cubicBezTo>
                  <a:pt x="8526" y="5286"/>
                  <a:pt x="8311" y="5513"/>
                  <a:pt x="8311" y="5775"/>
                </a:cubicBezTo>
                <a:lnTo>
                  <a:pt x="8311" y="6120"/>
                </a:lnTo>
                <a:cubicBezTo>
                  <a:pt x="8311" y="6334"/>
                  <a:pt x="8395" y="6513"/>
                  <a:pt x="8526" y="6632"/>
                </a:cubicBezTo>
                <a:cubicBezTo>
                  <a:pt x="8704" y="6775"/>
                  <a:pt x="8811" y="6989"/>
                  <a:pt x="8811" y="7227"/>
                </a:cubicBezTo>
                <a:cubicBezTo>
                  <a:pt x="8811" y="7465"/>
                  <a:pt x="8704" y="7668"/>
                  <a:pt x="8526" y="7822"/>
                </a:cubicBezTo>
                <a:cubicBezTo>
                  <a:pt x="8394" y="7928"/>
                  <a:pt x="8229" y="7988"/>
                  <a:pt x="8056" y="7988"/>
                </a:cubicBezTo>
                <a:cubicBezTo>
                  <a:pt x="7995" y="7988"/>
                  <a:pt x="7933" y="7981"/>
                  <a:pt x="7871" y="7965"/>
                </a:cubicBezTo>
                <a:cubicBezTo>
                  <a:pt x="7573" y="7906"/>
                  <a:pt x="7335" y="7656"/>
                  <a:pt x="7275" y="7358"/>
                </a:cubicBezTo>
                <a:cubicBezTo>
                  <a:pt x="7216" y="7072"/>
                  <a:pt x="7323" y="6810"/>
                  <a:pt x="7549" y="6608"/>
                </a:cubicBezTo>
                <a:cubicBezTo>
                  <a:pt x="7692" y="6489"/>
                  <a:pt x="7787" y="6298"/>
                  <a:pt x="7787" y="6108"/>
                </a:cubicBezTo>
                <a:lnTo>
                  <a:pt x="7787" y="5763"/>
                </a:lnTo>
                <a:cubicBezTo>
                  <a:pt x="7787" y="5501"/>
                  <a:pt x="7561" y="5275"/>
                  <a:pt x="7287" y="5275"/>
                </a:cubicBezTo>
                <a:lnTo>
                  <a:pt x="5597" y="5275"/>
                </a:lnTo>
                <a:lnTo>
                  <a:pt x="5597" y="3572"/>
                </a:lnTo>
                <a:cubicBezTo>
                  <a:pt x="5597" y="3477"/>
                  <a:pt x="5668" y="3393"/>
                  <a:pt x="5775" y="3393"/>
                </a:cubicBezTo>
                <a:lnTo>
                  <a:pt x="6121" y="3393"/>
                </a:lnTo>
                <a:cubicBezTo>
                  <a:pt x="6216" y="3393"/>
                  <a:pt x="6311" y="3441"/>
                  <a:pt x="6383" y="3512"/>
                </a:cubicBezTo>
                <a:cubicBezTo>
                  <a:pt x="6592" y="3762"/>
                  <a:pt x="6901" y="3911"/>
                  <a:pt x="7234" y="3911"/>
                </a:cubicBezTo>
                <a:cubicBezTo>
                  <a:pt x="7299" y="3911"/>
                  <a:pt x="7364" y="3905"/>
                  <a:pt x="7430" y="3893"/>
                </a:cubicBezTo>
                <a:cubicBezTo>
                  <a:pt x="7859" y="3810"/>
                  <a:pt x="8204" y="3477"/>
                  <a:pt x="8288" y="3060"/>
                </a:cubicBezTo>
                <a:cubicBezTo>
                  <a:pt x="8359" y="2727"/>
                  <a:pt x="8276" y="2381"/>
                  <a:pt x="8061" y="2131"/>
                </a:cubicBezTo>
                <a:cubicBezTo>
                  <a:pt x="7859" y="1881"/>
                  <a:pt x="7549" y="1726"/>
                  <a:pt x="7216" y="1726"/>
                </a:cubicBezTo>
                <a:cubicBezTo>
                  <a:pt x="6894" y="1726"/>
                  <a:pt x="6597" y="1881"/>
                  <a:pt x="6383" y="2131"/>
                </a:cubicBezTo>
                <a:cubicBezTo>
                  <a:pt x="6323" y="2203"/>
                  <a:pt x="6240" y="2238"/>
                  <a:pt x="6132" y="2238"/>
                </a:cubicBezTo>
                <a:lnTo>
                  <a:pt x="5787" y="2238"/>
                </a:lnTo>
                <a:cubicBezTo>
                  <a:pt x="5680" y="2238"/>
                  <a:pt x="5609" y="2167"/>
                  <a:pt x="5609" y="2060"/>
                </a:cubicBezTo>
                <a:lnTo>
                  <a:pt x="5609" y="1215"/>
                </a:lnTo>
                <a:cubicBezTo>
                  <a:pt x="5609" y="1119"/>
                  <a:pt x="5537" y="1048"/>
                  <a:pt x="5442" y="1048"/>
                </a:cubicBezTo>
                <a:cubicBezTo>
                  <a:pt x="5359" y="1048"/>
                  <a:pt x="5287" y="1119"/>
                  <a:pt x="5287" y="1215"/>
                </a:cubicBezTo>
                <a:lnTo>
                  <a:pt x="5287" y="2060"/>
                </a:lnTo>
                <a:cubicBezTo>
                  <a:pt x="5287" y="2322"/>
                  <a:pt x="5501" y="2548"/>
                  <a:pt x="5775" y="2548"/>
                </a:cubicBezTo>
                <a:lnTo>
                  <a:pt x="6121" y="2548"/>
                </a:lnTo>
                <a:cubicBezTo>
                  <a:pt x="6323" y="2548"/>
                  <a:pt x="6502" y="2465"/>
                  <a:pt x="6621" y="2322"/>
                </a:cubicBezTo>
                <a:cubicBezTo>
                  <a:pt x="6775" y="2143"/>
                  <a:pt x="6978" y="2048"/>
                  <a:pt x="7216" y="2048"/>
                </a:cubicBezTo>
                <a:cubicBezTo>
                  <a:pt x="7454" y="2048"/>
                  <a:pt x="7668" y="2143"/>
                  <a:pt x="7811" y="2322"/>
                </a:cubicBezTo>
                <a:cubicBezTo>
                  <a:pt x="7966" y="2500"/>
                  <a:pt x="8026" y="2739"/>
                  <a:pt x="7966" y="2977"/>
                </a:cubicBezTo>
                <a:cubicBezTo>
                  <a:pt x="7907" y="3274"/>
                  <a:pt x="7656" y="3512"/>
                  <a:pt x="7359" y="3572"/>
                </a:cubicBezTo>
                <a:cubicBezTo>
                  <a:pt x="7303" y="3584"/>
                  <a:pt x="7248" y="3589"/>
                  <a:pt x="7193" y="3589"/>
                </a:cubicBezTo>
                <a:cubicBezTo>
                  <a:pt x="6969" y="3589"/>
                  <a:pt x="6762" y="3492"/>
                  <a:pt x="6609" y="3310"/>
                </a:cubicBezTo>
                <a:cubicBezTo>
                  <a:pt x="6490" y="3155"/>
                  <a:pt x="6299" y="3072"/>
                  <a:pt x="6097" y="3072"/>
                </a:cubicBezTo>
                <a:lnTo>
                  <a:pt x="5763" y="3072"/>
                </a:lnTo>
                <a:cubicBezTo>
                  <a:pt x="5490" y="3072"/>
                  <a:pt x="5275" y="3298"/>
                  <a:pt x="5275" y="3560"/>
                </a:cubicBezTo>
                <a:lnTo>
                  <a:pt x="5275" y="5263"/>
                </a:lnTo>
                <a:lnTo>
                  <a:pt x="3573" y="5263"/>
                </a:lnTo>
                <a:cubicBezTo>
                  <a:pt x="3465" y="5263"/>
                  <a:pt x="3394" y="5179"/>
                  <a:pt x="3394" y="5084"/>
                </a:cubicBezTo>
                <a:lnTo>
                  <a:pt x="3394" y="4727"/>
                </a:lnTo>
                <a:cubicBezTo>
                  <a:pt x="3394" y="4620"/>
                  <a:pt x="3442" y="4524"/>
                  <a:pt x="3513" y="4453"/>
                </a:cubicBezTo>
                <a:cubicBezTo>
                  <a:pt x="3811" y="4203"/>
                  <a:pt x="3954" y="3810"/>
                  <a:pt x="3882" y="3417"/>
                </a:cubicBezTo>
                <a:cubicBezTo>
                  <a:pt x="3811" y="2977"/>
                  <a:pt x="3465" y="2643"/>
                  <a:pt x="3049" y="2548"/>
                </a:cubicBezTo>
                <a:cubicBezTo>
                  <a:pt x="2973" y="2531"/>
                  <a:pt x="2896" y="2523"/>
                  <a:pt x="2820" y="2523"/>
                </a:cubicBezTo>
                <a:cubicBezTo>
                  <a:pt x="2570" y="2523"/>
                  <a:pt x="2323" y="2610"/>
                  <a:pt x="2132" y="2774"/>
                </a:cubicBezTo>
                <a:cubicBezTo>
                  <a:pt x="1870" y="2977"/>
                  <a:pt x="1727" y="3298"/>
                  <a:pt x="1727" y="3620"/>
                </a:cubicBezTo>
                <a:cubicBezTo>
                  <a:pt x="1727" y="3941"/>
                  <a:pt x="1870" y="4239"/>
                  <a:pt x="2132" y="4453"/>
                </a:cubicBezTo>
                <a:cubicBezTo>
                  <a:pt x="2203" y="4513"/>
                  <a:pt x="2227" y="4608"/>
                  <a:pt x="2227" y="4703"/>
                </a:cubicBezTo>
                <a:lnTo>
                  <a:pt x="2227" y="5048"/>
                </a:lnTo>
                <a:cubicBezTo>
                  <a:pt x="2227" y="5155"/>
                  <a:pt x="2156" y="5227"/>
                  <a:pt x="2049" y="5227"/>
                </a:cubicBezTo>
                <a:lnTo>
                  <a:pt x="358" y="5227"/>
                </a:lnTo>
                <a:lnTo>
                  <a:pt x="358" y="822"/>
                </a:lnTo>
                <a:cubicBezTo>
                  <a:pt x="358" y="536"/>
                  <a:pt x="596" y="298"/>
                  <a:pt x="882" y="298"/>
                </a:cubicBezTo>
                <a:lnTo>
                  <a:pt x="5287" y="298"/>
                </a:lnTo>
                <a:lnTo>
                  <a:pt x="5287" y="476"/>
                </a:lnTo>
                <a:cubicBezTo>
                  <a:pt x="5287" y="572"/>
                  <a:pt x="5359" y="643"/>
                  <a:pt x="5442" y="643"/>
                </a:cubicBezTo>
                <a:cubicBezTo>
                  <a:pt x="5537" y="643"/>
                  <a:pt x="5609" y="572"/>
                  <a:pt x="5609" y="476"/>
                </a:cubicBezTo>
                <a:lnTo>
                  <a:pt x="5609" y="298"/>
                </a:lnTo>
                <a:close/>
                <a:moveTo>
                  <a:pt x="834" y="0"/>
                </a:moveTo>
                <a:cubicBezTo>
                  <a:pt x="370" y="0"/>
                  <a:pt x="1" y="381"/>
                  <a:pt x="1" y="834"/>
                </a:cubicBezTo>
                <a:lnTo>
                  <a:pt x="1" y="9977"/>
                </a:lnTo>
                <a:cubicBezTo>
                  <a:pt x="1" y="10442"/>
                  <a:pt x="370" y="10811"/>
                  <a:pt x="834" y="10811"/>
                </a:cubicBezTo>
                <a:lnTo>
                  <a:pt x="9978" y="10811"/>
                </a:lnTo>
                <a:cubicBezTo>
                  <a:pt x="10431" y="10811"/>
                  <a:pt x="10812" y="10442"/>
                  <a:pt x="10812" y="9977"/>
                </a:cubicBezTo>
                <a:lnTo>
                  <a:pt x="10812" y="834"/>
                </a:lnTo>
                <a:cubicBezTo>
                  <a:pt x="10812" y="381"/>
                  <a:pt x="10431" y="0"/>
                  <a:pt x="99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275" name="Google Shape;14275;p101"/>
          <p:cNvGrpSpPr/>
          <p:nvPr/>
        </p:nvGrpSpPr>
        <p:grpSpPr>
          <a:xfrm>
            <a:off x="6974158" y="2789537"/>
            <a:ext cx="255247" cy="327458"/>
            <a:chOff x="6974158" y="2789537"/>
            <a:chExt cx="255247" cy="327458"/>
          </a:xfrm>
        </p:grpSpPr>
        <p:sp>
          <p:nvSpPr>
            <p:cNvPr id="14276" name="Google Shape;14276;p101"/>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7" name="Google Shape;14277;p101"/>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8" name="Google Shape;14278;p101"/>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9" name="Google Shape;14279;p101"/>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0" name="Google Shape;14280;p101"/>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1" name="Google Shape;14281;p101"/>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82" name="Google Shape;14282;p101"/>
          <p:cNvGrpSpPr/>
          <p:nvPr/>
        </p:nvGrpSpPr>
        <p:grpSpPr>
          <a:xfrm>
            <a:off x="7530697" y="2790299"/>
            <a:ext cx="244291" cy="326314"/>
            <a:chOff x="7530697" y="2790299"/>
            <a:chExt cx="244291" cy="326314"/>
          </a:xfrm>
        </p:grpSpPr>
        <p:sp>
          <p:nvSpPr>
            <p:cNvPr id="14283" name="Google Shape;14283;p101"/>
            <p:cNvSpPr/>
            <p:nvPr/>
          </p:nvSpPr>
          <p:spPr>
            <a:xfrm>
              <a:off x="7616911" y="2907507"/>
              <a:ext cx="9463" cy="14385"/>
            </a:xfrm>
            <a:custGeom>
              <a:avLst/>
              <a:gdLst/>
              <a:ahLst/>
              <a:cxnLst/>
              <a:rect l="l" t="t" r="r" b="b"/>
              <a:pathLst>
                <a:path w="298" h="453" extrusionOk="0">
                  <a:moveTo>
                    <a:pt x="155" y="0"/>
                  </a:moveTo>
                  <a:cubicBezTo>
                    <a:pt x="60" y="0"/>
                    <a:pt x="0" y="72"/>
                    <a:pt x="0" y="143"/>
                  </a:cubicBezTo>
                  <a:lnTo>
                    <a:pt x="0" y="310"/>
                  </a:lnTo>
                  <a:cubicBezTo>
                    <a:pt x="0" y="393"/>
                    <a:pt x="72" y="453"/>
                    <a:pt x="155" y="453"/>
                  </a:cubicBezTo>
                  <a:cubicBezTo>
                    <a:pt x="227" y="453"/>
                    <a:pt x="298" y="381"/>
                    <a:pt x="298" y="310"/>
                  </a:cubicBezTo>
                  <a:lnTo>
                    <a:pt x="298" y="143"/>
                  </a:lnTo>
                  <a:cubicBezTo>
                    <a:pt x="298" y="72"/>
                    <a:pt x="238"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4" name="Google Shape;14284;p101"/>
            <p:cNvSpPr/>
            <p:nvPr/>
          </p:nvSpPr>
          <p:spPr>
            <a:xfrm>
              <a:off x="7678548" y="2907507"/>
              <a:ext cx="9463" cy="14385"/>
            </a:xfrm>
            <a:custGeom>
              <a:avLst/>
              <a:gdLst/>
              <a:ahLst/>
              <a:cxnLst/>
              <a:rect l="l" t="t" r="r" b="b"/>
              <a:pathLst>
                <a:path w="298" h="453" extrusionOk="0">
                  <a:moveTo>
                    <a:pt x="143" y="0"/>
                  </a:moveTo>
                  <a:cubicBezTo>
                    <a:pt x="60" y="0"/>
                    <a:pt x="0" y="72"/>
                    <a:pt x="0" y="143"/>
                  </a:cubicBezTo>
                  <a:lnTo>
                    <a:pt x="0" y="310"/>
                  </a:lnTo>
                  <a:cubicBezTo>
                    <a:pt x="0" y="393"/>
                    <a:pt x="72" y="453"/>
                    <a:pt x="143" y="453"/>
                  </a:cubicBezTo>
                  <a:cubicBezTo>
                    <a:pt x="214" y="453"/>
                    <a:pt x="298" y="381"/>
                    <a:pt x="298" y="310"/>
                  </a:cubicBezTo>
                  <a:lnTo>
                    <a:pt x="298" y="143"/>
                  </a:lnTo>
                  <a:cubicBezTo>
                    <a:pt x="298" y="72"/>
                    <a:pt x="238" y="0"/>
                    <a:pt x="1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5" name="Google Shape;14285;p101"/>
            <p:cNvSpPr/>
            <p:nvPr/>
          </p:nvSpPr>
          <p:spPr>
            <a:xfrm>
              <a:off x="7632408" y="2943136"/>
              <a:ext cx="40869" cy="14671"/>
            </a:xfrm>
            <a:custGeom>
              <a:avLst/>
              <a:gdLst/>
              <a:ahLst/>
              <a:cxnLst/>
              <a:rect l="l" t="t" r="r" b="b"/>
              <a:pathLst>
                <a:path w="1287" h="462" extrusionOk="0">
                  <a:moveTo>
                    <a:pt x="167" y="0"/>
                  </a:moveTo>
                  <a:cubicBezTo>
                    <a:pt x="129" y="0"/>
                    <a:pt x="90" y="15"/>
                    <a:pt x="60" y="45"/>
                  </a:cubicBezTo>
                  <a:cubicBezTo>
                    <a:pt x="1" y="104"/>
                    <a:pt x="1" y="200"/>
                    <a:pt x="60" y="259"/>
                  </a:cubicBezTo>
                  <a:cubicBezTo>
                    <a:pt x="203" y="390"/>
                    <a:pt x="417" y="462"/>
                    <a:pt x="655" y="462"/>
                  </a:cubicBezTo>
                  <a:cubicBezTo>
                    <a:pt x="893" y="462"/>
                    <a:pt x="1120" y="390"/>
                    <a:pt x="1251" y="259"/>
                  </a:cubicBezTo>
                  <a:cubicBezTo>
                    <a:pt x="1286" y="212"/>
                    <a:pt x="1286" y="104"/>
                    <a:pt x="1227" y="45"/>
                  </a:cubicBezTo>
                  <a:cubicBezTo>
                    <a:pt x="1197" y="15"/>
                    <a:pt x="1158" y="0"/>
                    <a:pt x="1120" y="0"/>
                  </a:cubicBezTo>
                  <a:cubicBezTo>
                    <a:pt x="1081" y="0"/>
                    <a:pt x="1042" y="15"/>
                    <a:pt x="1013" y="45"/>
                  </a:cubicBezTo>
                  <a:cubicBezTo>
                    <a:pt x="953" y="104"/>
                    <a:pt x="822" y="164"/>
                    <a:pt x="643" y="164"/>
                  </a:cubicBezTo>
                  <a:cubicBezTo>
                    <a:pt x="465" y="164"/>
                    <a:pt x="322" y="104"/>
                    <a:pt x="274" y="45"/>
                  </a:cubicBezTo>
                  <a:cubicBezTo>
                    <a:pt x="245" y="15"/>
                    <a:pt x="206"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6" name="Google Shape;14286;p101"/>
            <p:cNvSpPr/>
            <p:nvPr/>
          </p:nvSpPr>
          <p:spPr>
            <a:xfrm>
              <a:off x="7530697" y="2790299"/>
              <a:ext cx="244291" cy="326314"/>
            </a:xfrm>
            <a:custGeom>
              <a:avLst/>
              <a:gdLst/>
              <a:ahLst/>
              <a:cxnLst/>
              <a:rect l="l" t="t" r="r" b="b"/>
              <a:pathLst>
                <a:path w="7693" h="10276" extrusionOk="0">
                  <a:moveTo>
                    <a:pt x="3846" y="298"/>
                  </a:moveTo>
                  <a:cubicBezTo>
                    <a:pt x="5275" y="298"/>
                    <a:pt x="6442" y="1453"/>
                    <a:pt x="6442" y="2882"/>
                  </a:cubicBezTo>
                  <a:lnTo>
                    <a:pt x="6442" y="4013"/>
                  </a:lnTo>
                  <a:cubicBezTo>
                    <a:pt x="6442" y="4846"/>
                    <a:pt x="6633" y="5489"/>
                    <a:pt x="6799" y="5870"/>
                  </a:cubicBezTo>
                  <a:cubicBezTo>
                    <a:pt x="6811" y="5918"/>
                    <a:pt x="6811" y="5965"/>
                    <a:pt x="6799" y="6001"/>
                  </a:cubicBezTo>
                  <a:cubicBezTo>
                    <a:pt x="6775" y="6049"/>
                    <a:pt x="6752" y="6084"/>
                    <a:pt x="6704" y="6096"/>
                  </a:cubicBezTo>
                  <a:cubicBezTo>
                    <a:pt x="6359" y="6227"/>
                    <a:pt x="5692" y="6489"/>
                    <a:pt x="4978" y="6632"/>
                  </a:cubicBezTo>
                  <a:lnTo>
                    <a:pt x="4978" y="6132"/>
                  </a:lnTo>
                  <a:cubicBezTo>
                    <a:pt x="5644" y="5739"/>
                    <a:pt x="6109" y="5013"/>
                    <a:pt x="6109" y="4179"/>
                  </a:cubicBezTo>
                  <a:lnTo>
                    <a:pt x="6109" y="3536"/>
                  </a:lnTo>
                  <a:cubicBezTo>
                    <a:pt x="6109" y="3108"/>
                    <a:pt x="5751" y="2751"/>
                    <a:pt x="5323" y="2751"/>
                  </a:cubicBezTo>
                  <a:lnTo>
                    <a:pt x="5073" y="2751"/>
                  </a:lnTo>
                  <a:lnTo>
                    <a:pt x="4311" y="1989"/>
                  </a:lnTo>
                  <a:cubicBezTo>
                    <a:pt x="4282" y="1960"/>
                    <a:pt x="4249" y="1944"/>
                    <a:pt x="4214" y="1944"/>
                  </a:cubicBezTo>
                  <a:cubicBezTo>
                    <a:pt x="4191" y="1944"/>
                    <a:pt x="4168" y="1951"/>
                    <a:pt x="4144" y="1965"/>
                  </a:cubicBezTo>
                  <a:cubicBezTo>
                    <a:pt x="4085" y="1989"/>
                    <a:pt x="4061" y="2036"/>
                    <a:pt x="4061" y="2096"/>
                  </a:cubicBezTo>
                  <a:lnTo>
                    <a:pt x="4061" y="2751"/>
                  </a:lnTo>
                  <a:lnTo>
                    <a:pt x="3239" y="2751"/>
                  </a:lnTo>
                  <a:cubicBezTo>
                    <a:pt x="3144" y="2751"/>
                    <a:pt x="3084" y="2822"/>
                    <a:pt x="3084" y="2893"/>
                  </a:cubicBezTo>
                  <a:cubicBezTo>
                    <a:pt x="3084" y="2965"/>
                    <a:pt x="3168" y="3048"/>
                    <a:pt x="3239" y="3048"/>
                  </a:cubicBezTo>
                  <a:lnTo>
                    <a:pt x="4204" y="3048"/>
                  </a:lnTo>
                  <a:cubicBezTo>
                    <a:pt x="4299" y="3048"/>
                    <a:pt x="4358" y="2965"/>
                    <a:pt x="4358" y="2893"/>
                  </a:cubicBezTo>
                  <a:lnTo>
                    <a:pt x="4358" y="2453"/>
                  </a:lnTo>
                  <a:lnTo>
                    <a:pt x="4906" y="3001"/>
                  </a:lnTo>
                  <a:cubicBezTo>
                    <a:pt x="4930" y="3024"/>
                    <a:pt x="4966" y="3048"/>
                    <a:pt x="5013" y="3048"/>
                  </a:cubicBezTo>
                  <a:lnTo>
                    <a:pt x="5335" y="3048"/>
                  </a:lnTo>
                  <a:cubicBezTo>
                    <a:pt x="5609" y="3048"/>
                    <a:pt x="5823" y="3263"/>
                    <a:pt x="5823" y="3536"/>
                  </a:cubicBezTo>
                  <a:lnTo>
                    <a:pt x="5823" y="4179"/>
                  </a:lnTo>
                  <a:cubicBezTo>
                    <a:pt x="5823" y="5251"/>
                    <a:pt x="4954" y="6132"/>
                    <a:pt x="3882" y="6132"/>
                  </a:cubicBezTo>
                  <a:cubicBezTo>
                    <a:pt x="2811" y="6132"/>
                    <a:pt x="1930" y="5251"/>
                    <a:pt x="1930" y="4179"/>
                  </a:cubicBezTo>
                  <a:lnTo>
                    <a:pt x="1930" y="3536"/>
                  </a:lnTo>
                  <a:cubicBezTo>
                    <a:pt x="1930" y="3263"/>
                    <a:pt x="2156" y="3048"/>
                    <a:pt x="2418" y="3048"/>
                  </a:cubicBezTo>
                  <a:lnTo>
                    <a:pt x="2584" y="3048"/>
                  </a:lnTo>
                  <a:cubicBezTo>
                    <a:pt x="2668" y="3048"/>
                    <a:pt x="2727" y="2965"/>
                    <a:pt x="2727" y="2893"/>
                  </a:cubicBezTo>
                  <a:cubicBezTo>
                    <a:pt x="2727" y="2822"/>
                    <a:pt x="2656" y="2751"/>
                    <a:pt x="2584" y="2751"/>
                  </a:cubicBezTo>
                  <a:lnTo>
                    <a:pt x="2418" y="2751"/>
                  </a:lnTo>
                  <a:cubicBezTo>
                    <a:pt x="1989" y="2751"/>
                    <a:pt x="1632" y="3108"/>
                    <a:pt x="1632" y="3536"/>
                  </a:cubicBezTo>
                  <a:lnTo>
                    <a:pt x="1632" y="4179"/>
                  </a:lnTo>
                  <a:cubicBezTo>
                    <a:pt x="1632" y="5013"/>
                    <a:pt x="2096" y="5739"/>
                    <a:pt x="2763" y="6132"/>
                  </a:cubicBezTo>
                  <a:lnTo>
                    <a:pt x="2763" y="6632"/>
                  </a:lnTo>
                  <a:cubicBezTo>
                    <a:pt x="2001" y="6465"/>
                    <a:pt x="1334" y="6227"/>
                    <a:pt x="989" y="6096"/>
                  </a:cubicBezTo>
                  <a:cubicBezTo>
                    <a:pt x="941" y="6084"/>
                    <a:pt x="918" y="6049"/>
                    <a:pt x="906" y="6001"/>
                  </a:cubicBezTo>
                  <a:cubicBezTo>
                    <a:pt x="882" y="5965"/>
                    <a:pt x="882" y="5918"/>
                    <a:pt x="906" y="5870"/>
                  </a:cubicBezTo>
                  <a:cubicBezTo>
                    <a:pt x="1060" y="5489"/>
                    <a:pt x="1263" y="4846"/>
                    <a:pt x="1263" y="4013"/>
                  </a:cubicBezTo>
                  <a:lnTo>
                    <a:pt x="1263" y="2882"/>
                  </a:lnTo>
                  <a:cubicBezTo>
                    <a:pt x="1263" y="1453"/>
                    <a:pt x="2418" y="298"/>
                    <a:pt x="3846" y="298"/>
                  </a:cubicBezTo>
                  <a:close/>
                  <a:moveTo>
                    <a:pt x="4632" y="6275"/>
                  </a:moveTo>
                  <a:lnTo>
                    <a:pt x="4632" y="6787"/>
                  </a:lnTo>
                  <a:cubicBezTo>
                    <a:pt x="4632" y="7025"/>
                    <a:pt x="4739" y="7239"/>
                    <a:pt x="4918" y="7394"/>
                  </a:cubicBezTo>
                  <a:cubicBezTo>
                    <a:pt x="4894" y="7442"/>
                    <a:pt x="4858" y="7477"/>
                    <a:pt x="4835" y="7513"/>
                  </a:cubicBezTo>
                  <a:cubicBezTo>
                    <a:pt x="4787" y="7573"/>
                    <a:pt x="4787" y="7680"/>
                    <a:pt x="4858" y="7715"/>
                  </a:cubicBezTo>
                  <a:cubicBezTo>
                    <a:pt x="4894" y="7739"/>
                    <a:pt x="4918" y="7751"/>
                    <a:pt x="4954" y="7751"/>
                  </a:cubicBezTo>
                  <a:cubicBezTo>
                    <a:pt x="4989" y="7751"/>
                    <a:pt x="5037" y="7739"/>
                    <a:pt x="5073" y="7692"/>
                  </a:cubicBezTo>
                  <a:cubicBezTo>
                    <a:pt x="5109" y="7632"/>
                    <a:pt x="5156" y="7584"/>
                    <a:pt x="5192" y="7525"/>
                  </a:cubicBezTo>
                  <a:lnTo>
                    <a:pt x="5525" y="7644"/>
                  </a:lnTo>
                  <a:cubicBezTo>
                    <a:pt x="4918" y="8573"/>
                    <a:pt x="4299" y="8894"/>
                    <a:pt x="3882" y="9001"/>
                  </a:cubicBezTo>
                  <a:cubicBezTo>
                    <a:pt x="3864" y="9007"/>
                    <a:pt x="3849" y="9010"/>
                    <a:pt x="3835" y="9010"/>
                  </a:cubicBezTo>
                  <a:cubicBezTo>
                    <a:pt x="3820" y="9010"/>
                    <a:pt x="3805" y="9007"/>
                    <a:pt x="3787" y="9001"/>
                  </a:cubicBezTo>
                  <a:cubicBezTo>
                    <a:pt x="3370" y="8882"/>
                    <a:pt x="2751" y="8549"/>
                    <a:pt x="2120" y="7644"/>
                  </a:cubicBezTo>
                  <a:lnTo>
                    <a:pt x="2465" y="7525"/>
                  </a:lnTo>
                  <a:cubicBezTo>
                    <a:pt x="2763" y="7942"/>
                    <a:pt x="3204" y="8442"/>
                    <a:pt x="3787" y="8644"/>
                  </a:cubicBezTo>
                  <a:cubicBezTo>
                    <a:pt x="3799" y="8644"/>
                    <a:pt x="3823" y="8656"/>
                    <a:pt x="3835" y="8656"/>
                  </a:cubicBezTo>
                  <a:cubicBezTo>
                    <a:pt x="3846" y="8656"/>
                    <a:pt x="3858" y="8656"/>
                    <a:pt x="3882" y="8644"/>
                  </a:cubicBezTo>
                  <a:cubicBezTo>
                    <a:pt x="4144" y="8549"/>
                    <a:pt x="4418" y="8382"/>
                    <a:pt x="4668" y="8132"/>
                  </a:cubicBezTo>
                  <a:cubicBezTo>
                    <a:pt x="4728" y="8073"/>
                    <a:pt x="4728" y="7989"/>
                    <a:pt x="4668" y="7930"/>
                  </a:cubicBezTo>
                  <a:cubicBezTo>
                    <a:pt x="4638" y="7900"/>
                    <a:pt x="4600" y="7885"/>
                    <a:pt x="4561" y="7885"/>
                  </a:cubicBezTo>
                  <a:cubicBezTo>
                    <a:pt x="4522" y="7885"/>
                    <a:pt x="4483" y="7900"/>
                    <a:pt x="4454" y="7930"/>
                  </a:cubicBezTo>
                  <a:cubicBezTo>
                    <a:pt x="4251" y="8120"/>
                    <a:pt x="4025" y="8275"/>
                    <a:pt x="3823" y="8346"/>
                  </a:cubicBezTo>
                  <a:cubicBezTo>
                    <a:pt x="3358" y="8168"/>
                    <a:pt x="2965" y="7751"/>
                    <a:pt x="2715" y="7394"/>
                  </a:cubicBezTo>
                  <a:cubicBezTo>
                    <a:pt x="2894" y="7239"/>
                    <a:pt x="3001" y="7025"/>
                    <a:pt x="3001" y="6787"/>
                  </a:cubicBezTo>
                  <a:lnTo>
                    <a:pt x="3001" y="6275"/>
                  </a:lnTo>
                  <a:cubicBezTo>
                    <a:pt x="3251" y="6382"/>
                    <a:pt x="3525" y="6430"/>
                    <a:pt x="3823" y="6430"/>
                  </a:cubicBezTo>
                  <a:cubicBezTo>
                    <a:pt x="4120" y="6430"/>
                    <a:pt x="4382" y="6370"/>
                    <a:pt x="4632" y="6275"/>
                  </a:cubicBezTo>
                  <a:close/>
                  <a:moveTo>
                    <a:pt x="3846" y="0"/>
                  </a:moveTo>
                  <a:cubicBezTo>
                    <a:pt x="2251" y="0"/>
                    <a:pt x="953" y="1286"/>
                    <a:pt x="953" y="2882"/>
                  </a:cubicBezTo>
                  <a:lnTo>
                    <a:pt x="953" y="4013"/>
                  </a:lnTo>
                  <a:cubicBezTo>
                    <a:pt x="953" y="4846"/>
                    <a:pt x="751" y="5453"/>
                    <a:pt x="632" y="5775"/>
                  </a:cubicBezTo>
                  <a:cubicBezTo>
                    <a:pt x="584" y="5894"/>
                    <a:pt x="584" y="6013"/>
                    <a:pt x="632" y="6132"/>
                  </a:cubicBezTo>
                  <a:cubicBezTo>
                    <a:pt x="679" y="6251"/>
                    <a:pt x="775" y="6334"/>
                    <a:pt x="894" y="6382"/>
                  </a:cubicBezTo>
                  <a:cubicBezTo>
                    <a:pt x="1251" y="6525"/>
                    <a:pt x="1965" y="6787"/>
                    <a:pt x="2715" y="6930"/>
                  </a:cubicBezTo>
                  <a:cubicBezTo>
                    <a:pt x="2668" y="7084"/>
                    <a:pt x="2549" y="7180"/>
                    <a:pt x="2418" y="7239"/>
                  </a:cubicBezTo>
                  <a:lnTo>
                    <a:pt x="751" y="7823"/>
                  </a:lnTo>
                  <a:cubicBezTo>
                    <a:pt x="298" y="7989"/>
                    <a:pt x="1" y="8406"/>
                    <a:pt x="1" y="8882"/>
                  </a:cubicBezTo>
                  <a:lnTo>
                    <a:pt x="1" y="10132"/>
                  </a:lnTo>
                  <a:cubicBezTo>
                    <a:pt x="1" y="10216"/>
                    <a:pt x="84" y="10275"/>
                    <a:pt x="156" y="10275"/>
                  </a:cubicBezTo>
                  <a:cubicBezTo>
                    <a:pt x="227" y="10275"/>
                    <a:pt x="298" y="10204"/>
                    <a:pt x="298" y="10132"/>
                  </a:cubicBezTo>
                  <a:lnTo>
                    <a:pt x="298" y="8882"/>
                  </a:lnTo>
                  <a:cubicBezTo>
                    <a:pt x="298" y="8775"/>
                    <a:pt x="322" y="8692"/>
                    <a:pt x="358" y="8597"/>
                  </a:cubicBezTo>
                  <a:lnTo>
                    <a:pt x="1120" y="9251"/>
                  </a:lnTo>
                  <a:cubicBezTo>
                    <a:pt x="1227" y="9347"/>
                    <a:pt x="1299" y="9478"/>
                    <a:pt x="1299" y="9620"/>
                  </a:cubicBezTo>
                  <a:lnTo>
                    <a:pt x="1299" y="10132"/>
                  </a:lnTo>
                  <a:cubicBezTo>
                    <a:pt x="1299" y="10216"/>
                    <a:pt x="1370" y="10275"/>
                    <a:pt x="1453" y="10275"/>
                  </a:cubicBezTo>
                  <a:cubicBezTo>
                    <a:pt x="1525" y="10275"/>
                    <a:pt x="1596" y="10204"/>
                    <a:pt x="1596" y="10132"/>
                  </a:cubicBezTo>
                  <a:lnTo>
                    <a:pt x="1596" y="9609"/>
                  </a:lnTo>
                  <a:cubicBezTo>
                    <a:pt x="1596" y="9370"/>
                    <a:pt x="1489" y="9168"/>
                    <a:pt x="1310" y="9001"/>
                  </a:cubicBezTo>
                  <a:lnTo>
                    <a:pt x="513" y="8311"/>
                  </a:lnTo>
                  <a:cubicBezTo>
                    <a:pt x="596" y="8216"/>
                    <a:pt x="715" y="8132"/>
                    <a:pt x="834" y="8085"/>
                  </a:cubicBezTo>
                  <a:lnTo>
                    <a:pt x="1846" y="7739"/>
                  </a:lnTo>
                  <a:cubicBezTo>
                    <a:pt x="2537" y="8775"/>
                    <a:pt x="3251" y="9144"/>
                    <a:pt x="3727" y="9275"/>
                  </a:cubicBezTo>
                  <a:cubicBezTo>
                    <a:pt x="3775" y="9299"/>
                    <a:pt x="3799" y="9299"/>
                    <a:pt x="3846" y="9299"/>
                  </a:cubicBezTo>
                  <a:cubicBezTo>
                    <a:pt x="3894" y="9299"/>
                    <a:pt x="3930" y="9299"/>
                    <a:pt x="3966" y="9275"/>
                  </a:cubicBezTo>
                  <a:cubicBezTo>
                    <a:pt x="4442" y="9144"/>
                    <a:pt x="5156" y="8775"/>
                    <a:pt x="5835" y="7739"/>
                  </a:cubicBezTo>
                  <a:lnTo>
                    <a:pt x="6847" y="8085"/>
                  </a:lnTo>
                  <a:cubicBezTo>
                    <a:pt x="6990" y="8132"/>
                    <a:pt x="7085" y="8216"/>
                    <a:pt x="7180" y="8311"/>
                  </a:cubicBezTo>
                  <a:lnTo>
                    <a:pt x="6371" y="9001"/>
                  </a:lnTo>
                  <a:cubicBezTo>
                    <a:pt x="6192" y="9144"/>
                    <a:pt x="6097" y="9370"/>
                    <a:pt x="6097" y="9609"/>
                  </a:cubicBezTo>
                  <a:lnTo>
                    <a:pt x="6097" y="10120"/>
                  </a:lnTo>
                  <a:cubicBezTo>
                    <a:pt x="6097" y="10204"/>
                    <a:pt x="6168" y="10263"/>
                    <a:pt x="6240" y="10263"/>
                  </a:cubicBezTo>
                  <a:cubicBezTo>
                    <a:pt x="6311" y="10263"/>
                    <a:pt x="6394" y="10192"/>
                    <a:pt x="6394" y="10120"/>
                  </a:cubicBezTo>
                  <a:lnTo>
                    <a:pt x="6394" y="9609"/>
                  </a:lnTo>
                  <a:cubicBezTo>
                    <a:pt x="6394" y="9466"/>
                    <a:pt x="6454" y="9323"/>
                    <a:pt x="6573" y="9239"/>
                  </a:cubicBezTo>
                  <a:lnTo>
                    <a:pt x="7323" y="8585"/>
                  </a:lnTo>
                  <a:cubicBezTo>
                    <a:pt x="7359" y="8668"/>
                    <a:pt x="7383" y="8775"/>
                    <a:pt x="7383" y="8870"/>
                  </a:cubicBezTo>
                  <a:lnTo>
                    <a:pt x="7383" y="10120"/>
                  </a:lnTo>
                  <a:cubicBezTo>
                    <a:pt x="7383" y="10204"/>
                    <a:pt x="7466" y="10263"/>
                    <a:pt x="7537" y="10263"/>
                  </a:cubicBezTo>
                  <a:cubicBezTo>
                    <a:pt x="7609" y="10263"/>
                    <a:pt x="7680" y="10192"/>
                    <a:pt x="7680" y="10120"/>
                  </a:cubicBezTo>
                  <a:lnTo>
                    <a:pt x="7680" y="8870"/>
                  </a:lnTo>
                  <a:cubicBezTo>
                    <a:pt x="7692" y="8406"/>
                    <a:pt x="7395" y="7977"/>
                    <a:pt x="6942" y="7823"/>
                  </a:cubicBezTo>
                  <a:lnTo>
                    <a:pt x="5275" y="7239"/>
                  </a:lnTo>
                  <a:cubicBezTo>
                    <a:pt x="5132" y="7203"/>
                    <a:pt x="5025" y="7084"/>
                    <a:pt x="4978" y="6930"/>
                  </a:cubicBezTo>
                  <a:cubicBezTo>
                    <a:pt x="5740" y="6787"/>
                    <a:pt x="6442" y="6513"/>
                    <a:pt x="6799" y="6382"/>
                  </a:cubicBezTo>
                  <a:cubicBezTo>
                    <a:pt x="6918" y="6334"/>
                    <a:pt x="7002" y="6251"/>
                    <a:pt x="7061" y="6132"/>
                  </a:cubicBezTo>
                  <a:cubicBezTo>
                    <a:pt x="7109" y="6013"/>
                    <a:pt x="7109" y="5894"/>
                    <a:pt x="7061" y="5775"/>
                  </a:cubicBezTo>
                  <a:cubicBezTo>
                    <a:pt x="6942" y="5477"/>
                    <a:pt x="6740" y="4846"/>
                    <a:pt x="6740" y="4013"/>
                  </a:cubicBezTo>
                  <a:lnTo>
                    <a:pt x="6740" y="2882"/>
                  </a:lnTo>
                  <a:cubicBezTo>
                    <a:pt x="6740" y="1286"/>
                    <a:pt x="5442" y="0"/>
                    <a:pt x="3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7" name="Google Shape;14287;p101"/>
            <p:cNvSpPr/>
            <p:nvPr/>
          </p:nvSpPr>
          <p:spPr>
            <a:xfrm>
              <a:off x="7611608" y="2891630"/>
              <a:ext cx="20069" cy="9463"/>
            </a:xfrm>
            <a:custGeom>
              <a:avLst/>
              <a:gdLst/>
              <a:ahLst/>
              <a:cxnLst/>
              <a:rect l="l" t="t" r="r" b="b"/>
              <a:pathLst>
                <a:path w="632" h="298" extrusionOk="0">
                  <a:moveTo>
                    <a:pt x="155" y="0"/>
                  </a:moveTo>
                  <a:cubicBezTo>
                    <a:pt x="60" y="0"/>
                    <a:pt x="1" y="83"/>
                    <a:pt x="1" y="155"/>
                  </a:cubicBezTo>
                  <a:cubicBezTo>
                    <a:pt x="1" y="226"/>
                    <a:pt x="84" y="298"/>
                    <a:pt x="155" y="298"/>
                  </a:cubicBezTo>
                  <a:lnTo>
                    <a:pt x="477" y="298"/>
                  </a:lnTo>
                  <a:cubicBezTo>
                    <a:pt x="572" y="298"/>
                    <a:pt x="632" y="226"/>
                    <a:pt x="632" y="155"/>
                  </a:cubicBezTo>
                  <a:cubicBezTo>
                    <a:pt x="632" y="83"/>
                    <a:pt x="572"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8" name="Google Shape;14288;p101"/>
            <p:cNvSpPr/>
            <p:nvPr/>
          </p:nvSpPr>
          <p:spPr>
            <a:xfrm>
              <a:off x="7673245" y="2891630"/>
              <a:ext cx="19688" cy="9463"/>
            </a:xfrm>
            <a:custGeom>
              <a:avLst/>
              <a:gdLst/>
              <a:ahLst/>
              <a:cxnLst/>
              <a:rect l="l" t="t" r="r" b="b"/>
              <a:pathLst>
                <a:path w="620" h="298" extrusionOk="0">
                  <a:moveTo>
                    <a:pt x="143" y="0"/>
                  </a:moveTo>
                  <a:cubicBezTo>
                    <a:pt x="60" y="0"/>
                    <a:pt x="0" y="83"/>
                    <a:pt x="0" y="155"/>
                  </a:cubicBezTo>
                  <a:cubicBezTo>
                    <a:pt x="0" y="226"/>
                    <a:pt x="72" y="298"/>
                    <a:pt x="143" y="298"/>
                  </a:cubicBezTo>
                  <a:lnTo>
                    <a:pt x="477" y="298"/>
                  </a:lnTo>
                  <a:cubicBezTo>
                    <a:pt x="560" y="298"/>
                    <a:pt x="620" y="226"/>
                    <a:pt x="620" y="155"/>
                  </a:cubicBezTo>
                  <a:cubicBezTo>
                    <a:pt x="620" y="83"/>
                    <a:pt x="548"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89" name="Google Shape;14289;p101"/>
          <p:cNvGrpSpPr/>
          <p:nvPr/>
        </p:nvGrpSpPr>
        <p:grpSpPr>
          <a:xfrm>
            <a:off x="7988191" y="2832248"/>
            <a:ext cx="332348" cy="283985"/>
            <a:chOff x="7988191" y="2832248"/>
            <a:chExt cx="332348" cy="283985"/>
          </a:xfrm>
        </p:grpSpPr>
        <p:sp>
          <p:nvSpPr>
            <p:cNvPr id="14290" name="Google Shape;14290;p101"/>
            <p:cNvSpPr/>
            <p:nvPr/>
          </p:nvSpPr>
          <p:spPr>
            <a:xfrm>
              <a:off x="8046398" y="2894646"/>
              <a:ext cx="40869" cy="45759"/>
            </a:xfrm>
            <a:custGeom>
              <a:avLst/>
              <a:gdLst/>
              <a:ahLst/>
              <a:cxnLst/>
              <a:rect l="l" t="t" r="r" b="b"/>
              <a:pathLst>
                <a:path w="1287" h="1441" extrusionOk="0">
                  <a:moveTo>
                    <a:pt x="644" y="0"/>
                  </a:moveTo>
                  <a:cubicBezTo>
                    <a:pt x="287" y="0"/>
                    <a:pt x="1" y="286"/>
                    <a:pt x="1" y="643"/>
                  </a:cubicBezTo>
                  <a:lnTo>
                    <a:pt x="1" y="798"/>
                  </a:lnTo>
                  <a:cubicBezTo>
                    <a:pt x="1" y="1155"/>
                    <a:pt x="287" y="1441"/>
                    <a:pt x="644" y="1441"/>
                  </a:cubicBezTo>
                  <a:cubicBezTo>
                    <a:pt x="1001" y="1441"/>
                    <a:pt x="1287" y="1155"/>
                    <a:pt x="1287" y="798"/>
                  </a:cubicBezTo>
                  <a:lnTo>
                    <a:pt x="1287" y="643"/>
                  </a:lnTo>
                  <a:cubicBezTo>
                    <a:pt x="1287" y="548"/>
                    <a:pt x="1215" y="488"/>
                    <a:pt x="1132" y="488"/>
                  </a:cubicBezTo>
                  <a:cubicBezTo>
                    <a:pt x="1049" y="488"/>
                    <a:pt x="989" y="560"/>
                    <a:pt x="989" y="643"/>
                  </a:cubicBezTo>
                  <a:lnTo>
                    <a:pt x="989" y="798"/>
                  </a:lnTo>
                  <a:cubicBezTo>
                    <a:pt x="989" y="977"/>
                    <a:pt x="834" y="1143"/>
                    <a:pt x="644" y="1143"/>
                  </a:cubicBezTo>
                  <a:cubicBezTo>
                    <a:pt x="453" y="1143"/>
                    <a:pt x="299" y="1000"/>
                    <a:pt x="299" y="798"/>
                  </a:cubicBezTo>
                  <a:lnTo>
                    <a:pt x="299" y="643"/>
                  </a:lnTo>
                  <a:cubicBezTo>
                    <a:pt x="299" y="465"/>
                    <a:pt x="453" y="298"/>
                    <a:pt x="644" y="298"/>
                  </a:cubicBezTo>
                  <a:cubicBezTo>
                    <a:pt x="739" y="298"/>
                    <a:pt x="799" y="227"/>
                    <a:pt x="799" y="143"/>
                  </a:cubicBezTo>
                  <a:cubicBezTo>
                    <a:pt x="799" y="60"/>
                    <a:pt x="715" y="0"/>
                    <a:pt x="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1" name="Google Shape;14291;p101"/>
            <p:cNvSpPr/>
            <p:nvPr/>
          </p:nvSpPr>
          <p:spPr>
            <a:xfrm>
              <a:off x="7988191" y="2832248"/>
              <a:ext cx="332348" cy="283985"/>
            </a:xfrm>
            <a:custGeom>
              <a:avLst/>
              <a:gdLst/>
              <a:ahLst/>
              <a:cxnLst/>
              <a:rect l="l" t="t" r="r" b="b"/>
              <a:pathLst>
                <a:path w="10466" h="8943" extrusionOk="0">
                  <a:moveTo>
                    <a:pt x="929" y="2942"/>
                  </a:moveTo>
                  <a:lnTo>
                    <a:pt x="929" y="2942"/>
                  </a:lnTo>
                  <a:cubicBezTo>
                    <a:pt x="905" y="3037"/>
                    <a:pt x="881" y="3144"/>
                    <a:pt x="869" y="3227"/>
                  </a:cubicBezTo>
                  <a:cubicBezTo>
                    <a:pt x="858" y="3299"/>
                    <a:pt x="858" y="3358"/>
                    <a:pt x="858" y="3418"/>
                  </a:cubicBezTo>
                  <a:lnTo>
                    <a:pt x="488" y="3120"/>
                  </a:lnTo>
                  <a:lnTo>
                    <a:pt x="929" y="2942"/>
                  </a:lnTo>
                  <a:close/>
                  <a:moveTo>
                    <a:pt x="4156" y="310"/>
                  </a:moveTo>
                  <a:lnTo>
                    <a:pt x="3894" y="668"/>
                  </a:lnTo>
                  <a:cubicBezTo>
                    <a:pt x="3858" y="715"/>
                    <a:pt x="3846" y="763"/>
                    <a:pt x="3858" y="822"/>
                  </a:cubicBezTo>
                  <a:cubicBezTo>
                    <a:pt x="3882" y="882"/>
                    <a:pt x="3917" y="906"/>
                    <a:pt x="3965" y="918"/>
                  </a:cubicBezTo>
                  <a:cubicBezTo>
                    <a:pt x="4608" y="1072"/>
                    <a:pt x="5168" y="1489"/>
                    <a:pt x="5549" y="2084"/>
                  </a:cubicBezTo>
                  <a:cubicBezTo>
                    <a:pt x="5965" y="2751"/>
                    <a:pt x="6418" y="3287"/>
                    <a:pt x="6894" y="3656"/>
                  </a:cubicBezTo>
                  <a:cubicBezTo>
                    <a:pt x="7287" y="3977"/>
                    <a:pt x="7692" y="4168"/>
                    <a:pt x="8085" y="4275"/>
                  </a:cubicBezTo>
                  <a:cubicBezTo>
                    <a:pt x="8288" y="4321"/>
                    <a:pt x="8455" y="4339"/>
                    <a:pt x="8603" y="4339"/>
                  </a:cubicBezTo>
                  <a:cubicBezTo>
                    <a:pt x="8646" y="4339"/>
                    <a:pt x="8687" y="4337"/>
                    <a:pt x="8728" y="4335"/>
                  </a:cubicBezTo>
                  <a:lnTo>
                    <a:pt x="8728" y="4335"/>
                  </a:lnTo>
                  <a:cubicBezTo>
                    <a:pt x="8168" y="4847"/>
                    <a:pt x="7585" y="5204"/>
                    <a:pt x="7037" y="5406"/>
                  </a:cubicBezTo>
                  <a:cubicBezTo>
                    <a:pt x="6732" y="5508"/>
                    <a:pt x="6437" y="5559"/>
                    <a:pt x="6158" y="5559"/>
                  </a:cubicBezTo>
                  <a:cubicBezTo>
                    <a:pt x="5914" y="5559"/>
                    <a:pt x="5682" y="5520"/>
                    <a:pt x="5465" y="5442"/>
                  </a:cubicBezTo>
                  <a:cubicBezTo>
                    <a:pt x="5203" y="5359"/>
                    <a:pt x="4965" y="5204"/>
                    <a:pt x="4775" y="5001"/>
                  </a:cubicBezTo>
                  <a:lnTo>
                    <a:pt x="4775" y="5001"/>
                  </a:lnTo>
                  <a:cubicBezTo>
                    <a:pt x="5001" y="5120"/>
                    <a:pt x="5275" y="5204"/>
                    <a:pt x="5596" y="5228"/>
                  </a:cubicBezTo>
                  <a:cubicBezTo>
                    <a:pt x="5680" y="5228"/>
                    <a:pt x="5751" y="5240"/>
                    <a:pt x="5822" y="5240"/>
                  </a:cubicBezTo>
                  <a:cubicBezTo>
                    <a:pt x="6096" y="5240"/>
                    <a:pt x="6382" y="5204"/>
                    <a:pt x="6644" y="5132"/>
                  </a:cubicBezTo>
                  <a:cubicBezTo>
                    <a:pt x="6715" y="5120"/>
                    <a:pt x="6775" y="5025"/>
                    <a:pt x="6751" y="4954"/>
                  </a:cubicBezTo>
                  <a:cubicBezTo>
                    <a:pt x="6741" y="4893"/>
                    <a:pt x="6671" y="4841"/>
                    <a:pt x="6607" y="4841"/>
                  </a:cubicBezTo>
                  <a:cubicBezTo>
                    <a:pt x="6595" y="4841"/>
                    <a:pt x="6583" y="4843"/>
                    <a:pt x="6573" y="4847"/>
                  </a:cubicBezTo>
                  <a:cubicBezTo>
                    <a:pt x="6317" y="4912"/>
                    <a:pt x="6067" y="4943"/>
                    <a:pt x="5831" y="4943"/>
                  </a:cubicBezTo>
                  <a:cubicBezTo>
                    <a:pt x="5418" y="4943"/>
                    <a:pt x="5052" y="4846"/>
                    <a:pt x="4787" y="4656"/>
                  </a:cubicBezTo>
                  <a:cubicBezTo>
                    <a:pt x="4477" y="4430"/>
                    <a:pt x="4310" y="4097"/>
                    <a:pt x="4263" y="3632"/>
                  </a:cubicBezTo>
                  <a:cubicBezTo>
                    <a:pt x="4310" y="3156"/>
                    <a:pt x="4572" y="2751"/>
                    <a:pt x="5025" y="2501"/>
                  </a:cubicBezTo>
                  <a:cubicBezTo>
                    <a:pt x="5096" y="2453"/>
                    <a:pt x="5120" y="2370"/>
                    <a:pt x="5084" y="2287"/>
                  </a:cubicBezTo>
                  <a:cubicBezTo>
                    <a:pt x="5051" y="2237"/>
                    <a:pt x="4996" y="2211"/>
                    <a:pt x="4941" y="2211"/>
                  </a:cubicBezTo>
                  <a:cubicBezTo>
                    <a:pt x="4916" y="2211"/>
                    <a:pt x="4892" y="2216"/>
                    <a:pt x="4870" y="2227"/>
                  </a:cubicBezTo>
                  <a:cubicBezTo>
                    <a:pt x="4227" y="2584"/>
                    <a:pt x="3906" y="3227"/>
                    <a:pt x="3965" y="3942"/>
                  </a:cubicBezTo>
                  <a:cubicBezTo>
                    <a:pt x="4037" y="4751"/>
                    <a:pt x="4596" y="5442"/>
                    <a:pt x="5382" y="5728"/>
                  </a:cubicBezTo>
                  <a:cubicBezTo>
                    <a:pt x="5631" y="5816"/>
                    <a:pt x="5895" y="5861"/>
                    <a:pt x="6170" y="5861"/>
                  </a:cubicBezTo>
                  <a:cubicBezTo>
                    <a:pt x="6487" y="5861"/>
                    <a:pt x="6818" y="5801"/>
                    <a:pt x="7156" y="5680"/>
                  </a:cubicBezTo>
                  <a:cubicBezTo>
                    <a:pt x="7596" y="5537"/>
                    <a:pt x="8061" y="5263"/>
                    <a:pt x="8525" y="4906"/>
                  </a:cubicBezTo>
                  <a:lnTo>
                    <a:pt x="8549" y="4906"/>
                  </a:lnTo>
                  <a:cubicBezTo>
                    <a:pt x="8694" y="4930"/>
                    <a:pt x="8833" y="4940"/>
                    <a:pt x="8965" y="4940"/>
                  </a:cubicBezTo>
                  <a:cubicBezTo>
                    <a:pt x="9431" y="4940"/>
                    <a:pt x="9813" y="4812"/>
                    <a:pt x="10073" y="4692"/>
                  </a:cubicBezTo>
                  <a:lnTo>
                    <a:pt x="10073" y="4692"/>
                  </a:lnTo>
                  <a:cubicBezTo>
                    <a:pt x="9430" y="6454"/>
                    <a:pt x="7608" y="7668"/>
                    <a:pt x="5572" y="7668"/>
                  </a:cubicBezTo>
                  <a:cubicBezTo>
                    <a:pt x="4179" y="7668"/>
                    <a:pt x="2894" y="7145"/>
                    <a:pt x="2072" y="6216"/>
                  </a:cubicBezTo>
                  <a:cubicBezTo>
                    <a:pt x="1358" y="5430"/>
                    <a:pt x="1060" y="4406"/>
                    <a:pt x="1179" y="3275"/>
                  </a:cubicBezTo>
                  <a:cubicBezTo>
                    <a:pt x="1286" y="2584"/>
                    <a:pt x="1524" y="2013"/>
                    <a:pt x="1881" y="1537"/>
                  </a:cubicBezTo>
                  <a:cubicBezTo>
                    <a:pt x="2167" y="1156"/>
                    <a:pt x="2536" y="858"/>
                    <a:pt x="2989" y="656"/>
                  </a:cubicBezTo>
                  <a:cubicBezTo>
                    <a:pt x="3429" y="441"/>
                    <a:pt x="3882" y="358"/>
                    <a:pt x="4156" y="310"/>
                  </a:cubicBezTo>
                  <a:close/>
                  <a:moveTo>
                    <a:pt x="5644" y="7954"/>
                  </a:moveTo>
                  <a:lnTo>
                    <a:pt x="5322" y="8645"/>
                  </a:lnTo>
                  <a:lnTo>
                    <a:pt x="5013" y="8645"/>
                  </a:lnTo>
                  <a:lnTo>
                    <a:pt x="5346" y="7954"/>
                  </a:lnTo>
                  <a:close/>
                  <a:moveTo>
                    <a:pt x="4422" y="1"/>
                  </a:moveTo>
                  <a:cubicBezTo>
                    <a:pt x="4268" y="1"/>
                    <a:pt x="3580" y="20"/>
                    <a:pt x="2834" y="382"/>
                  </a:cubicBezTo>
                  <a:cubicBezTo>
                    <a:pt x="2346" y="620"/>
                    <a:pt x="1929" y="941"/>
                    <a:pt x="1608" y="1358"/>
                  </a:cubicBezTo>
                  <a:cubicBezTo>
                    <a:pt x="1334" y="1703"/>
                    <a:pt x="1119" y="2108"/>
                    <a:pt x="989" y="2584"/>
                  </a:cubicBezTo>
                  <a:lnTo>
                    <a:pt x="96" y="2965"/>
                  </a:lnTo>
                  <a:cubicBezTo>
                    <a:pt x="48" y="2977"/>
                    <a:pt x="0" y="3025"/>
                    <a:pt x="0" y="3085"/>
                  </a:cubicBezTo>
                  <a:cubicBezTo>
                    <a:pt x="0" y="3144"/>
                    <a:pt x="24" y="3180"/>
                    <a:pt x="60" y="3215"/>
                  </a:cubicBezTo>
                  <a:lnTo>
                    <a:pt x="810" y="3811"/>
                  </a:lnTo>
                  <a:cubicBezTo>
                    <a:pt x="822" y="4811"/>
                    <a:pt x="1155" y="5704"/>
                    <a:pt x="1810" y="6430"/>
                  </a:cubicBezTo>
                  <a:cubicBezTo>
                    <a:pt x="2584" y="7287"/>
                    <a:pt x="3715" y="7823"/>
                    <a:pt x="4977" y="7942"/>
                  </a:cubicBezTo>
                  <a:lnTo>
                    <a:pt x="4620" y="8645"/>
                  </a:lnTo>
                  <a:lnTo>
                    <a:pt x="3739" y="8645"/>
                  </a:lnTo>
                  <a:cubicBezTo>
                    <a:pt x="3656" y="8645"/>
                    <a:pt x="3596" y="8716"/>
                    <a:pt x="3596" y="8799"/>
                  </a:cubicBezTo>
                  <a:cubicBezTo>
                    <a:pt x="3596" y="8871"/>
                    <a:pt x="3667" y="8942"/>
                    <a:pt x="3739" y="8942"/>
                  </a:cubicBezTo>
                  <a:lnTo>
                    <a:pt x="6013" y="8942"/>
                  </a:lnTo>
                  <a:cubicBezTo>
                    <a:pt x="6108" y="8942"/>
                    <a:pt x="6168" y="8871"/>
                    <a:pt x="6168" y="8799"/>
                  </a:cubicBezTo>
                  <a:cubicBezTo>
                    <a:pt x="6168" y="8716"/>
                    <a:pt x="6096" y="8645"/>
                    <a:pt x="6013" y="8645"/>
                  </a:cubicBezTo>
                  <a:lnTo>
                    <a:pt x="5620" y="8645"/>
                  </a:lnTo>
                  <a:lnTo>
                    <a:pt x="5953" y="7954"/>
                  </a:lnTo>
                  <a:cubicBezTo>
                    <a:pt x="6942" y="7883"/>
                    <a:pt x="7882" y="7537"/>
                    <a:pt x="8656" y="6966"/>
                  </a:cubicBezTo>
                  <a:cubicBezTo>
                    <a:pt x="9525" y="6323"/>
                    <a:pt x="10156" y="5418"/>
                    <a:pt x="10406" y="4430"/>
                  </a:cubicBezTo>
                  <a:cubicBezTo>
                    <a:pt x="10466" y="4370"/>
                    <a:pt x="10442" y="4299"/>
                    <a:pt x="10383" y="4275"/>
                  </a:cubicBezTo>
                  <a:cubicBezTo>
                    <a:pt x="10355" y="4259"/>
                    <a:pt x="10327" y="4250"/>
                    <a:pt x="10300" y="4250"/>
                  </a:cubicBezTo>
                  <a:cubicBezTo>
                    <a:pt x="10268" y="4250"/>
                    <a:pt x="10236" y="4262"/>
                    <a:pt x="10204" y="4287"/>
                  </a:cubicBezTo>
                  <a:cubicBezTo>
                    <a:pt x="10204" y="4287"/>
                    <a:pt x="9700" y="4670"/>
                    <a:pt x="8935" y="4670"/>
                  </a:cubicBezTo>
                  <a:cubicBezTo>
                    <a:pt x="8902" y="4670"/>
                    <a:pt x="8868" y="4670"/>
                    <a:pt x="8835" y="4668"/>
                  </a:cubicBezTo>
                  <a:cubicBezTo>
                    <a:pt x="8990" y="4525"/>
                    <a:pt x="9156" y="4370"/>
                    <a:pt x="9323" y="4192"/>
                  </a:cubicBezTo>
                  <a:cubicBezTo>
                    <a:pt x="9371" y="4132"/>
                    <a:pt x="9382" y="4061"/>
                    <a:pt x="9335" y="4001"/>
                  </a:cubicBezTo>
                  <a:cubicBezTo>
                    <a:pt x="9302" y="3961"/>
                    <a:pt x="9259" y="3942"/>
                    <a:pt x="9211" y="3942"/>
                  </a:cubicBezTo>
                  <a:cubicBezTo>
                    <a:pt x="9190" y="3942"/>
                    <a:pt x="9167" y="3946"/>
                    <a:pt x="9144" y="3954"/>
                  </a:cubicBezTo>
                  <a:cubicBezTo>
                    <a:pt x="9144" y="3954"/>
                    <a:pt x="8950" y="4045"/>
                    <a:pt x="8613" y="4045"/>
                  </a:cubicBezTo>
                  <a:cubicBezTo>
                    <a:pt x="8479" y="4045"/>
                    <a:pt x="8321" y="4030"/>
                    <a:pt x="8144" y="3989"/>
                  </a:cubicBezTo>
                  <a:cubicBezTo>
                    <a:pt x="7108" y="3739"/>
                    <a:pt x="6287" y="2739"/>
                    <a:pt x="5775" y="1930"/>
                  </a:cubicBezTo>
                  <a:cubicBezTo>
                    <a:pt x="5406" y="1334"/>
                    <a:pt x="4870" y="906"/>
                    <a:pt x="4227" y="703"/>
                  </a:cubicBezTo>
                  <a:lnTo>
                    <a:pt x="4572" y="251"/>
                  </a:lnTo>
                  <a:cubicBezTo>
                    <a:pt x="4608" y="203"/>
                    <a:pt x="4620" y="144"/>
                    <a:pt x="4584" y="84"/>
                  </a:cubicBezTo>
                  <a:cubicBezTo>
                    <a:pt x="4560" y="48"/>
                    <a:pt x="4513" y="1"/>
                    <a:pt x="4453" y="1"/>
                  </a:cubicBezTo>
                  <a:cubicBezTo>
                    <a:pt x="4451" y="1"/>
                    <a:pt x="4440" y="1"/>
                    <a:pt x="44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2" name="Google Shape;14292;p101"/>
            <p:cNvSpPr/>
            <p:nvPr/>
          </p:nvSpPr>
          <p:spPr>
            <a:xfrm>
              <a:off x="8212381" y="2974320"/>
              <a:ext cx="18577" cy="14861"/>
            </a:xfrm>
            <a:custGeom>
              <a:avLst/>
              <a:gdLst/>
              <a:ahLst/>
              <a:cxnLst/>
              <a:rect l="l" t="t" r="r" b="b"/>
              <a:pathLst>
                <a:path w="585" h="468" extrusionOk="0">
                  <a:moveTo>
                    <a:pt x="406" y="0"/>
                  </a:moveTo>
                  <a:cubicBezTo>
                    <a:pt x="371" y="0"/>
                    <a:pt x="337" y="12"/>
                    <a:pt x="310" y="39"/>
                  </a:cubicBezTo>
                  <a:cubicBezTo>
                    <a:pt x="275" y="75"/>
                    <a:pt x="191" y="123"/>
                    <a:pt x="108" y="170"/>
                  </a:cubicBezTo>
                  <a:cubicBezTo>
                    <a:pt x="25" y="206"/>
                    <a:pt x="1" y="301"/>
                    <a:pt x="48" y="373"/>
                  </a:cubicBezTo>
                  <a:cubicBezTo>
                    <a:pt x="72" y="432"/>
                    <a:pt x="120" y="468"/>
                    <a:pt x="179" y="468"/>
                  </a:cubicBezTo>
                  <a:cubicBezTo>
                    <a:pt x="215" y="468"/>
                    <a:pt x="227" y="468"/>
                    <a:pt x="251" y="444"/>
                  </a:cubicBezTo>
                  <a:cubicBezTo>
                    <a:pt x="370" y="385"/>
                    <a:pt x="465" y="325"/>
                    <a:pt x="536" y="265"/>
                  </a:cubicBezTo>
                  <a:cubicBezTo>
                    <a:pt x="572" y="218"/>
                    <a:pt x="584" y="111"/>
                    <a:pt x="525" y="51"/>
                  </a:cubicBezTo>
                  <a:cubicBezTo>
                    <a:pt x="492" y="18"/>
                    <a:pt x="448" y="0"/>
                    <a:pt x="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293" name="Google Shape;14293;p101"/>
          <p:cNvSpPr/>
          <p:nvPr/>
        </p:nvSpPr>
        <p:spPr>
          <a:xfrm>
            <a:off x="2498418" y="3245126"/>
            <a:ext cx="365627" cy="292273"/>
          </a:xfrm>
          <a:custGeom>
            <a:avLst/>
            <a:gdLst/>
            <a:ahLst/>
            <a:cxnLst/>
            <a:rect l="l" t="t" r="r" b="b"/>
            <a:pathLst>
              <a:path w="11514" h="9204" extrusionOk="0">
                <a:moveTo>
                  <a:pt x="3727" y="0"/>
                </a:moveTo>
                <a:cubicBezTo>
                  <a:pt x="3156" y="0"/>
                  <a:pt x="2668" y="346"/>
                  <a:pt x="2477" y="870"/>
                </a:cubicBezTo>
                <a:lnTo>
                  <a:pt x="2382" y="870"/>
                </a:lnTo>
                <a:cubicBezTo>
                  <a:pt x="2144" y="870"/>
                  <a:pt x="1906" y="965"/>
                  <a:pt x="1751" y="1143"/>
                </a:cubicBezTo>
                <a:cubicBezTo>
                  <a:pt x="1703" y="1143"/>
                  <a:pt x="1656" y="1131"/>
                  <a:pt x="1608" y="1131"/>
                </a:cubicBezTo>
                <a:cubicBezTo>
                  <a:pt x="1036" y="1131"/>
                  <a:pt x="560" y="1608"/>
                  <a:pt x="560" y="2191"/>
                </a:cubicBezTo>
                <a:cubicBezTo>
                  <a:pt x="560" y="2775"/>
                  <a:pt x="1036" y="3251"/>
                  <a:pt x="1608" y="3251"/>
                </a:cubicBezTo>
                <a:lnTo>
                  <a:pt x="3001" y="3251"/>
                </a:lnTo>
                <a:cubicBezTo>
                  <a:pt x="3096" y="3251"/>
                  <a:pt x="3191" y="3156"/>
                  <a:pt x="3191" y="3048"/>
                </a:cubicBezTo>
                <a:cubicBezTo>
                  <a:pt x="3191" y="2953"/>
                  <a:pt x="3096" y="2858"/>
                  <a:pt x="3001" y="2858"/>
                </a:cubicBezTo>
                <a:lnTo>
                  <a:pt x="1608" y="2858"/>
                </a:lnTo>
                <a:cubicBezTo>
                  <a:pt x="1239" y="2858"/>
                  <a:pt x="941" y="2560"/>
                  <a:pt x="941" y="2191"/>
                </a:cubicBezTo>
                <a:cubicBezTo>
                  <a:pt x="941" y="1822"/>
                  <a:pt x="1239" y="1524"/>
                  <a:pt x="1608" y="1524"/>
                </a:cubicBezTo>
                <a:cubicBezTo>
                  <a:pt x="1667" y="1524"/>
                  <a:pt x="1727" y="1524"/>
                  <a:pt x="1775" y="1536"/>
                </a:cubicBezTo>
                <a:cubicBezTo>
                  <a:pt x="1788" y="1538"/>
                  <a:pt x="1802" y="1539"/>
                  <a:pt x="1816" y="1539"/>
                </a:cubicBezTo>
                <a:cubicBezTo>
                  <a:pt x="1885" y="1539"/>
                  <a:pt x="1949" y="1514"/>
                  <a:pt x="1989" y="1465"/>
                </a:cubicBezTo>
                <a:cubicBezTo>
                  <a:pt x="2072" y="1322"/>
                  <a:pt x="2227" y="1251"/>
                  <a:pt x="2394" y="1251"/>
                </a:cubicBezTo>
                <a:cubicBezTo>
                  <a:pt x="2453" y="1251"/>
                  <a:pt x="2489" y="1262"/>
                  <a:pt x="2548" y="1286"/>
                </a:cubicBezTo>
                <a:cubicBezTo>
                  <a:pt x="2566" y="1291"/>
                  <a:pt x="2585" y="1293"/>
                  <a:pt x="2604" y="1293"/>
                </a:cubicBezTo>
                <a:cubicBezTo>
                  <a:pt x="2638" y="1293"/>
                  <a:pt x="2673" y="1285"/>
                  <a:pt x="2703" y="1262"/>
                </a:cubicBezTo>
                <a:cubicBezTo>
                  <a:pt x="2751" y="1239"/>
                  <a:pt x="2775" y="1191"/>
                  <a:pt x="2787" y="1143"/>
                </a:cubicBezTo>
                <a:cubicBezTo>
                  <a:pt x="2894" y="715"/>
                  <a:pt x="3263" y="405"/>
                  <a:pt x="3715" y="405"/>
                </a:cubicBezTo>
                <a:cubicBezTo>
                  <a:pt x="4239" y="405"/>
                  <a:pt x="4668" y="834"/>
                  <a:pt x="4668" y="1358"/>
                </a:cubicBezTo>
                <a:lnTo>
                  <a:pt x="4668" y="1382"/>
                </a:lnTo>
                <a:lnTo>
                  <a:pt x="4668" y="1405"/>
                </a:lnTo>
                <a:cubicBezTo>
                  <a:pt x="4668" y="1465"/>
                  <a:pt x="4692" y="1524"/>
                  <a:pt x="4739" y="1560"/>
                </a:cubicBezTo>
                <a:cubicBezTo>
                  <a:pt x="4771" y="1592"/>
                  <a:pt x="4813" y="1602"/>
                  <a:pt x="4856" y="1602"/>
                </a:cubicBezTo>
                <a:cubicBezTo>
                  <a:pt x="4877" y="1602"/>
                  <a:pt x="4898" y="1600"/>
                  <a:pt x="4918" y="1596"/>
                </a:cubicBezTo>
                <a:cubicBezTo>
                  <a:pt x="4977" y="1584"/>
                  <a:pt x="5049" y="1560"/>
                  <a:pt x="5108" y="1560"/>
                </a:cubicBezTo>
                <a:cubicBezTo>
                  <a:pt x="5311" y="1560"/>
                  <a:pt x="5489" y="1655"/>
                  <a:pt x="5620" y="1786"/>
                </a:cubicBezTo>
                <a:cubicBezTo>
                  <a:pt x="5620" y="1786"/>
                  <a:pt x="5608" y="1786"/>
                  <a:pt x="5608" y="1798"/>
                </a:cubicBezTo>
                <a:cubicBezTo>
                  <a:pt x="5585" y="1798"/>
                  <a:pt x="5573" y="1822"/>
                  <a:pt x="5573" y="1822"/>
                </a:cubicBezTo>
                <a:cubicBezTo>
                  <a:pt x="5561" y="1834"/>
                  <a:pt x="5525" y="1834"/>
                  <a:pt x="5513" y="1846"/>
                </a:cubicBezTo>
                <a:cubicBezTo>
                  <a:pt x="5477" y="1858"/>
                  <a:pt x="5466" y="1858"/>
                  <a:pt x="5454" y="1882"/>
                </a:cubicBezTo>
                <a:cubicBezTo>
                  <a:pt x="5442" y="1882"/>
                  <a:pt x="5442" y="1882"/>
                  <a:pt x="5430" y="1893"/>
                </a:cubicBezTo>
                <a:cubicBezTo>
                  <a:pt x="5239" y="1989"/>
                  <a:pt x="5085" y="2084"/>
                  <a:pt x="4930" y="2203"/>
                </a:cubicBezTo>
                <a:cubicBezTo>
                  <a:pt x="4727" y="2370"/>
                  <a:pt x="4549" y="2584"/>
                  <a:pt x="4394" y="2786"/>
                </a:cubicBezTo>
                <a:cubicBezTo>
                  <a:pt x="4394" y="2798"/>
                  <a:pt x="4382" y="2798"/>
                  <a:pt x="4382" y="2822"/>
                </a:cubicBezTo>
                <a:cubicBezTo>
                  <a:pt x="4370" y="2834"/>
                  <a:pt x="4346" y="2858"/>
                  <a:pt x="4346" y="2882"/>
                </a:cubicBezTo>
                <a:cubicBezTo>
                  <a:pt x="4346" y="2882"/>
                  <a:pt x="4346" y="2894"/>
                  <a:pt x="4334" y="2894"/>
                </a:cubicBezTo>
                <a:lnTo>
                  <a:pt x="3584" y="2894"/>
                </a:lnTo>
                <a:cubicBezTo>
                  <a:pt x="3477" y="2894"/>
                  <a:pt x="3382" y="2977"/>
                  <a:pt x="3382" y="3084"/>
                </a:cubicBezTo>
                <a:cubicBezTo>
                  <a:pt x="3382" y="3191"/>
                  <a:pt x="3477" y="3275"/>
                  <a:pt x="3584" y="3275"/>
                </a:cubicBezTo>
                <a:lnTo>
                  <a:pt x="4096" y="3275"/>
                </a:lnTo>
                <a:cubicBezTo>
                  <a:pt x="4072" y="3334"/>
                  <a:pt x="4061" y="3406"/>
                  <a:pt x="4025" y="3465"/>
                </a:cubicBezTo>
                <a:cubicBezTo>
                  <a:pt x="3918" y="3453"/>
                  <a:pt x="3822" y="3441"/>
                  <a:pt x="3691" y="3441"/>
                </a:cubicBezTo>
                <a:cubicBezTo>
                  <a:pt x="3203" y="3441"/>
                  <a:pt x="2727" y="3668"/>
                  <a:pt x="2418" y="4049"/>
                </a:cubicBezTo>
                <a:cubicBezTo>
                  <a:pt x="2298" y="4025"/>
                  <a:pt x="2167" y="4025"/>
                  <a:pt x="2025" y="4025"/>
                </a:cubicBezTo>
                <a:cubicBezTo>
                  <a:pt x="917" y="4025"/>
                  <a:pt x="1" y="4930"/>
                  <a:pt x="1" y="6049"/>
                </a:cubicBezTo>
                <a:cubicBezTo>
                  <a:pt x="1" y="7156"/>
                  <a:pt x="917" y="8073"/>
                  <a:pt x="2025" y="8073"/>
                </a:cubicBezTo>
                <a:lnTo>
                  <a:pt x="3858" y="8073"/>
                </a:lnTo>
                <a:cubicBezTo>
                  <a:pt x="3953" y="8704"/>
                  <a:pt x="4501" y="9204"/>
                  <a:pt x="5168" y="9204"/>
                </a:cubicBezTo>
                <a:lnTo>
                  <a:pt x="8549" y="9204"/>
                </a:lnTo>
                <a:cubicBezTo>
                  <a:pt x="8656" y="9204"/>
                  <a:pt x="8740" y="9109"/>
                  <a:pt x="8740" y="9002"/>
                </a:cubicBezTo>
                <a:cubicBezTo>
                  <a:pt x="8740" y="8906"/>
                  <a:pt x="8656" y="8811"/>
                  <a:pt x="8549" y="8811"/>
                </a:cubicBezTo>
                <a:lnTo>
                  <a:pt x="5168" y="8811"/>
                </a:lnTo>
                <a:cubicBezTo>
                  <a:pt x="4644" y="8811"/>
                  <a:pt x="4227" y="8394"/>
                  <a:pt x="4227" y="7882"/>
                </a:cubicBezTo>
                <a:lnTo>
                  <a:pt x="4227" y="7859"/>
                </a:lnTo>
                <a:lnTo>
                  <a:pt x="4227" y="7835"/>
                </a:lnTo>
                <a:lnTo>
                  <a:pt x="4227" y="7811"/>
                </a:lnTo>
                <a:lnTo>
                  <a:pt x="4227" y="7775"/>
                </a:lnTo>
                <a:cubicBezTo>
                  <a:pt x="4287" y="7311"/>
                  <a:pt x="4680" y="6942"/>
                  <a:pt x="5168" y="6942"/>
                </a:cubicBezTo>
                <a:cubicBezTo>
                  <a:pt x="5263" y="6942"/>
                  <a:pt x="5358" y="6954"/>
                  <a:pt x="5454" y="6977"/>
                </a:cubicBezTo>
                <a:cubicBezTo>
                  <a:pt x="5471" y="6984"/>
                  <a:pt x="5488" y="6987"/>
                  <a:pt x="5506" y="6987"/>
                </a:cubicBezTo>
                <a:cubicBezTo>
                  <a:pt x="5548" y="6987"/>
                  <a:pt x="5590" y="6970"/>
                  <a:pt x="5632" y="6954"/>
                </a:cubicBezTo>
                <a:cubicBezTo>
                  <a:pt x="5680" y="6906"/>
                  <a:pt x="5704" y="6846"/>
                  <a:pt x="5704" y="6787"/>
                </a:cubicBezTo>
                <a:lnTo>
                  <a:pt x="5704" y="6775"/>
                </a:lnTo>
                <a:lnTo>
                  <a:pt x="5704" y="6739"/>
                </a:lnTo>
                <a:cubicBezTo>
                  <a:pt x="5704" y="6013"/>
                  <a:pt x="6299" y="5418"/>
                  <a:pt x="7025" y="5418"/>
                </a:cubicBezTo>
                <a:cubicBezTo>
                  <a:pt x="7644" y="5418"/>
                  <a:pt x="8192" y="5846"/>
                  <a:pt x="8323" y="6442"/>
                </a:cubicBezTo>
                <a:cubicBezTo>
                  <a:pt x="8335" y="6501"/>
                  <a:pt x="8371" y="6549"/>
                  <a:pt x="8418" y="6561"/>
                </a:cubicBezTo>
                <a:cubicBezTo>
                  <a:pt x="8441" y="6583"/>
                  <a:pt x="8473" y="6592"/>
                  <a:pt x="8506" y="6592"/>
                </a:cubicBezTo>
                <a:cubicBezTo>
                  <a:pt x="8525" y="6592"/>
                  <a:pt x="8544" y="6589"/>
                  <a:pt x="8561" y="6585"/>
                </a:cubicBezTo>
                <a:cubicBezTo>
                  <a:pt x="8633" y="6549"/>
                  <a:pt x="8716" y="6549"/>
                  <a:pt x="8787" y="6549"/>
                </a:cubicBezTo>
                <a:cubicBezTo>
                  <a:pt x="9025" y="6549"/>
                  <a:pt x="9252" y="6668"/>
                  <a:pt x="9383" y="6858"/>
                </a:cubicBezTo>
                <a:cubicBezTo>
                  <a:pt x="9422" y="6907"/>
                  <a:pt x="9485" y="6948"/>
                  <a:pt x="9546" y="6948"/>
                </a:cubicBezTo>
                <a:cubicBezTo>
                  <a:pt x="9559" y="6948"/>
                  <a:pt x="9572" y="6946"/>
                  <a:pt x="9585" y="6942"/>
                </a:cubicBezTo>
                <a:cubicBezTo>
                  <a:pt x="9668" y="6918"/>
                  <a:pt x="9752" y="6906"/>
                  <a:pt x="9823" y="6906"/>
                </a:cubicBezTo>
                <a:lnTo>
                  <a:pt x="9978" y="6906"/>
                </a:lnTo>
                <a:cubicBezTo>
                  <a:pt x="10216" y="6954"/>
                  <a:pt x="10442" y="7085"/>
                  <a:pt x="10573" y="7275"/>
                </a:cubicBezTo>
                <a:cubicBezTo>
                  <a:pt x="10692" y="7442"/>
                  <a:pt x="10764" y="7632"/>
                  <a:pt x="10764" y="7847"/>
                </a:cubicBezTo>
                <a:cubicBezTo>
                  <a:pt x="10764" y="8370"/>
                  <a:pt x="10335" y="8799"/>
                  <a:pt x="9811" y="8799"/>
                </a:cubicBezTo>
                <a:lnTo>
                  <a:pt x="9156" y="8799"/>
                </a:lnTo>
                <a:cubicBezTo>
                  <a:pt x="9049" y="8799"/>
                  <a:pt x="8966" y="8882"/>
                  <a:pt x="8966" y="8990"/>
                </a:cubicBezTo>
                <a:cubicBezTo>
                  <a:pt x="8966" y="9097"/>
                  <a:pt x="9061" y="9180"/>
                  <a:pt x="9156" y="9180"/>
                </a:cubicBezTo>
                <a:lnTo>
                  <a:pt x="9811" y="9180"/>
                </a:lnTo>
                <a:cubicBezTo>
                  <a:pt x="10561" y="9180"/>
                  <a:pt x="11157" y="8585"/>
                  <a:pt x="11157" y="7847"/>
                </a:cubicBezTo>
                <a:cubicBezTo>
                  <a:pt x="11157" y="7632"/>
                  <a:pt x="11109" y="7454"/>
                  <a:pt x="11038" y="7275"/>
                </a:cubicBezTo>
                <a:cubicBezTo>
                  <a:pt x="11347" y="6882"/>
                  <a:pt x="11514" y="6454"/>
                  <a:pt x="11514" y="6001"/>
                </a:cubicBezTo>
                <a:cubicBezTo>
                  <a:pt x="11514" y="4906"/>
                  <a:pt x="10621" y="4013"/>
                  <a:pt x="9514" y="4013"/>
                </a:cubicBezTo>
                <a:cubicBezTo>
                  <a:pt x="9395" y="4013"/>
                  <a:pt x="9276" y="4025"/>
                  <a:pt x="9156" y="4037"/>
                </a:cubicBezTo>
                <a:cubicBezTo>
                  <a:pt x="9133" y="3668"/>
                  <a:pt x="9037" y="3310"/>
                  <a:pt x="8859" y="2977"/>
                </a:cubicBezTo>
                <a:cubicBezTo>
                  <a:pt x="8834" y="2919"/>
                  <a:pt x="8770" y="2879"/>
                  <a:pt x="8697" y="2879"/>
                </a:cubicBezTo>
                <a:cubicBezTo>
                  <a:pt x="8664" y="2879"/>
                  <a:pt x="8630" y="2887"/>
                  <a:pt x="8597" y="2906"/>
                </a:cubicBezTo>
                <a:cubicBezTo>
                  <a:pt x="8502" y="2953"/>
                  <a:pt x="8466" y="3072"/>
                  <a:pt x="8525" y="3179"/>
                </a:cubicBezTo>
                <a:cubicBezTo>
                  <a:pt x="8680" y="3489"/>
                  <a:pt x="8775" y="3858"/>
                  <a:pt x="8775" y="4215"/>
                </a:cubicBezTo>
                <a:lnTo>
                  <a:pt x="8775" y="4275"/>
                </a:lnTo>
                <a:lnTo>
                  <a:pt x="8775" y="4287"/>
                </a:lnTo>
                <a:cubicBezTo>
                  <a:pt x="8775" y="4346"/>
                  <a:pt x="8799" y="4406"/>
                  <a:pt x="8847" y="4453"/>
                </a:cubicBezTo>
                <a:cubicBezTo>
                  <a:pt x="8879" y="4485"/>
                  <a:pt x="8921" y="4496"/>
                  <a:pt x="8963" y="4496"/>
                </a:cubicBezTo>
                <a:cubicBezTo>
                  <a:pt x="8984" y="4496"/>
                  <a:pt x="9006" y="4493"/>
                  <a:pt x="9025" y="4489"/>
                </a:cubicBezTo>
                <a:cubicBezTo>
                  <a:pt x="9180" y="4441"/>
                  <a:pt x="9335" y="4406"/>
                  <a:pt x="9502" y="4406"/>
                </a:cubicBezTo>
                <a:cubicBezTo>
                  <a:pt x="10395" y="4406"/>
                  <a:pt x="11109" y="5144"/>
                  <a:pt x="11109" y="6013"/>
                </a:cubicBezTo>
                <a:cubicBezTo>
                  <a:pt x="11109" y="6346"/>
                  <a:pt x="11026" y="6644"/>
                  <a:pt x="10847" y="6906"/>
                </a:cubicBezTo>
                <a:lnTo>
                  <a:pt x="10823" y="6894"/>
                </a:lnTo>
                <a:lnTo>
                  <a:pt x="10800" y="6858"/>
                </a:lnTo>
                <a:lnTo>
                  <a:pt x="10788" y="6846"/>
                </a:lnTo>
                <a:lnTo>
                  <a:pt x="10752" y="6823"/>
                </a:lnTo>
                <a:cubicBezTo>
                  <a:pt x="10514" y="6608"/>
                  <a:pt x="10204" y="6489"/>
                  <a:pt x="9871" y="6489"/>
                </a:cubicBezTo>
                <a:cubicBezTo>
                  <a:pt x="9799" y="6489"/>
                  <a:pt x="9740" y="6489"/>
                  <a:pt x="9668" y="6501"/>
                </a:cubicBezTo>
                <a:cubicBezTo>
                  <a:pt x="9454" y="6263"/>
                  <a:pt x="9156" y="6132"/>
                  <a:pt x="8835" y="6132"/>
                </a:cubicBezTo>
                <a:cubicBezTo>
                  <a:pt x="8787" y="6132"/>
                  <a:pt x="8728" y="6132"/>
                  <a:pt x="8680" y="6144"/>
                </a:cubicBezTo>
                <a:cubicBezTo>
                  <a:pt x="8585" y="5846"/>
                  <a:pt x="8383" y="5584"/>
                  <a:pt x="8144" y="5370"/>
                </a:cubicBezTo>
                <a:cubicBezTo>
                  <a:pt x="7847" y="5120"/>
                  <a:pt x="7466" y="4989"/>
                  <a:pt x="7073" y="4989"/>
                </a:cubicBezTo>
                <a:cubicBezTo>
                  <a:pt x="6204" y="4989"/>
                  <a:pt x="5466" y="5656"/>
                  <a:pt x="5382" y="6525"/>
                </a:cubicBezTo>
                <a:cubicBezTo>
                  <a:pt x="5335" y="6525"/>
                  <a:pt x="5275" y="6501"/>
                  <a:pt x="5227" y="6501"/>
                </a:cubicBezTo>
                <a:lnTo>
                  <a:pt x="4977" y="6501"/>
                </a:lnTo>
                <a:cubicBezTo>
                  <a:pt x="4965" y="6501"/>
                  <a:pt x="4942" y="6501"/>
                  <a:pt x="4930" y="6525"/>
                </a:cubicBezTo>
                <a:lnTo>
                  <a:pt x="4918" y="6525"/>
                </a:lnTo>
                <a:cubicBezTo>
                  <a:pt x="4906" y="6525"/>
                  <a:pt x="4882" y="6525"/>
                  <a:pt x="4870" y="6537"/>
                </a:cubicBezTo>
                <a:lnTo>
                  <a:pt x="4858" y="6537"/>
                </a:lnTo>
                <a:cubicBezTo>
                  <a:pt x="4846" y="6537"/>
                  <a:pt x="4823" y="6549"/>
                  <a:pt x="4811" y="6549"/>
                </a:cubicBezTo>
                <a:cubicBezTo>
                  <a:pt x="4406" y="6680"/>
                  <a:pt x="4084" y="7013"/>
                  <a:pt x="3965" y="7430"/>
                </a:cubicBezTo>
                <a:cubicBezTo>
                  <a:pt x="3965" y="7442"/>
                  <a:pt x="3953" y="7454"/>
                  <a:pt x="3953" y="7489"/>
                </a:cubicBezTo>
                <a:cubicBezTo>
                  <a:pt x="3930" y="7537"/>
                  <a:pt x="3930" y="7561"/>
                  <a:pt x="3918" y="7608"/>
                </a:cubicBezTo>
                <a:lnTo>
                  <a:pt x="2084" y="7608"/>
                </a:lnTo>
                <a:cubicBezTo>
                  <a:pt x="1191" y="7608"/>
                  <a:pt x="453" y="6882"/>
                  <a:pt x="453" y="5965"/>
                </a:cubicBezTo>
                <a:cubicBezTo>
                  <a:pt x="453" y="5072"/>
                  <a:pt x="1179" y="4334"/>
                  <a:pt x="2084" y="4334"/>
                </a:cubicBezTo>
                <a:cubicBezTo>
                  <a:pt x="2227" y="4334"/>
                  <a:pt x="2370" y="4346"/>
                  <a:pt x="2501" y="4394"/>
                </a:cubicBezTo>
                <a:cubicBezTo>
                  <a:pt x="2515" y="4396"/>
                  <a:pt x="2529" y="4397"/>
                  <a:pt x="2542" y="4397"/>
                </a:cubicBezTo>
                <a:cubicBezTo>
                  <a:pt x="2611" y="4397"/>
                  <a:pt x="2675" y="4372"/>
                  <a:pt x="2715" y="4322"/>
                </a:cubicBezTo>
                <a:cubicBezTo>
                  <a:pt x="2953" y="3977"/>
                  <a:pt x="3334" y="3763"/>
                  <a:pt x="3751" y="3763"/>
                </a:cubicBezTo>
                <a:cubicBezTo>
                  <a:pt x="3894" y="3763"/>
                  <a:pt x="4025" y="3787"/>
                  <a:pt x="4156" y="3822"/>
                </a:cubicBezTo>
                <a:cubicBezTo>
                  <a:pt x="4177" y="3833"/>
                  <a:pt x="4201" y="3839"/>
                  <a:pt x="4225" y="3839"/>
                </a:cubicBezTo>
                <a:cubicBezTo>
                  <a:pt x="4255" y="3839"/>
                  <a:pt x="4284" y="3830"/>
                  <a:pt x="4311" y="3810"/>
                </a:cubicBezTo>
                <a:cubicBezTo>
                  <a:pt x="4346" y="3787"/>
                  <a:pt x="4382" y="3739"/>
                  <a:pt x="4394" y="3691"/>
                </a:cubicBezTo>
                <a:cubicBezTo>
                  <a:pt x="4442" y="3501"/>
                  <a:pt x="4513" y="3322"/>
                  <a:pt x="4608" y="3144"/>
                </a:cubicBezTo>
                <a:cubicBezTo>
                  <a:pt x="4608" y="3144"/>
                  <a:pt x="4620" y="3132"/>
                  <a:pt x="4620" y="3108"/>
                </a:cubicBezTo>
                <a:cubicBezTo>
                  <a:pt x="4906" y="2596"/>
                  <a:pt x="5394" y="2191"/>
                  <a:pt x="5977" y="2024"/>
                </a:cubicBezTo>
                <a:lnTo>
                  <a:pt x="5989" y="2024"/>
                </a:lnTo>
                <a:cubicBezTo>
                  <a:pt x="6180" y="1977"/>
                  <a:pt x="6370" y="1953"/>
                  <a:pt x="6573" y="1953"/>
                </a:cubicBezTo>
                <a:cubicBezTo>
                  <a:pt x="7192" y="1953"/>
                  <a:pt x="7775" y="2203"/>
                  <a:pt x="8204" y="2667"/>
                </a:cubicBezTo>
                <a:cubicBezTo>
                  <a:pt x="8243" y="2706"/>
                  <a:pt x="8295" y="2727"/>
                  <a:pt x="8349" y="2727"/>
                </a:cubicBezTo>
                <a:cubicBezTo>
                  <a:pt x="8394" y="2727"/>
                  <a:pt x="8440" y="2712"/>
                  <a:pt x="8478" y="2679"/>
                </a:cubicBezTo>
                <a:cubicBezTo>
                  <a:pt x="8549" y="2608"/>
                  <a:pt x="8561" y="2489"/>
                  <a:pt x="8490" y="2417"/>
                </a:cubicBezTo>
                <a:cubicBezTo>
                  <a:pt x="8002" y="1893"/>
                  <a:pt x="7299" y="1584"/>
                  <a:pt x="6573" y="1584"/>
                </a:cubicBezTo>
                <a:cubicBezTo>
                  <a:pt x="6370" y="1584"/>
                  <a:pt x="6192" y="1596"/>
                  <a:pt x="6013" y="1643"/>
                </a:cubicBezTo>
                <a:cubicBezTo>
                  <a:pt x="5823" y="1322"/>
                  <a:pt x="5501" y="1143"/>
                  <a:pt x="5120" y="1143"/>
                </a:cubicBezTo>
                <a:lnTo>
                  <a:pt x="5049" y="1143"/>
                </a:lnTo>
                <a:cubicBezTo>
                  <a:pt x="4965" y="489"/>
                  <a:pt x="4394" y="0"/>
                  <a:pt x="3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294" name="Google Shape;14294;p101"/>
          <p:cNvGrpSpPr/>
          <p:nvPr/>
        </p:nvGrpSpPr>
        <p:grpSpPr>
          <a:xfrm>
            <a:off x="3588440" y="3258368"/>
            <a:ext cx="364484" cy="262423"/>
            <a:chOff x="3588440" y="3258368"/>
            <a:chExt cx="364484" cy="262423"/>
          </a:xfrm>
        </p:grpSpPr>
        <p:sp>
          <p:nvSpPr>
            <p:cNvPr id="14295" name="Google Shape;14295;p101"/>
            <p:cNvSpPr/>
            <p:nvPr/>
          </p:nvSpPr>
          <p:spPr>
            <a:xfrm>
              <a:off x="3588440" y="3258368"/>
              <a:ext cx="364484" cy="262423"/>
            </a:xfrm>
            <a:custGeom>
              <a:avLst/>
              <a:gdLst/>
              <a:ahLst/>
              <a:cxnLst/>
              <a:rect l="l" t="t" r="r" b="b"/>
              <a:pathLst>
                <a:path w="11478" h="8264" extrusionOk="0">
                  <a:moveTo>
                    <a:pt x="1965" y="345"/>
                  </a:moveTo>
                  <a:cubicBezTo>
                    <a:pt x="2024" y="345"/>
                    <a:pt x="2072" y="393"/>
                    <a:pt x="2072" y="453"/>
                  </a:cubicBezTo>
                  <a:lnTo>
                    <a:pt x="2072" y="810"/>
                  </a:lnTo>
                  <a:lnTo>
                    <a:pt x="1346" y="810"/>
                  </a:lnTo>
                  <a:lnTo>
                    <a:pt x="1346" y="453"/>
                  </a:lnTo>
                  <a:cubicBezTo>
                    <a:pt x="1346" y="393"/>
                    <a:pt x="1381" y="345"/>
                    <a:pt x="1441" y="345"/>
                  </a:cubicBezTo>
                  <a:close/>
                  <a:moveTo>
                    <a:pt x="10311" y="1191"/>
                  </a:moveTo>
                  <a:cubicBezTo>
                    <a:pt x="10371" y="1191"/>
                    <a:pt x="10418" y="1238"/>
                    <a:pt x="10418" y="1298"/>
                  </a:cubicBezTo>
                  <a:lnTo>
                    <a:pt x="10418" y="1631"/>
                  </a:lnTo>
                  <a:lnTo>
                    <a:pt x="9037" y="1631"/>
                  </a:lnTo>
                  <a:lnTo>
                    <a:pt x="9037" y="1298"/>
                  </a:lnTo>
                  <a:cubicBezTo>
                    <a:pt x="9037" y="1238"/>
                    <a:pt x="9085" y="1191"/>
                    <a:pt x="9144" y="1191"/>
                  </a:cubicBezTo>
                  <a:close/>
                  <a:moveTo>
                    <a:pt x="1453" y="0"/>
                  </a:moveTo>
                  <a:cubicBezTo>
                    <a:pt x="1215" y="0"/>
                    <a:pt x="1012" y="203"/>
                    <a:pt x="1012" y="453"/>
                  </a:cubicBezTo>
                  <a:lnTo>
                    <a:pt x="1012" y="810"/>
                  </a:lnTo>
                  <a:lnTo>
                    <a:pt x="858" y="810"/>
                  </a:lnTo>
                  <a:cubicBezTo>
                    <a:pt x="667" y="810"/>
                    <a:pt x="477" y="881"/>
                    <a:pt x="322" y="1000"/>
                  </a:cubicBezTo>
                  <a:cubicBezTo>
                    <a:pt x="250" y="1060"/>
                    <a:pt x="238" y="1167"/>
                    <a:pt x="298" y="1238"/>
                  </a:cubicBezTo>
                  <a:cubicBezTo>
                    <a:pt x="334" y="1282"/>
                    <a:pt x="388" y="1308"/>
                    <a:pt x="441" y="1308"/>
                  </a:cubicBezTo>
                  <a:cubicBezTo>
                    <a:pt x="475" y="1308"/>
                    <a:pt x="508" y="1297"/>
                    <a:pt x="536" y="1274"/>
                  </a:cubicBezTo>
                  <a:cubicBezTo>
                    <a:pt x="663" y="1170"/>
                    <a:pt x="790" y="1154"/>
                    <a:pt x="914" y="1154"/>
                  </a:cubicBezTo>
                  <a:cubicBezTo>
                    <a:pt x="966" y="1154"/>
                    <a:pt x="1018" y="1157"/>
                    <a:pt x="1070" y="1157"/>
                  </a:cubicBezTo>
                  <a:cubicBezTo>
                    <a:pt x="1090" y="1157"/>
                    <a:pt x="1111" y="1156"/>
                    <a:pt x="1131" y="1155"/>
                  </a:cubicBezTo>
                  <a:lnTo>
                    <a:pt x="2560" y="1155"/>
                  </a:lnTo>
                  <a:cubicBezTo>
                    <a:pt x="2846" y="1155"/>
                    <a:pt x="3060" y="1369"/>
                    <a:pt x="3060" y="1655"/>
                  </a:cubicBezTo>
                  <a:lnTo>
                    <a:pt x="3060" y="2310"/>
                  </a:lnTo>
                  <a:cubicBezTo>
                    <a:pt x="3060" y="2405"/>
                    <a:pt x="3144" y="2477"/>
                    <a:pt x="3227" y="2477"/>
                  </a:cubicBezTo>
                  <a:cubicBezTo>
                    <a:pt x="3322" y="2477"/>
                    <a:pt x="3394" y="2405"/>
                    <a:pt x="3394" y="2310"/>
                  </a:cubicBezTo>
                  <a:lnTo>
                    <a:pt x="3394" y="1965"/>
                  </a:lnTo>
                  <a:lnTo>
                    <a:pt x="10656" y="1965"/>
                  </a:lnTo>
                  <a:cubicBezTo>
                    <a:pt x="10918" y="1988"/>
                    <a:pt x="11133" y="2203"/>
                    <a:pt x="11133" y="2477"/>
                  </a:cubicBezTo>
                  <a:lnTo>
                    <a:pt x="11133" y="2679"/>
                  </a:lnTo>
                  <a:lnTo>
                    <a:pt x="10835" y="2679"/>
                  </a:lnTo>
                  <a:cubicBezTo>
                    <a:pt x="10740" y="2679"/>
                    <a:pt x="10668" y="2762"/>
                    <a:pt x="10668" y="2846"/>
                  </a:cubicBezTo>
                  <a:cubicBezTo>
                    <a:pt x="10668" y="2941"/>
                    <a:pt x="10740" y="3012"/>
                    <a:pt x="10835" y="3012"/>
                  </a:cubicBezTo>
                  <a:lnTo>
                    <a:pt x="11133" y="3012"/>
                  </a:lnTo>
                  <a:lnTo>
                    <a:pt x="11133" y="7072"/>
                  </a:lnTo>
                  <a:lnTo>
                    <a:pt x="10347" y="7072"/>
                  </a:lnTo>
                  <a:cubicBezTo>
                    <a:pt x="10085" y="7072"/>
                    <a:pt x="9882" y="6870"/>
                    <a:pt x="9882" y="6608"/>
                  </a:cubicBezTo>
                  <a:lnTo>
                    <a:pt x="9882" y="3489"/>
                  </a:lnTo>
                  <a:cubicBezTo>
                    <a:pt x="9882" y="3274"/>
                    <a:pt x="10013" y="3096"/>
                    <a:pt x="10216" y="3036"/>
                  </a:cubicBezTo>
                  <a:cubicBezTo>
                    <a:pt x="10299" y="3012"/>
                    <a:pt x="10347" y="2917"/>
                    <a:pt x="10323" y="2834"/>
                  </a:cubicBezTo>
                  <a:cubicBezTo>
                    <a:pt x="10302" y="2750"/>
                    <a:pt x="10235" y="2713"/>
                    <a:pt x="10155" y="2713"/>
                  </a:cubicBezTo>
                  <a:cubicBezTo>
                    <a:pt x="10144" y="2713"/>
                    <a:pt x="10132" y="2713"/>
                    <a:pt x="10121" y="2715"/>
                  </a:cubicBezTo>
                  <a:cubicBezTo>
                    <a:pt x="9787" y="2822"/>
                    <a:pt x="9561" y="3131"/>
                    <a:pt x="9561" y="3489"/>
                  </a:cubicBezTo>
                  <a:lnTo>
                    <a:pt x="9561" y="6608"/>
                  </a:lnTo>
                  <a:cubicBezTo>
                    <a:pt x="9561" y="7061"/>
                    <a:pt x="9918" y="7418"/>
                    <a:pt x="10359" y="7418"/>
                  </a:cubicBezTo>
                  <a:lnTo>
                    <a:pt x="11145" y="7418"/>
                  </a:lnTo>
                  <a:cubicBezTo>
                    <a:pt x="11145" y="7703"/>
                    <a:pt x="10918" y="7918"/>
                    <a:pt x="10644" y="7918"/>
                  </a:cubicBezTo>
                  <a:lnTo>
                    <a:pt x="3239" y="7918"/>
                  </a:lnTo>
                  <a:cubicBezTo>
                    <a:pt x="3322" y="7823"/>
                    <a:pt x="3382" y="7715"/>
                    <a:pt x="3394" y="7584"/>
                  </a:cubicBezTo>
                  <a:cubicBezTo>
                    <a:pt x="3405" y="7489"/>
                    <a:pt x="3346" y="7406"/>
                    <a:pt x="3263" y="7370"/>
                  </a:cubicBezTo>
                  <a:cubicBezTo>
                    <a:pt x="3254" y="7369"/>
                    <a:pt x="3246" y="7369"/>
                    <a:pt x="3238" y="7369"/>
                  </a:cubicBezTo>
                  <a:cubicBezTo>
                    <a:pt x="3153" y="7369"/>
                    <a:pt x="3081" y="7425"/>
                    <a:pt x="3048" y="7501"/>
                  </a:cubicBezTo>
                  <a:cubicBezTo>
                    <a:pt x="3013" y="7739"/>
                    <a:pt x="2798" y="7906"/>
                    <a:pt x="2548" y="7906"/>
                  </a:cubicBezTo>
                  <a:lnTo>
                    <a:pt x="762" y="7906"/>
                  </a:lnTo>
                  <a:cubicBezTo>
                    <a:pt x="500" y="7882"/>
                    <a:pt x="322" y="7656"/>
                    <a:pt x="322" y="7406"/>
                  </a:cubicBezTo>
                  <a:lnTo>
                    <a:pt x="322" y="2619"/>
                  </a:lnTo>
                  <a:lnTo>
                    <a:pt x="322" y="1727"/>
                  </a:lnTo>
                  <a:cubicBezTo>
                    <a:pt x="322" y="1643"/>
                    <a:pt x="250" y="1572"/>
                    <a:pt x="167" y="1572"/>
                  </a:cubicBezTo>
                  <a:cubicBezTo>
                    <a:pt x="72" y="1572"/>
                    <a:pt x="0" y="1643"/>
                    <a:pt x="0" y="1727"/>
                  </a:cubicBezTo>
                  <a:lnTo>
                    <a:pt x="0" y="7418"/>
                  </a:lnTo>
                  <a:cubicBezTo>
                    <a:pt x="0" y="7834"/>
                    <a:pt x="310" y="8192"/>
                    <a:pt x="703" y="8251"/>
                  </a:cubicBezTo>
                  <a:cubicBezTo>
                    <a:pt x="715" y="8251"/>
                    <a:pt x="738" y="8251"/>
                    <a:pt x="762" y="8263"/>
                  </a:cubicBezTo>
                  <a:lnTo>
                    <a:pt x="10633" y="8263"/>
                  </a:lnTo>
                  <a:cubicBezTo>
                    <a:pt x="11109" y="8263"/>
                    <a:pt x="11478" y="7882"/>
                    <a:pt x="11478" y="7418"/>
                  </a:cubicBezTo>
                  <a:lnTo>
                    <a:pt x="11478" y="2477"/>
                  </a:lnTo>
                  <a:cubicBezTo>
                    <a:pt x="11478" y="2060"/>
                    <a:pt x="11168" y="1703"/>
                    <a:pt x="10764" y="1643"/>
                  </a:cubicBezTo>
                  <a:lnTo>
                    <a:pt x="10764" y="1298"/>
                  </a:lnTo>
                  <a:cubicBezTo>
                    <a:pt x="10764" y="1060"/>
                    <a:pt x="10573" y="857"/>
                    <a:pt x="10311" y="857"/>
                  </a:cubicBezTo>
                  <a:lnTo>
                    <a:pt x="9144" y="857"/>
                  </a:lnTo>
                  <a:cubicBezTo>
                    <a:pt x="8906" y="857"/>
                    <a:pt x="8692" y="1048"/>
                    <a:pt x="8692" y="1298"/>
                  </a:cubicBezTo>
                  <a:lnTo>
                    <a:pt x="8692" y="1631"/>
                  </a:lnTo>
                  <a:lnTo>
                    <a:pt x="8216" y="1631"/>
                  </a:lnTo>
                  <a:lnTo>
                    <a:pt x="7858" y="857"/>
                  </a:lnTo>
                  <a:cubicBezTo>
                    <a:pt x="7727" y="584"/>
                    <a:pt x="7454" y="405"/>
                    <a:pt x="7156" y="405"/>
                  </a:cubicBezTo>
                  <a:lnTo>
                    <a:pt x="5775" y="405"/>
                  </a:lnTo>
                  <a:cubicBezTo>
                    <a:pt x="5525" y="405"/>
                    <a:pt x="5287" y="524"/>
                    <a:pt x="5132" y="738"/>
                  </a:cubicBezTo>
                  <a:cubicBezTo>
                    <a:pt x="5072" y="810"/>
                    <a:pt x="5108" y="917"/>
                    <a:pt x="5179" y="976"/>
                  </a:cubicBezTo>
                  <a:cubicBezTo>
                    <a:pt x="5205" y="997"/>
                    <a:pt x="5234" y="1006"/>
                    <a:pt x="5264" y="1006"/>
                  </a:cubicBezTo>
                  <a:cubicBezTo>
                    <a:pt x="5320" y="1006"/>
                    <a:pt x="5379" y="975"/>
                    <a:pt x="5418" y="929"/>
                  </a:cubicBezTo>
                  <a:cubicBezTo>
                    <a:pt x="5489" y="810"/>
                    <a:pt x="5632" y="750"/>
                    <a:pt x="5775" y="750"/>
                  </a:cubicBezTo>
                  <a:lnTo>
                    <a:pt x="7156" y="750"/>
                  </a:lnTo>
                  <a:cubicBezTo>
                    <a:pt x="7323" y="750"/>
                    <a:pt x="7489" y="857"/>
                    <a:pt x="7561" y="1000"/>
                  </a:cubicBezTo>
                  <a:lnTo>
                    <a:pt x="7858" y="1631"/>
                  </a:lnTo>
                  <a:lnTo>
                    <a:pt x="5096" y="1631"/>
                  </a:lnTo>
                  <a:lnTo>
                    <a:pt x="5156" y="1512"/>
                  </a:lnTo>
                  <a:cubicBezTo>
                    <a:pt x="5191" y="1417"/>
                    <a:pt x="5156" y="1310"/>
                    <a:pt x="5060" y="1286"/>
                  </a:cubicBezTo>
                  <a:cubicBezTo>
                    <a:pt x="5034" y="1273"/>
                    <a:pt x="5008" y="1267"/>
                    <a:pt x="4984" y="1267"/>
                  </a:cubicBezTo>
                  <a:cubicBezTo>
                    <a:pt x="4918" y="1267"/>
                    <a:pt x="4860" y="1309"/>
                    <a:pt x="4834" y="1369"/>
                  </a:cubicBezTo>
                  <a:lnTo>
                    <a:pt x="4715" y="1631"/>
                  </a:lnTo>
                  <a:lnTo>
                    <a:pt x="3417" y="1631"/>
                  </a:lnTo>
                  <a:cubicBezTo>
                    <a:pt x="3405" y="1179"/>
                    <a:pt x="3036" y="810"/>
                    <a:pt x="2572" y="810"/>
                  </a:cubicBezTo>
                  <a:lnTo>
                    <a:pt x="2429" y="810"/>
                  </a:lnTo>
                  <a:lnTo>
                    <a:pt x="2429" y="453"/>
                  </a:lnTo>
                  <a:cubicBezTo>
                    <a:pt x="2429" y="214"/>
                    <a:pt x="2227" y="0"/>
                    <a:pt x="1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6" name="Google Shape;14296;p101"/>
            <p:cNvSpPr/>
            <p:nvPr/>
          </p:nvSpPr>
          <p:spPr>
            <a:xfrm>
              <a:off x="3685992" y="3347949"/>
              <a:ext cx="10606" cy="133498"/>
            </a:xfrm>
            <a:custGeom>
              <a:avLst/>
              <a:gdLst/>
              <a:ahLst/>
              <a:cxnLst/>
              <a:rect l="l" t="t" r="r" b="b"/>
              <a:pathLst>
                <a:path w="334" h="4204" extrusionOk="0">
                  <a:moveTo>
                    <a:pt x="155" y="1"/>
                  </a:moveTo>
                  <a:cubicBezTo>
                    <a:pt x="72" y="1"/>
                    <a:pt x="0" y="72"/>
                    <a:pt x="0" y="156"/>
                  </a:cubicBezTo>
                  <a:lnTo>
                    <a:pt x="0" y="4049"/>
                  </a:lnTo>
                  <a:cubicBezTo>
                    <a:pt x="0" y="4132"/>
                    <a:pt x="72" y="4204"/>
                    <a:pt x="155" y="4204"/>
                  </a:cubicBezTo>
                  <a:cubicBezTo>
                    <a:pt x="250" y="4204"/>
                    <a:pt x="322" y="4132"/>
                    <a:pt x="322" y="4049"/>
                  </a:cubicBezTo>
                  <a:lnTo>
                    <a:pt x="322" y="156"/>
                  </a:lnTo>
                  <a:cubicBezTo>
                    <a:pt x="333" y="84"/>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7" name="Google Shape;14297;p101"/>
            <p:cNvSpPr/>
            <p:nvPr/>
          </p:nvSpPr>
          <p:spPr>
            <a:xfrm>
              <a:off x="3862549" y="3329785"/>
              <a:ext cx="40107" cy="30675"/>
            </a:xfrm>
            <a:custGeom>
              <a:avLst/>
              <a:gdLst/>
              <a:ahLst/>
              <a:cxnLst/>
              <a:rect l="l" t="t" r="r" b="b"/>
              <a:pathLst>
                <a:path w="1263" h="966" extrusionOk="0">
                  <a:moveTo>
                    <a:pt x="760" y="0"/>
                  </a:moveTo>
                  <a:cubicBezTo>
                    <a:pt x="704" y="0"/>
                    <a:pt x="646" y="27"/>
                    <a:pt x="608" y="73"/>
                  </a:cubicBezTo>
                  <a:cubicBezTo>
                    <a:pt x="548" y="144"/>
                    <a:pt x="584" y="251"/>
                    <a:pt x="655" y="311"/>
                  </a:cubicBezTo>
                  <a:cubicBezTo>
                    <a:pt x="786" y="406"/>
                    <a:pt x="715" y="621"/>
                    <a:pt x="548" y="621"/>
                  </a:cubicBezTo>
                  <a:cubicBezTo>
                    <a:pt x="441" y="621"/>
                    <a:pt x="357" y="537"/>
                    <a:pt x="381" y="418"/>
                  </a:cubicBezTo>
                  <a:cubicBezTo>
                    <a:pt x="405" y="323"/>
                    <a:pt x="346" y="240"/>
                    <a:pt x="250" y="228"/>
                  </a:cubicBezTo>
                  <a:cubicBezTo>
                    <a:pt x="243" y="227"/>
                    <a:pt x="236" y="226"/>
                    <a:pt x="229" y="226"/>
                  </a:cubicBezTo>
                  <a:cubicBezTo>
                    <a:pt x="151" y="226"/>
                    <a:pt x="71" y="282"/>
                    <a:pt x="60" y="359"/>
                  </a:cubicBezTo>
                  <a:cubicBezTo>
                    <a:pt x="0" y="692"/>
                    <a:pt x="238" y="966"/>
                    <a:pt x="560" y="966"/>
                  </a:cubicBezTo>
                  <a:cubicBezTo>
                    <a:pt x="1060" y="954"/>
                    <a:pt x="1262" y="323"/>
                    <a:pt x="846" y="25"/>
                  </a:cubicBezTo>
                  <a:cubicBezTo>
                    <a:pt x="820" y="8"/>
                    <a:pt x="791" y="0"/>
                    <a:pt x="7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8" name="Google Shape;14298;p101"/>
            <p:cNvSpPr/>
            <p:nvPr/>
          </p:nvSpPr>
          <p:spPr>
            <a:xfrm>
              <a:off x="3703743" y="3323942"/>
              <a:ext cx="183417" cy="182083"/>
            </a:xfrm>
            <a:custGeom>
              <a:avLst/>
              <a:gdLst/>
              <a:ahLst/>
              <a:cxnLst/>
              <a:rect l="l" t="t" r="r" b="b"/>
              <a:pathLst>
                <a:path w="5776" h="5734" extrusionOk="0">
                  <a:moveTo>
                    <a:pt x="2879" y="1"/>
                  </a:moveTo>
                  <a:cubicBezTo>
                    <a:pt x="2275" y="1"/>
                    <a:pt x="1659" y="191"/>
                    <a:pt x="1120" y="614"/>
                  </a:cubicBezTo>
                  <a:cubicBezTo>
                    <a:pt x="1048" y="674"/>
                    <a:pt x="1025" y="781"/>
                    <a:pt x="1084" y="852"/>
                  </a:cubicBezTo>
                  <a:cubicBezTo>
                    <a:pt x="1119" y="901"/>
                    <a:pt x="1170" y="925"/>
                    <a:pt x="1220" y="925"/>
                  </a:cubicBezTo>
                  <a:cubicBezTo>
                    <a:pt x="1257" y="925"/>
                    <a:pt x="1292" y="913"/>
                    <a:pt x="1322" y="888"/>
                  </a:cubicBezTo>
                  <a:cubicBezTo>
                    <a:pt x="1801" y="509"/>
                    <a:pt x="2346" y="339"/>
                    <a:pt x="2879" y="339"/>
                  </a:cubicBezTo>
                  <a:cubicBezTo>
                    <a:pt x="4191" y="339"/>
                    <a:pt x="5430" y="1370"/>
                    <a:pt x="5430" y="2876"/>
                  </a:cubicBezTo>
                  <a:cubicBezTo>
                    <a:pt x="5430" y="3472"/>
                    <a:pt x="5228" y="4055"/>
                    <a:pt x="4835" y="4507"/>
                  </a:cubicBezTo>
                  <a:cubicBezTo>
                    <a:pt x="4346" y="5079"/>
                    <a:pt x="3644" y="5412"/>
                    <a:pt x="2894" y="5412"/>
                  </a:cubicBezTo>
                  <a:cubicBezTo>
                    <a:pt x="1489" y="5412"/>
                    <a:pt x="346" y="4269"/>
                    <a:pt x="346" y="2864"/>
                  </a:cubicBezTo>
                  <a:cubicBezTo>
                    <a:pt x="346" y="2305"/>
                    <a:pt x="525" y="1769"/>
                    <a:pt x="870" y="1316"/>
                  </a:cubicBezTo>
                  <a:cubicBezTo>
                    <a:pt x="929" y="1245"/>
                    <a:pt x="906" y="1138"/>
                    <a:pt x="834" y="1078"/>
                  </a:cubicBezTo>
                  <a:cubicBezTo>
                    <a:pt x="804" y="1054"/>
                    <a:pt x="768" y="1041"/>
                    <a:pt x="732" y="1041"/>
                  </a:cubicBezTo>
                  <a:cubicBezTo>
                    <a:pt x="682" y="1041"/>
                    <a:pt x="631" y="1065"/>
                    <a:pt x="596" y="1114"/>
                  </a:cubicBezTo>
                  <a:cubicBezTo>
                    <a:pt x="203" y="1614"/>
                    <a:pt x="1" y="2221"/>
                    <a:pt x="1" y="2852"/>
                  </a:cubicBezTo>
                  <a:cubicBezTo>
                    <a:pt x="1" y="4448"/>
                    <a:pt x="1298" y="5734"/>
                    <a:pt x="2882" y="5734"/>
                  </a:cubicBezTo>
                  <a:cubicBezTo>
                    <a:pt x="3751" y="5734"/>
                    <a:pt x="4549" y="5365"/>
                    <a:pt x="5108" y="4698"/>
                  </a:cubicBezTo>
                  <a:cubicBezTo>
                    <a:pt x="5537" y="4174"/>
                    <a:pt x="5775" y="3519"/>
                    <a:pt x="5775" y="2852"/>
                  </a:cubicBezTo>
                  <a:cubicBezTo>
                    <a:pt x="5775" y="1158"/>
                    <a:pt x="4365" y="1"/>
                    <a:pt x="28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9" name="Google Shape;14299;p101"/>
            <p:cNvSpPr/>
            <p:nvPr/>
          </p:nvSpPr>
          <p:spPr>
            <a:xfrm>
              <a:off x="3733624" y="3358174"/>
              <a:ext cx="138039" cy="114667"/>
            </a:xfrm>
            <a:custGeom>
              <a:avLst/>
              <a:gdLst/>
              <a:ahLst/>
              <a:cxnLst/>
              <a:rect l="l" t="t" r="r" b="b"/>
              <a:pathLst>
                <a:path w="4347" h="3611" extrusionOk="0">
                  <a:moveTo>
                    <a:pt x="1965" y="0"/>
                  </a:moveTo>
                  <a:cubicBezTo>
                    <a:pt x="846" y="0"/>
                    <a:pt x="0" y="1000"/>
                    <a:pt x="179" y="2096"/>
                  </a:cubicBezTo>
                  <a:cubicBezTo>
                    <a:pt x="190" y="2183"/>
                    <a:pt x="270" y="2240"/>
                    <a:pt x="348" y="2240"/>
                  </a:cubicBezTo>
                  <a:cubicBezTo>
                    <a:pt x="355" y="2240"/>
                    <a:pt x="362" y="2240"/>
                    <a:pt x="369" y="2239"/>
                  </a:cubicBezTo>
                  <a:cubicBezTo>
                    <a:pt x="465" y="2215"/>
                    <a:pt x="524" y="2132"/>
                    <a:pt x="500" y="2036"/>
                  </a:cubicBezTo>
                  <a:cubicBezTo>
                    <a:pt x="347" y="1083"/>
                    <a:pt x="1112" y="331"/>
                    <a:pt x="1952" y="331"/>
                  </a:cubicBezTo>
                  <a:cubicBezTo>
                    <a:pt x="2288" y="331"/>
                    <a:pt x="2635" y="451"/>
                    <a:pt x="2941" y="727"/>
                  </a:cubicBezTo>
                  <a:cubicBezTo>
                    <a:pt x="3525" y="1262"/>
                    <a:pt x="3572" y="2191"/>
                    <a:pt x="3013" y="2798"/>
                  </a:cubicBezTo>
                  <a:cubicBezTo>
                    <a:pt x="2727" y="3116"/>
                    <a:pt x="2334" y="3271"/>
                    <a:pt x="1942" y="3271"/>
                  </a:cubicBezTo>
                  <a:cubicBezTo>
                    <a:pt x="1468" y="3271"/>
                    <a:pt x="995" y="3045"/>
                    <a:pt x="715" y="2608"/>
                  </a:cubicBezTo>
                  <a:cubicBezTo>
                    <a:pt x="684" y="2561"/>
                    <a:pt x="623" y="2530"/>
                    <a:pt x="564" y="2530"/>
                  </a:cubicBezTo>
                  <a:cubicBezTo>
                    <a:pt x="533" y="2530"/>
                    <a:pt x="502" y="2539"/>
                    <a:pt x="477" y="2560"/>
                  </a:cubicBezTo>
                  <a:cubicBezTo>
                    <a:pt x="393" y="2608"/>
                    <a:pt x="369" y="2727"/>
                    <a:pt x="429" y="2798"/>
                  </a:cubicBezTo>
                  <a:cubicBezTo>
                    <a:pt x="780" y="3337"/>
                    <a:pt x="1353" y="3611"/>
                    <a:pt x="1934" y="3611"/>
                  </a:cubicBezTo>
                  <a:cubicBezTo>
                    <a:pt x="2418" y="3611"/>
                    <a:pt x="2906" y="3421"/>
                    <a:pt x="3274" y="3036"/>
                  </a:cubicBezTo>
                  <a:cubicBezTo>
                    <a:pt x="4346" y="1882"/>
                    <a:pt x="3525" y="0"/>
                    <a:pt x="1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0" name="Google Shape;14300;p101"/>
            <p:cNvSpPr/>
            <p:nvPr/>
          </p:nvSpPr>
          <p:spPr>
            <a:xfrm>
              <a:off x="3777478" y="3386087"/>
              <a:ext cx="51062" cy="43282"/>
            </a:xfrm>
            <a:custGeom>
              <a:avLst/>
              <a:gdLst/>
              <a:ahLst/>
              <a:cxnLst/>
              <a:rect l="l" t="t" r="r" b="b"/>
              <a:pathLst>
                <a:path w="1608" h="1363" extrusionOk="0">
                  <a:moveTo>
                    <a:pt x="772" y="1"/>
                  </a:moveTo>
                  <a:cubicBezTo>
                    <a:pt x="765" y="1"/>
                    <a:pt x="758" y="1"/>
                    <a:pt x="750" y="2"/>
                  </a:cubicBezTo>
                  <a:cubicBezTo>
                    <a:pt x="215" y="110"/>
                    <a:pt x="0" y="776"/>
                    <a:pt x="393" y="1157"/>
                  </a:cubicBezTo>
                  <a:cubicBezTo>
                    <a:pt x="524" y="1294"/>
                    <a:pt x="697" y="1363"/>
                    <a:pt x="871" y="1363"/>
                  </a:cubicBezTo>
                  <a:cubicBezTo>
                    <a:pt x="1045" y="1363"/>
                    <a:pt x="1221" y="1294"/>
                    <a:pt x="1358" y="1157"/>
                  </a:cubicBezTo>
                  <a:cubicBezTo>
                    <a:pt x="1560" y="919"/>
                    <a:pt x="1608" y="610"/>
                    <a:pt x="1489" y="360"/>
                  </a:cubicBezTo>
                  <a:cubicBezTo>
                    <a:pt x="1457" y="296"/>
                    <a:pt x="1404" y="264"/>
                    <a:pt x="1348" y="264"/>
                  </a:cubicBezTo>
                  <a:cubicBezTo>
                    <a:pt x="1319" y="264"/>
                    <a:pt x="1290" y="272"/>
                    <a:pt x="1262" y="288"/>
                  </a:cubicBezTo>
                  <a:cubicBezTo>
                    <a:pt x="1179" y="324"/>
                    <a:pt x="1143" y="431"/>
                    <a:pt x="1191" y="502"/>
                  </a:cubicBezTo>
                  <a:cubicBezTo>
                    <a:pt x="1251" y="633"/>
                    <a:pt x="1239" y="788"/>
                    <a:pt x="1120" y="907"/>
                  </a:cubicBezTo>
                  <a:cubicBezTo>
                    <a:pt x="1054" y="973"/>
                    <a:pt x="965" y="1006"/>
                    <a:pt x="875" y="1006"/>
                  </a:cubicBezTo>
                  <a:cubicBezTo>
                    <a:pt x="786" y="1006"/>
                    <a:pt x="697" y="973"/>
                    <a:pt x="631" y="907"/>
                  </a:cubicBezTo>
                  <a:cubicBezTo>
                    <a:pt x="429" y="717"/>
                    <a:pt x="536" y="372"/>
                    <a:pt x="810" y="324"/>
                  </a:cubicBezTo>
                  <a:cubicBezTo>
                    <a:pt x="893" y="312"/>
                    <a:pt x="953" y="229"/>
                    <a:pt x="941" y="133"/>
                  </a:cubicBezTo>
                  <a:cubicBezTo>
                    <a:pt x="930" y="57"/>
                    <a:pt x="850" y="1"/>
                    <a:pt x="7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301" name="Google Shape;14301;p101"/>
          <p:cNvSpPr/>
          <p:nvPr/>
        </p:nvSpPr>
        <p:spPr>
          <a:xfrm>
            <a:off x="5263326" y="3229852"/>
            <a:ext cx="323298" cy="320789"/>
          </a:xfrm>
          <a:custGeom>
            <a:avLst/>
            <a:gdLst/>
            <a:ahLst/>
            <a:cxnLst/>
            <a:rect l="l" t="t" r="r" b="b"/>
            <a:pathLst>
              <a:path w="10181" h="10102" extrusionOk="0">
                <a:moveTo>
                  <a:pt x="2632" y="410"/>
                </a:moveTo>
                <a:lnTo>
                  <a:pt x="4085" y="2863"/>
                </a:lnTo>
                <a:lnTo>
                  <a:pt x="3311" y="3327"/>
                </a:lnTo>
                <a:lnTo>
                  <a:pt x="1858" y="874"/>
                </a:lnTo>
                <a:lnTo>
                  <a:pt x="2632" y="410"/>
                </a:lnTo>
                <a:close/>
                <a:moveTo>
                  <a:pt x="2715" y="0"/>
                </a:moveTo>
                <a:cubicBezTo>
                  <a:pt x="2684" y="0"/>
                  <a:pt x="2655" y="12"/>
                  <a:pt x="2620" y="29"/>
                </a:cubicBezTo>
                <a:lnTo>
                  <a:pt x="1537" y="660"/>
                </a:lnTo>
                <a:cubicBezTo>
                  <a:pt x="1442" y="708"/>
                  <a:pt x="1418" y="827"/>
                  <a:pt x="1477" y="922"/>
                </a:cubicBezTo>
                <a:lnTo>
                  <a:pt x="1573" y="1101"/>
                </a:lnTo>
                <a:lnTo>
                  <a:pt x="1132" y="1339"/>
                </a:lnTo>
                <a:cubicBezTo>
                  <a:pt x="668" y="1577"/>
                  <a:pt x="322" y="1993"/>
                  <a:pt x="168" y="2482"/>
                </a:cubicBezTo>
                <a:cubicBezTo>
                  <a:pt x="1" y="2982"/>
                  <a:pt x="49" y="3506"/>
                  <a:pt x="263" y="3982"/>
                </a:cubicBezTo>
                <a:cubicBezTo>
                  <a:pt x="489" y="4446"/>
                  <a:pt x="1180" y="5220"/>
                  <a:pt x="1692" y="5803"/>
                </a:cubicBezTo>
                <a:cubicBezTo>
                  <a:pt x="1727" y="5839"/>
                  <a:pt x="1787" y="5863"/>
                  <a:pt x="1835" y="5863"/>
                </a:cubicBezTo>
                <a:cubicBezTo>
                  <a:pt x="1870" y="5863"/>
                  <a:pt x="1918" y="5839"/>
                  <a:pt x="1954" y="5815"/>
                </a:cubicBezTo>
                <a:cubicBezTo>
                  <a:pt x="2025" y="5744"/>
                  <a:pt x="2025" y="5637"/>
                  <a:pt x="1965" y="5565"/>
                </a:cubicBezTo>
                <a:cubicBezTo>
                  <a:pt x="1251" y="4768"/>
                  <a:pt x="763" y="4149"/>
                  <a:pt x="596" y="3815"/>
                </a:cubicBezTo>
                <a:cubicBezTo>
                  <a:pt x="203" y="3029"/>
                  <a:pt x="525" y="2065"/>
                  <a:pt x="1299" y="1648"/>
                </a:cubicBezTo>
                <a:lnTo>
                  <a:pt x="1751" y="1410"/>
                </a:lnTo>
                <a:lnTo>
                  <a:pt x="2763" y="3125"/>
                </a:lnTo>
                <a:cubicBezTo>
                  <a:pt x="2668" y="3160"/>
                  <a:pt x="2573" y="3220"/>
                  <a:pt x="2501" y="3303"/>
                </a:cubicBezTo>
                <a:cubicBezTo>
                  <a:pt x="2096" y="3660"/>
                  <a:pt x="2037" y="4232"/>
                  <a:pt x="2346" y="4672"/>
                </a:cubicBezTo>
                <a:cubicBezTo>
                  <a:pt x="2513" y="4887"/>
                  <a:pt x="5299" y="7685"/>
                  <a:pt x="5525" y="7839"/>
                </a:cubicBezTo>
                <a:cubicBezTo>
                  <a:pt x="5704" y="7970"/>
                  <a:pt x="5906" y="8030"/>
                  <a:pt x="6133" y="8030"/>
                </a:cubicBezTo>
                <a:cubicBezTo>
                  <a:pt x="6418" y="8030"/>
                  <a:pt x="6692" y="7911"/>
                  <a:pt x="6907" y="7673"/>
                </a:cubicBezTo>
                <a:cubicBezTo>
                  <a:pt x="6978" y="7601"/>
                  <a:pt x="7038" y="7494"/>
                  <a:pt x="7085" y="7387"/>
                </a:cubicBezTo>
                <a:lnTo>
                  <a:pt x="8800" y="8399"/>
                </a:lnTo>
                <a:lnTo>
                  <a:pt x="8562" y="8863"/>
                </a:lnTo>
                <a:cubicBezTo>
                  <a:pt x="8267" y="9418"/>
                  <a:pt x="7695" y="9741"/>
                  <a:pt x="7107" y="9741"/>
                </a:cubicBezTo>
                <a:cubicBezTo>
                  <a:pt x="6862" y="9741"/>
                  <a:pt x="6614" y="9685"/>
                  <a:pt x="6383" y="9566"/>
                </a:cubicBezTo>
                <a:cubicBezTo>
                  <a:pt x="5764" y="9256"/>
                  <a:pt x="4097" y="7768"/>
                  <a:pt x="2513" y="6113"/>
                </a:cubicBezTo>
                <a:cubicBezTo>
                  <a:pt x="2477" y="6077"/>
                  <a:pt x="2433" y="6059"/>
                  <a:pt x="2388" y="6059"/>
                </a:cubicBezTo>
                <a:cubicBezTo>
                  <a:pt x="2344" y="6059"/>
                  <a:pt x="2299" y="6077"/>
                  <a:pt x="2263" y="6113"/>
                </a:cubicBezTo>
                <a:cubicBezTo>
                  <a:pt x="2192" y="6184"/>
                  <a:pt x="2192" y="6292"/>
                  <a:pt x="2263" y="6363"/>
                </a:cubicBezTo>
                <a:cubicBezTo>
                  <a:pt x="3656" y="7839"/>
                  <a:pt x="5466" y="9518"/>
                  <a:pt x="6240" y="9887"/>
                </a:cubicBezTo>
                <a:cubicBezTo>
                  <a:pt x="6514" y="10030"/>
                  <a:pt x="6811" y="10102"/>
                  <a:pt x="7109" y="10102"/>
                </a:cubicBezTo>
                <a:cubicBezTo>
                  <a:pt x="7323" y="10102"/>
                  <a:pt x="7526" y="10066"/>
                  <a:pt x="7740" y="9994"/>
                </a:cubicBezTo>
                <a:cubicBezTo>
                  <a:pt x="8240" y="9828"/>
                  <a:pt x="8645" y="9494"/>
                  <a:pt x="8883" y="9030"/>
                </a:cubicBezTo>
                <a:lnTo>
                  <a:pt x="9121" y="8578"/>
                </a:lnTo>
                <a:lnTo>
                  <a:pt x="9300" y="8685"/>
                </a:lnTo>
                <a:cubicBezTo>
                  <a:pt x="9335" y="8697"/>
                  <a:pt x="9359" y="8721"/>
                  <a:pt x="9395" y="8721"/>
                </a:cubicBezTo>
                <a:cubicBezTo>
                  <a:pt x="9455" y="8721"/>
                  <a:pt x="9514" y="8685"/>
                  <a:pt x="9538" y="8625"/>
                </a:cubicBezTo>
                <a:lnTo>
                  <a:pt x="10181" y="7542"/>
                </a:lnTo>
                <a:cubicBezTo>
                  <a:pt x="10169" y="7494"/>
                  <a:pt x="10169" y="7447"/>
                  <a:pt x="10169" y="7411"/>
                </a:cubicBezTo>
                <a:cubicBezTo>
                  <a:pt x="10157" y="7363"/>
                  <a:pt x="10121" y="7316"/>
                  <a:pt x="10074" y="7304"/>
                </a:cubicBezTo>
                <a:lnTo>
                  <a:pt x="8871" y="6589"/>
                </a:lnTo>
                <a:cubicBezTo>
                  <a:pt x="8845" y="6574"/>
                  <a:pt x="8816" y="6568"/>
                  <a:pt x="8788" y="6568"/>
                </a:cubicBezTo>
                <a:cubicBezTo>
                  <a:pt x="8725" y="6568"/>
                  <a:pt x="8662" y="6600"/>
                  <a:pt x="8621" y="6649"/>
                </a:cubicBezTo>
                <a:cubicBezTo>
                  <a:pt x="8573" y="6732"/>
                  <a:pt x="8609" y="6839"/>
                  <a:pt x="8681" y="6899"/>
                </a:cubicBezTo>
                <a:lnTo>
                  <a:pt x="9740" y="7530"/>
                </a:lnTo>
                <a:lnTo>
                  <a:pt x="9276" y="8304"/>
                </a:lnTo>
                <a:lnTo>
                  <a:pt x="6823" y="6851"/>
                </a:lnTo>
                <a:lnTo>
                  <a:pt x="7276" y="6077"/>
                </a:lnTo>
                <a:lnTo>
                  <a:pt x="8038" y="6530"/>
                </a:lnTo>
                <a:cubicBezTo>
                  <a:pt x="8064" y="6545"/>
                  <a:pt x="8092" y="6551"/>
                  <a:pt x="8121" y="6551"/>
                </a:cubicBezTo>
                <a:cubicBezTo>
                  <a:pt x="8184" y="6551"/>
                  <a:pt x="8247" y="6519"/>
                  <a:pt x="8288" y="6470"/>
                </a:cubicBezTo>
                <a:cubicBezTo>
                  <a:pt x="8335" y="6375"/>
                  <a:pt x="8312" y="6280"/>
                  <a:pt x="8228" y="6220"/>
                </a:cubicBezTo>
                <a:lnTo>
                  <a:pt x="7311" y="5684"/>
                </a:lnTo>
                <a:cubicBezTo>
                  <a:pt x="7281" y="5662"/>
                  <a:pt x="7251" y="5653"/>
                  <a:pt x="7221" y="5653"/>
                </a:cubicBezTo>
                <a:cubicBezTo>
                  <a:pt x="7203" y="5653"/>
                  <a:pt x="7186" y="5656"/>
                  <a:pt x="7169" y="5661"/>
                </a:cubicBezTo>
                <a:cubicBezTo>
                  <a:pt x="7133" y="5684"/>
                  <a:pt x="7085" y="5708"/>
                  <a:pt x="7073" y="5756"/>
                </a:cubicBezTo>
                <a:lnTo>
                  <a:pt x="6430" y="6839"/>
                </a:lnTo>
                <a:cubicBezTo>
                  <a:pt x="6383" y="6935"/>
                  <a:pt x="6418" y="7030"/>
                  <a:pt x="6490" y="7089"/>
                </a:cubicBezTo>
                <a:lnTo>
                  <a:pt x="6728" y="7244"/>
                </a:lnTo>
                <a:lnTo>
                  <a:pt x="6716" y="7268"/>
                </a:lnTo>
                <a:cubicBezTo>
                  <a:pt x="6680" y="7351"/>
                  <a:pt x="6633" y="7411"/>
                  <a:pt x="6597" y="7470"/>
                </a:cubicBezTo>
                <a:cubicBezTo>
                  <a:pt x="6466" y="7615"/>
                  <a:pt x="6284" y="7692"/>
                  <a:pt x="6098" y="7692"/>
                </a:cubicBezTo>
                <a:cubicBezTo>
                  <a:pt x="5962" y="7692"/>
                  <a:pt x="5825" y="7651"/>
                  <a:pt x="5704" y="7566"/>
                </a:cubicBezTo>
                <a:cubicBezTo>
                  <a:pt x="5514" y="7423"/>
                  <a:pt x="2751" y="4672"/>
                  <a:pt x="2608" y="4470"/>
                </a:cubicBezTo>
                <a:cubicBezTo>
                  <a:pt x="2394" y="4196"/>
                  <a:pt x="2442" y="3815"/>
                  <a:pt x="2716" y="3577"/>
                </a:cubicBezTo>
                <a:cubicBezTo>
                  <a:pt x="2775" y="3541"/>
                  <a:pt x="2835" y="3494"/>
                  <a:pt x="2906" y="3458"/>
                </a:cubicBezTo>
                <a:lnTo>
                  <a:pt x="2930" y="3446"/>
                </a:lnTo>
                <a:lnTo>
                  <a:pt x="3085" y="3684"/>
                </a:lnTo>
                <a:cubicBezTo>
                  <a:pt x="3108" y="3744"/>
                  <a:pt x="3168" y="3779"/>
                  <a:pt x="3228" y="3779"/>
                </a:cubicBezTo>
                <a:cubicBezTo>
                  <a:pt x="3263" y="3779"/>
                  <a:pt x="3287" y="3756"/>
                  <a:pt x="3323" y="3744"/>
                </a:cubicBezTo>
                <a:lnTo>
                  <a:pt x="4406" y="3101"/>
                </a:lnTo>
                <a:cubicBezTo>
                  <a:pt x="4454" y="3077"/>
                  <a:pt x="4478" y="3041"/>
                  <a:pt x="4490" y="3006"/>
                </a:cubicBezTo>
                <a:cubicBezTo>
                  <a:pt x="4513" y="2958"/>
                  <a:pt x="4490" y="2910"/>
                  <a:pt x="4478" y="2863"/>
                </a:cubicBezTo>
                <a:lnTo>
                  <a:pt x="2858" y="100"/>
                </a:lnTo>
                <a:cubicBezTo>
                  <a:pt x="2823" y="53"/>
                  <a:pt x="2799" y="29"/>
                  <a:pt x="2751" y="5"/>
                </a:cubicBezTo>
                <a:cubicBezTo>
                  <a:pt x="2739" y="2"/>
                  <a:pt x="2727" y="0"/>
                  <a:pt x="2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302" name="Google Shape;14302;p101"/>
          <p:cNvGrpSpPr/>
          <p:nvPr/>
        </p:nvGrpSpPr>
        <p:grpSpPr>
          <a:xfrm>
            <a:off x="5765817" y="3227724"/>
            <a:ext cx="364865" cy="324822"/>
            <a:chOff x="5765817" y="3227724"/>
            <a:chExt cx="364865" cy="324822"/>
          </a:xfrm>
        </p:grpSpPr>
        <p:sp>
          <p:nvSpPr>
            <p:cNvPr id="14303" name="Google Shape;14303;p101"/>
            <p:cNvSpPr/>
            <p:nvPr/>
          </p:nvSpPr>
          <p:spPr>
            <a:xfrm>
              <a:off x="5765817" y="3227724"/>
              <a:ext cx="364865" cy="324822"/>
            </a:xfrm>
            <a:custGeom>
              <a:avLst/>
              <a:gdLst/>
              <a:ahLst/>
              <a:cxnLst/>
              <a:rect l="l" t="t" r="r" b="b"/>
              <a:pathLst>
                <a:path w="11490" h="10229" extrusionOk="0">
                  <a:moveTo>
                    <a:pt x="8287" y="370"/>
                  </a:moveTo>
                  <a:cubicBezTo>
                    <a:pt x="9871" y="370"/>
                    <a:pt x="11157" y="1656"/>
                    <a:pt x="11157" y="3251"/>
                  </a:cubicBezTo>
                  <a:cubicBezTo>
                    <a:pt x="11133" y="4037"/>
                    <a:pt x="10847" y="4870"/>
                    <a:pt x="10299" y="5751"/>
                  </a:cubicBezTo>
                  <a:cubicBezTo>
                    <a:pt x="9847" y="6442"/>
                    <a:pt x="9216" y="7156"/>
                    <a:pt x="8418" y="7871"/>
                  </a:cubicBezTo>
                  <a:cubicBezTo>
                    <a:pt x="7263" y="8918"/>
                    <a:pt x="6084" y="9645"/>
                    <a:pt x="5763" y="9835"/>
                  </a:cubicBezTo>
                  <a:cubicBezTo>
                    <a:pt x="5430" y="9645"/>
                    <a:pt x="4251" y="8930"/>
                    <a:pt x="3096" y="7895"/>
                  </a:cubicBezTo>
                  <a:cubicBezTo>
                    <a:pt x="2310" y="7180"/>
                    <a:pt x="1667" y="6466"/>
                    <a:pt x="1215" y="5763"/>
                  </a:cubicBezTo>
                  <a:cubicBezTo>
                    <a:pt x="667" y="4894"/>
                    <a:pt x="381" y="4049"/>
                    <a:pt x="381" y="3251"/>
                  </a:cubicBezTo>
                  <a:cubicBezTo>
                    <a:pt x="381" y="1668"/>
                    <a:pt x="1667" y="370"/>
                    <a:pt x="3263" y="370"/>
                  </a:cubicBezTo>
                  <a:cubicBezTo>
                    <a:pt x="4191" y="370"/>
                    <a:pt x="5084" y="834"/>
                    <a:pt x="5620" y="1608"/>
                  </a:cubicBezTo>
                  <a:cubicBezTo>
                    <a:pt x="5656" y="1656"/>
                    <a:pt x="5715" y="1679"/>
                    <a:pt x="5775" y="1679"/>
                  </a:cubicBezTo>
                  <a:cubicBezTo>
                    <a:pt x="5834" y="1679"/>
                    <a:pt x="5894" y="1656"/>
                    <a:pt x="5918" y="1608"/>
                  </a:cubicBezTo>
                  <a:cubicBezTo>
                    <a:pt x="6454" y="834"/>
                    <a:pt x="7335" y="370"/>
                    <a:pt x="8287" y="370"/>
                  </a:cubicBezTo>
                  <a:close/>
                  <a:moveTo>
                    <a:pt x="3227" y="1"/>
                  </a:moveTo>
                  <a:cubicBezTo>
                    <a:pt x="1441" y="1"/>
                    <a:pt x="0" y="1441"/>
                    <a:pt x="0" y="3227"/>
                  </a:cubicBezTo>
                  <a:cubicBezTo>
                    <a:pt x="0" y="4108"/>
                    <a:pt x="298" y="5013"/>
                    <a:pt x="893" y="5942"/>
                  </a:cubicBezTo>
                  <a:cubicBezTo>
                    <a:pt x="1370" y="6668"/>
                    <a:pt x="2001" y="7418"/>
                    <a:pt x="2822" y="8145"/>
                  </a:cubicBezTo>
                  <a:cubicBezTo>
                    <a:pt x="4203" y="9383"/>
                    <a:pt x="5620" y="10181"/>
                    <a:pt x="5632" y="10192"/>
                  </a:cubicBezTo>
                  <a:cubicBezTo>
                    <a:pt x="5668" y="10216"/>
                    <a:pt x="5692" y="10228"/>
                    <a:pt x="5727" y="10228"/>
                  </a:cubicBezTo>
                  <a:cubicBezTo>
                    <a:pt x="5751" y="10228"/>
                    <a:pt x="5787" y="10216"/>
                    <a:pt x="5811" y="10192"/>
                  </a:cubicBezTo>
                  <a:cubicBezTo>
                    <a:pt x="5834" y="10181"/>
                    <a:pt x="7239" y="9395"/>
                    <a:pt x="8632" y="8145"/>
                  </a:cubicBezTo>
                  <a:cubicBezTo>
                    <a:pt x="9442" y="7418"/>
                    <a:pt x="10097" y="6668"/>
                    <a:pt x="10561" y="5942"/>
                  </a:cubicBezTo>
                  <a:cubicBezTo>
                    <a:pt x="11157" y="5013"/>
                    <a:pt x="11454" y="4108"/>
                    <a:pt x="11454" y="3227"/>
                  </a:cubicBezTo>
                  <a:cubicBezTo>
                    <a:pt x="11490" y="1441"/>
                    <a:pt x="10049" y="1"/>
                    <a:pt x="8263" y="1"/>
                  </a:cubicBezTo>
                  <a:cubicBezTo>
                    <a:pt x="7275" y="1"/>
                    <a:pt x="6358" y="453"/>
                    <a:pt x="5739" y="1203"/>
                  </a:cubicBezTo>
                  <a:cubicBezTo>
                    <a:pt x="5132" y="453"/>
                    <a:pt x="4203" y="1"/>
                    <a:pt x="3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4" name="Google Shape;14304;p101"/>
            <p:cNvSpPr/>
            <p:nvPr/>
          </p:nvSpPr>
          <p:spPr>
            <a:xfrm>
              <a:off x="6022144" y="3250429"/>
              <a:ext cx="85484" cy="84341"/>
            </a:xfrm>
            <a:custGeom>
              <a:avLst/>
              <a:gdLst/>
              <a:ahLst/>
              <a:cxnLst/>
              <a:rect l="l" t="t" r="r" b="b"/>
              <a:pathLst>
                <a:path w="2692" h="2656" extrusionOk="0">
                  <a:moveTo>
                    <a:pt x="191" y="0"/>
                  </a:moveTo>
                  <a:cubicBezTo>
                    <a:pt x="84" y="0"/>
                    <a:pt x="1" y="72"/>
                    <a:pt x="1" y="179"/>
                  </a:cubicBezTo>
                  <a:cubicBezTo>
                    <a:pt x="1" y="286"/>
                    <a:pt x="84" y="357"/>
                    <a:pt x="191" y="357"/>
                  </a:cubicBezTo>
                  <a:cubicBezTo>
                    <a:pt x="1346" y="357"/>
                    <a:pt x="2311" y="1310"/>
                    <a:pt x="2334" y="2477"/>
                  </a:cubicBezTo>
                  <a:cubicBezTo>
                    <a:pt x="2334" y="2572"/>
                    <a:pt x="2406" y="2655"/>
                    <a:pt x="2513" y="2655"/>
                  </a:cubicBezTo>
                  <a:cubicBezTo>
                    <a:pt x="2608" y="2655"/>
                    <a:pt x="2692" y="2560"/>
                    <a:pt x="2692" y="2477"/>
                  </a:cubicBezTo>
                  <a:cubicBezTo>
                    <a:pt x="2668" y="1107"/>
                    <a:pt x="1561"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5" name="Google Shape;14305;p101"/>
            <p:cNvSpPr/>
            <p:nvPr/>
          </p:nvSpPr>
          <p:spPr>
            <a:xfrm>
              <a:off x="5862987" y="3250429"/>
              <a:ext cx="73386" cy="43504"/>
            </a:xfrm>
            <a:custGeom>
              <a:avLst/>
              <a:gdLst/>
              <a:ahLst/>
              <a:cxnLst/>
              <a:rect l="l" t="t" r="r" b="b"/>
              <a:pathLst>
                <a:path w="2311" h="1370" extrusionOk="0">
                  <a:moveTo>
                    <a:pt x="179" y="0"/>
                  </a:moveTo>
                  <a:cubicBezTo>
                    <a:pt x="72" y="0"/>
                    <a:pt x="0" y="72"/>
                    <a:pt x="0" y="179"/>
                  </a:cubicBezTo>
                  <a:cubicBezTo>
                    <a:pt x="0" y="286"/>
                    <a:pt x="72" y="357"/>
                    <a:pt x="179" y="357"/>
                  </a:cubicBezTo>
                  <a:cubicBezTo>
                    <a:pt x="881" y="357"/>
                    <a:pt x="1548" y="703"/>
                    <a:pt x="1953" y="1298"/>
                  </a:cubicBezTo>
                  <a:cubicBezTo>
                    <a:pt x="1989" y="1334"/>
                    <a:pt x="2036" y="1369"/>
                    <a:pt x="2108" y="1369"/>
                  </a:cubicBezTo>
                  <a:cubicBezTo>
                    <a:pt x="2131" y="1369"/>
                    <a:pt x="2179" y="1357"/>
                    <a:pt x="2203" y="1334"/>
                  </a:cubicBezTo>
                  <a:cubicBezTo>
                    <a:pt x="2286" y="1286"/>
                    <a:pt x="2310" y="1179"/>
                    <a:pt x="2251" y="1084"/>
                  </a:cubicBezTo>
                  <a:cubicBezTo>
                    <a:pt x="1786" y="405"/>
                    <a:pt x="1012"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06" name="Google Shape;14306;p101"/>
          <p:cNvGrpSpPr/>
          <p:nvPr/>
        </p:nvGrpSpPr>
        <p:grpSpPr>
          <a:xfrm>
            <a:off x="6228583" y="3237664"/>
            <a:ext cx="446539" cy="303895"/>
            <a:chOff x="6228583" y="3237664"/>
            <a:chExt cx="446539" cy="303895"/>
          </a:xfrm>
        </p:grpSpPr>
        <p:sp>
          <p:nvSpPr>
            <p:cNvPr id="14307" name="Google Shape;14307;p101"/>
            <p:cNvSpPr/>
            <p:nvPr/>
          </p:nvSpPr>
          <p:spPr>
            <a:xfrm>
              <a:off x="6357508" y="3277453"/>
              <a:ext cx="26865" cy="25912"/>
            </a:xfrm>
            <a:custGeom>
              <a:avLst/>
              <a:gdLst/>
              <a:ahLst/>
              <a:cxnLst/>
              <a:rect l="l" t="t" r="r" b="b"/>
              <a:pathLst>
                <a:path w="846" h="816" extrusionOk="0">
                  <a:moveTo>
                    <a:pt x="632" y="0"/>
                  </a:moveTo>
                  <a:cubicBezTo>
                    <a:pt x="578" y="0"/>
                    <a:pt x="525" y="18"/>
                    <a:pt x="489" y="54"/>
                  </a:cubicBezTo>
                  <a:lnTo>
                    <a:pt x="72" y="471"/>
                  </a:lnTo>
                  <a:cubicBezTo>
                    <a:pt x="1" y="542"/>
                    <a:pt x="1" y="685"/>
                    <a:pt x="72" y="756"/>
                  </a:cubicBezTo>
                  <a:cubicBezTo>
                    <a:pt x="120" y="804"/>
                    <a:pt x="167" y="816"/>
                    <a:pt x="227" y="816"/>
                  </a:cubicBezTo>
                  <a:cubicBezTo>
                    <a:pt x="263" y="816"/>
                    <a:pt x="322" y="804"/>
                    <a:pt x="370" y="756"/>
                  </a:cubicBezTo>
                  <a:lnTo>
                    <a:pt x="786" y="340"/>
                  </a:lnTo>
                  <a:cubicBezTo>
                    <a:pt x="846" y="268"/>
                    <a:pt x="846" y="149"/>
                    <a:pt x="775" y="54"/>
                  </a:cubicBezTo>
                  <a:cubicBezTo>
                    <a:pt x="739" y="18"/>
                    <a:pt x="685" y="0"/>
                    <a:pt x="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8" name="Google Shape;14308;p101"/>
            <p:cNvSpPr/>
            <p:nvPr/>
          </p:nvSpPr>
          <p:spPr>
            <a:xfrm>
              <a:off x="6276596" y="3358746"/>
              <a:ext cx="26896" cy="25912"/>
            </a:xfrm>
            <a:custGeom>
              <a:avLst/>
              <a:gdLst/>
              <a:ahLst/>
              <a:cxnLst/>
              <a:rect l="l" t="t" r="r" b="b"/>
              <a:pathLst>
                <a:path w="847" h="816" extrusionOk="0">
                  <a:moveTo>
                    <a:pt x="632" y="0"/>
                  </a:moveTo>
                  <a:cubicBezTo>
                    <a:pt x="578" y="0"/>
                    <a:pt x="525" y="18"/>
                    <a:pt x="489" y="54"/>
                  </a:cubicBezTo>
                  <a:lnTo>
                    <a:pt x="72" y="471"/>
                  </a:lnTo>
                  <a:cubicBezTo>
                    <a:pt x="1" y="554"/>
                    <a:pt x="1" y="685"/>
                    <a:pt x="72" y="756"/>
                  </a:cubicBezTo>
                  <a:cubicBezTo>
                    <a:pt x="120" y="804"/>
                    <a:pt x="167" y="816"/>
                    <a:pt x="227" y="816"/>
                  </a:cubicBezTo>
                  <a:cubicBezTo>
                    <a:pt x="286" y="816"/>
                    <a:pt x="334" y="804"/>
                    <a:pt x="370" y="756"/>
                  </a:cubicBezTo>
                  <a:lnTo>
                    <a:pt x="787" y="340"/>
                  </a:lnTo>
                  <a:cubicBezTo>
                    <a:pt x="846" y="256"/>
                    <a:pt x="846" y="137"/>
                    <a:pt x="775" y="54"/>
                  </a:cubicBezTo>
                  <a:cubicBezTo>
                    <a:pt x="739" y="18"/>
                    <a:pt x="685" y="0"/>
                    <a:pt x="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9" name="Google Shape;14309;p101"/>
            <p:cNvSpPr/>
            <p:nvPr/>
          </p:nvSpPr>
          <p:spPr>
            <a:xfrm>
              <a:off x="6357508" y="3358365"/>
              <a:ext cx="26865" cy="25912"/>
            </a:xfrm>
            <a:custGeom>
              <a:avLst/>
              <a:gdLst/>
              <a:ahLst/>
              <a:cxnLst/>
              <a:rect l="l" t="t" r="r" b="b"/>
              <a:pathLst>
                <a:path w="846" h="816" extrusionOk="0">
                  <a:moveTo>
                    <a:pt x="215" y="0"/>
                  </a:moveTo>
                  <a:cubicBezTo>
                    <a:pt x="161" y="0"/>
                    <a:pt x="108" y="18"/>
                    <a:pt x="72" y="54"/>
                  </a:cubicBezTo>
                  <a:cubicBezTo>
                    <a:pt x="1" y="125"/>
                    <a:pt x="1" y="268"/>
                    <a:pt x="72" y="340"/>
                  </a:cubicBezTo>
                  <a:lnTo>
                    <a:pt x="489" y="756"/>
                  </a:lnTo>
                  <a:cubicBezTo>
                    <a:pt x="536" y="792"/>
                    <a:pt x="584" y="816"/>
                    <a:pt x="644" y="816"/>
                  </a:cubicBezTo>
                  <a:cubicBezTo>
                    <a:pt x="703" y="816"/>
                    <a:pt x="739" y="792"/>
                    <a:pt x="786" y="756"/>
                  </a:cubicBezTo>
                  <a:cubicBezTo>
                    <a:pt x="846" y="685"/>
                    <a:pt x="846" y="566"/>
                    <a:pt x="775" y="471"/>
                  </a:cubicBezTo>
                  <a:lnTo>
                    <a:pt x="358" y="54"/>
                  </a:lnTo>
                  <a:cubicBezTo>
                    <a:pt x="322" y="18"/>
                    <a:pt x="269" y="0"/>
                    <a:pt x="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0" name="Google Shape;14310;p101"/>
            <p:cNvSpPr/>
            <p:nvPr/>
          </p:nvSpPr>
          <p:spPr>
            <a:xfrm>
              <a:off x="6276596" y="3277453"/>
              <a:ext cx="26896" cy="25912"/>
            </a:xfrm>
            <a:custGeom>
              <a:avLst/>
              <a:gdLst/>
              <a:ahLst/>
              <a:cxnLst/>
              <a:rect l="l" t="t" r="r" b="b"/>
              <a:pathLst>
                <a:path w="847" h="816" extrusionOk="0">
                  <a:moveTo>
                    <a:pt x="219" y="0"/>
                  </a:moveTo>
                  <a:cubicBezTo>
                    <a:pt x="167" y="0"/>
                    <a:pt x="114" y="18"/>
                    <a:pt x="72" y="54"/>
                  </a:cubicBezTo>
                  <a:cubicBezTo>
                    <a:pt x="1" y="137"/>
                    <a:pt x="1" y="268"/>
                    <a:pt x="72" y="340"/>
                  </a:cubicBezTo>
                  <a:lnTo>
                    <a:pt x="489" y="756"/>
                  </a:lnTo>
                  <a:cubicBezTo>
                    <a:pt x="536" y="804"/>
                    <a:pt x="584" y="816"/>
                    <a:pt x="644" y="816"/>
                  </a:cubicBezTo>
                  <a:cubicBezTo>
                    <a:pt x="679" y="816"/>
                    <a:pt x="751" y="804"/>
                    <a:pt x="787" y="756"/>
                  </a:cubicBezTo>
                  <a:cubicBezTo>
                    <a:pt x="846" y="685"/>
                    <a:pt x="846" y="554"/>
                    <a:pt x="775" y="471"/>
                  </a:cubicBezTo>
                  <a:lnTo>
                    <a:pt x="358" y="54"/>
                  </a:lnTo>
                  <a:cubicBezTo>
                    <a:pt x="322" y="18"/>
                    <a:pt x="272" y="0"/>
                    <a:pt x="2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1" name="Google Shape;14311;p101"/>
            <p:cNvSpPr/>
            <p:nvPr/>
          </p:nvSpPr>
          <p:spPr>
            <a:xfrm>
              <a:off x="6526508" y="3290314"/>
              <a:ext cx="21593" cy="19879"/>
            </a:xfrm>
            <a:custGeom>
              <a:avLst/>
              <a:gdLst/>
              <a:ahLst/>
              <a:cxnLst/>
              <a:rect l="l" t="t" r="r" b="b"/>
              <a:pathLst>
                <a:path w="680" h="626" extrusionOk="0">
                  <a:moveTo>
                    <a:pt x="446" y="0"/>
                  </a:moveTo>
                  <a:cubicBezTo>
                    <a:pt x="394" y="0"/>
                    <a:pt x="340" y="18"/>
                    <a:pt x="298" y="54"/>
                  </a:cubicBezTo>
                  <a:lnTo>
                    <a:pt x="84" y="280"/>
                  </a:lnTo>
                  <a:cubicBezTo>
                    <a:pt x="1" y="351"/>
                    <a:pt x="1" y="482"/>
                    <a:pt x="84" y="566"/>
                  </a:cubicBezTo>
                  <a:cubicBezTo>
                    <a:pt x="120" y="601"/>
                    <a:pt x="167" y="625"/>
                    <a:pt x="227" y="625"/>
                  </a:cubicBezTo>
                  <a:cubicBezTo>
                    <a:pt x="275" y="625"/>
                    <a:pt x="334" y="601"/>
                    <a:pt x="382" y="566"/>
                  </a:cubicBezTo>
                  <a:lnTo>
                    <a:pt x="596" y="340"/>
                  </a:lnTo>
                  <a:cubicBezTo>
                    <a:pt x="679" y="268"/>
                    <a:pt x="679" y="125"/>
                    <a:pt x="584" y="54"/>
                  </a:cubicBezTo>
                  <a:cubicBezTo>
                    <a:pt x="548" y="18"/>
                    <a:pt x="498" y="0"/>
                    <a:pt x="4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2" name="Google Shape;14312;p101"/>
            <p:cNvSpPr/>
            <p:nvPr/>
          </p:nvSpPr>
          <p:spPr>
            <a:xfrm>
              <a:off x="6465253" y="3352299"/>
              <a:ext cx="20831" cy="19498"/>
            </a:xfrm>
            <a:custGeom>
              <a:avLst/>
              <a:gdLst/>
              <a:ahLst/>
              <a:cxnLst/>
              <a:rect l="l" t="t" r="r" b="b"/>
              <a:pathLst>
                <a:path w="656" h="614" extrusionOk="0">
                  <a:moveTo>
                    <a:pt x="437" y="1"/>
                  </a:moveTo>
                  <a:cubicBezTo>
                    <a:pt x="385" y="1"/>
                    <a:pt x="334" y="19"/>
                    <a:pt x="299" y="54"/>
                  </a:cubicBezTo>
                  <a:lnTo>
                    <a:pt x="72" y="281"/>
                  </a:lnTo>
                  <a:cubicBezTo>
                    <a:pt x="1" y="352"/>
                    <a:pt x="1" y="483"/>
                    <a:pt x="72" y="554"/>
                  </a:cubicBezTo>
                  <a:cubicBezTo>
                    <a:pt x="120" y="602"/>
                    <a:pt x="168" y="614"/>
                    <a:pt x="227" y="614"/>
                  </a:cubicBezTo>
                  <a:cubicBezTo>
                    <a:pt x="263" y="614"/>
                    <a:pt x="322" y="602"/>
                    <a:pt x="370" y="554"/>
                  </a:cubicBezTo>
                  <a:lnTo>
                    <a:pt x="596" y="340"/>
                  </a:lnTo>
                  <a:cubicBezTo>
                    <a:pt x="656" y="257"/>
                    <a:pt x="656" y="126"/>
                    <a:pt x="584" y="54"/>
                  </a:cubicBezTo>
                  <a:cubicBezTo>
                    <a:pt x="543" y="19"/>
                    <a:pt x="489" y="1"/>
                    <a:pt x="4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3" name="Google Shape;14313;p101"/>
            <p:cNvSpPr/>
            <p:nvPr/>
          </p:nvSpPr>
          <p:spPr>
            <a:xfrm>
              <a:off x="6526508" y="3352299"/>
              <a:ext cx="21593" cy="19498"/>
            </a:xfrm>
            <a:custGeom>
              <a:avLst/>
              <a:gdLst/>
              <a:ahLst/>
              <a:cxnLst/>
              <a:rect l="l" t="t" r="r" b="b"/>
              <a:pathLst>
                <a:path w="680" h="614" extrusionOk="0">
                  <a:moveTo>
                    <a:pt x="221" y="1"/>
                  </a:moveTo>
                  <a:cubicBezTo>
                    <a:pt x="170" y="1"/>
                    <a:pt x="120" y="19"/>
                    <a:pt x="84" y="54"/>
                  </a:cubicBezTo>
                  <a:cubicBezTo>
                    <a:pt x="1" y="126"/>
                    <a:pt x="1" y="257"/>
                    <a:pt x="84" y="340"/>
                  </a:cubicBezTo>
                  <a:lnTo>
                    <a:pt x="298" y="554"/>
                  </a:lnTo>
                  <a:cubicBezTo>
                    <a:pt x="346" y="602"/>
                    <a:pt x="394" y="614"/>
                    <a:pt x="453" y="614"/>
                  </a:cubicBezTo>
                  <a:cubicBezTo>
                    <a:pt x="501" y="614"/>
                    <a:pt x="560" y="602"/>
                    <a:pt x="596" y="554"/>
                  </a:cubicBezTo>
                  <a:cubicBezTo>
                    <a:pt x="679" y="483"/>
                    <a:pt x="679" y="352"/>
                    <a:pt x="584" y="281"/>
                  </a:cubicBezTo>
                  <a:lnTo>
                    <a:pt x="358" y="54"/>
                  </a:lnTo>
                  <a:cubicBezTo>
                    <a:pt x="322" y="19"/>
                    <a:pt x="272" y="1"/>
                    <a:pt x="2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4" name="Google Shape;14314;p101"/>
            <p:cNvSpPr/>
            <p:nvPr/>
          </p:nvSpPr>
          <p:spPr>
            <a:xfrm>
              <a:off x="6465253" y="3290314"/>
              <a:ext cx="20831" cy="19879"/>
            </a:xfrm>
            <a:custGeom>
              <a:avLst/>
              <a:gdLst/>
              <a:ahLst/>
              <a:cxnLst/>
              <a:rect l="l" t="t" r="r" b="b"/>
              <a:pathLst>
                <a:path w="656" h="626" extrusionOk="0">
                  <a:moveTo>
                    <a:pt x="215" y="0"/>
                  </a:moveTo>
                  <a:cubicBezTo>
                    <a:pt x="162" y="0"/>
                    <a:pt x="108" y="18"/>
                    <a:pt x="72" y="54"/>
                  </a:cubicBezTo>
                  <a:cubicBezTo>
                    <a:pt x="1" y="125"/>
                    <a:pt x="1" y="268"/>
                    <a:pt x="72" y="340"/>
                  </a:cubicBezTo>
                  <a:lnTo>
                    <a:pt x="299" y="566"/>
                  </a:lnTo>
                  <a:cubicBezTo>
                    <a:pt x="346" y="601"/>
                    <a:pt x="382" y="625"/>
                    <a:pt x="441" y="625"/>
                  </a:cubicBezTo>
                  <a:cubicBezTo>
                    <a:pt x="489" y="625"/>
                    <a:pt x="549" y="601"/>
                    <a:pt x="596" y="566"/>
                  </a:cubicBezTo>
                  <a:cubicBezTo>
                    <a:pt x="656" y="482"/>
                    <a:pt x="656" y="351"/>
                    <a:pt x="584" y="280"/>
                  </a:cubicBezTo>
                  <a:lnTo>
                    <a:pt x="358" y="54"/>
                  </a:lnTo>
                  <a:cubicBezTo>
                    <a:pt x="322" y="18"/>
                    <a:pt x="269" y="0"/>
                    <a:pt x="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5" name="Google Shape;14315;p101"/>
            <p:cNvSpPr/>
            <p:nvPr/>
          </p:nvSpPr>
          <p:spPr>
            <a:xfrm>
              <a:off x="6304573" y="3437180"/>
              <a:ext cx="119145" cy="13274"/>
            </a:xfrm>
            <a:custGeom>
              <a:avLst/>
              <a:gdLst/>
              <a:ahLst/>
              <a:cxnLst/>
              <a:rect l="l" t="t" r="r" b="b"/>
              <a:pathLst>
                <a:path w="3752" h="418" extrusionOk="0">
                  <a:moveTo>
                    <a:pt x="203" y="1"/>
                  </a:moveTo>
                  <a:cubicBezTo>
                    <a:pt x="96" y="1"/>
                    <a:pt x="1" y="84"/>
                    <a:pt x="1" y="203"/>
                  </a:cubicBezTo>
                  <a:cubicBezTo>
                    <a:pt x="1" y="322"/>
                    <a:pt x="84" y="417"/>
                    <a:pt x="203" y="417"/>
                  </a:cubicBezTo>
                  <a:lnTo>
                    <a:pt x="3537" y="417"/>
                  </a:lnTo>
                  <a:cubicBezTo>
                    <a:pt x="3644" y="417"/>
                    <a:pt x="3751" y="322"/>
                    <a:pt x="3751" y="203"/>
                  </a:cubicBezTo>
                  <a:cubicBezTo>
                    <a:pt x="3751" y="84"/>
                    <a:pt x="3644" y="1"/>
                    <a:pt x="3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6" name="Google Shape;14316;p101"/>
            <p:cNvSpPr/>
            <p:nvPr/>
          </p:nvSpPr>
          <p:spPr>
            <a:xfrm>
              <a:off x="6304573" y="3500341"/>
              <a:ext cx="25372" cy="13242"/>
            </a:xfrm>
            <a:custGeom>
              <a:avLst/>
              <a:gdLst/>
              <a:ahLst/>
              <a:cxnLst/>
              <a:rect l="l" t="t" r="r" b="b"/>
              <a:pathLst>
                <a:path w="799" h="417" extrusionOk="0">
                  <a:moveTo>
                    <a:pt x="203" y="0"/>
                  </a:moveTo>
                  <a:cubicBezTo>
                    <a:pt x="108" y="0"/>
                    <a:pt x="1" y="95"/>
                    <a:pt x="1" y="214"/>
                  </a:cubicBezTo>
                  <a:cubicBezTo>
                    <a:pt x="1" y="333"/>
                    <a:pt x="84" y="417"/>
                    <a:pt x="203" y="417"/>
                  </a:cubicBezTo>
                  <a:lnTo>
                    <a:pt x="596" y="417"/>
                  </a:lnTo>
                  <a:cubicBezTo>
                    <a:pt x="703" y="417"/>
                    <a:pt x="798" y="333"/>
                    <a:pt x="798" y="214"/>
                  </a:cubicBezTo>
                  <a:cubicBezTo>
                    <a:pt x="798" y="95"/>
                    <a:pt x="715"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7" name="Google Shape;14317;p101"/>
            <p:cNvSpPr/>
            <p:nvPr/>
          </p:nvSpPr>
          <p:spPr>
            <a:xfrm>
              <a:off x="6346934" y="3500341"/>
              <a:ext cx="76784" cy="13242"/>
            </a:xfrm>
            <a:custGeom>
              <a:avLst/>
              <a:gdLst/>
              <a:ahLst/>
              <a:cxnLst/>
              <a:rect l="l" t="t" r="r" b="b"/>
              <a:pathLst>
                <a:path w="2418" h="417" extrusionOk="0">
                  <a:moveTo>
                    <a:pt x="215" y="0"/>
                  </a:moveTo>
                  <a:cubicBezTo>
                    <a:pt x="107" y="0"/>
                    <a:pt x="0" y="95"/>
                    <a:pt x="0" y="214"/>
                  </a:cubicBezTo>
                  <a:cubicBezTo>
                    <a:pt x="0" y="333"/>
                    <a:pt x="96" y="417"/>
                    <a:pt x="215" y="417"/>
                  </a:cubicBezTo>
                  <a:lnTo>
                    <a:pt x="2203" y="417"/>
                  </a:lnTo>
                  <a:cubicBezTo>
                    <a:pt x="2310" y="417"/>
                    <a:pt x="2417" y="333"/>
                    <a:pt x="2417" y="214"/>
                  </a:cubicBezTo>
                  <a:cubicBezTo>
                    <a:pt x="2417" y="95"/>
                    <a:pt x="2310" y="0"/>
                    <a:pt x="2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8" name="Google Shape;14318;p101"/>
            <p:cNvSpPr/>
            <p:nvPr/>
          </p:nvSpPr>
          <p:spPr>
            <a:xfrm>
              <a:off x="6304573" y="3468935"/>
              <a:ext cx="119145" cy="12893"/>
            </a:xfrm>
            <a:custGeom>
              <a:avLst/>
              <a:gdLst/>
              <a:ahLst/>
              <a:cxnLst/>
              <a:rect l="l" t="t" r="r" b="b"/>
              <a:pathLst>
                <a:path w="3752" h="406" extrusionOk="0">
                  <a:moveTo>
                    <a:pt x="203" y="1"/>
                  </a:moveTo>
                  <a:cubicBezTo>
                    <a:pt x="96" y="1"/>
                    <a:pt x="1" y="84"/>
                    <a:pt x="1" y="203"/>
                  </a:cubicBezTo>
                  <a:cubicBezTo>
                    <a:pt x="1" y="322"/>
                    <a:pt x="84" y="406"/>
                    <a:pt x="203" y="406"/>
                  </a:cubicBezTo>
                  <a:lnTo>
                    <a:pt x="3537" y="406"/>
                  </a:lnTo>
                  <a:cubicBezTo>
                    <a:pt x="3644" y="406"/>
                    <a:pt x="3751" y="322"/>
                    <a:pt x="3751" y="203"/>
                  </a:cubicBezTo>
                  <a:cubicBezTo>
                    <a:pt x="3751" y="84"/>
                    <a:pt x="3644" y="1"/>
                    <a:pt x="3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9" name="Google Shape;14319;p101"/>
            <p:cNvSpPr/>
            <p:nvPr/>
          </p:nvSpPr>
          <p:spPr>
            <a:xfrm>
              <a:off x="6228583" y="3237664"/>
              <a:ext cx="357688" cy="186338"/>
            </a:xfrm>
            <a:custGeom>
              <a:avLst/>
              <a:gdLst/>
              <a:ahLst/>
              <a:cxnLst/>
              <a:rect l="l" t="t" r="r" b="b"/>
              <a:pathLst>
                <a:path w="11264" h="5868" extrusionOk="0">
                  <a:moveTo>
                    <a:pt x="8752" y="1045"/>
                  </a:moveTo>
                  <a:cubicBezTo>
                    <a:pt x="9240" y="1045"/>
                    <a:pt x="9716" y="1224"/>
                    <a:pt x="10085" y="1593"/>
                  </a:cubicBezTo>
                  <a:cubicBezTo>
                    <a:pt x="10811" y="2331"/>
                    <a:pt x="10811" y="3545"/>
                    <a:pt x="10085" y="4272"/>
                  </a:cubicBezTo>
                  <a:cubicBezTo>
                    <a:pt x="9716" y="4641"/>
                    <a:pt x="9234" y="4825"/>
                    <a:pt x="8750" y="4825"/>
                  </a:cubicBezTo>
                  <a:cubicBezTo>
                    <a:pt x="8267" y="4825"/>
                    <a:pt x="7781" y="4641"/>
                    <a:pt x="7406" y="4272"/>
                  </a:cubicBezTo>
                  <a:cubicBezTo>
                    <a:pt x="6668" y="3522"/>
                    <a:pt x="6668" y="2331"/>
                    <a:pt x="7406" y="1593"/>
                  </a:cubicBezTo>
                  <a:cubicBezTo>
                    <a:pt x="7775" y="1224"/>
                    <a:pt x="8252" y="1045"/>
                    <a:pt x="8752" y="1045"/>
                  </a:cubicBezTo>
                  <a:close/>
                  <a:moveTo>
                    <a:pt x="3215" y="402"/>
                  </a:moveTo>
                  <a:cubicBezTo>
                    <a:pt x="3870" y="402"/>
                    <a:pt x="4501" y="652"/>
                    <a:pt x="5001" y="1140"/>
                  </a:cubicBezTo>
                  <a:cubicBezTo>
                    <a:pt x="5978" y="2140"/>
                    <a:pt x="5978" y="3736"/>
                    <a:pt x="5001" y="4712"/>
                  </a:cubicBezTo>
                  <a:cubicBezTo>
                    <a:pt x="4507" y="5206"/>
                    <a:pt x="3858" y="5453"/>
                    <a:pt x="3211" y="5453"/>
                  </a:cubicBezTo>
                  <a:cubicBezTo>
                    <a:pt x="2563" y="5453"/>
                    <a:pt x="1918" y="5206"/>
                    <a:pt x="1429" y="4712"/>
                  </a:cubicBezTo>
                  <a:cubicBezTo>
                    <a:pt x="441" y="3736"/>
                    <a:pt x="441" y="2128"/>
                    <a:pt x="1429" y="1140"/>
                  </a:cubicBezTo>
                  <a:cubicBezTo>
                    <a:pt x="1918" y="652"/>
                    <a:pt x="2560" y="402"/>
                    <a:pt x="3215" y="402"/>
                  </a:cubicBezTo>
                  <a:close/>
                  <a:moveTo>
                    <a:pt x="3209" y="0"/>
                  </a:moveTo>
                  <a:cubicBezTo>
                    <a:pt x="2462" y="0"/>
                    <a:pt x="1715" y="289"/>
                    <a:pt x="1144" y="866"/>
                  </a:cubicBezTo>
                  <a:cubicBezTo>
                    <a:pt x="1" y="2009"/>
                    <a:pt x="1" y="3855"/>
                    <a:pt x="1144" y="4998"/>
                  </a:cubicBezTo>
                  <a:cubicBezTo>
                    <a:pt x="1703" y="5569"/>
                    <a:pt x="2465" y="5867"/>
                    <a:pt x="3215" y="5867"/>
                  </a:cubicBezTo>
                  <a:cubicBezTo>
                    <a:pt x="3953" y="5867"/>
                    <a:pt x="4715" y="5581"/>
                    <a:pt x="5275" y="4998"/>
                  </a:cubicBezTo>
                  <a:cubicBezTo>
                    <a:pt x="5680" y="4593"/>
                    <a:pt x="5930" y="4117"/>
                    <a:pt x="6049" y="3617"/>
                  </a:cubicBezTo>
                  <a:lnTo>
                    <a:pt x="6561" y="3617"/>
                  </a:lnTo>
                  <a:cubicBezTo>
                    <a:pt x="6668" y="3962"/>
                    <a:pt x="6859" y="4284"/>
                    <a:pt x="7121" y="4557"/>
                  </a:cubicBezTo>
                  <a:cubicBezTo>
                    <a:pt x="7573" y="4998"/>
                    <a:pt x="8168" y="5224"/>
                    <a:pt x="8752" y="5224"/>
                  </a:cubicBezTo>
                  <a:cubicBezTo>
                    <a:pt x="9323" y="5224"/>
                    <a:pt x="9919" y="4998"/>
                    <a:pt x="10371" y="4557"/>
                  </a:cubicBezTo>
                  <a:cubicBezTo>
                    <a:pt x="11264" y="3664"/>
                    <a:pt x="11264" y="2200"/>
                    <a:pt x="10371" y="1307"/>
                  </a:cubicBezTo>
                  <a:cubicBezTo>
                    <a:pt x="9924" y="860"/>
                    <a:pt x="9335" y="637"/>
                    <a:pt x="8746" y="637"/>
                  </a:cubicBezTo>
                  <a:cubicBezTo>
                    <a:pt x="8156" y="637"/>
                    <a:pt x="7567" y="860"/>
                    <a:pt x="7121" y="1307"/>
                  </a:cubicBezTo>
                  <a:cubicBezTo>
                    <a:pt x="6609" y="1831"/>
                    <a:pt x="6394" y="2533"/>
                    <a:pt x="6466" y="3212"/>
                  </a:cubicBezTo>
                  <a:lnTo>
                    <a:pt x="6132" y="3212"/>
                  </a:lnTo>
                  <a:cubicBezTo>
                    <a:pt x="6204" y="2379"/>
                    <a:pt x="5930" y="1497"/>
                    <a:pt x="5275" y="866"/>
                  </a:cubicBezTo>
                  <a:cubicBezTo>
                    <a:pt x="4704" y="289"/>
                    <a:pt x="3956" y="0"/>
                    <a:pt x="32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0" name="Google Shape;14320;p101"/>
            <p:cNvSpPr/>
            <p:nvPr/>
          </p:nvSpPr>
          <p:spPr>
            <a:xfrm>
              <a:off x="6295141" y="3295775"/>
              <a:ext cx="70718" cy="71131"/>
            </a:xfrm>
            <a:custGeom>
              <a:avLst/>
              <a:gdLst/>
              <a:ahLst/>
              <a:cxnLst/>
              <a:rect l="l" t="t" r="r" b="b"/>
              <a:pathLst>
                <a:path w="2227" h="2240" extrusionOk="0">
                  <a:moveTo>
                    <a:pt x="1119" y="394"/>
                  </a:moveTo>
                  <a:cubicBezTo>
                    <a:pt x="1512" y="394"/>
                    <a:pt x="1834" y="703"/>
                    <a:pt x="1834" y="1108"/>
                  </a:cubicBezTo>
                  <a:cubicBezTo>
                    <a:pt x="1810" y="1501"/>
                    <a:pt x="1500" y="1822"/>
                    <a:pt x="1119" y="1822"/>
                  </a:cubicBezTo>
                  <a:cubicBezTo>
                    <a:pt x="726" y="1822"/>
                    <a:pt x="405" y="1501"/>
                    <a:pt x="405" y="1108"/>
                  </a:cubicBezTo>
                  <a:cubicBezTo>
                    <a:pt x="405" y="715"/>
                    <a:pt x="714" y="394"/>
                    <a:pt x="1119" y="394"/>
                  </a:cubicBezTo>
                  <a:close/>
                  <a:moveTo>
                    <a:pt x="1119" y="1"/>
                  </a:moveTo>
                  <a:cubicBezTo>
                    <a:pt x="500" y="1"/>
                    <a:pt x="0" y="501"/>
                    <a:pt x="0" y="1120"/>
                  </a:cubicBezTo>
                  <a:cubicBezTo>
                    <a:pt x="0" y="1727"/>
                    <a:pt x="500" y="2239"/>
                    <a:pt x="1119" y="2239"/>
                  </a:cubicBezTo>
                  <a:cubicBezTo>
                    <a:pt x="1727" y="2239"/>
                    <a:pt x="2227" y="1727"/>
                    <a:pt x="2227" y="1120"/>
                  </a:cubicBezTo>
                  <a:cubicBezTo>
                    <a:pt x="2227" y="489"/>
                    <a:pt x="1727" y="1"/>
                    <a:pt x="11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1" name="Google Shape;14321;p101"/>
            <p:cNvSpPr/>
            <p:nvPr/>
          </p:nvSpPr>
          <p:spPr>
            <a:xfrm>
              <a:off x="6482273" y="3306763"/>
              <a:ext cx="48045" cy="48045"/>
            </a:xfrm>
            <a:custGeom>
              <a:avLst/>
              <a:gdLst/>
              <a:ahLst/>
              <a:cxnLst/>
              <a:rect l="l" t="t" r="r" b="b"/>
              <a:pathLst>
                <a:path w="1513" h="1513" extrusionOk="0">
                  <a:moveTo>
                    <a:pt x="763" y="405"/>
                  </a:moveTo>
                  <a:cubicBezTo>
                    <a:pt x="953" y="405"/>
                    <a:pt x="1120" y="560"/>
                    <a:pt x="1120" y="762"/>
                  </a:cubicBezTo>
                  <a:cubicBezTo>
                    <a:pt x="1120" y="965"/>
                    <a:pt x="953" y="1119"/>
                    <a:pt x="763" y="1119"/>
                  </a:cubicBezTo>
                  <a:cubicBezTo>
                    <a:pt x="560" y="1119"/>
                    <a:pt x="406" y="953"/>
                    <a:pt x="406" y="762"/>
                  </a:cubicBezTo>
                  <a:cubicBezTo>
                    <a:pt x="406" y="560"/>
                    <a:pt x="560" y="405"/>
                    <a:pt x="763" y="405"/>
                  </a:cubicBezTo>
                  <a:close/>
                  <a:moveTo>
                    <a:pt x="763" y="0"/>
                  </a:moveTo>
                  <a:cubicBezTo>
                    <a:pt x="346" y="0"/>
                    <a:pt x="1" y="345"/>
                    <a:pt x="1" y="762"/>
                  </a:cubicBezTo>
                  <a:cubicBezTo>
                    <a:pt x="1" y="1179"/>
                    <a:pt x="346" y="1512"/>
                    <a:pt x="763" y="1512"/>
                  </a:cubicBezTo>
                  <a:cubicBezTo>
                    <a:pt x="1179" y="1512"/>
                    <a:pt x="1513" y="1179"/>
                    <a:pt x="1513" y="762"/>
                  </a:cubicBezTo>
                  <a:cubicBezTo>
                    <a:pt x="1513" y="345"/>
                    <a:pt x="1179" y="0"/>
                    <a:pt x="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2" name="Google Shape;14322;p101"/>
            <p:cNvSpPr/>
            <p:nvPr/>
          </p:nvSpPr>
          <p:spPr>
            <a:xfrm>
              <a:off x="6456584" y="3437180"/>
              <a:ext cx="76784" cy="76403"/>
            </a:xfrm>
            <a:custGeom>
              <a:avLst/>
              <a:gdLst/>
              <a:ahLst/>
              <a:cxnLst/>
              <a:rect l="l" t="t" r="r" b="b"/>
              <a:pathLst>
                <a:path w="2418" h="2406" extrusionOk="0">
                  <a:moveTo>
                    <a:pt x="2012" y="406"/>
                  </a:moveTo>
                  <a:lnTo>
                    <a:pt x="2012" y="1989"/>
                  </a:lnTo>
                  <a:lnTo>
                    <a:pt x="417" y="1989"/>
                  </a:lnTo>
                  <a:lnTo>
                    <a:pt x="417" y="406"/>
                  </a:lnTo>
                  <a:close/>
                  <a:moveTo>
                    <a:pt x="298" y="1"/>
                  </a:moveTo>
                  <a:cubicBezTo>
                    <a:pt x="143" y="1"/>
                    <a:pt x="0" y="132"/>
                    <a:pt x="0" y="298"/>
                  </a:cubicBezTo>
                  <a:lnTo>
                    <a:pt x="0" y="2108"/>
                  </a:lnTo>
                  <a:cubicBezTo>
                    <a:pt x="0" y="2275"/>
                    <a:pt x="143" y="2406"/>
                    <a:pt x="298" y="2406"/>
                  </a:cubicBezTo>
                  <a:lnTo>
                    <a:pt x="2119" y="2406"/>
                  </a:lnTo>
                  <a:cubicBezTo>
                    <a:pt x="2286" y="2406"/>
                    <a:pt x="2417" y="2275"/>
                    <a:pt x="2417" y="2108"/>
                  </a:cubicBezTo>
                  <a:lnTo>
                    <a:pt x="2417" y="298"/>
                  </a:lnTo>
                  <a:cubicBezTo>
                    <a:pt x="2417" y="120"/>
                    <a:pt x="2286" y="1"/>
                    <a:pt x="21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3" name="Google Shape;14323;p101"/>
            <p:cNvSpPr/>
            <p:nvPr/>
          </p:nvSpPr>
          <p:spPr>
            <a:xfrm>
              <a:off x="6268658" y="3367351"/>
              <a:ext cx="406464" cy="174208"/>
            </a:xfrm>
            <a:custGeom>
              <a:avLst/>
              <a:gdLst/>
              <a:ahLst/>
              <a:cxnLst/>
              <a:rect l="l" t="t" r="r" b="b"/>
              <a:pathLst>
                <a:path w="12800" h="5486" extrusionOk="0">
                  <a:moveTo>
                    <a:pt x="10419" y="1616"/>
                  </a:moveTo>
                  <a:lnTo>
                    <a:pt x="10419" y="3009"/>
                  </a:lnTo>
                  <a:lnTo>
                    <a:pt x="9573" y="3009"/>
                  </a:lnTo>
                  <a:lnTo>
                    <a:pt x="9573" y="1616"/>
                  </a:lnTo>
                  <a:close/>
                  <a:moveTo>
                    <a:pt x="12395" y="402"/>
                  </a:moveTo>
                  <a:lnTo>
                    <a:pt x="12395" y="414"/>
                  </a:lnTo>
                  <a:lnTo>
                    <a:pt x="12395" y="4224"/>
                  </a:lnTo>
                  <a:lnTo>
                    <a:pt x="12383" y="4236"/>
                  </a:lnTo>
                  <a:lnTo>
                    <a:pt x="10835" y="3807"/>
                  </a:lnTo>
                  <a:lnTo>
                    <a:pt x="10823" y="3795"/>
                  </a:lnTo>
                  <a:lnTo>
                    <a:pt x="10823" y="3224"/>
                  </a:lnTo>
                  <a:lnTo>
                    <a:pt x="10823" y="1414"/>
                  </a:lnTo>
                  <a:lnTo>
                    <a:pt x="10823" y="842"/>
                  </a:lnTo>
                  <a:cubicBezTo>
                    <a:pt x="10823" y="842"/>
                    <a:pt x="10823" y="831"/>
                    <a:pt x="10835" y="831"/>
                  </a:cubicBezTo>
                  <a:lnTo>
                    <a:pt x="12383" y="402"/>
                  </a:lnTo>
                  <a:close/>
                  <a:moveTo>
                    <a:pt x="12362" y="0"/>
                  </a:moveTo>
                  <a:cubicBezTo>
                    <a:pt x="12330" y="0"/>
                    <a:pt x="12297" y="3"/>
                    <a:pt x="12264" y="9"/>
                  </a:cubicBezTo>
                  <a:lnTo>
                    <a:pt x="10716" y="438"/>
                  </a:lnTo>
                  <a:cubicBezTo>
                    <a:pt x="10538" y="485"/>
                    <a:pt x="10407" y="664"/>
                    <a:pt x="10407" y="842"/>
                  </a:cubicBezTo>
                  <a:lnTo>
                    <a:pt x="10407" y="1212"/>
                  </a:lnTo>
                  <a:lnTo>
                    <a:pt x="9549" y="1212"/>
                  </a:lnTo>
                  <a:lnTo>
                    <a:pt x="9549" y="914"/>
                  </a:lnTo>
                  <a:cubicBezTo>
                    <a:pt x="9549" y="819"/>
                    <a:pt x="9466" y="711"/>
                    <a:pt x="9347" y="711"/>
                  </a:cubicBezTo>
                  <a:cubicBezTo>
                    <a:pt x="9228" y="711"/>
                    <a:pt x="9133" y="795"/>
                    <a:pt x="9133" y="914"/>
                  </a:cubicBezTo>
                  <a:lnTo>
                    <a:pt x="9133" y="1414"/>
                  </a:lnTo>
                  <a:lnTo>
                    <a:pt x="9133" y="3224"/>
                  </a:lnTo>
                  <a:lnTo>
                    <a:pt x="9133" y="4986"/>
                  </a:lnTo>
                  <a:cubicBezTo>
                    <a:pt x="9133" y="5045"/>
                    <a:pt x="9085" y="5081"/>
                    <a:pt x="9026" y="5081"/>
                  </a:cubicBezTo>
                  <a:lnTo>
                    <a:pt x="513" y="5081"/>
                  </a:lnTo>
                  <a:cubicBezTo>
                    <a:pt x="453" y="5081"/>
                    <a:pt x="417" y="5045"/>
                    <a:pt x="417" y="4986"/>
                  </a:cubicBezTo>
                  <a:lnTo>
                    <a:pt x="417" y="1854"/>
                  </a:lnTo>
                  <a:cubicBezTo>
                    <a:pt x="417" y="1747"/>
                    <a:pt x="322" y="1652"/>
                    <a:pt x="203" y="1652"/>
                  </a:cubicBezTo>
                  <a:cubicBezTo>
                    <a:pt x="84" y="1652"/>
                    <a:pt x="1" y="1735"/>
                    <a:pt x="1" y="1854"/>
                  </a:cubicBezTo>
                  <a:lnTo>
                    <a:pt x="1" y="4986"/>
                  </a:lnTo>
                  <a:cubicBezTo>
                    <a:pt x="1" y="5260"/>
                    <a:pt x="215" y="5486"/>
                    <a:pt x="501" y="5486"/>
                  </a:cubicBezTo>
                  <a:lnTo>
                    <a:pt x="9014" y="5486"/>
                  </a:lnTo>
                  <a:cubicBezTo>
                    <a:pt x="9299" y="5486"/>
                    <a:pt x="9526" y="5260"/>
                    <a:pt x="9526" y="4986"/>
                  </a:cubicBezTo>
                  <a:lnTo>
                    <a:pt x="9526" y="3414"/>
                  </a:lnTo>
                  <a:lnTo>
                    <a:pt x="10371" y="3414"/>
                  </a:lnTo>
                  <a:lnTo>
                    <a:pt x="10371" y="3795"/>
                  </a:lnTo>
                  <a:cubicBezTo>
                    <a:pt x="10371" y="3986"/>
                    <a:pt x="10502" y="4152"/>
                    <a:pt x="10681" y="4188"/>
                  </a:cubicBezTo>
                  <a:lnTo>
                    <a:pt x="12228" y="4629"/>
                  </a:lnTo>
                  <a:cubicBezTo>
                    <a:pt x="12264" y="4641"/>
                    <a:pt x="12300" y="4641"/>
                    <a:pt x="12347" y="4641"/>
                  </a:cubicBezTo>
                  <a:cubicBezTo>
                    <a:pt x="12443" y="4641"/>
                    <a:pt x="12526" y="4605"/>
                    <a:pt x="12597" y="4545"/>
                  </a:cubicBezTo>
                  <a:cubicBezTo>
                    <a:pt x="12705" y="4474"/>
                    <a:pt x="12764" y="4343"/>
                    <a:pt x="12764" y="4224"/>
                  </a:cubicBezTo>
                  <a:lnTo>
                    <a:pt x="12764" y="426"/>
                  </a:lnTo>
                  <a:cubicBezTo>
                    <a:pt x="12800" y="283"/>
                    <a:pt x="12740" y="164"/>
                    <a:pt x="12633" y="80"/>
                  </a:cubicBezTo>
                  <a:cubicBezTo>
                    <a:pt x="12553" y="27"/>
                    <a:pt x="12459" y="0"/>
                    <a:pt x="123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24" name="Google Shape;14324;p101"/>
          <p:cNvGrpSpPr/>
          <p:nvPr/>
        </p:nvGrpSpPr>
        <p:grpSpPr>
          <a:xfrm>
            <a:off x="865862" y="3207306"/>
            <a:ext cx="364484" cy="364897"/>
            <a:chOff x="865862" y="3207306"/>
            <a:chExt cx="364484" cy="364897"/>
          </a:xfrm>
        </p:grpSpPr>
        <p:sp>
          <p:nvSpPr>
            <p:cNvPr id="14325" name="Google Shape;14325;p101"/>
            <p:cNvSpPr/>
            <p:nvPr/>
          </p:nvSpPr>
          <p:spPr>
            <a:xfrm>
              <a:off x="928229" y="3269323"/>
              <a:ext cx="240131" cy="240100"/>
            </a:xfrm>
            <a:custGeom>
              <a:avLst/>
              <a:gdLst/>
              <a:ahLst/>
              <a:cxnLst/>
              <a:rect l="l" t="t" r="r" b="b"/>
              <a:pathLst>
                <a:path w="7562" h="7561" extrusionOk="0">
                  <a:moveTo>
                    <a:pt x="3775" y="0"/>
                  </a:moveTo>
                  <a:cubicBezTo>
                    <a:pt x="1692" y="0"/>
                    <a:pt x="1" y="1703"/>
                    <a:pt x="1" y="3787"/>
                  </a:cubicBezTo>
                  <a:cubicBezTo>
                    <a:pt x="1" y="5870"/>
                    <a:pt x="1692" y="7561"/>
                    <a:pt x="3775" y="7561"/>
                  </a:cubicBezTo>
                  <a:cubicBezTo>
                    <a:pt x="4454" y="7561"/>
                    <a:pt x="5121" y="7382"/>
                    <a:pt x="5704" y="7037"/>
                  </a:cubicBezTo>
                  <a:cubicBezTo>
                    <a:pt x="5787" y="6977"/>
                    <a:pt x="5823" y="6858"/>
                    <a:pt x="5775" y="6775"/>
                  </a:cubicBezTo>
                  <a:cubicBezTo>
                    <a:pt x="5736" y="6720"/>
                    <a:pt x="5672" y="6691"/>
                    <a:pt x="5605" y="6691"/>
                  </a:cubicBezTo>
                  <a:cubicBezTo>
                    <a:pt x="5570" y="6691"/>
                    <a:pt x="5534" y="6699"/>
                    <a:pt x="5502" y="6716"/>
                  </a:cubicBezTo>
                  <a:cubicBezTo>
                    <a:pt x="4990" y="7025"/>
                    <a:pt x="4394" y="7192"/>
                    <a:pt x="3775" y="7192"/>
                  </a:cubicBezTo>
                  <a:cubicBezTo>
                    <a:pt x="1906" y="7192"/>
                    <a:pt x="382" y="5668"/>
                    <a:pt x="382" y="3798"/>
                  </a:cubicBezTo>
                  <a:cubicBezTo>
                    <a:pt x="382" y="1917"/>
                    <a:pt x="1906" y="405"/>
                    <a:pt x="3775" y="405"/>
                  </a:cubicBezTo>
                  <a:cubicBezTo>
                    <a:pt x="5656" y="405"/>
                    <a:pt x="7168" y="1917"/>
                    <a:pt x="7168" y="3798"/>
                  </a:cubicBezTo>
                  <a:cubicBezTo>
                    <a:pt x="7168" y="4775"/>
                    <a:pt x="6740" y="5715"/>
                    <a:pt x="6002" y="6358"/>
                  </a:cubicBezTo>
                  <a:cubicBezTo>
                    <a:pt x="5918" y="6430"/>
                    <a:pt x="5906" y="6549"/>
                    <a:pt x="5978" y="6620"/>
                  </a:cubicBezTo>
                  <a:cubicBezTo>
                    <a:pt x="6024" y="6667"/>
                    <a:pt x="6082" y="6691"/>
                    <a:pt x="6136" y="6691"/>
                  </a:cubicBezTo>
                  <a:cubicBezTo>
                    <a:pt x="6179" y="6691"/>
                    <a:pt x="6220" y="6676"/>
                    <a:pt x="6252" y="6644"/>
                  </a:cubicBezTo>
                  <a:cubicBezTo>
                    <a:pt x="7085" y="5930"/>
                    <a:pt x="7561" y="4882"/>
                    <a:pt x="7561" y="3787"/>
                  </a:cubicBezTo>
                  <a:cubicBezTo>
                    <a:pt x="7561" y="1703"/>
                    <a:pt x="5859" y="0"/>
                    <a:pt x="3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6" name="Google Shape;14326;p101"/>
            <p:cNvSpPr/>
            <p:nvPr/>
          </p:nvSpPr>
          <p:spPr>
            <a:xfrm>
              <a:off x="956205" y="3297681"/>
              <a:ext cx="184179" cy="184147"/>
            </a:xfrm>
            <a:custGeom>
              <a:avLst/>
              <a:gdLst/>
              <a:ahLst/>
              <a:cxnLst/>
              <a:rect l="l" t="t" r="r" b="b"/>
              <a:pathLst>
                <a:path w="5800" h="5799" extrusionOk="0">
                  <a:moveTo>
                    <a:pt x="2894" y="0"/>
                  </a:moveTo>
                  <a:cubicBezTo>
                    <a:pt x="1311" y="0"/>
                    <a:pt x="1" y="1298"/>
                    <a:pt x="1" y="2905"/>
                  </a:cubicBezTo>
                  <a:cubicBezTo>
                    <a:pt x="1" y="4501"/>
                    <a:pt x="1287" y="5799"/>
                    <a:pt x="2894" y="5799"/>
                  </a:cubicBezTo>
                  <a:cubicBezTo>
                    <a:pt x="4502" y="5799"/>
                    <a:pt x="5799" y="4513"/>
                    <a:pt x="5799" y="2905"/>
                  </a:cubicBezTo>
                  <a:cubicBezTo>
                    <a:pt x="5799" y="2322"/>
                    <a:pt x="5621" y="1751"/>
                    <a:pt x="5311" y="1286"/>
                  </a:cubicBezTo>
                  <a:cubicBezTo>
                    <a:pt x="5276" y="1229"/>
                    <a:pt x="5219" y="1202"/>
                    <a:pt x="5159" y="1202"/>
                  </a:cubicBezTo>
                  <a:cubicBezTo>
                    <a:pt x="5118" y="1202"/>
                    <a:pt x="5076" y="1215"/>
                    <a:pt x="5037" y="1239"/>
                  </a:cubicBezTo>
                  <a:cubicBezTo>
                    <a:pt x="4954" y="1298"/>
                    <a:pt x="4942" y="1417"/>
                    <a:pt x="5002" y="1501"/>
                  </a:cubicBezTo>
                  <a:cubicBezTo>
                    <a:pt x="5275" y="1917"/>
                    <a:pt x="5430" y="2417"/>
                    <a:pt x="5430" y="2905"/>
                  </a:cubicBezTo>
                  <a:cubicBezTo>
                    <a:pt x="5430" y="4287"/>
                    <a:pt x="4299" y="5418"/>
                    <a:pt x="2918" y="5418"/>
                  </a:cubicBezTo>
                  <a:cubicBezTo>
                    <a:pt x="1525" y="5418"/>
                    <a:pt x="394" y="4287"/>
                    <a:pt x="394" y="2905"/>
                  </a:cubicBezTo>
                  <a:cubicBezTo>
                    <a:pt x="394" y="1524"/>
                    <a:pt x="1513" y="393"/>
                    <a:pt x="2894" y="393"/>
                  </a:cubicBezTo>
                  <a:cubicBezTo>
                    <a:pt x="3525" y="393"/>
                    <a:pt x="4132" y="631"/>
                    <a:pt x="4597" y="1036"/>
                  </a:cubicBezTo>
                  <a:cubicBezTo>
                    <a:pt x="4628" y="1073"/>
                    <a:pt x="4669" y="1089"/>
                    <a:pt x="4712" y="1089"/>
                  </a:cubicBezTo>
                  <a:cubicBezTo>
                    <a:pt x="4764" y="1089"/>
                    <a:pt x="4819" y="1064"/>
                    <a:pt x="4859" y="1024"/>
                  </a:cubicBezTo>
                  <a:cubicBezTo>
                    <a:pt x="4942" y="953"/>
                    <a:pt x="4918" y="834"/>
                    <a:pt x="4847" y="762"/>
                  </a:cubicBezTo>
                  <a:cubicBezTo>
                    <a:pt x="4311" y="274"/>
                    <a:pt x="3609" y="0"/>
                    <a:pt x="2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7" name="Google Shape;14327;p101"/>
            <p:cNvSpPr/>
            <p:nvPr/>
          </p:nvSpPr>
          <p:spPr>
            <a:xfrm>
              <a:off x="1042039" y="3207306"/>
              <a:ext cx="12511" cy="47664"/>
            </a:xfrm>
            <a:custGeom>
              <a:avLst/>
              <a:gdLst/>
              <a:ahLst/>
              <a:cxnLst/>
              <a:rect l="l" t="t" r="r" b="b"/>
              <a:pathLst>
                <a:path w="394" h="1501" extrusionOk="0">
                  <a:moveTo>
                    <a:pt x="191" y="1"/>
                  </a:moveTo>
                  <a:cubicBezTo>
                    <a:pt x="96" y="1"/>
                    <a:pt x="1" y="96"/>
                    <a:pt x="1" y="203"/>
                  </a:cubicBezTo>
                  <a:lnTo>
                    <a:pt x="1" y="1310"/>
                  </a:lnTo>
                  <a:cubicBezTo>
                    <a:pt x="1" y="1430"/>
                    <a:pt x="96" y="1501"/>
                    <a:pt x="191" y="1501"/>
                  </a:cubicBezTo>
                  <a:cubicBezTo>
                    <a:pt x="298" y="1501"/>
                    <a:pt x="394" y="1418"/>
                    <a:pt x="394" y="1310"/>
                  </a:cubicBezTo>
                  <a:lnTo>
                    <a:pt x="394" y="203"/>
                  </a:lnTo>
                  <a:cubicBezTo>
                    <a:pt x="394" y="96"/>
                    <a:pt x="298" y="1"/>
                    <a:pt x="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8" name="Google Shape;14328;p101"/>
            <p:cNvSpPr/>
            <p:nvPr/>
          </p:nvSpPr>
          <p:spPr>
            <a:xfrm>
              <a:off x="1042039" y="3524538"/>
              <a:ext cx="12511" cy="47664"/>
            </a:xfrm>
            <a:custGeom>
              <a:avLst/>
              <a:gdLst/>
              <a:ahLst/>
              <a:cxnLst/>
              <a:rect l="l" t="t" r="r" b="b"/>
              <a:pathLst>
                <a:path w="394" h="1501" extrusionOk="0">
                  <a:moveTo>
                    <a:pt x="191" y="0"/>
                  </a:moveTo>
                  <a:cubicBezTo>
                    <a:pt x="96" y="0"/>
                    <a:pt x="1" y="95"/>
                    <a:pt x="1" y="191"/>
                  </a:cubicBezTo>
                  <a:lnTo>
                    <a:pt x="1" y="1310"/>
                  </a:lnTo>
                  <a:cubicBezTo>
                    <a:pt x="1" y="1417"/>
                    <a:pt x="84" y="1500"/>
                    <a:pt x="191" y="1500"/>
                  </a:cubicBezTo>
                  <a:cubicBezTo>
                    <a:pt x="298" y="1500"/>
                    <a:pt x="394" y="1417"/>
                    <a:pt x="394" y="1310"/>
                  </a:cubicBezTo>
                  <a:lnTo>
                    <a:pt x="394" y="191"/>
                  </a:lnTo>
                  <a:cubicBezTo>
                    <a:pt x="394" y="95"/>
                    <a:pt x="298"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9" name="Google Shape;14329;p101"/>
            <p:cNvSpPr/>
            <p:nvPr/>
          </p:nvSpPr>
          <p:spPr>
            <a:xfrm>
              <a:off x="953188" y="3230836"/>
              <a:ext cx="31406" cy="43441"/>
            </a:xfrm>
            <a:custGeom>
              <a:avLst/>
              <a:gdLst/>
              <a:ahLst/>
              <a:cxnLst/>
              <a:rect l="l" t="t" r="r" b="b"/>
              <a:pathLst>
                <a:path w="989" h="1368" extrusionOk="0">
                  <a:moveTo>
                    <a:pt x="217" y="0"/>
                  </a:moveTo>
                  <a:cubicBezTo>
                    <a:pt x="185" y="0"/>
                    <a:pt x="153" y="7"/>
                    <a:pt x="120" y="22"/>
                  </a:cubicBezTo>
                  <a:cubicBezTo>
                    <a:pt x="36" y="81"/>
                    <a:pt x="1" y="188"/>
                    <a:pt x="48" y="296"/>
                  </a:cubicBezTo>
                  <a:lnTo>
                    <a:pt x="608" y="1272"/>
                  </a:lnTo>
                  <a:cubicBezTo>
                    <a:pt x="644" y="1331"/>
                    <a:pt x="715" y="1367"/>
                    <a:pt x="775" y="1367"/>
                  </a:cubicBezTo>
                  <a:cubicBezTo>
                    <a:pt x="798" y="1367"/>
                    <a:pt x="834" y="1343"/>
                    <a:pt x="870" y="1331"/>
                  </a:cubicBezTo>
                  <a:cubicBezTo>
                    <a:pt x="953" y="1272"/>
                    <a:pt x="989" y="1165"/>
                    <a:pt x="941" y="1070"/>
                  </a:cubicBezTo>
                  <a:lnTo>
                    <a:pt x="394" y="93"/>
                  </a:lnTo>
                  <a:cubicBezTo>
                    <a:pt x="352" y="35"/>
                    <a:pt x="288" y="0"/>
                    <a:pt x="2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0" name="Google Shape;14330;p101"/>
            <p:cNvSpPr/>
            <p:nvPr/>
          </p:nvSpPr>
          <p:spPr>
            <a:xfrm>
              <a:off x="1111614" y="3505485"/>
              <a:ext cx="30644" cy="42520"/>
            </a:xfrm>
            <a:custGeom>
              <a:avLst/>
              <a:gdLst/>
              <a:ahLst/>
              <a:cxnLst/>
              <a:rect l="l" t="t" r="r" b="b"/>
              <a:pathLst>
                <a:path w="965" h="1339" extrusionOk="0">
                  <a:moveTo>
                    <a:pt x="210" y="1"/>
                  </a:moveTo>
                  <a:cubicBezTo>
                    <a:pt x="181" y="1"/>
                    <a:pt x="151" y="6"/>
                    <a:pt x="119" y="17"/>
                  </a:cubicBezTo>
                  <a:cubicBezTo>
                    <a:pt x="24" y="76"/>
                    <a:pt x="0" y="183"/>
                    <a:pt x="48" y="291"/>
                  </a:cubicBezTo>
                  <a:lnTo>
                    <a:pt x="596" y="1255"/>
                  </a:lnTo>
                  <a:cubicBezTo>
                    <a:pt x="620" y="1314"/>
                    <a:pt x="691" y="1338"/>
                    <a:pt x="751" y="1338"/>
                  </a:cubicBezTo>
                  <a:cubicBezTo>
                    <a:pt x="786" y="1338"/>
                    <a:pt x="810" y="1326"/>
                    <a:pt x="846" y="1314"/>
                  </a:cubicBezTo>
                  <a:cubicBezTo>
                    <a:pt x="929" y="1255"/>
                    <a:pt x="965" y="1148"/>
                    <a:pt x="917" y="1041"/>
                  </a:cubicBezTo>
                  <a:lnTo>
                    <a:pt x="381" y="100"/>
                  </a:lnTo>
                  <a:cubicBezTo>
                    <a:pt x="339" y="33"/>
                    <a:pt x="279" y="1"/>
                    <a:pt x="2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1" name="Google Shape;14331;p101"/>
            <p:cNvSpPr/>
            <p:nvPr/>
          </p:nvSpPr>
          <p:spPr>
            <a:xfrm>
              <a:off x="888916" y="3295998"/>
              <a:ext cx="44648" cy="29691"/>
            </a:xfrm>
            <a:custGeom>
              <a:avLst/>
              <a:gdLst/>
              <a:ahLst/>
              <a:cxnLst/>
              <a:rect l="l" t="t" r="r" b="b"/>
              <a:pathLst>
                <a:path w="1406" h="935" extrusionOk="0">
                  <a:moveTo>
                    <a:pt x="203" y="0"/>
                  </a:moveTo>
                  <a:cubicBezTo>
                    <a:pt x="136" y="0"/>
                    <a:pt x="64" y="37"/>
                    <a:pt x="24" y="101"/>
                  </a:cubicBezTo>
                  <a:cubicBezTo>
                    <a:pt x="1" y="184"/>
                    <a:pt x="36" y="303"/>
                    <a:pt x="120" y="351"/>
                  </a:cubicBezTo>
                  <a:lnTo>
                    <a:pt x="1084" y="899"/>
                  </a:lnTo>
                  <a:cubicBezTo>
                    <a:pt x="1120" y="923"/>
                    <a:pt x="1144" y="934"/>
                    <a:pt x="1179" y="934"/>
                  </a:cubicBezTo>
                  <a:cubicBezTo>
                    <a:pt x="1239" y="934"/>
                    <a:pt x="1310" y="899"/>
                    <a:pt x="1334" y="839"/>
                  </a:cubicBezTo>
                  <a:cubicBezTo>
                    <a:pt x="1406" y="756"/>
                    <a:pt x="1358" y="637"/>
                    <a:pt x="1263" y="577"/>
                  </a:cubicBezTo>
                  <a:lnTo>
                    <a:pt x="298" y="30"/>
                  </a:lnTo>
                  <a:cubicBezTo>
                    <a:pt x="271" y="10"/>
                    <a:pt x="237" y="0"/>
                    <a:pt x="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2" name="Google Shape;14332;p101"/>
            <p:cNvSpPr/>
            <p:nvPr/>
          </p:nvSpPr>
          <p:spPr>
            <a:xfrm>
              <a:off x="1162644" y="3454106"/>
              <a:ext cx="45029" cy="30390"/>
            </a:xfrm>
            <a:custGeom>
              <a:avLst/>
              <a:gdLst/>
              <a:ahLst/>
              <a:cxnLst/>
              <a:rect l="l" t="t" r="r" b="b"/>
              <a:pathLst>
                <a:path w="1418" h="957" extrusionOk="0">
                  <a:moveTo>
                    <a:pt x="237" y="1"/>
                  </a:moveTo>
                  <a:cubicBezTo>
                    <a:pt x="171" y="1"/>
                    <a:pt x="101" y="41"/>
                    <a:pt x="60" y="99"/>
                  </a:cubicBezTo>
                  <a:cubicBezTo>
                    <a:pt x="1" y="194"/>
                    <a:pt x="48" y="313"/>
                    <a:pt x="132" y="373"/>
                  </a:cubicBezTo>
                  <a:lnTo>
                    <a:pt x="1096" y="920"/>
                  </a:lnTo>
                  <a:cubicBezTo>
                    <a:pt x="1132" y="932"/>
                    <a:pt x="1156" y="956"/>
                    <a:pt x="1191" y="956"/>
                  </a:cubicBezTo>
                  <a:cubicBezTo>
                    <a:pt x="1251" y="956"/>
                    <a:pt x="1322" y="920"/>
                    <a:pt x="1346" y="861"/>
                  </a:cubicBezTo>
                  <a:cubicBezTo>
                    <a:pt x="1418" y="766"/>
                    <a:pt x="1382" y="646"/>
                    <a:pt x="1299" y="575"/>
                  </a:cubicBezTo>
                  <a:lnTo>
                    <a:pt x="322" y="27"/>
                  </a:lnTo>
                  <a:cubicBezTo>
                    <a:pt x="296" y="9"/>
                    <a:pt x="267" y="1"/>
                    <a:pt x="2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3" name="Google Shape;14333;p101"/>
            <p:cNvSpPr/>
            <p:nvPr/>
          </p:nvSpPr>
          <p:spPr>
            <a:xfrm>
              <a:off x="865862" y="3383864"/>
              <a:ext cx="47664" cy="12130"/>
            </a:xfrm>
            <a:custGeom>
              <a:avLst/>
              <a:gdLst/>
              <a:ahLst/>
              <a:cxnLst/>
              <a:rect l="l" t="t" r="r" b="b"/>
              <a:pathLst>
                <a:path w="1501" h="382" extrusionOk="0">
                  <a:moveTo>
                    <a:pt x="191" y="1"/>
                  </a:moveTo>
                  <a:cubicBezTo>
                    <a:pt x="84" y="1"/>
                    <a:pt x="0" y="84"/>
                    <a:pt x="0" y="191"/>
                  </a:cubicBezTo>
                  <a:cubicBezTo>
                    <a:pt x="0" y="287"/>
                    <a:pt x="84" y="382"/>
                    <a:pt x="191" y="382"/>
                  </a:cubicBezTo>
                  <a:lnTo>
                    <a:pt x="1310" y="382"/>
                  </a:lnTo>
                  <a:cubicBezTo>
                    <a:pt x="1429" y="382"/>
                    <a:pt x="1501" y="299"/>
                    <a:pt x="1501" y="191"/>
                  </a:cubicBezTo>
                  <a:cubicBezTo>
                    <a:pt x="1501" y="84"/>
                    <a:pt x="1417"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4" name="Google Shape;14334;p101"/>
            <p:cNvSpPr/>
            <p:nvPr/>
          </p:nvSpPr>
          <p:spPr>
            <a:xfrm>
              <a:off x="1182300" y="3383864"/>
              <a:ext cx="48045" cy="12130"/>
            </a:xfrm>
            <a:custGeom>
              <a:avLst/>
              <a:gdLst/>
              <a:ahLst/>
              <a:cxnLst/>
              <a:rect l="l" t="t" r="r" b="b"/>
              <a:pathLst>
                <a:path w="1513" h="382" extrusionOk="0">
                  <a:moveTo>
                    <a:pt x="203" y="1"/>
                  </a:moveTo>
                  <a:cubicBezTo>
                    <a:pt x="96" y="1"/>
                    <a:pt x="1" y="84"/>
                    <a:pt x="1" y="191"/>
                  </a:cubicBezTo>
                  <a:cubicBezTo>
                    <a:pt x="1" y="287"/>
                    <a:pt x="96" y="382"/>
                    <a:pt x="203" y="382"/>
                  </a:cubicBezTo>
                  <a:lnTo>
                    <a:pt x="1311" y="382"/>
                  </a:lnTo>
                  <a:cubicBezTo>
                    <a:pt x="1418" y="382"/>
                    <a:pt x="1513" y="287"/>
                    <a:pt x="1513" y="191"/>
                  </a:cubicBezTo>
                  <a:cubicBezTo>
                    <a:pt x="1513" y="84"/>
                    <a:pt x="1430" y="1"/>
                    <a:pt x="1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5" name="Google Shape;14335;p101"/>
            <p:cNvSpPr/>
            <p:nvPr/>
          </p:nvSpPr>
          <p:spPr>
            <a:xfrm>
              <a:off x="888916" y="3454011"/>
              <a:ext cx="43885" cy="30104"/>
            </a:xfrm>
            <a:custGeom>
              <a:avLst/>
              <a:gdLst/>
              <a:ahLst/>
              <a:cxnLst/>
              <a:rect l="l" t="t" r="r" b="b"/>
              <a:pathLst>
                <a:path w="1382" h="948" extrusionOk="0">
                  <a:moveTo>
                    <a:pt x="1186" y="1"/>
                  </a:moveTo>
                  <a:cubicBezTo>
                    <a:pt x="1152" y="1"/>
                    <a:pt x="1117" y="10"/>
                    <a:pt x="1084" y="30"/>
                  </a:cubicBezTo>
                  <a:lnTo>
                    <a:pt x="120" y="590"/>
                  </a:lnTo>
                  <a:cubicBezTo>
                    <a:pt x="36" y="649"/>
                    <a:pt x="1" y="745"/>
                    <a:pt x="48" y="852"/>
                  </a:cubicBezTo>
                  <a:cubicBezTo>
                    <a:pt x="72" y="911"/>
                    <a:pt x="144" y="947"/>
                    <a:pt x="215" y="947"/>
                  </a:cubicBezTo>
                  <a:cubicBezTo>
                    <a:pt x="239" y="947"/>
                    <a:pt x="274" y="923"/>
                    <a:pt x="298" y="911"/>
                  </a:cubicBezTo>
                  <a:lnTo>
                    <a:pt x="1263" y="364"/>
                  </a:lnTo>
                  <a:cubicBezTo>
                    <a:pt x="1358" y="304"/>
                    <a:pt x="1382" y="197"/>
                    <a:pt x="1334" y="90"/>
                  </a:cubicBezTo>
                  <a:cubicBezTo>
                    <a:pt x="1311" y="35"/>
                    <a:pt x="1251" y="1"/>
                    <a:pt x="1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6" name="Google Shape;14336;p101"/>
            <p:cNvSpPr/>
            <p:nvPr/>
          </p:nvSpPr>
          <p:spPr>
            <a:xfrm>
              <a:off x="1163025" y="3295648"/>
              <a:ext cx="44648" cy="30040"/>
            </a:xfrm>
            <a:custGeom>
              <a:avLst/>
              <a:gdLst/>
              <a:ahLst/>
              <a:cxnLst/>
              <a:rect l="l" t="t" r="r" b="b"/>
              <a:pathLst>
                <a:path w="1406" h="946" extrusionOk="0">
                  <a:moveTo>
                    <a:pt x="1177" y="1"/>
                  </a:moveTo>
                  <a:cubicBezTo>
                    <a:pt x="1147" y="1"/>
                    <a:pt x="1115" y="6"/>
                    <a:pt x="1084" y="17"/>
                  </a:cubicBezTo>
                  <a:lnTo>
                    <a:pt x="120" y="576"/>
                  </a:lnTo>
                  <a:cubicBezTo>
                    <a:pt x="36" y="636"/>
                    <a:pt x="1" y="731"/>
                    <a:pt x="48" y="838"/>
                  </a:cubicBezTo>
                  <a:cubicBezTo>
                    <a:pt x="96" y="910"/>
                    <a:pt x="155" y="945"/>
                    <a:pt x="227" y="945"/>
                  </a:cubicBezTo>
                  <a:cubicBezTo>
                    <a:pt x="251" y="945"/>
                    <a:pt x="286" y="934"/>
                    <a:pt x="310" y="910"/>
                  </a:cubicBezTo>
                  <a:lnTo>
                    <a:pt x="1287" y="362"/>
                  </a:lnTo>
                  <a:cubicBezTo>
                    <a:pt x="1370" y="302"/>
                    <a:pt x="1406" y="195"/>
                    <a:pt x="1358" y="100"/>
                  </a:cubicBezTo>
                  <a:cubicBezTo>
                    <a:pt x="1316" y="33"/>
                    <a:pt x="1250" y="1"/>
                    <a:pt x="11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7" name="Google Shape;14337;p101"/>
            <p:cNvSpPr/>
            <p:nvPr/>
          </p:nvSpPr>
          <p:spPr>
            <a:xfrm>
              <a:off x="953188" y="3505835"/>
              <a:ext cx="31787" cy="43282"/>
            </a:xfrm>
            <a:custGeom>
              <a:avLst/>
              <a:gdLst/>
              <a:ahLst/>
              <a:cxnLst/>
              <a:rect l="l" t="t" r="r" b="b"/>
              <a:pathLst>
                <a:path w="1001" h="1363" extrusionOk="0">
                  <a:moveTo>
                    <a:pt x="782" y="0"/>
                  </a:moveTo>
                  <a:cubicBezTo>
                    <a:pt x="714" y="0"/>
                    <a:pt x="648" y="37"/>
                    <a:pt x="608" y="101"/>
                  </a:cubicBezTo>
                  <a:lnTo>
                    <a:pt x="60" y="1065"/>
                  </a:lnTo>
                  <a:cubicBezTo>
                    <a:pt x="1" y="1161"/>
                    <a:pt x="48" y="1280"/>
                    <a:pt x="132" y="1327"/>
                  </a:cubicBezTo>
                  <a:cubicBezTo>
                    <a:pt x="167" y="1351"/>
                    <a:pt x="191" y="1363"/>
                    <a:pt x="227" y="1363"/>
                  </a:cubicBezTo>
                  <a:cubicBezTo>
                    <a:pt x="286" y="1363"/>
                    <a:pt x="358" y="1327"/>
                    <a:pt x="394" y="1280"/>
                  </a:cubicBezTo>
                  <a:lnTo>
                    <a:pt x="941" y="303"/>
                  </a:lnTo>
                  <a:cubicBezTo>
                    <a:pt x="1001" y="184"/>
                    <a:pt x="965" y="65"/>
                    <a:pt x="882" y="30"/>
                  </a:cubicBezTo>
                  <a:cubicBezTo>
                    <a:pt x="850" y="10"/>
                    <a:pt x="816" y="0"/>
                    <a:pt x="7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8" name="Google Shape;14338;p101"/>
            <p:cNvSpPr/>
            <p:nvPr/>
          </p:nvSpPr>
          <p:spPr>
            <a:xfrm>
              <a:off x="1111614" y="3231726"/>
              <a:ext cx="31025" cy="42933"/>
            </a:xfrm>
            <a:custGeom>
              <a:avLst/>
              <a:gdLst/>
              <a:ahLst/>
              <a:cxnLst/>
              <a:rect l="l" t="t" r="r" b="b"/>
              <a:pathLst>
                <a:path w="977" h="1352" extrusionOk="0">
                  <a:moveTo>
                    <a:pt x="754" y="0"/>
                  </a:moveTo>
                  <a:cubicBezTo>
                    <a:pt x="688" y="0"/>
                    <a:pt x="620" y="37"/>
                    <a:pt x="572" y="101"/>
                  </a:cubicBezTo>
                  <a:lnTo>
                    <a:pt x="24" y="1065"/>
                  </a:lnTo>
                  <a:cubicBezTo>
                    <a:pt x="0" y="1137"/>
                    <a:pt x="24" y="1256"/>
                    <a:pt x="119" y="1315"/>
                  </a:cubicBezTo>
                  <a:cubicBezTo>
                    <a:pt x="143" y="1339"/>
                    <a:pt x="179" y="1351"/>
                    <a:pt x="203" y="1351"/>
                  </a:cubicBezTo>
                  <a:cubicBezTo>
                    <a:pt x="262" y="1351"/>
                    <a:pt x="346" y="1315"/>
                    <a:pt x="370" y="1256"/>
                  </a:cubicBezTo>
                  <a:lnTo>
                    <a:pt x="917" y="291"/>
                  </a:lnTo>
                  <a:cubicBezTo>
                    <a:pt x="977" y="208"/>
                    <a:pt x="941" y="89"/>
                    <a:pt x="846" y="29"/>
                  </a:cubicBezTo>
                  <a:cubicBezTo>
                    <a:pt x="818" y="10"/>
                    <a:pt x="786" y="0"/>
                    <a:pt x="7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39" name="Google Shape;14339;p101"/>
          <p:cNvGrpSpPr/>
          <p:nvPr/>
        </p:nvGrpSpPr>
        <p:grpSpPr>
          <a:xfrm>
            <a:off x="1404617" y="3226962"/>
            <a:ext cx="370168" cy="325965"/>
            <a:chOff x="1404617" y="3226962"/>
            <a:chExt cx="370168" cy="325965"/>
          </a:xfrm>
        </p:grpSpPr>
        <p:sp>
          <p:nvSpPr>
            <p:cNvPr id="14340" name="Google Shape;14340;p101"/>
            <p:cNvSpPr/>
            <p:nvPr/>
          </p:nvSpPr>
          <p:spPr>
            <a:xfrm>
              <a:off x="1535067" y="3226962"/>
              <a:ext cx="12130" cy="37090"/>
            </a:xfrm>
            <a:custGeom>
              <a:avLst/>
              <a:gdLst/>
              <a:ahLst/>
              <a:cxnLst/>
              <a:rect l="l" t="t" r="r" b="b"/>
              <a:pathLst>
                <a:path w="382" h="1168" extrusionOk="0">
                  <a:moveTo>
                    <a:pt x="191" y="1"/>
                  </a:moveTo>
                  <a:cubicBezTo>
                    <a:pt x="84" y="1"/>
                    <a:pt x="0" y="84"/>
                    <a:pt x="0" y="191"/>
                  </a:cubicBezTo>
                  <a:lnTo>
                    <a:pt x="0" y="977"/>
                  </a:lnTo>
                  <a:cubicBezTo>
                    <a:pt x="0" y="1084"/>
                    <a:pt x="84" y="1168"/>
                    <a:pt x="191" y="1168"/>
                  </a:cubicBezTo>
                  <a:cubicBezTo>
                    <a:pt x="298" y="1168"/>
                    <a:pt x="381" y="1084"/>
                    <a:pt x="381" y="977"/>
                  </a:cubicBezTo>
                  <a:lnTo>
                    <a:pt x="381" y="191"/>
                  </a:lnTo>
                  <a:cubicBezTo>
                    <a:pt x="381" y="84"/>
                    <a:pt x="298" y="1"/>
                    <a:pt x="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1" name="Google Shape;14341;p101"/>
            <p:cNvSpPr/>
            <p:nvPr/>
          </p:nvSpPr>
          <p:spPr>
            <a:xfrm>
              <a:off x="1472287" y="3243221"/>
              <a:ext cx="25753" cy="34073"/>
            </a:xfrm>
            <a:custGeom>
              <a:avLst/>
              <a:gdLst/>
              <a:ahLst/>
              <a:cxnLst/>
              <a:rect l="l" t="t" r="r" b="b"/>
              <a:pathLst>
                <a:path w="811" h="1073" extrusionOk="0">
                  <a:moveTo>
                    <a:pt x="217" y="1"/>
                  </a:moveTo>
                  <a:cubicBezTo>
                    <a:pt x="185" y="1"/>
                    <a:pt x="152" y="9"/>
                    <a:pt x="120" y="25"/>
                  </a:cubicBezTo>
                  <a:cubicBezTo>
                    <a:pt x="25" y="72"/>
                    <a:pt x="1" y="179"/>
                    <a:pt x="37" y="287"/>
                  </a:cubicBezTo>
                  <a:lnTo>
                    <a:pt x="442" y="989"/>
                  </a:lnTo>
                  <a:cubicBezTo>
                    <a:pt x="477" y="1049"/>
                    <a:pt x="549" y="1072"/>
                    <a:pt x="608" y="1072"/>
                  </a:cubicBezTo>
                  <a:cubicBezTo>
                    <a:pt x="632" y="1072"/>
                    <a:pt x="668" y="1061"/>
                    <a:pt x="692" y="1049"/>
                  </a:cubicBezTo>
                  <a:cubicBezTo>
                    <a:pt x="787" y="989"/>
                    <a:pt x="811" y="882"/>
                    <a:pt x="775" y="775"/>
                  </a:cubicBezTo>
                  <a:lnTo>
                    <a:pt x="382" y="96"/>
                  </a:lnTo>
                  <a:cubicBezTo>
                    <a:pt x="342" y="33"/>
                    <a:pt x="281" y="1"/>
                    <a:pt x="2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2" name="Google Shape;14342;p101"/>
            <p:cNvSpPr/>
            <p:nvPr/>
          </p:nvSpPr>
          <p:spPr>
            <a:xfrm>
              <a:off x="1426179" y="3289266"/>
              <a:ext cx="35947" cy="24705"/>
            </a:xfrm>
            <a:custGeom>
              <a:avLst/>
              <a:gdLst/>
              <a:ahLst/>
              <a:cxnLst/>
              <a:rect l="l" t="t" r="r" b="b"/>
              <a:pathLst>
                <a:path w="1132" h="778" extrusionOk="0">
                  <a:moveTo>
                    <a:pt x="229" y="1"/>
                  </a:moveTo>
                  <a:cubicBezTo>
                    <a:pt x="159" y="1"/>
                    <a:pt x="89" y="41"/>
                    <a:pt x="48" y="99"/>
                  </a:cubicBezTo>
                  <a:cubicBezTo>
                    <a:pt x="0" y="194"/>
                    <a:pt x="36" y="301"/>
                    <a:pt x="143" y="361"/>
                  </a:cubicBezTo>
                  <a:lnTo>
                    <a:pt x="822" y="742"/>
                  </a:lnTo>
                  <a:cubicBezTo>
                    <a:pt x="858" y="754"/>
                    <a:pt x="881" y="777"/>
                    <a:pt x="917" y="777"/>
                  </a:cubicBezTo>
                  <a:cubicBezTo>
                    <a:pt x="977" y="777"/>
                    <a:pt x="1048" y="742"/>
                    <a:pt x="1072" y="682"/>
                  </a:cubicBezTo>
                  <a:cubicBezTo>
                    <a:pt x="1132" y="599"/>
                    <a:pt x="1096" y="480"/>
                    <a:pt x="1001" y="420"/>
                  </a:cubicBezTo>
                  <a:lnTo>
                    <a:pt x="322" y="27"/>
                  </a:lnTo>
                  <a:cubicBezTo>
                    <a:pt x="292" y="9"/>
                    <a:pt x="261" y="1"/>
                    <a:pt x="2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3" name="Google Shape;14343;p101"/>
            <p:cNvSpPr/>
            <p:nvPr/>
          </p:nvSpPr>
          <p:spPr>
            <a:xfrm>
              <a:off x="1410682" y="3350997"/>
              <a:ext cx="37439" cy="12511"/>
            </a:xfrm>
            <a:custGeom>
              <a:avLst/>
              <a:gdLst/>
              <a:ahLst/>
              <a:cxnLst/>
              <a:rect l="l" t="t" r="r" b="b"/>
              <a:pathLst>
                <a:path w="1179" h="394" extrusionOk="0">
                  <a:moveTo>
                    <a:pt x="191" y="0"/>
                  </a:moveTo>
                  <a:cubicBezTo>
                    <a:pt x="96" y="0"/>
                    <a:pt x="0" y="95"/>
                    <a:pt x="0" y="203"/>
                  </a:cubicBezTo>
                  <a:cubicBezTo>
                    <a:pt x="0" y="298"/>
                    <a:pt x="84" y="393"/>
                    <a:pt x="191" y="393"/>
                  </a:cubicBezTo>
                  <a:lnTo>
                    <a:pt x="988" y="393"/>
                  </a:lnTo>
                  <a:cubicBezTo>
                    <a:pt x="1084" y="393"/>
                    <a:pt x="1179" y="298"/>
                    <a:pt x="1179" y="203"/>
                  </a:cubicBezTo>
                  <a:cubicBezTo>
                    <a:pt x="1179" y="95"/>
                    <a:pt x="1084" y="0"/>
                    <a:pt x="9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4" name="Google Shape;14344;p101"/>
            <p:cNvSpPr/>
            <p:nvPr/>
          </p:nvSpPr>
          <p:spPr>
            <a:xfrm>
              <a:off x="1426179" y="3400980"/>
              <a:ext cx="35566" cy="24896"/>
            </a:xfrm>
            <a:custGeom>
              <a:avLst/>
              <a:gdLst/>
              <a:ahLst/>
              <a:cxnLst/>
              <a:rect l="l" t="t" r="r" b="b"/>
              <a:pathLst>
                <a:path w="1120" h="784" extrusionOk="0">
                  <a:moveTo>
                    <a:pt x="904" y="0"/>
                  </a:moveTo>
                  <a:cubicBezTo>
                    <a:pt x="874" y="0"/>
                    <a:pt x="843" y="7"/>
                    <a:pt x="810" y="22"/>
                  </a:cubicBezTo>
                  <a:lnTo>
                    <a:pt x="119" y="414"/>
                  </a:lnTo>
                  <a:cubicBezTo>
                    <a:pt x="36" y="486"/>
                    <a:pt x="0" y="593"/>
                    <a:pt x="60" y="688"/>
                  </a:cubicBezTo>
                  <a:cubicBezTo>
                    <a:pt x="96" y="748"/>
                    <a:pt x="167" y="784"/>
                    <a:pt x="227" y="784"/>
                  </a:cubicBezTo>
                  <a:cubicBezTo>
                    <a:pt x="262" y="784"/>
                    <a:pt x="286" y="760"/>
                    <a:pt x="322" y="748"/>
                  </a:cubicBezTo>
                  <a:lnTo>
                    <a:pt x="1001" y="367"/>
                  </a:lnTo>
                  <a:cubicBezTo>
                    <a:pt x="1096" y="307"/>
                    <a:pt x="1120" y="200"/>
                    <a:pt x="1072" y="93"/>
                  </a:cubicBezTo>
                  <a:cubicBezTo>
                    <a:pt x="1031" y="35"/>
                    <a:pt x="972" y="0"/>
                    <a:pt x="9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5" name="Google Shape;14345;p101"/>
            <p:cNvSpPr/>
            <p:nvPr/>
          </p:nvSpPr>
          <p:spPr>
            <a:xfrm>
              <a:off x="1620138" y="3289043"/>
              <a:ext cx="35566" cy="24928"/>
            </a:xfrm>
            <a:custGeom>
              <a:avLst/>
              <a:gdLst/>
              <a:ahLst/>
              <a:cxnLst/>
              <a:rect l="l" t="t" r="r" b="b"/>
              <a:pathLst>
                <a:path w="1120" h="785" extrusionOk="0">
                  <a:moveTo>
                    <a:pt x="895" y="1"/>
                  </a:moveTo>
                  <a:cubicBezTo>
                    <a:pt x="864" y="1"/>
                    <a:pt x="831" y="8"/>
                    <a:pt x="798" y="22"/>
                  </a:cubicBezTo>
                  <a:lnTo>
                    <a:pt x="119" y="403"/>
                  </a:lnTo>
                  <a:cubicBezTo>
                    <a:pt x="24" y="463"/>
                    <a:pt x="0" y="570"/>
                    <a:pt x="48" y="677"/>
                  </a:cubicBezTo>
                  <a:cubicBezTo>
                    <a:pt x="107" y="749"/>
                    <a:pt x="167" y="784"/>
                    <a:pt x="227" y="784"/>
                  </a:cubicBezTo>
                  <a:cubicBezTo>
                    <a:pt x="250" y="784"/>
                    <a:pt x="286" y="761"/>
                    <a:pt x="310" y="749"/>
                  </a:cubicBezTo>
                  <a:lnTo>
                    <a:pt x="1000" y="368"/>
                  </a:lnTo>
                  <a:cubicBezTo>
                    <a:pt x="1084" y="308"/>
                    <a:pt x="1120" y="201"/>
                    <a:pt x="1072" y="94"/>
                  </a:cubicBezTo>
                  <a:cubicBezTo>
                    <a:pt x="1031" y="36"/>
                    <a:pt x="966" y="1"/>
                    <a:pt x="8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6" name="Google Shape;14346;p101"/>
            <p:cNvSpPr/>
            <p:nvPr/>
          </p:nvSpPr>
          <p:spPr>
            <a:xfrm>
              <a:off x="1584224" y="3243507"/>
              <a:ext cx="26103" cy="33787"/>
            </a:xfrm>
            <a:custGeom>
              <a:avLst/>
              <a:gdLst/>
              <a:ahLst/>
              <a:cxnLst/>
              <a:rect l="l" t="t" r="r" b="b"/>
              <a:pathLst>
                <a:path w="822" h="1064" extrusionOk="0">
                  <a:moveTo>
                    <a:pt x="594" y="1"/>
                  </a:moveTo>
                  <a:cubicBezTo>
                    <a:pt x="527" y="1"/>
                    <a:pt x="458" y="41"/>
                    <a:pt x="417" y="99"/>
                  </a:cubicBezTo>
                  <a:lnTo>
                    <a:pt x="24" y="790"/>
                  </a:lnTo>
                  <a:cubicBezTo>
                    <a:pt x="0" y="873"/>
                    <a:pt x="24" y="992"/>
                    <a:pt x="119" y="1040"/>
                  </a:cubicBezTo>
                  <a:cubicBezTo>
                    <a:pt x="143" y="1052"/>
                    <a:pt x="179" y="1063"/>
                    <a:pt x="203" y="1063"/>
                  </a:cubicBezTo>
                  <a:cubicBezTo>
                    <a:pt x="262" y="1063"/>
                    <a:pt x="346" y="1040"/>
                    <a:pt x="369" y="980"/>
                  </a:cubicBezTo>
                  <a:lnTo>
                    <a:pt x="762" y="290"/>
                  </a:lnTo>
                  <a:cubicBezTo>
                    <a:pt x="822" y="206"/>
                    <a:pt x="774" y="87"/>
                    <a:pt x="679" y="28"/>
                  </a:cubicBezTo>
                  <a:cubicBezTo>
                    <a:pt x="653" y="9"/>
                    <a:pt x="624" y="1"/>
                    <a:pt x="5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7" name="Google Shape;14347;p101"/>
            <p:cNvSpPr/>
            <p:nvPr/>
          </p:nvSpPr>
          <p:spPr>
            <a:xfrm>
              <a:off x="1404617" y="3271197"/>
              <a:ext cx="285859" cy="281349"/>
            </a:xfrm>
            <a:custGeom>
              <a:avLst/>
              <a:gdLst/>
              <a:ahLst/>
              <a:cxnLst/>
              <a:rect l="l" t="t" r="r" b="b"/>
              <a:pathLst>
                <a:path w="9002" h="8860" extrusionOk="0">
                  <a:moveTo>
                    <a:pt x="4525" y="1013"/>
                  </a:moveTo>
                  <a:lnTo>
                    <a:pt x="4573" y="1025"/>
                  </a:lnTo>
                  <a:lnTo>
                    <a:pt x="4704" y="1025"/>
                  </a:lnTo>
                  <a:lnTo>
                    <a:pt x="4787" y="1061"/>
                  </a:lnTo>
                  <a:lnTo>
                    <a:pt x="4811" y="1061"/>
                  </a:lnTo>
                  <a:lnTo>
                    <a:pt x="4823" y="1072"/>
                  </a:lnTo>
                  <a:cubicBezTo>
                    <a:pt x="4835" y="1072"/>
                    <a:pt x="4835" y="1084"/>
                    <a:pt x="4847" y="1084"/>
                  </a:cubicBezTo>
                  <a:cubicBezTo>
                    <a:pt x="4847" y="1084"/>
                    <a:pt x="4870" y="1084"/>
                    <a:pt x="4870" y="1096"/>
                  </a:cubicBezTo>
                  <a:lnTo>
                    <a:pt x="4942" y="1132"/>
                  </a:lnTo>
                  <a:lnTo>
                    <a:pt x="4954" y="1132"/>
                  </a:lnTo>
                  <a:lnTo>
                    <a:pt x="4989" y="1144"/>
                  </a:lnTo>
                  <a:cubicBezTo>
                    <a:pt x="4989" y="1144"/>
                    <a:pt x="5001" y="1144"/>
                    <a:pt x="5001" y="1156"/>
                  </a:cubicBezTo>
                  <a:cubicBezTo>
                    <a:pt x="5001" y="1156"/>
                    <a:pt x="5013" y="1156"/>
                    <a:pt x="5013" y="1180"/>
                  </a:cubicBezTo>
                  <a:lnTo>
                    <a:pt x="5049" y="1192"/>
                  </a:lnTo>
                  <a:cubicBezTo>
                    <a:pt x="5049" y="1192"/>
                    <a:pt x="5061" y="1192"/>
                    <a:pt x="5061" y="1203"/>
                  </a:cubicBezTo>
                  <a:cubicBezTo>
                    <a:pt x="5061" y="1203"/>
                    <a:pt x="5073" y="1203"/>
                    <a:pt x="5073" y="1215"/>
                  </a:cubicBezTo>
                  <a:lnTo>
                    <a:pt x="5085" y="1239"/>
                  </a:lnTo>
                  <a:cubicBezTo>
                    <a:pt x="5085" y="1239"/>
                    <a:pt x="5109" y="1239"/>
                    <a:pt x="5109" y="1251"/>
                  </a:cubicBezTo>
                  <a:cubicBezTo>
                    <a:pt x="5109" y="1251"/>
                    <a:pt x="5120" y="1251"/>
                    <a:pt x="5120" y="1263"/>
                  </a:cubicBezTo>
                  <a:cubicBezTo>
                    <a:pt x="5120" y="1263"/>
                    <a:pt x="5132" y="1263"/>
                    <a:pt x="5132" y="1275"/>
                  </a:cubicBezTo>
                  <a:lnTo>
                    <a:pt x="5144" y="1299"/>
                  </a:lnTo>
                  <a:cubicBezTo>
                    <a:pt x="5144" y="1299"/>
                    <a:pt x="5168" y="1299"/>
                    <a:pt x="5168" y="1311"/>
                  </a:cubicBezTo>
                  <a:lnTo>
                    <a:pt x="5263" y="1394"/>
                  </a:lnTo>
                  <a:lnTo>
                    <a:pt x="5299" y="1430"/>
                  </a:lnTo>
                  <a:cubicBezTo>
                    <a:pt x="5382" y="1501"/>
                    <a:pt x="5466" y="1596"/>
                    <a:pt x="5537" y="1680"/>
                  </a:cubicBezTo>
                  <a:cubicBezTo>
                    <a:pt x="5561" y="1715"/>
                    <a:pt x="5585" y="1739"/>
                    <a:pt x="5597" y="1787"/>
                  </a:cubicBezTo>
                  <a:lnTo>
                    <a:pt x="5597" y="1799"/>
                  </a:lnTo>
                  <a:cubicBezTo>
                    <a:pt x="5609" y="1834"/>
                    <a:pt x="5644" y="1858"/>
                    <a:pt x="5656" y="1894"/>
                  </a:cubicBezTo>
                  <a:lnTo>
                    <a:pt x="5656" y="1906"/>
                  </a:lnTo>
                  <a:cubicBezTo>
                    <a:pt x="5668" y="1930"/>
                    <a:pt x="5680" y="1965"/>
                    <a:pt x="5704" y="2013"/>
                  </a:cubicBezTo>
                  <a:lnTo>
                    <a:pt x="5704" y="2025"/>
                  </a:lnTo>
                  <a:cubicBezTo>
                    <a:pt x="5716" y="2049"/>
                    <a:pt x="5728" y="2096"/>
                    <a:pt x="5740" y="2132"/>
                  </a:cubicBezTo>
                  <a:lnTo>
                    <a:pt x="5740" y="2144"/>
                  </a:lnTo>
                  <a:cubicBezTo>
                    <a:pt x="5763" y="2168"/>
                    <a:pt x="5775" y="2215"/>
                    <a:pt x="5775" y="2251"/>
                  </a:cubicBezTo>
                  <a:lnTo>
                    <a:pt x="5775" y="2263"/>
                  </a:lnTo>
                  <a:cubicBezTo>
                    <a:pt x="5787" y="2287"/>
                    <a:pt x="5787" y="2335"/>
                    <a:pt x="5799" y="2382"/>
                  </a:cubicBezTo>
                  <a:lnTo>
                    <a:pt x="5799" y="2394"/>
                  </a:lnTo>
                  <a:cubicBezTo>
                    <a:pt x="5799" y="2442"/>
                    <a:pt x="5823" y="2466"/>
                    <a:pt x="5823" y="2513"/>
                  </a:cubicBezTo>
                  <a:lnTo>
                    <a:pt x="5823" y="2525"/>
                  </a:lnTo>
                  <a:lnTo>
                    <a:pt x="5823" y="2549"/>
                  </a:lnTo>
                  <a:cubicBezTo>
                    <a:pt x="5728" y="2620"/>
                    <a:pt x="5466" y="2739"/>
                    <a:pt x="5240" y="2894"/>
                  </a:cubicBezTo>
                  <a:cubicBezTo>
                    <a:pt x="5216" y="2894"/>
                    <a:pt x="5216" y="2906"/>
                    <a:pt x="5216" y="2906"/>
                  </a:cubicBezTo>
                  <a:cubicBezTo>
                    <a:pt x="5192" y="2918"/>
                    <a:pt x="5180" y="2930"/>
                    <a:pt x="5144" y="2966"/>
                  </a:cubicBezTo>
                  <a:cubicBezTo>
                    <a:pt x="5120" y="2977"/>
                    <a:pt x="5085" y="3013"/>
                    <a:pt x="5061" y="3037"/>
                  </a:cubicBezTo>
                  <a:cubicBezTo>
                    <a:pt x="5025" y="3049"/>
                    <a:pt x="5013" y="3085"/>
                    <a:pt x="4978" y="3097"/>
                  </a:cubicBezTo>
                  <a:cubicBezTo>
                    <a:pt x="4620" y="3406"/>
                    <a:pt x="4347" y="3823"/>
                    <a:pt x="4204" y="4299"/>
                  </a:cubicBezTo>
                  <a:cubicBezTo>
                    <a:pt x="4180" y="4299"/>
                    <a:pt x="4144" y="4287"/>
                    <a:pt x="4132" y="4287"/>
                  </a:cubicBezTo>
                  <a:cubicBezTo>
                    <a:pt x="4061" y="4275"/>
                    <a:pt x="3966" y="4275"/>
                    <a:pt x="3894" y="4275"/>
                  </a:cubicBezTo>
                  <a:lnTo>
                    <a:pt x="3632" y="4275"/>
                  </a:lnTo>
                  <a:cubicBezTo>
                    <a:pt x="3608" y="4275"/>
                    <a:pt x="3596" y="4251"/>
                    <a:pt x="3585" y="4251"/>
                  </a:cubicBezTo>
                  <a:lnTo>
                    <a:pt x="3573" y="4251"/>
                  </a:lnTo>
                  <a:cubicBezTo>
                    <a:pt x="3549" y="4240"/>
                    <a:pt x="3537" y="4240"/>
                    <a:pt x="3525" y="4228"/>
                  </a:cubicBezTo>
                  <a:cubicBezTo>
                    <a:pt x="3513" y="4216"/>
                    <a:pt x="3489" y="4216"/>
                    <a:pt x="3465" y="4192"/>
                  </a:cubicBezTo>
                  <a:lnTo>
                    <a:pt x="3454" y="4180"/>
                  </a:lnTo>
                  <a:cubicBezTo>
                    <a:pt x="3430" y="4168"/>
                    <a:pt x="3418" y="4168"/>
                    <a:pt x="3406" y="4156"/>
                  </a:cubicBezTo>
                  <a:lnTo>
                    <a:pt x="3394" y="4156"/>
                  </a:lnTo>
                  <a:cubicBezTo>
                    <a:pt x="3370" y="4132"/>
                    <a:pt x="3358" y="4120"/>
                    <a:pt x="3346" y="4120"/>
                  </a:cubicBezTo>
                  <a:lnTo>
                    <a:pt x="3335" y="4109"/>
                  </a:lnTo>
                  <a:cubicBezTo>
                    <a:pt x="3311" y="4097"/>
                    <a:pt x="3299" y="4097"/>
                    <a:pt x="3287" y="4073"/>
                  </a:cubicBezTo>
                  <a:lnTo>
                    <a:pt x="3275" y="4073"/>
                  </a:lnTo>
                  <a:lnTo>
                    <a:pt x="3227" y="4037"/>
                  </a:lnTo>
                  <a:lnTo>
                    <a:pt x="3215" y="4013"/>
                  </a:lnTo>
                  <a:cubicBezTo>
                    <a:pt x="3192" y="4001"/>
                    <a:pt x="3180" y="3990"/>
                    <a:pt x="3168" y="3990"/>
                  </a:cubicBezTo>
                  <a:lnTo>
                    <a:pt x="3156" y="3990"/>
                  </a:lnTo>
                  <a:lnTo>
                    <a:pt x="3108" y="3942"/>
                  </a:lnTo>
                  <a:lnTo>
                    <a:pt x="3096" y="3930"/>
                  </a:lnTo>
                  <a:lnTo>
                    <a:pt x="3061" y="3894"/>
                  </a:lnTo>
                  <a:lnTo>
                    <a:pt x="3049" y="3882"/>
                  </a:lnTo>
                  <a:lnTo>
                    <a:pt x="3001" y="3835"/>
                  </a:lnTo>
                  <a:lnTo>
                    <a:pt x="2989" y="3823"/>
                  </a:lnTo>
                  <a:lnTo>
                    <a:pt x="2989" y="3811"/>
                  </a:lnTo>
                  <a:cubicBezTo>
                    <a:pt x="2870" y="3680"/>
                    <a:pt x="2775" y="3525"/>
                    <a:pt x="2715" y="3358"/>
                  </a:cubicBezTo>
                  <a:cubicBezTo>
                    <a:pt x="2715" y="3347"/>
                    <a:pt x="2703" y="3335"/>
                    <a:pt x="2703" y="3323"/>
                  </a:cubicBezTo>
                  <a:lnTo>
                    <a:pt x="2703" y="3299"/>
                  </a:lnTo>
                  <a:cubicBezTo>
                    <a:pt x="2703" y="3287"/>
                    <a:pt x="2692" y="3275"/>
                    <a:pt x="2692" y="3263"/>
                  </a:cubicBezTo>
                  <a:lnTo>
                    <a:pt x="2692" y="3239"/>
                  </a:lnTo>
                  <a:cubicBezTo>
                    <a:pt x="2692" y="3228"/>
                    <a:pt x="2680" y="3204"/>
                    <a:pt x="2680" y="3180"/>
                  </a:cubicBezTo>
                  <a:cubicBezTo>
                    <a:pt x="2656" y="3108"/>
                    <a:pt x="2644" y="3049"/>
                    <a:pt x="2632" y="2977"/>
                  </a:cubicBezTo>
                  <a:lnTo>
                    <a:pt x="2632" y="2930"/>
                  </a:lnTo>
                  <a:lnTo>
                    <a:pt x="2632" y="2882"/>
                  </a:lnTo>
                  <a:cubicBezTo>
                    <a:pt x="2632" y="2823"/>
                    <a:pt x="2620" y="2763"/>
                    <a:pt x="2620" y="2704"/>
                  </a:cubicBezTo>
                  <a:lnTo>
                    <a:pt x="2620" y="2644"/>
                  </a:lnTo>
                  <a:lnTo>
                    <a:pt x="2620" y="2632"/>
                  </a:lnTo>
                  <a:lnTo>
                    <a:pt x="2620" y="2573"/>
                  </a:lnTo>
                  <a:lnTo>
                    <a:pt x="2620" y="2513"/>
                  </a:lnTo>
                  <a:lnTo>
                    <a:pt x="2620" y="2501"/>
                  </a:lnTo>
                  <a:cubicBezTo>
                    <a:pt x="2620" y="2454"/>
                    <a:pt x="2632" y="2430"/>
                    <a:pt x="2632" y="2382"/>
                  </a:cubicBezTo>
                  <a:lnTo>
                    <a:pt x="2632" y="2370"/>
                  </a:lnTo>
                  <a:cubicBezTo>
                    <a:pt x="2632" y="2335"/>
                    <a:pt x="2644" y="2287"/>
                    <a:pt x="2656" y="2263"/>
                  </a:cubicBezTo>
                  <a:lnTo>
                    <a:pt x="2656" y="2251"/>
                  </a:lnTo>
                  <a:cubicBezTo>
                    <a:pt x="2680" y="2215"/>
                    <a:pt x="2680" y="2168"/>
                    <a:pt x="2692" y="2144"/>
                  </a:cubicBezTo>
                  <a:lnTo>
                    <a:pt x="2692" y="2132"/>
                  </a:lnTo>
                  <a:cubicBezTo>
                    <a:pt x="2703" y="2096"/>
                    <a:pt x="2715" y="2049"/>
                    <a:pt x="2739" y="2025"/>
                  </a:cubicBezTo>
                  <a:lnTo>
                    <a:pt x="2739" y="2013"/>
                  </a:lnTo>
                  <a:cubicBezTo>
                    <a:pt x="2751" y="1977"/>
                    <a:pt x="2763" y="1930"/>
                    <a:pt x="2775" y="1906"/>
                  </a:cubicBezTo>
                  <a:lnTo>
                    <a:pt x="2775" y="1894"/>
                  </a:lnTo>
                  <a:cubicBezTo>
                    <a:pt x="2799" y="1858"/>
                    <a:pt x="2811" y="1834"/>
                    <a:pt x="2834" y="1799"/>
                  </a:cubicBezTo>
                  <a:lnTo>
                    <a:pt x="2858" y="1787"/>
                  </a:lnTo>
                  <a:cubicBezTo>
                    <a:pt x="2870" y="1751"/>
                    <a:pt x="2894" y="1727"/>
                    <a:pt x="2918" y="1692"/>
                  </a:cubicBezTo>
                  <a:cubicBezTo>
                    <a:pt x="2989" y="1608"/>
                    <a:pt x="3061" y="1513"/>
                    <a:pt x="3156" y="1442"/>
                  </a:cubicBezTo>
                  <a:lnTo>
                    <a:pt x="3180" y="1418"/>
                  </a:lnTo>
                  <a:lnTo>
                    <a:pt x="3299" y="1311"/>
                  </a:lnTo>
                  <a:cubicBezTo>
                    <a:pt x="3299" y="1311"/>
                    <a:pt x="3311" y="1311"/>
                    <a:pt x="3311" y="1299"/>
                  </a:cubicBezTo>
                  <a:cubicBezTo>
                    <a:pt x="3311" y="1299"/>
                    <a:pt x="3335" y="1299"/>
                    <a:pt x="3335" y="1275"/>
                  </a:cubicBezTo>
                  <a:lnTo>
                    <a:pt x="3346" y="1263"/>
                  </a:lnTo>
                  <a:cubicBezTo>
                    <a:pt x="3346" y="1263"/>
                    <a:pt x="3358" y="1263"/>
                    <a:pt x="3358" y="1251"/>
                  </a:cubicBezTo>
                  <a:cubicBezTo>
                    <a:pt x="3358" y="1251"/>
                    <a:pt x="3370" y="1251"/>
                    <a:pt x="3370" y="1239"/>
                  </a:cubicBezTo>
                  <a:cubicBezTo>
                    <a:pt x="3370" y="1239"/>
                    <a:pt x="3394" y="1239"/>
                    <a:pt x="3394" y="1215"/>
                  </a:cubicBezTo>
                  <a:cubicBezTo>
                    <a:pt x="3394" y="1215"/>
                    <a:pt x="3406" y="1215"/>
                    <a:pt x="3406" y="1203"/>
                  </a:cubicBezTo>
                  <a:lnTo>
                    <a:pt x="3430" y="1192"/>
                  </a:lnTo>
                  <a:cubicBezTo>
                    <a:pt x="3430" y="1192"/>
                    <a:pt x="3454" y="1192"/>
                    <a:pt x="3454" y="1180"/>
                  </a:cubicBezTo>
                  <a:cubicBezTo>
                    <a:pt x="3454" y="1180"/>
                    <a:pt x="3465" y="1180"/>
                    <a:pt x="3465" y="1156"/>
                  </a:cubicBezTo>
                  <a:lnTo>
                    <a:pt x="3489" y="1144"/>
                  </a:lnTo>
                  <a:cubicBezTo>
                    <a:pt x="3489" y="1144"/>
                    <a:pt x="3513" y="1144"/>
                    <a:pt x="3513" y="1132"/>
                  </a:cubicBezTo>
                  <a:lnTo>
                    <a:pt x="3585" y="1096"/>
                  </a:lnTo>
                  <a:cubicBezTo>
                    <a:pt x="3585" y="1096"/>
                    <a:pt x="3596" y="1096"/>
                    <a:pt x="3596" y="1084"/>
                  </a:cubicBezTo>
                  <a:cubicBezTo>
                    <a:pt x="3608" y="1084"/>
                    <a:pt x="3608" y="1072"/>
                    <a:pt x="3632" y="1072"/>
                  </a:cubicBezTo>
                  <a:lnTo>
                    <a:pt x="3644" y="1061"/>
                  </a:lnTo>
                  <a:lnTo>
                    <a:pt x="3656" y="1061"/>
                  </a:lnTo>
                  <a:lnTo>
                    <a:pt x="3763" y="1025"/>
                  </a:lnTo>
                  <a:lnTo>
                    <a:pt x="3882" y="1025"/>
                  </a:lnTo>
                  <a:lnTo>
                    <a:pt x="3930" y="1013"/>
                  </a:lnTo>
                  <a:close/>
                  <a:moveTo>
                    <a:pt x="4347" y="418"/>
                  </a:moveTo>
                  <a:cubicBezTo>
                    <a:pt x="4847" y="418"/>
                    <a:pt x="5335" y="584"/>
                    <a:pt x="5740" y="882"/>
                  </a:cubicBezTo>
                  <a:cubicBezTo>
                    <a:pt x="6156" y="1192"/>
                    <a:pt x="6454" y="1620"/>
                    <a:pt x="6585" y="2108"/>
                  </a:cubicBezTo>
                  <a:cubicBezTo>
                    <a:pt x="6621" y="2227"/>
                    <a:pt x="6644" y="2370"/>
                    <a:pt x="6668" y="2489"/>
                  </a:cubicBezTo>
                  <a:lnTo>
                    <a:pt x="6442" y="2489"/>
                  </a:lnTo>
                  <a:cubicBezTo>
                    <a:pt x="6442" y="2442"/>
                    <a:pt x="6430" y="2394"/>
                    <a:pt x="6430" y="2346"/>
                  </a:cubicBezTo>
                  <a:lnTo>
                    <a:pt x="6430" y="2335"/>
                  </a:lnTo>
                  <a:cubicBezTo>
                    <a:pt x="6406" y="2287"/>
                    <a:pt x="6406" y="2251"/>
                    <a:pt x="6394" y="2204"/>
                  </a:cubicBezTo>
                  <a:lnTo>
                    <a:pt x="6394" y="2192"/>
                  </a:lnTo>
                  <a:lnTo>
                    <a:pt x="6347" y="2049"/>
                  </a:lnTo>
                  <a:lnTo>
                    <a:pt x="6347" y="2037"/>
                  </a:lnTo>
                  <a:lnTo>
                    <a:pt x="6311" y="1906"/>
                  </a:lnTo>
                  <a:lnTo>
                    <a:pt x="6311" y="1894"/>
                  </a:lnTo>
                  <a:cubicBezTo>
                    <a:pt x="6287" y="1846"/>
                    <a:pt x="6263" y="1799"/>
                    <a:pt x="6252" y="1775"/>
                  </a:cubicBezTo>
                  <a:lnTo>
                    <a:pt x="6228" y="1751"/>
                  </a:lnTo>
                  <a:cubicBezTo>
                    <a:pt x="6216" y="1715"/>
                    <a:pt x="6192" y="1680"/>
                    <a:pt x="6156" y="1632"/>
                  </a:cubicBezTo>
                  <a:lnTo>
                    <a:pt x="6144" y="1620"/>
                  </a:lnTo>
                  <a:cubicBezTo>
                    <a:pt x="6109" y="1573"/>
                    <a:pt x="6085" y="1549"/>
                    <a:pt x="6073" y="1501"/>
                  </a:cubicBezTo>
                  <a:cubicBezTo>
                    <a:pt x="5978" y="1382"/>
                    <a:pt x="5894" y="1275"/>
                    <a:pt x="5787" y="1192"/>
                  </a:cubicBezTo>
                  <a:lnTo>
                    <a:pt x="5775" y="1180"/>
                  </a:lnTo>
                  <a:lnTo>
                    <a:pt x="5751" y="1156"/>
                  </a:lnTo>
                  <a:lnTo>
                    <a:pt x="5740" y="1144"/>
                  </a:lnTo>
                  <a:lnTo>
                    <a:pt x="5680" y="1084"/>
                  </a:lnTo>
                  <a:lnTo>
                    <a:pt x="5668" y="1072"/>
                  </a:lnTo>
                  <a:lnTo>
                    <a:pt x="5621" y="1037"/>
                  </a:lnTo>
                  <a:lnTo>
                    <a:pt x="5609" y="1025"/>
                  </a:lnTo>
                  <a:lnTo>
                    <a:pt x="5597" y="1013"/>
                  </a:lnTo>
                  <a:lnTo>
                    <a:pt x="5573" y="1001"/>
                  </a:lnTo>
                  <a:lnTo>
                    <a:pt x="5561" y="977"/>
                  </a:lnTo>
                  <a:lnTo>
                    <a:pt x="5549" y="965"/>
                  </a:lnTo>
                  <a:lnTo>
                    <a:pt x="5537" y="953"/>
                  </a:lnTo>
                  <a:lnTo>
                    <a:pt x="5513" y="942"/>
                  </a:lnTo>
                  <a:cubicBezTo>
                    <a:pt x="5513" y="942"/>
                    <a:pt x="5501" y="918"/>
                    <a:pt x="5490" y="918"/>
                  </a:cubicBezTo>
                  <a:lnTo>
                    <a:pt x="5442" y="894"/>
                  </a:lnTo>
                  <a:cubicBezTo>
                    <a:pt x="5430" y="894"/>
                    <a:pt x="5430" y="882"/>
                    <a:pt x="5430" y="882"/>
                  </a:cubicBezTo>
                  <a:cubicBezTo>
                    <a:pt x="5430" y="882"/>
                    <a:pt x="5418" y="858"/>
                    <a:pt x="5394" y="858"/>
                  </a:cubicBezTo>
                  <a:lnTo>
                    <a:pt x="5359" y="834"/>
                  </a:lnTo>
                  <a:cubicBezTo>
                    <a:pt x="5359" y="834"/>
                    <a:pt x="5335" y="834"/>
                    <a:pt x="5335" y="822"/>
                  </a:cubicBezTo>
                  <a:lnTo>
                    <a:pt x="5299" y="787"/>
                  </a:lnTo>
                  <a:cubicBezTo>
                    <a:pt x="5299" y="787"/>
                    <a:pt x="5275" y="787"/>
                    <a:pt x="5275" y="775"/>
                  </a:cubicBezTo>
                  <a:lnTo>
                    <a:pt x="5251" y="763"/>
                  </a:lnTo>
                  <a:cubicBezTo>
                    <a:pt x="5251" y="763"/>
                    <a:pt x="5240" y="763"/>
                    <a:pt x="5216" y="739"/>
                  </a:cubicBezTo>
                  <a:cubicBezTo>
                    <a:pt x="5204" y="739"/>
                    <a:pt x="5192" y="727"/>
                    <a:pt x="5180" y="727"/>
                  </a:cubicBezTo>
                  <a:lnTo>
                    <a:pt x="5144" y="727"/>
                  </a:lnTo>
                  <a:cubicBezTo>
                    <a:pt x="5144" y="727"/>
                    <a:pt x="5132" y="727"/>
                    <a:pt x="5120" y="715"/>
                  </a:cubicBezTo>
                  <a:lnTo>
                    <a:pt x="5037" y="715"/>
                  </a:lnTo>
                  <a:lnTo>
                    <a:pt x="5013" y="703"/>
                  </a:lnTo>
                  <a:lnTo>
                    <a:pt x="5001" y="703"/>
                  </a:lnTo>
                  <a:cubicBezTo>
                    <a:pt x="4978" y="703"/>
                    <a:pt x="4978" y="703"/>
                    <a:pt x="4966" y="680"/>
                  </a:cubicBezTo>
                  <a:lnTo>
                    <a:pt x="3989" y="680"/>
                  </a:lnTo>
                  <a:lnTo>
                    <a:pt x="3942" y="703"/>
                  </a:lnTo>
                  <a:lnTo>
                    <a:pt x="3727" y="703"/>
                  </a:lnTo>
                  <a:cubicBezTo>
                    <a:pt x="3716" y="703"/>
                    <a:pt x="3716" y="703"/>
                    <a:pt x="3704" y="715"/>
                  </a:cubicBezTo>
                  <a:lnTo>
                    <a:pt x="3585" y="715"/>
                  </a:lnTo>
                  <a:cubicBezTo>
                    <a:pt x="3573" y="715"/>
                    <a:pt x="3573" y="715"/>
                    <a:pt x="3549" y="727"/>
                  </a:cubicBezTo>
                  <a:lnTo>
                    <a:pt x="3525" y="727"/>
                  </a:lnTo>
                  <a:cubicBezTo>
                    <a:pt x="3513" y="727"/>
                    <a:pt x="3489" y="751"/>
                    <a:pt x="3477" y="751"/>
                  </a:cubicBezTo>
                  <a:cubicBezTo>
                    <a:pt x="3465" y="751"/>
                    <a:pt x="3465" y="751"/>
                    <a:pt x="3454" y="763"/>
                  </a:cubicBezTo>
                  <a:lnTo>
                    <a:pt x="3418" y="775"/>
                  </a:lnTo>
                  <a:cubicBezTo>
                    <a:pt x="3418" y="775"/>
                    <a:pt x="3406" y="775"/>
                    <a:pt x="3406" y="787"/>
                  </a:cubicBezTo>
                  <a:lnTo>
                    <a:pt x="3370" y="811"/>
                  </a:lnTo>
                  <a:lnTo>
                    <a:pt x="3358" y="822"/>
                  </a:lnTo>
                  <a:cubicBezTo>
                    <a:pt x="3358" y="822"/>
                    <a:pt x="3346" y="822"/>
                    <a:pt x="3346" y="834"/>
                  </a:cubicBezTo>
                  <a:lnTo>
                    <a:pt x="3299" y="870"/>
                  </a:lnTo>
                  <a:lnTo>
                    <a:pt x="3287" y="882"/>
                  </a:lnTo>
                  <a:cubicBezTo>
                    <a:pt x="3275" y="882"/>
                    <a:pt x="3275" y="894"/>
                    <a:pt x="3251" y="894"/>
                  </a:cubicBezTo>
                  <a:lnTo>
                    <a:pt x="3215" y="930"/>
                  </a:lnTo>
                  <a:lnTo>
                    <a:pt x="3192" y="942"/>
                  </a:lnTo>
                  <a:lnTo>
                    <a:pt x="3180" y="953"/>
                  </a:lnTo>
                  <a:cubicBezTo>
                    <a:pt x="3180" y="953"/>
                    <a:pt x="3168" y="965"/>
                    <a:pt x="3156" y="965"/>
                  </a:cubicBezTo>
                  <a:lnTo>
                    <a:pt x="3132" y="989"/>
                  </a:lnTo>
                  <a:lnTo>
                    <a:pt x="3120" y="1001"/>
                  </a:lnTo>
                  <a:lnTo>
                    <a:pt x="3108" y="1013"/>
                  </a:lnTo>
                  <a:cubicBezTo>
                    <a:pt x="3096" y="1013"/>
                    <a:pt x="3096" y="1025"/>
                    <a:pt x="3096" y="1025"/>
                  </a:cubicBezTo>
                  <a:lnTo>
                    <a:pt x="3073" y="1049"/>
                  </a:lnTo>
                  <a:lnTo>
                    <a:pt x="3037" y="1072"/>
                  </a:lnTo>
                  <a:lnTo>
                    <a:pt x="3013" y="1084"/>
                  </a:lnTo>
                  <a:lnTo>
                    <a:pt x="2954" y="1144"/>
                  </a:lnTo>
                  <a:lnTo>
                    <a:pt x="2942" y="1168"/>
                  </a:lnTo>
                  <a:lnTo>
                    <a:pt x="2930" y="1180"/>
                  </a:lnTo>
                  <a:lnTo>
                    <a:pt x="2918" y="1192"/>
                  </a:lnTo>
                  <a:cubicBezTo>
                    <a:pt x="2811" y="1287"/>
                    <a:pt x="2715" y="1382"/>
                    <a:pt x="2632" y="1501"/>
                  </a:cubicBezTo>
                  <a:cubicBezTo>
                    <a:pt x="2596" y="1549"/>
                    <a:pt x="2573" y="1584"/>
                    <a:pt x="2561" y="1620"/>
                  </a:cubicBezTo>
                  <a:lnTo>
                    <a:pt x="2537" y="1644"/>
                  </a:lnTo>
                  <a:cubicBezTo>
                    <a:pt x="2513" y="1680"/>
                    <a:pt x="2501" y="1715"/>
                    <a:pt x="2465" y="1763"/>
                  </a:cubicBezTo>
                  <a:lnTo>
                    <a:pt x="2465" y="1775"/>
                  </a:lnTo>
                  <a:cubicBezTo>
                    <a:pt x="2453" y="1823"/>
                    <a:pt x="2418" y="1846"/>
                    <a:pt x="2406" y="1894"/>
                  </a:cubicBezTo>
                  <a:lnTo>
                    <a:pt x="2406" y="1906"/>
                  </a:lnTo>
                  <a:lnTo>
                    <a:pt x="2358" y="2037"/>
                  </a:lnTo>
                  <a:lnTo>
                    <a:pt x="2358" y="2061"/>
                  </a:lnTo>
                  <a:lnTo>
                    <a:pt x="2322" y="2192"/>
                  </a:lnTo>
                  <a:lnTo>
                    <a:pt x="2322" y="2204"/>
                  </a:lnTo>
                  <a:cubicBezTo>
                    <a:pt x="2299" y="2251"/>
                    <a:pt x="2287" y="2299"/>
                    <a:pt x="2287" y="2335"/>
                  </a:cubicBezTo>
                  <a:lnTo>
                    <a:pt x="2287" y="2358"/>
                  </a:lnTo>
                  <a:cubicBezTo>
                    <a:pt x="2275" y="2394"/>
                    <a:pt x="2275" y="2442"/>
                    <a:pt x="2275" y="2489"/>
                  </a:cubicBezTo>
                  <a:lnTo>
                    <a:pt x="2275" y="2501"/>
                  </a:lnTo>
                  <a:lnTo>
                    <a:pt x="2275" y="2573"/>
                  </a:lnTo>
                  <a:lnTo>
                    <a:pt x="2275" y="2656"/>
                  </a:lnTo>
                  <a:lnTo>
                    <a:pt x="2275" y="2668"/>
                  </a:lnTo>
                  <a:lnTo>
                    <a:pt x="2275" y="2739"/>
                  </a:lnTo>
                  <a:cubicBezTo>
                    <a:pt x="2275" y="2811"/>
                    <a:pt x="2275" y="2894"/>
                    <a:pt x="2287" y="2954"/>
                  </a:cubicBezTo>
                  <a:lnTo>
                    <a:pt x="2287" y="2989"/>
                  </a:lnTo>
                  <a:cubicBezTo>
                    <a:pt x="2287" y="3013"/>
                    <a:pt x="2287" y="3037"/>
                    <a:pt x="2299" y="3049"/>
                  </a:cubicBezTo>
                  <a:cubicBezTo>
                    <a:pt x="2322" y="3144"/>
                    <a:pt x="2334" y="3228"/>
                    <a:pt x="2358" y="3311"/>
                  </a:cubicBezTo>
                  <a:cubicBezTo>
                    <a:pt x="2358" y="3335"/>
                    <a:pt x="2382" y="3347"/>
                    <a:pt x="2394" y="3382"/>
                  </a:cubicBezTo>
                  <a:lnTo>
                    <a:pt x="2394" y="3394"/>
                  </a:lnTo>
                  <a:cubicBezTo>
                    <a:pt x="2394" y="3406"/>
                    <a:pt x="2406" y="3442"/>
                    <a:pt x="2406" y="3454"/>
                  </a:cubicBezTo>
                  <a:lnTo>
                    <a:pt x="2406" y="3466"/>
                  </a:lnTo>
                  <a:cubicBezTo>
                    <a:pt x="2418" y="3489"/>
                    <a:pt x="2418" y="3513"/>
                    <a:pt x="2442" y="3525"/>
                  </a:cubicBezTo>
                  <a:lnTo>
                    <a:pt x="2442" y="3549"/>
                  </a:lnTo>
                  <a:cubicBezTo>
                    <a:pt x="2513" y="3739"/>
                    <a:pt x="2632" y="3918"/>
                    <a:pt x="2763" y="4085"/>
                  </a:cubicBezTo>
                  <a:lnTo>
                    <a:pt x="2775" y="4097"/>
                  </a:lnTo>
                  <a:lnTo>
                    <a:pt x="2799" y="4109"/>
                  </a:lnTo>
                  <a:lnTo>
                    <a:pt x="2799" y="4120"/>
                  </a:lnTo>
                  <a:lnTo>
                    <a:pt x="2811" y="4144"/>
                  </a:lnTo>
                  <a:cubicBezTo>
                    <a:pt x="2823" y="4156"/>
                    <a:pt x="2834" y="4168"/>
                    <a:pt x="2858" y="4204"/>
                  </a:cubicBezTo>
                  <a:lnTo>
                    <a:pt x="2870" y="4216"/>
                  </a:lnTo>
                  <a:lnTo>
                    <a:pt x="2918" y="4263"/>
                  </a:lnTo>
                  <a:lnTo>
                    <a:pt x="2930" y="4275"/>
                  </a:lnTo>
                  <a:cubicBezTo>
                    <a:pt x="2942" y="4287"/>
                    <a:pt x="2954" y="4299"/>
                    <a:pt x="2989" y="4323"/>
                  </a:cubicBezTo>
                  <a:lnTo>
                    <a:pt x="3001" y="4335"/>
                  </a:lnTo>
                  <a:lnTo>
                    <a:pt x="3049" y="4382"/>
                  </a:lnTo>
                  <a:lnTo>
                    <a:pt x="3061" y="4394"/>
                  </a:lnTo>
                  <a:cubicBezTo>
                    <a:pt x="3073" y="4406"/>
                    <a:pt x="3108" y="4418"/>
                    <a:pt x="3120" y="4442"/>
                  </a:cubicBezTo>
                  <a:lnTo>
                    <a:pt x="3132" y="4442"/>
                  </a:lnTo>
                  <a:cubicBezTo>
                    <a:pt x="3156" y="4454"/>
                    <a:pt x="3168" y="4466"/>
                    <a:pt x="3192" y="4478"/>
                  </a:cubicBezTo>
                  <a:lnTo>
                    <a:pt x="3215" y="4501"/>
                  </a:lnTo>
                  <a:lnTo>
                    <a:pt x="3227" y="4501"/>
                  </a:lnTo>
                  <a:cubicBezTo>
                    <a:pt x="3215" y="4501"/>
                    <a:pt x="3215" y="4513"/>
                    <a:pt x="3192" y="4513"/>
                  </a:cubicBezTo>
                  <a:cubicBezTo>
                    <a:pt x="3156" y="4537"/>
                    <a:pt x="3096" y="4573"/>
                    <a:pt x="3049" y="4597"/>
                  </a:cubicBezTo>
                  <a:cubicBezTo>
                    <a:pt x="3037" y="4597"/>
                    <a:pt x="3037" y="4621"/>
                    <a:pt x="3013" y="4621"/>
                  </a:cubicBezTo>
                  <a:cubicBezTo>
                    <a:pt x="2977" y="4585"/>
                    <a:pt x="2942" y="4561"/>
                    <a:pt x="2894" y="4525"/>
                  </a:cubicBezTo>
                  <a:lnTo>
                    <a:pt x="2858" y="4478"/>
                  </a:lnTo>
                  <a:lnTo>
                    <a:pt x="2811" y="4442"/>
                  </a:lnTo>
                  <a:lnTo>
                    <a:pt x="2799" y="4418"/>
                  </a:lnTo>
                  <a:lnTo>
                    <a:pt x="2763" y="4394"/>
                  </a:lnTo>
                  <a:lnTo>
                    <a:pt x="2751" y="4382"/>
                  </a:lnTo>
                  <a:cubicBezTo>
                    <a:pt x="2620" y="4347"/>
                    <a:pt x="2608" y="4335"/>
                    <a:pt x="2608" y="4335"/>
                  </a:cubicBezTo>
                  <a:lnTo>
                    <a:pt x="2584" y="4311"/>
                  </a:lnTo>
                  <a:lnTo>
                    <a:pt x="2561" y="4287"/>
                  </a:lnTo>
                  <a:lnTo>
                    <a:pt x="2537" y="4275"/>
                  </a:lnTo>
                  <a:lnTo>
                    <a:pt x="2513" y="4240"/>
                  </a:lnTo>
                  <a:lnTo>
                    <a:pt x="2501" y="4228"/>
                  </a:lnTo>
                  <a:cubicBezTo>
                    <a:pt x="2501" y="4216"/>
                    <a:pt x="2477" y="4216"/>
                    <a:pt x="2477" y="4192"/>
                  </a:cubicBezTo>
                  <a:lnTo>
                    <a:pt x="2465" y="4180"/>
                  </a:lnTo>
                  <a:cubicBezTo>
                    <a:pt x="2465" y="4168"/>
                    <a:pt x="2453" y="4168"/>
                    <a:pt x="2453" y="4156"/>
                  </a:cubicBezTo>
                  <a:lnTo>
                    <a:pt x="2442" y="4132"/>
                  </a:lnTo>
                  <a:cubicBezTo>
                    <a:pt x="2442" y="4120"/>
                    <a:pt x="2418" y="4120"/>
                    <a:pt x="2418" y="4109"/>
                  </a:cubicBezTo>
                  <a:lnTo>
                    <a:pt x="2406" y="4097"/>
                  </a:lnTo>
                  <a:cubicBezTo>
                    <a:pt x="2406" y="4073"/>
                    <a:pt x="2394" y="4073"/>
                    <a:pt x="2394" y="4061"/>
                  </a:cubicBezTo>
                  <a:lnTo>
                    <a:pt x="2382" y="4049"/>
                  </a:lnTo>
                  <a:cubicBezTo>
                    <a:pt x="2358" y="4037"/>
                    <a:pt x="2358" y="4013"/>
                    <a:pt x="2346" y="4001"/>
                  </a:cubicBezTo>
                  <a:lnTo>
                    <a:pt x="2346" y="3990"/>
                  </a:lnTo>
                  <a:cubicBezTo>
                    <a:pt x="2334" y="3978"/>
                    <a:pt x="2334" y="3954"/>
                    <a:pt x="2322" y="3942"/>
                  </a:cubicBezTo>
                  <a:lnTo>
                    <a:pt x="2299" y="3930"/>
                  </a:lnTo>
                  <a:cubicBezTo>
                    <a:pt x="2299" y="3918"/>
                    <a:pt x="2287" y="3894"/>
                    <a:pt x="2287" y="3894"/>
                  </a:cubicBezTo>
                  <a:lnTo>
                    <a:pt x="2275" y="3882"/>
                  </a:lnTo>
                  <a:cubicBezTo>
                    <a:pt x="2275" y="3870"/>
                    <a:pt x="2263" y="3870"/>
                    <a:pt x="2263" y="3859"/>
                  </a:cubicBezTo>
                  <a:lnTo>
                    <a:pt x="2239" y="3835"/>
                  </a:lnTo>
                  <a:cubicBezTo>
                    <a:pt x="2239" y="3823"/>
                    <a:pt x="2227" y="3823"/>
                    <a:pt x="2227" y="3811"/>
                  </a:cubicBezTo>
                  <a:lnTo>
                    <a:pt x="2215" y="3775"/>
                  </a:lnTo>
                  <a:cubicBezTo>
                    <a:pt x="2215" y="3763"/>
                    <a:pt x="2203" y="3763"/>
                    <a:pt x="2203" y="3751"/>
                  </a:cubicBezTo>
                  <a:cubicBezTo>
                    <a:pt x="2203" y="3739"/>
                    <a:pt x="2203" y="3739"/>
                    <a:pt x="2180" y="3716"/>
                  </a:cubicBezTo>
                  <a:cubicBezTo>
                    <a:pt x="2180" y="3704"/>
                    <a:pt x="2168" y="3704"/>
                    <a:pt x="2168" y="3692"/>
                  </a:cubicBezTo>
                  <a:cubicBezTo>
                    <a:pt x="2168" y="3692"/>
                    <a:pt x="2168" y="3680"/>
                    <a:pt x="2156" y="3680"/>
                  </a:cubicBezTo>
                  <a:cubicBezTo>
                    <a:pt x="2156" y="3656"/>
                    <a:pt x="2144" y="3656"/>
                    <a:pt x="2144" y="3644"/>
                  </a:cubicBezTo>
                  <a:cubicBezTo>
                    <a:pt x="2144" y="3632"/>
                    <a:pt x="2144" y="3632"/>
                    <a:pt x="2120" y="3620"/>
                  </a:cubicBezTo>
                  <a:cubicBezTo>
                    <a:pt x="2120" y="3597"/>
                    <a:pt x="2108" y="3597"/>
                    <a:pt x="2108" y="3585"/>
                  </a:cubicBezTo>
                  <a:lnTo>
                    <a:pt x="2096" y="3561"/>
                  </a:lnTo>
                  <a:cubicBezTo>
                    <a:pt x="2096" y="3537"/>
                    <a:pt x="2084" y="3537"/>
                    <a:pt x="2084" y="3525"/>
                  </a:cubicBezTo>
                  <a:lnTo>
                    <a:pt x="2061" y="3501"/>
                  </a:lnTo>
                  <a:cubicBezTo>
                    <a:pt x="2061" y="3478"/>
                    <a:pt x="2049" y="3466"/>
                    <a:pt x="2049" y="3454"/>
                  </a:cubicBezTo>
                  <a:lnTo>
                    <a:pt x="2049" y="3442"/>
                  </a:lnTo>
                  <a:cubicBezTo>
                    <a:pt x="2049" y="3418"/>
                    <a:pt x="2037" y="3394"/>
                    <a:pt x="2037" y="3382"/>
                  </a:cubicBezTo>
                  <a:lnTo>
                    <a:pt x="2037" y="3358"/>
                  </a:lnTo>
                  <a:cubicBezTo>
                    <a:pt x="2037" y="3347"/>
                    <a:pt x="2025" y="3335"/>
                    <a:pt x="2025" y="3323"/>
                  </a:cubicBezTo>
                  <a:lnTo>
                    <a:pt x="2025" y="3287"/>
                  </a:lnTo>
                  <a:cubicBezTo>
                    <a:pt x="2025" y="3275"/>
                    <a:pt x="2025" y="3263"/>
                    <a:pt x="2001" y="3239"/>
                  </a:cubicBezTo>
                  <a:lnTo>
                    <a:pt x="2001" y="3216"/>
                  </a:lnTo>
                  <a:lnTo>
                    <a:pt x="2001" y="3180"/>
                  </a:lnTo>
                  <a:lnTo>
                    <a:pt x="2001" y="3156"/>
                  </a:lnTo>
                  <a:lnTo>
                    <a:pt x="2001" y="3120"/>
                  </a:lnTo>
                  <a:lnTo>
                    <a:pt x="2001" y="3097"/>
                  </a:lnTo>
                  <a:lnTo>
                    <a:pt x="2001" y="3061"/>
                  </a:lnTo>
                  <a:lnTo>
                    <a:pt x="2001" y="3037"/>
                  </a:lnTo>
                  <a:lnTo>
                    <a:pt x="2001" y="3001"/>
                  </a:lnTo>
                  <a:lnTo>
                    <a:pt x="2001" y="2977"/>
                  </a:lnTo>
                  <a:lnTo>
                    <a:pt x="2001" y="2942"/>
                  </a:lnTo>
                  <a:lnTo>
                    <a:pt x="2001" y="2930"/>
                  </a:lnTo>
                  <a:lnTo>
                    <a:pt x="2001" y="2906"/>
                  </a:lnTo>
                  <a:lnTo>
                    <a:pt x="2001" y="2870"/>
                  </a:lnTo>
                  <a:lnTo>
                    <a:pt x="2001" y="2823"/>
                  </a:lnTo>
                  <a:lnTo>
                    <a:pt x="2001" y="2811"/>
                  </a:lnTo>
                  <a:lnTo>
                    <a:pt x="2001" y="2751"/>
                  </a:lnTo>
                  <a:cubicBezTo>
                    <a:pt x="2001" y="2525"/>
                    <a:pt x="2037" y="2323"/>
                    <a:pt x="2096" y="2108"/>
                  </a:cubicBezTo>
                  <a:cubicBezTo>
                    <a:pt x="2227" y="1620"/>
                    <a:pt x="2537" y="1192"/>
                    <a:pt x="2942" y="882"/>
                  </a:cubicBezTo>
                  <a:cubicBezTo>
                    <a:pt x="3346" y="584"/>
                    <a:pt x="3835" y="418"/>
                    <a:pt x="4347" y="418"/>
                  </a:cubicBezTo>
                  <a:close/>
                  <a:moveTo>
                    <a:pt x="4251" y="1"/>
                  </a:moveTo>
                  <a:cubicBezTo>
                    <a:pt x="3656" y="1"/>
                    <a:pt x="3096" y="191"/>
                    <a:pt x="2620" y="537"/>
                  </a:cubicBezTo>
                  <a:cubicBezTo>
                    <a:pt x="2144" y="894"/>
                    <a:pt x="1787" y="1406"/>
                    <a:pt x="1620" y="1977"/>
                  </a:cubicBezTo>
                  <a:cubicBezTo>
                    <a:pt x="1549" y="2215"/>
                    <a:pt x="1513" y="2477"/>
                    <a:pt x="1513" y="2727"/>
                  </a:cubicBezTo>
                  <a:lnTo>
                    <a:pt x="1513" y="2799"/>
                  </a:lnTo>
                  <a:lnTo>
                    <a:pt x="1513" y="2811"/>
                  </a:lnTo>
                  <a:lnTo>
                    <a:pt x="1513" y="2835"/>
                  </a:lnTo>
                  <a:lnTo>
                    <a:pt x="1513" y="2870"/>
                  </a:lnTo>
                  <a:lnTo>
                    <a:pt x="1513" y="2906"/>
                  </a:lnTo>
                  <a:lnTo>
                    <a:pt x="1513" y="2954"/>
                  </a:lnTo>
                  <a:lnTo>
                    <a:pt x="1513" y="2977"/>
                  </a:lnTo>
                  <a:lnTo>
                    <a:pt x="1513" y="3025"/>
                  </a:lnTo>
                  <a:lnTo>
                    <a:pt x="1513" y="3049"/>
                  </a:lnTo>
                  <a:lnTo>
                    <a:pt x="1513" y="3097"/>
                  </a:lnTo>
                  <a:lnTo>
                    <a:pt x="1513" y="3132"/>
                  </a:lnTo>
                  <a:lnTo>
                    <a:pt x="1513" y="3168"/>
                  </a:lnTo>
                  <a:lnTo>
                    <a:pt x="1513" y="3204"/>
                  </a:lnTo>
                  <a:lnTo>
                    <a:pt x="1513" y="3251"/>
                  </a:lnTo>
                  <a:lnTo>
                    <a:pt x="1513" y="3275"/>
                  </a:lnTo>
                  <a:cubicBezTo>
                    <a:pt x="1513" y="3287"/>
                    <a:pt x="1513" y="3311"/>
                    <a:pt x="1537" y="3323"/>
                  </a:cubicBezTo>
                  <a:lnTo>
                    <a:pt x="1537" y="3335"/>
                  </a:lnTo>
                  <a:lnTo>
                    <a:pt x="1537" y="3347"/>
                  </a:lnTo>
                  <a:cubicBezTo>
                    <a:pt x="1537" y="3370"/>
                    <a:pt x="1537" y="3382"/>
                    <a:pt x="1549" y="3394"/>
                  </a:cubicBezTo>
                  <a:lnTo>
                    <a:pt x="1549" y="3430"/>
                  </a:lnTo>
                  <a:cubicBezTo>
                    <a:pt x="1549" y="3442"/>
                    <a:pt x="1560" y="3454"/>
                    <a:pt x="1560" y="3489"/>
                  </a:cubicBezTo>
                  <a:lnTo>
                    <a:pt x="1560" y="3501"/>
                  </a:lnTo>
                  <a:cubicBezTo>
                    <a:pt x="1560" y="3525"/>
                    <a:pt x="1572" y="3549"/>
                    <a:pt x="1572" y="3573"/>
                  </a:cubicBezTo>
                  <a:lnTo>
                    <a:pt x="1572" y="3585"/>
                  </a:lnTo>
                  <a:cubicBezTo>
                    <a:pt x="1572" y="3609"/>
                    <a:pt x="1596" y="3620"/>
                    <a:pt x="1596" y="3632"/>
                  </a:cubicBezTo>
                  <a:lnTo>
                    <a:pt x="1596" y="3644"/>
                  </a:lnTo>
                  <a:lnTo>
                    <a:pt x="1596" y="3668"/>
                  </a:lnTo>
                  <a:cubicBezTo>
                    <a:pt x="1596" y="3680"/>
                    <a:pt x="1608" y="3692"/>
                    <a:pt x="1608" y="3704"/>
                  </a:cubicBezTo>
                  <a:lnTo>
                    <a:pt x="1608" y="3728"/>
                  </a:lnTo>
                  <a:lnTo>
                    <a:pt x="1608" y="3739"/>
                  </a:lnTo>
                  <a:cubicBezTo>
                    <a:pt x="1608" y="3751"/>
                    <a:pt x="1620" y="3763"/>
                    <a:pt x="1620" y="3787"/>
                  </a:cubicBezTo>
                  <a:cubicBezTo>
                    <a:pt x="1620" y="3799"/>
                    <a:pt x="1632" y="3799"/>
                    <a:pt x="1632" y="3811"/>
                  </a:cubicBezTo>
                  <a:cubicBezTo>
                    <a:pt x="1632" y="3823"/>
                    <a:pt x="1656" y="3847"/>
                    <a:pt x="1656" y="3847"/>
                  </a:cubicBezTo>
                  <a:cubicBezTo>
                    <a:pt x="1656" y="3859"/>
                    <a:pt x="1656" y="3859"/>
                    <a:pt x="1668" y="3870"/>
                  </a:cubicBezTo>
                  <a:cubicBezTo>
                    <a:pt x="1668" y="3882"/>
                    <a:pt x="1680" y="3906"/>
                    <a:pt x="1680" y="3906"/>
                  </a:cubicBezTo>
                  <a:cubicBezTo>
                    <a:pt x="1680" y="3918"/>
                    <a:pt x="1691" y="3918"/>
                    <a:pt x="1691" y="3930"/>
                  </a:cubicBezTo>
                  <a:cubicBezTo>
                    <a:pt x="1691" y="3942"/>
                    <a:pt x="1715" y="3966"/>
                    <a:pt x="1715" y="3966"/>
                  </a:cubicBezTo>
                  <a:lnTo>
                    <a:pt x="1727" y="3990"/>
                  </a:lnTo>
                  <a:cubicBezTo>
                    <a:pt x="1727" y="4001"/>
                    <a:pt x="1739" y="4025"/>
                    <a:pt x="1739" y="4025"/>
                  </a:cubicBezTo>
                  <a:cubicBezTo>
                    <a:pt x="1739" y="4025"/>
                    <a:pt x="1739" y="4037"/>
                    <a:pt x="1751" y="4037"/>
                  </a:cubicBezTo>
                  <a:cubicBezTo>
                    <a:pt x="1751" y="4049"/>
                    <a:pt x="1775" y="4061"/>
                    <a:pt x="1775" y="4061"/>
                  </a:cubicBezTo>
                  <a:cubicBezTo>
                    <a:pt x="1775" y="4061"/>
                    <a:pt x="1775" y="4085"/>
                    <a:pt x="1787" y="4085"/>
                  </a:cubicBezTo>
                  <a:cubicBezTo>
                    <a:pt x="1799" y="4097"/>
                    <a:pt x="1799" y="4109"/>
                    <a:pt x="1811" y="4120"/>
                  </a:cubicBezTo>
                  <a:lnTo>
                    <a:pt x="1834" y="4144"/>
                  </a:lnTo>
                  <a:cubicBezTo>
                    <a:pt x="1846" y="4156"/>
                    <a:pt x="1858" y="4180"/>
                    <a:pt x="1858" y="4204"/>
                  </a:cubicBezTo>
                  <a:lnTo>
                    <a:pt x="1858" y="4216"/>
                  </a:lnTo>
                  <a:cubicBezTo>
                    <a:pt x="1870" y="4228"/>
                    <a:pt x="1870" y="4240"/>
                    <a:pt x="1894" y="4263"/>
                  </a:cubicBezTo>
                  <a:lnTo>
                    <a:pt x="1906" y="4287"/>
                  </a:lnTo>
                  <a:cubicBezTo>
                    <a:pt x="1918" y="4299"/>
                    <a:pt x="1918" y="4323"/>
                    <a:pt x="1930" y="4323"/>
                  </a:cubicBezTo>
                  <a:lnTo>
                    <a:pt x="1953" y="4335"/>
                  </a:lnTo>
                  <a:cubicBezTo>
                    <a:pt x="1965" y="4347"/>
                    <a:pt x="1965" y="4359"/>
                    <a:pt x="1977" y="4359"/>
                  </a:cubicBezTo>
                  <a:cubicBezTo>
                    <a:pt x="1977" y="4382"/>
                    <a:pt x="1989" y="4382"/>
                    <a:pt x="1989" y="4394"/>
                  </a:cubicBezTo>
                  <a:lnTo>
                    <a:pt x="2025" y="4418"/>
                  </a:lnTo>
                  <a:lnTo>
                    <a:pt x="2037" y="4442"/>
                  </a:lnTo>
                  <a:lnTo>
                    <a:pt x="2072" y="4466"/>
                  </a:lnTo>
                  <a:cubicBezTo>
                    <a:pt x="2072" y="4478"/>
                    <a:pt x="2084" y="4478"/>
                    <a:pt x="2084" y="4501"/>
                  </a:cubicBezTo>
                  <a:lnTo>
                    <a:pt x="2108" y="4525"/>
                  </a:lnTo>
                  <a:cubicBezTo>
                    <a:pt x="2108" y="4537"/>
                    <a:pt x="2132" y="4537"/>
                    <a:pt x="2132" y="4537"/>
                  </a:cubicBezTo>
                  <a:lnTo>
                    <a:pt x="2156" y="4573"/>
                  </a:lnTo>
                  <a:lnTo>
                    <a:pt x="2168" y="4585"/>
                  </a:lnTo>
                  <a:lnTo>
                    <a:pt x="2203" y="4621"/>
                  </a:lnTo>
                  <a:lnTo>
                    <a:pt x="2215" y="4632"/>
                  </a:lnTo>
                  <a:lnTo>
                    <a:pt x="2251" y="4656"/>
                  </a:lnTo>
                  <a:lnTo>
                    <a:pt x="2263" y="4680"/>
                  </a:lnTo>
                  <a:lnTo>
                    <a:pt x="2311" y="4716"/>
                  </a:lnTo>
                  <a:lnTo>
                    <a:pt x="2346" y="4763"/>
                  </a:lnTo>
                  <a:cubicBezTo>
                    <a:pt x="2382" y="4775"/>
                    <a:pt x="2406" y="4811"/>
                    <a:pt x="2430" y="4823"/>
                  </a:cubicBezTo>
                  <a:lnTo>
                    <a:pt x="2406" y="4835"/>
                  </a:lnTo>
                  <a:cubicBezTo>
                    <a:pt x="2287" y="4811"/>
                    <a:pt x="2156" y="4811"/>
                    <a:pt x="2025" y="4811"/>
                  </a:cubicBezTo>
                  <a:cubicBezTo>
                    <a:pt x="906" y="4811"/>
                    <a:pt x="1" y="5716"/>
                    <a:pt x="1" y="6835"/>
                  </a:cubicBezTo>
                  <a:cubicBezTo>
                    <a:pt x="1" y="7954"/>
                    <a:pt x="906" y="8859"/>
                    <a:pt x="2025" y="8859"/>
                  </a:cubicBezTo>
                  <a:lnTo>
                    <a:pt x="8633" y="8859"/>
                  </a:lnTo>
                  <a:cubicBezTo>
                    <a:pt x="8740" y="8859"/>
                    <a:pt x="8823" y="8764"/>
                    <a:pt x="8823" y="8669"/>
                  </a:cubicBezTo>
                  <a:cubicBezTo>
                    <a:pt x="9002" y="8573"/>
                    <a:pt x="8919" y="8490"/>
                    <a:pt x="8811" y="8490"/>
                  </a:cubicBezTo>
                  <a:lnTo>
                    <a:pt x="2203" y="8490"/>
                  </a:lnTo>
                  <a:cubicBezTo>
                    <a:pt x="1299" y="8490"/>
                    <a:pt x="560" y="7752"/>
                    <a:pt x="560" y="6847"/>
                  </a:cubicBezTo>
                  <a:cubicBezTo>
                    <a:pt x="560" y="5942"/>
                    <a:pt x="1299" y="5216"/>
                    <a:pt x="2203" y="5216"/>
                  </a:cubicBezTo>
                  <a:cubicBezTo>
                    <a:pt x="2334" y="5216"/>
                    <a:pt x="2489" y="5228"/>
                    <a:pt x="2620" y="5275"/>
                  </a:cubicBezTo>
                  <a:cubicBezTo>
                    <a:pt x="2629" y="5277"/>
                    <a:pt x="2639" y="5278"/>
                    <a:pt x="2649" y="5278"/>
                  </a:cubicBezTo>
                  <a:cubicBezTo>
                    <a:pt x="2715" y="5278"/>
                    <a:pt x="2791" y="5244"/>
                    <a:pt x="2823" y="5192"/>
                  </a:cubicBezTo>
                  <a:cubicBezTo>
                    <a:pt x="2882" y="5109"/>
                    <a:pt x="2954" y="5037"/>
                    <a:pt x="3037" y="4978"/>
                  </a:cubicBezTo>
                  <a:cubicBezTo>
                    <a:pt x="3049" y="4954"/>
                    <a:pt x="3061" y="4942"/>
                    <a:pt x="3096" y="4930"/>
                  </a:cubicBezTo>
                  <a:lnTo>
                    <a:pt x="3108" y="4930"/>
                  </a:lnTo>
                  <a:cubicBezTo>
                    <a:pt x="3120" y="4918"/>
                    <a:pt x="3132" y="4894"/>
                    <a:pt x="3168" y="4882"/>
                  </a:cubicBezTo>
                  <a:cubicBezTo>
                    <a:pt x="3215" y="4859"/>
                    <a:pt x="3251" y="4823"/>
                    <a:pt x="3299" y="4811"/>
                  </a:cubicBezTo>
                  <a:cubicBezTo>
                    <a:pt x="3311" y="4799"/>
                    <a:pt x="3346" y="4799"/>
                    <a:pt x="3358" y="4775"/>
                  </a:cubicBezTo>
                  <a:cubicBezTo>
                    <a:pt x="3406" y="4763"/>
                    <a:pt x="3454" y="4740"/>
                    <a:pt x="3489" y="4716"/>
                  </a:cubicBezTo>
                  <a:cubicBezTo>
                    <a:pt x="3513" y="4716"/>
                    <a:pt x="3537" y="4704"/>
                    <a:pt x="3549" y="4704"/>
                  </a:cubicBezTo>
                  <a:lnTo>
                    <a:pt x="3573" y="4704"/>
                  </a:lnTo>
                  <a:cubicBezTo>
                    <a:pt x="3585" y="4704"/>
                    <a:pt x="3608" y="4692"/>
                    <a:pt x="3632" y="4692"/>
                  </a:cubicBezTo>
                  <a:lnTo>
                    <a:pt x="3930" y="4692"/>
                  </a:lnTo>
                  <a:cubicBezTo>
                    <a:pt x="3989" y="4692"/>
                    <a:pt x="4025" y="4704"/>
                    <a:pt x="4085" y="4704"/>
                  </a:cubicBezTo>
                  <a:cubicBezTo>
                    <a:pt x="4120" y="4704"/>
                    <a:pt x="4132" y="4716"/>
                    <a:pt x="4168" y="4716"/>
                  </a:cubicBezTo>
                  <a:lnTo>
                    <a:pt x="4180" y="4716"/>
                  </a:lnTo>
                  <a:cubicBezTo>
                    <a:pt x="4204" y="4716"/>
                    <a:pt x="4227" y="4740"/>
                    <a:pt x="4251" y="4740"/>
                  </a:cubicBezTo>
                  <a:lnTo>
                    <a:pt x="4394" y="4740"/>
                  </a:lnTo>
                  <a:cubicBezTo>
                    <a:pt x="4394" y="4740"/>
                    <a:pt x="4406" y="4740"/>
                    <a:pt x="4406" y="4716"/>
                  </a:cubicBezTo>
                  <a:lnTo>
                    <a:pt x="4454" y="4680"/>
                  </a:lnTo>
                  <a:cubicBezTo>
                    <a:pt x="4478" y="4644"/>
                    <a:pt x="4489" y="4621"/>
                    <a:pt x="4489" y="4585"/>
                  </a:cubicBezTo>
                  <a:cubicBezTo>
                    <a:pt x="4489" y="4561"/>
                    <a:pt x="4513" y="4525"/>
                    <a:pt x="4513" y="4513"/>
                  </a:cubicBezTo>
                  <a:cubicBezTo>
                    <a:pt x="4513" y="4501"/>
                    <a:pt x="4525" y="4478"/>
                    <a:pt x="4525" y="4466"/>
                  </a:cubicBezTo>
                  <a:cubicBezTo>
                    <a:pt x="4525" y="4454"/>
                    <a:pt x="4525" y="4442"/>
                    <a:pt x="4537" y="4418"/>
                  </a:cubicBezTo>
                  <a:cubicBezTo>
                    <a:pt x="4537" y="4406"/>
                    <a:pt x="4549" y="4382"/>
                    <a:pt x="4549" y="4359"/>
                  </a:cubicBezTo>
                  <a:lnTo>
                    <a:pt x="4549" y="4347"/>
                  </a:lnTo>
                  <a:cubicBezTo>
                    <a:pt x="4811" y="3609"/>
                    <a:pt x="5442" y="3049"/>
                    <a:pt x="6216" y="2894"/>
                  </a:cubicBezTo>
                  <a:lnTo>
                    <a:pt x="6240" y="2894"/>
                  </a:lnTo>
                  <a:cubicBezTo>
                    <a:pt x="6371" y="2858"/>
                    <a:pt x="6513" y="2847"/>
                    <a:pt x="6668" y="2847"/>
                  </a:cubicBezTo>
                  <a:lnTo>
                    <a:pt x="6799" y="2847"/>
                  </a:lnTo>
                  <a:cubicBezTo>
                    <a:pt x="7228" y="2870"/>
                    <a:pt x="7633" y="3013"/>
                    <a:pt x="7978" y="3263"/>
                  </a:cubicBezTo>
                  <a:cubicBezTo>
                    <a:pt x="8012" y="3287"/>
                    <a:pt x="8051" y="3300"/>
                    <a:pt x="8090" y="3300"/>
                  </a:cubicBezTo>
                  <a:cubicBezTo>
                    <a:pt x="8148" y="3300"/>
                    <a:pt x="8204" y="3272"/>
                    <a:pt x="8240" y="3216"/>
                  </a:cubicBezTo>
                  <a:cubicBezTo>
                    <a:pt x="8299" y="3132"/>
                    <a:pt x="8288" y="3013"/>
                    <a:pt x="8204" y="2954"/>
                  </a:cubicBezTo>
                  <a:cubicBezTo>
                    <a:pt x="7847" y="2680"/>
                    <a:pt x="7430" y="2513"/>
                    <a:pt x="6978" y="2477"/>
                  </a:cubicBezTo>
                  <a:cubicBezTo>
                    <a:pt x="6966" y="2311"/>
                    <a:pt x="6930" y="2132"/>
                    <a:pt x="6894" y="1977"/>
                  </a:cubicBezTo>
                  <a:cubicBezTo>
                    <a:pt x="6728" y="1418"/>
                    <a:pt x="6371" y="894"/>
                    <a:pt x="5894" y="537"/>
                  </a:cubicBezTo>
                  <a:cubicBezTo>
                    <a:pt x="5418" y="180"/>
                    <a:pt x="4847" y="1"/>
                    <a:pt x="42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8" name="Google Shape;14348;p101"/>
            <p:cNvSpPr/>
            <p:nvPr/>
          </p:nvSpPr>
          <p:spPr>
            <a:xfrm>
              <a:off x="1670026" y="3377672"/>
              <a:ext cx="104760" cy="175256"/>
            </a:xfrm>
            <a:custGeom>
              <a:avLst/>
              <a:gdLst/>
              <a:ahLst/>
              <a:cxnLst/>
              <a:rect l="l" t="t" r="r" b="b"/>
              <a:pathLst>
                <a:path w="3299" h="5519" extrusionOk="0">
                  <a:moveTo>
                    <a:pt x="210" y="0"/>
                  </a:moveTo>
                  <a:cubicBezTo>
                    <a:pt x="169" y="0"/>
                    <a:pt x="128" y="15"/>
                    <a:pt x="96" y="41"/>
                  </a:cubicBezTo>
                  <a:cubicBezTo>
                    <a:pt x="1" y="113"/>
                    <a:pt x="1" y="232"/>
                    <a:pt x="60" y="303"/>
                  </a:cubicBezTo>
                  <a:cubicBezTo>
                    <a:pt x="394" y="708"/>
                    <a:pt x="572" y="1196"/>
                    <a:pt x="572" y="1720"/>
                  </a:cubicBezTo>
                  <a:lnTo>
                    <a:pt x="572" y="1780"/>
                  </a:lnTo>
                  <a:lnTo>
                    <a:pt x="572" y="1791"/>
                  </a:lnTo>
                  <a:cubicBezTo>
                    <a:pt x="572" y="1851"/>
                    <a:pt x="596" y="1910"/>
                    <a:pt x="644" y="1958"/>
                  </a:cubicBezTo>
                  <a:cubicBezTo>
                    <a:pt x="676" y="1990"/>
                    <a:pt x="718" y="2000"/>
                    <a:pt x="760" y="2000"/>
                  </a:cubicBezTo>
                  <a:cubicBezTo>
                    <a:pt x="781" y="2000"/>
                    <a:pt x="803" y="1998"/>
                    <a:pt x="822" y="1994"/>
                  </a:cubicBezTo>
                  <a:cubicBezTo>
                    <a:pt x="977" y="1946"/>
                    <a:pt x="1132" y="1922"/>
                    <a:pt x="1299" y="1922"/>
                  </a:cubicBezTo>
                  <a:cubicBezTo>
                    <a:pt x="2192" y="1922"/>
                    <a:pt x="2906" y="2649"/>
                    <a:pt x="2906" y="3530"/>
                  </a:cubicBezTo>
                  <a:cubicBezTo>
                    <a:pt x="2906" y="4423"/>
                    <a:pt x="2180" y="5125"/>
                    <a:pt x="1299" y="5125"/>
                  </a:cubicBezTo>
                  <a:lnTo>
                    <a:pt x="1168" y="5125"/>
                  </a:lnTo>
                  <a:cubicBezTo>
                    <a:pt x="1061" y="5125"/>
                    <a:pt x="977" y="5220"/>
                    <a:pt x="977" y="5328"/>
                  </a:cubicBezTo>
                  <a:cubicBezTo>
                    <a:pt x="977" y="5423"/>
                    <a:pt x="1061" y="5518"/>
                    <a:pt x="1168" y="5518"/>
                  </a:cubicBezTo>
                  <a:lnTo>
                    <a:pt x="1299" y="5518"/>
                  </a:lnTo>
                  <a:cubicBezTo>
                    <a:pt x="2394" y="5518"/>
                    <a:pt x="3287" y="4625"/>
                    <a:pt x="3287" y="3518"/>
                  </a:cubicBezTo>
                  <a:cubicBezTo>
                    <a:pt x="3299" y="2422"/>
                    <a:pt x="2406" y="1529"/>
                    <a:pt x="1299" y="1529"/>
                  </a:cubicBezTo>
                  <a:cubicBezTo>
                    <a:pt x="1180" y="1529"/>
                    <a:pt x="1061" y="1541"/>
                    <a:pt x="942" y="1565"/>
                  </a:cubicBezTo>
                  <a:cubicBezTo>
                    <a:pt x="918" y="1029"/>
                    <a:pt x="703" y="494"/>
                    <a:pt x="358" y="77"/>
                  </a:cubicBezTo>
                  <a:cubicBezTo>
                    <a:pt x="318" y="24"/>
                    <a:pt x="263" y="0"/>
                    <a:pt x="2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49" name="Google Shape;14349;p101"/>
          <p:cNvGrpSpPr/>
          <p:nvPr/>
        </p:nvGrpSpPr>
        <p:grpSpPr>
          <a:xfrm>
            <a:off x="1954741" y="3212419"/>
            <a:ext cx="366389" cy="354481"/>
            <a:chOff x="1954741" y="3212419"/>
            <a:chExt cx="366389" cy="354481"/>
          </a:xfrm>
        </p:grpSpPr>
        <p:sp>
          <p:nvSpPr>
            <p:cNvPr id="14350" name="Google Shape;14350;p101"/>
            <p:cNvSpPr/>
            <p:nvPr/>
          </p:nvSpPr>
          <p:spPr>
            <a:xfrm>
              <a:off x="1964204" y="3212419"/>
              <a:ext cx="356926" cy="354481"/>
            </a:xfrm>
            <a:custGeom>
              <a:avLst/>
              <a:gdLst/>
              <a:ahLst/>
              <a:cxnLst/>
              <a:rect l="l" t="t" r="r" b="b"/>
              <a:pathLst>
                <a:path w="11240" h="11163" extrusionOk="0">
                  <a:moveTo>
                    <a:pt x="3618" y="1"/>
                  </a:moveTo>
                  <a:cubicBezTo>
                    <a:pt x="3546" y="1"/>
                    <a:pt x="3474" y="18"/>
                    <a:pt x="3405" y="54"/>
                  </a:cubicBezTo>
                  <a:cubicBezTo>
                    <a:pt x="2405" y="507"/>
                    <a:pt x="1560" y="1245"/>
                    <a:pt x="953" y="2161"/>
                  </a:cubicBezTo>
                  <a:cubicBezTo>
                    <a:pt x="321" y="3114"/>
                    <a:pt x="0" y="4221"/>
                    <a:pt x="0" y="5352"/>
                  </a:cubicBezTo>
                  <a:cubicBezTo>
                    <a:pt x="0" y="8567"/>
                    <a:pt x="2619" y="11163"/>
                    <a:pt x="5822" y="11163"/>
                  </a:cubicBezTo>
                  <a:cubicBezTo>
                    <a:pt x="6953" y="11163"/>
                    <a:pt x="8061" y="10841"/>
                    <a:pt x="9001" y="10222"/>
                  </a:cubicBezTo>
                  <a:cubicBezTo>
                    <a:pt x="9930" y="9603"/>
                    <a:pt x="10656" y="8758"/>
                    <a:pt x="11120" y="7757"/>
                  </a:cubicBezTo>
                  <a:cubicBezTo>
                    <a:pt x="11240" y="7567"/>
                    <a:pt x="11180" y="7317"/>
                    <a:pt x="11001" y="7186"/>
                  </a:cubicBezTo>
                  <a:cubicBezTo>
                    <a:pt x="10912" y="7109"/>
                    <a:pt x="10802" y="7070"/>
                    <a:pt x="10692" y="7070"/>
                  </a:cubicBezTo>
                  <a:cubicBezTo>
                    <a:pt x="10582" y="7070"/>
                    <a:pt x="10472" y="7109"/>
                    <a:pt x="10382" y="7186"/>
                  </a:cubicBezTo>
                  <a:cubicBezTo>
                    <a:pt x="9585" y="7793"/>
                    <a:pt x="8632" y="8115"/>
                    <a:pt x="7632" y="8115"/>
                  </a:cubicBezTo>
                  <a:cubicBezTo>
                    <a:pt x="7370" y="8115"/>
                    <a:pt x="7084" y="8091"/>
                    <a:pt x="6810" y="8043"/>
                  </a:cubicBezTo>
                  <a:cubicBezTo>
                    <a:pt x="6802" y="8042"/>
                    <a:pt x="6794" y="8042"/>
                    <a:pt x="6786" y="8042"/>
                  </a:cubicBezTo>
                  <a:cubicBezTo>
                    <a:pt x="6698" y="8042"/>
                    <a:pt x="6607" y="8101"/>
                    <a:pt x="6596" y="8210"/>
                  </a:cubicBezTo>
                  <a:cubicBezTo>
                    <a:pt x="6572" y="8317"/>
                    <a:pt x="6632" y="8412"/>
                    <a:pt x="6751" y="8436"/>
                  </a:cubicBezTo>
                  <a:cubicBezTo>
                    <a:pt x="7049" y="8484"/>
                    <a:pt x="7346" y="8508"/>
                    <a:pt x="7632" y="8508"/>
                  </a:cubicBezTo>
                  <a:cubicBezTo>
                    <a:pt x="8715" y="8508"/>
                    <a:pt x="9763" y="8150"/>
                    <a:pt x="10620" y="7495"/>
                  </a:cubicBezTo>
                  <a:cubicBezTo>
                    <a:pt x="10644" y="7478"/>
                    <a:pt x="10668" y="7469"/>
                    <a:pt x="10689" y="7469"/>
                  </a:cubicBezTo>
                  <a:cubicBezTo>
                    <a:pt x="10710" y="7469"/>
                    <a:pt x="10728" y="7478"/>
                    <a:pt x="10739" y="7495"/>
                  </a:cubicBezTo>
                  <a:cubicBezTo>
                    <a:pt x="10775" y="7519"/>
                    <a:pt x="10787" y="7567"/>
                    <a:pt x="10775" y="7615"/>
                  </a:cubicBezTo>
                  <a:cubicBezTo>
                    <a:pt x="10347" y="8543"/>
                    <a:pt x="9668" y="9341"/>
                    <a:pt x="8811" y="9901"/>
                  </a:cubicBezTo>
                  <a:cubicBezTo>
                    <a:pt x="7930" y="10484"/>
                    <a:pt x="6906" y="10782"/>
                    <a:pt x="5834" y="10782"/>
                  </a:cubicBezTo>
                  <a:cubicBezTo>
                    <a:pt x="2846" y="10782"/>
                    <a:pt x="405" y="8341"/>
                    <a:pt x="405" y="5352"/>
                  </a:cubicBezTo>
                  <a:cubicBezTo>
                    <a:pt x="405" y="4293"/>
                    <a:pt x="714" y="3269"/>
                    <a:pt x="1274" y="2376"/>
                  </a:cubicBezTo>
                  <a:cubicBezTo>
                    <a:pt x="1845" y="1507"/>
                    <a:pt x="2631" y="828"/>
                    <a:pt x="3572" y="411"/>
                  </a:cubicBezTo>
                  <a:cubicBezTo>
                    <a:pt x="3592" y="401"/>
                    <a:pt x="3609" y="396"/>
                    <a:pt x="3626" y="396"/>
                  </a:cubicBezTo>
                  <a:cubicBezTo>
                    <a:pt x="3649" y="396"/>
                    <a:pt x="3670" y="407"/>
                    <a:pt x="3691" y="435"/>
                  </a:cubicBezTo>
                  <a:cubicBezTo>
                    <a:pt x="3715" y="471"/>
                    <a:pt x="3715" y="530"/>
                    <a:pt x="3691" y="554"/>
                  </a:cubicBezTo>
                  <a:cubicBezTo>
                    <a:pt x="3036" y="1423"/>
                    <a:pt x="2679" y="2459"/>
                    <a:pt x="2679" y="3543"/>
                  </a:cubicBezTo>
                  <a:cubicBezTo>
                    <a:pt x="2679" y="4602"/>
                    <a:pt x="3000" y="5614"/>
                    <a:pt x="3631" y="6460"/>
                  </a:cubicBezTo>
                  <a:cubicBezTo>
                    <a:pt x="4239" y="7293"/>
                    <a:pt x="5084" y="7912"/>
                    <a:pt x="6060" y="8234"/>
                  </a:cubicBezTo>
                  <a:cubicBezTo>
                    <a:pt x="6081" y="8242"/>
                    <a:pt x="6103" y="8245"/>
                    <a:pt x="6124" y="8245"/>
                  </a:cubicBezTo>
                  <a:cubicBezTo>
                    <a:pt x="6200" y="8245"/>
                    <a:pt x="6273" y="8198"/>
                    <a:pt x="6310" y="8115"/>
                  </a:cubicBezTo>
                  <a:cubicBezTo>
                    <a:pt x="6334" y="8007"/>
                    <a:pt x="6287" y="7912"/>
                    <a:pt x="6191" y="7865"/>
                  </a:cubicBezTo>
                  <a:cubicBezTo>
                    <a:pt x="4322" y="7257"/>
                    <a:pt x="3060" y="5507"/>
                    <a:pt x="3060" y="3543"/>
                  </a:cubicBezTo>
                  <a:cubicBezTo>
                    <a:pt x="3060" y="2531"/>
                    <a:pt x="3393" y="1578"/>
                    <a:pt x="4001" y="792"/>
                  </a:cubicBezTo>
                  <a:cubicBezTo>
                    <a:pt x="4131" y="614"/>
                    <a:pt x="4131" y="364"/>
                    <a:pt x="4001" y="185"/>
                  </a:cubicBezTo>
                  <a:cubicBezTo>
                    <a:pt x="3898" y="67"/>
                    <a:pt x="3759" y="1"/>
                    <a:pt x="36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1" name="Google Shape;14351;p101"/>
            <p:cNvSpPr/>
            <p:nvPr/>
          </p:nvSpPr>
          <p:spPr>
            <a:xfrm>
              <a:off x="2127520" y="3279898"/>
              <a:ext cx="77546" cy="77546"/>
            </a:xfrm>
            <a:custGeom>
              <a:avLst/>
              <a:gdLst/>
              <a:ahLst/>
              <a:cxnLst/>
              <a:rect l="l" t="t" r="r" b="b"/>
              <a:pathLst>
                <a:path w="2442" h="2442" extrusionOk="0">
                  <a:moveTo>
                    <a:pt x="1239" y="846"/>
                  </a:moveTo>
                  <a:cubicBezTo>
                    <a:pt x="1334" y="989"/>
                    <a:pt x="1465" y="1108"/>
                    <a:pt x="1608" y="1215"/>
                  </a:cubicBezTo>
                  <a:cubicBezTo>
                    <a:pt x="1465" y="1310"/>
                    <a:pt x="1346" y="1441"/>
                    <a:pt x="1239" y="1584"/>
                  </a:cubicBezTo>
                  <a:cubicBezTo>
                    <a:pt x="1155" y="1441"/>
                    <a:pt x="1013" y="1322"/>
                    <a:pt x="870" y="1215"/>
                  </a:cubicBezTo>
                  <a:cubicBezTo>
                    <a:pt x="1013" y="1108"/>
                    <a:pt x="1155" y="989"/>
                    <a:pt x="1239" y="846"/>
                  </a:cubicBezTo>
                  <a:close/>
                  <a:moveTo>
                    <a:pt x="1227" y="1"/>
                  </a:moveTo>
                  <a:cubicBezTo>
                    <a:pt x="1120" y="1"/>
                    <a:pt x="1036" y="84"/>
                    <a:pt x="1036" y="191"/>
                  </a:cubicBezTo>
                  <a:cubicBezTo>
                    <a:pt x="1036" y="656"/>
                    <a:pt x="655" y="1025"/>
                    <a:pt x="203" y="1025"/>
                  </a:cubicBezTo>
                  <a:cubicBezTo>
                    <a:pt x="96" y="1025"/>
                    <a:pt x="1" y="1108"/>
                    <a:pt x="1" y="1215"/>
                  </a:cubicBezTo>
                  <a:cubicBezTo>
                    <a:pt x="1" y="1322"/>
                    <a:pt x="96" y="1406"/>
                    <a:pt x="203" y="1406"/>
                  </a:cubicBezTo>
                  <a:cubicBezTo>
                    <a:pt x="655" y="1406"/>
                    <a:pt x="1036" y="1787"/>
                    <a:pt x="1036" y="2239"/>
                  </a:cubicBezTo>
                  <a:cubicBezTo>
                    <a:pt x="1036" y="2346"/>
                    <a:pt x="1120" y="2442"/>
                    <a:pt x="1227" y="2442"/>
                  </a:cubicBezTo>
                  <a:cubicBezTo>
                    <a:pt x="1334" y="2442"/>
                    <a:pt x="1417" y="2346"/>
                    <a:pt x="1417" y="2239"/>
                  </a:cubicBezTo>
                  <a:cubicBezTo>
                    <a:pt x="1417" y="1787"/>
                    <a:pt x="1786" y="1406"/>
                    <a:pt x="2251" y="1406"/>
                  </a:cubicBezTo>
                  <a:cubicBezTo>
                    <a:pt x="2358" y="1406"/>
                    <a:pt x="2441" y="1322"/>
                    <a:pt x="2441" y="1215"/>
                  </a:cubicBezTo>
                  <a:cubicBezTo>
                    <a:pt x="2441" y="1108"/>
                    <a:pt x="2358" y="1025"/>
                    <a:pt x="2251" y="1025"/>
                  </a:cubicBezTo>
                  <a:cubicBezTo>
                    <a:pt x="1786" y="1025"/>
                    <a:pt x="1417" y="656"/>
                    <a:pt x="1417" y="191"/>
                  </a:cubicBezTo>
                  <a:cubicBezTo>
                    <a:pt x="1417" y="84"/>
                    <a:pt x="1334"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2" name="Google Shape;14352;p101"/>
            <p:cNvSpPr/>
            <p:nvPr/>
          </p:nvSpPr>
          <p:spPr>
            <a:xfrm>
              <a:off x="2202747" y="3365732"/>
              <a:ext cx="38995" cy="38963"/>
            </a:xfrm>
            <a:custGeom>
              <a:avLst/>
              <a:gdLst/>
              <a:ahLst/>
              <a:cxnLst/>
              <a:rect l="l" t="t" r="r" b="b"/>
              <a:pathLst>
                <a:path w="1228" h="1227" extrusionOk="0">
                  <a:moveTo>
                    <a:pt x="608" y="405"/>
                  </a:moveTo>
                  <a:cubicBezTo>
                    <a:pt x="727" y="405"/>
                    <a:pt x="834" y="512"/>
                    <a:pt x="834" y="632"/>
                  </a:cubicBezTo>
                  <a:cubicBezTo>
                    <a:pt x="834" y="739"/>
                    <a:pt x="727" y="846"/>
                    <a:pt x="608" y="846"/>
                  </a:cubicBezTo>
                  <a:cubicBezTo>
                    <a:pt x="489" y="846"/>
                    <a:pt x="394" y="739"/>
                    <a:pt x="394" y="632"/>
                  </a:cubicBezTo>
                  <a:cubicBezTo>
                    <a:pt x="394" y="489"/>
                    <a:pt x="489" y="405"/>
                    <a:pt x="608" y="405"/>
                  </a:cubicBezTo>
                  <a:close/>
                  <a:moveTo>
                    <a:pt x="608" y="0"/>
                  </a:moveTo>
                  <a:cubicBezTo>
                    <a:pt x="275" y="0"/>
                    <a:pt x="1" y="262"/>
                    <a:pt x="1" y="608"/>
                  </a:cubicBezTo>
                  <a:cubicBezTo>
                    <a:pt x="1" y="953"/>
                    <a:pt x="275" y="1227"/>
                    <a:pt x="608" y="1227"/>
                  </a:cubicBezTo>
                  <a:cubicBezTo>
                    <a:pt x="953" y="1227"/>
                    <a:pt x="1227" y="953"/>
                    <a:pt x="1227" y="608"/>
                  </a:cubicBezTo>
                  <a:cubicBezTo>
                    <a:pt x="1227" y="274"/>
                    <a:pt x="953" y="0"/>
                    <a:pt x="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3" name="Google Shape;14353;p101"/>
            <p:cNvSpPr/>
            <p:nvPr/>
          </p:nvSpPr>
          <p:spPr>
            <a:xfrm>
              <a:off x="1964553" y="3518473"/>
              <a:ext cx="38995" cy="38614"/>
            </a:xfrm>
            <a:custGeom>
              <a:avLst/>
              <a:gdLst/>
              <a:ahLst/>
              <a:cxnLst/>
              <a:rect l="l" t="t" r="r" b="b"/>
              <a:pathLst>
                <a:path w="1228" h="1216" extrusionOk="0">
                  <a:moveTo>
                    <a:pt x="608" y="382"/>
                  </a:moveTo>
                  <a:cubicBezTo>
                    <a:pt x="727" y="382"/>
                    <a:pt x="834" y="489"/>
                    <a:pt x="834" y="608"/>
                  </a:cubicBezTo>
                  <a:cubicBezTo>
                    <a:pt x="822" y="727"/>
                    <a:pt x="727" y="834"/>
                    <a:pt x="608" y="834"/>
                  </a:cubicBezTo>
                  <a:cubicBezTo>
                    <a:pt x="489" y="834"/>
                    <a:pt x="394" y="727"/>
                    <a:pt x="394" y="608"/>
                  </a:cubicBezTo>
                  <a:cubicBezTo>
                    <a:pt x="394" y="489"/>
                    <a:pt x="489" y="382"/>
                    <a:pt x="608" y="382"/>
                  </a:cubicBezTo>
                  <a:close/>
                  <a:moveTo>
                    <a:pt x="608" y="1"/>
                  </a:moveTo>
                  <a:cubicBezTo>
                    <a:pt x="275" y="1"/>
                    <a:pt x="1" y="263"/>
                    <a:pt x="1" y="608"/>
                  </a:cubicBezTo>
                  <a:cubicBezTo>
                    <a:pt x="1" y="953"/>
                    <a:pt x="275" y="1215"/>
                    <a:pt x="608" y="1215"/>
                  </a:cubicBezTo>
                  <a:cubicBezTo>
                    <a:pt x="953" y="1215"/>
                    <a:pt x="1227" y="953"/>
                    <a:pt x="1227" y="608"/>
                  </a:cubicBezTo>
                  <a:cubicBezTo>
                    <a:pt x="1227" y="263"/>
                    <a:pt x="942" y="1"/>
                    <a:pt x="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4" name="Google Shape;14354;p101"/>
            <p:cNvSpPr/>
            <p:nvPr/>
          </p:nvSpPr>
          <p:spPr>
            <a:xfrm>
              <a:off x="2158894" y="3385007"/>
              <a:ext cx="15909" cy="16290"/>
            </a:xfrm>
            <a:custGeom>
              <a:avLst/>
              <a:gdLst/>
              <a:ahLst/>
              <a:cxnLst/>
              <a:rect l="l" t="t" r="r" b="b"/>
              <a:pathLst>
                <a:path w="501" h="513" extrusionOk="0">
                  <a:moveTo>
                    <a:pt x="251" y="1"/>
                  </a:moveTo>
                  <a:cubicBezTo>
                    <a:pt x="108" y="1"/>
                    <a:pt x="1" y="120"/>
                    <a:pt x="1" y="263"/>
                  </a:cubicBezTo>
                  <a:cubicBezTo>
                    <a:pt x="1" y="394"/>
                    <a:pt x="108" y="513"/>
                    <a:pt x="251" y="513"/>
                  </a:cubicBezTo>
                  <a:cubicBezTo>
                    <a:pt x="394" y="513"/>
                    <a:pt x="501" y="394"/>
                    <a:pt x="501" y="263"/>
                  </a:cubicBezTo>
                  <a:cubicBezTo>
                    <a:pt x="501" y="120"/>
                    <a:pt x="394" y="1"/>
                    <a:pt x="2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5" name="Google Shape;14355;p101"/>
            <p:cNvSpPr/>
            <p:nvPr/>
          </p:nvSpPr>
          <p:spPr>
            <a:xfrm>
              <a:off x="1954741" y="3478779"/>
              <a:ext cx="15909" cy="15909"/>
            </a:xfrm>
            <a:custGeom>
              <a:avLst/>
              <a:gdLst/>
              <a:ahLst/>
              <a:cxnLst/>
              <a:rect l="l" t="t" r="r" b="b"/>
              <a:pathLst>
                <a:path w="501" h="501" extrusionOk="0">
                  <a:moveTo>
                    <a:pt x="250" y="0"/>
                  </a:moveTo>
                  <a:cubicBezTo>
                    <a:pt x="108" y="0"/>
                    <a:pt x="0" y="108"/>
                    <a:pt x="0" y="250"/>
                  </a:cubicBezTo>
                  <a:cubicBezTo>
                    <a:pt x="0" y="393"/>
                    <a:pt x="108" y="501"/>
                    <a:pt x="250" y="501"/>
                  </a:cubicBezTo>
                  <a:cubicBezTo>
                    <a:pt x="393" y="501"/>
                    <a:pt x="500" y="393"/>
                    <a:pt x="500" y="250"/>
                  </a:cubicBezTo>
                  <a:cubicBezTo>
                    <a:pt x="500" y="108"/>
                    <a:pt x="393" y="0"/>
                    <a:pt x="2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6" name="Google Shape;14356;p101"/>
            <p:cNvSpPr/>
            <p:nvPr/>
          </p:nvSpPr>
          <p:spPr>
            <a:xfrm>
              <a:off x="2208813" y="3264020"/>
              <a:ext cx="16290" cy="16290"/>
            </a:xfrm>
            <a:custGeom>
              <a:avLst/>
              <a:gdLst/>
              <a:ahLst/>
              <a:cxnLst/>
              <a:rect l="l" t="t" r="r" b="b"/>
              <a:pathLst>
                <a:path w="513" h="513" extrusionOk="0">
                  <a:moveTo>
                    <a:pt x="250" y="1"/>
                  </a:moveTo>
                  <a:cubicBezTo>
                    <a:pt x="119" y="1"/>
                    <a:pt x="0" y="120"/>
                    <a:pt x="0" y="263"/>
                  </a:cubicBezTo>
                  <a:cubicBezTo>
                    <a:pt x="0" y="394"/>
                    <a:pt x="119" y="513"/>
                    <a:pt x="250" y="513"/>
                  </a:cubicBezTo>
                  <a:cubicBezTo>
                    <a:pt x="393" y="513"/>
                    <a:pt x="512" y="394"/>
                    <a:pt x="512" y="263"/>
                  </a:cubicBezTo>
                  <a:cubicBezTo>
                    <a:pt x="512" y="120"/>
                    <a:pt x="393" y="1"/>
                    <a:pt x="2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57" name="Google Shape;14357;p101"/>
          <p:cNvGrpSpPr/>
          <p:nvPr/>
        </p:nvGrpSpPr>
        <p:grpSpPr>
          <a:xfrm>
            <a:off x="3043239" y="3215626"/>
            <a:ext cx="366008" cy="348670"/>
            <a:chOff x="3043239" y="3215626"/>
            <a:chExt cx="366008" cy="348670"/>
          </a:xfrm>
        </p:grpSpPr>
        <p:sp>
          <p:nvSpPr>
            <p:cNvPr id="14358" name="Google Shape;14358;p101"/>
            <p:cNvSpPr/>
            <p:nvPr/>
          </p:nvSpPr>
          <p:spPr>
            <a:xfrm>
              <a:off x="3106749" y="3273198"/>
              <a:ext cx="302498" cy="291098"/>
            </a:xfrm>
            <a:custGeom>
              <a:avLst/>
              <a:gdLst/>
              <a:ahLst/>
              <a:cxnLst/>
              <a:rect l="l" t="t" r="r" b="b"/>
              <a:pathLst>
                <a:path w="9526" h="9167" extrusionOk="0">
                  <a:moveTo>
                    <a:pt x="4711" y="1"/>
                  </a:moveTo>
                  <a:cubicBezTo>
                    <a:pt x="4689" y="1"/>
                    <a:pt x="4667" y="4"/>
                    <a:pt x="4644" y="9"/>
                  </a:cubicBezTo>
                  <a:cubicBezTo>
                    <a:pt x="4561" y="45"/>
                    <a:pt x="4525" y="140"/>
                    <a:pt x="4561" y="236"/>
                  </a:cubicBezTo>
                  <a:lnTo>
                    <a:pt x="5287" y="1950"/>
                  </a:lnTo>
                  <a:cubicBezTo>
                    <a:pt x="5311" y="2010"/>
                    <a:pt x="5359" y="2033"/>
                    <a:pt x="5418" y="2057"/>
                  </a:cubicBezTo>
                  <a:lnTo>
                    <a:pt x="9026" y="2379"/>
                  </a:lnTo>
                  <a:cubicBezTo>
                    <a:pt x="9097" y="2379"/>
                    <a:pt x="9109" y="2438"/>
                    <a:pt x="9121" y="2474"/>
                  </a:cubicBezTo>
                  <a:cubicBezTo>
                    <a:pt x="9121" y="2498"/>
                    <a:pt x="9145" y="2545"/>
                    <a:pt x="9097" y="2605"/>
                  </a:cubicBezTo>
                  <a:lnTo>
                    <a:pt x="6406" y="4974"/>
                  </a:lnTo>
                  <a:cubicBezTo>
                    <a:pt x="6359" y="5010"/>
                    <a:pt x="6347" y="5070"/>
                    <a:pt x="6347" y="5129"/>
                  </a:cubicBezTo>
                  <a:lnTo>
                    <a:pt x="7133" y="8665"/>
                  </a:lnTo>
                  <a:cubicBezTo>
                    <a:pt x="7144" y="8737"/>
                    <a:pt x="7109" y="8760"/>
                    <a:pt x="7085" y="8784"/>
                  </a:cubicBezTo>
                  <a:cubicBezTo>
                    <a:pt x="7078" y="8791"/>
                    <a:pt x="7053" y="8803"/>
                    <a:pt x="7021" y="8803"/>
                  </a:cubicBezTo>
                  <a:cubicBezTo>
                    <a:pt x="7001" y="8803"/>
                    <a:pt x="6977" y="8798"/>
                    <a:pt x="6954" y="8784"/>
                  </a:cubicBezTo>
                  <a:lnTo>
                    <a:pt x="3846" y="6939"/>
                  </a:lnTo>
                  <a:cubicBezTo>
                    <a:pt x="3817" y="6921"/>
                    <a:pt x="3787" y="6912"/>
                    <a:pt x="3757" y="6912"/>
                  </a:cubicBezTo>
                  <a:cubicBezTo>
                    <a:pt x="3727" y="6912"/>
                    <a:pt x="3698" y="6921"/>
                    <a:pt x="3668" y="6939"/>
                  </a:cubicBezTo>
                  <a:lnTo>
                    <a:pt x="560" y="8784"/>
                  </a:lnTo>
                  <a:cubicBezTo>
                    <a:pt x="535" y="8794"/>
                    <a:pt x="510" y="8798"/>
                    <a:pt x="487" y="8798"/>
                  </a:cubicBezTo>
                  <a:cubicBezTo>
                    <a:pt x="457" y="8798"/>
                    <a:pt x="431" y="8791"/>
                    <a:pt x="417" y="8784"/>
                  </a:cubicBezTo>
                  <a:cubicBezTo>
                    <a:pt x="406" y="8760"/>
                    <a:pt x="358" y="8725"/>
                    <a:pt x="382" y="8665"/>
                  </a:cubicBezTo>
                  <a:lnTo>
                    <a:pt x="798" y="6832"/>
                  </a:lnTo>
                  <a:cubicBezTo>
                    <a:pt x="810" y="6736"/>
                    <a:pt x="763" y="6653"/>
                    <a:pt x="656" y="6641"/>
                  </a:cubicBezTo>
                  <a:cubicBezTo>
                    <a:pt x="641" y="6637"/>
                    <a:pt x="627" y="6635"/>
                    <a:pt x="613" y="6635"/>
                  </a:cubicBezTo>
                  <a:cubicBezTo>
                    <a:pt x="542" y="6635"/>
                    <a:pt x="475" y="6683"/>
                    <a:pt x="465" y="6772"/>
                  </a:cubicBezTo>
                  <a:lnTo>
                    <a:pt x="48" y="8606"/>
                  </a:lnTo>
                  <a:cubicBezTo>
                    <a:pt x="1" y="8784"/>
                    <a:pt x="84" y="8963"/>
                    <a:pt x="227" y="9082"/>
                  </a:cubicBezTo>
                  <a:cubicBezTo>
                    <a:pt x="314" y="9135"/>
                    <a:pt x="412" y="9166"/>
                    <a:pt x="511" y="9166"/>
                  </a:cubicBezTo>
                  <a:cubicBezTo>
                    <a:pt x="588" y="9166"/>
                    <a:pt x="666" y="9147"/>
                    <a:pt x="739" y="9106"/>
                  </a:cubicBezTo>
                  <a:lnTo>
                    <a:pt x="3751" y="7308"/>
                  </a:lnTo>
                  <a:lnTo>
                    <a:pt x="6775" y="9106"/>
                  </a:lnTo>
                  <a:cubicBezTo>
                    <a:pt x="6847" y="9153"/>
                    <a:pt x="6930" y="9165"/>
                    <a:pt x="7013" y="9165"/>
                  </a:cubicBezTo>
                  <a:cubicBezTo>
                    <a:pt x="7109" y="9165"/>
                    <a:pt x="7204" y="9141"/>
                    <a:pt x="7287" y="9082"/>
                  </a:cubicBezTo>
                  <a:cubicBezTo>
                    <a:pt x="7430" y="8975"/>
                    <a:pt x="7502" y="8796"/>
                    <a:pt x="7466" y="8606"/>
                  </a:cubicBezTo>
                  <a:lnTo>
                    <a:pt x="6692" y="5165"/>
                  </a:lnTo>
                  <a:lnTo>
                    <a:pt x="9335" y="2843"/>
                  </a:lnTo>
                  <a:cubicBezTo>
                    <a:pt x="9490" y="2700"/>
                    <a:pt x="9526" y="2533"/>
                    <a:pt x="9466" y="2355"/>
                  </a:cubicBezTo>
                  <a:cubicBezTo>
                    <a:pt x="9407" y="2164"/>
                    <a:pt x="9264" y="2057"/>
                    <a:pt x="9085" y="2033"/>
                  </a:cubicBezTo>
                  <a:lnTo>
                    <a:pt x="5573" y="1712"/>
                  </a:lnTo>
                  <a:lnTo>
                    <a:pt x="4870" y="105"/>
                  </a:lnTo>
                  <a:cubicBezTo>
                    <a:pt x="4843" y="32"/>
                    <a:pt x="4781" y="1"/>
                    <a:pt x="47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9" name="Google Shape;14359;p101"/>
            <p:cNvSpPr/>
            <p:nvPr/>
          </p:nvSpPr>
          <p:spPr>
            <a:xfrm>
              <a:off x="3043239" y="3215626"/>
              <a:ext cx="209869" cy="255628"/>
            </a:xfrm>
            <a:custGeom>
              <a:avLst/>
              <a:gdLst/>
              <a:ahLst/>
              <a:cxnLst/>
              <a:rect l="l" t="t" r="r" b="b"/>
              <a:pathLst>
                <a:path w="6609" h="8050" extrusionOk="0">
                  <a:moveTo>
                    <a:pt x="5775" y="1"/>
                  </a:moveTo>
                  <a:cubicBezTo>
                    <a:pt x="5596" y="1"/>
                    <a:pt x="5430" y="96"/>
                    <a:pt x="5358" y="275"/>
                  </a:cubicBezTo>
                  <a:lnTo>
                    <a:pt x="3953" y="3513"/>
                  </a:lnTo>
                  <a:lnTo>
                    <a:pt x="441" y="3835"/>
                  </a:lnTo>
                  <a:cubicBezTo>
                    <a:pt x="262" y="3846"/>
                    <a:pt x="96" y="3965"/>
                    <a:pt x="60" y="4144"/>
                  </a:cubicBezTo>
                  <a:cubicBezTo>
                    <a:pt x="0" y="4323"/>
                    <a:pt x="60" y="4501"/>
                    <a:pt x="191" y="4644"/>
                  </a:cubicBezTo>
                  <a:lnTo>
                    <a:pt x="2834" y="6966"/>
                  </a:lnTo>
                  <a:lnTo>
                    <a:pt x="2632" y="7859"/>
                  </a:lnTo>
                  <a:cubicBezTo>
                    <a:pt x="2608" y="7942"/>
                    <a:pt x="2656" y="8037"/>
                    <a:pt x="2763" y="8049"/>
                  </a:cubicBezTo>
                  <a:lnTo>
                    <a:pt x="2798" y="8049"/>
                  </a:lnTo>
                  <a:cubicBezTo>
                    <a:pt x="2870" y="8049"/>
                    <a:pt x="2941" y="7990"/>
                    <a:pt x="2953" y="7918"/>
                  </a:cubicBezTo>
                  <a:lnTo>
                    <a:pt x="3179" y="6918"/>
                  </a:lnTo>
                  <a:cubicBezTo>
                    <a:pt x="3191" y="6859"/>
                    <a:pt x="3179" y="6799"/>
                    <a:pt x="3120" y="6752"/>
                  </a:cubicBezTo>
                  <a:lnTo>
                    <a:pt x="417" y="4406"/>
                  </a:lnTo>
                  <a:cubicBezTo>
                    <a:pt x="358" y="4358"/>
                    <a:pt x="370" y="4299"/>
                    <a:pt x="381" y="4263"/>
                  </a:cubicBezTo>
                  <a:cubicBezTo>
                    <a:pt x="381" y="4239"/>
                    <a:pt x="417" y="4192"/>
                    <a:pt x="489" y="4180"/>
                  </a:cubicBezTo>
                  <a:lnTo>
                    <a:pt x="4084" y="3846"/>
                  </a:lnTo>
                  <a:cubicBezTo>
                    <a:pt x="4144" y="3846"/>
                    <a:pt x="4203" y="3811"/>
                    <a:pt x="4227" y="3739"/>
                  </a:cubicBezTo>
                  <a:lnTo>
                    <a:pt x="5656" y="429"/>
                  </a:lnTo>
                  <a:cubicBezTo>
                    <a:pt x="5680" y="370"/>
                    <a:pt x="5739" y="346"/>
                    <a:pt x="5751" y="346"/>
                  </a:cubicBezTo>
                  <a:cubicBezTo>
                    <a:pt x="5787" y="346"/>
                    <a:pt x="5846" y="346"/>
                    <a:pt x="5858" y="429"/>
                  </a:cubicBezTo>
                  <a:lnTo>
                    <a:pt x="6251" y="1334"/>
                  </a:lnTo>
                  <a:cubicBezTo>
                    <a:pt x="6269" y="1407"/>
                    <a:pt x="6336" y="1438"/>
                    <a:pt x="6404" y="1438"/>
                  </a:cubicBezTo>
                  <a:cubicBezTo>
                    <a:pt x="6425" y="1438"/>
                    <a:pt x="6446" y="1435"/>
                    <a:pt x="6466" y="1429"/>
                  </a:cubicBezTo>
                  <a:cubicBezTo>
                    <a:pt x="6573" y="1382"/>
                    <a:pt x="6608" y="1275"/>
                    <a:pt x="6573" y="1191"/>
                  </a:cubicBezTo>
                  <a:lnTo>
                    <a:pt x="6192" y="275"/>
                  </a:lnTo>
                  <a:cubicBezTo>
                    <a:pt x="6108" y="108"/>
                    <a:pt x="5954" y="1"/>
                    <a:pt x="57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60" name="Google Shape;14360;p101"/>
          <p:cNvGrpSpPr/>
          <p:nvPr/>
        </p:nvGrpSpPr>
        <p:grpSpPr>
          <a:xfrm>
            <a:off x="4218333" y="3184982"/>
            <a:ext cx="209107" cy="383442"/>
            <a:chOff x="4218333" y="3184982"/>
            <a:chExt cx="209107" cy="383442"/>
          </a:xfrm>
        </p:grpSpPr>
        <p:sp>
          <p:nvSpPr>
            <p:cNvPr id="14361" name="Google Shape;14361;p101"/>
            <p:cNvSpPr/>
            <p:nvPr/>
          </p:nvSpPr>
          <p:spPr>
            <a:xfrm>
              <a:off x="4218333" y="3184982"/>
              <a:ext cx="207963" cy="117652"/>
            </a:xfrm>
            <a:custGeom>
              <a:avLst/>
              <a:gdLst/>
              <a:ahLst/>
              <a:cxnLst/>
              <a:rect l="l" t="t" r="r" b="b"/>
              <a:pathLst>
                <a:path w="6549" h="3705" extrusionOk="0">
                  <a:moveTo>
                    <a:pt x="3270" y="1"/>
                  </a:moveTo>
                  <a:cubicBezTo>
                    <a:pt x="3116" y="1"/>
                    <a:pt x="3003" y="73"/>
                    <a:pt x="3024" y="216"/>
                  </a:cubicBezTo>
                  <a:cubicBezTo>
                    <a:pt x="3035" y="314"/>
                    <a:pt x="3116" y="372"/>
                    <a:pt x="3212" y="372"/>
                  </a:cubicBezTo>
                  <a:cubicBezTo>
                    <a:pt x="3221" y="372"/>
                    <a:pt x="3230" y="371"/>
                    <a:pt x="3239" y="370"/>
                  </a:cubicBezTo>
                  <a:cubicBezTo>
                    <a:pt x="3257" y="367"/>
                    <a:pt x="3275" y="365"/>
                    <a:pt x="3293" y="365"/>
                  </a:cubicBezTo>
                  <a:cubicBezTo>
                    <a:pt x="3448" y="365"/>
                    <a:pt x="3572" y="497"/>
                    <a:pt x="3572" y="668"/>
                  </a:cubicBezTo>
                  <a:lnTo>
                    <a:pt x="3572" y="763"/>
                  </a:lnTo>
                  <a:lnTo>
                    <a:pt x="2977" y="763"/>
                  </a:lnTo>
                  <a:lnTo>
                    <a:pt x="2977" y="704"/>
                  </a:lnTo>
                  <a:cubicBezTo>
                    <a:pt x="2977" y="609"/>
                    <a:pt x="2905" y="525"/>
                    <a:pt x="2798" y="525"/>
                  </a:cubicBezTo>
                  <a:cubicBezTo>
                    <a:pt x="2691" y="525"/>
                    <a:pt x="2619" y="609"/>
                    <a:pt x="2619" y="704"/>
                  </a:cubicBezTo>
                  <a:lnTo>
                    <a:pt x="2619" y="763"/>
                  </a:lnTo>
                  <a:lnTo>
                    <a:pt x="1524" y="763"/>
                  </a:lnTo>
                  <a:cubicBezTo>
                    <a:pt x="1417" y="763"/>
                    <a:pt x="1345" y="847"/>
                    <a:pt x="1345" y="942"/>
                  </a:cubicBezTo>
                  <a:cubicBezTo>
                    <a:pt x="1345" y="1049"/>
                    <a:pt x="1417" y="1120"/>
                    <a:pt x="1524" y="1120"/>
                  </a:cubicBezTo>
                  <a:lnTo>
                    <a:pt x="6072" y="1120"/>
                  </a:lnTo>
                  <a:cubicBezTo>
                    <a:pt x="6132" y="1120"/>
                    <a:pt x="6191" y="1180"/>
                    <a:pt x="6191" y="1240"/>
                  </a:cubicBezTo>
                  <a:lnTo>
                    <a:pt x="6191" y="1644"/>
                  </a:lnTo>
                  <a:cubicBezTo>
                    <a:pt x="6191" y="1704"/>
                    <a:pt x="6132" y="1763"/>
                    <a:pt x="6072" y="1763"/>
                  </a:cubicBezTo>
                  <a:lnTo>
                    <a:pt x="476" y="1763"/>
                  </a:lnTo>
                  <a:cubicBezTo>
                    <a:pt x="417" y="1763"/>
                    <a:pt x="357" y="1704"/>
                    <a:pt x="357" y="1644"/>
                  </a:cubicBezTo>
                  <a:lnTo>
                    <a:pt x="357" y="1240"/>
                  </a:lnTo>
                  <a:cubicBezTo>
                    <a:pt x="357" y="1180"/>
                    <a:pt x="417" y="1120"/>
                    <a:pt x="476" y="1120"/>
                  </a:cubicBezTo>
                  <a:lnTo>
                    <a:pt x="810" y="1120"/>
                  </a:lnTo>
                  <a:cubicBezTo>
                    <a:pt x="917" y="1120"/>
                    <a:pt x="988" y="1049"/>
                    <a:pt x="988" y="942"/>
                  </a:cubicBezTo>
                  <a:cubicBezTo>
                    <a:pt x="988" y="847"/>
                    <a:pt x="917" y="763"/>
                    <a:pt x="810" y="763"/>
                  </a:cubicBezTo>
                  <a:lnTo>
                    <a:pt x="476" y="763"/>
                  </a:lnTo>
                  <a:cubicBezTo>
                    <a:pt x="214" y="763"/>
                    <a:pt x="0" y="978"/>
                    <a:pt x="0" y="1240"/>
                  </a:cubicBezTo>
                  <a:lnTo>
                    <a:pt x="0" y="1644"/>
                  </a:lnTo>
                  <a:cubicBezTo>
                    <a:pt x="0" y="1918"/>
                    <a:pt x="214" y="2121"/>
                    <a:pt x="476" y="2121"/>
                  </a:cubicBezTo>
                  <a:lnTo>
                    <a:pt x="607" y="2121"/>
                  </a:lnTo>
                  <a:lnTo>
                    <a:pt x="607" y="3526"/>
                  </a:lnTo>
                  <a:cubicBezTo>
                    <a:pt x="607" y="3621"/>
                    <a:pt x="691" y="3704"/>
                    <a:pt x="798" y="3704"/>
                  </a:cubicBezTo>
                  <a:cubicBezTo>
                    <a:pt x="893" y="3704"/>
                    <a:pt x="976" y="3621"/>
                    <a:pt x="976" y="3526"/>
                  </a:cubicBezTo>
                  <a:lnTo>
                    <a:pt x="976" y="2121"/>
                  </a:lnTo>
                  <a:lnTo>
                    <a:pt x="5584" y="2121"/>
                  </a:lnTo>
                  <a:lnTo>
                    <a:pt x="5584" y="2573"/>
                  </a:lnTo>
                  <a:cubicBezTo>
                    <a:pt x="5584" y="2668"/>
                    <a:pt x="5656" y="2752"/>
                    <a:pt x="5763" y="2752"/>
                  </a:cubicBezTo>
                  <a:cubicBezTo>
                    <a:pt x="5870" y="2752"/>
                    <a:pt x="5941" y="2668"/>
                    <a:pt x="5941" y="2573"/>
                  </a:cubicBezTo>
                  <a:lnTo>
                    <a:pt x="5941" y="2121"/>
                  </a:lnTo>
                  <a:lnTo>
                    <a:pt x="6072" y="2121"/>
                  </a:lnTo>
                  <a:cubicBezTo>
                    <a:pt x="6346" y="2121"/>
                    <a:pt x="6549" y="1918"/>
                    <a:pt x="6549" y="1644"/>
                  </a:cubicBezTo>
                  <a:lnTo>
                    <a:pt x="6549" y="1240"/>
                  </a:lnTo>
                  <a:cubicBezTo>
                    <a:pt x="6549" y="978"/>
                    <a:pt x="6346" y="763"/>
                    <a:pt x="6072" y="763"/>
                  </a:cubicBezTo>
                  <a:lnTo>
                    <a:pt x="3929" y="763"/>
                  </a:lnTo>
                  <a:lnTo>
                    <a:pt x="3929" y="668"/>
                  </a:lnTo>
                  <a:cubicBezTo>
                    <a:pt x="3929" y="221"/>
                    <a:pt x="3539" y="1"/>
                    <a:pt x="32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2" name="Google Shape;14362;p101"/>
            <p:cNvSpPr/>
            <p:nvPr/>
          </p:nvSpPr>
          <p:spPr>
            <a:xfrm>
              <a:off x="4218333" y="3282946"/>
              <a:ext cx="209107" cy="285477"/>
            </a:xfrm>
            <a:custGeom>
              <a:avLst/>
              <a:gdLst/>
              <a:ahLst/>
              <a:cxnLst/>
              <a:rect l="l" t="t" r="r" b="b"/>
              <a:pathLst>
                <a:path w="6585" h="8990" extrusionOk="0">
                  <a:moveTo>
                    <a:pt x="3215" y="5120"/>
                  </a:moveTo>
                  <a:cubicBezTo>
                    <a:pt x="2965" y="5655"/>
                    <a:pt x="2107" y="7477"/>
                    <a:pt x="1643" y="8442"/>
                  </a:cubicBezTo>
                  <a:cubicBezTo>
                    <a:pt x="1596" y="8537"/>
                    <a:pt x="1512" y="8572"/>
                    <a:pt x="1417" y="8572"/>
                  </a:cubicBezTo>
                  <a:cubicBezTo>
                    <a:pt x="1369" y="8572"/>
                    <a:pt x="1345" y="8561"/>
                    <a:pt x="1310" y="8549"/>
                  </a:cubicBezTo>
                  <a:cubicBezTo>
                    <a:pt x="1191" y="8489"/>
                    <a:pt x="1131" y="8334"/>
                    <a:pt x="1191" y="8215"/>
                  </a:cubicBezTo>
                  <a:lnTo>
                    <a:pt x="2667" y="5120"/>
                  </a:lnTo>
                  <a:close/>
                  <a:moveTo>
                    <a:pt x="3870" y="5120"/>
                  </a:moveTo>
                  <a:lnTo>
                    <a:pt x="5346" y="8215"/>
                  </a:lnTo>
                  <a:cubicBezTo>
                    <a:pt x="5406" y="8334"/>
                    <a:pt x="5358" y="8489"/>
                    <a:pt x="5227" y="8549"/>
                  </a:cubicBezTo>
                  <a:cubicBezTo>
                    <a:pt x="5203" y="8561"/>
                    <a:pt x="5155" y="8572"/>
                    <a:pt x="5120" y="8572"/>
                  </a:cubicBezTo>
                  <a:cubicBezTo>
                    <a:pt x="5036" y="8572"/>
                    <a:pt x="4941" y="8513"/>
                    <a:pt x="4905" y="8442"/>
                  </a:cubicBezTo>
                  <a:lnTo>
                    <a:pt x="3870" y="6287"/>
                  </a:lnTo>
                  <a:cubicBezTo>
                    <a:pt x="3870" y="6287"/>
                    <a:pt x="3489" y="5465"/>
                    <a:pt x="3477" y="5417"/>
                  </a:cubicBezTo>
                  <a:cubicBezTo>
                    <a:pt x="3572" y="5203"/>
                    <a:pt x="3608" y="5144"/>
                    <a:pt x="3608" y="5120"/>
                  </a:cubicBezTo>
                  <a:close/>
                  <a:moveTo>
                    <a:pt x="3274" y="5834"/>
                  </a:moveTo>
                  <a:lnTo>
                    <a:pt x="3536" y="6358"/>
                  </a:lnTo>
                  <a:lnTo>
                    <a:pt x="3536" y="8370"/>
                  </a:lnTo>
                  <a:cubicBezTo>
                    <a:pt x="3536" y="8501"/>
                    <a:pt x="3417" y="8620"/>
                    <a:pt x="3274" y="8620"/>
                  </a:cubicBezTo>
                  <a:cubicBezTo>
                    <a:pt x="3143" y="8620"/>
                    <a:pt x="3024" y="8501"/>
                    <a:pt x="3024" y="8370"/>
                  </a:cubicBezTo>
                  <a:lnTo>
                    <a:pt x="3024" y="6358"/>
                  </a:lnTo>
                  <a:lnTo>
                    <a:pt x="3274" y="5834"/>
                  </a:lnTo>
                  <a:close/>
                  <a:moveTo>
                    <a:pt x="5763" y="0"/>
                  </a:moveTo>
                  <a:cubicBezTo>
                    <a:pt x="5656" y="0"/>
                    <a:pt x="5584" y="71"/>
                    <a:pt x="5584" y="179"/>
                  </a:cubicBezTo>
                  <a:lnTo>
                    <a:pt x="5584" y="3774"/>
                  </a:lnTo>
                  <a:lnTo>
                    <a:pt x="976" y="3774"/>
                  </a:lnTo>
                  <a:lnTo>
                    <a:pt x="976" y="1131"/>
                  </a:lnTo>
                  <a:cubicBezTo>
                    <a:pt x="976" y="1024"/>
                    <a:pt x="893" y="953"/>
                    <a:pt x="798" y="953"/>
                  </a:cubicBezTo>
                  <a:cubicBezTo>
                    <a:pt x="691" y="953"/>
                    <a:pt x="607" y="1024"/>
                    <a:pt x="607" y="1131"/>
                  </a:cubicBezTo>
                  <a:lnTo>
                    <a:pt x="607" y="3774"/>
                  </a:lnTo>
                  <a:lnTo>
                    <a:pt x="476" y="3774"/>
                  </a:lnTo>
                  <a:cubicBezTo>
                    <a:pt x="214" y="3774"/>
                    <a:pt x="0" y="3977"/>
                    <a:pt x="0" y="4251"/>
                  </a:cubicBezTo>
                  <a:lnTo>
                    <a:pt x="0" y="4643"/>
                  </a:lnTo>
                  <a:cubicBezTo>
                    <a:pt x="0" y="4917"/>
                    <a:pt x="214" y="5120"/>
                    <a:pt x="476" y="5120"/>
                  </a:cubicBezTo>
                  <a:lnTo>
                    <a:pt x="2286" y="5120"/>
                  </a:lnTo>
                  <a:lnTo>
                    <a:pt x="881" y="8072"/>
                  </a:lnTo>
                  <a:cubicBezTo>
                    <a:pt x="738" y="8370"/>
                    <a:pt x="869" y="8739"/>
                    <a:pt x="1167" y="8870"/>
                  </a:cubicBezTo>
                  <a:cubicBezTo>
                    <a:pt x="1250" y="8918"/>
                    <a:pt x="1334" y="8930"/>
                    <a:pt x="1429" y="8930"/>
                  </a:cubicBezTo>
                  <a:cubicBezTo>
                    <a:pt x="1667" y="8930"/>
                    <a:pt x="1881" y="8799"/>
                    <a:pt x="1988" y="8596"/>
                  </a:cubicBezTo>
                  <a:lnTo>
                    <a:pt x="2679" y="7120"/>
                  </a:lnTo>
                  <a:lnTo>
                    <a:pt x="2679" y="8382"/>
                  </a:lnTo>
                  <a:cubicBezTo>
                    <a:pt x="2679" y="8715"/>
                    <a:pt x="2953" y="8989"/>
                    <a:pt x="3298" y="8989"/>
                  </a:cubicBezTo>
                  <a:cubicBezTo>
                    <a:pt x="3620" y="8989"/>
                    <a:pt x="3905" y="8727"/>
                    <a:pt x="3905" y="8382"/>
                  </a:cubicBezTo>
                  <a:lnTo>
                    <a:pt x="3905" y="7120"/>
                  </a:lnTo>
                  <a:lnTo>
                    <a:pt x="4608" y="8596"/>
                  </a:lnTo>
                  <a:cubicBezTo>
                    <a:pt x="4703" y="8799"/>
                    <a:pt x="4917" y="8930"/>
                    <a:pt x="5155" y="8930"/>
                  </a:cubicBezTo>
                  <a:cubicBezTo>
                    <a:pt x="5239" y="8930"/>
                    <a:pt x="5334" y="8918"/>
                    <a:pt x="5417" y="8870"/>
                  </a:cubicBezTo>
                  <a:cubicBezTo>
                    <a:pt x="5715" y="8727"/>
                    <a:pt x="5858" y="8370"/>
                    <a:pt x="5703" y="8072"/>
                  </a:cubicBezTo>
                  <a:lnTo>
                    <a:pt x="4310" y="5120"/>
                  </a:lnTo>
                  <a:lnTo>
                    <a:pt x="5060" y="5120"/>
                  </a:lnTo>
                  <a:cubicBezTo>
                    <a:pt x="5167" y="5120"/>
                    <a:pt x="5239" y="5048"/>
                    <a:pt x="5239" y="4941"/>
                  </a:cubicBezTo>
                  <a:cubicBezTo>
                    <a:pt x="5239" y="4846"/>
                    <a:pt x="5167" y="4763"/>
                    <a:pt x="5060" y="4763"/>
                  </a:cubicBezTo>
                  <a:lnTo>
                    <a:pt x="512" y="4763"/>
                  </a:lnTo>
                  <a:cubicBezTo>
                    <a:pt x="453" y="4763"/>
                    <a:pt x="393" y="4703"/>
                    <a:pt x="393" y="4643"/>
                  </a:cubicBezTo>
                  <a:lnTo>
                    <a:pt x="393" y="4251"/>
                  </a:lnTo>
                  <a:cubicBezTo>
                    <a:pt x="393" y="4191"/>
                    <a:pt x="453" y="4131"/>
                    <a:pt x="512" y="4131"/>
                  </a:cubicBezTo>
                  <a:lnTo>
                    <a:pt x="6108" y="4131"/>
                  </a:lnTo>
                  <a:cubicBezTo>
                    <a:pt x="6168" y="4131"/>
                    <a:pt x="6227" y="4191"/>
                    <a:pt x="6227" y="4251"/>
                  </a:cubicBezTo>
                  <a:lnTo>
                    <a:pt x="6227" y="4643"/>
                  </a:lnTo>
                  <a:cubicBezTo>
                    <a:pt x="6227" y="4703"/>
                    <a:pt x="6168" y="4763"/>
                    <a:pt x="6108" y="4763"/>
                  </a:cubicBezTo>
                  <a:lnTo>
                    <a:pt x="5775" y="4763"/>
                  </a:lnTo>
                  <a:cubicBezTo>
                    <a:pt x="5679" y="4763"/>
                    <a:pt x="5596" y="4846"/>
                    <a:pt x="5596" y="4941"/>
                  </a:cubicBezTo>
                  <a:cubicBezTo>
                    <a:pt x="5596" y="5048"/>
                    <a:pt x="5679" y="5120"/>
                    <a:pt x="5775" y="5120"/>
                  </a:cubicBezTo>
                  <a:lnTo>
                    <a:pt x="6108" y="5120"/>
                  </a:lnTo>
                  <a:cubicBezTo>
                    <a:pt x="6370" y="5120"/>
                    <a:pt x="6584" y="4917"/>
                    <a:pt x="6584" y="4643"/>
                  </a:cubicBezTo>
                  <a:lnTo>
                    <a:pt x="6584" y="4251"/>
                  </a:lnTo>
                  <a:cubicBezTo>
                    <a:pt x="6549" y="3977"/>
                    <a:pt x="6346" y="3774"/>
                    <a:pt x="6072" y="3774"/>
                  </a:cubicBezTo>
                  <a:lnTo>
                    <a:pt x="5941" y="3774"/>
                  </a:lnTo>
                  <a:lnTo>
                    <a:pt x="5941" y="179"/>
                  </a:lnTo>
                  <a:cubicBezTo>
                    <a:pt x="5941" y="71"/>
                    <a:pt x="5870" y="0"/>
                    <a:pt x="5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363" name="Google Shape;14363;p101"/>
          <p:cNvSpPr/>
          <p:nvPr/>
        </p:nvSpPr>
        <p:spPr>
          <a:xfrm>
            <a:off x="4816819" y="3186157"/>
            <a:ext cx="83230" cy="379536"/>
          </a:xfrm>
          <a:custGeom>
            <a:avLst/>
            <a:gdLst/>
            <a:ahLst/>
            <a:cxnLst/>
            <a:rect l="l" t="t" r="r" b="b"/>
            <a:pathLst>
              <a:path w="2621" h="11952" extrusionOk="0">
                <a:moveTo>
                  <a:pt x="1310" y="572"/>
                </a:moveTo>
                <a:cubicBezTo>
                  <a:pt x="1537" y="976"/>
                  <a:pt x="1560" y="1060"/>
                  <a:pt x="1560" y="1060"/>
                </a:cubicBezTo>
                <a:lnTo>
                  <a:pt x="1560" y="1072"/>
                </a:lnTo>
                <a:cubicBezTo>
                  <a:pt x="1489" y="1119"/>
                  <a:pt x="1382" y="1131"/>
                  <a:pt x="1298" y="1131"/>
                </a:cubicBezTo>
                <a:cubicBezTo>
                  <a:pt x="1203" y="1131"/>
                  <a:pt x="1120" y="1095"/>
                  <a:pt x="1025" y="1072"/>
                </a:cubicBezTo>
                <a:lnTo>
                  <a:pt x="1310" y="572"/>
                </a:lnTo>
                <a:close/>
                <a:moveTo>
                  <a:pt x="1739" y="1369"/>
                </a:moveTo>
                <a:lnTo>
                  <a:pt x="2156" y="2155"/>
                </a:lnTo>
                <a:lnTo>
                  <a:pt x="465" y="2155"/>
                </a:lnTo>
                <a:lnTo>
                  <a:pt x="882" y="1369"/>
                </a:lnTo>
                <a:cubicBezTo>
                  <a:pt x="1013" y="1441"/>
                  <a:pt x="1156" y="1476"/>
                  <a:pt x="1310" y="1476"/>
                </a:cubicBezTo>
                <a:cubicBezTo>
                  <a:pt x="1453" y="1476"/>
                  <a:pt x="1608" y="1441"/>
                  <a:pt x="1739" y="1369"/>
                </a:cubicBezTo>
                <a:close/>
                <a:moveTo>
                  <a:pt x="2263" y="9763"/>
                </a:moveTo>
                <a:lnTo>
                  <a:pt x="2263" y="10454"/>
                </a:lnTo>
                <a:lnTo>
                  <a:pt x="358" y="10454"/>
                </a:lnTo>
                <a:lnTo>
                  <a:pt x="358" y="9763"/>
                </a:lnTo>
                <a:close/>
                <a:moveTo>
                  <a:pt x="1310" y="0"/>
                </a:moveTo>
                <a:cubicBezTo>
                  <a:pt x="1251" y="0"/>
                  <a:pt x="1191" y="36"/>
                  <a:pt x="1144" y="95"/>
                </a:cubicBezTo>
                <a:lnTo>
                  <a:pt x="656" y="1024"/>
                </a:lnTo>
                <a:lnTo>
                  <a:pt x="132" y="2012"/>
                </a:lnTo>
                <a:cubicBezTo>
                  <a:pt x="48" y="2179"/>
                  <a:pt x="1" y="2357"/>
                  <a:pt x="1" y="2548"/>
                </a:cubicBezTo>
                <a:lnTo>
                  <a:pt x="1" y="5727"/>
                </a:lnTo>
                <a:cubicBezTo>
                  <a:pt x="1" y="5834"/>
                  <a:pt x="72" y="5906"/>
                  <a:pt x="179" y="5906"/>
                </a:cubicBezTo>
                <a:cubicBezTo>
                  <a:pt x="286" y="5906"/>
                  <a:pt x="358" y="5834"/>
                  <a:pt x="358" y="5727"/>
                </a:cubicBezTo>
                <a:lnTo>
                  <a:pt x="358" y="2512"/>
                </a:lnTo>
                <a:lnTo>
                  <a:pt x="1132" y="2512"/>
                </a:lnTo>
                <a:lnTo>
                  <a:pt x="1132" y="9406"/>
                </a:lnTo>
                <a:lnTo>
                  <a:pt x="1132" y="9418"/>
                </a:lnTo>
                <a:lnTo>
                  <a:pt x="358" y="9418"/>
                </a:lnTo>
                <a:lnTo>
                  <a:pt x="358" y="6465"/>
                </a:lnTo>
                <a:cubicBezTo>
                  <a:pt x="358" y="6358"/>
                  <a:pt x="286" y="6287"/>
                  <a:pt x="179" y="6287"/>
                </a:cubicBezTo>
                <a:cubicBezTo>
                  <a:pt x="72" y="6287"/>
                  <a:pt x="1" y="6358"/>
                  <a:pt x="1" y="6465"/>
                </a:cubicBezTo>
                <a:lnTo>
                  <a:pt x="1" y="10644"/>
                </a:lnTo>
                <a:cubicBezTo>
                  <a:pt x="1" y="10882"/>
                  <a:pt x="60" y="11120"/>
                  <a:pt x="191" y="11311"/>
                </a:cubicBezTo>
                <a:cubicBezTo>
                  <a:pt x="227" y="11370"/>
                  <a:pt x="286" y="11406"/>
                  <a:pt x="346" y="11406"/>
                </a:cubicBezTo>
                <a:cubicBezTo>
                  <a:pt x="477" y="11406"/>
                  <a:pt x="560" y="11251"/>
                  <a:pt x="489" y="11132"/>
                </a:cubicBezTo>
                <a:cubicBezTo>
                  <a:pt x="429" y="11025"/>
                  <a:pt x="382" y="10930"/>
                  <a:pt x="370" y="10823"/>
                </a:cubicBezTo>
                <a:lnTo>
                  <a:pt x="2227" y="10823"/>
                </a:lnTo>
                <a:cubicBezTo>
                  <a:pt x="2144" y="11251"/>
                  <a:pt x="1775" y="11597"/>
                  <a:pt x="1310" y="11597"/>
                </a:cubicBezTo>
                <a:cubicBezTo>
                  <a:pt x="1179" y="11597"/>
                  <a:pt x="1037" y="11561"/>
                  <a:pt x="917" y="11525"/>
                </a:cubicBezTo>
                <a:cubicBezTo>
                  <a:pt x="895" y="11512"/>
                  <a:pt x="870" y="11506"/>
                  <a:pt x="845" y="11506"/>
                </a:cubicBezTo>
                <a:cubicBezTo>
                  <a:pt x="780" y="11506"/>
                  <a:pt x="714" y="11548"/>
                  <a:pt x="679" y="11609"/>
                </a:cubicBezTo>
                <a:cubicBezTo>
                  <a:pt x="644" y="11704"/>
                  <a:pt x="679" y="11799"/>
                  <a:pt x="775" y="11847"/>
                </a:cubicBezTo>
                <a:cubicBezTo>
                  <a:pt x="941" y="11918"/>
                  <a:pt x="1111" y="11951"/>
                  <a:pt x="1277" y="11951"/>
                </a:cubicBezTo>
                <a:cubicBezTo>
                  <a:pt x="1966" y="11951"/>
                  <a:pt x="2584" y="11383"/>
                  <a:pt x="2584" y="10644"/>
                </a:cubicBezTo>
                <a:cubicBezTo>
                  <a:pt x="2620" y="10608"/>
                  <a:pt x="2620" y="9596"/>
                  <a:pt x="2620" y="9585"/>
                </a:cubicBezTo>
                <a:lnTo>
                  <a:pt x="2620" y="8049"/>
                </a:lnTo>
                <a:cubicBezTo>
                  <a:pt x="2620" y="7953"/>
                  <a:pt x="2549" y="7870"/>
                  <a:pt x="2441" y="7870"/>
                </a:cubicBezTo>
                <a:cubicBezTo>
                  <a:pt x="2334" y="7870"/>
                  <a:pt x="2263" y="7953"/>
                  <a:pt x="2263" y="8049"/>
                </a:cubicBezTo>
                <a:lnTo>
                  <a:pt x="2263" y="9406"/>
                </a:lnTo>
                <a:lnTo>
                  <a:pt x="1489" y="9406"/>
                </a:lnTo>
                <a:lnTo>
                  <a:pt x="1489" y="9394"/>
                </a:lnTo>
                <a:lnTo>
                  <a:pt x="1489" y="2500"/>
                </a:lnTo>
                <a:lnTo>
                  <a:pt x="2263" y="2500"/>
                </a:lnTo>
                <a:lnTo>
                  <a:pt x="2263" y="2548"/>
                </a:lnTo>
                <a:lnTo>
                  <a:pt x="2263" y="7334"/>
                </a:lnTo>
                <a:cubicBezTo>
                  <a:pt x="2263" y="7441"/>
                  <a:pt x="2334" y="7513"/>
                  <a:pt x="2441" y="7513"/>
                </a:cubicBezTo>
                <a:cubicBezTo>
                  <a:pt x="2549" y="7513"/>
                  <a:pt x="2620" y="7441"/>
                  <a:pt x="2620" y="7334"/>
                </a:cubicBezTo>
                <a:lnTo>
                  <a:pt x="2620" y="2548"/>
                </a:lnTo>
                <a:cubicBezTo>
                  <a:pt x="2620" y="2369"/>
                  <a:pt x="2572" y="2191"/>
                  <a:pt x="2489" y="2012"/>
                </a:cubicBezTo>
                <a:lnTo>
                  <a:pt x="1477" y="95"/>
                </a:lnTo>
                <a:cubicBezTo>
                  <a:pt x="1441" y="36"/>
                  <a:pt x="1382"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364" name="Google Shape;14364;p101"/>
          <p:cNvGrpSpPr/>
          <p:nvPr/>
        </p:nvGrpSpPr>
        <p:grpSpPr>
          <a:xfrm>
            <a:off x="6896644" y="3216007"/>
            <a:ext cx="322917" cy="347876"/>
            <a:chOff x="6896644" y="3216007"/>
            <a:chExt cx="322917" cy="347876"/>
          </a:xfrm>
        </p:grpSpPr>
        <p:sp>
          <p:nvSpPr>
            <p:cNvPr id="14365" name="Google Shape;14365;p101"/>
            <p:cNvSpPr/>
            <p:nvPr/>
          </p:nvSpPr>
          <p:spPr>
            <a:xfrm>
              <a:off x="6896644" y="3216007"/>
              <a:ext cx="301387" cy="347876"/>
            </a:xfrm>
            <a:custGeom>
              <a:avLst/>
              <a:gdLst/>
              <a:ahLst/>
              <a:cxnLst/>
              <a:rect l="l" t="t" r="r" b="b"/>
              <a:pathLst>
                <a:path w="9491" h="10955" extrusionOk="0">
                  <a:moveTo>
                    <a:pt x="5192" y="382"/>
                  </a:moveTo>
                  <a:lnTo>
                    <a:pt x="6490" y="1679"/>
                  </a:lnTo>
                  <a:lnTo>
                    <a:pt x="3906" y="1679"/>
                  </a:lnTo>
                  <a:lnTo>
                    <a:pt x="5192" y="382"/>
                  </a:lnTo>
                  <a:close/>
                  <a:moveTo>
                    <a:pt x="5186" y="1"/>
                  </a:moveTo>
                  <a:cubicBezTo>
                    <a:pt x="5144" y="1"/>
                    <a:pt x="5103" y="13"/>
                    <a:pt x="5073" y="36"/>
                  </a:cubicBezTo>
                  <a:lnTo>
                    <a:pt x="3442" y="1679"/>
                  </a:lnTo>
                  <a:lnTo>
                    <a:pt x="870" y="1679"/>
                  </a:lnTo>
                  <a:cubicBezTo>
                    <a:pt x="775" y="1679"/>
                    <a:pt x="703" y="1751"/>
                    <a:pt x="703" y="1846"/>
                  </a:cubicBezTo>
                  <a:lnTo>
                    <a:pt x="703" y="4501"/>
                  </a:lnTo>
                  <a:lnTo>
                    <a:pt x="168" y="4501"/>
                  </a:lnTo>
                  <a:cubicBezTo>
                    <a:pt x="72" y="4501"/>
                    <a:pt x="1" y="4585"/>
                    <a:pt x="1" y="4668"/>
                  </a:cubicBezTo>
                  <a:lnTo>
                    <a:pt x="1" y="10788"/>
                  </a:lnTo>
                  <a:cubicBezTo>
                    <a:pt x="1" y="10883"/>
                    <a:pt x="72" y="10954"/>
                    <a:pt x="168" y="10954"/>
                  </a:cubicBezTo>
                  <a:lnTo>
                    <a:pt x="1846" y="10954"/>
                  </a:lnTo>
                  <a:cubicBezTo>
                    <a:pt x="1942" y="10954"/>
                    <a:pt x="2013" y="10883"/>
                    <a:pt x="2013" y="10788"/>
                  </a:cubicBezTo>
                  <a:cubicBezTo>
                    <a:pt x="2013" y="10704"/>
                    <a:pt x="1942" y="10621"/>
                    <a:pt x="1846" y="10621"/>
                  </a:cubicBezTo>
                  <a:lnTo>
                    <a:pt x="334" y="10621"/>
                  </a:lnTo>
                  <a:lnTo>
                    <a:pt x="334" y="4989"/>
                  </a:lnTo>
                  <a:lnTo>
                    <a:pt x="1084" y="5537"/>
                  </a:lnTo>
                  <a:cubicBezTo>
                    <a:pt x="1115" y="5554"/>
                    <a:pt x="1147" y="5562"/>
                    <a:pt x="1178" y="5562"/>
                  </a:cubicBezTo>
                  <a:cubicBezTo>
                    <a:pt x="1231" y="5562"/>
                    <a:pt x="1280" y="5539"/>
                    <a:pt x="1311" y="5501"/>
                  </a:cubicBezTo>
                  <a:cubicBezTo>
                    <a:pt x="1358" y="5430"/>
                    <a:pt x="1346" y="5323"/>
                    <a:pt x="1275" y="5287"/>
                  </a:cubicBezTo>
                  <a:lnTo>
                    <a:pt x="1049" y="5096"/>
                  </a:lnTo>
                  <a:lnTo>
                    <a:pt x="1049" y="4692"/>
                  </a:lnTo>
                  <a:lnTo>
                    <a:pt x="1049" y="4668"/>
                  </a:lnTo>
                  <a:lnTo>
                    <a:pt x="1049" y="4656"/>
                  </a:lnTo>
                  <a:lnTo>
                    <a:pt x="1049" y="2013"/>
                  </a:lnTo>
                  <a:lnTo>
                    <a:pt x="9169" y="2013"/>
                  </a:lnTo>
                  <a:lnTo>
                    <a:pt x="9169" y="2620"/>
                  </a:lnTo>
                  <a:cubicBezTo>
                    <a:pt x="9169" y="2703"/>
                    <a:pt x="9240" y="2787"/>
                    <a:pt x="9335" y="2787"/>
                  </a:cubicBezTo>
                  <a:cubicBezTo>
                    <a:pt x="9419" y="2787"/>
                    <a:pt x="9490" y="2703"/>
                    <a:pt x="9490" y="2620"/>
                  </a:cubicBezTo>
                  <a:lnTo>
                    <a:pt x="9490" y="1846"/>
                  </a:lnTo>
                  <a:cubicBezTo>
                    <a:pt x="9466" y="1751"/>
                    <a:pt x="9395" y="1679"/>
                    <a:pt x="9300" y="1679"/>
                  </a:cubicBezTo>
                  <a:lnTo>
                    <a:pt x="6930" y="1679"/>
                  </a:lnTo>
                  <a:lnTo>
                    <a:pt x="5299" y="36"/>
                  </a:lnTo>
                  <a:cubicBezTo>
                    <a:pt x="5269" y="13"/>
                    <a:pt x="5228" y="1"/>
                    <a:pt x="5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6" name="Google Shape;14366;p101"/>
            <p:cNvSpPr/>
            <p:nvPr/>
          </p:nvSpPr>
          <p:spPr>
            <a:xfrm>
              <a:off x="6954883" y="3306382"/>
              <a:ext cx="42012" cy="41980"/>
            </a:xfrm>
            <a:custGeom>
              <a:avLst/>
              <a:gdLst/>
              <a:ahLst/>
              <a:cxnLst/>
              <a:rect l="l" t="t" r="r" b="b"/>
              <a:pathLst>
                <a:path w="1323" h="1322" extrusionOk="0">
                  <a:moveTo>
                    <a:pt x="1001" y="322"/>
                  </a:moveTo>
                  <a:lnTo>
                    <a:pt x="1001" y="988"/>
                  </a:lnTo>
                  <a:lnTo>
                    <a:pt x="322" y="988"/>
                  </a:lnTo>
                  <a:lnTo>
                    <a:pt x="322" y="322"/>
                  </a:lnTo>
                  <a:close/>
                  <a:moveTo>
                    <a:pt x="167" y="0"/>
                  </a:moveTo>
                  <a:cubicBezTo>
                    <a:pt x="72" y="0"/>
                    <a:pt x="1" y="72"/>
                    <a:pt x="1" y="155"/>
                  </a:cubicBezTo>
                  <a:lnTo>
                    <a:pt x="1" y="1155"/>
                  </a:lnTo>
                  <a:cubicBezTo>
                    <a:pt x="1" y="1250"/>
                    <a:pt x="72" y="1322"/>
                    <a:pt x="167" y="1322"/>
                  </a:cubicBezTo>
                  <a:lnTo>
                    <a:pt x="1155" y="1322"/>
                  </a:lnTo>
                  <a:cubicBezTo>
                    <a:pt x="1251" y="1322"/>
                    <a:pt x="1322" y="1250"/>
                    <a:pt x="1322" y="1155"/>
                  </a:cubicBezTo>
                  <a:lnTo>
                    <a:pt x="1322" y="155"/>
                  </a:lnTo>
                  <a:cubicBezTo>
                    <a:pt x="1310" y="72"/>
                    <a:pt x="1239" y="0"/>
                    <a:pt x="1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7" name="Google Shape;14367;p101"/>
            <p:cNvSpPr/>
            <p:nvPr/>
          </p:nvSpPr>
          <p:spPr>
            <a:xfrm>
              <a:off x="7013122" y="3306382"/>
              <a:ext cx="32168" cy="10225"/>
            </a:xfrm>
            <a:custGeom>
              <a:avLst/>
              <a:gdLst/>
              <a:ahLst/>
              <a:cxnLst/>
              <a:rect l="l" t="t" r="r" b="b"/>
              <a:pathLst>
                <a:path w="1013" h="322" extrusionOk="0">
                  <a:moveTo>
                    <a:pt x="155" y="0"/>
                  </a:moveTo>
                  <a:cubicBezTo>
                    <a:pt x="72" y="0"/>
                    <a:pt x="0" y="72"/>
                    <a:pt x="0" y="155"/>
                  </a:cubicBezTo>
                  <a:cubicBezTo>
                    <a:pt x="0" y="250"/>
                    <a:pt x="72" y="322"/>
                    <a:pt x="155" y="322"/>
                  </a:cubicBezTo>
                  <a:lnTo>
                    <a:pt x="845" y="322"/>
                  </a:lnTo>
                  <a:cubicBezTo>
                    <a:pt x="929" y="322"/>
                    <a:pt x="1012" y="250"/>
                    <a:pt x="1012" y="155"/>
                  </a:cubicBezTo>
                  <a:cubicBezTo>
                    <a:pt x="1012" y="72"/>
                    <a:pt x="929" y="0"/>
                    <a:pt x="8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8" name="Google Shape;14368;p101"/>
            <p:cNvSpPr/>
            <p:nvPr/>
          </p:nvSpPr>
          <p:spPr>
            <a:xfrm>
              <a:off x="7013471" y="3333596"/>
              <a:ext cx="105903" cy="10606"/>
            </a:xfrm>
            <a:custGeom>
              <a:avLst/>
              <a:gdLst/>
              <a:ahLst/>
              <a:cxnLst/>
              <a:rect l="l" t="t" r="r" b="b"/>
              <a:pathLst>
                <a:path w="3335" h="334" extrusionOk="0">
                  <a:moveTo>
                    <a:pt x="168" y="0"/>
                  </a:moveTo>
                  <a:cubicBezTo>
                    <a:pt x="72" y="0"/>
                    <a:pt x="1" y="72"/>
                    <a:pt x="1" y="167"/>
                  </a:cubicBezTo>
                  <a:cubicBezTo>
                    <a:pt x="1" y="250"/>
                    <a:pt x="72" y="334"/>
                    <a:pt x="168" y="334"/>
                  </a:cubicBezTo>
                  <a:lnTo>
                    <a:pt x="3168" y="334"/>
                  </a:lnTo>
                  <a:cubicBezTo>
                    <a:pt x="3251" y="334"/>
                    <a:pt x="3335" y="250"/>
                    <a:pt x="3335" y="167"/>
                  </a:cubicBezTo>
                  <a:cubicBezTo>
                    <a:pt x="3335" y="60"/>
                    <a:pt x="3263" y="0"/>
                    <a:pt x="3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9" name="Google Shape;14369;p101"/>
            <p:cNvSpPr/>
            <p:nvPr/>
          </p:nvSpPr>
          <p:spPr>
            <a:xfrm>
              <a:off x="6966982" y="3375576"/>
              <a:ext cx="63923" cy="10606"/>
            </a:xfrm>
            <a:custGeom>
              <a:avLst/>
              <a:gdLst/>
              <a:ahLst/>
              <a:cxnLst/>
              <a:rect l="l" t="t" r="r" b="b"/>
              <a:pathLst>
                <a:path w="2013" h="334" extrusionOk="0">
                  <a:moveTo>
                    <a:pt x="167" y="0"/>
                  </a:moveTo>
                  <a:cubicBezTo>
                    <a:pt x="84" y="0"/>
                    <a:pt x="1" y="71"/>
                    <a:pt x="1" y="167"/>
                  </a:cubicBezTo>
                  <a:cubicBezTo>
                    <a:pt x="1" y="262"/>
                    <a:pt x="84" y="333"/>
                    <a:pt x="167" y="333"/>
                  </a:cubicBezTo>
                  <a:lnTo>
                    <a:pt x="1846" y="333"/>
                  </a:lnTo>
                  <a:cubicBezTo>
                    <a:pt x="1941" y="333"/>
                    <a:pt x="2013" y="262"/>
                    <a:pt x="2013" y="167"/>
                  </a:cubicBezTo>
                  <a:cubicBezTo>
                    <a:pt x="2013" y="71"/>
                    <a:pt x="1941" y="0"/>
                    <a:pt x="1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0" name="Google Shape;14370;p101"/>
            <p:cNvSpPr/>
            <p:nvPr/>
          </p:nvSpPr>
          <p:spPr>
            <a:xfrm>
              <a:off x="6928781" y="3524157"/>
              <a:ext cx="52237" cy="10225"/>
            </a:xfrm>
            <a:custGeom>
              <a:avLst/>
              <a:gdLst/>
              <a:ahLst/>
              <a:cxnLst/>
              <a:rect l="l" t="t" r="r" b="b"/>
              <a:pathLst>
                <a:path w="1645" h="322" extrusionOk="0">
                  <a:moveTo>
                    <a:pt x="168" y="0"/>
                  </a:moveTo>
                  <a:cubicBezTo>
                    <a:pt x="72" y="0"/>
                    <a:pt x="1" y="72"/>
                    <a:pt x="1" y="167"/>
                  </a:cubicBezTo>
                  <a:cubicBezTo>
                    <a:pt x="1" y="250"/>
                    <a:pt x="72" y="322"/>
                    <a:pt x="168" y="322"/>
                  </a:cubicBezTo>
                  <a:lnTo>
                    <a:pt x="1477" y="322"/>
                  </a:lnTo>
                  <a:cubicBezTo>
                    <a:pt x="1561" y="322"/>
                    <a:pt x="1644" y="250"/>
                    <a:pt x="1644" y="167"/>
                  </a:cubicBezTo>
                  <a:cubicBezTo>
                    <a:pt x="1644" y="72"/>
                    <a:pt x="1561" y="0"/>
                    <a:pt x="1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1" name="Google Shape;14371;p101"/>
            <p:cNvSpPr/>
            <p:nvPr/>
          </p:nvSpPr>
          <p:spPr>
            <a:xfrm>
              <a:off x="6945420" y="3314701"/>
              <a:ext cx="274141" cy="248800"/>
            </a:xfrm>
            <a:custGeom>
              <a:avLst/>
              <a:gdLst/>
              <a:ahLst/>
              <a:cxnLst/>
              <a:rect l="l" t="t" r="r" b="b"/>
              <a:pathLst>
                <a:path w="8633" h="7835" extrusionOk="0">
                  <a:moveTo>
                    <a:pt x="5835" y="3274"/>
                  </a:moveTo>
                  <a:lnTo>
                    <a:pt x="5323" y="3632"/>
                  </a:lnTo>
                  <a:lnTo>
                    <a:pt x="1787" y="3632"/>
                  </a:lnTo>
                  <a:lnTo>
                    <a:pt x="1275" y="3274"/>
                  </a:lnTo>
                  <a:close/>
                  <a:moveTo>
                    <a:pt x="4882" y="3965"/>
                  </a:moveTo>
                  <a:lnTo>
                    <a:pt x="4370" y="4322"/>
                  </a:lnTo>
                  <a:lnTo>
                    <a:pt x="2739" y="4322"/>
                  </a:lnTo>
                  <a:lnTo>
                    <a:pt x="2227" y="3965"/>
                  </a:lnTo>
                  <a:close/>
                  <a:moveTo>
                    <a:pt x="3930" y="4632"/>
                  </a:moveTo>
                  <a:lnTo>
                    <a:pt x="3561" y="4894"/>
                  </a:lnTo>
                  <a:lnTo>
                    <a:pt x="3180" y="4632"/>
                  </a:lnTo>
                  <a:close/>
                  <a:moveTo>
                    <a:pt x="7752" y="0"/>
                  </a:moveTo>
                  <a:cubicBezTo>
                    <a:pt x="7668" y="0"/>
                    <a:pt x="7585" y="72"/>
                    <a:pt x="7585" y="167"/>
                  </a:cubicBezTo>
                  <a:lnTo>
                    <a:pt x="7585" y="1560"/>
                  </a:lnTo>
                  <a:lnTo>
                    <a:pt x="7585" y="1977"/>
                  </a:lnTo>
                  <a:lnTo>
                    <a:pt x="6252" y="2929"/>
                  </a:lnTo>
                  <a:lnTo>
                    <a:pt x="799" y="2929"/>
                  </a:lnTo>
                  <a:lnTo>
                    <a:pt x="263" y="2548"/>
                  </a:lnTo>
                  <a:cubicBezTo>
                    <a:pt x="233" y="2528"/>
                    <a:pt x="197" y="2519"/>
                    <a:pt x="162" y="2519"/>
                  </a:cubicBezTo>
                  <a:cubicBezTo>
                    <a:pt x="114" y="2519"/>
                    <a:pt x="69" y="2537"/>
                    <a:pt x="48" y="2572"/>
                  </a:cubicBezTo>
                  <a:cubicBezTo>
                    <a:pt x="1" y="2643"/>
                    <a:pt x="13" y="2750"/>
                    <a:pt x="72" y="2798"/>
                  </a:cubicBezTo>
                  <a:lnTo>
                    <a:pt x="3442" y="5215"/>
                  </a:lnTo>
                  <a:cubicBezTo>
                    <a:pt x="3472" y="5233"/>
                    <a:pt x="3504" y="5242"/>
                    <a:pt x="3537" y="5242"/>
                  </a:cubicBezTo>
                  <a:cubicBezTo>
                    <a:pt x="3570" y="5242"/>
                    <a:pt x="3602" y="5233"/>
                    <a:pt x="3632" y="5215"/>
                  </a:cubicBezTo>
                  <a:lnTo>
                    <a:pt x="8300" y="1858"/>
                  </a:lnTo>
                  <a:lnTo>
                    <a:pt x="8300" y="7501"/>
                  </a:lnTo>
                  <a:lnTo>
                    <a:pt x="941" y="7501"/>
                  </a:lnTo>
                  <a:cubicBezTo>
                    <a:pt x="846" y="7501"/>
                    <a:pt x="775" y="7572"/>
                    <a:pt x="775" y="7668"/>
                  </a:cubicBezTo>
                  <a:cubicBezTo>
                    <a:pt x="775" y="7751"/>
                    <a:pt x="846" y="7834"/>
                    <a:pt x="941" y="7834"/>
                  </a:cubicBezTo>
                  <a:lnTo>
                    <a:pt x="8454" y="7834"/>
                  </a:lnTo>
                  <a:cubicBezTo>
                    <a:pt x="8538" y="7834"/>
                    <a:pt x="8621" y="7751"/>
                    <a:pt x="8621" y="7668"/>
                  </a:cubicBezTo>
                  <a:lnTo>
                    <a:pt x="8621" y="1548"/>
                  </a:lnTo>
                  <a:cubicBezTo>
                    <a:pt x="8625" y="1552"/>
                    <a:pt x="8628" y="1553"/>
                    <a:pt x="8629" y="1553"/>
                  </a:cubicBezTo>
                  <a:cubicBezTo>
                    <a:pt x="8633" y="1553"/>
                    <a:pt x="8633" y="1548"/>
                    <a:pt x="8633" y="1548"/>
                  </a:cubicBezTo>
                  <a:cubicBezTo>
                    <a:pt x="8621" y="1477"/>
                    <a:pt x="8561" y="1417"/>
                    <a:pt x="8466" y="1417"/>
                  </a:cubicBezTo>
                  <a:lnTo>
                    <a:pt x="7919" y="1417"/>
                  </a:lnTo>
                  <a:lnTo>
                    <a:pt x="7919" y="167"/>
                  </a:lnTo>
                  <a:cubicBezTo>
                    <a:pt x="7919" y="72"/>
                    <a:pt x="7847" y="0"/>
                    <a:pt x="77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72" name="Google Shape;14372;p101"/>
          <p:cNvGrpSpPr/>
          <p:nvPr/>
        </p:nvGrpSpPr>
        <p:grpSpPr>
          <a:xfrm>
            <a:off x="7429366" y="3223183"/>
            <a:ext cx="334634" cy="333904"/>
            <a:chOff x="7429366" y="3223183"/>
            <a:chExt cx="334634" cy="333904"/>
          </a:xfrm>
        </p:grpSpPr>
        <p:sp>
          <p:nvSpPr>
            <p:cNvPr id="14373" name="Google Shape;14373;p101"/>
            <p:cNvSpPr/>
            <p:nvPr/>
          </p:nvSpPr>
          <p:spPr>
            <a:xfrm>
              <a:off x="7429366" y="3223183"/>
              <a:ext cx="334634" cy="333904"/>
            </a:xfrm>
            <a:custGeom>
              <a:avLst/>
              <a:gdLst/>
              <a:ahLst/>
              <a:cxnLst/>
              <a:rect l="l" t="t" r="r" b="b"/>
              <a:pathLst>
                <a:path w="10538" h="10515" extrusionOk="0">
                  <a:moveTo>
                    <a:pt x="6978" y="322"/>
                  </a:moveTo>
                  <a:cubicBezTo>
                    <a:pt x="7930" y="322"/>
                    <a:pt x="8716" y="1096"/>
                    <a:pt x="8716" y="2061"/>
                  </a:cubicBezTo>
                  <a:cubicBezTo>
                    <a:pt x="8716" y="2334"/>
                    <a:pt x="8633" y="2644"/>
                    <a:pt x="8478" y="2942"/>
                  </a:cubicBezTo>
                  <a:cubicBezTo>
                    <a:pt x="8478" y="2954"/>
                    <a:pt x="8466" y="2977"/>
                    <a:pt x="8466" y="2977"/>
                  </a:cubicBezTo>
                  <a:cubicBezTo>
                    <a:pt x="8061" y="3823"/>
                    <a:pt x="7276" y="4704"/>
                    <a:pt x="6978" y="5025"/>
                  </a:cubicBezTo>
                  <a:cubicBezTo>
                    <a:pt x="6680" y="4716"/>
                    <a:pt x="5894" y="3835"/>
                    <a:pt x="5490" y="2989"/>
                  </a:cubicBezTo>
                  <a:cubicBezTo>
                    <a:pt x="5490" y="2977"/>
                    <a:pt x="5478" y="2954"/>
                    <a:pt x="5478" y="2942"/>
                  </a:cubicBezTo>
                  <a:cubicBezTo>
                    <a:pt x="5323" y="2632"/>
                    <a:pt x="5240" y="2334"/>
                    <a:pt x="5240" y="2061"/>
                  </a:cubicBezTo>
                  <a:cubicBezTo>
                    <a:pt x="5240" y="1096"/>
                    <a:pt x="6025" y="322"/>
                    <a:pt x="6978" y="322"/>
                  </a:cubicBezTo>
                  <a:close/>
                  <a:moveTo>
                    <a:pt x="5252" y="3227"/>
                  </a:moveTo>
                  <a:cubicBezTo>
                    <a:pt x="5728" y="4192"/>
                    <a:pt x="6597" y="5121"/>
                    <a:pt x="6811" y="5335"/>
                  </a:cubicBezTo>
                  <a:lnTo>
                    <a:pt x="6811" y="5811"/>
                  </a:lnTo>
                  <a:lnTo>
                    <a:pt x="3751" y="6728"/>
                  </a:lnTo>
                  <a:lnTo>
                    <a:pt x="3751" y="3668"/>
                  </a:lnTo>
                  <a:lnTo>
                    <a:pt x="5252" y="3227"/>
                  </a:lnTo>
                  <a:close/>
                  <a:moveTo>
                    <a:pt x="8704" y="3239"/>
                  </a:moveTo>
                  <a:lnTo>
                    <a:pt x="10205" y="3668"/>
                  </a:lnTo>
                  <a:lnTo>
                    <a:pt x="10205" y="6728"/>
                  </a:lnTo>
                  <a:lnTo>
                    <a:pt x="7145" y="5811"/>
                  </a:lnTo>
                  <a:lnTo>
                    <a:pt x="7145" y="5335"/>
                  </a:lnTo>
                  <a:cubicBezTo>
                    <a:pt x="7371" y="5121"/>
                    <a:pt x="8228" y="4192"/>
                    <a:pt x="8704" y="3239"/>
                  </a:cubicBezTo>
                  <a:close/>
                  <a:moveTo>
                    <a:pt x="358" y="2763"/>
                  </a:moveTo>
                  <a:lnTo>
                    <a:pt x="3418" y="3668"/>
                  </a:lnTo>
                  <a:lnTo>
                    <a:pt x="3418" y="6728"/>
                  </a:lnTo>
                  <a:lnTo>
                    <a:pt x="2263" y="6383"/>
                  </a:lnTo>
                  <a:cubicBezTo>
                    <a:pt x="2244" y="6375"/>
                    <a:pt x="2225" y="6372"/>
                    <a:pt x="2208" y="6372"/>
                  </a:cubicBezTo>
                  <a:cubicBezTo>
                    <a:pt x="2136" y="6372"/>
                    <a:pt x="2077" y="6425"/>
                    <a:pt x="2049" y="6502"/>
                  </a:cubicBezTo>
                  <a:cubicBezTo>
                    <a:pt x="2025" y="6585"/>
                    <a:pt x="2084" y="6680"/>
                    <a:pt x="2168" y="6704"/>
                  </a:cubicBezTo>
                  <a:lnTo>
                    <a:pt x="3418" y="7085"/>
                  </a:lnTo>
                  <a:lnTo>
                    <a:pt x="3418" y="10121"/>
                  </a:lnTo>
                  <a:lnTo>
                    <a:pt x="358" y="9204"/>
                  </a:lnTo>
                  <a:lnTo>
                    <a:pt x="358" y="6168"/>
                  </a:lnTo>
                  <a:lnTo>
                    <a:pt x="1513" y="6514"/>
                  </a:lnTo>
                  <a:lnTo>
                    <a:pt x="1561" y="6514"/>
                  </a:lnTo>
                  <a:cubicBezTo>
                    <a:pt x="1632" y="6514"/>
                    <a:pt x="1692" y="6466"/>
                    <a:pt x="1727" y="6394"/>
                  </a:cubicBezTo>
                  <a:cubicBezTo>
                    <a:pt x="1751" y="6311"/>
                    <a:pt x="1692" y="6216"/>
                    <a:pt x="1608" y="6192"/>
                  </a:cubicBezTo>
                  <a:lnTo>
                    <a:pt x="358" y="5811"/>
                  </a:lnTo>
                  <a:lnTo>
                    <a:pt x="358" y="2763"/>
                  </a:lnTo>
                  <a:close/>
                  <a:moveTo>
                    <a:pt x="7145" y="6156"/>
                  </a:moveTo>
                  <a:lnTo>
                    <a:pt x="10205" y="7061"/>
                  </a:lnTo>
                  <a:lnTo>
                    <a:pt x="10205" y="10121"/>
                  </a:lnTo>
                  <a:lnTo>
                    <a:pt x="7145" y="9204"/>
                  </a:lnTo>
                  <a:lnTo>
                    <a:pt x="7145" y="7990"/>
                  </a:lnTo>
                  <a:cubicBezTo>
                    <a:pt x="7145" y="7895"/>
                    <a:pt x="7073" y="7823"/>
                    <a:pt x="6978" y="7823"/>
                  </a:cubicBezTo>
                  <a:cubicBezTo>
                    <a:pt x="6895" y="7823"/>
                    <a:pt x="6811" y="7895"/>
                    <a:pt x="6811" y="7990"/>
                  </a:cubicBezTo>
                  <a:lnTo>
                    <a:pt x="6811" y="9204"/>
                  </a:lnTo>
                  <a:lnTo>
                    <a:pt x="3751" y="10121"/>
                  </a:lnTo>
                  <a:lnTo>
                    <a:pt x="3751" y="7061"/>
                  </a:lnTo>
                  <a:lnTo>
                    <a:pt x="6811" y="6156"/>
                  </a:lnTo>
                  <a:lnTo>
                    <a:pt x="6811" y="7311"/>
                  </a:lnTo>
                  <a:cubicBezTo>
                    <a:pt x="6811" y="7407"/>
                    <a:pt x="6895" y="7478"/>
                    <a:pt x="6978" y="7478"/>
                  </a:cubicBezTo>
                  <a:cubicBezTo>
                    <a:pt x="7073" y="7478"/>
                    <a:pt x="7145" y="7407"/>
                    <a:pt x="7145" y="7311"/>
                  </a:cubicBezTo>
                  <a:lnTo>
                    <a:pt x="7145" y="6156"/>
                  </a:lnTo>
                  <a:close/>
                  <a:moveTo>
                    <a:pt x="6966" y="1"/>
                  </a:moveTo>
                  <a:cubicBezTo>
                    <a:pt x="5823" y="1"/>
                    <a:pt x="4894" y="918"/>
                    <a:pt x="4894" y="2061"/>
                  </a:cubicBezTo>
                  <a:cubicBezTo>
                    <a:pt x="4894" y="2334"/>
                    <a:pt x="4966" y="2632"/>
                    <a:pt x="5085" y="2930"/>
                  </a:cubicBezTo>
                  <a:lnTo>
                    <a:pt x="3573" y="3370"/>
                  </a:lnTo>
                  <a:lnTo>
                    <a:pt x="215" y="2382"/>
                  </a:lnTo>
                  <a:cubicBezTo>
                    <a:pt x="205" y="2375"/>
                    <a:pt x="192" y="2372"/>
                    <a:pt x="179" y="2372"/>
                  </a:cubicBezTo>
                  <a:cubicBezTo>
                    <a:pt x="146" y="2372"/>
                    <a:pt x="106" y="2389"/>
                    <a:pt x="72" y="2406"/>
                  </a:cubicBezTo>
                  <a:cubicBezTo>
                    <a:pt x="25" y="2442"/>
                    <a:pt x="1" y="2477"/>
                    <a:pt x="1" y="2537"/>
                  </a:cubicBezTo>
                  <a:lnTo>
                    <a:pt x="1" y="5954"/>
                  </a:lnTo>
                  <a:lnTo>
                    <a:pt x="1" y="9335"/>
                  </a:lnTo>
                  <a:cubicBezTo>
                    <a:pt x="1" y="9419"/>
                    <a:pt x="37" y="9478"/>
                    <a:pt x="120" y="9502"/>
                  </a:cubicBezTo>
                  <a:lnTo>
                    <a:pt x="3513" y="10514"/>
                  </a:lnTo>
                  <a:lnTo>
                    <a:pt x="3573" y="10514"/>
                  </a:lnTo>
                  <a:lnTo>
                    <a:pt x="6847" y="9550"/>
                  </a:lnTo>
                  <a:cubicBezTo>
                    <a:pt x="6859" y="9562"/>
                    <a:pt x="6883" y="9562"/>
                    <a:pt x="6918" y="9562"/>
                  </a:cubicBezTo>
                  <a:cubicBezTo>
                    <a:pt x="6942" y="9562"/>
                    <a:pt x="6966" y="9562"/>
                    <a:pt x="6990" y="9550"/>
                  </a:cubicBezTo>
                  <a:lnTo>
                    <a:pt x="10264" y="10514"/>
                  </a:lnTo>
                  <a:lnTo>
                    <a:pt x="10312" y="10514"/>
                  </a:lnTo>
                  <a:cubicBezTo>
                    <a:pt x="10335" y="10514"/>
                    <a:pt x="10383" y="10502"/>
                    <a:pt x="10419" y="10490"/>
                  </a:cubicBezTo>
                  <a:cubicBezTo>
                    <a:pt x="10455" y="10454"/>
                    <a:pt x="10490" y="10407"/>
                    <a:pt x="10490" y="10347"/>
                  </a:cubicBezTo>
                  <a:lnTo>
                    <a:pt x="10538" y="6942"/>
                  </a:lnTo>
                  <a:lnTo>
                    <a:pt x="10538" y="3549"/>
                  </a:lnTo>
                  <a:cubicBezTo>
                    <a:pt x="10538" y="3477"/>
                    <a:pt x="10490" y="3418"/>
                    <a:pt x="10419" y="3394"/>
                  </a:cubicBezTo>
                  <a:lnTo>
                    <a:pt x="8835" y="2930"/>
                  </a:lnTo>
                  <a:cubicBezTo>
                    <a:pt x="8954" y="2632"/>
                    <a:pt x="9038" y="2334"/>
                    <a:pt x="9038" y="2061"/>
                  </a:cubicBezTo>
                  <a:cubicBezTo>
                    <a:pt x="9038" y="918"/>
                    <a:pt x="8109" y="1"/>
                    <a:pt x="69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4" name="Google Shape;14374;p101"/>
            <p:cNvSpPr/>
            <p:nvPr/>
          </p:nvSpPr>
          <p:spPr>
            <a:xfrm>
              <a:off x="7613514" y="3251541"/>
              <a:ext cx="74878" cy="74529"/>
            </a:xfrm>
            <a:custGeom>
              <a:avLst/>
              <a:gdLst/>
              <a:ahLst/>
              <a:cxnLst/>
              <a:rect l="l" t="t" r="r" b="b"/>
              <a:pathLst>
                <a:path w="2358" h="2347" extrusionOk="0">
                  <a:moveTo>
                    <a:pt x="1179" y="322"/>
                  </a:moveTo>
                  <a:cubicBezTo>
                    <a:pt x="1643" y="322"/>
                    <a:pt x="2012" y="691"/>
                    <a:pt x="2012" y="1156"/>
                  </a:cubicBezTo>
                  <a:cubicBezTo>
                    <a:pt x="2012" y="1620"/>
                    <a:pt x="1643" y="1989"/>
                    <a:pt x="1179" y="1989"/>
                  </a:cubicBezTo>
                  <a:cubicBezTo>
                    <a:pt x="715" y="1989"/>
                    <a:pt x="345" y="1620"/>
                    <a:pt x="345" y="1156"/>
                  </a:cubicBezTo>
                  <a:cubicBezTo>
                    <a:pt x="334" y="703"/>
                    <a:pt x="715" y="322"/>
                    <a:pt x="1179" y="322"/>
                  </a:cubicBezTo>
                  <a:close/>
                  <a:moveTo>
                    <a:pt x="1179" y="1"/>
                  </a:moveTo>
                  <a:cubicBezTo>
                    <a:pt x="524" y="1"/>
                    <a:pt x="0" y="513"/>
                    <a:pt x="0" y="1168"/>
                  </a:cubicBezTo>
                  <a:cubicBezTo>
                    <a:pt x="0" y="1811"/>
                    <a:pt x="524" y="2346"/>
                    <a:pt x="1179" y="2346"/>
                  </a:cubicBezTo>
                  <a:cubicBezTo>
                    <a:pt x="1834" y="2346"/>
                    <a:pt x="2358" y="1822"/>
                    <a:pt x="2358" y="1168"/>
                  </a:cubicBezTo>
                  <a:cubicBezTo>
                    <a:pt x="2358" y="513"/>
                    <a:pt x="1834"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375" name="Google Shape;14375;p101"/>
          <p:cNvSpPr/>
          <p:nvPr/>
        </p:nvSpPr>
        <p:spPr>
          <a:xfrm>
            <a:off x="8079296" y="3207306"/>
            <a:ext cx="229906" cy="364135"/>
          </a:xfrm>
          <a:custGeom>
            <a:avLst/>
            <a:gdLst/>
            <a:ahLst/>
            <a:cxnLst/>
            <a:rect l="l" t="t" r="r" b="b"/>
            <a:pathLst>
              <a:path w="7240" h="11467" extrusionOk="0">
                <a:moveTo>
                  <a:pt x="1048" y="346"/>
                </a:moveTo>
                <a:cubicBezTo>
                  <a:pt x="1156" y="346"/>
                  <a:pt x="1239" y="441"/>
                  <a:pt x="1239" y="537"/>
                </a:cubicBezTo>
                <a:cubicBezTo>
                  <a:pt x="1239" y="644"/>
                  <a:pt x="1156" y="727"/>
                  <a:pt x="1048" y="727"/>
                </a:cubicBezTo>
                <a:cubicBezTo>
                  <a:pt x="941" y="727"/>
                  <a:pt x="858" y="644"/>
                  <a:pt x="858" y="537"/>
                </a:cubicBezTo>
                <a:cubicBezTo>
                  <a:pt x="858" y="429"/>
                  <a:pt x="941" y="346"/>
                  <a:pt x="1048" y="346"/>
                </a:cubicBezTo>
                <a:close/>
                <a:moveTo>
                  <a:pt x="3549" y="1203"/>
                </a:moveTo>
                <a:lnTo>
                  <a:pt x="3906" y="1453"/>
                </a:lnTo>
                <a:lnTo>
                  <a:pt x="3549" y="1453"/>
                </a:lnTo>
                <a:lnTo>
                  <a:pt x="3549" y="1203"/>
                </a:lnTo>
                <a:close/>
                <a:moveTo>
                  <a:pt x="6883" y="1060"/>
                </a:moveTo>
                <a:lnTo>
                  <a:pt x="6883" y="1072"/>
                </a:lnTo>
                <a:lnTo>
                  <a:pt x="6097" y="2799"/>
                </a:lnTo>
                <a:cubicBezTo>
                  <a:pt x="6085" y="2846"/>
                  <a:pt x="6085" y="2894"/>
                  <a:pt x="6097" y="2942"/>
                </a:cubicBezTo>
                <a:lnTo>
                  <a:pt x="6883" y="4680"/>
                </a:lnTo>
                <a:lnTo>
                  <a:pt x="4620" y="4680"/>
                </a:lnTo>
                <a:lnTo>
                  <a:pt x="4620" y="1608"/>
                </a:lnTo>
                <a:cubicBezTo>
                  <a:pt x="4620" y="1549"/>
                  <a:pt x="4597" y="1501"/>
                  <a:pt x="4549" y="1477"/>
                </a:cubicBezTo>
                <a:lnTo>
                  <a:pt x="3942" y="1060"/>
                </a:lnTo>
                <a:close/>
                <a:moveTo>
                  <a:pt x="6883" y="4680"/>
                </a:moveTo>
                <a:cubicBezTo>
                  <a:pt x="6883" y="4686"/>
                  <a:pt x="6880" y="4689"/>
                  <a:pt x="6878" y="4689"/>
                </a:cubicBezTo>
                <a:cubicBezTo>
                  <a:pt x="6877" y="4689"/>
                  <a:pt x="6877" y="4686"/>
                  <a:pt x="6883" y="4680"/>
                </a:cubicBezTo>
                <a:close/>
                <a:moveTo>
                  <a:pt x="4299" y="1787"/>
                </a:moveTo>
                <a:lnTo>
                  <a:pt x="4299" y="5394"/>
                </a:lnTo>
                <a:lnTo>
                  <a:pt x="1941" y="5406"/>
                </a:lnTo>
                <a:lnTo>
                  <a:pt x="1941" y="2692"/>
                </a:lnTo>
                <a:cubicBezTo>
                  <a:pt x="1941" y="2608"/>
                  <a:pt x="1870" y="2537"/>
                  <a:pt x="1787" y="2537"/>
                </a:cubicBezTo>
                <a:cubicBezTo>
                  <a:pt x="1691" y="2537"/>
                  <a:pt x="1620" y="2608"/>
                  <a:pt x="1620" y="2692"/>
                </a:cubicBezTo>
                <a:lnTo>
                  <a:pt x="1620" y="5406"/>
                </a:lnTo>
                <a:lnTo>
                  <a:pt x="1227" y="5406"/>
                </a:lnTo>
                <a:lnTo>
                  <a:pt x="1227" y="1787"/>
                </a:lnTo>
                <a:lnTo>
                  <a:pt x="1620" y="1787"/>
                </a:lnTo>
                <a:lnTo>
                  <a:pt x="1620" y="1989"/>
                </a:lnTo>
                <a:cubicBezTo>
                  <a:pt x="1620" y="2072"/>
                  <a:pt x="1691" y="2144"/>
                  <a:pt x="1787" y="2144"/>
                </a:cubicBezTo>
                <a:cubicBezTo>
                  <a:pt x="1870" y="2144"/>
                  <a:pt x="1941" y="2072"/>
                  <a:pt x="1941" y="1989"/>
                </a:cubicBezTo>
                <a:lnTo>
                  <a:pt x="1941" y="1787"/>
                </a:lnTo>
                <a:close/>
                <a:moveTo>
                  <a:pt x="1584" y="10764"/>
                </a:moveTo>
                <a:cubicBezTo>
                  <a:pt x="1691" y="10764"/>
                  <a:pt x="1787" y="10859"/>
                  <a:pt x="1787" y="10954"/>
                </a:cubicBezTo>
                <a:lnTo>
                  <a:pt x="1787" y="11145"/>
                </a:lnTo>
                <a:lnTo>
                  <a:pt x="322" y="11145"/>
                </a:lnTo>
                <a:lnTo>
                  <a:pt x="322" y="10954"/>
                </a:lnTo>
                <a:cubicBezTo>
                  <a:pt x="322" y="10847"/>
                  <a:pt x="417" y="10764"/>
                  <a:pt x="513" y="10764"/>
                </a:cubicBezTo>
                <a:close/>
                <a:moveTo>
                  <a:pt x="1048" y="1"/>
                </a:moveTo>
                <a:cubicBezTo>
                  <a:pt x="775" y="1"/>
                  <a:pt x="536" y="239"/>
                  <a:pt x="536" y="525"/>
                </a:cubicBezTo>
                <a:cubicBezTo>
                  <a:pt x="536" y="763"/>
                  <a:pt x="679" y="953"/>
                  <a:pt x="894" y="1037"/>
                </a:cubicBezTo>
                <a:lnTo>
                  <a:pt x="894" y="10419"/>
                </a:lnTo>
                <a:lnTo>
                  <a:pt x="513" y="10419"/>
                </a:lnTo>
                <a:cubicBezTo>
                  <a:pt x="215" y="10419"/>
                  <a:pt x="1" y="10657"/>
                  <a:pt x="1" y="10943"/>
                </a:cubicBezTo>
                <a:lnTo>
                  <a:pt x="1" y="11300"/>
                </a:lnTo>
                <a:cubicBezTo>
                  <a:pt x="1" y="11395"/>
                  <a:pt x="72" y="11466"/>
                  <a:pt x="155" y="11466"/>
                </a:cubicBezTo>
                <a:lnTo>
                  <a:pt x="1965" y="11466"/>
                </a:lnTo>
                <a:cubicBezTo>
                  <a:pt x="2049" y="11466"/>
                  <a:pt x="2120" y="11395"/>
                  <a:pt x="2120" y="11300"/>
                </a:cubicBezTo>
                <a:lnTo>
                  <a:pt x="2120" y="10943"/>
                </a:lnTo>
                <a:cubicBezTo>
                  <a:pt x="2120" y="10645"/>
                  <a:pt x="1882" y="10419"/>
                  <a:pt x="1608" y="10419"/>
                </a:cubicBezTo>
                <a:lnTo>
                  <a:pt x="1227" y="10419"/>
                </a:lnTo>
                <a:lnTo>
                  <a:pt x="1227" y="5740"/>
                </a:lnTo>
                <a:lnTo>
                  <a:pt x="4299" y="5740"/>
                </a:lnTo>
                <a:cubicBezTo>
                  <a:pt x="4489" y="5740"/>
                  <a:pt x="4632" y="5585"/>
                  <a:pt x="4632" y="5394"/>
                </a:cubicBezTo>
                <a:lnTo>
                  <a:pt x="4632" y="5025"/>
                </a:lnTo>
                <a:lnTo>
                  <a:pt x="6883" y="5025"/>
                </a:lnTo>
                <a:cubicBezTo>
                  <a:pt x="7002" y="5025"/>
                  <a:pt x="7109" y="4966"/>
                  <a:pt x="7180" y="4859"/>
                </a:cubicBezTo>
                <a:cubicBezTo>
                  <a:pt x="7228" y="4763"/>
                  <a:pt x="7240" y="4632"/>
                  <a:pt x="7180" y="4525"/>
                </a:cubicBezTo>
                <a:lnTo>
                  <a:pt x="6442" y="2882"/>
                </a:lnTo>
                <a:lnTo>
                  <a:pt x="7180" y="1227"/>
                </a:lnTo>
                <a:cubicBezTo>
                  <a:pt x="7228" y="1120"/>
                  <a:pt x="7228" y="989"/>
                  <a:pt x="7156" y="894"/>
                </a:cubicBezTo>
                <a:cubicBezTo>
                  <a:pt x="7097" y="787"/>
                  <a:pt x="6978" y="727"/>
                  <a:pt x="6859" y="727"/>
                </a:cubicBezTo>
                <a:lnTo>
                  <a:pt x="3358" y="727"/>
                </a:lnTo>
                <a:cubicBezTo>
                  <a:pt x="3275" y="727"/>
                  <a:pt x="3192" y="810"/>
                  <a:pt x="3192" y="894"/>
                </a:cubicBezTo>
                <a:lnTo>
                  <a:pt x="3192" y="1453"/>
                </a:lnTo>
                <a:lnTo>
                  <a:pt x="1215" y="1453"/>
                </a:lnTo>
                <a:lnTo>
                  <a:pt x="1215" y="1037"/>
                </a:lnTo>
                <a:cubicBezTo>
                  <a:pt x="1429" y="953"/>
                  <a:pt x="1572" y="763"/>
                  <a:pt x="1572" y="525"/>
                </a:cubicBezTo>
                <a:cubicBezTo>
                  <a:pt x="1572" y="227"/>
                  <a:pt x="1334" y="1"/>
                  <a:pt x="10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376" name="Google Shape;14376;p101"/>
          <p:cNvGrpSpPr/>
          <p:nvPr/>
        </p:nvGrpSpPr>
        <p:grpSpPr>
          <a:xfrm>
            <a:off x="5216456" y="3725484"/>
            <a:ext cx="356196" cy="265631"/>
            <a:chOff x="5216456" y="3725484"/>
            <a:chExt cx="356196" cy="265631"/>
          </a:xfrm>
        </p:grpSpPr>
        <p:sp>
          <p:nvSpPr>
            <p:cNvPr id="14377" name="Google Shape;14377;p101"/>
            <p:cNvSpPr/>
            <p:nvPr/>
          </p:nvSpPr>
          <p:spPr>
            <a:xfrm>
              <a:off x="5216456" y="3814335"/>
              <a:ext cx="296465" cy="176780"/>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8" name="Google Shape;14378;p101"/>
            <p:cNvSpPr/>
            <p:nvPr/>
          </p:nvSpPr>
          <p:spPr>
            <a:xfrm>
              <a:off x="5304925" y="3725484"/>
              <a:ext cx="267726" cy="170715"/>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79" name="Google Shape;14379;p101"/>
          <p:cNvGrpSpPr/>
          <p:nvPr/>
        </p:nvGrpSpPr>
        <p:grpSpPr>
          <a:xfrm>
            <a:off x="6849393" y="3733994"/>
            <a:ext cx="355053" cy="248038"/>
            <a:chOff x="6849393" y="3733994"/>
            <a:chExt cx="355053" cy="248038"/>
          </a:xfrm>
        </p:grpSpPr>
        <p:sp>
          <p:nvSpPr>
            <p:cNvPr id="14380" name="Google Shape;14380;p101"/>
            <p:cNvSpPr/>
            <p:nvPr/>
          </p:nvSpPr>
          <p:spPr>
            <a:xfrm>
              <a:off x="6849393" y="3733994"/>
              <a:ext cx="355053" cy="248038"/>
            </a:xfrm>
            <a:custGeom>
              <a:avLst/>
              <a:gdLst/>
              <a:ahLst/>
              <a:cxnLst/>
              <a:rect l="l" t="t" r="r" b="b"/>
              <a:pathLst>
                <a:path w="11181" h="7811" extrusionOk="0">
                  <a:moveTo>
                    <a:pt x="10800" y="357"/>
                  </a:moveTo>
                  <a:cubicBezTo>
                    <a:pt x="10800" y="357"/>
                    <a:pt x="10823" y="357"/>
                    <a:pt x="10823" y="369"/>
                  </a:cubicBezTo>
                  <a:lnTo>
                    <a:pt x="10823" y="5227"/>
                  </a:lnTo>
                  <a:lnTo>
                    <a:pt x="346" y="5239"/>
                  </a:lnTo>
                  <a:cubicBezTo>
                    <a:pt x="346" y="5239"/>
                    <a:pt x="334" y="5239"/>
                    <a:pt x="334" y="5227"/>
                  </a:cubicBezTo>
                  <a:lnTo>
                    <a:pt x="334" y="369"/>
                  </a:lnTo>
                  <a:cubicBezTo>
                    <a:pt x="334" y="369"/>
                    <a:pt x="334" y="357"/>
                    <a:pt x="346" y="357"/>
                  </a:cubicBezTo>
                  <a:close/>
                  <a:moveTo>
                    <a:pt x="10835" y="5572"/>
                  </a:moveTo>
                  <a:lnTo>
                    <a:pt x="10823" y="5977"/>
                  </a:lnTo>
                  <a:lnTo>
                    <a:pt x="10252" y="5977"/>
                  </a:lnTo>
                  <a:cubicBezTo>
                    <a:pt x="10169" y="5977"/>
                    <a:pt x="10073" y="6060"/>
                    <a:pt x="10073" y="6156"/>
                  </a:cubicBezTo>
                  <a:cubicBezTo>
                    <a:pt x="10073" y="6263"/>
                    <a:pt x="10157" y="6334"/>
                    <a:pt x="10252" y="6334"/>
                  </a:cubicBezTo>
                  <a:lnTo>
                    <a:pt x="10823" y="6334"/>
                  </a:lnTo>
                  <a:lnTo>
                    <a:pt x="10823" y="6739"/>
                  </a:lnTo>
                  <a:lnTo>
                    <a:pt x="8014" y="6739"/>
                  </a:lnTo>
                  <a:cubicBezTo>
                    <a:pt x="7918" y="6739"/>
                    <a:pt x="7823" y="6811"/>
                    <a:pt x="7823" y="6918"/>
                  </a:cubicBezTo>
                  <a:cubicBezTo>
                    <a:pt x="7823" y="7013"/>
                    <a:pt x="7906" y="7096"/>
                    <a:pt x="8014" y="7096"/>
                  </a:cubicBezTo>
                  <a:lnTo>
                    <a:pt x="10823" y="7096"/>
                  </a:lnTo>
                  <a:lnTo>
                    <a:pt x="10823" y="7489"/>
                  </a:lnTo>
                  <a:cubicBezTo>
                    <a:pt x="10823" y="7489"/>
                    <a:pt x="10823" y="7501"/>
                    <a:pt x="10812" y="7501"/>
                  </a:cubicBezTo>
                  <a:lnTo>
                    <a:pt x="358" y="7501"/>
                  </a:lnTo>
                  <a:cubicBezTo>
                    <a:pt x="358" y="7501"/>
                    <a:pt x="346" y="7501"/>
                    <a:pt x="346" y="7489"/>
                  </a:cubicBezTo>
                  <a:lnTo>
                    <a:pt x="346" y="7096"/>
                  </a:lnTo>
                  <a:lnTo>
                    <a:pt x="7263" y="7096"/>
                  </a:lnTo>
                  <a:cubicBezTo>
                    <a:pt x="7359" y="7096"/>
                    <a:pt x="7442" y="7025"/>
                    <a:pt x="7442" y="6918"/>
                  </a:cubicBezTo>
                  <a:cubicBezTo>
                    <a:pt x="7442" y="6834"/>
                    <a:pt x="7371" y="6739"/>
                    <a:pt x="7263" y="6739"/>
                  </a:cubicBezTo>
                  <a:lnTo>
                    <a:pt x="346" y="6739"/>
                  </a:lnTo>
                  <a:lnTo>
                    <a:pt x="346" y="6334"/>
                  </a:lnTo>
                  <a:lnTo>
                    <a:pt x="9514" y="6334"/>
                  </a:lnTo>
                  <a:cubicBezTo>
                    <a:pt x="9597" y="6334"/>
                    <a:pt x="9692" y="6263"/>
                    <a:pt x="9692" y="6156"/>
                  </a:cubicBezTo>
                  <a:cubicBezTo>
                    <a:pt x="9692" y="6072"/>
                    <a:pt x="9621" y="5977"/>
                    <a:pt x="9514" y="5977"/>
                  </a:cubicBezTo>
                  <a:lnTo>
                    <a:pt x="346" y="5977"/>
                  </a:lnTo>
                  <a:lnTo>
                    <a:pt x="346" y="5572"/>
                  </a:lnTo>
                  <a:close/>
                  <a:moveTo>
                    <a:pt x="358" y="0"/>
                  </a:moveTo>
                  <a:cubicBezTo>
                    <a:pt x="167" y="0"/>
                    <a:pt x="1" y="167"/>
                    <a:pt x="1" y="357"/>
                  </a:cubicBezTo>
                  <a:lnTo>
                    <a:pt x="1" y="7453"/>
                  </a:lnTo>
                  <a:cubicBezTo>
                    <a:pt x="1" y="7644"/>
                    <a:pt x="167" y="7811"/>
                    <a:pt x="358" y="7811"/>
                  </a:cubicBezTo>
                  <a:lnTo>
                    <a:pt x="10823" y="7811"/>
                  </a:lnTo>
                  <a:cubicBezTo>
                    <a:pt x="11014" y="7811"/>
                    <a:pt x="11181" y="7644"/>
                    <a:pt x="11181" y="7453"/>
                  </a:cubicBezTo>
                  <a:lnTo>
                    <a:pt x="11181" y="357"/>
                  </a:lnTo>
                  <a:cubicBezTo>
                    <a:pt x="11181" y="167"/>
                    <a:pt x="11014" y="0"/>
                    <a:pt x="108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1" name="Google Shape;14381;p101"/>
            <p:cNvSpPr/>
            <p:nvPr/>
          </p:nvSpPr>
          <p:spPr>
            <a:xfrm>
              <a:off x="7080411" y="3758192"/>
              <a:ext cx="100219" cy="129687"/>
            </a:xfrm>
            <a:custGeom>
              <a:avLst/>
              <a:gdLst/>
              <a:ahLst/>
              <a:cxnLst/>
              <a:rect l="l" t="t" r="r" b="b"/>
              <a:pathLst>
                <a:path w="3156" h="4084" extrusionOk="0">
                  <a:moveTo>
                    <a:pt x="179" y="0"/>
                  </a:moveTo>
                  <a:cubicBezTo>
                    <a:pt x="96" y="0"/>
                    <a:pt x="0" y="72"/>
                    <a:pt x="0" y="179"/>
                  </a:cubicBezTo>
                  <a:cubicBezTo>
                    <a:pt x="0" y="274"/>
                    <a:pt x="84" y="357"/>
                    <a:pt x="179" y="357"/>
                  </a:cubicBezTo>
                  <a:lnTo>
                    <a:pt x="2072" y="357"/>
                  </a:lnTo>
                  <a:cubicBezTo>
                    <a:pt x="2144" y="726"/>
                    <a:pt x="2429" y="1012"/>
                    <a:pt x="2798" y="1084"/>
                  </a:cubicBezTo>
                  <a:lnTo>
                    <a:pt x="2798" y="3001"/>
                  </a:lnTo>
                  <a:cubicBezTo>
                    <a:pt x="2429" y="3072"/>
                    <a:pt x="2144" y="3358"/>
                    <a:pt x="2072" y="3727"/>
                  </a:cubicBezTo>
                  <a:lnTo>
                    <a:pt x="179" y="3727"/>
                  </a:lnTo>
                  <a:cubicBezTo>
                    <a:pt x="96" y="3727"/>
                    <a:pt x="0" y="3810"/>
                    <a:pt x="0" y="3905"/>
                  </a:cubicBezTo>
                  <a:cubicBezTo>
                    <a:pt x="0" y="4013"/>
                    <a:pt x="84" y="4084"/>
                    <a:pt x="179" y="4084"/>
                  </a:cubicBezTo>
                  <a:lnTo>
                    <a:pt x="2239" y="4084"/>
                  </a:lnTo>
                  <a:cubicBezTo>
                    <a:pt x="2322" y="4084"/>
                    <a:pt x="2417" y="4013"/>
                    <a:pt x="2417" y="3905"/>
                  </a:cubicBezTo>
                  <a:cubicBezTo>
                    <a:pt x="2417" y="3596"/>
                    <a:pt x="2667" y="3346"/>
                    <a:pt x="2977" y="3346"/>
                  </a:cubicBezTo>
                  <a:cubicBezTo>
                    <a:pt x="3072" y="3346"/>
                    <a:pt x="3156" y="3274"/>
                    <a:pt x="3156" y="3167"/>
                  </a:cubicBezTo>
                  <a:lnTo>
                    <a:pt x="3156" y="917"/>
                  </a:lnTo>
                  <a:cubicBezTo>
                    <a:pt x="3156" y="810"/>
                    <a:pt x="3072" y="738"/>
                    <a:pt x="2977" y="738"/>
                  </a:cubicBezTo>
                  <a:cubicBezTo>
                    <a:pt x="2667" y="738"/>
                    <a:pt x="2417" y="488"/>
                    <a:pt x="2417" y="179"/>
                  </a:cubicBezTo>
                  <a:cubicBezTo>
                    <a:pt x="2417" y="83"/>
                    <a:pt x="2346" y="0"/>
                    <a:pt x="2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2" name="Google Shape;14382;p101"/>
            <p:cNvSpPr/>
            <p:nvPr/>
          </p:nvSpPr>
          <p:spPr>
            <a:xfrm>
              <a:off x="6873209" y="3757811"/>
              <a:ext cx="100219" cy="130068"/>
            </a:xfrm>
            <a:custGeom>
              <a:avLst/>
              <a:gdLst/>
              <a:ahLst/>
              <a:cxnLst/>
              <a:rect l="l" t="t" r="r" b="b"/>
              <a:pathLst>
                <a:path w="3156" h="4096" extrusionOk="0">
                  <a:moveTo>
                    <a:pt x="918" y="0"/>
                  </a:moveTo>
                  <a:cubicBezTo>
                    <a:pt x="834" y="0"/>
                    <a:pt x="739" y="84"/>
                    <a:pt x="739" y="191"/>
                  </a:cubicBezTo>
                  <a:cubicBezTo>
                    <a:pt x="739" y="500"/>
                    <a:pt x="489" y="750"/>
                    <a:pt x="179" y="750"/>
                  </a:cubicBezTo>
                  <a:cubicBezTo>
                    <a:pt x="84" y="750"/>
                    <a:pt x="1" y="822"/>
                    <a:pt x="1" y="929"/>
                  </a:cubicBezTo>
                  <a:lnTo>
                    <a:pt x="1" y="3179"/>
                  </a:lnTo>
                  <a:cubicBezTo>
                    <a:pt x="1" y="3263"/>
                    <a:pt x="72" y="3358"/>
                    <a:pt x="179" y="3358"/>
                  </a:cubicBezTo>
                  <a:cubicBezTo>
                    <a:pt x="489" y="3358"/>
                    <a:pt x="739" y="3608"/>
                    <a:pt x="739" y="3917"/>
                  </a:cubicBezTo>
                  <a:cubicBezTo>
                    <a:pt x="739" y="4013"/>
                    <a:pt x="810" y="4096"/>
                    <a:pt x="918" y="4096"/>
                  </a:cubicBezTo>
                  <a:lnTo>
                    <a:pt x="2977" y="4096"/>
                  </a:lnTo>
                  <a:cubicBezTo>
                    <a:pt x="3061" y="4096"/>
                    <a:pt x="3156" y="4025"/>
                    <a:pt x="3156" y="3917"/>
                  </a:cubicBezTo>
                  <a:cubicBezTo>
                    <a:pt x="3132" y="3822"/>
                    <a:pt x="3061" y="3739"/>
                    <a:pt x="2977" y="3739"/>
                  </a:cubicBezTo>
                  <a:lnTo>
                    <a:pt x="1084" y="3739"/>
                  </a:lnTo>
                  <a:cubicBezTo>
                    <a:pt x="1013" y="3370"/>
                    <a:pt x="727" y="3084"/>
                    <a:pt x="346" y="3013"/>
                  </a:cubicBezTo>
                  <a:lnTo>
                    <a:pt x="346" y="1096"/>
                  </a:lnTo>
                  <a:cubicBezTo>
                    <a:pt x="727" y="1024"/>
                    <a:pt x="1013" y="738"/>
                    <a:pt x="1084" y="369"/>
                  </a:cubicBezTo>
                  <a:lnTo>
                    <a:pt x="2977" y="369"/>
                  </a:lnTo>
                  <a:cubicBezTo>
                    <a:pt x="3061" y="369"/>
                    <a:pt x="3156" y="286"/>
                    <a:pt x="3156" y="191"/>
                  </a:cubicBezTo>
                  <a:cubicBezTo>
                    <a:pt x="3156" y="95"/>
                    <a:pt x="3073" y="0"/>
                    <a:pt x="2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3" name="Google Shape;14383;p101"/>
            <p:cNvSpPr/>
            <p:nvPr/>
          </p:nvSpPr>
          <p:spPr>
            <a:xfrm>
              <a:off x="6962060" y="3758192"/>
              <a:ext cx="129338" cy="129338"/>
            </a:xfrm>
            <a:custGeom>
              <a:avLst/>
              <a:gdLst/>
              <a:ahLst/>
              <a:cxnLst/>
              <a:rect l="l" t="t" r="r" b="b"/>
              <a:pathLst>
                <a:path w="4073" h="4073" extrusionOk="0">
                  <a:moveTo>
                    <a:pt x="2037" y="334"/>
                  </a:moveTo>
                  <a:cubicBezTo>
                    <a:pt x="2977" y="334"/>
                    <a:pt x="3727" y="1096"/>
                    <a:pt x="3727" y="2036"/>
                  </a:cubicBezTo>
                  <a:cubicBezTo>
                    <a:pt x="3727" y="2977"/>
                    <a:pt x="2977" y="3727"/>
                    <a:pt x="2037" y="3727"/>
                  </a:cubicBezTo>
                  <a:cubicBezTo>
                    <a:pt x="1096" y="3727"/>
                    <a:pt x="334" y="2977"/>
                    <a:pt x="334" y="2036"/>
                  </a:cubicBezTo>
                  <a:cubicBezTo>
                    <a:pt x="334" y="1096"/>
                    <a:pt x="1096" y="334"/>
                    <a:pt x="2037" y="334"/>
                  </a:cubicBezTo>
                  <a:close/>
                  <a:moveTo>
                    <a:pt x="2037" y="0"/>
                  </a:moveTo>
                  <a:cubicBezTo>
                    <a:pt x="906" y="0"/>
                    <a:pt x="1" y="917"/>
                    <a:pt x="1" y="2036"/>
                  </a:cubicBezTo>
                  <a:cubicBezTo>
                    <a:pt x="1" y="3155"/>
                    <a:pt x="918" y="4072"/>
                    <a:pt x="2037" y="4072"/>
                  </a:cubicBezTo>
                  <a:cubicBezTo>
                    <a:pt x="3156" y="4072"/>
                    <a:pt x="4073" y="3155"/>
                    <a:pt x="4073" y="2036"/>
                  </a:cubicBezTo>
                  <a:cubicBezTo>
                    <a:pt x="4073" y="905"/>
                    <a:pt x="3168" y="0"/>
                    <a:pt x="20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4" name="Google Shape;14384;p101"/>
            <p:cNvSpPr/>
            <p:nvPr/>
          </p:nvSpPr>
          <p:spPr>
            <a:xfrm>
              <a:off x="6997244" y="3781627"/>
              <a:ext cx="59382" cy="82436"/>
            </a:xfrm>
            <a:custGeom>
              <a:avLst/>
              <a:gdLst/>
              <a:ahLst/>
              <a:cxnLst/>
              <a:rect l="l" t="t" r="r" b="b"/>
              <a:pathLst>
                <a:path w="1870" h="2596" extrusionOk="0">
                  <a:moveTo>
                    <a:pt x="750" y="536"/>
                  </a:moveTo>
                  <a:lnTo>
                    <a:pt x="750" y="1060"/>
                  </a:lnTo>
                  <a:cubicBezTo>
                    <a:pt x="452" y="965"/>
                    <a:pt x="345" y="881"/>
                    <a:pt x="345" y="762"/>
                  </a:cubicBezTo>
                  <a:cubicBezTo>
                    <a:pt x="345" y="691"/>
                    <a:pt x="500" y="584"/>
                    <a:pt x="750" y="536"/>
                  </a:cubicBezTo>
                  <a:close/>
                  <a:moveTo>
                    <a:pt x="1107" y="1524"/>
                  </a:moveTo>
                  <a:cubicBezTo>
                    <a:pt x="1405" y="1608"/>
                    <a:pt x="1512" y="1703"/>
                    <a:pt x="1512" y="1822"/>
                  </a:cubicBezTo>
                  <a:cubicBezTo>
                    <a:pt x="1512" y="1893"/>
                    <a:pt x="1357" y="2001"/>
                    <a:pt x="1107" y="2036"/>
                  </a:cubicBezTo>
                  <a:lnTo>
                    <a:pt x="1107" y="1524"/>
                  </a:lnTo>
                  <a:close/>
                  <a:moveTo>
                    <a:pt x="941" y="0"/>
                  </a:moveTo>
                  <a:cubicBezTo>
                    <a:pt x="857" y="0"/>
                    <a:pt x="762" y="72"/>
                    <a:pt x="762" y="179"/>
                  </a:cubicBezTo>
                  <a:lnTo>
                    <a:pt x="762" y="191"/>
                  </a:lnTo>
                  <a:cubicBezTo>
                    <a:pt x="333" y="238"/>
                    <a:pt x="24" y="477"/>
                    <a:pt x="24" y="774"/>
                  </a:cubicBezTo>
                  <a:cubicBezTo>
                    <a:pt x="24" y="1191"/>
                    <a:pt x="441" y="1346"/>
                    <a:pt x="762" y="1429"/>
                  </a:cubicBezTo>
                  <a:lnTo>
                    <a:pt x="762" y="2036"/>
                  </a:lnTo>
                  <a:cubicBezTo>
                    <a:pt x="512" y="2001"/>
                    <a:pt x="357" y="1893"/>
                    <a:pt x="357" y="1822"/>
                  </a:cubicBezTo>
                  <a:cubicBezTo>
                    <a:pt x="357" y="1727"/>
                    <a:pt x="286" y="1643"/>
                    <a:pt x="179" y="1643"/>
                  </a:cubicBezTo>
                  <a:cubicBezTo>
                    <a:pt x="83" y="1643"/>
                    <a:pt x="0" y="1715"/>
                    <a:pt x="0" y="1822"/>
                  </a:cubicBezTo>
                  <a:cubicBezTo>
                    <a:pt x="0" y="2120"/>
                    <a:pt x="310" y="2334"/>
                    <a:pt x="750" y="2393"/>
                  </a:cubicBezTo>
                  <a:lnTo>
                    <a:pt x="750" y="2417"/>
                  </a:lnTo>
                  <a:cubicBezTo>
                    <a:pt x="750" y="2501"/>
                    <a:pt x="822" y="2596"/>
                    <a:pt x="929" y="2596"/>
                  </a:cubicBezTo>
                  <a:cubicBezTo>
                    <a:pt x="1036" y="2596"/>
                    <a:pt x="1107" y="2513"/>
                    <a:pt x="1107" y="2417"/>
                  </a:cubicBezTo>
                  <a:lnTo>
                    <a:pt x="1107" y="2393"/>
                  </a:lnTo>
                  <a:cubicBezTo>
                    <a:pt x="1536" y="2358"/>
                    <a:pt x="1845" y="2120"/>
                    <a:pt x="1845" y="1822"/>
                  </a:cubicBezTo>
                  <a:cubicBezTo>
                    <a:pt x="1845" y="1417"/>
                    <a:pt x="1453" y="1250"/>
                    <a:pt x="1107" y="1167"/>
                  </a:cubicBezTo>
                  <a:lnTo>
                    <a:pt x="1107" y="548"/>
                  </a:lnTo>
                  <a:cubicBezTo>
                    <a:pt x="1357" y="596"/>
                    <a:pt x="1512" y="703"/>
                    <a:pt x="1512" y="774"/>
                  </a:cubicBezTo>
                  <a:cubicBezTo>
                    <a:pt x="1512" y="869"/>
                    <a:pt x="1584" y="953"/>
                    <a:pt x="1691" y="953"/>
                  </a:cubicBezTo>
                  <a:cubicBezTo>
                    <a:pt x="1774" y="953"/>
                    <a:pt x="1869" y="881"/>
                    <a:pt x="1869" y="774"/>
                  </a:cubicBezTo>
                  <a:cubicBezTo>
                    <a:pt x="1869" y="477"/>
                    <a:pt x="1548" y="250"/>
                    <a:pt x="1119" y="191"/>
                  </a:cubicBezTo>
                  <a:lnTo>
                    <a:pt x="1119" y="179"/>
                  </a:lnTo>
                  <a:cubicBezTo>
                    <a:pt x="1119" y="84"/>
                    <a:pt x="1048" y="0"/>
                    <a:pt x="9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85" name="Google Shape;14385;p101"/>
          <p:cNvGrpSpPr/>
          <p:nvPr/>
        </p:nvGrpSpPr>
        <p:grpSpPr>
          <a:xfrm>
            <a:off x="7918997" y="3714687"/>
            <a:ext cx="392111" cy="280206"/>
            <a:chOff x="7918997" y="3714687"/>
            <a:chExt cx="392111" cy="280206"/>
          </a:xfrm>
        </p:grpSpPr>
        <p:sp>
          <p:nvSpPr>
            <p:cNvPr id="14386" name="Google Shape;14386;p101"/>
            <p:cNvSpPr/>
            <p:nvPr/>
          </p:nvSpPr>
          <p:spPr>
            <a:xfrm>
              <a:off x="7918997" y="3781246"/>
              <a:ext cx="309675" cy="213648"/>
            </a:xfrm>
            <a:custGeom>
              <a:avLst/>
              <a:gdLst/>
              <a:ahLst/>
              <a:cxnLst/>
              <a:rect l="l" t="t" r="r" b="b"/>
              <a:pathLst>
                <a:path w="9752" h="6728" extrusionOk="0">
                  <a:moveTo>
                    <a:pt x="774" y="3644"/>
                  </a:moveTo>
                  <a:cubicBezTo>
                    <a:pt x="965" y="3644"/>
                    <a:pt x="1132" y="3810"/>
                    <a:pt x="1132" y="4001"/>
                  </a:cubicBezTo>
                  <a:cubicBezTo>
                    <a:pt x="1132" y="4191"/>
                    <a:pt x="965" y="4358"/>
                    <a:pt x="774" y="4358"/>
                  </a:cubicBezTo>
                  <a:cubicBezTo>
                    <a:pt x="560" y="4358"/>
                    <a:pt x="417" y="4191"/>
                    <a:pt x="417" y="4001"/>
                  </a:cubicBezTo>
                  <a:cubicBezTo>
                    <a:pt x="417" y="3810"/>
                    <a:pt x="584" y="3644"/>
                    <a:pt x="774" y="3644"/>
                  </a:cubicBezTo>
                  <a:close/>
                  <a:moveTo>
                    <a:pt x="715" y="0"/>
                  </a:moveTo>
                  <a:cubicBezTo>
                    <a:pt x="310" y="0"/>
                    <a:pt x="0" y="322"/>
                    <a:pt x="0" y="715"/>
                  </a:cubicBezTo>
                  <a:cubicBezTo>
                    <a:pt x="0" y="1072"/>
                    <a:pt x="250" y="1370"/>
                    <a:pt x="596" y="1429"/>
                  </a:cubicBezTo>
                  <a:lnTo>
                    <a:pt x="596" y="3346"/>
                  </a:lnTo>
                  <a:cubicBezTo>
                    <a:pt x="298" y="3429"/>
                    <a:pt x="72" y="3703"/>
                    <a:pt x="72" y="4025"/>
                  </a:cubicBezTo>
                  <a:cubicBezTo>
                    <a:pt x="72" y="4358"/>
                    <a:pt x="298" y="4644"/>
                    <a:pt x="596" y="4715"/>
                  </a:cubicBezTo>
                  <a:lnTo>
                    <a:pt x="596" y="5442"/>
                  </a:lnTo>
                  <a:cubicBezTo>
                    <a:pt x="322" y="5513"/>
                    <a:pt x="120" y="5775"/>
                    <a:pt x="120" y="6073"/>
                  </a:cubicBezTo>
                  <a:cubicBezTo>
                    <a:pt x="120" y="6430"/>
                    <a:pt x="417" y="6727"/>
                    <a:pt x="774" y="6727"/>
                  </a:cubicBezTo>
                  <a:lnTo>
                    <a:pt x="2215" y="6727"/>
                  </a:lnTo>
                  <a:cubicBezTo>
                    <a:pt x="2322" y="6727"/>
                    <a:pt x="2394" y="6644"/>
                    <a:pt x="2394" y="6549"/>
                  </a:cubicBezTo>
                  <a:cubicBezTo>
                    <a:pt x="2394" y="6442"/>
                    <a:pt x="2286" y="6335"/>
                    <a:pt x="2191" y="6335"/>
                  </a:cubicBezTo>
                  <a:lnTo>
                    <a:pt x="739" y="6335"/>
                  </a:lnTo>
                  <a:cubicBezTo>
                    <a:pt x="584" y="6335"/>
                    <a:pt x="441" y="6204"/>
                    <a:pt x="441" y="6037"/>
                  </a:cubicBezTo>
                  <a:cubicBezTo>
                    <a:pt x="441" y="5882"/>
                    <a:pt x="584" y="5739"/>
                    <a:pt x="739" y="5739"/>
                  </a:cubicBezTo>
                  <a:lnTo>
                    <a:pt x="9561" y="5739"/>
                  </a:lnTo>
                  <a:cubicBezTo>
                    <a:pt x="9668" y="5739"/>
                    <a:pt x="9752" y="5668"/>
                    <a:pt x="9752" y="5561"/>
                  </a:cubicBezTo>
                  <a:cubicBezTo>
                    <a:pt x="9752" y="5465"/>
                    <a:pt x="9668" y="5382"/>
                    <a:pt x="9561" y="5382"/>
                  </a:cubicBezTo>
                  <a:lnTo>
                    <a:pt x="929" y="5382"/>
                  </a:lnTo>
                  <a:lnTo>
                    <a:pt x="929" y="4703"/>
                  </a:lnTo>
                  <a:cubicBezTo>
                    <a:pt x="1251" y="4632"/>
                    <a:pt x="1489" y="4346"/>
                    <a:pt x="1489" y="4001"/>
                  </a:cubicBezTo>
                  <a:cubicBezTo>
                    <a:pt x="1489" y="3656"/>
                    <a:pt x="1251" y="3370"/>
                    <a:pt x="929" y="3298"/>
                  </a:cubicBezTo>
                  <a:lnTo>
                    <a:pt x="929" y="1215"/>
                  </a:lnTo>
                  <a:cubicBezTo>
                    <a:pt x="929" y="1167"/>
                    <a:pt x="917" y="1108"/>
                    <a:pt x="870" y="1084"/>
                  </a:cubicBezTo>
                  <a:cubicBezTo>
                    <a:pt x="834" y="1060"/>
                    <a:pt x="786" y="1036"/>
                    <a:pt x="739" y="1036"/>
                  </a:cubicBezTo>
                  <a:lnTo>
                    <a:pt x="715" y="1036"/>
                  </a:lnTo>
                  <a:cubicBezTo>
                    <a:pt x="512" y="1036"/>
                    <a:pt x="358" y="870"/>
                    <a:pt x="358" y="679"/>
                  </a:cubicBezTo>
                  <a:cubicBezTo>
                    <a:pt x="358" y="489"/>
                    <a:pt x="512" y="322"/>
                    <a:pt x="715" y="322"/>
                  </a:cubicBezTo>
                  <a:cubicBezTo>
                    <a:pt x="905" y="322"/>
                    <a:pt x="1072" y="489"/>
                    <a:pt x="1072" y="679"/>
                  </a:cubicBezTo>
                  <a:cubicBezTo>
                    <a:pt x="1072" y="715"/>
                    <a:pt x="1072" y="762"/>
                    <a:pt x="1048" y="786"/>
                  </a:cubicBezTo>
                  <a:cubicBezTo>
                    <a:pt x="1036" y="858"/>
                    <a:pt x="1048" y="941"/>
                    <a:pt x="1120" y="977"/>
                  </a:cubicBezTo>
                  <a:lnTo>
                    <a:pt x="2906" y="2525"/>
                  </a:lnTo>
                  <a:cubicBezTo>
                    <a:pt x="2940" y="2553"/>
                    <a:pt x="2985" y="2568"/>
                    <a:pt x="3029" y="2568"/>
                  </a:cubicBezTo>
                  <a:cubicBezTo>
                    <a:pt x="3077" y="2568"/>
                    <a:pt x="3124" y="2550"/>
                    <a:pt x="3156" y="2513"/>
                  </a:cubicBezTo>
                  <a:lnTo>
                    <a:pt x="4287" y="1274"/>
                  </a:lnTo>
                  <a:cubicBezTo>
                    <a:pt x="4358" y="1203"/>
                    <a:pt x="4346" y="1084"/>
                    <a:pt x="4275" y="1024"/>
                  </a:cubicBezTo>
                  <a:cubicBezTo>
                    <a:pt x="4237" y="992"/>
                    <a:pt x="4191" y="976"/>
                    <a:pt x="4147" y="976"/>
                  </a:cubicBezTo>
                  <a:cubicBezTo>
                    <a:pt x="4095" y="976"/>
                    <a:pt x="4045" y="998"/>
                    <a:pt x="4013" y="1036"/>
                  </a:cubicBezTo>
                  <a:lnTo>
                    <a:pt x="3001" y="2155"/>
                  </a:lnTo>
                  <a:lnTo>
                    <a:pt x="1429" y="798"/>
                  </a:lnTo>
                  <a:lnTo>
                    <a:pt x="1429" y="715"/>
                  </a:lnTo>
                  <a:cubicBezTo>
                    <a:pt x="1429" y="310"/>
                    <a:pt x="1096" y="0"/>
                    <a:pt x="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7" name="Google Shape;14387;p101"/>
            <p:cNvSpPr/>
            <p:nvPr/>
          </p:nvSpPr>
          <p:spPr>
            <a:xfrm>
              <a:off x="8080439" y="3862920"/>
              <a:ext cx="68083" cy="68083"/>
            </a:xfrm>
            <a:custGeom>
              <a:avLst/>
              <a:gdLst/>
              <a:ahLst/>
              <a:cxnLst/>
              <a:rect l="l" t="t" r="r" b="b"/>
              <a:pathLst>
                <a:path w="2144" h="2144" extrusionOk="0">
                  <a:moveTo>
                    <a:pt x="1072" y="357"/>
                  </a:moveTo>
                  <a:cubicBezTo>
                    <a:pt x="1465" y="357"/>
                    <a:pt x="1786" y="691"/>
                    <a:pt x="1786" y="1072"/>
                  </a:cubicBezTo>
                  <a:cubicBezTo>
                    <a:pt x="1786" y="1465"/>
                    <a:pt x="1465" y="1786"/>
                    <a:pt x="1072" y="1786"/>
                  </a:cubicBezTo>
                  <a:cubicBezTo>
                    <a:pt x="691" y="1786"/>
                    <a:pt x="358" y="1465"/>
                    <a:pt x="358" y="1072"/>
                  </a:cubicBezTo>
                  <a:cubicBezTo>
                    <a:pt x="358" y="691"/>
                    <a:pt x="691" y="357"/>
                    <a:pt x="1072" y="357"/>
                  </a:cubicBezTo>
                  <a:close/>
                  <a:moveTo>
                    <a:pt x="1072" y="0"/>
                  </a:moveTo>
                  <a:cubicBezTo>
                    <a:pt x="477" y="0"/>
                    <a:pt x="0" y="476"/>
                    <a:pt x="0" y="1072"/>
                  </a:cubicBezTo>
                  <a:cubicBezTo>
                    <a:pt x="0" y="1667"/>
                    <a:pt x="477" y="2143"/>
                    <a:pt x="1072" y="2143"/>
                  </a:cubicBezTo>
                  <a:cubicBezTo>
                    <a:pt x="1667" y="2143"/>
                    <a:pt x="2144" y="1655"/>
                    <a:pt x="2144" y="1072"/>
                  </a:cubicBezTo>
                  <a:cubicBezTo>
                    <a:pt x="2144" y="476"/>
                    <a:pt x="1667" y="0"/>
                    <a:pt x="1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8" name="Google Shape;14388;p101"/>
            <p:cNvSpPr/>
            <p:nvPr/>
          </p:nvSpPr>
          <p:spPr>
            <a:xfrm>
              <a:off x="8000290" y="3885593"/>
              <a:ext cx="45410" cy="45410"/>
            </a:xfrm>
            <a:custGeom>
              <a:avLst/>
              <a:gdLst/>
              <a:ahLst/>
              <a:cxnLst/>
              <a:rect l="l" t="t" r="r" b="b"/>
              <a:pathLst>
                <a:path w="1430" h="1430" extrusionOk="0">
                  <a:moveTo>
                    <a:pt x="727" y="358"/>
                  </a:moveTo>
                  <a:cubicBezTo>
                    <a:pt x="917" y="358"/>
                    <a:pt x="1084" y="524"/>
                    <a:pt x="1084" y="715"/>
                  </a:cubicBezTo>
                  <a:cubicBezTo>
                    <a:pt x="1084" y="905"/>
                    <a:pt x="917" y="1072"/>
                    <a:pt x="727" y="1072"/>
                  </a:cubicBezTo>
                  <a:cubicBezTo>
                    <a:pt x="536" y="1072"/>
                    <a:pt x="369" y="905"/>
                    <a:pt x="369" y="715"/>
                  </a:cubicBezTo>
                  <a:cubicBezTo>
                    <a:pt x="369" y="524"/>
                    <a:pt x="536" y="358"/>
                    <a:pt x="727" y="358"/>
                  </a:cubicBezTo>
                  <a:close/>
                  <a:moveTo>
                    <a:pt x="694" y="0"/>
                  </a:moveTo>
                  <a:cubicBezTo>
                    <a:pt x="310" y="0"/>
                    <a:pt x="0" y="317"/>
                    <a:pt x="0" y="715"/>
                  </a:cubicBezTo>
                  <a:cubicBezTo>
                    <a:pt x="0" y="1120"/>
                    <a:pt x="322" y="1429"/>
                    <a:pt x="715" y="1429"/>
                  </a:cubicBezTo>
                  <a:cubicBezTo>
                    <a:pt x="1096" y="1429"/>
                    <a:pt x="1429" y="1096"/>
                    <a:pt x="1429" y="715"/>
                  </a:cubicBezTo>
                  <a:cubicBezTo>
                    <a:pt x="1429" y="310"/>
                    <a:pt x="1096" y="1"/>
                    <a:pt x="715" y="1"/>
                  </a:cubicBezTo>
                  <a:cubicBezTo>
                    <a:pt x="708" y="0"/>
                    <a:pt x="701" y="0"/>
                    <a:pt x="6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9" name="Google Shape;14389;p101"/>
            <p:cNvSpPr/>
            <p:nvPr/>
          </p:nvSpPr>
          <p:spPr>
            <a:xfrm>
              <a:off x="8006323" y="3714687"/>
              <a:ext cx="304784" cy="277920"/>
            </a:xfrm>
            <a:custGeom>
              <a:avLst/>
              <a:gdLst/>
              <a:ahLst/>
              <a:cxnLst/>
              <a:rect l="l" t="t" r="r" b="b"/>
              <a:pathLst>
                <a:path w="9598" h="8752" extrusionOk="0">
                  <a:moveTo>
                    <a:pt x="8800" y="5740"/>
                  </a:moveTo>
                  <a:cubicBezTo>
                    <a:pt x="8990" y="5740"/>
                    <a:pt x="9157" y="5906"/>
                    <a:pt x="9157" y="6097"/>
                  </a:cubicBezTo>
                  <a:cubicBezTo>
                    <a:pt x="9157" y="6287"/>
                    <a:pt x="9002" y="6454"/>
                    <a:pt x="8800" y="6454"/>
                  </a:cubicBezTo>
                  <a:cubicBezTo>
                    <a:pt x="8609" y="6454"/>
                    <a:pt x="8442" y="6287"/>
                    <a:pt x="8442" y="6097"/>
                  </a:cubicBezTo>
                  <a:cubicBezTo>
                    <a:pt x="8442" y="5906"/>
                    <a:pt x="8597" y="5740"/>
                    <a:pt x="8800" y="5740"/>
                  </a:cubicBezTo>
                  <a:close/>
                  <a:moveTo>
                    <a:pt x="3430" y="1"/>
                  </a:moveTo>
                  <a:cubicBezTo>
                    <a:pt x="2989" y="1"/>
                    <a:pt x="2632" y="358"/>
                    <a:pt x="2632" y="787"/>
                  </a:cubicBezTo>
                  <a:cubicBezTo>
                    <a:pt x="2632" y="989"/>
                    <a:pt x="2727" y="1203"/>
                    <a:pt x="2858" y="1334"/>
                  </a:cubicBezTo>
                  <a:lnTo>
                    <a:pt x="1739" y="2561"/>
                  </a:lnTo>
                  <a:cubicBezTo>
                    <a:pt x="1668" y="2632"/>
                    <a:pt x="1680" y="2751"/>
                    <a:pt x="1763" y="2811"/>
                  </a:cubicBezTo>
                  <a:cubicBezTo>
                    <a:pt x="1796" y="2844"/>
                    <a:pt x="1838" y="2859"/>
                    <a:pt x="1881" y="2859"/>
                  </a:cubicBezTo>
                  <a:cubicBezTo>
                    <a:pt x="1931" y="2859"/>
                    <a:pt x="1981" y="2838"/>
                    <a:pt x="2013" y="2799"/>
                  </a:cubicBezTo>
                  <a:lnTo>
                    <a:pt x="3251" y="1430"/>
                  </a:lnTo>
                  <a:cubicBezTo>
                    <a:pt x="3287" y="1382"/>
                    <a:pt x="3311" y="1323"/>
                    <a:pt x="3287" y="1275"/>
                  </a:cubicBezTo>
                  <a:cubicBezTo>
                    <a:pt x="3275" y="1215"/>
                    <a:pt x="3251" y="1168"/>
                    <a:pt x="3204" y="1144"/>
                  </a:cubicBezTo>
                  <a:cubicBezTo>
                    <a:pt x="3073" y="1072"/>
                    <a:pt x="2977" y="918"/>
                    <a:pt x="2977" y="775"/>
                  </a:cubicBezTo>
                  <a:cubicBezTo>
                    <a:pt x="2977" y="537"/>
                    <a:pt x="3168" y="334"/>
                    <a:pt x="3406" y="334"/>
                  </a:cubicBezTo>
                  <a:cubicBezTo>
                    <a:pt x="3644" y="334"/>
                    <a:pt x="3847" y="537"/>
                    <a:pt x="3847" y="775"/>
                  </a:cubicBezTo>
                  <a:cubicBezTo>
                    <a:pt x="3847" y="918"/>
                    <a:pt x="3751" y="1072"/>
                    <a:pt x="3620" y="1144"/>
                  </a:cubicBezTo>
                  <a:cubicBezTo>
                    <a:pt x="3573" y="1168"/>
                    <a:pt x="3525" y="1215"/>
                    <a:pt x="3525" y="1275"/>
                  </a:cubicBezTo>
                  <a:cubicBezTo>
                    <a:pt x="3513" y="1334"/>
                    <a:pt x="3525" y="1382"/>
                    <a:pt x="3573" y="1430"/>
                  </a:cubicBezTo>
                  <a:lnTo>
                    <a:pt x="6430" y="4561"/>
                  </a:lnTo>
                  <a:cubicBezTo>
                    <a:pt x="6462" y="4606"/>
                    <a:pt x="6512" y="4627"/>
                    <a:pt x="6562" y="4627"/>
                  </a:cubicBezTo>
                  <a:cubicBezTo>
                    <a:pt x="6605" y="4627"/>
                    <a:pt x="6647" y="4612"/>
                    <a:pt x="6680" y="4585"/>
                  </a:cubicBezTo>
                  <a:lnTo>
                    <a:pt x="8466" y="3037"/>
                  </a:lnTo>
                  <a:cubicBezTo>
                    <a:pt x="8526" y="2989"/>
                    <a:pt x="8549" y="2918"/>
                    <a:pt x="8526" y="2835"/>
                  </a:cubicBezTo>
                  <a:cubicBezTo>
                    <a:pt x="8514" y="2811"/>
                    <a:pt x="8514" y="2763"/>
                    <a:pt x="8514" y="2739"/>
                  </a:cubicBezTo>
                  <a:cubicBezTo>
                    <a:pt x="8514" y="2537"/>
                    <a:pt x="8680" y="2382"/>
                    <a:pt x="8871" y="2382"/>
                  </a:cubicBezTo>
                  <a:cubicBezTo>
                    <a:pt x="9061" y="2382"/>
                    <a:pt x="9228" y="2537"/>
                    <a:pt x="9228" y="2739"/>
                  </a:cubicBezTo>
                  <a:cubicBezTo>
                    <a:pt x="9228" y="2930"/>
                    <a:pt x="9061" y="3097"/>
                    <a:pt x="8871" y="3097"/>
                  </a:cubicBezTo>
                  <a:lnTo>
                    <a:pt x="8847" y="3097"/>
                  </a:lnTo>
                  <a:cubicBezTo>
                    <a:pt x="8800" y="3097"/>
                    <a:pt x="8740" y="3108"/>
                    <a:pt x="8704" y="3132"/>
                  </a:cubicBezTo>
                  <a:cubicBezTo>
                    <a:pt x="8680" y="3168"/>
                    <a:pt x="8645" y="3228"/>
                    <a:pt x="8645" y="3275"/>
                  </a:cubicBezTo>
                  <a:lnTo>
                    <a:pt x="8645" y="5359"/>
                  </a:lnTo>
                  <a:cubicBezTo>
                    <a:pt x="8335" y="5430"/>
                    <a:pt x="8097" y="5716"/>
                    <a:pt x="8097" y="6049"/>
                  </a:cubicBezTo>
                  <a:cubicBezTo>
                    <a:pt x="8097" y="6395"/>
                    <a:pt x="8335" y="6680"/>
                    <a:pt x="8645" y="6752"/>
                  </a:cubicBezTo>
                  <a:lnTo>
                    <a:pt x="8645" y="7442"/>
                  </a:lnTo>
                  <a:lnTo>
                    <a:pt x="7561" y="7442"/>
                  </a:lnTo>
                  <a:cubicBezTo>
                    <a:pt x="7454" y="7442"/>
                    <a:pt x="7383" y="7514"/>
                    <a:pt x="7383" y="7621"/>
                  </a:cubicBezTo>
                  <a:cubicBezTo>
                    <a:pt x="7383" y="7716"/>
                    <a:pt x="7454" y="7800"/>
                    <a:pt x="7561" y="7800"/>
                  </a:cubicBezTo>
                  <a:lnTo>
                    <a:pt x="8823" y="7800"/>
                  </a:lnTo>
                  <a:cubicBezTo>
                    <a:pt x="8990" y="7800"/>
                    <a:pt x="9121" y="7930"/>
                    <a:pt x="9121" y="8097"/>
                  </a:cubicBezTo>
                  <a:cubicBezTo>
                    <a:pt x="9121" y="8252"/>
                    <a:pt x="8990" y="8395"/>
                    <a:pt x="8823" y="8395"/>
                  </a:cubicBezTo>
                  <a:lnTo>
                    <a:pt x="179" y="8395"/>
                  </a:lnTo>
                  <a:cubicBezTo>
                    <a:pt x="72" y="8395"/>
                    <a:pt x="1" y="8466"/>
                    <a:pt x="1" y="8573"/>
                  </a:cubicBezTo>
                  <a:cubicBezTo>
                    <a:pt x="1" y="8669"/>
                    <a:pt x="72" y="8752"/>
                    <a:pt x="179" y="8752"/>
                  </a:cubicBezTo>
                  <a:lnTo>
                    <a:pt x="8823" y="8752"/>
                  </a:lnTo>
                  <a:cubicBezTo>
                    <a:pt x="9181" y="8752"/>
                    <a:pt x="9478" y="8454"/>
                    <a:pt x="9478" y="8097"/>
                  </a:cubicBezTo>
                  <a:cubicBezTo>
                    <a:pt x="9478" y="7800"/>
                    <a:pt x="9276" y="7538"/>
                    <a:pt x="9002" y="7466"/>
                  </a:cubicBezTo>
                  <a:lnTo>
                    <a:pt x="9002" y="6752"/>
                  </a:lnTo>
                  <a:cubicBezTo>
                    <a:pt x="9300" y="6704"/>
                    <a:pt x="9526" y="6430"/>
                    <a:pt x="9526" y="6097"/>
                  </a:cubicBezTo>
                  <a:cubicBezTo>
                    <a:pt x="9526" y="5775"/>
                    <a:pt x="9300" y="5490"/>
                    <a:pt x="9002" y="5394"/>
                  </a:cubicBezTo>
                  <a:lnTo>
                    <a:pt x="9002" y="3478"/>
                  </a:lnTo>
                  <a:cubicBezTo>
                    <a:pt x="9347" y="3418"/>
                    <a:pt x="9597" y="3120"/>
                    <a:pt x="9597" y="2763"/>
                  </a:cubicBezTo>
                  <a:cubicBezTo>
                    <a:pt x="9597" y="2358"/>
                    <a:pt x="9276" y="2049"/>
                    <a:pt x="8883" y="2049"/>
                  </a:cubicBezTo>
                  <a:cubicBezTo>
                    <a:pt x="8502" y="2049"/>
                    <a:pt x="8168" y="2382"/>
                    <a:pt x="8168" y="2763"/>
                  </a:cubicBezTo>
                  <a:lnTo>
                    <a:pt x="8168" y="2858"/>
                  </a:lnTo>
                  <a:lnTo>
                    <a:pt x="6597" y="4204"/>
                  </a:lnTo>
                  <a:lnTo>
                    <a:pt x="3989" y="1334"/>
                  </a:lnTo>
                  <a:cubicBezTo>
                    <a:pt x="4144" y="1192"/>
                    <a:pt x="4216" y="989"/>
                    <a:pt x="4216" y="787"/>
                  </a:cubicBezTo>
                  <a:cubicBezTo>
                    <a:pt x="4216" y="358"/>
                    <a:pt x="3858" y="1"/>
                    <a:pt x="3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0" name="Google Shape;14390;p101"/>
            <p:cNvSpPr/>
            <p:nvPr/>
          </p:nvSpPr>
          <p:spPr>
            <a:xfrm>
              <a:off x="8183643" y="3885593"/>
              <a:ext cx="45410" cy="45410"/>
            </a:xfrm>
            <a:custGeom>
              <a:avLst/>
              <a:gdLst/>
              <a:ahLst/>
              <a:cxnLst/>
              <a:rect l="l" t="t" r="r" b="b"/>
              <a:pathLst>
                <a:path w="1430" h="1430" extrusionOk="0">
                  <a:moveTo>
                    <a:pt x="703" y="358"/>
                  </a:moveTo>
                  <a:cubicBezTo>
                    <a:pt x="894" y="358"/>
                    <a:pt x="1060" y="524"/>
                    <a:pt x="1060" y="715"/>
                  </a:cubicBezTo>
                  <a:cubicBezTo>
                    <a:pt x="1060" y="905"/>
                    <a:pt x="894" y="1072"/>
                    <a:pt x="703" y="1072"/>
                  </a:cubicBezTo>
                  <a:cubicBezTo>
                    <a:pt x="501" y="1072"/>
                    <a:pt x="346" y="905"/>
                    <a:pt x="346" y="715"/>
                  </a:cubicBezTo>
                  <a:cubicBezTo>
                    <a:pt x="346" y="524"/>
                    <a:pt x="501" y="358"/>
                    <a:pt x="703" y="358"/>
                  </a:cubicBezTo>
                  <a:close/>
                  <a:moveTo>
                    <a:pt x="715" y="1"/>
                  </a:moveTo>
                  <a:cubicBezTo>
                    <a:pt x="310" y="1"/>
                    <a:pt x="1" y="334"/>
                    <a:pt x="1" y="715"/>
                  </a:cubicBezTo>
                  <a:cubicBezTo>
                    <a:pt x="1" y="1120"/>
                    <a:pt x="322" y="1429"/>
                    <a:pt x="715" y="1429"/>
                  </a:cubicBezTo>
                  <a:cubicBezTo>
                    <a:pt x="1096" y="1429"/>
                    <a:pt x="1430" y="1108"/>
                    <a:pt x="1430" y="715"/>
                  </a:cubicBezTo>
                  <a:cubicBezTo>
                    <a:pt x="1430" y="310"/>
                    <a:pt x="1096" y="1"/>
                    <a:pt x="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391" name="Google Shape;14391;p101"/>
          <p:cNvSpPr/>
          <p:nvPr/>
        </p:nvSpPr>
        <p:spPr>
          <a:xfrm>
            <a:off x="867354" y="3694364"/>
            <a:ext cx="355434" cy="326981"/>
          </a:xfrm>
          <a:custGeom>
            <a:avLst/>
            <a:gdLst/>
            <a:ahLst/>
            <a:cxnLst/>
            <a:rect l="l" t="t" r="r" b="b"/>
            <a:pathLst>
              <a:path w="11193" h="10297" extrusionOk="0">
                <a:moveTo>
                  <a:pt x="6014" y="2129"/>
                </a:moveTo>
                <a:lnTo>
                  <a:pt x="6014" y="3034"/>
                </a:lnTo>
                <a:lnTo>
                  <a:pt x="5097" y="3034"/>
                </a:lnTo>
                <a:lnTo>
                  <a:pt x="5097" y="2129"/>
                </a:lnTo>
                <a:close/>
                <a:moveTo>
                  <a:pt x="8704" y="347"/>
                </a:moveTo>
                <a:cubicBezTo>
                  <a:pt x="8745" y="347"/>
                  <a:pt x="8785" y="350"/>
                  <a:pt x="8824" y="355"/>
                </a:cubicBezTo>
                <a:cubicBezTo>
                  <a:pt x="9133" y="403"/>
                  <a:pt x="9371" y="617"/>
                  <a:pt x="9550" y="1058"/>
                </a:cubicBezTo>
                <a:cubicBezTo>
                  <a:pt x="9824" y="1689"/>
                  <a:pt x="9847" y="2201"/>
                  <a:pt x="9645" y="2558"/>
                </a:cubicBezTo>
                <a:cubicBezTo>
                  <a:pt x="9419" y="2939"/>
                  <a:pt x="8966" y="3034"/>
                  <a:pt x="8907" y="3046"/>
                </a:cubicBezTo>
                <a:lnTo>
                  <a:pt x="6335" y="3046"/>
                </a:lnTo>
                <a:lnTo>
                  <a:pt x="6335" y="2034"/>
                </a:lnTo>
                <a:cubicBezTo>
                  <a:pt x="6442" y="1903"/>
                  <a:pt x="6764" y="1498"/>
                  <a:pt x="7204" y="1141"/>
                </a:cubicBezTo>
                <a:cubicBezTo>
                  <a:pt x="7798" y="612"/>
                  <a:pt x="8304" y="347"/>
                  <a:pt x="8704" y="347"/>
                </a:cubicBezTo>
                <a:close/>
                <a:moveTo>
                  <a:pt x="4585" y="3356"/>
                </a:moveTo>
                <a:lnTo>
                  <a:pt x="4585" y="4653"/>
                </a:lnTo>
                <a:lnTo>
                  <a:pt x="299" y="4653"/>
                </a:lnTo>
                <a:lnTo>
                  <a:pt x="299" y="3356"/>
                </a:lnTo>
                <a:close/>
                <a:moveTo>
                  <a:pt x="6204" y="3356"/>
                </a:moveTo>
                <a:lnTo>
                  <a:pt x="6204" y="9987"/>
                </a:lnTo>
                <a:lnTo>
                  <a:pt x="4906" y="9987"/>
                </a:lnTo>
                <a:lnTo>
                  <a:pt x="4906" y="3356"/>
                </a:lnTo>
                <a:close/>
                <a:moveTo>
                  <a:pt x="10812" y="3356"/>
                </a:moveTo>
                <a:lnTo>
                  <a:pt x="10812" y="4653"/>
                </a:lnTo>
                <a:lnTo>
                  <a:pt x="9074" y="4653"/>
                </a:lnTo>
                <a:cubicBezTo>
                  <a:pt x="8990" y="4653"/>
                  <a:pt x="8907" y="4725"/>
                  <a:pt x="8907" y="4820"/>
                </a:cubicBezTo>
                <a:cubicBezTo>
                  <a:pt x="8907" y="4903"/>
                  <a:pt x="8990" y="4987"/>
                  <a:pt x="9074" y="4987"/>
                </a:cubicBezTo>
                <a:lnTo>
                  <a:pt x="10002" y="4987"/>
                </a:lnTo>
                <a:lnTo>
                  <a:pt x="10002" y="9594"/>
                </a:lnTo>
                <a:cubicBezTo>
                  <a:pt x="10002" y="9809"/>
                  <a:pt x="9824" y="9987"/>
                  <a:pt x="9609" y="9987"/>
                </a:cubicBezTo>
                <a:lnTo>
                  <a:pt x="6526" y="9987"/>
                </a:lnTo>
                <a:lnTo>
                  <a:pt x="6526" y="4987"/>
                </a:lnTo>
                <a:lnTo>
                  <a:pt x="8419" y="4987"/>
                </a:lnTo>
                <a:cubicBezTo>
                  <a:pt x="8514" y="4987"/>
                  <a:pt x="8585" y="4903"/>
                  <a:pt x="8585" y="4820"/>
                </a:cubicBezTo>
                <a:cubicBezTo>
                  <a:pt x="8585" y="4725"/>
                  <a:pt x="8514" y="4653"/>
                  <a:pt x="8419" y="4653"/>
                </a:cubicBezTo>
                <a:lnTo>
                  <a:pt x="6526" y="4653"/>
                </a:lnTo>
                <a:lnTo>
                  <a:pt x="6526" y="3356"/>
                </a:lnTo>
                <a:close/>
                <a:moveTo>
                  <a:pt x="2416" y="1"/>
                </a:moveTo>
                <a:cubicBezTo>
                  <a:pt x="2282" y="1"/>
                  <a:pt x="2156" y="24"/>
                  <a:pt x="2037" y="69"/>
                </a:cubicBezTo>
                <a:cubicBezTo>
                  <a:pt x="1727" y="188"/>
                  <a:pt x="1465" y="474"/>
                  <a:pt x="1287" y="903"/>
                </a:cubicBezTo>
                <a:cubicBezTo>
                  <a:pt x="977" y="1653"/>
                  <a:pt x="965" y="2248"/>
                  <a:pt x="1215" y="2689"/>
                </a:cubicBezTo>
                <a:cubicBezTo>
                  <a:pt x="1287" y="2820"/>
                  <a:pt x="1382" y="2927"/>
                  <a:pt x="1489" y="3022"/>
                </a:cubicBezTo>
                <a:lnTo>
                  <a:pt x="156" y="3022"/>
                </a:lnTo>
                <a:cubicBezTo>
                  <a:pt x="72" y="3022"/>
                  <a:pt x="1" y="3094"/>
                  <a:pt x="1" y="3177"/>
                </a:cubicBezTo>
                <a:lnTo>
                  <a:pt x="1" y="4808"/>
                </a:lnTo>
                <a:cubicBezTo>
                  <a:pt x="1" y="4891"/>
                  <a:pt x="72" y="4963"/>
                  <a:pt x="156" y="4963"/>
                </a:cubicBezTo>
                <a:lnTo>
                  <a:pt x="834" y="4963"/>
                </a:lnTo>
                <a:lnTo>
                  <a:pt x="834" y="9583"/>
                </a:lnTo>
                <a:cubicBezTo>
                  <a:pt x="834" y="9964"/>
                  <a:pt x="1156" y="10297"/>
                  <a:pt x="1549" y="10297"/>
                </a:cubicBezTo>
                <a:lnTo>
                  <a:pt x="2656" y="10297"/>
                </a:lnTo>
                <a:cubicBezTo>
                  <a:pt x="2751" y="10297"/>
                  <a:pt x="2823" y="10225"/>
                  <a:pt x="2823" y="10130"/>
                </a:cubicBezTo>
                <a:cubicBezTo>
                  <a:pt x="2823" y="10047"/>
                  <a:pt x="2751" y="9964"/>
                  <a:pt x="2656" y="9964"/>
                </a:cubicBezTo>
                <a:lnTo>
                  <a:pt x="1549" y="9964"/>
                </a:lnTo>
                <a:cubicBezTo>
                  <a:pt x="1334" y="9964"/>
                  <a:pt x="1156" y="9785"/>
                  <a:pt x="1156" y="9583"/>
                </a:cubicBezTo>
                <a:lnTo>
                  <a:pt x="1156" y="4963"/>
                </a:lnTo>
                <a:lnTo>
                  <a:pt x="4609" y="4963"/>
                </a:lnTo>
                <a:lnTo>
                  <a:pt x="4609" y="9964"/>
                </a:lnTo>
                <a:lnTo>
                  <a:pt x="3311" y="9964"/>
                </a:lnTo>
                <a:cubicBezTo>
                  <a:pt x="3228" y="9964"/>
                  <a:pt x="3156" y="10047"/>
                  <a:pt x="3156" y="10130"/>
                </a:cubicBezTo>
                <a:cubicBezTo>
                  <a:pt x="3156" y="10225"/>
                  <a:pt x="3228" y="10297"/>
                  <a:pt x="3311" y="10297"/>
                </a:cubicBezTo>
                <a:lnTo>
                  <a:pt x="9645" y="10297"/>
                </a:lnTo>
                <a:cubicBezTo>
                  <a:pt x="10026" y="10297"/>
                  <a:pt x="10359" y="9964"/>
                  <a:pt x="10359" y="9583"/>
                </a:cubicBezTo>
                <a:lnTo>
                  <a:pt x="10359" y="4963"/>
                </a:lnTo>
                <a:lnTo>
                  <a:pt x="11026" y="4963"/>
                </a:lnTo>
                <a:cubicBezTo>
                  <a:pt x="11110" y="4963"/>
                  <a:pt x="11193" y="4891"/>
                  <a:pt x="11193" y="4808"/>
                </a:cubicBezTo>
                <a:lnTo>
                  <a:pt x="11193" y="3177"/>
                </a:lnTo>
                <a:cubicBezTo>
                  <a:pt x="11145" y="3106"/>
                  <a:pt x="11074" y="3034"/>
                  <a:pt x="10979" y="3034"/>
                </a:cubicBezTo>
                <a:lnTo>
                  <a:pt x="9657" y="3034"/>
                </a:lnTo>
                <a:cubicBezTo>
                  <a:pt x="9752" y="2939"/>
                  <a:pt x="9847" y="2844"/>
                  <a:pt x="9919" y="2701"/>
                </a:cubicBezTo>
                <a:cubicBezTo>
                  <a:pt x="10181" y="2260"/>
                  <a:pt x="10157" y="1641"/>
                  <a:pt x="9847" y="915"/>
                </a:cubicBezTo>
                <a:cubicBezTo>
                  <a:pt x="9621" y="379"/>
                  <a:pt x="9300" y="81"/>
                  <a:pt x="8871" y="22"/>
                </a:cubicBezTo>
                <a:cubicBezTo>
                  <a:pt x="8824" y="16"/>
                  <a:pt x="8776" y="13"/>
                  <a:pt x="8728" y="13"/>
                </a:cubicBezTo>
                <a:cubicBezTo>
                  <a:pt x="7648" y="13"/>
                  <a:pt x="6371" y="1489"/>
                  <a:pt x="6097" y="1808"/>
                </a:cubicBezTo>
                <a:lnTo>
                  <a:pt x="5025" y="1808"/>
                </a:lnTo>
                <a:cubicBezTo>
                  <a:pt x="4859" y="1617"/>
                  <a:pt x="4359" y="1022"/>
                  <a:pt x="3751" y="581"/>
                </a:cubicBezTo>
                <a:cubicBezTo>
                  <a:pt x="3715" y="556"/>
                  <a:pt x="3677" y="543"/>
                  <a:pt x="3642" y="543"/>
                </a:cubicBezTo>
                <a:cubicBezTo>
                  <a:pt x="3595" y="543"/>
                  <a:pt x="3552" y="565"/>
                  <a:pt x="3525" y="605"/>
                </a:cubicBezTo>
                <a:cubicBezTo>
                  <a:pt x="3466" y="677"/>
                  <a:pt x="3478" y="784"/>
                  <a:pt x="3549" y="831"/>
                </a:cubicBezTo>
                <a:cubicBezTo>
                  <a:pt x="4144" y="1260"/>
                  <a:pt x="4656" y="1855"/>
                  <a:pt x="4787" y="2022"/>
                </a:cubicBezTo>
                <a:lnTo>
                  <a:pt x="4787" y="3034"/>
                </a:lnTo>
                <a:lnTo>
                  <a:pt x="2216" y="3034"/>
                </a:lnTo>
                <a:cubicBezTo>
                  <a:pt x="2144" y="3022"/>
                  <a:pt x="1692" y="2927"/>
                  <a:pt x="1489" y="2546"/>
                </a:cubicBezTo>
                <a:cubicBezTo>
                  <a:pt x="1275" y="2189"/>
                  <a:pt x="1323" y="1677"/>
                  <a:pt x="1573" y="1034"/>
                </a:cubicBezTo>
                <a:cubicBezTo>
                  <a:pt x="1727" y="700"/>
                  <a:pt x="1906" y="474"/>
                  <a:pt x="2144" y="379"/>
                </a:cubicBezTo>
                <a:cubicBezTo>
                  <a:pt x="2224" y="348"/>
                  <a:pt x="2314" y="332"/>
                  <a:pt x="2413" y="332"/>
                </a:cubicBezTo>
                <a:cubicBezTo>
                  <a:pt x="2578" y="332"/>
                  <a:pt x="2769" y="377"/>
                  <a:pt x="2978" y="474"/>
                </a:cubicBezTo>
                <a:cubicBezTo>
                  <a:pt x="3001" y="488"/>
                  <a:pt x="3025" y="493"/>
                  <a:pt x="3049" y="493"/>
                </a:cubicBezTo>
                <a:cubicBezTo>
                  <a:pt x="3109" y="493"/>
                  <a:pt x="3166" y="454"/>
                  <a:pt x="3192" y="403"/>
                </a:cubicBezTo>
                <a:cubicBezTo>
                  <a:pt x="3239" y="308"/>
                  <a:pt x="3192" y="224"/>
                  <a:pt x="3120" y="177"/>
                </a:cubicBezTo>
                <a:cubicBezTo>
                  <a:pt x="2864" y="59"/>
                  <a:pt x="2630" y="1"/>
                  <a:pt x="24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392" name="Google Shape;14392;p101"/>
          <p:cNvGrpSpPr/>
          <p:nvPr/>
        </p:nvGrpSpPr>
        <p:grpSpPr>
          <a:xfrm>
            <a:off x="1408777" y="3680964"/>
            <a:ext cx="357720" cy="355148"/>
            <a:chOff x="1408777" y="3680964"/>
            <a:chExt cx="357720" cy="355148"/>
          </a:xfrm>
        </p:grpSpPr>
        <p:sp>
          <p:nvSpPr>
            <p:cNvPr id="14393" name="Google Shape;14393;p101"/>
            <p:cNvSpPr/>
            <p:nvPr/>
          </p:nvSpPr>
          <p:spPr>
            <a:xfrm>
              <a:off x="1510488" y="3814144"/>
              <a:ext cx="37852" cy="49188"/>
            </a:xfrm>
            <a:custGeom>
              <a:avLst/>
              <a:gdLst/>
              <a:ahLst/>
              <a:cxnLst/>
              <a:rect l="l" t="t" r="r" b="b"/>
              <a:pathLst>
                <a:path w="1192" h="1549" extrusionOk="0">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41"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63" y="262"/>
                    <a:pt x="763" y="167"/>
                  </a:cubicBezTo>
                  <a:cubicBezTo>
                    <a:pt x="763" y="84"/>
                    <a:pt x="679"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4" name="Google Shape;14394;p101"/>
            <p:cNvSpPr/>
            <p:nvPr/>
          </p:nvSpPr>
          <p:spPr>
            <a:xfrm>
              <a:off x="1627315" y="3814144"/>
              <a:ext cx="37852" cy="49188"/>
            </a:xfrm>
            <a:custGeom>
              <a:avLst/>
              <a:gdLst/>
              <a:ahLst/>
              <a:cxnLst/>
              <a:rect l="l" t="t" r="r" b="b"/>
              <a:pathLst>
                <a:path w="1192" h="1549" extrusionOk="0">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29"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51" y="262"/>
                    <a:pt x="751" y="167"/>
                  </a:cubicBezTo>
                  <a:cubicBezTo>
                    <a:pt x="751" y="84"/>
                    <a:pt x="679"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5" name="Google Shape;14395;p101"/>
            <p:cNvSpPr/>
            <p:nvPr/>
          </p:nvSpPr>
          <p:spPr>
            <a:xfrm>
              <a:off x="1525604" y="3908806"/>
              <a:ext cx="123305" cy="33152"/>
            </a:xfrm>
            <a:custGeom>
              <a:avLst/>
              <a:gdLst/>
              <a:ahLst/>
              <a:cxnLst/>
              <a:rect l="l" t="t" r="r" b="b"/>
              <a:pathLst>
                <a:path w="3883" h="1044" extrusionOk="0">
                  <a:moveTo>
                    <a:pt x="3714" y="0"/>
                  </a:moveTo>
                  <a:cubicBezTo>
                    <a:pt x="3669" y="0"/>
                    <a:pt x="3622" y="18"/>
                    <a:pt x="3585" y="55"/>
                  </a:cubicBezTo>
                  <a:cubicBezTo>
                    <a:pt x="3215" y="460"/>
                    <a:pt x="2596" y="710"/>
                    <a:pt x="1953" y="710"/>
                  </a:cubicBezTo>
                  <a:cubicBezTo>
                    <a:pt x="1299" y="710"/>
                    <a:pt x="679" y="472"/>
                    <a:pt x="310" y="55"/>
                  </a:cubicBezTo>
                  <a:cubicBezTo>
                    <a:pt x="278" y="23"/>
                    <a:pt x="231" y="4"/>
                    <a:pt x="183" y="4"/>
                  </a:cubicBezTo>
                  <a:cubicBezTo>
                    <a:pt x="144" y="4"/>
                    <a:pt x="104" y="17"/>
                    <a:pt x="72" y="43"/>
                  </a:cubicBezTo>
                  <a:cubicBezTo>
                    <a:pt x="13" y="103"/>
                    <a:pt x="1" y="210"/>
                    <a:pt x="60" y="282"/>
                  </a:cubicBezTo>
                  <a:cubicBezTo>
                    <a:pt x="489" y="758"/>
                    <a:pt x="1191" y="1044"/>
                    <a:pt x="1930" y="1044"/>
                  </a:cubicBezTo>
                  <a:cubicBezTo>
                    <a:pt x="2680" y="1044"/>
                    <a:pt x="3370" y="758"/>
                    <a:pt x="3811" y="282"/>
                  </a:cubicBezTo>
                  <a:cubicBezTo>
                    <a:pt x="3882" y="210"/>
                    <a:pt x="3882" y="103"/>
                    <a:pt x="3823" y="43"/>
                  </a:cubicBezTo>
                  <a:cubicBezTo>
                    <a:pt x="3794" y="15"/>
                    <a:pt x="3755" y="0"/>
                    <a:pt x="37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6" name="Google Shape;14396;p101"/>
            <p:cNvSpPr/>
            <p:nvPr/>
          </p:nvSpPr>
          <p:spPr>
            <a:xfrm>
              <a:off x="1408777" y="3680964"/>
              <a:ext cx="298338" cy="296528"/>
            </a:xfrm>
            <a:custGeom>
              <a:avLst/>
              <a:gdLst/>
              <a:ahLst/>
              <a:cxnLst/>
              <a:rect l="l" t="t" r="r" b="b"/>
              <a:pathLst>
                <a:path w="9395" h="9338" extrusionOk="0">
                  <a:moveTo>
                    <a:pt x="5655" y="0"/>
                  </a:moveTo>
                  <a:cubicBezTo>
                    <a:pt x="5592" y="0"/>
                    <a:pt x="5529" y="1"/>
                    <a:pt x="5466" y="3"/>
                  </a:cubicBezTo>
                  <a:cubicBezTo>
                    <a:pt x="4037" y="51"/>
                    <a:pt x="2692" y="622"/>
                    <a:pt x="1680" y="1634"/>
                  </a:cubicBezTo>
                  <a:cubicBezTo>
                    <a:pt x="667" y="2646"/>
                    <a:pt x="96" y="3992"/>
                    <a:pt x="48" y="5421"/>
                  </a:cubicBezTo>
                  <a:cubicBezTo>
                    <a:pt x="1" y="6849"/>
                    <a:pt x="489" y="8219"/>
                    <a:pt x="1429" y="9278"/>
                  </a:cubicBezTo>
                  <a:cubicBezTo>
                    <a:pt x="1465" y="9302"/>
                    <a:pt x="1501" y="9338"/>
                    <a:pt x="1549" y="9338"/>
                  </a:cubicBezTo>
                  <a:cubicBezTo>
                    <a:pt x="1596" y="9338"/>
                    <a:pt x="1620" y="9314"/>
                    <a:pt x="1656" y="9290"/>
                  </a:cubicBezTo>
                  <a:cubicBezTo>
                    <a:pt x="1727" y="9231"/>
                    <a:pt x="1727" y="9123"/>
                    <a:pt x="1668" y="9052"/>
                  </a:cubicBezTo>
                  <a:cubicBezTo>
                    <a:pt x="787" y="8052"/>
                    <a:pt x="310" y="6754"/>
                    <a:pt x="358" y="5421"/>
                  </a:cubicBezTo>
                  <a:cubicBezTo>
                    <a:pt x="406" y="4075"/>
                    <a:pt x="941" y="2813"/>
                    <a:pt x="1894" y="1861"/>
                  </a:cubicBezTo>
                  <a:cubicBezTo>
                    <a:pt x="2846" y="908"/>
                    <a:pt x="4108" y="360"/>
                    <a:pt x="5454" y="325"/>
                  </a:cubicBezTo>
                  <a:cubicBezTo>
                    <a:pt x="5500" y="323"/>
                    <a:pt x="5547" y="323"/>
                    <a:pt x="5594" y="323"/>
                  </a:cubicBezTo>
                  <a:cubicBezTo>
                    <a:pt x="6878" y="323"/>
                    <a:pt x="8120" y="796"/>
                    <a:pt x="9085" y="1634"/>
                  </a:cubicBezTo>
                  <a:cubicBezTo>
                    <a:pt x="9119" y="1663"/>
                    <a:pt x="9162" y="1678"/>
                    <a:pt x="9203" y="1678"/>
                  </a:cubicBezTo>
                  <a:cubicBezTo>
                    <a:pt x="9248" y="1678"/>
                    <a:pt x="9292" y="1660"/>
                    <a:pt x="9323" y="1623"/>
                  </a:cubicBezTo>
                  <a:cubicBezTo>
                    <a:pt x="9395" y="1551"/>
                    <a:pt x="9395" y="1444"/>
                    <a:pt x="9323" y="1384"/>
                  </a:cubicBezTo>
                  <a:cubicBezTo>
                    <a:pt x="8300" y="486"/>
                    <a:pt x="7004" y="0"/>
                    <a:pt x="5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7" name="Google Shape;14397;p101"/>
            <p:cNvSpPr/>
            <p:nvPr/>
          </p:nvSpPr>
          <p:spPr>
            <a:xfrm>
              <a:off x="1468508" y="3739075"/>
              <a:ext cx="297989" cy="297036"/>
            </a:xfrm>
            <a:custGeom>
              <a:avLst/>
              <a:gdLst/>
              <a:ahLst/>
              <a:cxnLst/>
              <a:rect l="l" t="t" r="r" b="b"/>
              <a:pathLst>
                <a:path w="9384" h="9354" extrusionOk="0">
                  <a:moveTo>
                    <a:pt x="7834" y="1"/>
                  </a:moveTo>
                  <a:cubicBezTo>
                    <a:pt x="7795" y="1"/>
                    <a:pt x="7754" y="15"/>
                    <a:pt x="7716" y="43"/>
                  </a:cubicBezTo>
                  <a:cubicBezTo>
                    <a:pt x="7645" y="102"/>
                    <a:pt x="7645" y="209"/>
                    <a:pt x="7704" y="281"/>
                  </a:cubicBezTo>
                  <a:cubicBezTo>
                    <a:pt x="8585" y="1281"/>
                    <a:pt x="9062" y="2579"/>
                    <a:pt x="9014" y="3912"/>
                  </a:cubicBezTo>
                  <a:cubicBezTo>
                    <a:pt x="8966" y="5257"/>
                    <a:pt x="8431" y="6520"/>
                    <a:pt x="7478" y="7472"/>
                  </a:cubicBezTo>
                  <a:cubicBezTo>
                    <a:pt x="6526" y="8425"/>
                    <a:pt x="5263" y="8972"/>
                    <a:pt x="3918" y="9008"/>
                  </a:cubicBezTo>
                  <a:cubicBezTo>
                    <a:pt x="3870" y="9009"/>
                    <a:pt x="3823" y="9010"/>
                    <a:pt x="3775" y="9010"/>
                  </a:cubicBezTo>
                  <a:cubicBezTo>
                    <a:pt x="2492" y="9010"/>
                    <a:pt x="1251" y="8548"/>
                    <a:pt x="299" y="7698"/>
                  </a:cubicBezTo>
                  <a:cubicBezTo>
                    <a:pt x="259" y="7670"/>
                    <a:pt x="216" y="7655"/>
                    <a:pt x="175" y="7655"/>
                  </a:cubicBezTo>
                  <a:cubicBezTo>
                    <a:pt x="130" y="7655"/>
                    <a:pt x="86" y="7673"/>
                    <a:pt x="49" y="7710"/>
                  </a:cubicBezTo>
                  <a:cubicBezTo>
                    <a:pt x="1" y="7782"/>
                    <a:pt x="1" y="7889"/>
                    <a:pt x="72" y="7948"/>
                  </a:cubicBezTo>
                  <a:cubicBezTo>
                    <a:pt x="1096" y="8853"/>
                    <a:pt x="2394" y="9353"/>
                    <a:pt x="3763" y="9353"/>
                  </a:cubicBezTo>
                  <a:lnTo>
                    <a:pt x="3930" y="9353"/>
                  </a:lnTo>
                  <a:cubicBezTo>
                    <a:pt x="5359" y="9306"/>
                    <a:pt x="6692" y="8722"/>
                    <a:pt x="7704" y="7710"/>
                  </a:cubicBezTo>
                  <a:cubicBezTo>
                    <a:pt x="8716" y="6698"/>
                    <a:pt x="9300" y="5365"/>
                    <a:pt x="9347" y="3936"/>
                  </a:cubicBezTo>
                  <a:cubicBezTo>
                    <a:pt x="9383" y="2507"/>
                    <a:pt x="8895" y="1126"/>
                    <a:pt x="7954" y="66"/>
                  </a:cubicBezTo>
                  <a:cubicBezTo>
                    <a:pt x="7922" y="21"/>
                    <a:pt x="7879" y="1"/>
                    <a:pt x="7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98" name="Google Shape;14398;p101"/>
          <p:cNvGrpSpPr/>
          <p:nvPr/>
        </p:nvGrpSpPr>
        <p:grpSpPr>
          <a:xfrm>
            <a:off x="1952836" y="3680964"/>
            <a:ext cx="357720" cy="355148"/>
            <a:chOff x="1952836" y="3680964"/>
            <a:chExt cx="357720" cy="355148"/>
          </a:xfrm>
        </p:grpSpPr>
        <p:sp>
          <p:nvSpPr>
            <p:cNvPr id="14399" name="Google Shape;14399;p101"/>
            <p:cNvSpPr/>
            <p:nvPr/>
          </p:nvSpPr>
          <p:spPr>
            <a:xfrm>
              <a:off x="2054166" y="3814144"/>
              <a:ext cx="38233" cy="49188"/>
            </a:xfrm>
            <a:custGeom>
              <a:avLst/>
              <a:gdLst/>
              <a:ahLst/>
              <a:cxnLst/>
              <a:rect l="l" t="t" r="r" b="b"/>
              <a:pathLst>
                <a:path w="1204" h="1549" extrusionOk="0">
                  <a:moveTo>
                    <a:pt x="596" y="0"/>
                  </a:moveTo>
                  <a:cubicBezTo>
                    <a:pt x="275" y="0"/>
                    <a:pt x="1" y="274"/>
                    <a:pt x="1" y="596"/>
                  </a:cubicBezTo>
                  <a:lnTo>
                    <a:pt x="1" y="953"/>
                  </a:lnTo>
                  <a:cubicBezTo>
                    <a:pt x="1" y="1286"/>
                    <a:pt x="275" y="1548"/>
                    <a:pt x="596" y="1548"/>
                  </a:cubicBezTo>
                  <a:cubicBezTo>
                    <a:pt x="929" y="1548"/>
                    <a:pt x="1191" y="1286"/>
                    <a:pt x="1191" y="953"/>
                  </a:cubicBezTo>
                  <a:lnTo>
                    <a:pt x="1191" y="691"/>
                  </a:lnTo>
                  <a:cubicBezTo>
                    <a:pt x="1203" y="596"/>
                    <a:pt x="1120" y="524"/>
                    <a:pt x="1037" y="524"/>
                  </a:cubicBezTo>
                  <a:cubicBezTo>
                    <a:pt x="941" y="524"/>
                    <a:pt x="870" y="596"/>
                    <a:pt x="870" y="691"/>
                  </a:cubicBezTo>
                  <a:lnTo>
                    <a:pt x="870" y="953"/>
                  </a:lnTo>
                  <a:cubicBezTo>
                    <a:pt x="870" y="1108"/>
                    <a:pt x="751" y="1227"/>
                    <a:pt x="596" y="1227"/>
                  </a:cubicBezTo>
                  <a:cubicBezTo>
                    <a:pt x="453" y="1227"/>
                    <a:pt x="334" y="1108"/>
                    <a:pt x="334" y="953"/>
                  </a:cubicBezTo>
                  <a:lnTo>
                    <a:pt x="334" y="596"/>
                  </a:lnTo>
                  <a:cubicBezTo>
                    <a:pt x="334" y="453"/>
                    <a:pt x="453" y="334"/>
                    <a:pt x="596" y="334"/>
                  </a:cubicBezTo>
                  <a:cubicBezTo>
                    <a:pt x="691" y="334"/>
                    <a:pt x="763" y="262"/>
                    <a:pt x="763" y="167"/>
                  </a:cubicBezTo>
                  <a:cubicBezTo>
                    <a:pt x="763" y="84"/>
                    <a:pt x="691"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0" name="Google Shape;14400;p101"/>
            <p:cNvSpPr/>
            <p:nvPr/>
          </p:nvSpPr>
          <p:spPr>
            <a:xfrm>
              <a:off x="2170992" y="3814144"/>
              <a:ext cx="37852" cy="49188"/>
            </a:xfrm>
            <a:custGeom>
              <a:avLst/>
              <a:gdLst/>
              <a:ahLst/>
              <a:cxnLst/>
              <a:rect l="l" t="t" r="r" b="b"/>
              <a:pathLst>
                <a:path w="1192" h="1549" extrusionOk="0">
                  <a:moveTo>
                    <a:pt x="596" y="0"/>
                  </a:moveTo>
                  <a:cubicBezTo>
                    <a:pt x="275" y="0"/>
                    <a:pt x="1" y="274"/>
                    <a:pt x="1" y="596"/>
                  </a:cubicBezTo>
                  <a:lnTo>
                    <a:pt x="1" y="953"/>
                  </a:lnTo>
                  <a:cubicBezTo>
                    <a:pt x="1" y="1286"/>
                    <a:pt x="275" y="1548"/>
                    <a:pt x="596" y="1548"/>
                  </a:cubicBezTo>
                  <a:cubicBezTo>
                    <a:pt x="929" y="1548"/>
                    <a:pt x="1191" y="1286"/>
                    <a:pt x="1191" y="953"/>
                  </a:cubicBezTo>
                  <a:lnTo>
                    <a:pt x="1191" y="691"/>
                  </a:lnTo>
                  <a:cubicBezTo>
                    <a:pt x="1191" y="596"/>
                    <a:pt x="1120" y="524"/>
                    <a:pt x="1037" y="524"/>
                  </a:cubicBezTo>
                  <a:cubicBezTo>
                    <a:pt x="941" y="524"/>
                    <a:pt x="870" y="596"/>
                    <a:pt x="870" y="691"/>
                  </a:cubicBezTo>
                  <a:lnTo>
                    <a:pt x="870" y="953"/>
                  </a:lnTo>
                  <a:cubicBezTo>
                    <a:pt x="870" y="1108"/>
                    <a:pt x="751" y="1227"/>
                    <a:pt x="596" y="1227"/>
                  </a:cubicBezTo>
                  <a:cubicBezTo>
                    <a:pt x="453" y="1227"/>
                    <a:pt x="334" y="1108"/>
                    <a:pt x="334" y="953"/>
                  </a:cubicBezTo>
                  <a:lnTo>
                    <a:pt x="334" y="596"/>
                  </a:lnTo>
                  <a:cubicBezTo>
                    <a:pt x="334" y="453"/>
                    <a:pt x="453" y="334"/>
                    <a:pt x="596" y="334"/>
                  </a:cubicBezTo>
                  <a:cubicBezTo>
                    <a:pt x="691" y="334"/>
                    <a:pt x="763" y="262"/>
                    <a:pt x="763" y="167"/>
                  </a:cubicBezTo>
                  <a:cubicBezTo>
                    <a:pt x="763" y="84"/>
                    <a:pt x="691"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1" name="Google Shape;14401;p101"/>
            <p:cNvSpPr/>
            <p:nvPr/>
          </p:nvSpPr>
          <p:spPr>
            <a:xfrm>
              <a:off x="2070043" y="3908647"/>
              <a:ext cx="122924" cy="33311"/>
            </a:xfrm>
            <a:custGeom>
              <a:avLst/>
              <a:gdLst/>
              <a:ahLst/>
              <a:cxnLst/>
              <a:rect l="l" t="t" r="r" b="b"/>
              <a:pathLst>
                <a:path w="3871" h="1049" extrusionOk="0">
                  <a:moveTo>
                    <a:pt x="1930" y="1"/>
                  </a:moveTo>
                  <a:cubicBezTo>
                    <a:pt x="1191" y="1"/>
                    <a:pt x="489" y="287"/>
                    <a:pt x="60" y="763"/>
                  </a:cubicBezTo>
                  <a:cubicBezTo>
                    <a:pt x="1" y="822"/>
                    <a:pt x="1" y="930"/>
                    <a:pt x="72" y="1001"/>
                  </a:cubicBezTo>
                  <a:cubicBezTo>
                    <a:pt x="101" y="1029"/>
                    <a:pt x="140" y="1044"/>
                    <a:pt x="181" y="1044"/>
                  </a:cubicBezTo>
                  <a:cubicBezTo>
                    <a:pt x="226" y="1044"/>
                    <a:pt x="273" y="1026"/>
                    <a:pt x="310" y="989"/>
                  </a:cubicBezTo>
                  <a:cubicBezTo>
                    <a:pt x="679" y="584"/>
                    <a:pt x="1299" y="334"/>
                    <a:pt x="1953" y="334"/>
                  </a:cubicBezTo>
                  <a:cubicBezTo>
                    <a:pt x="2596" y="334"/>
                    <a:pt x="3215" y="572"/>
                    <a:pt x="3585" y="989"/>
                  </a:cubicBezTo>
                  <a:cubicBezTo>
                    <a:pt x="3620" y="1013"/>
                    <a:pt x="3656" y="1049"/>
                    <a:pt x="3704" y="1049"/>
                  </a:cubicBezTo>
                  <a:cubicBezTo>
                    <a:pt x="3751" y="1049"/>
                    <a:pt x="3775" y="1037"/>
                    <a:pt x="3811" y="1001"/>
                  </a:cubicBezTo>
                  <a:cubicBezTo>
                    <a:pt x="3870" y="930"/>
                    <a:pt x="3870" y="822"/>
                    <a:pt x="3811" y="763"/>
                  </a:cubicBezTo>
                  <a:cubicBezTo>
                    <a:pt x="3382" y="287"/>
                    <a:pt x="2680" y="1"/>
                    <a:pt x="19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2" name="Google Shape;14402;p101"/>
            <p:cNvSpPr/>
            <p:nvPr/>
          </p:nvSpPr>
          <p:spPr>
            <a:xfrm>
              <a:off x="1952836" y="3680964"/>
              <a:ext cx="298338" cy="296528"/>
            </a:xfrm>
            <a:custGeom>
              <a:avLst/>
              <a:gdLst/>
              <a:ahLst/>
              <a:cxnLst/>
              <a:rect l="l" t="t" r="r" b="b"/>
              <a:pathLst>
                <a:path w="9395" h="9338" extrusionOk="0">
                  <a:moveTo>
                    <a:pt x="5654" y="0"/>
                  </a:moveTo>
                  <a:cubicBezTo>
                    <a:pt x="5591" y="0"/>
                    <a:pt x="5528" y="1"/>
                    <a:pt x="5466" y="3"/>
                  </a:cubicBezTo>
                  <a:cubicBezTo>
                    <a:pt x="4037" y="51"/>
                    <a:pt x="2692" y="622"/>
                    <a:pt x="1680" y="1634"/>
                  </a:cubicBezTo>
                  <a:cubicBezTo>
                    <a:pt x="668" y="2646"/>
                    <a:pt x="84" y="3992"/>
                    <a:pt x="48" y="5421"/>
                  </a:cubicBezTo>
                  <a:cubicBezTo>
                    <a:pt x="1" y="6849"/>
                    <a:pt x="489" y="8219"/>
                    <a:pt x="1430" y="9278"/>
                  </a:cubicBezTo>
                  <a:cubicBezTo>
                    <a:pt x="1453" y="9302"/>
                    <a:pt x="1501" y="9338"/>
                    <a:pt x="1549" y="9338"/>
                  </a:cubicBezTo>
                  <a:cubicBezTo>
                    <a:pt x="1596" y="9338"/>
                    <a:pt x="1620" y="9314"/>
                    <a:pt x="1656" y="9290"/>
                  </a:cubicBezTo>
                  <a:cubicBezTo>
                    <a:pt x="1727" y="9231"/>
                    <a:pt x="1727" y="9123"/>
                    <a:pt x="1668" y="9052"/>
                  </a:cubicBezTo>
                  <a:cubicBezTo>
                    <a:pt x="787" y="8052"/>
                    <a:pt x="310" y="6754"/>
                    <a:pt x="358" y="5421"/>
                  </a:cubicBezTo>
                  <a:cubicBezTo>
                    <a:pt x="406" y="4075"/>
                    <a:pt x="941" y="2813"/>
                    <a:pt x="1894" y="1861"/>
                  </a:cubicBezTo>
                  <a:cubicBezTo>
                    <a:pt x="2846" y="908"/>
                    <a:pt x="4108" y="360"/>
                    <a:pt x="5442" y="325"/>
                  </a:cubicBezTo>
                  <a:cubicBezTo>
                    <a:pt x="5489" y="323"/>
                    <a:pt x="5536" y="323"/>
                    <a:pt x="5583" y="323"/>
                  </a:cubicBezTo>
                  <a:cubicBezTo>
                    <a:pt x="6878" y="323"/>
                    <a:pt x="8120" y="796"/>
                    <a:pt x="9073" y="1634"/>
                  </a:cubicBezTo>
                  <a:cubicBezTo>
                    <a:pt x="9113" y="1663"/>
                    <a:pt x="9156" y="1678"/>
                    <a:pt x="9196" y="1678"/>
                  </a:cubicBezTo>
                  <a:cubicBezTo>
                    <a:pt x="9239" y="1678"/>
                    <a:pt x="9280" y="1660"/>
                    <a:pt x="9312" y="1623"/>
                  </a:cubicBezTo>
                  <a:cubicBezTo>
                    <a:pt x="9395" y="1551"/>
                    <a:pt x="9395" y="1444"/>
                    <a:pt x="9312" y="1384"/>
                  </a:cubicBezTo>
                  <a:cubicBezTo>
                    <a:pt x="8288" y="486"/>
                    <a:pt x="6992" y="0"/>
                    <a:pt x="56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3" name="Google Shape;14403;p101"/>
            <p:cNvSpPr/>
            <p:nvPr/>
          </p:nvSpPr>
          <p:spPr>
            <a:xfrm>
              <a:off x="2012217" y="3739075"/>
              <a:ext cx="298338" cy="297036"/>
            </a:xfrm>
            <a:custGeom>
              <a:avLst/>
              <a:gdLst/>
              <a:ahLst/>
              <a:cxnLst/>
              <a:rect l="l" t="t" r="r" b="b"/>
              <a:pathLst>
                <a:path w="9395" h="9354" extrusionOk="0">
                  <a:moveTo>
                    <a:pt x="7840" y="1"/>
                  </a:moveTo>
                  <a:cubicBezTo>
                    <a:pt x="7800" y="1"/>
                    <a:pt x="7760" y="15"/>
                    <a:pt x="7727" y="43"/>
                  </a:cubicBezTo>
                  <a:cubicBezTo>
                    <a:pt x="7656" y="102"/>
                    <a:pt x="7656" y="209"/>
                    <a:pt x="7715" y="281"/>
                  </a:cubicBezTo>
                  <a:cubicBezTo>
                    <a:pt x="8585" y="1281"/>
                    <a:pt x="9073" y="2579"/>
                    <a:pt x="9025" y="3912"/>
                  </a:cubicBezTo>
                  <a:cubicBezTo>
                    <a:pt x="8977" y="5257"/>
                    <a:pt x="8442" y="6520"/>
                    <a:pt x="7489" y="7472"/>
                  </a:cubicBezTo>
                  <a:cubicBezTo>
                    <a:pt x="6537" y="8425"/>
                    <a:pt x="5275" y="8972"/>
                    <a:pt x="3929" y="9008"/>
                  </a:cubicBezTo>
                  <a:cubicBezTo>
                    <a:pt x="3881" y="9009"/>
                    <a:pt x="3834" y="9010"/>
                    <a:pt x="3786" y="9010"/>
                  </a:cubicBezTo>
                  <a:cubicBezTo>
                    <a:pt x="2503" y="9010"/>
                    <a:pt x="1262" y="8548"/>
                    <a:pt x="298" y="7698"/>
                  </a:cubicBezTo>
                  <a:cubicBezTo>
                    <a:pt x="264" y="7670"/>
                    <a:pt x="221" y="7655"/>
                    <a:pt x="180" y="7655"/>
                  </a:cubicBezTo>
                  <a:cubicBezTo>
                    <a:pt x="135" y="7655"/>
                    <a:pt x="91" y="7673"/>
                    <a:pt x="60" y="7710"/>
                  </a:cubicBezTo>
                  <a:cubicBezTo>
                    <a:pt x="0" y="7782"/>
                    <a:pt x="0" y="7889"/>
                    <a:pt x="83" y="7948"/>
                  </a:cubicBezTo>
                  <a:cubicBezTo>
                    <a:pt x="1107" y="8853"/>
                    <a:pt x="2405" y="9353"/>
                    <a:pt x="3774" y="9353"/>
                  </a:cubicBezTo>
                  <a:lnTo>
                    <a:pt x="3929" y="9353"/>
                  </a:lnTo>
                  <a:cubicBezTo>
                    <a:pt x="5358" y="9306"/>
                    <a:pt x="6703" y="8722"/>
                    <a:pt x="7715" y="7710"/>
                  </a:cubicBezTo>
                  <a:cubicBezTo>
                    <a:pt x="8727" y="6698"/>
                    <a:pt x="9311" y="5365"/>
                    <a:pt x="9347" y="3936"/>
                  </a:cubicBezTo>
                  <a:cubicBezTo>
                    <a:pt x="9394" y="2507"/>
                    <a:pt x="8906" y="1126"/>
                    <a:pt x="7965" y="66"/>
                  </a:cubicBezTo>
                  <a:cubicBezTo>
                    <a:pt x="7933" y="21"/>
                    <a:pt x="7887" y="1"/>
                    <a:pt x="78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04" name="Google Shape;14404;p101"/>
          <p:cNvGrpSpPr/>
          <p:nvPr/>
        </p:nvGrpSpPr>
        <p:grpSpPr>
          <a:xfrm>
            <a:off x="2496894" y="3680964"/>
            <a:ext cx="357720" cy="355148"/>
            <a:chOff x="2496894" y="3680964"/>
            <a:chExt cx="357720" cy="355148"/>
          </a:xfrm>
        </p:grpSpPr>
        <p:sp>
          <p:nvSpPr>
            <p:cNvPr id="14405" name="Google Shape;14405;p101"/>
            <p:cNvSpPr/>
            <p:nvPr/>
          </p:nvSpPr>
          <p:spPr>
            <a:xfrm>
              <a:off x="2598224" y="3786549"/>
              <a:ext cx="37852" cy="59763"/>
            </a:xfrm>
            <a:custGeom>
              <a:avLst/>
              <a:gdLst/>
              <a:ahLst/>
              <a:cxnLst/>
              <a:rect l="l" t="t" r="r" b="b"/>
              <a:pathLst>
                <a:path w="1192" h="1882" extrusionOk="0">
                  <a:moveTo>
                    <a:pt x="596" y="0"/>
                  </a:moveTo>
                  <a:cubicBezTo>
                    <a:pt x="275" y="0"/>
                    <a:pt x="1" y="262"/>
                    <a:pt x="1" y="595"/>
                  </a:cubicBezTo>
                  <a:lnTo>
                    <a:pt x="1" y="1286"/>
                  </a:lnTo>
                  <a:cubicBezTo>
                    <a:pt x="1" y="1619"/>
                    <a:pt x="275" y="1881"/>
                    <a:pt x="596" y="1881"/>
                  </a:cubicBezTo>
                  <a:cubicBezTo>
                    <a:pt x="929" y="1881"/>
                    <a:pt x="1191" y="1619"/>
                    <a:pt x="1191" y="1286"/>
                  </a:cubicBezTo>
                  <a:lnTo>
                    <a:pt x="1191" y="679"/>
                  </a:lnTo>
                  <a:cubicBezTo>
                    <a:pt x="1191" y="595"/>
                    <a:pt x="1120" y="512"/>
                    <a:pt x="1037" y="512"/>
                  </a:cubicBezTo>
                  <a:cubicBezTo>
                    <a:pt x="941" y="512"/>
                    <a:pt x="870" y="595"/>
                    <a:pt x="870" y="679"/>
                  </a:cubicBezTo>
                  <a:lnTo>
                    <a:pt x="870" y="1286"/>
                  </a:lnTo>
                  <a:cubicBezTo>
                    <a:pt x="870" y="1441"/>
                    <a:pt x="751" y="1560"/>
                    <a:pt x="596" y="1560"/>
                  </a:cubicBezTo>
                  <a:cubicBezTo>
                    <a:pt x="453" y="1560"/>
                    <a:pt x="334" y="1441"/>
                    <a:pt x="334" y="1286"/>
                  </a:cubicBezTo>
                  <a:lnTo>
                    <a:pt x="334" y="595"/>
                  </a:lnTo>
                  <a:cubicBezTo>
                    <a:pt x="334" y="441"/>
                    <a:pt x="453" y="322"/>
                    <a:pt x="596" y="322"/>
                  </a:cubicBezTo>
                  <a:cubicBezTo>
                    <a:pt x="691" y="322"/>
                    <a:pt x="763" y="250"/>
                    <a:pt x="763" y="155"/>
                  </a:cubicBezTo>
                  <a:cubicBezTo>
                    <a:pt x="763" y="72"/>
                    <a:pt x="691"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6" name="Google Shape;14406;p101"/>
            <p:cNvSpPr/>
            <p:nvPr/>
          </p:nvSpPr>
          <p:spPr>
            <a:xfrm>
              <a:off x="2715051" y="3786549"/>
              <a:ext cx="37852" cy="59763"/>
            </a:xfrm>
            <a:custGeom>
              <a:avLst/>
              <a:gdLst/>
              <a:ahLst/>
              <a:cxnLst/>
              <a:rect l="l" t="t" r="r" b="b"/>
              <a:pathLst>
                <a:path w="1192" h="1882" extrusionOk="0">
                  <a:moveTo>
                    <a:pt x="596" y="0"/>
                  </a:moveTo>
                  <a:cubicBezTo>
                    <a:pt x="275" y="0"/>
                    <a:pt x="1" y="262"/>
                    <a:pt x="1" y="595"/>
                  </a:cubicBezTo>
                  <a:lnTo>
                    <a:pt x="1" y="1286"/>
                  </a:lnTo>
                  <a:cubicBezTo>
                    <a:pt x="1" y="1619"/>
                    <a:pt x="275" y="1881"/>
                    <a:pt x="596" y="1881"/>
                  </a:cubicBezTo>
                  <a:cubicBezTo>
                    <a:pt x="930" y="1881"/>
                    <a:pt x="1191" y="1619"/>
                    <a:pt x="1191" y="1286"/>
                  </a:cubicBezTo>
                  <a:lnTo>
                    <a:pt x="1191" y="679"/>
                  </a:lnTo>
                  <a:cubicBezTo>
                    <a:pt x="1191" y="595"/>
                    <a:pt x="1120" y="512"/>
                    <a:pt x="1025" y="512"/>
                  </a:cubicBezTo>
                  <a:cubicBezTo>
                    <a:pt x="941" y="512"/>
                    <a:pt x="870" y="595"/>
                    <a:pt x="870" y="679"/>
                  </a:cubicBezTo>
                  <a:lnTo>
                    <a:pt x="870" y="1286"/>
                  </a:lnTo>
                  <a:cubicBezTo>
                    <a:pt x="870" y="1441"/>
                    <a:pt x="751" y="1560"/>
                    <a:pt x="596" y="1560"/>
                  </a:cubicBezTo>
                  <a:cubicBezTo>
                    <a:pt x="453" y="1560"/>
                    <a:pt x="334" y="1441"/>
                    <a:pt x="334" y="1286"/>
                  </a:cubicBezTo>
                  <a:lnTo>
                    <a:pt x="334" y="595"/>
                  </a:lnTo>
                  <a:cubicBezTo>
                    <a:pt x="334" y="441"/>
                    <a:pt x="453" y="322"/>
                    <a:pt x="596" y="322"/>
                  </a:cubicBezTo>
                  <a:cubicBezTo>
                    <a:pt x="691" y="322"/>
                    <a:pt x="763" y="250"/>
                    <a:pt x="763" y="155"/>
                  </a:cubicBezTo>
                  <a:cubicBezTo>
                    <a:pt x="763" y="72"/>
                    <a:pt x="691"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7" name="Google Shape;14407;p101"/>
            <p:cNvSpPr/>
            <p:nvPr/>
          </p:nvSpPr>
          <p:spPr>
            <a:xfrm>
              <a:off x="2496894" y="3680964"/>
              <a:ext cx="297989" cy="296528"/>
            </a:xfrm>
            <a:custGeom>
              <a:avLst/>
              <a:gdLst/>
              <a:ahLst/>
              <a:cxnLst/>
              <a:rect l="l" t="t" r="r" b="b"/>
              <a:pathLst>
                <a:path w="9384" h="9338" extrusionOk="0">
                  <a:moveTo>
                    <a:pt x="5643" y="0"/>
                  </a:moveTo>
                  <a:cubicBezTo>
                    <a:pt x="5580" y="0"/>
                    <a:pt x="5517" y="1"/>
                    <a:pt x="5454" y="3"/>
                  </a:cubicBezTo>
                  <a:cubicBezTo>
                    <a:pt x="4025" y="51"/>
                    <a:pt x="2692" y="622"/>
                    <a:pt x="1680" y="1634"/>
                  </a:cubicBezTo>
                  <a:cubicBezTo>
                    <a:pt x="668" y="2646"/>
                    <a:pt x="84" y="3992"/>
                    <a:pt x="37" y="5421"/>
                  </a:cubicBezTo>
                  <a:cubicBezTo>
                    <a:pt x="1" y="6849"/>
                    <a:pt x="489" y="8219"/>
                    <a:pt x="1430" y="9278"/>
                  </a:cubicBezTo>
                  <a:cubicBezTo>
                    <a:pt x="1453" y="9302"/>
                    <a:pt x="1501" y="9338"/>
                    <a:pt x="1549" y="9338"/>
                  </a:cubicBezTo>
                  <a:cubicBezTo>
                    <a:pt x="1584" y="9338"/>
                    <a:pt x="1620" y="9314"/>
                    <a:pt x="1644" y="9290"/>
                  </a:cubicBezTo>
                  <a:cubicBezTo>
                    <a:pt x="1727" y="9231"/>
                    <a:pt x="1727" y="9123"/>
                    <a:pt x="1668" y="9052"/>
                  </a:cubicBezTo>
                  <a:cubicBezTo>
                    <a:pt x="787" y="8052"/>
                    <a:pt x="310" y="6754"/>
                    <a:pt x="358" y="5421"/>
                  </a:cubicBezTo>
                  <a:cubicBezTo>
                    <a:pt x="394" y="4075"/>
                    <a:pt x="930" y="2813"/>
                    <a:pt x="1882" y="1861"/>
                  </a:cubicBezTo>
                  <a:cubicBezTo>
                    <a:pt x="2835" y="908"/>
                    <a:pt x="4109" y="360"/>
                    <a:pt x="5442" y="325"/>
                  </a:cubicBezTo>
                  <a:cubicBezTo>
                    <a:pt x="5489" y="323"/>
                    <a:pt x="5536" y="323"/>
                    <a:pt x="5583" y="323"/>
                  </a:cubicBezTo>
                  <a:cubicBezTo>
                    <a:pt x="6877" y="323"/>
                    <a:pt x="8108" y="796"/>
                    <a:pt x="9073" y="1634"/>
                  </a:cubicBezTo>
                  <a:cubicBezTo>
                    <a:pt x="9108" y="1663"/>
                    <a:pt x="9150" y="1678"/>
                    <a:pt x="9191" y="1678"/>
                  </a:cubicBezTo>
                  <a:cubicBezTo>
                    <a:pt x="9236" y="1678"/>
                    <a:pt x="9280" y="1660"/>
                    <a:pt x="9312" y="1623"/>
                  </a:cubicBezTo>
                  <a:cubicBezTo>
                    <a:pt x="9383" y="1551"/>
                    <a:pt x="9383" y="1444"/>
                    <a:pt x="9312" y="1384"/>
                  </a:cubicBezTo>
                  <a:cubicBezTo>
                    <a:pt x="8288" y="486"/>
                    <a:pt x="6992" y="0"/>
                    <a:pt x="5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8" name="Google Shape;14408;p101"/>
            <p:cNvSpPr/>
            <p:nvPr/>
          </p:nvSpPr>
          <p:spPr>
            <a:xfrm>
              <a:off x="2555895" y="3739075"/>
              <a:ext cx="298719" cy="297036"/>
            </a:xfrm>
            <a:custGeom>
              <a:avLst/>
              <a:gdLst/>
              <a:ahLst/>
              <a:cxnLst/>
              <a:rect l="l" t="t" r="r" b="b"/>
              <a:pathLst>
                <a:path w="9407" h="9354" extrusionOk="0">
                  <a:moveTo>
                    <a:pt x="7840" y="1"/>
                  </a:moveTo>
                  <a:cubicBezTo>
                    <a:pt x="7800" y="1"/>
                    <a:pt x="7760" y="15"/>
                    <a:pt x="7727" y="43"/>
                  </a:cubicBezTo>
                  <a:cubicBezTo>
                    <a:pt x="7644" y="102"/>
                    <a:pt x="7644" y="209"/>
                    <a:pt x="7704" y="281"/>
                  </a:cubicBezTo>
                  <a:cubicBezTo>
                    <a:pt x="8585" y="1281"/>
                    <a:pt x="9061" y="2579"/>
                    <a:pt x="9013" y="3912"/>
                  </a:cubicBezTo>
                  <a:cubicBezTo>
                    <a:pt x="8978" y="5257"/>
                    <a:pt x="8430" y="6520"/>
                    <a:pt x="7489" y="7472"/>
                  </a:cubicBezTo>
                  <a:cubicBezTo>
                    <a:pt x="6537" y="8425"/>
                    <a:pt x="5263" y="8972"/>
                    <a:pt x="3929" y="9008"/>
                  </a:cubicBezTo>
                  <a:cubicBezTo>
                    <a:pt x="3881" y="9009"/>
                    <a:pt x="3833" y="9010"/>
                    <a:pt x="3785" y="9010"/>
                  </a:cubicBezTo>
                  <a:cubicBezTo>
                    <a:pt x="2491" y="9010"/>
                    <a:pt x="1251" y="8548"/>
                    <a:pt x="298" y="7698"/>
                  </a:cubicBezTo>
                  <a:cubicBezTo>
                    <a:pt x="264" y="7670"/>
                    <a:pt x="222" y="7655"/>
                    <a:pt x="180" y="7655"/>
                  </a:cubicBezTo>
                  <a:cubicBezTo>
                    <a:pt x="135" y="7655"/>
                    <a:pt x="91" y="7673"/>
                    <a:pt x="60" y="7710"/>
                  </a:cubicBezTo>
                  <a:cubicBezTo>
                    <a:pt x="0" y="7782"/>
                    <a:pt x="0" y="7889"/>
                    <a:pt x="72" y="7948"/>
                  </a:cubicBezTo>
                  <a:cubicBezTo>
                    <a:pt x="1096" y="8853"/>
                    <a:pt x="2393" y="9353"/>
                    <a:pt x="3763" y="9353"/>
                  </a:cubicBezTo>
                  <a:lnTo>
                    <a:pt x="3929" y="9353"/>
                  </a:lnTo>
                  <a:cubicBezTo>
                    <a:pt x="5358" y="9306"/>
                    <a:pt x="6692" y="8722"/>
                    <a:pt x="7704" y="7710"/>
                  </a:cubicBezTo>
                  <a:cubicBezTo>
                    <a:pt x="8716" y="6698"/>
                    <a:pt x="9299" y="5365"/>
                    <a:pt x="9347" y="3936"/>
                  </a:cubicBezTo>
                  <a:cubicBezTo>
                    <a:pt x="9406" y="2507"/>
                    <a:pt x="8894" y="1126"/>
                    <a:pt x="7966" y="66"/>
                  </a:cubicBezTo>
                  <a:cubicBezTo>
                    <a:pt x="7933" y="21"/>
                    <a:pt x="7887" y="1"/>
                    <a:pt x="78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9" name="Google Shape;14409;p101"/>
            <p:cNvSpPr/>
            <p:nvPr/>
          </p:nvSpPr>
          <p:spPr>
            <a:xfrm>
              <a:off x="2569867" y="3875336"/>
              <a:ext cx="211393" cy="99139"/>
            </a:xfrm>
            <a:custGeom>
              <a:avLst/>
              <a:gdLst/>
              <a:ahLst/>
              <a:cxnLst/>
              <a:rect l="l" t="t" r="r" b="b"/>
              <a:pathLst>
                <a:path w="6657" h="3122" extrusionOk="0">
                  <a:moveTo>
                    <a:pt x="5692" y="478"/>
                  </a:moveTo>
                  <a:lnTo>
                    <a:pt x="5692" y="478"/>
                  </a:lnTo>
                  <a:cubicBezTo>
                    <a:pt x="5644" y="562"/>
                    <a:pt x="5597" y="657"/>
                    <a:pt x="5537" y="728"/>
                  </a:cubicBezTo>
                  <a:cubicBezTo>
                    <a:pt x="5466" y="859"/>
                    <a:pt x="5311" y="931"/>
                    <a:pt x="5156" y="966"/>
                  </a:cubicBezTo>
                  <a:cubicBezTo>
                    <a:pt x="4537" y="1038"/>
                    <a:pt x="3918" y="1074"/>
                    <a:pt x="3323" y="1074"/>
                  </a:cubicBezTo>
                  <a:cubicBezTo>
                    <a:pt x="2715" y="1074"/>
                    <a:pt x="2096" y="1038"/>
                    <a:pt x="1489" y="966"/>
                  </a:cubicBezTo>
                  <a:cubicBezTo>
                    <a:pt x="1334" y="955"/>
                    <a:pt x="1191" y="859"/>
                    <a:pt x="1108" y="740"/>
                  </a:cubicBezTo>
                  <a:cubicBezTo>
                    <a:pt x="1049" y="657"/>
                    <a:pt x="1001" y="574"/>
                    <a:pt x="953" y="490"/>
                  </a:cubicBezTo>
                  <a:lnTo>
                    <a:pt x="953" y="490"/>
                  </a:lnTo>
                  <a:cubicBezTo>
                    <a:pt x="1727" y="609"/>
                    <a:pt x="2525" y="681"/>
                    <a:pt x="3323" y="681"/>
                  </a:cubicBezTo>
                  <a:cubicBezTo>
                    <a:pt x="4120" y="681"/>
                    <a:pt x="4918" y="609"/>
                    <a:pt x="5692" y="478"/>
                  </a:cubicBezTo>
                  <a:close/>
                  <a:moveTo>
                    <a:pt x="6347" y="324"/>
                  </a:moveTo>
                  <a:cubicBezTo>
                    <a:pt x="6311" y="335"/>
                    <a:pt x="6311" y="335"/>
                    <a:pt x="6311" y="359"/>
                  </a:cubicBezTo>
                  <a:cubicBezTo>
                    <a:pt x="6121" y="1050"/>
                    <a:pt x="5716" y="1681"/>
                    <a:pt x="5180" y="2121"/>
                  </a:cubicBezTo>
                  <a:cubicBezTo>
                    <a:pt x="4644" y="2574"/>
                    <a:pt x="3989" y="2812"/>
                    <a:pt x="3323" y="2812"/>
                  </a:cubicBezTo>
                  <a:cubicBezTo>
                    <a:pt x="2656" y="2812"/>
                    <a:pt x="2001" y="2574"/>
                    <a:pt x="1465" y="2121"/>
                  </a:cubicBezTo>
                  <a:cubicBezTo>
                    <a:pt x="941" y="1693"/>
                    <a:pt x="537" y="1050"/>
                    <a:pt x="334" y="359"/>
                  </a:cubicBezTo>
                  <a:lnTo>
                    <a:pt x="334" y="335"/>
                  </a:lnTo>
                  <a:cubicBezTo>
                    <a:pt x="406" y="359"/>
                    <a:pt x="477" y="371"/>
                    <a:pt x="572" y="395"/>
                  </a:cubicBezTo>
                  <a:cubicBezTo>
                    <a:pt x="644" y="574"/>
                    <a:pt x="739" y="752"/>
                    <a:pt x="834" y="907"/>
                  </a:cubicBezTo>
                  <a:cubicBezTo>
                    <a:pt x="965" y="1109"/>
                    <a:pt x="1203" y="1264"/>
                    <a:pt x="1465" y="1276"/>
                  </a:cubicBezTo>
                  <a:cubicBezTo>
                    <a:pt x="2084" y="1347"/>
                    <a:pt x="2715" y="1383"/>
                    <a:pt x="3335" y="1383"/>
                  </a:cubicBezTo>
                  <a:cubicBezTo>
                    <a:pt x="3954" y="1383"/>
                    <a:pt x="4585" y="1347"/>
                    <a:pt x="5216" y="1276"/>
                  </a:cubicBezTo>
                  <a:cubicBezTo>
                    <a:pt x="5466" y="1240"/>
                    <a:pt x="5704" y="1109"/>
                    <a:pt x="5835" y="883"/>
                  </a:cubicBezTo>
                  <a:cubicBezTo>
                    <a:pt x="5942" y="728"/>
                    <a:pt x="6037" y="562"/>
                    <a:pt x="6109" y="383"/>
                  </a:cubicBezTo>
                  <a:cubicBezTo>
                    <a:pt x="6180" y="371"/>
                    <a:pt x="6252" y="347"/>
                    <a:pt x="6347" y="324"/>
                  </a:cubicBezTo>
                  <a:close/>
                  <a:moveTo>
                    <a:pt x="334" y="0"/>
                  </a:moveTo>
                  <a:cubicBezTo>
                    <a:pt x="256" y="0"/>
                    <a:pt x="181" y="36"/>
                    <a:pt x="120" y="97"/>
                  </a:cubicBezTo>
                  <a:cubicBezTo>
                    <a:pt x="37" y="193"/>
                    <a:pt x="1" y="324"/>
                    <a:pt x="37" y="443"/>
                  </a:cubicBezTo>
                  <a:cubicBezTo>
                    <a:pt x="251" y="1217"/>
                    <a:pt x="668" y="1883"/>
                    <a:pt x="1263" y="2360"/>
                  </a:cubicBezTo>
                  <a:cubicBezTo>
                    <a:pt x="1858" y="2871"/>
                    <a:pt x="2596" y="3122"/>
                    <a:pt x="3335" y="3122"/>
                  </a:cubicBezTo>
                  <a:cubicBezTo>
                    <a:pt x="4097" y="3122"/>
                    <a:pt x="4811" y="2860"/>
                    <a:pt x="5406" y="2360"/>
                  </a:cubicBezTo>
                  <a:cubicBezTo>
                    <a:pt x="5990" y="1871"/>
                    <a:pt x="6418" y="1205"/>
                    <a:pt x="6645" y="443"/>
                  </a:cubicBezTo>
                  <a:cubicBezTo>
                    <a:pt x="6656" y="324"/>
                    <a:pt x="6633" y="193"/>
                    <a:pt x="6549" y="97"/>
                  </a:cubicBezTo>
                  <a:cubicBezTo>
                    <a:pt x="6495" y="43"/>
                    <a:pt x="6412" y="2"/>
                    <a:pt x="6328" y="2"/>
                  </a:cubicBezTo>
                  <a:cubicBezTo>
                    <a:pt x="6302" y="2"/>
                    <a:pt x="6277" y="6"/>
                    <a:pt x="6252" y="14"/>
                  </a:cubicBezTo>
                  <a:cubicBezTo>
                    <a:pt x="5323" y="240"/>
                    <a:pt x="4335" y="359"/>
                    <a:pt x="3335" y="359"/>
                  </a:cubicBezTo>
                  <a:cubicBezTo>
                    <a:pt x="2334" y="359"/>
                    <a:pt x="1346" y="240"/>
                    <a:pt x="418" y="14"/>
                  </a:cubicBezTo>
                  <a:cubicBezTo>
                    <a:pt x="390" y="5"/>
                    <a:pt x="362" y="0"/>
                    <a:pt x="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10" name="Google Shape;14410;p101"/>
          <p:cNvGrpSpPr/>
          <p:nvPr/>
        </p:nvGrpSpPr>
        <p:grpSpPr>
          <a:xfrm>
            <a:off x="3040984" y="3681059"/>
            <a:ext cx="356164" cy="355815"/>
            <a:chOff x="3040984" y="3681059"/>
            <a:chExt cx="356164" cy="355815"/>
          </a:xfrm>
        </p:grpSpPr>
        <p:sp>
          <p:nvSpPr>
            <p:cNvPr id="14411" name="Google Shape;14411;p101"/>
            <p:cNvSpPr/>
            <p:nvPr/>
          </p:nvSpPr>
          <p:spPr>
            <a:xfrm>
              <a:off x="3040984" y="3681059"/>
              <a:ext cx="356164" cy="355815"/>
            </a:xfrm>
            <a:custGeom>
              <a:avLst/>
              <a:gdLst/>
              <a:ahLst/>
              <a:cxnLst/>
              <a:rect l="l" t="t" r="r" b="b"/>
              <a:pathLst>
                <a:path w="11216" h="11205" extrusionOk="0">
                  <a:moveTo>
                    <a:pt x="5620" y="0"/>
                  </a:moveTo>
                  <a:cubicBezTo>
                    <a:pt x="4274" y="0"/>
                    <a:pt x="2965" y="488"/>
                    <a:pt x="1953" y="1369"/>
                  </a:cubicBezTo>
                  <a:cubicBezTo>
                    <a:pt x="1881" y="1429"/>
                    <a:pt x="1881" y="1536"/>
                    <a:pt x="1941" y="1608"/>
                  </a:cubicBezTo>
                  <a:cubicBezTo>
                    <a:pt x="1972" y="1645"/>
                    <a:pt x="2016" y="1663"/>
                    <a:pt x="2061" y="1663"/>
                  </a:cubicBezTo>
                  <a:cubicBezTo>
                    <a:pt x="2103" y="1663"/>
                    <a:pt x="2145" y="1648"/>
                    <a:pt x="2179" y="1620"/>
                  </a:cubicBezTo>
                  <a:cubicBezTo>
                    <a:pt x="3131" y="786"/>
                    <a:pt x="4358" y="346"/>
                    <a:pt x="5620" y="346"/>
                  </a:cubicBezTo>
                  <a:cubicBezTo>
                    <a:pt x="7013" y="346"/>
                    <a:pt x="8346" y="893"/>
                    <a:pt x="9335" y="1893"/>
                  </a:cubicBezTo>
                  <a:cubicBezTo>
                    <a:pt x="10335" y="2882"/>
                    <a:pt x="10882" y="4215"/>
                    <a:pt x="10882" y="5608"/>
                  </a:cubicBezTo>
                  <a:cubicBezTo>
                    <a:pt x="10882" y="7013"/>
                    <a:pt x="10335" y="8335"/>
                    <a:pt x="9335" y="9335"/>
                  </a:cubicBezTo>
                  <a:cubicBezTo>
                    <a:pt x="8346" y="10323"/>
                    <a:pt x="7013" y="10883"/>
                    <a:pt x="5620" y="10883"/>
                  </a:cubicBezTo>
                  <a:cubicBezTo>
                    <a:pt x="4215" y="10883"/>
                    <a:pt x="2893" y="10323"/>
                    <a:pt x="1893" y="9335"/>
                  </a:cubicBezTo>
                  <a:cubicBezTo>
                    <a:pt x="893" y="8335"/>
                    <a:pt x="345" y="7013"/>
                    <a:pt x="345" y="5608"/>
                  </a:cubicBezTo>
                  <a:cubicBezTo>
                    <a:pt x="345" y="4298"/>
                    <a:pt x="822" y="3048"/>
                    <a:pt x="1703" y="2084"/>
                  </a:cubicBezTo>
                  <a:cubicBezTo>
                    <a:pt x="1762" y="2012"/>
                    <a:pt x="1762" y="1905"/>
                    <a:pt x="1691" y="1846"/>
                  </a:cubicBezTo>
                  <a:cubicBezTo>
                    <a:pt x="1657" y="1817"/>
                    <a:pt x="1614" y="1802"/>
                    <a:pt x="1573" y="1802"/>
                  </a:cubicBezTo>
                  <a:cubicBezTo>
                    <a:pt x="1528" y="1802"/>
                    <a:pt x="1484" y="1820"/>
                    <a:pt x="1453" y="1858"/>
                  </a:cubicBezTo>
                  <a:cubicBezTo>
                    <a:pt x="512" y="2882"/>
                    <a:pt x="0" y="4227"/>
                    <a:pt x="0" y="5608"/>
                  </a:cubicBezTo>
                  <a:cubicBezTo>
                    <a:pt x="0" y="7096"/>
                    <a:pt x="583" y="8513"/>
                    <a:pt x="1643" y="9573"/>
                  </a:cubicBezTo>
                  <a:cubicBezTo>
                    <a:pt x="2703" y="10621"/>
                    <a:pt x="4096" y="11204"/>
                    <a:pt x="5608" y="11204"/>
                  </a:cubicBezTo>
                  <a:cubicBezTo>
                    <a:pt x="7108" y="11204"/>
                    <a:pt x="8501" y="10621"/>
                    <a:pt x="9561" y="9573"/>
                  </a:cubicBezTo>
                  <a:cubicBezTo>
                    <a:pt x="10620" y="8513"/>
                    <a:pt x="11204" y="7108"/>
                    <a:pt x="11204" y="5608"/>
                  </a:cubicBezTo>
                  <a:cubicBezTo>
                    <a:pt x="11216" y="4096"/>
                    <a:pt x="10632" y="2691"/>
                    <a:pt x="9573" y="1631"/>
                  </a:cubicBezTo>
                  <a:cubicBezTo>
                    <a:pt x="8525" y="572"/>
                    <a:pt x="7120" y="0"/>
                    <a:pt x="5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2" name="Google Shape;14412;p101"/>
            <p:cNvSpPr/>
            <p:nvPr/>
          </p:nvSpPr>
          <p:spPr>
            <a:xfrm>
              <a:off x="3183120" y="3921508"/>
              <a:ext cx="59414" cy="59382"/>
            </a:xfrm>
            <a:custGeom>
              <a:avLst/>
              <a:gdLst/>
              <a:ahLst/>
              <a:cxnLst/>
              <a:rect l="l" t="t" r="r" b="b"/>
              <a:pathLst>
                <a:path w="1871" h="1870" extrusionOk="0">
                  <a:moveTo>
                    <a:pt x="929" y="334"/>
                  </a:moveTo>
                  <a:cubicBezTo>
                    <a:pt x="1263" y="334"/>
                    <a:pt x="1549" y="608"/>
                    <a:pt x="1549" y="941"/>
                  </a:cubicBezTo>
                  <a:cubicBezTo>
                    <a:pt x="1549" y="1263"/>
                    <a:pt x="1263" y="1548"/>
                    <a:pt x="929" y="1548"/>
                  </a:cubicBezTo>
                  <a:cubicBezTo>
                    <a:pt x="608" y="1548"/>
                    <a:pt x="334" y="1287"/>
                    <a:pt x="334" y="941"/>
                  </a:cubicBezTo>
                  <a:cubicBezTo>
                    <a:pt x="334" y="596"/>
                    <a:pt x="608" y="334"/>
                    <a:pt x="929" y="334"/>
                  </a:cubicBezTo>
                  <a:close/>
                  <a:moveTo>
                    <a:pt x="929" y="1"/>
                  </a:moveTo>
                  <a:cubicBezTo>
                    <a:pt x="429" y="1"/>
                    <a:pt x="1" y="417"/>
                    <a:pt x="1" y="941"/>
                  </a:cubicBezTo>
                  <a:cubicBezTo>
                    <a:pt x="1" y="1453"/>
                    <a:pt x="417" y="1870"/>
                    <a:pt x="929" y="1870"/>
                  </a:cubicBezTo>
                  <a:cubicBezTo>
                    <a:pt x="1191" y="1870"/>
                    <a:pt x="1430" y="1775"/>
                    <a:pt x="1608" y="1596"/>
                  </a:cubicBezTo>
                  <a:cubicBezTo>
                    <a:pt x="1787" y="1417"/>
                    <a:pt x="1870" y="1179"/>
                    <a:pt x="1870" y="941"/>
                  </a:cubicBezTo>
                  <a:cubicBezTo>
                    <a:pt x="1870" y="679"/>
                    <a:pt x="1763" y="453"/>
                    <a:pt x="1584" y="263"/>
                  </a:cubicBezTo>
                  <a:cubicBezTo>
                    <a:pt x="1406" y="108"/>
                    <a:pt x="1191" y="1"/>
                    <a:pt x="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3" name="Google Shape;14413;p101"/>
            <p:cNvSpPr/>
            <p:nvPr/>
          </p:nvSpPr>
          <p:spPr>
            <a:xfrm>
              <a:off x="3149110" y="3735868"/>
              <a:ext cx="141056" cy="174716"/>
            </a:xfrm>
            <a:custGeom>
              <a:avLst/>
              <a:gdLst/>
              <a:ahLst/>
              <a:cxnLst/>
              <a:rect l="l" t="t" r="r" b="b"/>
              <a:pathLst>
                <a:path w="4442" h="5502" extrusionOk="0">
                  <a:moveTo>
                    <a:pt x="2143" y="1"/>
                  </a:moveTo>
                  <a:cubicBezTo>
                    <a:pt x="1322" y="1"/>
                    <a:pt x="810" y="286"/>
                    <a:pt x="536" y="501"/>
                  </a:cubicBezTo>
                  <a:cubicBezTo>
                    <a:pt x="191" y="786"/>
                    <a:pt x="0" y="1156"/>
                    <a:pt x="0" y="1513"/>
                  </a:cubicBezTo>
                  <a:cubicBezTo>
                    <a:pt x="0" y="1739"/>
                    <a:pt x="84" y="1941"/>
                    <a:pt x="262" y="2084"/>
                  </a:cubicBezTo>
                  <a:cubicBezTo>
                    <a:pt x="393" y="2203"/>
                    <a:pt x="596" y="2263"/>
                    <a:pt x="774" y="2263"/>
                  </a:cubicBezTo>
                  <a:cubicBezTo>
                    <a:pt x="1084" y="2263"/>
                    <a:pt x="1227" y="2049"/>
                    <a:pt x="1334" y="1894"/>
                  </a:cubicBezTo>
                  <a:cubicBezTo>
                    <a:pt x="1465" y="1679"/>
                    <a:pt x="1596" y="1489"/>
                    <a:pt x="2108" y="1489"/>
                  </a:cubicBezTo>
                  <a:cubicBezTo>
                    <a:pt x="2286" y="1489"/>
                    <a:pt x="2858" y="1525"/>
                    <a:pt x="2858" y="2001"/>
                  </a:cubicBezTo>
                  <a:cubicBezTo>
                    <a:pt x="2858" y="2358"/>
                    <a:pt x="2512" y="2632"/>
                    <a:pt x="2227" y="2858"/>
                  </a:cubicBezTo>
                  <a:cubicBezTo>
                    <a:pt x="2155" y="2918"/>
                    <a:pt x="2072" y="2965"/>
                    <a:pt x="2024" y="3025"/>
                  </a:cubicBezTo>
                  <a:cubicBezTo>
                    <a:pt x="1679" y="3323"/>
                    <a:pt x="1286" y="3763"/>
                    <a:pt x="1286" y="4668"/>
                  </a:cubicBezTo>
                  <a:cubicBezTo>
                    <a:pt x="1286" y="5180"/>
                    <a:pt x="1405" y="5501"/>
                    <a:pt x="2000" y="5501"/>
                  </a:cubicBezTo>
                  <a:cubicBezTo>
                    <a:pt x="2274" y="5501"/>
                    <a:pt x="2465" y="5442"/>
                    <a:pt x="2596" y="5323"/>
                  </a:cubicBezTo>
                  <a:cubicBezTo>
                    <a:pt x="2703" y="5216"/>
                    <a:pt x="2762" y="5085"/>
                    <a:pt x="2762" y="4918"/>
                  </a:cubicBezTo>
                  <a:cubicBezTo>
                    <a:pt x="2762" y="4430"/>
                    <a:pt x="2762" y="4192"/>
                    <a:pt x="3263" y="3787"/>
                  </a:cubicBezTo>
                  <a:lnTo>
                    <a:pt x="3286" y="3787"/>
                  </a:lnTo>
                  <a:cubicBezTo>
                    <a:pt x="3298" y="3775"/>
                    <a:pt x="3322" y="3763"/>
                    <a:pt x="3358" y="3727"/>
                  </a:cubicBezTo>
                  <a:cubicBezTo>
                    <a:pt x="3429" y="3680"/>
                    <a:pt x="3453" y="3573"/>
                    <a:pt x="3393" y="3489"/>
                  </a:cubicBezTo>
                  <a:cubicBezTo>
                    <a:pt x="3360" y="3449"/>
                    <a:pt x="3311" y="3427"/>
                    <a:pt x="3261" y="3427"/>
                  </a:cubicBezTo>
                  <a:cubicBezTo>
                    <a:pt x="3224" y="3427"/>
                    <a:pt x="3186" y="3440"/>
                    <a:pt x="3155" y="3465"/>
                  </a:cubicBezTo>
                  <a:cubicBezTo>
                    <a:pt x="3120" y="3477"/>
                    <a:pt x="3108" y="3513"/>
                    <a:pt x="3072" y="3525"/>
                  </a:cubicBezTo>
                  <a:lnTo>
                    <a:pt x="3060" y="3525"/>
                  </a:lnTo>
                  <a:cubicBezTo>
                    <a:pt x="2465" y="3989"/>
                    <a:pt x="2429" y="4346"/>
                    <a:pt x="2429" y="4906"/>
                  </a:cubicBezTo>
                  <a:cubicBezTo>
                    <a:pt x="2429" y="4977"/>
                    <a:pt x="2429" y="5156"/>
                    <a:pt x="2000" y="5156"/>
                  </a:cubicBezTo>
                  <a:cubicBezTo>
                    <a:pt x="1798" y="5156"/>
                    <a:pt x="1739" y="5120"/>
                    <a:pt x="1703" y="5085"/>
                  </a:cubicBezTo>
                  <a:cubicBezTo>
                    <a:pt x="1643" y="5025"/>
                    <a:pt x="1619" y="4882"/>
                    <a:pt x="1619" y="4656"/>
                  </a:cubicBezTo>
                  <a:cubicBezTo>
                    <a:pt x="1619" y="3882"/>
                    <a:pt x="1929" y="3513"/>
                    <a:pt x="2227" y="3251"/>
                  </a:cubicBezTo>
                  <a:cubicBezTo>
                    <a:pt x="2286" y="3215"/>
                    <a:pt x="2346" y="3156"/>
                    <a:pt x="2417" y="3108"/>
                  </a:cubicBezTo>
                  <a:cubicBezTo>
                    <a:pt x="2762" y="2858"/>
                    <a:pt x="3179" y="2525"/>
                    <a:pt x="3179" y="1989"/>
                  </a:cubicBezTo>
                  <a:cubicBezTo>
                    <a:pt x="3179" y="1465"/>
                    <a:pt x="2762" y="1144"/>
                    <a:pt x="2108" y="1144"/>
                  </a:cubicBezTo>
                  <a:cubicBezTo>
                    <a:pt x="1417" y="1144"/>
                    <a:pt x="1215" y="1453"/>
                    <a:pt x="1048" y="1691"/>
                  </a:cubicBezTo>
                  <a:cubicBezTo>
                    <a:pt x="941" y="1858"/>
                    <a:pt x="881" y="1918"/>
                    <a:pt x="750" y="1918"/>
                  </a:cubicBezTo>
                  <a:cubicBezTo>
                    <a:pt x="572" y="1918"/>
                    <a:pt x="322" y="1810"/>
                    <a:pt x="322" y="1513"/>
                  </a:cubicBezTo>
                  <a:cubicBezTo>
                    <a:pt x="322" y="1322"/>
                    <a:pt x="429" y="1025"/>
                    <a:pt x="738" y="775"/>
                  </a:cubicBezTo>
                  <a:cubicBezTo>
                    <a:pt x="977" y="572"/>
                    <a:pt x="1405" y="334"/>
                    <a:pt x="2131" y="334"/>
                  </a:cubicBezTo>
                  <a:cubicBezTo>
                    <a:pt x="3298" y="334"/>
                    <a:pt x="4120" y="953"/>
                    <a:pt x="4120" y="1822"/>
                  </a:cubicBezTo>
                  <a:cubicBezTo>
                    <a:pt x="4120" y="2227"/>
                    <a:pt x="3941" y="2644"/>
                    <a:pt x="3596" y="3037"/>
                  </a:cubicBezTo>
                  <a:cubicBezTo>
                    <a:pt x="3524" y="3096"/>
                    <a:pt x="3536" y="3203"/>
                    <a:pt x="3596" y="3263"/>
                  </a:cubicBezTo>
                  <a:cubicBezTo>
                    <a:pt x="3629" y="3290"/>
                    <a:pt x="3669" y="3305"/>
                    <a:pt x="3709" y="3305"/>
                  </a:cubicBezTo>
                  <a:cubicBezTo>
                    <a:pt x="3755" y="3305"/>
                    <a:pt x="3802" y="3284"/>
                    <a:pt x="3834" y="3239"/>
                  </a:cubicBezTo>
                  <a:cubicBezTo>
                    <a:pt x="4239" y="2787"/>
                    <a:pt x="4441" y="2310"/>
                    <a:pt x="4441" y="1810"/>
                  </a:cubicBezTo>
                  <a:cubicBezTo>
                    <a:pt x="4441" y="1287"/>
                    <a:pt x="4203" y="834"/>
                    <a:pt x="3786" y="501"/>
                  </a:cubicBezTo>
                  <a:cubicBezTo>
                    <a:pt x="3370" y="179"/>
                    <a:pt x="2798" y="1"/>
                    <a:pt x="21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14" name="Google Shape;14414;p101"/>
          <p:cNvGrpSpPr/>
          <p:nvPr/>
        </p:nvGrpSpPr>
        <p:grpSpPr>
          <a:xfrm>
            <a:off x="3584280" y="3699191"/>
            <a:ext cx="358069" cy="317995"/>
            <a:chOff x="3584280" y="3699191"/>
            <a:chExt cx="358069" cy="317995"/>
          </a:xfrm>
        </p:grpSpPr>
        <p:sp>
          <p:nvSpPr>
            <p:cNvPr id="14415" name="Google Shape;14415;p101"/>
            <p:cNvSpPr/>
            <p:nvPr/>
          </p:nvSpPr>
          <p:spPr>
            <a:xfrm>
              <a:off x="3584280" y="3699191"/>
              <a:ext cx="358069" cy="317995"/>
            </a:xfrm>
            <a:custGeom>
              <a:avLst/>
              <a:gdLst/>
              <a:ahLst/>
              <a:cxnLst/>
              <a:rect l="l" t="t" r="r" b="b"/>
              <a:pathLst>
                <a:path w="11276" h="10014" extrusionOk="0">
                  <a:moveTo>
                    <a:pt x="5644" y="1"/>
                  </a:moveTo>
                  <a:cubicBezTo>
                    <a:pt x="5203" y="1"/>
                    <a:pt x="4810" y="227"/>
                    <a:pt x="4596" y="620"/>
                  </a:cubicBezTo>
                  <a:lnTo>
                    <a:pt x="822" y="7168"/>
                  </a:lnTo>
                  <a:cubicBezTo>
                    <a:pt x="774" y="7240"/>
                    <a:pt x="798" y="7347"/>
                    <a:pt x="881" y="7395"/>
                  </a:cubicBezTo>
                  <a:cubicBezTo>
                    <a:pt x="903" y="7406"/>
                    <a:pt x="929" y="7411"/>
                    <a:pt x="955" y="7411"/>
                  </a:cubicBezTo>
                  <a:cubicBezTo>
                    <a:pt x="1012" y="7411"/>
                    <a:pt x="1071" y="7384"/>
                    <a:pt x="1096" y="7335"/>
                  </a:cubicBezTo>
                  <a:lnTo>
                    <a:pt x="4882" y="787"/>
                  </a:lnTo>
                  <a:cubicBezTo>
                    <a:pt x="5049" y="513"/>
                    <a:pt x="5322" y="346"/>
                    <a:pt x="5644" y="346"/>
                  </a:cubicBezTo>
                  <a:cubicBezTo>
                    <a:pt x="5953" y="346"/>
                    <a:pt x="6239" y="513"/>
                    <a:pt x="6394" y="787"/>
                  </a:cubicBezTo>
                  <a:lnTo>
                    <a:pt x="10775" y="8359"/>
                  </a:lnTo>
                  <a:cubicBezTo>
                    <a:pt x="10942" y="8621"/>
                    <a:pt x="10942" y="8954"/>
                    <a:pt x="10775" y="9240"/>
                  </a:cubicBezTo>
                  <a:cubicBezTo>
                    <a:pt x="10609" y="9502"/>
                    <a:pt x="10323" y="9669"/>
                    <a:pt x="10013" y="9669"/>
                  </a:cubicBezTo>
                  <a:lnTo>
                    <a:pt x="1262" y="9669"/>
                  </a:lnTo>
                  <a:cubicBezTo>
                    <a:pt x="953" y="9669"/>
                    <a:pt x="667" y="9502"/>
                    <a:pt x="500" y="9240"/>
                  </a:cubicBezTo>
                  <a:cubicBezTo>
                    <a:pt x="346" y="8966"/>
                    <a:pt x="346" y="8645"/>
                    <a:pt x="500" y="8359"/>
                  </a:cubicBezTo>
                  <a:lnTo>
                    <a:pt x="774" y="7895"/>
                  </a:lnTo>
                  <a:cubicBezTo>
                    <a:pt x="822" y="7823"/>
                    <a:pt x="786" y="7716"/>
                    <a:pt x="715" y="7668"/>
                  </a:cubicBezTo>
                  <a:cubicBezTo>
                    <a:pt x="693" y="7657"/>
                    <a:pt x="667" y="7652"/>
                    <a:pt x="641" y="7652"/>
                  </a:cubicBezTo>
                  <a:cubicBezTo>
                    <a:pt x="583" y="7652"/>
                    <a:pt x="521" y="7679"/>
                    <a:pt x="488" y="7728"/>
                  </a:cubicBezTo>
                  <a:lnTo>
                    <a:pt x="227" y="8192"/>
                  </a:lnTo>
                  <a:cubicBezTo>
                    <a:pt x="0" y="8561"/>
                    <a:pt x="0" y="9026"/>
                    <a:pt x="227" y="9395"/>
                  </a:cubicBezTo>
                  <a:cubicBezTo>
                    <a:pt x="441" y="9776"/>
                    <a:pt x="834" y="10014"/>
                    <a:pt x="1262" y="10014"/>
                  </a:cubicBezTo>
                  <a:lnTo>
                    <a:pt x="10013" y="10014"/>
                  </a:lnTo>
                  <a:cubicBezTo>
                    <a:pt x="10442" y="10014"/>
                    <a:pt x="10847" y="9788"/>
                    <a:pt x="11061" y="9395"/>
                  </a:cubicBezTo>
                  <a:cubicBezTo>
                    <a:pt x="11276" y="9026"/>
                    <a:pt x="11276" y="8585"/>
                    <a:pt x="11061" y="8192"/>
                  </a:cubicBezTo>
                  <a:lnTo>
                    <a:pt x="6680" y="620"/>
                  </a:lnTo>
                  <a:cubicBezTo>
                    <a:pt x="6453" y="251"/>
                    <a:pt x="6072" y="1"/>
                    <a:pt x="5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6" name="Google Shape;14416;p101"/>
            <p:cNvSpPr/>
            <p:nvPr/>
          </p:nvSpPr>
          <p:spPr>
            <a:xfrm>
              <a:off x="3613400" y="3727167"/>
              <a:ext cx="299831" cy="261661"/>
            </a:xfrm>
            <a:custGeom>
              <a:avLst/>
              <a:gdLst/>
              <a:ahLst/>
              <a:cxnLst/>
              <a:rect l="l" t="t" r="r" b="b"/>
              <a:pathLst>
                <a:path w="9442" h="8240" extrusionOk="0">
                  <a:moveTo>
                    <a:pt x="4727" y="358"/>
                  </a:moveTo>
                  <a:lnTo>
                    <a:pt x="9085" y="7907"/>
                  </a:lnTo>
                  <a:lnTo>
                    <a:pt x="381" y="7907"/>
                  </a:lnTo>
                  <a:lnTo>
                    <a:pt x="4727" y="358"/>
                  </a:lnTo>
                  <a:close/>
                  <a:moveTo>
                    <a:pt x="4727" y="1"/>
                  </a:moveTo>
                  <a:cubicBezTo>
                    <a:pt x="4608" y="1"/>
                    <a:pt x="4501" y="60"/>
                    <a:pt x="4441" y="168"/>
                  </a:cubicBezTo>
                  <a:lnTo>
                    <a:pt x="60" y="7740"/>
                  </a:lnTo>
                  <a:cubicBezTo>
                    <a:pt x="0" y="7847"/>
                    <a:pt x="0" y="7966"/>
                    <a:pt x="60" y="8073"/>
                  </a:cubicBezTo>
                  <a:cubicBezTo>
                    <a:pt x="119" y="8192"/>
                    <a:pt x="226" y="8240"/>
                    <a:pt x="345" y="8240"/>
                  </a:cubicBezTo>
                  <a:lnTo>
                    <a:pt x="9096" y="8240"/>
                  </a:lnTo>
                  <a:cubicBezTo>
                    <a:pt x="9216" y="8240"/>
                    <a:pt x="9323" y="8180"/>
                    <a:pt x="9382" y="8073"/>
                  </a:cubicBezTo>
                  <a:cubicBezTo>
                    <a:pt x="9442" y="7966"/>
                    <a:pt x="9442" y="7847"/>
                    <a:pt x="9382" y="7740"/>
                  </a:cubicBezTo>
                  <a:lnTo>
                    <a:pt x="5001" y="168"/>
                  </a:lnTo>
                  <a:cubicBezTo>
                    <a:pt x="4941" y="60"/>
                    <a:pt x="4846" y="1"/>
                    <a:pt x="4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7" name="Google Shape;14417;p101"/>
            <p:cNvSpPr/>
            <p:nvPr/>
          </p:nvSpPr>
          <p:spPr>
            <a:xfrm>
              <a:off x="3735879" y="3910171"/>
              <a:ext cx="54873" cy="54841"/>
            </a:xfrm>
            <a:custGeom>
              <a:avLst/>
              <a:gdLst/>
              <a:ahLst/>
              <a:cxnLst/>
              <a:rect l="l" t="t" r="r" b="b"/>
              <a:pathLst>
                <a:path w="1728" h="1727" extrusionOk="0">
                  <a:moveTo>
                    <a:pt x="870" y="322"/>
                  </a:moveTo>
                  <a:cubicBezTo>
                    <a:pt x="1168" y="322"/>
                    <a:pt x="1406" y="572"/>
                    <a:pt x="1406" y="870"/>
                  </a:cubicBezTo>
                  <a:cubicBezTo>
                    <a:pt x="1406" y="1167"/>
                    <a:pt x="1168" y="1405"/>
                    <a:pt x="870" y="1405"/>
                  </a:cubicBezTo>
                  <a:cubicBezTo>
                    <a:pt x="572" y="1405"/>
                    <a:pt x="334" y="1167"/>
                    <a:pt x="334" y="870"/>
                  </a:cubicBezTo>
                  <a:cubicBezTo>
                    <a:pt x="334" y="572"/>
                    <a:pt x="572" y="322"/>
                    <a:pt x="870" y="322"/>
                  </a:cubicBezTo>
                  <a:close/>
                  <a:moveTo>
                    <a:pt x="870" y="0"/>
                  </a:moveTo>
                  <a:cubicBezTo>
                    <a:pt x="394" y="0"/>
                    <a:pt x="1" y="393"/>
                    <a:pt x="1" y="870"/>
                  </a:cubicBezTo>
                  <a:cubicBezTo>
                    <a:pt x="1" y="1346"/>
                    <a:pt x="394" y="1727"/>
                    <a:pt x="870" y="1727"/>
                  </a:cubicBezTo>
                  <a:cubicBezTo>
                    <a:pt x="1346" y="1727"/>
                    <a:pt x="1727" y="1334"/>
                    <a:pt x="1727" y="870"/>
                  </a:cubicBezTo>
                  <a:cubicBezTo>
                    <a:pt x="1727" y="393"/>
                    <a:pt x="1346" y="0"/>
                    <a:pt x="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8" name="Google Shape;14418;p101"/>
            <p:cNvSpPr/>
            <p:nvPr/>
          </p:nvSpPr>
          <p:spPr>
            <a:xfrm>
              <a:off x="3738896" y="3788422"/>
              <a:ext cx="49188" cy="114604"/>
            </a:xfrm>
            <a:custGeom>
              <a:avLst/>
              <a:gdLst/>
              <a:ahLst/>
              <a:cxnLst/>
              <a:rect l="l" t="t" r="r" b="b"/>
              <a:pathLst>
                <a:path w="1549" h="3609" extrusionOk="0">
                  <a:moveTo>
                    <a:pt x="572" y="1"/>
                  </a:moveTo>
                  <a:cubicBezTo>
                    <a:pt x="263" y="1"/>
                    <a:pt x="1" y="251"/>
                    <a:pt x="1" y="572"/>
                  </a:cubicBezTo>
                  <a:lnTo>
                    <a:pt x="1" y="3037"/>
                  </a:lnTo>
                  <a:cubicBezTo>
                    <a:pt x="1" y="3346"/>
                    <a:pt x="263" y="3608"/>
                    <a:pt x="572" y="3608"/>
                  </a:cubicBezTo>
                  <a:lnTo>
                    <a:pt x="965" y="3608"/>
                  </a:lnTo>
                  <a:cubicBezTo>
                    <a:pt x="1275" y="3608"/>
                    <a:pt x="1549" y="3358"/>
                    <a:pt x="1549" y="3037"/>
                  </a:cubicBezTo>
                  <a:lnTo>
                    <a:pt x="1549" y="1560"/>
                  </a:lnTo>
                  <a:cubicBezTo>
                    <a:pt x="1549" y="1465"/>
                    <a:pt x="1465" y="1394"/>
                    <a:pt x="1382" y="1394"/>
                  </a:cubicBezTo>
                  <a:cubicBezTo>
                    <a:pt x="1287" y="1394"/>
                    <a:pt x="1215" y="1465"/>
                    <a:pt x="1215" y="1560"/>
                  </a:cubicBezTo>
                  <a:lnTo>
                    <a:pt x="1215" y="3037"/>
                  </a:lnTo>
                  <a:cubicBezTo>
                    <a:pt x="1215" y="3168"/>
                    <a:pt x="1108" y="3275"/>
                    <a:pt x="977" y="3275"/>
                  </a:cubicBezTo>
                  <a:lnTo>
                    <a:pt x="584" y="3275"/>
                  </a:lnTo>
                  <a:cubicBezTo>
                    <a:pt x="453" y="3275"/>
                    <a:pt x="346" y="3168"/>
                    <a:pt x="346" y="3037"/>
                  </a:cubicBezTo>
                  <a:lnTo>
                    <a:pt x="346" y="572"/>
                  </a:lnTo>
                  <a:cubicBezTo>
                    <a:pt x="346" y="441"/>
                    <a:pt x="453" y="334"/>
                    <a:pt x="584" y="334"/>
                  </a:cubicBezTo>
                  <a:lnTo>
                    <a:pt x="977" y="334"/>
                  </a:lnTo>
                  <a:cubicBezTo>
                    <a:pt x="1108" y="334"/>
                    <a:pt x="1215" y="441"/>
                    <a:pt x="1215" y="572"/>
                  </a:cubicBezTo>
                  <a:lnTo>
                    <a:pt x="1215" y="906"/>
                  </a:lnTo>
                  <a:cubicBezTo>
                    <a:pt x="1215" y="989"/>
                    <a:pt x="1287" y="1072"/>
                    <a:pt x="1382" y="1072"/>
                  </a:cubicBezTo>
                  <a:cubicBezTo>
                    <a:pt x="1465" y="1072"/>
                    <a:pt x="1549" y="989"/>
                    <a:pt x="1549" y="906"/>
                  </a:cubicBezTo>
                  <a:lnTo>
                    <a:pt x="1549" y="572"/>
                  </a:lnTo>
                  <a:cubicBezTo>
                    <a:pt x="1549" y="263"/>
                    <a:pt x="1287"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19" name="Google Shape;14419;p101"/>
          <p:cNvGrpSpPr/>
          <p:nvPr/>
        </p:nvGrpSpPr>
        <p:grpSpPr>
          <a:xfrm>
            <a:off x="4129482" y="3681059"/>
            <a:ext cx="355402" cy="354291"/>
            <a:chOff x="4129482" y="3681059"/>
            <a:chExt cx="355402" cy="354291"/>
          </a:xfrm>
        </p:grpSpPr>
        <p:sp>
          <p:nvSpPr>
            <p:cNvPr id="14420" name="Google Shape;14420;p101"/>
            <p:cNvSpPr/>
            <p:nvPr/>
          </p:nvSpPr>
          <p:spPr>
            <a:xfrm>
              <a:off x="4313979" y="3719578"/>
              <a:ext cx="133117" cy="225016"/>
            </a:xfrm>
            <a:custGeom>
              <a:avLst/>
              <a:gdLst/>
              <a:ahLst/>
              <a:cxnLst/>
              <a:rect l="l" t="t" r="r" b="b"/>
              <a:pathLst>
                <a:path w="4192" h="7086" extrusionOk="0">
                  <a:moveTo>
                    <a:pt x="173" y="0"/>
                  </a:moveTo>
                  <a:cubicBezTo>
                    <a:pt x="96" y="0"/>
                    <a:pt x="23" y="68"/>
                    <a:pt x="12" y="156"/>
                  </a:cubicBezTo>
                  <a:cubicBezTo>
                    <a:pt x="0" y="240"/>
                    <a:pt x="72" y="323"/>
                    <a:pt x="167" y="335"/>
                  </a:cubicBezTo>
                  <a:cubicBezTo>
                    <a:pt x="1167" y="418"/>
                    <a:pt x="2108" y="883"/>
                    <a:pt x="2798" y="1633"/>
                  </a:cubicBezTo>
                  <a:cubicBezTo>
                    <a:pt x="3501" y="2383"/>
                    <a:pt x="3870" y="3359"/>
                    <a:pt x="3870" y="4383"/>
                  </a:cubicBezTo>
                  <a:cubicBezTo>
                    <a:pt x="3870" y="5217"/>
                    <a:pt x="3620" y="6002"/>
                    <a:pt x="3156" y="6693"/>
                  </a:cubicBezTo>
                  <a:lnTo>
                    <a:pt x="893" y="4407"/>
                  </a:lnTo>
                  <a:cubicBezTo>
                    <a:pt x="864" y="4377"/>
                    <a:pt x="822" y="4362"/>
                    <a:pt x="779" y="4362"/>
                  </a:cubicBezTo>
                  <a:cubicBezTo>
                    <a:pt x="736" y="4362"/>
                    <a:pt x="691" y="4377"/>
                    <a:pt x="655" y="4407"/>
                  </a:cubicBezTo>
                  <a:cubicBezTo>
                    <a:pt x="596" y="4467"/>
                    <a:pt x="596" y="4574"/>
                    <a:pt x="655" y="4645"/>
                  </a:cubicBezTo>
                  <a:lnTo>
                    <a:pt x="3048" y="7050"/>
                  </a:lnTo>
                  <a:cubicBezTo>
                    <a:pt x="3084" y="7074"/>
                    <a:pt x="3120" y="7086"/>
                    <a:pt x="3167" y="7086"/>
                  </a:cubicBezTo>
                  <a:lnTo>
                    <a:pt x="3179" y="7086"/>
                  </a:lnTo>
                  <a:cubicBezTo>
                    <a:pt x="3227" y="7086"/>
                    <a:pt x="3275" y="7062"/>
                    <a:pt x="3298" y="7026"/>
                  </a:cubicBezTo>
                  <a:cubicBezTo>
                    <a:pt x="3882" y="6252"/>
                    <a:pt x="4191" y="5348"/>
                    <a:pt x="4191" y="4383"/>
                  </a:cubicBezTo>
                  <a:cubicBezTo>
                    <a:pt x="4191" y="3276"/>
                    <a:pt x="3775" y="2228"/>
                    <a:pt x="3036" y="1407"/>
                  </a:cubicBezTo>
                  <a:cubicBezTo>
                    <a:pt x="2286" y="597"/>
                    <a:pt x="1274" y="97"/>
                    <a:pt x="191" y="2"/>
                  </a:cubicBezTo>
                  <a:cubicBezTo>
                    <a:pt x="185" y="1"/>
                    <a:pt x="179"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1" name="Google Shape;14421;p101"/>
            <p:cNvSpPr/>
            <p:nvPr/>
          </p:nvSpPr>
          <p:spPr>
            <a:xfrm>
              <a:off x="4220968" y="3719197"/>
              <a:ext cx="106284" cy="132387"/>
            </a:xfrm>
            <a:custGeom>
              <a:avLst/>
              <a:gdLst/>
              <a:ahLst/>
              <a:cxnLst/>
              <a:rect l="l" t="t" r="r" b="b"/>
              <a:pathLst>
                <a:path w="3347" h="4169" extrusionOk="0">
                  <a:moveTo>
                    <a:pt x="2340" y="1"/>
                  </a:moveTo>
                  <a:cubicBezTo>
                    <a:pt x="2334" y="1"/>
                    <a:pt x="2328" y="1"/>
                    <a:pt x="2322" y="2"/>
                  </a:cubicBezTo>
                  <a:cubicBezTo>
                    <a:pt x="1501" y="73"/>
                    <a:pt x="715" y="371"/>
                    <a:pt x="60" y="883"/>
                  </a:cubicBezTo>
                  <a:cubicBezTo>
                    <a:pt x="12" y="907"/>
                    <a:pt x="0" y="954"/>
                    <a:pt x="0" y="1002"/>
                  </a:cubicBezTo>
                  <a:cubicBezTo>
                    <a:pt x="0" y="1038"/>
                    <a:pt x="12" y="1085"/>
                    <a:pt x="36" y="1133"/>
                  </a:cubicBezTo>
                  <a:lnTo>
                    <a:pt x="3048" y="4121"/>
                  </a:lnTo>
                  <a:cubicBezTo>
                    <a:pt x="3072" y="4157"/>
                    <a:pt x="3120" y="4169"/>
                    <a:pt x="3167" y="4169"/>
                  </a:cubicBezTo>
                  <a:cubicBezTo>
                    <a:pt x="3203" y="4169"/>
                    <a:pt x="3251" y="4157"/>
                    <a:pt x="3287" y="4121"/>
                  </a:cubicBezTo>
                  <a:cubicBezTo>
                    <a:pt x="3346" y="4062"/>
                    <a:pt x="3346" y="3955"/>
                    <a:pt x="3287" y="3883"/>
                  </a:cubicBezTo>
                  <a:lnTo>
                    <a:pt x="429" y="1026"/>
                  </a:lnTo>
                  <a:cubicBezTo>
                    <a:pt x="1001" y="645"/>
                    <a:pt x="1655" y="383"/>
                    <a:pt x="2358" y="323"/>
                  </a:cubicBezTo>
                  <a:cubicBezTo>
                    <a:pt x="2363" y="324"/>
                    <a:pt x="2367" y="324"/>
                    <a:pt x="2372" y="324"/>
                  </a:cubicBezTo>
                  <a:cubicBezTo>
                    <a:pt x="2449" y="324"/>
                    <a:pt x="2512" y="235"/>
                    <a:pt x="2501" y="157"/>
                  </a:cubicBezTo>
                  <a:cubicBezTo>
                    <a:pt x="2479" y="68"/>
                    <a:pt x="2416" y="1"/>
                    <a:pt x="23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2" name="Google Shape;14422;p101"/>
            <p:cNvSpPr/>
            <p:nvPr/>
          </p:nvSpPr>
          <p:spPr>
            <a:xfrm>
              <a:off x="4167270" y="3772545"/>
              <a:ext cx="226127" cy="225746"/>
            </a:xfrm>
            <a:custGeom>
              <a:avLst/>
              <a:gdLst/>
              <a:ahLst/>
              <a:cxnLst/>
              <a:rect l="l" t="t" r="r" b="b"/>
              <a:pathLst>
                <a:path w="7121" h="7109" extrusionOk="0">
                  <a:moveTo>
                    <a:pt x="1037" y="405"/>
                  </a:moveTo>
                  <a:lnTo>
                    <a:pt x="6704" y="6061"/>
                  </a:lnTo>
                  <a:cubicBezTo>
                    <a:pt x="6013" y="6537"/>
                    <a:pt x="5228" y="6775"/>
                    <a:pt x="4406" y="6775"/>
                  </a:cubicBezTo>
                  <a:cubicBezTo>
                    <a:pt x="2168" y="6775"/>
                    <a:pt x="334" y="4942"/>
                    <a:pt x="334" y="2703"/>
                  </a:cubicBezTo>
                  <a:cubicBezTo>
                    <a:pt x="334" y="1882"/>
                    <a:pt x="572" y="1096"/>
                    <a:pt x="1037" y="405"/>
                  </a:cubicBezTo>
                  <a:close/>
                  <a:moveTo>
                    <a:pt x="1001" y="1"/>
                  </a:moveTo>
                  <a:cubicBezTo>
                    <a:pt x="953" y="1"/>
                    <a:pt x="918" y="36"/>
                    <a:pt x="882" y="60"/>
                  </a:cubicBezTo>
                  <a:cubicBezTo>
                    <a:pt x="298" y="822"/>
                    <a:pt x="1" y="1739"/>
                    <a:pt x="1" y="2703"/>
                  </a:cubicBezTo>
                  <a:cubicBezTo>
                    <a:pt x="1" y="5120"/>
                    <a:pt x="1989" y="7109"/>
                    <a:pt x="4406" y="7109"/>
                  </a:cubicBezTo>
                  <a:cubicBezTo>
                    <a:pt x="5382" y="7109"/>
                    <a:pt x="6287" y="6811"/>
                    <a:pt x="7061" y="6228"/>
                  </a:cubicBezTo>
                  <a:cubicBezTo>
                    <a:pt x="7109" y="6192"/>
                    <a:pt x="7121" y="6156"/>
                    <a:pt x="7121" y="6108"/>
                  </a:cubicBezTo>
                  <a:cubicBezTo>
                    <a:pt x="7121" y="6061"/>
                    <a:pt x="7109" y="6013"/>
                    <a:pt x="7073" y="5978"/>
                  </a:cubicBezTo>
                  <a:lnTo>
                    <a:pt x="1132" y="36"/>
                  </a:lnTo>
                  <a:cubicBezTo>
                    <a:pt x="1096" y="24"/>
                    <a:pt x="1048" y="1"/>
                    <a:pt x="10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3" name="Google Shape;14423;p101"/>
            <p:cNvSpPr/>
            <p:nvPr/>
          </p:nvSpPr>
          <p:spPr>
            <a:xfrm>
              <a:off x="4129482" y="3681059"/>
              <a:ext cx="355402" cy="354291"/>
            </a:xfrm>
            <a:custGeom>
              <a:avLst/>
              <a:gdLst/>
              <a:ahLst/>
              <a:cxnLst/>
              <a:rect l="l" t="t" r="r" b="b"/>
              <a:pathLst>
                <a:path w="11192" h="11157" extrusionOk="0">
                  <a:moveTo>
                    <a:pt x="5596" y="0"/>
                  </a:moveTo>
                  <a:cubicBezTo>
                    <a:pt x="4096" y="0"/>
                    <a:pt x="2703" y="572"/>
                    <a:pt x="1643" y="1631"/>
                  </a:cubicBezTo>
                  <a:cubicBezTo>
                    <a:pt x="584" y="2691"/>
                    <a:pt x="0" y="4096"/>
                    <a:pt x="0" y="5584"/>
                  </a:cubicBezTo>
                  <a:cubicBezTo>
                    <a:pt x="0" y="7013"/>
                    <a:pt x="536" y="8358"/>
                    <a:pt x="1512" y="9406"/>
                  </a:cubicBezTo>
                  <a:cubicBezTo>
                    <a:pt x="2477" y="10430"/>
                    <a:pt x="3786" y="11061"/>
                    <a:pt x="5191" y="11156"/>
                  </a:cubicBezTo>
                  <a:cubicBezTo>
                    <a:pt x="5286" y="11156"/>
                    <a:pt x="5358" y="11097"/>
                    <a:pt x="5382" y="11014"/>
                  </a:cubicBezTo>
                  <a:cubicBezTo>
                    <a:pt x="5382" y="10918"/>
                    <a:pt x="5322" y="10847"/>
                    <a:pt x="5227" y="10835"/>
                  </a:cubicBezTo>
                  <a:cubicBezTo>
                    <a:pt x="3905" y="10740"/>
                    <a:pt x="2667" y="10144"/>
                    <a:pt x="1762" y="9180"/>
                  </a:cubicBezTo>
                  <a:cubicBezTo>
                    <a:pt x="834" y="8192"/>
                    <a:pt x="333" y="6930"/>
                    <a:pt x="333" y="5572"/>
                  </a:cubicBezTo>
                  <a:cubicBezTo>
                    <a:pt x="333" y="4179"/>
                    <a:pt x="881" y="2858"/>
                    <a:pt x="1881" y="1858"/>
                  </a:cubicBezTo>
                  <a:cubicBezTo>
                    <a:pt x="2881" y="858"/>
                    <a:pt x="4203" y="310"/>
                    <a:pt x="5596" y="310"/>
                  </a:cubicBezTo>
                  <a:cubicBezTo>
                    <a:pt x="7001" y="310"/>
                    <a:pt x="8323" y="858"/>
                    <a:pt x="9323" y="1858"/>
                  </a:cubicBezTo>
                  <a:cubicBezTo>
                    <a:pt x="10323" y="2858"/>
                    <a:pt x="10871" y="4179"/>
                    <a:pt x="10871" y="5572"/>
                  </a:cubicBezTo>
                  <a:cubicBezTo>
                    <a:pt x="10871" y="6918"/>
                    <a:pt x="10359" y="8192"/>
                    <a:pt x="9442" y="9180"/>
                  </a:cubicBezTo>
                  <a:cubicBezTo>
                    <a:pt x="8525" y="10144"/>
                    <a:pt x="7299" y="10740"/>
                    <a:pt x="5977" y="10835"/>
                  </a:cubicBezTo>
                  <a:cubicBezTo>
                    <a:pt x="5882" y="10835"/>
                    <a:pt x="5810" y="10918"/>
                    <a:pt x="5822" y="11014"/>
                  </a:cubicBezTo>
                  <a:cubicBezTo>
                    <a:pt x="5822" y="11097"/>
                    <a:pt x="5894" y="11156"/>
                    <a:pt x="5989" y="11156"/>
                  </a:cubicBezTo>
                  <a:lnTo>
                    <a:pt x="6001" y="11156"/>
                  </a:lnTo>
                  <a:cubicBezTo>
                    <a:pt x="7418" y="11061"/>
                    <a:pt x="8727" y="10442"/>
                    <a:pt x="9692" y="9406"/>
                  </a:cubicBezTo>
                  <a:cubicBezTo>
                    <a:pt x="10656" y="8358"/>
                    <a:pt x="11192" y="7013"/>
                    <a:pt x="11192" y="5584"/>
                  </a:cubicBezTo>
                  <a:cubicBezTo>
                    <a:pt x="11192" y="4096"/>
                    <a:pt x="10597" y="2691"/>
                    <a:pt x="9561" y="1631"/>
                  </a:cubicBezTo>
                  <a:cubicBezTo>
                    <a:pt x="8501" y="572"/>
                    <a:pt x="7108" y="0"/>
                    <a:pt x="5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24" name="Google Shape;14424;p101"/>
          <p:cNvGrpSpPr/>
          <p:nvPr/>
        </p:nvGrpSpPr>
        <p:grpSpPr>
          <a:xfrm>
            <a:off x="4673540" y="3680297"/>
            <a:ext cx="355434" cy="355815"/>
            <a:chOff x="4673540" y="3680297"/>
            <a:chExt cx="355434" cy="355815"/>
          </a:xfrm>
        </p:grpSpPr>
        <p:sp>
          <p:nvSpPr>
            <p:cNvPr id="14425" name="Google Shape;14425;p101"/>
            <p:cNvSpPr/>
            <p:nvPr/>
          </p:nvSpPr>
          <p:spPr>
            <a:xfrm>
              <a:off x="4673540" y="3680297"/>
              <a:ext cx="355434" cy="355815"/>
            </a:xfrm>
            <a:custGeom>
              <a:avLst/>
              <a:gdLst/>
              <a:ahLst/>
              <a:cxnLst/>
              <a:rect l="l" t="t" r="r" b="b"/>
              <a:pathLst>
                <a:path w="11193" h="11205" extrusionOk="0">
                  <a:moveTo>
                    <a:pt x="2012" y="0"/>
                  </a:moveTo>
                  <a:cubicBezTo>
                    <a:pt x="905" y="0"/>
                    <a:pt x="0" y="893"/>
                    <a:pt x="0" y="2013"/>
                  </a:cubicBezTo>
                  <a:lnTo>
                    <a:pt x="0" y="9192"/>
                  </a:lnTo>
                  <a:cubicBezTo>
                    <a:pt x="0" y="10287"/>
                    <a:pt x="893" y="11204"/>
                    <a:pt x="2012" y="11204"/>
                  </a:cubicBezTo>
                  <a:lnTo>
                    <a:pt x="9180" y="11204"/>
                  </a:lnTo>
                  <a:cubicBezTo>
                    <a:pt x="10287" y="11204"/>
                    <a:pt x="11192" y="10311"/>
                    <a:pt x="11192" y="9192"/>
                  </a:cubicBezTo>
                  <a:lnTo>
                    <a:pt x="11192" y="2013"/>
                  </a:lnTo>
                  <a:cubicBezTo>
                    <a:pt x="11180" y="917"/>
                    <a:pt x="10287" y="0"/>
                    <a:pt x="9180" y="0"/>
                  </a:cubicBezTo>
                  <a:lnTo>
                    <a:pt x="8085" y="0"/>
                  </a:lnTo>
                  <a:cubicBezTo>
                    <a:pt x="7989" y="0"/>
                    <a:pt x="7918" y="84"/>
                    <a:pt x="7918" y="167"/>
                  </a:cubicBezTo>
                  <a:cubicBezTo>
                    <a:pt x="7918" y="262"/>
                    <a:pt x="7989" y="334"/>
                    <a:pt x="8085" y="334"/>
                  </a:cubicBezTo>
                  <a:lnTo>
                    <a:pt x="9180" y="334"/>
                  </a:lnTo>
                  <a:cubicBezTo>
                    <a:pt x="10109" y="334"/>
                    <a:pt x="10847" y="1084"/>
                    <a:pt x="10847" y="2001"/>
                  </a:cubicBezTo>
                  <a:lnTo>
                    <a:pt x="10847" y="9180"/>
                  </a:lnTo>
                  <a:cubicBezTo>
                    <a:pt x="10847" y="10097"/>
                    <a:pt x="10109" y="10847"/>
                    <a:pt x="9180" y="10847"/>
                  </a:cubicBezTo>
                  <a:lnTo>
                    <a:pt x="2012" y="10847"/>
                  </a:lnTo>
                  <a:cubicBezTo>
                    <a:pt x="1084" y="10847"/>
                    <a:pt x="345" y="10097"/>
                    <a:pt x="345" y="9180"/>
                  </a:cubicBezTo>
                  <a:lnTo>
                    <a:pt x="345" y="2001"/>
                  </a:lnTo>
                  <a:cubicBezTo>
                    <a:pt x="345" y="1084"/>
                    <a:pt x="1084" y="334"/>
                    <a:pt x="2012" y="334"/>
                  </a:cubicBezTo>
                  <a:lnTo>
                    <a:pt x="7418" y="334"/>
                  </a:lnTo>
                  <a:cubicBezTo>
                    <a:pt x="7501" y="334"/>
                    <a:pt x="7573" y="262"/>
                    <a:pt x="7573" y="167"/>
                  </a:cubicBezTo>
                  <a:cubicBezTo>
                    <a:pt x="7573" y="84"/>
                    <a:pt x="7501" y="0"/>
                    <a:pt x="74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6" name="Google Shape;14426;p101"/>
            <p:cNvSpPr/>
            <p:nvPr/>
          </p:nvSpPr>
          <p:spPr>
            <a:xfrm>
              <a:off x="4805864" y="3736630"/>
              <a:ext cx="93042" cy="92661"/>
            </a:xfrm>
            <a:custGeom>
              <a:avLst/>
              <a:gdLst/>
              <a:ahLst/>
              <a:cxnLst/>
              <a:rect l="l" t="t" r="r" b="b"/>
              <a:pathLst>
                <a:path w="2930" h="2918" extrusionOk="0">
                  <a:moveTo>
                    <a:pt x="1477" y="334"/>
                  </a:moveTo>
                  <a:cubicBezTo>
                    <a:pt x="2096" y="334"/>
                    <a:pt x="2608" y="834"/>
                    <a:pt x="2608" y="1465"/>
                  </a:cubicBezTo>
                  <a:cubicBezTo>
                    <a:pt x="2608" y="2084"/>
                    <a:pt x="2096" y="2596"/>
                    <a:pt x="1477" y="2596"/>
                  </a:cubicBezTo>
                  <a:cubicBezTo>
                    <a:pt x="846" y="2596"/>
                    <a:pt x="346" y="2084"/>
                    <a:pt x="346" y="1465"/>
                  </a:cubicBezTo>
                  <a:cubicBezTo>
                    <a:pt x="346" y="834"/>
                    <a:pt x="846" y="334"/>
                    <a:pt x="1477" y="334"/>
                  </a:cubicBezTo>
                  <a:close/>
                  <a:moveTo>
                    <a:pt x="1477" y="0"/>
                  </a:moveTo>
                  <a:cubicBezTo>
                    <a:pt x="667" y="0"/>
                    <a:pt x="12" y="655"/>
                    <a:pt x="12" y="1465"/>
                  </a:cubicBezTo>
                  <a:cubicBezTo>
                    <a:pt x="0" y="2263"/>
                    <a:pt x="655" y="2918"/>
                    <a:pt x="1477" y="2918"/>
                  </a:cubicBezTo>
                  <a:cubicBezTo>
                    <a:pt x="2274" y="2918"/>
                    <a:pt x="2929" y="2263"/>
                    <a:pt x="2929" y="1465"/>
                  </a:cubicBezTo>
                  <a:cubicBezTo>
                    <a:pt x="2929" y="655"/>
                    <a:pt x="2274" y="0"/>
                    <a:pt x="1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7" name="Google Shape;14427;p101"/>
            <p:cNvSpPr/>
            <p:nvPr/>
          </p:nvSpPr>
          <p:spPr>
            <a:xfrm>
              <a:off x="4779380" y="3841358"/>
              <a:ext cx="143723" cy="138801"/>
            </a:xfrm>
            <a:custGeom>
              <a:avLst/>
              <a:gdLst/>
              <a:ahLst/>
              <a:cxnLst/>
              <a:rect l="l" t="t" r="r" b="b"/>
              <a:pathLst>
                <a:path w="4526" h="4371" extrusionOk="0">
                  <a:moveTo>
                    <a:pt x="477" y="1"/>
                  </a:moveTo>
                  <a:cubicBezTo>
                    <a:pt x="215" y="1"/>
                    <a:pt x="1" y="203"/>
                    <a:pt x="1" y="477"/>
                  </a:cubicBezTo>
                  <a:lnTo>
                    <a:pt x="1" y="893"/>
                  </a:lnTo>
                  <a:cubicBezTo>
                    <a:pt x="1" y="1155"/>
                    <a:pt x="203" y="1370"/>
                    <a:pt x="477" y="1370"/>
                  </a:cubicBezTo>
                  <a:lnTo>
                    <a:pt x="763" y="1370"/>
                  </a:lnTo>
                  <a:cubicBezTo>
                    <a:pt x="834" y="1370"/>
                    <a:pt x="906" y="1429"/>
                    <a:pt x="906" y="1513"/>
                  </a:cubicBezTo>
                  <a:lnTo>
                    <a:pt x="906" y="2858"/>
                  </a:lnTo>
                  <a:cubicBezTo>
                    <a:pt x="906" y="2929"/>
                    <a:pt x="846" y="3001"/>
                    <a:pt x="763" y="3001"/>
                  </a:cubicBezTo>
                  <a:lnTo>
                    <a:pt x="572" y="3001"/>
                  </a:lnTo>
                  <a:cubicBezTo>
                    <a:pt x="299" y="3001"/>
                    <a:pt x="96" y="3215"/>
                    <a:pt x="96" y="3477"/>
                  </a:cubicBezTo>
                  <a:lnTo>
                    <a:pt x="96" y="3894"/>
                  </a:lnTo>
                  <a:cubicBezTo>
                    <a:pt x="96" y="4168"/>
                    <a:pt x="299" y="4370"/>
                    <a:pt x="572" y="4370"/>
                  </a:cubicBezTo>
                  <a:lnTo>
                    <a:pt x="4049" y="4370"/>
                  </a:lnTo>
                  <a:cubicBezTo>
                    <a:pt x="4311" y="4370"/>
                    <a:pt x="4525" y="4168"/>
                    <a:pt x="4525" y="3894"/>
                  </a:cubicBezTo>
                  <a:lnTo>
                    <a:pt x="4525" y="3477"/>
                  </a:lnTo>
                  <a:cubicBezTo>
                    <a:pt x="4525" y="3215"/>
                    <a:pt x="4311" y="3001"/>
                    <a:pt x="4049" y="3001"/>
                  </a:cubicBezTo>
                  <a:lnTo>
                    <a:pt x="3859" y="3001"/>
                  </a:lnTo>
                  <a:cubicBezTo>
                    <a:pt x="3787" y="3001"/>
                    <a:pt x="3704" y="2941"/>
                    <a:pt x="3704" y="2858"/>
                  </a:cubicBezTo>
                  <a:lnTo>
                    <a:pt x="3704" y="477"/>
                  </a:lnTo>
                  <a:cubicBezTo>
                    <a:pt x="3704" y="203"/>
                    <a:pt x="3501" y="1"/>
                    <a:pt x="3228" y="1"/>
                  </a:cubicBezTo>
                  <a:lnTo>
                    <a:pt x="1442" y="1"/>
                  </a:lnTo>
                  <a:cubicBezTo>
                    <a:pt x="1358" y="1"/>
                    <a:pt x="1287" y="72"/>
                    <a:pt x="1287" y="155"/>
                  </a:cubicBezTo>
                  <a:cubicBezTo>
                    <a:pt x="1287" y="251"/>
                    <a:pt x="1358" y="322"/>
                    <a:pt x="1442" y="322"/>
                  </a:cubicBezTo>
                  <a:lnTo>
                    <a:pt x="3228" y="322"/>
                  </a:lnTo>
                  <a:cubicBezTo>
                    <a:pt x="3311" y="322"/>
                    <a:pt x="3382" y="382"/>
                    <a:pt x="3382" y="477"/>
                  </a:cubicBezTo>
                  <a:lnTo>
                    <a:pt x="3382" y="2858"/>
                  </a:lnTo>
                  <a:cubicBezTo>
                    <a:pt x="3382" y="3120"/>
                    <a:pt x="3585" y="3334"/>
                    <a:pt x="3859" y="3334"/>
                  </a:cubicBezTo>
                  <a:lnTo>
                    <a:pt x="4049" y="3334"/>
                  </a:lnTo>
                  <a:cubicBezTo>
                    <a:pt x="4121" y="3334"/>
                    <a:pt x="4204" y="3394"/>
                    <a:pt x="4204" y="3477"/>
                  </a:cubicBezTo>
                  <a:lnTo>
                    <a:pt x="4204" y="3894"/>
                  </a:lnTo>
                  <a:cubicBezTo>
                    <a:pt x="4204" y="3965"/>
                    <a:pt x="4132" y="4049"/>
                    <a:pt x="4049" y="4049"/>
                  </a:cubicBezTo>
                  <a:lnTo>
                    <a:pt x="572" y="4049"/>
                  </a:lnTo>
                  <a:cubicBezTo>
                    <a:pt x="489" y="4049"/>
                    <a:pt x="418" y="3989"/>
                    <a:pt x="418" y="3894"/>
                  </a:cubicBezTo>
                  <a:lnTo>
                    <a:pt x="418" y="3477"/>
                  </a:lnTo>
                  <a:cubicBezTo>
                    <a:pt x="418" y="3406"/>
                    <a:pt x="477" y="3334"/>
                    <a:pt x="572" y="3334"/>
                  </a:cubicBezTo>
                  <a:lnTo>
                    <a:pt x="763" y="3334"/>
                  </a:lnTo>
                  <a:cubicBezTo>
                    <a:pt x="1025" y="3334"/>
                    <a:pt x="1239" y="3120"/>
                    <a:pt x="1239" y="2858"/>
                  </a:cubicBezTo>
                  <a:lnTo>
                    <a:pt x="1239" y="1513"/>
                  </a:lnTo>
                  <a:cubicBezTo>
                    <a:pt x="1239" y="1251"/>
                    <a:pt x="1025" y="1036"/>
                    <a:pt x="763" y="1036"/>
                  </a:cubicBezTo>
                  <a:lnTo>
                    <a:pt x="477" y="1036"/>
                  </a:lnTo>
                  <a:cubicBezTo>
                    <a:pt x="406" y="1036"/>
                    <a:pt x="334" y="977"/>
                    <a:pt x="334" y="893"/>
                  </a:cubicBezTo>
                  <a:lnTo>
                    <a:pt x="334" y="477"/>
                  </a:lnTo>
                  <a:cubicBezTo>
                    <a:pt x="334" y="393"/>
                    <a:pt x="394" y="322"/>
                    <a:pt x="477" y="322"/>
                  </a:cubicBezTo>
                  <a:lnTo>
                    <a:pt x="787" y="322"/>
                  </a:lnTo>
                  <a:cubicBezTo>
                    <a:pt x="882" y="322"/>
                    <a:pt x="953" y="251"/>
                    <a:pt x="953" y="155"/>
                  </a:cubicBezTo>
                  <a:cubicBezTo>
                    <a:pt x="953" y="72"/>
                    <a:pt x="882" y="1"/>
                    <a:pt x="7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28" name="Google Shape;14428;p101"/>
          <p:cNvGrpSpPr/>
          <p:nvPr/>
        </p:nvGrpSpPr>
        <p:grpSpPr>
          <a:xfrm>
            <a:off x="5779408" y="3699191"/>
            <a:ext cx="317645" cy="318757"/>
            <a:chOff x="5779408" y="3699191"/>
            <a:chExt cx="317645" cy="318757"/>
          </a:xfrm>
        </p:grpSpPr>
        <p:sp>
          <p:nvSpPr>
            <p:cNvPr id="14429" name="Google Shape;14429;p101"/>
            <p:cNvSpPr/>
            <p:nvPr/>
          </p:nvSpPr>
          <p:spPr>
            <a:xfrm>
              <a:off x="5892837" y="3700334"/>
              <a:ext cx="204216" cy="317614"/>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0" name="Google Shape;14430;p101"/>
            <p:cNvSpPr/>
            <p:nvPr/>
          </p:nvSpPr>
          <p:spPr>
            <a:xfrm>
              <a:off x="5779408" y="3699191"/>
              <a:ext cx="195134" cy="316883"/>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431" name="Google Shape;14431;p101"/>
          <p:cNvSpPr/>
          <p:nvPr/>
        </p:nvSpPr>
        <p:spPr>
          <a:xfrm>
            <a:off x="6304573" y="3694459"/>
            <a:ext cx="356196" cy="328410"/>
          </a:xfrm>
          <a:custGeom>
            <a:avLst/>
            <a:gdLst/>
            <a:ahLst/>
            <a:cxnLst/>
            <a:rect l="l" t="t" r="r" b="b"/>
            <a:pathLst>
              <a:path w="11217" h="10342" extrusionOk="0">
                <a:moveTo>
                  <a:pt x="3394" y="1186"/>
                </a:moveTo>
                <a:lnTo>
                  <a:pt x="3394" y="1507"/>
                </a:lnTo>
                <a:lnTo>
                  <a:pt x="1668" y="1507"/>
                </a:lnTo>
                <a:lnTo>
                  <a:pt x="1668" y="1186"/>
                </a:lnTo>
                <a:close/>
                <a:moveTo>
                  <a:pt x="3096" y="1829"/>
                </a:moveTo>
                <a:lnTo>
                  <a:pt x="3096" y="2090"/>
                </a:lnTo>
                <a:lnTo>
                  <a:pt x="2013" y="3043"/>
                </a:lnTo>
                <a:lnTo>
                  <a:pt x="2013" y="1829"/>
                </a:lnTo>
                <a:close/>
                <a:moveTo>
                  <a:pt x="6740" y="5948"/>
                </a:moveTo>
                <a:cubicBezTo>
                  <a:pt x="6775" y="5948"/>
                  <a:pt x="6799" y="5972"/>
                  <a:pt x="6799" y="6008"/>
                </a:cubicBezTo>
                <a:lnTo>
                  <a:pt x="6799" y="10020"/>
                </a:lnTo>
                <a:lnTo>
                  <a:pt x="4644" y="10020"/>
                </a:lnTo>
                <a:lnTo>
                  <a:pt x="4644" y="6008"/>
                </a:lnTo>
                <a:cubicBezTo>
                  <a:pt x="4644" y="5972"/>
                  <a:pt x="4668" y="5948"/>
                  <a:pt x="4704" y="5948"/>
                </a:cubicBezTo>
                <a:close/>
                <a:moveTo>
                  <a:pt x="5601" y="1"/>
                </a:moveTo>
                <a:cubicBezTo>
                  <a:pt x="5543" y="1"/>
                  <a:pt x="5484" y="19"/>
                  <a:pt x="5430" y="55"/>
                </a:cubicBezTo>
                <a:lnTo>
                  <a:pt x="3692" y="1567"/>
                </a:lnTo>
                <a:lnTo>
                  <a:pt x="3692" y="1126"/>
                </a:lnTo>
                <a:cubicBezTo>
                  <a:pt x="3692" y="995"/>
                  <a:pt x="3573" y="876"/>
                  <a:pt x="3442" y="876"/>
                </a:cubicBezTo>
                <a:lnTo>
                  <a:pt x="1596" y="876"/>
                </a:lnTo>
                <a:cubicBezTo>
                  <a:pt x="1453" y="876"/>
                  <a:pt x="1334" y="995"/>
                  <a:pt x="1334" y="1126"/>
                </a:cubicBezTo>
                <a:lnTo>
                  <a:pt x="1334" y="1590"/>
                </a:lnTo>
                <a:cubicBezTo>
                  <a:pt x="1334" y="1721"/>
                  <a:pt x="1453" y="1840"/>
                  <a:pt x="1596" y="1840"/>
                </a:cubicBezTo>
                <a:lnTo>
                  <a:pt x="1691" y="1840"/>
                </a:lnTo>
                <a:lnTo>
                  <a:pt x="1691" y="3329"/>
                </a:lnTo>
                <a:lnTo>
                  <a:pt x="108" y="4710"/>
                </a:lnTo>
                <a:cubicBezTo>
                  <a:pt x="25" y="4781"/>
                  <a:pt x="1" y="4888"/>
                  <a:pt x="25" y="4984"/>
                </a:cubicBezTo>
                <a:cubicBezTo>
                  <a:pt x="60" y="5079"/>
                  <a:pt x="167" y="5138"/>
                  <a:pt x="251" y="5138"/>
                </a:cubicBezTo>
                <a:lnTo>
                  <a:pt x="1322" y="5138"/>
                </a:lnTo>
                <a:lnTo>
                  <a:pt x="1322" y="7972"/>
                </a:lnTo>
                <a:cubicBezTo>
                  <a:pt x="1322" y="8056"/>
                  <a:pt x="1394" y="8139"/>
                  <a:pt x="1489" y="8139"/>
                </a:cubicBezTo>
                <a:cubicBezTo>
                  <a:pt x="1572" y="8139"/>
                  <a:pt x="1656" y="8056"/>
                  <a:pt x="1656" y="7972"/>
                </a:cubicBezTo>
                <a:lnTo>
                  <a:pt x="1656" y="5055"/>
                </a:lnTo>
                <a:lnTo>
                  <a:pt x="5609" y="1614"/>
                </a:lnTo>
                <a:lnTo>
                  <a:pt x="9561" y="5055"/>
                </a:lnTo>
                <a:lnTo>
                  <a:pt x="9561" y="9937"/>
                </a:lnTo>
                <a:cubicBezTo>
                  <a:pt x="9561" y="9984"/>
                  <a:pt x="9526" y="10020"/>
                  <a:pt x="9478" y="10020"/>
                </a:cubicBezTo>
                <a:lnTo>
                  <a:pt x="7109" y="10020"/>
                </a:lnTo>
                <a:lnTo>
                  <a:pt x="7109" y="6008"/>
                </a:lnTo>
                <a:cubicBezTo>
                  <a:pt x="7109" y="5793"/>
                  <a:pt x="6930" y="5615"/>
                  <a:pt x="6728" y="5615"/>
                </a:cubicBezTo>
                <a:lnTo>
                  <a:pt x="4680" y="5615"/>
                </a:lnTo>
                <a:cubicBezTo>
                  <a:pt x="4478" y="5615"/>
                  <a:pt x="4299" y="5793"/>
                  <a:pt x="4299" y="6008"/>
                </a:cubicBezTo>
                <a:lnTo>
                  <a:pt x="4299" y="10020"/>
                </a:lnTo>
                <a:lnTo>
                  <a:pt x="1739" y="10020"/>
                </a:lnTo>
                <a:cubicBezTo>
                  <a:pt x="1691" y="10020"/>
                  <a:pt x="1656" y="9984"/>
                  <a:pt x="1656" y="9937"/>
                </a:cubicBezTo>
                <a:lnTo>
                  <a:pt x="1656" y="8734"/>
                </a:lnTo>
                <a:cubicBezTo>
                  <a:pt x="1656" y="8639"/>
                  <a:pt x="1572" y="8567"/>
                  <a:pt x="1489" y="8567"/>
                </a:cubicBezTo>
                <a:cubicBezTo>
                  <a:pt x="1394" y="8567"/>
                  <a:pt x="1322" y="8639"/>
                  <a:pt x="1322" y="8734"/>
                </a:cubicBezTo>
                <a:lnTo>
                  <a:pt x="1322" y="9937"/>
                </a:lnTo>
                <a:cubicBezTo>
                  <a:pt x="1322" y="10163"/>
                  <a:pt x="1501" y="10342"/>
                  <a:pt x="1727" y="10342"/>
                </a:cubicBezTo>
                <a:lnTo>
                  <a:pt x="9466" y="10342"/>
                </a:lnTo>
                <a:cubicBezTo>
                  <a:pt x="9692" y="10342"/>
                  <a:pt x="9871" y="10163"/>
                  <a:pt x="9871" y="9937"/>
                </a:cubicBezTo>
                <a:lnTo>
                  <a:pt x="9871" y="5127"/>
                </a:lnTo>
                <a:lnTo>
                  <a:pt x="10943" y="5127"/>
                </a:lnTo>
                <a:cubicBezTo>
                  <a:pt x="11038" y="5127"/>
                  <a:pt x="11133" y="5067"/>
                  <a:pt x="11157" y="4960"/>
                </a:cubicBezTo>
                <a:cubicBezTo>
                  <a:pt x="11216" y="4877"/>
                  <a:pt x="11205" y="4769"/>
                  <a:pt x="11121" y="4698"/>
                </a:cubicBezTo>
                <a:lnTo>
                  <a:pt x="8811" y="2686"/>
                </a:lnTo>
                <a:cubicBezTo>
                  <a:pt x="8785" y="2659"/>
                  <a:pt x="8748" y="2647"/>
                  <a:pt x="8711" y="2647"/>
                </a:cubicBezTo>
                <a:cubicBezTo>
                  <a:pt x="8665" y="2647"/>
                  <a:pt x="8618" y="2665"/>
                  <a:pt x="8585" y="2698"/>
                </a:cubicBezTo>
                <a:cubicBezTo>
                  <a:pt x="8526" y="2757"/>
                  <a:pt x="8538" y="2864"/>
                  <a:pt x="8597" y="2924"/>
                </a:cubicBezTo>
                <a:lnTo>
                  <a:pt x="10764" y="4805"/>
                </a:lnTo>
                <a:lnTo>
                  <a:pt x="9776" y="4805"/>
                </a:lnTo>
                <a:lnTo>
                  <a:pt x="5763" y="1305"/>
                </a:lnTo>
                <a:cubicBezTo>
                  <a:pt x="5716" y="1269"/>
                  <a:pt x="5659" y="1251"/>
                  <a:pt x="5601" y="1251"/>
                </a:cubicBezTo>
                <a:cubicBezTo>
                  <a:pt x="5543" y="1251"/>
                  <a:pt x="5484" y="1269"/>
                  <a:pt x="5430" y="1305"/>
                </a:cubicBezTo>
                <a:lnTo>
                  <a:pt x="1418" y="4805"/>
                </a:lnTo>
                <a:lnTo>
                  <a:pt x="429" y="4805"/>
                </a:lnTo>
                <a:lnTo>
                  <a:pt x="1918" y="3507"/>
                </a:lnTo>
                <a:lnTo>
                  <a:pt x="3335" y="2281"/>
                </a:lnTo>
                <a:lnTo>
                  <a:pt x="5609" y="340"/>
                </a:lnTo>
                <a:lnTo>
                  <a:pt x="8026" y="2436"/>
                </a:lnTo>
                <a:cubicBezTo>
                  <a:pt x="8052" y="2463"/>
                  <a:pt x="8086" y="2475"/>
                  <a:pt x="8121" y="2475"/>
                </a:cubicBezTo>
                <a:cubicBezTo>
                  <a:pt x="8164" y="2475"/>
                  <a:pt x="8207" y="2457"/>
                  <a:pt x="8240" y="2424"/>
                </a:cubicBezTo>
                <a:cubicBezTo>
                  <a:pt x="8299" y="2364"/>
                  <a:pt x="8288" y="2257"/>
                  <a:pt x="8228" y="2198"/>
                </a:cubicBezTo>
                <a:lnTo>
                  <a:pt x="5763" y="55"/>
                </a:lnTo>
                <a:cubicBezTo>
                  <a:pt x="5716" y="19"/>
                  <a:pt x="5659" y="1"/>
                  <a:pt x="56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432" name="Google Shape;14432;p101"/>
          <p:cNvGrpSpPr/>
          <p:nvPr/>
        </p:nvGrpSpPr>
        <p:grpSpPr>
          <a:xfrm>
            <a:off x="7390435" y="3680868"/>
            <a:ext cx="372073" cy="355243"/>
            <a:chOff x="7390435" y="3680868"/>
            <a:chExt cx="372073" cy="355243"/>
          </a:xfrm>
        </p:grpSpPr>
        <p:sp>
          <p:nvSpPr>
            <p:cNvPr id="14433" name="Google Shape;14433;p101"/>
            <p:cNvSpPr/>
            <p:nvPr/>
          </p:nvSpPr>
          <p:spPr>
            <a:xfrm>
              <a:off x="7390435" y="3744950"/>
              <a:ext cx="294178" cy="291162"/>
            </a:xfrm>
            <a:custGeom>
              <a:avLst/>
              <a:gdLst/>
              <a:ahLst/>
              <a:cxnLst/>
              <a:rect l="l" t="t" r="r" b="b"/>
              <a:pathLst>
                <a:path w="9264" h="9169" extrusionOk="0">
                  <a:moveTo>
                    <a:pt x="4668" y="0"/>
                  </a:moveTo>
                  <a:cubicBezTo>
                    <a:pt x="3441" y="0"/>
                    <a:pt x="2287" y="477"/>
                    <a:pt x="1417" y="1334"/>
                  </a:cubicBezTo>
                  <a:cubicBezTo>
                    <a:pt x="1358" y="1393"/>
                    <a:pt x="1358" y="1501"/>
                    <a:pt x="1417" y="1572"/>
                  </a:cubicBezTo>
                  <a:cubicBezTo>
                    <a:pt x="1447" y="1602"/>
                    <a:pt x="1489" y="1617"/>
                    <a:pt x="1532" y="1617"/>
                  </a:cubicBezTo>
                  <a:cubicBezTo>
                    <a:pt x="1575" y="1617"/>
                    <a:pt x="1620" y="1602"/>
                    <a:pt x="1655" y="1572"/>
                  </a:cubicBezTo>
                  <a:cubicBezTo>
                    <a:pt x="2465" y="774"/>
                    <a:pt x="3537" y="322"/>
                    <a:pt x="4668" y="322"/>
                  </a:cubicBezTo>
                  <a:cubicBezTo>
                    <a:pt x="5799" y="322"/>
                    <a:pt x="6870" y="774"/>
                    <a:pt x="7668" y="1572"/>
                  </a:cubicBezTo>
                  <a:cubicBezTo>
                    <a:pt x="8478" y="2382"/>
                    <a:pt x="8918" y="3453"/>
                    <a:pt x="8918" y="4584"/>
                  </a:cubicBezTo>
                  <a:cubicBezTo>
                    <a:pt x="8918" y="5715"/>
                    <a:pt x="8478" y="6787"/>
                    <a:pt x="7668" y="7585"/>
                  </a:cubicBezTo>
                  <a:cubicBezTo>
                    <a:pt x="6841" y="8412"/>
                    <a:pt x="5751" y="8826"/>
                    <a:pt x="4662" y="8826"/>
                  </a:cubicBezTo>
                  <a:cubicBezTo>
                    <a:pt x="3572" y="8826"/>
                    <a:pt x="2483" y="8412"/>
                    <a:pt x="1655" y="7585"/>
                  </a:cubicBezTo>
                  <a:cubicBezTo>
                    <a:pt x="953" y="6882"/>
                    <a:pt x="524" y="5965"/>
                    <a:pt x="441" y="4977"/>
                  </a:cubicBezTo>
                  <a:cubicBezTo>
                    <a:pt x="346" y="4013"/>
                    <a:pt x="596" y="3037"/>
                    <a:pt x="1132" y="2227"/>
                  </a:cubicBezTo>
                  <a:cubicBezTo>
                    <a:pt x="1179" y="2155"/>
                    <a:pt x="1167" y="2048"/>
                    <a:pt x="1096" y="1989"/>
                  </a:cubicBezTo>
                  <a:cubicBezTo>
                    <a:pt x="1066" y="1972"/>
                    <a:pt x="1035" y="1964"/>
                    <a:pt x="1005" y="1964"/>
                  </a:cubicBezTo>
                  <a:cubicBezTo>
                    <a:pt x="950" y="1964"/>
                    <a:pt x="896" y="1990"/>
                    <a:pt x="858" y="2036"/>
                  </a:cubicBezTo>
                  <a:cubicBezTo>
                    <a:pt x="274" y="2894"/>
                    <a:pt x="1" y="3953"/>
                    <a:pt x="108" y="5013"/>
                  </a:cubicBezTo>
                  <a:cubicBezTo>
                    <a:pt x="215" y="6073"/>
                    <a:pt x="679" y="7085"/>
                    <a:pt x="1429" y="7823"/>
                  </a:cubicBezTo>
                  <a:cubicBezTo>
                    <a:pt x="2322" y="8716"/>
                    <a:pt x="3501" y="9168"/>
                    <a:pt x="4680" y="9168"/>
                  </a:cubicBezTo>
                  <a:cubicBezTo>
                    <a:pt x="5858" y="9168"/>
                    <a:pt x="7025" y="8716"/>
                    <a:pt x="7918" y="7823"/>
                  </a:cubicBezTo>
                  <a:cubicBezTo>
                    <a:pt x="8787" y="6966"/>
                    <a:pt x="9264" y="5799"/>
                    <a:pt x="9264" y="4584"/>
                  </a:cubicBezTo>
                  <a:cubicBezTo>
                    <a:pt x="9264" y="3358"/>
                    <a:pt x="8787" y="2203"/>
                    <a:pt x="7906" y="1334"/>
                  </a:cubicBezTo>
                  <a:cubicBezTo>
                    <a:pt x="7049" y="477"/>
                    <a:pt x="5882" y="0"/>
                    <a:pt x="4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4" name="Google Shape;14434;p101"/>
            <p:cNvSpPr/>
            <p:nvPr/>
          </p:nvSpPr>
          <p:spPr>
            <a:xfrm>
              <a:off x="7408948" y="3772259"/>
              <a:ext cx="259407" cy="236257"/>
            </a:xfrm>
            <a:custGeom>
              <a:avLst/>
              <a:gdLst/>
              <a:ahLst/>
              <a:cxnLst/>
              <a:rect l="l" t="t" r="r" b="b"/>
              <a:pathLst>
                <a:path w="8169" h="7440" extrusionOk="0">
                  <a:moveTo>
                    <a:pt x="4085" y="319"/>
                  </a:moveTo>
                  <a:cubicBezTo>
                    <a:pt x="4942" y="319"/>
                    <a:pt x="5823" y="653"/>
                    <a:pt x="6478" y="1319"/>
                  </a:cubicBezTo>
                  <a:cubicBezTo>
                    <a:pt x="7800" y="2653"/>
                    <a:pt x="7800" y="4796"/>
                    <a:pt x="6478" y="6117"/>
                  </a:cubicBezTo>
                  <a:cubicBezTo>
                    <a:pt x="5817" y="6778"/>
                    <a:pt x="4951" y="7109"/>
                    <a:pt x="4083" y="7109"/>
                  </a:cubicBezTo>
                  <a:cubicBezTo>
                    <a:pt x="3216" y="7109"/>
                    <a:pt x="2346" y="6778"/>
                    <a:pt x="1680" y="6117"/>
                  </a:cubicBezTo>
                  <a:cubicBezTo>
                    <a:pt x="358" y="4796"/>
                    <a:pt x="358" y="2653"/>
                    <a:pt x="1680" y="1319"/>
                  </a:cubicBezTo>
                  <a:cubicBezTo>
                    <a:pt x="2335" y="664"/>
                    <a:pt x="3216" y="319"/>
                    <a:pt x="4085" y="319"/>
                  </a:cubicBezTo>
                  <a:close/>
                  <a:moveTo>
                    <a:pt x="4088" y="1"/>
                  </a:moveTo>
                  <a:cubicBezTo>
                    <a:pt x="3132" y="1"/>
                    <a:pt x="2174" y="361"/>
                    <a:pt x="1442" y="1081"/>
                  </a:cubicBezTo>
                  <a:cubicBezTo>
                    <a:pt x="1" y="2534"/>
                    <a:pt x="1" y="4891"/>
                    <a:pt x="1442" y="6356"/>
                  </a:cubicBezTo>
                  <a:cubicBezTo>
                    <a:pt x="2180" y="7082"/>
                    <a:pt x="3120" y="7439"/>
                    <a:pt x="4085" y="7439"/>
                  </a:cubicBezTo>
                  <a:cubicBezTo>
                    <a:pt x="5037" y="7439"/>
                    <a:pt x="5978" y="7082"/>
                    <a:pt x="6716" y="6356"/>
                  </a:cubicBezTo>
                  <a:cubicBezTo>
                    <a:pt x="8169" y="4891"/>
                    <a:pt x="8169" y="2546"/>
                    <a:pt x="6716" y="1081"/>
                  </a:cubicBezTo>
                  <a:cubicBezTo>
                    <a:pt x="5996" y="361"/>
                    <a:pt x="5043" y="1"/>
                    <a:pt x="40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5" name="Google Shape;14435;p101"/>
            <p:cNvSpPr/>
            <p:nvPr/>
          </p:nvSpPr>
          <p:spPr>
            <a:xfrm>
              <a:off x="7487986" y="3680868"/>
              <a:ext cx="274522" cy="259565"/>
            </a:xfrm>
            <a:custGeom>
              <a:avLst/>
              <a:gdLst/>
              <a:ahLst/>
              <a:cxnLst/>
              <a:rect l="l" t="t" r="r" b="b"/>
              <a:pathLst>
                <a:path w="8645" h="8174" extrusionOk="0">
                  <a:moveTo>
                    <a:pt x="3614" y="0"/>
                  </a:moveTo>
                  <a:cubicBezTo>
                    <a:pt x="2438" y="0"/>
                    <a:pt x="1262" y="447"/>
                    <a:pt x="369" y="1340"/>
                  </a:cubicBezTo>
                  <a:cubicBezTo>
                    <a:pt x="262" y="1447"/>
                    <a:pt x="167" y="1566"/>
                    <a:pt x="60" y="1685"/>
                  </a:cubicBezTo>
                  <a:cubicBezTo>
                    <a:pt x="0" y="1756"/>
                    <a:pt x="12" y="1864"/>
                    <a:pt x="84" y="1923"/>
                  </a:cubicBezTo>
                  <a:cubicBezTo>
                    <a:pt x="118" y="1948"/>
                    <a:pt x="155" y="1960"/>
                    <a:pt x="191" y="1960"/>
                  </a:cubicBezTo>
                  <a:cubicBezTo>
                    <a:pt x="240" y="1960"/>
                    <a:pt x="287" y="1936"/>
                    <a:pt x="322" y="1887"/>
                  </a:cubicBezTo>
                  <a:cubicBezTo>
                    <a:pt x="417" y="1792"/>
                    <a:pt x="500" y="1685"/>
                    <a:pt x="608" y="1578"/>
                  </a:cubicBezTo>
                  <a:cubicBezTo>
                    <a:pt x="1435" y="750"/>
                    <a:pt x="2524" y="337"/>
                    <a:pt x="3614" y="337"/>
                  </a:cubicBezTo>
                  <a:cubicBezTo>
                    <a:pt x="4703" y="337"/>
                    <a:pt x="5793" y="750"/>
                    <a:pt x="6620" y="1578"/>
                  </a:cubicBezTo>
                  <a:cubicBezTo>
                    <a:pt x="8275" y="3233"/>
                    <a:pt x="8275" y="5936"/>
                    <a:pt x="6620" y="7591"/>
                  </a:cubicBezTo>
                  <a:cubicBezTo>
                    <a:pt x="6513" y="7698"/>
                    <a:pt x="6418" y="7781"/>
                    <a:pt x="6311" y="7876"/>
                  </a:cubicBezTo>
                  <a:cubicBezTo>
                    <a:pt x="6239" y="7936"/>
                    <a:pt x="6215" y="8043"/>
                    <a:pt x="6275" y="8114"/>
                  </a:cubicBezTo>
                  <a:cubicBezTo>
                    <a:pt x="6311" y="8162"/>
                    <a:pt x="6358" y="8174"/>
                    <a:pt x="6418" y="8174"/>
                  </a:cubicBezTo>
                  <a:cubicBezTo>
                    <a:pt x="6454" y="8174"/>
                    <a:pt x="6489" y="8162"/>
                    <a:pt x="6513" y="8126"/>
                  </a:cubicBezTo>
                  <a:cubicBezTo>
                    <a:pt x="6632" y="8043"/>
                    <a:pt x="6751" y="7936"/>
                    <a:pt x="6858" y="7817"/>
                  </a:cubicBezTo>
                  <a:cubicBezTo>
                    <a:pt x="8644" y="6031"/>
                    <a:pt x="8644" y="3126"/>
                    <a:pt x="6858" y="1340"/>
                  </a:cubicBezTo>
                  <a:cubicBezTo>
                    <a:pt x="5965" y="447"/>
                    <a:pt x="4790" y="0"/>
                    <a:pt x="36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6" name="Google Shape;14436;p101"/>
            <p:cNvSpPr/>
            <p:nvPr/>
          </p:nvSpPr>
          <p:spPr>
            <a:xfrm>
              <a:off x="7691758" y="3789502"/>
              <a:ext cx="34073" cy="102918"/>
            </a:xfrm>
            <a:custGeom>
              <a:avLst/>
              <a:gdLst/>
              <a:ahLst/>
              <a:cxnLst/>
              <a:rect l="l" t="t" r="r" b="b"/>
              <a:pathLst>
                <a:path w="1073" h="3241" extrusionOk="0">
                  <a:moveTo>
                    <a:pt x="589" y="1"/>
                  </a:moveTo>
                  <a:cubicBezTo>
                    <a:pt x="580" y="1"/>
                    <a:pt x="570" y="1"/>
                    <a:pt x="560" y="2"/>
                  </a:cubicBezTo>
                  <a:cubicBezTo>
                    <a:pt x="477" y="38"/>
                    <a:pt x="429" y="121"/>
                    <a:pt x="441" y="217"/>
                  </a:cubicBezTo>
                  <a:cubicBezTo>
                    <a:pt x="715" y="1157"/>
                    <a:pt x="560" y="2145"/>
                    <a:pt x="37" y="2967"/>
                  </a:cubicBezTo>
                  <a:cubicBezTo>
                    <a:pt x="1" y="3038"/>
                    <a:pt x="13" y="3146"/>
                    <a:pt x="84" y="3205"/>
                  </a:cubicBezTo>
                  <a:cubicBezTo>
                    <a:pt x="120" y="3217"/>
                    <a:pt x="144" y="3241"/>
                    <a:pt x="167" y="3241"/>
                  </a:cubicBezTo>
                  <a:cubicBezTo>
                    <a:pt x="239" y="3241"/>
                    <a:pt x="275" y="3205"/>
                    <a:pt x="310" y="3158"/>
                  </a:cubicBezTo>
                  <a:cubicBezTo>
                    <a:pt x="906" y="2265"/>
                    <a:pt x="1072" y="1169"/>
                    <a:pt x="775" y="121"/>
                  </a:cubicBezTo>
                  <a:cubicBezTo>
                    <a:pt x="743" y="47"/>
                    <a:pt x="672" y="1"/>
                    <a:pt x="5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7" name="Google Shape;14437;p101"/>
            <p:cNvSpPr/>
            <p:nvPr/>
          </p:nvSpPr>
          <p:spPr>
            <a:xfrm>
              <a:off x="7536000" y="3708082"/>
              <a:ext cx="173192" cy="72052"/>
            </a:xfrm>
            <a:custGeom>
              <a:avLst/>
              <a:gdLst/>
              <a:ahLst/>
              <a:cxnLst/>
              <a:rect l="l" t="t" r="r" b="b"/>
              <a:pathLst>
                <a:path w="5454" h="2269" extrusionOk="0">
                  <a:moveTo>
                    <a:pt x="2121" y="0"/>
                  </a:moveTo>
                  <a:cubicBezTo>
                    <a:pt x="1410" y="0"/>
                    <a:pt x="707" y="204"/>
                    <a:pt x="108" y="590"/>
                  </a:cubicBezTo>
                  <a:cubicBezTo>
                    <a:pt x="36" y="638"/>
                    <a:pt x="0" y="733"/>
                    <a:pt x="60" y="828"/>
                  </a:cubicBezTo>
                  <a:cubicBezTo>
                    <a:pt x="91" y="874"/>
                    <a:pt x="147" y="906"/>
                    <a:pt x="205" y="906"/>
                  </a:cubicBezTo>
                  <a:cubicBezTo>
                    <a:pt x="237" y="906"/>
                    <a:pt x="269" y="897"/>
                    <a:pt x="298" y="876"/>
                  </a:cubicBezTo>
                  <a:cubicBezTo>
                    <a:pt x="841" y="534"/>
                    <a:pt x="1478" y="344"/>
                    <a:pt x="2123" y="344"/>
                  </a:cubicBezTo>
                  <a:cubicBezTo>
                    <a:pt x="2241" y="344"/>
                    <a:pt x="2359" y="351"/>
                    <a:pt x="2477" y="364"/>
                  </a:cubicBezTo>
                  <a:cubicBezTo>
                    <a:pt x="3251" y="435"/>
                    <a:pt x="3977" y="792"/>
                    <a:pt x="4513" y="1328"/>
                  </a:cubicBezTo>
                  <a:cubicBezTo>
                    <a:pt x="4763" y="1590"/>
                    <a:pt x="4977" y="1864"/>
                    <a:pt x="5120" y="2185"/>
                  </a:cubicBezTo>
                  <a:cubicBezTo>
                    <a:pt x="5156" y="2245"/>
                    <a:pt x="5215" y="2269"/>
                    <a:pt x="5275" y="2269"/>
                  </a:cubicBezTo>
                  <a:cubicBezTo>
                    <a:pt x="5299" y="2269"/>
                    <a:pt x="5323" y="2269"/>
                    <a:pt x="5346" y="2257"/>
                  </a:cubicBezTo>
                  <a:cubicBezTo>
                    <a:pt x="5418" y="2197"/>
                    <a:pt x="5453" y="2102"/>
                    <a:pt x="5406" y="2019"/>
                  </a:cubicBezTo>
                  <a:cubicBezTo>
                    <a:pt x="5227" y="1673"/>
                    <a:pt x="5001" y="1364"/>
                    <a:pt x="4739" y="1102"/>
                  </a:cubicBezTo>
                  <a:cubicBezTo>
                    <a:pt x="4144" y="507"/>
                    <a:pt x="3334" y="114"/>
                    <a:pt x="2489" y="18"/>
                  </a:cubicBezTo>
                  <a:cubicBezTo>
                    <a:pt x="2366" y="6"/>
                    <a:pt x="2243" y="0"/>
                    <a:pt x="21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8" name="Google Shape;14438;p101"/>
            <p:cNvSpPr/>
            <p:nvPr/>
          </p:nvSpPr>
          <p:spPr>
            <a:xfrm>
              <a:off x="7501228" y="3819415"/>
              <a:ext cx="75640" cy="141437"/>
            </a:xfrm>
            <a:custGeom>
              <a:avLst/>
              <a:gdLst/>
              <a:ahLst/>
              <a:cxnLst/>
              <a:rect l="l" t="t" r="r" b="b"/>
              <a:pathLst>
                <a:path w="2382" h="4454" extrusionOk="0">
                  <a:moveTo>
                    <a:pt x="1012" y="692"/>
                  </a:moveTo>
                  <a:lnTo>
                    <a:pt x="1012" y="2061"/>
                  </a:lnTo>
                  <a:cubicBezTo>
                    <a:pt x="607" y="2001"/>
                    <a:pt x="310" y="1715"/>
                    <a:pt x="310" y="1370"/>
                  </a:cubicBezTo>
                  <a:cubicBezTo>
                    <a:pt x="310" y="1025"/>
                    <a:pt x="607" y="763"/>
                    <a:pt x="1012" y="692"/>
                  </a:cubicBezTo>
                  <a:close/>
                  <a:moveTo>
                    <a:pt x="1357" y="2418"/>
                  </a:moveTo>
                  <a:cubicBezTo>
                    <a:pt x="1750" y="2477"/>
                    <a:pt x="2048" y="2751"/>
                    <a:pt x="2048" y="3097"/>
                  </a:cubicBezTo>
                  <a:cubicBezTo>
                    <a:pt x="2048" y="3430"/>
                    <a:pt x="1738" y="3704"/>
                    <a:pt x="1357" y="3763"/>
                  </a:cubicBezTo>
                  <a:lnTo>
                    <a:pt x="1357" y="2418"/>
                  </a:lnTo>
                  <a:close/>
                  <a:moveTo>
                    <a:pt x="1191" y="1"/>
                  </a:moveTo>
                  <a:cubicBezTo>
                    <a:pt x="1095" y="1"/>
                    <a:pt x="1024" y="72"/>
                    <a:pt x="1024" y="168"/>
                  </a:cubicBezTo>
                  <a:lnTo>
                    <a:pt x="1024" y="358"/>
                  </a:lnTo>
                  <a:cubicBezTo>
                    <a:pt x="441" y="430"/>
                    <a:pt x="0" y="870"/>
                    <a:pt x="0" y="1370"/>
                  </a:cubicBezTo>
                  <a:cubicBezTo>
                    <a:pt x="0" y="1882"/>
                    <a:pt x="441" y="2323"/>
                    <a:pt x="1024" y="2382"/>
                  </a:cubicBezTo>
                  <a:lnTo>
                    <a:pt x="1024" y="3763"/>
                  </a:lnTo>
                  <a:cubicBezTo>
                    <a:pt x="619" y="3704"/>
                    <a:pt x="322" y="3430"/>
                    <a:pt x="322" y="3085"/>
                  </a:cubicBezTo>
                  <a:cubicBezTo>
                    <a:pt x="322" y="2989"/>
                    <a:pt x="250" y="2918"/>
                    <a:pt x="167" y="2918"/>
                  </a:cubicBezTo>
                  <a:cubicBezTo>
                    <a:pt x="71" y="2918"/>
                    <a:pt x="0" y="2989"/>
                    <a:pt x="0" y="3085"/>
                  </a:cubicBezTo>
                  <a:cubicBezTo>
                    <a:pt x="0" y="3609"/>
                    <a:pt x="441" y="4037"/>
                    <a:pt x="1024" y="4097"/>
                  </a:cubicBezTo>
                  <a:lnTo>
                    <a:pt x="1024" y="4287"/>
                  </a:lnTo>
                  <a:cubicBezTo>
                    <a:pt x="1024" y="4371"/>
                    <a:pt x="1095" y="4454"/>
                    <a:pt x="1191" y="4454"/>
                  </a:cubicBezTo>
                  <a:cubicBezTo>
                    <a:pt x="1274" y="4454"/>
                    <a:pt x="1357" y="4371"/>
                    <a:pt x="1357" y="4287"/>
                  </a:cubicBezTo>
                  <a:lnTo>
                    <a:pt x="1357" y="4097"/>
                  </a:lnTo>
                  <a:cubicBezTo>
                    <a:pt x="1929" y="4025"/>
                    <a:pt x="2381" y="3585"/>
                    <a:pt x="2381" y="3085"/>
                  </a:cubicBezTo>
                  <a:cubicBezTo>
                    <a:pt x="2381" y="2573"/>
                    <a:pt x="1929" y="2144"/>
                    <a:pt x="1357" y="2073"/>
                  </a:cubicBezTo>
                  <a:lnTo>
                    <a:pt x="1357" y="692"/>
                  </a:lnTo>
                  <a:cubicBezTo>
                    <a:pt x="1750" y="751"/>
                    <a:pt x="2048" y="1025"/>
                    <a:pt x="2048" y="1370"/>
                  </a:cubicBezTo>
                  <a:cubicBezTo>
                    <a:pt x="2048" y="1465"/>
                    <a:pt x="2131" y="1537"/>
                    <a:pt x="2215" y="1537"/>
                  </a:cubicBezTo>
                  <a:cubicBezTo>
                    <a:pt x="2298" y="1537"/>
                    <a:pt x="2381" y="1465"/>
                    <a:pt x="2381" y="1370"/>
                  </a:cubicBezTo>
                  <a:cubicBezTo>
                    <a:pt x="2381" y="846"/>
                    <a:pt x="1929" y="418"/>
                    <a:pt x="1345" y="358"/>
                  </a:cubicBezTo>
                  <a:lnTo>
                    <a:pt x="1345" y="168"/>
                  </a:lnTo>
                  <a:cubicBezTo>
                    <a:pt x="1345" y="72"/>
                    <a:pt x="1274" y="1"/>
                    <a:pt x="1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39" name="Google Shape;14439;p101"/>
          <p:cNvGrpSpPr/>
          <p:nvPr/>
        </p:nvGrpSpPr>
        <p:grpSpPr>
          <a:xfrm>
            <a:off x="1421638" y="4125629"/>
            <a:ext cx="374709" cy="374010"/>
            <a:chOff x="1421638" y="4125629"/>
            <a:chExt cx="374709" cy="374010"/>
          </a:xfrm>
        </p:grpSpPr>
        <p:sp>
          <p:nvSpPr>
            <p:cNvPr id="14440" name="Google Shape;14440;p101"/>
            <p:cNvSpPr/>
            <p:nvPr/>
          </p:nvSpPr>
          <p:spPr>
            <a:xfrm>
              <a:off x="1421638" y="4265954"/>
              <a:ext cx="374709" cy="233685"/>
            </a:xfrm>
            <a:custGeom>
              <a:avLst/>
              <a:gdLst/>
              <a:ahLst/>
              <a:cxnLst/>
              <a:rect l="l" t="t" r="r" b="b"/>
              <a:pathLst>
                <a:path w="11800" h="7359" extrusionOk="0">
                  <a:moveTo>
                    <a:pt x="3180" y="3298"/>
                  </a:moveTo>
                  <a:lnTo>
                    <a:pt x="3180" y="7001"/>
                  </a:lnTo>
                  <a:lnTo>
                    <a:pt x="1691" y="7001"/>
                  </a:lnTo>
                  <a:lnTo>
                    <a:pt x="1691" y="3298"/>
                  </a:lnTo>
                  <a:close/>
                  <a:moveTo>
                    <a:pt x="6680" y="2370"/>
                  </a:moveTo>
                  <a:lnTo>
                    <a:pt x="6680" y="7001"/>
                  </a:lnTo>
                  <a:lnTo>
                    <a:pt x="5192" y="7001"/>
                  </a:lnTo>
                  <a:lnTo>
                    <a:pt x="5192" y="2370"/>
                  </a:lnTo>
                  <a:close/>
                  <a:moveTo>
                    <a:pt x="10180" y="345"/>
                  </a:moveTo>
                  <a:lnTo>
                    <a:pt x="10180" y="7001"/>
                  </a:lnTo>
                  <a:lnTo>
                    <a:pt x="8692" y="7001"/>
                  </a:lnTo>
                  <a:lnTo>
                    <a:pt x="8692" y="345"/>
                  </a:lnTo>
                  <a:close/>
                  <a:moveTo>
                    <a:pt x="8502" y="0"/>
                  </a:moveTo>
                  <a:cubicBezTo>
                    <a:pt x="8406" y="0"/>
                    <a:pt x="8323" y="84"/>
                    <a:pt x="8323" y="179"/>
                  </a:cubicBezTo>
                  <a:lnTo>
                    <a:pt x="8323" y="7001"/>
                  </a:lnTo>
                  <a:lnTo>
                    <a:pt x="7013" y="7001"/>
                  </a:lnTo>
                  <a:lnTo>
                    <a:pt x="7013" y="2203"/>
                  </a:lnTo>
                  <a:cubicBezTo>
                    <a:pt x="7013" y="2120"/>
                    <a:pt x="6930" y="2024"/>
                    <a:pt x="6835" y="2024"/>
                  </a:cubicBezTo>
                  <a:lnTo>
                    <a:pt x="4989" y="2024"/>
                  </a:lnTo>
                  <a:cubicBezTo>
                    <a:pt x="4894" y="2024"/>
                    <a:pt x="4811" y="2108"/>
                    <a:pt x="4811" y="2203"/>
                  </a:cubicBezTo>
                  <a:lnTo>
                    <a:pt x="4811" y="7001"/>
                  </a:lnTo>
                  <a:lnTo>
                    <a:pt x="3501" y="7001"/>
                  </a:lnTo>
                  <a:lnTo>
                    <a:pt x="3501" y="3132"/>
                  </a:lnTo>
                  <a:cubicBezTo>
                    <a:pt x="3501" y="3036"/>
                    <a:pt x="3418" y="2953"/>
                    <a:pt x="3322" y="2953"/>
                  </a:cubicBezTo>
                  <a:lnTo>
                    <a:pt x="1477" y="2953"/>
                  </a:lnTo>
                  <a:cubicBezTo>
                    <a:pt x="1382" y="2953"/>
                    <a:pt x="1298" y="3024"/>
                    <a:pt x="1298" y="3132"/>
                  </a:cubicBezTo>
                  <a:lnTo>
                    <a:pt x="1298" y="7001"/>
                  </a:lnTo>
                  <a:lnTo>
                    <a:pt x="179" y="7001"/>
                  </a:lnTo>
                  <a:cubicBezTo>
                    <a:pt x="84" y="7001"/>
                    <a:pt x="1" y="7073"/>
                    <a:pt x="1" y="7180"/>
                  </a:cubicBezTo>
                  <a:cubicBezTo>
                    <a:pt x="1" y="7287"/>
                    <a:pt x="72" y="7358"/>
                    <a:pt x="179" y="7358"/>
                  </a:cubicBezTo>
                  <a:lnTo>
                    <a:pt x="11597" y="7358"/>
                  </a:lnTo>
                  <a:cubicBezTo>
                    <a:pt x="11681" y="7358"/>
                    <a:pt x="11776" y="7287"/>
                    <a:pt x="11776" y="7180"/>
                  </a:cubicBezTo>
                  <a:cubicBezTo>
                    <a:pt x="11800" y="7073"/>
                    <a:pt x="11728" y="7001"/>
                    <a:pt x="11633" y="7001"/>
                  </a:cubicBezTo>
                  <a:lnTo>
                    <a:pt x="10526" y="7001"/>
                  </a:lnTo>
                  <a:lnTo>
                    <a:pt x="10526" y="179"/>
                  </a:lnTo>
                  <a:cubicBezTo>
                    <a:pt x="10526" y="95"/>
                    <a:pt x="10442" y="0"/>
                    <a:pt x="103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1" name="Google Shape;14441;p101"/>
            <p:cNvSpPr/>
            <p:nvPr/>
          </p:nvSpPr>
          <p:spPr>
            <a:xfrm>
              <a:off x="1428052" y="4125629"/>
              <a:ext cx="356958" cy="215585"/>
            </a:xfrm>
            <a:custGeom>
              <a:avLst/>
              <a:gdLst/>
              <a:ahLst/>
              <a:cxnLst/>
              <a:rect l="l" t="t" r="r" b="b"/>
              <a:pathLst>
                <a:path w="11241" h="6789" extrusionOk="0">
                  <a:moveTo>
                    <a:pt x="10668" y="0"/>
                  </a:moveTo>
                  <a:cubicBezTo>
                    <a:pt x="10653" y="0"/>
                    <a:pt x="10637" y="1"/>
                    <a:pt x="10621" y="2"/>
                  </a:cubicBezTo>
                  <a:lnTo>
                    <a:pt x="9145" y="181"/>
                  </a:lnTo>
                  <a:cubicBezTo>
                    <a:pt x="8847" y="216"/>
                    <a:pt x="8633" y="490"/>
                    <a:pt x="8669" y="788"/>
                  </a:cubicBezTo>
                  <a:cubicBezTo>
                    <a:pt x="8691" y="1064"/>
                    <a:pt x="8938" y="1268"/>
                    <a:pt x="9211" y="1268"/>
                  </a:cubicBezTo>
                  <a:cubicBezTo>
                    <a:pt x="9232" y="1268"/>
                    <a:pt x="9254" y="1267"/>
                    <a:pt x="9276" y="1264"/>
                  </a:cubicBezTo>
                  <a:lnTo>
                    <a:pt x="9395" y="1252"/>
                  </a:lnTo>
                  <a:lnTo>
                    <a:pt x="9395" y="1252"/>
                  </a:lnTo>
                  <a:cubicBezTo>
                    <a:pt x="7597" y="3348"/>
                    <a:pt x="5442" y="4443"/>
                    <a:pt x="3918" y="4979"/>
                  </a:cubicBezTo>
                  <a:cubicBezTo>
                    <a:pt x="2025" y="5657"/>
                    <a:pt x="561" y="5717"/>
                    <a:pt x="537" y="5717"/>
                  </a:cubicBezTo>
                  <a:cubicBezTo>
                    <a:pt x="239" y="5729"/>
                    <a:pt x="1" y="5967"/>
                    <a:pt x="25" y="6265"/>
                  </a:cubicBezTo>
                  <a:cubicBezTo>
                    <a:pt x="37" y="6562"/>
                    <a:pt x="275" y="6789"/>
                    <a:pt x="561" y="6789"/>
                  </a:cubicBezTo>
                  <a:lnTo>
                    <a:pt x="572" y="6789"/>
                  </a:lnTo>
                  <a:cubicBezTo>
                    <a:pt x="632" y="6789"/>
                    <a:pt x="2192" y="6729"/>
                    <a:pt x="4263" y="6003"/>
                  </a:cubicBezTo>
                  <a:cubicBezTo>
                    <a:pt x="5418" y="5586"/>
                    <a:pt x="6514" y="5050"/>
                    <a:pt x="7490" y="4383"/>
                  </a:cubicBezTo>
                  <a:cubicBezTo>
                    <a:pt x="7561" y="4324"/>
                    <a:pt x="7597" y="4217"/>
                    <a:pt x="7538" y="4145"/>
                  </a:cubicBezTo>
                  <a:cubicBezTo>
                    <a:pt x="7501" y="4093"/>
                    <a:pt x="7445" y="4065"/>
                    <a:pt x="7391" y="4065"/>
                  </a:cubicBezTo>
                  <a:cubicBezTo>
                    <a:pt x="7358" y="4065"/>
                    <a:pt x="7326" y="4075"/>
                    <a:pt x="7299" y="4098"/>
                  </a:cubicBezTo>
                  <a:cubicBezTo>
                    <a:pt x="6335" y="4753"/>
                    <a:pt x="5275" y="5288"/>
                    <a:pt x="4144" y="5693"/>
                  </a:cubicBezTo>
                  <a:cubicBezTo>
                    <a:pt x="2132" y="6408"/>
                    <a:pt x="632" y="6467"/>
                    <a:pt x="561" y="6467"/>
                  </a:cubicBezTo>
                  <a:cubicBezTo>
                    <a:pt x="453" y="6467"/>
                    <a:pt x="358" y="6372"/>
                    <a:pt x="358" y="6265"/>
                  </a:cubicBezTo>
                  <a:cubicBezTo>
                    <a:pt x="358" y="6169"/>
                    <a:pt x="441" y="6074"/>
                    <a:pt x="561" y="6062"/>
                  </a:cubicBezTo>
                  <a:cubicBezTo>
                    <a:pt x="572" y="6062"/>
                    <a:pt x="2085" y="6003"/>
                    <a:pt x="4037" y="5300"/>
                  </a:cubicBezTo>
                  <a:cubicBezTo>
                    <a:pt x="5680" y="4717"/>
                    <a:pt x="8026" y="3514"/>
                    <a:pt x="9943" y="1133"/>
                  </a:cubicBezTo>
                  <a:cubicBezTo>
                    <a:pt x="10035" y="1018"/>
                    <a:pt x="9949" y="847"/>
                    <a:pt x="9813" y="847"/>
                  </a:cubicBezTo>
                  <a:cubicBezTo>
                    <a:pt x="9809" y="847"/>
                    <a:pt x="9804" y="847"/>
                    <a:pt x="9800" y="847"/>
                  </a:cubicBezTo>
                  <a:lnTo>
                    <a:pt x="9252" y="931"/>
                  </a:lnTo>
                  <a:cubicBezTo>
                    <a:pt x="9244" y="932"/>
                    <a:pt x="9236" y="932"/>
                    <a:pt x="9228" y="932"/>
                  </a:cubicBezTo>
                  <a:cubicBezTo>
                    <a:pt x="9139" y="932"/>
                    <a:pt x="9049" y="874"/>
                    <a:pt x="9038" y="776"/>
                  </a:cubicBezTo>
                  <a:cubicBezTo>
                    <a:pt x="9014" y="657"/>
                    <a:pt x="9085" y="550"/>
                    <a:pt x="9204" y="538"/>
                  </a:cubicBezTo>
                  <a:lnTo>
                    <a:pt x="10681" y="359"/>
                  </a:lnTo>
                  <a:cubicBezTo>
                    <a:pt x="10688" y="358"/>
                    <a:pt x="10696" y="358"/>
                    <a:pt x="10703" y="358"/>
                  </a:cubicBezTo>
                  <a:cubicBezTo>
                    <a:pt x="10812" y="358"/>
                    <a:pt x="10895" y="438"/>
                    <a:pt x="10895" y="550"/>
                  </a:cubicBezTo>
                  <a:lnTo>
                    <a:pt x="10895" y="2026"/>
                  </a:lnTo>
                  <a:cubicBezTo>
                    <a:pt x="10895" y="2133"/>
                    <a:pt x="10812" y="2217"/>
                    <a:pt x="10705" y="2217"/>
                  </a:cubicBezTo>
                  <a:cubicBezTo>
                    <a:pt x="10598" y="2217"/>
                    <a:pt x="10514" y="2133"/>
                    <a:pt x="10514" y="2026"/>
                  </a:cubicBezTo>
                  <a:lnTo>
                    <a:pt x="10514" y="1586"/>
                  </a:lnTo>
                  <a:cubicBezTo>
                    <a:pt x="10514" y="1502"/>
                    <a:pt x="10467" y="1443"/>
                    <a:pt x="10407" y="1419"/>
                  </a:cubicBezTo>
                  <a:cubicBezTo>
                    <a:pt x="10387" y="1409"/>
                    <a:pt x="10368" y="1405"/>
                    <a:pt x="10349" y="1405"/>
                  </a:cubicBezTo>
                  <a:cubicBezTo>
                    <a:pt x="10298" y="1405"/>
                    <a:pt x="10251" y="1435"/>
                    <a:pt x="10217" y="1478"/>
                  </a:cubicBezTo>
                  <a:cubicBezTo>
                    <a:pt x="9574" y="2264"/>
                    <a:pt x="8835" y="2979"/>
                    <a:pt x="8026" y="3610"/>
                  </a:cubicBezTo>
                  <a:cubicBezTo>
                    <a:pt x="7954" y="3669"/>
                    <a:pt x="7942" y="3764"/>
                    <a:pt x="8002" y="3848"/>
                  </a:cubicBezTo>
                  <a:cubicBezTo>
                    <a:pt x="8036" y="3888"/>
                    <a:pt x="8081" y="3910"/>
                    <a:pt x="8129" y="3910"/>
                  </a:cubicBezTo>
                  <a:cubicBezTo>
                    <a:pt x="8166" y="3910"/>
                    <a:pt x="8204" y="3897"/>
                    <a:pt x="8240" y="3872"/>
                  </a:cubicBezTo>
                  <a:cubicBezTo>
                    <a:pt x="8931" y="3336"/>
                    <a:pt x="9585" y="2729"/>
                    <a:pt x="10169" y="2062"/>
                  </a:cubicBezTo>
                  <a:cubicBezTo>
                    <a:pt x="10181" y="2336"/>
                    <a:pt x="10419" y="2574"/>
                    <a:pt x="10705" y="2574"/>
                  </a:cubicBezTo>
                  <a:cubicBezTo>
                    <a:pt x="11002" y="2574"/>
                    <a:pt x="11240" y="2336"/>
                    <a:pt x="11240" y="2038"/>
                  </a:cubicBezTo>
                  <a:lnTo>
                    <a:pt x="11240" y="573"/>
                  </a:lnTo>
                  <a:cubicBezTo>
                    <a:pt x="11240" y="395"/>
                    <a:pt x="11169" y="240"/>
                    <a:pt x="11050" y="133"/>
                  </a:cubicBezTo>
                  <a:cubicBezTo>
                    <a:pt x="10943" y="47"/>
                    <a:pt x="10807" y="0"/>
                    <a:pt x="10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42" name="Google Shape;14442;p101"/>
          <p:cNvGrpSpPr/>
          <p:nvPr/>
        </p:nvGrpSpPr>
        <p:grpSpPr>
          <a:xfrm>
            <a:off x="1973254" y="4156304"/>
            <a:ext cx="357720" cy="342192"/>
            <a:chOff x="1973254" y="4156304"/>
            <a:chExt cx="357720" cy="342192"/>
          </a:xfrm>
        </p:grpSpPr>
        <p:sp>
          <p:nvSpPr>
            <p:cNvPr id="14443" name="Google Shape;14443;p101"/>
            <p:cNvSpPr/>
            <p:nvPr/>
          </p:nvSpPr>
          <p:spPr>
            <a:xfrm>
              <a:off x="2129044" y="4156304"/>
              <a:ext cx="18926" cy="97964"/>
            </a:xfrm>
            <a:custGeom>
              <a:avLst/>
              <a:gdLst/>
              <a:ahLst/>
              <a:cxnLst/>
              <a:rect l="l" t="t" r="r" b="b"/>
              <a:pathLst>
                <a:path w="596" h="3085" extrusionOk="0">
                  <a:moveTo>
                    <a:pt x="417" y="0"/>
                  </a:moveTo>
                  <a:cubicBezTo>
                    <a:pt x="310" y="0"/>
                    <a:pt x="238" y="72"/>
                    <a:pt x="238" y="179"/>
                  </a:cubicBezTo>
                  <a:cubicBezTo>
                    <a:pt x="238" y="358"/>
                    <a:pt x="191" y="453"/>
                    <a:pt x="131" y="560"/>
                  </a:cubicBezTo>
                  <a:cubicBezTo>
                    <a:pt x="72" y="667"/>
                    <a:pt x="0" y="822"/>
                    <a:pt x="0" y="1096"/>
                  </a:cubicBezTo>
                  <a:cubicBezTo>
                    <a:pt x="0" y="1358"/>
                    <a:pt x="72" y="1501"/>
                    <a:pt x="131" y="1632"/>
                  </a:cubicBezTo>
                  <a:cubicBezTo>
                    <a:pt x="191" y="1727"/>
                    <a:pt x="238" y="1822"/>
                    <a:pt x="238" y="2001"/>
                  </a:cubicBezTo>
                  <a:cubicBezTo>
                    <a:pt x="238" y="2179"/>
                    <a:pt x="191" y="2263"/>
                    <a:pt x="131" y="2370"/>
                  </a:cubicBezTo>
                  <a:cubicBezTo>
                    <a:pt x="72" y="2501"/>
                    <a:pt x="0" y="2644"/>
                    <a:pt x="0" y="2906"/>
                  </a:cubicBezTo>
                  <a:cubicBezTo>
                    <a:pt x="0" y="3013"/>
                    <a:pt x="72" y="3084"/>
                    <a:pt x="179" y="3084"/>
                  </a:cubicBezTo>
                  <a:cubicBezTo>
                    <a:pt x="286" y="3084"/>
                    <a:pt x="357" y="3013"/>
                    <a:pt x="357" y="2906"/>
                  </a:cubicBezTo>
                  <a:cubicBezTo>
                    <a:pt x="357" y="2727"/>
                    <a:pt x="405" y="2644"/>
                    <a:pt x="464" y="2536"/>
                  </a:cubicBezTo>
                  <a:cubicBezTo>
                    <a:pt x="524" y="2417"/>
                    <a:pt x="595" y="2263"/>
                    <a:pt x="595" y="2001"/>
                  </a:cubicBezTo>
                  <a:cubicBezTo>
                    <a:pt x="595" y="1727"/>
                    <a:pt x="524" y="1584"/>
                    <a:pt x="464" y="1465"/>
                  </a:cubicBezTo>
                  <a:cubicBezTo>
                    <a:pt x="405" y="1358"/>
                    <a:pt x="357" y="1274"/>
                    <a:pt x="357" y="1096"/>
                  </a:cubicBezTo>
                  <a:cubicBezTo>
                    <a:pt x="357" y="905"/>
                    <a:pt x="405" y="822"/>
                    <a:pt x="464" y="715"/>
                  </a:cubicBezTo>
                  <a:cubicBezTo>
                    <a:pt x="524" y="596"/>
                    <a:pt x="595" y="453"/>
                    <a:pt x="595" y="179"/>
                  </a:cubicBezTo>
                  <a:cubicBezTo>
                    <a:pt x="595" y="72"/>
                    <a:pt x="524"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4" name="Google Shape;14444;p101"/>
            <p:cNvSpPr/>
            <p:nvPr/>
          </p:nvSpPr>
          <p:spPr>
            <a:xfrm>
              <a:off x="2174771" y="4156304"/>
              <a:ext cx="18958" cy="97964"/>
            </a:xfrm>
            <a:custGeom>
              <a:avLst/>
              <a:gdLst/>
              <a:ahLst/>
              <a:cxnLst/>
              <a:rect l="l" t="t" r="r" b="b"/>
              <a:pathLst>
                <a:path w="597" h="3085" extrusionOk="0">
                  <a:moveTo>
                    <a:pt x="418" y="0"/>
                  </a:moveTo>
                  <a:cubicBezTo>
                    <a:pt x="322" y="0"/>
                    <a:pt x="239" y="72"/>
                    <a:pt x="239" y="179"/>
                  </a:cubicBezTo>
                  <a:cubicBezTo>
                    <a:pt x="239" y="358"/>
                    <a:pt x="191" y="453"/>
                    <a:pt x="144" y="560"/>
                  </a:cubicBezTo>
                  <a:cubicBezTo>
                    <a:pt x="84" y="667"/>
                    <a:pt x="1" y="822"/>
                    <a:pt x="1" y="1096"/>
                  </a:cubicBezTo>
                  <a:cubicBezTo>
                    <a:pt x="1" y="1358"/>
                    <a:pt x="84" y="1501"/>
                    <a:pt x="144" y="1632"/>
                  </a:cubicBezTo>
                  <a:cubicBezTo>
                    <a:pt x="191" y="1727"/>
                    <a:pt x="239" y="1822"/>
                    <a:pt x="239" y="2001"/>
                  </a:cubicBezTo>
                  <a:cubicBezTo>
                    <a:pt x="239" y="2179"/>
                    <a:pt x="191" y="2263"/>
                    <a:pt x="144" y="2370"/>
                  </a:cubicBezTo>
                  <a:cubicBezTo>
                    <a:pt x="84" y="2501"/>
                    <a:pt x="1" y="2644"/>
                    <a:pt x="1" y="2906"/>
                  </a:cubicBezTo>
                  <a:cubicBezTo>
                    <a:pt x="1" y="3013"/>
                    <a:pt x="84" y="3084"/>
                    <a:pt x="179" y="3084"/>
                  </a:cubicBezTo>
                  <a:cubicBezTo>
                    <a:pt x="287" y="3084"/>
                    <a:pt x="358" y="3013"/>
                    <a:pt x="358" y="2906"/>
                  </a:cubicBezTo>
                  <a:cubicBezTo>
                    <a:pt x="358" y="2727"/>
                    <a:pt x="406" y="2644"/>
                    <a:pt x="465" y="2536"/>
                  </a:cubicBezTo>
                  <a:cubicBezTo>
                    <a:pt x="525" y="2417"/>
                    <a:pt x="596" y="2263"/>
                    <a:pt x="596" y="2001"/>
                  </a:cubicBezTo>
                  <a:cubicBezTo>
                    <a:pt x="596" y="1727"/>
                    <a:pt x="525" y="1584"/>
                    <a:pt x="465" y="1465"/>
                  </a:cubicBezTo>
                  <a:cubicBezTo>
                    <a:pt x="406" y="1358"/>
                    <a:pt x="358" y="1274"/>
                    <a:pt x="358" y="1096"/>
                  </a:cubicBezTo>
                  <a:cubicBezTo>
                    <a:pt x="358" y="905"/>
                    <a:pt x="406" y="822"/>
                    <a:pt x="465" y="715"/>
                  </a:cubicBezTo>
                  <a:cubicBezTo>
                    <a:pt x="525" y="596"/>
                    <a:pt x="596" y="453"/>
                    <a:pt x="596" y="179"/>
                  </a:cubicBezTo>
                  <a:cubicBezTo>
                    <a:pt x="596" y="72"/>
                    <a:pt x="525" y="0"/>
                    <a:pt x="4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5" name="Google Shape;14445;p101"/>
            <p:cNvSpPr/>
            <p:nvPr/>
          </p:nvSpPr>
          <p:spPr>
            <a:xfrm>
              <a:off x="1992529" y="4460644"/>
              <a:ext cx="338445" cy="37852"/>
            </a:xfrm>
            <a:custGeom>
              <a:avLst/>
              <a:gdLst/>
              <a:ahLst/>
              <a:cxnLst/>
              <a:rect l="l" t="t" r="r" b="b"/>
              <a:pathLst>
                <a:path w="10658" h="1192" extrusionOk="0">
                  <a:moveTo>
                    <a:pt x="10002" y="358"/>
                  </a:moveTo>
                  <a:lnTo>
                    <a:pt x="9931" y="632"/>
                  </a:lnTo>
                  <a:cubicBezTo>
                    <a:pt x="9895" y="751"/>
                    <a:pt x="9764" y="834"/>
                    <a:pt x="9645" y="834"/>
                  </a:cubicBezTo>
                  <a:lnTo>
                    <a:pt x="1013" y="834"/>
                  </a:lnTo>
                  <a:cubicBezTo>
                    <a:pt x="894" y="834"/>
                    <a:pt x="763" y="739"/>
                    <a:pt x="727" y="632"/>
                  </a:cubicBezTo>
                  <a:lnTo>
                    <a:pt x="656" y="358"/>
                  </a:lnTo>
                  <a:close/>
                  <a:moveTo>
                    <a:pt x="180" y="1"/>
                  </a:moveTo>
                  <a:cubicBezTo>
                    <a:pt x="72" y="1"/>
                    <a:pt x="1" y="84"/>
                    <a:pt x="1" y="180"/>
                  </a:cubicBezTo>
                  <a:cubicBezTo>
                    <a:pt x="1" y="287"/>
                    <a:pt x="72" y="358"/>
                    <a:pt x="180" y="358"/>
                  </a:cubicBezTo>
                  <a:lnTo>
                    <a:pt x="287" y="358"/>
                  </a:lnTo>
                  <a:lnTo>
                    <a:pt x="382" y="715"/>
                  </a:lnTo>
                  <a:cubicBezTo>
                    <a:pt x="465" y="989"/>
                    <a:pt x="739" y="1192"/>
                    <a:pt x="1013" y="1192"/>
                  </a:cubicBezTo>
                  <a:lnTo>
                    <a:pt x="9645" y="1192"/>
                  </a:lnTo>
                  <a:cubicBezTo>
                    <a:pt x="9931" y="1192"/>
                    <a:pt x="10193" y="989"/>
                    <a:pt x="10264" y="715"/>
                  </a:cubicBezTo>
                  <a:lnTo>
                    <a:pt x="10371" y="358"/>
                  </a:lnTo>
                  <a:lnTo>
                    <a:pt x="10478" y="358"/>
                  </a:lnTo>
                  <a:cubicBezTo>
                    <a:pt x="10574" y="358"/>
                    <a:pt x="10657" y="287"/>
                    <a:pt x="10657" y="180"/>
                  </a:cubicBezTo>
                  <a:cubicBezTo>
                    <a:pt x="10657" y="96"/>
                    <a:pt x="10586" y="1"/>
                    <a:pt x="104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6" name="Google Shape;14446;p101"/>
            <p:cNvSpPr/>
            <p:nvPr/>
          </p:nvSpPr>
          <p:spPr>
            <a:xfrm>
              <a:off x="1996340" y="4288627"/>
              <a:ext cx="60525" cy="69226"/>
            </a:xfrm>
            <a:custGeom>
              <a:avLst/>
              <a:gdLst/>
              <a:ahLst/>
              <a:cxnLst/>
              <a:rect l="l" t="t" r="r" b="b"/>
              <a:pathLst>
                <a:path w="1906" h="2180" extrusionOk="0">
                  <a:moveTo>
                    <a:pt x="1500" y="358"/>
                  </a:moveTo>
                  <a:lnTo>
                    <a:pt x="1500" y="1346"/>
                  </a:lnTo>
                  <a:cubicBezTo>
                    <a:pt x="1500" y="1513"/>
                    <a:pt x="1512" y="1656"/>
                    <a:pt x="1524" y="1822"/>
                  </a:cubicBezTo>
                  <a:lnTo>
                    <a:pt x="1512" y="1822"/>
                  </a:lnTo>
                  <a:cubicBezTo>
                    <a:pt x="869" y="1822"/>
                    <a:pt x="369" y="1298"/>
                    <a:pt x="369" y="679"/>
                  </a:cubicBezTo>
                  <a:cubicBezTo>
                    <a:pt x="357" y="572"/>
                    <a:pt x="369" y="465"/>
                    <a:pt x="405" y="358"/>
                  </a:cubicBezTo>
                  <a:close/>
                  <a:moveTo>
                    <a:pt x="262" y="1"/>
                  </a:moveTo>
                  <a:cubicBezTo>
                    <a:pt x="191" y="1"/>
                    <a:pt x="131" y="48"/>
                    <a:pt x="107" y="120"/>
                  </a:cubicBezTo>
                  <a:cubicBezTo>
                    <a:pt x="24" y="298"/>
                    <a:pt x="0" y="477"/>
                    <a:pt x="0" y="679"/>
                  </a:cubicBezTo>
                  <a:cubicBezTo>
                    <a:pt x="0" y="1513"/>
                    <a:pt x="667" y="2179"/>
                    <a:pt x="1500" y="2179"/>
                  </a:cubicBezTo>
                  <a:lnTo>
                    <a:pt x="1726" y="2179"/>
                  </a:lnTo>
                  <a:cubicBezTo>
                    <a:pt x="1786" y="2179"/>
                    <a:pt x="1834" y="2144"/>
                    <a:pt x="1857" y="2120"/>
                  </a:cubicBezTo>
                  <a:cubicBezTo>
                    <a:pt x="1893" y="2084"/>
                    <a:pt x="1905" y="2025"/>
                    <a:pt x="1905" y="1965"/>
                  </a:cubicBezTo>
                  <a:cubicBezTo>
                    <a:pt x="1857" y="1763"/>
                    <a:pt x="1846" y="1548"/>
                    <a:pt x="1846" y="1358"/>
                  </a:cubicBezTo>
                  <a:lnTo>
                    <a:pt x="1846" y="179"/>
                  </a:lnTo>
                  <a:cubicBezTo>
                    <a:pt x="1846" y="84"/>
                    <a:pt x="1774" y="1"/>
                    <a:pt x="16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7" name="Google Shape;14447;p101"/>
            <p:cNvSpPr/>
            <p:nvPr/>
          </p:nvSpPr>
          <p:spPr>
            <a:xfrm>
              <a:off x="1973254" y="4265954"/>
              <a:ext cx="306658" cy="184147"/>
            </a:xfrm>
            <a:custGeom>
              <a:avLst/>
              <a:gdLst/>
              <a:ahLst/>
              <a:cxnLst/>
              <a:rect l="l" t="t" r="r" b="b"/>
              <a:pathLst>
                <a:path w="9657" h="5799" extrusionOk="0">
                  <a:moveTo>
                    <a:pt x="9288" y="357"/>
                  </a:moveTo>
                  <a:lnTo>
                    <a:pt x="9288" y="2072"/>
                  </a:lnTo>
                  <a:cubicBezTo>
                    <a:pt x="9288" y="3917"/>
                    <a:pt x="7776" y="5418"/>
                    <a:pt x="5930" y="5418"/>
                  </a:cubicBezTo>
                  <a:cubicBezTo>
                    <a:pt x="4585" y="5418"/>
                    <a:pt x="3358" y="4620"/>
                    <a:pt x="2834" y="3370"/>
                  </a:cubicBezTo>
                  <a:cubicBezTo>
                    <a:pt x="2811" y="3310"/>
                    <a:pt x="2751" y="3263"/>
                    <a:pt x="2668" y="3263"/>
                  </a:cubicBezTo>
                  <a:lnTo>
                    <a:pt x="2227" y="3263"/>
                  </a:lnTo>
                  <a:cubicBezTo>
                    <a:pt x="1203" y="3263"/>
                    <a:pt x="346" y="2429"/>
                    <a:pt x="346" y="1393"/>
                  </a:cubicBezTo>
                  <a:cubicBezTo>
                    <a:pt x="358" y="1012"/>
                    <a:pt x="477" y="655"/>
                    <a:pt x="668" y="357"/>
                  </a:cubicBezTo>
                  <a:lnTo>
                    <a:pt x="8335" y="357"/>
                  </a:lnTo>
                  <a:lnTo>
                    <a:pt x="8335" y="1131"/>
                  </a:lnTo>
                  <a:cubicBezTo>
                    <a:pt x="8335" y="1238"/>
                    <a:pt x="8407" y="1310"/>
                    <a:pt x="8514" y="1310"/>
                  </a:cubicBezTo>
                  <a:cubicBezTo>
                    <a:pt x="8609" y="1310"/>
                    <a:pt x="8692" y="1238"/>
                    <a:pt x="8692" y="1131"/>
                  </a:cubicBezTo>
                  <a:lnTo>
                    <a:pt x="8692" y="357"/>
                  </a:lnTo>
                  <a:close/>
                  <a:moveTo>
                    <a:pt x="572" y="0"/>
                  </a:moveTo>
                  <a:cubicBezTo>
                    <a:pt x="513" y="0"/>
                    <a:pt x="477" y="36"/>
                    <a:pt x="429" y="84"/>
                  </a:cubicBezTo>
                  <a:cubicBezTo>
                    <a:pt x="144" y="465"/>
                    <a:pt x="1" y="917"/>
                    <a:pt x="1" y="1381"/>
                  </a:cubicBezTo>
                  <a:cubicBezTo>
                    <a:pt x="1" y="2620"/>
                    <a:pt x="1013" y="3620"/>
                    <a:pt x="2227" y="3620"/>
                  </a:cubicBezTo>
                  <a:lnTo>
                    <a:pt x="2561" y="3620"/>
                  </a:lnTo>
                  <a:cubicBezTo>
                    <a:pt x="3168" y="4941"/>
                    <a:pt x="4478" y="5799"/>
                    <a:pt x="5930" y="5799"/>
                  </a:cubicBezTo>
                  <a:cubicBezTo>
                    <a:pt x="7990" y="5799"/>
                    <a:pt x="9657" y="4132"/>
                    <a:pt x="9657" y="2072"/>
                  </a:cubicBezTo>
                  <a:lnTo>
                    <a:pt x="9657" y="179"/>
                  </a:lnTo>
                  <a:cubicBezTo>
                    <a:pt x="9657" y="84"/>
                    <a:pt x="9585" y="0"/>
                    <a:pt x="94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8" name="Google Shape;14448;p101"/>
            <p:cNvSpPr/>
            <p:nvPr/>
          </p:nvSpPr>
          <p:spPr>
            <a:xfrm>
              <a:off x="2155877" y="4319620"/>
              <a:ext cx="93423" cy="99488"/>
            </a:xfrm>
            <a:custGeom>
              <a:avLst/>
              <a:gdLst/>
              <a:ahLst/>
              <a:cxnLst/>
              <a:rect l="l" t="t" r="r" b="b"/>
              <a:pathLst>
                <a:path w="2942" h="3133" extrusionOk="0">
                  <a:moveTo>
                    <a:pt x="2763" y="1"/>
                  </a:moveTo>
                  <a:cubicBezTo>
                    <a:pt x="2656" y="1"/>
                    <a:pt x="2584" y="72"/>
                    <a:pt x="2584" y="179"/>
                  </a:cubicBezTo>
                  <a:lnTo>
                    <a:pt x="2584" y="382"/>
                  </a:lnTo>
                  <a:cubicBezTo>
                    <a:pt x="2584" y="1703"/>
                    <a:pt x="1513" y="2775"/>
                    <a:pt x="179" y="2775"/>
                  </a:cubicBezTo>
                  <a:cubicBezTo>
                    <a:pt x="84" y="2775"/>
                    <a:pt x="0" y="2858"/>
                    <a:pt x="0" y="2954"/>
                  </a:cubicBezTo>
                  <a:cubicBezTo>
                    <a:pt x="0" y="3061"/>
                    <a:pt x="84" y="3132"/>
                    <a:pt x="179" y="3132"/>
                  </a:cubicBezTo>
                  <a:cubicBezTo>
                    <a:pt x="1703" y="3132"/>
                    <a:pt x="2941" y="1906"/>
                    <a:pt x="2941" y="382"/>
                  </a:cubicBezTo>
                  <a:lnTo>
                    <a:pt x="2941" y="179"/>
                  </a:lnTo>
                  <a:cubicBezTo>
                    <a:pt x="2941" y="72"/>
                    <a:pt x="2858" y="1"/>
                    <a:pt x="2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49" name="Google Shape;14449;p101"/>
          <p:cNvGrpSpPr/>
          <p:nvPr/>
        </p:nvGrpSpPr>
        <p:grpSpPr>
          <a:xfrm>
            <a:off x="2523759" y="4135505"/>
            <a:ext cx="341049" cy="340318"/>
            <a:chOff x="2523759" y="4135505"/>
            <a:chExt cx="341049" cy="340318"/>
          </a:xfrm>
        </p:grpSpPr>
        <p:sp>
          <p:nvSpPr>
            <p:cNvPr id="14450" name="Google Shape;14450;p101"/>
            <p:cNvSpPr/>
            <p:nvPr/>
          </p:nvSpPr>
          <p:spPr>
            <a:xfrm>
              <a:off x="2523759" y="4135505"/>
              <a:ext cx="341049" cy="340318"/>
            </a:xfrm>
            <a:custGeom>
              <a:avLst/>
              <a:gdLst/>
              <a:ahLst/>
              <a:cxnLst/>
              <a:rect l="l" t="t" r="r" b="b"/>
              <a:pathLst>
                <a:path w="10740" h="10717" extrusionOk="0">
                  <a:moveTo>
                    <a:pt x="7882" y="358"/>
                  </a:moveTo>
                  <a:cubicBezTo>
                    <a:pt x="7501" y="703"/>
                    <a:pt x="6965" y="1286"/>
                    <a:pt x="6751" y="1906"/>
                  </a:cubicBezTo>
                  <a:cubicBezTo>
                    <a:pt x="6215" y="1644"/>
                    <a:pt x="5620" y="1489"/>
                    <a:pt x="5013" y="1489"/>
                  </a:cubicBezTo>
                  <a:cubicBezTo>
                    <a:pt x="4739" y="1489"/>
                    <a:pt x="4489" y="1513"/>
                    <a:pt x="4251" y="1536"/>
                  </a:cubicBezTo>
                  <a:cubicBezTo>
                    <a:pt x="5132" y="1060"/>
                    <a:pt x="6061" y="763"/>
                    <a:pt x="6727" y="584"/>
                  </a:cubicBezTo>
                  <a:cubicBezTo>
                    <a:pt x="7192" y="465"/>
                    <a:pt x="7585" y="405"/>
                    <a:pt x="7882" y="358"/>
                  </a:cubicBezTo>
                  <a:close/>
                  <a:moveTo>
                    <a:pt x="8013" y="3453"/>
                  </a:moveTo>
                  <a:cubicBezTo>
                    <a:pt x="8180" y="3727"/>
                    <a:pt x="8335" y="4025"/>
                    <a:pt x="8418" y="4323"/>
                  </a:cubicBezTo>
                  <a:cubicBezTo>
                    <a:pt x="8466" y="4453"/>
                    <a:pt x="8549" y="4561"/>
                    <a:pt x="8668" y="4620"/>
                  </a:cubicBezTo>
                  <a:cubicBezTo>
                    <a:pt x="8739" y="4650"/>
                    <a:pt x="8811" y="4665"/>
                    <a:pt x="8879" y="4665"/>
                  </a:cubicBezTo>
                  <a:cubicBezTo>
                    <a:pt x="8948" y="4665"/>
                    <a:pt x="9013" y="4650"/>
                    <a:pt x="9073" y="4620"/>
                  </a:cubicBezTo>
                  <a:lnTo>
                    <a:pt x="10299" y="4096"/>
                  </a:lnTo>
                  <a:lnTo>
                    <a:pt x="10002" y="5001"/>
                  </a:lnTo>
                  <a:cubicBezTo>
                    <a:pt x="9930" y="5215"/>
                    <a:pt x="9930" y="5430"/>
                    <a:pt x="10002" y="5632"/>
                  </a:cubicBezTo>
                  <a:lnTo>
                    <a:pt x="10299" y="6537"/>
                  </a:lnTo>
                  <a:lnTo>
                    <a:pt x="9073" y="6049"/>
                  </a:lnTo>
                  <a:cubicBezTo>
                    <a:pt x="9007" y="6019"/>
                    <a:pt x="8939" y="6004"/>
                    <a:pt x="8870" y="6004"/>
                  </a:cubicBezTo>
                  <a:cubicBezTo>
                    <a:pt x="8802" y="6004"/>
                    <a:pt x="8733" y="6019"/>
                    <a:pt x="8668" y="6049"/>
                  </a:cubicBezTo>
                  <a:cubicBezTo>
                    <a:pt x="8549" y="6108"/>
                    <a:pt x="8454" y="6216"/>
                    <a:pt x="8418" y="6347"/>
                  </a:cubicBezTo>
                  <a:cubicBezTo>
                    <a:pt x="8335" y="6656"/>
                    <a:pt x="8192" y="6942"/>
                    <a:pt x="8013" y="7204"/>
                  </a:cubicBezTo>
                  <a:cubicBezTo>
                    <a:pt x="7894" y="6644"/>
                    <a:pt x="7835" y="6001"/>
                    <a:pt x="7835" y="5335"/>
                  </a:cubicBezTo>
                  <a:cubicBezTo>
                    <a:pt x="7835" y="4668"/>
                    <a:pt x="7894" y="4025"/>
                    <a:pt x="8013" y="3453"/>
                  </a:cubicBezTo>
                  <a:close/>
                  <a:moveTo>
                    <a:pt x="3001" y="2298"/>
                  </a:moveTo>
                  <a:lnTo>
                    <a:pt x="3001" y="2298"/>
                  </a:lnTo>
                  <a:cubicBezTo>
                    <a:pt x="2691" y="3203"/>
                    <a:pt x="2548" y="4263"/>
                    <a:pt x="2548" y="5358"/>
                  </a:cubicBezTo>
                  <a:cubicBezTo>
                    <a:pt x="2548" y="6466"/>
                    <a:pt x="2703" y="7501"/>
                    <a:pt x="3001" y="8430"/>
                  </a:cubicBezTo>
                  <a:cubicBezTo>
                    <a:pt x="2858" y="8323"/>
                    <a:pt x="2703" y="8216"/>
                    <a:pt x="2572" y="8121"/>
                  </a:cubicBezTo>
                  <a:cubicBezTo>
                    <a:pt x="1989" y="7656"/>
                    <a:pt x="1572" y="7025"/>
                    <a:pt x="1179" y="6430"/>
                  </a:cubicBezTo>
                  <a:cubicBezTo>
                    <a:pt x="941" y="6061"/>
                    <a:pt x="679" y="5692"/>
                    <a:pt x="381" y="5346"/>
                  </a:cubicBezTo>
                  <a:cubicBezTo>
                    <a:pt x="667" y="5001"/>
                    <a:pt x="917" y="4632"/>
                    <a:pt x="1179" y="4263"/>
                  </a:cubicBezTo>
                  <a:cubicBezTo>
                    <a:pt x="1572" y="3656"/>
                    <a:pt x="1989" y="3025"/>
                    <a:pt x="2572" y="2584"/>
                  </a:cubicBezTo>
                  <a:cubicBezTo>
                    <a:pt x="2703" y="2477"/>
                    <a:pt x="2858" y="2370"/>
                    <a:pt x="3001" y="2298"/>
                  </a:cubicBezTo>
                  <a:close/>
                  <a:moveTo>
                    <a:pt x="6168" y="2013"/>
                  </a:moveTo>
                  <a:cubicBezTo>
                    <a:pt x="6465" y="2120"/>
                    <a:pt x="6751" y="2251"/>
                    <a:pt x="7001" y="2429"/>
                  </a:cubicBezTo>
                  <a:cubicBezTo>
                    <a:pt x="6942" y="2596"/>
                    <a:pt x="6906" y="2775"/>
                    <a:pt x="6858" y="2965"/>
                  </a:cubicBezTo>
                  <a:cubicBezTo>
                    <a:pt x="6846" y="3049"/>
                    <a:pt x="6882" y="3132"/>
                    <a:pt x="6977" y="3156"/>
                  </a:cubicBezTo>
                  <a:lnTo>
                    <a:pt x="7001" y="3156"/>
                  </a:lnTo>
                  <a:cubicBezTo>
                    <a:pt x="7084" y="3156"/>
                    <a:pt x="7144" y="3108"/>
                    <a:pt x="7156" y="3037"/>
                  </a:cubicBezTo>
                  <a:cubicBezTo>
                    <a:pt x="7180" y="2906"/>
                    <a:pt x="7227" y="2775"/>
                    <a:pt x="7263" y="2632"/>
                  </a:cubicBezTo>
                  <a:cubicBezTo>
                    <a:pt x="7442" y="2787"/>
                    <a:pt x="7596" y="2953"/>
                    <a:pt x="7751" y="3132"/>
                  </a:cubicBezTo>
                  <a:cubicBezTo>
                    <a:pt x="7585" y="3787"/>
                    <a:pt x="7513" y="4537"/>
                    <a:pt x="7513" y="5346"/>
                  </a:cubicBezTo>
                  <a:cubicBezTo>
                    <a:pt x="7513" y="6144"/>
                    <a:pt x="7596" y="6906"/>
                    <a:pt x="7751" y="7561"/>
                  </a:cubicBezTo>
                  <a:cubicBezTo>
                    <a:pt x="7632" y="7740"/>
                    <a:pt x="7465" y="7906"/>
                    <a:pt x="7287" y="8061"/>
                  </a:cubicBezTo>
                  <a:cubicBezTo>
                    <a:pt x="7049" y="7287"/>
                    <a:pt x="6918" y="6335"/>
                    <a:pt x="6918" y="5346"/>
                  </a:cubicBezTo>
                  <a:cubicBezTo>
                    <a:pt x="6918" y="4787"/>
                    <a:pt x="6965" y="4215"/>
                    <a:pt x="7037" y="3691"/>
                  </a:cubicBezTo>
                  <a:cubicBezTo>
                    <a:pt x="7049" y="3608"/>
                    <a:pt x="6989" y="3537"/>
                    <a:pt x="6906" y="3513"/>
                  </a:cubicBezTo>
                  <a:cubicBezTo>
                    <a:pt x="6898" y="3512"/>
                    <a:pt x="6890" y="3511"/>
                    <a:pt x="6882" y="3511"/>
                  </a:cubicBezTo>
                  <a:cubicBezTo>
                    <a:pt x="6799" y="3511"/>
                    <a:pt x="6738" y="3568"/>
                    <a:pt x="6727" y="3644"/>
                  </a:cubicBezTo>
                  <a:cubicBezTo>
                    <a:pt x="6632" y="4192"/>
                    <a:pt x="6584" y="4763"/>
                    <a:pt x="6584" y="5346"/>
                  </a:cubicBezTo>
                  <a:cubicBezTo>
                    <a:pt x="6584" y="6406"/>
                    <a:pt x="6739" y="7430"/>
                    <a:pt x="7001" y="8263"/>
                  </a:cubicBezTo>
                  <a:cubicBezTo>
                    <a:pt x="6739" y="8442"/>
                    <a:pt x="6465" y="8573"/>
                    <a:pt x="6168" y="8680"/>
                  </a:cubicBezTo>
                  <a:cubicBezTo>
                    <a:pt x="5977" y="7740"/>
                    <a:pt x="5870" y="6561"/>
                    <a:pt x="5870" y="5346"/>
                  </a:cubicBezTo>
                  <a:cubicBezTo>
                    <a:pt x="5870" y="4120"/>
                    <a:pt x="5977" y="2953"/>
                    <a:pt x="6168" y="2013"/>
                  </a:cubicBezTo>
                  <a:close/>
                  <a:moveTo>
                    <a:pt x="5263" y="1834"/>
                  </a:moveTo>
                  <a:cubicBezTo>
                    <a:pt x="5477" y="1846"/>
                    <a:pt x="5680" y="1882"/>
                    <a:pt x="5870" y="1929"/>
                  </a:cubicBezTo>
                  <a:cubicBezTo>
                    <a:pt x="5668" y="2894"/>
                    <a:pt x="5560" y="4096"/>
                    <a:pt x="5560" y="5346"/>
                  </a:cubicBezTo>
                  <a:cubicBezTo>
                    <a:pt x="5560" y="6597"/>
                    <a:pt x="5680" y="7799"/>
                    <a:pt x="5870" y="8775"/>
                  </a:cubicBezTo>
                  <a:cubicBezTo>
                    <a:pt x="5680" y="8811"/>
                    <a:pt x="5477" y="8847"/>
                    <a:pt x="5263" y="8859"/>
                  </a:cubicBezTo>
                  <a:cubicBezTo>
                    <a:pt x="5025" y="7882"/>
                    <a:pt x="4894" y="6632"/>
                    <a:pt x="4894" y="5346"/>
                  </a:cubicBezTo>
                  <a:cubicBezTo>
                    <a:pt x="4894" y="4049"/>
                    <a:pt x="5025" y="2822"/>
                    <a:pt x="5263" y="1834"/>
                  </a:cubicBezTo>
                  <a:close/>
                  <a:moveTo>
                    <a:pt x="4941" y="1822"/>
                  </a:moveTo>
                  <a:cubicBezTo>
                    <a:pt x="4703" y="2822"/>
                    <a:pt x="4584" y="4072"/>
                    <a:pt x="4584" y="5346"/>
                  </a:cubicBezTo>
                  <a:cubicBezTo>
                    <a:pt x="4584" y="6632"/>
                    <a:pt x="4715" y="7882"/>
                    <a:pt x="4941" y="8871"/>
                  </a:cubicBezTo>
                  <a:cubicBezTo>
                    <a:pt x="4668" y="8871"/>
                    <a:pt x="4429" y="8847"/>
                    <a:pt x="4191" y="8811"/>
                  </a:cubicBezTo>
                  <a:cubicBezTo>
                    <a:pt x="3977" y="7847"/>
                    <a:pt x="3834" y="6609"/>
                    <a:pt x="3834" y="5346"/>
                  </a:cubicBezTo>
                  <a:cubicBezTo>
                    <a:pt x="3834" y="4525"/>
                    <a:pt x="3882" y="3751"/>
                    <a:pt x="3989" y="3025"/>
                  </a:cubicBezTo>
                  <a:cubicBezTo>
                    <a:pt x="4013" y="2941"/>
                    <a:pt x="3953" y="2858"/>
                    <a:pt x="3870" y="2846"/>
                  </a:cubicBezTo>
                  <a:cubicBezTo>
                    <a:pt x="3862" y="2845"/>
                    <a:pt x="3854" y="2845"/>
                    <a:pt x="3846" y="2845"/>
                  </a:cubicBezTo>
                  <a:cubicBezTo>
                    <a:pt x="3763" y="2845"/>
                    <a:pt x="3702" y="2901"/>
                    <a:pt x="3691" y="2977"/>
                  </a:cubicBezTo>
                  <a:cubicBezTo>
                    <a:pt x="3584" y="3727"/>
                    <a:pt x="3536" y="4513"/>
                    <a:pt x="3536" y="5346"/>
                  </a:cubicBezTo>
                  <a:cubicBezTo>
                    <a:pt x="3536" y="6585"/>
                    <a:pt x="3655" y="7775"/>
                    <a:pt x="3870" y="8740"/>
                  </a:cubicBezTo>
                  <a:cubicBezTo>
                    <a:pt x="3703" y="8692"/>
                    <a:pt x="3548" y="8656"/>
                    <a:pt x="3394" y="8597"/>
                  </a:cubicBezTo>
                  <a:cubicBezTo>
                    <a:pt x="3036" y="7656"/>
                    <a:pt x="2834" y="6525"/>
                    <a:pt x="2834" y="5346"/>
                  </a:cubicBezTo>
                  <a:cubicBezTo>
                    <a:pt x="2834" y="4156"/>
                    <a:pt x="3036" y="3037"/>
                    <a:pt x="3394" y="2108"/>
                  </a:cubicBezTo>
                  <a:cubicBezTo>
                    <a:pt x="3536" y="2048"/>
                    <a:pt x="3703" y="2001"/>
                    <a:pt x="3870" y="1953"/>
                  </a:cubicBezTo>
                  <a:lnTo>
                    <a:pt x="3870" y="1953"/>
                  </a:lnTo>
                  <a:cubicBezTo>
                    <a:pt x="3834" y="2072"/>
                    <a:pt x="3822" y="2191"/>
                    <a:pt x="3786" y="2310"/>
                  </a:cubicBezTo>
                  <a:cubicBezTo>
                    <a:pt x="3775" y="2406"/>
                    <a:pt x="3834" y="2477"/>
                    <a:pt x="3906" y="2489"/>
                  </a:cubicBezTo>
                  <a:lnTo>
                    <a:pt x="3941" y="2489"/>
                  </a:lnTo>
                  <a:cubicBezTo>
                    <a:pt x="4013" y="2489"/>
                    <a:pt x="4072" y="2429"/>
                    <a:pt x="4084" y="2358"/>
                  </a:cubicBezTo>
                  <a:cubicBezTo>
                    <a:pt x="4120" y="2191"/>
                    <a:pt x="4144" y="2025"/>
                    <a:pt x="4191" y="1882"/>
                  </a:cubicBezTo>
                  <a:cubicBezTo>
                    <a:pt x="4429" y="1834"/>
                    <a:pt x="4679" y="1822"/>
                    <a:pt x="4941" y="1822"/>
                  </a:cubicBezTo>
                  <a:close/>
                  <a:moveTo>
                    <a:pt x="6751" y="8775"/>
                  </a:moveTo>
                  <a:cubicBezTo>
                    <a:pt x="6965" y="9406"/>
                    <a:pt x="7501" y="9978"/>
                    <a:pt x="7882" y="10335"/>
                  </a:cubicBezTo>
                  <a:cubicBezTo>
                    <a:pt x="7585" y="10288"/>
                    <a:pt x="7180" y="10228"/>
                    <a:pt x="6727" y="10109"/>
                  </a:cubicBezTo>
                  <a:cubicBezTo>
                    <a:pt x="6061" y="9942"/>
                    <a:pt x="5132" y="9645"/>
                    <a:pt x="4251" y="9145"/>
                  </a:cubicBezTo>
                  <a:lnTo>
                    <a:pt x="4251" y="9145"/>
                  </a:lnTo>
                  <a:cubicBezTo>
                    <a:pt x="4489" y="9168"/>
                    <a:pt x="4739" y="9192"/>
                    <a:pt x="5013" y="9192"/>
                  </a:cubicBezTo>
                  <a:cubicBezTo>
                    <a:pt x="5620" y="9192"/>
                    <a:pt x="6215" y="9049"/>
                    <a:pt x="6751" y="8775"/>
                  </a:cubicBezTo>
                  <a:close/>
                  <a:moveTo>
                    <a:pt x="8370" y="1"/>
                  </a:moveTo>
                  <a:cubicBezTo>
                    <a:pt x="8347" y="1"/>
                    <a:pt x="7632" y="48"/>
                    <a:pt x="6644" y="286"/>
                  </a:cubicBezTo>
                  <a:cubicBezTo>
                    <a:pt x="5739" y="513"/>
                    <a:pt x="4429" y="953"/>
                    <a:pt x="3298" y="1798"/>
                  </a:cubicBezTo>
                  <a:cubicBezTo>
                    <a:pt x="2953" y="1941"/>
                    <a:pt x="2655" y="2120"/>
                    <a:pt x="2382" y="2334"/>
                  </a:cubicBezTo>
                  <a:cubicBezTo>
                    <a:pt x="1750" y="2834"/>
                    <a:pt x="1322" y="3465"/>
                    <a:pt x="905" y="4096"/>
                  </a:cubicBezTo>
                  <a:cubicBezTo>
                    <a:pt x="631" y="4513"/>
                    <a:pt x="369" y="4894"/>
                    <a:pt x="60" y="5251"/>
                  </a:cubicBezTo>
                  <a:cubicBezTo>
                    <a:pt x="0" y="5311"/>
                    <a:pt x="0" y="5406"/>
                    <a:pt x="60" y="5466"/>
                  </a:cubicBezTo>
                  <a:cubicBezTo>
                    <a:pt x="369" y="5811"/>
                    <a:pt x="619" y="6204"/>
                    <a:pt x="905" y="6620"/>
                  </a:cubicBezTo>
                  <a:cubicBezTo>
                    <a:pt x="1322" y="7251"/>
                    <a:pt x="1750" y="7894"/>
                    <a:pt x="2382" y="8383"/>
                  </a:cubicBezTo>
                  <a:cubicBezTo>
                    <a:pt x="2655" y="8609"/>
                    <a:pt x="2977" y="8787"/>
                    <a:pt x="3298" y="8918"/>
                  </a:cubicBezTo>
                  <a:cubicBezTo>
                    <a:pt x="4429" y="9752"/>
                    <a:pt x="5751" y="10216"/>
                    <a:pt x="6668" y="10430"/>
                  </a:cubicBezTo>
                  <a:cubicBezTo>
                    <a:pt x="7644" y="10669"/>
                    <a:pt x="8358" y="10716"/>
                    <a:pt x="8394" y="10716"/>
                  </a:cubicBezTo>
                  <a:lnTo>
                    <a:pt x="8406" y="10716"/>
                  </a:lnTo>
                  <a:cubicBezTo>
                    <a:pt x="8466" y="10716"/>
                    <a:pt x="8525" y="10669"/>
                    <a:pt x="8549" y="10609"/>
                  </a:cubicBezTo>
                  <a:cubicBezTo>
                    <a:pt x="8585" y="10549"/>
                    <a:pt x="8549" y="10478"/>
                    <a:pt x="8501" y="10430"/>
                  </a:cubicBezTo>
                  <a:cubicBezTo>
                    <a:pt x="8478" y="10419"/>
                    <a:pt x="7323" y="9573"/>
                    <a:pt x="7049" y="8644"/>
                  </a:cubicBezTo>
                  <a:cubicBezTo>
                    <a:pt x="7156" y="8585"/>
                    <a:pt x="7263" y="8514"/>
                    <a:pt x="7358" y="8442"/>
                  </a:cubicBezTo>
                  <a:cubicBezTo>
                    <a:pt x="8013" y="7954"/>
                    <a:pt x="8513" y="7251"/>
                    <a:pt x="8739" y="6478"/>
                  </a:cubicBezTo>
                  <a:cubicBezTo>
                    <a:pt x="8751" y="6430"/>
                    <a:pt x="8775" y="6406"/>
                    <a:pt x="8823" y="6370"/>
                  </a:cubicBezTo>
                  <a:cubicBezTo>
                    <a:pt x="8850" y="6364"/>
                    <a:pt x="8882" y="6357"/>
                    <a:pt x="8913" y="6357"/>
                  </a:cubicBezTo>
                  <a:cubicBezTo>
                    <a:pt x="8935" y="6357"/>
                    <a:pt x="8957" y="6360"/>
                    <a:pt x="8978" y="6370"/>
                  </a:cubicBezTo>
                  <a:lnTo>
                    <a:pt x="10525" y="7037"/>
                  </a:lnTo>
                  <a:cubicBezTo>
                    <a:pt x="10549" y="7051"/>
                    <a:pt x="10570" y="7058"/>
                    <a:pt x="10591" y="7058"/>
                  </a:cubicBezTo>
                  <a:cubicBezTo>
                    <a:pt x="10622" y="7058"/>
                    <a:pt x="10651" y="7042"/>
                    <a:pt x="10680" y="7013"/>
                  </a:cubicBezTo>
                  <a:cubicBezTo>
                    <a:pt x="10728" y="6966"/>
                    <a:pt x="10740" y="6906"/>
                    <a:pt x="10728" y="6847"/>
                  </a:cubicBezTo>
                  <a:lnTo>
                    <a:pt x="10299" y="5561"/>
                  </a:lnTo>
                  <a:cubicBezTo>
                    <a:pt x="10252" y="5418"/>
                    <a:pt x="10252" y="5263"/>
                    <a:pt x="10299" y="5120"/>
                  </a:cubicBezTo>
                  <a:lnTo>
                    <a:pt x="10716" y="3870"/>
                  </a:lnTo>
                  <a:cubicBezTo>
                    <a:pt x="10728" y="3811"/>
                    <a:pt x="10716" y="3751"/>
                    <a:pt x="10668" y="3715"/>
                  </a:cubicBezTo>
                  <a:cubicBezTo>
                    <a:pt x="10637" y="3684"/>
                    <a:pt x="10599" y="3668"/>
                    <a:pt x="10561" y="3668"/>
                  </a:cubicBezTo>
                  <a:cubicBezTo>
                    <a:pt x="10541" y="3668"/>
                    <a:pt x="10521" y="3672"/>
                    <a:pt x="10502" y="3680"/>
                  </a:cubicBezTo>
                  <a:lnTo>
                    <a:pt x="8954" y="4346"/>
                  </a:lnTo>
                  <a:cubicBezTo>
                    <a:pt x="8936" y="4358"/>
                    <a:pt x="8909" y="4364"/>
                    <a:pt x="8882" y="4364"/>
                  </a:cubicBezTo>
                  <a:cubicBezTo>
                    <a:pt x="8856" y="4364"/>
                    <a:pt x="8829" y="4358"/>
                    <a:pt x="8811" y="4346"/>
                  </a:cubicBezTo>
                  <a:cubicBezTo>
                    <a:pt x="8763" y="4334"/>
                    <a:pt x="8739" y="4287"/>
                    <a:pt x="8716" y="4239"/>
                  </a:cubicBezTo>
                  <a:cubicBezTo>
                    <a:pt x="8478" y="3465"/>
                    <a:pt x="8001" y="2775"/>
                    <a:pt x="7346" y="2275"/>
                  </a:cubicBezTo>
                  <a:cubicBezTo>
                    <a:pt x="7239" y="2203"/>
                    <a:pt x="7144" y="2132"/>
                    <a:pt x="7037" y="2072"/>
                  </a:cubicBezTo>
                  <a:cubicBezTo>
                    <a:pt x="7299" y="1144"/>
                    <a:pt x="8466" y="286"/>
                    <a:pt x="8478" y="286"/>
                  </a:cubicBezTo>
                  <a:cubicBezTo>
                    <a:pt x="8537" y="239"/>
                    <a:pt x="8549" y="167"/>
                    <a:pt x="8537" y="108"/>
                  </a:cubicBezTo>
                  <a:cubicBezTo>
                    <a:pt x="8513" y="48"/>
                    <a:pt x="8454" y="1"/>
                    <a:pt x="8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1" name="Google Shape;14451;p101"/>
            <p:cNvSpPr/>
            <p:nvPr/>
          </p:nvSpPr>
          <p:spPr>
            <a:xfrm>
              <a:off x="2561547" y="4278815"/>
              <a:ext cx="36709" cy="37058"/>
            </a:xfrm>
            <a:custGeom>
              <a:avLst/>
              <a:gdLst/>
              <a:ahLst/>
              <a:cxnLst/>
              <a:rect l="l" t="t" r="r" b="b"/>
              <a:pathLst>
                <a:path w="1156" h="1167" extrusionOk="0">
                  <a:moveTo>
                    <a:pt x="584" y="310"/>
                  </a:moveTo>
                  <a:cubicBezTo>
                    <a:pt x="727" y="310"/>
                    <a:pt x="846" y="429"/>
                    <a:pt x="846" y="583"/>
                  </a:cubicBezTo>
                  <a:cubicBezTo>
                    <a:pt x="846" y="726"/>
                    <a:pt x="727" y="845"/>
                    <a:pt x="584" y="845"/>
                  </a:cubicBezTo>
                  <a:cubicBezTo>
                    <a:pt x="430" y="845"/>
                    <a:pt x="310" y="726"/>
                    <a:pt x="310" y="583"/>
                  </a:cubicBezTo>
                  <a:cubicBezTo>
                    <a:pt x="310" y="429"/>
                    <a:pt x="430" y="310"/>
                    <a:pt x="584" y="310"/>
                  </a:cubicBezTo>
                  <a:close/>
                  <a:moveTo>
                    <a:pt x="584" y="0"/>
                  </a:moveTo>
                  <a:cubicBezTo>
                    <a:pt x="263" y="0"/>
                    <a:pt x="1" y="250"/>
                    <a:pt x="1" y="583"/>
                  </a:cubicBezTo>
                  <a:cubicBezTo>
                    <a:pt x="1" y="893"/>
                    <a:pt x="251" y="1167"/>
                    <a:pt x="584" y="1167"/>
                  </a:cubicBezTo>
                  <a:cubicBezTo>
                    <a:pt x="894" y="1167"/>
                    <a:pt x="1156" y="905"/>
                    <a:pt x="1156" y="583"/>
                  </a:cubicBezTo>
                  <a:cubicBezTo>
                    <a:pt x="1156" y="274"/>
                    <a:pt x="894"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52" name="Google Shape;14452;p101"/>
          <p:cNvGrpSpPr/>
          <p:nvPr/>
        </p:nvGrpSpPr>
        <p:grpSpPr>
          <a:xfrm>
            <a:off x="3040603" y="4130360"/>
            <a:ext cx="392079" cy="350353"/>
            <a:chOff x="3040603" y="4130360"/>
            <a:chExt cx="392079" cy="350353"/>
          </a:xfrm>
        </p:grpSpPr>
        <p:sp>
          <p:nvSpPr>
            <p:cNvPr id="14453" name="Google Shape;14453;p101"/>
            <p:cNvSpPr/>
            <p:nvPr/>
          </p:nvSpPr>
          <p:spPr>
            <a:xfrm>
              <a:off x="3081059" y="4144523"/>
              <a:ext cx="62780" cy="66241"/>
            </a:xfrm>
            <a:custGeom>
              <a:avLst/>
              <a:gdLst/>
              <a:ahLst/>
              <a:cxnLst/>
              <a:rect l="l" t="t" r="r" b="b"/>
              <a:pathLst>
                <a:path w="1977" h="2086" extrusionOk="0">
                  <a:moveTo>
                    <a:pt x="857" y="348"/>
                  </a:moveTo>
                  <a:cubicBezTo>
                    <a:pt x="1048" y="348"/>
                    <a:pt x="1250" y="467"/>
                    <a:pt x="1381" y="669"/>
                  </a:cubicBezTo>
                  <a:cubicBezTo>
                    <a:pt x="1524" y="931"/>
                    <a:pt x="1607" y="1264"/>
                    <a:pt x="1548" y="1491"/>
                  </a:cubicBezTo>
                  <a:cubicBezTo>
                    <a:pt x="1524" y="1550"/>
                    <a:pt x="1500" y="1645"/>
                    <a:pt x="1429" y="1681"/>
                  </a:cubicBezTo>
                  <a:cubicBezTo>
                    <a:pt x="1393" y="1705"/>
                    <a:pt x="1345" y="1717"/>
                    <a:pt x="1310" y="1717"/>
                  </a:cubicBezTo>
                  <a:cubicBezTo>
                    <a:pt x="1072" y="1717"/>
                    <a:pt x="714" y="1491"/>
                    <a:pt x="512" y="1193"/>
                  </a:cubicBezTo>
                  <a:cubicBezTo>
                    <a:pt x="417" y="1026"/>
                    <a:pt x="369" y="848"/>
                    <a:pt x="417" y="705"/>
                  </a:cubicBezTo>
                  <a:cubicBezTo>
                    <a:pt x="441" y="586"/>
                    <a:pt x="512" y="479"/>
                    <a:pt x="619" y="419"/>
                  </a:cubicBezTo>
                  <a:cubicBezTo>
                    <a:pt x="691" y="371"/>
                    <a:pt x="786" y="348"/>
                    <a:pt x="857" y="348"/>
                  </a:cubicBezTo>
                  <a:close/>
                  <a:moveTo>
                    <a:pt x="862" y="0"/>
                  </a:moveTo>
                  <a:cubicBezTo>
                    <a:pt x="713" y="0"/>
                    <a:pt x="565" y="40"/>
                    <a:pt x="429" y="121"/>
                  </a:cubicBezTo>
                  <a:cubicBezTo>
                    <a:pt x="238" y="240"/>
                    <a:pt x="119" y="419"/>
                    <a:pt x="60" y="633"/>
                  </a:cubicBezTo>
                  <a:cubicBezTo>
                    <a:pt x="0" y="883"/>
                    <a:pt x="60" y="1145"/>
                    <a:pt x="202" y="1407"/>
                  </a:cubicBezTo>
                  <a:cubicBezTo>
                    <a:pt x="357" y="1622"/>
                    <a:pt x="572" y="1836"/>
                    <a:pt x="834" y="1967"/>
                  </a:cubicBezTo>
                  <a:cubicBezTo>
                    <a:pt x="988" y="2062"/>
                    <a:pt x="1155" y="2086"/>
                    <a:pt x="1286" y="2086"/>
                  </a:cubicBezTo>
                  <a:cubicBezTo>
                    <a:pt x="1405" y="2086"/>
                    <a:pt x="1512" y="2050"/>
                    <a:pt x="1607" y="1991"/>
                  </a:cubicBezTo>
                  <a:cubicBezTo>
                    <a:pt x="1738" y="1907"/>
                    <a:pt x="1846" y="1776"/>
                    <a:pt x="1881" y="1574"/>
                  </a:cubicBezTo>
                  <a:cubicBezTo>
                    <a:pt x="1977" y="1252"/>
                    <a:pt x="1881" y="824"/>
                    <a:pt x="1679" y="490"/>
                  </a:cubicBezTo>
                  <a:cubicBezTo>
                    <a:pt x="1478" y="170"/>
                    <a:pt x="1170" y="0"/>
                    <a:pt x="8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4" name="Google Shape;14454;p101"/>
            <p:cNvSpPr/>
            <p:nvPr/>
          </p:nvSpPr>
          <p:spPr>
            <a:xfrm>
              <a:off x="3040603" y="4192981"/>
              <a:ext cx="58620" cy="55222"/>
            </a:xfrm>
            <a:custGeom>
              <a:avLst/>
              <a:gdLst/>
              <a:ahLst/>
              <a:cxnLst/>
              <a:rect l="l" t="t" r="r" b="b"/>
              <a:pathLst>
                <a:path w="1846" h="1739" extrusionOk="0">
                  <a:moveTo>
                    <a:pt x="750" y="369"/>
                  </a:moveTo>
                  <a:cubicBezTo>
                    <a:pt x="869" y="369"/>
                    <a:pt x="1000" y="429"/>
                    <a:pt x="1119" y="536"/>
                  </a:cubicBezTo>
                  <a:cubicBezTo>
                    <a:pt x="1357" y="727"/>
                    <a:pt x="1548" y="1155"/>
                    <a:pt x="1417" y="1310"/>
                  </a:cubicBezTo>
                  <a:cubicBezTo>
                    <a:pt x="1387" y="1347"/>
                    <a:pt x="1325" y="1366"/>
                    <a:pt x="1247" y="1366"/>
                  </a:cubicBezTo>
                  <a:cubicBezTo>
                    <a:pt x="1201" y="1366"/>
                    <a:pt x="1149" y="1359"/>
                    <a:pt x="1095" y="1346"/>
                  </a:cubicBezTo>
                  <a:cubicBezTo>
                    <a:pt x="905" y="1322"/>
                    <a:pt x="738" y="1227"/>
                    <a:pt x="595" y="1108"/>
                  </a:cubicBezTo>
                  <a:cubicBezTo>
                    <a:pt x="476" y="1000"/>
                    <a:pt x="405" y="893"/>
                    <a:pt x="393" y="774"/>
                  </a:cubicBezTo>
                  <a:cubicBezTo>
                    <a:pt x="381" y="667"/>
                    <a:pt x="405" y="560"/>
                    <a:pt x="476" y="488"/>
                  </a:cubicBezTo>
                  <a:cubicBezTo>
                    <a:pt x="560" y="417"/>
                    <a:pt x="643" y="369"/>
                    <a:pt x="750" y="369"/>
                  </a:cubicBezTo>
                  <a:close/>
                  <a:moveTo>
                    <a:pt x="753" y="0"/>
                  </a:moveTo>
                  <a:cubicBezTo>
                    <a:pt x="548" y="0"/>
                    <a:pt x="351" y="84"/>
                    <a:pt x="203" y="250"/>
                  </a:cubicBezTo>
                  <a:cubicBezTo>
                    <a:pt x="60" y="417"/>
                    <a:pt x="0" y="608"/>
                    <a:pt x="36" y="834"/>
                  </a:cubicBezTo>
                  <a:cubicBezTo>
                    <a:pt x="60" y="1036"/>
                    <a:pt x="179" y="1227"/>
                    <a:pt x="357" y="1393"/>
                  </a:cubicBezTo>
                  <a:cubicBezTo>
                    <a:pt x="536" y="1536"/>
                    <a:pt x="774" y="1655"/>
                    <a:pt x="1012" y="1727"/>
                  </a:cubicBezTo>
                  <a:cubicBezTo>
                    <a:pt x="1095" y="1739"/>
                    <a:pt x="1155" y="1739"/>
                    <a:pt x="1226" y="1739"/>
                  </a:cubicBezTo>
                  <a:cubicBezTo>
                    <a:pt x="1417" y="1739"/>
                    <a:pt x="1584" y="1679"/>
                    <a:pt x="1691" y="1560"/>
                  </a:cubicBezTo>
                  <a:cubicBezTo>
                    <a:pt x="1834" y="1381"/>
                    <a:pt x="1846" y="1143"/>
                    <a:pt x="1762" y="858"/>
                  </a:cubicBezTo>
                  <a:cubicBezTo>
                    <a:pt x="1691" y="631"/>
                    <a:pt x="1536" y="393"/>
                    <a:pt x="1357" y="250"/>
                  </a:cubicBezTo>
                  <a:cubicBezTo>
                    <a:pt x="1173" y="84"/>
                    <a:pt x="959" y="0"/>
                    <a:pt x="7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5" name="Google Shape;14455;p101"/>
            <p:cNvSpPr/>
            <p:nvPr/>
          </p:nvSpPr>
          <p:spPr>
            <a:xfrm>
              <a:off x="3147967" y="4130360"/>
              <a:ext cx="55984" cy="69067"/>
            </a:xfrm>
            <a:custGeom>
              <a:avLst/>
              <a:gdLst/>
              <a:ahLst/>
              <a:cxnLst/>
              <a:rect l="l" t="t" r="r" b="b"/>
              <a:pathLst>
                <a:path w="1763" h="2175" extrusionOk="0">
                  <a:moveTo>
                    <a:pt x="899" y="0"/>
                  </a:moveTo>
                  <a:cubicBezTo>
                    <a:pt x="581" y="0"/>
                    <a:pt x="279" y="177"/>
                    <a:pt x="120" y="496"/>
                  </a:cubicBezTo>
                  <a:cubicBezTo>
                    <a:pt x="72" y="579"/>
                    <a:pt x="108" y="686"/>
                    <a:pt x="191" y="734"/>
                  </a:cubicBezTo>
                  <a:cubicBezTo>
                    <a:pt x="220" y="749"/>
                    <a:pt x="249" y="755"/>
                    <a:pt x="277" y="755"/>
                  </a:cubicBezTo>
                  <a:cubicBezTo>
                    <a:pt x="340" y="755"/>
                    <a:pt x="396" y="720"/>
                    <a:pt x="429" y="663"/>
                  </a:cubicBezTo>
                  <a:cubicBezTo>
                    <a:pt x="524" y="474"/>
                    <a:pt x="701" y="359"/>
                    <a:pt x="881" y="359"/>
                  </a:cubicBezTo>
                  <a:cubicBezTo>
                    <a:pt x="905" y="359"/>
                    <a:pt x="929" y="361"/>
                    <a:pt x="953" y="365"/>
                  </a:cubicBezTo>
                  <a:cubicBezTo>
                    <a:pt x="1072" y="377"/>
                    <a:pt x="1179" y="436"/>
                    <a:pt x="1251" y="544"/>
                  </a:cubicBezTo>
                  <a:cubicBezTo>
                    <a:pt x="1346" y="675"/>
                    <a:pt x="1382" y="841"/>
                    <a:pt x="1358" y="1032"/>
                  </a:cubicBezTo>
                  <a:cubicBezTo>
                    <a:pt x="1301" y="1432"/>
                    <a:pt x="980" y="1832"/>
                    <a:pt x="744" y="1832"/>
                  </a:cubicBezTo>
                  <a:cubicBezTo>
                    <a:pt x="734" y="1832"/>
                    <a:pt x="724" y="1831"/>
                    <a:pt x="715" y="1829"/>
                  </a:cubicBezTo>
                  <a:cubicBezTo>
                    <a:pt x="548" y="1806"/>
                    <a:pt x="405" y="1556"/>
                    <a:pt x="358" y="1210"/>
                  </a:cubicBezTo>
                  <a:cubicBezTo>
                    <a:pt x="346" y="1103"/>
                    <a:pt x="251" y="1044"/>
                    <a:pt x="167" y="1044"/>
                  </a:cubicBezTo>
                  <a:cubicBezTo>
                    <a:pt x="60" y="1056"/>
                    <a:pt x="0" y="1151"/>
                    <a:pt x="0" y="1234"/>
                  </a:cubicBezTo>
                  <a:cubicBezTo>
                    <a:pt x="48" y="1663"/>
                    <a:pt x="274" y="2115"/>
                    <a:pt x="667" y="2175"/>
                  </a:cubicBezTo>
                  <a:lnTo>
                    <a:pt x="751" y="2175"/>
                  </a:lnTo>
                  <a:cubicBezTo>
                    <a:pt x="953" y="2175"/>
                    <a:pt x="1179" y="2056"/>
                    <a:pt x="1370" y="1818"/>
                  </a:cubicBezTo>
                  <a:cubicBezTo>
                    <a:pt x="1548" y="1603"/>
                    <a:pt x="1679" y="1329"/>
                    <a:pt x="1727" y="1056"/>
                  </a:cubicBezTo>
                  <a:cubicBezTo>
                    <a:pt x="1763" y="805"/>
                    <a:pt x="1703" y="544"/>
                    <a:pt x="1548" y="329"/>
                  </a:cubicBezTo>
                  <a:cubicBezTo>
                    <a:pt x="1417" y="151"/>
                    <a:pt x="1215" y="43"/>
                    <a:pt x="1013" y="8"/>
                  </a:cubicBezTo>
                  <a:cubicBezTo>
                    <a:pt x="974" y="3"/>
                    <a:pt x="936" y="0"/>
                    <a:pt x="8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6" name="Google Shape;14456;p101"/>
            <p:cNvSpPr/>
            <p:nvPr/>
          </p:nvSpPr>
          <p:spPr>
            <a:xfrm>
              <a:off x="3205443" y="4158082"/>
              <a:ext cx="52586" cy="59890"/>
            </a:xfrm>
            <a:custGeom>
              <a:avLst/>
              <a:gdLst/>
              <a:ahLst/>
              <a:cxnLst/>
              <a:rect l="l" t="t" r="r" b="b"/>
              <a:pathLst>
                <a:path w="1656" h="1886" extrusionOk="0">
                  <a:moveTo>
                    <a:pt x="905" y="349"/>
                  </a:moveTo>
                  <a:cubicBezTo>
                    <a:pt x="941" y="349"/>
                    <a:pt x="1000" y="361"/>
                    <a:pt x="1048" y="385"/>
                  </a:cubicBezTo>
                  <a:cubicBezTo>
                    <a:pt x="1143" y="421"/>
                    <a:pt x="1215" y="516"/>
                    <a:pt x="1238" y="623"/>
                  </a:cubicBezTo>
                  <a:cubicBezTo>
                    <a:pt x="1286" y="742"/>
                    <a:pt x="1274" y="885"/>
                    <a:pt x="1203" y="1016"/>
                  </a:cubicBezTo>
                  <a:cubicBezTo>
                    <a:pt x="1077" y="1268"/>
                    <a:pt x="774" y="1530"/>
                    <a:pt x="582" y="1530"/>
                  </a:cubicBezTo>
                  <a:cubicBezTo>
                    <a:pt x="556" y="1530"/>
                    <a:pt x="533" y="1526"/>
                    <a:pt x="512" y="1516"/>
                  </a:cubicBezTo>
                  <a:cubicBezTo>
                    <a:pt x="334" y="1421"/>
                    <a:pt x="346" y="945"/>
                    <a:pt x="465" y="683"/>
                  </a:cubicBezTo>
                  <a:cubicBezTo>
                    <a:pt x="524" y="540"/>
                    <a:pt x="631" y="444"/>
                    <a:pt x="750" y="385"/>
                  </a:cubicBezTo>
                  <a:cubicBezTo>
                    <a:pt x="798" y="361"/>
                    <a:pt x="857" y="349"/>
                    <a:pt x="905" y="349"/>
                  </a:cubicBezTo>
                  <a:close/>
                  <a:moveTo>
                    <a:pt x="917" y="1"/>
                  </a:moveTo>
                  <a:cubicBezTo>
                    <a:pt x="816" y="1"/>
                    <a:pt x="715" y="22"/>
                    <a:pt x="619" y="63"/>
                  </a:cubicBezTo>
                  <a:cubicBezTo>
                    <a:pt x="429" y="159"/>
                    <a:pt x="262" y="325"/>
                    <a:pt x="155" y="528"/>
                  </a:cubicBezTo>
                  <a:cubicBezTo>
                    <a:pt x="48" y="742"/>
                    <a:pt x="0" y="1004"/>
                    <a:pt x="24" y="1242"/>
                  </a:cubicBezTo>
                  <a:cubicBezTo>
                    <a:pt x="48" y="1540"/>
                    <a:pt x="167" y="1742"/>
                    <a:pt x="357" y="1837"/>
                  </a:cubicBezTo>
                  <a:cubicBezTo>
                    <a:pt x="441" y="1873"/>
                    <a:pt x="512" y="1885"/>
                    <a:pt x="584" y="1885"/>
                  </a:cubicBezTo>
                  <a:cubicBezTo>
                    <a:pt x="953" y="1885"/>
                    <a:pt x="1358" y="1504"/>
                    <a:pt x="1524" y="1171"/>
                  </a:cubicBezTo>
                  <a:cubicBezTo>
                    <a:pt x="1631" y="956"/>
                    <a:pt x="1655" y="742"/>
                    <a:pt x="1596" y="528"/>
                  </a:cubicBezTo>
                  <a:cubicBezTo>
                    <a:pt x="1536" y="325"/>
                    <a:pt x="1405" y="159"/>
                    <a:pt x="1215" y="63"/>
                  </a:cubicBezTo>
                  <a:cubicBezTo>
                    <a:pt x="1119" y="22"/>
                    <a:pt x="1018" y="1"/>
                    <a:pt x="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7" name="Google Shape;14457;p101"/>
            <p:cNvSpPr/>
            <p:nvPr/>
          </p:nvSpPr>
          <p:spPr>
            <a:xfrm>
              <a:off x="3092777" y="4212002"/>
              <a:ext cx="144453" cy="102759"/>
            </a:xfrm>
            <a:custGeom>
              <a:avLst/>
              <a:gdLst/>
              <a:ahLst/>
              <a:cxnLst/>
              <a:rect l="l" t="t" r="r" b="b"/>
              <a:pathLst>
                <a:path w="4549" h="3236" extrusionOk="0">
                  <a:moveTo>
                    <a:pt x="2386" y="0"/>
                  </a:moveTo>
                  <a:cubicBezTo>
                    <a:pt x="2223" y="0"/>
                    <a:pt x="2061" y="17"/>
                    <a:pt x="1905" y="56"/>
                  </a:cubicBezTo>
                  <a:cubicBezTo>
                    <a:pt x="1334" y="175"/>
                    <a:pt x="834" y="485"/>
                    <a:pt x="476" y="949"/>
                  </a:cubicBezTo>
                  <a:cubicBezTo>
                    <a:pt x="131" y="1390"/>
                    <a:pt x="0" y="1914"/>
                    <a:pt x="84" y="2378"/>
                  </a:cubicBezTo>
                  <a:cubicBezTo>
                    <a:pt x="179" y="2830"/>
                    <a:pt x="488" y="3116"/>
                    <a:pt x="1000" y="3211"/>
                  </a:cubicBezTo>
                  <a:cubicBezTo>
                    <a:pt x="1119" y="3235"/>
                    <a:pt x="1262" y="3235"/>
                    <a:pt x="1417" y="3235"/>
                  </a:cubicBezTo>
                  <a:cubicBezTo>
                    <a:pt x="1715" y="3235"/>
                    <a:pt x="2084" y="3187"/>
                    <a:pt x="2524" y="3104"/>
                  </a:cubicBezTo>
                  <a:cubicBezTo>
                    <a:pt x="3203" y="2973"/>
                    <a:pt x="3679" y="2806"/>
                    <a:pt x="3989" y="2592"/>
                  </a:cubicBezTo>
                  <a:cubicBezTo>
                    <a:pt x="4394" y="2283"/>
                    <a:pt x="4548" y="1902"/>
                    <a:pt x="4465" y="1437"/>
                  </a:cubicBezTo>
                  <a:cubicBezTo>
                    <a:pt x="4394" y="1044"/>
                    <a:pt x="4132" y="687"/>
                    <a:pt x="3774" y="425"/>
                  </a:cubicBezTo>
                  <a:cubicBezTo>
                    <a:pt x="3746" y="401"/>
                    <a:pt x="3709" y="389"/>
                    <a:pt x="3672" y="389"/>
                  </a:cubicBezTo>
                  <a:cubicBezTo>
                    <a:pt x="3617" y="389"/>
                    <a:pt x="3560" y="416"/>
                    <a:pt x="3524" y="473"/>
                  </a:cubicBezTo>
                  <a:cubicBezTo>
                    <a:pt x="3465" y="544"/>
                    <a:pt x="3477" y="663"/>
                    <a:pt x="3572" y="723"/>
                  </a:cubicBezTo>
                  <a:cubicBezTo>
                    <a:pt x="3870" y="949"/>
                    <a:pt x="4060" y="1211"/>
                    <a:pt x="4120" y="1509"/>
                  </a:cubicBezTo>
                  <a:cubicBezTo>
                    <a:pt x="4179" y="1818"/>
                    <a:pt x="4072" y="2056"/>
                    <a:pt x="3774" y="2271"/>
                  </a:cubicBezTo>
                  <a:cubicBezTo>
                    <a:pt x="3501" y="2449"/>
                    <a:pt x="3084" y="2592"/>
                    <a:pt x="2453" y="2735"/>
                  </a:cubicBezTo>
                  <a:cubicBezTo>
                    <a:pt x="2024" y="2818"/>
                    <a:pt x="1679" y="2866"/>
                    <a:pt x="1417" y="2866"/>
                  </a:cubicBezTo>
                  <a:cubicBezTo>
                    <a:pt x="679" y="2866"/>
                    <a:pt x="500" y="2580"/>
                    <a:pt x="441" y="2283"/>
                  </a:cubicBezTo>
                  <a:cubicBezTo>
                    <a:pt x="298" y="1568"/>
                    <a:pt x="917" y="616"/>
                    <a:pt x="1977" y="390"/>
                  </a:cubicBezTo>
                  <a:cubicBezTo>
                    <a:pt x="2115" y="360"/>
                    <a:pt x="2254" y="344"/>
                    <a:pt x="2393" y="344"/>
                  </a:cubicBezTo>
                  <a:cubicBezTo>
                    <a:pt x="2587" y="344"/>
                    <a:pt x="2782" y="375"/>
                    <a:pt x="2977" y="437"/>
                  </a:cubicBezTo>
                  <a:cubicBezTo>
                    <a:pt x="2992" y="444"/>
                    <a:pt x="3008" y="447"/>
                    <a:pt x="3024" y="447"/>
                  </a:cubicBezTo>
                  <a:cubicBezTo>
                    <a:pt x="3097" y="447"/>
                    <a:pt x="3174" y="386"/>
                    <a:pt x="3203" y="318"/>
                  </a:cubicBezTo>
                  <a:cubicBezTo>
                    <a:pt x="3227" y="235"/>
                    <a:pt x="3167" y="128"/>
                    <a:pt x="3084" y="92"/>
                  </a:cubicBezTo>
                  <a:cubicBezTo>
                    <a:pt x="2859" y="36"/>
                    <a:pt x="2621" y="0"/>
                    <a:pt x="23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8" name="Google Shape;14458;p101"/>
            <p:cNvSpPr/>
            <p:nvPr/>
          </p:nvSpPr>
          <p:spPr>
            <a:xfrm>
              <a:off x="3283307" y="4290469"/>
              <a:ext cx="55254" cy="70782"/>
            </a:xfrm>
            <a:custGeom>
              <a:avLst/>
              <a:gdLst/>
              <a:ahLst/>
              <a:cxnLst/>
              <a:rect l="l" t="t" r="r" b="b"/>
              <a:pathLst>
                <a:path w="1740" h="2229" extrusionOk="0">
                  <a:moveTo>
                    <a:pt x="858" y="347"/>
                  </a:moveTo>
                  <a:cubicBezTo>
                    <a:pt x="1144" y="383"/>
                    <a:pt x="1346" y="645"/>
                    <a:pt x="1334" y="1002"/>
                  </a:cubicBezTo>
                  <a:cubicBezTo>
                    <a:pt x="1334" y="1288"/>
                    <a:pt x="1203" y="1598"/>
                    <a:pt x="1025" y="1764"/>
                  </a:cubicBezTo>
                  <a:cubicBezTo>
                    <a:pt x="985" y="1804"/>
                    <a:pt x="928" y="1853"/>
                    <a:pt x="854" y="1853"/>
                  </a:cubicBezTo>
                  <a:cubicBezTo>
                    <a:pt x="840" y="1853"/>
                    <a:pt x="825" y="1851"/>
                    <a:pt x="811" y="1848"/>
                  </a:cubicBezTo>
                  <a:cubicBezTo>
                    <a:pt x="572" y="1836"/>
                    <a:pt x="322" y="1359"/>
                    <a:pt x="334" y="943"/>
                  </a:cubicBezTo>
                  <a:cubicBezTo>
                    <a:pt x="334" y="752"/>
                    <a:pt x="418" y="586"/>
                    <a:pt x="525" y="466"/>
                  </a:cubicBezTo>
                  <a:cubicBezTo>
                    <a:pt x="620" y="395"/>
                    <a:pt x="727" y="347"/>
                    <a:pt x="822" y="347"/>
                  </a:cubicBezTo>
                  <a:close/>
                  <a:moveTo>
                    <a:pt x="824" y="1"/>
                  </a:moveTo>
                  <a:cubicBezTo>
                    <a:pt x="626" y="1"/>
                    <a:pt x="431" y="73"/>
                    <a:pt x="299" y="216"/>
                  </a:cubicBezTo>
                  <a:cubicBezTo>
                    <a:pt x="96" y="395"/>
                    <a:pt x="1" y="645"/>
                    <a:pt x="1" y="943"/>
                  </a:cubicBezTo>
                  <a:cubicBezTo>
                    <a:pt x="1" y="1205"/>
                    <a:pt x="72" y="1502"/>
                    <a:pt x="203" y="1764"/>
                  </a:cubicBezTo>
                  <a:cubicBezTo>
                    <a:pt x="370" y="2062"/>
                    <a:pt x="596" y="2229"/>
                    <a:pt x="834" y="2229"/>
                  </a:cubicBezTo>
                  <a:lnTo>
                    <a:pt x="858" y="2229"/>
                  </a:lnTo>
                  <a:cubicBezTo>
                    <a:pt x="1013" y="2229"/>
                    <a:pt x="1168" y="2169"/>
                    <a:pt x="1311" y="2026"/>
                  </a:cubicBezTo>
                  <a:cubicBezTo>
                    <a:pt x="1561" y="1812"/>
                    <a:pt x="1727" y="1395"/>
                    <a:pt x="1739" y="1014"/>
                  </a:cubicBezTo>
                  <a:cubicBezTo>
                    <a:pt x="1704" y="466"/>
                    <a:pt x="1346" y="26"/>
                    <a:pt x="870" y="2"/>
                  </a:cubicBezTo>
                  <a:cubicBezTo>
                    <a:pt x="855" y="1"/>
                    <a:pt x="839" y="1"/>
                    <a:pt x="8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9" name="Google Shape;14459;p101"/>
            <p:cNvSpPr/>
            <p:nvPr/>
          </p:nvSpPr>
          <p:spPr>
            <a:xfrm>
              <a:off x="3221702" y="4306728"/>
              <a:ext cx="54460" cy="62462"/>
            </a:xfrm>
            <a:custGeom>
              <a:avLst/>
              <a:gdLst/>
              <a:ahLst/>
              <a:cxnLst/>
              <a:rect l="l" t="t" r="r" b="b"/>
              <a:pathLst>
                <a:path w="1715" h="1967" extrusionOk="0">
                  <a:moveTo>
                    <a:pt x="834" y="359"/>
                  </a:moveTo>
                  <a:cubicBezTo>
                    <a:pt x="905" y="359"/>
                    <a:pt x="988" y="371"/>
                    <a:pt x="1048" y="419"/>
                  </a:cubicBezTo>
                  <a:cubicBezTo>
                    <a:pt x="1143" y="490"/>
                    <a:pt x="1227" y="609"/>
                    <a:pt x="1262" y="752"/>
                  </a:cubicBezTo>
                  <a:cubicBezTo>
                    <a:pt x="1322" y="1074"/>
                    <a:pt x="1250" y="1538"/>
                    <a:pt x="1060" y="1598"/>
                  </a:cubicBezTo>
                  <a:cubicBezTo>
                    <a:pt x="1053" y="1599"/>
                    <a:pt x="1045" y="1599"/>
                    <a:pt x="1037" y="1599"/>
                  </a:cubicBezTo>
                  <a:cubicBezTo>
                    <a:pt x="965" y="1599"/>
                    <a:pt x="859" y="1550"/>
                    <a:pt x="762" y="1443"/>
                  </a:cubicBezTo>
                  <a:cubicBezTo>
                    <a:pt x="643" y="1324"/>
                    <a:pt x="536" y="1145"/>
                    <a:pt x="488" y="966"/>
                  </a:cubicBezTo>
                  <a:cubicBezTo>
                    <a:pt x="417" y="681"/>
                    <a:pt x="524" y="431"/>
                    <a:pt x="750" y="371"/>
                  </a:cubicBezTo>
                  <a:cubicBezTo>
                    <a:pt x="774" y="359"/>
                    <a:pt x="810" y="359"/>
                    <a:pt x="834" y="359"/>
                  </a:cubicBezTo>
                  <a:close/>
                  <a:moveTo>
                    <a:pt x="822" y="0"/>
                  </a:moveTo>
                  <a:cubicBezTo>
                    <a:pt x="762" y="0"/>
                    <a:pt x="702" y="9"/>
                    <a:pt x="643" y="26"/>
                  </a:cubicBezTo>
                  <a:cubicBezTo>
                    <a:pt x="226" y="133"/>
                    <a:pt x="0" y="585"/>
                    <a:pt x="131" y="1074"/>
                  </a:cubicBezTo>
                  <a:cubicBezTo>
                    <a:pt x="191" y="1288"/>
                    <a:pt x="334" y="1526"/>
                    <a:pt x="512" y="1705"/>
                  </a:cubicBezTo>
                  <a:cubicBezTo>
                    <a:pt x="667" y="1871"/>
                    <a:pt x="846" y="1967"/>
                    <a:pt x="1024" y="1967"/>
                  </a:cubicBezTo>
                  <a:cubicBezTo>
                    <a:pt x="1072" y="1967"/>
                    <a:pt x="1119" y="1967"/>
                    <a:pt x="1167" y="1943"/>
                  </a:cubicBezTo>
                  <a:cubicBezTo>
                    <a:pt x="1608" y="1812"/>
                    <a:pt x="1715" y="1121"/>
                    <a:pt x="1596" y="669"/>
                  </a:cubicBezTo>
                  <a:cubicBezTo>
                    <a:pt x="1536" y="431"/>
                    <a:pt x="1405" y="240"/>
                    <a:pt x="1238" y="133"/>
                  </a:cubicBezTo>
                  <a:cubicBezTo>
                    <a:pt x="1112" y="49"/>
                    <a:pt x="968"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0" name="Google Shape;14460;p101"/>
            <p:cNvSpPr/>
            <p:nvPr/>
          </p:nvSpPr>
          <p:spPr>
            <a:xfrm>
              <a:off x="3333606" y="4316667"/>
              <a:ext cx="66940" cy="62748"/>
            </a:xfrm>
            <a:custGeom>
              <a:avLst/>
              <a:gdLst/>
              <a:ahLst/>
              <a:cxnLst/>
              <a:rect l="l" t="t" r="r" b="b"/>
              <a:pathLst>
                <a:path w="2108" h="1976" extrusionOk="0">
                  <a:moveTo>
                    <a:pt x="1255" y="0"/>
                  </a:moveTo>
                  <a:cubicBezTo>
                    <a:pt x="1107" y="0"/>
                    <a:pt x="954" y="38"/>
                    <a:pt x="810" y="118"/>
                  </a:cubicBezTo>
                  <a:cubicBezTo>
                    <a:pt x="715" y="165"/>
                    <a:pt x="691" y="284"/>
                    <a:pt x="739" y="356"/>
                  </a:cubicBezTo>
                  <a:cubicBezTo>
                    <a:pt x="762" y="419"/>
                    <a:pt x="823" y="451"/>
                    <a:pt x="886" y="451"/>
                  </a:cubicBezTo>
                  <a:cubicBezTo>
                    <a:pt x="917" y="451"/>
                    <a:pt x="949" y="443"/>
                    <a:pt x="977" y="427"/>
                  </a:cubicBezTo>
                  <a:cubicBezTo>
                    <a:pt x="1064" y="376"/>
                    <a:pt x="1156" y="351"/>
                    <a:pt x="1246" y="351"/>
                  </a:cubicBezTo>
                  <a:cubicBezTo>
                    <a:pt x="1364" y="351"/>
                    <a:pt x="1477" y="394"/>
                    <a:pt x="1572" y="475"/>
                  </a:cubicBezTo>
                  <a:cubicBezTo>
                    <a:pt x="1655" y="570"/>
                    <a:pt x="1715" y="665"/>
                    <a:pt x="1715" y="784"/>
                  </a:cubicBezTo>
                  <a:cubicBezTo>
                    <a:pt x="1715" y="951"/>
                    <a:pt x="1655" y="1118"/>
                    <a:pt x="1524" y="1249"/>
                  </a:cubicBezTo>
                  <a:cubicBezTo>
                    <a:pt x="1314" y="1468"/>
                    <a:pt x="975" y="1622"/>
                    <a:pt x="739" y="1622"/>
                  </a:cubicBezTo>
                  <a:cubicBezTo>
                    <a:pt x="655" y="1622"/>
                    <a:pt x="583" y="1602"/>
                    <a:pt x="536" y="1558"/>
                  </a:cubicBezTo>
                  <a:cubicBezTo>
                    <a:pt x="417" y="1463"/>
                    <a:pt x="441" y="1142"/>
                    <a:pt x="584" y="844"/>
                  </a:cubicBezTo>
                  <a:cubicBezTo>
                    <a:pt x="631" y="761"/>
                    <a:pt x="596" y="653"/>
                    <a:pt x="512" y="606"/>
                  </a:cubicBezTo>
                  <a:cubicBezTo>
                    <a:pt x="485" y="595"/>
                    <a:pt x="457" y="590"/>
                    <a:pt x="430" y="590"/>
                  </a:cubicBezTo>
                  <a:cubicBezTo>
                    <a:pt x="366" y="590"/>
                    <a:pt x="308" y="622"/>
                    <a:pt x="274" y="689"/>
                  </a:cubicBezTo>
                  <a:cubicBezTo>
                    <a:pt x="84" y="1070"/>
                    <a:pt x="0" y="1558"/>
                    <a:pt x="298" y="1832"/>
                  </a:cubicBezTo>
                  <a:cubicBezTo>
                    <a:pt x="417" y="1939"/>
                    <a:pt x="572" y="1975"/>
                    <a:pt x="751" y="1975"/>
                  </a:cubicBezTo>
                  <a:cubicBezTo>
                    <a:pt x="858" y="1975"/>
                    <a:pt x="953" y="1963"/>
                    <a:pt x="1072" y="1939"/>
                  </a:cubicBezTo>
                  <a:cubicBezTo>
                    <a:pt x="1346" y="1856"/>
                    <a:pt x="1608" y="1701"/>
                    <a:pt x="1786" y="1499"/>
                  </a:cubicBezTo>
                  <a:cubicBezTo>
                    <a:pt x="2001" y="1296"/>
                    <a:pt x="2108" y="1046"/>
                    <a:pt x="2084" y="773"/>
                  </a:cubicBezTo>
                  <a:cubicBezTo>
                    <a:pt x="2072" y="546"/>
                    <a:pt x="1989" y="356"/>
                    <a:pt x="1822" y="213"/>
                  </a:cubicBezTo>
                  <a:cubicBezTo>
                    <a:pt x="1663" y="74"/>
                    <a:pt x="1463" y="0"/>
                    <a:pt x="12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1" name="Google Shape;14461;p101"/>
            <p:cNvSpPr/>
            <p:nvPr/>
          </p:nvSpPr>
          <p:spPr>
            <a:xfrm>
              <a:off x="3371046" y="4372587"/>
              <a:ext cx="61636" cy="51792"/>
            </a:xfrm>
            <a:custGeom>
              <a:avLst/>
              <a:gdLst/>
              <a:ahLst/>
              <a:cxnLst/>
              <a:rect l="l" t="t" r="r" b="b"/>
              <a:pathLst>
                <a:path w="1941" h="1631" extrusionOk="0">
                  <a:moveTo>
                    <a:pt x="1181" y="373"/>
                  </a:moveTo>
                  <a:cubicBezTo>
                    <a:pt x="1315" y="373"/>
                    <a:pt x="1432" y="430"/>
                    <a:pt x="1500" y="547"/>
                  </a:cubicBezTo>
                  <a:cubicBezTo>
                    <a:pt x="1548" y="631"/>
                    <a:pt x="1560" y="738"/>
                    <a:pt x="1536" y="845"/>
                  </a:cubicBezTo>
                  <a:cubicBezTo>
                    <a:pt x="1488" y="964"/>
                    <a:pt x="1405" y="1071"/>
                    <a:pt x="1262" y="1143"/>
                  </a:cubicBezTo>
                  <a:cubicBezTo>
                    <a:pt x="1119" y="1226"/>
                    <a:pt x="929" y="1286"/>
                    <a:pt x="750" y="1286"/>
                  </a:cubicBezTo>
                  <a:cubicBezTo>
                    <a:pt x="595" y="1286"/>
                    <a:pt x="476" y="1250"/>
                    <a:pt x="429" y="1190"/>
                  </a:cubicBezTo>
                  <a:cubicBezTo>
                    <a:pt x="393" y="1131"/>
                    <a:pt x="417" y="988"/>
                    <a:pt x="488" y="857"/>
                  </a:cubicBezTo>
                  <a:cubicBezTo>
                    <a:pt x="584" y="702"/>
                    <a:pt x="726" y="559"/>
                    <a:pt x="869" y="464"/>
                  </a:cubicBezTo>
                  <a:cubicBezTo>
                    <a:pt x="975" y="404"/>
                    <a:pt x="1083" y="373"/>
                    <a:pt x="1181" y="373"/>
                  </a:cubicBezTo>
                  <a:close/>
                  <a:moveTo>
                    <a:pt x="1161" y="0"/>
                  </a:moveTo>
                  <a:cubicBezTo>
                    <a:pt x="998" y="0"/>
                    <a:pt x="826" y="47"/>
                    <a:pt x="667" y="143"/>
                  </a:cubicBezTo>
                  <a:cubicBezTo>
                    <a:pt x="465" y="262"/>
                    <a:pt x="286" y="452"/>
                    <a:pt x="167" y="667"/>
                  </a:cubicBezTo>
                  <a:cubicBezTo>
                    <a:pt x="12" y="917"/>
                    <a:pt x="0" y="1167"/>
                    <a:pt x="107" y="1345"/>
                  </a:cubicBezTo>
                  <a:cubicBezTo>
                    <a:pt x="214" y="1524"/>
                    <a:pt x="429" y="1631"/>
                    <a:pt x="726" y="1631"/>
                  </a:cubicBezTo>
                  <a:cubicBezTo>
                    <a:pt x="965" y="1631"/>
                    <a:pt x="1238" y="1559"/>
                    <a:pt x="1429" y="1440"/>
                  </a:cubicBezTo>
                  <a:cubicBezTo>
                    <a:pt x="1643" y="1321"/>
                    <a:pt x="1786" y="1143"/>
                    <a:pt x="1858" y="952"/>
                  </a:cubicBezTo>
                  <a:cubicBezTo>
                    <a:pt x="1941" y="750"/>
                    <a:pt x="1917" y="536"/>
                    <a:pt x="1798" y="357"/>
                  </a:cubicBezTo>
                  <a:cubicBezTo>
                    <a:pt x="1666" y="122"/>
                    <a:pt x="1425" y="0"/>
                    <a:pt x="11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2" name="Google Shape;14462;p101"/>
            <p:cNvSpPr/>
            <p:nvPr/>
          </p:nvSpPr>
          <p:spPr>
            <a:xfrm>
              <a:off x="3227735" y="4370904"/>
              <a:ext cx="142961" cy="109809"/>
            </a:xfrm>
            <a:custGeom>
              <a:avLst/>
              <a:gdLst/>
              <a:ahLst/>
              <a:cxnLst/>
              <a:rect l="l" t="t" r="r" b="b"/>
              <a:pathLst>
                <a:path w="4502" h="3458" extrusionOk="0">
                  <a:moveTo>
                    <a:pt x="2067" y="1"/>
                  </a:moveTo>
                  <a:cubicBezTo>
                    <a:pt x="1808" y="1"/>
                    <a:pt x="1548" y="43"/>
                    <a:pt x="1298" y="124"/>
                  </a:cubicBezTo>
                  <a:cubicBezTo>
                    <a:pt x="763" y="303"/>
                    <a:pt x="358" y="660"/>
                    <a:pt x="179" y="1089"/>
                  </a:cubicBezTo>
                  <a:cubicBezTo>
                    <a:pt x="1" y="1517"/>
                    <a:pt x="96" y="1934"/>
                    <a:pt x="465" y="2291"/>
                  </a:cubicBezTo>
                  <a:cubicBezTo>
                    <a:pt x="739" y="2565"/>
                    <a:pt x="1168" y="2803"/>
                    <a:pt x="1810" y="3065"/>
                  </a:cubicBezTo>
                  <a:cubicBezTo>
                    <a:pt x="2441" y="3339"/>
                    <a:pt x="2918" y="3458"/>
                    <a:pt x="3299" y="3458"/>
                  </a:cubicBezTo>
                  <a:cubicBezTo>
                    <a:pt x="3799" y="3458"/>
                    <a:pt x="4156" y="3232"/>
                    <a:pt x="4335" y="2803"/>
                  </a:cubicBezTo>
                  <a:cubicBezTo>
                    <a:pt x="4501" y="2434"/>
                    <a:pt x="4501" y="1982"/>
                    <a:pt x="4335" y="1565"/>
                  </a:cubicBezTo>
                  <a:cubicBezTo>
                    <a:pt x="4316" y="1498"/>
                    <a:pt x="4244" y="1447"/>
                    <a:pt x="4167" y="1447"/>
                  </a:cubicBezTo>
                  <a:cubicBezTo>
                    <a:pt x="4147" y="1447"/>
                    <a:pt x="4128" y="1450"/>
                    <a:pt x="4108" y="1458"/>
                  </a:cubicBezTo>
                  <a:cubicBezTo>
                    <a:pt x="4025" y="1493"/>
                    <a:pt x="3965" y="1589"/>
                    <a:pt x="4013" y="1684"/>
                  </a:cubicBezTo>
                  <a:cubicBezTo>
                    <a:pt x="4120" y="2029"/>
                    <a:pt x="4144" y="2374"/>
                    <a:pt x="4025" y="2648"/>
                  </a:cubicBezTo>
                  <a:cubicBezTo>
                    <a:pt x="3927" y="2880"/>
                    <a:pt x="3758" y="3083"/>
                    <a:pt x="3320" y="3083"/>
                  </a:cubicBezTo>
                  <a:cubicBezTo>
                    <a:pt x="3016" y="3083"/>
                    <a:pt x="2583" y="2985"/>
                    <a:pt x="1953" y="2732"/>
                  </a:cubicBezTo>
                  <a:cubicBezTo>
                    <a:pt x="1358" y="2482"/>
                    <a:pt x="977" y="2267"/>
                    <a:pt x="739" y="2029"/>
                  </a:cubicBezTo>
                  <a:cubicBezTo>
                    <a:pt x="477" y="1767"/>
                    <a:pt x="406" y="1517"/>
                    <a:pt x="525" y="1220"/>
                  </a:cubicBezTo>
                  <a:cubicBezTo>
                    <a:pt x="656" y="886"/>
                    <a:pt x="989" y="612"/>
                    <a:pt x="1418" y="458"/>
                  </a:cubicBezTo>
                  <a:cubicBezTo>
                    <a:pt x="1628" y="393"/>
                    <a:pt x="1846" y="360"/>
                    <a:pt x="2065" y="360"/>
                  </a:cubicBezTo>
                  <a:cubicBezTo>
                    <a:pt x="2328" y="360"/>
                    <a:pt x="2593" y="408"/>
                    <a:pt x="2846" y="505"/>
                  </a:cubicBezTo>
                  <a:cubicBezTo>
                    <a:pt x="3156" y="636"/>
                    <a:pt x="3442" y="839"/>
                    <a:pt x="3656" y="1101"/>
                  </a:cubicBezTo>
                  <a:cubicBezTo>
                    <a:pt x="3692" y="1144"/>
                    <a:pt x="3751" y="1170"/>
                    <a:pt x="3807" y="1170"/>
                  </a:cubicBezTo>
                  <a:cubicBezTo>
                    <a:pt x="3843" y="1170"/>
                    <a:pt x="3878" y="1159"/>
                    <a:pt x="3906" y="1136"/>
                  </a:cubicBezTo>
                  <a:cubicBezTo>
                    <a:pt x="3977" y="1077"/>
                    <a:pt x="3989" y="958"/>
                    <a:pt x="3930" y="874"/>
                  </a:cubicBezTo>
                  <a:cubicBezTo>
                    <a:pt x="3680" y="577"/>
                    <a:pt x="3358" y="339"/>
                    <a:pt x="2977" y="184"/>
                  </a:cubicBezTo>
                  <a:cubicBezTo>
                    <a:pt x="2686" y="61"/>
                    <a:pt x="2376" y="1"/>
                    <a:pt x="20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63" name="Google Shape;14463;p101"/>
          <p:cNvGrpSpPr/>
          <p:nvPr/>
        </p:nvGrpSpPr>
        <p:grpSpPr>
          <a:xfrm>
            <a:off x="3662144" y="4135505"/>
            <a:ext cx="232955" cy="340318"/>
            <a:chOff x="3662144" y="4135505"/>
            <a:chExt cx="232955" cy="340318"/>
          </a:xfrm>
        </p:grpSpPr>
        <p:sp>
          <p:nvSpPr>
            <p:cNvPr id="14464" name="Google Shape;14464;p101"/>
            <p:cNvSpPr/>
            <p:nvPr/>
          </p:nvSpPr>
          <p:spPr>
            <a:xfrm>
              <a:off x="3662144" y="4135505"/>
              <a:ext cx="163761" cy="340318"/>
            </a:xfrm>
            <a:custGeom>
              <a:avLst/>
              <a:gdLst/>
              <a:ahLst/>
              <a:cxnLst/>
              <a:rect l="l" t="t" r="r" b="b"/>
              <a:pathLst>
                <a:path w="5157" h="10717" extrusionOk="0">
                  <a:moveTo>
                    <a:pt x="2573" y="1"/>
                  </a:moveTo>
                  <a:cubicBezTo>
                    <a:pt x="1715" y="1"/>
                    <a:pt x="1013" y="703"/>
                    <a:pt x="1013" y="1572"/>
                  </a:cubicBezTo>
                  <a:lnTo>
                    <a:pt x="1013" y="6097"/>
                  </a:lnTo>
                  <a:cubicBezTo>
                    <a:pt x="370" y="6585"/>
                    <a:pt x="1" y="7347"/>
                    <a:pt x="1" y="8144"/>
                  </a:cubicBezTo>
                  <a:cubicBezTo>
                    <a:pt x="1" y="9561"/>
                    <a:pt x="1156" y="10716"/>
                    <a:pt x="2573" y="10716"/>
                  </a:cubicBezTo>
                  <a:cubicBezTo>
                    <a:pt x="3990" y="10716"/>
                    <a:pt x="5144" y="9561"/>
                    <a:pt x="5144" y="8144"/>
                  </a:cubicBezTo>
                  <a:cubicBezTo>
                    <a:pt x="5156" y="7323"/>
                    <a:pt x="4775" y="6573"/>
                    <a:pt x="4144" y="6073"/>
                  </a:cubicBezTo>
                  <a:lnTo>
                    <a:pt x="4144" y="3322"/>
                  </a:lnTo>
                  <a:cubicBezTo>
                    <a:pt x="4144" y="3239"/>
                    <a:pt x="4061" y="3156"/>
                    <a:pt x="3978" y="3156"/>
                  </a:cubicBezTo>
                  <a:cubicBezTo>
                    <a:pt x="3882" y="3156"/>
                    <a:pt x="3811" y="3239"/>
                    <a:pt x="3811" y="3322"/>
                  </a:cubicBezTo>
                  <a:lnTo>
                    <a:pt x="3811" y="6168"/>
                  </a:lnTo>
                  <a:cubicBezTo>
                    <a:pt x="3811" y="6216"/>
                    <a:pt x="3847" y="6275"/>
                    <a:pt x="3871" y="6299"/>
                  </a:cubicBezTo>
                  <a:cubicBezTo>
                    <a:pt x="4466" y="6716"/>
                    <a:pt x="4823" y="7418"/>
                    <a:pt x="4823" y="8133"/>
                  </a:cubicBezTo>
                  <a:cubicBezTo>
                    <a:pt x="4823" y="9359"/>
                    <a:pt x="3811" y="10383"/>
                    <a:pt x="2573" y="10383"/>
                  </a:cubicBezTo>
                  <a:cubicBezTo>
                    <a:pt x="1346" y="10383"/>
                    <a:pt x="322" y="9371"/>
                    <a:pt x="322" y="8133"/>
                  </a:cubicBezTo>
                  <a:cubicBezTo>
                    <a:pt x="322" y="7406"/>
                    <a:pt x="680" y="6716"/>
                    <a:pt x="1275" y="6299"/>
                  </a:cubicBezTo>
                  <a:cubicBezTo>
                    <a:pt x="1323" y="6275"/>
                    <a:pt x="1334" y="6228"/>
                    <a:pt x="1334" y="6168"/>
                  </a:cubicBezTo>
                  <a:lnTo>
                    <a:pt x="1334" y="1572"/>
                  </a:lnTo>
                  <a:cubicBezTo>
                    <a:pt x="1334" y="882"/>
                    <a:pt x="1894" y="334"/>
                    <a:pt x="2573" y="334"/>
                  </a:cubicBezTo>
                  <a:cubicBezTo>
                    <a:pt x="3263" y="334"/>
                    <a:pt x="3811" y="882"/>
                    <a:pt x="3811" y="1572"/>
                  </a:cubicBezTo>
                  <a:lnTo>
                    <a:pt x="3811" y="2703"/>
                  </a:lnTo>
                  <a:cubicBezTo>
                    <a:pt x="3811" y="2787"/>
                    <a:pt x="3882" y="2858"/>
                    <a:pt x="3978" y="2858"/>
                  </a:cubicBezTo>
                  <a:cubicBezTo>
                    <a:pt x="4061" y="2858"/>
                    <a:pt x="4132" y="2787"/>
                    <a:pt x="4132" y="2703"/>
                  </a:cubicBezTo>
                  <a:lnTo>
                    <a:pt x="4132" y="1572"/>
                  </a:lnTo>
                  <a:cubicBezTo>
                    <a:pt x="4132" y="703"/>
                    <a:pt x="3442" y="1"/>
                    <a:pt x="25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5" name="Google Shape;14465;p101"/>
            <p:cNvSpPr/>
            <p:nvPr/>
          </p:nvSpPr>
          <p:spPr>
            <a:xfrm>
              <a:off x="3689771" y="4162719"/>
              <a:ext cx="109650" cy="285859"/>
            </a:xfrm>
            <a:custGeom>
              <a:avLst/>
              <a:gdLst/>
              <a:ahLst/>
              <a:cxnLst/>
              <a:rect l="l" t="t" r="r" b="b"/>
              <a:pathLst>
                <a:path w="3453" h="9002" extrusionOk="0">
                  <a:moveTo>
                    <a:pt x="1727" y="310"/>
                  </a:moveTo>
                  <a:cubicBezTo>
                    <a:pt x="1941" y="310"/>
                    <a:pt x="2108" y="489"/>
                    <a:pt x="2108" y="691"/>
                  </a:cubicBezTo>
                  <a:lnTo>
                    <a:pt x="2108" y="1156"/>
                  </a:lnTo>
                  <a:lnTo>
                    <a:pt x="1322" y="1156"/>
                  </a:lnTo>
                  <a:lnTo>
                    <a:pt x="1322" y="691"/>
                  </a:lnTo>
                  <a:cubicBezTo>
                    <a:pt x="1322" y="489"/>
                    <a:pt x="1500" y="310"/>
                    <a:pt x="1727" y="310"/>
                  </a:cubicBezTo>
                  <a:close/>
                  <a:moveTo>
                    <a:pt x="2108" y="1489"/>
                  </a:moveTo>
                  <a:lnTo>
                    <a:pt x="2108" y="2382"/>
                  </a:lnTo>
                  <a:lnTo>
                    <a:pt x="1322" y="2382"/>
                  </a:lnTo>
                  <a:lnTo>
                    <a:pt x="1322" y="1489"/>
                  </a:lnTo>
                  <a:close/>
                  <a:moveTo>
                    <a:pt x="2108" y="2704"/>
                  </a:moveTo>
                  <a:lnTo>
                    <a:pt x="2108" y="3596"/>
                  </a:lnTo>
                  <a:lnTo>
                    <a:pt x="1322" y="3596"/>
                  </a:lnTo>
                  <a:lnTo>
                    <a:pt x="1322" y="2704"/>
                  </a:lnTo>
                  <a:close/>
                  <a:moveTo>
                    <a:pt x="2108" y="3906"/>
                  </a:moveTo>
                  <a:lnTo>
                    <a:pt x="2108" y="4799"/>
                  </a:lnTo>
                  <a:lnTo>
                    <a:pt x="1322" y="4799"/>
                  </a:lnTo>
                  <a:lnTo>
                    <a:pt x="1322" y="3906"/>
                  </a:lnTo>
                  <a:close/>
                  <a:moveTo>
                    <a:pt x="1727" y="1"/>
                  </a:moveTo>
                  <a:cubicBezTo>
                    <a:pt x="1334" y="1"/>
                    <a:pt x="1012" y="310"/>
                    <a:pt x="1012" y="715"/>
                  </a:cubicBezTo>
                  <a:lnTo>
                    <a:pt x="1012" y="5668"/>
                  </a:lnTo>
                  <a:lnTo>
                    <a:pt x="726" y="5871"/>
                  </a:lnTo>
                  <a:cubicBezTo>
                    <a:pt x="262" y="6204"/>
                    <a:pt x="0" y="6728"/>
                    <a:pt x="0" y="7276"/>
                  </a:cubicBezTo>
                  <a:cubicBezTo>
                    <a:pt x="0" y="7609"/>
                    <a:pt x="95" y="7954"/>
                    <a:pt x="298" y="8240"/>
                  </a:cubicBezTo>
                  <a:cubicBezTo>
                    <a:pt x="321" y="8286"/>
                    <a:pt x="374" y="8312"/>
                    <a:pt x="427" y="8312"/>
                  </a:cubicBezTo>
                  <a:cubicBezTo>
                    <a:pt x="457" y="8312"/>
                    <a:pt x="487" y="8304"/>
                    <a:pt x="512" y="8288"/>
                  </a:cubicBezTo>
                  <a:cubicBezTo>
                    <a:pt x="595" y="8240"/>
                    <a:pt x="607" y="8133"/>
                    <a:pt x="560" y="8061"/>
                  </a:cubicBezTo>
                  <a:cubicBezTo>
                    <a:pt x="393" y="7823"/>
                    <a:pt x="322" y="7549"/>
                    <a:pt x="322" y="7276"/>
                  </a:cubicBezTo>
                  <a:cubicBezTo>
                    <a:pt x="322" y="6811"/>
                    <a:pt x="548" y="6394"/>
                    <a:pt x="917" y="6121"/>
                  </a:cubicBezTo>
                  <a:lnTo>
                    <a:pt x="1274" y="5871"/>
                  </a:lnTo>
                  <a:cubicBezTo>
                    <a:pt x="1322" y="5847"/>
                    <a:pt x="1334" y="5799"/>
                    <a:pt x="1334" y="5740"/>
                  </a:cubicBezTo>
                  <a:lnTo>
                    <a:pt x="1334" y="5132"/>
                  </a:lnTo>
                  <a:lnTo>
                    <a:pt x="2119" y="5132"/>
                  </a:lnTo>
                  <a:lnTo>
                    <a:pt x="2119" y="5740"/>
                  </a:lnTo>
                  <a:cubicBezTo>
                    <a:pt x="2119" y="5787"/>
                    <a:pt x="2155" y="5847"/>
                    <a:pt x="2179" y="5871"/>
                  </a:cubicBezTo>
                  <a:lnTo>
                    <a:pt x="2536" y="6121"/>
                  </a:lnTo>
                  <a:cubicBezTo>
                    <a:pt x="2917" y="6394"/>
                    <a:pt x="3131" y="6823"/>
                    <a:pt x="3131" y="7276"/>
                  </a:cubicBezTo>
                  <a:cubicBezTo>
                    <a:pt x="3120" y="8049"/>
                    <a:pt x="2500" y="8669"/>
                    <a:pt x="1727" y="8669"/>
                  </a:cubicBezTo>
                  <a:cubicBezTo>
                    <a:pt x="1441" y="8669"/>
                    <a:pt x="1155" y="8585"/>
                    <a:pt x="917" y="8419"/>
                  </a:cubicBezTo>
                  <a:cubicBezTo>
                    <a:pt x="892" y="8402"/>
                    <a:pt x="863" y="8394"/>
                    <a:pt x="835" y="8394"/>
                  </a:cubicBezTo>
                  <a:cubicBezTo>
                    <a:pt x="782" y="8394"/>
                    <a:pt x="729" y="8420"/>
                    <a:pt x="691" y="8466"/>
                  </a:cubicBezTo>
                  <a:cubicBezTo>
                    <a:pt x="655" y="8538"/>
                    <a:pt x="667" y="8633"/>
                    <a:pt x="738" y="8692"/>
                  </a:cubicBezTo>
                  <a:cubicBezTo>
                    <a:pt x="1036" y="8895"/>
                    <a:pt x="1369" y="9002"/>
                    <a:pt x="1727" y="9002"/>
                  </a:cubicBezTo>
                  <a:cubicBezTo>
                    <a:pt x="2679" y="9002"/>
                    <a:pt x="3453" y="8228"/>
                    <a:pt x="3453" y="7276"/>
                  </a:cubicBezTo>
                  <a:cubicBezTo>
                    <a:pt x="3453" y="6716"/>
                    <a:pt x="3179" y="6192"/>
                    <a:pt x="2715" y="5871"/>
                  </a:cubicBezTo>
                  <a:lnTo>
                    <a:pt x="2441" y="5668"/>
                  </a:lnTo>
                  <a:lnTo>
                    <a:pt x="2441" y="715"/>
                  </a:lnTo>
                  <a:cubicBezTo>
                    <a:pt x="2441" y="322"/>
                    <a:pt x="2119"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6" name="Google Shape;14466;p101"/>
            <p:cNvSpPr/>
            <p:nvPr/>
          </p:nvSpPr>
          <p:spPr>
            <a:xfrm>
              <a:off x="3838352" y="4182375"/>
              <a:ext cx="56746" cy="94947"/>
            </a:xfrm>
            <a:custGeom>
              <a:avLst/>
              <a:gdLst/>
              <a:ahLst/>
              <a:cxnLst/>
              <a:rect l="l" t="t" r="r" b="b"/>
              <a:pathLst>
                <a:path w="1787" h="2990" extrusionOk="0">
                  <a:moveTo>
                    <a:pt x="881" y="1"/>
                  </a:moveTo>
                  <a:cubicBezTo>
                    <a:pt x="334" y="1"/>
                    <a:pt x="0" y="334"/>
                    <a:pt x="0" y="894"/>
                  </a:cubicBezTo>
                  <a:lnTo>
                    <a:pt x="0" y="2096"/>
                  </a:lnTo>
                  <a:cubicBezTo>
                    <a:pt x="0" y="2394"/>
                    <a:pt x="96" y="2632"/>
                    <a:pt x="262" y="2787"/>
                  </a:cubicBezTo>
                  <a:cubicBezTo>
                    <a:pt x="405" y="2918"/>
                    <a:pt x="619" y="2989"/>
                    <a:pt x="869" y="2989"/>
                  </a:cubicBezTo>
                  <a:cubicBezTo>
                    <a:pt x="1393" y="2989"/>
                    <a:pt x="1751" y="2692"/>
                    <a:pt x="1751" y="2263"/>
                  </a:cubicBezTo>
                  <a:cubicBezTo>
                    <a:pt x="1786" y="2120"/>
                    <a:pt x="1715" y="2073"/>
                    <a:pt x="1596" y="2073"/>
                  </a:cubicBezTo>
                  <a:cubicBezTo>
                    <a:pt x="1489" y="2073"/>
                    <a:pt x="1417" y="2120"/>
                    <a:pt x="1417" y="2192"/>
                  </a:cubicBezTo>
                  <a:cubicBezTo>
                    <a:pt x="1393" y="2382"/>
                    <a:pt x="1358" y="2668"/>
                    <a:pt x="917" y="2668"/>
                  </a:cubicBezTo>
                  <a:cubicBezTo>
                    <a:pt x="560" y="2668"/>
                    <a:pt x="381" y="2489"/>
                    <a:pt x="381" y="2096"/>
                  </a:cubicBezTo>
                  <a:lnTo>
                    <a:pt x="381" y="894"/>
                  </a:lnTo>
                  <a:cubicBezTo>
                    <a:pt x="381" y="525"/>
                    <a:pt x="560" y="334"/>
                    <a:pt x="893" y="334"/>
                  </a:cubicBezTo>
                  <a:cubicBezTo>
                    <a:pt x="1298" y="334"/>
                    <a:pt x="1405" y="584"/>
                    <a:pt x="1405" y="775"/>
                  </a:cubicBezTo>
                  <a:cubicBezTo>
                    <a:pt x="1405" y="846"/>
                    <a:pt x="1477" y="906"/>
                    <a:pt x="1584" y="906"/>
                  </a:cubicBezTo>
                  <a:cubicBezTo>
                    <a:pt x="1703" y="906"/>
                    <a:pt x="1762" y="882"/>
                    <a:pt x="1762" y="715"/>
                  </a:cubicBezTo>
                  <a:cubicBezTo>
                    <a:pt x="1762" y="299"/>
                    <a:pt x="1405"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7" name="Google Shape;14467;p101"/>
            <p:cNvSpPr/>
            <p:nvPr/>
          </p:nvSpPr>
          <p:spPr>
            <a:xfrm>
              <a:off x="3813012" y="4151763"/>
              <a:ext cx="32930" cy="32930"/>
            </a:xfrm>
            <a:custGeom>
              <a:avLst/>
              <a:gdLst/>
              <a:ahLst/>
              <a:cxnLst/>
              <a:rect l="l" t="t" r="r" b="b"/>
              <a:pathLst>
                <a:path w="1037" h="1037" extrusionOk="0">
                  <a:moveTo>
                    <a:pt x="536" y="310"/>
                  </a:moveTo>
                  <a:cubicBezTo>
                    <a:pt x="644" y="310"/>
                    <a:pt x="739" y="405"/>
                    <a:pt x="739" y="524"/>
                  </a:cubicBezTo>
                  <a:cubicBezTo>
                    <a:pt x="727" y="620"/>
                    <a:pt x="644" y="727"/>
                    <a:pt x="536" y="727"/>
                  </a:cubicBezTo>
                  <a:cubicBezTo>
                    <a:pt x="429" y="727"/>
                    <a:pt x="322" y="643"/>
                    <a:pt x="322" y="524"/>
                  </a:cubicBezTo>
                  <a:cubicBezTo>
                    <a:pt x="322" y="417"/>
                    <a:pt x="417" y="310"/>
                    <a:pt x="536" y="310"/>
                  </a:cubicBezTo>
                  <a:close/>
                  <a:moveTo>
                    <a:pt x="524" y="1"/>
                  </a:moveTo>
                  <a:cubicBezTo>
                    <a:pt x="239" y="1"/>
                    <a:pt x="1" y="239"/>
                    <a:pt x="1" y="524"/>
                  </a:cubicBezTo>
                  <a:cubicBezTo>
                    <a:pt x="1" y="798"/>
                    <a:pt x="239" y="1036"/>
                    <a:pt x="524" y="1036"/>
                  </a:cubicBezTo>
                  <a:cubicBezTo>
                    <a:pt x="822" y="1036"/>
                    <a:pt x="1036" y="798"/>
                    <a:pt x="1036" y="524"/>
                  </a:cubicBezTo>
                  <a:cubicBezTo>
                    <a:pt x="1036" y="239"/>
                    <a:pt x="79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68" name="Google Shape;14468;p101"/>
          <p:cNvGrpSpPr/>
          <p:nvPr/>
        </p:nvGrpSpPr>
        <p:grpSpPr>
          <a:xfrm>
            <a:off x="4149138" y="4121151"/>
            <a:ext cx="344065" cy="368644"/>
            <a:chOff x="4149138" y="4121151"/>
            <a:chExt cx="344065" cy="368644"/>
          </a:xfrm>
        </p:grpSpPr>
        <p:sp>
          <p:nvSpPr>
            <p:cNvPr id="14469" name="Google Shape;14469;p101"/>
            <p:cNvSpPr/>
            <p:nvPr/>
          </p:nvSpPr>
          <p:spPr>
            <a:xfrm>
              <a:off x="4205853" y="4182724"/>
              <a:ext cx="225746" cy="307071"/>
            </a:xfrm>
            <a:custGeom>
              <a:avLst/>
              <a:gdLst/>
              <a:ahLst/>
              <a:cxnLst/>
              <a:rect l="l" t="t" r="r" b="b"/>
              <a:pathLst>
                <a:path w="7109" h="9670" extrusionOk="0">
                  <a:moveTo>
                    <a:pt x="3643" y="359"/>
                  </a:moveTo>
                  <a:cubicBezTo>
                    <a:pt x="4417" y="359"/>
                    <a:pt x="5132" y="645"/>
                    <a:pt x="5703" y="1157"/>
                  </a:cubicBezTo>
                  <a:cubicBezTo>
                    <a:pt x="6358" y="1752"/>
                    <a:pt x="6751" y="2597"/>
                    <a:pt x="6751" y="3478"/>
                  </a:cubicBezTo>
                  <a:cubicBezTo>
                    <a:pt x="6739" y="4074"/>
                    <a:pt x="6572" y="4669"/>
                    <a:pt x="6251" y="5157"/>
                  </a:cubicBezTo>
                  <a:cubicBezTo>
                    <a:pt x="5929" y="5645"/>
                    <a:pt x="5489" y="6038"/>
                    <a:pt x="4953" y="6288"/>
                  </a:cubicBezTo>
                  <a:cubicBezTo>
                    <a:pt x="4620" y="6431"/>
                    <a:pt x="4417" y="6776"/>
                    <a:pt x="4417" y="7146"/>
                  </a:cubicBezTo>
                  <a:lnTo>
                    <a:pt x="4417" y="7360"/>
                  </a:lnTo>
                  <a:lnTo>
                    <a:pt x="2834" y="7360"/>
                  </a:lnTo>
                  <a:lnTo>
                    <a:pt x="2834" y="7146"/>
                  </a:lnTo>
                  <a:cubicBezTo>
                    <a:pt x="2834" y="6776"/>
                    <a:pt x="2631" y="6455"/>
                    <a:pt x="2298" y="6288"/>
                  </a:cubicBezTo>
                  <a:cubicBezTo>
                    <a:pt x="1084" y="5705"/>
                    <a:pt x="381" y="4407"/>
                    <a:pt x="548" y="3074"/>
                  </a:cubicBezTo>
                  <a:cubicBezTo>
                    <a:pt x="726" y="1669"/>
                    <a:pt x="1869" y="526"/>
                    <a:pt x="3286" y="383"/>
                  </a:cubicBezTo>
                  <a:cubicBezTo>
                    <a:pt x="3405" y="359"/>
                    <a:pt x="3524" y="359"/>
                    <a:pt x="3643" y="359"/>
                  </a:cubicBezTo>
                  <a:close/>
                  <a:moveTo>
                    <a:pt x="4417" y="7729"/>
                  </a:moveTo>
                  <a:lnTo>
                    <a:pt x="4417" y="8324"/>
                  </a:lnTo>
                  <a:cubicBezTo>
                    <a:pt x="4417" y="8443"/>
                    <a:pt x="4322" y="8539"/>
                    <a:pt x="4203" y="8539"/>
                  </a:cubicBezTo>
                  <a:lnTo>
                    <a:pt x="3048" y="8539"/>
                  </a:lnTo>
                  <a:cubicBezTo>
                    <a:pt x="2929" y="8539"/>
                    <a:pt x="2834" y="8443"/>
                    <a:pt x="2834" y="8324"/>
                  </a:cubicBezTo>
                  <a:lnTo>
                    <a:pt x="2834" y="7729"/>
                  </a:lnTo>
                  <a:close/>
                  <a:moveTo>
                    <a:pt x="4024" y="8896"/>
                  </a:moveTo>
                  <a:lnTo>
                    <a:pt x="4024" y="9098"/>
                  </a:lnTo>
                  <a:cubicBezTo>
                    <a:pt x="4024" y="9217"/>
                    <a:pt x="3941" y="9313"/>
                    <a:pt x="3822" y="9313"/>
                  </a:cubicBezTo>
                  <a:lnTo>
                    <a:pt x="3429" y="9313"/>
                  </a:lnTo>
                  <a:cubicBezTo>
                    <a:pt x="3310" y="9313"/>
                    <a:pt x="3227" y="9217"/>
                    <a:pt x="3227" y="9098"/>
                  </a:cubicBezTo>
                  <a:lnTo>
                    <a:pt x="3227" y="8896"/>
                  </a:lnTo>
                  <a:close/>
                  <a:moveTo>
                    <a:pt x="3658" y="1"/>
                  </a:moveTo>
                  <a:cubicBezTo>
                    <a:pt x="3519" y="1"/>
                    <a:pt x="3379" y="9"/>
                    <a:pt x="3239" y="26"/>
                  </a:cubicBezTo>
                  <a:cubicBezTo>
                    <a:pt x="1667" y="204"/>
                    <a:pt x="381" y="1466"/>
                    <a:pt x="191" y="3026"/>
                  </a:cubicBezTo>
                  <a:cubicBezTo>
                    <a:pt x="0" y="4526"/>
                    <a:pt x="786" y="5979"/>
                    <a:pt x="2155" y="6610"/>
                  </a:cubicBezTo>
                  <a:cubicBezTo>
                    <a:pt x="2358" y="6705"/>
                    <a:pt x="2477" y="6931"/>
                    <a:pt x="2477" y="7146"/>
                  </a:cubicBezTo>
                  <a:lnTo>
                    <a:pt x="2477" y="8324"/>
                  </a:lnTo>
                  <a:cubicBezTo>
                    <a:pt x="2477" y="8574"/>
                    <a:pt x="2643" y="8789"/>
                    <a:pt x="2870" y="8860"/>
                  </a:cubicBezTo>
                  <a:lnTo>
                    <a:pt x="2870" y="9098"/>
                  </a:lnTo>
                  <a:cubicBezTo>
                    <a:pt x="2870" y="9408"/>
                    <a:pt x="3120" y="9670"/>
                    <a:pt x="3429" y="9670"/>
                  </a:cubicBezTo>
                  <a:lnTo>
                    <a:pt x="3822" y="9670"/>
                  </a:lnTo>
                  <a:cubicBezTo>
                    <a:pt x="4132" y="9670"/>
                    <a:pt x="4382" y="9408"/>
                    <a:pt x="4382" y="9098"/>
                  </a:cubicBezTo>
                  <a:lnTo>
                    <a:pt x="4382" y="8860"/>
                  </a:lnTo>
                  <a:cubicBezTo>
                    <a:pt x="4608" y="8789"/>
                    <a:pt x="4775" y="8574"/>
                    <a:pt x="4775" y="8324"/>
                  </a:cubicBezTo>
                  <a:lnTo>
                    <a:pt x="4775" y="7146"/>
                  </a:lnTo>
                  <a:cubicBezTo>
                    <a:pt x="4775" y="6931"/>
                    <a:pt x="4906" y="6717"/>
                    <a:pt x="5096" y="6610"/>
                  </a:cubicBezTo>
                  <a:cubicBezTo>
                    <a:pt x="5691" y="6336"/>
                    <a:pt x="6191" y="5895"/>
                    <a:pt x="6549" y="5348"/>
                  </a:cubicBezTo>
                  <a:cubicBezTo>
                    <a:pt x="6906" y="4788"/>
                    <a:pt x="7096" y="4133"/>
                    <a:pt x="7096" y="3455"/>
                  </a:cubicBezTo>
                  <a:cubicBezTo>
                    <a:pt x="7108" y="2490"/>
                    <a:pt x="6680" y="1538"/>
                    <a:pt x="5953" y="883"/>
                  </a:cubicBezTo>
                  <a:cubicBezTo>
                    <a:pt x="5309" y="310"/>
                    <a:pt x="4506" y="1"/>
                    <a:pt x="36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0" name="Google Shape;14470;p101"/>
            <p:cNvSpPr/>
            <p:nvPr/>
          </p:nvSpPr>
          <p:spPr>
            <a:xfrm>
              <a:off x="4444777" y="4287484"/>
              <a:ext cx="48426" cy="11400"/>
            </a:xfrm>
            <a:custGeom>
              <a:avLst/>
              <a:gdLst/>
              <a:ahLst/>
              <a:cxnLst/>
              <a:rect l="l" t="t" r="r" b="b"/>
              <a:pathLst>
                <a:path w="1525" h="359" extrusionOk="0">
                  <a:moveTo>
                    <a:pt x="180" y="1"/>
                  </a:moveTo>
                  <a:cubicBezTo>
                    <a:pt x="72" y="1"/>
                    <a:pt x="1" y="72"/>
                    <a:pt x="1" y="179"/>
                  </a:cubicBezTo>
                  <a:cubicBezTo>
                    <a:pt x="1" y="275"/>
                    <a:pt x="72" y="358"/>
                    <a:pt x="180" y="358"/>
                  </a:cubicBezTo>
                  <a:lnTo>
                    <a:pt x="1346" y="358"/>
                  </a:lnTo>
                  <a:cubicBezTo>
                    <a:pt x="1442" y="358"/>
                    <a:pt x="1525" y="275"/>
                    <a:pt x="1525" y="179"/>
                  </a:cubicBezTo>
                  <a:cubicBezTo>
                    <a:pt x="1525" y="72"/>
                    <a:pt x="1430" y="1"/>
                    <a:pt x="1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1" name="Google Shape;14471;p101"/>
            <p:cNvSpPr/>
            <p:nvPr/>
          </p:nvSpPr>
          <p:spPr>
            <a:xfrm>
              <a:off x="4149138" y="4287484"/>
              <a:ext cx="48426" cy="11400"/>
            </a:xfrm>
            <a:custGeom>
              <a:avLst/>
              <a:gdLst/>
              <a:ahLst/>
              <a:cxnLst/>
              <a:rect l="l" t="t" r="r" b="b"/>
              <a:pathLst>
                <a:path w="1525" h="359" extrusionOk="0">
                  <a:moveTo>
                    <a:pt x="179" y="1"/>
                  </a:moveTo>
                  <a:cubicBezTo>
                    <a:pt x="72" y="1"/>
                    <a:pt x="0" y="72"/>
                    <a:pt x="0" y="179"/>
                  </a:cubicBezTo>
                  <a:cubicBezTo>
                    <a:pt x="0" y="275"/>
                    <a:pt x="72" y="358"/>
                    <a:pt x="179" y="358"/>
                  </a:cubicBezTo>
                  <a:lnTo>
                    <a:pt x="1334" y="358"/>
                  </a:lnTo>
                  <a:cubicBezTo>
                    <a:pt x="1441" y="358"/>
                    <a:pt x="1512" y="275"/>
                    <a:pt x="1512" y="179"/>
                  </a:cubicBezTo>
                  <a:cubicBezTo>
                    <a:pt x="1524" y="72"/>
                    <a:pt x="1441" y="1"/>
                    <a:pt x="1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2" name="Google Shape;14472;p101"/>
            <p:cNvSpPr/>
            <p:nvPr/>
          </p:nvSpPr>
          <p:spPr>
            <a:xfrm>
              <a:off x="4315471" y="4121151"/>
              <a:ext cx="11400" cy="48045"/>
            </a:xfrm>
            <a:custGeom>
              <a:avLst/>
              <a:gdLst/>
              <a:ahLst/>
              <a:cxnLst/>
              <a:rect l="l" t="t" r="r" b="b"/>
              <a:pathLst>
                <a:path w="359" h="1513" extrusionOk="0">
                  <a:moveTo>
                    <a:pt x="180" y="0"/>
                  </a:moveTo>
                  <a:cubicBezTo>
                    <a:pt x="72" y="0"/>
                    <a:pt x="1" y="72"/>
                    <a:pt x="1" y="179"/>
                  </a:cubicBezTo>
                  <a:lnTo>
                    <a:pt x="1" y="1334"/>
                  </a:lnTo>
                  <a:cubicBezTo>
                    <a:pt x="1" y="1441"/>
                    <a:pt x="72" y="1512"/>
                    <a:pt x="180" y="1512"/>
                  </a:cubicBezTo>
                  <a:cubicBezTo>
                    <a:pt x="275" y="1512"/>
                    <a:pt x="358" y="1441"/>
                    <a:pt x="358" y="1334"/>
                  </a:cubicBezTo>
                  <a:lnTo>
                    <a:pt x="358" y="179"/>
                  </a:lnTo>
                  <a:cubicBezTo>
                    <a:pt x="358" y="72"/>
                    <a:pt x="275"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3" name="Google Shape;14473;p101"/>
            <p:cNvSpPr/>
            <p:nvPr/>
          </p:nvSpPr>
          <p:spPr>
            <a:xfrm>
              <a:off x="4378632" y="4159575"/>
              <a:ext cx="22705" cy="27754"/>
            </a:xfrm>
            <a:custGeom>
              <a:avLst/>
              <a:gdLst/>
              <a:ahLst/>
              <a:cxnLst/>
              <a:rect l="l" t="t" r="r" b="b"/>
              <a:pathLst>
                <a:path w="715" h="874" extrusionOk="0">
                  <a:moveTo>
                    <a:pt x="513" y="0"/>
                  </a:moveTo>
                  <a:cubicBezTo>
                    <a:pt x="451" y="0"/>
                    <a:pt x="387" y="27"/>
                    <a:pt x="346" y="76"/>
                  </a:cubicBezTo>
                  <a:lnTo>
                    <a:pt x="48" y="588"/>
                  </a:lnTo>
                  <a:cubicBezTo>
                    <a:pt x="0" y="671"/>
                    <a:pt x="24" y="778"/>
                    <a:pt x="107" y="838"/>
                  </a:cubicBezTo>
                  <a:cubicBezTo>
                    <a:pt x="131" y="850"/>
                    <a:pt x="167" y="874"/>
                    <a:pt x="191" y="874"/>
                  </a:cubicBezTo>
                  <a:cubicBezTo>
                    <a:pt x="250" y="874"/>
                    <a:pt x="310" y="838"/>
                    <a:pt x="358" y="778"/>
                  </a:cubicBezTo>
                  <a:lnTo>
                    <a:pt x="655" y="278"/>
                  </a:lnTo>
                  <a:cubicBezTo>
                    <a:pt x="715" y="171"/>
                    <a:pt x="691" y="64"/>
                    <a:pt x="596" y="16"/>
                  </a:cubicBezTo>
                  <a:cubicBezTo>
                    <a:pt x="570" y="5"/>
                    <a:pt x="542"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4" name="Google Shape;14474;p101"/>
            <p:cNvSpPr/>
            <p:nvPr/>
          </p:nvSpPr>
          <p:spPr>
            <a:xfrm>
              <a:off x="4240243" y="4399103"/>
              <a:ext cx="22705" cy="27563"/>
            </a:xfrm>
            <a:custGeom>
              <a:avLst/>
              <a:gdLst/>
              <a:ahLst/>
              <a:cxnLst/>
              <a:rect l="l" t="t" r="r" b="b"/>
              <a:pathLst>
                <a:path w="715" h="868" extrusionOk="0">
                  <a:moveTo>
                    <a:pt x="507" y="0"/>
                  </a:moveTo>
                  <a:cubicBezTo>
                    <a:pt x="444" y="0"/>
                    <a:pt x="387" y="33"/>
                    <a:pt x="346" y="82"/>
                  </a:cubicBezTo>
                  <a:lnTo>
                    <a:pt x="48" y="594"/>
                  </a:lnTo>
                  <a:cubicBezTo>
                    <a:pt x="1" y="677"/>
                    <a:pt x="24" y="784"/>
                    <a:pt x="108" y="844"/>
                  </a:cubicBezTo>
                  <a:cubicBezTo>
                    <a:pt x="132" y="855"/>
                    <a:pt x="155" y="867"/>
                    <a:pt x="191" y="867"/>
                  </a:cubicBezTo>
                  <a:cubicBezTo>
                    <a:pt x="251" y="867"/>
                    <a:pt x="310" y="844"/>
                    <a:pt x="358" y="784"/>
                  </a:cubicBezTo>
                  <a:lnTo>
                    <a:pt x="655" y="272"/>
                  </a:lnTo>
                  <a:cubicBezTo>
                    <a:pt x="715" y="189"/>
                    <a:pt x="679" y="82"/>
                    <a:pt x="596" y="22"/>
                  </a:cubicBezTo>
                  <a:cubicBezTo>
                    <a:pt x="566" y="7"/>
                    <a:pt x="536" y="0"/>
                    <a:pt x="5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5" name="Google Shape;14475;p101"/>
            <p:cNvSpPr/>
            <p:nvPr/>
          </p:nvSpPr>
          <p:spPr>
            <a:xfrm>
              <a:off x="4240243" y="4159130"/>
              <a:ext cx="22705" cy="28198"/>
            </a:xfrm>
            <a:custGeom>
              <a:avLst/>
              <a:gdLst/>
              <a:ahLst/>
              <a:cxnLst/>
              <a:rect l="l" t="t" r="r" b="b"/>
              <a:pathLst>
                <a:path w="715" h="888" extrusionOk="0">
                  <a:moveTo>
                    <a:pt x="213" y="1"/>
                  </a:moveTo>
                  <a:cubicBezTo>
                    <a:pt x="181" y="1"/>
                    <a:pt x="148" y="10"/>
                    <a:pt x="120" y="30"/>
                  </a:cubicBezTo>
                  <a:cubicBezTo>
                    <a:pt x="24" y="78"/>
                    <a:pt x="1" y="197"/>
                    <a:pt x="60" y="292"/>
                  </a:cubicBezTo>
                  <a:lnTo>
                    <a:pt x="358" y="792"/>
                  </a:lnTo>
                  <a:cubicBezTo>
                    <a:pt x="382" y="852"/>
                    <a:pt x="441" y="888"/>
                    <a:pt x="525" y="888"/>
                  </a:cubicBezTo>
                  <a:cubicBezTo>
                    <a:pt x="548" y="888"/>
                    <a:pt x="584" y="864"/>
                    <a:pt x="608" y="852"/>
                  </a:cubicBezTo>
                  <a:cubicBezTo>
                    <a:pt x="679" y="792"/>
                    <a:pt x="715" y="685"/>
                    <a:pt x="667" y="602"/>
                  </a:cubicBezTo>
                  <a:lnTo>
                    <a:pt x="370" y="90"/>
                  </a:lnTo>
                  <a:cubicBezTo>
                    <a:pt x="338" y="35"/>
                    <a:pt x="276" y="1"/>
                    <a:pt x="2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6" name="Google Shape;14476;p101"/>
            <p:cNvSpPr/>
            <p:nvPr/>
          </p:nvSpPr>
          <p:spPr>
            <a:xfrm>
              <a:off x="4378632" y="4399230"/>
              <a:ext cx="22705" cy="28198"/>
            </a:xfrm>
            <a:custGeom>
              <a:avLst/>
              <a:gdLst/>
              <a:ahLst/>
              <a:cxnLst/>
              <a:rect l="l" t="t" r="r" b="b"/>
              <a:pathLst>
                <a:path w="715" h="888" extrusionOk="0">
                  <a:moveTo>
                    <a:pt x="221" y="0"/>
                  </a:moveTo>
                  <a:cubicBezTo>
                    <a:pt x="187" y="0"/>
                    <a:pt x="152" y="10"/>
                    <a:pt x="119" y="30"/>
                  </a:cubicBezTo>
                  <a:cubicBezTo>
                    <a:pt x="24" y="78"/>
                    <a:pt x="0" y="197"/>
                    <a:pt x="60" y="292"/>
                  </a:cubicBezTo>
                  <a:lnTo>
                    <a:pt x="358" y="792"/>
                  </a:lnTo>
                  <a:cubicBezTo>
                    <a:pt x="393" y="851"/>
                    <a:pt x="453" y="887"/>
                    <a:pt x="524" y="887"/>
                  </a:cubicBezTo>
                  <a:cubicBezTo>
                    <a:pt x="548" y="887"/>
                    <a:pt x="584" y="863"/>
                    <a:pt x="608" y="851"/>
                  </a:cubicBezTo>
                  <a:cubicBezTo>
                    <a:pt x="691" y="792"/>
                    <a:pt x="715" y="673"/>
                    <a:pt x="667" y="601"/>
                  </a:cubicBezTo>
                  <a:lnTo>
                    <a:pt x="369" y="89"/>
                  </a:lnTo>
                  <a:cubicBezTo>
                    <a:pt x="346" y="35"/>
                    <a:pt x="286" y="0"/>
                    <a:pt x="2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7" name="Google Shape;14477;p101"/>
            <p:cNvSpPr/>
            <p:nvPr/>
          </p:nvSpPr>
          <p:spPr>
            <a:xfrm>
              <a:off x="4426264" y="4351851"/>
              <a:ext cx="29532" cy="21117"/>
            </a:xfrm>
            <a:custGeom>
              <a:avLst/>
              <a:gdLst/>
              <a:ahLst/>
              <a:cxnLst/>
              <a:rect l="l" t="t" r="r" b="b"/>
              <a:pathLst>
                <a:path w="930" h="665" extrusionOk="0">
                  <a:moveTo>
                    <a:pt x="215" y="0"/>
                  </a:moveTo>
                  <a:cubicBezTo>
                    <a:pt x="152" y="0"/>
                    <a:pt x="89" y="32"/>
                    <a:pt x="48" y="81"/>
                  </a:cubicBezTo>
                  <a:cubicBezTo>
                    <a:pt x="1" y="177"/>
                    <a:pt x="36" y="272"/>
                    <a:pt x="108" y="331"/>
                  </a:cubicBezTo>
                  <a:lnTo>
                    <a:pt x="608" y="629"/>
                  </a:lnTo>
                  <a:cubicBezTo>
                    <a:pt x="643" y="653"/>
                    <a:pt x="667" y="665"/>
                    <a:pt x="703" y="665"/>
                  </a:cubicBezTo>
                  <a:cubicBezTo>
                    <a:pt x="763" y="665"/>
                    <a:pt x="822" y="629"/>
                    <a:pt x="870" y="569"/>
                  </a:cubicBezTo>
                  <a:cubicBezTo>
                    <a:pt x="929" y="486"/>
                    <a:pt x="893" y="367"/>
                    <a:pt x="810" y="319"/>
                  </a:cubicBezTo>
                  <a:lnTo>
                    <a:pt x="298" y="22"/>
                  </a:lnTo>
                  <a:cubicBezTo>
                    <a:pt x="272" y="7"/>
                    <a:pt x="244" y="0"/>
                    <a:pt x="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8" name="Google Shape;14478;p101"/>
            <p:cNvSpPr/>
            <p:nvPr/>
          </p:nvSpPr>
          <p:spPr>
            <a:xfrm>
              <a:off x="4186196" y="4213463"/>
              <a:ext cx="29500" cy="21117"/>
            </a:xfrm>
            <a:custGeom>
              <a:avLst/>
              <a:gdLst/>
              <a:ahLst/>
              <a:cxnLst/>
              <a:rect l="l" t="t" r="r" b="b"/>
              <a:pathLst>
                <a:path w="929" h="665" extrusionOk="0">
                  <a:moveTo>
                    <a:pt x="214" y="0"/>
                  </a:moveTo>
                  <a:cubicBezTo>
                    <a:pt x="152" y="0"/>
                    <a:pt x="89" y="33"/>
                    <a:pt x="48" y="82"/>
                  </a:cubicBezTo>
                  <a:cubicBezTo>
                    <a:pt x="0" y="165"/>
                    <a:pt x="36" y="272"/>
                    <a:pt x="107" y="332"/>
                  </a:cubicBezTo>
                  <a:lnTo>
                    <a:pt x="619" y="629"/>
                  </a:lnTo>
                  <a:cubicBezTo>
                    <a:pt x="643" y="641"/>
                    <a:pt x="667" y="665"/>
                    <a:pt x="703" y="665"/>
                  </a:cubicBezTo>
                  <a:cubicBezTo>
                    <a:pt x="762" y="665"/>
                    <a:pt x="822" y="629"/>
                    <a:pt x="869" y="570"/>
                  </a:cubicBezTo>
                  <a:cubicBezTo>
                    <a:pt x="929" y="463"/>
                    <a:pt x="893" y="367"/>
                    <a:pt x="810" y="320"/>
                  </a:cubicBezTo>
                  <a:lnTo>
                    <a:pt x="298" y="22"/>
                  </a:lnTo>
                  <a:cubicBezTo>
                    <a:pt x="272" y="7"/>
                    <a:pt x="243" y="0"/>
                    <a:pt x="2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9" name="Google Shape;14479;p101"/>
            <p:cNvSpPr/>
            <p:nvPr/>
          </p:nvSpPr>
          <p:spPr>
            <a:xfrm>
              <a:off x="4425883" y="4213590"/>
              <a:ext cx="29913" cy="21371"/>
            </a:xfrm>
            <a:custGeom>
              <a:avLst/>
              <a:gdLst/>
              <a:ahLst/>
              <a:cxnLst/>
              <a:rect l="l" t="t" r="r" b="b"/>
              <a:pathLst>
                <a:path w="942" h="673" extrusionOk="0">
                  <a:moveTo>
                    <a:pt x="725" y="0"/>
                  </a:moveTo>
                  <a:cubicBezTo>
                    <a:pt x="693" y="0"/>
                    <a:pt x="660" y="10"/>
                    <a:pt x="632" y="30"/>
                  </a:cubicBezTo>
                  <a:lnTo>
                    <a:pt x="120" y="328"/>
                  </a:lnTo>
                  <a:cubicBezTo>
                    <a:pt x="36" y="375"/>
                    <a:pt x="1" y="494"/>
                    <a:pt x="60" y="578"/>
                  </a:cubicBezTo>
                  <a:cubicBezTo>
                    <a:pt x="96" y="637"/>
                    <a:pt x="155" y="673"/>
                    <a:pt x="227" y="673"/>
                  </a:cubicBezTo>
                  <a:cubicBezTo>
                    <a:pt x="251" y="673"/>
                    <a:pt x="286" y="661"/>
                    <a:pt x="310" y="637"/>
                  </a:cubicBezTo>
                  <a:lnTo>
                    <a:pt x="822" y="340"/>
                  </a:lnTo>
                  <a:cubicBezTo>
                    <a:pt x="905" y="280"/>
                    <a:pt x="941" y="161"/>
                    <a:pt x="882" y="89"/>
                  </a:cubicBezTo>
                  <a:cubicBezTo>
                    <a:pt x="850" y="35"/>
                    <a:pt x="788" y="0"/>
                    <a:pt x="7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0" name="Google Shape;14480;p101"/>
            <p:cNvSpPr/>
            <p:nvPr/>
          </p:nvSpPr>
          <p:spPr>
            <a:xfrm>
              <a:off x="4186196" y="4351978"/>
              <a:ext cx="29500" cy="21371"/>
            </a:xfrm>
            <a:custGeom>
              <a:avLst/>
              <a:gdLst/>
              <a:ahLst/>
              <a:cxnLst/>
              <a:rect l="l" t="t" r="r" b="b"/>
              <a:pathLst>
                <a:path w="929" h="673" extrusionOk="0">
                  <a:moveTo>
                    <a:pt x="725" y="0"/>
                  </a:moveTo>
                  <a:cubicBezTo>
                    <a:pt x="692" y="0"/>
                    <a:pt x="660" y="9"/>
                    <a:pt x="631" y="30"/>
                  </a:cubicBezTo>
                  <a:lnTo>
                    <a:pt x="119" y="327"/>
                  </a:lnTo>
                  <a:cubicBezTo>
                    <a:pt x="36" y="375"/>
                    <a:pt x="0" y="494"/>
                    <a:pt x="60" y="589"/>
                  </a:cubicBezTo>
                  <a:cubicBezTo>
                    <a:pt x="95" y="649"/>
                    <a:pt x="155" y="673"/>
                    <a:pt x="226" y="673"/>
                  </a:cubicBezTo>
                  <a:cubicBezTo>
                    <a:pt x="262" y="673"/>
                    <a:pt x="286" y="661"/>
                    <a:pt x="322" y="649"/>
                  </a:cubicBezTo>
                  <a:lnTo>
                    <a:pt x="822" y="351"/>
                  </a:lnTo>
                  <a:cubicBezTo>
                    <a:pt x="893" y="292"/>
                    <a:pt x="929" y="173"/>
                    <a:pt x="881" y="89"/>
                  </a:cubicBezTo>
                  <a:cubicBezTo>
                    <a:pt x="850" y="34"/>
                    <a:pt x="787" y="0"/>
                    <a:pt x="7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481" name="Google Shape;14481;p101"/>
          <p:cNvSpPr/>
          <p:nvPr/>
        </p:nvSpPr>
        <p:spPr>
          <a:xfrm>
            <a:off x="4692054" y="4135409"/>
            <a:ext cx="344097" cy="340033"/>
          </a:xfrm>
          <a:custGeom>
            <a:avLst/>
            <a:gdLst/>
            <a:ahLst/>
            <a:cxnLst/>
            <a:rect l="l" t="t" r="r" b="b"/>
            <a:pathLst>
              <a:path w="10836" h="10708" extrusionOk="0">
                <a:moveTo>
                  <a:pt x="7677" y="328"/>
                </a:moveTo>
                <a:cubicBezTo>
                  <a:pt x="7821" y="328"/>
                  <a:pt x="7960" y="378"/>
                  <a:pt x="8061" y="480"/>
                </a:cubicBezTo>
                <a:lnTo>
                  <a:pt x="10288" y="2706"/>
                </a:lnTo>
                <a:cubicBezTo>
                  <a:pt x="10502" y="2897"/>
                  <a:pt x="10490" y="3278"/>
                  <a:pt x="10252" y="3516"/>
                </a:cubicBezTo>
                <a:cubicBezTo>
                  <a:pt x="10125" y="3643"/>
                  <a:pt x="9961" y="3709"/>
                  <a:pt x="9802" y="3709"/>
                </a:cubicBezTo>
                <a:cubicBezTo>
                  <a:pt x="9661" y="3709"/>
                  <a:pt x="9524" y="3657"/>
                  <a:pt x="9418" y="3552"/>
                </a:cubicBezTo>
                <a:lnTo>
                  <a:pt x="8264" y="2385"/>
                </a:lnTo>
                <a:cubicBezTo>
                  <a:pt x="8234" y="2355"/>
                  <a:pt x="8195" y="2340"/>
                  <a:pt x="8156" y="2340"/>
                </a:cubicBezTo>
                <a:cubicBezTo>
                  <a:pt x="8118" y="2340"/>
                  <a:pt x="8079" y="2355"/>
                  <a:pt x="8049" y="2385"/>
                </a:cubicBezTo>
                <a:cubicBezTo>
                  <a:pt x="7990" y="2444"/>
                  <a:pt x="7990" y="2540"/>
                  <a:pt x="8049" y="2599"/>
                </a:cubicBezTo>
                <a:lnTo>
                  <a:pt x="8930" y="3480"/>
                </a:lnTo>
                <a:lnTo>
                  <a:pt x="7811" y="4587"/>
                </a:lnTo>
                <a:cubicBezTo>
                  <a:pt x="7549" y="4861"/>
                  <a:pt x="7382" y="5207"/>
                  <a:pt x="7335" y="5564"/>
                </a:cubicBezTo>
                <a:cubicBezTo>
                  <a:pt x="7287" y="5921"/>
                  <a:pt x="7371" y="6290"/>
                  <a:pt x="7561" y="6588"/>
                </a:cubicBezTo>
                <a:cubicBezTo>
                  <a:pt x="7930" y="7171"/>
                  <a:pt x="7859" y="7838"/>
                  <a:pt x="7728" y="8028"/>
                </a:cubicBezTo>
                <a:cubicBezTo>
                  <a:pt x="7644" y="8016"/>
                  <a:pt x="7406" y="7897"/>
                  <a:pt x="6751" y="7350"/>
                </a:cubicBezTo>
                <a:cubicBezTo>
                  <a:pt x="6335" y="6993"/>
                  <a:pt x="5835" y="6528"/>
                  <a:pt x="5311" y="6004"/>
                </a:cubicBezTo>
                <a:lnTo>
                  <a:pt x="5204" y="5897"/>
                </a:lnTo>
                <a:lnTo>
                  <a:pt x="5180" y="5873"/>
                </a:lnTo>
                <a:cubicBezTo>
                  <a:pt x="5085" y="5778"/>
                  <a:pt x="4977" y="5695"/>
                  <a:pt x="4894" y="5588"/>
                </a:cubicBezTo>
                <a:lnTo>
                  <a:pt x="4846" y="5540"/>
                </a:lnTo>
                <a:lnTo>
                  <a:pt x="4739" y="5445"/>
                </a:lnTo>
                <a:cubicBezTo>
                  <a:pt x="4239" y="4921"/>
                  <a:pt x="3763" y="4409"/>
                  <a:pt x="3406" y="3992"/>
                </a:cubicBezTo>
                <a:cubicBezTo>
                  <a:pt x="2858" y="3337"/>
                  <a:pt x="2751" y="3099"/>
                  <a:pt x="2715" y="3028"/>
                </a:cubicBezTo>
                <a:cubicBezTo>
                  <a:pt x="2805" y="2970"/>
                  <a:pt x="2986" y="2926"/>
                  <a:pt x="3210" y="2926"/>
                </a:cubicBezTo>
                <a:cubicBezTo>
                  <a:pt x="3492" y="2926"/>
                  <a:pt x="3843" y="2995"/>
                  <a:pt x="4168" y="3194"/>
                </a:cubicBezTo>
                <a:cubicBezTo>
                  <a:pt x="4416" y="3353"/>
                  <a:pt x="4715" y="3430"/>
                  <a:pt x="5014" y="3430"/>
                </a:cubicBezTo>
                <a:cubicBezTo>
                  <a:pt x="5073" y="3430"/>
                  <a:pt x="5133" y="3427"/>
                  <a:pt x="5192" y="3421"/>
                </a:cubicBezTo>
                <a:cubicBezTo>
                  <a:pt x="5549" y="3373"/>
                  <a:pt x="5894" y="3194"/>
                  <a:pt x="6156" y="2944"/>
                </a:cubicBezTo>
                <a:lnTo>
                  <a:pt x="7275" y="1825"/>
                </a:lnTo>
                <a:lnTo>
                  <a:pt x="7359" y="1909"/>
                </a:lnTo>
                <a:cubicBezTo>
                  <a:pt x="7394" y="1938"/>
                  <a:pt x="7433" y="1953"/>
                  <a:pt x="7470" y="1953"/>
                </a:cubicBezTo>
                <a:cubicBezTo>
                  <a:pt x="7507" y="1953"/>
                  <a:pt x="7543" y="1938"/>
                  <a:pt x="7573" y="1909"/>
                </a:cubicBezTo>
                <a:cubicBezTo>
                  <a:pt x="7633" y="1849"/>
                  <a:pt x="7633" y="1766"/>
                  <a:pt x="7573" y="1706"/>
                </a:cubicBezTo>
                <a:lnTo>
                  <a:pt x="7204" y="1337"/>
                </a:lnTo>
                <a:lnTo>
                  <a:pt x="7192" y="1313"/>
                </a:lnTo>
                <a:cubicBezTo>
                  <a:pt x="7025" y="1123"/>
                  <a:pt x="7013" y="837"/>
                  <a:pt x="7144" y="635"/>
                </a:cubicBezTo>
                <a:cubicBezTo>
                  <a:pt x="7168" y="587"/>
                  <a:pt x="7204" y="539"/>
                  <a:pt x="7228" y="516"/>
                </a:cubicBezTo>
                <a:cubicBezTo>
                  <a:pt x="7353" y="390"/>
                  <a:pt x="7518" y="328"/>
                  <a:pt x="7677" y="328"/>
                </a:cubicBezTo>
                <a:close/>
                <a:moveTo>
                  <a:pt x="7667" y="0"/>
                </a:moveTo>
                <a:cubicBezTo>
                  <a:pt x="7428" y="0"/>
                  <a:pt x="7186" y="93"/>
                  <a:pt x="7001" y="277"/>
                </a:cubicBezTo>
                <a:cubicBezTo>
                  <a:pt x="6644" y="635"/>
                  <a:pt x="6632" y="1194"/>
                  <a:pt x="6978" y="1539"/>
                </a:cubicBezTo>
                <a:lnTo>
                  <a:pt x="7037" y="1599"/>
                </a:lnTo>
                <a:lnTo>
                  <a:pt x="5918" y="2718"/>
                </a:lnTo>
                <a:cubicBezTo>
                  <a:pt x="5651" y="2985"/>
                  <a:pt x="5292" y="3125"/>
                  <a:pt x="4942" y="3125"/>
                </a:cubicBezTo>
                <a:cubicBezTo>
                  <a:pt x="4715" y="3125"/>
                  <a:pt x="4491" y="3066"/>
                  <a:pt x="4299" y="2944"/>
                </a:cubicBezTo>
                <a:cubicBezTo>
                  <a:pt x="3965" y="2730"/>
                  <a:pt x="3596" y="2623"/>
                  <a:pt x="3215" y="2623"/>
                </a:cubicBezTo>
                <a:cubicBezTo>
                  <a:pt x="2882" y="2623"/>
                  <a:pt x="2584" y="2706"/>
                  <a:pt x="2453" y="2849"/>
                </a:cubicBezTo>
                <a:cubicBezTo>
                  <a:pt x="2322" y="2980"/>
                  <a:pt x="2418" y="3194"/>
                  <a:pt x="2525" y="3385"/>
                </a:cubicBezTo>
                <a:cubicBezTo>
                  <a:pt x="2632" y="3564"/>
                  <a:pt x="2810" y="3802"/>
                  <a:pt x="3049" y="4087"/>
                </a:cubicBezTo>
                <a:cubicBezTo>
                  <a:pt x="3394" y="4504"/>
                  <a:pt x="3846" y="5004"/>
                  <a:pt x="4370" y="5540"/>
                </a:cubicBezTo>
                <a:lnTo>
                  <a:pt x="3180" y="6731"/>
                </a:lnTo>
                <a:cubicBezTo>
                  <a:pt x="2763" y="7147"/>
                  <a:pt x="2346" y="7600"/>
                  <a:pt x="1965" y="8064"/>
                </a:cubicBezTo>
                <a:lnTo>
                  <a:pt x="84" y="10291"/>
                </a:lnTo>
                <a:cubicBezTo>
                  <a:pt x="1" y="10398"/>
                  <a:pt x="1" y="10541"/>
                  <a:pt x="84" y="10636"/>
                </a:cubicBezTo>
                <a:cubicBezTo>
                  <a:pt x="132" y="10683"/>
                  <a:pt x="191" y="10707"/>
                  <a:pt x="251" y="10707"/>
                </a:cubicBezTo>
                <a:cubicBezTo>
                  <a:pt x="310" y="10707"/>
                  <a:pt x="370" y="10683"/>
                  <a:pt x="429" y="10636"/>
                </a:cubicBezTo>
                <a:lnTo>
                  <a:pt x="2572" y="8850"/>
                </a:lnTo>
                <a:cubicBezTo>
                  <a:pt x="2632" y="8790"/>
                  <a:pt x="2644" y="8695"/>
                  <a:pt x="2584" y="8636"/>
                </a:cubicBezTo>
                <a:cubicBezTo>
                  <a:pt x="2552" y="8603"/>
                  <a:pt x="2512" y="8585"/>
                  <a:pt x="2472" y="8585"/>
                </a:cubicBezTo>
                <a:cubicBezTo>
                  <a:pt x="2440" y="8585"/>
                  <a:pt x="2409" y="8597"/>
                  <a:pt x="2382" y="8624"/>
                </a:cubicBezTo>
                <a:lnTo>
                  <a:pt x="739" y="9993"/>
                </a:lnTo>
                <a:lnTo>
                  <a:pt x="2191" y="8266"/>
                </a:lnTo>
                <a:cubicBezTo>
                  <a:pt x="2560" y="7826"/>
                  <a:pt x="2965" y="7374"/>
                  <a:pt x="3382" y="6957"/>
                </a:cubicBezTo>
                <a:lnTo>
                  <a:pt x="4573" y="5766"/>
                </a:lnTo>
                <a:lnTo>
                  <a:pt x="4585" y="5778"/>
                </a:lnTo>
                <a:lnTo>
                  <a:pt x="4763" y="5957"/>
                </a:lnTo>
                <a:lnTo>
                  <a:pt x="4942" y="6135"/>
                </a:lnTo>
                <a:lnTo>
                  <a:pt x="4954" y="6159"/>
                </a:lnTo>
                <a:lnTo>
                  <a:pt x="3763" y="7350"/>
                </a:lnTo>
                <a:cubicBezTo>
                  <a:pt x="3537" y="7564"/>
                  <a:pt x="3299" y="7790"/>
                  <a:pt x="3084" y="8005"/>
                </a:cubicBezTo>
                <a:cubicBezTo>
                  <a:pt x="3025" y="8064"/>
                  <a:pt x="3025" y="8147"/>
                  <a:pt x="3061" y="8207"/>
                </a:cubicBezTo>
                <a:cubicBezTo>
                  <a:pt x="3092" y="8238"/>
                  <a:pt x="3133" y="8253"/>
                  <a:pt x="3174" y="8253"/>
                </a:cubicBezTo>
                <a:cubicBezTo>
                  <a:pt x="3211" y="8253"/>
                  <a:pt x="3247" y="8241"/>
                  <a:pt x="3275" y="8219"/>
                </a:cubicBezTo>
                <a:cubicBezTo>
                  <a:pt x="3513" y="8005"/>
                  <a:pt x="3751" y="7778"/>
                  <a:pt x="3977" y="7552"/>
                </a:cubicBezTo>
                <a:lnTo>
                  <a:pt x="5168" y="6361"/>
                </a:lnTo>
                <a:cubicBezTo>
                  <a:pt x="5704" y="6885"/>
                  <a:pt x="6204" y="7350"/>
                  <a:pt x="6620" y="7683"/>
                </a:cubicBezTo>
                <a:cubicBezTo>
                  <a:pt x="6906" y="7921"/>
                  <a:pt x="7144" y="8088"/>
                  <a:pt x="7323" y="8207"/>
                </a:cubicBezTo>
                <a:cubicBezTo>
                  <a:pt x="7442" y="8278"/>
                  <a:pt x="7573" y="8362"/>
                  <a:pt x="7692" y="8362"/>
                </a:cubicBezTo>
                <a:cubicBezTo>
                  <a:pt x="7752" y="8362"/>
                  <a:pt x="7811" y="8338"/>
                  <a:pt x="7859" y="8302"/>
                </a:cubicBezTo>
                <a:cubicBezTo>
                  <a:pt x="7990" y="8159"/>
                  <a:pt x="8073" y="7862"/>
                  <a:pt x="8073" y="7540"/>
                </a:cubicBezTo>
                <a:cubicBezTo>
                  <a:pt x="8073" y="7171"/>
                  <a:pt x="7954" y="6778"/>
                  <a:pt x="7763" y="6457"/>
                </a:cubicBezTo>
                <a:cubicBezTo>
                  <a:pt x="7454" y="5957"/>
                  <a:pt x="7549" y="5278"/>
                  <a:pt x="7990" y="4826"/>
                </a:cubicBezTo>
                <a:lnTo>
                  <a:pt x="9109" y="3718"/>
                </a:lnTo>
                <a:lnTo>
                  <a:pt x="9168" y="3778"/>
                </a:lnTo>
                <a:lnTo>
                  <a:pt x="9192" y="3802"/>
                </a:lnTo>
                <a:lnTo>
                  <a:pt x="9216" y="3814"/>
                </a:lnTo>
                <a:cubicBezTo>
                  <a:pt x="9216" y="3814"/>
                  <a:pt x="9228" y="3837"/>
                  <a:pt x="9240" y="3837"/>
                </a:cubicBezTo>
                <a:cubicBezTo>
                  <a:pt x="9240" y="3837"/>
                  <a:pt x="9252" y="3837"/>
                  <a:pt x="9252" y="3849"/>
                </a:cubicBezTo>
                <a:lnTo>
                  <a:pt x="9264" y="3861"/>
                </a:lnTo>
                <a:cubicBezTo>
                  <a:pt x="9264" y="3861"/>
                  <a:pt x="9287" y="3861"/>
                  <a:pt x="9287" y="3873"/>
                </a:cubicBezTo>
                <a:lnTo>
                  <a:pt x="9299" y="3897"/>
                </a:lnTo>
                <a:cubicBezTo>
                  <a:pt x="9299" y="3897"/>
                  <a:pt x="9311" y="3897"/>
                  <a:pt x="9311" y="3909"/>
                </a:cubicBezTo>
                <a:lnTo>
                  <a:pt x="9323" y="3921"/>
                </a:lnTo>
                <a:cubicBezTo>
                  <a:pt x="9323" y="3921"/>
                  <a:pt x="9347" y="3921"/>
                  <a:pt x="9347" y="3933"/>
                </a:cubicBezTo>
                <a:lnTo>
                  <a:pt x="9359" y="3956"/>
                </a:lnTo>
                <a:cubicBezTo>
                  <a:pt x="9359" y="3956"/>
                  <a:pt x="9371" y="3956"/>
                  <a:pt x="9371" y="3968"/>
                </a:cubicBezTo>
                <a:cubicBezTo>
                  <a:pt x="9371" y="3968"/>
                  <a:pt x="9383" y="3968"/>
                  <a:pt x="9383" y="3980"/>
                </a:cubicBezTo>
                <a:cubicBezTo>
                  <a:pt x="9383" y="3980"/>
                  <a:pt x="9407" y="3980"/>
                  <a:pt x="9407" y="3992"/>
                </a:cubicBezTo>
                <a:cubicBezTo>
                  <a:pt x="9407" y="3992"/>
                  <a:pt x="9418" y="3992"/>
                  <a:pt x="9418" y="4016"/>
                </a:cubicBezTo>
                <a:lnTo>
                  <a:pt x="9430" y="4016"/>
                </a:lnTo>
                <a:cubicBezTo>
                  <a:pt x="9430" y="4016"/>
                  <a:pt x="9442" y="4016"/>
                  <a:pt x="9442" y="4028"/>
                </a:cubicBezTo>
                <a:lnTo>
                  <a:pt x="9942" y="4028"/>
                </a:lnTo>
                <a:cubicBezTo>
                  <a:pt x="9954" y="4028"/>
                  <a:pt x="9954" y="4028"/>
                  <a:pt x="9966" y="4016"/>
                </a:cubicBezTo>
                <a:lnTo>
                  <a:pt x="9978" y="4016"/>
                </a:lnTo>
                <a:cubicBezTo>
                  <a:pt x="10002" y="4016"/>
                  <a:pt x="10002" y="4016"/>
                  <a:pt x="10014" y="3992"/>
                </a:cubicBezTo>
                <a:lnTo>
                  <a:pt x="10026" y="3992"/>
                </a:lnTo>
                <a:cubicBezTo>
                  <a:pt x="10038" y="3992"/>
                  <a:pt x="10038" y="3992"/>
                  <a:pt x="10061" y="3980"/>
                </a:cubicBezTo>
                <a:cubicBezTo>
                  <a:pt x="10061" y="3980"/>
                  <a:pt x="10073" y="3980"/>
                  <a:pt x="10073" y="3968"/>
                </a:cubicBezTo>
                <a:cubicBezTo>
                  <a:pt x="10085" y="3968"/>
                  <a:pt x="10085" y="3956"/>
                  <a:pt x="10097" y="3956"/>
                </a:cubicBezTo>
                <a:cubicBezTo>
                  <a:pt x="10097" y="3956"/>
                  <a:pt x="10121" y="3956"/>
                  <a:pt x="10121" y="3933"/>
                </a:cubicBezTo>
                <a:cubicBezTo>
                  <a:pt x="10133" y="3933"/>
                  <a:pt x="10133" y="3921"/>
                  <a:pt x="10145" y="3921"/>
                </a:cubicBezTo>
                <a:cubicBezTo>
                  <a:pt x="10145" y="3921"/>
                  <a:pt x="10157" y="3921"/>
                  <a:pt x="10157" y="3909"/>
                </a:cubicBezTo>
                <a:cubicBezTo>
                  <a:pt x="10180" y="3909"/>
                  <a:pt x="10180" y="3897"/>
                  <a:pt x="10192" y="3897"/>
                </a:cubicBezTo>
                <a:cubicBezTo>
                  <a:pt x="10192" y="3897"/>
                  <a:pt x="10204" y="3897"/>
                  <a:pt x="10204" y="3873"/>
                </a:cubicBezTo>
                <a:cubicBezTo>
                  <a:pt x="10216" y="3873"/>
                  <a:pt x="10216" y="3861"/>
                  <a:pt x="10240" y="3861"/>
                </a:cubicBezTo>
                <a:cubicBezTo>
                  <a:pt x="10240" y="3861"/>
                  <a:pt x="10252" y="3861"/>
                  <a:pt x="10252" y="3849"/>
                </a:cubicBezTo>
                <a:cubicBezTo>
                  <a:pt x="10264" y="3849"/>
                  <a:pt x="10264" y="3837"/>
                  <a:pt x="10276" y="3837"/>
                </a:cubicBezTo>
                <a:cubicBezTo>
                  <a:pt x="10276" y="3837"/>
                  <a:pt x="10300" y="3837"/>
                  <a:pt x="10300" y="3814"/>
                </a:cubicBezTo>
                <a:cubicBezTo>
                  <a:pt x="10311" y="3814"/>
                  <a:pt x="10311" y="3802"/>
                  <a:pt x="10323" y="3802"/>
                </a:cubicBezTo>
                <a:cubicBezTo>
                  <a:pt x="10323" y="3802"/>
                  <a:pt x="10335" y="3802"/>
                  <a:pt x="10335" y="3790"/>
                </a:cubicBezTo>
                <a:cubicBezTo>
                  <a:pt x="10359" y="3778"/>
                  <a:pt x="10371" y="3778"/>
                  <a:pt x="10371" y="3754"/>
                </a:cubicBezTo>
                <a:cubicBezTo>
                  <a:pt x="10823" y="3373"/>
                  <a:pt x="10835" y="2802"/>
                  <a:pt x="10490" y="2468"/>
                </a:cubicBezTo>
                <a:lnTo>
                  <a:pt x="8275" y="242"/>
                </a:lnTo>
                <a:cubicBezTo>
                  <a:pt x="8109" y="81"/>
                  <a:pt x="7889" y="0"/>
                  <a:pt x="7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482" name="Google Shape;14482;p101"/>
          <p:cNvGrpSpPr/>
          <p:nvPr/>
        </p:nvGrpSpPr>
        <p:grpSpPr>
          <a:xfrm>
            <a:off x="5206262" y="4174817"/>
            <a:ext cx="397763" cy="262804"/>
            <a:chOff x="5206262" y="4174817"/>
            <a:chExt cx="397763" cy="262804"/>
          </a:xfrm>
        </p:grpSpPr>
        <p:sp>
          <p:nvSpPr>
            <p:cNvPr id="14483" name="Google Shape;14483;p101"/>
            <p:cNvSpPr/>
            <p:nvPr/>
          </p:nvSpPr>
          <p:spPr>
            <a:xfrm>
              <a:off x="5206262" y="4177104"/>
              <a:ext cx="397763" cy="260518"/>
            </a:xfrm>
            <a:custGeom>
              <a:avLst/>
              <a:gdLst/>
              <a:ahLst/>
              <a:cxnLst/>
              <a:rect l="l" t="t" r="r" b="b"/>
              <a:pathLst>
                <a:path w="12526" h="8204" extrusionOk="0">
                  <a:moveTo>
                    <a:pt x="3655" y="381"/>
                  </a:moveTo>
                  <a:cubicBezTo>
                    <a:pt x="3989" y="381"/>
                    <a:pt x="4298" y="500"/>
                    <a:pt x="4536" y="738"/>
                  </a:cubicBezTo>
                  <a:lnTo>
                    <a:pt x="7049" y="3120"/>
                  </a:lnTo>
                  <a:lnTo>
                    <a:pt x="5644" y="3120"/>
                  </a:lnTo>
                  <a:lnTo>
                    <a:pt x="3512" y="381"/>
                  </a:lnTo>
                  <a:close/>
                  <a:moveTo>
                    <a:pt x="10585" y="3477"/>
                  </a:moveTo>
                  <a:cubicBezTo>
                    <a:pt x="10882" y="3501"/>
                    <a:pt x="11156" y="3620"/>
                    <a:pt x="11382" y="3846"/>
                  </a:cubicBezTo>
                  <a:lnTo>
                    <a:pt x="11502" y="3965"/>
                  </a:lnTo>
                  <a:lnTo>
                    <a:pt x="10763" y="3965"/>
                  </a:lnTo>
                  <a:lnTo>
                    <a:pt x="10763" y="3953"/>
                  </a:lnTo>
                  <a:cubicBezTo>
                    <a:pt x="10656" y="3953"/>
                    <a:pt x="10585" y="3858"/>
                    <a:pt x="10585" y="3775"/>
                  </a:cubicBezTo>
                  <a:lnTo>
                    <a:pt x="10585" y="3477"/>
                  </a:lnTo>
                  <a:close/>
                  <a:moveTo>
                    <a:pt x="7906" y="4263"/>
                  </a:moveTo>
                  <a:lnTo>
                    <a:pt x="4536" y="7430"/>
                  </a:lnTo>
                  <a:cubicBezTo>
                    <a:pt x="4298" y="7656"/>
                    <a:pt x="3989" y="7787"/>
                    <a:pt x="3655" y="7787"/>
                  </a:cubicBezTo>
                  <a:lnTo>
                    <a:pt x="3512" y="7787"/>
                  </a:lnTo>
                  <a:lnTo>
                    <a:pt x="6263" y="4263"/>
                  </a:lnTo>
                  <a:close/>
                  <a:moveTo>
                    <a:pt x="3381" y="0"/>
                  </a:moveTo>
                  <a:cubicBezTo>
                    <a:pt x="3262" y="0"/>
                    <a:pt x="3155" y="60"/>
                    <a:pt x="3108" y="179"/>
                  </a:cubicBezTo>
                  <a:cubicBezTo>
                    <a:pt x="3060" y="286"/>
                    <a:pt x="3060" y="405"/>
                    <a:pt x="3143" y="512"/>
                  </a:cubicBezTo>
                  <a:lnTo>
                    <a:pt x="5167" y="3120"/>
                  </a:lnTo>
                  <a:lnTo>
                    <a:pt x="2512" y="3120"/>
                  </a:lnTo>
                  <a:cubicBezTo>
                    <a:pt x="2405" y="3120"/>
                    <a:pt x="2310" y="3060"/>
                    <a:pt x="2250" y="2965"/>
                  </a:cubicBezTo>
                  <a:lnTo>
                    <a:pt x="1429" y="1536"/>
                  </a:lnTo>
                  <a:cubicBezTo>
                    <a:pt x="1310" y="1334"/>
                    <a:pt x="1084" y="1215"/>
                    <a:pt x="845" y="1215"/>
                  </a:cubicBezTo>
                  <a:lnTo>
                    <a:pt x="310" y="1215"/>
                  </a:lnTo>
                  <a:cubicBezTo>
                    <a:pt x="143" y="1215"/>
                    <a:pt x="0" y="1346"/>
                    <a:pt x="0" y="1524"/>
                  </a:cubicBezTo>
                  <a:lnTo>
                    <a:pt x="0" y="4394"/>
                  </a:lnTo>
                  <a:cubicBezTo>
                    <a:pt x="0" y="4763"/>
                    <a:pt x="310" y="5084"/>
                    <a:pt x="679" y="5084"/>
                  </a:cubicBezTo>
                  <a:lnTo>
                    <a:pt x="2262" y="5084"/>
                  </a:lnTo>
                  <a:cubicBezTo>
                    <a:pt x="2369" y="5084"/>
                    <a:pt x="2441" y="4989"/>
                    <a:pt x="2441" y="4906"/>
                  </a:cubicBezTo>
                  <a:cubicBezTo>
                    <a:pt x="2441" y="4810"/>
                    <a:pt x="2346" y="4727"/>
                    <a:pt x="2262" y="4727"/>
                  </a:cubicBezTo>
                  <a:lnTo>
                    <a:pt x="679" y="4727"/>
                  </a:lnTo>
                  <a:cubicBezTo>
                    <a:pt x="500" y="4727"/>
                    <a:pt x="369" y="4572"/>
                    <a:pt x="369" y="4406"/>
                  </a:cubicBezTo>
                  <a:lnTo>
                    <a:pt x="369" y="1596"/>
                  </a:lnTo>
                  <a:lnTo>
                    <a:pt x="845" y="1596"/>
                  </a:lnTo>
                  <a:cubicBezTo>
                    <a:pt x="965" y="1596"/>
                    <a:pt x="1060" y="1655"/>
                    <a:pt x="1119" y="1750"/>
                  </a:cubicBezTo>
                  <a:lnTo>
                    <a:pt x="1929" y="3179"/>
                  </a:lnTo>
                  <a:cubicBezTo>
                    <a:pt x="2048" y="3382"/>
                    <a:pt x="2274" y="3513"/>
                    <a:pt x="2512" y="3513"/>
                  </a:cubicBezTo>
                  <a:lnTo>
                    <a:pt x="10192" y="3513"/>
                  </a:lnTo>
                  <a:lnTo>
                    <a:pt x="10192" y="3834"/>
                  </a:lnTo>
                  <a:cubicBezTo>
                    <a:pt x="10192" y="4132"/>
                    <a:pt x="10442" y="4382"/>
                    <a:pt x="10740" y="4382"/>
                  </a:cubicBezTo>
                  <a:lnTo>
                    <a:pt x="11835" y="4382"/>
                  </a:lnTo>
                  <a:lnTo>
                    <a:pt x="12049" y="4620"/>
                  </a:lnTo>
                  <a:cubicBezTo>
                    <a:pt x="12085" y="4644"/>
                    <a:pt x="12109" y="4703"/>
                    <a:pt x="12133" y="4751"/>
                  </a:cubicBezTo>
                  <a:lnTo>
                    <a:pt x="7942" y="4751"/>
                  </a:lnTo>
                  <a:lnTo>
                    <a:pt x="8454" y="4275"/>
                  </a:lnTo>
                  <a:cubicBezTo>
                    <a:pt x="8513" y="4227"/>
                    <a:pt x="8525" y="4144"/>
                    <a:pt x="8501" y="4072"/>
                  </a:cubicBezTo>
                  <a:cubicBezTo>
                    <a:pt x="8465" y="3989"/>
                    <a:pt x="8406" y="3953"/>
                    <a:pt x="8334" y="3953"/>
                  </a:cubicBezTo>
                  <a:lnTo>
                    <a:pt x="6203" y="3953"/>
                  </a:lnTo>
                  <a:cubicBezTo>
                    <a:pt x="6120" y="3953"/>
                    <a:pt x="6025" y="3989"/>
                    <a:pt x="5965" y="4072"/>
                  </a:cubicBezTo>
                  <a:lnTo>
                    <a:pt x="5441" y="4739"/>
                  </a:lnTo>
                  <a:lnTo>
                    <a:pt x="3120" y="4739"/>
                  </a:lnTo>
                  <a:cubicBezTo>
                    <a:pt x="3024" y="4739"/>
                    <a:pt x="2941" y="4822"/>
                    <a:pt x="2941" y="4918"/>
                  </a:cubicBezTo>
                  <a:cubicBezTo>
                    <a:pt x="2941" y="5001"/>
                    <a:pt x="3036" y="5096"/>
                    <a:pt x="3120" y="5096"/>
                  </a:cubicBezTo>
                  <a:lnTo>
                    <a:pt x="5167" y="5096"/>
                  </a:lnTo>
                  <a:lnTo>
                    <a:pt x="3143" y="7704"/>
                  </a:lnTo>
                  <a:cubicBezTo>
                    <a:pt x="3060" y="7787"/>
                    <a:pt x="3048" y="7918"/>
                    <a:pt x="3108" y="8025"/>
                  </a:cubicBezTo>
                  <a:cubicBezTo>
                    <a:pt x="3155" y="8132"/>
                    <a:pt x="3274" y="8204"/>
                    <a:pt x="3381" y="8204"/>
                  </a:cubicBezTo>
                  <a:lnTo>
                    <a:pt x="3643" y="8204"/>
                  </a:lnTo>
                  <a:cubicBezTo>
                    <a:pt x="4060" y="8204"/>
                    <a:pt x="4477" y="8037"/>
                    <a:pt x="4775" y="7763"/>
                  </a:cubicBezTo>
                  <a:lnTo>
                    <a:pt x="7572" y="5108"/>
                  </a:lnTo>
                  <a:lnTo>
                    <a:pt x="12252" y="5108"/>
                  </a:lnTo>
                  <a:cubicBezTo>
                    <a:pt x="12395" y="5108"/>
                    <a:pt x="12525" y="4989"/>
                    <a:pt x="12525" y="4822"/>
                  </a:cubicBezTo>
                  <a:cubicBezTo>
                    <a:pt x="12525" y="4584"/>
                    <a:pt x="12466" y="4406"/>
                    <a:pt x="12335" y="4286"/>
                  </a:cubicBezTo>
                  <a:lnTo>
                    <a:pt x="11621" y="3572"/>
                  </a:lnTo>
                  <a:cubicBezTo>
                    <a:pt x="11311" y="3263"/>
                    <a:pt x="10894" y="3096"/>
                    <a:pt x="10466" y="3096"/>
                  </a:cubicBezTo>
                  <a:lnTo>
                    <a:pt x="7572" y="3096"/>
                  </a:lnTo>
                  <a:lnTo>
                    <a:pt x="4775" y="453"/>
                  </a:lnTo>
                  <a:cubicBezTo>
                    <a:pt x="4465" y="155"/>
                    <a:pt x="4060" y="0"/>
                    <a:pt x="3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4" name="Google Shape;14484;p101"/>
            <p:cNvSpPr/>
            <p:nvPr/>
          </p:nvSpPr>
          <p:spPr>
            <a:xfrm>
              <a:off x="5434231" y="4174817"/>
              <a:ext cx="167539" cy="70369"/>
            </a:xfrm>
            <a:custGeom>
              <a:avLst/>
              <a:gdLst/>
              <a:ahLst/>
              <a:cxnLst/>
              <a:rect l="l" t="t" r="r" b="b"/>
              <a:pathLst>
                <a:path w="5276" h="2216" extrusionOk="0">
                  <a:moveTo>
                    <a:pt x="2596" y="1"/>
                  </a:moveTo>
                  <a:cubicBezTo>
                    <a:pt x="1965" y="1"/>
                    <a:pt x="1417" y="418"/>
                    <a:pt x="1251" y="1013"/>
                  </a:cubicBezTo>
                  <a:cubicBezTo>
                    <a:pt x="1179" y="1001"/>
                    <a:pt x="1108" y="1001"/>
                    <a:pt x="1048" y="1001"/>
                  </a:cubicBezTo>
                  <a:cubicBezTo>
                    <a:pt x="465" y="1001"/>
                    <a:pt x="1" y="1465"/>
                    <a:pt x="1" y="2037"/>
                  </a:cubicBezTo>
                  <a:cubicBezTo>
                    <a:pt x="24" y="2132"/>
                    <a:pt x="96" y="2203"/>
                    <a:pt x="203" y="2203"/>
                  </a:cubicBezTo>
                  <a:lnTo>
                    <a:pt x="3358" y="2203"/>
                  </a:lnTo>
                  <a:cubicBezTo>
                    <a:pt x="3465" y="2203"/>
                    <a:pt x="3537" y="2120"/>
                    <a:pt x="3537" y="2025"/>
                  </a:cubicBezTo>
                  <a:cubicBezTo>
                    <a:pt x="3537" y="1918"/>
                    <a:pt x="3441" y="1846"/>
                    <a:pt x="3358" y="1846"/>
                  </a:cubicBezTo>
                  <a:lnTo>
                    <a:pt x="405" y="1846"/>
                  </a:lnTo>
                  <a:cubicBezTo>
                    <a:pt x="489" y="1561"/>
                    <a:pt x="751" y="1358"/>
                    <a:pt x="1048" y="1358"/>
                  </a:cubicBezTo>
                  <a:cubicBezTo>
                    <a:pt x="1144" y="1358"/>
                    <a:pt x="1239" y="1370"/>
                    <a:pt x="1334" y="1418"/>
                  </a:cubicBezTo>
                  <a:cubicBezTo>
                    <a:pt x="1359" y="1428"/>
                    <a:pt x="1384" y="1431"/>
                    <a:pt x="1409" y="1431"/>
                  </a:cubicBezTo>
                  <a:cubicBezTo>
                    <a:pt x="1442" y="1431"/>
                    <a:pt x="1473" y="1425"/>
                    <a:pt x="1501" y="1418"/>
                  </a:cubicBezTo>
                  <a:cubicBezTo>
                    <a:pt x="1536" y="1382"/>
                    <a:pt x="1584" y="1346"/>
                    <a:pt x="1584" y="1287"/>
                  </a:cubicBezTo>
                  <a:cubicBezTo>
                    <a:pt x="1644" y="763"/>
                    <a:pt x="2096" y="370"/>
                    <a:pt x="2608" y="370"/>
                  </a:cubicBezTo>
                  <a:cubicBezTo>
                    <a:pt x="3084" y="370"/>
                    <a:pt x="3489" y="691"/>
                    <a:pt x="3608" y="1144"/>
                  </a:cubicBezTo>
                  <a:cubicBezTo>
                    <a:pt x="3620" y="1191"/>
                    <a:pt x="3656" y="1239"/>
                    <a:pt x="3703" y="1263"/>
                  </a:cubicBezTo>
                  <a:cubicBezTo>
                    <a:pt x="3726" y="1286"/>
                    <a:pt x="3758" y="1294"/>
                    <a:pt x="3791" y="1294"/>
                  </a:cubicBezTo>
                  <a:cubicBezTo>
                    <a:pt x="3810" y="1294"/>
                    <a:pt x="3829" y="1291"/>
                    <a:pt x="3846" y="1287"/>
                  </a:cubicBezTo>
                  <a:cubicBezTo>
                    <a:pt x="3930" y="1251"/>
                    <a:pt x="4025" y="1239"/>
                    <a:pt x="4120" y="1239"/>
                  </a:cubicBezTo>
                  <a:cubicBezTo>
                    <a:pt x="4501" y="1239"/>
                    <a:pt x="4811" y="1501"/>
                    <a:pt x="4906" y="1858"/>
                  </a:cubicBezTo>
                  <a:lnTo>
                    <a:pt x="4215" y="1858"/>
                  </a:lnTo>
                  <a:cubicBezTo>
                    <a:pt x="4120" y="1858"/>
                    <a:pt x="4037" y="1953"/>
                    <a:pt x="4037" y="2037"/>
                  </a:cubicBezTo>
                  <a:cubicBezTo>
                    <a:pt x="4037" y="2132"/>
                    <a:pt x="4132" y="2215"/>
                    <a:pt x="4215" y="2215"/>
                  </a:cubicBezTo>
                  <a:lnTo>
                    <a:pt x="5096" y="2215"/>
                  </a:lnTo>
                  <a:cubicBezTo>
                    <a:pt x="5204" y="2215"/>
                    <a:pt x="5275" y="2132"/>
                    <a:pt x="5275" y="2037"/>
                  </a:cubicBezTo>
                  <a:cubicBezTo>
                    <a:pt x="5275" y="1406"/>
                    <a:pt x="4751" y="870"/>
                    <a:pt x="4096" y="870"/>
                  </a:cubicBezTo>
                  <a:cubicBezTo>
                    <a:pt x="4025" y="870"/>
                    <a:pt x="3965" y="870"/>
                    <a:pt x="3894" y="882"/>
                  </a:cubicBezTo>
                  <a:cubicBezTo>
                    <a:pt x="3680" y="358"/>
                    <a:pt x="3180" y="1"/>
                    <a:pt x="25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5" name="Google Shape;14485;p101"/>
            <p:cNvSpPr/>
            <p:nvPr/>
          </p:nvSpPr>
          <p:spPr>
            <a:xfrm>
              <a:off x="5360877" y="4298852"/>
              <a:ext cx="15147" cy="15147"/>
            </a:xfrm>
            <a:custGeom>
              <a:avLst/>
              <a:gdLst/>
              <a:ahLst/>
              <a:cxnLst/>
              <a:rect l="l" t="t" r="r" b="b"/>
              <a:pathLst>
                <a:path w="477" h="477" extrusionOk="0">
                  <a:moveTo>
                    <a:pt x="239" y="0"/>
                  </a:moveTo>
                  <a:cubicBezTo>
                    <a:pt x="96" y="0"/>
                    <a:pt x="1" y="95"/>
                    <a:pt x="1" y="238"/>
                  </a:cubicBezTo>
                  <a:cubicBezTo>
                    <a:pt x="1" y="369"/>
                    <a:pt x="96" y="476"/>
                    <a:pt x="239" y="476"/>
                  </a:cubicBezTo>
                  <a:cubicBezTo>
                    <a:pt x="370" y="476"/>
                    <a:pt x="477" y="381"/>
                    <a:pt x="477" y="238"/>
                  </a:cubicBezTo>
                  <a:cubicBezTo>
                    <a:pt x="477" y="95"/>
                    <a:pt x="370"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6" name="Google Shape;14486;p101"/>
            <p:cNvSpPr/>
            <p:nvPr/>
          </p:nvSpPr>
          <p:spPr>
            <a:xfrm>
              <a:off x="5329503" y="4298852"/>
              <a:ext cx="15147" cy="15147"/>
            </a:xfrm>
            <a:custGeom>
              <a:avLst/>
              <a:gdLst/>
              <a:ahLst/>
              <a:cxnLst/>
              <a:rect l="l" t="t" r="r" b="b"/>
              <a:pathLst>
                <a:path w="477" h="477" extrusionOk="0">
                  <a:moveTo>
                    <a:pt x="239" y="0"/>
                  </a:moveTo>
                  <a:cubicBezTo>
                    <a:pt x="108" y="0"/>
                    <a:pt x="1" y="95"/>
                    <a:pt x="1" y="238"/>
                  </a:cubicBezTo>
                  <a:cubicBezTo>
                    <a:pt x="1" y="369"/>
                    <a:pt x="108" y="476"/>
                    <a:pt x="239" y="476"/>
                  </a:cubicBezTo>
                  <a:cubicBezTo>
                    <a:pt x="370" y="476"/>
                    <a:pt x="477" y="381"/>
                    <a:pt x="477" y="238"/>
                  </a:cubicBezTo>
                  <a:cubicBezTo>
                    <a:pt x="477" y="95"/>
                    <a:pt x="370"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7" name="Google Shape;14487;p101"/>
            <p:cNvSpPr/>
            <p:nvPr/>
          </p:nvSpPr>
          <p:spPr>
            <a:xfrm>
              <a:off x="5298511" y="4299202"/>
              <a:ext cx="14766" cy="15179"/>
            </a:xfrm>
            <a:custGeom>
              <a:avLst/>
              <a:gdLst/>
              <a:ahLst/>
              <a:cxnLst/>
              <a:rect l="l" t="t" r="r" b="b"/>
              <a:pathLst>
                <a:path w="465" h="478" extrusionOk="0">
                  <a:moveTo>
                    <a:pt x="238" y="1"/>
                  </a:moveTo>
                  <a:cubicBezTo>
                    <a:pt x="95" y="1"/>
                    <a:pt x="0" y="108"/>
                    <a:pt x="0" y="239"/>
                  </a:cubicBezTo>
                  <a:cubicBezTo>
                    <a:pt x="0" y="370"/>
                    <a:pt x="95" y="477"/>
                    <a:pt x="238" y="477"/>
                  </a:cubicBezTo>
                  <a:cubicBezTo>
                    <a:pt x="369" y="477"/>
                    <a:pt x="465" y="370"/>
                    <a:pt x="465" y="239"/>
                  </a:cubicBezTo>
                  <a:cubicBezTo>
                    <a:pt x="465" y="108"/>
                    <a:pt x="369" y="1"/>
                    <a:pt x="2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8" name="Google Shape;14488;p101"/>
            <p:cNvSpPr/>
            <p:nvPr/>
          </p:nvSpPr>
          <p:spPr>
            <a:xfrm>
              <a:off x="5267137" y="4298852"/>
              <a:ext cx="15147" cy="15147"/>
            </a:xfrm>
            <a:custGeom>
              <a:avLst/>
              <a:gdLst/>
              <a:ahLst/>
              <a:cxnLst/>
              <a:rect l="l" t="t" r="r" b="b"/>
              <a:pathLst>
                <a:path w="477" h="477" extrusionOk="0">
                  <a:moveTo>
                    <a:pt x="238" y="0"/>
                  </a:moveTo>
                  <a:cubicBezTo>
                    <a:pt x="107" y="0"/>
                    <a:pt x="0" y="95"/>
                    <a:pt x="0" y="238"/>
                  </a:cubicBezTo>
                  <a:cubicBezTo>
                    <a:pt x="0" y="369"/>
                    <a:pt x="107" y="476"/>
                    <a:pt x="238" y="476"/>
                  </a:cubicBezTo>
                  <a:cubicBezTo>
                    <a:pt x="369" y="476"/>
                    <a:pt x="476" y="369"/>
                    <a:pt x="476" y="238"/>
                  </a:cubicBezTo>
                  <a:cubicBezTo>
                    <a:pt x="476" y="95"/>
                    <a:pt x="369" y="0"/>
                    <a:pt x="2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9" name="Google Shape;14489;p101"/>
            <p:cNvSpPr/>
            <p:nvPr/>
          </p:nvSpPr>
          <p:spPr>
            <a:xfrm>
              <a:off x="5492470" y="4298852"/>
              <a:ext cx="15147" cy="15147"/>
            </a:xfrm>
            <a:custGeom>
              <a:avLst/>
              <a:gdLst/>
              <a:ahLst/>
              <a:cxnLst/>
              <a:rect l="l" t="t" r="r" b="b"/>
              <a:pathLst>
                <a:path w="477" h="477" extrusionOk="0">
                  <a:moveTo>
                    <a:pt x="238" y="0"/>
                  </a:moveTo>
                  <a:cubicBezTo>
                    <a:pt x="107" y="0"/>
                    <a:pt x="0" y="95"/>
                    <a:pt x="0" y="238"/>
                  </a:cubicBezTo>
                  <a:cubicBezTo>
                    <a:pt x="0" y="369"/>
                    <a:pt x="107" y="476"/>
                    <a:pt x="238" y="476"/>
                  </a:cubicBezTo>
                  <a:cubicBezTo>
                    <a:pt x="381" y="476"/>
                    <a:pt x="476" y="381"/>
                    <a:pt x="476" y="238"/>
                  </a:cubicBezTo>
                  <a:cubicBezTo>
                    <a:pt x="476" y="95"/>
                    <a:pt x="381" y="0"/>
                    <a:pt x="2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90" name="Google Shape;14490;p101"/>
          <p:cNvGrpSpPr/>
          <p:nvPr/>
        </p:nvGrpSpPr>
        <p:grpSpPr>
          <a:xfrm>
            <a:off x="5727616" y="4204699"/>
            <a:ext cx="440505" cy="290018"/>
            <a:chOff x="5727616" y="4204699"/>
            <a:chExt cx="440505" cy="290018"/>
          </a:xfrm>
        </p:grpSpPr>
        <p:sp>
          <p:nvSpPr>
            <p:cNvPr id="14491" name="Google Shape;14491;p101"/>
            <p:cNvSpPr/>
            <p:nvPr/>
          </p:nvSpPr>
          <p:spPr>
            <a:xfrm>
              <a:off x="5727616" y="4204699"/>
              <a:ext cx="440505" cy="290018"/>
            </a:xfrm>
            <a:custGeom>
              <a:avLst/>
              <a:gdLst/>
              <a:ahLst/>
              <a:cxnLst/>
              <a:rect l="l" t="t" r="r" b="b"/>
              <a:pathLst>
                <a:path w="13872" h="9133" extrusionOk="0">
                  <a:moveTo>
                    <a:pt x="13145" y="4465"/>
                  </a:moveTo>
                  <a:lnTo>
                    <a:pt x="13145" y="4870"/>
                  </a:lnTo>
                  <a:lnTo>
                    <a:pt x="12752" y="4870"/>
                  </a:lnTo>
                  <a:lnTo>
                    <a:pt x="12752" y="4465"/>
                  </a:lnTo>
                  <a:close/>
                  <a:moveTo>
                    <a:pt x="1275" y="3941"/>
                  </a:moveTo>
                  <a:lnTo>
                    <a:pt x="1275" y="4430"/>
                  </a:lnTo>
                  <a:cubicBezTo>
                    <a:pt x="1275" y="4775"/>
                    <a:pt x="1013" y="5049"/>
                    <a:pt x="668" y="5049"/>
                  </a:cubicBezTo>
                  <a:lnTo>
                    <a:pt x="418" y="5049"/>
                  </a:lnTo>
                  <a:cubicBezTo>
                    <a:pt x="501" y="4549"/>
                    <a:pt x="810" y="4120"/>
                    <a:pt x="1275" y="3941"/>
                  </a:cubicBezTo>
                  <a:close/>
                  <a:moveTo>
                    <a:pt x="9121" y="417"/>
                  </a:moveTo>
                  <a:cubicBezTo>
                    <a:pt x="9562" y="417"/>
                    <a:pt x="9978" y="620"/>
                    <a:pt x="10252" y="977"/>
                  </a:cubicBezTo>
                  <a:lnTo>
                    <a:pt x="12205" y="3584"/>
                  </a:lnTo>
                  <a:cubicBezTo>
                    <a:pt x="12240" y="3632"/>
                    <a:pt x="12300" y="3656"/>
                    <a:pt x="12360" y="3656"/>
                  </a:cubicBezTo>
                  <a:lnTo>
                    <a:pt x="13312" y="3656"/>
                  </a:lnTo>
                  <a:cubicBezTo>
                    <a:pt x="13431" y="3656"/>
                    <a:pt x="13514" y="3775"/>
                    <a:pt x="13467" y="3882"/>
                  </a:cubicBezTo>
                  <a:lnTo>
                    <a:pt x="13372" y="4060"/>
                  </a:lnTo>
                  <a:lnTo>
                    <a:pt x="12574" y="4060"/>
                  </a:lnTo>
                  <a:cubicBezTo>
                    <a:pt x="12455" y="4060"/>
                    <a:pt x="12360" y="4156"/>
                    <a:pt x="12360" y="4275"/>
                  </a:cubicBezTo>
                  <a:lnTo>
                    <a:pt x="12360" y="5084"/>
                  </a:lnTo>
                  <a:cubicBezTo>
                    <a:pt x="12360" y="5203"/>
                    <a:pt x="12455" y="5299"/>
                    <a:pt x="12574" y="5299"/>
                  </a:cubicBezTo>
                  <a:lnTo>
                    <a:pt x="13181" y="5299"/>
                  </a:lnTo>
                  <a:lnTo>
                    <a:pt x="13181" y="5596"/>
                  </a:lnTo>
                  <a:cubicBezTo>
                    <a:pt x="13181" y="5787"/>
                    <a:pt x="13252" y="5977"/>
                    <a:pt x="13395" y="6096"/>
                  </a:cubicBezTo>
                  <a:cubicBezTo>
                    <a:pt x="13455" y="6156"/>
                    <a:pt x="13479" y="6227"/>
                    <a:pt x="13479" y="6323"/>
                  </a:cubicBezTo>
                  <a:lnTo>
                    <a:pt x="13479" y="6692"/>
                  </a:lnTo>
                  <a:lnTo>
                    <a:pt x="13443" y="6692"/>
                  </a:lnTo>
                  <a:cubicBezTo>
                    <a:pt x="13443" y="7037"/>
                    <a:pt x="13181" y="7311"/>
                    <a:pt x="12836" y="7311"/>
                  </a:cubicBezTo>
                  <a:lnTo>
                    <a:pt x="12526" y="7311"/>
                  </a:lnTo>
                  <a:cubicBezTo>
                    <a:pt x="12419" y="6501"/>
                    <a:pt x="11740" y="5894"/>
                    <a:pt x="10919" y="5894"/>
                  </a:cubicBezTo>
                  <a:cubicBezTo>
                    <a:pt x="10097" y="5894"/>
                    <a:pt x="9419" y="6513"/>
                    <a:pt x="9312" y="7311"/>
                  </a:cubicBezTo>
                  <a:lnTo>
                    <a:pt x="4061" y="7311"/>
                  </a:lnTo>
                  <a:cubicBezTo>
                    <a:pt x="3954" y="6501"/>
                    <a:pt x="3275" y="5894"/>
                    <a:pt x="2454" y="5894"/>
                  </a:cubicBezTo>
                  <a:cubicBezTo>
                    <a:pt x="1632" y="5894"/>
                    <a:pt x="965" y="6501"/>
                    <a:pt x="846" y="7275"/>
                  </a:cubicBezTo>
                  <a:cubicBezTo>
                    <a:pt x="608" y="7204"/>
                    <a:pt x="429" y="6966"/>
                    <a:pt x="429" y="6692"/>
                  </a:cubicBezTo>
                  <a:lnTo>
                    <a:pt x="429" y="5465"/>
                  </a:lnTo>
                  <a:lnTo>
                    <a:pt x="691" y="5465"/>
                  </a:lnTo>
                  <a:cubicBezTo>
                    <a:pt x="1263" y="5465"/>
                    <a:pt x="1703" y="5001"/>
                    <a:pt x="1703" y="4453"/>
                  </a:cubicBezTo>
                  <a:lnTo>
                    <a:pt x="1703" y="3822"/>
                  </a:lnTo>
                  <a:lnTo>
                    <a:pt x="2406" y="3644"/>
                  </a:lnTo>
                  <a:cubicBezTo>
                    <a:pt x="2465" y="3632"/>
                    <a:pt x="2513" y="3596"/>
                    <a:pt x="2525" y="3560"/>
                  </a:cubicBezTo>
                  <a:lnTo>
                    <a:pt x="3954" y="1120"/>
                  </a:lnTo>
                  <a:cubicBezTo>
                    <a:pt x="4204" y="679"/>
                    <a:pt x="4680" y="417"/>
                    <a:pt x="5180" y="417"/>
                  </a:cubicBezTo>
                  <a:close/>
                  <a:moveTo>
                    <a:pt x="2430" y="6275"/>
                  </a:moveTo>
                  <a:cubicBezTo>
                    <a:pt x="3108" y="6275"/>
                    <a:pt x="3656" y="6823"/>
                    <a:pt x="3656" y="7501"/>
                  </a:cubicBezTo>
                  <a:cubicBezTo>
                    <a:pt x="3656" y="8168"/>
                    <a:pt x="3108" y="8716"/>
                    <a:pt x="2430" y="8716"/>
                  </a:cubicBezTo>
                  <a:cubicBezTo>
                    <a:pt x="1763" y="8716"/>
                    <a:pt x="1215" y="8168"/>
                    <a:pt x="1215" y="7501"/>
                  </a:cubicBezTo>
                  <a:cubicBezTo>
                    <a:pt x="1215" y="6823"/>
                    <a:pt x="1763" y="6275"/>
                    <a:pt x="2430" y="6275"/>
                  </a:cubicBezTo>
                  <a:close/>
                  <a:moveTo>
                    <a:pt x="10919" y="6275"/>
                  </a:moveTo>
                  <a:cubicBezTo>
                    <a:pt x="11586" y="6275"/>
                    <a:pt x="12145" y="6823"/>
                    <a:pt x="12145" y="7501"/>
                  </a:cubicBezTo>
                  <a:cubicBezTo>
                    <a:pt x="12145" y="8168"/>
                    <a:pt x="11586" y="8716"/>
                    <a:pt x="10919" y="8716"/>
                  </a:cubicBezTo>
                  <a:cubicBezTo>
                    <a:pt x="10252" y="8716"/>
                    <a:pt x="9693" y="8168"/>
                    <a:pt x="9693" y="7501"/>
                  </a:cubicBezTo>
                  <a:cubicBezTo>
                    <a:pt x="9693" y="6823"/>
                    <a:pt x="10252" y="6275"/>
                    <a:pt x="10919" y="6275"/>
                  </a:cubicBezTo>
                  <a:close/>
                  <a:moveTo>
                    <a:pt x="5144" y="0"/>
                  </a:moveTo>
                  <a:cubicBezTo>
                    <a:pt x="4501" y="0"/>
                    <a:pt x="3894" y="334"/>
                    <a:pt x="3573" y="905"/>
                  </a:cubicBezTo>
                  <a:lnTo>
                    <a:pt x="2180" y="3275"/>
                  </a:lnTo>
                  <a:lnTo>
                    <a:pt x="1430" y="3465"/>
                  </a:lnTo>
                  <a:cubicBezTo>
                    <a:pt x="489" y="3703"/>
                    <a:pt x="1" y="4477"/>
                    <a:pt x="1" y="5251"/>
                  </a:cubicBezTo>
                  <a:lnTo>
                    <a:pt x="1" y="6692"/>
                  </a:lnTo>
                  <a:cubicBezTo>
                    <a:pt x="1" y="7180"/>
                    <a:pt x="358" y="7608"/>
                    <a:pt x="810" y="7692"/>
                  </a:cubicBezTo>
                  <a:cubicBezTo>
                    <a:pt x="906" y="8501"/>
                    <a:pt x="1584" y="9132"/>
                    <a:pt x="2418" y="9132"/>
                  </a:cubicBezTo>
                  <a:cubicBezTo>
                    <a:pt x="3251" y="9132"/>
                    <a:pt x="3930" y="8513"/>
                    <a:pt x="4025" y="7728"/>
                  </a:cubicBezTo>
                  <a:lnTo>
                    <a:pt x="9300" y="7728"/>
                  </a:lnTo>
                  <a:cubicBezTo>
                    <a:pt x="9407" y="8525"/>
                    <a:pt x="10085" y="9132"/>
                    <a:pt x="10907" y="9132"/>
                  </a:cubicBezTo>
                  <a:cubicBezTo>
                    <a:pt x="11740" y="9132"/>
                    <a:pt x="12407" y="8513"/>
                    <a:pt x="12514" y="7728"/>
                  </a:cubicBezTo>
                  <a:lnTo>
                    <a:pt x="12824" y="7728"/>
                  </a:lnTo>
                  <a:cubicBezTo>
                    <a:pt x="13395" y="7728"/>
                    <a:pt x="13836" y="7263"/>
                    <a:pt x="13836" y="6716"/>
                  </a:cubicBezTo>
                  <a:lnTo>
                    <a:pt x="13836" y="6299"/>
                  </a:lnTo>
                  <a:cubicBezTo>
                    <a:pt x="13848" y="6096"/>
                    <a:pt x="13776" y="5918"/>
                    <a:pt x="13645" y="5787"/>
                  </a:cubicBezTo>
                  <a:cubicBezTo>
                    <a:pt x="13586" y="5727"/>
                    <a:pt x="13550" y="5656"/>
                    <a:pt x="13550" y="5561"/>
                  </a:cubicBezTo>
                  <a:lnTo>
                    <a:pt x="13550" y="4572"/>
                  </a:lnTo>
                  <a:lnTo>
                    <a:pt x="13788" y="4037"/>
                  </a:lnTo>
                  <a:cubicBezTo>
                    <a:pt x="13872" y="3846"/>
                    <a:pt x="13872" y="3656"/>
                    <a:pt x="13764" y="3501"/>
                  </a:cubicBezTo>
                  <a:cubicBezTo>
                    <a:pt x="13657" y="3334"/>
                    <a:pt x="13479" y="3239"/>
                    <a:pt x="13288" y="3239"/>
                  </a:cubicBezTo>
                  <a:lnTo>
                    <a:pt x="12443" y="3239"/>
                  </a:lnTo>
                  <a:lnTo>
                    <a:pt x="10550" y="727"/>
                  </a:lnTo>
                  <a:cubicBezTo>
                    <a:pt x="10204" y="262"/>
                    <a:pt x="9657" y="0"/>
                    <a:pt x="90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2" name="Google Shape;14492;p101"/>
            <p:cNvSpPr/>
            <p:nvPr/>
          </p:nvSpPr>
          <p:spPr>
            <a:xfrm>
              <a:off x="5779789" y="4416409"/>
              <a:ext cx="52205" cy="51475"/>
            </a:xfrm>
            <a:custGeom>
              <a:avLst/>
              <a:gdLst/>
              <a:ahLst/>
              <a:cxnLst/>
              <a:rect l="l" t="t" r="r" b="b"/>
              <a:pathLst>
                <a:path w="1644" h="1621" extrusionOk="0">
                  <a:moveTo>
                    <a:pt x="811" y="1"/>
                  </a:moveTo>
                  <a:cubicBezTo>
                    <a:pt x="584" y="1"/>
                    <a:pt x="394" y="84"/>
                    <a:pt x="239" y="239"/>
                  </a:cubicBezTo>
                  <a:cubicBezTo>
                    <a:pt x="96" y="382"/>
                    <a:pt x="1" y="596"/>
                    <a:pt x="1" y="799"/>
                  </a:cubicBezTo>
                  <a:cubicBezTo>
                    <a:pt x="1" y="1263"/>
                    <a:pt x="382" y="1620"/>
                    <a:pt x="822" y="1620"/>
                  </a:cubicBezTo>
                  <a:cubicBezTo>
                    <a:pt x="1275" y="1620"/>
                    <a:pt x="1644" y="1263"/>
                    <a:pt x="1644" y="799"/>
                  </a:cubicBezTo>
                  <a:cubicBezTo>
                    <a:pt x="1644" y="739"/>
                    <a:pt x="1632" y="668"/>
                    <a:pt x="1608" y="608"/>
                  </a:cubicBezTo>
                  <a:cubicBezTo>
                    <a:pt x="1557" y="546"/>
                    <a:pt x="1478" y="484"/>
                    <a:pt x="1389" y="484"/>
                  </a:cubicBezTo>
                  <a:cubicBezTo>
                    <a:pt x="1375" y="484"/>
                    <a:pt x="1361" y="486"/>
                    <a:pt x="1346" y="489"/>
                  </a:cubicBezTo>
                  <a:cubicBezTo>
                    <a:pt x="1239" y="525"/>
                    <a:pt x="1168" y="620"/>
                    <a:pt x="1192" y="727"/>
                  </a:cubicBezTo>
                  <a:cubicBezTo>
                    <a:pt x="1203" y="763"/>
                    <a:pt x="1203" y="787"/>
                    <a:pt x="1203" y="822"/>
                  </a:cubicBezTo>
                  <a:cubicBezTo>
                    <a:pt x="1203" y="1037"/>
                    <a:pt x="1025" y="1215"/>
                    <a:pt x="811" y="1215"/>
                  </a:cubicBezTo>
                  <a:cubicBezTo>
                    <a:pt x="584" y="1215"/>
                    <a:pt x="406" y="1037"/>
                    <a:pt x="406" y="822"/>
                  </a:cubicBezTo>
                  <a:cubicBezTo>
                    <a:pt x="406" y="596"/>
                    <a:pt x="584" y="418"/>
                    <a:pt x="811" y="418"/>
                  </a:cubicBezTo>
                  <a:cubicBezTo>
                    <a:pt x="930" y="418"/>
                    <a:pt x="1013" y="322"/>
                    <a:pt x="1013" y="203"/>
                  </a:cubicBezTo>
                  <a:cubicBezTo>
                    <a:pt x="1013" y="84"/>
                    <a:pt x="930" y="1"/>
                    <a:pt x="8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3" name="Google Shape;14493;p101"/>
            <p:cNvSpPr/>
            <p:nvPr/>
          </p:nvSpPr>
          <p:spPr>
            <a:xfrm>
              <a:off x="6048627" y="4416409"/>
              <a:ext cx="52205" cy="51856"/>
            </a:xfrm>
            <a:custGeom>
              <a:avLst/>
              <a:gdLst/>
              <a:ahLst/>
              <a:cxnLst/>
              <a:rect l="l" t="t" r="r" b="b"/>
              <a:pathLst>
                <a:path w="1644" h="1633" extrusionOk="0">
                  <a:moveTo>
                    <a:pt x="822" y="1"/>
                  </a:moveTo>
                  <a:cubicBezTo>
                    <a:pt x="596" y="1"/>
                    <a:pt x="405" y="84"/>
                    <a:pt x="238" y="239"/>
                  </a:cubicBezTo>
                  <a:cubicBezTo>
                    <a:pt x="95" y="382"/>
                    <a:pt x="0" y="596"/>
                    <a:pt x="0" y="822"/>
                  </a:cubicBezTo>
                  <a:cubicBezTo>
                    <a:pt x="0" y="1263"/>
                    <a:pt x="381" y="1632"/>
                    <a:pt x="822" y="1632"/>
                  </a:cubicBezTo>
                  <a:cubicBezTo>
                    <a:pt x="1274" y="1632"/>
                    <a:pt x="1643" y="1275"/>
                    <a:pt x="1643" y="822"/>
                  </a:cubicBezTo>
                  <a:cubicBezTo>
                    <a:pt x="1643" y="763"/>
                    <a:pt x="1631" y="680"/>
                    <a:pt x="1608" y="620"/>
                  </a:cubicBezTo>
                  <a:cubicBezTo>
                    <a:pt x="1577" y="548"/>
                    <a:pt x="1492" y="484"/>
                    <a:pt x="1400" y="484"/>
                  </a:cubicBezTo>
                  <a:cubicBezTo>
                    <a:pt x="1386" y="484"/>
                    <a:pt x="1372" y="486"/>
                    <a:pt x="1358" y="489"/>
                  </a:cubicBezTo>
                  <a:cubicBezTo>
                    <a:pt x="1250" y="525"/>
                    <a:pt x="1179" y="620"/>
                    <a:pt x="1215" y="727"/>
                  </a:cubicBezTo>
                  <a:cubicBezTo>
                    <a:pt x="1227" y="763"/>
                    <a:pt x="1227" y="787"/>
                    <a:pt x="1227" y="822"/>
                  </a:cubicBezTo>
                  <a:cubicBezTo>
                    <a:pt x="1227" y="1037"/>
                    <a:pt x="1048" y="1215"/>
                    <a:pt x="822" y="1215"/>
                  </a:cubicBezTo>
                  <a:cubicBezTo>
                    <a:pt x="596" y="1215"/>
                    <a:pt x="417" y="1037"/>
                    <a:pt x="417" y="822"/>
                  </a:cubicBezTo>
                  <a:cubicBezTo>
                    <a:pt x="417" y="596"/>
                    <a:pt x="596" y="418"/>
                    <a:pt x="822" y="418"/>
                  </a:cubicBezTo>
                  <a:cubicBezTo>
                    <a:pt x="941" y="418"/>
                    <a:pt x="1036" y="322"/>
                    <a:pt x="1036" y="203"/>
                  </a:cubicBezTo>
                  <a:cubicBezTo>
                    <a:pt x="1036" y="84"/>
                    <a:pt x="941" y="1"/>
                    <a:pt x="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4" name="Google Shape;14494;p101"/>
            <p:cNvSpPr/>
            <p:nvPr/>
          </p:nvSpPr>
          <p:spPr>
            <a:xfrm>
              <a:off x="6000995" y="4365379"/>
              <a:ext cx="122892" cy="58016"/>
            </a:xfrm>
            <a:custGeom>
              <a:avLst/>
              <a:gdLst/>
              <a:ahLst/>
              <a:cxnLst/>
              <a:rect l="l" t="t" r="r" b="b"/>
              <a:pathLst>
                <a:path w="3870" h="1827" extrusionOk="0">
                  <a:moveTo>
                    <a:pt x="2310" y="1"/>
                  </a:moveTo>
                  <a:cubicBezTo>
                    <a:pt x="1810" y="1"/>
                    <a:pt x="1334" y="143"/>
                    <a:pt x="929" y="429"/>
                  </a:cubicBezTo>
                  <a:cubicBezTo>
                    <a:pt x="524" y="715"/>
                    <a:pt x="226" y="1096"/>
                    <a:pt x="48" y="1548"/>
                  </a:cubicBezTo>
                  <a:cubicBezTo>
                    <a:pt x="0" y="1656"/>
                    <a:pt x="60" y="1775"/>
                    <a:pt x="167" y="1810"/>
                  </a:cubicBezTo>
                  <a:cubicBezTo>
                    <a:pt x="192" y="1822"/>
                    <a:pt x="218" y="1827"/>
                    <a:pt x="244" y="1827"/>
                  </a:cubicBezTo>
                  <a:cubicBezTo>
                    <a:pt x="326" y="1827"/>
                    <a:pt x="404" y="1773"/>
                    <a:pt x="441" y="1691"/>
                  </a:cubicBezTo>
                  <a:cubicBezTo>
                    <a:pt x="738" y="917"/>
                    <a:pt x="1488" y="405"/>
                    <a:pt x="2322" y="405"/>
                  </a:cubicBezTo>
                  <a:cubicBezTo>
                    <a:pt x="2774" y="405"/>
                    <a:pt x="3191" y="536"/>
                    <a:pt x="3548" y="798"/>
                  </a:cubicBezTo>
                  <a:cubicBezTo>
                    <a:pt x="3581" y="831"/>
                    <a:pt x="3624" y="846"/>
                    <a:pt x="3667" y="846"/>
                  </a:cubicBezTo>
                  <a:cubicBezTo>
                    <a:pt x="3732" y="846"/>
                    <a:pt x="3798" y="813"/>
                    <a:pt x="3834" y="763"/>
                  </a:cubicBezTo>
                  <a:cubicBezTo>
                    <a:pt x="3870" y="679"/>
                    <a:pt x="3858" y="560"/>
                    <a:pt x="3774" y="489"/>
                  </a:cubicBezTo>
                  <a:cubicBezTo>
                    <a:pt x="3334" y="179"/>
                    <a:pt x="2846" y="1"/>
                    <a:pt x="2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5" name="Google Shape;14495;p101"/>
            <p:cNvSpPr/>
            <p:nvPr/>
          </p:nvSpPr>
          <p:spPr>
            <a:xfrm>
              <a:off x="5816847" y="4230039"/>
              <a:ext cx="124797" cy="193610"/>
            </a:xfrm>
            <a:custGeom>
              <a:avLst/>
              <a:gdLst/>
              <a:ahLst/>
              <a:cxnLst/>
              <a:rect l="l" t="t" r="r" b="b"/>
              <a:pathLst>
                <a:path w="3930" h="6097" extrusionOk="0">
                  <a:moveTo>
                    <a:pt x="3513" y="417"/>
                  </a:moveTo>
                  <a:lnTo>
                    <a:pt x="3513" y="2441"/>
                  </a:lnTo>
                  <a:lnTo>
                    <a:pt x="822" y="2441"/>
                  </a:lnTo>
                  <a:lnTo>
                    <a:pt x="1834" y="714"/>
                  </a:lnTo>
                  <a:cubicBezTo>
                    <a:pt x="1930" y="524"/>
                    <a:pt x="2144" y="417"/>
                    <a:pt x="2346" y="417"/>
                  </a:cubicBezTo>
                  <a:close/>
                  <a:moveTo>
                    <a:pt x="2346" y="0"/>
                  </a:moveTo>
                  <a:cubicBezTo>
                    <a:pt x="1989" y="0"/>
                    <a:pt x="1644" y="203"/>
                    <a:pt x="1465" y="512"/>
                  </a:cubicBezTo>
                  <a:lnTo>
                    <a:pt x="60" y="2917"/>
                  </a:lnTo>
                  <a:cubicBezTo>
                    <a:pt x="1" y="3024"/>
                    <a:pt x="25" y="3143"/>
                    <a:pt x="132" y="3203"/>
                  </a:cubicBezTo>
                  <a:cubicBezTo>
                    <a:pt x="155" y="3215"/>
                    <a:pt x="203" y="3239"/>
                    <a:pt x="239" y="3239"/>
                  </a:cubicBezTo>
                  <a:cubicBezTo>
                    <a:pt x="310" y="3239"/>
                    <a:pt x="370" y="3203"/>
                    <a:pt x="417" y="3131"/>
                  </a:cubicBezTo>
                  <a:lnTo>
                    <a:pt x="572" y="2846"/>
                  </a:lnTo>
                  <a:lnTo>
                    <a:pt x="3513" y="2846"/>
                  </a:lnTo>
                  <a:lnTo>
                    <a:pt x="3513" y="5882"/>
                  </a:lnTo>
                  <a:cubicBezTo>
                    <a:pt x="3513" y="6001"/>
                    <a:pt x="3596" y="6096"/>
                    <a:pt x="3715" y="6096"/>
                  </a:cubicBezTo>
                  <a:cubicBezTo>
                    <a:pt x="3835" y="6096"/>
                    <a:pt x="3930" y="6001"/>
                    <a:pt x="3930" y="5882"/>
                  </a:cubicBezTo>
                  <a:lnTo>
                    <a:pt x="3930" y="203"/>
                  </a:lnTo>
                  <a:cubicBezTo>
                    <a:pt x="3918" y="95"/>
                    <a:pt x="3823" y="0"/>
                    <a:pt x="3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6" name="Google Shape;14496;p101"/>
            <p:cNvSpPr/>
            <p:nvPr/>
          </p:nvSpPr>
          <p:spPr>
            <a:xfrm>
              <a:off x="5954474" y="4230039"/>
              <a:ext cx="120256" cy="102854"/>
            </a:xfrm>
            <a:custGeom>
              <a:avLst/>
              <a:gdLst/>
              <a:ahLst/>
              <a:cxnLst/>
              <a:rect l="l" t="t" r="r" b="b"/>
              <a:pathLst>
                <a:path w="3787" h="3239" extrusionOk="0">
                  <a:moveTo>
                    <a:pt x="203" y="0"/>
                  </a:moveTo>
                  <a:cubicBezTo>
                    <a:pt x="84" y="0"/>
                    <a:pt x="1" y="95"/>
                    <a:pt x="1" y="214"/>
                  </a:cubicBezTo>
                  <a:lnTo>
                    <a:pt x="1" y="3024"/>
                  </a:lnTo>
                  <a:cubicBezTo>
                    <a:pt x="1" y="3143"/>
                    <a:pt x="84" y="3239"/>
                    <a:pt x="203" y="3239"/>
                  </a:cubicBezTo>
                  <a:cubicBezTo>
                    <a:pt x="322" y="3239"/>
                    <a:pt x="417" y="3143"/>
                    <a:pt x="417" y="3024"/>
                  </a:cubicBezTo>
                  <a:lnTo>
                    <a:pt x="417" y="405"/>
                  </a:lnTo>
                  <a:lnTo>
                    <a:pt x="1977" y="405"/>
                  </a:lnTo>
                  <a:cubicBezTo>
                    <a:pt x="2132" y="405"/>
                    <a:pt x="2322" y="512"/>
                    <a:pt x="2429" y="655"/>
                  </a:cubicBezTo>
                  <a:lnTo>
                    <a:pt x="3287" y="1786"/>
                  </a:lnTo>
                  <a:cubicBezTo>
                    <a:pt x="3346" y="1869"/>
                    <a:pt x="3358" y="1941"/>
                    <a:pt x="3358" y="2024"/>
                  </a:cubicBezTo>
                  <a:cubicBezTo>
                    <a:pt x="3358" y="2250"/>
                    <a:pt x="3180" y="2429"/>
                    <a:pt x="2953" y="2429"/>
                  </a:cubicBezTo>
                  <a:lnTo>
                    <a:pt x="1013" y="2429"/>
                  </a:lnTo>
                  <a:cubicBezTo>
                    <a:pt x="894" y="2429"/>
                    <a:pt x="798" y="2524"/>
                    <a:pt x="798" y="2643"/>
                  </a:cubicBezTo>
                  <a:cubicBezTo>
                    <a:pt x="798" y="2762"/>
                    <a:pt x="882" y="2846"/>
                    <a:pt x="1013" y="2846"/>
                  </a:cubicBezTo>
                  <a:lnTo>
                    <a:pt x="2977" y="2846"/>
                  </a:lnTo>
                  <a:cubicBezTo>
                    <a:pt x="3418" y="2846"/>
                    <a:pt x="3787" y="2489"/>
                    <a:pt x="3787" y="2024"/>
                  </a:cubicBezTo>
                  <a:cubicBezTo>
                    <a:pt x="3787" y="1846"/>
                    <a:pt x="3727" y="1691"/>
                    <a:pt x="3632" y="1536"/>
                  </a:cubicBezTo>
                  <a:lnTo>
                    <a:pt x="2775" y="405"/>
                  </a:lnTo>
                  <a:cubicBezTo>
                    <a:pt x="2584" y="155"/>
                    <a:pt x="2287" y="0"/>
                    <a:pt x="1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7" name="Google Shape;14497;p101"/>
            <p:cNvSpPr/>
            <p:nvPr/>
          </p:nvSpPr>
          <p:spPr>
            <a:xfrm>
              <a:off x="5876198" y="4333243"/>
              <a:ext cx="39376" cy="13274"/>
            </a:xfrm>
            <a:custGeom>
              <a:avLst/>
              <a:gdLst/>
              <a:ahLst/>
              <a:cxnLst/>
              <a:rect l="l" t="t" r="r" b="b"/>
              <a:pathLst>
                <a:path w="1240" h="418" extrusionOk="0">
                  <a:moveTo>
                    <a:pt x="215" y="1"/>
                  </a:moveTo>
                  <a:cubicBezTo>
                    <a:pt x="96" y="1"/>
                    <a:pt x="1" y="84"/>
                    <a:pt x="1" y="203"/>
                  </a:cubicBezTo>
                  <a:cubicBezTo>
                    <a:pt x="1" y="322"/>
                    <a:pt x="96" y="417"/>
                    <a:pt x="215" y="417"/>
                  </a:cubicBezTo>
                  <a:lnTo>
                    <a:pt x="1025" y="417"/>
                  </a:lnTo>
                  <a:cubicBezTo>
                    <a:pt x="1144" y="417"/>
                    <a:pt x="1239" y="322"/>
                    <a:pt x="1239" y="203"/>
                  </a:cubicBezTo>
                  <a:cubicBezTo>
                    <a:pt x="1239" y="84"/>
                    <a:pt x="1156" y="1"/>
                    <a:pt x="10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8" name="Google Shape;14498;p101"/>
            <p:cNvSpPr/>
            <p:nvPr/>
          </p:nvSpPr>
          <p:spPr>
            <a:xfrm>
              <a:off x="5979433" y="4333243"/>
              <a:ext cx="39344" cy="13274"/>
            </a:xfrm>
            <a:custGeom>
              <a:avLst/>
              <a:gdLst/>
              <a:ahLst/>
              <a:cxnLst/>
              <a:rect l="l" t="t" r="r" b="b"/>
              <a:pathLst>
                <a:path w="1239" h="418" extrusionOk="0">
                  <a:moveTo>
                    <a:pt x="203" y="1"/>
                  </a:moveTo>
                  <a:cubicBezTo>
                    <a:pt x="84" y="1"/>
                    <a:pt x="0" y="84"/>
                    <a:pt x="0" y="203"/>
                  </a:cubicBezTo>
                  <a:cubicBezTo>
                    <a:pt x="0" y="322"/>
                    <a:pt x="84" y="417"/>
                    <a:pt x="203" y="417"/>
                  </a:cubicBezTo>
                  <a:lnTo>
                    <a:pt x="1024" y="417"/>
                  </a:lnTo>
                  <a:cubicBezTo>
                    <a:pt x="1143" y="417"/>
                    <a:pt x="1239" y="322"/>
                    <a:pt x="1239" y="203"/>
                  </a:cubicBezTo>
                  <a:cubicBezTo>
                    <a:pt x="1239" y="84"/>
                    <a:pt x="1143" y="1"/>
                    <a:pt x="10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99" name="Google Shape;14499;p101"/>
          <p:cNvGrpSpPr/>
          <p:nvPr/>
        </p:nvGrpSpPr>
        <p:grpSpPr>
          <a:xfrm>
            <a:off x="6410063" y="4135124"/>
            <a:ext cx="159950" cy="364516"/>
            <a:chOff x="6410063" y="4135124"/>
            <a:chExt cx="159950" cy="364516"/>
          </a:xfrm>
        </p:grpSpPr>
        <p:sp>
          <p:nvSpPr>
            <p:cNvPr id="14500" name="Google Shape;14500;p101"/>
            <p:cNvSpPr/>
            <p:nvPr/>
          </p:nvSpPr>
          <p:spPr>
            <a:xfrm>
              <a:off x="6493991" y="4299202"/>
              <a:ext cx="36328" cy="200438"/>
            </a:xfrm>
            <a:custGeom>
              <a:avLst/>
              <a:gdLst/>
              <a:ahLst/>
              <a:cxnLst/>
              <a:rect l="l" t="t" r="r" b="b"/>
              <a:pathLst>
                <a:path w="1144" h="6312" extrusionOk="0">
                  <a:moveTo>
                    <a:pt x="965" y="1"/>
                  </a:moveTo>
                  <a:cubicBezTo>
                    <a:pt x="882" y="1"/>
                    <a:pt x="810" y="72"/>
                    <a:pt x="810" y="168"/>
                  </a:cubicBezTo>
                  <a:lnTo>
                    <a:pt x="810" y="5716"/>
                  </a:lnTo>
                  <a:cubicBezTo>
                    <a:pt x="810" y="5847"/>
                    <a:pt x="703" y="5954"/>
                    <a:pt x="584" y="5966"/>
                  </a:cubicBezTo>
                  <a:cubicBezTo>
                    <a:pt x="453" y="5966"/>
                    <a:pt x="334" y="5859"/>
                    <a:pt x="334" y="5728"/>
                  </a:cubicBezTo>
                  <a:lnTo>
                    <a:pt x="334" y="4656"/>
                  </a:lnTo>
                  <a:cubicBezTo>
                    <a:pt x="334" y="4573"/>
                    <a:pt x="251" y="4490"/>
                    <a:pt x="167" y="4490"/>
                  </a:cubicBezTo>
                  <a:cubicBezTo>
                    <a:pt x="72" y="4490"/>
                    <a:pt x="1" y="4573"/>
                    <a:pt x="1" y="4656"/>
                  </a:cubicBezTo>
                  <a:lnTo>
                    <a:pt x="1" y="5728"/>
                  </a:lnTo>
                  <a:cubicBezTo>
                    <a:pt x="1" y="5966"/>
                    <a:pt x="167" y="6192"/>
                    <a:pt x="394" y="6276"/>
                  </a:cubicBezTo>
                  <a:cubicBezTo>
                    <a:pt x="453" y="6299"/>
                    <a:pt x="525" y="6311"/>
                    <a:pt x="596" y="6311"/>
                  </a:cubicBezTo>
                  <a:cubicBezTo>
                    <a:pt x="906" y="6299"/>
                    <a:pt x="1144" y="6037"/>
                    <a:pt x="1144" y="5728"/>
                  </a:cubicBezTo>
                  <a:lnTo>
                    <a:pt x="1144" y="180"/>
                  </a:lnTo>
                  <a:cubicBezTo>
                    <a:pt x="1144" y="72"/>
                    <a:pt x="1072"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1" name="Google Shape;14501;p101"/>
            <p:cNvSpPr/>
            <p:nvPr/>
          </p:nvSpPr>
          <p:spPr>
            <a:xfrm>
              <a:off x="6454297" y="4135124"/>
              <a:ext cx="71099" cy="71131"/>
            </a:xfrm>
            <a:custGeom>
              <a:avLst/>
              <a:gdLst/>
              <a:ahLst/>
              <a:cxnLst/>
              <a:rect l="l" t="t" r="r" b="b"/>
              <a:pathLst>
                <a:path w="2239" h="2240" extrusionOk="0">
                  <a:moveTo>
                    <a:pt x="1120" y="346"/>
                  </a:moveTo>
                  <a:cubicBezTo>
                    <a:pt x="1548" y="346"/>
                    <a:pt x="1894" y="679"/>
                    <a:pt x="1894" y="1120"/>
                  </a:cubicBezTo>
                  <a:cubicBezTo>
                    <a:pt x="1894" y="1548"/>
                    <a:pt x="1548" y="1894"/>
                    <a:pt x="1120" y="1894"/>
                  </a:cubicBezTo>
                  <a:cubicBezTo>
                    <a:pt x="691" y="1894"/>
                    <a:pt x="346" y="1548"/>
                    <a:pt x="346" y="1120"/>
                  </a:cubicBezTo>
                  <a:cubicBezTo>
                    <a:pt x="346" y="679"/>
                    <a:pt x="691" y="346"/>
                    <a:pt x="1120" y="346"/>
                  </a:cubicBezTo>
                  <a:close/>
                  <a:moveTo>
                    <a:pt x="1120" y="1"/>
                  </a:moveTo>
                  <a:cubicBezTo>
                    <a:pt x="513" y="1"/>
                    <a:pt x="1" y="513"/>
                    <a:pt x="1" y="1120"/>
                  </a:cubicBezTo>
                  <a:cubicBezTo>
                    <a:pt x="1" y="1727"/>
                    <a:pt x="513" y="2239"/>
                    <a:pt x="1120" y="2239"/>
                  </a:cubicBezTo>
                  <a:cubicBezTo>
                    <a:pt x="1727" y="2239"/>
                    <a:pt x="2239" y="1727"/>
                    <a:pt x="2239" y="1120"/>
                  </a:cubicBezTo>
                  <a:cubicBezTo>
                    <a:pt x="2239" y="513"/>
                    <a:pt x="1727" y="1"/>
                    <a:pt x="1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2" name="Google Shape;14502;p101"/>
            <p:cNvSpPr/>
            <p:nvPr/>
          </p:nvSpPr>
          <p:spPr>
            <a:xfrm>
              <a:off x="6410063" y="4252712"/>
              <a:ext cx="94566" cy="246927"/>
            </a:xfrm>
            <a:custGeom>
              <a:avLst/>
              <a:gdLst/>
              <a:ahLst/>
              <a:cxnLst/>
              <a:rect l="l" t="t" r="r" b="b"/>
              <a:pathLst>
                <a:path w="2978" h="7776" extrusionOk="0">
                  <a:moveTo>
                    <a:pt x="1191" y="0"/>
                  </a:moveTo>
                  <a:cubicBezTo>
                    <a:pt x="977" y="0"/>
                    <a:pt x="798" y="179"/>
                    <a:pt x="798" y="393"/>
                  </a:cubicBezTo>
                  <a:lnTo>
                    <a:pt x="798" y="2894"/>
                  </a:lnTo>
                  <a:cubicBezTo>
                    <a:pt x="798" y="3025"/>
                    <a:pt x="691" y="3132"/>
                    <a:pt x="560" y="3132"/>
                  </a:cubicBezTo>
                  <a:cubicBezTo>
                    <a:pt x="429" y="3132"/>
                    <a:pt x="322" y="3025"/>
                    <a:pt x="322" y="2894"/>
                  </a:cubicBezTo>
                  <a:lnTo>
                    <a:pt x="322" y="2275"/>
                  </a:lnTo>
                  <a:cubicBezTo>
                    <a:pt x="322" y="2191"/>
                    <a:pt x="251" y="2120"/>
                    <a:pt x="155" y="2120"/>
                  </a:cubicBezTo>
                  <a:cubicBezTo>
                    <a:pt x="72" y="2120"/>
                    <a:pt x="1" y="2191"/>
                    <a:pt x="1" y="2275"/>
                  </a:cubicBezTo>
                  <a:lnTo>
                    <a:pt x="1" y="2894"/>
                  </a:lnTo>
                  <a:cubicBezTo>
                    <a:pt x="1" y="3203"/>
                    <a:pt x="251" y="3465"/>
                    <a:pt x="572" y="3465"/>
                  </a:cubicBezTo>
                  <a:cubicBezTo>
                    <a:pt x="894" y="3465"/>
                    <a:pt x="1156" y="3215"/>
                    <a:pt x="1156" y="2894"/>
                  </a:cubicBezTo>
                  <a:lnTo>
                    <a:pt x="1156" y="393"/>
                  </a:lnTo>
                  <a:cubicBezTo>
                    <a:pt x="1156" y="358"/>
                    <a:pt x="1191" y="334"/>
                    <a:pt x="1215" y="334"/>
                  </a:cubicBezTo>
                  <a:cubicBezTo>
                    <a:pt x="1251" y="334"/>
                    <a:pt x="1275" y="358"/>
                    <a:pt x="1275" y="393"/>
                  </a:cubicBezTo>
                  <a:lnTo>
                    <a:pt x="1275" y="7192"/>
                  </a:lnTo>
                  <a:cubicBezTo>
                    <a:pt x="1275" y="7501"/>
                    <a:pt x="1525" y="7775"/>
                    <a:pt x="1858" y="7775"/>
                  </a:cubicBezTo>
                  <a:cubicBezTo>
                    <a:pt x="2168" y="7775"/>
                    <a:pt x="2441" y="7513"/>
                    <a:pt x="2441" y="7192"/>
                  </a:cubicBezTo>
                  <a:lnTo>
                    <a:pt x="2441" y="4251"/>
                  </a:lnTo>
                  <a:cubicBezTo>
                    <a:pt x="2441" y="4168"/>
                    <a:pt x="2501" y="4132"/>
                    <a:pt x="2560" y="4132"/>
                  </a:cubicBezTo>
                  <a:cubicBezTo>
                    <a:pt x="2632" y="4132"/>
                    <a:pt x="2680" y="4191"/>
                    <a:pt x="2680" y="4251"/>
                  </a:cubicBezTo>
                  <a:lnTo>
                    <a:pt x="2644" y="5442"/>
                  </a:lnTo>
                  <a:cubicBezTo>
                    <a:pt x="2644" y="5525"/>
                    <a:pt x="2715" y="5596"/>
                    <a:pt x="2810" y="5596"/>
                  </a:cubicBezTo>
                  <a:cubicBezTo>
                    <a:pt x="2894" y="5596"/>
                    <a:pt x="2977" y="5525"/>
                    <a:pt x="2977" y="5442"/>
                  </a:cubicBezTo>
                  <a:lnTo>
                    <a:pt x="2977" y="4251"/>
                  </a:lnTo>
                  <a:cubicBezTo>
                    <a:pt x="2977" y="3989"/>
                    <a:pt x="2763" y="3787"/>
                    <a:pt x="2513" y="3787"/>
                  </a:cubicBezTo>
                  <a:cubicBezTo>
                    <a:pt x="2263" y="3787"/>
                    <a:pt x="2048" y="3989"/>
                    <a:pt x="2048" y="4251"/>
                  </a:cubicBezTo>
                  <a:lnTo>
                    <a:pt x="2048" y="7192"/>
                  </a:lnTo>
                  <a:cubicBezTo>
                    <a:pt x="2048" y="7323"/>
                    <a:pt x="1941" y="7430"/>
                    <a:pt x="1810" y="7430"/>
                  </a:cubicBezTo>
                  <a:cubicBezTo>
                    <a:pt x="1679" y="7430"/>
                    <a:pt x="1572" y="7323"/>
                    <a:pt x="1572" y="7192"/>
                  </a:cubicBezTo>
                  <a:lnTo>
                    <a:pt x="1572" y="393"/>
                  </a:lnTo>
                  <a:cubicBezTo>
                    <a:pt x="1572" y="179"/>
                    <a:pt x="1394" y="0"/>
                    <a:pt x="1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3" name="Google Shape;14503;p101"/>
            <p:cNvSpPr/>
            <p:nvPr/>
          </p:nvSpPr>
          <p:spPr>
            <a:xfrm>
              <a:off x="6410063" y="4212638"/>
              <a:ext cx="159950" cy="150519"/>
            </a:xfrm>
            <a:custGeom>
              <a:avLst/>
              <a:gdLst/>
              <a:ahLst/>
              <a:cxnLst/>
              <a:rect l="l" t="t" r="r" b="b"/>
              <a:pathLst>
                <a:path w="5037" h="4740" extrusionOk="0">
                  <a:moveTo>
                    <a:pt x="1429" y="0"/>
                  </a:moveTo>
                  <a:cubicBezTo>
                    <a:pt x="632" y="0"/>
                    <a:pt x="1" y="643"/>
                    <a:pt x="1" y="1429"/>
                  </a:cubicBezTo>
                  <a:lnTo>
                    <a:pt x="1" y="2858"/>
                  </a:lnTo>
                  <a:cubicBezTo>
                    <a:pt x="1" y="2953"/>
                    <a:pt x="72" y="3025"/>
                    <a:pt x="155" y="3025"/>
                  </a:cubicBezTo>
                  <a:cubicBezTo>
                    <a:pt x="251" y="3025"/>
                    <a:pt x="322" y="2953"/>
                    <a:pt x="322" y="2858"/>
                  </a:cubicBezTo>
                  <a:lnTo>
                    <a:pt x="322" y="1429"/>
                  </a:lnTo>
                  <a:cubicBezTo>
                    <a:pt x="322" y="822"/>
                    <a:pt x="810" y="334"/>
                    <a:pt x="1429" y="334"/>
                  </a:cubicBezTo>
                  <a:lnTo>
                    <a:pt x="3608" y="334"/>
                  </a:lnTo>
                  <a:cubicBezTo>
                    <a:pt x="4227" y="334"/>
                    <a:pt x="4715" y="822"/>
                    <a:pt x="4715" y="1429"/>
                  </a:cubicBezTo>
                  <a:lnTo>
                    <a:pt x="4715" y="4144"/>
                  </a:lnTo>
                  <a:cubicBezTo>
                    <a:pt x="4715" y="4275"/>
                    <a:pt x="4608" y="4382"/>
                    <a:pt x="4489" y="4394"/>
                  </a:cubicBezTo>
                  <a:cubicBezTo>
                    <a:pt x="4358" y="4394"/>
                    <a:pt x="4239" y="4287"/>
                    <a:pt x="4239" y="4156"/>
                  </a:cubicBezTo>
                  <a:lnTo>
                    <a:pt x="4239" y="1655"/>
                  </a:lnTo>
                  <a:cubicBezTo>
                    <a:pt x="4239" y="1441"/>
                    <a:pt x="4061" y="1262"/>
                    <a:pt x="3846" y="1262"/>
                  </a:cubicBezTo>
                  <a:cubicBezTo>
                    <a:pt x="3644" y="1262"/>
                    <a:pt x="3465" y="1441"/>
                    <a:pt x="3465" y="1655"/>
                  </a:cubicBezTo>
                  <a:lnTo>
                    <a:pt x="3465" y="2239"/>
                  </a:lnTo>
                  <a:cubicBezTo>
                    <a:pt x="3465" y="2322"/>
                    <a:pt x="3537" y="2394"/>
                    <a:pt x="3632" y="2394"/>
                  </a:cubicBezTo>
                  <a:cubicBezTo>
                    <a:pt x="3715" y="2394"/>
                    <a:pt x="3787" y="2322"/>
                    <a:pt x="3787" y="2239"/>
                  </a:cubicBezTo>
                  <a:lnTo>
                    <a:pt x="3787" y="1655"/>
                  </a:lnTo>
                  <a:cubicBezTo>
                    <a:pt x="3787" y="1620"/>
                    <a:pt x="3814" y="1602"/>
                    <a:pt x="3840" y="1602"/>
                  </a:cubicBezTo>
                  <a:cubicBezTo>
                    <a:pt x="3867" y="1602"/>
                    <a:pt x="3894" y="1620"/>
                    <a:pt x="3894" y="1655"/>
                  </a:cubicBezTo>
                  <a:lnTo>
                    <a:pt x="3894" y="4156"/>
                  </a:lnTo>
                  <a:cubicBezTo>
                    <a:pt x="3894" y="4382"/>
                    <a:pt x="4049" y="4596"/>
                    <a:pt x="4251" y="4691"/>
                  </a:cubicBezTo>
                  <a:cubicBezTo>
                    <a:pt x="4323" y="4715"/>
                    <a:pt x="4406" y="4739"/>
                    <a:pt x="4489" y="4739"/>
                  </a:cubicBezTo>
                  <a:cubicBezTo>
                    <a:pt x="4799" y="4715"/>
                    <a:pt x="5037" y="4465"/>
                    <a:pt x="5037" y="4156"/>
                  </a:cubicBezTo>
                  <a:lnTo>
                    <a:pt x="5037" y="1429"/>
                  </a:lnTo>
                  <a:cubicBezTo>
                    <a:pt x="5037" y="643"/>
                    <a:pt x="4406" y="0"/>
                    <a:pt x="3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04" name="Google Shape;14504;p101"/>
          <p:cNvGrpSpPr/>
          <p:nvPr/>
        </p:nvGrpSpPr>
        <p:grpSpPr>
          <a:xfrm>
            <a:off x="6924652" y="4135505"/>
            <a:ext cx="214378" cy="364135"/>
            <a:chOff x="6924652" y="4135505"/>
            <a:chExt cx="214378" cy="364135"/>
          </a:xfrm>
        </p:grpSpPr>
        <p:sp>
          <p:nvSpPr>
            <p:cNvPr id="14505" name="Google Shape;14505;p101"/>
            <p:cNvSpPr/>
            <p:nvPr/>
          </p:nvSpPr>
          <p:spPr>
            <a:xfrm>
              <a:off x="6996482" y="4135505"/>
              <a:ext cx="70718" cy="71099"/>
            </a:xfrm>
            <a:custGeom>
              <a:avLst/>
              <a:gdLst/>
              <a:ahLst/>
              <a:cxnLst/>
              <a:rect l="l" t="t" r="r" b="b"/>
              <a:pathLst>
                <a:path w="2227" h="2239" extrusionOk="0">
                  <a:moveTo>
                    <a:pt x="1119" y="346"/>
                  </a:moveTo>
                  <a:cubicBezTo>
                    <a:pt x="1548" y="346"/>
                    <a:pt x="1893" y="691"/>
                    <a:pt x="1893" y="1120"/>
                  </a:cubicBezTo>
                  <a:cubicBezTo>
                    <a:pt x="1893" y="1548"/>
                    <a:pt x="1548" y="1894"/>
                    <a:pt x="1119" y="1894"/>
                  </a:cubicBezTo>
                  <a:cubicBezTo>
                    <a:pt x="679" y="1894"/>
                    <a:pt x="345" y="1548"/>
                    <a:pt x="345" y="1120"/>
                  </a:cubicBezTo>
                  <a:cubicBezTo>
                    <a:pt x="345" y="691"/>
                    <a:pt x="703" y="346"/>
                    <a:pt x="1119" y="346"/>
                  </a:cubicBezTo>
                  <a:close/>
                  <a:moveTo>
                    <a:pt x="1119" y="1"/>
                  </a:moveTo>
                  <a:cubicBezTo>
                    <a:pt x="500" y="1"/>
                    <a:pt x="0" y="513"/>
                    <a:pt x="0" y="1120"/>
                  </a:cubicBezTo>
                  <a:cubicBezTo>
                    <a:pt x="12" y="1727"/>
                    <a:pt x="500" y="2239"/>
                    <a:pt x="1119" y="2239"/>
                  </a:cubicBezTo>
                  <a:cubicBezTo>
                    <a:pt x="1727" y="2239"/>
                    <a:pt x="2227" y="1727"/>
                    <a:pt x="2227" y="1120"/>
                  </a:cubicBezTo>
                  <a:cubicBezTo>
                    <a:pt x="2227" y="513"/>
                    <a:pt x="1727" y="1"/>
                    <a:pt x="11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6" name="Google Shape;14506;p101"/>
            <p:cNvSpPr/>
            <p:nvPr/>
          </p:nvSpPr>
          <p:spPr>
            <a:xfrm>
              <a:off x="7018012" y="4345183"/>
              <a:ext cx="88882" cy="154456"/>
            </a:xfrm>
            <a:custGeom>
              <a:avLst/>
              <a:gdLst/>
              <a:ahLst/>
              <a:cxnLst/>
              <a:rect l="l" t="t" r="r" b="b"/>
              <a:pathLst>
                <a:path w="2799" h="4864" extrusionOk="0">
                  <a:moveTo>
                    <a:pt x="2293" y="0"/>
                  </a:moveTo>
                  <a:cubicBezTo>
                    <a:pt x="2280" y="0"/>
                    <a:pt x="2266" y="2"/>
                    <a:pt x="2251" y="6"/>
                  </a:cubicBezTo>
                  <a:cubicBezTo>
                    <a:pt x="2168" y="41"/>
                    <a:pt x="2108" y="125"/>
                    <a:pt x="2132" y="220"/>
                  </a:cubicBezTo>
                  <a:lnTo>
                    <a:pt x="2358" y="1077"/>
                  </a:lnTo>
                  <a:lnTo>
                    <a:pt x="1549" y="1077"/>
                  </a:lnTo>
                  <a:cubicBezTo>
                    <a:pt x="1465" y="1077"/>
                    <a:pt x="1394" y="1160"/>
                    <a:pt x="1394" y="1244"/>
                  </a:cubicBezTo>
                  <a:lnTo>
                    <a:pt x="1394" y="4280"/>
                  </a:lnTo>
                  <a:cubicBezTo>
                    <a:pt x="1394" y="4411"/>
                    <a:pt x="1287" y="4518"/>
                    <a:pt x="1156" y="4518"/>
                  </a:cubicBezTo>
                  <a:cubicBezTo>
                    <a:pt x="1013" y="4518"/>
                    <a:pt x="918" y="4411"/>
                    <a:pt x="918" y="4280"/>
                  </a:cubicBezTo>
                  <a:lnTo>
                    <a:pt x="918" y="1244"/>
                  </a:lnTo>
                  <a:cubicBezTo>
                    <a:pt x="918" y="1160"/>
                    <a:pt x="834" y="1077"/>
                    <a:pt x="751" y="1077"/>
                  </a:cubicBezTo>
                  <a:lnTo>
                    <a:pt x="168" y="1077"/>
                  </a:lnTo>
                  <a:cubicBezTo>
                    <a:pt x="84" y="1077"/>
                    <a:pt x="1" y="1160"/>
                    <a:pt x="1" y="1244"/>
                  </a:cubicBezTo>
                  <a:lnTo>
                    <a:pt x="1" y="2482"/>
                  </a:lnTo>
                  <a:cubicBezTo>
                    <a:pt x="1" y="2565"/>
                    <a:pt x="84" y="2649"/>
                    <a:pt x="168" y="2649"/>
                  </a:cubicBezTo>
                  <a:cubicBezTo>
                    <a:pt x="263" y="2649"/>
                    <a:pt x="334" y="2565"/>
                    <a:pt x="334" y="2482"/>
                  </a:cubicBezTo>
                  <a:lnTo>
                    <a:pt x="334" y="1422"/>
                  </a:lnTo>
                  <a:lnTo>
                    <a:pt x="584" y="1422"/>
                  </a:lnTo>
                  <a:lnTo>
                    <a:pt x="584" y="4280"/>
                  </a:lnTo>
                  <a:cubicBezTo>
                    <a:pt x="584" y="4589"/>
                    <a:pt x="834" y="4863"/>
                    <a:pt x="1168" y="4863"/>
                  </a:cubicBezTo>
                  <a:cubicBezTo>
                    <a:pt x="1477" y="4863"/>
                    <a:pt x="1751" y="4601"/>
                    <a:pt x="1751" y="4280"/>
                  </a:cubicBezTo>
                  <a:lnTo>
                    <a:pt x="1751" y="1422"/>
                  </a:lnTo>
                  <a:lnTo>
                    <a:pt x="2608" y="1422"/>
                  </a:lnTo>
                  <a:cubicBezTo>
                    <a:pt x="2715" y="1422"/>
                    <a:pt x="2799" y="1315"/>
                    <a:pt x="2775" y="1208"/>
                  </a:cubicBezTo>
                  <a:lnTo>
                    <a:pt x="2465" y="125"/>
                  </a:lnTo>
                  <a:cubicBezTo>
                    <a:pt x="2435" y="54"/>
                    <a:pt x="2370" y="0"/>
                    <a:pt x="22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7" name="Google Shape;14507;p101"/>
            <p:cNvSpPr/>
            <p:nvPr/>
          </p:nvSpPr>
          <p:spPr>
            <a:xfrm>
              <a:off x="6948850" y="4212638"/>
              <a:ext cx="190181" cy="149884"/>
            </a:xfrm>
            <a:custGeom>
              <a:avLst/>
              <a:gdLst/>
              <a:ahLst/>
              <a:cxnLst/>
              <a:rect l="l" t="t" r="r" b="b"/>
              <a:pathLst>
                <a:path w="5989" h="4720" extrusionOk="0">
                  <a:moveTo>
                    <a:pt x="1548" y="0"/>
                  </a:moveTo>
                  <a:cubicBezTo>
                    <a:pt x="917" y="0"/>
                    <a:pt x="369" y="417"/>
                    <a:pt x="179" y="1012"/>
                  </a:cubicBezTo>
                  <a:lnTo>
                    <a:pt x="179" y="1024"/>
                  </a:lnTo>
                  <a:lnTo>
                    <a:pt x="24" y="1596"/>
                  </a:lnTo>
                  <a:cubicBezTo>
                    <a:pt x="0" y="1679"/>
                    <a:pt x="60" y="1774"/>
                    <a:pt x="143" y="1798"/>
                  </a:cubicBezTo>
                  <a:cubicBezTo>
                    <a:pt x="160" y="1805"/>
                    <a:pt x="177" y="1809"/>
                    <a:pt x="194" y="1809"/>
                  </a:cubicBezTo>
                  <a:cubicBezTo>
                    <a:pt x="262" y="1809"/>
                    <a:pt x="329" y="1755"/>
                    <a:pt x="357" y="1679"/>
                  </a:cubicBezTo>
                  <a:lnTo>
                    <a:pt x="500" y="1132"/>
                  </a:lnTo>
                  <a:lnTo>
                    <a:pt x="500" y="1120"/>
                  </a:lnTo>
                  <a:cubicBezTo>
                    <a:pt x="631" y="655"/>
                    <a:pt x="1072" y="334"/>
                    <a:pt x="1548" y="334"/>
                  </a:cubicBezTo>
                  <a:lnTo>
                    <a:pt x="3727" y="334"/>
                  </a:lnTo>
                  <a:cubicBezTo>
                    <a:pt x="4203" y="334"/>
                    <a:pt x="4643" y="655"/>
                    <a:pt x="4774" y="1120"/>
                  </a:cubicBezTo>
                  <a:lnTo>
                    <a:pt x="4774" y="1132"/>
                  </a:lnTo>
                  <a:lnTo>
                    <a:pt x="5596" y="4084"/>
                  </a:lnTo>
                  <a:cubicBezTo>
                    <a:pt x="5620" y="4191"/>
                    <a:pt x="5548" y="4334"/>
                    <a:pt x="5429" y="4382"/>
                  </a:cubicBezTo>
                  <a:cubicBezTo>
                    <a:pt x="5414" y="4385"/>
                    <a:pt x="5398" y="4386"/>
                    <a:pt x="5383" y="4386"/>
                  </a:cubicBezTo>
                  <a:cubicBezTo>
                    <a:pt x="5278" y="4386"/>
                    <a:pt x="5173" y="4319"/>
                    <a:pt x="5132" y="4215"/>
                  </a:cubicBezTo>
                  <a:lnTo>
                    <a:pt x="4382" y="1560"/>
                  </a:lnTo>
                  <a:cubicBezTo>
                    <a:pt x="4346" y="1405"/>
                    <a:pt x="4179" y="1286"/>
                    <a:pt x="4012" y="1286"/>
                  </a:cubicBezTo>
                  <a:cubicBezTo>
                    <a:pt x="3762" y="1286"/>
                    <a:pt x="3572" y="1524"/>
                    <a:pt x="3631" y="1774"/>
                  </a:cubicBezTo>
                  <a:lnTo>
                    <a:pt x="4131" y="3751"/>
                  </a:lnTo>
                  <a:cubicBezTo>
                    <a:pt x="4161" y="3830"/>
                    <a:pt x="4223" y="3876"/>
                    <a:pt x="4298" y="3876"/>
                  </a:cubicBezTo>
                  <a:cubicBezTo>
                    <a:pt x="4313" y="3876"/>
                    <a:pt x="4329" y="3874"/>
                    <a:pt x="4346" y="3870"/>
                  </a:cubicBezTo>
                  <a:cubicBezTo>
                    <a:pt x="4429" y="3834"/>
                    <a:pt x="4489" y="3751"/>
                    <a:pt x="4465" y="3656"/>
                  </a:cubicBezTo>
                  <a:lnTo>
                    <a:pt x="3953" y="1679"/>
                  </a:lnTo>
                  <a:cubicBezTo>
                    <a:pt x="3946" y="1637"/>
                    <a:pt x="3980" y="1607"/>
                    <a:pt x="4012" y="1607"/>
                  </a:cubicBezTo>
                  <a:cubicBezTo>
                    <a:pt x="4034" y="1607"/>
                    <a:pt x="4055" y="1621"/>
                    <a:pt x="4060" y="1655"/>
                  </a:cubicBezTo>
                  <a:lnTo>
                    <a:pt x="4798" y="4299"/>
                  </a:lnTo>
                  <a:cubicBezTo>
                    <a:pt x="4879" y="4552"/>
                    <a:pt x="5116" y="4719"/>
                    <a:pt x="5368" y="4719"/>
                  </a:cubicBezTo>
                  <a:cubicBezTo>
                    <a:pt x="5412" y="4719"/>
                    <a:pt x="5456" y="4714"/>
                    <a:pt x="5501" y="4703"/>
                  </a:cubicBezTo>
                  <a:cubicBezTo>
                    <a:pt x="5810" y="4620"/>
                    <a:pt x="5989" y="4287"/>
                    <a:pt x="5917" y="3989"/>
                  </a:cubicBezTo>
                  <a:lnTo>
                    <a:pt x="5096" y="1024"/>
                  </a:lnTo>
                  <a:lnTo>
                    <a:pt x="5096" y="1012"/>
                  </a:lnTo>
                  <a:cubicBezTo>
                    <a:pt x="4917" y="417"/>
                    <a:pt x="4358" y="0"/>
                    <a:pt x="3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8" name="Google Shape;14508;p101"/>
            <p:cNvSpPr/>
            <p:nvPr/>
          </p:nvSpPr>
          <p:spPr>
            <a:xfrm>
              <a:off x="6924652" y="4252331"/>
              <a:ext cx="103617" cy="245815"/>
            </a:xfrm>
            <a:custGeom>
              <a:avLst/>
              <a:gdLst/>
              <a:ahLst/>
              <a:cxnLst/>
              <a:rect l="l" t="t" r="r" b="b"/>
              <a:pathLst>
                <a:path w="3263" h="7741" extrusionOk="0">
                  <a:moveTo>
                    <a:pt x="1988" y="1"/>
                  </a:moveTo>
                  <a:cubicBezTo>
                    <a:pt x="1810" y="1"/>
                    <a:pt x="1667" y="120"/>
                    <a:pt x="1619" y="286"/>
                  </a:cubicBezTo>
                  <a:lnTo>
                    <a:pt x="881" y="2930"/>
                  </a:lnTo>
                  <a:cubicBezTo>
                    <a:pt x="851" y="3030"/>
                    <a:pt x="754" y="3105"/>
                    <a:pt x="645" y="3105"/>
                  </a:cubicBezTo>
                  <a:cubicBezTo>
                    <a:pt x="625" y="3105"/>
                    <a:pt x="604" y="3102"/>
                    <a:pt x="583" y="3096"/>
                  </a:cubicBezTo>
                  <a:cubicBezTo>
                    <a:pt x="464" y="3072"/>
                    <a:pt x="381" y="2930"/>
                    <a:pt x="417" y="2799"/>
                  </a:cubicBezTo>
                  <a:lnTo>
                    <a:pt x="905" y="1048"/>
                  </a:lnTo>
                  <a:cubicBezTo>
                    <a:pt x="941" y="953"/>
                    <a:pt x="881" y="870"/>
                    <a:pt x="786" y="834"/>
                  </a:cubicBezTo>
                  <a:cubicBezTo>
                    <a:pt x="773" y="830"/>
                    <a:pt x="760" y="829"/>
                    <a:pt x="748" y="829"/>
                  </a:cubicBezTo>
                  <a:cubicBezTo>
                    <a:pt x="675" y="829"/>
                    <a:pt x="604" y="882"/>
                    <a:pt x="583" y="953"/>
                  </a:cubicBezTo>
                  <a:lnTo>
                    <a:pt x="83" y="2715"/>
                  </a:lnTo>
                  <a:cubicBezTo>
                    <a:pt x="0" y="3013"/>
                    <a:pt x="191" y="3334"/>
                    <a:pt x="488" y="3406"/>
                  </a:cubicBezTo>
                  <a:cubicBezTo>
                    <a:pt x="541" y="3423"/>
                    <a:pt x="594" y="3430"/>
                    <a:pt x="647" y="3430"/>
                  </a:cubicBezTo>
                  <a:cubicBezTo>
                    <a:pt x="895" y="3430"/>
                    <a:pt x="1132" y="3258"/>
                    <a:pt x="1191" y="3013"/>
                  </a:cubicBezTo>
                  <a:lnTo>
                    <a:pt x="1929" y="358"/>
                  </a:lnTo>
                  <a:cubicBezTo>
                    <a:pt x="1938" y="329"/>
                    <a:pt x="1964" y="315"/>
                    <a:pt x="1988" y="315"/>
                  </a:cubicBezTo>
                  <a:cubicBezTo>
                    <a:pt x="2024" y="315"/>
                    <a:pt x="2057" y="344"/>
                    <a:pt x="2036" y="393"/>
                  </a:cubicBezTo>
                  <a:lnTo>
                    <a:pt x="1083" y="4096"/>
                  </a:lnTo>
                  <a:cubicBezTo>
                    <a:pt x="1060" y="4203"/>
                    <a:pt x="1143" y="4299"/>
                    <a:pt x="1250" y="4299"/>
                  </a:cubicBezTo>
                  <a:lnTo>
                    <a:pt x="2107" y="4299"/>
                  </a:lnTo>
                  <a:lnTo>
                    <a:pt x="2107" y="7156"/>
                  </a:lnTo>
                  <a:cubicBezTo>
                    <a:pt x="2107" y="7478"/>
                    <a:pt x="2346" y="7728"/>
                    <a:pt x="2667" y="7740"/>
                  </a:cubicBezTo>
                  <a:cubicBezTo>
                    <a:pt x="2676" y="7740"/>
                    <a:pt x="2684" y="7740"/>
                    <a:pt x="2693" y="7740"/>
                  </a:cubicBezTo>
                  <a:cubicBezTo>
                    <a:pt x="2922" y="7740"/>
                    <a:pt x="3146" y="7589"/>
                    <a:pt x="3227" y="7371"/>
                  </a:cubicBezTo>
                  <a:cubicBezTo>
                    <a:pt x="3262" y="7311"/>
                    <a:pt x="3262" y="7240"/>
                    <a:pt x="3262" y="7156"/>
                  </a:cubicBezTo>
                  <a:lnTo>
                    <a:pt x="3262" y="6025"/>
                  </a:lnTo>
                  <a:cubicBezTo>
                    <a:pt x="3262" y="5966"/>
                    <a:pt x="3179" y="5894"/>
                    <a:pt x="3096" y="5894"/>
                  </a:cubicBezTo>
                  <a:cubicBezTo>
                    <a:pt x="3000" y="5894"/>
                    <a:pt x="2929" y="5966"/>
                    <a:pt x="2929" y="6061"/>
                  </a:cubicBezTo>
                  <a:lnTo>
                    <a:pt x="2929" y="7192"/>
                  </a:lnTo>
                  <a:cubicBezTo>
                    <a:pt x="2929" y="7323"/>
                    <a:pt x="2810" y="7430"/>
                    <a:pt x="2679" y="7430"/>
                  </a:cubicBezTo>
                  <a:cubicBezTo>
                    <a:pt x="2560" y="7430"/>
                    <a:pt x="2453" y="7311"/>
                    <a:pt x="2453" y="7180"/>
                  </a:cubicBezTo>
                  <a:lnTo>
                    <a:pt x="2453" y="4156"/>
                  </a:lnTo>
                  <a:cubicBezTo>
                    <a:pt x="2453" y="4061"/>
                    <a:pt x="2381" y="3989"/>
                    <a:pt x="2286" y="3989"/>
                  </a:cubicBezTo>
                  <a:lnTo>
                    <a:pt x="1488" y="3989"/>
                  </a:lnTo>
                  <a:lnTo>
                    <a:pt x="2381" y="489"/>
                  </a:lnTo>
                  <a:cubicBezTo>
                    <a:pt x="2441" y="251"/>
                    <a:pt x="2250" y="1"/>
                    <a:pt x="19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09" name="Google Shape;14509;p101"/>
          <p:cNvGrpSpPr/>
          <p:nvPr/>
        </p:nvGrpSpPr>
        <p:grpSpPr>
          <a:xfrm>
            <a:off x="7384751" y="4147984"/>
            <a:ext cx="380012" cy="351274"/>
            <a:chOff x="7384751" y="4147984"/>
            <a:chExt cx="380012" cy="351274"/>
          </a:xfrm>
        </p:grpSpPr>
        <p:sp>
          <p:nvSpPr>
            <p:cNvPr id="14510" name="Google Shape;14510;p101"/>
            <p:cNvSpPr/>
            <p:nvPr/>
          </p:nvSpPr>
          <p:spPr>
            <a:xfrm>
              <a:off x="7385513" y="4225879"/>
              <a:ext cx="379250" cy="273379"/>
            </a:xfrm>
            <a:custGeom>
              <a:avLst/>
              <a:gdLst/>
              <a:ahLst/>
              <a:cxnLst/>
              <a:rect l="l" t="t" r="r" b="b"/>
              <a:pathLst>
                <a:path w="11943" h="8609" extrusionOk="0">
                  <a:moveTo>
                    <a:pt x="11740" y="0"/>
                  </a:moveTo>
                  <a:cubicBezTo>
                    <a:pt x="11645" y="0"/>
                    <a:pt x="11562" y="72"/>
                    <a:pt x="11562" y="179"/>
                  </a:cubicBezTo>
                  <a:lnTo>
                    <a:pt x="11562" y="2667"/>
                  </a:lnTo>
                  <a:cubicBezTo>
                    <a:pt x="11562" y="3393"/>
                    <a:pt x="10966" y="3989"/>
                    <a:pt x="10240" y="3989"/>
                  </a:cubicBezTo>
                  <a:lnTo>
                    <a:pt x="9085" y="3989"/>
                  </a:lnTo>
                  <a:cubicBezTo>
                    <a:pt x="8954" y="3989"/>
                    <a:pt x="8823" y="4084"/>
                    <a:pt x="8776" y="4203"/>
                  </a:cubicBezTo>
                  <a:cubicBezTo>
                    <a:pt x="8573" y="4703"/>
                    <a:pt x="8549" y="5167"/>
                    <a:pt x="8752" y="5537"/>
                  </a:cubicBezTo>
                  <a:cubicBezTo>
                    <a:pt x="8823" y="5703"/>
                    <a:pt x="8942" y="5834"/>
                    <a:pt x="9049" y="5941"/>
                  </a:cubicBezTo>
                  <a:cubicBezTo>
                    <a:pt x="8752" y="5929"/>
                    <a:pt x="8514" y="5822"/>
                    <a:pt x="8359" y="5656"/>
                  </a:cubicBezTo>
                  <a:cubicBezTo>
                    <a:pt x="8240" y="5537"/>
                    <a:pt x="7978" y="5167"/>
                    <a:pt x="8073" y="4358"/>
                  </a:cubicBezTo>
                  <a:cubicBezTo>
                    <a:pt x="8109" y="4155"/>
                    <a:pt x="7942" y="3977"/>
                    <a:pt x="7740" y="3977"/>
                  </a:cubicBezTo>
                  <a:lnTo>
                    <a:pt x="5954" y="3977"/>
                  </a:lnTo>
                  <a:cubicBezTo>
                    <a:pt x="5859" y="3977"/>
                    <a:pt x="5775" y="4048"/>
                    <a:pt x="5775" y="4155"/>
                  </a:cubicBezTo>
                  <a:cubicBezTo>
                    <a:pt x="5775" y="4263"/>
                    <a:pt x="5847" y="4334"/>
                    <a:pt x="5954" y="4334"/>
                  </a:cubicBezTo>
                  <a:lnTo>
                    <a:pt x="6847" y="4334"/>
                  </a:lnTo>
                  <a:lnTo>
                    <a:pt x="6847" y="5691"/>
                  </a:lnTo>
                  <a:cubicBezTo>
                    <a:pt x="6847" y="6430"/>
                    <a:pt x="6228" y="7037"/>
                    <a:pt x="5490" y="7037"/>
                  </a:cubicBezTo>
                  <a:lnTo>
                    <a:pt x="4704" y="7037"/>
                  </a:lnTo>
                  <a:cubicBezTo>
                    <a:pt x="4561" y="7037"/>
                    <a:pt x="4466" y="7144"/>
                    <a:pt x="4466" y="7275"/>
                  </a:cubicBezTo>
                  <a:cubicBezTo>
                    <a:pt x="4442" y="7834"/>
                    <a:pt x="4239" y="8215"/>
                    <a:pt x="3668" y="8251"/>
                  </a:cubicBezTo>
                  <a:cubicBezTo>
                    <a:pt x="3930" y="7977"/>
                    <a:pt x="3954" y="7573"/>
                    <a:pt x="3882" y="7239"/>
                  </a:cubicBezTo>
                  <a:cubicBezTo>
                    <a:pt x="3846" y="7120"/>
                    <a:pt x="3763" y="7037"/>
                    <a:pt x="3644" y="7037"/>
                  </a:cubicBezTo>
                  <a:lnTo>
                    <a:pt x="1703" y="7037"/>
                  </a:lnTo>
                  <a:cubicBezTo>
                    <a:pt x="965" y="7037"/>
                    <a:pt x="358" y="6430"/>
                    <a:pt x="358" y="5691"/>
                  </a:cubicBezTo>
                  <a:lnTo>
                    <a:pt x="358" y="5310"/>
                  </a:lnTo>
                  <a:cubicBezTo>
                    <a:pt x="358" y="5227"/>
                    <a:pt x="275" y="5132"/>
                    <a:pt x="179" y="5132"/>
                  </a:cubicBezTo>
                  <a:cubicBezTo>
                    <a:pt x="84" y="5132"/>
                    <a:pt x="1" y="5215"/>
                    <a:pt x="1" y="5310"/>
                  </a:cubicBezTo>
                  <a:lnTo>
                    <a:pt x="1" y="5691"/>
                  </a:lnTo>
                  <a:cubicBezTo>
                    <a:pt x="1" y="6620"/>
                    <a:pt x="751" y="7394"/>
                    <a:pt x="1703" y="7394"/>
                  </a:cubicBezTo>
                  <a:lnTo>
                    <a:pt x="3573" y="7394"/>
                  </a:lnTo>
                  <a:cubicBezTo>
                    <a:pt x="3596" y="7620"/>
                    <a:pt x="3596" y="8025"/>
                    <a:pt x="3215" y="8144"/>
                  </a:cubicBezTo>
                  <a:cubicBezTo>
                    <a:pt x="2989" y="8215"/>
                    <a:pt x="3001" y="8525"/>
                    <a:pt x="3239" y="8573"/>
                  </a:cubicBezTo>
                  <a:cubicBezTo>
                    <a:pt x="3370" y="8608"/>
                    <a:pt x="3489" y="8608"/>
                    <a:pt x="3596" y="8608"/>
                  </a:cubicBezTo>
                  <a:cubicBezTo>
                    <a:pt x="4299" y="8608"/>
                    <a:pt x="4763" y="8204"/>
                    <a:pt x="4823" y="7394"/>
                  </a:cubicBezTo>
                  <a:lnTo>
                    <a:pt x="5513" y="7394"/>
                  </a:lnTo>
                  <a:cubicBezTo>
                    <a:pt x="6454" y="7394"/>
                    <a:pt x="7228" y="6644"/>
                    <a:pt x="7228" y="5691"/>
                  </a:cubicBezTo>
                  <a:lnTo>
                    <a:pt x="7228" y="4334"/>
                  </a:lnTo>
                  <a:lnTo>
                    <a:pt x="7764" y="4334"/>
                  </a:lnTo>
                  <a:cubicBezTo>
                    <a:pt x="7716" y="4715"/>
                    <a:pt x="7704" y="5429"/>
                    <a:pt x="8157" y="5894"/>
                  </a:cubicBezTo>
                  <a:cubicBezTo>
                    <a:pt x="8407" y="6168"/>
                    <a:pt x="8764" y="6299"/>
                    <a:pt x="9240" y="6299"/>
                  </a:cubicBezTo>
                  <a:cubicBezTo>
                    <a:pt x="9311" y="6299"/>
                    <a:pt x="9383" y="6299"/>
                    <a:pt x="9478" y="6287"/>
                  </a:cubicBezTo>
                  <a:cubicBezTo>
                    <a:pt x="9704" y="6263"/>
                    <a:pt x="9776" y="5965"/>
                    <a:pt x="9561" y="5846"/>
                  </a:cubicBezTo>
                  <a:cubicBezTo>
                    <a:pt x="8847" y="5429"/>
                    <a:pt x="9002" y="4715"/>
                    <a:pt x="9145" y="4334"/>
                  </a:cubicBezTo>
                  <a:lnTo>
                    <a:pt x="10276" y="4334"/>
                  </a:lnTo>
                  <a:cubicBezTo>
                    <a:pt x="11205" y="4334"/>
                    <a:pt x="11943" y="3584"/>
                    <a:pt x="11943" y="2667"/>
                  </a:cubicBezTo>
                  <a:lnTo>
                    <a:pt x="11943" y="179"/>
                  </a:lnTo>
                  <a:cubicBezTo>
                    <a:pt x="11919" y="95"/>
                    <a:pt x="11847" y="0"/>
                    <a:pt x="117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1" name="Google Shape;14511;p101"/>
            <p:cNvSpPr/>
            <p:nvPr/>
          </p:nvSpPr>
          <p:spPr>
            <a:xfrm>
              <a:off x="7384751" y="4147984"/>
              <a:ext cx="380012" cy="228382"/>
            </a:xfrm>
            <a:custGeom>
              <a:avLst/>
              <a:gdLst/>
              <a:ahLst/>
              <a:cxnLst/>
              <a:rect l="l" t="t" r="r" b="b"/>
              <a:pathLst>
                <a:path w="11967" h="7192" extrusionOk="0">
                  <a:moveTo>
                    <a:pt x="3144" y="0"/>
                  </a:moveTo>
                  <a:cubicBezTo>
                    <a:pt x="2227" y="0"/>
                    <a:pt x="1477" y="739"/>
                    <a:pt x="1477" y="1667"/>
                  </a:cubicBezTo>
                  <a:lnTo>
                    <a:pt x="1477" y="4132"/>
                  </a:lnTo>
                  <a:cubicBezTo>
                    <a:pt x="1108" y="4191"/>
                    <a:pt x="751" y="4358"/>
                    <a:pt x="477" y="4644"/>
                  </a:cubicBezTo>
                  <a:cubicBezTo>
                    <a:pt x="168" y="4965"/>
                    <a:pt x="1" y="5382"/>
                    <a:pt x="1" y="5823"/>
                  </a:cubicBezTo>
                  <a:lnTo>
                    <a:pt x="1" y="7013"/>
                  </a:lnTo>
                  <a:cubicBezTo>
                    <a:pt x="1" y="7097"/>
                    <a:pt x="84" y="7192"/>
                    <a:pt x="180" y="7192"/>
                  </a:cubicBezTo>
                  <a:cubicBezTo>
                    <a:pt x="275" y="7192"/>
                    <a:pt x="358" y="7108"/>
                    <a:pt x="358" y="7013"/>
                  </a:cubicBezTo>
                  <a:lnTo>
                    <a:pt x="358" y="5823"/>
                  </a:lnTo>
                  <a:cubicBezTo>
                    <a:pt x="358" y="5465"/>
                    <a:pt x="501" y="5132"/>
                    <a:pt x="751" y="4882"/>
                  </a:cubicBezTo>
                  <a:cubicBezTo>
                    <a:pt x="953" y="4668"/>
                    <a:pt x="1203" y="4537"/>
                    <a:pt x="1489" y="4477"/>
                  </a:cubicBezTo>
                  <a:lnTo>
                    <a:pt x="1489" y="5084"/>
                  </a:lnTo>
                  <a:cubicBezTo>
                    <a:pt x="1489" y="6013"/>
                    <a:pt x="2239" y="6751"/>
                    <a:pt x="3156" y="6751"/>
                  </a:cubicBezTo>
                  <a:lnTo>
                    <a:pt x="5240" y="6751"/>
                  </a:lnTo>
                  <a:cubicBezTo>
                    <a:pt x="5335" y="6751"/>
                    <a:pt x="5418" y="6680"/>
                    <a:pt x="5418" y="6573"/>
                  </a:cubicBezTo>
                  <a:cubicBezTo>
                    <a:pt x="5418" y="6489"/>
                    <a:pt x="5347" y="6394"/>
                    <a:pt x="5240" y="6394"/>
                  </a:cubicBezTo>
                  <a:lnTo>
                    <a:pt x="3156" y="6394"/>
                  </a:lnTo>
                  <a:cubicBezTo>
                    <a:pt x="2430" y="6394"/>
                    <a:pt x="1834" y="5799"/>
                    <a:pt x="1834" y="5073"/>
                  </a:cubicBezTo>
                  <a:lnTo>
                    <a:pt x="1834" y="1620"/>
                  </a:lnTo>
                  <a:cubicBezTo>
                    <a:pt x="1834" y="893"/>
                    <a:pt x="2430" y="298"/>
                    <a:pt x="3156" y="298"/>
                  </a:cubicBezTo>
                  <a:lnTo>
                    <a:pt x="10288" y="298"/>
                  </a:lnTo>
                  <a:cubicBezTo>
                    <a:pt x="11014" y="298"/>
                    <a:pt x="11610" y="893"/>
                    <a:pt x="11610" y="1620"/>
                  </a:cubicBezTo>
                  <a:lnTo>
                    <a:pt x="11610" y="1846"/>
                  </a:lnTo>
                  <a:cubicBezTo>
                    <a:pt x="11610" y="1929"/>
                    <a:pt x="11693" y="2025"/>
                    <a:pt x="11788" y="2025"/>
                  </a:cubicBezTo>
                  <a:cubicBezTo>
                    <a:pt x="11883" y="2025"/>
                    <a:pt x="11967" y="1953"/>
                    <a:pt x="11967" y="1846"/>
                  </a:cubicBezTo>
                  <a:lnTo>
                    <a:pt x="11967" y="1620"/>
                  </a:lnTo>
                  <a:cubicBezTo>
                    <a:pt x="11943" y="762"/>
                    <a:pt x="11193" y="0"/>
                    <a:pt x="102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2" name="Google Shape;14512;p101"/>
            <p:cNvSpPr/>
            <p:nvPr/>
          </p:nvSpPr>
          <p:spPr>
            <a:xfrm>
              <a:off x="7507642" y="4228134"/>
              <a:ext cx="37852" cy="37852"/>
            </a:xfrm>
            <a:custGeom>
              <a:avLst/>
              <a:gdLst/>
              <a:ahLst/>
              <a:cxnLst/>
              <a:rect l="l" t="t" r="r" b="b"/>
              <a:pathLst>
                <a:path w="1192" h="1192" extrusionOk="0">
                  <a:moveTo>
                    <a:pt x="596" y="358"/>
                  </a:moveTo>
                  <a:cubicBezTo>
                    <a:pt x="739" y="358"/>
                    <a:pt x="834" y="465"/>
                    <a:pt x="834" y="596"/>
                  </a:cubicBezTo>
                  <a:cubicBezTo>
                    <a:pt x="834" y="739"/>
                    <a:pt x="739" y="834"/>
                    <a:pt x="596" y="834"/>
                  </a:cubicBezTo>
                  <a:cubicBezTo>
                    <a:pt x="465" y="834"/>
                    <a:pt x="358" y="739"/>
                    <a:pt x="358" y="596"/>
                  </a:cubicBezTo>
                  <a:cubicBezTo>
                    <a:pt x="358" y="465"/>
                    <a:pt x="465" y="358"/>
                    <a:pt x="596" y="358"/>
                  </a:cubicBezTo>
                  <a:close/>
                  <a:moveTo>
                    <a:pt x="596" y="1"/>
                  </a:moveTo>
                  <a:cubicBezTo>
                    <a:pt x="274" y="1"/>
                    <a:pt x="0" y="274"/>
                    <a:pt x="0" y="596"/>
                  </a:cubicBezTo>
                  <a:cubicBezTo>
                    <a:pt x="0" y="929"/>
                    <a:pt x="274" y="1191"/>
                    <a:pt x="596" y="1191"/>
                  </a:cubicBezTo>
                  <a:cubicBezTo>
                    <a:pt x="929" y="1191"/>
                    <a:pt x="1191" y="929"/>
                    <a:pt x="1191" y="596"/>
                  </a:cubicBezTo>
                  <a:cubicBezTo>
                    <a:pt x="1191" y="274"/>
                    <a:pt x="929" y="1"/>
                    <a:pt x="5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3" name="Google Shape;14513;p101"/>
            <p:cNvSpPr/>
            <p:nvPr/>
          </p:nvSpPr>
          <p:spPr>
            <a:xfrm>
              <a:off x="7573820" y="4228134"/>
              <a:ext cx="37820" cy="37852"/>
            </a:xfrm>
            <a:custGeom>
              <a:avLst/>
              <a:gdLst/>
              <a:ahLst/>
              <a:cxnLst/>
              <a:rect l="l" t="t" r="r" b="b"/>
              <a:pathLst>
                <a:path w="1191" h="1192" extrusionOk="0">
                  <a:moveTo>
                    <a:pt x="595" y="358"/>
                  </a:moveTo>
                  <a:cubicBezTo>
                    <a:pt x="738" y="358"/>
                    <a:pt x="833" y="465"/>
                    <a:pt x="833" y="596"/>
                  </a:cubicBezTo>
                  <a:cubicBezTo>
                    <a:pt x="833" y="739"/>
                    <a:pt x="738" y="834"/>
                    <a:pt x="595" y="834"/>
                  </a:cubicBezTo>
                  <a:cubicBezTo>
                    <a:pt x="464" y="834"/>
                    <a:pt x="357" y="739"/>
                    <a:pt x="357" y="596"/>
                  </a:cubicBezTo>
                  <a:cubicBezTo>
                    <a:pt x="357" y="465"/>
                    <a:pt x="464" y="358"/>
                    <a:pt x="595" y="358"/>
                  </a:cubicBezTo>
                  <a:close/>
                  <a:moveTo>
                    <a:pt x="595" y="1"/>
                  </a:moveTo>
                  <a:cubicBezTo>
                    <a:pt x="274" y="1"/>
                    <a:pt x="0" y="274"/>
                    <a:pt x="0" y="596"/>
                  </a:cubicBezTo>
                  <a:cubicBezTo>
                    <a:pt x="0" y="929"/>
                    <a:pt x="274" y="1191"/>
                    <a:pt x="595" y="1191"/>
                  </a:cubicBezTo>
                  <a:cubicBezTo>
                    <a:pt x="929" y="1191"/>
                    <a:pt x="1191" y="929"/>
                    <a:pt x="1191" y="596"/>
                  </a:cubicBezTo>
                  <a:cubicBezTo>
                    <a:pt x="1191" y="274"/>
                    <a:pt x="929" y="1"/>
                    <a:pt x="5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4" name="Google Shape;14514;p101"/>
            <p:cNvSpPr/>
            <p:nvPr/>
          </p:nvSpPr>
          <p:spPr>
            <a:xfrm>
              <a:off x="7640728" y="4228134"/>
              <a:ext cx="37852" cy="37852"/>
            </a:xfrm>
            <a:custGeom>
              <a:avLst/>
              <a:gdLst/>
              <a:ahLst/>
              <a:cxnLst/>
              <a:rect l="l" t="t" r="r" b="b"/>
              <a:pathLst>
                <a:path w="1192" h="1192" extrusionOk="0">
                  <a:moveTo>
                    <a:pt x="596" y="358"/>
                  </a:moveTo>
                  <a:cubicBezTo>
                    <a:pt x="727" y="358"/>
                    <a:pt x="834" y="465"/>
                    <a:pt x="834" y="596"/>
                  </a:cubicBezTo>
                  <a:cubicBezTo>
                    <a:pt x="834" y="739"/>
                    <a:pt x="727" y="834"/>
                    <a:pt x="596" y="834"/>
                  </a:cubicBezTo>
                  <a:cubicBezTo>
                    <a:pt x="453" y="834"/>
                    <a:pt x="358" y="739"/>
                    <a:pt x="358" y="596"/>
                  </a:cubicBezTo>
                  <a:cubicBezTo>
                    <a:pt x="334" y="465"/>
                    <a:pt x="453" y="358"/>
                    <a:pt x="596" y="358"/>
                  </a:cubicBezTo>
                  <a:close/>
                  <a:moveTo>
                    <a:pt x="596" y="1"/>
                  </a:moveTo>
                  <a:cubicBezTo>
                    <a:pt x="262" y="1"/>
                    <a:pt x="0" y="274"/>
                    <a:pt x="0" y="596"/>
                  </a:cubicBezTo>
                  <a:cubicBezTo>
                    <a:pt x="0" y="929"/>
                    <a:pt x="262" y="1191"/>
                    <a:pt x="596" y="1191"/>
                  </a:cubicBezTo>
                  <a:cubicBezTo>
                    <a:pt x="917" y="1191"/>
                    <a:pt x="1191" y="929"/>
                    <a:pt x="1191" y="596"/>
                  </a:cubicBezTo>
                  <a:cubicBezTo>
                    <a:pt x="1191" y="274"/>
                    <a:pt x="917" y="1"/>
                    <a:pt x="5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Shape 14518"/>
        <p:cNvGrpSpPr/>
        <p:nvPr/>
      </p:nvGrpSpPr>
      <p:grpSpPr>
        <a:xfrm>
          <a:off x="0" y="0"/>
          <a:ext cx="0" cy="0"/>
          <a:chOff x="0" y="0"/>
          <a:chExt cx="0" cy="0"/>
        </a:xfrm>
      </p:grpSpPr>
      <p:sp>
        <p:nvSpPr>
          <p:cNvPr id="14519" name="Google Shape;14519;p102"/>
          <p:cNvSpPr txBox="1">
            <a:spLocks noGrp="1"/>
          </p:cNvSpPr>
          <p:nvPr>
            <p:ph type="title" idx="15"/>
          </p:nvPr>
        </p:nvSpPr>
        <p:spPr>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dirty="0">
                <a:latin typeface="Arial"/>
                <a:ea typeface="Arial"/>
                <a:cs typeface="Arial"/>
                <a:sym typeface="Arial"/>
              </a:rPr>
              <a:t>Educational I</a:t>
            </a:r>
            <a:r>
              <a:rPr lang="en" dirty="0">
                <a:solidFill>
                  <a:srgbClr val="FFFFFF"/>
                </a:solidFill>
                <a:latin typeface="Arial"/>
                <a:ea typeface="Arial"/>
                <a:cs typeface="Arial"/>
                <a:sym typeface="Arial"/>
              </a:rPr>
              <a:t>cons</a:t>
            </a:r>
            <a:endParaRPr dirty="0">
              <a:solidFill>
                <a:srgbClr val="FFFFFF"/>
              </a:solidFill>
              <a:latin typeface="Arial"/>
              <a:ea typeface="Arial"/>
              <a:cs typeface="Arial"/>
              <a:sym typeface="Arial"/>
            </a:endParaRPr>
          </a:p>
        </p:txBody>
      </p:sp>
      <p:sp>
        <p:nvSpPr>
          <p:cNvPr id="14520" name="Google Shape;14520;p102"/>
          <p:cNvSpPr txBox="1">
            <a:spLocks noGrp="1"/>
          </p:cNvSpPr>
          <p:nvPr>
            <p:ph type="title" idx="4294967295"/>
          </p:nvPr>
        </p:nvSpPr>
        <p:spPr>
          <a:xfrm>
            <a:off x="5661025" y="947738"/>
            <a:ext cx="3482975" cy="482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Medical Icons</a:t>
            </a:r>
            <a:endParaRPr>
              <a:solidFill>
                <a:srgbClr val="FFFFFF"/>
              </a:solidFill>
              <a:latin typeface="Arial"/>
              <a:ea typeface="Arial"/>
              <a:cs typeface="Arial"/>
              <a:sym typeface="Arial"/>
            </a:endParaRPr>
          </a:p>
        </p:txBody>
      </p:sp>
      <p:grpSp>
        <p:nvGrpSpPr>
          <p:cNvPr id="14521" name="Google Shape;14521;p102"/>
          <p:cNvGrpSpPr/>
          <p:nvPr/>
        </p:nvGrpSpPr>
        <p:grpSpPr>
          <a:xfrm>
            <a:off x="1989449" y="4282269"/>
            <a:ext cx="374774" cy="346073"/>
            <a:chOff x="1989449" y="4282269"/>
            <a:chExt cx="374774" cy="346073"/>
          </a:xfrm>
        </p:grpSpPr>
        <p:sp>
          <p:nvSpPr>
            <p:cNvPr id="14522" name="Google Shape;14522;p102"/>
            <p:cNvSpPr/>
            <p:nvPr/>
          </p:nvSpPr>
          <p:spPr>
            <a:xfrm>
              <a:off x="2067590" y="4506432"/>
              <a:ext cx="78172" cy="70941"/>
            </a:xfrm>
            <a:custGeom>
              <a:avLst/>
              <a:gdLst/>
              <a:ahLst/>
              <a:cxnLst/>
              <a:rect l="l" t="t" r="r" b="b"/>
              <a:pathLst>
                <a:path w="2454" h="2227" extrusionOk="0">
                  <a:moveTo>
                    <a:pt x="1231" y="325"/>
                  </a:moveTo>
                  <a:cubicBezTo>
                    <a:pt x="1435" y="325"/>
                    <a:pt x="1638" y="399"/>
                    <a:pt x="1786" y="548"/>
                  </a:cubicBezTo>
                  <a:cubicBezTo>
                    <a:pt x="2096" y="857"/>
                    <a:pt x="2096" y="1369"/>
                    <a:pt x="1786" y="1667"/>
                  </a:cubicBezTo>
                  <a:cubicBezTo>
                    <a:pt x="1626" y="1822"/>
                    <a:pt x="1420" y="1899"/>
                    <a:pt x="1218" y="1899"/>
                  </a:cubicBezTo>
                  <a:cubicBezTo>
                    <a:pt x="1016" y="1899"/>
                    <a:pt x="816" y="1822"/>
                    <a:pt x="667" y="1667"/>
                  </a:cubicBezTo>
                  <a:cubicBezTo>
                    <a:pt x="358" y="1357"/>
                    <a:pt x="358" y="845"/>
                    <a:pt x="667" y="548"/>
                  </a:cubicBezTo>
                  <a:cubicBezTo>
                    <a:pt x="822" y="399"/>
                    <a:pt x="1027" y="325"/>
                    <a:pt x="1231" y="325"/>
                  </a:cubicBezTo>
                  <a:close/>
                  <a:moveTo>
                    <a:pt x="1237" y="0"/>
                  </a:moveTo>
                  <a:cubicBezTo>
                    <a:pt x="950" y="0"/>
                    <a:pt x="661" y="107"/>
                    <a:pt x="441" y="322"/>
                  </a:cubicBezTo>
                  <a:cubicBezTo>
                    <a:pt x="1" y="762"/>
                    <a:pt x="1" y="1476"/>
                    <a:pt x="441" y="1905"/>
                  </a:cubicBezTo>
                  <a:cubicBezTo>
                    <a:pt x="655" y="2119"/>
                    <a:pt x="944" y="2227"/>
                    <a:pt x="1233" y="2227"/>
                  </a:cubicBezTo>
                  <a:cubicBezTo>
                    <a:pt x="1522" y="2227"/>
                    <a:pt x="1810" y="2119"/>
                    <a:pt x="2025" y="1905"/>
                  </a:cubicBezTo>
                  <a:cubicBezTo>
                    <a:pt x="2453" y="1476"/>
                    <a:pt x="2453" y="762"/>
                    <a:pt x="2025" y="322"/>
                  </a:cubicBezTo>
                  <a:cubicBezTo>
                    <a:pt x="1810" y="107"/>
                    <a:pt x="1525" y="0"/>
                    <a:pt x="12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3" name="Google Shape;14523;p102"/>
            <p:cNvSpPr/>
            <p:nvPr/>
          </p:nvSpPr>
          <p:spPr>
            <a:xfrm>
              <a:off x="2036117" y="4422972"/>
              <a:ext cx="77790" cy="70973"/>
            </a:xfrm>
            <a:custGeom>
              <a:avLst/>
              <a:gdLst/>
              <a:ahLst/>
              <a:cxnLst/>
              <a:rect l="l" t="t" r="r" b="b"/>
              <a:pathLst>
                <a:path w="2442" h="2228" extrusionOk="0">
                  <a:moveTo>
                    <a:pt x="1224" y="328"/>
                  </a:moveTo>
                  <a:cubicBezTo>
                    <a:pt x="1426" y="328"/>
                    <a:pt x="1626" y="406"/>
                    <a:pt x="1774" y="560"/>
                  </a:cubicBezTo>
                  <a:cubicBezTo>
                    <a:pt x="2084" y="882"/>
                    <a:pt x="2084" y="1382"/>
                    <a:pt x="1774" y="1680"/>
                  </a:cubicBezTo>
                  <a:cubicBezTo>
                    <a:pt x="1620" y="1834"/>
                    <a:pt x="1420" y="1912"/>
                    <a:pt x="1219" y="1912"/>
                  </a:cubicBezTo>
                  <a:cubicBezTo>
                    <a:pt x="1018" y="1912"/>
                    <a:pt x="816" y="1834"/>
                    <a:pt x="655" y="1680"/>
                  </a:cubicBezTo>
                  <a:cubicBezTo>
                    <a:pt x="346" y="1370"/>
                    <a:pt x="346" y="858"/>
                    <a:pt x="655" y="560"/>
                  </a:cubicBezTo>
                  <a:cubicBezTo>
                    <a:pt x="816" y="406"/>
                    <a:pt x="1021" y="328"/>
                    <a:pt x="1224" y="328"/>
                  </a:cubicBezTo>
                  <a:close/>
                  <a:moveTo>
                    <a:pt x="1227" y="1"/>
                  </a:moveTo>
                  <a:cubicBezTo>
                    <a:pt x="941" y="1"/>
                    <a:pt x="655" y="108"/>
                    <a:pt x="441" y="322"/>
                  </a:cubicBezTo>
                  <a:cubicBezTo>
                    <a:pt x="0" y="763"/>
                    <a:pt x="0" y="1477"/>
                    <a:pt x="441" y="1906"/>
                  </a:cubicBezTo>
                  <a:cubicBezTo>
                    <a:pt x="655" y="2120"/>
                    <a:pt x="941" y="2227"/>
                    <a:pt x="1227" y="2227"/>
                  </a:cubicBezTo>
                  <a:cubicBezTo>
                    <a:pt x="1512" y="2227"/>
                    <a:pt x="1798" y="2120"/>
                    <a:pt x="2012" y="1906"/>
                  </a:cubicBezTo>
                  <a:cubicBezTo>
                    <a:pt x="2441" y="1477"/>
                    <a:pt x="2441" y="775"/>
                    <a:pt x="2012" y="322"/>
                  </a:cubicBezTo>
                  <a:cubicBezTo>
                    <a:pt x="1798" y="108"/>
                    <a:pt x="1512"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4" name="Google Shape;14524;p102"/>
            <p:cNvSpPr/>
            <p:nvPr/>
          </p:nvSpPr>
          <p:spPr>
            <a:xfrm>
              <a:off x="2073292" y="4336327"/>
              <a:ext cx="77758" cy="71419"/>
            </a:xfrm>
            <a:custGeom>
              <a:avLst/>
              <a:gdLst/>
              <a:ahLst/>
              <a:cxnLst/>
              <a:rect l="l" t="t" r="r" b="b"/>
              <a:pathLst>
                <a:path w="2441" h="2242" extrusionOk="0">
                  <a:moveTo>
                    <a:pt x="1231" y="345"/>
                  </a:moveTo>
                  <a:cubicBezTo>
                    <a:pt x="1435" y="345"/>
                    <a:pt x="1637" y="423"/>
                    <a:pt x="1786" y="578"/>
                  </a:cubicBezTo>
                  <a:cubicBezTo>
                    <a:pt x="2084" y="875"/>
                    <a:pt x="2084" y="1375"/>
                    <a:pt x="1786" y="1697"/>
                  </a:cubicBezTo>
                  <a:cubicBezTo>
                    <a:pt x="1631" y="1852"/>
                    <a:pt x="1426" y="1929"/>
                    <a:pt x="1222" y="1929"/>
                  </a:cubicBezTo>
                  <a:cubicBezTo>
                    <a:pt x="1018" y="1929"/>
                    <a:pt x="816" y="1852"/>
                    <a:pt x="667" y="1697"/>
                  </a:cubicBezTo>
                  <a:cubicBezTo>
                    <a:pt x="357" y="1375"/>
                    <a:pt x="357" y="875"/>
                    <a:pt x="667" y="578"/>
                  </a:cubicBezTo>
                  <a:cubicBezTo>
                    <a:pt x="822" y="423"/>
                    <a:pt x="1027" y="345"/>
                    <a:pt x="1231" y="345"/>
                  </a:cubicBezTo>
                  <a:close/>
                  <a:moveTo>
                    <a:pt x="1216" y="0"/>
                  </a:moveTo>
                  <a:cubicBezTo>
                    <a:pt x="929" y="0"/>
                    <a:pt x="643" y="113"/>
                    <a:pt x="429" y="339"/>
                  </a:cubicBezTo>
                  <a:cubicBezTo>
                    <a:pt x="0" y="768"/>
                    <a:pt x="0" y="1482"/>
                    <a:pt x="429" y="1911"/>
                  </a:cubicBezTo>
                  <a:cubicBezTo>
                    <a:pt x="643" y="2131"/>
                    <a:pt x="929" y="2242"/>
                    <a:pt x="1216" y="2242"/>
                  </a:cubicBezTo>
                  <a:cubicBezTo>
                    <a:pt x="1503" y="2242"/>
                    <a:pt x="1792" y="2131"/>
                    <a:pt x="2012" y="1911"/>
                  </a:cubicBezTo>
                  <a:cubicBezTo>
                    <a:pt x="2441" y="1482"/>
                    <a:pt x="2441" y="768"/>
                    <a:pt x="2012" y="339"/>
                  </a:cubicBezTo>
                  <a:cubicBezTo>
                    <a:pt x="1792" y="113"/>
                    <a:pt x="1503" y="0"/>
                    <a:pt x="1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5" name="Google Shape;14525;p102"/>
            <p:cNvSpPr/>
            <p:nvPr/>
          </p:nvSpPr>
          <p:spPr>
            <a:xfrm>
              <a:off x="2181376" y="4334606"/>
              <a:ext cx="126719" cy="117449"/>
            </a:xfrm>
            <a:custGeom>
              <a:avLst/>
              <a:gdLst/>
              <a:ahLst/>
              <a:cxnLst/>
              <a:rect l="l" t="t" r="r" b="b"/>
              <a:pathLst>
                <a:path w="3978" h="3687" extrusionOk="0">
                  <a:moveTo>
                    <a:pt x="2013" y="1"/>
                  </a:moveTo>
                  <a:cubicBezTo>
                    <a:pt x="1542" y="1"/>
                    <a:pt x="1072" y="179"/>
                    <a:pt x="715" y="536"/>
                  </a:cubicBezTo>
                  <a:cubicBezTo>
                    <a:pt x="0" y="1251"/>
                    <a:pt x="0" y="2429"/>
                    <a:pt x="715" y="3144"/>
                  </a:cubicBezTo>
                  <a:cubicBezTo>
                    <a:pt x="1078" y="3507"/>
                    <a:pt x="1551" y="3686"/>
                    <a:pt x="2023" y="3686"/>
                  </a:cubicBezTo>
                  <a:cubicBezTo>
                    <a:pt x="2558" y="3686"/>
                    <a:pt x="3092" y="3456"/>
                    <a:pt x="3465" y="3001"/>
                  </a:cubicBezTo>
                  <a:cubicBezTo>
                    <a:pt x="3525" y="2918"/>
                    <a:pt x="3513" y="2810"/>
                    <a:pt x="3429" y="2751"/>
                  </a:cubicBezTo>
                  <a:cubicBezTo>
                    <a:pt x="3401" y="2732"/>
                    <a:pt x="3367" y="2722"/>
                    <a:pt x="3332" y="2722"/>
                  </a:cubicBezTo>
                  <a:cubicBezTo>
                    <a:pt x="3280" y="2722"/>
                    <a:pt x="3227" y="2744"/>
                    <a:pt x="3191" y="2787"/>
                  </a:cubicBezTo>
                  <a:cubicBezTo>
                    <a:pt x="2893" y="3168"/>
                    <a:pt x="2452" y="3359"/>
                    <a:pt x="2009" y="3359"/>
                  </a:cubicBezTo>
                  <a:cubicBezTo>
                    <a:pt x="1620" y="3359"/>
                    <a:pt x="1229" y="3212"/>
                    <a:pt x="929" y="2918"/>
                  </a:cubicBezTo>
                  <a:cubicBezTo>
                    <a:pt x="334" y="2322"/>
                    <a:pt x="334" y="1370"/>
                    <a:pt x="929" y="774"/>
                  </a:cubicBezTo>
                  <a:cubicBezTo>
                    <a:pt x="1227" y="477"/>
                    <a:pt x="1614" y="328"/>
                    <a:pt x="2001" y="328"/>
                  </a:cubicBezTo>
                  <a:cubicBezTo>
                    <a:pt x="2388" y="328"/>
                    <a:pt x="2775" y="477"/>
                    <a:pt x="3072" y="774"/>
                  </a:cubicBezTo>
                  <a:cubicBezTo>
                    <a:pt x="3465" y="1155"/>
                    <a:pt x="3620" y="1727"/>
                    <a:pt x="3465" y="2263"/>
                  </a:cubicBezTo>
                  <a:cubicBezTo>
                    <a:pt x="3441" y="2358"/>
                    <a:pt x="3501" y="2441"/>
                    <a:pt x="3572" y="2477"/>
                  </a:cubicBezTo>
                  <a:cubicBezTo>
                    <a:pt x="3585" y="2481"/>
                    <a:pt x="3598" y="2482"/>
                    <a:pt x="3611" y="2482"/>
                  </a:cubicBezTo>
                  <a:cubicBezTo>
                    <a:pt x="3683" y="2482"/>
                    <a:pt x="3755" y="2430"/>
                    <a:pt x="3775" y="2370"/>
                  </a:cubicBezTo>
                  <a:cubicBezTo>
                    <a:pt x="3977" y="1715"/>
                    <a:pt x="3799" y="1013"/>
                    <a:pt x="3310" y="536"/>
                  </a:cubicBezTo>
                  <a:cubicBezTo>
                    <a:pt x="2953" y="179"/>
                    <a:pt x="2483" y="1"/>
                    <a:pt x="2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6" name="Google Shape;14526;p102"/>
            <p:cNvSpPr/>
            <p:nvPr/>
          </p:nvSpPr>
          <p:spPr>
            <a:xfrm>
              <a:off x="1989449" y="4282269"/>
              <a:ext cx="374774" cy="346073"/>
            </a:xfrm>
            <a:custGeom>
              <a:avLst/>
              <a:gdLst/>
              <a:ahLst/>
              <a:cxnLst/>
              <a:rect l="l" t="t" r="r" b="b"/>
              <a:pathLst>
                <a:path w="11765" h="10864" extrusionOk="0">
                  <a:moveTo>
                    <a:pt x="6254" y="0"/>
                  </a:moveTo>
                  <a:cubicBezTo>
                    <a:pt x="6237" y="0"/>
                    <a:pt x="6221" y="0"/>
                    <a:pt x="6204" y="1"/>
                  </a:cubicBezTo>
                  <a:cubicBezTo>
                    <a:pt x="4001" y="12"/>
                    <a:pt x="2144" y="1310"/>
                    <a:pt x="1263" y="3108"/>
                  </a:cubicBezTo>
                  <a:cubicBezTo>
                    <a:pt x="1215" y="3179"/>
                    <a:pt x="1263" y="3287"/>
                    <a:pt x="1334" y="3334"/>
                  </a:cubicBezTo>
                  <a:cubicBezTo>
                    <a:pt x="1353" y="3344"/>
                    <a:pt x="1374" y="3348"/>
                    <a:pt x="1396" y="3348"/>
                  </a:cubicBezTo>
                  <a:cubicBezTo>
                    <a:pt x="1458" y="3348"/>
                    <a:pt x="1525" y="3312"/>
                    <a:pt x="1561" y="3251"/>
                  </a:cubicBezTo>
                  <a:cubicBezTo>
                    <a:pt x="1811" y="2739"/>
                    <a:pt x="2144" y="2275"/>
                    <a:pt x="2561" y="1858"/>
                  </a:cubicBezTo>
                  <a:cubicBezTo>
                    <a:pt x="3567" y="846"/>
                    <a:pt x="4895" y="340"/>
                    <a:pt x="6228" y="340"/>
                  </a:cubicBezTo>
                  <a:cubicBezTo>
                    <a:pt x="7544" y="340"/>
                    <a:pt x="8865" y="834"/>
                    <a:pt x="9883" y="1822"/>
                  </a:cubicBezTo>
                  <a:cubicBezTo>
                    <a:pt x="10621" y="2560"/>
                    <a:pt x="11109" y="3477"/>
                    <a:pt x="11324" y="4477"/>
                  </a:cubicBezTo>
                  <a:cubicBezTo>
                    <a:pt x="11492" y="5318"/>
                    <a:pt x="10844" y="6029"/>
                    <a:pt x="10051" y="6029"/>
                  </a:cubicBezTo>
                  <a:cubicBezTo>
                    <a:pt x="9946" y="6029"/>
                    <a:pt x="9837" y="6016"/>
                    <a:pt x="9728" y="5989"/>
                  </a:cubicBezTo>
                  <a:cubicBezTo>
                    <a:pt x="9511" y="5939"/>
                    <a:pt x="9295" y="5915"/>
                    <a:pt x="9085" y="5915"/>
                  </a:cubicBezTo>
                  <a:cubicBezTo>
                    <a:pt x="7462" y="5915"/>
                    <a:pt x="6126" y="7342"/>
                    <a:pt x="6347" y="9049"/>
                  </a:cubicBezTo>
                  <a:cubicBezTo>
                    <a:pt x="6469" y="9867"/>
                    <a:pt x="5812" y="10535"/>
                    <a:pt x="5051" y="10535"/>
                  </a:cubicBezTo>
                  <a:cubicBezTo>
                    <a:pt x="4925" y="10535"/>
                    <a:pt x="4796" y="10517"/>
                    <a:pt x="4668" y="10478"/>
                  </a:cubicBezTo>
                  <a:cubicBezTo>
                    <a:pt x="1989" y="9645"/>
                    <a:pt x="334" y="6704"/>
                    <a:pt x="1322" y="3834"/>
                  </a:cubicBezTo>
                  <a:cubicBezTo>
                    <a:pt x="1346" y="3751"/>
                    <a:pt x="1311" y="3656"/>
                    <a:pt x="1215" y="3632"/>
                  </a:cubicBezTo>
                  <a:cubicBezTo>
                    <a:pt x="1196" y="3624"/>
                    <a:pt x="1176" y="3620"/>
                    <a:pt x="1157" y="3620"/>
                  </a:cubicBezTo>
                  <a:cubicBezTo>
                    <a:pt x="1092" y="3620"/>
                    <a:pt x="1031" y="3663"/>
                    <a:pt x="1013" y="3727"/>
                  </a:cubicBezTo>
                  <a:cubicBezTo>
                    <a:pt x="1" y="6704"/>
                    <a:pt x="1668" y="9859"/>
                    <a:pt x="4585" y="10788"/>
                  </a:cubicBezTo>
                  <a:cubicBezTo>
                    <a:pt x="4749" y="10839"/>
                    <a:pt x="4915" y="10864"/>
                    <a:pt x="5079" y="10864"/>
                  </a:cubicBezTo>
                  <a:cubicBezTo>
                    <a:pt x="5451" y="10864"/>
                    <a:pt x="5811" y="10734"/>
                    <a:pt x="6109" y="10478"/>
                  </a:cubicBezTo>
                  <a:cubicBezTo>
                    <a:pt x="6549" y="10121"/>
                    <a:pt x="6752" y="9549"/>
                    <a:pt x="6680" y="9002"/>
                  </a:cubicBezTo>
                  <a:cubicBezTo>
                    <a:pt x="6481" y="7520"/>
                    <a:pt x="7653" y="6252"/>
                    <a:pt x="9076" y="6252"/>
                  </a:cubicBezTo>
                  <a:cubicBezTo>
                    <a:pt x="9266" y="6252"/>
                    <a:pt x="9461" y="6275"/>
                    <a:pt x="9657" y="6323"/>
                  </a:cubicBezTo>
                  <a:cubicBezTo>
                    <a:pt x="9781" y="6352"/>
                    <a:pt x="9908" y="6367"/>
                    <a:pt x="10033" y="6367"/>
                  </a:cubicBezTo>
                  <a:cubicBezTo>
                    <a:pt x="10460" y="6367"/>
                    <a:pt x="10880" y="6200"/>
                    <a:pt x="11193" y="5906"/>
                  </a:cubicBezTo>
                  <a:cubicBezTo>
                    <a:pt x="11574" y="5513"/>
                    <a:pt x="11764" y="4965"/>
                    <a:pt x="11645" y="4418"/>
                  </a:cubicBezTo>
                  <a:cubicBezTo>
                    <a:pt x="11113" y="1897"/>
                    <a:pt x="8910" y="0"/>
                    <a:pt x="6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27" name="Google Shape;14527;p102"/>
          <p:cNvGrpSpPr/>
          <p:nvPr/>
        </p:nvGrpSpPr>
        <p:grpSpPr>
          <a:xfrm>
            <a:off x="2487439" y="4280740"/>
            <a:ext cx="198775" cy="348972"/>
            <a:chOff x="2487439" y="4280740"/>
            <a:chExt cx="198775" cy="348972"/>
          </a:xfrm>
        </p:grpSpPr>
        <p:sp>
          <p:nvSpPr>
            <p:cNvPr id="14528" name="Google Shape;14528;p102"/>
            <p:cNvSpPr/>
            <p:nvPr/>
          </p:nvSpPr>
          <p:spPr>
            <a:xfrm>
              <a:off x="2487439" y="4280740"/>
              <a:ext cx="198775" cy="348972"/>
            </a:xfrm>
            <a:custGeom>
              <a:avLst/>
              <a:gdLst/>
              <a:ahLst/>
              <a:cxnLst/>
              <a:rect l="l" t="t" r="r" b="b"/>
              <a:pathLst>
                <a:path w="6240" h="10955" extrusionOk="0">
                  <a:moveTo>
                    <a:pt x="5644" y="358"/>
                  </a:moveTo>
                  <a:lnTo>
                    <a:pt x="5644" y="2870"/>
                  </a:lnTo>
                  <a:cubicBezTo>
                    <a:pt x="5644" y="4001"/>
                    <a:pt x="4882" y="5013"/>
                    <a:pt x="3787" y="5311"/>
                  </a:cubicBezTo>
                  <a:cubicBezTo>
                    <a:pt x="3716" y="5323"/>
                    <a:pt x="3656" y="5406"/>
                    <a:pt x="3656" y="5478"/>
                  </a:cubicBezTo>
                  <a:cubicBezTo>
                    <a:pt x="3656" y="5549"/>
                    <a:pt x="3716" y="5621"/>
                    <a:pt x="3787" y="5644"/>
                  </a:cubicBezTo>
                  <a:cubicBezTo>
                    <a:pt x="4882" y="5942"/>
                    <a:pt x="5644" y="6954"/>
                    <a:pt x="5644" y="8085"/>
                  </a:cubicBezTo>
                  <a:lnTo>
                    <a:pt x="5644" y="10597"/>
                  </a:lnTo>
                  <a:lnTo>
                    <a:pt x="584" y="10597"/>
                  </a:lnTo>
                  <a:lnTo>
                    <a:pt x="584" y="8085"/>
                  </a:lnTo>
                  <a:cubicBezTo>
                    <a:pt x="584" y="6954"/>
                    <a:pt x="1346" y="5942"/>
                    <a:pt x="2442" y="5644"/>
                  </a:cubicBezTo>
                  <a:cubicBezTo>
                    <a:pt x="2525" y="5621"/>
                    <a:pt x="2573" y="5549"/>
                    <a:pt x="2573" y="5478"/>
                  </a:cubicBezTo>
                  <a:cubicBezTo>
                    <a:pt x="2573" y="5406"/>
                    <a:pt x="2525" y="5323"/>
                    <a:pt x="2442" y="5311"/>
                  </a:cubicBezTo>
                  <a:cubicBezTo>
                    <a:pt x="1346" y="5013"/>
                    <a:pt x="584" y="4001"/>
                    <a:pt x="584" y="2870"/>
                  </a:cubicBezTo>
                  <a:lnTo>
                    <a:pt x="584" y="358"/>
                  </a:lnTo>
                  <a:close/>
                  <a:moveTo>
                    <a:pt x="179" y="1"/>
                  </a:moveTo>
                  <a:cubicBezTo>
                    <a:pt x="84" y="1"/>
                    <a:pt x="1" y="72"/>
                    <a:pt x="1" y="179"/>
                  </a:cubicBezTo>
                  <a:cubicBezTo>
                    <a:pt x="1" y="287"/>
                    <a:pt x="84" y="358"/>
                    <a:pt x="179" y="358"/>
                  </a:cubicBezTo>
                  <a:lnTo>
                    <a:pt x="239" y="358"/>
                  </a:lnTo>
                  <a:lnTo>
                    <a:pt x="239" y="2870"/>
                  </a:lnTo>
                  <a:cubicBezTo>
                    <a:pt x="239" y="4001"/>
                    <a:pt x="894" y="5013"/>
                    <a:pt x="1894" y="5478"/>
                  </a:cubicBezTo>
                  <a:cubicBezTo>
                    <a:pt x="894" y="5942"/>
                    <a:pt x="239" y="6966"/>
                    <a:pt x="239" y="8085"/>
                  </a:cubicBezTo>
                  <a:lnTo>
                    <a:pt x="239" y="10597"/>
                  </a:lnTo>
                  <a:lnTo>
                    <a:pt x="179" y="10597"/>
                  </a:lnTo>
                  <a:cubicBezTo>
                    <a:pt x="84" y="10597"/>
                    <a:pt x="1" y="10669"/>
                    <a:pt x="1" y="10776"/>
                  </a:cubicBezTo>
                  <a:cubicBezTo>
                    <a:pt x="1" y="10883"/>
                    <a:pt x="84" y="10955"/>
                    <a:pt x="179" y="10955"/>
                  </a:cubicBezTo>
                  <a:lnTo>
                    <a:pt x="6061" y="10955"/>
                  </a:lnTo>
                  <a:cubicBezTo>
                    <a:pt x="6168" y="10955"/>
                    <a:pt x="6240" y="10883"/>
                    <a:pt x="6240" y="10776"/>
                  </a:cubicBezTo>
                  <a:cubicBezTo>
                    <a:pt x="6240" y="10669"/>
                    <a:pt x="6144" y="10597"/>
                    <a:pt x="6061" y="10597"/>
                  </a:cubicBezTo>
                  <a:lnTo>
                    <a:pt x="6002" y="10597"/>
                  </a:lnTo>
                  <a:lnTo>
                    <a:pt x="6002" y="8085"/>
                  </a:lnTo>
                  <a:cubicBezTo>
                    <a:pt x="6002" y="6954"/>
                    <a:pt x="5347" y="5942"/>
                    <a:pt x="4347" y="5478"/>
                  </a:cubicBezTo>
                  <a:cubicBezTo>
                    <a:pt x="5347" y="5013"/>
                    <a:pt x="6002" y="3989"/>
                    <a:pt x="6002" y="2870"/>
                  </a:cubicBezTo>
                  <a:lnTo>
                    <a:pt x="6002" y="358"/>
                  </a:lnTo>
                  <a:lnTo>
                    <a:pt x="6061" y="358"/>
                  </a:lnTo>
                  <a:cubicBezTo>
                    <a:pt x="6168" y="358"/>
                    <a:pt x="6240" y="287"/>
                    <a:pt x="6240" y="179"/>
                  </a:cubicBezTo>
                  <a:cubicBezTo>
                    <a:pt x="6240" y="72"/>
                    <a:pt x="6168" y="1"/>
                    <a:pt x="60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9" name="Google Shape;14529;p102"/>
            <p:cNvSpPr/>
            <p:nvPr/>
          </p:nvSpPr>
          <p:spPr>
            <a:xfrm>
              <a:off x="2516267" y="4511784"/>
              <a:ext cx="139620" cy="95565"/>
            </a:xfrm>
            <a:custGeom>
              <a:avLst/>
              <a:gdLst/>
              <a:ahLst/>
              <a:cxnLst/>
              <a:rect l="l" t="t" r="r" b="b"/>
              <a:pathLst>
                <a:path w="4383" h="3000" extrusionOk="0">
                  <a:moveTo>
                    <a:pt x="1670" y="0"/>
                  </a:moveTo>
                  <a:cubicBezTo>
                    <a:pt x="1650" y="0"/>
                    <a:pt x="1629" y="4"/>
                    <a:pt x="1608" y="11"/>
                  </a:cubicBezTo>
                  <a:cubicBezTo>
                    <a:pt x="679" y="261"/>
                    <a:pt x="1" y="1130"/>
                    <a:pt x="1" y="2106"/>
                  </a:cubicBezTo>
                  <a:lnTo>
                    <a:pt x="1" y="2821"/>
                  </a:lnTo>
                  <a:cubicBezTo>
                    <a:pt x="1" y="2928"/>
                    <a:pt x="84" y="2999"/>
                    <a:pt x="179" y="2999"/>
                  </a:cubicBezTo>
                  <a:lnTo>
                    <a:pt x="4192" y="2999"/>
                  </a:lnTo>
                  <a:cubicBezTo>
                    <a:pt x="4299" y="2999"/>
                    <a:pt x="4370" y="2928"/>
                    <a:pt x="4370" y="2821"/>
                  </a:cubicBezTo>
                  <a:lnTo>
                    <a:pt x="4370" y="2106"/>
                  </a:lnTo>
                  <a:cubicBezTo>
                    <a:pt x="4382" y="1130"/>
                    <a:pt x="3727" y="261"/>
                    <a:pt x="2787" y="11"/>
                  </a:cubicBezTo>
                  <a:cubicBezTo>
                    <a:pt x="2770" y="4"/>
                    <a:pt x="2752" y="0"/>
                    <a:pt x="2735" y="0"/>
                  </a:cubicBezTo>
                  <a:cubicBezTo>
                    <a:pt x="2663" y="0"/>
                    <a:pt x="2589" y="54"/>
                    <a:pt x="2560" y="130"/>
                  </a:cubicBezTo>
                  <a:cubicBezTo>
                    <a:pt x="2537" y="213"/>
                    <a:pt x="2596" y="320"/>
                    <a:pt x="2680" y="356"/>
                  </a:cubicBezTo>
                  <a:cubicBezTo>
                    <a:pt x="3477" y="570"/>
                    <a:pt x="4025" y="1285"/>
                    <a:pt x="4025" y="2106"/>
                  </a:cubicBezTo>
                  <a:lnTo>
                    <a:pt x="4025" y="2642"/>
                  </a:lnTo>
                  <a:lnTo>
                    <a:pt x="382" y="2642"/>
                  </a:lnTo>
                  <a:lnTo>
                    <a:pt x="382" y="2106"/>
                  </a:lnTo>
                  <a:cubicBezTo>
                    <a:pt x="382" y="1285"/>
                    <a:pt x="929" y="558"/>
                    <a:pt x="1715" y="356"/>
                  </a:cubicBezTo>
                  <a:cubicBezTo>
                    <a:pt x="1810" y="320"/>
                    <a:pt x="1870" y="237"/>
                    <a:pt x="1834" y="130"/>
                  </a:cubicBezTo>
                  <a:cubicBezTo>
                    <a:pt x="1815" y="54"/>
                    <a:pt x="1750" y="0"/>
                    <a:pt x="16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0" name="Google Shape;14530;p102"/>
            <p:cNvSpPr/>
            <p:nvPr/>
          </p:nvSpPr>
          <p:spPr>
            <a:xfrm>
              <a:off x="2518911" y="4385065"/>
              <a:ext cx="134683" cy="105090"/>
            </a:xfrm>
            <a:custGeom>
              <a:avLst/>
              <a:gdLst/>
              <a:ahLst/>
              <a:cxnLst/>
              <a:rect l="l" t="t" r="r" b="b"/>
              <a:pathLst>
                <a:path w="4228" h="3299" extrusionOk="0">
                  <a:moveTo>
                    <a:pt x="191" y="0"/>
                  </a:moveTo>
                  <a:cubicBezTo>
                    <a:pt x="132" y="0"/>
                    <a:pt x="84" y="24"/>
                    <a:pt x="49" y="72"/>
                  </a:cubicBezTo>
                  <a:cubicBezTo>
                    <a:pt x="13" y="119"/>
                    <a:pt x="1" y="179"/>
                    <a:pt x="13" y="238"/>
                  </a:cubicBezTo>
                  <a:cubicBezTo>
                    <a:pt x="239" y="953"/>
                    <a:pt x="799" y="1512"/>
                    <a:pt x="1513" y="1691"/>
                  </a:cubicBezTo>
                  <a:cubicBezTo>
                    <a:pt x="1632" y="1727"/>
                    <a:pt x="1751" y="1750"/>
                    <a:pt x="1918" y="1774"/>
                  </a:cubicBezTo>
                  <a:lnTo>
                    <a:pt x="1954" y="3120"/>
                  </a:lnTo>
                  <a:cubicBezTo>
                    <a:pt x="1954" y="3227"/>
                    <a:pt x="2025" y="3298"/>
                    <a:pt x="2132" y="3298"/>
                  </a:cubicBezTo>
                  <a:cubicBezTo>
                    <a:pt x="2227" y="3298"/>
                    <a:pt x="2311" y="3227"/>
                    <a:pt x="2311" y="3120"/>
                  </a:cubicBezTo>
                  <a:lnTo>
                    <a:pt x="2311" y="1774"/>
                  </a:lnTo>
                  <a:cubicBezTo>
                    <a:pt x="2466" y="1750"/>
                    <a:pt x="2585" y="1727"/>
                    <a:pt x="2704" y="1691"/>
                  </a:cubicBezTo>
                  <a:cubicBezTo>
                    <a:pt x="3418" y="1512"/>
                    <a:pt x="4001" y="953"/>
                    <a:pt x="4216" y="238"/>
                  </a:cubicBezTo>
                  <a:cubicBezTo>
                    <a:pt x="4228" y="179"/>
                    <a:pt x="4216" y="119"/>
                    <a:pt x="4180" y="72"/>
                  </a:cubicBezTo>
                  <a:cubicBezTo>
                    <a:pt x="4156" y="24"/>
                    <a:pt x="4097" y="0"/>
                    <a:pt x="4037" y="0"/>
                  </a:cubicBezTo>
                  <a:lnTo>
                    <a:pt x="2454" y="0"/>
                  </a:lnTo>
                  <a:cubicBezTo>
                    <a:pt x="2347" y="0"/>
                    <a:pt x="2275" y="72"/>
                    <a:pt x="2275" y="179"/>
                  </a:cubicBezTo>
                  <a:cubicBezTo>
                    <a:pt x="2275" y="286"/>
                    <a:pt x="2347" y="357"/>
                    <a:pt x="2454" y="357"/>
                  </a:cubicBezTo>
                  <a:lnTo>
                    <a:pt x="3775" y="357"/>
                  </a:lnTo>
                  <a:cubicBezTo>
                    <a:pt x="3561" y="845"/>
                    <a:pt x="3120" y="1215"/>
                    <a:pt x="2608" y="1357"/>
                  </a:cubicBezTo>
                  <a:cubicBezTo>
                    <a:pt x="2501" y="1381"/>
                    <a:pt x="2335" y="1429"/>
                    <a:pt x="2108" y="1429"/>
                  </a:cubicBezTo>
                  <a:cubicBezTo>
                    <a:pt x="1894" y="1429"/>
                    <a:pt x="1739" y="1381"/>
                    <a:pt x="1620" y="1357"/>
                  </a:cubicBezTo>
                  <a:cubicBezTo>
                    <a:pt x="1096" y="1215"/>
                    <a:pt x="668" y="845"/>
                    <a:pt x="442" y="357"/>
                  </a:cubicBezTo>
                  <a:lnTo>
                    <a:pt x="1775" y="357"/>
                  </a:lnTo>
                  <a:cubicBezTo>
                    <a:pt x="1870" y="357"/>
                    <a:pt x="1954" y="286"/>
                    <a:pt x="1954" y="179"/>
                  </a:cubicBezTo>
                  <a:cubicBezTo>
                    <a:pt x="1954" y="72"/>
                    <a:pt x="1870" y="0"/>
                    <a:pt x="1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1" name="Google Shape;14531;p102"/>
            <p:cNvSpPr/>
            <p:nvPr/>
          </p:nvSpPr>
          <p:spPr>
            <a:xfrm>
              <a:off x="2580742" y="4501113"/>
              <a:ext cx="11786" cy="13315"/>
            </a:xfrm>
            <a:custGeom>
              <a:avLst/>
              <a:gdLst/>
              <a:ahLst/>
              <a:cxnLst/>
              <a:rect l="l" t="t" r="r" b="b"/>
              <a:pathLst>
                <a:path w="370" h="418" extrusionOk="0">
                  <a:moveTo>
                    <a:pt x="191" y="0"/>
                  </a:moveTo>
                  <a:cubicBezTo>
                    <a:pt x="84" y="0"/>
                    <a:pt x="1" y="72"/>
                    <a:pt x="1" y="179"/>
                  </a:cubicBezTo>
                  <a:lnTo>
                    <a:pt x="1" y="239"/>
                  </a:lnTo>
                  <a:cubicBezTo>
                    <a:pt x="1" y="346"/>
                    <a:pt x="84" y="417"/>
                    <a:pt x="191" y="417"/>
                  </a:cubicBezTo>
                  <a:cubicBezTo>
                    <a:pt x="286" y="417"/>
                    <a:pt x="370" y="346"/>
                    <a:pt x="370" y="239"/>
                  </a:cubicBezTo>
                  <a:lnTo>
                    <a:pt x="370" y="179"/>
                  </a:lnTo>
                  <a:cubicBezTo>
                    <a:pt x="370" y="96"/>
                    <a:pt x="286"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32" name="Google Shape;14532;p102"/>
          <p:cNvGrpSpPr/>
          <p:nvPr/>
        </p:nvGrpSpPr>
        <p:grpSpPr>
          <a:xfrm>
            <a:off x="2810958" y="4273923"/>
            <a:ext cx="353145" cy="361873"/>
            <a:chOff x="2810958" y="4273923"/>
            <a:chExt cx="353145" cy="361873"/>
          </a:xfrm>
        </p:grpSpPr>
        <p:sp>
          <p:nvSpPr>
            <p:cNvPr id="14533" name="Google Shape;14533;p102"/>
            <p:cNvSpPr/>
            <p:nvPr/>
          </p:nvSpPr>
          <p:spPr>
            <a:xfrm>
              <a:off x="2886837" y="4273923"/>
              <a:ext cx="53867" cy="169946"/>
            </a:xfrm>
            <a:custGeom>
              <a:avLst/>
              <a:gdLst/>
              <a:ahLst/>
              <a:cxnLst/>
              <a:rect l="l" t="t" r="r" b="b"/>
              <a:pathLst>
                <a:path w="1691" h="5335" extrusionOk="0">
                  <a:moveTo>
                    <a:pt x="1179" y="346"/>
                  </a:moveTo>
                  <a:cubicBezTo>
                    <a:pt x="1203" y="346"/>
                    <a:pt x="1250" y="382"/>
                    <a:pt x="1250" y="417"/>
                  </a:cubicBezTo>
                  <a:lnTo>
                    <a:pt x="1250" y="644"/>
                  </a:lnTo>
                  <a:lnTo>
                    <a:pt x="464" y="644"/>
                  </a:lnTo>
                  <a:lnTo>
                    <a:pt x="464" y="417"/>
                  </a:lnTo>
                  <a:cubicBezTo>
                    <a:pt x="452" y="382"/>
                    <a:pt x="488" y="346"/>
                    <a:pt x="524" y="346"/>
                  </a:cubicBezTo>
                  <a:close/>
                  <a:moveTo>
                    <a:pt x="1131" y="4275"/>
                  </a:moveTo>
                  <a:lnTo>
                    <a:pt x="845" y="4965"/>
                  </a:lnTo>
                  <a:lnTo>
                    <a:pt x="583" y="4275"/>
                  </a:lnTo>
                  <a:close/>
                  <a:moveTo>
                    <a:pt x="512" y="1"/>
                  </a:moveTo>
                  <a:cubicBezTo>
                    <a:pt x="298" y="1"/>
                    <a:pt x="119" y="179"/>
                    <a:pt x="119" y="405"/>
                  </a:cubicBezTo>
                  <a:lnTo>
                    <a:pt x="119" y="751"/>
                  </a:lnTo>
                  <a:cubicBezTo>
                    <a:pt x="36" y="822"/>
                    <a:pt x="0" y="929"/>
                    <a:pt x="0" y="1036"/>
                  </a:cubicBezTo>
                  <a:lnTo>
                    <a:pt x="0" y="3870"/>
                  </a:lnTo>
                  <a:cubicBezTo>
                    <a:pt x="0" y="4025"/>
                    <a:pt x="71" y="4156"/>
                    <a:pt x="191" y="4215"/>
                  </a:cubicBezTo>
                  <a:lnTo>
                    <a:pt x="560" y="5144"/>
                  </a:lnTo>
                  <a:cubicBezTo>
                    <a:pt x="607" y="5263"/>
                    <a:pt x="726" y="5335"/>
                    <a:pt x="845" y="5335"/>
                  </a:cubicBezTo>
                  <a:cubicBezTo>
                    <a:pt x="976" y="5335"/>
                    <a:pt x="1084" y="5263"/>
                    <a:pt x="1131" y="5144"/>
                  </a:cubicBezTo>
                  <a:lnTo>
                    <a:pt x="1500" y="4215"/>
                  </a:lnTo>
                  <a:cubicBezTo>
                    <a:pt x="1619" y="4144"/>
                    <a:pt x="1691" y="4025"/>
                    <a:pt x="1691" y="3870"/>
                  </a:cubicBezTo>
                  <a:lnTo>
                    <a:pt x="1691" y="3084"/>
                  </a:lnTo>
                  <a:cubicBezTo>
                    <a:pt x="1691" y="3001"/>
                    <a:pt x="1619" y="2918"/>
                    <a:pt x="1524" y="2918"/>
                  </a:cubicBezTo>
                  <a:cubicBezTo>
                    <a:pt x="1441" y="2918"/>
                    <a:pt x="1369" y="3001"/>
                    <a:pt x="1369" y="3084"/>
                  </a:cubicBezTo>
                  <a:lnTo>
                    <a:pt x="1369" y="3870"/>
                  </a:lnTo>
                  <a:cubicBezTo>
                    <a:pt x="1369" y="3906"/>
                    <a:pt x="1334" y="3953"/>
                    <a:pt x="1286" y="3953"/>
                  </a:cubicBezTo>
                  <a:lnTo>
                    <a:pt x="393" y="3953"/>
                  </a:lnTo>
                  <a:cubicBezTo>
                    <a:pt x="369" y="3953"/>
                    <a:pt x="322" y="3918"/>
                    <a:pt x="322" y="3870"/>
                  </a:cubicBezTo>
                  <a:lnTo>
                    <a:pt x="322" y="1036"/>
                  </a:lnTo>
                  <a:cubicBezTo>
                    <a:pt x="322" y="1001"/>
                    <a:pt x="357" y="953"/>
                    <a:pt x="393" y="953"/>
                  </a:cubicBezTo>
                  <a:lnTo>
                    <a:pt x="1286" y="953"/>
                  </a:lnTo>
                  <a:cubicBezTo>
                    <a:pt x="1322" y="953"/>
                    <a:pt x="1369" y="989"/>
                    <a:pt x="1369" y="1036"/>
                  </a:cubicBezTo>
                  <a:lnTo>
                    <a:pt x="1369" y="2358"/>
                  </a:lnTo>
                  <a:cubicBezTo>
                    <a:pt x="1369" y="2441"/>
                    <a:pt x="1441" y="2525"/>
                    <a:pt x="1524" y="2525"/>
                  </a:cubicBezTo>
                  <a:cubicBezTo>
                    <a:pt x="1619" y="2525"/>
                    <a:pt x="1691" y="2441"/>
                    <a:pt x="1691" y="2358"/>
                  </a:cubicBezTo>
                  <a:lnTo>
                    <a:pt x="1691" y="1036"/>
                  </a:lnTo>
                  <a:cubicBezTo>
                    <a:pt x="1691" y="929"/>
                    <a:pt x="1643" y="822"/>
                    <a:pt x="1572" y="751"/>
                  </a:cubicBezTo>
                  <a:lnTo>
                    <a:pt x="1572" y="405"/>
                  </a:lnTo>
                  <a:cubicBezTo>
                    <a:pt x="1572" y="179"/>
                    <a:pt x="1393" y="1"/>
                    <a:pt x="1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4" name="Google Shape;14534;p102"/>
            <p:cNvSpPr/>
            <p:nvPr/>
          </p:nvSpPr>
          <p:spPr>
            <a:xfrm>
              <a:off x="2815131" y="4273923"/>
              <a:ext cx="57307" cy="279942"/>
            </a:xfrm>
            <a:custGeom>
              <a:avLst/>
              <a:gdLst/>
              <a:ahLst/>
              <a:cxnLst/>
              <a:rect l="l" t="t" r="r" b="b"/>
              <a:pathLst>
                <a:path w="1799" h="8788" extrusionOk="0">
                  <a:moveTo>
                    <a:pt x="906" y="382"/>
                  </a:moveTo>
                  <a:lnTo>
                    <a:pt x="1251" y="1239"/>
                  </a:lnTo>
                  <a:lnTo>
                    <a:pt x="572" y="1239"/>
                  </a:lnTo>
                  <a:lnTo>
                    <a:pt x="906" y="382"/>
                  </a:lnTo>
                  <a:close/>
                  <a:moveTo>
                    <a:pt x="751" y="1548"/>
                  </a:moveTo>
                  <a:lnTo>
                    <a:pt x="751" y="7466"/>
                  </a:lnTo>
                  <a:lnTo>
                    <a:pt x="346" y="7466"/>
                  </a:lnTo>
                  <a:lnTo>
                    <a:pt x="346" y="1644"/>
                  </a:lnTo>
                  <a:cubicBezTo>
                    <a:pt x="346" y="1596"/>
                    <a:pt x="394" y="1548"/>
                    <a:pt x="429" y="1548"/>
                  </a:cubicBezTo>
                  <a:close/>
                  <a:moveTo>
                    <a:pt x="1382" y="1572"/>
                  </a:moveTo>
                  <a:cubicBezTo>
                    <a:pt x="1430" y="1572"/>
                    <a:pt x="1477" y="1608"/>
                    <a:pt x="1477" y="1656"/>
                  </a:cubicBezTo>
                  <a:lnTo>
                    <a:pt x="1477" y="7478"/>
                  </a:lnTo>
                  <a:lnTo>
                    <a:pt x="1072" y="7478"/>
                  </a:lnTo>
                  <a:lnTo>
                    <a:pt x="1072" y="1572"/>
                  </a:lnTo>
                  <a:close/>
                  <a:moveTo>
                    <a:pt x="1489" y="7787"/>
                  </a:moveTo>
                  <a:lnTo>
                    <a:pt x="1489" y="8359"/>
                  </a:lnTo>
                  <a:cubicBezTo>
                    <a:pt x="1477" y="8418"/>
                    <a:pt x="1441" y="8442"/>
                    <a:pt x="1382" y="8442"/>
                  </a:cubicBezTo>
                  <a:lnTo>
                    <a:pt x="429" y="8442"/>
                  </a:lnTo>
                  <a:cubicBezTo>
                    <a:pt x="394" y="8442"/>
                    <a:pt x="346" y="8394"/>
                    <a:pt x="346" y="8359"/>
                  </a:cubicBezTo>
                  <a:lnTo>
                    <a:pt x="346" y="7787"/>
                  </a:lnTo>
                  <a:close/>
                  <a:moveTo>
                    <a:pt x="906" y="1"/>
                  </a:moveTo>
                  <a:cubicBezTo>
                    <a:pt x="775" y="1"/>
                    <a:pt x="656" y="84"/>
                    <a:pt x="608" y="215"/>
                  </a:cubicBezTo>
                  <a:lnTo>
                    <a:pt x="179" y="1310"/>
                  </a:lnTo>
                  <a:cubicBezTo>
                    <a:pt x="72" y="1394"/>
                    <a:pt x="13" y="1513"/>
                    <a:pt x="13" y="1656"/>
                  </a:cubicBezTo>
                  <a:lnTo>
                    <a:pt x="13" y="8371"/>
                  </a:lnTo>
                  <a:cubicBezTo>
                    <a:pt x="1" y="8597"/>
                    <a:pt x="191" y="8787"/>
                    <a:pt x="429" y="8787"/>
                  </a:cubicBezTo>
                  <a:lnTo>
                    <a:pt x="1382" y="8787"/>
                  </a:lnTo>
                  <a:cubicBezTo>
                    <a:pt x="1620" y="8787"/>
                    <a:pt x="1799" y="8597"/>
                    <a:pt x="1799" y="8371"/>
                  </a:cubicBezTo>
                  <a:lnTo>
                    <a:pt x="1799" y="1656"/>
                  </a:lnTo>
                  <a:cubicBezTo>
                    <a:pt x="1799" y="1525"/>
                    <a:pt x="1727" y="1394"/>
                    <a:pt x="1632" y="1310"/>
                  </a:cubicBezTo>
                  <a:lnTo>
                    <a:pt x="1203" y="215"/>
                  </a:lnTo>
                  <a:cubicBezTo>
                    <a:pt x="1168" y="96"/>
                    <a:pt x="1037" y="1"/>
                    <a:pt x="9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5" name="Google Shape;14535;p102"/>
            <p:cNvSpPr/>
            <p:nvPr/>
          </p:nvSpPr>
          <p:spPr>
            <a:xfrm>
              <a:off x="2883396" y="4463173"/>
              <a:ext cx="60333" cy="90691"/>
            </a:xfrm>
            <a:custGeom>
              <a:avLst/>
              <a:gdLst/>
              <a:ahLst/>
              <a:cxnLst/>
              <a:rect l="l" t="t" r="r" b="b"/>
              <a:pathLst>
                <a:path w="1894" h="2847" extrusionOk="0">
                  <a:moveTo>
                    <a:pt x="1322" y="310"/>
                  </a:moveTo>
                  <a:cubicBezTo>
                    <a:pt x="1370" y="310"/>
                    <a:pt x="1418" y="358"/>
                    <a:pt x="1418" y="406"/>
                  </a:cubicBezTo>
                  <a:lnTo>
                    <a:pt x="1418" y="584"/>
                  </a:lnTo>
                  <a:lnTo>
                    <a:pt x="513" y="584"/>
                  </a:lnTo>
                  <a:lnTo>
                    <a:pt x="513" y="406"/>
                  </a:lnTo>
                  <a:cubicBezTo>
                    <a:pt x="513" y="358"/>
                    <a:pt x="537" y="310"/>
                    <a:pt x="596" y="310"/>
                  </a:cubicBezTo>
                  <a:close/>
                  <a:moveTo>
                    <a:pt x="1477" y="929"/>
                  </a:moveTo>
                  <a:cubicBezTo>
                    <a:pt x="1513" y="929"/>
                    <a:pt x="1561" y="965"/>
                    <a:pt x="1561" y="1013"/>
                  </a:cubicBezTo>
                  <a:lnTo>
                    <a:pt x="1561" y="2418"/>
                  </a:lnTo>
                  <a:cubicBezTo>
                    <a:pt x="1561" y="2453"/>
                    <a:pt x="1525" y="2501"/>
                    <a:pt x="1477" y="2501"/>
                  </a:cubicBezTo>
                  <a:lnTo>
                    <a:pt x="430" y="2501"/>
                  </a:lnTo>
                  <a:cubicBezTo>
                    <a:pt x="394" y="2501"/>
                    <a:pt x="346" y="2453"/>
                    <a:pt x="346" y="2418"/>
                  </a:cubicBezTo>
                  <a:lnTo>
                    <a:pt x="346" y="1013"/>
                  </a:lnTo>
                  <a:cubicBezTo>
                    <a:pt x="346" y="965"/>
                    <a:pt x="382" y="929"/>
                    <a:pt x="430" y="929"/>
                  </a:cubicBezTo>
                  <a:close/>
                  <a:moveTo>
                    <a:pt x="596" y="1"/>
                  </a:moveTo>
                  <a:cubicBezTo>
                    <a:pt x="358" y="1"/>
                    <a:pt x="179" y="191"/>
                    <a:pt x="179" y="418"/>
                  </a:cubicBezTo>
                  <a:lnTo>
                    <a:pt x="179" y="691"/>
                  </a:lnTo>
                  <a:cubicBezTo>
                    <a:pt x="72" y="763"/>
                    <a:pt x="13" y="882"/>
                    <a:pt x="13" y="1013"/>
                  </a:cubicBezTo>
                  <a:lnTo>
                    <a:pt x="13" y="2430"/>
                  </a:lnTo>
                  <a:cubicBezTo>
                    <a:pt x="1" y="2656"/>
                    <a:pt x="191" y="2846"/>
                    <a:pt x="430" y="2846"/>
                  </a:cubicBezTo>
                  <a:lnTo>
                    <a:pt x="1477" y="2846"/>
                  </a:lnTo>
                  <a:cubicBezTo>
                    <a:pt x="1715" y="2846"/>
                    <a:pt x="1894" y="2656"/>
                    <a:pt x="1894" y="2430"/>
                  </a:cubicBezTo>
                  <a:lnTo>
                    <a:pt x="1894" y="1013"/>
                  </a:lnTo>
                  <a:cubicBezTo>
                    <a:pt x="1894" y="882"/>
                    <a:pt x="1834" y="763"/>
                    <a:pt x="1727" y="691"/>
                  </a:cubicBezTo>
                  <a:lnTo>
                    <a:pt x="1727" y="418"/>
                  </a:lnTo>
                  <a:cubicBezTo>
                    <a:pt x="1727" y="179"/>
                    <a:pt x="1537" y="1"/>
                    <a:pt x="1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6" name="Google Shape;14536;p102"/>
            <p:cNvSpPr/>
            <p:nvPr/>
          </p:nvSpPr>
          <p:spPr>
            <a:xfrm>
              <a:off x="2955835" y="4273923"/>
              <a:ext cx="202948" cy="281439"/>
            </a:xfrm>
            <a:custGeom>
              <a:avLst/>
              <a:gdLst/>
              <a:ahLst/>
              <a:cxnLst/>
              <a:rect l="l" t="t" r="r" b="b"/>
              <a:pathLst>
                <a:path w="6371" h="8835" extrusionOk="0">
                  <a:moveTo>
                    <a:pt x="5692" y="524"/>
                  </a:moveTo>
                  <a:cubicBezTo>
                    <a:pt x="5883" y="524"/>
                    <a:pt x="6037" y="679"/>
                    <a:pt x="6037" y="870"/>
                  </a:cubicBezTo>
                  <a:lnTo>
                    <a:pt x="6037" y="7966"/>
                  </a:lnTo>
                  <a:cubicBezTo>
                    <a:pt x="6037" y="8156"/>
                    <a:pt x="5883" y="8311"/>
                    <a:pt x="5692" y="8311"/>
                  </a:cubicBezTo>
                  <a:lnTo>
                    <a:pt x="1811" y="8311"/>
                  </a:lnTo>
                  <a:lnTo>
                    <a:pt x="1811" y="524"/>
                  </a:lnTo>
                  <a:close/>
                  <a:moveTo>
                    <a:pt x="1465" y="346"/>
                  </a:moveTo>
                  <a:lnTo>
                    <a:pt x="1465" y="8490"/>
                  </a:lnTo>
                  <a:lnTo>
                    <a:pt x="1227" y="8490"/>
                  </a:lnTo>
                  <a:lnTo>
                    <a:pt x="1227" y="346"/>
                  </a:lnTo>
                  <a:close/>
                  <a:moveTo>
                    <a:pt x="1215" y="1"/>
                  </a:moveTo>
                  <a:cubicBezTo>
                    <a:pt x="1096" y="1"/>
                    <a:pt x="965" y="72"/>
                    <a:pt x="930" y="179"/>
                  </a:cubicBezTo>
                  <a:lnTo>
                    <a:pt x="418" y="179"/>
                  </a:lnTo>
                  <a:cubicBezTo>
                    <a:pt x="180" y="179"/>
                    <a:pt x="1" y="370"/>
                    <a:pt x="1" y="596"/>
                  </a:cubicBezTo>
                  <a:lnTo>
                    <a:pt x="1" y="2358"/>
                  </a:lnTo>
                  <a:cubicBezTo>
                    <a:pt x="1" y="2441"/>
                    <a:pt x="84" y="2513"/>
                    <a:pt x="168" y="2513"/>
                  </a:cubicBezTo>
                  <a:cubicBezTo>
                    <a:pt x="263" y="2513"/>
                    <a:pt x="334" y="2441"/>
                    <a:pt x="334" y="2358"/>
                  </a:cubicBezTo>
                  <a:lnTo>
                    <a:pt x="334" y="596"/>
                  </a:lnTo>
                  <a:cubicBezTo>
                    <a:pt x="334" y="548"/>
                    <a:pt x="382" y="513"/>
                    <a:pt x="418" y="513"/>
                  </a:cubicBezTo>
                  <a:lnTo>
                    <a:pt x="882" y="513"/>
                  </a:lnTo>
                  <a:lnTo>
                    <a:pt x="882" y="8287"/>
                  </a:lnTo>
                  <a:lnTo>
                    <a:pt x="418" y="8287"/>
                  </a:lnTo>
                  <a:cubicBezTo>
                    <a:pt x="382" y="8287"/>
                    <a:pt x="334" y="8252"/>
                    <a:pt x="334" y="8204"/>
                  </a:cubicBezTo>
                  <a:lnTo>
                    <a:pt x="334" y="3072"/>
                  </a:lnTo>
                  <a:cubicBezTo>
                    <a:pt x="334" y="2977"/>
                    <a:pt x="263" y="2906"/>
                    <a:pt x="168" y="2906"/>
                  </a:cubicBezTo>
                  <a:cubicBezTo>
                    <a:pt x="84" y="2906"/>
                    <a:pt x="1" y="2977"/>
                    <a:pt x="1" y="3072"/>
                  </a:cubicBezTo>
                  <a:lnTo>
                    <a:pt x="1" y="8204"/>
                  </a:lnTo>
                  <a:cubicBezTo>
                    <a:pt x="1" y="8454"/>
                    <a:pt x="203" y="8656"/>
                    <a:pt x="418" y="8656"/>
                  </a:cubicBezTo>
                  <a:lnTo>
                    <a:pt x="930" y="8656"/>
                  </a:lnTo>
                  <a:cubicBezTo>
                    <a:pt x="989" y="8752"/>
                    <a:pt x="1096" y="8835"/>
                    <a:pt x="1215" y="8835"/>
                  </a:cubicBezTo>
                  <a:lnTo>
                    <a:pt x="1477" y="8835"/>
                  </a:lnTo>
                  <a:cubicBezTo>
                    <a:pt x="1596" y="8835"/>
                    <a:pt x="1715" y="8752"/>
                    <a:pt x="1763" y="8656"/>
                  </a:cubicBezTo>
                  <a:lnTo>
                    <a:pt x="5692" y="8656"/>
                  </a:lnTo>
                  <a:cubicBezTo>
                    <a:pt x="6061" y="8656"/>
                    <a:pt x="6371" y="8359"/>
                    <a:pt x="6371" y="7966"/>
                  </a:cubicBezTo>
                  <a:lnTo>
                    <a:pt x="6371" y="870"/>
                  </a:lnTo>
                  <a:cubicBezTo>
                    <a:pt x="6371" y="489"/>
                    <a:pt x="6073" y="179"/>
                    <a:pt x="5692" y="179"/>
                  </a:cubicBezTo>
                  <a:lnTo>
                    <a:pt x="1763" y="179"/>
                  </a:lnTo>
                  <a:cubicBezTo>
                    <a:pt x="1704" y="72"/>
                    <a:pt x="1596" y="1"/>
                    <a:pt x="1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7" name="Google Shape;14537;p102"/>
            <p:cNvSpPr/>
            <p:nvPr/>
          </p:nvSpPr>
          <p:spPr>
            <a:xfrm>
              <a:off x="3098067" y="4511720"/>
              <a:ext cx="29243" cy="10289"/>
            </a:xfrm>
            <a:custGeom>
              <a:avLst/>
              <a:gdLst/>
              <a:ahLst/>
              <a:cxnLst/>
              <a:rect l="l" t="t" r="r" b="b"/>
              <a:pathLst>
                <a:path w="918" h="323" extrusionOk="0">
                  <a:moveTo>
                    <a:pt x="168" y="1"/>
                  </a:moveTo>
                  <a:cubicBezTo>
                    <a:pt x="72" y="1"/>
                    <a:pt x="1" y="72"/>
                    <a:pt x="1" y="156"/>
                  </a:cubicBezTo>
                  <a:cubicBezTo>
                    <a:pt x="1" y="251"/>
                    <a:pt x="72" y="322"/>
                    <a:pt x="168" y="322"/>
                  </a:cubicBezTo>
                  <a:lnTo>
                    <a:pt x="751" y="322"/>
                  </a:lnTo>
                  <a:cubicBezTo>
                    <a:pt x="834" y="322"/>
                    <a:pt x="918" y="251"/>
                    <a:pt x="918" y="156"/>
                  </a:cubicBezTo>
                  <a:cubicBezTo>
                    <a:pt x="918" y="72"/>
                    <a:pt x="834" y="1"/>
                    <a:pt x="7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8" name="Google Shape;14538;p102"/>
            <p:cNvSpPr/>
            <p:nvPr/>
          </p:nvSpPr>
          <p:spPr>
            <a:xfrm>
              <a:off x="3115906" y="4497704"/>
              <a:ext cx="10257" cy="10640"/>
            </a:xfrm>
            <a:custGeom>
              <a:avLst/>
              <a:gdLst/>
              <a:ahLst/>
              <a:cxnLst/>
              <a:rect l="l" t="t" r="r" b="b"/>
              <a:pathLst>
                <a:path w="322" h="334" extrusionOk="0">
                  <a:moveTo>
                    <a:pt x="155" y="0"/>
                  </a:moveTo>
                  <a:cubicBezTo>
                    <a:pt x="72" y="0"/>
                    <a:pt x="0" y="84"/>
                    <a:pt x="0" y="167"/>
                  </a:cubicBezTo>
                  <a:cubicBezTo>
                    <a:pt x="0" y="262"/>
                    <a:pt x="72" y="334"/>
                    <a:pt x="155" y="334"/>
                  </a:cubicBezTo>
                  <a:cubicBezTo>
                    <a:pt x="250" y="334"/>
                    <a:pt x="322" y="262"/>
                    <a:pt x="322" y="167"/>
                  </a:cubicBezTo>
                  <a:cubicBezTo>
                    <a:pt x="322" y="84"/>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9" name="Google Shape;14539;p102"/>
            <p:cNvSpPr/>
            <p:nvPr/>
          </p:nvSpPr>
          <p:spPr>
            <a:xfrm>
              <a:off x="2810958" y="4563676"/>
              <a:ext cx="353145" cy="72120"/>
            </a:xfrm>
            <a:custGeom>
              <a:avLst/>
              <a:gdLst/>
              <a:ahLst/>
              <a:cxnLst/>
              <a:rect l="l" t="t" r="r" b="b"/>
              <a:pathLst>
                <a:path w="11086" h="2264" extrusionOk="0">
                  <a:moveTo>
                    <a:pt x="418" y="1"/>
                  </a:moveTo>
                  <a:cubicBezTo>
                    <a:pt x="179" y="1"/>
                    <a:pt x="1" y="191"/>
                    <a:pt x="1" y="418"/>
                  </a:cubicBezTo>
                  <a:lnTo>
                    <a:pt x="1" y="1846"/>
                  </a:lnTo>
                  <a:cubicBezTo>
                    <a:pt x="1" y="2085"/>
                    <a:pt x="191" y="2263"/>
                    <a:pt x="418" y="2263"/>
                  </a:cubicBezTo>
                  <a:lnTo>
                    <a:pt x="8442" y="2263"/>
                  </a:lnTo>
                  <a:cubicBezTo>
                    <a:pt x="8526" y="2263"/>
                    <a:pt x="8597" y="2192"/>
                    <a:pt x="8597" y="2096"/>
                  </a:cubicBezTo>
                  <a:cubicBezTo>
                    <a:pt x="8597" y="2013"/>
                    <a:pt x="8526" y="1930"/>
                    <a:pt x="8442" y="1930"/>
                  </a:cubicBezTo>
                  <a:lnTo>
                    <a:pt x="418" y="1930"/>
                  </a:lnTo>
                  <a:cubicBezTo>
                    <a:pt x="370" y="1930"/>
                    <a:pt x="322" y="1894"/>
                    <a:pt x="322" y="1846"/>
                  </a:cubicBezTo>
                  <a:lnTo>
                    <a:pt x="322" y="418"/>
                  </a:lnTo>
                  <a:cubicBezTo>
                    <a:pt x="322" y="370"/>
                    <a:pt x="370" y="322"/>
                    <a:pt x="418" y="322"/>
                  </a:cubicBezTo>
                  <a:lnTo>
                    <a:pt x="1037" y="322"/>
                  </a:lnTo>
                  <a:lnTo>
                    <a:pt x="1037" y="584"/>
                  </a:lnTo>
                  <a:cubicBezTo>
                    <a:pt x="1037" y="668"/>
                    <a:pt x="1120" y="739"/>
                    <a:pt x="1203" y="739"/>
                  </a:cubicBezTo>
                  <a:cubicBezTo>
                    <a:pt x="1299" y="739"/>
                    <a:pt x="1370" y="668"/>
                    <a:pt x="1370" y="584"/>
                  </a:cubicBezTo>
                  <a:lnTo>
                    <a:pt x="1370" y="322"/>
                  </a:lnTo>
                  <a:lnTo>
                    <a:pt x="1834" y="322"/>
                  </a:lnTo>
                  <a:lnTo>
                    <a:pt x="1834" y="584"/>
                  </a:lnTo>
                  <a:cubicBezTo>
                    <a:pt x="1834" y="668"/>
                    <a:pt x="1906" y="739"/>
                    <a:pt x="1989" y="739"/>
                  </a:cubicBezTo>
                  <a:cubicBezTo>
                    <a:pt x="2084" y="739"/>
                    <a:pt x="2156" y="668"/>
                    <a:pt x="2156" y="584"/>
                  </a:cubicBezTo>
                  <a:lnTo>
                    <a:pt x="2156" y="322"/>
                  </a:lnTo>
                  <a:lnTo>
                    <a:pt x="2620" y="322"/>
                  </a:lnTo>
                  <a:lnTo>
                    <a:pt x="2620" y="584"/>
                  </a:lnTo>
                  <a:cubicBezTo>
                    <a:pt x="2620" y="668"/>
                    <a:pt x="2692" y="739"/>
                    <a:pt x="2787" y="739"/>
                  </a:cubicBezTo>
                  <a:cubicBezTo>
                    <a:pt x="2870" y="739"/>
                    <a:pt x="2942" y="668"/>
                    <a:pt x="2942" y="584"/>
                  </a:cubicBezTo>
                  <a:lnTo>
                    <a:pt x="2942" y="322"/>
                  </a:lnTo>
                  <a:lnTo>
                    <a:pt x="3406" y="322"/>
                  </a:lnTo>
                  <a:lnTo>
                    <a:pt x="3406" y="584"/>
                  </a:lnTo>
                  <a:cubicBezTo>
                    <a:pt x="3406" y="668"/>
                    <a:pt x="3477" y="739"/>
                    <a:pt x="3573" y="739"/>
                  </a:cubicBezTo>
                  <a:cubicBezTo>
                    <a:pt x="3656" y="739"/>
                    <a:pt x="3739" y="668"/>
                    <a:pt x="3739" y="584"/>
                  </a:cubicBezTo>
                  <a:lnTo>
                    <a:pt x="3739" y="322"/>
                  </a:lnTo>
                  <a:lnTo>
                    <a:pt x="4192" y="322"/>
                  </a:lnTo>
                  <a:lnTo>
                    <a:pt x="4192" y="584"/>
                  </a:lnTo>
                  <a:cubicBezTo>
                    <a:pt x="4192" y="668"/>
                    <a:pt x="4275" y="739"/>
                    <a:pt x="4358" y="739"/>
                  </a:cubicBezTo>
                  <a:cubicBezTo>
                    <a:pt x="4454" y="739"/>
                    <a:pt x="4525" y="668"/>
                    <a:pt x="4525" y="584"/>
                  </a:cubicBezTo>
                  <a:lnTo>
                    <a:pt x="4525" y="322"/>
                  </a:lnTo>
                  <a:lnTo>
                    <a:pt x="4990" y="322"/>
                  </a:lnTo>
                  <a:lnTo>
                    <a:pt x="4990" y="584"/>
                  </a:lnTo>
                  <a:cubicBezTo>
                    <a:pt x="4990" y="668"/>
                    <a:pt x="5061" y="739"/>
                    <a:pt x="5144" y="739"/>
                  </a:cubicBezTo>
                  <a:cubicBezTo>
                    <a:pt x="5240" y="739"/>
                    <a:pt x="5311" y="668"/>
                    <a:pt x="5311" y="584"/>
                  </a:cubicBezTo>
                  <a:lnTo>
                    <a:pt x="5311" y="322"/>
                  </a:lnTo>
                  <a:lnTo>
                    <a:pt x="5775" y="322"/>
                  </a:lnTo>
                  <a:lnTo>
                    <a:pt x="5775" y="584"/>
                  </a:lnTo>
                  <a:cubicBezTo>
                    <a:pt x="5775" y="668"/>
                    <a:pt x="5847" y="739"/>
                    <a:pt x="5942" y="739"/>
                  </a:cubicBezTo>
                  <a:cubicBezTo>
                    <a:pt x="6025" y="739"/>
                    <a:pt x="6097" y="668"/>
                    <a:pt x="6097" y="584"/>
                  </a:cubicBezTo>
                  <a:lnTo>
                    <a:pt x="6097" y="322"/>
                  </a:lnTo>
                  <a:lnTo>
                    <a:pt x="6561" y="322"/>
                  </a:lnTo>
                  <a:lnTo>
                    <a:pt x="6561" y="584"/>
                  </a:lnTo>
                  <a:cubicBezTo>
                    <a:pt x="6561" y="668"/>
                    <a:pt x="6633" y="739"/>
                    <a:pt x="6728" y="739"/>
                  </a:cubicBezTo>
                  <a:cubicBezTo>
                    <a:pt x="6811" y="739"/>
                    <a:pt x="6895" y="668"/>
                    <a:pt x="6895" y="584"/>
                  </a:cubicBezTo>
                  <a:lnTo>
                    <a:pt x="6895" y="322"/>
                  </a:lnTo>
                  <a:lnTo>
                    <a:pt x="7347" y="322"/>
                  </a:lnTo>
                  <a:lnTo>
                    <a:pt x="7347" y="584"/>
                  </a:lnTo>
                  <a:cubicBezTo>
                    <a:pt x="7347" y="668"/>
                    <a:pt x="7430" y="739"/>
                    <a:pt x="7514" y="739"/>
                  </a:cubicBezTo>
                  <a:cubicBezTo>
                    <a:pt x="7609" y="739"/>
                    <a:pt x="7680" y="668"/>
                    <a:pt x="7680" y="584"/>
                  </a:cubicBezTo>
                  <a:lnTo>
                    <a:pt x="7680" y="322"/>
                  </a:lnTo>
                  <a:lnTo>
                    <a:pt x="8145" y="322"/>
                  </a:lnTo>
                  <a:lnTo>
                    <a:pt x="8145" y="584"/>
                  </a:lnTo>
                  <a:cubicBezTo>
                    <a:pt x="8145" y="668"/>
                    <a:pt x="8216" y="739"/>
                    <a:pt x="8299" y="739"/>
                  </a:cubicBezTo>
                  <a:cubicBezTo>
                    <a:pt x="8395" y="739"/>
                    <a:pt x="8466" y="668"/>
                    <a:pt x="8466" y="584"/>
                  </a:cubicBezTo>
                  <a:lnTo>
                    <a:pt x="8466" y="322"/>
                  </a:lnTo>
                  <a:lnTo>
                    <a:pt x="8930" y="322"/>
                  </a:lnTo>
                  <a:lnTo>
                    <a:pt x="8930" y="584"/>
                  </a:lnTo>
                  <a:cubicBezTo>
                    <a:pt x="8930" y="668"/>
                    <a:pt x="9002" y="739"/>
                    <a:pt x="9097" y="739"/>
                  </a:cubicBezTo>
                  <a:cubicBezTo>
                    <a:pt x="9181" y="739"/>
                    <a:pt x="9252" y="668"/>
                    <a:pt x="9252" y="584"/>
                  </a:cubicBezTo>
                  <a:lnTo>
                    <a:pt x="9252" y="322"/>
                  </a:lnTo>
                  <a:lnTo>
                    <a:pt x="9716" y="322"/>
                  </a:lnTo>
                  <a:lnTo>
                    <a:pt x="9716" y="584"/>
                  </a:lnTo>
                  <a:cubicBezTo>
                    <a:pt x="9716" y="668"/>
                    <a:pt x="9788" y="739"/>
                    <a:pt x="9883" y="739"/>
                  </a:cubicBezTo>
                  <a:cubicBezTo>
                    <a:pt x="9966" y="739"/>
                    <a:pt x="10050" y="668"/>
                    <a:pt x="10050" y="584"/>
                  </a:cubicBezTo>
                  <a:lnTo>
                    <a:pt x="10050" y="322"/>
                  </a:lnTo>
                  <a:lnTo>
                    <a:pt x="10669" y="322"/>
                  </a:lnTo>
                  <a:cubicBezTo>
                    <a:pt x="10716" y="322"/>
                    <a:pt x="10764" y="370"/>
                    <a:pt x="10764" y="418"/>
                  </a:cubicBezTo>
                  <a:lnTo>
                    <a:pt x="10764" y="1846"/>
                  </a:lnTo>
                  <a:cubicBezTo>
                    <a:pt x="10764" y="1894"/>
                    <a:pt x="10716" y="1930"/>
                    <a:pt x="10669" y="1930"/>
                  </a:cubicBezTo>
                  <a:lnTo>
                    <a:pt x="9192" y="1930"/>
                  </a:lnTo>
                  <a:cubicBezTo>
                    <a:pt x="9109" y="1930"/>
                    <a:pt x="9038" y="2013"/>
                    <a:pt x="9038" y="2096"/>
                  </a:cubicBezTo>
                  <a:cubicBezTo>
                    <a:pt x="9038" y="2192"/>
                    <a:pt x="9109" y="2263"/>
                    <a:pt x="9192" y="2263"/>
                  </a:cubicBezTo>
                  <a:lnTo>
                    <a:pt x="10669" y="2263"/>
                  </a:lnTo>
                  <a:cubicBezTo>
                    <a:pt x="10907" y="2263"/>
                    <a:pt x="11086" y="2073"/>
                    <a:pt x="11086" y="1846"/>
                  </a:cubicBezTo>
                  <a:lnTo>
                    <a:pt x="11086" y="418"/>
                  </a:lnTo>
                  <a:cubicBezTo>
                    <a:pt x="11062" y="191"/>
                    <a:pt x="10883" y="1"/>
                    <a:pt x="106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40" name="Google Shape;14540;p102"/>
          <p:cNvGrpSpPr/>
          <p:nvPr/>
        </p:nvGrpSpPr>
        <p:grpSpPr>
          <a:xfrm>
            <a:off x="6275635" y="4282651"/>
            <a:ext cx="209383" cy="366778"/>
            <a:chOff x="6275635" y="4282651"/>
            <a:chExt cx="209383" cy="366778"/>
          </a:xfrm>
        </p:grpSpPr>
        <p:sp>
          <p:nvSpPr>
            <p:cNvPr id="14541" name="Google Shape;14541;p102"/>
            <p:cNvSpPr/>
            <p:nvPr/>
          </p:nvSpPr>
          <p:spPr>
            <a:xfrm>
              <a:off x="6275635" y="4282651"/>
              <a:ext cx="89162" cy="366778"/>
            </a:xfrm>
            <a:custGeom>
              <a:avLst/>
              <a:gdLst/>
              <a:ahLst/>
              <a:cxnLst/>
              <a:rect l="l" t="t" r="r" b="b"/>
              <a:pathLst>
                <a:path w="2799" h="11514" extrusionOk="0">
                  <a:moveTo>
                    <a:pt x="1382" y="1751"/>
                  </a:moveTo>
                  <a:cubicBezTo>
                    <a:pt x="1667" y="1917"/>
                    <a:pt x="1929" y="2084"/>
                    <a:pt x="2132" y="2275"/>
                  </a:cubicBezTo>
                  <a:lnTo>
                    <a:pt x="620" y="2275"/>
                  </a:lnTo>
                  <a:cubicBezTo>
                    <a:pt x="822" y="2084"/>
                    <a:pt x="1084" y="1917"/>
                    <a:pt x="1382" y="1751"/>
                  </a:cubicBezTo>
                  <a:close/>
                  <a:moveTo>
                    <a:pt x="2370" y="2620"/>
                  </a:moveTo>
                  <a:cubicBezTo>
                    <a:pt x="2465" y="2822"/>
                    <a:pt x="2489" y="3048"/>
                    <a:pt x="2382" y="3298"/>
                  </a:cubicBezTo>
                  <a:lnTo>
                    <a:pt x="381" y="3298"/>
                  </a:lnTo>
                  <a:cubicBezTo>
                    <a:pt x="298" y="3084"/>
                    <a:pt x="286" y="2858"/>
                    <a:pt x="381" y="2620"/>
                  </a:cubicBezTo>
                  <a:close/>
                  <a:moveTo>
                    <a:pt x="2144" y="3644"/>
                  </a:moveTo>
                  <a:cubicBezTo>
                    <a:pt x="1953" y="3834"/>
                    <a:pt x="1679" y="4001"/>
                    <a:pt x="1382" y="4168"/>
                  </a:cubicBezTo>
                  <a:cubicBezTo>
                    <a:pt x="1096" y="4001"/>
                    <a:pt x="822" y="3834"/>
                    <a:pt x="620" y="3644"/>
                  </a:cubicBezTo>
                  <a:close/>
                  <a:moveTo>
                    <a:pt x="2441" y="5918"/>
                  </a:moveTo>
                  <a:cubicBezTo>
                    <a:pt x="2334" y="6394"/>
                    <a:pt x="1893" y="6680"/>
                    <a:pt x="1382" y="6966"/>
                  </a:cubicBezTo>
                  <a:cubicBezTo>
                    <a:pt x="881" y="6680"/>
                    <a:pt x="429" y="6394"/>
                    <a:pt x="346" y="5918"/>
                  </a:cubicBezTo>
                  <a:close/>
                  <a:moveTo>
                    <a:pt x="1382" y="7347"/>
                  </a:moveTo>
                  <a:cubicBezTo>
                    <a:pt x="1679" y="7513"/>
                    <a:pt x="1953" y="7680"/>
                    <a:pt x="2144" y="7870"/>
                  </a:cubicBezTo>
                  <a:lnTo>
                    <a:pt x="620" y="7870"/>
                  </a:lnTo>
                  <a:cubicBezTo>
                    <a:pt x="822" y="7680"/>
                    <a:pt x="1096" y="7513"/>
                    <a:pt x="1382" y="7347"/>
                  </a:cubicBezTo>
                  <a:close/>
                  <a:moveTo>
                    <a:pt x="2394" y="8216"/>
                  </a:moveTo>
                  <a:cubicBezTo>
                    <a:pt x="2489" y="8454"/>
                    <a:pt x="2489" y="8680"/>
                    <a:pt x="2382" y="8894"/>
                  </a:cubicBezTo>
                  <a:lnTo>
                    <a:pt x="405" y="8894"/>
                  </a:lnTo>
                  <a:cubicBezTo>
                    <a:pt x="298" y="8656"/>
                    <a:pt x="298" y="8442"/>
                    <a:pt x="405" y="8216"/>
                  </a:cubicBezTo>
                  <a:close/>
                  <a:moveTo>
                    <a:pt x="2132" y="9240"/>
                  </a:moveTo>
                  <a:cubicBezTo>
                    <a:pt x="1929" y="9430"/>
                    <a:pt x="1667" y="9597"/>
                    <a:pt x="1382" y="9764"/>
                  </a:cubicBezTo>
                  <a:cubicBezTo>
                    <a:pt x="1096" y="9597"/>
                    <a:pt x="834" y="9430"/>
                    <a:pt x="620" y="9240"/>
                  </a:cubicBezTo>
                  <a:close/>
                  <a:moveTo>
                    <a:pt x="167" y="0"/>
                  </a:moveTo>
                  <a:cubicBezTo>
                    <a:pt x="72" y="0"/>
                    <a:pt x="0" y="72"/>
                    <a:pt x="0" y="167"/>
                  </a:cubicBezTo>
                  <a:cubicBezTo>
                    <a:pt x="0" y="846"/>
                    <a:pt x="524" y="1251"/>
                    <a:pt x="1072" y="1560"/>
                  </a:cubicBezTo>
                  <a:cubicBezTo>
                    <a:pt x="500" y="1894"/>
                    <a:pt x="0" y="2310"/>
                    <a:pt x="0" y="2965"/>
                  </a:cubicBezTo>
                  <a:cubicBezTo>
                    <a:pt x="0" y="3644"/>
                    <a:pt x="524" y="4049"/>
                    <a:pt x="1072" y="4358"/>
                  </a:cubicBezTo>
                  <a:cubicBezTo>
                    <a:pt x="524" y="4668"/>
                    <a:pt x="0" y="5072"/>
                    <a:pt x="0" y="5763"/>
                  </a:cubicBezTo>
                  <a:cubicBezTo>
                    <a:pt x="0" y="6442"/>
                    <a:pt x="524" y="6847"/>
                    <a:pt x="1072" y="7156"/>
                  </a:cubicBezTo>
                  <a:cubicBezTo>
                    <a:pt x="524" y="7466"/>
                    <a:pt x="0" y="7870"/>
                    <a:pt x="0" y="8549"/>
                  </a:cubicBezTo>
                  <a:cubicBezTo>
                    <a:pt x="0" y="8799"/>
                    <a:pt x="72" y="9002"/>
                    <a:pt x="179" y="9180"/>
                  </a:cubicBezTo>
                  <a:cubicBezTo>
                    <a:pt x="227" y="9240"/>
                    <a:pt x="322" y="9525"/>
                    <a:pt x="1072" y="9954"/>
                  </a:cubicBezTo>
                  <a:cubicBezTo>
                    <a:pt x="524" y="10264"/>
                    <a:pt x="0" y="10668"/>
                    <a:pt x="0" y="11359"/>
                  </a:cubicBezTo>
                  <a:cubicBezTo>
                    <a:pt x="0" y="11442"/>
                    <a:pt x="72" y="11514"/>
                    <a:pt x="167" y="11514"/>
                  </a:cubicBezTo>
                  <a:cubicBezTo>
                    <a:pt x="250" y="11514"/>
                    <a:pt x="322" y="11442"/>
                    <a:pt x="322" y="11359"/>
                  </a:cubicBezTo>
                  <a:cubicBezTo>
                    <a:pt x="322" y="10776"/>
                    <a:pt x="834" y="10466"/>
                    <a:pt x="1393" y="10145"/>
                  </a:cubicBezTo>
                  <a:cubicBezTo>
                    <a:pt x="1965" y="10466"/>
                    <a:pt x="2465" y="10776"/>
                    <a:pt x="2465" y="11359"/>
                  </a:cubicBezTo>
                  <a:cubicBezTo>
                    <a:pt x="2465" y="11442"/>
                    <a:pt x="2548" y="11514"/>
                    <a:pt x="2632" y="11514"/>
                  </a:cubicBezTo>
                  <a:cubicBezTo>
                    <a:pt x="2727" y="11514"/>
                    <a:pt x="2798" y="11442"/>
                    <a:pt x="2798" y="11359"/>
                  </a:cubicBezTo>
                  <a:cubicBezTo>
                    <a:pt x="2798" y="10668"/>
                    <a:pt x="2274" y="10264"/>
                    <a:pt x="1727" y="9954"/>
                  </a:cubicBezTo>
                  <a:cubicBezTo>
                    <a:pt x="2286" y="9633"/>
                    <a:pt x="2798" y="9216"/>
                    <a:pt x="2798" y="8561"/>
                  </a:cubicBezTo>
                  <a:cubicBezTo>
                    <a:pt x="2798" y="7870"/>
                    <a:pt x="2274" y="7466"/>
                    <a:pt x="1727" y="7156"/>
                  </a:cubicBezTo>
                  <a:cubicBezTo>
                    <a:pt x="2274" y="6847"/>
                    <a:pt x="2798" y="6442"/>
                    <a:pt x="2798" y="5763"/>
                  </a:cubicBezTo>
                  <a:cubicBezTo>
                    <a:pt x="2798" y="5608"/>
                    <a:pt x="2763" y="5465"/>
                    <a:pt x="2727" y="5346"/>
                  </a:cubicBezTo>
                  <a:cubicBezTo>
                    <a:pt x="2699" y="5273"/>
                    <a:pt x="2629" y="5227"/>
                    <a:pt x="2560" y="5227"/>
                  </a:cubicBezTo>
                  <a:cubicBezTo>
                    <a:pt x="2539" y="5227"/>
                    <a:pt x="2519" y="5231"/>
                    <a:pt x="2501" y="5239"/>
                  </a:cubicBezTo>
                  <a:cubicBezTo>
                    <a:pt x="2405" y="5263"/>
                    <a:pt x="2370" y="5370"/>
                    <a:pt x="2394" y="5465"/>
                  </a:cubicBezTo>
                  <a:cubicBezTo>
                    <a:pt x="2405" y="5501"/>
                    <a:pt x="2405" y="5549"/>
                    <a:pt x="2405" y="5596"/>
                  </a:cubicBezTo>
                  <a:lnTo>
                    <a:pt x="322" y="5596"/>
                  </a:lnTo>
                  <a:cubicBezTo>
                    <a:pt x="417" y="5132"/>
                    <a:pt x="881" y="4834"/>
                    <a:pt x="1370" y="4549"/>
                  </a:cubicBezTo>
                  <a:cubicBezTo>
                    <a:pt x="1560" y="4656"/>
                    <a:pt x="1774" y="4775"/>
                    <a:pt x="1929" y="4906"/>
                  </a:cubicBezTo>
                  <a:cubicBezTo>
                    <a:pt x="1960" y="4932"/>
                    <a:pt x="1998" y="4944"/>
                    <a:pt x="2035" y="4944"/>
                  </a:cubicBezTo>
                  <a:cubicBezTo>
                    <a:pt x="2084" y="4944"/>
                    <a:pt x="2134" y="4923"/>
                    <a:pt x="2167" y="4882"/>
                  </a:cubicBezTo>
                  <a:cubicBezTo>
                    <a:pt x="2227" y="4811"/>
                    <a:pt x="2215" y="4703"/>
                    <a:pt x="2144" y="4644"/>
                  </a:cubicBezTo>
                  <a:cubicBezTo>
                    <a:pt x="2001" y="4537"/>
                    <a:pt x="1858" y="4453"/>
                    <a:pt x="1703" y="4358"/>
                  </a:cubicBezTo>
                  <a:cubicBezTo>
                    <a:pt x="2263" y="4049"/>
                    <a:pt x="2775" y="3644"/>
                    <a:pt x="2775" y="2965"/>
                  </a:cubicBezTo>
                  <a:cubicBezTo>
                    <a:pt x="2775" y="2727"/>
                    <a:pt x="2703" y="2513"/>
                    <a:pt x="2596" y="2334"/>
                  </a:cubicBezTo>
                  <a:cubicBezTo>
                    <a:pt x="2560" y="2275"/>
                    <a:pt x="2441" y="1989"/>
                    <a:pt x="1703" y="1560"/>
                  </a:cubicBezTo>
                  <a:cubicBezTo>
                    <a:pt x="2263" y="1239"/>
                    <a:pt x="2798" y="846"/>
                    <a:pt x="2798" y="167"/>
                  </a:cubicBezTo>
                  <a:cubicBezTo>
                    <a:pt x="2798" y="72"/>
                    <a:pt x="2727" y="0"/>
                    <a:pt x="2632" y="0"/>
                  </a:cubicBezTo>
                  <a:cubicBezTo>
                    <a:pt x="2548" y="0"/>
                    <a:pt x="2465" y="72"/>
                    <a:pt x="2465" y="167"/>
                  </a:cubicBezTo>
                  <a:cubicBezTo>
                    <a:pt x="2465" y="739"/>
                    <a:pt x="1965" y="1060"/>
                    <a:pt x="1393" y="1370"/>
                  </a:cubicBezTo>
                  <a:cubicBezTo>
                    <a:pt x="834" y="1060"/>
                    <a:pt x="322" y="727"/>
                    <a:pt x="322" y="167"/>
                  </a:cubicBez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2" name="Google Shape;14542;p102"/>
            <p:cNvSpPr/>
            <p:nvPr/>
          </p:nvSpPr>
          <p:spPr>
            <a:xfrm>
              <a:off x="6395474" y="4282651"/>
              <a:ext cx="89544" cy="366778"/>
            </a:xfrm>
            <a:custGeom>
              <a:avLst/>
              <a:gdLst/>
              <a:ahLst/>
              <a:cxnLst/>
              <a:rect l="l" t="t" r="r" b="b"/>
              <a:pathLst>
                <a:path w="2811" h="11514" extrusionOk="0">
                  <a:moveTo>
                    <a:pt x="2799" y="2906"/>
                  </a:moveTo>
                  <a:cubicBezTo>
                    <a:pt x="2799" y="2912"/>
                    <a:pt x="2802" y="2914"/>
                    <a:pt x="2803" y="2914"/>
                  </a:cubicBezTo>
                  <a:cubicBezTo>
                    <a:pt x="2805" y="2914"/>
                    <a:pt x="2805" y="2912"/>
                    <a:pt x="2799" y="2906"/>
                  </a:cubicBezTo>
                  <a:close/>
                  <a:moveTo>
                    <a:pt x="2453" y="3096"/>
                  </a:moveTo>
                  <a:cubicBezTo>
                    <a:pt x="2382" y="3584"/>
                    <a:pt x="1918" y="3870"/>
                    <a:pt x="1406" y="4168"/>
                  </a:cubicBezTo>
                  <a:cubicBezTo>
                    <a:pt x="882" y="3870"/>
                    <a:pt x="417" y="3584"/>
                    <a:pt x="346" y="3096"/>
                  </a:cubicBezTo>
                  <a:close/>
                  <a:moveTo>
                    <a:pt x="1394" y="4549"/>
                  </a:moveTo>
                  <a:cubicBezTo>
                    <a:pt x="1680" y="4715"/>
                    <a:pt x="1965" y="4882"/>
                    <a:pt x="2156" y="5072"/>
                  </a:cubicBezTo>
                  <a:lnTo>
                    <a:pt x="644" y="5072"/>
                  </a:lnTo>
                  <a:cubicBezTo>
                    <a:pt x="834" y="4882"/>
                    <a:pt x="1120" y="4715"/>
                    <a:pt x="1394" y="4549"/>
                  </a:cubicBezTo>
                  <a:close/>
                  <a:moveTo>
                    <a:pt x="2394" y="5418"/>
                  </a:moveTo>
                  <a:cubicBezTo>
                    <a:pt x="2501" y="5644"/>
                    <a:pt x="2501" y="5858"/>
                    <a:pt x="2394" y="6096"/>
                  </a:cubicBezTo>
                  <a:lnTo>
                    <a:pt x="406" y="6096"/>
                  </a:lnTo>
                  <a:cubicBezTo>
                    <a:pt x="298" y="5858"/>
                    <a:pt x="298" y="5644"/>
                    <a:pt x="406" y="5418"/>
                  </a:cubicBezTo>
                  <a:close/>
                  <a:moveTo>
                    <a:pt x="2156" y="6442"/>
                  </a:moveTo>
                  <a:cubicBezTo>
                    <a:pt x="1965" y="6632"/>
                    <a:pt x="1680" y="6799"/>
                    <a:pt x="1406" y="6966"/>
                  </a:cubicBezTo>
                  <a:cubicBezTo>
                    <a:pt x="1120" y="6799"/>
                    <a:pt x="846" y="6632"/>
                    <a:pt x="644" y="6442"/>
                  </a:cubicBezTo>
                  <a:close/>
                  <a:moveTo>
                    <a:pt x="1406" y="7347"/>
                  </a:moveTo>
                  <a:cubicBezTo>
                    <a:pt x="1906" y="7632"/>
                    <a:pt x="2358" y="7918"/>
                    <a:pt x="2453" y="8382"/>
                  </a:cubicBezTo>
                  <a:lnTo>
                    <a:pt x="358" y="8382"/>
                  </a:lnTo>
                  <a:cubicBezTo>
                    <a:pt x="453" y="7918"/>
                    <a:pt x="906" y="7632"/>
                    <a:pt x="1406" y="7347"/>
                  </a:cubicBezTo>
                  <a:close/>
                  <a:moveTo>
                    <a:pt x="2442" y="8716"/>
                  </a:moveTo>
                  <a:cubicBezTo>
                    <a:pt x="2370" y="9180"/>
                    <a:pt x="1906" y="9478"/>
                    <a:pt x="1406" y="9764"/>
                  </a:cubicBezTo>
                  <a:cubicBezTo>
                    <a:pt x="894" y="9478"/>
                    <a:pt x="429" y="9192"/>
                    <a:pt x="346" y="8716"/>
                  </a:cubicBezTo>
                  <a:close/>
                  <a:moveTo>
                    <a:pt x="179" y="0"/>
                  </a:moveTo>
                  <a:cubicBezTo>
                    <a:pt x="96" y="0"/>
                    <a:pt x="13" y="72"/>
                    <a:pt x="13" y="167"/>
                  </a:cubicBezTo>
                  <a:cubicBezTo>
                    <a:pt x="13" y="858"/>
                    <a:pt x="548" y="1251"/>
                    <a:pt x="1084" y="1560"/>
                  </a:cubicBezTo>
                  <a:cubicBezTo>
                    <a:pt x="953" y="1632"/>
                    <a:pt x="834" y="1715"/>
                    <a:pt x="715" y="1786"/>
                  </a:cubicBezTo>
                  <a:cubicBezTo>
                    <a:pt x="584" y="1870"/>
                    <a:pt x="656" y="2096"/>
                    <a:pt x="822" y="2096"/>
                  </a:cubicBezTo>
                  <a:cubicBezTo>
                    <a:pt x="906" y="2096"/>
                    <a:pt x="870" y="2072"/>
                    <a:pt x="1430" y="1751"/>
                  </a:cubicBezTo>
                  <a:cubicBezTo>
                    <a:pt x="1918" y="2036"/>
                    <a:pt x="2370" y="2310"/>
                    <a:pt x="2477" y="2751"/>
                  </a:cubicBezTo>
                  <a:lnTo>
                    <a:pt x="406" y="2751"/>
                  </a:lnTo>
                  <a:cubicBezTo>
                    <a:pt x="417" y="2703"/>
                    <a:pt x="417" y="2644"/>
                    <a:pt x="429" y="2608"/>
                  </a:cubicBezTo>
                  <a:cubicBezTo>
                    <a:pt x="477" y="2513"/>
                    <a:pt x="429" y="2429"/>
                    <a:pt x="346" y="2382"/>
                  </a:cubicBezTo>
                  <a:cubicBezTo>
                    <a:pt x="320" y="2369"/>
                    <a:pt x="295" y="2363"/>
                    <a:pt x="271" y="2363"/>
                  </a:cubicBezTo>
                  <a:cubicBezTo>
                    <a:pt x="208" y="2363"/>
                    <a:pt x="154" y="2404"/>
                    <a:pt x="120" y="2465"/>
                  </a:cubicBezTo>
                  <a:cubicBezTo>
                    <a:pt x="60" y="2608"/>
                    <a:pt x="36" y="2751"/>
                    <a:pt x="13" y="2917"/>
                  </a:cubicBezTo>
                  <a:lnTo>
                    <a:pt x="13" y="2929"/>
                  </a:lnTo>
                  <a:cubicBezTo>
                    <a:pt x="1" y="3620"/>
                    <a:pt x="489" y="4013"/>
                    <a:pt x="1084" y="4358"/>
                  </a:cubicBezTo>
                  <a:cubicBezTo>
                    <a:pt x="537" y="4668"/>
                    <a:pt x="13" y="5072"/>
                    <a:pt x="13" y="5763"/>
                  </a:cubicBezTo>
                  <a:cubicBezTo>
                    <a:pt x="13" y="6442"/>
                    <a:pt x="537" y="6847"/>
                    <a:pt x="1084" y="7156"/>
                  </a:cubicBezTo>
                  <a:cubicBezTo>
                    <a:pt x="513" y="7501"/>
                    <a:pt x="13" y="7882"/>
                    <a:pt x="13" y="8561"/>
                  </a:cubicBezTo>
                  <a:cubicBezTo>
                    <a:pt x="13" y="9240"/>
                    <a:pt x="537" y="9644"/>
                    <a:pt x="1084" y="9954"/>
                  </a:cubicBezTo>
                  <a:cubicBezTo>
                    <a:pt x="537" y="10264"/>
                    <a:pt x="13" y="10668"/>
                    <a:pt x="13" y="11359"/>
                  </a:cubicBezTo>
                  <a:cubicBezTo>
                    <a:pt x="13" y="11442"/>
                    <a:pt x="96" y="11514"/>
                    <a:pt x="179" y="11514"/>
                  </a:cubicBezTo>
                  <a:cubicBezTo>
                    <a:pt x="275" y="11514"/>
                    <a:pt x="346" y="11442"/>
                    <a:pt x="346" y="11359"/>
                  </a:cubicBezTo>
                  <a:cubicBezTo>
                    <a:pt x="346" y="10776"/>
                    <a:pt x="846" y="10466"/>
                    <a:pt x="1418" y="10145"/>
                  </a:cubicBezTo>
                  <a:cubicBezTo>
                    <a:pt x="1977" y="10466"/>
                    <a:pt x="2489" y="10776"/>
                    <a:pt x="2489" y="11359"/>
                  </a:cubicBezTo>
                  <a:cubicBezTo>
                    <a:pt x="2489" y="11442"/>
                    <a:pt x="2561" y="11514"/>
                    <a:pt x="2656" y="11514"/>
                  </a:cubicBezTo>
                  <a:cubicBezTo>
                    <a:pt x="2739" y="11514"/>
                    <a:pt x="2811" y="11442"/>
                    <a:pt x="2811" y="11359"/>
                  </a:cubicBezTo>
                  <a:cubicBezTo>
                    <a:pt x="2811" y="10668"/>
                    <a:pt x="2299" y="10264"/>
                    <a:pt x="1739" y="9954"/>
                  </a:cubicBezTo>
                  <a:cubicBezTo>
                    <a:pt x="2322" y="9609"/>
                    <a:pt x="2811" y="9228"/>
                    <a:pt x="2811" y="8537"/>
                  </a:cubicBezTo>
                  <a:cubicBezTo>
                    <a:pt x="2811" y="7859"/>
                    <a:pt x="2299" y="7466"/>
                    <a:pt x="1739" y="7144"/>
                  </a:cubicBezTo>
                  <a:cubicBezTo>
                    <a:pt x="2299" y="6835"/>
                    <a:pt x="2811" y="6430"/>
                    <a:pt x="2811" y="5739"/>
                  </a:cubicBezTo>
                  <a:cubicBezTo>
                    <a:pt x="2811" y="5061"/>
                    <a:pt x="2299" y="4656"/>
                    <a:pt x="1739" y="4346"/>
                  </a:cubicBezTo>
                  <a:cubicBezTo>
                    <a:pt x="2358" y="4001"/>
                    <a:pt x="2799" y="3632"/>
                    <a:pt x="2799" y="2906"/>
                  </a:cubicBezTo>
                  <a:cubicBezTo>
                    <a:pt x="2775" y="2251"/>
                    <a:pt x="2263" y="1870"/>
                    <a:pt x="1739" y="1560"/>
                  </a:cubicBezTo>
                  <a:cubicBezTo>
                    <a:pt x="2299" y="1251"/>
                    <a:pt x="2811" y="846"/>
                    <a:pt x="2811" y="167"/>
                  </a:cubicBezTo>
                  <a:cubicBezTo>
                    <a:pt x="2811" y="72"/>
                    <a:pt x="2739" y="0"/>
                    <a:pt x="2656" y="0"/>
                  </a:cubicBezTo>
                  <a:cubicBezTo>
                    <a:pt x="2561" y="0"/>
                    <a:pt x="2489" y="72"/>
                    <a:pt x="2489" y="167"/>
                  </a:cubicBezTo>
                  <a:cubicBezTo>
                    <a:pt x="2489" y="739"/>
                    <a:pt x="1977" y="1060"/>
                    <a:pt x="1418" y="1370"/>
                  </a:cubicBezTo>
                  <a:cubicBezTo>
                    <a:pt x="846" y="1060"/>
                    <a:pt x="346" y="727"/>
                    <a:pt x="346" y="167"/>
                  </a:cubicBezTo>
                  <a:cubicBezTo>
                    <a:pt x="346" y="72"/>
                    <a:pt x="275"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43" name="Google Shape;14543;p102"/>
          <p:cNvGrpSpPr/>
          <p:nvPr/>
        </p:nvGrpSpPr>
        <p:grpSpPr>
          <a:xfrm>
            <a:off x="6701186" y="4283033"/>
            <a:ext cx="280292" cy="366396"/>
            <a:chOff x="6701186" y="4283033"/>
            <a:chExt cx="280292" cy="366396"/>
          </a:xfrm>
        </p:grpSpPr>
        <p:sp>
          <p:nvSpPr>
            <p:cNvPr id="14544" name="Google Shape;14544;p102"/>
            <p:cNvSpPr/>
            <p:nvPr/>
          </p:nvSpPr>
          <p:spPr>
            <a:xfrm>
              <a:off x="6772095" y="4345979"/>
              <a:ext cx="209383" cy="302686"/>
            </a:xfrm>
            <a:custGeom>
              <a:avLst/>
              <a:gdLst/>
              <a:ahLst/>
              <a:cxnLst/>
              <a:rect l="l" t="t" r="r" b="b"/>
              <a:pathLst>
                <a:path w="6573" h="9502" extrusionOk="0">
                  <a:moveTo>
                    <a:pt x="5751" y="894"/>
                  </a:moveTo>
                  <a:cubicBezTo>
                    <a:pt x="6013" y="894"/>
                    <a:pt x="6216" y="1120"/>
                    <a:pt x="6204" y="1394"/>
                  </a:cubicBezTo>
                  <a:lnTo>
                    <a:pt x="6156" y="1799"/>
                  </a:lnTo>
                  <a:lnTo>
                    <a:pt x="5501" y="1799"/>
                  </a:lnTo>
                  <a:cubicBezTo>
                    <a:pt x="5418" y="1799"/>
                    <a:pt x="5335" y="1882"/>
                    <a:pt x="5335" y="1965"/>
                  </a:cubicBezTo>
                  <a:cubicBezTo>
                    <a:pt x="5335" y="2061"/>
                    <a:pt x="5418" y="2132"/>
                    <a:pt x="5501" y="2132"/>
                  </a:cubicBezTo>
                  <a:lnTo>
                    <a:pt x="6132" y="2132"/>
                  </a:lnTo>
                  <a:lnTo>
                    <a:pt x="6085" y="2596"/>
                  </a:lnTo>
                  <a:lnTo>
                    <a:pt x="489" y="2596"/>
                  </a:lnTo>
                  <a:lnTo>
                    <a:pt x="370" y="1394"/>
                  </a:lnTo>
                  <a:cubicBezTo>
                    <a:pt x="334" y="1132"/>
                    <a:pt x="548" y="894"/>
                    <a:pt x="810" y="894"/>
                  </a:cubicBezTo>
                  <a:close/>
                  <a:moveTo>
                    <a:pt x="4561" y="7025"/>
                  </a:moveTo>
                  <a:lnTo>
                    <a:pt x="4549" y="7311"/>
                  </a:lnTo>
                  <a:cubicBezTo>
                    <a:pt x="4549" y="7490"/>
                    <a:pt x="4406" y="7621"/>
                    <a:pt x="4239" y="7621"/>
                  </a:cubicBezTo>
                  <a:lnTo>
                    <a:pt x="2334" y="7621"/>
                  </a:lnTo>
                  <a:cubicBezTo>
                    <a:pt x="2156" y="7621"/>
                    <a:pt x="2025" y="7478"/>
                    <a:pt x="2025" y="7311"/>
                  </a:cubicBezTo>
                  <a:lnTo>
                    <a:pt x="2025" y="7025"/>
                  </a:lnTo>
                  <a:close/>
                  <a:moveTo>
                    <a:pt x="3287" y="1"/>
                  </a:moveTo>
                  <a:cubicBezTo>
                    <a:pt x="3192" y="1"/>
                    <a:pt x="3120" y="84"/>
                    <a:pt x="3120" y="167"/>
                  </a:cubicBezTo>
                  <a:lnTo>
                    <a:pt x="3120" y="560"/>
                  </a:lnTo>
                  <a:lnTo>
                    <a:pt x="810" y="560"/>
                  </a:lnTo>
                  <a:cubicBezTo>
                    <a:pt x="358" y="560"/>
                    <a:pt x="1" y="953"/>
                    <a:pt x="36" y="1418"/>
                  </a:cubicBezTo>
                  <a:cubicBezTo>
                    <a:pt x="60" y="1596"/>
                    <a:pt x="215" y="3215"/>
                    <a:pt x="251" y="3501"/>
                  </a:cubicBezTo>
                  <a:cubicBezTo>
                    <a:pt x="262" y="3589"/>
                    <a:pt x="324" y="3657"/>
                    <a:pt x="409" y="3657"/>
                  </a:cubicBezTo>
                  <a:cubicBezTo>
                    <a:pt x="415" y="3657"/>
                    <a:pt x="422" y="3657"/>
                    <a:pt x="429" y="3656"/>
                  </a:cubicBezTo>
                  <a:cubicBezTo>
                    <a:pt x="513" y="3632"/>
                    <a:pt x="596" y="3561"/>
                    <a:pt x="572" y="3477"/>
                  </a:cubicBezTo>
                  <a:lnTo>
                    <a:pt x="513" y="2942"/>
                  </a:lnTo>
                  <a:lnTo>
                    <a:pt x="6025" y="2942"/>
                  </a:lnTo>
                  <a:lnTo>
                    <a:pt x="5978" y="3394"/>
                  </a:lnTo>
                  <a:lnTo>
                    <a:pt x="4799" y="3394"/>
                  </a:lnTo>
                  <a:cubicBezTo>
                    <a:pt x="4716" y="3394"/>
                    <a:pt x="4644" y="3477"/>
                    <a:pt x="4644" y="3561"/>
                  </a:cubicBezTo>
                  <a:cubicBezTo>
                    <a:pt x="4644" y="3656"/>
                    <a:pt x="4716" y="3727"/>
                    <a:pt x="4799" y="3727"/>
                  </a:cubicBezTo>
                  <a:lnTo>
                    <a:pt x="5954" y="3727"/>
                  </a:lnTo>
                  <a:lnTo>
                    <a:pt x="5906" y="4192"/>
                  </a:lnTo>
                  <a:lnTo>
                    <a:pt x="5489" y="4192"/>
                  </a:lnTo>
                  <a:cubicBezTo>
                    <a:pt x="5394" y="4192"/>
                    <a:pt x="5323" y="4263"/>
                    <a:pt x="5323" y="4347"/>
                  </a:cubicBezTo>
                  <a:cubicBezTo>
                    <a:pt x="5323" y="4442"/>
                    <a:pt x="5394" y="4513"/>
                    <a:pt x="5489" y="4513"/>
                  </a:cubicBezTo>
                  <a:lnTo>
                    <a:pt x="5870" y="4513"/>
                  </a:lnTo>
                  <a:lnTo>
                    <a:pt x="5835" y="4978"/>
                  </a:lnTo>
                  <a:lnTo>
                    <a:pt x="4799" y="4978"/>
                  </a:lnTo>
                  <a:cubicBezTo>
                    <a:pt x="4716" y="4978"/>
                    <a:pt x="4644" y="5049"/>
                    <a:pt x="4644" y="5144"/>
                  </a:cubicBezTo>
                  <a:cubicBezTo>
                    <a:pt x="4644" y="5228"/>
                    <a:pt x="4716" y="5299"/>
                    <a:pt x="4799" y="5299"/>
                  </a:cubicBezTo>
                  <a:lnTo>
                    <a:pt x="5787" y="5299"/>
                  </a:lnTo>
                  <a:lnTo>
                    <a:pt x="5728" y="5990"/>
                  </a:lnTo>
                  <a:cubicBezTo>
                    <a:pt x="5692" y="6275"/>
                    <a:pt x="5561" y="6656"/>
                    <a:pt x="4668" y="6656"/>
                  </a:cubicBezTo>
                  <a:lnTo>
                    <a:pt x="1882" y="6656"/>
                  </a:lnTo>
                  <a:cubicBezTo>
                    <a:pt x="989" y="6656"/>
                    <a:pt x="858" y="6287"/>
                    <a:pt x="834" y="5990"/>
                  </a:cubicBezTo>
                  <a:lnTo>
                    <a:pt x="632" y="4085"/>
                  </a:lnTo>
                  <a:cubicBezTo>
                    <a:pt x="621" y="3996"/>
                    <a:pt x="559" y="3929"/>
                    <a:pt x="474" y="3929"/>
                  </a:cubicBezTo>
                  <a:cubicBezTo>
                    <a:pt x="467" y="3929"/>
                    <a:pt x="460" y="3929"/>
                    <a:pt x="453" y="3930"/>
                  </a:cubicBezTo>
                  <a:cubicBezTo>
                    <a:pt x="370" y="3954"/>
                    <a:pt x="298" y="4025"/>
                    <a:pt x="310" y="4108"/>
                  </a:cubicBezTo>
                  <a:lnTo>
                    <a:pt x="501" y="6013"/>
                  </a:lnTo>
                  <a:cubicBezTo>
                    <a:pt x="548" y="6430"/>
                    <a:pt x="786" y="6906"/>
                    <a:pt x="1679" y="6990"/>
                  </a:cubicBezTo>
                  <a:lnTo>
                    <a:pt x="1679" y="7287"/>
                  </a:lnTo>
                  <a:cubicBezTo>
                    <a:pt x="1679" y="7645"/>
                    <a:pt x="1977" y="7942"/>
                    <a:pt x="2334" y="7942"/>
                  </a:cubicBezTo>
                  <a:lnTo>
                    <a:pt x="3120" y="7942"/>
                  </a:lnTo>
                  <a:lnTo>
                    <a:pt x="3120" y="9335"/>
                  </a:lnTo>
                  <a:cubicBezTo>
                    <a:pt x="3120" y="9430"/>
                    <a:pt x="3192" y="9502"/>
                    <a:pt x="3287" y="9502"/>
                  </a:cubicBezTo>
                  <a:cubicBezTo>
                    <a:pt x="3370" y="9502"/>
                    <a:pt x="3453" y="9430"/>
                    <a:pt x="3453" y="9335"/>
                  </a:cubicBezTo>
                  <a:lnTo>
                    <a:pt x="3453" y="7942"/>
                  </a:lnTo>
                  <a:lnTo>
                    <a:pt x="4239" y="7942"/>
                  </a:lnTo>
                  <a:cubicBezTo>
                    <a:pt x="4596" y="7942"/>
                    <a:pt x="4894" y="7645"/>
                    <a:pt x="4894" y="7287"/>
                  </a:cubicBezTo>
                  <a:lnTo>
                    <a:pt x="4894" y="6990"/>
                  </a:lnTo>
                  <a:cubicBezTo>
                    <a:pt x="5787" y="6930"/>
                    <a:pt x="6025" y="6430"/>
                    <a:pt x="6073" y="6013"/>
                  </a:cubicBezTo>
                  <a:cubicBezTo>
                    <a:pt x="6323" y="3442"/>
                    <a:pt x="6263" y="4156"/>
                    <a:pt x="6525" y="1418"/>
                  </a:cubicBezTo>
                  <a:cubicBezTo>
                    <a:pt x="6573" y="953"/>
                    <a:pt x="6216" y="560"/>
                    <a:pt x="5751" y="560"/>
                  </a:cubicBezTo>
                  <a:lnTo>
                    <a:pt x="3453" y="560"/>
                  </a:lnTo>
                  <a:lnTo>
                    <a:pt x="3453" y="167"/>
                  </a:lnTo>
                  <a:cubicBezTo>
                    <a:pt x="3453" y="84"/>
                    <a:pt x="3370" y="1"/>
                    <a:pt x="32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5" name="Google Shape;14545;p102"/>
            <p:cNvSpPr/>
            <p:nvPr/>
          </p:nvSpPr>
          <p:spPr>
            <a:xfrm>
              <a:off x="6701186" y="4283033"/>
              <a:ext cx="217347" cy="366396"/>
            </a:xfrm>
            <a:custGeom>
              <a:avLst/>
              <a:gdLst/>
              <a:ahLst/>
              <a:cxnLst/>
              <a:rect l="l" t="t" r="r" b="b"/>
              <a:pathLst>
                <a:path w="6823" h="11502" extrusionOk="0">
                  <a:moveTo>
                    <a:pt x="5513" y="0"/>
                  </a:moveTo>
                  <a:cubicBezTo>
                    <a:pt x="5418" y="0"/>
                    <a:pt x="5346" y="72"/>
                    <a:pt x="5346" y="167"/>
                  </a:cubicBezTo>
                  <a:lnTo>
                    <a:pt x="5346" y="369"/>
                  </a:lnTo>
                  <a:cubicBezTo>
                    <a:pt x="4882" y="429"/>
                    <a:pt x="4501" y="727"/>
                    <a:pt x="4310" y="1143"/>
                  </a:cubicBezTo>
                  <a:lnTo>
                    <a:pt x="1762" y="1143"/>
                  </a:lnTo>
                  <a:cubicBezTo>
                    <a:pt x="810" y="1143"/>
                    <a:pt x="24" y="1917"/>
                    <a:pt x="24" y="2894"/>
                  </a:cubicBezTo>
                  <a:lnTo>
                    <a:pt x="24" y="5072"/>
                  </a:lnTo>
                  <a:cubicBezTo>
                    <a:pt x="24" y="5168"/>
                    <a:pt x="95" y="5239"/>
                    <a:pt x="179" y="5239"/>
                  </a:cubicBezTo>
                  <a:cubicBezTo>
                    <a:pt x="274" y="5239"/>
                    <a:pt x="345" y="5168"/>
                    <a:pt x="345" y="5072"/>
                  </a:cubicBezTo>
                  <a:lnTo>
                    <a:pt x="345" y="2894"/>
                  </a:lnTo>
                  <a:cubicBezTo>
                    <a:pt x="345" y="2120"/>
                    <a:pt x="977" y="1489"/>
                    <a:pt x="1750" y="1489"/>
                  </a:cubicBezTo>
                  <a:lnTo>
                    <a:pt x="4394" y="1489"/>
                  </a:lnTo>
                  <a:cubicBezTo>
                    <a:pt x="4465" y="1489"/>
                    <a:pt x="4525" y="1441"/>
                    <a:pt x="4560" y="1370"/>
                  </a:cubicBezTo>
                  <a:cubicBezTo>
                    <a:pt x="4691" y="965"/>
                    <a:pt x="5060" y="703"/>
                    <a:pt x="5477" y="703"/>
                  </a:cubicBezTo>
                  <a:cubicBezTo>
                    <a:pt x="6013" y="703"/>
                    <a:pt x="6453" y="1131"/>
                    <a:pt x="6453" y="1667"/>
                  </a:cubicBezTo>
                  <a:cubicBezTo>
                    <a:pt x="6453" y="1774"/>
                    <a:pt x="6394" y="1846"/>
                    <a:pt x="6287" y="1882"/>
                  </a:cubicBezTo>
                  <a:cubicBezTo>
                    <a:pt x="6274" y="1884"/>
                    <a:pt x="6262" y="1885"/>
                    <a:pt x="6250" y="1885"/>
                  </a:cubicBezTo>
                  <a:cubicBezTo>
                    <a:pt x="6134" y="1885"/>
                    <a:pt x="6037" y="1786"/>
                    <a:pt x="6037" y="1667"/>
                  </a:cubicBezTo>
                  <a:cubicBezTo>
                    <a:pt x="6037" y="1330"/>
                    <a:pt x="5756" y="1100"/>
                    <a:pt x="5462" y="1100"/>
                  </a:cubicBezTo>
                  <a:cubicBezTo>
                    <a:pt x="5340" y="1100"/>
                    <a:pt x="5216" y="1140"/>
                    <a:pt x="5108" y="1227"/>
                  </a:cubicBezTo>
                  <a:cubicBezTo>
                    <a:pt x="4882" y="1405"/>
                    <a:pt x="4906" y="1667"/>
                    <a:pt x="4906" y="1679"/>
                  </a:cubicBezTo>
                  <a:cubicBezTo>
                    <a:pt x="4906" y="1798"/>
                    <a:pt x="4810" y="1893"/>
                    <a:pt x="4691" y="1893"/>
                  </a:cubicBezTo>
                  <a:lnTo>
                    <a:pt x="1727" y="1893"/>
                  </a:lnTo>
                  <a:cubicBezTo>
                    <a:pt x="1191" y="1893"/>
                    <a:pt x="750" y="2334"/>
                    <a:pt x="750" y="2870"/>
                  </a:cubicBezTo>
                  <a:lnTo>
                    <a:pt x="750" y="11180"/>
                  </a:lnTo>
                  <a:lnTo>
                    <a:pt x="334" y="11180"/>
                  </a:lnTo>
                  <a:lnTo>
                    <a:pt x="334" y="5692"/>
                  </a:lnTo>
                  <a:cubicBezTo>
                    <a:pt x="334" y="5596"/>
                    <a:pt x="262" y="5525"/>
                    <a:pt x="167" y="5525"/>
                  </a:cubicBezTo>
                  <a:cubicBezTo>
                    <a:pt x="84" y="5525"/>
                    <a:pt x="0" y="5596"/>
                    <a:pt x="0" y="5692"/>
                  </a:cubicBezTo>
                  <a:lnTo>
                    <a:pt x="0" y="11347"/>
                  </a:lnTo>
                  <a:cubicBezTo>
                    <a:pt x="0" y="11430"/>
                    <a:pt x="84" y="11502"/>
                    <a:pt x="167" y="11502"/>
                  </a:cubicBezTo>
                  <a:lnTo>
                    <a:pt x="929" y="11502"/>
                  </a:lnTo>
                  <a:cubicBezTo>
                    <a:pt x="1012" y="11502"/>
                    <a:pt x="1096" y="11430"/>
                    <a:pt x="1096" y="11347"/>
                  </a:cubicBezTo>
                  <a:lnTo>
                    <a:pt x="1096" y="2870"/>
                  </a:lnTo>
                  <a:cubicBezTo>
                    <a:pt x="1096" y="2513"/>
                    <a:pt x="1369" y="2239"/>
                    <a:pt x="1727" y="2239"/>
                  </a:cubicBezTo>
                  <a:lnTo>
                    <a:pt x="4703" y="2239"/>
                  </a:lnTo>
                  <a:cubicBezTo>
                    <a:pt x="5037" y="2215"/>
                    <a:pt x="5287" y="1977"/>
                    <a:pt x="5287" y="1679"/>
                  </a:cubicBezTo>
                  <a:lnTo>
                    <a:pt x="5287" y="1667"/>
                  </a:lnTo>
                  <a:cubicBezTo>
                    <a:pt x="5287" y="1548"/>
                    <a:pt x="5386" y="1438"/>
                    <a:pt x="5521" y="1438"/>
                  </a:cubicBezTo>
                  <a:cubicBezTo>
                    <a:pt x="5534" y="1438"/>
                    <a:pt x="5547" y="1439"/>
                    <a:pt x="5560" y="1441"/>
                  </a:cubicBezTo>
                  <a:cubicBezTo>
                    <a:pt x="5656" y="1465"/>
                    <a:pt x="5739" y="1560"/>
                    <a:pt x="5739" y="1667"/>
                  </a:cubicBezTo>
                  <a:cubicBezTo>
                    <a:pt x="5739" y="1978"/>
                    <a:pt x="5990" y="2212"/>
                    <a:pt x="6292" y="2212"/>
                  </a:cubicBezTo>
                  <a:cubicBezTo>
                    <a:pt x="6325" y="2212"/>
                    <a:pt x="6359" y="2209"/>
                    <a:pt x="6394" y="2203"/>
                  </a:cubicBezTo>
                  <a:cubicBezTo>
                    <a:pt x="6644" y="2155"/>
                    <a:pt x="6822" y="1917"/>
                    <a:pt x="6822" y="1667"/>
                  </a:cubicBezTo>
                  <a:cubicBezTo>
                    <a:pt x="6822" y="1000"/>
                    <a:pt x="6311" y="453"/>
                    <a:pt x="5679" y="369"/>
                  </a:cubicBezTo>
                  <a:lnTo>
                    <a:pt x="5679" y="167"/>
                  </a:lnTo>
                  <a:cubicBezTo>
                    <a:pt x="5679" y="72"/>
                    <a:pt x="5596" y="0"/>
                    <a:pt x="5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46" name="Google Shape;14546;p102"/>
          <p:cNvGrpSpPr/>
          <p:nvPr/>
        </p:nvGrpSpPr>
        <p:grpSpPr>
          <a:xfrm>
            <a:off x="2609571" y="3824958"/>
            <a:ext cx="373627" cy="347347"/>
            <a:chOff x="2609571" y="3824958"/>
            <a:chExt cx="373627" cy="347347"/>
          </a:xfrm>
        </p:grpSpPr>
        <p:sp>
          <p:nvSpPr>
            <p:cNvPr id="14547" name="Google Shape;14547;p102"/>
            <p:cNvSpPr/>
            <p:nvPr/>
          </p:nvSpPr>
          <p:spPr>
            <a:xfrm>
              <a:off x="2609571" y="3824958"/>
              <a:ext cx="373627" cy="347347"/>
            </a:xfrm>
            <a:custGeom>
              <a:avLst/>
              <a:gdLst/>
              <a:ahLst/>
              <a:cxnLst/>
              <a:rect l="l" t="t" r="r" b="b"/>
              <a:pathLst>
                <a:path w="11729" h="10904" extrusionOk="0">
                  <a:moveTo>
                    <a:pt x="10859" y="4201"/>
                  </a:moveTo>
                  <a:cubicBezTo>
                    <a:pt x="11157" y="4201"/>
                    <a:pt x="11395" y="4439"/>
                    <a:pt x="11395" y="4736"/>
                  </a:cubicBezTo>
                  <a:cubicBezTo>
                    <a:pt x="11395" y="5034"/>
                    <a:pt x="11157" y="5272"/>
                    <a:pt x="10859" y="5272"/>
                  </a:cubicBezTo>
                  <a:cubicBezTo>
                    <a:pt x="10561" y="5272"/>
                    <a:pt x="10323" y="5034"/>
                    <a:pt x="10323" y="4736"/>
                  </a:cubicBezTo>
                  <a:cubicBezTo>
                    <a:pt x="10323" y="4439"/>
                    <a:pt x="10561" y="4201"/>
                    <a:pt x="10859" y="4201"/>
                  </a:cubicBezTo>
                  <a:close/>
                  <a:moveTo>
                    <a:pt x="9549" y="8903"/>
                  </a:moveTo>
                  <a:cubicBezTo>
                    <a:pt x="9645" y="8903"/>
                    <a:pt x="9716" y="8975"/>
                    <a:pt x="9716" y="9070"/>
                  </a:cubicBezTo>
                  <a:lnTo>
                    <a:pt x="9716" y="10094"/>
                  </a:lnTo>
                  <a:cubicBezTo>
                    <a:pt x="9716" y="10189"/>
                    <a:pt x="9645" y="10261"/>
                    <a:pt x="9549" y="10261"/>
                  </a:cubicBezTo>
                  <a:lnTo>
                    <a:pt x="9180" y="10261"/>
                  </a:lnTo>
                  <a:cubicBezTo>
                    <a:pt x="9204" y="10130"/>
                    <a:pt x="9180" y="9963"/>
                    <a:pt x="9192" y="8903"/>
                  </a:cubicBezTo>
                  <a:close/>
                  <a:moveTo>
                    <a:pt x="5053" y="0"/>
                  </a:moveTo>
                  <a:cubicBezTo>
                    <a:pt x="4265" y="0"/>
                    <a:pt x="3460" y="208"/>
                    <a:pt x="2715" y="664"/>
                  </a:cubicBezTo>
                  <a:cubicBezTo>
                    <a:pt x="2644" y="700"/>
                    <a:pt x="2620" y="807"/>
                    <a:pt x="2656" y="879"/>
                  </a:cubicBezTo>
                  <a:cubicBezTo>
                    <a:pt x="2687" y="933"/>
                    <a:pt x="2744" y="962"/>
                    <a:pt x="2800" y="962"/>
                  </a:cubicBezTo>
                  <a:cubicBezTo>
                    <a:pt x="2829" y="962"/>
                    <a:pt x="2857" y="955"/>
                    <a:pt x="2882" y="938"/>
                  </a:cubicBezTo>
                  <a:cubicBezTo>
                    <a:pt x="3575" y="516"/>
                    <a:pt x="4322" y="323"/>
                    <a:pt x="5053" y="323"/>
                  </a:cubicBezTo>
                  <a:cubicBezTo>
                    <a:pt x="7249" y="323"/>
                    <a:pt x="9299" y="2063"/>
                    <a:pt x="9299" y="4546"/>
                  </a:cubicBezTo>
                  <a:cubicBezTo>
                    <a:pt x="9299" y="6883"/>
                    <a:pt x="7400" y="8772"/>
                    <a:pt x="5076" y="8772"/>
                  </a:cubicBezTo>
                  <a:cubicBezTo>
                    <a:pt x="4972" y="8772"/>
                    <a:pt x="4868" y="8768"/>
                    <a:pt x="4763" y="8761"/>
                  </a:cubicBezTo>
                  <a:cubicBezTo>
                    <a:pt x="2584" y="8594"/>
                    <a:pt x="858" y="6772"/>
                    <a:pt x="858" y="4546"/>
                  </a:cubicBezTo>
                  <a:cubicBezTo>
                    <a:pt x="858" y="3284"/>
                    <a:pt x="1429" y="2093"/>
                    <a:pt x="2394" y="1283"/>
                  </a:cubicBezTo>
                  <a:cubicBezTo>
                    <a:pt x="2465" y="1224"/>
                    <a:pt x="2465" y="1117"/>
                    <a:pt x="2418" y="1057"/>
                  </a:cubicBezTo>
                  <a:cubicBezTo>
                    <a:pt x="2386" y="1020"/>
                    <a:pt x="2346" y="1002"/>
                    <a:pt x="2305" y="1002"/>
                  </a:cubicBezTo>
                  <a:cubicBezTo>
                    <a:pt x="2268" y="1002"/>
                    <a:pt x="2232" y="1017"/>
                    <a:pt x="2203" y="1045"/>
                  </a:cubicBezTo>
                  <a:cubicBezTo>
                    <a:pt x="298" y="2629"/>
                    <a:pt x="1" y="5403"/>
                    <a:pt x="1501" y="7344"/>
                  </a:cubicBezTo>
                  <a:lnTo>
                    <a:pt x="751" y="8189"/>
                  </a:lnTo>
                  <a:cubicBezTo>
                    <a:pt x="620" y="8344"/>
                    <a:pt x="548" y="8546"/>
                    <a:pt x="548" y="8737"/>
                  </a:cubicBezTo>
                  <a:lnTo>
                    <a:pt x="548" y="10166"/>
                  </a:lnTo>
                  <a:cubicBezTo>
                    <a:pt x="548" y="10570"/>
                    <a:pt x="870" y="10904"/>
                    <a:pt x="1275" y="10904"/>
                  </a:cubicBezTo>
                  <a:lnTo>
                    <a:pt x="6847" y="10904"/>
                  </a:lnTo>
                  <a:cubicBezTo>
                    <a:pt x="6930" y="10904"/>
                    <a:pt x="7001" y="10820"/>
                    <a:pt x="7001" y="10737"/>
                  </a:cubicBezTo>
                  <a:cubicBezTo>
                    <a:pt x="7001" y="10642"/>
                    <a:pt x="6930" y="10570"/>
                    <a:pt x="6847" y="10570"/>
                  </a:cubicBezTo>
                  <a:lnTo>
                    <a:pt x="1275" y="10570"/>
                  </a:lnTo>
                  <a:cubicBezTo>
                    <a:pt x="1048" y="10570"/>
                    <a:pt x="870" y="10392"/>
                    <a:pt x="870" y="10166"/>
                  </a:cubicBezTo>
                  <a:lnTo>
                    <a:pt x="870" y="8737"/>
                  </a:lnTo>
                  <a:cubicBezTo>
                    <a:pt x="870" y="8618"/>
                    <a:pt x="917" y="8499"/>
                    <a:pt x="1013" y="8403"/>
                  </a:cubicBezTo>
                  <a:lnTo>
                    <a:pt x="1727" y="7594"/>
                  </a:lnTo>
                  <a:cubicBezTo>
                    <a:pt x="2622" y="8589"/>
                    <a:pt x="3864" y="9098"/>
                    <a:pt x="5110" y="9098"/>
                  </a:cubicBezTo>
                  <a:cubicBezTo>
                    <a:pt x="6233" y="9098"/>
                    <a:pt x="7359" y="8685"/>
                    <a:pt x="8240" y="7844"/>
                  </a:cubicBezTo>
                  <a:lnTo>
                    <a:pt x="8728" y="8415"/>
                  </a:lnTo>
                  <a:cubicBezTo>
                    <a:pt x="8823" y="8499"/>
                    <a:pt x="8859" y="8618"/>
                    <a:pt x="8859" y="8761"/>
                  </a:cubicBezTo>
                  <a:cubicBezTo>
                    <a:pt x="8847" y="10166"/>
                    <a:pt x="8906" y="10213"/>
                    <a:pt x="8811" y="10380"/>
                  </a:cubicBezTo>
                  <a:cubicBezTo>
                    <a:pt x="8728" y="10499"/>
                    <a:pt x="8609" y="10570"/>
                    <a:pt x="8466" y="10570"/>
                  </a:cubicBezTo>
                  <a:lnTo>
                    <a:pt x="7454" y="10570"/>
                  </a:lnTo>
                  <a:cubicBezTo>
                    <a:pt x="7359" y="10570"/>
                    <a:pt x="7287" y="10642"/>
                    <a:pt x="7287" y="10737"/>
                  </a:cubicBezTo>
                  <a:cubicBezTo>
                    <a:pt x="7287" y="10820"/>
                    <a:pt x="7359" y="10904"/>
                    <a:pt x="7454" y="10904"/>
                  </a:cubicBezTo>
                  <a:lnTo>
                    <a:pt x="8466" y="10904"/>
                  </a:lnTo>
                  <a:cubicBezTo>
                    <a:pt x="8704" y="10904"/>
                    <a:pt x="8906" y="10797"/>
                    <a:pt x="9049" y="10618"/>
                  </a:cubicBezTo>
                  <a:lnTo>
                    <a:pt x="9549" y="10618"/>
                  </a:lnTo>
                  <a:cubicBezTo>
                    <a:pt x="9811" y="10618"/>
                    <a:pt x="10038" y="10392"/>
                    <a:pt x="10038" y="10130"/>
                  </a:cubicBezTo>
                  <a:lnTo>
                    <a:pt x="10038" y="9737"/>
                  </a:lnTo>
                  <a:lnTo>
                    <a:pt x="10252" y="9737"/>
                  </a:lnTo>
                  <a:cubicBezTo>
                    <a:pt x="10680" y="9737"/>
                    <a:pt x="11038" y="9380"/>
                    <a:pt x="11038" y="8951"/>
                  </a:cubicBezTo>
                  <a:lnTo>
                    <a:pt x="11038" y="5570"/>
                  </a:lnTo>
                  <a:cubicBezTo>
                    <a:pt x="11431" y="5510"/>
                    <a:pt x="11728" y="5153"/>
                    <a:pt x="11728" y="4736"/>
                  </a:cubicBezTo>
                  <a:cubicBezTo>
                    <a:pt x="11728" y="4260"/>
                    <a:pt x="11335" y="3879"/>
                    <a:pt x="10859" y="3879"/>
                  </a:cubicBezTo>
                  <a:cubicBezTo>
                    <a:pt x="10383" y="3879"/>
                    <a:pt x="10002" y="4260"/>
                    <a:pt x="10002" y="4736"/>
                  </a:cubicBezTo>
                  <a:cubicBezTo>
                    <a:pt x="10002" y="5153"/>
                    <a:pt x="10299" y="5510"/>
                    <a:pt x="10692" y="5582"/>
                  </a:cubicBezTo>
                  <a:lnTo>
                    <a:pt x="10692" y="8963"/>
                  </a:lnTo>
                  <a:cubicBezTo>
                    <a:pt x="10692" y="9213"/>
                    <a:pt x="10490" y="9427"/>
                    <a:pt x="10240" y="9427"/>
                  </a:cubicBezTo>
                  <a:lnTo>
                    <a:pt x="10026" y="9427"/>
                  </a:lnTo>
                  <a:lnTo>
                    <a:pt x="10026" y="9082"/>
                  </a:lnTo>
                  <a:cubicBezTo>
                    <a:pt x="10026" y="8820"/>
                    <a:pt x="9799" y="8594"/>
                    <a:pt x="9537" y="8594"/>
                  </a:cubicBezTo>
                  <a:lnTo>
                    <a:pt x="9168" y="8594"/>
                  </a:lnTo>
                  <a:cubicBezTo>
                    <a:pt x="9133" y="8439"/>
                    <a:pt x="9073" y="8296"/>
                    <a:pt x="8966" y="8177"/>
                  </a:cubicBezTo>
                  <a:lnTo>
                    <a:pt x="8454" y="7594"/>
                  </a:lnTo>
                  <a:cubicBezTo>
                    <a:pt x="9180" y="6796"/>
                    <a:pt x="9621" y="5725"/>
                    <a:pt x="9621" y="4546"/>
                  </a:cubicBezTo>
                  <a:cubicBezTo>
                    <a:pt x="9621" y="1868"/>
                    <a:pt x="7413" y="0"/>
                    <a:pt x="50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8" name="Google Shape;14548;p102"/>
            <p:cNvSpPr/>
            <p:nvPr/>
          </p:nvSpPr>
          <p:spPr>
            <a:xfrm>
              <a:off x="2735494" y="3933329"/>
              <a:ext cx="72088" cy="72088"/>
            </a:xfrm>
            <a:custGeom>
              <a:avLst/>
              <a:gdLst/>
              <a:ahLst/>
              <a:cxnLst/>
              <a:rect l="l" t="t" r="r" b="b"/>
              <a:pathLst>
                <a:path w="2263" h="2263" extrusionOk="0">
                  <a:moveTo>
                    <a:pt x="1143" y="322"/>
                  </a:moveTo>
                  <a:cubicBezTo>
                    <a:pt x="1596" y="322"/>
                    <a:pt x="1953" y="679"/>
                    <a:pt x="1953" y="1132"/>
                  </a:cubicBezTo>
                  <a:cubicBezTo>
                    <a:pt x="1953" y="1572"/>
                    <a:pt x="1596" y="1930"/>
                    <a:pt x="1143" y="1930"/>
                  </a:cubicBezTo>
                  <a:cubicBezTo>
                    <a:pt x="703" y="1918"/>
                    <a:pt x="346" y="1561"/>
                    <a:pt x="346" y="1132"/>
                  </a:cubicBezTo>
                  <a:cubicBezTo>
                    <a:pt x="346" y="679"/>
                    <a:pt x="703" y="322"/>
                    <a:pt x="1143" y="322"/>
                  </a:cubicBezTo>
                  <a:close/>
                  <a:moveTo>
                    <a:pt x="1132" y="1"/>
                  </a:moveTo>
                  <a:cubicBezTo>
                    <a:pt x="501" y="1"/>
                    <a:pt x="0" y="501"/>
                    <a:pt x="0" y="1132"/>
                  </a:cubicBezTo>
                  <a:cubicBezTo>
                    <a:pt x="0" y="1751"/>
                    <a:pt x="501" y="2263"/>
                    <a:pt x="1132" y="2263"/>
                  </a:cubicBezTo>
                  <a:cubicBezTo>
                    <a:pt x="1763" y="2239"/>
                    <a:pt x="2263" y="1739"/>
                    <a:pt x="2263" y="1132"/>
                  </a:cubicBezTo>
                  <a:cubicBezTo>
                    <a:pt x="2263" y="501"/>
                    <a:pt x="1763" y="1"/>
                    <a:pt x="1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549" name="Google Shape;14549;p102"/>
          <p:cNvSpPr/>
          <p:nvPr/>
        </p:nvSpPr>
        <p:spPr>
          <a:xfrm>
            <a:off x="1288576" y="3822410"/>
            <a:ext cx="363370" cy="351456"/>
          </a:xfrm>
          <a:custGeom>
            <a:avLst/>
            <a:gdLst/>
            <a:ahLst/>
            <a:cxnLst/>
            <a:rect l="l" t="t" r="r" b="b"/>
            <a:pathLst>
              <a:path w="11407" h="11033" extrusionOk="0">
                <a:moveTo>
                  <a:pt x="1698" y="1130"/>
                </a:moveTo>
                <a:cubicBezTo>
                  <a:pt x="1739" y="1130"/>
                  <a:pt x="1780" y="1133"/>
                  <a:pt x="1822" y="1137"/>
                </a:cubicBezTo>
                <a:lnTo>
                  <a:pt x="1143" y="3626"/>
                </a:lnTo>
                <a:cubicBezTo>
                  <a:pt x="643" y="3423"/>
                  <a:pt x="357" y="2852"/>
                  <a:pt x="512" y="2316"/>
                </a:cubicBezTo>
                <a:lnTo>
                  <a:pt x="607" y="1959"/>
                </a:lnTo>
                <a:cubicBezTo>
                  <a:pt x="750" y="1453"/>
                  <a:pt x="1207" y="1130"/>
                  <a:pt x="1698" y="1130"/>
                </a:cubicBezTo>
                <a:close/>
                <a:moveTo>
                  <a:pt x="2641" y="304"/>
                </a:moveTo>
                <a:cubicBezTo>
                  <a:pt x="2755" y="304"/>
                  <a:pt x="2867" y="357"/>
                  <a:pt x="2929" y="471"/>
                </a:cubicBezTo>
                <a:cubicBezTo>
                  <a:pt x="2977" y="542"/>
                  <a:pt x="2989" y="649"/>
                  <a:pt x="2965" y="732"/>
                </a:cubicBezTo>
                <a:lnTo>
                  <a:pt x="1941" y="4566"/>
                </a:lnTo>
                <a:cubicBezTo>
                  <a:pt x="1905" y="4650"/>
                  <a:pt x="1846" y="4733"/>
                  <a:pt x="1774" y="4769"/>
                </a:cubicBezTo>
                <a:cubicBezTo>
                  <a:pt x="1719" y="4806"/>
                  <a:pt x="1659" y="4822"/>
                  <a:pt x="1601" y="4822"/>
                </a:cubicBezTo>
                <a:cubicBezTo>
                  <a:pt x="1396" y="4822"/>
                  <a:pt x="1207" y="4619"/>
                  <a:pt x="1262" y="4388"/>
                </a:cubicBezTo>
                <a:cubicBezTo>
                  <a:pt x="1310" y="4209"/>
                  <a:pt x="2215" y="828"/>
                  <a:pt x="2298" y="566"/>
                </a:cubicBezTo>
                <a:cubicBezTo>
                  <a:pt x="2339" y="397"/>
                  <a:pt x="2491" y="304"/>
                  <a:pt x="2641" y="304"/>
                </a:cubicBezTo>
                <a:close/>
                <a:moveTo>
                  <a:pt x="8751" y="3792"/>
                </a:moveTo>
                <a:lnTo>
                  <a:pt x="10168" y="4173"/>
                </a:lnTo>
                <a:lnTo>
                  <a:pt x="9894" y="5185"/>
                </a:lnTo>
                <a:lnTo>
                  <a:pt x="8489" y="4804"/>
                </a:lnTo>
                <a:cubicBezTo>
                  <a:pt x="8525" y="4614"/>
                  <a:pt x="8704" y="3983"/>
                  <a:pt x="8751" y="3792"/>
                </a:cubicBezTo>
                <a:close/>
                <a:moveTo>
                  <a:pt x="10789" y="3812"/>
                </a:moveTo>
                <a:cubicBezTo>
                  <a:pt x="10804" y="3812"/>
                  <a:pt x="10819" y="3813"/>
                  <a:pt x="10835" y="3816"/>
                </a:cubicBezTo>
                <a:cubicBezTo>
                  <a:pt x="10954" y="3852"/>
                  <a:pt x="11025" y="3971"/>
                  <a:pt x="11001" y="4090"/>
                </a:cubicBezTo>
                <a:lnTo>
                  <a:pt x="10573" y="5662"/>
                </a:lnTo>
                <a:cubicBezTo>
                  <a:pt x="10542" y="5765"/>
                  <a:pt x="10447" y="5833"/>
                  <a:pt x="10345" y="5833"/>
                </a:cubicBezTo>
                <a:cubicBezTo>
                  <a:pt x="10330" y="5833"/>
                  <a:pt x="10314" y="5831"/>
                  <a:pt x="10299" y="5828"/>
                </a:cubicBezTo>
                <a:cubicBezTo>
                  <a:pt x="10180" y="5805"/>
                  <a:pt x="10120" y="5626"/>
                  <a:pt x="10132" y="5566"/>
                </a:cubicBezTo>
                <a:cubicBezTo>
                  <a:pt x="10179" y="5391"/>
                  <a:pt x="10560" y="3982"/>
                  <a:pt x="10573" y="3982"/>
                </a:cubicBezTo>
                <a:cubicBezTo>
                  <a:pt x="10573" y="3982"/>
                  <a:pt x="10573" y="3982"/>
                  <a:pt x="10573" y="3983"/>
                </a:cubicBezTo>
                <a:cubicBezTo>
                  <a:pt x="10594" y="3879"/>
                  <a:pt x="10687" y="3812"/>
                  <a:pt x="10789" y="3812"/>
                </a:cubicBezTo>
                <a:close/>
                <a:moveTo>
                  <a:pt x="4679" y="4983"/>
                </a:moveTo>
                <a:lnTo>
                  <a:pt x="6799" y="5447"/>
                </a:lnTo>
                <a:lnTo>
                  <a:pt x="6799" y="5924"/>
                </a:lnTo>
                <a:cubicBezTo>
                  <a:pt x="6799" y="6245"/>
                  <a:pt x="6537" y="6531"/>
                  <a:pt x="6191" y="6531"/>
                </a:cubicBezTo>
                <a:lnTo>
                  <a:pt x="5286" y="6531"/>
                </a:lnTo>
                <a:cubicBezTo>
                  <a:pt x="4953" y="6531"/>
                  <a:pt x="4667" y="6257"/>
                  <a:pt x="4667" y="5924"/>
                </a:cubicBezTo>
                <a:lnTo>
                  <a:pt x="4667" y="4983"/>
                </a:lnTo>
                <a:close/>
                <a:moveTo>
                  <a:pt x="2644" y="0"/>
                </a:moveTo>
                <a:cubicBezTo>
                  <a:pt x="2359" y="0"/>
                  <a:pt x="2075" y="175"/>
                  <a:pt x="1988" y="494"/>
                </a:cubicBezTo>
                <a:lnTo>
                  <a:pt x="1905" y="840"/>
                </a:lnTo>
                <a:cubicBezTo>
                  <a:pt x="1835" y="829"/>
                  <a:pt x="1764" y="824"/>
                  <a:pt x="1694" y="824"/>
                </a:cubicBezTo>
                <a:cubicBezTo>
                  <a:pt x="1065" y="824"/>
                  <a:pt x="469" y="1246"/>
                  <a:pt x="298" y="1899"/>
                </a:cubicBezTo>
                <a:lnTo>
                  <a:pt x="191" y="2256"/>
                </a:lnTo>
                <a:cubicBezTo>
                  <a:pt x="0" y="2947"/>
                  <a:pt x="369" y="3685"/>
                  <a:pt x="1048" y="3959"/>
                </a:cubicBezTo>
                <a:lnTo>
                  <a:pt x="953" y="4292"/>
                </a:lnTo>
                <a:cubicBezTo>
                  <a:pt x="822" y="4751"/>
                  <a:pt x="1191" y="5150"/>
                  <a:pt x="1609" y="5150"/>
                </a:cubicBezTo>
                <a:cubicBezTo>
                  <a:pt x="1723" y="5150"/>
                  <a:pt x="1840" y="5121"/>
                  <a:pt x="1953" y="5054"/>
                </a:cubicBezTo>
                <a:cubicBezTo>
                  <a:pt x="2274" y="4876"/>
                  <a:pt x="2274" y="4554"/>
                  <a:pt x="2322" y="4459"/>
                </a:cubicBezTo>
                <a:lnTo>
                  <a:pt x="4358" y="4912"/>
                </a:lnTo>
                <a:lnTo>
                  <a:pt x="4358" y="5924"/>
                </a:lnTo>
                <a:cubicBezTo>
                  <a:pt x="4358" y="6436"/>
                  <a:pt x="4775" y="6852"/>
                  <a:pt x="5298" y="6852"/>
                </a:cubicBezTo>
                <a:lnTo>
                  <a:pt x="5584" y="6852"/>
                </a:lnTo>
                <a:lnTo>
                  <a:pt x="5584" y="7638"/>
                </a:lnTo>
                <a:lnTo>
                  <a:pt x="4001" y="7638"/>
                </a:lnTo>
                <a:cubicBezTo>
                  <a:pt x="3703" y="7638"/>
                  <a:pt x="3453" y="7900"/>
                  <a:pt x="3453" y="8198"/>
                </a:cubicBezTo>
                <a:cubicBezTo>
                  <a:pt x="3453" y="8495"/>
                  <a:pt x="3703" y="8745"/>
                  <a:pt x="4001" y="8745"/>
                </a:cubicBezTo>
                <a:lnTo>
                  <a:pt x="4298" y="8745"/>
                </a:lnTo>
                <a:lnTo>
                  <a:pt x="2679" y="10758"/>
                </a:lnTo>
                <a:cubicBezTo>
                  <a:pt x="2584" y="10865"/>
                  <a:pt x="2667" y="11019"/>
                  <a:pt x="2810" y="11019"/>
                </a:cubicBezTo>
                <a:cubicBezTo>
                  <a:pt x="2858" y="11019"/>
                  <a:pt x="2905" y="11008"/>
                  <a:pt x="2941" y="10960"/>
                </a:cubicBezTo>
                <a:lnTo>
                  <a:pt x="4727" y="8745"/>
                </a:lnTo>
                <a:lnTo>
                  <a:pt x="5596" y="8745"/>
                </a:lnTo>
                <a:lnTo>
                  <a:pt x="5596" y="10865"/>
                </a:lnTo>
                <a:cubicBezTo>
                  <a:pt x="5596" y="10948"/>
                  <a:pt x="5667" y="11019"/>
                  <a:pt x="5763" y="11019"/>
                </a:cubicBezTo>
                <a:cubicBezTo>
                  <a:pt x="5846" y="11019"/>
                  <a:pt x="5918" y="10948"/>
                  <a:pt x="5918" y="10865"/>
                </a:cubicBezTo>
                <a:lnTo>
                  <a:pt x="5918" y="8745"/>
                </a:lnTo>
                <a:lnTo>
                  <a:pt x="6787" y="8745"/>
                </a:lnTo>
                <a:lnTo>
                  <a:pt x="8573" y="10960"/>
                </a:lnTo>
                <a:cubicBezTo>
                  <a:pt x="8607" y="11009"/>
                  <a:pt x="8658" y="11033"/>
                  <a:pt x="8706" y="11033"/>
                </a:cubicBezTo>
                <a:cubicBezTo>
                  <a:pt x="8741" y="11033"/>
                  <a:pt x="8774" y="11020"/>
                  <a:pt x="8799" y="10996"/>
                </a:cubicBezTo>
                <a:cubicBezTo>
                  <a:pt x="8870" y="10936"/>
                  <a:pt x="8870" y="10829"/>
                  <a:pt x="8823" y="10769"/>
                </a:cubicBezTo>
                <a:lnTo>
                  <a:pt x="7203" y="8757"/>
                </a:lnTo>
                <a:lnTo>
                  <a:pt x="7501" y="8757"/>
                </a:lnTo>
                <a:cubicBezTo>
                  <a:pt x="7799" y="8757"/>
                  <a:pt x="8049" y="8507"/>
                  <a:pt x="8049" y="8210"/>
                </a:cubicBezTo>
                <a:cubicBezTo>
                  <a:pt x="8049" y="7912"/>
                  <a:pt x="7799" y="7662"/>
                  <a:pt x="7501" y="7662"/>
                </a:cubicBezTo>
                <a:lnTo>
                  <a:pt x="7108" y="7662"/>
                </a:lnTo>
                <a:cubicBezTo>
                  <a:pt x="7025" y="7662"/>
                  <a:pt x="6953" y="7733"/>
                  <a:pt x="6953" y="7817"/>
                </a:cubicBezTo>
                <a:cubicBezTo>
                  <a:pt x="6953" y="7912"/>
                  <a:pt x="7025" y="7983"/>
                  <a:pt x="7108" y="7983"/>
                </a:cubicBezTo>
                <a:lnTo>
                  <a:pt x="7501" y="7983"/>
                </a:lnTo>
                <a:cubicBezTo>
                  <a:pt x="7620" y="7983"/>
                  <a:pt x="7727" y="8091"/>
                  <a:pt x="7727" y="8210"/>
                </a:cubicBezTo>
                <a:cubicBezTo>
                  <a:pt x="7727" y="8329"/>
                  <a:pt x="7620" y="8436"/>
                  <a:pt x="7501" y="8436"/>
                </a:cubicBezTo>
                <a:lnTo>
                  <a:pt x="4024" y="8436"/>
                </a:lnTo>
                <a:cubicBezTo>
                  <a:pt x="3905" y="8436"/>
                  <a:pt x="3798" y="8329"/>
                  <a:pt x="3798" y="8210"/>
                </a:cubicBezTo>
                <a:cubicBezTo>
                  <a:pt x="3798" y="8091"/>
                  <a:pt x="3905" y="7983"/>
                  <a:pt x="4024" y="7983"/>
                </a:cubicBezTo>
                <a:lnTo>
                  <a:pt x="6489" y="7983"/>
                </a:lnTo>
                <a:cubicBezTo>
                  <a:pt x="6584" y="7983"/>
                  <a:pt x="6656" y="7912"/>
                  <a:pt x="6656" y="7817"/>
                </a:cubicBezTo>
                <a:cubicBezTo>
                  <a:pt x="6656" y="7733"/>
                  <a:pt x="6584" y="7662"/>
                  <a:pt x="6489" y="7662"/>
                </a:cubicBezTo>
                <a:lnTo>
                  <a:pt x="5929" y="7662"/>
                </a:lnTo>
                <a:lnTo>
                  <a:pt x="5929" y="6876"/>
                </a:lnTo>
                <a:lnTo>
                  <a:pt x="6203" y="6876"/>
                </a:lnTo>
                <a:cubicBezTo>
                  <a:pt x="6727" y="6876"/>
                  <a:pt x="7144" y="6459"/>
                  <a:pt x="7144" y="5935"/>
                </a:cubicBezTo>
                <a:lnTo>
                  <a:pt x="7144" y="5531"/>
                </a:lnTo>
                <a:lnTo>
                  <a:pt x="7668" y="5650"/>
                </a:lnTo>
                <a:cubicBezTo>
                  <a:pt x="7713" y="5660"/>
                  <a:pt x="7758" y="5665"/>
                  <a:pt x="7803" y="5665"/>
                </a:cubicBezTo>
                <a:cubicBezTo>
                  <a:pt x="8075" y="5665"/>
                  <a:pt x="8322" y="5484"/>
                  <a:pt x="8394" y="5197"/>
                </a:cubicBezTo>
                <a:lnTo>
                  <a:pt x="8406" y="5126"/>
                </a:lnTo>
                <a:lnTo>
                  <a:pt x="9823" y="5519"/>
                </a:lnTo>
                <a:cubicBezTo>
                  <a:pt x="9763" y="5793"/>
                  <a:pt x="9930" y="6078"/>
                  <a:pt x="10228" y="6150"/>
                </a:cubicBezTo>
                <a:cubicBezTo>
                  <a:pt x="10279" y="6164"/>
                  <a:pt x="10331" y="6171"/>
                  <a:pt x="10382" y="6171"/>
                </a:cubicBezTo>
                <a:cubicBezTo>
                  <a:pt x="10622" y="6171"/>
                  <a:pt x="10835" y="6015"/>
                  <a:pt x="10894" y="5769"/>
                </a:cubicBezTo>
                <a:lnTo>
                  <a:pt x="11323" y="4185"/>
                </a:lnTo>
                <a:cubicBezTo>
                  <a:pt x="11406" y="3888"/>
                  <a:pt x="11240" y="3590"/>
                  <a:pt x="10942" y="3519"/>
                </a:cubicBezTo>
                <a:cubicBezTo>
                  <a:pt x="10897" y="3507"/>
                  <a:pt x="10852" y="3502"/>
                  <a:pt x="10807" y="3502"/>
                </a:cubicBezTo>
                <a:cubicBezTo>
                  <a:pt x="10568" y="3502"/>
                  <a:pt x="10345" y="3655"/>
                  <a:pt x="10275" y="3876"/>
                </a:cubicBezTo>
                <a:lnTo>
                  <a:pt x="8858" y="3495"/>
                </a:lnTo>
                <a:lnTo>
                  <a:pt x="8870" y="3411"/>
                </a:lnTo>
                <a:cubicBezTo>
                  <a:pt x="8966" y="3090"/>
                  <a:pt x="8775" y="2757"/>
                  <a:pt x="8454" y="2673"/>
                </a:cubicBezTo>
                <a:lnTo>
                  <a:pt x="5679" y="1792"/>
                </a:lnTo>
                <a:cubicBezTo>
                  <a:pt x="5663" y="1787"/>
                  <a:pt x="5646" y="1785"/>
                  <a:pt x="5629" y="1785"/>
                </a:cubicBezTo>
                <a:cubicBezTo>
                  <a:pt x="5561" y="1785"/>
                  <a:pt x="5496" y="1823"/>
                  <a:pt x="5477" y="1899"/>
                </a:cubicBezTo>
                <a:cubicBezTo>
                  <a:pt x="5453" y="1983"/>
                  <a:pt x="5489" y="2078"/>
                  <a:pt x="5584" y="2102"/>
                </a:cubicBezTo>
                <a:lnTo>
                  <a:pt x="8346" y="2983"/>
                </a:lnTo>
                <a:cubicBezTo>
                  <a:pt x="8501" y="3030"/>
                  <a:pt x="8585" y="3197"/>
                  <a:pt x="8549" y="3340"/>
                </a:cubicBezTo>
                <a:cubicBezTo>
                  <a:pt x="8049" y="5162"/>
                  <a:pt x="8144" y="4816"/>
                  <a:pt x="8073" y="5126"/>
                </a:cubicBezTo>
                <a:cubicBezTo>
                  <a:pt x="8030" y="5263"/>
                  <a:pt x="7904" y="5344"/>
                  <a:pt x="7776" y="5344"/>
                </a:cubicBezTo>
                <a:cubicBezTo>
                  <a:pt x="7760" y="5344"/>
                  <a:pt x="7743" y="5343"/>
                  <a:pt x="7727" y="5340"/>
                </a:cubicBezTo>
                <a:lnTo>
                  <a:pt x="2393" y="4161"/>
                </a:lnTo>
                <a:lnTo>
                  <a:pt x="3155" y="1352"/>
                </a:lnTo>
                <a:lnTo>
                  <a:pt x="4977" y="1923"/>
                </a:lnTo>
                <a:cubicBezTo>
                  <a:pt x="4996" y="1931"/>
                  <a:pt x="5016" y="1935"/>
                  <a:pt x="5035" y="1935"/>
                </a:cubicBezTo>
                <a:cubicBezTo>
                  <a:pt x="5100" y="1935"/>
                  <a:pt x="5161" y="1892"/>
                  <a:pt x="5179" y="1828"/>
                </a:cubicBezTo>
                <a:cubicBezTo>
                  <a:pt x="5203" y="1733"/>
                  <a:pt x="5167" y="1649"/>
                  <a:pt x="5072" y="1614"/>
                </a:cubicBezTo>
                <a:lnTo>
                  <a:pt x="3239" y="1030"/>
                </a:lnTo>
                <a:cubicBezTo>
                  <a:pt x="3262" y="935"/>
                  <a:pt x="3405" y="661"/>
                  <a:pt x="3227" y="340"/>
                </a:cubicBezTo>
                <a:cubicBezTo>
                  <a:pt x="3095" y="109"/>
                  <a:pt x="2869" y="0"/>
                  <a:pt x="2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550" name="Google Shape;14550;p102"/>
          <p:cNvGrpSpPr/>
          <p:nvPr/>
        </p:nvGrpSpPr>
        <p:grpSpPr>
          <a:xfrm>
            <a:off x="916127" y="3807056"/>
            <a:ext cx="221902" cy="380795"/>
            <a:chOff x="916127" y="3807056"/>
            <a:chExt cx="221902" cy="380795"/>
          </a:xfrm>
        </p:grpSpPr>
        <p:sp>
          <p:nvSpPr>
            <p:cNvPr id="14551" name="Google Shape;14551;p102"/>
            <p:cNvSpPr/>
            <p:nvPr/>
          </p:nvSpPr>
          <p:spPr>
            <a:xfrm>
              <a:off x="916127" y="3807056"/>
              <a:ext cx="221902" cy="380795"/>
            </a:xfrm>
            <a:custGeom>
              <a:avLst/>
              <a:gdLst/>
              <a:ahLst/>
              <a:cxnLst/>
              <a:rect l="l" t="t" r="r" b="b"/>
              <a:pathLst>
                <a:path w="6966" h="11954" extrusionOk="0">
                  <a:moveTo>
                    <a:pt x="4120" y="6429"/>
                  </a:moveTo>
                  <a:lnTo>
                    <a:pt x="4120" y="7799"/>
                  </a:lnTo>
                  <a:lnTo>
                    <a:pt x="2810" y="7799"/>
                  </a:lnTo>
                  <a:lnTo>
                    <a:pt x="2810" y="6429"/>
                  </a:lnTo>
                  <a:cubicBezTo>
                    <a:pt x="3024" y="6489"/>
                    <a:pt x="3245" y="6519"/>
                    <a:pt x="3465" y="6519"/>
                  </a:cubicBezTo>
                  <a:cubicBezTo>
                    <a:pt x="3685" y="6519"/>
                    <a:pt x="3905" y="6489"/>
                    <a:pt x="4120" y="6429"/>
                  </a:cubicBezTo>
                  <a:close/>
                  <a:moveTo>
                    <a:pt x="4882" y="8144"/>
                  </a:moveTo>
                  <a:lnTo>
                    <a:pt x="4882" y="8680"/>
                  </a:lnTo>
                  <a:lnTo>
                    <a:pt x="2060" y="8680"/>
                  </a:lnTo>
                  <a:lnTo>
                    <a:pt x="2060" y="8144"/>
                  </a:lnTo>
                  <a:close/>
                  <a:moveTo>
                    <a:pt x="5596" y="9037"/>
                  </a:moveTo>
                  <a:lnTo>
                    <a:pt x="5596" y="9335"/>
                  </a:lnTo>
                  <a:lnTo>
                    <a:pt x="1346" y="9335"/>
                  </a:lnTo>
                  <a:lnTo>
                    <a:pt x="1346" y="9037"/>
                  </a:lnTo>
                  <a:lnTo>
                    <a:pt x="2060" y="9037"/>
                  </a:lnTo>
                  <a:lnTo>
                    <a:pt x="2060" y="9049"/>
                  </a:lnTo>
                  <a:lnTo>
                    <a:pt x="4882" y="9049"/>
                  </a:lnTo>
                  <a:lnTo>
                    <a:pt x="4882" y="9037"/>
                  </a:lnTo>
                  <a:close/>
                  <a:moveTo>
                    <a:pt x="6227" y="9692"/>
                  </a:moveTo>
                  <a:cubicBezTo>
                    <a:pt x="6441" y="9692"/>
                    <a:pt x="6608" y="9858"/>
                    <a:pt x="6608" y="10061"/>
                  </a:cubicBezTo>
                  <a:lnTo>
                    <a:pt x="6608" y="11251"/>
                  </a:lnTo>
                  <a:cubicBezTo>
                    <a:pt x="6608" y="11466"/>
                    <a:pt x="6441" y="11620"/>
                    <a:pt x="6227" y="11620"/>
                  </a:cubicBezTo>
                  <a:lnTo>
                    <a:pt x="715" y="11620"/>
                  </a:lnTo>
                  <a:cubicBezTo>
                    <a:pt x="500" y="11620"/>
                    <a:pt x="334" y="11466"/>
                    <a:pt x="334" y="11251"/>
                  </a:cubicBezTo>
                  <a:lnTo>
                    <a:pt x="334" y="10061"/>
                  </a:lnTo>
                  <a:cubicBezTo>
                    <a:pt x="334" y="9858"/>
                    <a:pt x="500" y="9692"/>
                    <a:pt x="715" y="9692"/>
                  </a:cubicBezTo>
                  <a:close/>
                  <a:moveTo>
                    <a:pt x="655" y="0"/>
                  </a:moveTo>
                  <a:cubicBezTo>
                    <a:pt x="298" y="0"/>
                    <a:pt x="0" y="298"/>
                    <a:pt x="0" y="655"/>
                  </a:cubicBezTo>
                  <a:lnTo>
                    <a:pt x="0" y="964"/>
                  </a:lnTo>
                  <a:cubicBezTo>
                    <a:pt x="0" y="1322"/>
                    <a:pt x="298" y="1619"/>
                    <a:pt x="655" y="1619"/>
                  </a:cubicBezTo>
                  <a:lnTo>
                    <a:pt x="1012" y="1619"/>
                  </a:lnTo>
                  <a:lnTo>
                    <a:pt x="1012" y="4048"/>
                  </a:lnTo>
                  <a:cubicBezTo>
                    <a:pt x="1012" y="5060"/>
                    <a:pt x="1619" y="5929"/>
                    <a:pt x="2477" y="6310"/>
                  </a:cubicBezTo>
                  <a:lnTo>
                    <a:pt x="2477" y="7799"/>
                  </a:lnTo>
                  <a:lnTo>
                    <a:pt x="1905" y="7799"/>
                  </a:lnTo>
                  <a:cubicBezTo>
                    <a:pt x="1798" y="7799"/>
                    <a:pt x="1727" y="7870"/>
                    <a:pt x="1727" y="7977"/>
                  </a:cubicBezTo>
                  <a:lnTo>
                    <a:pt x="1727" y="8680"/>
                  </a:lnTo>
                  <a:lnTo>
                    <a:pt x="1191" y="8680"/>
                  </a:lnTo>
                  <a:cubicBezTo>
                    <a:pt x="1084" y="8680"/>
                    <a:pt x="1012" y="8751"/>
                    <a:pt x="1012" y="8858"/>
                  </a:cubicBezTo>
                  <a:lnTo>
                    <a:pt x="1012" y="9335"/>
                  </a:lnTo>
                  <a:lnTo>
                    <a:pt x="726" y="9335"/>
                  </a:lnTo>
                  <a:cubicBezTo>
                    <a:pt x="322" y="9335"/>
                    <a:pt x="12" y="9656"/>
                    <a:pt x="12" y="10049"/>
                  </a:cubicBezTo>
                  <a:lnTo>
                    <a:pt x="12" y="11240"/>
                  </a:lnTo>
                  <a:cubicBezTo>
                    <a:pt x="12" y="11644"/>
                    <a:pt x="334" y="11954"/>
                    <a:pt x="726" y="11954"/>
                  </a:cubicBezTo>
                  <a:lnTo>
                    <a:pt x="6251" y="11954"/>
                  </a:lnTo>
                  <a:cubicBezTo>
                    <a:pt x="6644" y="11954"/>
                    <a:pt x="6965" y="11620"/>
                    <a:pt x="6965" y="11240"/>
                  </a:cubicBezTo>
                  <a:lnTo>
                    <a:pt x="6965" y="10049"/>
                  </a:lnTo>
                  <a:cubicBezTo>
                    <a:pt x="6965" y="9644"/>
                    <a:pt x="6632" y="9335"/>
                    <a:pt x="6251" y="9335"/>
                  </a:cubicBezTo>
                  <a:lnTo>
                    <a:pt x="5953" y="9335"/>
                  </a:lnTo>
                  <a:lnTo>
                    <a:pt x="5953" y="8858"/>
                  </a:lnTo>
                  <a:cubicBezTo>
                    <a:pt x="5953" y="8751"/>
                    <a:pt x="5870" y="8680"/>
                    <a:pt x="5775" y="8680"/>
                  </a:cubicBezTo>
                  <a:lnTo>
                    <a:pt x="5239" y="8680"/>
                  </a:lnTo>
                  <a:lnTo>
                    <a:pt x="5239" y="7977"/>
                  </a:lnTo>
                  <a:cubicBezTo>
                    <a:pt x="5239" y="7870"/>
                    <a:pt x="5156" y="7799"/>
                    <a:pt x="5060" y="7799"/>
                  </a:cubicBezTo>
                  <a:lnTo>
                    <a:pt x="4477" y="7799"/>
                  </a:lnTo>
                  <a:lnTo>
                    <a:pt x="4477" y="6310"/>
                  </a:lnTo>
                  <a:cubicBezTo>
                    <a:pt x="4786" y="6179"/>
                    <a:pt x="5072" y="5965"/>
                    <a:pt x="5310" y="5703"/>
                  </a:cubicBezTo>
                  <a:cubicBezTo>
                    <a:pt x="5370" y="5632"/>
                    <a:pt x="5370" y="5525"/>
                    <a:pt x="5298" y="5453"/>
                  </a:cubicBezTo>
                  <a:cubicBezTo>
                    <a:pt x="5259" y="5425"/>
                    <a:pt x="5216" y="5410"/>
                    <a:pt x="5174" y="5410"/>
                  </a:cubicBezTo>
                  <a:cubicBezTo>
                    <a:pt x="5127" y="5410"/>
                    <a:pt x="5080" y="5428"/>
                    <a:pt x="5037" y="5465"/>
                  </a:cubicBezTo>
                  <a:cubicBezTo>
                    <a:pt x="4882" y="5644"/>
                    <a:pt x="4679" y="5786"/>
                    <a:pt x="4477" y="5906"/>
                  </a:cubicBezTo>
                  <a:cubicBezTo>
                    <a:pt x="4158" y="6080"/>
                    <a:pt x="3812" y="6165"/>
                    <a:pt x="3467" y="6165"/>
                  </a:cubicBezTo>
                  <a:cubicBezTo>
                    <a:pt x="3245" y="6165"/>
                    <a:pt x="3024" y="6130"/>
                    <a:pt x="2810" y="6060"/>
                  </a:cubicBezTo>
                  <a:cubicBezTo>
                    <a:pt x="1965" y="5786"/>
                    <a:pt x="1334" y="4989"/>
                    <a:pt x="1334" y="4036"/>
                  </a:cubicBezTo>
                  <a:lnTo>
                    <a:pt x="1334" y="1607"/>
                  </a:lnTo>
                  <a:lnTo>
                    <a:pt x="5572" y="1607"/>
                  </a:lnTo>
                  <a:lnTo>
                    <a:pt x="5572" y="4048"/>
                  </a:lnTo>
                  <a:cubicBezTo>
                    <a:pt x="5596" y="4358"/>
                    <a:pt x="5537" y="4655"/>
                    <a:pt x="5394" y="4929"/>
                  </a:cubicBezTo>
                  <a:cubicBezTo>
                    <a:pt x="5358" y="5013"/>
                    <a:pt x="5394" y="5120"/>
                    <a:pt x="5489" y="5167"/>
                  </a:cubicBezTo>
                  <a:cubicBezTo>
                    <a:pt x="5513" y="5179"/>
                    <a:pt x="5537" y="5179"/>
                    <a:pt x="5560" y="5179"/>
                  </a:cubicBezTo>
                  <a:cubicBezTo>
                    <a:pt x="5620" y="5179"/>
                    <a:pt x="5691" y="5132"/>
                    <a:pt x="5727" y="5072"/>
                  </a:cubicBezTo>
                  <a:cubicBezTo>
                    <a:pt x="5870" y="4751"/>
                    <a:pt x="5953" y="4405"/>
                    <a:pt x="5953" y="4048"/>
                  </a:cubicBezTo>
                  <a:lnTo>
                    <a:pt x="5953" y="1619"/>
                  </a:lnTo>
                  <a:lnTo>
                    <a:pt x="6310" y="1619"/>
                  </a:lnTo>
                  <a:cubicBezTo>
                    <a:pt x="6668" y="1619"/>
                    <a:pt x="6965" y="1322"/>
                    <a:pt x="6965" y="964"/>
                  </a:cubicBezTo>
                  <a:lnTo>
                    <a:pt x="6965" y="655"/>
                  </a:lnTo>
                  <a:cubicBezTo>
                    <a:pt x="6965" y="298"/>
                    <a:pt x="6668" y="0"/>
                    <a:pt x="6310" y="0"/>
                  </a:cubicBezTo>
                  <a:lnTo>
                    <a:pt x="2215" y="0"/>
                  </a:lnTo>
                  <a:cubicBezTo>
                    <a:pt x="2108" y="0"/>
                    <a:pt x="2036" y="71"/>
                    <a:pt x="2036" y="179"/>
                  </a:cubicBezTo>
                  <a:cubicBezTo>
                    <a:pt x="2036" y="286"/>
                    <a:pt x="2108" y="357"/>
                    <a:pt x="2215" y="357"/>
                  </a:cubicBezTo>
                  <a:lnTo>
                    <a:pt x="6310" y="357"/>
                  </a:lnTo>
                  <a:cubicBezTo>
                    <a:pt x="6465" y="357"/>
                    <a:pt x="6608" y="488"/>
                    <a:pt x="6608" y="655"/>
                  </a:cubicBezTo>
                  <a:lnTo>
                    <a:pt x="6608" y="964"/>
                  </a:lnTo>
                  <a:cubicBezTo>
                    <a:pt x="6608" y="1131"/>
                    <a:pt x="6465" y="1262"/>
                    <a:pt x="6310" y="1262"/>
                  </a:cubicBezTo>
                  <a:lnTo>
                    <a:pt x="655" y="1262"/>
                  </a:lnTo>
                  <a:cubicBezTo>
                    <a:pt x="488" y="1262"/>
                    <a:pt x="357" y="1131"/>
                    <a:pt x="357" y="964"/>
                  </a:cubicBezTo>
                  <a:lnTo>
                    <a:pt x="357" y="655"/>
                  </a:lnTo>
                  <a:cubicBezTo>
                    <a:pt x="357" y="488"/>
                    <a:pt x="488" y="357"/>
                    <a:pt x="655" y="357"/>
                  </a:cubicBezTo>
                  <a:lnTo>
                    <a:pt x="1500" y="357"/>
                  </a:lnTo>
                  <a:cubicBezTo>
                    <a:pt x="1608" y="357"/>
                    <a:pt x="1679" y="286"/>
                    <a:pt x="1679" y="179"/>
                  </a:cubicBezTo>
                  <a:cubicBezTo>
                    <a:pt x="1679" y="71"/>
                    <a:pt x="1608" y="0"/>
                    <a:pt x="1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2" name="Google Shape;14552;p102"/>
            <p:cNvSpPr/>
            <p:nvPr/>
          </p:nvSpPr>
          <p:spPr>
            <a:xfrm>
              <a:off x="969580" y="3869746"/>
              <a:ext cx="110792" cy="102955"/>
            </a:xfrm>
            <a:custGeom>
              <a:avLst/>
              <a:gdLst/>
              <a:ahLst/>
              <a:cxnLst/>
              <a:rect l="l" t="t" r="r" b="b"/>
              <a:pathLst>
                <a:path w="3478" h="3232" extrusionOk="0">
                  <a:moveTo>
                    <a:pt x="1815" y="1"/>
                  </a:moveTo>
                  <a:cubicBezTo>
                    <a:pt x="1680" y="1"/>
                    <a:pt x="1543" y="72"/>
                    <a:pt x="1477" y="211"/>
                  </a:cubicBezTo>
                  <a:cubicBezTo>
                    <a:pt x="1175" y="806"/>
                    <a:pt x="1156" y="843"/>
                    <a:pt x="1155" y="843"/>
                  </a:cubicBezTo>
                  <a:cubicBezTo>
                    <a:pt x="1155" y="843"/>
                    <a:pt x="1156" y="842"/>
                    <a:pt x="1156" y="842"/>
                  </a:cubicBezTo>
                  <a:lnTo>
                    <a:pt x="1156" y="842"/>
                  </a:lnTo>
                  <a:cubicBezTo>
                    <a:pt x="1052" y="977"/>
                    <a:pt x="1162" y="1139"/>
                    <a:pt x="1292" y="1139"/>
                  </a:cubicBezTo>
                  <a:cubicBezTo>
                    <a:pt x="1356" y="1139"/>
                    <a:pt x="1426" y="1099"/>
                    <a:pt x="1477" y="997"/>
                  </a:cubicBezTo>
                  <a:cubicBezTo>
                    <a:pt x="1762" y="396"/>
                    <a:pt x="1786" y="352"/>
                    <a:pt x="1795" y="352"/>
                  </a:cubicBezTo>
                  <a:cubicBezTo>
                    <a:pt x="1796" y="352"/>
                    <a:pt x="1797" y="354"/>
                    <a:pt x="1799" y="354"/>
                  </a:cubicBezTo>
                  <a:cubicBezTo>
                    <a:pt x="1801" y="354"/>
                    <a:pt x="1801" y="352"/>
                    <a:pt x="1803" y="352"/>
                  </a:cubicBezTo>
                  <a:cubicBezTo>
                    <a:pt x="1812" y="352"/>
                    <a:pt x="1837" y="396"/>
                    <a:pt x="2132" y="997"/>
                  </a:cubicBezTo>
                  <a:cubicBezTo>
                    <a:pt x="2192" y="1104"/>
                    <a:pt x="2287" y="1175"/>
                    <a:pt x="2406" y="1199"/>
                  </a:cubicBezTo>
                  <a:lnTo>
                    <a:pt x="3108" y="1306"/>
                  </a:lnTo>
                  <a:cubicBezTo>
                    <a:pt x="3120" y="1306"/>
                    <a:pt x="3120" y="1318"/>
                    <a:pt x="3120" y="1318"/>
                  </a:cubicBezTo>
                  <a:cubicBezTo>
                    <a:pt x="3120" y="1342"/>
                    <a:pt x="3156" y="1306"/>
                    <a:pt x="2608" y="1830"/>
                  </a:cubicBezTo>
                  <a:cubicBezTo>
                    <a:pt x="2525" y="1902"/>
                    <a:pt x="2489" y="1997"/>
                    <a:pt x="2489" y="2092"/>
                  </a:cubicBezTo>
                  <a:cubicBezTo>
                    <a:pt x="2489" y="2152"/>
                    <a:pt x="2608" y="2842"/>
                    <a:pt x="2608" y="2866"/>
                  </a:cubicBezTo>
                  <a:cubicBezTo>
                    <a:pt x="2608" y="2883"/>
                    <a:pt x="2596" y="2894"/>
                    <a:pt x="2584" y="2894"/>
                  </a:cubicBezTo>
                  <a:cubicBezTo>
                    <a:pt x="2580" y="2894"/>
                    <a:pt x="2576" y="2893"/>
                    <a:pt x="2573" y="2890"/>
                  </a:cubicBezTo>
                  <a:lnTo>
                    <a:pt x="1954" y="2556"/>
                  </a:lnTo>
                  <a:cubicBezTo>
                    <a:pt x="1900" y="2527"/>
                    <a:pt x="1840" y="2512"/>
                    <a:pt x="1781" y="2512"/>
                  </a:cubicBezTo>
                  <a:cubicBezTo>
                    <a:pt x="1721" y="2512"/>
                    <a:pt x="1662" y="2527"/>
                    <a:pt x="1608" y="2556"/>
                  </a:cubicBezTo>
                  <a:cubicBezTo>
                    <a:pt x="996" y="2879"/>
                    <a:pt x="977" y="2890"/>
                    <a:pt x="967" y="2890"/>
                  </a:cubicBezTo>
                  <a:cubicBezTo>
                    <a:pt x="967" y="2890"/>
                    <a:pt x="966" y="2890"/>
                    <a:pt x="965" y="2890"/>
                  </a:cubicBezTo>
                  <a:cubicBezTo>
                    <a:pt x="953" y="2890"/>
                    <a:pt x="953" y="2866"/>
                    <a:pt x="953" y="2854"/>
                  </a:cubicBezTo>
                  <a:cubicBezTo>
                    <a:pt x="1073" y="2116"/>
                    <a:pt x="1073" y="2152"/>
                    <a:pt x="1073" y="2092"/>
                  </a:cubicBezTo>
                  <a:cubicBezTo>
                    <a:pt x="1073" y="1997"/>
                    <a:pt x="1025" y="1902"/>
                    <a:pt x="953" y="1830"/>
                  </a:cubicBezTo>
                  <a:lnTo>
                    <a:pt x="441" y="1342"/>
                  </a:lnTo>
                  <a:cubicBezTo>
                    <a:pt x="430" y="1318"/>
                    <a:pt x="441" y="1306"/>
                    <a:pt x="465" y="1306"/>
                  </a:cubicBezTo>
                  <a:lnTo>
                    <a:pt x="608" y="1294"/>
                  </a:lnTo>
                  <a:cubicBezTo>
                    <a:pt x="703" y="1282"/>
                    <a:pt x="775" y="1187"/>
                    <a:pt x="763" y="1104"/>
                  </a:cubicBezTo>
                  <a:cubicBezTo>
                    <a:pt x="741" y="1016"/>
                    <a:pt x="668" y="948"/>
                    <a:pt x="581" y="948"/>
                  </a:cubicBezTo>
                  <a:cubicBezTo>
                    <a:pt x="574" y="948"/>
                    <a:pt x="568" y="948"/>
                    <a:pt x="561" y="949"/>
                  </a:cubicBezTo>
                  <a:lnTo>
                    <a:pt x="418" y="961"/>
                  </a:lnTo>
                  <a:cubicBezTo>
                    <a:pt x="108" y="1009"/>
                    <a:pt x="1" y="1378"/>
                    <a:pt x="203" y="1592"/>
                  </a:cubicBezTo>
                  <a:cubicBezTo>
                    <a:pt x="739" y="2116"/>
                    <a:pt x="727" y="2080"/>
                    <a:pt x="727" y="2092"/>
                  </a:cubicBezTo>
                  <a:cubicBezTo>
                    <a:pt x="608" y="2842"/>
                    <a:pt x="608" y="2806"/>
                    <a:pt x="608" y="2854"/>
                  </a:cubicBezTo>
                  <a:cubicBezTo>
                    <a:pt x="608" y="3074"/>
                    <a:pt x="785" y="3231"/>
                    <a:pt x="976" y="3231"/>
                  </a:cubicBezTo>
                  <a:cubicBezTo>
                    <a:pt x="1032" y="3231"/>
                    <a:pt x="1089" y="3217"/>
                    <a:pt x="1144" y="3187"/>
                  </a:cubicBezTo>
                  <a:cubicBezTo>
                    <a:pt x="1696" y="2896"/>
                    <a:pt x="1757" y="2851"/>
                    <a:pt x="1777" y="2851"/>
                  </a:cubicBezTo>
                  <a:cubicBezTo>
                    <a:pt x="1781" y="2851"/>
                    <a:pt x="1783" y="2852"/>
                    <a:pt x="1787" y="2854"/>
                  </a:cubicBezTo>
                  <a:cubicBezTo>
                    <a:pt x="2382" y="3152"/>
                    <a:pt x="2442" y="3223"/>
                    <a:pt x="2585" y="3223"/>
                  </a:cubicBezTo>
                  <a:cubicBezTo>
                    <a:pt x="2811" y="3223"/>
                    <a:pt x="2989" y="3021"/>
                    <a:pt x="2966" y="2795"/>
                  </a:cubicBezTo>
                  <a:cubicBezTo>
                    <a:pt x="2847" y="2068"/>
                    <a:pt x="2847" y="2092"/>
                    <a:pt x="2858" y="2080"/>
                  </a:cubicBezTo>
                  <a:lnTo>
                    <a:pt x="3359" y="1592"/>
                  </a:lnTo>
                  <a:cubicBezTo>
                    <a:pt x="3442" y="1521"/>
                    <a:pt x="3478" y="1425"/>
                    <a:pt x="3478" y="1318"/>
                  </a:cubicBezTo>
                  <a:cubicBezTo>
                    <a:pt x="3478" y="1128"/>
                    <a:pt x="3347" y="985"/>
                    <a:pt x="3168" y="949"/>
                  </a:cubicBezTo>
                  <a:lnTo>
                    <a:pt x="2466" y="842"/>
                  </a:lnTo>
                  <a:cubicBezTo>
                    <a:pt x="2465" y="842"/>
                    <a:pt x="2464" y="842"/>
                    <a:pt x="2463" y="842"/>
                  </a:cubicBezTo>
                  <a:cubicBezTo>
                    <a:pt x="2454" y="842"/>
                    <a:pt x="2444" y="821"/>
                    <a:pt x="2144" y="211"/>
                  </a:cubicBezTo>
                  <a:cubicBezTo>
                    <a:pt x="2079" y="70"/>
                    <a:pt x="1947" y="1"/>
                    <a:pt x="18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3" name="Google Shape;14553;p102"/>
            <p:cNvSpPr/>
            <p:nvPr/>
          </p:nvSpPr>
          <p:spPr>
            <a:xfrm>
              <a:off x="982863" y="4127517"/>
              <a:ext cx="88015" cy="11404"/>
            </a:xfrm>
            <a:custGeom>
              <a:avLst/>
              <a:gdLst/>
              <a:ahLst/>
              <a:cxnLst/>
              <a:rect l="l" t="t" r="r" b="b"/>
              <a:pathLst>
                <a:path w="2763" h="358" extrusionOk="0">
                  <a:moveTo>
                    <a:pt x="179" y="1"/>
                  </a:moveTo>
                  <a:cubicBezTo>
                    <a:pt x="72" y="1"/>
                    <a:pt x="1" y="72"/>
                    <a:pt x="1" y="179"/>
                  </a:cubicBezTo>
                  <a:cubicBezTo>
                    <a:pt x="1" y="287"/>
                    <a:pt x="72" y="358"/>
                    <a:pt x="179" y="358"/>
                  </a:cubicBezTo>
                  <a:lnTo>
                    <a:pt x="2584" y="358"/>
                  </a:lnTo>
                  <a:cubicBezTo>
                    <a:pt x="2691" y="358"/>
                    <a:pt x="2763" y="287"/>
                    <a:pt x="2763" y="179"/>
                  </a:cubicBezTo>
                  <a:cubicBezTo>
                    <a:pt x="2763" y="72"/>
                    <a:pt x="2680" y="1"/>
                    <a:pt x="2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4" name="Google Shape;14554;p102"/>
            <p:cNvSpPr/>
            <p:nvPr/>
          </p:nvSpPr>
          <p:spPr>
            <a:xfrm>
              <a:off x="982863" y="4152173"/>
              <a:ext cx="88015" cy="11404"/>
            </a:xfrm>
            <a:custGeom>
              <a:avLst/>
              <a:gdLst/>
              <a:ahLst/>
              <a:cxnLst/>
              <a:rect l="l" t="t" r="r" b="b"/>
              <a:pathLst>
                <a:path w="2763" h="358" extrusionOk="0">
                  <a:moveTo>
                    <a:pt x="179" y="1"/>
                  </a:moveTo>
                  <a:cubicBezTo>
                    <a:pt x="72" y="1"/>
                    <a:pt x="1" y="72"/>
                    <a:pt x="1" y="179"/>
                  </a:cubicBezTo>
                  <a:cubicBezTo>
                    <a:pt x="1" y="286"/>
                    <a:pt x="72" y="358"/>
                    <a:pt x="179" y="358"/>
                  </a:cubicBezTo>
                  <a:lnTo>
                    <a:pt x="2584" y="358"/>
                  </a:lnTo>
                  <a:cubicBezTo>
                    <a:pt x="2691" y="358"/>
                    <a:pt x="2763" y="286"/>
                    <a:pt x="2763" y="179"/>
                  </a:cubicBezTo>
                  <a:cubicBezTo>
                    <a:pt x="2751" y="72"/>
                    <a:pt x="2680" y="1"/>
                    <a:pt x="2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555" name="Google Shape;14555;p102"/>
          <p:cNvSpPr/>
          <p:nvPr/>
        </p:nvSpPr>
        <p:spPr>
          <a:xfrm>
            <a:off x="3136771" y="3823174"/>
            <a:ext cx="224928" cy="349131"/>
          </a:xfrm>
          <a:custGeom>
            <a:avLst/>
            <a:gdLst/>
            <a:ahLst/>
            <a:cxnLst/>
            <a:rect l="l" t="t" r="r" b="b"/>
            <a:pathLst>
              <a:path w="7061" h="10960" extrusionOk="0">
                <a:moveTo>
                  <a:pt x="3906" y="5316"/>
                </a:moveTo>
                <a:cubicBezTo>
                  <a:pt x="4072" y="5316"/>
                  <a:pt x="4191" y="5447"/>
                  <a:pt x="4191" y="5602"/>
                </a:cubicBezTo>
                <a:cubicBezTo>
                  <a:pt x="4191" y="5757"/>
                  <a:pt x="4060" y="5876"/>
                  <a:pt x="3906" y="5876"/>
                </a:cubicBezTo>
                <a:lnTo>
                  <a:pt x="3370" y="5876"/>
                </a:lnTo>
                <a:cubicBezTo>
                  <a:pt x="3215" y="5876"/>
                  <a:pt x="3096" y="5745"/>
                  <a:pt x="3096" y="5602"/>
                </a:cubicBezTo>
                <a:cubicBezTo>
                  <a:pt x="3096" y="5435"/>
                  <a:pt x="3227" y="5316"/>
                  <a:pt x="3370" y="5316"/>
                </a:cubicBezTo>
                <a:close/>
                <a:moveTo>
                  <a:pt x="5370" y="8459"/>
                </a:moveTo>
                <a:cubicBezTo>
                  <a:pt x="5430" y="8471"/>
                  <a:pt x="5489" y="8519"/>
                  <a:pt x="5489" y="8578"/>
                </a:cubicBezTo>
                <a:lnTo>
                  <a:pt x="5489" y="9317"/>
                </a:lnTo>
                <a:cubicBezTo>
                  <a:pt x="5489" y="9376"/>
                  <a:pt x="5430" y="9436"/>
                  <a:pt x="5370" y="9436"/>
                </a:cubicBezTo>
                <a:lnTo>
                  <a:pt x="1929" y="9436"/>
                </a:lnTo>
                <a:cubicBezTo>
                  <a:pt x="1870" y="9436"/>
                  <a:pt x="1810" y="9376"/>
                  <a:pt x="1810" y="9317"/>
                </a:cubicBezTo>
                <a:lnTo>
                  <a:pt x="1810" y="8578"/>
                </a:lnTo>
                <a:cubicBezTo>
                  <a:pt x="1810" y="8519"/>
                  <a:pt x="1870" y="8459"/>
                  <a:pt x="1929" y="8459"/>
                </a:cubicBezTo>
                <a:close/>
                <a:moveTo>
                  <a:pt x="3645" y="0"/>
                </a:moveTo>
                <a:cubicBezTo>
                  <a:pt x="3527" y="0"/>
                  <a:pt x="3411" y="54"/>
                  <a:pt x="3346" y="161"/>
                </a:cubicBezTo>
                <a:lnTo>
                  <a:pt x="191" y="4792"/>
                </a:lnTo>
                <a:cubicBezTo>
                  <a:pt x="0" y="5078"/>
                  <a:pt x="36" y="5447"/>
                  <a:pt x="262" y="5685"/>
                </a:cubicBezTo>
                <a:lnTo>
                  <a:pt x="1762" y="7209"/>
                </a:lnTo>
                <a:cubicBezTo>
                  <a:pt x="1822" y="7269"/>
                  <a:pt x="1858" y="7340"/>
                  <a:pt x="1858" y="7412"/>
                </a:cubicBezTo>
                <a:lnTo>
                  <a:pt x="1858" y="8078"/>
                </a:lnTo>
                <a:cubicBezTo>
                  <a:pt x="1620" y="8114"/>
                  <a:pt x="1429" y="8317"/>
                  <a:pt x="1429" y="8578"/>
                </a:cubicBezTo>
                <a:lnTo>
                  <a:pt x="1429" y="9317"/>
                </a:lnTo>
                <a:cubicBezTo>
                  <a:pt x="1429" y="9602"/>
                  <a:pt x="1643" y="9829"/>
                  <a:pt x="1929" y="9829"/>
                </a:cubicBezTo>
                <a:lnTo>
                  <a:pt x="2155" y="9829"/>
                </a:lnTo>
                <a:lnTo>
                  <a:pt x="2155" y="10472"/>
                </a:lnTo>
                <a:cubicBezTo>
                  <a:pt x="2155" y="10734"/>
                  <a:pt x="2358" y="10960"/>
                  <a:pt x="2632" y="10960"/>
                </a:cubicBezTo>
                <a:lnTo>
                  <a:pt x="3179" y="10960"/>
                </a:lnTo>
                <a:cubicBezTo>
                  <a:pt x="3286" y="10960"/>
                  <a:pt x="3370" y="10864"/>
                  <a:pt x="3370" y="10757"/>
                </a:cubicBezTo>
                <a:cubicBezTo>
                  <a:pt x="3370" y="10662"/>
                  <a:pt x="3286" y="10567"/>
                  <a:pt x="3179" y="10567"/>
                </a:cubicBezTo>
                <a:lnTo>
                  <a:pt x="2632" y="10567"/>
                </a:lnTo>
                <a:cubicBezTo>
                  <a:pt x="2584" y="10567"/>
                  <a:pt x="2536" y="10519"/>
                  <a:pt x="2536" y="10483"/>
                </a:cubicBezTo>
                <a:lnTo>
                  <a:pt x="2536" y="9829"/>
                </a:lnTo>
                <a:lnTo>
                  <a:pt x="4763" y="9829"/>
                </a:lnTo>
                <a:lnTo>
                  <a:pt x="4763" y="10483"/>
                </a:lnTo>
                <a:cubicBezTo>
                  <a:pt x="4763" y="10519"/>
                  <a:pt x="4715" y="10567"/>
                  <a:pt x="4668" y="10567"/>
                </a:cubicBezTo>
                <a:lnTo>
                  <a:pt x="4072" y="10567"/>
                </a:lnTo>
                <a:cubicBezTo>
                  <a:pt x="3965" y="10567"/>
                  <a:pt x="3882" y="10662"/>
                  <a:pt x="3882" y="10757"/>
                </a:cubicBezTo>
                <a:cubicBezTo>
                  <a:pt x="3882" y="10864"/>
                  <a:pt x="3965" y="10960"/>
                  <a:pt x="4072" y="10960"/>
                </a:cubicBezTo>
                <a:lnTo>
                  <a:pt x="4668" y="10960"/>
                </a:lnTo>
                <a:cubicBezTo>
                  <a:pt x="4918" y="10960"/>
                  <a:pt x="5144" y="10745"/>
                  <a:pt x="5144" y="10472"/>
                </a:cubicBezTo>
                <a:lnTo>
                  <a:pt x="5144" y="9829"/>
                </a:lnTo>
                <a:lnTo>
                  <a:pt x="5370" y="9829"/>
                </a:lnTo>
                <a:cubicBezTo>
                  <a:pt x="5656" y="9829"/>
                  <a:pt x="5870" y="9602"/>
                  <a:pt x="5870" y="9317"/>
                </a:cubicBezTo>
                <a:lnTo>
                  <a:pt x="5870" y="8578"/>
                </a:lnTo>
                <a:cubicBezTo>
                  <a:pt x="5870" y="8317"/>
                  <a:pt x="5680" y="8114"/>
                  <a:pt x="5441" y="8078"/>
                </a:cubicBezTo>
                <a:lnTo>
                  <a:pt x="5441" y="7412"/>
                </a:lnTo>
                <a:cubicBezTo>
                  <a:pt x="5441" y="7340"/>
                  <a:pt x="5477" y="7269"/>
                  <a:pt x="5537" y="7209"/>
                </a:cubicBezTo>
                <a:lnTo>
                  <a:pt x="6977" y="5745"/>
                </a:lnTo>
                <a:cubicBezTo>
                  <a:pt x="7049" y="5673"/>
                  <a:pt x="7049" y="5554"/>
                  <a:pt x="6977" y="5483"/>
                </a:cubicBezTo>
                <a:cubicBezTo>
                  <a:pt x="6942" y="5441"/>
                  <a:pt x="6894" y="5420"/>
                  <a:pt x="6845" y="5420"/>
                </a:cubicBezTo>
                <a:cubicBezTo>
                  <a:pt x="6796" y="5420"/>
                  <a:pt x="6745" y="5441"/>
                  <a:pt x="6703" y="5483"/>
                </a:cubicBezTo>
                <a:lnTo>
                  <a:pt x="5263" y="6935"/>
                </a:lnTo>
                <a:cubicBezTo>
                  <a:pt x="5132" y="7066"/>
                  <a:pt x="5072" y="7233"/>
                  <a:pt x="5072" y="7412"/>
                </a:cubicBezTo>
                <a:lnTo>
                  <a:pt x="5072" y="8067"/>
                </a:lnTo>
                <a:lnTo>
                  <a:pt x="2262" y="8067"/>
                </a:lnTo>
                <a:lnTo>
                  <a:pt x="2262" y="7412"/>
                </a:lnTo>
                <a:cubicBezTo>
                  <a:pt x="2262" y="7233"/>
                  <a:pt x="2179" y="7054"/>
                  <a:pt x="2060" y="6935"/>
                </a:cubicBezTo>
                <a:lnTo>
                  <a:pt x="560" y="5423"/>
                </a:lnTo>
                <a:cubicBezTo>
                  <a:pt x="453" y="5316"/>
                  <a:pt x="441" y="5138"/>
                  <a:pt x="536" y="5019"/>
                </a:cubicBezTo>
                <a:lnTo>
                  <a:pt x="3477" y="685"/>
                </a:lnTo>
                <a:lnTo>
                  <a:pt x="3477" y="4923"/>
                </a:lnTo>
                <a:lnTo>
                  <a:pt x="3405" y="4923"/>
                </a:lnTo>
                <a:cubicBezTo>
                  <a:pt x="3036" y="4923"/>
                  <a:pt x="2739" y="5221"/>
                  <a:pt x="2739" y="5602"/>
                </a:cubicBezTo>
                <a:cubicBezTo>
                  <a:pt x="2739" y="5971"/>
                  <a:pt x="3036" y="6269"/>
                  <a:pt x="3405" y="6269"/>
                </a:cubicBezTo>
                <a:lnTo>
                  <a:pt x="3941" y="6269"/>
                </a:lnTo>
                <a:cubicBezTo>
                  <a:pt x="4310" y="6269"/>
                  <a:pt x="4608" y="5971"/>
                  <a:pt x="4608" y="5602"/>
                </a:cubicBezTo>
                <a:cubicBezTo>
                  <a:pt x="4608" y="5221"/>
                  <a:pt x="4310" y="4923"/>
                  <a:pt x="3941" y="4923"/>
                </a:cubicBezTo>
                <a:lnTo>
                  <a:pt x="3870" y="4923"/>
                </a:lnTo>
                <a:lnTo>
                  <a:pt x="3870" y="685"/>
                </a:lnTo>
                <a:lnTo>
                  <a:pt x="6692" y="4840"/>
                </a:lnTo>
                <a:cubicBezTo>
                  <a:pt x="6727" y="4889"/>
                  <a:pt x="6783" y="4918"/>
                  <a:pt x="6843" y="4918"/>
                </a:cubicBezTo>
                <a:cubicBezTo>
                  <a:pt x="6884" y="4918"/>
                  <a:pt x="6927" y="4905"/>
                  <a:pt x="6965" y="4876"/>
                </a:cubicBezTo>
                <a:cubicBezTo>
                  <a:pt x="7049" y="4816"/>
                  <a:pt x="7061" y="4697"/>
                  <a:pt x="7001" y="4614"/>
                </a:cubicBezTo>
                <a:lnTo>
                  <a:pt x="3953" y="161"/>
                </a:lnTo>
                <a:cubicBezTo>
                  <a:pt x="3882" y="54"/>
                  <a:pt x="3763" y="0"/>
                  <a:pt x="36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6" name="Google Shape;14556;p102"/>
          <p:cNvSpPr/>
          <p:nvPr/>
        </p:nvSpPr>
        <p:spPr>
          <a:xfrm>
            <a:off x="2179465" y="3851048"/>
            <a:ext cx="362255" cy="292811"/>
          </a:xfrm>
          <a:custGeom>
            <a:avLst/>
            <a:gdLst/>
            <a:ahLst/>
            <a:cxnLst/>
            <a:rect l="l" t="t" r="r" b="b"/>
            <a:pathLst>
              <a:path w="11372" h="9192" extrusionOk="0">
                <a:moveTo>
                  <a:pt x="7264" y="345"/>
                </a:moveTo>
                <a:lnTo>
                  <a:pt x="7264" y="5513"/>
                </a:lnTo>
                <a:lnTo>
                  <a:pt x="6311" y="5513"/>
                </a:lnTo>
                <a:lnTo>
                  <a:pt x="6311" y="345"/>
                </a:lnTo>
                <a:close/>
                <a:moveTo>
                  <a:pt x="9478" y="345"/>
                </a:moveTo>
                <a:lnTo>
                  <a:pt x="9478" y="5513"/>
                </a:lnTo>
                <a:lnTo>
                  <a:pt x="8526" y="5513"/>
                </a:lnTo>
                <a:lnTo>
                  <a:pt x="8526" y="345"/>
                </a:lnTo>
                <a:close/>
                <a:moveTo>
                  <a:pt x="1549" y="345"/>
                </a:moveTo>
                <a:lnTo>
                  <a:pt x="1549" y="5691"/>
                </a:lnTo>
                <a:cubicBezTo>
                  <a:pt x="1549" y="5775"/>
                  <a:pt x="1620" y="5858"/>
                  <a:pt x="1715" y="5858"/>
                </a:cubicBezTo>
                <a:lnTo>
                  <a:pt x="2192" y="5858"/>
                </a:lnTo>
                <a:lnTo>
                  <a:pt x="2192" y="8858"/>
                </a:lnTo>
                <a:lnTo>
                  <a:pt x="322" y="8858"/>
                </a:lnTo>
                <a:lnTo>
                  <a:pt x="322" y="345"/>
                </a:lnTo>
                <a:close/>
                <a:moveTo>
                  <a:pt x="4394" y="357"/>
                </a:moveTo>
                <a:lnTo>
                  <a:pt x="4406" y="8858"/>
                </a:lnTo>
                <a:lnTo>
                  <a:pt x="2525" y="8858"/>
                </a:lnTo>
                <a:lnTo>
                  <a:pt x="2525" y="5858"/>
                </a:lnTo>
                <a:lnTo>
                  <a:pt x="3001" y="5858"/>
                </a:lnTo>
                <a:cubicBezTo>
                  <a:pt x="3097" y="5858"/>
                  <a:pt x="3168" y="5775"/>
                  <a:pt x="3168" y="5691"/>
                </a:cubicBezTo>
                <a:lnTo>
                  <a:pt x="3168" y="3203"/>
                </a:lnTo>
                <a:cubicBezTo>
                  <a:pt x="3168" y="3108"/>
                  <a:pt x="3097" y="3036"/>
                  <a:pt x="3001" y="3036"/>
                </a:cubicBezTo>
                <a:cubicBezTo>
                  <a:pt x="2918" y="3036"/>
                  <a:pt x="2846" y="3108"/>
                  <a:pt x="2846" y="3203"/>
                </a:cubicBezTo>
                <a:lnTo>
                  <a:pt x="2846" y="5525"/>
                </a:lnTo>
                <a:lnTo>
                  <a:pt x="1894" y="5525"/>
                </a:lnTo>
                <a:lnTo>
                  <a:pt x="1894" y="357"/>
                </a:lnTo>
                <a:lnTo>
                  <a:pt x="2846" y="357"/>
                </a:lnTo>
                <a:lnTo>
                  <a:pt x="2846" y="2417"/>
                </a:lnTo>
                <a:cubicBezTo>
                  <a:pt x="2846" y="2500"/>
                  <a:pt x="2918" y="2572"/>
                  <a:pt x="3001" y="2572"/>
                </a:cubicBezTo>
                <a:cubicBezTo>
                  <a:pt x="3097" y="2572"/>
                  <a:pt x="3168" y="2500"/>
                  <a:pt x="3168" y="2417"/>
                </a:cubicBezTo>
                <a:lnTo>
                  <a:pt x="3168" y="357"/>
                </a:lnTo>
                <a:close/>
                <a:moveTo>
                  <a:pt x="5966" y="345"/>
                </a:moveTo>
                <a:lnTo>
                  <a:pt x="5966" y="5691"/>
                </a:lnTo>
                <a:cubicBezTo>
                  <a:pt x="5966" y="5775"/>
                  <a:pt x="6037" y="5858"/>
                  <a:pt x="6133" y="5858"/>
                </a:cubicBezTo>
                <a:lnTo>
                  <a:pt x="6609" y="5858"/>
                </a:lnTo>
                <a:lnTo>
                  <a:pt x="6621" y="8858"/>
                </a:lnTo>
                <a:lnTo>
                  <a:pt x="4751" y="8858"/>
                </a:lnTo>
                <a:lnTo>
                  <a:pt x="4751" y="345"/>
                </a:lnTo>
                <a:close/>
                <a:moveTo>
                  <a:pt x="8157" y="345"/>
                </a:moveTo>
                <a:lnTo>
                  <a:pt x="8157" y="5691"/>
                </a:lnTo>
                <a:cubicBezTo>
                  <a:pt x="8157" y="5775"/>
                  <a:pt x="8228" y="5858"/>
                  <a:pt x="8323" y="5858"/>
                </a:cubicBezTo>
                <a:lnTo>
                  <a:pt x="8800" y="5858"/>
                </a:lnTo>
                <a:lnTo>
                  <a:pt x="8800" y="8858"/>
                </a:lnTo>
                <a:lnTo>
                  <a:pt x="6954" y="8858"/>
                </a:lnTo>
                <a:lnTo>
                  <a:pt x="6954" y="5858"/>
                </a:lnTo>
                <a:lnTo>
                  <a:pt x="7430" y="5858"/>
                </a:lnTo>
                <a:cubicBezTo>
                  <a:pt x="7514" y="5858"/>
                  <a:pt x="7585" y="5775"/>
                  <a:pt x="7585" y="5691"/>
                </a:cubicBezTo>
                <a:lnTo>
                  <a:pt x="7585" y="345"/>
                </a:lnTo>
                <a:close/>
                <a:moveTo>
                  <a:pt x="168" y="0"/>
                </a:moveTo>
                <a:cubicBezTo>
                  <a:pt x="72" y="0"/>
                  <a:pt x="1" y="72"/>
                  <a:pt x="1" y="167"/>
                </a:cubicBezTo>
                <a:lnTo>
                  <a:pt x="1" y="9025"/>
                </a:lnTo>
                <a:cubicBezTo>
                  <a:pt x="1" y="9108"/>
                  <a:pt x="72" y="9192"/>
                  <a:pt x="168" y="9192"/>
                </a:cubicBezTo>
                <a:lnTo>
                  <a:pt x="11181" y="9192"/>
                </a:lnTo>
                <a:cubicBezTo>
                  <a:pt x="11264" y="9192"/>
                  <a:pt x="11336" y="9108"/>
                  <a:pt x="11336" y="9025"/>
                </a:cubicBezTo>
                <a:lnTo>
                  <a:pt x="11336" y="4536"/>
                </a:lnTo>
                <a:cubicBezTo>
                  <a:pt x="11336" y="4453"/>
                  <a:pt x="11264" y="4382"/>
                  <a:pt x="11181" y="4382"/>
                </a:cubicBezTo>
                <a:cubicBezTo>
                  <a:pt x="11086" y="4382"/>
                  <a:pt x="11014" y="4453"/>
                  <a:pt x="11014" y="4536"/>
                </a:cubicBezTo>
                <a:lnTo>
                  <a:pt x="11014" y="8858"/>
                </a:lnTo>
                <a:lnTo>
                  <a:pt x="9133" y="8858"/>
                </a:lnTo>
                <a:lnTo>
                  <a:pt x="9133" y="5846"/>
                </a:lnTo>
                <a:lnTo>
                  <a:pt x="9609" y="5846"/>
                </a:lnTo>
                <a:cubicBezTo>
                  <a:pt x="9704" y="5846"/>
                  <a:pt x="9776" y="5775"/>
                  <a:pt x="9776" y="5691"/>
                </a:cubicBezTo>
                <a:lnTo>
                  <a:pt x="9776" y="345"/>
                </a:lnTo>
                <a:lnTo>
                  <a:pt x="11002" y="345"/>
                </a:lnTo>
                <a:lnTo>
                  <a:pt x="11002" y="3751"/>
                </a:lnTo>
                <a:cubicBezTo>
                  <a:pt x="11026" y="3846"/>
                  <a:pt x="11098" y="3917"/>
                  <a:pt x="11205" y="3917"/>
                </a:cubicBezTo>
                <a:cubicBezTo>
                  <a:pt x="11300" y="3917"/>
                  <a:pt x="11371" y="3846"/>
                  <a:pt x="11371" y="3751"/>
                </a:cubicBezTo>
                <a:lnTo>
                  <a:pt x="11371" y="167"/>
                </a:lnTo>
                <a:cubicBezTo>
                  <a:pt x="11371" y="72"/>
                  <a:pt x="11300" y="0"/>
                  <a:pt x="112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557" name="Google Shape;14557;p102"/>
          <p:cNvGrpSpPr/>
          <p:nvPr/>
        </p:nvGrpSpPr>
        <p:grpSpPr>
          <a:xfrm>
            <a:off x="3513010" y="3816134"/>
            <a:ext cx="362223" cy="361108"/>
            <a:chOff x="3513010" y="3816134"/>
            <a:chExt cx="362223" cy="361108"/>
          </a:xfrm>
        </p:grpSpPr>
        <p:sp>
          <p:nvSpPr>
            <p:cNvPr id="14558" name="Google Shape;14558;p102"/>
            <p:cNvSpPr/>
            <p:nvPr/>
          </p:nvSpPr>
          <p:spPr>
            <a:xfrm>
              <a:off x="3513010" y="3816134"/>
              <a:ext cx="362223" cy="361108"/>
            </a:xfrm>
            <a:custGeom>
              <a:avLst/>
              <a:gdLst/>
              <a:ahLst/>
              <a:cxnLst/>
              <a:rect l="l" t="t" r="r" b="b"/>
              <a:pathLst>
                <a:path w="11371" h="11336" extrusionOk="0">
                  <a:moveTo>
                    <a:pt x="1381" y="346"/>
                  </a:moveTo>
                  <a:cubicBezTo>
                    <a:pt x="1846" y="358"/>
                    <a:pt x="2262" y="715"/>
                    <a:pt x="2358" y="1191"/>
                  </a:cubicBezTo>
                  <a:lnTo>
                    <a:pt x="1881" y="1191"/>
                  </a:lnTo>
                  <a:cubicBezTo>
                    <a:pt x="1786" y="1191"/>
                    <a:pt x="1715" y="1263"/>
                    <a:pt x="1715" y="1358"/>
                  </a:cubicBezTo>
                  <a:cubicBezTo>
                    <a:pt x="1715" y="1727"/>
                    <a:pt x="1417" y="2025"/>
                    <a:pt x="1048" y="2025"/>
                  </a:cubicBezTo>
                  <a:cubicBezTo>
                    <a:pt x="667" y="2025"/>
                    <a:pt x="369" y="1727"/>
                    <a:pt x="369" y="1358"/>
                  </a:cubicBezTo>
                  <a:cubicBezTo>
                    <a:pt x="369" y="798"/>
                    <a:pt x="822" y="346"/>
                    <a:pt x="1381" y="346"/>
                  </a:cubicBezTo>
                  <a:close/>
                  <a:moveTo>
                    <a:pt x="2358" y="1537"/>
                  </a:moveTo>
                  <a:lnTo>
                    <a:pt x="2358" y="2037"/>
                  </a:lnTo>
                  <a:lnTo>
                    <a:pt x="1774" y="2037"/>
                  </a:lnTo>
                  <a:cubicBezTo>
                    <a:pt x="1893" y="1906"/>
                    <a:pt x="1977" y="1727"/>
                    <a:pt x="2012" y="1537"/>
                  </a:cubicBezTo>
                  <a:close/>
                  <a:moveTo>
                    <a:pt x="9109" y="4489"/>
                  </a:moveTo>
                  <a:lnTo>
                    <a:pt x="9109" y="4489"/>
                  </a:lnTo>
                  <a:cubicBezTo>
                    <a:pt x="8739" y="5049"/>
                    <a:pt x="8287" y="5585"/>
                    <a:pt x="7787" y="6085"/>
                  </a:cubicBezTo>
                  <a:cubicBezTo>
                    <a:pt x="7275" y="6597"/>
                    <a:pt x="6739" y="7037"/>
                    <a:pt x="6192" y="7406"/>
                  </a:cubicBezTo>
                  <a:cubicBezTo>
                    <a:pt x="6584" y="6859"/>
                    <a:pt x="7013" y="6323"/>
                    <a:pt x="7513" y="5823"/>
                  </a:cubicBezTo>
                  <a:cubicBezTo>
                    <a:pt x="8025" y="5311"/>
                    <a:pt x="8561" y="4870"/>
                    <a:pt x="9109" y="4489"/>
                  </a:cubicBezTo>
                  <a:close/>
                  <a:moveTo>
                    <a:pt x="4036" y="9359"/>
                  </a:moveTo>
                  <a:cubicBezTo>
                    <a:pt x="4346" y="9359"/>
                    <a:pt x="4620" y="9573"/>
                    <a:pt x="4691" y="9871"/>
                  </a:cubicBezTo>
                  <a:lnTo>
                    <a:pt x="3382" y="9871"/>
                  </a:lnTo>
                  <a:cubicBezTo>
                    <a:pt x="3453" y="9573"/>
                    <a:pt x="3727" y="9359"/>
                    <a:pt x="4036" y="9359"/>
                  </a:cubicBezTo>
                  <a:close/>
                  <a:moveTo>
                    <a:pt x="10359" y="9359"/>
                  </a:moveTo>
                  <a:cubicBezTo>
                    <a:pt x="10728" y="9359"/>
                    <a:pt x="11025" y="9657"/>
                    <a:pt x="11025" y="10026"/>
                  </a:cubicBezTo>
                  <a:cubicBezTo>
                    <a:pt x="11025" y="10597"/>
                    <a:pt x="10585" y="11038"/>
                    <a:pt x="10037" y="11038"/>
                  </a:cubicBezTo>
                  <a:lnTo>
                    <a:pt x="4584" y="11038"/>
                  </a:lnTo>
                  <a:cubicBezTo>
                    <a:pt x="4870" y="10788"/>
                    <a:pt x="5037" y="10431"/>
                    <a:pt x="5037" y="10026"/>
                  </a:cubicBezTo>
                  <a:cubicBezTo>
                    <a:pt x="5037" y="9776"/>
                    <a:pt x="4929" y="9538"/>
                    <a:pt x="4775" y="9359"/>
                  </a:cubicBezTo>
                  <a:close/>
                  <a:moveTo>
                    <a:pt x="1346" y="1"/>
                  </a:moveTo>
                  <a:cubicBezTo>
                    <a:pt x="596" y="1"/>
                    <a:pt x="0" y="596"/>
                    <a:pt x="0" y="1334"/>
                  </a:cubicBezTo>
                  <a:cubicBezTo>
                    <a:pt x="0" y="1906"/>
                    <a:pt x="465" y="2346"/>
                    <a:pt x="1012" y="2346"/>
                  </a:cubicBezTo>
                  <a:lnTo>
                    <a:pt x="2358" y="2346"/>
                  </a:lnTo>
                  <a:lnTo>
                    <a:pt x="2358" y="7514"/>
                  </a:lnTo>
                  <a:cubicBezTo>
                    <a:pt x="2358" y="7609"/>
                    <a:pt x="2429" y="7680"/>
                    <a:pt x="2512" y="7680"/>
                  </a:cubicBezTo>
                  <a:cubicBezTo>
                    <a:pt x="2608" y="7680"/>
                    <a:pt x="2679" y="7609"/>
                    <a:pt x="2679" y="7514"/>
                  </a:cubicBezTo>
                  <a:lnTo>
                    <a:pt x="2679" y="1334"/>
                  </a:lnTo>
                  <a:cubicBezTo>
                    <a:pt x="2679" y="929"/>
                    <a:pt x="2501" y="572"/>
                    <a:pt x="2239" y="322"/>
                  </a:cubicBezTo>
                  <a:lnTo>
                    <a:pt x="7680" y="322"/>
                  </a:lnTo>
                  <a:cubicBezTo>
                    <a:pt x="8227" y="322"/>
                    <a:pt x="8680" y="775"/>
                    <a:pt x="8680" y="1334"/>
                  </a:cubicBezTo>
                  <a:lnTo>
                    <a:pt x="8680" y="2870"/>
                  </a:lnTo>
                  <a:cubicBezTo>
                    <a:pt x="8192" y="3108"/>
                    <a:pt x="7739" y="3430"/>
                    <a:pt x="7358" y="3811"/>
                  </a:cubicBezTo>
                  <a:cubicBezTo>
                    <a:pt x="6549" y="4608"/>
                    <a:pt x="6537" y="5192"/>
                    <a:pt x="6525" y="6144"/>
                  </a:cubicBezTo>
                  <a:lnTo>
                    <a:pt x="6525" y="6394"/>
                  </a:lnTo>
                  <a:cubicBezTo>
                    <a:pt x="6132" y="6859"/>
                    <a:pt x="5811" y="7347"/>
                    <a:pt x="5513" y="7847"/>
                  </a:cubicBezTo>
                  <a:cubicBezTo>
                    <a:pt x="5465" y="7907"/>
                    <a:pt x="5477" y="7990"/>
                    <a:pt x="5537" y="8049"/>
                  </a:cubicBezTo>
                  <a:cubicBezTo>
                    <a:pt x="5572" y="8085"/>
                    <a:pt x="5608" y="8097"/>
                    <a:pt x="5656" y="8097"/>
                  </a:cubicBezTo>
                  <a:cubicBezTo>
                    <a:pt x="5691" y="8097"/>
                    <a:pt x="5715" y="8097"/>
                    <a:pt x="5751" y="8061"/>
                  </a:cubicBezTo>
                  <a:cubicBezTo>
                    <a:pt x="6251" y="7776"/>
                    <a:pt x="6727" y="7442"/>
                    <a:pt x="7192" y="7049"/>
                  </a:cubicBezTo>
                  <a:lnTo>
                    <a:pt x="7442" y="7049"/>
                  </a:lnTo>
                  <a:cubicBezTo>
                    <a:pt x="7930" y="7037"/>
                    <a:pt x="8323" y="7037"/>
                    <a:pt x="8692" y="6918"/>
                  </a:cubicBezTo>
                  <a:lnTo>
                    <a:pt x="8692" y="9002"/>
                  </a:lnTo>
                  <a:lnTo>
                    <a:pt x="4036" y="9002"/>
                  </a:lnTo>
                  <a:cubicBezTo>
                    <a:pt x="3465" y="9002"/>
                    <a:pt x="3024" y="9466"/>
                    <a:pt x="3024" y="10014"/>
                  </a:cubicBezTo>
                  <a:cubicBezTo>
                    <a:pt x="3024" y="10097"/>
                    <a:pt x="3096" y="10181"/>
                    <a:pt x="3191" y="10181"/>
                  </a:cubicBezTo>
                  <a:lnTo>
                    <a:pt x="4691" y="10181"/>
                  </a:lnTo>
                  <a:cubicBezTo>
                    <a:pt x="4620" y="10657"/>
                    <a:pt x="4203" y="11014"/>
                    <a:pt x="3691" y="11014"/>
                  </a:cubicBezTo>
                  <a:cubicBezTo>
                    <a:pt x="3144" y="11014"/>
                    <a:pt x="2679" y="10562"/>
                    <a:pt x="2679" y="10002"/>
                  </a:cubicBezTo>
                  <a:lnTo>
                    <a:pt x="2679" y="8168"/>
                  </a:lnTo>
                  <a:cubicBezTo>
                    <a:pt x="2679" y="8085"/>
                    <a:pt x="2608" y="8002"/>
                    <a:pt x="2512" y="8002"/>
                  </a:cubicBezTo>
                  <a:cubicBezTo>
                    <a:pt x="2429" y="8002"/>
                    <a:pt x="2358" y="8085"/>
                    <a:pt x="2358" y="8168"/>
                  </a:cubicBezTo>
                  <a:lnTo>
                    <a:pt x="2358" y="10002"/>
                  </a:lnTo>
                  <a:cubicBezTo>
                    <a:pt x="2358" y="10740"/>
                    <a:pt x="2953" y="11335"/>
                    <a:pt x="3691" y="11335"/>
                  </a:cubicBezTo>
                  <a:lnTo>
                    <a:pt x="10013" y="11335"/>
                  </a:lnTo>
                  <a:cubicBezTo>
                    <a:pt x="10764" y="11335"/>
                    <a:pt x="11359" y="10740"/>
                    <a:pt x="11359" y="10002"/>
                  </a:cubicBezTo>
                  <a:cubicBezTo>
                    <a:pt x="11371" y="9478"/>
                    <a:pt x="10930" y="9038"/>
                    <a:pt x="10359" y="9038"/>
                  </a:cubicBezTo>
                  <a:lnTo>
                    <a:pt x="9025" y="9038"/>
                  </a:lnTo>
                  <a:lnTo>
                    <a:pt x="9025" y="6811"/>
                  </a:lnTo>
                  <a:cubicBezTo>
                    <a:pt x="9263" y="6692"/>
                    <a:pt x="9513" y="6513"/>
                    <a:pt x="9775" y="6252"/>
                  </a:cubicBezTo>
                  <a:cubicBezTo>
                    <a:pt x="10013" y="6013"/>
                    <a:pt x="10228" y="5763"/>
                    <a:pt x="10406" y="5478"/>
                  </a:cubicBezTo>
                  <a:cubicBezTo>
                    <a:pt x="10430" y="5430"/>
                    <a:pt x="10430" y="5370"/>
                    <a:pt x="10418" y="5311"/>
                  </a:cubicBezTo>
                  <a:cubicBezTo>
                    <a:pt x="10394" y="5251"/>
                    <a:pt x="10347" y="5228"/>
                    <a:pt x="10299" y="5204"/>
                  </a:cubicBezTo>
                  <a:lnTo>
                    <a:pt x="9894" y="5132"/>
                  </a:lnTo>
                  <a:cubicBezTo>
                    <a:pt x="10728" y="4489"/>
                    <a:pt x="11264" y="3525"/>
                    <a:pt x="11323" y="2465"/>
                  </a:cubicBezTo>
                  <a:lnTo>
                    <a:pt x="11323" y="2453"/>
                  </a:lnTo>
                  <a:cubicBezTo>
                    <a:pt x="11323" y="2406"/>
                    <a:pt x="11311" y="2358"/>
                    <a:pt x="11287" y="2322"/>
                  </a:cubicBezTo>
                  <a:cubicBezTo>
                    <a:pt x="11252" y="2287"/>
                    <a:pt x="11204" y="2275"/>
                    <a:pt x="11145" y="2275"/>
                  </a:cubicBezTo>
                  <a:cubicBezTo>
                    <a:pt x="10764" y="2311"/>
                    <a:pt x="10394" y="2346"/>
                    <a:pt x="10037" y="2430"/>
                  </a:cubicBezTo>
                  <a:cubicBezTo>
                    <a:pt x="9942" y="2442"/>
                    <a:pt x="9882" y="2525"/>
                    <a:pt x="9894" y="2620"/>
                  </a:cubicBezTo>
                  <a:cubicBezTo>
                    <a:pt x="9916" y="2696"/>
                    <a:pt x="9988" y="2753"/>
                    <a:pt x="10073" y="2753"/>
                  </a:cubicBezTo>
                  <a:cubicBezTo>
                    <a:pt x="10080" y="2753"/>
                    <a:pt x="10089" y="2752"/>
                    <a:pt x="10097" y="2751"/>
                  </a:cubicBezTo>
                  <a:cubicBezTo>
                    <a:pt x="10371" y="2692"/>
                    <a:pt x="10656" y="2644"/>
                    <a:pt x="10966" y="2620"/>
                  </a:cubicBezTo>
                  <a:lnTo>
                    <a:pt x="10966" y="2620"/>
                  </a:lnTo>
                  <a:cubicBezTo>
                    <a:pt x="10847" y="3632"/>
                    <a:pt x="10275" y="4537"/>
                    <a:pt x="9382" y="5073"/>
                  </a:cubicBezTo>
                  <a:lnTo>
                    <a:pt x="9359" y="5085"/>
                  </a:lnTo>
                  <a:cubicBezTo>
                    <a:pt x="9299" y="5120"/>
                    <a:pt x="9275" y="5192"/>
                    <a:pt x="9287" y="5263"/>
                  </a:cubicBezTo>
                  <a:cubicBezTo>
                    <a:pt x="9299" y="5347"/>
                    <a:pt x="9359" y="5382"/>
                    <a:pt x="9418" y="5406"/>
                  </a:cubicBezTo>
                  <a:lnTo>
                    <a:pt x="9978" y="5490"/>
                  </a:lnTo>
                  <a:cubicBezTo>
                    <a:pt x="9835" y="5668"/>
                    <a:pt x="9692" y="5847"/>
                    <a:pt x="9525" y="6002"/>
                  </a:cubicBezTo>
                  <a:cubicBezTo>
                    <a:pt x="8870" y="6656"/>
                    <a:pt x="8406" y="6716"/>
                    <a:pt x="7573" y="6728"/>
                  </a:cubicBezTo>
                  <a:cubicBezTo>
                    <a:pt x="7727" y="6597"/>
                    <a:pt x="7870" y="6454"/>
                    <a:pt x="8013" y="6311"/>
                  </a:cubicBezTo>
                  <a:cubicBezTo>
                    <a:pt x="8728" y="5597"/>
                    <a:pt x="9299" y="4835"/>
                    <a:pt x="9775" y="4037"/>
                  </a:cubicBezTo>
                  <a:cubicBezTo>
                    <a:pt x="9823" y="3977"/>
                    <a:pt x="9811" y="3882"/>
                    <a:pt x="9751" y="3823"/>
                  </a:cubicBezTo>
                  <a:cubicBezTo>
                    <a:pt x="9718" y="3789"/>
                    <a:pt x="9681" y="3774"/>
                    <a:pt x="9639" y="3774"/>
                  </a:cubicBezTo>
                  <a:cubicBezTo>
                    <a:pt x="9608" y="3774"/>
                    <a:pt x="9574" y="3783"/>
                    <a:pt x="9537" y="3799"/>
                  </a:cubicBezTo>
                  <a:cubicBezTo>
                    <a:pt x="8739" y="4251"/>
                    <a:pt x="7966" y="4847"/>
                    <a:pt x="7263" y="5561"/>
                  </a:cubicBezTo>
                  <a:cubicBezTo>
                    <a:pt x="7120" y="5716"/>
                    <a:pt x="6977" y="5847"/>
                    <a:pt x="6846" y="6002"/>
                  </a:cubicBezTo>
                  <a:cubicBezTo>
                    <a:pt x="6882" y="5168"/>
                    <a:pt x="6918" y="4704"/>
                    <a:pt x="7573" y="4049"/>
                  </a:cubicBezTo>
                  <a:cubicBezTo>
                    <a:pt x="8085" y="3537"/>
                    <a:pt x="8728" y="3156"/>
                    <a:pt x="9454" y="2906"/>
                  </a:cubicBezTo>
                  <a:cubicBezTo>
                    <a:pt x="9537" y="2870"/>
                    <a:pt x="9585" y="2787"/>
                    <a:pt x="9561" y="2692"/>
                  </a:cubicBezTo>
                  <a:cubicBezTo>
                    <a:pt x="9531" y="2623"/>
                    <a:pt x="9470" y="2578"/>
                    <a:pt x="9395" y="2578"/>
                  </a:cubicBezTo>
                  <a:cubicBezTo>
                    <a:pt x="9379" y="2578"/>
                    <a:pt x="9363" y="2580"/>
                    <a:pt x="9347" y="2584"/>
                  </a:cubicBezTo>
                  <a:cubicBezTo>
                    <a:pt x="9228" y="2632"/>
                    <a:pt x="9109" y="2680"/>
                    <a:pt x="9001" y="2715"/>
                  </a:cubicBezTo>
                  <a:lnTo>
                    <a:pt x="9001" y="1334"/>
                  </a:lnTo>
                  <a:cubicBezTo>
                    <a:pt x="9001" y="596"/>
                    <a:pt x="8406" y="1"/>
                    <a:pt x="7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9" name="Google Shape;14559;p102"/>
            <p:cNvSpPr/>
            <p:nvPr/>
          </p:nvSpPr>
          <p:spPr>
            <a:xfrm>
              <a:off x="3618450" y="3879112"/>
              <a:ext cx="157045" cy="24688"/>
            </a:xfrm>
            <a:custGeom>
              <a:avLst/>
              <a:gdLst/>
              <a:ahLst/>
              <a:cxnLst/>
              <a:rect l="l" t="t" r="r" b="b"/>
              <a:pathLst>
                <a:path w="4930" h="775" extrusionOk="0">
                  <a:moveTo>
                    <a:pt x="155" y="0"/>
                  </a:moveTo>
                  <a:cubicBezTo>
                    <a:pt x="72" y="0"/>
                    <a:pt x="0" y="72"/>
                    <a:pt x="0" y="167"/>
                  </a:cubicBezTo>
                  <a:cubicBezTo>
                    <a:pt x="0" y="250"/>
                    <a:pt x="72" y="334"/>
                    <a:pt x="155" y="334"/>
                  </a:cubicBezTo>
                  <a:cubicBezTo>
                    <a:pt x="322" y="334"/>
                    <a:pt x="381" y="405"/>
                    <a:pt x="500" y="512"/>
                  </a:cubicBezTo>
                  <a:cubicBezTo>
                    <a:pt x="619" y="631"/>
                    <a:pt x="786" y="774"/>
                    <a:pt x="1084" y="774"/>
                  </a:cubicBezTo>
                  <a:cubicBezTo>
                    <a:pt x="1381" y="774"/>
                    <a:pt x="1524" y="631"/>
                    <a:pt x="1667" y="512"/>
                  </a:cubicBezTo>
                  <a:cubicBezTo>
                    <a:pt x="1762" y="405"/>
                    <a:pt x="1846" y="334"/>
                    <a:pt x="2000" y="334"/>
                  </a:cubicBezTo>
                  <a:cubicBezTo>
                    <a:pt x="2167" y="334"/>
                    <a:pt x="2227" y="405"/>
                    <a:pt x="2346" y="512"/>
                  </a:cubicBezTo>
                  <a:cubicBezTo>
                    <a:pt x="2465" y="631"/>
                    <a:pt x="2631" y="774"/>
                    <a:pt x="2929" y="774"/>
                  </a:cubicBezTo>
                  <a:cubicBezTo>
                    <a:pt x="3227" y="774"/>
                    <a:pt x="3370" y="631"/>
                    <a:pt x="3501" y="512"/>
                  </a:cubicBezTo>
                  <a:cubicBezTo>
                    <a:pt x="3608" y="405"/>
                    <a:pt x="3679" y="334"/>
                    <a:pt x="3846" y="334"/>
                  </a:cubicBezTo>
                  <a:cubicBezTo>
                    <a:pt x="4013" y="334"/>
                    <a:pt x="4072" y="405"/>
                    <a:pt x="4191" y="512"/>
                  </a:cubicBezTo>
                  <a:cubicBezTo>
                    <a:pt x="4310" y="631"/>
                    <a:pt x="4477" y="774"/>
                    <a:pt x="4775" y="774"/>
                  </a:cubicBezTo>
                  <a:cubicBezTo>
                    <a:pt x="4858" y="774"/>
                    <a:pt x="4929" y="703"/>
                    <a:pt x="4929" y="607"/>
                  </a:cubicBezTo>
                  <a:cubicBezTo>
                    <a:pt x="4929" y="524"/>
                    <a:pt x="4858" y="453"/>
                    <a:pt x="4775" y="453"/>
                  </a:cubicBezTo>
                  <a:cubicBezTo>
                    <a:pt x="4608" y="453"/>
                    <a:pt x="4548" y="369"/>
                    <a:pt x="4429" y="274"/>
                  </a:cubicBezTo>
                  <a:cubicBezTo>
                    <a:pt x="4310" y="155"/>
                    <a:pt x="4144" y="0"/>
                    <a:pt x="3846" y="0"/>
                  </a:cubicBezTo>
                  <a:cubicBezTo>
                    <a:pt x="3548" y="0"/>
                    <a:pt x="3405" y="155"/>
                    <a:pt x="3263" y="274"/>
                  </a:cubicBezTo>
                  <a:cubicBezTo>
                    <a:pt x="3167" y="369"/>
                    <a:pt x="3084" y="453"/>
                    <a:pt x="2929" y="453"/>
                  </a:cubicBezTo>
                  <a:cubicBezTo>
                    <a:pt x="2762" y="453"/>
                    <a:pt x="2703" y="369"/>
                    <a:pt x="2584" y="274"/>
                  </a:cubicBezTo>
                  <a:cubicBezTo>
                    <a:pt x="2465" y="155"/>
                    <a:pt x="2298" y="0"/>
                    <a:pt x="2000" y="0"/>
                  </a:cubicBezTo>
                  <a:cubicBezTo>
                    <a:pt x="1703" y="0"/>
                    <a:pt x="1560" y="155"/>
                    <a:pt x="1417" y="274"/>
                  </a:cubicBezTo>
                  <a:cubicBezTo>
                    <a:pt x="1322" y="369"/>
                    <a:pt x="1238" y="453"/>
                    <a:pt x="1084" y="453"/>
                  </a:cubicBezTo>
                  <a:cubicBezTo>
                    <a:pt x="917" y="453"/>
                    <a:pt x="857" y="369"/>
                    <a:pt x="738" y="274"/>
                  </a:cubicBezTo>
                  <a:cubicBezTo>
                    <a:pt x="619" y="155"/>
                    <a:pt x="453"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0" name="Google Shape;14560;p102"/>
            <p:cNvSpPr/>
            <p:nvPr/>
          </p:nvSpPr>
          <p:spPr>
            <a:xfrm>
              <a:off x="3618450" y="3921192"/>
              <a:ext cx="127834" cy="24688"/>
            </a:xfrm>
            <a:custGeom>
              <a:avLst/>
              <a:gdLst/>
              <a:ahLst/>
              <a:cxnLst/>
              <a:rect l="l" t="t" r="r" b="b"/>
              <a:pathLst>
                <a:path w="4013" h="775" extrusionOk="0">
                  <a:moveTo>
                    <a:pt x="155" y="1"/>
                  </a:moveTo>
                  <a:cubicBezTo>
                    <a:pt x="72" y="1"/>
                    <a:pt x="0" y="84"/>
                    <a:pt x="0" y="167"/>
                  </a:cubicBezTo>
                  <a:cubicBezTo>
                    <a:pt x="0" y="263"/>
                    <a:pt x="72" y="334"/>
                    <a:pt x="155" y="334"/>
                  </a:cubicBezTo>
                  <a:cubicBezTo>
                    <a:pt x="322" y="334"/>
                    <a:pt x="381" y="406"/>
                    <a:pt x="500" y="513"/>
                  </a:cubicBezTo>
                  <a:cubicBezTo>
                    <a:pt x="619" y="632"/>
                    <a:pt x="786" y="775"/>
                    <a:pt x="1084" y="775"/>
                  </a:cubicBezTo>
                  <a:cubicBezTo>
                    <a:pt x="1381" y="775"/>
                    <a:pt x="1524" y="632"/>
                    <a:pt x="1667" y="513"/>
                  </a:cubicBezTo>
                  <a:cubicBezTo>
                    <a:pt x="1762" y="406"/>
                    <a:pt x="1846" y="334"/>
                    <a:pt x="2000" y="334"/>
                  </a:cubicBezTo>
                  <a:cubicBezTo>
                    <a:pt x="2167" y="334"/>
                    <a:pt x="2227" y="406"/>
                    <a:pt x="2346" y="513"/>
                  </a:cubicBezTo>
                  <a:cubicBezTo>
                    <a:pt x="2465" y="632"/>
                    <a:pt x="2631" y="775"/>
                    <a:pt x="2929" y="775"/>
                  </a:cubicBezTo>
                  <a:cubicBezTo>
                    <a:pt x="3227" y="775"/>
                    <a:pt x="3370" y="632"/>
                    <a:pt x="3501" y="513"/>
                  </a:cubicBezTo>
                  <a:cubicBezTo>
                    <a:pt x="3608" y="406"/>
                    <a:pt x="3679" y="334"/>
                    <a:pt x="3846" y="334"/>
                  </a:cubicBezTo>
                  <a:cubicBezTo>
                    <a:pt x="3941" y="334"/>
                    <a:pt x="4013" y="263"/>
                    <a:pt x="4013" y="167"/>
                  </a:cubicBezTo>
                  <a:cubicBezTo>
                    <a:pt x="4013" y="84"/>
                    <a:pt x="3941" y="1"/>
                    <a:pt x="3846" y="1"/>
                  </a:cubicBezTo>
                  <a:cubicBezTo>
                    <a:pt x="3548" y="1"/>
                    <a:pt x="3405" y="156"/>
                    <a:pt x="3263" y="275"/>
                  </a:cubicBezTo>
                  <a:cubicBezTo>
                    <a:pt x="3167" y="382"/>
                    <a:pt x="3084" y="453"/>
                    <a:pt x="2929" y="453"/>
                  </a:cubicBezTo>
                  <a:cubicBezTo>
                    <a:pt x="2762" y="453"/>
                    <a:pt x="2703" y="382"/>
                    <a:pt x="2584" y="275"/>
                  </a:cubicBezTo>
                  <a:cubicBezTo>
                    <a:pt x="2465" y="156"/>
                    <a:pt x="2298" y="1"/>
                    <a:pt x="2000" y="1"/>
                  </a:cubicBezTo>
                  <a:cubicBezTo>
                    <a:pt x="1703" y="1"/>
                    <a:pt x="1560" y="156"/>
                    <a:pt x="1417" y="275"/>
                  </a:cubicBezTo>
                  <a:cubicBezTo>
                    <a:pt x="1322" y="382"/>
                    <a:pt x="1238" y="453"/>
                    <a:pt x="1084" y="453"/>
                  </a:cubicBezTo>
                  <a:cubicBezTo>
                    <a:pt x="917" y="453"/>
                    <a:pt x="857" y="382"/>
                    <a:pt x="738" y="275"/>
                  </a:cubicBezTo>
                  <a:cubicBezTo>
                    <a:pt x="619" y="156"/>
                    <a:pt x="453"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1" name="Google Shape;14561;p102"/>
            <p:cNvSpPr/>
            <p:nvPr/>
          </p:nvSpPr>
          <p:spPr>
            <a:xfrm>
              <a:off x="3617304" y="3962922"/>
              <a:ext cx="98655" cy="24688"/>
            </a:xfrm>
            <a:custGeom>
              <a:avLst/>
              <a:gdLst/>
              <a:ahLst/>
              <a:cxnLst/>
              <a:rect l="l" t="t" r="r" b="b"/>
              <a:pathLst>
                <a:path w="3097" h="775" extrusionOk="0">
                  <a:moveTo>
                    <a:pt x="167" y="0"/>
                  </a:moveTo>
                  <a:cubicBezTo>
                    <a:pt x="72" y="0"/>
                    <a:pt x="0" y="84"/>
                    <a:pt x="0" y="167"/>
                  </a:cubicBezTo>
                  <a:cubicBezTo>
                    <a:pt x="0" y="262"/>
                    <a:pt x="72" y="334"/>
                    <a:pt x="167" y="334"/>
                  </a:cubicBezTo>
                  <a:cubicBezTo>
                    <a:pt x="334" y="334"/>
                    <a:pt x="393" y="405"/>
                    <a:pt x="512" y="512"/>
                  </a:cubicBezTo>
                  <a:cubicBezTo>
                    <a:pt x="632" y="632"/>
                    <a:pt x="786" y="774"/>
                    <a:pt x="1084" y="774"/>
                  </a:cubicBezTo>
                  <a:cubicBezTo>
                    <a:pt x="1382" y="774"/>
                    <a:pt x="1536" y="632"/>
                    <a:pt x="1667" y="512"/>
                  </a:cubicBezTo>
                  <a:cubicBezTo>
                    <a:pt x="1775" y="405"/>
                    <a:pt x="1846" y="334"/>
                    <a:pt x="2013" y="334"/>
                  </a:cubicBezTo>
                  <a:cubicBezTo>
                    <a:pt x="2179" y="334"/>
                    <a:pt x="2239" y="405"/>
                    <a:pt x="2358" y="512"/>
                  </a:cubicBezTo>
                  <a:cubicBezTo>
                    <a:pt x="2477" y="632"/>
                    <a:pt x="2632" y="774"/>
                    <a:pt x="2929" y="774"/>
                  </a:cubicBezTo>
                  <a:cubicBezTo>
                    <a:pt x="3025" y="774"/>
                    <a:pt x="3096" y="703"/>
                    <a:pt x="3096" y="620"/>
                  </a:cubicBezTo>
                  <a:cubicBezTo>
                    <a:pt x="3096" y="524"/>
                    <a:pt x="3025" y="453"/>
                    <a:pt x="2929" y="453"/>
                  </a:cubicBezTo>
                  <a:cubicBezTo>
                    <a:pt x="2775" y="441"/>
                    <a:pt x="2691" y="381"/>
                    <a:pt x="2596" y="274"/>
                  </a:cubicBezTo>
                  <a:cubicBezTo>
                    <a:pt x="2477" y="155"/>
                    <a:pt x="2310" y="0"/>
                    <a:pt x="2013" y="0"/>
                  </a:cubicBezTo>
                  <a:cubicBezTo>
                    <a:pt x="1715" y="0"/>
                    <a:pt x="1560" y="155"/>
                    <a:pt x="1429" y="274"/>
                  </a:cubicBezTo>
                  <a:cubicBezTo>
                    <a:pt x="1322" y="381"/>
                    <a:pt x="1251" y="453"/>
                    <a:pt x="1084" y="453"/>
                  </a:cubicBezTo>
                  <a:cubicBezTo>
                    <a:pt x="929" y="453"/>
                    <a:pt x="870" y="381"/>
                    <a:pt x="751" y="274"/>
                  </a:cubicBezTo>
                  <a:cubicBezTo>
                    <a:pt x="632" y="155"/>
                    <a:pt x="465"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62" name="Google Shape;14562;p102"/>
          <p:cNvGrpSpPr/>
          <p:nvPr/>
        </p:nvGrpSpPr>
        <p:grpSpPr>
          <a:xfrm>
            <a:off x="3950316" y="3820307"/>
            <a:ext cx="369805" cy="353782"/>
            <a:chOff x="3950316" y="3820307"/>
            <a:chExt cx="369805" cy="353782"/>
          </a:xfrm>
        </p:grpSpPr>
        <p:sp>
          <p:nvSpPr>
            <p:cNvPr id="14563" name="Google Shape;14563;p102"/>
            <p:cNvSpPr/>
            <p:nvPr/>
          </p:nvSpPr>
          <p:spPr>
            <a:xfrm>
              <a:off x="4040561" y="3880991"/>
              <a:ext cx="99802" cy="28383"/>
            </a:xfrm>
            <a:custGeom>
              <a:avLst/>
              <a:gdLst/>
              <a:ahLst/>
              <a:cxnLst/>
              <a:rect l="l" t="t" r="r" b="b"/>
              <a:pathLst>
                <a:path w="3133" h="891" extrusionOk="0">
                  <a:moveTo>
                    <a:pt x="1572" y="1"/>
                  </a:moveTo>
                  <a:cubicBezTo>
                    <a:pt x="1001" y="1"/>
                    <a:pt x="465" y="227"/>
                    <a:pt x="60" y="632"/>
                  </a:cubicBezTo>
                  <a:cubicBezTo>
                    <a:pt x="1" y="691"/>
                    <a:pt x="1" y="787"/>
                    <a:pt x="60" y="846"/>
                  </a:cubicBezTo>
                  <a:cubicBezTo>
                    <a:pt x="84" y="876"/>
                    <a:pt x="123" y="891"/>
                    <a:pt x="165" y="891"/>
                  </a:cubicBezTo>
                  <a:cubicBezTo>
                    <a:pt x="206" y="891"/>
                    <a:pt x="251" y="876"/>
                    <a:pt x="287" y="846"/>
                  </a:cubicBezTo>
                  <a:cubicBezTo>
                    <a:pt x="632" y="513"/>
                    <a:pt x="1072" y="310"/>
                    <a:pt x="1572" y="310"/>
                  </a:cubicBezTo>
                  <a:cubicBezTo>
                    <a:pt x="2061" y="310"/>
                    <a:pt x="2501" y="513"/>
                    <a:pt x="2846" y="846"/>
                  </a:cubicBezTo>
                  <a:cubicBezTo>
                    <a:pt x="2876" y="876"/>
                    <a:pt x="2918" y="891"/>
                    <a:pt x="2960" y="891"/>
                  </a:cubicBezTo>
                  <a:cubicBezTo>
                    <a:pt x="3001" y="891"/>
                    <a:pt x="3043" y="876"/>
                    <a:pt x="3073" y="846"/>
                  </a:cubicBezTo>
                  <a:cubicBezTo>
                    <a:pt x="3132" y="787"/>
                    <a:pt x="3132" y="691"/>
                    <a:pt x="3073" y="632"/>
                  </a:cubicBezTo>
                  <a:cubicBezTo>
                    <a:pt x="2668" y="227"/>
                    <a:pt x="2132" y="1"/>
                    <a:pt x="15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4" name="Google Shape;14564;p102"/>
            <p:cNvSpPr/>
            <p:nvPr/>
          </p:nvSpPr>
          <p:spPr>
            <a:xfrm>
              <a:off x="3950316" y="3820307"/>
              <a:ext cx="369805" cy="353782"/>
            </a:xfrm>
            <a:custGeom>
              <a:avLst/>
              <a:gdLst/>
              <a:ahLst/>
              <a:cxnLst/>
              <a:rect l="l" t="t" r="r" b="b"/>
              <a:pathLst>
                <a:path w="11609" h="11106" extrusionOk="0">
                  <a:moveTo>
                    <a:pt x="7358" y="6728"/>
                  </a:moveTo>
                  <a:lnTo>
                    <a:pt x="7799" y="7156"/>
                  </a:lnTo>
                  <a:lnTo>
                    <a:pt x="7513" y="7442"/>
                  </a:lnTo>
                  <a:lnTo>
                    <a:pt x="7084" y="7014"/>
                  </a:lnTo>
                  <a:cubicBezTo>
                    <a:pt x="7180" y="6918"/>
                    <a:pt x="7275" y="6835"/>
                    <a:pt x="7358" y="6728"/>
                  </a:cubicBezTo>
                  <a:close/>
                  <a:moveTo>
                    <a:pt x="4395" y="358"/>
                  </a:moveTo>
                  <a:cubicBezTo>
                    <a:pt x="5337" y="358"/>
                    <a:pt x="6281" y="715"/>
                    <a:pt x="7001" y="1429"/>
                  </a:cubicBezTo>
                  <a:cubicBezTo>
                    <a:pt x="8370" y="2799"/>
                    <a:pt x="8430" y="4942"/>
                    <a:pt x="7239" y="6382"/>
                  </a:cubicBezTo>
                  <a:cubicBezTo>
                    <a:pt x="7096" y="6561"/>
                    <a:pt x="6930" y="6728"/>
                    <a:pt x="6763" y="6859"/>
                  </a:cubicBezTo>
                  <a:cubicBezTo>
                    <a:pt x="6075" y="7434"/>
                    <a:pt x="5230" y="7723"/>
                    <a:pt x="4386" y="7723"/>
                  </a:cubicBezTo>
                  <a:cubicBezTo>
                    <a:pt x="3448" y="7723"/>
                    <a:pt x="2513" y="7365"/>
                    <a:pt x="1798" y="6644"/>
                  </a:cubicBezTo>
                  <a:cubicBezTo>
                    <a:pt x="357" y="5192"/>
                    <a:pt x="357" y="2870"/>
                    <a:pt x="1798" y="1429"/>
                  </a:cubicBezTo>
                  <a:cubicBezTo>
                    <a:pt x="2512" y="715"/>
                    <a:pt x="3453" y="358"/>
                    <a:pt x="4395" y="358"/>
                  </a:cubicBezTo>
                  <a:close/>
                  <a:moveTo>
                    <a:pt x="8226" y="7228"/>
                  </a:moveTo>
                  <a:cubicBezTo>
                    <a:pt x="8260" y="7228"/>
                    <a:pt x="8293" y="7240"/>
                    <a:pt x="8311" y="7264"/>
                  </a:cubicBezTo>
                  <a:lnTo>
                    <a:pt x="8763" y="7668"/>
                  </a:lnTo>
                  <a:lnTo>
                    <a:pt x="8001" y="8430"/>
                  </a:lnTo>
                  <a:lnTo>
                    <a:pt x="7620" y="7966"/>
                  </a:lnTo>
                  <a:cubicBezTo>
                    <a:pt x="7573" y="7918"/>
                    <a:pt x="7573" y="7835"/>
                    <a:pt x="7620" y="7787"/>
                  </a:cubicBezTo>
                  <a:lnTo>
                    <a:pt x="8132" y="7264"/>
                  </a:lnTo>
                  <a:cubicBezTo>
                    <a:pt x="8156" y="7240"/>
                    <a:pt x="8192" y="7228"/>
                    <a:pt x="8226" y="7228"/>
                  </a:cubicBezTo>
                  <a:close/>
                  <a:moveTo>
                    <a:pt x="9013" y="7871"/>
                  </a:moveTo>
                  <a:lnTo>
                    <a:pt x="10871" y="9514"/>
                  </a:lnTo>
                  <a:cubicBezTo>
                    <a:pt x="11192" y="9800"/>
                    <a:pt x="11204" y="10276"/>
                    <a:pt x="10906" y="10573"/>
                  </a:cubicBezTo>
                  <a:cubicBezTo>
                    <a:pt x="10765" y="10715"/>
                    <a:pt x="10580" y="10784"/>
                    <a:pt x="10396" y="10784"/>
                  </a:cubicBezTo>
                  <a:cubicBezTo>
                    <a:pt x="10193" y="10784"/>
                    <a:pt x="9990" y="10700"/>
                    <a:pt x="9847" y="10538"/>
                  </a:cubicBezTo>
                  <a:lnTo>
                    <a:pt x="8227" y="8668"/>
                  </a:lnTo>
                  <a:lnTo>
                    <a:pt x="9013" y="7871"/>
                  </a:lnTo>
                  <a:close/>
                  <a:moveTo>
                    <a:pt x="4423" y="1"/>
                  </a:moveTo>
                  <a:cubicBezTo>
                    <a:pt x="3396" y="1"/>
                    <a:pt x="2370" y="394"/>
                    <a:pt x="1584" y="1179"/>
                  </a:cubicBezTo>
                  <a:cubicBezTo>
                    <a:pt x="0" y="2775"/>
                    <a:pt x="0" y="5299"/>
                    <a:pt x="1560" y="6883"/>
                  </a:cubicBezTo>
                  <a:cubicBezTo>
                    <a:pt x="2340" y="7663"/>
                    <a:pt x="3364" y="8052"/>
                    <a:pt x="4389" y="8052"/>
                  </a:cubicBezTo>
                  <a:cubicBezTo>
                    <a:pt x="5257" y="8052"/>
                    <a:pt x="6126" y="7773"/>
                    <a:pt x="6846" y="7216"/>
                  </a:cubicBezTo>
                  <a:lnTo>
                    <a:pt x="7323" y="7692"/>
                  </a:lnTo>
                  <a:cubicBezTo>
                    <a:pt x="7239" y="7859"/>
                    <a:pt x="7263" y="8049"/>
                    <a:pt x="7394" y="8180"/>
                  </a:cubicBezTo>
                  <a:lnTo>
                    <a:pt x="9644" y="10752"/>
                  </a:lnTo>
                  <a:cubicBezTo>
                    <a:pt x="9847" y="10986"/>
                    <a:pt x="10133" y="11105"/>
                    <a:pt x="10421" y="11105"/>
                  </a:cubicBezTo>
                  <a:cubicBezTo>
                    <a:pt x="10690" y="11105"/>
                    <a:pt x="10961" y="11001"/>
                    <a:pt x="11168" y="10788"/>
                  </a:cubicBezTo>
                  <a:cubicBezTo>
                    <a:pt x="11609" y="10359"/>
                    <a:pt x="11573" y="9657"/>
                    <a:pt x="11133" y="9264"/>
                  </a:cubicBezTo>
                  <a:lnTo>
                    <a:pt x="8573" y="7014"/>
                  </a:lnTo>
                  <a:cubicBezTo>
                    <a:pt x="8483" y="6939"/>
                    <a:pt x="8369" y="6897"/>
                    <a:pt x="8259" y="6897"/>
                  </a:cubicBezTo>
                  <a:cubicBezTo>
                    <a:pt x="8194" y="6897"/>
                    <a:pt x="8130" y="6911"/>
                    <a:pt x="8073" y="6942"/>
                  </a:cubicBezTo>
                  <a:lnTo>
                    <a:pt x="7596" y="6454"/>
                  </a:lnTo>
                  <a:cubicBezTo>
                    <a:pt x="8811" y="4894"/>
                    <a:pt x="8704" y="2632"/>
                    <a:pt x="7263" y="1179"/>
                  </a:cubicBezTo>
                  <a:cubicBezTo>
                    <a:pt x="6477" y="394"/>
                    <a:pt x="5450" y="1"/>
                    <a:pt x="44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5" name="Google Shape;14565;p102"/>
            <p:cNvSpPr/>
            <p:nvPr/>
          </p:nvSpPr>
          <p:spPr>
            <a:xfrm>
              <a:off x="4098219" y="3850602"/>
              <a:ext cx="101299" cy="195781"/>
            </a:xfrm>
            <a:custGeom>
              <a:avLst/>
              <a:gdLst/>
              <a:ahLst/>
              <a:cxnLst/>
              <a:rect l="l" t="t" r="r" b="b"/>
              <a:pathLst>
                <a:path w="3180" h="6146" extrusionOk="0">
                  <a:moveTo>
                    <a:pt x="194" y="1"/>
                  </a:moveTo>
                  <a:cubicBezTo>
                    <a:pt x="120" y="1"/>
                    <a:pt x="58" y="57"/>
                    <a:pt x="36" y="133"/>
                  </a:cubicBezTo>
                  <a:cubicBezTo>
                    <a:pt x="24" y="228"/>
                    <a:pt x="84" y="300"/>
                    <a:pt x="179" y="312"/>
                  </a:cubicBezTo>
                  <a:cubicBezTo>
                    <a:pt x="775" y="407"/>
                    <a:pt x="1322" y="669"/>
                    <a:pt x="1739" y="1110"/>
                  </a:cubicBezTo>
                  <a:cubicBezTo>
                    <a:pt x="2822" y="2193"/>
                    <a:pt x="2822" y="3967"/>
                    <a:pt x="1739" y="5050"/>
                  </a:cubicBezTo>
                  <a:cubicBezTo>
                    <a:pt x="1286" y="5479"/>
                    <a:pt x="739" y="5765"/>
                    <a:pt x="143" y="5836"/>
                  </a:cubicBezTo>
                  <a:cubicBezTo>
                    <a:pt x="60" y="5848"/>
                    <a:pt x="1" y="5932"/>
                    <a:pt x="13" y="6015"/>
                  </a:cubicBezTo>
                  <a:cubicBezTo>
                    <a:pt x="24" y="6086"/>
                    <a:pt x="84" y="6146"/>
                    <a:pt x="179" y="6146"/>
                  </a:cubicBezTo>
                  <a:lnTo>
                    <a:pt x="203" y="6146"/>
                  </a:lnTo>
                  <a:cubicBezTo>
                    <a:pt x="870" y="6063"/>
                    <a:pt x="1489" y="5753"/>
                    <a:pt x="1977" y="5277"/>
                  </a:cubicBezTo>
                  <a:cubicBezTo>
                    <a:pt x="3180" y="4062"/>
                    <a:pt x="3180" y="2086"/>
                    <a:pt x="1977" y="883"/>
                  </a:cubicBezTo>
                  <a:cubicBezTo>
                    <a:pt x="1501" y="407"/>
                    <a:pt x="894" y="97"/>
                    <a:pt x="215" y="2"/>
                  </a:cubicBezTo>
                  <a:cubicBezTo>
                    <a:pt x="208" y="1"/>
                    <a:pt x="201" y="1"/>
                    <a:pt x="1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6" name="Google Shape;14566;p102"/>
            <p:cNvSpPr/>
            <p:nvPr/>
          </p:nvSpPr>
          <p:spPr>
            <a:xfrm>
              <a:off x="3981789" y="3849136"/>
              <a:ext cx="103178" cy="198011"/>
            </a:xfrm>
            <a:custGeom>
              <a:avLst/>
              <a:gdLst/>
              <a:ahLst/>
              <a:cxnLst/>
              <a:rect l="l" t="t" r="r" b="b"/>
              <a:pathLst>
                <a:path w="3239" h="6216" extrusionOk="0">
                  <a:moveTo>
                    <a:pt x="3036" y="1"/>
                  </a:moveTo>
                  <a:cubicBezTo>
                    <a:pt x="2346" y="120"/>
                    <a:pt x="1703" y="441"/>
                    <a:pt x="1215" y="929"/>
                  </a:cubicBezTo>
                  <a:cubicBezTo>
                    <a:pt x="0" y="2132"/>
                    <a:pt x="0" y="4108"/>
                    <a:pt x="1215" y="5323"/>
                  </a:cubicBezTo>
                  <a:cubicBezTo>
                    <a:pt x="1715" y="5823"/>
                    <a:pt x="2346" y="6120"/>
                    <a:pt x="3036" y="6216"/>
                  </a:cubicBezTo>
                  <a:lnTo>
                    <a:pt x="3060" y="6216"/>
                  </a:lnTo>
                  <a:cubicBezTo>
                    <a:pt x="3132" y="6216"/>
                    <a:pt x="3203" y="6156"/>
                    <a:pt x="3215" y="6061"/>
                  </a:cubicBezTo>
                  <a:cubicBezTo>
                    <a:pt x="3239" y="5978"/>
                    <a:pt x="3156" y="5894"/>
                    <a:pt x="3072" y="5882"/>
                  </a:cubicBezTo>
                  <a:cubicBezTo>
                    <a:pt x="2441" y="5811"/>
                    <a:pt x="1882" y="5537"/>
                    <a:pt x="1429" y="5085"/>
                  </a:cubicBezTo>
                  <a:cubicBezTo>
                    <a:pt x="346" y="3989"/>
                    <a:pt x="346" y="2215"/>
                    <a:pt x="1429" y="1132"/>
                  </a:cubicBezTo>
                  <a:cubicBezTo>
                    <a:pt x="1882" y="691"/>
                    <a:pt x="2441" y="405"/>
                    <a:pt x="3072" y="334"/>
                  </a:cubicBezTo>
                  <a:cubicBezTo>
                    <a:pt x="3156" y="322"/>
                    <a:pt x="3215" y="239"/>
                    <a:pt x="3215" y="155"/>
                  </a:cubicBezTo>
                  <a:cubicBezTo>
                    <a:pt x="3203" y="60"/>
                    <a:pt x="3132" y="1"/>
                    <a:pt x="30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67" name="Google Shape;14567;p102"/>
          <p:cNvGrpSpPr/>
          <p:nvPr/>
        </p:nvGrpSpPr>
        <p:grpSpPr>
          <a:xfrm>
            <a:off x="1761909" y="3811961"/>
            <a:ext cx="307974" cy="371716"/>
            <a:chOff x="1761909" y="3811961"/>
            <a:chExt cx="307974" cy="371716"/>
          </a:xfrm>
        </p:grpSpPr>
        <p:sp>
          <p:nvSpPr>
            <p:cNvPr id="14568" name="Google Shape;14568;p102"/>
            <p:cNvSpPr/>
            <p:nvPr/>
          </p:nvSpPr>
          <p:spPr>
            <a:xfrm>
              <a:off x="1761909" y="3811961"/>
              <a:ext cx="307974" cy="371716"/>
            </a:xfrm>
            <a:custGeom>
              <a:avLst/>
              <a:gdLst/>
              <a:ahLst/>
              <a:cxnLst/>
              <a:rect l="l" t="t" r="r" b="b"/>
              <a:pathLst>
                <a:path w="9668" h="11669" extrusionOk="0">
                  <a:moveTo>
                    <a:pt x="8930" y="310"/>
                  </a:moveTo>
                  <a:cubicBezTo>
                    <a:pt x="8954" y="310"/>
                    <a:pt x="8977" y="334"/>
                    <a:pt x="8977" y="370"/>
                  </a:cubicBezTo>
                  <a:lnTo>
                    <a:pt x="8977" y="608"/>
                  </a:lnTo>
                  <a:cubicBezTo>
                    <a:pt x="8977" y="632"/>
                    <a:pt x="8954" y="668"/>
                    <a:pt x="8930" y="668"/>
                  </a:cubicBezTo>
                  <a:lnTo>
                    <a:pt x="7989" y="668"/>
                  </a:lnTo>
                  <a:cubicBezTo>
                    <a:pt x="7894" y="668"/>
                    <a:pt x="7811" y="739"/>
                    <a:pt x="7811" y="846"/>
                  </a:cubicBezTo>
                  <a:cubicBezTo>
                    <a:pt x="7811" y="953"/>
                    <a:pt x="7882" y="1025"/>
                    <a:pt x="7989" y="1025"/>
                  </a:cubicBezTo>
                  <a:lnTo>
                    <a:pt x="8668" y="1025"/>
                  </a:lnTo>
                  <a:lnTo>
                    <a:pt x="8668" y="10216"/>
                  </a:lnTo>
                  <a:lnTo>
                    <a:pt x="7263" y="10216"/>
                  </a:lnTo>
                  <a:cubicBezTo>
                    <a:pt x="7168" y="10216"/>
                    <a:pt x="7084" y="10288"/>
                    <a:pt x="7084" y="10395"/>
                  </a:cubicBezTo>
                  <a:cubicBezTo>
                    <a:pt x="7084" y="10502"/>
                    <a:pt x="7156" y="10574"/>
                    <a:pt x="7263" y="10574"/>
                  </a:cubicBezTo>
                  <a:lnTo>
                    <a:pt x="9168" y="10574"/>
                  </a:lnTo>
                  <a:cubicBezTo>
                    <a:pt x="9251" y="10574"/>
                    <a:pt x="9323" y="10657"/>
                    <a:pt x="9323" y="10740"/>
                  </a:cubicBezTo>
                  <a:lnTo>
                    <a:pt x="9323" y="11324"/>
                  </a:lnTo>
                  <a:lnTo>
                    <a:pt x="333" y="11324"/>
                  </a:lnTo>
                  <a:lnTo>
                    <a:pt x="333" y="10740"/>
                  </a:lnTo>
                  <a:cubicBezTo>
                    <a:pt x="333" y="10657"/>
                    <a:pt x="417" y="10574"/>
                    <a:pt x="500" y="10574"/>
                  </a:cubicBezTo>
                  <a:lnTo>
                    <a:pt x="6513" y="10574"/>
                  </a:lnTo>
                  <a:cubicBezTo>
                    <a:pt x="6608" y="10574"/>
                    <a:pt x="6691" y="10502"/>
                    <a:pt x="6691" y="10395"/>
                  </a:cubicBezTo>
                  <a:cubicBezTo>
                    <a:pt x="6691" y="10288"/>
                    <a:pt x="6620" y="10216"/>
                    <a:pt x="6513" y="10216"/>
                  </a:cubicBezTo>
                  <a:lnTo>
                    <a:pt x="976" y="10216"/>
                  </a:lnTo>
                  <a:lnTo>
                    <a:pt x="976" y="1025"/>
                  </a:lnTo>
                  <a:lnTo>
                    <a:pt x="7263" y="1025"/>
                  </a:lnTo>
                  <a:cubicBezTo>
                    <a:pt x="7346" y="1025"/>
                    <a:pt x="7442" y="953"/>
                    <a:pt x="7442" y="846"/>
                  </a:cubicBezTo>
                  <a:cubicBezTo>
                    <a:pt x="7442" y="739"/>
                    <a:pt x="7358" y="668"/>
                    <a:pt x="7263" y="668"/>
                  </a:cubicBezTo>
                  <a:lnTo>
                    <a:pt x="750" y="668"/>
                  </a:lnTo>
                  <a:cubicBezTo>
                    <a:pt x="726" y="668"/>
                    <a:pt x="691" y="632"/>
                    <a:pt x="691" y="608"/>
                  </a:cubicBezTo>
                  <a:lnTo>
                    <a:pt x="691" y="370"/>
                  </a:lnTo>
                  <a:cubicBezTo>
                    <a:pt x="691" y="334"/>
                    <a:pt x="726" y="310"/>
                    <a:pt x="750" y="310"/>
                  </a:cubicBezTo>
                  <a:close/>
                  <a:moveTo>
                    <a:pt x="738" y="1"/>
                  </a:moveTo>
                  <a:cubicBezTo>
                    <a:pt x="512" y="1"/>
                    <a:pt x="333" y="179"/>
                    <a:pt x="333" y="394"/>
                  </a:cubicBezTo>
                  <a:lnTo>
                    <a:pt x="333" y="632"/>
                  </a:lnTo>
                  <a:cubicBezTo>
                    <a:pt x="333" y="810"/>
                    <a:pt x="453" y="977"/>
                    <a:pt x="619" y="1025"/>
                  </a:cubicBezTo>
                  <a:lnTo>
                    <a:pt x="619" y="10240"/>
                  </a:lnTo>
                  <a:lnTo>
                    <a:pt x="500" y="10240"/>
                  </a:lnTo>
                  <a:cubicBezTo>
                    <a:pt x="214" y="10240"/>
                    <a:pt x="0" y="10454"/>
                    <a:pt x="0" y="10740"/>
                  </a:cubicBezTo>
                  <a:lnTo>
                    <a:pt x="0" y="11490"/>
                  </a:lnTo>
                  <a:cubicBezTo>
                    <a:pt x="0" y="11574"/>
                    <a:pt x="72" y="11669"/>
                    <a:pt x="179" y="11669"/>
                  </a:cubicBezTo>
                  <a:lnTo>
                    <a:pt x="9489" y="11669"/>
                  </a:lnTo>
                  <a:cubicBezTo>
                    <a:pt x="9585" y="11669"/>
                    <a:pt x="9668" y="11586"/>
                    <a:pt x="9668" y="11490"/>
                  </a:cubicBezTo>
                  <a:lnTo>
                    <a:pt x="9668" y="10740"/>
                  </a:lnTo>
                  <a:cubicBezTo>
                    <a:pt x="9656" y="10454"/>
                    <a:pt x="9430" y="10240"/>
                    <a:pt x="9144" y="10240"/>
                  </a:cubicBezTo>
                  <a:lnTo>
                    <a:pt x="9001" y="10240"/>
                  </a:lnTo>
                  <a:lnTo>
                    <a:pt x="9001" y="1025"/>
                  </a:lnTo>
                  <a:cubicBezTo>
                    <a:pt x="9180" y="977"/>
                    <a:pt x="9311" y="810"/>
                    <a:pt x="9311" y="632"/>
                  </a:cubicBezTo>
                  <a:lnTo>
                    <a:pt x="9311" y="394"/>
                  </a:lnTo>
                  <a:cubicBezTo>
                    <a:pt x="9311" y="179"/>
                    <a:pt x="9132" y="1"/>
                    <a:pt x="89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9" name="Google Shape;14569;p102"/>
            <p:cNvSpPr/>
            <p:nvPr/>
          </p:nvSpPr>
          <p:spPr>
            <a:xfrm>
              <a:off x="1921566" y="3855953"/>
              <a:ext cx="105854" cy="271213"/>
            </a:xfrm>
            <a:custGeom>
              <a:avLst/>
              <a:gdLst/>
              <a:ahLst/>
              <a:cxnLst/>
              <a:rect l="l" t="t" r="r" b="b"/>
              <a:pathLst>
                <a:path w="3323" h="8514" extrusionOk="0">
                  <a:moveTo>
                    <a:pt x="2977" y="346"/>
                  </a:moveTo>
                  <a:lnTo>
                    <a:pt x="2977" y="1370"/>
                  </a:lnTo>
                  <a:lnTo>
                    <a:pt x="2394" y="1370"/>
                  </a:lnTo>
                  <a:cubicBezTo>
                    <a:pt x="2203" y="1370"/>
                    <a:pt x="2049" y="1513"/>
                    <a:pt x="2049" y="1704"/>
                  </a:cubicBezTo>
                  <a:lnTo>
                    <a:pt x="2049" y="2168"/>
                  </a:lnTo>
                  <a:lnTo>
                    <a:pt x="1715" y="2168"/>
                  </a:lnTo>
                  <a:cubicBezTo>
                    <a:pt x="1548" y="2168"/>
                    <a:pt x="1417" y="2287"/>
                    <a:pt x="1382" y="2442"/>
                  </a:cubicBezTo>
                  <a:lnTo>
                    <a:pt x="1025" y="2442"/>
                  </a:lnTo>
                  <a:lnTo>
                    <a:pt x="1025" y="1739"/>
                  </a:lnTo>
                  <a:cubicBezTo>
                    <a:pt x="1025" y="1549"/>
                    <a:pt x="882" y="1394"/>
                    <a:pt x="679" y="1394"/>
                  </a:cubicBezTo>
                  <a:lnTo>
                    <a:pt x="346" y="1394"/>
                  </a:lnTo>
                  <a:lnTo>
                    <a:pt x="346" y="346"/>
                  </a:lnTo>
                  <a:close/>
                  <a:moveTo>
                    <a:pt x="679" y="1739"/>
                  </a:moveTo>
                  <a:lnTo>
                    <a:pt x="679" y="2763"/>
                  </a:lnTo>
                  <a:lnTo>
                    <a:pt x="679" y="3954"/>
                  </a:lnTo>
                  <a:lnTo>
                    <a:pt x="346" y="3954"/>
                  </a:lnTo>
                  <a:lnTo>
                    <a:pt x="346" y="1739"/>
                  </a:lnTo>
                  <a:close/>
                  <a:moveTo>
                    <a:pt x="1370" y="2763"/>
                  </a:moveTo>
                  <a:lnTo>
                    <a:pt x="1370" y="3954"/>
                  </a:lnTo>
                  <a:lnTo>
                    <a:pt x="1025" y="3954"/>
                  </a:lnTo>
                  <a:lnTo>
                    <a:pt x="1025" y="2763"/>
                  </a:lnTo>
                  <a:close/>
                  <a:moveTo>
                    <a:pt x="2049" y="2513"/>
                  </a:moveTo>
                  <a:lnTo>
                    <a:pt x="2049" y="3954"/>
                  </a:lnTo>
                  <a:lnTo>
                    <a:pt x="1715" y="3954"/>
                  </a:lnTo>
                  <a:lnTo>
                    <a:pt x="1715" y="2763"/>
                  </a:lnTo>
                  <a:lnTo>
                    <a:pt x="1715" y="2513"/>
                  </a:lnTo>
                  <a:close/>
                  <a:moveTo>
                    <a:pt x="2977" y="1727"/>
                  </a:moveTo>
                  <a:lnTo>
                    <a:pt x="2977" y="3954"/>
                  </a:lnTo>
                  <a:lnTo>
                    <a:pt x="2394" y="3954"/>
                  </a:lnTo>
                  <a:lnTo>
                    <a:pt x="2394" y="2513"/>
                  </a:lnTo>
                  <a:lnTo>
                    <a:pt x="2394" y="1727"/>
                  </a:lnTo>
                  <a:close/>
                  <a:moveTo>
                    <a:pt x="2977" y="4299"/>
                  </a:moveTo>
                  <a:lnTo>
                    <a:pt x="2977" y="4644"/>
                  </a:lnTo>
                  <a:lnTo>
                    <a:pt x="346" y="4644"/>
                  </a:lnTo>
                  <a:lnTo>
                    <a:pt x="346" y="4299"/>
                  </a:lnTo>
                  <a:close/>
                  <a:moveTo>
                    <a:pt x="2977" y="4990"/>
                  </a:moveTo>
                  <a:lnTo>
                    <a:pt x="2977" y="7347"/>
                  </a:lnTo>
                  <a:lnTo>
                    <a:pt x="2453" y="6085"/>
                  </a:lnTo>
                  <a:cubicBezTo>
                    <a:pt x="2430" y="6014"/>
                    <a:pt x="2346" y="5942"/>
                    <a:pt x="2275" y="5906"/>
                  </a:cubicBezTo>
                  <a:cubicBezTo>
                    <a:pt x="2239" y="5889"/>
                    <a:pt x="2197" y="5880"/>
                    <a:pt x="2154" y="5880"/>
                  </a:cubicBezTo>
                  <a:cubicBezTo>
                    <a:pt x="2111" y="5880"/>
                    <a:pt x="2066" y="5889"/>
                    <a:pt x="2025" y="5906"/>
                  </a:cubicBezTo>
                  <a:lnTo>
                    <a:pt x="1679" y="6061"/>
                  </a:lnTo>
                  <a:cubicBezTo>
                    <a:pt x="1596" y="6085"/>
                    <a:pt x="1537" y="6156"/>
                    <a:pt x="1501" y="6240"/>
                  </a:cubicBezTo>
                  <a:cubicBezTo>
                    <a:pt x="1477" y="6311"/>
                    <a:pt x="1477" y="6395"/>
                    <a:pt x="1501" y="6490"/>
                  </a:cubicBezTo>
                  <a:lnTo>
                    <a:pt x="1513" y="6537"/>
                  </a:lnTo>
                  <a:cubicBezTo>
                    <a:pt x="1477" y="6514"/>
                    <a:pt x="1429" y="6502"/>
                    <a:pt x="1382" y="6502"/>
                  </a:cubicBezTo>
                  <a:lnTo>
                    <a:pt x="1025" y="6502"/>
                  </a:lnTo>
                  <a:lnTo>
                    <a:pt x="1025" y="5942"/>
                  </a:lnTo>
                  <a:cubicBezTo>
                    <a:pt x="1025" y="5740"/>
                    <a:pt x="882" y="5597"/>
                    <a:pt x="679" y="5597"/>
                  </a:cubicBezTo>
                  <a:lnTo>
                    <a:pt x="346" y="5597"/>
                  </a:lnTo>
                  <a:lnTo>
                    <a:pt x="346" y="4990"/>
                  </a:lnTo>
                  <a:close/>
                  <a:moveTo>
                    <a:pt x="2132" y="6252"/>
                  </a:moveTo>
                  <a:lnTo>
                    <a:pt x="2858" y="7990"/>
                  </a:lnTo>
                  <a:lnTo>
                    <a:pt x="2549" y="8121"/>
                  </a:lnTo>
                  <a:lnTo>
                    <a:pt x="1810" y="6383"/>
                  </a:lnTo>
                  <a:lnTo>
                    <a:pt x="2132" y="6252"/>
                  </a:lnTo>
                  <a:close/>
                  <a:moveTo>
                    <a:pt x="679" y="5954"/>
                  </a:moveTo>
                  <a:lnTo>
                    <a:pt x="679" y="6835"/>
                  </a:lnTo>
                  <a:lnTo>
                    <a:pt x="679" y="8169"/>
                  </a:lnTo>
                  <a:lnTo>
                    <a:pt x="346" y="8169"/>
                  </a:lnTo>
                  <a:lnTo>
                    <a:pt x="346" y="5954"/>
                  </a:lnTo>
                  <a:close/>
                  <a:moveTo>
                    <a:pt x="1370" y="6847"/>
                  </a:moveTo>
                  <a:lnTo>
                    <a:pt x="1370" y="8169"/>
                  </a:lnTo>
                  <a:lnTo>
                    <a:pt x="1025" y="8169"/>
                  </a:lnTo>
                  <a:lnTo>
                    <a:pt x="1025" y="6847"/>
                  </a:lnTo>
                  <a:close/>
                  <a:moveTo>
                    <a:pt x="1715" y="6990"/>
                  </a:moveTo>
                  <a:lnTo>
                    <a:pt x="2203" y="8169"/>
                  </a:lnTo>
                  <a:lnTo>
                    <a:pt x="1715" y="8169"/>
                  </a:lnTo>
                  <a:lnTo>
                    <a:pt x="1715" y="6990"/>
                  </a:lnTo>
                  <a:close/>
                  <a:moveTo>
                    <a:pt x="251" y="1"/>
                  </a:moveTo>
                  <a:cubicBezTo>
                    <a:pt x="120" y="1"/>
                    <a:pt x="1" y="120"/>
                    <a:pt x="1" y="251"/>
                  </a:cubicBezTo>
                  <a:lnTo>
                    <a:pt x="1" y="8252"/>
                  </a:lnTo>
                  <a:cubicBezTo>
                    <a:pt x="1" y="8395"/>
                    <a:pt x="120" y="8514"/>
                    <a:pt x="251" y="8514"/>
                  </a:cubicBezTo>
                  <a:lnTo>
                    <a:pt x="3061" y="8514"/>
                  </a:lnTo>
                  <a:cubicBezTo>
                    <a:pt x="3203" y="8514"/>
                    <a:pt x="3322" y="8395"/>
                    <a:pt x="3322" y="8252"/>
                  </a:cubicBezTo>
                  <a:lnTo>
                    <a:pt x="3322" y="1704"/>
                  </a:lnTo>
                  <a:lnTo>
                    <a:pt x="3322" y="251"/>
                  </a:lnTo>
                  <a:cubicBezTo>
                    <a:pt x="3322" y="120"/>
                    <a:pt x="3203" y="1"/>
                    <a:pt x="30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0" name="Google Shape;14570;p102"/>
            <p:cNvSpPr/>
            <p:nvPr/>
          </p:nvSpPr>
          <p:spPr>
            <a:xfrm>
              <a:off x="1803990" y="3855953"/>
              <a:ext cx="106619" cy="165773"/>
            </a:xfrm>
            <a:custGeom>
              <a:avLst/>
              <a:gdLst/>
              <a:ahLst/>
              <a:cxnLst/>
              <a:rect l="l" t="t" r="r" b="b"/>
              <a:pathLst>
                <a:path w="3347" h="5204" extrusionOk="0">
                  <a:moveTo>
                    <a:pt x="251" y="1"/>
                  </a:moveTo>
                  <a:cubicBezTo>
                    <a:pt x="120" y="1"/>
                    <a:pt x="1" y="120"/>
                    <a:pt x="1" y="251"/>
                  </a:cubicBezTo>
                  <a:lnTo>
                    <a:pt x="1" y="4954"/>
                  </a:lnTo>
                  <a:cubicBezTo>
                    <a:pt x="1" y="5085"/>
                    <a:pt x="120" y="5204"/>
                    <a:pt x="251" y="5204"/>
                  </a:cubicBezTo>
                  <a:lnTo>
                    <a:pt x="715" y="5204"/>
                  </a:lnTo>
                  <a:cubicBezTo>
                    <a:pt x="798" y="5204"/>
                    <a:pt x="894" y="5133"/>
                    <a:pt x="894" y="5025"/>
                  </a:cubicBezTo>
                  <a:cubicBezTo>
                    <a:pt x="894" y="4930"/>
                    <a:pt x="822" y="4847"/>
                    <a:pt x="715" y="4847"/>
                  </a:cubicBezTo>
                  <a:lnTo>
                    <a:pt x="346" y="4847"/>
                  </a:lnTo>
                  <a:lnTo>
                    <a:pt x="346" y="322"/>
                  </a:lnTo>
                  <a:lnTo>
                    <a:pt x="3001" y="322"/>
                  </a:lnTo>
                  <a:lnTo>
                    <a:pt x="3001" y="4847"/>
                  </a:lnTo>
                  <a:lnTo>
                    <a:pt x="1441" y="4847"/>
                  </a:lnTo>
                  <a:cubicBezTo>
                    <a:pt x="1358" y="4847"/>
                    <a:pt x="1263" y="4930"/>
                    <a:pt x="1263" y="5025"/>
                  </a:cubicBezTo>
                  <a:cubicBezTo>
                    <a:pt x="1263" y="5133"/>
                    <a:pt x="1334" y="5204"/>
                    <a:pt x="1441" y="5204"/>
                  </a:cubicBezTo>
                  <a:lnTo>
                    <a:pt x="3096" y="5204"/>
                  </a:lnTo>
                  <a:cubicBezTo>
                    <a:pt x="3227" y="5204"/>
                    <a:pt x="3346" y="5085"/>
                    <a:pt x="3346" y="4954"/>
                  </a:cubicBezTo>
                  <a:lnTo>
                    <a:pt x="3346" y="251"/>
                  </a:lnTo>
                  <a:cubicBezTo>
                    <a:pt x="3346" y="120"/>
                    <a:pt x="3227" y="1"/>
                    <a:pt x="3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1" name="Google Shape;14571;p102"/>
            <p:cNvSpPr/>
            <p:nvPr/>
          </p:nvSpPr>
          <p:spPr>
            <a:xfrm>
              <a:off x="1824472" y="3932565"/>
              <a:ext cx="63360" cy="11436"/>
            </a:xfrm>
            <a:custGeom>
              <a:avLst/>
              <a:gdLst/>
              <a:ahLst/>
              <a:cxnLst/>
              <a:rect l="l" t="t" r="r" b="b"/>
              <a:pathLst>
                <a:path w="1989" h="359" extrusionOk="0">
                  <a:moveTo>
                    <a:pt x="179" y="1"/>
                  </a:moveTo>
                  <a:cubicBezTo>
                    <a:pt x="84" y="1"/>
                    <a:pt x="1" y="84"/>
                    <a:pt x="1" y="180"/>
                  </a:cubicBezTo>
                  <a:cubicBezTo>
                    <a:pt x="1" y="287"/>
                    <a:pt x="84" y="358"/>
                    <a:pt x="179" y="358"/>
                  </a:cubicBezTo>
                  <a:lnTo>
                    <a:pt x="1810" y="358"/>
                  </a:lnTo>
                  <a:cubicBezTo>
                    <a:pt x="1906" y="358"/>
                    <a:pt x="1989" y="287"/>
                    <a:pt x="1989" y="180"/>
                  </a:cubicBezTo>
                  <a:cubicBezTo>
                    <a:pt x="1989" y="84"/>
                    <a:pt x="1918" y="1"/>
                    <a:pt x="1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2" name="Google Shape;14572;p102"/>
            <p:cNvSpPr/>
            <p:nvPr/>
          </p:nvSpPr>
          <p:spPr>
            <a:xfrm>
              <a:off x="1824472" y="3907941"/>
              <a:ext cx="63360" cy="11404"/>
            </a:xfrm>
            <a:custGeom>
              <a:avLst/>
              <a:gdLst/>
              <a:ahLst/>
              <a:cxnLst/>
              <a:rect l="l" t="t" r="r" b="b"/>
              <a:pathLst>
                <a:path w="1989" h="358" extrusionOk="0">
                  <a:moveTo>
                    <a:pt x="179" y="0"/>
                  </a:moveTo>
                  <a:cubicBezTo>
                    <a:pt x="84" y="0"/>
                    <a:pt x="1" y="72"/>
                    <a:pt x="1" y="179"/>
                  </a:cubicBezTo>
                  <a:cubicBezTo>
                    <a:pt x="1" y="286"/>
                    <a:pt x="84" y="357"/>
                    <a:pt x="179" y="357"/>
                  </a:cubicBezTo>
                  <a:lnTo>
                    <a:pt x="1810" y="357"/>
                  </a:lnTo>
                  <a:cubicBezTo>
                    <a:pt x="1906" y="357"/>
                    <a:pt x="1989" y="286"/>
                    <a:pt x="1989" y="179"/>
                  </a:cubicBezTo>
                  <a:cubicBezTo>
                    <a:pt x="1989" y="72"/>
                    <a:pt x="1918" y="0"/>
                    <a:pt x="1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3" name="Google Shape;14573;p102"/>
            <p:cNvSpPr/>
            <p:nvPr/>
          </p:nvSpPr>
          <p:spPr>
            <a:xfrm>
              <a:off x="1824472" y="3882903"/>
              <a:ext cx="63360" cy="11404"/>
            </a:xfrm>
            <a:custGeom>
              <a:avLst/>
              <a:gdLst/>
              <a:ahLst/>
              <a:cxnLst/>
              <a:rect l="l" t="t" r="r" b="b"/>
              <a:pathLst>
                <a:path w="1989" h="358" extrusionOk="0">
                  <a:moveTo>
                    <a:pt x="179" y="0"/>
                  </a:moveTo>
                  <a:cubicBezTo>
                    <a:pt x="84" y="0"/>
                    <a:pt x="1" y="72"/>
                    <a:pt x="1" y="179"/>
                  </a:cubicBezTo>
                  <a:cubicBezTo>
                    <a:pt x="13" y="286"/>
                    <a:pt x="84" y="357"/>
                    <a:pt x="179" y="357"/>
                  </a:cubicBezTo>
                  <a:lnTo>
                    <a:pt x="1810" y="357"/>
                  </a:lnTo>
                  <a:cubicBezTo>
                    <a:pt x="1906" y="357"/>
                    <a:pt x="1989" y="286"/>
                    <a:pt x="1989" y="179"/>
                  </a:cubicBezTo>
                  <a:cubicBezTo>
                    <a:pt x="1989" y="96"/>
                    <a:pt x="1918" y="0"/>
                    <a:pt x="1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4" name="Google Shape;14574;p102"/>
            <p:cNvSpPr/>
            <p:nvPr/>
          </p:nvSpPr>
          <p:spPr>
            <a:xfrm>
              <a:off x="1824472" y="3957603"/>
              <a:ext cx="63360" cy="11786"/>
            </a:xfrm>
            <a:custGeom>
              <a:avLst/>
              <a:gdLst/>
              <a:ahLst/>
              <a:cxnLst/>
              <a:rect l="l" t="t" r="r" b="b"/>
              <a:pathLst>
                <a:path w="1989" h="370" extrusionOk="0">
                  <a:moveTo>
                    <a:pt x="179" y="1"/>
                  </a:moveTo>
                  <a:cubicBezTo>
                    <a:pt x="84" y="1"/>
                    <a:pt x="1" y="84"/>
                    <a:pt x="1" y="191"/>
                  </a:cubicBezTo>
                  <a:cubicBezTo>
                    <a:pt x="1" y="287"/>
                    <a:pt x="84" y="370"/>
                    <a:pt x="179" y="370"/>
                  </a:cubicBezTo>
                  <a:lnTo>
                    <a:pt x="1810" y="370"/>
                  </a:lnTo>
                  <a:cubicBezTo>
                    <a:pt x="1906" y="370"/>
                    <a:pt x="1989" y="287"/>
                    <a:pt x="1989" y="191"/>
                  </a:cubicBezTo>
                  <a:cubicBezTo>
                    <a:pt x="1989" y="84"/>
                    <a:pt x="1918" y="1"/>
                    <a:pt x="1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5" name="Google Shape;14575;p102"/>
            <p:cNvSpPr/>
            <p:nvPr/>
          </p:nvSpPr>
          <p:spPr>
            <a:xfrm>
              <a:off x="1824472" y="3983023"/>
              <a:ext cx="63360" cy="11404"/>
            </a:xfrm>
            <a:custGeom>
              <a:avLst/>
              <a:gdLst/>
              <a:ahLst/>
              <a:cxnLst/>
              <a:rect l="l" t="t" r="r" b="b"/>
              <a:pathLst>
                <a:path w="1989" h="358" extrusionOk="0">
                  <a:moveTo>
                    <a:pt x="179" y="1"/>
                  </a:moveTo>
                  <a:cubicBezTo>
                    <a:pt x="84" y="1"/>
                    <a:pt x="1" y="72"/>
                    <a:pt x="1" y="179"/>
                  </a:cubicBezTo>
                  <a:cubicBezTo>
                    <a:pt x="13" y="286"/>
                    <a:pt x="84" y="358"/>
                    <a:pt x="179" y="358"/>
                  </a:cubicBezTo>
                  <a:lnTo>
                    <a:pt x="1810" y="358"/>
                  </a:lnTo>
                  <a:cubicBezTo>
                    <a:pt x="1906" y="358"/>
                    <a:pt x="1989" y="286"/>
                    <a:pt x="1989" y="179"/>
                  </a:cubicBezTo>
                  <a:cubicBezTo>
                    <a:pt x="1989" y="84"/>
                    <a:pt x="1918" y="1"/>
                    <a:pt x="1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6" name="Google Shape;14576;p102"/>
            <p:cNvSpPr/>
            <p:nvPr/>
          </p:nvSpPr>
          <p:spPr>
            <a:xfrm>
              <a:off x="1852919" y="4057372"/>
              <a:ext cx="32269" cy="32269"/>
            </a:xfrm>
            <a:custGeom>
              <a:avLst/>
              <a:gdLst/>
              <a:ahLst/>
              <a:cxnLst/>
              <a:rect l="l" t="t" r="r" b="b"/>
              <a:pathLst>
                <a:path w="1013" h="1013" extrusionOk="0">
                  <a:moveTo>
                    <a:pt x="501" y="345"/>
                  </a:moveTo>
                  <a:cubicBezTo>
                    <a:pt x="596" y="345"/>
                    <a:pt x="667" y="417"/>
                    <a:pt x="667" y="512"/>
                  </a:cubicBezTo>
                  <a:cubicBezTo>
                    <a:pt x="667" y="595"/>
                    <a:pt x="596" y="667"/>
                    <a:pt x="501" y="667"/>
                  </a:cubicBezTo>
                  <a:cubicBezTo>
                    <a:pt x="417" y="667"/>
                    <a:pt x="334" y="595"/>
                    <a:pt x="334" y="512"/>
                  </a:cubicBezTo>
                  <a:cubicBezTo>
                    <a:pt x="334" y="417"/>
                    <a:pt x="417" y="345"/>
                    <a:pt x="501" y="345"/>
                  </a:cubicBezTo>
                  <a:close/>
                  <a:moveTo>
                    <a:pt x="501" y="0"/>
                  </a:moveTo>
                  <a:cubicBezTo>
                    <a:pt x="215" y="0"/>
                    <a:pt x="1" y="226"/>
                    <a:pt x="1" y="512"/>
                  </a:cubicBezTo>
                  <a:cubicBezTo>
                    <a:pt x="1" y="786"/>
                    <a:pt x="215" y="1012"/>
                    <a:pt x="501" y="1012"/>
                  </a:cubicBezTo>
                  <a:cubicBezTo>
                    <a:pt x="786" y="1012"/>
                    <a:pt x="1013" y="786"/>
                    <a:pt x="1013" y="512"/>
                  </a:cubicBezTo>
                  <a:cubicBezTo>
                    <a:pt x="1013" y="226"/>
                    <a:pt x="78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7" name="Google Shape;14577;p102"/>
            <p:cNvSpPr/>
            <p:nvPr/>
          </p:nvSpPr>
          <p:spPr>
            <a:xfrm>
              <a:off x="1803607" y="4031188"/>
              <a:ext cx="34563" cy="88398"/>
            </a:xfrm>
            <a:custGeom>
              <a:avLst/>
              <a:gdLst/>
              <a:ahLst/>
              <a:cxnLst/>
              <a:rect l="l" t="t" r="r" b="b"/>
              <a:pathLst>
                <a:path w="1085" h="2775" extrusionOk="0">
                  <a:moveTo>
                    <a:pt x="596" y="584"/>
                  </a:moveTo>
                  <a:cubicBezTo>
                    <a:pt x="668" y="584"/>
                    <a:pt x="739" y="644"/>
                    <a:pt x="739" y="739"/>
                  </a:cubicBezTo>
                  <a:lnTo>
                    <a:pt x="739" y="2025"/>
                  </a:lnTo>
                  <a:cubicBezTo>
                    <a:pt x="739" y="2108"/>
                    <a:pt x="679" y="2179"/>
                    <a:pt x="596" y="2179"/>
                  </a:cubicBezTo>
                  <a:lnTo>
                    <a:pt x="358" y="2179"/>
                  </a:lnTo>
                  <a:lnTo>
                    <a:pt x="358" y="584"/>
                  </a:lnTo>
                  <a:close/>
                  <a:moveTo>
                    <a:pt x="179" y="1"/>
                  </a:moveTo>
                  <a:cubicBezTo>
                    <a:pt x="84" y="1"/>
                    <a:pt x="1" y="84"/>
                    <a:pt x="1" y="179"/>
                  </a:cubicBezTo>
                  <a:lnTo>
                    <a:pt x="1" y="417"/>
                  </a:lnTo>
                  <a:lnTo>
                    <a:pt x="1" y="2358"/>
                  </a:lnTo>
                  <a:lnTo>
                    <a:pt x="1" y="2596"/>
                  </a:lnTo>
                  <a:cubicBezTo>
                    <a:pt x="1" y="2680"/>
                    <a:pt x="72" y="2775"/>
                    <a:pt x="179" y="2775"/>
                  </a:cubicBezTo>
                  <a:cubicBezTo>
                    <a:pt x="263" y="2775"/>
                    <a:pt x="358" y="2703"/>
                    <a:pt x="358" y="2596"/>
                  </a:cubicBezTo>
                  <a:lnTo>
                    <a:pt x="358" y="2525"/>
                  </a:lnTo>
                  <a:lnTo>
                    <a:pt x="596" y="2525"/>
                  </a:lnTo>
                  <a:cubicBezTo>
                    <a:pt x="858" y="2525"/>
                    <a:pt x="1084" y="2299"/>
                    <a:pt x="1084" y="2025"/>
                  </a:cubicBezTo>
                  <a:lnTo>
                    <a:pt x="1084" y="739"/>
                  </a:lnTo>
                  <a:cubicBezTo>
                    <a:pt x="1084" y="465"/>
                    <a:pt x="870" y="239"/>
                    <a:pt x="596" y="239"/>
                  </a:cubicBezTo>
                  <a:lnTo>
                    <a:pt x="358" y="239"/>
                  </a:lnTo>
                  <a:lnTo>
                    <a:pt x="358" y="179"/>
                  </a:lnTo>
                  <a:cubicBezTo>
                    <a:pt x="358" y="96"/>
                    <a:pt x="275"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78" name="Google Shape;14578;p102"/>
          <p:cNvGrpSpPr/>
          <p:nvPr/>
        </p:nvGrpSpPr>
        <p:grpSpPr>
          <a:xfrm>
            <a:off x="5373342" y="3808935"/>
            <a:ext cx="231395" cy="353145"/>
            <a:chOff x="5373342" y="3808935"/>
            <a:chExt cx="231395" cy="353145"/>
          </a:xfrm>
        </p:grpSpPr>
        <p:sp>
          <p:nvSpPr>
            <p:cNvPr id="14579" name="Google Shape;14579;p102"/>
            <p:cNvSpPr/>
            <p:nvPr/>
          </p:nvSpPr>
          <p:spPr>
            <a:xfrm>
              <a:off x="5422654" y="3832827"/>
              <a:ext cx="132772" cy="114200"/>
            </a:xfrm>
            <a:custGeom>
              <a:avLst/>
              <a:gdLst/>
              <a:ahLst/>
              <a:cxnLst/>
              <a:rect l="l" t="t" r="r" b="b"/>
              <a:pathLst>
                <a:path w="4168" h="3585" extrusionOk="0">
                  <a:moveTo>
                    <a:pt x="2072" y="322"/>
                  </a:moveTo>
                  <a:cubicBezTo>
                    <a:pt x="3036" y="322"/>
                    <a:pt x="3822" y="1108"/>
                    <a:pt x="3822" y="2084"/>
                  </a:cubicBezTo>
                  <a:lnTo>
                    <a:pt x="3846" y="2918"/>
                  </a:lnTo>
                  <a:cubicBezTo>
                    <a:pt x="3846" y="3108"/>
                    <a:pt x="3679" y="3275"/>
                    <a:pt x="3489" y="3275"/>
                  </a:cubicBezTo>
                  <a:lnTo>
                    <a:pt x="667" y="3275"/>
                  </a:lnTo>
                  <a:cubicBezTo>
                    <a:pt x="476" y="3275"/>
                    <a:pt x="310" y="3108"/>
                    <a:pt x="310" y="2918"/>
                  </a:cubicBezTo>
                  <a:lnTo>
                    <a:pt x="310" y="2084"/>
                  </a:lnTo>
                  <a:cubicBezTo>
                    <a:pt x="310" y="1108"/>
                    <a:pt x="1096" y="322"/>
                    <a:pt x="2072" y="322"/>
                  </a:cubicBezTo>
                  <a:close/>
                  <a:moveTo>
                    <a:pt x="2084" y="1"/>
                  </a:moveTo>
                  <a:cubicBezTo>
                    <a:pt x="941" y="1"/>
                    <a:pt x="0" y="929"/>
                    <a:pt x="0" y="2084"/>
                  </a:cubicBezTo>
                  <a:lnTo>
                    <a:pt x="0" y="2918"/>
                  </a:lnTo>
                  <a:cubicBezTo>
                    <a:pt x="0" y="3287"/>
                    <a:pt x="298" y="3584"/>
                    <a:pt x="667" y="3584"/>
                  </a:cubicBezTo>
                  <a:lnTo>
                    <a:pt x="3489" y="3584"/>
                  </a:lnTo>
                  <a:cubicBezTo>
                    <a:pt x="3858" y="3584"/>
                    <a:pt x="4156" y="3287"/>
                    <a:pt x="4156" y="2918"/>
                  </a:cubicBezTo>
                  <a:lnTo>
                    <a:pt x="4156" y="2084"/>
                  </a:lnTo>
                  <a:cubicBezTo>
                    <a:pt x="4167" y="929"/>
                    <a:pt x="3227" y="1"/>
                    <a:pt x="2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0" name="Google Shape;14580;p102"/>
            <p:cNvSpPr/>
            <p:nvPr/>
          </p:nvSpPr>
          <p:spPr>
            <a:xfrm>
              <a:off x="5394590" y="3972415"/>
              <a:ext cx="45139" cy="37557"/>
            </a:xfrm>
            <a:custGeom>
              <a:avLst/>
              <a:gdLst/>
              <a:ahLst/>
              <a:cxnLst/>
              <a:rect l="l" t="t" r="r" b="b"/>
              <a:pathLst>
                <a:path w="1417" h="1179" extrusionOk="0">
                  <a:moveTo>
                    <a:pt x="953" y="334"/>
                  </a:moveTo>
                  <a:cubicBezTo>
                    <a:pt x="1024" y="334"/>
                    <a:pt x="1096" y="393"/>
                    <a:pt x="1096" y="464"/>
                  </a:cubicBezTo>
                  <a:lnTo>
                    <a:pt x="1096" y="715"/>
                  </a:lnTo>
                  <a:cubicBezTo>
                    <a:pt x="1096" y="798"/>
                    <a:pt x="1024" y="857"/>
                    <a:pt x="953" y="857"/>
                  </a:cubicBezTo>
                  <a:lnTo>
                    <a:pt x="465" y="857"/>
                  </a:lnTo>
                  <a:cubicBezTo>
                    <a:pt x="393" y="857"/>
                    <a:pt x="334" y="798"/>
                    <a:pt x="334" y="715"/>
                  </a:cubicBezTo>
                  <a:lnTo>
                    <a:pt x="334" y="464"/>
                  </a:lnTo>
                  <a:cubicBezTo>
                    <a:pt x="334" y="393"/>
                    <a:pt x="393" y="334"/>
                    <a:pt x="465" y="334"/>
                  </a:cubicBezTo>
                  <a:close/>
                  <a:moveTo>
                    <a:pt x="465" y="0"/>
                  </a:moveTo>
                  <a:cubicBezTo>
                    <a:pt x="214" y="0"/>
                    <a:pt x="0" y="214"/>
                    <a:pt x="0" y="464"/>
                  </a:cubicBezTo>
                  <a:lnTo>
                    <a:pt x="0" y="715"/>
                  </a:lnTo>
                  <a:cubicBezTo>
                    <a:pt x="0" y="976"/>
                    <a:pt x="214" y="1179"/>
                    <a:pt x="465" y="1179"/>
                  </a:cubicBezTo>
                  <a:lnTo>
                    <a:pt x="953" y="1179"/>
                  </a:lnTo>
                  <a:cubicBezTo>
                    <a:pt x="1215" y="1179"/>
                    <a:pt x="1417" y="976"/>
                    <a:pt x="1417" y="715"/>
                  </a:cubicBezTo>
                  <a:lnTo>
                    <a:pt x="1417" y="464"/>
                  </a:lnTo>
                  <a:cubicBezTo>
                    <a:pt x="1417" y="214"/>
                    <a:pt x="1203" y="0"/>
                    <a:pt x="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1" name="Google Shape;14581;p102"/>
            <p:cNvSpPr/>
            <p:nvPr/>
          </p:nvSpPr>
          <p:spPr>
            <a:xfrm>
              <a:off x="5460179" y="3972415"/>
              <a:ext cx="58072" cy="37557"/>
            </a:xfrm>
            <a:custGeom>
              <a:avLst/>
              <a:gdLst/>
              <a:ahLst/>
              <a:cxnLst/>
              <a:rect l="l" t="t" r="r" b="b"/>
              <a:pathLst>
                <a:path w="1823" h="1179" extrusionOk="0">
                  <a:moveTo>
                    <a:pt x="1346" y="334"/>
                  </a:moveTo>
                  <a:cubicBezTo>
                    <a:pt x="1430" y="334"/>
                    <a:pt x="1489" y="393"/>
                    <a:pt x="1489" y="464"/>
                  </a:cubicBezTo>
                  <a:lnTo>
                    <a:pt x="1489" y="715"/>
                  </a:lnTo>
                  <a:cubicBezTo>
                    <a:pt x="1489" y="798"/>
                    <a:pt x="1430" y="857"/>
                    <a:pt x="1346" y="857"/>
                  </a:cubicBezTo>
                  <a:lnTo>
                    <a:pt x="441" y="857"/>
                  </a:lnTo>
                  <a:cubicBezTo>
                    <a:pt x="370" y="857"/>
                    <a:pt x="311" y="798"/>
                    <a:pt x="311" y="715"/>
                  </a:cubicBezTo>
                  <a:lnTo>
                    <a:pt x="311" y="464"/>
                  </a:lnTo>
                  <a:cubicBezTo>
                    <a:pt x="311" y="393"/>
                    <a:pt x="370" y="334"/>
                    <a:pt x="441" y="334"/>
                  </a:cubicBezTo>
                  <a:close/>
                  <a:moveTo>
                    <a:pt x="453" y="0"/>
                  </a:moveTo>
                  <a:cubicBezTo>
                    <a:pt x="203" y="0"/>
                    <a:pt x="1" y="214"/>
                    <a:pt x="1" y="464"/>
                  </a:cubicBezTo>
                  <a:lnTo>
                    <a:pt x="1" y="715"/>
                  </a:lnTo>
                  <a:cubicBezTo>
                    <a:pt x="1" y="976"/>
                    <a:pt x="203" y="1179"/>
                    <a:pt x="453" y="1179"/>
                  </a:cubicBezTo>
                  <a:lnTo>
                    <a:pt x="1370" y="1179"/>
                  </a:lnTo>
                  <a:cubicBezTo>
                    <a:pt x="1620" y="1179"/>
                    <a:pt x="1823" y="976"/>
                    <a:pt x="1823" y="715"/>
                  </a:cubicBezTo>
                  <a:lnTo>
                    <a:pt x="1823" y="464"/>
                  </a:lnTo>
                  <a:cubicBezTo>
                    <a:pt x="1823" y="214"/>
                    <a:pt x="1620" y="0"/>
                    <a:pt x="13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2" name="Google Shape;14582;p102"/>
            <p:cNvSpPr/>
            <p:nvPr/>
          </p:nvSpPr>
          <p:spPr>
            <a:xfrm>
              <a:off x="5538319" y="3972415"/>
              <a:ext cx="45170" cy="37557"/>
            </a:xfrm>
            <a:custGeom>
              <a:avLst/>
              <a:gdLst/>
              <a:ahLst/>
              <a:cxnLst/>
              <a:rect l="l" t="t" r="r" b="b"/>
              <a:pathLst>
                <a:path w="1418" h="1179" extrusionOk="0">
                  <a:moveTo>
                    <a:pt x="941" y="334"/>
                  </a:moveTo>
                  <a:cubicBezTo>
                    <a:pt x="1013" y="334"/>
                    <a:pt x="1072" y="393"/>
                    <a:pt x="1072" y="464"/>
                  </a:cubicBezTo>
                  <a:lnTo>
                    <a:pt x="1072" y="715"/>
                  </a:lnTo>
                  <a:cubicBezTo>
                    <a:pt x="1072" y="798"/>
                    <a:pt x="1013" y="857"/>
                    <a:pt x="941" y="857"/>
                  </a:cubicBezTo>
                  <a:lnTo>
                    <a:pt x="453" y="857"/>
                  </a:lnTo>
                  <a:cubicBezTo>
                    <a:pt x="370" y="857"/>
                    <a:pt x="310" y="798"/>
                    <a:pt x="310" y="715"/>
                  </a:cubicBezTo>
                  <a:lnTo>
                    <a:pt x="310" y="464"/>
                  </a:lnTo>
                  <a:cubicBezTo>
                    <a:pt x="310" y="393"/>
                    <a:pt x="370" y="334"/>
                    <a:pt x="453" y="334"/>
                  </a:cubicBezTo>
                  <a:close/>
                  <a:moveTo>
                    <a:pt x="465" y="0"/>
                  </a:moveTo>
                  <a:cubicBezTo>
                    <a:pt x="215" y="0"/>
                    <a:pt x="1" y="214"/>
                    <a:pt x="1" y="464"/>
                  </a:cubicBezTo>
                  <a:lnTo>
                    <a:pt x="1" y="715"/>
                  </a:lnTo>
                  <a:cubicBezTo>
                    <a:pt x="1" y="976"/>
                    <a:pt x="215" y="1179"/>
                    <a:pt x="465" y="1179"/>
                  </a:cubicBezTo>
                  <a:lnTo>
                    <a:pt x="953" y="1179"/>
                  </a:lnTo>
                  <a:cubicBezTo>
                    <a:pt x="1203" y="1179"/>
                    <a:pt x="1417" y="976"/>
                    <a:pt x="1417" y="715"/>
                  </a:cubicBezTo>
                  <a:lnTo>
                    <a:pt x="1417" y="464"/>
                  </a:lnTo>
                  <a:cubicBezTo>
                    <a:pt x="1417" y="214"/>
                    <a:pt x="1203" y="0"/>
                    <a:pt x="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3" name="Google Shape;14583;p102"/>
            <p:cNvSpPr/>
            <p:nvPr/>
          </p:nvSpPr>
          <p:spPr>
            <a:xfrm>
              <a:off x="5373342" y="3808935"/>
              <a:ext cx="231395" cy="353145"/>
            </a:xfrm>
            <a:custGeom>
              <a:avLst/>
              <a:gdLst/>
              <a:ahLst/>
              <a:cxnLst/>
              <a:rect l="l" t="t" r="r" b="b"/>
              <a:pathLst>
                <a:path w="7264" h="11086" extrusionOk="0">
                  <a:moveTo>
                    <a:pt x="4215" y="9502"/>
                  </a:moveTo>
                  <a:lnTo>
                    <a:pt x="4215" y="10764"/>
                  </a:lnTo>
                  <a:lnTo>
                    <a:pt x="3048" y="10764"/>
                  </a:lnTo>
                  <a:lnTo>
                    <a:pt x="3048" y="9502"/>
                  </a:lnTo>
                  <a:close/>
                  <a:moveTo>
                    <a:pt x="1810" y="1"/>
                  </a:moveTo>
                  <a:cubicBezTo>
                    <a:pt x="822" y="1"/>
                    <a:pt x="0" y="822"/>
                    <a:pt x="0" y="1822"/>
                  </a:cubicBezTo>
                  <a:lnTo>
                    <a:pt x="0" y="7144"/>
                  </a:lnTo>
                  <a:cubicBezTo>
                    <a:pt x="0" y="7728"/>
                    <a:pt x="477" y="8204"/>
                    <a:pt x="1060" y="8204"/>
                  </a:cubicBezTo>
                  <a:lnTo>
                    <a:pt x="2727" y="8204"/>
                  </a:lnTo>
                  <a:lnTo>
                    <a:pt x="2727" y="8275"/>
                  </a:lnTo>
                  <a:cubicBezTo>
                    <a:pt x="2727" y="8371"/>
                    <a:pt x="2798" y="8442"/>
                    <a:pt x="2882" y="8442"/>
                  </a:cubicBezTo>
                  <a:cubicBezTo>
                    <a:pt x="2977" y="8442"/>
                    <a:pt x="3048" y="8371"/>
                    <a:pt x="3048" y="8275"/>
                  </a:cubicBezTo>
                  <a:lnTo>
                    <a:pt x="3048" y="7144"/>
                  </a:lnTo>
                  <a:lnTo>
                    <a:pt x="4215" y="7144"/>
                  </a:lnTo>
                  <a:lnTo>
                    <a:pt x="4215" y="9168"/>
                  </a:lnTo>
                  <a:lnTo>
                    <a:pt x="3048" y="9168"/>
                  </a:lnTo>
                  <a:lnTo>
                    <a:pt x="3048" y="9049"/>
                  </a:lnTo>
                  <a:cubicBezTo>
                    <a:pt x="3048" y="8966"/>
                    <a:pt x="2977" y="8883"/>
                    <a:pt x="2882" y="8883"/>
                  </a:cubicBezTo>
                  <a:cubicBezTo>
                    <a:pt x="2798" y="8883"/>
                    <a:pt x="2727" y="8966"/>
                    <a:pt x="2727" y="9049"/>
                  </a:cubicBezTo>
                  <a:lnTo>
                    <a:pt x="2727" y="10930"/>
                  </a:lnTo>
                  <a:cubicBezTo>
                    <a:pt x="2727" y="11014"/>
                    <a:pt x="2798" y="11085"/>
                    <a:pt x="2882" y="11085"/>
                  </a:cubicBezTo>
                  <a:lnTo>
                    <a:pt x="4370" y="11085"/>
                  </a:lnTo>
                  <a:cubicBezTo>
                    <a:pt x="4465" y="11085"/>
                    <a:pt x="4537" y="11014"/>
                    <a:pt x="4537" y="10930"/>
                  </a:cubicBezTo>
                  <a:lnTo>
                    <a:pt x="4537" y="8192"/>
                  </a:lnTo>
                  <a:lnTo>
                    <a:pt x="6204" y="8192"/>
                  </a:lnTo>
                  <a:cubicBezTo>
                    <a:pt x="6787" y="8192"/>
                    <a:pt x="7263" y="7716"/>
                    <a:pt x="7263" y="7132"/>
                  </a:cubicBezTo>
                  <a:lnTo>
                    <a:pt x="7263" y="1798"/>
                  </a:lnTo>
                  <a:cubicBezTo>
                    <a:pt x="7263" y="810"/>
                    <a:pt x="6442" y="1"/>
                    <a:pt x="5453" y="1"/>
                  </a:cubicBezTo>
                  <a:lnTo>
                    <a:pt x="5132" y="1"/>
                  </a:lnTo>
                  <a:cubicBezTo>
                    <a:pt x="5049" y="1"/>
                    <a:pt x="4977" y="72"/>
                    <a:pt x="4977" y="167"/>
                  </a:cubicBezTo>
                  <a:cubicBezTo>
                    <a:pt x="4977" y="251"/>
                    <a:pt x="5049" y="334"/>
                    <a:pt x="5132" y="334"/>
                  </a:cubicBezTo>
                  <a:lnTo>
                    <a:pt x="5453" y="334"/>
                  </a:lnTo>
                  <a:cubicBezTo>
                    <a:pt x="6263" y="334"/>
                    <a:pt x="6942" y="1001"/>
                    <a:pt x="6942" y="1822"/>
                  </a:cubicBezTo>
                  <a:lnTo>
                    <a:pt x="6942" y="7144"/>
                  </a:lnTo>
                  <a:cubicBezTo>
                    <a:pt x="6942" y="7549"/>
                    <a:pt x="6608" y="7871"/>
                    <a:pt x="6204" y="7871"/>
                  </a:cubicBezTo>
                  <a:lnTo>
                    <a:pt x="4537" y="7871"/>
                  </a:lnTo>
                  <a:lnTo>
                    <a:pt x="4537" y="7144"/>
                  </a:lnTo>
                  <a:lnTo>
                    <a:pt x="4727" y="7144"/>
                  </a:lnTo>
                  <a:cubicBezTo>
                    <a:pt x="4822" y="7144"/>
                    <a:pt x="4894" y="7073"/>
                    <a:pt x="4894" y="6978"/>
                  </a:cubicBezTo>
                  <a:cubicBezTo>
                    <a:pt x="4894" y="6894"/>
                    <a:pt x="4822" y="6823"/>
                    <a:pt x="4727" y="6823"/>
                  </a:cubicBezTo>
                  <a:lnTo>
                    <a:pt x="2525" y="6823"/>
                  </a:lnTo>
                  <a:cubicBezTo>
                    <a:pt x="2441" y="6823"/>
                    <a:pt x="2370" y="6894"/>
                    <a:pt x="2370" y="6978"/>
                  </a:cubicBezTo>
                  <a:cubicBezTo>
                    <a:pt x="2370" y="7073"/>
                    <a:pt x="2441" y="7144"/>
                    <a:pt x="2525" y="7144"/>
                  </a:cubicBezTo>
                  <a:lnTo>
                    <a:pt x="2727" y="7144"/>
                  </a:lnTo>
                  <a:lnTo>
                    <a:pt x="2727" y="7871"/>
                  </a:lnTo>
                  <a:lnTo>
                    <a:pt x="1060" y="7871"/>
                  </a:lnTo>
                  <a:cubicBezTo>
                    <a:pt x="655" y="7871"/>
                    <a:pt x="322" y="7549"/>
                    <a:pt x="322" y="7144"/>
                  </a:cubicBezTo>
                  <a:lnTo>
                    <a:pt x="322" y="1822"/>
                  </a:lnTo>
                  <a:cubicBezTo>
                    <a:pt x="322" y="1001"/>
                    <a:pt x="1001" y="334"/>
                    <a:pt x="1810" y="334"/>
                  </a:cubicBezTo>
                  <a:lnTo>
                    <a:pt x="4191" y="334"/>
                  </a:lnTo>
                  <a:cubicBezTo>
                    <a:pt x="4287" y="334"/>
                    <a:pt x="4358" y="251"/>
                    <a:pt x="4358" y="167"/>
                  </a:cubicBezTo>
                  <a:cubicBezTo>
                    <a:pt x="4358" y="72"/>
                    <a:pt x="4287" y="1"/>
                    <a:pt x="4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4" name="Google Shape;14584;p102"/>
            <p:cNvSpPr/>
            <p:nvPr/>
          </p:nvSpPr>
          <p:spPr>
            <a:xfrm>
              <a:off x="5481426" y="4125255"/>
              <a:ext cx="15195" cy="15195"/>
            </a:xfrm>
            <a:custGeom>
              <a:avLst/>
              <a:gdLst/>
              <a:ahLst/>
              <a:cxnLst/>
              <a:rect l="l" t="t" r="r" b="b"/>
              <a:pathLst>
                <a:path w="477" h="477" extrusionOk="0">
                  <a:moveTo>
                    <a:pt x="239" y="0"/>
                  </a:moveTo>
                  <a:cubicBezTo>
                    <a:pt x="108" y="0"/>
                    <a:pt x="1" y="108"/>
                    <a:pt x="1" y="238"/>
                  </a:cubicBezTo>
                  <a:cubicBezTo>
                    <a:pt x="1" y="369"/>
                    <a:pt x="108" y="477"/>
                    <a:pt x="239" y="477"/>
                  </a:cubicBezTo>
                  <a:cubicBezTo>
                    <a:pt x="370" y="477"/>
                    <a:pt x="477" y="369"/>
                    <a:pt x="477" y="238"/>
                  </a:cubicBezTo>
                  <a:cubicBezTo>
                    <a:pt x="477" y="108"/>
                    <a:pt x="370"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5" name="Google Shape;14585;p102"/>
            <p:cNvSpPr/>
            <p:nvPr/>
          </p:nvSpPr>
          <p:spPr>
            <a:xfrm>
              <a:off x="5447692" y="3873792"/>
              <a:ext cx="29593" cy="48579"/>
            </a:xfrm>
            <a:custGeom>
              <a:avLst/>
              <a:gdLst/>
              <a:ahLst/>
              <a:cxnLst/>
              <a:rect l="l" t="t" r="r" b="b"/>
              <a:pathLst>
                <a:path w="929" h="1525" extrusionOk="0">
                  <a:moveTo>
                    <a:pt x="595" y="334"/>
                  </a:moveTo>
                  <a:lnTo>
                    <a:pt x="595" y="596"/>
                  </a:lnTo>
                  <a:lnTo>
                    <a:pt x="333" y="596"/>
                  </a:lnTo>
                  <a:lnTo>
                    <a:pt x="333" y="334"/>
                  </a:lnTo>
                  <a:close/>
                  <a:moveTo>
                    <a:pt x="595" y="917"/>
                  </a:moveTo>
                  <a:lnTo>
                    <a:pt x="595" y="1179"/>
                  </a:lnTo>
                  <a:lnTo>
                    <a:pt x="333" y="1179"/>
                  </a:lnTo>
                  <a:lnTo>
                    <a:pt x="333" y="917"/>
                  </a:lnTo>
                  <a:close/>
                  <a:moveTo>
                    <a:pt x="167" y="1"/>
                  </a:moveTo>
                  <a:cubicBezTo>
                    <a:pt x="83" y="1"/>
                    <a:pt x="0" y="84"/>
                    <a:pt x="0" y="167"/>
                  </a:cubicBezTo>
                  <a:lnTo>
                    <a:pt x="0" y="1358"/>
                  </a:lnTo>
                  <a:cubicBezTo>
                    <a:pt x="0" y="1453"/>
                    <a:pt x="83" y="1525"/>
                    <a:pt x="167" y="1525"/>
                  </a:cubicBezTo>
                  <a:lnTo>
                    <a:pt x="762" y="1525"/>
                  </a:lnTo>
                  <a:cubicBezTo>
                    <a:pt x="845" y="1525"/>
                    <a:pt x="929" y="1453"/>
                    <a:pt x="929" y="1358"/>
                  </a:cubicBezTo>
                  <a:lnTo>
                    <a:pt x="929" y="167"/>
                  </a:lnTo>
                  <a:cubicBezTo>
                    <a:pt x="929" y="84"/>
                    <a:pt x="845" y="1"/>
                    <a:pt x="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6" name="Google Shape;14586;p102"/>
            <p:cNvSpPr/>
            <p:nvPr/>
          </p:nvSpPr>
          <p:spPr>
            <a:xfrm>
              <a:off x="5500762" y="3873792"/>
              <a:ext cx="29625" cy="48579"/>
            </a:xfrm>
            <a:custGeom>
              <a:avLst/>
              <a:gdLst/>
              <a:ahLst/>
              <a:cxnLst/>
              <a:rect l="l" t="t" r="r" b="b"/>
              <a:pathLst>
                <a:path w="930" h="1525" extrusionOk="0">
                  <a:moveTo>
                    <a:pt x="596" y="917"/>
                  </a:moveTo>
                  <a:lnTo>
                    <a:pt x="596" y="1179"/>
                  </a:lnTo>
                  <a:lnTo>
                    <a:pt x="334" y="1179"/>
                  </a:lnTo>
                  <a:lnTo>
                    <a:pt x="334" y="917"/>
                  </a:lnTo>
                  <a:close/>
                  <a:moveTo>
                    <a:pt x="168" y="1"/>
                  </a:moveTo>
                  <a:cubicBezTo>
                    <a:pt x="84" y="1"/>
                    <a:pt x="1" y="84"/>
                    <a:pt x="1" y="167"/>
                  </a:cubicBezTo>
                  <a:lnTo>
                    <a:pt x="1" y="1358"/>
                  </a:lnTo>
                  <a:cubicBezTo>
                    <a:pt x="1" y="1453"/>
                    <a:pt x="84" y="1525"/>
                    <a:pt x="168" y="1525"/>
                  </a:cubicBezTo>
                  <a:lnTo>
                    <a:pt x="763" y="1525"/>
                  </a:lnTo>
                  <a:cubicBezTo>
                    <a:pt x="858" y="1525"/>
                    <a:pt x="930" y="1453"/>
                    <a:pt x="930" y="1358"/>
                  </a:cubicBezTo>
                  <a:lnTo>
                    <a:pt x="930" y="763"/>
                  </a:lnTo>
                  <a:cubicBezTo>
                    <a:pt x="930" y="679"/>
                    <a:pt x="858" y="596"/>
                    <a:pt x="763" y="596"/>
                  </a:cubicBezTo>
                  <a:lnTo>
                    <a:pt x="334" y="596"/>
                  </a:lnTo>
                  <a:lnTo>
                    <a:pt x="334" y="334"/>
                  </a:lnTo>
                  <a:lnTo>
                    <a:pt x="763" y="334"/>
                  </a:lnTo>
                  <a:cubicBezTo>
                    <a:pt x="858" y="334"/>
                    <a:pt x="930" y="262"/>
                    <a:pt x="930" y="167"/>
                  </a:cubicBezTo>
                  <a:cubicBezTo>
                    <a:pt x="930" y="84"/>
                    <a:pt x="858"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7" name="Google Shape;14587;p102"/>
            <p:cNvSpPr/>
            <p:nvPr/>
          </p:nvSpPr>
          <p:spPr>
            <a:xfrm>
              <a:off x="5482573" y="3909533"/>
              <a:ext cx="15959" cy="17998"/>
            </a:xfrm>
            <a:custGeom>
              <a:avLst/>
              <a:gdLst/>
              <a:ahLst/>
              <a:cxnLst/>
              <a:rect l="l" t="t" r="r" b="b"/>
              <a:pathLst>
                <a:path w="501" h="565" extrusionOk="0">
                  <a:moveTo>
                    <a:pt x="324" y="1"/>
                  </a:moveTo>
                  <a:cubicBezTo>
                    <a:pt x="261" y="1"/>
                    <a:pt x="191" y="30"/>
                    <a:pt x="155" y="93"/>
                  </a:cubicBezTo>
                  <a:lnTo>
                    <a:pt x="36" y="331"/>
                  </a:lnTo>
                  <a:cubicBezTo>
                    <a:pt x="0" y="403"/>
                    <a:pt x="36" y="510"/>
                    <a:pt x="119" y="545"/>
                  </a:cubicBezTo>
                  <a:cubicBezTo>
                    <a:pt x="139" y="559"/>
                    <a:pt x="162" y="565"/>
                    <a:pt x="185" y="565"/>
                  </a:cubicBezTo>
                  <a:cubicBezTo>
                    <a:pt x="245" y="565"/>
                    <a:pt x="308" y="525"/>
                    <a:pt x="334" y="474"/>
                  </a:cubicBezTo>
                  <a:lnTo>
                    <a:pt x="453" y="236"/>
                  </a:lnTo>
                  <a:cubicBezTo>
                    <a:pt x="500" y="164"/>
                    <a:pt x="453" y="57"/>
                    <a:pt x="381" y="10"/>
                  </a:cubicBezTo>
                  <a:cubicBezTo>
                    <a:pt x="364" y="4"/>
                    <a:pt x="345" y="1"/>
                    <a:pt x="3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588" name="Google Shape;14588;p102"/>
          <p:cNvSpPr/>
          <p:nvPr/>
        </p:nvSpPr>
        <p:spPr>
          <a:xfrm>
            <a:off x="6738361" y="3809700"/>
            <a:ext cx="205210" cy="353399"/>
          </a:xfrm>
          <a:custGeom>
            <a:avLst/>
            <a:gdLst/>
            <a:ahLst/>
            <a:cxnLst/>
            <a:rect l="l" t="t" r="r" b="b"/>
            <a:pathLst>
              <a:path w="6442" h="11094" extrusionOk="0">
                <a:moveTo>
                  <a:pt x="2703" y="2120"/>
                </a:moveTo>
                <a:cubicBezTo>
                  <a:pt x="2965" y="2286"/>
                  <a:pt x="3620" y="2632"/>
                  <a:pt x="4489" y="2667"/>
                </a:cubicBezTo>
                <a:lnTo>
                  <a:pt x="4489" y="3763"/>
                </a:lnTo>
                <a:cubicBezTo>
                  <a:pt x="4489" y="4453"/>
                  <a:pt x="3929" y="5037"/>
                  <a:pt x="3215" y="5037"/>
                </a:cubicBezTo>
                <a:cubicBezTo>
                  <a:pt x="3207" y="5037"/>
                  <a:pt x="3200" y="5037"/>
                  <a:pt x="3193" y="5037"/>
                </a:cubicBezTo>
                <a:cubicBezTo>
                  <a:pt x="2512" y="5037"/>
                  <a:pt x="1953" y="4482"/>
                  <a:pt x="1953" y="3775"/>
                </a:cubicBezTo>
                <a:lnTo>
                  <a:pt x="1953" y="2632"/>
                </a:lnTo>
                <a:cubicBezTo>
                  <a:pt x="2286" y="2465"/>
                  <a:pt x="2560" y="2239"/>
                  <a:pt x="2703" y="2120"/>
                </a:cubicBezTo>
                <a:close/>
                <a:moveTo>
                  <a:pt x="3643" y="5394"/>
                </a:moveTo>
                <a:lnTo>
                  <a:pt x="3643" y="5858"/>
                </a:lnTo>
                <a:cubicBezTo>
                  <a:pt x="3500" y="5912"/>
                  <a:pt x="3361" y="5939"/>
                  <a:pt x="3222" y="5939"/>
                </a:cubicBezTo>
                <a:cubicBezTo>
                  <a:pt x="3084" y="5939"/>
                  <a:pt x="2947" y="5912"/>
                  <a:pt x="2810" y="5858"/>
                </a:cubicBezTo>
                <a:lnTo>
                  <a:pt x="2810" y="5394"/>
                </a:lnTo>
                <a:cubicBezTo>
                  <a:pt x="2947" y="5442"/>
                  <a:pt x="3090" y="5465"/>
                  <a:pt x="3231" y="5465"/>
                </a:cubicBezTo>
                <a:cubicBezTo>
                  <a:pt x="3372" y="5465"/>
                  <a:pt x="3512" y="5442"/>
                  <a:pt x="3643" y="5394"/>
                </a:cubicBezTo>
                <a:close/>
                <a:moveTo>
                  <a:pt x="2619" y="6144"/>
                </a:moveTo>
                <a:cubicBezTo>
                  <a:pt x="2703" y="6180"/>
                  <a:pt x="2798" y="6215"/>
                  <a:pt x="2881" y="6227"/>
                </a:cubicBezTo>
                <a:lnTo>
                  <a:pt x="2524" y="6573"/>
                </a:lnTo>
                <a:lnTo>
                  <a:pt x="2381" y="6144"/>
                </a:lnTo>
                <a:close/>
                <a:moveTo>
                  <a:pt x="3929" y="6144"/>
                </a:moveTo>
                <a:cubicBezTo>
                  <a:pt x="3989" y="6144"/>
                  <a:pt x="4036" y="6144"/>
                  <a:pt x="4060" y="6156"/>
                </a:cubicBezTo>
                <a:lnTo>
                  <a:pt x="3917" y="6573"/>
                </a:lnTo>
                <a:lnTo>
                  <a:pt x="3572" y="6215"/>
                </a:lnTo>
                <a:cubicBezTo>
                  <a:pt x="3643" y="6204"/>
                  <a:pt x="3739" y="6168"/>
                  <a:pt x="3810" y="6144"/>
                </a:cubicBezTo>
                <a:close/>
                <a:moveTo>
                  <a:pt x="2060" y="6227"/>
                </a:moveTo>
                <a:lnTo>
                  <a:pt x="2477" y="7370"/>
                </a:lnTo>
                <a:lnTo>
                  <a:pt x="2238" y="6954"/>
                </a:lnTo>
                <a:cubicBezTo>
                  <a:pt x="2203" y="6892"/>
                  <a:pt x="2149" y="6856"/>
                  <a:pt x="2094" y="6856"/>
                </a:cubicBezTo>
                <a:cubicBezTo>
                  <a:pt x="2074" y="6856"/>
                  <a:pt x="2055" y="6861"/>
                  <a:pt x="2036" y="6870"/>
                </a:cubicBezTo>
                <a:lnTo>
                  <a:pt x="1738" y="6989"/>
                </a:lnTo>
                <a:lnTo>
                  <a:pt x="1738" y="6989"/>
                </a:lnTo>
                <a:lnTo>
                  <a:pt x="1976" y="6239"/>
                </a:lnTo>
                <a:cubicBezTo>
                  <a:pt x="2012" y="6227"/>
                  <a:pt x="2036" y="6227"/>
                  <a:pt x="2060" y="6227"/>
                </a:cubicBezTo>
                <a:close/>
                <a:moveTo>
                  <a:pt x="4405" y="6204"/>
                </a:moveTo>
                <a:cubicBezTo>
                  <a:pt x="4453" y="6215"/>
                  <a:pt x="4512" y="6227"/>
                  <a:pt x="4548" y="6239"/>
                </a:cubicBezTo>
                <a:lnTo>
                  <a:pt x="4763" y="6977"/>
                </a:lnTo>
                <a:lnTo>
                  <a:pt x="4465" y="6858"/>
                </a:lnTo>
                <a:cubicBezTo>
                  <a:pt x="4446" y="6849"/>
                  <a:pt x="4425" y="6844"/>
                  <a:pt x="4404" y="6844"/>
                </a:cubicBezTo>
                <a:cubicBezTo>
                  <a:pt x="4347" y="6844"/>
                  <a:pt x="4292" y="6877"/>
                  <a:pt x="4274" y="6930"/>
                </a:cubicBezTo>
                <a:lnTo>
                  <a:pt x="3953" y="7477"/>
                </a:lnTo>
                <a:lnTo>
                  <a:pt x="3953" y="7477"/>
                </a:lnTo>
                <a:lnTo>
                  <a:pt x="4405" y="6204"/>
                </a:lnTo>
                <a:close/>
                <a:moveTo>
                  <a:pt x="3239" y="6334"/>
                </a:moveTo>
                <a:lnTo>
                  <a:pt x="3798" y="6918"/>
                </a:lnTo>
                <a:lnTo>
                  <a:pt x="3239" y="8501"/>
                </a:lnTo>
                <a:lnTo>
                  <a:pt x="2667" y="6918"/>
                </a:lnTo>
                <a:lnTo>
                  <a:pt x="3239" y="6334"/>
                </a:lnTo>
                <a:close/>
                <a:moveTo>
                  <a:pt x="4953" y="6477"/>
                </a:moveTo>
                <a:cubicBezTo>
                  <a:pt x="5251" y="6704"/>
                  <a:pt x="5465" y="7037"/>
                  <a:pt x="5560" y="7406"/>
                </a:cubicBezTo>
                <a:lnTo>
                  <a:pt x="6025" y="9311"/>
                </a:lnTo>
                <a:cubicBezTo>
                  <a:pt x="6084" y="9573"/>
                  <a:pt x="5965" y="9871"/>
                  <a:pt x="5715" y="10025"/>
                </a:cubicBezTo>
                <a:cubicBezTo>
                  <a:pt x="4941" y="10466"/>
                  <a:pt x="4167" y="10692"/>
                  <a:pt x="3405" y="10740"/>
                </a:cubicBezTo>
                <a:lnTo>
                  <a:pt x="3405" y="9061"/>
                </a:lnTo>
                <a:lnTo>
                  <a:pt x="4477" y="7227"/>
                </a:lnTo>
                <a:lnTo>
                  <a:pt x="4965" y="7406"/>
                </a:lnTo>
                <a:cubicBezTo>
                  <a:pt x="4983" y="7413"/>
                  <a:pt x="5002" y="7417"/>
                  <a:pt x="5020" y="7417"/>
                </a:cubicBezTo>
                <a:cubicBezTo>
                  <a:pt x="5123" y="7417"/>
                  <a:pt x="5220" y="7313"/>
                  <a:pt x="5179" y="7192"/>
                </a:cubicBezTo>
                <a:lnTo>
                  <a:pt x="4953" y="6477"/>
                </a:lnTo>
                <a:close/>
                <a:moveTo>
                  <a:pt x="2605" y="0"/>
                </a:moveTo>
                <a:cubicBezTo>
                  <a:pt x="1565" y="0"/>
                  <a:pt x="665" y="872"/>
                  <a:pt x="655" y="1977"/>
                </a:cubicBezTo>
                <a:cubicBezTo>
                  <a:pt x="655" y="2465"/>
                  <a:pt x="679" y="2989"/>
                  <a:pt x="774" y="3584"/>
                </a:cubicBezTo>
                <a:cubicBezTo>
                  <a:pt x="833" y="3977"/>
                  <a:pt x="1191" y="4299"/>
                  <a:pt x="1584" y="4299"/>
                </a:cubicBezTo>
                <a:lnTo>
                  <a:pt x="1691" y="4299"/>
                </a:lnTo>
                <a:cubicBezTo>
                  <a:pt x="1834" y="4691"/>
                  <a:pt x="2096" y="5013"/>
                  <a:pt x="2465" y="5203"/>
                </a:cubicBezTo>
                <a:lnTo>
                  <a:pt x="2465" y="5823"/>
                </a:lnTo>
                <a:cubicBezTo>
                  <a:pt x="1619" y="5846"/>
                  <a:pt x="786" y="6418"/>
                  <a:pt x="560" y="7347"/>
                </a:cubicBezTo>
                <a:lnTo>
                  <a:pt x="488" y="7644"/>
                </a:lnTo>
                <a:cubicBezTo>
                  <a:pt x="476" y="7728"/>
                  <a:pt x="524" y="7823"/>
                  <a:pt x="607" y="7835"/>
                </a:cubicBezTo>
                <a:cubicBezTo>
                  <a:pt x="617" y="7836"/>
                  <a:pt x="628" y="7837"/>
                  <a:pt x="638" y="7837"/>
                </a:cubicBezTo>
                <a:cubicBezTo>
                  <a:pt x="713" y="7837"/>
                  <a:pt x="787" y="7799"/>
                  <a:pt x="798" y="7716"/>
                </a:cubicBezTo>
                <a:lnTo>
                  <a:pt x="869" y="7418"/>
                </a:lnTo>
                <a:cubicBezTo>
                  <a:pt x="976" y="7001"/>
                  <a:pt x="1214" y="6680"/>
                  <a:pt x="1548" y="6454"/>
                </a:cubicBezTo>
                <a:lnTo>
                  <a:pt x="1548" y="6454"/>
                </a:lnTo>
                <a:lnTo>
                  <a:pt x="1310" y="7216"/>
                </a:lnTo>
                <a:cubicBezTo>
                  <a:pt x="1269" y="7326"/>
                  <a:pt x="1357" y="7429"/>
                  <a:pt x="1457" y="7429"/>
                </a:cubicBezTo>
                <a:cubicBezTo>
                  <a:pt x="1475" y="7429"/>
                  <a:pt x="1494" y="7425"/>
                  <a:pt x="1512" y="7418"/>
                </a:cubicBezTo>
                <a:lnTo>
                  <a:pt x="2012" y="7239"/>
                </a:lnTo>
                <a:lnTo>
                  <a:pt x="3084" y="9073"/>
                </a:lnTo>
                <a:lnTo>
                  <a:pt x="3084" y="10764"/>
                </a:lnTo>
                <a:cubicBezTo>
                  <a:pt x="2310" y="10740"/>
                  <a:pt x="1512" y="10514"/>
                  <a:pt x="714" y="10049"/>
                </a:cubicBezTo>
                <a:cubicBezTo>
                  <a:pt x="452" y="9906"/>
                  <a:pt x="345" y="9621"/>
                  <a:pt x="417" y="9335"/>
                </a:cubicBezTo>
                <a:lnTo>
                  <a:pt x="607" y="8501"/>
                </a:lnTo>
                <a:cubicBezTo>
                  <a:pt x="619" y="8418"/>
                  <a:pt x="572" y="8323"/>
                  <a:pt x="488" y="8311"/>
                </a:cubicBezTo>
                <a:cubicBezTo>
                  <a:pt x="480" y="8310"/>
                  <a:pt x="471" y="8309"/>
                  <a:pt x="462" y="8309"/>
                </a:cubicBezTo>
                <a:cubicBezTo>
                  <a:pt x="386" y="8309"/>
                  <a:pt x="308" y="8355"/>
                  <a:pt x="298" y="8430"/>
                </a:cubicBezTo>
                <a:lnTo>
                  <a:pt x="107" y="9263"/>
                </a:lnTo>
                <a:cubicBezTo>
                  <a:pt x="0" y="9680"/>
                  <a:pt x="191" y="10133"/>
                  <a:pt x="560" y="10335"/>
                </a:cubicBezTo>
                <a:cubicBezTo>
                  <a:pt x="1447" y="10841"/>
                  <a:pt x="2337" y="11094"/>
                  <a:pt x="3225" y="11094"/>
                </a:cubicBezTo>
                <a:cubicBezTo>
                  <a:pt x="4114" y="11094"/>
                  <a:pt x="5001" y="10841"/>
                  <a:pt x="5882" y="10335"/>
                </a:cubicBezTo>
                <a:cubicBezTo>
                  <a:pt x="6251" y="10085"/>
                  <a:pt x="6441" y="9656"/>
                  <a:pt x="6334" y="9240"/>
                </a:cubicBezTo>
                <a:lnTo>
                  <a:pt x="5882" y="7335"/>
                </a:lnTo>
                <a:cubicBezTo>
                  <a:pt x="5655" y="6394"/>
                  <a:pt x="4786" y="5823"/>
                  <a:pt x="3977" y="5811"/>
                </a:cubicBezTo>
                <a:lnTo>
                  <a:pt x="3977" y="5191"/>
                </a:lnTo>
                <a:cubicBezTo>
                  <a:pt x="4334" y="4989"/>
                  <a:pt x="4608" y="4668"/>
                  <a:pt x="4751" y="4275"/>
                </a:cubicBezTo>
                <a:lnTo>
                  <a:pt x="4774" y="4275"/>
                </a:lnTo>
                <a:cubicBezTo>
                  <a:pt x="5191" y="4275"/>
                  <a:pt x="5548" y="3965"/>
                  <a:pt x="5596" y="3548"/>
                </a:cubicBezTo>
                <a:cubicBezTo>
                  <a:pt x="5644" y="3144"/>
                  <a:pt x="5667" y="2786"/>
                  <a:pt x="5703" y="2453"/>
                </a:cubicBezTo>
                <a:cubicBezTo>
                  <a:pt x="5703" y="2358"/>
                  <a:pt x="5644" y="2286"/>
                  <a:pt x="5548" y="2263"/>
                </a:cubicBezTo>
                <a:cubicBezTo>
                  <a:pt x="5542" y="2262"/>
                  <a:pt x="5536" y="2261"/>
                  <a:pt x="5530" y="2261"/>
                </a:cubicBezTo>
                <a:cubicBezTo>
                  <a:pt x="5453" y="2261"/>
                  <a:pt x="5381" y="2329"/>
                  <a:pt x="5370" y="2417"/>
                </a:cubicBezTo>
                <a:cubicBezTo>
                  <a:pt x="5358" y="2763"/>
                  <a:pt x="5322" y="3108"/>
                  <a:pt x="5286" y="3501"/>
                </a:cubicBezTo>
                <a:cubicBezTo>
                  <a:pt x="5251" y="3739"/>
                  <a:pt x="5060" y="3918"/>
                  <a:pt x="4834" y="3929"/>
                </a:cubicBezTo>
                <a:cubicBezTo>
                  <a:pt x="4870" y="3596"/>
                  <a:pt x="4834" y="4144"/>
                  <a:pt x="4846" y="2536"/>
                </a:cubicBezTo>
                <a:cubicBezTo>
                  <a:pt x="4846" y="2524"/>
                  <a:pt x="4834" y="2489"/>
                  <a:pt x="4822" y="2477"/>
                </a:cubicBezTo>
                <a:cubicBezTo>
                  <a:pt x="4810" y="2465"/>
                  <a:pt x="4810" y="2429"/>
                  <a:pt x="4786" y="2417"/>
                </a:cubicBezTo>
                <a:cubicBezTo>
                  <a:pt x="4774" y="2405"/>
                  <a:pt x="4751" y="2405"/>
                  <a:pt x="4727" y="2382"/>
                </a:cubicBezTo>
                <a:cubicBezTo>
                  <a:pt x="4715" y="2382"/>
                  <a:pt x="4703" y="2358"/>
                  <a:pt x="4667" y="2358"/>
                </a:cubicBezTo>
                <a:cubicBezTo>
                  <a:pt x="3560" y="2346"/>
                  <a:pt x="2798" y="1774"/>
                  <a:pt x="2798" y="1774"/>
                </a:cubicBezTo>
                <a:cubicBezTo>
                  <a:pt x="2770" y="1752"/>
                  <a:pt x="2731" y="1740"/>
                  <a:pt x="2692" y="1740"/>
                </a:cubicBezTo>
                <a:cubicBezTo>
                  <a:pt x="2648" y="1740"/>
                  <a:pt x="2603" y="1755"/>
                  <a:pt x="2572" y="1786"/>
                </a:cubicBezTo>
                <a:cubicBezTo>
                  <a:pt x="2572" y="1786"/>
                  <a:pt x="2203" y="2179"/>
                  <a:pt x="1726" y="2370"/>
                </a:cubicBezTo>
                <a:cubicBezTo>
                  <a:pt x="1715" y="2370"/>
                  <a:pt x="1715" y="2382"/>
                  <a:pt x="1691" y="2405"/>
                </a:cubicBezTo>
                <a:cubicBezTo>
                  <a:pt x="1667" y="2417"/>
                  <a:pt x="1631" y="2465"/>
                  <a:pt x="1631" y="2513"/>
                </a:cubicBezTo>
                <a:cubicBezTo>
                  <a:pt x="1631" y="2524"/>
                  <a:pt x="1619" y="2524"/>
                  <a:pt x="1619" y="2536"/>
                </a:cubicBezTo>
                <a:lnTo>
                  <a:pt x="1619" y="3787"/>
                </a:lnTo>
                <a:cubicBezTo>
                  <a:pt x="1619" y="3846"/>
                  <a:pt x="1631" y="3906"/>
                  <a:pt x="1631" y="3953"/>
                </a:cubicBezTo>
                <a:lnTo>
                  <a:pt x="1595" y="3953"/>
                </a:lnTo>
                <a:cubicBezTo>
                  <a:pt x="1334" y="3953"/>
                  <a:pt x="1131" y="3775"/>
                  <a:pt x="1095" y="3525"/>
                </a:cubicBezTo>
                <a:cubicBezTo>
                  <a:pt x="1024" y="2953"/>
                  <a:pt x="976" y="2453"/>
                  <a:pt x="976" y="1977"/>
                </a:cubicBezTo>
                <a:cubicBezTo>
                  <a:pt x="976" y="1054"/>
                  <a:pt x="1746" y="325"/>
                  <a:pt x="2616" y="325"/>
                </a:cubicBezTo>
                <a:cubicBezTo>
                  <a:pt x="2802" y="325"/>
                  <a:pt x="2991" y="358"/>
                  <a:pt x="3179" y="429"/>
                </a:cubicBezTo>
                <a:cubicBezTo>
                  <a:pt x="3381" y="500"/>
                  <a:pt x="3536" y="608"/>
                  <a:pt x="3679" y="739"/>
                </a:cubicBezTo>
                <a:cubicBezTo>
                  <a:pt x="3709" y="768"/>
                  <a:pt x="3753" y="783"/>
                  <a:pt x="3798" y="783"/>
                </a:cubicBezTo>
                <a:cubicBezTo>
                  <a:pt x="3843" y="783"/>
                  <a:pt x="3887" y="768"/>
                  <a:pt x="3917" y="739"/>
                </a:cubicBezTo>
                <a:lnTo>
                  <a:pt x="3929" y="727"/>
                </a:lnTo>
                <a:cubicBezTo>
                  <a:pt x="4081" y="557"/>
                  <a:pt x="4294" y="466"/>
                  <a:pt x="4511" y="466"/>
                </a:cubicBezTo>
                <a:cubicBezTo>
                  <a:pt x="4599" y="466"/>
                  <a:pt x="4688" y="481"/>
                  <a:pt x="4774" y="512"/>
                </a:cubicBezTo>
                <a:cubicBezTo>
                  <a:pt x="5084" y="619"/>
                  <a:pt x="5298" y="881"/>
                  <a:pt x="5322" y="1215"/>
                </a:cubicBezTo>
                <a:cubicBezTo>
                  <a:pt x="5322" y="1262"/>
                  <a:pt x="5334" y="1298"/>
                  <a:pt x="5334" y="1334"/>
                </a:cubicBezTo>
                <a:cubicBezTo>
                  <a:pt x="5358" y="1465"/>
                  <a:pt x="5358" y="1524"/>
                  <a:pt x="5358" y="1715"/>
                </a:cubicBezTo>
                <a:cubicBezTo>
                  <a:pt x="5358" y="1810"/>
                  <a:pt x="5429" y="1882"/>
                  <a:pt x="5513" y="1882"/>
                </a:cubicBezTo>
                <a:cubicBezTo>
                  <a:pt x="5608" y="1882"/>
                  <a:pt x="5679" y="1810"/>
                  <a:pt x="5679" y="1715"/>
                </a:cubicBezTo>
                <a:cubicBezTo>
                  <a:pt x="5679" y="1512"/>
                  <a:pt x="5679" y="1441"/>
                  <a:pt x="5667" y="1298"/>
                </a:cubicBezTo>
                <a:cubicBezTo>
                  <a:pt x="5667" y="1274"/>
                  <a:pt x="5667" y="1227"/>
                  <a:pt x="5655" y="1179"/>
                </a:cubicBezTo>
                <a:cubicBezTo>
                  <a:pt x="5608" y="739"/>
                  <a:pt x="5310" y="369"/>
                  <a:pt x="4893" y="215"/>
                </a:cubicBezTo>
                <a:cubicBezTo>
                  <a:pt x="4768" y="171"/>
                  <a:pt x="4639" y="150"/>
                  <a:pt x="4512" y="150"/>
                </a:cubicBezTo>
                <a:cubicBezTo>
                  <a:pt x="4254" y="150"/>
                  <a:pt x="4002" y="238"/>
                  <a:pt x="3786" y="405"/>
                </a:cubicBezTo>
                <a:cubicBezTo>
                  <a:pt x="3643" y="286"/>
                  <a:pt x="3477" y="203"/>
                  <a:pt x="3298" y="131"/>
                </a:cubicBezTo>
                <a:cubicBezTo>
                  <a:pt x="3066" y="42"/>
                  <a:pt x="2832" y="0"/>
                  <a:pt x="26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589" name="Google Shape;14589;p102"/>
          <p:cNvGrpSpPr/>
          <p:nvPr/>
        </p:nvGrpSpPr>
        <p:grpSpPr>
          <a:xfrm>
            <a:off x="5833775" y="3809445"/>
            <a:ext cx="235185" cy="352253"/>
            <a:chOff x="5833775" y="3809445"/>
            <a:chExt cx="235185" cy="352253"/>
          </a:xfrm>
        </p:grpSpPr>
        <p:sp>
          <p:nvSpPr>
            <p:cNvPr id="14590" name="Google Shape;14590;p102"/>
            <p:cNvSpPr/>
            <p:nvPr/>
          </p:nvSpPr>
          <p:spPr>
            <a:xfrm>
              <a:off x="5859195" y="3855953"/>
              <a:ext cx="168417" cy="206866"/>
            </a:xfrm>
            <a:custGeom>
              <a:avLst/>
              <a:gdLst/>
              <a:ahLst/>
              <a:cxnLst/>
              <a:rect l="l" t="t" r="r" b="b"/>
              <a:pathLst>
                <a:path w="5287" h="6494" extrusionOk="0">
                  <a:moveTo>
                    <a:pt x="2584" y="1"/>
                  </a:moveTo>
                  <a:cubicBezTo>
                    <a:pt x="2489" y="1"/>
                    <a:pt x="2417" y="72"/>
                    <a:pt x="2417" y="156"/>
                  </a:cubicBezTo>
                  <a:cubicBezTo>
                    <a:pt x="2417" y="251"/>
                    <a:pt x="2489" y="322"/>
                    <a:pt x="2584" y="322"/>
                  </a:cubicBezTo>
                  <a:cubicBezTo>
                    <a:pt x="2894" y="334"/>
                    <a:pt x="3144" y="370"/>
                    <a:pt x="3489" y="501"/>
                  </a:cubicBezTo>
                  <a:cubicBezTo>
                    <a:pt x="4501" y="930"/>
                    <a:pt x="4679" y="2227"/>
                    <a:pt x="4406" y="3299"/>
                  </a:cubicBezTo>
                  <a:cubicBezTo>
                    <a:pt x="4513" y="2477"/>
                    <a:pt x="4275" y="1787"/>
                    <a:pt x="3691" y="1215"/>
                  </a:cubicBezTo>
                  <a:cubicBezTo>
                    <a:pt x="3607" y="1131"/>
                    <a:pt x="3484" y="1077"/>
                    <a:pt x="3356" y="1077"/>
                  </a:cubicBezTo>
                  <a:cubicBezTo>
                    <a:pt x="3285" y="1077"/>
                    <a:pt x="3212" y="1094"/>
                    <a:pt x="3144" y="1132"/>
                  </a:cubicBezTo>
                  <a:cubicBezTo>
                    <a:pt x="2977" y="1215"/>
                    <a:pt x="2894" y="1430"/>
                    <a:pt x="2953" y="1620"/>
                  </a:cubicBezTo>
                  <a:cubicBezTo>
                    <a:pt x="3632" y="4013"/>
                    <a:pt x="2834" y="5085"/>
                    <a:pt x="1298" y="5502"/>
                  </a:cubicBezTo>
                  <a:cubicBezTo>
                    <a:pt x="1191" y="5537"/>
                    <a:pt x="1191" y="5609"/>
                    <a:pt x="881" y="6049"/>
                  </a:cubicBezTo>
                  <a:cubicBezTo>
                    <a:pt x="845" y="6112"/>
                    <a:pt x="789" y="6141"/>
                    <a:pt x="732" y="6141"/>
                  </a:cubicBezTo>
                  <a:cubicBezTo>
                    <a:pt x="714" y="6141"/>
                    <a:pt x="696" y="6138"/>
                    <a:pt x="679" y="6133"/>
                  </a:cubicBezTo>
                  <a:cubicBezTo>
                    <a:pt x="560" y="6097"/>
                    <a:pt x="500" y="5966"/>
                    <a:pt x="560" y="5859"/>
                  </a:cubicBezTo>
                  <a:cubicBezTo>
                    <a:pt x="750" y="5442"/>
                    <a:pt x="1072" y="4894"/>
                    <a:pt x="941" y="3739"/>
                  </a:cubicBezTo>
                  <a:lnTo>
                    <a:pt x="941" y="3739"/>
                  </a:lnTo>
                  <a:lnTo>
                    <a:pt x="1786" y="4335"/>
                  </a:lnTo>
                  <a:cubicBezTo>
                    <a:pt x="1878" y="4393"/>
                    <a:pt x="1981" y="4421"/>
                    <a:pt x="2083" y="4421"/>
                  </a:cubicBezTo>
                  <a:cubicBezTo>
                    <a:pt x="2232" y="4421"/>
                    <a:pt x="2378" y="4360"/>
                    <a:pt x="2477" y="4240"/>
                  </a:cubicBezTo>
                  <a:cubicBezTo>
                    <a:pt x="2655" y="4013"/>
                    <a:pt x="2620" y="3644"/>
                    <a:pt x="2370" y="3478"/>
                  </a:cubicBezTo>
                  <a:lnTo>
                    <a:pt x="2024" y="3239"/>
                  </a:lnTo>
                  <a:cubicBezTo>
                    <a:pt x="1536" y="2882"/>
                    <a:pt x="1250" y="2323"/>
                    <a:pt x="1250" y="1704"/>
                  </a:cubicBezTo>
                  <a:cubicBezTo>
                    <a:pt x="1262" y="1192"/>
                    <a:pt x="1405" y="739"/>
                    <a:pt x="1893" y="477"/>
                  </a:cubicBezTo>
                  <a:cubicBezTo>
                    <a:pt x="1965" y="430"/>
                    <a:pt x="2001" y="322"/>
                    <a:pt x="1953" y="251"/>
                  </a:cubicBezTo>
                  <a:cubicBezTo>
                    <a:pt x="1920" y="202"/>
                    <a:pt x="1865" y="170"/>
                    <a:pt x="1807" y="170"/>
                  </a:cubicBezTo>
                  <a:cubicBezTo>
                    <a:pt x="1780" y="170"/>
                    <a:pt x="1753" y="176"/>
                    <a:pt x="1727" y="191"/>
                  </a:cubicBezTo>
                  <a:cubicBezTo>
                    <a:pt x="1346" y="406"/>
                    <a:pt x="1060" y="775"/>
                    <a:pt x="989" y="1203"/>
                  </a:cubicBezTo>
                  <a:cubicBezTo>
                    <a:pt x="798" y="2192"/>
                    <a:pt x="1167" y="3001"/>
                    <a:pt x="1834" y="3489"/>
                  </a:cubicBezTo>
                  <a:cubicBezTo>
                    <a:pt x="1839" y="3493"/>
                    <a:pt x="1841" y="3494"/>
                    <a:pt x="1841" y="3494"/>
                  </a:cubicBezTo>
                  <a:cubicBezTo>
                    <a:pt x="1840" y="3494"/>
                    <a:pt x="1839" y="3493"/>
                    <a:pt x="1839" y="3493"/>
                  </a:cubicBezTo>
                  <a:lnTo>
                    <a:pt x="1839" y="3493"/>
                  </a:lnTo>
                  <a:cubicBezTo>
                    <a:pt x="1837" y="3493"/>
                    <a:pt x="1859" y="3512"/>
                    <a:pt x="2179" y="3739"/>
                  </a:cubicBezTo>
                  <a:cubicBezTo>
                    <a:pt x="2263" y="3811"/>
                    <a:pt x="2286" y="3954"/>
                    <a:pt x="2215" y="4037"/>
                  </a:cubicBezTo>
                  <a:cubicBezTo>
                    <a:pt x="2182" y="4076"/>
                    <a:pt x="2139" y="4094"/>
                    <a:pt x="2094" y="4094"/>
                  </a:cubicBezTo>
                  <a:cubicBezTo>
                    <a:pt x="2058" y="4094"/>
                    <a:pt x="2021" y="4082"/>
                    <a:pt x="1989" y="4061"/>
                  </a:cubicBezTo>
                  <a:lnTo>
                    <a:pt x="1072" y="3418"/>
                  </a:lnTo>
                  <a:cubicBezTo>
                    <a:pt x="1022" y="3383"/>
                    <a:pt x="967" y="3367"/>
                    <a:pt x="914" y="3367"/>
                  </a:cubicBezTo>
                  <a:cubicBezTo>
                    <a:pt x="748" y="3367"/>
                    <a:pt x="593" y="3515"/>
                    <a:pt x="619" y="3704"/>
                  </a:cubicBezTo>
                  <a:cubicBezTo>
                    <a:pt x="822" y="5371"/>
                    <a:pt x="0" y="5597"/>
                    <a:pt x="238" y="6133"/>
                  </a:cubicBezTo>
                  <a:cubicBezTo>
                    <a:pt x="329" y="6327"/>
                    <a:pt x="521" y="6429"/>
                    <a:pt x="712" y="6429"/>
                  </a:cubicBezTo>
                  <a:cubicBezTo>
                    <a:pt x="873" y="6429"/>
                    <a:pt x="1033" y="6356"/>
                    <a:pt x="1131" y="6204"/>
                  </a:cubicBezTo>
                  <a:lnTo>
                    <a:pt x="1417" y="5775"/>
                  </a:lnTo>
                  <a:cubicBezTo>
                    <a:pt x="3477" y="5180"/>
                    <a:pt x="3834" y="3585"/>
                    <a:pt x="3239" y="1501"/>
                  </a:cubicBezTo>
                  <a:cubicBezTo>
                    <a:pt x="3221" y="1449"/>
                    <a:pt x="3242" y="1370"/>
                    <a:pt x="3321" y="1370"/>
                  </a:cubicBezTo>
                  <a:cubicBezTo>
                    <a:pt x="3349" y="1370"/>
                    <a:pt x="3385" y="1381"/>
                    <a:pt x="3429" y="1406"/>
                  </a:cubicBezTo>
                  <a:cubicBezTo>
                    <a:pt x="3429" y="1406"/>
                    <a:pt x="3441" y="1406"/>
                    <a:pt x="3441" y="1430"/>
                  </a:cubicBezTo>
                  <a:cubicBezTo>
                    <a:pt x="4525" y="2501"/>
                    <a:pt x="4251" y="4013"/>
                    <a:pt x="2560" y="6228"/>
                  </a:cubicBezTo>
                  <a:cubicBezTo>
                    <a:pt x="2501" y="6311"/>
                    <a:pt x="2513" y="6395"/>
                    <a:pt x="2596" y="6454"/>
                  </a:cubicBezTo>
                  <a:cubicBezTo>
                    <a:pt x="2623" y="6481"/>
                    <a:pt x="2657" y="6493"/>
                    <a:pt x="2692" y="6493"/>
                  </a:cubicBezTo>
                  <a:cubicBezTo>
                    <a:pt x="2734" y="6493"/>
                    <a:pt x="2777" y="6475"/>
                    <a:pt x="2810" y="6442"/>
                  </a:cubicBezTo>
                  <a:cubicBezTo>
                    <a:pt x="4120" y="5013"/>
                    <a:pt x="5287" y="3180"/>
                    <a:pt x="4668" y="1346"/>
                  </a:cubicBezTo>
                  <a:cubicBezTo>
                    <a:pt x="4370" y="453"/>
                    <a:pt x="3513" y="1"/>
                    <a:pt x="2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1" name="Google Shape;14591;p102"/>
            <p:cNvSpPr/>
            <p:nvPr/>
          </p:nvSpPr>
          <p:spPr>
            <a:xfrm>
              <a:off x="5833775" y="4034946"/>
              <a:ext cx="128981" cy="126751"/>
            </a:xfrm>
            <a:custGeom>
              <a:avLst/>
              <a:gdLst/>
              <a:ahLst/>
              <a:cxnLst/>
              <a:rect l="l" t="t" r="r" b="b"/>
              <a:pathLst>
                <a:path w="4049" h="3979" extrusionOk="0">
                  <a:moveTo>
                    <a:pt x="179" y="0"/>
                  </a:moveTo>
                  <a:cubicBezTo>
                    <a:pt x="171" y="0"/>
                    <a:pt x="163" y="1"/>
                    <a:pt x="155" y="2"/>
                  </a:cubicBezTo>
                  <a:cubicBezTo>
                    <a:pt x="72" y="25"/>
                    <a:pt x="13" y="97"/>
                    <a:pt x="24" y="180"/>
                  </a:cubicBezTo>
                  <a:cubicBezTo>
                    <a:pt x="120" y="811"/>
                    <a:pt x="132" y="1407"/>
                    <a:pt x="72" y="1954"/>
                  </a:cubicBezTo>
                  <a:cubicBezTo>
                    <a:pt x="1" y="2597"/>
                    <a:pt x="239" y="3204"/>
                    <a:pt x="715" y="3597"/>
                  </a:cubicBezTo>
                  <a:cubicBezTo>
                    <a:pt x="1036" y="3847"/>
                    <a:pt x="1394" y="3978"/>
                    <a:pt x="1810" y="3978"/>
                  </a:cubicBezTo>
                  <a:cubicBezTo>
                    <a:pt x="2441" y="3978"/>
                    <a:pt x="3013" y="3669"/>
                    <a:pt x="3394" y="3145"/>
                  </a:cubicBezTo>
                  <a:lnTo>
                    <a:pt x="3989" y="2311"/>
                  </a:lnTo>
                  <a:cubicBezTo>
                    <a:pt x="4049" y="2228"/>
                    <a:pt x="3977" y="2073"/>
                    <a:pt x="3834" y="2073"/>
                  </a:cubicBezTo>
                  <a:cubicBezTo>
                    <a:pt x="3834" y="2073"/>
                    <a:pt x="3831" y="2073"/>
                    <a:pt x="3825" y="2073"/>
                  </a:cubicBezTo>
                  <a:cubicBezTo>
                    <a:pt x="3793" y="2073"/>
                    <a:pt x="3686" y="2082"/>
                    <a:pt x="3656" y="2192"/>
                  </a:cubicBezTo>
                  <a:lnTo>
                    <a:pt x="3108" y="2966"/>
                  </a:lnTo>
                  <a:cubicBezTo>
                    <a:pt x="2633" y="3632"/>
                    <a:pt x="1970" y="3669"/>
                    <a:pt x="1826" y="3669"/>
                  </a:cubicBezTo>
                  <a:cubicBezTo>
                    <a:pt x="1808" y="3669"/>
                    <a:pt x="1798" y="3669"/>
                    <a:pt x="1798" y="3669"/>
                  </a:cubicBezTo>
                  <a:cubicBezTo>
                    <a:pt x="929" y="3669"/>
                    <a:pt x="263" y="2907"/>
                    <a:pt x="382" y="2002"/>
                  </a:cubicBezTo>
                  <a:cubicBezTo>
                    <a:pt x="453" y="1419"/>
                    <a:pt x="441" y="799"/>
                    <a:pt x="334" y="145"/>
                  </a:cubicBezTo>
                  <a:cubicBezTo>
                    <a:pt x="323" y="57"/>
                    <a:pt x="262"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2" name="Google Shape;14592;p102"/>
            <p:cNvSpPr/>
            <p:nvPr/>
          </p:nvSpPr>
          <p:spPr>
            <a:xfrm>
              <a:off x="5836068" y="3809445"/>
              <a:ext cx="232892" cy="278285"/>
            </a:xfrm>
            <a:custGeom>
              <a:avLst/>
              <a:gdLst/>
              <a:ahLst/>
              <a:cxnLst/>
              <a:rect l="l" t="t" r="r" b="b"/>
              <a:pathLst>
                <a:path w="7311" h="8736" extrusionOk="0">
                  <a:moveTo>
                    <a:pt x="3693" y="0"/>
                  </a:moveTo>
                  <a:cubicBezTo>
                    <a:pt x="3479" y="0"/>
                    <a:pt x="3263" y="26"/>
                    <a:pt x="3048" y="80"/>
                  </a:cubicBezTo>
                  <a:cubicBezTo>
                    <a:pt x="2334" y="258"/>
                    <a:pt x="1774" y="616"/>
                    <a:pt x="1322" y="1128"/>
                  </a:cubicBezTo>
                  <a:cubicBezTo>
                    <a:pt x="1012" y="1473"/>
                    <a:pt x="631" y="1663"/>
                    <a:pt x="167" y="1699"/>
                  </a:cubicBezTo>
                  <a:cubicBezTo>
                    <a:pt x="71" y="1699"/>
                    <a:pt x="0" y="1782"/>
                    <a:pt x="12" y="1878"/>
                  </a:cubicBezTo>
                  <a:cubicBezTo>
                    <a:pt x="12" y="1951"/>
                    <a:pt x="86" y="2025"/>
                    <a:pt x="161" y="2025"/>
                  </a:cubicBezTo>
                  <a:cubicBezTo>
                    <a:pt x="171" y="2025"/>
                    <a:pt x="181" y="2023"/>
                    <a:pt x="191" y="2021"/>
                  </a:cubicBezTo>
                  <a:cubicBezTo>
                    <a:pt x="726" y="1985"/>
                    <a:pt x="1226" y="1759"/>
                    <a:pt x="1584" y="1342"/>
                  </a:cubicBezTo>
                  <a:cubicBezTo>
                    <a:pt x="2196" y="655"/>
                    <a:pt x="2970" y="332"/>
                    <a:pt x="3709" y="332"/>
                  </a:cubicBezTo>
                  <a:cubicBezTo>
                    <a:pt x="4637" y="332"/>
                    <a:pt x="5511" y="841"/>
                    <a:pt x="5941" y="1782"/>
                  </a:cubicBezTo>
                  <a:cubicBezTo>
                    <a:pt x="7310" y="4807"/>
                    <a:pt x="4286" y="8247"/>
                    <a:pt x="4167" y="8486"/>
                  </a:cubicBezTo>
                  <a:cubicBezTo>
                    <a:pt x="4096" y="8593"/>
                    <a:pt x="4167" y="8736"/>
                    <a:pt x="4298" y="8736"/>
                  </a:cubicBezTo>
                  <a:cubicBezTo>
                    <a:pt x="4346" y="8736"/>
                    <a:pt x="4405" y="8712"/>
                    <a:pt x="4441" y="8664"/>
                  </a:cubicBezTo>
                  <a:cubicBezTo>
                    <a:pt x="5132" y="7676"/>
                    <a:pt x="5096" y="7736"/>
                    <a:pt x="5108" y="7724"/>
                  </a:cubicBezTo>
                  <a:cubicBezTo>
                    <a:pt x="6298" y="5878"/>
                    <a:pt x="7144" y="3675"/>
                    <a:pt x="6215" y="1651"/>
                  </a:cubicBezTo>
                  <a:cubicBezTo>
                    <a:pt x="5759" y="640"/>
                    <a:pt x="4758" y="0"/>
                    <a:pt x="36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93" name="Google Shape;14593;p102"/>
          <p:cNvGrpSpPr/>
          <p:nvPr/>
        </p:nvGrpSpPr>
        <p:grpSpPr>
          <a:xfrm>
            <a:off x="4942472" y="3809318"/>
            <a:ext cx="238976" cy="352762"/>
            <a:chOff x="4942472" y="3809318"/>
            <a:chExt cx="238976" cy="352762"/>
          </a:xfrm>
        </p:grpSpPr>
        <p:sp>
          <p:nvSpPr>
            <p:cNvPr id="14594" name="Google Shape;14594;p102"/>
            <p:cNvSpPr/>
            <p:nvPr/>
          </p:nvSpPr>
          <p:spPr>
            <a:xfrm>
              <a:off x="4975473" y="3837159"/>
              <a:ext cx="77790" cy="77790"/>
            </a:xfrm>
            <a:custGeom>
              <a:avLst/>
              <a:gdLst/>
              <a:ahLst/>
              <a:cxnLst/>
              <a:rect l="l" t="t" r="r" b="b"/>
              <a:pathLst>
                <a:path w="2442" h="2442" extrusionOk="0">
                  <a:moveTo>
                    <a:pt x="1206" y="334"/>
                  </a:moveTo>
                  <a:cubicBezTo>
                    <a:pt x="1372" y="334"/>
                    <a:pt x="1546" y="383"/>
                    <a:pt x="1715" y="496"/>
                  </a:cubicBezTo>
                  <a:lnTo>
                    <a:pt x="489" y="1722"/>
                  </a:lnTo>
                  <a:cubicBezTo>
                    <a:pt x="54" y="1069"/>
                    <a:pt x="566" y="334"/>
                    <a:pt x="1206" y="334"/>
                  </a:cubicBezTo>
                  <a:close/>
                  <a:moveTo>
                    <a:pt x="1941" y="722"/>
                  </a:moveTo>
                  <a:lnTo>
                    <a:pt x="1941" y="722"/>
                  </a:lnTo>
                  <a:cubicBezTo>
                    <a:pt x="2403" y="1372"/>
                    <a:pt x="1880" y="2119"/>
                    <a:pt x="1235" y="2119"/>
                  </a:cubicBezTo>
                  <a:cubicBezTo>
                    <a:pt x="1065" y="2119"/>
                    <a:pt x="886" y="2067"/>
                    <a:pt x="715" y="1948"/>
                  </a:cubicBezTo>
                  <a:lnTo>
                    <a:pt x="1941" y="722"/>
                  </a:lnTo>
                  <a:close/>
                  <a:moveTo>
                    <a:pt x="1243" y="1"/>
                  </a:moveTo>
                  <a:cubicBezTo>
                    <a:pt x="616" y="1"/>
                    <a:pt x="1" y="477"/>
                    <a:pt x="1" y="1210"/>
                  </a:cubicBezTo>
                  <a:cubicBezTo>
                    <a:pt x="1" y="1555"/>
                    <a:pt x="144" y="1853"/>
                    <a:pt x="358" y="2079"/>
                  </a:cubicBezTo>
                  <a:cubicBezTo>
                    <a:pt x="604" y="2330"/>
                    <a:pt x="909" y="2442"/>
                    <a:pt x="1209" y="2442"/>
                  </a:cubicBezTo>
                  <a:cubicBezTo>
                    <a:pt x="1837" y="2442"/>
                    <a:pt x="2442" y="1951"/>
                    <a:pt x="2442" y="1210"/>
                  </a:cubicBezTo>
                  <a:cubicBezTo>
                    <a:pt x="2442" y="889"/>
                    <a:pt x="2311" y="579"/>
                    <a:pt x="2084" y="353"/>
                  </a:cubicBezTo>
                  <a:cubicBezTo>
                    <a:pt x="1845" y="110"/>
                    <a:pt x="1543" y="1"/>
                    <a:pt x="12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5" name="Google Shape;14595;p102"/>
            <p:cNvSpPr/>
            <p:nvPr/>
          </p:nvSpPr>
          <p:spPr>
            <a:xfrm>
              <a:off x="5056640" y="3837000"/>
              <a:ext cx="90691" cy="77949"/>
            </a:xfrm>
            <a:custGeom>
              <a:avLst/>
              <a:gdLst/>
              <a:ahLst/>
              <a:cxnLst/>
              <a:rect l="l" t="t" r="r" b="b"/>
              <a:pathLst>
                <a:path w="2847" h="2447" extrusionOk="0">
                  <a:moveTo>
                    <a:pt x="1610" y="339"/>
                  </a:moveTo>
                  <a:cubicBezTo>
                    <a:pt x="1773" y="339"/>
                    <a:pt x="1944" y="388"/>
                    <a:pt x="2108" y="501"/>
                  </a:cubicBezTo>
                  <a:lnTo>
                    <a:pt x="894" y="1727"/>
                  </a:lnTo>
                  <a:cubicBezTo>
                    <a:pt x="459" y="1074"/>
                    <a:pt x="978" y="339"/>
                    <a:pt x="1610" y="339"/>
                  </a:cubicBezTo>
                  <a:close/>
                  <a:moveTo>
                    <a:pt x="2358" y="727"/>
                  </a:moveTo>
                  <a:lnTo>
                    <a:pt x="2358" y="727"/>
                  </a:lnTo>
                  <a:cubicBezTo>
                    <a:pt x="2801" y="1377"/>
                    <a:pt x="2289" y="2124"/>
                    <a:pt x="1649" y="2124"/>
                  </a:cubicBezTo>
                  <a:cubicBezTo>
                    <a:pt x="1481" y="2124"/>
                    <a:pt x="1303" y="2072"/>
                    <a:pt x="1132" y="1953"/>
                  </a:cubicBezTo>
                  <a:lnTo>
                    <a:pt x="2358" y="727"/>
                  </a:lnTo>
                  <a:close/>
                  <a:moveTo>
                    <a:pt x="1620" y="1"/>
                  </a:moveTo>
                  <a:cubicBezTo>
                    <a:pt x="525" y="1"/>
                    <a:pt x="1" y="1358"/>
                    <a:pt x="763" y="2084"/>
                  </a:cubicBezTo>
                  <a:cubicBezTo>
                    <a:pt x="1005" y="2335"/>
                    <a:pt x="1309" y="2447"/>
                    <a:pt x="1609" y="2447"/>
                  </a:cubicBezTo>
                  <a:cubicBezTo>
                    <a:pt x="2236" y="2447"/>
                    <a:pt x="2846" y="1956"/>
                    <a:pt x="2846" y="1215"/>
                  </a:cubicBezTo>
                  <a:cubicBezTo>
                    <a:pt x="2846" y="905"/>
                    <a:pt x="2727" y="596"/>
                    <a:pt x="2489" y="358"/>
                  </a:cubicBezTo>
                  <a:cubicBezTo>
                    <a:pt x="2275" y="143"/>
                    <a:pt x="1965" y="1"/>
                    <a:pt x="1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6" name="Google Shape;14596;p102"/>
            <p:cNvSpPr/>
            <p:nvPr/>
          </p:nvSpPr>
          <p:spPr>
            <a:xfrm>
              <a:off x="4962572" y="3943969"/>
              <a:ext cx="90691" cy="77662"/>
            </a:xfrm>
            <a:custGeom>
              <a:avLst/>
              <a:gdLst/>
              <a:ahLst/>
              <a:cxnLst/>
              <a:rect l="l" t="t" r="r" b="b"/>
              <a:pathLst>
                <a:path w="2847" h="2438" extrusionOk="0">
                  <a:moveTo>
                    <a:pt x="1604" y="333"/>
                  </a:moveTo>
                  <a:cubicBezTo>
                    <a:pt x="1772" y="333"/>
                    <a:pt x="1949" y="383"/>
                    <a:pt x="2120" y="500"/>
                  </a:cubicBezTo>
                  <a:lnTo>
                    <a:pt x="894" y="1715"/>
                  </a:lnTo>
                  <a:cubicBezTo>
                    <a:pt x="461" y="1065"/>
                    <a:pt x="966" y="333"/>
                    <a:pt x="1604" y="333"/>
                  </a:cubicBezTo>
                  <a:close/>
                  <a:moveTo>
                    <a:pt x="2346" y="726"/>
                  </a:moveTo>
                  <a:lnTo>
                    <a:pt x="2346" y="726"/>
                  </a:lnTo>
                  <a:cubicBezTo>
                    <a:pt x="2808" y="1377"/>
                    <a:pt x="2285" y="2124"/>
                    <a:pt x="1640" y="2124"/>
                  </a:cubicBezTo>
                  <a:cubicBezTo>
                    <a:pt x="1470" y="2124"/>
                    <a:pt x="1291" y="2072"/>
                    <a:pt x="1120" y="1953"/>
                  </a:cubicBezTo>
                  <a:lnTo>
                    <a:pt x="2346" y="726"/>
                  </a:lnTo>
                  <a:close/>
                  <a:moveTo>
                    <a:pt x="1632" y="0"/>
                  </a:moveTo>
                  <a:cubicBezTo>
                    <a:pt x="561" y="0"/>
                    <a:pt x="1" y="1310"/>
                    <a:pt x="763" y="2072"/>
                  </a:cubicBezTo>
                  <a:cubicBezTo>
                    <a:pt x="1016" y="2325"/>
                    <a:pt x="1325" y="2438"/>
                    <a:pt x="1628" y="2438"/>
                  </a:cubicBezTo>
                  <a:cubicBezTo>
                    <a:pt x="2252" y="2438"/>
                    <a:pt x="2847" y="1956"/>
                    <a:pt x="2847" y="1227"/>
                  </a:cubicBezTo>
                  <a:cubicBezTo>
                    <a:pt x="2847" y="881"/>
                    <a:pt x="2716" y="584"/>
                    <a:pt x="2489" y="357"/>
                  </a:cubicBezTo>
                  <a:cubicBezTo>
                    <a:pt x="2287" y="155"/>
                    <a:pt x="1977" y="0"/>
                    <a:pt x="1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7" name="Google Shape;14597;p102"/>
            <p:cNvSpPr/>
            <p:nvPr/>
          </p:nvSpPr>
          <p:spPr>
            <a:xfrm>
              <a:off x="5056640" y="3943969"/>
              <a:ext cx="90691" cy="77949"/>
            </a:xfrm>
            <a:custGeom>
              <a:avLst/>
              <a:gdLst/>
              <a:ahLst/>
              <a:cxnLst/>
              <a:rect l="l" t="t" r="r" b="b"/>
              <a:pathLst>
                <a:path w="2847" h="2447" extrusionOk="0">
                  <a:moveTo>
                    <a:pt x="1606" y="335"/>
                  </a:moveTo>
                  <a:cubicBezTo>
                    <a:pt x="1769" y="335"/>
                    <a:pt x="1941" y="385"/>
                    <a:pt x="2108" y="500"/>
                  </a:cubicBezTo>
                  <a:lnTo>
                    <a:pt x="894" y="1715"/>
                  </a:lnTo>
                  <a:cubicBezTo>
                    <a:pt x="468" y="1081"/>
                    <a:pt x="974" y="335"/>
                    <a:pt x="1606" y="335"/>
                  </a:cubicBezTo>
                  <a:close/>
                  <a:moveTo>
                    <a:pt x="2358" y="726"/>
                  </a:moveTo>
                  <a:cubicBezTo>
                    <a:pt x="2801" y="1367"/>
                    <a:pt x="2289" y="2127"/>
                    <a:pt x="1649" y="2127"/>
                  </a:cubicBezTo>
                  <a:cubicBezTo>
                    <a:pt x="1481" y="2127"/>
                    <a:pt x="1303" y="2074"/>
                    <a:pt x="1132" y="1953"/>
                  </a:cubicBezTo>
                  <a:lnTo>
                    <a:pt x="2358" y="726"/>
                  </a:lnTo>
                  <a:close/>
                  <a:moveTo>
                    <a:pt x="1620" y="0"/>
                  </a:moveTo>
                  <a:cubicBezTo>
                    <a:pt x="525" y="0"/>
                    <a:pt x="1" y="1357"/>
                    <a:pt x="763" y="2084"/>
                  </a:cubicBezTo>
                  <a:cubicBezTo>
                    <a:pt x="1006" y="2335"/>
                    <a:pt x="1310" y="2447"/>
                    <a:pt x="1610" y="2447"/>
                  </a:cubicBezTo>
                  <a:cubicBezTo>
                    <a:pt x="2237" y="2447"/>
                    <a:pt x="2846" y="1959"/>
                    <a:pt x="2846" y="1227"/>
                  </a:cubicBezTo>
                  <a:cubicBezTo>
                    <a:pt x="2846" y="560"/>
                    <a:pt x="2311" y="0"/>
                    <a:pt x="1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8" name="Google Shape;14598;p102"/>
            <p:cNvSpPr/>
            <p:nvPr/>
          </p:nvSpPr>
          <p:spPr>
            <a:xfrm>
              <a:off x="4975473" y="4050492"/>
              <a:ext cx="77790" cy="78300"/>
            </a:xfrm>
            <a:custGeom>
              <a:avLst/>
              <a:gdLst/>
              <a:ahLst/>
              <a:cxnLst/>
              <a:rect l="l" t="t" r="r" b="b"/>
              <a:pathLst>
                <a:path w="2442" h="2458" extrusionOk="0">
                  <a:moveTo>
                    <a:pt x="1941" y="740"/>
                  </a:moveTo>
                  <a:lnTo>
                    <a:pt x="1941" y="740"/>
                  </a:lnTo>
                  <a:cubicBezTo>
                    <a:pt x="2401" y="1388"/>
                    <a:pt x="1892" y="2132"/>
                    <a:pt x="1247" y="2132"/>
                  </a:cubicBezTo>
                  <a:cubicBezTo>
                    <a:pt x="1074" y="2132"/>
                    <a:pt x="892" y="2078"/>
                    <a:pt x="715" y="1954"/>
                  </a:cubicBezTo>
                  <a:lnTo>
                    <a:pt x="1941" y="740"/>
                  </a:lnTo>
                  <a:close/>
                  <a:moveTo>
                    <a:pt x="1226" y="1"/>
                  </a:moveTo>
                  <a:cubicBezTo>
                    <a:pt x="1024" y="1"/>
                    <a:pt x="816" y="53"/>
                    <a:pt x="620" y="169"/>
                  </a:cubicBezTo>
                  <a:cubicBezTo>
                    <a:pt x="537" y="216"/>
                    <a:pt x="513" y="323"/>
                    <a:pt x="560" y="395"/>
                  </a:cubicBezTo>
                  <a:cubicBezTo>
                    <a:pt x="585" y="444"/>
                    <a:pt x="643" y="476"/>
                    <a:pt x="700" y="476"/>
                  </a:cubicBezTo>
                  <a:cubicBezTo>
                    <a:pt x="726" y="476"/>
                    <a:pt x="752" y="469"/>
                    <a:pt x="775" y="454"/>
                  </a:cubicBezTo>
                  <a:cubicBezTo>
                    <a:pt x="918" y="383"/>
                    <a:pt x="1072" y="335"/>
                    <a:pt x="1227" y="335"/>
                  </a:cubicBezTo>
                  <a:cubicBezTo>
                    <a:pt x="1406" y="335"/>
                    <a:pt x="1572" y="407"/>
                    <a:pt x="1715" y="502"/>
                  </a:cubicBezTo>
                  <a:lnTo>
                    <a:pt x="489" y="1716"/>
                  </a:lnTo>
                  <a:cubicBezTo>
                    <a:pt x="346" y="1502"/>
                    <a:pt x="287" y="1276"/>
                    <a:pt x="358" y="1026"/>
                  </a:cubicBezTo>
                  <a:cubicBezTo>
                    <a:pt x="370" y="931"/>
                    <a:pt x="334" y="847"/>
                    <a:pt x="239" y="823"/>
                  </a:cubicBezTo>
                  <a:cubicBezTo>
                    <a:pt x="230" y="822"/>
                    <a:pt x="222" y="822"/>
                    <a:pt x="213" y="822"/>
                  </a:cubicBezTo>
                  <a:cubicBezTo>
                    <a:pt x="137" y="822"/>
                    <a:pt x="59" y="868"/>
                    <a:pt x="48" y="942"/>
                  </a:cubicBezTo>
                  <a:cubicBezTo>
                    <a:pt x="36" y="1038"/>
                    <a:pt x="13" y="1145"/>
                    <a:pt x="13" y="1228"/>
                  </a:cubicBezTo>
                  <a:cubicBezTo>
                    <a:pt x="1" y="1573"/>
                    <a:pt x="144" y="1883"/>
                    <a:pt x="358" y="2097"/>
                  </a:cubicBezTo>
                  <a:cubicBezTo>
                    <a:pt x="607" y="2346"/>
                    <a:pt x="911" y="2457"/>
                    <a:pt x="1209" y="2457"/>
                  </a:cubicBezTo>
                  <a:cubicBezTo>
                    <a:pt x="1839" y="2457"/>
                    <a:pt x="2442" y="1963"/>
                    <a:pt x="2442" y="1228"/>
                  </a:cubicBezTo>
                  <a:cubicBezTo>
                    <a:pt x="2442" y="515"/>
                    <a:pt x="1860" y="1"/>
                    <a:pt x="12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9" name="Google Shape;14599;p102"/>
            <p:cNvSpPr/>
            <p:nvPr/>
          </p:nvSpPr>
          <p:spPr>
            <a:xfrm>
              <a:off x="5056640" y="4051288"/>
              <a:ext cx="90691" cy="77949"/>
            </a:xfrm>
            <a:custGeom>
              <a:avLst/>
              <a:gdLst/>
              <a:ahLst/>
              <a:cxnLst/>
              <a:rect l="l" t="t" r="r" b="b"/>
              <a:pathLst>
                <a:path w="2847" h="2447" extrusionOk="0">
                  <a:moveTo>
                    <a:pt x="1606" y="326"/>
                  </a:moveTo>
                  <a:cubicBezTo>
                    <a:pt x="1771" y="326"/>
                    <a:pt x="1943" y="375"/>
                    <a:pt x="2108" y="489"/>
                  </a:cubicBezTo>
                  <a:lnTo>
                    <a:pt x="894" y="1715"/>
                  </a:lnTo>
                  <a:cubicBezTo>
                    <a:pt x="459" y="1054"/>
                    <a:pt x="976" y="326"/>
                    <a:pt x="1606" y="326"/>
                  </a:cubicBezTo>
                  <a:close/>
                  <a:moveTo>
                    <a:pt x="2358" y="715"/>
                  </a:moveTo>
                  <a:lnTo>
                    <a:pt x="2358" y="715"/>
                  </a:lnTo>
                  <a:cubicBezTo>
                    <a:pt x="2809" y="1363"/>
                    <a:pt x="2297" y="2107"/>
                    <a:pt x="1658" y="2107"/>
                  </a:cubicBezTo>
                  <a:cubicBezTo>
                    <a:pt x="1486" y="2107"/>
                    <a:pt x="1306" y="2053"/>
                    <a:pt x="1132" y="1929"/>
                  </a:cubicBezTo>
                  <a:lnTo>
                    <a:pt x="2358" y="715"/>
                  </a:lnTo>
                  <a:close/>
                  <a:moveTo>
                    <a:pt x="1620" y="1"/>
                  </a:moveTo>
                  <a:cubicBezTo>
                    <a:pt x="536" y="1"/>
                    <a:pt x="1" y="1322"/>
                    <a:pt x="763" y="2084"/>
                  </a:cubicBezTo>
                  <a:cubicBezTo>
                    <a:pt x="1005" y="2335"/>
                    <a:pt x="1309" y="2447"/>
                    <a:pt x="1609" y="2447"/>
                  </a:cubicBezTo>
                  <a:cubicBezTo>
                    <a:pt x="2236" y="2447"/>
                    <a:pt x="2846" y="1956"/>
                    <a:pt x="2846" y="1215"/>
                  </a:cubicBezTo>
                  <a:cubicBezTo>
                    <a:pt x="2846" y="548"/>
                    <a:pt x="2311" y="1"/>
                    <a:pt x="1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0" name="Google Shape;14600;p102"/>
            <p:cNvSpPr/>
            <p:nvPr/>
          </p:nvSpPr>
          <p:spPr>
            <a:xfrm>
              <a:off x="4942472" y="3809318"/>
              <a:ext cx="238976" cy="352762"/>
            </a:xfrm>
            <a:custGeom>
              <a:avLst/>
              <a:gdLst/>
              <a:ahLst/>
              <a:cxnLst/>
              <a:rect l="l" t="t" r="r" b="b"/>
              <a:pathLst>
                <a:path w="7502" h="11074" extrusionOk="0">
                  <a:moveTo>
                    <a:pt x="775" y="0"/>
                  </a:moveTo>
                  <a:cubicBezTo>
                    <a:pt x="334" y="0"/>
                    <a:pt x="1" y="358"/>
                    <a:pt x="1" y="774"/>
                  </a:cubicBezTo>
                  <a:lnTo>
                    <a:pt x="1" y="10299"/>
                  </a:lnTo>
                  <a:cubicBezTo>
                    <a:pt x="1" y="10728"/>
                    <a:pt x="358" y="11073"/>
                    <a:pt x="775" y="11073"/>
                  </a:cubicBezTo>
                  <a:lnTo>
                    <a:pt x="6728" y="11073"/>
                  </a:lnTo>
                  <a:cubicBezTo>
                    <a:pt x="7157" y="11073"/>
                    <a:pt x="7502" y="10716"/>
                    <a:pt x="7502" y="10299"/>
                  </a:cubicBezTo>
                  <a:lnTo>
                    <a:pt x="7502" y="4799"/>
                  </a:lnTo>
                  <a:cubicBezTo>
                    <a:pt x="7502" y="4703"/>
                    <a:pt x="7419" y="4632"/>
                    <a:pt x="7335" y="4632"/>
                  </a:cubicBezTo>
                  <a:cubicBezTo>
                    <a:pt x="7252" y="4632"/>
                    <a:pt x="7168" y="4703"/>
                    <a:pt x="7168" y="4799"/>
                  </a:cubicBezTo>
                  <a:lnTo>
                    <a:pt x="7168" y="10299"/>
                  </a:lnTo>
                  <a:cubicBezTo>
                    <a:pt x="7168" y="10561"/>
                    <a:pt x="6966" y="10752"/>
                    <a:pt x="6728" y="10752"/>
                  </a:cubicBezTo>
                  <a:lnTo>
                    <a:pt x="775" y="10752"/>
                  </a:lnTo>
                  <a:cubicBezTo>
                    <a:pt x="525" y="10752"/>
                    <a:pt x="322" y="10537"/>
                    <a:pt x="322" y="10299"/>
                  </a:cubicBezTo>
                  <a:lnTo>
                    <a:pt x="322" y="774"/>
                  </a:lnTo>
                  <a:cubicBezTo>
                    <a:pt x="322" y="524"/>
                    <a:pt x="537" y="334"/>
                    <a:pt x="775" y="334"/>
                  </a:cubicBezTo>
                  <a:lnTo>
                    <a:pt x="6728" y="334"/>
                  </a:lnTo>
                  <a:cubicBezTo>
                    <a:pt x="6978" y="334"/>
                    <a:pt x="7168" y="536"/>
                    <a:pt x="7168" y="774"/>
                  </a:cubicBezTo>
                  <a:lnTo>
                    <a:pt x="7168" y="3930"/>
                  </a:lnTo>
                  <a:cubicBezTo>
                    <a:pt x="7168" y="4025"/>
                    <a:pt x="7252" y="4096"/>
                    <a:pt x="7335" y="4096"/>
                  </a:cubicBezTo>
                  <a:cubicBezTo>
                    <a:pt x="7419" y="4096"/>
                    <a:pt x="7502" y="4025"/>
                    <a:pt x="7502" y="3930"/>
                  </a:cubicBezTo>
                  <a:lnTo>
                    <a:pt x="7502" y="774"/>
                  </a:lnTo>
                  <a:cubicBezTo>
                    <a:pt x="7502" y="346"/>
                    <a:pt x="7145" y="0"/>
                    <a:pt x="67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01" name="Google Shape;14601;p102"/>
          <p:cNvGrpSpPr/>
          <p:nvPr/>
        </p:nvGrpSpPr>
        <p:grpSpPr>
          <a:xfrm>
            <a:off x="6266525" y="3807788"/>
            <a:ext cx="260223" cy="353527"/>
            <a:chOff x="6266525" y="3807788"/>
            <a:chExt cx="260223" cy="353527"/>
          </a:xfrm>
        </p:grpSpPr>
        <p:sp>
          <p:nvSpPr>
            <p:cNvPr id="14602" name="Google Shape;14602;p102"/>
            <p:cNvSpPr/>
            <p:nvPr/>
          </p:nvSpPr>
          <p:spPr>
            <a:xfrm>
              <a:off x="6266525" y="3807788"/>
              <a:ext cx="260223" cy="353527"/>
            </a:xfrm>
            <a:custGeom>
              <a:avLst/>
              <a:gdLst/>
              <a:ahLst/>
              <a:cxnLst/>
              <a:rect l="l" t="t" r="r" b="b"/>
              <a:pathLst>
                <a:path w="8169" h="11098" extrusionOk="0">
                  <a:moveTo>
                    <a:pt x="1322" y="1"/>
                  </a:moveTo>
                  <a:cubicBezTo>
                    <a:pt x="1239" y="1"/>
                    <a:pt x="1167" y="84"/>
                    <a:pt x="1167" y="168"/>
                  </a:cubicBezTo>
                  <a:lnTo>
                    <a:pt x="1167" y="1430"/>
                  </a:lnTo>
                  <a:cubicBezTo>
                    <a:pt x="1167" y="1953"/>
                    <a:pt x="1525" y="2382"/>
                    <a:pt x="2013" y="2513"/>
                  </a:cubicBezTo>
                  <a:lnTo>
                    <a:pt x="2025" y="2513"/>
                  </a:lnTo>
                  <a:cubicBezTo>
                    <a:pt x="2001" y="2573"/>
                    <a:pt x="1977" y="2620"/>
                    <a:pt x="1953" y="2692"/>
                  </a:cubicBezTo>
                  <a:lnTo>
                    <a:pt x="1858" y="2906"/>
                  </a:lnTo>
                  <a:cubicBezTo>
                    <a:pt x="1846" y="2942"/>
                    <a:pt x="1834" y="2965"/>
                    <a:pt x="1822" y="3013"/>
                  </a:cubicBezTo>
                  <a:cubicBezTo>
                    <a:pt x="1108" y="2823"/>
                    <a:pt x="596" y="2180"/>
                    <a:pt x="596" y="1441"/>
                  </a:cubicBezTo>
                  <a:lnTo>
                    <a:pt x="596" y="168"/>
                  </a:lnTo>
                  <a:cubicBezTo>
                    <a:pt x="596" y="84"/>
                    <a:pt x="525" y="13"/>
                    <a:pt x="429" y="13"/>
                  </a:cubicBezTo>
                  <a:cubicBezTo>
                    <a:pt x="346" y="13"/>
                    <a:pt x="274" y="84"/>
                    <a:pt x="274" y="168"/>
                  </a:cubicBezTo>
                  <a:lnTo>
                    <a:pt x="274" y="1441"/>
                  </a:lnTo>
                  <a:cubicBezTo>
                    <a:pt x="274" y="2311"/>
                    <a:pt x="870" y="3120"/>
                    <a:pt x="1763" y="3346"/>
                  </a:cubicBezTo>
                  <a:cubicBezTo>
                    <a:pt x="1656" y="4192"/>
                    <a:pt x="2001" y="4906"/>
                    <a:pt x="2441" y="5251"/>
                  </a:cubicBezTo>
                  <a:cubicBezTo>
                    <a:pt x="2668" y="5430"/>
                    <a:pt x="2656" y="5859"/>
                    <a:pt x="2334" y="5942"/>
                  </a:cubicBezTo>
                  <a:cubicBezTo>
                    <a:pt x="2239" y="5978"/>
                    <a:pt x="2144" y="6002"/>
                    <a:pt x="2060" y="6049"/>
                  </a:cubicBezTo>
                  <a:cubicBezTo>
                    <a:pt x="1560" y="6264"/>
                    <a:pt x="1239" y="6716"/>
                    <a:pt x="1167" y="7252"/>
                  </a:cubicBezTo>
                  <a:cubicBezTo>
                    <a:pt x="513" y="7335"/>
                    <a:pt x="1" y="7895"/>
                    <a:pt x="1" y="8561"/>
                  </a:cubicBezTo>
                  <a:lnTo>
                    <a:pt x="1" y="10931"/>
                  </a:lnTo>
                  <a:cubicBezTo>
                    <a:pt x="1" y="11026"/>
                    <a:pt x="72" y="11097"/>
                    <a:pt x="167" y="11097"/>
                  </a:cubicBezTo>
                  <a:cubicBezTo>
                    <a:pt x="251" y="11097"/>
                    <a:pt x="334" y="11026"/>
                    <a:pt x="334" y="10931"/>
                  </a:cubicBezTo>
                  <a:lnTo>
                    <a:pt x="334" y="8561"/>
                  </a:lnTo>
                  <a:cubicBezTo>
                    <a:pt x="334" y="8014"/>
                    <a:pt x="775" y="7573"/>
                    <a:pt x="1322" y="7573"/>
                  </a:cubicBezTo>
                  <a:cubicBezTo>
                    <a:pt x="1417" y="7573"/>
                    <a:pt x="1489" y="7490"/>
                    <a:pt x="1489" y="7418"/>
                  </a:cubicBezTo>
                  <a:cubicBezTo>
                    <a:pt x="1525" y="6942"/>
                    <a:pt x="1787" y="6525"/>
                    <a:pt x="2203" y="6347"/>
                  </a:cubicBezTo>
                  <a:cubicBezTo>
                    <a:pt x="2275" y="6311"/>
                    <a:pt x="2370" y="6287"/>
                    <a:pt x="2441" y="6252"/>
                  </a:cubicBezTo>
                  <a:cubicBezTo>
                    <a:pt x="2656" y="6192"/>
                    <a:pt x="2811" y="6037"/>
                    <a:pt x="2894" y="5823"/>
                  </a:cubicBezTo>
                  <a:cubicBezTo>
                    <a:pt x="2918" y="5740"/>
                    <a:pt x="2930" y="5621"/>
                    <a:pt x="2918" y="5513"/>
                  </a:cubicBezTo>
                  <a:cubicBezTo>
                    <a:pt x="3030" y="5443"/>
                    <a:pt x="3291" y="5320"/>
                    <a:pt x="3612" y="5320"/>
                  </a:cubicBezTo>
                  <a:cubicBezTo>
                    <a:pt x="3837" y="5320"/>
                    <a:pt x="4092" y="5380"/>
                    <a:pt x="4346" y="5561"/>
                  </a:cubicBezTo>
                  <a:cubicBezTo>
                    <a:pt x="4596" y="5732"/>
                    <a:pt x="4893" y="5799"/>
                    <a:pt x="5206" y="5799"/>
                  </a:cubicBezTo>
                  <a:cubicBezTo>
                    <a:pt x="5699" y="5799"/>
                    <a:pt x="6231" y="5632"/>
                    <a:pt x="6668" y="5442"/>
                  </a:cubicBezTo>
                  <a:lnTo>
                    <a:pt x="6668" y="5442"/>
                  </a:lnTo>
                  <a:cubicBezTo>
                    <a:pt x="6561" y="6049"/>
                    <a:pt x="6323" y="6645"/>
                    <a:pt x="5966" y="7168"/>
                  </a:cubicBezTo>
                  <a:cubicBezTo>
                    <a:pt x="5299" y="8145"/>
                    <a:pt x="4406" y="8680"/>
                    <a:pt x="3251" y="8823"/>
                  </a:cubicBezTo>
                  <a:cubicBezTo>
                    <a:pt x="3184" y="8831"/>
                    <a:pt x="3118" y="8834"/>
                    <a:pt x="3053" y="8834"/>
                  </a:cubicBezTo>
                  <a:cubicBezTo>
                    <a:pt x="2468" y="8834"/>
                    <a:pt x="1959" y="8555"/>
                    <a:pt x="1691" y="8180"/>
                  </a:cubicBezTo>
                  <a:cubicBezTo>
                    <a:pt x="1668" y="8133"/>
                    <a:pt x="1608" y="8109"/>
                    <a:pt x="1548" y="8109"/>
                  </a:cubicBezTo>
                  <a:lnTo>
                    <a:pt x="1322" y="8109"/>
                  </a:lnTo>
                  <a:cubicBezTo>
                    <a:pt x="1072" y="8109"/>
                    <a:pt x="870" y="8311"/>
                    <a:pt x="870" y="8561"/>
                  </a:cubicBezTo>
                  <a:lnTo>
                    <a:pt x="870" y="10931"/>
                  </a:lnTo>
                  <a:cubicBezTo>
                    <a:pt x="870" y="11026"/>
                    <a:pt x="941" y="11097"/>
                    <a:pt x="1025" y="11097"/>
                  </a:cubicBezTo>
                  <a:cubicBezTo>
                    <a:pt x="1120" y="11097"/>
                    <a:pt x="1191" y="11026"/>
                    <a:pt x="1191" y="10931"/>
                  </a:cubicBezTo>
                  <a:lnTo>
                    <a:pt x="1191" y="8561"/>
                  </a:lnTo>
                  <a:cubicBezTo>
                    <a:pt x="1191" y="8490"/>
                    <a:pt x="1251" y="8430"/>
                    <a:pt x="1322" y="8430"/>
                  </a:cubicBezTo>
                  <a:lnTo>
                    <a:pt x="1477" y="8430"/>
                  </a:lnTo>
                  <a:cubicBezTo>
                    <a:pt x="1814" y="8852"/>
                    <a:pt x="2374" y="9161"/>
                    <a:pt x="3018" y="9161"/>
                  </a:cubicBezTo>
                  <a:cubicBezTo>
                    <a:pt x="3103" y="9161"/>
                    <a:pt x="3188" y="9156"/>
                    <a:pt x="3275" y="9145"/>
                  </a:cubicBezTo>
                  <a:cubicBezTo>
                    <a:pt x="7144" y="8716"/>
                    <a:pt x="8168" y="3763"/>
                    <a:pt x="5847" y="1834"/>
                  </a:cubicBezTo>
                  <a:cubicBezTo>
                    <a:pt x="5818" y="1810"/>
                    <a:pt x="5783" y="1800"/>
                    <a:pt x="5750" y="1800"/>
                  </a:cubicBezTo>
                  <a:cubicBezTo>
                    <a:pt x="5700" y="1800"/>
                    <a:pt x="5654" y="1823"/>
                    <a:pt x="5632" y="1858"/>
                  </a:cubicBezTo>
                  <a:cubicBezTo>
                    <a:pt x="5573" y="1930"/>
                    <a:pt x="5585" y="2037"/>
                    <a:pt x="5644" y="2073"/>
                  </a:cubicBezTo>
                  <a:cubicBezTo>
                    <a:pt x="6501" y="2787"/>
                    <a:pt x="6835" y="3966"/>
                    <a:pt x="6740" y="5073"/>
                  </a:cubicBezTo>
                  <a:cubicBezTo>
                    <a:pt x="6517" y="5175"/>
                    <a:pt x="5841" y="5487"/>
                    <a:pt x="5230" y="5487"/>
                  </a:cubicBezTo>
                  <a:cubicBezTo>
                    <a:pt x="4990" y="5487"/>
                    <a:pt x="4761" y="5439"/>
                    <a:pt x="4573" y="5311"/>
                  </a:cubicBezTo>
                  <a:cubicBezTo>
                    <a:pt x="4275" y="5113"/>
                    <a:pt x="3955" y="5013"/>
                    <a:pt x="3632" y="5013"/>
                  </a:cubicBezTo>
                  <a:cubicBezTo>
                    <a:pt x="3373" y="5013"/>
                    <a:pt x="3112" y="5077"/>
                    <a:pt x="2858" y="5204"/>
                  </a:cubicBezTo>
                  <a:cubicBezTo>
                    <a:pt x="2811" y="5109"/>
                    <a:pt x="2751" y="5037"/>
                    <a:pt x="2680" y="4978"/>
                  </a:cubicBezTo>
                  <a:cubicBezTo>
                    <a:pt x="2239" y="4632"/>
                    <a:pt x="1941" y="3847"/>
                    <a:pt x="2191" y="3013"/>
                  </a:cubicBezTo>
                  <a:cubicBezTo>
                    <a:pt x="2470" y="2062"/>
                    <a:pt x="3289" y="1530"/>
                    <a:pt x="4171" y="1530"/>
                  </a:cubicBezTo>
                  <a:cubicBezTo>
                    <a:pt x="4459" y="1530"/>
                    <a:pt x="4753" y="1586"/>
                    <a:pt x="5037" y="1703"/>
                  </a:cubicBezTo>
                  <a:cubicBezTo>
                    <a:pt x="5059" y="1713"/>
                    <a:pt x="5081" y="1717"/>
                    <a:pt x="5103" y="1717"/>
                  </a:cubicBezTo>
                  <a:cubicBezTo>
                    <a:pt x="5165" y="1717"/>
                    <a:pt x="5222" y="1682"/>
                    <a:pt x="5239" y="1620"/>
                  </a:cubicBezTo>
                  <a:cubicBezTo>
                    <a:pt x="5275" y="1525"/>
                    <a:pt x="5239" y="1430"/>
                    <a:pt x="5156" y="1406"/>
                  </a:cubicBezTo>
                  <a:cubicBezTo>
                    <a:pt x="4841" y="1276"/>
                    <a:pt x="4506" y="1210"/>
                    <a:pt x="4171" y="1210"/>
                  </a:cubicBezTo>
                  <a:cubicBezTo>
                    <a:pt x="3432" y="1210"/>
                    <a:pt x="2699" y="1535"/>
                    <a:pt x="2215" y="2215"/>
                  </a:cubicBezTo>
                  <a:cubicBezTo>
                    <a:pt x="2215" y="2215"/>
                    <a:pt x="2120" y="2192"/>
                    <a:pt x="2084" y="2180"/>
                  </a:cubicBezTo>
                  <a:cubicBezTo>
                    <a:pt x="1727" y="2108"/>
                    <a:pt x="1489" y="1787"/>
                    <a:pt x="1489" y="1430"/>
                  </a:cubicBezTo>
                  <a:lnTo>
                    <a:pt x="1489" y="168"/>
                  </a:lnTo>
                  <a:cubicBezTo>
                    <a:pt x="1489" y="84"/>
                    <a:pt x="1417" y="1"/>
                    <a:pt x="1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3" name="Google Shape;14603;p102"/>
            <p:cNvSpPr/>
            <p:nvPr/>
          </p:nvSpPr>
          <p:spPr>
            <a:xfrm>
              <a:off x="6370085" y="4004652"/>
              <a:ext cx="13284" cy="13284"/>
            </a:xfrm>
            <a:custGeom>
              <a:avLst/>
              <a:gdLst/>
              <a:ahLst/>
              <a:cxnLst/>
              <a:rect l="l" t="t" r="r" b="b"/>
              <a:pathLst>
                <a:path w="417" h="417" extrusionOk="0">
                  <a:moveTo>
                    <a:pt x="202" y="0"/>
                  </a:moveTo>
                  <a:cubicBezTo>
                    <a:pt x="83" y="0"/>
                    <a:pt x="0" y="95"/>
                    <a:pt x="0" y="214"/>
                  </a:cubicBezTo>
                  <a:cubicBezTo>
                    <a:pt x="0" y="334"/>
                    <a:pt x="83" y="417"/>
                    <a:pt x="202" y="417"/>
                  </a:cubicBezTo>
                  <a:cubicBezTo>
                    <a:pt x="322" y="417"/>
                    <a:pt x="417" y="334"/>
                    <a:pt x="417" y="214"/>
                  </a:cubicBezTo>
                  <a:cubicBezTo>
                    <a:pt x="417" y="95"/>
                    <a:pt x="322" y="0"/>
                    <a:pt x="2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4" name="Google Shape;14604;p102"/>
            <p:cNvSpPr/>
            <p:nvPr/>
          </p:nvSpPr>
          <p:spPr>
            <a:xfrm>
              <a:off x="6423156" y="4017904"/>
              <a:ext cx="13315" cy="13315"/>
            </a:xfrm>
            <a:custGeom>
              <a:avLst/>
              <a:gdLst/>
              <a:ahLst/>
              <a:cxnLst/>
              <a:rect l="l" t="t" r="r" b="b"/>
              <a:pathLst>
                <a:path w="418" h="418" extrusionOk="0">
                  <a:moveTo>
                    <a:pt x="203" y="1"/>
                  </a:moveTo>
                  <a:cubicBezTo>
                    <a:pt x="84" y="1"/>
                    <a:pt x="1" y="96"/>
                    <a:pt x="1" y="215"/>
                  </a:cubicBezTo>
                  <a:cubicBezTo>
                    <a:pt x="1" y="334"/>
                    <a:pt x="84" y="418"/>
                    <a:pt x="203" y="418"/>
                  </a:cubicBezTo>
                  <a:cubicBezTo>
                    <a:pt x="322" y="418"/>
                    <a:pt x="418" y="334"/>
                    <a:pt x="418" y="215"/>
                  </a:cubicBezTo>
                  <a:cubicBezTo>
                    <a:pt x="418" y="108"/>
                    <a:pt x="322"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5" name="Google Shape;14605;p102"/>
            <p:cNvSpPr/>
            <p:nvPr/>
          </p:nvSpPr>
          <p:spPr>
            <a:xfrm>
              <a:off x="6364766" y="4050906"/>
              <a:ext cx="13315" cy="13315"/>
            </a:xfrm>
            <a:custGeom>
              <a:avLst/>
              <a:gdLst/>
              <a:ahLst/>
              <a:cxnLst/>
              <a:rect l="l" t="t" r="r" b="b"/>
              <a:pathLst>
                <a:path w="418" h="418" extrusionOk="0">
                  <a:moveTo>
                    <a:pt x="203" y="1"/>
                  </a:moveTo>
                  <a:cubicBezTo>
                    <a:pt x="84" y="1"/>
                    <a:pt x="0" y="84"/>
                    <a:pt x="0" y="203"/>
                  </a:cubicBezTo>
                  <a:cubicBezTo>
                    <a:pt x="0" y="322"/>
                    <a:pt x="84" y="417"/>
                    <a:pt x="203" y="417"/>
                  </a:cubicBezTo>
                  <a:cubicBezTo>
                    <a:pt x="322" y="417"/>
                    <a:pt x="417" y="322"/>
                    <a:pt x="417" y="203"/>
                  </a:cubicBezTo>
                  <a:cubicBezTo>
                    <a:pt x="417" y="96"/>
                    <a:pt x="322"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606" name="Google Shape;14606;p102"/>
          <p:cNvSpPr/>
          <p:nvPr/>
        </p:nvSpPr>
        <p:spPr>
          <a:xfrm>
            <a:off x="7972870" y="3808967"/>
            <a:ext cx="348749" cy="353877"/>
          </a:xfrm>
          <a:custGeom>
            <a:avLst/>
            <a:gdLst/>
            <a:ahLst/>
            <a:cxnLst/>
            <a:rect l="l" t="t" r="r" b="b"/>
            <a:pathLst>
              <a:path w="10948" h="11109" extrusionOk="0">
                <a:moveTo>
                  <a:pt x="2620" y="1738"/>
                </a:moveTo>
                <a:lnTo>
                  <a:pt x="2620" y="1738"/>
                </a:lnTo>
                <a:cubicBezTo>
                  <a:pt x="2108" y="2262"/>
                  <a:pt x="2227" y="3107"/>
                  <a:pt x="2846" y="3488"/>
                </a:cubicBezTo>
                <a:cubicBezTo>
                  <a:pt x="2763" y="3524"/>
                  <a:pt x="2704" y="3571"/>
                  <a:pt x="2644" y="3631"/>
                </a:cubicBezTo>
                <a:cubicBezTo>
                  <a:pt x="2275" y="2559"/>
                  <a:pt x="1989" y="2595"/>
                  <a:pt x="2144" y="2238"/>
                </a:cubicBezTo>
                <a:cubicBezTo>
                  <a:pt x="2227" y="2012"/>
                  <a:pt x="2406" y="1845"/>
                  <a:pt x="2620" y="1738"/>
                </a:cubicBezTo>
                <a:close/>
                <a:moveTo>
                  <a:pt x="8740" y="4214"/>
                </a:moveTo>
                <a:cubicBezTo>
                  <a:pt x="8716" y="4345"/>
                  <a:pt x="8716" y="4500"/>
                  <a:pt x="8704" y="4643"/>
                </a:cubicBezTo>
                <a:cubicBezTo>
                  <a:pt x="8645" y="4572"/>
                  <a:pt x="8561" y="4512"/>
                  <a:pt x="8466" y="4452"/>
                </a:cubicBezTo>
                <a:cubicBezTo>
                  <a:pt x="8573" y="4393"/>
                  <a:pt x="8657" y="4298"/>
                  <a:pt x="8740" y="4214"/>
                </a:cubicBezTo>
                <a:close/>
                <a:moveTo>
                  <a:pt x="8025" y="1650"/>
                </a:moveTo>
                <a:cubicBezTo>
                  <a:pt x="8616" y="1650"/>
                  <a:pt x="9126" y="2169"/>
                  <a:pt x="8990" y="2798"/>
                </a:cubicBezTo>
                <a:cubicBezTo>
                  <a:pt x="8978" y="2869"/>
                  <a:pt x="8954" y="2952"/>
                  <a:pt x="8942" y="3036"/>
                </a:cubicBezTo>
                <a:cubicBezTo>
                  <a:pt x="8764" y="2655"/>
                  <a:pt x="8383" y="2381"/>
                  <a:pt x="7919" y="2381"/>
                </a:cubicBezTo>
                <a:cubicBezTo>
                  <a:pt x="7823" y="2381"/>
                  <a:pt x="7752" y="2452"/>
                  <a:pt x="7752" y="2547"/>
                </a:cubicBezTo>
                <a:cubicBezTo>
                  <a:pt x="7752" y="2631"/>
                  <a:pt x="7823" y="2714"/>
                  <a:pt x="7919" y="2714"/>
                </a:cubicBezTo>
                <a:cubicBezTo>
                  <a:pt x="8359" y="2714"/>
                  <a:pt x="8716" y="3071"/>
                  <a:pt x="8716" y="3512"/>
                </a:cubicBezTo>
                <a:cubicBezTo>
                  <a:pt x="8716" y="3964"/>
                  <a:pt x="8359" y="4322"/>
                  <a:pt x="7919" y="4322"/>
                </a:cubicBezTo>
                <a:lnTo>
                  <a:pt x="7907" y="4322"/>
                </a:lnTo>
                <a:cubicBezTo>
                  <a:pt x="7765" y="4329"/>
                  <a:pt x="6934" y="4515"/>
                  <a:pt x="5736" y="4515"/>
                </a:cubicBezTo>
                <a:cubicBezTo>
                  <a:pt x="5124" y="4515"/>
                  <a:pt x="4417" y="4466"/>
                  <a:pt x="3656" y="4322"/>
                </a:cubicBezTo>
                <a:cubicBezTo>
                  <a:pt x="3643" y="4317"/>
                  <a:pt x="3630" y="4315"/>
                  <a:pt x="3617" y="4315"/>
                </a:cubicBezTo>
                <a:cubicBezTo>
                  <a:pt x="3557" y="4315"/>
                  <a:pt x="3497" y="4358"/>
                  <a:pt x="3477" y="4417"/>
                </a:cubicBezTo>
                <a:cubicBezTo>
                  <a:pt x="3454" y="4512"/>
                  <a:pt x="3513" y="4619"/>
                  <a:pt x="3597" y="4643"/>
                </a:cubicBezTo>
                <a:cubicBezTo>
                  <a:pt x="4287" y="4774"/>
                  <a:pt x="5001" y="4857"/>
                  <a:pt x="5740" y="4857"/>
                </a:cubicBezTo>
                <a:lnTo>
                  <a:pt x="5752" y="4857"/>
                </a:lnTo>
                <a:cubicBezTo>
                  <a:pt x="6466" y="4857"/>
                  <a:pt x="7204" y="4798"/>
                  <a:pt x="7930" y="4655"/>
                </a:cubicBezTo>
                <a:cubicBezTo>
                  <a:pt x="8359" y="4655"/>
                  <a:pt x="8716" y="5012"/>
                  <a:pt x="8716" y="5465"/>
                </a:cubicBezTo>
                <a:cubicBezTo>
                  <a:pt x="8716" y="5905"/>
                  <a:pt x="8359" y="6262"/>
                  <a:pt x="7919" y="6262"/>
                </a:cubicBezTo>
                <a:cubicBezTo>
                  <a:pt x="7807" y="6262"/>
                  <a:pt x="7088" y="6463"/>
                  <a:pt x="5862" y="6463"/>
                </a:cubicBezTo>
                <a:cubicBezTo>
                  <a:pt x="5249" y="6463"/>
                  <a:pt x="4509" y="6413"/>
                  <a:pt x="3656" y="6262"/>
                </a:cubicBezTo>
                <a:cubicBezTo>
                  <a:pt x="3649" y="6261"/>
                  <a:pt x="3642" y="6261"/>
                  <a:pt x="3635" y="6261"/>
                </a:cubicBezTo>
                <a:cubicBezTo>
                  <a:pt x="3557" y="6261"/>
                  <a:pt x="3476" y="6318"/>
                  <a:pt x="3466" y="6405"/>
                </a:cubicBezTo>
                <a:cubicBezTo>
                  <a:pt x="3454" y="6488"/>
                  <a:pt x="3513" y="6584"/>
                  <a:pt x="3597" y="6596"/>
                </a:cubicBezTo>
                <a:cubicBezTo>
                  <a:pt x="4370" y="6727"/>
                  <a:pt x="5121" y="6786"/>
                  <a:pt x="5835" y="6786"/>
                </a:cubicBezTo>
                <a:cubicBezTo>
                  <a:pt x="6549" y="6786"/>
                  <a:pt x="7240" y="6727"/>
                  <a:pt x="7930" y="6596"/>
                </a:cubicBezTo>
                <a:cubicBezTo>
                  <a:pt x="8240" y="6596"/>
                  <a:pt x="8526" y="6465"/>
                  <a:pt x="8728" y="6238"/>
                </a:cubicBezTo>
                <a:lnTo>
                  <a:pt x="8728" y="6238"/>
                </a:lnTo>
                <a:cubicBezTo>
                  <a:pt x="8752" y="6536"/>
                  <a:pt x="8776" y="6881"/>
                  <a:pt x="8573" y="7334"/>
                </a:cubicBezTo>
                <a:cubicBezTo>
                  <a:pt x="8454" y="7370"/>
                  <a:pt x="7919" y="7500"/>
                  <a:pt x="6811" y="7560"/>
                </a:cubicBezTo>
                <a:cubicBezTo>
                  <a:pt x="6523" y="7574"/>
                  <a:pt x="6226" y="7581"/>
                  <a:pt x="5931" y="7581"/>
                </a:cubicBezTo>
                <a:cubicBezTo>
                  <a:pt x="5238" y="7581"/>
                  <a:pt x="4559" y="7543"/>
                  <a:pt x="4049" y="7477"/>
                </a:cubicBezTo>
                <a:cubicBezTo>
                  <a:pt x="3263" y="7370"/>
                  <a:pt x="3108" y="7215"/>
                  <a:pt x="3096" y="7203"/>
                </a:cubicBezTo>
                <a:cubicBezTo>
                  <a:pt x="3108" y="6715"/>
                  <a:pt x="3108" y="6191"/>
                  <a:pt x="3061" y="5691"/>
                </a:cubicBezTo>
                <a:cubicBezTo>
                  <a:pt x="3188" y="5623"/>
                  <a:pt x="3279" y="5601"/>
                  <a:pt x="3418" y="5601"/>
                </a:cubicBezTo>
                <a:cubicBezTo>
                  <a:pt x="3697" y="5601"/>
                  <a:pt x="4168" y="5691"/>
                  <a:pt x="5502" y="5691"/>
                </a:cubicBezTo>
                <a:cubicBezTo>
                  <a:pt x="5568" y="5692"/>
                  <a:pt x="5637" y="5692"/>
                  <a:pt x="5707" y="5692"/>
                </a:cubicBezTo>
                <a:cubicBezTo>
                  <a:pt x="6578" y="5692"/>
                  <a:pt x="7678" y="5627"/>
                  <a:pt x="7799" y="5572"/>
                </a:cubicBezTo>
                <a:cubicBezTo>
                  <a:pt x="7962" y="5490"/>
                  <a:pt x="7887" y="5250"/>
                  <a:pt x="7716" y="5250"/>
                </a:cubicBezTo>
                <a:cubicBezTo>
                  <a:pt x="7712" y="5250"/>
                  <a:pt x="7708" y="5250"/>
                  <a:pt x="7704" y="5250"/>
                </a:cubicBezTo>
                <a:cubicBezTo>
                  <a:pt x="7043" y="5304"/>
                  <a:pt x="6391" y="5347"/>
                  <a:pt x="5732" y="5347"/>
                </a:cubicBezTo>
                <a:cubicBezTo>
                  <a:pt x="5655" y="5347"/>
                  <a:pt x="5579" y="5347"/>
                  <a:pt x="5502" y="5345"/>
                </a:cubicBezTo>
                <a:cubicBezTo>
                  <a:pt x="4394" y="5334"/>
                  <a:pt x="3501" y="5250"/>
                  <a:pt x="3442" y="5250"/>
                </a:cubicBezTo>
                <a:cubicBezTo>
                  <a:pt x="3287" y="5250"/>
                  <a:pt x="3144" y="5214"/>
                  <a:pt x="3001" y="5131"/>
                </a:cubicBezTo>
                <a:cubicBezTo>
                  <a:pt x="2942" y="4738"/>
                  <a:pt x="2870" y="4357"/>
                  <a:pt x="2787" y="4000"/>
                </a:cubicBezTo>
                <a:cubicBezTo>
                  <a:pt x="2930" y="3798"/>
                  <a:pt x="3168" y="3667"/>
                  <a:pt x="3418" y="3667"/>
                </a:cubicBezTo>
                <a:cubicBezTo>
                  <a:pt x="4180" y="3810"/>
                  <a:pt x="4954" y="3881"/>
                  <a:pt x="5716" y="3881"/>
                </a:cubicBezTo>
                <a:cubicBezTo>
                  <a:pt x="6549" y="3881"/>
                  <a:pt x="7383" y="3762"/>
                  <a:pt x="7764" y="3667"/>
                </a:cubicBezTo>
                <a:cubicBezTo>
                  <a:pt x="7955" y="3610"/>
                  <a:pt x="7912" y="3342"/>
                  <a:pt x="7727" y="3342"/>
                </a:cubicBezTo>
                <a:cubicBezTo>
                  <a:pt x="7716" y="3342"/>
                  <a:pt x="7704" y="3343"/>
                  <a:pt x="7692" y="3345"/>
                </a:cubicBezTo>
                <a:cubicBezTo>
                  <a:pt x="6962" y="3512"/>
                  <a:pt x="6268" y="3567"/>
                  <a:pt x="5659" y="3567"/>
                </a:cubicBezTo>
                <a:cubicBezTo>
                  <a:pt x="4443" y="3567"/>
                  <a:pt x="3573" y="3345"/>
                  <a:pt x="3454" y="3345"/>
                </a:cubicBezTo>
                <a:cubicBezTo>
                  <a:pt x="3001" y="3345"/>
                  <a:pt x="2644" y="2988"/>
                  <a:pt x="2644" y="2547"/>
                </a:cubicBezTo>
                <a:cubicBezTo>
                  <a:pt x="2644" y="2095"/>
                  <a:pt x="3001" y="1738"/>
                  <a:pt x="3454" y="1738"/>
                </a:cubicBezTo>
                <a:lnTo>
                  <a:pt x="3466" y="1738"/>
                </a:lnTo>
                <a:cubicBezTo>
                  <a:pt x="3477" y="1738"/>
                  <a:pt x="3477" y="1762"/>
                  <a:pt x="3501" y="1762"/>
                </a:cubicBezTo>
                <a:cubicBezTo>
                  <a:pt x="4177" y="2057"/>
                  <a:pt x="4860" y="2207"/>
                  <a:pt x="5550" y="2207"/>
                </a:cubicBezTo>
                <a:cubicBezTo>
                  <a:pt x="5724" y="2207"/>
                  <a:pt x="5898" y="2198"/>
                  <a:pt x="6073" y="2178"/>
                </a:cubicBezTo>
                <a:lnTo>
                  <a:pt x="6073" y="2178"/>
                </a:lnTo>
                <a:cubicBezTo>
                  <a:pt x="5883" y="2333"/>
                  <a:pt x="5621" y="2476"/>
                  <a:pt x="5359" y="2476"/>
                </a:cubicBezTo>
                <a:cubicBezTo>
                  <a:pt x="4811" y="2452"/>
                  <a:pt x="4228" y="2428"/>
                  <a:pt x="3644" y="2369"/>
                </a:cubicBezTo>
                <a:cubicBezTo>
                  <a:pt x="3638" y="2368"/>
                  <a:pt x="3632" y="2368"/>
                  <a:pt x="3626" y="2368"/>
                </a:cubicBezTo>
                <a:cubicBezTo>
                  <a:pt x="3549" y="2368"/>
                  <a:pt x="3477" y="2435"/>
                  <a:pt x="3466" y="2512"/>
                </a:cubicBezTo>
                <a:cubicBezTo>
                  <a:pt x="3454" y="2607"/>
                  <a:pt x="3525" y="2678"/>
                  <a:pt x="3620" y="2690"/>
                </a:cubicBezTo>
                <a:cubicBezTo>
                  <a:pt x="4398" y="2763"/>
                  <a:pt x="5186" y="2808"/>
                  <a:pt x="5967" y="2808"/>
                </a:cubicBezTo>
                <a:cubicBezTo>
                  <a:pt x="6346" y="2808"/>
                  <a:pt x="6724" y="2797"/>
                  <a:pt x="7097" y="2774"/>
                </a:cubicBezTo>
                <a:cubicBezTo>
                  <a:pt x="7192" y="2774"/>
                  <a:pt x="7264" y="2678"/>
                  <a:pt x="7252" y="2595"/>
                </a:cubicBezTo>
                <a:cubicBezTo>
                  <a:pt x="7252" y="2507"/>
                  <a:pt x="7170" y="2439"/>
                  <a:pt x="7092" y="2439"/>
                </a:cubicBezTo>
                <a:cubicBezTo>
                  <a:pt x="7085" y="2439"/>
                  <a:pt x="7079" y="2439"/>
                  <a:pt x="7073" y="2440"/>
                </a:cubicBezTo>
                <a:cubicBezTo>
                  <a:pt x="6787" y="2452"/>
                  <a:pt x="6502" y="2476"/>
                  <a:pt x="6216" y="2476"/>
                </a:cubicBezTo>
                <a:cubicBezTo>
                  <a:pt x="6371" y="2357"/>
                  <a:pt x="6502" y="2214"/>
                  <a:pt x="6597" y="2083"/>
                </a:cubicBezTo>
                <a:cubicBezTo>
                  <a:pt x="6930" y="2012"/>
                  <a:pt x="7264" y="1893"/>
                  <a:pt x="7609" y="1738"/>
                </a:cubicBezTo>
                <a:cubicBezTo>
                  <a:pt x="7747" y="1678"/>
                  <a:pt x="7888" y="1650"/>
                  <a:pt x="8025" y="1650"/>
                </a:cubicBezTo>
                <a:close/>
                <a:moveTo>
                  <a:pt x="8009" y="0"/>
                </a:moveTo>
                <a:cubicBezTo>
                  <a:pt x="7651" y="0"/>
                  <a:pt x="7281" y="75"/>
                  <a:pt x="6918" y="238"/>
                </a:cubicBezTo>
                <a:cubicBezTo>
                  <a:pt x="6448" y="446"/>
                  <a:pt x="5987" y="550"/>
                  <a:pt x="5525" y="550"/>
                </a:cubicBezTo>
                <a:cubicBezTo>
                  <a:pt x="5064" y="550"/>
                  <a:pt x="4603" y="446"/>
                  <a:pt x="4132" y="238"/>
                </a:cubicBezTo>
                <a:cubicBezTo>
                  <a:pt x="3787" y="81"/>
                  <a:pt x="3416" y="3"/>
                  <a:pt x="3046" y="3"/>
                </a:cubicBezTo>
                <a:cubicBezTo>
                  <a:pt x="2714" y="3"/>
                  <a:pt x="2383" y="66"/>
                  <a:pt x="2073" y="190"/>
                </a:cubicBezTo>
                <a:cubicBezTo>
                  <a:pt x="739" y="714"/>
                  <a:pt x="1" y="2262"/>
                  <a:pt x="775" y="3488"/>
                </a:cubicBezTo>
                <a:cubicBezTo>
                  <a:pt x="977" y="3810"/>
                  <a:pt x="1144" y="4214"/>
                  <a:pt x="1251" y="4703"/>
                </a:cubicBezTo>
                <a:cubicBezTo>
                  <a:pt x="1261" y="4779"/>
                  <a:pt x="1323" y="4832"/>
                  <a:pt x="1391" y="4832"/>
                </a:cubicBezTo>
                <a:cubicBezTo>
                  <a:pt x="1408" y="4832"/>
                  <a:pt x="1425" y="4829"/>
                  <a:pt x="1442" y="4822"/>
                </a:cubicBezTo>
                <a:cubicBezTo>
                  <a:pt x="1525" y="4810"/>
                  <a:pt x="1584" y="4714"/>
                  <a:pt x="1561" y="4631"/>
                </a:cubicBezTo>
                <a:cubicBezTo>
                  <a:pt x="1442" y="4119"/>
                  <a:pt x="1263" y="3679"/>
                  <a:pt x="1037" y="3321"/>
                </a:cubicBezTo>
                <a:cubicBezTo>
                  <a:pt x="198" y="2014"/>
                  <a:pt x="1460" y="347"/>
                  <a:pt x="3047" y="347"/>
                </a:cubicBezTo>
                <a:cubicBezTo>
                  <a:pt x="3353" y="347"/>
                  <a:pt x="3672" y="409"/>
                  <a:pt x="3989" y="547"/>
                </a:cubicBezTo>
                <a:cubicBezTo>
                  <a:pt x="4501" y="779"/>
                  <a:pt x="5007" y="895"/>
                  <a:pt x="5513" y="895"/>
                </a:cubicBezTo>
                <a:cubicBezTo>
                  <a:pt x="6019" y="895"/>
                  <a:pt x="6525" y="779"/>
                  <a:pt x="7037" y="547"/>
                </a:cubicBezTo>
                <a:cubicBezTo>
                  <a:pt x="7358" y="404"/>
                  <a:pt x="7683" y="338"/>
                  <a:pt x="7998" y="338"/>
                </a:cubicBezTo>
                <a:cubicBezTo>
                  <a:pt x="9380" y="338"/>
                  <a:pt x="10560" y="1602"/>
                  <a:pt x="10240" y="3095"/>
                </a:cubicBezTo>
                <a:cubicBezTo>
                  <a:pt x="10026" y="4024"/>
                  <a:pt x="9954" y="5072"/>
                  <a:pt x="10014" y="6346"/>
                </a:cubicBezTo>
                <a:cubicBezTo>
                  <a:pt x="10074" y="7655"/>
                  <a:pt x="9359" y="8858"/>
                  <a:pt x="8169" y="9405"/>
                </a:cubicBezTo>
                <a:cubicBezTo>
                  <a:pt x="8049" y="9465"/>
                  <a:pt x="8097" y="9501"/>
                  <a:pt x="7752" y="10513"/>
                </a:cubicBezTo>
                <a:cubicBezTo>
                  <a:pt x="7704" y="10596"/>
                  <a:pt x="7633" y="10763"/>
                  <a:pt x="7538" y="10763"/>
                </a:cubicBezTo>
                <a:cubicBezTo>
                  <a:pt x="7478" y="10763"/>
                  <a:pt x="7478" y="10763"/>
                  <a:pt x="7418" y="10668"/>
                </a:cubicBezTo>
                <a:cubicBezTo>
                  <a:pt x="7276" y="10406"/>
                  <a:pt x="7264" y="10191"/>
                  <a:pt x="7145" y="9822"/>
                </a:cubicBezTo>
                <a:cubicBezTo>
                  <a:pt x="7002" y="9298"/>
                  <a:pt x="7240" y="8751"/>
                  <a:pt x="7740" y="8513"/>
                </a:cubicBezTo>
                <a:cubicBezTo>
                  <a:pt x="8538" y="8143"/>
                  <a:pt x="9062" y="7310"/>
                  <a:pt x="9014" y="6381"/>
                </a:cubicBezTo>
                <a:cubicBezTo>
                  <a:pt x="8954" y="5036"/>
                  <a:pt x="9026" y="3881"/>
                  <a:pt x="9252" y="2869"/>
                </a:cubicBezTo>
                <a:cubicBezTo>
                  <a:pt x="9446" y="2036"/>
                  <a:pt x="8772" y="1321"/>
                  <a:pt x="7976" y="1321"/>
                </a:cubicBezTo>
                <a:cubicBezTo>
                  <a:pt x="7793" y="1321"/>
                  <a:pt x="7605" y="1358"/>
                  <a:pt x="7418" y="1440"/>
                </a:cubicBezTo>
                <a:cubicBezTo>
                  <a:pt x="6781" y="1726"/>
                  <a:pt x="6139" y="1869"/>
                  <a:pt x="5497" y="1869"/>
                </a:cubicBezTo>
                <a:cubicBezTo>
                  <a:pt x="4856" y="1869"/>
                  <a:pt x="4216" y="1726"/>
                  <a:pt x="3585" y="1440"/>
                </a:cubicBezTo>
                <a:cubicBezTo>
                  <a:pt x="3395" y="1357"/>
                  <a:pt x="3206" y="1320"/>
                  <a:pt x="3026" y="1320"/>
                </a:cubicBezTo>
                <a:cubicBezTo>
                  <a:pt x="2152" y="1320"/>
                  <a:pt x="1473" y="2184"/>
                  <a:pt x="1858" y="2786"/>
                </a:cubicBezTo>
                <a:cubicBezTo>
                  <a:pt x="2096" y="3143"/>
                  <a:pt x="2275" y="3560"/>
                  <a:pt x="2406" y="4036"/>
                </a:cubicBezTo>
                <a:cubicBezTo>
                  <a:pt x="2858" y="5536"/>
                  <a:pt x="2763" y="7417"/>
                  <a:pt x="2620" y="8965"/>
                </a:cubicBezTo>
                <a:cubicBezTo>
                  <a:pt x="2587" y="9208"/>
                  <a:pt x="2380" y="9409"/>
                  <a:pt x="2142" y="9409"/>
                </a:cubicBezTo>
                <a:cubicBezTo>
                  <a:pt x="2123" y="9409"/>
                  <a:pt x="2104" y="9408"/>
                  <a:pt x="2084" y="9405"/>
                </a:cubicBezTo>
                <a:cubicBezTo>
                  <a:pt x="1811" y="9382"/>
                  <a:pt x="1620" y="9144"/>
                  <a:pt x="1632" y="8870"/>
                </a:cubicBezTo>
                <a:cubicBezTo>
                  <a:pt x="1739" y="7870"/>
                  <a:pt x="1823" y="6596"/>
                  <a:pt x="1680" y="5417"/>
                </a:cubicBezTo>
                <a:cubicBezTo>
                  <a:pt x="1668" y="5334"/>
                  <a:pt x="1584" y="5274"/>
                  <a:pt x="1501" y="5274"/>
                </a:cubicBezTo>
                <a:cubicBezTo>
                  <a:pt x="1406" y="5286"/>
                  <a:pt x="1346" y="5357"/>
                  <a:pt x="1346" y="5453"/>
                </a:cubicBezTo>
                <a:cubicBezTo>
                  <a:pt x="1489" y="6596"/>
                  <a:pt x="1394" y="7858"/>
                  <a:pt x="1311" y="8846"/>
                </a:cubicBezTo>
                <a:cubicBezTo>
                  <a:pt x="1263" y="9286"/>
                  <a:pt x="1584" y="9691"/>
                  <a:pt x="2037" y="9739"/>
                </a:cubicBezTo>
                <a:cubicBezTo>
                  <a:pt x="2059" y="9741"/>
                  <a:pt x="2082" y="9742"/>
                  <a:pt x="2104" y="9742"/>
                </a:cubicBezTo>
                <a:cubicBezTo>
                  <a:pt x="2518" y="9742"/>
                  <a:pt x="2885" y="9430"/>
                  <a:pt x="2930" y="9001"/>
                </a:cubicBezTo>
                <a:cubicBezTo>
                  <a:pt x="2977" y="8501"/>
                  <a:pt x="3013" y="8024"/>
                  <a:pt x="3037" y="7596"/>
                </a:cubicBezTo>
                <a:cubicBezTo>
                  <a:pt x="3347" y="7739"/>
                  <a:pt x="3918" y="7810"/>
                  <a:pt x="4251" y="7846"/>
                </a:cubicBezTo>
                <a:cubicBezTo>
                  <a:pt x="4751" y="7905"/>
                  <a:pt x="5347" y="7917"/>
                  <a:pt x="5942" y="7917"/>
                </a:cubicBezTo>
                <a:cubicBezTo>
                  <a:pt x="6323" y="7917"/>
                  <a:pt x="6716" y="7905"/>
                  <a:pt x="7085" y="7893"/>
                </a:cubicBezTo>
                <a:cubicBezTo>
                  <a:pt x="7442" y="7870"/>
                  <a:pt x="7883" y="7834"/>
                  <a:pt x="8228" y="7751"/>
                </a:cubicBezTo>
                <a:lnTo>
                  <a:pt x="8228" y="7751"/>
                </a:lnTo>
                <a:cubicBezTo>
                  <a:pt x="7990" y="8036"/>
                  <a:pt x="7764" y="8143"/>
                  <a:pt x="7561" y="8262"/>
                </a:cubicBezTo>
                <a:cubicBezTo>
                  <a:pt x="6966" y="8560"/>
                  <a:pt x="6656" y="9275"/>
                  <a:pt x="6835" y="9929"/>
                </a:cubicBezTo>
                <a:cubicBezTo>
                  <a:pt x="6930" y="10287"/>
                  <a:pt x="6966" y="10537"/>
                  <a:pt x="7145" y="10846"/>
                </a:cubicBezTo>
                <a:cubicBezTo>
                  <a:pt x="7204" y="10965"/>
                  <a:pt x="7299" y="11108"/>
                  <a:pt x="7526" y="11108"/>
                </a:cubicBezTo>
                <a:cubicBezTo>
                  <a:pt x="7533" y="11108"/>
                  <a:pt x="7540" y="11109"/>
                  <a:pt x="7547" y="11109"/>
                </a:cubicBezTo>
                <a:cubicBezTo>
                  <a:pt x="7806" y="11109"/>
                  <a:pt x="7934" y="10899"/>
                  <a:pt x="8049" y="10668"/>
                </a:cubicBezTo>
                <a:cubicBezTo>
                  <a:pt x="8073" y="10596"/>
                  <a:pt x="8014" y="10763"/>
                  <a:pt x="8359" y="9691"/>
                </a:cubicBezTo>
                <a:cubicBezTo>
                  <a:pt x="9645" y="9060"/>
                  <a:pt x="10419" y="7751"/>
                  <a:pt x="10335" y="6346"/>
                </a:cubicBezTo>
                <a:cubicBezTo>
                  <a:pt x="10276" y="5107"/>
                  <a:pt x="10335" y="4060"/>
                  <a:pt x="10550" y="3190"/>
                </a:cubicBezTo>
                <a:cubicBezTo>
                  <a:pt x="10948" y="1453"/>
                  <a:pt x="9589" y="0"/>
                  <a:pt x="80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607" name="Google Shape;14607;p102"/>
          <p:cNvGrpSpPr/>
          <p:nvPr/>
        </p:nvGrpSpPr>
        <p:grpSpPr>
          <a:xfrm>
            <a:off x="7184363" y="3809604"/>
            <a:ext cx="202184" cy="352762"/>
            <a:chOff x="7184363" y="3809604"/>
            <a:chExt cx="202184" cy="352762"/>
          </a:xfrm>
        </p:grpSpPr>
        <p:sp>
          <p:nvSpPr>
            <p:cNvPr id="14608" name="Google Shape;14608;p102"/>
            <p:cNvSpPr/>
            <p:nvPr/>
          </p:nvSpPr>
          <p:spPr>
            <a:xfrm>
              <a:off x="7273111" y="3823716"/>
              <a:ext cx="23541" cy="23573"/>
            </a:xfrm>
            <a:custGeom>
              <a:avLst/>
              <a:gdLst/>
              <a:ahLst/>
              <a:cxnLst/>
              <a:rect l="l" t="t" r="r" b="b"/>
              <a:pathLst>
                <a:path w="739" h="740" extrusionOk="0">
                  <a:moveTo>
                    <a:pt x="370" y="1"/>
                  </a:moveTo>
                  <a:cubicBezTo>
                    <a:pt x="287" y="1"/>
                    <a:pt x="203" y="72"/>
                    <a:pt x="203" y="168"/>
                  </a:cubicBezTo>
                  <a:lnTo>
                    <a:pt x="203" y="203"/>
                  </a:lnTo>
                  <a:lnTo>
                    <a:pt x="168" y="203"/>
                  </a:lnTo>
                  <a:cubicBezTo>
                    <a:pt x="72" y="203"/>
                    <a:pt x="1" y="287"/>
                    <a:pt x="1" y="370"/>
                  </a:cubicBezTo>
                  <a:cubicBezTo>
                    <a:pt x="1" y="465"/>
                    <a:pt x="72" y="537"/>
                    <a:pt x="168" y="537"/>
                  </a:cubicBezTo>
                  <a:lnTo>
                    <a:pt x="203" y="537"/>
                  </a:lnTo>
                  <a:lnTo>
                    <a:pt x="203" y="584"/>
                  </a:lnTo>
                  <a:cubicBezTo>
                    <a:pt x="203" y="668"/>
                    <a:pt x="287" y="739"/>
                    <a:pt x="370" y="739"/>
                  </a:cubicBezTo>
                  <a:cubicBezTo>
                    <a:pt x="453" y="739"/>
                    <a:pt x="537" y="668"/>
                    <a:pt x="537" y="584"/>
                  </a:cubicBezTo>
                  <a:lnTo>
                    <a:pt x="537" y="537"/>
                  </a:lnTo>
                  <a:lnTo>
                    <a:pt x="572" y="537"/>
                  </a:lnTo>
                  <a:cubicBezTo>
                    <a:pt x="668" y="537"/>
                    <a:pt x="739" y="465"/>
                    <a:pt x="739" y="370"/>
                  </a:cubicBezTo>
                  <a:cubicBezTo>
                    <a:pt x="739" y="287"/>
                    <a:pt x="668" y="203"/>
                    <a:pt x="572" y="203"/>
                  </a:cubicBezTo>
                  <a:lnTo>
                    <a:pt x="537" y="203"/>
                  </a:lnTo>
                  <a:lnTo>
                    <a:pt x="537" y="168"/>
                  </a:lnTo>
                  <a:cubicBezTo>
                    <a:pt x="537" y="72"/>
                    <a:pt x="453" y="1"/>
                    <a:pt x="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9" name="Google Shape;14609;p102"/>
            <p:cNvSpPr/>
            <p:nvPr/>
          </p:nvSpPr>
          <p:spPr>
            <a:xfrm>
              <a:off x="7184363" y="3809604"/>
              <a:ext cx="202184" cy="352762"/>
            </a:xfrm>
            <a:custGeom>
              <a:avLst/>
              <a:gdLst/>
              <a:ahLst/>
              <a:cxnLst/>
              <a:rect l="l" t="t" r="r" b="b"/>
              <a:pathLst>
                <a:path w="6347" h="11074" extrusionOk="0">
                  <a:moveTo>
                    <a:pt x="3159" y="310"/>
                  </a:moveTo>
                  <a:cubicBezTo>
                    <a:pt x="3623" y="310"/>
                    <a:pt x="4091" y="390"/>
                    <a:pt x="4561" y="551"/>
                  </a:cubicBezTo>
                  <a:lnTo>
                    <a:pt x="4347" y="1087"/>
                  </a:lnTo>
                  <a:lnTo>
                    <a:pt x="4168" y="1563"/>
                  </a:lnTo>
                  <a:cubicBezTo>
                    <a:pt x="3841" y="1450"/>
                    <a:pt x="3510" y="1393"/>
                    <a:pt x="3175" y="1393"/>
                  </a:cubicBezTo>
                  <a:cubicBezTo>
                    <a:pt x="2840" y="1393"/>
                    <a:pt x="2501" y="1450"/>
                    <a:pt x="2156" y="1563"/>
                  </a:cubicBezTo>
                  <a:lnTo>
                    <a:pt x="1775" y="551"/>
                  </a:lnTo>
                  <a:cubicBezTo>
                    <a:pt x="2233" y="390"/>
                    <a:pt x="2695" y="310"/>
                    <a:pt x="3159" y="310"/>
                  </a:cubicBezTo>
                  <a:close/>
                  <a:moveTo>
                    <a:pt x="4549" y="1408"/>
                  </a:moveTo>
                  <a:cubicBezTo>
                    <a:pt x="5025" y="1754"/>
                    <a:pt x="5299" y="2301"/>
                    <a:pt x="5299" y="2885"/>
                  </a:cubicBezTo>
                  <a:cubicBezTo>
                    <a:pt x="5299" y="3289"/>
                    <a:pt x="5287" y="4075"/>
                    <a:pt x="5240" y="4421"/>
                  </a:cubicBezTo>
                  <a:cubicBezTo>
                    <a:pt x="5192" y="4849"/>
                    <a:pt x="4835" y="5171"/>
                    <a:pt x="4406" y="5171"/>
                  </a:cubicBezTo>
                  <a:lnTo>
                    <a:pt x="4001" y="5171"/>
                  </a:lnTo>
                  <a:cubicBezTo>
                    <a:pt x="4430" y="4897"/>
                    <a:pt x="4716" y="4397"/>
                    <a:pt x="4716" y="3849"/>
                  </a:cubicBezTo>
                  <a:lnTo>
                    <a:pt x="4716" y="2611"/>
                  </a:lnTo>
                  <a:cubicBezTo>
                    <a:pt x="4716" y="2599"/>
                    <a:pt x="4692" y="2551"/>
                    <a:pt x="4692" y="2527"/>
                  </a:cubicBezTo>
                  <a:lnTo>
                    <a:pt x="4632" y="2468"/>
                  </a:lnTo>
                  <a:cubicBezTo>
                    <a:pt x="4168" y="2277"/>
                    <a:pt x="3799" y="1896"/>
                    <a:pt x="3799" y="1885"/>
                  </a:cubicBezTo>
                  <a:cubicBezTo>
                    <a:pt x="3767" y="1853"/>
                    <a:pt x="3726" y="1838"/>
                    <a:pt x="3685" y="1838"/>
                  </a:cubicBezTo>
                  <a:cubicBezTo>
                    <a:pt x="3649" y="1838"/>
                    <a:pt x="3613" y="1850"/>
                    <a:pt x="3585" y="1873"/>
                  </a:cubicBezTo>
                  <a:cubicBezTo>
                    <a:pt x="3585" y="1873"/>
                    <a:pt x="2823" y="2432"/>
                    <a:pt x="1727" y="2456"/>
                  </a:cubicBezTo>
                  <a:cubicBezTo>
                    <a:pt x="1715" y="2456"/>
                    <a:pt x="1680" y="2468"/>
                    <a:pt x="1668" y="2480"/>
                  </a:cubicBezTo>
                  <a:cubicBezTo>
                    <a:pt x="1656" y="2492"/>
                    <a:pt x="1620" y="2492"/>
                    <a:pt x="1608" y="2516"/>
                  </a:cubicBezTo>
                  <a:cubicBezTo>
                    <a:pt x="1596" y="2527"/>
                    <a:pt x="1596" y="2551"/>
                    <a:pt x="1572" y="2575"/>
                  </a:cubicBezTo>
                  <a:cubicBezTo>
                    <a:pt x="1560" y="2587"/>
                    <a:pt x="1549" y="2599"/>
                    <a:pt x="1549" y="2635"/>
                  </a:cubicBezTo>
                  <a:lnTo>
                    <a:pt x="1549" y="3087"/>
                  </a:lnTo>
                  <a:cubicBezTo>
                    <a:pt x="1549" y="3182"/>
                    <a:pt x="1620" y="3254"/>
                    <a:pt x="1715" y="3254"/>
                  </a:cubicBezTo>
                  <a:cubicBezTo>
                    <a:pt x="1799" y="3254"/>
                    <a:pt x="1870" y="3182"/>
                    <a:pt x="1870" y="3087"/>
                  </a:cubicBezTo>
                  <a:lnTo>
                    <a:pt x="1870" y="2778"/>
                  </a:lnTo>
                  <a:cubicBezTo>
                    <a:pt x="2751" y="2730"/>
                    <a:pt x="3406" y="2397"/>
                    <a:pt x="3644" y="2230"/>
                  </a:cubicBezTo>
                  <a:cubicBezTo>
                    <a:pt x="3775" y="2349"/>
                    <a:pt x="4061" y="2575"/>
                    <a:pt x="4394" y="2730"/>
                  </a:cubicBezTo>
                  <a:lnTo>
                    <a:pt x="4394" y="3861"/>
                  </a:lnTo>
                  <a:cubicBezTo>
                    <a:pt x="4394" y="4563"/>
                    <a:pt x="3823" y="5135"/>
                    <a:pt x="3120" y="5135"/>
                  </a:cubicBezTo>
                  <a:cubicBezTo>
                    <a:pt x="2430" y="5135"/>
                    <a:pt x="1858" y="4563"/>
                    <a:pt x="1858" y="3861"/>
                  </a:cubicBezTo>
                  <a:cubicBezTo>
                    <a:pt x="1858" y="3778"/>
                    <a:pt x="1787" y="3706"/>
                    <a:pt x="1691" y="3706"/>
                  </a:cubicBezTo>
                  <a:cubicBezTo>
                    <a:pt x="1608" y="3706"/>
                    <a:pt x="1537" y="3778"/>
                    <a:pt x="1537" y="3861"/>
                  </a:cubicBezTo>
                  <a:cubicBezTo>
                    <a:pt x="1537" y="4421"/>
                    <a:pt x="1811" y="4909"/>
                    <a:pt x="2251" y="5194"/>
                  </a:cubicBezTo>
                  <a:lnTo>
                    <a:pt x="1846" y="5194"/>
                  </a:lnTo>
                  <a:cubicBezTo>
                    <a:pt x="1441" y="5171"/>
                    <a:pt x="1084" y="4849"/>
                    <a:pt x="1049" y="4421"/>
                  </a:cubicBezTo>
                  <a:cubicBezTo>
                    <a:pt x="1013" y="4063"/>
                    <a:pt x="989" y="3289"/>
                    <a:pt x="989" y="2885"/>
                  </a:cubicBezTo>
                  <a:cubicBezTo>
                    <a:pt x="989" y="2289"/>
                    <a:pt x="1263" y="1754"/>
                    <a:pt x="1727" y="1408"/>
                  </a:cubicBezTo>
                  <a:cubicBezTo>
                    <a:pt x="1906" y="1825"/>
                    <a:pt x="1858" y="1885"/>
                    <a:pt x="2001" y="1932"/>
                  </a:cubicBezTo>
                  <a:cubicBezTo>
                    <a:pt x="2013" y="1932"/>
                    <a:pt x="2025" y="1944"/>
                    <a:pt x="2037" y="1944"/>
                  </a:cubicBezTo>
                  <a:cubicBezTo>
                    <a:pt x="2049" y="1944"/>
                    <a:pt x="2084" y="1944"/>
                    <a:pt x="2096" y="1932"/>
                  </a:cubicBezTo>
                  <a:cubicBezTo>
                    <a:pt x="2453" y="1795"/>
                    <a:pt x="2802" y="1727"/>
                    <a:pt x="3147" y="1727"/>
                  </a:cubicBezTo>
                  <a:cubicBezTo>
                    <a:pt x="3492" y="1727"/>
                    <a:pt x="3835" y="1795"/>
                    <a:pt x="4180" y="1932"/>
                  </a:cubicBezTo>
                  <a:cubicBezTo>
                    <a:pt x="4204" y="1938"/>
                    <a:pt x="4227" y="1941"/>
                    <a:pt x="4248" y="1941"/>
                  </a:cubicBezTo>
                  <a:cubicBezTo>
                    <a:pt x="4269" y="1941"/>
                    <a:pt x="4287" y="1938"/>
                    <a:pt x="4299" y="1932"/>
                  </a:cubicBezTo>
                  <a:cubicBezTo>
                    <a:pt x="4347" y="1920"/>
                    <a:pt x="4382" y="1885"/>
                    <a:pt x="4394" y="1837"/>
                  </a:cubicBezTo>
                  <a:lnTo>
                    <a:pt x="4549" y="1408"/>
                  </a:lnTo>
                  <a:close/>
                  <a:moveTo>
                    <a:pt x="3573" y="5445"/>
                  </a:moveTo>
                  <a:lnTo>
                    <a:pt x="3573" y="6028"/>
                  </a:lnTo>
                  <a:cubicBezTo>
                    <a:pt x="3573" y="6111"/>
                    <a:pt x="3644" y="6183"/>
                    <a:pt x="3739" y="6183"/>
                  </a:cubicBezTo>
                  <a:lnTo>
                    <a:pt x="3954" y="6183"/>
                  </a:lnTo>
                  <a:lnTo>
                    <a:pt x="3156" y="7576"/>
                  </a:lnTo>
                  <a:lnTo>
                    <a:pt x="2346" y="6183"/>
                  </a:lnTo>
                  <a:lnTo>
                    <a:pt x="2573" y="6183"/>
                  </a:lnTo>
                  <a:cubicBezTo>
                    <a:pt x="2668" y="6183"/>
                    <a:pt x="2739" y="6111"/>
                    <a:pt x="2739" y="6028"/>
                  </a:cubicBezTo>
                  <a:lnTo>
                    <a:pt x="2739" y="5445"/>
                  </a:lnTo>
                  <a:cubicBezTo>
                    <a:pt x="2876" y="5480"/>
                    <a:pt x="3019" y="5498"/>
                    <a:pt x="3160" y="5498"/>
                  </a:cubicBezTo>
                  <a:cubicBezTo>
                    <a:pt x="3302" y="5498"/>
                    <a:pt x="3442" y="5480"/>
                    <a:pt x="3573" y="5445"/>
                  </a:cubicBezTo>
                  <a:close/>
                  <a:moveTo>
                    <a:pt x="3180" y="0"/>
                  </a:moveTo>
                  <a:cubicBezTo>
                    <a:pt x="2626" y="0"/>
                    <a:pt x="2072" y="105"/>
                    <a:pt x="1525" y="313"/>
                  </a:cubicBezTo>
                  <a:cubicBezTo>
                    <a:pt x="1477" y="325"/>
                    <a:pt x="1441" y="349"/>
                    <a:pt x="1430" y="396"/>
                  </a:cubicBezTo>
                  <a:cubicBezTo>
                    <a:pt x="1418" y="444"/>
                    <a:pt x="1418" y="492"/>
                    <a:pt x="1430" y="515"/>
                  </a:cubicBezTo>
                  <a:lnTo>
                    <a:pt x="1656" y="1099"/>
                  </a:lnTo>
                  <a:cubicBezTo>
                    <a:pt x="1060" y="1504"/>
                    <a:pt x="703" y="2158"/>
                    <a:pt x="703" y="2861"/>
                  </a:cubicBezTo>
                  <a:cubicBezTo>
                    <a:pt x="703" y="3218"/>
                    <a:pt x="715" y="4051"/>
                    <a:pt x="763" y="4444"/>
                  </a:cubicBezTo>
                  <a:cubicBezTo>
                    <a:pt x="822" y="5040"/>
                    <a:pt x="1322" y="5504"/>
                    <a:pt x="1918" y="5504"/>
                  </a:cubicBezTo>
                  <a:lnTo>
                    <a:pt x="2453" y="5504"/>
                  </a:lnTo>
                  <a:lnTo>
                    <a:pt x="2453" y="5861"/>
                  </a:lnTo>
                  <a:cubicBezTo>
                    <a:pt x="1549" y="5873"/>
                    <a:pt x="775" y="6480"/>
                    <a:pt x="572" y="7361"/>
                  </a:cubicBezTo>
                  <a:lnTo>
                    <a:pt x="108" y="9255"/>
                  </a:lnTo>
                  <a:cubicBezTo>
                    <a:pt x="1" y="9671"/>
                    <a:pt x="191" y="10100"/>
                    <a:pt x="572" y="10314"/>
                  </a:cubicBezTo>
                  <a:cubicBezTo>
                    <a:pt x="1441" y="10820"/>
                    <a:pt x="2320" y="11073"/>
                    <a:pt x="3199" y="11073"/>
                  </a:cubicBezTo>
                  <a:cubicBezTo>
                    <a:pt x="4079" y="11073"/>
                    <a:pt x="4960" y="10820"/>
                    <a:pt x="5835" y="10314"/>
                  </a:cubicBezTo>
                  <a:cubicBezTo>
                    <a:pt x="6168" y="10100"/>
                    <a:pt x="6347" y="9659"/>
                    <a:pt x="6240" y="9255"/>
                  </a:cubicBezTo>
                  <a:lnTo>
                    <a:pt x="6061" y="8504"/>
                  </a:lnTo>
                  <a:cubicBezTo>
                    <a:pt x="6050" y="8430"/>
                    <a:pt x="5972" y="8384"/>
                    <a:pt x="5896" y="8384"/>
                  </a:cubicBezTo>
                  <a:cubicBezTo>
                    <a:pt x="5888" y="8384"/>
                    <a:pt x="5879" y="8384"/>
                    <a:pt x="5871" y="8385"/>
                  </a:cubicBezTo>
                  <a:cubicBezTo>
                    <a:pt x="5775" y="8409"/>
                    <a:pt x="5728" y="8493"/>
                    <a:pt x="5751" y="8588"/>
                  </a:cubicBezTo>
                  <a:lnTo>
                    <a:pt x="5930" y="9326"/>
                  </a:lnTo>
                  <a:cubicBezTo>
                    <a:pt x="5990" y="9600"/>
                    <a:pt x="5871" y="9897"/>
                    <a:pt x="5632" y="10028"/>
                  </a:cubicBezTo>
                  <a:cubicBezTo>
                    <a:pt x="4799" y="10505"/>
                    <a:pt x="3980" y="10743"/>
                    <a:pt x="3162" y="10743"/>
                  </a:cubicBezTo>
                  <a:cubicBezTo>
                    <a:pt x="2343" y="10743"/>
                    <a:pt x="1525" y="10505"/>
                    <a:pt x="691" y="10028"/>
                  </a:cubicBezTo>
                  <a:cubicBezTo>
                    <a:pt x="453" y="9897"/>
                    <a:pt x="310" y="9600"/>
                    <a:pt x="394" y="9326"/>
                  </a:cubicBezTo>
                  <a:lnTo>
                    <a:pt x="846" y="7433"/>
                  </a:lnTo>
                  <a:cubicBezTo>
                    <a:pt x="1001" y="6838"/>
                    <a:pt x="1441" y="6397"/>
                    <a:pt x="2025" y="6242"/>
                  </a:cubicBezTo>
                  <a:lnTo>
                    <a:pt x="3025" y="7992"/>
                  </a:lnTo>
                  <a:cubicBezTo>
                    <a:pt x="3055" y="8040"/>
                    <a:pt x="3111" y="8064"/>
                    <a:pt x="3168" y="8064"/>
                  </a:cubicBezTo>
                  <a:cubicBezTo>
                    <a:pt x="3224" y="8064"/>
                    <a:pt x="3281" y="8040"/>
                    <a:pt x="3311" y="7992"/>
                  </a:cubicBezTo>
                  <a:lnTo>
                    <a:pt x="4299" y="6242"/>
                  </a:lnTo>
                  <a:cubicBezTo>
                    <a:pt x="4870" y="6397"/>
                    <a:pt x="5335" y="6838"/>
                    <a:pt x="5478" y="7433"/>
                  </a:cubicBezTo>
                  <a:lnTo>
                    <a:pt x="5573" y="7826"/>
                  </a:lnTo>
                  <a:cubicBezTo>
                    <a:pt x="5584" y="7901"/>
                    <a:pt x="5652" y="7947"/>
                    <a:pt x="5735" y="7947"/>
                  </a:cubicBezTo>
                  <a:cubicBezTo>
                    <a:pt x="5744" y="7947"/>
                    <a:pt x="5754" y="7946"/>
                    <a:pt x="5763" y="7945"/>
                  </a:cubicBezTo>
                  <a:cubicBezTo>
                    <a:pt x="5847" y="7921"/>
                    <a:pt x="5894" y="7838"/>
                    <a:pt x="5882" y="7754"/>
                  </a:cubicBezTo>
                  <a:lnTo>
                    <a:pt x="5787" y="7361"/>
                  </a:lnTo>
                  <a:cubicBezTo>
                    <a:pt x="5585" y="6480"/>
                    <a:pt x="4811" y="5873"/>
                    <a:pt x="3906" y="5861"/>
                  </a:cubicBezTo>
                  <a:lnTo>
                    <a:pt x="3906" y="5504"/>
                  </a:lnTo>
                  <a:lnTo>
                    <a:pt x="4442" y="5504"/>
                  </a:lnTo>
                  <a:cubicBezTo>
                    <a:pt x="5037" y="5504"/>
                    <a:pt x="5537" y="5052"/>
                    <a:pt x="5597" y="4444"/>
                  </a:cubicBezTo>
                  <a:cubicBezTo>
                    <a:pt x="5644" y="4051"/>
                    <a:pt x="5656" y="3218"/>
                    <a:pt x="5656" y="2861"/>
                  </a:cubicBezTo>
                  <a:cubicBezTo>
                    <a:pt x="5656" y="2135"/>
                    <a:pt x="5287" y="1492"/>
                    <a:pt x="4704" y="1099"/>
                  </a:cubicBezTo>
                  <a:lnTo>
                    <a:pt x="4930" y="515"/>
                  </a:lnTo>
                  <a:cubicBezTo>
                    <a:pt x="4954" y="432"/>
                    <a:pt x="4918" y="337"/>
                    <a:pt x="4835" y="313"/>
                  </a:cubicBezTo>
                  <a:cubicBezTo>
                    <a:pt x="4287" y="105"/>
                    <a:pt x="3733" y="0"/>
                    <a:pt x="3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10" name="Google Shape;14610;p102"/>
          <p:cNvGrpSpPr/>
          <p:nvPr/>
        </p:nvGrpSpPr>
        <p:grpSpPr>
          <a:xfrm>
            <a:off x="7571624" y="3808935"/>
            <a:ext cx="292047" cy="352762"/>
            <a:chOff x="7571624" y="3808935"/>
            <a:chExt cx="292047" cy="352762"/>
          </a:xfrm>
        </p:grpSpPr>
        <p:sp>
          <p:nvSpPr>
            <p:cNvPr id="14611" name="Google Shape;14611;p102"/>
            <p:cNvSpPr/>
            <p:nvPr/>
          </p:nvSpPr>
          <p:spPr>
            <a:xfrm>
              <a:off x="7802955" y="4057755"/>
              <a:ext cx="15227" cy="15195"/>
            </a:xfrm>
            <a:custGeom>
              <a:avLst/>
              <a:gdLst/>
              <a:ahLst/>
              <a:cxnLst/>
              <a:rect l="l" t="t" r="r" b="b"/>
              <a:pathLst>
                <a:path w="478" h="477" extrusionOk="0">
                  <a:moveTo>
                    <a:pt x="239" y="0"/>
                  </a:moveTo>
                  <a:cubicBezTo>
                    <a:pt x="120" y="0"/>
                    <a:pt x="1" y="107"/>
                    <a:pt x="1" y="238"/>
                  </a:cubicBezTo>
                  <a:cubicBezTo>
                    <a:pt x="1" y="381"/>
                    <a:pt x="108" y="476"/>
                    <a:pt x="239" y="476"/>
                  </a:cubicBezTo>
                  <a:cubicBezTo>
                    <a:pt x="382" y="476"/>
                    <a:pt x="477" y="381"/>
                    <a:pt x="477" y="238"/>
                  </a:cubicBezTo>
                  <a:cubicBezTo>
                    <a:pt x="477" y="107"/>
                    <a:pt x="382"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2" name="Google Shape;14612;p102"/>
            <p:cNvSpPr/>
            <p:nvPr/>
          </p:nvSpPr>
          <p:spPr>
            <a:xfrm>
              <a:off x="7764665" y="4115763"/>
              <a:ext cx="13315" cy="13315"/>
            </a:xfrm>
            <a:custGeom>
              <a:avLst/>
              <a:gdLst/>
              <a:ahLst/>
              <a:cxnLst/>
              <a:rect l="l" t="t" r="r" b="b"/>
              <a:pathLst>
                <a:path w="418" h="418" extrusionOk="0">
                  <a:moveTo>
                    <a:pt x="215" y="1"/>
                  </a:moveTo>
                  <a:cubicBezTo>
                    <a:pt x="84" y="1"/>
                    <a:pt x="0" y="84"/>
                    <a:pt x="0" y="203"/>
                  </a:cubicBezTo>
                  <a:cubicBezTo>
                    <a:pt x="0" y="322"/>
                    <a:pt x="84" y="417"/>
                    <a:pt x="215" y="417"/>
                  </a:cubicBezTo>
                  <a:cubicBezTo>
                    <a:pt x="334" y="417"/>
                    <a:pt x="417" y="322"/>
                    <a:pt x="417" y="203"/>
                  </a:cubicBezTo>
                  <a:cubicBezTo>
                    <a:pt x="417" y="84"/>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3" name="Google Shape;14613;p102"/>
            <p:cNvSpPr/>
            <p:nvPr/>
          </p:nvSpPr>
          <p:spPr>
            <a:xfrm>
              <a:off x="7653141" y="4048262"/>
              <a:ext cx="13315" cy="13315"/>
            </a:xfrm>
            <a:custGeom>
              <a:avLst/>
              <a:gdLst/>
              <a:ahLst/>
              <a:cxnLst/>
              <a:rect l="l" t="t" r="r" b="b"/>
              <a:pathLst>
                <a:path w="418" h="418" extrusionOk="0">
                  <a:moveTo>
                    <a:pt x="215" y="0"/>
                  </a:moveTo>
                  <a:cubicBezTo>
                    <a:pt x="96" y="0"/>
                    <a:pt x="1" y="96"/>
                    <a:pt x="1" y="215"/>
                  </a:cubicBezTo>
                  <a:cubicBezTo>
                    <a:pt x="1" y="334"/>
                    <a:pt x="96" y="417"/>
                    <a:pt x="215" y="417"/>
                  </a:cubicBezTo>
                  <a:cubicBezTo>
                    <a:pt x="334" y="417"/>
                    <a:pt x="418" y="334"/>
                    <a:pt x="418" y="215"/>
                  </a:cubicBezTo>
                  <a:cubicBezTo>
                    <a:pt x="418" y="96"/>
                    <a:pt x="334" y="0"/>
                    <a:pt x="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4" name="Google Shape;14614;p102"/>
            <p:cNvSpPr/>
            <p:nvPr/>
          </p:nvSpPr>
          <p:spPr>
            <a:xfrm>
              <a:off x="7675917" y="4115763"/>
              <a:ext cx="13284" cy="13315"/>
            </a:xfrm>
            <a:custGeom>
              <a:avLst/>
              <a:gdLst/>
              <a:ahLst/>
              <a:cxnLst/>
              <a:rect l="l" t="t" r="r" b="b"/>
              <a:pathLst>
                <a:path w="417" h="418" extrusionOk="0">
                  <a:moveTo>
                    <a:pt x="215" y="1"/>
                  </a:moveTo>
                  <a:cubicBezTo>
                    <a:pt x="96" y="1"/>
                    <a:pt x="0" y="84"/>
                    <a:pt x="0" y="203"/>
                  </a:cubicBezTo>
                  <a:cubicBezTo>
                    <a:pt x="0" y="322"/>
                    <a:pt x="96" y="417"/>
                    <a:pt x="215" y="417"/>
                  </a:cubicBezTo>
                  <a:cubicBezTo>
                    <a:pt x="334" y="417"/>
                    <a:pt x="417" y="322"/>
                    <a:pt x="417" y="203"/>
                  </a:cubicBezTo>
                  <a:cubicBezTo>
                    <a:pt x="417" y="84"/>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5" name="Google Shape;14615;p102"/>
            <p:cNvSpPr/>
            <p:nvPr/>
          </p:nvSpPr>
          <p:spPr>
            <a:xfrm>
              <a:off x="7715736" y="4062660"/>
              <a:ext cx="16342" cy="15959"/>
            </a:xfrm>
            <a:custGeom>
              <a:avLst/>
              <a:gdLst/>
              <a:ahLst/>
              <a:cxnLst/>
              <a:rect l="l" t="t" r="r" b="b"/>
              <a:pathLst>
                <a:path w="513" h="501" extrusionOk="0">
                  <a:moveTo>
                    <a:pt x="262" y="1"/>
                  </a:moveTo>
                  <a:cubicBezTo>
                    <a:pt x="119" y="1"/>
                    <a:pt x="0" y="120"/>
                    <a:pt x="0" y="251"/>
                  </a:cubicBezTo>
                  <a:cubicBezTo>
                    <a:pt x="0" y="382"/>
                    <a:pt x="119" y="501"/>
                    <a:pt x="262" y="501"/>
                  </a:cubicBezTo>
                  <a:cubicBezTo>
                    <a:pt x="393" y="501"/>
                    <a:pt x="512" y="406"/>
                    <a:pt x="512" y="251"/>
                  </a:cubicBezTo>
                  <a:cubicBezTo>
                    <a:pt x="512" y="120"/>
                    <a:pt x="393"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6" name="Google Shape;14616;p102"/>
            <p:cNvSpPr/>
            <p:nvPr/>
          </p:nvSpPr>
          <p:spPr>
            <a:xfrm>
              <a:off x="7571624" y="3808935"/>
              <a:ext cx="292047" cy="352762"/>
            </a:xfrm>
            <a:custGeom>
              <a:avLst/>
              <a:gdLst/>
              <a:ahLst/>
              <a:cxnLst/>
              <a:rect l="l" t="t" r="r" b="b"/>
              <a:pathLst>
                <a:path w="9168" h="11074" extrusionOk="0">
                  <a:moveTo>
                    <a:pt x="3085" y="6536"/>
                  </a:moveTo>
                  <a:cubicBezTo>
                    <a:pt x="3680" y="6536"/>
                    <a:pt x="4251" y="6687"/>
                    <a:pt x="4786" y="7001"/>
                  </a:cubicBezTo>
                  <a:cubicBezTo>
                    <a:pt x="5364" y="7337"/>
                    <a:pt x="5926" y="7449"/>
                    <a:pt x="6422" y="7449"/>
                  </a:cubicBezTo>
                  <a:cubicBezTo>
                    <a:pt x="6805" y="7449"/>
                    <a:pt x="7149" y="7382"/>
                    <a:pt x="7430" y="7299"/>
                  </a:cubicBezTo>
                  <a:cubicBezTo>
                    <a:pt x="7858" y="7180"/>
                    <a:pt x="8192" y="7001"/>
                    <a:pt x="8382" y="6882"/>
                  </a:cubicBezTo>
                  <a:lnTo>
                    <a:pt x="8382" y="6882"/>
                  </a:lnTo>
                  <a:cubicBezTo>
                    <a:pt x="8739" y="8156"/>
                    <a:pt x="8430" y="9502"/>
                    <a:pt x="7477" y="10454"/>
                  </a:cubicBezTo>
                  <a:cubicBezTo>
                    <a:pt x="7287" y="10645"/>
                    <a:pt x="7013" y="10764"/>
                    <a:pt x="6727" y="10764"/>
                  </a:cubicBezTo>
                  <a:lnTo>
                    <a:pt x="3000" y="10764"/>
                  </a:lnTo>
                  <a:cubicBezTo>
                    <a:pt x="2715" y="10764"/>
                    <a:pt x="2441" y="10645"/>
                    <a:pt x="2250" y="10454"/>
                  </a:cubicBezTo>
                  <a:cubicBezTo>
                    <a:pt x="1393" y="9573"/>
                    <a:pt x="988" y="8311"/>
                    <a:pt x="1334" y="6966"/>
                  </a:cubicBezTo>
                  <a:cubicBezTo>
                    <a:pt x="1476" y="6894"/>
                    <a:pt x="1846" y="6716"/>
                    <a:pt x="2357" y="6609"/>
                  </a:cubicBezTo>
                  <a:cubicBezTo>
                    <a:pt x="2603" y="6561"/>
                    <a:pt x="2846" y="6536"/>
                    <a:pt x="3085" y="6536"/>
                  </a:cubicBezTo>
                  <a:close/>
                  <a:moveTo>
                    <a:pt x="3322" y="1"/>
                  </a:moveTo>
                  <a:cubicBezTo>
                    <a:pt x="3084" y="1"/>
                    <a:pt x="2893" y="191"/>
                    <a:pt x="2893" y="429"/>
                  </a:cubicBezTo>
                  <a:lnTo>
                    <a:pt x="2893" y="822"/>
                  </a:lnTo>
                  <a:cubicBezTo>
                    <a:pt x="2893" y="1060"/>
                    <a:pt x="3084" y="1251"/>
                    <a:pt x="3322" y="1251"/>
                  </a:cubicBezTo>
                  <a:lnTo>
                    <a:pt x="3548" y="1251"/>
                  </a:lnTo>
                  <a:lnTo>
                    <a:pt x="3548" y="2584"/>
                  </a:lnTo>
                  <a:cubicBezTo>
                    <a:pt x="3548" y="2679"/>
                    <a:pt x="3620" y="2751"/>
                    <a:pt x="3715" y="2751"/>
                  </a:cubicBezTo>
                  <a:cubicBezTo>
                    <a:pt x="3798" y="2751"/>
                    <a:pt x="3870" y="2679"/>
                    <a:pt x="3870" y="2584"/>
                  </a:cubicBezTo>
                  <a:lnTo>
                    <a:pt x="3870" y="1251"/>
                  </a:lnTo>
                  <a:lnTo>
                    <a:pt x="5822" y="1251"/>
                  </a:lnTo>
                  <a:lnTo>
                    <a:pt x="5822" y="3965"/>
                  </a:lnTo>
                  <a:cubicBezTo>
                    <a:pt x="5822" y="4203"/>
                    <a:pt x="5977" y="4418"/>
                    <a:pt x="6191" y="4513"/>
                  </a:cubicBezTo>
                  <a:cubicBezTo>
                    <a:pt x="7168" y="4894"/>
                    <a:pt x="7894" y="5656"/>
                    <a:pt x="8251" y="6597"/>
                  </a:cubicBezTo>
                  <a:cubicBezTo>
                    <a:pt x="8084" y="6704"/>
                    <a:pt x="7763" y="6894"/>
                    <a:pt x="7299" y="7025"/>
                  </a:cubicBezTo>
                  <a:cubicBezTo>
                    <a:pt x="6992" y="7113"/>
                    <a:pt x="6689" y="7157"/>
                    <a:pt x="6391" y="7157"/>
                  </a:cubicBezTo>
                  <a:cubicBezTo>
                    <a:pt x="5879" y="7157"/>
                    <a:pt x="5384" y="7027"/>
                    <a:pt x="4917" y="6763"/>
                  </a:cubicBezTo>
                  <a:cubicBezTo>
                    <a:pt x="4326" y="6419"/>
                    <a:pt x="3678" y="6255"/>
                    <a:pt x="3027" y="6255"/>
                  </a:cubicBezTo>
                  <a:cubicBezTo>
                    <a:pt x="2486" y="6255"/>
                    <a:pt x="1942" y="6368"/>
                    <a:pt x="1429" y="6585"/>
                  </a:cubicBezTo>
                  <a:cubicBezTo>
                    <a:pt x="1786" y="5656"/>
                    <a:pt x="2512" y="4894"/>
                    <a:pt x="3489" y="4513"/>
                  </a:cubicBezTo>
                  <a:cubicBezTo>
                    <a:pt x="3703" y="4418"/>
                    <a:pt x="3858" y="4215"/>
                    <a:pt x="3858" y="3977"/>
                  </a:cubicBezTo>
                  <a:lnTo>
                    <a:pt x="3858" y="3394"/>
                  </a:lnTo>
                  <a:cubicBezTo>
                    <a:pt x="3858" y="3310"/>
                    <a:pt x="3786" y="3227"/>
                    <a:pt x="3691" y="3227"/>
                  </a:cubicBezTo>
                  <a:cubicBezTo>
                    <a:pt x="3608" y="3227"/>
                    <a:pt x="3536" y="3310"/>
                    <a:pt x="3536" y="3394"/>
                  </a:cubicBezTo>
                  <a:lnTo>
                    <a:pt x="3536" y="3942"/>
                  </a:lnTo>
                  <a:cubicBezTo>
                    <a:pt x="3536" y="4049"/>
                    <a:pt x="3465" y="4156"/>
                    <a:pt x="3370" y="4180"/>
                  </a:cubicBezTo>
                  <a:cubicBezTo>
                    <a:pt x="714" y="5239"/>
                    <a:pt x="0" y="8668"/>
                    <a:pt x="1988" y="10669"/>
                  </a:cubicBezTo>
                  <a:cubicBezTo>
                    <a:pt x="2238" y="10930"/>
                    <a:pt x="2596" y="11073"/>
                    <a:pt x="2953" y="11073"/>
                  </a:cubicBezTo>
                  <a:lnTo>
                    <a:pt x="6703" y="11073"/>
                  </a:lnTo>
                  <a:cubicBezTo>
                    <a:pt x="7060" y="11073"/>
                    <a:pt x="7418" y="10930"/>
                    <a:pt x="7680" y="10657"/>
                  </a:cubicBezTo>
                  <a:cubicBezTo>
                    <a:pt x="9132" y="9240"/>
                    <a:pt x="9168" y="7097"/>
                    <a:pt x="8120" y="5596"/>
                  </a:cubicBezTo>
                  <a:cubicBezTo>
                    <a:pt x="7668" y="4954"/>
                    <a:pt x="7049" y="4477"/>
                    <a:pt x="6334" y="4203"/>
                  </a:cubicBezTo>
                  <a:cubicBezTo>
                    <a:pt x="6227" y="4156"/>
                    <a:pt x="6167" y="4061"/>
                    <a:pt x="6167" y="3965"/>
                  </a:cubicBezTo>
                  <a:lnTo>
                    <a:pt x="6167" y="1251"/>
                  </a:lnTo>
                  <a:lnTo>
                    <a:pt x="6394" y="1251"/>
                  </a:lnTo>
                  <a:cubicBezTo>
                    <a:pt x="6632" y="1251"/>
                    <a:pt x="6822" y="1060"/>
                    <a:pt x="6822" y="822"/>
                  </a:cubicBezTo>
                  <a:lnTo>
                    <a:pt x="6822" y="429"/>
                  </a:lnTo>
                  <a:cubicBezTo>
                    <a:pt x="6822" y="191"/>
                    <a:pt x="6632" y="1"/>
                    <a:pt x="6394" y="1"/>
                  </a:cubicBezTo>
                  <a:lnTo>
                    <a:pt x="5525" y="1"/>
                  </a:lnTo>
                  <a:cubicBezTo>
                    <a:pt x="5441" y="1"/>
                    <a:pt x="5358" y="72"/>
                    <a:pt x="5358" y="167"/>
                  </a:cubicBezTo>
                  <a:cubicBezTo>
                    <a:pt x="5358" y="251"/>
                    <a:pt x="5441" y="334"/>
                    <a:pt x="5525" y="334"/>
                  </a:cubicBezTo>
                  <a:lnTo>
                    <a:pt x="6394" y="334"/>
                  </a:lnTo>
                  <a:cubicBezTo>
                    <a:pt x="6453" y="334"/>
                    <a:pt x="6489" y="370"/>
                    <a:pt x="6489" y="429"/>
                  </a:cubicBezTo>
                  <a:lnTo>
                    <a:pt x="6489" y="822"/>
                  </a:lnTo>
                  <a:cubicBezTo>
                    <a:pt x="6489" y="882"/>
                    <a:pt x="6453" y="929"/>
                    <a:pt x="6394" y="929"/>
                  </a:cubicBezTo>
                  <a:lnTo>
                    <a:pt x="3322" y="929"/>
                  </a:lnTo>
                  <a:cubicBezTo>
                    <a:pt x="3262" y="929"/>
                    <a:pt x="3215" y="882"/>
                    <a:pt x="3215" y="822"/>
                  </a:cubicBezTo>
                  <a:lnTo>
                    <a:pt x="3215" y="429"/>
                  </a:lnTo>
                  <a:cubicBezTo>
                    <a:pt x="3215" y="370"/>
                    <a:pt x="3262" y="334"/>
                    <a:pt x="3322" y="334"/>
                  </a:cubicBezTo>
                  <a:lnTo>
                    <a:pt x="4739" y="334"/>
                  </a:lnTo>
                  <a:cubicBezTo>
                    <a:pt x="4822" y="334"/>
                    <a:pt x="4905" y="251"/>
                    <a:pt x="4905" y="167"/>
                  </a:cubicBezTo>
                  <a:cubicBezTo>
                    <a:pt x="4905" y="72"/>
                    <a:pt x="4822" y="1"/>
                    <a:pt x="4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17" name="Google Shape;14617;p102"/>
          <p:cNvGrpSpPr/>
          <p:nvPr/>
        </p:nvGrpSpPr>
        <p:grpSpPr>
          <a:xfrm>
            <a:off x="2174559" y="3356116"/>
            <a:ext cx="364135" cy="359930"/>
            <a:chOff x="2174559" y="3356116"/>
            <a:chExt cx="364135" cy="359930"/>
          </a:xfrm>
        </p:grpSpPr>
        <p:sp>
          <p:nvSpPr>
            <p:cNvPr id="14618" name="Google Shape;14618;p102"/>
            <p:cNvSpPr/>
            <p:nvPr/>
          </p:nvSpPr>
          <p:spPr>
            <a:xfrm>
              <a:off x="2273915" y="3452414"/>
              <a:ext cx="166920" cy="166920"/>
            </a:xfrm>
            <a:custGeom>
              <a:avLst/>
              <a:gdLst/>
              <a:ahLst/>
              <a:cxnLst/>
              <a:rect l="l" t="t" r="r" b="b"/>
              <a:pathLst>
                <a:path w="5240" h="5240" extrusionOk="0">
                  <a:moveTo>
                    <a:pt x="4715" y="358"/>
                  </a:moveTo>
                  <a:cubicBezTo>
                    <a:pt x="4763" y="358"/>
                    <a:pt x="4787" y="370"/>
                    <a:pt x="4811" y="406"/>
                  </a:cubicBezTo>
                  <a:cubicBezTo>
                    <a:pt x="4846" y="429"/>
                    <a:pt x="4858" y="477"/>
                    <a:pt x="4858" y="513"/>
                  </a:cubicBezTo>
                  <a:cubicBezTo>
                    <a:pt x="4858" y="548"/>
                    <a:pt x="4846" y="584"/>
                    <a:pt x="4811" y="608"/>
                  </a:cubicBezTo>
                  <a:lnTo>
                    <a:pt x="4418" y="1013"/>
                  </a:lnTo>
                  <a:lnTo>
                    <a:pt x="4192" y="787"/>
                  </a:lnTo>
                  <a:lnTo>
                    <a:pt x="4608" y="406"/>
                  </a:lnTo>
                  <a:cubicBezTo>
                    <a:pt x="4644" y="370"/>
                    <a:pt x="4680" y="358"/>
                    <a:pt x="4715" y="358"/>
                  </a:cubicBezTo>
                  <a:close/>
                  <a:moveTo>
                    <a:pt x="3965" y="1048"/>
                  </a:moveTo>
                  <a:lnTo>
                    <a:pt x="4192" y="1263"/>
                  </a:lnTo>
                  <a:lnTo>
                    <a:pt x="3358" y="2084"/>
                  </a:lnTo>
                  <a:lnTo>
                    <a:pt x="3132" y="1858"/>
                  </a:lnTo>
                  <a:lnTo>
                    <a:pt x="3965" y="1048"/>
                  </a:lnTo>
                  <a:close/>
                  <a:moveTo>
                    <a:pt x="2894" y="2096"/>
                  </a:moveTo>
                  <a:lnTo>
                    <a:pt x="3120" y="2322"/>
                  </a:lnTo>
                  <a:lnTo>
                    <a:pt x="2287" y="3156"/>
                  </a:lnTo>
                  <a:lnTo>
                    <a:pt x="2060" y="2930"/>
                  </a:lnTo>
                  <a:lnTo>
                    <a:pt x="2894" y="2096"/>
                  </a:lnTo>
                  <a:close/>
                  <a:moveTo>
                    <a:pt x="1846" y="3168"/>
                  </a:moveTo>
                  <a:lnTo>
                    <a:pt x="2060" y="3394"/>
                  </a:lnTo>
                  <a:lnTo>
                    <a:pt x="1227" y="4227"/>
                  </a:lnTo>
                  <a:lnTo>
                    <a:pt x="1013" y="4001"/>
                  </a:lnTo>
                  <a:lnTo>
                    <a:pt x="1846" y="3168"/>
                  </a:lnTo>
                  <a:close/>
                  <a:moveTo>
                    <a:pt x="774" y="4227"/>
                  </a:moveTo>
                  <a:lnTo>
                    <a:pt x="989" y="4454"/>
                  </a:lnTo>
                  <a:lnTo>
                    <a:pt x="596" y="4858"/>
                  </a:lnTo>
                  <a:cubicBezTo>
                    <a:pt x="560" y="4882"/>
                    <a:pt x="513" y="4894"/>
                    <a:pt x="489" y="4894"/>
                  </a:cubicBezTo>
                  <a:cubicBezTo>
                    <a:pt x="441" y="4894"/>
                    <a:pt x="417" y="4882"/>
                    <a:pt x="382" y="4858"/>
                  </a:cubicBezTo>
                  <a:cubicBezTo>
                    <a:pt x="358" y="4823"/>
                    <a:pt x="334" y="4775"/>
                    <a:pt x="334" y="4751"/>
                  </a:cubicBezTo>
                  <a:cubicBezTo>
                    <a:pt x="322" y="4704"/>
                    <a:pt x="334" y="4656"/>
                    <a:pt x="370" y="4632"/>
                  </a:cubicBezTo>
                  <a:lnTo>
                    <a:pt x="774" y="4227"/>
                  </a:lnTo>
                  <a:close/>
                  <a:moveTo>
                    <a:pt x="4739" y="1"/>
                  </a:moveTo>
                  <a:cubicBezTo>
                    <a:pt x="4608" y="1"/>
                    <a:pt x="4489" y="48"/>
                    <a:pt x="4406" y="144"/>
                  </a:cubicBezTo>
                  <a:lnTo>
                    <a:pt x="4001" y="548"/>
                  </a:lnTo>
                  <a:lnTo>
                    <a:pt x="3846" y="406"/>
                  </a:lnTo>
                  <a:cubicBezTo>
                    <a:pt x="3816" y="376"/>
                    <a:pt x="3772" y="361"/>
                    <a:pt x="3727" y="361"/>
                  </a:cubicBezTo>
                  <a:cubicBezTo>
                    <a:pt x="3683" y="361"/>
                    <a:pt x="3638" y="376"/>
                    <a:pt x="3608" y="406"/>
                  </a:cubicBezTo>
                  <a:cubicBezTo>
                    <a:pt x="3549" y="465"/>
                    <a:pt x="3549" y="584"/>
                    <a:pt x="3608" y="644"/>
                  </a:cubicBezTo>
                  <a:lnTo>
                    <a:pt x="3763" y="787"/>
                  </a:lnTo>
                  <a:lnTo>
                    <a:pt x="2929" y="1620"/>
                  </a:lnTo>
                  <a:lnTo>
                    <a:pt x="2775" y="1477"/>
                  </a:lnTo>
                  <a:cubicBezTo>
                    <a:pt x="2745" y="1447"/>
                    <a:pt x="2700" y="1432"/>
                    <a:pt x="2656" y="1432"/>
                  </a:cubicBezTo>
                  <a:cubicBezTo>
                    <a:pt x="2611" y="1432"/>
                    <a:pt x="2566" y="1447"/>
                    <a:pt x="2537" y="1477"/>
                  </a:cubicBezTo>
                  <a:cubicBezTo>
                    <a:pt x="2477" y="1537"/>
                    <a:pt x="2477" y="1656"/>
                    <a:pt x="2537" y="1715"/>
                  </a:cubicBezTo>
                  <a:lnTo>
                    <a:pt x="2691" y="1858"/>
                  </a:lnTo>
                  <a:lnTo>
                    <a:pt x="1858" y="2692"/>
                  </a:lnTo>
                  <a:lnTo>
                    <a:pt x="1703" y="2549"/>
                  </a:lnTo>
                  <a:cubicBezTo>
                    <a:pt x="1673" y="2519"/>
                    <a:pt x="1629" y="2504"/>
                    <a:pt x="1584" y="2504"/>
                  </a:cubicBezTo>
                  <a:cubicBezTo>
                    <a:pt x="1539" y="2504"/>
                    <a:pt x="1495" y="2519"/>
                    <a:pt x="1465" y="2549"/>
                  </a:cubicBezTo>
                  <a:cubicBezTo>
                    <a:pt x="1405" y="2608"/>
                    <a:pt x="1405" y="2727"/>
                    <a:pt x="1465" y="2787"/>
                  </a:cubicBezTo>
                  <a:lnTo>
                    <a:pt x="1620" y="2930"/>
                  </a:lnTo>
                  <a:lnTo>
                    <a:pt x="786" y="3763"/>
                  </a:lnTo>
                  <a:lnTo>
                    <a:pt x="632" y="3620"/>
                  </a:lnTo>
                  <a:cubicBezTo>
                    <a:pt x="602" y="3590"/>
                    <a:pt x="557" y="3576"/>
                    <a:pt x="513" y="3576"/>
                  </a:cubicBezTo>
                  <a:cubicBezTo>
                    <a:pt x="468" y="3576"/>
                    <a:pt x="423" y="3590"/>
                    <a:pt x="393" y="3620"/>
                  </a:cubicBezTo>
                  <a:cubicBezTo>
                    <a:pt x="334" y="3680"/>
                    <a:pt x="334" y="3799"/>
                    <a:pt x="393" y="3858"/>
                  </a:cubicBezTo>
                  <a:lnTo>
                    <a:pt x="548" y="4001"/>
                  </a:lnTo>
                  <a:lnTo>
                    <a:pt x="143" y="4406"/>
                  </a:lnTo>
                  <a:cubicBezTo>
                    <a:pt x="36" y="4477"/>
                    <a:pt x="1" y="4620"/>
                    <a:pt x="1" y="4751"/>
                  </a:cubicBezTo>
                  <a:cubicBezTo>
                    <a:pt x="1" y="4882"/>
                    <a:pt x="36" y="5001"/>
                    <a:pt x="143" y="5097"/>
                  </a:cubicBezTo>
                  <a:cubicBezTo>
                    <a:pt x="239" y="5180"/>
                    <a:pt x="370" y="5239"/>
                    <a:pt x="489" y="5239"/>
                  </a:cubicBezTo>
                  <a:cubicBezTo>
                    <a:pt x="620" y="5239"/>
                    <a:pt x="739" y="5192"/>
                    <a:pt x="834" y="5097"/>
                  </a:cubicBezTo>
                  <a:lnTo>
                    <a:pt x="1227" y="4692"/>
                  </a:lnTo>
                  <a:lnTo>
                    <a:pt x="1382" y="4835"/>
                  </a:lnTo>
                  <a:cubicBezTo>
                    <a:pt x="1405" y="4870"/>
                    <a:pt x="1453" y="4882"/>
                    <a:pt x="1501" y="4882"/>
                  </a:cubicBezTo>
                  <a:cubicBezTo>
                    <a:pt x="1548" y="4882"/>
                    <a:pt x="1584" y="4870"/>
                    <a:pt x="1620" y="4835"/>
                  </a:cubicBezTo>
                  <a:cubicBezTo>
                    <a:pt x="1679" y="4775"/>
                    <a:pt x="1679" y="4656"/>
                    <a:pt x="1620" y="4597"/>
                  </a:cubicBezTo>
                  <a:lnTo>
                    <a:pt x="1465" y="4454"/>
                  </a:lnTo>
                  <a:lnTo>
                    <a:pt x="2298" y="3620"/>
                  </a:lnTo>
                  <a:lnTo>
                    <a:pt x="2453" y="3763"/>
                  </a:lnTo>
                  <a:cubicBezTo>
                    <a:pt x="2477" y="3799"/>
                    <a:pt x="2525" y="3811"/>
                    <a:pt x="2572" y="3811"/>
                  </a:cubicBezTo>
                  <a:cubicBezTo>
                    <a:pt x="2620" y="3811"/>
                    <a:pt x="2656" y="3799"/>
                    <a:pt x="2691" y="3763"/>
                  </a:cubicBezTo>
                  <a:cubicBezTo>
                    <a:pt x="2751" y="3704"/>
                    <a:pt x="2751" y="3584"/>
                    <a:pt x="2691" y="3525"/>
                  </a:cubicBezTo>
                  <a:lnTo>
                    <a:pt x="2537" y="3382"/>
                  </a:lnTo>
                  <a:lnTo>
                    <a:pt x="3370" y="2549"/>
                  </a:lnTo>
                  <a:lnTo>
                    <a:pt x="3525" y="2692"/>
                  </a:lnTo>
                  <a:cubicBezTo>
                    <a:pt x="3549" y="2727"/>
                    <a:pt x="3596" y="2739"/>
                    <a:pt x="3644" y="2739"/>
                  </a:cubicBezTo>
                  <a:cubicBezTo>
                    <a:pt x="3691" y="2739"/>
                    <a:pt x="3727" y="2727"/>
                    <a:pt x="3763" y="2692"/>
                  </a:cubicBezTo>
                  <a:cubicBezTo>
                    <a:pt x="3822" y="2632"/>
                    <a:pt x="3822" y="2513"/>
                    <a:pt x="3763" y="2453"/>
                  </a:cubicBezTo>
                  <a:lnTo>
                    <a:pt x="3608" y="2311"/>
                  </a:lnTo>
                  <a:lnTo>
                    <a:pt x="4442" y="1477"/>
                  </a:lnTo>
                  <a:lnTo>
                    <a:pt x="4596" y="1620"/>
                  </a:lnTo>
                  <a:cubicBezTo>
                    <a:pt x="4620" y="1656"/>
                    <a:pt x="4668" y="1668"/>
                    <a:pt x="4715" y="1668"/>
                  </a:cubicBezTo>
                  <a:cubicBezTo>
                    <a:pt x="4763" y="1668"/>
                    <a:pt x="4799" y="1656"/>
                    <a:pt x="4834" y="1620"/>
                  </a:cubicBezTo>
                  <a:cubicBezTo>
                    <a:pt x="4894" y="1560"/>
                    <a:pt x="4894" y="1441"/>
                    <a:pt x="4834" y="1382"/>
                  </a:cubicBezTo>
                  <a:lnTo>
                    <a:pt x="4680" y="1239"/>
                  </a:lnTo>
                  <a:lnTo>
                    <a:pt x="5085" y="834"/>
                  </a:lnTo>
                  <a:cubicBezTo>
                    <a:pt x="5180" y="739"/>
                    <a:pt x="5239" y="608"/>
                    <a:pt x="5239" y="489"/>
                  </a:cubicBezTo>
                  <a:cubicBezTo>
                    <a:pt x="5239" y="358"/>
                    <a:pt x="5192" y="239"/>
                    <a:pt x="5085" y="144"/>
                  </a:cubicBezTo>
                  <a:cubicBezTo>
                    <a:pt x="5001" y="60"/>
                    <a:pt x="4858" y="1"/>
                    <a:pt x="4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9" name="Google Shape;14619;p102"/>
            <p:cNvSpPr/>
            <p:nvPr/>
          </p:nvSpPr>
          <p:spPr>
            <a:xfrm>
              <a:off x="2174559" y="3356116"/>
              <a:ext cx="364135" cy="359930"/>
            </a:xfrm>
            <a:custGeom>
              <a:avLst/>
              <a:gdLst/>
              <a:ahLst/>
              <a:cxnLst/>
              <a:rect l="l" t="t" r="r" b="b"/>
              <a:pathLst>
                <a:path w="11431" h="11299" extrusionOk="0">
                  <a:moveTo>
                    <a:pt x="8142" y="339"/>
                  </a:moveTo>
                  <a:cubicBezTo>
                    <a:pt x="8988" y="339"/>
                    <a:pt x="9829" y="482"/>
                    <a:pt x="10632" y="750"/>
                  </a:cubicBezTo>
                  <a:cubicBezTo>
                    <a:pt x="10930" y="1631"/>
                    <a:pt x="11061" y="2583"/>
                    <a:pt x="11037" y="3500"/>
                  </a:cubicBezTo>
                  <a:lnTo>
                    <a:pt x="7858" y="345"/>
                  </a:lnTo>
                  <a:cubicBezTo>
                    <a:pt x="7953" y="341"/>
                    <a:pt x="8048" y="339"/>
                    <a:pt x="8142" y="339"/>
                  </a:cubicBezTo>
                  <a:close/>
                  <a:moveTo>
                    <a:pt x="572" y="6453"/>
                  </a:moveTo>
                  <a:lnTo>
                    <a:pt x="4917" y="10798"/>
                  </a:lnTo>
                  <a:cubicBezTo>
                    <a:pt x="4620" y="10858"/>
                    <a:pt x="4322" y="10894"/>
                    <a:pt x="4001" y="10929"/>
                  </a:cubicBezTo>
                  <a:lnTo>
                    <a:pt x="441" y="7358"/>
                  </a:lnTo>
                  <a:cubicBezTo>
                    <a:pt x="464" y="7060"/>
                    <a:pt x="512" y="6750"/>
                    <a:pt x="572" y="6453"/>
                  </a:cubicBezTo>
                  <a:close/>
                  <a:moveTo>
                    <a:pt x="405" y="7798"/>
                  </a:moveTo>
                  <a:lnTo>
                    <a:pt x="3560" y="10953"/>
                  </a:lnTo>
                  <a:cubicBezTo>
                    <a:pt x="3462" y="10957"/>
                    <a:pt x="3363" y="10959"/>
                    <a:pt x="3264" y="10959"/>
                  </a:cubicBezTo>
                  <a:cubicBezTo>
                    <a:pt x="2440" y="10959"/>
                    <a:pt x="1596" y="10826"/>
                    <a:pt x="810" y="10560"/>
                  </a:cubicBezTo>
                  <a:cubicBezTo>
                    <a:pt x="512" y="9679"/>
                    <a:pt x="381" y="8727"/>
                    <a:pt x="405" y="7798"/>
                  </a:cubicBezTo>
                  <a:close/>
                  <a:moveTo>
                    <a:pt x="8188" y="1"/>
                  </a:moveTo>
                  <a:cubicBezTo>
                    <a:pt x="7942" y="1"/>
                    <a:pt x="7697" y="12"/>
                    <a:pt x="7453" y="35"/>
                  </a:cubicBezTo>
                  <a:cubicBezTo>
                    <a:pt x="7013" y="71"/>
                    <a:pt x="6560" y="154"/>
                    <a:pt x="6132" y="261"/>
                  </a:cubicBezTo>
                  <a:cubicBezTo>
                    <a:pt x="4739" y="607"/>
                    <a:pt x="3453" y="1345"/>
                    <a:pt x="2429" y="2369"/>
                  </a:cubicBezTo>
                  <a:cubicBezTo>
                    <a:pt x="1893" y="2905"/>
                    <a:pt x="1429" y="3512"/>
                    <a:pt x="1072" y="4167"/>
                  </a:cubicBezTo>
                  <a:cubicBezTo>
                    <a:pt x="1024" y="4250"/>
                    <a:pt x="1060" y="4345"/>
                    <a:pt x="1131" y="4393"/>
                  </a:cubicBezTo>
                  <a:cubicBezTo>
                    <a:pt x="1154" y="4408"/>
                    <a:pt x="1180" y="4415"/>
                    <a:pt x="1206" y="4415"/>
                  </a:cubicBezTo>
                  <a:cubicBezTo>
                    <a:pt x="1264" y="4415"/>
                    <a:pt x="1325" y="4382"/>
                    <a:pt x="1357" y="4333"/>
                  </a:cubicBezTo>
                  <a:cubicBezTo>
                    <a:pt x="1703" y="3714"/>
                    <a:pt x="2143" y="3131"/>
                    <a:pt x="2655" y="2607"/>
                  </a:cubicBezTo>
                  <a:cubicBezTo>
                    <a:pt x="3620" y="1643"/>
                    <a:pt x="4810" y="952"/>
                    <a:pt x="6108" y="595"/>
                  </a:cubicBezTo>
                  <a:lnTo>
                    <a:pt x="9156" y="3655"/>
                  </a:lnTo>
                  <a:cubicBezTo>
                    <a:pt x="9180" y="3679"/>
                    <a:pt x="9227" y="3690"/>
                    <a:pt x="9275" y="3690"/>
                  </a:cubicBezTo>
                  <a:cubicBezTo>
                    <a:pt x="9323" y="3690"/>
                    <a:pt x="9358" y="3679"/>
                    <a:pt x="9394" y="3655"/>
                  </a:cubicBezTo>
                  <a:cubicBezTo>
                    <a:pt x="9454" y="3595"/>
                    <a:pt x="9454" y="3476"/>
                    <a:pt x="9394" y="3417"/>
                  </a:cubicBezTo>
                  <a:lnTo>
                    <a:pt x="6489" y="511"/>
                  </a:lnTo>
                  <a:cubicBezTo>
                    <a:pt x="6787" y="452"/>
                    <a:pt x="7084" y="404"/>
                    <a:pt x="7394" y="381"/>
                  </a:cubicBezTo>
                  <a:lnTo>
                    <a:pt x="10966" y="3952"/>
                  </a:lnTo>
                  <a:cubicBezTo>
                    <a:pt x="10942" y="4250"/>
                    <a:pt x="10894" y="4560"/>
                    <a:pt x="10835" y="4857"/>
                  </a:cubicBezTo>
                  <a:lnTo>
                    <a:pt x="9954" y="3976"/>
                  </a:lnTo>
                  <a:cubicBezTo>
                    <a:pt x="9924" y="3946"/>
                    <a:pt x="9879" y="3932"/>
                    <a:pt x="9835" y="3932"/>
                  </a:cubicBezTo>
                  <a:cubicBezTo>
                    <a:pt x="9790" y="3932"/>
                    <a:pt x="9745" y="3946"/>
                    <a:pt x="9716" y="3976"/>
                  </a:cubicBezTo>
                  <a:cubicBezTo>
                    <a:pt x="9656" y="4036"/>
                    <a:pt x="9656" y="4155"/>
                    <a:pt x="9716" y="4214"/>
                  </a:cubicBezTo>
                  <a:lnTo>
                    <a:pt x="10751" y="5238"/>
                  </a:lnTo>
                  <a:cubicBezTo>
                    <a:pt x="10394" y="6548"/>
                    <a:pt x="9704" y="7739"/>
                    <a:pt x="8751" y="8691"/>
                  </a:cubicBezTo>
                  <a:cubicBezTo>
                    <a:pt x="7787" y="9667"/>
                    <a:pt x="6596" y="10346"/>
                    <a:pt x="5298" y="10703"/>
                  </a:cubicBezTo>
                  <a:lnTo>
                    <a:pt x="679" y="6060"/>
                  </a:lnTo>
                  <a:cubicBezTo>
                    <a:pt x="762" y="5715"/>
                    <a:pt x="881" y="5381"/>
                    <a:pt x="1012" y="5048"/>
                  </a:cubicBezTo>
                  <a:cubicBezTo>
                    <a:pt x="1048" y="4964"/>
                    <a:pt x="1012" y="4869"/>
                    <a:pt x="929" y="4822"/>
                  </a:cubicBezTo>
                  <a:cubicBezTo>
                    <a:pt x="906" y="4816"/>
                    <a:pt x="884" y="4813"/>
                    <a:pt x="864" y="4813"/>
                  </a:cubicBezTo>
                  <a:cubicBezTo>
                    <a:pt x="796" y="4813"/>
                    <a:pt x="739" y="4844"/>
                    <a:pt x="703" y="4917"/>
                  </a:cubicBezTo>
                  <a:cubicBezTo>
                    <a:pt x="536" y="5286"/>
                    <a:pt x="417" y="5679"/>
                    <a:pt x="322" y="6072"/>
                  </a:cubicBezTo>
                  <a:cubicBezTo>
                    <a:pt x="214" y="6512"/>
                    <a:pt x="143" y="6953"/>
                    <a:pt x="95" y="7405"/>
                  </a:cubicBezTo>
                  <a:cubicBezTo>
                    <a:pt x="0" y="8548"/>
                    <a:pt x="143" y="9667"/>
                    <a:pt x="512" y="10751"/>
                  </a:cubicBezTo>
                  <a:cubicBezTo>
                    <a:pt x="524" y="10798"/>
                    <a:pt x="572" y="10834"/>
                    <a:pt x="619" y="10858"/>
                  </a:cubicBezTo>
                  <a:cubicBezTo>
                    <a:pt x="1465" y="11156"/>
                    <a:pt x="2381" y="11299"/>
                    <a:pt x="3298" y="11299"/>
                  </a:cubicBezTo>
                  <a:cubicBezTo>
                    <a:pt x="3512" y="11299"/>
                    <a:pt x="3739" y="11287"/>
                    <a:pt x="3965" y="11275"/>
                  </a:cubicBezTo>
                  <a:cubicBezTo>
                    <a:pt x="4405" y="11227"/>
                    <a:pt x="4858" y="11156"/>
                    <a:pt x="5286" y="11049"/>
                  </a:cubicBezTo>
                  <a:cubicBezTo>
                    <a:pt x="6680" y="10691"/>
                    <a:pt x="7965" y="9965"/>
                    <a:pt x="8989" y="8929"/>
                  </a:cubicBezTo>
                  <a:cubicBezTo>
                    <a:pt x="10013" y="7905"/>
                    <a:pt x="10751" y="6631"/>
                    <a:pt x="11109" y="5226"/>
                  </a:cubicBezTo>
                  <a:cubicBezTo>
                    <a:pt x="11204" y="4798"/>
                    <a:pt x="11287" y="4345"/>
                    <a:pt x="11323" y="3905"/>
                  </a:cubicBezTo>
                  <a:cubicBezTo>
                    <a:pt x="11430" y="2774"/>
                    <a:pt x="11287" y="1631"/>
                    <a:pt x="10906" y="559"/>
                  </a:cubicBezTo>
                  <a:cubicBezTo>
                    <a:pt x="10894" y="511"/>
                    <a:pt x="10859" y="464"/>
                    <a:pt x="10811" y="452"/>
                  </a:cubicBezTo>
                  <a:cubicBezTo>
                    <a:pt x="9980" y="153"/>
                    <a:pt x="9082" y="1"/>
                    <a:pt x="8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20" name="Google Shape;14620;p102"/>
          <p:cNvGrpSpPr/>
          <p:nvPr/>
        </p:nvGrpSpPr>
        <p:grpSpPr>
          <a:xfrm>
            <a:off x="1731934" y="3355639"/>
            <a:ext cx="368371" cy="361554"/>
            <a:chOff x="1731934" y="3355639"/>
            <a:chExt cx="368371" cy="361554"/>
          </a:xfrm>
        </p:grpSpPr>
        <p:sp>
          <p:nvSpPr>
            <p:cNvPr id="14621" name="Google Shape;14621;p102"/>
            <p:cNvSpPr/>
            <p:nvPr/>
          </p:nvSpPr>
          <p:spPr>
            <a:xfrm>
              <a:off x="1812336" y="3533963"/>
              <a:ext cx="41762" cy="41762"/>
            </a:xfrm>
            <a:custGeom>
              <a:avLst/>
              <a:gdLst/>
              <a:ahLst/>
              <a:cxnLst/>
              <a:rect l="l" t="t" r="r" b="b"/>
              <a:pathLst>
                <a:path w="1311" h="1311" extrusionOk="0">
                  <a:moveTo>
                    <a:pt x="655" y="322"/>
                  </a:moveTo>
                  <a:cubicBezTo>
                    <a:pt x="834" y="322"/>
                    <a:pt x="989" y="477"/>
                    <a:pt x="989" y="655"/>
                  </a:cubicBezTo>
                  <a:cubicBezTo>
                    <a:pt x="989" y="834"/>
                    <a:pt x="834" y="989"/>
                    <a:pt x="655" y="989"/>
                  </a:cubicBezTo>
                  <a:cubicBezTo>
                    <a:pt x="477" y="989"/>
                    <a:pt x="334" y="834"/>
                    <a:pt x="334" y="655"/>
                  </a:cubicBezTo>
                  <a:cubicBezTo>
                    <a:pt x="334" y="477"/>
                    <a:pt x="477" y="322"/>
                    <a:pt x="655" y="322"/>
                  </a:cubicBezTo>
                  <a:close/>
                  <a:moveTo>
                    <a:pt x="655" y="1"/>
                  </a:moveTo>
                  <a:cubicBezTo>
                    <a:pt x="298" y="1"/>
                    <a:pt x="1" y="298"/>
                    <a:pt x="1" y="655"/>
                  </a:cubicBezTo>
                  <a:cubicBezTo>
                    <a:pt x="1" y="1013"/>
                    <a:pt x="298" y="1310"/>
                    <a:pt x="655" y="1310"/>
                  </a:cubicBezTo>
                  <a:cubicBezTo>
                    <a:pt x="1013" y="1310"/>
                    <a:pt x="1310" y="1013"/>
                    <a:pt x="1310" y="655"/>
                  </a:cubicBezTo>
                  <a:cubicBezTo>
                    <a:pt x="1310" y="298"/>
                    <a:pt x="1013" y="1"/>
                    <a:pt x="6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2" name="Google Shape;14622;p102"/>
            <p:cNvSpPr/>
            <p:nvPr/>
          </p:nvSpPr>
          <p:spPr>
            <a:xfrm>
              <a:off x="1731934" y="3355639"/>
              <a:ext cx="368371" cy="361554"/>
            </a:xfrm>
            <a:custGeom>
              <a:avLst/>
              <a:gdLst/>
              <a:ahLst/>
              <a:cxnLst/>
              <a:rect l="l" t="t" r="r" b="b"/>
              <a:pathLst>
                <a:path w="11564" h="11350" extrusionOk="0">
                  <a:moveTo>
                    <a:pt x="4572" y="330"/>
                  </a:moveTo>
                  <a:cubicBezTo>
                    <a:pt x="4619" y="330"/>
                    <a:pt x="4691" y="407"/>
                    <a:pt x="5251" y="753"/>
                  </a:cubicBezTo>
                  <a:lnTo>
                    <a:pt x="4882" y="1348"/>
                  </a:lnTo>
                  <a:lnTo>
                    <a:pt x="4239" y="943"/>
                  </a:lnTo>
                  <a:cubicBezTo>
                    <a:pt x="4215" y="907"/>
                    <a:pt x="4192" y="872"/>
                    <a:pt x="4215" y="836"/>
                  </a:cubicBezTo>
                  <a:cubicBezTo>
                    <a:pt x="4513" y="396"/>
                    <a:pt x="4489" y="348"/>
                    <a:pt x="4549" y="336"/>
                  </a:cubicBezTo>
                  <a:cubicBezTo>
                    <a:pt x="4557" y="333"/>
                    <a:pt x="4564" y="330"/>
                    <a:pt x="4572" y="330"/>
                  </a:cubicBezTo>
                  <a:close/>
                  <a:moveTo>
                    <a:pt x="5975" y="398"/>
                  </a:moveTo>
                  <a:cubicBezTo>
                    <a:pt x="6005" y="398"/>
                    <a:pt x="6035" y="404"/>
                    <a:pt x="6061" y="419"/>
                  </a:cubicBezTo>
                  <a:lnTo>
                    <a:pt x="7394" y="1253"/>
                  </a:lnTo>
                  <a:lnTo>
                    <a:pt x="6275" y="3039"/>
                  </a:lnTo>
                  <a:lnTo>
                    <a:pt x="4942" y="2205"/>
                  </a:lnTo>
                  <a:cubicBezTo>
                    <a:pt x="4846" y="2146"/>
                    <a:pt x="4834" y="2039"/>
                    <a:pt x="4882" y="1967"/>
                  </a:cubicBezTo>
                  <a:cubicBezTo>
                    <a:pt x="5073" y="1658"/>
                    <a:pt x="5501" y="979"/>
                    <a:pt x="5823" y="479"/>
                  </a:cubicBezTo>
                  <a:cubicBezTo>
                    <a:pt x="5847" y="430"/>
                    <a:pt x="5911" y="398"/>
                    <a:pt x="5975" y="398"/>
                  </a:cubicBezTo>
                  <a:close/>
                  <a:moveTo>
                    <a:pt x="10180" y="2860"/>
                  </a:moveTo>
                  <a:cubicBezTo>
                    <a:pt x="10323" y="2979"/>
                    <a:pt x="10847" y="3158"/>
                    <a:pt x="11002" y="3789"/>
                  </a:cubicBezTo>
                  <a:cubicBezTo>
                    <a:pt x="11195" y="4581"/>
                    <a:pt x="10555" y="5231"/>
                    <a:pt x="9842" y="5231"/>
                  </a:cubicBezTo>
                  <a:cubicBezTo>
                    <a:pt x="9633" y="5231"/>
                    <a:pt x="9418" y="5175"/>
                    <a:pt x="9216" y="5051"/>
                  </a:cubicBezTo>
                  <a:lnTo>
                    <a:pt x="8918" y="4872"/>
                  </a:lnTo>
                  <a:lnTo>
                    <a:pt x="10180" y="2860"/>
                  </a:lnTo>
                  <a:close/>
                  <a:moveTo>
                    <a:pt x="5644" y="3039"/>
                  </a:moveTo>
                  <a:lnTo>
                    <a:pt x="6204" y="3396"/>
                  </a:lnTo>
                  <a:lnTo>
                    <a:pt x="6216" y="3408"/>
                  </a:lnTo>
                  <a:lnTo>
                    <a:pt x="4287" y="5349"/>
                  </a:lnTo>
                  <a:cubicBezTo>
                    <a:pt x="4132" y="5170"/>
                    <a:pt x="3941" y="5039"/>
                    <a:pt x="3751" y="4944"/>
                  </a:cubicBezTo>
                  <a:lnTo>
                    <a:pt x="5644" y="3039"/>
                  </a:lnTo>
                  <a:close/>
                  <a:moveTo>
                    <a:pt x="3195" y="5176"/>
                  </a:moveTo>
                  <a:cubicBezTo>
                    <a:pt x="3355" y="5176"/>
                    <a:pt x="3520" y="5212"/>
                    <a:pt x="3680" y="5289"/>
                  </a:cubicBezTo>
                  <a:cubicBezTo>
                    <a:pt x="4705" y="5802"/>
                    <a:pt x="4316" y="7363"/>
                    <a:pt x="3195" y="7363"/>
                  </a:cubicBezTo>
                  <a:cubicBezTo>
                    <a:pt x="3170" y="7363"/>
                    <a:pt x="3145" y="7362"/>
                    <a:pt x="3120" y="7361"/>
                  </a:cubicBezTo>
                  <a:cubicBezTo>
                    <a:pt x="2548" y="7325"/>
                    <a:pt x="2096" y="6849"/>
                    <a:pt x="2096" y="6265"/>
                  </a:cubicBezTo>
                  <a:cubicBezTo>
                    <a:pt x="2096" y="5640"/>
                    <a:pt x="2615" y="5176"/>
                    <a:pt x="3195" y="5176"/>
                  </a:cubicBezTo>
                  <a:close/>
                  <a:moveTo>
                    <a:pt x="5144" y="8992"/>
                  </a:moveTo>
                  <a:cubicBezTo>
                    <a:pt x="5358" y="8992"/>
                    <a:pt x="5537" y="9159"/>
                    <a:pt x="5537" y="9385"/>
                  </a:cubicBezTo>
                  <a:lnTo>
                    <a:pt x="5537" y="9694"/>
                  </a:lnTo>
                  <a:lnTo>
                    <a:pt x="4537" y="9694"/>
                  </a:lnTo>
                  <a:lnTo>
                    <a:pt x="4537" y="9385"/>
                  </a:lnTo>
                  <a:lnTo>
                    <a:pt x="4525" y="9385"/>
                  </a:lnTo>
                  <a:cubicBezTo>
                    <a:pt x="4525" y="9170"/>
                    <a:pt x="4692" y="8992"/>
                    <a:pt x="4906" y="8992"/>
                  </a:cubicBezTo>
                  <a:close/>
                  <a:moveTo>
                    <a:pt x="6085" y="10016"/>
                  </a:moveTo>
                  <a:cubicBezTo>
                    <a:pt x="6454" y="10016"/>
                    <a:pt x="6751" y="10313"/>
                    <a:pt x="6751" y="10694"/>
                  </a:cubicBezTo>
                  <a:lnTo>
                    <a:pt x="6751" y="10992"/>
                  </a:lnTo>
                  <a:lnTo>
                    <a:pt x="322" y="10992"/>
                  </a:lnTo>
                  <a:lnTo>
                    <a:pt x="322" y="10694"/>
                  </a:lnTo>
                  <a:cubicBezTo>
                    <a:pt x="322" y="10313"/>
                    <a:pt x="620" y="10016"/>
                    <a:pt x="1001" y="10016"/>
                  </a:cubicBezTo>
                  <a:close/>
                  <a:moveTo>
                    <a:pt x="4558" y="1"/>
                  </a:moveTo>
                  <a:cubicBezTo>
                    <a:pt x="4419" y="1"/>
                    <a:pt x="4281" y="69"/>
                    <a:pt x="4203" y="193"/>
                  </a:cubicBezTo>
                  <a:lnTo>
                    <a:pt x="3906" y="669"/>
                  </a:lnTo>
                  <a:cubicBezTo>
                    <a:pt x="3787" y="872"/>
                    <a:pt x="3846" y="1122"/>
                    <a:pt x="4049" y="1241"/>
                  </a:cubicBezTo>
                  <a:lnTo>
                    <a:pt x="4680" y="1646"/>
                  </a:lnTo>
                  <a:cubicBezTo>
                    <a:pt x="4644" y="1741"/>
                    <a:pt x="4442" y="1908"/>
                    <a:pt x="4525" y="2193"/>
                  </a:cubicBezTo>
                  <a:cubicBezTo>
                    <a:pt x="4549" y="2324"/>
                    <a:pt x="4620" y="2431"/>
                    <a:pt x="4739" y="2503"/>
                  </a:cubicBezTo>
                  <a:lnTo>
                    <a:pt x="5335" y="2872"/>
                  </a:lnTo>
                  <a:lnTo>
                    <a:pt x="3358" y="4872"/>
                  </a:lnTo>
                  <a:cubicBezTo>
                    <a:pt x="3297" y="4865"/>
                    <a:pt x="3237" y="4861"/>
                    <a:pt x="3177" y="4861"/>
                  </a:cubicBezTo>
                  <a:cubicBezTo>
                    <a:pt x="2398" y="4861"/>
                    <a:pt x="1751" y="5493"/>
                    <a:pt x="1751" y="6289"/>
                  </a:cubicBezTo>
                  <a:cubicBezTo>
                    <a:pt x="1751" y="6765"/>
                    <a:pt x="1989" y="7194"/>
                    <a:pt x="2346" y="7444"/>
                  </a:cubicBezTo>
                  <a:lnTo>
                    <a:pt x="2346" y="8397"/>
                  </a:lnTo>
                  <a:cubicBezTo>
                    <a:pt x="2346" y="8492"/>
                    <a:pt x="2417" y="8563"/>
                    <a:pt x="2513" y="8563"/>
                  </a:cubicBezTo>
                  <a:cubicBezTo>
                    <a:pt x="2596" y="8563"/>
                    <a:pt x="2679" y="8492"/>
                    <a:pt x="2679" y="8397"/>
                  </a:cubicBezTo>
                  <a:lnTo>
                    <a:pt x="2679" y="7623"/>
                  </a:lnTo>
                  <a:cubicBezTo>
                    <a:pt x="2828" y="7675"/>
                    <a:pt x="2995" y="7708"/>
                    <a:pt x="3163" y="7708"/>
                  </a:cubicBezTo>
                  <a:cubicBezTo>
                    <a:pt x="3224" y="7708"/>
                    <a:pt x="3286" y="7704"/>
                    <a:pt x="3346" y="7694"/>
                  </a:cubicBezTo>
                  <a:lnTo>
                    <a:pt x="3346" y="9706"/>
                  </a:lnTo>
                  <a:lnTo>
                    <a:pt x="2679" y="9706"/>
                  </a:lnTo>
                  <a:lnTo>
                    <a:pt x="2679" y="9028"/>
                  </a:lnTo>
                  <a:cubicBezTo>
                    <a:pt x="2679" y="8932"/>
                    <a:pt x="2596" y="8861"/>
                    <a:pt x="2513" y="8861"/>
                  </a:cubicBezTo>
                  <a:cubicBezTo>
                    <a:pt x="2417" y="8861"/>
                    <a:pt x="2346" y="8932"/>
                    <a:pt x="2346" y="9028"/>
                  </a:cubicBezTo>
                  <a:lnTo>
                    <a:pt x="2346" y="9706"/>
                  </a:lnTo>
                  <a:lnTo>
                    <a:pt x="989" y="9706"/>
                  </a:lnTo>
                  <a:cubicBezTo>
                    <a:pt x="441" y="9706"/>
                    <a:pt x="1" y="10159"/>
                    <a:pt x="1" y="10706"/>
                  </a:cubicBezTo>
                  <a:lnTo>
                    <a:pt x="1" y="11183"/>
                  </a:lnTo>
                  <a:cubicBezTo>
                    <a:pt x="1" y="11266"/>
                    <a:pt x="72" y="11349"/>
                    <a:pt x="155" y="11349"/>
                  </a:cubicBezTo>
                  <a:lnTo>
                    <a:pt x="6918" y="11349"/>
                  </a:lnTo>
                  <a:cubicBezTo>
                    <a:pt x="7001" y="11349"/>
                    <a:pt x="7085" y="11266"/>
                    <a:pt x="7085" y="11183"/>
                  </a:cubicBezTo>
                  <a:lnTo>
                    <a:pt x="7085" y="10706"/>
                  </a:lnTo>
                  <a:cubicBezTo>
                    <a:pt x="7085" y="10159"/>
                    <a:pt x="6632" y="9706"/>
                    <a:pt x="6085" y="9706"/>
                  </a:cubicBezTo>
                  <a:lnTo>
                    <a:pt x="5846" y="9706"/>
                  </a:lnTo>
                  <a:lnTo>
                    <a:pt x="5846" y="9397"/>
                  </a:lnTo>
                  <a:cubicBezTo>
                    <a:pt x="5846" y="9004"/>
                    <a:pt x="5537" y="8682"/>
                    <a:pt x="5132" y="8682"/>
                  </a:cubicBezTo>
                  <a:lnTo>
                    <a:pt x="4894" y="8682"/>
                  </a:lnTo>
                  <a:cubicBezTo>
                    <a:pt x="4501" y="8682"/>
                    <a:pt x="4180" y="9004"/>
                    <a:pt x="4180" y="9397"/>
                  </a:cubicBezTo>
                  <a:lnTo>
                    <a:pt x="4180" y="9706"/>
                  </a:lnTo>
                  <a:lnTo>
                    <a:pt x="3668" y="9706"/>
                  </a:lnTo>
                  <a:lnTo>
                    <a:pt x="3668" y="7611"/>
                  </a:lnTo>
                  <a:cubicBezTo>
                    <a:pt x="4465" y="7313"/>
                    <a:pt x="4823" y="6384"/>
                    <a:pt x="4442" y="5646"/>
                  </a:cubicBezTo>
                  <a:lnTo>
                    <a:pt x="6370" y="3717"/>
                  </a:lnTo>
                  <a:lnTo>
                    <a:pt x="7585" y="5801"/>
                  </a:lnTo>
                  <a:cubicBezTo>
                    <a:pt x="7670" y="5947"/>
                    <a:pt x="7817" y="6018"/>
                    <a:pt x="7962" y="6018"/>
                  </a:cubicBezTo>
                  <a:cubicBezTo>
                    <a:pt x="8100" y="6018"/>
                    <a:pt x="8235" y="5953"/>
                    <a:pt x="8311" y="5825"/>
                  </a:cubicBezTo>
                  <a:lnTo>
                    <a:pt x="8716" y="5182"/>
                  </a:lnTo>
                  <a:lnTo>
                    <a:pt x="9014" y="5360"/>
                  </a:lnTo>
                  <a:cubicBezTo>
                    <a:pt x="9273" y="5514"/>
                    <a:pt x="9548" y="5584"/>
                    <a:pt x="9813" y="5584"/>
                  </a:cubicBezTo>
                  <a:cubicBezTo>
                    <a:pt x="10740" y="5584"/>
                    <a:pt x="11564" y="4739"/>
                    <a:pt x="11323" y="3694"/>
                  </a:cubicBezTo>
                  <a:cubicBezTo>
                    <a:pt x="11145" y="2908"/>
                    <a:pt x="10490" y="2670"/>
                    <a:pt x="10359" y="2562"/>
                  </a:cubicBezTo>
                  <a:lnTo>
                    <a:pt x="10764" y="1920"/>
                  </a:lnTo>
                  <a:cubicBezTo>
                    <a:pt x="10942" y="1658"/>
                    <a:pt x="10740" y="1300"/>
                    <a:pt x="10430" y="1265"/>
                  </a:cubicBezTo>
                  <a:lnTo>
                    <a:pt x="9359" y="1181"/>
                  </a:lnTo>
                  <a:cubicBezTo>
                    <a:pt x="9353" y="1180"/>
                    <a:pt x="9346" y="1180"/>
                    <a:pt x="9340" y="1180"/>
                  </a:cubicBezTo>
                  <a:cubicBezTo>
                    <a:pt x="9262" y="1180"/>
                    <a:pt x="9180" y="1247"/>
                    <a:pt x="9180" y="1324"/>
                  </a:cubicBezTo>
                  <a:cubicBezTo>
                    <a:pt x="9168" y="1419"/>
                    <a:pt x="9240" y="1503"/>
                    <a:pt x="9335" y="1503"/>
                  </a:cubicBezTo>
                  <a:lnTo>
                    <a:pt x="10407" y="1598"/>
                  </a:lnTo>
                  <a:cubicBezTo>
                    <a:pt x="10478" y="1598"/>
                    <a:pt x="10526" y="1681"/>
                    <a:pt x="10478" y="1741"/>
                  </a:cubicBezTo>
                  <a:cubicBezTo>
                    <a:pt x="10109" y="2324"/>
                    <a:pt x="8347" y="5134"/>
                    <a:pt x="8049" y="5610"/>
                  </a:cubicBezTo>
                  <a:cubicBezTo>
                    <a:pt x="8025" y="5640"/>
                    <a:pt x="7993" y="5655"/>
                    <a:pt x="7961" y="5655"/>
                  </a:cubicBezTo>
                  <a:cubicBezTo>
                    <a:pt x="7930" y="5655"/>
                    <a:pt x="7900" y="5640"/>
                    <a:pt x="7882" y="5610"/>
                  </a:cubicBezTo>
                  <a:lnTo>
                    <a:pt x="6525" y="3313"/>
                  </a:lnTo>
                  <a:lnTo>
                    <a:pt x="6513" y="3277"/>
                  </a:lnTo>
                  <a:lnTo>
                    <a:pt x="7704" y="1372"/>
                  </a:lnTo>
                  <a:lnTo>
                    <a:pt x="8704" y="1467"/>
                  </a:lnTo>
                  <a:cubicBezTo>
                    <a:pt x="8710" y="1468"/>
                    <a:pt x="8716" y="1468"/>
                    <a:pt x="8722" y="1468"/>
                  </a:cubicBezTo>
                  <a:cubicBezTo>
                    <a:pt x="8801" y="1468"/>
                    <a:pt x="8883" y="1401"/>
                    <a:pt x="8883" y="1312"/>
                  </a:cubicBezTo>
                  <a:cubicBezTo>
                    <a:pt x="8894" y="1229"/>
                    <a:pt x="8823" y="1134"/>
                    <a:pt x="8728" y="1134"/>
                  </a:cubicBezTo>
                  <a:lnTo>
                    <a:pt x="7656" y="1050"/>
                  </a:lnTo>
                  <a:lnTo>
                    <a:pt x="6216" y="134"/>
                  </a:lnTo>
                  <a:cubicBezTo>
                    <a:pt x="6133" y="84"/>
                    <a:pt x="6042" y="60"/>
                    <a:pt x="5952" y="60"/>
                  </a:cubicBezTo>
                  <a:cubicBezTo>
                    <a:pt x="5781" y="60"/>
                    <a:pt x="5614" y="145"/>
                    <a:pt x="5513" y="300"/>
                  </a:cubicBezTo>
                  <a:lnTo>
                    <a:pt x="5418" y="467"/>
                  </a:lnTo>
                  <a:lnTo>
                    <a:pt x="4775" y="62"/>
                  </a:lnTo>
                  <a:cubicBezTo>
                    <a:pt x="4708" y="21"/>
                    <a:pt x="4633" y="1"/>
                    <a:pt x="45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23" name="Google Shape;14623;p102"/>
          <p:cNvGrpSpPr/>
          <p:nvPr/>
        </p:nvGrpSpPr>
        <p:grpSpPr>
          <a:xfrm>
            <a:off x="3990517" y="3354173"/>
            <a:ext cx="279559" cy="363402"/>
            <a:chOff x="3990517" y="3354173"/>
            <a:chExt cx="279559" cy="363402"/>
          </a:xfrm>
        </p:grpSpPr>
        <p:sp>
          <p:nvSpPr>
            <p:cNvPr id="14624" name="Google Shape;14624;p102"/>
            <p:cNvSpPr/>
            <p:nvPr/>
          </p:nvSpPr>
          <p:spPr>
            <a:xfrm>
              <a:off x="3990517" y="3354173"/>
              <a:ext cx="279559" cy="363402"/>
            </a:xfrm>
            <a:custGeom>
              <a:avLst/>
              <a:gdLst/>
              <a:ahLst/>
              <a:cxnLst/>
              <a:rect l="l" t="t" r="r" b="b"/>
              <a:pathLst>
                <a:path w="8776" h="11408" extrusionOk="0">
                  <a:moveTo>
                    <a:pt x="6322" y="346"/>
                  </a:moveTo>
                  <a:lnTo>
                    <a:pt x="6322" y="715"/>
                  </a:lnTo>
                  <a:lnTo>
                    <a:pt x="5537" y="715"/>
                  </a:lnTo>
                  <a:lnTo>
                    <a:pt x="5537" y="346"/>
                  </a:lnTo>
                  <a:close/>
                  <a:moveTo>
                    <a:pt x="6692" y="1049"/>
                  </a:moveTo>
                  <a:lnTo>
                    <a:pt x="6692" y="5121"/>
                  </a:lnTo>
                  <a:lnTo>
                    <a:pt x="5179" y="5121"/>
                  </a:lnTo>
                  <a:lnTo>
                    <a:pt x="5179" y="1049"/>
                  </a:lnTo>
                  <a:close/>
                  <a:moveTo>
                    <a:pt x="5763" y="5466"/>
                  </a:moveTo>
                  <a:lnTo>
                    <a:pt x="5763" y="6014"/>
                  </a:lnTo>
                  <a:lnTo>
                    <a:pt x="5465" y="6014"/>
                  </a:lnTo>
                  <a:lnTo>
                    <a:pt x="5465" y="5466"/>
                  </a:lnTo>
                  <a:close/>
                  <a:moveTo>
                    <a:pt x="6394" y="5466"/>
                  </a:moveTo>
                  <a:lnTo>
                    <a:pt x="6394" y="6633"/>
                  </a:lnTo>
                  <a:lnTo>
                    <a:pt x="6096" y="6633"/>
                  </a:lnTo>
                  <a:lnTo>
                    <a:pt x="6096" y="5466"/>
                  </a:lnTo>
                  <a:close/>
                  <a:moveTo>
                    <a:pt x="6953" y="8038"/>
                  </a:moveTo>
                  <a:cubicBezTo>
                    <a:pt x="7168" y="8038"/>
                    <a:pt x="7346" y="8216"/>
                    <a:pt x="7346" y="8443"/>
                  </a:cubicBezTo>
                  <a:cubicBezTo>
                    <a:pt x="7346" y="8669"/>
                    <a:pt x="7168" y="8847"/>
                    <a:pt x="6953" y="8847"/>
                  </a:cubicBezTo>
                  <a:lnTo>
                    <a:pt x="4584" y="8847"/>
                  </a:lnTo>
                  <a:lnTo>
                    <a:pt x="4584" y="8038"/>
                  </a:lnTo>
                  <a:close/>
                  <a:moveTo>
                    <a:pt x="6549" y="9193"/>
                  </a:moveTo>
                  <a:cubicBezTo>
                    <a:pt x="6537" y="9502"/>
                    <a:pt x="6275" y="9740"/>
                    <a:pt x="5965" y="9740"/>
                  </a:cubicBezTo>
                  <a:lnTo>
                    <a:pt x="4584" y="9740"/>
                  </a:lnTo>
                  <a:lnTo>
                    <a:pt x="4584" y="9193"/>
                  </a:lnTo>
                  <a:close/>
                  <a:moveTo>
                    <a:pt x="5882" y="10086"/>
                  </a:moveTo>
                  <a:lnTo>
                    <a:pt x="5882" y="10359"/>
                  </a:lnTo>
                  <a:lnTo>
                    <a:pt x="4584" y="10359"/>
                  </a:lnTo>
                  <a:lnTo>
                    <a:pt x="4584" y="10086"/>
                  </a:lnTo>
                  <a:close/>
                  <a:moveTo>
                    <a:pt x="4953" y="1"/>
                  </a:moveTo>
                  <a:cubicBezTo>
                    <a:pt x="4870" y="1"/>
                    <a:pt x="4787" y="72"/>
                    <a:pt x="4787" y="168"/>
                  </a:cubicBezTo>
                  <a:cubicBezTo>
                    <a:pt x="4787" y="263"/>
                    <a:pt x="4870" y="334"/>
                    <a:pt x="4953" y="334"/>
                  </a:cubicBezTo>
                  <a:lnTo>
                    <a:pt x="5144" y="334"/>
                  </a:lnTo>
                  <a:lnTo>
                    <a:pt x="5144" y="703"/>
                  </a:lnTo>
                  <a:lnTo>
                    <a:pt x="4953" y="703"/>
                  </a:lnTo>
                  <a:cubicBezTo>
                    <a:pt x="4870" y="703"/>
                    <a:pt x="4787" y="775"/>
                    <a:pt x="4787" y="870"/>
                  </a:cubicBezTo>
                  <a:lnTo>
                    <a:pt x="4787" y="1334"/>
                  </a:lnTo>
                  <a:lnTo>
                    <a:pt x="4370" y="1334"/>
                  </a:lnTo>
                  <a:cubicBezTo>
                    <a:pt x="3644" y="1334"/>
                    <a:pt x="2929" y="1513"/>
                    <a:pt x="2310" y="1846"/>
                  </a:cubicBezTo>
                  <a:cubicBezTo>
                    <a:pt x="2215" y="1894"/>
                    <a:pt x="2191" y="2001"/>
                    <a:pt x="2227" y="2073"/>
                  </a:cubicBezTo>
                  <a:cubicBezTo>
                    <a:pt x="2262" y="2132"/>
                    <a:pt x="2322" y="2168"/>
                    <a:pt x="2381" y="2168"/>
                  </a:cubicBezTo>
                  <a:cubicBezTo>
                    <a:pt x="2405" y="2168"/>
                    <a:pt x="2441" y="2168"/>
                    <a:pt x="2453" y="2144"/>
                  </a:cubicBezTo>
                  <a:cubicBezTo>
                    <a:pt x="3036" y="1835"/>
                    <a:pt x="3691" y="1668"/>
                    <a:pt x="4358" y="1668"/>
                  </a:cubicBezTo>
                  <a:lnTo>
                    <a:pt x="4775" y="1668"/>
                  </a:lnTo>
                  <a:lnTo>
                    <a:pt x="4775" y="3382"/>
                  </a:lnTo>
                  <a:lnTo>
                    <a:pt x="4358" y="3382"/>
                  </a:lnTo>
                  <a:cubicBezTo>
                    <a:pt x="3060" y="3382"/>
                    <a:pt x="2024" y="4430"/>
                    <a:pt x="2024" y="5716"/>
                  </a:cubicBezTo>
                  <a:cubicBezTo>
                    <a:pt x="2024" y="6954"/>
                    <a:pt x="2977" y="7966"/>
                    <a:pt x="4191" y="8038"/>
                  </a:cubicBezTo>
                  <a:lnTo>
                    <a:pt x="4191" y="9740"/>
                  </a:lnTo>
                  <a:cubicBezTo>
                    <a:pt x="2048" y="9645"/>
                    <a:pt x="346" y="7883"/>
                    <a:pt x="346" y="5716"/>
                  </a:cubicBezTo>
                  <a:cubicBezTo>
                    <a:pt x="346" y="4454"/>
                    <a:pt x="917" y="3299"/>
                    <a:pt x="1917" y="2525"/>
                  </a:cubicBezTo>
                  <a:cubicBezTo>
                    <a:pt x="1989" y="2466"/>
                    <a:pt x="2012" y="2358"/>
                    <a:pt x="1953" y="2287"/>
                  </a:cubicBezTo>
                  <a:cubicBezTo>
                    <a:pt x="1918" y="2238"/>
                    <a:pt x="1867" y="2214"/>
                    <a:pt x="1817" y="2214"/>
                  </a:cubicBezTo>
                  <a:cubicBezTo>
                    <a:pt x="1780" y="2214"/>
                    <a:pt x="1744" y="2226"/>
                    <a:pt x="1715" y="2251"/>
                  </a:cubicBezTo>
                  <a:cubicBezTo>
                    <a:pt x="1191" y="2656"/>
                    <a:pt x="762" y="3180"/>
                    <a:pt x="465" y="3751"/>
                  </a:cubicBezTo>
                  <a:cubicBezTo>
                    <a:pt x="143" y="4371"/>
                    <a:pt x="0" y="5037"/>
                    <a:pt x="0" y="5716"/>
                  </a:cubicBezTo>
                  <a:cubicBezTo>
                    <a:pt x="0" y="8073"/>
                    <a:pt x="1858" y="9990"/>
                    <a:pt x="4191" y="10086"/>
                  </a:cubicBezTo>
                  <a:lnTo>
                    <a:pt x="4191" y="10359"/>
                  </a:lnTo>
                  <a:lnTo>
                    <a:pt x="2036" y="10359"/>
                  </a:lnTo>
                  <a:cubicBezTo>
                    <a:pt x="1739" y="10359"/>
                    <a:pt x="1512" y="10598"/>
                    <a:pt x="1512" y="10883"/>
                  </a:cubicBezTo>
                  <a:cubicBezTo>
                    <a:pt x="1512" y="11181"/>
                    <a:pt x="1750" y="11407"/>
                    <a:pt x="2036" y="11407"/>
                  </a:cubicBezTo>
                  <a:lnTo>
                    <a:pt x="8263" y="11407"/>
                  </a:lnTo>
                  <a:cubicBezTo>
                    <a:pt x="8561" y="11407"/>
                    <a:pt x="8775" y="11169"/>
                    <a:pt x="8775" y="10883"/>
                  </a:cubicBezTo>
                  <a:cubicBezTo>
                    <a:pt x="8775" y="10598"/>
                    <a:pt x="8537" y="10359"/>
                    <a:pt x="8263" y="10359"/>
                  </a:cubicBezTo>
                  <a:lnTo>
                    <a:pt x="7465" y="10359"/>
                  </a:lnTo>
                  <a:cubicBezTo>
                    <a:pt x="7382" y="10359"/>
                    <a:pt x="7311" y="10443"/>
                    <a:pt x="7311" y="10526"/>
                  </a:cubicBezTo>
                  <a:cubicBezTo>
                    <a:pt x="7311" y="10621"/>
                    <a:pt x="7382" y="10693"/>
                    <a:pt x="7465" y="10693"/>
                  </a:cubicBezTo>
                  <a:lnTo>
                    <a:pt x="8263" y="10693"/>
                  </a:lnTo>
                  <a:cubicBezTo>
                    <a:pt x="8358" y="10693"/>
                    <a:pt x="8454" y="10776"/>
                    <a:pt x="8454" y="10883"/>
                  </a:cubicBezTo>
                  <a:cubicBezTo>
                    <a:pt x="8454" y="10990"/>
                    <a:pt x="8358" y="11074"/>
                    <a:pt x="8263" y="11074"/>
                  </a:cubicBezTo>
                  <a:lnTo>
                    <a:pt x="2084" y="11074"/>
                  </a:lnTo>
                  <a:cubicBezTo>
                    <a:pt x="1977" y="11074"/>
                    <a:pt x="1893" y="10990"/>
                    <a:pt x="1893" y="10883"/>
                  </a:cubicBezTo>
                  <a:cubicBezTo>
                    <a:pt x="1893" y="10776"/>
                    <a:pt x="1977" y="10693"/>
                    <a:pt x="2084" y="10693"/>
                  </a:cubicBezTo>
                  <a:lnTo>
                    <a:pt x="6787" y="10693"/>
                  </a:lnTo>
                  <a:cubicBezTo>
                    <a:pt x="6870" y="10693"/>
                    <a:pt x="6953" y="10621"/>
                    <a:pt x="6953" y="10526"/>
                  </a:cubicBezTo>
                  <a:cubicBezTo>
                    <a:pt x="6953" y="10443"/>
                    <a:pt x="6870" y="10359"/>
                    <a:pt x="6787" y="10359"/>
                  </a:cubicBezTo>
                  <a:lnTo>
                    <a:pt x="6203" y="10359"/>
                  </a:lnTo>
                  <a:lnTo>
                    <a:pt x="6203" y="10050"/>
                  </a:lnTo>
                  <a:cubicBezTo>
                    <a:pt x="6596" y="9943"/>
                    <a:pt x="6870" y="9609"/>
                    <a:pt x="6870" y="9193"/>
                  </a:cubicBezTo>
                  <a:lnTo>
                    <a:pt x="6930" y="9193"/>
                  </a:lnTo>
                  <a:cubicBezTo>
                    <a:pt x="7334" y="9193"/>
                    <a:pt x="7680" y="8859"/>
                    <a:pt x="7680" y="8443"/>
                  </a:cubicBezTo>
                  <a:cubicBezTo>
                    <a:pt x="7680" y="8038"/>
                    <a:pt x="7346" y="7704"/>
                    <a:pt x="6930" y="7704"/>
                  </a:cubicBezTo>
                  <a:lnTo>
                    <a:pt x="4406" y="7704"/>
                  </a:lnTo>
                  <a:cubicBezTo>
                    <a:pt x="3298" y="7704"/>
                    <a:pt x="2405" y="6811"/>
                    <a:pt x="2405" y="5704"/>
                  </a:cubicBezTo>
                  <a:cubicBezTo>
                    <a:pt x="2405" y="4609"/>
                    <a:pt x="3298" y="3716"/>
                    <a:pt x="4406" y="3716"/>
                  </a:cubicBezTo>
                  <a:lnTo>
                    <a:pt x="4822" y="3716"/>
                  </a:lnTo>
                  <a:lnTo>
                    <a:pt x="4822" y="5287"/>
                  </a:lnTo>
                  <a:cubicBezTo>
                    <a:pt x="4822" y="5383"/>
                    <a:pt x="4894" y="5454"/>
                    <a:pt x="4989" y="5454"/>
                  </a:cubicBezTo>
                  <a:lnTo>
                    <a:pt x="5108" y="5454"/>
                  </a:lnTo>
                  <a:lnTo>
                    <a:pt x="5108" y="6180"/>
                  </a:lnTo>
                  <a:cubicBezTo>
                    <a:pt x="5108" y="6276"/>
                    <a:pt x="5179" y="6347"/>
                    <a:pt x="5263" y="6347"/>
                  </a:cubicBezTo>
                  <a:lnTo>
                    <a:pt x="5727" y="6347"/>
                  </a:lnTo>
                  <a:lnTo>
                    <a:pt x="5727" y="6788"/>
                  </a:lnTo>
                  <a:cubicBezTo>
                    <a:pt x="5727" y="6883"/>
                    <a:pt x="5799" y="6954"/>
                    <a:pt x="5894" y="6954"/>
                  </a:cubicBezTo>
                  <a:lnTo>
                    <a:pt x="6537" y="6954"/>
                  </a:lnTo>
                  <a:cubicBezTo>
                    <a:pt x="6620" y="6954"/>
                    <a:pt x="6692" y="6883"/>
                    <a:pt x="6692" y="6788"/>
                  </a:cubicBezTo>
                  <a:lnTo>
                    <a:pt x="6692" y="5454"/>
                  </a:lnTo>
                  <a:lnTo>
                    <a:pt x="6811" y="5454"/>
                  </a:lnTo>
                  <a:cubicBezTo>
                    <a:pt x="6906" y="5454"/>
                    <a:pt x="6977" y="5383"/>
                    <a:pt x="6977" y="5287"/>
                  </a:cubicBezTo>
                  <a:lnTo>
                    <a:pt x="6977" y="870"/>
                  </a:lnTo>
                  <a:cubicBezTo>
                    <a:pt x="6977" y="775"/>
                    <a:pt x="6906" y="703"/>
                    <a:pt x="6811" y="703"/>
                  </a:cubicBezTo>
                  <a:lnTo>
                    <a:pt x="6620" y="703"/>
                  </a:lnTo>
                  <a:lnTo>
                    <a:pt x="6620" y="334"/>
                  </a:lnTo>
                  <a:lnTo>
                    <a:pt x="6811" y="334"/>
                  </a:lnTo>
                  <a:cubicBezTo>
                    <a:pt x="6906" y="334"/>
                    <a:pt x="6977" y="263"/>
                    <a:pt x="6977" y="168"/>
                  </a:cubicBezTo>
                  <a:cubicBezTo>
                    <a:pt x="6977" y="72"/>
                    <a:pt x="6906" y="1"/>
                    <a:pt x="68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5" name="Google Shape;14625;p102"/>
            <p:cNvSpPr/>
            <p:nvPr/>
          </p:nvSpPr>
          <p:spPr>
            <a:xfrm>
              <a:off x="4102009" y="3418680"/>
              <a:ext cx="36824" cy="37175"/>
            </a:xfrm>
            <a:custGeom>
              <a:avLst/>
              <a:gdLst/>
              <a:ahLst/>
              <a:cxnLst/>
              <a:rect l="l" t="t" r="r" b="b"/>
              <a:pathLst>
                <a:path w="1156" h="1167" extrusionOk="0">
                  <a:moveTo>
                    <a:pt x="572" y="345"/>
                  </a:moveTo>
                  <a:cubicBezTo>
                    <a:pt x="715" y="345"/>
                    <a:pt x="810" y="452"/>
                    <a:pt x="810" y="583"/>
                  </a:cubicBezTo>
                  <a:cubicBezTo>
                    <a:pt x="810" y="714"/>
                    <a:pt x="715" y="822"/>
                    <a:pt x="572" y="822"/>
                  </a:cubicBezTo>
                  <a:cubicBezTo>
                    <a:pt x="441" y="822"/>
                    <a:pt x="334" y="714"/>
                    <a:pt x="334" y="583"/>
                  </a:cubicBezTo>
                  <a:cubicBezTo>
                    <a:pt x="334" y="452"/>
                    <a:pt x="441" y="345"/>
                    <a:pt x="572" y="345"/>
                  </a:cubicBezTo>
                  <a:close/>
                  <a:moveTo>
                    <a:pt x="572" y="0"/>
                  </a:moveTo>
                  <a:cubicBezTo>
                    <a:pt x="263" y="0"/>
                    <a:pt x="1" y="262"/>
                    <a:pt x="1" y="583"/>
                  </a:cubicBezTo>
                  <a:cubicBezTo>
                    <a:pt x="1" y="893"/>
                    <a:pt x="251" y="1167"/>
                    <a:pt x="572" y="1167"/>
                  </a:cubicBezTo>
                  <a:cubicBezTo>
                    <a:pt x="894" y="1167"/>
                    <a:pt x="1156" y="893"/>
                    <a:pt x="1156" y="583"/>
                  </a:cubicBezTo>
                  <a:cubicBezTo>
                    <a:pt x="1156" y="274"/>
                    <a:pt x="906" y="0"/>
                    <a:pt x="5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6" name="Google Shape;14626;p102"/>
            <p:cNvSpPr/>
            <p:nvPr/>
          </p:nvSpPr>
          <p:spPr>
            <a:xfrm>
              <a:off x="4083820" y="3615129"/>
              <a:ext cx="37175" cy="36824"/>
            </a:xfrm>
            <a:custGeom>
              <a:avLst/>
              <a:gdLst/>
              <a:ahLst/>
              <a:cxnLst/>
              <a:rect l="l" t="t" r="r" b="b"/>
              <a:pathLst>
                <a:path w="1167" h="1156" extrusionOk="0">
                  <a:moveTo>
                    <a:pt x="584" y="346"/>
                  </a:moveTo>
                  <a:cubicBezTo>
                    <a:pt x="715" y="346"/>
                    <a:pt x="822" y="441"/>
                    <a:pt x="822" y="584"/>
                  </a:cubicBezTo>
                  <a:cubicBezTo>
                    <a:pt x="822" y="715"/>
                    <a:pt x="715" y="822"/>
                    <a:pt x="584" y="822"/>
                  </a:cubicBezTo>
                  <a:cubicBezTo>
                    <a:pt x="453" y="822"/>
                    <a:pt x="345" y="715"/>
                    <a:pt x="345" y="584"/>
                  </a:cubicBezTo>
                  <a:cubicBezTo>
                    <a:pt x="345" y="441"/>
                    <a:pt x="453" y="346"/>
                    <a:pt x="584" y="346"/>
                  </a:cubicBezTo>
                  <a:close/>
                  <a:moveTo>
                    <a:pt x="584" y="0"/>
                  </a:moveTo>
                  <a:cubicBezTo>
                    <a:pt x="274" y="0"/>
                    <a:pt x="0" y="251"/>
                    <a:pt x="0" y="584"/>
                  </a:cubicBezTo>
                  <a:cubicBezTo>
                    <a:pt x="0" y="905"/>
                    <a:pt x="250" y="1155"/>
                    <a:pt x="584" y="1155"/>
                  </a:cubicBezTo>
                  <a:cubicBezTo>
                    <a:pt x="905" y="1155"/>
                    <a:pt x="1167" y="893"/>
                    <a:pt x="1167" y="584"/>
                  </a:cubicBezTo>
                  <a:cubicBezTo>
                    <a:pt x="1167" y="262"/>
                    <a:pt x="905"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27" name="Google Shape;14627;p102"/>
          <p:cNvGrpSpPr/>
          <p:nvPr/>
        </p:nvGrpSpPr>
        <p:grpSpPr>
          <a:xfrm>
            <a:off x="3497847" y="3417374"/>
            <a:ext cx="379680" cy="237606"/>
            <a:chOff x="3497847" y="3417374"/>
            <a:chExt cx="379680" cy="237606"/>
          </a:xfrm>
        </p:grpSpPr>
        <p:sp>
          <p:nvSpPr>
            <p:cNvPr id="14628" name="Google Shape;14628;p102"/>
            <p:cNvSpPr/>
            <p:nvPr/>
          </p:nvSpPr>
          <p:spPr>
            <a:xfrm>
              <a:off x="3557767" y="3444833"/>
              <a:ext cx="113818" cy="113818"/>
            </a:xfrm>
            <a:custGeom>
              <a:avLst/>
              <a:gdLst/>
              <a:ahLst/>
              <a:cxnLst/>
              <a:rect l="l" t="t" r="r" b="b"/>
              <a:pathLst>
                <a:path w="3573" h="3573" extrusionOk="0">
                  <a:moveTo>
                    <a:pt x="1786" y="358"/>
                  </a:moveTo>
                  <a:cubicBezTo>
                    <a:pt x="2572" y="358"/>
                    <a:pt x="3215" y="1001"/>
                    <a:pt x="3215" y="1787"/>
                  </a:cubicBezTo>
                  <a:cubicBezTo>
                    <a:pt x="3215" y="2572"/>
                    <a:pt x="2572" y="3215"/>
                    <a:pt x="1786" y="3215"/>
                  </a:cubicBezTo>
                  <a:cubicBezTo>
                    <a:pt x="988" y="3215"/>
                    <a:pt x="357" y="2572"/>
                    <a:pt x="357" y="1787"/>
                  </a:cubicBezTo>
                  <a:cubicBezTo>
                    <a:pt x="334" y="1001"/>
                    <a:pt x="988" y="358"/>
                    <a:pt x="1786" y="358"/>
                  </a:cubicBezTo>
                  <a:close/>
                  <a:moveTo>
                    <a:pt x="1786" y="1"/>
                  </a:moveTo>
                  <a:cubicBezTo>
                    <a:pt x="798" y="1"/>
                    <a:pt x="0" y="810"/>
                    <a:pt x="0" y="1787"/>
                  </a:cubicBezTo>
                  <a:cubicBezTo>
                    <a:pt x="0" y="2787"/>
                    <a:pt x="798" y="3572"/>
                    <a:pt x="1786" y="3572"/>
                  </a:cubicBezTo>
                  <a:cubicBezTo>
                    <a:pt x="2762" y="3572"/>
                    <a:pt x="3572" y="2775"/>
                    <a:pt x="3572" y="1787"/>
                  </a:cubicBezTo>
                  <a:cubicBezTo>
                    <a:pt x="3572" y="810"/>
                    <a:pt x="2762" y="1"/>
                    <a:pt x="17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9" name="Google Shape;14629;p102"/>
            <p:cNvSpPr/>
            <p:nvPr/>
          </p:nvSpPr>
          <p:spPr>
            <a:xfrm>
              <a:off x="3706434" y="3518418"/>
              <a:ext cx="62595" cy="62595"/>
            </a:xfrm>
            <a:custGeom>
              <a:avLst/>
              <a:gdLst/>
              <a:ahLst/>
              <a:cxnLst/>
              <a:rect l="l" t="t" r="r" b="b"/>
              <a:pathLst>
                <a:path w="1965" h="1965" extrusionOk="0">
                  <a:moveTo>
                    <a:pt x="989" y="358"/>
                  </a:moveTo>
                  <a:cubicBezTo>
                    <a:pt x="1322" y="358"/>
                    <a:pt x="1608" y="643"/>
                    <a:pt x="1608" y="977"/>
                  </a:cubicBezTo>
                  <a:cubicBezTo>
                    <a:pt x="1608" y="1322"/>
                    <a:pt x="1322" y="1608"/>
                    <a:pt x="989" y="1608"/>
                  </a:cubicBezTo>
                  <a:cubicBezTo>
                    <a:pt x="982" y="1608"/>
                    <a:pt x="975" y="1608"/>
                    <a:pt x="968" y="1608"/>
                  </a:cubicBezTo>
                  <a:cubicBezTo>
                    <a:pt x="632" y="1608"/>
                    <a:pt x="358" y="1327"/>
                    <a:pt x="358" y="977"/>
                  </a:cubicBezTo>
                  <a:cubicBezTo>
                    <a:pt x="358" y="643"/>
                    <a:pt x="643" y="358"/>
                    <a:pt x="989" y="358"/>
                  </a:cubicBezTo>
                  <a:close/>
                  <a:moveTo>
                    <a:pt x="989" y="0"/>
                  </a:moveTo>
                  <a:cubicBezTo>
                    <a:pt x="441" y="0"/>
                    <a:pt x="0" y="429"/>
                    <a:pt x="0" y="977"/>
                  </a:cubicBezTo>
                  <a:cubicBezTo>
                    <a:pt x="0" y="1512"/>
                    <a:pt x="429" y="1965"/>
                    <a:pt x="989" y="1965"/>
                  </a:cubicBezTo>
                  <a:cubicBezTo>
                    <a:pt x="1524" y="1965"/>
                    <a:pt x="1965" y="1536"/>
                    <a:pt x="1965" y="977"/>
                  </a:cubicBezTo>
                  <a:cubicBezTo>
                    <a:pt x="1965" y="441"/>
                    <a:pt x="1536" y="0"/>
                    <a:pt x="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0" name="Google Shape;14630;p102"/>
            <p:cNvSpPr/>
            <p:nvPr/>
          </p:nvSpPr>
          <p:spPr>
            <a:xfrm>
              <a:off x="3780019" y="3518418"/>
              <a:ext cx="62595" cy="62595"/>
            </a:xfrm>
            <a:custGeom>
              <a:avLst/>
              <a:gdLst/>
              <a:ahLst/>
              <a:cxnLst/>
              <a:rect l="l" t="t" r="r" b="b"/>
              <a:pathLst>
                <a:path w="1965" h="1965" extrusionOk="0">
                  <a:moveTo>
                    <a:pt x="1000" y="358"/>
                  </a:moveTo>
                  <a:cubicBezTo>
                    <a:pt x="1334" y="358"/>
                    <a:pt x="1620" y="643"/>
                    <a:pt x="1620" y="977"/>
                  </a:cubicBezTo>
                  <a:cubicBezTo>
                    <a:pt x="1620" y="1322"/>
                    <a:pt x="1334" y="1608"/>
                    <a:pt x="1000" y="1608"/>
                  </a:cubicBezTo>
                  <a:cubicBezTo>
                    <a:pt x="655" y="1608"/>
                    <a:pt x="369" y="1334"/>
                    <a:pt x="369" y="977"/>
                  </a:cubicBezTo>
                  <a:cubicBezTo>
                    <a:pt x="369" y="643"/>
                    <a:pt x="655" y="358"/>
                    <a:pt x="1000" y="358"/>
                  </a:cubicBezTo>
                  <a:close/>
                  <a:moveTo>
                    <a:pt x="977" y="0"/>
                  </a:moveTo>
                  <a:cubicBezTo>
                    <a:pt x="429" y="0"/>
                    <a:pt x="0" y="429"/>
                    <a:pt x="0" y="977"/>
                  </a:cubicBezTo>
                  <a:cubicBezTo>
                    <a:pt x="0" y="1512"/>
                    <a:pt x="429" y="1965"/>
                    <a:pt x="977" y="1965"/>
                  </a:cubicBezTo>
                  <a:cubicBezTo>
                    <a:pt x="1536" y="1965"/>
                    <a:pt x="1965" y="1536"/>
                    <a:pt x="1965" y="977"/>
                  </a:cubicBezTo>
                  <a:cubicBezTo>
                    <a:pt x="1965" y="441"/>
                    <a:pt x="1536" y="0"/>
                    <a:pt x="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1" name="Google Shape;14631;p102"/>
            <p:cNvSpPr/>
            <p:nvPr/>
          </p:nvSpPr>
          <p:spPr>
            <a:xfrm>
              <a:off x="3497847" y="3417374"/>
              <a:ext cx="379680" cy="237606"/>
            </a:xfrm>
            <a:custGeom>
              <a:avLst/>
              <a:gdLst/>
              <a:ahLst/>
              <a:cxnLst/>
              <a:rect l="l" t="t" r="r" b="b"/>
              <a:pathLst>
                <a:path w="11919" h="7459" extrusionOk="0">
                  <a:moveTo>
                    <a:pt x="9144" y="1315"/>
                  </a:moveTo>
                  <a:cubicBezTo>
                    <a:pt x="9418" y="1315"/>
                    <a:pt x="9656" y="1506"/>
                    <a:pt x="9739" y="1756"/>
                  </a:cubicBezTo>
                  <a:lnTo>
                    <a:pt x="8096" y="1756"/>
                  </a:lnTo>
                  <a:cubicBezTo>
                    <a:pt x="8168" y="1506"/>
                    <a:pt x="8406" y="1315"/>
                    <a:pt x="8692" y="1315"/>
                  </a:cubicBezTo>
                  <a:close/>
                  <a:moveTo>
                    <a:pt x="3822" y="6566"/>
                  </a:moveTo>
                  <a:lnTo>
                    <a:pt x="3822" y="6970"/>
                  </a:lnTo>
                  <a:cubicBezTo>
                    <a:pt x="3822" y="7042"/>
                    <a:pt x="3762" y="7113"/>
                    <a:pt x="3679" y="7113"/>
                  </a:cubicBezTo>
                  <a:lnTo>
                    <a:pt x="2024" y="7113"/>
                  </a:lnTo>
                  <a:cubicBezTo>
                    <a:pt x="1953" y="7113"/>
                    <a:pt x="1881" y="7054"/>
                    <a:pt x="1881" y="6970"/>
                  </a:cubicBezTo>
                  <a:lnTo>
                    <a:pt x="1881" y="6566"/>
                  </a:lnTo>
                  <a:close/>
                  <a:moveTo>
                    <a:pt x="10001" y="6566"/>
                  </a:moveTo>
                  <a:lnTo>
                    <a:pt x="10001" y="6970"/>
                  </a:lnTo>
                  <a:lnTo>
                    <a:pt x="10013" y="6970"/>
                  </a:lnTo>
                  <a:cubicBezTo>
                    <a:pt x="10013" y="7042"/>
                    <a:pt x="9954" y="7113"/>
                    <a:pt x="9870" y="7113"/>
                  </a:cubicBezTo>
                  <a:lnTo>
                    <a:pt x="8215" y="7113"/>
                  </a:lnTo>
                  <a:cubicBezTo>
                    <a:pt x="8144" y="7113"/>
                    <a:pt x="8072" y="7054"/>
                    <a:pt x="8072" y="6970"/>
                  </a:cubicBezTo>
                  <a:lnTo>
                    <a:pt x="8072" y="6566"/>
                  </a:lnTo>
                  <a:close/>
                  <a:moveTo>
                    <a:pt x="3660" y="1"/>
                  </a:moveTo>
                  <a:cubicBezTo>
                    <a:pt x="3359" y="1"/>
                    <a:pt x="3052" y="52"/>
                    <a:pt x="2750" y="160"/>
                  </a:cubicBezTo>
                  <a:cubicBezTo>
                    <a:pt x="2667" y="196"/>
                    <a:pt x="2619" y="291"/>
                    <a:pt x="2655" y="386"/>
                  </a:cubicBezTo>
                  <a:cubicBezTo>
                    <a:pt x="2675" y="455"/>
                    <a:pt x="2751" y="500"/>
                    <a:pt x="2824" y="500"/>
                  </a:cubicBezTo>
                  <a:cubicBezTo>
                    <a:pt x="2840" y="500"/>
                    <a:pt x="2855" y="498"/>
                    <a:pt x="2869" y="493"/>
                  </a:cubicBezTo>
                  <a:cubicBezTo>
                    <a:pt x="3132" y="398"/>
                    <a:pt x="3397" y="353"/>
                    <a:pt x="3656" y="353"/>
                  </a:cubicBezTo>
                  <a:cubicBezTo>
                    <a:pt x="4845" y="353"/>
                    <a:pt x="5906" y="1294"/>
                    <a:pt x="5965" y="2565"/>
                  </a:cubicBezTo>
                  <a:cubicBezTo>
                    <a:pt x="6025" y="3887"/>
                    <a:pt x="4965" y="4970"/>
                    <a:pt x="3667" y="4970"/>
                  </a:cubicBezTo>
                  <a:cubicBezTo>
                    <a:pt x="2381" y="4970"/>
                    <a:pt x="1357" y="3934"/>
                    <a:pt x="1357" y="2649"/>
                  </a:cubicBezTo>
                  <a:cubicBezTo>
                    <a:pt x="1357" y="1922"/>
                    <a:pt x="1715" y="1220"/>
                    <a:pt x="2310" y="803"/>
                  </a:cubicBezTo>
                  <a:cubicBezTo>
                    <a:pt x="2381" y="744"/>
                    <a:pt x="2393" y="636"/>
                    <a:pt x="2346" y="565"/>
                  </a:cubicBezTo>
                  <a:cubicBezTo>
                    <a:pt x="2307" y="519"/>
                    <a:pt x="2254" y="493"/>
                    <a:pt x="2198" y="493"/>
                  </a:cubicBezTo>
                  <a:cubicBezTo>
                    <a:pt x="2168" y="493"/>
                    <a:pt x="2137" y="500"/>
                    <a:pt x="2107" y="517"/>
                  </a:cubicBezTo>
                  <a:cubicBezTo>
                    <a:pt x="1679" y="839"/>
                    <a:pt x="1357" y="1279"/>
                    <a:pt x="1179" y="1767"/>
                  </a:cubicBezTo>
                  <a:lnTo>
                    <a:pt x="655" y="1767"/>
                  </a:lnTo>
                  <a:cubicBezTo>
                    <a:pt x="298" y="1767"/>
                    <a:pt x="0" y="2065"/>
                    <a:pt x="0" y="2422"/>
                  </a:cubicBezTo>
                  <a:lnTo>
                    <a:pt x="0" y="5911"/>
                  </a:lnTo>
                  <a:cubicBezTo>
                    <a:pt x="0" y="6268"/>
                    <a:pt x="298" y="6566"/>
                    <a:pt x="655" y="6566"/>
                  </a:cubicBezTo>
                  <a:lnTo>
                    <a:pt x="1560" y="6566"/>
                  </a:lnTo>
                  <a:lnTo>
                    <a:pt x="1560" y="6970"/>
                  </a:lnTo>
                  <a:cubicBezTo>
                    <a:pt x="1560" y="7232"/>
                    <a:pt x="1786" y="7459"/>
                    <a:pt x="2048" y="7459"/>
                  </a:cubicBezTo>
                  <a:lnTo>
                    <a:pt x="3703" y="7459"/>
                  </a:lnTo>
                  <a:cubicBezTo>
                    <a:pt x="3977" y="7459"/>
                    <a:pt x="4191" y="7232"/>
                    <a:pt x="4191" y="6970"/>
                  </a:cubicBezTo>
                  <a:lnTo>
                    <a:pt x="4191" y="6566"/>
                  </a:lnTo>
                  <a:lnTo>
                    <a:pt x="6537" y="6566"/>
                  </a:lnTo>
                  <a:cubicBezTo>
                    <a:pt x="6620" y="6566"/>
                    <a:pt x="6715" y="6494"/>
                    <a:pt x="6715" y="6387"/>
                  </a:cubicBezTo>
                  <a:cubicBezTo>
                    <a:pt x="6715" y="6292"/>
                    <a:pt x="6644" y="6208"/>
                    <a:pt x="6537" y="6208"/>
                  </a:cubicBezTo>
                  <a:lnTo>
                    <a:pt x="655" y="6208"/>
                  </a:lnTo>
                  <a:cubicBezTo>
                    <a:pt x="476" y="6208"/>
                    <a:pt x="345" y="6066"/>
                    <a:pt x="345" y="5887"/>
                  </a:cubicBezTo>
                  <a:lnTo>
                    <a:pt x="345" y="2410"/>
                  </a:lnTo>
                  <a:cubicBezTo>
                    <a:pt x="345" y="2232"/>
                    <a:pt x="476" y="2101"/>
                    <a:pt x="655" y="2101"/>
                  </a:cubicBezTo>
                  <a:lnTo>
                    <a:pt x="1072" y="2101"/>
                  </a:lnTo>
                  <a:cubicBezTo>
                    <a:pt x="726" y="3708"/>
                    <a:pt x="1953" y="5292"/>
                    <a:pt x="3655" y="5292"/>
                  </a:cubicBezTo>
                  <a:cubicBezTo>
                    <a:pt x="5358" y="5292"/>
                    <a:pt x="6608" y="3720"/>
                    <a:pt x="6251" y="2101"/>
                  </a:cubicBezTo>
                  <a:lnTo>
                    <a:pt x="11263" y="2101"/>
                  </a:lnTo>
                  <a:cubicBezTo>
                    <a:pt x="11430" y="2101"/>
                    <a:pt x="11573" y="2232"/>
                    <a:pt x="11573" y="2410"/>
                  </a:cubicBezTo>
                  <a:lnTo>
                    <a:pt x="11573" y="5887"/>
                  </a:lnTo>
                  <a:cubicBezTo>
                    <a:pt x="11573" y="6054"/>
                    <a:pt x="11442" y="6208"/>
                    <a:pt x="11263" y="6208"/>
                  </a:cubicBezTo>
                  <a:lnTo>
                    <a:pt x="7168" y="6208"/>
                  </a:lnTo>
                  <a:cubicBezTo>
                    <a:pt x="7084" y="6208"/>
                    <a:pt x="6989" y="6280"/>
                    <a:pt x="6989" y="6387"/>
                  </a:cubicBezTo>
                  <a:cubicBezTo>
                    <a:pt x="6989" y="6470"/>
                    <a:pt x="7072" y="6566"/>
                    <a:pt x="7168" y="6566"/>
                  </a:cubicBezTo>
                  <a:lnTo>
                    <a:pt x="7727" y="6566"/>
                  </a:lnTo>
                  <a:lnTo>
                    <a:pt x="7727" y="6970"/>
                  </a:lnTo>
                  <a:cubicBezTo>
                    <a:pt x="7727" y="7232"/>
                    <a:pt x="7941" y="7459"/>
                    <a:pt x="8215" y="7459"/>
                  </a:cubicBezTo>
                  <a:lnTo>
                    <a:pt x="9870" y="7459"/>
                  </a:lnTo>
                  <a:cubicBezTo>
                    <a:pt x="10132" y="7459"/>
                    <a:pt x="10358" y="7232"/>
                    <a:pt x="10358" y="6970"/>
                  </a:cubicBezTo>
                  <a:lnTo>
                    <a:pt x="10358" y="6566"/>
                  </a:lnTo>
                  <a:lnTo>
                    <a:pt x="11263" y="6566"/>
                  </a:lnTo>
                  <a:cubicBezTo>
                    <a:pt x="11621" y="6566"/>
                    <a:pt x="11918" y="6268"/>
                    <a:pt x="11918" y="5911"/>
                  </a:cubicBezTo>
                  <a:lnTo>
                    <a:pt x="11918" y="2422"/>
                  </a:lnTo>
                  <a:cubicBezTo>
                    <a:pt x="11918" y="2053"/>
                    <a:pt x="11621" y="1756"/>
                    <a:pt x="11263" y="1756"/>
                  </a:cubicBezTo>
                  <a:lnTo>
                    <a:pt x="10108" y="1756"/>
                  </a:lnTo>
                  <a:cubicBezTo>
                    <a:pt x="10013" y="1291"/>
                    <a:pt x="9632" y="958"/>
                    <a:pt x="9144" y="958"/>
                  </a:cubicBezTo>
                  <a:lnTo>
                    <a:pt x="8692" y="958"/>
                  </a:lnTo>
                  <a:cubicBezTo>
                    <a:pt x="8215" y="958"/>
                    <a:pt x="7811" y="1291"/>
                    <a:pt x="7727" y="1756"/>
                  </a:cubicBezTo>
                  <a:lnTo>
                    <a:pt x="6167" y="1756"/>
                  </a:lnTo>
                  <a:cubicBezTo>
                    <a:pt x="5766" y="673"/>
                    <a:pt x="4751" y="1"/>
                    <a:pt x="36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32" name="Google Shape;14632;p102"/>
          <p:cNvGrpSpPr/>
          <p:nvPr/>
        </p:nvGrpSpPr>
        <p:grpSpPr>
          <a:xfrm>
            <a:off x="2612597" y="3367075"/>
            <a:ext cx="376271" cy="337982"/>
            <a:chOff x="2612597" y="3367075"/>
            <a:chExt cx="376271" cy="337982"/>
          </a:xfrm>
        </p:grpSpPr>
        <p:sp>
          <p:nvSpPr>
            <p:cNvPr id="14633" name="Google Shape;14633;p102"/>
            <p:cNvSpPr/>
            <p:nvPr/>
          </p:nvSpPr>
          <p:spPr>
            <a:xfrm>
              <a:off x="2612597" y="3367075"/>
              <a:ext cx="376271" cy="337982"/>
            </a:xfrm>
            <a:custGeom>
              <a:avLst/>
              <a:gdLst/>
              <a:ahLst/>
              <a:cxnLst/>
              <a:rect l="l" t="t" r="r" b="b"/>
              <a:pathLst>
                <a:path w="11812" h="10610" extrusionOk="0">
                  <a:moveTo>
                    <a:pt x="7561" y="346"/>
                  </a:moveTo>
                  <a:cubicBezTo>
                    <a:pt x="7490" y="668"/>
                    <a:pt x="7192" y="918"/>
                    <a:pt x="6835" y="918"/>
                  </a:cubicBezTo>
                  <a:lnTo>
                    <a:pt x="4966" y="918"/>
                  </a:lnTo>
                  <a:cubicBezTo>
                    <a:pt x="4609" y="918"/>
                    <a:pt x="4311" y="668"/>
                    <a:pt x="4228" y="346"/>
                  </a:cubicBezTo>
                  <a:close/>
                  <a:moveTo>
                    <a:pt x="7918" y="358"/>
                  </a:moveTo>
                  <a:cubicBezTo>
                    <a:pt x="8264" y="418"/>
                    <a:pt x="8526" y="727"/>
                    <a:pt x="8526" y="1108"/>
                  </a:cubicBezTo>
                  <a:lnTo>
                    <a:pt x="8526" y="1918"/>
                  </a:lnTo>
                  <a:lnTo>
                    <a:pt x="3263" y="1918"/>
                  </a:lnTo>
                  <a:lnTo>
                    <a:pt x="3263" y="1108"/>
                  </a:lnTo>
                  <a:cubicBezTo>
                    <a:pt x="3263" y="727"/>
                    <a:pt x="3525" y="429"/>
                    <a:pt x="3870" y="358"/>
                  </a:cubicBezTo>
                  <a:cubicBezTo>
                    <a:pt x="3966" y="882"/>
                    <a:pt x="4406" y="1287"/>
                    <a:pt x="4954" y="1287"/>
                  </a:cubicBezTo>
                  <a:lnTo>
                    <a:pt x="6835" y="1287"/>
                  </a:lnTo>
                  <a:cubicBezTo>
                    <a:pt x="7383" y="1287"/>
                    <a:pt x="7835" y="882"/>
                    <a:pt x="7918" y="358"/>
                  </a:cubicBezTo>
                  <a:close/>
                  <a:moveTo>
                    <a:pt x="7502" y="5180"/>
                  </a:moveTo>
                  <a:cubicBezTo>
                    <a:pt x="7835" y="5180"/>
                    <a:pt x="8097" y="5454"/>
                    <a:pt x="8097" y="5775"/>
                  </a:cubicBezTo>
                  <a:lnTo>
                    <a:pt x="8097" y="7323"/>
                  </a:lnTo>
                  <a:cubicBezTo>
                    <a:pt x="7764" y="7395"/>
                    <a:pt x="7430" y="7442"/>
                    <a:pt x="7073" y="7478"/>
                  </a:cubicBezTo>
                  <a:lnTo>
                    <a:pt x="7073" y="6942"/>
                  </a:lnTo>
                  <a:cubicBezTo>
                    <a:pt x="7085" y="6561"/>
                    <a:pt x="6764" y="6240"/>
                    <a:pt x="6371" y="6240"/>
                  </a:cubicBezTo>
                  <a:lnTo>
                    <a:pt x="5406" y="6240"/>
                  </a:lnTo>
                  <a:cubicBezTo>
                    <a:pt x="5025" y="6240"/>
                    <a:pt x="4704" y="6549"/>
                    <a:pt x="4704" y="6942"/>
                  </a:cubicBezTo>
                  <a:lnTo>
                    <a:pt x="4704" y="7478"/>
                  </a:lnTo>
                  <a:cubicBezTo>
                    <a:pt x="4370" y="7442"/>
                    <a:pt x="4025" y="7383"/>
                    <a:pt x="3680" y="7323"/>
                  </a:cubicBezTo>
                  <a:lnTo>
                    <a:pt x="3680" y="5775"/>
                  </a:lnTo>
                  <a:cubicBezTo>
                    <a:pt x="3680" y="5454"/>
                    <a:pt x="3954" y="5180"/>
                    <a:pt x="4275" y="5180"/>
                  </a:cubicBezTo>
                  <a:close/>
                  <a:moveTo>
                    <a:pt x="6371" y="6585"/>
                  </a:moveTo>
                  <a:cubicBezTo>
                    <a:pt x="6573" y="6585"/>
                    <a:pt x="6728" y="6740"/>
                    <a:pt x="6728" y="6942"/>
                  </a:cubicBezTo>
                  <a:lnTo>
                    <a:pt x="6728" y="8430"/>
                  </a:lnTo>
                  <a:cubicBezTo>
                    <a:pt x="6728" y="8621"/>
                    <a:pt x="6573" y="8788"/>
                    <a:pt x="6371" y="8788"/>
                  </a:cubicBezTo>
                  <a:lnTo>
                    <a:pt x="5406" y="8788"/>
                  </a:lnTo>
                  <a:cubicBezTo>
                    <a:pt x="5216" y="8788"/>
                    <a:pt x="5049" y="8621"/>
                    <a:pt x="5049" y="8430"/>
                  </a:cubicBezTo>
                  <a:lnTo>
                    <a:pt x="5049" y="6942"/>
                  </a:lnTo>
                  <a:cubicBezTo>
                    <a:pt x="5049" y="6740"/>
                    <a:pt x="5216" y="6585"/>
                    <a:pt x="5406" y="6585"/>
                  </a:cubicBezTo>
                  <a:close/>
                  <a:moveTo>
                    <a:pt x="4025" y="1"/>
                  </a:moveTo>
                  <a:cubicBezTo>
                    <a:pt x="3406" y="1"/>
                    <a:pt x="2918" y="489"/>
                    <a:pt x="2918" y="1108"/>
                  </a:cubicBezTo>
                  <a:lnTo>
                    <a:pt x="2918" y="1918"/>
                  </a:lnTo>
                  <a:lnTo>
                    <a:pt x="1084" y="1918"/>
                  </a:lnTo>
                  <a:cubicBezTo>
                    <a:pt x="489" y="1918"/>
                    <a:pt x="1" y="2418"/>
                    <a:pt x="1" y="3013"/>
                  </a:cubicBezTo>
                  <a:lnTo>
                    <a:pt x="1" y="6168"/>
                  </a:lnTo>
                  <a:cubicBezTo>
                    <a:pt x="1" y="6228"/>
                    <a:pt x="37" y="6287"/>
                    <a:pt x="96" y="6311"/>
                  </a:cubicBezTo>
                  <a:cubicBezTo>
                    <a:pt x="203" y="6371"/>
                    <a:pt x="322" y="6430"/>
                    <a:pt x="418" y="6490"/>
                  </a:cubicBezTo>
                  <a:lnTo>
                    <a:pt x="418" y="7311"/>
                  </a:lnTo>
                  <a:cubicBezTo>
                    <a:pt x="418" y="7418"/>
                    <a:pt x="501" y="7490"/>
                    <a:pt x="596" y="7490"/>
                  </a:cubicBezTo>
                  <a:cubicBezTo>
                    <a:pt x="703" y="7490"/>
                    <a:pt x="775" y="7418"/>
                    <a:pt x="775" y="7311"/>
                  </a:cubicBezTo>
                  <a:lnTo>
                    <a:pt x="775" y="6668"/>
                  </a:lnTo>
                  <a:cubicBezTo>
                    <a:pt x="2013" y="7299"/>
                    <a:pt x="3358" y="7668"/>
                    <a:pt x="4740" y="7811"/>
                  </a:cubicBezTo>
                  <a:lnTo>
                    <a:pt x="4740" y="8407"/>
                  </a:lnTo>
                  <a:cubicBezTo>
                    <a:pt x="4740" y="8800"/>
                    <a:pt x="5049" y="9109"/>
                    <a:pt x="5442" y="9109"/>
                  </a:cubicBezTo>
                  <a:lnTo>
                    <a:pt x="6406" y="9109"/>
                  </a:lnTo>
                  <a:cubicBezTo>
                    <a:pt x="6787" y="9109"/>
                    <a:pt x="7109" y="8800"/>
                    <a:pt x="7109" y="8407"/>
                  </a:cubicBezTo>
                  <a:lnTo>
                    <a:pt x="7109" y="7811"/>
                  </a:lnTo>
                  <a:cubicBezTo>
                    <a:pt x="8490" y="7668"/>
                    <a:pt x="9812" y="7299"/>
                    <a:pt x="11062" y="6668"/>
                  </a:cubicBezTo>
                  <a:lnTo>
                    <a:pt x="11062" y="9526"/>
                  </a:lnTo>
                  <a:cubicBezTo>
                    <a:pt x="11062" y="9931"/>
                    <a:pt x="10740" y="10276"/>
                    <a:pt x="10324" y="10276"/>
                  </a:cubicBezTo>
                  <a:lnTo>
                    <a:pt x="1489" y="10276"/>
                  </a:lnTo>
                  <a:cubicBezTo>
                    <a:pt x="1096" y="10276"/>
                    <a:pt x="751" y="9943"/>
                    <a:pt x="751" y="9526"/>
                  </a:cubicBezTo>
                  <a:lnTo>
                    <a:pt x="751" y="8026"/>
                  </a:lnTo>
                  <a:cubicBezTo>
                    <a:pt x="751" y="7918"/>
                    <a:pt x="679" y="7847"/>
                    <a:pt x="572" y="7847"/>
                  </a:cubicBezTo>
                  <a:cubicBezTo>
                    <a:pt x="465" y="7847"/>
                    <a:pt x="394" y="7918"/>
                    <a:pt x="394" y="8026"/>
                  </a:cubicBezTo>
                  <a:lnTo>
                    <a:pt x="394" y="9526"/>
                  </a:lnTo>
                  <a:cubicBezTo>
                    <a:pt x="394" y="10121"/>
                    <a:pt x="882" y="10609"/>
                    <a:pt x="1477" y="10609"/>
                  </a:cubicBezTo>
                  <a:lnTo>
                    <a:pt x="10300" y="10609"/>
                  </a:lnTo>
                  <a:cubicBezTo>
                    <a:pt x="10895" y="10609"/>
                    <a:pt x="11395" y="10121"/>
                    <a:pt x="11395" y="9526"/>
                  </a:cubicBezTo>
                  <a:lnTo>
                    <a:pt x="11395" y="6490"/>
                  </a:lnTo>
                  <a:cubicBezTo>
                    <a:pt x="11490" y="6430"/>
                    <a:pt x="11609" y="6371"/>
                    <a:pt x="11717" y="6311"/>
                  </a:cubicBezTo>
                  <a:cubicBezTo>
                    <a:pt x="11776" y="6287"/>
                    <a:pt x="11812" y="6228"/>
                    <a:pt x="11812" y="6168"/>
                  </a:cubicBezTo>
                  <a:lnTo>
                    <a:pt x="11812" y="3013"/>
                  </a:lnTo>
                  <a:cubicBezTo>
                    <a:pt x="11812" y="2394"/>
                    <a:pt x="11312" y="1918"/>
                    <a:pt x="10716" y="1918"/>
                  </a:cubicBezTo>
                  <a:lnTo>
                    <a:pt x="10276" y="1918"/>
                  </a:lnTo>
                  <a:cubicBezTo>
                    <a:pt x="10169" y="1918"/>
                    <a:pt x="10097" y="2001"/>
                    <a:pt x="10097" y="2096"/>
                  </a:cubicBezTo>
                  <a:cubicBezTo>
                    <a:pt x="10097" y="2203"/>
                    <a:pt x="10169" y="2275"/>
                    <a:pt x="10276" y="2275"/>
                  </a:cubicBezTo>
                  <a:lnTo>
                    <a:pt x="10716" y="2275"/>
                  </a:lnTo>
                  <a:cubicBezTo>
                    <a:pt x="11121" y="2275"/>
                    <a:pt x="11467" y="2608"/>
                    <a:pt x="11467" y="3025"/>
                  </a:cubicBezTo>
                  <a:lnTo>
                    <a:pt x="11467" y="6073"/>
                  </a:lnTo>
                  <a:cubicBezTo>
                    <a:pt x="11359" y="6133"/>
                    <a:pt x="11252" y="6192"/>
                    <a:pt x="11133" y="6252"/>
                  </a:cubicBezTo>
                  <a:cubicBezTo>
                    <a:pt x="10288" y="6704"/>
                    <a:pt x="9395" y="7037"/>
                    <a:pt x="8454" y="7252"/>
                  </a:cubicBezTo>
                  <a:lnTo>
                    <a:pt x="8454" y="5775"/>
                  </a:lnTo>
                  <a:cubicBezTo>
                    <a:pt x="8454" y="5251"/>
                    <a:pt x="8026" y="4823"/>
                    <a:pt x="7502" y="4823"/>
                  </a:cubicBezTo>
                  <a:lnTo>
                    <a:pt x="4275" y="4823"/>
                  </a:lnTo>
                  <a:cubicBezTo>
                    <a:pt x="3751" y="4823"/>
                    <a:pt x="3323" y="5251"/>
                    <a:pt x="3323" y="5775"/>
                  </a:cubicBezTo>
                  <a:lnTo>
                    <a:pt x="3323" y="7252"/>
                  </a:lnTo>
                  <a:cubicBezTo>
                    <a:pt x="2275" y="7014"/>
                    <a:pt x="1275" y="6609"/>
                    <a:pt x="334" y="6073"/>
                  </a:cubicBezTo>
                  <a:lnTo>
                    <a:pt x="334" y="3025"/>
                  </a:lnTo>
                  <a:cubicBezTo>
                    <a:pt x="334" y="2620"/>
                    <a:pt x="656" y="2275"/>
                    <a:pt x="1072" y="2275"/>
                  </a:cubicBezTo>
                  <a:lnTo>
                    <a:pt x="9562" y="2275"/>
                  </a:lnTo>
                  <a:cubicBezTo>
                    <a:pt x="9657" y="2275"/>
                    <a:pt x="9740" y="2203"/>
                    <a:pt x="9740" y="2096"/>
                  </a:cubicBezTo>
                  <a:cubicBezTo>
                    <a:pt x="9740" y="2001"/>
                    <a:pt x="9657" y="1918"/>
                    <a:pt x="9562" y="1918"/>
                  </a:cubicBezTo>
                  <a:lnTo>
                    <a:pt x="8871" y="1918"/>
                  </a:lnTo>
                  <a:lnTo>
                    <a:pt x="8871" y="1108"/>
                  </a:lnTo>
                  <a:cubicBezTo>
                    <a:pt x="8871" y="489"/>
                    <a:pt x="8383" y="1"/>
                    <a:pt x="77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4" name="Google Shape;14634;p102"/>
            <p:cNvSpPr/>
            <p:nvPr/>
          </p:nvSpPr>
          <p:spPr>
            <a:xfrm>
              <a:off x="2784805" y="3588212"/>
              <a:ext cx="31505" cy="47432"/>
            </a:xfrm>
            <a:custGeom>
              <a:avLst/>
              <a:gdLst/>
              <a:ahLst/>
              <a:cxnLst/>
              <a:rect l="l" t="t" r="r" b="b"/>
              <a:pathLst>
                <a:path w="989" h="1489" extrusionOk="0">
                  <a:moveTo>
                    <a:pt x="631" y="357"/>
                  </a:moveTo>
                  <a:lnTo>
                    <a:pt x="631" y="1143"/>
                  </a:lnTo>
                  <a:lnTo>
                    <a:pt x="346" y="1143"/>
                  </a:lnTo>
                  <a:lnTo>
                    <a:pt x="346" y="357"/>
                  </a:lnTo>
                  <a:close/>
                  <a:moveTo>
                    <a:pt x="179" y="0"/>
                  </a:moveTo>
                  <a:cubicBezTo>
                    <a:pt x="72" y="0"/>
                    <a:pt x="0" y="72"/>
                    <a:pt x="0" y="179"/>
                  </a:cubicBezTo>
                  <a:lnTo>
                    <a:pt x="0" y="1310"/>
                  </a:lnTo>
                  <a:cubicBezTo>
                    <a:pt x="0" y="1405"/>
                    <a:pt x="72" y="1488"/>
                    <a:pt x="179" y="1488"/>
                  </a:cubicBezTo>
                  <a:lnTo>
                    <a:pt x="810" y="1488"/>
                  </a:lnTo>
                  <a:cubicBezTo>
                    <a:pt x="905" y="1488"/>
                    <a:pt x="988" y="1405"/>
                    <a:pt x="988" y="1310"/>
                  </a:cubicBezTo>
                  <a:lnTo>
                    <a:pt x="988" y="179"/>
                  </a:lnTo>
                  <a:cubicBezTo>
                    <a:pt x="965" y="83"/>
                    <a:pt x="893"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35" name="Google Shape;14635;p102"/>
          <p:cNvGrpSpPr/>
          <p:nvPr/>
        </p:nvGrpSpPr>
        <p:grpSpPr>
          <a:xfrm>
            <a:off x="3071914" y="3364431"/>
            <a:ext cx="343652" cy="342505"/>
            <a:chOff x="3071914" y="3364431"/>
            <a:chExt cx="343652" cy="342505"/>
          </a:xfrm>
        </p:grpSpPr>
        <p:sp>
          <p:nvSpPr>
            <p:cNvPr id="14636" name="Google Shape;14636;p102"/>
            <p:cNvSpPr/>
            <p:nvPr/>
          </p:nvSpPr>
          <p:spPr>
            <a:xfrm>
              <a:off x="3157636" y="3408390"/>
              <a:ext cx="12519" cy="11054"/>
            </a:xfrm>
            <a:custGeom>
              <a:avLst/>
              <a:gdLst/>
              <a:ahLst/>
              <a:cxnLst/>
              <a:rect l="l" t="t" r="r" b="b"/>
              <a:pathLst>
                <a:path w="393" h="347" extrusionOk="0">
                  <a:moveTo>
                    <a:pt x="212" y="0"/>
                  </a:moveTo>
                  <a:cubicBezTo>
                    <a:pt x="205" y="0"/>
                    <a:pt x="198" y="1"/>
                    <a:pt x="191" y="2"/>
                  </a:cubicBezTo>
                  <a:lnTo>
                    <a:pt x="143" y="13"/>
                  </a:lnTo>
                  <a:cubicBezTo>
                    <a:pt x="60" y="25"/>
                    <a:pt x="0" y="121"/>
                    <a:pt x="12" y="204"/>
                  </a:cubicBezTo>
                  <a:cubicBezTo>
                    <a:pt x="24" y="287"/>
                    <a:pt x="83" y="347"/>
                    <a:pt x="179" y="347"/>
                  </a:cubicBezTo>
                  <a:lnTo>
                    <a:pt x="203" y="347"/>
                  </a:lnTo>
                  <a:lnTo>
                    <a:pt x="250" y="323"/>
                  </a:lnTo>
                  <a:cubicBezTo>
                    <a:pt x="333" y="311"/>
                    <a:pt x="393" y="216"/>
                    <a:pt x="381" y="133"/>
                  </a:cubicBezTo>
                  <a:cubicBezTo>
                    <a:pt x="370" y="56"/>
                    <a:pt x="290" y="0"/>
                    <a:pt x="2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7" name="Google Shape;14637;p102"/>
            <p:cNvSpPr/>
            <p:nvPr/>
          </p:nvSpPr>
          <p:spPr>
            <a:xfrm>
              <a:off x="3072679" y="3696678"/>
              <a:ext cx="11404" cy="10257"/>
            </a:xfrm>
            <a:custGeom>
              <a:avLst/>
              <a:gdLst/>
              <a:ahLst/>
              <a:cxnLst/>
              <a:rect l="l" t="t" r="r" b="b"/>
              <a:pathLst>
                <a:path w="358" h="322" extrusionOk="0">
                  <a:moveTo>
                    <a:pt x="167" y="0"/>
                  </a:moveTo>
                  <a:cubicBezTo>
                    <a:pt x="72" y="0"/>
                    <a:pt x="0" y="72"/>
                    <a:pt x="0" y="167"/>
                  </a:cubicBezTo>
                  <a:cubicBezTo>
                    <a:pt x="0" y="250"/>
                    <a:pt x="72" y="322"/>
                    <a:pt x="167" y="322"/>
                  </a:cubicBezTo>
                  <a:lnTo>
                    <a:pt x="191" y="322"/>
                  </a:lnTo>
                  <a:cubicBezTo>
                    <a:pt x="286" y="322"/>
                    <a:pt x="357" y="250"/>
                    <a:pt x="357" y="167"/>
                  </a:cubicBezTo>
                  <a:cubicBezTo>
                    <a:pt x="357" y="84"/>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8" name="Google Shape;14638;p102"/>
            <p:cNvSpPr/>
            <p:nvPr/>
          </p:nvSpPr>
          <p:spPr>
            <a:xfrm>
              <a:off x="3231571" y="3530937"/>
              <a:ext cx="11404" cy="10640"/>
            </a:xfrm>
            <a:custGeom>
              <a:avLst/>
              <a:gdLst/>
              <a:ahLst/>
              <a:cxnLst/>
              <a:rect l="l" t="t" r="r" b="b"/>
              <a:pathLst>
                <a:path w="358" h="334" extrusionOk="0">
                  <a:moveTo>
                    <a:pt x="156" y="0"/>
                  </a:moveTo>
                  <a:cubicBezTo>
                    <a:pt x="72" y="0"/>
                    <a:pt x="1" y="84"/>
                    <a:pt x="1" y="167"/>
                  </a:cubicBezTo>
                  <a:cubicBezTo>
                    <a:pt x="1" y="262"/>
                    <a:pt x="72" y="334"/>
                    <a:pt x="156" y="334"/>
                  </a:cubicBezTo>
                  <a:lnTo>
                    <a:pt x="191" y="334"/>
                  </a:lnTo>
                  <a:cubicBezTo>
                    <a:pt x="275" y="334"/>
                    <a:pt x="358" y="262"/>
                    <a:pt x="358" y="167"/>
                  </a:cubicBezTo>
                  <a:cubicBezTo>
                    <a:pt x="358" y="84"/>
                    <a:pt x="275"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9" name="Google Shape;14639;p102"/>
            <p:cNvSpPr/>
            <p:nvPr/>
          </p:nvSpPr>
          <p:spPr>
            <a:xfrm>
              <a:off x="3317293" y="3653005"/>
              <a:ext cx="12933" cy="10703"/>
            </a:xfrm>
            <a:custGeom>
              <a:avLst/>
              <a:gdLst/>
              <a:ahLst/>
              <a:cxnLst/>
              <a:rect l="l" t="t" r="r" b="b"/>
              <a:pathLst>
                <a:path w="406" h="336" extrusionOk="0">
                  <a:moveTo>
                    <a:pt x="215" y="1"/>
                  </a:moveTo>
                  <a:cubicBezTo>
                    <a:pt x="207" y="1"/>
                    <a:pt x="199" y="1"/>
                    <a:pt x="191" y="2"/>
                  </a:cubicBezTo>
                  <a:lnTo>
                    <a:pt x="144" y="14"/>
                  </a:lnTo>
                  <a:cubicBezTo>
                    <a:pt x="60" y="26"/>
                    <a:pt x="1" y="121"/>
                    <a:pt x="13" y="205"/>
                  </a:cubicBezTo>
                  <a:cubicBezTo>
                    <a:pt x="24" y="288"/>
                    <a:pt x="108" y="335"/>
                    <a:pt x="179" y="335"/>
                  </a:cubicBezTo>
                  <a:lnTo>
                    <a:pt x="203" y="335"/>
                  </a:lnTo>
                  <a:lnTo>
                    <a:pt x="251" y="324"/>
                  </a:lnTo>
                  <a:cubicBezTo>
                    <a:pt x="346" y="312"/>
                    <a:pt x="405" y="216"/>
                    <a:pt x="382" y="133"/>
                  </a:cubicBezTo>
                  <a:cubicBezTo>
                    <a:pt x="371" y="57"/>
                    <a:pt x="300"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0" name="Google Shape;14640;p102"/>
            <p:cNvSpPr/>
            <p:nvPr/>
          </p:nvSpPr>
          <p:spPr>
            <a:xfrm>
              <a:off x="3071914" y="3364431"/>
              <a:ext cx="343652" cy="342505"/>
            </a:xfrm>
            <a:custGeom>
              <a:avLst/>
              <a:gdLst/>
              <a:ahLst/>
              <a:cxnLst/>
              <a:rect l="l" t="t" r="r" b="b"/>
              <a:pathLst>
                <a:path w="10788" h="10752" extrusionOk="0">
                  <a:moveTo>
                    <a:pt x="5394" y="334"/>
                  </a:moveTo>
                  <a:cubicBezTo>
                    <a:pt x="6632" y="334"/>
                    <a:pt x="7775" y="786"/>
                    <a:pt x="8656" y="1524"/>
                  </a:cubicBezTo>
                  <a:cubicBezTo>
                    <a:pt x="7644" y="1263"/>
                    <a:pt x="6525" y="1132"/>
                    <a:pt x="5394" y="1132"/>
                  </a:cubicBezTo>
                  <a:cubicBezTo>
                    <a:pt x="4775" y="1132"/>
                    <a:pt x="4156" y="1167"/>
                    <a:pt x="3560" y="1239"/>
                  </a:cubicBezTo>
                  <a:cubicBezTo>
                    <a:pt x="3477" y="1263"/>
                    <a:pt x="3405" y="1346"/>
                    <a:pt x="3417" y="1441"/>
                  </a:cubicBezTo>
                  <a:cubicBezTo>
                    <a:pt x="3428" y="1518"/>
                    <a:pt x="3511" y="1585"/>
                    <a:pt x="3589" y="1585"/>
                  </a:cubicBezTo>
                  <a:cubicBezTo>
                    <a:pt x="3596" y="1585"/>
                    <a:pt x="3602" y="1585"/>
                    <a:pt x="3608" y="1584"/>
                  </a:cubicBezTo>
                  <a:cubicBezTo>
                    <a:pt x="4191" y="1513"/>
                    <a:pt x="4799" y="1465"/>
                    <a:pt x="5394" y="1465"/>
                  </a:cubicBezTo>
                  <a:cubicBezTo>
                    <a:pt x="6739" y="1465"/>
                    <a:pt x="8025" y="1655"/>
                    <a:pt x="9156" y="2036"/>
                  </a:cubicBezTo>
                  <a:cubicBezTo>
                    <a:pt x="9740" y="2691"/>
                    <a:pt x="10156" y="3501"/>
                    <a:pt x="10335" y="4394"/>
                  </a:cubicBezTo>
                  <a:cubicBezTo>
                    <a:pt x="10049" y="4096"/>
                    <a:pt x="9644" y="3846"/>
                    <a:pt x="9144" y="3608"/>
                  </a:cubicBezTo>
                  <a:cubicBezTo>
                    <a:pt x="8132" y="3179"/>
                    <a:pt x="6811" y="2929"/>
                    <a:pt x="5394" y="2929"/>
                  </a:cubicBezTo>
                  <a:cubicBezTo>
                    <a:pt x="3977" y="2929"/>
                    <a:pt x="2643" y="3168"/>
                    <a:pt x="1643" y="3608"/>
                  </a:cubicBezTo>
                  <a:cubicBezTo>
                    <a:pt x="1119" y="3834"/>
                    <a:pt x="715" y="4096"/>
                    <a:pt x="453" y="4394"/>
                  </a:cubicBezTo>
                  <a:cubicBezTo>
                    <a:pt x="893" y="2096"/>
                    <a:pt x="2953" y="334"/>
                    <a:pt x="5394" y="334"/>
                  </a:cubicBezTo>
                  <a:close/>
                  <a:moveTo>
                    <a:pt x="5394" y="3287"/>
                  </a:moveTo>
                  <a:cubicBezTo>
                    <a:pt x="6763" y="3287"/>
                    <a:pt x="8037" y="3525"/>
                    <a:pt x="9013" y="3941"/>
                  </a:cubicBezTo>
                  <a:cubicBezTo>
                    <a:pt x="9918" y="4322"/>
                    <a:pt x="10442" y="4858"/>
                    <a:pt x="10442" y="5382"/>
                  </a:cubicBezTo>
                  <a:cubicBezTo>
                    <a:pt x="10442" y="5906"/>
                    <a:pt x="9918" y="6442"/>
                    <a:pt x="9013" y="6823"/>
                  </a:cubicBezTo>
                  <a:cubicBezTo>
                    <a:pt x="8037" y="7239"/>
                    <a:pt x="6763" y="7478"/>
                    <a:pt x="5394" y="7478"/>
                  </a:cubicBezTo>
                  <a:cubicBezTo>
                    <a:pt x="4025" y="7478"/>
                    <a:pt x="2751" y="7239"/>
                    <a:pt x="1774" y="6823"/>
                  </a:cubicBezTo>
                  <a:cubicBezTo>
                    <a:pt x="977" y="6466"/>
                    <a:pt x="465" y="6025"/>
                    <a:pt x="357" y="5549"/>
                  </a:cubicBezTo>
                  <a:lnTo>
                    <a:pt x="4489" y="5549"/>
                  </a:lnTo>
                  <a:cubicBezTo>
                    <a:pt x="4572" y="5549"/>
                    <a:pt x="4656" y="5477"/>
                    <a:pt x="4656" y="5382"/>
                  </a:cubicBezTo>
                  <a:cubicBezTo>
                    <a:pt x="4668" y="5299"/>
                    <a:pt x="4596" y="5215"/>
                    <a:pt x="4489" y="5215"/>
                  </a:cubicBezTo>
                  <a:lnTo>
                    <a:pt x="357" y="5215"/>
                  </a:lnTo>
                  <a:cubicBezTo>
                    <a:pt x="465" y="4763"/>
                    <a:pt x="953" y="4299"/>
                    <a:pt x="1774" y="3941"/>
                  </a:cubicBezTo>
                  <a:cubicBezTo>
                    <a:pt x="2751" y="3525"/>
                    <a:pt x="4025" y="3287"/>
                    <a:pt x="5394" y="3287"/>
                  </a:cubicBezTo>
                  <a:close/>
                  <a:moveTo>
                    <a:pt x="453" y="6370"/>
                  </a:moveTo>
                  <a:lnTo>
                    <a:pt x="453" y="6370"/>
                  </a:lnTo>
                  <a:cubicBezTo>
                    <a:pt x="738" y="6668"/>
                    <a:pt x="1143" y="6918"/>
                    <a:pt x="1643" y="7156"/>
                  </a:cubicBezTo>
                  <a:cubicBezTo>
                    <a:pt x="2655" y="7585"/>
                    <a:pt x="3977" y="7835"/>
                    <a:pt x="5394" y="7835"/>
                  </a:cubicBezTo>
                  <a:cubicBezTo>
                    <a:pt x="6811" y="7835"/>
                    <a:pt x="8144" y="7597"/>
                    <a:pt x="9144" y="7156"/>
                  </a:cubicBezTo>
                  <a:cubicBezTo>
                    <a:pt x="9668" y="6930"/>
                    <a:pt x="10073" y="6668"/>
                    <a:pt x="10335" y="6370"/>
                  </a:cubicBezTo>
                  <a:lnTo>
                    <a:pt x="10335" y="6370"/>
                  </a:lnTo>
                  <a:cubicBezTo>
                    <a:pt x="9894" y="8692"/>
                    <a:pt x="7847" y="10430"/>
                    <a:pt x="5394" y="10430"/>
                  </a:cubicBezTo>
                  <a:cubicBezTo>
                    <a:pt x="4156" y="10430"/>
                    <a:pt x="3024" y="9978"/>
                    <a:pt x="2155" y="9240"/>
                  </a:cubicBezTo>
                  <a:lnTo>
                    <a:pt x="2155" y="9240"/>
                  </a:lnTo>
                  <a:cubicBezTo>
                    <a:pt x="3167" y="9502"/>
                    <a:pt x="4263" y="9645"/>
                    <a:pt x="5394" y="9645"/>
                  </a:cubicBezTo>
                  <a:cubicBezTo>
                    <a:pt x="6025" y="9645"/>
                    <a:pt x="6632" y="9597"/>
                    <a:pt x="7227" y="9525"/>
                  </a:cubicBezTo>
                  <a:cubicBezTo>
                    <a:pt x="7311" y="9502"/>
                    <a:pt x="7394" y="9418"/>
                    <a:pt x="7370" y="9323"/>
                  </a:cubicBezTo>
                  <a:cubicBezTo>
                    <a:pt x="7359" y="9246"/>
                    <a:pt x="7277" y="9179"/>
                    <a:pt x="7198" y="9179"/>
                  </a:cubicBezTo>
                  <a:cubicBezTo>
                    <a:pt x="7192" y="9179"/>
                    <a:pt x="7186" y="9179"/>
                    <a:pt x="7180" y="9180"/>
                  </a:cubicBezTo>
                  <a:cubicBezTo>
                    <a:pt x="6596" y="9252"/>
                    <a:pt x="5989" y="9299"/>
                    <a:pt x="5394" y="9299"/>
                  </a:cubicBezTo>
                  <a:cubicBezTo>
                    <a:pt x="4072" y="9299"/>
                    <a:pt x="2763" y="9109"/>
                    <a:pt x="1631" y="8728"/>
                  </a:cubicBezTo>
                  <a:cubicBezTo>
                    <a:pt x="1048" y="8073"/>
                    <a:pt x="631" y="7263"/>
                    <a:pt x="453" y="6370"/>
                  </a:cubicBezTo>
                  <a:close/>
                  <a:moveTo>
                    <a:pt x="5394" y="0"/>
                  </a:moveTo>
                  <a:cubicBezTo>
                    <a:pt x="3953" y="0"/>
                    <a:pt x="2596" y="560"/>
                    <a:pt x="1584" y="1572"/>
                  </a:cubicBezTo>
                  <a:cubicBezTo>
                    <a:pt x="572" y="2584"/>
                    <a:pt x="0" y="3941"/>
                    <a:pt x="0" y="5382"/>
                  </a:cubicBezTo>
                  <a:cubicBezTo>
                    <a:pt x="0" y="6704"/>
                    <a:pt x="488" y="7978"/>
                    <a:pt x="1358" y="8954"/>
                  </a:cubicBezTo>
                  <a:cubicBezTo>
                    <a:pt x="1381" y="8990"/>
                    <a:pt x="1393" y="9002"/>
                    <a:pt x="1417" y="9013"/>
                  </a:cubicBezTo>
                  <a:cubicBezTo>
                    <a:pt x="1477" y="9073"/>
                    <a:pt x="1524" y="9133"/>
                    <a:pt x="1584" y="9192"/>
                  </a:cubicBezTo>
                  <a:cubicBezTo>
                    <a:pt x="2132" y="9740"/>
                    <a:pt x="2786" y="10156"/>
                    <a:pt x="3501" y="10430"/>
                  </a:cubicBezTo>
                  <a:lnTo>
                    <a:pt x="1096" y="10430"/>
                  </a:lnTo>
                  <a:cubicBezTo>
                    <a:pt x="1000" y="10430"/>
                    <a:pt x="929" y="10502"/>
                    <a:pt x="929" y="10597"/>
                  </a:cubicBezTo>
                  <a:cubicBezTo>
                    <a:pt x="929" y="10680"/>
                    <a:pt x="1000" y="10752"/>
                    <a:pt x="1096" y="10752"/>
                  </a:cubicBezTo>
                  <a:lnTo>
                    <a:pt x="9025" y="10752"/>
                  </a:lnTo>
                  <a:cubicBezTo>
                    <a:pt x="9109" y="10752"/>
                    <a:pt x="9192" y="10680"/>
                    <a:pt x="9192" y="10597"/>
                  </a:cubicBezTo>
                  <a:cubicBezTo>
                    <a:pt x="9192" y="10502"/>
                    <a:pt x="9109" y="10430"/>
                    <a:pt x="9025" y="10430"/>
                  </a:cubicBezTo>
                  <a:lnTo>
                    <a:pt x="7287" y="10430"/>
                  </a:lnTo>
                  <a:cubicBezTo>
                    <a:pt x="8001" y="10156"/>
                    <a:pt x="8656" y="9740"/>
                    <a:pt x="9204" y="9192"/>
                  </a:cubicBezTo>
                  <a:cubicBezTo>
                    <a:pt x="10228" y="8180"/>
                    <a:pt x="10787" y="6823"/>
                    <a:pt x="10787" y="5382"/>
                  </a:cubicBezTo>
                  <a:cubicBezTo>
                    <a:pt x="10787" y="3941"/>
                    <a:pt x="10216" y="2584"/>
                    <a:pt x="9204" y="1572"/>
                  </a:cubicBezTo>
                  <a:cubicBezTo>
                    <a:pt x="8192" y="560"/>
                    <a:pt x="6834" y="0"/>
                    <a:pt x="5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41" name="Google Shape;14641;p102"/>
          <p:cNvGrpSpPr/>
          <p:nvPr/>
        </p:nvGrpSpPr>
        <p:grpSpPr>
          <a:xfrm>
            <a:off x="897141" y="3359875"/>
            <a:ext cx="257962" cy="352762"/>
            <a:chOff x="897141" y="3359875"/>
            <a:chExt cx="257962" cy="352762"/>
          </a:xfrm>
        </p:grpSpPr>
        <p:sp>
          <p:nvSpPr>
            <p:cNvPr id="14642" name="Google Shape;14642;p102"/>
            <p:cNvSpPr/>
            <p:nvPr/>
          </p:nvSpPr>
          <p:spPr>
            <a:xfrm>
              <a:off x="897141" y="3359875"/>
              <a:ext cx="257962" cy="352762"/>
            </a:xfrm>
            <a:custGeom>
              <a:avLst/>
              <a:gdLst/>
              <a:ahLst/>
              <a:cxnLst/>
              <a:rect l="l" t="t" r="r" b="b"/>
              <a:pathLst>
                <a:path w="8098" h="11074" extrusionOk="0">
                  <a:moveTo>
                    <a:pt x="5204" y="334"/>
                  </a:moveTo>
                  <a:cubicBezTo>
                    <a:pt x="5240" y="334"/>
                    <a:pt x="5252" y="358"/>
                    <a:pt x="5252" y="382"/>
                  </a:cubicBezTo>
                  <a:lnTo>
                    <a:pt x="5252" y="810"/>
                  </a:lnTo>
                  <a:cubicBezTo>
                    <a:pt x="5252" y="834"/>
                    <a:pt x="5216" y="846"/>
                    <a:pt x="5204" y="846"/>
                  </a:cubicBezTo>
                  <a:lnTo>
                    <a:pt x="2870" y="846"/>
                  </a:lnTo>
                  <a:cubicBezTo>
                    <a:pt x="2865" y="848"/>
                    <a:pt x="2861" y="848"/>
                    <a:pt x="2857" y="848"/>
                  </a:cubicBezTo>
                  <a:cubicBezTo>
                    <a:pt x="2832" y="848"/>
                    <a:pt x="2823" y="817"/>
                    <a:pt x="2823" y="786"/>
                  </a:cubicBezTo>
                  <a:lnTo>
                    <a:pt x="2823" y="382"/>
                  </a:lnTo>
                  <a:cubicBezTo>
                    <a:pt x="2823" y="346"/>
                    <a:pt x="2858" y="334"/>
                    <a:pt x="2870" y="334"/>
                  </a:cubicBezTo>
                  <a:close/>
                  <a:moveTo>
                    <a:pt x="2882" y="1"/>
                  </a:moveTo>
                  <a:cubicBezTo>
                    <a:pt x="2680" y="1"/>
                    <a:pt x="2513" y="167"/>
                    <a:pt x="2513" y="382"/>
                  </a:cubicBezTo>
                  <a:lnTo>
                    <a:pt x="2513" y="810"/>
                  </a:lnTo>
                  <a:cubicBezTo>
                    <a:pt x="2513" y="1001"/>
                    <a:pt x="2656" y="1167"/>
                    <a:pt x="2858" y="1179"/>
                  </a:cubicBezTo>
                  <a:lnTo>
                    <a:pt x="2858" y="4811"/>
                  </a:lnTo>
                  <a:cubicBezTo>
                    <a:pt x="2858" y="4906"/>
                    <a:pt x="2835" y="4977"/>
                    <a:pt x="2799" y="5061"/>
                  </a:cubicBezTo>
                  <a:lnTo>
                    <a:pt x="1906" y="6728"/>
                  </a:lnTo>
                  <a:lnTo>
                    <a:pt x="965" y="8502"/>
                  </a:lnTo>
                  <a:lnTo>
                    <a:pt x="489" y="9383"/>
                  </a:lnTo>
                  <a:lnTo>
                    <a:pt x="120" y="10085"/>
                  </a:lnTo>
                  <a:cubicBezTo>
                    <a:pt x="1" y="10288"/>
                    <a:pt x="13" y="10538"/>
                    <a:pt x="132" y="10752"/>
                  </a:cubicBezTo>
                  <a:cubicBezTo>
                    <a:pt x="251" y="10954"/>
                    <a:pt x="477" y="11073"/>
                    <a:pt x="715" y="11073"/>
                  </a:cubicBezTo>
                  <a:lnTo>
                    <a:pt x="3668" y="11073"/>
                  </a:lnTo>
                  <a:cubicBezTo>
                    <a:pt x="3763" y="11073"/>
                    <a:pt x="3835" y="11002"/>
                    <a:pt x="3835" y="10919"/>
                  </a:cubicBezTo>
                  <a:cubicBezTo>
                    <a:pt x="3835" y="10823"/>
                    <a:pt x="3763" y="10752"/>
                    <a:pt x="3668" y="10752"/>
                  </a:cubicBezTo>
                  <a:lnTo>
                    <a:pt x="715" y="10752"/>
                  </a:lnTo>
                  <a:cubicBezTo>
                    <a:pt x="596" y="10752"/>
                    <a:pt x="477" y="10692"/>
                    <a:pt x="418" y="10585"/>
                  </a:cubicBezTo>
                  <a:cubicBezTo>
                    <a:pt x="358" y="10478"/>
                    <a:pt x="334" y="10347"/>
                    <a:pt x="394" y="10240"/>
                  </a:cubicBezTo>
                  <a:lnTo>
                    <a:pt x="727" y="9621"/>
                  </a:lnTo>
                  <a:lnTo>
                    <a:pt x="1168" y="9621"/>
                  </a:lnTo>
                  <a:cubicBezTo>
                    <a:pt x="1263" y="9621"/>
                    <a:pt x="1334" y="9549"/>
                    <a:pt x="1334" y="9454"/>
                  </a:cubicBezTo>
                  <a:cubicBezTo>
                    <a:pt x="1334" y="9371"/>
                    <a:pt x="1263" y="9287"/>
                    <a:pt x="1168" y="9287"/>
                  </a:cubicBezTo>
                  <a:lnTo>
                    <a:pt x="894" y="9287"/>
                  </a:lnTo>
                  <a:lnTo>
                    <a:pt x="1191" y="8728"/>
                  </a:lnTo>
                  <a:lnTo>
                    <a:pt x="1632" y="8728"/>
                  </a:lnTo>
                  <a:cubicBezTo>
                    <a:pt x="1727" y="8728"/>
                    <a:pt x="1799" y="8656"/>
                    <a:pt x="1799" y="8561"/>
                  </a:cubicBezTo>
                  <a:cubicBezTo>
                    <a:pt x="1799" y="8478"/>
                    <a:pt x="1727" y="8394"/>
                    <a:pt x="1632" y="8394"/>
                  </a:cubicBezTo>
                  <a:lnTo>
                    <a:pt x="1370" y="8394"/>
                  </a:lnTo>
                  <a:lnTo>
                    <a:pt x="1668" y="7835"/>
                  </a:lnTo>
                  <a:lnTo>
                    <a:pt x="2108" y="7835"/>
                  </a:lnTo>
                  <a:cubicBezTo>
                    <a:pt x="2204" y="7835"/>
                    <a:pt x="2275" y="7763"/>
                    <a:pt x="2275" y="7668"/>
                  </a:cubicBezTo>
                  <a:cubicBezTo>
                    <a:pt x="2275" y="7585"/>
                    <a:pt x="2204" y="7502"/>
                    <a:pt x="2108" y="7502"/>
                  </a:cubicBezTo>
                  <a:lnTo>
                    <a:pt x="1834" y="7502"/>
                  </a:lnTo>
                  <a:lnTo>
                    <a:pt x="2132" y="6942"/>
                  </a:lnTo>
                  <a:lnTo>
                    <a:pt x="2585" y="6942"/>
                  </a:lnTo>
                  <a:cubicBezTo>
                    <a:pt x="2668" y="6942"/>
                    <a:pt x="2751" y="6870"/>
                    <a:pt x="2751" y="6775"/>
                  </a:cubicBezTo>
                  <a:cubicBezTo>
                    <a:pt x="2751" y="6692"/>
                    <a:pt x="2668" y="6609"/>
                    <a:pt x="2585" y="6609"/>
                  </a:cubicBezTo>
                  <a:lnTo>
                    <a:pt x="2311" y="6609"/>
                  </a:lnTo>
                  <a:lnTo>
                    <a:pt x="3085" y="5180"/>
                  </a:lnTo>
                  <a:cubicBezTo>
                    <a:pt x="3144" y="5061"/>
                    <a:pt x="3192" y="4930"/>
                    <a:pt x="3192" y="4775"/>
                  </a:cubicBezTo>
                  <a:lnTo>
                    <a:pt x="3192" y="1144"/>
                  </a:lnTo>
                  <a:lnTo>
                    <a:pt x="4930" y="1144"/>
                  </a:lnTo>
                  <a:lnTo>
                    <a:pt x="4930" y="4775"/>
                  </a:lnTo>
                  <a:cubicBezTo>
                    <a:pt x="4930" y="4918"/>
                    <a:pt x="4966" y="5061"/>
                    <a:pt x="5037" y="5180"/>
                  </a:cubicBezTo>
                  <a:lnTo>
                    <a:pt x="7716" y="10216"/>
                  </a:lnTo>
                  <a:cubicBezTo>
                    <a:pt x="7776" y="10323"/>
                    <a:pt x="7776" y="10454"/>
                    <a:pt x="7704" y="10550"/>
                  </a:cubicBezTo>
                  <a:cubicBezTo>
                    <a:pt x="7645" y="10657"/>
                    <a:pt x="7526" y="10716"/>
                    <a:pt x="7407" y="10716"/>
                  </a:cubicBezTo>
                  <a:lnTo>
                    <a:pt x="4430" y="10716"/>
                  </a:lnTo>
                  <a:cubicBezTo>
                    <a:pt x="4335" y="10716"/>
                    <a:pt x="4263" y="10788"/>
                    <a:pt x="4263" y="10883"/>
                  </a:cubicBezTo>
                  <a:cubicBezTo>
                    <a:pt x="4263" y="10978"/>
                    <a:pt x="4335" y="11050"/>
                    <a:pt x="4430" y="11050"/>
                  </a:cubicBezTo>
                  <a:lnTo>
                    <a:pt x="7407" y="11050"/>
                  </a:lnTo>
                  <a:cubicBezTo>
                    <a:pt x="7645" y="11050"/>
                    <a:pt x="7871" y="10931"/>
                    <a:pt x="7990" y="10716"/>
                  </a:cubicBezTo>
                  <a:cubicBezTo>
                    <a:pt x="8097" y="10538"/>
                    <a:pt x="8097" y="10288"/>
                    <a:pt x="7990" y="10085"/>
                  </a:cubicBezTo>
                  <a:lnTo>
                    <a:pt x="5311" y="5049"/>
                  </a:lnTo>
                  <a:cubicBezTo>
                    <a:pt x="5263" y="4977"/>
                    <a:pt x="5252" y="4882"/>
                    <a:pt x="5252" y="4799"/>
                  </a:cubicBezTo>
                  <a:lnTo>
                    <a:pt x="5252" y="1167"/>
                  </a:lnTo>
                  <a:cubicBezTo>
                    <a:pt x="5442" y="1155"/>
                    <a:pt x="5597" y="989"/>
                    <a:pt x="5597" y="798"/>
                  </a:cubicBezTo>
                  <a:lnTo>
                    <a:pt x="5597" y="382"/>
                  </a:lnTo>
                  <a:cubicBezTo>
                    <a:pt x="5597" y="167"/>
                    <a:pt x="5430" y="1"/>
                    <a:pt x="52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3" name="Google Shape;14643;p102"/>
            <p:cNvSpPr/>
            <p:nvPr/>
          </p:nvSpPr>
          <p:spPr>
            <a:xfrm>
              <a:off x="945688" y="3593691"/>
              <a:ext cx="160485" cy="89736"/>
            </a:xfrm>
            <a:custGeom>
              <a:avLst/>
              <a:gdLst/>
              <a:ahLst/>
              <a:cxnLst/>
              <a:rect l="l" t="t" r="r" b="b"/>
              <a:pathLst>
                <a:path w="5038" h="2817" extrusionOk="0">
                  <a:moveTo>
                    <a:pt x="2535" y="339"/>
                  </a:moveTo>
                  <a:cubicBezTo>
                    <a:pt x="2817" y="339"/>
                    <a:pt x="3097" y="363"/>
                    <a:pt x="3370" y="412"/>
                  </a:cubicBezTo>
                  <a:lnTo>
                    <a:pt x="3513" y="447"/>
                  </a:lnTo>
                  <a:cubicBezTo>
                    <a:pt x="3608" y="459"/>
                    <a:pt x="3668" y="519"/>
                    <a:pt x="3716" y="602"/>
                  </a:cubicBezTo>
                  <a:lnTo>
                    <a:pt x="4680" y="2424"/>
                  </a:lnTo>
                  <a:cubicBezTo>
                    <a:pt x="4692" y="2459"/>
                    <a:pt x="4680" y="2471"/>
                    <a:pt x="4680" y="2483"/>
                  </a:cubicBezTo>
                  <a:cubicBezTo>
                    <a:pt x="4680" y="2495"/>
                    <a:pt x="4668" y="2519"/>
                    <a:pt x="4632" y="2519"/>
                  </a:cubicBezTo>
                  <a:lnTo>
                    <a:pt x="406" y="2519"/>
                  </a:lnTo>
                  <a:cubicBezTo>
                    <a:pt x="382" y="2519"/>
                    <a:pt x="358" y="2495"/>
                    <a:pt x="358" y="2483"/>
                  </a:cubicBezTo>
                  <a:cubicBezTo>
                    <a:pt x="358" y="2471"/>
                    <a:pt x="346" y="2459"/>
                    <a:pt x="358" y="2424"/>
                  </a:cubicBezTo>
                  <a:lnTo>
                    <a:pt x="1334" y="602"/>
                  </a:lnTo>
                  <a:cubicBezTo>
                    <a:pt x="1358" y="507"/>
                    <a:pt x="1430" y="459"/>
                    <a:pt x="1513" y="447"/>
                  </a:cubicBezTo>
                  <a:cubicBezTo>
                    <a:pt x="1847" y="375"/>
                    <a:pt x="2192" y="339"/>
                    <a:pt x="2535" y="339"/>
                  </a:cubicBezTo>
                  <a:close/>
                  <a:moveTo>
                    <a:pt x="2520" y="0"/>
                  </a:moveTo>
                  <a:cubicBezTo>
                    <a:pt x="2155" y="0"/>
                    <a:pt x="1791" y="42"/>
                    <a:pt x="1430" y="126"/>
                  </a:cubicBezTo>
                  <a:cubicBezTo>
                    <a:pt x="1275" y="162"/>
                    <a:pt x="1120" y="281"/>
                    <a:pt x="1037" y="435"/>
                  </a:cubicBezTo>
                  <a:lnTo>
                    <a:pt x="60" y="2269"/>
                  </a:lnTo>
                  <a:cubicBezTo>
                    <a:pt x="1" y="2388"/>
                    <a:pt x="1" y="2531"/>
                    <a:pt x="84" y="2638"/>
                  </a:cubicBezTo>
                  <a:cubicBezTo>
                    <a:pt x="156" y="2757"/>
                    <a:pt x="275" y="2817"/>
                    <a:pt x="406" y="2817"/>
                  </a:cubicBezTo>
                  <a:lnTo>
                    <a:pt x="4632" y="2817"/>
                  </a:lnTo>
                  <a:cubicBezTo>
                    <a:pt x="4763" y="2817"/>
                    <a:pt x="4882" y="2745"/>
                    <a:pt x="4954" y="2638"/>
                  </a:cubicBezTo>
                  <a:cubicBezTo>
                    <a:pt x="5037" y="2519"/>
                    <a:pt x="5037" y="2388"/>
                    <a:pt x="4978" y="2269"/>
                  </a:cubicBezTo>
                  <a:lnTo>
                    <a:pt x="4001" y="435"/>
                  </a:lnTo>
                  <a:cubicBezTo>
                    <a:pt x="3918" y="269"/>
                    <a:pt x="3763" y="162"/>
                    <a:pt x="3585" y="126"/>
                  </a:cubicBezTo>
                  <a:lnTo>
                    <a:pt x="3442" y="90"/>
                  </a:lnTo>
                  <a:cubicBezTo>
                    <a:pt x="3136" y="30"/>
                    <a:pt x="2828" y="0"/>
                    <a:pt x="25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4" name="Google Shape;14644;p102"/>
            <p:cNvSpPr/>
            <p:nvPr/>
          </p:nvSpPr>
          <p:spPr>
            <a:xfrm>
              <a:off x="1045076" y="3638256"/>
              <a:ext cx="27332" cy="27714"/>
            </a:xfrm>
            <a:custGeom>
              <a:avLst/>
              <a:gdLst/>
              <a:ahLst/>
              <a:cxnLst/>
              <a:rect l="l" t="t" r="r" b="b"/>
              <a:pathLst>
                <a:path w="858" h="870" extrusionOk="0">
                  <a:moveTo>
                    <a:pt x="429" y="310"/>
                  </a:moveTo>
                  <a:cubicBezTo>
                    <a:pt x="488" y="310"/>
                    <a:pt x="548" y="358"/>
                    <a:pt x="548" y="429"/>
                  </a:cubicBezTo>
                  <a:cubicBezTo>
                    <a:pt x="548" y="489"/>
                    <a:pt x="500" y="548"/>
                    <a:pt x="429" y="548"/>
                  </a:cubicBezTo>
                  <a:cubicBezTo>
                    <a:pt x="369" y="548"/>
                    <a:pt x="310" y="501"/>
                    <a:pt x="310" y="429"/>
                  </a:cubicBezTo>
                  <a:cubicBezTo>
                    <a:pt x="322" y="370"/>
                    <a:pt x="369" y="310"/>
                    <a:pt x="429" y="310"/>
                  </a:cubicBezTo>
                  <a:close/>
                  <a:moveTo>
                    <a:pt x="429" y="1"/>
                  </a:moveTo>
                  <a:cubicBezTo>
                    <a:pt x="191" y="1"/>
                    <a:pt x="0" y="191"/>
                    <a:pt x="0" y="429"/>
                  </a:cubicBezTo>
                  <a:cubicBezTo>
                    <a:pt x="0" y="668"/>
                    <a:pt x="191" y="870"/>
                    <a:pt x="429" y="870"/>
                  </a:cubicBezTo>
                  <a:cubicBezTo>
                    <a:pt x="667" y="870"/>
                    <a:pt x="858" y="668"/>
                    <a:pt x="858" y="429"/>
                  </a:cubicBezTo>
                  <a:cubicBezTo>
                    <a:pt x="858" y="191"/>
                    <a:pt x="667" y="1"/>
                    <a:pt x="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5" name="Google Shape;14645;p102"/>
            <p:cNvSpPr/>
            <p:nvPr/>
          </p:nvSpPr>
          <p:spPr>
            <a:xfrm>
              <a:off x="976046" y="3643194"/>
              <a:ext cx="28096" cy="27332"/>
            </a:xfrm>
            <a:custGeom>
              <a:avLst/>
              <a:gdLst/>
              <a:ahLst/>
              <a:cxnLst/>
              <a:rect l="l" t="t" r="r" b="b"/>
              <a:pathLst>
                <a:path w="882" h="858" extrusionOk="0">
                  <a:moveTo>
                    <a:pt x="453" y="310"/>
                  </a:moveTo>
                  <a:cubicBezTo>
                    <a:pt x="512" y="310"/>
                    <a:pt x="572" y="346"/>
                    <a:pt x="572" y="429"/>
                  </a:cubicBezTo>
                  <a:cubicBezTo>
                    <a:pt x="572" y="489"/>
                    <a:pt x="524" y="548"/>
                    <a:pt x="453" y="548"/>
                  </a:cubicBezTo>
                  <a:cubicBezTo>
                    <a:pt x="393" y="548"/>
                    <a:pt x="334" y="501"/>
                    <a:pt x="334" y="429"/>
                  </a:cubicBezTo>
                  <a:cubicBezTo>
                    <a:pt x="334" y="358"/>
                    <a:pt x="393" y="310"/>
                    <a:pt x="453" y="310"/>
                  </a:cubicBezTo>
                  <a:close/>
                  <a:moveTo>
                    <a:pt x="453" y="1"/>
                  </a:moveTo>
                  <a:cubicBezTo>
                    <a:pt x="215" y="1"/>
                    <a:pt x="24" y="191"/>
                    <a:pt x="24" y="429"/>
                  </a:cubicBezTo>
                  <a:cubicBezTo>
                    <a:pt x="0" y="667"/>
                    <a:pt x="215" y="858"/>
                    <a:pt x="453" y="858"/>
                  </a:cubicBezTo>
                  <a:cubicBezTo>
                    <a:pt x="691" y="858"/>
                    <a:pt x="881" y="667"/>
                    <a:pt x="881" y="429"/>
                  </a:cubicBezTo>
                  <a:cubicBezTo>
                    <a:pt x="881" y="191"/>
                    <a:pt x="691"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6" name="Google Shape;14646;p102"/>
            <p:cNvSpPr/>
            <p:nvPr/>
          </p:nvSpPr>
          <p:spPr>
            <a:xfrm>
              <a:off x="1004493" y="3613218"/>
              <a:ext cx="31505" cy="31154"/>
            </a:xfrm>
            <a:custGeom>
              <a:avLst/>
              <a:gdLst/>
              <a:ahLst/>
              <a:cxnLst/>
              <a:rect l="l" t="t" r="r" b="b"/>
              <a:pathLst>
                <a:path w="989" h="978" extrusionOk="0">
                  <a:moveTo>
                    <a:pt x="500" y="322"/>
                  </a:moveTo>
                  <a:cubicBezTo>
                    <a:pt x="584" y="322"/>
                    <a:pt x="655" y="406"/>
                    <a:pt x="655" y="489"/>
                  </a:cubicBezTo>
                  <a:cubicBezTo>
                    <a:pt x="655" y="584"/>
                    <a:pt x="584" y="656"/>
                    <a:pt x="500" y="656"/>
                  </a:cubicBezTo>
                  <a:cubicBezTo>
                    <a:pt x="405" y="656"/>
                    <a:pt x="334" y="584"/>
                    <a:pt x="334" y="489"/>
                  </a:cubicBezTo>
                  <a:cubicBezTo>
                    <a:pt x="334" y="406"/>
                    <a:pt x="405" y="322"/>
                    <a:pt x="500" y="322"/>
                  </a:cubicBezTo>
                  <a:close/>
                  <a:moveTo>
                    <a:pt x="500" y="1"/>
                  </a:moveTo>
                  <a:cubicBezTo>
                    <a:pt x="227" y="1"/>
                    <a:pt x="0" y="227"/>
                    <a:pt x="0" y="489"/>
                  </a:cubicBezTo>
                  <a:cubicBezTo>
                    <a:pt x="0" y="763"/>
                    <a:pt x="227" y="977"/>
                    <a:pt x="500" y="977"/>
                  </a:cubicBezTo>
                  <a:cubicBezTo>
                    <a:pt x="762" y="977"/>
                    <a:pt x="989" y="763"/>
                    <a:pt x="989" y="489"/>
                  </a:cubicBezTo>
                  <a:cubicBezTo>
                    <a:pt x="989" y="227"/>
                    <a:pt x="762"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7" name="Google Shape;14647;p102"/>
            <p:cNvSpPr/>
            <p:nvPr/>
          </p:nvSpPr>
          <p:spPr>
            <a:xfrm>
              <a:off x="991209" y="3555975"/>
              <a:ext cx="31505" cy="31122"/>
            </a:xfrm>
            <a:custGeom>
              <a:avLst/>
              <a:gdLst/>
              <a:ahLst/>
              <a:cxnLst/>
              <a:rect l="l" t="t" r="r" b="b"/>
              <a:pathLst>
                <a:path w="989" h="977" extrusionOk="0">
                  <a:moveTo>
                    <a:pt x="513" y="322"/>
                  </a:moveTo>
                  <a:cubicBezTo>
                    <a:pt x="596" y="322"/>
                    <a:pt x="679" y="393"/>
                    <a:pt x="679" y="488"/>
                  </a:cubicBezTo>
                  <a:cubicBezTo>
                    <a:pt x="679" y="572"/>
                    <a:pt x="596" y="655"/>
                    <a:pt x="513" y="655"/>
                  </a:cubicBezTo>
                  <a:cubicBezTo>
                    <a:pt x="417" y="655"/>
                    <a:pt x="346" y="572"/>
                    <a:pt x="346" y="488"/>
                  </a:cubicBezTo>
                  <a:cubicBezTo>
                    <a:pt x="346" y="393"/>
                    <a:pt x="417" y="322"/>
                    <a:pt x="513" y="322"/>
                  </a:cubicBezTo>
                  <a:close/>
                  <a:moveTo>
                    <a:pt x="501" y="0"/>
                  </a:moveTo>
                  <a:cubicBezTo>
                    <a:pt x="227" y="0"/>
                    <a:pt x="1" y="214"/>
                    <a:pt x="1" y="488"/>
                  </a:cubicBezTo>
                  <a:cubicBezTo>
                    <a:pt x="1" y="750"/>
                    <a:pt x="227" y="976"/>
                    <a:pt x="501" y="976"/>
                  </a:cubicBezTo>
                  <a:cubicBezTo>
                    <a:pt x="763" y="976"/>
                    <a:pt x="989" y="750"/>
                    <a:pt x="989" y="488"/>
                  </a:cubicBezTo>
                  <a:cubicBezTo>
                    <a:pt x="989" y="214"/>
                    <a:pt x="763"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8" name="Google Shape;14648;p102"/>
            <p:cNvSpPr/>
            <p:nvPr/>
          </p:nvSpPr>
          <p:spPr>
            <a:xfrm>
              <a:off x="1023447" y="3528261"/>
              <a:ext cx="31505" cy="31154"/>
            </a:xfrm>
            <a:custGeom>
              <a:avLst/>
              <a:gdLst/>
              <a:ahLst/>
              <a:cxnLst/>
              <a:rect l="l" t="t" r="r" b="b"/>
              <a:pathLst>
                <a:path w="989" h="978" extrusionOk="0">
                  <a:moveTo>
                    <a:pt x="501" y="311"/>
                  </a:moveTo>
                  <a:cubicBezTo>
                    <a:pt x="584" y="311"/>
                    <a:pt x="655" y="394"/>
                    <a:pt x="655" y="477"/>
                  </a:cubicBezTo>
                  <a:cubicBezTo>
                    <a:pt x="655" y="572"/>
                    <a:pt x="584" y="644"/>
                    <a:pt x="501" y="644"/>
                  </a:cubicBezTo>
                  <a:cubicBezTo>
                    <a:pt x="405" y="644"/>
                    <a:pt x="334" y="572"/>
                    <a:pt x="334" y="477"/>
                  </a:cubicBezTo>
                  <a:cubicBezTo>
                    <a:pt x="334" y="394"/>
                    <a:pt x="405" y="311"/>
                    <a:pt x="501" y="311"/>
                  </a:cubicBezTo>
                  <a:close/>
                  <a:moveTo>
                    <a:pt x="501" y="1"/>
                  </a:moveTo>
                  <a:cubicBezTo>
                    <a:pt x="227" y="1"/>
                    <a:pt x="1" y="215"/>
                    <a:pt x="1" y="489"/>
                  </a:cubicBezTo>
                  <a:cubicBezTo>
                    <a:pt x="1" y="763"/>
                    <a:pt x="227" y="977"/>
                    <a:pt x="501" y="977"/>
                  </a:cubicBezTo>
                  <a:cubicBezTo>
                    <a:pt x="763" y="977"/>
                    <a:pt x="989" y="763"/>
                    <a:pt x="989" y="489"/>
                  </a:cubicBezTo>
                  <a:cubicBezTo>
                    <a:pt x="989" y="227"/>
                    <a:pt x="763"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9" name="Google Shape;14649;p102"/>
            <p:cNvSpPr/>
            <p:nvPr/>
          </p:nvSpPr>
          <p:spPr>
            <a:xfrm>
              <a:off x="1008284" y="3488442"/>
              <a:ext cx="28096" cy="27714"/>
            </a:xfrm>
            <a:custGeom>
              <a:avLst/>
              <a:gdLst/>
              <a:ahLst/>
              <a:cxnLst/>
              <a:rect l="l" t="t" r="r" b="b"/>
              <a:pathLst>
                <a:path w="882" h="870" extrusionOk="0">
                  <a:moveTo>
                    <a:pt x="441" y="310"/>
                  </a:moveTo>
                  <a:cubicBezTo>
                    <a:pt x="500" y="310"/>
                    <a:pt x="560" y="358"/>
                    <a:pt x="560" y="429"/>
                  </a:cubicBezTo>
                  <a:cubicBezTo>
                    <a:pt x="560" y="513"/>
                    <a:pt x="512" y="548"/>
                    <a:pt x="441" y="548"/>
                  </a:cubicBezTo>
                  <a:cubicBezTo>
                    <a:pt x="381" y="548"/>
                    <a:pt x="322" y="513"/>
                    <a:pt x="322" y="429"/>
                  </a:cubicBezTo>
                  <a:cubicBezTo>
                    <a:pt x="322" y="370"/>
                    <a:pt x="358" y="310"/>
                    <a:pt x="441" y="310"/>
                  </a:cubicBezTo>
                  <a:close/>
                  <a:moveTo>
                    <a:pt x="441" y="1"/>
                  </a:moveTo>
                  <a:cubicBezTo>
                    <a:pt x="203" y="1"/>
                    <a:pt x="0" y="191"/>
                    <a:pt x="0" y="429"/>
                  </a:cubicBezTo>
                  <a:cubicBezTo>
                    <a:pt x="0" y="668"/>
                    <a:pt x="203" y="870"/>
                    <a:pt x="441" y="870"/>
                  </a:cubicBezTo>
                  <a:cubicBezTo>
                    <a:pt x="679" y="870"/>
                    <a:pt x="870" y="668"/>
                    <a:pt x="870" y="429"/>
                  </a:cubicBezTo>
                  <a:cubicBezTo>
                    <a:pt x="881" y="191"/>
                    <a:pt x="691"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50" name="Google Shape;14650;p102"/>
          <p:cNvGrpSpPr/>
          <p:nvPr/>
        </p:nvGrpSpPr>
        <p:grpSpPr>
          <a:xfrm>
            <a:off x="1333682" y="3344330"/>
            <a:ext cx="271213" cy="383088"/>
            <a:chOff x="1333682" y="3344330"/>
            <a:chExt cx="271213" cy="383088"/>
          </a:xfrm>
        </p:grpSpPr>
        <p:sp>
          <p:nvSpPr>
            <p:cNvPr id="14651" name="Google Shape;14651;p102"/>
            <p:cNvSpPr/>
            <p:nvPr/>
          </p:nvSpPr>
          <p:spPr>
            <a:xfrm>
              <a:off x="1334065" y="3377332"/>
              <a:ext cx="270831" cy="350086"/>
            </a:xfrm>
            <a:custGeom>
              <a:avLst/>
              <a:gdLst/>
              <a:ahLst/>
              <a:cxnLst/>
              <a:rect l="l" t="t" r="r" b="b"/>
              <a:pathLst>
                <a:path w="8502" h="10990" extrusionOk="0">
                  <a:moveTo>
                    <a:pt x="6502" y="0"/>
                  </a:moveTo>
                  <a:cubicBezTo>
                    <a:pt x="6406" y="0"/>
                    <a:pt x="6323" y="84"/>
                    <a:pt x="6323" y="191"/>
                  </a:cubicBezTo>
                  <a:cubicBezTo>
                    <a:pt x="6323" y="286"/>
                    <a:pt x="6406" y="369"/>
                    <a:pt x="6502" y="369"/>
                  </a:cubicBezTo>
                  <a:lnTo>
                    <a:pt x="7276" y="369"/>
                  </a:lnTo>
                  <a:cubicBezTo>
                    <a:pt x="7383" y="369"/>
                    <a:pt x="7454" y="441"/>
                    <a:pt x="7454" y="548"/>
                  </a:cubicBezTo>
                  <a:lnTo>
                    <a:pt x="7454" y="9490"/>
                  </a:lnTo>
                  <a:cubicBezTo>
                    <a:pt x="7454" y="9597"/>
                    <a:pt x="7383" y="9668"/>
                    <a:pt x="7276" y="9668"/>
                  </a:cubicBezTo>
                  <a:lnTo>
                    <a:pt x="537" y="9668"/>
                  </a:lnTo>
                  <a:cubicBezTo>
                    <a:pt x="429" y="9668"/>
                    <a:pt x="358" y="9597"/>
                    <a:pt x="358" y="9490"/>
                  </a:cubicBezTo>
                  <a:lnTo>
                    <a:pt x="358" y="8775"/>
                  </a:lnTo>
                  <a:cubicBezTo>
                    <a:pt x="358" y="8668"/>
                    <a:pt x="287" y="8597"/>
                    <a:pt x="179" y="8597"/>
                  </a:cubicBezTo>
                  <a:cubicBezTo>
                    <a:pt x="72" y="8597"/>
                    <a:pt x="1" y="8668"/>
                    <a:pt x="1" y="8775"/>
                  </a:cubicBezTo>
                  <a:lnTo>
                    <a:pt x="1" y="9490"/>
                  </a:lnTo>
                  <a:cubicBezTo>
                    <a:pt x="1" y="9787"/>
                    <a:pt x="239" y="10013"/>
                    <a:pt x="525" y="10013"/>
                  </a:cubicBezTo>
                  <a:lnTo>
                    <a:pt x="703" y="10013"/>
                  </a:lnTo>
                  <a:lnTo>
                    <a:pt x="703" y="10466"/>
                  </a:lnTo>
                  <a:cubicBezTo>
                    <a:pt x="703" y="10763"/>
                    <a:pt x="941" y="10990"/>
                    <a:pt x="1227" y="10990"/>
                  </a:cubicBezTo>
                  <a:lnTo>
                    <a:pt x="7966" y="10990"/>
                  </a:lnTo>
                  <a:cubicBezTo>
                    <a:pt x="8264" y="10990"/>
                    <a:pt x="8490" y="10752"/>
                    <a:pt x="8490" y="10466"/>
                  </a:cubicBezTo>
                  <a:lnTo>
                    <a:pt x="8490" y="10252"/>
                  </a:lnTo>
                  <a:cubicBezTo>
                    <a:pt x="8490" y="10144"/>
                    <a:pt x="8407" y="10073"/>
                    <a:pt x="8311" y="10073"/>
                  </a:cubicBezTo>
                  <a:cubicBezTo>
                    <a:pt x="8204" y="10073"/>
                    <a:pt x="8133" y="10144"/>
                    <a:pt x="8133" y="10252"/>
                  </a:cubicBezTo>
                  <a:lnTo>
                    <a:pt x="8133" y="10466"/>
                  </a:lnTo>
                  <a:cubicBezTo>
                    <a:pt x="8133" y="10573"/>
                    <a:pt x="8049" y="10644"/>
                    <a:pt x="7954" y="10644"/>
                  </a:cubicBezTo>
                  <a:lnTo>
                    <a:pt x="1203" y="10644"/>
                  </a:lnTo>
                  <a:cubicBezTo>
                    <a:pt x="1108" y="10644"/>
                    <a:pt x="1025" y="10573"/>
                    <a:pt x="1025" y="10466"/>
                  </a:cubicBezTo>
                  <a:lnTo>
                    <a:pt x="1025" y="10013"/>
                  </a:lnTo>
                  <a:lnTo>
                    <a:pt x="7264" y="10013"/>
                  </a:lnTo>
                  <a:cubicBezTo>
                    <a:pt x="7561" y="10013"/>
                    <a:pt x="7788" y="9775"/>
                    <a:pt x="7788" y="9490"/>
                  </a:cubicBezTo>
                  <a:lnTo>
                    <a:pt x="7788" y="1358"/>
                  </a:lnTo>
                  <a:lnTo>
                    <a:pt x="7966" y="1358"/>
                  </a:lnTo>
                  <a:cubicBezTo>
                    <a:pt x="8061" y="1358"/>
                    <a:pt x="8145" y="1441"/>
                    <a:pt x="8145" y="1536"/>
                  </a:cubicBezTo>
                  <a:lnTo>
                    <a:pt x="8145" y="9501"/>
                  </a:lnTo>
                  <a:cubicBezTo>
                    <a:pt x="8145" y="9573"/>
                    <a:pt x="8228" y="9656"/>
                    <a:pt x="8323" y="9656"/>
                  </a:cubicBezTo>
                  <a:cubicBezTo>
                    <a:pt x="8430" y="9656"/>
                    <a:pt x="8502" y="9573"/>
                    <a:pt x="8502" y="9478"/>
                  </a:cubicBezTo>
                  <a:lnTo>
                    <a:pt x="8502" y="1512"/>
                  </a:lnTo>
                  <a:cubicBezTo>
                    <a:pt x="8502" y="1215"/>
                    <a:pt x="8264" y="988"/>
                    <a:pt x="7978" y="988"/>
                  </a:cubicBezTo>
                  <a:lnTo>
                    <a:pt x="7799" y="988"/>
                  </a:lnTo>
                  <a:lnTo>
                    <a:pt x="7799" y="524"/>
                  </a:lnTo>
                  <a:cubicBezTo>
                    <a:pt x="7799" y="226"/>
                    <a:pt x="7561" y="0"/>
                    <a:pt x="72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2" name="Google Shape;14652;p102"/>
            <p:cNvSpPr/>
            <p:nvPr/>
          </p:nvSpPr>
          <p:spPr>
            <a:xfrm>
              <a:off x="1333682" y="3344330"/>
              <a:ext cx="189697" cy="292461"/>
            </a:xfrm>
            <a:custGeom>
              <a:avLst/>
              <a:gdLst/>
              <a:ahLst/>
              <a:cxnLst/>
              <a:rect l="l" t="t" r="r" b="b"/>
              <a:pathLst>
                <a:path w="5955" h="9181" extrusionOk="0">
                  <a:moveTo>
                    <a:pt x="2430" y="370"/>
                  </a:moveTo>
                  <a:cubicBezTo>
                    <a:pt x="2489" y="370"/>
                    <a:pt x="2549" y="429"/>
                    <a:pt x="2549" y="489"/>
                  </a:cubicBezTo>
                  <a:lnTo>
                    <a:pt x="2549" y="727"/>
                  </a:lnTo>
                  <a:lnTo>
                    <a:pt x="1858" y="727"/>
                  </a:lnTo>
                  <a:lnTo>
                    <a:pt x="1858" y="489"/>
                  </a:lnTo>
                  <a:cubicBezTo>
                    <a:pt x="1858" y="429"/>
                    <a:pt x="1918" y="370"/>
                    <a:pt x="1977" y="370"/>
                  </a:cubicBezTo>
                  <a:close/>
                  <a:moveTo>
                    <a:pt x="3037" y="1072"/>
                  </a:moveTo>
                  <a:cubicBezTo>
                    <a:pt x="3120" y="1072"/>
                    <a:pt x="3216" y="1143"/>
                    <a:pt x="3216" y="1251"/>
                  </a:cubicBezTo>
                  <a:lnTo>
                    <a:pt x="3216" y="1953"/>
                  </a:lnTo>
                  <a:lnTo>
                    <a:pt x="1215" y="1953"/>
                  </a:lnTo>
                  <a:lnTo>
                    <a:pt x="1215" y="1251"/>
                  </a:lnTo>
                  <a:cubicBezTo>
                    <a:pt x="1203" y="1167"/>
                    <a:pt x="1299" y="1072"/>
                    <a:pt x="1382" y="1072"/>
                  </a:cubicBezTo>
                  <a:close/>
                  <a:moveTo>
                    <a:pt x="1977" y="0"/>
                  </a:moveTo>
                  <a:cubicBezTo>
                    <a:pt x="1727" y="0"/>
                    <a:pt x="1501" y="203"/>
                    <a:pt x="1501" y="477"/>
                  </a:cubicBezTo>
                  <a:lnTo>
                    <a:pt x="1501" y="715"/>
                  </a:lnTo>
                  <a:lnTo>
                    <a:pt x="1370" y="715"/>
                  </a:lnTo>
                  <a:cubicBezTo>
                    <a:pt x="1156" y="715"/>
                    <a:pt x="977" y="834"/>
                    <a:pt x="894" y="1012"/>
                  </a:cubicBezTo>
                  <a:lnTo>
                    <a:pt x="525" y="1012"/>
                  </a:lnTo>
                  <a:cubicBezTo>
                    <a:pt x="227" y="1012"/>
                    <a:pt x="1" y="1251"/>
                    <a:pt x="1" y="1536"/>
                  </a:cubicBezTo>
                  <a:lnTo>
                    <a:pt x="1" y="8990"/>
                  </a:lnTo>
                  <a:cubicBezTo>
                    <a:pt x="13" y="9109"/>
                    <a:pt x="84" y="9180"/>
                    <a:pt x="191" y="9180"/>
                  </a:cubicBezTo>
                  <a:cubicBezTo>
                    <a:pt x="299" y="9180"/>
                    <a:pt x="370" y="9109"/>
                    <a:pt x="370" y="9002"/>
                  </a:cubicBezTo>
                  <a:lnTo>
                    <a:pt x="370" y="1548"/>
                  </a:lnTo>
                  <a:cubicBezTo>
                    <a:pt x="370" y="1441"/>
                    <a:pt x="441" y="1370"/>
                    <a:pt x="549" y="1370"/>
                  </a:cubicBezTo>
                  <a:lnTo>
                    <a:pt x="858" y="1370"/>
                  </a:lnTo>
                  <a:lnTo>
                    <a:pt x="858" y="1965"/>
                  </a:lnTo>
                  <a:cubicBezTo>
                    <a:pt x="858" y="2144"/>
                    <a:pt x="1013" y="2310"/>
                    <a:pt x="1203" y="2310"/>
                  </a:cubicBezTo>
                  <a:lnTo>
                    <a:pt x="3228" y="2310"/>
                  </a:lnTo>
                  <a:cubicBezTo>
                    <a:pt x="3406" y="2310"/>
                    <a:pt x="3573" y="2155"/>
                    <a:pt x="3573" y="1965"/>
                  </a:cubicBezTo>
                  <a:lnTo>
                    <a:pt x="3573" y="1370"/>
                  </a:lnTo>
                  <a:lnTo>
                    <a:pt x="5775" y="1370"/>
                  </a:lnTo>
                  <a:cubicBezTo>
                    <a:pt x="5883" y="1370"/>
                    <a:pt x="5954" y="1298"/>
                    <a:pt x="5954" y="1191"/>
                  </a:cubicBezTo>
                  <a:cubicBezTo>
                    <a:pt x="5954" y="1084"/>
                    <a:pt x="5883" y="1012"/>
                    <a:pt x="5775" y="1012"/>
                  </a:cubicBezTo>
                  <a:lnTo>
                    <a:pt x="3513" y="1012"/>
                  </a:lnTo>
                  <a:cubicBezTo>
                    <a:pt x="3418" y="834"/>
                    <a:pt x="3239" y="715"/>
                    <a:pt x="3037" y="715"/>
                  </a:cubicBezTo>
                  <a:lnTo>
                    <a:pt x="2906" y="715"/>
                  </a:lnTo>
                  <a:lnTo>
                    <a:pt x="2906" y="477"/>
                  </a:lnTo>
                  <a:cubicBezTo>
                    <a:pt x="2906" y="227"/>
                    <a:pt x="2692" y="0"/>
                    <a:pt x="24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3" name="Google Shape;14653;p102"/>
            <p:cNvSpPr/>
            <p:nvPr/>
          </p:nvSpPr>
          <p:spPr>
            <a:xfrm>
              <a:off x="1444060" y="3469488"/>
              <a:ext cx="100917" cy="11404"/>
            </a:xfrm>
            <a:custGeom>
              <a:avLst/>
              <a:gdLst/>
              <a:ahLst/>
              <a:cxnLst/>
              <a:rect l="l" t="t" r="r" b="b"/>
              <a:pathLst>
                <a:path w="3168" h="358" extrusionOk="0">
                  <a:moveTo>
                    <a:pt x="179" y="0"/>
                  </a:moveTo>
                  <a:cubicBezTo>
                    <a:pt x="72" y="0"/>
                    <a:pt x="1" y="72"/>
                    <a:pt x="1" y="179"/>
                  </a:cubicBezTo>
                  <a:cubicBezTo>
                    <a:pt x="1" y="286"/>
                    <a:pt x="72" y="358"/>
                    <a:pt x="179" y="358"/>
                  </a:cubicBezTo>
                  <a:lnTo>
                    <a:pt x="2989" y="358"/>
                  </a:lnTo>
                  <a:cubicBezTo>
                    <a:pt x="3096" y="358"/>
                    <a:pt x="3168" y="286"/>
                    <a:pt x="3168" y="179"/>
                  </a:cubicBezTo>
                  <a:cubicBezTo>
                    <a:pt x="3168" y="72"/>
                    <a:pt x="3084" y="0"/>
                    <a:pt x="2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4" name="Google Shape;14654;p102"/>
            <p:cNvSpPr/>
            <p:nvPr/>
          </p:nvSpPr>
          <p:spPr>
            <a:xfrm>
              <a:off x="1444060" y="3493762"/>
              <a:ext cx="100917" cy="11404"/>
            </a:xfrm>
            <a:custGeom>
              <a:avLst/>
              <a:gdLst/>
              <a:ahLst/>
              <a:cxnLst/>
              <a:rect l="l" t="t" r="r" b="b"/>
              <a:pathLst>
                <a:path w="3168" h="358" extrusionOk="0">
                  <a:moveTo>
                    <a:pt x="179" y="0"/>
                  </a:moveTo>
                  <a:cubicBezTo>
                    <a:pt x="72" y="0"/>
                    <a:pt x="1" y="72"/>
                    <a:pt x="1" y="179"/>
                  </a:cubicBezTo>
                  <a:cubicBezTo>
                    <a:pt x="1" y="286"/>
                    <a:pt x="72" y="358"/>
                    <a:pt x="179" y="358"/>
                  </a:cubicBezTo>
                  <a:lnTo>
                    <a:pt x="2989" y="358"/>
                  </a:lnTo>
                  <a:cubicBezTo>
                    <a:pt x="3096" y="358"/>
                    <a:pt x="3168" y="286"/>
                    <a:pt x="3168" y="179"/>
                  </a:cubicBezTo>
                  <a:cubicBezTo>
                    <a:pt x="3168" y="72"/>
                    <a:pt x="3084" y="0"/>
                    <a:pt x="2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5" name="Google Shape;14655;p102"/>
            <p:cNvSpPr/>
            <p:nvPr/>
          </p:nvSpPr>
          <p:spPr>
            <a:xfrm>
              <a:off x="1444060" y="3541927"/>
              <a:ext cx="100917" cy="11404"/>
            </a:xfrm>
            <a:custGeom>
              <a:avLst/>
              <a:gdLst/>
              <a:ahLst/>
              <a:cxnLst/>
              <a:rect l="l" t="t" r="r" b="b"/>
              <a:pathLst>
                <a:path w="3168" h="358" extrusionOk="0">
                  <a:moveTo>
                    <a:pt x="179" y="1"/>
                  </a:moveTo>
                  <a:cubicBezTo>
                    <a:pt x="72" y="1"/>
                    <a:pt x="1" y="84"/>
                    <a:pt x="1" y="179"/>
                  </a:cubicBezTo>
                  <a:cubicBezTo>
                    <a:pt x="1" y="286"/>
                    <a:pt x="72" y="358"/>
                    <a:pt x="179" y="358"/>
                  </a:cubicBezTo>
                  <a:lnTo>
                    <a:pt x="2989" y="358"/>
                  </a:lnTo>
                  <a:cubicBezTo>
                    <a:pt x="3096" y="358"/>
                    <a:pt x="3168" y="286"/>
                    <a:pt x="3168" y="179"/>
                  </a:cubicBezTo>
                  <a:cubicBezTo>
                    <a:pt x="3168" y="84"/>
                    <a:pt x="3084" y="1"/>
                    <a:pt x="2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6" name="Google Shape;14656;p102"/>
            <p:cNvSpPr/>
            <p:nvPr/>
          </p:nvSpPr>
          <p:spPr>
            <a:xfrm>
              <a:off x="1444060" y="3565818"/>
              <a:ext cx="100917" cy="11404"/>
            </a:xfrm>
            <a:custGeom>
              <a:avLst/>
              <a:gdLst/>
              <a:ahLst/>
              <a:cxnLst/>
              <a:rect l="l" t="t" r="r" b="b"/>
              <a:pathLst>
                <a:path w="3168" h="358" extrusionOk="0">
                  <a:moveTo>
                    <a:pt x="179" y="1"/>
                  </a:moveTo>
                  <a:cubicBezTo>
                    <a:pt x="72" y="1"/>
                    <a:pt x="1" y="72"/>
                    <a:pt x="1" y="179"/>
                  </a:cubicBezTo>
                  <a:cubicBezTo>
                    <a:pt x="1" y="286"/>
                    <a:pt x="72" y="358"/>
                    <a:pt x="179" y="358"/>
                  </a:cubicBezTo>
                  <a:lnTo>
                    <a:pt x="2989" y="358"/>
                  </a:lnTo>
                  <a:cubicBezTo>
                    <a:pt x="3096" y="358"/>
                    <a:pt x="3168" y="286"/>
                    <a:pt x="3168" y="179"/>
                  </a:cubicBezTo>
                  <a:cubicBezTo>
                    <a:pt x="3168" y="72"/>
                    <a:pt x="3084" y="1"/>
                    <a:pt x="2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7" name="Google Shape;14657;p102"/>
            <p:cNvSpPr/>
            <p:nvPr/>
          </p:nvSpPr>
          <p:spPr>
            <a:xfrm>
              <a:off x="1444060" y="3614747"/>
              <a:ext cx="100917" cy="11404"/>
            </a:xfrm>
            <a:custGeom>
              <a:avLst/>
              <a:gdLst/>
              <a:ahLst/>
              <a:cxnLst/>
              <a:rect l="l" t="t" r="r" b="b"/>
              <a:pathLst>
                <a:path w="3168" h="358" extrusionOk="0">
                  <a:moveTo>
                    <a:pt x="179" y="1"/>
                  </a:moveTo>
                  <a:cubicBezTo>
                    <a:pt x="72" y="1"/>
                    <a:pt x="1" y="72"/>
                    <a:pt x="1" y="179"/>
                  </a:cubicBezTo>
                  <a:cubicBezTo>
                    <a:pt x="1" y="274"/>
                    <a:pt x="72" y="358"/>
                    <a:pt x="179" y="358"/>
                  </a:cubicBezTo>
                  <a:lnTo>
                    <a:pt x="2989" y="358"/>
                  </a:lnTo>
                  <a:cubicBezTo>
                    <a:pt x="3096" y="358"/>
                    <a:pt x="3168" y="274"/>
                    <a:pt x="3168" y="179"/>
                  </a:cubicBezTo>
                  <a:cubicBezTo>
                    <a:pt x="3168" y="72"/>
                    <a:pt x="3084" y="1"/>
                    <a:pt x="2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8" name="Google Shape;14658;p102"/>
            <p:cNvSpPr/>
            <p:nvPr/>
          </p:nvSpPr>
          <p:spPr>
            <a:xfrm>
              <a:off x="1444060" y="3638256"/>
              <a:ext cx="100917" cy="11404"/>
            </a:xfrm>
            <a:custGeom>
              <a:avLst/>
              <a:gdLst/>
              <a:ahLst/>
              <a:cxnLst/>
              <a:rect l="l" t="t" r="r" b="b"/>
              <a:pathLst>
                <a:path w="3168" h="358" extrusionOk="0">
                  <a:moveTo>
                    <a:pt x="179" y="1"/>
                  </a:moveTo>
                  <a:cubicBezTo>
                    <a:pt x="72" y="1"/>
                    <a:pt x="1" y="72"/>
                    <a:pt x="1" y="179"/>
                  </a:cubicBezTo>
                  <a:cubicBezTo>
                    <a:pt x="1" y="287"/>
                    <a:pt x="72" y="358"/>
                    <a:pt x="179" y="358"/>
                  </a:cubicBezTo>
                  <a:lnTo>
                    <a:pt x="2989" y="358"/>
                  </a:lnTo>
                  <a:cubicBezTo>
                    <a:pt x="3096" y="358"/>
                    <a:pt x="3168" y="287"/>
                    <a:pt x="3168" y="179"/>
                  </a:cubicBezTo>
                  <a:cubicBezTo>
                    <a:pt x="3168" y="72"/>
                    <a:pt x="3084" y="1"/>
                    <a:pt x="2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9" name="Google Shape;14659;p102"/>
            <p:cNvSpPr/>
            <p:nvPr/>
          </p:nvSpPr>
          <p:spPr>
            <a:xfrm>
              <a:off x="1371622" y="3459454"/>
              <a:ext cx="70208" cy="57084"/>
            </a:xfrm>
            <a:custGeom>
              <a:avLst/>
              <a:gdLst/>
              <a:ahLst/>
              <a:cxnLst/>
              <a:rect l="l" t="t" r="r" b="b"/>
              <a:pathLst>
                <a:path w="2204" h="1792" extrusionOk="0">
                  <a:moveTo>
                    <a:pt x="1417" y="387"/>
                  </a:moveTo>
                  <a:lnTo>
                    <a:pt x="1417" y="470"/>
                  </a:lnTo>
                  <a:lnTo>
                    <a:pt x="1072" y="768"/>
                  </a:lnTo>
                  <a:lnTo>
                    <a:pt x="905" y="589"/>
                  </a:lnTo>
                  <a:cubicBezTo>
                    <a:pt x="873" y="544"/>
                    <a:pt x="823" y="523"/>
                    <a:pt x="773" y="523"/>
                  </a:cubicBezTo>
                  <a:cubicBezTo>
                    <a:pt x="731" y="523"/>
                    <a:pt x="688" y="538"/>
                    <a:pt x="655" y="566"/>
                  </a:cubicBezTo>
                  <a:cubicBezTo>
                    <a:pt x="584" y="625"/>
                    <a:pt x="584" y="744"/>
                    <a:pt x="632" y="827"/>
                  </a:cubicBezTo>
                  <a:lnTo>
                    <a:pt x="917" y="1125"/>
                  </a:lnTo>
                  <a:cubicBezTo>
                    <a:pt x="953" y="1161"/>
                    <a:pt x="989" y="1185"/>
                    <a:pt x="1048" y="1185"/>
                  </a:cubicBezTo>
                  <a:cubicBezTo>
                    <a:pt x="1096" y="1185"/>
                    <a:pt x="1132" y="1161"/>
                    <a:pt x="1167" y="1137"/>
                  </a:cubicBezTo>
                  <a:lnTo>
                    <a:pt x="1429" y="923"/>
                  </a:lnTo>
                  <a:lnTo>
                    <a:pt x="1417" y="1447"/>
                  </a:lnTo>
                  <a:lnTo>
                    <a:pt x="358" y="1447"/>
                  </a:lnTo>
                  <a:lnTo>
                    <a:pt x="358" y="387"/>
                  </a:lnTo>
                  <a:close/>
                  <a:moveTo>
                    <a:pt x="2007" y="1"/>
                  </a:moveTo>
                  <a:cubicBezTo>
                    <a:pt x="1966" y="1"/>
                    <a:pt x="1925" y="17"/>
                    <a:pt x="1894" y="54"/>
                  </a:cubicBezTo>
                  <a:lnTo>
                    <a:pt x="1727" y="185"/>
                  </a:lnTo>
                  <a:cubicBezTo>
                    <a:pt x="1679" y="89"/>
                    <a:pt x="1596" y="30"/>
                    <a:pt x="1489" y="30"/>
                  </a:cubicBezTo>
                  <a:lnTo>
                    <a:pt x="263" y="30"/>
                  </a:lnTo>
                  <a:cubicBezTo>
                    <a:pt x="120" y="30"/>
                    <a:pt x="1" y="149"/>
                    <a:pt x="1" y="304"/>
                  </a:cubicBezTo>
                  <a:lnTo>
                    <a:pt x="1" y="1518"/>
                  </a:lnTo>
                  <a:cubicBezTo>
                    <a:pt x="1" y="1673"/>
                    <a:pt x="120" y="1792"/>
                    <a:pt x="263" y="1792"/>
                  </a:cubicBezTo>
                  <a:lnTo>
                    <a:pt x="1489" y="1792"/>
                  </a:lnTo>
                  <a:cubicBezTo>
                    <a:pt x="1632" y="1792"/>
                    <a:pt x="1751" y="1673"/>
                    <a:pt x="1751" y="1518"/>
                  </a:cubicBezTo>
                  <a:lnTo>
                    <a:pt x="1751" y="613"/>
                  </a:lnTo>
                  <a:lnTo>
                    <a:pt x="2108" y="304"/>
                  </a:lnTo>
                  <a:cubicBezTo>
                    <a:pt x="2203" y="256"/>
                    <a:pt x="2203" y="137"/>
                    <a:pt x="2144" y="65"/>
                  </a:cubicBezTo>
                  <a:cubicBezTo>
                    <a:pt x="2111" y="26"/>
                    <a:pt x="2059" y="1"/>
                    <a:pt x="20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0" name="Google Shape;14660;p102"/>
            <p:cNvSpPr/>
            <p:nvPr/>
          </p:nvSpPr>
          <p:spPr>
            <a:xfrm>
              <a:off x="1371622" y="3532434"/>
              <a:ext cx="70208" cy="56543"/>
            </a:xfrm>
            <a:custGeom>
              <a:avLst/>
              <a:gdLst/>
              <a:ahLst/>
              <a:cxnLst/>
              <a:rect l="l" t="t" r="r" b="b"/>
              <a:pathLst>
                <a:path w="2204" h="1775" extrusionOk="0">
                  <a:moveTo>
                    <a:pt x="1417" y="382"/>
                  </a:moveTo>
                  <a:lnTo>
                    <a:pt x="1417" y="465"/>
                  </a:lnTo>
                  <a:lnTo>
                    <a:pt x="1072" y="763"/>
                  </a:lnTo>
                  <a:lnTo>
                    <a:pt x="905" y="584"/>
                  </a:lnTo>
                  <a:cubicBezTo>
                    <a:pt x="874" y="547"/>
                    <a:pt x="827" y="529"/>
                    <a:pt x="779" y="529"/>
                  </a:cubicBezTo>
                  <a:cubicBezTo>
                    <a:pt x="734" y="529"/>
                    <a:pt x="690" y="544"/>
                    <a:pt x="655" y="572"/>
                  </a:cubicBezTo>
                  <a:cubicBezTo>
                    <a:pt x="584" y="632"/>
                    <a:pt x="584" y="751"/>
                    <a:pt x="632" y="822"/>
                  </a:cubicBezTo>
                  <a:lnTo>
                    <a:pt x="917" y="1120"/>
                  </a:lnTo>
                  <a:cubicBezTo>
                    <a:pt x="953" y="1168"/>
                    <a:pt x="989" y="1180"/>
                    <a:pt x="1048" y="1180"/>
                  </a:cubicBezTo>
                  <a:cubicBezTo>
                    <a:pt x="1096" y="1180"/>
                    <a:pt x="1132" y="1168"/>
                    <a:pt x="1167" y="1132"/>
                  </a:cubicBezTo>
                  <a:lnTo>
                    <a:pt x="1429" y="930"/>
                  </a:lnTo>
                  <a:lnTo>
                    <a:pt x="1417" y="1430"/>
                  </a:lnTo>
                  <a:lnTo>
                    <a:pt x="358" y="1430"/>
                  </a:lnTo>
                  <a:lnTo>
                    <a:pt x="358" y="382"/>
                  </a:lnTo>
                  <a:close/>
                  <a:moveTo>
                    <a:pt x="2012" y="1"/>
                  </a:moveTo>
                  <a:cubicBezTo>
                    <a:pt x="1969" y="1"/>
                    <a:pt x="1926" y="16"/>
                    <a:pt x="1894" y="49"/>
                  </a:cubicBezTo>
                  <a:lnTo>
                    <a:pt x="1727" y="180"/>
                  </a:lnTo>
                  <a:cubicBezTo>
                    <a:pt x="1679" y="96"/>
                    <a:pt x="1596" y="13"/>
                    <a:pt x="1489" y="13"/>
                  </a:cubicBezTo>
                  <a:lnTo>
                    <a:pt x="263" y="13"/>
                  </a:lnTo>
                  <a:cubicBezTo>
                    <a:pt x="120" y="13"/>
                    <a:pt x="1" y="132"/>
                    <a:pt x="1" y="287"/>
                  </a:cubicBezTo>
                  <a:lnTo>
                    <a:pt x="1" y="1501"/>
                  </a:lnTo>
                  <a:cubicBezTo>
                    <a:pt x="1" y="1656"/>
                    <a:pt x="120" y="1775"/>
                    <a:pt x="263" y="1775"/>
                  </a:cubicBezTo>
                  <a:lnTo>
                    <a:pt x="1489" y="1775"/>
                  </a:lnTo>
                  <a:cubicBezTo>
                    <a:pt x="1632" y="1775"/>
                    <a:pt x="1751" y="1656"/>
                    <a:pt x="1751" y="1501"/>
                  </a:cubicBezTo>
                  <a:lnTo>
                    <a:pt x="1751" y="608"/>
                  </a:lnTo>
                  <a:lnTo>
                    <a:pt x="2108" y="299"/>
                  </a:lnTo>
                  <a:cubicBezTo>
                    <a:pt x="2203" y="239"/>
                    <a:pt x="2203" y="144"/>
                    <a:pt x="2144" y="60"/>
                  </a:cubicBezTo>
                  <a:cubicBezTo>
                    <a:pt x="2111" y="22"/>
                    <a:pt x="2062" y="1"/>
                    <a:pt x="20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1" name="Google Shape;14661;p102"/>
            <p:cNvSpPr/>
            <p:nvPr/>
          </p:nvSpPr>
          <p:spPr>
            <a:xfrm>
              <a:off x="1371622" y="3605254"/>
              <a:ext cx="70208" cy="55810"/>
            </a:xfrm>
            <a:custGeom>
              <a:avLst/>
              <a:gdLst/>
              <a:ahLst/>
              <a:cxnLst/>
              <a:rect l="l" t="t" r="r" b="b"/>
              <a:pathLst>
                <a:path w="2204" h="1752" extrusionOk="0">
                  <a:moveTo>
                    <a:pt x="1417" y="358"/>
                  </a:moveTo>
                  <a:lnTo>
                    <a:pt x="1417" y="489"/>
                  </a:lnTo>
                  <a:lnTo>
                    <a:pt x="1072" y="787"/>
                  </a:lnTo>
                  <a:lnTo>
                    <a:pt x="905" y="608"/>
                  </a:lnTo>
                  <a:cubicBezTo>
                    <a:pt x="874" y="571"/>
                    <a:pt x="827" y="553"/>
                    <a:pt x="779" y="553"/>
                  </a:cubicBezTo>
                  <a:cubicBezTo>
                    <a:pt x="734" y="553"/>
                    <a:pt x="690" y="568"/>
                    <a:pt x="655" y="596"/>
                  </a:cubicBezTo>
                  <a:cubicBezTo>
                    <a:pt x="584" y="644"/>
                    <a:pt x="584" y="775"/>
                    <a:pt x="632" y="846"/>
                  </a:cubicBezTo>
                  <a:lnTo>
                    <a:pt x="917" y="1144"/>
                  </a:lnTo>
                  <a:cubicBezTo>
                    <a:pt x="953" y="1192"/>
                    <a:pt x="989" y="1203"/>
                    <a:pt x="1048" y="1203"/>
                  </a:cubicBezTo>
                  <a:cubicBezTo>
                    <a:pt x="1096" y="1203"/>
                    <a:pt x="1132" y="1192"/>
                    <a:pt x="1167" y="1156"/>
                  </a:cubicBezTo>
                  <a:lnTo>
                    <a:pt x="1429" y="953"/>
                  </a:lnTo>
                  <a:lnTo>
                    <a:pt x="1417" y="1406"/>
                  </a:lnTo>
                  <a:lnTo>
                    <a:pt x="358" y="1406"/>
                  </a:lnTo>
                  <a:lnTo>
                    <a:pt x="358" y="358"/>
                  </a:lnTo>
                  <a:close/>
                  <a:moveTo>
                    <a:pt x="263" y="1"/>
                  </a:moveTo>
                  <a:cubicBezTo>
                    <a:pt x="120" y="1"/>
                    <a:pt x="1" y="120"/>
                    <a:pt x="1" y="263"/>
                  </a:cubicBezTo>
                  <a:lnTo>
                    <a:pt x="1" y="1489"/>
                  </a:lnTo>
                  <a:cubicBezTo>
                    <a:pt x="1" y="1632"/>
                    <a:pt x="120" y="1751"/>
                    <a:pt x="263" y="1751"/>
                  </a:cubicBezTo>
                  <a:lnTo>
                    <a:pt x="1489" y="1751"/>
                  </a:lnTo>
                  <a:cubicBezTo>
                    <a:pt x="1632" y="1751"/>
                    <a:pt x="1751" y="1632"/>
                    <a:pt x="1751" y="1489"/>
                  </a:cubicBezTo>
                  <a:lnTo>
                    <a:pt x="1751" y="632"/>
                  </a:lnTo>
                  <a:lnTo>
                    <a:pt x="2108" y="322"/>
                  </a:lnTo>
                  <a:cubicBezTo>
                    <a:pt x="2191" y="263"/>
                    <a:pt x="2203" y="144"/>
                    <a:pt x="2132" y="72"/>
                  </a:cubicBezTo>
                  <a:cubicBezTo>
                    <a:pt x="2107" y="47"/>
                    <a:pt x="2062" y="32"/>
                    <a:pt x="2014" y="32"/>
                  </a:cubicBezTo>
                  <a:cubicBezTo>
                    <a:pt x="1972" y="32"/>
                    <a:pt x="1927" y="44"/>
                    <a:pt x="1894" y="72"/>
                  </a:cubicBezTo>
                  <a:lnTo>
                    <a:pt x="1739" y="191"/>
                  </a:lnTo>
                  <a:cubicBezTo>
                    <a:pt x="1715" y="84"/>
                    <a:pt x="1608" y="1"/>
                    <a:pt x="1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62" name="Google Shape;14662;p102"/>
          <p:cNvGrpSpPr/>
          <p:nvPr/>
        </p:nvGrpSpPr>
        <p:grpSpPr>
          <a:xfrm>
            <a:off x="6664394" y="3346974"/>
            <a:ext cx="353113" cy="351998"/>
            <a:chOff x="6664394" y="3346974"/>
            <a:chExt cx="353113" cy="351998"/>
          </a:xfrm>
        </p:grpSpPr>
        <p:sp>
          <p:nvSpPr>
            <p:cNvPr id="14663" name="Google Shape;14663;p102"/>
            <p:cNvSpPr/>
            <p:nvPr/>
          </p:nvSpPr>
          <p:spPr>
            <a:xfrm>
              <a:off x="6788023" y="3450917"/>
              <a:ext cx="37207" cy="37175"/>
            </a:xfrm>
            <a:custGeom>
              <a:avLst/>
              <a:gdLst/>
              <a:ahLst/>
              <a:cxnLst/>
              <a:rect l="l" t="t" r="r" b="b"/>
              <a:pathLst>
                <a:path w="1168" h="1167" extrusionOk="0">
                  <a:moveTo>
                    <a:pt x="572" y="333"/>
                  </a:moveTo>
                  <a:cubicBezTo>
                    <a:pt x="703" y="333"/>
                    <a:pt x="822" y="453"/>
                    <a:pt x="822" y="583"/>
                  </a:cubicBezTo>
                  <a:cubicBezTo>
                    <a:pt x="822" y="738"/>
                    <a:pt x="703" y="834"/>
                    <a:pt x="572" y="834"/>
                  </a:cubicBezTo>
                  <a:cubicBezTo>
                    <a:pt x="429" y="834"/>
                    <a:pt x="310" y="738"/>
                    <a:pt x="310" y="583"/>
                  </a:cubicBezTo>
                  <a:cubicBezTo>
                    <a:pt x="310" y="441"/>
                    <a:pt x="429" y="333"/>
                    <a:pt x="572" y="333"/>
                  </a:cubicBezTo>
                  <a:close/>
                  <a:moveTo>
                    <a:pt x="584" y="0"/>
                  </a:moveTo>
                  <a:cubicBezTo>
                    <a:pt x="251" y="0"/>
                    <a:pt x="1" y="274"/>
                    <a:pt x="1" y="583"/>
                  </a:cubicBezTo>
                  <a:cubicBezTo>
                    <a:pt x="1" y="917"/>
                    <a:pt x="275" y="1167"/>
                    <a:pt x="584" y="1167"/>
                  </a:cubicBezTo>
                  <a:cubicBezTo>
                    <a:pt x="894" y="1167"/>
                    <a:pt x="1168" y="917"/>
                    <a:pt x="1168" y="583"/>
                  </a:cubicBezTo>
                  <a:cubicBezTo>
                    <a:pt x="1168" y="262"/>
                    <a:pt x="894"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4" name="Google Shape;14664;p102"/>
            <p:cNvSpPr/>
            <p:nvPr/>
          </p:nvSpPr>
          <p:spPr>
            <a:xfrm>
              <a:off x="6874892" y="3495641"/>
              <a:ext cx="36824" cy="36824"/>
            </a:xfrm>
            <a:custGeom>
              <a:avLst/>
              <a:gdLst/>
              <a:ahLst/>
              <a:cxnLst/>
              <a:rect l="l" t="t" r="r" b="b"/>
              <a:pathLst>
                <a:path w="1156" h="1156" extrusionOk="0">
                  <a:moveTo>
                    <a:pt x="584" y="311"/>
                  </a:moveTo>
                  <a:cubicBezTo>
                    <a:pt x="727" y="311"/>
                    <a:pt x="834" y="430"/>
                    <a:pt x="834" y="561"/>
                  </a:cubicBezTo>
                  <a:cubicBezTo>
                    <a:pt x="834" y="715"/>
                    <a:pt x="715" y="823"/>
                    <a:pt x="584" y="823"/>
                  </a:cubicBezTo>
                  <a:cubicBezTo>
                    <a:pt x="441" y="823"/>
                    <a:pt x="322" y="703"/>
                    <a:pt x="322" y="561"/>
                  </a:cubicBezTo>
                  <a:cubicBezTo>
                    <a:pt x="322" y="430"/>
                    <a:pt x="441" y="311"/>
                    <a:pt x="584" y="311"/>
                  </a:cubicBezTo>
                  <a:close/>
                  <a:moveTo>
                    <a:pt x="563" y="1"/>
                  </a:moveTo>
                  <a:cubicBezTo>
                    <a:pt x="251" y="1"/>
                    <a:pt x="0" y="258"/>
                    <a:pt x="0" y="584"/>
                  </a:cubicBezTo>
                  <a:cubicBezTo>
                    <a:pt x="0" y="906"/>
                    <a:pt x="262" y="1156"/>
                    <a:pt x="584" y="1156"/>
                  </a:cubicBezTo>
                  <a:cubicBezTo>
                    <a:pt x="905" y="1156"/>
                    <a:pt x="1155" y="894"/>
                    <a:pt x="1155" y="584"/>
                  </a:cubicBezTo>
                  <a:cubicBezTo>
                    <a:pt x="1155" y="251"/>
                    <a:pt x="893" y="1"/>
                    <a:pt x="584" y="1"/>
                  </a:cubicBezTo>
                  <a:cubicBezTo>
                    <a:pt x="577" y="1"/>
                    <a:pt x="570" y="1"/>
                    <a:pt x="5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5" name="Google Shape;14665;p102"/>
            <p:cNvSpPr/>
            <p:nvPr/>
          </p:nvSpPr>
          <p:spPr>
            <a:xfrm>
              <a:off x="6780059" y="3538136"/>
              <a:ext cx="53134" cy="53134"/>
            </a:xfrm>
            <a:custGeom>
              <a:avLst/>
              <a:gdLst/>
              <a:ahLst/>
              <a:cxnLst/>
              <a:rect l="l" t="t" r="r" b="b"/>
              <a:pathLst>
                <a:path w="1668" h="1668" extrusionOk="0">
                  <a:moveTo>
                    <a:pt x="834" y="334"/>
                  </a:moveTo>
                  <a:cubicBezTo>
                    <a:pt x="1120" y="334"/>
                    <a:pt x="1334" y="560"/>
                    <a:pt x="1334" y="834"/>
                  </a:cubicBezTo>
                  <a:cubicBezTo>
                    <a:pt x="1334" y="1120"/>
                    <a:pt x="1120" y="1346"/>
                    <a:pt x="834" y="1346"/>
                  </a:cubicBezTo>
                  <a:cubicBezTo>
                    <a:pt x="548" y="1346"/>
                    <a:pt x="322" y="1120"/>
                    <a:pt x="322" y="834"/>
                  </a:cubicBezTo>
                  <a:cubicBezTo>
                    <a:pt x="322" y="572"/>
                    <a:pt x="548" y="334"/>
                    <a:pt x="834" y="334"/>
                  </a:cubicBezTo>
                  <a:close/>
                  <a:moveTo>
                    <a:pt x="834" y="1"/>
                  </a:moveTo>
                  <a:cubicBezTo>
                    <a:pt x="370" y="24"/>
                    <a:pt x="1" y="393"/>
                    <a:pt x="1" y="834"/>
                  </a:cubicBezTo>
                  <a:cubicBezTo>
                    <a:pt x="1" y="1298"/>
                    <a:pt x="370" y="1667"/>
                    <a:pt x="834" y="1667"/>
                  </a:cubicBezTo>
                  <a:cubicBezTo>
                    <a:pt x="1298" y="1667"/>
                    <a:pt x="1668" y="1298"/>
                    <a:pt x="1668" y="834"/>
                  </a:cubicBezTo>
                  <a:cubicBezTo>
                    <a:pt x="1668" y="382"/>
                    <a:pt x="1298"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6" name="Google Shape;14666;p102"/>
            <p:cNvSpPr/>
            <p:nvPr/>
          </p:nvSpPr>
          <p:spPr>
            <a:xfrm>
              <a:off x="6664394" y="3346974"/>
              <a:ext cx="353113" cy="351998"/>
            </a:xfrm>
            <a:custGeom>
              <a:avLst/>
              <a:gdLst/>
              <a:ahLst/>
              <a:cxnLst/>
              <a:rect l="l" t="t" r="r" b="b"/>
              <a:pathLst>
                <a:path w="11085" h="11050" extrusionOk="0">
                  <a:moveTo>
                    <a:pt x="5549" y="358"/>
                  </a:moveTo>
                  <a:cubicBezTo>
                    <a:pt x="5680" y="358"/>
                    <a:pt x="5799" y="477"/>
                    <a:pt x="5799" y="620"/>
                  </a:cubicBezTo>
                  <a:cubicBezTo>
                    <a:pt x="5799" y="763"/>
                    <a:pt x="5680" y="870"/>
                    <a:pt x="5549" y="870"/>
                  </a:cubicBezTo>
                  <a:cubicBezTo>
                    <a:pt x="5418" y="870"/>
                    <a:pt x="5299" y="763"/>
                    <a:pt x="5299" y="620"/>
                  </a:cubicBezTo>
                  <a:cubicBezTo>
                    <a:pt x="5299" y="465"/>
                    <a:pt x="5418" y="358"/>
                    <a:pt x="5549" y="358"/>
                  </a:cubicBezTo>
                  <a:close/>
                  <a:moveTo>
                    <a:pt x="9752" y="1001"/>
                  </a:moveTo>
                  <a:cubicBezTo>
                    <a:pt x="10061" y="1001"/>
                    <a:pt x="10228" y="1394"/>
                    <a:pt x="10002" y="1620"/>
                  </a:cubicBezTo>
                  <a:cubicBezTo>
                    <a:pt x="9936" y="1686"/>
                    <a:pt x="9844" y="1718"/>
                    <a:pt x="9750" y="1718"/>
                  </a:cubicBezTo>
                  <a:cubicBezTo>
                    <a:pt x="9656" y="1718"/>
                    <a:pt x="9561" y="1686"/>
                    <a:pt x="9490" y="1620"/>
                  </a:cubicBezTo>
                  <a:cubicBezTo>
                    <a:pt x="9275" y="1394"/>
                    <a:pt x="9430" y="1001"/>
                    <a:pt x="9752" y="1001"/>
                  </a:cubicBezTo>
                  <a:close/>
                  <a:moveTo>
                    <a:pt x="1554" y="1203"/>
                  </a:moveTo>
                  <a:cubicBezTo>
                    <a:pt x="1655" y="1203"/>
                    <a:pt x="1756" y="1239"/>
                    <a:pt x="1834" y="1310"/>
                  </a:cubicBezTo>
                  <a:cubicBezTo>
                    <a:pt x="1977" y="1465"/>
                    <a:pt x="1977" y="1715"/>
                    <a:pt x="1834" y="1870"/>
                  </a:cubicBezTo>
                  <a:cubicBezTo>
                    <a:pt x="1756" y="1941"/>
                    <a:pt x="1658" y="1977"/>
                    <a:pt x="1559" y="1977"/>
                  </a:cubicBezTo>
                  <a:cubicBezTo>
                    <a:pt x="1459" y="1977"/>
                    <a:pt x="1358" y="1941"/>
                    <a:pt x="1274" y="1870"/>
                  </a:cubicBezTo>
                  <a:cubicBezTo>
                    <a:pt x="1131" y="1715"/>
                    <a:pt x="1131" y="1465"/>
                    <a:pt x="1274" y="1310"/>
                  </a:cubicBezTo>
                  <a:cubicBezTo>
                    <a:pt x="1352" y="1239"/>
                    <a:pt x="1453" y="1203"/>
                    <a:pt x="1554" y="1203"/>
                  </a:cubicBezTo>
                  <a:close/>
                  <a:moveTo>
                    <a:pt x="596" y="5323"/>
                  </a:moveTo>
                  <a:cubicBezTo>
                    <a:pt x="727" y="5323"/>
                    <a:pt x="846" y="5442"/>
                    <a:pt x="846" y="5573"/>
                  </a:cubicBezTo>
                  <a:cubicBezTo>
                    <a:pt x="858" y="5704"/>
                    <a:pt x="738" y="5823"/>
                    <a:pt x="596" y="5823"/>
                  </a:cubicBezTo>
                  <a:cubicBezTo>
                    <a:pt x="441" y="5823"/>
                    <a:pt x="346" y="5704"/>
                    <a:pt x="346" y="5573"/>
                  </a:cubicBezTo>
                  <a:cubicBezTo>
                    <a:pt x="346" y="5430"/>
                    <a:pt x="465" y="5323"/>
                    <a:pt x="596" y="5323"/>
                  </a:cubicBezTo>
                  <a:close/>
                  <a:moveTo>
                    <a:pt x="10502" y="5323"/>
                  </a:moveTo>
                  <a:cubicBezTo>
                    <a:pt x="10656" y="5323"/>
                    <a:pt x="10764" y="5442"/>
                    <a:pt x="10764" y="5573"/>
                  </a:cubicBezTo>
                  <a:cubicBezTo>
                    <a:pt x="10764" y="5704"/>
                    <a:pt x="10644" y="5823"/>
                    <a:pt x="10502" y="5823"/>
                  </a:cubicBezTo>
                  <a:cubicBezTo>
                    <a:pt x="10359" y="5823"/>
                    <a:pt x="10252" y="5704"/>
                    <a:pt x="10252" y="5573"/>
                  </a:cubicBezTo>
                  <a:cubicBezTo>
                    <a:pt x="10252" y="5430"/>
                    <a:pt x="10371" y="5323"/>
                    <a:pt x="10502" y="5323"/>
                  </a:cubicBezTo>
                  <a:close/>
                  <a:moveTo>
                    <a:pt x="2036" y="8799"/>
                  </a:moveTo>
                  <a:cubicBezTo>
                    <a:pt x="2274" y="8823"/>
                    <a:pt x="2393" y="9085"/>
                    <a:pt x="2227" y="9252"/>
                  </a:cubicBezTo>
                  <a:cubicBezTo>
                    <a:pt x="2179" y="9305"/>
                    <a:pt x="2114" y="9332"/>
                    <a:pt x="2047" y="9332"/>
                  </a:cubicBezTo>
                  <a:cubicBezTo>
                    <a:pt x="1980" y="9332"/>
                    <a:pt x="1911" y="9305"/>
                    <a:pt x="1858" y="9252"/>
                  </a:cubicBezTo>
                  <a:cubicBezTo>
                    <a:pt x="1691" y="9085"/>
                    <a:pt x="1810" y="8799"/>
                    <a:pt x="2036" y="8799"/>
                  </a:cubicBezTo>
                  <a:close/>
                  <a:moveTo>
                    <a:pt x="5549" y="10264"/>
                  </a:moveTo>
                  <a:cubicBezTo>
                    <a:pt x="5680" y="10264"/>
                    <a:pt x="5799" y="10383"/>
                    <a:pt x="5799" y="10514"/>
                  </a:cubicBezTo>
                  <a:cubicBezTo>
                    <a:pt x="5799" y="10669"/>
                    <a:pt x="5680" y="10764"/>
                    <a:pt x="5549" y="10764"/>
                  </a:cubicBezTo>
                  <a:cubicBezTo>
                    <a:pt x="5418" y="10764"/>
                    <a:pt x="5299" y="10645"/>
                    <a:pt x="5299" y="10514"/>
                  </a:cubicBezTo>
                  <a:cubicBezTo>
                    <a:pt x="5299" y="10371"/>
                    <a:pt x="5418" y="10264"/>
                    <a:pt x="5549" y="10264"/>
                  </a:cubicBezTo>
                  <a:close/>
                  <a:moveTo>
                    <a:pt x="5501" y="1"/>
                  </a:moveTo>
                  <a:cubicBezTo>
                    <a:pt x="5180" y="1"/>
                    <a:pt x="4918" y="275"/>
                    <a:pt x="4918" y="584"/>
                  </a:cubicBezTo>
                  <a:cubicBezTo>
                    <a:pt x="4918" y="858"/>
                    <a:pt x="5096" y="1060"/>
                    <a:pt x="5334" y="1132"/>
                  </a:cubicBezTo>
                  <a:lnTo>
                    <a:pt x="5334" y="2025"/>
                  </a:lnTo>
                  <a:cubicBezTo>
                    <a:pt x="5299" y="2013"/>
                    <a:pt x="5251" y="2001"/>
                    <a:pt x="5191" y="1989"/>
                  </a:cubicBezTo>
                  <a:cubicBezTo>
                    <a:pt x="5015" y="1924"/>
                    <a:pt x="4880" y="1886"/>
                    <a:pt x="4761" y="1886"/>
                  </a:cubicBezTo>
                  <a:cubicBezTo>
                    <a:pt x="4576" y="1886"/>
                    <a:pt x="4430" y="1978"/>
                    <a:pt x="4227" y="2203"/>
                  </a:cubicBezTo>
                  <a:cubicBezTo>
                    <a:pt x="4144" y="2299"/>
                    <a:pt x="4072" y="2370"/>
                    <a:pt x="4001" y="2406"/>
                  </a:cubicBezTo>
                  <a:cubicBezTo>
                    <a:pt x="3929" y="2442"/>
                    <a:pt x="3810" y="2442"/>
                    <a:pt x="3703" y="2465"/>
                  </a:cubicBezTo>
                  <a:cubicBezTo>
                    <a:pt x="3370" y="2489"/>
                    <a:pt x="3179" y="2537"/>
                    <a:pt x="3036" y="2823"/>
                  </a:cubicBezTo>
                  <a:lnTo>
                    <a:pt x="2120" y="1906"/>
                  </a:lnTo>
                  <a:cubicBezTo>
                    <a:pt x="2286" y="1632"/>
                    <a:pt x="2274" y="1275"/>
                    <a:pt x="2036" y="1037"/>
                  </a:cubicBezTo>
                  <a:cubicBezTo>
                    <a:pt x="1893" y="894"/>
                    <a:pt x="1712" y="822"/>
                    <a:pt x="1530" y="822"/>
                  </a:cubicBezTo>
                  <a:cubicBezTo>
                    <a:pt x="1349" y="822"/>
                    <a:pt x="1167" y="894"/>
                    <a:pt x="1024" y="1037"/>
                  </a:cubicBezTo>
                  <a:cubicBezTo>
                    <a:pt x="546" y="1505"/>
                    <a:pt x="939" y="2252"/>
                    <a:pt x="1509" y="2252"/>
                  </a:cubicBezTo>
                  <a:cubicBezTo>
                    <a:pt x="1635" y="2252"/>
                    <a:pt x="1770" y="2216"/>
                    <a:pt x="1905" y="2132"/>
                  </a:cubicBezTo>
                  <a:lnTo>
                    <a:pt x="2917" y="3144"/>
                  </a:lnTo>
                  <a:cubicBezTo>
                    <a:pt x="2846" y="3370"/>
                    <a:pt x="2810" y="3394"/>
                    <a:pt x="2572" y="3549"/>
                  </a:cubicBezTo>
                  <a:cubicBezTo>
                    <a:pt x="2143" y="3799"/>
                    <a:pt x="2084" y="3966"/>
                    <a:pt x="2143" y="4442"/>
                  </a:cubicBezTo>
                  <a:cubicBezTo>
                    <a:pt x="2155" y="4561"/>
                    <a:pt x="2167" y="4668"/>
                    <a:pt x="2155" y="4751"/>
                  </a:cubicBezTo>
                  <a:cubicBezTo>
                    <a:pt x="2108" y="4918"/>
                    <a:pt x="1941" y="5061"/>
                    <a:pt x="1846" y="5359"/>
                  </a:cubicBezTo>
                  <a:lnTo>
                    <a:pt x="1131" y="5359"/>
                  </a:lnTo>
                  <a:cubicBezTo>
                    <a:pt x="1060" y="5120"/>
                    <a:pt x="846" y="4942"/>
                    <a:pt x="584" y="4942"/>
                  </a:cubicBezTo>
                  <a:cubicBezTo>
                    <a:pt x="250" y="4942"/>
                    <a:pt x="0" y="5216"/>
                    <a:pt x="0" y="5525"/>
                  </a:cubicBezTo>
                  <a:cubicBezTo>
                    <a:pt x="0" y="5859"/>
                    <a:pt x="262" y="6109"/>
                    <a:pt x="584" y="6109"/>
                  </a:cubicBezTo>
                  <a:cubicBezTo>
                    <a:pt x="846" y="6109"/>
                    <a:pt x="1060" y="5930"/>
                    <a:pt x="1131" y="5692"/>
                  </a:cubicBezTo>
                  <a:lnTo>
                    <a:pt x="1846" y="5692"/>
                  </a:lnTo>
                  <a:cubicBezTo>
                    <a:pt x="1929" y="5990"/>
                    <a:pt x="2108" y="6132"/>
                    <a:pt x="2155" y="6299"/>
                  </a:cubicBezTo>
                  <a:cubicBezTo>
                    <a:pt x="2203" y="6513"/>
                    <a:pt x="2036" y="6871"/>
                    <a:pt x="2179" y="7156"/>
                  </a:cubicBezTo>
                  <a:cubicBezTo>
                    <a:pt x="2322" y="7430"/>
                    <a:pt x="2703" y="7526"/>
                    <a:pt x="2822" y="7704"/>
                  </a:cubicBezTo>
                  <a:cubicBezTo>
                    <a:pt x="2870" y="7764"/>
                    <a:pt x="2894" y="7835"/>
                    <a:pt x="2929" y="7930"/>
                  </a:cubicBezTo>
                  <a:lnTo>
                    <a:pt x="2322" y="8538"/>
                  </a:lnTo>
                  <a:cubicBezTo>
                    <a:pt x="2229" y="8489"/>
                    <a:pt x="2127" y="8464"/>
                    <a:pt x="2025" y="8464"/>
                  </a:cubicBezTo>
                  <a:cubicBezTo>
                    <a:pt x="1880" y="8464"/>
                    <a:pt x="1737" y="8515"/>
                    <a:pt x="1631" y="8621"/>
                  </a:cubicBezTo>
                  <a:cubicBezTo>
                    <a:pt x="1262" y="9002"/>
                    <a:pt x="1536" y="9621"/>
                    <a:pt x="2048" y="9621"/>
                  </a:cubicBezTo>
                  <a:cubicBezTo>
                    <a:pt x="2489" y="9621"/>
                    <a:pt x="2786" y="9157"/>
                    <a:pt x="2560" y="8764"/>
                  </a:cubicBezTo>
                  <a:lnTo>
                    <a:pt x="3084" y="8240"/>
                  </a:lnTo>
                  <a:cubicBezTo>
                    <a:pt x="3322" y="8704"/>
                    <a:pt x="3810" y="8538"/>
                    <a:pt x="4060" y="8657"/>
                  </a:cubicBezTo>
                  <a:cubicBezTo>
                    <a:pt x="4251" y="8740"/>
                    <a:pt x="4418" y="9085"/>
                    <a:pt x="4727" y="9157"/>
                  </a:cubicBezTo>
                  <a:cubicBezTo>
                    <a:pt x="4769" y="9167"/>
                    <a:pt x="4811" y="9172"/>
                    <a:pt x="4853" y="9172"/>
                  </a:cubicBezTo>
                  <a:cubicBezTo>
                    <a:pt x="5045" y="9172"/>
                    <a:pt x="5230" y="9075"/>
                    <a:pt x="5406" y="9026"/>
                  </a:cubicBezTo>
                  <a:lnTo>
                    <a:pt x="5406" y="9919"/>
                  </a:lnTo>
                  <a:cubicBezTo>
                    <a:pt x="5168" y="9990"/>
                    <a:pt x="4989" y="10204"/>
                    <a:pt x="4989" y="10466"/>
                  </a:cubicBezTo>
                  <a:cubicBezTo>
                    <a:pt x="4989" y="10800"/>
                    <a:pt x="5251" y="11050"/>
                    <a:pt x="5561" y="11050"/>
                  </a:cubicBezTo>
                  <a:cubicBezTo>
                    <a:pt x="5894" y="11050"/>
                    <a:pt x="6144" y="10788"/>
                    <a:pt x="6144" y="10466"/>
                  </a:cubicBezTo>
                  <a:cubicBezTo>
                    <a:pt x="6144" y="10204"/>
                    <a:pt x="5965" y="9990"/>
                    <a:pt x="5727" y="9919"/>
                  </a:cubicBezTo>
                  <a:lnTo>
                    <a:pt x="5727" y="9026"/>
                  </a:lnTo>
                  <a:cubicBezTo>
                    <a:pt x="5903" y="9075"/>
                    <a:pt x="6080" y="9172"/>
                    <a:pt x="6269" y="9172"/>
                  </a:cubicBezTo>
                  <a:cubicBezTo>
                    <a:pt x="6310" y="9172"/>
                    <a:pt x="6352" y="9167"/>
                    <a:pt x="6394" y="9157"/>
                  </a:cubicBezTo>
                  <a:cubicBezTo>
                    <a:pt x="6715" y="9085"/>
                    <a:pt x="6894" y="8740"/>
                    <a:pt x="7073" y="8657"/>
                  </a:cubicBezTo>
                  <a:cubicBezTo>
                    <a:pt x="7323" y="8538"/>
                    <a:pt x="7799" y="8704"/>
                    <a:pt x="8049" y="8240"/>
                  </a:cubicBezTo>
                  <a:lnTo>
                    <a:pt x="8216" y="8407"/>
                  </a:lnTo>
                  <a:cubicBezTo>
                    <a:pt x="8245" y="8436"/>
                    <a:pt x="8287" y="8451"/>
                    <a:pt x="8329" y="8451"/>
                  </a:cubicBezTo>
                  <a:cubicBezTo>
                    <a:pt x="8370" y="8451"/>
                    <a:pt x="8412" y="8436"/>
                    <a:pt x="8442" y="8407"/>
                  </a:cubicBezTo>
                  <a:cubicBezTo>
                    <a:pt x="8501" y="8347"/>
                    <a:pt x="8501" y="8240"/>
                    <a:pt x="8442" y="8180"/>
                  </a:cubicBezTo>
                  <a:lnTo>
                    <a:pt x="8168" y="7907"/>
                  </a:lnTo>
                  <a:cubicBezTo>
                    <a:pt x="8239" y="7692"/>
                    <a:pt x="8275" y="7656"/>
                    <a:pt x="8513" y="7514"/>
                  </a:cubicBezTo>
                  <a:cubicBezTo>
                    <a:pt x="8942" y="7252"/>
                    <a:pt x="9013" y="7097"/>
                    <a:pt x="8942" y="6621"/>
                  </a:cubicBezTo>
                  <a:cubicBezTo>
                    <a:pt x="8894" y="6323"/>
                    <a:pt x="8918" y="6287"/>
                    <a:pt x="9073" y="6037"/>
                  </a:cubicBezTo>
                  <a:cubicBezTo>
                    <a:pt x="9156" y="5930"/>
                    <a:pt x="9216" y="5811"/>
                    <a:pt x="9240" y="5692"/>
                  </a:cubicBezTo>
                  <a:lnTo>
                    <a:pt x="9954" y="5692"/>
                  </a:lnTo>
                  <a:cubicBezTo>
                    <a:pt x="10025" y="5930"/>
                    <a:pt x="10240" y="6109"/>
                    <a:pt x="10502" y="6109"/>
                  </a:cubicBezTo>
                  <a:cubicBezTo>
                    <a:pt x="10835" y="6109"/>
                    <a:pt x="11085" y="5847"/>
                    <a:pt x="11085" y="5525"/>
                  </a:cubicBezTo>
                  <a:cubicBezTo>
                    <a:pt x="11085" y="5251"/>
                    <a:pt x="10823" y="4989"/>
                    <a:pt x="10502" y="4989"/>
                  </a:cubicBezTo>
                  <a:cubicBezTo>
                    <a:pt x="10240" y="4989"/>
                    <a:pt x="10025" y="5168"/>
                    <a:pt x="9954" y="5406"/>
                  </a:cubicBezTo>
                  <a:lnTo>
                    <a:pt x="9240" y="5406"/>
                  </a:lnTo>
                  <a:cubicBezTo>
                    <a:pt x="9156" y="5109"/>
                    <a:pt x="8978" y="4966"/>
                    <a:pt x="8930" y="4799"/>
                  </a:cubicBezTo>
                  <a:cubicBezTo>
                    <a:pt x="8882" y="4585"/>
                    <a:pt x="9049" y="4239"/>
                    <a:pt x="8894" y="3954"/>
                  </a:cubicBezTo>
                  <a:cubicBezTo>
                    <a:pt x="8763" y="3668"/>
                    <a:pt x="8382" y="3573"/>
                    <a:pt x="8263" y="3394"/>
                  </a:cubicBezTo>
                  <a:cubicBezTo>
                    <a:pt x="8216" y="3335"/>
                    <a:pt x="8180" y="3263"/>
                    <a:pt x="8156" y="3180"/>
                  </a:cubicBezTo>
                  <a:lnTo>
                    <a:pt x="9406" y="1930"/>
                  </a:lnTo>
                  <a:cubicBezTo>
                    <a:pt x="9513" y="1989"/>
                    <a:pt x="9632" y="2025"/>
                    <a:pt x="9752" y="2025"/>
                  </a:cubicBezTo>
                  <a:cubicBezTo>
                    <a:pt x="9930" y="2025"/>
                    <a:pt x="10109" y="1953"/>
                    <a:pt x="10228" y="1834"/>
                  </a:cubicBezTo>
                  <a:cubicBezTo>
                    <a:pt x="10490" y="1572"/>
                    <a:pt x="10490" y="1132"/>
                    <a:pt x="10228" y="870"/>
                  </a:cubicBezTo>
                  <a:cubicBezTo>
                    <a:pt x="10091" y="733"/>
                    <a:pt x="9915" y="665"/>
                    <a:pt x="9740" y="665"/>
                  </a:cubicBezTo>
                  <a:cubicBezTo>
                    <a:pt x="9564" y="665"/>
                    <a:pt x="9388" y="733"/>
                    <a:pt x="9251" y="870"/>
                  </a:cubicBezTo>
                  <a:cubicBezTo>
                    <a:pt x="9037" y="1096"/>
                    <a:pt x="9001" y="1430"/>
                    <a:pt x="9168" y="1691"/>
                  </a:cubicBezTo>
                  <a:lnTo>
                    <a:pt x="8025" y="2834"/>
                  </a:lnTo>
                  <a:cubicBezTo>
                    <a:pt x="7918" y="2644"/>
                    <a:pt x="7799" y="2537"/>
                    <a:pt x="7501" y="2489"/>
                  </a:cubicBezTo>
                  <a:cubicBezTo>
                    <a:pt x="7493" y="2488"/>
                    <a:pt x="7485" y="2488"/>
                    <a:pt x="7477" y="2488"/>
                  </a:cubicBezTo>
                  <a:cubicBezTo>
                    <a:pt x="7394" y="2488"/>
                    <a:pt x="7334" y="2545"/>
                    <a:pt x="7323" y="2632"/>
                  </a:cubicBezTo>
                  <a:cubicBezTo>
                    <a:pt x="7311" y="2715"/>
                    <a:pt x="7370" y="2787"/>
                    <a:pt x="7454" y="2811"/>
                  </a:cubicBezTo>
                  <a:cubicBezTo>
                    <a:pt x="7680" y="2834"/>
                    <a:pt x="7727" y="2906"/>
                    <a:pt x="7811" y="3192"/>
                  </a:cubicBezTo>
                  <a:cubicBezTo>
                    <a:pt x="7930" y="3549"/>
                    <a:pt x="7989" y="3644"/>
                    <a:pt x="8323" y="3835"/>
                  </a:cubicBezTo>
                  <a:cubicBezTo>
                    <a:pt x="8632" y="4025"/>
                    <a:pt x="8644" y="4061"/>
                    <a:pt x="8597" y="4418"/>
                  </a:cubicBezTo>
                  <a:cubicBezTo>
                    <a:pt x="8537" y="4799"/>
                    <a:pt x="8573" y="4906"/>
                    <a:pt x="8775" y="5216"/>
                  </a:cubicBezTo>
                  <a:cubicBezTo>
                    <a:pt x="8990" y="5525"/>
                    <a:pt x="8990" y="5573"/>
                    <a:pt x="8775" y="5871"/>
                  </a:cubicBezTo>
                  <a:cubicBezTo>
                    <a:pt x="8573" y="6180"/>
                    <a:pt x="8561" y="6287"/>
                    <a:pt x="8597" y="6668"/>
                  </a:cubicBezTo>
                  <a:cubicBezTo>
                    <a:pt x="8644" y="7025"/>
                    <a:pt x="8632" y="7061"/>
                    <a:pt x="8323" y="7252"/>
                  </a:cubicBezTo>
                  <a:cubicBezTo>
                    <a:pt x="7989" y="7442"/>
                    <a:pt x="7930" y="7537"/>
                    <a:pt x="7811" y="7895"/>
                  </a:cubicBezTo>
                  <a:cubicBezTo>
                    <a:pt x="7692" y="8240"/>
                    <a:pt x="7668" y="8264"/>
                    <a:pt x="7311" y="8299"/>
                  </a:cubicBezTo>
                  <a:cubicBezTo>
                    <a:pt x="6918" y="8323"/>
                    <a:pt x="6834" y="8383"/>
                    <a:pt x="6561" y="8657"/>
                  </a:cubicBezTo>
                  <a:cubicBezTo>
                    <a:pt x="6411" y="8813"/>
                    <a:pt x="6334" y="8876"/>
                    <a:pt x="6228" y="8876"/>
                  </a:cubicBezTo>
                  <a:cubicBezTo>
                    <a:pt x="6156" y="8876"/>
                    <a:pt x="6071" y="8847"/>
                    <a:pt x="5942" y="8799"/>
                  </a:cubicBezTo>
                  <a:cubicBezTo>
                    <a:pt x="5799" y="8752"/>
                    <a:pt x="5668" y="8692"/>
                    <a:pt x="5525" y="8692"/>
                  </a:cubicBezTo>
                  <a:cubicBezTo>
                    <a:pt x="5261" y="8692"/>
                    <a:pt x="4987" y="8875"/>
                    <a:pt x="4806" y="8875"/>
                  </a:cubicBezTo>
                  <a:cubicBezTo>
                    <a:pt x="4791" y="8875"/>
                    <a:pt x="4777" y="8874"/>
                    <a:pt x="4763" y="8871"/>
                  </a:cubicBezTo>
                  <a:cubicBezTo>
                    <a:pt x="4668" y="8859"/>
                    <a:pt x="4572" y="8752"/>
                    <a:pt x="4477" y="8657"/>
                  </a:cubicBezTo>
                  <a:cubicBezTo>
                    <a:pt x="4227" y="8383"/>
                    <a:pt x="4120" y="8323"/>
                    <a:pt x="3739" y="8299"/>
                  </a:cubicBezTo>
                  <a:cubicBezTo>
                    <a:pt x="3382" y="8264"/>
                    <a:pt x="3346" y="8240"/>
                    <a:pt x="3227" y="7895"/>
                  </a:cubicBezTo>
                  <a:cubicBezTo>
                    <a:pt x="3108" y="7537"/>
                    <a:pt x="3048" y="7442"/>
                    <a:pt x="2727" y="7252"/>
                  </a:cubicBezTo>
                  <a:cubicBezTo>
                    <a:pt x="2405" y="7061"/>
                    <a:pt x="2393" y="7025"/>
                    <a:pt x="2441" y="6668"/>
                  </a:cubicBezTo>
                  <a:cubicBezTo>
                    <a:pt x="2501" y="6287"/>
                    <a:pt x="2465" y="6180"/>
                    <a:pt x="2262" y="5871"/>
                  </a:cubicBezTo>
                  <a:cubicBezTo>
                    <a:pt x="2048" y="5561"/>
                    <a:pt x="2048" y="5513"/>
                    <a:pt x="2262" y="5216"/>
                  </a:cubicBezTo>
                  <a:cubicBezTo>
                    <a:pt x="2465" y="4906"/>
                    <a:pt x="2477" y="4799"/>
                    <a:pt x="2441" y="4418"/>
                  </a:cubicBezTo>
                  <a:cubicBezTo>
                    <a:pt x="2393" y="4061"/>
                    <a:pt x="2405" y="4025"/>
                    <a:pt x="2727" y="3835"/>
                  </a:cubicBezTo>
                  <a:cubicBezTo>
                    <a:pt x="2846" y="3763"/>
                    <a:pt x="2965" y="3680"/>
                    <a:pt x="3048" y="3585"/>
                  </a:cubicBezTo>
                  <a:cubicBezTo>
                    <a:pt x="3144" y="3477"/>
                    <a:pt x="3179" y="3323"/>
                    <a:pt x="3227" y="3192"/>
                  </a:cubicBezTo>
                  <a:cubicBezTo>
                    <a:pt x="3275" y="3061"/>
                    <a:pt x="3322" y="2942"/>
                    <a:pt x="3394" y="2882"/>
                  </a:cubicBezTo>
                  <a:cubicBezTo>
                    <a:pt x="3465" y="2823"/>
                    <a:pt x="3596" y="2799"/>
                    <a:pt x="3739" y="2787"/>
                  </a:cubicBezTo>
                  <a:cubicBezTo>
                    <a:pt x="4120" y="2763"/>
                    <a:pt x="4215" y="2703"/>
                    <a:pt x="4477" y="2430"/>
                  </a:cubicBezTo>
                  <a:cubicBezTo>
                    <a:pt x="4626" y="2273"/>
                    <a:pt x="4699" y="2210"/>
                    <a:pt x="4807" y="2210"/>
                  </a:cubicBezTo>
                  <a:cubicBezTo>
                    <a:pt x="4880" y="2210"/>
                    <a:pt x="4969" y="2239"/>
                    <a:pt x="5108" y="2287"/>
                  </a:cubicBezTo>
                  <a:cubicBezTo>
                    <a:pt x="5287" y="2352"/>
                    <a:pt x="5406" y="2385"/>
                    <a:pt x="5525" y="2385"/>
                  </a:cubicBezTo>
                  <a:cubicBezTo>
                    <a:pt x="5644" y="2385"/>
                    <a:pt x="5763" y="2352"/>
                    <a:pt x="5942" y="2287"/>
                  </a:cubicBezTo>
                  <a:cubicBezTo>
                    <a:pt x="6081" y="2233"/>
                    <a:pt x="6168" y="2206"/>
                    <a:pt x="6236" y="2206"/>
                  </a:cubicBezTo>
                  <a:cubicBezTo>
                    <a:pt x="6366" y="2206"/>
                    <a:pt x="6425" y="2306"/>
                    <a:pt x="6644" y="2525"/>
                  </a:cubicBezTo>
                  <a:cubicBezTo>
                    <a:pt x="6680" y="2555"/>
                    <a:pt x="6721" y="2570"/>
                    <a:pt x="6762" y="2570"/>
                  </a:cubicBezTo>
                  <a:cubicBezTo>
                    <a:pt x="6802" y="2570"/>
                    <a:pt x="6840" y="2555"/>
                    <a:pt x="6870" y="2525"/>
                  </a:cubicBezTo>
                  <a:cubicBezTo>
                    <a:pt x="6930" y="2465"/>
                    <a:pt x="6930" y="2358"/>
                    <a:pt x="6870" y="2299"/>
                  </a:cubicBezTo>
                  <a:lnTo>
                    <a:pt x="6787" y="2203"/>
                  </a:lnTo>
                  <a:cubicBezTo>
                    <a:pt x="6569" y="1978"/>
                    <a:pt x="6422" y="1886"/>
                    <a:pt x="6241" y="1886"/>
                  </a:cubicBezTo>
                  <a:cubicBezTo>
                    <a:pt x="6125" y="1886"/>
                    <a:pt x="5994" y="1924"/>
                    <a:pt x="5822" y="1989"/>
                  </a:cubicBezTo>
                  <a:cubicBezTo>
                    <a:pt x="5775" y="2001"/>
                    <a:pt x="5715" y="2013"/>
                    <a:pt x="5668" y="2025"/>
                  </a:cubicBezTo>
                  <a:lnTo>
                    <a:pt x="5668" y="1132"/>
                  </a:lnTo>
                  <a:cubicBezTo>
                    <a:pt x="5906" y="1060"/>
                    <a:pt x="6084" y="858"/>
                    <a:pt x="6084" y="584"/>
                  </a:cubicBezTo>
                  <a:cubicBezTo>
                    <a:pt x="6084" y="263"/>
                    <a:pt x="5822" y="1"/>
                    <a:pt x="5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7" name="Google Shape;14667;p102"/>
            <p:cNvSpPr/>
            <p:nvPr/>
          </p:nvSpPr>
          <p:spPr>
            <a:xfrm>
              <a:off x="6938984" y="3622042"/>
              <a:ext cx="53899" cy="51605"/>
            </a:xfrm>
            <a:custGeom>
              <a:avLst/>
              <a:gdLst/>
              <a:ahLst/>
              <a:cxnLst/>
              <a:rect l="l" t="t" r="r" b="b"/>
              <a:pathLst>
                <a:path w="1692" h="1620" extrusionOk="0">
                  <a:moveTo>
                    <a:pt x="919" y="548"/>
                  </a:moveTo>
                  <a:cubicBezTo>
                    <a:pt x="1015" y="548"/>
                    <a:pt x="1114" y="587"/>
                    <a:pt x="1191" y="665"/>
                  </a:cubicBezTo>
                  <a:cubicBezTo>
                    <a:pt x="1334" y="796"/>
                    <a:pt x="1334" y="1046"/>
                    <a:pt x="1191" y="1200"/>
                  </a:cubicBezTo>
                  <a:cubicBezTo>
                    <a:pt x="1114" y="1272"/>
                    <a:pt x="1015" y="1307"/>
                    <a:pt x="919" y="1307"/>
                  </a:cubicBezTo>
                  <a:cubicBezTo>
                    <a:pt x="822" y="1307"/>
                    <a:pt x="727" y="1272"/>
                    <a:pt x="655" y="1200"/>
                  </a:cubicBezTo>
                  <a:cubicBezTo>
                    <a:pt x="500" y="1046"/>
                    <a:pt x="500" y="807"/>
                    <a:pt x="655" y="665"/>
                  </a:cubicBezTo>
                  <a:cubicBezTo>
                    <a:pt x="727" y="587"/>
                    <a:pt x="822" y="548"/>
                    <a:pt x="919" y="548"/>
                  </a:cubicBezTo>
                  <a:close/>
                  <a:moveTo>
                    <a:pt x="167" y="1"/>
                  </a:moveTo>
                  <a:cubicBezTo>
                    <a:pt x="128" y="1"/>
                    <a:pt x="90" y="16"/>
                    <a:pt x="60" y="45"/>
                  </a:cubicBezTo>
                  <a:cubicBezTo>
                    <a:pt x="0" y="105"/>
                    <a:pt x="0" y="212"/>
                    <a:pt x="60" y="272"/>
                  </a:cubicBezTo>
                  <a:lnTo>
                    <a:pt x="334" y="557"/>
                  </a:lnTo>
                  <a:cubicBezTo>
                    <a:pt x="179" y="819"/>
                    <a:pt x="191" y="1177"/>
                    <a:pt x="429" y="1415"/>
                  </a:cubicBezTo>
                  <a:cubicBezTo>
                    <a:pt x="560" y="1552"/>
                    <a:pt x="739" y="1620"/>
                    <a:pt x="920" y="1620"/>
                  </a:cubicBezTo>
                  <a:cubicBezTo>
                    <a:pt x="1102" y="1620"/>
                    <a:pt x="1286" y="1552"/>
                    <a:pt x="1429" y="1415"/>
                  </a:cubicBezTo>
                  <a:cubicBezTo>
                    <a:pt x="1691" y="1153"/>
                    <a:pt x="1691" y="700"/>
                    <a:pt x="1429" y="415"/>
                  </a:cubicBezTo>
                  <a:cubicBezTo>
                    <a:pt x="1294" y="286"/>
                    <a:pt x="1120" y="223"/>
                    <a:pt x="945" y="223"/>
                  </a:cubicBezTo>
                  <a:cubicBezTo>
                    <a:pt x="812" y="223"/>
                    <a:pt x="678" y="259"/>
                    <a:pt x="560" y="331"/>
                  </a:cubicBezTo>
                  <a:lnTo>
                    <a:pt x="274" y="45"/>
                  </a:lnTo>
                  <a:cubicBezTo>
                    <a:pt x="244" y="16"/>
                    <a:pt x="206"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68" name="Google Shape;14668;p102"/>
          <p:cNvGrpSpPr/>
          <p:nvPr/>
        </p:nvGrpSpPr>
        <p:grpSpPr>
          <a:xfrm>
            <a:off x="849741" y="1959307"/>
            <a:ext cx="399398" cy="375443"/>
            <a:chOff x="849741" y="1959307"/>
            <a:chExt cx="399398" cy="375443"/>
          </a:xfrm>
        </p:grpSpPr>
        <p:sp>
          <p:nvSpPr>
            <p:cNvPr id="14669" name="Google Shape;14669;p102"/>
            <p:cNvSpPr/>
            <p:nvPr/>
          </p:nvSpPr>
          <p:spPr>
            <a:xfrm>
              <a:off x="849741" y="1959307"/>
              <a:ext cx="399398" cy="375443"/>
            </a:xfrm>
            <a:custGeom>
              <a:avLst/>
              <a:gdLst/>
              <a:ahLst/>
              <a:cxnLst/>
              <a:rect l="l" t="t" r="r" b="b"/>
              <a:pathLst>
                <a:path w="12538" h="11786" extrusionOk="0">
                  <a:moveTo>
                    <a:pt x="2441" y="7273"/>
                  </a:moveTo>
                  <a:lnTo>
                    <a:pt x="5251" y="10082"/>
                  </a:lnTo>
                  <a:lnTo>
                    <a:pt x="4537" y="10797"/>
                  </a:lnTo>
                  <a:lnTo>
                    <a:pt x="1727" y="7987"/>
                  </a:lnTo>
                  <a:lnTo>
                    <a:pt x="2441" y="7273"/>
                  </a:lnTo>
                  <a:close/>
                  <a:moveTo>
                    <a:pt x="8661" y="1"/>
                  </a:moveTo>
                  <a:cubicBezTo>
                    <a:pt x="8400" y="1"/>
                    <a:pt x="8138" y="99"/>
                    <a:pt x="7942" y="296"/>
                  </a:cubicBezTo>
                  <a:lnTo>
                    <a:pt x="1846" y="6392"/>
                  </a:lnTo>
                  <a:cubicBezTo>
                    <a:pt x="1763" y="6463"/>
                    <a:pt x="1763" y="6582"/>
                    <a:pt x="1846" y="6665"/>
                  </a:cubicBezTo>
                  <a:lnTo>
                    <a:pt x="2168" y="6987"/>
                  </a:lnTo>
                  <a:lnTo>
                    <a:pt x="1322" y="7832"/>
                  </a:lnTo>
                  <a:cubicBezTo>
                    <a:pt x="1251" y="7916"/>
                    <a:pt x="1251" y="8035"/>
                    <a:pt x="1322" y="8106"/>
                  </a:cubicBezTo>
                  <a:lnTo>
                    <a:pt x="1941" y="8725"/>
                  </a:lnTo>
                  <a:lnTo>
                    <a:pt x="1465" y="9201"/>
                  </a:lnTo>
                  <a:cubicBezTo>
                    <a:pt x="1394" y="9285"/>
                    <a:pt x="1394" y="9404"/>
                    <a:pt x="1465" y="9475"/>
                  </a:cubicBezTo>
                  <a:cubicBezTo>
                    <a:pt x="1507" y="9511"/>
                    <a:pt x="1557" y="9529"/>
                    <a:pt x="1606" y="9529"/>
                  </a:cubicBezTo>
                  <a:cubicBezTo>
                    <a:pt x="1656" y="9529"/>
                    <a:pt x="1703" y="9511"/>
                    <a:pt x="1739" y="9475"/>
                  </a:cubicBezTo>
                  <a:lnTo>
                    <a:pt x="2215" y="8999"/>
                  </a:lnTo>
                  <a:lnTo>
                    <a:pt x="3525" y="10309"/>
                  </a:lnTo>
                  <a:lnTo>
                    <a:pt x="2453" y="11380"/>
                  </a:lnTo>
                  <a:lnTo>
                    <a:pt x="536" y="10678"/>
                  </a:lnTo>
                  <a:lnTo>
                    <a:pt x="1167" y="10035"/>
                  </a:lnTo>
                  <a:cubicBezTo>
                    <a:pt x="1251" y="9963"/>
                    <a:pt x="1251" y="9844"/>
                    <a:pt x="1167" y="9773"/>
                  </a:cubicBezTo>
                  <a:cubicBezTo>
                    <a:pt x="1132" y="9737"/>
                    <a:pt x="1084" y="9719"/>
                    <a:pt x="1036" y="9719"/>
                  </a:cubicBezTo>
                  <a:cubicBezTo>
                    <a:pt x="989" y="9719"/>
                    <a:pt x="941" y="9737"/>
                    <a:pt x="905" y="9773"/>
                  </a:cubicBezTo>
                  <a:lnTo>
                    <a:pt x="60" y="10618"/>
                  </a:lnTo>
                  <a:cubicBezTo>
                    <a:pt x="12" y="10666"/>
                    <a:pt x="1" y="10737"/>
                    <a:pt x="12" y="10797"/>
                  </a:cubicBezTo>
                  <a:cubicBezTo>
                    <a:pt x="24" y="10856"/>
                    <a:pt x="72" y="10916"/>
                    <a:pt x="132" y="10928"/>
                  </a:cubicBezTo>
                  <a:lnTo>
                    <a:pt x="2441" y="11761"/>
                  </a:lnTo>
                  <a:cubicBezTo>
                    <a:pt x="2453" y="11785"/>
                    <a:pt x="2477" y="11785"/>
                    <a:pt x="2501" y="11785"/>
                  </a:cubicBezTo>
                  <a:cubicBezTo>
                    <a:pt x="2537" y="11785"/>
                    <a:pt x="2596" y="11761"/>
                    <a:pt x="2632" y="11726"/>
                  </a:cubicBezTo>
                  <a:lnTo>
                    <a:pt x="3787" y="10559"/>
                  </a:lnTo>
                  <a:lnTo>
                    <a:pt x="4418" y="11190"/>
                  </a:lnTo>
                  <a:cubicBezTo>
                    <a:pt x="4442" y="11214"/>
                    <a:pt x="4501" y="11249"/>
                    <a:pt x="4549" y="11249"/>
                  </a:cubicBezTo>
                  <a:cubicBezTo>
                    <a:pt x="4596" y="11249"/>
                    <a:pt x="4656" y="11225"/>
                    <a:pt x="4680" y="11190"/>
                  </a:cubicBezTo>
                  <a:lnTo>
                    <a:pt x="5537" y="10332"/>
                  </a:lnTo>
                  <a:lnTo>
                    <a:pt x="5858" y="10666"/>
                  </a:lnTo>
                  <a:cubicBezTo>
                    <a:pt x="5894" y="10690"/>
                    <a:pt x="5954" y="10725"/>
                    <a:pt x="5989" y="10725"/>
                  </a:cubicBezTo>
                  <a:cubicBezTo>
                    <a:pt x="6037" y="10725"/>
                    <a:pt x="6097" y="10702"/>
                    <a:pt x="6132" y="10666"/>
                  </a:cubicBezTo>
                  <a:lnTo>
                    <a:pt x="10788" y="6011"/>
                  </a:lnTo>
                  <a:cubicBezTo>
                    <a:pt x="10859" y="5927"/>
                    <a:pt x="10859" y="5808"/>
                    <a:pt x="10788" y="5737"/>
                  </a:cubicBezTo>
                  <a:cubicBezTo>
                    <a:pt x="10752" y="5701"/>
                    <a:pt x="10704" y="5683"/>
                    <a:pt x="10655" y="5683"/>
                  </a:cubicBezTo>
                  <a:cubicBezTo>
                    <a:pt x="10606" y="5683"/>
                    <a:pt x="10555" y="5701"/>
                    <a:pt x="10514" y="5737"/>
                  </a:cubicBezTo>
                  <a:lnTo>
                    <a:pt x="5989" y="10261"/>
                  </a:lnTo>
                  <a:lnTo>
                    <a:pt x="2263" y="6523"/>
                  </a:lnTo>
                  <a:lnTo>
                    <a:pt x="8240" y="546"/>
                  </a:lnTo>
                  <a:cubicBezTo>
                    <a:pt x="8365" y="415"/>
                    <a:pt x="8525" y="349"/>
                    <a:pt x="8686" y="349"/>
                  </a:cubicBezTo>
                  <a:cubicBezTo>
                    <a:pt x="8847" y="349"/>
                    <a:pt x="9008" y="415"/>
                    <a:pt x="9133" y="546"/>
                  </a:cubicBezTo>
                  <a:lnTo>
                    <a:pt x="11978" y="3379"/>
                  </a:lnTo>
                  <a:cubicBezTo>
                    <a:pt x="12097" y="3510"/>
                    <a:pt x="12157" y="3665"/>
                    <a:pt x="12157" y="3832"/>
                  </a:cubicBezTo>
                  <a:cubicBezTo>
                    <a:pt x="12157" y="3998"/>
                    <a:pt x="12097" y="4153"/>
                    <a:pt x="11978" y="4272"/>
                  </a:cubicBezTo>
                  <a:lnTo>
                    <a:pt x="11050" y="5201"/>
                  </a:lnTo>
                  <a:cubicBezTo>
                    <a:pt x="10978" y="5272"/>
                    <a:pt x="10978" y="5391"/>
                    <a:pt x="11050" y="5463"/>
                  </a:cubicBezTo>
                  <a:cubicBezTo>
                    <a:pt x="11091" y="5505"/>
                    <a:pt x="11142" y="5525"/>
                    <a:pt x="11191" y="5525"/>
                  </a:cubicBezTo>
                  <a:cubicBezTo>
                    <a:pt x="11240" y="5525"/>
                    <a:pt x="11288" y="5505"/>
                    <a:pt x="11323" y="5463"/>
                  </a:cubicBezTo>
                  <a:lnTo>
                    <a:pt x="12240" y="4546"/>
                  </a:lnTo>
                  <a:cubicBezTo>
                    <a:pt x="12443" y="4356"/>
                    <a:pt x="12538" y="4106"/>
                    <a:pt x="12538" y="3832"/>
                  </a:cubicBezTo>
                  <a:cubicBezTo>
                    <a:pt x="12526" y="3582"/>
                    <a:pt x="12419" y="3332"/>
                    <a:pt x="12228" y="3129"/>
                  </a:cubicBezTo>
                  <a:lnTo>
                    <a:pt x="9371" y="296"/>
                  </a:lnTo>
                  <a:cubicBezTo>
                    <a:pt x="9180" y="99"/>
                    <a:pt x="8921" y="1"/>
                    <a:pt x="86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0" name="Google Shape;14670;p102"/>
            <p:cNvSpPr/>
            <p:nvPr/>
          </p:nvSpPr>
          <p:spPr>
            <a:xfrm>
              <a:off x="986654" y="2041588"/>
              <a:ext cx="180204" cy="177082"/>
            </a:xfrm>
            <a:custGeom>
              <a:avLst/>
              <a:gdLst/>
              <a:ahLst/>
              <a:cxnLst/>
              <a:rect l="l" t="t" r="r" b="b"/>
              <a:pathLst>
                <a:path w="5657" h="5559" extrusionOk="0">
                  <a:moveTo>
                    <a:pt x="3811" y="368"/>
                  </a:moveTo>
                  <a:cubicBezTo>
                    <a:pt x="3894" y="368"/>
                    <a:pt x="3989" y="403"/>
                    <a:pt x="4061" y="475"/>
                  </a:cubicBezTo>
                  <a:lnTo>
                    <a:pt x="5168" y="1582"/>
                  </a:lnTo>
                  <a:cubicBezTo>
                    <a:pt x="5228" y="1642"/>
                    <a:pt x="5263" y="1725"/>
                    <a:pt x="5263" y="1832"/>
                  </a:cubicBezTo>
                  <a:cubicBezTo>
                    <a:pt x="5263" y="1915"/>
                    <a:pt x="5228" y="2023"/>
                    <a:pt x="5168" y="2082"/>
                  </a:cubicBezTo>
                  <a:lnTo>
                    <a:pt x="2156" y="5094"/>
                  </a:lnTo>
                  <a:cubicBezTo>
                    <a:pt x="2090" y="5160"/>
                    <a:pt x="1998" y="5193"/>
                    <a:pt x="1906" y="5193"/>
                  </a:cubicBezTo>
                  <a:cubicBezTo>
                    <a:pt x="1813" y="5193"/>
                    <a:pt x="1721" y="5160"/>
                    <a:pt x="1656" y="5094"/>
                  </a:cubicBezTo>
                  <a:lnTo>
                    <a:pt x="548" y="3987"/>
                  </a:lnTo>
                  <a:cubicBezTo>
                    <a:pt x="417" y="3856"/>
                    <a:pt x="417" y="3618"/>
                    <a:pt x="548" y="3487"/>
                  </a:cubicBezTo>
                  <a:lnTo>
                    <a:pt x="3561" y="475"/>
                  </a:lnTo>
                  <a:cubicBezTo>
                    <a:pt x="3632" y="403"/>
                    <a:pt x="3715" y="368"/>
                    <a:pt x="3811" y="368"/>
                  </a:cubicBezTo>
                  <a:close/>
                  <a:moveTo>
                    <a:pt x="3800" y="0"/>
                  </a:moveTo>
                  <a:cubicBezTo>
                    <a:pt x="3613" y="0"/>
                    <a:pt x="3428" y="71"/>
                    <a:pt x="3287" y="213"/>
                  </a:cubicBezTo>
                  <a:lnTo>
                    <a:pt x="286" y="3213"/>
                  </a:lnTo>
                  <a:cubicBezTo>
                    <a:pt x="1" y="3499"/>
                    <a:pt x="1" y="3975"/>
                    <a:pt x="286" y="4261"/>
                  </a:cubicBezTo>
                  <a:lnTo>
                    <a:pt x="1382" y="5356"/>
                  </a:lnTo>
                  <a:cubicBezTo>
                    <a:pt x="1537" y="5511"/>
                    <a:pt x="1715" y="5559"/>
                    <a:pt x="1906" y="5559"/>
                  </a:cubicBezTo>
                  <a:cubicBezTo>
                    <a:pt x="2096" y="5559"/>
                    <a:pt x="2275" y="5487"/>
                    <a:pt x="2430" y="5356"/>
                  </a:cubicBezTo>
                  <a:lnTo>
                    <a:pt x="5430" y="2368"/>
                  </a:lnTo>
                  <a:cubicBezTo>
                    <a:pt x="5561" y="2237"/>
                    <a:pt x="5656" y="2035"/>
                    <a:pt x="5656" y="1844"/>
                  </a:cubicBezTo>
                  <a:cubicBezTo>
                    <a:pt x="5656" y="1654"/>
                    <a:pt x="5585" y="1451"/>
                    <a:pt x="5430" y="1320"/>
                  </a:cubicBezTo>
                  <a:lnTo>
                    <a:pt x="4335" y="225"/>
                  </a:lnTo>
                  <a:cubicBezTo>
                    <a:pt x="4184" y="74"/>
                    <a:pt x="3991" y="0"/>
                    <a:pt x="38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71" name="Google Shape;14671;p102"/>
          <p:cNvGrpSpPr/>
          <p:nvPr/>
        </p:nvGrpSpPr>
        <p:grpSpPr>
          <a:xfrm>
            <a:off x="1284212" y="1963766"/>
            <a:ext cx="379489" cy="366046"/>
            <a:chOff x="1284212" y="1963766"/>
            <a:chExt cx="379489" cy="366046"/>
          </a:xfrm>
        </p:grpSpPr>
        <p:sp>
          <p:nvSpPr>
            <p:cNvPr id="14672" name="Google Shape;14672;p102"/>
            <p:cNvSpPr/>
            <p:nvPr/>
          </p:nvSpPr>
          <p:spPr>
            <a:xfrm>
              <a:off x="1436861" y="2112975"/>
              <a:ext cx="69444" cy="68902"/>
            </a:xfrm>
            <a:custGeom>
              <a:avLst/>
              <a:gdLst/>
              <a:ahLst/>
              <a:cxnLst/>
              <a:rect l="l" t="t" r="r" b="b"/>
              <a:pathLst>
                <a:path w="2180" h="2163" extrusionOk="0">
                  <a:moveTo>
                    <a:pt x="1086" y="1"/>
                  </a:moveTo>
                  <a:cubicBezTo>
                    <a:pt x="526" y="1"/>
                    <a:pt x="0" y="443"/>
                    <a:pt x="0" y="1079"/>
                  </a:cubicBezTo>
                  <a:cubicBezTo>
                    <a:pt x="0" y="1675"/>
                    <a:pt x="501" y="2163"/>
                    <a:pt x="1096" y="2163"/>
                  </a:cubicBezTo>
                  <a:cubicBezTo>
                    <a:pt x="1703" y="2163"/>
                    <a:pt x="2179" y="1675"/>
                    <a:pt x="2179" y="1079"/>
                  </a:cubicBezTo>
                  <a:cubicBezTo>
                    <a:pt x="2144" y="1020"/>
                    <a:pt x="2144" y="960"/>
                    <a:pt x="2132" y="889"/>
                  </a:cubicBezTo>
                  <a:cubicBezTo>
                    <a:pt x="2121" y="802"/>
                    <a:pt x="2040" y="744"/>
                    <a:pt x="1963" y="744"/>
                  </a:cubicBezTo>
                  <a:cubicBezTo>
                    <a:pt x="1955" y="744"/>
                    <a:pt x="1948" y="745"/>
                    <a:pt x="1941" y="746"/>
                  </a:cubicBezTo>
                  <a:cubicBezTo>
                    <a:pt x="1846" y="770"/>
                    <a:pt x="1786" y="853"/>
                    <a:pt x="1810" y="948"/>
                  </a:cubicBezTo>
                  <a:cubicBezTo>
                    <a:pt x="1883" y="1428"/>
                    <a:pt x="1488" y="1811"/>
                    <a:pt x="1059" y="1811"/>
                  </a:cubicBezTo>
                  <a:cubicBezTo>
                    <a:pt x="923" y="1811"/>
                    <a:pt x="784" y="1772"/>
                    <a:pt x="655" y="1687"/>
                  </a:cubicBezTo>
                  <a:cubicBezTo>
                    <a:pt x="48" y="1282"/>
                    <a:pt x="346" y="329"/>
                    <a:pt x="1072" y="329"/>
                  </a:cubicBezTo>
                  <a:cubicBezTo>
                    <a:pt x="1239" y="329"/>
                    <a:pt x="1405" y="389"/>
                    <a:pt x="1536" y="496"/>
                  </a:cubicBezTo>
                  <a:cubicBezTo>
                    <a:pt x="1567" y="522"/>
                    <a:pt x="1605" y="534"/>
                    <a:pt x="1642" y="534"/>
                  </a:cubicBezTo>
                  <a:cubicBezTo>
                    <a:pt x="1692" y="534"/>
                    <a:pt x="1741" y="513"/>
                    <a:pt x="1774" y="472"/>
                  </a:cubicBezTo>
                  <a:cubicBezTo>
                    <a:pt x="1834" y="389"/>
                    <a:pt x="1822" y="294"/>
                    <a:pt x="1751" y="234"/>
                  </a:cubicBezTo>
                  <a:cubicBezTo>
                    <a:pt x="1545" y="73"/>
                    <a:pt x="1313" y="1"/>
                    <a:pt x="10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3" name="Google Shape;14673;p102"/>
            <p:cNvSpPr/>
            <p:nvPr/>
          </p:nvSpPr>
          <p:spPr>
            <a:xfrm>
              <a:off x="1284212" y="1963766"/>
              <a:ext cx="379489" cy="366046"/>
            </a:xfrm>
            <a:custGeom>
              <a:avLst/>
              <a:gdLst/>
              <a:ahLst/>
              <a:cxnLst/>
              <a:rect l="l" t="t" r="r" b="b"/>
              <a:pathLst>
                <a:path w="11913" h="11491" extrusionOk="0">
                  <a:moveTo>
                    <a:pt x="1031" y="2185"/>
                  </a:moveTo>
                  <a:cubicBezTo>
                    <a:pt x="1151" y="2185"/>
                    <a:pt x="1275" y="2224"/>
                    <a:pt x="1387" y="2311"/>
                  </a:cubicBezTo>
                  <a:cubicBezTo>
                    <a:pt x="1625" y="2489"/>
                    <a:pt x="1673" y="2834"/>
                    <a:pt x="1506" y="3084"/>
                  </a:cubicBezTo>
                  <a:cubicBezTo>
                    <a:pt x="1389" y="3256"/>
                    <a:pt x="1207" y="3337"/>
                    <a:pt x="1026" y="3337"/>
                  </a:cubicBezTo>
                  <a:cubicBezTo>
                    <a:pt x="767" y="3337"/>
                    <a:pt x="510" y="3171"/>
                    <a:pt x="447" y="2870"/>
                  </a:cubicBezTo>
                  <a:cubicBezTo>
                    <a:pt x="376" y="2492"/>
                    <a:pt x="689" y="2185"/>
                    <a:pt x="1031" y="2185"/>
                  </a:cubicBezTo>
                  <a:close/>
                  <a:moveTo>
                    <a:pt x="4269" y="3025"/>
                  </a:moveTo>
                  <a:cubicBezTo>
                    <a:pt x="4364" y="3073"/>
                    <a:pt x="5435" y="3680"/>
                    <a:pt x="5519" y="3739"/>
                  </a:cubicBezTo>
                  <a:lnTo>
                    <a:pt x="4269" y="4454"/>
                  </a:lnTo>
                  <a:lnTo>
                    <a:pt x="4269" y="3025"/>
                  </a:lnTo>
                  <a:close/>
                  <a:moveTo>
                    <a:pt x="7448" y="3025"/>
                  </a:moveTo>
                  <a:lnTo>
                    <a:pt x="7448" y="4454"/>
                  </a:lnTo>
                  <a:lnTo>
                    <a:pt x="6197" y="3739"/>
                  </a:lnTo>
                  <a:lnTo>
                    <a:pt x="7448" y="3025"/>
                  </a:lnTo>
                  <a:close/>
                  <a:moveTo>
                    <a:pt x="2550" y="2268"/>
                  </a:moveTo>
                  <a:cubicBezTo>
                    <a:pt x="2817" y="2268"/>
                    <a:pt x="3085" y="2336"/>
                    <a:pt x="3328" y="2477"/>
                  </a:cubicBezTo>
                  <a:cubicBezTo>
                    <a:pt x="3697" y="2692"/>
                    <a:pt x="3566" y="2608"/>
                    <a:pt x="3935" y="2811"/>
                  </a:cubicBezTo>
                  <a:lnTo>
                    <a:pt x="3935" y="4644"/>
                  </a:lnTo>
                  <a:lnTo>
                    <a:pt x="2328" y="5573"/>
                  </a:lnTo>
                  <a:lnTo>
                    <a:pt x="1744" y="5240"/>
                  </a:lnTo>
                  <a:cubicBezTo>
                    <a:pt x="1375" y="5037"/>
                    <a:pt x="1125" y="4692"/>
                    <a:pt x="1006" y="4275"/>
                  </a:cubicBezTo>
                  <a:cubicBezTo>
                    <a:pt x="947" y="4085"/>
                    <a:pt x="923" y="3870"/>
                    <a:pt x="959" y="3680"/>
                  </a:cubicBezTo>
                  <a:lnTo>
                    <a:pt x="959" y="3680"/>
                  </a:lnTo>
                  <a:cubicBezTo>
                    <a:pt x="981" y="3681"/>
                    <a:pt x="1003" y="3682"/>
                    <a:pt x="1025" y="3682"/>
                  </a:cubicBezTo>
                  <a:cubicBezTo>
                    <a:pt x="1659" y="3682"/>
                    <a:pt x="2129" y="3028"/>
                    <a:pt x="1875" y="2418"/>
                  </a:cubicBezTo>
                  <a:cubicBezTo>
                    <a:pt x="2090" y="2319"/>
                    <a:pt x="2320" y="2268"/>
                    <a:pt x="2550" y="2268"/>
                  </a:cubicBezTo>
                  <a:close/>
                  <a:moveTo>
                    <a:pt x="9186" y="2275"/>
                  </a:moveTo>
                  <a:cubicBezTo>
                    <a:pt x="10067" y="2275"/>
                    <a:pt x="10781" y="2977"/>
                    <a:pt x="10781" y="3858"/>
                  </a:cubicBezTo>
                  <a:cubicBezTo>
                    <a:pt x="10781" y="4418"/>
                    <a:pt x="10460" y="4954"/>
                    <a:pt x="9972" y="5240"/>
                  </a:cubicBezTo>
                  <a:lnTo>
                    <a:pt x="9400" y="5573"/>
                  </a:lnTo>
                  <a:cubicBezTo>
                    <a:pt x="9186" y="5454"/>
                    <a:pt x="7983" y="4751"/>
                    <a:pt x="7793" y="4644"/>
                  </a:cubicBezTo>
                  <a:lnTo>
                    <a:pt x="7793" y="2834"/>
                  </a:lnTo>
                  <a:cubicBezTo>
                    <a:pt x="8245" y="2596"/>
                    <a:pt x="8567" y="2275"/>
                    <a:pt x="9186" y="2275"/>
                  </a:cubicBezTo>
                  <a:close/>
                  <a:moveTo>
                    <a:pt x="3935" y="5013"/>
                  </a:moveTo>
                  <a:lnTo>
                    <a:pt x="3935" y="6478"/>
                  </a:lnTo>
                  <a:lnTo>
                    <a:pt x="2673" y="5751"/>
                  </a:lnTo>
                  <a:lnTo>
                    <a:pt x="3935" y="5013"/>
                  </a:lnTo>
                  <a:close/>
                  <a:moveTo>
                    <a:pt x="7793" y="5037"/>
                  </a:moveTo>
                  <a:cubicBezTo>
                    <a:pt x="7948" y="5120"/>
                    <a:pt x="8900" y="5668"/>
                    <a:pt x="9055" y="5763"/>
                  </a:cubicBezTo>
                  <a:lnTo>
                    <a:pt x="7793" y="6490"/>
                  </a:lnTo>
                  <a:lnTo>
                    <a:pt x="7793" y="5037"/>
                  </a:lnTo>
                  <a:close/>
                  <a:moveTo>
                    <a:pt x="5852" y="3918"/>
                  </a:moveTo>
                  <a:lnTo>
                    <a:pt x="7448" y="4823"/>
                  </a:lnTo>
                  <a:lnTo>
                    <a:pt x="7448" y="6668"/>
                  </a:lnTo>
                  <a:lnTo>
                    <a:pt x="5852" y="7573"/>
                  </a:lnTo>
                  <a:lnTo>
                    <a:pt x="4257" y="6668"/>
                  </a:lnTo>
                  <a:lnTo>
                    <a:pt x="4257" y="4823"/>
                  </a:lnTo>
                  <a:lnTo>
                    <a:pt x="5852" y="3918"/>
                  </a:lnTo>
                  <a:close/>
                  <a:moveTo>
                    <a:pt x="7448" y="7061"/>
                  </a:moveTo>
                  <a:lnTo>
                    <a:pt x="7448" y="8490"/>
                  </a:lnTo>
                  <a:cubicBezTo>
                    <a:pt x="7352" y="8442"/>
                    <a:pt x="6281" y="7835"/>
                    <a:pt x="6197" y="7776"/>
                  </a:cubicBezTo>
                  <a:lnTo>
                    <a:pt x="7448" y="7061"/>
                  </a:lnTo>
                  <a:close/>
                  <a:moveTo>
                    <a:pt x="4269" y="7073"/>
                  </a:moveTo>
                  <a:lnTo>
                    <a:pt x="5519" y="7787"/>
                  </a:lnTo>
                  <a:lnTo>
                    <a:pt x="4269" y="8502"/>
                  </a:lnTo>
                  <a:lnTo>
                    <a:pt x="4269" y="7073"/>
                  </a:lnTo>
                  <a:close/>
                  <a:moveTo>
                    <a:pt x="9376" y="5954"/>
                  </a:moveTo>
                  <a:lnTo>
                    <a:pt x="9960" y="6287"/>
                  </a:lnTo>
                  <a:cubicBezTo>
                    <a:pt x="10329" y="6490"/>
                    <a:pt x="10579" y="6835"/>
                    <a:pt x="10710" y="7252"/>
                  </a:cubicBezTo>
                  <a:cubicBezTo>
                    <a:pt x="10746" y="7430"/>
                    <a:pt x="10757" y="7609"/>
                    <a:pt x="10757" y="7787"/>
                  </a:cubicBezTo>
                  <a:cubicBezTo>
                    <a:pt x="10736" y="7786"/>
                    <a:pt x="10714" y="7785"/>
                    <a:pt x="10693" y="7785"/>
                  </a:cubicBezTo>
                  <a:cubicBezTo>
                    <a:pt x="10049" y="7785"/>
                    <a:pt x="9612" y="8474"/>
                    <a:pt x="9888" y="9085"/>
                  </a:cubicBezTo>
                  <a:cubicBezTo>
                    <a:pt x="9662" y="9190"/>
                    <a:pt x="9412" y="9249"/>
                    <a:pt x="9161" y="9249"/>
                  </a:cubicBezTo>
                  <a:cubicBezTo>
                    <a:pt x="8898" y="9249"/>
                    <a:pt x="8632" y="9184"/>
                    <a:pt x="8388" y="9038"/>
                  </a:cubicBezTo>
                  <a:cubicBezTo>
                    <a:pt x="8007" y="8811"/>
                    <a:pt x="8138" y="8907"/>
                    <a:pt x="7769" y="8692"/>
                  </a:cubicBezTo>
                  <a:lnTo>
                    <a:pt x="7769" y="6883"/>
                  </a:lnTo>
                  <a:lnTo>
                    <a:pt x="9376" y="5954"/>
                  </a:lnTo>
                  <a:close/>
                  <a:moveTo>
                    <a:pt x="10731" y="8111"/>
                  </a:moveTo>
                  <a:cubicBezTo>
                    <a:pt x="10841" y="8111"/>
                    <a:pt x="10950" y="8142"/>
                    <a:pt x="11043" y="8204"/>
                  </a:cubicBezTo>
                  <a:cubicBezTo>
                    <a:pt x="11484" y="8502"/>
                    <a:pt x="11329" y="9157"/>
                    <a:pt x="10841" y="9264"/>
                  </a:cubicBezTo>
                  <a:cubicBezTo>
                    <a:pt x="10802" y="9271"/>
                    <a:pt x="10764" y="9275"/>
                    <a:pt x="10726" y="9275"/>
                  </a:cubicBezTo>
                  <a:cubicBezTo>
                    <a:pt x="10276" y="9275"/>
                    <a:pt x="9982" y="8767"/>
                    <a:pt x="10246" y="8371"/>
                  </a:cubicBezTo>
                  <a:cubicBezTo>
                    <a:pt x="10358" y="8199"/>
                    <a:pt x="10545" y="8111"/>
                    <a:pt x="10731" y="8111"/>
                  </a:cubicBezTo>
                  <a:close/>
                  <a:moveTo>
                    <a:pt x="5852" y="7978"/>
                  </a:moveTo>
                  <a:cubicBezTo>
                    <a:pt x="6043" y="8097"/>
                    <a:pt x="7233" y="8764"/>
                    <a:pt x="7448" y="8883"/>
                  </a:cubicBezTo>
                  <a:lnTo>
                    <a:pt x="7448" y="9585"/>
                  </a:lnTo>
                  <a:cubicBezTo>
                    <a:pt x="7448" y="10466"/>
                    <a:pt x="6733" y="11181"/>
                    <a:pt x="5852" y="11181"/>
                  </a:cubicBezTo>
                  <a:cubicBezTo>
                    <a:pt x="4971" y="11181"/>
                    <a:pt x="4257" y="10466"/>
                    <a:pt x="4257" y="9585"/>
                  </a:cubicBezTo>
                  <a:lnTo>
                    <a:pt x="4257" y="8883"/>
                  </a:lnTo>
                  <a:lnTo>
                    <a:pt x="5852" y="7978"/>
                  </a:lnTo>
                  <a:close/>
                  <a:moveTo>
                    <a:pt x="5852" y="1"/>
                  </a:moveTo>
                  <a:cubicBezTo>
                    <a:pt x="4792" y="1"/>
                    <a:pt x="3935" y="870"/>
                    <a:pt x="3935" y="1918"/>
                  </a:cubicBezTo>
                  <a:lnTo>
                    <a:pt x="3935" y="2430"/>
                  </a:lnTo>
                  <a:cubicBezTo>
                    <a:pt x="3649" y="2263"/>
                    <a:pt x="3757" y="2322"/>
                    <a:pt x="3483" y="2180"/>
                  </a:cubicBezTo>
                  <a:cubicBezTo>
                    <a:pt x="3183" y="2005"/>
                    <a:pt x="2854" y="1922"/>
                    <a:pt x="2529" y="1922"/>
                  </a:cubicBezTo>
                  <a:cubicBezTo>
                    <a:pt x="2235" y="1922"/>
                    <a:pt x="1945" y="1990"/>
                    <a:pt x="1685" y="2120"/>
                  </a:cubicBezTo>
                  <a:cubicBezTo>
                    <a:pt x="1491" y="1915"/>
                    <a:pt x="1256" y="1827"/>
                    <a:pt x="1027" y="1827"/>
                  </a:cubicBezTo>
                  <a:cubicBezTo>
                    <a:pt x="497" y="1827"/>
                    <a:pt x="0" y="2303"/>
                    <a:pt x="125" y="2918"/>
                  </a:cubicBezTo>
                  <a:cubicBezTo>
                    <a:pt x="185" y="3215"/>
                    <a:pt x="375" y="3454"/>
                    <a:pt x="625" y="3573"/>
                  </a:cubicBezTo>
                  <a:cubicBezTo>
                    <a:pt x="530" y="4335"/>
                    <a:pt x="887" y="5109"/>
                    <a:pt x="1578" y="5501"/>
                  </a:cubicBezTo>
                  <a:cubicBezTo>
                    <a:pt x="1816" y="5644"/>
                    <a:pt x="1744" y="5597"/>
                    <a:pt x="1983" y="5728"/>
                  </a:cubicBezTo>
                  <a:lnTo>
                    <a:pt x="1578" y="5954"/>
                  </a:lnTo>
                  <a:cubicBezTo>
                    <a:pt x="982" y="6299"/>
                    <a:pt x="613" y="6942"/>
                    <a:pt x="613" y="7633"/>
                  </a:cubicBezTo>
                  <a:cubicBezTo>
                    <a:pt x="613" y="8633"/>
                    <a:pt x="1375" y="9466"/>
                    <a:pt x="2375" y="9538"/>
                  </a:cubicBezTo>
                  <a:lnTo>
                    <a:pt x="2387" y="9538"/>
                  </a:lnTo>
                  <a:cubicBezTo>
                    <a:pt x="2471" y="9538"/>
                    <a:pt x="2554" y="9478"/>
                    <a:pt x="2554" y="9395"/>
                  </a:cubicBezTo>
                  <a:cubicBezTo>
                    <a:pt x="2566" y="9300"/>
                    <a:pt x="2495" y="9216"/>
                    <a:pt x="2399" y="9216"/>
                  </a:cubicBezTo>
                  <a:cubicBezTo>
                    <a:pt x="1578" y="9145"/>
                    <a:pt x="959" y="8454"/>
                    <a:pt x="959" y="7633"/>
                  </a:cubicBezTo>
                  <a:cubicBezTo>
                    <a:pt x="959" y="7073"/>
                    <a:pt x="1268" y="6537"/>
                    <a:pt x="1756" y="6252"/>
                  </a:cubicBezTo>
                  <a:lnTo>
                    <a:pt x="2340" y="5918"/>
                  </a:lnTo>
                  <a:lnTo>
                    <a:pt x="3947" y="6847"/>
                  </a:lnTo>
                  <a:lnTo>
                    <a:pt x="3947" y="8657"/>
                  </a:lnTo>
                  <a:cubicBezTo>
                    <a:pt x="3411" y="8954"/>
                    <a:pt x="3280" y="9061"/>
                    <a:pt x="3030" y="9157"/>
                  </a:cubicBezTo>
                  <a:cubicBezTo>
                    <a:pt x="2935" y="9180"/>
                    <a:pt x="2887" y="9276"/>
                    <a:pt x="2911" y="9359"/>
                  </a:cubicBezTo>
                  <a:cubicBezTo>
                    <a:pt x="2932" y="9443"/>
                    <a:pt x="3008" y="9480"/>
                    <a:pt x="3082" y="9480"/>
                  </a:cubicBezTo>
                  <a:cubicBezTo>
                    <a:pt x="3093" y="9480"/>
                    <a:pt x="3103" y="9480"/>
                    <a:pt x="3114" y="9478"/>
                  </a:cubicBezTo>
                  <a:cubicBezTo>
                    <a:pt x="3423" y="9395"/>
                    <a:pt x="3578" y="9252"/>
                    <a:pt x="3947" y="9061"/>
                  </a:cubicBezTo>
                  <a:lnTo>
                    <a:pt x="3947" y="9573"/>
                  </a:lnTo>
                  <a:cubicBezTo>
                    <a:pt x="3947" y="10621"/>
                    <a:pt x="4816" y="11490"/>
                    <a:pt x="5864" y="11490"/>
                  </a:cubicBezTo>
                  <a:cubicBezTo>
                    <a:pt x="6924" y="11490"/>
                    <a:pt x="7793" y="10621"/>
                    <a:pt x="7793" y="9573"/>
                  </a:cubicBezTo>
                  <a:lnTo>
                    <a:pt x="7793" y="9085"/>
                  </a:lnTo>
                  <a:cubicBezTo>
                    <a:pt x="8269" y="9347"/>
                    <a:pt x="8591" y="9585"/>
                    <a:pt x="9186" y="9585"/>
                  </a:cubicBezTo>
                  <a:cubicBezTo>
                    <a:pt x="9495" y="9585"/>
                    <a:pt x="9829" y="9514"/>
                    <a:pt x="10115" y="9359"/>
                  </a:cubicBezTo>
                  <a:cubicBezTo>
                    <a:pt x="10277" y="9521"/>
                    <a:pt x="10500" y="9615"/>
                    <a:pt x="10736" y="9615"/>
                  </a:cubicBezTo>
                  <a:cubicBezTo>
                    <a:pt x="10794" y="9615"/>
                    <a:pt x="10853" y="9609"/>
                    <a:pt x="10912" y="9597"/>
                  </a:cubicBezTo>
                  <a:cubicBezTo>
                    <a:pt x="11781" y="9419"/>
                    <a:pt x="11912" y="8216"/>
                    <a:pt x="11091" y="7847"/>
                  </a:cubicBezTo>
                  <a:cubicBezTo>
                    <a:pt x="11162" y="7121"/>
                    <a:pt x="10805" y="6371"/>
                    <a:pt x="10138" y="5990"/>
                  </a:cubicBezTo>
                  <a:cubicBezTo>
                    <a:pt x="9900" y="5847"/>
                    <a:pt x="9972" y="5894"/>
                    <a:pt x="9734" y="5763"/>
                  </a:cubicBezTo>
                  <a:lnTo>
                    <a:pt x="10138" y="5537"/>
                  </a:lnTo>
                  <a:cubicBezTo>
                    <a:pt x="11067" y="5013"/>
                    <a:pt x="11377" y="3823"/>
                    <a:pt x="10853" y="2906"/>
                  </a:cubicBezTo>
                  <a:cubicBezTo>
                    <a:pt x="10507" y="2311"/>
                    <a:pt x="9876" y="1941"/>
                    <a:pt x="9174" y="1941"/>
                  </a:cubicBezTo>
                  <a:cubicBezTo>
                    <a:pt x="8471" y="1941"/>
                    <a:pt x="8067" y="2311"/>
                    <a:pt x="7769" y="2442"/>
                  </a:cubicBezTo>
                  <a:cubicBezTo>
                    <a:pt x="7757" y="2025"/>
                    <a:pt x="7805" y="1834"/>
                    <a:pt x="7733" y="1525"/>
                  </a:cubicBezTo>
                  <a:cubicBezTo>
                    <a:pt x="7711" y="1438"/>
                    <a:pt x="7640" y="1380"/>
                    <a:pt x="7546" y="1380"/>
                  </a:cubicBezTo>
                  <a:cubicBezTo>
                    <a:pt x="7537" y="1380"/>
                    <a:pt x="7528" y="1381"/>
                    <a:pt x="7519" y="1382"/>
                  </a:cubicBezTo>
                  <a:cubicBezTo>
                    <a:pt x="7436" y="1406"/>
                    <a:pt x="7376" y="1489"/>
                    <a:pt x="7388" y="1596"/>
                  </a:cubicBezTo>
                  <a:cubicBezTo>
                    <a:pt x="7448" y="1858"/>
                    <a:pt x="7412" y="2013"/>
                    <a:pt x="7436" y="2632"/>
                  </a:cubicBezTo>
                  <a:lnTo>
                    <a:pt x="5840" y="3549"/>
                  </a:lnTo>
                  <a:lnTo>
                    <a:pt x="4245" y="2632"/>
                  </a:lnTo>
                  <a:lnTo>
                    <a:pt x="4245" y="1941"/>
                  </a:lnTo>
                  <a:cubicBezTo>
                    <a:pt x="4245" y="1060"/>
                    <a:pt x="4959" y="346"/>
                    <a:pt x="5840" y="346"/>
                  </a:cubicBezTo>
                  <a:cubicBezTo>
                    <a:pt x="6364" y="346"/>
                    <a:pt x="6840" y="596"/>
                    <a:pt x="7150" y="1025"/>
                  </a:cubicBezTo>
                  <a:cubicBezTo>
                    <a:pt x="7186" y="1076"/>
                    <a:pt x="7241" y="1100"/>
                    <a:pt x="7294" y="1100"/>
                  </a:cubicBezTo>
                  <a:cubicBezTo>
                    <a:pt x="7328" y="1100"/>
                    <a:pt x="7360" y="1091"/>
                    <a:pt x="7388" y="1072"/>
                  </a:cubicBezTo>
                  <a:cubicBezTo>
                    <a:pt x="7459" y="1013"/>
                    <a:pt x="7471" y="906"/>
                    <a:pt x="7436" y="834"/>
                  </a:cubicBezTo>
                  <a:cubicBezTo>
                    <a:pt x="7078" y="310"/>
                    <a:pt x="6483" y="1"/>
                    <a:pt x="585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74" name="Google Shape;14674;p102"/>
          <p:cNvGrpSpPr/>
          <p:nvPr/>
        </p:nvGrpSpPr>
        <p:grpSpPr>
          <a:xfrm>
            <a:off x="3037766" y="1969564"/>
            <a:ext cx="370219" cy="354928"/>
            <a:chOff x="3037766" y="1969564"/>
            <a:chExt cx="370219" cy="354928"/>
          </a:xfrm>
        </p:grpSpPr>
        <p:sp>
          <p:nvSpPr>
            <p:cNvPr id="14675" name="Google Shape;14675;p102"/>
            <p:cNvSpPr/>
            <p:nvPr/>
          </p:nvSpPr>
          <p:spPr>
            <a:xfrm>
              <a:off x="3037766" y="1969564"/>
              <a:ext cx="370219" cy="354928"/>
            </a:xfrm>
            <a:custGeom>
              <a:avLst/>
              <a:gdLst/>
              <a:ahLst/>
              <a:cxnLst/>
              <a:rect l="l" t="t" r="r" b="b"/>
              <a:pathLst>
                <a:path w="11622" h="11142" extrusionOk="0">
                  <a:moveTo>
                    <a:pt x="5609" y="366"/>
                  </a:moveTo>
                  <a:lnTo>
                    <a:pt x="7299" y="2069"/>
                  </a:lnTo>
                  <a:lnTo>
                    <a:pt x="6180" y="3188"/>
                  </a:lnTo>
                  <a:lnTo>
                    <a:pt x="4489" y="1486"/>
                  </a:lnTo>
                  <a:lnTo>
                    <a:pt x="5609" y="366"/>
                  </a:lnTo>
                  <a:close/>
                  <a:moveTo>
                    <a:pt x="4263" y="1700"/>
                  </a:moveTo>
                  <a:lnTo>
                    <a:pt x="5954" y="3391"/>
                  </a:lnTo>
                  <a:lnTo>
                    <a:pt x="3596" y="5772"/>
                  </a:lnTo>
                  <a:cubicBezTo>
                    <a:pt x="2989" y="6379"/>
                    <a:pt x="2989" y="7379"/>
                    <a:pt x="3596" y="7986"/>
                  </a:cubicBezTo>
                  <a:cubicBezTo>
                    <a:pt x="3900" y="8296"/>
                    <a:pt x="4302" y="8451"/>
                    <a:pt x="4704" y="8451"/>
                  </a:cubicBezTo>
                  <a:cubicBezTo>
                    <a:pt x="5106" y="8451"/>
                    <a:pt x="5507" y="8296"/>
                    <a:pt x="5811" y="7986"/>
                  </a:cubicBezTo>
                  <a:lnTo>
                    <a:pt x="8180" y="5629"/>
                  </a:lnTo>
                  <a:lnTo>
                    <a:pt x="9097" y="6546"/>
                  </a:lnTo>
                  <a:cubicBezTo>
                    <a:pt x="9127" y="6576"/>
                    <a:pt x="9169" y="6590"/>
                    <a:pt x="9210" y="6590"/>
                  </a:cubicBezTo>
                  <a:cubicBezTo>
                    <a:pt x="9252" y="6590"/>
                    <a:pt x="9294" y="6576"/>
                    <a:pt x="9323" y="6546"/>
                  </a:cubicBezTo>
                  <a:cubicBezTo>
                    <a:pt x="9383" y="6486"/>
                    <a:pt x="9383" y="6379"/>
                    <a:pt x="9323" y="6320"/>
                  </a:cubicBezTo>
                  <a:lnTo>
                    <a:pt x="8407" y="5403"/>
                  </a:lnTo>
                  <a:lnTo>
                    <a:pt x="9514" y="4284"/>
                  </a:lnTo>
                  <a:lnTo>
                    <a:pt x="11216" y="5986"/>
                  </a:lnTo>
                  <a:lnTo>
                    <a:pt x="10097" y="7093"/>
                  </a:lnTo>
                  <a:lnTo>
                    <a:pt x="9776" y="6772"/>
                  </a:lnTo>
                  <a:cubicBezTo>
                    <a:pt x="9746" y="6742"/>
                    <a:pt x="9704" y="6727"/>
                    <a:pt x="9663" y="6727"/>
                  </a:cubicBezTo>
                  <a:cubicBezTo>
                    <a:pt x="9621" y="6727"/>
                    <a:pt x="9579" y="6742"/>
                    <a:pt x="9550" y="6772"/>
                  </a:cubicBezTo>
                  <a:cubicBezTo>
                    <a:pt x="9490" y="6832"/>
                    <a:pt x="9490" y="6939"/>
                    <a:pt x="9550" y="6998"/>
                  </a:cubicBezTo>
                  <a:lnTo>
                    <a:pt x="9871" y="7320"/>
                  </a:lnTo>
                  <a:lnTo>
                    <a:pt x="7514" y="9689"/>
                  </a:lnTo>
                  <a:cubicBezTo>
                    <a:pt x="6746" y="10463"/>
                    <a:pt x="5728" y="10850"/>
                    <a:pt x="4708" y="10850"/>
                  </a:cubicBezTo>
                  <a:cubicBezTo>
                    <a:pt x="3689" y="10850"/>
                    <a:pt x="2668" y="10463"/>
                    <a:pt x="1894" y="9689"/>
                  </a:cubicBezTo>
                  <a:cubicBezTo>
                    <a:pt x="346" y="8141"/>
                    <a:pt x="346" y="5605"/>
                    <a:pt x="1894" y="4057"/>
                  </a:cubicBezTo>
                  <a:lnTo>
                    <a:pt x="4263" y="1700"/>
                  </a:lnTo>
                  <a:close/>
                  <a:moveTo>
                    <a:pt x="5615" y="0"/>
                  </a:moveTo>
                  <a:cubicBezTo>
                    <a:pt x="5573" y="0"/>
                    <a:pt x="5531" y="15"/>
                    <a:pt x="5501" y="45"/>
                  </a:cubicBezTo>
                  <a:lnTo>
                    <a:pt x="1668" y="3843"/>
                  </a:lnTo>
                  <a:cubicBezTo>
                    <a:pt x="1" y="5510"/>
                    <a:pt x="1" y="8225"/>
                    <a:pt x="1668" y="9891"/>
                  </a:cubicBezTo>
                  <a:cubicBezTo>
                    <a:pt x="2507" y="10725"/>
                    <a:pt x="3605" y="11142"/>
                    <a:pt x="4702" y="11142"/>
                  </a:cubicBezTo>
                  <a:cubicBezTo>
                    <a:pt x="5799" y="11142"/>
                    <a:pt x="6894" y="10725"/>
                    <a:pt x="7728" y="9891"/>
                  </a:cubicBezTo>
                  <a:lnTo>
                    <a:pt x="11538" y="6081"/>
                  </a:lnTo>
                  <a:cubicBezTo>
                    <a:pt x="11621" y="6046"/>
                    <a:pt x="11621" y="5939"/>
                    <a:pt x="11562" y="5879"/>
                  </a:cubicBezTo>
                  <a:lnTo>
                    <a:pt x="9633" y="3962"/>
                  </a:lnTo>
                  <a:cubicBezTo>
                    <a:pt x="9603" y="3932"/>
                    <a:pt x="9564" y="3917"/>
                    <a:pt x="9526" y="3917"/>
                  </a:cubicBezTo>
                  <a:cubicBezTo>
                    <a:pt x="9487" y="3917"/>
                    <a:pt x="9448" y="3932"/>
                    <a:pt x="9419" y="3962"/>
                  </a:cubicBezTo>
                  <a:lnTo>
                    <a:pt x="5609" y="7772"/>
                  </a:lnTo>
                  <a:cubicBezTo>
                    <a:pt x="5359" y="8016"/>
                    <a:pt x="5037" y="8138"/>
                    <a:pt x="4717" y="8138"/>
                  </a:cubicBezTo>
                  <a:cubicBezTo>
                    <a:pt x="4397" y="8138"/>
                    <a:pt x="4079" y="8016"/>
                    <a:pt x="3835" y="7772"/>
                  </a:cubicBezTo>
                  <a:cubicBezTo>
                    <a:pt x="3346" y="7272"/>
                    <a:pt x="3346" y="6486"/>
                    <a:pt x="3835" y="5998"/>
                  </a:cubicBezTo>
                  <a:lnTo>
                    <a:pt x="7645" y="2188"/>
                  </a:lnTo>
                  <a:cubicBezTo>
                    <a:pt x="7704" y="2129"/>
                    <a:pt x="7704" y="2021"/>
                    <a:pt x="7645" y="1962"/>
                  </a:cubicBezTo>
                  <a:lnTo>
                    <a:pt x="5728" y="45"/>
                  </a:lnTo>
                  <a:cubicBezTo>
                    <a:pt x="5698" y="15"/>
                    <a:pt x="5656" y="0"/>
                    <a:pt x="56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6" name="Google Shape;14676;p102"/>
            <p:cNvSpPr/>
            <p:nvPr/>
          </p:nvSpPr>
          <p:spPr>
            <a:xfrm>
              <a:off x="3081757" y="2197136"/>
              <a:ext cx="11436" cy="10448"/>
            </a:xfrm>
            <a:custGeom>
              <a:avLst/>
              <a:gdLst/>
              <a:ahLst/>
              <a:cxnLst/>
              <a:rect l="l" t="t" r="r" b="b"/>
              <a:pathLst>
                <a:path w="359" h="328" extrusionOk="0">
                  <a:moveTo>
                    <a:pt x="173" y="0"/>
                  </a:moveTo>
                  <a:cubicBezTo>
                    <a:pt x="132" y="0"/>
                    <a:pt x="90" y="15"/>
                    <a:pt x="60" y="45"/>
                  </a:cubicBezTo>
                  <a:cubicBezTo>
                    <a:pt x="1" y="116"/>
                    <a:pt x="1" y="211"/>
                    <a:pt x="60" y="283"/>
                  </a:cubicBezTo>
                  <a:cubicBezTo>
                    <a:pt x="90" y="313"/>
                    <a:pt x="132" y="327"/>
                    <a:pt x="173" y="327"/>
                  </a:cubicBezTo>
                  <a:cubicBezTo>
                    <a:pt x="215" y="327"/>
                    <a:pt x="257" y="313"/>
                    <a:pt x="287" y="283"/>
                  </a:cubicBezTo>
                  <a:cubicBezTo>
                    <a:pt x="358" y="211"/>
                    <a:pt x="358" y="116"/>
                    <a:pt x="287" y="45"/>
                  </a:cubicBezTo>
                  <a:cubicBezTo>
                    <a:pt x="257"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7" name="Google Shape;14677;p102"/>
            <p:cNvSpPr/>
            <p:nvPr/>
          </p:nvSpPr>
          <p:spPr>
            <a:xfrm>
              <a:off x="3081375" y="2168689"/>
              <a:ext cx="11436" cy="10448"/>
            </a:xfrm>
            <a:custGeom>
              <a:avLst/>
              <a:gdLst/>
              <a:ahLst/>
              <a:cxnLst/>
              <a:rect l="l" t="t" r="r" b="b"/>
              <a:pathLst>
                <a:path w="359" h="328" extrusionOk="0">
                  <a:moveTo>
                    <a:pt x="185" y="0"/>
                  </a:moveTo>
                  <a:cubicBezTo>
                    <a:pt x="144" y="0"/>
                    <a:pt x="102" y="15"/>
                    <a:pt x="72" y="45"/>
                  </a:cubicBezTo>
                  <a:cubicBezTo>
                    <a:pt x="1" y="116"/>
                    <a:pt x="1" y="223"/>
                    <a:pt x="72" y="283"/>
                  </a:cubicBezTo>
                  <a:cubicBezTo>
                    <a:pt x="102" y="313"/>
                    <a:pt x="144" y="328"/>
                    <a:pt x="185" y="328"/>
                  </a:cubicBezTo>
                  <a:cubicBezTo>
                    <a:pt x="227" y="328"/>
                    <a:pt x="269" y="313"/>
                    <a:pt x="299" y="283"/>
                  </a:cubicBezTo>
                  <a:cubicBezTo>
                    <a:pt x="358" y="223"/>
                    <a:pt x="358" y="116"/>
                    <a:pt x="299" y="45"/>
                  </a:cubicBezTo>
                  <a:cubicBezTo>
                    <a:pt x="269" y="15"/>
                    <a:pt x="227" y="0"/>
                    <a:pt x="1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8" name="Google Shape;14678;p102"/>
            <p:cNvSpPr/>
            <p:nvPr/>
          </p:nvSpPr>
          <p:spPr>
            <a:xfrm>
              <a:off x="3298340" y="2210770"/>
              <a:ext cx="11404" cy="10480"/>
            </a:xfrm>
            <a:custGeom>
              <a:avLst/>
              <a:gdLst/>
              <a:ahLst/>
              <a:cxnLst/>
              <a:rect l="l" t="t" r="r" b="b"/>
              <a:pathLst>
                <a:path w="358" h="329" extrusionOk="0">
                  <a:moveTo>
                    <a:pt x="179" y="1"/>
                  </a:moveTo>
                  <a:cubicBezTo>
                    <a:pt x="137" y="1"/>
                    <a:pt x="96" y="16"/>
                    <a:pt x="60" y="45"/>
                  </a:cubicBezTo>
                  <a:cubicBezTo>
                    <a:pt x="0" y="117"/>
                    <a:pt x="0" y="212"/>
                    <a:pt x="60" y="283"/>
                  </a:cubicBezTo>
                  <a:cubicBezTo>
                    <a:pt x="96" y="313"/>
                    <a:pt x="137" y="328"/>
                    <a:pt x="179" y="328"/>
                  </a:cubicBezTo>
                  <a:cubicBezTo>
                    <a:pt x="221" y="328"/>
                    <a:pt x="262" y="313"/>
                    <a:pt x="298" y="283"/>
                  </a:cubicBezTo>
                  <a:cubicBezTo>
                    <a:pt x="358" y="212"/>
                    <a:pt x="358" y="117"/>
                    <a:pt x="298" y="45"/>
                  </a:cubicBezTo>
                  <a:cubicBezTo>
                    <a:pt x="262" y="16"/>
                    <a:pt x="221"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79" name="Google Shape;14679;p102"/>
          <p:cNvGrpSpPr/>
          <p:nvPr/>
        </p:nvGrpSpPr>
        <p:grpSpPr>
          <a:xfrm>
            <a:off x="3982553" y="1971730"/>
            <a:ext cx="304566" cy="350501"/>
            <a:chOff x="3982553" y="1971730"/>
            <a:chExt cx="304566" cy="350501"/>
          </a:xfrm>
        </p:grpSpPr>
        <p:sp>
          <p:nvSpPr>
            <p:cNvPr id="14680" name="Google Shape;14680;p102"/>
            <p:cNvSpPr/>
            <p:nvPr/>
          </p:nvSpPr>
          <p:spPr>
            <a:xfrm>
              <a:off x="4037535" y="2176558"/>
              <a:ext cx="196513" cy="145673"/>
            </a:xfrm>
            <a:custGeom>
              <a:avLst/>
              <a:gdLst/>
              <a:ahLst/>
              <a:cxnLst/>
              <a:rect l="l" t="t" r="r" b="b"/>
              <a:pathLst>
                <a:path w="6169" h="4573" extrusionOk="0">
                  <a:moveTo>
                    <a:pt x="1441" y="322"/>
                  </a:moveTo>
                  <a:cubicBezTo>
                    <a:pt x="1584" y="322"/>
                    <a:pt x="1727" y="441"/>
                    <a:pt x="1727" y="595"/>
                  </a:cubicBezTo>
                  <a:lnTo>
                    <a:pt x="1727" y="4251"/>
                  </a:lnTo>
                  <a:lnTo>
                    <a:pt x="1167" y="4251"/>
                  </a:lnTo>
                  <a:lnTo>
                    <a:pt x="1167" y="595"/>
                  </a:lnTo>
                  <a:lnTo>
                    <a:pt x="1156" y="595"/>
                  </a:lnTo>
                  <a:cubicBezTo>
                    <a:pt x="1156" y="453"/>
                    <a:pt x="1275" y="322"/>
                    <a:pt x="1441" y="322"/>
                  </a:cubicBezTo>
                  <a:close/>
                  <a:moveTo>
                    <a:pt x="3061" y="322"/>
                  </a:moveTo>
                  <a:cubicBezTo>
                    <a:pt x="3227" y="322"/>
                    <a:pt x="3346" y="441"/>
                    <a:pt x="3346" y="595"/>
                  </a:cubicBezTo>
                  <a:lnTo>
                    <a:pt x="3346" y="4251"/>
                  </a:lnTo>
                  <a:lnTo>
                    <a:pt x="2799" y="4251"/>
                  </a:lnTo>
                  <a:lnTo>
                    <a:pt x="2799" y="595"/>
                  </a:lnTo>
                  <a:lnTo>
                    <a:pt x="2775" y="595"/>
                  </a:lnTo>
                  <a:cubicBezTo>
                    <a:pt x="2775" y="453"/>
                    <a:pt x="2894" y="322"/>
                    <a:pt x="3061" y="322"/>
                  </a:cubicBezTo>
                  <a:close/>
                  <a:moveTo>
                    <a:pt x="4680" y="322"/>
                  </a:moveTo>
                  <a:cubicBezTo>
                    <a:pt x="4835" y="322"/>
                    <a:pt x="4966" y="441"/>
                    <a:pt x="4966" y="595"/>
                  </a:cubicBezTo>
                  <a:lnTo>
                    <a:pt x="4966" y="4251"/>
                  </a:lnTo>
                  <a:lnTo>
                    <a:pt x="4406" y="4251"/>
                  </a:lnTo>
                  <a:lnTo>
                    <a:pt x="4406" y="595"/>
                  </a:lnTo>
                  <a:cubicBezTo>
                    <a:pt x="4406" y="453"/>
                    <a:pt x="4525" y="322"/>
                    <a:pt x="4680" y="322"/>
                  </a:cubicBezTo>
                  <a:close/>
                  <a:moveTo>
                    <a:pt x="1441" y="0"/>
                  </a:moveTo>
                  <a:cubicBezTo>
                    <a:pt x="1108" y="0"/>
                    <a:pt x="846" y="274"/>
                    <a:pt x="846" y="595"/>
                  </a:cubicBezTo>
                  <a:lnTo>
                    <a:pt x="846" y="4251"/>
                  </a:lnTo>
                  <a:lnTo>
                    <a:pt x="322" y="4251"/>
                  </a:lnTo>
                  <a:lnTo>
                    <a:pt x="322" y="2536"/>
                  </a:lnTo>
                  <a:cubicBezTo>
                    <a:pt x="322" y="2441"/>
                    <a:pt x="251" y="2370"/>
                    <a:pt x="155" y="2370"/>
                  </a:cubicBezTo>
                  <a:cubicBezTo>
                    <a:pt x="72" y="2370"/>
                    <a:pt x="1" y="2441"/>
                    <a:pt x="1" y="2536"/>
                  </a:cubicBezTo>
                  <a:lnTo>
                    <a:pt x="1" y="4405"/>
                  </a:lnTo>
                  <a:cubicBezTo>
                    <a:pt x="1" y="4501"/>
                    <a:pt x="72" y="4572"/>
                    <a:pt x="155" y="4572"/>
                  </a:cubicBezTo>
                  <a:lnTo>
                    <a:pt x="6001" y="4572"/>
                  </a:lnTo>
                  <a:cubicBezTo>
                    <a:pt x="6097" y="4572"/>
                    <a:pt x="6168" y="4501"/>
                    <a:pt x="6168" y="4405"/>
                  </a:cubicBezTo>
                  <a:lnTo>
                    <a:pt x="6168" y="834"/>
                  </a:lnTo>
                  <a:cubicBezTo>
                    <a:pt x="6144" y="750"/>
                    <a:pt x="6073" y="679"/>
                    <a:pt x="5978" y="679"/>
                  </a:cubicBezTo>
                  <a:cubicBezTo>
                    <a:pt x="5894" y="679"/>
                    <a:pt x="5811" y="750"/>
                    <a:pt x="5811" y="834"/>
                  </a:cubicBezTo>
                  <a:lnTo>
                    <a:pt x="5811" y="4251"/>
                  </a:lnTo>
                  <a:lnTo>
                    <a:pt x="5299" y="4251"/>
                  </a:lnTo>
                  <a:lnTo>
                    <a:pt x="5299" y="595"/>
                  </a:lnTo>
                  <a:cubicBezTo>
                    <a:pt x="5299" y="274"/>
                    <a:pt x="5025" y="0"/>
                    <a:pt x="4704" y="0"/>
                  </a:cubicBezTo>
                  <a:cubicBezTo>
                    <a:pt x="4370" y="0"/>
                    <a:pt x="4108" y="274"/>
                    <a:pt x="4108" y="595"/>
                  </a:cubicBezTo>
                  <a:lnTo>
                    <a:pt x="4108" y="4251"/>
                  </a:lnTo>
                  <a:lnTo>
                    <a:pt x="3656" y="4251"/>
                  </a:lnTo>
                  <a:lnTo>
                    <a:pt x="3656" y="595"/>
                  </a:lnTo>
                  <a:cubicBezTo>
                    <a:pt x="3656" y="274"/>
                    <a:pt x="3394" y="0"/>
                    <a:pt x="3061" y="0"/>
                  </a:cubicBezTo>
                  <a:cubicBezTo>
                    <a:pt x="2739" y="0"/>
                    <a:pt x="2465" y="274"/>
                    <a:pt x="2465" y="595"/>
                  </a:cubicBezTo>
                  <a:lnTo>
                    <a:pt x="2465" y="4251"/>
                  </a:lnTo>
                  <a:lnTo>
                    <a:pt x="2037" y="4251"/>
                  </a:lnTo>
                  <a:lnTo>
                    <a:pt x="2037" y="595"/>
                  </a:lnTo>
                  <a:cubicBezTo>
                    <a:pt x="2037" y="274"/>
                    <a:pt x="1763"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1" name="Google Shape;14681;p102"/>
            <p:cNvSpPr/>
            <p:nvPr/>
          </p:nvSpPr>
          <p:spPr>
            <a:xfrm>
              <a:off x="3982553" y="1971730"/>
              <a:ext cx="304566" cy="272360"/>
            </a:xfrm>
            <a:custGeom>
              <a:avLst/>
              <a:gdLst/>
              <a:ahLst/>
              <a:cxnLst/>
              <a:rect l="l" t="t" r="r" b="b"/>
              <a:pathLst>
                <a:path w="9561" h="8550" extrusionOk="0">
                  <a:moveTo>
                    <a:pt x="8632" y="346"/>
                  </a:moveTo>
                  <a:cubicBezTo>
                    <a:pt x="8966" y="346"/>
                    <a:pt x="9239" y="632"/>
                    <a:pt x="9239" y="953"/>
                  </a:cubicBezTo>
                  <a:cubicBezTo>
                    <a:pt x="9239" y="1287"/>
                    <a:pt x="8954" y="1572"/>
                    <a:pt x="8632" y="1572"/>
                  </a:cubicBezTo>
                  <a:lnTo>
                    <a:pt x="929" y="1572"/>
                  </a:lnTo>
                  <a:cubicBezTo>
                    <a:pt x="596" y="1572"/>
                    <a:pt x="322" y="1287"/>
                    <a:pt x="322" y="953"/>
                  </a:cubicBezTo>
                  <a:cubicBezTo>
                    <a:pt x="322" y="632"/>
                    <a:pt x="607" y="346"/>
                    <a:pt x="929" y="346"/>
                  </a:cubicBezTo>
                  <a:close/>
                  <a:moveTo>
                    <a:pt x="6787" y="3835"/>
                  </a:moveTo>
                  <a:cubicBezTo>
                    <a:pt x="6811" y="4073"/>
                    <a:pt x="6930" y="4275"/>
                    <a:pt x="7096" y="4442"/>
                  </a:cubicBezTo>
                  <a:lnTo>
                    <a:pt x="2524" y="4442"/>
                  </a:lnTo>
                  <a:cubicBezTo>
                    <a:pt x="2715" y="4275"/>
                    <a:pt x="2822" y="4049"/>
                    <a:pt x="2858" y="3835"/>
                  </a:cubicBezTo>
                  <a:close/>
                  <a:moveTo>
                    <a:pt x="7870" y="1882"/>
                  </a:moveTo>
                  <a:cubicBezTo>
                    <a:pt x="8573" y="1882"/>
                    <a:pt x="9144" y="2453"/>
                    <a:pt x="9144" y="3156"/>
                  </a:cubicBezTo>
                  <a:cubicBezTo>
                    <a:pt x="9168" y="3870"/>
                    <a:pt x="8597" y="4442"/>
                    <a:pt x="7894" y="4442"/>
                  </a:cubicBezTo>
                  <a:lnTo>
                    <a:pt x="7823" y="4442"/>
                  </a:lnTo>
                  <a:cubicBezTo>
                    <a:pt x="7644" y="4406"/>
                    <a:pt x="7477" y="4335"/>
                    <a:pt x="7334" y="4216"/>
                  </a:cubicBezTo>
                  <a:cubicBezTo>
                    <a:pt x="7203" y="4097"/>
                    <a:pt x="7108" y="3918"/>
                    <a:pt x="7096" y="3716"/>
                  </a:cubicBezTo>
                  <a:cubicBezTo>
                    <a:pt x="7084" y="3513"/>
                    <a:pt x="7156" y="3323"/>
                    <a:pt x="7275" y="3192"/>
                  </a:cubicBezTo>
                  <a:cubicBezTo>
                    <a:pt x="7377" y="3070"/>
                    <a:pt x="7523" y="3011"/>
                    <a:pt x="7672" y="3011"/>
                  </a:cubicBezTo>
                  <a:cubicBezTo>
                    <a:pt x="7801" y="3011"/>
                    <a:pt x="7932" y="3056"/>
                    <a:pt x="8037" y="3144"/>
                  </a:cubicBezTo>
                  <a:cubicBezTo>
                    <a:pt x="8108" y="3215"/>
                    <a:pt x="8156" y="3311"/>
                    <a:pt x="8168" y="3418"/>
                  </a:cubicBezTo>
                  <a:cubicBezTo>
                    <a:pt x="8168" y="3513"/>
                    <a:pt x="8132" y="3620"/>
                    <a:pt x="8061" y="3692"/>
                  </a:cubicBezTo>
                  <a:cubicBezTo>
                    <a:pt x="8001" y="3751"/>
                    <a:pt x="8001" y="3858"/>
                    <a:pt x="8073" y="3918"/>
                  </a:cubicBezTo>
                  <a:cubicBezTo>
                    <a:pt x="8101" y="3946"/>
                    <a:pt x="8140" y="3961"/>
                    <a:pt x="8180" y="3961"/>
                  </a:cubicBezTo>
                  <a:cubicBezTo>
                    <a:pt x="8224" y="3961"/>
                    <a:pt x="8268" y="3943"/>
                    <a:pt x="8299" y="3906"/>
                  </a:cubicBezTo>
                  <a:cubicBezTo>
                    <a:pt x="8430" y="3751"/>
                    <a:pt x="8489" y="3573"/>
                    <a:pt x="8477" y="3382"/>
                  </a:cubicBezTo>
                  <a:cubicBezTo>
                    <a:pt x="8466" y="3192"/>
                    <a:pt x="8394" y="3013"/>
                    <a:pt x="8239" y="2894"/>
                  </a:cubicBezTo>
                  <a:cubicBezTo>
                    <a:pt x="8075" y="2746"/>
                    <a:pt x="7872" y="2674"/>
                    <a:pt x="7672" y="2674"/>
                  </a:cubicBezTo>
                  <a:cubicBezTo>
                    <a:pt x="7437" y="2674"/>
                    <a:pt x="7204" y="2773"/>
                    <a:pt x="7037" y="2965"/>
                  </a:cubicBezTo>
                  <a:cubicBezTo>
                    <a:pt x="6906" y="3120"/>
                    <a:pt x="6811" y="3287"/>
                    <a:pt x="6787" y="3489"/>
                  </a:cubicBezTo>
                  <a:lnTo>
                    <a:pt x="2858" y="3489"/>
                  </a:lnTo>
                  <a:cubicBezTo>
                    <a:pt x="2822" y="3287"/>
                    <a:pt x="2751" y="3120"/>
                    <a:pt x="2596" y="2965"/>
                  </a:cubicBezTo>
                  <a:cubicBezTo>
                    <a:pt x="2453" y="2799"/>
                    <a:pt x="2239" y="2692"/>
                    <a:pt x="2000" y="2680"/>
                  </a:cubicBezTo>
                  <a:cubicBezTo>
                    <a:pt x="1985" y="2679"/>
                    <a:pt x="1970" y="2678"/>
                    <a:pt x="1954" y="2678"/>
                  </a:cubicBezTo>
                  <a:cubicBezTo>
                    <a:pt x="1754" y="2678"/>
                    <a:pt x="1547" y="2750"/>
                    <a:pt x="1381" y="2894"/>
                  </a:cubicBezTo>
                  <a:cubicBezTo>
                    <a:pt x="1227" y="3025"/>
                    <a:pt x="1155" y="3192"/>
                    <a:pt x="1143" y="3382"/>
                  </a:cubicBezTo>
                  <a:cubicBezTo>
                    <a:pt x="1119" y="3573"/>
                    <a:pt x="1203" y="3751"/>
                    <a:pt x="1322" y="3906"/>
                  </a:cubicBezTo>
                  <a:cubicBezTo>
                    <a:pt x="1355" y="3939"/>
                    <a:pt x="1402" y="3957"/>
                    <a:pt x="1447" y="3957"/>
                  </a:cubicBezTo>
                  <a:cubicBezTo>
                    <a:pt x="1485" y="3957"/>
                    <a:pt x="1521" y="3945"/>
                    <a:pt x="1548" y="3918"/>
                  </a:cubicBezTo>
                  <a:cubicBezTo>
                    <a:pt x="1596" y="3858"/>
                    <a:pt x="1619" y="3751"/>
                    <a:pt x="1560" y="3692"/>
                  </a:cubicBezTo>
                  <a:cubicBezTo>
                    <a:pt x="1488" y="3620"/>
                    <a:pt x="1453" y="3513"/>
                    <a:pt x="1453" y="3418"/>
                  </a:cubicBezTo>
                  <a:cubicBezTo>
                    <a:pt x="1453" y="3311"/>
                    <a:pt x="1512" y="3204"/>
                    <a:pt x="1584" y="3144"/>
                  </a:cubicBezTo>
                  <a:cubicBezTo>
                    <a:pt x="1682" y="3068"/>
                    <a:pt x="1800" y="3012"/>
                    <a:pt x="1937" y="3012"/>
                  </a:cubicBezTo>
                  <a:cubicBezTo>
                    <a:pt x="1950" y="3012"/>
                    <a:pt x="1963" y="3012"/>
                    <a:pt x="1977" y="3013"/>
                  </a:cubicBezTo>
                  <a:cubicBezTo>
                    <a:pt x="2120" y="3025"/>
                    <a:pt x="2239" y="3085"/>
                    <a:pt x="2346" y="3192"/>
                  </a:cubicBezTo>
                  <a:cubicBezTo>
                    <a:pt x="2608" y="3489"/>
                    <a:pt x="2584" y="3954"/>
                    <a:pt x="2286" y="4216"/>
                  </a:cubicBezTo>
                  <a:cubicBezTo>
                    <a:pt x="2155" y="4335"/>
                    <a:pt x="1977" y="4406"/>
                    <a:pt x="1798" y="4442"/>
                  </a:cubicBezTo>
                  <a:lnTo>
                    <a:pt x="1727" y="4442"/>
                  </a:lnTo>
                  <a:cubicBezTo>
                    <a:pt x="1024" y="4442"/>
                    <a:pt x="441" y="3858"/>
                    <a:pt x="441" y="3156"/>
                  </a:cubicBezTo>
                  <a:cubicBezTo>
                    <a:pt x="441" y="2465"/>
                    <a:pt x="1024" y="1882"/>
                    <a:pt x="1727" y="1882"/>
                  </a:cubicBezTo>
                  <a:close/>
                  <a:moveTo>
                    <a:pt x="7537" y="4763"/>
                  </a:moveTo>
                  <a:lnTo>
                    <a:pt x="7537" y="5573"/>
                  </a:lnTo>
                  <a:lnTo>
                    <a:pt x="2036" y="5573"/>
                  </a:lnTo>
                  <a:lnTo>
                    <a:pt x="2036" y="4763"/>
                  </a:lnTo>
                  <a:close/>
                  <a:moveTo>
                    <a:pt x="929" y="1"/>
                  </a:moveTo>
                  <a:cubicBezTo>
                    <a:pt x="417" y="1"/>
                    <a:pt x="0" y="418"/>
                    <a:pt x="0" y="941"/>
                  </a:cubicBezTo>
                  <a:cubicBezTo>
                    <a:pt x="0" y="1418"/>
                    <a:pt x="357" y="1811"/>
                    <a:pt x="798" y="1870"/>
                  </a:cubicBezTo>
                  <a:cubicBezTo>
                    <a:pt x="393" y="2168"/>
                    <a:pt x="143" y="2620"/>
                    <a:pt x="143" y="3144"/>
                  </a:cubicBezTo>
                  <a:cubicBezTo>
                    <a:pt x="143" y="4013"/>
                    <a:pt x="834" y="4728"/>
                    <a:pt x="1691" y="4739"/>
                  </a:cubicBezTo>
                  <a:lnTo>
                    <a:pt x="1703" y="4739"/>
                  </a:lnTo>
                  <a:lnTo>
                    <a:pt x="1703" y="5704"/>
                  </a:lnTo>
                  <a:lnTo>
                    <a:pt x="1703" y="8383"/>
                  </a:lnTo>
                  <a:cubicBezTo>
                    <a:pt x="1703" y="8478"/>
                    <a:pt x="1786" y="8549"/>
                    <a:pt x="1869" y="8549"/>
                  </a:cubicBezTo>
                  <a:cubicBezTo>
                    <a:pt x="1965" y="8549"/>
                    <a:pt x="2036" y="8478"/>
                    <a:pt x="2036" y="8383"/>
                  </a:cubicBezTo>
                  <a:lnTo>
                    <a:pt x="2036" y="5894"/>
                  </a:lnTo>
                  <a:lnTo>
                    <a:pt x="7537" y="5894"/>
                  </a:lnTo>
                  <a:lnTo>
                    <a:pt x="7537" y="6692"/>
                  </a:lnTo>
                  <a:cubicBezTo>
                    <a:pt x="7537" y="6775"/>
                    <a:pt x="7620" y="6847"/>
                    <a:pt x="7704" y="6847"/>
                  </a:cubicBezTo>
                  <a:cubicBezTo>
                    <a:pt x="7799" y="6847"/>
                    <a:pt x="7870" y="6775"/>
                    <a:pt x="7870" y="6692"/>
                  </a:cubicBezTo>
                  <a:lnTo>
                    <a:pt x="7870" y="5740"/>
                  </a:lnTo>
                  <a:lnTo>
                    <a:pt x="7870" y="4763"/>
                  </a:lnTo>
                  <a:lnTo>
                    <a:pt x="7918" y="4763"/>
                  </a:lnTo>
                  <a:cubicBezTo>
                    <a:pt x="7930" y="4763"/>
                    <a:pt x="7942" y="4763"/>
                    <a:pt x="7954" y="4751"/>
                  </a:cubicBezTo>
                  <a:cubicBezTo>
                    <a:pt x="8823" y="4728"/>
                    <a:pt x="9501" y="4025"/>
                    <a:pt x="9501" y="3156"/>
                  </a:cubicBezTo>
                  <a:cubicBezTo>
                    <a:pt x="9489" y="2644"/>
                    <a:pt x="9228" y="2168"/>
                    <a:pt x="8823" y="1870"/>
                  </a:cubicBezTo>
                  <a:cubicBezTo>
                    <a:pt x="9251" y="1775"/>
                    <a:pt x="9561" y="1406"/>
                    <a:pt x="9561" y="941"/>
                  </a:cubicBezTo>
                  <a:cubicBezTo>
                    <a:pt x="9561" y="418"/>
                    <a:pt x="9144" y="1"/>
                    <a:pt x="8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82" name="Google Shape;14682;p102"/>
          <p:cNvGrpSpPr/>
          <p:nvPr/>
        </p:nvGrpSpPr>
        <p:grpSpPr>
          <a:xfrm>
            <a:off x="2567841" y="1994124"/>
            <a:ext cx="399812" cy="306477"/>
            <a:chOff x="2567841" y="1994124"/>
            <a:chExt cx="399812" cy="306477"/>
          </a:xfrm>
        </p:grpSpPr>
        <p:sp>
          <p:nvSpPr>
            <p:cNvPr id="14683" name="Google Shape;14683;p102"/>
            <p:cNvSpPr/>
            <p:nvPr/>
          </p:nvSpPr>
          <p:spPr>
            <a:xfrm>
              <a:off x="2567841" y="1994124"/>
              <a:ext cx="399812" cy="306477"/>
            </a:xfrm>
            <a:custGeom>
              <a:avLst/>
              <a:gdLst/>
              <a:ahLst/>
              <a:cxnLst/>
              <a:rect l="l" t="t" r="r" b="b"/>
              <a:pathLst>
                <a:path w="12551" h="9621" extrusionOk="0">
                  <a:moveTo>
                    <a:pt x="11157" y="346"/>
                  </a:moveTo>
                  <a:lnTo>
                    <a:pt x="11157" y="6584"/>
                  </a:lnTo>
                  <a:lnTo>
                    <a:pt x="1334" y="6584"/>
                  </a:lnTo>
                  <a:lnTo>
                    <a:pt x="1334" y="346"/>
                  </a:lnTo>
                  <a:close/>
                  <a:moveTo>
                    <a:pt x="7442" y="7930"/>
                  </a:moveTo>
                  <a:lnTo>
                    <a:pt x="7621" y="8561"/>
                  </a:lnTo>
                  <a:lnTo>
                    <a:pt x="4859" y="8561"/>
                  </a:lnTo>
                  <a:lnTo>
                    <a:pt x="5037" y="7930"/>
                  </a:lnTo>
                  <a:close/>
                  <a:moveTo>
                    <a:pt x="11217" y="6954"/>
                  </a:moveTo>
                  <a:lnTo>
                    <a:pt x="12038" y="8561"/>
                  </a:lnTo>
                  <a:lnTo>
                    <a:pt x="7990" y="8561"/>
                  </a:lnTo>
                  <a:lnTo>
                    <a:pt x="7776" y="7835"/>
                  </a:lnTo>
                  <a:cubicBezTo>
                    <a:pt x="7740" y="7680"/>
                    <a:pt x="7597" y="7573"/>
                    <a:pt x="7454" y="7573"/>
                  </a:cubicBezTo>
                  <a:lnTo>
                    <a:pt x="5013" y="7573"/>
                  </a:lnTo>
                  <a:cubicBezTo>
                    <a:pt x="4859" y="7573"/>
                    <a:pt x="4716" y="7680"/>
                    <a:pt x="4680" y="7835"/>
                  </a:cubicBezTo>
                  <a:lnTo>
                    <a:pt x="4478" y="8561"/>
                  </a:lnTo>
                  <a:lnTo>
                    <a:pt x="430" y="8561"/>
                  </a:lnTo>
                  <a:lnTo>
                    <a:pt x="1263" y="6954"/>
                  </a:lnTo>
                  <a:close/>
                  <a:moveTo>
                    <a:pt x="12157" y="8930"/>
                  </a:moveTo>
                  <a:lnTo>
                    <a:pt x="12157" y="9216"/>
                  </a:lnTo>
                  <a:lnTo>
                    <a:pt x="12169" y="9216"/>
                  </a:lnTo>
                  <a:cubicBezTo>
                    <a:pt x="12169" y="9239"/>
                    <a:pt x="12145" y="9275"/>
                    <a:pt x="12110" y="9275"/>
                  </a:cubicBezTo>
                  <a:lnTo>
                    <a:pt x="382" y="9275"/>
                  </a:lnTo>
                  <a:cubicBezTo>
                    <a:pt x="346" y="9275"/>
                    <a:pt x="322" y="9239"/>
                    <a:pt x="322" y="9216"/>
                  </a:cubicBezTo>
                  <a:lnTo>
                    <a:pt x="322" y="8930"/>
                  </a:lnTo>
                  <a:close/>
                  <a:moveTo>
                    <a:pt x="1334" y="0"/>
                  </a:moveTo>
                  <a:cubicBezTo>
                    <a:pt x="1144" y="0"/>
                    <a:pt x="977" y="167"/>
                    <a:pt x="977" y="357"/>
                  </a:cubicBezTo>
                  <a:lnTo>
                    <a:pt x="977" y="6739"/>
                  </a:lnTo>
                  <a:lnTo>
                    <a:pt x="1" y="8680"/>
                  </a:lnTo>
                  <a:lnTo>
                    <a:pt x="1" y="8692"/>
                  </a:lnTo>
                  <a:lnTo>
                    <a:pt x="1" y="8704"/>
                  </a:lnTo>
                  <a:lnTo>
                    <a:pt x="1" y="8728"/>
                  </a:lnTo>
                  <a:lnTo>
                    <a:pt x="1" y="8739"/>
                  </a:lnTo>
                  <a:lnTo>
                    <a:pt x="1" y="9204"/>
                  </a:lnTo>
                  <a:cubicBezTo>
                    <a:pt x="1" y="9442"/>
                    <a:pt x="191" y="9620"/>
                    <a:pt x="406" y="9620"/>
                  </a:cubicBezTo>
                  <a:lnTo>
                    <a:pt x="12133" y="9620"/>
                  </a:lnTo>
                  <a:cubicBezTo>
                    <a:pt x="12371" y="9620"/>
                    <a:pt x="12550" y="9418"/>
                    <a:pt x="12550" y="9204"/>
                  </a:cubicBezTo>
                  <a:lnTo>
                    <a:pt x="12526" y="8739"/>
                  </a:lnTo>
                  <a:lnTo>
                    <a:pt x="12526" y="8704"/>
                  </a:lnTo>
                  <a:lnTo>
                    <a:pt x="12526" y="8692"/>
                  </a:lnTo>
                  <a:lnTo>
                    <a:pt x="12526" y="8680"/>
                  </a:lnTo>
                  <a:lnTo>
                    <a:pt x="11550" y="6739"/>
                  </a:lnTo>
                  <a:lnTo>
                    <a:pt x="11550" y="357"/>
                  </a:lnTo>
                  <a:cubicBezTo>
                    <a:pt x="11550" y="167"/>
                    <a:pt x="11383" y="0"/>
                    <a:pt x="111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4" name="Google Shape;14684;p102"/>
            <p:cNvSpPr/>
            <p:nvPr/>
          </p:nvSpPr>
          <p:spPr>
            <a:xfrm>
              <a:off x="2623237" y="2113963"/>
              <a:ext cx="287523" cy="77025"/>
            </a:xfrm>
            <a:custGeom>
              <a:avLst/>
              <a:gdLst/>
              <a:ahLst/>
              <a:cxnLst/>
              <a:rect l="l" t="t" r="r" b="b"/>
              <a:pathLst>
                <a:path w="9026" h="2418" extrusionOk="0">
                  <a:moveTo>
                    <a:pt x="179" y="1"/>
                  </a:moveTo>
                  <a:cubicBezTo>
                    <a:pt x="72" y="1"/>
                    <a:pt x="0" y="96"/>
                    <a:pt x="0" y="179"/>
                  </a:cubicBezTo>
                  <a:lnTo>
                    <a:pt x="0" y="2132"/>
                  </a:lnTo>
                  <a:cubicBezTo>
                    <a:pt x="0" y="2299"/>
                    <a:pt x="131" y="2418"/>
                    <a:pt x="274" y="2418"/>
                  </a:cubicBezTo>
                  <a:lnTo>
                    <a:pt x="8727" y="2418"/>
                  </a:lnTo>
                  <a:cubicBezTo>
                    <a:pt x="8894" y="2418"/>
                    <a:pt x="9013" y="2287"/>
                    <a:pt x="9013" y="2132"/>
                  </a:cubicBezTo>
                  <a:lnTo>
                    <a:pt x="9013" y="179"/>
                  </a:lnTo>
                  <a:cubicBezTo>
                    <a:pt x="9025" y="96"/>
                    <a:pt x="8942" y="1"/>
                    <a:pt x="8835" y="1"/>
                  </a:cubicBezTo>
                  <a:cubicBezTo>
                    <a:pt x="8727" y="1"/>
                    <a:pt x="8656" y="96"/>
                    <a:pt x="8656" y="179"/>
                  </a:cubicBezTo>
                  <a:lnTo>
                    <a:pt x="8656" y="2049"/>
                  </a:lnTo>
                  <a:lnTo>
                    <a:pt x="357" y="2049"/>
                  </a:lnTo>
                  <a:lnTo>
                    <a:pt x="357" y="179"/>
                  </a:lnTo>
                  <a:cubicBezTo>
                    <a:pt x="357" y="84"/>
                    <a:pt x="262"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5" name="Google Shape;14685;p102"/>
            <p:cNvSpPr/>
            <p:nvPr/>
          </p:nvSpPr>
          <p:spPr>
            <a:xfrm>
              <a:off x="2623237" y="2017251"/>
              <a:ext cx="287523" cy="77025"/>
            </a:xfrm>
            <a:custGeom>
              <a:avLst/>
              <a:gdLst/>
              <a:ahLst/>
              <a:cxnLst/>
              <a:rect l="l" t="t" r="r" b="b"/>
              <a:pathLst>
                <a:path w="9026" h="2418" extrusionOk="0">
                  <a:moveTo>
                    <a:pt x="286" y="1"/>
                  </a:moveTo>
                  <a:cubicBezTo>
                    <a:pt x="119" y="1"/>
                    <a:pt x="0" y="143"/>
                    <a:pt x="0" y="286"/>
                  </a:cubicBezTo>
                  <a:lnTo>
                    <a:pt x="0" y="2239"/>
                  </a:lnTo>
                  <a:cubicBezTo>
                    <a:pt x="0" y="2346"/>
                    <a:pt x="84" y="2418"/>
                    <a:pt x="179" y="2418"/>
                  </a:cubicBezTo>
                  <a:cubicBezTo>
                    <a:pt x="286" y="2418"/>
                    <a:pt x="357" y="2322"/>
                    <a:pt x="357" y="2239"/>
                  </a:cubicBezTo>
                  <a:lnTo>
                    <a:pt x="357" y="382"/>
                  </a:lnTo>
                  <a:lnTo>
                    <a:pt x="8656" y="382"/>
                  </a:lnTo>
                  <a:lnTo>
                    <a:pt x="8656" y="2239"/>
                  </a:lnTo>
                  <a:cubicBezTo>
                    <a:pt x="8656" y="2346"/>
                    <a:pt x="8751" y="2418"/>
                    <a:pt x="8835" y="2418"/>
                  </a:cubicBezTo>
                  <a:cubicBezTo>
                    <a:pt x="8942" y="2418"/>
                    <a:pt x="9013" y="2322"/>
                    <a:pt x="9013" y="2239"/>
                  </a:cubicBezTo>
                  <a:lnTo>
                    <a:pt x="9013" y="286"/>
                  </a:lnTo>
                  <a:cubicBezTo>
                    <a:pt x="9025" y="143"/>
                    <a:pt x="8894" y="1"/>
                    <a:pt x="8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86" name="Google Shape;14686;p102"/>
          <p:cNvGrpSpPr/>
          <p:nvPr/>
        </p:nvGrpSpPr>
        <p:grpSpPr>
          <a:xfrm>
            <a:off x="2212084" y="1960358"/>
            <a:ext cx="324698" cy="372863"/>
            <a:chOff x="2212084" y="1960358"/>
            <a:chExt cx="324698" cy="372863"/>
          </a:xfrm>
        </p:grpSpPr>
        <p:sp>
          <p:nvSpPr>
            <p:cNvPr id="14687" name="Google Shape;14687;p102"/>
            <p:cNvSpPr/>
            <p:nvPr/>
          </p:nvSpPr>
          <p:spPr>
            <a:xfrm>
              <a:off x="2291371" y="2128011"/>
              <a:ext cx="166888" cy="166888"/>
            </a:xfrm>
            <a:custGeom>
              <a:avLst/>
              <a:gdLst/>
              <a:ahLst/>
              <a:cxnLst/>
              <a:rect l="l" t="t" r="r" b="b"/>
              <a:pathLst>
                <a:path w="5239" h="5239" extrusionOk="0">
                  <a:moveTo>
                    <a:pt x="2620" y="357"/>
                  </a:moveTo>
                  <a:cubicBezTo>
                    <a:pt x="3870" y="357"/>
                    <a:pt x="4894" y="1369"/>
                    <a:pt x="4894" y="2631"/>
                  </a:cubicBezTo>
                  <a:cubicBezTo>
                    <a:pt x="4894" y="3882"/>
                    <a:pt x="3882" y="4906"/>
                    <a:pt x="2620" y="4906"/>
                  </a:cubicBezTo>
                  <a:cubicBezTo>
                    <a:pt x="1369" y="4906"/>
                    <a:pt x="346" y="3894"/>
                    <a:pt x="346" y="2631"/>
                  </a:cubicBezTo>
                  <a:cubicBezTo>
                    <a:pt x="346" y="1369"/>
                    <a:pt x="1369" y="357"/>
                    <a:pt x="2620" y="357"/>
                  </a:cubicBezTo>
                  <a:close/>
                  <a:moveTo>
                    <a:pt x="2620" y="0"/>
                  </a:moveTo>
                  <a:cubicBezTo>
                    <a:pt x="1179" y="0"/>
                    <a:pt x="0" y="1167"/>
                    <a:pt x="0" y="2620"/>
                  </a:cubicBezTo>
                  <a:cubicBezTo>
                    <a:pt x="0" y="4060"/>
                    <a:pt x="1179" y="5239"/>
                    <a:pt x="2620" y="5239"/>
                  </a:cubicBezTo>
                  <a:cubicBezTo>
                    <a:pt x="4060" y="5239"/>
                    <a:pt x="5239" y="4060"/>
                    <a:pt x="5239" y="2620"/>
                  </a:cubicBezTo>
                  <a:cubicBezTo>
                    <a:pt x="5239" y="1167"/>
                    <a:pt x="4060" y="0"/>
                    <a:pt x="2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8" name="Google Shape;14688;p102"/>
            <p:cNvSpPr/>
            <p:nvPr/>
          </p:nvSpPr>
          <p:spPr>
            <a:xfrm>
              <a:off x="2212084" y="1960358"/>
              <a:ext cx="324698" cy="372863"/>
            </a:xfrm>
            <a:custGeom>
              <a:avLst/>
              <a:gdLst/>
              <a:ahLst/>
              <a:cxnLst/>
              <a:rect l="l" t="t" r="r" b="b"/>
              <a:pathLst>
                <a:path w="10193" h="11705" extrusionOk="0">
                  <a:moveTo>
                    <a:pt x="7502" y="358"/>
                  </a:moveTo>
                  <a:lnTo>
                    <a:pt x="6383" y="2644"/>
                  </a:lnTo>
                  <a:lnTo>
                    <a:pt x="3811" y="2644"/>
                  </a:lnTo>
                  <a:lnTo>
                    <a:pt x="2692" y="358"/>
                  </a:lnTo>
                  <a:close/>
                  <a:moveTo>
                    <a:pt x="6228" y="3001"/>
                  </a:moveTo>
                  <a:lnTo>
                    <a:pt x="5692" y="4096"/>
                  </a:lnTo>
                  <a:cubicBezTo>
                    <a:pt x="5490" y="4073"/>
                    <a:pt x="5299" y="4049"/>
                    <a:pt x="5109" y="4049"/>
                  </a:cubicBezTo>
                  <a:cubicBezTo>
                    <a:pt x="4918" y="4049"/>
                    <a:pt x="4716" y="4073"/>
                    <a:pt x="4525" y="4096"/>
                  </a:cubicBezTo>
                  <a:lnTo>
                    <a:pt x="3989" y="3001"/>
                  </a:lnTo>
                  <a:close/>
                  <a:moveTo>
                    <a:pt x="2334" y="405"/>
                  </a:moveTo>
                  <a:lnTo>
                    <a:pt x="4168" y="4156"/>
                  </a:lnTo>
                  <a:cubicBezTo>
                    <a:pt x="3382" y="4370"/>
                    <a:pt x="2692" y="4799"/>
                    <a:pt x="2180" y="5406"/>
                  </a:cubicBezTo>
                  <a:lnTo>
                    <a:pt x="608" y="2227"/>
                  </a:lnTo>
                  <a:cubicBezTo>
                    <a:pt x="406" y="1787"/>
                    <a:pt x="584" y="1275"/>
                    <a:pt x="1013" y="1060"/>
                  </a:cubicBezTo>
                  <a:lnTo>
                    <a:pt x="2334" y="405"/>
                  </a:lnTo>
                  <a:close/>
                  <a:moveTo>
                    <a:pt x="2418" y="1"/>
                  </a:moveTo>
                  <a:cubicBezTo>
                    <a:pt x="2382" y="1"/>
                    <a:pt x="2358" y="1"/>
                    <a:pt x="2334" y="24"/>
                  </a:cubicBezTo>
                  <a:lnTo>
                    <a:pt x="846" y="751"/>
                  </a:lnTo>
                  <a:cubicBezTo>
                    <a:pt x="251" y="1048"/>
                    <a:pt x="1" y="1775"/>
                    <a:pt x="298" y="2370"/>
                  </a:cubicBezTo>
                  <a:lnTo>
                    <a:pt x="1942" y="5704"/>
                  </a:lnTo>
                  <a:cubicBezTo>
                    <a:pt x="1525" y="6311"/>
                    <a:pt x="1263" y="7073"/>
                    <a:pt x="1263" y="7883"/>
                  </a:cubicBezTo>
                  <a:cubicBezTo>
                    <a:pt x="1263" y="8275"/>
                    <a:pt x="1322" y="8680"/>
                    <a:pt x="1441" y="9049"/>
                  </a:cubicBezTo>
                  <a:cubicBezTo>
                    <a:pt x="1470" y="9126"/>
                    <a:pt x="1544" y="9179"/>
                    <a:pt x="1616" y="9179"/>
                  </a:cubicBezTo>
                  <a:cubicBezTo>
                    <a:pt x="1633" y="9179"/>
                    <a:pt x="1651" y="9176"/>
                    <a:pt x="1668" y="9168"/>
                  </a:cubicBezTo>
                  <a:cubicBezTo>
                    <a:pt x="1763" y="9145"/>
                    <a:pt x="1822" y="9037"/>
                    <a:pt x="1787" y="8954"/>
                  </a:cubicBezTo>
                  <a:cubicBezTo>
                    <a:pt x="1668" y="8609"/>
                    <a:pt x="1620" y="8240"/>
                    <a:pt x="1620" y="7883"/>
                  </a:cubicBezTo>
                  <a:cubicBezTo>
                    <a:pt x="1620" y="5954"/>
                    <a:pt x="3192" y="4394"/>
                    <a:pt x="5109" y="4394"/>
                  </a:cubicBezTo>
                  <a:cubicBezTo>
                    <a:pt x="7026" y="4394"/>
                    <a:pt x="8585" y="5954"/>
                    <a:pt x="8585" y="7883"/>
                  </a:cubicBezTo>
                  <a:cubicBezTo>
                    <a:pt x="8585" y="9799"/>
                    <a:pt x="7026" y="11359"/>
                    <a:pt x="5109" y="11359"/>
                  </a:cubicBezTo>
                  <a:cubicBezTo>
                    <a:pt x="3823" y="11359"/>
                    <a:pt x="2656" y="10657"/>
                    <a:pt x="2037" y="9526"/>
                  </a:cubicBezTo>
                  <a:cubicBezTo>
                    <a:pt x="2012" y="9468"/>
                    <a:pt x="1953" y="9433"/>
                    <a:pt x="1887" y="9433"/>
                  </a:cubicBezTo>
                  <a:cubicBezTo>
                    <a:pt x="1858" y="9433"/>
                    <a:pt x="1828" y="9440"/>
                    <a:pt x="1799" y="9454"/>
                  </a:cubicBezTo>
                  <a:cubicBezTo>
                    <a:pt x="1715" y="9502"/>
                    <a:pt x="1680" y="9597"/>
                    <a:pt x="1727" y="9692"/>
                  </a:cubicBezTo>
                  <a:cubicBezTo>
                    <a:pt x="2394" y="10931"/>
                    <a:pt x="3692" y="11704"/>
                    <a:pt x="5109" y="11704"/>
                  </a:cubicBezTo>
                  <a:cubicBezTo>
                    <a:pt x="7216" y="11704"/>
                    <a:pt x="8942" y="9978"/>
                    <a:pt x="8942" y="7859"/>
                  </a:cubicBezTo>
                  <a:cubicBezTo>
                    <a:pt x="8942" y="7061"/>
                    <a:pt x="8692" y="6311"/>
                    <a:pt x="8276" y="5692"/>
                  </a:cubicBezTo>
                  <a:lnTo>
                    <a:pt x="8966" y="4299"/>
                  </a:lnTo>
                  <a:cubicBezTo>
                    <a:pt x="9002" y="4215"/>
                    <a:pt x="8966" y="4108"/>
                    <a:pt x="8883" y="4061"/>
                  </a:cubicBezTo>
                  <a:cubicBezTo>
                    <a:pt x="8861" y="4051"/>
                    <a:pt x="8838" y="4047"/>
                    <a:pt x="8814" y="4047"/>
                  </a:cubicBezTo>
                  <a:cubicBezTo>
                    <a:pt x="8748" y="4047"/>
                    <a:pt x="8680" y="4082"/>
                    <a:pt x="8645" y="4144"/>
                  </a:cubicBezTo>
                  <a:lnTo>
                    <a:pt x="8038" y="5370"/>
                  </a:lnTo>
                  <a:cubicBezTo>
                    <a:pt x="7537" y="4763"/>
                    <a:pt x="6835" y="4334"/>
                    <a:pt x="6049" y="4120"/>
                  </a:cubicBezTo>
                  <a:lnTo>
                    <a:pt x="7871" y="370"/>
                  </a:lnTo>
                  <a:lnTo>
                    <a:pt x="9204" y="1025"/>
                  </a:lnTo>
                  <a:cubicBezTo>
                    <a:pt x="9633" y="1239"/>
                    <a:pt x="9812" y="1763"/>
                    <a:pt x="9597" y="2191"/>
                  </a:cubicBezTo>
                  <a:lnTo>
                    <a:pt x="8942" y="3513"/>
                  </a:lnTo>
                  <a:cubicBezTo>
                    <a:pt x="8907" y="3608"/>
                    <a:pt x="8942" y="3703"/>
                    <a:pt x="9026" y="3751"/>
                  </a:cubicBezTo>
                  <a:cubicBezTo>
                    <a:pt x="9049" y="3764"/>
                    <a:pt x="9074" y="3770"/>
                    <a:pt x="9099" y="3770"/>
                  </a:cubicBezTo>
                  <a:cubicBezTo>
                    <a:pt x="9164" y="3770"/>
                    <a:pt x="9230" y="3731"/>
                    <a:pt x="9264" y="3680"/>
                  </a:cubicBezTo>
                  <a:lnTo>
                    <a:pt x="9919" y="2358"/>
                  </a:lnTo>
                  <a:cubicBezTo>
                    <a:pt x="10193" y="1775"/>
                    <a:pt x="9943" y="1048"/>
                    <a:pt x="9347" y="751"/>
                  </a:cubicBezTo>
                  <a:lnTo>
                    <a:pt x="7859" y="24"/>
                  </a:lnTo>
                  <a:cubicBezTo>
                    <a:pt x="7835" y="1"/>
                    <a:pt x="7811" y="1"/>
                    <a:pt x="77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9" name="Google Shape;14689;p102"/>
            <p:cNvSpPr/>
            <p:nvPr/>
          </p:nvSpPr>
          <p:spPr>
            <a:xfrm>
              <a:off x="2319435" y="2157190"/>
              <a:ext cx="108880" cy="103210"/>
            </a:xfrm>
            <a:custGeom>
              <a:avLst/>
              <a:gdLst/>
              <a:ahLst/>
              <a:cxnLst/>
              <a:rect l="l" t="t" r="r" b="b"/>
              <a:pathLst>
                <a:path w="3418" h="3240" extrusionOk="0">
                  <a:moveTo>
                    <a:pt x="1739" y="346"/>
                  </a:moveTo>
                  <a:cubicBezTo>
                    <a:pt x="1822" y="346"/>
                    <a:pt x="1881" y="394"/>
                    <a:pt x="1929" y="465"/>
                  </a:cubicBezTo>
                  <a:lnTo>
                    <a:pt x="2096" y="787"/>
                  </a:lnTo>
                  <a:cubicBezTo>
                    <a:pt x="2179" y="953"/>
                    <a:pt x="2334" y="1073"/>
                    <a:pt x="2513" y="1108"/>
                  </a:cubicBezTo>
                  <a:lnTo>
                    <a:pt x="2870" y="1144"/>
                  </a:lnTo>
                  <a:cubicBezTo>
                    <a:pt x="2953" y="1168"/>
                    <a:pt x="3013" y="1203"/>
                    <a:pt x="3048" y="1299"/>
                  </a:cubicBezTo>
                  <a:cubicBezTo>
                    <a:pt x="3072" y="1370"/>
                    <a:pt x="3048" y="1465"/>
                    <a:pt x="2989" y="1525"/>
                  </a:cubicBezTo>
                  <a:lnTo>
                    <a:pt x="2739" y="1775"/>
                  </a:lnTo>
                  <a:cubicBezTo>
                    <a:pt x="2596" y="1906"/>
                    <a:pt x="2536" y="2085"/>
                    <a:pt x="2572" y="2263"/>
                  </a:cubicBezTo>
                  <a:lnTo>
                    <a:pt x="2632" y="2620"/>
                  </a:lnTo>
                  <a:cubicBezTo>
                    <a:pt x="2643" y="2692"/>
                    <a:pt x="2620" y="2787"/>
                    <a:pt x="2536" y="2823"/>
                  </a:cubicBezTo>
                  <a:cubicBezTo>
                    <a:pt x="2493" y="2852"/>
                    <a:pt x="2450" y="2867"/>
                    <a:pt x="2407" y="2867"/>
                  </a:cubicBezTo>
                  <a:cubicBezTo>
                    <a:pt x="2378" y="2867"/>
                    <a:pt x="2350" y="2861"/>
                    <a:pt x="2322" y="2847"/>
                  </a:cubicBezTo>
                  <a:lnTo>
                    <a:pt x="2001" y="2680"/>
                  </a:lnTo>
                  <a:cubicBezTo>
                    <a:pt x="1917" y="2632"/>
                    <a:pt x="1822" y="2620"/>
                    <a:pt x="1739" y="2620"/>
                  </a:cubicBezTo>
                  <a:cubicBezTo>
                    <a:pt x="1643" y="2620"/>
                    <a:pt x="1560" y="2632"/>
                    <a:pt x="1465" y="2680"/>
                  </a:cubicBezTo>
                  <a:lnTo>
                    <a:pt x="1155" y="2847"/>
                  </a:lnTo>
                  <a:cubicBezTo>
                    <a:pt x="1128" y="2865"/>
                    <a:pt x="1097" y="2872"/>
                    <a:pt x="1066" y="2872"/>
                  </a:cubicBezTo>
                  <a:cubicBezTo>
                    <a:pt x="1016" y="2872"/>
                    <a:pt x="966" y="2852"/>
                    <a:pt x="929" y="2823"/>
                  </a:cubicBezTo>
                  <a:cubicBezTo>
                    <a:pt x="858" y="2787"/>
                    <a:pt x="822" y="2692"/>
                    <a:pt x="846" y="2620"/>
                  </a:cubicBezTo>
                  <a:lnTo>
                    <a:pt x="905" y="2263"/>
                  </a:lnTo>
                  <a:cubicBezTo>
                    <a:pt x="929" y="2085"/>
                    <a:pt x="869" y="1894"/>
                    <a:pt x="738" y="1775"/>
                  </a:cubicBezTo>
                  <a:lnTo>
                    <a:pt x="488" y="1525"/>
                  </a:lnTo>
                  <a:cubicBezTo>
                    <a:pt x="429" y="1465"/>
                    <a:pt x="393" y="1382"/>
                    <a:pt x="429" y="1299"/>
                  </a:cubicBezTo>
                  <a:cubicBezTo>
                    <a:pt x="453" y="1227"/>
                    <a:pt x="512" y="1168"/>
                    <a:pt x="608" y="1144"/>
                  </a:cubicBezTo>
                  <a:lnTo>
                    <a:pt x="965" y="1108"/>
                  </a:lnTo>
                  <a:cubicBezTo>
                    <a:pt x="1143" y="1073"/>
                    <a:pt x="1298" y="953"/>
                    <a:pt x="1381" y="787"/>
                  </a:cubicBezTo>
                  <a:lnTo>
                    <a:pt x="1548" y="465"/>
                  </a:lnTo>
                  <a:cubicBezTo>
                    <a:pt x="1572" y="394"/>
                    <a:pt x="1643" y="346"/>
                    <a:pt x="1739" y="346"/>
                  </a:cubicBezTo>
                  <a:close/>
                  <a:moveTo>
                    <a:pt x="1703" y="1"/>
                  </a:moveTo>
                  <a:cubicBezTo>
                    <a:pt x="1489" y="1"/>
                    <a:pt x="1310" y="120"/>
                    <a:pt x="1203" y="311"/>
                  </a:cubicBezTo>
                  <a:lnTo>
                    <a:pt x="1036" y="644"/>
                  </a:lnTo>
                  <a:cubicBezTo>
                    <a:pt x="1012" y="703"/>
                    <a:pt x="953" y="739"/>
                    <a:pt x="869" y="763"/>
                  </a:cubicBezTo>
                  <a:lnTo>
                    <a:pt x="512" y="811"/>
                  </a:lnTo>
                  <a:cubicBezTo>
                    <a:pt x="310" y="834"/>
                    <a:pt x="131" y="989"/>
                    <a:pt x="60" y="1192"/>
                  </a:cubicBezTo>
                  <a:cubicBezTo>
                    <a:pt x="0" y="1406"/>
                    <a:pt x="36" y="1620"/>
                    <a:pt x="203" y="1775"/>
                  </a:cubicBezTo>
                  <a:lnTo>
                    <a:pt x="500" y="2025"/>
                  </a:lnTo>
                  <a:cubicBezTo>
                    <a:pt x="548" y="2073"/>
                    <a:pt x="572" y="2144"/>
                    <a:pt x="560" y="2216"/>
                  </a:cubicBezTo>
                  <a:lnTo>
                    <a:pt x="500" y="2573"/>
                  </a:lnTo>
                  <a:cubicBezTo>
                    <a:pt x="477" y="2787"/>
                    <a:pt x="548" y="2989"/>
                    <a:pt x="727" y="3120"/>
                  </a:cubicBezTo>
                  <a:cubicBezTo>
                    <a:pt x="834" y="3204"/>
                    <a:pt x="929" y="3228"/>
                    <a:pt x="1048" y="3228"/>
                  </a:cubicBezTo>
                  <a:cubicBezTo>
                    <a:pt x="1143" y="3228"/>
                    <a:pt x="1227" y="3216"/>
                    <a:pt x="1322" y="3168"/>
                  </a:cubicBezTo>
                  <a:lnTo>
                    <a:pt x="1631" y="3001"/>
                  </a:lnTo>
                  <a:cubicBezTo>
                    <a:pt x="1661" y="2989"/>
                    <a:pt x="1694" y="2983"/>
                    <a:pt x="1727" y="2983"/>
                  </a:cubicBezTo>
                  <a:cubicBezTo>
                    <a:pt x="1759" y="2983"/>
                    <a:pt x="1792" y="2989"/>
                    <a:pt x="1822" y="3001"/>
                  </a:cubicBezTo>
                  <a:lnTo>
                    <a:pt x="2143" y="3168"/>
                  </a:lnTo>
                  <a:cubicBezTo>
                    <a:pt x="2227" y="3215"/>
                    <a:pt x="2318" y="3239"/>
                    <a:pt x="2409" y="3239"/>
                  </a:cubicBezTo>
                  <a:cubicBezTo>
                    <a:pt x="2524" y="3239"/>
                    <a:pt x="2639" y="3200"/>
                    <a:pt x="2739" y="3120"/>
                  </a:cubicBezTo>
                  <a:cubicBezTo>
                    <a:pt x="2917" y="2989"/>
                    <a:pt x="2989" y="2787"/>
                    <a:pt x="2953" y="2573"/>
                  </a:cubicBezTo>
                  <a:lnTo>
                    <a:pt x="2894" y="2216"/>
                  </a:lnTo>
                  <a:cubicBezTo>
                    <a:pt x="2882" y="2144"/>
                    <a:pt x="2917" y="2085"/>
                    <a:pt x="2953" y="2025"/>
                  </a:cubicBezTo>
                  <a:lnTo>
                    <a:pt x="3215" y="1775"/>
                  </a:lnTo>
                  <a:cubicBezTo>
                    <a:pt x="3358" y="1620"/>
                    <a:pt x="3417" y="1406"/>
                    <a:pt x="3358" y="1192"/>
                  </a:cubicBezTo>
                  <a:cubicBezTo>
                    <a:pt x="3298" y="989"/>
                    <a:pt x="3120" y="834"/>
                    <a:pt x="2894" y="811"/>
                  </a:cubicBezTo>
                  <a:lnTo>
                    <a:pt x="2536" y="763"/>
                  </a:lnTo>
                  <a:cubicBezTo>
                    <a:pt x="2465" y="739"/>
                    <a:pt x="2405" y="703"/>
                    <a:pt x="2382" y="644"/>
                  </a:cubicBezTo>
                  <a:lnTo>
                    <a:pt x="2215" y="311"/>
                  </a:lnTo>
                  <a:cubicBezTo>
                    <a:pt x="2120" y="120"/>
                    <a:pt x="1929" y="1"/>
                    <a:pt x="1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90" name="Google Shape;14690;p102"/>
          <p:cNvGrpSpPr/>
          <p:nvPr/>
        </p:nvGrpSpPr>
        <p:grpSpPr>
          <a:xfrm>
            <a:off x="1805901" y="1960358"/>
            <a:ext cx="284847" cy="373627"/>
            <a:chOff x="1805901" y="1960358"/>
            <a:chExt cx="284847" cy="373627"/>
          </a:xfrm>
        </p:grpSpPr>
        <p:sp>
          <p:nvSpPr>
            <p:cNvPr id="14691" name="Google Shape;14691;p102"/>
            <p:cNvSpPr/>
            <p:nvPr/>
          </p:nvSpPr>
          <p:spPr>
            <a:xfrm>
              <a:off x="1805901" y="1960358"/>
              <a:ext cx="284847" cy="373627"/>
            </a:xfrm>
            <a:custGeom>
              <a:avLst/>
              <a:gdLst/>
              <a:ahLst/>
              <a:cxnLst/>
              <a:rect l="l" t="t" r="r" b="b"/>
              <a:pathLst>
                <a:path w="8942" h="11729" extrusionOk="0">
                  <a:moveTo>
                    <a:pt x="8525" y="9395"/>
                  </a:moveTo>
                  <a:lnTo>
                    <a:pt x="8525" y="9764"/>
                  </a:lnTo>
                  <a:lnTo>
                    <a:pt x="3358" y="9764"/>
                  </a:lnTo>
                  <a:cubicBezTo>
                    <a:pt x="3239" y="9764"/>
                    <a:pt x="3155" y="9859"/>
                    <a:pt x="3155" y="9978"/>
                  </a:cubicBezTo>
                  <a:cubicBezTo>
                    <a:pt x="3155" y="10097"/>
                    <a:pt x="3239" y="10180"/>
                    <a:pt x="3358" y="10180"/>
                  </a:cubicBezTo>
                  <a:lnTo>
                    <a:pt x="8525" y="10180"/>
                  </a:lnTo>
                  <a:lnTo>
                    <a:pt x="8525" y="10490"/>
                  </a:lnTo>
                  <a:lnTo>
                    <a:pt x="6775" y="10490"/>
                  </a:lnTo>
                  <a:cubicBezTo>
                    <a:pt x="6656" y="10490"/>
                    <a:pt x="6561" y="10585"/>
                    <a:pt x="6561" y="10704"/>
                  </a:cubicBezTo>
                  <a:cubicBezTo>
                    <a:pt x="6561" y="10823"/>
                    <a:pt x="6656" y="10907"/>
                    <a:pt x="6775" y="10907"/>
                  </a:cubicBezTo>
                  <a:lnTo>
                    <a:pt x="8525" y="10907"/>
                  </a:lnTo>
                  <a:lnTo>
                    <a:pt x="8525" y="11264"/>
                  </a:lnTo>
                  <a:lnTo>
                    <a:pt x="1381" y="11264"/>
                  </a:lnTo>
                  <a:cubicBezTo>
                    <a:pt x="857" y="11264"/>
                    <a:pt x="441" y="10847"/>
                    <a:pt x="441" y="10335"/>
                  </a:cubicBezTo>
                  <a:cubicBezTo>
                    <a:pt x="441" y="10073"/>
                    <a:pt x="548" y="9835"/>
                    <a:pt x="715" y="9657"/>
                  </a:cubicBezTo>
                  <a:cubicBezTo>
                    <a:pt x="893" y="9478"/>
                    <a:pt x="1131" y="9395"/>
                    <a:pt x="1381" y="9395"/>
                  </a:cubicBezTo>
                  <a:close/>
                  <a:moveTo>
                    <a:pt x="1369" y="1"/>
                  </a:moveTo>
                  <a:cubicBezTo>
                    <a:pt x="619" y="1"/>
                    <a:pt x="0" y="620"/>
                    <a:pt x="0" y="1370"/>
                  </a:cubicBezTo>
                  <a:lnTo>
                    <a:pt x="0" y="10359"/>
                  </a:lnTo>
                  <a:cubicBezTo>
                    <a:pt x="0" y="11109"/>
                    <a:pt x="607" y="11728"/>
                    <a:pt x="1369" y="11728"/>
                  </a:cubicBezTo>
                  <a:lnTo>
                    <a:pt x="8739" y="11728"/>
                  </a:lnTo>
                  <a:cubicBezTo>
                    <a:pt x="8858" y="11728"/>
                    <a:pt x="8942" y="11645"/>
                    <a:pt x="8942" y="11526"/>
                  </a:cubicBezTo>
                  <a:lnTo>
                    <a:pt x="8942" y="2191"/>
                  </a:lnTo>
                  <a:cubicBezTo>
                    <a:pt x="8942" y="2072"/>
                    <a:pt x="8858" y="1989"/>
                    <a:pt x="8739" y="1989"/>
                  </a:cubicBezTo>
                  <a:cubicBezTo>
                    <a:pt x="8620" y="1989"/>
                    <a:pt x="8525" y="2072"/>
                    <a:pt x="8525" y="2191"/>
                  </a:cubicBezTo>
                  <a:lnTo>
                    <a:pt x="8525" y="8990"/>
                  </a:lnTo>
                  <a:lnTo>
                    <a:pt x="1596" y="8990"/>
                  </a:lnTo>
                  <a:lnTo>
                    <a:pt x="1596" y="7787"/>
                  </a:lnTo>
                  <a:cubicBezTo>
                    <a:pt x="1596" y="7668"/>
                    <a:pt x="1500" y="7585"/>
                    <a:pt x="1381" y="7585"/>
                  </a:cubicBezTo>
                  <a:cubicBezTo>
                    <a:pt x="1262" y="7585"/>
                    <a:pt x="1179" y="7668"/>
                    <a:pt x="1179" y="7787"/>
                  </a:cubicBezTo>
                  <a:lnTo>
                    <a:pt x="1179" y="9002"/>
                  </a:lnTo>
                  <a:cubicBezTo>
                    <a:pt x="905" y="9049"/>
                    <a:pt x="655" y="9168"/>
                    <a:pt x="441" y="9359"/>
                  </a:cubicBezTo>
                  <a:lnTo>
                    <a:pt x="441" y="1370"/>
                  </a:lnTo>
                  <a:cubicBezTo>
                    <a:pt x="441" y="929"/>
                    <a:pt x="762" y="548"/>
                    <a:pt x="1179" y="465"/>
                  </a:cubicBezTo>
                  <a:lnTo>
                    <a:pt x="1179" y="7109"/>
                  </a:lnTo>
                  <a:cubicBezTo>
                    <a:pt x="1179" y="7228"/>
                    <a:pt x="1262" y="7311"/>
                    <a:pt x="1381" y="7311"/>
                  </a:cubicBezTo>
                  <a:cubicBezTo>
                    <a:pt x="1500" y="7311"/>
                    <a:pt x="1596" y="7216"/>
                    <a:pt x="1596" y="7109"/>
                  </a:cubicBezTo>
                  <a:lnTo>
                    <a:pt x="1596" y="441"/>
                  </a:lnTo>
                  <a:lnTo>
                    <a:pt x="8525" y="441"/>
                  </a:lnTo>
                  <a:lnTo>
                    <a:pt x="8525" y="1489"/>
                  </a:lnTo>
                  <a:cubicBezTo>
                    <a:pt x="8525" y="1608"/>
                    <a:pt x="8620" y="1703"/>
                    <a:pt x="8739" y="1703"/>
                  </a:cubicBezTo>
                  <a:cubicBezTo>
                    <a:pt x="8847" y="1703"/>
                    <a:pt x="8942" y="1608"/>
                    <a:pt x="8942" y="1489"/>
                  </a:cubicBezTo>
                  <a:lnTo>
                    <a:pt x="8942" y="215"/>
                  </a:lnTo>
                  <a:cubicBezTo>
                    <a:pt x="8942" y="96"/>
                    <a:pt x="8847" y="1"/>
                    <a:pt x="8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2" name="Google Shape;14692;p102"/>
            <p:cNvSpPr/>
            <p:nvPr/>
          </p:nvSpPr>
          <p:spPr>
            <a:xfrm>
              <a:off x="1841929" y="2295249"/>
              <a:ext cx="165773" cy="13315"/>
            </a:xfrm>
            <a:custGeom>
              <a:avLst/>
              <a:gdLst/>
              <a:ahLst/>
              <a:cxnLst/>
              <a:rect l="l" t="t" r="r" b="b"/>
              <a:pathLst>
                <a:path w="5204" h="418" extrusionOk="0">
                  <a:moveTo>
                    <a:pt x="203" y="1"/>
                  </a:moveTo>
                  <a:cubicBezTo>
                    <a:pt x="84" y="1"/>
                    <a:pt x="0" y="84"/>
                    <a:pt x="0" y="203"/>
                  </a:cubicBezTo>
                  <a:cubicBezTo>
                    <a:pt x="0" y="322"/>
                    <a:pt x="84" y="418"/>
                    <a:pt x="203" y="418"/>
                  </a:cubicBezTo>
                  <a:lnTo>
                    <a:pt x="5001" y="418"/>
                  </a:lnTo>
                  <a:cubicBezTo>
                    <a:pt x="5120" y="418"/>
                    <a:pt x="5203" y="322"/>
                    <a:pt x="5203" y="203"/>
                  </a:cubicBezTo>
                  <a:cubicBezTo>
                    <a:pt x="5203" y="84"/>
                    <a:pt x="5120" y="1"/>
                    <a:pt x="50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693" name="Google Shape;14693;p102"/>
          <p:cNvSpPr/>
          <p:nvPr/>
        </p:nvSpPr>
        <p:spPr>
          <a:xfrm>
            <a:off x="3505429" y="1980076"/>
            <a:ext cx="342505" cy="334191"/>
          </a:xfrm>
          <a:custGeom>
            <a:avLst/>
            <a:gdLst/>
            <a:ahLst/>
            <a:cxnLst/>
            <a:rect l="l" t="t" r="r" b="b"/>
            <a:pathLst>
              <a:path w="10752" h="10491" extrusionOk="0">
                <a:moveTo>
                  <a:pt x="9632" y="1406"/>
                </a:moveTo>
                <a:lnTo>
                  <a:pt x="9632" y="2418"/>
                </a:lnTo>
                <a:lnTo>
                  <a:pt x="3584" y="2418"/>
                </a:lnTo>
                <a:lnTo>
                  <a:pt x="3584" y="1918"/>
                </a:lnTo>
                <a:cubicBezTo>
                  <a:pt x="3584" y="1787"/>
                  <a:pt x="3477" y="1680"/>
                  <a:pt x="3346" y="1680"/>
                </a:cubicBezTo>
                <a:lnTo>
                  <a:pt x="1905" y="1680"/>
                </a:lnTo>
                <a:cubicBezTo>
                  <a:pt x="1774" y="1680"/>
                  <a:pt x="1667" y="1787"/>
                  <a:pt x="1667" y="1918"/>
                </a:cubicBezTo>
                <a:lnTo>
                  <a:pt x="1667" y="2358"/>
                </a:lnTo>
                <a:cubicBezTo>
                  <a:pt x="1500" y="2275"/>
                  <a:pt x="1381" y="2108"/>
                  <a:pt x="1381" y="1918"/>
                </a:cubicBezTo>
                <a:cubicBezTo>
                  <a:pt x="1381" y="1632"/>
                  <a:pt x="1607" y="1406"/>
                  <a:pt x="1893" y="1406"/>
                </a:cubicBezTo>
                <a:close/>
                <a:moveTo>
                  <a:pt x="3131" y="2156"/>
                </a:moveTo>
                <a:lnTo>
                  <a:pt x="3131" y="3168"/>
                </a:lnTo>
                <a:lnTo>
                  <a:pt x="2739" y="3001"/>
                </a:lnTo>
                <a:cubicBezTo>
                  <a:pt x="2709" y="2989"/>
                  <a:pt x="2679" y="2983"/>
                  <a:pt x="2649" y="2983"/>
                </a:cubicBezTo>
                <a:cubicBezTo>
                  <a:pt x="2620" y="2983"/>
                  <a:pt x="2590" y="2989"/>
                  <a:pt x="2560" y="3001"/>
                </a:cubicBezTo>
                <a:lnTo>
                  <a:pt x="2143" y="3180"/>
                </a:lnTo>
                <a:lnTo>
                  <a:pt x="2143" y="2156"/>
                </a:lnTo>
                <a:close/>
                <a:moveTo>
                  <a:pt x="10275" y="2882"/>
                </a:moveTo>
                <a:lnTo>
                  <a:pt x="10275" y="3346"/>
                </a:lnTo>
                <a:lnTo>
                  <a:pt x="3584" y="3346"/>
                </a:lnTo>
                <a:lnTo>
                  <a:pt x="3584" y="2882"/>
                </a:lnTo>
                <a:close/>
                <a:moveTo>
                  <a:pt x="8823" y="4728"/>
                </a:moveTo>
                <a:cubicBezTo>
                  <a:pt x="9108" y="4728"/>
                  <a:pt x="9335" y="4954"/>
                  <a:pt x="9335" y="5239"/>
                </a:cubicBezTo>
                <a:cubicBezTo>
                  <a:pt x="9335" y="5430"/>
                  <a:pt x="9216" y="5609"/>
                  <a:pt x="9049" y="5680"/>
                </a:cubicBezTo>
                <a:lnTo>
                  <a:pt x="9049" y="5239"/>
                </a:lnTo>
                <a:cubicBezTo>
                  <a:pt x="9049" y="5097"/>
                  <a:pt x="8942" y="4989"/>
                  <a:pt x="8811" y="4989"/>
                </a:cubicBezTo>
                <a:lnTo>
                  <a:pt x="7358" y="4989"/>
                </a:lnTo>
                <a:cubicBezTo>
                  <a:pt x="7215" y="4989"/>
                  <a:pt x="7120" y="5097"/>
                  <a:pt x="7120" y="5239"/>
                </a:cubicBezTo>
                <a:lnTo>
                  <a:pt x="7120" y="5740"/>
                </a:lnTo>
                <a:lnTo>
                  <a:pt x="1060" y="5740"/>
                </a:lnTo>
                <a:lnTo>
                  <a:pt x="1060" y="4728"/>
                </a:lnTo>
                <a:close/>
                <a:moveTo>
                  <a:pt x="8608" y="5454"/>
                </a:moveTo>
                <a:lnTo>
                  <a:pt x="8608" y="6502"/>
                </a:lnTo>
                <a:lnTo>
                  <a:pt x="8192" y="6323"/>
                </a:lnTo>
                <a:cubicBezTo>
                  <a:pt x="8156" y="6311"/>
                  <a:pt x="8132" y="6311"/>
                  <a:pt x="8096" y="6311"/>
                </a:cubicBezTo>
                <a:cubicBezTo>
                  <a:pt x="8073" y="6311"/>
                  <a:pt x="8037" y="6311"/>
                  <a:pt x="8013" y="6323"/>
                </a:cubicBezTo>
                <a:lnTo>
                  <a:pt x="7620" y="6490"/>
                </a:lnTo>
                <a:lnTo>
                  <a:pt x="7620" y="5454"/>
                </a:lnTo>
                <a:close/>
                <a:moveTo>
                  <a:pt x="8846" y="3811"/>
                </a:moveTo>
                <a:cubicBezTo>
                  <a:pt x="9632" y="3811"/>
                  <a:pt x="10275" y="4442"/>
                  <a:pt x="10275" y="5251"/>
                </a:cubicBezTo>
                <a:cubicBezTo>
                  <a:pt x="10275" y="5632"/>
                  <a:pt x="10120" y="5990"/>
                  <a:pt x="9859" y="6263"/>
                </a:cubicBezTo>
                <a:cubicBezTo>
                  <a:pt x="9632" y="6490"/>
                  <a:pt x="9358" y="6621"/>
                  <a:pt x="9061" y="6668"/>
                </a:cubicBezTo>
                <a:lnTo>
                  <a:pt x="9061" y="6192"/>
                </a:lnTo>
                <a:cubicBezTo>
                  <a:pt x="9501" y="6085"/>
                  <a:pt x="9811" y="5692"/>
                  <a:pt x="9811" y="5239"/>
                </a:cubicBezTo>
                <a:cubicBezTo>
                  <a:pt x="9811" y="4704"/>
                  <a:pt x="9382" y="4263"/>
                  <a:pt x="8846" y="4263"/>
                </a:cubicBezTo>
                <a:lnTo>
                  <a:pt x="476" y="4263"/>
                </a:lnTo>
                <a:lnTo>
                  <a:pt x="476" y="3811"/>
                </a:lnTo>
                <a:close/>
                <a:moveTo>
                  <a:pt x="7144" y="6216"/>
                </a:moveTo>
                <a:lnTo>
                  <a:pt x="7144" y="6680"/>
                </a:lnTo>
                <a:lnTo>
                  <a:pt x="464" y="6680"/>
                </a:lnTo>
                <a:lnTo>
                  <a:pt x="464" y="6216"/>
                </a:lnTo>
                <a:close/>
                <a:moveTo>
                  <a:pt x="9632" y="8073"/>
                </a:moveTo>
                <a:lnTo>
                  <a:pt x="9632" y="9085"/>
                </a:lnTo>
                <a:lnTo>
                  <a:pt x="3584" y="9085"/>
                </a:lnTo>
                <a:lnTo>
                  <a:pt x="3584" y="8585"/>
                </a:lnTo>
                <a:cubicBezTo>
                  <a:pt x="3584" y="8454"/>
                  <a:pt x="3477" y="8347"/>
                  <a:pt x="3346" y="8347"/>
                </a:cubicBezTo>
                <a:lnTo>
                  <a:pt x="1905" y="8347"/>
                </a:lnTo>
                <a:cubicBezTo>
                  <a:pt x="1774" y="8347"/>
                  <a:pt x="1667" y="8454"/>
                  <a:pt x="1667" y="8585"/>
                </a:cubicBezTo>
                <a:lnTo>
                  <a:pt x="1667" y="9026"/>
                </a:lnTo>
                <a:cubicBezTo>
                  <a:pt x="1500" y="8942"/>
                  <a:pt x="1381" y="8776"/>
                  <a:pt x="1381" y="8585"/>
                </a:cubicBezTo>
                <a:cubicBezTo>
                  <a:pt x="1381" y="8299"/>
                  <a:pt x="1607" y="8073"/>
                  <a:pt x="1893" y="8073"/>
                </a:cubicBezTo>
                <a:close/>
                <a:moveTo>
                  <a:pt x="3131" y="8823"/>
                </a:moveTo>
                <a:lnTo>
                  <a:pt x="3131" y="9835"/>
                </a:lnTo>
                <a:lnTo>
                  <a:pt x="2739" y="9669"/>
                </a:lnTo>
                <a:cubicBezTo>
                  <a:pt x="2709" y="9657"/>
                  <a:pt x="2679" y="9651"/>
                  <a:pt x="2649" y="9651"/>
                </a:cubicBezTo>
                <a:cubicBezTo>
                  <a:pt x="2620" y="9651"/>
                  <a:pt x="2590" y="9657"/>
                  <a:pt x="2560" y="9669"/>
                </a:cubicBezTo>
                <a:lnTo>
                  <a:pt x="2143" y="9847"/>
                </a:lnTo>
                <a:lnTo>
                  <a:pt x="2143" y="8823"/>
                </a:lnTo>
                <a:close/>
                <a:moveTo>
                  <a:pt x="10275" y="7144"/>
                </a:moveTo>
                <a:lnTo>
                  <a:pt x="10275" y="7597"/>
                </a:lnTo>
                <a:lnTo>
                  <a:pt x="1905" y="7597"/>
                </a:lnTo>
                <a:cubicBezTo>
                  <a:pt x="1369" y="7597"/>
                  <a:pt x="941" y="8037"/>
                  <a:pt x="941" y="8573"/>
                </a:cubicBezTo>
                <a:cubicBezTo>
                  <a:pt x="941" y="9026"/>
                  <a:pt x="1250" y="9419"/>
                  <a:pt x="1679" y="9526"/>
                </a:cubicBezTo>
                <a:lnTo>
                  <a:pt x="1679" y="10002"/>
                </a:lnTo>
                <a:cubicBezTo>
                  <a:pt x="1381" y="9954"/>
                  <a:pt x="1119" y="9800"/>
                  <a:pt x="893" y="9597"/>
                </a:cubicBezTo>
                <a:cubicBezTo>
                  <a:pt x="631" y="9323"/>
                  <a:pt x="476" y="8954"/>
                  <a:pt x="476" y="8585"/>
                </a:cubicBezTo>
                <a:cubicBezTo>
                  <a:pt x="476" y="7787"/>
                  <a:pt x="1119" y="7144"/>
                  <a:pt x="1917" y="7144"/>
                </a:cubicBezTo>
                <a:close/>
                <a:moveTo>
                  <a:pt x="1917" y="1"/>
                </a:moveTo>
                <a:cubicBezTo>
                  <a:pt x="881" y="1"/>
                  <a:pt x="12" y="846"/>
                  <a:pt x="12" y="1906"/>
                </a:cubicBezTo>
                <a:cubicBezTo>
                  <a:pt x="12" y="2406"/>
                  <a:pt x="214" y="2882"/>
                  <a:pt x="572" y="3239"/>
                </a:cubicBezTo>
                <a:cubicBezTo>
                  <a:pt x="595" y="3275"/>
                  <a:pt x="631" y="3299"/>
                  <a:pt x="667" y="3334"/>
                </a:cubicBezTo>
                <a:lnTo>
                  <a:pt x="238" y="3334"/>
                </a:lnTo>
                <a:cubicBezTo>
                  <a:pt x="107" y="3334"/>
                  <a:pt x="0" y="3430"/>
                  <a:pt x="0" y="3573"/>
                </a:cubicBezTo>
                <a:lnTo>
                  <a:pt x="0" y="4489"/>
                </a:lnTo>
                <a:cubicBezTo>
                  <a:pt x="0" y="4620"/>
                  <a:pt x="107" y="4728"/>
                  <a:pt x="238" y="4728"/>
                </a:cubicBezTo>
                <a:lnTo>
                  <a:pt x="631" y="4728"/>
                </a:lnTo>
                <a:lnTo>
                  <a:pt x="631" y="5751"/>
                </a:lnTo>
                <a:lnTo>
                  <a:pt x="238" y="5751"/>
                </a:lnTo>
                <a:cubicBezTo>
                  <a:pt x="107" y="5751"/>
                  <a:pt x="0" y="5859"/>
                  <a:pt x="0" y="5990"/>
                </a:cubicBezTo>
                <a:lnTo>
                  <a:pt x="0" y="6918"/>
                </a:lnTo>
                <a:cubicBezTo>
                  <a:pt x="0" y="7049"/>
                  <a:pt x="107" y="7156"/>
                  <a:pt x="238" y="7156"/>
                </a:cubicBezTo>
                <a:lnTo>
                  <a:pt x="667" y="7156"/>
                </a:lnTo>
                <a:cubicBezTo>
                  <a:pt x="274" y="7502"/>
                  <a:pt x="12" y="8014"/>
                  <a:pt x="12" y="8597"/>
                </a:cubicBezTo>
                <a:cubicBezTo>
                  <a:pt x="12" y="9109"/>
                  <a:pt x="214" y="9585"/>
                  <a:pt x="572" y="9942"/>
                </a:cubicBezTo>
                <a:cubicBezTo>
                  <a:pt x="929" y="10300"/>
                  <a:pt x="1405" y="10490"/>
                  <a:pt x="1905" y="10490"/>
                </a:cubicBezTo>
                <a:lnTo>
                  <a:pt x="5394" y="10490"/>
                </a:lnTo>
                <a:cubicBezTo>
                  <a:pt x="5525" y="10490"/>
                  <a:pt x="5632" y="10383"/>
                  <a:pt x="5632" y="10252"/>
                </a:cubicBezTo>
                <a:cubicBezTo>
                  <a:pt x="5632" y="10121"/>
                  <a:pt x="5525" y="10014"/>
                  <a:pt x="5394" y="10014"/>
                </a:cubicBezTo>
                <a:lnTo>
                  <a:pt x="3584" y="10014"/>
                </a:lnTo>
                <a:lnTo>
                  <a:pt x="3584" y="9550"/>
                </a:lnTo>
                <a:lnTo>
                  <a:pt x="10275" y="9550"/>
                </a:lnTo>
                <a:lnTo>
                  <a:pt x="10275" y="10014"/>
                </a:lnTo>
                <a:lnTo>
                  <a:pt x="6477" y="10014"/>
                </a:lnTo>
                <a:cubicBezTo>
                  <a:pt x="6346" y="10014"/>
                  <a:pt x="6239" y="10121"/>
                  <a:pt x="6239" y="10252"/>
                </a:cubicBezTo>
                <a:cubicBezTo>
                  <a:pt x="6239" y="10383"/>
                  <a:pt x="6346" y="10490"/>
                  <a:pt x="6477" y="10490"/>
                </a:cubicBezTo>
                <a:lnTo>
                  <a:pt x="10513" y="10490"/>
                </a:lnTo>
                <a:cubicBezTo>
                  <a:pt x="10644" y="10490"/>
                  <a:pt x="10751" y="10383"/>
                  <a:pt x="10751" y="10252"/>
                </a:cubicBezTo>
                <a:lnTo>
                  <a:pt x="10751" y="9323"/>
                </a:lnTo>
                <a:cubicBezTo>
                  <a:pt x="10751" y="9192"/>
                  <a:pt x="10644" y="9085"/>
                  <a:pt x="10513" y="9085"/>
                </a:cubicBezTo>
                <a:lnTo>
                  <a:pt x="10120" y="9085"/>
                </a:lnTo>
                <a:lnTo>
                  <a:pt x="10120" y="8061"/>
                </a:lnTo>
                <a:lnTo>
                  <a:pt x="10513" y="8061"/>
                </a:lnTo>
                <a:cubicBezTo>
                  <a:pt x="10644" y="8061"/>
                  <a:pt x="10751" y="7954"/>
                  <a:pt x="10751" y="7823"/>
                </a:cubicBezTo>
                <a:lnTo>
                  <a:pt x="10751" y="6906"/>
                </a:lnTo>
                <a:cubicBezTo>
                  <a:pt x="10751" y="6763"/>
                  <a:pt x="10644" y="6668"/>
                  <a:pt x="10513" y="6668"/>
                </a:cubicBezTo>
                <a:lnTo>
                  <a:pt x="10073" y="6668"/>
                </a:lnTo>
                <a:cubicBezTo>
                  <a:pt x="10109" y="6633"/>
                  <a:pt x="10156" y="6609"/>
                  <a:pt x="10180" y="6573"/>
                </a:cubicBezTo>
                <a:cubicBezTo>
                  <a:pt x="10537" y="6216"/>
                  <a:pt x="10728" y="5740"/>
                  <a:pt x="10728" y="5239"/>
                </a:cubicBezTo>
                <a:cubicBezTo>
                  <a:pt x="10728" y="4656"/>
                  <a:pt x="10478" y="4144"/>
                  <a:pt x="10073" y="3787"/>
                </a:cubicBezTo>
                <a:lnTo>
                  <a:pt x="10513" y="3787"/>
                </a:lnTo>
                <a:cubicBezTo>
                  <a:pt x="10644" y="3787"/>
                  <a:pt x="10751" y="3692"/>
                  <a:pt x="10751" y="3549"/>
                </a:cubicBezTo>
                <a:lnTo>
                  <a:pt x="10751" y="2632"/>
                </a:lnTo>
                <a:cubicBezTo>
                  <a:pt x="10751" y="2501"/>
                  <a:pt x="10644" y="2394"/>
                  <a:pt x="10513" y="2394"/>
                </a:cubicBezTo>
                <a:lnTo>
                  <a:pt x="10120" y="2394"/>
                </a:lnTo>
                <a:lnTo>
                  <a:pt x="10120" y="1370"/>
                </a:lnTo>
                <a:lnTo>
                  <a:pt x="10513" y="1394"/>
                </a:lnTo>
                <a:cubicBezTo>
                  <a:pt x="10644" y="1394"/>
                  <a:pt x="10751" y="1287"/>
                  <a:pt x="10751" y="1156"/>
                </a:cubicBezTo>
                <a:lnTo>
                  <a:pt x="10751" y="239"/>
                </a:lnTo>
                <a:cubicBezTo>
                  <a:pt x="10751" y="96"/>
                  <a:pt x="10644" y="1"/>
                  <a:pt x="10513" y="1"/>
                </a:cubicBezTo>
                <a:lnTo>
                  <a:pt x="8942" y="1"/>
                </a:lnTo>
                <a:cubicBezTo>
                  <a:pt x="8811" y="1"/>
                  <a:pt x="8704" y="96"/>
                  <a:pt x="8704" y="239"/>
                </a:cubicBezTo>
                <a:cubicBezTo>
                  <a:pt x="8704" y="370"/>
                  <a:pt x="8811" y="477"/>
                  <a:pt x="8942" y="477"/>
                </a:cubicBezTo>
                <a:lnTo>
                  <a:pt x="10287" y="477"/>
                </a:lnTo>
                <a:lnTo>
                  <a:pt x="10287" y="929"/>
                </a:lnTo>
                <a:lnTo>
                  <a:pt x="1905" y="929"/>
                </a:lnTo>
                <a:cubicBezTo>
                  <a:pt x="1369" y="929"/>
                  <a:pt x="941" y="1370"/>
                  <a:pt x="941" y="1906"/>
                </a:cubicBezTo>
                <a:cubicBezTo>
                  <a:pt x="941" y="2358"/>
                  <a:pt x="1250" y="2751"/>
                  <a:pt x="1679" y="2858"/>
                </a:cubicBezTo>
                <a:lnTo>
                  <a:pt x="1679" y="3334"/>
                </a:lnTo>
                <a:cubicBezTo>
                  <a:pt x="1381" y="3287"/>
                  <a:pt x="1119" y="3156"/>
                  <a:pt x="893" y="2930"/>
                </a:cubicBezTo>
                <a:cubicBezTo>
                  <a:pt x="631" y="2656"/>
                  <a:pt x="476" y="2287"/>
                  <a:pt x="476" y="1918"/>
                </a:cubicBezTo>
                <a:cubicBezTo>
                  <a:pt x="476" y="1132"/>
                  <a:pt x="1119" y="477"/>
                  <a:pt x="1917" y="477"/>
                </a:cubicBezTo>
                <a:lnTo>
                  <a:pt x="7870" y="477"/>
                </a:lnTo>
                <a:cubicBezTo>
                  <a:pt x="8013" y="477"/>
                  <a:pt x="8108" y="370"/>
                  <a:pt x="8108" y="239"/>
                </a:cubicBezTo>
                <a:cubicBezTo>
                  <a:pt x="8108" y="96"/>
                  <a:pt x="8013" y="1"/>
                  <a:pt x="7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4" name="Google Shape;14694;p102"/>
          <p:cNvSpPr/>
          <p:nvPr/>
        </p:nvSpPr>
        <p:spPr>
          <a:xfrm>
            <a:off x="7100552" y="1984249"/>
            <a:ext cx="368690" cy="334541"/>
          </a:xfrm>
          <a:custGeom>
            <a:avLst/>
            <a:gdLst/>
            <a:ahLst/>
            <a:cxnLst/>
            <a:rect l="l" t="t" r="r" b="b"/>
            <a:pathLst>
              <a:path w="11574" h="10502" extrusionOk="0">
                <a:moveTo>
                  <a:pt x="4370" y="1560"/>
                </a:moveTo>
                <a:lnTo>
                  <a:pt x="4287" y="2668"/>
                </a:lnTo>
                <a:cubicBezTo>
                  <a:pt x="4287" y="2692"/>
                  <a:pt x="4251" y="2703"/>
                  <a:pt x="4227" y="2703"/>
                </a:cubicBezTo>
                <a:lnTo>
                  <a:pt x="3525" y="2703"/>
                </a:lnTo>
                <a:cubicBezTo>
                  <a:pt x="3489" y="2703"/>
                  <a:pt x="3465" y="2680"/>
                  <a:pt x="3465" y="2668"/>
                </a:cubicBezTo>
                <a:lnTo>
                  <a:pt x="3358" y="1560"/>
                </a:lnTo>
                <a:close/>
                <a:moveTo>
                  <a:pt x="1084" y="3442"/>
                </a:moveTo>
                <a:cubicBezTo>
                  <a:pt x="2048" y="3525"/>
                  <a:pt x="2858" y="4335"/>
                  <a:pt x="2941" y="5311"/>
                </a:cubicBezTo>
                <a:lnTo>
                  <a:pt x="1084" y="5311"/>
                </a:lnTo>
                <a:lnTo>
                  <a:pt x="1084" y="3442"/>
                </a:lnTo>
                <a:close/>
                <a:moveTo>
                  <a:pt x="3989" y="5656"/>
                </a:moveTo>
                <a:lnTo>
                  <a:pt x="3989" y="8264"/>
                </a:lnTo>
                <a:lnTo>
                  <a:pt x="1072" y="8264"/>
                </a:lnTo>
                <a:lnTo>
                  <a:pt x="1072" y="5656"/>
                </a:lnTo>
                <a:close/>
                <a:moveTo>
                  <a:pt x="2370" y="8585"/>
                </a:moveTo>
                <a:lnTo>
                  <a:pt x="2370" y="10192"/>
                </a:lnTo>
                <a:lnTo>
                  <a:pt x="2191" y="10192"/>
                </a:lnTo>
                <a:lnTo>
                  <a:pt x="2191" y="8585"/>
                </a:lnTo>
                <a:close/>
                <a:moveTo>
                  <a:pt x="11026" y="4311"/>
                </a:moveTo>
                <a:cubicBezTo>
                  <a:pt x="11133" y="4311"/>
                  <a:pt x="11216" y="4406"/>
                  <a:pt x="11216" y="4513"/>
                </a:cubicBezTo>
                <a:lnTo>
                  <a:pt x="11240" y="10192"/>
                </a:lnTo>
                <a:lnTo>
                  <a:pt x="10835" y="10192"/>
                </a:lnTo>
                <a:lnTo>
                  <a:pt x="10835" y="4513"/>
                </a:lnTo>
                <a:cubicBezTo>
                  <a:pt x="10835" y="4406"/>
                  <a:pt x="10919" y="4311"/>
                  <a:pt x="11026" y="4311"/>
                </a:cubicBezTo>
                <a:close/>
                <a:moveTo>
                  <a:pt x="2334" y="1"/>
                </a:moveTo>
                <a:cubicBezTo>
                  <a:pt x="2072" y="1"/>
                  <a:pt x="1858" y="227"/>
                  <a:pt x="1858" y="477"/>
                </a:cubicBezTo>
                <a:lnTo>
                  <a:pt x="1858" y="3263"/>
                </a:lnTo>
                <a:cubicBezTo>
                  <a:pt x="1620" y="3156"/>
                  <a:pt x="1358" y="3096"/>
                  <a:pt x="1084" y="3084"/>
                </a:cubicBezTo>
                <a:lnTo>
                  <a:pt x="1084" y="1370"/>
                </a:lnTo>
                <a:cubicBezTo>
                  <a:pt x="1084" y="1072"/>
                  <a:pt x="846" y="834"/>
                  <a:pt x="548" y="834"/>
                </a:cubicBezTo>
                <a:cubicBezTo>
                  <a:pt x="251" y="834"/>
                  <a:pt x="12" y="1072"/>
                  <a:pt x="12" y="1370"/>
                </a:cubicBezTo>
                <a:lnTo>
                  <a:pt x="12" y="4954"/>
                </a:lnTo>
                <a:cubicBezTo>
                  <a:pt x="12" y="5049"/>
                  <a:pt x="84" y="5120"/>
                  <a:pt x="179" y="5120"/>
                </a:cubicBezTo>
                <a:cubicBezTo>
                  <a:pt x="262" y="5120"/>
                  <a:pt x="346" y="5049"/>
                  <a:pt x="346" y="4954"/>
                </a:cubicBezTo>
                <a:lnTo>
                  <a:pt x="346" y="1370"/>
                </a:lnTo>
                <a:cubicBezTo>
                  <a:pt x="346" y="1263"/>
                  <a:pt x="429" y="1179"/>
                  <a:pt x="536" y="1179"/>
                </a:cubicBezTo>
                <a:cubicBezTo>
                  <a:pt x="643" y="1179"/>
                  <a:pt x="727" y="1263"/>
                  <a:pt x="727" y="1370"/>
                </a:cubicBezTo>
                <a:lnTo>
                  <a:pt x="727" y="10133"/>
                </a:lnTo>
                <a:lnTo>
                  <a:pt x="322" y="10133"/>
                </a:lnTo>
                <a:lnTo>
                  <a:pt x="322" y="5775"/>
                </a:lnTo>
                <a:cubicBezTo>
                  <a:pt x="322" y="5680"/>
                  <a:pt x="251" y="5609"/>
                  <a:pt x="167" y="5609"/>
                </a:cubicBezTo>
                <a:cubicBezTo>
                  <a:pt x="72" y="5609"/>
                  <a:pt x="0" y="5680"/>
                  <a:pt x="0" y="5775"/>
                </a:cubicBezTo>
                <a:lnTo>
                  <a:pt x="0" y="10300"/>
                </a:lnTo>
                <a:cubicBezTo>
                  <a:pt x="0" y="10383"/>
                  <a:pt x="72" y="10466"/>
                  <a:pt x="167" y="10466"/>
                </a:cubicBezTo>
                <a:lnTo>
                  <a:pt x="893" y="10466"/>
                </a:lnTo>
                <a:cubicBezTo>
                  <a:pt x="977" y="10466"/>
                  <a:pt x="1060" y="10383"/>
                  <a:pt x="1060" y="10300"/>
                </a:cubicBezTo>
                <a:lnTo>
                  <a:pt x="1060" y="8537"/>
                </a:lnTo>
                <a:lnTo>
                  <a:pt x="1834" y="8537"/>
                </a:lnTo>
                <a:lnTo>
                  <a:pt x="1834" y="10300"/>
                </a:lnTo>
                <a:cubicBezTo>
                  <a:pt x="1834" y="10383"/>
                  <a:pt x="1905" y="10466"/>
                  <a:pt x="1989" y="10466"/>
                </a:cubicBezTo>
                <a:lnTo>
                  <a:pt x="2513" y="10466"/>
                </a:lnTo>
                <a:cubicBezTo>
                  <a:pt x="2596" y="10466"/>
                  <a:pt x="2679" y="10383"/>
                  <a:pt x="2679" y="10300"/>
                </a:cubicBezTo>
                <a:lnTo>
                  <a:pt x="2679" y="8537"/>
                </a:lnTo>
                <a:lnTo>
                  <a:pt x="3965" y="8537"/>
                </a:lnTo>
                <a:lnTo>
                  <a:pt x="3965" y="8954"/>
                </a:lnTo>
                <a:cubicBezTo>
                  <a:pt x="3965" y="9049"/>
                  <a:pt x="4049" y="9121"/>
                  <a:pt x="4132" y="9121"/>
                </a:cubicBezTo>
                <a:lnTo>
                  <a:pt x="7299" y="9121"/>
                </a:lnTo>
                <a:cubicBezTo>
                  <a:pt x="7394" y="9121"/>
                  <a:pt x="7466" y="9049"/>
                  <a:pt x="7466" y="8954"/>
                </a:cubicBezTo>
                <a:cubicBezTo>
                  <a:pt x="7466" y="8871"/>
                  <a:pt x="7394" y="8799"/>
                  <a:pt x="7299" y="8799"/>
                </a:cubicBezTo>
                <a:lnTo>
                  <a:pt x="4311" y="8799"/>
                </a:lnTo>
                <a:lnTo>
                  <a:pt x="4311" y="5168"/>
                </a:lnTo>
                <a:lnTo>
                  <a:pt x="10490" y="5168"/>
                </a:lnTo>
                <a:lnTo>
                  <a:pt x="10490" y="8835"/>
                </a:lnTo>
                <a:lnTo>
                  <a:pt x="8109" y="8835"/>
                </a:lnTo>
                <a:cubicBezTo>
                  <a:pt x="8025" y="8835"/>
                  <a:pt x="7942" y="8918"/>
                  <a:pt x="7942" y="9002"/>
                </a:cubicBezTo>
                <a:cubicBezTo>
                  <a:pt x="7942" y="9097"/>
                  <a:pt x="8025" y="9168"/>
                  <a:pt x="8109" y="9168"/>
                </a:cubicBezTo>
                <a:lnTo>
                  <a:pt x="10490" y="9168"/>
                </a:lnTo>
                <a:lnTo>
                  <a:pt x="10490" y="10347"/>
                </a:lnTo>
                <a:cubicBezTo>
                  <a:pt x="10490" y="10431"/>
                  <a:pt x="10561" y="10502"/>
                  <a:pt x="10657" y="10502"/>
                </a:cubicBezTo>
                <a:lnTo>
                  <a:pt x="11383" y="10502"/>
                </a:lnTo>
                <a:cubicBezTo>
                  <a:pt x="11466" y="10502"/>
                  <a:pt x="11550" y="10431"/>
                  <a:pt x="11550" y="10347"/>
                </a:cubicBezTo>
                <a:lnTo>
                  <a:pt x="11550" y="4477"/>
                </a:lnTo>
                <a:cubicBezTo>
                  <a:pt x="11573" y="4192"/>
                  <a:pt x="11323" y="3954"/>
                  <a:pt x="11026" y="3954"/>
                </a:cubicBezTo>
                <a:cubicBezTo>
                  <a:pt x="10728" y="3954"/>
                  <a:pt x="10490" y="4192"/>
                  <a:pt x="10490" y="4489"/>
                </a:cubicBezTo>
                <a:lnTo>
                  <a:pt x="10490" y="4823"/>
                </a:lnTo>
                <a:lnTo>
                  <a:pt x="4156" y="4823"/>
                </a:lnTo>
                <a:cubicBezTo>
                  <a:pt x="4061" y="4823"/>
                  <a:pt x="3989" y="4894"/>
                  <a:pt x="3989" y="4989"/>
                </a:cubicBezTo>
                <a:lnTo>
                  <a:pt x="3989" y="5311"/>
                </a:lnTo>
                <a:lnTo>
                  <a:pt x="3275" y="5311"/>
                </a:lnTo>
                <a:cubicBezTo>
                  <a:pt x="3227" y="4787"/>
                  <a:pt x="3025" y="4311"/>
                  <a:pt x="2703" y="3930"/>
                </a:cubicBezTo>
                <a:lnTo>
                  <a:pt x="2703" y="882"/>
                </a:lnTo>
                <a:lnTo>
                  <a:pt x="3715" y="882"/>
                </a:lnTo>
                <a:lnTo>
                  <a:pt x="3715" y="1203"/>
                </a:lnTo>
                <a:lnTo>
                  <a:pt x="3203" y="1203"/>
                </a:lnTo>
                <a:cubicBezTo>
                  <a:pt x="3096" y="1203"/>
                  <a:pt x="3025" y="1298"/>
                  <a:pt x="3037" y="1394"/>
                </a:cubicBezTo>
                <a:lnTo>
                  <a:pt x="3156" y="2680"/>
                </a:lnTo>
                <a:cubicBezTo>
                  <a:pt x="3168" y="2882"/>
                  <a:pt x="3346" y="3037"/>
                  <a:pt x="3537" y="3037"/>
                </a:cubicBezTo>
                <a:lnTo>
                  <a:pt x="3715" y="3037"/>
                </a:lnTo>
                <a:lnTo>
                  <a:pt x="3715" y="3989"/>
                </a:lnTo>
                <a:cubicBezTo>
                  <a:pt x="3715" y="4073"/>
                  <a:pt x="3799" y="4156"/>
                  <a:pt x="3882" y="4156"/>
                </a:cubicBezTo>
                <a:cubicBezTo>
                  <a:pt x="3977" y="4156"/>
                  <a:pt x="4049" y="4073"/>
                  <a:pt x="4049" y="3989"/>
                </a:cubicBezTo>
                <a:lnTo>
                  <a:pt x="4049" y="3037"/>
                </a:lnTo>
                <a:lnTo>
                  <a:pt x="4227" y="3037"/>
                </a:lnTo>
                <a:cubicBezTo>
                  <a:pt x="4430" y="3037"/>
                  <a:pt x="4596" y="2882"/>
                  <a:pt x="4608" y="2680"/>
                </a:cubicBezTo>
                <a:lnTo>
                  <a:pt x="4727" y="1394"/>
                </a:lnTo>
                <a:cubicBezTo>
                  <a:pt x="4727" y="1358"/>
                  <a:pt x="4715" y="1310"/>
                  <a:pt x="4692" y="1263"/>
                </a:cubicBezTo>
                <a:cubicBezTo>
                  <a:pt x="4656" y="1239"/>
                  <a:pt x="4608" y="1203"/>
                  <a:pt x="4572" y="1203"/>
                </a:cubicBezTo>
                <a:lnTo>
                  <a:pt x="4049" y="1203"/>
                </a:lnTo>
                <a:lnTo>
                  <a:pt x="4049" y="882"/>
                </a:lnTo>
                <a:lnTo>
                  <a:pt x="4394" y="882"/>
                </a:lnTo>
                <a:cubicBezTo>
                  <a:pt x="4632" y="882"/>
                  <a:pt x="4823" y="679"/>
                  <a:pt x="4823" y="441"/>
                </a:cubicBezTo>
                <a:cubicBezTo>
                  <a:pt x="4823" y="203"/>
                  <a:pt x="4632" y="13"/>
                  <a:pt x="4394" y="13"/>
                </a:cubicBezTo>
                <a:lnTo>
                  <a:pt x="3632" y="13"/>
                </a:lnTo>
                <a:cubicBezTo>
                  <a:pt x="3537" y="13"/>
                  <a:pt x="3465" y="84"/>
                  <a:pt x="3465" y="179"/>
                </a:cubicBezTo>
                <a:cubicBezTo>
                  <a:pt x="3465" y="263"/>
                  <a:pt x="3537" y="346"/>
                  <a:pt x="3632" y="346"/>
                </a:cubicBezTo>
                <a:lnTo>
                  <a:pt x="4394" y="346"/>
                </a:lnTo>
                <a:cubicBezTo>
                  <a:pt x="4430" y="346"/>
                  <a:pt x="4477" y="382"/>
                  <a:pt x="4477" y="429"/>
                </a:cubicBezTo>
                <a:cubicBezTo>
                  <a:pt x="4477" y="477"/>
                  <a:pt x="4430" y="525"/>
                  <a:pt x="4394" y="525"/>
                </a:cubicBezTo>
                <a:lnTo>
                  <a:pt x="2525" y="525"/>
                </a:lnTo>
                <a:cubicBezTo>
                  <a:pt x="2441" y="525"/>
                  <a:pt x="2370" y="596"/>
                  <a:pt x="2370" y="679"/>
                </a:cubicBezTo>
                <a:lnTo>
                  <a:pt x="2370" y="3573"/>
                </a:lnTo>
                <a:cubicBezTo>
                  <a:pt x="2334" y="3561"/>
                  <a:pt x="2191" y="3442"/>
                  <a:pt x="2191" y="3442"/>
                </a:cubicBezTo>
                <a:lnTo>
                  <a:pt x="2191" y="477"/>
                </a:lnTo>
                <a:cubicBezTo>
                  <a:pt x="2191" y="406"/>
                  <a:pt x="2251" y="322"/>
                  <a:pt x="2334" y="322"/>
                </a:cubicBezTo>
                <a:lnTo>
                  <a:pt x="2870" y="322"/>
                </a:lnTo>
                <a:cubicBezTo>
                  <a:pt x="2965" y="322"/>
                  <a:pt x="3037" y="251"/>
                  <a:pt x="3037" y="167"/>
                </a:cubicBezTo>
                <a:cubicBezTo>
                  <a:pt x="3037" y="72"/>
                  <a:pt x="2965" y="1"/>
                  <a:pt x="2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5" name="Google Shape;14695;p102"/>
          <p:cNvSpPr/>
          <p:nvPr/>
        </p:nvSpPr>
        <p:spPr>
          <a:xfrm>
            <a:off x="7955445" y="2011198"/>
            <a:ext cx="383088" cy="286472"/>
          </a:xfrm>
          <a:custGeom>
            <a:avLst/>
            <a:gdLst/>
            <a:ahLst/>
            <a:cxnLst/>
            <a:rect l="l" t="t" r="r" b="b"/>
            <a:pathLst>
              <a:path w="12026" h="8993" extrusionOk="0">
                <a:moveTo>
                  <a:pt x="3929" y="0"/>
                </a:moveTo>
                <a:cubicBezTo>
                  <a:pt x="1691" y="0"/>
                  <a:pt x="0" y="2322"/>
                  <a:pt x="1167" y="4763"/>
                </a:cubicBezTo>
                <a:lnTo>
                  <a:pt x="453" y="4763"/>
                </a:lnTo>
                <a:cubicBezTo>
                  <a:pt x="369" y="4763"/>
                  <a:pt x="298" y="4834"/>
                  <a:pt x="298" y="4929"/>
                </a:cubicBezTo>
                <a:cubicBezTo>
                  <a:pt x="298" y="5013"/>
                  <a:pt x="369" y="5096"/>
                  <a:pt x="453" y="5096"/>
                </a:cubicBezTo>
                <a:lnTo>
                  <a:pt x="1346" y="5096"/>
                </a:lnTo>
                <a:cubicBezTo>
                  <a:pt x="2334" y="6727"/>
                  <a:pt x="4382" y="7918"/>
                  <a:pt x="5977" y="8965"/>
                </a:cubicBezTo>
                <a:cubicBezTo>
                  <a:pt x="6007" y="8983"/>
                  <a:pt x="6040" y="8992"/>
                  <a:pt x="6071" y="8992"/>
                </a:cubicBezTo>
                <a:cubicBezTo>
                  <a:pt x="6102" y="8992"/>
                  <a:pt x="6132" y="8983"/>
                  <a:pt x="6156" y="8965"/>
                </a:cubicBezTo>
                <a:cubicBezTo>
                  <a:pt x="7751" y="7930"/>
                  <a:pt x="9799" y="6739"/>
                  <a:pt x="10787" y="5096"/>
                </a:cubicBezTo>
                <a:lnTo>
                  <a:pt x="11680" y="5096"/>
                </a:lnTo>
                <a:cubicBezTo>
                  <a:pt x="11764" y="5096"/>
                  <a:pt x="11847" y="5013"/>
                  <a:pt x="11847" y="4929"/>
                </a:cubicBezTo>
                <a:cubicBezTo>
                  <a:pt x="11883" y="4774"/>
                  <a:pt x="11811" y="4703"/>
                  <a:pt x="11704" y="4703"/>
                </a:cubicBezTo>
                <a:lnTo>
                  <a:pt x="10990" y="4703"/>
                </a:lnTo>
                <a:cubicBezTo>
                  <a:pt x="12025" y="2572"/>
                  <a:pt x="10859" y="452"/>
                  <a:pt x="8930" y="12"/>
                </a:cubicBezTo>
                <a:cubicBezTo>
                  <a:pt x="8922" y="11"/>
                  <a:pt x="8914" y="10"/>
                  <a:pt x="8906" y="10"/>
                </a:cubicBezTo>
                <a:cubicBezTo>
                  <a:pt x="8821" y="10"/>
                  <a:pt x="8748" y="68"/>
                  <a:pt x="8716" y="155"/>
                </a:cubicBezTo>
                <a:cubicBezTo>
                  <a:pt x="8704" y="238"/>
                  <a:pt x="8763" y="333"/>
                  <a:pt x="8847" y="357"/>
                </a:cubicBezTo>
                <a:cubicBezTo>
                  <a:pt x="10609" y="762"/>
                  <a:pt x="11668" y="2738"/>
                  <a:pt x="10621" y="4715"/>
                </a:cubicBezTo>
                <a:lnTo>
                  <a:pt x="10001" y="4715"/>
                </a:lnTo>
                <a:lnTo>
                  <a:pt x="9418" y="3548"/>
                </a:lnTo>
                <a:cubicBezTo>
                  <a:pt x="9385" y="3483"/>
                  <a:pt x="9325" y="3452"/>
                  <a:pt x="9266" y="3452"/>
                </a:cubicBezTo>
                <a:cubicBezTo>
                  <a:pt x="9196" y="3452"/>
                  <a:pt x="9128" y="3495"/>
                  <a:pt x="9108" y="3572"/>
                </a:cubicBezTo>
                <a:lnTo>
                  <a:pt x="8573" y="5251"/>
                </a:lnTo>
                <a:lnTo>
                  <a:pt x="7954" y="3870"/>
                </a:lnTo>
                <a:cubicBezTo>
                  <a:pt x="7927" y="3808"/>
                  <a:pt x="7868" y="3772"/>
                  <a:pt x="7806" y="3772"/>
                </a:cubicBezTo>
                <a:cubicBezTo>
                  <a:pt x="7784" y="3772"/>
                  <a:pt x="7761" y="3777"/>
                  <a:pt x="7739" y="3786"/>
                </a:cubicBezTo>
                <a:cubicBezTo>
                  <a:pt x="7644" y="3822"/>
                  <a:pt x="7620" y="3917"/>
                  <a:pt x="7644" y="4001"/>
                </a:cubicBezTo>
                <a:lnTo>
                  <a:pt x="8430" y="5810"/>
                </a:lnTo>
                <a:cubicBezTo>
                  <a:pt x="8458" y="5877"/>
                  <a:pt x="8520" y="5910"/>
                  <a:pt x="8583" y="5910"/>
                </a:cubicBezTo>
                <a:cubicBezTo>
                  <a:pt x="8654" y="5910"/>
                  <a:pt x="8726" y="5869"/>
                  <a:pt x="8751" y="5786"/>
                </a:cubicBezTo>
                <a:lnTo>
                  <a:pt x="9299" y="4084"/>
                </a:lnTo>
                <a:lnTo>
                  <a:pt x="9739" y="4989"/>
                </a:lnTo>
                <a:cubicBezTo>
                  <a:pt x="9775" y="5048"/>
                  <a:pt x="9835" y="5072"/>
                  <a:pt x="9894" y="5072"/>
                </a:cubicBezTo>
                <a:lnTo>
                  <a:pt x="10418" y="5072"/>
                </a:lnTo>
                <a:cubicBezTo>
                  <a:pt x="9323" y="6715"/>
                  <a:pt x="6989" y="7965"/>
                  <a:pt x="6084" y="8584"/>
                </a:cubicBezTo>
                <a:cubicBezTo>
                  <a:pt x="4644" y="7656"/>
                  <a:pt x="2715" y="6537"/>
                  <a:pt x="1750" y="5072"/>
                </a:cubicBezTo>
                <a:lnTo>
                  <a:pt x="2572" y="5072"/>
                </a:lnTo>
                <a:cubicBezTo>
                  <a:pt x="2631" y="5072"/>
                  <a:pt x="2691" y="5036"/>
                  <a:pt x="2715" y="4989"/>
                </a:cubicBezTo>
                <a:lnTo>
                  <a:pt x="3453" y="3500"/>
                </a:lnTo>
                <a:lnTo>
                  <a:pt x="4358" y="6167"/>
                </a:lnTo>
                <a:cubicBezTo>
                  <a:pt x="4387" y="6243"/>
                  <a:pt x="4456" y="6279"/>
                  <a:pt x="4523" y="6279"/>
                </a:cubicBezTo>
                <a:cubicBezTo>
                  <a:pt x="4593" y="6279"/>
                  <a:pt x="4661" y="6240"/>
                  <a:pt x="4679" y="6167"/>
                </a:cubicBezTo>
                <a:lnTo>
                  <a:pt x="5394" y="3739"/>
                </a:lnTo>
                <a:lnTo>
                  <a:pt x="6049" y="4822"/>
                </a:lnTo>
                <a:cubicBezTo>
                  <a:pt x="6087" y="4877"/>
                  <a:pt x="6146" y="4904"/>
                  <a:pt x="6202" y="4904"/>
                </a:cubicBezTo>
                <a:cubicBezTo>
                  <a:pt x="6267" y="4904"/>
                  <a:pt x="6327" y="4868"/>
                  <a:pt x="6346" y="4798"/>
                </a:cubicBezTo>
                <a:lnTo>
                  <a:pt x="7120" y="2893"/>
                </a:lnTo>
                <a:lnTo>
                  <a:pt x="7358" y="3429"/>
                </a:lnTo>
                <a:cubicBezTo>
                  <a:pt x="7393" y="3491"/>
                  <a:pt x="7455" y="3526"/>
                  <a:pt x="7518" y="3526"/>
                </a:cubicBezTo>
                <a:cubicBezTo>
                  <a:pt x="7540" y="3526"/>
                  <a:pt x="7563" y="3522"/>
                  <a:pt x="7584" y="3512"/>
                </a:cubicBezTo>
                <a:cubicBezTo>
                  <a:pt x="7680" y="3465"/>
                  <a:pt x="7704" y="3381"/>
                  <a:pt x="7680" y="3286"/>
                </a:cubicBezTo>
                <a:lnTo>
                  <a:pt x="7287" y="2393"/>
                </a:lnTo>
                <a:cubicBezTo>
                  <a:pt x="7257" y="2328"/>
                  <a:pt x="7195" y="2295"/>
                  <a:pt x="7132" y="2295"/>
                </a:cubicBezTo>
                <a:cubicBezTo>
                  <a:pt x="7070" y="2295"/>
                  <a:pt x="7007" y="2328"/>
                  <a:pt x="6977" y="2393"/>
                </a:cubicBezTo>
                <a:lnTo>
                  <a:pt x="6168" y="4358"/>
                </a:lnTo>
                <a:lnTo>
                  <a:pt x="5501" y="3227"/>
                </a:lnTo>
                <a:cubicBezTo>
                  <a:pt x="5470" y="3171"/>
                  <a:pt x="5419" y="3145"/>
                  <a:pt x="5365" y="3145"/>
                </a:cubicBezTo>
                <a:cubicBezTo>
                  <a:pt x="5293" y="3145"/>
                  <a:pt x="5219" y="3192"/>
                  <a:pt x="5191" y="3274"/>
                </a:cubicBezTo>
                <a:lnTo>
                  <a:pt x="4501" y="5572"/>
                </a:lnTo>
                <a:lnTo>
                  <a:pt x="3643" y="3024"/>
                </a:lnTo>
                <a:cubicBezTo>
                  <a:pt x="3618" y="2942"/>
                  <a:pt x="3550" y="2900"/>
                  <a:pt x="3482" y="2900"/>
                </a:cubicBezTo>
                <a:cubicBezTo>
                  <a:pt x="3421" y="2900"/>
                  <a:pt x="3362" y="2933"/>
                  <a:pt x="3334" y="3000"/>
                </a:cubicBezTo>
                <a:lnTo>
                  <a:pt x="2465" y="4774"/>
                </a:lnTo>
                <a:lnTo>
                  <a:pt x="1548" y="4774"/>
                </a:lnTo>
                <a:cubicBezTo>
                  <a:pt x="357" y="2548"/>
                  <a:pt x="1869" y="345"/>
                  <a:pt x="3929" y="345"/>
                </a:cubicBezTo>
                <a:cubicBezTo>
                  <a:pt x="4703" y="345"/>
                  <a:pt x="5418" y="655"/>
                  <a:pt x="5953" y="1203"/>
                </a:cubicBezTo>
                <a:cubicBezTo>
                  <a:pt x="5989" y="1238"/>
                  <a:pt x="6034" y="1256"/>
                  <a:pt x="6078" y="1256"/>
                </a:cubicBezTo>
                <a:cubicBezTo>
                  <a:pt x="6123" y="1256"/>
                  <a:pt x="6168" y="1238"/>
                  <a:pt x="6203" y="1203"/>
                </a:cubicBezTo>
                <a:cubicBezTo>
                  <a:pt x="6668" y="714"/>
                  <a:pt x="7287" y="417"/>
                  <a:pt x="7954" y="357"/>
                </a:cubicBezTo>
                <a:cubicBezTo>
                  <a:pt x="8049" y="345"/>
                  <a:pt x="8120" y="262"/>
                  <a:pt x="8108" y="167"/>
                </a:cubicBezTo>
                <a:cubicBezTo>
                  <a:pt x="8097" y="78"/>
                  <a:pt x="8025" y="11"/>
                  <a:pt x="7939" y="11"/>
                </a:cubicBezTo>
                <a:cubicBezTo>
                  <a:pt x="7932" y="11"/>
                  <a:pt x="7925" y="11"/>
                  <a:pt x="7918" y="12"/>
                </a:cubicBezTo>
                <a:cubicBezTo>
                  <a:pt x="7215" y="83"/>
                  <a:pt x="6572" y="369"/>
                  <a:pt x="6072" y="845"/>
                </a:cubicBezTo>
                <a:cubicBezTo>
                  <a:pt x="5489" y="298"/>
                  <a:pt x="4727" y="0"/>
                  <a:pt x="3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696" name="Google Shape;14696;p102"/>
          <p:cNvGrpSpPr/>
          <p:nvPr/>
        </p:nvGrpSpPr>
        <p:grpSpPr>
          <a:xfrm>
            <a:off x="6656812" y="2029388"/>
            <a:ext cx="368690" cy="245793"/>
            <a:chOff x="6656812" y="2029388"/>
            <a:chExt cx="368690" cy="245793"/>
          </a:xfrm>
        </p:grpSpPr>
        <p:sp>
          <p:nvSpPr>
            <p:cNvPr id="14697" name="Google Shape;14697;p102"/>
            <p:cNvSpPr/>
            <p:nvPr/>
          </p:nvSpPr>
          <p:spPr>
            <a:xfrm>
              <a:off x="6915475" y="2164007"/>
              <a:ext cx="73967" cy="73999"/>
            </a:xfrm>
            <a:custGeom>
              <a:avLst/>
              <a:gdLst/>
              <a:ahLst/>
              <a:cxnLst/>
              <a:rect l="l" t="t" r="r" b="b"/>
              <a:pathLst>
                <a:path w="2322" h="2323" extrusionOk="0">
                  <a:moveTo>
                    <a:pt x="1167" y="323"/>
                  </a:moveTo>
                  <a:cubicBezTo>
                    <a:pt x="1631" y="323"/>
                    <a:pt x="2000" y="692"/>
                    <a:pt x="2000" y="1156"/>
                  </a:cubicBezTo>
                  <a:cubicBezTo>
                    <a:pt x="2000" y="1621"/>
                    <a:pt x="1631" y="1990"/>
                    <a:pt x="1167" y="1990"/>
                  </a:cubicBezTo>
                  <a:cubicBezTo>
                    <a:pt x="703" y="1990"/>
                    <a:pt x="334" y="1621"/>
                    <a:pt x="334" y="1156"/>
                  </a:cubicBezTo>
                  <a:cubicBezTo>
                    <a:pt x="334" y="692"/>
                    <a:pt x="703" y="323"/>
                    <a:pt x="1167" y="323"/>
                  </a:cubicBezTo>
                  <a:close/>
                  <a:moveTo>
                    <a:pt x="1126" y="0"/>
                  </a:moveTo>
                  <a:cubicBezTo>
                    <a:pt x="502" y="0"/>
                    <a:pt x="0" y="527"/>
                    <a:pt x="0" y="1156"/>
                  </a:cubicBezTo>
                  <a:cubicBezTo>
                    <a:pt x="0" y="1799"/>
                    <a:pt x="524" y="2323"/>
                    <a:pt x="1167" y="2323"/>
                  </a:cubicBezTo>
                  <a:cubicBezTo>
                    <a:pt x="1810" y="2323"/>
                    <a:pt x="2322" y="1799"/>
                    <a:pt x="2322" y="1156"/>
                  </a:cubicBezTo>
                  <a:cubicBezTo>
                    <a:pt x="2322" y="513"/>
                    <a:pt x="1810" y="1"/>
                    <a:pt x="1167" y="1"/>
                  </a:cubicBezTo>
                  <a:cubicBezTo>
                    <a:pt x="1153" y="1"/>
                    <a:pt x="1139" y="0"/>
                    <a:pt x="11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8" name="Google Shape;14698;p102"/>
            <p:cNvSpPr/>
            <p:nvPr/>
          </p:nvSpPr>
          <p:spPr>
            <a:xfrm>
              <a:off x="6901427" y="2057070"/>
              <a:ext cx="51605" cy="31154"/>
            </a:xfrm>
            <a:custGeom>
              <a:avLst/>
              <a:gdLst/>
              <a:ahLst/>
              <a:cxnLst/>
              <a:rect l="l" t="t" r="r" b="b"/>
              <a:pathLst>
                <a:path w="1620" h="978" extrusionOk="0">
                  <a:moveTo>
                    <a:pt x="1179" y="346"/>
                  </a:moveTo>
                  <a:cubicBezTo>
                    <a:pt x="1239" y="346"/>
                    <a:pt x="1275" y="394"/>
                    <a:pt x="1275" y="453"/>
                  </a:cubicBezTo>
                  <a:lnTo>
                    <a:pt x="1275" y="525"/>
                  </a:lnTo>
                  <a:cubicBezTo>
                    <a:pt x="1275" y="584"/>
                    <a:pt x="1239" y="632"/>
                    <a:pt x="1179" y="632"/>
                  </a:cubicBezTo>
                  <a:lnTo>
                    <a:pt x="441" y="632"/>
                  </a:lnTo>
                  <a:cubicBezTo>
                    <a:pt x="382" y="632"/>
                    <a:pt x="334" y="584"/>
                    <a:pt x="334" y="525"/>
                  </a:cubicBezTo>
                  <a:lnTo>
                    <a:pt x="334" y="453"/>
                  </a:lnTo>
                  <a:cubicBezTo>
                    <a:pt x="334" y="394"/>
                    <a:pt x="382" y="346"/>
                    <a:pt x="441" y="346"/>
                  </a:cubicBezTo>
                  <a:close/>
                  <a:moveTo>
                    <a:pt x="441" y="1"/>
                  </a:moveTo>
                  <a:cubicBezTo>
                    <a:pt x="203" y="1"/>
                    <a:pt x="1" y="203"/>
                    <a:pt x="1" y="453"/>
                  </a:cubicBezTo>
                  <a:lnTo>
                    <a:pt x="1" y="525"/>
                  </a:lnTo>
                  <a:cubicBezTo>
                    <a:pt x="1" y="763"/>
                    <a:pt x="191" y="977"/>
                    <a:pt x="441" y="977"/>
                  </a:cubicBezTo>
                  <a:lnTo>
                    <a:pt x="1179" y="977"/>
                  </a:lnTo>
                  <a:cubicBezTo>
                    <a:pt x="1418" y="977"/>
                    <a:pt x="1620" y="775"/>
                    <a:pt x="1620" y="525"/>
                  </a:cubicBezTo>
                  <a:lnTo>
                    <a:pt x="1620" y="453"/>
                  </a:lnTo>
                  <a:cubicBezTo>
                    <a:pt x="1620" y="215"/>
                    <a:pt x="1429"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9" name="Google Shape;14699;p102"/>
            <p:cNvSpPr/>
            <p:nvPr/>
          </p:nvSpPr>
          <p:spPr>
            <a:xfrm>
              <a:off x="6901809" y="2091983"/>
              <a:ext cx="51605" cy="30358"/>
            </a:xfrm>
            <a:custGeom>
              <a:avLst/>
              <a:gdLst/>
              <a:ahLst/>
              <a:cxnLst/>
              <a:rect l="l" t="t" r="r" b="b"/>
              <a:pathLst>
                <a:path w="1620" h="953" extrusionOk="0">
                  <a:moveTo>
                    <a:pt x="1179" y="333"/>
                  </a:moveTo>
                  <a:cubicBezTo>
                    <a:pt x="1239" y="333"/>
                    <a:pt x="1286" y="381"/>
                    <a:pt x="1286" y="441"/>
                  </a:cubicBezTo>
                  <a:lnTo>
                    <a:pt x="1286" y="512"/>
                  </a:lnTo>
                  <a:cubicBezTo>
                    <a:pt x="1286" y="572"/>
                    <a:pt x="1239" y="619"/>
                    <a:pt x="1179" y="619"/>
                  </a:cubicBezTo>
                  <a:lnTo>
                    <a:pt x="453" y="619"/>
                  </a:lnTo>
                  <a:cubicBezTo>
                    <a:pt x="394" y="619"/>
                    <a:pt x="346" y="572"/>
                    <a:pt x="346" y="512"/>
                  </a:cubicBezTo>
                  <a:lnTo>
                    <a:pt x="346" y="441"/>
                  </a:lnTo>
                  <a:cubicBezTo>
                    <a:pt x="346" y="381"/>
                    <a:pt x="394" y="333"/>
                    <a:pt x="453" y="333"/>
                  </a:cubicBezTo>
                  <a:close/>
                  <a:moveTo>
                    <a:pt x="453" y="0"/>
                  </a:moveTo>
                  <a:cubicBezTo>
                    <a:pt x="215" y="0"/>
                    <a:pt x="1" y="191"/>
                    <a:pt x="1" y="441"/>
                  </a:cubicBezTo>
                  <a:lnTo>
                    <a:pt x="1" y="500"/>
                  </a:lnTo>
                  <a:cubicBezTo>
                    <a:pt x="1" y="738"/>
                    <a:pt x="191" y="953"/>
                    <a:pt x="453" y="953"/>
                  </a:cubicBezTo>
                  <a:lnTo>
                    <a:pt x="1179" y="953"/>
                  </a:lnTo>
                  <a:cubicBezTo>
                    <a:pt x="1417" y="953"/>
                    <a:pt x="1620" y="750"/>
                    <a:pt x="1620" y="500"/>
                  </a:cubicBezTo>
                  <a:lnTo>
                    <a:pt x="1620" y="441"/>
                  </a:lnTo>
                  <a:cubicBezTo>
                    <a:pt x="1620" y="202"/>
                    <a:pt x="1429" y="0"/>
                    <a:pt x="1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0" name="Google Shape;14700;p102"/>
            <p:cNvSpPr/>
            <p:nvPr/>
          </p:nvSpPr>
          <p:spPr>
            <a:xfrm>
              <a:off x="6901809" y="2126099"/>
              <a:ext cx="51605" cy="30772"/>
            </a:xfrm>
            <a:custGeom>
              <a:avLst/>
              <a:gdLst/>
              <a:ahLst/>
              <a:cxnLst/>
              <a:rect l="l" t="t" r="r" b="b"/>
              <a:pathLst>
                <a:path w="1620" h="966" extrusionOk="0">
                  <a:moveTo>
                    <a:pt x="1179" y="358"/>
                  </a:moveTo>
                  <a:cubicBezTo>
                    <a:pt x="1239" y="358"/>
                    <a:pt x="1286" y="394"/>
                    <a:pt x="1286" y="453"/>
                  </a:cubicBezTo>
                  <a:lnTo>
                    <a:pt x="1286" y="536"/>
                  </a:lnTo>
                  <a:cubicBezTo>
                    <a:pt x="1286" y="596"/>
                    <a:pt x="1239" y="632"/>
                    <a:pt x="1179" y="632"/>
                  </a:cubicBezTo>
                  <a:lnTo>
                    <a:pt x="453" y="632"/>
                  </a:lnTo>
                  <a:cubicBezTo>
                    <a:pt x="394" y="632"/>
                    <a:pt x="346" y="596"/>
                    <a:pt x="346" y="536"/>
                  </a:cubicBezTo>
                  <a:lnTo>
                    <a:pt x="346" y="453"/>
                  </a:lnTo>
                  <a:cubicBezTo>
                    <a:pt x="346" y="394"/>
                    <a:pt x="394" y="358"/>
                    <a:pt x="453" y="358"/>
                  </a:cubicBezTo>
                  <a:close/>
                  <a:moveTo>
                    <a:pt x="453" y="1"/>
                  </a:moveTo>
                  <a:cubicBezTo>
                    <a:pt x="215" y="1"/>
                    <a:pt x="1" y="191"/>
                    <a:pt x="1" y="441"/>
                  </a:cubicBezTo>
                  <a:lnTo>
                    <a:pt x="1" y="513"/>
                  </a:lnTo>
                  <a:cubicBezTo>
                    <a:pt x="1" y="751"/>
                    <a:pt x="191" y="965"/>
                    <a:pt x="453" y="965"/>
                  </a:cubicBezTo>
                  <a:lnTo>
                    <a:pt x="1179" y="965"/>
                  </a:lnTo>
                  <a:cubicBezTo>
                    <a:pt x="1417" y="965"/>
                    <a:pt x="1620" y="775"/>
                    <a:pt x="1620" y="513"/>
                  </a:cubicBezTo>
                  <a:lnTo>
                    <a:pt x="1620" y="441"/>
                  </a:lnTo>
                  <a:cubicBezTo>
                    <a:pt x="1620" y="203"/>
                    <a:pt x="1429"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1" name="Google Shape;14701;p102"/>
            <p:cNvSpPr/>
            <p:nvPr/>
          </p:nvSpPr>
          <p:spPr>
            <a:xfrm>
              <a:off x="6959849" y="2057452"/>
              <a:ext cx="43641" cy="99419"/>
            </a:xfrm>
            <a:custGeom>
              <a:avLst/>
              <a:gdLst/>
              <a:ahLst/>
              <a:cxnLst/>
              <a:rect l="l" t="t" r="r" b="b"/>
              <a:pathLst>
                <a:path w="1370" h="3121" extrusionOk="0">
                  <a:moveTo>
                    <a:pt x="965" y="334"/>
                  </a:moveTo>
                  <a:cubicBezTo>
                    <a:pt x="1000" y="334"/>
                    <a:pt x="1048" y="382"/>
                    <a:pt x="1048" y="429"/>
                  </a:cubicBezTo>
                  <a:lnTo>
                    <a:pt x="1048" y="2703"/>
                  </a:lnTo>
                  <a:cubicBezTo>
                    <a:pt x="1048" y="2751"/>
                    <a:pt x="1000" y="2787"/>
                    <a:pt x="965" y="2787"/>
                  </a:cubicBezTo>
                  <a:lnTo>
                    <a:pt x="429" y="2787"/>
                  </a:lnTo>
                  <a:cubicBezTo>
                    <a:pt x="369" y="2775"/>
                    <a:pt x="334" y="2751"/>
                    <a:pt x="334" y="2703"/>
                  </a:cubicBezTo>
                  <a:lnTo>
                    <a:pt x="334" y="429"/>
                  </a:lnTo>
                  <a:cubicBezTo>
                    <a:pt x="334" y="382"/>
                    <a:pt x="381" y="334"/>
                    <a:pt x="429" y="334"/>
                  </a:cubicBezTo>
                  <a:close/>
                  <a:moveTo>
                    <a:pt x="417" y="1"/>
                  </a:moveTo>
                  <a:cubicBezTo>
                    <a:pt x="179" y="1"/>
                    <a:pt x="0" y="203"/>
                    <a:pt x="0" y="429"/>
                  </a:cubicBezTo>
                  <a:lnTo>
                    <a:pt x="0" y="2703"/>
                  </a:lnTo>
                  <a:cubicBezTo>
                    <a:pt x="0" y="2941"/>
                    <a:pt x="191" y="3120"/>
                    <a:pt x="417" y="3120"/>
                  </a:cubicBezTo>
                  <a:lnTo>
                    <a:pt x="953" y="3120"/>
                  </a:lnTo>
                  <a:cubicBezTo>
                    <a:pt x="1191" y="3120"/>
                    <a:pt x="1369" y="2930"/>
                    <a:pt x="1369" y="2703"/>
                  </a:cubicBezTo>
                  <a:lnTo>
                    <a:pt x="1369" y="429"/>
                  </a:lnTo>
                  <a:cubicBezTo>
                    <a:pt x="1369" y="179"/>
                    <a:pt x="1167" y="1"/>
                    <a:pt x="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2" name="Google Shape;14702;p102"/>
            <p:cNvSpPr/>
            <p:nvPr/>
          </p:nvSpPr>
          <p:spPr>
            <a:xfrm>
              <a:off x="6835805" y="2075291"/>
              <a:ext cx="29243" cy="10257"/>
            </a:xfrm>
            <a:custGeom>
              <a:avLst/>
              <a:gdLst/>
              <a:ahLst/>
              <a:cxnLst/>
              <a:rect l="l" t="t" r="r" b="b"/>
              <a:pathLst>
                <a:path w="918" h="322" extrusionOk="0">
                  <a:moveTo>
                    <a:pt x="168" y="0"/>
                  </a:moveTo>
                  <a:cubicBezTo>
                    <a:pt x="84" y="0"/>
                    <a:pt x="1" y="72"/>
                    <a:pt x="1" y="167"/>
                  </a:cubicBezTo>
                  <a:cubicBezTo>
                    <a:pt x="1" y="250"/>
                    <a:pt x="84" y="322"/>
                    <a:pt x="168" y="322"/>
                  </a:cubicBezTo>
                  <a:lnTo>
                    <a:pt x="751" y="322"/>
                  </a:lnTo>
                  <a:cubicBezTo>
                    <a:pt x="834" y="322"/>
                    <a:pt x="918" y="250"/>
                    <a:pt x="918" y="167"/>
                  </a:cubicBezTo>
                  <a:cubicBezTo>
                    <a:pt x="918" y="72"/>
                    <a:pt x="834" y="0"/>
                    <a:pt x="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3" name="Google Shape;14703;p102"/>
            <p:cNvSpPr/>
            <p:nvPr/>
          </p:nvSpPr>
          <p:spPr>
            <a:xfrm>
              <a:off x="6700422" y="2074908"/>
              <a:ext cx="11022" cy="10257"/>
            </a:xfrm>
            <a:custGeom>
              <a:avLst/>
              <a:gdLst/>
              <a:ahLst/>
              <a:cxnLst/>
              <a:rect l="l" t="t" r="r" b="b"/>
              <a:pathLst>
                <a:path w="346" h="322" extrusionOk="0">
                  <a:moveTo>
                    <a:pt x="167" y="0"/>
                  </a:moveTo>
                  <a:cubicBezTo>
                    <a:pt x="72" y="0"/>
                    <a:pt x="0" y="72"/>
                    <a:pt x="0" y="155"/>
                  </a:cubicBezTo>
                  <a:cubicBezTo>
                    <a:pt x="0" y="250"/>
                    <a:pt x="72" y="322"/>
                    <a:pt x="167" y="322"/>
                  </a:cubicBezTo>
                  <a:lnTo>
                    <a:pt x="179" y="322"/>
                  </a:lnTo>
                  <a:cubicBezTo>
                    <a:pt x="262" y="322"/>
                    <a:pt x="346" y="250"/>
                    <a:pt x="346" y="155"/>
                  </a:cubicBezTo>
                  <a:cubicBezTo>
                    <a:pt x="346" y="72"/>
                    <a:pt x="286"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4" name="Google Shape;14704;p102"/>
            <p:cNvSpPr/>
            <p:nvPr/>
          </p:nvSpPr>
          <p:spPr>
            <a:xfrm>
              <a:off x="6706092" y="2098417"/>
              <a:ext cx="151375" cy="89162"/>
            </a:xfrm>
            <a:custGeom>
              <a:avLst/>
              <a:gdLst/>
              <a:ahLst/>
              <a:cxnLst/>
              <a:rect l="l" t="t" r="r" b="b"/>
              <a:pathLst>
                <a:path w="4752" h="2799" extrusionOk="0">
                  <a:moveTo>
                    <a:pt x="2119" y="0"/>
                  </a:moveTo>
                  <a:cubicBezTo>
                    <a:pt x="2047" y="0"/>
                    <a:pt x="1977" y="45"/>
                    <a:pt x="1966" y="131"/>
                  </a:cubicBezTo>
                  <a:lnTo>
                    <a:pt x="1573" y="1977"/>
                  </a:lnTo>
                  <a:lnTo>
                    <a:pt x="1239" y="941"/>
                  </a:lnTo>
                  <a:cubicBezTo>
                    <a:pt x="1214" y="859"/>
                    <a:pt x="1142" y="817"/>
                    <a:pt x="1071" y="817"/>
                  </a:cubicBezTo>
                  <a:cubicBezTo>
                    <a:pt x="1008" y="817"/>
                    <a:pt x="946" y="850"/>
                    <a:pt x="918" y="917"/>
                  </a:cubicBezTo>
                  <a:lnTo>
                    <a:pt x="501" y="1846"/>
                  </a:lnTo>
                  <a:lnTo>
                    <a:pt x="168" y="1846"/>
                  </a:lnTo>
                  <a:cubicBezTo>
                    <a:pt x="72" y="1846"/>
                    <a:pt x="1" y="1917"/>
                    <a:pt x="1" y="2013"/>
                  </a:cubicBezTo>
                  <a:cubicBezTo>
                    <a:pt x="1" y="2096"/>
                    <a:pt x="72" y="2167"/>
                    <a:pt x="168" y="2167"/>
                  </a:cubicBezTo>
                  <a:lnTo>
                    <a:pt x="608" y="2167"/>
                  </a:lnTo>
                  <a:cubicBezTo>
                    <a:pt x="680" y="2167"/>
                    <a:pt x="739" y="2132"/>
                    <a:pt x="763" y="2072"/>
                  </a:cubicBezTo>
                  <a:lnTo>
                    <a:pt x="1037" y="1441"/>
                  </a:lnTo>
                  <a:lnTo>
                    <a:pt x="1442" y="2679"/>
                  </a:lnTo>
                  <a:cubicBezTo>
                    <a:pt x="1470" y="2760"/>
                    <a:pt x="1541" y="2799"/>
                    <a:pt x="1610" y="2799"/>
                  </a:cubicBezTo>
                  <a:cubicBezTo>
                    <a:pt x="1684" y="2799"/>
                    <a:pt x="1757" y="2754"/>
                    <a:pt x="1775" y="2667"/>
                  </a:cubicBezTo>
                  <a:lnTo>
                    <a:pt x="2096" y="1084"/>
                  </a:lnTo>
                  <a:lnTo>
                    <a:pt x="2227" y="1917"/>
                  </a:lnTo>
                  <a:cubicBezTo>
                    <a:pt x="2251" y="2013"/>
                    <a:pt x="2323" y="2072"/>
                    <a:pt x="2394" y="2072"/>
                  </a:cubicBezTo>
                  <a:lnTo>
                    <a:pt x="3049" y="2072"/>
                  </a:lnTo>
                  <a:cubicBezTo>
                    <a:pt x="3144" y="2072"/>
                    <a:pt x="3204" y="2013"/>
                    <a:pt x="3216" y="1941"/>
                  </a:cubicBezTo>
                  <a:lnTo>
                    <a:pt x="3287" y="1501"/>
                  </a:lnTo>
                  <a:lnTo>
                    <a:pt x="3501" y="2453"/>
                  </a:lnTo>
                  <a:cubicBezTo>
                    <a:pt x="3514" y="2543"/>
                    <a:pt x="3586" y="2588"/>
                    <a:pt x="3660" y="2588"/>
                  </a:cubicBezTo>
                  <a:cubicBezTo>
                    <a:pt x="3724" y="2588"/>
                    <a:pt x="3790" y="2555"/>
                    <a:pt x="3823" y="2489"/>
                  </a:cubicBezTo>
                  <a:lnTo>
                    <a:pt x="4037" y="2036"/>
                  </a:lnTo>
                  <a:lnTo>
                    <a:pt x="4585" y="2036"/>
                  </a:lnTo>
                  <a:cubicBezTo>
                    <a:pt x="4668" y="2036"/>
                    <a:pt x="4752" y="1965"/>
                    <a:pt x="4752" y="1870"/>
                  </a:cubicBezTo>
                  <a:cubicBezTo>
                    <a:pt x="4752" y="1786"/>
                    <a:pt x="4668" y="1715"/>
                    <a:pt x="4585" y="1715"/>
                  </a:cubicBezTo>
                  <a:lnTo>
                    <a:pt x="3918" y="1715"/>
                  </a:lnTo>
                  <a:cubicBezTo>
                    <a:pt x="3775" y="1715"/>
                    <a:pt x="3763" y="1858"/>
                    <a:pt x="3740" y="1905"/>
                  </a:cubicBezTo>
                  <a:lnTo>
                    <a:pt x="3454" y="632"/>
                  </a:lnTo>
                  <a:cubicBezTo>
                    <a:pt x="3430" y="542"/>
                    <a:pt x="3356" y="498"/>
                    <a:pt x="3283" y="498"/>
                  </a:cubicBezTo>
                  <a:cubicBezTo>
                    <a:pt x="3210" y="498"/>
                    <a:pt x="3138" y="542"/>
                    <a:pt x="3120" y="632"/>
                  </a:cubicBezTo>
                  <a:lnTo>
                    <a:pt x="2918" y="1739"/>
                  </a:lnTo>
                  <a:lnTo>
                    <a:pt x="2549" y="1739"/>
                  </a:lnTo>
                  <a:lnTo>
                    <a:pt x="2287" y="155"/>
                  </a:lnTo>
                  <a:cubicBezTo>
                    <a:pt x="2275" y="51"/>
                    <a:pt x="2196" y="0"/>
                    <a:pt x="21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5" name="Google Shape;14705;p102"/>
            <p:cNvSpPr/>
            <p:nvPr/>
          </p:nvSpPr>
          <p:spPr>
            <a:xfrm>
              <a:off x="6656812" y="2029388"/>
              <a:ext cx="368690" cy="245793"/>
            </a:xfrm>
            <a:custGeom>
              <a:avLst/>
              <a:gdLst/>
              <a:ahLst/>
              <a:cxnLst/>
              <a:rect l="l" t="t" r="r" b="b"/>
              <a:pathLst>
                <a:path w="11574" h="7716" extrusionOk="0">
                  <a:moveTo>
                    <a:pt x="3286" y="7180"/>
                  </a:moveTo>
                  <a:lnTo>
                    <a:pt x="3286" y="7394"/>
                  </a:lnTo>
                  <a:lnTo>
                    <a:pt x="1596" y="7394"/>
                  </a:lnTo>
                  <a:lnTo>
                    <a:pt x="1596" y="7180"/>
                  </a:lnTo>
                  <a:close/>
                  <a:moveTo>
                    <a:pt x="9966" y="7180"/>
                  </a:moveTo>
                  <a:lnTo>
                    <a:pt x="9966" y="7394"/>
                  </a:lnTo>
                  <a:lnTo>
                    <a:pt x="8275" y="7394"/>
                  </a:lnTo>
                  <a:lnTo>
                    <a:pt x="8275" y="7180"/>
                  </a:lnTo>
                  <a:close/>
                  <a:moveTo>
                    <a:pt x="548" y="1"/>
                  </a:moveTo>
                  <a:cubicBezTo>
                    <a:pt x="250" y="1"/>
                    <a:pt x="0" y="251"/>
                    <a:pt x="0" y="548"/>
                  </a:cubicBezTo>
                  <a:lnTo>
                    <a:pt x="0" y="6632"/>
                  </a:lnTo>
                  <a:cubicBezTo>
                    <a:pt x="0" y="6930"/>
                    <a:pt x="250" y="7180"/>
                    <a:pt x="548" y="7180"/>
                  </a:cubicBezTo>
                  <a:lnTo>
                    <a:pt x="1250" y="7180"/>
                  </a:lnTo>
                  <a:lnTo>
                    <a:pt x="1250" y="7561"/>
                  </a:lnTo>
                  <a:cubicBezTo>
                    <a:pt x="1250" y="7644"/>
                    <a:pt x="1322" y="7716"/>
                    <a:pt x="1417" y="7716"/>
                  </a:cubicBezTo>
                  <a:lnTo>
                    <a:pt x="3453" y="7716"/>
                  </a:lnTo>
                  <a:cubicBezTo>
                    <a:pt x="3536" y="7716"/>
                    <a:pt x="3608" y="7644"/>
                    <a:pt x="3608" y="7561"/>
                  </a:cubicBezTo>
                  <a:lnTo>
                    <a:pt x="3608" y="7180"/>
                  </a:lnTo>
                  <a:lnTo>
                    <a:pt x="7930" y="7180"/>
                  </a:lnTo>
                  <a:lnTo>
                    <a:pt x="7930" y="7561"/>
                  </a:lnTo>
                  <a:cubicBezTo>
                    <a:pt x="7930" y="7644"/>
                    <a:pt x="8001" y="7716"/>
                    <a:pt x="8096" y="7716"/>
                  </a:cubicBezTo>
                  <a:lnTo>
                    <a:pt x="10132" y="7716"/>
                  </a:lnTo>
                  <a:cubicBezTo>
                    <a:pt x="10216" y="7716"/>
                    <a:pt x="10299" y="7644"/>
                    <a:pt x="10299" y="7561"/>
                  </a:cubicBezTo>
                  <a:lnTo>
                    <a:pt x="10299" y="7180"/>
                  </a:lnTo>
                  <a:lnTo>
                    <a:pt x="10990" y="7180"/>
                  </a:lnTo>
                  <a:cubicBezTo>
                    <a:pt x="11287" y="7180"/>
                    <a:pt x="11549" y="6930"/>
                    <a:pt x="11549" y="6632"/>
                  </a:cubicBezTo>
                  <a:lnTo>
                    <a:pt x="11549" y="548"/>
                  </a:lnTo>
                  <a:cubicBezTo>
                    <a:pt x="11573" y="251"/>
                    <a:pt x="11323" y="1"/>
                    <a:pt x="11025" y="1"/>
                  </a:cubicBezTo>
                  <a:lnTo>
                    <a:pt x="7620" y="1"/>
                  </a:lnTo>
                  <a:cubicBezTo>
                    <a:pt x="7525" y="1"/>
                    <a:pt x="7453" y="72"/>
                    <a:pt x="7453" y="155"/>
                  </a:cubicBezTo>
                  <a:cubicBezTo>
                    <a:pt x="7453" y="251"/>
                    <a:pt x="7525" y="322"/>
                    <a:pt x="7620" y="322"/>
                  </a:cubicBezTo>
                  <a:lnTo>
                    <a:pt x="11025" y="322"/>
                  </a:lnTo>
                  <a:cubicBezTo>
                    <a:pt x="11144" y="322"/>
                    <a:pt x="11240" y="417"/>
                    <a:pt x="11240" y="536"/>
                  </a:cubicBezTo>
                  <a:lnTo>
                    <a:pt x="11240" y="6620"/>
                  </a:lnTo>
                  <a:cubicBezTo>
                    <a:pt x="11240" y="6739"/>
                    <a:pt x="11144" y="6823"/>
                    <a:pt x="11025" y="6823"/>
                  </a:cubicBezTo>
                  <a:lnTo>
                    <a:pt x="548" y="6823"/>
                  </a:lnTo>
                  <a:cubicBezTo>
                    <a:pt x="429" y="6823"/>
                    <a:pt x="334" y="6739"/>
                    <a:pt x="334" y="6620"/>
                  </a:cubicBezTo>
                  <a:lnTo>
                    <a:pt x="334" y="536"/>
                  </a:lnTo>
                  <a:cubicBezTo>
                    <a:pt x="334" y="417"/>
                    <a:pt x="429" y="322"/>
                    <a:pt x="548" y="322"/>
                  </a:cubicBezTo>
                  <a:lnTo>
                    <a:pt x="6870" y="322"/>
                  </a:lnTo>
                  <a:cubicBezTo>
                    <a:pt x="6965" y="322"/>
                    <a:pt x="7037" y="251"/>
                    <a:pt x="7037" y="155"/>
                  </a:cubicBezTo>
                  <a:cubicBezTo>
                    <a:pt x="7037" y="72"/>
                    <a:pt x="6965" y="1"/>
                    <a:pt x="6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6" name="Google Shape;14706;p102"/>
            <p:cNvSpPr/>
            <p:nvPr/>
          </p:nvSpPr>
          <p:spPr>
            <a:xfrm>
              <a:off x="6681818" y="2057070"/>
              <a:ext cx="199540" cy="172622"/>
            </a:xfrm>
            <a:custGeom>
              <a:avLst/>
              <a:gdLst/>
              <a:ahLst/>
              <a:cxnLst/>
              <a:rect l="l" t="t" r="r" b="b"/>
              <a:pathLst>
                <a:path w="6264" h="5419" extrusionOk="0">
                  <a:moveTo>
                    <a:pt x="168" y="1"/>
                  </a:moveTo>
                  <a:cubicBezTo>
                    <a:pt x="72" y="1"/>
                    <a:pt x="1" y="84"/>
                    <a:pt x="1" y="167"/>
                  </a:cubicBezTo>
                  <a:lnTo>
                    <a:pt x="1" y="1691"/>
                  </a:lnTo>
                  <a:cubicBezTo>
                    <a:pt x="1" y="1775"/>
                    <a:pt x="72" y="1846"/>
                    <a:pt x="168" y="1846"/>
                  </a:cubicBezTo>
                  <a:cubicBezTo>
                    <a:pt x="251" y="1846"/>
                    <a:pt x="334" y="1775"/>
                    <a:pt x="334" y="1691"/>
                  </a:cubicBezTo>
                  <a:lnTo>
                    <a:pt x="334" y="346"/>
                  </a:lnTo>
                  <a:lnTo>
                    <a:pt x="5942" y="346"/>
                  </a:lnTo>
                  <a:lnTo>
                    <a:pt x="5942" y="5097"/>
                  </a:lnTo>
                  <a:lnTo>
                    <a:pt x="334" y="5097"/>
                  </a:lnTo>
                  <a:lnTo>
                    <a:pt x="334" y="2465"/>
                  </a:lnTo>
                  <a:cubicBezTo>
                    <a:pt x="334" y="2370"/>
                    <a:pt x="251" y="2299"/>
                    <a:pt x="168" y="2299"/>
                  </a:cubicBezTo>
                  <a:cubicBezTo>
                    <a:pt x="72" y="2299"/>
                    <a:pt x="1" y="2370"/>
                    <a:pt x="1" y="2465"/>
                  </a:cubicBezTo>
                  <a:lnTo>
                    <a:pt x="1" y="5263"/>
                  </a:lnTo>
                  <a:cubicBezTo>
                    <a:pt x="1" y="5347"/>
                    <a:pt x="72" y="5418"/>
                    <a:pt x="168" y="5418"/>
                  </a:cubicBezTo>
                  <a:lnTo>
                    <a:pt x="6109" y="5418"/>
                  </a:lnTo>
                  <a:cubicBezTo>
                    <a:pt x="6192" y="5418"/>
                    <a:pt x="6264" y="5347"/>
                    <a:pt x="6264" y="5263"/>
                  </a:cubicBezTo>
                  <a:lnTo>
                    <a:pt x="6264" y="167"/>
                  </a:lnTo>
                  <a:cubicBezTo>
                    <a:pt x="6264" y="84"/>
                    <a:pt x="6192" y="1"/>
                    <a:pt x="61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07" name="Google Shape;14707;p102"/>
          <p:cNvGrpSpPr/>
          <p:nvPr/>
        </p:nvGrpSpPr>
        <p:grpSpPr>
          <a:xfrm>
            <a:off x="4869651" y="2012218"/>
            <a:ext cx="376654" cy="281566"/>
            <a:chOff x="4869651" y="2012218"/>
            <a:chExt cx="376654" cy="281566"/>
          </a:xfrm>
        </p:grpSpPr>
        <p:sp>
          <p:nvSpPr>
            <p:cNvPr id="14708" name="Google Shape;14708;p102"/>
            <p:cNvSpPr/>
            <p:nvPr/>
          </p:nvSpPr>
          <p:spPr>
            <a:xfrm>
              <a:off x="4869651" y="2012218"/>
              <a:ext cx="376654" cy="281566"/>
            </a:xfrm>
            <a:custGeom>
              <a:avLst/>
              <a:gdLst/>
              <a:ahLst/>
              <a:cxnLst/>
              <a:rect l="l" t="t" r="r" b="b"/>
              <a:pathLst>
                <a:path w="11824" h="8839" extrusionOk="0">
                  <a:moveTo>
                    <a:pt x="4976" y="1"/>
                  </a:moveTo>
                  <a:cubicBezTo>
                    <a:pt x="4854" y="1"/>
                    <a:pt x="4732" y="6"/>
                    <a:pt x="4609" y="16"/>
                  </a:cubicBezTo>
                  <a:cubicBezTo>
                    <a:pt x="4513" y="28"/>
                    <a:pt x="4442" y="99"/>
                    <a:pt x="4442" y="194"/>
                  </a:cubicBezTo>
                  <a:cubicBezTo>
                    <a:pt x="4454" y="278"/>
                    <a:pt x="4537" y="349"/>
                    <a:pt x="4621" y="349"/>
                  </a:cubicBezTo>
                  <a:cubicBezTo>
                    <a:pt x="4722" y="342"/>
                    <a:pt x="4822" y="338"/>
                    <a:pt x="4922" y="338"/>
                  </a:cubicBezTo>
                  <a:cubicBezTo>
                    <a:pt x="6773" y="338"/>
                    <a:pt x="8373" y="1575"/>
                    <a:pt x="8859" y="3326"/>
                  </a:cubicBezTo>
                  <a:cubicBezTo>
                    <a:pt x="8823" y="3385"/>
                    <a:pt x="8764" y="3468"/>
                    <a:pt x="8657" y="3540"/>
                  </a:cubicBezTo>
                  <a:cubicBezTo>
                    <a:pt x="8525" y="3632"/>
                    <a:pt x="8386" y="3671"/>
                    <a:pt x="8244" y="3671"/>
                  </a:cubicBezTo>
                  <a:cubicBezTo>
                    <a:pt x="8003" y="3671"/>
                    <a:pt x="7754" y="3559"/>
                    <a:pt x="7514" y="3409"/>
                  </a:cubicBezTo>
                  <a:cubicBezTo>
                    <a:pt x="7288" y="2933"/>
                    <a:pt x="7549" y="2635"/>
                    <a:pt x="7585" y="2611"/>
                  </a:cubicBezTo>
                  <a:cubicBezTo>
                    <a:pt x="7657" y="2552"/>
                    <a:pt x="7657" y="2433"/>
                    <a:pt x="7585" y="2373"/>
                  </a:cubicBezTo>
                  <a:cubicBezTo>
                    <a:pt x="7555" y="2337"/>
                    <a:pt x="7511" y="2320"/>
                    <a:pt x="7466" y="2320"/>
                  </a:cubicBezTo>
                  <a:cubicBezTo>
                    <a:pt x="7421" y="2320"/>
                    <a:pt x="7377" y="2337"/>
                    <a:pt x="7347" y="2373"/>
                  </a:cubicBezTo>
                  <a:cubicBezTo>
                    <a:pt x="7335" y="2397"/>
                    <a:pt x="7061" y="2671"/>
                    <a:pt x="7097" y="3135"/>
                  </a:cubicBezTo>
                  <a:cubicBezTo>
                    <a:pt x="6893" y="3013"/>
                    <a:pt x="6663" y="2925"/>
                    <a:pt x="6256" y="2925"/>
                  </a:cubicBezTo>
                  <a:cubicBezTo>
                    <a:pt x="6188" y="2925"/>
                    <a:pt x="6116" y="2928"/>
                    <a:pt x="6037" y="2933"/>
                  </a:cubicBezTo>
                  <a:cubicBezTo>
                    <a:pt x="5942" y="2933"/>
                    <a:pt x="5871" y="3016"/>
                    <a:pt x="5871" y="3111"/>
                  </a:cubicBezTo>
                  <a:cubicBezTo>
                    <a:pt x="5871" y="3195"/>
                    <a:pt x="5966" y="3266"/>
                    <a:pt x="6049" y="3266"/>
                  </a:cubicBezTo>
                  <a:cubicBezTo>
                    <a:pt x="6107" y="3263"/>
                    <a:pt x="6162" y="3262"/>
                    <a:pt x="6212" y="3262"/>
                  </a:cubicBezTo>
                  <a:cubicBezTo>
                    <a:pt x="6813" y="3262"/>
                    <a:pt x="6903" y="3451"/>
                    <a:pt x="7288" y="3671"/>
                  </a:cubicBezTo>
                  <a:cubicBezTo>
                    <a:pt x="7601" y="3871"/>
                    <a:pt x="7925" y="4007"/>
                    <a:pt x="8240" y="4007"/>
                  </a:cubicBezTo>
                  <a:cubicBezTo>
                    <a:pt x="8488" y="4007"/>
                    <a:pt x="8729" y="3923"/>
                    <a:pt x="8954" y="3719"/>
                  </a:cubicBezTo>
                  <a:cubicBezTo>
                    <a:pt x="9073" y="4397"/>
                    <a:pt x="9014" y="4623"/>
                    <a:pt x="8966" y="4957"/>
                  </a:cubicBezTo>
                  <a:cubicBezTo>
                    <a:pt x="8835" y="4969"/>
                    <a:pt x="8442" y="5040"/>
                    <a:pt x="7966" y="5219"/>
                  </a:cubicBezTo>
                  <a:cubicBezTo>
                    <a:pt x="7490" y="5421"/>
                    <a:pt x="7097" y="5671"/>
                    <a:pt x="6752" y="5969"/>
                  </a:cubicBezTo>
                  <a:cubicBezTo>
                    <a:pt x="6442" y="5719"/>
                    <a:pt x="6502" y="5278"/>
                    <a:pt x="6502" y="5254"/>
                  </a:cubicBezTo>
                  <a:cubicBezTo>
                    <a:pt x="6514" y="5159"/>
                    <a:pt x="6454" y="5076"/>
                    <a:pt x="6359" y="5052"/>
                  </a:cubicBezTo>
                  <a:cubicBezTo>
                    <a:pt x="6352" y="5051"/>
                    <a:pt x="6345" y="5050"/>
                    <a:pt x="6337" y="5050"/>
                  </a:cubicBezTo>
                  <a:cubicBezTo>
                    <a:pt x="6260" y="5050"/>
                    <a:pt x="6179" y="5108"/>
                    <a:pt x="6168" y="5195"/>
                  </a:cubicBezTo>
                  <a:cubicBezTo>
                    <a:pt x="6168" y="5219"/>
                    <a:pt x="6085" y="5814"/>
                    <a:pt x="6514" y="6183"/>
                  </a:cubicBezTo>
                  <a:cubicBezTo>
                    <a:pt x="6395" y="6302"/>
                    <a:pt x="6287" y="6445"/>
                    <a:pt x="6204" y="6576"/>
                  </a:cubicBezTo>
                  <a:cubicBezTo>
                    <a:pt x="6145" y="6647"/>
                    <a:pt x="6168" y="6755"/>
                    <a:pt x="6240" y="6814"/>
                  </a:cubicBezTo>
                  <a:cubicBezTo>
                    <a:pt x="6269" y="6835"/>
                    <a:pt x="6300" y="6844"/>
                    <a:pt x="6330" y="6844"/>
                  </a:cubicBezTo>
                  <a:cubicBezTo>
                    <a:pt x="6386" y="6844"/>
                    <a:pt x="6439" y="6813"/>
                    <a:pt x="6478" y="6767"/>
                  </a:cubicBezTo>
                  <a:cubicBezTo>
                    <a:pt x="6657" y="6505"/>
                    <a:pt x="6883" y="6290"/>
                    <a:pt x="7121" y="6100"/>
                  </a:cubicBezTo>
                  <a:lnTo>
                    <a:pt x="7121" y="6100"/>
                  </a:lnTo>
                  <a:cubicBezTo>
                    <a:pt x="7061" y="6576"/>
                    <a:pt x="7299" y="6945"/>
                    <a:pt x="7311" y="6981"/>
                  </a:cubicBezTo>
                  <a:cubicBezTo>
                    <a:pt x="7340" y="7024"/>
                    <a:pt x="7392" y="7050"/>
                    <a:pt x="7446" y="7050"/>
                  </a:cubicBezTo>
                  <a:cubicBezTo>
                    <a:pt x="7481" y="7050"/>
                    <a:pt x="7517" y="7040"/>
                    <a:pt x="7549" y="7017"/>
                  </a:cubicBezTo>
                  <a:cubicBezTo>
                    <a:pt x="7645" y="6957"/>
                    <a:pt x="7657" y="6874"/>
                    <a:pt x="7609" y="6778"/>
                  </a:cubicBezTo>
                  <a:cubicBezTo>
                    <a:pt x="7597" y="6755"/>
                    <a:pt x="7299" y="6266"/>
                    <a:pt x="7585" y="5790"/>
                  </a:cubicBezTo>
                  <a:cubicBezTo>
                    <a:pt x="8145" y="5469"/>
                    <a:pt x="8681" y="5338"/>
                    <a:pt x="8931" y="5290"/>
                  </a:cubicBezTo>
                  <a:lnTo>
                    <a:pt x="8931" y="5290"/>
                  </a:lnTo>
                  <a:cubicBezTo>
                    <a:pt x="8484" y="7304"/>
                    <a:pt x="6730" y="8498"/>
                    <a:pt x="4932" y="8498"/>
                  </a:cubicBezTo>
                  <a:cubicBezTo>
                    <a:pt x="3806" y="8498"/>
                    <a:pt x="2663" y="8031"/>
                    <a:pt x="1811" y="7005"/>
                  </a:cubicBezTo>
                  <a:cubicBezTo>
                    <a:pt x="2061" y="6921"/>
                    <a:pt x="2287" y="6695"/>
                    <a:pt x="2466" y="6350"/>
                  </a:cubicBezTo>
                  <a:cubicBezTo>
                    <a:pt x="2525" y="6231"/>
                    <a:pt x="2430" y="6100"/>
                    <a:pt x="2311" y="6100"/>
                  </a:cubicBezTo>
                  <a:cubicBezTo>
                    <a:pt x="2239" y="6100"/>
                    <a:pt x="2180" y="6147"/>
                    <a:pt x="2144" y="6207"/>
                  </a:cubicBezTo>
                  <a:cubicBezTo>
                    <a:pt x="1965" y="6528"/>
                    <a:pt x="1763" y="6707"/>
                    <a:pt x="1549" y="6707"/>
                  </a:cubicBezTo>
                  <a:cubicBezTo>
                    <a:pt x="1275" y="6290"/>
                    <a:pt x="1132" y="5945"/>
                    <a:pt x="1001" y="5493"/>
                  </a:cubicBezTo>
                  <a:lnTo>
                    <a:pt x="1001" y="5493"/>
                  </a:lnTo>
                  <a:cubicBezTo>
                    <a:pt x="1037" y="5504"/>
                    <a:pt x="1061" y="5504"/>
                    <a:pt x="1108" y="5504"/>
                  </a:cubicBezTo>
                  <a:cubicBezTo>
                    <a:pt x="1418" y="5504"/>
                    <a:pt x="1668" y="5016"/>
                    <a:pt x="1668" y="4397"/>
                  </a:cubicBezTo>
                  <a:cubicBezTo>
                    <a:pt x="1668" y="3790"/>
                    <a:pt x="1418" y="3302"/>
                    <a:pt x="1108" y="3302"/>
                  </a:cubicBezTo>
                  <a:cubicBezTo>
                    <a:pt x="1072" y="3302"/>
                    <a:pt x="1037" y="3314"/>
                    <a:pt x="1001" y="3314"/>
                  </a:cubicBezTo>
                  <a:cubicBezTo>
                    <a:pt x="1156" y="2778"/>
                    <a:pt x="1311" y="2468"/>
                    <a:pt x="1573" y="2099"/>
                  </a:cubicBezTo>
                  <a:cubicBezTo>
                    <a:pt x="2025" y="2147"/>
                    <a:pt x="2537" y="3076"/>
                    <a:pt x="2537" y="4385"/>
                  </a:cubicBezTo>
                  <a:cubicBezTo>
                    <a:pt x="2537" y="4778"/>
                    <a:pt x="2489" y="5147"/>
                    <a:pt x="2406" y="5493"/>
                  </a:cubicBezTo>
                  <a:cubicBezTo>
                    <a:pt x="2370" y="5576"/>
                    <a:pt x="2430" y="5671"/>
                    <a:pt x="2525" y="5695"/>
                  </a:cubicBezTo>
                  <a:cubicBezTo>
                    <a:pt x="2542" y="5702"/>
                    <a:pt x="2559" y="5705"/>
                    <a:pt x="2576" y="5705"/>
                  </a:cubicBezTo>
                  <a:cubicBezTo>
                    <a:pt x="2644" y="5705"/>
                    <a:pt x="2708" y="5652"/>
                    <a:pt x="2727" y="5576"/>
                  </a:cubicBezTo>
                  <a:cubicBezTo>
                    <a:pt x="2823" y="5207"/>
                    <a:pt x="2858" y="4814"/>
                    <a:pt x="2858" y="4397"/>
                  </a:cubicBezTo>
                  <a:cubicBezTo>
                    <a:pt x="2858" y="3730"/>
                    <a:pt x="2739" y="3087"/>
                    <a:pt x="2501" y="2599"/>
                  </a:cubicBezTo>
                  <a:cubicBezTo>
                    <a:pt x="2311" y="2183"/>
                    <a:pt x="2061" y="1921"/>
                    <a:pt x="1775" y="1814"/>
                  </a:cubicBezTo>
                  <a:cubicBezTo>
                    <a:pt x="2299" y="1171"/>
                    <a:pt x="3013" y="682"/>
                    <a:pt x="3859" y="456"/>
                  </a:cubicBezTo>
                  <a:cubicBezTo>
                    <a:pt x="3954" y="432"/>
                    <a:pt x="4013" y="337"/>
                    <a:pt x="3978" y="254"/>
                  </a:cubicBezTo>
                  <a:cubicBezTo>
                    <a:pt x="3959" y="178"/>
                    <a:pt x="3894" y="124"/>
                    <a:pt x="3826" y="124"/>
                  </a:cubicBezTo>
                  <a:cubicBezTo>
                    <a:pt x="3809" y="124"/>
                    <a:pt x="3792" y="128"/>
                    <a:pt x="3775" y="135"/>
                  </a:cubicBezTo>
                  <a:cubicBezTo>
                    <a:pt x="2763" y="397"/>
                    <a:pt x="1930" y="1028"/>
                    <a:pt x="1346" y="1825"/>
                  </a:cubicBezTo>
                  <a:cubicBezTo>
                    <a:pt x="1346" y="1825"/>
                    <a:pt x="1334" y="1825"/>
                    <a:pt x="1311" y="1837"/>
                  </a:cubicBezTo>
                  <a:cubicBezTo>
                    <a:pt x="1239" y="1944"/>
                    <a:pt x="1180" y="2052"/>
                    <a:pt x="1120" y="2159"/>
                  </a:cubicBezTo>
                  <a:cubicBezTo>
                    <a:pt x="1049" y="2290"/>
                    <a:pt x="977" y="2361"/>
                    <a:pt x="799" y="2826"/>
                  </a:cubicBezTo>
                  <a:cubicBezTo>
                    <a:pt x="775" y="2837"/>
                    <a:pt x="775" y="2873"/>
                    <a:pt x="763" y="2885"/>
                  </a:cubicBezTo>
                  <a:cubicBezTo>
                    <a:pt x="1" y="3445"/>
                    <a:pt x="1" y="5350"/>
                    <a:pt x="763" y="5933"/>
                  </a:cubicBezTo>
                  <a:cubicBezTo>
                    <a:pt x="1418" y="7719"/>
                    <a:pt x="3120" y="8838"/>
                    <a:pt x="4918" y="8838"/>
                  </a:cubicBezTo>
                  <a:cubicBezTo>
                    <a:pt x="6668" y="8838"/>
                    <a:pt x="8181" y="7814"/>
                    <a:pt x="8907" y="6338"/>
                  </a:cubicBezTo>
                  <a:cubicBezTo>
                    <a:pt x="8919" y="6338"/>
                    <a:pt x="8931" y="6338"/>
                    <a:pt x="8954" y="6326"/>
                  </a:cubicBezTo>
                  <a:cubicBezTo>
                    <a:pt x="8965" y="6306"/>
                    <a:pt x="10054" y="5294"/>
                    <a:pt x="11047" y="5294"/>
                  </a:cubicBezTo>
                  <a:cubicBezTo>
                    <a:pt x="11211" y="5294"/>
                    <a:pt x="11373" y="5321"/>
                    <a:pt x="11526" y="5385"/>
                  </a:cubicBezTo>
                  <a:cubicBezTo>
                    <a:pt x="11546" y="5391"/>
                    <a:pt x="11567" y="5394"/>
                    <a:pt x="11588" y="5394"/>
                  </a:cubicBezTo>
                  <a:cubicBezTo>
                    <a:pt x="11656" y="5394"/>
                    <a:pt x="11725" y="5363"/>
                    <a:pt x="11752" y="5290"/>
                  </a:cubicBezTo>
                  <a:cubicBezTo>
                    <a:pt x="11824" y="5195"/>
                    <a:pt x="11776" y="5088"/>
                    <a:pt x="11693" y="5064"/>
                  </a:cubicBezTo>
                  <a:cubicBezTo>
                    <a:pt x="11501" y="4987"/>
                    <a:pt x="11302" y="4954"/>
                    <a:pt x="11103" y="4954"/>
                  </a:cubicBezTo>
                  <a:cubicBezTo>
                    <a:pt x="10376" y="4954"/>
                    <a:pt x="9641" y="5392"/>
                    <a:pt x="9193" y="5719"/>
                  </a:cubicBezTo>
                  <a:cubicBezTo>
                    <a:pt x="9454" y="4838"/>
                    <a:pt x="9443" y="3933"/>
                    <a:pt x="9193" y="3111"/>
                  </a:cubicBezTo>
                  <a:lnTo>
                    <a:pt x="9193" y="3111"/>
                  </a:lnTo>
                  <a:cubicBezTo>
                    <a:pt x="9741" y="3514"/>
                    <a:pt x="10437" y="3874"/>
                    <a:pt x="11103" y="3874"/>
                  </a:cubicBezTo>
                  <a:cubicBezTo>
                    <a:pt x="11304" y="3874"/>
                    <a:pt x="11502" y="3841"/>
                    <a:pt x="11693" y="3766"/>
                  </a:cubicBezTo>
                  <a:cubicBezTo>
                    <a:pt x="11776" y="3730"/>
                    <a:pt x="11824" y="3635"/>
                    <a:pt x="11776" y="3540"/>
                  </a:cubicBezTo>
                  <a:cubicBezTo>
                    <a:pt x="11758" y="3469"/>
                    <a:pt x="11695" y="3431"/>
                    <a:pt x="11624" y="3431"/>
                  </a:cubicBezTo>
                  <a:cubicBezTo>
                    <a:pt x="11599" y="3431"/>
                    <a:pt x="11574" y="3436"/>
                    <a:pt x="11550" y="3445"/>
                  </a:cubicBezTo>
                  <a:cubicBezTo>
                    <a:pt x="11396" y="3509"/>
                    <a:pt x="11235" y="3536"/>
                    <a:pt x="11071" y="3536"/>
                  </a:cubicBezTo>
                  <a:cubicBezTo>
                    <a:pt x="10077" y="3536"/>
                    <a:pt x="8988" y="2526"/>
                    <a:pt x="8978" y="2516"/>
                  </a:cubicBezTo>
                  <a:cubicBezTo>
                    <a:pt x="8966" y="2492"/>
                    <a:pt x="8954" y="2492"/>
                    <a:pt x="8943" y="2492"/>
                  </a:cubicBezTo>
                  <a:cubicBezTo>
                    <a:pt x="8219" y="1012"/>
                    <a:pt x="6706" y="1"/>
                    <a:pt x="49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9" name="Google Shape;14709;p102"/>
            <p:cNvSpPr/>
            <p:nvPr/>
          </p:nvSpPr>
          <p:spPr>
            <a:xfrm>
              <a:off x="5073332" y="2140402"/>
              <a:ext cx="44788" cy="20260"/>
            </a:xfrm>
            <a:custGeom>
              <a:avLst/>
              <a:gdLst/>
              <a:ahLst/>
              <a:cxnLst/>
              <a:rect l="l" t="t" r="r" b="b"/>
              <a:pathLst>
                <a:path w="1406" h="636" extrusionOk="0">
                  <a:moveTo>
                    <a:pt x="538" y="1"/>
                  </a:moveTo>
                  <a:cubicBezTo>
                    <a:pt x="389" y="1"/>
                    <a:pt x="234" y="42"/>
                    <a:pt x="84" y="147"/>
                  </a:cubicBezTo>
                  <a:cubicBezTo>
                    <a:pt x="12" y="206"/>
                    <a:pt x="1" y="302"/>
                    <a:pt x="36" y="385"/>
                  </a:cubicBezTo>
                  <a:cubicBezTo>
                    <a:pt x="72" y="428"/>
                    <a:pt x="125" y="449"/>
                    <a:pt x="179" y="449"/>
                  </a:cubicBezTo>
                  <a:cubicBezTo>
                    <a:pt x="216" y="449"/>
                    <a:pt x="253" y="440"/>
                    <a:pt x="286" y="421"/>
                  </a:cubicBezTo>
                  <a:cubicBezTo>
                    <a:pt x="370" y="362"/>
                    <a:pt x="456" y="339"/>
                    <a:pt x="539" y="339"/>
                  </a:cubicBezTo>
                  <a:cubicBezTo>
                    <a:pt x="809" y="339"/>
                    <a:pt x="1045" y="578"/>
                    <a:pt x="1072" y="587"/>
                  </a:cubicBezTo>
                  <a:cubicBezTo>
                    <a:pt x="1096" y="623"/>
                    <a:pt x="1144" y="635"/>
                    <a:pt x="1191" y="635"/>
                  </a:cubicBezTo>
                  <a:cubicBezTo>
                    <a:pt x="1334" y="635"/>
                    <a:pt x="1406" y="457"/>
                    <a:pt x="1310" y="349"/>
                  </a:cubicBezTo>
                  <a:cubicBezTo>
                    <a:pt x="1155" y="194"/>
                    <a:pt x="861" y="1"/>
                    <a:pt x="5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0" name="Google Shape;14710;p102"/>
            <p:cNvSpPr/>
            <p:nvPr/>
          </p:nvSpPr>
          <p:spPr>
            <a:xfrm>
              <a:off x="5048294" y="2037988"/>
              <a:ext cx="73617" cy="43705"/>
            </a:xfrm>
            <a:custGeom>
              <a:avLst/>
              <a:gdLst/>
              <a:ahLst/>
              <a:cxnLst/>
              <a:rect l="l" t="t" r="r" b="b"/>
              <a:pathLst>
                <a:path w="2311" h="1372" extrusionOk="0">
                  <a:moveTo>
                    <a:pt x="197" y="1"/>
                  </a:moveTo>
                  <a:cubicBezTo>
                    <a:pt x="170" y="1"/>
                    <a:pt x="144" y="6"/>
                    <a:pt x="120" y="16"/>
                  </a:cubicBezTo>
                  <a:cubicBezTo>
                    <a:pt x="25" y="64"/>
                    <a:pt x="1" y="171"/>
                    <a:pt x="36" y="266"/>
                  </a:cubicBezTo>
                  <a:cubicBezTo>
                    <a:pt x="60" y="278"/>
                    <a:pt x="382" y="862"/>
                    <a:pt x="1108" y="897"/>
                  </a:cubicBezTo>
                  <a:cubicBezTo>
                    <a:pt x="1680" y="945"/>
                    <a:pt x="1977" y="1290"/>
                    <a:pt x="1989" y="1302"/>
                  </a:cubicBezTo>
                  <a:cubicBezTo>
                    <a:pt x="2025" y="1346"/>
                    <a:pt x="2080" y="1372"/>
                    <a:pt x="2132" y="1372"/>
                  </a:cubicBezTo>
                  <a:cubicBezTo>
                    <a:pt x="2166" y="1372"/>
                    <a:pt x="2199" y="1361"/>
                    <a:pt x="2227" y="1338"/>
                  </a:cubicBezTo>
                  <a:cubicBezTo>
                    <a:pt x="2299" y="1278"/>
                    <a:pt x="2311" y="1171"/>
                    <a:pt x="2263" y="1088"/>
                  </a:cubicBezTo>
                  <a:cubicBezTo>
                    <a:pt x="2239" y="1076"/>
                    <a:pt x="1858" y="612"/>
                    <a:pt x="1144" y="576"/>
                  </a:cubicBezTo>
                  <a:cubicBezTo>
                    <a:pt x="584" y="528"/>
                    <a:pt x="358" y="112"/>
                    <a:pt x="358" y="100"/>
                  </a:cubicBezTo>
                  <a:cubicBezTo>
                    <a:pt x="324" y="32"/>
                    <a:pt x="261" y="1"/>
                    <a:pt x="1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1" name="Google Shape;14711;p102"/>
            <p:cNvSpPr/>
            <p:nvPr/>
          </p:nvSpPr>
          <p:spPr>
            <a:xfrm>
              <a:off x="5026314" y="2238484"/>
              <a:ext cx="59187" cy="30645"/>
            </a:xfrm>
            <a:custGeom>
              <a:avLst/>
              <a:gdLst/>
              <a:ahLst/>
              <a:cxnLst/>
              <a:rect l="l" t="t" r="r" b="b"/>
              <a:pathLst>
                <a:path w="1858" h="962" extrusionOk="0">
                  <a:moveTo>
                    <a:pt x="1677" y="0"/>
                  </a:moveTo>
                  <a:cubicBezTo>
                    <a:pt x="1609" y="0"/>
                    <a:pt x="1542" y="31"/>
                    <a:pt x="1524" y="104"/>
                  </a:cubicBezTo>
                  <a:cubicBezTo>
                    <a:pt x="1502" y="126"/>
                    <a:pt x="1291" y="611"/>
                    <a:pt x="378" y="611"/>
                  </a:cubicBezTo>
                  <a:cubicBezTo>
                    <a:pt x="319" y="611"/>
                    <a:pt x="256" y="608"/>
                    <a:pt x="191" y="604"/>
                  </a:cubicBezTo>
                  <a:cubicBezTo>
                    <a:pt x="84" y="616"/>
                    <a:pt x="0" y="699"/>
                    <a:pt x="0" y="783"/>
                  </a:cubicBezTo>
                  <a:cubicBezTo>
                    <a:pt x="0" y="878"/>
                    <a:pt x="60" y="961"/>
                    <a:pt x="167" y="961"/>
                  </a:cubicBezTo>
                  <a:lnTo>
                    <a:pt x="357" y="961"/>
                  </a:lnTo>
                  <a:cubicBezTo>
                    <a:pt x="1512" y="961"/>
                    <a:pt x="1810" y="259"/>
                    <a:pt x="1834" y="235"/>
                  </a:cubicBezTo>
                  <a:cubicBezTo>
                    <a:pt x="1858" y="140"/>
                    <a:pt x="1822" y="45"/>
                    <a:pt x="1739" y="9"/>
                  </a:cubicBezTo>
                  <a:cubicBezTo>
                    <a:pt x="1719" y="3"/>
                    <a:pt x="1698" y="0"/>
                    <a:pt x="16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12" name="Google Shape;14712;p102"/>
          <p:cNvGrpSpPr/>
          <p:nvPr/>
        </p:nvGrpSpPr>
        <p:grpSpPr>
          <a:xfrm>
            <a:off x="5306224" y="2012313"/>
            <a:ext cx="367925" cy="281694"/>
            <a:chOff x="5306224" y="2012313"/>
            <a:chExt cx="367925" cy="281694"/>
          </a:xfrm>
        </p:grpSpPr>
        <p:sp>
          <p:nvSpPr>
            <p:cNvPr id="14713" name="Google Shape;14713;p102"/>
            <p:cNvSpPr/>
            <p:nvPr/>
          </p:nvSpPr>
          <p:spPr>
            <a:xfrm>
              <a:off x="5483720" y="2123073"/>
              <a:ext cx="47814" cy="73617"/>
            </a:xfrm>
            <a:custGeom>
              <a:avLst/>
              <a:gdLst/>
              <a:ahLst/>
              <a:cxnLst/>
              <a:rect l="l" t="t" r="r" b="b"/>
              <a:pathLst>
                <a:path w="1501" h="2311" extrusionOk="0">
                  <a:moveTo>
                    <a:pt x="1179" y="334"/>
                  </a:moveTo>
                  <a:lnTo>
                    <a:pt x="1179" y="1965"/>
                  </a:lnTo>
                  <a:lnTo>
                    <a:pt x="345" y="1965"/>
                  </a:lnTo>
                  <a:lnTo>
                    <a:pt x="345" y="334"/>
                  </a:lnTo>
                  <a:close/>
                  <a:moveTo>
                    <a:pt x="167" y="0"/>
                  </a:moveTo>
                  <a:cubicBezTo>
                    <a:pt x="83" y="0"/>
                    <a:pt x="0" y="72"/>
                    <a:pt x="0" y="167"/>
                  </a:cubicBezTo>
                  <a:lnTo>
                    <a:pt x="0" y="2144"/>
                  </a:lnTo>
                  <a:cubicBezTo>
                    <a:pt x="0" y="2239"/>
                    <a:pt x="83" y="2310"/>
                    <a:pt x="167" y="2310"/>
                  </a:cubicBezTo>
                  <a:lnTo>
                    <a:pt x="1346" y="2310"/>
                  </a:lnTo>
                  <a:cubicBezTo>
                    <a:pt x="1429" y="2310"/>
                    <a:pt x="1500" y="2239"/>
                    <a:pt x="1500" y="2144"/>
                  </a:cubicBezTo>
                  <a:lnTo>
                    <a:pt x="1500" y="167"/>
                  </a:lnTo>
                  <a:cubicBezTo>
                    <a:pt x="1500" y="72"/>
                    <a:pt x="1429" y="0"/>
                    <a:pt x="1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4" name="Google Shape;14714;p102"/>
            <p:cNvSpPr/>
            <p:nvPr/>
          </p:nvSpPr>
          <p:spPr>
            <a:xfrm>
              <a:off x="5306224" y="2012313"/>
              <a:ext cx="367925" cy="281694"/>
            </a:xfrm>
            <a:custGeom>
              <a:avLst/>
              <a:gdLst/>
              <a:ahLst/>
              <a:cxnLst/>
              <a:rect l="l" t="t" r="r" b="b"/>
              <a:pathLst>
                <a:path w="11550" h="8843" extrusionOk="0">
                  <a:moveTo>
                    <a:pt x="2084" y="394"/>
                  </a:moveTo>
                  <a:lnTo>
                    <a:pt x="5274" y="620"/>
                  </a:lnTo>
                  <a:lnTo>
                    <a:pt x="5274" y="906"/>
                  </a:lnTo>
                  <a:lnTo>
                    <a:pt x="2084" y="1144"/>
                  </a:lnTo>
                  <a:cubicBezTo>
                    <a:pt x="2074" y="1144"/>
                    <a:pt x="2065" y="1145"/>
                    <a:pt x="2056" y="1145"/>
                  </a:cubicBezTo>
                  <a:cubicBezTo>
                    <a:pt x="1728" y="1145"/>
                    <a:pt x="1555" y="733"/>
                    <a:pt x="1798" y="501"/>
                  </a:cubicBezTo>
                  <a:cubicBezTo>
                    <a:pt x="1869" y="429"/>
                    <a:pt x="1976" y="394"/>
                    <a:pt x="2084" y="394"/>
                  </a:cubicBezTo>
                  <a:close/>
                  <a:moveTo>
                    <a:pt x="5929" y="322"/>
                  </a:moveTo>
                  <a:cubicBezTo>
                    <a:pt x="6108" y="322"/>
                    <a:pt x="6239" y="453"/>
                    <a:pt x="6239" y="632"/>
                  </a:cubicBezTo>
                  <a:lnTo>
                    <a:pt x="6239" y="1370"/>
                  </a:lnTo>
                  <a:lnTo>
                    <a:pt x="5620" y="1370"/>
                  </a:lnTo>
                  <a:lnTo>
                    <a:pt x="5620" y="632"/>
                  </a:lnTo>
                  <a:cubicBezTo>
                    <a:pt x="5620" y="453"/>
                    <a:pt x="5751" y="322"/>
                    <a:pt x="5929" y="322"/>
                  </a:cubicBezTo>
                  <a:close/>
                  <a:moveTo>
                    <a:pt x="6441" y="1691"/>
                  </a:moveTo>
                  <a:lnTo>
                    <a:pt x="6441" y="1918"/>
                  </a:lnTo>
                  <a:lnTo>
                    <a:pt x="5417" y="1918"/>
                  </a:lnTo>
                  <a:lnTo>
                    <a:pt x="5417" y="1691"/>
                  </a:lnTo>
                  <a:close/>
                  <a:moveTo>
                    <a:pt x="6036" y="2263"/>
                  </a:moveTo>
                  <a:lnTo>
                    <a:pt x="6036" y="2465"/>
                  </a:lnTo>
                  <a:lnTo>
                    <a:pt x="5834" y="2465"/>
                  </a:lnTo>
                  <a:lnTo>
                    <a:pt x="5834" y="2263"/>
                  </a:lnTo>
                  <a:close/>
                  <a:moveTo>
                    <a:pt x="8596" y="3632"/>
                  </a:moveTo>
                  <a:cubicBezTo>
                    <a:pt x="8727" y="3632"/>
                    <a:pt x="8834" y="3727"/>
                    <a:pt x="8834" y="3870"/>
                  </a:cubicBezTo>
                  <a:lnTo>
                    <a:pt x="8834" y="4787"/>
                  </a:lnTo>
                  <a:cubicBezTo>
                    <a:pt x="8763" y="4775"/>
                    <a:pt x="8727" y="4739"/>
                    <a:pt x="8692" y="4716"/>
                  </a:cubicBezTo>
                  <a:cubicBezTo>
                    <a:pt x="8394" y="4537"/>
                    <a:pt x="8394" y="4501"/>
                    <a:pt x="8358" y="4466"/>
                  </a:cubicBezTo>
                  <a:lnTo>
                    <a:pt x="8358" y="3870"/>
                  </a:lnTo>
                  <a:cubicBezTo>
                    <a:pt x="8358" y="3727"/>
                    <a:pt x="8465" y="3632"/>
                    <a:pt x="8596" y="3632"/>
                  </a:cubicBezTo>
                  <a:close/>
                  <a:moveTo>
                    <a:pt x="7930" y="2977"/>
                  </a:moveTo>
                  <a:cubicBezTo>
                    <a:pt x="9477" y="2977"/>
                    <a:pt x="10739" y="4168"/>
                    <a:pt x="10870" y="5680"/>
                  </a:cubicBezTo>
                  <a:lnTo>
                    <a:pt x="9144" y="4954"/>
                  </a:lnTo>
                  <a:lnTo>
                    <a:pt x="9144" y="3882"/>
                  </a:lnTo>
                  <a:cubicBezTo>
                    <a:pt x="9144" y="3573"/>
                    <a:pt x="8894" y="3311"/>
                    <a:pt x="8584" y="3311"/>
                  </a:cubicBezTo>
                  <a:cubicBezTo>
                    <a:pt x="8275" y="3311"/>
                    <a:pt x="8013" y="3573"/>
                    <a:pt x="8013" y="3882"/>
                  </a:cubicBezTo>
                  <a:lnTo>
                    <a:pt x="8013" y="4001"/>
                  </a:lnTo>
                  <a:cubicBezTo>
                    <a:pt x="7763" y="3465"/>
                    <a:pt x="7834" y="3168"/>
                    <a:pt x="7822" y="2977"/>
                  </a:cubicBezTo>
                  <a:close/>
                  <a:moveTo>
                    <a:pt x="9168" y="7287"/>
                  </a:moveTo>
                  <a:lnTo>
                    <a:pt x="9537" y="7692"/>
                  </a:lnTo>
                  <a:cubicBezTo>
                    <a:pt x="9835" y="8002"/>
                    <a:pt x="9739" y="8347"/>
                    <a:pt x="9763" y="8466"/>
                  </a:cubicBezTo>
                  <a:lnTo>
                    <a:pt x="6513" y="8466"/>
                  </a:lnTo>
                  <a:cubicBezTo>
                    <a:pt x="6513" y="8347"/>
                    <a:pt x="6429" y="8002"/>
                    <a:pt x="6727" y="7692"/>
                  </a:cubicBezTo>
                  <a:lnTo>
                    <a:pt x="7096" y="7287"/>
                  </a:lnTo>
                  <a:close/>
                  <a:moveTo>
                    <a:pt x="5941" y="1"/>
                  </a:moveTo>
                  <a:cubicBezTo>
                    <a:pt x="5733" y="1"/>
                    <a:pt x="5525" y="108"/>
                    <a:pt x="5394" y="322"/>
                  </a:cubicBezTo>
                  <a:lnTo>
                    <a:pt x="2107" y="96"/>
                  </a:lnTo>
                  <a:cubicBezTo>
                    <a:pt x="2094" y="95"/>
                    <a:pt x="2080" y="95"/>
                    <a:pt x="2066" y="95"/>
                  </a:cubicBezTo>
                  <a:cubicBezTo>
                    <a:pt x="1890" y="95"/>
                    <a:pt x="1715" y="166"/>
                    <a:pt x="1572" y="298"/>
                  </a:cubicBezTo>
                  <a:cubicBezTo>
                    <a:pt x="1107" y="727"/>
                    <a:pt x="1429" y="1513"/>
                    <a:pt x="2060" y="1513"/>
                  </a:cubicBezTo>
                  <a:cubicBezTo>
                    <a:pt x="2064" y="1513"/>
                    <a:pt x="2066" y="1513"/>
                    <a:pt x="2069" y="1513"/>
                  </a:cubicBezTo>
                  <a:cubicBezTo>
                    <a:pt x="2100" y="1513"/>
                    <a:pt x="2213" y="1503"/>
                    <a:pt x="5298" y="1287"/>
                  </a:cubicBezTo>
                  <a:lnTo>
                    <a:pt x="5298" y="1394"/>
                  </a:lnTo>
                  <a:lnTo>
                    <a:pt x="5263" y="1394"/>
                  </a:lnTo>
                  <a:cubicBezTo>
                    <a:pt x="5179" y="1394"/>
                    <a:pt x="5096" y="1465"/>
                    <a:pt x="5096" y="1560"/>
                  </a:cubicBezTo>
                  <a:lnTo>
                    <a:pt x="5096" y="2108"/>
                  </a:lnTo>
                  <a:cubicBezTo>
                    <a:pt x="5096" y="2203"/>
                    <a:pt x="5179" y="2275"/>
                    <a:pt x="5263" y="2275"/>
                  </a:cubicBezTo>
                  <a:lnTo>
                    <a:pt x="5513" y="2275"/>
                  </a:lnTo>
                  <a:lnTo>
                    <a:pt x="5513" y="2477"/>
                  </a:lnTo>
                  <a:lnTo>
                    <a:pt x="1679" y="2477"/>
                  </a:lnTo>
                  <a:lnTo>
                    <a:pt x="1381" y="1608"/>
                  </a:lnTo>
                  <a:cubicBezTo>
                    <a:pt x="1345" y="1525"/>
                    <a:pt x="1286" y="1489"/>
                    <a:pt x="1214" y="1489"/>
                  </a:cubicBezTo>
                  <a:lnTo>
                    <a:pt x="179" y="1489"/>
                  </a:lnTo>
                  <a:cubicBezTo>
                    <a:pt x="71" y="1489"/>
                    <a:pt x="0" y="1572"/>
                    <a:pt x="12" y="1680"/>
                  </a:cubicBezTo>
                  <a:lnTo>
                    <a:pt x="298" y="4430"/>
                  </a:lnTo>
                  <a:cubicBezTo>
                    <a:pt x="310" y="4525"/>
                    <a:pt x="381" y="4585"/>
                    <a:pt x="452" y="4585"/>
                  </a:cubicBezTo>
                  <a:lnTo>
                    <a:pt x="1214" y="4585"/>
                  </a:lnTo>
                  <a:cubicBezTo>
                    <a:pt x="1286" y="4585"/>
                    <a:pt x="1334" y="4537"/>
                    <a:pt x="1369" y="4478"/>
                  </a:cubicBezTo>
                  <a:lnTo>
                    <a:pt x="1750" y="3656"/>
                  </a:lnTo>
                  <a:lnTo>
                    <a:pt x="4536" y="3656"/>
                  </a:lnTo>
                  <a:cubicBezTo>
                    <a:pt x="4655" y="3656"/>
                    <a:pt x="4739" y="3751"/>
                    <a:pt x="4739" y="3870"/>
                  </a:cubicBezTo>
                  <a:cubicBezTo>
                    <a:pt x="4763" y="5311"/>
                    <a:pt x="4715" y="5430"/>
                    <a:pt x="4786" y="5787"/>
                  </a:cubicBezTo>
                  <a:cubicBezTo>
                    <a:pt x="4797" y="5863"/>
                    <a:pt x="4888" y="5920"/>
                    <a:pt x="4976" y="5920"/>
                  </a:cubicBezTo>
                  <a:cubicBezTo>
                    <a:pt x="4984" y="5920"/>
                    <a:pt x="4992" y="5919"/>
                    <a:pt x="5001" y="5918"/>
                  </a:cubicBezTo>
                  <a:cubicBezTo>
                    <a:pt x="5084" y="5906"/>
                    <a:pt x="5144" y="5799"/>
                    <a:pt x="5132" y="5716"/>
                  </a:cubicBezTo>
                  <a:cubicBezTo>
                    <a:pt x="5072" y="5418"/>
                    <a:pt x="5096" y="5299"/>
                    <a:pt x="5084" y="3870"/>
                  </a:cubicBezTo>
                  <a:cubicBezTo>
                    <a:pt x="5084" y="3573"/>
                    <a:pt x="4834" y="3311"/>
                    <a:pt x="4536" y="3311"/>
                  </a:cubicBezTo>
                  <a:lnTo>
                    <a:pt x="1643" y="3311"/>
                  </a:lnTo>
                  <a:cubicBezTo>
                    <a:pt x="1572" y="3311"/>
                    <a:pt x="1524" y="3358"/>
                    <a:pt x="1500" y="3418"/>
                  </a:cubicBezTo>
                  <a:lnTo>
                    <a:pt x="1107" y="4239"/>
                  </a:lnTo>
                  <a:lnTo>
                    <a:pt x="607" y="4239"/>
                  </a:lnTo>
                  <a:lnTo>
                    <a:pt x="357" y="1822"/>
                  </a:lnTo>
                  <a:lnTo>
                    <a:pt x="1095" y="1822"/>
                  </a:lnTo>
                  <a:lnTo>
                    <a:pt x="1393" y="2703"/>
                  </a:lnTo>
                  <a:cubicBezTo>
                    <a:pt x="1429" y="2775"/>
                    <a:pt x="1488" y="2823"/>
                    <a:pt x="1560" y="2823"/>
                  </a:cubicBezTo>
                  <a:lnTo>
                    <a:pt x="7382" y="2823"/>
                  </a:lnTo>
                  <a:cubicBezTo>
                    <a:pt x="7453" y="2823"/>
                    <a:pt x="7525" y="2882"/>
                    <a:pt x="7525" y="2977"/>
                  </a:cubicBezTo>
                  <a:lnTo>
                    <a:pt x="7525" y="3287"/>
                  </a:lnTo>
                  <a:cubicBezTo>
                    <a:pt x="7525" y="4144"/>
                    <a:pt x="8061" y="4882"/>
                    <a:pt x="8787" y="5192"/>
                  </a:cubicBezTo>
                  <a:lnTo>
                    <a:pt x="11216" y="6216"/>
                  </a:lnTo>
                  <a:cubicBezTo>
                    <a:pt x="11156" y="6644"/>
                    <a:pt x="10787" y="6990"/>
                    <a:pt x="10335" y="6990"/>
                  </a:cubicBezTo>
                  <a:lnTo>
                    <a:pt x="6703" y="6990"/>
                  </a:lnTo>
                  <a:cubicBezTo>
                    <a:pt x="6215" y="6990"/>
                    <a:pt x="5751" y="6764"/>
                    <a:pt x="5453" y="6383"/>
                  </a:cubicBezTo>
                  <a:cubicBezTo>
                    <a:pt x="5417" y="6339"/>
                    <a:pt x="5367" y="6313"/>
                    <a:pt x="5315" y="6313"/>
                  </a:cubicBezTo>
                  <a:cubicBezTo>
                    <a:pt x="5282" y="6313"/>
                    <a:pt x="5247" y="6324"/>
                    <a:pt x="5215" y="6347"/>
                  </a:cubicBezTo>
                  <a:cubicBezTo>
                    <a:pt x="5144" y="6406"/>
                    <a:pt x="5132" y="6513"/>
                    <a:pt x="5191" y="6585"/>
                  </a:cubicBezTo>
                  <a:cubicBezTo>
                    <a:pt x="5560" y="7049"/>
                    <a:pt x="6096" y="7323"/>
                    <a:pt x="6679" y="7323"/>
                  </a:cubicBezTo>
                  <a:lnTo>
                    <a:pt x="6513" y="7502"/>
                  </a:lnTo>
                  <a:cubicBezTo>
                    <a:pt x="6132" y="7930"/>
                    <a:pt x="6215" y="8407"/>
                    <a:pt x="6203" y="8514"/>
                  </a:cubicBezTo>
                  <a:lnTo>
                    <a:pt x="5632" y="8514"/>
                  </a:lnTo>
                  <a:lnTo>
                    <a:pt x="5084" y="8002"/>
                  </a:lnTo>
                  <a:cubicBezTo>
                    <a:pt x="5050" y="7973"/>
                    <a:pt x="5008" y="7958"/>
                    <a:pt x="4966" y="7958"/>
                  </a:cubicBezTo>
                  <a:cubicBezTo>
                    <a:pt x="4921" y="7958"/>
                    <a:pt x="4877" y="7976"/>
                    <a:pt x="4846" y="8014"/>
                  </a:cubicBezTo>
                  <a:cubicBezTo>
                    <a:pt x="4786" y="8097"/>
                    <a:pt x="4786" y="8192"/>
                    <a:pt x="4858" y="8252"/>
                  </a:cubicBezTo>
                  <a:cubicBezTo>
                    <a:pt x="5453" y="8776"/>
                    <a:pt x="5453" y="8835"/>
                    <a:pt x="5572" y="8835"/>
                  </a:cubicBezTo>
                  <a:cubicBezTo>
                    <a:pt x="6112" y="8834"/>
                    <a:pt x="6596" y="8834"/>
                    <a:pt x="7031" y="8834"/>
                  </a:cubicBezTo>
                  <a:cubicBezTo>
                    <a:pt x="8939" y="8834"/>
                    <a:pt x="9885" y="8843"/>
                    <a:pt x="10363" y="8843"/>
                  </a:cubicBezTo>
                  <a:cubicBezTo>
                    <a:pt x="10878" y="8843"/>
                    <a:pt x="10850" y="8832"/>
                    <a:pt x="10894" y="8788"/>
                  </a:cubicBezTo>
                  <a:lnTo>
                    <a:pt x="11466" y="8276"/>
                  </a:lnTo>
                  <a:cubicBezTo>
                    <a:pt x="11549" y="8216"/>
                    <a:pt x="11549" y="8109"/>
                    <a:pt x="11490" y="8037"/>
                  </a:cubicBezTo>
                  <a:cubicBezTo>
                    <a:pt x="11421" y="7976"/>
                    <a:pt x="11357" y="7950"/>
                    <a:pt x="11301" y="7950"/>
                  </a:cubicBezTo>
                  <a:cubicBezTo>
                    <a:pt x="11259" y="7950"/>
                    <a:pt x="11222" y="7964"/>
                    <a:pt x="11192" y="7990"/>
                  </a:cubicBezTo>
                  <a:lnTo>
                    <a:pt x="10668" y="8466"/>
                  </a:lnTo>
                  <a:lnTo>
                    <a:pt x="10085" y="8466"/>
                  </a:lnTo>
                  <a:lnTo>
                    <a:pt x="10085" y="8240"/>
                  </a:lnTo>
                  <a:cubicBezTo>
                    <a:pt x="10085" y="7656"/>
                    <a:pt x="9680" y="7371"/>
                    <a:pt x="9620" y="7287"/>
                  </a:cubicBezTo>
                  <a:lnTo>
                    <a:pt x="10299" y="7287"/>
                  </a:lnTo>
                  <a:cubicBezTo>
                    <a:pt x="10966" y="7287"/>
                    <a:pt x="11513" y="6740"/>
                    <a:pt x="11513" y="6073"/>
                  </a:cubicBezTo>
                  <a:cubicBezTo>
                    <a:pt x="11513" y="5990"/>
                    <a:pt x="11466" y="5930"/>
                    <a:pt x="11406" y="5906"/>
                  </a:cubicBezTo>
                  <a:lnTo>
                    <a:pt x="11228" y="5835"/>
                  </a:lnTo>
                  <a:cubicBezTo>
                    <a:pt x="11168" y="4061"/>
                    <a:pt x="9716" y="2632"/>
                    <a:pt x="7930" y="2632"/>
                  </a:cubicBezTo>
                  <a:lnTo>
                    <a:pt x="7703" y="2632"/>
                  </a:lnTo>
                  <a:cubicBezTo>
                    <a:pt x="7620" y="2525"/>
                    <a:pt x="7477" y="2453"/>
                    <a:pt x="7346" y="2453"/>
                  </a:cubicBezTo>
                  <a:lnTo>
                    <a:pt x="6370" y="2453"/>
                  </a:lnTo>
                  <a:lnTo>
                    <a:pt x="6370" y="2239"/>
                  </a:lnTo>
                  <a:lnTo>
                    <a:pt x="6620" y="2239"/>
                  </a:lnTo>
                  <a:cubicBezTo>
                    <a:pt x="6703" y="2239"/>
                    <a:pt x="6775" y="2168"/>
                    <a:pt x="6775" y="2084"/>
                  </a:cubicBezTo>
                  <a:lnTo>
                    <a:pt x="6775" y="1525"/>
                  </a:lnTo>
                  <a:cubicBezTo>
                    <a:pt x="6775" y="1441"/>
                    <a:pt x="6703" y="1370"/>
                    <a:pt x="6620" y="1370"/>
                  </a:cubicBezTo>
                  <a:lnTo>
                    <a:pt x="6584" y="1370"/>
                  </a:lnTo>
                  <a:lnTo>
                    <a:pt x="6584" y="1263"/>
                  </a:lnTo>
                  <a:cubicBezTo>
                    <a:pt x="9701" y="1479"/>
                    <a:pt x="9808" y="1489"/>
                    <a:pt x="9837" y="1489"/>
                  </a:cubicBezTo>
                  <a:cubicBezTo>
                    <a:pt x="9840" y="1489"/>
                    <a:pt x="9842" y="1489"/>
                    <a:pt x="9846" y="1489"/>
                  </a:cubicBezTo>
                  <a:cubicBezTo>
                    <a:pt x="10489" y="1489"/>
                    <a:pt x="10799" y="691"/>
                    <a:pt x="10335" y="263"/>
                  </a:cubicBezTo>
                  <a:cubicBezTo>
                    <a:pt x="10202" y="141"/>
                    <a:pt x="10029" y="71"/>
                    <a:pt x="9842" y="71"/>
                  </a:cubicBezTo>
                  <a:cubicBezTo>
                    <a:pt x="9828" y="71"/>
                    <a:pt x="9813" y="71"/>
                    <a:pt x="9799" y="72"/>
                  </a:cubicBezTo>
                  <a:lnTo>
                    <a:pt x="8989" y="132"/>
                  </a:lnTo>
                  <a:cubicBezTo>
                    <a:pt x="8894" y="132"/>
                    <a:pt x="8823" y="215"/>
                    <a:pt x="8823" y="310"/>
                  </a:cubicBezTo>
                  <a:cubicBezTo>
                    <a:pt x="8823" y="394"/>
                    <a:pt x="8906" y="477"/>
                    <a:pt x="9001" y="477"/>
                  </a:cubicBezTo>
                  <a:lnTo>
                    <a:pt x="9823" y="417"/>
                  </a:lnTo>
                  <a:cubicBezTo>
                    <a:pt x="9836" y="416"/>
                    <a:pt x="9849" y="415"/>
                    <a:pt x="9861" y="415"/>
                  </a:cubicBezTo>
                  <a:cubicBezTo>
                    <a:pt x="10170" y="415"/>
                    <a:pt x="10325" y="820"/>
                    <a:pt x="10097" y="1049"/>
                  </a:cubicBezTo>
                  <a:cubicBezTo>
                    <a:pt x="10025" y="1132"/>
                    <a:pt x="9918" y="1156"/>
                    <a:pt x="9823" y="1156"/>
                  </a:cubicBezTo>
                  <a:lnTo>
                    <a:pt x="6620" y="929"/>
                  </a:lnTo>
                  <a:lnTo>
                    <a:pt x="6620" y="656"/>
                  </a:lnTo>
                  <a:lnTo>
                    <a:pt x="8132" y="548"/>
                  </a:lnTo>
                  <a:cubicBezTo>
                    <a:pt x="8227" y="548"/>
                    <a:pt x="8299" y="453"/>
                    <a:pt x="8299" y="370"/>
                  </a:cubicBezTo>
                  <a:cubicBezTo>
                    <a:pt x="8299" y="275"/>
                    <a:pt x="8215" y="203"/>
                    <a:pt x="8120" y="203"/>
                  </a:cubicBezTo>
                  <a:lnTo>
                    <a:pt x="6489" y="322"/>
                  </a:lnTo>
                  <a:cubicBezTo>
                    <a:pt x="6358" y="108"/>
                    <a:pt x="6150" y="1"/>
                    <a:pt x="59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715" name="Google Shape;14715;p102"/>
          <p:cNvSpPr/>
          <p:nvPr/>
        </p:nvSpPr>
        <p:spPr>
          <a:xfrm>
            <a:off x="5754137" y="2005815"/>
            <a:ext cx="370569" cy="293958"/>
          </a:xfrm>
          <a:custGeom>
            <a:avLst/>
            <a:gdLst/>
            <a:ahLst/>
            <a:cxnLst/>
            <a:rect l="l" t="t" r="r" b="b"/>
            <a:pathLst>
              <a:path w="11633" h="9228" extrusionOk="0">
                <a:moveTo>
                  <a:pt x="7227" y="2193"/>
                </a:moveTo>
                <a:cubicBezTo>
                  <a:pt x="7085" y="2384"/>
                  <a:pt x="6989" y="2622"/>
                  <a:pt x="6989" y="2896"/>
                </a:cubicBezTo>
                <a:lnTo>
                  <a:pt x="6989" y="5098"/>
                </a:lnTo>
                <a:cubicBezTo>
                  <a:pt x="6989" y="5241"/>
                  <a:pt x="7037" y="5360"/>
                  <a:pt x="7108" y="5479"/>
                </a:cubicBezTo>
                <a:cubicBezTo>
                  <a:pt x="6954" y="5539"/>
                  <a:pt x="6787" y="5622"/>
                  <a:pt x="6656" y="5717"/>
                </a:cubicBezTo>
                <a:cubicBezTo>
                  <a:pt x="6632" y="2312"/>
                  <a:pt x="6692" y="2443"/>
                  <a:pt x="6608" y="2193"/>
                </a:cubicBezTo>
                <a:close/>
                <a:moveTo>
                  <a:pt x="5680" y="1"/>
                </a:moveTo>
                <a:cubicBezTo>
                  <a:pt x="5672" y="1"/>
                  <a:pt x="5664" y="1"/>
                  <a:pt x="5656" y="2"/>
                </a:cubicBezTo>
                <a:cubicBezTo>
                  <a:pt x="5561" y="26"/>
                  <a:pt x="5501" y="110"/>
                  <a:pt x="5513" y="217"/>
                </a:cubicBezTo>
                <a:lnTo>
                  <a:pt x="5846" y="1729"/>
                </a:lnTo>
                <a:lnTo>
                  <a:pt x="5263" y="1729"/>
                </a:lnTo>
                <a:lnTo>
                  <a:pt x="4965" y="336"/>
                </a:lnTo>
                <a:cubicBezTo>
                  <a:pt x="4955" y="255"/>
                  <a:pt x="4885" y="200"/>
                  <a:pt x="4805" y="200"/>
                </a:cubicBezTo>
                <a:cubicBezTo>
                  <a:pt x="4791" y="200"/>
                  <a:pt x="4777" y="201"/>
                  <a:pt x="4763" y="205"/>
                </a:cubicBezTo>
                <a:cubicBezTo>
                  <a:pt x="4668" y="217"/>
                  <a:pt x="4608" y="300"/>
                  <a:pt x="4620" y="407"/>
                </a:cubicBezTo>
                <a:lnTo>
                  <a:pt x="4906" y="1753"/>
                </a:lnTo>
                <a:lnTo>
                  <a:pt x="2417" y="1753"/>
                </a:lnTo>
                <a:cubicBezTo>
                  <a:pt x="1084" y="1753"/>
                  <a:pt x="0" y="2836"/>
                  <a:pt x="0" y="4170"/>
                </a:cubicBezTo>
                <a:lnTo>
                  <a:pt x="0" y="6289"/>
                </a:lnTo>
                <a:cubicBezTo>
                  <a:pt x="0" y="7018"/>
                  <a:pt x="582" y="7579"/>
                  <a:pt x="1279" y="7579"/>
                </a:cubicBezTo>
                <a:cubicBezTo>
                  <a:pt x="1367" y="7579"/>
                  <a:pt x="1457" y="7570"/>
                  <a:pt x="1548" y="7551"/>
                </a:cubicBezTo>
                <a:lnTo>
                  <a:pt x="1762" y="7503"/>
                </a:lnTo>
                <a:cubicBezTo>
                  <a:pt x="1858" y="7491"/>
                  <a:pt x="1917" y="7408"/>
                  <a:pt x="1905" y="7301"/>
                </a:cubicBezTo>
                <a:cubicBezTo>
                  <a:pt x="1885" y="7220"/>
                  <a:pt x="1822" y="7165"/>
                  <a:pt x="1737" y="7165"/>
                </a:cubicBezTo>
                <a:cubicBezTo>
                  <a:pt x="1722" y="7165"/>
                  <a:pt x="1707" y="7166"/>
                  <a:pt x="1691" y="7170"/>
                </a:cubicBezTo>
                <a:lnTo>
                  <a:pt x="1465" y="7206"/>
                </a:lnTo>
                <a:cubicBezTo>
                  <a:pt x="1399" y="7219"/>
                  <a:pt x="1334" y="7225"/>
                  <a:pt x="1270" y="7225"/>
                </a:cubicBezTo>
                <a:cubicBezTo>
                  <a:pt x="755" y="7225"/>
                  <a:pt x="322" y="6817"/>
                  <a:pt x="322" y="6277"/>
                </a:cubicBezTo>
                <a:lnTo>
                  <a:pt x="322" y="4158"/>
                </a:lnTo>
                <a:cubicBezTo>
                  <a:pt x="322" y="3015"/>
                  <a:pt x="1262" y="2074"/>
                  <a:pt x="2405" y="2074"/>
                </a:cubicBezTo>
                <a:lnTo>
                  <a:pt x="5846" y="2074"/>
                </a:lnTo>
                <a:cubicBezTo>
                  <a:pt x="6049" y="2074"/>
                  <a:pt x="6215" y="2241"/>
                  <a:pt x="6215" y="2443"/>
                </a:cubicBezTo>
                <a:lnTo>
                  <a:pt x="6215" y="5825"/>
                </a:lnTo>
                <a:cubicBezTo>
                  <a:pt x="6215" y="5979"/>
                  <a:pt x="6144" y="6122"/>
                  <a:pt x="6025" y="6217"/>
                </a:cubicBezTo>
                <a:cubicBezTo>
                  <a:pt x="5858" y="6348"/>
                  <a:pt x="6227" y="6229"/>
                  <a:pt x="2560" y="6968"/>
                </a:cubicBezTo>
                <a:cubicBezTo>
                  <a:pt x="2465" y="6991"/>
                  <a:pt x="2405" y="7075"/>
                  <a:pt x="2417" y="7182"/>
                </a:cubicBezTo>
                <a:cubicBezTo>
                  <a:pt x="2439" y="7258"/>
                  <a:pt x="2511" y="7314"/>
                  <a:pt x="2595" y="7314"/>
                </a:cubicBezTo>
                <a:cubicBezTo>
                  <a:pt x="2603" y="7314"/>
                  <a:pt x="2611" y="7314"/>
                  <a:pt x="2620" y="7313"/>
                </a:cubicBezTo>
                <a:lnTo>
                  <a:pt x="5203" y="6789"/>
                </a:lnTo>
                <a:lnTo>
                  <a:pt x="5203" y="6789"/>
                </a:lnTo>
                <a:cubicBezTo>
                  <a:pt x="5251" y="7360"/>
                  <a:pt x="5203" y="8027"/>
                  <a:pt x="4918" y="8396"/>
                </a:cubicBezTo>
                <a:cubicBezTo>
                  <a:pt x="4858" y="8480"/>
                  <a:pt x="4882" y="8575"/>
                  <a:pt x="4953" y="8634"/>
                </a:cubicBezTo>
                <a:cubicBezTo>
                  <a:pt x="4984" y="8660"/>
                  <a:pt x="5022" y="8672"/>
                  <a:pt x="5059" y="8672"/>
                </a:cubicBezTo>
                <a:cubicBezTo>
                  <a:pt x="5108" y="8672"/>
                  <a:pt x="5158" y="8651"/>
                  <a:pt x="5191" y="8611"/>
                </a:cubicBezTo>
                <a:cubicBezTo>
                  <a:pt x="5596" y="8075"/>
                  <a:pt x="5572" y="7170"/>
                  <a:pt x="5549" y="6729"/>
                </a:cubicBezTo>
                <a:cubicBezTo>
                  <a:pt x="5834" y="6670"/>
                  <a:pt x="5930" y="6670"/>
                  <a:pt x="6096" y="6587"/>
                </a:cubicBezTo>
                <a:lnTo>
                  <a:pt x="6096" y="6587"/>
                </a:lnTo>
                <a:cubicBezTo>
                  <a:pt x="6168" y="7372"/>
                  <a:pt x="6108" y="8325"/>
                  <a:pt x="5632" y="8956"/>
                </a:cubicBezTo>
                <a:cubicBezTo>
                  <a:pt x="5572" y="9027"/>
                  <a:pt x="5596" y="9134"/>
                  <a:pt x="5668" y="9194"/>
                </a:cubicBezTo>
                <a:cubicBezTo>
                  <a:pt x="5696" y="9217"/>
                  <a:pt x="5729" y="9228"/>
                  <a:pt x="5763" y="9228"/>
                </a:cubicBezTo>
                <a:cubicBezTo>
                  <a:pt x="5815" y="9228"/>
                  <a:pt x="5869" y="9202"/>
                  <a:pt x="5906" y="9158"/>
                </a:cubicBezTo>
                <a:cubicBezTo>
                  <a:pt x="6489" y="8396"/>
                  <a:pt x="6549" y="7229"/>
                  <a:pt x="6394" y="6301"/>
                </a:cubicBezTo>
                <a:cubicBezTo>
                  <a:pt x="6632" y="6098"/>
                  <a:pt x="6930" y="5777"/>
                  <a:pt x="7406" y="5777"/>
                </a:cubicBezTo>
                <a:cubicBezTo>
                  <a:pt x="7418" y="5777"/>
                  <a:pt x="7513" y="5813"/>
                  <a:pt x="7561" y="5813"/>
                </a:cubicBezTo>
                <a:cubicBezTo>
                  <a:pt x="7680" y="5813"/>
                  <a:pt x="7799" y="5777"/>
                  <a:pt x="7894" y="5717"/>
                </a:cubicBezTo>
                <a:lnTo>
                  <a:pt x="10978" y="3908"/>
                </a:lnTo>
                <a:cubicBezTo>
                  <a:pt x="11323" y="3693"/>
                  <a:pt x="11549" y="3324"/>
                  <a:pt x="11549" y="2919"/>
                </a:cubicBezTo>
                <a:cubicBezTo>
                  <a:pt x="11633" y="2241"/>
                  <a:pt x="11121" y="1729"/>
                  <a:pt x="10490" y="1729"/>
                </a:cubicBezTo>
                <a:cubicBezTo>
                  <a:pt x="10406" y="1729"/>
                  <a:pt x="10323" y="1812"/>
                  <a:pt x="10323" y="1895"/>
                </a:cubicBezTo>
                <a:cubicBezTo>
                  <a:pt x="10323" y="1991"/>
                  <a:pt x="10406" y="2062"/>
                  <a:pt x="10490" y="2062"/>
                </a:cubicBezTo>
                <a:cubicBezTo>
                  <a:pt x="10942" y="2062"/>
                  <a:pt x="11299" y="2419"/>
                  <a:pt x="11299" y="2860"/>
                </a:cubicBezTo>
                <a:cubicBezTo>
                  <a:pt x="11299" y="3146"/>
                  <a:pt x="11145" y="3419"/>
                  <a:pt x="10895" y="3562"/>
                </a:cubicBezTo>
                <a:lnTo>
                  <a:pt x="7811" y="5384"/>
                </a:lnTo>
                <a:cubicBezTo>
                  <a:pt x="7756" y="5416"/>
                  <a:pt x="7698" y="5430"/>
                  <a:pt x="7642" y="5430"/>
                </a:cubicBezTo>
                <a:cubicBezTo>
                  <a:pt x="7463" y="5430"/>
                  <a:pt x="7299" y="5288"/>
                  <a:pt x="7299" y="5098"/>
                </a:cubicBezTo>
                <a:lnTo>
                  <a:pt x="7299" y="2896"/>
                </a:lnTo>
                <a:cubicBezTo>
                  <a:pt x="7299" y="2431"/>
                  <a:pt x="7680" y="2074"/>
                  <a:pt x="8120" y="2074"/>
                </a:cubicBezTo>
                <a:lnTo>
                  <a:pt x="9704" y="2074"/>
                </a:lnTo>
                <a:cubicBezTo>
                  <a:pt x="9787" y="2074"/>
                  <a:pt x="9859" y="2003"/>
                  <a:pt x="9859" y="1907"/>
                </a:cubicBezTo>
                <a:cubicBezTo>
                  <a:pt x="9859" y="1824"/>
                  <a:pt x="9787" y="1753"/>
                  <a:pt x="9704" y="1753"/>
                </a:cubicBezTo>
                <a:lnTo>
                  <a:pt x="9061" y="1753"/>
                </a:lnTo>
                <a:lnTo>
                  <a:pt x="9347" y="407"/>
                </a:lnTo>
                <a:cubicBezTo>
                  <a:pt x="9359" y="312"/>
                  <a:pt x="9299" y="229"/>
                  <a:pt x="9204" y="205"/>
                </a:cubicBezTo>
                <a:cubicBezTo>
                  <a:pt x="9191" y="201"/>
                  <a:pt x="9179" y="200"/>
                  <a:pt x="9166" y="200"/>
                </a:cubicBezTo>
                <a:cubicBezTo>
                  <a:pt x="9094" y="200"/>
                  <a:pt x="9022" y="255"/>
                  <a:pt x="9001" y="336"/>
                </a:cubicBezTo>
                <a:lnTo>
                  <a:pt x="8704" y="1729"/>
                </a:lnTo>
                <a:lnTo>
                  <a:pt x="8120" y="1729"/>
                </a:lnTo>
                <a:lnTo>
                  <a:pt x="8454" y="217"/>
                </a:lnTo>
                <a:cubicBezTo>
                  <a:pt x="8466" y="121"/>
                  <a:pt x="8406" y="38"/>
                  <a:pt x="8311" y="2"/>
                </a:cubicBezTo>
                <a:cubicBezTo>
                  <a:pt x="8304" y="1"/>
                  <a:pt x="8296" y="1"/>
                  <a:pt x="8289" y="1"/>
                </a:cubicBezTo>
                <a:cubicBezTo>
                  <a:pt x="8212" y="1"/>
                  <a:pt x="8130" y="57"/>
                  <a:pt x="8108" y="133"/>
                </a:cubicBezTo>
                <a:lnTo>
                  <a:pt x="7751" y="1788"/>
                </a:lnTo>
                <a:cubicBezTo>
                  <a:pt x="7692" y="1812"/>
                  <a:pt x="7632" y="1836"/>
                  <a:pt x="7585" y="1848"/>
                </a:cubicBezTo>
                <a:lnTo>
                  <a:pt x="6263" y="1848"/>
                </a:lnTo>
                <a:cubicBezTo>
                  <a:pt x="6251" y="1836"/>
                  <a:pt x="6227" y="1836"/>
                  <a:pt x="6215" y="1824"/>
                </a:cubicBezTo>
                <a:lnTo>
                  <a:pt x="5858" y="133"/>
                </a:lnTo>
                <a:cubicBezTo>
                  <a:pt x="5847" y="57"/>
                  <a:pt x="5767" y="1"/>
                  <a:pt x="5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716" name="Google Shape;14716;p102"/>
          <p:cNvGrpSpPr/>
          <p:nvPr/>
        </p:nvGrpSpPr>
        <p:grpSpPr>
          <a:xfrm>
            <a:off x="6195998" y="1983102"/>
            <a:ext cx="368308" cy="338746"/>
            <a:chOff x="6195998" y="1983102"/>
            <a:chExt cx="368308" cy="338746"/>
          </a:xfrm>
        </p:grpSpPr>
        <p:sp>
          <p:nvSpPr>
            <p:cNvPr id="14717" name="Google Shape;14717;p102"/>
            <p:cNvSpPr/>
            <p:nvPr/>
          </p:nvSpPr>
          <p:spPr>
            <a:xfrm>
              <a:off x="6267289" y="2161012"/>
              <a:ext cx="67533" cy="67150"/>
            </a:xfrm>
            <a:custGeom>
              <a:avLst/>
              <a:gdLst/>
              <a:ahLst/>
              <a:cxnLst/>
              <a:rect l="l" t="t" r="r" b="b"/>
              <a:pathLst>
                <a:path w="2120" h="2108" extrusionOk="0">
                  <a:moveTo>
                    <a:pt x="1060" y="0"/>
                  </a:moveTo>
                  <a:cubicBezTo>
                    <a:pt x="953" y="0"/>
                    <a:pt x="882" y="71"/>
                    <a:pt x="882" y="179"/>
                  </a:cubicBezTo>
                  <a:lnTo>
                    <a:pt x="882" y="881"/>
                  </a:lnTo>
                  <a:lnTo>
                    <a:pt x="179" y="881"/>
                  </a:lnTo>
                  <a:cubicBezTo>
                    <a:pt x="84" y="881"/>
                    <a:pt x="0" y="953"/>
                    <a:pt x="0" y="1060"/>
                  </a:cubicBezTo>
                  <a:cubicBezTo>
                    <a:pt x="0" y="1143"/>
                    <a:pt x="84" y="1238"/>
                    <a:pt x="179" y="1238"/>
                  </a:cubicBezTo>
                  <a:lnTo>
                    <a:pt x="882" y="1238"/>
                  </a:lnTo>
                  <a:lnTo>
                    <a:pt x="882" y="1941"/>
                  </a:lnTo>
                  <a:cubicBezTo>
                    <a:pt x="882" y="2024"/>
                    <a:pt x="953" y="2107"/>
                    <a:pt x="1060" y="2107"/>
                  </a:cubicBezTo>
                  <a:cubicBezTo>
                    <a:pt x="1155" y="2107"/>
                    <a:pt x="1239" y="2036"/>
                    <a:pt x="1239" y="1941"/>
                  </a:cubicBezTo>
                  <a:lnTo>
                    <a:pt x="1239" y="1238"/>
                  </a:lnTo>
                  <a:lnTo>
                    <a:pt x="1941" y="1238"/>
                  </a:lnTo>
                  <a:cubicBezTo>
                    <a:pt x="2048" y="1238"/>
                    <a:pt x="2120" y="1167"/>
                    <a:pt x="2120" y="1060"/>
                  </a:cubicBezTo>
                  <a:cubicBezTo>
                    <a:pt x="2120" y="953"/>
                    <a:pt x="2036" y="881"/>
                    <a:pt x="1941" y="881"/>
                  </a:cubicBezTo>
                  <a:lnTo>
                    <a:pt x="1239" y="881"/>
                  </a:lnTo>
                  <a:lnTo>
                    <a:pt x="1239" y="179"/>
                  </a:lnTo>
                  <a:cubicBezTo>
                    <a:pt x="1239" y="95"/>
                    <a:pt x="1167"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8" name="Google Shape;14718;p102"/>
            <p:cNvSpPr/>
            <p:nvPr/>
          </p:nvSpPr>
          <p:spPr>
            <a:xfrm>
              <a:off x="6235052" y="2128393"/>
              <a:ext cx="132007" cy="131625"/>
            </a:xfrm>
            <a:custGeom>
              <a:avLst/>
              <a:gdLst/>
              <a:ahLst/>
              <a:cxnLst/>
              <a:rect l="l" t="t" r="r" b="b"/>
              <a:pathLst>
                <a:path w="4144" h="4132" extrusionOk="0">
                  <a:moveTo>
                    <a:pt x="2072" y="357"/>
                  </a:moveTo>
                  <a:cubicBezTo>
                    <a:pt x="3013" y="357"/>
                    <a:pt x="3799" y="1131"/>
                    <a:pt x="3799" y="2084"/>
                  </a:cubicBezTo>
                  <a:cubicBezTo>
                    <a:pt x="3799" y="3024"/>
                    <a:pt x="3025" y="3798"/>
                    <a:pt x="2072" y="3798"/>
                  </a:cubicBezTo>
                  <a:cubicBezTo>
                    <a:pt x="1120" y="3798"/>
                    <a:pt x="370" y="3024"/>
                    <a:pt x="370" y="2084"/>
                  </a:cubicBezTo>
                  <a:cubicBezTo>
                    <a:pt x="370" y="1131"/>
                    <a:pt x="1143" y="357"/>
                    <a:pt x="2072" y="357"/>
                  </a:cubicBezTo>
                  <a:close/>
                  <a:moveTo>
                    <a:pt x="2072" y="0"/>
                  </a:moveTo>
                  <a:cubicBezTo>
                    <a:pt x="929" y="0"/>
                    <a:pt x="0" y="917"/>
                    <a:pt x="0" y="2072"/>
                  </a:cubicBezTo>
                  <a:cubicBezTo>
                    <a:pt x="0" y="3215"/>
                    <a:pt x="929" y="4132"/>
                    <a:pt x="2072" y="4132"/>
                  </a:cubicBezTo>
                  <a:cubicBezTo>
                    <a:pt x="3227" y="4132"/>
                    <a:pt x="4144" y="3215"/>
                    <a:pt x="4144" y="2072"/>
                  </a:cubicBezTo>
                  <a:cubicBezTo>
                    <a:pt x="4144" y="917"/>
                    <a:pt x="3227" y="0"/>
                    <a:pt x="2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9" name="Google Shape;14719;p102"/>
            <p:cNvSpPr/>
            <p:nvPr/>
          </p:nvSpPr>
          <p:spPr>
            <a:xfrm>
              <a:off x="6195998" y="1983102"/>
              <a:ext cx="368308" cy="338746"/>
            </a:xfrm>
            <a:custGeom>
              <a:avLst/>
              <a:gdLst/>
              <a:ahLst/>
              <a:cxnLst/>
              <a:rect l="l" t="t" r="r" b="b"/>
              <a:pathLst>
                <a:path w="11562" h="10634" extrusionOk="0">
                  <a:moveTo>
                    <a:pt x="3143" y="382"/>
                  </a:moveTo>
                  <a:lnTo>
                    <a:pt x="3143" y="1989"/>
                  </a:lnTo>
                  <a:lnTo>
                    <a:pt x="2227" y="1989"/>
                  </a:lnTo>
                  <a:lnTo>
                    <a:pt x="2227" y="382"/>
                  </a:lnTo>
                  <a:close/>
                  <a:moveTo>
                    <a:pt x="4382" y="382"/>
                  </a:moveTo>
                  <a:lnTo>
                    <a:pt x="4382" y="1989"/>
                  </a:lnTo>
                  <a:lnTo>
                    <a:pt x="3477" y="1989"/>
                  </a:lnTo>
                  <a:lnTo>
                    <a:pt x="3477" y="382"/>
                  </a:lnTo>
                  <a:close/>
                  <a:moveTo>
                    <a:pt x="5584" y="382"/>
                  </a:moveTo>
                  <a:lnTo>
                    <a:pt x="5584" y="1989"/>
                  </a:lnTo>
                  <a:lnTo>
                    <a:pt x="4727" y="1989"/>
                  </a:lnTo>
                  <a:lnTo>
                    <a:pt x="4727" y="382"/>
                  </a:lnTo>
                  <a:close/>
                  <a:moveTo>
                    <a:pt x="4846" y="2323"/>
                  </a:moveTo>
                  <a:lnTo>
                    <a:pt x="4846" y="2656"/>
                  </a:lnTo>
                  <a:lnTo>
                    <a:pt x="1750" y="2656"/>
                  </a:lnTo>
                  <a:lnTo>
                    <a:pt x="1750" y="2323"/>
                  </a:lnTo>
                  <a:close/>
                  <a:moveTo>
                    <a:pt x="7918" y="6073"/>
                  </a:moveTo>
                  <a:cubicBezTo>
                    <a:pt x="8442" y="6073"/>
                    <a:pt x="8894" y="6276"/>
                    <a:pt x="9251" y="6585"/>
                  </a:cubicBezTo>
                  <a:lnTo>
                    <a:pt x="6322" y="9514"/>
                  </a:lnTo>
                  <a:cubicBezTo>
                    <a:pt x="5144" y="8121"/>
                    <a:pt x="6203" y="6073"/>
                    <a:pt x="7918" y="6073"/>
                  </a:cubicBezTo>
                  <a:close/>
                  <a:moveTo>
                    <a:pt x="11204" y="6585"/>
                  </a:moveTo>
                  <a:lnTo>
                    <a:pt x="11204" y="7990"/>
                  </a:lnTo>
                  <a:cubicBezTo>
                    <a:pt x="11204" y="8776"/>
                    <a:pt x="10656" y="9431"/>
                    <a:pt x="9906" y="9562"/>
                  </a:cubicBezTo>
                  <a:cubicBezTo>
                    <a:pt x="10168" y="9193"/>
                    <a:pt x="10347" y="8669"/>
                    <a:pt x="10347" y="8181"/>
                  </a:cubicBezTo>
                  <a:cubicBezTo>
                    <a:pt x="10347" y="7764"/>
                    <a:pt x="10251" y="7550"/>
                    <a:pt x="10251" y="7538"/>
                  </a:cubicBezTo>
                  <a:cubicBezTo>
                    <a:pt x="10168" y="7192"/>
                    <a:pt x="10144" y="7228"/>
                    <a:pt x="10073" y="7073"/>
                  </a:cubicBezTo>
                  <a:cubicBezTo>
                    <a:pt x="9966" y="6883"/>
                    <a:pt x="9954" y="6823"/>
                    <a:pt x="9751" y="6585"/>
                  </a:cubicBezTo>
                  <a:close/>
                  <a:moveTo>
                    <a:pt x="9513" y="6823"/>
                  </a:moveTo>
                  <a:lnTo>
                    <a:pt x="9513" y="6823"/>
                  </a:lnTo>
                  <a:cubicBezTo>
                    <a:pt x="10704" y="8216"/>
                    <a:pt x="9632" y="10240"/>
                    <a:pt x="7918" y="10240"/>
                  </a:cubicBezTo>
                  <a:cubicBezTo>
                    <a:pt x="7890" y="10242"/>
                    <a:pt x="7862" y="10242"/>
                    <a:pt x="7834" y="10242"/>
                  </a:cubicBezTo>
                  <a:cubicBezTo>
                    <a:pt x="7345" y="10242"/>
                    <a:pt x="6910" y="10045"/>
                    <a:pt x="6572" y="9752"/>
                  </a:cubicBezTo>
                  <a:lnTo>
                    <a:pt x="9513" y="6823"/>
                  </a:lnTo>
                  <a:close/>
                  <a:moveTo>
                    <a:pt x="881" y="1"/>
                  </a:moveTo>
                  <a:cubicBezTo>
                    <a:pt x="786" y="1"/>
                    <a:pt x="703" y="84"/>
                    <a:pt x="703" y="180"/>
                  </a:cubicBezTo>
                  <a:lnTo>
                    <a:pt x="703" y="525"/>
                  </a:lnTo>
                  <a:cubicBezTo>
                    <a:pt x="703" y="620"/>
                    <a:pt x="774" y="703"/>
                    <a:pt x="881" y="703"/>
                  </a:cubicBezTo>
                  <a:cubicBezTo>
                    <a:pt x="976" y="703"/>
                    <a:pt x="1060" y="632"/>
                    <a:pt x="1060" y="525"/>
                  </a:cubicBezTo>
                  <a:lnTo>
                    <a:pt x="1060" y="358"/>
                  </a:lnTo>
                  <a:lnTo>
                    <a:pt x="1905" y="358"/>
                  </a:lnTo>
                  <a:lnTo>
                    <a:pt x="1905" y="1966"/>
                  </a:lnTo>
                  <a:lnTo>
                    <a:pt x="1060" y="1966"/>
                  </a:lnTo>
                  <a:lnTo>
                    <a:pt x="1060" y="1418"/>
                  </a:lnTo>
                  <a:cubicBezTo>
                    <a:pt x="1060" y="1323"/>
                    <a:pt x="976" y="1239"/>
                    <a:pt x="881" y="1239"/>
                  </a:cubicBezTo>
                  <a:cubicBezTo>
                    <a:pt x="786" y="1239"/>
                    <a:pt x="703" y="1311"/>
                    <a:pt x="703" y="1418"/>
                  </a:cubicBezTo>
                  <a:lnTo>
                    <a:pt x="703" y="2144"/>
                  </a:lnTo>
                  <a:cubicBezTo>
                    <a:pt x="703" y="2239"/>
                    <a:pt x="774" y="2323"/>
                    <a:pt x="881" y="2323"/>
                  </a:cubicBezTo>
                  <a:lnTo>
                    <a:pt x="1429" y="2323"/>
                  </a:lnTo>
                  <a:lnTo>
                    <a:pt x="1429" y="2656"/>
                  </a:lnTo>
                  <a:lnTo>
                    <a:pt x="905" y="2656"/>
                  </a:lnTo>
                  <a:cubicBezTo>
                    <a:pt x="405" y="2656"/>
                    <a:pt x="0" y="3049"/>
                    <a:pt x="0" y="3561"/>
                  </a:cubicBezTo>
                  <a:lnTo>
                    <a:pt x="0" y="9693"/>
                  </a:lnTo>
                  <a:cubicBezTo>
                    <a:pt x="0" y="10193"/>
                    <a:pt x="405" y="10598"/>
                    <a:pt x="905" y="10598"/>
                  </a:cubicBezTo>
                  <a:lnTo>
                    <a:pt x="3774" y="10598"/>
                  </a:lnTo>
                  <a:cubicBezTo>
                    <a:pt x="3882" y="10598"/>
                    <a:pt x="3953" y="10526"/>
                    <a:pt x="3953" y="10419"/>
                  </a:cubicBezTo>
                  <a:cubicBezTo>
                    <a:pt x="3953" y="10336"/>
                    <a:pt x="3882" y="10240"/>
                    <a:pt x="3774" y="10240"/>
                  </a:cubicBezTo>
                  <a:lnTo>
                    <a:pt x="905" y="10240"/>
                  </a:lnTo>
                  <a:cubicBezTo>
                    <a:pt x="595" y="10240"/>
                    <a:pt x="357" y="9990"/>
                    <a:pt x="357" y="9693"/>
                  </a:cubicBezTo>
                  <a:lnTo>
                    <a:pt x="357" y="3561"/>
                  </a:lnTo>
                  <a:cubicBezTo>
                    <a:pt x="357" y="3251"/>
                    <a:pt x="607" y="3013"/>
                    <a:pt x="905" y="3013"/>
                  </a:cubicBezTo>
                  <a:lnTo>
                    <a:pt x="5739" y="3013"/>
                  </a:lnTo>
                  <a:cubicBezTo>
                    <a:pt x="6060" y="3013"/>
                    <a:pt x="6298" y="3263"/>
                    <a:pt x="6298" y="3561"/>
                  </a:cubicBezTo>
                  <a:lnTo>
                    <a:pt x="6298" y="6359"/>
                  </a:lnTo>
                  <a:lnTo>
                    <a:pt x="6251" y="6407"/>
                  </a:lnTo>
                  <a:cubicBezTo>
                    <a:pt x="6191" y="6466"/>
                    <a:pt x="6132" y="6538"/>
                    <a:pt x="6072" y="6609"/>
                  </a:cubicBezTo>
                  <a:cubicBezTo>
                    <a:pt x="5917" y="6788"/>
                    <a:pt x="5941" y="6752"/>
                    <a:pt x="5787" y="7026"/>
                  </a:cubicBezTo>
                  <a:cubicBezTo>
                    <a:pt x="5715" y="7180"/>
                    <a:pt x="5679" y="7169"/>
                    <a:pt x="5584" y="7538"/>
                  </a:cubicBezTo>
                  <a:cubicBezTo>
                    <a:pt x="5584" y="7550"/>
                    <a:pt x="5477" y="7776"/>
                    <a:pt x="5477" y="8181"/>
                  </a:cubicBezTo>
                  <a:cubicBezTo>
                    <a:pt x="5477" y="8502"/>
                    <a:pt x="5536" y="8835"/>
                    <a:pt x="5667" y="9133"/>
                  </a:cubicBezTo>
                  <a:cubicBezTo>
                    <a:pt x="5703" y="9181"/>
                    <a:pt x="5727" y="9228"/>
                    <a:pt x="5763" y="9288"/>
                  </a:cubicBezTo>
                  <a:cubicBezTo>
                    <a:pt x="5917" y="9621"/>
                    <a:pt x="5906" y="9562"/>
                    <a:pt x="6037" y="9728"/>
                  </a:cubicBezTo>
                  <a:cubicBezTo>
                    <a:pt x="6096" y="9776"/>
                    <a:pt x="6144" y="9859"/>
                    <a:pt x="6203" y="9919"/>
                  </a:cubicBezTo>
                  <a:lnTo>
                    <a:pt x="6239" y="9943"/>
                  </a:lnTo>
                  <a:cubicBezTo>
                    <a:pt x="6144" y="10145"/>
                    <a:pt x="5953" y="10276"/>
                    <a:pt x="5727" y="10276"/>
                  </a:cubicBezTo>
                  <a:lnTo>
                    <a:pt x="4548" y="10276"/>
                  </a:lnTo>
                  <a:cubicBezTo>
                    <a:pt x="4465" y="10276"/>
                    <a:pt x="4370" y="10347"/>
                    <a:pt x="4370" y="10455"/>
                  </a:cubicBezTo>
                  <a:cubicBezTo>
                    <a:pt x="4370" y="10538"/>
                    <a:pt x="4453" y="10633"/>
                    <a:pt x="4548" y="10633"/>
                  </a:cubicBezTo>
                  <a:lnTo>
                    <a:pt x="5727" y="10633"/>
                  </a:lnTo>
                  <a:cubicBezTo>
                    <a:pt x="6060" y="10633"/>
                    <a:pt x="6358" y="10455"/>
                    <a:pt x="6501" y="10169"/>
                  </a:cubicBezTo>
                  <a:cubicBezTo>
                    <a:pt x="6931" y="10472"/>
                    <a:pt x="7425" y="10620"/>
                    <a:pt x="7915" y="10620"/>
                  </a:cubicBezTo>
                  <a:cubicBezTo>
                    <a:pt x="8523" y="10620"/>
                    <a:pt x="9123" y="10391"/>
                    <a:pt x="9585" y="9943"/>
                  </a:cubicBezTo>
                  <a:cubicBezTo>
                    <a:pt x="9606" y="9943"/>
                    <a:pt x="9627" y="9944"/>
                    <a:pt x="9648" y="9944"/>
                  </a:cubicBezTo>
                  <a:cubicBezTo>
                    <a:pt x="10702" y="9944"/>
                    <a:pt x="11549" y="9076"/>
                    <a:pt x="11549" y="8026"/>
                  </a:cubicBezTo>
                  <a:lnTo>
                    <a:pt x="11549" y="4847"/>
                  </a:lnTo>
                  <a:cubicBezTo>
                    <a:pt x="11561" y="3966"/>
                    <a:pt x="10978" y="3192"/>
                    <a:pt x="10144" y="2966"/>
                  </a:cubicBezTo>
                  <a:cubicBezTo>
                    <a:pt x="10132" y="2962"/>
                    <a:pt x="10118" y="2960"/>
                    <a:pt x="10105" y="2960"/>
                  </a:cubicBezTo>
                  <a:cubicBezTo>
                    <a:pt x="10031" y="2960"/>
                    <a:pt x="9952" y="3014"/>
                    <a:pt x="9942" y="3085"/>
                  </a:cubicBezTo>
                  <a:cubicBezTo>
                    <a:pt x="9906" y="3180"/>
                    <a:pt x="9966" y="3275"/>
                    <a:pt x="10061" y="3299"/>
                  </a:cubicBezTo>
                  <a:cubicBezTo>
                    <a:pt x="10740" y="3490"/>
                    <a:pt x="11204" y="4109"/>
                    <a:pt x="11204" y="4811"/>
                  </a:cubicBezTo>
                  <a:lnTo>
                    <a:pt x="11204" y="6228"/>
                  </a:lnTo>
                  <a:lnTo>
                    <a:pt x="9394" y="6228"/>
                  </a:lnTo>
                  <a:cubicBezTo>
                    <a:pt x="9251" y="6121"/>
                    <a:pt x="9275" y="6133"/>
                    <a:pt x="9120" y="6061"/>
                  </a:cubicBezTo>
                  <a:cubicBezTo>
                    <a:pt x="8882" y="5930"/>
                    <a:pt x="8894" y="5942"/>
                    <a:pt x="8704" y="5871"/>
                  </a:cubicBezTo>
                  <a:cubicBezTo>
                    <a:pt x="8465" y="5776"/>
                    <a:pt x="8454" y="5776"/>
                    <a:pt x="8239" y="5752"/>
                  </a:cubicBezTo>
                  <a:cubicBezTo>
                    <a:pt x="8180" y="5728"/>
                    <a:pt x="8120" y="5716"/>
                    <a:pt x="8061" y="5716"/>
                  </a:cubicBezTo>
                  <a:lnTo>
                    <a:pt x="8061" y="4799"/>
                  </a:lnTo>
                  <a:cubicBezTo>
                    <a:pt x="8061" y="4037"/>
                    <a:pt x="8620" y="3382"/>
                    <a:pt x="9358" y="3251"/>
                  </a:cubicBezTo>
                  <a:cubicBezTo>
                    <a:pt x="9454" y="3228"/>
                    <a:pt x="9525" y="3144"/>
                    <a:pt x="9513" y="3037"/>
                  </a:cubicBezTo>
                  <a:cubicBezTo>
                    <a:pt x="9491" y="2960"/>
                    <a:pt x="9418" y="2893"/>
                    <a:pt x="9322" y="2893"/>
                  </a:cubicBezTo>
                  <a:cubicBezTo>
                    <a:pt x="9315" y="2893"/>
                    <a:pt x="9307" y="2893"/>
                    <a:pt x="9299" y="2894"/>
                  </a:cubicBezTo>
                  <a:cubicBezTo>
                    <a:pt x="8382" y="3061"/>
                    <a:pt x="7727" y="3847"/>
                    <a:pt x="7727" y="4787"/>
                  </a:cubicBezTo>
                  <a:lnTo>
                    <a:pt x="7727" y="5716"/>
                  </a:lnTo>
                  <a:cubicBezTo>
                    <a:pt x="7322" y="5752"/>
                    <a:pt x="6965" y="5871"/>
                    <a:pt x="6632" y="6073"/>
                  </a:cubicBezTo>
                  <a:lnTo>
                    <a:pt x="6632" y="3549"/>
                  </a:lnTo>
                  <a:cubicBezTo>
                    <a:pt x="6632" y="3037"/>
                    <a:pt x="6239" y="2632"/>
                    <a:pt x="5727" y="2632"/>
                  </a:cubicBezTo>
                  <a:lnTo>
                    <a:pt x="5203" y="2632"/>
                  </a:lnTo>
                  <a:lnTo>
                    <a:pt x="5203" y="2311"/>
                  </a:lnTo>
                  <a:lnTo>
                    <a:pt x="5763" y="2311"/>
                  </a:lnTo>
                  <a:cubicBezTo>
                    <a:pt x="5846" y="2311"/>
                    <a:pt x="5941" y="2239"/>
                    <a:pt x="5941" y="2132"/>
                  </a:cubicBezTo>
                  <a:lnTo>
                    <a:pt x="5941" y="180"/>
                  </a:lnTo>
                  <a:cubicBezTo>
                    <a:pt x="5941" y="96"/>
                    <a:pt x="5858" y="1"/>
                    <a:pt x="5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20" name="Google Shape;14720;p102"/>
          <p:cNvGrpSpPr/>
          <p:nvPr/>
        </p:nvGrpSpPr>
        <p:grpSpPr>
          <a:xfrm>
            <a:off x="7542031" y="2011835"/>
            <a:ext cx="369072" cy="280037"/>
            <a:chOff x="7542031" y="2011835"/>
            <a:chExt cx="369072" cy="280037"/>
          </a:xfrm>
        </p:grpSpPr>
        <p:sp>
          <p:nvSpPr>
            <p:cNvPr id="14721" name="Google Shape;14721;p102"/>
            <p:cNvSpPr/>
            <p:nvPr/>
          </p:nvSpPr>
          <p:spPr>
            <a:xfrm>
              <a:off x="7542413" y="2281615"/>
              <a:ext cx="368308" cy="10257"/>
            </a:xfrm>
            <a:custGeom>
              <a:avLst/>
              <a:gdLst/>
              <a:ahLst/>
              <a:cxnLst/>
              <a:rect l="l" t="t" r="r" b="b"/>
              <a:pathLst>
                <a:path w="11562" h="322" extrusionOk="0">
                  <a:moveTo>
                    <a:pt x="167" y="0"/>
                  </a:moveTo>
                  <a:cubicBezTo>
                    <a:pt x="72" y="0"/>
                    <a:pt x="0" y="72"/>
                    <a:pt x="0" y="155"/>
                  </a:cubicBezTo>
                  <a:cubicBezTo>
                    <a:pt x="0" y="250"/>
                    <a:pt x="72" y="322"/>
                    <a:pt x="167" y="322"/>
                  </a:cubicBezTo>
                  <a:lnTo>
                    <a:pt x="11395" y="322"/>
                  </a:lnTo>
                  <a:cubicBezTo>
                    <a:pt x="11490" y="322"/>
                    <a:pt x="11561" y="250"/>
                    <a:pt x="11561" y="155"/>
                  </a:cubicBezTo>
                  <a:cubicBezTo>
                    <a:pt x="11561" y="72"/>
                    <a:pt x="11490" y="0"/>
                    <a:pt x="113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2" name="Google Shape;14722;p102"/>
            <p:cNvSpPr/>
            <p:nvPr/>
          </p:nvSpPr>
          <p:spPr>
            <a:xfrm>
              <a:off x="7542031" y="2117753"/>
              <a:ext cx="369072" cy="108753"/>
            </a:xfrm>
            <a:custGeom>
              <a:avLst/>
              <a:gdLst/>
              <a:ahLst/>
              <a:cxnLst/>
              <a:rect l="l" t="t" r="r" b="b"/>
              <a:pathLst>
                <a:path w="11586" h="3414" extrusionOk="0">
                  <a:moveTo>
                    <a:pt x="191" y="1"/>
                  </a:moveTo>
                  <a:cubicBezTo>
                    <a:pt x="96" y="1"/>
                    <a:pt x="24" y="72"/>
                    <a:pt x="24" y="167"/>
                  </a:cubicBezTo>
                  <a:cubicBezTo>
                    <a:pt x="24" y="263"/>
                    <a:pt x="96" y="334"/>
                    <a:pt x="191" y="334"/>
                  </a:cubicBezTo>
                  <a:lnTo>
                    <a:pt x="3298" y="334"/>
                  </a:lnTo>
                  <a:cubicBezTo>
                    <a:pt x="3501" y="334"/>
                    <a:pt x="3656" y="525"/>
                    <a:pt x="3608" y="715"/>
                  </a:cubicBezTo>
                  <a:cubicBezTo>
                    <a:pt x="3584" y="858"/>
                    <a:pt x="3560" y="1001"/>
                    <a:pt x="3560" y="1156"/>
                  </a:cubicBezTo>
                  <a:cubicBezTo>
                    <a:pt x="3417" y="953"/>
                    <a:pt x="3298" y="775"/>
                    <a:pt x="3013" y="775"/>
                  </a:cubicBezTo>
                  <a:cubicBezTo>
                    <a:pt x="2584" y="775"/>
                    <a:pt x="2524" y="1227"/>
                    <a:pt x="2298" y="1227"/>
                  </a:cubicBezTo>
                  <a:cubicBezTo>
                    <a:pt x="2084" y="1227"/>
                    <a:pt x="2036" y="775"/>
                    <a:pt x="1584" y="775"/>
                  </a:cubicBezTo>
                  <a:cubicBezTo>
                    <a:pt x="1143" y="775"/>
                    <a:pt x="1096" y="1227"/>
                    <a:pt x="870" y="1227"/>
                  </a:cubicBezTo>
                  <a:cubicBezTo>
                    <a:pt x="655" y="1227"/>
                    <a:pt x="608" y="775"/>
                    <a:pt x="155" y="775"/>
                  </a:cubicBezTo>
                  <a:cubicBezTo>
                    <a:pt x="72" y="775"/>
                    <a:pt x="0" y="858"/>
                    <a:pt x="0" y="941"/>
                  </a:cubicBezTo>
                  <a:cubicBezTo>
                    <a:pt x="0" y="1037"/>
                    <a:pt x="72" y="1108"/>
                    <a:pt x="155" y="1108"/>
                  </a:cubicBezTo>
                  <a:cubicBezTo>
                    <a:pt x="250" y="1108"/>
                    <a:pt x="298" y="1156"/>
                    <a:pt x="381" y="1275"/>
                  </a:cubicBezTo>
                  <a:cubicBezTo>
                    <a:pt x="489" y="1394"/>
                    <a:pt x="608" y="1572"/>
                    <a:pt x="870" y="1572"/>
                  </a:cubicBezTo>
                  <a:cubicBezTo>
                    <a:pt x="1310" y="1572"/>
                    <a:pt x="1370" y="1120"/>
                    <a:pt x="1584" y="1120"/>
                  </a:cubicBezTo>
                  <a:cubicBezTo>
                    <a:pt x="1810" y="1120"/>
                    <a:pt x="1858" y="1572"/>
                    <a:pt x="2298" y="1572"/>
                  </a:cubicBezTo>
                  <a:cubicBezTo>
                    <a:pt x="2751" y="1572"/>
                    <a:pt x="2798" y="1120"/>
                    <a:pt x="3013" y="1120"/>
                  </a:cubicBezTo>
                  <a:cubicBezTo>
                    <a:pt x="3227" y="1120"/>
                    <a:pt x="3251" y="1465"/>
                    <a:pt x="3596" y="1549"/>
                  </a:cubicBezTo>
                  <a:cubicBezTo>
                    <a:pt x="3788" y="2713"/>
                    <a:pt x="4782" y="3414"/>
                    <a:pt x="5807" y="3414"/>
                  </a:cubicBezTo>
                  <a:cubicBezTo>
                    <a:pt x="6375" y="3414"/>
                    <a:pt x="6952" y="3199"/>
                    <a:pt x="7406" y="2727"/>
                  </a:cubicBezTo>
                  <a:cubicBezTo>
                    <a:pt x="7739" y="2406"/>
                    <a:pt x="7930" y="1989"/>
                    <a:pt x="8001" y="1549"/>
                  </a:cubicBezTo>
                  <a:cubicBezTo>
                    <a:pt x="8335" y="1465"/>
                    <a:pt x="8370" y="1120"/>
                    <a:pt x="8573" y="1120"/>
                  </a:cubicBezTo>
                  <a:cubicBezTo>
                    <a:pt x="8787" y="1120"/>
                    <a:pt x="8835" y="1572"/>
                    <a:pt x="9287" y="1572"/>
                  </a:cubicBezTo>
                  <a:cubicBezTo>
                    <a:pt x="9728" y="1572"/>
                    <a:pt x="9775" y="1120"/>
                    <a:pt x="10002" y="1120"/>
                  </a:cubicBezTo>
                  <a:cubicBezTo>
                    <a:pt x="10216" y="1120"/>
                    <a:pt x="10264" y="1572"/>
                    <a:pt x="10716" y="1572"/>
                  </a:cubicBezTo>
                  <a:cubicBezTo>
                    <a:pt x="11157" y="1572"/>
                    <a:pt x="11204" y="1120"/>
                    <a:pt x="11430" y="1120"/>
                  </a:cubicBezTo>
                  <a:cubicBezTo>
                    <a:pt x="11514" y="1120"/>
                    <a:pt x="11585" y="1048"/>
                    <a:pt x="11585" y="953"/>
                  </a:cubicBezTo>
                  <a:cubicBezTo>
                    <a:pt x="11585" y="870"/>
                    <a:pt x="11514" y="798"/>
                    <a:pt x="11430" y="798"/>
                  </a:cubicBezTo>
                  <a:cubicBezTo>
                    <a:pt x="10990" y="798"/>
                    <a:pt x="10930" y="1239"/>
                    <a:pt x="10716" y="1239"/>
                  </a:cubicBezTo>
                  <a:cubicBezTo>
                    <a:pt x="10490" y="1239"/>
                    <a:pt x="10442" y="798"/>
                    <a:pt x="10002" y="798"/>
                  </a:cubicBezTo>
                  <a:cubicBezTo>
                    <a:pt x="9561" y="798"/>
                    <a:pt x="9502" y="1239"/>
                    <a:pt x="9287" y="1239"/>
                  </a:cubicBezTo>
                  <a:cubicBezTo>
                    <a:pt x="9061" y="1239"/>
                    <a:pt x="9013" y="798"/>
                    <a:pt x="8573" y="798"/>
                  </a:cubicBezTo>
                  <a:cubicBezTo>
                    <a:pt x="8287" y="798"/>
                    <a:pt x="8168" y="977"/>
                    <a:pt x="8037" y="1132"/>
                  </a:cubicBezTo>
                  <a:cubicBezTo>
                    <a:pt x="8037" y="1001"/>
                    <a:pt x="8013" y="858"/>
                    <a:pt x="7989" y="715"/>
                  </a:cubicBezTo>
                  <a:cubicBezTo>
                    <a:pt x="7942" y="525"/>
                    <a:pt x="8097" y="334"/>
                    <a:pt x="8299" y="334"/>
                  </a:cubicBezTo>
                  <a:lnTo>
                    <a:pt x="11407" y="334"/>
                  </a:lnTo>
                  <a:cubicBezTo>
                    <a:pt x="11502" y="334"/>
                    <a:pt x="11573" y="263"/>
                    <a:pt x="11573" y="167"/>
                  </a:cubicBezTo>
                  <a:cubicBezTo>
                    <a:pt x="11573" y="72"/>
                    <a:pt x="11502" y="1"/>
                    <a:pt x="11407" y="1"/>
                  </a:cubicBezTo>
                  <a:lnTo>
                    <a:pt x="8299" y="1"/>
                  </a:lnTo>
                  <a:cubicBezTo>
                    <a:pt x="8109" y="1"/>
                    <a:pt x="7918" y="96"/>
                    <a:pt x="7799" y="239"/>
                  </a:cubicBezTo>
                  <a:cubicBezTo>
                    <a:pt x="7680" y="394"/>
                    <a:pt x="7620" y="596"/>
                    <a:pt x="7656" y="787"/>
                  </a:cubicBezTo>
                  <a:cubicBezTo>
                    <a:pt x="7935" y="2081"/>
                    <a:pt x="6886" y="3086"/>
                    <a:pt x="5777" y="3086"/>
                  </a:cubicBezTo>
                  <a:cubicBezTo>
                    <a:pt x="5325" y="3086"/>
                    <a:pt x="4863" y="2919"/>
                    <a:pt x="4477" y="2537"/>
                  </a:cubicBezTo>
                  <a:cubicBezTo>
                    <a:pt x="4001" y="2060"/>
                    <a:pt x="3822" y="1406"/>
                    <a:pt x="3953" y="787"/>
                  </a:cubicBezTo>
                  <a:cubicBezTo>
                    <a:pt x="4037" y="394"/>
                    <a:pt x="3727" y="1"/>
                    <a:pt x="3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3" name="Google Shape;14723;p102"/>
            <p:cNvSpPr/>
            <p:nvPr/>
          </p:nvSpPr>
          <p:spPr>
            <a:xfrm>
              <a:off x="7636099" y="2216376"/>
              <a:ext cx="18986" cy="18986"/>
            </a:xfrm>
            <a:custGeom>
              <a:avLst/>
              <a:gdLst/>
              <a:ahLst/>
              <a:cxnLst/>
              <a:rect l="l" t="t" r="r" b="b"/>
              <a:pathLst>
                <a:path w="596" h="596" extrusionOk="0">
                  <a:moveTo>
                    <a:pt x="298" y="0"/>
                  </a:moveTo>
                  <a:cubicBezTo>
                    <a:pt x="143" y="0"/>
                    <a:pt x="0" y="143"/>
                    <a:pt x="0" y="298"/>
                  </a:cubicBezTo>
                  <a:cubicBezTo>
                    <a:pt x="0" y="465"/>
                    <a:pt x="143" y="596"/>
                    <a:pt x="298" y="596"/>
                  </a:cubicBezTo>
                  <a:cubicBezTo>
                    <a:pt x="464" y="596"/>
                    <a:pt x="595" y="465"/>
                    <a:pt x="595" y="298"/>
                  </a:cubicBezTo>
                  <a:cubicBezTo>
                    <a:pt x="595" y="143"/>
                    <a:pt x="464" y="24"/>
                    <a:pt x="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4" name="Google Shape;14724;p102"/>
            <p:cNvSpPr/>
            <p:nvPr/>
          </p:nvSpPr>
          <p:spPr>
            <a:xfrm>
              <a:off x="7559105" y="2240268"/>
              <a:ext cx="18986" cy="18986"/>
            </a:xfrm>
            <a:custGeom>
              <a:avLst/>
              <a:gdLst/>
              <a:ahLst/>
              <a:cxnLst/>
              <a:rect l="l" t="t" r="r" b="b"/>
              <a:pathLst>
                <a:path w="596" h="596" extrusionOk="0">
                  <a:moveTo>
                    <a:pt x="298" y="0"/>
                  </a:moveTo>
                  <a:cubicBezTo>
                    <a:pt x="131" y="0"/>
                    <a:pt x="0" y="131"/>
                    <a:pt x="0" y="298"/>
                  </a:cubicBezTo>
                  <a:cubicBezTo>
                    <a:pt x="0" y="465"/>
                    <a:pt x="131" y="596"/>
                    <a:pt x="298" y="596"/>
                  </a:cubicBezTo>
                  <a:cubicBezTo>
                    <a:pt x="453" y="596"/>
                    <a:pt x="595" y="465"/>
                    <a:pt x="595" y="298"/>
                  </a:cubicBezTo>
                  <a:cubicBezTo>
                    <a:pt x="595" y="143"/>
                    <a:pt x="453" y="12"/>
                    <a:pt x="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5" name="Google Shape;14725;p102"/>
            <p:cNvSpPr/>
            <p:nvPr/>
          </p:nvSpPr>
          <p:spPr>
            <a:xfrm>
              <a:off x="7582614" y="2194365"/>
              <a:ext cx="18986" cy="19017"/>
            </a:xfrm>
            <a:custGeom>
              <a:avLst/>
              <a:gdLst/>
              <a:ahLst/>
              <a:cxnLst/>
              <a:rect l="l" t="t" r="r" b="b"/>
              <a:pathLst>
                <a:path w="596" h="597" extrusionOk="0">
                  <a:moveTo>
                    <a:pt x="298" y="1"/>
                  </a:moveTo>
                  <a:cubicBezTo>
                    <a:pt x="131" y="1"/>
                    <a:pt x="0" y="132"/>
                    <a:pt x="0" y="298"/>
                  </a:cubicBezTo>
                  <a:cubicBezTo>
                    <a:pt x="0" y="453"/>
                    <a:pt x="131" y="596"/>
                    <a:pt x="298" y="596"/>
                  </a:cubicBezTo>
                  <a:cubicBezTo>
                    <a:pt x="465" y="596"/>
                    <a:pt x="596" y="453"/>
                    <a:pt x="596" y="298"/>
                  </a:cubicBezTo>
                  <a:cubicBezTo>
                    <a:pt x="596" y="132"/>
                    <a:pt x="465" y="13"/>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6" name="Google Shape;14726;p102"/>
            <p:cNvSpPr/>
            <p:nvPr/>
          </p:nvSpPr>
          <p:spPr>
            <a:xfrm>
              <a:off x="7798400" y="2216376"/>
              <a:ext cx="19017" cy="18986"/>
            </a:xfrm>
            <a:custGeom>
              <a:avLst/>
              <a:gdLst/>
              <a:ahLst/>
              <a:cxnLst/>
              <a:rect l="l" t="t" r="r" b="b"/>
              <a:pathLst>
                <a:path w="597" h="596" extrusionOk="0">
                  <a:moveTo>
                    <a:pt x="299" y="0"/>
                  </a:moveTo>
                  <a:cubicBezTo>
                    <a:pt x="132" y="0"/>
                    <a:pt x="1" y="143"/>
                    <a:pt x="1" y="298"/>
                  </a:cubicBezTo>
                  <a:cubicBezTo>
                    <a:pt x="1" y="465"/>
                    <a:pt x="132" y="596"/>
                    <a:pt x="299" y="596"/>
                  </a:cubicBezTo>
                  <a:cubicBezTo>
                    <a:pt x="465" y="596"/>
                    <a:pt x="596" y="465"/>
                    <a:pt x="596" y="298"/>
                  </a:cubicBezTo>
                  <a:cubicBezTo>
                    <a:pt x="596" y="143"/>
                    <a:pt x="465" y="24"/>
                    <a:pt x="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7" name="Google Shape;14727;p102"/>
            <p:cNvSpPr/>
            <p:nvPr/>
          </p:nvSpPr>
          <p:spPr>
            <a:xfrm>
              <a:off x="7875043" y="2240268"/>
              <a:ext cx="18986" cy="18986"/>
            </a:xfrm>
            <a:custGeom>
              <a:avLst/>
              <a:gdLst/>
              <a:ahLst/>
              <a:cxnLst/>
              <a:rect l="l" t="t" r="r" b="b"/>
              <a:pathLst>
                <a:path w="596" h="596" extrusionOk="0">
                  <a:moveTo>
                    <a:pt x="298" y="0"/>
                  </a:moveTo>
                  <a:cubicBezTo>
                    <a:pt x="143" y="0"/>
                    <a:pt x="0" y="131"/>
                    <a:pt x="0" y="298"/>
                  </a:cubicBezTo>
                  <a:cubicBezTo>
                    <a:pt x="0" y="465"/>
                    <a:pt x="143" y="596"/>
                    <a:pt x="298" y="596"/>
                  </a:cubicBezTo>
                  <a:cubicBezTo>
                    <a:pt x="464" y="596"/>
                    <a:pt x="595" y="465"/>
                    <a:pt x="595" y="298"/>
                  </a:cubicBezTo>
                  <a:cubicBezTo>
                    <a:pt x="595" y="143"/>
                    <a:pt x="464" y="12"/>
                    <a:pt x="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8" name="Google Shape;14728;p102"/>
            <p:cNvSpPr/>
            <p:nvPr/>
          </p:nvSpPr>
          <p:spPr>
            <a:xfrm>
              <a:off x="7851502" y="2194365"/>
              <a:ext cx="19017" cy="19017"/>
            </a:xfrm>
            <a:custGeom>
              <a:avLst/>
              <a:gdLst/>
              <a:ahLst/>
              <a:cxnLst/>
              <a:rect l="l" t="t" r="r" b="b"/>
              <a:pathLst>
                <a:path w="597" h="597" extrusionOk="0">
                  <a:moveTo>
                    <a:pt x="299" y="1"/>
                  </a:moveTo>
                  <a:cubicBezTo>
                    <a:pt x="132" y="1"/>
                    <a:pt x="1" y="132"/>
                    <a:pt x="1" y="298"/>
                  </a:cubicBezTo>
                  <a:cubicBezTo>
                    <a:pt x="1" y="453"/>
                    <a:pt x="132" y="596"/>
                    <a:pt x="299" y="596"/>
                  </a:cubicBezTo>
                  <a:cubicBezTo>
                    <a:pt x="465" y="596"/>
                    <a:pt x="596" y="453"/>
                    <a:pt x="596" y="298"/>
                  </a:cubicBezTo>
                  <a:cubicBezTo>
                    <a:pt x="596" y="132"/>
                    <a:pt x="465" y="13"/>
                    <a:pt x="2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9" name="Google Shape;14729;p102"/>
            <p:cNvSpPr/>
            <p:nvPr/>
          </p:nvSpPr>
          <p:spPr>
            <a:xfrm>
              <a:off x="7680090" y="2011835"/>
              <a:ext cx="106205" cy="189028"/>
            </a:xfrm>
            <a:custGeom>
              <a:avLst/>
              <a:gdLst/>
              <a:ahLst/>
              <a:cxnLst/>
              <a:rect l="l" t="t" r="r" b="b"/>
              <a:pathLst>
                <a:path w="3334" h="5934" extrusionOk="0">
                  <a:moveTo>
                    <a:pt x="1448" y="1"/>
                  </a:moveTo>
                  <a:cubicBezTo>
                    <a:pt x="1340" y="1"/>
                    <a:pt x="1233" y="69"/>
                    <a:pt x="1215" y="206"/>
                  </a:cubicBezTo>
                  <a:lnTo>
                    <a:pt x="857" y="2421"/>
                  </a:lnTo>
                  <a:cubicBezTo>
                    <a:pt x="774" y="2838"/>
                    <a:pt x="596" y="3254"/>
                    <a:pt x="322" y="3611"/>
                  </a:cubicBezTo>
                  <a:cubicBezTo>
                    <a:pt x="107" y="3885"/>
                    <a:pt x="0" y="4207"/>
                    <a:pt x="24" y="4552"/>
                  </a:cubicBezTo>
                  <a:cubicBezTo>
                    <a:pt x="36" y="4921"/>
                    <a:pt x="179" y="5266"/>
                    <a:pt x="453" y="5516"/>
                  </a:cubicBezTo>
                  <a:cubicBezTo>
                    <a:pt x="738" y="5790"/>
                    <a:pt x="1096" y="5933"/>
                    <a:pt x="1465" y="5933"/>
                  </a:cubicBezTo>
                  <a:cubicBezTo>
                    <a:pt x="2655" y="5933"/>
                    <a:pt x="3334" y="4540"/>
                    <a:pt x="2584" y="3600"/>
                  </a:cubicBezTo>
                  <a:cubicBezTo>
                    <a:pt x="2370" y="3350"/>
                    <a:pt x="2227" y="3064"/>
                    <a:pt x="2131" y="2754"/>
                  </a:cubicBezTo>
                  <a:cubicBezTo>
                    <a:pt x="2112" y="2678"/>
                    <a:pt x="2048" y="2625"/>
                    <a:pt x="1980" y="2625"/>
                  </a:cubicBezTo>
                  <a:cubicBezTo>
                    <a:pt x="1963" y="2625"/>
                    <a:pt x="1946" y="2628"/>
                    <a:pt x="1929" y="2635"/>
                  </a:cubicBezTo>
                  <a:cubicBezTo>
                    <a:pt x="1834" y="2659"/>
                    <a:pt x="1786" y="2754"/>
                    <a:pt x="1810" y="2838"/>
                  </a:cubicBezTo>
                  <a:cubicBezTo>
                    <a:pt x="2096" y="3790"/>
                    <a:pt x="2548" y="3802"/>
                    <a:pt x="2548" y="4493"/>
                  </a:cubicBezTo>
                  <a:cubicBezTo>
                    <a:pt x="2548" y="5092"/>
                    <a:pt x="2072" y="5576"/>
                    <a:pt x="1463" y="5576"/>
                  </a:cubicBezTo>
                  <a:cubicBezTo>
                    <a:pt x="1456" y="5576"/>
                    <a:pt x="1448" y="5576"/>
                    <a:pt x="1441" y="5576"/>
                  </a:cubicBezTo>
                  <a:cubicBezTo>
                    <a:pt x="548" y="5564"/>
                    <a:pt x="36" y="4516"/>
                    <a:pt x="584" y="3802"/>
                  </a:cubicBezTo>
                  <a:cubicBezTo>
                    <a:pt x="893" y="3409"/>
                    <a:pt x="1108" y="2945"/>
                    <a:pt x="1179" y="2468"/>
                  </a:cubicBezTo>
                  <a:lnTo>
                    <a:pt x="1453" y="849"/>
                  </a:lnTo>
                  <a:lnTo>
                    <a:pt x="1631" y="1945"/>
                  </a:lnTo>
                  <a:cubicBezTo>
                    <a:pt x="1642" y="2033"/>
                    <a:pt x="1725" y="2101"/>
                    <a:pt x="1803" y="2101"/>
                  </a:cubicBezTo>
                  <a:cubicBezTo>
                    <a:pt x="1810" y="2101"/>
                    <a:pt x="1816" y="2100"/>
                    <a:pt x="1822" y="2099"/>
                  </a:cubicBezTo>
                  <a:cubicBezTo>
                    <a:pt x="1905" y="2076"/>
                    <a:pt x="1989" y="1992"/>
                    <a:pt x="1965" y="1897"/>
                  </a:cubicBezTo>
                  <a:lnTo>
                    <a:pt x="1691" y="206"/>
                  </a:lnTo>
                  <a:cubicBezTo>
                    <a:pt x="1667" y="69"/>
                    <a:pt x="1557" y="1"/>
                    <a:pt x="14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30" name="Google Shape;14730;p102"/>
          <p:cNvGrpSpPr/>
          <p:nvPr/>
        </p:nvGrpSpPr>
        <p:grpSpPr>
          <a:xfrm>
            <a:off x="8010427" y="3348503"/>
            <a:ext cx="278795" cy="351615"/>
            <a:chOff x="8010427" y="3348503"/>
            <a:chExt cx="278795" cy="351615"/>
          </a:xfrm>
        </p:grpSpPr>
        <p:sp>
          <p:nvSpPr>
            <p:cNvPr id="14731" name="Google Shape;14731;p102"/>
            <p:cNvSpPr/>
            <p:nvPr/>
          </p:nvSpPr>
          <p:spPr>
            <a:xfrm>
              <a:off x="8010427" y="3348503"/>
              <a:ext cx="278795" cy="351615"/>
            </a:xfrm>
            <a:custGeom>
              <a:avLst/>
              <a:gdLst/>
              <a:ahLst/>
              <a:cxnLst/>
              <a:rect l="l" t="t" r="r" b="b"/>
              <a:pathLst>
                <a:path w="8752" h="11038" extrusionOk="0">
                  <a:moveTo>
                    <a:pt x="6216" y="322"/>
                  </a:moveTo>
                  <a:cubicBezTo>
                    <a:pt x="6323" y="322"/>
                    <a:pt x="6406" y="405"/>
                    <a:pt x="6406" y="512"/>
                  </a:cubicBezTo>
                  <a:lnTo>
                    <a:pt x="6406" y="1215"/>
                  </a:lnTo>
                  <a:cubicBezTo>
                    <a:pt x="6406" y="1310"/>
                    <a:pt x="6323" y="1405"/>
                    <a:pt x="6216" y="1405"/>
                  </a:cubicBezTo>
                  <a:lnTo>
                    <a:pt x="5311" y="1405"/>
                  </a:lnTo>
                  <a:cubicBezTo>
                    <a:pt x="5216" y="1405"/>
                    <a:pt x="5144" y="1477"/>
                    <a:pt x="5144" y="1572"/>
                  </a:cubicBezTo>
                  <a:cubicBezTo>
                    <a:pt x="5144" y="1893"/>
                    <a:pt x="4882" y="2144"/>
                    <a:pt x="4561" y="2144"/>
                  </a:cubicBezTo>
                  <a:lnTo>
                    <a:pt x="4203" y="2144"/>
                  </a:lnTo>
                  <a:cubicBezTo>
                    <a:pt x="3882" y="2144"/>
                    <a:pt x="3632" y="1882"/>
                    <a:pt x="3632" y="1572"/>
                  </a:cubicBezTo>
                  <a:cubicBezTo>
                    <a:pt x="3632" y="1477"/>
                    <a:pt x="3549" y="1405"/>
                    <a:pt x="3465" y="1405"/>
                  </a:cubicBezTo>
                  <a:lnTo>
                    <a:pt x="2560" y="1405"/>
                  </a:lnTo>
                  <a:cubicBezTo>
                    <a:pt x="2453" y="1405"/>
                    <a:pt x="2358" y="1310"/>
                    <a:pt x="2358" y="1215"/>
                  </a:cubicBezTo>
                  <a:lnTo>
                    <a:pt x="2346" y="512"/>
                  </a:lnTo>
                  <a:cubicBezTo>
                    <a:pt x="2346" y="405"/>
                    <a:pt x="2441" y="322"/>
                    <a:pt x="2537" y="322"/>
                  </a:cubicBezTo>
                  <a:close/>
                  <a:moveTo>
                    <a:pt x="2525" y="0"/>
                  </a:moveTo>
                  <a:cubicBezTo>
                    <a:pt x="2239" y="0"/>
                    <a:pt x="2025" y="227"/>
                    <a:pt x="2025" y="512"/>
                  </a:cubicBezTo>
                  <a:lnTo>
                    <a:pt x="632" y="512"/>
                  </a:lnTo>
                  <a:cubicBezTo>
                    <a:pt x="274" y="512"/>
                    <a:pt x="1" y="798"/>
                    <a:pt x="1" y="1143"/>
                  </a:cubicBezTo>
                  <a:lnTo>
                    <a:pt x="1" y="7656"/>
                  </a:lnTo>
                  <a:cubicBezTo>
                    <a:pt x="1" y="7739"/>
                    <a:pt x="72" y="7823"/>
                    <a:pt x="155" y="7823"/>
                  </a:cubicBezTo>
                  <a:cubicBezTo>
                    <a:pt x="251" y="7823"/>
                    <a:pt x="322" y="7739"/>
                    <a:pt x="322" y="7656"/>
                  </a:cubicBezTo>
                  <a:lnTo>
                    <a:pt x="322" y="1143"/>
                  </a:lnTo>
                  <a:cubicBezTo>
                    <a:pt x="322" y="965"/>
                    <a:pt x="477" y="822"/>
                    <a:pt x="655" y="822"/>
                  </a:cubicBezTo>
                  <a:lnTo>
                    <a:pt x="1036" y="822"/>
                  </a:lnTo>
                  <a:lnTo>
                    <a:pt x="1036" y="9918"/>
                  </a:lnTo>
                  <a:cubicBezTo>
                    <a:pt x="1036" y="10002"/>
                    <a:pt x="1108" y="10085"/>
                    <a:pt x="1203" y="10085"/>
                  </a:cubicBezTo>
                  <a:lnTo>
                    <a:pt x="7573" y="10085"/>
                  </a:lnTo>
                  <a:cubicBezTo>
                    <a:pt x="7656" y="10085"/>
                    <a:pt x="7728" y="10002"/>
                    <a:pt x="7728" y="9918"/>
                  </a:cubicBezTo>
                  <a:lnTo>
                    <a:pt x="7728" y="822"/>
                  </a:lnTo>
                  <a:lnTo>
                    <a:pt x="8121" y="822"/>
                  </a:lnTo>
                  <a:cubicBezTo>
                    <a:pt x="8299" y="822"/>
                    <a:pt x="8442" y="965"/>
                    <a:pt x="8442" y="1143"/>
                  </a:cubicBezTo>
                  <a:lnTo>
                    <a:pt x="8442" y="10395"/>
                  </a:lnTo>
                  <a:cubicBezTo>
                    <a:pt x="8442" y="10573"/>
                    <a:pt x="8299" y="10716"/>
                    <a:pt x="8121" y="10716"/>
                  </a:cubicBezTo>
                  <a:lnTo>
                    <a:pt x="667" y="10716"/>
                  </a:lnTo>
                  <a:cubicBezTo>
                    <a:pt x="489" y="10716"/>
                    <a:pt x="334" y="10573"/>
                    <a:pt x="334" y="10395"/>
                  </a:cubicBezTo>
                  <a:lnTo>
                    <a:pt x="334" y="8418"/>
                  </a:lnTo>
                  <a:cubicBezTo>
                    <a:pt x="334" y="8323"/>
                    <a:pt x="263" y="8251"/>
                    <a:pt x="167" y="8251"/>
                  </a:cubicBezTo>
                  <a:cubicBezTo>
                    <a:pt x="84" y="8251"/>
                    <a:pt x="12" y="8323"/>
                    <a:pt x="12" y="8418"/>
                  </a:cubicBezTo>
                  <a:lnTo>
                    <a:pt x="12" y="10395"/>
                  </a:lnTo>
                  <a:cubicBezTo>
                    <a:pt x="12" y="10752"/>
                    <a:pt x="298" y="11037"/>
                    <a:pt x="644" y="11037"/>
                  </a:cubicBezTo>
                  <a:lnTo>
                    <a:pt x="8109" y="11037"/>
                  </a:lnTo>
                  <a:cubicBezTo>
                    <a:pt x="8466" y="11037"/>
                    <a:pt x="8740" y="10752"/>
                    <a:pt x="8740" y="10395"/>
                  </a:cubicBezTo>
                  <a:lnTo>
                    <a:pt x="8740" y="1143"/>
                  </a:lnTo>
                  <a:cubicBezTo>
                    <a:pt x="8752" y="810"/>
                    <a:pt x="8454" y="512"/>
                    <a:pt x="8109" y="512"/>
                  </a:cubicBezTo>
                  <a:lnTo>
                    <a:pt x="7299" y="512"/>
                  </a:lnTo>
                  <a:cubicBezTo>
                    <a:pt x="7216" y="512"/>
                    <a:pt x="7144" y="584"/>
                    <a:pt x="7144" y="679"/>
                  </a:cubicBezTo>
                  <a:cubicBezTo>
                    <a:pt x="7144" y="762"/>
                    <a:pt x="7216" y="834"/>
                    <a:pt x="7299" y="834"/>
                  </a:cubicBezTo>
                  <a:lnTo>
                    <a:pt x="7406" y="834"/>
                  </a:lnTo>
                  <a:lnTo>
                    <a:pt x="7406" y="9764"/>
                  </a:lnTo>
                  <a:lnTo>
                    <a:pt x="1370" y="9764"/>
                  </a:lnTo>
                  <a:lnTo>
                    <a:pt x="1370" y="834"/>
                  </a:lnTo>
                  <a:lnTo>
                    <a:pt x="2037" y="834"/>
                  </a:lnTo>
                  <a:lnTo>
                    <a:pt x="2037" y="1215"/>
                  </a:lnTo>
                  <a:cubicBezTo>
                    <a:pt x="2037" y="1489"/>
                    <a:pt x="2263" y="1715"/>
                    <a:pt x="2537" y="1715"/>
                  </a:cubicBezTo>
                  <a:lnTo>
                    <a:pt x="3299" y="1715"/>
                  </a:lnTo>
                  <a:cubicBezTo>
                    <a:pt x="3370" y="2132"/>
                    <a:pt x="3751" y="2465"/>
                    <a:pt x="4192" y="2465"/>
                  </a:cubicBezTo>
                  <a:lnTo>
                    <a:pt x="4549" y="2465"/>
                  </a:lnTo>
                  <a:cubicBezTo>
                    <a:pt x="5001" y="2465"/>
                    <a:pt x="5370" y="2132"/>
                    <a:pt x="5442" y="1715"/>
                  </a:cubicBezTo>
                  <a:lnTo>
                    <a:pt x="6204" y="1715"/>
                  </a:lnTo>
                  <a:cubicBezTo>
                    <a:pt x="6489" y="1715"/>
                    <a:pt x="6704" y="1489"/>
                    <a:pt x="6704" y="1215"/>
                  </a:cubicBezTo>
                  <a:lnTo>
                    <a:pt x="6704" y="512"/>
                  </a:lnTo>
                  <a:cubicBezTo>
                    <a:pt x="6704" y="227"/>
                    <a:pt x="6489" y="0"/>
                    <a:pt x="62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2" name="Google Shape;14732;p102"/>
            <p:cNvSpPr/>
            <p:nvPr/>
          </p:nvSpPr>
          <p:spPr>
            <a:xfrm>
              <a:off x="8078692" y="3438653"/>
              <a:ext cx="142264" cy="100216"/>
            </a:xfrm>
            <a:custGeom>
              <a:avLst/>
              <a:gdLst/>
              <a:ahLst/>
              <a:cxnLst/>
              <a:rect l="l" t="t" r="r" b="b"/>
              <a:pathLst>
                <a:path w="4466" h="3146" extrusionOk="0">
                  <a:moveTo>
                    <a:pt x="2742" y="1"/>
                  </a:moveTo>
                  <a:cubicBezTo>
                    <a:pt x="2676" y="1"/>
                    <a:pt x="2609" y="43"/>
                    <a:pt x="2584" y="123"/>
                  </a:cubicBezTo>
                  <a:lnTo>
                    <a:pt x="1989" y="2433"/>
                  </a:lnTo>
                  <a:lnTo>
                    <a:pt x="1429" y="778"/>
                  </a:lnTo>
                  <a:cubicBezTo>
                    <a:pt x="1403" y="705"/>
                    <a:pt x="1335" y="665"/>
                    <a:pt x="1268" y="665"/>
                  </a:cubicBezTo>
                  <a:cubicBezTo>
                    <a:pt x="1216" y="665"/>
                    <a:pt x="1163" y="690"/>
                    <a:pt x="1132" y="742"/>
                  </a:cubicBezTo>
                  <a:lnTo>
                    <a:pt x="656" y="1600"/>
                  </a:lnTo>
                  <a:lnTo>
                    <a:pt x="155" y="1600"/>
                  </a:lnTo>
                  <a:cubicBezTo>
                    <a:pt x="72" y="1600"/>
                    <a:pt x="1" y="1671"/>
                    <a:pt x="1" y="1754"/>
                  </a:cubicBezTo>
                  <a:cubicBezTo>
                    <a:pt x="1" y="1850"/>
                    <a:pt x="72" y="1921"/>
                    <a:pt x="155" y="1921"/>
                  </a:cubicBezTo>
                  <a:lnTo>
                    <a:pt x="739" y="1921"/>
                  </a:lnTo>
                  <a:cubicBezTo>
                    <a:pt x="798" y="1921"/>
                    <a:pt x="846" y="1897"/>
                    <a:pt x="894" y="1838"/>
                  </a:cubicBezTo>
                  <a:lnTo>
                    <a:pt x="1227" y="1219"/>
                  </a:lnTo>
                  <a:lnTo>
                    <a:pt x="1858" y="3040"/>
                  </a:lnTo>
                  <a:cubicBezTo>
                    <a:pt x="1887" y="3110"/>
                    <a:pt x="1951" y="3146"/>
                    <a:pt x="2013" y="3146"/>
                  </a:cubicBezTo>
                  <a:cubicBezTo>
                    <a:pt x="2079" y="3146"/>
                    <a:pt x="2143" y="3107"/>
                    <a:pt x="2168" y="3028"/>
                  </a:cubicBezTo>
                  <a:lnTo>
                    <a:pt x="2763" y="683"/>
                  </a:lnTo>
                  <a:lnTo>
                    <a:pt x="3168" y="1802"/>
                  </a:lnTo>
                  <a:cubicBezTo>
                    <a:pt x="3192" y="1861"/>
                    <a:pt x="3251" y="1909"/>
                    <a:pt x="3311" y="1909"/>
                  </a:cubicBezTo>
                  <a:lnTo>
                    <a:pt x="4287" y="1909"/>
                  </a:lnTo>
                  <a:cubicBezTo>
                    <a:pt x="4370" y="1909"/>
                    <a:pt x="4442" y="1838"/>
                    <a:pt x="4442" y="1742"/>
                  </a:cubicBezTo>
                  <a:cubicBezTo>
                    <a:pt x="4466" y="1671"/>
                    <a:pt x="4382" y="1600"/>
                    <a:pt x="4299" y="1600"/>
                  </a:cubicBezTo>
                  <a:lnTo>
                    <a:pt x="3454" y="1600"/>
                  </a:lnTo>
                  <a:lnTo>
                    <a:pt x="2894" y="111"/>
                  </a:lnTo>
                  <a:cubicBezTo>
                    <a:pt x="2865" y="37"/>
                    <a:pt x="2804" y="1"/>
                    <a:pt x="27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3" name="Google Shape;14733;p102"/>
            <p:cNvSpPr/>
            <p:nvPr/>
          </p:nvSpPr>
          <p:spPr>
            <a:xfrm>
              <a:off x="8079074" y="3574928"/>
              <a:ext cx="141882" cy="10257"/>
            </a:xfrm>
            <a:custGeom>
              <a:avLst/>
              <a:gdLst/>
              <a:ahLst/>
              <a:cxnLst/>
              <a:rect l="l" t="t" r="r" b="b"/>
              <a:pathLst>
                <a:path w="4454" h="322" extrusionOk="0">
                  <a:moveTo>
                    <a:pt x="167" y="0"/>
                  </a:moveTo>
                  <a:cubicBezTo>
                    <a:pt x="72" y="0"/>
                    <a:pt x="1" y="72"/>
                    <a:pt x="1" y="155"/>
                  </a:cubicBezTo>
                  <a:cubicBezTo>
                    <a:pt x="1" y="250"/>
                    <a:pt x="72" y="322"/>
                    <a:pt x="167" y="322"/>
                  </a:cubicBezTo>
                  <a:lnTo>
                    <a:pt x="4287" y="322"/>
                  </a:lnTo>
                  <a:cubicBezTo>
                    <a:pt x="4370" y="322"/>
                    <a:pt x="4454" y="250"/>
                    <a:pt x="4454" y="155"/>
                  </a:cubicBezTo>
                  <a:cubicBezTo>
                    <a:pt x="4454" y="72"/>
                    <a:pt x="4370" y="0"/>
                    <a:pt x="4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4" name="Google Shape;14734;p102"/>
            <p:cNvSpPr/>
            <p:nvPr/>
          </p:nvSpPr>
          <p:spPr>
            <a:xfrm>
              <a:off x="8079074" y="3619685"/>
              <a:ext cx="141882" cy="10640"/>
            </a:xfrm>
            <a:custGeom>
              <a:avLst/>
              <a:gdLst/>
              <a:ahLst/>
              <a:cxnLst/>
              <a:rect l="l" t="t" r="r" b="b"/>
              <a:pathLst>
                <a:path w="4454" h="334" extrusionOk="0">
                  <a:moveTo>
                    <a:pt x="167" y="0"/>
                  </a:moveTo>
                  <a:cubicBezTo>
                    <a:pt x="72" y="0"/>
                    <a:pt x="1" y="84"/>
                    <a:pt x="1" y="167"/>
                  </a:cubicBezTo>
                  <a:cubicBezTo>
                    <a:pt x="1" y="262"/>
                    <a:pt x="72" y="334"/>
                    <a:pt x="167" y="334"/>
                  </a:cubicBezTo>
                  <a:lnTo>
                    <a:pt x="4287" y="334"/>
                  </a:lnTo>
                  <a:cubicBezTo>
                    <a:pt x="4370" y="334"/>
                    <a:pt x="4454" y="262"/>
                    <a:pt x="4454" y="167"/>
                  </a:cubicBezTo>
                  <a:cubicBezTo>
                    <a:pt x="4454" y="84"/>
                    <a:pt x="4370" y="0"/>
                    <a:pt x="4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735" name="Google Shape;14735;p102"/>
          <p:cNvSpPr/>
          <p:nvPr/>
        </p:nvSpPr>
        <p:spPr>
          <a:xfrm>
            <a:off x="7615138" y="3348917"/>
            <a:ext cx="223304" cy="351201"/>
          </a:xfrm>
          <a:custGeom>
            <a:avLst/>
            <a:gdLst/>
            <a:ahLst/>
            <a:cxnLst/>
            <a:rect l="l" t="t" r="r" b="b"/>
            <a:pathLst>
              <a:path w="7010" h="11025" extrusionOk="0">
                <a:moveTo>
                  <a:pt x="6315" y="319"/>
                </a:moveTo>
                <a:cubicBezTo>
                  <a:pt x="6422" y="319"/>
                  <a:pt x="6507" y="389"/>
                  <a:pt x="6540" y="499"/>
                </a:cubicBezTo>
                <a:cubicBezTo>
                  <a:pt x="6552" y="618"/>
                  <a:pt x="6480" y="726"/>
                  <a:pt x="6361" y="749"/>
                </a:cubicBezTo>
                <a:cubicBezTo>
                  <a:pt x="5944" y="821"/>
                  <a:pt x="5456" y="857"/>
                  <a:pt x="5040" y="880"/>
                </a:cubicBezTo>
                <a:cubicBezTo>
                  <a:pt x="5075" y="821"/>
                  <a:pt x="5123" y="761"/>
                  <a:pt x="5159" y="666"/>
                </a:cubicBezTo>
                <a:lnTo>
                  <a:pt x="5159" y="583"/>
                </a:lnTo>
                <a:cubicBezTo>
                  <a:pt x="5159" y="547"/>
                  <a:pt x="5171" y="499"/>
                  <a:pt x="5159" y="452"/>
                </a:cubicBezTo>
                <a:cubicBezTo>
                  <a:pt x="5528" y="428"/>
                  <a:pt x="5909" y="380"/>
                  <a:pt x="6290" y="321"/>
                </a:cubicBezTo>
                <a:cubicBezTo>
                  <a:pt x="6298" y="320"/>
                  <a:pt x="6307" y="319"/>
                  <a:pt x="6315" y="319"/>
                </a:cubicBezTo>
                <a:close/>
                <a:moveTo>
                  <a:pt x="4631" y="317"/>
                </a:moveTo>
                <a:cubicBezTo>
                  <a:pt x="4808" y="317"/>
                  <a:pt x="4912" y="511"/>
                  <a:pt x="4801" y="654"/>
                </a:cubicBezTo>
                <a:cubicBezTo>
                  <a:pt x="4766" y="702"/>
                  <a:pt x="4706" y="737"/>
                  <a:pt x="4671" y="749"/>
                </a:cubicBezTo>
                <a:cubicBezTo>
                  <a:pt x="4230" y="821"/>
                  <a:pt x="3254" y="928"/>
                  <a:pt x="2658" y="928"/>
                </a:cubicBezTo>
                <a:cubicBezTo>
                  <a:pt x="2015" y="928"/>
                  <a:pt x="1134" y="833"/>
                  <a:pt x="646" y="749"/>
                </a:cubicBezTo>
                <a:cubicBezTo>
                  <a:pt x="527" y="726"/>
                  <a:pt x="456" y="618"/>
                  <a:pt x="480" y="499"/>
                </a:cubicBezTo>
                <a:cubicBezTo>
                  <a:pt x="503" y="392"/>
                  <a:pt x="587" y="321"/>
                  <a:pt x="694" y="321"/>
                </a:cubicBezTo>
                <a:cubicBezTo>
                  <a:pt x="781" y="321"/>
                  <a:pt x="1514" y="490"/>
                  <a:pt x="2639" y="490"/>
                </a:cubicBezTo>
                <a:cubicBezTo>
                  <a:pt x="3201" y="490"/>
                  <a:pt x="3861" y="448"/>
                  <a:pt x="4587" y="321"/>
                </a:cubicBezTo>
                <a:cubicBezTo>
                  <a:pt x="4602" y="318"/>
                  <a:pt x="4617" y="317"/>
                  <a:pt x="4631" y="317"/>
                </a:cubicBezTo>
                <a:close/>
                <a:moveTo>
                  <a:pt x="1456" y="1178"/>
                </a:moveTo>
                <a:cubicBezTo>
                  <a:pt x="1962" y="1228"/>
                  <a:pt x="2377" y="1242"/>
                  <a:pt x="2698" y="1242"/>
                </a:cubicBezTo>
                <a:cubicBezTo>
                  <a:pt x="3149" y="1242"/>
                  <a:pt x="3415" y="1214"/>
                  <a:pt x="3492" y="1214"/>
                </a:cubicBezTo>
                <a:cubicBezTo>
                  <a:pt x="3551" y="1220"/>
                  <a:pt x="3611" y="1220"/>
                  <a:pt x="3670" y="1220"/>
                </a:cubicBezTo>
                <a:cubicBezTo>
                  <a:pt x="3730" y="1220"/>
                  <a:pt x="3789" y="1220"/>
                  <a:pt x="3849" y="1226"/>
                </a:cubicBezTo>
                <a:lnTo>
                  <a:pt x="3849" y="2226"/>
                </a:lnTo>
                <a:lnTo>
                  <a:pt x="1456" y="2226"/>
                </a:lnTo>
                <a:lnTo>
                  <a:pt x="1456" y="1178"/>
                </a:lnTo>
                <a:close/>
                <a:moveTo>
                  <a:pt x="5540" y="1178"/>
                </a:moveTo>
                <a:lnTo>
                  <a:pt x="5540" y="2226"/>
                </a:lnTo>
                <a:lnTo>
                  <a:pt x="4170" y="2226"/>
                </a:lnTo>
                <a:lnTo>
                  <a:pt x="4170" y="1238"/>
                </a:lnTo>
                <a:cubicBezTo>
                  <a:pt x="4270" y="1243"/>
                  <a:pt x="4373" y="1245"/>
                  <a:pt x="4479" y="1245"/>
                </a:cubicBezTo>
                <a:cubicBezTo>
                  <a:pt x="4854" y="1245"/>
                  <a:pt x="5251" y="1215"/>
                  <a:pt x="5540" y="1178"/>
                </a:cubicBezTo>
                <a:close/>
                <a:moveTo>
                  <a:pt x="3861" y="2547"/>
                </a:moveTo>
                <a:lnTo>
                  <a:pt x="3861" y="3083"/>
                </a:lnTo>
                <a:lnTo>
                  <a:pt x="1468" y="3083"/>
                </a:lnTo>
                <a:lnTo>
                  <a:pt x="1468" y="2547"/>
                </a:lnTo>
                <a:close/>
                <a:moveTo>
                  <a:pt x="5540" y="2547"/>
                </a:moveTo>
                <a:lnTo>
                  <a:pt x="5540" y="3083"/>
                </a:lnTo>
                <a:lnTo>
                  <a:pt x="4170" y="3083"/>
                </a:lnTo>
                <a:lnTo>
                  <a:pt x="4170" y="2547"/>
                </a:lnTo>
                <a:close/>
                <a:moveTo>
                  <a:pt x="5540" y="3404"/>
                </a:moveTo>
                <a:lnTo>
                  <a:pt x="5540" y="5214"/>
                </a:lnTo>
                <a:cubicBezTo>
                  <a:pt x="5540" y="5929"/>
                  <a:pt x="4956" y="6417"/>
                  <a:pt x="4335" y="6417"/>
                </a:cubicBezTo>
                <a:cubicBezTo>
                  <a:pt x="4139" y="6417"/>
                  <a:pt x="3940" y="6368"/>
                  <a:pt x="3754" y="6262"/>
                </a:cubicBezTo>
                <a:cubicBezTo>
                  <a:pt x="3992" y="6000"/>
                  <a:pt x="4170" y="5607"/>
                  <a:pt x="4170" y="5214"/>
                </a:cubicBezTo>
                <a:lnTo>
                  <a:pt x="4170" y="3404"/>
                </a:lnTo>
                <a:close/>
                <a:moveTo>
                  <a:pt x="2777" y="6738"/>
                </a:moveTo>
                <a:lnTo>
                  <a:pt x="2777" y="10096"/>
                </a:lnTo>
                <a:lnTo>
                  <a:pt x="2551" y="10096"/>
                </a:lnTo>
                <a:lnTo>
                  <a:pt x="2551" y="6738"/>
                </a:lnTo>
                <a:close/>
                <a:moveTo>
                  <a:pt x="2980" y="10429"/>
                </a:moveTo>
                <a:lnTo>
                  <a:pt x="3087" y="10703"/>
                </a:lnTo>
                <a:lnTo>
                  <a:pt x="2242" y="10703"/>
                </a:lnTo>
                <a:lnTo>
                  <a:pt x="2349" y="10429"/>
                </a:lnTo>
                <a:close/>
                <a:moveTo>
                  <a:pt x="4682" y="10429"/>
                </a:moveTo>
                <a:lnTo>
                  <a:pt x="4790" y="10703"/>
                </a:lnTo>
                <a:lnTo>
                  <a:pt x="3956" y="10703"/>
                </a:lnTo>
                <a:lnTo>
                  <a:pt x="4051" y="10429"/>
                </a:lnTo>
                <a:close/>
                <a:moveTo>
                  <a:pt x="6341" y="0"/>
                </a:moveTo>
                <a:cubicBezTo>
                  <a:pt x="6305" y="0"/>
                  <a:pt x="6268" y="4"/>
                  <a:pt x="6230" y="11"/>
                </a:cubicBezTo>
                <a:cubicBezTo>
                  <a:pt x="5814" y="83"/>
                  <a:pt x="5397" y="130"/>
                  <a:pt x="4980" y="154"/>
                </a:cubicBezTo>
                <a:cubicBezTo>
                  <a:pt x="4882" y="66"/>
                  <a:pt x="4752" y="2"/>
                  <a:pt x="4616" y="2"/>
                </a:cubicBezTo>
                <a:cubicBezTo>
                  <a:pt x="4587" y="2"/>
                  <a:pt x="4557" y="5"/>
                  <a:pt x="4528" y="11"/>
                </a:cubicBezTo>
                <a:cubicBezTo>
                  <a:pt x="3903" y="118"/>
                  <a:pt x="3277" y="172"/>
                  <a:pt x="2652" y="172"/>
                </a:cubicBezTo>
                <a:cubicBezTo>
                  <a:pt x="2027" y="172"/>
                  <a:pt x="1402" y="118"/>
                  <a:pt x="777" y="11"/>
                </a:cubicBezTo>
                <a:cubicBezTo>
                  <a:pt x="741" y="4"/>
                  <a:pt x="706" y="0"/>
                  <a:pt x="672" y="0"/>
                </a:cubicBezTo>
                <a:cubicBezTo>
                  <a:pt x="274" y="0"/>
                  <a:pt x="0" y="483"/>
                  <a:pt x="241" y="845"/>
                </a:cubicBezTo>
                <a:cubicBezTo>
                  <a:pt x="420" y="1095"/>
                  <a:pt x="658" y="1059"/>
                  <a:pt x="1134" y="1142"/>
                </a:cubicBezTo>
                <a:lnTo>
                  <a:pt x="1134" y="4024"/>
                </a:lnTo>
                <a:cubicBezTo>
                  <a:pt x="1134" y="4119"/>
                  <a:pt x="1218" y="4190"/>
                  <a:pt x="1301" y="4190"/>
                </a:cubicBezTo>
                <a:cubicBezTo>
                  <a:pt x="1396" y="4190"/>
                  <a:pt x="1468" y="4119"/>
                  <a:pt x="1468" y="4024"/>
                </a:cubicBezTo>
                <a:lnTo>
                  <a:pt x="1468" y="3416"/>
                </a:lnTo>
                <a:lnTo>
                  <a:pt x="3861" y="3416"/>
                </a:lnTo>
                <a:cubicBezTo>
                  <a:pt x="3849" y="5452"/>
                  <a:pt x="3885" y="5274"/>
                  <a:pt x="3801" y="5583"/>
                </a:cubicBezTo>
                <a:cubicBezTo>
                  <a:pt x="3620" y="6164"/>
                  <a:pt x="3154" y="6426"/>
                  <a:pt x="2686" y="6426"/>
                </a:cubicBezTo>
                <a:cubicBezTo>
                  <a:pt x="2079" y="6426"/>
                  <a:pt x="1468" y="5986"/>
                  <a:pt x="1468" y="5226"/>
                </a:cubicBezTo>
                <a:lnTo>
                  <a:pt x="1468" y="4893"/>
                </a:lnTo>
                <a:cubicBezTo>
                  <a:pt x="1468" y="4798"/>
                  <a:pt x="1384" y="4726"/>
                  <a:pt x="1301" y="4726"/>
                </a:cubicBezTo>
                <a:cubicBezTo>
                  <a:pt x="1206" y="4726"/>
                  <a:pt x="1134" y="4798"/>
                  <a:pt x="1134" y="4893"/>
                </a:cubicBezTo>
                <a:lnTo>
                  <a:pt x="1134" y="5214"/>
                </a:lnTo>
                <a:cubicBezTo>
                  <a:pt x="1134" y="5881"/>
                  <a:pt x="1575" y="6476"/>
                  <a:pt x="2218" y="6679"/>
                </a:cubicBezTo>
                <a:lnTo>
                  <a:pt x="2218" y="10096"/>
                </a:lnTo>
                <a:cubicBezTo>
                  <a:pt x="2146" y="10096"/>
                  <a:pt x="2087" y="10143"/>
                  <a:pt x="2075" y="10203"/>
                </a:cubicBezTo>
                <a:lnTo>
                  <a:pt x="1861" y="10810"/>
                </a:lnTo>
                <a:cubicBezTo>
                  <a:pt x="1837" y="10917"/>
                  <a:pt x="1908" y="11024"/>
                  <a:pt x="2015" y="11024"/>
                </a:cubicBezTo>
                <a:lnTo>
                  <a:pt x="3313" y="11024"/>
                </a:lnTo>
                <a:cubicBezTo>
                  <a:pt x="3408" y="11024"/>
                  <a:pt x="3504" y="10917"/>
                  <a:pt x="3456" y="10810"/>
                </a:cubicBezTo>
                <a:lnTo>
                  <a:pt x="3254" y="10203"/>
                </a:lnTo>
                <a:cubicBezTo>
                  <a:pt x="3230" y="10143"/>
                  <a:pt x="3158" y="10096"/>
                  <a:pt x="3099" y="10096"/>
                </a:cubicBezTo>
                <a:lnTo>
                  <a:pt x="3099" y="6679"/>
                </a:lnTo>
                <a:cubicBezTo>
                  <a:pt x="3254" y="6631"/>
                  <a:pt x="3385" y="6572"/>
                  <a:pt x="3516" y="6476"/>
                </a:cubicBezTo>
                <a:cubicBezTo>
                  <a:pt x="3647" y="6572"/>
                  <a:pt x="3789" y="6631"/>
                  <a:pt x="3932" y="6679"/>
                </a:cubicBezTo>
                <a:lnTo>
                  <a:pt x="3932" y="10096"/>
                </a:lnTo>
                <a:cubicBezTo>
                  <a:pt x="3861" y="10096"/>
                  <a:pt x="3801" y="10143"/>
                  <a:pt x="3789" y="10203"/>
                </a:cubicBezTo>
                <a:lnTo>
                  <a:pt x="3575" y="10810"/>
                </a:lnTo>
                <a:cubicBezTo>
                  <a:pt x="3528" y="10917"/>
                  <a:pt x="3623" y="11024"/>
                  <a:pt x="3730" y="11024"/>
                </a:cubicBezTo>
                <a:lnTo>
                  <a:pt x="5016" y="11024"/>
                </a:lnTo>
                <a:cubicBezTo>
                  <a:pt x="5123" y="11024"/>
                  <a:pt x="5218" y="10917"/>
                  <a:pt x="5171" y="10810"/>
                </a:cubicBezTo>
                <a:lnTo>
                  <a:pt x="4956" y="10203"/>
                </a:lnTo>
                <a:cubicBezTo>
                  <a:pt x="4921" y="10096"/>
                  <a:pt x="4813" y="10096"/>
                  <a:pt x="4813" y="10096"/>
                </a:cubicBezTo>
                <a:lnTo>
                  <a:pt x="4813" y="8429"/>
                </a:lnTo>
                <a:cubicBezTo>
                  <a:pt x="4813" y="8346"/>
                  <a:pt x="4742" y="8262"/>
                  <a:pt x="4647" y="8262"/>
                </a:cubicBezTo>
                <a:cubicBezTo>
                  <a:pt x="4563" y="8262"/>
                  <a:pt x="4480" y="8346"/>
                  <a:pt x="4480" y="8429"/>
                </a:cubicBezTo>
                <a:lnTo>
                  <a:pt x="4480" y="10096"/>
                </a:lnTo>
                <a:lnTo>
                  <a:pt x="4266" y="10096"/>
                </a:lnTo>
                <a:lnTo>
                  <a:pt x="4266" y="6738"/>
                </a:lnTo>
                <a:lnTo>
                  <a:pt x="4480" y="6738"/>
                </a:lnTo>
                <a:lnTo>
                  <a:pt x="4480" y="7643"/>
                </a:lnTo>
                <a:cubicBezTo>
                  <a:pt x="4480" y="7726"/>
                  <a:pt x="4563" y="7810"/>
                  <a:pt x="4647" y="7810"/>
                </a:cubicBezTo>
                <a:cubicBezTo>
                  <a:pt x="4742" y="7810"/>
                  <a:pt x="4813" y="7726"/>
                  <a:pt x="4813" y="7643"/>
                </a:cubicBezTo>
                <a:lnTo>
                  <a:pt x="4813" y="6679"/>
                </a:lnTo>
                <a:cubicBezTo>
                  <a:pt x="5456" y="6476"/>
                  <a:pt x="5897" y="5881"/>
                  <a:pt x="5897" y="5214"/>
                </a:cubicBezTo>
                <a:lnTo>
                  <a:pt x="5897" y="1118"/>
                </a:lnTo>
                <a:cubicBezTo>
                  <a:pt x="6373" y="1059"/>
                  <a:pt x="6611" y="1083"/>
                  <a:pt x="6790" y="821"/>
                </a:cubicBezTo>
                <a:cubicBezTo>
                  <a:pt x="7009" y="481"/>
                  <a:pt x="6754" y="0"/>
                  <a:pt x="63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736" name="Google Shape;14736;p102"/>
          <p:cNvGrpSpPr/>
          <p:nvPr/>
        </p:nvGrpSpPr>
        <p:grpSpPr>
          <a:xfrm>
            <a:off x="7141900" y="3349204"/>
            <a:ext cx="281057" cy="351010"/>
            <a:chOff x="7141900" y="3349204"/>
            <a:chExt cx="281057" cy="351010"/>
          </a:xfrm>
        </p:grpSpPr>
        <p:sp>
          <p:nvSpPr>
            <p:cNvPr id="14737" name="Google Shape;14737;p102"/>
            <p:cNvSpPr/>
            <p:nvPr/>
          </p:nvSpPr>
          <p:spPr>
            <a:xfrm>
              <a:off x="7191944" y="3636186"/>
              <a:ext cx="66418" cy="37111"/>
            </a:xfrm>
            <a:custGeom>
              <a:avLst/>
              <a:gdLst/>
              <a:ahLst/>
              <a:cxnLst/>
              <a:rect l="l" t="t" r="r" b="b"/>
              <a:pathLst>
                <a:path w="2085" h="1165" extrusionOk="0">
                  <a:moveTo>
                    <a:pt x="594" y="0"/>
                  </a:moveTo>
                  <a:cubicBezTo>
                    <a:pt x="326" y="0"/>
                    <a:pt x="141" y="66"/>
                    <a:pt x="132" y="66"/>
                  </a:cubicBezTo>
                  <a:cubicBezTo>
                    <a:pt x="49" y="90"/>
                    <a:pt x="1" y="185"/>
                    <a:pt x="25" y="268"/>
                  </a:cubicBezTo>
                  <a:cubicBezTo>
                    <a:pt x="52" y="342"/>
                    <a:pt x="116" y="387"/>
                    <a:pt x="182" y="387"/>
                  </a:cubicBezTo>
                  <a:cubicBezTo>
                    <a:pt x="201" y="387"/>
                    <a:pt x="220" y="383"/>
                    <a:pt x="239" y="375"/>
                  </a:cubicBezTo>
                  <a:cubicBezTo>
                    <a:pt x="253" y="371"/>
                    <a:pt x="394" y="325"/>
                    <a:pt x="594" y="325"/>
                  </a:cubicBezTo>
                  <a:cubicBezTo>
                    <a:pt x="924" y="325"/>
                    <a:pt x="1415" y="448"/>
                    <a:pt x="1763" y="1078"/>
                  </a:cubicBezTo>
                  <a:cubicBezTo>
                    <a:pt x="1778" y="1138"/>
                    <a:pt x="1826" y="1165"/>
                    <a:pt x="1880" y="1165"/>
                  </a:cubicBezTo>
                  <a:cubicBezTo>
                    <a:pt x="1912" y="1165"/>
                    <a:pt x="1946" y="1155"/>
                    <a:pt x="1977" y="1137"/>
                  </a:cubicBezTo>
                  <a:cubicBezTo>
                    <a:pt x="2049" y="1090"/>
                    <a:pt x="2084" y="994"/>
                    <a:pt x="2037" y="911"/>
                  </a:cubicBezTo>
                  <a:cubicBezTo>
                    <a:pt x="1680" y="280"/>
                    <a:pt x="1192" y="78"/>
                    <a:pt x="834" y="18"/>
                  </a:cubicBezTo>
                  <a:cubicBezTo>
                    <a:pt x="749" y="5"/>
                    <a:pt x="668" y="0"/>
                    <a:pt x="5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8" name="Google Shape;14738;p102"/>
            <p:cNvSpPr/>
            <p:nvPr/>
          </p:nvSpPr>
          <p:spPr>
            <a:xfrm>
              <a:off x="7311432" y="3636886"/>
              <a:ext cx="66386" cy="36538"/>
            </a:xfrm>
            <a:custGeom>
              <a:avLst/>
              <a:gdLst/>
              <a:ahLst/>
              <a:cxnLst/>
              <a:rect l="l" t="t" r="r" b="b"/>
              <a:pathLst>
                <a:path w="2084" h="1147" extrusionOk="0">
                  <a:moveTo>
                    <a:pt x="1506" y="0"/>
                  </a:moveTo>
                  <a:cubicBezTo>
                    <a:pt x="1427" y="0"/>
                    <a:pt x="1341" y="6"/>
                    <a:pt x="1251" y="20"/>
                  </a:cubicBezTo>
                  <a:cubicBezTo>
                    <a:pt x="893" y="56"/>
                    <a:pt x="405" y="258"/>
                    <a:pt x="48" y="913"/>
                  </a:cubicBezTo>
                  <a:cubicBezTo>
                    <a:pt x="0" y="984"/>
                    <a:pt x="36" y="1092"/>
                    <a:pt x="108" y="1127"/>
                  </a:cubicBezTo>
                  <a:cubicBezTo>
                    <a:pt x="132" y="1140"/>
                    <a:pt x="161" y="1146"/>
                    <a:pt x="190" y="1146"/>
                  </a:cubicBezTo>
                  <a:cubicBezTo>
                    <a:pt x="244" y="1146"/>
                    <a:pt x="298" y="1122"/>
                    <a:pt x="322" y="1068"/>
                  </a:cubicBezTo>
                  <a:cubicBezTo>
                    <a:pt x="666" y="445"/>
                    <a:pt x="1145" y="318"/>
                    <a:pt x="1474" y="318"/>
                  </a:cubicBezTo>
                  <a:cubicBezTo>
                    <a:pt x="1680" y="318"/>
                    <a:pt x="1827" y="368"/>
                    <a:pt x="1846" y="377"/>
                  </a:cubicBezTo>
                  <a:cubicBezTo>
                    <a:pt x="1862" y="381"/>
                    <a:pt x="1879" y="383"/>
                    <a:pt x="1894" y="383"/>
                  </a:cubicBezTo>
                  <a:cubicBezTo>
                    <a:pt x="1969" y="383"/>
                    <a:pt x="2031" y="339"/>
                    <a:pt x="2060" y="270"/>
                  </a:cubicBezTo>
                  <a:cubicBezTo>
                    <a:pt x="2084" y="175"/>
                    <a:pt x="2036" y="91"/>
                    <a:pt x="1953" y="56"/>
                  </a:cubicBezTo>
                  <a:cubicBezTo>
                    <a:pt x="1935" y="56"/>
                    <a:pt x="1758" y="0"/>
                    <a:pt x="15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9" name="Google Shape;14739;p102"/>
            <p:cNvSpPr/>
            <p:nvPr/>
          </p:nvSpPr>
          <p:spPr>
            <a:xfrm>
              <a:off x="7141900" y="3349204"/>
              <a:ext cx="281057" cy="351010"/>
            </a:xfrm>
            <a:custGeom>
              <a:avLst/>
              <a:gdLst/>
              <a:ahLst/>
              <a:cxnLst/>
              <a:rect l="l" t="t" r="r" b="b"/>
              <a:pathLst>
                <a:path w="8823" h="11019" extrusionOk="0">
                  <a:moveTo>
                    <a:pt x="4492" y="1"/>
                  </a:moveTo>
                  <a:cubicBezTo>
                    <a:pt x="3595" y="1"/>
                    <a:pt x="2879" y="679"/>
                    <a:pt x="2774" y="1550"/>
                  </a:cubicBezTo>
                  <a:lnTo>
                    <a:pt x="2512" y="3955"/>
                  </a:lnTo>
                  <a:cubicBezTo>
                    <a:pt x="2512" y="4050"/>
                    <a:pt x="2572" y="4122"/>
                    <a:pt x="2655" y="4134"/>
                  </a:cubicBezTo>
                  <a:cubicBezTo>
                    <a:pt x="2751" y="4134"/>
                    <a:pt x="2822" y="4074"/>
                    <a:pt x="2834" y="3991"/>
                  </a:cubicBezTo>
                  <a:lnTo>
                    <a:pt x="3108" y="1574"/>
                  </a:lnTo>
                  <a:cubicBezTo>
                    <a:pt x="3179" y="859"/>
                    <a:pt x="3775" y="312"/>
                    <a:pt x="4489" y="312"/>
                  </a:cubicBezTo>
                  <a:cubicBezTo>
                    <a:pt x="5239" y="312"/>
                    <a:pt x="5811" y="871"/>
                    <a:pt x="5894" y="1574"/>
                  </a:cubicBezTo>
                  <a:lnTo>
                    <a:pt x="6382" y="5896"/>
                  </a:lnTo>
                  <a:cubicBezTo>
                    <a:pt x="6406" y="6170"/>
                    <a:pt x="6584" y="6396"/>
                    <a:pt x="6846" y="6503"/>
                  </a:cubicBezTo>
                  <a:cubicBezTo>
                    <a:pt x="7894" y="6908"/>
                    <a:pt x="8430" y="8170"/>
                    <a:pt x="7858" y="9134"/>
                  </a:cubicBezTo>
                  <a:cubicBezTo>
                    <a:pt x="7585" y="9587"/>
                    <a:pt x="7168" y="9837"/>
                    <a:pt x="6561" y="9908"/>
                  </a:cubicBezTo>
                  <a:cubicBezTo>
                    <a:pt x="6322" y="9944"/>
                    <a:pt x="6132" y="10027"/>
                    <a:pt x="5977" y="10194"/>
                  </a:cubicBezTo>
                  <a:cubicBezTo>
                    <a:pt x="5668" y="10521"/>
                    <a:pt x="5072" y="10685"/>
                    <a:pt x="4478" y="10685"/>
                  </a:cubicBezTo>
                  <a:cubicBezTo>
                    <a:pt x="3885" y="10685"/>
                    <a:pt x="3292" y="10521"/>
                    <a:pt x="2989" y="10194"/>
                  </a:cubicBezTo>
                  <a:cubicBezTo>
                    <a:pt x="2834" y="10039"/>
                    <a:pt x="2632" y="9944"/>
                    <a:pt x="2405" y="9908"/>
                  </a:cubicBezTo>
                  <a:cubicBezTo>
                    <a:pt x="1798" y="9837"/>
                    <a:pt x="1381" y="9587"/>
                    <a:pt x="1108" y="9134"/>
                  </a:cubicBezTo>
                  <a:cubicBezTo>
                    <a:pt x="548" y="8170"/>
                    <a:pt x="1072" y="6908"/>
                    <a:pt x="2120" y="6503"/>
                  </a:cubicBezTo>
                  <a:cubicBezTo>
                    <a:pt x="2382" y="6396"/>
                    <a:pt x="2560" y="6158"/>
                    <a:pt x="2584" y="5896"/>
                  </a:cubicBezTo>
                  <a:lnTo>
                    <a:pt x="2703" y="4824"/>
                  </a:lnTo>
                  <a:cubicBezTo>
                    <a:pt x="2703" y="4729"/>
                    <a:pt x="2643" y="4658"/>
                    <a:pt x="2560" y="4646"/>
                  </a:cubicBezTo>
                  <a:cubicBezTo>
                    <a:pt x="2465" y="4646"/>
                    <a:pt x="2393" y="4705"/>
                    <a:pt x="2382" y="4789"/>
                  </a:cubicBezTo>
                  <a:lnTo>
                    <a:pt x="2262" y="5860"/>
                  </a:lnTo>
                  <a:cubicBezTo>
                    <a:pt x="2239" y="6027"/>
                    <a:pt x="2155" y="6146"/>
                    <a:pt x="2001" y="6205"/>
                  </a:cubicBezTo>
                  <a:cubicBezTo>
                    <a:pt x="0" y="6979"/>
                    <a:pt x="60" y="9956"/>
                    <a:pt x="2382" y="10242"/>
                  </a:cubicBezTo>
                  <a:cubicBezTo>
                    <a:pt x="2524" y="10253"/>
                    <a:pt x="2655" y="10313"/>
                    <a:pt x="2751" y="10420"/>
                  </a:cubicBezTo>
                  <a:cubicBezTo>
                    <a:pt x="3120" y="10819"/>
                    <a:pt x="3801" y="11018"/>
                    <a:pt x="4483" y="11018"/>
                  </a:cubicBezTo>
                  <a:cubicBezTo>
                    <a:pt x="5165" y="11018"/>
                    <a:pt x="5846" y="10819"/>
                    <a:pt x="6215" y="10420"/>
                  </a:cubicBezTo>
                  <a:cubicBezTo>
                    <a:pt x="6311" y="10325"/>
                    <a:pt x="6442" y="10253"/>
                    <a:pt x="6584" y="10242"/>
                  </a:cubicBezTo>
                  <a:cubicBezTo>
                    <a:pt x="8287" y="10039"/>
                    <a:pt x="8823" y="8348"/>
                    <a:pt x="8097" y="7158"/>
                  </a:cubicBezTo>
                  <a:cubicBezTo>
                    <a:pt x="7811" y="6705"/>
                    <a:pt x="7442" y="6384"/>
                    <a:pt x="6965" y="6205"/>
                  </a:cubicBezTo>
                  <a:cubicBezTo>
                    <a:pt x="6823" y="6146"/>
                    <a:pt x="6727" y="6027"/>
                    <a:pt x="6703" y="5860"/>
                  </a:cubicBezTo>
                  <a:lnTo>
                    <a:pt x="6215" y="1550"/>
                  </a:lnTo>
                  <a:cubicBezTo>
                    <a:pt x="6108" y="693"/>
                    <a:pt x="5418" y="26"/>
                    <a:pt x="4560" y="2"/>
                  </a:cubicBezTo>
                  <a:cubicBezTo>
                    <a:pt x="4537" y="1"/>
                    <a:pt x="4514" y="1"/>
                    <a:pt x="44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40" name="Google Shape;14740;p102"/>
          <p:cNvGrpSpPr/>
          <p:nvPr/>
        </p:nvGrpSpPr>
        <p:grpSpPr>
          <a:xfrm>
            <a:off x="5314188" y="3350032"/>
            <a:ext cx="363752" cy="353113"/>
            <a:chOff x="5314188" y="3350032"/>
            <a:chExt cx="363752" cy="353113"/>
          </a:xfrm>
        </p:grpSpPr>
        <p:sp>
          <p:nvSpPr>
            <p:cNvPr id="14741" name="Google Shape;14741;p102"/>
            <p:cNvSpPr/>
            <p:nvPr/>
          </p:nvSpPr>
          <p:spPr>
            <a:xfrm>
              <a:off x="5314188" y="3350032"/>
              <a:ext cx="363752" cy="353113"/>
            </a:xfrm>
            <a:custGeom>
              <a:avLst/>
              <a:gdLst/>
              <a:ahLst/>
              <a:cxnLst/>
              <a:rect l="l" t="t" r="r" b="b"/>
              <a:pathLst>
                <a:path w="11419" h="11085" extrusionOk="0">
                  <a:moveTo>
                    <a:pt x="8334" y="2667"/>
                  </a:moveTo>
                  <a:cubicBezTo>
                    <a:pt x="8394" y="2667"/>
                    <a:pt x="8453" y="2727"/>
                    <a:pt x="8453" y="2786"/>
                  </a:cubicBezTo>
                  <a:lnTo>
                    <a:pt x="8453" y="2869"/>
                  </a:lnTo>
                  <a:cubicBezTo>
                    <a:pt x="8453" y="2929"/>
                    <a:pt x="8394" y="2988"/>
                    <a:pt x="8334" y="2988"/>
                  </a:cubicBezTo>
                  <a:lnTo>
                    <a:pt x="6846" y="2988"/>
                  </a:lnTo>
                  <a:cubicBezTo>
                    <a:pt x="6787" y="2988"/>
                    <a:pt x="6727" y="2953"/>
                    <a:pt x="6727" y="2869"/>
                  </a:cubicBezTo>
                  <a:lnTo>
                    <a:pt x="6727" y="2786"/>
                  </a:lnTo>
                  <a:cubicBezTo>
                    <a:pt x="6727" y="2727"/>
                    <a:pt x="6787" y="2667"/>
                    <a:pt x="6846" y="2667"/>
                  </a:cubicBezTo>
                  <a:close/>
                  <a:moveTo>
                    <a:pt x="9608" y="3810"/>
                  </a:moveTo>
                  <a:cubicBezTo>
                    <a:pt x="10501" y="3810"/>
                    <a:pt x="10990" y="4858"/>
                    <a:pt x="10442" y="5536"/>
                  </a:cubicBezTo>
                  <a:cubicBezTo>
                    <a:pt x="10406" y="5530"/>
                    <a:pt x="10394" y="5530"/>
                    <a:pt x="10202" y="5530"/>
                  </a:cubicBezTo>
                  <a:cubicBezTo>
                    <a:pt x="10010" y="5530"/>
                    <a:pt x="9638" y="5530"/>
                    <a:pt x="8882" y="5525"/>
                  </a:cubicBezTo>
                  <a:cubicBezTo>
                    <a:pt x="8846" y="5525"/>
                    <a:pt x="8823" y="5525"/>
                    <a:pt x="8799" y="5536"/>
                  </a:cubicBezTo>
                  <a:cubicBezTo>
                    <a:pt x="8239" y="4858"/>
                    <a:pt x="8715" y="3810"/>
                    <a:pt x="9608" y="3810"/>
                  </a:cubicBezTo>
                  <a:close/>
                  <a:moveTo>
                    <a:pt x="4370" y="441"/>
                  </a:moveTo>
                  <a:lnTo>
                    <a:pt x="4953" y="464"/>
                  </a:lnTo>
                  <a:cubicBezTo>
                    <a:pt x="5382" y="464"/>
                    <a:pt x="5739" y="822"/>
                    <a:pt x="5739" y="1250"/>
                  </a:cubicBezTo>
                  <a:lnTo>
                    <a:pt x="5739" y="4941"/>
                  </a:lnTo>
                  <a:cubicBezTo>
                    <a:pt x="5739" y="5370"/>
                    <a:pt x="5382" y="5727"/>
                    <a:pt x="4953" y="5727"/>
                  </a:cubicBezTo>
                  <a:lnTo>
                    <a:pt x="4370" y="5727"/>
                  </a:lnTo>
                  <a:cubicBezTo>
                    <a:pt x="4382" y="5667"/>
                    <a:pt x="4405" y="5620"/>
                    <a:pt x="4405" y="5560"/>
                  </a:cubicBezTo>
                  <a:cubicBezTo>
                    <a:pt x="4393" y="381"/>
                    <a:pt x="4417" y="607"/>
                    <a:pt x="4370" y="441"/>
                  </a:cubicBezTo>
                  <a:close/>
                  <a:moveTo>
                    <a:pt x="10358" y="5870"/>
                  </a:moveTo>
                  <a:cubicBezTo>
                    <a:pt x="10418" y="5870"/>
                    <a:pt x="10478" y="5929"/>
                    <a:pt x="10478" y="5989"/>
                  </a:cubicBezTo>
                  <a:lnTo>
                    <a:pt x="10478" y="6072"/>
                  </a:lnTo>
                  <a:cubicBezTo>
                    <a:pt x="10478" y="6132"/>
                    <a:pt x="10418" y="6191"/>
                    <a:pt x="10358" y="6191"/>
                  </a:cubicBezTo>
                  <a:lnTo>
                    <a:pt x="8870" y="6191"/>
                  </a:lnTo>
                  <a:cubicBezTo>
                    <a:pt x="8811" y="6191"/>
                    <a:pt x="8751" y="6132"/>
                    <a:pt x="8751" y="6072"/>
                  </a:cubicBezTo>
                  <a:lnTo>
                    <a:pt x="8751" y="5989"/>
                  </a:lnTo>
                  <a:cubicBezTo>
                    <a:pt x="8751" y="5929"/>
                    <a:pt x="8811" y="5870"/>
                    <a:pt x="8870" y="5870"/>
                  </a:cubicBezTo>
                  <a:close/>
                  <a:moveTo>
                    <a:pt x="7584" y="0"/>
                  </a:moveTo>
                  <a:cubicBezTo>
                    <a:pt x="6918" y="0"/>
                    <a:pt x="6370" y="643"/>
                    <a:pt x="6370" y="1441"/>
                  </a:cubicBezTo>
                  <a:cubicBezTo>
                    <a:pt x="6370" y="1715"/>
                    <a:pt x="6441" y="2143"/>
                    <a:pt x="6584" y="2441"/>
                  </a:cubicBezTo>
                  <a:cubicBezTo>
                    <a:pt x="6489" y="2512"/>
                    <a:pt x="6406" y="2643"/>
                    <a:pt x="6406" y="2786"/>
                  </a:cubicBezTo>
                  <a:lnTo>
                    <a:pt x="6406" y="2869"/>
                  </a:lnTo>
                  <a:cubicBezTo>
                    <a:pt x="6406" y="3108"/>
                    <a:pt x="6608" y="3322"/>
                    <a:pt x="6858" y="3322"/>
                  </a:cubicBezTo>
                  <a:lnTo>
                    <a:pt x="7441" y="3322"/>
                  </a:lnTo>
                  <a:lnTo>
                    <a:pt x="7441" y="7953"/>
                  </a:lnTo>
                  <a:cubicBezTo>
                    <a:pt x="7441" y="8465"/>
                    <a:pt x="7025" y="8882"/>
                    <a:pt x="6501" y="8882"/>
                  </a:cubicBezTo>
                  <a:lnTo>
                    <a:pt x="5656" y="8882"/>
                  </a:lnTo>
                  <a:cubicBezTo>
                    <a:pt x="5132" y="8882"/>
                    <a:pt x="4715" y="8465"/>
                    <a:pt x="4715" y="7953"/>
                  </a:cubicBezTo>
                  <a:lnTo>
                    <a:pt x="4715" y="6060"/>
                  </a:lnTo>
                  <a:lnTo>
                    <a:pt x="4977" y="6060"/>
                  </a:lnTo>
                  <a:cubicBezTo>
                    <a:pt x="5596" y="6060"/>
                    <a:pt x="6096" y="5548"/>
                    <a:pt x="6096" y="4941"/>
                  </a:cubicBezTo>
                  <a:lnTo>
                    <a:pt x="6096" y="1250"/>
                  </a:lnTo>
                  <a:cubicBezTo>
                    <a:pt x="6096" y="643"/>
                    <a:pt x="5596" y="131"/>
                    <a:pt x="4977" y="131"/>
                  </a:cubicBezTo>
                  <a:lnTo>
                    <a:pt x="4167" y="131"/>
                  </a:lnTo>
                  <a:cubicBezTo>
                    <a:pt x="4060" y="60"/>
                    <a:pt x="3953" y="12"/>
                    <a:pt x="3822" y="12"/>
                  </a:cubicBezTo>
                  <a:lnTo>
                    <a:pt x="2334" y="12"/>
                  </a:lnTo>
                  <a:cubicBezTo>
                    <a:pt x="2250" y="12"/>
                    <a:pt x="2167" y="95"/>
                    <a:pt x="2167" y="179"/>
                  </a:cubicBezTo>
                  <a:cubicBezTo>
                    <a:pt x="2167" y="274"/>
                    <a:pt x="2250" y="345"/>
                    <a:pt x="2334" y="345"/>
                  </a:cubicBezTo>
                  <a:lnTo>
                    <a:pt x="3822" y="345"/>
                  </a:lnTo>
                  <a:cubicBezTo>
                    <a:pt x="4001" y="345"/>
                    <a:pt x="4120" y="488"/>
                    <a:pt x="4120" y="643"/>
                  </a:cubicBezTo>
                  <a:cubicBezTo>
                    <a:pt x="4108" y="6108"/>
                    <a:pt x="4143" y="5596"/>
                    <a:pt x="4072" y="5715"/>
                  </a:cubicBezTo>
                  <a:cubicBezTo>
                    <a:pt x="4012" y="5822"/>
                    <a:pt x="3917" y="5882"/>
                    <a:pt x="3822" y="5882"/>
                  </a:cubicBezTo>
                  <a:lnTo>
                    <a:pt x="1107" y="5882"/>
                  </a:lnTo>
                  <a:cubicBezTo>
                    <a:pt x="679" y="5882"/>
                    <a:pt x="322" y="5525"/>
                    <a:pt x="322" y="5096"/>
                  </a:cubicBezTo>
                  <a:lnTo>
                    <a:pt x="322" y="1167"/>
                  </a:lnTo>
                  <a:cubicBezTo>
                    <a:pt x="322" y="726"/>
                    <a:pt x="679" y="369"/>
                    <a:pt x="1107" y="369"/>
                  </a:cubicBezTo>
                  <a:lnTo>
                    <a:pt x="1524" y="369"/>
                  </a:lnTo>
                  <a:cubicBezTo>
                    <a:pt x="1619" y="369"/>
                    <a:pt x="1691" y="298"/>
                    <a:pt x="1691" y="214"/>
                  </a:cubicBezTo>
                  <a:cubicBezTo>
                    <a:pt x="1691" y="119"/>
                    <a:pt x="1619" y="48"/>
                    <a:pt x="1524" y="48"/>
                  </a:cubicBezTo>
                  <a:lnTo>
                    <a:pt x="1107" y="48"/>
                  </a:lnTo>
                  <a:cubicBezTo>
                    <a:pt x="500" y="48"/>
                    <a:pt x="0" y="548"/>
                    <a:pt x="0" y="1167"/>
                  </a:cubicBezTo>
                  <a:lnTo>
                    <a:pt x="0" y="5108"/>
                  </a:lnTo>
                  <a:cubicBezTo>
                    <a:pt x="0" y="5715"/>
                    <a:pt x="500" y="6227"/>
                    <a:pt x="1107" y="6227"/>
                  </a:cubicBezTo>
                  <a:lnTo>
                    <a:pt x="2048" y="6227"/>
                  </a:lnTo>
                  <a:lnTo>
                    <a:pt x="2048" y="9275"/>
                  </a:lnTo>
                  <a:cubicBezTo>
                    <a:pt x="2048" y="10275"/>
                    <a:pt x="2869" y="11085"/>
                    <a:pt x="3870" y="11085"/>
                  </a:cubicBezTo>
                  <a:lnTo>
                    <a:pt x="7977" y="11085"/>
                  </a:lnTo>
                  <a:cubicBezTo>
                    <a:pt x="8965" y="11085"/>
                    <a:pt x="9787" y="10275"/>
                    <a:pt x="9787" y="9275"/>
                  </a:cubicBezTo>
                  <a:lnTo>
                    <a:pt x="9787" y="6548"/>
                  </a:lnTo>
                  <a:lnTo>
                    <a:pt x="10370" y="6548"/>
                  </a:lnTo>
                  <a:cubicBezTo>
                    <a:pt x="10609" y="6548"/>
                    <a:pt x="10811" y="6358"/>
                    <a:pt x="10811" y="6108"/>
                  </a:cubicBezTo>
                  <a:cubicBezTo>
                    <a:pt x="10811" y="6048"/>
                    <a:pt x="10847" y="5929"/>
                    <a:pt x="10728" y="5763"/>
                  </a:cubicBezTo>
                  <a:cubicBezTo>
                    <a:pt x="11418" y="4810"/>
                    <a:pt x="10763" y="3500"/>
                    <a:pt x="9608" y="3500"/>
                  </a:cubicBezTo>
                  <a:cubicBezTo>
                    <a:pt x="8465" y="3500"/>
                    <a:pt x="7811" y="4810"/>
                    <a:pt x="8525" y="5727"/>
                  </a:cubicBezTo>
                  <a:cubicBezTo>
                    <a:pt x="8406" y="5894"/>
                    <a:pt x="8442" y="6025"/>
                    <a:pt x="8442" y="6072"/>
                  </a:cubicBezTo>
                  <a:cubicBezTo>
                    <a:pt x="8442" y="6310"/>
                    <a:pt x="8632" y="6525"/>
                    <a:pt x="8882" y="6525"/>
                  </a:cubicBezTo>
                  <a:lnTo>
                    <a:pt x="9466" y="6525"/>
                  </a:lnTo>
                  <a:lnTo>
                    <a:pt x="9466" y="9239"/>
                  </a:lnTo>
                  <a:cubicBezTo>
                    <a:pt x="9466" y="10061"/>
                    <a:pt x="8799" y="10728"/>
                    <a:pt x="7977" y="10728"/>
                  </a:cubicBezTo>
                  <a:lnTo>
                    <a:pt x="3858" y="10728"/>
                  </a:lnTo>
                  <a:cubicBezTo>
                    <a:pt x="3036" y="10728"/>
                    <a:pt x="2369" y="10061"/>
                    <a:pt x="2369" y="9239"/>
                  </a:cubicBezTo>
                  <a:lnTo>
                    <a:pt x="2369" y="6191"/>
                  </a:lnTo>
                  <a:lnTo>
                    <a:pt x="3810" y="6191"/>
                  </a:lnTo>
                  <a:cubicBezTo>
                    <a:pt x="3941" y="6191"/>
                    <a:pt x="4060" y="6132"/>
                    <a:pt x="4155" y="6072"/>
                  </a:cubicBezTo>
                  <a:lnTo>
                    <a:pt x="4370" y="6072"/>
                  </a:lnTo>
                  <a:lnTo>
                    <a:pt x="4370" y="7965"/>
                  </a:lnTo>
                  <a:cubicBezTo>
                    <a:pt x="4370" y="8668"/>
                    <a:pt x="4941" y="9227"/>
                    <a:pt x="5644" y="9227"/>
                  </a:cubicBezTo>
                  <a:lnTo>
                    <a:pt x="6489" y="9227"/>
                  </a:lnTo>
                  <a:cubicBezTo>
                    <a:pt x="7191" y="9227"/>
                    <a:pt x="7751" y="8668"/>
                    <a:pt x="7751" y="7965"/>
                  </a:cubicBezTo>
                  <a:lnTo>
                    <a:pt x="7751" y="3334"/>
                  </a:lnTo>
                  <a:lnTo>
                    <a:pt x="8334" y="3334"/>
                  </a:lnTo>
                  <a:cubicBezTo>
                    <a:pt x="8573" y="3334"/>
                    <a:pt x="8775" y="3143"/>
                    <a:pt x="8775" y="2893"/>
                  </a:cubicBezTo>
                  <a:lnTo>
                    <a:pt x="8775" y="2798"/>
                  </a:lnTo>
                  <a:cubicBezTo>
                    <a:pt x="8775" y="2667"/>
                    <a:pt x="8704" y="2548"/>
                    <a:pt x="8596" y="2453"/>
                  </a:cubicBezTo>
                  <a:cubicBezTo>
                    <a:pt x="8692" y="2262"/>
                    <a:pt x="8751" y="2036"/>
                    <a:pt x="8763" y="1905"/>
                  </a:cubicBezTo>
                  <a:cubicBezTo>
                    <a:pt x="8775" y="1810"/>
                    <a:pt x="8715" y="1726"/>
                    <a:pt x="8632" y="1715"/>
                  </a:cubicBezTo>
                  <a:cubicBezTo>
                    <a:pt x="8622" y="1713"/>
                    <a:pt x="8613" y="1713"/>
                    <a:pt x="8604" y="1713"/>
                  </a:cubicBezTo>
                  <a:cubicBezTo>
                    <a:pt x="8521" y="1713"/>
                    <a:pt x="8452" y="1760"/>
                    <a:pt x="8442" y="1845"/>
                  </a:cubicBezTo>
                  <a:cubicBezTo>
                    <a:pt x="8394" y="2048"/>
                    <a:pt x="8346" y="2238"/>
                    <a:pt x="8275" y="2346"/>
                  </a:cubicBezTo>
                  <a:lnTo>
                    <a:pt x="6870" y="2346"/>
                  </a:lnTo>
                  <a:cubicBezTo>
                    <a:pt x="6751" y="2143"/>
                    <a:pt x="6679" y="1726"/>
                    <a:pt x="6679" y="1441"/>
                  </a:cubicBezTo>
                  <a:cubicBezTo>
                    <a:pt x="6679" y="833"/>
                    <a:pt x="7084" y="321"/>
                    <a:pt x="7584" y="321"/>
                  </a:cubicBezTo>
                  <a:cubicBezTo>
                    <a:pt x="7989" y="321"/>
                    <a:pt x="8346" y="655"/>
                    <a:pt x="8453" y="1131"/>
                  </a:cubicBezTo>
                  <a:cubicBezTo>
                    <a:pt x="8464" y="1202"/>
                    <a:pt x="8534" y="1255"/>
                    <a:pt x="8606" y="1255"/>
                  </a:cubicBezTo>
                  <a:cubicBezTo>
                    <a:pt x="8619" y="1255"/>
                    <a:pt x="8631" y="1254"/>
                    <a:pt x="8644" y="1250"/>
                  </a:cubicBezTo>
                  <a:cubicBezTo>
                    <a:pt x="8727" y="1238"/>
                    <a:pt x="8799" y="1143"/>
                    <a:pt x="8763" y="1060"/>
                  </a:cubicBezTo>
                  <a:cubicBezTo>
                    <a:pt x="8608" y="429"/>
                    <a:pt x="8132" y="0"/>
                    <a:pt x="7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2" name="Google Shape;14742;p102"/>
            <p:cNvSpPr/>
            <p:nvPr/>
          </p:nvSpPr>
          <p:spPr>
            <a:xfrm>
              <a:off x="5615313" y="3481243"/>
              <a:ext cx="10289" cy="26567"/>
            </a:xfrm>
            <a:custGeom>
              <a:avLst/>
              <a:gdLst/>
              <a:ahLst/>
              <a:cxnLst/>
              <a:rect l="l" t="t" r="r" b="b"/>
              <a:pathLst>
                <a:path w="323" h="834" extrusionOk="0">
                  <a:moveTo>
                    <a:pt x="155" y="1"/>
                  </a:moveTo>
                  <a:cubicBezTo>
                    <a:pt x="72" y="1"/>
                    <a:pt x="1" y="84"/>
                    <a:pt x="1" y="167"/>
                  </a:cubicBezTo>
                  <a:lnTo>
                    <a:pt x="1" y="679"/>
                  </a:lnTo>
                  <a:cubicBezTo>
                    <a:pt x="13" y="763"/>
                    <a:pt x="84" y="834"/>
                    <a:pt x="155" y="834"/>
                  </a:cubicBezTo>
                  <a:cubicBezTo>
                    <a:pt x="251" y="834"/>
                    <a:pt x="322" y="763"/>
                    <a:pt x="322" y="679"/>
                  </a:cubicBezTo>
                  <a:lnTo>
                    <a:pt x="322" y="167"/>
                  </a:lnTo>
                  <a:cubicBezTo>
                    <a:pt x="322" y="84"/>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43" name="Google Shape;14743;p102"/>
          <p:cNvGrpSpPr/>
          <p:nvPr/>
        </p:nvGrpSpPr>
        <p:grpSpPr>
          <a:xfrm>
            <a:off x="6203579" y="3348981"/>
            <a:ext cx="351615" cy="350373"/>
            <a:chOff x="6203579" y="3348981"/>
            <a:chExt cx="351615" cy="350373"/>
          </a:xfrm>
        </p:grpSpPr>
        <p:sp>
          <p:nvSpPr>
            <p:cNvPr id="14744" name="Google Shape;14744;p102"/>
            <p:cNvSpPr/>
            <p:nvPr/>
          </p:nvSpPr>
          <p:spPr>
            <a:xfrm>
              <a:off x="6377667" y="3404249"/>
              <a:ext cx="93686" cy="58072"/>
            </a:xfrm>
            <a:custGeom>
              <a:avLst/>
              <a:gdLst/>
              <a:ahLst/>
              <a:cxnLst/>
              <a:rect l="l" t="t" r="r" b="b"/>
              <a:pathLst>
                <a:path w="2941" h="1823" extrusionOk="0">
                  <a:moveTo>
                    <a:pt x="644" y="0"/>
                  </a:moveTo>
                  <a:cubicBezTo>
                    <a:pt x="467" y="0"/>
                    <a:pt x="288" y="39"/>
                    <a:pt x="119" y="120"/>
                  </a:cubicBezTo>
                  <a:cubicBezTo>
                    <a:pt x="36" y="155"/>
                    <a:pt x="0" y="251"/>
                    <a:pt x="36" y="322"/>
                  </a:cubicBezTo>
                  <a:cubicBezTo>
                    <a:pt x="70" y="374"/>
                    <a:pt x="129" y="413"/>
                    <a:pt x="186" y="413"/>
                  </a:cubicBezTo>
                  <a:cubicBezTo>
                    <a:pt x="208" y="413"/>
                    <a:pt x="230" y="407"/>
                    <a:pt x="250" y="394"/>
                  </a:cubicBezTo>
                  <a:cubicBezTo>
                    <a:pt x="370" y="337"/>
                    <a:pt x="498" y="310"/>
                    <a:pt x="625" y="310"/>
                  </a:cubicBezTo>
                  <a:cubicBezTo>
                    <a:pt x="950" y="310"/>
                    <a:pt x="1269" y="487"/>
                    <a:pt x="1441" y="786"/>
                  </a:cubicBezTo>
                  <a:cubicBezTo>
                    <a:pt x="1215" y="1036"/>
                    <a:pt x="1143" y="1406"/>
                    <a:pt x="1286" y="1739"/>
                  </a:cubicBezTo>
                  <a:cubicBezTo>
                    <a:pt x="1322" y="1798"/>
                    <a:pt x="1381" y="1822"/>
                    <a:pt x="1441" y="1822"/>
                  </a:cubicBezTo>
                  <a:cubicBezTo>
                    <a:pt x="1560" y="1822"/>
                    <a:pt x="1631" y="1703"/>
                    <a:pt x="1584" y="1608"/>
                  </a:cubicBezTo>
                  <a:cubicBezTo>
                    <a:pt x="1453" y="1322"/>
                    <a:pt x="1572" y="989"/>
                    <a:pt x="1858" y="858"/>
                  </a:cubicBezTo>
                  <a:cubicBezTo>
                    <a:pt x="1936" y="822"/>
                    <a:pt x="2017" y="805"/>
                    <a:pt x="2096" y="805"/>
                  </a:cubicBezTo>
                  <a:cubicBezTo>
                    <a:pt x="2305" y="805"/>
                    <a:pt x="2501" y="924"/>
                    <a:pt x="2596" y="1132"/>
                  </a:cubicBezTo>
                  <a:cubicBezTo>
                    <a:pt x="2631" y="1193"/>
                    <a:pt x="2699" y="1229"/>
                    <a:pt x="2760" y="1229"/>
                  </a:cubicBezTo>
                  <a:cubicBezTo>
                    <a:pt x="2782" y="1229"/>
                    <a:pt x="2803" y="1224"/>
                    <a:pt x="2822" y="1215"/>
                  </a:cubicBezTo>
                  <a:cubicBezTo>
                    <a:pt x="2893" y="1167"/>
                    <a:pt x="2941" y="1084"/>
                    <a:pt x="2893" y="1013"/>
                  </a:cubicBezTo>
                  <a:cubicBezTo>
                    <a:pt x="2757" y="696"/>
                    <a:pt x="2448" y="503"/>
                    <a:pt x="2108" y="503"/>
                  </a:cubicBezTo>
                  <a:cubicBezTo>
                    <a:pt x="1975" y="503"/>
                    <a:pt x="1837" y="532"/>
                    <a:pt x="1703" y="596"/>
                  </a:cubicBezTo>
                  <a:cubicBezTo>
                    <a:pt x="1476" y="218"/>
                    <a:pt x="1066" y="0"/>
                    <a:pt x="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5" name="Google Shape;14745;p102"/>
            <p:cNvSpPr/>
            <p:nvPr/>
          </p:nvSpPr>
          <p:spPr>
            <a:xfrm>
              <a:off x="6260090" y="3449611"/>
              <a:ext cx="76643" cy="44947"/>
            </a:xfrm>
            <a:custGeom>
              <a:avLst/>
              <a:gdLst/>
              <a:ahLst/>
              <a:cxnLst/>
              <a:rect l="l" t="t" r="r" b="b"/>
              <a:pathLst>
                <a:path w="2406" h="1411" extrusionOk="0">
                  <a:moveTo>
                    <a:pt x="1868" y="0"/>
                  </a:moveTo>
                  <a:cubicBezTo>
                    <a:pt x="1523" y="0"/>
                    <a:pt x="1190" y="178"/>
                    <a:pt x="1012" y="541"/>
                  </a:cubicBezTo>
                  <a:cubicBezTo>
                    <a:pt x="891" y="501"/>
                    <a:pt x="765" y="480"/>
                    <a:pt x="638" y="480"/>
                  </a:cubicBezTo>
                  <a:cubicBezTo>
                    <a:pt x="466" y="480"/>
                    <a:pt x="291" y="518"/>
                    <a:pt x="119" y="601"/>
                  </a:cubicBezTo>
                  <a:cubicBezTo>
                    <a:pt x="36" y="636"/>
                    <a:pt x="0" y="732"/>
                    <a:pt x="36" y="803"/>
                  </a:cubicBezTo>
                  <a:cubicBezTo>
                    <a:pt x="70" y="855"/>
                    <a:pt x="129" y="894"/>
                    <a:pt x="186" y="894"/>
                  </a:cubicBezTo>
                  <a:cubicBezTo>
                    <a:pt x="209" y="894"/>
                    <a:pt x="230" y="888"/>
                    <a:pt x="250" y="875"/>
                  </a:cubicBezTo>
                  <a:cubicBezTo>
                    <a:pt x="375" y="820"/>
                    <a:pt x="506" y="794"/>
                    <a:pt x="636" y="794"/>
                  </a:cubicBezTo>
                  <a:cubicBezTo>
                    <a:pt x="990" y="794"/>
                    <a:pt x="1332" y="987"/>
                    <a:pt x="1489" y="1327"/>
                  </a:cubicBezTo>
                  <a:cubicBezTo>
                    <a:pt x="1512" y="1386"/>
                    <a:pt x="1572" y="1410"/>
                    <a:pt x="1631" y="1410"/>
                  </a:cubicBezTo>
                  <a:cubicBezTo>
                    <a:pt x="1750" y="1410"/>
                    <a:pt x="1822" y="1291"/>
                    <a:pt x="1786" y="1196"/>
                  </a:cubicBezTo>
                  <a:cubicBezTo>
                    <a:pt x="1679" y="970"/>
                    <a:pt x="1500" y="779"/>
                    <a:pt x="1310" y="660"/>
                  </a:cubicBezTo>
                  <a:cubicBezTo>
                    <a:pt x="1435" y="426"/>
                    <a:pt x="1654" y="315"/>
                    <a:pt x="1877" y="315"/>
                  </a:cubicBezTo>
                  <a:cubicBezTo>
                    <a:pt x="1971" y="315"/>
                    <a:pt x="2067" y="335"/>
                    <a:pt x="2155" y="374"/>
                  </a:cubicBezTo>
                  <a:cubicBezTo>
                    <a:pt x="2175" y="388"/>
                    <a:pt x="2198" y="394"/>
                    <a:pt x="2221" y="394"/>
                  </a:cubicBezTo>
                  <a:cubicBezTo>
                    <a:pt x="2280" y="394"/>
                    <a:pt x="2341" y="355"/>
                    <a:pt x="2358" y="303"/>
                  </a:cubicBezTo>
                  <a:cubicBezTo>
                    <a:pt x="2405" y="220"/>
                    <a:pt x="2358" y="124"/>
                    <a:pt x="2286" y="89"/>
                  </a:cubicBezTo>
                  <a:cubicBezTo>
                    <a:pt x="2151" y="30"/>
                    <a:pt x="2009" y="0"/>
                    <a:pt x="18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6" name="Google Shape;14746;p102"/>
            <p:cNvSpPr/>
            <p:nvPr/>
          </p:nvSpPr>
          <p:spPr>
            <a:xfrm>
              <a:off x="6415574" y="3498349"/>
              <a:ext cx="49343" cy="21598"/>
            </a:xfrm>
            <a:custGeom>
              <a:avLst/>
              <a:gdLst/>
              <a:ahLst/>
              <a:cxnLst/>
              <a:rect l="l" t="t" r="r" b="b"/>
              <a:pathLst>
                <a:path w="1549" h="678" extrusionOk="0">
                  <a:moveTo>
                    <a:pt x="642" y="1"/>
                  </a:moveTo>
                  <a:cubicBezTo>
                    <a:pt x="446" y="1"/>
                    <a:pt x="250" y="58"/>
                    <a:pt x="84" y="178"/>
                  </a:cubicBezTo>
                  <a:cubicBezTo>
                    <a:pt x="13" y="237"/>
                    <a:pt x="1" y="333"/>
                    <a:pt x="37" y="404"/>
                  </a:cubicBezTo>
                  <a:cubicBezTo>
                    <a:pt x="75" y="450"/>
                    <a:pt x="128" y="477"/>
                    <a:pt x="180" y="477"/>
                  </a:cubicBezTo>
                  <a:cubicBezTo>
                    <a:pt x="209" y="477"/>
                    <a:pt x="237" y="469"/>
                    <a:pt x="263" y="452"/>
                  </a:cubicBezTo>
                  <a:cubicBezTo>
                    <a:pt x="382" y="366"/>
                    <a:pt x="521" y="324"/>
                    <a:pt x="659" y="324"/>
                  </a:cubicBezTo>
                  <a:cubicBezTo>
                    <a:pt x="865" y="324"/>
                    <a:pt x="1068" y="417"/>
                    <a:pt x="1203" y="595"/>
                  </a:cubicBezTo>
                  <a:cubicBezTo>
                    <a:pt x="1227" y="642"/>
                    <a:pt x="1275" y="678"/>
                    <a:pt x="1334" y="678"/>
                  </a:cubicBezTo>
                  <a:cubicBezTo>
                    <a:pt x="1465" y="678"/>
                    <a:pt x="1549" y="523"/>
                    <a:pt x="1465" y="416"/>
                  </a:cubicBezTo>
                  <a:cubicBezTo>
                    <a:pt x="1268" y="146"/>
                    <a:pt x="954" y="1"/>
                    <a:pt x="6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7" name="Google Shape;14747;p102"/>
            <p:cNvSpPr/>
            <p:nvPr/>
          </p:nvSpPr>
          <p:spPr>
            <a:xfrm>
              <a:off x="6344283" y="3473247"/>
              <a:ext cx="41380" cy="32301"/>
            </a:xfrm>
            <a:custGeom>
              <a:avLst/>
              <a:gdLst/>
              <a:ahLst/>
              <a:cxnLst/>
              <a:rect l="l" t="t" r="r" b="b"/>
              <a:pathLst>
                <a:path w="1299" h="1014" extrusionOk="0">
                  <a:moveTo>
                    <a:pt x="1122" y="0"/>
                  </a:moveTo>
                  <a:cubicBezTo>
                    <a:pt x="1048" y="0"/>
                    <a:pt x="986" y="56"/>
                    <a:pt x="953" y="133"/>
                  </a:cubicBezTo>
                  <a:cubicBezTo>
                    <a:pt x="899" y="455"/>
                    <a:pt x="612" y="701"/>
                    <a:pt x="293" y="701"/>
                  </a:cubicBezTo>
                  <a:cubicBezTo>
                    <a:pt x="259" y="701"/>
                    <a:pt x="225" y="698"/>
                    <a:pt x="191" y="692"/>
                  </a:cubicBezTo>
                  <a:cubicBezTo>
                    <a:pt x="178" y="689"/>
                    <a:pt x="166" y="687"/>
                    <a:pt x="155" y="687"/>
                  </a:cubicBezTo>
                  <a:cubicBezTo>
                    <a:pt x="87" y="687"/>
                    <a:pt x="33" y="742"/>
                    <a:pt x="12" y="823"/>
                  </a:cubicBezTo>
                  <a:cubicBezTo>
                    <a:pt x="0" y="906"/>
                    <a:pt x="60" y="990"/>
                    <a:pt x="155" y="1002"/>
                  </a:cubicBezTo>
                  <a:cubicBezTo>
                    <a:pt x="215" y="1014"/>
                    <a:pt x="250" y="1014"/>
                    <a:pt x="310" y="1014"/>
                  </a:cubicBezTo>
                  <a:cubicBezTo>
                    <a:pt x="774" y="1014"/>
                    <a:pt x="1203" y="668"/>
                    <a:pt x="1286" y="180"/>
                  </a:cubicBezTo>
                  <a:cubicBezTo>
                    <a:pt x="1298" y="97"/>
                    <a:pt x="1239" y="13"/>
                    <a:pt x="1143" y="2"/>
                  </a:cubicBezTo>
                  <a:cubicBezTo>
                    <a:pt x="1136" y="1"/>
                    <a:pt x="1129" y="0"/>
                    <a:pt x="11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8" name="Google Shape;14748;p102"/>
            <p:cNvSpPr/>
            <p:nvPr/>
          </p:nvSpPr>
          <p:spPr>
            <a:xfrm>
              <a:off x="6203579" y="3348981"/>
              <a:ext cx="351615" cy="350373"/>
            </a:xfrm>
            <a:custGeom>
              <a:avLst/>
              <a:gdLst/>
              <a:ahLst/>
              <a:cxnLst/>
              <a:rect l="l" t="t" r="r" b="b"/>
              <a:pathLst>
                <a:path w="11038" h="10999" extrusionOk="0">
                  <a:moveTo>
                    <a:pt x="4995" y="1"/>
                  </a:moveTo>
                  <a:cubicBezTo>
                    <a:pt x="4687" y="1"/>
                    <a:pt x="4370" y="111"/>
                    <a:pt x="4132" y="331"/>
                  </a:cubicBezTo>
                  <a:cubicBezTo>
                    <a:pt x="3987" y="258"/>
                    <a:pt x="3828" y="224"/>
                    <a:pt x="3666" y="224"/>
                  </a:cubicBezTo>
                  <a:cubicBezTo>
                    <a:pt x="3298" y="224"/>
                    <a:pt x="2919" y="402"/>
                    <a:pt x="2679" y="700"/>
                  </a:cubicBezTo>
                  <a:cubicBezTo>
                    <a:pt x="2642" y="695"/>
                    <a:pt x="2604" y="692"/>
                    <a:pt x="2566" y="692"/>
                  </a:cubicBezTo>
                  <a:cubicBezTo>
                    <a:pt x="2064" y="692"/>
                    <a:pt x="1551" y="1122"/>
                    <a:pt x="1429" y="1676"/>
                  </a:cubicBezTo>
                  <a:cubicBezTo>
                    <a:pt x="881" y="1795"/>
                    <a:pt x="488" y="2462"/>
                    <a:pt x="643" y="3081"/>
                  </a:cubicBezTo>
                  <a:cubicBezTo>
                    <a:pt x="84" y="3379"/>
                    <a:pt x="0" y="4248"/>
                    <a:pt x="441" y="4784"/>
                  </a:cubicBezTo>
                  <a:cubicBezTo>
                    <a:pt x="336" y="5477"/>
                    <a:pt x="852" y="6142"/>
                    <a:pt x="1432" y="6142"/>
                  </a:cubicBezTo>
                  <a:cubicBezTo>
                    <a:pt x="1510" y="6142"/>
                    <a:pt x="1589" y="6130"/>
                    <a:pt x="1667" y="6105"/>
                  </a:cubicBezTo>
                  <a:cubicBezTo>
                    <a:pt x="1827" y="6308"/>
                    <a:pt x="2150" y="6444"/>
                    <a:pt x="2456" y="6444"/>
                  </a:cubicBezTo>
                  <a:cubicBezTo>
                    <a:pt x="2491" y="6444"/>
                    <a:pt x="2526" y="6442"/>
                    <a:pt x="2560" y="6439"/>
                  </a:cubicBezTo>
                  <a:cubicBezTo>
                    <a:pt x="3002" y="7378"/>
                    <a:pt x="3681" y="7769"/>
                    <a:pt x="4568" y="7769"/>
                  </a:cubicBezTo>
                  <a:cubicBezTo>
                    <a:pt x="4805" y="7769"/>
                    <a:pt x="5056" y="7741"/>
                    <a:pt x="5322" y="7689"/>
                  </a:cubicBezTo>
                  <a:cubicBezTo>
                    <a:pt x="5429" y="8070"/>
                    <a:pt x="5715" y="8534"/>
                    <a:pt x="6382" y="8915"/>
                  </a:cubicBezTo>
                  <a:cubicBezTo>
                    <a:pt x="7454" y="9534"/>
                    <a:pt x="7965" y="10022"/>
                    <a:pt x="8037" y="10487"/>
                  </a:cubicBezTo>
                  <a:cubicBezTo>
                    <a:pt x="8085" y="10796"/>
                    <a:pt x="8346" y="10999"/>
                    <a:pt x="8644" y="10999"/>
                  </a:cubicBezTo>
                  <a:cubicBezTo>
                    <a:pt x="9049" y="10999"/>
                    <a:pt x="9323" y="10630"/>
                    <a:pt x="9251" y="10260"/>
                  </a:cubicBezTo>
                  <a:lnTo>
                    <a:pt x="8835" y="8355"/>
                  </a:lnTo>
                  <a:cubicBezTo>
                    <a:pt x="9275" y="8260"/>
                    <a:pt x="9573" y="7927"/>
                    <a:pt x="9620" y="7593"/>
                  </a:cubicBezTo>
                  <a:cubicBezTo>
                    <a:pt x="9656" y="7308"/>
                    <a:pt x="9763" y="7177"/>
                    <a:pt x="9644" y="6867"/>
                  </a:cubicBezTo>
                  <a:cubicBezTo>
                    <a:pt x="10299" y="6808"/>
                    <a:pt x="10752" y="6081"/>
                    <a:pt x="10609" y="5427"/>
                  </a:cubicBezTo>
                  <a:cubicBezTo>
                    <a:pt x="11025" y="5034"/>
                    <a:pt x="11037" y="4212"/>
                    <a:pt x="10585" y="3831"/>
                  </a:cubicBezTo>
                  <a:cubicBezTo>
                    <a:pt x="10656" y="3307"/>
                    <a:pt x="10323" y="2760"/>
                    <a:pt x="9823" y="2545"/>
                  </a:cubicBezTo>
                  <a:cubicBezTo>
                    <a:pt x="9835" y="2355"/>
                    <a:pt x="9787" y="2164"/>
                    <a:pt x="9704" y="1974"/>
                  </a:cubicBezTo>
                  <a:cubicBezTo>
                    <a:pt x="9673" y="1919"/>
                    <a:pt x="9616" y="1890"/>
                    <a:pt x="9560" y="1890"/>
                  </a:cubicBezTo>
                  <a:cubicBezTo>
                    <a:pt x="9531" y="1890"/>
                    <a:pt x="9502" y="1898"/>
                    <a:pt x="9478" y="1914"/>
                  </a:cubicBezTo>
                  <a:cubicBezTo>
                    <a:pt x="9406" y="1950"/>
                    <a:pt x="9370" y="2057"/>
                    <a:pt x="9418" y="2129"/>
                  </a:cubicBezTo>
                  <a:cubicBezTo>
                    <a:pt x="9513" y="2295"/>
                    <a:pt x="9537" y="2474"/>
                    <a:pt x="9489" y="2605"/>
                  </a:cubicBezTo>
                  <a:cubicBezTo>
                    <a:pt x="9466" y="2700"/>
                    <a:pt x="9525" y="2783"/>
                    <a:pt x="9609" y="2819"/>
                  </a:cubicBezTo>
                  <a:cubicBezTo>
                    <a:pt x="10061" y="2926"/>
                    <a:pt x="10371" y="3438"/>
                    <a:pt x="10251" y="3855"/>
                  </a:cubicBezTo>
                  <a:cubicBezTo>
                    <a:pt x="10240" y="3938"/>
                    <a:pt x="10263" y="4010"/>
                    <a:pt x="10323" y="4034"/>
                  </a:cubicBezTo>
                  <a:cubicBezTo>
                    <a:pt x="10609" y="4212"/>
                    <a:pt x="10716" y="4724"/>
                    <a:pt x="10490" y="5105"/>
                  </a:cubicBezTo>
                  <a:cubicBezTo>
                    <a:pt x="10418" y="4950"/>
                    <a:pt x="10299" y="4748"/>
                    <a:pt x="10085" y="4557"/>
                  </a:cubicBezTo>
                  <a:cubicBezTo>
                    <a:pt x="10051" y="4529"/>
                    <a:pt x="10014" y="4514"/>
                    <a:pt x="9978" y="4514"/>
                  </a:cubicBezTo>
                  <a:cubicBezTo>
                    <a:pt x="9939" y="4514"/>
                    <a:pt x="9902" y="4532"/>
                    <a:pt x="9870" y="4569"/>
                  </a:cubicBezTo>
                  <a:cubicBezTo>
                    <a:pt x="9799" y="4653"/>
                    <a:pt x="9799" y="4736"/>
                    <a:pt x="9882" y="4796"/>
                  </a:cubicBezTo>
                  <a:cubicBezTo>
                    <a:pt x="10085" y="4974"/>
                    <a:pt x="10216" y="5200"/>
                    <a:pt x="10287" y="5462"/>
                  </a:cubicBezTo>
                  <a:lnTo>
                    <a:pt x="10287" y="5498"/>
                  </a:lnTo>
                  <a:cubicBezTo>
                    <a:pt x="10463" y="6016"/>
                    <a:pt x="10035" y="6624"/>
                    <a:pt x="9592" y="6624"/>
                  </a:cubicBezTo>
                  <a:cubicBezTo>
                    <a:pt x="9526" y="6624"/>
                    <a:pt x="9459" y="6611"/>
                    <a:pt x="9394" y="6581"/>
                  </a:cubicBezTo>
                  <a:lnTo>
                    <a:pt x="9359" y="6581"/>
                  </a:lnTo>
                  <a:cubicBezTo>
                    <a:pt x="9251" y="6510"/>
                    <a:pt x="9120" y="6462"/>
                    <a:pt x="8989" y="6462"/>
                  </a:cubicBezTo>
                  <a:lnTo>
                    <a:pt x="8180" y="6462"/>
                  </a:lnTo>
                  <a:cubicBezTo>
                    <a:pt x="8096" y="6462"/>
                    <a:pt x="8013" y="6534"/>
                    <a:pt x="8013" y="6629"/>
                  </a:cubicBezTo>
                  <a:cubicBezTo>
                    <a:pt x="8013" y="6712"/>
                    <a:pt x="8096" y="6796"/>
                    <a:pt x="8180" y="6796"/>
                  </a:cubicBezTo>
                  <a:lnTo>
                    <a:pt x="8989" y="6796"/>
                  </a:lnTo>
                  <a:cubicBezTo>
                    <a:pt x="9251" y="6796"/>
                    <a:pt x="9442" y="7046"/>
                    <a:pt x="9370" y="7296"/>
                  </a:cubicBezTo>
                  <a:cubicBezTo>
                    <a:pt x="9370" y="7308"/>
                    <a:pt x="9359" y="7367"/>
                    <a:pt x="9311" y="7605"/>
                  </a:cubicBezTo>
                  <a:cubicBezTo>
                    <a:pt x="9228" y="7927"/>
                    <a:pt x="8942" y="8141"/>
                    <a:pt x="8632" y="8141"/>
                  </a:cubicBezTo>
                  <a:lnTo>
                    <a:pt x="7596" y="8141"/>
                  </a:lnTo>
                  <a:cubicBezTo>
                    <a:pt x="7275" y="8141"/>
                    <a:pt x="6989" y="7927"/>
                    <a:pt x="6918" y="7605"/>
                  </a:cubicBezTo>
                  <a:cubicBezTo>
                    <a:pt x="6870" y="7355"/>
                    <a:pt x="6858" y="7296"/>
                    <a:pt x="6858" y="7296"/>
                  </a:cubicBezTo>
                  <a:cubicBezTo>
                    <a:pt x="6799" y="7046"/>
                    <a:pt x="6977" y="6796"/>
                    <a:pt x="7239" y="6796"/>
                  </a:cubicBezTo>
                  <a:lnTo>
                    <a:pt x="7501" y="6796"/>
                  </a:lnTo>
                  <a:cubicBezTo>
                    <a:pt x="7584" y="6796"/>
                    <a:pt x="7656" y="6712"/>
                    <a:pt x="7656" y="6629"/>
                  </a:cubicBezTo>
                  <a:cubicBezTo>
                    <a:pt x="7656" y="6534"/>
                    <a:pt x="7584" y="6462"/>
                    <a:pt x="7501" y="6462"/>
                  </a:cubicBezTo>
                  <a:lnTo>
                    <a:pt x="7239" y="6462"/>
                  </a:lnTo>
                  <a:cubicBezTo>
                    <a:pt x="6763" y="6462"/>
                    <a:pt x="6430" y="6915"/>
                    <a:pt x="6549" y="7355"/>
                  </a:cubicBezTo>
                  <a:cubicBezTo>
                    <a:pt x="6584" y="7593"/>
                    <a:pt x="6608" y="7665"/>
                    <a:pt x="6608" y="7665"/>
                  </a:cubicBezTo>
                  <a:cubicBezTo>
                    <a:pt x="6727" y="8129"/>
                    <a:pt x="7144" y="8439"/>
                    <a:pt x="7596" y="8439"/>
                  </a:cubicBezTo>
                  <a:lnTo>
                    <a:pt x="8525" y="8439"/>
                  </a:lnTo>
                  <a:lnTo>
                    <a:pt x="8942" y="10380"/>
                  </a:lnTo>
                  <a:cubicBezTo>
                    <a:pt x="8954" y="10463"/>
                    <a:pt x="8942" y="10558"/>
                    <a:pt x="8882" y="10630"/>
                  </a:cubicBezTo>
                  <a:cubicBezTo>
                    <a:pt x="8818" y="10703"/>
                    <a:pt x="8733" y="10737"/>
                    <a:pt x="8650" y="10737"/>
                  </a:cubicBezTo>
                  <a:cubicBezTo>
                    <a:pt x="8517" y="10737"/>
                    <a:pt x="8388" y="10648"/>
                    <a:pt x="8358" y="10487"/>
                  </a:cubicBezTo>
                  <a:cubicBezTo>
                    <a:pt x="8275" y="9903"/>
                    <a:pt x="7739" y="9368"/>
                    <a:pt x="6561" y="8677"/>
                  </a:cubicBezTo>
                  <a:cubicBezTo>
                    <a:pt x="5751" y="8225"/>
                    <a:pt x="5513" y="7570"/>
                    <a:pt x="5620" y="6998"/>
                  </a:cubicBezTo>
                  <a:lnTo>
                    <a:pt x="5620" y="6998"/>
                  </a:lnTo>
                  <a:cubicBezTo>
                    <a:pt x="5918" y="7129"/>
                    <a:pt x="5870" y="7272"/>
                    <a:pt x="6025" y="7272"/>
                  </a:cubicBezTo>
                  <a:cubicBezTo>
                    <a:pt x="6156" y="7272"/>
                    <a:pt x="6227" y="7117"/>
                    <a:pt x="6156" y="7010"/>
                  </a:cubicBezTo>
                  <a:cubicBezTo>
                    <a:pt x="6025" y="6820"/>
                    <a:pt x="5834" y="6712"/>
                    <a:pt x="5620" y="6653"/>
                  </a:cubicBezTo>
                  <a:lnTo>
                    <a:pt x="5584" y="6617"/>
                  </a:lnTo>
                  <a:cubicBezTo>
                    <a:pt x="5560" y="6605"/>
                    <a:pt x="5537" y="6599"/>
                    <a:pt x="5516" y="6599"/>
                  </a:cubicBezTo>
                  <a:cubicBezTo>
                    <a:pt x="5495" y="6599"/>
                    <a:pt x="5477" y="6605"/>
                    <a:pt x="5465" y="6617"/>
                  </a:cubicBezTo>
                  <a:cubicBezTo>
                    <a:pt x="5422" y="6610"/>
                    <a:pt x="5377" y="6607"/>
                    <a:pt x="5333" y="6607"/>
                  </a:cubicBezTo>
                  <a:cubicBezTo>
                    <a:pt x="5145" y="6607"/>
                    <a:pt x="4950" y="6666"/>
                    <a:pt x="4787" y="6772"/>
                  </a:cubicBezTo>
                  <a:cubicBezTo>
                    <a:pt x="4715" y="6831"/>
                    <a:pt x="4703" y="6927"/>
                    <a:pt x="4751" y="6998"/>
                  </a:cubicBezTo>
                  <a:cubicBezTo>
                    <a:pt x="4789" y="7044"/>
                    <a:pt x="4838" y="7071"/>
                    <a:pt x="4886" y="7071"/>
                  </a:cubicBezTo>
                  <a:cubicBezTo>
                    <a:pt x="4913" y="7071"/>
                    <a:pt x="4940" y="7063"/>
                    <a:pt x="4965" y="7046"/>
                  </a:cubicBezTo>
                  <a:cubicBezTo>
                    <a:pt x="5072" y="6974"/>
                    <a:pt x="5191" y="6939"/>
                    <a:pt x="5310" y="6939"/>
                  </a:cubicBezTo>
                  <a:cubicBezTo>
                    <a:pt x="5298" y="7058"/>
                    <a:pt x="5287" y="7224"/>
                    <a:pt x="5298" y="7403"/>
                  </a:cubicBezTo>
                  <a:cubicBezTo>
                    <a:pt x="5049" y="7450"/>
                    <a:pt x="4820" y="7475"/>
                    <a:pt x="4609" y="7475"/>
                  </a:cubicBezTo>
                  <a:cubicBezTo>
                    <a:pt x="3761" y="7475"/>
                    <a:pt x="3208" y="7082"/>
                    <a:pt x="2846" y="6224"/>
                  </a:cubicBezTo>
                  <a:cubicBezTo>
                    <a:pt x="2798" y="6058"/>
                    <a:pt x="2762" y="5796"/>
                    <a:pt x="2798" y="5688"/>
                  </a:cubicBezTo>
                  <a:cubicBezTo>
                    <a:pt x="2822" y="5605"/>
                    <a:pt x="2786" y="5510"/>
                    <a:pt x="2691" y="5486"/>
                  </a:cubicBezTo>
                  <a:cubicBezTo>
                    <a:pt x="2672" y="5478"/>
                    <a:pt x="2652" y="5474"/>
                    <a:pt x="2633" y="5474"/>
                  </a:cubicBezTo>
                  <a:cubicBezTo>
                    <a:pt x="2568" y="5474"/>
                    <a:pt x="2507" y="5517"/>
                    <a:pt x="2489" y="5581"/>
                  </a:cubicBezTo>
                  <a:cubicBezTo>
                    <a:pt x="2429" y="5748"/>
                    <a:pt x="2453" y="5974"/>
                    <a:pt x="2489" y="6141"/>
                  </a:cubicBezTo>
                  <a:cubicBezTo>
                    <a:pt x="2469" y="6142"/>
                    <a:pt x="2450" y="6143"/>
                    <a:pt x="2431" y="6143"/>
                  </a:cubicBezTo>
                  <a:cubicBezTo>
                    <a:pt x="2141" y="6143"/>
                    <a:pt x="1950" y="5980"/>
                    <a:pt x="1905" y="5879"/>
                  </a:cubicBezTo>
                  <a:cubicBezTo>
                    <a:pt x="1893" y="5843"/>
                    <a:pt x="1858" y="5808"/>
                    <a:pt x="1810" y="5796"/>
                  </a:cubicBezTo>
                  <a:cubicBezTo>
                    <a:pt x="1789" y="5787"/>
                    <a:pt x="1771" y="5783"/>
                    <a:pt x="1753" y="5783"/>
                  </a:cubicBezTo>
                  <a:cubicBezTo>
                    <a:pt x="1701" y="5783"/>
                    <a:pt x="1658" y="5816"/>
                    <a:pt x="1596" y="5843"/>
                  </a:cubicBezTo>
                  <a:cubicBezTo>
                    <a:pt x="1552" y="5855"/>
                    <a:pt x="1509" y="5861"/>
                    <a:pt x="1466" y="5861"/>
                  </a:cubicBezTo>
                  <a:cubicBezTo>
                    <a:pt x="1050" y="5861"/>
                    <a:pt x="679" y="5315"/>
                    <a:pt x="798" y="4807"/>
                  </a:cubicBezTo>
                  <a:cubicBezTo>
                    <a:pt x="846" y="4653"/>
                    <a:pt x="643" y="4653"/>
                    <a:pt x="536" y="4260"/>
                  </a:cubicBezTo>
                  <a:cubicBezTo>
                    <a:pt x="417" y="3855"/>
                    <a:pt x="584" y="3462"/>
                    <a:pt x="893" y="3367"/>
                  </a:cubicBezTo>
                  <a:cubicBezTo>
                    <a:pt x="977" y="3343"/>
                    <a:pt x="1036" y="3248"/>
                    <a:pt x="1000" y="3164"/>
                  </a:cubicBezTo>
                  <a:cubicBezTo>
                    <a:pt x="798" y="2664"/>
                    <a:pt x="1131" y="2045"/>
                    <a:pt x="1596" y="2009"/>
                  </a:cubicBezTo>
                  <a:cubicBezTo>
                    <a:pt x="1667" y="2009"/>
                    <a:pt x="1739" y="1950"/>
                    <a:pt x="1739" y="1867"/>
                  </a:cubicBezTo>
                  <a:cubicBezTo>
                    <a:pt x="1781" y="1436"/>
                    <a:pt x="2175" y="1060"/>
                    <a:pt x="2570" y="1060"/>
                  </a:cubicBezTo>
                  <a:cubicBezTo>
                    <a:pt x="2623" y="1060"/>
                    <a:pt x="2675" y="1067"/>
                    <a:pt x="2727" y="1081"/>
                  </a:cubicBezTo>
                  <a:cubicBezTo>
                    <a:pt x="2736" y="1082"/>
                    <a:pt x="2745" y="1083"/>
                    <a:pt x="2754" y="1083"/>
                  </a:cubicBezTo>
                  <a:cubicBezTo>
                    <a:pt x="2816" y="1083"/>
                    <a:pt x="2874" y="1049"/>
                    <a:pt x="2905" y="997"/>
                  </a:cubicBezTo>
                  <a:cubicBezTo>
                    <a:pt x="3065" y="744"/>
                    <a:pt x="3387" y="579"/>
                    <a:pt x="3692" y="579"/>
                  </a:cubicBezTo>
                  <a:cubicBezTo>
                    <a:pt x="3773" y="579"/>
                    <a:pt x="3854" y="591"/>
                    <a:pt x="3929" y="616"/>
                  </a:cubicBezTo>
                  <a:cubicBezTo>
                    <a:pt x="3870" y="700"/>
                    <a:pt x="3810" y="819"/>
                    <a:pt x="3810" y="962"/>
                  </a:cubicBezTo>
                  <a:cubicBezTo>
                    <a:pt x="3774" y="962"/>
                    <a:pt x="3739" y="974"/>
                    <a:pt x="3703" y="974"/>
                  </a:cubicBezTo>
                  <a:cubicBezTo>
                    <a:pt x="3465" y="1045"/>
                    <a:pt x="3298" y="1212"/>
                    <a:pt x="3298" y="1212"/>
                  </a:cubicBezTo>
                  <a:cubicBezTo>
                    <a:pt x="3239" y="1271"/>
                    <a:pt x="3239" y="1378"/>
                    <a:pt x="3298" y="1438"/>
                  </a:cubicBezTo>
                  <a:cubicBezTo>
                    <a:pt x="3328" y="1468"/>
                    <a:pt x="3370" y="1483"/>
                    <a:pt x="3411" y="1483"/>
                  </a:cubicBezTo>
                  <a:cubicBezTo>
                    <a:pt x="3453" y="1483"/>
                    <a:pt x="3495" y="1468"/>
                    <a:pt x="3524" y="1438"/>
                  </a:cubicBezTo>
                  <a:cubicBezTo>
                    <a:pt x="3532" y="1422"/>
                    <a:pt x="3715" y="1247"/>
                    <a:pt x="3964" y="1247"/>
                  </a:cubicBezTo>
                  <a:cubicBezTo>
                    <a:pt x="4094" y="1247"/>
                    <a:pt x="4243" y="1295"/>
                    <a:pt x="4394" y="1438"/>
                  </a:cubicBezTo>
                  <a:cubicBezTo>
                    <a:pt x="4417" y="1462"/>
                    <a:pt x="4465" y="1474"/>
                    <a:pt x="4513" y="1474"/>
                  </a:cubicBezTo>
                  <a:cubicBezTo>
                    <a:pt x="4656" y="1474"/>
                    <a:pt x="4715" y="1295"/>
                    <a:pt x="4632" y="1200"/>
                  </a:cubicBezTo>
                  <a:cubicBezTo>
                    <a:pt x="4465" y="1033"/>
                    <a:pt x="4286" y="962"/>
                    <a:pt x="4132" y="926"/>
                  </a:cubicBezTo>
                  <a:cubicBezTo>
                    <a:pt x="4155" y="819"/>
                    <a:pt x="4251" y="688"/>
                    <a:pt x="4298" y="664"/>
                  </a:cubicBezTo>
                  <a:lnTo>
                    <a:pt x="4298" y="640"/>
                  </a:lnTo>
                  <a:cubicBezTo>
                    <a:pt x="4502" y="424"/>
                    <a:pt x="4770" y="329"/>
                    <a:pt x="5016" y="329"/>
                  </a:cubicBezTo>
                  <a:cubicBezTo>
                    <a:pt x="5257" y="329"/>
                    <a:pt x="5478" y="421"/>
                    <a:pt x="5596" y="581"/>
                  </a:cubicBezTo>
                  <a:cubicBezTo>
                    <a:pt x="5620" y="628"/>
                    <a:pt x="5668" y="640"/>
                    <a:pt x="5715" y="664"/>
                  </a:cubicBezTo>
                  <a:cubicBezTo>
                    <a:pt x="5763" y="664"/>
                    <a:pt x="5799" y="640"/>
                    <a:pt x="5834" y="616"/>
                  </a:cubicBezTo>
                  <a:cubicBezTo>
                    <a:pt x="5984" y="476"/>
                    <a:pt x="6190" y="411"/>
                    <a:pt x="6397" y="411"/>
                  </a:cubicBezTo>
                  <a:cubicBezTo>
                    <a:pt x="6700" y="411"/>
                    <a:pt x="7005" y="552"/>
                    <a:pt x="7132" y="807"/>
                  </a:cubicBezTo>
                  <a:cubicBezTo>
                    <a:pt x="7153" y="869"/>
                    <a:pt x="7210" y="904"/>
                    <a:pt x="7287" y="904"/>
                  </a:cubicBezTo>
                  <a:cubicBezTo>
                    <a:pt x="7299" y="904"/>
                    <a:pt x="7310" y="904"/>
                    <a:pt x="7323" y="902"/>
                  </a:cubicBezTo>
                  <a:cubicBezTo>
                    <a:pt x="7391" y="883"/>
                    <a:pt x="7462" y="874"/>
                    <a:pt x="7533" y="874"/>
                  </a:cubicBezTo>
                  <a:cubicBezTo>
                    <a:pt x="7908" y="874"/>
                    <a:pt x="8292" y="1123"/>
                    <a:pt x="8382" y="1474"/>
                  </a:cubicBezTo>
                  <a:cubicBezTo>
                    <a:pt x="8392" y="1544"/>
                    <a:pt x="8445" y="1598"/>
                    <a:pt x="8519" y="1598"/>
                  </a:cubicBezTo>
                  <a:cubicBezTo>
                    <a:pt x="8533" y="1598"/>
                    <a:pt x="8546" y="1596"/>
                    <a:pt x="8561" y="1593"/>
                  </a:cubicBezTo>
                  <a:cubicBezTo>
                    <a:pt x="8578" y="1591"/>
                    <a:pt x="8595" y="1590"/>
                    <a:pt x="8612" y="1590"/>
                  </a:cubicBezTo>
                  <a:cubicBezTo>
                    <a:pt x="8726" y="1590"/>
                    <a:pt x="8843" y="1624"/>
                    <a:pt x="8978" y="1676"/>
                  </a:cubicBezTo>
                  <a:cubicBezTo>
                    <a:pt x="8994" y="1682"/>
                    <a:pt x="9013" y="1685"/>
                    <a:pt x="9033" y="1685"/>
                  </a:cubicBezTo>
                  <a:cubicBezTo>
                    <a:pt x="9095" y="1685"/>
                    <a:pt x="9162" y="1654"/>
                    <a:pt x="9180" y="1581"/>
                  </a:cubicBezTo>
                  <a:cubicBezTo>
                    <a:pt x="9216" y="1497"/>
                    <a:pt x="9180" y="1402"/>
                    <a:pt x="9097" y="1378"/>
                  </a:cubicBezTo>
                  <a:cubicBezTo>
                    <a:pt x="8942" y="1319"/>
                    <a:pt x="8799" y="1271"/>
                    <a:pt x="8644" y="1271"/>
                  </a:cubicBezTo>
                  <a:cubicBezTo>
                    <a:pt x="8472" y="841"/>
                    <a:pt x="7989" y="547"/>
                    <a:pt x="7502" y="547"/>
                  </a:cubicBezTo>
                  <a:cubicBezTo>
                    <a:pt x="7450" y="547"/>
                    <a:pt x="7398" y="550"/>
                    <a:pt x="7346" y="557"/>
                  </a:cubicBezTo>
                  <a:cubicBezTo>
                    <a:pt x="7145" y="251"/>
                    <a:pt x="6767" y="81"/>
                    <a:pt x="6386" y="81"/>
                  </a:cubicBezTo>
                  <a:cubicBezTo>
                    <a:pt x="6159" y="81"/>
                    <a:pt x="5931" y="142"/>
                    <a:pt x="5739" y="271"/>
                  </a:cubicBezTo>
                  <a:cubicBezTo>
                    <a:pt x="5542" y="91"/>
                    <a:pt x="5272" y="1"/>
                    <a:pt x="49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49" name="Google Shape;14749;p102"/>
          <p:cNvGrpSpPr/>
          <p:nvPr/>
        </p:nvGrpSpPr>
        <p:grpSpPr>
          <a:xfrm>
            <a:off x="5829984" y="3350032"/>
            <a:ext cx="220755" cy="352348"/>
            <a:chOff x="5829984" y="3350032"/>
            <a:chExt cx="220755" cy="352348"/>
          </a:xfrm>
        </p:grpSpPr>
        <p:sp>
          <p:nvSpPr>
            <p:cNvPr id="14750" name="Google Shape;14750;p102"/>
            <p:cNvSpPr/>
            <p:nvPr/>
          </p:nvSpPr>
          <p:spPr>
            <a:xfrm>
              <a:off x="5829984" y="3350032"/>
              <a:ext cx="220755" cy="352348"/>
            </a:xfrm>
            <a:custGeom>
              <a:avLst/>
              <a:gdLst/>
              <a:ahLst/>
              <a:cxnLst/>
              <a:rect l="l" t="t" r="r" b="b"/>
              <a:pathLst>
                <a:path w="6930" h="11061" extrusionOk="0">
                  <a:moveTo>
                    <a:pt x="1989" y="333"/>
                  </a:moveTo>
                  <a:lnTo>
                    <a:pt x="1989" y="2060"/>
                  </a:lnTo>
                  <a:lnTo>
                    <a:pt x="1072" y="2060"/>
                  </a:lnTo>
                  <a:lnTo>
                    <a:pt x="1072" y="333"/>
                  </a:lnTo>
                  <a:close/>
                  <a:moveTo>
                    <a:pt x="3299" y="333"/>
                  </a:moveTo>
                  <a:lnTo>
                    <a:pt x="3299" y="2060"/>
                  </a:lnTo>
                  <a:lnTo>
                    <a:pt x="2322" y="2060"/>
                  </a:lnTo>
                  <a:lnTo>
                    <a:pt x="2322" y="333"/>
                  </a:lnTo>
                  <a:close/>
                  <a:moveTo>
                    <a:pt x="4608" y="333"/>
                  </a:moveTo>
                  <a:lnTo>
                    <a:pt x="4608" y="2060"/>
                  </a:lnTo>
                  <a:lnTo>
                    <a:pt x="3632" y="2060"/>
                  </a:lnTo>
                  <a:lnTo>
                    <a:pt x="3632" y="333"/>
                  </a:lnTo>
                  <a:close/>
                  <a:moveTo>
                    <a:pt x="5108" y="2381"/>
                  </a:moveTo>
                  <a:lnTo>
                    <a:pt x="5108" y="2774"/>
                  </a:lnTo>
                  <a:lnTo>
                    <a:pt x="1810" y="2774"/>
                  </a:lnTo>
                  <a:lnTo>
                    <a:pt x="1810" y="2381"/>
                  </a:lnTo>
                  <a:close/>
                  <a:moveTo>
                    <a:pt x="6085" y="3084"/>
                  </a:moveTo>
                  <a:cubicBezTo>
                    <a:pt x="6370" y="3084"/>
                    <a:pt x="6609" y="3322"/>
                    <a:pt x="6609" y="3608"/>
                  </a:cubicBezTo>
                  <a:lnTo>
                    <a:pt x="6609" y="10216"/>
                  </a:lnTo>
                  <a:cubicBezTo>
                    <a:pt x="6609" y="10489"/>
                    <a:pt x="6370" y="10728"/>
                    <a:pt x="6085" y="10728"/>
                  </a:cubicBezTo>
                  <a:lnTo>
                    <a:pt x="846" y="10728"/>
                  </a:lnTo>
                  <a:cubicBezTo>
                    <a:pt x="560" y="10728"/>
                    <a:pt x="322" y="10489"/>
                    <a:pt x="322" y="10216"/>
                  </a:cubicBezTo>
                  <a:lnTo>
                    <a:pt x="322" y="3608"/>
                  </a:lnTo>
                  <a:cubicBezTo>
                    <a:pt x="322" y="3322"/>
                    <a:pt x="560" y="3084"/>
                    <a:pt x="846" y="3084"/>
                  </a:cubicBezTo>
                  <a:close/>
                  <a:moveTo>
                    <a:pt x="905" y="0"/>
                  </a:moveTo>
                  <a:cubicBezTo>
                    <a:pt x="822" y="0"/>
                    <a:pt x="739" y="71"/>
                    <a:pt x="739" y="167"/>
                  </a:cubicBezTo>
                  <a:lnTo>
                    <a:pt x="739" y="2215"/>
                  </a:lnTo>
                  <a:cubicBezTo>
                    <a:pt x="739" y="2310"/>
                    <a:pt x="822" y="2381"/>
                    <a:pt x="905" y="2381"/>
                  </a:cubicBezTo>
                  <a:lnTo>
                    <a:pt x="1501" y="2381"/>
                  </a:lnTo>
                  <a:lnTo>
                    <a:pt x="1501" y="2762"/>
                  </a:lnTo>
                  <a:lnTo>
                    <a:pt x="846" y="2762"/>
                  </a:lnTo>
                  <a:cubicBezTo>
                    <a:pt x="382" y="2762"/>
                    <a:pt x="1" y="3143"/>
                    <a:pt x="1" y="3620"/>
                  </a:cubicBezTo>
                  <a:lnTo>
                    <a:pt x="1" y="10216"/>
                  </a:lnTo>
                  <a:cubicBezTo>
                    <a:pt x="1" y="10668"/>
                    <a:pt x="370" y="11061"/>
                    <a:pt x="846" y="11061"/>
                  </a:cubicBezTo>
                  <a:lnTo>
                    <a:pt x="6085" y="11061"/>
                  </a:lnTo>
                  <a:cubicBezTo>
                    <a:pt x="6549" y="11061"/>
                    <a:pt x="6930" y="10692"/>
                    <a:pt x="6930" y="10216"/>
                  </a:cubicBezTo>
                  <a:lnTo>
                    <a:pt x="6930" y="3608"/>
                  </a:lnTo>
                  <a:cubicBezTo>
                    <a:pt x="6930" y="3143"/>
                    <a:pt x="6549" y="2774"/>
                    <a:pt x="6085" y="2774"/>
                  </a:cubicBezTo>
                  <a:lnTo>
                    <a:pt x="5430" y="2774"/>
                  </a:lnTo>
                  <a:lnTo>
                    <a:pt x="5430" y="2381"/>
                  </a:lnTo>
                  <a:lnTo>
                    <a:pt x="6025" y="2381"/>
                  </a:lnTo>
                  <a:cubicBezTo>
                    <a:pt x="6108" y="2381"/>
                    <a:pt x="6192" y="2310"/>
                    <a:pt x="6192" y="2215"/>
                  </a:cubicBezTo>
                  <a:lnTo>
                    <a:pt x="6192" y="1191"/>
                  </a:lnTo>
                  <a:cubicBezTo>
                    <a:pt x="6192" y="1095"/>
                    <a:pt x="6108" y="1024"/>
                    <a:pt x="6025" y="1024"/>
                  </a:cubicBezTo>
                  <a:cubicBezTo>
                    <a:pt x="5942" y="1024"/>
                    <a:pt x="5858" y="1095"/>
                    <a:pt x="5858" y="1191"/>
                  </a:cubicBezTo>
                  <a:lnTo>
                    <a:pt x="5858" y="2048"/>
                  </a:lnTo>
                  <a:lnTo>
                    <a:pt x="4942" y="2048"/>
                  </a:lnTo>
                  <a:lnTo>
                    <a:pt x="4942" y="321"/>
                  </a:lnTo>
                  <a:lnTo>
                    <a:pt x="5858" y="321"/>
                  </a:lnTo>
                  <a:lnTo>
                    <a:pt x="5858" y="524"/>
                  </a:lnTo>
                  <a:cubicBezTo>
                    <a:pt x="5858" y="607"/>
                    <a:pt x="5942" y="679"/>
                    <a:pt x="6025" y="679"/>
                  </a:cubicBezTo>
                  <a:cubicBezTo>
                    <a:pt x="6108" y="679"/>
                    <a:pt x="6192" y="607"/>
                    <a:pt x="6192" y="524"/>
                  </a:cubicBezTo>
                  <a:lnTo>
                    <a:pt x="6192" y="167"/>
                  </a:lnTo>
                  <a:cubicBezTo>
                    <a:pt x="6192" y="71"/>
                    <a:pt x="6108" y="0"/>
                    <a:pt x="6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1" name="Google Shape;14751;p102"/>
            <p:cNvSpPr/>
            <p:nvPr/>
          </p:nvSpPr>
          <p:spPr>
            <a:xfrm>
              <a:off x="5912297" y="3541927"/>
              <a:ext cx="56160" cy="56160"/>
            </a:xfrm>
            <a:custGeom>
              <a:avLst/>
              <a:gdLst/>
              <a:ahLst/>
              <a:cxnLst/>
              <a:rect l="l" t="t" r="r" b="b"/>
              <a:pathLst>
                <a:path w="1763" h="1763" extrusionOk="0">
                  <a:moveTo>
                    <a:pt x="881" y="1"/>
                  </a:moveTo>
                  <a:cubicBezTo>
                    <a:pt x="798" y="1"/>
                    <a:pt x="715" y="72"/>
                    <a:pt x="715" y="167"/>
                  </a:cubicBezTo>
                  <a:lnTo>
                    <a:pt x="715" y="715"/>
                  </a:lnTo>
                  <a:lnTo>
                    <a:pt x="167" y="715"/>
                  </a:lnTo>
                  <a:cubicBezTo>
                    <a:pt x="84" y="715"/>
                    <a:pt x="0" y="798"/>
                    <a:pt x="0" y="882"/>
                  </a:cubicBezTo>
                  <a:cubicBezTo>
                    <a:pt x="0" y="977"/>
                    <a:pt x="84" y="1048"/>
                    <a:pt x="167" y="1048"/>
                  </a:cubicBezTo>
                  <a:lnTo>
                    <a:pt x="715" y="1048"/>
                  </a:lnTo>
                  <a:lnTo>
                    <a:pt x="715" y="1596"/>
                  </a:lnTo>
                  <a:cubicBezTo>
                    <a:pt x="715" y="1691"/>
                    <a:pt x="798" y="1763"/>
                    <a:pt x="881" y="1763"/>
                  </a:cubicBezTo>
                  <a:cubicBezTo>
                    <a:pt x="965" y="1763"/>
                    <a:pt x="1048" y="1691"/>
                    <a:pt x="1048" y="1596"/>
                  </a:cubicBezTo>
                  <a:lnTo>
                    <a:pt x="1048" y="1048"/>
                  </a:lnTo>
                  <a:lnTo>
                    <a:pt x="1596" y="1048"/>
                  </a:lnTo>
                  <a:cubicBezTo>
                    <a:pt x="1679" y="1048"/>
                    <a:pt x="1762" y="977"/>
                    <a:pt x="1762" y="882"/>
                  </a:cubicBezTo>
                  <a:cubicBezTo>
                    <a:pt x="1762" y="798"/>
                    <a:pt x="1679" y="715"/>
                    <a:pt x="1596" y="715"/>
                  </a:cubicBezTo>
                  <a:lnTo>
                    <a:pt x="1048" y="715"/>
                  </a:lnTo>
                  <a:lnTo>
                    <a:pt x="1048" y="167"/>
                  </a:lnTo>
                  <a:cubicBezTo>
                    <a:pt x="1048" y="72"/>
                    <a:pt x="965"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2" name="Google Shape;14752;p102"/>
            <p:cNvSpPr/>
            <p:nvPr/>
          </p:nvSpPr>
          <p:spPr>
            <a:xfrm>
              <a:off x="5885730" y="3515391"/>
              <a:ext cx="109263" cy="109263"/>
            </a:xfrm>
            <a:custGeom>
              <a:avLst/>
              <a:gdLst/>
              <a:ahLst/>
              <a:cxnLst/>
              <a:rect l="l" t="t" r="r" b="b"/>
              <a:pathLst>
                <a:path w="3430" h="3430" extrusionOk="0">
                  <a:moveTo>
                    <a:pt x="1715" y="345"/>
                  </a:moveTo>
                  <a:cubicBezTo>
                    <a:pt x="2477" y="345"/>
                    <a:pt x="3096" y="976"/>
                    <a:pt x="3096" y="1727"/>
                  </a:cubicBezTo>
                  <a:cubicBezTo>
                    <a:pt x="3096" y="2489"/>
                    <a:pt x="2477" y="3120"/>
                    <a:pt x="1715" y="3120"/>
                  </a:cubicBezTo>
                  <a:cubicBezTo>
                    <a:pt x="953" y="3120"/>
                    <a:pt x="334" y="2489"/>
                    <a:pt x="334" y="1727"/>
                  </a:cubicBezTo>
                  <a:cubicBezTo>
                    <a:pt x="334" y="976"/>
                    <a:pt x="953" y="345"/>
                    <a:pt x="1715" y="345"/>
                  </a:cubicBezTo>
                  <a:close/>
                  <a:moveTo>
                    <a:pt x="1715" y="0"/>
                  </a:moveTo>
                  <a:cubicBezTo>
                    <a:pt x="775" y="0"/>
                    <a:pt x="1" y="762"/>
                    <a:pt x="1" y="1715"/>
                  </a:cubicBezTo>
                  <a:cubicBezTo>
                    <a:pt x="1" y="2667"/>
                    <a:pt x="775" y="3429"/>
                    <a:pt x="1715" y="3429"/>
                  </a:cubicBezTo>
                  <a:cubicBezTo>
                    <a:pt x="2656" y="3429"/>
                    <a:pt x="3430" y="2667"/>
                    <a:pt x="3430" y="1715"/>
                  </a:cubicBezTo>
                  <a:cubicBezTo>
                    <a:pt x="3430" y="774"/>
                    <a:pt x="2668" y="0"/>
                    <a:pt x="1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3" name="Google Shape;14753;p102"/>
            <p:cNvSpPr/>
            <p:nvPr/>
          </p:nvSpPr>
          <p:spPr>
            <a:xfrm>
              <a:off x="5862986" y="3476305"/>
              <a:ext cx="154783" cy="188167"/>
            </a:xfrm>
            <a:custGeom>
              <a:avLst/>
              <a:gdLst/>
              <a:ahLst/>
              <a:cxnLst/>
              <a:rect l="l" t="t" r="r" b="b"/>
              <a:pathLst>
                <a:path w="4859" h="5907" extrusionOk="0">
                  <a:moveTo>
                    <a:pt x="167" y="1"/>
                  </a:moveTo>
                  <a:cubicBezTo>
                    <a:pt x="84" y="1"/>
                    <a:pt x="0" y="72"/>
                    <a:pt x="0" y="156"/>
                  </a:cubicBezTo>
                  <a:lnTo>
                    <a:pt x="0" y="5740"/>
                  </a:lnTo>
                  <a:cubicBezTo>
                    <a:pt x="0" y="5835"/>
                    <a:pt x="84" y="5906"/>
                    <a:pt x="167" y="5906"/>
                  </a:cubicBezTo>
                  <a:lnTo>
                    <a:pt x="4691" y="5906"/>
                  </a:lnTo>
                  <a:cubicBezTo>
                    <a:pt x="4787" y="5906"/>
                    <a:pt x="4858" y="5835"/>
                    <a:pt x="4858" y="5740"/>
                  </a:cubicBezTo>
                  <a:lnTo>
                    <a:pt x="4858" y="156"/>
                  </a:lnTo>
                  <a:cubicBezTo>
                    <a:pt x="4858" y="72"/>
                    <a:pt x="4775" y="1"/>
                    <a:pt x="4691" y="1"/>
                  </a:cubicBezTo>
                  <a:lnTo>
                    <a:pt x="1715" y="1"/>
                  </a:lnTo>
                  <a:cubicBezTo>
                    <a:pt x="1632" y="1"/>
                    <a:pt x="1548" y="72"/>
                    <a:pt x="1548" y="156"/>
                  </a:cubicBezTo>
                  <a:cubicBezTo>
                    <a:pt x="1548" y="251"/>
                    <a:pt x="1632" y="322"/>
                    <a:pt x="1715" y="322"/>
                  </a:cubicBezTo>
                  <a:lnTo>
                    <a:pt x="4525" y="322"/>
                  </a:lnTo>
                  <a:lnTo>
                    <a:pt x="4525" y="5597"/>
                  </a:lnTo>
                  <a:lnTo>
                    <a:pt x="334" y="5597"/>
                  </a:lnTo>
                  <a:lnTo>
                    <a:pt x="334" y="322"/>
                  </a:lnTo>
                  <a:lnTo>
                    <a:pt x="881" y="322"/>
                  </a:lnTo>
                  <a:cubicBezTo>
                    <a:pt x="977" y="322"/>
                    <a:pt x="1048" y="251"/>
                    <a:pt x="1048" y="156"/>
                  </a:cubicBezTo>
                  <a:cubicBezTo>
                    <a:pt x="1048" y="72"/>
                    <a:pt x="97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54" name="Google Shape;14754;p102"/>
          <p:cNvGrpSpPr/>
          <p:nvPr/>
        </p:nvGrpSpPr>
        <p:grpSpPr>
          <a:xfrm>
            <a:off x="4882170" y="3349841"/>
            <a:ext cx="358464" cy="352316"/>
            <a:chOff x="4882170" y="3349841"/>
            <a:chExt cx="358464" cy="352316"/>
          </a:xfrm>
        </p:grpSpPr>
        <p:sp>
          <p:nvSpPr>
            <p:cNvPr id="14755" name="Google Shape;14755;p102"/>
            <p:cNvSpPr/>
            <p:nvPr/>
          </p:nvSpPr>
          <p:spPr>
            <a:xfrm>
              <a:off x="5024403" y="3395521"/>
              <a:ext cx="174119" cy="166156"/>
            </a:xfrm>
            <a:custGeom>
              <a:avLst/>
              <a:gdLst/>
              <a:ahLst/>
              <a:cxnLst/>
              <a:rect l="l" t="t" r="r" b="b"/>
              <a:pathLst>
                <a:path w="5466" h="5216" extrusionOk="0">
                  <a:moveTo>
                    <a:pt x="4647" y="1"/>
                  </a:moveTo>
                  <a:cubicBezTo>
                    <a:pt x="4489" y="1"/>
                    <a:pt x="4335" y="60"/>
                    <a:pt x="4215" y="179"/>
                  </a:cubicBezTo>
                  <a:lnTo>
                    <a:pt x="239" y="4156"/>
                  </a:lnTo>
                  <a:cubicBezTo>
                    <a:pt x="1" y="4394"/>
                    <a:pt x="1" y="4799"/>
                    <a:pt x="239" y="5037"/>
                  </a:cubicBezTo>
                  <a:cubicBezTo>
                    <a:pt x="358" y="5156"/>
                    <a:pt x="519" y="5216"/>
                    <a:pt x="679" y="5216"/>
                  </a:cubicBezTo>
                  <a:cubicBezTo>
                    <a:pt x="840" y="5216"/>
                    <a:pt x="1001" y="5156"/>
                    <a:pt x="1120" y="5037"/>
                  </a:cubicBezTo>
                  <a:lnTo>
                    <a:pt x="4501" y="1656"/>
                  </a:lnTo>
                  <a:cubicBezTo>
                    <a:pt x="4561" y="1596"/>
                    <a:pt x="4561" y="1489"/>
                    <a:pt x="4501" y="1430"/>
                  </a:cubicBezTo>
                  <a:cubicBezTo>
                    <a:pt x="4471" y="1400"/>
                    <a:pt x="4430" y="1385"/>
                    <a:pt x="4388" y="1385"/>
                  </a:cubicBezTo>
                  <a:cubicBezTo>
                    <a:pt x="4346" y="1385"/>
                    <a:pt x="4305" y="1400"/>
                    <a:pt x="4275" y="1430"/>
                  </a:cubicBezTo>
                  <a:lnTo>
                    <a:pt x="894" y="4811"/>
                  </a:lnTo>
                  <a:cubicBezTo>
                    <a:pt x="834" y="4870"/>
                    <a:pt x="757" y="4900"/>
                    <a:pt x="681" y="4900"/>
                  </a:cubicBezTo>
                  <a:cubicBezTo>
                    <a:pt x="605" y="4900"/>
                    <a:pt x="530" y="4870"/>
                    <a:pt x="477" y="4811"/>
                  </a:cubicBezTo>
                  <a:cubicBezTo>
                    <a:pt x="358" y="4692"/>
                    <a:pt x="358" y="4501"/>
                    <a:pt x="477" y="4394"/>
                  </a:cubicBezTo>
                  <a:lnTo>
                    <a:pt x="4454" y="417"/>
                  </a:lnTo>
                  <a:cubicBezTo>
                    <a:pt x="4512" y="359"/>
                    <a:pt x="4585" y="333"/>
                    <a:pt x="4657" y="333"/>
                  </a:cubicBezTo>
                  <a:cubicBezTo>
                    <a:pt x="4807" y="333"/>
                    <a:pt x="4954" y="447"/>
                    <a:pt x="4954" y="632"/>
                  </a:cubicBezTo>
                  <a:cubicBezTo>
                    <a:pt x="4954" y="703"/>
                    <a:pt x="4930" y="775"/>
                    <a:pt x="4870" y="834"/>
                  </a:cubicBezTo>
                  <a:cubicBezTo>
                    <a:pt x="4811" y="894"/>
                    <a:pt x="4811" y="1001"/>
                    <a:pt x="4870" y="1060"/>
                  </a:cubicBezTo>
                  <a:cubicBezTo>
                    <a:pt x="4903" y="1094"/>
                    <a:pt x="4940" y="1108"/>
                    <a:pt x="4977" y="1108"/>
                  </a:cubicBezTo>
                  <a:cubicBezTo>
                    <a:pt x="5208" y="1108"/>
                    <a:pt x="5465" y="538"/>
                    <a:pt x="5097" y="179"/>
                  </a:cubicBezTo>
                  <a:cubicBezTo>
                    <a:pt x="4966" y="60"/>
                    <a:pt x="4805" y="1"/>
                    <a:pt x="46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6" name="Google Shape;14756;p102"/>
            <p:cNvSpPr/>
            <p:nvPr/>
          </p:nvSpPr>
          <p:spPr>
            <a:xfrm>
              <a:off x="4882170" y="3349841"/>
              <a:ext cx="358464" cy="352316"/>
            </a:xfrm>
            <a:custGeom>
              <a:avLst/>
              <a:gdLst/>
              <a:ahLst/>
              <a:cxnLst/>
              <a:rect l="l" t="t" r="r" b="b"/>
              <a:pathLst>
                <a:path w="11253" h="11060" extrusionOk="0">
                  <a:moveTo>
                    <a:pt x="8809" y="364"/>
                  </a:moveTo>
                  <a:cubicBezTo>
                    <a:pt x="8973" y="364"/>
                    <a:pt x="9138" y="421"/>
                    <a:pt x="9276" y="530"/>
                  </a:cubicBezTo>
                  <a:lnTo>
                    <a:pt x="10585" y="1840"/>
                  </a:lnTo>
                  <a:cubicBezTo>
                    <a:pt x="10895" y="2078"/>
                    <a:pt x="10895" y="2518"/>
                    <a:pt x="10633" y="2804"/>
                  </a:cubicBezTo>
                  <a:cubicBezTo>
                    <a:pt x="7276" y="6150"/>
                    <a:pt x="7395" y="6054"/>
                    <a:pt x="7192" y="6233"/>
                  </a:cubicBezTo>
                  <a:cubicBezTo>
                    <a:pt x="6609" y="6745"/>
                    <a:pt x="6002" y="7102"/>
                    <a:pt x="5287" y="7376"/>
                  </a:cubicBezTo>
                  <a:cubicBezTo>
                    <a:pt x="5144" y="7432"/>
                    <a:pt x="5001" y="7458"/>
                    <a:pt x="4863" y="7458"/>
                  </a:cubicBezTo>
                  <a:cubicBezTo>
                    <a:pt x="4096" y="7458"/>
                    <a:pt x="3484" y="6663"/>
                    <a:pt x="3787" y="5876"/>
                  </a:cubicBezTo>
                  <a:cubicBezTo>
                    <a:pt x="3799" y="5828"/>
                    <a:pt x="4061" y="5042"/>
                    <a:pt x="4704" y="4233"/>
                  </a:cubicBezTo>
                  <a:lnTo>
                    <a:pt x="4978" y="4507"/>
                  </a:lnTo>
                  <a:cubicBezTo>
                    <a:pt x="5007" y="4536"/>
                    <a:pt x="5046" y="4551"/>
                    <a:pt x="5085" y="4551"/>
                  </a:cubicBezTo>
                  <a:cubicBezTo>
                    <a:pt x="5123" y="4551"/>
                    <a:pt x="5162" y="4536"/>
                    <a:pt x="5192" y="4507"/>
                  </a:cubicBezTo>
                  <a:cubicBezTo>
                    <a:pt x="5251" y="4447"/>
                    <a:pt x="5251" y="4340"/>
                    <a:pt x="5192" y="4280"/>
                  </a:cubicBezTo>
                  <a:lnTo>
                    <a:pt x="4918" y="3995"/>
                  </a:lnTo>
                  <a:cubicBezTo>
                    <a:pt x="5073" y="3816"/>
                    <a:pt x="5180" y="3709"/>
                    <a:pt x="5287" y="3614"/>
                  </a:cubicBezTo>
                  <a:lnTo>
                    <a:pt x="5573" y="3887"/>
                  </a:lnTo>
                  <a:cubicBezTo>
                    <a:pt x="5603" y="3917"/>
                    <a:pt x="5641" y="3932"/>
                    <a:pt x="5680" y="3932"/>
                  </a:cubicBezTo>
                  <a:cubicBezTo>
                    <a:pt x="5719" y="3932"/>
                    <a:pt x="5757" y="3917"/>
                    <a:pt x="5787" y="3887"/>
                  </a:cubicBezTo>
                  <a:cubicBezTo>
                    <a:pt x="5847" y="3828"/>
                    <a:pt x="5847" y="3733"/>
                    <a:pt x="5787" y="3673"/>
                  </a:cubicBezTo>
                  <a:lnTo>
                    <a:pt x="5513" y="3387"/>
                  </a:lnTo>
                  <a:lnTo>
                    <a:pt x="5894" y="2994"/>
                  </a:lnTo>
                  <a:lnTo>
                    <a:pt x="6180" y="3280"/>
                  </a:lnTo>
                  <a:cubicBezTo>
                    <a:pt x="6210" y="3310"/>
                    <a:pt x="6252" y="3325"/>
                    <a:pt x="6293" y="3325"/>
                  </a:cubicBezTo>
                  <a:cubicBezTo>
                    <a:pt x="6335" y="3325"/>
                    <a:pt x="6377" y="3310"/>
                    <a:pt x="6406" y="3280"/>
                  </a:cubicBezTo>
                  <a:cubicBezTo>
                    <a:pt x="6466" y="3221"/>
                    <a:pt x="6466" y="3114"/>
                    <a:pt x="6406" y="3054"/>
                  </a:cubicBezTo>
                  <a:lnTo>
                    <a:pt x="6121" y="2780"/>
                  </a:lnTo>
                  <a:lnTo>
                    <a:pt x="6502" y="2387"/>
                  </a:lnTo>
                  <a:lnTo>
                    <a:pt x="6787" y="2673"/>
                  </a:lnTo>
                  <a:cubicBezTo>
                    <a:pt x="6817" y="2703"/>
                    <a:pt x="6859" y="2718"/>
                    <a:pt x="6900" y="2718"/>
                  </a:cubicBezTo>
                  <a:cubicBezTo>
                    <a:pt x="6942" y="2718"/>
                    <a:pt x="6984" y="2703"/>
                    <a:pt x="7014" y="2673"/>
                  </a:cubicBezTo>
                  <a:cubicBezTo>
                    <a:pt x="7073" y="2613"/>
                    <a:pt x="7073" y="2506"/>
                    <a:pt x="7014" y="2447"/>
                  </a:cubicBezTo>
                  <a:lnTo>
                    <a:pt x="6728" y="2161"/>
                  </a:lnTo>
                  <a:lnTo>
                    <a:pt x="7109" y="1780"/>
                  </a:lnTo>
                  <a:lnTo>
                    <a:pt x="7395" y="2054"/>
                  </a:lnTo>
                  <a:cubicBezTo>
                    <a:pt x="7424" y="2084"/>
                    <a:pt x="7466" y="2099"/>
                    <a:pt x="7508" y="2099"/>
                  </a:cubicBezTo>
                  <a:cubicBezTo>
                    <a:pt x="7549" y="2099"/>
                    <a:pt x="7591" y="2084"/>
                    <a:pt x="7621" y="2054"/>
                  </a:cubicBezTo>
                  <a:cubicBezTo>
                    <a:pt x="7680" y="1994"/>
                    <a:pt x="7680" y="1899"/>
                    <a:pt x="7621" y="1840"/>
                  </a:cubicBezTo>
                  <a:lnTo>
                    <a:pt x="7335" y="1554"/>
                  </a:lnTo>
                  <a:lnTo>
                    <a:pt x="7728" y="1161"/>
                  </a:lnTo>
                  <a:lnTo>
                    <a:pt x="8002" y="1447"/>
                  </a:lnTo>
                  <a:cubicBezTo>
                    <a:pt x="8038" y="1476"/>
                    <a:pt x="8079" y="1491"/>
                    <a:pt x="8119" y="1491"/>
                  </a:cubicBezTo>
                  <a:cubicBezTo>
                    <a:pt x="8160" y="1491"/>
                    <a:pt x="8198" y="1476"/>
                    <a:pt x="8228" y="1447"/>
                  </a:cubicBezTo>
                  <a:cubicBezTo>
                    <a:pt x="8288" y="1387"/>
                    <a:pt x="8288" y="1280"/>
                    <a:pt x="8228" y="1220"/>
                  </a:cubicBezTo>
                  <a:lnTo>
                    <a:pt x="7942" y="947"/>
                  </a:lnTo>
                  <a:lnTo>
                    <a:pt x="8323" y="566"/>
                  </a:lnTo>
                  <a:cubicBezTo>
                    <a:pt x="8459" y="430"/>
                    <a:pt x="8633" y="364"/>
                    <a:pt x="8809" y="364"/>
                  </a:cubicBezTo>
                  <a:close/>
                  <a:moveTo>
                    <a:pt x="1180" y="9245"/>
                  </a:moveTo>
                  <a:lnTo>
                    <a:pt x="1918" y="9995"/>
                  </a:lnTo>
                  <a:lnTo>
                    <a:pt x="1322" y="10591"/>
                  </a:lnTo>
                  <a:cubicBezTo>
                    <a:pt x="1227" y="10698"/>
                    <a:pt x="1108" y="10734"/>
                    <a:pt x="953" y="10734"/>
                  </a:cubicBezTo>
                  <a:cubicBezTo>
                    <a:pt x="477" y="10734"/>
                    <a:pt x="251" y="10174"/>
                    <a:pt x="584" y="9841"/>
                  </a:cubicBezTo>
                  <a:lnTo>
                    <a:pt x="1180" y="9245"/>
                  </a:lnTo>
                  <a:close/>
                  <a:moveTo>
                    <a:pt x="8855" y="0"/>
                  </a:moveTo>
                  <a:cubicBezTo>
                    <a:pt x="8591" y="0"/>
                    <a:pt x="8329" y="101"/>
                    <a:pt x="8133" y="304"/>
                  </a:cubicBezTo>
                  <a:cubicBezTo>
                    <a:pt x="4716" y="3709"/>
                    <a:pt x="4882" y="3530"/>
                    <a:pt x="4692" y="3756"/>
                  </a:cubicBezTo>
                  <a:cubicBezTo>
                    <a:pt x="3394" y="5185"/>
                    <a:pt x="3692" y="5876"/>
                    <a:pt x="2656" y="7221"/>
                  </a:cubicBezTo>
                  <a:cubicBezTo>
                    <a:pt x="2596" y="7305"/>
                    <a:pt x="2608" y="7400"/>
                    <a:pt x="2680" y="7447"/>
                  </a:cubicBezTo>
                  <a:cubicBezTo>
                    <a:pt x="2711" y="7473"/>
                    <a:pt x="2748" y="7486"/>
                    <a:pt x="2785" y="7486"/>
                  </a:cubicBezTo>
                  <a:cubicBezTo>
                    <a:pt x="2833" y="7486"/>
                    <a:pt x="2879" y="7464"/>
                    <a:pt x="2906" y="7424"/>
                  </a:cubicBezTo>
                  <a:cubicBezTo>
                    <a:pt x="3096" y="7162"/>
                    <a:pt x="3263" y="6912"/>
                    <a:pt x="3406" y="6638"/>
                  </a:cubicBezTo>
                  <a:cubicBezTo>
                    <a:pt x="3549" y="7174"/>
                    <a:pt x="3966" y="7614"/>
                    <a:pt x="4501" y="7733"/>
                  </a:cubicBezTo>
                  <a:cubicBezTo>
                    <a:pt x="3382" y="8352"/>
                    <a:pt x="2894" y="9043"/>
                    <a:pt x="2120" y="9757"/>
                  </a:cubicBezTo>
                  <a:lnTo>
                    <a:pt x="1370" y="9007"/>
                  </a:lnTo>
                  <a:lnTo>
                    <a:pt x="2334" y="8043"/>
                  </a:lnTo>
                  <a:cubicBezTo>
                    <a:pt x="2394" y="7983"/>
                    <a:pt x="2394" y="7876"/>
                    <a:pt x="2334" y="7817"/>
                  </a:cubicBezTo>
                  <a:cubicBezTo>
                    <a:pt x="2305" y="7787"/>
                    <a:pt x="2266" y="7772"/>
                    <a:pt x="2227" y="7772"/>
                  </a:cubicBezTo>
                  <a:cubicBezTo>
                    <a:pt x="2189" y="7772"/>
                    <a:pt x="2150" y="7787"/>
                    <a:pt x="2120" y="7817"/>
                  </a:cubicBezTo>
                  <a:lnTo>
                    <a:pt x="334" y="9602"/>
                  </a:lnTo>
                  <a:cubicBezTo>
                    <a:pt x="1" y="9936"/>
                    <a:pt x="1" y="10472"/>
                    <a:pt x="334" y="10805"/>
                  </a:cubicBezTo>
                  <a:cubicBezTo>
                    <a:pt x="494" y="10976"/>
                    <a:pt x="705" y="11059"/>
                    <a:pt x="921" y="11059"/>
                  </a:cubicBezTo>
                  <a:cubicBezTo>
                    <a:pt x="1140" y="11059"/>
                    <a:pt x="1363" y="10973"/>
                    <a:pt x="1537" y="10805"/>
                  </a:cubicBezTo>
                  <a:lnTo>
                    <a:pt x="3323" y="9019"/>
                  </a:lnTo>
                  <a:cubicBezTo>
                    <a:pt x="4335" y="8019"/>
                    <a:pt x="5287" y="7745"/>
                    <a:pt x="5716" y="7531"/>
                  </a:cubicBezTo>
                  <a:cubicBezTo>
                    <a:pt x="6430" y="7221"/>
                    <a:pt x="7061" y="6793"/>
                    <a:pt x="7621" y="6233"/>
                  </a:cubicBezTo>
                  <a:lnTo>
                    <a:pt x="10824" y="3030"/>
                  </a:lnTo>
                  <a:cubicBezTo>
                    <a:pt x="11252" y="2625"/>
                    <a:pt x="11252" y="1971"/>
                    <a:pt x="10847" y="1566"/>
                  </a:cubicBezTo>
                  <a:lnTo>
                    <a:pt x="9585" y="304"/>
                  </a:lnTo>
                  <a:cubicBezTo>
                    <a:pt x="9383" y="101"/>
                    <a:pt x="9118" y="0"/>
                    <a:pt x="88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757" name="Google Shape;14757;p102"/>
          <p:cNvSpPr/>
          <p:nvPr/>
        </p:nvSpPr>
        <p:spPr>
          <a:xfrm>
            <a:off x="3955221" y="2893008"/>
            <a:ext cx="358464" cy="356808"/>
          </a:xfrm>
          <a:custGeom>
            <a:avLst/>
            <a:gdLst/>
            <a:ahLst/>
            <a:cxnLst/>
            <a:rect l="l" t="t" r="r" b="b"/>
            <a:pathLst>
              <a:path w="11253" h="11201" extrusionOk="0">
                <a:moveTo>
                  <a:pt x="9133" y="0"/>
                </a:moveTo>
                <a:cubicBezTo>
                  <a:pt x="8990" y="0"/>
                  <a:pt x="8847" y="60"/>
                  <a:pt x="8740" y="167"/>
                </a:cubicBezTo>
                <a:lnTo>
                  <a:pt x="322" y="8584"/>
                </a:lnTo>
                <a:cubicBezTo>
                  <a:pt x="1" y="8894"/>
                  <a:pt x="1" y="9263"/>
                  <a:pt x="215" y="9465"/>
                </a:cubicBezTo>
                <a:lnTo>
                  <a:pt x="1787" y="11049"/>
                </a:lnTo>
                <a:cubicBezTo>
                  <a:pt x="1894" y="11150"/>
                  <a:pt x="2037" y="11201"/>
                  <a:pt x="2178" y="11201"/>
                </a:cubicBezTo>
                <a:cubicBezTo>
                  <a:pt x="2320" y="11201"/>
                  <a:pt x="2460" y="11150"/>
                  <a:pt x="2561" y="11049"/>
                </a:cubicBezTo>
                <a:lnTo>
                  <a:pt x="9371" y="4239"/>
                </a:lnTo>
                <a:cubicBezTo>
                  <a:pt x="9431" y="4179"/>
                  <a:pt x="9431" y="4084"/>
                  <a:pt x="9371" y="4001"/>
                </a:cubicBezTo>
                <a:cubicBezTo>
                  <a:pt x="9341" y="3971"/>
                  <a:pt x="9300" y="3956"/>
                  <a:pt x="9257" y="3956"/>
                </a:cubicBezTo>
                <a:cubicBezTo>
                  <a:pt x="9213" y="3956"/>
                  <a:pt x="9169" y="3971"/>
                  <a:pt x="9133" y="4001"/>
                </a:cubicBezTo>
                <a:lnTo>
                  <a:pt x="2323" y="10811"/>
                </a:lnTo>
                <a:cubicBezTo>
                  <a:pt x="2281" y="10853"/>
                  <a:pt x="2227" y="10873"/>
                  <a:pt x="2172" y="10873"/>
                </a:cubicBezTo>
                <a:cubicBezTo>
                  <a:pt x="2117" y="10873"/>
                  <a:pt x="2061" y="10853"/>
                  <a:pt x="2013" y="10811"/>
                </a:cubicBezTo>
                <a:lnTo>
                  <a:pt x="453" y="9227"/>
                </a:lnTo>
                <a:cubicBezTo>
                  <a:pt x="358" y="9144"/>
                  <a:pt x="358" y="9001"/>
                  <a:pt x="453" y="8918"/>
                </a:cubicBezTo>
                <a:lnTo>
                  <a:pt x="703" y="8656"/>
                </a:lnTo>
                <a:lnTo>
                  <a:pt x="1096" y="9049"/>
                </a:lnTo>
                <a:cubicBezTo>
                  <a:pt x="1126" y="9079"/>
                  <a:pt x="1165" y="9093"/>
                  <a:pt x="1206" y="9093"/>
                </a:cubicBezTo>
                <a:cubicBezTo>
                  <a:pt x="1248" y="9093"/>
                  <a:pt x="1293" y="9079"/>
                  <a:pt x="1334" y="9049"/>
                </a:cubicBezTo>
                <a:cubicBezTo>
                  <a:pt x="1394" y="8989"/>
                  <a:pt x="1394" y="8882"/>
                  <a:pt x="1334" y="8811"/>
                </a:cubicBezTo>
                <a:lnTo>
                  <a:pt x="942" y="8418"/>
                </a:lnTo>
                <a:lnTo>
                  <a:pt x="1477" y="7882"/>
                </a:lnTo>
                <a:lnTo>
                  <a:pt x="1870" y="8275"/>
                </a:lnTo>
                <a:cubicBezTo>
                  <a:pt x="1900" y="8305"/>
                  <a:pt x="1939" y="8319"/>
                  <a:pt x="1980" y="8319"/>
                </a:cubicBezTo>
                <a:cubicBezTo>
                  <a:pt x="2022" y="8319"/>
                  <a:pt x="2067" y="8305"/>
                  <a:pt x="2108" y="8275"/>
                </a:cubicBezTo>
                <a:cubicBezTo>
                  <a:pt x="2168" y="8215"/>
                  <a:pt x="2168" y="8108"/>
                  <a:pt x="2108" y="8037"/>
                </a:cubicBezTo>
                <a:lnTo>
                  <a:pt x="1715" y="7644"/>
                </a:lnTo>
                <a:lnTo>
                  <a:pt x="2251" y="7108"/>
                </a:lnTo>
                <a:lnTo>
                  <a:pt x="2858" y="7727"/>
                </a:lnTo>
                <a:cubicBezTo>
                  <a:pt x="2888" y="7757"/>
                  <a:pt x="2930" y="7772"/>
                  <a:pt x="2973" y="7772"/>
                </a:cubicBezTo>
                <a:cubicBezTo>
                  <a:pt x="3016" y="7772"/>
                  <a:pt x="3061" y="7757"/>
                  <a:pt x="3097" y="7727"/>
                </a:cubicBezTo>
                <a:cubicBezTo>
                  <a:pt x="3156" y="7668"/>
                  <a:pt x="3156" y="7560"/>
                  <a:pt x="3097" y="7489"/>
                </a:cubicBezTo>
                <a:lnTo>
                  <a:pt x="2489" y="6870"/>
                </a:lnTo>
                <a:lnTo>
                  <a:pt x="3025" y="6334"/>
                </a:lnTo>
                <a:lnTo>
                  <a:pt x="3418" y="6727"/>
                </a:lnTo>
                <a:cubicBezTo>
                  <a:pt x="3448" y="6757"/>
                  <a:pt x="3487" y="6772"/>
                  <a:pt x="3528" y="6772"/>
                </a:cubicBezTo>
                <a:cubicBezTo>
                  <a:pt x="3570" y="6772"/>
                  <a:pt x="3614" y="6757"/>
                  <a:pt x="3656" y="6727"/>
                </a:cubicBezTo>
                <a:cubicBezTo>
                  <a:pt x="3716" y="6668"/>
                  <a:pt x="3716" y="6560"/>
                  <a:pt x="3656" y="6489"/>
                </a:cubicBezTo>
                <a:lnTo>
                  <a:pt x="3263" y="6096"/>
                </a:lnTo>
                <a:lnTo>
                  <a:pt x="3799" y="5560"/>
                </a:lnTo>
                <a:lnTo>
                  <a:pt x="4192" y="5953"/>
                </a:lnTo>
                <a:cubicBezTo>
                  <a:pt x="4222" y="5983"/>
                  <a:pt x="4260" y="5998"/>
                  <a:pt x="4302" y="5998"/>
                </a:cubicBezTo>
                <a:cubicBezTo>
                  <a:pt x="4344" y="5998"/>
                  <a:pt x="4388" y="5983"/>
                  <a:pt x="4430" y="5953"/>
                </a:cubicBezTo>
                <a:cubicBezTo>
                  <a:pt x="4490" y="5894"/>
                  <a:pt x="4490" y="5786"/>
                  <a:pt x="4430" y="5715"/>
                </a:cubicBezTo>
                <a:lnTo>
                  <a:pt x="4037" y="5322"/>
                </a:lnTo>
                <a:lnTo>
                  <a:pt x="4573" y="4786"/>
                </a:lnTo>
                <a:lnTo>
                  <a:pt x="4966" y="5179"/>
                </a:lnTo>
                <a:cubicBezTo>
                  <a:pt x="4996" y="5209"/>
                  <a:pt x="5034" y="5224"/>
                  <a:pt x="5076" y="5224"/>
                </a:cubicBezTo>
                <a:cubicBezTo>
                  <a:pt x="5118" y="5224"/>
                  <a:pt x="5162" y="5209"/>
                  <a:pt x="5204" y="5179"/>
                </a:cubicBezTo>
                <a:cubicBezTo>
                  <a:pt x="5264" y="5120"/>
                  <a:pt x="5264" y="5013"/>
                  <a:pt x="5204" y="4941"/>
                </a:cubicBezTo>
                <a:lnTo>
                  <a:pt x="4811" y="4548"/>
                </a:lnTo>
                <a:lnTo>
                  <a:pt x="5347" y="4012"/>
                </a:lnTo>
                <a:lnTo>
                  <a:pt x="5954" y="4632"/>
                </a:lnTo>
                <a:cubicBezTo>
                  <a:pt x="5984" y="4661"/>
                  <a:pt x="6026" y="4676"/>
                  <a:pt x="6069" y="4676"/>
                </a:cubicBezTo>
                <a:cubicBezTo>
                  <a:pt x="6112" y="4676"/>
                  <a:pt x="6156" y="4661"/>
                  <a:pt x="6192" y="4632"/>
                </a:cubicBezTo>
                <a:cubicBezTo>
                  <a:pt x="6252" y="4572"/>
                  <a:pt x="6252" y="4465"/>
                  <a:pt x="6192" y="4393"/>
                </a:cubicBezTo>
                <a:lnTo>
                  <a:pt x="5585" y="3774"/>
                </a:lnTo>
                <a:lnTo>
                  <a:pt x="6121" y="3239"/>
                </a:lnTo>
                <a:lnTo>
                  <a:pt x="6514" y="3631"/>
                </a:lnTo>
                <a:cubicBezTo>
                  <a:pt x="6543" y="3661"/>
                  <a:pt x="6582" y="3676"/>
                  <a:pt x="6624" y="3676"/>
                </a:cubicBezTo>
                <a:cubicBezTo>
                  <a:pt x="6665" y="3676"/>
                  <a:pt x="6710" y="3661"/>
                  <a:pt x="6752" y="3631"/>
                </a:cubicBezTo>
                <a:cubicBezTo>
                  <a:pt x="6811" y="3572"/>
                  <a:pt x="6811" y="3465"/>
                  <a:pt x="6752" y="3393"/>
                </a:cubicBezTo>
                <a:lnTo>
                  <a:pt x="6359" y="3000"/>
                </a:lnTo>
                <a:lnTo>
                  <a:pt x="6895" y="2465"/>
                </a:lnTo>
                <a:lnTo>
                  <a:pt x="7288" y="2858"/>
                </a:lnTo>
                <a:cubicBezTo>
                  <a:pt x="7317" y="2887"/>
                  <a:pt x="7356" y="2902"/>
                  <a:pt x="7398" y="2902"/>
                </a:cubicBezTo>
                <a:cubicBezTo>
                  <a:pt x="7439" y="2902"/>
                  <a:pt x="7484" y="2887"/>
                  <a:pt x="7526" y="2858"/>
                </a:cubicBezTo>
                <a:cubicBezTo>
                  <a:pt x="7585" y="2798"/>
                  <a:pt x="7585" y="2691"/>
                  <a:pt x="7526" y="2619"/>
                </a:cubicBezTo>
                <a:lnTo>
                  <a:pt x="7133" y="2226"/>
                </a:lnTo>
                <a:lnTo>
                  <a:pt x="7669" y="1691"/>
                </a:lnTo>
                <a:lnTo>
                  <a:pt x="8061" y="2084"/>
                </a:lnTo>
                <a:cubicBezTo>
                  <a:pt x="8091" y="2113"/>
                  <a:pt x="8130" y="2128"/>
                  <a:pt x="8172" y="2128"/>
                </a:cubicBezTo>
                <a:cubicBezTo>
                  <a:pt x="8213" y="2128"/>
                  <a:pt x="8258" y="2113"/>
                  <a:pt x="8300" y="2084"/>
                </a:cubicBezTo>
                <a:cubicBezTo>
                  <a:pt x="8359" y="2024"/>
                  <a:pt x="8359" y="1917"/>
                  <a:pt x="8300" y="1845"/>
                </a:cubicBezTo>
                <a:lnTo>
                  <a:pt x="7907" y="1453"/>
                </a:lnTo>
                <a:lnTo>
                  <a:pt x="8442" y="917"/>
                </a:lnTo>
                <a:lnTo>
                  <a:pt x="9050" y="1536"/>
                </a:lnTo>
                <a:cubicBezTo>
                  <a:pt x="9079" y="1566"/>
                  <a:pt x="9121" y="1581"/>
                  <a:pt x="9164" y="1581"/>
                </a:cubicBezTo>
                <a:cubicBezTo>
                  <a:pt x="9207" y="1581"/>
                  <a:pt x="9252" y="1566"/>
                  <a:pt x="9288" y="1536"/>
                </a:cubicBezTo>
                <a:cubicBezTo>
                  <a:pt x="9371" y="1476"/>
                  <a:pt x="9347" y="1369"/>
                  <a:pt x="9288" y="1298"/>
                </a:cubicBezTo>
                <a:lnTo>
                  <a:pt x="8681" y="679"/>
                </a:lnTo>
                <a:lnTo>
                  <a:pt x="8966" y="405"/>
                </a:lnTo>
                <a:cubicBezTo>
                  <a:pt x="9008" y="357"/>
                  <a:pt x="9065" y="333"/>
                  <a:pt x="9121" y="333"/>
                </a:cubicBezTo>
                <a:cubicBezTo>
                  <a:pt x="9178" y="333"/>
                  <a:pt x="9234" y="357"/>
                  <a:pt x="9276" y="405"/>
                </a:cubicBezTo>
                <a:lnTo>
                  <a:pt x="10859" y="1976"/>
                </a:lnTo>
                <a:cubicBezTo>
                  <a:pt x="10895" y="2024"/>
                  <a:pt x="10919" y="2072"/>
                  <a:pt x="10919" y="2131"/>
                </a:cubicBezTo>
                <a:cubicBezTo>
                  <a:pt x="10919" y="2191"/>
                  <a:pt x="10883" y="2250"/>
                  <a:pt x="10859" y="2274"/>
                </a:cubicBezTo>
                <a:lnTo>
                  <a:pt x="9705" y="3417"/>
                </a:lnTo>
                <a:cubicBezTo>
                  <a:pt x="9645" y="3477"/>
                  <a:pt x="9645" y="3584"/>
                  <a:pt x="9705" y="3655"/>
                </a:cubicBezTo>
                <a:cubicBezTo>
                  <a:pt x="9734" y="3685"/>
                  <a:pt x="9776" y="3700"/>
                  <a:pt x="9819" y="3700"/>
                </a:cubicBezTo>
                <a:cubicBezTo>
                  <a:pt x="9862" y="3700"/>
                  <a:pt x="9907" y="3685"/>
                  <a:pt x="9943" y="3655"/>
                </a:cubicBezTo>
                <a:lnTo>
                  <a:pt x="11098" y="2512"/>
                </a:lnTo>
                <a:cubicBezTo>
                  <a:pt x="11193" y="2405"/>
                  <a:pt x="11252" y="2274"/>
                  <a:pt x="11252" y="2131"/>
                </a:cubicBezTo>
                <a:cubicBezTo>
                  <a:pt x="11252" y="1976"/>
                  <a:pt x="11193" y="1845"/>
                  <a:pt x="11098" y="1738"/>
                </a:cubicBezTo>
                <a:lnTo>
                  <a:pt x="9514" y="167"/>
                </a:lnTo>
                <a:cubicBezTo>
                  <a:pt x="9407" y="60"/>
                  <a:pt x="9264" y="0"/>
                  <a:pt x="91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8" name="Google Shape;14758;p102"/>
          <p:cNvSpPr/>
          <p:nvPr/>
        </p:nvSpPr>
        <p:spPr>
          <a:xfrm>
            <a:off x="3499727" y="2442228"/>
            <a:ext cx="380444" cy="310077"/>
          </a:xfrm>
          <a:custGeom>
            <a:avLst/>
            <a:gdLst/>
            <a:ahLst/>
            <a:cxnLst/>
            <a:rect l="l" t="t" r="r" b="b"/>
            <a:pathLst>
              <a:path w="11943" h="9734" extrusionOk="0">
                <a:moveTo>
                  <a:pt x="11585" y="2638"/>
                </a:moveTo>
                <a:lnTo>
                  <a:pt x="11585" y="3066"/>
                </a:lnTo>
                <a:lnTo>
                  <a:pt x="9121" y="4007"/>
                </a:lnTo>
                <a:lnTo>
                  <a:pt x="9121" y="3566"/>
                </a:lnTo>
                <a:lnTo>
                  <a:pt x="11585" y="2638"/>
                </a:lnTo>
                <a:close/>
                <a:moveTo>
                  <a:pt x="370" y="2638"/>
                </a:moveTo>
                <a:lnTo>
                  <a:pt x="5787" y="4697"/>
                </a:lnTo>
                <a:lnTo>
                  <a:pt x="5787" y="5138"/>
                </a:lnTo>
                <a:lnTo>
                  <a:pt x="370" y="3066"/>
                </a:lnTo>
                <a:lnTo>
                  <a:pt x="370" y="2638"/>
                </a:lnTo>
                <a:close/>
                <a:moveTo>
                  <a:pt x="8764" y="3709"/>
                </a:moveTo>
                <a:lnTo>
                  <a:pt x="8764" y="4138"/>
                </a:lnTo>
                <a:lnTo>
                  <a:pt x="6144" y="5138"/>
                </a:lnTo>
                <a:lnTo>
                  <a:pt x="6144" y="4697"/>
                </a:lnTo>
                <a:lnTo>
                  <a:pt x="8764" y="3709"/>
                </a:lnTo>
                <a:close/>
                <a:moveTo>
                  <a:pt x="9657" y="4162"/>
                </a:moveTo>
                <a:lnTo>
                  <a:pt x="9657" y="6745"/>
                </a:lnTo>
                <a:cubicBezTo>
                  <a:pt x="9478" y="6876"/>
                  <a:pt x="9299" y="6995"/>
                  <a:pt x="9121" y="7114"/>
                </a:cubicBezTo>
                <a:lnTo>
                  <a:pt x="9121" y="4376"/>
                </a:lnTo>
                <a:lnTo>
                  <a:pt x="9657" y="4162"/>
                </a:lnTo>
                <a:close/>
                <a:moveTo>
                  <a:pt x="8961" y="8757"/>
                </a:moveTo>
                <a:cubicBezTo>
                  <a:pt x="9131" y="8757"/>
                  <a:pt x="9264" y="8907"/>
                  <a:pt x="9264" y="9079"/>
                </a:cubicBezTo>
                <a:cubicBezTo>
                  <a:pt x="9264" y="9258"/>
                  <a:pt x="9109" y="9389"/>
                  <a:pt x="8942" y="9389"/>
                </a:cubicBezTo>
                <a:cubicBezTo>
                  <a:pt x="8764" y="9389"/>
                  <a:pt x="8633" y="9246"/>
                  <a:pt x="8633" y="9079"/>
                </a:cubicBezTo>
                <a:cubicBezTo>
                  <a:pt x="8633" y="8900"/>
                  <a:pt x="8787" y="8757"/>
                  <a:pt x="8942" y="8757"/>
                </a:cubicBezTo>
                <a:cubicBezTo>
                  <a:pt x="8949" y="8757"/>
                  <a:pt x="8955" y="8757"/>
                  <a:pt x="8961" y="8757"/>
                </a:cubicBezTo>
                <a:close/>
                <a:moveTo>
                  <a:pt x="5949" y="0"/>
                </a:moveTo>
                <a:cubicBezTo>
                  <a:pt x="5930" y="0"/>
                  <a:pt x="5912" y="6"/>
                  <a:pt x="5894" y="18"/>
                </a:cubicBezTo>
                <a:lnTo>
                  <a:pt x="120" y="2221"/>
                </a:lnTo>
                <a:cubicBezTo>
                  <a:pt x="48" y="2245"/>
                  <a:pt x="1" y="2304"/>
                  <a:pt x="1" y="2376"/>
                </a:cubicBezTo>
                <a:lnTo>
                  <a:pt x="1" y="3185"/>
                </a:lnTo>
                <a:cubicBezTo>
                  <a:pt x="1" y="3257"/>
                  <a:pt x="48" y="3316"/>
                  <a:pt x="120" y="3352"/>
                </a:cubicBezTo>
                <a:lnTo>
                  <a:pt x="1917" y="4031"/>
                </a:lnTo>
                <a:lnTo>
                  <a:pt x="1917" y="4638"/>
                </a:lnTo>
                <a:cubicBezTo>
                  <a:pt x="1917" y="4745"/>
                  <a:pt x="2001" y="4817"/>
                  <a:pt x="2096" y="4817"/>
                </a:cubicBezTo>
                <a:cubicBezTo>
                  <a:pt x="2203" y="4817"/>
                  <a:pt x="2275" y="4745"/>
                  <a:pt x="2275" y="4638"/>
                </a:cubicBezTo>
                <a:lnTo>
                  <a:pt x="2275" y="4186"/>
                </a:lnTo>
                <a:lnTo>
                  <a:pt x="5894" y="5567"/>
                </a:lnTo>
                <a:cubicBezTo>
                  <a:pt x="5906" y="5579"/>
                  <a:pt x="5942" y="5579"/>
                  <a:pt x="5954" y="5579"/>
                </a:cubicBezTo>
                <a:cubicBezTo>
                  <a:pt x="5966" y="5579"/>
                  <a:pt x="6001" y="5579"/>
                  <a:pt x="6013" y="5567"/>
                </a:cubicBezTo>
                <a:lnTo>
                  <a:pt x="8740" y="4519"/>
                </a:lnTo>
                <a:lnTo>
                  <a:pt x="8740" y="7317"/>
                </a:lnTo>
                <a:cubicBezTo>
                  <a:pt x="7871" y="7769"/>
                  <a:pt x="6918" y="8007"/>
                  <a:pt x="5942" y="8007"/>
                </a:cubicBezTo>
                <a:cubicBezTo>
                  <a:pt x="4620" y="8007"/>
                  <a:pt x="3310" y="7555"/>
                  <a:pt x="2263" y="6745"/>
                </a:cubicBezTo>
                <a:lnTo>
                  <a:pt x="2263" y="5352"/>
                </a:lnTo>
                <a:cubicBezTo>
                  <a:pt x="2263" y="5257"/>
                  <a:pt x="2191" y="5174"/>
                  <a:pt x="2084" y="5174"/>
                </a:cubicBezTo>
                <a:cubicBezTo>
                  <a:pt x="1977" y="5174"/>
                  <a:pt x="1906" y="5257"/>
                  <a:pt x="1906" y="5352"/>
                </a:cubicBezTo>
                <a:lnTo>
                  <a:pt x="1906" y="6817"/>
                </a:lnTo>
                <a:cubicBezTo>
                  <a:pt x="1906" y="6876"/>
                  <a:pt x="1941" y="6924"/>
                  <a:pt x="1965" y="6948"/>
                </a:cubicBezTo>
                <a:cubicBezTo>
                  <a:pt x="3084" y="7841"/>
                  <a:pt x="4501" y="8353"/>
                  <a:pt x="5942" y="8353"/>
                </a:cubicBezTo>
                <a:cubicBezTo>
                  <a:pt x="6906" y="8353"/>
                  <a:pt x="7859" y="8126"/>
                  <a:pt x="8740" y="7698"/>
                </a:cubicBezTo>
                <a:lnTo>
                  <a:pt x="8740" y="8412"/>
                </a:lnTo>
                <a:cubicBezTo>
                  <a:pt x="8454" y="8484"/>
                  <a:pt x="8252" y="8746"/>
                  <a:pt x="8252" y="9067"/>
                </a:cubicBezTo>
                <a:cubicBezTo>
                  <a:pt x="8252" y="9436"/>
                  <a:pt x="8549" y="9734"/>
                  <a:pt x="8918" y="9734"/>
                </a:cubicBezTo>
                <a:cubicBezTo>
                  <a:pt x="9287" y="9734"/>
                  <a:pt x="9585" y="9436"/>
                  <a:pt x="9585" y="9067"/>
                </a:cubicBezTo>
                <a:cubicBezTo>
                  <a:pt x="9585" y="8746"/>
                  <a:pt x="9383" y="8496"/>
                  <a:pt x="9097" y="8412"/>
                </a:cubicBezTo>
                <a:lnTo>
                  <a:pt x="9097" y="7495"/>
                </a:lnTo>
                <a:cubicBezTo>
                  <a:pt x="9383" y="7341"/>
                  <a:pt x="9657" y="7138"/>
                  <a:pt x="9918" y="6936"/>
                </a:cubicBezTo>
                <a:cubicBezTo>
                  <a:pt x="9954" y="6900"/>
                  <a:pt x="9978" y="6841"/>
                  <a:pt x="9978" y="6805"/>
                </a:cubicBezTo>
                <a:lnTo>
                  <a:pt x="9978" y="4019"/>
                </a:lnTo>
                <a:lnTo>
                  <a:pt x="11776" y="3328"/>
                </a:lnTo>
                <a:cubicBezTo>
                  <a:pt x="11847" y="3304"/>
                  <a:pt x="11895" y="3245"/>
                  <a:pt x="11895" y="3173"/>
                </a:cubicBezTo>
                <a:lnTo>
                  <a:pt x="11895" y="2364"/>
                </a:lnTo>
                <a:cubicBezTo>
                  <a:pt x="11943" y="2304"/>
                  <a:pt x="11895" y="2245"/>
                  <a:pt x="11823" y="2221"/>
                </a:cubicBezTo>
                <a:lnTo>
                  <a:pt x="8049" y="792"/>
                </a:lnTo>
                <a:cubicBezTo>
                  <a:pt x="8030" y="784"/>
                  <a:pt x="8010" y="780"/>
                  <a:pt x="7989" y="780"/>
                </a:cubicBezTo>
                <a:cubicBezTo>
                  <a:pt x="7921" y="780"/>
                  <a:pt x="7853" y="823"/>
                  <a:pt x="7835" y="887"/>
                </a:cubicBezTo>
                <a:cubicBezTo>
                  <a:pt x="7799" y="983"/>
                  <a:pt x="7847" y="1090"/>
                  <a:pt x="7930" y="1114"/>
                </a:cubicBezTo>
                <a:lnTo>
                  <a:pt x="11264" y="2376"/>
                </a:lnTo>
                <a:lnTo>
                  <a:pt x="8966" y="3257"/>
                </a:lnTo>
                <a:lnTo>
                  <a:pt x="6061" y="1947"/>
                </a:lnTo>
                <a:cubicBezTo>
                  <a:pt x="6035" y="1934"/>
                  <a:pt x="6010" y="1928"/>
                  <a:pt x="5985" y="1928"/>
                </a:cubicBezTo>
                <a:cubicBezTo>
                  <a:pt x="5918" y="1928"/>
                  <a:pt x="5858" y="1973"/>
                  <a:pt x="5823" y="2042"/>
                </a:cubicBezTo>
                <a:cubicBezTo>
                  <a:pt x="5775" y="2126"/>
                  <a:pt x="5823" y="2233"/>
                  <a:pt x="5906" y="2281"/>
                </a:cubicBezTo>
                <a:lnTo>
                  <a:pt x="8490" y="3435"/>
                </a:lnTo>
                <a:lnTo>
                  <a:pt x="5966" y="4388"/>
                </a:lnTo>
                <a:lnTo>
                  <a:pt x="691" y="2376"/>
                </a:lnTo>
                <a:lnTo>
                  <a:pt x="5966" y="376"/>
                </a:lnTo>
                <a:lnTo>
                  <a:pt x="7263" y="864"/>
                </a:lnTo>
                <a:cubicBezTo>
                  <a:pt x="7282" y="868"/>
                  <a:pt x="7301" y="871"/>
                  <a:pt x="7320" y="871"/>
                </a:cubicBezTo>
                <a:cubicBezTo>
                  <a:pt x="7394" y="871"/>
                  <a:pt x="7461" y="833"/>
                  <a:pt x="7490" y="757"/>
                </a:cubicBezTo>
                <a:cubicBezTo>
                  <a:pt x="7513" y="673"/>
                  <a:pt x="7478" y="566"/>
                  <a:pt x="7382" y="530"/>
                </a:cubicBezTo>
                <a:lnTo>
                  <a:pt x="6013" y="18"/>
                </a:lnTo>
                <a:cubicBezTo>
                  <a:pt x="5989" y="6"/>
                  <a:pt x="5969" y="0"/>
                  <a:pt x="59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759" name="Google Shape;14759;p102"/>
          <p:cNvGrpSpPr/>
          <p:nvPr/>
        </p:nvGrpSpPr>
        <p:grpSpPr>
          <a:xfrm>
            <a:off x="3044965" y="2435220"/>
            <a:ext cx="400194" cy="324316"/>
            <a:chOff x="3044965" y="2435220"/>
            <a:chExt cx="400194" cy="324316"/>
          </a:xfrm>
        </p:grpSpPr>
        <p:sp>
          <p:nvSpPr>
            <p:cNvPr id="14760" name="Google Shape;14760;p102"/>
            <p:cNvSpPr/>
            <p:nvPr/>
          </p:nvSpPr>
          <p:spPr>
            <a:xfrm>
              <a:off x="3105649" y="2649413"/>
              <a:ext cx="68329" cy="66864"/>
            </a:xfrm>
            <a:custGeom>
              <a:avLst/>
              <a:gdLst/>
              <a:ahLst/>
              <a:cxnLst/>
              <a:rect l="l" t="t" r="r" b="b"/>
              <a:pathLst>
                <a:path w="2145" h="2099" extrusionOk="0">
                  <a:moveTo>
                    <a:pt x="1924" y="0"/>
                  </a:moveTo>
                  <a:cubicBezTo>
                    <a:pt x="1867" y="0"/>
                    <a:pt x="1811" y="21"/>
                    <a:pt x="1775" y="63"/>
                  </a:cubicBezTo>
                  <a:lnTo>
                    <a:pt x="84" y="1753"/>
                  </a:lnTo>
                  <a:cubicBezTo>
                    <a:pt x="1" y="1825"/>
                    <a:pt x="1" y="1956"/>
                    <a:pt x="84" y="2039"/>
                  </a:cubicBezTo>
                  <a:cubicBezTo>
                    <a:pt x="120" y="2087"/>
                    <a:pt x="168" y="2099"/>
                    <a:pt x="227" y="2099"/>
                  </a:cubicBezTo>
                  <a:cubicBezTo>
                    <a:pt x="275" y="2099"/>
                    <a:pt x="334" y="2075"/>
                    <a:pt x="382" y="2039"/>
                  </a:cubicBezTo>
                  <a:lnTo>
                    <a:pt x="2073" y="337"/>
                  </a:lnTo>
                  <a:cubicBezTo>
                    <a:pt x="2144" y="265"/>
                    <a:pt x="2144" y="134"/>
                    <a:pt x="2073" y="63"/>
                  </a:cubicBezTo>
                  <a:cubicBezTo>
                    <a:pt x="2037" y="21"/>
                    <a:pt x="1980" y="0"/>
                    <a:pt x="19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1" name="Google Shape;14761;p102"/>
            <p:cNvSpPr/>
            <p:nvPr/>
          </p:nvSpPr>
          <p:spPr>
            <a:xfrm>
              <a:off x="3297193" y="2649413"/>
              <a:ext cx="68297" cy="66864"/>
            </a:xfrm>
            <a:custGeom>
              <a:avLst/>
              <a:gdLst/>
              <a:ahLst/>
              <a:cxnLst/>
              <a:rect l="l" t="t" r="r" b="b"/>
              <a:pathLst>
                <a:path w="2144" h="2099" extrusionOk="0">
                  <a:moveTo>
                    <a:pt x="1919" y="0"/>
                  </a:moveTo>
                  <a:cubicBezTo>
                    <a:pt x="1864" y="0"/>
                    <a:pt x="1810" y="21"/>
                    <a:pt x="1775" y="63"/>
                  </a:cubicBezTo>
                  <a:lnTo>
                    <a:pt x="84" y="1753"/>
                  </a:lnTo>
                  <a:cubicBezTo>
                    <a:pt x="1" y="1825"/>
                    <a:pt x="1" y="1956"/>
                    <a:pt x="84" y="2039"/>
                  </a:cubicBezTo>
                  <a:cubicBezTo>
                    <a:pt x="120" y="2087"/>
                    <a:pt x="167" y="2099"/>
                    <a:pt x="227" y="2099"/>
                  </a:cubicBezTo>
                  <a:cubicBezTo>
                    <a:pt x="286" y="2099"/>
                    <a:pt x="334" y="2075"/>
                    <a:pt x="382" y="2039"/>
                  </a:cubicBezTo>
                  <a:lnTo>
                    <a:pt x="2072" y="337"/>
                  </a:lnTo>
                  <a:cubicBezTo>
                    <a:pt x="2144" y="265"/>
                    <a:pt x="2144" y="134"/>
                    <a:pt x="2072" y="63"/>
                  </a:cubicBezTo>
                  <a:cubicBezTo>
                    <a:pt x="2031" y="21"/>
                    <a:pt x="1974" y="0"/>
                    <a:pt x="19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2" name="Google Shape;14762;p102"/>
            <p:cNvSpPr/>
            <p:nvPr/>
          </p:nvSpPr>
          <p:spPr>
            <a:xfrm>
              <a:off x="3044965" y="2435220"/>
              <a:ext cx="400194" cy="324316"/>
            </a:xfrm>
            <a:custGeom>
              <a:avLst/>
              <a:gdLst/>
              <a:ahLst/>
              <a:cxnLst/>
              <a:rect l="l" t="t" r="r" b="b"/>
              <a:pathLst>
                <a:path w="12563" h="10181" extrusionOk="0">
                  <a:moveTo>
                    <a:pt x="822" y="7358"/>
                  </a:moveTo>
                  <a:cubicBezTo>
                    <a:pt x="787" y="7465"/>
                    <a:pt x="787" y="7573"/>
                    <a:pt x="787" y="7680"/>
                  </a:cubicBezTo>
                  <a:cubicBezTo>
                    <a:pt x="787" y="7751"/>
                    <a:pt x="787" y="7823"/>
                    <a:pt x="811" y="7918"/>
                  </a:cubicBezTo>
                  <a:lnTo>
                    <a:pt x="632" y="7918"/>
                  </a:lnTo>
                  <a:cubicBezTo>
                    <a:pt x="525" y="7918"/>
                    <a:pt x="418" y="7823"/>
                    <a:pt x="418" y="7704"/>
                  </a:cubicBezTo>
                  <a:lnTo>
                    <a:pt x="418" y="7573"/>
                  </a:lnTo>
                  <a:cubicBezTo>
                    <a:pt x="418" y="7465"/>
                    <a:pt x="513" y="7358"/>
                    <a:pt x="632" y="7358"/>
                  </a:cubicBezTo>
                  <a:close/>
                  <a:moveTo>
                    <a:pt x="11955" y="7358"/>
                  </a:moveTo>
                  <a:cubicBezTo>
                    <a:pt x="12062" y="7358"/>
                    <a:pt x="12157" y="7454"/>
                    <a:pt x="12157" y="7573"/>
                  </a:cubicBezTo>
                  <a:lnTo>
                    <a:pt x="12169" y="7704"/>
                  </a:lnTo>
                  <a:cubicBezTo>
                    <a:pt x="12169" y="7811"/>
                    <a:pt x="12074" y="7918"/>
                    <a:pt x="11955" y="7918"/>
                  </a:cubicBezTo>
                  <a:lnTo>
                    <a:pt x="11776" y="7918"/>
                  </a:lnTo>
                  <a:cubicBezTo>
                    <a:pt x="11776" y="7835"/>
                    <a:pt x="11788" y="7763"/>
                    <a:pt x="11788" y="7668"/>
                  </a:cubicBezTo>
                  <a:cubicBezTo>
                    <a:pt x="11788" y="7573"/>
                    <a:pt x="11776" y="7465"/>
                    <a:pt x="11764" y="7358"/>
                  </a:cubicBezTo>
                  <a:close/>
                  <a:moveTo>
                    <a:pt x="3299" y="6263"/>
                  </a:moveTo>
                  <a:cubicBezTo>
                    <a:pt x="3918" y="6263"/>
                    <a:pt x="4466" y="6441"/>
                    <a:pt x="4859" y="6739"/>
                  </a:cubicBezTo>
                  <a:lnTo>
                    <a:pt x="4442" y="7156"/>
                  </a:lnTo>
                  <a:cubicBezTo>
                    <a:pt x="4371" y="7227"/>
                    <a:pt x="4371" y="7358"/>
                    <a:pt x="4442" y="7442"/>
                  </a:cubicBezTo>
                  <a:cubicBezTo>
                    <a:pt x="4490" y="7477"/>
                    <a:pt x="4525" y="7501"/>
                    <a:pt x="4585" y="7501"/>
                  </a:cubicBezTo>
                  <a:cubicBezTo>
                    <a:pt x="4644" y="7501"/>
                    <a:pt x="4692" y="7477"/>
                    <a:pt x="4740" y="7442"/>
                  </a:cubicBezTo>
                  <a:lnTo>
                    <a:pt x="5156" y="7025"/>
                  </a:lnTo>
                  <a:cubicBezTo>
                    <a:pt x="5299" y="7215"/>
                    <a:pt x="5394" y="7442"/>
                    <a:pt x="5394" y="7692"/>
                  </a:cubicBezTo>
                  <a:cubicBezTo>
                    <a:pt x="5383" y="8835"/>
                    <a:pt x="4442" y="9775"/>
                    <a:pt x="3275" y="9775"/>
                  </a:cubicBezTo>
                  <a:cubicBezTo>
                    <a:pt x="3013" y="9775"/>
                    <a:pt x="2763" y="9728"/>
                    <a:pt x="2525" y="9620"/>
                  </a:cubicBezTo>
                  <a:lnTo>
                    <a:pt x="4156" y="7989"/>
                  </a:lnTo>
                  <a:cubicBezTo>
                    <a:pt x="4228" y="7918"/>
                    <a:pt x="4228" y="7775"/>
                    <a:pt x="4156" y="7704"/>
                  </a:cubicBezTo>
                  <a:cubicBezTo>
                    <a:pt x="4121" y="7668"/>
                    <a:pt x="4070" y="7650"/>
                    <a:pt x="4018" y="7650"/>
                  </a:cubicBezTo>
                  <a:cubicBezTo>
                    <a:pt x="3966" y="7650"/>
                    <a:pt x="3912" y="7668"/>
                    <a:pt x="3870" y="7704"/>
                  </a:cubicBezTo>
                  <a:lnTo>
                    <a:pt x="2144" y="9430"/>
                  </a:lnTo>
                  <a:cubicBezTo>
                    <a:pt x="1573" y="9061"/>
                    <a:pt x="1192" y="8406"/>
                    <a:pt x="1192" y="7680"/>
                  </a:cubicBezTo>
                  <a:cubicBezTo>
                    <a:pt x="1192" y="6882"/>
                    <a:pt x="2132" y="6263"/>
                    <a:pt x="3299" y="6263"/>
                  </a:cubicBezTo>
                  <a:close/>
                  <a:moveTo>
                    <a:pt x="9324" y="6275"/>
                  </a:moveTo>
                  <a:cubicBezTo>
                    <a:pt x="9943" y="6275"/>
                    <a:pt x="10502" y="6453"/>
                    <a:pt x="10883" y="6751"/>
                  </a:cubicBezTo>
                  <a:lnTo>
                    <a:pt x="10467" y="7168"/>
                  </a:lnTo>
                  <a:cubicBezTo>
                    <a:pt x="10395" y="7239"/>
                    <a:pt x="10395" y="7370"/>
                    <a:pt x="10467" y="7454"/>
                  </a:cubicBezTo>
                  <a:cubicBezTo>
                    <a:pt x="10514" y="7489"/>
                    <a:pt x="10562" y="7513"/>
                    <a:pt x="10621" y="7513"/>
                  </a:cubicBezTo>
                  <a:cubicBezTo>
                    <a:pt x="10657" y="7513"/>
                    <a:pt x="10717" y="7489"/>
                    <a:pt x="10764" y="7454"/>
                  </a:cubicBezTo>
                  <a:lnTo>
                    <a:pt x="11181" y="7037"/>
                  </a:lnTo>
                  <a:cubicBezTo>
                    <a:pt x="11336" y="7227"/>
                    <a:pt x="11419" y="7454"/>
                    <a:pt x="11419" y="7704"/>
                  </a:cubicBezTo>
                  <a:cubicBezTo>
                    <a:pt x="11407" y="8835"/>
                    <a:pt x="10467" y="9775"/>
                    <a:pt x="9312" y="9775"/>
                  </a:cubicBezTo>
                  <a:cubicBezTo>
                    <a:pt x="9038" y="9775"/>
                    <a:pt x="8788" y="9728"/>
                    <a:pt x="8550" y="9620"/>
                  </a:cubicBezTo>
                  <a:lnTo>
                    <a:pt x="10181" y="7989"/>
                  </a:lnTo>
                  <a:cubicBezTo>
                    <a:pt x="10264" y="7918"/>
                    <a:pt x="10264" y="7775"/>
                    <a:pt x="10181" y="7704"/>
                  </a:cubicBezTo>
                  <a:cubicBezTo>
                    <a:pt x="10145" y="7668"/>
                    <a:pt x="10094" y="7650"/>
                    <a:pt x="10044" y="7650"/>
                  </a:cubicBezTo>
                  <a:cubicBezTo>
                    <a:pt x="9993" y="7650"/>
                    <a:pt x="9943" y="7668"/>
                    <a:pt x="9907" y="7704"/>
                  </a:cubicBezTo>
                  <a:lnTo>
                    <a:pt x="8181" y="9442"/>
                  </a:lnTo>
                  <a:cubicBezTo>
                    <a:pt x="7597" y="9073"/>
                    <a:pt x="7228" y="8418"/>
                    <a:pt x="7228" y="7692"/>
                  </a:cubicBezTo>
                  <a:cubicBezTo>
                    <a:pt x="7228" y="6894"/>
                    <a:pt x="8157" y="6275"/>
                    <a:pt x="9324" y="6275"/>
                  </a:cubicBezTo>
                  <a:close/>
                  <a:moveTo>
                    <a:pt x="2751" y="0"/>
                  </a:moveTo>
                  <a:cubicBezTo>
                    <a:pt x="2239" y="0"/>
                    <a:pt x="1787" y="345"/>
                    <a:pt x="1656" y="857"/>
                  </a:cubicBezTo>
                  <a:lnTo>
                    <a:pt x="13" y="7418"/>
                  </a:lnTo>
                  <a:cubicBezTo>
                    <a:pt x="1" y="7465"/>
                    <a:pt x="1" y="7513"/>
                    <a:pt x="1" y="7573"/>
                  </a:cubicBezTo>
                  <a:lnTo>
                    <a:pt x="1" y="7704"/>
                  </a:lnTo>
                  <a:cubicBezTo>
                    <a:pt x="1" y="8037"/>
                    <a:pt x="275" y="8311"/>
                    <a:pt x="608" y="8311"/>
                  </a:cubicBezTo>
                  <a:lnTo>
                    <a:pt x="846" y="8311"/>
                  </a:lnTo>
                  <a:cubicBezTo>
                    <a:pt x="1037" y="8989"/>
                    <a:pt x="1465" y="9537"/>
                    <a:pt x="2037" y="9859"/>
                  </a:cubicBezTo>
                  <a:cubicBezTo>
                    <a:pt x="2061" y="9859"/>
                    <a:pt x="2061" y="9882"/>
                    <a:pt x="2073" y="9882"/>
                  </a:cubicBezTo>
                  <a:cubicBezTo>
                    <a:pt x="2430" y="10073"/>
                    <a:pt x="2835" y="10180"/>
                    <a:pt x="3263" y="10180"/>
                  </a:cubicBezTo>
                  <a:cubicBezTo>
                    <a:pt x="4609" y="10180"/>
                    <a:pt x="5704" y="9108"/>
                    <a:pt x="5764" y="7763"/>
                  </a:cubicBezTo>
                  <a:cubicBezTo>
                    <a:pt x="5918" y="7656"/>
                    <a:pt x="6097" y="7596"/>
                    <a:pt x="6287" y="7596"/>
                  </a:cubicBezTo>
                  <a:cubicBezTo>
                    <a:pt x="6478" y="7596"/>
                    <a:pt x="6657" y="7656"/>
                    <a:pt x="6811" y="7763"/>
                  </a:cubicBezTo>
                  <a:cubicBezTo>
                    <a:pt x="6835" y="8656"/>
                    <a:pt x="7347" y="9430"/>
                    <a:pt x="8085" y="9847"/>
                  </a:cubicBezTo>
                  <a:cubicBezTo>
                    <a:pt x="8097" y="9847"/>
                    <a:pt x="8097" y="9859"/>
                    <a:pt x="8121" y="9859"/>
                  </a:cubicBezTo>
                  <a:cubicBezTo>
                    <a:pt x="8478" y="10061"/>
                    <a:pt x="8871" y="10156"/>
                    <a:pt x="9312" y="10156"/>
                  </a:cubicBezTo>
                  <a:cubicBezTo>
                    <a:pt x="10467" y="10156"/>
                    <a:pt x="11455" y="9370"/>
                    <a:pt x="11717" y="8299"/>
                  </a:cubicBezTo>
                  <a:lnTo>
                    <a:pt x="11955" y="8299"/>
                  </a:lnTo>
                  <a:cubicBezTo>
                    <a:pt x="12288" y="8299"/>
                    <a:pt x="12562" y="8037"/>
                    <a:pt x="12562" y="7692"/>
                  </a:cubicBezTo>
                  <a:lnTo>
                    <a:pt x="12562" y="7561"/>
                  </a:lnTo>
                  <a:cubicBezTo>
                    <a:pt x="12562" y="7525"/>
                    <a:pt x="12562" y="7465"/>
                    <a:pt x="12550" y="7418"/>
                  </a:cubicBezTo>
                  <a:lnTo>
                    <a:pt x="10919" y="857"/>
                  </a:lnTo>
                  <a:cubicBezTo>
                    <a:pt x="10800" y="357"/>
                    <a:pt x="10336" y="0"/>
                    <a:pt x="9812" y="0"/>
                  </a:cubicBezTo>
                  <a:cubicBezTo>
                    <a:pt x="9705" y="0"/>
                    <a:pt x="9621" y="84"/>
                    <a:pt x="9621" y="191"/>
                  </a:cubicBezTo>
                  <a:cubicBezTo>
                    <a:pt x="9621" y="298"/>
                    <a:pt x="9705" y="381"/>
                    <a:pt x="9812" y="381"/>
                  </a:cubicBezTo>
                  <a:cubicBezTo>
                    <a:pt x="10157" y="381"/>
                    <a:pt x="10443" y="607"/>
                    <a:pt x="10526" y="929"/>
                  </a:cubicBezTo>
                  <a:lnTo>
                    <a:pt x="12014" y="6942"/>
                  </a:lnTo>
                  <a:lnTo>
                    <a:pt x="11598" y="6942"/>
                  </a:lnTo>
                  <a:cubicBezTo>
                    <a:pt x="11467" y="6727"/>
                    <a:pt x="11288" y="6525"/>
                    <a:pt x="11038" y="6346"/>
                  </a:cubicBezTo>
                  <a:cubicBezTo>
                    <a:pt x="10574" y="6025"/>
                    <a:pt x="9943" y="5846"/>
                    <a:pt x="9288" y="5846"/>
                  </a:cubicBezTo>
                  <a:cubicBezTo>
                    <a:pt x="8633" y="5846"/>
                    <a:pt x="8026" y="6025"/>
                    <a:pt x="7550" y="6346"/>
                  </a:cubicBezTo>
                  <a:cubicBezTo>
                    <a:pt x="7180" y="6620"/>
                    <a:pt x="6918" y="6942"/>
                    <a:pt x="6835" y="7299"/>
                  </a:cubicBezTo>
                  <a:cubicBezTo>
                    <a:pt x="6668" y="7215"/>
                    <a:pt x="6478" y="7168"/>
                    <a:pt x="6287" y="7168"/>
                  </a:cubicBezTo>
                  <a:cubicBezTo>
                    <a:pt x="6097" y="7168"/>
                    <a:pt x="5895" y="7215"/>
                    <a:pt x="5728" y="7299"/>
                  </a:cubicBezTo>
                  <a:cubicBezTo>
                    <a:pt x="5645" y="6942"/>
                    <a:pt x="5394" y="6596"/>
                    <a:pt x="5025" y="6346"/>
                  </a:cubicBezTo>
                  <a:cubicBezTo>
                    <a:pt x="4561" y="6025"/>
                    <a:pt x="3930" y="5846"/>
                    <a:pt x="3275" y="5846"/>
                  </a:cubicBezTo>
                  <a:cubicBezTo>
                    <a:pt x="2620" y="5846"/>
                    <a:pt x="2013" y="6025"/>
                    <a:pt x="1537" y="6346"/>
                  </a:cubicBezTo>
                  <a:cubicBezTo>
                    <a:pt x="1299" y="6525"/>
                    <a:pt x="1108" y="6727"/>
                    <a:pt x="965" y="6942"/>
                  </a:cubicBezTo>
                  <a:lnTo>
                    <a:pt x="549" y="6942"/>
                  </a:lnTo>
                  <a:lnTo>
                    <a:pt x="2037" y="929"/>
                  </a:lnTo>
                  <a:cubicBezTo>
                    <a:pt x="2120" y="607"/>
                    <a:pt x="2418" y="381"/>
                    <a:pt x="2751" y="381"/>
                  </a:cubicBezTo>
                  <a:cubicBezTo>
                    <a:pt x="2858" y="381"/>
                    <a:pt x="2954" y="298"/>
                    <a:pt x="2954" y="191"/>
                  </a:cubicBezTo>
                  <a:cubicBezTo>
                    <a:pt x="2954" y="84"/>
                    <a:pt x="2858" y="0"/>
                    <a:pt x="2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63" name="Google Shape;14763;p102"/>
          <p:cNvGrpSpPr/>
          <p:nvPr/>
        </p:nvGrpSpPr>
        <p:grpSpPr>
          <a:xfrm>
            <a:off x="4878379" y="2473892"/>
            <a:ext cx="367161" cy="287523"/>
            <a:chOff x="4878379" y="2473892"/>
            <a:chExt cx="367161" cy="287523"/>
          </a:xfrm>
        </p:grpSpPr>
        <p:sp>
          <p:nvSpPr>
            <p:cNvPr id="14764" name="Google Shape;14764;p102"/>
            <p:cNvSpPr/>
            <p:nvPr/>
          </p:nvSpPr>
          <p:spPr>
            <a:xfrm>
              <a:off x="5110889" y="2554676"/>
              <a:ext cx="75496" cy="71355"/>
            </a:xfrm>
            <a:custGeom>
              <a:avLst/>
              <a:gdLst/>
              <a:ahLst/>
              <a:cxnLst/>
              <a:rect l="l" t="t" r="r" b="b"/>
              <a:pathLst>
                <a:path w="2370" h="2240" extrusionOk="0">
                  <a:moveTo>
                    <a:pt x="1250" y="322"/>
                  </a:moveTo>
                  <a:lnTo>
                    <a:pt x="2048" y="1263"/>
                  </a:lnTo>
                  <a:lnTo>
                    <a:pt x="2048" y="1918"/>
                  </a:lnTo>
                  <a:lnTo>
                    <a:pt x="322" y="1918"/>
                  </a:lnTo>
                  <a:lnTo>
                    <a:pt x="322" y="322"/>
                  </a:lnTo>
                  <a:close/>
                  <a:moveTo>
                    <a:pt x="155" y="1"/>
                  </a:moveTo>
                  <a:cubicBezTo>
                    <a:pt x="72" y="1"/>
                    <a:pt x="0" y="72"/>
                    <a:pt x="0" y="155"/>
                  </a:cubicBezTo>
                  <a:lnTo>
                    <a:pt x="0" y="2084"/>
                  </a:lnTo>
                  <a:cubicBezTo>
                    <a:pt x="0" y="2168"/>
                    <a:pt x="72" y="2239"/>
                    <a:pt x="155" y="2239"/>
                  </a:cubicBezTo>
                  <a:lnTo>
                    <a:pt x="2215" y="2239"/>
                  </a:lnTo>
                  <a:cubicBezTo>
                    <a:pt x="2298" y="2239"/>
                    <a:pt x="2370" y="2168"/>
                    <a:pt x="2370" y="2084"/>
                  </a:cubicBezTo>
                  <a:lnTo>
                    <a:pt x="2370" y="1191"/>
                  </a:lnTo>
                  <a:cubicBezTo>
                    <a:pt x="2370" y="1084"/>
                    <a:pt x="2358" y="1132"/>
                    <a:pt x="1441" y="36"/>
                  </a:cubicBezTo>
                  <a:cubicBezTo>
                    <a:pt x="1429" y="13"/>
                    <a:pt x="1381" y="1"/>
                    <a:pt x="1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5" name="Google Shape;14765;p102"/>
            <p:cNvSpPr/>
            <p:nvPr/>
          </p:nvSpPr>
          <p:spPr>
            <a:xfrm>
              <a:off x="4958049" y="2691972"/>
              <a:ext cx="45521" cy="45553"/>
            </a:xfrm>
            <a:custGeom>
              <a:avLst/>
              <a:gdLst/>
              <a:ahLst/>
              <a:cxnLst/>
              <a:rect l="l" t="t" r="r" b="b"/>
              <a:pathLst>
                <a:path w="1429" h="1430" extrusionOk="0">
                  <a:moveTo>
                    <a:pt x="714" y="358"/>
                  </a:moveTo>
                  <a:cubicBezTo>
                    <a:pt x="929" y="358"/>
                    <a:pt x="1084" y="525"/>
                    <a:pt x="1084" y="727"/>
                  </a:cubicBezTo>
                  <a:cubicBezTo>
                    <a:pt x="1084" y="941"/>
                    <a:pt x="929" y="1108"/>
                    <a:pt x="714" y="1108"/>
                  </a:cubicBezTo>
                  <a:cubicBezTo>
                    <a:pt x="512" y="1108"/>
                    <a:pt x="345" y="941"/>
                    <a:pt x="345" y="727"/>
                  </a:cubicBezTo>
                  <a:cubicBezTo>
                    <a:pt x="345" y="525"/>
                    <a:pt x="512" y="358"/>
                    <a:pt x="714" y="358"/>
                  </a:cubicBezTo>
                  <a:close/>
                  <a:moveTo>
                    <a:pt x="714" y="1"/>
                  </a:moveTo>
                  <a:cubicBezTo>
                    <a:pt x="310" y="1"/>
                    <a:pt x="0" y="334"/>
                    <a:pt x="0" y="715"/>
                  </a:cubicBezTo>
                  <a:cubicBezTo>
                    <a:pt x="0" y="1108"/>
                    <a:pt x="333" y="1429"/>
                    <a:pt x="714" y="1429"/>
                  </a:cubicBezTo>
                  <a:cubicBezTo>
                    <a:pt x="1107" y="1429"/>
                    <a:pt x="1429" y="1108"/>
                    <a:pt x="1429" y="715"/>
                  </a:cubicBezTo>
                  <a:cubicBezTo>
                    <a:pt x="1429" y="334"/>
                    <a:pt x="1119" y="1"/>
                    <a:pt x="7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6" name="Google Shape;14766;p102"/>
            <p:cNvSpPr/>
            <p:nvPr/>
          </p:nvSpPr>
          <p:spPr>
            <a:xfrm>
              <a:off x="5130225" y="2691972"/>
              <a:ext cx="45553" cy="45553"/>
            </a:xfrm>
            <a:custGeom>
              <a:avLst/>
              <a:gdLst/>
              <a:ahLst/>
              <a:cxnLst/>
              <a:rect l="l" t="t" r="r" b="b"/>
              <a:pathLst>
                <a:path w="1430" h="1430" extrusionOk="0">
                  <a:moveTo>
                    <a:pt x="715" y="358"/>
                  </a:moveTo>
                  <a:cubicBezTo>
                    <a:pt x="917" y="358"/>
                    <a:pt x="1084" y="525"/>
                    <a:pt x="1084" y="727"/>
                  </a:cubicBezTo>
                  <a:cubicBezTo>
                    <a:pt x="1084" y="929"/>
                    <a:pt x="917" y="1108"/>
                    <a:pt x="715" y="1108"/>
                  </a:cubicBezTo>
                  <a:cubicBezTo>
                    <a:pt x="501" y="1108"/>
                    <a:pt x="346" y="941"/>
                    <a:pt x="346" y="727"/>
                  </a:cubicBezTo>
                  <a:cubicBezTo>
                    <a:pt x="346" y="525"/>
                    <a:pt x="501" y="358"/>
                    <a:pt x="715" y="358"/>
                  </a:cubicBezTo>
                  <a:close/>
                  <a:moveTo>
                    <a:pt x="715" y="1"/>
                  </a:moveTo>
                  <a:cubicBezTo>
                    <a:pt x="310" y="1"/>
                    <a:pt x="1" y="334"/>
                    <a:pt x="1" y="715"/>
                  </a:cubicBezTo>
                  <a:cubicBezTo>
                    <a:pt x="1" y="1108"/>
                    <a:pt x="322" y="1429"/>
                    <a:pt x="715" y="1429"/>
                  </a:cubicBezTo>
                  <a:cubicBezTo>
                    <a:pt x="1096" y="1429"/>
                    <a:pt x="1429" y="1108"/>
                    <a:pt x="1429" y="715"/>
                  </a:cubicBezTo>
                  <a:cubicBezTo>
                    <a:pt x="1429" y="334"/>
                    <a:pt x="1120" y="1"/>
                    <a:pt x="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7" name="Google Shape;14767;p102"/>
            <p:cNvSpPr/>
            <p:nvPr/>
          </p:nvSpPr>
          <p:spPr>
            <a:xfrm>
              <a:off x="4930717" y="2523586"/>
              <a:ext cx="100917" cy="100534"/>
            </a:xfrm>
            <a:custGeom>
              <a:avLst/>
              <a:gdLst/>
              <a:ahLst/>
              <a:cxnLst/>
              <a:rect l="l" t="t" r="r" b="b"/>
              <a:pathLst>
                <a:path w="3168" h="3156" extrusionOk="0">
                  <a:moveTo>
                    <a:pt x="1763" y="346"/>
                  </a:moveTo>
                  <a:cubicBezTo>
                    <a:pt x="1811" y="346"/>
                    <a:pt x="1858" y="393"/>
                    <a:pt x="1858" y="441"/>
                  </a:cubicBezTo>
                  <a:lnTo>
                    <a:pt x="1858" y="1120"/>
                  </a:lnTo>
                  <a:cubicBezTo>
                    <a:pt x="1858" y="1215"/>
                    <a:pt x="1930" y="1286"/>
                    <a:pt x="2013" y="1286"/>
                  </a:cubicBezTo>
                  <a:lnTo>
                    <a:pt x="2704" y="1286"/>
                  </a:lnTo>
                  <a:cubicBezTo>
                    <a:pt x="2751" y="1286"/>
                    <a:pt x="2787" y="1334"/>
                    <a:pt x="2787" y="1370"/>
                  </a:cubicBezTo>
                  <a:lnTo>
                    <a:pt x="2787" y="1774"/>
                  </a:lnTo>
                  <a:cubicBezTo>
                    <a:pt x="2787" y="1822"/>
                    <a:pt x="2751" y="1870"/>
                    <a:pt x="2704" y="1870"/>
                  </a:cubicBezTo>
                  <a:lnTo>
                    <a:pt x="2013" y="1870"/>
                  </a:lnTo>
                  <a:cubicBezTo>
                    <a:pt x="1930" y="1870"/>
                    <a:pt x="1858" y="1941"/>
                    <a:pt x="1858" y="2024"/>
                  </a:cubicBezTo>
                  <a:lnTo>
                    <a:pt x="1858" y="2715"/>
                  </a:lnTo>
                  <a:cubicBezTo>
                    <a:pt x="1858" y="2763"/>
                    <a:pt x="1811" y="2798"/>
                    <a:pt x="1763" y="2798"/>
                  </a:cubicBezTo>
                  <a:lnTo>
                    <a:pt x="1358" y="2798"/>
                  </a:lnTo>
                  <a:cubicBezTo>
                    <a:pt x="1322" y="2798"/>
                    <a:pt x="1275" y="2763"/>
                    <a:pt x="1275" y="2715"/>
                  </a:cubicBezTo>
                  <a:lnTo>
                    <a:pt x="1275" y="2024"/>
                  </a:lnTo>
                  <a:cubicBezTo>
                    <a:pt x="1275" y="1941"/>
                    <a:pt x="1203" y="1870"/>
                    <a:pt x="1108" y="1870"/>
                  </a:cubicBezTo>
                  <a:lnTo>
                    <a:pt x="429" y="1870"/>
                  </a:lnTo>
                  <a:cubicBezTo>
                    <a:pt x="382" y="1870"/>
                    <a:pt x="334" y="1822"/>
                    <a:pt x="334" y="1774"/>
                  </a:cubicBezTo>
                  <a:lnTo>
                    <a:pt x="334" y="1370"/>
                  </a:lnTo>
                  <a:cubicBezTo>
                    <a:pt x="334" y="1334"/>
                    <a:pt x="382" y="1286"/>
                    <a:pt x="429" y="1286"/>
                  </a:cubicBezTo>
                  <a:lnTo>
                    <a:pt x="1108" y="1286"/>
                  </a:lnTo>
                  <a:cubicBezTo>
                    <a:pt x="1203" y="1286"/>
                    <a:pt x="1275" y="1215"/>
                    <a:pt x="1275" y="1120"/>
                  </a:cubicBezTo>
                  <a:lnTo>
                    <a:pt x="1275" y="441"/>
                  </a:lnTo>
                  <a:cubicBezTo>
                    <a:pt x="1275" y="393"/>
                    <a:pt x="1322" y="346"/>
                    <a:pt x="1358" y="346"/>
                  </a:cubicBezTo>
                  <a:close/>
                  <a:moveTo>
                    <a:pt x="1394" y="0"/>
                  </a:moveTo>
                  <a:cubicBezTo>
                    <a:pt x="1156" y="0"/>
                    <a:pt x="965" y="203"/>
                    <a:pt x="965" y="441"/>
                  </a:cubicBezTo>
                  <a:lnTo>
                    <a:pt x="965" y="953"/>
                  </a:lnTo>
                  <a:lnTo>
                    <a:pt x="441" y="953"/>
                  </a:lnTo>
                  <a:cubicBezTo>
                    <a:pt x="203" y="953"/>
                    <a:pt x="13" y="1155"/>
                    <a:pt x="13" y="1393"/>
                  </a:cubicBezTo>
                  <a:lnTo>
                    <a:pt x="13" y="1786"/>
                  </a:lnTo>
                  <a:cubicBezTo>
                    <a:pt x="1" y="2013"/>
                    <a:pt x="191" y="2203"/>
                    <a:pt x="429" y="2203"/>
                  </a:cubicBezTo>
                  <a:lnTo>
                    <a:pt x="953" y="2203"/>
                  </a:lnTo>
                  <a:lnTo>
                    <a:pt x="953" y="2727"/>
                  </a:lnTo>
                  <a:cubicBezTo>
                    <a:pt x="953" y="2965"/>
                    <a:pt x="1144" y="3156"/>
                    <a:pt x="1382" y="3156"/>
                  </a:cubicBezTo>
                  <a:lnTo>
                    <a:pt x="1787" y="3156"/>
                  </a:lnTo>
                  <a:cubicBezTo>
                    <a:pt x="2025" y="3156"/>
                    <a:pt x="2215" y="2965"/>
                    <a:pt x="2215" y="2727"/>
                  </a:cubicBezTo>
                  <a:lnTo>
                    <a:pt x="2215" y="2203"/>
                  </a:lnTo>
                  <a:lnTo>
                    <a:pt x="2739" y="2203"/>
                  </a:lnTo>
                  <a:cubicBezTo>
                    <a:pt x="2977" y="2203"/>
                    <a:pt x="3168" y="2013"/>
                    <a:pt x="3168" y="1774"/>
                  </a:cubicBezTo>
                  <a:lnTo>
                    <a:pt x="3168" y="1370"/>
                  </a:lnTo>
                  <a:cubicBezTo>
                    <a:pt x="3168" y="1131"/>
                    <a:pt x="2977" y="941"/>
                    <a:pt x="2739" y="941"/>
                  </a:cubicBezTo>
                  <a:lnTo>
                    <a:pt x="2227" y="941"/>
                  </a:lnTo>
                  <a:lnTo>
                    <a:pt x="2227" y="441"/>
                  </a:lnTo>
                  <a:cubicBezTo>
                    <a:pt x="2227" y="203"/>
                    <a:pt x="2037" y="0"/>
                    <a:pt x="1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8" name="Google Shape;14768;p102"/>
            <p:cNvSpPr/>
            <p:nvPr/>
          </p:nvSpPr>
          <p:spPr>
            <a:xfrm>
              <a:off x="4878379" y="2473892"/>
              <a:ext cx="367161" cy="287523"/>
            </a:xfrm>
            <a:custGeom>
              <a:avLst/>
              <a:gdLst/>
              <a:ahLst/>
              <a:cxnLst/>
              <a:rect l="l" t="t" r="r" b="b"/>
              <a:pathLst>
                <a:path w="11526" h="9026" extrusionOk="0">
                  <a:moveTo>
                    <a:pt x="7966" y="346"/>
                  </a:moveTo>
                  <a:cubicBezTo>
                    <a:pt x="8228" y="346"/>
                    <a:pt x="8454" y="572"/>
                    <a:pt x="8454" y="834"/>
                  </a:cubicBezTo>
                  <a:lnTo>
                    <a:pt x="8454" y="1203"/>
                  </a:lnTo>
                  <a:lnTo>
                    <a:pt x="7478" y="1203"/>
                  </a:lnTo>
                  <a:lnTo>
                    <a:pt x="7478" y="834"/>
                  </a:lnTo>
                  <a:cubicBezTo>
                    <a:pt x="7478" y="572"/>
                    <a:pt x="7692" y="346"/>
                    <a:pt x="7966" y="346"/>
                  </a:cubicBezTo>
                  <a:close/>
                  <a:moveTo>
                    <a:pt x="8645" y="1548"/>
                  </a:moveTo>
                  <a:lnTo>
                    <a:pt x="8645" y="1703"/>
                  </a:lnTo>
                  <a:lnTo>
                    <a:pt x="7275" y="1703"/>
                  </a:lnTo>
                  <a:lnTo>
                    <a:pt x="7275" y="1548"/>
                  </a:lnTo>
                  <a:close/>
                  <a:moveTo>
                    <a:pt x="6132" y="5894"/>
                  </a:moveTo>
                  <a:lnTo>
                    <a:pt x="6132" y="7192"/>
                  </a:lnTo>
                  <a:lnTo>
                    <a:pt x="4644" y="7192"/>
                  </a:lnTo>
                  <a:cubicBezTo>
                    <a:pt x="4644" y="7180"/>
                    <a:pt x="4632" y="7156"/>
                    <a:pt x="4632" y="7144"/>
                  </a:cubicBezTo>
                  <a:cubicBezTo>
                    <a:pt x="4420" y="6454"/>
                    <a:pt x="3830" y="6114"/>
                    <a:pt x="3240" y="6114"/>
                  </a:cubicBezTo>
                  <a:cubicBezTo>
                    <a:pt x="2639" y="6114"/>
                    <a:pt x="2038" y="6466"/>
                    <a:pt x="1834" y="7156"/>
                  </a:cubicBezTo>
                  <a:cubicBezTo>
                    <a:pt x="1834" y="7180"/>
                    <a:pt x="1822" y="7192"/>
                    <a:pt x="1822" y="7204"/>
                  </a:cubicBezTo>
                  <a:lnTo>
                    <a:pt x="691" y="7204"/>
                  </a:lnTo>
                  <a:cubicBezTo>
                    <a:pt x="489" y="7204"/>
                    <a:pt x="334" y="7061"/>
                    <a:pt x="334" y="6847"/>
                  </a:cubicBezTo>
                  <a:lnTo>
                    <a:pt x="334" y="5894"/>
                  </a:lnTo>
                  <a:close/>
                  <a:moveTo>
                    <a:pt x="11181" y="5906"/>
                  </a:moveTo>
                  <a:lnTo>
                    <a:pt x="11181" y="6847"/>
                  </a:lnTo>
                  <a:cubicBezTo>
                    <a:pt x="11181" y="7037"/>
                    <a:pt x="11026" y="7204"/>
                    <a:pt x="10824" y="7204"/>
                  </a:cubicBezTo>
                  <a:lnTo>
                    <a:pt x="10038" y="7204"/>
                  </a:lnTo>
                  <a:cubicBezTo>
                    <a:pt x="10038" y="7192"/>
                    <a:pt x="10014" y="7180"/>
                    <a:pt x="10014" y="7156"/>
                  </a:cubicBezTo>
                  <a:cubicBezTo>
                    <a:pt x="9823" y="6525"/>
                    <a:pt x="9228" y="6109"/>
                    <a:pt x="8621" y="6109"/>
                  </a:cubicBezTo>
                  <a:cubicBezTo>
                    <a:pt x="8026" y="6109"/>
                    <a:pt x="7430" y="6490"/>
                    <a:pt x="7216" y="7156"/>
                  </a:cubicBezTo>
                  <a:cubicBezTo>
                    <a:pt x="7216" y="7180"/>
                    <a:pt x="7204" y="7192"/>
                    <a:pt x="7204" y="7204"/>
                  </a:cubicBezTo>
                  <a:lnTo>
                    <a:pt x="6466" y="7204"/>
                  </a:lnTo>
                  <a:lnTo>
                    <a:pt x="6466" y="5906"/>
                  </a:lnTo>
                  <a:close/>
                  <a:moveTo>
                    <a:pt x="3215" y="6466"/>
                  </a:moveTo>
                  <a:cubicBezTo>
                    <a:pt x="3823" y="6466"/>
                    <a:pt x="4335" y="6978"/>
                    <a:pt x="4335" y="7573"/>
                  </a:cubicBezTo>
                  <a:cubicBezTo>
                    <a:pt x="4335" y="8192"/>
                    <a:pt x="3835" y="8692"/>
                    <a:pt x="3215" y="8692"/>
                  </a:cubicBezTo>
                  <a:cubicBezTo>
                    <a:pt x="2596" y="8692"/>
                    <a:pt x="2096" y="8192"/>
                    <a:pt x="2096" y="7573"/>
                  </a:cubicBezTo>
                  <a:cubicBezTo>
                    <a:pt x="2096" y="6978"/>
                    <a:pt x="2608" y="6466"/>
                    <a:pt x="3215" y="6466"/>
                  </a:cubicBezTo>
                  <a:close/>
                  <a:moveTo>
                    <a:pt x="8621" y="6466"/>
                  </a:moveTo>
                  <a:cubicBezTo>
                    <a:pt x="9240" y="6466"/>
                    <a:pt x="9740" y="6978"/>
                    <a:pt x="9740" y="7573"/>
                  </a:cubicBezTo>
                  <a:cubicBezTo>
                    <a:pt x="9740" y="8192"/>
                    <a:pt x="9240" y="8692"/>
                    <a:pt x="8621" y="8692"/>
                  </a:cubicBezTo>
                  <a:cubicBezTo>
                    <a:pt x="7990" y="8692"/>
                    <a:pt x="7502" y="8192"/>
                    <a:pt x="7502" y="7573"/>
                  </a:cubicBezTo>
                  <a:cubicBezTo>
                    <a:pt x="7502" y="6966"/>
                    <a:pt x="8014" y="6466"/>
                    <a:pt x="8621" y="6466"/>
                  </a:cubicBezTo>
                  <a:close/>
                  <a:moveTo>
                    <a:pt x="7966" y="1"/>
                  </a:moveTo>
                  <a:cubicBezTo>
                    <a:pt x="7502" y="1"/>
                    <a:pt x="7133" y="370"/>
                    <a:pt x="7133" y="834"/>
                  </a:cubicBezTo>
                  <a:lnTo>
                    <a:pt x="7133" y="1203"/>
                  </a:lnTo>
                  <a:lnTo>
                    <a:pt x="7097" y="1203"/>
                  </a:lnTo>
                  <a:cubicBezTo>
                    <a:pt x="7014" y="1203"/>
                    <a:pt x="6942" y="1275"/>
                    <a:pt x="6942" y="1370"/>
                  </a:cubicBezTo>
                  <a:lnTo>
                    <a:pt x="6942" y="1679"/>
                  </a:lnTo>
                  <a:lnTo>
                    <a:pt x="6466" y="1679"/>
                  </a:lnTo>
                  <a:lnTo>
                    <a:pt x="6466" y="1072"/>
                  </a:lnTo>
                  <a:cubicBezTo>
                    <a:pt x="6466" y="703"/>
                    <a:pt x="6144" y="382"/>
                    <a:pt x="5775" y="382"/>
                  </a:cubicBezTo>
                  <a:lnTo>
                    <a:pt x="2311" y="382"/>
                  </a:lnTo>
                  <a:cubicBezTo>
                    <a:pt x="2215" y="382"/>
                    <a:pt x="2144" y="465"/>
                    <a:pt x="2144" y="548"/>
                  </a:cubicBezTo>
                  <a:cubicBezTo>
                    <a:pt x="2144" y="644"/>
                    <a:pt x="2215" y="715"/>
                    <a:pt x="2311" y="715"/>
                  </a:cubicBezTo>
                  <a:lnTo>
                    <a:pt x="5775" y="715"/>
                  </a:lnTo>
                  <a:cubicBezTo>
                    <a:pt x="5966" y="715"/>
                    <a:pt x="6132" y="870"/>
                    <a:pt x="6132" y="1072"/>
                  </a:cubicBezTo>
                  <a:lnTo>
                    <a:pt x="6132" y="5573"/>
                  </a:lnTo>
                  <a:lnTo>
                    <a:pt x="334" y="5573"/>
                  </a:lnTo>
                  <a:lnTo>
                    <a:pt x="334" y="1072"/>
                  </a:lnTo>
                  <a:cubicBezTo>
                    <a:pt x="334" y="882"/>
                    <a:pt x="477" y="715"/>
                    <a:pt x="691" y="715"/>
                  </a:cubicBezTo>
                  <a:lnTo>
                    <a:pt x="1477" y="715"/>
                  </a:lnTo>
                  <a:cubicBezTo>
                    <a:pt x="1560" y="715"/>
                    <a:pt x="1644" y="644"/>
                    <a:pt x="1644" y="548"/>
                  </a:cubicBezTo>
                  <a:cubicBezTo>
                    <a:pt x="1644" y="465"/>
                    <a:pt x="1560" y="394"/>
                    <a:pt x="1477" y="394"/>
                  </a:cubicBezTo>
                  <a:lnTo>
                    <a:pt x="691" y="394"/>
                  </a:lnTo>
                  <a:cubicBezTo>
                    <a:pt x="310" y="394"/>
                    <a:pt x="1" y="703"/>
                    <a:pt x="1" y="1072"/>
                  </a:cubicBezTo>
                  <a:lnTo>
                    <a:pt x="1" y="6847"/>
                  </a:lnTo>
                  <a:cubicBezTo>
                    <a:pt x="1" y="7216"/>
                    <a:pt x="310" y="7537"/>
                    <a:pt x="691" y="7537"/>
                  </a:cubicBezTo>
                  <a:lnTo>
                    <a:pt x="1775" y="7537"/>
                  </a:lnTo>
                  <a:cubicBezTo>
                    <a:pt x="1763" y="8371"/>
                    <a:pt x="2442" y="9026"/>
                    <a:pt x="3227" y="9026"/>
                  </a:cubicBezTo>
                  <a:cubicBezTo>
                    <a:pt x="4025" y="9026"/>
                    <a:pt x="4704" y="8383"/>
                    <a:pt x="4692" y="7537"/>
                  </a:cubicBezTo>
                  <a:lnTo>
                    <a:pt x="7180" y="7537"/>
                  </a:lnTo>
                  <a:cubicBezTo>
                    <a:pt x="7156" y="8371"/>
                    <a:pt x="7847" y="9026"/>
                    <a:pt x="8633" y="9026"/>
                  </a:cubicBezTo>
                  <a:cubicBezTo>
                    <a:pt x="9419" y="9026"/>
                    <a:pt x="10109" y="8383"/>
                    <a:pt x="10097" y="7537"/>
                  </a:cubicBezTo>
                  <a:lnTo>
                    <a:pt x="10835" y="7537"/>
                  </a:lnTo>
                  <a:cubicBezTo>
                    <a:pt x="11205" y="7537"/>
                    <a:pt x="11526" y="7216"/>
                    <a:pt x="11526" y="6847"/>
                  </a:cubicBezTo>
                  <a:lnTo>
                    <a:pt x="11502" y="4299"/>
                  </a:lnTo>
                  <a:cubicBezTo>
                    <a:pt x="11502" y="4084"/>
                    <a:pt x="11431" y="3870"/>
                    <a:pt x="11276" y="3692"/>
                  </a:cubicBezTo>
                  <a:lnTo>
                    <a:pt x="10657" y="2989"/>
                  </a:lnTo>
                  <a:cubicBezTo>
                    <a:pt x="10626" y="2952"/>
                    <a:pt x="10582" y="2934"/>
                    <a:pt x="10536" y="2934"/>
                  </a:cubicBezTo>
                  <a:cubicBezTo>
                    <a:pt x="10495" y="2934"/>
                    <a:pt x="10453" y="2949"/>
                    <a:pt x="10419" y="2977"/>
                  </a:cubicBezTo>
                  <a:cubicBezTo>
                    <a:pt x="10347" y="3037"/>
                    <a:pt x="10347" y="3144"/>
                    <a:pt x="10407" y="3215"/>
                  </a:cubicBezTo>
                  <a:lnTo>
                    <a:pt x="11026" y="3918"/>
                  </a:lnTo>
                  <a:cubicBezTo>
                    <a:pt x="11121" y="4025"/>
                    <a:pt x="11181" y="4156"/>
                    <a:pt x="11181" y="4287"/>
                  </a:cubicBezTo>
                  <a:lnTo>
                    <a:pt x="11181" y="5549"/>
                  </a:lnTo>
                  <a:lnTo>
                    <a:pt x="6466" y="5549"/>
                  </a:lnTo>
                  <a:lnTo>
                    <a:pt x="6466" y="2013"/>
                  </a:lnTo>
                  <a:lnTo>
                    <a:pt x="9097" y="2013"/>
                  </a:lnTo>
                  <a:cubicBezTo>
                    <a:pt x="9264" y="2013"/>
                    <a:pt x="9407" y="2084"/>
                    <a:pt x="9514" y="2203"/>
                  </a:cubicBezTo>
                  <a:lnTo>
                    <a:pt x="9812" y="2549"/>
                  </a:lnTo>
                  <a:cubicBezTo>
                    <a:pt x="9843" y="2586"/>
                    <a:pt x="9887" y="2604"/>
                    <a:pt x="9932" y="2604"/>
                  </a:cubicBezTo>
                  <a:cubicBezTo>
                    <a:pt x="9973" y="2604"/>
                    <a:pt x="10016" y="2589"/>
                    <a:pt x="10050" y="2560"/>
                  </a:cubicBezTo>
                  <a:cubicBezTo>
                    <a:pt x="10121" y="2501"/>
                    <a:pt x="10121" y="2394"/>
                    <a:pt x="10062" y="2322"/>
                  </a:cubicBezTo>
                  <a:lnTo>
                    <a:pt x="9764" y="1977"/>
                  </a:lnTo>
                  <a:cubicBezTo>
                    <a:pt x="9532" y="1709"/>
                    <a:pt x="9226" y="1676"/>
                    <a:pt x="9077" y="1676"/>
                  </a:cubicBezTo>
                  <a:cubicBezTo>
                    <a:pt x="9028" y="1676"/>
                    <a:pt x="8996" y="1679"/>
                    <a:pt x="8990" y="1679"/>
                  </a:cubicBezTo>
                  <a:lnTo>
                    <a:pt x="8990" y="1370"/>
                  </a:lnTo>
                  <a:cubicBezTo>
                    <a:pt x="8990" y="1275"/>
                    <a:pt x="8919" y="1203"/>
                    <a:pt x="8823" y="1203"/>
                  </a:cubicBezTo>
                  <a:lnTo>
                    <a:pt x="8799" y="1203"/>
                  </a:lnTo>
                  <a:lnTo>
                    <a:pt x="8799" y="834"/>
                  </a:lnTo>
                  <a:cubicBezTo>
                    <a:pt x="8799" y="370"/>
                    <a:pt x="8418" y="1"/>
                    <a:pt x="79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69" name="Google Shape;14769;p102"/>
          <p:cNvGrpSpPr/>
          <p:nvPr/>
        </p:nvGrpSpPr>
        <p:grpSpPr>
          <a:xfrm>
            <a:off x="1325719" y="2887689"/>
            <a:ext cx="290581" cy="372481"/>
            <a:chOff x="1325719" y="2887689"/>
            <a:chExt cx="290581" cy="372481"/>
          </a:xfrm>
        </p:grpSpPr>
        <p:sp>
          <p:nvSpPr>
            <p:cNvPr id="14770" name="Google Shape;14770;p102"/>
            <p:cNvSpPr/>
            <p:nvPr/>
          </p:nvSpPr>
          <p:spPr>
            <a:xfrm>
              <a:off x="1424724" y="3106533"/>
              <a:ext cx="37971" cy="37939"/>
            </a:xfrm>
            <a:custGeom>
              <a:avLst/>
              <a:gdLst/>
              <a:ahLst/>
              <a:cxnLst/>
              <a:rect l="l" t="t" r="r" b="b"/>
              <a:pathLst>
                <a:path w="1192" h="1191" extrusionOk="0">
                  <a:moveTo>
                    <a:pt x="596" y="334"/>
                  </a:moveTo>
                  <a:cubicBezTo>
                    <a:pt x="727" y="334"/>
                    <a:pt x="846" y="453"/>
                    <a:pt x="846" y="596"/>
                  </a:cubicBezTo>
                  <a:cubicBezTo>
                    <a:pt x="846" y="727"/>
                    <a:pt x="727" y="846"/>
                    <a:pt x="596" y="846"/>
                  </a:cubicBezTo>
                  <a:cubicBezTo>
                    <a:pt x="453" y="846"/>
                    <a:pt x="346" y="738"/>
                    <a:pt x="346" y="596"/>
                  </a:cubicBezTo>
                  <a:cubicBezTo>
                    <a:pt x="346" y="453"/>
                    <a:pt x="465" y="334"/>
                    <a:pt x="596" y="334"/>
                  </a:cubicBezTo>
                  <a:close/>
                  <a:moveTo>
                    <a:pt x="596" y="0"/>
                  </a:moveTo>
                  <a:cubicBezTo>
                    <a:pt x="262" y="0"/>
                    <a:pt x="0" y="262"/>
                    <a:pt x="0" y="596"/>
                  </a:cubicBezTo>
                  <a:cubicBezTo>
                    <a:pt x="0" y="917"/>
                    <a:pt x="262" y="1191"/>
                    <a:pt x="596" y="1191"/>
                  </a:cubicBezTo>
                  <a:cubicBezTo>
                    <a:pt x="917" y="1191"/>
                    <a:pt x="1191" y="917"/>
                    <a:pt x="1191" y="596"/>
                  </a:cubicBezTo>
                  <a:cubicBezTo>
                    <a:pt x="1191" y="262"/>
                    <a:pt x="917"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1" name="Google Shape;14771;p102"/>
            <p:cNvSpPr/>
            <p:nvPr/>
          </p:nvSpPr>
          <p:spPr>
            <a:xfrm>
              <a:off x="1325719" y="2887689"/>
              <a:ext cx="290581" cy="372481"/>
            </a:xfrm>
            <a:custGeom>
              <a:avLst/>
              <a:gdLst/>
              <a:ahLst/>
              <a:cxnLst/>
              <a:rect l="l" t="t" r="r" b="b"/>
              <a:pathLst>
                <a:path w="9122" h="11693" extrusionOk="0">
                  <a:moveTo>
                    <a:pt x="5037" y="3620"/>
                  </a:moveTo>
                  <a:cubicBezTo>
                    <a:pt x="5847" y="3656"/>
                    <a:pt x="6502" y="4310"/>
                    <a:pt x="6502" y="5120"/>
                  </a:cubicBezTo>
                  <a:lnTo>
                    <a:pt x="6502" y="11299"/>
                  </a:lnTo>
                  <a:lnTo>
                    <a:pt x="5037" y="11299"/>
                  </a:lnTo>
                  <a:lnTo>
                    <a:pt x="5037" y="3620"/>
                  </a:lnTo>
                  <a:close/>
                  <a:moveTo>
                    <a:pt x="930" y="0"/>
                  </a:moveTo>
                  <a:cubicBezTo>
                    <a:pt x="418" y="0"/>
                    <a:pt x="1" y="417"/>
                    <a:pt x="1" y="941"/>
                  </a:cubicBezTo>
                  <a:lnTo>
                    <a:pt x="1" y="2703"/>
                  </a:lnTo>
                  <a:cubicBezTo>
                    <a:pt x="1" y="3084"/>
                    <a:pt x="180" y="3441"/>
                    <a:pt x="489" y="3667"/>
                  </a:cubicBezTo>
                  <a:cubicBezTo>
                    <a:pt x="953" y="3989"/>
                    <a:pt x="1275" y="4941"/>
                    <a:pt x="1275" y="5989"/>
                  </a:cubicBezTo>
                  <a:cubicBezTo>
                    <a:pt x="1275" y="7025"/>
                    <a:pt x="953" y="7978"/>
                    <a:pt x="489" y="8311"/>
                  </a:cubicBezTo>
                  <a:cubicBezTo>
                    <a:pt x="180" y="8537"/>
                    <a:pt x="1" y="8894"/>
                    <a:pt x="1" y="9275"/>
                  </a:cubicBezTo>
                  <a:lnTo>
                    <a:pt x="1" y="10752"/>
                  </a:lnTo>
                  <a:cubicBezTo>
                    <a:pt x="1" y="11276"/>
                    <a:pt x="418" y="11692"/>
                    <a:pt x="930" y="11692"/>
                  </a:cubicBezTo>
                  <a:lnTo>
                    <a:pt x="8181" y="11692"/>
                  </a:lnTo>
                  <a:cubicBezTo>
                    <a:pt x="8704" y="11692"/>
                    <a:pt x="9121" y="11276"/>
                    <a:pt x="9121" y="10752"/>
                  </a:cubicBezTo>
                  <a:lnTo>
                    <a:pt x="9121" y="9275"/>
                  </a:lnTo>
                  <a:cubicBezTo>
                    <a:pt x="9121" y="8894"/>
                    <a:pt x="8943" y="8537"/>
                    <a:pt x="8633" y="8311"/>
                  </a:cubicBezTo>
                  <a:cubicBezTo>
                    <a:pt x="8169" y="7978"/>
                    <a:pt x="7835" y="7025"/>
                    <a:pt x="7835" y="5989"/>
                  </a:cubicBezTo>
                  <a:cubicBezTo>
                    <a:pt x="7835" y="4941"/>
                    <a:pt x="8169" y="3989"/>
                    <a:pt x="8633" y="3667"/>
                  </a:cubicBezTo>
                  <a:cubicBezTo>
                    <a:pt x="8943" y="3441"/>
                    <a:pt x="9121" y="3084"/>
                    <a:pt x="9121" y="2703"/>
                  </a:cubicBezTo>
                  <a:lnTo>
                    <a:pt x="9121" y="1786"/>
                  </a:lnTo>
                  <a:cubicBezTo>
                    <a:pt x="9121" y="1703"/>
                    <a:pt x="9050" y="1620"/>
                    <a:pt x="8954" y="1620"/>
                  </a:cubicBezTo>
                  <a:cubicBezTo>
                    <a:pt x="8871" y="1620"/>
                    <a:pt x="8788" y="1703"/>
                    <a:pt x="8788" y="1786"/>
                  </a:cubicBezTo>
                  <a:lnTo>
                    <a:pt x="8788" y="2703"/>
                  </a:lnTo>
                  <a:cubicBezTo>
                    <a:pt x="8788" y="2965"/>
                    <a:pt x="8657" y="3215"/>
                    <a:pt x="8431" y="3382"/>
                  </a:cubicBezTo>
                  <a:cubicBezTo>
                    <a:pt x="7204" y="4263"/>
                    <a:pt x="7204" y="7680"/>
                    <a:pt x="8431" y="8573"/>
                  </a:cubicBezTo>
                  <a:cubicBezTo>
                    <a:pt x="8657" y="8740"/>
                    <a:pt x="8788" y="8990"/>
                    <a:pt x="8788" y="9263"/>
                  </a:cubicBezTo>
                  <a:lnTo>
                    <a:pt x="8788" y="10740"/>
                  </a:lnTo>
                  <a:cubicBezTo>
                    <a:pt x="8788" y="11061"/>
                    <a:pt x="8526" y="11335"/>
                    <a:pt x="8192" y="11335"/>
                  </a:cubicBezTo>
                  <a:lnTo>
                    <a:pt x="6859" y="11335"/>
                  </a:lnTo>
                  <a:lnTo>
                    <a:pt x="6859" y="5156"/>
                  </a:lnTo>
                  <a:cubicBezTo>
                    <a:pt x="6859" y="4144"/>
                    <a:pt x="6025" y="3310"/>
                    <a:pt x="5013" y="3310"/>
                  </a:cubicBezTo>
                  <a:lnTo>
                    <a:pt x="3001" y="3310"/>
                  </a:lnTo>
                  <a:cubicBezTo>
                    <a:pt x="2596" y="3310"/>
                    <a:pt x="2275" y="3632"/>
                    <a:pt x="2275" y="4037"/>
                  </a:cubicBezTo>
                  <a:lnTo>
                    <a:pt x="2275" y="9918"/>
                  </a:lnTo>
                  <a:cubicBezTo>
                    <a:pt x="2275" y="10002"/>
                    <a:pt x="2346" y="10085"/>
                    <a:pt x="2442" y="10085"/>
                  </a:cubicBezTo>
                  <a:cubicBezTo>
                    <a:pt x="2525" y="10085"/>
                    <a:pt x="2596" y="10002"/>
                    <a:pt x="2596" y="9918"/>
                  </a:cubicBezTo>
                  <a:lnTo>
                    <a:pt x="2596" y="4037"/>
                  </a:lnTo>
                  <a:cubicBezTo>
                    <a:pt x="2596" y="3834"/>
                    <a:pt x="2775" y="3656"/>
                    <a:pt x="2989" y="3656"/>
                  </a:cubicBezTo>
                  <a:lnTo>
                    <a:pt x="4704" y="3656"/>
                  </a:lnTo>
                  <a:lnTo>
                    <a:pt x="4704" y="11335"/>
                  </a:lnTo>
                  <a:lnTo>
                    <a:pt x="2620" y="11335"/>
                  </a:lnTo>
                  <a:lnTo>
                    <a:pt x="2620" y="10549"/>
                  </a:lnTo>
                  <a:cubicBezTo>
                    <a:pt x="2620" y="10466"/>
                    <a:pt x="2537" y="10394"/>
                    <a:pt x="2454" y="10394"/>
                  </a:cubicBezTo>
                  <a:cubicBezTo>
                    <a:pt x="2358" y="10394"/>
                    <a:pt x="2287" y="10466"/>
                    <a:pt x="2287" y="10549"/>
                  </a:cubicBezTo>
                  <a:lnTo>
                    <a:pt x="2287" y="11335"/>
                  </a:lnTo>
                  <a:lnTo>
                    <a:pt x="942" y="11335"/>
                  </a:lnTo>
                  <a:cubicBezTo>
                    <a:pt x="620" y="11335"/>
                    <a:pt x="346" y="11061"/>
                    <a:pt x="346" y="10740"/>
                  </a:cubicBezTo>
                  <a:lnTo>
                    <a:pt x="346" y="9263"/>
                  </a:lnTo>
                  <a:cubicBezTo>
                    <a:pt x="346" y="8990"/>
                    <a:pt x="489" y="8740"/>
                    <a:pt x="703" y="8573"/>
                  </a:cubicBezTo>
                  <a:cubicBezTo>
                    <a:pt x="1942" y="7704"/>
                    <a:pt x="1942" y="4275"/>
                    <a:pt x="703" y="3382"/>
                  </a:cubicBezTo>
                  <a:cubicBezTo>
                    <a:pt x="489" y="3215"/>
                    <a:pt x="346" y="2965"/>
                    <a:pt x="346" y="2703"/>
                  </a:cubicBezTo>
                  <a:lnTo>
                    <a:pt x="346" y="941"/>
                  </a:lnTo>
                  <a:cubicBezTo>
                    <a:pt x="346" y="619"/>
                    <a:pt x="620" y="346"/>
                    <a:pt x="942" y="346"/>
                  </a:cubicBezTo>
                  <a:lnTo>
                    <a:pt x="8192" y="346"/>
                  </a:lnTo>
                  <a:cubicBezTo>
                    <a:pt x="8526" y="346"/>
                    <a:pt x="8788" y="619"/>
                    <a:pt x="8788" y="941"/>
                  </a:cubicBezTo>
                  <a:lnTo>
                    <a:pt x="8788" y="1131"/>
                  </a:lnTo>
                  <a:cubicBezTo>
                    <a:pt x="8776" y="1227"/>
                    <a:pt x="8847" y="1298"/>
                    <a:pt x="8954" y="1298"/>
                  </a:cubicBezTo>
                  <a:cubicBezTo>
                    <a:pt x="9050" y="1298"/>
                    <a:pt x="9121" y="1227"/>
                    <a:pt x="9121" y="1131"/>
                  </a:cubicBezTo>
                  <a:lnTo>
                    <a:pt x="9121" y="941"/>
                  </a:lnTo>
                  <a:cubicBezTo>
                    <a:pt x="9121" y="417"/>
                    <a:pt x="8704" y="0"/>
                    <a:pt x="8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772" name="Google Shape;14772;p102"/>
          <p:cNvSpPr/>
          <p:nvPr/>
        </p:nvSpPr>
        <p:spPr>
          <a:xfrm>
            <a:off x="1819153" y="2882369"/>
            <a:ext cx="191194" cy="382738"/>
          </a:xfrm>
          <a:custGeom>
            <a:avLst/>
            <a:gdLst/>
            <a:ahLst/>
            <a:cxnLst/>
            <a:rect l="l" t="t" r="r" b="b"/>
            <a:pathLst>
              <a:path w="6002" h="12015" extrusionOk="0">
                <a:moveTo>
                  <a:pt x="906" y="1"/>
                </a:moveTo>
                <a:cubicBezTo>
                  <a:pt x="406" y="1"/>
                  <a:pt x="1" y="405"/>
                  <a:pt x="1" y="917"/>
                </a:cubicBezTo>
                <a:lnTo>
                  <a:pt x="1" y="1251"/>
                </a:lnTo>
                <a:cubicBezTo>
                  <a:pt x="1" y="1763"/>
                  <a:pt x="394" y="2168"/>
                  <a:pt x="906" y="2168"/>
                </a:cubicBezTo>
                <a:lnTo>
                  <a:pt x="906" y="8633"/>
                </a:lnTo>
                <a:cubicBezTo>
                  <a:pt x="906" y="8728"/>
                  <a:pt x="977" y="8823"/>
                  <a:pt x="1084" y="8823"/>
                </a:cubicBezTo>
                <a:cubicBezTo>
                  <a:pt x="1192" y="8823"/>
                  <a:pt x="1263" y="8740"/>
                  <a:pt x="1263" y="8633"/>
                </a:cubicBezTo>
                <a:lnTo>
                  <a:pt x="1263" y="2168"/>
                </a:lnTo>
                <a:lnTo>
                  <a:pt x="4704" y="2168"/>
                </a:lnTo>
                <a:lnTo>
                  <a:pt x="4704" y="2668"/>
                </a:lnTo>
                <a:lnTo>
                  <a:pt x="3823" y="2668"/>
                </a:lnTo>
                <a:cubicBezTo>
                  <a:pt x="3740" y="2668"/>
                  <a:pt x="3644" y="2739"/>
                  <a:pt x="3644" y="2846"/>
                </a:cubicBezTo>
                <a:cubicBezTo>
                  <a:pt x="3644" y="2941"/>
                  <a:pt x="3716" y="3025"/>
                  <a:pt x="3823" y="3025"/>
                </a:cubicBezTo>
                <a:lnTo>
                  <a:pt x="4704" y="3025"/>
                </a:lnTo>
                <a:lnTo>
                  <a:pt x="4704" y="3906"/>
                </a:lnTo>
                <a:lnTo>
                  <a:pt x="3823" y="3906"/>
                </a:lnTo>
                <a:cubicBezTo>
                  <a:pt x="3740" y="3906"/>
                  <a:pt x="3644" y="3977"/>
                  <a:pt x="3644" y="4084"/>
                </a:cubicBezTo>
                <a:cubicBezTo>
                  <a:pt x="3644" y="4180"/>
                  <a:pt x="3716" y="4263"/>
                  <a:pt x="3823" y="4263"/>
                </a:cubicBezTo>
                <a:lnTo>
                  <a:pt x="4704" y="4263"/>
                </a:lnTo>
                <a:lnTo>
                  <a:pt x="4704" y="5144"/>
                </a:lnTo>
                <a:lnTo>
                  <a:pt x="3823" y="5144"/>
                </a:lnTo>
                <a:cubicBezTo>
                  <a:pt x="3740" y="5144"/>
                  <a:pt x="3644" y="5216"/>
                  <a:pt x="3644" y="5323"/>
                </a:cubicBezTo>
                <a:cubicBezTo>
                  <a:pt x="3644" y="5406"/>
                  <a:pt x="3716" y="5501"/>
                  <a:pt x="3823" y="5501"/>
                </a:cubicBezTo>
                <a:lnTo>
                  <a:pt x="4704" y="5501"/>
                </a:lnTo>
                <a:lnTo>
                  <a:pt x="4704" y="6382"/>
                </a:lnTo>
                <a:lnTo>
                  <a:pt x="3823" y="6382"/>
                </a:lnTo>
                <a:cubicBezTo>
                  <a:pt x="3740" y="6382"/>
                  <a:pt x="3644" y="6454"/>
                  <a:pt x="3644" y="6561"/>
                </a:cubicBezTo>
                <a:cubicBezTo>
                  <a:pt x="3644" y="6644"/>
                  <a:pt x="3716" y="6740"/>
                  <a:pt x="3823" y="6740"/>
                </a:cubicBezTo>
                <a:lnTo>
                  <a:pt x="4704" y="6740"/>
                </a:lnTo>
                <a:lnTo>
                  <a:pt x="4704" y="7609"/>
                </a:lnTo>
                <a:lnTo>
                  <a:pt x="3823" y="7609"/>
                </a:lnTo>
                <a:cubicBezTo>
                  <a:pt x="3740" y="7609"/>
                  <a:pt x="3644" y="7692"/>
                  <a:pt x="3644" y="7787"/>
                </a:cubicBezTo>
                <a:cubicBezTo>
                  <a:pt x="3644" y="7883"/>
                  <a:pt x="3716" y="7966"/>
                  <a:pt x="3823" y="7966"/>
                </a:cubicBezTo>
                <a:lnTo>
                  <a:pt x="4704" y="7966"/>
                </a:lnTo>
                <a:lnTo>
                  <a:pt x="4704" y="8847"/>
                </a:lnTo>
                <a:lnTo>
                  <a:pt x="3823" y="8847"/>
                </a:lnTo>
                <a:cubicBezTo>
                  <a:pt x="3740" y="8847"/>
                  <a:pt x="3644" y="8918"/>
                  <a:pt x="3644" y="9026"/>
                </a:cubicBezTo>
                <a:cubicBezTo>
                  <a:pt x="3644" y="9121"/>
                  <a:pt x="3716" y="9204"/>
                  <a:pt x="3823" y="9204"/>
                </a:cubicBezTo>
                <a:lnTo>
                  <a:pt x="4704" y="9204"/>
                </a:lnTo>
                <a:lnTo>
                  <a:pt x="4704" y="9954"/>
                </a:lnTo>
                <a:cubicBezTo>
                  <a:pt x="4704" y="10907"/>
                  <a:pt x="3930" y="11657"/>
                  <a:pt x="2989" y="11657"/>
                </a:cubicBezTo>
                <a:cubicBezTo>
                  <a:pt x="2037" y="11657"/>
                  <a:pt x="1275" y="10883"/>
                  <a:pt x="1275" y="9954"/>
                </a:cubicBezTo>
                <a:lnTo>
                  <a:pt x="1275" y="9371"/>
                </a:lnTo>
                <a:cubicBezTo>
                  <a:pt x="1275" y="9276"/>
                  <a:pt x="1203" y="9192"/>
                  <a:pt x="1096" y="9192"/>
                </a:cubicBezTo>
                <a:cubicBezTo>
                  <a:pt x="1001" y="9192"/>
                  <a:pt x="918" y="9264"/>
                  <a:pt x="918" y="9371"/>
                </a:cubicBezTo>
                <a:lnTo>
                  <a:pt x="918" y="9954"/>
                </a:lnTo>
                <a:cubicBezTo>
                  <a:pt x="918" y="11097"/>
                  <a:pt x="1846" y="12014"/>
                  <a:pt x="2989" y="12014"/>
                </a:cubicBezTo>
                <a:cubicBezTo>
                  <a:pt x="4132" y="12014"/>
                  <a:pt x="5061" y="11097"/>
                  <a:pt x="5061" y="9954"/>
                </a:cubicBezTo>
                <a:lnTo>
                  <a:pt x="5061" y="2227"/>
                </a:lnTo>
                <a:lnTo>
                  <a:pt x="5085" y="2227"/>
                </a:lnTo>
                <a:cubicBezTo>
                  <a:pt x="5597" y="2227"/>
                  <a:pt x="5990" y="1822"/>
                  <a:pt x="5990" y="1322"/>
                </a:cubicBezTo>
                <a:lnTo>
                  <a:pt x="5990" y="929"/>
                </a:lnTo>
                <a:cubicBezTo>
                  <a:pt x="6002" y="429"/>
                  <a:pt x="5597" y="24"/>
                  <a:pt x="5085" y="24"/>
                </a:cubicBezTo>
                <a:lnTo>
                  <a:pt x="4525" y="24"/>
                </a:lnTo>
                <a:cubicBezTo>
                  <a:pt x="4430" y="24"/>
                  <a:pt x="4347" y="96"/>
                  <a:pt x="4347" y="203"/>
                </a:cubicBezTo>
                <a:cubicBezTo>
                  <a:pt x="4347" y="286"/>
                  <a:pt x="4418" y="382"/>
                  <a:pt x="4525" y="382"/>
                </a:cubicBezTo>
                <a:lnTo>
                  <a:pt x="5085" y="382"/>
                </a:lnTo>
                <a:cubicBezTo>
                  <a:pt x="5406" y="382"/>
                  <a:pt x="5656" y="632"/>
                  <a:pt x="5656" y="941"/>
                </a:cubicBezTo>
                <a:lnTo>
                  <a:pt x="5656" y="1287"/>
                </a:lnTo>
                <a:cubicBezTo>
                  <a:pt x="5656" y="1596"/>
                  <a:pt x="5406" y="1846"/>
                  <a:pt x="5085" y="1846"/>
                </a:cubicBezTo>
                <a:lnTo>
                  <a:pt x="906" y="1846"/>
                </a:lnTo>
                <a:cubicBezTo>
                  <a:pt x="596" y="1846"/>
                  <a:pt x="334" y="1596"/>
                  <a:pt x="334" y="1287"/>
                </a:cubicBezTo>
                <a:lnTo>
                  <a:pt x="334" y="929"/>
                </a:lnTo>
                <a:cubicBezTo>
                  <a:pt x="334" y="620"/>
                  <a:pt x="596" y="370"/>
                  <a:pt x="906" y="370"/>
                </a:cubicBezTo>
                <a:lnTo>
                  <a:pt x="3870" y="370"/>
                </a:lnTo>
                <a:cubicBezTo>
                  <a:pt x="3954" y="370"/>
                  <a:pt x="4049" y="286"/>
                  <a:pt x="4049" y="191"/>
                </a:cubicBezTo>
                <a:cubicBezTo>
                  <a:pt x="4049" y="96"/>
                  <a:pt x="3966" y="1"/>
                  <a:pt x="3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773" name="Google Shape;14773;p102"/>
          <p:cNvGrpSpPr/>
          <p:nvPr/>
        </p:nvGrpSpPr>
        <p:grpSpPr>
          <a:xfrm>
            <a:off x="3510335" y="2892499"/>
            <a:ext cx="360726" cy="361204"/>
            <a:chOff x="3510335" y="2892499"/>
            <a:chExt cx="360726" cy="361204"/>
          </a:xfrm>
        </p:grpSpPr>
        <p:sp>
          <p:nvSpPr>
            <p:cNvPr id="14774" name="Google Shape;14774;p102"/>
            <p:cNvSpPr/>
            <p:nvPr/>
          </p:nvSpPr>
          <p:spPr>
            <a:xfrm>
              <a:off x="3511864" y="2892499"/>
              <a:ext cx="359197" cy="358751"/>
            </a:xfrm>
            <a:custGeom>
              <a:avLst/>
              <a:gdLst/>
              <a:ahLst/>
              <a:cxnLst/>
              <a:rect l="l" t="t" r="r" b="b"/>
              <a:pathLst>
                <a:path w="11276" h="11262" extrusionOk="0">
                  <a:moveTo>
                    <a:pt x="2035" y="8898"/>
                  </a:moveTo>
                  <a:cubicBezTo>
                    <a:pt x="2132" y="8898"/>
                    <a:pt x="2227" y="8934"/>
                    <a:pt x="2298" y="9005"/>
                  </a:cubicBezTo>
                  <a:cubicBezTo>
                    <a:pt x="2453" y="9160"/>
                    <a:pt x="2453" y="9398"/>
                    <a:pt x="2298" y="9541"/>
                  </a:cubicBezTo>
                  <a:cubicBezTo>
                    <a:pt x="2227" y="9618"/>
                    <a:pt x="2132" y="9657"/>
                    <a:pt x="2035" y="9657"/>
                  </a:cubicBezTo>
                  <a:cubicBezTo>
                    <a:pt x="1938" y="9657"/>
                    <a:pt x="1840" y="9618"/>
                    <a:pt x="1763" y="9541"/>
                  </a:cubicBezTo>
                  <a:cubicBezTo>
                    <a:pt x="1620" y="9398"/>
                    <a:pt x="1620" y="9160"/>
                    <a:pt x="1763" y="9005"/>
                  </a:cubicBezTo>
                  <a:cubicBezTo>
                    <a:pt x="1840" y="8934"/>
                    <a:pt x="1938" y="8898"/>
                    <a:pt x="2035" y="8898"/>
                  </a:cubicBezTo>
                  <a:close/>
                  <a:moveTo>
                    <a:pt x="10477" y="1"/>
                  </a:moveTo>
                  <a:cubicBezTo>
                    <a:pt x="10261" y="1"/>
                    <a:pt x="10042" y="82"/>
                    <a:pt x="9871" y="254"/>
                  </a:cubicBezTo>
                  <a:lnTo>
                    <a:pt x="6882" y="3243"/>
                  </a:lnTo>
                  <a:cubicBezTo>
                    <a:pt x="6716" y="3196"/>
                    <a:pt x="6544" y="3172"/>
                    <a:pt x="6368" y="3172"/>
                  </a:cubicBezTo>
                  <a:cubicBezTo>
                    <a:pt x="6053" y="3172"/>
                    <a:pt x="5727" y="3249"/>
                    <a:pt x="5406" y="3409"/>
                  </a:cubicBezTo>
                  <a:cubicBezTo>
                    <a:pt x="5204" y="3516"/>
                    <a:pt x="4668" y="3766"/>
                    <a:pt x="4013" y="4040"/>
                  </a:cubicBezTo>
                  <a:cubicBezTo>
                    <a:pt x="3906" y="4076"/>
                    <a:pt x="3858" y="4195"/>
                    <a:pt x="3906" y="4290"/>
                  </a:cubicBezTo>
                  <a:cubicBezTo>
                    <a:pt x="3942" y="4371"/>
                    <a:pt x="4017" y="4411"/>
                    <a:pt x="4088" y="4411"/>
                  </a:cubicBezTo>
                  <a:cubicBezTo>
                    <a:pt x="4112" y="4411"/>
                    <a:pt x="4135" y="4406"/>
                    <a:pt x="4156" y="4398"/>
                  </a:cubicBezTo>
                  <a:cubicBezTo>
                    <a:pt x="4834" y="4124"/>
                    <a:pt x="5382" y="3862"/>
                    <a:pt x="5585" y="3755"/>
                  </a:cubicBezTo>
                  <a:cubicBezTo>
                    <a:pt x="5849" y="3621"/>
                    <a:pt x="6112" y="3561"/>
                    <a:pt x="6358" y="3561"/>
                  </a:cubicBezTo>
                  <a:cubicBezTo>
                    <a:pt x="7385" y="3561"/>
                    <a:pt x="8130" y="4607"/>
                    <a:pt x="7573" y="5731"/>
                  </a:cubicBezTo>
                  <a:cubicBezTo>
                    <a:pt x="7418" y="6029"/>
                    <a:pt x="6930" y="7053"/>
                    <a:pt x="6573" y="8100"/>
                  </a:cubicBezTo>
                  <a:cubicBezTo>
                    <a:pt x="6454" y="8469"/>
                    <a:pt x="6358" y="8803"/>
                    <a:pt x="6299" y="9100"/>
                  </a:cubicBezTo>
                  <a:lnTo>
                    <a:pt x="2227" y="5017"/>
                  </a:lnTo>
                  <a:cubicBezTo>
                    <a:pt x="2572" y="4945"/>
                    <a:pt x="2965" y="4838"/>
                    <a:pt x="3418" y="4671"/>
                  </a:cubicBezTo>
                  <a:cubicBezTo>
                    <a:pt x="3525" y="4648"/>
                    <a:pt x="3584" y="4528"/>
                    <a:pt x="3537" y="4421"/>
                  </a:cubicBezTo>
                  <a:cubicBezTo>
                    <a:pt x="3509" y="4340"/>
                    <a:pt x="3434" y="4286"/>
                    <a:pt x="3352" y="4286"/>
                  </a:cubicBezTo>
                  <a:cubicBezTo>
                    <a:pt x="3326" y="4286"/>
                    <a:pt x="3300" y="4291"/>
                    <a:pt x="3275" y="4302"/>
                  </a:cubicBezTo>
                  <a:cubicBezTo>
                    <a:pt x="2656" y="4517"/>
                    <a:pt x="2203" y="4636"/>
                    <a:pt x="1870" y="4671"/>
                  </a:cubicBezTo>
                  <a:lnTo>
                    <a:pt x="1453" y="4255"/>
                  </a:lnTo>
                  <a:cubicBezTo>
                    <a:pt x="1298" y="4100"/>
                    <a:pt x="1090" y="4022"/>
                    <a:pt x="880" y="4022"/>
                  </a:cubicBezTo>
                  <a:cubicBezTo>
                    <a:pt x="670" y="4022"/>
                    <a:pt x="459" y="4100"/>
                    <a:pt x="298" y="4255"/>
                  </a:cubicBezTo>
                  <a:cubicBezTo>
                    <a:pt x="84" y="4481"/>
                    <a:pt x="1" y="4826"/>
                    <a:pt x="120" y="5136"/>
                  </a:cubicBezTo>
                  <a:cubicBezTo>
                    <a:pt x="157" y="5219"/>
                    <a:pt x="230" y="5266"/>
                    <a:pt x="311" y="5266"/>
                  </a:cubicBezTo>
                  <a:cubicBezTo>
                    <a:pt x="334" y="5266"/>
                    <a:pt x="358" y="5263"/>
                    <a:pt x="382" y="5255"/>
                  </a:cubicBezTo>
                  <a:cubicBezTo>
                    <a:pt x="489" y="5207"/>
                    <a:pt x="524" y="5112"/>
                    <a:pt x="501" y="5005"/>
                  </a:cubicBezTo>
                  <a:cubicBezTo>
                    <a:pt x="379" y="4700"/>
                    <a:pt x="626" y="4433"/>
                    <a:pt x="894" y="4433"/>
                  </a:cubicBezTo>
                  <a:cubicBezTo>
                    <a:pt x="992" y="4433"/>
                    <a:pt x="1093" y="4469"/>
                    <a:pt x="1179" y="4552"/>
                  </a:cubicBezTo>
                  <a:lnTo>
                    <a:pt x="6799" y="10172"/>
                  </a:lnTo>
                  <a:cubicBezTo>
                    <a:pt x="6954" y="10327"/>
                    <a:pt x="6954" y="10601"/>
                    <a:pt x="6799" y="10744"/>
                  </a:cubicBezTo>
                  <a:cubicBezTo>
                    <a:pt x="6716" y="10827"/>
                    <a:pt x="6606" y="10869"/>
                    <a:pt x="6498" y="10869"/>
                  </a:cubicBezTo>
                  <a:cubicBezTo>
                    <a:pt x="6391" y="10869"/>
                    <a:pt x="6287" y="10827"/>
                    <a:pt x="6216" y="10744"/>
                  </a:cubicBezTo>
                  <a:lnTo>
                    <a:pt x="989" y="5529"/>
                  </a:lnTo>
                  <a:cubicBezTo>
                    <a:pt x="953" y="5487"/>
                    <a:pt x="902" y="5466"/>
                    <a:pt x="850" y="5466"/>
                  </a:cubicBezTo>
                  <a:cubicBezTo>
                    <a:pt x="798" y="5466"/>
                    <a:pt x="745" y="5487"/>
                    <a:pt x="703" y="5529"/>
                  </a:cubicBezTo>
                  <a:cubicBezTo>
                    <a:pt x="632" y="5600"/>
                    <a:pt x="632" y="5731"/>
                    <a:pt x="703" y="5802"/>
                  </a:cubicBezTo>
                  <a:lnTo>
                    <a:pt x="2977" y="8088"/>
                  </a:lnTo>
                  <a:lnTo>
                    <a:pt x="2441" y="8624"/>
                  </a:lnTo>
                  <a:cubicBezTo>
                    <a:pt x="2319" y="8551"/>
                    <a:pt x="2182" y="8513"/>
                    <a:pt x="2046" y="8513"/>
                  </a:cubicBezTo>
                  <a:cubicBezTo>
                    <a:pt x="1852" y="8513"/>
                    <a:pt x="1660" y="8589"/>
                    <a:pt x="1513" y="8743"/>
                  </a:cubicBezTo>
                  <a:cubicBezTo>
                    <a:pt x="1215" y="9041"/>
                    <a:pt x="1215" y="9541"/>
                    <a:pt x="1513" y="9839"/>
                  </a:cubicBezTo>
                  <a:cubicBezTo>
                    <a:pt x="1661" y="9987"/>
                    <a:pt x="1861" y="10062"/>
                    <a:pt x="2060" y="10062"/>
                  </a:cubicBezTo>
                  <a:cubicBezTo>
                    <a:pt x="2260" y="10062"/>
                    <a:pt x="2459" y="9987"/>
                    <a:pt x="2608" y="9839"/>
                  </a:cubicBezTo>
                  <a:cubicBezTo>
                    <a:pt x="2870" y="9589"/>
                    <a:pt x="2906" y="9196"/>
                    <a:pt x="2727" y="8898"/>
                  </a:cubicBezTo>
                  <a:lnTo>
                    <a:pt x="3263" y="8362"/>
                  </a:lnTo>
                  <a:lnTo>
                    <a:pt x="5930" y="11029"/>
                  </a:lnTo>
                  <a:cubicBezTo>
                    <a:pt x="6085" y="11184"/>
                    <a:pt x="6293" y="11261"/>
                    <a:pt x="6501" y="11261"/>
                  </a:cubicBezTo>
                  <a:cubicBezTo>
                    <a:pt x="6710" y="11261"/>
                    <a:pt x="6918" y="11184"/>
                    <a:pt x="7073" y="11029"/>
                  </a:cubicBezTo>
                  <a:cubicBezTo>
                    <a:pt x="7359" y="10696"/>
                    <a:pt x="7359" y="10184"/>
                    <a:pt x="7049" y="9874"/>
                  </a:cubicBezTo>
                  <a:lnTo>
                    <a:pt x="6632" y="9458"/>
                  </a:lnTo>
                  <a:cubicBezTo>
                    <a:pt x="6751" y="8529"/>
                    <a:pt x="7299" y="7136"/>
                    <a:pt x="7906" y="5910"/>
                  </a:cubicBezTo>
                  <a:cubicBezTo>
                    <a:pt x="8168" y="5421"/>
                    <a:pt x="8204" y="4898"/>
                    <a:pt x="8073" y="4433"/>
                  </a:cubicBezTo>
                  <a:lnTo>
                    <a:pt x="11109" y="1397"/>
                  </a:lnTo>
                  <a:cubicBezTo>
                    <a:pt x="11181" y="1314"/>
                    <a:pt x="11169" y="1195"/>
                    <a:pt x="11097" y="1123"/>
                  </a:cubicBezTo>
                  <a:cubicBezTo>
                    <a:pt x="11055" y="1086"/>
                    <a:pt x="11008" y="1070"/>
                    <a:pt x="10963" y="1070"/>
                  </a:cubicBezTo>
                  <a:cubicBezTo>
                    <a:pt x="10906" y="1070"/>
                    <a:pt x="10851" y="1095"/>
                    <a:pt x="10811" y="1135"/>
                  </a:cubicBezTo>
                  <a:cubicBezTo>
                    <a:pt x="10800" y="1147"/>
                    <a:pt x="10990" y="969"/>
                    <a:pt x="7906" y="4040"/>
                  </a:cubicBezTo>
                  <a:cubicBezTo>
                    <a:pt x="7763" y="3778"/>
                    <a:pt x="7537" y="3564"/>
                    <a:pt x="7275" y="3409"/>
                  </a:cubicBezTo>
                  <a:lnTo>
                    <a:pt x="10157" y="528"/>
                  </a:lnTo>
                  <a:cubicBezTo>
                    <a:pt x="10248" y="437"/>
                    <a:pt x="10365" y="393"/>
                    <a:pt x="10480" y="393"/>
                  </a:cubicBezTo>
                  <a:cubicBezTo>
                    <a:pt x="10636" y="393"/>
                    <a:pt x="10789" y="473"/>
                    <a:pt x="10871" y="623"/>
                  </a:cubicBezTo>
                  <a:cubicBezTo>
                    <a:pt x="10912" y="690"/>
                    <a:pt x="10983" y="733"/>
                    <a:pt x="11054" y="733"/>
                  </a:cubicBezTo>
                  <a:cubicBezTo>
                    <a:pt x="11085" y="733"/>
                    <a:pt x="11116" y="725"/>
                    <a:pt x="11145" y="707"/>
                  </a:cubicBezTo>
                  <a:cubicBezTo>
                    <a:pt x="11228" y="647"/>
                    <a:pt x="11276" y="528"/>
                    <a:pt x="11216" y="433"/>
                  </a:cubicBezTo>
                  <a:cubicBezTo>
                    <a:pt x="11058" y="152"/>
                    <a:pt x="10770" y="1"/>
                    <a:pt x="10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5" name="Google Shape;14775;p102"/>
            <p:cNvSpPr/>
            <p:nvPr/>
          </p:nvSpPr>
          <p:spPr>
            <a:xfrm>
              <a:off x="3510335" y="2959936"/>
              <a:ext cx="176413" cy="43291"/>
            </a:xfrm>
            <a:custGeom>
              <a:avLst/>
              <a:gdLst/>
              <a:ahLst/>
              <a:cxnLst/>
              <a:rect l="l" t="t" r="r" b="b"/>
              <a:pathLst>
                <a:path w="5538" h="1359" extrusionOk="0">
                  <a:moveTo>
                    <a:pt x="3439" y="0"/>
                  </a:moveTo>
                  <a:cubicBezTo>
                    <a:pt x="2239" y="0"/>
                    <a:pt x="999" y="350"/>
                    <a:pt x="96" y="995"/>
                  </a:cubicBezTo>
                  <a:cubicBezTo>
                    <a:pt x="13" y="1054"/>
                    <a:pt x="1" y="1185"/>
                    <a:pt x="60" y="1280"/>
                  </a:cubicBezTo>
                  <a:cubicBezTo>
                    <a:pt x="96" y="1330"/>
                    <a:pt x="156" y="1358"/>
                    <a:pt x="217" y="1358"/>
                  </a:cubicBezTo>
                  <a:cubicBezTo>
                    <a:pt x="259" y="1358"/>
                    <a:pt x="300" y="1345"/>
                    <a:pt x="334" y="1316"/>
                  </a:cubicBezTo>
                  <a:cubicBezTo>
                    <a:pt x="965" y="876"/>
                    <a:pt x="1787" y="578"/>
                    <a:pt x="2656" y="459"/>
                  </a:cubicBezTo>
                  <a:cubicBezTo>
                    <a:pt x="2927" y="424"/>
                    <a:pt x="3196" y="407"/>
                    <a:pt x="3459" y="407"/>
                  </a:cubicBezTo>
                  <a:cubicBezTo>
                    <a:pt x="4099" y="407"/>
                    <a:pt x="4708" y="510"/>
                    <a:pt x="5240" y="721"/>
                  </a:cubicBezTo>
                  <a:cubicBezTo>
                    <a:pt x="5258" y="729"/>
                    <a:pt x="5279" y="733"/>
                    <a:pt x="5300" y="733"/>
                  </a:cubicBezTo>
                  <a:cubicBezTo>
                    <a:pt x="5373" y="733"/>
                    <a:pt x="5453" y="687"/>
                    <a:pt x="5490" y="614"/>
                  </a:cubicBezTo>
                  <a:cubicBezTo>
                    <a:pt x="5537" y="506"/>
                    <a:pt x="5478" y="387"/>
                    <a:pt x="5383" y="352"/>
                  </a:cubicBezTo>
                  <a:cubicBezTo>
                    <a:pt x="4795" y="114"/>
                    <a:pt x="4123" y="0"/>
                    <a:pt x="34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6" name="Google Shape;14776;p102"/>
            <p:cNvSpPr/>
            <p:nvPr/>
          </p:nvSpPr>
          <p:spPr>
            <a:xfrm>
              <a:off x="3530435" y="2920213"/>
              <a:ext cx="133918" cy="35072"/>
            </a:xfrm>
            <a:custGeom>
              <a:avLst/>
              <a:gdLst/>
              <a:ahLst/>
              <a:cxnLst/>
              <a:rect l="l" t="t" r="r" b="b"/>
              <a:pathLst>
                <a:path w="4204" h="1101" extrusionOk="0">
                  <a:moveTo>
                    <a:pt x="2585" y="0"/>
                  </a:moveTo>
                  <a:cubicBezTo>
                    <a:pt x="1695" y="0"/>
                    <a:pt x="780" y="258"/>
                    <a:pt x="108" y="741"/>
                  </a:cubicBezTo>
                  <a:cubicBezTo>
                    <a:pt x="13" y="801"/>
                    <a:pt x="1" y="932"/>
                    <a:pt x="60" y="1027"/>
                  </a:cubicBezTo>
                  <a:cubicBezTo>
                    <a:pt x="95" y="1076"/>
                    <a:pt x="158" y="1100"/>
                    <a:pt x="221" y="1100"/>
                  </a:cubicBezTo>
                  <a:cubicBezTo>
                    <a:pt x="266" y="1100"/>
                    <a:pt x="311" y="1088"/>
                    <a:pt x="346" y="1063"/>
                  </a:cubicBezTo>
                  <a:cubicBezTo>
                    <a:pt x="955" y="637"/>
                    <a:pt x="1801" y="405"/>
                    <a:pt x="2613" y="405"/>
                  </a:cubicBezTo>
                  <a:cubicBezTo>
                    <a:pt x="3071" y="405"/>
                    <a:pt x="3519" y="479"/>
                    <a:pt x="3906" y="634"/>
                  </a:cubicBezTo>
                  <a:cubicBezTo>
                    <a:pt x="3925" y="642"/>
                    <a:pt x="3945" y="646"/>
                    <a:pt x="3966" y="646"/>
                  </a:cubicBezTo>
                  <a:cubicBezTo>
                    <a:pt x="4039" y="646"/>
                    <a:pt x="4119" y="599"/>
                    <a:pt x="4156" y="515"/>
                  </a:cubicBezTo>
                  <a:cubicBezTo>
                    <a:pt x="4204" y="408"/>
                    <a:pt x="4144" y="289"/>
                    <a:pt x="4049" y="265"/>
                  </a:cubicBezTo>
                  <a:cubicBezTo>
                    <a:pt x="3604" y="86"/>
                    <a:pt x="3099" y="0"/>
                    <a:pt x="2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7" name="Google Shape;14777;p102"/>
            <p:cNvSpPr/>
            <p:nvPr/>
          </p:nvSpPr>
          <p:spPr>
            <a:xfrm>
              <a:off x="3761416" y="3078787"/>
              <a:ext cx="53134" cy="174916"/>
            </a:xfrm>
            <a:custGeom>
              <a:avLst/>
              <a:gdLst/>
              <a:ahLst/>
              <a:cxnLst/>
              <a:rect l="l" t="t" r="r" b="b"/>
              <a:pathLst>
                <a:path w="1668" h="5491" extrusionOk="0">
                  <a:moveTo>
                    <a:pt x="830" y="1"/>
                  </a:moveTo>
                  <a:cubicBezTo>
                    <a:pt x="807" y="1"/>
                    <a:pt x="784" y="5"/>
                    <a:pt x="763" y="14"/>
                  </a:cubicBezTo>
                  <a:cubicBezTo>
                    <a:pt x="656" y="62"/>
                    <a:pt x="608" y="181"/>
                    <a:pt x="656" y="276"/>
                  </a:cubicBezTo>
                  <a:cubicBezTo>
                    <a:pt x="953" y="1002"/>
                    <a:pt x="1061" y="1919"/>
                    <a:pt x="918" y="2848"/>
                  </a:cubicBezTo>
                  <a:cubicBezTo>
                    <a:pt x="799" y="3717"/>
                    <a:pt x="501" y="4550"/>
                    <a:pt x="60" y="5169"/>
                  </a:cubicBezTo>
                  <a:cubicBezTo>
                    <a:pt x="1" y="5253"/>
                    <a:pt x="13" y="5372"/>
                    <a:pt x="108" y="5443"/>
                  </a:cubicBezTo>
                  <a:cubicBezTo>
                    <a:pt x="136" y="5476"/>
                    <a:pt x="174" y="5491"/>
                    <a:pt x="213" y="5491"/>
                  </a:cubicBezTo>
                  <a:cubicBezTo>
                    <a:pt x="272" y="5491"/>
                    <a:pt x="334" y="5458"/>
                    <a:pt x="370" y="5407"/>
                  </a:cubicBezTo>
                  <a:cubicBezTo>
                    <a:pt x="1370" y="3991"/>
                    <a:pt x="1668" y="1740"/>
                    <a:pt x="1013" y="121"/>
                  </a:cubicBezTo>
                  <a:cubicBezTo>
                    <a:pt x="977" y="41"/>
                    <a:pt x="901" y="1"/>
                    <a:pt x="8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8" name="Google Shape;14778;p102"/>
            <p:cNvSpPr/>
            <p:nvPr/>
          </p:nvSpPr>
          <p:spPr>
            <a:xfrm>
              <a:off x="3809230" y="3100990"/>
              <a:ext cx="42877" cy="132326"/>
            </a:xfrm>
            <a:custGeom>
              <a:avLst/>
              <a:gdLst/>
              <a:ahLst/>
              <a:cxnLst/>
              <a:rect l="l" t="t" r="r" b="b"/>
              <a:pathLst>
                <a:path w="1346" h="4154" extrusionOk="0">
                  <a:moveTo>
                    <a:pt x="674" y="1"/>
                  </a:moveTo>
                  <a:cubicBezTo>
                    <a:pt x="647" y="1"/>
                    <a:pt x="620" y="7"/>
                    <a:pt x="595" y="19"/>
                  </a:cubicBezTo>
                  <a:cubicBezTo>
                    <a:pt x="488" y="67"/>
                    <a:pt x="452" y="186"/>
                    <a:pt x="488" y="269"/>
                  </a:cubicBezTo>
                  <a:cubicBezTo>
                    <a:pt x="929" y="1365"/>
                    <a:pt x="750" y="2877"/>
                    <a:pt x="60" y="3829"/>
                  </a:cubicBezTo>
                  <a:cubicBezTo>
                    <a:pt x="0" y="3925"/>
                    <a:pt x="24" y="4044"/>
                    <a:pt x="107" y="4115"/>
                  </a:cubicBezTo>
                  <a:cubicBezTo>
                    <a:pt x="134" y="4142"/>
                    <a:pt x="170" y="4153"/>
                    <a:pt x="209" y="4153"/>
                  </a:cubicBezTo>
                  <a:cubicBezTo>
                    <a:pt x="273" y="4153"/>
                    <a:pt x="344" y="4120"/>
                    <a:pt x="381" y="4068"/>
                  </a:cubicBezTo>
                  <a:cubicBezTo>
                    <a:pt x="1119" y="3008"/>
                    <a:pt x="1345" y="1341"/>
                    <a:pt x="857" y="127"/>
                  </a:cubicBezTo>
                  <a:cubicBezTo>
                    <a:pt x="822" y="48"/>
                    <a:pt x="748" y="1"/>
                    <a:pt x="6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79" name="Google Shape;14779;p102"/>
          <p:cNvGrpSpPr/>
          <p:nvPr/>
        </p:nvGrpSpPr>
        <p:grpSpPr>
          <a:xfrm>
            <a:off x="3086313" y="2877049"/>
            <a:ext cx="320143" cy="392581"/>
            <a:chOff x="3086313" y="2877049"/>
            <a:chExt cx="320143" cy="392581"/>
          </a:xfrm>
        </p:grpSpPr>
        <p:sp>
          <p:nvSpPr>
            <p:cNvPr id="14780" name="Google Shape;14780;p102"/>
            <p:cNvSpPr/>
            <p:nvPr/>
          </p:nvSpPr>
          <p:spPr>
            <a:xfrm>
              <a:off x="3125749" y="2915371"/>
              <a:ext cx="240505" cy="354259"/>
            </a:xfrm>
            <a:custGeom>
              <a:avLst/>
              <a:gdLst/>
              <a:ahLst/>
              <a:cxnLst/>
              <a:rect l="l" t="t" r="r" b="b"/>
              <a:pathLst>
                <a:path w="7550" h="11121" extrusionOk="0">
                  <a:moveTo>
                    <a:pt x="3775" y="2929"/>
                  </a:moveTo>
                  <a:lnTo>
                    <a:pt x="3918" y="3120"/>
                  </a:lnTo>
                  <a:cubicBezTo>
                    <a:pt x="3871" y="3144"/>
                    <a:pt x="3823" y="3144"/>
                    <a:pt x="3775" y="3144"/>
                  </a:cubicBezTo>
                  <a:cubicBezTo>
                    <a:pt x="3740" y="3132"/>
                    <a:pt x="3692" y="3120"/>
                    <a:pt x="3644" y="3120"/>
                  </a:cubicBezTo>
                  <a:lnTo>
                    <a:pt x="3775" y="2929"/>
                  </a:lnTo>
                  <a:close/>
                  <a:moveTo>
                    <a:pt x="4168" y="3501"/>
                  </a:moveTo>
                  <a:lnTo>
                    <a:pt x="4299" y="3703"/>
                  </a:lnTo>
                  <a:cubicBezTo>
                    <a:pt x="4126" y="3751"/>
                    <a:pt x="3948" y="3775"/>
                    <a:pt x="3769" y="3775"/>
                  </a:cubicBezTo>
                  <a:cubicBezTo>
                    <a:pt x="3591" y="3775"/>
                    <a:pt x="3412" y="3751"/>
                    <a:pt x="3239" y="3703"/>
                  </a:cubicBezTo>
                  <a:lnTo>
                    <a:pt x="3382" y="3501"/>
                  </a:lnTo>
                  <a:cubicBezTo>
                    <a:pt x="3513" y="3560"/>
                    <a:pt x="3644" y="3572"/>
                    <a:pt x="3775" y="3572"/>
                  </a:cubicBezTo>
                  <a:cubicBezTo>
                    <a:pt x="3918" y="3572"/>
                    <a:pt x="4049" y="3537"/>
                    <a:pt x="4168" y="3501"/>
                  </a:cubicBezTo>
                  <a:close/>
                  <a:moveTo>
                    <a:pt x="3120" y="4132"/>
                  </a:moveTo>
                  <a:cubicBezTo>
                    <a:pt x="3275" y="4180"/>
                    <a:pt x="3418" y="4191"/>
                    <a:pt x="3561" y="4215"/>
                  </a:cubicBezTo>
                  <a:lnTo>
                    <a:pt x="3561" y="8109"/>
                  </a:lnTo>
                  <a:lnTo>
                    <a:pt x="3120" y="8109"/>
                  </a:lnTo>
                  <a:lnTo>
                    <a:pt x="3120" y="4132"/>
                  </a:lnTo>
                  <a:close/>
                  <a:moveTo>
                    <a:pt x="4430" y="4132"/>
                  </a:moveTo>
                  <a:lnTo>
                    <a:pt x="4430" y="8109"/>
                  </a:lnTo>
                  <a:lnTo>
                    <a:pt x="4001" y="8109"/>
                  </a:lnTo>
                  <a:lnTo>
                    <a:pt x="4001" y="4215"/>
                  </a:lnTo>
                  <a:cubicBezTo>
                    <a:pt x="4156" y="4191"/>
                    <a:pt x="4287" y="4180"/>
                    <a:pt x="4430" y="4132"/>
                  </a:cubicBezTo>
                  <a:close/>
                  <a:moveTo>
                    <a:pt x="3799" y="441"/>
                  </a:moveTo>
                  <a:cubicBezTo>
                    <a:pt x="4668" y="441"/>
                    <a:pt x="5490" y="786"/>
                    <a:pt x="6121" y="1394"/>
                  </a:cubicBezTo>
                  <a:cubicBezTo>
                    <a:pt x="6752" y="2025"/>
                    <a:pt x="7097" y="2858"/>
                    <a:pt x="7097" y="3751"/>
                  </a:cubicBezTo>
                  <a:cubicBezTo>
                    <a:pt x="7097" y="4620"/>
                    <a:pt x="6752" y="5442"/>
                    <a:pt x="6157" y="6073"/>
                  </a:cubicBezTo>
                  <a:cubicBezTo>
                    <a:pt x="5609" y="6632"/>
                    <a:pt x="5299" y="7347"/>
                    <a:pt x="5240" y="8109"/>
                  </a:cubicBezTo>
                  <a:lnTo>
                    <a:pt x="4883" y="8109"/>
                  </a:lnTo>
                  <a:lnTo>
                    <a:pt x="4883" y="3822"/>
                  </a:lnTo>
                  <a:cubicBezTo>
                    <a:pt x="4883" y="3775"/>
                    <a:pt x="4871" y="3739"/>
                    <a:pt x="4835" y="3703"/>
                  </a:cubicBezTo>
                  <a:lnTo>
                    <a:pt x="3978" y="2406"/>
                  </a:lnTo>
                  <a:cubicBezTo>
                    <a:pt x="3930" y="2346"/>
                    <a:pt x="3871" y="2310"/>
                    <a:pt x="3799" y="2310"/>
                  </a:cubicBezTo>
                  <a:cubicBezTo>
                    <a:pt x="3716" y="2310"/>
                    <a:pt x="3644" y="2334"/>
                    <a:pt x="3620" y="2406"/>
                  </a:cubicBezTo>
                  <a:lnTo>
                    <a:pt x="2751" y="3703"/>
                  </a:lnTo>
                  <a:cubicBezTo>
                    <a:pt x="2728" y="3739"/>
                    <a:pt x="2704" y="3775"/>
                    <a:pt x="2704" y="3822"/>
                  </a:cubicBezTo>
                  <a:lnTo>
                    <a:pt x="2704" y="8109"/>
                  </a:lnTo>
                  <a:lnTo>
                    <a:pt x="2347" y="8109"/>
                  </a:lnTo>
                  <a:cubicBezTo>
                    <a:pt x="2287" y="7347"/>
                    <a:pt x="1977" y="6632"/>
                    <a:pt x="1430" y="6073"/>
                  </a:cubicBezTo>
                  <a:cubicBezTo>
                    <a:pt x="834" y="5465"/>
                    <a:pt x="501" y="4656"/>
                    <a:pt x="489" y="3810"/>
                  </a:cubicBezTo>
                  <a:cubicBezTo>
                    <a:pt x="477" y="2929"/>
                    <a:pt x="823" y="2096"/>
                    <a:pt x="1430" y="1453"/>
                  </a:cubicBezTo>
                  <a:cubicBezTo>
                    <a:pt x="2049" y="822"/>
                    <a:pt x="2870" y="453"/>
                    <a:pt x="3751" y="441"/>
                  </a:cubicBezTo>
                  <a:close/>
                  <a:moveTo>
                    <a:pt x="5228" y="8561"/>
                  </a:moveTo>
                  <a:lnTo>
                    <a:pt x="5228" y="8835"/>
                  </a:lnTo>
                  <a:lnTo>
                    <a:pt x="5228" y="8883"/>
                  </a:lnTo>
                  <a:lnTo>
                    <a:pt x="2335" y="8883"/>
                  </a:lnTo>
                  <a:lnTo>
                    <a:pt x="2335" y="8835"/>
                  </a:lnTo>
                  <a:lnTo>
                    <a:pt x="2335" y="8561"/>
                  </a:lnTo>
                  <a:close/>
                  <a:moveTo>
                    <a:pt x="5121" y="9311"/>
                  </a:moveTo>
                  <a:cubicBezTo>
                    <a:pt x="4942" y="9752"/>
                    <a:pt x="4525" y="10026"/>
                    <a:pt x="4037" y="10026"/>
                  </a:cubicBezTo>
                  <a:lnTo>
                    <a:pt x="3525" y="10026"/>
                  </a:lnTo>
                  <a:cubicBezTo>
                    <a:pt x="3037" y="10026"/>
                    <a:pt x="2620" y="9728"/>
                    <a:pt x="2442" y="9311"/>
                  </a:cubicBezTo>
                  <a:close/>
                  <a:moveTo>
                    <a:pt x="4049" y="10478"/>
                  </a:moveTo>
                  <a:cubicBezTo>
                    <a:pt x="4061" y="10478"/>
                    <a:pt x="4109" y="10478"/>
                    <a:pt x="4132" y="10490"/>
                  </a:cubicBezTo>
                  <a:cubicBezTo>
                    <a:pt x="4132" y="10597"/>
                    <a:pt x="4049" y="10668"/>
                    <a:pt x="3954" y="10668"/>
                  </a:cubicBezTo>
                  <a:lnTo>
                    <a:pt x="3620" y="10668"/>
                  </a:lnTo>
                  <a:cubicBezTo>
                    <a:pt x="3513" y="10668"/>
                    <a:pt x="3442" y="10585"/>
                    <a:pt x="3442" y="10490"/>
                  </a:cubicBezTo>
                  <a:lnTo>
                    <a:pt x="3442" y="10478"/>
                  </a:lnTo>
                  <a:close/>
                  <a:moveTo>
                    <a:pt x="3762" y="0"/>
                  </a:moveTo>
                  <a:cubicBezTo>
                    <a:pt x="3746" y="0"/>
                    <a:pt x="3731" y="0"/>
                    <a:pt x="3716" y="0"/>
                  </a:cubicBezTo>
                  <a:cubicBezTo>
                    <a:pt x="1656" y="24"/>
                    <a:pt x="1" y="1739"/>
                    <a:pt x="13" y="3810"/>
                  </a:cubicBezTo>
                  <a:cubicBezTo>
                    <a:pt x="25" y="4775"/>
                    <a:pt x="406" y="5680"/>
                    <a:pt x="1073" y="6370"/>
                  </a:cubicBezTo>
                  <a:cubicBezTo>
                    <a:pt x="1596" y="6906"/>
                    <a:pt x="1870" y="7609"/>
                    <a:pt x="1870" y="8335"/>
                  </a:cubicBezTo>
                  <a:lnTo>
                    <a:pt x="1870" y="8835"/>
                  </a:lnTo>
                  <a:cubicBezTo>
                    <a:pt x="1870" y="9549"/>
                    <a:pt x="2335" y="10168"/>
                    <a:pt x="2966" y="10383"/>
                  </a:cubicBezTo>
                  <a:lnTo>
                    <a:pt x="2966" y="10490"/>
                  </a:lnTo>
                  <a:cubicBezTo>
                    <a:pt x="2966" y="10835"/>
                    <a:pt x="3239" y="11121"/>
                    <a:pt x="3585" y="11121"/>
                  </a:cubicBezTo>
                  <a:lnTo>
                    <a:pt x="3930" y="11121"/>
                  </a:lnTo>
                  <a:cubicBezTo>
                    <a:pt x="4275" y="11121"/>
                    <a:pt x="4549" y="10835"/>
                    <a:pt x="4549" y="10490"/>
                  </a:cubicBezTo>
                  <a:lnTo>
                    <a:pt x="4549" y="10383"/>
                  </a:lnTo>
                  <a:cubicBezTo>
                    <a:pt x="5192" y="10168"/>
                    <a:pt x="5645" y="9549"/>
                    <a:pt x="5645" y="8835"/>
                  </a:cubicBezTo>
                  <a:lnTo>
                    <a:pt x="5645" y="8335"/>
                  </a:lnTo>
                  <a:cubicBezTo>
                    <a:pt x="5645" y="7609"/>
                    <a:pt x="5918" y="6918"/>
                    <a:pt x="6442" y="6382"/>
                  </a:cubicBezTo>
                  <a:cubicBezTo>
                    <a:pt x="7133" y="5680"/>
                    <a:pt x="7502" y="4751"/>
                    <a:pt x="7502" y="3763"/>
                  </a:cubicBezTo>
                  <a:cubicBezTo>
                    <a:pt x="7550" y="2751"/>
                    <a:pt x="7145" y="1798"/>
                    <a:pt x="6418" y="1084"/>
                  </a:cubicBezTo>
                  <a:cubicBezTo>
                    <a:pt x="5715" y="380"/>
                    <a:pt x="4757" y="0"/>
                    <a:pt x="3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1" name="Google Shape;14781;p102"/>
            <p:cNvSpPr/>
            <p:nvPr/>
          </p:nvSpPr>
          <p:spPr>
            <a:xfrm>
              <a:off x="3263076" y="2942511"/>
              <a:ext cx="79287" cy="99579"/>
            </a:xfrm>
            <a:custGeom>
              <a:avLst/>
              <a:gdLst/>
              <a:ahLst/>
              <a:cxnLst/>
              <a:rect l="l" t="t" r="r" b="b"/>
              <a:pathLst>
                <a:path w="2489" h="3126" extrusionOk="0">
                  <a:moveTo>
                    <a:pt x="246" y="1"/>
                  </a:moveTo>
                  <a:cubicBezTo>
                    <a:pt x="146" y="1"/>
                    <a:pt x="56" y="59"/>
                    <a:pt x="36" y="161"/>
                  </a:cubicBezTo>
                  <a:cubicBezTo>
                    <a:pt x="0" y="280"/>
                    <a:pt x="60" y="399"/>
                    <a:pt x="179" y="422"/>
                  </a:cubicBezTo>
                  <a:cubicBezTo>
                    <a:pt x="1286" y="744"/>
                    <a:pt x="2048" y="1768"/>
                    <a:pt x="2048" y="2899"/>
                  </a:cubicBezTo>
                  <a:cubicBezTo>
                    <a:pt x="2048" y="3018"/>
                    <a:pt x="2143" y="3125"/>
                    <a:pt x="2262" y="3125"/>
                  </a:cubicBezTo>
                  <a:cubicBezTo>
                    <a:pt x="2381" y="3125"/>
                    <a:pt x="2488" y="3018"/>
                    <a:pt x="2488" y="2899"/>
                  </a:cubicBezTo>
                  <a:cubicBezTo>
                    <a:pt x="2488" y="1577"/>
                    <a:pt x="1595" y="387"/>
                    <a:pt x="298" y="6"/>
                  </a:cubicBezTo>
                  <a:cubicBezTo>
                    <a:pt x="280" y="2"/>
                    <a:pt x="263" y="1"/>
                    <a:pt x="2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2" name="Google Shape;14782;p102"/>
            <p:cNvSpPr/>
            <p:nvPr/>
          </p:nvSpPr>
          <p:spPr>
            <a:xfrm>
              <a:off x="3237656" y="2939262"/>
              <a:ext cx="20897" cy="14462"/>
            </a:xfrm>
            <a:custGeom>
              <a:avLst/>
              <a:gdLst/>
              <a:ahLst/>
              <a:cxnLst/>
              <a:rect l="l" t="t" r="r" b="b"/>
              <a:pathLst>
                <a:path w="656" h="454" extrusionOk="0">
                  <a:moveTo>
                    <a:pt x="227" y="1"/>
                  </a:moveTo>
                  <a:cubicBezTo>
                    <a:pt x="107" y="1"/>
                    <a:pt x="0" y="108"/>
                    <a:pt x="0" y="227"/>
                  </a:cubicBezTo>
                  <a:cubicBezTo>
                    <a:pt x="0" y="346"/>
                    <a:pt x="107" y="453"/>
                    <a:pt x="227" y="453"/>
                  </a:cubicBezTo>
                  <a:lnTo>
                    <a:pt x="417" y="453"/>
                  </a:lnTo>
                  <a:cubicBezTo>
                    <a:pt x="536" y="453"/>
                    <a:pt x="619" y="358"/>
                    <a:pt x="643" y="251"/>
                  </a:cubicBezTo>
                  <a:cubicBezTo>
                    <a:pt x="655" y="108"/>
                    <a:pt x="560" y="1"/>
                    <a:pt x="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3" name="Google Shape;14783;p102"/>
            <p:cNvSpPr/>
            <p:nvPr/>
          </p:nvSpPr>
          <p:spPr>
            <a:xfrm>
              <a:off x="3379888" y="3029539"/>
              <a:ext cx="26567" cy="14048"/>
            </a:xfrm>
            <a:custGeom>
              <a:avLst/>
              <a:gdLst/>
              <a:ahLst/>
              <a:cxnLst/>
              <a:rect l="l" t="t" r="r" b="b"/>
              <a:pathLst>
                <a:path w="834" h="441" extrusionOk="0">
                  <a:moveTo>
                    <a:pt x="226" y="0"/>
                  </a:moveTo>
                  <a:cubicBezTo>
                    <a:pt x="107" y="0"/>
                    <a:pt x="0" y="107"/>
                    <a:pt x="0" y="226"/>
                  </a:cubicBezTo>
                  <a:cubicBezTo>
                    <a:pt x="0" y="346"/>
                    <a:pt x="107" y="441"/>
                    <a:pt x="226" y="441"/>
                  </a:cubicBezTo>
                  <a:lnTo>
                    <a:pt x="607" y="441"/>
                  </a:lnTo>
                  <a:cubicBezTo>
                    <a:pt x="726" y="441"/>
                    <a:pt x="834" y="346"/>
                    <a:pt x="834" y="226"/>
                  </a:cubicBezTo>
                  <a:cubicBezTo>
                    <a:pt x="822" y="107"/>
                    <a:pt x="726" y="0"/>
                    <a:pt x="6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4" name="Google Shape;14784;p102"/>
            <p:cNvSpPr/>
            <p:nvPr/>
          </p:nvSpPr>
          <p:spPr>
            <a:xfrm>
              <a:off x="3086313" y="3029539"/>
              <a:ext cx="26599" cy="14048"/>
            </a:xfrm>
            <a:custGeom>
              <a:avLst/>
              <a:gdLst/>
              <a:ahLst/>
              <a:cxnLst/>
              <a:rect l="l" t="t" r="r" b="b"/>
              <a:pathLst>
                <a:path w="835" h="441" extrusionOk="0">
                  <a:moveTo>
                    <a:pt x="227" y="0"/>
                  </a:moveTo>
                  <a:cubicBezTo>
                    <a:pt x="108" y="0"/>
                    <a:pt x="1" y="107"/>
                    <a:pt x="1" y="226"/>
                  </a:cubicBezTo>
                  <a:cubicBezTo>
                    <a:pt x="1" y="346"/>
                    <a:pt x="108" y="441"/>
                    <a:pt x="227" y="441"/>
                  </a:cubicBezTo>
                  <a:lnTo>
                    <a:pt x="608" y="441"/>
                  </a:lnTo>
                  <a:cubicBezTo>
                    <a:pt x="727" y="441"/>
                    <a:pt x="834" y="346"/>
                    <a:pt x="834" y="226"/>
                  </a:cubicBezTo>
                  <a:cubicBezTo>
                    <a:pt x="834" y="107"/>
                    <a:pt x="727" y="0"/>
                    <a:pt x="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5" name="Google Shape;14785;p102"/>
            <p:cNvSpPr/>
            <p:nvPr/>
          </p:nvSpPr>
          <p:spPr>
            <a:xfrm>
              <a:off x="3359788" y="2953469"/>
              <a:ext cx="26567" cy="20355"/>
            </a:xfrm>
            <a:custGeom>
              <a:avLst/>
              <a:gdLst/>
              <a:ahLst/>
              <a:cxnLst/>
              <a:rect l="l" t="t" r="r" b="b"/>
              <a:pathLst>
                <a:path w="834" h="639" extrusionOk="0">
                  <a:moveTo>
                    <a:pt x="594" y="0"/>
                  </a:moveTo>
                  <a:cubicBezTo>
                    <a:pt x="555" y="0"/>
                    <a:pt x="514" y="13"/>
                    <a:pt x="476" y="43"/>
                  </a:cubicBezTo>
                  <a:lnTo>
                    <a:pt x="155" y="233"/>
                  </a:lnTo>
                  <a:cubicBezTo>
                    <a:pt x="48" y="293"/>
                    <a:pt x="0" y="424"/>
                    <a:pt x="83" y="531"/>
                  </a:cubicBezTo>
                  <a:cubicBezTo>
                    <a:pt x="119" y="602"/>
                    <a:pt x="203" y="638"/>
                    <a:pt x="274" y="638"/>
                  </a:cubicBezTo>
                  <a:cubicBezTo>
                    <a:pt x="310" y="638"/>
                    <a:pt x="345" y="614"/>
                    <a:pt x="381" y="602"/>
                  </a:cubicBezTo>
                  <a:lnTo>
                    <a:pt x="703" y="412"/>
                  </a:lnTo>
                  <a:cubicBezTo>
                    <a:pt x="810" y="352"/>
                    <a:pt x="834" y="221"/>
                    <a:pt x="774" y="114"/>
                  </a:cubicBezTo>
                  <a:cubicBezTo>
                    <a:pt x="735" y="45"/>
                    <a:pt x="667" y="0"/>
                    <a:pt x="5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6" name="Google Shape;14786;p102"/>
            <p:cNvSpPr/>
            <p:nvPr/>
          </p:nvSpPr>
          <p:spPr>
            <a:xfrm>
              <a:off x="3106413" y="3100034"/>
              <a:ext cx="26599" cy="20164"/>
            </a:xfrm>
            <a:custGeom>
              <a:avLst/>
              <a:gdLst/>
              <a:ahLst/>
              <a:cxnLst/>
              <a:rect l="l" t="t" r="r" b="b"/>
              <a:pathLst>
                <a:path w="835" h="633" extrusionOk="0">
                  <a:moveTo>
                    <a:pt x="590" y="0"/>
                  </a:moveTo>
                  <a:cubicBezTo>
                    <a:pt x="550" y="0"/>
                    <a:pt x="511" y="12"/>
                    <a:pt x="477" y="38"/>
                  </a:cubicBezTo>
                  <a:lnTo>
                    <a:pt x="144" y="228"/>
                  </a:lnTo>
                  <a:cubicBezTo>
                    <a:pt x="36" y="288"/>
                    <a:pt x="1" y="419"/>
                    <a:pt x="72" y="526"/>
                  </a:cubicBezTo>
                  <a:cubicBezTo>
                    <a:pt x="108" y="597"/>
                    <a:pt x="191" y="633"/>
                    <a:pt x="263" y="633"/>
                  </a:cubicBezTo>
                  <a:cubicBezTo>
                    <a:pt x="310" y="633"/>
                    <a:pt x="334" y="609"/>
                    <a:pt x="370" y="597"/>
                  </a:cubicBezTo>
                  <a:lnTo>
                    <a:pt x="691" y="407"/>
                  </a:lnTo>
                  <a:cubicBezTo>
                    <a:pt x="787" y="347"/>
                    <a:pt x="834" y="216"/>
                    <a:pt x="775" y="109"/>
                  </a:cubicBezTo>
                  <a:cubicBezTo>
                    <a:pt x="736" y="40"/>
                    <a:pt x="663" y="0"/>
                    <a:pt x="5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7" name="Google Shape;14787;p102"/>
            <p:cNvSpPr/>
            <p:nvPr/>
          </p:nvSpPr>
          <p:spPr>
            <a:xfrm>
              <a:off x="3308565" y="2897277"/>
              <a:ext cx="22044" cy="24178"/>
            </a:xfrm>
            <a:custGeom>
              <a:avLst/>
              <a:gdLst/>
              <a:ahLst/>
              <a:cxnLst/>
              <a:rect l="l" t="t" r="r" b="b"/>
              <a:pathLst>
                <a:path w="692" h="759" extrusionOk="0">
                  <a:moveTo>
                    <a:pt x="441" y="1"/>
                  </a:moveTo>
                  <a:cubicBezTo>
                    <a:pt x="369" y="1"/>
                    <a:pt x="301" y="35"/>
                    <a:pt x="263" y="104"/>
                  </a:cubicBezTo>
                  <a:lnTo>
                    <a:pt x="60" y="438"/>
                  </a:lnTo>
                  <a:cubicBezTo>
                    <a:pt x="1" y="533"/>
                    <a:pt x="37" y="676"/>
                    <a:pt x="144" y="735"/>
                  </a:cubicBezTo>
                  <a:cubicBezTo>
                    <a:pt x="167" y="747"/>
                    <a:pt x="215" y="759"/>
                    <a:pt x="239" y="759"/>
                  </a:cubicBezTo>
                  <a:cubicBezTo>
                    <a:pt x="322" y="759"/>
                    <a:pt x="394" y="711"/>
                    <a:pt x="441" y="652"/>
                  </a:cubicBezTo>
                  <a:lnTo>
                    <a:pt x="632" y="330"/>
                  </a:lnTo>
                  <a:cubicBezTo>
                    <a:pt x="691" y="223"/>
                    <a:pt x="656" y="92"/>
                    <a:pt x="560" y="33"/>
                  </a:cubicBezTo>
                  <a:cubicBezTo>
                    <a:pt x="522" y="11"/>
                    <a:pt x="481"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8" name="Google Shape;14788;p102"/>
            <p:cNvSpPr/>
            <p:nvPr/>
          </p:nvSpPr>
          <p:spPr>
            <a:xfrm>
              <a:off x="3239153" y="2877049"/>
              <a:ext cx="14080" cy="26599"/>
            </a:xfrm>
            <a:custGeom>
              <a:avLst/>
              <a:gdLst/>
              <a:ahLst/>
              <a:cxnLst/>
              <a:rect l="l" t="t" r="r" b="b"/>
              <a:pathLst>
                <a:path w="442" h="835" extrusionOk="0">
                  <a:moveTo>
                    <a:pt x="215" y="1"/>
                  </a:moveTo>
                  <a:cubicBezTo>
                    <a:pt x="96" y="1"/>
                    <a:pt x="1" y="96"/>
                    <a:pt x="1" y="215"/>
                  </a:cubicBezTo>
                  <a:lnTo>
                    <a:pt x="1" y="608"/>
                  </a:lnTo>
                  <a:cubicBezTo>
                    <a:pt x="1" y="727"/>
                    <a:pt x="96" y="834"/>
                    <a:pt x="215" y="834"/>
                  </a:cubicBezTo>
                  <a:cubicBezTo>
                    <a:pt x="334" y="834"/>
                    <a:pt x="441" y="727"/>
                    <a:pt x="441" y="608"/>
                  </a:cubicBezTo>
                  <a:lnTo>
                    <a:pt x="441" y="215"/>
                  </a:lnTo>
                  <a:cubicBezTo>
                    <a:pt x="441" y="96"/>
                    <a:pt x="358"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9" name="Google Shape;14789;p102"/>
            <p:cNvSpPr/>
            <p:nvPr/>
          </p:nvSpPr>
          <p:spPr>
            <a:xfrm>
              <a:off x="3161809" y="2897500"/>
              <a:ext cx="22394" cy="24337"/>
            </a:xfrm>
            <a:custGeom>
              <a:avLst/>
              <a:gdLst/>
              <a:ahLst/>
              <a:cxnLst/>
              <a:rect l="l" t="t" r="r" b="b"/>
              <a:pathLst>
                <a:path w="703" h="764" extrusionOk="0">
                  <a:moveTo>
                    <a:pt x="262" y="0"/>
                  </a:moveTo>
                  <a:cubicBezTo>
                    <a:pt x="222" y="0"/>
                    <a:pt x="181" y="12"/>
                    <a:pt x="143" y="38"/>
                  </a:cubicBezTo>
                  <a:cubicBezTo>
                    <a:pt x="48" y="97"/>
                    <a:pt x="0" y="228"/>
                    <a:pt x="72" y="335"/>
                  </a:cubicBezTo>
                  <a:lnTo>
                    <a:pt x="262" y="669"/>
                  </a:lnTo>
                  <a:cubicBezTo>
                    <a:pt x="310" y="740"/>
                    <a:pt x="381" y="764"/>
                    <a:pt x="464" y="764"/>
                  </a:cubicBezTo>
                  <a:cubicBezTo>
                    <a:pt x="500" y="764"/>
                    <a:pt x="536" y="752"/>
                    <a:pt x="560" y="740"/>
                  </a:cubicBezTo>
                  <a:cubicBezTo>
                    <a:pt x="667" y="681"/>
                    <a:pt x="703" y="550"/>
                    <a:pt x="643" y="442"/>
                  </a:cubicBezTo>
                  <a:lnTo>
                    <a:pt x="441" y="109"/>
                  </a:lnTo>
                  <a:cubicBezTo>
                    <a:pt x="402" y="40"/>
                    <a:pt x="334" y="0"/>
                    <a:pt x="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0" name="Google Shape;14790;p102"/>
            <p:cNvSpPr/>
            <p:nvPr/>
          </p:nvSpPr>
          <p:spPr>
            <a:xfrm>
              <a:off x="3106413" y="2953151"/>
              <a:ext cx="26599" cy="19909"/>
            </a:xfrm>
            <a:custGeom>
              <a:avLst/>
              <a:gdLst/>
              <a:ahLst/>
              <a:cxnLst/>
              <a:rect l="l" t="t" r="r" b="b"/>
              <a:pathLst>
                <a:path w="835" h="625" extrusionOk="0">
                  <a:moveTo>
                    <a:pt x="246" y="0"/>
                  </a:moveTo>
                  <a:cubicBezTo>
                    <a:pt x="168" y="0"/>
                    <a:pt x="92" y="40"/>
                    <a:pt x="60" y="112"/>
                  </a:cubicBezTo>
                  <a:cubicBezTo>
                    <a:pt x="1" y="208"/>
                    <a:pt x="25" y="350"/>
                    <a:pt x="132" y="410"/>
                  </a:cubicBezTo>
                  <a:lnTo>
                    <a:pt x="453" y="600"/>
                  </a:lnTo>
                  <a:cubicBezTo>
                    <a:pt x="489" y="612"/>
                    <a:pt x="537" y="624"/>
                    <a:pt x="560" y="624"/>
                  </a:cubicBezTo>
                  <a:cubicBezTo>
                    <a:pt x="632" y="624"/>
                    <a:pt x="715" y="589"/>
                    <a:pt x="751" y="529"/>
                  </a:cubicBezTo>
                  <a:cubicBezTo>
                    <a:pt x="834" y="422"/>
                    <a:pt x="787" y="291"/>
                    <a:pt x="679" y="231"/>
                  </a:cubicBezTo>
                  <a:lnTo>
                    <a:pt x="358" y="29"/>
                  </a:lnTo>
                  <a:cubicBezTo>
                    <a:pt x="323" y="10"/>
                    <a:pt x="284" y="0"/>
                    <a:pt x="2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1" name="Google Shape;14791;p102"/>
            <p:cNvSpPr/>
            <p:nvPr/>
          </p:nvSpPr>
          <p:spPr>
            <a:xfrm>
              <a:off x="3360520" y="3099811"/>
              <a:ext cx="25834" cy="20005"/>
            </a:xfrm>
            <a:custGeom>
              <a:avLst/>
              <a:gdLst/>
              <a:ahLst/>
              <a:cxnLst/>
              <a:rect l="l" t="t" r="r" b="b"/>
              <a:pathLst>
                <a:path w="811" h="628" extrusionOk="0">
                  <a:moveTo>
                    <a:pt x="239" y="1"/>
                  </a:moveTo>
                  <a:cubicBezTo>
                    <a:pt x="167" y="1"/>
                    <a:pt x="99" y="35"/>
                    <a:pt x="60" y="104"/>
                  </a:cubicBezTo>
                  <a:cubicBezTo>
                    <a:pt x="1" y="211"/>
                    <a:pt x="25" y="342"/>
                    <a:pt x="132" y="402"/>
                  </a:cubicBezTo>
                  <a:lnTo>
                    <a:pt x="453" y="592"/>
                  </a:lnTo>
                  <a:cubicBezTo>
                    <a:pt x="489" y="604"/>
                    <a:pt x="537" y="628"/>
                    <a:pt x="561" y="628"/>
                  </a:cubicBezTo>
                  <a:cubicBezTo>
                    <a:pt x="632" y="628"/>
                    <a:pt x="715" y="580"/>
                    <a:pt x="751" y="521"/>
                  </a:cubicBezTo>
                  <a:cubicBezTo>
                    <a:pt x="811" y="426"/>
                    <a:pt x="787" y="283"/>
                    <a:pt x="680" y="223"/>
                  </a:cubicBezTo>
                  <a:lnTo>
                    <a:pt x="358" y="33"/>
                  </a:lnTo>
                  <a:cubicBezTo>
                    <a:pt x="320" y="11"/>
                    <a:pt x="279" y="1"/>
                    <a:pt x="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792" name="Google Shape;14792;p102"/>
          <p:cNvSpPr/>
          <p:nvPr/>
        </p:nvSpPr>
        <p:spPr>
          <a:xfrm>
            <a:off x="2253814" y="2894123"/>
            <a:ext cx="210530" cy="357700"/>
          </a:xfrm>
          <a:custGeom>
            <a:avLst/>
            <a:gdLst/>
            <a:ahLst/>
            <a:cxnLst/>
            <a:rect l="l" t="t" r="r" b="b"/>
            <a:pathLst>
              <a:path w="6609" h="11229" extrusionOk="0">
                <a:moveTo>
                  <a:pt x="3310" y="1941"/>
                </a:moveTo>
                <a:cubicBezTo>
                  <a:pt x="3632" y="1941"/>
                  <a:pt x="3918" y="2227"/>
                  <a:pt x="3918" y="2572"/>
                </a:cubicBezTo>
                <a:lnTo>
                  <a:pt x="3918" y="2882"/>
                </a:lnTo>
                <a:cubicBezTo>
                  <a:pt x="3918" y="3037"/>
                  <a:pt x="3799" y="3156"/>
                  <a:pt x="3644" y="3156"/>
                </a:cubicBezTo>
                <a:lnTo>
                  <a:pt x="2953" y="3156"/>
                </a:lnTo>
                <a:cubicBezTo>
                  <a:pt x="2798" y="3156"/>
                  <a:pt x="2679" y="3037"/>
                  <a:pt x="2679" y="2882"/>
                </a:cubicBezTo>
                <a:lnTo>
                  <a:pt x="2679" y="2572"/>
                </a:lnTo>
                <a:cubicBezTo>
                  <a:pt x="2679" y="2227"/>
                  <a:pt x="2965" y="1941"/>
                  <a:pt x="3310" y="1941"/>
                </a:cubicBezTo>
                <a:close/>
                <a:moveTo>
                  <a:pt x="3918" y="10371"/>
                </a:moveTo>
                <a:lnTo>
                  <a:pt x="3918" y="10633"/>
                </a:lnTo>
                <a:lnTo>
                  <a:pt x="3906" y="10633"/>
                </a:lnTo>
                <a:cubicBezTo>
                  <a:pt x="3906" y="10788"/>
                  <a:pt x="3787" y="10907"/>
                  <a:pt x="3632" y="10907"/>
                </a:cubicBezTo>
                <a:lnTo>
                  <a:pt x="2929" y="10907"/>
                </a:lnTo>
                <a:cubicBezTo>
                  <a:pt x="2787" y="10907"/>
                  <a:pt x="2668" y="10788"/>
                  <a:pt x="2668" y="10633"/>
                </a:cubicBezTo>
                <a:lnTo>
                  <a:pt x="2668" y="10371"/>
                </a:lnTo>
                <a:close/>
                <a:moveTo>
                  <a:pt x="2572" y="1"/>
                </a:moveTo>
                <a:cubicBezTo>
                  <a:pt x="1144" y="1"/>
                  <a:pt x="1" y="1156"/>
                  <a:pt x="1" y="2572"/>
                </a:cubicBezTo>
                <a:lnTo>
                  <a:pt x="1" y="2751"/>
                </a:lnTo>
                <a:cubicBezTo>
                  <a:pt x="1" y="2834"/>
                  <a:pt x="72" y="2918"/>
                  <a:pt x="167" y="2918"/>
                </a:cubicBezTo>
                <a:cubicBezTo>
                  <a:pt x="251" y="2918"/>
                  <a:pt x="334" y="2834"/>
                  <a:pt x="334" y="2751"/>
                </a:cubicBezTo>
                <a:lnTo>
                  <a:pt x="334" y="2572"/>
                </a:lnTo>
                <a:cubicBezTo>
                  <a:pt x="334" y="1334"/>
                  <a:pt x="1346" y="322"/>
                  <a:pt x="2572" y="322"/>
                </a:cubicBezTo>
                <a:lnTo>
                  <a:pt x="3132" y="322"/>
                </a:lnTo>
                <a:lnTo>
                  <a:pt x="3132" y="1632"/>
                </a:lnTo>
                <a:cubicBezTo>
                  <a:pt x="2679" y="1703"/>
                  <a:pt x="2334" y="2096"/>
                  <a:pt x="2334" y="2572"/>
                </a:cubicBezTo>
                <a:lnTo>
                  <a:pt x="2334" y="2882"/>
                </a:lnTo>
                <a:cubicBezTo>
                  <a:pt x="2334" y="3204"/>
                  <a:pt x="2608" y="3489"/>
                  <a:pt x="2953" y="3489"/>
                </a:cubicBezTo>
                <a:lnTo>
                  <a:pt x="3644" y="3489"/>
                </a:lnTo>
                <a:cubicBezTo>
                  <a:pt x="3977" y="3489"/>
                  <a:pt x="4263" y="3227"/>
                  <a:pt x="4263" y="2882"/>
                </a:cubicBezTo>
                <a:lnTo>
                  <a:pt x="4263" y="2572"/>
                </a:lnTo>
                <a:cubicBezTo>
                  <a:pt x="4263" y="2108"/>
                  <a:pt x="3918" y="1703"/>
                  <a:pt x="3465" y="1632"/>
                </a:cubicBezTo>
                <a:lnTo>
                  <a:pt x="3465" y="322"/>
                </a:lnTo>
                <a:lnTo>
                  <a:pt x="4025" y="322"/>
                </a:lnTo>
                <a:cubicBezTo>
                  <a:pt x="5251" y="322"/>
                  <a:pt x="6263" y="1334"/>
                  <a:pt x="6263" y="2572"/>
                </a:cubicBezTo>
                <a:lnTo>
                  <a:pt x="6263" y="3632"/>
                </a:lnTo>
                <a:lnTo>
                  <a:pt x="5882" y="3632"/>
                </a:lnTo>
                <a:cubicBezTo>
                  <a:pt x="5549" y="3632"/>
                  <a:pt x="5275" y="3894"/>
                  <a:pt x="5275" y="4239"/>
                </a:cubicBezTo>
                <a:lnTo>
                  <a:pt x="5275" y="4430"/>
                </a:lnTo>
                <a:cubicBezTo>
                  <a:pt x="5275" y="4525"/>
                  <a:pt x="5346" y="4597"/>
                  <a:pt x="5430" y="4597"/>
                </a:cubicBezTo>
                <a:cubicBezTo>
                  <a:pt x="5525" y="4597"/>
                  <a:pt x="5596" y="4525"/>
                  <a:pt x="5596" y="4430"/>
                </a:cubicBezTo>
                <a:lnTo>
                  <a:pt x="5596" y="4239"/>
                </a:lnTo>
                <a:cubicBezTo>
                  <a:pt x="5596" y="4085"/>
                  <a:pt x="5716" y="3966"/>
                  <a:pt x="5870" y="3966"/>
                </a:cubicBezTo>
                <a:lnTo>
                  <a:pt x="6251" y="3966"/>
                </a:lnTo>
                <a:lnTo>
                  <a:pt x="6251" y="7264"/>
                </a:lnTo>
                <a:lnTo>
                  <a:pt x="5870" y="7264"/>
                </a:lnTo>
                <a:cubicBezTo>
                  <a:pt x="5716" y="7264"/>
                  <a:pt x="5596" y="7144"/>
                  <a:pt x="5596" y="6990"/>
                </a:cubicBezTo>
                <a:lnTo>
                  <a:pt x="5596" y="5216"/>
                </a:lnTo>
                <a:cubicBezTo>
                  <a:pt x="5596" y="5132"/>
                  <a:pt x="5525" y="5061"/>
                  <a:pt x="5430" y="5061"/>
                </a:cubicBezTo>
                <a:cubicBezTo>
                  <a:pt x="5346" y="5061"/>
                  <a:pt x="5275" y="5132"/>
                  <a:pt x="5275" y="5216"/>
                </a:cubicBezTo>
                <a:lnTo>
                  <a:pt x="5275" y="6990"/>
                </a:lnTo>
                <a:cubicBezTo>
                  <a:pt x="5275" y="7323"/>
                  <a:pt x="5537" y="7597"/>
                  <a:pt x="5882" y="7597"/>
                </a:cubicBezTo>
                <a:lnTo>
                  <a:pt x="6263" y="7597"/>
                </a:lnTo>
                <a:lnTo>
                  <a:pt x="6263" y="8228"/>
                </a:lnTo>
                <a:cubicBezTo>
                  <a:pt x="6263" y="9228"/>
                  <a:pt x="5454" y="10038"/>
                  <a:pt x="4453" y="10038"/>
                </a:cubicBezTo>
                <a:lnTo>
                  <a:pt x="2144" y="10038"/>
                </a:lnTo>
                <a:cubicBezTo>
                  <a:pt x="1144" y="10038"/>
                  <a:pt x="334" y="9228"/>
                  <a:pt x="334" y="8228"/>
                </a:cubicBezTo>
                <a:lnTo>
                  <a:pt x="334" y="7597"/>
                </a:lnTo>
                <a:lnTo>
                  <a:pt x="715" y="7597"/>
                </a:lnTo>
                <a:cubicBezTo>
                  <a:pt x="1048" y="7597"/>
                  <a:pt x="1322" y="7335"/>
                  <a:pt x="1322" y="6990"/>
                </a:cubicBezTo>
                <a:lnTo>
                  <a:pt x="1322" y="6811"/>
                </a:lnTo>
                <a:cubicBezTo>
                  <a:pt x="1322" y="6728"/>
                  <a:pt x="1251" y="6644"/>
                  <a:pt x="1167" y="6644"/>
                </a:cubicBezTo>
                <a:cubicBezTo>
                  <a:pt x="1072" y="6644"/>
                  <a:pt x="1001" y="6728"/>
                  <a:pt x="1001" y="6811"/>
                </a:cubicBezTo>
                <a:lnTo>
                  <a:pt x="1001" y="6990"/>
                </a:lnTo>
                <a:cubicBezTo>
                  <a:pt x="1001" y="7144"/>
                  <a:pt x="882" y="7264"/>
                  <a:pt x="727" y="7264"/>
                </a:cubicBezTo>
                <a:lnTo>
                  <a:pt x="346" y="7264"/>
                </a:lnTo>
                <a:lnTo>
                  <a:pt x="346" y="3966"/>
                </a:lnTo>
                <a:lnTo>
                  <a:pt x="727" y="3966"/>
                </a:lnTo>
                <a:cubicBezTo>
                  <a:pt x="882" y="3966"/>
                  <a:pt x="1001" y="4085"/>
                  <a:pt x="1001" y="4239"/>
                </a:cubicBezTo>
                <a:lnTo>
                  <a:pt x="1001" y="6037"/>
                </a:lnTo>
                <a:cubicBezTo>
                  <a:pt x="1001" y="6132"/>
                  <a:pt x="1072" y="6204"/>
                  <a:pt x="1167" y="6204"/>
                </a:cubicBezTo>
                <a:cubicBezTo>
                  <a:pt x="1251" y="6204"/>
                  <a:pt x="1322" y="6132"/>
                  <a:pt x="1322" y="6037"/>
                </a:cubicBezTo>
                <a:lnTo>
                  <a:pt x="1322" y="4239"/>
                </a:lnTo>
                <a:cubicBezTo>
                  <a:pt x="1322" y="3906"/>
                  <a:pt x="1060" y="3620"/>
                  <a:pt x="715" y="3620"/>
                </a:cubicBezTo>
                <a:lnTo>
                  <a:pt x="334" y="3620"/>
                </a:lnTo>
                <a:lnTo>
                  <a:pt x="334" y="3501"/>
                </a:lnTo>
                <a:cubicBezTo>
                  <a:pt x="334" y="3418"/>
                  <a:pt x="251" y="3346"/>
                  <a:pt x="167" y="3346"/>
                </a:cubicBezTo>
                <a:cubicBezTo>
                  <a:pt x="72" y="3346"/>
                  <a:pt x="1" y="3418"/>
                  <a:pt x="1" y="3501"/>
                </a:cubicBezTo>
                <a:lnTo>
                  <a:pt x="1" y="8216"/>
                </a:lnTo>
                <a:cubicBezTo>
                  <a:pt x="1" y="9383"/>
                  <a:pt x="953" y="10347"/>
                  <a:pt x="2144" y="10347"/>
                </a:cubicBezTo>
                <a:lnTo>
                  <a:pt x="2334" y="10347"/>
                </a:lnTo>
                <a:lnTo>
                  <a:pt x="2334" y="10621"/>
                </a:lnTo>
                <a:cubicBezTo>
                  <a:pt x="2334" y="10943"/>
                  <a:pt x="2608" y="11228"/>
                  <a:pt x="2953" y="11228"/>
                </a:cubicBezTo>
                <a:lnTo>
                  <a:pt x="3644" y="11228"/>
                </a:lnTo>
                <a:cubicBezTo>
                  <a:pt x="3977" y="11228"/>
                  <a:pt x="4263" y="10966"/>
                  <a:pt x="4263" y="10621"/>
                </a:cubicBezTo>
                <a:lnTo>
                  <a:pt x="4263" y="10347"/>
                </a:lnTo>
                <a:lnTo>
                  <a:pt x="4465" y="10347"/>
                </a:lnTo>
                <a:cubicBezTo>
                  <a:pt x="5644" y="10347"/>
                  <a:pt x="6608" y="9407"/>
                  <a:pt x="6608" y="8216"/>
                </a:cubicBezTo>
                <a:lnTo>
                  <a:pt x="6608" y="2572"/>
                </a:lnTo>
                <a:cubicBezTo>
                  <a:pt x="6585" y="1156"/>
                  <a:pt x="5418" y="1"/>
                  <a:pt x="40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793" name="Google Shape;14793;p102"/>
          <p:cNvGrpSpPr/>
          <p:nvPr/>
        </p:nvGrpSpPr>
        <p:grpSpPr>
          <a:xfrm>
            <a:off x="861113" y="2885746"/>
            <a:ext cx="333809" cy="373277"/>
            <a:chOff x="861113" y="2885746"/>
            <a:chExt cx="333809" cy="373277"/>
          </a:xfrm>
        </p:grpSpPr>
        <p:sp>
          <p:nvSpPr>
            <p:cNvPr id="14794" name="Google Shape;14794;p102"/>
            <p:cNvSpPr/>
            <p:nvPr/>
          </p:nvSpPr>
          <p:spPr>
            <a:xfrm>
              <a:off x="861113" y="2981533"/>
              <a:ext cx="315970" cy="277489"/>
            </a:xfrm>
            <a:custGeom>
              <a:avLst/>
              <a:gdLst/>
              <a:ahLst/>
              <a:cxnLst/>
              <a:rect l="l" t="t" r="r" b="b"/>
              <a:pathLst>
                <a:path w="9919" h="8711" extrusionOk="0">
                  <a:moveTo>
                    <a:pt x="3015" y="0"/>
                  </a:moveTo>
                  <a:cubicBezTo>
                    <a:pt x="2777" y="0"/>
                    <a:pt x="2558" y="27"/>
                    <a:pt x="2358" y="79"/>
                  </a:cubicBezTo>
                  <a:cubicBezTo>
                    <a:pt x="1739" y="245"/>
                    <a:pt x="1156" y="638"/>
                    <a:pt x="739" y="1210"/>
                  </a:cubicBezTo>
                  <a:cubicBezTo>
                    <a:pt x="251" y="1864"/>
                    <a:pt x="1" y="2698"/>
                    <a:pt x="1" y="3615"/>
                  </a:cubicBezTo>
                  <a:cubicBezTo>
                    <a:pt x="1" y="4567"/>
                    <a:pt x="429" y="5841"/>
                    <a:pt x="1132" y="6889"/>
                  </a:cubicBezTo>
                  <a:cubicBezTo>
                    <a:pt x="1882" y="8056"/>
                    <a:pt x="2763" y="8711"/>
                    <a:pt x="3549" y="8711"/>
                  </a:cubicBezTo>
                  <a:cubicBezTo>
                    <a:pt x="3870" y="8711"/>
                    <a:pt x="4180" y="8663"/>
                    <a:pt x="4478" y="8580"/>
                  </a:cubicBezTo>
                  <a:cubicBezTo>
                    <a:pt x="4632" y="8532"/>
                    <a:pt x="4796" y="8508"/>
                    <a:pt x="4960" y="8508"/>
                  </a:cubicBezTo>
                  <a:cubicBezTo>
                    <a:pt x="5123" y="8508"/>
                    <a:pt x="5287" y="8532"/>
                    <a:pt x="5442" y="8580"/>
                  </a:cubicBezTo>
                  <a:cubicBezTo>
                    <a:pt x="5740" y="8663"/>
                    <a:pt x="6049" y="8711"/>
                    <a:pt x="6371" y="8711"/>
                  </a:cubicBezTo>
                  <a:cubicBezTo>
                    <a:pt x="7156" y="8711"/>
                    <a:pt x="8026" y="8044"/>
                    <a:pt x="8788" y="6889"/>
                  </a:cubicBezTo>
                  <a:cubicBezTo>
                    <a:pt x="9490" y="5841"/>
                    <a:pt x="9919" y="4567"/>
                    <a:pt x="9919" y="3615"/>
                  </a:cubicBezTo>
                  <a:cubicBezTo>
                    <a:pt x="9847" y="2948"/>
                    <a:pt x="9716" y="2317"/>
                    <a:pt x="9431" y="1757"/>
                  </a:cubicBezTo>
                  <a:cubicBezTo>
                    <a:pt x="9398" y="1685"/>
                    <a:pt x="9334" y="1651"/>
                    <a:pt x="9266" y="1651"/>
                  </a:cubicBezTo>
                  <a:cubicBezTo>
                    <a:pt x="9233" y="1651"/>
                    <a:pt x="9199" y="1658"/>
                    <a:pt x="9169" y="1674"/>
                  </a:cubicBezTo>
                  <a:cubicBezTo>
                    <a:pt x="9061" y="1710"/>
                    <a:pt x="9026" y="1841"/>
                    <a:pt x="9073" y="1936"/>
                  </a:cubicBezTo>
                  <a:cubicBezTo>
                    <a:pt x="9323" y="2448"/>
                    <a:pt x="9442" y="3007"/>
                    <a:pt x="9442" y="3638"/>
                  </a:cubicBezTo>
                  <a:cubicBezTo>
                    <a:pt x="9442" y="4508"/>
                    <a:pt x="9050" y="5686"/>
                    <a:pt x="8395" y="6698"/>
                  </a:cubicBezTo>
                  <a:cubicBezTo>
                    <a:pt x="7716" y="7722"/>
                    <a:pt x="6942" y="8341"/>
                    <a:pt x="6311" y="8341"/>
                  </a:cubicBezTo>
                  <a:cubicBezTo>
                    <a:pt x="6037" y="8341"/>
                    <a:pt x="5751" y="8294"/>
                    <a:pt x="5501" y="8222"/>
                  </a:cubicBezTo>
                  <a:cubicBezTo>
                    <a:pt x="5311" y="8163"/>
                    <a:pt x="5112" y="8133"/>
                    <a:pt x="4911" y="8133"/>
                  </a:cubicBezTo>
                  <a:cubicBezTo>
                    <a:pt x="4710" y="8133"/>
                    <a:pt x="4507" y="8163"/>
                    <a:pt x="4311" y="8222"/>
                  </a:cubicBezTo>
                  <a:cubicBezTo>
                    <a:pt x="4061" y="8294"/>
                    <a:pt x="3775" y="8341"/>
                    <a:pt x="3513" y="8341"/>
                  </a:cubicBezTo>
                  <a:cubicBezTo>
                    <a:pt x="2870" y="8341"/>
                    <a:pt x="2096" y="7722"/>
                    <a:pt x="1430" y="6698"/>
                  </a:cubicBezTo>
                  <a:cubicBezTo>
                    <a:pt x="775" y="5698"/>
                    <a:pt x="370" y="4531"/>
                    <a:pt x="370" y="3638"/>
                  </a:cubicBezTo>
                  <a:cubicBezTo>
                    <a:pt x="370" y="2805"/>
                    <a:pt x="608" y="2043"/>
                    <a:pt x="1037" y="1460"/>
                  </a:cubicBezTo>
                  <a:cubicBezTo>
                    <a:pt x="1406" y="971"/>
                    <a:pt x="1918" y="614"/>
                    <a:pt x="2453" y="460"/>
                  </a:cubicBezTo>
                  <a:cubicBezTo>
                    <a:pt x="2603" y="422"/>
                    <a:pt x="2774" y="403"/>
                    <a:pt x="2963" y="403"/>
                  </a:cubicBezTo>
                  <a:cubicBezTo>
                    <a:pt x="3256" y="403"/>
                    <a:pt x="3592" y="449"/>
                    <a:pt x="3954" y="543"/>
                  </a:cubicBezTo>
                  <a:cubicBezTo>
                    <a:pt x="4013" y="555"/>
                    <a:pt x="4085" y="567"/>
                    <a:pt x="4144" y="579"/>
                  </a:cubicBezTo>
                  <a:cubicBezTo>
                    <a:pt x="4160" y="582"/>
                    <a:pt x="4176" y="584"/>
                    <a:pt x="4191" y="584"/>
                  </a:cubicBezTo>
                  <a:cubicBezTo>
                    <a:pt x="4281" y="584"/>
                    <a:pt x="4362" y="527"/>
                    <a:pt x="4382" y="436"/>
                  </a:cubicBezTo>
                  <a:cubicBezTo>
                    <a:pt x="4406" y="329"/>
                    <a:pt x="4347" y="221"/>
                    <a:pt x="4239" y="198"/>
                  </a:cubicBezTo>
                  <a:lnTo>
                    <a:pt x="4061" y="150"/>
                  </a:lnTo>
                  <a:cubicBezTo>
                    <a:pt x="3680" y="48"/>
                    <a:pt x="3331" y="0"/>
                    <a:pt x="30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5" name="Google Shape;14795;p102"/>
            <p:cNvSpPr/>
            <p:nvPr/>
          </p:nvSpPr>
          <p:spPr>
            <a:xfrm>
              <a:off x="1024976" y="2981756"/>
              <a:ext cx="125572" cy="45903"/>
            </a:xfrm>
            <a:custGeom>
              <a:avLst/>
              <a:gdLst/>
              <a:ahLst/>
              <a:cxnLst/>
              <a:rect l="l" t="t" r="r" b="b"/>
              <a:pathLst>
                <a:path w="3942" h="1441" extrusionOk="0">
                  <a:moveTo>
                    <a:pt x="1709" y="1"/>
                  </a:moveTo>
                  <a:cubicBezTo>
                    <a:pt x="1383" y="1"/>
                    <a:pt x="1022" y="51"/>
                    <a:pt x="631" y="143"/>
                  </a:cubicBezTo>
                  <a:cubicBezTo>
                    <a:pt x="477" y="191"/>
                    <a:pt x="334" y="202"/>
                    <a:pt x="191" y="238"/>
                  </a:cubicBezTo>
                  <a:cubicBezTo>
                    <a:pt x="96" y="250"/>
                    <a:pt x="0" y="357"/>
                    <a:pt x="12" y="464"/>
                  </a:cubicBezTo>
                  <a:cubicBezTo>
                    <a:pt x="35" y="554"/>
                    <a:pt x="121" y="644"/>
                    <a:pt x="220" y="644"/>
                  </a:cubicBezTo>
                  <a:cubicBezTo>
                    <a:pt x="226" y="644"/>
                    <a:pt x="232" y="644"/>
                    <a:pt x="238" y="643"/>
                  </a:cubicBezTo>
                  <a:cubicBezTo>
                    <a:pt x="405" y="619"/>
                    <a:pt x="572" y="583"/>
                    <a:pt x="727" y="548"/>
                  </a:cubicBezTo>
                  <a:cubicBezTo>
                    <a:pt x="1087" y="461"/>
                    <a:pt x="1417" y="414"/>
                    <a:pt x="1711" y="414"/>
                  </a:cubicBezTo>
                  <a:cubicBezTo>
                    <a:pt x="1903" y="414"/>
                    <a:pt x="2079" y="434"/>
                    <a:pt x="2239" y="476"/>
                  </a:cubicBezTo>
                  <a:cubicBezTo>
                    <a:pt x="2727" y="607"/>
                    <a:pt x="3203" y="917"/>
                    <a:pt x="3572" y="1369"/>
                  </a:cubicBezTo>
                  <a:cubicBezTo>
                    <a:pt x="3620" y="1417"/>
                    <a:pt x="3679" y="1441"/>
                    <a:pt x="3727" y="1441"/>
                  </a:cubicBezTo>
                  <a:cubicBezTo>
                    <a:pt x="3763" y="1441"/>
                    <a:pt x="3810" y="1429"/>
                    <a:pt x="3846" y="1393"/>
                  </a:cubicBezTo>
                  <a:cubicBezTo>
                    <a:pt x="3929" y="1322"/>
                    <a:pt x="3941" y="1191"/>
                    <a:pt x="3870" y="1095"/>
                  </a:cubicBezTo>
                  <a:cubicBezTo>
                    <a:pt x="3453" y="595"/>
                    <a:pt x="2905" y="226"/>
                    <a:pt x="2322" y="72"/>
                  </a:cubicBezTo>
                  <a:cubicBezTo>
                    <a:pt x="2135" y="23"/>
                    <a:pt x="1930" y="1"/>
                    <a:pt x="17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6" name="Google Shape;14796;p102"/>
            <p:cNvSpPr/>
            <p:nvPr/>
          </p:nvSpPr>
          <p:spPr>
            <a:xfrm>
              <a:off x="979455" y="2885746"/>
              <a:ext cx="215467" cy="145705"/>
            </a:xfrm>
            <a:custGeom>
              <a:avLst/>
              <a:gdLst/>
              <a:ahLst/>
              <a:cxnLst/>
              <a:rect l="l" t="t" r="r" b="b"/>
              <a:pathLst>
                <a:path w="6764" h="4574" extrusionOk="0">
                  <a:moveTo>
                    <a:pt x="4097" y="0"/>
                  </a:moveTo>
                  <a:cubicBezTo>
                    <a:pt x="3959" y="0"/>
                    <a:pt x="3824" y="9"/>
                    <a:pt x="3691" y="26"/>
                  </a:cubicBezTo>
                  <a:cubicBezTo>
                    <a:pt x="3049" y="61"/>
                    <a:pt x="2489" y="419"/>
                    <a:pt x="2060" y="1014"/>
                  </a:cubicBezTo>
                  <a:cubicBezTo>
                    <a:pt x="1775" y="1407"/>
                    <a:pt x="1620" y="1776"/>
                    <a:pt x="1596" y="1883"/>
                  </a:cubicBezTo>
                  <a:lnTo>
                    <a:pt x="1072" y="2681"/>
                  </a:lnTo>
                  <a:cubicBezTo>
                    <a:pt x="929" y="2240"/>
                    <a:pt x="774" y="1954"/>
                    <a:pt x="763" y="1943"/>
                  </a:cubicBezTo>
                  <a:cubicBezTo>
                    <a:pt x="728" y="1866"/>
                    <a:pt x="652" y="1832"/>
                    <a:pt x="576" y="1832"/>
                  </a:cubicBezTo>
                  <a:cubicBezTo>
                    <a:pt x="546" y="1832"/>
                    <a:pt x="516" y="1837"/>
                    <a:pt x="489" y="1847"/>
                  </a:cubicBezTo>
                  <a:cubicBezTo>
                    <a:pt x="405" y="1895"/>
                    <a:pt x="358" y="2026"/>
                    <a:pt x="405" y="2121"/>
                  </a:cubicBezTo>
                  <a:cubicBezTo>
                    <a:pt x="405" y="2133"/>
                    <a:pt x="870" y="3014"/>
                    <a:pt x="965" y="4157"/>
                  </a:cubicBezTo>
                  <a:cubicBezTo>
                    <a:pt x="822" y="4145"/>
                    <a:pt x="667" y="4098"/>
                    <a:pt x="572" y="4050"/>
                  </a:cubicBezTo>
                  <a:cubicBezTo>
                    <a:pt x="429" y="3990"/>
                    <a:pt x="393" y="3931"/>
                    <a:pt x="393" y="3919"/>
                  </a:cubicBezTo>
                  <a:cubicBezTo>
                    <a:pt x="393" y="3812"/>
                    <a:pt x="298" y="3728"/>
                    <a:pt x="191" y="3728"/>
                  </a:cubicBezTo>
                  <a:cubicBezTo>
                    <a:pt x="96" y="3728"/>
                    <a:pt x="1" y="3812"/>
                    <a:pt x="1" y="3919"/>
                  </a:cubicBezTo>
                  <a:cubicBezTo>
                    <a:pt x="1" y="4038"/>
                    <a:pt x="60" y="4264"/>
                    <a:pt x="405" y="4419"/>
                  </a:cubicBezTo>
                  <a:cubicBezTo>
                    <a:pt x="608" y="4514"/>
                    <a:pt x="893" y="4574"/>
                    <a:pt x="1191" y="4574"/>
                  </a:cubicBezTo>
                  <a:cubicBezTo>
                    <a:pt x="1489" y="4574"/>
                    <a:pt x="1763" y="4514"/>
                    <a:pt x="1977" y="4419"/>
                  </a:cubicBezTo>
                  <a:cubicBezTo>
                    <a:pt x="2334" y="4264"/>
                    <a:pt x="2382" y="4038"/>
                    <a:pt x="2382" y="3919"/>
                  </a:cubicBezTo>
                  <a:cubicBezTo>
                    <a:pt x="2382" y="3812"/>
                    <a:pt x="2298" y="3728"/>
                    <a:pt x="2191" y="3728"/>
                  </a:cubicBezTo>
                  <a:cubicBezTo>
                    <a:pt x="2084" y="3728"/>
                    <a:pt x="2001" y="3812"/>
                    <a:pt x="2001" y="3919"/>
                  </a:cubicBezTo>
                  <a:cubicBezTo>
                    <a:pt x="2001" y="3931"/>
                    <a:pt x="1953" y="3990"/>
                    <a:pt x="1822" y="4050"/>
                  </a:cubicBezTo>
                  <a:cubicBezTo>
                    <a:pt x="1703" y="4109"/>
                    <a:pt x="1548" y="4145"/>
                    <a:pt x="1382" y="4157"/>
                  </a:cubicBezTo>
                  <a:cubicBezTo>
                    <a:pt x="1358" y="3800"/>
                    <a:pt x="1298" y="3467"/>
                    <a:pt x="1239" y="3169"/>
                  </a:cubicBezTo>
                  <a:lnTo>
                    <a:pt x="1917" y="2133"/>
                  </a:lnTo>
                  <a:cubicBezTo>
                    <a:pt x="1953" y="2133"/>
                    <a:pt x="1977" y="2145"/>
                    <a:pt x="2060" y="2169"/>
                  </a:cubicBezTo>
                  <a:cubicBezTo>
                    <a:pt x="2179" y="2204"/>
                    <a:pt x="2334" y="2300"/>
                    <a:pt x="2513" y="2407"/>
                  </a:cubicBezTo>
                  <a:cubicBezTo>
                    <a:pt x="2989" y="2669"/>
                    <a:pt x="3584" y="3014"/>
                    <a:pt x="4263" y="3014"/>
                  </a:cubicBezTo>
                  <a:cubicBezTo>
                    <a:pt x="4477" y="3014"/>
                    <a:pt x="4715" y="2966"/>
                    <a:pt x="4954" y="2883"/>
                  </a:cubicBezTo>
                  <a:cubicBezTo>
                    <a:pt x="6466" y="2300"/>
                    <a:pt x="6739" y="407"/>
                    <a:pt x="6763" y="323"/>
                  </a:cubicBezTo>
                  <a:cubicBezTo>
                    <a:pt x="6763" y="288"/>
                    <a:pt x="6716" y="216"/>
                    <a:pt x="6656" y="168"/>
                  </a:cubicBezTo>
                  <a:cubicBezTo>
                    <a:pt x="6626" y="145"/>
                    <a:pt x="6588" y="133"/>
                    <a:pt x="6547" y="133"/>
                  </a:cubicBezTo>
                  <a:cubicBezTo>
                    <a:pt x="6507" y="133"/>
                    <a:pt x="6466" y="145"/>
                    <a:pt x="6430" y="168"/>
                  </a:cubicBezTo>
                  <a:cubicBezTo>
                    <a:pt x="6301" y="255"/>
                    <a:pt x="6164" y="287"/>
                    <a:pt x="6009" y="287"/>
                  </a:cubicBezTo>
                  <a:cubicBezTo>
                    <a:pt x="5820" y="287"/>
                    <a:pt x="5602" y="239"/>
                    <a:pt x="5335" y="180"/>
                  </a:cubicBezTo>
                  <a:cubicBezTo>
                    <a:pt x="5287" y="168"/>
                    <a:pt x="5239" y="168"/>
                    <a:pt x="5192" y="157"/>
                  </a:cubicBezTo>
                  <a:cubicBezTo>
                    <a:pt x="5175" y="150"/>
                    <a:pt x="5158" y="147"/>
                    <a:pt x="5140" y="147"/>
                  </a:cubicBezTo>
                  <a:cubicBezTo>
                    <a:pt x="5061" y="147"/>
                    <a:pt x="4983" y="211"/>
                    <a:pt x="4954" y="299"/>
                  </a:cubicBezTo>
                  <a:cubicBezTo>
                    <a:pt x="4930" y="407"/>
                    <a:pt x="5001" y="514"/>
                    <a:pt x="5108" y="538"/>
                  </a:cubicBezTo>
                  <a:cubicBezTo>
                    <a:pt x="5156" y="561"/>
                    <a:pt x="5192" y="561"/>
                    <a:pt x="5239" y="573"/>
                  </a:cubicBezTo>
                  <a:cubicBezTo>
                    <a:pt x="5512" y="626"/>
                    <a:pt x="5765" y="679"/>
                    <a:pt x="6003" y="679"/>
                  </a:cubicBezTo>
                  <a:cubicBezTo>
                    <a:pt x="6088" y="679"/>
                    <a:pt x="6170" y="672"/>
                    <a:pt x="6251" y="657"/>
                  </a:cubicBezTo>
                  <a:lnTo>
                    <a:pt x="6251" y="657"/>
                  </a:lnTo>
                  <a:cubicBezTo>
                    <a:pt x="6108" y="1192"/>
                    <a:pt x="5704" y="2193"/>
                    <a:pt x="4799" y="2550"/>
                  </a:cubicBezTo>
                  <a:cubicBezTo>
                    <a:pt x="4613" y="2621"/>
                    <a:pt x="4429" y="2651"/>
                    <a:pt x="4249" y="2651"/>
                  </a:cubicBezTo>
                  <a:cubicBezTo>
                    <a:pt x="3679" y="2651"/>
                    <a:pt x="3144" y="2348"/>
                    <a:pt x="2691" y="2085"/>
                  </a:cubicBezTo>
                  <a:cubicBezTo>
                    <a:pt x="2453" y="1954"/>
                    <a:pt x="2251" y="1835"/>
                    <a:pt x="2072" y="1776"/>
                  </a:cubicBezTo>
                  <a:cubicBezTo>
                    <a:pt x="2275" y="1335"/>
                    <a:pt x="2798" y="502"/>
                    <a:pt x="3727" y="419"/>
                  </a:cubicBezTo>
                  <a:cubicBezTo>
                    <a:pt x="3823" y="414"/>
                    <a:pt x="3921" y="411"/>
                    <a:pt x="4019" y="411"/>
                  </a:cubicBezTo>
                  <a:cubicBezTo>
                    <a:pt x="4190" y="411"/>
                    <a:pt x="4363" y="420"/>
                    <a:pt x="4537" y="442"/>
                  </a:cubicBezTo>
                  <a:cubicBezTo>
                    <a:pt x="4545" y="443"/>
                    <a:pt x="4552" y="444"/>
                    <a:pt x="4560" y="444"/>
                  </a:cubicBezTo>
                  <a:cubicBezTo>
                    <a:pt x="4659" y="444"/>
                    <a:pt x="4752" y="374"/>
                    <a:pt x="4763" y="264"/>
                  </a:cubicBezTo>
                  <a:cubicBezTo>
                    <a:pt x="4775" y="157"/>
                    <a:pt x="4703" y="49"/>
                    <a:pt x="4584" y="38"/>
                  </a:cubicBezTo>
                  <a:cubicBezTo>
                    <a:pt x="4419" y="12"/>
                    <a:pt x="4256" y="0"/>
                    <a:pt x="40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797" name="Google Shape;14797;p102"/>
          <p:cNvSpPr/>
          <p:nvPr/>
        </p:nvSpPr>
        <p:spPr>
          <a:xfrm>
            <a:off x="2616005" y="2886542"/>
            <a:ext cx="371366" cy="372353"/>
          </a:xfrm>
          <a:custGeom>
            <a:avLst/>
            <a:gdLst/>
            <a:ahLst/>
            <a:cxnLst/>
            <a:rect l="l" t="t" r="r" b="b"/>
            <a:pathLst>
              <a:path w="11658" h="11689" extrusionOk="0">
                <a:moveTo>
                  <a:pt x="10514" y="382"/>
                </a:moveTo>
                <a:cubicBezTo>
                  <a:pt x="10657" y="382"/>
                  <a:pt x="10812" y="441"/>
                  <a:pt x="10907" y="548"/>
                </a:cubicBezTo>
                <a:lnTo>
                  <a:pt x="11181" y="810"/>
                </a:lnTo>
                <a:cubicBezTo>
                  <a:pt x="11288" y="917"/>
                  <a:pt x="11348" y="1072"/>
                  <a:pt x="11348" y="1215"/>
                </a:cubicBezTo>
                <a:cubicBezTo>
                  <a:pt x="11348" y="1370"/>
                  <a:pt x="11288" y="1513"/>
                  <a:pt x="11181" y="1620"/>
                </a:cubicBezTo>
                <a:lnTo>
                  <a:pt x="10240" y="2560"/>
                </a:lnTo>
                <a:lnTo>
                  <a:pt x="9169" y="1489"/>
                </a:lnTo>
                <a:lnTo>
                  <a:pt x="10109" y="548"/>
                </a:lnTo>
                <a:cubicBezTo>
                  <a:pt x="10217" y="441"/>
                  <a:pt x="10359" y="382"/>
                  <a:pt x="10514" y="382"/>
                </a:cubicBezTo>
                <a:close/>
                <a:moveTo>
                  <a:pt x="8919" y="1715"/>
                </a:moveTo>
                <a:lnTo>
                  <a:pt x="9990" y="2799"/>
                </a:lnTo>
                <a:lnTo>
                  <a:pt x="6954" y="5823"/>
                </a:lnTo>
                <a:lnTo>
                  <a:pt x="5883" y="4751"/>
                </a:lnTo>
                <a:lnTo>
                  <a:pt x="8919" y="1715"/>
                </a:lnTo>
                <a:close/>
                <a:moveTo>
                  <a:pt x="1966" y="8668"/>
                </a:moveTo>
                <a:lnTo>
                  <a:pt x="3037" y="9740"/>
                </a:lnTo>
                <a:lnTo>
                  <a:pt x="2370" y="10419"/>
                </a:lnTo>
                <a:cubicBezTo>
                  <a:pt x="2335" y="10454"/>
                  <a:pt x="2281" y="10472"/>
                  <a:pt x="2227" y="10472"/>
                </a:cubicBezTo>
                <a:cubicBezTo>
                  <a:pt x="2174" y="10472"/>
                  <a:pt x="2120" y="10454"/>
                  <a:pt x="2085" y="10419"/>
                </a:cubicBezTo>
                <a:lnTo>
                  <a:pt x="1299" y="9621"/>
                </a:lnTo>
                <a:cubicBezTo>
                  <a:pt x="1215" y="9549"/>
                  <a:pt x="1215" y="9418"/>
                  <a:pt x="1299" y="9347"/>
                </a:cubicBezTo>
                <a:lnTo>
                  <a:pt x="1966" y="8668"/>
                </a:lnTo>
                <a:close/>
                <a:moveTo>
                  <a:pt x="1311" y="10133"/>
                </a:moveTo>
                <a:lnTo>
                  <a:pt x="1596" y="10407"/>
                </a:lnTo>
                <a:lnTo>
                  <a:pt x="1061" y="10942"/>
                </a:lnTo>
                <a:cubicBezTo>
                  <a:pt x="1019" y="10984"/>
                  <a:pt x="965" y="11005"/>
                  <a:pt x="913" y="11005"/>
                </a:cubicBezTo>
                <a:cubicBezTo>
                  <a:pt x="861" y="11005"/>
                  <a:pt x="811" y="10984"/>
                  <a:pt x="775" y="10942"/>
                </a:cubicBezTo>
                <a:cubicBezTo>
                  <a:pt x="703" y="10859"/>
                  <a:pt x="703" y="10740"/>
                  <a:pt x="775" y="10669"/>
                </a:cubicBezTo>
                <a:lnTo>
                  <a:pt x="1311" y="10133"/>
                </a:lnTo>
                <a:close/>
                <a:moveTo>
                  <a:pt x="10467" y="1"/>
                </a:moveTo>
                <a:cubicBezTo>
                  <a:pt x="10228" y="1"/>
                  <a:pt x="9990" y="84"/>
                  <a:pt x="9812" y="263"/>
                </a:cubicBezTo>
                <a:lnTo>
                  <a:pt x="8871" y="1203"/>
                </a:lnTo>
                <a:lnTo>
                  <a:pt x="8728" y="1048"/>
                </a:lnTo>
                <a:cubicBezTo>
                  <a:pt x="8687" y="1013"/>
                  <a:pt x="8642" y="995"/>
                  <a:pt x="8597" y="995"/>
                </a:cubicBezTo>
                <a:cubicBezTo>
                  <a:pt x="8553" y="995"/>
                  <a:pt x="8508" y="1013"/>
                  <a:pt x="8466" y="1048"/>
                </a:cubicBezTo>
                <a:cubicBezTo>
                  <a:pt x="8395" y="1120"/>
                  <a:pt x="8395" y="1227"/>
                  <a:pt x="8466" y="1310"/>
                </a:cubicBezTo>
                <a:lnTo>
                  <a:pt x="8621" y="1453"/>
                </a:lnTo>
                <a:lnTo>
                  <a:pt x="5037" y="5037"/>
                </a:lnTo>
                <a:cubicBezTo>
                  <a:pt x="4954" y="5120"/>
                  <a:pt x="4954" y="5216"/>
                  <a:pt x="5037" y="5299"/>
                </a:cubicBezTo>
                <a:cubicBezTo>
                  <a:pt x="5073" y="5335"/>
                  <a:pt x="5118" y="5352"/>
                  <a:pt x="5162" y="5352"/>
                </a:cubicBezTo>
                <a:cubicBezTo>
                  <a:pt x="5207" y="5352"/>
                  <a:pt x="5252" y="5335"/>
                  <a:pt x="5287" y="5299"/>
                </a:cubicBezTo>
                <a:lnTo>
                  <a:pt x="5597" y="4977"/>
                </a:lnTo>
                <a:lnTo>
                  <a:pt x="6668" y="6049"/>
                </a:lnTo>
                <a:cubicBezTo>
                  <a:pt x="6299" y="6525"/>
                  <a:pt x="6073" y="6978"/>
                  <a:pt x="5883" y="7382"/>
                </a:cubicBezTo>
                <a:cubicBezTo>
                  <a:pt x="5430" y="8287"/>
                  <a:pt x="5097" y="9002"/>
                  <a:pt x="3275" y="9526"/>
                </a:cubicBezTo>
                <a:lnTo>
                  <a:pt x="2156" y="8406"/>
                </a:lnTo>
                <a:lnTo>
                  <a:pt x="4597" y="5966"/>
                </a:lnTo>
                <a:cubicBezTo>
                  <a:pt x="4680" y="5894"/>
                  <a:pt x="4680" y="5787"/>
                  <a:pt x="4597" y="5716"/>
                </a:cubicBezTo>
                <a:cubicBezTo>
                  <a:pt x="4561" y="5674"/>
                  <a:pt x="4516" y="5653"/>
                  <a:pt x="4472" y="5653"/>
                </a:cubicBezTo>
                <a:cubicBezTo>
                  <a:pt x="4427" y="5653"/>
                  <a:pt x="4382" y="5674"/>
                  <a:pt x="4347" y="5716"/>
                </a:cubicBezTo>
                <a:lnTo>
                  <a:pt x="989" y="9073"/>
                </a:lnTo>
                <a:cubicBezTo>
                  <a:pt x="775" y="9287"/>
                  <a:pt x="775" y="9645"/>
                  <a:pt x="989" y="9847"/>
                </a:cubicBezTo>
                <a:lnTo>
                  <a:pt x="1001" y="9859"/>
                </a:lnTo>
                <a:lnTo>
                  <a:pt x="465" y="10395"/>
                </a:lnTo>
                <a:cubicBezTo>
                  <a:pt x="299" y="10561"/>
                  <a:pt x="251" y="10811"/>
                  <a:pt x="358" y="11026"/>
                </a:cubicBezTo>
                <a:lnTo>
                  <a:pt x="1" y="11383"/>
                </a:lnTo>
                <a:cubicBezTo>
                  <a:pt x="1" y="11454"/>
                  <a:pt x="1" y="11562"/>
                  <a:pt x="61" y="11633"/>
                </a:cubicBezTo>
                <a:cubicBezTo>
                  <a:pt x="92" y="11670"/>
                  <a:pt x="139" y="11688"/>
                  <a:pt x="187" y="11688"/>
                </a:cubicBezTo>
                <a:cubicBezTo>
                  <a:pt x="232" y="11688"/>
                  <a:pt x="276" y="11673"/>
                  <a:pt x="311" y="11645"/>
                </a:cubicBezTo>
                <a:lnTo>
                  <a:pt x="668" y="11288"/>
                </a:lnTo>
                <a:cubicBezTo>
                  <a:pt x="745" y="11326"/>
                  <a:pt x="827" y="11345"/>
                  <a:pt x="908" y="11345"/>
                </a:cubicBezTo>
                <a:cubicBezTo>
                  <a:pt x="1052" y="11345"/>
                  <a:pt x="1192" y="11287"/>
                  <a:pt x="1299" y="11181"/>
                </a:cubicBezTo>
                <a:lnTo>
                  <a:pt x="1835" y="10645"/>
                </a:lnTo>
                <a:cubicBezTo>
                  <a:pt x="1942" y="10752"/>
                  <a:pt x="2073" y="10811"/>
                  <a:pt x="2204" y="10811"/>
                </a:cubicBezTo>
                <a:cubicBezTo>
                  <a:pt x="2358" y="10811"/>
                  <a:pt x="2501" y="10752"/>
                  <a:pt x="2608" y="10645"/>
                </a:cubicBezTo>
                <a:lnTo>
                  <a:pt x="3370" y="9895"/>
                </a:lnTo>
                <a:cubicBezTo>
                  <a:pt x="5371" y="9335"/>
                  <a:pt x="5776" y="8502"/>
                  <a:pt x="6240" y="7549"/>
                </a:cubicBezTo>
                <a:cubicBezTo>
                  <a:pt x="6442" y="7121"/>
                  <a:pt x="6668" y="6656"/>
                  <a:pt x="7073" y="6180"/>
                </a:cubicBezTo>
                <a:lnTo>
                  <a:pt x="10228" y="3025"/>
                </a:lnTo>
                <a:lnTo>
                  <a:pt x="10526" y="3322"/>
                </a:lnTo>
                <a:lnTo>
                  <a:pt x="8407" y="5442"/>
                </a:lnTo>
                <a:cubicBezTo>
                  <a:pt x="8347" y="5501"/>
                  <a:pt x="8335" y="5608"/>
                  <a:pt x="8395" y="5680"/>
                </a:cubicBezTo>
                <a:cubicBezTo>
                  <a:pt x="8426" y="5717"/>
                  <a:pt x="8473" y="5735"/>
                  <a:pt x="8522" y="5735"/>
                </a:cubicBezTo>
                <a:cubicBezTo>
                  <a:pt x="8566" y="5735"/>
                  <a:pt x="8611" y="5720"/>
                  <a:pt x="8645" y="5692"/>
                </a:cubicBezTo>
                <a:lnTo>
                  <a:pt x="10883" y="3465"/>
                </a:lnTo>
                <a:cubicBezTo>
                  <a:pt x="10955" y="3382"/>
                  <a:pt x="10955" y="3287"/>
                  <a:pt x="10883" y="3203"/>
                </a:cubicBezTo>
                <a:lnTo>
                  <a:pt x="10455" y="2775"/>
                </a:lnTo>
                <a:lnTo>
                  <a:pt x="11383" y="1834"/>
                </a:lnTo>
                <a:cubicBezTo>
                  <a:pt x="11562" y="1656"/>
                  <a:pt x="11657" y="1441"/>
                  <a:pt x="11657" y="1179"/>
                </a:cubicBezTo>
                <a:cubicBezTo>
                  <a:pt x="11657" y="929"/>
                  <a:pt x="11562" y="703"/>
                  <a:pt x="11383" y="524"/>
                </a:cubicBezTo>
                <a:lnTo>
                  <a:pt x="11121" y="263"/>
                </a:lnTo>
                <a:cubicBezTo>
                  <a:pt x="10943" y="84"/>
                  <a:pt x="10717" y="1"/>
                  <a:pt x="104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8" name="Google Shape;14798;p102"/>
          <p:cNvSpPr/>
          <p:nvPr/>
        </p:nvSpPr>
        <p:spPr>
          <a:xfrm>
            <a:off x="2160129" y="1516235"/>
            <a:ext cx="399780" cy="341740"/>
          </a:xfrm>
          <a:custGeom>
            <a:avLst/>
            <a:gdLst/>
            <a:ahLst/>
            <a:cxnLst/>
            <a:rect l="l" t="t" r="r" b="b"/>
            <a:pathLst>
              <a:path w="12550" h="10728" extrusionOk="0">
                <a:moveTo>
                  <a:pt x="6298" y="369"/>
                </a:moveTo>
                <a:cubicBezTo>
                  <a:pt x="6306" y="369"/>
                  <a:pt x="6315" y="369"/>
                  <a:pt x="6323" y="370"/>
                </a:cubicBezTo>
                <a:cubicBezTo>
                  <a:pt x="6442" y="393"/>
                  <a:pt x="6525" y="477"/>
                  <a:pt x="6525" y="596"/>
                </a:cubicBezTo>
                <a:cubicBezTo>
                  <a:pt x="6525" y="727"/>
                  <a:pt x="6430" y="834"/>
                  <a:pt x="6287" y="834"/>
                </a:cubicBezTo>
                <a:cubicBezTo>
                  <a:pt x="6156" y="834"/>
                  <a:pt x="6049" y="727"/>
                  <a:pt x="6049" y="596"/>
                </a:cubicBezTo>
                <a:cubicBezTo>
                  <a:pt x="6049" y="482"/>
                  <a:pt x="6136" y="369"/>
                  <a:pt x="6298" y="369"/>
                </a:cubicBezTo>
                <a:close/>
                <a:moveTo>
                  <a:pt x="6871" y="727"/>
                </a:moveTo>
                <a:lnTo>
                  <a:pt x="8668" y="2513"/>
                </a:lnTo>
                <a:lnTo>
                  <a:pt x="3906" y="2513"/>
                </a:lnTo>
                <a:lnTo>
                  <a:pt x="5716" y="727"/>
                </a:lnTo>
                <a:cubicBezTo>
                  <a:pt x="5775" y="1001"/>
                  <a:pt x="6013" y="1191"/>
                  <a:pt x="6287" y="1191"/>
                </a:cubicBezTo>
                <a:cubicBezTo>
                  <a:pt x="6573" y="1191"/>
                  <a:pt x="6811" y="1001"/>
                  <a:pt x="6871" y="727"/>
                </a:cubicBezTo>
                <a:close/>
                <a:moveTo>
                  <a:pt x="3573" y="8787"/>
                </a:moveTo>
                <a:cubicBezTo>
                  <a:pt x="5216" y="8787"/>
                  <a:pt x="5097" y="8787"/>
                  <a:pt x="5156" y="8799"/>
                </a:cubicBezTo>
                <a:cubicBezTo>
                  <a:pt x="5275" y="8823"/>
                  <a:pt x="5370" y="8942"/>
                  <a:pt x="5370" y="9061"/>
                </a:cubicBezTo>
                <a:lnTo>
                  <a:pt x="5370" y="9513"/>
                </a:lnTo>
                <a:lnTo>
                  <a:pt x="3287" y="9513"/>
                </a:lnTo>
                <a:cubicBezTo>
                  <a:pt x="3275" y="9049"/>
                  <a:pt x="3275" y="9049"/>
                  <a:pt x="3287" y="9002"/>
                </a:cubicBezTo>
                <a:cubicBezTo>
                  <a:pt x="3334" y="8859"/>
                  <a:pt x="3430" y="8787"/>
                  <a:pt x="3573" y="8787"/>
                </a:cubicBezTo>
                <a:close/>
                <a:moveTo>
                  <a:pt x="10651" y="2885"/>
                </a:moveTo>
                <a:cubicBezTo>
                  <a:pt x="11916" y="2885"/>
                  <a:pt x="11740" y="2894"/>
                  <a:pt x="11740" y="2929"/>
                </a:cubicBezTo>
                <a:cubicBezTo>
                  <a:pt x="11729" y="9255"/>
                  <a:pt x="11779" y="9516"/>
                  <a:pt x="11713" y="9516"/>
                </a:cubicBezTo>
                <a:cubicBezTo>
                  <a:pt x="11707" y="9516"/>
                  <a:pt x="11700" y="9513"/>
                  <a:pt x="11693" y="9513"/>
                </a:cubicBezTo>
                <a:lnTo>
                  <a:pt x="5739" y="9513"/>
                </a:lnTo>
                <a:lnTo>
                  <a:pt x="5739" y="9144"/>
                </a:lnTo>
                <a:lnTo>
                  <a:pt x="11193" y="9144"/>
                </a:lnTo>
                <a:cubicBezTo>
                  <a:pt x="11288" y="9144"/>
                  <a:pt x="11371" y="9049"/>
                  <a:pt x="11371" y="8966"/>
                </a:cubicBezTo>
                <a:lnTo>
                  <a:pt x="11371" y="3441"/>
                </a:lnTo>
                <a:cubicBezTo>
                  <a:pt x="11371" y="3334"/>
                  <a:pt x="11276" y="3263"/>
                  <a:pt x="11193" y="3263"/>
                </a:cubicBezTo>
                <a:lnTo>
                  <a:pt x="3346" y="3263"/>
                </a:lnTo>
                <a:cubicBezTo>
                  <a:pt x="3239" y="3263"/>
                  <a:pt x="3168" y="3346"/>
                  <a:pt x="3168" y="3441"/>
                </a:cubicBezTo>
                <a:cubicBezTo>
                  <a:pt x="3168" y="3537"/>
                  <a:pt x="3251" y="3620"/>
                  <a:pt x="3346" y="3620"/>
                </a:cubicBezTo>
                <a:lnTo>
                  <a:pt x="10990" y="3620"/>
                </a:lnTo>
                <a:lnTo>
                  <a:pt x="10990" y="8775"/>
                </a:lnTo>
                <a:lnTo>
                  <a:pt x="5656" y="8775"/>
                </a:lnTo>
                <a:cubicBezTo>
                  <a:pt x="5561" y="8585"/>
                  <a:pt x="5370" y="8454"/>
                  <a:pt x="5156" y="8430"/>
                </a:cubicBezTo>
                <a:cubicBezTo>
                  <a:pt x="5128" y="8422"/>
                  <a:pt x="4938" y="8419"/>
                  <a:pt x="4696" y="8419"/>
                </a:cubicBezTo>
                <a:cubicBezTo>
                  <a:pt x="4212" y="8419"/>
                  <a:pt x="3521" y="8430"/>
                  <a:pt x="3513" y="8430"/>
                </a:cubicBezTo>
                <a:cubicBezTo>
                  <a:pt x="3287" y="8442"/>
                  <a:pt x="3072" y="8573"/>
                  <a:pt x="2977" y="8775"/>
                </a:cubicBezTo>
                <a:lnTo>
                  <a:pt x="1608" y="8775"/>
                </a:lnTo>
                <a:lnTo>
                  <a:pt x="1608" y="3620"/>
                </a:lnTo>
                <a:lnTo>
                  <a:pt x="2656" y="3620"/>
                </a:lnTo>
                <a:cubicBezTo>
                  <a:pt x="2763" y="3620"/>
                  <a:pt x="2834" y="3525"/>
                  <a:pt x="2834" y="3441"/>
                </a:cubicBezTo>
                <a:cubicBezTo>
                  <a:pt x="2834" y="3334"/>
                  <a:pt x="2751" y="3263"/>
                  <a:pt x="2656" y="3263"/>
                </a:cubicBezTo>
                <a:lnTo>
                  <a:pt x="1429" y="3263"/>
                </a:lnTo>
                <a:cubicBezTo>
                  <a:pt x="1322" y="3263"/>
                  <a:pt x="1251" y="3346"/>
                  <a:pt x="1251" y="3441"/>
                </a:cubicBezTo>
                <a:lnTo>
                  <a:pt x="1251" y="8966"/>
                </a:lnTo>
                <a:cubicBezTo>
                  <a:pt x="1251" y="9061"/>
                  <a:pt x="1334" y="9144"/>
                  <a:pt x="1429" y="9144"/>
                </a:cubicBezTo>
                <a:lnTo>
                  <a:pt x="2918" y="9144"/>
                </a:lnTo>
                <a:lnTo>
                  <a:pt x="2918" y="9513"/>
                </a:lnTo>
                <a:lnTo>
                  <a:pt x="917" y="9513"/>
                </a:lnTo>
                <a:cubicBezTo>
                  <a:pt x="894" y="9513"/>
                  <a:pt x="870" y="9490"/>
                  <a:pt x="870" y="9466"/>
                </a:cubicBezTo>
                <a:cubicBezTo>
                  <a:pt x="892" y="3144"/>
                  <a:pt x="843" y="2892"/>
                  <a:pt x="900" y="2892"/>
                </a:cubicBezTo>
                <a:cubicBezTo>
                  <a:pt x="905" y="2892"/>
                  <a:pt x="911" y="2894"/>
                  <a:pt x="917" y="2894"/>
                </a:cubicBezTo>
                <a:cubicBezTo>
                  <a:pt x="6680" y="2894"/>
                  <a:pt x="9386" y="2885"/>
                  <a:pt x="10651" y="2885"/>
                </a:cubicBezTo>
                <a:close/>
                <a:moveTo>
                  <a:pt x="6277" y="0"/>
                </a:moveTo>
                <a:cubicBezTo>
                  <a:pt x="6049" y="0"/>
                  <a:pt x="5823" y="84"/>
                  <a:pt x="5656" y="250"/>
                </a:cubicBezTo>
                <a:lnTo>
                  <a:pt x="3370" y="2513"/>
                </a:lnTo>
                <a:lnTo>
                  <a:pt x="894" y="2513"/>
                </a:lnTo>
                <a:cubicBezTo>
                  <a:pt x="667" y="2513"/>
                  <a:pt x="477" y="2691"/>
                  <a:pt x="477" y="2929"/>
                </a:cubicBezTo>
                <a:lnTo>
                  <a:pt x="477" y="9513"/>
                </a:lnTo>
                <a:lnTo>
                  <a:pt x="417" y="9513"/>
                </a:lnTo>
                <a:cubicBezTo>
                  <a:pt x="191" y="9513"/>
                  <a:pt x="1" y="9692"/>
                  <a:pt x="1" y="9930"/>
                </a:cubicBezTo>
                <a:lnTo>
                  <a:pt x="1" y="10311"/>
                </a:lnTo>
                <a:cubicBezTo>
                  <a:pt x="1" y="10537"/>
                  <a:pt x="179" y="10728"/>
                  <a:pt x="417" y="10728"/>
                </a:cubicBezTo>
                <a:lnTo>
                  <a:pt x="7811" y="10728"/>
                </a:lnTo>
                <a:cubicBezTo>
                  <a:pt x="7918" y="10728"/>
                  <a:pt x="7990" y="10645"/>
                  <a:pt x="7990" y="10549"/>
                </a:cubicBezTo>
                <a:cubicBezTo>
                  <a:pt x="7990" y="10454"/>
                  <a:pt x="7895" y="10371"/>
                  <a:pt x="7811" y="10371"/>
                </a:cubicBezTo>
                <a:cubicBezTo>
                  <a:pt x="7049" y="10370"/>
                  <a:pt x="6364" y="10369"/>
                  <a:pt x="5749" y="10369"/>
                </a:cubicBezTo>
                <a:cubicBezTo>
                  <a:pt x="2782" y="10369"/>
                  <a:pt x="1447" y="10380"/>
                  <a:pt x="848" y="10380"/>
                </a:cubicBezTo>
                <a:cubicBezTo>
                  <a:pt x="301" y="10380"/>
                  <a:pt x="370" y="10371"/>
                  <a:pt x="370" y="10335"/>
                </a:cubicBezTo>
                <a:lnTo>
                  <a:pt x="370" y="9942"/>
                </a:lnTo>
                <a:cubicBezTo>
                  <a:pt x="370" y="9904"/>
                  <a:pt x="221" y="9896"/>
                  <a:pt x="1247" y="9896"/>
                </a:cubicBezTo>
                <a:cubicBezTo>
                  <a:pt x="2032" y="9896"/>
                  <a:pt x="3502" y="9901"/>
                  <a:pt x="6250" y="9901"/>
                </a:cubicBezTo>
                <a:cubicBezTo>
                  <a:pt x="7776" y="9901"/>
                  <a:pt x="9695" y="9899"/>
                  <a:pt x="12109" y="9894"/>
                </a:cubicBezTo>
                <a:cubicBezTo>
                  <a:pt x="12145" y="9894"/>
                  <a:pt x="12157" y="9918"/>
                  <a:pt x="12157" y="9942"/>
                </a:cubicBezTo>
                <a:lnTo>
                  <a:pt x="12157" y="10335"/>
                </a:lnTo>
                <a:cubicBezTo>
                  <a:pt x="12157" y="10359"/>
                  <a:pt x="12145" y="10371"/>
                  <a:pt x="12109" y="10371"/>
                </a:cubicBezTo>
                <a:lnTo>
                  <a:pt x="8478" y="10371"/>
                </a:lnTo>
                <a:cubicBezTo>
                  <a:pt x="8371" y="10371"/>
                  <a:pt x="8299" y="10466"/>
                  <a:pt x="8299" y="10549"/>
                </a:cubicBezTo>
                <a:cubicBezTo>
                  <a:pt x="8299" y="10656"/>
                  <a:pt x="8395" y="10728"/>
                  <a:pt x="8478" y="10728"/>
                </a:cubicBezTo>
                <a:lnTo>
                  <a:pt x="12145" y="10728"/>
                </a:lnTo>
                <a:cubicBezTo>
                  <a:pt x="12359" y="10728"/>
                  <a:pt x="12550" y="10549"/>
                  <a:pt x="12550" y="10311"/>
                </a:cubicBezTo>
                <a:lnTo>
                  <a:pt x="12550" y="9930"/>
                </a:lnTo>
                <a:cubicBezTo>
                  <a:pt x="12550" y="9704"/>
                  <a:pt x="12383" y="9513"/>
                  <a:pt x="12145" y="9513"/>
                </a:cubicBezTo>
                <a:lnTo>
                  <a:pt x="12086" y="9513"/>
                </a:lnTo>
                <a:lnTo>
                  <a:pt x="12086" y="2929"/>
                </a:lnTo>
                <a:cubicBezTo>
                  <a:pt x="12086" y="2715"/>
                  <a:pt x="11907" y="2513"/>
                  <a:pt x="11669" y="2513"/>
                </a:cubicBezTo>
                <a:lnTo>
                  <a:pt x="9180" y="2513"/>
                </a:lnTo>
                <a:lnTo>
                  <a:pt x="6906" y="250"/>
                </a:lnTo>
                <a:cubicBezTo>
                  <a:pt x="6734" y="84"/>
                  <a:pt x="6504" y="0"/>
                  <a:pt x="62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799" name="Google Shape;14799;p102"/>
          <p:cNvGrpSpPr/>
          <p:nvPr/>
        </p:nvGrpSpPr>
        <p:grpSpPr>
          <a:xfrm>
            <a:off x="1297654" y="1504481"/>
            <a:ext cx="349354" cy="362223"/>
            <a:chOff x="1297654" y="1504481"/>
            <a:chExt cx="349354" cy="362223"/>
          </a:xfrm>
        </p:grpSpPr>
        <p:sp>
          <p:nvSpPr>
            <p:cNvPr id="14800" name="Google Shape;14800;p102"/>
            <p:cNvSpPr/>
            <p:nvPr/>
          </p:nvSpPr>
          <p:spPr>
            <a:xfrm>
              <a:off x="1297654" y="1504481"/>
              <a:ext cx="349354" cy="362223"/>
            </a:xfrm>
            <a:custGeom>
              <a:avLst/>
              <a:gdLst/>
              <a:ahLst/>
              <a:cxnLst/>
              <a:rect l="l" t="t" r="r" b="b"/>
              <a:pathLst>
                <a:path w="10967" h="11371" extrusionOk="0">
                  <a:moveTo>
                    <a:pt x="6252" y="381"/>
                  </a:moveTo>
                  <a:cubicBezTo>
                    <a:pt x="6799" y="381"/>
                    <a:pt x="7335" y="679"/>
                    <a:pt x="7621" y="1155"/>
                  </a:cubicBezTo>
                  <a:cubicBezTo>
                    <a:pt x="7704" y="1274"/>
                    <a:pt x="7811" y="1655"/>
                    <a:pt x="8240" y="1786"/>
                  </a:cubicBezTo>
                  <a:cubicBezTo>
                    <a:pt x="8157" y="1858"/>
                    <a:pt x="7978" y="2036"/>
                    <a:pt x="7919" y="2108"/>
                  </a:cubicBezTo>
                  <a:cubicBezTo>
                    <a:pt x="7454" y="1870"/>
                    <a:pt x="7335" y="1501"/>
                    <a:pt x="7252" y="1381"/>
                  </a:cubicBezTo>
                  <a:cubicBezTo>
                    <a:pt x="7037" y="1036"/>
                    <a:pt x="6656" y="822"/>
                    <a:pt x="6252" y="822"/>
                  </a:cubicBezTo>
                  <a:lnTo>
                    <a:pt x="4644" y="822"/>
                  </a:lnTo>
                  <a:cubicBezTo>
                    <a:pt x="4239" y="822"/>
                    <a:pt x="3847" y="1036"/>
                    <a:pt x="3644" y="1381"/>
                  </a:cubicBezTo>
                  <a:cubicBezTo>
                    <a:pt x="3537" y="1512"/>
                    <a:pt x="3442" y="1846"/>
                    <a:pt x="3049" y="2072"/>
                  </a:cubicBezTo>
                  <a:lnTo>
                    <a:pt x="3025" y="2036"/>
                  </a:lnTo>
                  <a:lnTo>
                    <a:pt x="2870" y="1893"/>
                  </a:lnTo>
                  <a:cubicBezTo>
                    <a:pt x="2823" y="1846"/>
                    <a:pt x="2763" y="1798"/>
                    <a:pt x="2704" y="1751"/>
                  </a:cubicBezTo>
                  <a:cubicBezTo>
                    <a:pt x="3085" y="1608"/>
                    <a:pt x="3168" y="1310"/>
                    <a:pt x="3275" y="1155"/>
                  </a:cubicBezTo>
                  <a:cubicBezTo>
                    <a:pt x="3549" y="679"/>
                    <a:pt x="4073" y="381"/>
                    <a:pt x="4644" y="381"/>
                  </a:cubicBezTo>
                  <a:close/>
                  <a:moveTo>
                    <a:pt x="2620" y="3703"/>
                  </a:moveTo>
                  <a:lnTo>
                    <a:pt x="2823" y="3894"/>
                  </a:lnTo>
                  <a:cubicBezTo>
                    <a:pt x="2727" y="3989"/>
                    <a:pt x="2632" y="4096"/>
                    <a:pt x="2549" y="4191"/>
                  </a:cubicBezTo>
                  <a:lnTo>
                    <a:pt x="2334" y="3989"/>
                  </a:lnTo>
                  <a:lnTo>
                    <a:pt x="2620" y="3703"/>
                  </a:lnTo>
                  <a:close/>
                  <a:moveTo>
                    <a:pt x="8383" y="3703"/>
                  </a:moveTo>
                  <a:lnTo>
                    <a:pt x="8657" y="3989"/>
                  </a:lnTo>
                  <a:lnTo>
                    <a:pt x="8454" y="4191"/>
                  </a:lnTo>
                  <a:cubicBezTo>
                    <a:pt x="8383" y="4120"/>
                    <a:pt x="8276" y="4001"/>
                    <a:pt x="8169" y="3894"/>
                  </a:cubicBezTo>
                  <a:lnTo>
                    <a:pt x="8383" y="3703"/>
                  </a:lnTo>
                  <a:close/>
                  <a:moveTo>
                    <a:pt x="1727" y="1774"/>
                  </a:moveTo>
                  <a:cubicBezTo>
                    <a:pt x="2394" y="1774"/>
                    <a:pt x="2704" y="2251"/>
                    <a:pt x="2763" y="2286"/>
                  </a:cubicBezTo>
                  <a:cubicBezTo>
                    <a:pt x="2930" y="2453"/>
                    <a:pt x="2977" y="2691"/>
                    <a:pt x="2882" y="2905"/>
                  </a:cubicBezTo>
                  <a:cubicBezTo>
                    <a:pt x="2846" y="3013"/>
                    <a:pt x="2882" y="2965"/>
                    <a:pt x="1763" y="4072"/>
                  </a:cubicBezTo>
                  <a:cubicBezTo>
                    <a:pt x="1656" y="4185"/>
                    <a:pt x="1516" y="4242"/>
                    <a:pt x="1375" y="4242"/>
                  </a:cubicBezTo>
                  <a:cubicBezTo>
                    <a:pt x="1233" y="4242"/>
                    <a:pt x="1090" y="4185"/>
                    <a:pt x="977" y="4072"/>
                  </a:cubicBezTo>
                  <a:lnTo>
                    <a:pt x="834" y="3929"/>
                  </a:lnTo>
                  <a:cubicBezTo>
                    <a:pt x="37" y="3144"/>
                    <a:pt x="572" y="1774"/>
                    <a:pt x="1727" y="1774"/>
                  </a:cubicBezTo>
                  <a:close/>
                  <a:moveTo>
                    <a:pt x="6228" y="1155"/>
                  </a:moveTo>
                  <a:cubicBezTo>
                    <a:pt x="6514" y="1155"/>
                    <a:pt x="6799" y="1310"/>
                    <a:pt x="6930" y="1560"/>
                  </a:cubicBezTo>
                  <a:cubicBezTo>
                    <a:pt x="7026" y="1679"/>
                    <a:pt x="7180" y="2143"/>
                    <a:pt x="7740" y="2429"/>
                  </a:cubicBezTo>
                  <a:cubicBezTo>
                    <a:pt x="7645" y="2727"/>
                    <a:pt x="7716" y="3060"/>
                    <a:pt x="7954" y="3298"/>
                  </a:cubicBezTo>
                  <a:lnTo>
                    <a:pt x="8109" y="3453"/>
                  </a:lnTo>
                  <a:lnTo>
                    <a:pt x="7883" y="3679"/>
                  </a:lnTo>
                  <a:cubicBezTo>
                    <a:pt x="7190" y="3137"/>
                    <a:pt x="6339" y="2857"/>
                    <a:pt x="5480" y="2857"/>
                  </a:cubicBezTo>
                  <a:cubicBezTo>
                    <a:pt x="4980" y="2857"/>
                    <a:pt x="4478" y="2951"/>
                    <a:pt x="4001" y="3144"/>
                  </a:cubicBezTo>
                  <a:cubicBezTo>
                    <a:pt x="3906" y="3167"/>
                    <a:pt x="3870" y="3275"/>
                    <a:pt x="3906" y="3358"/>
                  </a:cubicBezTo>
                  <a:cubicBezTo>
                    <a:pt x="3933" y="3429"/>
                    <a:pt x="3999" y="3467"/>
                    <a:pt x="4065" y="3467"/>
                  </a:cubicBezTo>
                  <a:cubicBezTo>
                    <a:pt x="4088" y="3467"/>
                    <a:pt x="4111" y="3462"/>
                    <a:pt x="4132" y="3453"/>
                  </a:cubicBezTo>
                  <a:cubicBezTo>
                    <a:pt x="4579" y="3277"/>
                    <a:pt x="5034" y="3195"/>
                    <a:pt x="5479" y="3195"/>
                  </a:cubicBezTo>
                  <a:cubicBezTo>
                    <a:pt x="7404" y="3195"/>
                    <a:pt x="9133" y="4736"/>
                    <a:pt x="9133" y="6835"/>
                  </a:cubicBezTo>
                  <a:cubicBezTo>
                    <a:pt x="9133" y="8925"/>
                    <a:pt x="7411" y="10462"/>
                    <a:pt x="5498" y="10462"/>
                  </a:cubicBezTo>
                  <a:cubicBezTo>
                    <a:pt x="5047" y="10462"/>
                    <a:pt x="4585" y="10376"/>
                    <a:pt x="4132" y="10192"/>
                  </a:cubicBezTo>
                  <a:cubicBezTo>
                    <a:pt x="1442" y="9097"/>
                    <a:pt x="1049" y="5346"/>
                    <a:pt x="3585" y="3763"/>
                  </a:cubicBezTo>
                  <a:cubicBezTo>
                    <a:pt x="3656" y="3715"/>
                    <a:pt x="3692" y="3620"/>
                    <a:pt x="3644" y="3525"/>
                  </a:cubicBezTo>
                  <a:cubicBezTo>
                    <a:pt x="3611" y="3476"/>
                    <a:pt x="3551" y="3443"/>
                    <a:pt x="3489" y="3443"/>
                  </a:cubicBezTo>
                  <a:cubicBezTo>
                    <a:pt x="3461" y="3443"/>
                    <a:pt x="3432" y="3450"/>
                    <a:pt x="3406" y="3465"/>
                  </a:cubicBezTo>
                  <a:cubicBezTo>
                    <a:pt x="3299" y="3536"/>
                    <a:pt x="3192" y="3596"/>
                    <a:pt x="3096" y="3691"/>
                  </a:cubicBezTo>
                  <a:lnTo>
                    <a:pt x="2870" y="3465"/>
                  </a:lnTo>
                  <a:cubicBezTo>
                    <a:pt x="2942" y="3382"/>
                    <a:pt x="3287" y="3167"/>
                    <a:pt x="3287" y="2679"/>
                  </a:cubicBezTo>
                  <a:cubicBezTo>
                    <a:pt x="3287" y="2572"/>
                    <a:pt x="3275" y="2465"/>
                    <a:pt x="3227" y="2370"/>
                  </a:cubicBezTo>
                  <a:cubicBezTo>
                    <a:pt x="3704" y="2084"/>
                    <a:pt x="3835" y="1691"/>
                    <a:pt x="3930" y="1560"/>
                  </a:cubicBezTo>
                  <a:cubicBezTo>
                    <a:pt x="4073" y="1310"/>
                    <a:pt x="4347" y="1155"/>
                    <a:pt x="4620" y="1155"/>
                  </a:cubicBezTo>
                  <a:close/>
                  <a:moveTo>
                    <a:pt x="2811" y="9752"/>
                  </a:moveTo>
                  <a:cubicBezTo>
                    <a:pt x="3037" y="9954"/>
                    <a:pt x="3287" y="10133"/>
                    <a:pt x="3549" y="10287"/>
                  </a:cubicBezTo>
                  <a:lnTo>
                    <a:pt x="2906" y="10942"/>
                  </a:lnTo>
                  <a:cubicBezTo>
                    <a:pt x="2817" y="11031"/>
                    <a:pt x="2701" y="11076"/>
                    <a:pt x="2585" y="11076"/>
                  </a:cubicBezTo>
                  <a:cubicBezTo>
                    <a:pt x="2468" y="11076"/>
                    <a:pt x="2352" y="11031"/>
                    <a:pt x="2263" y="10942"/>
                  </a:cubicBezTo>
                  <a:cubicBezTo>
                    <a:pt x="2084" y="10764"/>
                    <a:pt x="2084" y="10478"/>
                    <a:pt x="2263" y="10299"/>
                  </a:cubicBezTo>
                  <a:lnTo>
                    <a:pt x="2811" y="9752"/>
                  </a:lnTo>
                  <a:close/>
                  <a:moveTo>
                    <a:pt x="8204" y="9752"/>
                  </a:moveTo>
                  <a:lnTo>
                    <a:pt x="8752" y="10299"/>
                  </a:lnTo>
                  <a:cubicBezTo>
                    <a:pt x="8931" y="10478"/>
                    <a:pt x="8931" y="10764"/>
                    <a:pt x="8752" y="10942"/>
                  </a:cubicBezTo>
                  <a:cubicBezTo>
                    <a:pt x="8663" y="11031"/>
                    <a:pt x="8547" y="11076"/>
                    <a:pt x="8430" y="11076"/>
                  </a:cubicBezTo>
                  <a:cubicBezTo>
                    <a:pt x="8314" y="11076"/>
                    <a:pt x="8198" y="11031"/>
                    <a:pt x="8109" y="10942"/>
                  </a:cubicBezTo>
                  <a:lnTo>
                    <a:pt x="7454" y="10287"/>
                  </a:lnTo>
                  <a:cubicBezTo>
                    <a:pt x="7740" y="10121"/>
                    <a:pt x="7978" y="9954"/>
                    <a:pt x="8204" y="9752"/>
                  </a:cubicBezTo>
                  <a:close/>
                  <a:moveTo>
                    <a:pt x="4644" y="0"/>
                  </a:moveTo>
                  <a:cubicBezTo>
                    <a:pt x="3978" y="0"/>
                    <a:pt x="3335" y="358"/>
                    <a:pt x="2989" y="929"/>
                  </a:cubicBezTo>
                  <a:lnTo>
                    <a:pt x="2858" y="1167"/>
                  </a:lnTo>
                  <a:cubicBezTo>
                    <a:pt x="2693" y="1433"/>
                    <a:pt x="2436" y="1452"/>
                    <a:pt x="2316" y="1452"/>
                  </a:cubicBezTo>
                  <a:cubicBezTo>
                    <a:pt x="2296" y="1452"/>
                    <a:pt x="2280" y="1451"/>
                    <a:pt x="2269" y="1451"/>
                  </a:cubicBezTo>
                  <a:cubicBezTo>
                    <a:pt x="2260" y="1451"/>
                    <a:pt x="2254" y="1452"/>
                    <a:pt x="2251" y="1453"/>
                  </a:cubicBezTo>
                  <a:cubicBezTo>
                    <a:pt x="2091" y="1402"/>
                    <a:pt x="1925" y="1376"/>
                    <a:pt x="1760" y="1376"/>
                  </a:cubicBezTo>
                  <a:cubicBezTo>
                    <a:pt x="1350" y="1376"/>
                    <a:pt x="943" y="1535"/>
                    <a:pt x="620" y="1858"/>
                  </a:cubicBezTo>
                  <a:cubicBezTo>
                    <a:pt x="1" y="2477"/>
                    <a:pt x="1" y="3489"/>
                    <a:pt x="620" y="4132"/>
                  </a:cubicBezTo>
                  <a:cubicBezTo>
                    <a:pt x="715" y="4191"/>
                    <a:pt x="918" y="4537"/>
                    <a:pt x="1394" y="4537"/>
                  </a:cubicBezTo>
                  <a:cubicBezTo>
                    <a:pt x="1846" y="4537"/>
                    <a:pt x="2073" y="4227"/>
                    <a:pt x="2108" y="4191"/>
                  </a:cubicBezTo>
                  <a:lnTo>
                    <a:pt x="2334" y="4418"/>
                  </a:lnTo>
                  <a:cubicBezTo>
                    <a:pt x="1144" y="6025"/>
                    <a:pt x="1370" y="8192"/>
                    <a:pt x="2585" y="9466"/>
                  </a:cubicBezTo>
                  <a:lnTo>
                    <a:pt x="2037" y="10013"/>
                  </a:lnTo>
                  <a:cubicBezTo>
                    <a:pt x="1549" y="10502"/>
                    <a:pt x="1894" y="11371"/>
                    <a:pt x="2608" y="11371"/>
                  </a:cubicBezTo>
                  <a:cubicBezTo>
                    <a:pt x="2811" y="11371"/>
                    <a:pt x="3001" y="11287"/>
                    <a:pt x="3168" y="11133"/>
                  </a:cubicBezTo>
                  <a:lnTo>
                    <a:pt x="3894" y="10394"/>
                  </a:lnTo>
                  <a:cubicBezTo>
                    <a:pt x="4403" y="10628"/>
                    <a:pt x="4958" y="10747"/>
                    <a:pt x="5518" y="10747"/>
                  </a:cubicBezTo>
                  <a:cubicBezTo>
                    <a:pt x="6071" y="10747"/>
                    <a:pt x="6630" y="10631"/>
                    <a:pt x="7157" y="10394"/>
                  </a:cubicBezTo>
                  <a:lnTo>
                    <a:pt x="7883" y="11133"/>
                  </a:lnTo>
                  <a:cubicBezTo>
                    <a:pt x="8038" y="11276"/>
                    <a:pt x="8240" y="11371"/>
                    <a:pt x="8454" y="11371"/>
                  </a:cubicBezTo>
                  <a:cubicBezTo>
                    <a:pt x="9157" y="11371"/>
                    <a:pt x="9514" y="10514"/>
                    <a:pt x="9014" y="10013"/>
                  </a:cubicBezTo>
                  <a:lnTo>
                    <a:pt x="8466" y="9466"/>
                  </a:lnTo>
                  <a:cubicBezTo>
                    <a:pt x="9752" y="8061"/>
                    <a:pt x="9871" y="5953"/>
                    <a:pt x="8716" y="4418"/>
                  </a:cubicBezTo>
                  <a:lnTo>
                    <a:pt x="8942" y="4191"/>
                  </a:lnTo>
                  <a:cubicBezTo>
                    <a:pt x="8990" y="4239"/>
                    <a:pt x="9192" y="4537"/>
                    <a:pt x="9657" y="4537"/>
                  </a:cubicBezTo>
                  <a:cubicBezTo>
                    <a:pt x="9895" y="4537"/>
                    <a:pt x="10121" y="4441"/>
                    <a:pt x="10288" y="4287"/>
                  </a:cubicBezTo>
                  <a:cubicBezTo>
                    <a:pt x="10300" y="4251"/>
                    <a:pt x="10967" y="3775"/>
                    <a:pt x="10859" y="2858"/>
                  </a:cubicBezTo>
                  <a:cubicBezTo>
                    <a:pt x="10848" y="2770"/>
                    <a:pt x="10786" y="2702"/>
                    <a:pt x="10701" y="2702"/>
                  </a:cubicBezTo>
                  <a:cubicBezTo>
                    <a:pt x="10695" y="2702"/>
                    <a:pt x="10688" y="2702"/>
                    <a:pt x="10681" y="2703"/>
                  </a:cubicBezTo>
                  <a:cubicBezTo>
                    <a:pt x="10597" y="2727"/>
                    <a:pt x="10526" y="2798"/>
                    <a:pt x="10538" y="2882"/>
                  </a:cubicBezTo>
                  <a:cubicBezTo>
                    <a:pt x="10609" y="3632"/>
                    <a:pt x="10074" y="4001"/>
                    <a:pt x="10026" y="4060"/>
                  </a:cubicBezTo>
                  <a:cubicBezTo>
                    <a:pt x="9922" y="4164"/>
                    <a:pt x="9777" y="4221"/>
                    <a:pt x="9630" y="4221"/>
                  </a:cubicBezTo>
                  <a:cubicBezTo>
                    <a:pt x="9491" y="4221"/>
                    <a:pt x="9350" y="4170"/>
                    <a:pt x="9240" y="4060"/>
                  </a:cubicBezTo>
                  <a:lnTo>
                    <a:pt x="8228" y="3048"/>
                  </a:lnTo>
                  <a:cubicBezTo>
                    <a:pt x="8002" y="2822"/>
                    <a:pt x="8026" y="2477"/>
                    <a:pt x="8228" y="2263"/>
                  </a:cubicBezTo>
                  <a:cubicBezTo>
                    <a:pt x="8300" y="2203"/>
                    <a:pt x="8621" y="1739"/>
                    <a:pt x="9276" y="1739"/>
                  </a:cubicBezTo>
                  <a:cubicBezTo>
                    <a:pt x="9716" y="1739"/>
                    <a:pt x="10109" y="1965"/>
                    <a:pt x="10324" y="2298"/>
                  </a:cubicBezTo>
                  <a:cubicBezTo>
                    <a:pt x="10353" y="2350"/>
                    <a:pt x="10406" y="2379"/>
                    <a:pt x="10462" y="2379"/>
                  </a:cubicBezTo>
                  <a:cubicBezTo>
                    <a:pt x="10495" y="2379"/>
                    <a:pt x="10530" y="2368"/>
                    <a:pt x="10562" y="2346"/>
                  </a:cubicBezTo>
                  <a:cubicBezTo>
                    <a:pt x="10645" y="2298"/>
                    <a:pt x="10669" y="2203"/>
                    <a:pt x="10609" y="2108"/>
                  </a:cubicBezTo>
                  <a:cubicBezTo>
                    <a:pt x="10297" y="1640"/>
                    <a:pt x="9787" y="1384"/>
                    <a:pt x="9254" y="1384"/>
                  </a:cubicBezTo>
                  <a:cubicBezTo>
                    <a:pt x="9095" y="1384"/>
                    <a:pt x="8934" y="1406"/>
                    <a:pt x="8776" y="1453"/>
                  </a:cubicBezTo>
                  <a:lnTo>
                    <a:pt x="8526" y="1453"/>
                  </a:lnTo>
                  <a:cubicBezTo>
                    <a:pt x="8335" y="1453"/>
                    <a:pt x="8145" y="1358"/>
                    <a:pt x="8038" y="1167"/>
                  </a:cubicBezTo>
                  <a:lnTo>
                    <a:pt x="7907" y="929"/>
                  </a:lnTo>
                  <a:cubicBezTo>
                    <a:pt x="7561" y="358"/>
                    <a:pt x="6918" y="0"/>
                    <a:pt x="62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1" name="Google Shape;14801;p102"/>
            <p:cNvSpPr/>
            <p:nvPr/>
          </p:nvSpPr>
          <p:spPr>
            <a:xfrm>
              <a:off x="1354930" y="1618713"/>
              <a:ext cx="224960" cy="206516"/>
            </a:xfrm>
            <a:custGeom>
              <a:avLst/>
              <a:gdLst/>
              <a:ahLst/>
              <a:cxnLst/>
              <a:rect l="l" t="t" r="r" b="b"/>
              <a:pathLst>
                <a:path w="7062" h="6483" extrusionOk="0">
                  <a:moveTo>
                    <a:pt x="3753" y="1"/>
                  </a:moveTo>
                  <a:cubicBezTo>
                    <a:pt x="2094" y="1"/>
                    <a:pt x="465" y="1260"/>
                    <a:pt x="465" y="3249"/>
                  </a:cubicBezTo>
                  <a:cubicBezTo>
                    <a:pt x="465" y="5198"/>
                    <a:pt x="2076" y="6483"/>
                    <a:pt x="3742" y="6483"/>
                  </a:cubicBezTo>
                  <a:cubicBezTo>
                    <a:pt x="4589" y="6483"/>
                    <a:pt x="5450" y="6150"/>
                    <a:pt x="6121" y="5404"/>
                  </a:cubicBezTo>
                  <a:cubicBezTo>
                    <a:pt x="6347" y="5165"/>
                    <a:pt x="6513" y="4880"/>
                    <a:pt x="6656" y="4582"/>
                  </a:cubicBezTo>
                  <a:cubicBezTo>
                    <a:pt x="6704" y="4487"/>
                    <a:pt x="6656" y="4403"/>
                    <a:pt x="6561" y="4356"/>
                  </a:cubicBezTo>
                  <a:cubicBezTo>
                    <a:pt x="6540" y="4347"/>
                    <a:pt x="6518" y="4342"/>
                    <a:pt x="6496" y="4342"/>
                  </a:cubicBezTo>
                  <a:cubicBezTo>
                    <a:pt x="6433" y="4342"/>
                    <a:pt x="6373" y="4380"/>
                    <a:pt x="6347" y="4451"/>
                  </a:cubicBezTo>
                  <a:cubicBezTo>
                    <a:pt x="5882" y="5463"/>
                    <a:pt x="4858" y="6142"/>
                    <a:pt x="3704" y="6142"/>
                  </a:cubicBezTo>
                  <a:cubicBezTo>
                    <a:pt x="1358" y="6142"/>
                    <a:pt x="1" y="3499"/>
                    <a:pt x="1322" y="1594"/>
                  </a:cubicBezTo>
                  <a:cubicBezTo>
                    <a:pt x="1903" y="762"/>
                    <a:pt x="2811" y="339"/>
                    <a:pt x="3721" y="339"/>
                  </a:cubicBezTo>
                  <a:cubicBezTo>
                    <a:pt x="4621" y="339"/>
                    <a:pt x="5522" y="753"/>
                    <a:pt x="6109" y="1594"/>
                  </a:cubicBezTo>
                  <a:cubicBezTo>
                    <a:pt x="6561" y="2260"/>
                    <a:pt x="6716" y="3082"/>
                    <a:pt x="6549" y="3844"/>
                  </a:cubicBezTo>
                  <a:cubicBezTo>
                    <a:pt x="6537" y="3927"/>
                    <a:pt x="6597" y="4022"/>
                    <a:pt x="6680" y="4034"/>
                  </a:cubicBezTo>
                  <a:cubicBezTo>
                    <a:pt x="6688" y="4035"/>
                    <a:pt x="6696" y="4036"/>
                    <a:pt x="6704" y="4036"/>
                  </a:cubicBezTo>
                  <a:cubicBezTo>
                    <a:pt x="6789" y="4036"/>
                    <a:pt x="6861" y="3980"/>
                    <a:pt x="6883" y="3903"/>
                  </a:cubicBezTo>
                  <a:cubicBezTo>
                    <a:pt x="7061" y="3046"/>
                    <a:pt x="6894" y="2141"/>
                    <a:pt x="6359" y="1379"/>
                  </a:cubicBezTo>
                  <a:cubicBezTo>
                    <a:pt x="5689" y="426"/>
                    <a:pt x="4716" y="1"/>
                    <a:pt x="37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2" name="Google Shape;14802;p102"/>
            <p:cNvSpPr/>
            <p:nvPr/>
          </p:nvSpPr>
          <p:spPr>
            <a:xfrm>
              <a:off x="1453553" y="1643305"/>
              <a:ext cx="73235" cy="141436"/>
            </a:xfrm>
            <a:custGeom>
              <a:avLst/>
              <a:gdLst/>
              <a:ahLst/>
              <a:cxnLst/>
              <a:rect l="l" t="t" r="r" b="b"/>
              <a:pathLst>
                <a:path w="2299" h="4440" extrusionOk="0">
                  <a:moveTo>
                    <a:pt x="572" y="345"/>
                  </a:moveTo>
                  <a:cubicBezTo>
                    <a:pt x="703" y="345"/>
                    <a:pt x="810" y="441"/>
                    <a:pt x="810" y="583"/>
                  </a:cubicBezTo>
                  <a:lnTo>
                    <a:pt x="810" y="2191"/>
                  </a:lnTo>
                  <a:cubicBezTo>
                    <a:pt x="727" y="2155"/>
                    <a:pt x="640" y="2137"/>
                    <a:pt x="555" y="2137"/>
                  </a:cubicBezTo>
                  <a:cubicBezTo>
                    <a:pt x="471" y="2137"/>
                    <a:pt x="387" y="2155"/>
                    <a:pt x="310" y="2191"/>
                  </a:cubicBezTo>
                  <a:lnTo>
                    <a:pt x="310" y="583"/>
                  </a:lnTo>
                  <a:lnTo>
                    <a:pt x="334" y="583"/>
                  </a:lnTo>
                  <a:cubicBezTo>
                    <a:pt x="334" y="452"/>
                    <a:pt x="429" y="345"/>
                    <a:pt x="572" y="345"/>
                  </a:cubicBezTo>
                  <a:close/>
                  <a:moveTo>
                    <a:pt x="610" y="2488"/>
                  </a:moveTo>
                  <a:cubicBezTo>
                    <a:pt x="726" y="2488"/>
                    <a:pt x="736" y="2510"/>
                    <a:pt x="1905" y="3703"/>
                  </a:cubicBezTo>
                  <a:cubicBezTo>
                    <a:pt x="1977" y="3798"/>
                    <a:pt x="1977" y="3941"/>
                    <a:pt x="1893" y="4036"/>
                  </a:cubicBezTo>
                  <a:cubicBezTo>
                    <a:pt x="1846" y="4078"/>
                    <a:pt x="1783" y="4099"/>
                    <a:pt x="1721" y="4099"/>
                  </a:cubicBezTo>
                  <a:cubicBezTo>
                    <a:pt x="1658" y="4099"/>
                    <a:pt x="1596" y="4078"/>
                    <a:pt x="1548" y="4036"/>
                  </a:cubicBezTo>
                  <a:lnTo>
                    <a:pt x="417" y="2905"/>
                  </a:lnTo>
                  <a:cubicBezTo>
                    <a:pt x="274" y="2750"/>
                    <a:pt x="369" y="2488"/>
                    <a:pt x="596" y="2488"/>
                  </a:cubicBezTo>
                  <a:cubicBezTo>
                    <a:pt x="600" y="2488"/>
                    <a:pt x="605" y="2488"/>
                    <a:pt x="610" y="2488"/>
                  </a:cubicBezTo>
                  <a:close/>
                  <a:moveTo>
                    <a:pt x="584" y="0"/>
                  </a:moveTo>
                  <a:cubicBezTo>
                    <a:pt x="250" y="0"/>
                    <a:pt x="0" y="274"/>
                    <a:pt x="0" y="583"/>
                  </a:cubicBezTo>
                  <a:lnTo>
                    <a:pt x="0" y="2715"/>
                  </a:lnTo>
                  <a:cubicBezTo>
                    <a:pt x="0" y="2858"/>
                    <a:pt x="60" y="3024"/>
                    <a:pt x="167" y="3131"/>
                  </a:cubicBezTo>
                  <a:cubicBezTo>
                    <a:pt x="1322" y="4262"/>
                    <a:pt x="1310" y="4334"/>
                    <a:pt x="1524" y="4405"/>
                  </a:cubicBezTo>
                  <a:cubicBezTo>
                    <a:pt x="1589" y="4428"/>
                    <a:pt x="1655" y="4439"/>
                    <a:pt x="1720" y="4439"/>
                  </a:cubicBezTo>
                  <a:cubicBezTo>
                    <a:pt x="2023" y="4439"/>
                    <a:pt x="2298" y="4201"/>
                    <a:pt x="2298" y="3858"/>
                  </a:cubicBezTo>
                  <a:cubicBezTo>
                    <a:pt x="2298" y="3703"/>
                    <a:pt x="2227" y="3572"/>
                    <a:pt x="2132" y="3453"/>
                  </a:cubicBezTo>
                  <a:lnTo>
                    <a:pt x="1167" y="2488"/>
                  </a:lnTo>
                  <a:lnTo>
                    <a:pt x="1167" y="583"/>
                  </a:lnTo>
                  <a:cubicBezTo>
                    <a:pt x="1167" y="250"/>
                    <a:pt x="893"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803" name="Google Shape;14803;p102"/>
          <p:cNvSpPr/>
          <p:nvPr/>
        </p:nvSpPr>
        <p:spPr>
          <a:xfrm>
            <a:off x="3945378" y="1530729"/>
            <a:ext cx="381209" cy="312466"/>
          </a:xfrm>
          <a:custGeom>
            <a:avLst/>
            <a:gdLst/>
            <a:ahLst/>
            <a:cxnLst/>
            <a:rect l="l" t="t" r="r" b="b"/>
            <a:pathLst>
              <a:path w="11967" h="9809" extrusionOk="0">
                <a:moveTo>
                  <a:pt x="8309" y="358"/>
                </a:moveTo>
                <a:cubicBezTo>
                  <a:pt x="8940" y="358"/>
                  <a:pt x="9663" y="469"/>
                  <a:pt x="10418" y="796"/>
                </a:cubicBezTo>
                <a:lnTo>
                  <a:pt x="10418" y="7796"/>
                </a:lnTo>
                <a:cubicBezTo>
                  <a:pt x="9723" y="7513"/>
                  <a:pt x="8997" y="7381"/>
                  <a:pt x="8289" y="7381"/>
                </a:cubicBezTo>
                <a:cubicBezTo>
                  <a:pt x="7542" y="7381"/>
                  <a:pt x="6816" y="7527"/>
                  <a:pt x="6168" y="7796"/>
                </a:cubicBezTo>
                <a:lnTo>
                  <a:pt x="6168" y="796"/>
                </a:lnTo>
                <a:cubicBezTo>
                  <a:pt x="6430" y="676"/>
                  <a:pt x="7238" y="358"/>
                  <a:pt x="8309" y="358"/>
                </a:cubicBezTo>
                <a:close/>
                <a:moveTo>
                  <a:pt x="3700" y="358"/>
                </a:moveTo>
                <a:cubicBezTo>
                  <a:pt x="4458" y="358"/>
                  <a:pt x="5191" y="513"/>
                  <a:pt x="5823" y="796"/>
                </a:cubicBezTo>
                <a:cubicBezTo>
                  <a:pt x="5811" y="1677"/>
                  <a:pt x="5811" y="6761"/>
                  <a:pt x="5811" y="7796"/>
                </a:cubicBezTo>
                <a:cubicBezTo>
                  <a:pt x="5418" y="7642"/>
                  <a:pt x="4656" y="7392"/>
                  <a:pt x="3668" y="7392"/>
                </a:cubicBezTo>
                <a:cubicBezTo>
                  <a:pt x="2929" y="7392"/>
                  <a:pt x="2215" y="7523"/>
                  <a:pt x="1548" y="7808"/>
                </a:cubicBezTo>
                <a:lnTo>
                  <a:pt x="1548" y="3867"/>
                </a:lnTo>
                <a:cubicBezTo>
                  <a:pt x="1548" y="3760"/>
                  <a:pt x="1477" y="3689"/>
                  <a:pt x="1370" y="3689"/>
                </a:cubicBezTo>
                <a:cubicBezTo>
                  <a:pt x="1262" y="3689"/>
                  <a:pt x="1191" y="3760"/>
                  <a:pt x="1191" y="3867"/>
                </a:cubicBezTo>
                <a:lnTo>
                  <a:pt x="1191" y="7987"/>
                </a:lnTo>
                <a:cubicBezTo>
                  <a:pt x="1191" y="8118"/>
                  <a:pt x="1298" y="8225"/>
                  <a:pt x="1429" y="8225"/>
                </a:cubicBezTo>
                <a:cubicBezTo>
                  <a:pt x="1465" y="8225"/>
                  <a:pt x="1489" y="8225"/>
                  <a:pt x="1524" y="8213"/>
                </a:cubicBezTo>
                <a:cubicBezTo>
                  <a:pt x="2203" y="7916"/>
                  <a:pt x="2917" y="7761"/>
                  <a:pt x="3656" y="7761"/>
                </a:cubicBezTo>
                <a:cubicBezTo>
                  <a:pt x="4715" y="7761"/>
                  <a:pt x="5537" y="8070"/>
                  <a:pt x="5799" y="8189"/>
                </a:cubicBezTo>
                <a:lnTo>
                  <a:pt x="5799" y="8606"/>
                </a:lnTo>
                <a:lnTo>
                  <a:pt x="417" y="8606"/>
                </a:lnTo>
                <a:cubicBezTo>
                  <a:pt x="381" y="8606"/>
                  <a:pt x="358" y="8582"/>
                  <a:pt x="358" y="8547"/>
                </a:cubicBezTo>
                <a:lnTo>
                  <a:pt x="358" y="1248"/>
                </a:lnTo>
                <a:cubicBezTo>
                  <a:pt x="358" y="1212"/>
                  <a:pt x="381" y="1188"/>
                  <a:pt x="417" y="1188"/>
                </a:cubicBezTo>
                <a:lnTo>
                  <a:pt x="1203" y="1188"/>
                </a:lnTo>
                <a:lnTo>
                  <a:pt x="1203" y="3153"/>
                </a:lnTo>
                <a:cubicBezTo>
                  <a:pt x="1203" y="3248"/>
                  <a:pt x="1274" y="3332"/>
                  <a:pt x="1382" y="3332"/>
                </a:cubicBezTo>
                <a:cubicBezTo>
                  <a:pt x="1489" y="3332"/>
                  <a:pt x="1560" y="3248"/>
                  <a:pt x="1560" y="3153"/>
                </a:cubicBezTo>
                <a:lnTo>
                  <a:pt x="1560" y="796"/>
                </a:lnTo>
                <a:cubicBezTo>
                  <a:pt x="2253" y="495"/>
                  <a:pt x="2987" y="358"/>
                  <a:pt x="3700" y="358"/>
                </a:cubicBezTo>
                <a:close/>
                <a:moveTo>
                  <a:pt x="6608" y="7987"/>
                </a:moveTo>
                <a:lnTo>
                  <a:pt x="6608" y="9249"/>
                </a:lnTo>
                <a:lnTo>
                  <a:pt x="6501" y="9166"/>
                </a:lnTo>
                <a:cubicBezTo>
                  <a:pt x="6471" y="9136"/>
                  <a:pt x="6430" y="9121"/>
                  <a:pt x="6390" y="9121"/>
                </a:cubicBezTo>
                <a:cubicBezTo>
                  <a:pt x="6349" y="9121"/>
                  <a:pt x="6311" y="9136"/>
                  <a:pt x="6287" y="9166"/>
                </a:cubicBezTo>
                <a:lnTo>
                  <a:pt x="6168" y="9261"/>
                </a:lnTo>
                <a:lnTo>
                  <a:pt x="6168" y="8166"/>
                </a:lnTo>
                <a:cubicBezTo>
                  <a:pt x="6251" y="8118"/>
                  <a:pt x="6418" y="8058"/>
                  <a:pt x="6608" y="7987"/>
                </a:cubicBezTo>
                <a:close/>
                <a:moveTo>
                  <a:pt x="8273" y="0"/>
                </a:moveTo>
                <a:cubicBezTo>
                  <a:pt x="7438" y="0"/>
                  <a:pt x="6643" y="178"/>
                  <a:pt x="5989" y="486"/>
                </a:cubicBezTo>
                <a:cubicBezTo>
                  <a:pt x="5715" y="367"/>
                  <a:pt x="4858" y="10"/>
                  <a:pt x="3668" y="10"/>
                </a:cubicBezTo>
                <a:cubicBezTo>
                  <a:pt x="2858" y="10"/>
                  <a:pt x="2072" y="176"/>
                  <a:pt x="1322" y="510"/>
                </a:cubicBezTo>
                <a:cubicBezTo>
                  <a:pt x="1143" y="593"/>
                  <a:pt x="1191" y="796"/>
                  <a:pt x="1191" y="843"/>
                </a:cubicBezTo>
                <a:lnTo>
                  <a:pt x="405" y="843"/>
                </a:lnTo>
                <a:cubicBezTo>
                  <a:pt x="179" y="843"/>
                  <a:pt x="0" y="1022"/>
                  <a:pt x="0" y="1248"/>
                </a:cubicBezTo>
                <a:lnTo>
                  <a:pt x="0" y="8535"/>
                </a:lnTo>
                <a:cubicBezTo>
                  <a:pt x="0" y="8761"/>
                  <a:pt x="179" y="8939"/>
                  <a:pt x="405" y="8939"/>
                </a:cubicBezTo>
                <a:lnTo>
                  <a:pt x="5811" y="8939"/>
                </a:lnTo>
                <a:lnTo>
                  <a:pt x="5811" y="9630"/>
                </a:lnTo>
                <a:cubicBezTo>
                  <a:pt x="5811" y="9740"/>
                  <a:pt x="5889" y="9808"/>
                  <a:pt x="5977" y="9808"/>
                </a:cubicBezTo>
                <a:cubicBezTo>
                  <a:pt x="6013" y="9808"/>
                  <a:pt x="6050" y="9797"/>
                  <a:pt x="6084" y="9773"/>
                </a:cubicBezTo>
                <a:lnTo>
                  <a:pt x="6382" y="9535"/>
                </a:lnTo>
                <a:cubicBezTo>
                  <a:pt x="6656" y="9737"/>
                  <a:pt x="6668" y="9809"/>
                  <a:pt x="6787" y="9809"/>
                </a:cubicBezTo>
                <a:cubicBezTo>
                  <a:pt x="6894" y="9809"/>
                  <a:pt x="6966" y="9737"/>
                  <a:pt x="6966" y="9630"/>
                </a:cubicBezTo>
                <a:lnTo>
                  <a:pt x="6966" y="8939"/>
                </a:lnTo>
                <a:lnTo>
                  <a:pt x="9335" y="8939"/>
                </a:lnTo>
                <a:cubicBezTo>
                  <a:pt x="9442" y="8939"/>
                  <a:pt x="9513" y="8856"/>
                  <a:pt x="9513" y="8761"/>
                </a:cubicBezTo>
                <a:cubicBezTo>
                  <a:pt x="9513" y="8654"/>
                  <a:pt x="9442" y="8582"/>
                  <a:pt x="9335" y="8582"/>
                </a:cubicBezTo>
                <a:lnTo>
                  <a:pt x="6966" y="8582"/>
                </a:lnTo>
                <a:lnTo>
                  <a:pt x="6966" y="7892"/>
                </a:lnTo>
                <a:cubicBezTo>
                  <a:pt x="7400" y="7783"/>
                  <a:pt x="7847" y="7728"/>
                  <a:pt x="8295" y="7728"/>
                </a:cubicBezTo>
                <a:cubicBezTo>
                  <a:pt x="9025" y="7728"/>
                  <a:pt x="9760" y="7875"/>
                  <a:pt x="10454" y="8177"/>
                </a:cubicBezTo>
                <a:cubicBezTo>
                  <a:pt x="10483" y="8192"/>
                  <a:pt x="10514" y="8199"/>
                  <a:pt x="10544" y="8199"/>
                </a:cubicBezTo>
                <a:cubicBezTo>
                  <a:pt x="10662" y="8199"/>
                  <a:pt x="10776" y="8096"/>
                  <a:pt x="10776" y="7963"/>
                </a:cubicBezTo>
                <a:lnTo>
                  <a:pt x="10776" y="1177"/>
                </a:lnTo>
                <a:lnTo>
                  <a:pt x="11561" y="1177"/>
                </a:lnTo>
                <a:cubicBezTo>
                  <a:pt x="11597" y="1177"/>
                  <a:pt x="11621" y="1212"/>
                  <a:pt x="11621" y="1236"/>
                </a:cubicBezTo>
                <a:lnTo>
                  <a:pt x="11621" y="8535"/>
                </a:lnTo>
                <a:cubicBezTo>
                  <a:pt x="11621" y="8570"/>
                  <a:pt x="11597" y="8594"/>
                  <a:pt x="11561" y="8594"/>
                </a:cubicBezTo>
                <a:lnTo>
                  <a:pt x="10049" y="8594"/>
                </a:lnTo>
                <a:cubicBezTo>
                  <a:pt x="9942" y="8594"/>
                  <a:pt x="9871" y="8666"/>
                  <a:pt x="9871" y="8773"/>
                </a:cubicBezTo>
                <a:cubicBezTo>
                  <a:pt x="9871" y="8880"/>
                  <a:pt x="9942" y="8951"/>
                  <a:pt x="10049" y="8951"/>
                </a:cubicBezTo>
                <a:lnTo>
                  <a:pt x="11561" y="8951"/>
                </a:lnTo>
                <a:cubicBezTo>
                  <a:pt x="11788" y="8951"/>
                  <a:pt x="11966" y="8773"/>
                  <a:pt x="11966" y="8547"/>
                </a:cubicBezTo>
                <a:lnTo>
                  <a:pt x="11966" y="1236"/>
                </a:lnTo>
                <a:cubicBezTo>
                  <a:pt x="11954" y="998"/>
                  <a:pt x="11776" y="831"/>
                  <a:pt x="11549" y="831"/>
                </a:cubicBezTo>
                <a:lnTo>
                  <a:pt x="10764" y="831"/>
                </a:lnTo>
                <a:cubicBezTo>
                  <a:pt x="10752" y="784"/>
                  <a:pt x="10811" y="581"/>
                  <a:pt x="10633" y="498"/>
                </a:cubicBezTo>
                <a:cubicBezTo>
                  <a:pt x="9864" y="154"/>
                  <a:pt x="9051" y="0"/>
                  <a:pt x="82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804" name="Google Shape;14804;p102"/>
          <p:cNvGrpSpPr/>
          <p:nvPr/>
        </p:nvGrpSpPr>
        <p:grpSpPr>
          <a:xfrm>
            <a:off x="852385" y="1510916"/>
            <a:ext cx="353145" cy="351998"/>
            <a:chOff x="852385" y="1510916"/>
            <a:chExt cx="353145" cy="351998"/>
          </a:xfrm>
        </p:grpSpPr>
        <p:sp>
          <p:nvSpPr>
            <p:cNvPr id="14805" name="Google Shape;14805;p102"/>
            <p:cNvSpPr/>
            <p:nvPr/>
          </p:nvSpPr>
          <p:spPr>
            <a:xfrm>
              <a:off x="852385" y="1510916"/>
              <a:ext cx="353145" cy="187785"/>
            </a:xfrm>
            <a:custGeom>
              <a:avLst/>
              <a:gdLst/>
              <a:ahLst/>
              <a:cxnLst/>
              <a:rect l="l" t="t" r="r" b="b"/>
              <a:pathLst>
                <a:path w="11086" h="5895" extrusionOk="0">
                  <a:moveTo>
                    <a:pt x="6145" y="334"/>
                  </a:moveTo>
                  <a:lnTo>
                    <a:pt x="6145" y="703"/>
                  </a:lnTo>
                  <a:lnTo>
                    <a:pt x="4942" y="703"/>
                  </a:lnTo>
                  <a:lnTo>
                    <a:pt x="4942" y="334"/>
                  </a:lnTo>
                  <a:close/>
                  <a:moveTo>
                    <a:pt x="10764" y="1025"/>
                  </a:moveTo>
                  <a:lnTo>
                    <a:pt x="10764" y="1596"/>
                  </a:lnTo>
                  <a:lnTo>
                    <a:pt x="346" y="1596"/>
                  </a:lnTo>
                  <a:lnTo>
                    <a:pt x="346" y="1025"/>
                  </a:lnTo>
                  <a:close/>
                  <a:moveTo>
                    <a:pt x="4775" y="1"/>
                  </a:moveTo>
                  <a:cubicBezTo>
                    <a:pt x="4692" y="1"/>
                    <a:pt x="4621" y="84"/>
                    <a:pt x="4621" y="167"/>
                  </a:cubicBezTo>
                  <a:lnTo>
                    <a:pt x="4621" y="703"/>
                  </a:lnTo>
                  <a:lnTo>
                    <a:pt x="168" y="703"/>
                  </a:lnTo>
                  <a:cubicBezTo>
                    <a:pt x="72" y="703"/>
                    <a:pt x="1" y="775"/>
                    <a:pt x="1" y="870"/>
                  </a:cubicBezTo>
                  <a:lnTo>
                    <a:pt x="1" y="1751"/>
                  </a:lnTo>
                  <a:cubicBezTo>
                    <a:pt x="1" y="1834"/>
                    <a:pt x="72" y="1906"/>
                    <a:pt x="168" y="1906"/>
                  </a:cubicBezTo>
                  <a:lnTo>
                    <a:pt x="656" y="1906"/>
                  </a:lnTo>
                  <a:lnTo>
                    <a:pt x="656" y="2620"/>
                  </a:lnTo>
                  <a:cubicBezTo>
                    <a:pt x="656" y="2715"/>
                    <a:pt x="727" y="2787"/>
                    <a:pt x="822" y="2787"/>
                  </a:cubicBezTo>
                  <a:cubicBezTo>
                    <a:pt x="906" y="2787"/>
                    <a:pt x="989" y="2715"/>
                    <a:pt x="989" y="2620"/>
                  </a:cubicBezTo>
                  <a:lnTo>
                    <a:pt x="989" y="1906"/>
                  </a:lnTo>
                  <a:lnTo>
                    <a:pt x="10109" y="1906"/>
                  </a:lnTo>
                  <a:lnTo>
                    <a:pt x="10109" y="5740"/>
                  </a:lnTo>
                  <a:cubicBezTo>
                    <a:pt x="10109" y="5823"/>
                    <a:pt x="10181" y="5894"/>
                    <a:pt x="10276" y="5894"/>
                  </a:cubicBezTo>
                  <a:cubicBezTo>
                    <a:pt x="10359" y="5894"/>
                    <a:pt x="10431" y="5823"/>
                    <a:pt x="10431" y="5740"/>
                  </a:cubicBezTo>
                  <a:lnTo>
                    <a:pt x="10431" y="1918"/>
                  </a:lnTo>
                  <a:lnTo>
                    <a:pt x="10931" y="1918"/>
                  </a:lnTo>
                  <a:cubicBezTo>
                    <a:pt x="11014" y="1918"/>
                    <a:pt x="11086" y="1846"/>
                    <a:pt x="11086" y="1763"/>
                  </a:cubicBezTo>
                  <a:lnTo>
                    <a:pt x="11086" y="882"/>
                  </a:lnTo>
                  <a:cubicBezTo>
                    <a:pt x="11086" y="775"/>
                    <a:pt x="11014" y="703"/>
                    <a:pt x="10931" y="703"/>
                  </a:cubicBezTo>
                  <a:lnTo>
                    <a:pt x="6478" y="703"/>
                  </a:lnTo>
                  <a:lnTo>
                    <a:pt x="6478" y="167"/>
                  </a:lnTo>
                  <a:cubicBezTo>
                    <a:pt x="6478" y="84"/>
                    <a:pt x="6406" y="1"/>
                    <a:pt x="6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6" name="Google Shape;14806;p102"/>
            <p:cNvSpPr/>
            <p:nvPr/>
          </p:nvSpPr>
          <p:spPr>
            <a:xfrm>
              <a:off x="852385" y="1609921"/>
              <a:ext cx="353145" cy="252992"/>
            </a:xfrm>
            <a:custGeom>
              <a:avLst/>
              <a:gdLst/>
              <a:ahLst/>
              <a:cxnLst/>
              <a:rect l="l" t="t" r="r" b="b"/>
              <a:pathLst>
                <a:path w="11086" h="7942" extrusionOk="0">
                  <a:moveTo>
                    <a:pt x="10764" y="4382"/>
                  </a:moveTo>
                  <a:lnTo>
                    <a:pt x="10764" y="4953"/>
                  </a:lnTo>
                  <a:lnTo>
                    <a:pt x="346" y="4953"/>
                  </a:lnTo>
                  <a:lnTo>
                    <a:pt x="346" y="4382"/>
                  </a:lnTo>
                  <a:close/>
                  <a:moveTo>
                    <a:pt x="6406" y="5275"/>
                  </a:moveTo>
                  <a:lnTo>
                    <a:pt x="6895" y="6168"/>
                  </a:lnTo>
                  <a:lnTo>
                    <a:pt x="4228" y="6168"/>
                  </a:lnTo>
                  <a:lnTo>
                    <a:pt x="4716" y="5275"/>
                  </a:lnTo>
                  <a:close/>
                  <a:moveTo>
                    <a:pt x="4335" y="5275"/>
                  </a:moveTo>
                  <a:lnTo>
                    <a:pt x="3049" y="7608"/>
                  </a:lnTo>
                  <a:lnTo>
                    <a:pt x="2573" y="7608"/>
                  </a:lnTo>
                  <a:lnTo>
                    <a:pt x="3859" y="5275"/>
                  </a:lnTo>
                  <a:close/>
                  <a:moveTo>
                    <a:pt x="7240" y="5275"/>
                  </a:moveTo>
                  <a:lnTo>
                    <a:pt x="8514" y="7608"/>
                  </a:lnTo>
                  <a:lnTo>
                    <a:pt x="8038" y="7608"/>
                  </a:lnTo>
                  <a:lnTo>
                    <a:pt x="6764" y="5275"/>
                  </a:lnTo>
                  <a:close/>
                  <a:moveTo>
                    <a:pt x="822" y="0"/>
                  </a:moveTo>
                  <a:cubicBezTo>
                    <a:pt x="727" y="0"/>
                    <a:pt x="656" y="84"/>
                    <a:pt x="656" y="167"/>
                  </a:cubicBezTo>
                  <a:lnTo>
                    <a:pt x="656" y="4072"/>
                  </a:lnTo>
                  <a:lnTo>
                    <a:pt x="168" y="4072"/>
                  </a:lnTo>
                  <a:cubicBezTo>
                    <a:pt x="72" y="4072"/>
                    <a:pt x="1" y="4144"/>
                    <a:pt x="1" y="4239"/>
                  </a:cubicBezTo>
                  <a:lnTo>
                    <a:pt x="1" y="5108"/>
                  </a:lnTo>
                  <a:cubicBezTo>
                    <a:pt x="1" y="5203"/>
                    <a:pt x="72" y="5275"/>
                    <a:pt x="168" y="5275"/>
                  </a:cubicBezTo>
                  <a:lnTo>
                    <a:pt x="3489" y="5275"/>
                  </a:lnTo>
                  <a:lnTo>
                    <a:pt x="2144" y="7704"/>
                  </a:lnTo>
                  <a:cubicBezTo>
                    <a:pt x="2120" y="7751"/>
                    <a:pt x="2120" y="7811"/>
                    <a:pt x="2144" y="7870"/>
                  </a:cubicBezTo>
                  <a:cubicBezTo>
                    <a:pt x="2180" y="7906"/>
                    <a:pt x="2239" y="7942"/>
                    <a:pt x="2275" y="7942"/>
                  </a:cubicBezTo>
                  <a:lnTo>
                    <a:pt x="3132" y="7942"/>
                  </a:lnTo>
                  <a:cubicBezTo>
                    <a:pt x="3192" y="7942"/>
                    <a:pt x="3251" y="7906"/>
                    <a:pt x="3275" y="7846"/>
                  </a:cubicBezTo>
                  <a:lnTo>
                    <a:pt x="3644" y="7168"/>
                  </a:lnTo>
                  <a:lnTo>
                    <a:pt x="4644" y="7168"/>
                  </a:lnTo>
                  <a:cubicBezTo>
                    <a:pt x="4728" y="7168"/>
                    <a:pt x="4811" y="7096"/>
                    <a:pt x="4811" y="7001"/>
                  </a:cubicBezTo>
                  <a:cubicBezTo>
                    <a:pt x="4811" y="6906"/>
                    <a:pt x="4728" y="6834"/>
                    <a:pt x="4644" y="6834"/>
                  </a:cubicBezTo>
                  <a:lnTo>
                    <a:pt x="3823" y="6834"/>
                  </a:lnTo>
                  <a:lnTo>
                    <a:pt x="4037" y="6465"/>
                  </a:lnTo>
                  <a:lnTo>
                    <a:pt x="7061" y="6465"/>
                  </a:lnTo>
                  <a:lnTo>
                    <a:pt x="7252" y="6834"/>
                  </a:lnTo>
                  <a:lnTo>
                    <a:pt x="5299" y="6834"/>
                  </a:lnTo>
                  <a:cubicBezTo>
                    <a:pt x="5216" y="6834"/>
                    <a:pt x="5133" y="6906"/>
                    <a:pt x="5133" y="7001"/>
                  </a:cubicBezTo>
                  <a:cubicBezTo>
                    <a:pt x="5133" y="7096"/>
                    <a:pt x="5216" y="7168"/>
                    <a:pt x="5299" y="7168"/>
                  </a:cubicBezTo>
                  <a:lnTo>
                    <a:pt x="7430" y="7168"/>
                  </a:lnTo>
                  <a:lnTo>
                    <a:pt x="7800" y="7846"/>
                  </a:lnTo>
                  <a:cubicBezTo>
                    <a:pt x="7835" y="7894"/>
                    <a:pt x="7895" y="7942"/>
                    <a:pt x="7954" y="7942"/>
                  </a:cubicBezTo>
                  <a:lnTo>
                    <a:pt x="8800" y="7942"/>
                  </a:lnTo>
                  <a:cubicBezTo>
                    <a:pt x="8859" y="7942"/>
                    <a:pt x="8907" y="7906"/>
                    <a:pt x="8931" y="7870"/>
                  </a:cubicBezTo>
                  <a:cubicBezTo>
                    <a:pt x="8966" y="7823"/>
                    <a:pt x="8966" y="7763"/>
                    <a:pt x="8931" y="7704"/>
                  </a:cubicBezTo>
                  <a:lnTo>
                    <a:pt x="7597" y="5275"/>
                  </a:lnTo>
                  <a:lnTo>
                    <a:pt x="10931" y="5275"/>
                  </a:lnTo>
                  <a:cubicBezTo>
                    <a:pt x="11014" y="5275"/>
                    <a:pt x="11086" y="5203"/>
                    <a:pt x="11086" y="5108"/>
                  </a:cubicBezTo>
                  <a:lnTo>
                    <a:pt x="11086" y="4239"/>
                  </a:lnTo>
                  <a:cubicBezTo>
                    <a:pt x="11086" y="4144"/>
                    <a:pt x="11014" y="4072"/>
                    <a:pt x="10931" y="4072"/>
                  </a:cubicBezTo>
                  <a:lnTo>
                    <a:pt x="10431" y="4072"/>
                  </a:lnTo>
                  <a:lnTo>
                    <a:pt x="10431" y="3263"/>
                  </a:lnTo>
                  <a:cubicBezTo>
                    <a:pt x="10431" y="3179"/>
                    <a:pt x="10359" y="3108"/>
                    <a:pt x="10276" y="3108"/>
                  </a:cubicBezTo>
                  <a:cubicBezTo>
                    <a:pt x="10181" y="3108"/>
                    <a:pt x="10109" y="3179"/>
                    <a:pt x="10109" y="3263"/>
                  </a:cubicBezTo>
                  <a:lnTo>
                    <a:pt x="10109" y="4072"/>
                  </a:lnTo>
                  <a:lnTo>
                    <a:pt x="989" y="4072"/>
                  </a:lnTo>
                  <a:lnTo>
                    <a:pt x="989" y="167"/>
                  </a:lnTo>
                  <a:cubicBezTo>
                    <a:pt x="989" y="84"/>
                    <a:pt x="906"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7" name="Google Shape;14807;p102"/>
            <p:cNvSpPr/>
            <p:nvPr/>
          </p:nvSpPr>
          <p:spPr>
            <a:xfrm>
              <a:off x="928264" y="1584501"/>
              <a:ext cx="198775" cy="140735"/>
            </a:xfrm>
            <a:custGeom>
              <a:avLst/>
              <a:gdLst/>
              <a:ahLst/>
              <a:cxnLst/>
              <a:rect l="l" t="t" r="r" b="b"/>
              <a:pathLst>
                <a:path w="6240" h="4418" extrusionOk="0">
                  <a:moveTo>
                    <a:pt x="5608" y="322"/>
                  </a:moveTo>
                  <a:cubicBezTo>
                    <a:pt x="5787" y="322"/>
                    <a:pt x="5929" y="465"/>
                    <a:pt x="5929" y="643"/>
                  </a:cubicBezTo>
                  <a:cubicBezTo>
                    <a:pt x="5929" y="798"/>
                    <a:pt x="5775" y="953"/>
                    <a:pt x="5608" y="953"/>
                  </a:cubicBezTo>
                  <a:cubicBezTo>
                    <a:pt x="5453" y="953"/>
                    <a:pt x="5298" y="822"/>
                    <a:pt x="5298" y="643"/>
                  </a:cubicBezTo>
                  <a:cubicBezTo>
                    <a:pt x="5298" y="477"/>
                    <a:pt x="5429" y="322"/>
                    <a:pt x="5608" y="322"/>
                  </a:cubicBezTo>
                  <a:close/>
                  <a:moveTo>
                    <a:pt x="2131" y="1334"/>
                  </a:moveTo>
                  <a:cubicBezTo>
                    <a:pt x="2310" y="1334"/>
                    <a:pt x="2441" y="1477"/>
                    <a:pt x="2441" y="1656"/>
                  </a:cubicBezTo>
                  <a:cubicBezTo>
                    <a:pt x="2441" y="1834"/>
                    <a:pt x="2310" y="1965"/>
                    <a:pt x="2131" y="1965"/>
                  </a:cubicBezTo>
                  <a:cubicBezTo>
                    <a:pt x="1965" y="1965"/>
                    <a:pt x="1822" y="1834"/>
                    <a:pt x="1822" y="1656"/>
                  </a:cubicBezTo>
                  <a:cubicBezTo>
                    <a:pt x="1822" y="1489"/>
                    <a:pt x="1953" y="1334"/>
                    <a:pt x="2131" y="1334"/>
                  </a:cubicBezTo>
                  <a:close/>
                  <a:moveTo>
                    <a:pt x="4036" y="2429"/>
                  </a:moveTo>
                  <a:cubicBezTo>
                    <a:pt x="4215" y="2429"/>
                    <a:pt x="4346" y="2560"/>
                    <a:pt x="4346" y="2739"/>
                  </a:cubicBezTo>
                  <a:cubicBezTo>
                    <a:pt x="4346" y="2918"/>
                    <a:pt x="4203" y="3049"/>
                    <a:pt x="4036" y="3049"/>
                  </a:cubicBezTo>
                  <a:cubicBezTo>
                    <a:pt x="3870" y="3049"/>
                    <a:pt x="3727" y="2918"/>
                    <a:pt x="3727" y="2739"/>
                  </a:cubicBezTo>
                  <a:cubicBezTo>
                    <a:pt x="3727" y="2572"/>
                    <a:pt x="3858" y="2429"/>
                    <a:pt x="4036" y="2429"/>
                  </a:cubicBezTo>
                  <a:close/>
                  <a:moveTo>
                    <a:pt x="595" y="3501"/>
                  </a:moveTo>
                  <a:cubicBezTo>
                    <a:pt x="774" y="3501"/>
                    <a:pt x="905" y="3632"/>
                    <a:pt x="905" y="3811"/>
                  </a:cubicBezTo>
                  <a:cubicBezTo>
                    <a:pt x="905" y="3989"/>
                    <a:pt x="762" y="4120"/>
                    <a:pt x="595" y="4120"/>
                  </a:cubicBezTo>
                  <a:cubicBezTo>
                    <a:pt x="429" y="4120"/>
                    <a:pt x="286" y="3989"/>
                    <a:pt x="286" y="3811"/>
                  </a:cubicBezTo>
                  <a:cubicBezTo>
                    <a:pt x="286" y="3644"/>
                    <a:pt x="417" y="3501"/>
                    <a:pt x="595" y="3501"/>
                  </a:cubicBezTo>
                  <a:close/>
                  <a:moveTo>
                    <a:pt x="5608" y="1"/>
                  </a:moveTo>
                  <a:cubicBezTo>
                    <a:pt x="5275" y="1"/>
                    <a:pt x="4989" y="286"/>
                    <a:pt x="4989" y="632"/>
                  </a:cubicBezTo>
                  <a:cubicBezTo>
                    <a:pt x="4989" y="786"/>
                    <a:pt x="5048" y="941"/>
                    <a:pt x="5156" y="1048"/>
                  </a:cubicBezTo>
                  <a:lnTo>
                    <a:pt x="4239" y="2132"/>
                  </a:lnTo>
                  <a:cubicBezTo>
                    <a:pt x="4179" y="2120"/>
                    <a:pt x="4108" y="2096"/>
                    <a:pt x="4048" y="2096"/>
                  </a:cubicBezTo>
                  <a:cubicBezTo>
                    <a:pt x="3858" y="2096"/>
                    <a:pt x="3679" y="2191"/>
                    <a:pt x="3560" y="2334"/>
                  </a:cubicBezTo>
                  <a:lnTo>
                    <a:pt x="2739" y="1882"/>
                  </a:lnTo>
                  <a:cubicBezTo>
                    <a:pt x="2774" y="1798"/>
                    <a:pt x="2786" y="1727"/>
                    <a:pt x="2786" y="1656"/>
                  </a:cubicBezTo>
                  <a:cubicBezTo>
                    <a:pt x="2786" y="1310"/>
                    <a:pt x="2500" y="1024"/>
                    <a:pt x="2155" y="1024"/>
                  </a:cubicBezTo>
                  <a:cubicBezTo>
                    <a:pt x="1822" y="1024"/>
                    <a:pt x="1536" y="1310"/>
                    <a:pt x="1536" y="1656"/>
                  </a:cubicBezTo>
                  <a:cubicBezTo>
                    <a:pt x="1536" y="1822"/>
                    <a:pt x="1596" y="1953"/>
                    <a:pt x="1703" y="2072"/>
                  </a:cubicBezTo>
                  <a:lnTo>
                    <a:pt x="834" y="3203"/>
                  </a:lnTo>
                  <a:cubicBezTo>
                    <a:pt x="774" y="3191"/>
                    <a:pt x="703" y="3168"/>
                    <a:pt x="631" y="3168"/>
                  </a:cubicBezTo>
                  <a:cubicBezTo>
                    <a:pt x="286" y="3168"/>
                    <a:pt x="0" y="3453"/>
                    <a:pt x="0" y="3799"/>
                  </a:cubicBezTo>
                  <a:cubicBezTo>
                    <a:pt x="0" y="4144"/>
                    <a:pt x="286" y="4418"/>
                    <a:pt x="631" y="4418"/>
                  </a:cubicBezTo>
                  <a:cubicBezTo>
                    <a:pt x="965" y="4418"/>
                    <a:pt x="1250" y="4144"/>
                    <a:pt x="1250" y="3799"/>
                  </a:cubicBezTo>
                  <a:cubicBezTo>
                    <a:pt x="1250" y="3632"/>
                    <a:pt x="1191" y="3501"/>
                    <a:pt x="1084" y="3382"/>
                  </a:cubicBezTo>
                  <a:lnTo>
                    <a:pt x="1953" y="2251"/>
                  </a:lnTo>
                  <a:cubicBezTo>
                    <a:pt x="2012" y="2263"/>
                    <a:pt x="2084" y="2275"/>
                    <a:pt x="2155" y="2275"/>
                  </a:cubicBezTo>
                  <a:cubicBezTo>
                    <a:pt x="2310" y="2275"/>
                    <a:pt x="2441" y="2215"/>
                    <a:pt x="2560" y="2144"/>
                  </a:cubicBezTo>
                  <a:lnTo>
                    <a:pt x="3441" y="2632"/>
                  </a:lnTo>
                  <a:cubicBezTo>
                    <a:pt x="3441" y="2668"/>
                    <a:pt x="3429" y="2691"/>
                    <a:pt x="3429" y="2739"/>
                  </a:cubicBezTo>
                  <a:cubicBezTo>
                    <a:pt x="3429" y="3084"/>
                    <a:pt x="3703" y="3370"/>
                    <a:pt x="4048" y="3370"/>
                  </a:cubicBezTo>
                  <a:cubicBezTo>
                    <a:pt x="4394" y="3370"/>
                    <a:pt x="4679" y="3084"/>
                    <a:pt x="4679" y="2739"/>
                  </a:cubicBezTo>
                  <a:cubicBezTo>
                    <a:pt x="4679" y="2572"/>
                    <a:pt x="4620" y="2429"/>
                    <a:pt x="4513" y="2322"/>
                  </a:cubicBezTo>
                  <a:lnTo>
                    <a:pt x="5418" y="1239"/>
                  </a:lnTo>
                  <a:cubicBezTo>
                    <a:pt x="5477" y="1251"/>
                    <a:pt x="5548" y="1263"/>
                    <a:pt x="5608" y="1263"/>
                  </a:cubicBezTo>
                  <a:cubicBezTo>
                    <a:pt x="5953" y="1263"/>
                    <a:pt x="6239" y="989"/>
                    <a:pt x="6239" y="643"/>
                  </a:cubicBezTo>
                  <a:cubicBezTo>
                    <a:pt x="6239" y="286"/>
                    <a:pt x="5953" y="1"/>
                    <a:pt x="5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08" name="Google Shape;14808;p102"/>
          <p:cNvGrpSpPr/>
          <p:nvPr/>
        </p:nvGrpSpPr>
        <p:grpSpPr>
          <a:xfrm>
            <a:off x="1745217" y="1515471"/>
            <a:ext cx="343269" cy="342505"/>
            <a:chOff x="1745217" y="1515471"/>
            <a:chExt cx="343269" cy="342505"/>
          </a:xfrm>
        </p:grpSpPr>
        <p:sp>
          <p:nvSpPr>
            <p:cNvPr id="14809" name="Google Shape;14809;p102"/>
            <p:cNvSpPr/>
            <p:nvPr/>
          </p:nvSpPr>
          <p:spPr>
            <a:xfrm>
              <a:off x="1854448" y="1647096"/>
              <a:ext cx="22012" cy="21630"/>
            </a:xfrm>
            <a:custGeom>
              <a:avLst/>
              <a:gdLst/>
              <a:ahLst/>
              <a:cxnLst/>
              <a:rect l="l" t="t" r="r" b="b"/>
              <a:pathLst>
                <a:path w="691" h="679" extrusionOk="0">
                  <a:moveTo>
                    <a:pt x="346" y="0"/>
                  </a:moveTo>
                  <a:cubicBezTo>
                    <a:pt x="155" y="0"/>
                    <a:pt x="0" y="155"/>
                    <a:pt x="0" y="345"/>
                  </a:cubicBezTo>
                  <a:cubicBezTo>
                    <a:pt x="0" y="536"/>
                    <a:pt x="155" y="679"/>
                    <a:pt x="346" y="679"/>
                  </a:cubicBezTo>
                  <a:cubicBezTo>
                    <a:pt x="536" y="679"/>
                    <a:pt x="691" y="536"/>
                    <a:pt x="691" y="345"/>
                  </a:cubicBezTo>
                  <a:cubicBezTo>
                    <a:pt x="691" y="155"/>
                    <a:pt x="536" y="0"/>
                    <a:pt x="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0" name="Google Shape;14810;p102"/>
            <p:cNvSpPr/>
            <p:nvPr/>
          </p:nvSpPr>
          <p:spPr>
            <a:xfrm>
              <a:off x="1906021" y="1647096"/>
              <a:ext cx="21661" cy="21630"/>
            </a:xfrm>
            <a:custGeom>
              <a:avLst/>
              <a:gdLst/>
              <a:ahLst/>
              <a:cxnLst/>
              <a:rect l="l" t="t" r="r" b="b"/>
              <a:pathLst>
                <a:path w="680" h="679" extrusionOk="0">
                  <a:moveTo>
                    <a:pt x="334" y="0"/>
                  </a:moveTo>
                  <a:cubicBezTo>
                    <a:pt x="143" y="0"/>
                    <a:pt x="0" y="155"/>
                    <a:pt x="0" y="345"/>
                  </a:cubicBezTo>
                  <a:cubicBezTo>
                    <a:pt x="0" y="536"/>
                    <a:pt x="143" y="679"/>
                    <a:pt x="334" y="679"/>
                  </a:cubicBezTo>
                  <a:cubicBezTo>
                    <a:pt x="524" y="679"/>
                    <a:pt x="679" y="536"/>
                    <a:pt x="679" y="345"/>
                  </a:cubicBezTo>
                  <a:cubicBezTo>
                    <a:pt x="679" y="155"/>
                    <a:pt x="524" y="0"/>
                    <a:pt x="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1" name="Google Shape;14811;p102"/>
            <p:cNvSpPr/>
            <p:nvPr/>
          </p:nvSpPr>
          <p:spPr>
            <a:xfrm>
              <a:off x="1956830" y="1647096"/>
              <a:ext cx="22044" cy="21630"/>
            </a:xfrm>
            <a:custGeom>
              <a:avLst/>
              <a:gdLst/>
              <a:ahLst/>
              <a:cxnLst/>
              <a:rect l="l" t="t" r="r" b="b"/>
              <a:pathLst>
                <a:path w="692" h="679" extrusionOk="0">
                  <a:moveTo>
                    <a:pt x="346" y="0"/>
                  </a:moveTo>
                  <a:cubicBezTo>
                    <a:pt x="156" y="0"/>
                    <a:pt x="1" y="155"/>
                    <a:pt x="1" y="345"/>
                  </a:cubicBezTo>
                  <a:cubicBezTo>
                    <a:pt x="1" y="536"/>
                    <a:pt x="156" y="679"/>
                    <a:pt x="346" y="679"/>
                  </a:cubicBezTo>
                  <a:cubicBezTo>
                    <a:pt x="537" y="679"/>
                    <a:pt x="691" y="536"/>
                    <a:pt x="691" y="345"/>
                  </a:cubicBezTo>
                  <a:cubicBezTo>
                    <a:pt x="691" y="155"/>
                    <a:pt x="537" y="0"/>
                    <a:pt x="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2" name="Google Shape;14812;p102"/>
            <p:cNvSpPr/>
            <p:nvPr/>
          </p:nvSpPr>
          <p:spPr>
            <a:xfrm>
              <a:off x="1745217" y="1515471"/>
              <a:ext cx="343269" cy="342505"/>
            </a:xfrm>
            <a:custGeom>
              <a:avLst/>
              <a:gdLst/>
              <a:ahLst/>
              <a:cxnLst/>
              <a:rect l="l" t="t" r="r" b="b"/>
              <a:pathLst>
                <a:path w="10776" h="10752" extrusionOk="0">
                  <a:moveTo>
                    <a:pt x="5382" y="1"/>
                  </a:moveTo>
                  <a:cubicBezTo>
                    <a:pt x="3953" y="1"/>
                    <a:pt x="2608" y="453"/>
                    <a:pt x="1596" y="1286"/>
                  </a:cubicBezTo>
                  <a:cubicBezTo>
                    <a:pt x="560" y="2144"/>
                    <a:pt x="0" y="3251"/>
                    <a:pt x="0" y="4465"/>
                  </a:cubicBezTo>
                  <a:cubicBezTo>
                    <a:pt x="0" y="5513"/>
                    <a:pt x="465" y="6561"/>
                    <a:pt x="1274" y="7359"/>
                  </a:cubicBezTo>
                  <a:cubicBezTo>
                    <a:pt x="2072" y="8121"/>
                    <a:pt x="3120" y="8645"/>
                    <a:pt x="4298" y="8835"/>
                  </a:cubicBezTo>
                  <a:cubicBezTo>
                    <a:pt x="4310" y="9442"/>
                    <a:pt x="4108" y="10014"/>
                    <a:pt x="3703" y="10478"/>
                  </a:cubicBezTo>
                  <a:cubicBezTo>
                    <a:pt x="3655" y="10514"/>
                    <a:pt x="3644" y="10597"/>
                    <a:pt x="3679" y="10657"/>
                  </a:cubicBezTo>
                  <a:cubicBezTo>
                    <a:pt x="3703" y="10704"/>
                    <a:pt x="3763" y="10752"/>
                    <a:pt x="3834" y="10752"/>
                  </a:cubicBezTo>
                  <a:cubicBezTo>
                    <a:pt x="5025" y="10752"/>
                    <a:pt x="6084" y="9966"/>
                    <a:pt x="6442" y="8835"/>
                  </a:cubicBezTo>
                  <a:cubicBezTo>
                    <a:pt x="7406" y="8668"/>
                    <a:pt x="8287" y="8299"/>
                    <a:pt x="9013" y="7752"/>
                  </a:cubicBezTo>
                  <a:cubicBezTo>
                    <a:pt x="9097" y="7692"/>
                    <a:pt x="9109" y="7585"/>
                    <a:pt x="9049" y="7513"/>
                  </a:cubicBezTo>
                  <a:cubicBezTo>
                    <a:pt x="9014" y="7465"/>
                    <a:pt x="8963" y="7441"/>
                    <a:pt x="8913" y="7441"/>
                  </a:cubicBezTo>
                  <a:cubicBezTo>
                    <a:pt x="8877" y="7441"/>
                    <a:pt x="8841" y="7453"/>
                    <a:pt x="8811" y="7478"/>
                  </a:cubicBezTo>
                  <a:cubicBezTo>
                    <a:pt x="8096" y="8014"/>
                    <a:pt x="7215" y="8371"/>
                    <a:pt x="6275" y="8502"/>
                  </a:cubicBezTo>
                  <a:cubicBezTo>
                    <a:pt x="6203" y="8525"/>
                    <a:pt x="6156" y="8561"/>
                    <a:pt x="6132" y="8621"/>
                  </a:cubicBezTo>
                  <a:cubicBezTo>
                    <a:pt x="5894" y="9549"/>
                    <a:pt x="5120" y="10216"/>
                    <a:pt x="4215" y="10371"/>
                  </a:cubicBezTo>
                  <a:cubicBezTo>
                    <a:pt x="4537" y="9859"/>
                    <a:pt x="4703" y="9264"/>
                    <a:pt x="4644" y="8656"/>
                  </a:cubicBezTo>
                  <a:cubicBezTo>
                    <a:pt x="4644" y="8585"/>
                    <a:pt x="4572" y="8502"/>
                    <a:pt x="4489" y="8490"/>
                  </a:cubicBezTo>
                  <a:cubicBezTo>
                    <a:pt x="2084" y="8144"/>
                    <a:pt x="346" y="6442"/>
                    <a:pt x="346" y="4430"/>
                  </a:cubicBezTo>
                  <a:cubicBezTo>
                    <a:pt x="346" y="2156"/>
                    <a:pt x="2608" y="310"/>
                    <a:pt x="5382" y="310"/>
                  </a:cubicBezTo>
                  <a:cubicBezTo>
                    <a:pt x="8168" y="310"/>
                    <a:pt x="10430" y="2156"/>
                    <a:pt x="10430" y="4430"/>
                  </a:cubicBezTo>
                  <a:cubicBezTo>
                    <a:pt x="10430" y="5370"/>
                    <a:pt x="10025" y="6287"/>
                    <a:pt x="9311" y="7013"/>
                  </a:cubicBezTo>
                  <a:cubicBezTo>
                    <a:pt x="9251" y="7097"/>
                    <a:pt x="9251" y="7192"/>
                    <a:pt x="9311" y="7252"/>
                  </a:cubicBezTo>
                  <a:cubicBezTo>
                    <a:pt x="9353" y="7281"/>
                    <a:pt x="9397" y="7296"/>
                    <a:pt x="9439" y="7296"/>
                  </a:cubicBezTo>
                  <a:cubicBezTo>
                    <a:pt x="9481" y="7296"/>
                    <a:pt x="9519" y="7281"/>
                    <a:pt x="9549" y="7252"/>
                  </a:cubicBezTo>
                  <a:cubicBezTo>
                    <a:pt x="10347" y="6466"/>
                    <a:pt x="10775" y="5454"/>
                    <a:pt x="10775" y="4430"/>
                  </a:cubicBezTo>
                  <a:cubicBezTo>
                    <a:pt x="10775" y="3263"/>
                    <a:pt x="10204" y="2144"/>
                    <a:pt x="9180" y="1286"/>
                  </a:cubicBezTo>
                  <a:cubicBezTo>
                    <a:pt x="8168" y="453"/>
                    <a:pt x="6811" y="1"/>
                    <a:pt x="5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813" name="Google Shape;14813;p102"/>
          <p:cNvSpPr/>
          <p:nvPr/>
        </p:nvSpPr>
        <p:spPr>
          <a:xfrm>
            <a:off x="3509220" y="1505437"/>
            <a:ext cx="365632" cy="363561"/>
          </a:xfrm>
          <a:custGeom>
            <a:avLst/>
            <a:gdLst/>
            <a:ahLst/>
            <a:cxnLst/>
            <a:rect l="l" t="t" r="r" b="b"/>
            <a:pathLst>
              <a:path w="11478" h="11413" extrusionOk="0">
                <a:moveTo>
                  <a:pt x="1401" y="515"/>
                </a:moveTo>
                <a:cubicBezTo>
                  <a:pt x="1616" y="515"/>
                  <a:pt x="1834" y="595"/>
                  <a:pt x="2000" y="756"/>
                </a:cubicBezTo>
                <a:lnTo>
                  <a:pt x="2548" y="1304"/>
                </a:lnTo>
                <a:lnTo>
                  <a:pt x="1358" y="2494"/>
                </a:lnTo>
                <a:lnTo>
                  <a:pt x="810" y="1947"/>
                </a:lnTo>
                <a:cubicBezTo>
                  <a:pt x="476" y="1625"/>
                  <a:pt x="476" y="1078"/>
                  <a:pt x="810" y="756"/>
                </a:cubicBezTo>
                <a:cubicBezTo>
                  <a:pt x="971" y="595"/>
                  <a:pt x="1185" y="515"/>
                  <a:pt x="1401" y="515"/>
                </a:cubicBezTo>
                <a:close/>
                <a:moveTo>
                  <a:pt x="2798" y="1566"/>
                </a:moveTo>
                <a:lnTo>
                  <a:pt x="3251" y="2006"/>
                </a:lnTo>
                <a:lnTo>
                  <a:pt x="2655" y="2602"/>
                </a:lnTo>
                <a:lnTo>
                  <a:pt x="2060" y="3197"/>
                </a:lnTo>
                <a:lnTo>
                  <a:pt x="1608" y="2756"/>
                </a:lnTo>
                <a:lnTo>
                  <a:pt x="2798" y="1566"/>
                </a:lnTo>
                <a:close/>
                <a:moveTo>
                  <a:pt x="10132" y="9031"/>
                </a:moveTo>
                <a:lnTo>
                  <a:pt x="10811" y="10757"/>
                </a:lnTo>
                <a:lnTo>
                  <a:pt x="9085" y="10091"/>
                </a:lnTo>
                <a:lnTo>
                  <a:pt x="10132" y="9031"/>
                </a:lnTo>
                <a:close/>
                <a:moveTo>
                  <a:pt x="4036" y="5685"/>
                </a:moveTo>
                <a:lnTo>
                  <a:pt x="5763" y="7412"/>
                </a:lnTo>
                <a:lnTo>
                  <a:pt x="5418" y="7757"/>
                </a:lnTo>
                <a:lnTo>
                  <a:pt x="5001" y="7340"/>
                </a:lnTo>
                <a:cubicBezTo>
                  <a:pt x="4965" y="7299"/>
                  <a:pt x="4920" y="7278"/>
                  <a:pt x="4876" y="7278"/>
                </a:cubicBezTo>
                <a:cubicBezTo>
                  <a:pt x="4831" y="7278"/>
                  <a:pt x="4787" y="7299"/>
                  <a:pt x="4751" y="7340"/>
                </a:cubicBezTo>
                <a:cubicBezTo>
                  <a:pt x="4679" y="7412"/>
                  <a:pt x="4679" y="7519"/>
                  <a:pt x="4751" y="7590"/>
                </a:cubicBezTo>
                <a:lnTo>
                  <a:pt x="5168" y="8007"/>
                </a:lnTo>
                <a:lnTo>
                  <a:pt x="4763" y="8412"/>
                </a:lnTo>
                <a:lnTo>
                  <a:pt x="3822" y="7471"/>
                </a:lnTo>
                <a:cubicBezTo>
                  <a:pt x="3786" y="7436"/>
                  <a:pt x="3742" y="7418"/>
                  <a:pt x="3697" y="7418"/>
                </a:cubicBezTo>
                <a:cubicBezTo>
                  <a:pt x="3652" y="7418"/>
                  <a:pt x="3608" y="7436"/>
                  <a:pt x="3572" y="7471"/>
                </a:cubicBezTo>
                <a:cubicBezTo>
                  <a:pt x="3501" y="7543"/>
                  <a:pt x="3501" y="7650"/>
                  <a:pt x="3572" y="7721"/>
                </a:cubicBezTo>
                <a:lnTo>
                  <a:pt x="4513" y="8662"/>
                </a:lnTo>
                <a:lnTo>
                  <a:pt x="4108" y="9067"/>
                </a:lnTo>
                <a:lnTo>
                  <a:pt x="3691" y="8638"/>
                </a:lnTo>
                <a:cubicBezTo>
                  <a:pt x="3655" y="8602"/>
                  <a:pt x="3611" y="8584"/>
                  <a:pt x="3566" y="8584"/>
                </a:cubicBezTo>
                <a:cubicBezTo>
                  <a:pt x="3521" y="8584"/>
                  <a:pt x="3477" y="8602"/>
                  <a:pt x="3441" y="8638"/>
                </a:cubicBezTo>
                <a:cubicBezTo>
                  <a:pt x="3358" y="8721"/>
                  <a:pt x="3358" y="8817"/>
                  <a:pt x="3441" y="8900"/>
                </a:cubicBezTo>
                <a:lnTo>
                  <a:pt x="3858" y="9317"/>
                </a:lnTo>
                <a:lnTo>
                  <a:pt x="3453" y="9710"/>
                </a:lnTo>
                <a:lnTo>
                  <a:pt x="3036" y="9293"/>
                </a:lnTo>
                <a:cubicBezTo>
                  <a:pt x="3001" y="9257"/>
                  <a:pt x="2956" y="9239"/>
                  <a:pt x="2911" y="9239"/>
                </a:cubicBezTo>
                <a:cubicBezTo>
                  <a:pt x="2867" y="9239"/>
                  <a:pt x="2822" y="9257"/>
                  <a:pt x="2786" y="9293"/>
                </a:cubicBezTo>
                <a:cubicBezTo>
                  <a:pt x="2703" y="9376"/>
                  <a:pt x="2703" y="9471"/>
                  <a:pt x="2786" y="9555"/>
                </a:cubicBezTo>
                <a:lnTo>
                  <a:pt x="3203" y="9972"/>
                </a:lnTo>
                <a:lnTo>
                  <a:pt x="2798" y="10364"/>
                </a:lnTo>
                <a:lnTo>
                  <a:pt x="1858" y="9436"/>
                </a:lnTo>
                <a:cubicBezTo>
                  <a:pt x="1822" y="9394"/>
                  <a:pt x="1777" y="9373"/>
                  <a:pt x="1733" y="9373"/>
                </a:cubicBezTo>
                <a:cubicBezTo>
                  <a:pt x="1688" y="9373"/>
                  <a:pt x="1643" y="9394"/>
                  <a:pt x="1608" y="9436"/>
                </a:cubicBezTo>
                <a:cubicBezTo>
                  <a:pt x="1536" y="9507"/>
                  <a:pt x="1536" y="9614"/>
                  <a:pt x="1608" y="9686"/>
                </a:cubicBezTo>
                <a:lnTo>
                  <a:pt x="2548" y="10626"/>
                </a:lnTo>
                <a:lnTo>
                  <a:pt x="2191" y="10984"/>
                </a:lnTo>
                <a:cubicBezTo>
                  <a:pt x="2155" y="11007"/>
                  <a:pt x="2096" y="11043"/>
                  <a:pt x="2048" y="11043"/>
                </a:cubicBezTo>
                <a:cubicBezTo>
                  <a:pt x="2012" y="11043"/>
                  <a:pt x="1953" y="11019"/>
                  <a:pt x="1917" y="10984"/>
                </a:cubicBezTo>
                <a:lnTo>
                  <a:pt x="465" y="9519"/>
                </a:lnTo>
                <a:cubicBezTo>
                  <a:pt x="381" y="9448"/>
                  <a:pt x="381" y="9329"/>
                  <a:pt x="465" y="9257"/>
                </a:cubicBezTo>
                <a:lnTo>
                  <a:pt x="4036" y="5685"/>
                </a:lnTo>
                <a:close/>
                <a:moveTo>
                  <a:pt x="9428" y="0"/>
                </a:moveTo>
                <a:cubicBezTo>
                  <a:pt x="9290" y="0"/>
                  <a:pt x="9150" y="54"/>
                  <a:pt x="9037" y="161"/>
                </a:cubicBezTo>
                <a:lnTo>
                  <a:pt x="6299" y="2899"/>
                </a:lnTo>
                <a:cubicBezTo>
                  <a:pt x="6227" y="2971"/>
                  <a:pt x="6227" y="3078"/>
                  <a:pt x="6299" y="3149"/>
                </a:cubicBezTo>
                <a:cubicBezTo>
                  <a:pt x="6334" y="3185"/>
                  <a:pt x="6379" y="3203"/>
                  <a:pt x="6424" y="3203"/>
                </a:cubicBezTo>
                <a:cubicBezTo>
                  <a:pt x="6468" y="3203"/>
                  <a:pt x="6513" y="3185"/>
                  <a:pt x="6549" y="3149"/>
                </a:cubicBezTo>
                <a:lnTo>
                  <a:pt x="9287" y="411"/>
                </a:lnTo>
                <a:cubicBezTo>
                  <a:pt x="9323" y="387"/>
                  <a:pt x="9382" y="351"/>
                  <a:pt x="9418" y="351"/>
                </a:cubicBezTo>
                <a:cubicBezTo>
                  <a:pt x="9466" y="351"/>
                  <a:pt x="9525" y="363"/>
                  <a:pt x="9561" y="411"/>
                </a:cubicBezTo>
                <a:lnTo>
                  <a:pt x="11013" y="1875"/>
                </a:lnTo>
                <a:cubicBezTo>
                  <a:pt x="11049" y="1899"/>
                  <a:pt x="11073" y="1959"/>
                  <a:pt x="11073" y="2006"/>
                </a:cubicBezTo>
                <a:cubicBezTo>
                  <a:pt x="11073" y="2054"/>
                  <a:pt x="11061" y="2113"/>
                  <a:pt x="11013" y="2137"/>
                </a:cubicBezTo>
                <a:lnTo>
                  <a:pt x="10656" y="2494"/>
                </a:lnTo>
                <a:lnTo>
                  <a:pt x="9716" y="1554"/>
                </a:lnTo>
                <a:cubicBezTo>
                  <a:pt x="9680" y="1518"/>
                  <a:pt x="9635" y="1500"/>
                  <a:pt x="9591" y="1500"/>
                </a:cubicBezTo>
                <a:cubicBezTo>
                  <a:pt x="9546" y="1500"/>
                  <a:pt x="9501" y="1518"/>
                  <a:pt x="9466" y="1554"/>
                </a:cubicBezTo>
                <a:cubicBezTo>
                  <a:pt x="9394" y="1637"/>
                  <a:pt x="9394" y="1732"/>
                  <a:pt x="9466" y="1816"/>
                </a:cubicBezTo>
                <a:lnTo>
                  <a:pt x="10406" y="2744"/>
                </a:lnTo>
                <a:lnTo>
                  <a:pt x="10001" y="3149"/>
                </a:lnTo>
                <a:lnTo>
                  <a:pt x="9585" y="2733"/>
                </a:lnTo>
                <a:cubicBezTo>
                  <a:pt x="9549" y="2697"/>
                  <a:pt x="9504" y="2679"/>
                  <a:pt x="9460" y="2679"/>
                </a:cubicBezTo>
                <a:cubicBezTo>
                  <a:pt x="9415" y="2679"/>
                  <a:pt x="9370" y="2697"/>
                  <a:pt x="9335" y="2733"/>
                </a:cubicBezTo>
                <a:cubicBezTo>
                  <a:pt x="9263" y="2804"/>
                  <a:pt x="9263" y="2911"/>
                  <a:pt x="9335" y="2983"/>
                </a:cubicBezTo>
                <a:lnTo>
                  <a:pt x="9751" y="3399"/>
                </a:lnTo>
                <a:lnTo>
                  <a:pt x="9347" y="3804"/>
                </a:lnTo>
                <a:lnTo>
                  <a:pt x="8930" y="3387"/>
                </a:lnTo>
                <a:cubicBezTo>
                  <a:pt x="8894" y="3352"/>
                  <a:pt x="8850" y="3334"/>
                  <a:pt x="8805" y="3334"/>
                </a:cubicBezTo>
                <a:cubicBezTo>
                  <a:pt x="8760" y="3334"/>
                  <a:pt x="8716" y="3352"/>
                  <a:pt x="8680" y="3387"/>
                </a:cubicBezTo>
                <a:cubicBezTo>
                  <a:pt x="8597" y="3459"/>
                  <a:pt x="8597" y="3566"/>
                  <a:pt x="8680" y="3637"/>
                </a:cubicBezTo>
                <a:lnTo>
                  <a:pt x="9097" y="4054"/>
                </a:lnTo>
                <a:lnTo>
                  <a:pt x="8692" y="4459"/>
                </a:lnTo>
                <a:lnTo>
                  <a:pt x="7751" y="3518"/>
                </a:lnTo>
                <a:cubicBezTo>
                  <a:pt x="7715" y="3483"/>
                  <a:pt x="7671" y="3465"/>
                  <a:pt x="7626" y="3465"/>
                </a:cubicBezTo>
                <a:cubicBezTo>
                  <a:pt x="7581" y="3465"/>
                  <a:pt x="7537" y="3483"/>
                  <a:pt x="7501" y="3518"/>
                </a:cubicBezTo>
                <a:cubicBezTo>
                  <a:pt x="7430" y="3602"/>
                  <a:pt x="7430" y="3697"/>
                  <a:pt x="7501" y="3780"/>
                </a:cubicBezTo>
                <a:lnTo>
                  <a:pt x="8442" y="4709"/>
                </a:lnTo>
                <a:lnTo>
                  <a:pt x="8037" y="5114"/>
                </a:lnTo>
                <a:lnTo>
                  <a:pt x="7620" y="4697"/>
                </a:lnTo>
                <a:cubicBezTo>
                  <a:pt x="7584" y="4661"/>
                  <a:pt x="7540" y="4644"/>
                  <a:pt x="7495" y="4644"/>
                </a:cubicBezTo>
                <a:cubicBezTo>
                  <a:pt x="7451" y="4644"/>
                  <a:pt x="7406" y="4661"/>
                  <a:pt x="7370" y="4697"/>
                </a:cubicBezTo>
                <a:cubicBezTo>
                  <a:pt x="7287" y="4769"/>
                  <a:pt x="7287" y="4876"/>
                  <a:pt x="7370" y="4947"/>
                </a:cubicBezTo>
                <a:lnTo>
                  <a:pt x="7787" y="5364"/>
                </a:lnTo>
                <a:lnTo>
                  <a:pt x="7442" y="5709"/>
                </a:lnTo>
                <a:lnTo>
                  <a:pt x="5715" y="3983"/>
                </a:lnTo>
                <a:lnTo>
                  <a:pt x="6037" y="3661"/>
                </a:lnTo>
                <a:cubicBezTo>
                  <a:pt x="6120" y="3578"/>
                  <a:pt x="6120" y="3483"/>
                  <a:pt x="6037" y="3399"/>
                </a:cubicBezTo>
                <a:cubicBezTo>
                  <a:pt x="6001" y="3364"/>
                  <a:pt x="5956" y="3346"/>
                  <a:pt x="5912" y="3346"/>
                </a:cubicBezTo>
                <a:cubicBezTo>
                  <a:pt x="5867" y="3346"/>
                  <a:pt x="5822" y="3364"/>
                  <a:pt x="5787" y="3399"/>
                </a:cubicBezTo>
                <a:lnTo>
                  <a:pt x="5465" y="3733"/>
                </a:lnTo>
                <a:lnTo>
                  <a:pt x="2239" y="506"/>
                </a:lnTo>
                <a:cubicBezTo>
                  <a:pt x="2012" y="280"/>
                  <a:pt x="1715" y="161"/>
                  <a:pt x="1381" y="161"/>
                </a:cubicBezTo>
                <a:cubicBezTo>
                  <a:pt x="1072" y="161"/>
                  <a:pt x="762" y="280"/>
                  <a:pt x="536" y="506"/>
                </a:cubicBezTo>
                <a:cubicBezTo>
                  <a:pt x="310" y="732"/>
                  <a:pt x="191" y="1030"/>
                  <a:pt x="191" y="1351"/>
                </a:cubicBezTo>
                <a:cubicBezTo>
                  <a:pt x="191" y="1661"/>
                  <a:pt x="310" y="1971"/>
                  <a:pt x="536" y="2197"/>
                </a:cubicBezTo>
                <a:lnTo>
                  <a:pt x="3774" y="5447"/>
                </a:lnTo>
                <a:lnTo>
                  <a:pt x="203" y="9019"/>
                </a:lnTo>
                <a:cubicBezTo>
                  <a:pt x="0" y="9221"/>
                  <a:pt x="0" y="9567"/>
                  <a:pt x="203" y="9793"/>
                </a:cubicBezTo>
                <a:lnTo>
                  <a:pt x="1667" y="11246"/>
                </a:lnTo>
                <a:cubicBezTo>
                  <a:pt x="1774" y="11353"/>
                  <a:pt x="1905" y="11412"/>
                  <a:pt x="2048" y="11412"/>
                </a:cubicBezTo>
                <a:cubicBezTo>
                  <a:pt x="2203" y="11412"/>
                  <a:pt x="2334" y="11353"/>
                  <a:pt x="2441" y="11246"/>
                </a:cubicBezTo>
                <a:lnTo>
                  <a:pt x="6013" y="7674"/>
                </a:lnTo>
                <a:lnTo>
                  <a:pt x="6263" y="7924"/>
                </a:lnTo>
                <a:cubicBezTo>
                  <a:pt x="6299" y="7965"/>
                  <a:pt x="6343" y="7986"/>
                  <a:pt x="6389" y="7986"/>
                </a:cubicBezTo>
                <a:cubicBezTo>
                  <a:pt x="6436" y="7986"/>
                  <a:pt x="6483" y="7965"/>
                  <a:pt x="6525" y="7924"/>
                </a:cubicBezTo>
                <a:cubicBezTo>
                  <a:pt x="6596" y="7852"/>
                  <a:pt x="6596" y="7745"/>
                  <a:pt x="6525" y="7674"/>
                </a:cubicBezTo>
                <a:lnTo>
                  <a:pt x="6168" y="7316"/>
                </a:lnTo>
                <a:cubicBezTo>
                  <a:pt x="6168" y="7305"/>
                  <a:pt x="6144" y="7305"/>
                  <a:pt x="6132" y="7293"/>
                </a:cubicBezTo>
                <a:lnTo>
                  <a:pt x="6096" y="7257"/>
                </a:lnTo>
                <a:lnTo>
                  <a:pt x="2310" y="3471"/>
                </a:lnTo>
                <a:lnTo>
                  <a:pt x="2786" y="2995"/>
                </a:lnTo>
                <a:lnTo>
                  <a:pt x="3084" y="3292"/>
                </a:lnTo>
                <a:cubicBezTo>
                  <a:pt x="3108" y="3316"/>
                  <a:pt x="3155" y="3328"/>
                  <a:pt x="3203" y="3328"/>
                </a:cubicBezTo>
                <a:cubicBezTo>
                  <a:pt x="3239" y="3328"/>
                  <a:pt x="3286" y="3316"/>
                  <a:pt x="3322" y="3292"/>
                </a:cubicBezTo>
                <a:cubicBezTo>
                  <a:pt x="3393" y="3209"/>
                  <a:pt x="3393" y="3114"/>
                  <a:pt x="3322" y="3030"/>
                </a:cubicBezTo>
                <a:lnTo>
                  <a:pt x="3024" y="2733"/>
                </a:lnTo>
                <a:lnTo>
                  <a:pt x="3501" y="2256"/>
                </a:lnTo>
                <a:lnTo>
                  <a:pt x="5358" y="4126"/>
                </a:lnTo>
                <a:lnTo>
                  <a:pt x="7311" y="6066"/>
                </a:lnTo>
                <a:lnTo>
                  <a:pt x="7323" y="6090"/>
                </a:lnTo>
                <a:lnTo>
                  <a:pt x="7334" y="6102"/>
                </a:lnTo>
                <a:lnTo>
                  <a:pt x="9942" y="8710"/>
                </a:lnTo>
                <a:lnTo>
                  <a:pt x="9466" y="9186"/>
                </a:lnTo>
                <a:lnTo>
                  <a:pt x="6846" y="6554"/>
                </a:lnTo>
                <a:lnTo>
                  <a:pt x="5810" y="5519"/>
                </a:lnTo>
                <a:lnTo>
                  <a:pt x="3965" y="3673"/>
                </a:lnTo>
                <a:cubicBezTo>
                  <a:pt x="3923" y="3637"/>
                  <a:pt x="3879" y="3620"/>
                  <a:pt x="3834" y="3620"/>
                </a:cubicBezTo>
                <a:cubicBezTo>
                  <a:pt x="3789" y="3620"/>
                  <a:pt x="3745" y="3637"/>
                  <a:pt x="3703" y="3673"/>
                </a:cubicBezTo>
                <a:cubicBezTo>
                  <a:pt x="3632" y="3745"/>
                  <a:pt x="3632" y="3852"/>
                  <a:pt x="3703" y="3923"/>
                </a:cubicBezTo>
                <a:lnTo>
                  <a:pt x="9239" y="9460"/>
                </a:lnTo>
                <a:lnTo>
                  <a:pt x="8763" y="9936"/>
                </a:lnTo>
                <a:lnTo>
                  <a:pt x="7096" y="8269"/>
                </a:lnTo>
                <a:cubicBezTo>
                  <a:pt x="7061" y="8233"/>
                  <a:pt x="7016" y="8215"/>
                  <a:pt x="6971" y="8215"/>
                </a:cubicBezTo>
                <a:cubicBezTo>
                  <a:pt x="6927" y="8215"/>
                  <a:pt x="6882" y="8233"/>
                  <a:pt x="6846" y="8269"/>
                </a:cubicBezTo>
                <a:cubicBezTo>
                  <a:pt x="6775" y="8340"/>
                  <a:pt x="6775" y="8448"/>
                  <a:pt x="6846" y="8519"/>
                </a:cubicBezTo>
                <a:lnTo>
                  <a:pt x="8632" y="10305"/>
                </a:lnTo>
                <a:cubicBezTo>
                  <a:pt x="8644" y="10329"/>
                  <a:pt x="8680" y="10341"/>
                  <a:pt x="8692" y="10353"/>
                </a:cubicBezTo>
                <a:lnTo>
                  <a:pt x="10799" y="11174"/>
                </a:lnTo>
                <a:cubicBezTo>
                  <a:pt x="10835" y="11186"/>
                  <a:pt x="10883" y="11186"/>
                  <a:pt x="10906" y="11186"/>
                </a:cubicBezTo>
                <a:cubicBezTo>
                  <a:pt x="10990" y="11186"/>
                  <a:pt x="11061" y="11162"/>
                  <a:pt x="11121" y="11103"/>
                </a:cubicBezTo>
                <a:cubicBezTo>
                  <a:pt x="11192" y="11019"/>
                  <a:pt x="11228" y="10900"/>
                  <a:pt x="11180" y="10805"/>
                </a:cubicBezTo>
                <a:lnTo>
                  <a:pt x="10359" y="8686"/>
                </a:lnTo>
                <a:cubicBezTo>
                  <a:pt x="10347" y="8662"/>
                  <a:pt x="10323" y="8638"/>
                  <a:pt x="10311" y="8626"/>
                </a:cubicBezTo>
                <a:lnTo>
                  <a:pt x="7692" y="6007"/>
                </a:lnTo>
                <a:lnTo>
                  <a:pt x="11264" y="2435"/>
                </a:lnTo>
                <a:cubicBezTo>
                  <a:pt x="11478" y="2185"/>
                  <a:pt x="11478" y="1840"/>
                  <a:pt x="11264" y="1625"/>
                </a:cubicBezTo>
                <a:lnTo>
                  <a:pt x="9811" y="161"/>
                </a:lnTo>
                <a:cubicBezTo>
                  <a:pt x="9704" y="54"/>
                  <a:pt x="9567" y="0"/>
                  <a:pt x="94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814" name="Google Shape;14814;p102"/>
          <p:cNvGrpSpPr/>
          <p:nvPr/>
        </p:nvGrpSpPr>
        <p:grpSpPr>
          <a:xfrm>
            <a:off x="3042703" y="1529137"/>
            <a:ext cx="411535" cy="315587"/>
            <a:chOff x="3042703" y="1529137"/>
            <a:chExt cx="411535" cy="315587"/>
          </a:xfrm>
        </p:grpSpPr>
        <p:sp>
          <p:nvSpPr>
            <p:cNvPr id="14815" name="Google Shape;14815;p102"/>
            <p:cNvSpPr/>
            <p:nvPr/>
          </p:nvSpPr>
          <p:spPr>
            <a:xfrm>
              <a:off x="3042703" y="1529137"/>
              <a:ext cx="411535" cy="315587"/>
            </a:xfrm>
            <a:custGeom>
              <a:avLst/>
              <a:gdLst/>
              <a:ahLst/>
              <a:cxnLst/>
              <a:rect l="l" t="t" r="r" b="b"/>
              <a:pathLst>
                <a:path w="12919" h="9907" extrusionOk="0">
                  <a:moveTo>
                    <a:pt x="191" y="0"/>
                  </a:moveTo>
                  <a:cubicBezTo>
                    <a:pt x="84" y="0"/>
                    <a:pt x="1" y="84"/>
                    <a:pt x="1" y="191"/>
                  </a:cubicBezTo>
                  <a:lnTo>
                    <a:pt x="1" y="9716"/>
                  </a:lnTo>
                  <a:cubicBezTo>
                    <a:pt x="1" y="9823"/>
                    <a:pt x="96" y="9906"/>
                    <a:pt x="191" y="9906"/>
                  </a:cubicBezTo>
                  <a:lnTo>
                    <a:pt x="2394" y="9906"/>
                  </a:lnTo>
                  <a:cubicBezTo>
                    <a:pt x="2501" y="9906"/>
                    <a:pt x="2584" y="9823"/>
                    <a:pt x="2584" y="9716"/>
                  </a:cubicBezTo>
                  <a:cubicBezTo>
                    <a:pt x="2584" y="9609"/>
                    <a:pt x="2501" y="9525"/>
                    <a:pt x="2394" y="9525"/>
                  </a:cubicBezTo>
                  <a:lnTo>
                    <a:pt x="382" y="9525"/>
                  </a:lnTo>
                  <a:lnTo>
                    <a:pt x="382" y="7989"/>
                  </a:lnTo>
                  <a:lnTo>
                    <a:pt x="8287" y="7989"/>
                  </a:lnTo>
                  <a:cubicBezTo>
                    <a:pt x="8394" y="7989"/>
                    <a:pt x="8478" y="7894"/>
                    <a:pt x="8478" y="7799"/>
                  </a:cubicBezTo>
                  <a:cubicBezTo>
                    <a:pt x="8478" y="7692"/>
                    <a:pt x="8394" y="7596"/>
                    <a:pt x="8287" y="7596"/>
                  </a:cubicBezTo>
                  <a:lnTo>
                    <a:pt x="382" y="7596"/>
                  </a:lnTo>
                  <a:lnTo>
                    <a:pt x="382" y="2167"/>
                  </a:lnTo>
                  <a:lnTo>
                    <a:pt x="12550" y="2167"/>
                  </a:lnTo>
                  <a:lnTo>
                    <a:pt x="12550" y="7596"/>
                  </a:lnTo>
                  <a:lnTo>
                    <a:pt x="9287" y="7596"/>
                  </a:lnTo>
                  <a:cubicBezTo>
                    <a:pt x="9180" y="7596"/>
                    <a:pt x="9097" y="7692"/>
                    <a:pt x="9097" y="7799"/>
                  </a:cubicBezTo>
                  <a:cubicBezTo>
                    <a:pt x="9097" y="7894"/>
                    <a:pt x="9180" y="7989"/>
                    <a:pt x="9287" y="7989"/>
                  </a:cubicBezTo>
                  <a:lnTo>
                    <a:pt x="12538" y="7989"/>
                  </a:lnTo>
                  <a:lnTo>
                    <a:pt x="12538" y="9525"/>
                  </a:lnTo>
                  <a:lnTo>
                    <a:pt x="3251" y="9525"/>
                  </a:lnTo>
                  <a:cubicBezTo>
                    <a:pt x="3144" y="9525"/>
                    <a:pt x="3049" y="9609"/>
                    <a:pt x="3049" y="9716"/>
                  </a:cubicBezTo>
                  <a:cubicBezTo>
                    <a:pt x="3049" y="9823"/>
                    <a:pt x="3144" y="9906"/>
                    <a:pt x="3251" y="9906"/>
                  </a:cubicBezTo>
                  <a:lnTo>
                    <a:pt x="12728" y="9906"/>
                  </a:lnTo>
                  <a:cubicBezTo>
                    <a:pt x="12835" y="9906"/>
                    <a:pt x="12919" y="9823"/>
                    <a:pt x="12919" y="9716"/>
                  </a:cubicBezTo>
                  <a:lnTo>
                    <a:pt x="12919" y="191"/>
                  </a:lnTo>
                  <a:cubicBezTo>
                    <a:pt x="12907" y="84"/>
                    <a:pt x="12835" y="0"/>
                    <a:pt x="12728" y="0"/>
                  </a:cubicBezTo>
                  <a:lnTo>
                    <a:pt x="6859" y="0"/>
                  </a:lnTo>
                  <a:cubicBezTo>
                    <a:pt x="6763" y="0"/>
                    <a:pt x="6668" y="84"/>
                    <a:pt x="6668" y="191"/>
                  </a:cubicBezTo>
                  <a:cubicBezTo>
                    <a:pt x="6668" y="298"/>
                    <a:pt x="6763" y="381"/>
                    <a:pt x="6859" y="381"/>
                  </a:cubicBezTo>
                  <a:lnTo>
                    <a:pt x="12538" y="381"/>
                  </a:lnTo>
                  <a:lnTo>
                    <a:pt x="12538" y="1810"/>
                  </a:lnTo>
                  <a:lnTo>
                    <a:pt x="370" y="1810"/>
                  </a:lnTo>
                  <a:lnTo>
                    <a:pt x="370" y="381"/>
                  </a:lnTo>
                  <a:lnTo>
                    <a:pt x="6001" y="381"/>
                  </a:lnTo>
                  <a:cubicBezTo>
                    <a:pt x="6108" y="381"/>
                    <a:pt x="6192" y="298"/>
                    <a:pt x="6192" y="191"/>
                  </a:cubicBezTo>
                  <a:cubicBezTo>
                    <a:pt x="6192" y="84"/>
                    <a:pt x="6097" y="0"/>
                    <a:pt x="6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6" name="Google Shape;14816;p102"/>
            <p:cNvSpPr/>
            <p:nvPr/>
          </p:nvSpPr>
          <p:spPr>
            <a:xfrm>
              <a:off x="3077967" y="1557965"/>
              <a:ext cx="12169" cy="12551"/>
            </a:xfrm>
            <a:custGeom>
              <a:avLst/>
              <a:gdLst/>
              <a:ahLst/>
              <a:cxnLst/>
              <a:rect l="l" t="t" r="r" b="b"/>
              <a:pathLst>
                <a:path w="382" h="394" extrusionOk="0">
                  <a:moveTo>
                    <a:pt x="191" y="0"/>
                  </a:moveTo>
                  <a:cubicBezTo>
                    <a:pt x="84" y="0"/>
                    <a:pt x="1" y="95"/>
                    <a:pt x="1" y="191"/>
                  </a:cubicBezTo>
                  <a:cubicBezTo>
                    <a:pt x="1" y="298"/>
                    <a:pt x="84" y="393"/>
                    <a:pt x="191" y="393"/>
                  </a:cubicBezTo>
                  <a:cubicBezTo>
                    <a:pt x="298" y="393"/>
                    <a:pt x="382" y="298"/>
                    <a:pt x="382" y="191"/>
                  </a:cubicBezTo>
                  <a:cubicBezTo>
                    <a:pt x="382" y="95"/>
                    <a:pt x="298"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7" name="Google Shape;14817;p102"/>
            <p:cNvSpPr/>
            <p:nvPr/>
          </p:nvSpPr>
          <p:spPr>
            <a:xfrm>
              <a:off x="3099978" y="1557965"/>
              <a:ext cx="12551" cy="12551"/>
            </a:xfrm>
            <a:custGeom>
              <a:avLst/>
              <a:gdLst/>
              <a:ahLst/>
              <a:cxnLst/>
              <a:rect l="l" t="t" r="r" b="b"/>
              <a:pathLst>
                <a:path w="394" h="394" extrusionOk="0">
                  <a:moveTo>
                    <a:pt x="203" y="0"/>
                  </a:moveTo>
                  <a:cubicBezTo>
                    <a:pt x="96" y="0"/>
                    <a:pt x="0" y="95"/>
                    <a:pt x="0" y="191"/>
                  </a:cubicBezTo>
                  <a:cubicBezTo>
                    <a:pt x="0" y="298"/>
                    <a:pt x="96" y="393"/>
                    <a:pt x="203" y="393"/>
                  </a:cubicBezTo>
                  <a:cubicBezTo>
                    <a:pt x="298" y="393"/>
                    <a:pt x="393" y="298"/>
                    <a:pt x="393" y="191"/>
                  </a:cubicBezTo>
                  <a:cubicBezTo>
                    <a:pt x="393" y="95"/>
                    <a:pt x="298" y="0"/>
                    <a:pt x="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8" name="Google Shape;14818;p102"/>
            <p:cNvSpPr/>
            <p:nvPr/>
          </p:nvSpPr>
          <p:spPr>
            <a:xfrm>
              <a:off x="3122341" y="1557965"/>
              <a:ext cx="12551" cy="12551"/>
            </a:xfrm>
            <a:custGeom>
              <a:avLst/>
              <a:gdLst/>
              <a:ahLst/>
              <a:cxnLst/>
              <a:rect l="l" t="t" r="r" b="b"/>
              <a:pathLst>
                <a:path w="394" h="394" extrusionOk="0">
                  <a:moveTo>
                    <a:pt x="191" y="0"/>
                  </a:moveTo>
                  <a:cubicBezTo>
                    <a:pt x="96" y="0"/>
                    <a:pt x="1" y="95"/>
                    <a:pt x="1" y="191"/>
                  </a:cubicBezTo>
                  <a:cubicBezTo>
                    <a:pt x="1" y="298"/>
                    <a:pt x="96" y="393"/>
                    <a:pt x="191" y="393"/>
                  </a:cubicBezTo>
                  <a:cubicBezTo>
                    <a:pt x="298" y="393"/>
                    <a:pt x="394" y="298"/>
                    <a:pt x="394" y="191"/>
                  </a:cubicBezTo>
                  <a:cubicBezTo>
                    <a:pt x="394" y="95"/>
                    <a:pt x="298"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9" name="Google Shape;14819;p102"/>
            <p:cNvSpPr/>
            <p:nvPr/>
          </p:nvSpPr>
          <p:spPr>
            <a:xfrm>
              <a:off x="3342331" y="1557965"/>
              <a:ext cx="79669" cy="12551"/>
            </a:xfrm>
            <a:custGeom>
              <a:avLst/>
              <a:gdLst/>
              <a:ahLst/>
              <a:cxnLst/>
              <a:rect l="l" t="t" r="r" b="b"/>
              <a:pathLst>
                <a:path w="2501" h="394" extrusionOk="0">
                  <a:moveTo>
                    <a:pt x="191" y="0"/>
                  </a:moveTo>
                  <a:cubicBezTo>
                    <a:pt x="84" y="0"/>
                    <a:pt x="0" y="95"/>
                    <a:pt x="0" y="191"/>
                  </a:cubicBezTo>
                  <a:cubicBezTo>
                    <a:pt x="0" y="298"/>
                    <a:pt x="96" y="393"/>
                    <a:pt x="191" y="393"/>
                  </a:cubicBezTo>
                  <a:lnTo>
                    <a:pt x="2310" y="393"/>
                  </a:lnTo>
                  <a:cubicBezTo>
                    <a:pt x="2417" y="393"/>
                    <a:pt x="2501" y="298"/>
                    <a:pt x="2501" y="191"/>
                  </a:cubicBezTo>
                  <a:cubicBezTo>
                    <a:pt x="2501" y="95"/>
                    <a:pt x="2417" y="0"/>
                    <a:pt x="2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0" name="Google Shape;14820;p102"/>
            <p:cNvSpPr/>
            <p:nvPr/>
          </p:nvSpPr>
          <p:spPr>
            <a:xfrm>
              <a:off x="3306303" y="1557965"/>
              <a:ext cx="26949" cy="12551"/>
            </a:xfrm>
            <a:custGeom>
              <a:avLst/>
              <a:gdLst/>
              <a:ahLst/>
              <a:cxnLst/>
              <a:rect l="l" t="t" r="r" b="b"/>
              <a:pathLst>
                <a:path w="846" h="394" extrusionOk="0">
                  <a:moveTo>
                    <a:pt x="191" y="0"/>
                  </a:moveTo>
                  <a:cubicBezTo>
                    <a:pt x="96" y="0"/>
                    <a:pt x="0" y="95"/>
                    <a:pt x="0" y="191"/>
                  </a:cubicBezTo>
                  <a:cubicBezTo>
                    <a:pt x="0" y="298"/>
                    <a:pt x="96" y="393"/>
                    <a:pt x="191" y="393"/>
                  </a:cubicBezTo>
                  <a:lnTo>
                    <a:pt x="655" y="393"/>
                  </a:lnTo>
                  <a:cubicBezTo>
                    <a:pt x="762" y="393"/>
                    <a:pt x="846" y="298"/>
                    <a:pt x="846" y="191"/>
                  </a:cubicBezTo>
                  <a:cubicBezTo>
                    <a:pt x="846" y="95"/>
                    <a:pt x="762" y="0"/>
                    <a:pt x="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1" name="Google Shape;14821;p102"/>
            <p:cNvSpPr/>
            <p:nvPr/>
          </p:nvSpPr>
          <p:spPr>
            <a:xfrm>
              <a:off x="3165217" y="1622822"/>
              <a:ext cx="166888" cy="121750"/>
            </a:xfrm>
            <a:custGeom>
              <a:avLst/>
              <a:gdLst/>
              <a:ahLst/>
              <a:cxnLst/>
              <a:rect l="l" t="t" r="r" b="b"/>
              <a:pathLst>
                <a:path w="5239" h="3822" extrusionOk="0">
                  <a:moveTo>
                    <a:pt x="4048" y="381"/>
                  </a:moveTo>
                  <a:cubicBezTo>
                    <a:pt x="4489" y="381"/>
                    <a:pt x="4846" y="738"/>
                    <a:pt x="4846" y="1179"/>
                  </a:cubicBezTo>
                  <a:lnTo>
                    <a:pt x="4846" y="2655"/>
                  </a:lnTo>
                  <a:cubicBezTo>
                    <a:pt x="4846" y="3096"/>
                    <a:pt x="4489" y="3453"/>
                    <a:pt x="4048" y="3453"/>
                  </a:cubicBezTo>
                  <a:lnTo>
                    <a:pt x="1155" y="3453"/>
                  </a:lnTo>
                  <a:cubicBezTo>
                    <a:pt x="715" y="3453"/>
                    <a:pt x="357" y="3096"/>
                    <a:pt x="357" y="2655"/>
                  </a:cubicBezTo>
                  <a:lnTo>
                    <a:pt x="357" y="1179"/>
                  </a:lnTo>
                  <a:cubicBezTo>
                    <a:pt x="357" y="738"/>
                    <a:pt x="715" y="381"/>
                    <a:pt x="1155" y="381"/>
                  </a:cubicBezTo>
                  <a:close/>
                  <a:moveTo>
                    <a:pt x="1167" y="0"/>
                  </a:moveTo>
                  <a:cubicBezTo>
                    <a:pt x="512" y="0"/>
                    <a:pt x="0" y="536"/>
                    <a:pt x="0" y="1179"/>
                  </a:cubicBezTo>
                  <a:lnTo>
                    <a:pt x="0" y="2655"/>
                  </a:lnTo>
                  <a:cubicBezTo>
                    <a:pt x="0" y="3310"/>
                    <a:pt x="536" y="3822"/>
                    <a:pt x="1167" y="3822"/>
                  </a:cubicBezTo>
                  <a:lnTo>
                    <a:pt x="4060" y="3822"/>
                  </a:lnTo>
                  <a:cubicBezTo>
                    <a:pt x="4715" y="3822"/>
                    <a:pt x="5239" y="3286"/>
                    <a:pt x="5239" y="2655"/>
                  </a:cubicBezTo>
                  <a:lnTo>
                    <a:pt x="5239" y="1179"/>
                  </a:lnTo>
                  <a:cubicBezTo>
                    <a:pt x="5239" y="524"/>
                    <a:pt x="4703" y="0"/>
                    <a:pt x="4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2" name="Google Shape;14822;p102"/>
            <p:cNvSpPr/>
            <p:nvPr/>
          </p:nvSpPr>
          <p:spPr>
            <a:xfrm>
              <a:off x="3222843" y="1657226"/>
              <a:ext cx="54281" cy="53612"/>
            </a:xfrm>
            <a:custGeom>
              <a:avLst/>
              <a:gdLst/>
              <a:ahLst/>
              <a:cxnLst/>
              <a:rect l="l" t="t" r="r" b="b"/>
              <a:pathLst>
                <a:path w="1704" h="1683" extrusionOk="0">
                  <a:moveTo>
                    <a:pt x="394" y="396"/>
                  </a:moveTo>
                  <a:lnTo>
                    <a:pt x="1287" y="849"/>
                  </a:lnTo>
                  <a:lnTo>
                    <a:pt x="394" y="1278"/>
                  </a:lnTo>
                  <a:lnTo>
                    <a:pt x="394" y="396"/>
                  </a:lnTo>
                  <a:close/>
                  <a:moveTo>
                    <a:pt x="358" y="0"/>
                  </a:moveTo>
                  <a:cubicBezTo>
                    <a:pt x="293" y="0"/>
                    <a:pt x="227" y="18"/>
                    <a:pt x="168" y="51"/>
                  </a:cubicBezTo>
                  <a:cubicBezTo>
                    <a:pt x="61" y="111"/>
                    <a:pt x="1" y="230"/>
                    <a:pt x="1" y="349"/>
                  </a:cubicBezTo>
                  <a:lnTo>
                    <a:pt x="1" y="1325"/>
                  </a:lnTo>
                  <a:cubicBezTo>
                    <a:pt x="1" y="1444"/>
                    <a:pt x="61" y="1563"/>
                    <a:pt x="168" y="1623"/>
                  </a:cubicBezTo>
                  <a:cubicBezTo>
                    <a:pt x="227" y="1647"/>
                    <a:pt x="287" y="1682"/>
                    <a:pt x="358" y="1682"/>
                  </a:cubicBezTo>
                  <a:cubicBezTo>
                    <a:pt x="418" y="1682"/>
                    <a:pt x="465" y="1659"/>
                    <a:pt x="513" y="1647"/>
                  </a:cubicBezTo>
                  <a:lnTo>
                    <a:pt x="1489" y="1170"/>
                  </a:lnTo>
                  <a:cubicBezTo>
                    <a:pt x="1608" y="1111"/>
                    <a:pt x="1680" y="992"/>
                    <a:pt x="1680" y="861"/>
                  </a:cubicBezTo>
                  <a:cubicBezTo>
                    <a:pt x="1704" y="706"/>
                    <a:pt x="1620" y="575"/>
                    <a:pt x="1489" y="516"/>
                  </a:cubicBezTo>
                  <a:lnTo>
                    <a:pt x="513" y="39"/>
                  </a:lnTo>
                  <a:cubicBezTo>
                    <a:pt x="465" y="12"/>
                    <a:pt x="412" y="0"/>
                    <a:pt x="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3" name="Google Shape;14823;p102"/>
            <p:cNvSpPr/>
            <p:nvPr/>
          </p:nvSpPr>
          <p:spPr>
            <a:xfrm>
              <a:off x="3087459" y="1800700"/>
              <a:ext cx="160454" cy="12519"/>
            </a:xfrm>
            <a:custGeom>
              <a:avLst/>
              <a:gdLst/>
              <a:ahLst/>
              <a:cxnLst/>
              <a:rect l="l" t="t" r="r" b="b"/>
              <a:pathLst>
                <a:path w="5037" h="393" extrusionOk="0">
                  <a:moveTo>
                    <a:pt x="191" y="0"/>
                  </a:moveTo>
                  <a:cubicBezTo>
                    <a:pt x="84" y="0"/>
                    <a:pt x="0" y="95"/>
                    <a:pt x="0" y="191"/>
                  </a:cubicBezTo>
                  <a:cubicBezTo>
                    <a:pt x="0" y="298"/>
                    <a:pt x="84" y="393"/>
                    <a:pt x="191" y="393"/>
                  </a:cubicBezTo>
                  <a:lnTo>
                    <a:pt x="4846" y="393"/>
                  </a:lnTo>
                  <a:cubicBezTo>
                    <a:pt x="4953" y="393"/>
                    <a:pt x="5037" y="298"/>
                    <a:pt x="5037" y="191"/>
                  </a:cubicBezTo>
                  <a:cubicBezTo>
                    <a:pt x="5037" y="95"/>
                    <a:pt x="4953" y="0"/>
                    <a:pt x="4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4" name="Google Shape;14824;p102"/>
            <p:cNvSpPr/>
            <p:nvPr/>
          </p:nvSpPr>
          <p:spPr>
            <a:xfrm>
              <a:off x="3368866" y="1800318"/>
              <a:ext cx="43673" cy="12169"/>
            </a:xfrm>
            <a:custGeom>
              <a:avLst/>
              <a:gdLst/>
              <a:ahLst/>
              <a:cxnLst/>
              <a:rect l="l" t="t" r="r" b="b"/>
              <a:pathLst>
                <a:path w="1371" h="382" extrusionOk="0">
                  <a:moveTo>
                    <a:pt x="191" y="0"/>
                  </a:moveTo>
                  <a:cubicBezTo>
                    <a:pt x="84" y="0"/>
                    <a:pt x="1" y="84"/>
                    <a:pt x="1" y="191"/>
                  </a:cubicBezTo>
                  <a:cubicBezTo>
                    <a:pt x="1" y="298"/>
                    <a:pt x="96" y="381"/>
                    <a:pt x="191" y="381"/>
                  </a:cubicBezTo>
                  <a:lnTo>
                    <a:pt x="1180" y="381"/>
                  </a:lnTo>
                  <a:cubicBezTo>
                    <a:pt x="1287" y="381"/>
                    <a:pt x="1370" y="298"/>
                    <a:pt x="1370" y="191"/>
                  </a:cubicBezTo>
                  <a:cubicBezTo>
                    <a:pt x="1370" y="84"/>
                    <a:pt x="1287" y="0"/>
                    <a:pt x="1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25" name="Google Shape;14825;p102"/>
          <p:cNvGrpSpPr/>
          <p:nvPr/>
        </p:nvGrpSpPr>
        <p:grpSpPr>
          <a:xfrm>
            <a:off x="2629289" y="1544682"/>
            <a:ext cx="350501" cy="284497"/>
            <a:chOff x="2629289" y="1544682"/>
            <a:chExt cx="350501" cy="284497"/>
          </a:xfrm>
        </p:grpSpPr>
        <p:sp>
          <p:nvSpPr>
            <p:cNvPr id="14826" name="Google Shape;14826;p102"/>
            <p:cNvSpPr/>
            <p:nvPr/>
          </p:nvSpPr>
          <p:spPr>
            <a:xfrm>
              <a:off x="2835614" y="1818507"/>
              <a:ext cx="10289" cy="10671"/>
            </a:xfrm>
            <a:custGeom>
              <a:avLst/>
              <a:gdLst/>
              <a:ahLst/>
              <a:cxnLst/>
              <a:rect l="l" t="t" r="r" b="b"/>
              <a:pathLst>
                <a:path w="323" h="335" extrusionOk="0">
                  <a:moveTo>
                    <a:pt x="167" y="1"/>
                  </a:moveTo>
                  <a:cubicBezTo>
                    <a:pt x="72" y="1"/>
                    <a:pt x="1" y="84"/>
                    <a:pt x="1" y="167"/>
                  </a:cubicBezTo>
                  <a:cubicBezTo>
                    <a:pt x="1" y="263"/>
                    <a:pt x="72" y="334"/>
                    <a:pt x="167" y="334"/>
                  </a:cubicBezTo>
                  <a:cubicBezTo>
                    <a:pt x="251" y="334"/>
                    <a:pt x="322" y="263"/>
                    <a:pt x="322" y="167"/>
                  </a:cubicBezTo>
                  <a:cubicBezTo>
                    <a:pt x="322" y="84"/>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7" name="Google Shape;14827;p102"/>
            <p:cNvSpPr/>
            <p:nvPr/>
          </p:nvSpPr>
          <p:spPr>
            <a:xfrm>
              <a:off x="2629289" y="1544682"/>
              <a:ext cx="318614" cy="284497"/>
            </a:xfrm>
            <a:custGeom>
              <a:avLst/>
              <a:gdLst/>
              <a:ahLst/>
              <a:cxnLst/>
              <a:rect l="l" t="t" r="r" b="b"/>
              <a:pathLst>
                <a:path w="10002" h="8931" extrusionOk="0">
                  <a:moveTo>
                    <a:pt x="6978" y="334"/>
                  </a:moveTo>
                  <a:cubicBezTo>
                    <a:pt x="7049" y="334"/>
                    <a:pt x="7109" y="358"/>
                    <a:pt x="7168" y="405"/>
                  </a:cubicBezTo>
                  <a:cubicBezTo>
                    <a:pt x="7228" y="453"/>
                    <a:pt x="8085" y="1310"/>
                    <a:pt x="8764" y="2001"/>
                  </a:cubicBezTo>
                  <a:cubicBezTo>
                    <a:pt x="9216" y="2441"/>
                    <a:pt x="9597" y="2810"/>
                    <a:pt x="9621" y="2846"/>
                  </a:cubicBezTo>
                  <a:cubicBezTo>
                    <a:pt x="9657" y="2894"/>
                    <a:pt x="9692" y="2965"/>
                    <a:pt x="9692" y="3036"/>
                  </a:cubicBezTo>
                  <a:cubicBezTo>
                    <a:pt x="9692" y="3108"/>
                    <a:pt x="9657" y="3167"/>
                    <a:pt x="9621" y="3227"/>
                  </a:cubicBezTo>
                  <a:lnTo>
                    <a:pt x="6549" y="6299"/>
                  </a:lnTo>
                  <a:lnTo>
                    <a:pt x="3727" y="3489"/>
                  </a:lnTo>
                  <a:lnTo>
                    <a:pt x="6787" y="405"/>
                  </a:lnTo>
                  <a:cubicBezTo>
                    <a:pt x="6835" y="358"/>
                    <a:pt x="6906" y="334"/>
                    <a:pt x="6978" y="334"/>
                  </a:cubicBezTo>
                  <a:close/>
                  <a:moveTo>
                    <a:pt x="6978" y="0"/>
                  </a:moveTo>
                  <a:cubicBezTo>
                    <a:pt x="6906" y="0"/>
                    <a:pt x="6835" y="12"/>
                    <a:pt x="6752" y="48"/>
                  </a:cubicBezTo>
                  <a:cubicBezTo>
                    <a:pt x="6680" y="72"/>
                    <a:pt x="6621" y="119"/>
                    <a:pt x="6561" y="179"/>
                  </a:cubicBezTo>
                  <a:lnTo>
                    <a:pt x="3382" y="3358"/>
                  </a:lnTo>
                  <a:lnTo>
                    <a:pt x="179" y="6561"/>
                  </a:lnTo>
                  <a:cubicBezTo>
                    <a:pt x="120" y="6620"/>
                    <a:pt x="72" y="6680"/>
                    <a:pt x="48" y="6751"/>
                  </a:cubicBezTo>
                  <a:cubicBezTo>
                    <a:pt x="13" y="6835"/>
                    <a:pt x="1" y="6906"/>
                    <a:pt x="1" y="6977"/>
                  </a:cubicBezTo>
                  <a:cubicBezTo>
                    <a:pt x="1" y="7049"/>
                    <a:pt x="13" y="7132"/>
                    <a:pt x="48" y="7204"/>
                  </a:cubicBezTo>
                  <a:cubicBezTo>
                    <a:pt x="72" y="7275"/>
                    <a:pt x="120" y="7335"/>
                    <a:pt x="179" y="7394"/>
                  </a:cubicBezTo>
                  <a:lnTo>
                    <a:pt x="1477" y="8692"/>
                  </a:lnTo>
                  <a:cubicBezTo>
                    <a:pt x="1549" y="8763"/>
                    <a:pt x="1644" y="8823"/>
                    <a:pt x="1739" y="8871"/>
                  </a:cubicBezTo>
                  <a:cubicBezTo>
                    <a:pt x="1846" y="8918"/>
                    <a:pt x="1953" y="8930"/>
                    <a:pt x="2049" y="8930"/>
                  </a:cubicBezTo>
                  <a:lnTo>
                    <a:pt x="6013" y="8930"/>
                  </a:lnTo>
                  <a:cubicBezTo>
                    <a:pt x="6109" y="8930"/>
                    <a:pt x="6180" y="8859"/>
                    <a:pt x="6180" y="8763"/>
                  </a:cubicBezTo>
                  <a:cubicBezTo>
                    <a:pt x="6180" y="8680"/>
                    <a:pt x="6073" y="8597"/>
                    <a:pt x="6001" y="8597"/>
                  </a:cubicBezTo>
                  <a:lnTo>
                    <a:pt x="2025" y="8597"/>
                  </a:lnTo>
                  <a:cubicBezTo>
                    <a:pt x="1894" y="8597"/>
                    <a:pt x="1775" y="8561"/>
                    <a:pt x="1679" y="8454"/>
                  </a:cubicBezTo>
                  <a:lnTo>
                    <a:pt x="394" y="7156"/>
                  </a:lnTo>
                  <a:cubicBezTo>
                    <a:pt x="346" y="7108"/>
                    <a:pt x="310" y="7037"/>
                    <a:pt x="310" y="6966"/>
                  </a:cubicBezTo>
                  <a:cubicBezTo>
                    <a:pt x="310" y="6894"/>
                    <a:pt x="346" y="6835"/>
                    <a:pt x="394" y="6775"/>
                  </a:cubicBezTo>
                  <a:lnTo>
                    <a:pt x="3477" y="3679"/>
                  </a:lnTo>
                  <a:lnTo>
                    <a:pt x="6299" y="6489"/>
                  </a:lnTo>
                  <a:lnTo>
                    <a:pt x="4787" y="7989"/>
                  </a:lnTo>
                  <a:cubicBezTo>
                    <a:pt x="4763" y="8025"/>
                    <a:pt x="4751" y="8061"/>
                    <a:pt x="4751" y="8109"/>
                  </a:cubicBezTo>
                  <a:cubicBezTo>
                    <a:pt x="4751" y="8156"/>
                    <a:pt x="4763" y="8204"/>
                    <a:pt x="4787" y="8228"/>
                  </a:cubicBezTo>
                  <a:cubicBezTo>
                    <a:pt x="4823" y="8263"/>
                    <a:pt x="4870" y="8275"/>
                    <a:pt x="4906" y="8275"/>
                  </a:cubicBezTo>
                  <a:cubicBezTo>
                    <a:pt x="4954" y="8275"/>
                    <a:pt x="5001" y="8263"/>
                    <a:pt x="5025" y="8228"/>
                  </a:cubicBezTo>
                  <a:lnTo>
                    <a:pt x="9823" y="3441"/>
                  </a:lnTo>
                  <a:cubicBezTo>
                    <a:pt x="9883" y="3382"/>
                    <a:pt x="9931" y="3322"/>
                    <a:pt x="9954" y="3239"/>
                  </a:cubicBezTo>
                  <a:cubicBezTo>
                    <a:pt x="9990" y="3167"/>
                    <a:pt x="10002" y="3096"/>
                    <a:pt x="10002" y="3025"/>
                  </a:cubicBezTo>
                  <a:cubicBezTo>
                    <a:pt x="10002" y="2941"/>
                    <a:pt x="9990" y="2870"/>
                    <a:pt x="9954" y="2798"/>
                  </a:cubicBezTo>
                  <a:cubicBezTo>
                    <a:pt x="9931" y="2727"/>
                    <a:pt x="9883" y="2667"/>
                    <a:pt x="9823" y="2608"/>
                  </a:cubicBezTo>
                  <a:lnTo>
                    <a:pt x="8156" y="941"/>
                  </a:lnTo>
                  <a:lnTo>
                    <a:pt x="7394" y="179"/>
                  </a:lnTo>
                  <a:cubicBezTo>
                    <a:pt x="7335" y="119"/>
                    <a:pt x="7275" y="72"/>
                    <a:pt x="7204" y="48"/>
                  </a:cubicBezTo>
                  <a:cubicBezTo>
                    <a:pt x="7133" y="12"/>
                    <a:pt x="7049" y="0"/>
                    <a:pt x="69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8" name="Google Shape;14828;p102"/>
            <p:cNvSpPr/>
            <p:nvPr/>
          </p:nvSpPr>
          <p:spPr>
            <a:xfrm>
              <a:off x="2876962" y="1818507"/>
              <a:ext cx="30740" cy="10671"/>
            </a:xfrm>
            <a:custGeom>
              <a:avLst/>
              <a:gdLst/>
              <a:ahLst/>
              <a:cxnLst/>
              <a:rect l="l" t="t" r="r" b="b"/>
              <a:pathLst>
                <a:path w="965" h="335" extrusionOk="0">
                  <a:moveTo>
                    <a:pt x="155" y="1"/>
                  </a:moveTo>
                  <a:cubicBezTo>
                    <a:pt x="72" y="1"/>
                    <a:pt x="0" y="84"/>
                    <a:pt x="0" y="167"/>
                  </a:cubicBezTo>
                  <a:cubicBezTo>
                    <a:pt x="0" y="263"/>
                    <a:pt x="72" y="334"/>
                    <a:pt x="155" y="334"/>
                  </a:cubicBezTo>
                  <a:lnTo>
                    <a:pt x="798" y="334"/>
                  </a:lnTo>
                  <a:cubicBezTo>
                    <a:pt x="893" y="334"/>
                    <a:pt x="965" y="263"/>
                    <a:pt x="965" y="167"/>
                  </a:cubicBezTo>
                  <a:cubicBezTo>
                    <a:pt x="965" y="84"/>
                    <a:pt x="893" y="1"/>
                    <a:pt x="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9" name="Google Shape;14829;p102"/>
            <p:cNvSpPr/>
            <p:nvPr/>
          </p:nvSpPr>
          <p:spPr>
            <a:xfrm>
              <a:off x="2969118" y="1818507"/>
              <a:ext cx="10671" cy="10671"/>
            </a:xfrm>
            <a:custGeom>
              <a:avLst/>
              <a:gdLst/>
              <a:ahLst/>
              <a:cxnLst/>
              <a:rect l="l" t="t" r="r" b="b"/>
              <a:pathLst>
                <a:path w="335" h="335" extrusionOk="0">
                  <a:moveTo>
                    <a:pt x="167" y="1"/>
                  </a:moveTo>
                  <a:cubicBezTo>
                    <a:pt x="72" y="1"/>
                    <a:pt x="1" y="84"/>
                    <a:pt x="1" y="167"/>
                  </a:cubicBezTo>
                  <a:cubicBezTo>
                    <a:pt x="1" y="263"/>
                    <a:pt x="72" y="334"/>
                    <a:pt x="167" y="334"/>
                  </a:cubicBezTo>
                  <a:cubicBezTo>
                    <a:pt x="251" y="334"/>
                    <a:pt x="334" y="263"/>
                    <a:pt x="334" y="167"/>
                  </a:cubicBezTo>
                  <a:cubicBezTo>
                    <a:pt x="334" y="84"/>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0" name="Google Shape;14830;p102"/>
            <p:cNvSpPr/>
            <p:nvPr/>
          </p:nvSpPr>
          <p:spPr>
            <a:xfrm>
              <a:off x="2916780" y="1818507"/>
              <a:ext cx="34563" cy="10671"/>
            </a:xfrm>
            <a:custGeom>
              <a:avLst/>
              <a:gdLst/>
              <a:ahLst/>
              <a:cxnLst/>
              <a:rect l="l" t="t" r="r" b="b"/>
              <a:pathLst>
                <a:path w="1085" h="335" extrusionOk="0">
                  <a:moveTo>
                    <a:pt x="155" y="1"/>
                  </a:moveTo>
                  <a:cubicBezTo>
                    <a:pt x="72" y="1"/>
                    <a:pt x="1" y="84"/>
                    <a:pt x="1" y="167"/>
                  </a:cubicBezTo>
                  <a:cubicBezTo>
                    <a:pt x="1" y="263"/>
                    <a:pt x="72" y="334"/>
                    <a:pt x="155" y="334"/>
                  </a:cubicBezTo>
                  <a:lnTo>
                    <a:pt x="917" y="334"/>
                  </a:lnTo>
                  <a:cubicBezTo>
                    <a:pt x="1013" y="334"/>
                    <a:pt x="1084" y="263"/>
                    <a:pt x="1084" y="167"/>
                  </a:cubicBezTo>
                  <a:cubicBezTo>
                    <a:pt x="1084" y="84"/>
                    <a:pt x="1001" y="1"/>
                    <a:pt x="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31" name="Google Shape;14831;p102"/>
          <p:cNvGrpSpPr/>
          <p:nvPr/>
        </p:nvGrpSpPr>
        <p:grpSpPr>
          <a:xfrm>
            <a:off x="5305077" y="1502633"/>
            <a:ext cx="367893" cy="365218"/>
            <a:chOff x="5305077" y="1502633"/>
            <a:chExt cx="367893" cy="365218"/>
          </a:xfrm>
        </p:grpSpPr>
        <p:sp>
          <p:nvSpPr>
            <p:cNvPr id="14832" name="Google Shape;14832;p102"/>
            <p:cNvSpPr/>
            <p:nvPr/>
          </p:nvSpPr>
          <p:spPr>
            <a:xfrm>
              <a:off x="5305077" y="1502633"/>
              <a:ext cx="261338" cy="365218"/>
            </a:xfrm>
            <a:custGeom>
              <a:avLst/>
              <a:gdLst/>
              <a:ahLst/>
              <a:cxnLst/>
              <a:rect l="l" t="t" r="r" b="b"/>
              <a:pathLst>
                <a:path w="8204" h="11465" extrusionOk="0">
                  <a:moveTo>
                    <a:pt x="8028" y="0"/>
                  </a:moveTo>
                  <a:cubicBezTo>
                    <a:pt x="8011" y="0"/>
                    <a:pt x="7994" y="4"/>
                    <a:pt x="7977" y="11"/>
                  </a:cubicBezTo>
                  <a:cubicBezTo>
                    <a:pt x="7096" y="213"/>
                    <a:pt x="6596" y="1106"/>
                    <a:pt x="6858" y="1975"/>
                  </a:cubicBezTo>
                  <a:cubicBezTo>
                    <a:pt x="6930" y="2201"/>
                    <a:pt x="6870" y="2451"/>
                    <a:pt x="6704" y="2630"/>
                  </a:cubicBezTo>
                  <a:lnTo>
                    <a:pt x="2667" y="6666"/>
                  </a:lnTo>
                  <a:cubicBezTo>
                    <a:pt x="2542" y="6791"/>
                    <a:pt x="2382" y="6858"/>
                    <a:pt x="2219" y="6858"/>
                  </a:cubicBezTo>
                  <a:cubicBezTo>
                    <a:pt x="2150" y="6858"/>
                    <a:pt x="2080" y="6846"/>
                    <a:pt x="2012" y="6821"/>
                  </a:cubicBezTo>
                  <a:cubicBezTo>
                    <a:pt x="1858" y="6772"/>
                    <a:pt x="1703" y="6748"/>
                    <a:pt x="1551" y="6748"/>
                  </a:cubicBezTo>
                  <a:cubicBezTo>
                    <a:pt x="750" y="6748"/>
                    <a:pt x="32" y="7393"/>
                    <a:pt x="12" y="8274"/>
                  </a:cubicBezTo>
                  <a:cubicBezTo>
                    <a:pt x="1" y="9165"/>
                    <a:pt x="724" y="9837"/>
                    <a:pt x="1551" y="9837"/>
                  </a:cubicBezTo>
                  <a:cubicBezTo>
                    <a:pt x="1585" y="9837"/>
                    <a:pt x="1620" y="9836"/>
                    <a:pt x="1655" y="9833"/>
                  </a:cubicBezTo>
                  <a:lnTo>
                    <a:pt x="1655" y="9833"/>
                  </a:lnTo>
                  <a:cubicBezTo>
                    <a:pt x="1596" y="10691"/>
                    <a:pt x="2262" y="11464"/>
                    <a:pt x="3179" y="11464"/>
                  </a:cubicBezTo>
                  <a:cubicBezTo>
                    <a:pt x="4251" y="11464"/>
                    <a:pt x="4965" y="10441"/>
                    <a:pt x="4656" y="9476"/>
                  </a:cubicBezTo>
                  <a:cubicBezTo>
                    <a:pt x="4584" y="9250"/>
                    <a:pt x="4644" y="9000"/>
                    <a:pt x="4822" y="8821"/>
                  </a:cubicBezTo>
                  <a:lnTo>
                    <a:pt x="5703" y="7940"/>
                  </a:lnTo>
                  <a:cubicBezTo>
                    <a:pt x="5763" y="7881"/>
                    <a:pt x="5763" y="7762"/>
                    <a:pt x="5703" y="7702"/>
                  </a:cubicBezTo>
                  <a:cubicBezTo>
                    <a:pt x="5671" y="7637"/>
                    <a:pt x="5624" y="7608"/>
                    <a:pt x="5577" y="7608"/>
                  </a:cubicBezTo>
                  <a:cubicBezTo>
                    <a:pt x="5538" y="7608"/>
                    <a:pt x="5498" y="7628"/>
                    <a:pt x="5465" y="7666"/>
                  </a:cubicBezTo>
                  <a:lnTo>
                    <a:pt x="4584" y="8536"/>
                  </a:lnTo>
                  <a:cubicBezTo>
                    <a:pt x="4322" y="8809"/>
                    <a:pt x="4227" y="9178"/>
                    <a:pt x="4346" y="9536"/>
                  </a:cubicBezTo>
                  <a:cubicBezTo>
                    <a:pt x="4584" y="10298"/>
                    <a:pt x="4048" y="11083"/>
                    <a:pt x="3215" y="11095"/>
                  </a:cubicBezTo>
                  <a:cubicBezTo>
                    <a:pt x="3209" y="11095"/>
                    <a:pt x="3202" y="11096"/>
                    <a:pt x="3196" y="11096"/>
                  </a:cubicBezTo>
                  <a:cubicBezTo>
                    <a:pt x="2408" y="11096"/>
                    <a:pt x="1859" y="10363"/>
                    <a:pt x="2024" y="9643"/>
                  </a:cubicBezTo>
                  <a:cubicBezTo>
                    <a:pt x="2057" y="9535"/>
                    <a:pt x="1972" y="9437"/>
                    <a:pt x="1867" y="9437"/>
                  </a:cubicBezTo>
                  <a:cubicBezTo>
                    <a:pt x="1856" y="9437"/>
                    <a:pt x="1845" y="9438"/>
                    <a:pt x="1834" y="9440"/>
                  </a:cubicBezTo>
                  <a:cubicBezTo>
                    <a:pt x="1743" y="9461"/>
                    <a:pt x="1652" y="9470"/>
                    <a:pt x="1563" y="9470"/>
                  </a:cubicBezTo>
                  <a:cubicBezTo>
                    <a:pt x="918" y="9470"/>
                    <a:pt x="357" y="8961"/>
                    <a:pt x="357" y="8250"/>
                  </a:cubicBezTo>
                  <a:cubicBezTo>
                    <a:pt x="367" y="7551"/>
                    <a:pt x="929" y="7062"/>
                    <a:pt x="1553" y="7062"/>
                  </a:cubicBezTo>
                  <a:cubicBezTo>
                    <a:pt x="1673" y="7062"/>
                    <a:pt x="1796" y="7080"/>
                    <a:pt x="1917" y="7119"/>
                  </a:cubicBezTo>
                  <a:cubicBezTo>
                    <a:pt x="2019" y="7149"/>
                    <a:pt x="2122" y="7164"/>
                    <a:pt x="2224" y="7164"/>
                  </a:cubicBezTo>
                  <a:cubicBezTo>
                    <a:pt x="2481" y="7164"/>
                    <a:pt x="2730" y="7068"/>
                    <a:pt x="2917" y="6881"/>
                  </a:cubicBezTo>
                  <a:lnTo>
                    <a:pt x="6954" y="2856"/>
                  </a:lnTo>
                  <a:cubicBezTo>
                    <a:pt x="7215" y="2582"/>
                    <a:pt x="7311" y="2213"/>
                    <a:pt x="7192" y="1856"/>
                  </a:cubicBezTo>
                  <a:cubicBezTo>
                    <a:pt x="6977" y="1201"/>
                    <a:pt x="7370" y="487"/>
                    <a:pt x="8049" y="320"/>
                  </a:cubicBezTo>
                  <a:cubicBezTo>
                    <a:pt x="8144" y="308"/>
                    <a:pt x="8204" y="213"/>
                    <a:pt x="8168" y="130"/>
                  </a:cubicBezTo>
                  <a:cubicBezTo>
                    <a:pt x="8158" y="54"/>
                    <a:pt x="8096" y="0"/>
                    <a:pt x="80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3" name="Google Shape;14833;p102"/>
            <p:cNvSpPr/>
            <p:nvPr/>
          </p:nvSpPr>
          <p:spPr>
            <a:xfrm>
              <a:off x="5495092" y="1503111"/>
              <a:ext cx="177878" cy="233147"/>
            </a:xfrm>
            <a:custGeom>
              <a:avLst/>
              <a:gdLst/>
              <a:ahLst/>
              <a:cxnLst/>
              <a:rect l="l" t="t" r="r" b="b"/>
              <a:pathLst>
                <a:path w="5584" h="7319" extrusionOk="0">
                  <a:moveTo>
                    <a:pt x="2913" y="0"/>
                  </a:moveTo>
                  <a:cubicBezTo>
                    <a:pt x="2845" y="0"/>
                    <a:pt x="2777" y="37"/>
                    <a:pt x="2739" y="103"/>
                  </a:cubicBezTo>
                  <a:cubicBezTo>
                    <a:pt x="2715" y="186"/>
                    <a:pt x="2751" y="281"/>
                    <a:pt x="2834" y="317"/>
                  </a:cubicBezTo>
                  <a:cubicBezTo>
                    <a:pt x="3370" y="531"/>
                    <a:pt x="3691" y="1115"/>
                    <a:pt x="3560" y="1710"/>
                  </a:cubicBezTo>
                  <a:cubicBezTo>
                    <a:pt x="3528" y="1817"/>
                    <a:pt x="3611" y="1904"/>
                    <a:pt x="3714" y="1904"/>
                  </a:cubicBezTo>
                  <a:cubicBezTo>
                    <a:pt x="3726" y="1904"/>
                    <a:pt x="3738" y="1903"/>
                    <a:pt x="3751" y="1901"/>
                  </a:cubicBezTo>
                  <a:cubicBezTo>
                    <a:pt x="3842" y="1879"/>
                    <a:pt x="3935" y="1869"/>
                    <a:pt x="4028" y="1869"/>
                  </a:cubicBezTo>
                  <a:cubicBezTo>
                    <a:pt x="4342" y="1869"/>
                    <a:pt x="4649" y="1992"/>
                    <a:pt x="4870" y="2222"/>
                  </a:cubicBezTo>
                  <a:cubicBezTo>
                    <a:pt x="5346" y="2698"/>
                    <a:pt x="5334" y="3496"/>
                    <a:pt x="4858" y="3949"/>
                  </a:cubicBezTo>
                  <a:cubicBezTo>
                    <a:pt x="4632" y="4166"/>
                    <a:pt x="4323" y="4282"/>
                    <a:pt x="4010" y="4282"/>
                  </a:cubicBezTo>
                  <a:cubicBezTo>
                    <a:pt x="3895" y="4282"/>
                    <a:pt x="3779" y="4266"/>
                    <a:pt x="3667" y="4234"/>
                  </a:cubicBezTo>
                  <a:cubicBezTo>
                    <a:pt x="3570" y="4205"/>
                    <a:pt x="3470" y="4191"/>
                    <a:pt x="3372" y="4191"/>
                  </a:cubicBezTo>
                  <a:cubicBezTo>
                    <a:pt x="3111" y="4191"/>
                    <a:pt x="2858" y="4291"/>
                    <a:pt x="2667" y="4472"/>
                  </a:cubicBezTo>
                  <a:lnTo>
                    <a:pt x="107" y="7032"/>
                  </a:lnTo>
                  <a:cubicBezTo>
                    <a:pt x="0" y="7139"/>
                    <a:pt x="72" y="7318"/>
                    <a:pt x="227" y="7318"/>
                  </a:cubicBezTo>
                  <a:cubicBezTo>
                    <a:pt x="229" y="7318"/>
                    <a:pt x="231" y="7318"/>
                    <a:pt x="233" y="7318"/>
                  </a:cubicBezTo>
                  <a:cubicBezTo>
                    <a:pt x="354" y="7318"/>
                    <a:pt x="274" y="7295"/>
                    <a:pt x="2905" y="4711"/>
                  </a:cubicBezTo>
                  <a:cubicBezTo>
                    <a:pt x="3035" y="4581"/>
                    <a:pt x="3201" y="4514"/>
                    <a:pt x="3369" y="4514"/>
                  </a:cubicBezTo>
                  <a:cubicBezTo>
                    <a:pt x="3434" y="4514"/>
                    <a:pt x="3498" y="4524"/>
                    <a:pt x="3560" y="4544"/>
                  </a:cubicBezTo>
                  <a:cubicBezTo>
                    <a:pt x="3719" y="4597"/>
                    <a:pt x="3879" y="4622"/>
                    <a:pt x="4035" y="4622"/>
                  </a:cubicBezTo>
                  <a:cubicBezTo>
                    <a:pt x="4831" y="4622"/>
                    <a:pt x="5541" y="3979"/>
                    <a:pt x="5561" y="3103"/>
                  </a:cubicBezTo>
                  <a:cubicBezTo>
                    <a:pt x="5583" y="2207"/>
                    <a:pt x="4872" y="1538"/>
                    <a:pt x="4053" y="1538"/>
                  </a:cubicBezTo>
                  <a:cubicBezTo>
                    <a:pt x="4012" y="1538"/>
                    <a:pt x="3971" y="1540"/>
                    <a:pt x="3929" y="1544"/>
                  </a:cubicBezTo>
                  <a:cubicBezTo>
                    <a:pt x="3977" y="877"/>
                    <a:pt x="3572" y="246"/>
                    <a:pt x="2965" y="8"/>
                  </a:cubicBezTo>
                  <a:cubicBezTo>
                    <a:pt x="2948" y="3"/>
                    <a:pt x="2930" y="0"/>
                    <a:pt x="29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34" name="Google Shape;14834;p102"/>
          <p:cNvGrpSpPr/>
          <p:nvPr/>
        </p:nvGrpSpPr>
        <p:grpSpPr>
          <a:xfrm>
            <a:off x="7100170" y="1500117"/>
            <a:ext cx="368308" cy="367033"/>
            <a:chOff x="7100170" y="1500117"/>
            <a:chExt cx="368308" cy="367033"/>
          </a:xfrm>
        </p:grpSpPr>
        <p:sp>
          <p:nvSpPr>
            <p:cNvPr id="14835" name="Google Shape;14835;p102"/>
            <p:cNvSpPr/>
            <p:nvPr/>
          </p:nvSpPr>
          <p:spPr>
            <a:xfrm>
              <a:off x="7328698" y="1501041"/>
              <a:ext cx="139780" cy="97126"/>
            </a:xfrm>
            <a:custGeom>
              <a:avLst/>
              <a:gdLst/>
              <a:ahLst/>
              <a:cxnLst/>
              <a:rect l="l" t="t" r="r" b="b"/>
              <a:pathLst>
                <a:path w="4388" h="3049" extrusionOk="0">
                  <a:moveTo>
                    <a:pt x="1894" y="0"/>
                  </a:moveTo>
                  <a:cubicBezTo>
                    <a:pt x="1861" y="0"/>
                    <a:pt x="1826" y="8"/>
                    <a:pt x="1792" y="25"/>
                  </a:cubicBezTo>
                  <a:cubicBezTo>
                    <a:pt x="1066" y="501"/>
                    <a:pt x="208" y="1728"/>
                    <a:pt x="30" y="2871"/>
                  </a:cubicBezTo>
                  <a:cubicBezTo>
                    <a:pt x="0" y="2960"/>
                    <a:pt x="86" y="3049"/>
                    <a:pt x="184" y="3049"/>
                  </a:cubicBezTo>
                  <a:cubicBezTo>
                    <a:pt x="204" y="3049"/>
                    <a:pt x="224" y="3045"/>
                    <a:pt x="244" y="3037"/>
                  </a:cubicBezTo>
                  <a:cubicBezTo>
                    <a:pt x="1459" y="2549"/>
                    <a:pt x="2768" y="2216"/>
                    <a:pt x="4114" y="2097"/>
                  </a:cubicBezTo>
                  <a:lnTo>
                    <a:pt x="4221" y="2097"/>
                  </a:lnTo>
                  <a:cubicBezTo>
                    <a:pt x="4316" y="2097"/>
                    <a:pt x="4388" y="2025"/>
                    <a:pt x="4388" y="1930"/>
                  </a:cubicBezTo>
                  <a:cubicBezTo>
                    <a:pt x="4388" y="1847"/>
                    <a:pt x="4316" y="1775"/>
                    <a:pt x="4221" y="1775"/>
                  </a:cubicBezTo>
                  <a:cubicBezTo>
                    <a:pt x="3506" y="1787"/>
                    <a:pt x="1875" y="2085"/>
                    <a:pt x="423" y="2632"/>
                  </a:cubicBezTo>
                  <a:cubicBezTo>
                    <a:pt x="709" y="1573"/>
                    <a:pt x="1494" y="656"/>
                    <a:pt x="1994" y="311"/>
                  </a:cubicBezTo>
                  <a:cubicBezTo>
                    <a:pt x="2066" y="263"/>
                    <a:pt x="2090" y="168"/>
                    <a:pt x="2030" y="73"/>
                  </a:cubicBezTo>
                  <a:cubicBezTo>
                    <a:pt x="2007" y="26"/>
                    <a:pt x="1954" y="0"/>
                    <a:pt x="1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6" name="Google Shape;14836;p102"/>
            <p:cNvSpPr/>
            <p:nvPr/>
          </p:nvSpPr>
          <p:spPr>
            <a:xfrm>
              <a:off x="7100170" y="1500117"/>
              <a:ext cx="192691" cy="307942"/>
            </a:xfrm>
            <a:custGeom>
              <a:avLst/>
              <a:gdLst/>
              <a:ahLst/>
              <a:cxnLst/>
              <a:rect l="l" t="t" r="r" b="b"/>
              <a:pathLst>
                <a:path w="6049" h="9667" extrusionOk="0">
                  <a:moveTo>
                    <a:pt x="4144" y="5007"/>
                  </a:moveTo>
                  <a:lnTo>
                    <a:pt x="4144" y="5007"/>
                  </a:lnTo>
                  <a:cubicBezTo>
                    <a:pt x="4025" y="5221"/>
                    <a:pt x="4001" y="5317"/>
                    <a:pt x="4013" y="5674"/>
                  </a:cubicBezTo>
                  <a:cubicBezTo>
                    <a:pt x="4025" y="5995"/>
                    <a:pt x="4013" y="6043"/>
                    <a:pt x="3727" y="6281"/>
                  </a:cubicBezTo>
                  <a:cubicBezTo>
                    <a:pt x="3513" y="6460"/>
                    <a:pt x="3453" y="6531"/>
                    <a:pt x="3299" y="6852"/>
                  </a:cubicBezTo>
                  <a:cubicBezTo>
                    <a:pt x="3168" y="7162"/>
                    <a:pt x="3132" y="7186"/>
                    <a:pt x="2763" y="7281"/>
                  </a:cubicBezTo>
                  <a:cubicBezTo>
                    <a:pt x="2477" y="7341"/>
                    <a:pt x="2382" y="7388"/>
                    <a:pt x="2096" y="7626"/>
                  </a:cubicBezTo>
                  <a:cubicBezTo>
                    <a:pt x="2001" y="7698"/>
                    <a:pt x="1917" y="7781"/>
                    <a:pt x="1846" y="7805"/>
                  </a:cubicBezTo>
                  <a:cubicBezTo>
                    <a:pt x="1757" y="7831"/>
                    <a:pt x="1702" y="7841"/>
                    <a:pt x="1660" y="7841"/>
                  </a:cubicBezTo>
                  <a:cubicBezTo>
                    <a:pt x="1607" y="7841"/>
                    <a:pt x="1573" y="7825"/>
                    <a:pt x="1513" y="7805"/>
                  </a:cubicBezTo>
                  <a:cubicBezTo>
                    <a:pt x="1751" y="7483"/>
                    <a:pt x="1977" y="7162"/>
                    <a:pt x="2227" y="6864"/>
                  </a:cubicBezTo>
                  <a:cubicBezTo>
                    <a:pt x="2822" y="6174"/>
                    <a:pt x="3465" y="5555"/>
                    <a:pt x="4144" y="5007"/>
                  </a:cubicBezTo>
                  <a:close/>
                  <a:moveTo>
                    <a:pt x="5864" y="0"/>
                  </a:moveTo>
                  <a:cubicBezTo>
                    <a:pt x="5808" y="0"/>
                    <a:pt x="5754" y="31"/>
                    <a:pt x="5716" y="78"/>
                  </a:cubicBezTo>
                  <a:cubicBezTo>
                    <a:pt x="4858" y="1257"/>
                    <a:pt x="4549" y="2697"/>
                    <a:pt x="4668" y="4174"/>
                  </a:cubicBezTo>
                  <a:cubicBezTo>
                    <a:pt x="2715" y="5543"/>
                    <a:pt x="1144" y="7400"/>
                    <a:pt x="36" y="9424"/>
                  </a:cubicBezTo>
                  <a:cubicBezTo>
                    <a:pt x="1" y="9496"/>
                    <a:pt x="24" y="9603"/>
                    <a:pt x="96" y="9650"/>
                  </a:cubicBezTo>
                  <a:cubicBezTo>
                    <a:pt x="122" y="9661"/>
                    <a:pt x="149" y="9667"/>
                    <a:pt x="175" y="9667"/>
                  </a:cubicBezTo>
                  <a:cubicBezTo>
                    <a:pt x="234" y="9667"/>
                    <a:pt x="289" y="9640"/>
                    <a:pt x="322" y="9591"/>
                  </a:cubicBezTo>
                  <a:cubicBezTo>
                    <a:pt x="608" y="9067"/>
                    <a:pt x="917" y="8579"/>
                    <a:pt x="1251" y="8103"/>
                  </a:cubicBezTo>
                  <a:cubicBezTo>
                    <a:pt x="1424" y="8111"/>
                    <a:pt x="1483" y="8176"/>
                    <a:pt x="1641" y="8176"/>
                  </a:cubicBezTo>
                  <a:cubicBezTo>
                    <a:pt x="1711" y="8176"/>
                    <a:pt x="1801" y="8163"/>
                    <a:pt x="1929" y="8126"/>
                  </a:cubicBezTo>
                  <a:cubicBezTo>
                    <a:pt x="2179" y="8055"/>
                    <a:pt x="2358" y="7805"/>
                    <a:pt x="2584" y="7686"/>
                  </a:cubicBezTo>
                  <a:cubicBezTo>
                    <a:pt x="2644" y="7650"/>
                    <a:pt x="2739" y="7626"/>
                    <a:pt x="2834" y="7603"/>
                  </a:cubicBezTo>
                  <a:cubicBezTo>
                    <a:pt x="3311" y="7507"/>
                    <a:pt x="3430" y="7388"/>
                    <a:pt x="3608" y="6983"/>
                  </a:cubicBezTo>
                  <a:cubicBezTo>
                    <a:pt x="3727" y="6710"/>
                    <a:pt x="3763" y="6698"/>
                    <a:pt x="3942" y="6531"/>
                  </a:cubicBezTo>
                  <a:cubicBezTo>
                    <a:pt x="4323" y="6221"/>
                    <a:pt x="4370" y="6079"/>
                    <a:pt x="4358" y="5662"/>
                  </a:cubicBezTo>
                  <a:cubicBezTo>
                    <a:pt x="4346" y="5364"/>
                    <a:pt x="4358" y="5317"/>
                    <a:pt x="4477" y="5090"/>
                  </a:cubicBezTo>
                  <a:cubicBezTo>
                    <a:pt x="4549" y="4959"/>
                    <a:pt x="4620" y="4793"/>
                    <a:pt x="4644" y="4614"/>
                  </a:cubicBezTo>
                  <a:lnTo>
                    <a:pt x="4954" y="4388"/>
                  </a:lnTo>
                  <a:cubicBezTo>
                    <a:pt x="5001" y="4364"/>
                    <a:pt x="5025" y="4305"/>
                    <a:pt x="5025" y="4245"/>
                  </a:cubicBezTo>
                  <a:cubicBezTo>
                    <a:pt x="4894" y="2840"/>
                    <a:pt x="5180" y="1435"/>
                    <a:pt x="5989" y="268"/>
                  </a:cubicBezTo>
                  <a:cubicBezTo>
                    <a:pt x="6049" y="197"/>
                    <a:pt x="6025" y="90"/>
                    <a:pt x="5954" y="30"/>
                  </a:cubicBezTo>
                  <a:cubicBezTo>
                    <a:pt x="5924" y="9"/>
                    <a:pt x="5894" y="0"/>
                    <a:pt x="58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7" name="Google Shape;14837;p102"/>
            <p:cNvSpPr/>
            <p:nvPr/>
          </p:nvSpPr>
          <p:spPr>
            <a:xfrm>
              <a:off x="7160089" y="1766170"/>
              <a:ext cx="19017" cy="18986"/>
            </a:xfrm>
            <a:custGeom>
              <a:avLst/>
              <a:gdLst/>
              <a:ahLst/>
              <a:cxnLst/>
              <a:rect l="l" t="t" r="r" b="b"/>
              <a:pathLst>
                <a:path w="597" h="596" extrusionOk="0">
                  <a:moveTo>
                    <a:pt x="298" y="1"/>
                  </a:moveTo>
                  <a:cubicBezTo>
                    <a:pt x="144" y="1"/>
                    <a:pt x="1" y="132"/>
                    <a:pt x="1" y="298"/>
                  </a:cubicBezTo>
                  <a:cubicBezTo>
                    <a:pt x="1" y="465"/>
                    <a:pt x="144" y="596"/>
                    <a:pt x="298" y="596"/>
                  </a:cubicBezTo>
                  <a:cubicBezTo>
                    <a:pt x="465" y="596"/>
                    <a:pt x="596" y="465"/>
                    <a:pt x="596" y="298"/>
                  </a:cubicBezTo>
                  <a:cubicBezTo>
                    <a:pt x="596" y="132"/>
                    <a:pt x="465"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8" name="Google Shape;14838;p102"/>
            <p:cNvSpPr/>
            <p:nvPr/>
          </p:nvSpPr>
          <p:spPr>
            <a:xfrm>
              <a:off x="7295505" y="1540031"/>
              <a:ext cx="18986" cy="19081"/>
            </a:xfrm>
            <a:custGeom>
              <a:avLst/>
              <a:gdLst/>
              <a:ahLst/>
              <a:cxnLst/>
              <a:rect l="l" t="t" r="r" b="b"/>
              <a:pathLst>
                <a:path w="596" h="599" extrusionOk="0">
                  <a:moveTo>
                    <a:pt x="332" y="1"/>
                  </a:moveTo>
                  <a:cubicBezTo>
                    <a:pt x="321" y="1"/>
                    <a:pt x="309" y="2"/>
                    <a:pt x="298" y="4"/>
                  </a:cubicBezTo>
                  <a:cubicBezTo>
                    <a:pt x="131" y="4"/>
                    <a:pt x="0" y="134"/>
                    <a:pt x="0" y="301"/>
                  </a:cubicBezTo>
                  <a:cubicBezTo>
                    <a:pt x="0" y="456"/>
                    <a:pt x="131" y="599"/>
                    <a:pt x="298" y="599"/>
                  </a:cubicBezTo>
                  <a:cubicBezTo>
                    <a:pt x="453" y="599"/>
                    <a:pt x="596" y="456"/>
                    <a:pt x="596" y="301"/>
                  </a:cubicBezTo>
                  <a:cubicBezTo>
                    <a:pt x="596" y="136"/>
                    <a:pt x="473" y="1"/>
                    <a:pt x="3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9" name="Google Shape;14839;p102"/>
            <p:cNvSpPr/>
            <p:nvPr/>
          </p:nvSpPr>
          <p:spPr>
            <a:xfrm>
              <a:off x="7337968" y="1631519"/>
              <a:ext cx="19017" cy="19017"/>
            </a:xfrm>
            <a:custGeom>
              <a:avLst/>
              <a:gdLst/>
              <a:ahLst/>
              <a:cxnLst/>
              <a:rect l="l" t="t" r="r" b="b"/>
              <a:pathLst>
                <a:path w="597" h="597" extrusionOk="0">
                  <a:moveTo>
                    <a:pt x="298" y="1"/>
                  </a:moveTo>
                  <a:cubicBezTo>
                    <a:pt x="132" y="1"/>
                    <a:pt x="1" y="132"/>
                    <a:pt x="1" y="299"/>
                  </a:cubicBezTo>
                  <a:cubicBezTo>
                    <a:pt x="1" y="465"/>
                    <a:pt x="132" y="596"/>
                    <a:pt x="298" y="596"/>
                  </a:cubicBezTo>
                  <a:cubicBezTo>
                    <a:pt x="465" y="596"/>
                    <a:pt x="596" y="465"/>
                    <a:pt x="596" y="299"/>
                  </a:cubicBezTo>
                  <a:cubicBezTo>
                    <a:pt x="596" y="132"/>
                    <a:pt x="465"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0" name="Google Shape;14840;p102"/>
            <p:cNvSpPr/>
            <p:nvPr/>
          </p:nvSpPr>
          <p:spPr>
            <a:xfrm>
              <a:off x="7275404" y="1612947"/>
              <a:ext cx="18986" cy="18986"/>
            </a:xfrm>
            <a:custGeom>
              <a:avLst/>
              <a:gdLst/>
              <a:ahLst/>
              <a:cxnLst/>
              <a:rect l="l" t="t" r="r" b="b"/>
              <a:pathLst>
                <a:path w="596" h="596" extrusionOk="0">
                  <a:moveTo>
                    <a:pt x="298" y="1"/>
                  </a:moveTo>
                  <a:cubicBezTo>
                    <a:pt x="131" y="1"/>
                    <a:pt x="0" y="131"/>
                    <a:pt x="0" y="298"/>
                  </a:cubicBezTo>
                  <a:cubicBezTo>
                    <a:pt x="0" y="465"/>
                    <a:pt x="131" y="596"/>
                    <a:pt x="298" y="596"/>
                  </a:cubicBezTo>
                  <a:cubicBezTo>
                    <a:pt x="465" y="596"/>
                    <a:pt x="596" y="465"/>
                    <a:pt x="596" y="298"/>
                  </a:cubicBezTo>
                  <a:cubicBezTo>
                    <a:pt x="596" y="131"/>
                    <a:pt x="465"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1" name="Google Shape;14841;p102"/>
            <p:cNvSpPr/>
            <p:nvPr/>
          </p:nvSpPr>
          <p:spPr>
            <a:xfrm>
              <a:off x="7248837" y="1688029"/>
              <a:ext cx="19017" cy="19017"/>
            </a:xfrm>
            <a:custGeom>
              <a:avLst/>
              <a:gdLst/>
              <a:ahLst/>
              <a:cxnLst/>
              <a:rect l="l" t="t" r="r" b="b"/>
              <a:pathLst>
                <a:path w="597" h="597" extrusionOk="0">
                  <a:moveTo>
                    <a:pt x="298" y="1"/>
                  </a:moveTo>
                  <a:cubicBezTo>
                    <a:pt x="132" y="1"/>
                    <a:pt x="1" y="132"/>
                    <a:pt x="1" y="299"/>
                  </a:cubicBezTo>
                  <a:cubicBezTo>
                    <a:pt x="1" y="453"/>
                    <a:pt x="132" y="596"/>
                    <a:pt x="298" y="596"/>
                  </a:cubicBezTo>
                  <a:cubicBezTo>
                    <a:pt x="465" y="596"/>
                    <a:pt x="596" y="453"/>
                    <a:pt x="596" y="299"/>
                  </a:cubicBezTo>
                  <a:cubicBezTo>
                    <a:pt x="596" y="132"/>
                    <a:pt x="465"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2" name="Google Shape;14842;p102"/>
            <p:cNvSpPr/>
            <p:nvPr/>
          </p:nvSpPr>
          <p:spPr>
            <a:xfrm>
              <a:off x="7413464" y="1587527"/>
              <a:ext cx="18986" cy="19017"/>
            </a:xfrm>
            <a:custGeom>
              <a:avLst/>
              <a:gdLst/>
              <a:ahLst/>
              <a:cxnLst/>
              <a:rect l="l" t="t" r="r" b="b"/>
              <a:pathLst>
                <a:path w="596" h="597" extrusionOk="0">
                  <a:moveTo>
                    <a:pt x="298" y="1"/>
                  </a:moveTo>
                  <a:cubicBezTo>
                    <a:pt x="131" y="1"/>
                    <a:pt x="0" y="132"/>
                    <a:pt x="0" y="298"/>
                  </a:cubicBezTo>
                  <a:cubicBezTo>
                    <a:pt x="0" y="453"/>
                    <a:pt x="131" y="596"/>
                    <a:pt x="298" y="596"/>
                  </a:cubicBezTo>
                  <a:cubicBezTo>
                    <a:pt x="464" y="596"/>
                    <a:pt x="595" y="453"/>
                    <a:pt x="595" y="298"/>
                  </a:cubicBezTo>
                  <a:cubicBezTo>
                    <a:pt x="595" y="132"/>
                    <a:pt x="464"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3" name="Google Shape;14843;p102"/>
            <p:cNvSpPr/>
            <p:nvPr/>
          </p:nvSpPr>
          <p:spPr>
            <a:xfrm>
              <a:off x="7114218" y="1832906"/>
              <a:ext cx="18986" cy="19017"/>
            </a:xfrm>
            <a:custGeom>
              <a:avLst/>
              <a:gdLst/>
              <a:ahLst/>
              <a:cxnLst/>
              <a:rect l="l" t="t" r="r" b="b"/>
              <a:pathLst>
                <a:path w="596" h="597" extrusionOk="0">
                  <a:moveTo>
                    <a:pt x="317" y="0"/>
                  </a:moveTo>
                  <a:cubicBezTo>
                    <a:pt x="311" y="0"/>
                    <a:pt x="304" y="1"/>
                    <a:pt x="298" y="1"/>
                  </a:cubicBezTo>
                  <a:cubicBezTo>
                    <a:pt x="131" y="1"/>
                    <a:pt x="0" y="132"/>
                    <a:pt x="0" y="299"/>
                  </a:cubicBezTo>
                  <a:cubicBezTo>
                    <a:pt x="0" y="465"/>
                    <a:pt x="131" y="596"/>
                    <a:pt x="298" y="596"/>
                  </a:cubicBezTo>
                  <a:cubicBezTo>
                    <a:pt x="464" y="596"/>
                    <a:pt x="595" y="465"/>
                    <a:pt x="595" y="299"/>
                  </a:cubicBezTo>
                  <a:cubicBezTo>
                    <a:pt x="595" y="139"/>
                    <a:pt x="474" y="0"/>
                    <a:pt x="3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4" name="Google Shape;14844;p102"/>
            <p:cNvSpPr/>
            <p:nvPr/>
          </p:nvSpPr>
          <p:spPr>
            <a:xfrm>
              <a:off x="7128999" y="1785506"/>
              <a:ext cx="18986" cy="19017"/>
            </a:xfrm>
            <a:custGeom>
              <a:avLst/>
              <a:gdLst/>
              <a:ahLst/>
              <a:cxnLst/>
              <a:rect l="l" t="t" r="r" b="b"/>
              <a:pathLst>
                <a:path w="596" h="597" extrusionOk="0">
                  <a:moveTo>
                    <a:pt x="319" y="0"/>
                  </a:moveTo>
                  <a:cubicBezTo>
                    <a:pt x="312" y="0"/>
                    <a:pt x="305" y="0"/>
                    <a:pt x="298" y="1"/>
                  </a:cubicBezTo>
                  <a:cubicBezTo>
                    <a:pt x="131" y="1"/>
                    <a:pt x="0" y="132"/>
                    <a:pt x="0" y="298"/>
                  </a:cubicBezTo>
                  <a:cubicBezTo>
                    <a:pt x="0" y="465"/>
                    <a:pt x="131" y="596"/>
                    <a:pt x="298" y="596"/>
                  </a:cubicBezTo>
                  <a:cubicBezTo>
                    <a:pt x="465" y="596"/>
                    <a:pt x="596" y="465"/>
                    <a:pt x="596" y="298"/>
                  </a:cubicBezTo>
                  <a:cubicBezTo>
                    <a:pt x="596" y="127"/>
                    <a:pt x="476" y="0"/>
                    <a:pt x="3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5" name="Google Shape;14845;p102"/>
            <p:cNvSpPr/>
            <p:nvPr/>
          </p:nvSpPr>
          <p:spPr>
            <a:xfrm>
              <a:off x="7148335" y="1815481"/>
              <a:ext cx="18986" cy="18986"/>
            </a:xfrm>
            <a:custGeom>
              <a:avLst/>
              <a:gdLst/>
              <a:ahLst/>
              <a:cxnLst/>
              <a:rect l="l" t="t" r="r" b="b"/>
              <a:pathLst>
                <a:path w="596" h="596" extrusionOk="0">
                  <a:moveTo>
                    <a:pt x="298" y="0"/>
                  </a:moveTo>
                  <a:cubicBezTo>
                    <a:pt x="132" y="0"/>
                    <a:pt x="1" y="131"/>
                    <a:pt x="1" y="298"/>
                  </a:cubicBezTo>
                  <a:cubicBezTo>
                    <a:pt x="1" y="465"/>
                    <a:pt x="132" y="596"/>
                    <a:pt x="298" y="596"/>
                  </a:cubicBezTo>
                  <a:cubicBezTo>
                    <a:pt x="465" y="596"/>
                    <a:pt x="596" y="465"/>
                    <a:pt x="596" y="298"/>
                  </a:cubicBezTo>
                  <a:cubicBezTo>
                    <a:pt x="596" y="131"/>
                    <a:pt x="465" y="0"/>
                    <a:pt x="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6" name="Google Shape;14846;p102"/>
            <p:cNvSpPr/>
            <p:nvPr/>
          </p:nvSpPr>
          <p:spPr>
            <a:xfrm>
              <a:off x="7158592" y="1661494"/>
              <a:ext cx="208236" cy="205656"/>
            </a:xfrm>
            <a:custGeom>
              <a:avLst/>
              <a:gdLst/>
              <a:ahLst/>
              <a:cxnLst/>
              <a:rect l="l" t="t" r="r" b="b"/>
              <a:pathLst>
                <a:path w="6537" h="6456" extrusionOk="0">
                  <a:moveTo>
                    <a:pt x="2893" y="2275"/>
                  </a:moveTo>
                  <a:cubicBezTo>
                    <a:pt x="2131" y="3001"/>
                    <a:pt x="1512" y="3763"/>
                    <a:pt x="917" y="4703"/>
                  </a:cubicBezTo>
                  <a:cubicBezTo>
                    <a:pt x="905" y="4656"/>
                    <a:pt x="905" y="4596"/>
                    <a:pt x="929" y="4442"/>
                  </a:cubicBezTo>
                  <a:cubicBezTo>
                    <a:pt x="941" y="4370"/>
                    <a:pt x="1036" y="4287"/>
                    <a:pt x="1107" y="4191"/>
                  </a:cubicBezTo>
                  <a:cubicBezTo>
                    <a:pt x="1357" y="3906"/>
                    <a:pt x="1393" y="3822"/>
                    <a:pt x="1453" y="3525"/>
                  </a:cubicBezTo>
                  <a:cubicBezTo>
                    <a:pt x="1524" y="3168"/>
                    <a:pt x="1572" y="3120"/>
                    <a:pt x="1881" y="2989"/>
                  </a:cubicBezTo>
                  <a:cubicBezTo>
                    <a:pt x="2191" y="2858"/>
                    <a:pt x="2274" y="2775"/>
                    <a:pt x="2453" y="2560"/>
                  </a:cubicBezTo>
                  <a:cubicBezTo>
                    <a:pt x="2643" y="2322"/>
                    <a:pt x="2703" y="2275"/>
                    <a:pt x="2893" y="2275"/>
                  </a:cubicBezTo>
                  <a:close/>
                  <a:moveTo>
                    <a:pt x="6351" y="0"/>
                  </a:moveTo>
                  <a:cubicBezTo>
                    <a:pt x="6331" y="0"/>
                    <a:pt x="6309" y="4"/>
                    <a:pt x="6287" y="12"/>
                  </a:cubicBezTo>
                  <a:cubicBezTo>
                    <a:pt x="5144" y="453"/>
                    <a:pt x="4191" y="1072"/>
                    <a:pt x="3251" y="1917"/>
                  </a:cubicBezTo>
                  <a:cubicBezTo>
                    <a:pt x="3154" y="1917"/>
                    <a:pt x="3059" y="1911"/>
                    <a:pt x="2965" y="1911"/>
                  </a:cubicBezTo>
                  <a:cubicBezTo>
                    <a:pt x="2841" y="1911"/>
                    <a:pt x="2718" y="1923"/>
                    <a:pt x="2596" y="1977"/>
                  </a:cubicBezTo>
                  <a:cubicBezTo>
                    <a:pt x="2310" y="2108"/>
                    <a:pt x="2179" y="2406"/>
                    <a:pt x="2012" y="2525"/>
                  </a:cubicBezTo>
                  <a:cubicBezTo>
                    <a:pt x="1941" y="2584"/>
                    <a:pt x="1846" y="2620"/>
                    <a:pt x="1750" y="2656"/>
                  </a:cubicBezTo>
                  <a:cubicBezTo>
                    <a:pt x="1346" y="2834"/>
                    <a:pt x="1238" y="2941"/>
                    <a:pt x="1119" y="3430"/>
                  </a:cubicBezTo>
                  <a:cubicBezTo>
                    <a:pt x="1072" y="3668"/>
                    <a:pt x="1060" y="3715"/>
                    <a:pt x="857" y="3953"/>
                  </a:cubicBezTo>
                  <a:cubicBezTo>
                    <a:pt x="750" y="4072"/>
                    <a:pt x="643" y="4191"/>
                    <a:pt x="595" y="4334"/>
                  </a:cubicBezTo>
                  <a:cubicBezTo>
                    <a:pt x="464" y="4799"/>
                    <a:pt x="643" y="4775"/>
                    <a:pt x="631" y="5073"/>
                  </a:cubicBezTo>
                  <a:cubicBezTo>
                    <a:pt x="631" y="5084"/>
                    <a:pt x="643" y="5084"/>
                    <a:pt x="643" y="5096"/>
                  </a:cubicBezTo>
                  <a:cubicBezTo>
                    <a:pt x="381" y="5549"/>
                    <a:pt x="179" y="5942"/>
                    <a:pt x="48" y="6216"/>
                  </a:cubicBezTo>
                  <a:cubicBezTo>
                    <a:pt x="0" y="6299"/>
                    <a:pt x="48" y="6394"/>
                    <a:pt x="143" y="6442"/>
                  </a:cubicBezTo>
                  <a:cubicBezTo>
                    <a:pt x="164" y="6451"/>
                    <a:pt x="186" y="6455"/>
                    <a:pt x="208" y="6455"/>
                  </a:cubicBezTo>
                  <a:cubicBezTo>
                    <a:pt x="271" y="6455"/>
                    <a:pt x="331" y="6417"/>
                    <a:pt x="357" y="6347"/>
                  </a:cubicBezTo>
                  <a:cubicBezTo>
                    <a:pt x="643" y="5739"/>
                    <a:pt x="1274" y="4549"/>
                    <a:pt x="2322" y="3322"/>
                  </a:cubicBezTo>
                  <a:cubicBezTo>
                    <a:pt x="3620" y="1834"/>
                    <a:pt x="4846" y="929"/>
                    <a:pt x="6406" y="322"/>
                  </a:cubicBezTo>
                  <a:cubicBezTo>
                    <a:pt x="6489" y="286"/>
                    <a:pt x="6537" y="191"/>
                    <a:pt x="6489" y="96"/>
                  </a:cubicBezTo>
                  <a:cubicBezTo>
                    <a:pt x="6471" y="41"/>
                    <a:pt x="6418" y="0"/>
                    <a:pt x="63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7" name="Google Shape;14847;p102"/>
            <p:cNvSpPr/>
            <p:nvPr/>
          </p:nvSpPr>
          <p:spPr>
            <a:xfrm>
              <a:off x="7374696" y="1635660"/>
              <a:ext cx="93781" cy="28478"/>
            </a:xfrm>
            <a:custGeom>
              <a:avLst/>
              <a:gdLst/>
              <a:ahLst/>
              <a:cxnLst/>
              <a:rect l="l" t="t" r="r" b="b"/>
              <a:pathLst>
                <a:path w="2944" h="894" extrusionOk="0">
                  <a:moveTo>
                    <a:pt x="2772" y="1"/>
                  </a:moveTo>
                  <a:cubicBezTo>
                    <a:pt x="2765" y="1"/>
                    <a:pt x="2759" y="1"/>
                    <a:pt x="2753" y="2"/>
                  </a:cubicBezTo>
                  <a:cubicBezTo>
                    <a:pt x="1860" y="97"/>
                    <a:pt x="991" y="288"/>
                    <a:pt x="193" y="573"/>
                  </a:cubicBezTo>
                  <a:cubicBezTo>
                    <a:pt x="1" y="638"/>
                    <a:pt x="67" y="894"/>
                    <a:pt x="230" y="894"/>
                  </a:cubicBezTo>
                  <a:cubicBezTo>
                    <a:pt x="248" y="894"/>
                    <a:pt x="268" y="890"/>
                    <a:pt x="288" y="883"/>
                  </a:cubicBezTo>
                  <a:cubicBezTo>
                    <a:pt x="1086" y="609"/>
                    <a:pt x="1920" y="419"/>
                    <a:pt x="2777" y="335"/>
                  </a:cubicBezTo>
                  <a:cubicBezTo>
                    <a:pt x="2872" y="311"/>
                    <a:pt x="2944" y="240"/>
                    <a:pt x="2932" y="157"/>
                  </a:cubicBezTo>
                  <a:cubicBezTo>
                    <a:pt x="2932" y="68"/>
                    <a:pt x="2850" y="1"/>
                    <a:pt x="27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848" name="Google Shape;14848;p102"/>
          <p:cNvSpPr/>
          <p:nvPr/>
        </p:nvSpPr>
        <p:spPr>
          <a:xfrm>
            <a:off x="7539642" y="1500180"/>
            <a:ext cx="372958" cy="366747"/>
          </a:xfrm>
          <a:custGeom>
            <a:avLst/>
            <a:gdLst/>
            <a:ahLst/>
            <a:cxnLst/>
            <a:rect l="l" t="t" r="r" b="b"/>
            <a:pathLst>
              <a:path w="11708" h="11513" extrusionOk="0">
                <a:moveTo>
                  <a:pt x="5700" y="3058"/>
                </a:moveTo>
                <a:cubicBezTo>
                  <a:pt x="5722" y="3058"/>
                  <a:pt x="5743" y="3064"/>
                  <a:pt x="5755" y="3076"/>
                </a:cubicBezTo>
                <a:lnTo>
                  <a:pt x="8565" y="5898"/>
                </a:lnTo>
                <a:cubicBezTo>
                  <a:pt x="8612" y="5910"/>
                  <a:pt x="8612" y="5969"/>
                  <a:pt x="8588" y="6017"/>
                </a:cubicBezTo>
                <a:cubicBezTo>
                  <a:pt x="8207" y="6374"/>
                  <a:pt x="8231" y="6398"/>
                  <a:pt x="8172" y="6398"/>
                </a:cubicBezTo>
                <a:cubicBezTo>
                  <a:pt x="8112" y="6398"/>
                  <a:pt x="8112" y="6350"/>
                  <a:pt x="7850" y="6136"/>
                </a:cubicBezTo>
                <a:cubicBezTo>
                  <a:pt x="5112" y="3398"/>
                  <a:pt x="5255" y="3552"/>
                  <a:pt x="5255" y="3493"/>
                </a:cubicBezTo>
                <a:cubicBezTo>
                  <a:pt x="5255" y="3433"/>
                  <a:pt x="5278" y="3433"/>
                  <a:pt x="5636" y="3076"/>
                </a:cubicBezTo>
                <a:cubicBezTo>
                  <a:pt x="5653" y="3064"/>
                  <a:pt x="5677" y="3058"/>
                  <a:pt x="5700" y="3058"/>
                </a:cubicBezTo>
                <a:close/>
                <a:moveTo>
                  <a:pt x="10869" y="1"/>
                </a:moveTo>
                <a:cubicBezTo>
                  <a:pt x="10688" y="1"/>
                  <a:pt x="10504" y="64"/>
                  <a:pt x="10350" y="195"/>
                </a:cubicBezTo>
                <a:lnTo>
                  <a:pt x="9184" y="1219"/>
                </a:lnTo>
                <a:cubicBezTo>
                  <a:pt x="9100" y="1278"/>
                  <a:pt x="9100" y="1385"/>
                  <a:pt x="9160" y="1457"/>
                </a:cubicBezTo>
                <a:cubicBezTo>
                  <a:pt x="9191" y="1494"/>
                  <a:pt x="9235" y="1512"/>
                  <a:pt x="9280" y="1512"/>
                </a:cubicBezTo>
                <a:cubicBezTo>
                  <a:pt x="9322" y="1512"/>
                  <a:pt x="9364" y="1497"/>
                  <a:pt x="9398" y="1469"/>
                </a:cubicBezTo>
                <a:lnTo>
                  <a:pt x="10577" y="445"/>
                </a:lnTo>
                <a:cubicBezTo>
                  <a:pt x="10664" y="375"/>
                  <a:pt x="10769" y="339"/>
                  <a:pt x="10872" y="339"/>
                </a:cubicBezTo>
                <a:cubicBezTo>
                  <a:pt x="10980" y="339"/>
                  <a:pt x="11087" y="378"/>
                  <a:pt x="11172" y="457"/>
                </a:cubicBezTo>
                <a:cubicBezTo>
                  <a:pt x="11339" y="623"/>
                  <a:pt x="11339" y="874"/>
                  <a:pt x="11184" y="1052"/>
                </a:cubicBezTo>
                <a:lnTo>
                  <a:pt x="7933" y="4767"/>
                </a:lnTo>
                <a:lnTo>
                  <a:pt x="6874" y="3707"/>
                </a:lnTo>
                <a:lnTo>
                  <a:pt x="8767" y="2040"/>
                </a:lnTo>
                <a:cubicBezTo>
                  <a:pt x="8838" y="1981"/>
                  <a:pt x="8838" y="1874"/>
                  <a:pt x="8779" y="1802"/>
                </a:cubicBezTo>
                <a:cubicBezTo>
                  <a:pt x="8747" y="1757"/>
                  <a:pt x="8700" y="1736"/>
                  <a:pt x="8653" y="1736"/>
                </a:cubicBezTo>
                <a:cubicBezTo>
                  <a:pt x="8614" y="1736"/>
                  <a:pt x="8573" y="1751"/>
                  <a:pt x="8541" y="1778"/>
                </a:cubicBezTo>
                <a:lnTo>
                  <a:pt x="6636" y="3469"/>
                </a:lnTo>
                <a:lnTo>
                  <a:pt x="5993" y="2826"/>
                </a:lnTo>
                <a:cubicBezTo>
                  <a:pt x="5909" y="2743"/>
                  <a:pt x="5802" y="2701"/>
                  <a:pt x="5695" y="2701"/>
                </a:cubicBezTo>
                <a:cubicBezTo>
                  <a:pt x="5588" y="2701"/>
                  <a:pt x="5481" y="2743"/>
                  <a:pt x="5397" y="2826"/>
                </a:cubicBezTo>
                <a:lnTo>
                  <a:pt x="5040" y="3183"/>
                </a:lnTo>
                <a:cubicBezTo>
                  <a:pt x="4921" y="3302"/>
                  <a:pt x="4874" y="3481"/>
                  <a:pt x="4957" y="3660"/>
                </a:cubicBezTo>
                <a:cubicBezTo>
                  <a:pt x="4800" y="3641"/>
                  <a:pt x="4644" y="3631"/>
                  <a:pt x="4488" y="3631"/>
                </a:cubicBezTo>
                <a:cubicBezTo>
                  <a:pt x="2121" y="3631"/>
                  <a:pt x="1" y="5783"/>
                  <a:pt x="135" y="8208"/>
                </a:cubicBezTo>
                <a:cubicBezTo>
                  <a:pt x="147" y="8672"/>
                  <a:pt x="337" y="9101"/>
                  <a:pt x="671" y="9422"/>
                </a:cubicBezTo>
                <a:lnTo>
                  <a:pt x="2218" y="10970"/>
                </a:lnTo>
                <a:cubicBezTo>
                  <a:pt x="2620" y="11372"/>
                  <a:pt x="3076" y="11512"/>
                  <a:pt x="3595" y="11512"/>
                </a:cubicBezTo>
                <a:cubicBezTo>
                  <a:pt x="3768" y="11512"/>
                  <a:pt x="3948" y="11497"/>
                  <a:pt x="4135" y="11470"/>
                </a:cubicBezTo>
                <a:cubicBezTo>
                  <a:pt x="4219" y="11458"/>
                  <a:pt x="4278" y="11387"/>
                  <a:pt x="4278" y="11280"/>
                </a:cubicBezTo>
                <a:cubicBezTo>
                  <a:pt x="4266" y="11184"/>
                  <a:pt x="4195" y="11125"/>
                  <a:pt x="4088" y="11125"/>
                </a:cubicBezTo>
                <a:cubicBezTo>
                  <a:pt x="3923" y="11149"/>
                  <a:pt x="3764" y="11164"/>
                  <a:pt x="3613" y="11164"/>
                </a:cubicBezTo>
                <a:cubicBezTo>
                  <a:pt x="3175" y="11164"/>
                  <a:pt x="2793" y="11044"/>
                  <a:pt x="2457" y="10708"/>
                </a:cubicBezTo>
                <a:lnTo>
                  <a:pt x="909" y="9160"/>
                </a:lnTo>
                <a:cubicBezTo>
                  <a:pt x="635" y="8898"/>
                  <a:pt x="468" y="8541"/>
                  <a:pt x="456" y="8184"/>
                </a:cubicBezTo>
                <a:cubicBezTo>
                  <a:pt x="351" y="5941"/>
                  <a:pt x="2322" y="3959"/>
                  <a:pt x="4468" y="3959"/>
                </a:cubicBezTo>
                <a:cubicBezTo>
                  <a:pt x="4749" y="3959"/>
                  <a:pt x="5032" y="3993"/>
                  <a:pt x="5314" y="4064"/>
                </a:cubicBezTo>
                <a:lnTo>
                  <a:pt x="7576" y="6327"/>
                </a:lnTo>
                <a:cubicBezTo>
                  <a:pt x="8029" y="8196"/>
                  <a:pt x="6838" y="10220"/>
                  <a:pt x="4969" y="10934"/>
                </a:cubicBezTo>
                <a:cubicBezTo>
                  <a:pt x="4874" y="10970"/>
                  <a:pt x="4838" y="11065"/>
                  <a:pt x="4862" y="11160"/>
                </a:cubicBezTo>
                <a:cubicBezTo>
                  <a:pt x="4891" y="11229"/>
                  <a:pt x="4961" y="11274"/>
                  <a:pt x="5038" y="11274"/>
                </a:cubicBezTo>
                <a:cubicBezTo>
                  <a:pt x="5055" y="11274"/>
                  <a:pt x="5071" y="11272"/>
                  <a:pt x="5088" y="11268"/>
                </a:cubicBezTo>
                <a:cubicBezTo>
                  <a:pt x="6945" y="10553"/>
                  <a:pt x="8195" y="8624"/>
                  <a:pt x="7969" y="6696"/>
                </a:cubicBezTo>
                <a:lnTo>
                  <a:pt x="7969" y="6696"/>
                </a:lnTo>
                <a:cubicBezTo>
                  <a:pt x="8027" y="6722"/>
                  <a:pt x="8084" y="6735"/>
                  <a:pt x="8140" y="6735"/>
                </a:cubicBezTo>
                <a:cubicBezTo>
                  <a:pt x="8257" y="6735"/>
                  <a:pt x="8365" y="6681"/>
                  <a:pt x="8445" y="6600"/>
                </a:cubicBezTo>
                <a:lnTo>
                  <a:pt x="8803" y="6243"/>
                </a:lnTo>
                <a:cubicBezTo>
                  <a:pt x="8969" y="6088"/>
                  <a:pt x="8969" y="5815"/>
                  <a:pt x="8803" y="5648"/>
                </a:cubicBezTo>
                <a:lnTo>
                  <a:pt x="8172" y="5017"/>
                </a:lnTo>
                <a:lnTo>
                  <a:pt x="11446" y="1290"/>
                </a:lnTo>
                <a:cubicBezTo>
                  <a:pt x="11708" y="981"/>
                  <a:pt x="11696" y="516"/>
                  <a:pt x="11410" y="219"/>
                </a:cubicBezTo>
                <a:cubicBezTo>
                  <a:pt x="11261" y="76"/>
                  <a:pt x="11067" y="1"/>
                  <a:pt x="108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849" name="Google Shape;14849;p102"/>
          <p:cNvGrpSpPr/>
          <p:nvPr/>
        </p:nvGrpSpPr>
        <p:grpSpPr>
          <a:xfrm>
            <a:off x="6649231" y="1500021"/>
            <a:ext cx="390287" cy="367065"/>
            <a:chOff x="6649231" y="1500021"/>
            <a:chExt cx="390287" cy="367065"/>
          </a:xfrm>
        </p:grpSpPr>
        <p:sp>
          <p:nvSpPr>
            <p:cNvPr id="14850" name="Google Shape;14850;p102"/>
            <p:cNvSpPr/>
            <p:nvPr/>
          </p:nvSpPr>
          <p:spPr>
            <a:xfrm>
              <a:off x="6649231" y="1500021"/>
              <a:ext cx="390287" cy="367065"/>
            </a:xfrm>
            <a:custGeom>
              <a:avLst/>
              <a:gdLst/>
              <a:ahLst/>
              <a:cxnLst/>
              <a:rect l="l" t="t" r="r" b="b"/>
              <a:pathLst>
                <a:path w="12252" h="11523" extrusionOk="0">
                  <a:moveTo>
                    <a:pt x="2393" y="6022"/>
                  </a:moveTo>
                  <a:lnTo>
                    <a:pt x="5775" y="9391"/>
                  </a:lnTo>
                  <a:lnTo>
                    <a:pt x="4691" y="10487"/>
                  </a:lnTo>
                  <a:cubicBezTo>
                    <a:pt x="4221" y="10951"/>
                    <a:pt x="3611" y="11183"/>
                    <a:pt x="3000" y="11183"/>
                  </a:cubicBezTo>
                  <a:cubicBezTo>
                    <a:pt x="2390" y="11183"/>
                    <a:pt x="1780" y="10951"/>
                    <a:pt x="1310" y="10487"/>
                  </a:cubicBezTo>
                  <a:cubicBezTo>
                    <a:pt x="369" y="9546"/>
                    <a:pt x="369" y="8046"/>
                    <a:pt x="1310" y="7105"/>
                  </a:cubicBezTo>
                  <a:lnTo>
                    <a:pt x="2393" y="6022"/>
                  </a:lnTo>
                  <a:close/>
                  <a:moveTo>
                    <a:pt x="3000" y="331"/>
                  </a:moveTo>
                  <a:cubicBezTo>
                    <a:pt x="3608" y="331"/>
                    <a:pt x="4203" y="557"/>
                    <a:pt x="4667" y="1021"/>
                  </a:cubicBezTo>
                  <a:lnTo>
                    <a:pt x="10763" y="7105"/>
                  </a:lnTo>
                  <a:cubicBezTo>
                    <a:pt x="11680" y="8046"/>
                    <a:pt x="11680" y="9546"/>
                    <a:pt x="10763" y="10463"/>
                  </a:cubicBezTo>
                  <a:lnTo>
                    <a:pt x="10728" y="10499"/>
                  </a:lnTo>
                  <a:cubicBezTo>
                    <a:pt x="10263" y="10957"/>
                    <a:pt x="9656" y="11186"/>
                    <a:pt x="9050" y="11186"/>
                  </a:cubicBezTo>
                  <a:cubicBezTo>
                    <a:pt x="8445" y="11186"/>
                    <a:pt x="7840" y="10957"/>
                    <a:pt x="7382" y="10499"/>
                  </a:cubicBezTo>
                  <a:lnTo>
                    <a:pt x="1286" y="4415"/>
                  </a:lnTo>
                  <a:cubicBezTo>
                    <a:pt x="369" y="3486"/>
                    <a:pt x="369" y="1986"/>
                    <a:pt x="1286" y="1057"/>
                  </a:cubicBezTo>
                  <a:cubicBezTo>
                    <a:pt x="1310" y="1045"/>
                    <a:pt x="1929" y="331"/>
                    <a:pt x="3000" y="331"/>
                  </a:cubicBezTo>
                  <a:close/>
                  <a:moveTo>
                    <a:pt x="2999" y="0"/>
                  </a:moveTo>
                  <a:cubicBezTo>
                    <a:pt x="2307" y="0"/>
                    <a:pt x="1613" y="265"/>
                    <a:pt x="1084" y="795"/>
                  </a:cubicBezTo>
                  <a:lnTo>
                    <a:pt x="1060" y="819"/>
                  </a:lnTo>
                  <a:cubicBezTo>
                    <a:pt x="0" y="1879"/>
                    <a:pt x="0" y="3593"/>
                    <a:pt x="1060" y="4641"/>
                  </a:cubicBezTo>
                  <a:lnTo>
                    <a:pt x="2167" y="5760"/>
                  </a:lnTo>
                  <a:lnTo>
                    <a:pt x="1084" y="6855"/>
                  </a:lnTo>
                  <a:cubicBezTo>
                    <a:pt x="24" y="7903"/>
                    <a:pt x="24" y="9653"/>
                    <a:pt x="1084" y="10701"/>
                  </a:cubicBezTo>
                  <a:cubicBezTo>
                    <a:pt x="1613" y="11231"/>
                    <a:pt x="2313" y="11496"/>
                    <a:pt x="3012" y="11496"/>
                  </a:cubicBezTo>
                  <a:cubicBezTo>
                    <a:pt x="3712" y="11496"/>
                    <a:pt x="4411" y="11231"/>
                    <a:pt x="4941" y="10701"/>
                  </a:cubicBezTo>
                  <a:lnTo>
                    <a:pt x="6025" y="9618"/>
                  </a:lnTo>
                  <a:lnTo>
                    <a:pt x="7144" y="10737"/>
                  </a:lnTo>
                  <a:cubicBezTo>
                    <a:pt x="7674" y="11261"/>
                    <a:pt x="8364" y="11523"/>
                    <a:pt x="9055" y="11523"/>
                  </a:cubicBezTo>
                  <a:cubicBezTo>
                    <a:pt x="9745" y="11523"/>
                    <a:pt x="10436" y="11261"/>
                    <a:pt x="10966" y="10737"/>
                  </a:cubicBezTo>
                  <a:lnTo>
                    <a:pt x="11001" y="10701"/>
                  </a:lnTo>
                  <a:cubicBezTo>
                    <a:pt x="12037" y="9653"/>
                    <a:pt x="12037" y="7939"/>
                    <a:pt x="11001" y="6879"/>
                  </a:cubicBezTo>
                  <a:lnTo>
                    <a:pt x="6263" y="2141"/>
                  </a:lnTo>
                  <a:lnTo>
                    <a:pt x="7370" y="1045"/>
                  </a:lnTo>
                  <a:cubicBezTo>
                    <a:pt x="7811" y="593"/>
                    <a:pt x="8418" y="343"/>
                    <a:pt x="9049" y="343"/>
                  </a:cubicBezTo>
                  <a:cubicBezTo>
                    <a:pt x="11156" y="343"/>
                    <a:pt x="12252" y="2914"/>
                    <a:pt x="10728" y="4427"/>
                  </a:cubicBezTo>
                  <a:lnTo>
                    <a:pt x="9989" y="5165"/>
                  </a:lnTo>
                  <a:cubicBezTo>
                    <a:pt x="9882" y="5272"/>
                    <a:pt x="9954" y="5451"/>
                    <a:pt x="10108" y="5451"/>
                  </a:cubicBezTo>
                  <a:cubicBezTo>
                    <a:pt x="10228" y="5451"/>
                    <a:pt x="10204" y="5391"/>
                    <a:pt x="10966" y="4641"/>
                  </a:cubicBezTo>
                  <a:cubicBezTo>
                    <a:pt x="11490" y="4129"/>
                    <a:pt x="11775" y="3450"/>
                    <a:pt x="11775" y="2724"/>
                  </a:cubicBezTo>
                  <a:cubicBezTo>
                    <a:pt x="11775" y="1224"/>
                    <a:pt x="10549" y="9"/>
                    <a:pt x="9049" y="9"/>
                  </a:cubicBezTo>
                  <a:cubicBezTo>
                    <a:pt x="8323" y="9"/>
                    <a:pt x="7632" y="283"/>
                    <a:pt x="7132" y="807"/>
                  </a:cubicBezTo>
                  <a:lnTo>
                    <a:pt x="6025" y="1914"/>
                  </a:lnTo>
                  <a:lnTo>
                    <a:pt x="4905" y="795"/>
                  </a:lnTo>
                  <a:cubicBezTo>
                    <a:pt x="4382" y="265"/>
                    <a:pt x="3691" y="0"/>
                    <a:pt x="29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1" name="Google Shape;14851;p102"/>
            <p:cNvSpPr/>
            <p:nvPr/>
          </p:nvSpPr>
          <p:spPr>
            <a:xfrm>
              <a:off x="6759194" y="1602435"/>
              <a:ext cx="161983" cy="161409"/>
            </a:xfrm>
            <a:custGeom>
              <a:avLst/>
              <a:gdLst/>
              <a:ahLst/>
              <a:cxnLst/>
              <a:rect l="l" t="t" r="r" b="b"/>
              <a:pathLst>
                <a:path w="5085" h="5067" extrusionOk="0">
                  <a:moveTo>
                    <a:pt x="2192" y="0"/>
                  </a:moveTo>
                  <a:cubicBezTo>
                    <a:pt x="2147" y="0"/>
                    <a:pt x="2102" y="15"/>
                    <a:pt x="2073" y="45"/>
                  </a:cubicBezTo>
                  <a:lnTo>
                    <a:pt x="60" y="2057"/>
                  </a:lnTo>
                  <a:cubicBezTo>
                    <a:pt x="1" y="2116"/>
                    <a:pt x="1" y="2236"/>
                    <a:pt x="60" y="2295"/>
                  </a:cubicBezTo>
                  <a:lnTo>
                    <a:pt x="501" y="2747"/>
                  </a:lnTo>
                  <a:cubicBezTo>
                    <a:pt x="531" y="2771"/>
                    <a:pt x="575" y="2783"/>
                    <a:pt x="620" y="2783"/>
                  </a:cubicBezTo>
                  <a:cubicBezTo>
                    <a:pt x="665" y="2783"/>
                    <a:pt x="709" y="2771"/>
                    <a:pt x="739" y="2747"/>
                  </a:cubicBezTo>
                  <a:cubicBezTo>
                    <a:pt x="799" y="2688"/>
                    <a:pt x="799" y="2569"/>
                    <a:pt x="739" y="2497"/>
                  </a:cubicBezTo>
                  <a:lnTo>
                    <a:pt x="418" y="2176"/>
                  </a:lnTo>
                  <a:lnTo>
                    <a:pt x="2192" y="402"/>
                  </a:lnTo>
                  <a:lnTo>
                    <a:pt x="4668" y="2890"/>
                  </a:lnTo>
                  <a:lnTo>
                    <a:pt x="2906" y="4664"/>
                  </a:lnTo>
                  <a:lnTo>
                    <a:pt x="1322" y="3081"/>
                  </a:lnTo>
                  <a:cubicBezTo>
                    <a:pt x="1293" y="3051"/>
                    <a:pt x="1248" y="3036"/>
                    <a:pt x="1203" y="3036"/>
                  </a:cubicBezTo>
                  <a:cubicBezTo>
                    <a:pt x="1159" y="3036"/>
                    <a:pt x="1114" y="3051"/>
                    <a:pt x="1084" y="3081"/>
                  </a:cubicBezTo>
                  <a:cubicBezTo>
                    <a:pt x="1025" y="3140"/>
                    <a:pt x="1025" y="3259"/>
                    <a:pt x="1084" y="3319"/>
                  </a:cubicBezTo>
                  <a:lnTo>
                    <a:pt x="2787" y="5022"/>
                  </a:lnTo>
                  <a:cubicBezTo>
                    <a:pt x="2817" y="5051"/>
                    <a:pt x="2861" y="5066"/>
                    <a:pt x="2906" y="5066"/>
                  </a:cubicBezTo>
                  <a:cubicBezTo>
                    <a:pt x="2951" y="5066"/>
                    <a:pt x="2995" y="5051"/>
                    <a:pt x="3025" y="5022"/>
                  </a:cubicBezTo>
                  <a:lnTo>
                    <a:pt x="5025" y="3009"/>
                  </a:lnTo>
                  <a:cubicBezTo>
                    <a:pt x="5085" y="2938"/>
                    <a:pt x="5085" y="2831"/>
                    <a:pt x="5025" y="2771"/>
                  </a:cubicBezTo>
                  <a:lnTo>
                    <a:pt x="2311" y="45"/>
                  </a:lnTo>
                  <a:cubicBezTo>
                    <a:pt x="2281" y="15"/>
                    <a:pt x="2236" y="0"/>
                    <a:pt x="21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2" name="Google Shape;14852;p102"/>
            <p:cNvSpPr/>
            <p:nvPr/>
          </p:nvSpPr>
          <p:spPr>
            <a:xfrm>
              <a:off x="6718229" y="1625179"/>
              <a:ext cx="15227" cy="14239"/>
            </a:xfrm>
            <a:custGeom>
              <a:avLst/>
              <a:gdLst/>
              <a:ahLst/>
              <a:cxnLst/>
              <a:rect l="l" t="t" r="r" b="b"/>
              <a:pathLst>
                <a:path w="478" h="447" extrusionOk="0">
                  <a:moveTo>
                    <a:pt x="180" y="0"/>
                  </a:moveTo>
                  <a:cubicBezTo>
                    <a:pt x="135" y="0"/>
                    <a:pt x="90" y="15"/>
                    <a:pt x="61" y="45"/>
                  </a:cubicBezTo>
                  <a:cubicBezTo>
                    <a:pt x="1" y="105"/>
                    <a:pt x="1" y="224"/>
                    <a:pt x="61" y="283"/>
                  </a:cubicBezTo>
                  <a:lnTo>
                    <a:pt x="180" y="402"/>
                  </a:lnTo>
                  <a:cubicBezTo>
                    <a:pt x="209" y="432"/>
                    <a:pt x="254" y="447"/>
                    <a:pt x="299" y="447"/>
                  </a:cubicBezTo>
                  <a:cubicBezTo>
                    <a:pt x="343" y="447"/>
                    <a:pt x="388" y="432"/>
                    <a:pt x="418" y="402"/>
                  </a:cubicBezTo>
                  <a:cubicBezTo>
                    <a:pt x="477" y="343"/>
                    <a:pt x="477" y="224"/>
                    <a:pt x="418" y="164"/>
                  </a:cubicBezTo>
                  <a:lnTo>
                    <a:pt x="299" y="45"/>
                  </a:lnTo>
                  <a:cubicBezTo>
                    <a:pt x="269" y="15"/>
                    <a:pt x="224"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3" name="Google Shape;14853;p102"/>
            <p:cNvSpPr/>
            <p:nvPr/>
          </p:nvSpPr>
          <p:spPr>
            <a:xfrm>
              <a:off x="6712176" y="1588005"/>
              <a:ext cx="16533" cy="14048"/>
            </a:xfrm>
            <a:custGeom>
              <a:avLst/>
              <a:gdLst/>
              <a:ahLst/>
              <a:cxnLst/>
              <a:rect l="l" t="t" r="r" b="b"/>
              <a:pathLst>
                <a:path w="519" h="441" extrusionOk="0">
                  <a:moveTo>
                    <a:pt x="179" y="1"/>
                  </a:moveTo>
                  <a:cubicBezTo>
                    <a:pt x="134" y="1"/>
                    <a:pt x="90" y="16"/>
                    <a:pt x="60" y="45"/>
                  </a:cubicBezTo>
                  <a:cubicBezTo>
                    <a:pt x="0" y="93"/>
                    <a:pt x="0" y="224"/>
                    <a:pt x="60" y="283"/>
                  </a:cubicBezTo>
                  <a:cubicBezTo>
                    <a:pt x="155" y="355"/>
                    <a:pt x="191" y="438"/>
                    <a:pt x="298" y="438"/>
                  </a:cubicBezTo>
                  <a:cubicBezTo>
                    <a:pt x="307" y="440"/>
                    <a:pt x="315" y="440"/>
                    <a:pt x="323" y="440"/>
                  </a:cubicBezTo>
                  <a:cubicBezTo>
                    <a:pt x="460" y="440"/>
                    <a:pt x="518" y="254"/>
                    <a:pt x="417" y="164"/>
                  </a:cubicBezTo>
                  <a:lnTo>
                    <a:pt x="298" y="45"/>
                  </a:lnTo>
                  <a:cubicBezTo>
                    <a:pt x="268" y="16"/>
                    <a:pt x="22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4" name="Google Shape;14854;p102"/>
            <p:cNvSpPr/>
            <p:nvPr/>
          </p:nvSpPr>
          <p:spPr>
            <a:xfrm>
              <a:off x="6744796" y="1555003"/>
              <a:ext cx="16628" cy="14367"/>
            </a:xfrm>
            <a:custGeom>
              <a:avLst/>
              <a:gdLst/>
              <a:ahLst/>
              <a:cxnLst/>
              <a:rect l="l" t="t" r="r" b="b"/>
              <a:pathLst>
                <a:path w="522" h="451" extrusionOk="0">
                  <a:moveTo>
                    <a:pt x="179" y="1"/>
                  </a:moveTo>
                  <a:cubicBezTo>
                    <a:pt x="134" y="1"/>
                    <a:pt x="90" y="16"/>
                    <a:pt x="60" y="45"/>
                  </a:cubicBezTo>
                  <a:cubicBezTo>
                    <a:pt x="0" y="105"/>
                    <a:pt x="0" y="224"/>
                    <a:pt x="60" y="284"/>
                  </a:cubicBezTo>
                  <a:cubicBezTo>
                    <a:pt x="155" y="367"/>
                    <a:pt x="203" y="450"/>
                    <a:pt x="298" y="450"/>
                  </a:cubicBezTo>
                  <a:cubicBezTo>
                    <a:pt x="303" y="451"/>
                    <a:pt x="307" y="451"/>
                    <a:pt x="312" y="451"/>
                  </a:cubicBezTo>
                  <a:cubicBezTo>
                    <a:pt x="457" y="451"/>
                    <a:pt x="521" y="268"/>
                    <a:pt x="417" y="165"/>
                  </a:cubicBezTo>
                  <a:lnTo>
                    <a:pt x="298" y="45"/>
                  </a:lnTo>
                  <a:cubicBezTo>
                    <a:pt x="268" y="16"/>
                    <a:pt x="22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5" name="Google Shape;14855;p102"/>
            <p:cNvSpPr/>
            <p:nvPr/>
          </p:nvSpPr>
          <p:spPr>
            <a:xfrm>
              <a:off x="6750115" y="1593707"/>
              <a:ext cx="15577" cy="13952"/>
            </a:xfrm>
            <a:custGeom>
              <a:avLst/>
              <a:gdLst/>
              <a:ahLst/>
              <a:cxnLst/>
              <a:rect l="l" t="t" r="r" b="b"/>
              <a:pathLst>
                <a:path w="489" h="438" extrusionOk="0">
                  <a:moveTo>
                    <a:pt x="179" y="0"/>
                  </a:moveTo>
                  <a:cubicBezTo>
                    <a:pt x="134" y="0"/>
                    <a:pt x="89" y="15"/>
                    <a:pt x="60" y="45"/>
                  </a:cubicBezTo>
                  <a:cubicBezTo>
                    <a:pt x="0" y="93"/>
                    <a:pt x="0" y="212"/>
                    <a:pt x="60" y="283"/>
                  </a:cubicBezTo>
                  <a:cubicBezTo>
                    <a:pt x="155" y="354"/>
                    <a:pt x="191" y="438"/>
                    <a:pt x="298" y="438"/>
                  </a:cubicBezTo>
                  <a:cubicBezTo>
                    <a:pt x="345" y="438"/>
                    <a:pt x="393" y="426"/>
                    <a:pt x="417" y="402"/>
                  </a:cubicBezTo>
                  <a:cubicBezTo>
                    <a:pt x="488" y="319"/>
                    <a:pt x="488" y="212"/>
                    <a:pt x="417" y="164"/>
                  </a:cubicBezTo>
                  <a:lnTo>
                    <a:pt x="298" y="45"/>
                  </a:lnTo>
                  <a:cubicBezTo>
                    <a:pt x="268" y="15"/>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6" name="Google Shape;14856;p102"/>
            <p:cNvSpPr/>
            <p:nvPr/>
          </p:nvSpPr>
          <p:spPr>
            <a:xfrm>
              <a:off x="6782353" y="1561852"/>
              <a:ext cx="16692" cy="14335"/>
            </a:xfrm>
            <a:custGeom>
              <a:avLst/>
              <a:gdLst/>
              <a:ahLst/>
              <a:cxnLst/>
              <a:rect l="l" t="t" r="r" b="b"/>
              <a:pathLst>
                <a:path w="524" h="450" extrusionOk="0">
                  <a:moveTo>
                    <a:pt x="179" y="0"/>
                  </a:moveTo>
                  <a:cubicBezTo>
                    <a:pt x="134" y="0"/>
                    <a:pt x="89" y="15"/>
                    <a:pt x="60" y="45"/>
                  </a:cubicBezTo>
                  <a:cubicBezTo>
                    <a:pt x="0" y="104"/>
                    <a:pt x="0" y="223"/>
                    <a:pt x="60" y="283"/>
                  </a:cubicBezTo>
                  <a:cubicBezTo>
                    <a:pt x="155" y="354"/>
                    <a:pt x="179" y="450"/>
                    <a:pt x="298" y="450"/>
                  </a:cubicBezTo>
                  <a:cubicBezTo>
                    <a:pt x="453" y="450"/>
                    <a:pt x="524" y="271"/>
                    <a:pt x="417" y="164"/>
                  </a:cubicBezTo>
                  <a:lnTo>
                    <a:pt x="298" y="45"/>
                  </a:lnTo>
                  <a:cubicBezTo>
                    <a:pt x="268" y="15"/>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7" name="Google Shape;14857;p102"/>
            <p:cNvSpPr/>
            <p:nvPr/>
          </p:nvSpPr>
          <p:spPr>
            <a:xfrm>
              <a:off x="6884735" y="1791686"/>
              <a:ext cx="15227" cy="14239"/>
            </a:xfrm>
            <a:custGeom>
              <a:avLst/>
              <a:gdLst/>
              <a:ahLst/>
              <a:cxnLst/>
              <a:rect l="l" t="t" r="r" b="b"/>
              <a:pathLst>
                <a:path w="478" h="447" extrusionOk="0">
                  <a:moveTo>
                    <a:pt x="179" y="0"/>
                  </a:moveTo>
                  <a:cubicBezTo>
                    <a:pt x="135" y="0"/>
                    <a:pt x="90" y="15"/>
                    <a:pt x="60" y="45"/>
                  </a:cubicBezTo>
                  <a:cubicBezTo>
                    <a:pt x="1" y="104"/>
                    <a:pt x="1" y="224"/>
                    <a:pt x="60" y="283"/>
                  </a:cubicBezTo>
                  <a:lnTo>
                    <a:pt x="179" y="402"/>
                  </a:lnTo>
                  <a:cubicBezTo>
                    <a:pt x="209" y="432"/>
                    <a:pt x="254" y="447"/>
                    <a:pt x="298" y="447"/>
                  </a:cubicBezTo>
                  <a:cubicBezTo>
                    <a:pt x="343" y="447"/>
                    <a:pt x="388" y="432"/>
                    <a:pt x="418" y="402"/>
                  </a:cubicBezTo>
                  <a:cubicBezTo>
                    <a:pt x="477" y="343"/>
                    <a:pt x="477" y="224"/>
                    <a:pt x="418" y="164"/>
                  </a:cubicBezTo>
                  <a:lnTo>
                    <a:pt x="298" y="45"/>
                  </a:lnTo>
                  <a:cubicBezTo>
                    <a:pt x="269"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8" name="Google Shape;14858;p102"/>
            <p:cNvSpPr/>
            <p:nvPr/>
          </p:nvSpPr>
          <p:spPr>
            <a:xfrm>
              <a:off x="6922292" y="1797738"/>
              <a:ext cx="15195" cy="14271"/>
            </a:xfrm>
            <a:custGeom>
              <a:avLst/>
              <a:gdLst/>
              <a:ahLst/>
              <a:cxnLst/>
              <a:rect l="l" t="t" r="r" b="b"/>
              <a:pathLst>
                <a:path w="477" h="448" extrusionOk="0">
                  <a:moveTo>
                    <a:pt x="179" y="1"/>
                  </a:moveTo>
                  <a:cubicBezTo>
                    <a:pt x="134" y="1"/>
                    <a:pt x="90" y="16"/>
                    <a:pt x="60" y="45"/>
                  </a:cubicBezTo>
                  <a:cubicBezTo>
                    <a:pt x="1" y="105"/>
                    <a:pt x="1" y="224"/>
                    <a:pt x="60" y="284"/>
                  </a:cubicBezTo>
                  <a:lnTo>
                    <a:pt x="179" y="403"/>
                  </a:lnTo>
                  <a:cubicBezTo>
                    <a:pt x="209" y="432"/>
                    <a:pt x="254" y="447"/>
                    <a:pt x="298" y="447"/>
                  </a:cubicBezTo>
                  <a:cubicBezTo>
                    <a:pt x="343" y="447"/>
                    <a:pt x="387" y="432"/>
                    <a:pt x="417" y="403"/>
                  </a:cubicBezTo>
                  <a:cubicBezTo>
                    <a:pt x="477" y="343"/>
                    <a:pt x="477" y="224"/>
                    <a:pt x="417" y="165"/>
                  </a:cubicBezTo>
                  <a:lnTo>
                    <a:pt x="298" y="45"/>
                  </a:lnTo>
                  <a:cubicBezTo>
                    <a:pt x="268" y="16"/>
                    <a:pt x="22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9" name="Google Shape;14859;p102"/>
            <p:cNvSpPr/>
            <p:nvPr/>
          </p:nvSpPr>
          <p:spPr>
            <a:xfrm>
              <a:off x="6954911" y="1765118"/>
              <a:ext cx="15195" cy="14271"/>
            </a:xfrm>
            <a:custGeom>
              <a:avLst/>
              <a:gdLst/>
              <a:ahLst/>
              <a:cxnLst/>
              <a:rect l="l" t="t" r="r" b="b"/>
              <a:pathLst>
                <a:path w="477" h="448" extrusionOk="0">
                  <a:moveTo>
                    <a:pt x="179" y="1"/>
                  </a:moveTo>
                  <a:cubicBezTo>
                    <a:pt x="134" y="1"/>
                    <a:pt x="90" y="16"/>
                    <a:pt x="60" y="46"/>
                  </a:cubicBezTo>
                  <a:cubicBezTo>
                    <a:pt x="0" y="105"/>
                    <a:pt x="0" y="224"/>
                    <a:pt x="60" y="284"/>
                  </a:cubicBezTo>
                  <a:lnTo>
                    <a:pt x="179" y="403"/>
                  </a:lnTo>
                  <a:cubicBezTo>
                    <a:pt x="209" y="432"/>
                    <a:pt x="253" y="447"/>
                    <a:pt x="298" y="447"/>
                  </a:cubicBezTo>
                  <a:cubicBezTo>
                    <a:pt x="343" y="447"/>
                    <a:pt x="387" y="432"/>
                    <a:pt x="417" y="403"/>
                  </a:cubicBezTo>
                  <a:cubicBezTo>
                    <a:pt x="477" y="343"/>
                    <a:pt x="477" y="224"/>
                    <a:pt x="417" y="165"/>
                  </a:cubicBezTo>
                  <a:lnTo>
                    <a:pt x="298" y="46"/>
                  </a:lnTo>
                  <a:cubicBezTo>
                    <a:pt x="268" y="16"/>
                    <a:pt x="22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0" name="Google Shape;14860;p102"/>
            <p:cNvSpPr/>
            <p:nvPr/>
          </p:nvSpPr>
          <p:spPr>
            <a:xfrm>
              <a:off x="6916590" y="1759831"/>
              <a:ext cx="16724" cy="14335"/>
            </a:xfrm>
            <a:custGeom>
              <a:avLst/>
              <a:gdLst/>
              <a:ahLst/>
              <a:cxnLst/>
              <a:rect l="l" t="t" r="r" b="b"/>
              <a:pathLst>
                <a:path w="525" h="450" extrusionOk="0">
                  <a:moveTo>
                    <a:pt x="180" y="0"/>
                  </a:moveTo>
                  <a:cubicBezTo>
                    <a:pt x="135" y="0"/>
                    <a:pt x="90" y="15"/>
                    <a:pt x="60" y="45"/>
                  </a:cubicBezTo>
                  <a:cubicBezTo>
                    <a:pt x="1" y="104"/>
                    <a:pt x="1" y="223"/>
                    <a:pt x="60" y="283"/>
                  </a:cubicBezTo>
                  <a:cubicBezTo>
                    <a:pt x="144" y="366"/>
                    <a:pt x="191" y="450"/>
                    <a:pt x="299" y="450"/>
                  </a:cubicBezTo>
                  <a:cubicBezTo>
                    <a:pt x="441" y="450"/>
                    <a:pt x="525" y="271"/>
                    <a:pt x="418" y="164"/>
                  </a:cubicBezTo>
                  <a:lnTo>
                    <a:pt x="299" y="45"/>
                  </a:lnTo>
                  <a:cubicBezTo>
                    <a:pt x="269" y="15"/>
                    <a:pt x="224"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1" name="Google Shape;14861;p102"/>
            <p:cNvSpPr/>
            <p:nvPr/>
          </p:nvSpPr>
          <p:spPr>
            <a:xfrm>
              <a:off x="6948477" y="1727593"/>
              <a:ext cx="16979" cy="14367"/>
            </a:xfrm>
            <a:custGeom>
              <a:avLst/>
              <a:gdLst/>
              <a:ahLst/>
              <a:cxnLst/>
              <a:rect l="l" t="t" r="r" b="b"/>
              <a:pathLst>
                <a:path w="533" h="451" extrusionOk="0">
                  <a:moveTo>
                    <a:pt x="179" y="0"/>
                  </a:moveTo>
                  <a:cubicBezTo>
                    <a:pt x="134" y="0"/>
                    <a:pt x="89" y="15"/>
                    <a:pt x="60" y="45"/>
                  </a:cubicBezTo>
                  <a:cubicBezTo>
                    <a:pt x="0" y="104"/>
                    <a:pt x="0" y="223"/>
                    <a:pt x="60" y="283"/>
                  </a:cubicBezTo>
                  <a:cubicBezTo>
                    <a:pt x="143" y="366"/>
                    <a:pt x="191" y="450"/>
                    <a:pt x="298" y="450"/>
                  </a:cubicBezTo>
                  <a:cubicBezTo>
                    <a:pt x="302" y="450"/>
                    <a:pt x="306" y="450"/>
                    <a:pt x="310" y="450"/>
                  </a:cubicBezTo>
                  <a:cubicBezTo>
                    <a:pt x="446" y="450"/>
                    <a:pt x="532" y="268"/>
                    <a:pt x="417" y="164"/>
                  </a:cubicBezTo>
                  <a:lnTo>
                    <a:pt x="298" y="45"/>
                  </a:lnTo>
                  <a:cubicBezTo>
                    <a:pt x="268" y="15"/>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62" name="Google Shape;14862;p102"/>
          <p:cNvGrpSpPr/>
          <p:nvPr/>
        </p:nvGrpSpPr>
        <p:grpSpPr>
          <a:xfrm>
            <a:off x="5746938" y="1543503"/>
            <a:ext cx="387261" cy="280356"/>
            <a:chOff x="5746938" y="1543503"/>
            <a:chExt cx="387261" cy="280356"/>
          </a:xfrm>
        </p:grpSpPr>
        <p:sp>
          <p:nvSpPr>
            <p:cNvPr id="14863" name="Google Shape;14863;p102"/>
            <p:cNvSpPr/>
            <p:nvPr/>
          </p:nvSpPr>
          <p:spPr>
            <a:xfrm>
              <a:off x="5746938" y="1543503"/>
              <a:ext cx="186256" cy="279591"/>
            </a:xfrm>
            <a:custGeom>
              <a:avLst/>
              <a:gdLst/>
              <a:ahLst/>
              <a:cxnLst/>
              <a:rect l="l" t="t" r="r" b="b"/>
              <a:pathLst>
                <a:path w="5847" h="8777" extrusionOk="0">
                  <a:moveTo>
                    <a:pt x="2712" y="1"/>
                  </a:moveTo>
                  <a:cubicBezTo>
                    <a:pt x="2459" y="1"/>
                    <a:pt x="2198" y="57"/>
                    <a:pt x="1941" y="180"/>
                  </a:cubicBezTo>
                  <a:cubicBezTo>
                    <a:pt x="1846" y="228"/>
                    <a:pt x="1822" y="335"/>
                    <a:pt x="1857" y="406"/>
                  </a:cubicBezTo>
                  <a:cubicBezTo>
                    <a:pt x="1889" y="470"/>
                    <a:pt x="1947" y="502"/>
                    <a:pt x="2004" y="502"/>
                  </a:cubicBezTo>
                  <a:cubicBezTo>
                    <a:pt x="2032" y="502"/>
                    <a:pt x="2060" y="494"/>
                    <a:pt x="2084" y="478"/>
                  </a:cubicBezTo>
                  <a:cubicBezTo>
                    <a:pt x="2292" y="377"/>
                    <a:pt x="2506" y="331"/>
                    <a:pt x="2712" y="331"/>
                  </a:cubicBezTo>
                  <a:cubicBezTo>
                    <a:pt x="3746" y="331"/>
                    <a:pt x="4616" y="1478"/>
                    <a:pt x="3882" y="2609"/>
                  </a:cubicBezTo>
                  <a:cubicBezTo>
                    <a:pt x="3751" y="2823"/>
                    <a:pt x="3751" y="3085"/>
                    <a:pt x="3882" y="3312"/>
                  </a:cubicBezTo>
                  <a:cubicBezTo>
                    <a:pt x="3989" y="3490"/>
                    <a:pt x="3989" y="3728"/>
                    <a:pt x="3882" y="3907"/>
                  </a:cubicBezTo>
                  <a:cubicBezTo>
                    <a:pt x="3751" y="4109"/>
                    <a:pt x="3739" y="4383"/>
                    <a:pt x="3905" y="4633"/>
                  </a:cubicBezTo>
                  <a:cubicBezTo>
                    <a:pt x="4108" y="4967"/>
                    <a:pt x="4203" y="5359"/>
                    <a:pt x="4108" y="5752"/>
                  </a:cubicBezTo>
                  <a:cubicBezTo>
                    <a:pt x="3962" y="6482"/>
                    <a:pt x="3341" y="6887"/>
                    <a:pt x="2712" y="6887"/>
                  </a:cubicBezTo>
                  <a:cubicBezTo>
                    <a:pt x="2264" y="6887"/>
                    <a:pt x="1811" y="6682"/>
                    <a:pt x="1524" y="6241"/>
                  </a:cubicBezTo>
                  <a:cubicBezTo>
                    <a:pt x="393" y="4562"/>
                    <a:pt x="357" y="2704"/>
                    <a:pt x="1524" y="954"/>
                  </a:cubicBezTo>
                  <a:cubicBezTo>
                    <a:pt x="1560" y="883"/>
                    <a:pt x="1548" y="776"/>
                    <a:pt x="1476" y="716"/>
                  </a:cubicBezTo>
                  <a:cubicBezTo>
                    <a:pt x="1451" y="703"/>
                    <a:pt x="1421" y="697"/>
                    <a:pt x="1390" y="697"/>
                  </a:cubicBezTo>
                  <a:cubicBezTo>
                    <a:pt x="1334" y="697"/>
                    <a:pt x="1276" y="718"/>
                    <a:pt x="1238" y="764"/>
                  </a:cubicBezTo>
                  <a:cubicBezTo>
                    <a:pt x="48" y="2562"/>
                    <a:pt x="0" y="4562"/>
                    <a:pt x="1238" y="6419"/>
                  </a:cubicBezTo>
                  <a:cubicBezTo>
                    <a:pt x="1594" y="6958"/>
                    <a:pt x="2149" y="7209"/>
                    <a:pt x="2700" y="7209"/>
                  </a:cubicBezTo>
                  <a:cubicBezTo>
                    <a:pt x="3477" y="7209"/>
                    <a:pt x="4246" y="6710"/>
                    <a:pt x="4441" y="5812"/>
                  </a:cubicBezTo>
                  <a:cubicBezTo>
                    <a:pt x="4524" y="5348"/>
                    <a:pt x="4453" y="4871"/>
                    <a:pt x="4167" y="4407"/>
                  </a:cubicBezTo>
                  <a:cubicBezTo>
                    <a:pt x="4108" y="4312"/>
                    <a:pt x="4108" y="4169"/>
                    <a:pt x="4167" y="4074"/>
                  </a:cubicBezTo>
                  <a:cubicBezTo>
                    <a:pt x="4215" y="3990"/>
                    <a:pt x="4239" y="3919"/>
                    <a:pt x="4274" y="3847"/>
                  </a:cubicBezTo>
                  <a:lnTo>
                    <a:pt x="4477" y="3847"/>
                  </a:lnTo>
                  <a:cubicBezTo>
                    <a:pt x="5060" y="3847"/>
                    <a:pt x="5525" y="4312"/>
                    <a:pt x="5525" y="4883"/>
                  </a:cubicBezTo>
                  <a:lnTo>
                    <a:pt x="5525" y="8610"/>
                  </a:lnTo>
                  <a:cubicBezTo>
                    <a:pt x="5525" y="8693"/>
                    <a:pt x="5596" y="8777"/>
                    <a:pt x="5691" y="8777"/>
                  </a:cubicBezTo>
                  <a:cubicBezTo>
                    <a:pt x="5775" y="8777"/>
                    <a:pt x="5846" y="8693"/>
                    <a:pt x="5846" y="8610"/>
                  </a:cubicBezTo>
                  <a:lnTo>
                    <a:pt x="5846" y="4883"/>
                  </a:lnTo>
                  <a:cubicBezTo>
                    <a:pt x="5834" y="4240"/>
                    <a:pt x="5346" y="3681"/>
                    <a:pt x="4703" y="3550"/>
                  </a:cubicBezTo>
                  <a:cubicBezTo>
                    <a:pt x="5120" y="3419"/>
                    <a:pt x="5429" y="2966"/>
                    <a:pt x="5429" y="2454"/>
                  </a:cubicBezTo>
                  <a:lnTo>
                    <a:pt x="5429" y="2228"/>
                  </a:lnTo>
                  <a:cubicBezTo>
                    <a:pt x="5429" y="2133"/>
                    <a:pt x="5358" y="2061"/>
                    <a:pt x="5275" y="2061"/>
                  </a:cubicBezTo>
                  <a:cubicBezTo>
                    <a:pt x="5179" y="2061"/>
                    <a:pt x="5108" y="2133"/>
                    <a:pt x="5108" y="2228"/>
                  </a:cubicBezTo>
                  <a:lnTo>
                    <a:pt x="5108" y="2454"/>
                  </a:lnTo>
                  <a:cubicBezTo>
                    <a:pt x="5108" y="2895"/>
                    <a:pt x="4810" y="3264"/>
                    <a:pt x="4453" y="3264"/>
                  </a:cubicBezTo>
                  <a:lnTo>
                    <a:pt x="4215" y="3264"/>
                  </a:lnTo>
                  <a:cubicBezTo>
                    <a:pt x="4203" y="3228"/>
                    <a:pt x="4179" y="3181"/>
                    <a:pt x="4167" y="3145"/>
                  </a:cubicBezTo>
                  <a:cubicBezTo>
                    <a:pt x="4108" y="3050"/>
                    <a:pt x="4096" y="2907"/>
                    <a:pt x="4167" y="2812"/>
                  </a:cubicBezTo>
                  <a:cubicBezTo>
                    <a:pt x="5052" y="1439"/>
                    <a:pt x="3994" y="1"/>
                    <a:pt x="27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4" name="Google Shape;14864;p102"/>
            <p:cNvSpPr/>
            <p:nvPr/>
          </p:nvSpPr>
          <p:spPr>
            <a:xfrm>
              <a:off x="5949090" y="1543949"/>
              <a:ext cx="185109" cy="279910"/>
            </a:xfrm>
            <a:custGeom>
              <a:avLst/>
              <a:gdLst/>
              <a:ahLst/>
              <a:cxnLst/>
              <a:rect l="l" t="t" r="r" b="b"/>
              <a:pathLst>
                <a:path w="5811" h="8787" extrusionOk="0">
                  <a:moveTo>
                    <a:pt x="3104" y="0"/>
                  </a:moveTo>
                  <a:cubicBezTo>
                    <a:pt x="1830" y="0"/>
                    <a:pt x="786" y="1434"/>
                    <a:pt x="1667" y="2809"/>
                  </a:cubicBezTo>
                  <a:cubicBezTo>
                    <a:pt x="1727" y="2917"/>
                    <a:pt x="1727" y="3048"/>
                    <a:pt x="1667" y="3155"/>
                  </a:cubicBezTo>
                  <a:cubicBezTo>
                    <a:pt x="1643" y="3179"/>
                    <a:pt x="1631" y="3226"/>
                    <a:pt x="1619" y="3274"/>
                  </a:cubicBezTo>
                  <a:lnTo>
                    <a:pt x="1381" y="3274"/>
                  </a:lnTo>
                  <a:cubicBezTo>
                    <a:pt x="1024" y="3274"/>
                    <a:pt x="726" y="2893"/>
                    <a:pt x="726" y="2452"/>
                  </a:cubicBezTo>
                  <a:lnTo>
                    <a:pt x="726" y="2226"/>
                  </a:lnTo>
                  <a:cubicBezTo>
                    <a:pt x="726" y="2143"/>
                    <a:pt x="655" y="2059"/>
                    <a:pt x="560" y="2059"/>
                  </a:cubicBezTo>
                  <a:cubicBezTo>
                    <a:pt x="476" y="2059"/>
                    <a:pt x="393" y="2143"/>
                    <a:pt x="393" y="2226"/>
                  </a:cubicBezTo>
                  <a:lnTo>
                    <a:pt x="393" y="2452"/>
                  </a:lnTo>
                  <a:cubicBezTo>
                    <a:pt x="393" y="2976"/>
                    <a:pt x="714" y="3417"/>
                    <a:pt x="1131" y="3548"/>
                  </a:cubicBezTo>
                  <a:cubicBezTo>
                    <a:pt x="488" y="3667"/>
                    <a:pt x="0" y="4238"/>
                    <a:pt x="0" y="4905"/>
                  </a:cubicBezTo>
                  <a:lnTo>
                    <a:pt x="0" y="8632"/>
                  </a:lnTo>
                  <a:cubicBezTo>
                    <a:pt x="0" y="8715"/>
                    <a:pt x="72" y="8786"/>
                    <a:pt x="155" y="8786"/>
                  </a:cubicBezTo>
                  <a:cubicBezTo>
                    <a:pt x="250" y="8786"/>
                    <a:pt x="322" y="8715"/>
                    <a:pt x="322" y="8632"/>
                  </a:cubicBezTo>
                  <a:lnTo>
                    <a:pt x="322" y="4905"/>
                  </a:lnTo>
                  <a:cubicBezTo>
                    <a:pt x="322" y="4322"/>
                    <a:pt x="786" y="3869"/>
                    <a:pt x="1369" y="3869"/>
                  </a:cubicBezTo>
                  <a:lnTo>
                    <a:pt x="1572" y="3869"/>
                  </a:lnTo>
                  <a:cubicBezTo>
                    <a:pt x="1584" y="3941"/>
                    <a:pt x="1631" y="4024"/>
                    <a:pt x="1679" y="4083"/>
                  </a:cubicBezTo>
                  <a:cubicBezTo>
                    <a:pt x="1738" y="4191"/>
                    <a:pt x="1750" y="4322"/>
                    <a:pt x="1667" y="4464"/>
                  </a:cubicBezTo>
                  <a:cubicBezTo>
                    <a:pt x="893" y="5631"/>
                    <a:pt x="1679" y="7227"/>
                    <a:pt x="3120" y="7227"/>
                  </a:cubicBezTo>
                  <a:cubicBezTo>
                    <a:pt x="3715" y="7227"/>
                    <a:pt x="4263" y="6929"/>
                    <a:pt x="4596" y="6441"/>
                  </a:cubicBezTo>
                  <a:cubicBezTo>
                    <a:pt x="5787" y="4643"/>
                    <a:pt x="5810" y="2643"/>
                    <a:pt x="4584" y="785"/>
                  </a:cubicBezTo>
                  <a:cubicBezTo>
                    <a:pt x="4553" y="739"/>
                    <a:pt x="4497" y="708"/>
                    <a:pt x="4439" y="708"/>
                  </a:cubicBezTo>
                  <a:cubicBezTo>
                    <a:pt x="4407" y="708"/>
                    <a:pt x="4375" y="717"/>
                    <a:pt x="4346" y="738"/>
                  </a:cubicBezTo>
                  <a:cubicBezTo>
                    <a:pt x="4263" y="785"/>
                    <a:pt x="4239" y="881"/>
                    <a:pt x="4298" y="976"/>
                  </a:cubicBezTo>
                  <a:cubicBezTo>
                    <a:pt x="5429" y="2667"/>
                    <a:pt x="5441" y="4524"/>
                    <a:pt x="4298" y="6262"/>
                  </a:cubicBezTo>
                  <a:cubicBezTo>
                    <a:pt x="4024" y="6667"/>
                    <a:pt x="3584" y="6905"/>
                    <a:pt x="3108" y="6905"/>
                  </a:cubicBezTo>
                  <a:cubicBezTo>
                    <a:pt x="1988" y="6905"/>
                    <a:pt x="1274" y="5667"/>
                    <a:pt x="1941" y="4619"/>
                  </a:cubicBezTo>
                  <a:cubicBezTo>
                    <a:pt x="2084" y="4417"/>
                    <a:pt x="2084" y="4131"/>
                    <a:pt x="1941" y="3905"/>
                  </a:cubicBezTo>
                  <a:cubicBezTo>
                    <a:pt x="1846" y="3726"/>
                    <a:pt x="1846" y="3488"/>
                    <a:pt x="1941" y="3310"/>
                  </a:cubicBezTo>
                  <a:cubicBezTo>
                    <a:pt x="2084" y="3095"/>
                    <a:pt x="2084" y="2821"/>
                    <a:pt x="1941" y="2619"/>
                  </a:cubicBezTo>
                  <a:cubicBezTo>
                    <a:pt x="1229" y="1492"/>
                    <a:pt x="2069" y="332"/>
                    <a:pt x="3103" y="332"/>
                  </a:cubicBezTo>
                  <a:cubicBezTo>
                    <a:pt x="3315" y="332"/>
                    <a:pt x="3534" y="381"/>
                    <a:pt x="3751" y="488"/>
                  </a:cubicBezTo>
                  <a:cubicBezTo>
                    <a:pt x="3774" y="501"/>
                    <a:pt x="3798" y="507"/>
                    <a:pt x="3822" y="507"/>
                  </a:cubicBezTo>
                  <a:cubicBezTo>
                    <a:pt x="3882" y="507"/>
                    <a:pt x="3939" y="468"/>
                    <a:pt x="3965" y="416"/>
                  </a:cubicBezTo>
                  <a:cubicBezTo>
                    <a:pt x="4013" y="321"/>
                    <a:pt x="3965" y="238"/>
                    <a:pt x="3893" y="190"/>
                  </a:cubicBezTo>
                  <a:cubicBezTo>
                    <a:pt x="3630" y="59"/>
                    <a:pt x="3362" y="0"/>
                    <a:pt x="31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65" name="Google Shape;14865;p102"/>
          <p:cNvGrpSpPr/>
          <p:nvPr/>
        </p:nvGrpSpPr>
        <p:grpSpPr>
          <a:xfrm>
            <a:off x="6196730" y="1525346"/>
            <a:ext cx="369072" cy="317467"/>
            <a:chOff x="6196730" y="1525346"/>
            <a:chExt cx="369072" cy="317467"/>
          </a:xfrm>
        </p:grpSpPr>
        <p:sp>
          <p:nvSpPr>
            <p:cNvPr id="14866" name="Google Shape;14866;p102"/>
            <p:cNvSpPr/>
            <p:nvPr/>
          </p:nvSpPr>
          <p:spPr>
            <a:xfrm>
              <a:off x="6285478" y="1697140"/>
              <a:ext cx="193870" cy="145673"/>
            </a:xfrm>
            <a:custGeom>
              <a:avLst/>
              <a:gdLst/>
              <a:ahLst/>
              <a:cxnLst/>
              <a:rect l="l" t="t" r="r" b="b"/>
              <a:pathLst>
                <a:path w="6086" h="4573" extrusionOk="0">
                  <a:moveTo>
                    <a:pt x="2972" y="1"/>
                  </a:moveTo>
                  <a:cubicBezTo>
                    <a:pt x="2790" y="1"/>
                    <a:pt x="2608" y="72"/>
                    <a:pt x="2477" y="215"/>
                  </a:cubicBezTo>
                  <a:cubicBezTo>
                    <a:pt x="1580" y="1144"/>
                    <a:pt x="674" y="1192"/>
                    <a:pt x="471" y="1192"/>
                  </a:cubicBezTo>
                  <a:cubicBezTo>
                    <a:pt x="447" y="1192"/>
                    <a:pt x="433" y="1191"/>
                    <a:pt x="430" y="1191"/>
                  </a:cubicBezTo>
                  <a:cubicBezTo>
                    <a:pt x="346" y="1191"/>
                    <a:pt x="275" y="1275"/>
                    <a:pt x="275" y="1358"/>
                  </a:cubicBezTo>
                  <a:cubicBezTo>
                    <a:pt x="275" y="1453"/>
                    <a:pt x="346" y="1525"/>
                    <a:pt x="430" y="1525"/>
                  </a:cubicBezTo>
                  <a:cubicBezTo>
                    <a:pt x="430" y="1525"/>
                    <a:pt x="608" y="1525"/>
                    <a:pt x="846" y="1501"/>
                  </a:cubicBezTo>
                  <a:lnTo>
                    <a:pt x="846" y="1501"/>
                  </a:lnTo>
                  <a:cubicBezTo>
                    <a:pt x="822" y="1691"/>
                    <a:pt x="751" y="1953"/>
                    <a:pt x="465" y="2037"/>
                  </a:cubicBezTo>
                  <a:cubicBezTo>
                    <a:pt x="268" y="2070"/>
                    <a:pt x="303" y="2365"/>
                    <a:pt x="486" y="2365"/>
                  </a:cubicBezTo>
                  <a:cubicBezTo>
                    <a:pt x="502" y="2365"/>
                    <a:pt x="519" y="2363"/>
                    <a:pt x="537" y="2358"/>
                  </a:cubicBezTo>
                  <a:cubicBezTo>
                    <a:pt x="1025" y="2239"/>
                    <a:pt x="1180" y="1751"/>
                    <a:pt x="1203" y="1418"/>
                  </a:cubicBezTo>
                  <a:cubicBezTo>
                    <a:pt x="1346" y="1382"/>
                    <a:pt x="1489" y="1334"/>
                    <a:pt x="1620" y="1275"/>
                  </a:cubicBezTo>
                  <a:cubicBezTo>
                    <a:pt x="1620" y="1275"/>
                    <a:pt x="1906" y="1120"/>
                    <a:pt x="1954" y="1096"/>
                  </a:cubicBezTo>
                  <a:cubicBezTo>
                    <a:pt x="2044" y="2566"/>
                    <a:pt x="2059" y="2743"/>
                    <a:pt x="2061" y="2760"/>
                  </a:cubicBezTo>
                  <a:lnTo>
                    <a:pt x="2061" y="2760"/>
                  </a:lnTo>
                  <a:cubicBezTo>
                    <a:pt x="2061" y="2760"/>
                    <a:pt x="2061" y="2761"/>
                    <a:pt x="2061" y="2763"/>
                  </a:cubicBezTo>
                  <a:cubicBezTo>
                    <a:pt x="2120" y="3549"/>
                    <a:pt x="1501" y="4239"/>
                    <a:pt x="703" y="4239"/>
                  </a:cubicBezTo>
                  <a:lnTo>
                    <a:pt x="168" y="4239"/>
                  </a:lnTo>
                  <a:cubicBezTo>
                    <a:pt x="72" y="4239"/>
                    <a:pt x="1" y="4311"/>
                    <a:pt x="1" y="4394"/>
                  </a:cubicBezTo>
                  <a:cubicBezTo>
                    <a:pt x="1" y="4489"/>
                    <a:pt x="72" y="4561"/>
                    <a:pt x="168" y="4561"/>
                  </a:cubicBezTo>
                  <a:lnTo>
                    <a:pt x="703" y="4561"/>
                  </a:lnTo>
                  <a:cubicBezTo>
                    <a:pt x="1680" y="4561"/>
                    <a:pt x="2477" y="3715"/>
                    <a:pt x="2394" y="2727"/>
                  </a:cubicBezTo>
                  <a:lnTo>
                    <a:pt x="2275" y="858"/>
                  </a:lnTo>
                  <a:cubicBezTo>
                    <a:pt x="2442" y="739"/>
                    <a:pt x="2597" y="608"/>
                    <a:pt x="2739" y="441"/>
                  </a:cubicBezTo>
                  <a:cubicBezTo>
                    <a:pt x="2799" y="370"/>
                    <a:pt x="2906" y="334"/>
                    <a:pt x="2989" y="334"/>
                  </a:cubicBezTo>
                  <a:cubicBezTo>
                    <a:pt x="3228" y="334"/>
                    <a:pt x="3216" y="489"/>
                    <a:pt x="3740" y="882"/>
                  </a:cubicBezTo>
                  <a:lnTo>
                    <a:pt x="3620" y="2751"/>
                  </a:lnTo>
                  <a:cubicBezTo>
                    <a:pt x="3573" y="3215"/>
                    <a:pt x="3740" y="3680"/>
                    <a:pt x="4061" y="4025"/>
                  </a:cubicBezTo>
                  <a:cubicBezTo>
                    <a:pt x="4382" y="4370"/>
                    <a:pt x="4835" y="4573"/>
                    <a:pt x="5311" y="4573"/>
                  </a:cubicBezTo>
                  <a:lnTo>
                    <a:pt x="5930" y="4573"/>
                  </a:lnTo>
                  <a:cubicBezTo>
                    <a:pt x="6014" y="4573"/>
                    <a:pt x="6085" y="4501"/>
                    <a:pt x="6085" y="4406"/>
                  </a:cubicBezTo>
                  <a:cubicBezTo>
                    <a:pt x="6049" y="4311"/>
                    <a:pt x="5966" y="4239"/>
                    <a:pt x="5883" y="4239"/>
                  </a:cubicBezTo>
                  <a:lnTo>
                    <a:pt x="5275" y="4239"/>
                  </a:lnTo>
                  <a:cubicBezTo>
                    <a:pt x="4883" y="4239"/>
                    <a:pt x="4525" y="4085"/>
                    <a:pt x="4275" y="3799"/>
                  </a:cubicBezTo>
                  <a:cubicBezTo>
                    <a:pt x="4025" y="3537"/>
                    <a:pt x="3906" y="3192"/>
                    <a:pt x="3918" y="2763"/>
                  </a:cubicBezTo>
                  <a:lnTo>
                    <a:pt x="4025" y="1108"/>
                  </a:lnTo>
                  <a:lnTo>
                    <a:pt x="4204" y="1203"/>
                  </a:lnTo>
                  <a:cubicBezTo>
                    <a:pt x="4335" y="1275"/>
                    <a:pt x="4478" y="1346"/>
                    <a:pt x="4716" y="1406"/>
                  </a:cubicBezTo>
                  <a:cubicBezTo>
                    <a:pt x="4740" y="1727"/>
                    <a:pt x="4883" y="2239"/>
                    <a:pt x="5394" y="2346"/>
                  </a:cubicBezTo>
                  <a:cubicBezTo>
                    <a:pt x="5409" y="2349"/>
                    <a:pt x="5422" y="2351"/>
                    <a:pt x="5435" y="2351"/>
                  </a:cubicBezTo>
                  <a:cubicBezTo>
                    <a:pt x="5616" y="2351"/>
                    <a:pt x="5655" y="2057"/>
                    <a:pt x="5466" y="2013"/>
                  </a:cubicBezTo>
                  <a:cubicBezTo>
                    <a:pt x="5180" y="1953"/>
                    <a:pt x="5097" y="1679"/>
                    <a:pt x="5073" y="1477"/>
                  </a:cubicBezTo>
                  <a:lnTo>
                    <a:pt x="5073" y="1477"/>
                  </a:lnTo>
                  <a:cubicBezTo>
                    <a:pt x="5311" y="1525"/>
                    <a:pt x="5514" y="1525"/>
                    <a:pt x="5514" y="1525"/>
                  </a:cubicBezTo>
                  <a:cubicBezTo>
                    <a:pt x="5597" y="1525"/>
                    <a:pt x="5668" y="1453"/>
                    <a:pt x="5668" y="1358"/>
                  </a:cubicBezTo>
                  <a:cubicBezTo>
                    <a:pt x="5668" y="1275"/>
                    <a:pt x="5597" y="1191"/>
                    <a:pt x="5514" y="1191"/>
                  </a:cubicBezTo>
                  <a:cubicBezTo>
                    <a:pt x="4752" y="1179"/>
                    <a:pt x="4025" y="798"/>
                    <a:pt x="3466" y="215"/>
                  </a:cubicBezTo>
                  <a:cubicBezTo>
                    <a:pt x="3335" y="72"/>
                    <a:pt x="3153" y="1"/>
                    <a:pt x="29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7" name="Google Shape;14867;p102"/>
            <p:cNvSpPr/>
            <p:nvPr/>
          </p:nvSpPr>
          <p:spPr>
            <a:xfrm>
              <a:off x="6391301" y="1525346"/>
              <a:ext cx="174502" cy="317467"/>
            </a:xfrm>
            <a:custGeom>
              <a:avLst/>
              <a:gdLst/>
              <a:ahLst/>
              <a:cxnLst/>
              <a:rect l="l" t="t" r="r" b="b"/>
              <a:pathLst>
                <a:path w="5478" h="9966" extrusionOk="0">
                  <a:moveTo>
                    <a:pt x="156" y="0"/>
                  </a:moveTo>
                  <a:cubicBezTo>
                    <a:pt x="72" y="0"/>
                    <a:pt x="1" y="72"/>
                    <a:pt x="1" y="167"/>
                  </a:cubicBezTo>
                  <a:lnTo>
                    <a:pt x="1" y="3941"/>
                  </a:lnTo>
                  <a:cubicBezTo>
                    <a:pt x="1" y="4120"/>
                    <a:pt x="37" y="4310"/>
                    <a:pt x="144" y="4465"/>
                  </a:cubicBezTo>
                  <a:cubicBezTo>
                    <a:pt x="263" y="4656"/>
                    <a:pt x="441" y="4894"/>
                    <a:pt x="560" y="5025"/>
                  </a:cubicBezTo>
                  <a:cubicBezTo>
                    <a:pt x="822" y="5322"/>
                    <a:pt x="1072" y="5501"/>
                    <a:pt x="1322" y="5656"/>
                  </a:cubicBezTo>
                  <a:cubicBezTo>
                    <a:pt x="1334" y="5656"/>
                    <a:pt x="1334" y="5668"/>
                    <a:pt x="1346" y="5668"/>
                  </a:cubicBezTo>
                  <a:cubicBezTo>
                    <a:pt x="1346" y="5668"/>
                    <a:pt x="1394" y="5679"/>
                    <a:pt x="1418" y="5703"/>
                  </a:cubicBezTo>
                  <a:cubicBezTo>
                    <a:pt x="1644" y="5822"/>
                    <a:pt x="1965" y="5906"/>
                    <a:pt x="2227" y="5906"/>
                  </a:cubicBezTo>
                  <a:cubicBezTo>
                    <a:pt x="2263" y="5906"/>
                    <a:pt x="2275" y="5894"/>
                    <a:pt x="2287" y="5882"/>
                  </a:cubicBezTo>
                  <a:cubicBezTo>
                    <a:pt x="2311" y="5882"/>
                    <a:pt x="2334" y="5882"/>
                    <a:pt x="2346" y="5858"/>
                  </a:cubicBezTo>
                  <a:cubicBezTo>
                    <a:pt x="2453" y="5763"/>
                    <a:pt x="2382" y="5584"/>
                    <a:pt x="2227" y="5584"/>
                  </a:cubicBezTo>
                  <a:cubicBezTo>
                    <a:pt x="2156" y="5584"/>
                    <a:pt x="2072" y="5560"/>
                    <a:pt x="1989" y="5548"/>
                  </a:cubicBezTo>
                  <a:cubicBezTo>
                    <a:pt x="2144" y="5441"/>
                    <a:pt x="2311" y="5263"/>
                    <a:pt x="2382" y="4989"/>
                  </a:cubicBezTo>
                  <a:cubicBezTo>
                    <a:pt x="2406" y="4894"/>
                    <a:pt x="2346" y="4810"/>
                    <a:pt x="2263" y="4775"/>
                  </a:cubicBezTo>
                  <a:cubicBezTo>
                    <a:pt x="2249" y="4771"/>
                    <a:pt x="2234" y="4769"/>
                    <a:pt x="2221" y="4769"/>
                  </a:cubicBezTo>
                  <a:cubicBezTo>
                    <a:pt x="2144" y="4769"/>
                    <a:pt x="2079" y="4823"/>
                    <a:pt x="2049" y="4894"/>
                  </a:cubicBezTo>
                  <a:cubicBezTo>
                    <a:pt x="1953" y="5310"/>
                    <a:pt x="1608" y="5370"/>
                    <a:pt x="1513" y="5382"/>
                  </a:cubicBezTo>
                  <a:cubicBezTo>
                    <a:pt x="1275" y="5251"/>
                    <a:pt x="1060" y="5072"/>
                    <a:pt x="882" y="4882"/>
                  </a:cubicBezTo>
                  <a:lnTo>
                    <a:pt x="941" y="4072"/>
                  </a:lnTo>
                  <a:cubicBezTo>
                    <a:pt x="977" y="3584"/>
                    <a:pt x="1846" y="3167"/>
                    <a:pt x="2382" y="3167"/>
                  </a:cubicBezTo>
                  <a:cubicBezTo>
                    <a:pt x="2573" y="3167"/>
                    <a:pt x="2763" y="3227"/>
                    <a:pt x="2930" y="3334"/>
                  </a:cubicBezTo>
                  <a:cubicBezTo>
                    <a:pt x="4430" y="4334"/>
                    <a:pt x="4763" y="6739"/>
                    <a:pt x="5109" y="9299"/>
                  </a:cubicBezTo>
                  <a:lnTo>
                    <a:pt x="5109" y="9347"/>
                  </a:lnTo>
                  <a:cubicBezTo>
                    <a:pt x="5120" y="9418"/>
                    <a:pt x="5085" y="9489"/>
                    <a:pt x="5049" y="9549"/>
                  </a:cubicBezTo>
                  <a:cubicBezTo>
                    <a:pt x="5001" y="9608"/>
                    <a:pt x="4930" y="9644"/>
                    <a:pt x="4847" y="9644"/>
                  </a:cubicBezTo>
                  <a:lnTo>
                    <a:pt x="3346" y="9644"/>
                  </a:lnTo>
                  <a:cubicBezTo>
                    <a:pt x="3263" y="9644"/>
                    <a:pt x="3180" y="9716"/>
                    <a:pt x="3180" y="9811"/>
                  </a:cubicBezTo>
                  <a:cubicBezTo>
                    <a:pt x="3180" y="9894"/>
                    <a:pt x="3263" y="9966"/>
                    <a:pt x="3346" y="9966"/>
                  </a:cubicBezTo>
                  <a:lnTo>
                    <a:pt x="4847" y="9966"/>
                  </a:lnTo>
                  <a:cubicBezTo>
                    <a:pt x="5025" y="9966"/>
                    <a:pt x="5192" y="9894"/>
                    <a:pt x="5311" y="9763"/>
                  </a:cubicBezTo>
                  <a:cubicBezTo>
                    <a:pt x="5430" y="9632"/>
                    <a:pt x="5478" y="9454"/>
                    <a:pt x="5466" y="9287"/>
                  </a:cubicBezTo>
                  <a:lnTo>
                    <a:pt x="5382" y="9239"/>
                  </a:lnTo>
                  <a:cubicBezTo>
                    <a:pt x="5025" y="6608"/>
                    <a:pt x="4704" y="4120"/>
                    <a:pt x="3061" y="3036"/>
                  </a:cubicBezTo>
                  <a:cubicBezTo>
                    <a:pt x="2846" y="2881"/>
                    <a:pt x="2584" y="2810"/>
                    <a:pt x="2334" y="2810"/>
                  </a:cubicBezTo>
                  <a:cubicBezTo>
                    <a:pt x="1668" y="2810"/>
                    <a:pt x="620" y="3322"/>
                    <a:pt x="560" y="4036"/>
                  </a:cubicBezTo>
                  <a:lnTo>
                    <a:pt x="537" y="4477"/>
                  </a:lnTo>
                  <a:cubicBezTo>
                    <a:pt x="418" y="4298"/>
                    <a:pt x="322" y="4167"/>
                    <a:pt x="322" y="3953"/>
                  </a:cubicBezTo>
                  <a:lnTo>
                    <a:pt x="322" y="167"/>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8" name="Google Shape;14868;p102"/>
            <p:cNvSpPr/>
            <p:nvPr/>
          </p:nvSpPr>
          <p:spPr>
            <a:xfrm>
              <a:off x="6196730" y="1525346"/>
              <a:ext cx="172622" cy="317467"/>
            </a:xfrm>
            <a:custGeom>
              <a:avLst/>
              <a:gdLst/>
              <a:ahLst/>
              <a:cxnLst/>
              <a:rect l="l" t="t" r="r" b="b"/>
              <a:pathLst>
                <a:path w="5419" h="9966" extrusionOk="0">
                  <a:moveTo>
                    <a:pt x="5252" y="0"/>
                  </a:moveTo>
                  <a:cubicBezTo>
                    <a:pt x="5168" y="0"/>
                    <a:pt x="5097" y="72"/>
                    <a:pt x="5097" y="155"/>
                  </a:cubicBezTo>
                  <a:lnTo>
                    <a:pt x="5097" y="3953"/>
                  </a:lnTo>
                  <a:cubicBezTo>
                    <a:pt x="5097" y="4227"/>
                    <a:pt x="4942" y="4370"/>
                    <a:pt x="4906" y="4429"/>
                  </a:cubicBezTo>
                  <a:lnTo>
                    <a:pt x="4871" y="4024"/>
                  </a:lnTo>
                  <a:cubicBezTo>
                    <a:pt x="4811" y="3310"/>
                    <a:pt x="3763" y="2810"/>
                    <a:pt x="3097" y="2810"/>
                  </a:cubicBezTo>
                  <a:cubicBezTo>
                    <a:pt x="2835" y="2810"/>
                    <a:pt x="2573" y="2881"/>
                    <a:pt x="2370" y="3036"/>
                  </a:cubicBezTo>
                  <a:cubicBezTo>
                    <a:pt x="632" y="4179"/>
                    <a:pt x="346" y="7037"/>
                    <a:pt x="49" y="9287"/>
                  </a:cubicBezTo>
                  <a:cubicBezTo>
                    <a:pt x="1" y="9644"/>
                    <a:pt x="287" y="9966"/>
                    <a:pt x="644" y="9966"/>
                  </a:cubicBezTo>
                  <a:lnTo>
                    <a:pt x="1977" y="9966"/>
                  </a:lnTo>
                  <a:cubicBezTo>
                    <a:pt x="2073" y="9966"/>
                    <a:pt x="2144" y="9894"/>
                    <a:pt x="2144" y="9799"/>
                  </a:cubicBezTo>
                  <a:cubicBezTo>
                    <a:pt x="2144" y="9716"/>
                    <a:pt x="2073" y="9644"/>
                    <a:pt x="1977" y="9644"/>
                  </a:cubicBezTo>
                  <a:lnTo>
                    <a:pt x="644" y="9644"/>
                  </a:lnTo>
                  <a:cubicBezTo>
                    <a:pt x="572" y="9644"/>
                    <a:pt x="489" y="9608"/>
                    <a:pt x="453" y="9549"/>
                  </a:cubicBezTo>
                  <a:cubicBezTo>
                    <a:pt x="346" y="9442"/>
                    <a:pt x="394" y="9311"/>
                    <a:pt x="394" y="9299"/>
                  </a:cubicBezTo>
                  <a:cubicBezTo>
                    <a:pt x="691" y="6727"/>
                    <a:pt x="1013" y="4310"/>
                    <a:pt x="2525" y="3322"/>
                  </a:cubicBezTo>
                  <a:cubicBezTo>
                    <a:pt x="2680" y="3215"/>
                    <a:pt x="2858" y="3155"/>
                    <a:pt x="3073" y="3155"/>
                  </a:cubicBezTo>
                  <a:cubicBezTo>
                    <a:pt x="3597" y="3155"/>
                    <a:pt x="4466" y="3572"/>
                    <a:pt x="4513" y="4060"/>
                  </a:cubicBezTo>
                  <a:lnTo>
                    <a:pt x="4573" y="4846"/>
                  </a:lnTo>
                  <a:lnTo>
                    <a:pt x="4394" y="5025"/>
                  </a:lnTo>
                  <a:cubicBezTo>
                    <a:pt x="4251" y="5167"/>
                    <a:pt x="4323" y="5132"/>
                    <a:pt x="4049" y="5310"/>
                  </a:cubicBezTo>
                  <a:lnTo>
                    <a:pt x="3918" y="5406"/>
                  </a:lnTo>
                  <a:cubicBezTo>
                    <a:pt x="3859" y="5406"/>
                    <a:pt x="3489" y="5346"/>
                    <a:pt x="3370" y="4906"/>
                  </a:cubicBezTo>
                  <a:cubicBezTo>
                    <a:pt x="3340" y="4835"/>
                    <a:pt x="3275" y="4781"/>
                    <a:pt x="3198" y="4781"/>
                  </a:cubicBezTo>
                  <a:cubicBezTo>
                    <a:pt x="3185" y="4781"/>
                    <a:pt x="3170" y="4783"/>
                    <a:pt x="3156" y="4786"/>
                  </a:cubicBezTo>
                  <a:cubicBezTo>
                    <a:pt x="3073" y="4822"/>
                    <a:pt x="3013" y="4906"/>
                    <a:pt x="3037" y="5001"/>
                  </a:cubicBezTo>
                  <a:cubicBezTo>
                    <a:pt x="3120" y="5275"/>
                    <a:pt x="3275" y="5465"/>
                    <a:pt x="3430" y="5560"/>
                  </a:cubicBezTo>
                  <a:cubicBezTo>
                    <a:pt x="3358" y="5584"/>
                    <a:pt x="3275" y="5596"/>
                    <a:pt x="3204" y="5596"/>
                  </a:cubicBezTo>
                  <a:cubicBezTo>
                    <a:pt x="3061" y="5596"/>
                    <a:pt x="2977" y="5775"/>
                    <a:pt x="3085" y="5870"/>
                  </a:cubicBezTo>
                  <a:cubicBezTo>
                    <a:pt x="3097" y="5894"/>
                    <a:pt x="3120" y="5894"/>
                    <a:pt x="3132" y="5894"/>
                  </a:cubicBezTo>
                  <a:cubicBezTo>
                    <a:pt x="3156" y="5906"/>
                    <a:pt x="3168" y="5918"/>
                    <a:pt x="3204" y="5918"/>
                  </a:cubicBezTo>
                  <a:cubicBezTo>
                    <a:pt x="3454" y="5918"/>
                    <a:pt x="3859" y="5799"/>
                    <a:pt x="4061" y="5691"/>
                  </a:cubicBezTo>
                  <a:cubicBezTo>
                    <a:pt x="4573" y="5429"/>
                    <a:pt x="5002" y="4917"/>
                    <a:pt x="5275" y="4477"/>
                  </a:cubicBezTo>
                  <a:cubicBezTo>
                    <a:pt x="5359" y="4322"/>
                    <a:pt x="5418" y="4132"/>
                    <a:pt x="5418" y="3953"/>
                  </a:cubicBezTo>
                  <a:lnTo>
                    <a:pt x="5418" y="155"/>
                  </a:lnTo>
                  <a:cubicBezTo>
                    <a:pt x="5418" y="72"/>
                    <a:pt x="5347" y="0"/>
                    <a:pt x="52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69" name="Google Shape;14869;p102"/>
          <p:cNvGrpSpPr/>
          <p:nvPr/>
        </p:nvGrpSpPr>
        <p:grpSpPr>
          <a:xfrm>
            <a:off x="4940592" y="1500690"/>
            <a:ext cx="246558" cy="367161"/>
            <a:chOff x="4940592" y="1500690"/>
            <a:chExt cx="246558" cy="367161"/>
          </a:xfrm>
        </p:grpSpPr>
        <p:sp>
          <p:nvSpPr>
            <p:cNvPr id="14870" name="Google Shape;14870;p102"/>
            <p:cNvSpPr/>
            <p:nvPr/>
          </p:nvSpPr>
          <p:spPr>
            <a:xfrm>
              <a:off x="4961075" y="1766934"/>
              <a:ext cx="44024" cy="74732"/>
            </a:xfrm>
            <a:custGeom>
              <a:avLst/>
              <a:gdLst/>
              <a:ahLst/>
              <a:cxnLst/>
              <a:rect l="l" t="t" r="r" b="b"/>
              <a:pathLst>
                <a:path w="1382" h="2346" extrusionOk="0">
                  <a:moveTo>
                    <a:pt x="679" y="334"/>
                  </a:moveTo>
                  <a:cubicBezTo>
                    <a:pt x="869" y="334"/>
                    <a:pt x="1036" y="501"/>
                    <a:pt x="1036" y="691"/>
                  </a:cubicBezTo>
                  <a:lnTo>
                    <a:pt x="1036" y="1655"/>
                  </a:lnTo>
                  <a:cubicBezTo>
                    <a:pt x="1036" y="1846"/>
                    <a:pt x="869" y="2013"/>
                    <a:pt x="679" y="2013"/>
                  </a:cubicBezTo>
                  <a:cubicBezTo>
                    <a:pt x="488" y="2013"/>
                    <a:pt x="322" y="1846"/>
                    <a:pt x="322" y="1655"/>
                  </a:cubicBezTo>
                  <a:lnTo>
                    <a:pt x="322" y="691"/>
                  </a:lnTo>
                  <a:cubicBezTo>
                    <a:pt x="322" y="501"/>
                    <a:pt x="488" y="334"/>
                    <a:pt x="679" y="334"/>
                  </a:cubicBezTo>
                  <a:close/>
                  <a:moveTo>
                    <a:pt x="679" y="0"/>
                  </a:moveTo>
                  <a:cubicBezTo>
                    <a:pt x="298" y="0"/>
                    <a:pt x="0" y="322"/>
                    <a:pt x="0" y="691"/>
                  </a:cubicBezTo>
                  <a:lnTo>
                    <a:pt x="0" y="1655"/>
                  </a:lnTo>
                  <a:cubicBezTo>
                    <a:pt x="0" y="2048"/>
                    <a:pt x="310" y="2346"/>
                    <a:pt x="679" y="2346"/>
                  </a:cubicBezTo>
                  <a:cubicBezTo>
                    <a:pt x="1048" y="2346"/>
                    <a:pt x="1358" y="2024"/>
                    <a:pt x="1358" y="1655"/>
                  </a:cubicBezTo>
                  <a:lnTo>
                    <a:pt x="1358" y="691"/>
                  </a:lnTo>
                  <a:cubicBezTo>
                    <a:pt x="1381" y="322"/>
                    <a:pt x="1072"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1" name="Google Shape;14871;p102"/>
            <p:cNvSpPr/>
            <p:nvPr/>
          </p:nvSpPr>
          <p:spPr>
            <a:xfrm>
              <a:off x="5009240" y="1623937"/>
              <a:ext cx="37207" cy="36824"/>
            </a:xfrm>
            <a:custGeom>
              <a:avLst/>
              <a:gdLst/>
              <a:ahLst/>
              <a:cxnLst/>
              <a:rect l="l" t="t" r="r" b="b"/>
              <a:pathLst>
                <a:path w="1168" h="1156" extrusionOk="0">
                  <a:moveTo>
                    <a:pt x="584" y="334"/>
                  </a:moveTo>
                  <a:cubicBezTo>
                    <a:pt x="715" y="334"/>
                    <a:pt x="822" y="441"/>
                    <a:pt x="822" y="584"/>
                  </a:cubicBezTo>
                  <a:cubicBezTo>
                    <a:pt x="822" y="715"/>
                    <a:pt x="715" y="822"/>
                    <a:pt x="584" y="822"/>
                  </a:cubicBezTo>
                  <a:cubicBezTo>
                    <a:pt x="441" y="822"/>
                    <a:pt x="346" y="715"/>
                    <a:pt x="346" y="584"/>
                  </a:cubicBezTo>
                  <a:cubicBezTo>
                    <a:pt x="346" y="441"/>
                    <a:pt x="453" y="334"/>
                    <a:pt x="584" y="334"/>
                  </a:cubicBezTo>
                  <a:close/>
                  <a:moveTo>
                    <a:pt x="584" y="1"/>
                  </a:moveTo>
                  <a:cubicBezTo>
                    <a:pt x="274" y="1"/>
                    <a:pt x="0" y="251"/>
                    <a:pt x="0" y="584"/>
                  </a:cubicBezTo>
                  <a:cubicBezTo>
                    <a:pt x="0" y="906"/>
                    <a:pt x="250" y="1156"/>
                    <a:pt x="584" y="1156"/>
                  </a:cubicBezTo>
                  <a:cubicBezTo>
                    <a:pt x="893" y="1156"/>
                    <a:pt x="1167" y="906"/>
                    <a:pt x="1167" y="584"/>
                  </a:cubicBezTo>
                  <a:cubicBezTo>
                    <a:pt x="1167" y="251"/>
                    <a:pt x="893" y="1"/>
                    <a:pt x="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2" name="Google Shape;14872;p102"/>
            <p:cNvSpPr/>
            <p:nvPr/>
          </p:nvSpPr>
          <p:spPr>
            <a:xfrm>
              <a:off x="5110125" y="1785123"/>
              <a:ext cx="50458" cy="50108"/>
            </a:xfrm>
            <a:custGeom>
              <a:avLst/>
              <a:gdLst/>
              <a:ahLst/>
              <a:cxnLst/>
              <a:rect l="l" t="t" r="r" b="b"/>
              <a:pathLst>
                <a:path w="1584" h="1573" extrusionOk="0">
                  <a:moveTo>
                    <a:pt x="798" y="322"/>
                  </a:moveTo>
                  <a:cubicBezTo>
                    <a:pt x="1048" y="322"/>
                    <a:pt x="1239" y="537"/>
                    <a:pt x="1239" y="775"/>
                  </a:cubicBezTo>
                  <a:cubicBezTo>
                    <a:pt x="1239" y="1025"/>
                    <a:pt x="1024" y="1215"/>
                    <a:pt x="798" y="1215"/>
                  </a:cubicBezTo>
                  <a:cubicBezTo>
                    <a:pt x="560" y="1215"/>
                    <a:pt x="346" y="1013"/>
                    <a:pt x="346" y="775"/>
                  </a:cubicBezTo>
                  <a:cubicBezTo>
                    <a:pt x="346" y="537"/>
                    <a:pt x="536" y="322"/>
                    <a:pt x="798" y="322"/>
                  </a:cubicBezTo>
                  <a:close/>
                  <a:moveTo>
                    <a:pt x="798" y="1"/>
                  </a:moveTo>
                  <a:cubicBezTo>
                    <a:pt x="358" y="1"/>
                    <a:pt x="0" y="358"/>
                    <a:pt x="0" y="787"/>
                  </a:cubicBezTo>
                  <a:cubicBezTo>
                    <a:pt x="0" y="1215"/>
                    <a:pt x="358" y="1573"/>
                    <a:pt x="798" y="1573"/>
                  </a:cubicBezTo>
                  <a:cubicBezTo>
                    <a:pt x="1227" y="1573"/>
                    <a:pt x="1584" y="1215"/>
                    <a:pt x="1584" y="787"/>
                  </a:cubicBezTo>
                  <a:cubicBezTo>
                    <a:pt x="1584" y="358"/>
                    <a:pt x="1227" y="1"/>
                    <a:pt x="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3" name="Google Shape;14873;p102"/>
            <p:cNvSpPr/>
            <p:nvPr/>
          </p:nvSpPr>
          <p:spPr>
            <a:xfrm>
              <a:off x="4940592" y="1500690"/>
              <a:ext cx="246558" cy="367161"/>
            </a:xfrm>
            <a:custGeom>
              <a:avLst/>
              <a:gdLst/>
              <a:ahLst/>
              <a:cxnLst/>
              <a:rect l="l" t="t" r="r" b="b"/>
              <a:pathLst>
                <a:path w="7740" h="11526" extrusionOk="0">
                  <a:moveTo>
                    <a:pt x="2441" y="322"/>
                  </a:moveTo>
                  <a:cubicBezTo>
                    <a:pt x="2703" y="322"/>
                    <a:pt x="2929" y="548"/>
                    <a:pt x="2929" y="822"/>
                  </a:cubicBezTo>
                  <a:lnTo>
                    <a:pt x="2929" y="3167"/>
                  </a:lnTo>
                  <a:cubicBezTo>
                    <a:pt x="2865" y="3156"/>
                    <a:pt x="2800" y="3151"/>
                    <a:pt x="2735" y="3151"/>
                  </a:cubicBezTo>
                  <a:cubicBezTo>
                    <a:pt x="2454" y="3151"/>
                    <a:pt x="2180" y="3251"/>
                    <a:pt x="1977" y="3405"/>
                  </a:cubicBezTo>
                  <a:cubicBezTo>
                    <a:pt x="1977" y="3405"/>
                    <a:pt x="1965" y="3405"/>
                    <a:pt x="1941" y="3417"/>
                  </a:cubicBezTo>
                  <a:lnTo>
                    <a:pt x="1941" y="822"/>
                  </a:lnTo>
                  <a:lnTo>
                    <a:pt x="1953" y="822"/>
                  </a:lnTo>
                  <a:cubicBezTo>
                    <a:pt x="1953" y="548"/>
                    <a:pt x="2167" y="322"/>
                    <a:pt x="2441" y="322"/>
                  </a:cubicBezTo>
                  <a:close/>
                  <a:moveTo>
                    <a:pt x="2477" y="0"/>
                  </a:moveTo>
                  <a:cubicBezTo>
                    <a:pt x="2024" y="0"/>
                    <a:pt x="1643" y="369"/>
                    <a:pt x="1643" y="834"/>
                  </a:cubicBezTo>
                  <a:lnTo>
                    <a:pt x="1643" y="3822"/>
                  </a:lnTo>
                  <a:cubicBezTo>
                    <a:pt x="1382" y="4287"/>
                    <a:pt x="1441" y="4822"/>
                    <a:pt x="1727" y="5203"/>
                  </a:cubicBezTo>
                  <a:lnTo>
                    <a:pt x="1727" y="7620"/>
                  </a:lnTo>
                  <a:cubicBezTo>
                    <a:pt x="1608" y="7585"/>
                    <a:pt x="1489" y="7573"/>
                    <a:pt x="1370" y="7573"/>
                  </a:cubicBezTo>
                  <a:cubicBezTo>
                    <a:pt x="608" y="7573"/>
                    <a:pt x="0" y="8180"/>
                    <a:pt x="0" y="8942"/>
                  </a:cubicBezTo>
                  <a:lnTo>
                    <a:pt x="0" y="10156"/>
                  </a:lnTo>
                  <a:cubicBezTo>
                    <a:pt x="0" y="10918"/>
                    <a:pt x="608" y="11525"/>
                    <a:pt x="1370" y="11525"/>
                  </a:cubicBezTo>
                  <a:cubicBezTo>
                    <a:pt x="2120" y="11525"/>
                    <a:pt x="2739" y="10918"/>
                    <a:pt x="2739" y="10156"/>
                  </a:cubicBezTo>
                  <a:lnTo>
                    <a:pt x="2739" y="5739"/>
                  </a:lnTo>
                  <a:cubicBezTo>
                    <a:pt x="2834" y="5739"/>
                    <a:pt x="2858" y="5727"/>
                    <a:pt x="2941" y="5715"/>
                  </a:cubicBezTo>
                  <a:lnTo>
                    <a:pt x="3572" y="7227"/>
                  </a:lnTo>
                  <a:cubicBezTo>
                    <a:pt x="3590" y="7298"/>
                    <a:pt x="3654" y="7336"/>
                    <a:pt x="3720" y="7336"/>
                  </a:cubicBezTo>
                  <a:cubicBezTo>
                    <a:pt x="3742" y="7336"/>
                    <a:pt x="3765" y="7332"/>
                    <a:pt x="3787" y="7323"/>
                  </a:cubicBezTo>
                  <a:cubicBezTo>
                    <a:pt x="3882" y="7287"/>
                    <a:pt x="3929" y="7180"/>
                    <a:pt x="3882" y="7096"/>
                  </a:cubicBezTo>
                  <a:lnTo>
                    <a:pt x="3287" y="5632"/>
                  </a:lnTo>
                  <a:cubicBezTo>
                    <a:pt x="3346" y="5608"/>
                    <a:pt x="3406" y="5560"/>
                    <a:pt x="3465" y="5537"/>
                  </a:cubicBezTo>
                  <a:cubicBezTo>
                    <a:pt x="3465" y="5537"/>
                    <a:pt x="3572" y="5477"/>
                    <a:pt x="3584" y="5477"/>
                  </a:cubicBezTo>
                  <a:lnTo>
                    <a:pt x="5001" y="8918"/>
                  </a:lnTo>
                  <a:cubicBezTo>
                    <a:pt x="5021" y="8984"/>
                    <a:pt x="5077" y="9017"/>
                    <a:pt x="5138" y="9017"/>
                  </a:cubicBezTo>
                  <a:cubicBezTo>
                    <a:pt x="5187" y="9017"/>
                    <a:pt x="5238" y="8996"/>
                    <a:pt x="5275" y="8954"/>
                  </a:cubicBezTo>
                  <a:cubicBezTo>
                    <a:pt x="5497" y="8710"/>
                    <a:pt x="5812" y="8558"/>
                    <a:pt x="6143" y="8558"/>
                  </a:cubicBezTo>
                  <a:cubicBezTo>
                    <a:pt x="6167" y="8558"/>
                    <a:pt x="6191" y="8559"/>
                    <a:pt x="6215" y="8561"/>
                  </a:cubicBezTo>
                  <a:cubicBezTo>
                    <a:pt x="7239" y="8585"/>
                    <a:pt x="7739" y="9835"/>
                    <a:pt x="7025" y="10561"/>
                  </a:cubicBezTo>
                  <a:cubicBezTo>
                    <a:pt x="6788" y="10803"/>
                    <a:pt x="6485" y="10915"/>
                    <a:pt x="6187" y="10915"/>
                  </a:cubicBezTo>
                  <a:cubicBezTo>
                    <a:pt x="5679" y="10915"/>
                    <a:pt x="5184" y="10588"/>
                    <a:pt x="5049" y="10025"/>
                  </a:cubicBezTo>
                  <a:cubicBezTo>
                    <a:pt x="4858" y="9359"/>
                    <a:pt x="4632" y="8859"/>
                    <a:pt x="4239" y="7930"/>
                  </a:cubicBezTo>
                  <a:cubicBezTo>
                    <a:pt x="4212" y="7859"/>
                    <a:pt x="4153" y="7821"/>
                    <a:pt x="4085" y="7821"/>
                  </a:cubicBezTo>
                  <a:cubicBezTo>
                    <a:pt x="4061" y="7821"/>
                    <a:pt x="4037" y="7825"/>
                    <a:pt x="4013" y="7835"/>
                  </a:cubicBezTo>
                  <a:cubicBezTo>
                    <a:pt x="3929" y="7870"/>
                    <a:pt x="3882" y="7977"/>
                    <a:pt x="3929" y="8061"/>
                  </a:cubicBezTo>
                  <a:cubicBezTo>
                    <a:pt x="4299" y="9001"/>
                    <a:pt x="4549" y="9490"/>
                    <a:pt x="4715" y="10121"/>
                  </a:cubicBezTo>
                  <a:cubicBezTo>
                    <a:pt x="4894" y="10787"/>
                    <a:pt x="5489" y="11252"/>
                    <a:pt x="6192" y="11252"/>
                  </a:cubicBezTo>
                  <a:cubicBezTo>
                    <a:pt x="7037" y="11252"/>
                    <a:pt x="7728" y="10549"/>
                    <a:pt x="7704" y="9704"/>
                  </a:cubicBezTo>
                  <a:cubicBezTo>
                    <a:pt x="7645" y="8808"/>
                    <a:pt x="6884" y="8194"/>
                    <a:pt x="6094" y="8194"/>
                  </a:cubicBezTo>
                  <a:cubicBezTo>
                    <a:pt x="5771" y="8194"/>
                    <a:pt x="5443" y="8297"/>
                    <a:pt x="5156" y="8525"/>
                  </a:cubicBezTo>
                  <a:lnTo>
                    <a:pt x="3787" y="5179"/>
                  </a:lnTo>
                  <a:cubicBezTo>
                    <a:pt x="3870" y="5072"/>
                    <a:pt x="3929" y="4953"/>
                    <a:pt x="3965" y="4822"/>
                  </a:cubicBezTo>
                  <a:lnTo>
                    <a:pt x="4834" y="3953"/>
                  </a:lnTo>
                  <a:cubicBezTo>
                    <a:pt x="4894" y="3894"/>
                    <a:pt x="4894" y="3775"/>
                    <a:pt x="4834" y="3715"/>
                  </a:cubicBezTo>
                  <a:cubicBezTo>
                    <a:pt x="4805" y="3685"/>
                    <a:pt x="4760" y="3670"/>
                    <a:pt x="4715" y="3670"/>
                  </a:cubicBezTo>
                  <a:cubicBezTo>
                    <a:pt x="4671" y="3670"/>
                    <a:pt x="4626" y="3685"/>
                    <a:pt x="4596" y="3715"/>
                  </a:cubicBezTo>
                  <a:cubicBezTo>
                    <a:pt x="3644" y="4668"/>
                    <a:pt x="3668" y="4608"/>
                    <a:pt x="3656" y="4703"/>
                  </a:cubicBezTo>
                  <a:cubicBezTo>
                    <a:pt x="3620" y="4882"/>
                    <a:pt x="3513" y="5013"/>
                    <a:pt x="3394" y="5132"/>
                  </a:cubicBezTo>
                  <a:cubicBezTo>
                    <a:pt x="3298" y="5227"/>
                    <a:pt x="3287" y="5239"/>
                    <a:pt x="3144" y="5310"/>
                  </a:cubicBezTo>
                  <a:cubicBezTo>
                    <a:pt x="3096" y="5322"/>
                    <a:pt x="3060" y="5358"/>
                    <a:pt x="3025" y="5370"/>
                  </a:cubicBezTo>
                  <a:cubicBezTo>
                    <a:pt x="2931" y="5399"/>
                    <a:pt x="2846" y="5415"/>
                    <a:pt x="2756" y="5415"/>
                  </a:cubicBezTo>
                  <a:cubicBezTo>
                    <a:pt x="2698" y="5415"/>
                    <a:pt x="2638" y="5408"/>
                    <a:pt x="2572" y="5394"/>
                  </a:cubicBezTo>
                  <a:cubicBezTo>
                    <a:pt x="2564" y="5393"/>
                    <a:pt x="2557" y="5392"/>
                    <a:pt x="2549" y="5392"/>
                  </a:cubicBezTo>
                  <a:cubicBezTo>
                    <a:pt x="2453" y="5392"/>
                    <a:pt x="2382" y="5461"/>
                    <a:pt x="2382" y="5560"/>
                  </a:cubicBezTo>
                  <a:lnTo>
                    <a:pt x="2382" y="10156"/>
                  </a:lnTo>
                  <a:cubicBezTo>
                    <a:pt x="2382" y="10728"/>
                    <a:pt x="1917" y="11192"/>
                    <a:pt x="1358" y="11192"/>
                  </a:cubicBezTo>
                  <a:cubicBezTo>
                    <a:pt x="786" y="11192"/>
                    <a:pt x="322" y="10728"/>
                    <a:pt x="322" y="10156"/>
                  </a:cubicBezTo>
                  <a:lnTo>
                    <a:pt x="322" y="8942"/>
                  </a:lnTo>
                  <a:cubicBezTo>
                    <a:pt x="322" y="8340"/>
                    <a:pt x="826" y="7902"/>
                    <a:pt x="1372" y="7902"/>
                  </a:cubicBezTo>
                  <a:cubicBezTo>
                    <a:pt x="1518" y="7902"/>
                    <a:pt x="1667" y="7933"/>
                    <a:pt x="1810" y="8001"/>
                  </a:cubicBezTo>
                  <a:cubicBezTo>
                    <a:pt x="1835" y="8015"/>
                    <a:pt x="1860" y="8021"/>
                    <a:pt x="1885" y="8021"/>
                  </a:cubicBezTo>
                  <a:cubicBezTo>
                    <a:pt x="1970" y="8021"/>
                    <a:pt x="2048" y="7950"/>
                    <a:pt x="2048" y="7858"/>
                  </a:cubicBezTo>
                  <a:cubicBezTo>
                    <a:pt x="2036" y="5049"/>
                    <a:pt x="2084" y="5132"/>
                    <a:pt x="2024" y="5049"/>
                  </a:cubicBezTo>
                  <a:cubicBezTo>
                    <a:pt x="1504" y="4390"/>
                    <a:pt x="2016" y="3495"/>
                    <a:pt x="2766" y="3495"/>
                  </a:cubicBezTo>
                  <a:cubicBezTo>
                    <a:pt x="2857" y="3495"/>
                    <a:pt x="2952" y="3508"/>
                    <a:pt x="3048" y="3536"/>
                  </a:cubicBezTo>
                  <a:cubicBezTo>
                    <a:pt x="3096" y="3560"/>
                    <a:pt x="3156" y="3572"/>
                    <a:pt x="3191" y="3596"/>
                  </a:cubicBezTo>
                  <a:cubicBezTo>
                    <a:pt x="3216" y="3608"/>
                    <a:pt x="3243" y="3614"/>
                    <a:pt x="3268" y="3614"/>
                  </a:cubicBezTo>
                  <a:cubicBezTo>
                    <a:pt x="3316" y="3614"/>
                    <a:pt x="3363" y="3595"/>
                    <a:pt x="3394" y="3572"/>
                  </a:cubicBezTo>
                  <a:lnTo>
                    <a:pt x="5370" y="1584"/>
                  </a:lnTo>
                  <a:cubicBezTo>
                    <a:pt x="5465" y="1489"/>
                    <a:pt x="5590" y="1441"/>
                    <a:pt x="5717" y="1441"/>
                  </a:cubicBezTo>
                  <a:cubicBezTo>
                    <a:pt x="5843" y="1441"/>
                    <a:pt x="5971" y="1489"/>
                    <a:pt x="6073" y="1584"/>
                  </a:cubicBezTo>
                  <a:cubicBezTo>
                    <a:pt x="6263" y="1786"/>
                    <a:pt x="6263" y="2096"/>
                    <a:pt x="6073" y="2286"/>
                  </a:cubicBezTo>
                  <a:lnTo>
                    <a:pt x="5156" y="3191"/>
                  </a:lnTo>
                  <a:cubicBezTo>
                    <a:pt x="5096" y="3251"/>
                    <a:pt x="5096" y="3370"/>
                    <a:pt x="5156" y="3429"/>
                  </a:cubicBezTo>
                  <a:cubicBezTo>
                    <a:pt x="5192" y="3459"/>
                    <a:pt x="5239" y="3474"/>
                    <a:pt x="5284" y="3474"/>
                  </a:cubicBezTo>
                  <a:cubicBezTo>
                    <a:pt x="5328" y="3474"/>
                    <a:pt x="5370" y="3459"/>
                    <a:pt x="5394" y="3429"/>
                  </a:cubicBezTo>
                  <a:lnTo>
                    <a:pt x="6311" y="2524"/>
                  </a:lnTo>
                  <a:cubicBezTo>
                    <a:pt x="6823" y="2001"/>
                    <a:pt x="6454" y="1108"/>
                    <a:pt x="5727" y="1108"/>
                  </a:cubicBezTo>
                  <a:cubicBezTo>
                    <a:pt x="5501" y="1108"/>
                    <a:pt x="5299" y="1203"/>
                    <a:pt x="5144" y="1346"/>
                  </a:cubicBezTo>
                  <a:lnTo>
                    <a:pt x="3310" y="3179"/>
                  </a:lnTo>
                  <a:lnTo>
                    <a:pt x="3310" y="834"/>
                  </a:lnTo>
                  <a:cubicBezTo>
                    <a:pt x="3310" y="369"/>
                    <a:pt x="2941" y="0"/>
                    <a:pt x="2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74" name="Google Shape;14874;p102"/>
          <p:cNvGrpSpPr/>
          <p:nvPr/>
        </p:nvGrpSpPr>
        <p:grpSpPr>
          <a:xfrm>
            <a:off x="7964906" y="1499894"/>
            <a:ext cx="380858" cy="367575"/>
            <a:chOff x="7964906" y="1499894"/>
            <a:chExt cx="380858" cy="367575"/>
          </a:xfrm>
        </p:grpSpPr>
        <p:sp>
          <p:nvSpPr>
            <p:cNvPr id="14875" name="Google Shape;14875;p102"/>
            <p:cNvSpPr/>
            <p:nvPr/>
          </p:nvSpPr>
          <p:spPr>
            <a:xfrm>
              <a:off x="7964906" y="1501359"/>
              <a:ext cx="377099" cy="365600"/>
            </a:xfrm>
            <a:custGeom>
              <a:avLst/>
              <a:gdLst/>
              <a:ahLst/>
              <a:cxnLst/>
              <a:rect l="l" t="t" r="r" b="b"/>
              <a:pathLst>
                <a:path w="11838" h="11477" extrusionOk="0">
                  <a:moveTo>
                    <a:pt x="6668" y="4170"/>
                  </a:moveTo>
                  <a:cubicBezTo>
                    <a:pt x="6859" y="4468"/>
                    <a:pt x="7085" y="4694"/>
                    <a:pt x="7359" y="4873"/>
                  </a:cubicBezTo>
                  <a:cubicBezTo>
                    <a:pt x="7383" y="4873"/>
                    <a:pt x="7383" y="4885"/>
                    <a:pt x="7395" y="4885"/>
                  </a:cubicBezTo>
                  <a:cubicBezTo>
                    <a:pt x="6978" y="5289"/>
                    <a:pt x="6990" y="5325"/>
                    <a:pt x="6930" y="5325"/>
                  </a:cubicBezTo>
                  <a:cubicBezTo>
                    <a:pt x="6871" y="5325"/>
                    <a:pt x="6906" y="5301"/>
                    <a:pt x="6252" y="4670"/>
                  </a:cubicBezTo>
                  <a:cubicBezTo>
                    <a:pt x="6228" y="4647"/>
                    <a:pt x="6228" y="4635"/>
                    <a:pt x="6228" y="4623"/>
                  </a:cubicBezTo>
                  <a:cubicBezTo>
                    <a:pt x="6228" y="4575"/>
                    <a:pt x="6264" y="4575"/>
                    <a:pt x="6668" y="4170"/>
                  </a:cubicBezTo>
                  <a:close/>
                  <a:moveTo>
                    <a:pt x="6144" y="5039"/>
                  </a:moveTo>
                  <a:lnTo>
                    <a:pt x="6514" y="5409"/>
                  </a:lnTo>
                  <a:cubicBezTo>
                    <a:pt x="6287" y="5611"/>
                    <a:pt x="5918" y="6075"/>
                    <a:pt x="5609" y="6968"/>
                  </a:cubicBezTo>
                  <a:cubicBezTo>
                    <a:pt x="5171" y="8200"/>
                    <a:pt x="4345" y="8864"/>
                    <a:pt x="3268" y="8864"/>
                  </a:cubicBezTo>
                  <a:cubicBezTo>
                    <a:pt x="3231" y="8864"/>
                    <a:pt x="3194" y="8863"/>
                    <a:pt x="3156" y="8861"/>
                  </a:cubicBezTo>
                  <a:cubicBezTo>
                    <a:pt x="3133" y="8860"/>
                    <a:pt x="3110" y="8860"/>
                    <a:pt x="3087" y="8860"/>
                  </a:cubicBezTo>
                  <a:cubicBezTo>
                    <a:pt x="1839" y="8860"/>
                    <a:pt x="1004" y="10112"/>
                    <a:pt x="549" y="10778"/>
                  </a:cubicBezTo>
                  <a:cubicBezTo>
                    <a:pt x="501" y="10850"/>
                    <a:pt x="453" y="10933"/>
                    <a:pt x="418" y="10993"/>
                  </a:cubicBezTo>
                  <a:cubicBezTo>
                    <a:pt x="489" y="10612"/>
                    <a:pt x="739" y="9814"/>
                    <a:pt x="1287" y="9171"/>
                  </a:cubicBezTo>
                  <a:cubicBezTo>
                    <a:pt x="1727" y="8671"/>
                    <a:pt x="2275" y="8349"/>
                    <a:pt x="2942" y="8349"/>
                  </a:cubicBezTo>
                  <a:cubicBezTo>
                    <a:pt x="4049" y="8349"/>
                    <a:pt x="4728" y="7861"/>
                    <a:pt x="5109" y="6790"/>
                  </a:cubicBezTo>
                  <a:cubicBezTo>
                    <a:pt x="5454" y="5825"/>
                    <a:pt x="5871" y="5301"/>
                    <a:pt x="6144" y="5039"/>
                  </a:cubicBezTo>
                  <a:close/>
                  <a:moveTo>
                    <a:pt x="10008" y="0"/>
                  </a:moveTo>
                  <a:cubicBezTo>
                    <a:pt x="9561" y="0"/>
                    <a:pt x="9041" y="122"/>
                    <a:pt x="8478" y="372"/>
                  </a:cubicBezTo>
                  <a:cubicBezTo>
                    <a:pt x="8395" y="420"/>
                    <a:pt x="8359" y="515"/>
                    <a:pt x="8395" y="598"/>
                  </a:cubicBezTo>
                  <a:cubicBezTo>
                    <a:pt x="8422" y="671"/>
                    <a:pt x="8484" y="702"/>
                    <a:pt x="8549" y="702"/>
                  </a:cubicBezTo>
                  <a:cubicBezTo>
                    <a:pt x="8569" y="702"/>
                    <a:pt x="8589" y="699"/>
                    <a:pt x="8609" y="694"/>
                  </a:cubicBezTo>
                  <a:cubicBezTo>
                    <a:pt x="9121" y="466"/>
                    <a:pt x="9607" y="352"/>
                    <a:pt x="10014" y="352"/>
                  </a:cubicBezTo>
                  <a:cubicBezTo>
                    <a:pt x="10394" y="352"/>
                    <a:pt x="10706" y="451"/>
                    <a:pt x="10907" y="646"/>
                  </a:cubicBezTo>
                  <a:cubicBezTo>
                    <a:pt x="11645" y="1384"/>
                    <a:pt x="10907" y="3325"/>
                    <a:pt x="10014" y="4206"/>
                  </a:cubicBezTo>
                  <a:cubicBezTo>
                    <a:pt x="9543" y="4677"/>
                    <a:pt x="9023" y="4874"/>
                    <a:pt x="8537" y="4874"/>
                  </a:cubicBezTo>
                  <a:cubicBezTo>
                    <a:pt x="6872" y="4874"/>
                    <a:pt x="5593" y="2566"/>
                    <a:pt x="7942" y="1027"/>
                  </a:cubicBezTo>
                  <a:cubicBezTo>
                    <a:pt x="8014" y="991"/>
                    <a:pt x="8049" y="884"/>
                    <a:pt x="7990" y="789"/>
                  </a:cubicBezTo>
                  <a:cubicBezTo>
                    <a:pt x="7961" y="745"/>
                    <a:pt x="7910" y="719"/>
                    <a:pt x="7855" y="719"/>
                  </a:cubicBezTo>
                  <a:cubicBezTo>
                    <a:pt x="7820" y="719"/>
                    <a:pt x="7784" y="730"/>
                    <a:pt x="7752" y="753"/>
                  </a:cubicBezTo>
                  <a:cubicBezTo>
                    <a:pt x="6335" y="1670"/>
                    <a:pt x="6073" y="2872"/>
                    <a:pt x="6490" y="3849"/>
                  </a:cubicBezTo>
                  <a:lnTo>
                    <a:pt x="5990" y="4337"/>
                  </a:lnTo>
                  <a:cubicBezTo>
                    <a:pt x="5894" y="4444"/>
                    <a:pt x="5847" y="4623"/>
                    <a:pt x="5918" y="4777"/>
                  </a:cubicBezTo>
                  <a:cubicBezTo>
                    <a:pt x="5621" y="5063"/>
                    <a:pt x="5156" y="5635"/>
                    <a:pt x="4787" y="6671"/>
                  </a:cubicBezTo>
                  <a:cubicBezTo>
                    <a:pt x="4430" y="7635"/>
                    <a:pt x="3847" y="7992"/>
                    <a:pt x="2930" y="8016"/>
                  </a:cubicBezTo>
                  <a:cubicBezTo>
                    <a:pt x="1370" y="8016"/>
                    <a:pt x="572" y="9504"/>
                    <a:pt x="310" y="10135"/>
                  </a:cubicBezTo>
                  <a:cubicBezTo>
                    <a:pt x="203" y="10397"/>
                    <a:pt x="132" y="10647"/>
                    <a:pt x="72" y="10873"/>
                  </a:cubicBezTo>
                  <a:cubicBezTo>
                    <a:pt x="1" y="11231"/>
                    <a:pt x="13" y="11326"/>
                    <a:pt x="215" y="11445"/>
                  </a:cubicBezTo>
                  <a:cubicBezTo>
                    <a:pt x="253" y="11467"/>
                    <a:pt x="289" y="11476"/>
                    <a:pt x="323" y="11476"/>
                  </a:cubicBezTo>
                  <a:cubicBezTo>
                    <a:pt x="419" y="11476"/>
                    <a:pt x="502" y="11402"/>
                    <a:pt x="572" y="11314"/>
                  </a:cubicBezTo>
                  <a:cubicBezTo>
                    <a:pt x="912" y="10893"/>
                    <a:pt x="1769" y="9205"/>
                    <a:pt x="3065" y="9205"/>
                  </a:cubicBezTo>
                  <a:cubicBezTo>
                    <a:pt x="3087" y="9205"/>
                    <a:pt x="3110" y="9206"/>
                    <a:pt x="3132" y="9207"/>
                  </a:cubicBezTo>
                  <a:cubicBezTo>
                    <a:pt x="3160" y="9207"/>
                    <a:pt x="3187" y="9208"/>
                    <a:pt x="3215" y="9208"/>
                  </a:cubicBezTo>
                  <a:cubicBezTo>
                    <a:pt x="4529" y="9208"/>
                    <a:pt x="5463" y="8371"/>
                    <a:pt x="5918" y="7099"/>
                  </a:cubicBezTo>
                  <a:cubicBezTo>
                    <a:pt x="6252" y="6194"/>
                    <a:pt x="6621" y="5778"/>
                    <a:pt x="6787" y="5635"/>
                  </a:cubicBezTo>
                  <a:cubicBezTo>
                    <a:pt x="6833" y="5652"/>
                    <a:pt x="6879" y="5661"/>
                    <a:pt x="6924" y="5661"/>
                  </a:cubicBezTo>
                  <a:cubicBezTo>
                    <a:pt x="7030" y="5661"/>
                    <a:pt x="7129" y="5615"/>
                    <a:pt x="7204" y="5539"/>
                  </a:cubicBezTo>
                  <a:lnTo>
                    <a:pt x="7692" y="5051"/>
                  </a:lnTo>
                  <a:cubicBezTo>
                    <a:pt x="7967" y="5171"/>
                    <a:pt x="8246" y="5226"/>
                    <a:pt x="8521" y="5226"/>
                  </a:cubicBezTo>
                  <a:cubicBezTo>
                    <a:pt x="9152" y="5226"/>
                    <a:pt x="9763" y="4933"/>
                    <a:pt x="10252" y="4444"/>
                  </a:cubicBezTo>
                  <a:cubicBezTo>
                    <a:pt x="10752" y="3932"/>
                    <a:pt x="11205" y="3146"/>
                    <a:pt x="11407" y="2396"/>
                  </a:cubicBezTo>
                  <a:cubicBezTo>
                    <a:pt x="11838" y="837"/>
                    <a:pt x="11177" y="0"/>
                    <a:pt x="100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6" name="Google Shape;14876;p102"/>
            <p:cNvSpPr/>
            <p:nvPr/>
          </p:nvSpPr>
          <p:spPr>
            <a:xfrm>
              <a:off x="7965288" y="1499894"/>
              <a:ext cx="202948" cy="193870"/>
            </a:xfrm>
            <a:custGeom>
              <a:avLst/>
              <a:gdLst/>
              <a:ahLst/>
              <a:cxnLst/>
              <a:rect l="l" t="t" r="r" b="b"/>
              <a:pathLst>
                <a:path w="6371" h="6086" extrusionOk="0">
                  <a:moveTo>
                    <a:pt x="5278" y="341"/>
                  </a:moveTo>
                  <a:cubicBezTo>
                    <a:pt x="5440" y="341"/>
                    <a:pt x="5578" y="379"/>
                    <a:pt x="5668" y="466"/>
                  </a:cubicBezTo>
                  <a:cubicBezTo>
                    <a:pt x="6073" y="871"/>
                    <a:pt x="5442" y="2514"/>
                    <a:pt x="4513" y="2526"/>
                  </a:cubicBezTo>
                  <a:cubicBezTo>
                    <a:pt x="4509" y="2526"/>
                    <a:pt x="4504" y="2526"/>
                    <a:pt x="4500" y="2526"/>
                  </a:cubicBezTo>
                  <a:cubicBezTo>
                    <a:pt x="3826" y="2526"/>
                    <a:pt x="3220" y="1652"/>
                    <a:pt x="3942" y="930"/>
                  </a:cubicBezTo>
                  <a:cubicBezTo>
                    <a:pt x="4276" y="595"/>
                    <a:pt x="4858" y="341"/>
                    <a:pt x="5278" y="341"/>
                  </a:cubicBezTo>
                  <a:close/>
                  <a:moveTo>
                    <a:pt x="3525" y="2359"/>
                  </a:moveTo>
                  <a:cubicBezTo>
                    <a:pt x="3596" y="2466"/>
                    <a:pt x="3692" y="2549"/>
                    <a:pt x="3775" y="2609"/>
                  </a:cubicBezTo>
                  <a:lnTo>
                    <a:pt x="3680" y="2716"/>
                  </a:lnTo>
                  <a:lnTo>
                    <a:pt x="3418" y="2466"/>
                  </a:lnTo>
                  <a:lnTo>
                    <a:pt x="3525" y="2359"/>
                  </a:lnTo>
                  <a:close/>
                  <a:moveTo>
                    <a:pt x="5223" y="1"/>
                  </a:moveTo>
                  <a:cubicBezTo>
                    <a:pt x="4679" y="1"/>
                    <a:pt x="4024" y="324"/>
                    <a:pt x="3656" y="692"/>
                  </a:cubicBezTo>
                  <a:cubicBezTo>
                    <a:pt x="3287" y="1061"/>
                    <a:pt x="3120" y="1561"/>
                    <a:pt x="3311" y="2049"/>
                  </a:cubicBezTo>
                  <a:cubicBezTo>
                    <a:pt x="3132" y="2240"/>
                    <a:pt x="2977" y="2299"/>
                    <a:pt x="3037" y="2537"/>
                  </a:cubicBezTo>
                  <a:cubicBezTo>
                    <a:pt x="2299" y="3288"/>
                    <a:pt x="2620" y="4133"/>
                    <a:pt x="1572" y="4145"/>
                  </a:cubicBezTo>
                  <a:cubicBezTo>
                    <a:pt x="715" y="4145"/>
                    <a:pt x="298" y="4954"/>
                    <a:pt x="144" y="5288"/>
                  </a:cubicBezTo>
                  <a:cubicBezTo>
                    <a:pt x="84" y="5431"/>
                    <a:pt x="36" y="5562"/>
                    <a:pt x="25" y="5681"/>
                  </a:cubicBezTo>
                  <a:cubicBezTo>
                    <a:pt x="1" y="5824"/>
                    <a:pt x="1" y="5931"/>
                    <a:pt x="60" y="6002"/>
                  </a:cubicBezTo>
                  <a:cubicBezTo>
                    <a:pt x="144" y="6050"/>
                    <a:pt x="203" y="6086"/>
                    <a:pt x="263" y="6086"/>
                  </a:cubicBezTo>
                  <a:cubicBezTo>
                    <a:pt x="406" y="6086"/>
                    <a:pt x="501" y="5919"/>
                    <a:pt x="584" y="5788"/>
                  </a:cubicBezTo>
                  <a:cubicBezTo>
                    <a:pt x="781" y="5476"/>
                    <a:pt x="1168" y="4905"/>
                    <a:pt x="1670" y="4905"/>
                  </a:cubicBezTo>
                  <a:cubicBezTo>
                    <a:pt x="1685" y="4905"/>
                    <a:pt x="1700" y="4906"/>
                    <a:pt x="1715" y="4907"/>
                  </a:cubicBezTo>
                  <a:cubicBezTo>
                    <a:pt x="1735" y="4908"/>
                    <a:pt x="1755" y="4908"/>
                    <a:pt x="1775" y="4908"/>
                  </a:cubicBezTo>
                  <a:cubicBezTo>
                    <a:pt x="2074" y="4908"/>
                    <a:pt x="2350" y="4824"/>
                    <a:pt x="2584" y="4657"/>
                  </a:cubicBezTo>
                  <a:cubicBezTo>
                    <a:pt x="2668" y="4597"/>
                    <a:pt x="2680" y="4490"/>
                    <a:pt x="2632" y="4419"/>
                  </a:cubicBezTo>
                  <a:cubicBezTo>
                    <a:pt x="2603" y="4367"/>
                    <a:pt x="2546" y="4343"/>
                    <a:pt x="2491" y="4343"/>
                  </a:cubicBezTo>
                  <a:cubicBezTo>
                    <a:pt x="2456" y="4343"/>
                    <a:pt x="2421" y="4353"/>
                    <a:pt x="2394" y="4371"/>
                  </a:cubicBezTo>
                  <a:cubicBezTo>
                    <a:pt x="2203" y="4502"/>
                    <a:pt x="1977" y="4562"/>
                    <a:pt x="1727" y="4562"/>
                  </a:cubicBezTo>
                  <a:cubicBezTo>
                    <a:pt x="1718" y="4561"/>
                    <a:pt x="1710" y="4561"/>
                    <a:pt x="1701" y="4561"/>
                  </a:cubicBezTo>
                  <a:cubicBezTo>
                    <a:pt x="1225" y="4561"/>
                    <a:pt x="853" y="4877"/>
                    <a:pt x="596" y="5204"/>
                  </a:cubicBezTo>
                  <a:cubicBezTo>
                    <a:pt x="792" y="4813"/>
                    <a:pt x="1132" y="4477"/>
                    <a:pt x="1564" y="4477"/>
                  </a:cubicBezTo>
                  <a:cubicBezTo>
                    <a:pt x="1579" y="4477"/>
                    <a:pt x="1593" y="4477"/>
                    <a:pt x="1608" y="4478"/>
                  </a:cubicBezTo>
                  <a:cubicBezTo>
                    <a:pt x="2203" y="4478"/>
                    <a:pt x="2584" y="4192"/>
                    <a:pt x="2799" y="3609"/>
                  </a:cubicBezTo>
                  <a:cubicBezTo>
                    <a:pt x="2942" y="3192"/>
                    <a:pt x="3120" y="2942"/>
                    <a:pt x="3263" y="2788"/>
                  </a:cubicBezTo>
                  <a:lnTo>
                    <a:pt x="3334" y="2871"/>
                  </a:lnTo>
                  <a:cubicBezTo>
                    <a:pt x="3001" y="3228"/>
                    <a:pt x="2930" y="3645"/>
                    <a:pt x="2787" y="3907"/>
                  </a:cubicBezTo>
                  <a:cubicBezTo>
                    <a:pt x="2739" y="3978"/>
                    <a:pt x="2763" y="4085"/>
                    <a:pt x="2846" y="4133"/>
                  </a:cubicBezTo>
                  <a:cubicBezTo>
                    <a:pt x="2869" y="4148"/>
                    <a:pt x="2895" y="4155"/>
                    <a:pt x="2921" y="4155"/>
                  </a:cubicBezTo>
                  <a:cubicBezTo>
                    <a:pt x="2978" y="4155"/>
                    <a:pt x="3036" y="4122"/>
                    <a:pt x="3061" y="4073"/>
                  </a:cubicBezTo>
                  <a:cubicBezTo>
                    <a:pt x="3227" y="3764"/>
                    <a:pt x="3299" y="3359"/>
                    <a:pt x="3596" y="3061"/>
                  </a:cubicBezTo>
                  <a:cubicBezTo>
                    <a:pt x="3608" y="3061"/>
                    <a:pt x="3608" y="3073"/>
                    <a:pt x="3632" y="3073"/>
                  </a:cubicBezTo>
                  <a:cubicBezTo>
                    <a:pt x="3811" y="3073"/>
                    <a:pt x="3870" y="2930"/>
                    <a:pt x="4049" y="2776"/>
                  </a:cubicBezTo>
                  <a:cubicBezTo>
                    <a:pt x="4183" y="2825"/>
                    <a:pt x="4318" y="2848"/>
                    <a:pt x="4450" y="2848"/>
                  </a:cubicBezTo>
                  <a:cubicBezTo>
                    <a:pt x="4797" y="2848"/>
                    <a:pt x="5127" y="2689"/>
                    <a:pt x="5394" y="2430"/>
                  </a:cubicBezTo>
                  <a:cubicBezTo>
                    <a:pt x="5930" y="1895"/>
                    <a:pt x="6371" y="752"/>
                    <a:pt x="5859" y="228"/>
                  </a:cubicBezTo>
                  <a:cubicBezTo>
                    <a:pt x="5695" y="68"/>
                    <a:pt x="5470" y="1"/>
                    <a:pt x="52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7" name="Google Shape;14877;p102"/>
            <p:cNvSpPr/>
            <p:nvPr/>
          </p:nvSpPr>
          <p:spPr>
            <a:xfrm>
              <a:off x="8137879" y="1673440"/>
              <a:ext cx="207886" cy="194029"/>
            </a:xfrm>
            <a:custGeom>
              <a:avLst/>
              <a:gdLst/>
              <a:ahLst/>
              <a:cxnLst/>
              <a:rect l="l" t="t" r="r" b="b"/>
              <a:pathLst>
                <a:path w="6526" h="6091" extrusionOk="0">
                  <a:moveTo>
                    <a:pt x="5242" y="346"/>
                  </a:moveTo>
                  <a:cubicBezTo>
                    <a:pt x="5404" y="346"/>
                    <a:pt x="5542" y="384"/>
                    <a:pt x="5632" y="471"/>
                  </a:cubicBezTo>
                  <a:cubicBezTo>
                    <a:pt x="5953" y="792"/>
                    <a:pt x="5656" y="1733"/>
                    <a:pt x="5179" y="2197"/>
                  </a:cubicBezTo>
                  <a:cubicBezTo>
                    <a:pt x="4947" y="2429"/>
                    <a:pt x="4696" y="2526"/>
                    <a:pt x="4464" y="2526"/>
                  </a:cubicBezTo>
                  <a:cubicBezTo>
                    <a:pt x="3754" y="2526"/>
                    <a:pt x="3218" y="1626"/>
                    <a:pt x="3917" y="935"/>
                  </a:cubicBezTo>
                  <a:cubicBezTo>
                    <a:pt x="4243" y="601"/>
                    <a:pt x="4823" y="346"/>
                    <a:pt x="5242" y="346"/>
                  </a:cubicBezTo>
                  <a:close/>
                  <a:moveTo>
                    <a:pt x="3512" y="2364"/>
                  </a:moveTo>
                  <a:cubicBezTo>
                    <a:pt x="3572" y="2447"/>
                    <a:pt x="3655" y="2543"/>
                    <a:pt x="3762" y="2614"/>
                  </a:cubicBezTo>
                  <a:lnTo>
                    <a:pt x="3655" y="2721"/>
                  </a:lnTo>
                  <a:lnTo>
                    <a:pt x="3405" y="2459"/>
                  </a:lnTo>
                  <a:lnTo>
                    <a:pt x="3512" y="2364"/>
                  </a:lnTo>
                  <a:close/>
                  <a:moveTo>
                    <a:pt x="5245" y="0"/>
                  </a:moveTo>
                  <a:cubicBezTo>
                    <a:pt x="4702" y="0"/>
                    <a:pt x="4047" y="329"/>
                    <a:pt x="3679" y="697"/>
                  </a:cubicBezTo>
                  <a:cubicBezTo>
                    <a:pt x="3298" y="1066"/>
                    <a:pt x="3143" y="1554"/>
                    <a:pt x="3334" y="2042"/>
                  </a:cubicBezTo>
                  <a:cubicBezTo>
                    <a:pt x="3155" y="2245"/>
                    <a:pt x="2989" y="2304"/>
                    <a:pt x="3048" y="2543"/>
                  </a:cubicBezTo>
                  <a:cubicBezTo>
                    <a:pt x="2322" y="3281"/>
                    <a:pt x="2631" y="4126"/>
                    <a:pt x="1596" y="4150"/>
                  </a:cubicBezTo>
                  <a:cubicBezTo>
                    <a:pt x="726" y="4150"/>
                    <a:pt x="310" y="4948"/>
                    <a:pt x="167" y="5293"/>
                  </a:cubicBezTo>
                  <a:cubicBezTo>
                    <a:pt x="107" y="5424"/>
                    <a:pt x="60" y="5555"/>
                    <a:pt x="48" y="5674"/>
                  </a:cubicBezTo>
                  <a:cubicBezTo>
                    <a:pt x="0" y="5852"/>
                    <a:pt x="0" y="5972"/>
                    <a:pt x="167" y="6067"/>
                  </a:cubicBezTo>
                  <a:cubicBezTo>
                    <a:pt x="193" y="6083"/>
                    <a:pt x="220" y="6091"/>
                    <a:pt x="248" y="6091"/>
                  </a:cubicBezTo>
                  <a:cubicBezTo>
                    <a:pt x="319" y="6091"/>
                    <a:pt x="389" y="6040"/>
                    <a:pt x="441" y="5972"/>
                  </a:cubicBezTo>
                  <a:cubicBezTo>
                    <a:pt x="616" y="5762"/>
                    <a:pt x="1054" y="4923"/>
                    <a:pt x="1654" y="4923"/>
                  </a:cubicBezTo>
                  <a:cubicBezTo>
                    <a:pt x="1666" y="4923"/>
                    <a:pt x="1678" y="4923"/>
                    <a:pt x="1691" y="4924"/>
                  </a:cubicBezTo>
                  <a:cubicBezTo>
                    <a:pt x="1709" y="4924"/>
                    <a:pt x="1728" y="4925"/>
                    <a:pt x="1746" y="4925"/>
                  </a:cubicBezTo>
                  <a:cubicBezTo>
                    <a:pt x="2059" y="4925"/>
                    <a:pt x="2348" y="4830"/>
                    <a:pt x="2584" y="4662"/>
                  </a:cubicBezTo>
                  <a:cubicBezTo>
                    <a:pt x="2667" y="4602"/>
                    <a:pt x="2679" y="4507"/>
                    <a:pt x="2631" y="4424"/>
                  </a:cubicBezTo>
                  <a:cubicBezTo>
                    <a:pt x="2596" y="4381"/>
                    <a:pt x="2543" y="4359"/>
                    <a:pt x="2491" y="4359"/>
                  </a:cubicBezTo>
                  <a:cubicBezTo>
                    <a:pt x="2456" y="4359"/>
                    <a:pt x="2422" y="4369"/>
                    <a:pt x="2393" y="4388"/>
                  </a:cubicBezTo>
                  <a:cubicBezTo>
                    <a:pt x="2216" y="4510"/>
                    <a:pt x="1999" y="4580"/>
                    <a:pt x="1769" y="4580"/>
                  </a:cubicBezTo>
                  <a:cubicBezTo>
                    <a:pt x="1751" y="4580"/>
                    <a:pt x="1733" y="4579"/>
                    <a:pt x="1715" y="4578"/>
                  </a:cubicBezTo>
                  <a:cubicBezTo>
                    <a:pt x="1706" y="4578"/>
                    <a:pt x="1697" y="4578"/>
                    <a:pt x="1688" y="4578"/>
                  </a:cubicBezTo>
                  <a:cubicBezTo>
                    <a:pt x="1201" y="4578"/>
                    <a:pt x="841" y="4894"/>
                    <a:pt x="583" y="5221"/>
                  </a:cubicBezTo>
                  <a:cubicBezTo>
                    <a:pt x="782" y="4823"/>
                    <a:pt x="1131" y="4483"/>
                    <a:pt x="1573" y="4483"/>
                  </a:cubicBezTo>
                  <a:cubicBezTo>
                    <a:pt x="1580" y="4483"/>
                    <a:pt x="1588" y="4483"/>
                    <a:pt x="1596" y="4483"/>
                  </a:cubicBezTo>
                  <a:cubicBezTo>
                    <a:pt x="2191" y="4483"/>
                    <a:pt x="2572" y="4209"/>
                    <a:pt x="2786" y="3626"/>
                  </a:cubicBezTo>
                  <a:cubicBezTo>
                    <a:pt x="2929" y="3209"/>
                    <a:pt x="3108" y="2959"/>
                    <a:pt x="3239" y="2804"/>
                  </a:cubicBezTo>
                  <a:lnTo>
                    <a:pt x="3322" y="2876"/>
                  </a:lnTo>
                  <a:cubicBezTo>
                    <a:pt x="2989" y="3257"/>
                    <a:pt x="2917" y="3650"/>
                    <a:pt x="2750" y="3947"/>
                  </a:cubicBezTo>
                  <a:cubicBezTo>
                    <a:pt x="2703" y="4031"/>
                    <a:pt x="2739" y="4126"/>
                    <a:pt x="2810" y="4174"/>
                  </a:cubicBezTo>
                  <a:cubicBezTo>
                    <a:pt x="2832" y="4189"/>
                    <a:pt x="2858" y="4195"/>
                    <a:pt x="2885" y="4195"/>
                  </a:cubicBezTo>
                  <a:cubicBezTo>
                    <a:pt x="2943" y="4195"/>
                    <a:pt x="3003" y="4163"/>
                    <a:pt x="3036" y="4114"/>
                  </a:cubicBezTo>
                  <a:cubicBezTo>
                    <a:pt x="3215" y="3793"/>
                    <a:pt x="3286" y="3376"/>
                    <a:pt x="3584" y="3078"/>
                  </a:cubicBezTo>
                  <a:cubicBezTo>
                    <a:pt x="3596" y="3078"/>
                    <a:pt x="3596" y="3090"/>
                    <a:pt x="3620" y="3090"/>
                  </a:cubicBezTo>
                  <a:cubicBezTo>
                    <a:pt x="3798" y="3090"/>
                    <a:pt x="3858" y="2935"/>
                    <a:pt x="4036" y="2793"/>
                  </a:cubicBezTo>
                  <a:cubicBezTo>
                    <a:pt x="4179" y="2844"/>
                    <a:pt x="4319" y="2868"/>
                    <a:pt x="4454" y="2868"/>
                  </a:cubicBezTo>
                  <a:cubicBezTo>
                    <a:pt x="5689" y="2868"/>
                    <a:pt x="6526" y="887"/>
                    <a:pt x="5882" y="233"/>
                  </a:cubicBezTo>
                  <a:cubicBezTo>
                    <a:pt x="5718" y="69"/>
                    <a:pt x="5493" y="0"/>
                    <a:pt x="52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878" name="Google Shape;14878;p102"/>
          <p:cNvSpPr/>
          <p:nvPr/>
        </p:nvSpPr>
        <p:spPr>
          <a:xfrm>
            <a:off x="5779557" y="2902087"/>
            <a:ext cx="322787" cy="355788"/>
          </a:xfrm>
          <a:custGeom>
            <a:avLst/>
            <a:gdLst/>
            <a:ahLst/>
            <a:cxnLst/>
            <a:rect l="l" t="t" r="r" b="b"/>
            <a:pathLst>
              <a:path w="10133" h="11169" extrusionOk="0">
                <a:moveTo>
                  <a:pt x="5513" y="358"/>
                </a:moveTo>
                <a:cubicBezTo>
                  <a:pt x="5632" y="358"/>
                  <a:pt x="5751" y="394"/>
                  <a:pt x="5822" y="489"/>
                </a:cubicBezTo>
                <a:cubicBezTo>
                  <a:pt x="5894" y="572"/>
                  <a:pt x="5941" y="691"/>
                  <a:pt x="5929" y="810"/>
                </a:cubicBezTo>
                <a:lnTo>
                  <a:pt x="5882" y="1215"/>
                </a:lnTo>
                <a:lnTo>
                  <a:pt x="2417" y="1215"/>
                </a:lnTo>
                <a:cubicBezTo>
                  <a:pt x="2322" y="1215"/>
                  <a:pt x="2250" y="1287"/>
                  <a:pt x="2250" y="1382"/>
                </a:cubicBezTo>
                <a:cubicBezTo>
                  <a:pt x="2250" y="1465"/>
                  <a:pt x="2322" y="1549"/>
                  <a:pt x="2417" y="1549"/>
                </a:cubicBezTo>
                <a:lnTo>
                  <a:pt x="5846" y="1549"/>
                </a:lnTo>
                <a:lnTo>
                  <a:pt x="5810" y="1989"/>
                </a:lnTo>
                <a:lnTo>
                  <a:pt x="5227" y="1989"/>
                </a:lnTo>
                <a:cubicBezTo>
                  <a:pt x="5132" y="1989"/>
                  <a:pt x="5060" y="2061"/>
                  <a:pt x="5060" y="2156"/>
                </a:cubicBezTo>
                <a:cubicBezTo>
                  <a:pt x="5060" y="2251"/>
                  <a:pt x="5132" y="2322"/>
                  <a:pt x="5227" y="2322"/>
                </a:cubicBezTo>
                <a:lnTo>
                  <a:pt x="5763" y="2322"/>
                </a:lnTo>
                <a:lnTo>
                  <a:pt x="5715" y="2763"/>
                </a:lnTo>
                <a:lnTo>
                  <a:pt x="4572" y="2763"/>
                </a:lnTo>
                <a:cubicBezTo>
                  <a:pt x="4477" y="2763"/>
                  <a:pt x="4405" y="2846"/>
                  <a:pt x="4405" y="2930"/>
                </a:cubicBezTo>
                <a:cubicBezTo>
                  <a:pt x="4405" y="3025"/>
                  <a:pt x="4477" y="3096"/>
                  <a:pt x="4572" y="3096"/>
                </a:cubicBezTo>
                <a:lnTo>
                  <a:pt x="5691" y="3096"/>
                </a:lnTo>
                <a:lnTo>
                  <a:pt x="5644" y="3537"/>
                </a:lnTo>
                <a:lnTo>
                  <a:pt x="5239" y="3537"/>
                </a:lnTo>
                <a:cubicBezTo>
                  <a:pt x="5155" y="3537"/>
                  <a:pt x="5072" y="3620"/>
                  <a:pt x="5072" y="3704"/>
                </a:cubicBezTo>
                <a:cubicBezTo>
                  <a:pt x="5072" y="3799"/>
                  <a:pt x="5155" y="3870"/>
                  <a:pt x="5239" y="3870"/>
                </a:cubicBezTo>
                <a:lnTo>
                  <a:pt x="5608" y="3870"/>
                </a:lnTo>
                <a:lnTo>
                  <a:pt x="5572" y="4311"/>
                </a:lnTo>
                <a:lnTo>
                  <a:pt x="4572" y="4311"/>
                </a:lnTo>
                <a:cubicBezTo>
                  <a:pt x="4477" y="4311"/>
                  <a:pt x="4405" y="4394"/>
                  <a:pt x="4405" y="4478"/>
                </a:cubicBezTo>
                <a:cubicBezTo>
                  <a:pt x="4405" y="4573"/>
                  <a:pt x="4477" y="4644"/>
                  <a:pt x="4572" y="4644"/>
                </a:cubicBezTo>
                <a:lnTo>
                  <a:pt x="5525" y="4644"/>
                </a:lnTo>
                <a:lnTo>
                  <a:pt x="5465" y="5311"/>
                </a:lnTo>
                <a:cubicBezTo>
                  <a:pt x="5429" y="5585"/>
                  <a:pt x="5298" y="5954"/>
                  <a:pt x="4441" y="5954"/>
                </a:cubicBezTo>
                <a:lnTo>
                  <a:pt x="1738" y="5954"/>
                </a:lnTo>
                <a:cubicBezTo>
                  <a:pt x="929" y="5930"/>
                  <a:pt x="798" y="5585"/>
                  <a:pt x="762" y="5299"/>
                </a:cubicBezTo>
                <a:lnTo>
                  <a:pt x="393" y="1549"/>
                </a:lnTo>
                <a:lnTo>
                  <a:pt x="1512" y="1549"/>
                </a:lnTo>
                <a:cubicBezTo>
                  <a:pt x="1595" y="1549"/>
                  <a:pt x="1667" y="1465"/>
                  <a:pt x="1667" y="1382"/>
                </a:cubicBezTo>
                <a:cubicBezTo>
                  <a:pt x="1667" y="1287"/>
                  <a:pt x="1595" y="1215"/>
                  <a:pt x="1512" y="1215"/>
                </a:cubicBezTo>
                <a:lnTo>
                  <a:pt x="357" y="1215"/>
                </a:lnTo>
                <a:lnTo>
                  <a:pt x="321" y="810"/>
                </a:lnTo>
                <a:cubicBezTo>
                  <a:pt x="298" y="691"/>
                  <a:pt x="345" y="572"/>
                  <a:pt x="417" y="489"/>
                </a:cubicBezTo>
                <a:cubicBezTo>
                  <a:pt x="500" y="394"/>
                  <a:pt x="619" y="358"/>
                  <a:pt x="738" y="358"/>
                </a:cubicBezTo>
                <a:close/>
                <a:moveTo>
                  <a:pt x="4370" y="6263"/>
                </a:moveTo>
                <a:lnTo>
                  <a:pt x="4370" y="6549"/>
                </a:lnTo>
                <a:cubicBezTo>
                  <a:pt x="4370" y="6716"/>
                  <a:pt x="4227" y="6859"/>
                  <a:pt x="4048" y="6859"/>
                </a:cubicBezTo>
                <a:lnTo>
                  <a:pt x="2203" y="6859"/>
                </a:lnTo>
                <a:cubicBezTo>
                  <a:pt x="2060" y="6859"/>
                  <a:pt x="1905" y="6716"/>
                  <a:pt x="1905" y="6549"/>
                </a:cubicBezTo>
                <a:lnTo>
                  <a:pt x="1905" y="6263"/>
                </a:lnTo>
                <a:close/>
                <a:moveTo>
                  <a:pt x="762" y="1"/>
                </a:moveTo>
                <a:cubicBezTo>
                  <a:pt x="548" y="1"/>
                  <a:pt x="345" y="84"/>
                  <a:pt x="214" y="251"/>
                </a:cubicBezTo>
                <a:cubicBezTo>
                  <a:pt x="60" y="417"/>
                  <a:pt x="0" y="620"/>
                  <a:pt x="24" y="834"/>
                </a:cubicBezTo>
                <a:lnTo>
                  <a:pt x="464" y="5311"/>
                </a:lnTo>
                <a:cubicBezTo>
                  <a:pt x="512" y="5716"/>
                  <a:pt x="738" y="6168"/>
                  <a:pt x="1607" y="6252"/>
                </a:cubicBezTo>
                <a:lnTo>
                  <a:pt x="1607" y="6525"/>
                </a:lnTo>
                <a:cubicBezTo>
                  <a:pt x="1607" y="6871"/>
                  <a:pt x="1893" y="7168"/>
                  <a:pt x="2250" y="7168"/>
                </a:cubicBezTo>
                <a:lnTo>
                  <a:pt x="3012" y="7168"/>
                </a:lnTo>
                <a:lnTo>
                  <a:pt x="3012" y="8966"/>
                </a:lnTo>
                <a:cubicBezTo>
                  <a:pt x="3012" y="10181"/>
                  <a:pt x="3989" y="11169"/>
                  <a:pt x="5215" y="11169"/>
                </a:cubicBezTo>
                <a:lnTo>
                  <a:pt x="7203" y="11169"/>
                </a:lnTo>
                <a:cubicBezTo>
                  <a:pt x="8406" y="11169"/>
                  <a:pt x="9406" y="10192"/>
                  <a:pt x="9406" y="8966"/>
                </a:cubicBezTo>
                <a:lnTo>
                  <a:pt x="9406" y="5668"/>
                </a:lnTo>
                <a:lnTo>
                  <a:pt x="9680" y="5668"/>
                </a:lnTo>
                <a:cubicBezTo>
                  <a:pt x="9930" y="5668"/>
                  <a:pt x="10132" y="5454"/>
                  <a:pt x="10132" y="5204"/>
                </a:cubicBezTo>
                <a:lnTo>
                  <a:pt x="10132" y="2894"/>
                </a:lnTo>
                <a:cubicBezTo>
                  <a:pt x="10073" y="2656"/>
                  <a:pt x="9882" y="2453"/>
                  <a:pt x="9632" y="2453"/>
                </a:cubicBezTo>
                <a:lnTo>
                  <a:pt x="9406" y="2453"/>
                </a:lnTo>
                <a:lnTo>
                  <a:pt x="9406" y="1763"/>
                </a:lnTo>
                <a:cubicBezTo>
                  <a:pt x="9406" y="1680"/>
                  <a:pt x="9335" y="1608"/>
                  <a:pt x="9251" y="1608"/>
                </a:cubicBezTo>
                <a:cubicBezTo>
                  <a:pt x="9156" y="1608"/>
                  <a:pt x="9084" y="1680"/>
                  <a:pt x="9084" y="1763"/>
                </a:cubicBezTo>
                <a:lnTo>
                  <a:pt x="9084" y="2453"/>
                </a:lnTo>
                <a:lnTo>
                  <a:pt x="8858" y="2453"/>
                </a:lnTo>
                <a:cubicBezTo>
                  <a:pt x="8608" y="2453"/>
                  <a:pt x="8394" y="2656"/>
                  <a:pt x="8394" y="2918"/>
                </a:cubicBezTo>
                <a:lnTo>
                  <a:pt x="8394" y="3549"/>
                </a:lnTo>
                <a:cubicBezTo>
                  <a:pt x="8394" y="3644"/>
                  <a:pt x="8477" y="3716"/>
                  <a:pt x="8561" y="3716"/>
                </a:cubicBezTo>
                <a:cubicBezTo>
                  <a:pt x="8656" y="3716"/>
                  <a:pt x="8727" y="3644"/>
                  <a:pt x="8727" y="3549"/>
                </a:cubicBezTo>
                <a:lnTo>
                  <a:pt x="8727" y="2918"/>
                </a:lnTo>
                <a:cubicBezTo>
                  <a:pt x="8727" y="2846"/>
                  <a:pt x="8787" y="2787"/>
                  <a:pt x="8858" y="2787"/>
                </a:cubicBezTo>
                <a:lnTo>
                  <a:pt x="9632" y="2787"/>
                </a:lnTo>
                <a:cubicBezTo>
                  <a:pt x="9704" y="2787"/>
                  <a:pt x="9763" y="2846"/>
                  <a:pt x="9763" y="2918"/>
                </a:cubicBezTo>
                <a:lnTo>
                  <a:pt x="9763" y="5228"/>
                </a:lnTo>
                <a:cubicBezTo>
                  <a:pt x="9763" y="5299"/>
                  <a:pt x="9704" y="5359"/>
                  <a:pt x="9632" y="5359"/>
                </a:cubicBezTo>
                <a:lnTo>
                  <a:pt x="8858" y="5359"/>
                </a:lnTo>
                <a:cubicBezTo>
                  <a:pt x="8787" y="5359"/>
                  <a:pt x="8727" y="5299"/>
                  <a:pt x="8727" y="5228"/>
                </a:cubicBezTo>
                <a:lnTo>
                  <a:pt x="8727" y="4251"/>
                </a:lnTo>
                <a:cubicBezTo>
                  <a:pt x="8727" y="4168"/>
                  <a:pt x="8656" y="4097"/>
                  <a:pt x="8561" y="4097"/>
                </a:cubicBezTo>
                <a:cubicBezTo>
                  <a:pt x="8477" y="4097"/>
                  <a:pt x="8394" y="4168"/>
                  <a:pt x="8394" y="4251"/>
                </a:cubicBezTo>
                <a:lnTo>
                  <a:pt x="8394" y="5228"/>
                </a:lnTo>
                <a:cubicBezTo>
                  <a:pt x="8394" y="5478"/>
                  <a:pt x="8608" y="5680"/>
                  <a:pt x="8858" y="5680"/>
                </a:cubicBezTo>
                <a:lnTo>
                  <a:pt x="9049" y="5680"/>
                </a:lnTo>
                <a:lnTo>
                  <a:pt x="9049" y="8990"/>
                </a:lnTo>
                <a:cubicBezTo>
                  <a:pt x="9049" y="10014"/>
                  <a:pt x="8215" y="10859"/>
                  <a:pt x="7179" y="10859"/>
                </a:cubicBezTo>
                <a:lnTo>
                  <a:pt x="5179" y="10859"/>
                </a:lnTo>
                <a:cubicBezTo>
                  <a:pt x="4155" y="10859"/>
                  <a:pt x="3310" y="10026"/>
                  <a:pt x="3310" y="8990"/>
                </a:cubicBezTo>
                <a:lnTo>
                  <a:pt x="3310" y="7192"/>
                </a:lnTo>
                <a:lnTo>
                  <a:pt x="4072" y="7192"/>
                </a:lnTo>
                <a:cubicBezTo>
                  <a:pt x="4405" y="7192"/>
                  <a:pt x="4703" y="6906"/>
                  <a:pt x="4703" y="6549"/>
                </a:cubicBezTo>
                <a:lnTo>
                  <a:pt x="4703" y="6263"/>
                </a:lnTo>
                <a:cubicBezTo>
                  <a:pt x="5572" y="6204"/>
                  <a:pt x="5810" y="5728"/>
                  <a:pt x="5858" y="5323"/>
                </a:cubicBezTo>
                <a:lnTo>
                  <a:pt x="5941" y="4478"/>
                </a:lnTo>
                <a:lnTo>
                  <a:pt x="6013" y="3704"/>
                </a:lnTo>
                <a:lnTo>
                  <a:pt x="6096" y="2930"/>
                </a:lnTo>
                <a:lnTo>
                  <a:pt x="6239" y="1382"/>
                </a:lnTo>
                <a:lnTo>
                  <a:pt x="6298" y="834"/>
                </a:lnTo>
                <a:cubicBezTo>
                  <a:pt x="6310" y="620"/>
                  <a:pt x="6251" y="417"/>
                  <a:pt x="6108" y="251"/>
                </a:cubicBezTo>
                <a:cubicBezTo>
                  <a:pt x="5953" y="84"/>
                  <a:pt x="5763" y="1"/>
                  <a:pt x="5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879" name="Google Shape;14879;p102"/>
          <p:cNvGrpSpPr/>
          <p:nvPr/>
        </p:nvGrpSpPr>
        <p:grpSpPr>
          <a:xfrm>
            <a:off x="8007400" y="2902278"/>
            <a:ext cx="285230" cy="355597"/>
            <a:chOff x="8007400" y="2902278"/>
            <a:chExt cx="285230" cy="355597"/>
          </a:xfrm>
        </p:grpSpPr>
        <p:sp>
          <p:nvSpPr>
            <p:cNvPr id="14880" name="Google Shape;14880;p102"/>
            <p:cNvSpPr/>
            <p:nvPr/>
          </p:nvSpPr>
          <p:spPr>
            <a:xfrm>
              <a:off x="8134820" y="3165305"/>
              <a:ext cx="39851" cy="39851"/>
            </a:xfrm>
            <a:custGeom>
              <a:avLst/>
              <a:gdLst/>
              <a:ahLst/>
              <a:cxnLst/>
              <a:rect l="l" t="t" r="r" b="b"/>
              <a:pathLst>
                <a:path w="1251" h="1251" extrusionOk="0">
                  <a:moveTo>
                    <a:pt x="632" y="310"/>
                  </a:moveTo>
                  <a:cubicBezTo>
                    <a:pt x="799" y="310"/>
                    <a:pt x="930" y="441"/>
                    <a:pt x="930" y="608"/>
                  </a:cubicBezTo>
                  <a:cubicBezTo>
                    <a:pt x="930" y="775"/>
                    <a:pt x="799" y="906"/>
                    <a:pt x="632" y="906"/>
                  </a:cubicBezTo>
                  <a:cubicBezTo>
                    <a:pt x="465" y="906"/>
                    <a:pt x="334" y="775"/>
                    <a:pt x="334" y="608"/>
                  </a:cubicBezTo>
                  <a:cubicBezTo>
                    <a:pt x="334" y="441"/>
                    <a:pt x="465" y="310"/>
                    <a:pt x="632" y="310"/>
                  </a:cubicBezTo>
                  <a:close/>
                  <a:moveTo>
                    <a:pt x="632" y="1"/>
                  </a:moveTo>
                  <a:cubicBezTo>
                    <a:pt x="287" y="1"/>
                    <a:pt x="1" y="275"/>
                    <a:pt x="1" y="620"/>
                  </a:cubicBezTo>
                  <a:cubicBezTo>
                    <a:pt x="1" y="965"/>
                    <a:pt x="287" y="1251"/>
                    <a:pt x="632" y="1251"/>
                  </a:cubicBezTo>
                  <a:cubicBezTo>
                    <a:pt x="977" y="1251"/>
                    <a:pt x="1251" y="965"/>
                    <a:pt x="1251" y="620"/>
                  </a:cubicBezTo>
                  <a:cubicBezTo>
                    <a:pt x="1251" y="275"/>
                    <a:pt x="977" y="1"/>
                    <a:pt x="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1" name="Google Shape;14881;p102"/>
            <p:cNvSpPr/>
            <p:nvPr/>
          </p:nvSpPr>
          <p:spPr>
            <a:xfrm>
              <a:off x="8007400" y="2902278"/>
              <a:ext cx="285230" cy="355597"/>
            </a:xfrm>
            <a:custGeom>
              <a:avLst/>
              <a:gdLst/>
              <a:ahLst/>
              <a:cxnLst/>
              <a:rect l="l" t="t" r="r" b="b"/>
              <a:pathLst>
                <a:path w="8954" h="11163" extrusionOk="0">
                  <a:moveTo>
                    <a:pt x="6528" y="337"/>
                  </a:moveTo>
                  <a:cubicBezTo>
                    <a:pt x="6549" y="337"/>
                    <a:pt x="6573" y="346"/>
                    <a:pt x="6596" y="364"/>
                  </a:cubicBezTo>
                  <a:lnTo>
                    <a:pt x="7632" y="1412"/>
                  </a:lnTo>
                  <a:cubicBezTo>
                    <a:pt x="7668" y="1435"/>
                    <a:pt x="7668" y="1483"/>
                    <a:pt x="7632" y="1519"/>
                  </a:cubicBezTo>
                  <a:lnTo>
                    <a:pt x="7489" y="1674"/>
                  </a:lnTo>
                  <a:cubicBezTo>
                    <a:pt x="7472" y="1691"/>
                    <a:pt x="7454" y="1700"/>
                    <a:pt x="7434" y="1700"/>
                  </a:cubicBezTo>
                  <a:cubicBezTo>
                    <a:pt x="7415" y="1700"/>
                    <a:pt x="7394" y="1691"/>
                    <a:pt x="7370" y="1674"/>
                  </a:cubicBezTo>
                  <a:lnTo>
                    <a:pt x="6323" y="626"/>
                  </a:lnTo>
                  <a:cubicBezTo>
                    <a:pt x="6299" y="590"/>
                    <a:pt x="6299" y="542"/>
                    <a:pt x="6323" y="519"/>
                  </a:cubicBezTo>
                  <a:lnTo>
                    <a:pt x="6477" y="364"/>
                  </a:lnTo>
                  <a:cubicBezTo>
                    <a:pt x="6489" y="346"/>
                    <a:pt x="6507" y="337"/>
                    <a:pt x="6528" y="337"/>
                  </a:cubicBezTo>
                  <a:close/>
                  <a:moveTo>
                    <a:pt x="6299" y="1066"/>
                  </a:moveTo>
                  <a:lnTo>
                    <a:pt x="7001" y="1769"/>
                  </a:lnTo>
                  <a:lnTo>
                    <a:pt x="6346" y="2424"/>
                  </a:lnTo>
                  <a:lnTo>
                    <a:pt x="5644" y="1721"/>
                  </a:lnTo>
                  <a:lnTo>
                    <a:pt x="6299" y="1066"/>
                  </a:lnTo>
                  <a:close/>
                  <a:moveTo>
                    <a:pt x="2155" y="4698"/>
                  </a:moveTo>
                  <a:lnTo>
                    <a:pt x="2453" y="4995"/>
                  </a:lnTo>
                  <a:lnTo>
                    <a:pt x="2215" y="5198"/>
                  </a:lnTo>
                  <a:cubicBezTo>
                    <a:pt x="2203" y="5216"/>
                    <a:pt x="2182" y="5225"/>
                    <a:pt x="2160" y="5225"/>
                  </a:cubicBezTo>
                  <a:cubicBezTo>
                    <a:pt x="2137" y="5225"/>
                    <a:pt x="2114" y="5216"/>
                    <a:pt x="2096" y="5198"/>
                  </a:cubicBezTo>
                  <a:lnTo>
                    <a:pt x="1941" y="5031"/>
                  </a:lnTo>
                  <a:cubicBezTo>
                    <a:pt x="1905" y="5007"/>
                    <a:pt x="1905" y="4948"/>
                    <a:pt x="1941" y="4924"/>
                  </a:cubicBezTo>
                  <a:lnTo>
                    <a:pt x="2155" y="4698"/>
                  </a:lnTo>
                  <a:close/>
                  <a:moveTo>
                    <a:pt x="2408" y="3865"/>
                  </a:moveTo>
                  <a:cubicBezTo>
                    <a:pt x="2416" y="3865"/>
                    <a:pt x="2422" y="3869"/>
                    <a:pt x="2429" y="3876"/>
                  </a:cubicBezTo>
                  <a:lnTo>
                    <a:pt x="2572" y="4031"/>
                  </a:lnTo>
                  <a:cubicBezTo>
                    <a:pt x="4203" y="5662"/>
                    <a:pt x="4144" y="5579"/>
                    <a:pt x="4108" y="5603"/>
                  </a:cubicBezTo>
                  <a:lnTo>
                    <a:pt x="3846" y="5876"/>
                  </a:lnTo>
                  <a:cubicBezTo>
                    <a:pt x="3842" y="5879"/>
                    <a:pt x="3839" y="5883"/>
                    <a:pt x="3835" y="5883"/>
                  </a:cubicBezTo>
                  <a:cubicBezTo>
                    <a:pt x="3804" y="5883"/>
                    <a:pt x="3678" y="5722"/>
                    <a:pt x="2120" y="4174"/>
                  </a:cubicBezTo>
                  <a:cubicBezTo>
                    <a:pt x="2096" y="4162"/>
                    <a:pt x="2096" y="4138"/>
                    <a:pt x="2120" y="4138"/>
                  </a:cubicBezTo>
                  <a:cubicBezTo>
                    <a:pt x="2328" y="3930"/>
                    <a:pt x="2378" y="3865"/>
                    <a:pt x="2408" y="3865"/>
                  </a:cubicBezTo>
                  <a:close/>
                  <a:moveTo>
                    <a:pt x="3025" y="5579"/>
                  </a:moveTo>
                  <a:lnTo>
                    <a:pt x="3322" y="5876"/>
                  </a:lnTo>
                  <a:lnTo>
                    <a:pt x="3084" y="6079"/>
                  </a:lnTo>
                  <a:cubicBezTo>
                    <a:pt x="3066" y="6097"/>
                    <a:pt x="3042" y="6106"/>
                    <a:pt x="3020" y="6106"/>
                  </a:cubicBezTo>
                  <a:cubicBezTo>
                    <a:pt x="2998" y="6106"/>
                    <a:pt x="2977" y="6097"/>
                    <a:pt x="2965" y="6079"/>
                  </a:cubicBezTo>
                  <a:lnTo>
                    <a:pt x="2798" y="5912"/>
                  </a:lnTo>
                  <a:cubicBezTo>
                    <a:pt x="2774" y="5888"/>
                    <a:pt x="2774" y="5829"/>
                    <a:pt x="2798" y="5793"/>
                  </a:cubicBezTo>
                  <a:lnTo>
                    <a:pt x="3025" y="5579"/>
                  </a:lnTo>
                  <a:close/>
                  <a:moveTo>
                    <a:pt x="3025" y="6936"/>
                  </a:moveTo>
                  <a:cubicBezTo>
                    <a:pt x="3072" y="6936"/>
                    <a:pt x="3096" y="6972"/>
                    <a:pt x="3096" y="7019"/>
                  </a:cubicBezTo>
                  <a:lnTo>
                    <a:pt x="3096" y="7269"/>
                  </a:lnTo>
                  <a:cubicBezTo>
                    <a:pt x="3096" y="7317"/>
                    <a:pt x="3072" y="7341"/>
                    <a:pt x="3025" y="7341"/>
                  </a:cubicBezTo>
                  <a:lnTo>
                    <a:pt x="405" y="7341"/>
                  </a:lnTo>
                  <a:cubicBezTo>
                    <a:pt x="369" y="7341"/>
                    <a:pt x="334" y="7305"/>
                    <a:pt x="334" y="7269"/>
                  </a:cubicBezTo>
                  <a:lnTo>
                    <a:pt x="334" y="7019"/>
                  </a:lnTo>
                  <a:cubicBezTo>
                    <a:pt x="334" y="6972"/>
                    <a:pt x="358" y="6936"/>
                    <a:pt x="405" y="6936"/>
                  </a:cubicBezTo>
                  <a:close/>
                  <a:moveTo>
                    <a:pt x="1834" y="7674"/>
                  </a:moveTo>
                  <a:cubicBezTo>
                    <a:pt x="2060" y="7960"/>
                    <a:pt x="2322" y="8210"/>
                    <a:pt x="2632" y="8401"/>
                  </a:cubicBezTo>
                  <a:cubicBezTo>
                    <a:pt x="2608" y="8448"/>
                    <a:pt x="2572" y="8496"/>
                    <a:pt x="2548" y="8520"/>
                  </a:cubicBezTo>
                  <a:cubicBezTo>
                    <a:pt x="2489" y="8591"/>
                    <a:pt x="2441" y="8663"/>
                    <a:pt x="2393" y="8746"/>
                  </a:cubicBezTo>
                  <a:cubicBezTo>
                    <a:pt x="2382" y="8770"/>
                    <a:pt x="2334" y="8805"/>
                    <a:pt x="2322" y="8853"/>
                  </a:cubicBezTo>
                  <a:cubicBezTo>
                    <a:pt x="1846" y="8555"/>
                    <a:pt x="1465" y="8151"/>
                    <a:pt x="1167" y="7674"/>
                  </a:cubicBezTo>
                  <a:close/>
                  <a:moveTo>
                    <a:pt x="4632" y="7793"/>
                  </a:moveTo>
                  <a:cubicBezTo>
                    <a:pt x="5870" y="7793"/>
                    <a:pt x="6846" y="8793"/>
                    <a:pt x="6918" y="9936"/>
                  </a:cubicBezTo>
                  <a:lnTo>
                    <a:pt x="2334" y="9936"/>
                  </a:lnTo>
                  <a:cubicBezTo>
                    <a:pt x="2417" y="8770"/>
                    <a:pt x="3406" y="7793"/>
                    <a:pt x="4632" y="7793"/>
                  </a:cubicBezTo>
                  <a:close/>
                  <a:moveTo>
                    <a:pt x="6525" y="1"/>
                  </a:moveTo>
                  <a:cubicBezTo>
                    <a:pt x="6421" y="1"/>
                    <a:pt x="6317" y="42"/>
                    <a:pt x="6239" y="126"/>
                  </a:cubicBezTo>
                  <a:lnTo>
                    <a:pt x="6084" y="269"/>
                  </a:lnTo>
                  <a:cubicBezTo>
                    <a:pt x="5942" y="423"/>
                    <a:pt x="5942" y="662"/>
                    <a:pt x="6073" y="804"/>
                  </a:cubicBezTo>
                  <a:lnTo>
                    <a:pt x="5406" y="1483"/>
                  </a:lnTo>
                  <a:lnTo>
                    <a:pt x="5251" y="1328"/>
                  </a:lnTo>
                  <a:cubicBezTo>
                    <a:pt x="5221" y="1299"/>
                    <a:pt x="5180" y="1284"/>
                    <a:pt x="5136" y="1284"/>
                  </a:cubicBezTo>
                  <a:cubicBezTo>
                    <a:pt x="5093" y="1284"/>
                    <a:pt x="5049" y="1299"/>
                    <a:pt x="5013" y="1328"/>
                  </a:cubicBezTo>
                  <a:lnTo>
                    <a:pt x="3977" y="2376"/>
                  </a:lnTo>
                  <a:cubicBezTo>
                    <a:pt x="3917" y="2436"/>
                    <a:pt x="3917" y="2531"/>
                    <a:pt x="3977" y="2614"/>
                  </a:cubicBezTo>
                  <a:cubicBezTo>
                    <a:pt x="4007" y="2644"/>
                    <a:pt x="4045" y="2659"/>
                    <a:pt x="4087" y="2659"/>
                  </a:cubicBezTo>
                  <a:cubicBezTo>
                    <a:pt x="4129" y="2659"/>
                    <a:pt x="4173" y="2644"/>
                    <a:pt x="4215" y="2614"/>
                  </a:cubicBezTo>
                  <a:lnTo>
                    <a:pt x="5132" y="1685"/>
                  </a:lnTo>
                  <a:lnTo>
                    <a:pt x="6299" y="2852"/>
                  </a:lnTo>
                  <a:lnTo>
                    <a:pt x="4060" y="5079"/>
                  </a:lnTo>
                  <a:lnTo>
                    <a:pt x="2905" y="3924"/>
                  </a:lnTo>
                  <a:lnTo>
                    <a:pt x="3739" y="3090"/>
                  </a:lnTo>
                  <a:cubicBezTo>
                    <a:pt x="3798" y="3031"/>
                    <a:pt x="3798" y="2924"/>
                    <a:pt x="3739" y="2864"/>
                  </a:cubicBezTo>
                  <a:cubicBezTo>
                    <a:pt x="3709" y="2834"/>
                    <a:pt x="3667" y="2820"/>
                    <a:pt x="3624" y="2820"/>
                  </a:cubicBezTo>
                  <a:cubicBezTo>
                    <a:pt x="3581" y="2820"/>
                    <a:pt x="3536" y="2834"/>
                    <a:pt x="3501" y="2864"/>
                  </a:cubicBezTo>
                  <a:lnTo>
                    <a:pt x="2667" y="3698"/>
                  </a:lnTo>
                  <a:lnTo>
                    <a:pt x="2632" y="3662"/>
                  </a:lnTo>
                  <a:cubicBezTo>
                    <a:pt x="2566" y="3596"/>
                    <a:pt x="2477" y="3564"/>
                    <a:pt x="2388" y="3564"/>
                  </a:cubicBezTo>
                  <a:cubicBezTo>
                    <a:pt x="2298" y="3564"/>
                    <a:pt x="2209" y="3596"/>
                    <a:pt x="2143" y="3662"/>
                  </a:cubicBezTo>
                  <a:lnTo>
                    <a:pt x="1870" y="3936"/>
                  </a:lnTo>
                  <a:cubicBezTo>
                    <a:pt x="1739" y="4067"/>
                    <a:pt x="1739" y="4293"/>
                    <a:pt x="1870" y="4424"/>
                  </a:cubicBezTo>
                  <a:lnTo>
                    <a:pt x="1905" y="4460"/>
                  </a:lnTo>
                  <a:cubicBezTo>
                    <a:pt x="1751" y="4638"/>
                    <a:pt x="1548" y="4722"/>
                    <a:pt x="1548" y="4972"/>
                  </a:cubicBezTo>
                  <a:cubicBezTo>
                    <a:pt x="1548" y="5079"/>
                    <a:pt x="1596" y="5186"/>
                    <a:pt x="1667" y="5269"/>
                  </a:cubicBezTo>
                  <a:cubicBezTo>
                    <a:pt x="1786" y="5376"/>
                    <a:pt x="1870" y="5555"/>
                    <a:pt x="2132" y="5555"/>
                  </a:cubicBezTo>
                  <a:cubicBezTo>
                    <a:pt x="2382" y="5555"/>
                    <a:pt x="2465" y="5353"/>
                    <a:pt x="2644" y="5198"/>
                  </a:cubicBezTo>
                  <a:lnTo>
                    <a:pt x="2763" y="5317"/>
                  </a:lnTo>
                  <a:cubicBezTo>
                    <a:pt x="2620" y="5495"/>
                    <a:pt x="2405" y="5591"/>
                    <a:pt x="2405" y="5841"/>
                  </a:cubicBezTo>
                  <a:cubicBezTo>
                    <a:pt x="2405" y="6079"/>
                    <a:pt x="2608" y="6186"/>
                    <a:pt x="2691" y="6305"/>
                  </a:cubicBezTo>
                  <a:cubicBezTo>
                    <a:pt x="2763" y="6377"/>
                    <a:pt x="2870" y="6424"/>
                    <a:pt x="2989" y="6424"/>
                  </a:cubicBezTo>
                  <a:cubicBezTo>
                    <a:pt x="3239" y="6424"/>
                    <a:pt x="3334" y="6210"/>
                    <a:pt x="3513" y="6067"/>
                  </a:cubicBezTo>
                  <a:cubicBezTo>
                    <a:pt x="3525" y="6079"/>
                    <a:pt x="3620" y="6198"/>
                    <a:pt x="3798" y="6198"/>
                  </a:cubicBezTo>
                  <a:cubicBezTo>
                    <a:pt x="3882" y="6198"/>
                    <a:pt x="3977" y="6162"/>
                    <a:pt x="4048" y="6091"/>
                  </a:cubicBezTo>
                  <a:lnTo>
                    <a:pt x="4310" y="5829"/>
                  </a:lnTo>
                  <a:cubicBezTo>
                    <a:pt x="4453" y="5686"/>
                    <a:pt x="4453" y="5472"/>
                    <a:pt x="4310" y="5329"/>
                  </a:cubicBezTo>
                  <a:lnTo>
                    <a:pt x="4287" y="5305"/>
                  </a:lnTo>
                  <a:lnTo>
                    <a:pt x="6239" y="3352"/>
                  </a:lnTo>
                  <a:cubicBezTo>
                    <a:pt x="6930" y="3924"/>
                    <a:pt x="7335" y="4733"/>
                    <a:pt x="7335" y="5626"/>
                  </a:cubicBezTo>
                  <a:cubicBezTo>
                    <a:pt x="7335" y="6555"/>
                    <a:pt x="6906" y="7412"/>
                    <a:pt x="6156" y="7984"/>
                  </a:cubicBezTo>
                  <a:cubicBezTo>
                    <a:pt x="5690" y="7638"/>
                    <a:pt x="5153" y="7470"/>
                    <a:pt x="4619" y="7470"/>
                  </a:cubicBezTo>
                  <a:cubicBezTo>
                    <a:pt x="3993" y="7470"/>
                    <a:pt x="3371" y="7701"/>
                    <a:pt x="2870" y="8151"/>
                  </a:cubicBezTo>
                  <a:cubicBezTo>
                    <a:pt x="2644" y="8008"/>
                    <a:pt x="2453" y="7853"/>
                    <a:pt x="2274" y="7650"/>
                  </a:cubicBezTo>
                  <a:lnTo>
                    <a:pt x="3025" y="7650"/>
                  </a:lnTo>
                  <a:cubicBezTo>
                    <a:pt x="3239" y="7650"/>
                    <a:pt x="3417" y="7472"/>
                    <a:pt x="3417" y="7258"/>
                  </a:cubicBezTo>
                  <a:lnTo>
                    <a:pt x="3417" y="6996"/>
                  </a:lnTo>
                  <a:cubicBezTo>
                    <a:pt x="3417" y="6781"/>
                    <a:pt x="3239" y="6603"/>
                    <a:pt x="3025" y="6603"/>
                  </a:cubicBezTo>
                  <a:lnTo>
                    <a:pt x="405" y="6603"/>
                  </a:lnTo>
                  <a:cubicBezTo>
                    <a:pt x="179" y="6603"/>
                    <a:pt x="0" y="6781"/>
                    <a:pt x="0" y="6996"/>
                  </a:cubicBezTo>
                  <a:lnTo>
                    <a:pt x="0" y="7258"/>
                  </a:lnTo>
                  <a:cubicBezTo>
                    <a:pt x="0" y="7472"/>
                    <a:pt x="179" y="7650"/>
                    <a:pt x="405" y="7650"/>
                  </a:cubicBezTo>
                  <a:lnTo>
                    <a:pt x="774" y="7650"/>
                  </a:lnTo>
                  <a:cubicBezTo>
                    <a:pt x="1036" y="8162"/>
                    <a:pt x="1548" y="8722"/>
                    <a:pt x="2191" y="9127"/>
                  </a:cubicBezTo>
                  <a:cubicBezTo>
                    <a:pt x="2084" y="9377"/>
                    <a:pt x="2036" y="9651"/>
                    <a:pt x="2012" y="9936"/>
                  </a:cubicBezTo>
                  <a:lnTo>
                    <a:pt x="846" y="9936"/>
                  </a:lnTo>
                  <a:cubicBezTo>
                    <a:pt x="774" y="9936"/>
                    <a:pt x="715" y="9972"/>
                    <a:pt x="703" y="10032"/>
                  </a:cubicBezTo>
                  <a:lnTo>
                    <a:pt x="346" y="10948"/>
                  </a:lnTo>
                  <a:cubicBezTo>
                    <a:pt x="298" y="11044"/>
                    <a:pt x="381" y="11163"/>
                    <a:pt x="488" y="11163"/>
                  </a:cubicBezTo>
                  <a:lnTo>
                    <a:pt x="1393" y="11163"/>
                  </a:lnTo>
                  <a:cubicBezTo>
                    <a:pt x="1489" y="11163"/>
                    <a:pt x="1560" y="11091"/>
                    <a:pt x="1560" y="11008"/>
                  </a:cubicBezTo>
                  <a:cubicBezTo>
                    <a:pt x="1560" y="10913"/>
                    <a:pt x="1489" y="10841"/>
                    <a:pt x="1393" y="10841"/>
                  </a:cubicBezTo>
                  <a:lnTo>
                    <a:pt x="739" y="10841"/>
                  </a:lnTo>
                  <a:lnTo>
                    <a:pt x="965" y="10258"/>
                  </a:lnTo>
                  <a:lnTo>
                    <a:pt x="8299" y="10258"/>
                  </a:lnTo>
                  <a:lnTo>
                    <a:pt x="8525" y="10841"/>
                  </a:lnTo>
                  <a:lnTo>
                    <a:pt x="2167" y="10841"/>
                  </a:lnTo>
                  <a:cubicBezTo>
                    <a:pt x="2084" y="10841"/>
                    <a:pt x="2012" y="10913"/>
                    <a:pt x="2012" y="11008"/>
                  </a:cubicBezTo>
                  <a:cubicBezTo>
                    <a:pt x="2012" y="11091"/>
                    <a:pt x="2084" y="11163"/>
                    <a:pt x="2167" y="11163"/>
                  </a:cubicBezTo>
                  <a:lnTo>
                    <a:pt x="8763" y="11163"/>
                  </a:lnTo>
                  <a:cubicBezTo>
                    <a:pt x="8882" y="11163"/>
                    <a:pt x="8954" y="11044"/>
                    <a:pt x="8918" y="10948"/>
                  </a:cubicBezTo>
                  <a:lnTo>
                    <a:pt x="8561" y="10044"/>
                  </a:lnTo>
                  <a:cubicBezTo>
                    <a:pt x="8525" y="9984"/>
                    <a:pt x="8466" y="9936"/>
                    <a:pt x="8406" y="9936"/>
                  </a:cubicBezTo>
                  <a:lnTo>
                    <a:pt x="7251" y="9936"/>
                  </a:lnTo>
                  <a:cubicBezTo>
                    <a:pt x="7216" y="9555"/>
                    <a:pt x="7132" y="9198"/>
                    <a:pt x="6965" y="8889"/>
                  </a:cubicBezTo>
                  <a:cubicBezTo>
                    <a:pt x="7847" y="8210"/>
                    <a:pt x="8430" y="7174"/>
                    <a:pt x="8525" y="6067"/>
                  </a:cubicBezTo>
                  <a:cubicBezTo>
                    <a:pt x="8537" y="5972"/>
                    <a:pt x="8466" y="5900"/>
                    <a:pt x="8382" y="5888"/>
                  </a:cubicBezTo>
                  <a:cubicBezTo>
                    <a:pt x="8371" y="5886"/>
                    <a:pt x="8360" y="5884"/>
                    <a:pt x="8350" y="5884"/>
                  </a:cubicBezTo>
                  <a:cubicBezTo>
                    <a:pt x="8271" y="5884"/>
                    <a:pt x="8214" y="5958"/>
                    <a:pt x="8204" y="6031"/>
                  </a:cubicBezTo>
                  <a:cubicBezTo>
                    <a:pt x="8097" y="7043"/>
                    <a:pt x="7597" y="7972"/>
                    <a:pt x="6799" y="8603"/>
                  </a:cubicBezTo>
                  <a:cubicBezTo>
                    <a:pt x="6751" y="8543"/>
                    <a:pt x="6715" y="8508"/>
                    <a:pt x="6668" y="8460"/>
                  </a:cubicBezTo>
                  <a:cubicBezTo>
                    <a:pt x="6608" y="8389"/>
                    <a:pt x="6537" y="8293"/>
                    <a:pt x="6454" y="8222"/>
                  </a:cubicBezTo>
                  <a:lnTo>
                    <a:pt x="6430" y="8186"/>
                  </a:lnTo>
                  <a:cubicBezTo>
                    <a:pt x="8037" y="6912"/>
                    <a:pt x="8097" y="4460"/>
                    <a:pt x="6477" y="3114"/>
                  </a:cubicBezTo>
                  <a:lnTo>
                    <a:pt x="6632" y="2948"/>
                  </a:lnTo>
                  <a:cubicBezTo>
                    <a:pt x="6692" y="2888"/>
                    <a:pt x="6692" y="2793"/>
                    <a:pt x="6632" y="2733"/>
                  </a:cubicBezTo>
                  <a:lnTo>
                    <a:pt x="6561" y="2650"/>
                  </a:lnTo>
                  <a:lnTo>
                    <a:pt x="6656" y="2567"/>
                  </a:lnTo>
                  <a:cubicBezTo>
                    <a:pt x="7013" y="2793"/>
                    <a:pt x="7489" y="3305"/>
                    <a:pt x="7799" y="3900"/>
                  </a:cubicBezTo>
                  <a:cubicBezTo>
                    <a:pt x="8037" y="4352"/>
                    <a:pt x="8168" y="4876"/>
                    <a:pt x="8216" y="5376"/>
                  </a:cubicBezTo>
                  <a:cubicBezTo>
                    <a:pt x="8216" y="5465"/>
                    <a:pt x="8287" y="5532"/>
                    <a:pt x="8373" y="5532"/>
                  </a:cubicBezTo>
                  <a:cubicBezTo>
                    <a:pt x="8380" y="5532"/>
                    <a:pt x="8387" y="5532"/>
                    <a:pt x="8394" y="5531"/>
                  </a:cubicBezTo>
                  <a:cubicBezTo>
                    <a:pt x="8478" y="5531"/>
                    <a:pt x="8561" y="5436"/>
                    <a:pt x="8537" y="5353"/>
                  </a:cubicBezTo>
                  <a:cubicBezTo>
                    <a:pt x="8454" y="4138"/>
                    <a:pt x="7858" y="3055"/>
                    <a:pt x="6894" y="2328"/>
                  </a:cubicBezTo>
                  <a:lnTo>
                    <a:pt x="7251" y="1971"/>
                  </a:lnTo>
                  <a:cubicBezTo>
                    <a:pt x="7317" y="2002"/>
                    <a:pt x="7384" y="2017"/>
                    <a:pt x="7446" y="2017"/>
                  </a:cubicBezTo>
                  <a:cubicBezTo>
                    <a:pt x="7551" y="2017"/>
                    <a:pt x="7644" y="1975"/>
                    <a:pt x="7704" y="1900"/>
                  </a:cubicBezTo>
                  <a:lnTo>
                    <a:pt x="7858" y="1745"/>
                  </a:lnTo>
                  <a:cubicBezTo>
                    <a:pt x="8025" y="1578"/>
                    <a:pt x="8025" y="1328"/>
                    <a:pt x="7858" y="1162"/>
                  </a:cubicBezTo>
                  <a:lnTo>
                    <a:pt x="6811" y="126"/>
                  </a:lnTo>
                  <a:cubicBezTo>
                    <a:pt x="6733" y="42"/>
                    <a:pt x="6629" y="1"/>
                    <a:pt x="6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82" name="Google Shape;14882;p102"/>
          <p:cNvGrpSpPr/>
          <p:nvPr/>
        </p:nvGrpSpPr>
        <p:grpSpPr>
          <a:xfrm>
            <a:off x="6219124" y="2902788"/>
            <a:ext cx="318231" cy="355470"/>
            <a:chOff x="6219124" y="2902788"/>
            <a:chExt cx="318231" cy="355470"/>
          </a:xfrm>
        </p:grpSpPr>
        <p:sp>
          <p:nvSpPr>
            <p:cNvPr id="14883" name="Google Shape;14883;p102"/>
            <p:cNvSpPr/>
            <p:nvPr/>
          </p:nvSpPr>
          <p:spPr>
            <a:xfrm>
              <a:off x="6219124" y="2990994"/>
              <a:ext cx="140353" cy="267263"/>
            </a:xfrm>
            <a:custGeom>
              <a:avLst/>
              <a:gdLst/>
              <a:ahLst/>
              <a:cxnLst/>
              <a:rect l="l" t="t" r="r" b="b"/>
              <a:pathLst>
                <a:path w="4406" h="8390" extrusionOk="0">
                  <a:moveTo>
                    <a:pt x="1303" y="0"/>
                  </a:moveTo>
                  <a:cubicBezTo>
                    <a:pt x="1243" y="0"/>
                    <a:pt x="1178" y="40"/>
                    <a:pt x="1143" y="91"/>
                  </a:cubicBezTo>
                  <a:cubicBezTo>
                    <a:pt x="858" y="686"/>
                    <a:pt x="715" y="1329"/>
                    <a:pt x="715" y="1984"/>
                  </a:cubicBezTo>
                  <a:cubicBezTo>
                    <a:pt x="715" y="2222"/>
                    <a:pt x="774" y="2627"/>
                    <a:pt x="786" y="2758"/>
                  </a:cubicBezTo>
                  <a:lnTo>
                    <a:pt x="191" y="3806"/>
                  </a:lnTo>
                  <a:cubicBezTo>
                    <a:pt x="0" y="4127"/>
                    <a:pt x="143" y="4544"/>
                    <a:pt x="500" y="4699"/>
                  </a:cubicBezTo>
                  <a:lnTo>
                    <a:pt x="1143" y="4961"/>
                  </a:lnTo>
                  <a:lnTo>
                    <a:pt x="1143" y="6104"/>
                  </a:lnTo>
                  <a:cubicBezTo>
                    <a:pt x="1143" y="6628"/>
                    <a:pt x="1572" y="7056"/>
                    <a:pt x="2096" y="7056"/>
                  </a:cubicBezTo>
                  <a:lnTo>
                    <a:pt x="2965" y="7056"/>
                  </a:lnTo>
                  <a:lnTo>
                    <a:pt x="2965" y="8223"/>
                  </a:lnTo>
                  <a:cubicBezTo>
                    <a:pt x="2965" y="8306"/>
                    <a:pt x="3036" y="8390"/>
                    <a:pt x="3120" y="8390"/>
                  </a:cubicBezTo>
                  <a:cubicBezTo>
                    <a:pt x="3215" y="8390"/>
                    <a:pt x="3286" y="8306"/>
                    <a:pt x="3286" y="8223"/>
                  </a:cubicBezTo>
                  <a:lnTo>
                    <a:pt x="3286" y="7044"/>
                  </a:lnTo>
                  <a:cubicBezTo>
                    <a:pt x="3525" y="7032"/>
                    <a:pt x="4001" y="6937"/>
                    <a:pt x="4334" y="6663"/>
                  </a:cubicBezTo>
                  <a:cubicBezTo>
                    <a:pt x="4406" y="6604"/>
                    <a:pt x="4406" y="6497"/>
                    <a:pt x="4346" y="6437"/>
                  </a:cubicBezTo>
                  <a:cubicBezTo>
                    <a:pt x="4320" y="6398"/>
                    <a:pt x="4279" y="6380"/>
                    <a:pt x="4234" y="6380"/>
                  </a:cubicBezTo>
                  <a:cubicBezTo>
                    <a:pt x="4197" y="6380"/>
                    <a:pt x="4157" y="6392"/>
                    <a:pt x="4120" y="6413"/>
                  </a:cubicBezTo>
                  <a:cubicBezTo>
                    <a:pt x="3763" y="6735"/>
                    <a:pt x="3144" y="6735"/>
                    <a:pt x="3132" y="6735"/>
                  </a:cubicBezTo>
                  <a:lnTo>
                    <a:pt x="2096" y="6735"/>
                  </a:lnTo>
                  <a:cubicBezTo>
                    <a:pt x="1762" y="6735"/>
                    <a:pt x="1477" y="6449"/>
                    <a:pt x="1477" y="6104"/>
                  </a:cubicBezTo>
                  <a:lnTo>
                    <a:pt x="1477" y="4854"/>
                  </a:lnTo>
                  <a:cubicBezTo>
                    <a:pt x="1477" y="4782"/>
                    <a:pt x="1429" y="4723"/>
                    <a:pt x="1370" y="4711"/>
                  </a:cubicBezTo>
                  <a:lnTo>
                    <a:pt x="619" y="4389"/>
                  </a:lnTo>
                  <a:cubicBezTo>
                    <a:pt x="465" y="4318"/>
                    <a:pt x="381" y="4127"/>
                    <a:pt x="477" y="3961"/>
                  </a:cubicBezTo>
                  <a:cubicBezTo>
                    <a:pt x="1120" y="2818"/>
                    <a:pt x="1131" y="2865"/>
                    <a:pt x="1120" y="2770"/>
                  </a:cubicBezTo>
                  <a:cubicBezTo>
                    <a:pt x="1120" y="2770"/>
                    <a:pt x="1036" y="2246"/>
                    <a:pt x="1036" y="1984"/>
                  </a:cubicBezTo>
                  <a:cubicBezTo>
                    <a:pt x="1036" y="1377"/>
                    <a:pt x="1179" y="782"/>
                    <a:pt x="1441" y="246"/>
                  </a:cubicBezTo>
                  <a:cubicBezTo>
                    <a:pt x="1489" y="163"/>
                    <a:pt x="1441" y="67"/>
                    <a:pt x="1370" y="20"/>
                  </a:cubicBezTo>
                  <a:cubicBezTo>
                    <a:pt x="1350" y="6"/>
                    <a:pt x="1327" y="0"/>
                    <a:pt x="13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4" name="Google Shape;14884;p102"/>
            <p:cNvSpPr/>
            <p:nvPr/>
          </p:nvSpPr>
          <p:spPr>
            <a:xfrm>
              <a:off x="6268054" y="2902788"/>
              <a:ext cx="269302" cy="354705"/>
            </a:xfrm>
            <a:custGeom>
              <a:avLst/>
              <a:gdLst/>
              <a:ahLst/>
              <a:cxnLst/>
              <a:rect l="l" t="t" r="r" b="b"/>
              <a:pathLst>
                <a:path w="8454" h="11135" extrusionOk="0">
                  <a:moveTo>
                    <a:pt x="8246" y="1"/>
                  </a:moveTo>
                  <a:cubicBezTo>
                    <a:pt x="8218" y="1"/>
                    <a:pt x="8187" y="9"/>
                    <a:pt x="8156" y="26"/>
                  </a:cubicBezTo>
                  <a:lnTo>
                    <a:pt x="5930" y="1098"/>
                  </a:lnTo>
                  <a:cubicBezTo>
                    <a:pt x="5192" y="610"/>
                    <a:pt x="4366" y="377"/>
                    <a:pt x="3549" y="377"/>
                  </a:cubicBezTo>
                  <a:cubicBezTo>
                    <a:pt x="2216" y="377"/>
                    <a:pt x="909" y="997"/>
                    <a:pt x="60" y="2134"/>
                  </a:cubicBezTo>
                  <a:cubicBezTo>
                    <a:pt x="0" y="2205"/>
                    <a:pt x="12" y="2312"/>
                    <a:pt x="84" y="2360"/>
                  </a:cubicBezTo>
                  <a:cubicBezTo>
                    <a:pt x="113" y="2385"/>
                    <a:pt x="149" y="2397"/>
                    <a:pt x="185" y="2397"/>
                  </a:cubicBezTo>
                  <a:cubicBezTo>
                    <a:pt x="234" y="2397"/>
                    <a:pt x="282" y="2373"/>
                    <a:pt x="310" y="2324"/>
                  </a:cubicBezTo>
                  <a:cubicBezTo>
                    <a:pt x="1125" y="1233"/>
                    <a:pt x="2334" y="704"/>
                    <a:pt x="3540" y="704"/>
                  </a:cubicBezTo>
                  <a:cubicBezTo>
                    <a:pt x="4255" y="704"/>
                    <a:pt x="4967" y="890"/>
                    <a:pt x="5596" y="1253"/>
                  </a:cubicBezTo>
                  <a:lnTo>
                    <a:pt x="5596" y="1277"/>
                  </a:lnTo>
                  <a:cubicBezTo>
                    <a:pt x="5513" y="1336"/>
                    <a:pt x="5513" y="1396"/>
                    <a:pt x="5513" y="1396"/>
                  </a:cubicBezTo>
                  <a:cubicBezTo>
                    <a:pt x="5513" y="1396"/>
                    <a:pt x="5501" y="1479"/>
                    <a:pt x="5596" y="1538"/>
                  </a:cubicBezTo>
                  <a:lnTo>
                    <a:pt x="6370" y="2050"/>
                  </a:lnTo>
                  <a:lnTo>
                    <a:pt x="4989" y="3253"/>
                  </a:lnTo>
                  <a:cubicBezTo>
                    <a:pt x="4906" y="3324"/>
                    <a:pt x="4906" y="3455"/>
                    <a:pt x="5025" y="3515"/>
                  </a:cubicBezTo>
                  <a:cubicBezTo>
                    <a:pt x="5046" y="3524"/>
                    <a:pt x="5059" y="3531"/>
                    <a:pt x="5082" y="3531"/>
                  </a:cubicBezTo>
                  <a:cubicBezTo>
                    <a:pt x="5175" y="3531"/>
                    <a:pt x="5438" y="3414"/>
                    <a:pt x="7120" y="2860"/>
                  </a:cubicBezTo>
                  <a:lnTo>
                    <a:pt x="7120" y="2860"/>
                  </a:lnTo>
                  <a:cubicBezTo>
                    <a:pt x="7989" y="4515"/>
                    <a:pt x="7632" y="6611"/>
                    <a:pt x="6108" y="7849"/>
                  </a:cubicBezTo>
                  <a:cubicBezTo>
                    <a:pt x="5775" y="8135"/>
                    <a:pt x="5584" y="8551"/>
                    <a:pt x="5584" y="8992"/>
                  </a:cubicBezTo>
                  <a:lnTo>
                    <a:pt x="5584" y="10980"/>
                  </a:lnTo>
                  <a:cubicBezTo>
                    <a:pt x="5584" y="11063"/>
                    <a:pt x="5656" y="11135"/>
                    <a:pt x="5739" y="11135"/>
                  </a:cubicBezTo>
                  <a:cubicBezTo>
                    <a:pt x="5834" y="11135"/>
                    <a:pt x="5906" y="11063"/>
                    <a:pt x="5906" y="10980"/>
                  </a:cubicBezTo>
                  <a:lnTo>
                    <a:pt x="5906" y="8992"/>
                  </a:lnTo>
                  <a:cubicBezTo>
                    <a:pt x="5906" y="8635"/>
                    <a:pt x="6049" y="8313"/>
                    <a:pt x="6322" y="8099"/>
                  </a:cubicBezTo>
                  <a:cubicBezTo>
                    <a:pt x="7870" y="6825"/>
                    <a:pt x="8394" y="4634"/>
                    <a:pt x="7442" y="2765"/>
                  </a:cubicBezTo>
                  <a:lnTo>
                    <a:pt x="8347" y="2467"/>
                  </a:lnTo>
                  <a:cubicBezTo>
                    <a:pt x="8406" y="2443"/>
                    <a:pt x="8454" y="2384"/>
                    <a:pt x="8454" y="2324"/>
                  </a:cubicBezTo>
                  <a:cubicBezTo>
                    <a:pt x="8454" y="2265"/>
                    <a:pt x="8418" y="2205"/>
                    <a:pt x="8382" y="2181"/>
                  </a:cubicBezTo>
                  <a:lnTo>
                    <a:pt x="8085" y="1955"/>
                  </a:lnTo>
                  <a:cubicBezTo>
                    <a:pt x="8050" y="1930"/>
                    <a:pt x="8013" y="1918"/>
                    <a:pt x="7979" y="1918"/>
                  </a:cubicBezTo>
                  <a:cubicBezTo>
                    <a:pt x="7930" y="1918"/>
                    <a:pt x="7886" y="1942"/>
                    <a:pt x="7858" y="1991"/>
                  </a:cubicBezTo>
                  <a:cubicBezTo>
                    <a:pt x="7799" y="2062"/>
                    <a:pt x="7811" y="2170"/>
                    <a:pt x="7882" y="2205"/>
                  </a:cubicBezTo>
                  <a:lnTo>
                    <a:pt x="7930" y="2241"/>
                  </a:lnTo>
                  <a:lnTo>
                    <a:pt x="7144" y="2503"/>
                  </a:lnTo>
                  <a:lnTo>
                    <a:pt x="5822" y="2955"/>
                  </a:lnTo>
                  <a:lnTo>
                    <a:pt x="5822" y="2955"/>
                  </a:lnTo>
                  <a:lnTo>
                    <a:pt x="6751" y="2134"/>
                  </a:lnTo>
                  <a:cubicBezTo>
                    <a:pt x="6834" y="2062"/>
                    <a:pt x="6834" y="1931"/>
                    <a:pt x="6739" y="1872"/>
                  </a:cubicBezTo>
                  <a:lnTo>
                    <a:pt x="6025" y="1408"/>
                  </a:lnTo>
                  <a:lnTo>
                    <a:pt x="7692" y="598"/>
                  </a:lnTo>
                  <a:lnTo>
                    <a:pt x="7692" y="598"/>
                  </a:lnTo>
                  <a:cubicBezTo>
                    <a:pt x="7096" y="1419"/>
                    <a:pt x="7037" y="1408"/>
                    <a:pt x="7049" y="1527"/>
                  </a:cubicBezTo>
                  <a:cubicBezTo>
                    <a:pt x="7073" y="1634"/>
                    <a:pt x="7156" y="1658"/>
                    <a:pt x="7323" y="1777"/>
                  </a:cubicBezTo>
                  <a:cubicBezTo>
                    <a:pt x="7353" y="1802"/>
                    <a:pt x="7391" y="1815"/>
                    <a:pt x="7428" y="1815"/>
                  </a:cubicBezTo>
                  <a:cubicBezTo>
                    <a:pt x="7476" y="1815"/>
                    <a:pt x="7522" y="1793"/>
                    <a:pt x="7549" y="1753"/>
                  </a:cubicBezTo>
                  <a:cubicBezTo>
                    <a:pt x="7608" y="1669"/>
                    <a:pt x="7585" y="1574"/>
                    <a:pt x="7513" y="1527"/>
                  </a:cubicBezTo>
                  <a:lnTo>
                    <a:pt x="7454" y="1479"/>
                  </a:lnTo>
                  <a:lnTo>
                    <a:pt x="8358" y="265"/>
                  </a:lnTo>
                  <a:cubicBezTo>
                    <a:pt x="8446" y="148"/>
                    <a:pt x="8367" y="1"/>
                    <a:pt x="82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5" name="Google Shape;14885;p102"/>
            <p:cNvSpPr/>
            <p:nvPr/>
          </p:nvSpPr>
          <p:spPr>
            <a:xfrm>
              <a:off x="6407993" y="2995773"/>
              <a:ext cx="31505" cy="37207"/>
            </a:xfrm>
            <a:custGeom>
              <a:avLst/>
              <a:gdLst/>
              <a:ahLst/>
              <a:cxnLst/>
              <a:rect l="l" t="t" r="r" b="b"/>
              <a:pathLst>
                <a:path w="989" h="1168" extrusionOk="0">
                  <a:moveTo>
                    <a:pt x="179" y="1"/>
                  </a:moveTo>
                  <a:cubicBezTo>
                    <a:pt x="84" y="1"/>
                    <a:pt x="13" y="84"/>
                    <a:pt x="13" y="167"/>
                  </a:cubicBezTo>
                  <a:cubicBezTo>
                    <a:pt x="1" y="763"/>
                    <a:pt x="263" y="1120"/>
                    <a:pt x="798" y="1167"/>
                  </a:cubicBezTo>
                  <a:cubicBezTo>
                    <a:pt x="894" y="1167"/>
                    <a:pt x="965" y="1108"/>
                    <a:pt x="977" y="1013"/>
                  </a:cubicBezTo>
                  <a:cubicBezTo>
                    <a:pt x="989" y="905"/>
                    <a:pt x="917" y="822"/>
                    <a:pt x="834" y="822"/>
                  </a:cubicBezTo>
                  <a:cubicBezTo>
                    <a:pt x="596" y="810"/>
                    <a:pt x="322" y="703"/>
                    <a:pt x="334" y="167"/>
                  </a:cubicBezTo>
                  <a:cubicBezTo>
                    <a:pt x="334" y="84"/>
                    <a:pt x="263"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86" name="Google Shape;14886;p102"/>
          <p:cNvGrpSpPr/>
          <p:nvPr/>
        </p:nvGrpSpPr>
        <p:grpSpPr>
          <a:xfrm>
            <a:off x="4969421" y="2902852"/>
            <a:ext cx="185109" cy="355406"/>
            <a:chOff x="4969421" y="2902852"/>
            <a:chExt cx="185109" cy="355406"/>
          </a:xfrm>
        </p:grpSpPr>
        <p:sp>
          <p:nvSpPr>
            <p:cNvPr id="14887" name="Google Shape;14887;p102"/>
            <p:cNvSpPr/>
            <p:nvPr/>
          </p:nvSpPr>
          <p:spPr>
            <a:xfrm>
              <a:off x="5022906" y="3084138"/>
              <a:ext cx="16310" cy="15959"/>
            </a:xfrm>
            <a:custGeom>
              <a:avLst/>
              <a:gdLst/>
              <a:ahLst/>
              <a:cxnLst/>
              <a:rect l="l" t="t" r="r" b="b"/>
              <a:pathLst>
                <a:path w="512" h="501" extrusionOk="0">
                  <a:moveTo>
                    <a:pt x="262" y="1"/>
                  </a:moveTo>
                  <a:cubicBezTo>
                    <a:pt x="119" y="1"/>
                    <a:pt x="0" y="120"/>
                    <a:pt x="0" y="251"/>
                  </a:cubicBezTo>
                  <a:cubicBezTo>
                    <a:pt x="0" y="406"/>
                    <a:pt x="119" y="501"/>
                    <a:pt x="262" y="501"/>
                  </a:cubicBezTo>
                  <a:cubicBezTo>
                    <a:pt x="393" y="501"/>
                    <a:pt x="512" y="382"/>
                    <a:pt x="512" y="251"/>
                  </a:cubicBezTo>
                  <a:cubicBezTo>
                    <a:pt x="512" y="120"/>
                    <a:pt x="405" y="13"/>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8" name="Google Shape;14888;p102"/>
            <p:cNvSpPr/>
            <p:nvPr/>
          </p:nvSpPr>
          <p:spPr>
            <a:xfrm>
              <a:off x="5086998" y="3107265"/>
              <a:ext cx="13284" cy="13315"/>
            </a:xfrm>
            <a:custGeom>
              <a:avLst/>
              <a:gdLst/>
              <a:ahLst/>
              <a:cxnLst/>
              <a:rect l="l" t="t" r="r" b="b"/>
              <a:pathLst>
                <a:path w="417" h="418" extrusionOk="0">
                  <a:moveTo>
                    <a:pt x="221" y="0"/>
                  </a:moveTo>
                  <a:cubicBezTo>
                    <a:pt x="215" y="0"/>
                    <a:pt x="209" y="0"/>
                    <a:pt x="203" y="1"/>
                  </a:cubicBezTo>
                  <a:cubicBezTo>
                    <a:pt x="84" y="1"/>
                    <a:pt x="0" y="96"/>
                    <a:pt x="0" y="215"/>
                  </a:cubicBezTo>
                  <a:cubicBezTo>
                    <a:pt x="0" y="334"/>
                    <a:pt x="84" y="418"/>
                    <a:pt x="203" y="418"/>
                  </a:cubicBezTo>
                  <a:cubicBezTo>
                    <a:pt x="334" y="418"/>
                    <a:pt x="417" y="334"/>
                    <a:pt x="417" y="215"/>
                  </a:cubicBezTo>
                  <a:cubicBezTo>
                    <a:pt x="417" y="92"/>
                    <a:pt x="322" y="0"/>
                    <a:pt x="2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9" name="Google Shape;14889;p102"/>
            <p:cNvSpPr/>
            <p:nvPr/>
          </p:nvSpPr>
          <p:spPr>
            <a:xfrm>
              <a:off x="5039566" y="3205092"/>
              <a:ext cx="13315" cy="13347"/>
            </a:xfrm>
            <a:custGeom>
              <a:avLst/>
              <a:gdLst/>
              <a:ahLst/>
              <a:cxnLst/>
              <a:rect l="l" t="t" r="r" b="b"/>
              <a:pathLst>
                <a:path w="418" h="419" extrusionOk="0">
                  <a:moveTo>
                    <a:pt x="225" y="1"/>
                  </a:moveTo>
                  <a:cubicBezTo>
                    <a:pt x="218" y="1"/>
                    <a:pt x="211" y="1"/>
                    <a:pt x="203" y="2"/>
                  </a:cubicBezTo>
                  <a:cubicBezTo>
                    <a:pt x="84" y="2"/>
                    <a:pt x="1" y="85"/>
                    <a:pt x="1" y="204"/>
                  </a:cubicBezTo>
                  <a:cubicBezTo>
                    <a:pt x="1" y="323"/>
                    <a:pt x="84" y="419"/>
                    <a:pt x="203" y="419"/>
                  </a:cubicBezTo>
                  <a:cubicBezTo>
                    <a:pt x="334" y="419"/>
                    <a:pt x="418" y="323"/>
                    <a:pt x="418" y="204"/>
                  </a:cubicBezTo>
                  <a:cubicBezTo>
                    <a:pt x="418" y="92"/>
                    <a:pt x="343" y="1"/>
                    <a:pt x="2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0" name="Google Shape;14890;p102"/>
            <p:cNvSpPr/>
            <p:nvPr/>
          </p:nvSpPr>
          <p:spPr>
            <a:xfrm>
              <a:off x="5086998" y="3175530"/>
              <a:ext cx="13284" cy="13315"/>
            </a:xfrm>
            <a:custGeom>
              <a:avLst/>
              <a:gdLst/>
              <a:ahLst/>
              <a:cxnLst/>
              <a:rect l="l" t="t" r="r" b="b"/>
              <a:pathLst>
                <a:path w="417" h="418" extrusionOk="0">
                  <a:moveTo>
                    <a:pt x="219" y="0"/>
                  </a:moveTo>
                  <a:cubicBezTo>
                    <a:pt x="214" y="0"/>
                    <a:pt x="208" y="1"/>
                    <a:pt x="203" y="1"/>
                  </a:cubicBezTo>
                  <a:cubicBezTo>
                    <a:pt x="84" y="1"/>
                    <a:pt x="0" y="96"/>
                    <a:pt x="0" y="215"/>
                  </a:cubicBezTo>
                  <a:cubicBezTo>
                    <a:pt x="0" y="323"/>
                    <a:pt x="84" y="418"/>
                    <a:pt x="203" y="418"/>
                  </a:cubicBezTo>
                  <a:cubicBezTo>
                    <a:pt x="334" y="418"/>
                    <a:pt x="417" y="323"/>
                    <a:pt x="417" y="215"/>
                  </a:cubicBezTo>
                  <a:cubicBezTo>
                    <a:pt x="417" y="103"/>
                    <a:pt x="320" y="0"/>
                    <a:pt x="2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1" name="Google Shape;14891;p102"/>
            <p:cNvSpPr/>
            <p:nvPr/>
          </p:nvSpPr>
          <p:spPr>
            <a:xfrm>
              <a:off x="5033131" y="3137623"/>
              <a:ext cx="17106" cy="17106"/>
            </a:xfrm>
            <a:custGeom>
              <a:avLst/>
              <a:gdLst/>
              <a:ahLst/>
              <a:cxnLst/>
              <a:rect l="l" t="t" r="r" b="b"/>
              <a:pathLst>
                <a:path w="537" h="537" extrusionOk="0">
                  <a:moveTo>
                    <a:pt x="262" y="1"/>
                  </a:moveTo>
                  <a:cubicBezTo>
                    <a:pt x="120" y="1"/>
                    <a:pt x="1" y="120"/>
                    <a:pt x="1" y="274"/>
                  </a:cubicBezTo>
                  <a:cubicBezTo>
                    <a:pt x="1" y="417"/>
                    <a:pt x="120" y="536"/>
                    <a:pt x="262" y="536"/>
                  </a:cubicBezTo>
                  <a:cubicBezTo>
                    <a:pt x="417" y="536"/>
                    <a:pt x="536" y="417"/>
                    <a:pt x="536" y="274"/>
                  </a:cubicBezTo>
                  <a:cubicBezTo>
                    <a:pt x="536" y="120"/>
                    <a:pt x="417"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2" name="Google Shape;14892;p102"/>
            <p:cNvSpPr/>
            <p:nvPr/>
          </p:nvSpPr>
          <p:spPr>
            <a:xfrm>
              <a:off x="4969421" y="2902852"/>
              <a:ext cx="185109" cy="355406"/>
            </a:xfrm>
            <a:custGeom>
              <a:avLst/>
              <a:gdLst/>
              <a:ahLst/>
              <a:cxnLst/>
              <a:rect l="l" t="t" r="r" b="b"/>
              <a:pathLst>
                <a:path w="5811" h="11157" extrusionOk="0">
                  <a:moveTo>
                    <a:pt x="1916" y="4904"/>
                  </a:moveTo>
                  <a:cubicBezTo>
                    <a:pt x="2183" y="4904"/>
                    <a:pt x="2490" y="4967"/>
                    <a:pt x="2810" y="5156"/>
                  </a:cubicBezTo>
                  <a:cubicBezTo>
                    <a:pt x="3108" y="5335"/>
                    <a:pt x="3426" y="5421"/>
                    <a:pt x="3748" y="5421"/>
                  </a:cubicBezTo>
                  <a:cubicBezTo>
                    <a:pt x="4069" y="5421"/>
                    <a:pt x="4394" y="5335"/>
                    <a:pt x="4703" y="5168"/>
                  </a:cubicBezTo>
                  <a:lnTo>
                    <a:pt x="4703" y="9025"/>
                  </a:lnTo>
                  <a:cubicBezTo>
                    <a:pt x="4703" y="10026"/>
                    <a:pt x="3906" y="10823"/>
                    <a:pt x="2905" y="10823"/>
                  </a:cubicBezTo>
                  <a:cubicBezTo>
                    <a:pt x="1905" y="10823"/>
                    <a:pt x="1108" y="10026"/>
                    <a:pt x="1108" y="9025"/>
                  </a:cubicBezTo>
                  <a:lnTo>
                    <a:pt x="1108" y="5108"/>
                  </a:lnTo>
                  <a:cubicBezTo>
                    <a:pt x="1228" y="5038"/>
                    <a:pt x="1528" y="4904"/>
                    <a:pt x="1916" y="4904"/>
                  </a:cubicBezTo>
                  <a:close/>
                  <a:moveTo>
                    <a:pt x="512" y="1"/>
                  </a:moveTo>
                  <a:cubicBezTo>
                    <a:pt x="226" y="1"/>
                    <a:pt x="0" y="227"/>
                    <a:pt x="0" y="513"/>
                  </a:cubicBezTo>
                  <a:lnTo>
                    <a:pt x="0" y="834"/>
                  </a:lnTo>
                  <a:cubicBezTo>
                    <a:pt x="0" y="1120"/>
                    <a:pt x="226" y="1346"/>
                    <a:pt x="512" y="1346"/>
                  </a:cubicBezTo>
                  <a:lnTo>
                    <a:pt x="774" y="1346"/>
                  </a:lnTo>
                  <a:lnTo>
                    <a:pt x="774" y="9025"/>
                  </a:lnTo>
                  <a:cubicBezTo>
                    <a:pt x="774" y="10204"/>
                    <a:pt x="1727" y="11157"/>
                    <a:pt x="2905" y="11157"/>
                  </a:cubicBezTo>
                  <a:cubicBezTo>
                    <a:pt x="4084" y="11157"/>
                    <a:pt x="5037" y="10204"/>
                    <a:pt x="5037" y="9025"/>
                  </a:cubicBezTo>
                  <a:lnTo>
                    <a:pt x="5037" y="3441"/>
                  </a:lnTo>
                  <a:cubicBezTo>
                    <a:pt x="5037" y="3358"/>
                    <a:pt x="4953" y="3275"/>
                    <a:pt x="4870" y="3275"/>
                  </a:cubicBezTo>
                  <a:cubicBezTo>
                    <a:pt x="4775" y="3275"/>
                    <a:pt x="4703" y="3358"/>
                    <a:pt x="4703" y="3441"/>
                  </a:cubicBezTo>
                  <a:lnTo>
                    <a:pt x="4703" y="4787"/>
                  </a:lnTo>
                  <a:cubicBezTo>
                    <a:pt x="4571" y="4873"/>
                    <a:pt x="4209" y="5081"/>
                    <a:pt x="3757" y="5081"/>
                  </a:cubicBezTo>
                  <a:cubicBezTo>
                    <a:pt x="3519" y="5081"/>
                    <a:pt x="3256" y="5023"/>
                    <a:pt x="2989" y="4858"/>
                  </a:cubicBezTo>
                  <a:cubicBezTo>
                    <a:pt x="2617" y="4633"/>
                    <a:pt x="2259" y="4557"/>
                    <a:pt x="1945" y="4557"/>
                  </a:cubicBezTo>
                  <a:cubicBezTo>
                    <a:pt x="1596" y="4557"/>
                    <a:pt x="1302" y="4651"/>
                    <a:pt x="1108" y="4739"/>
                  </a:cubicBezTo>
                  <a:lnTo>
                    <a:pt x="1108" y="1334"/>
                  </a:lnTo>
                  <a:lnTo>
                    <a:pt x="4703" y="1334"/>
                  </a:lnTo>
                  <a:lnTo>
                    <a:pt x="4703" y="2560"/>
                  </a:lnTo>
                  <a:cubicBezTo>
                    <a:pt x="4703" y="2656"/>
                    <a:pt x="4775" y="2727"/>
                    <a:pt x="4870" y="2727"/>
                  </a:cubicBezTo>
                  <a:cubicBezTo>
                    <a:pt x="4953" y="2727"/>
                    <a:pt x="5037" y="2656"/>
                    <a:pt x="5037" y="2560"/>
                  </a:cubicBezTo>
                  <a:lnTo>
                    <a:pt x="5037" y="1334"/>
                  </a:lnTo>
                  <a:lnTo>
                    <a:pt x="5299" y="1334"/>
                  </a:lnTo>
                  <a:cubicBezTo>
                    <a:pt x="5584" y="1334"/>
                    <a:pt x="5811" y="1108"/>
                    <a:pt x="5811" y="822"/>
                  </a:cubicBezTo>
                  <a:lnTo>
                    <a:pt x="5811" y="501"/>
                  </a:lnTo>
                  <a:cubicBezTo>
                    <a:pt x="5787" y="227"/>
                    <a:pt x="5549" y="1"/>
                    <a:pt x="5287" y="1"/>
                  </a:cubicBezTo>
                  <a:lnTo>
                    <a:pt x="1822" y="1"/>
                  </a:lnTo>
                  <a:cubicBezTo>
                    <a:pt x="1727" y="1"/>
                    <a:pt x="1655" y="84"/>
                    <a:pt x="1655" y="167"/>
                  </a:cubicBezTo>
                  <a:cubicBezTo>
                    <a:pt x="1655" y="263"/>
                    <a:pt x="1727" y="334"/>
                    <a:pt x="1822" y="334"/>
                  </a:cubicBezTo>
                  <a:lnTo>
                    <a:pt x="5287" y="334"/>
                  </a:lnTo>
                  <a:cubicBezTo>
                    <a:pt x="5394" y="334"/>
                    <a:pt x="5465" y="405"/>
                    <a:pt x="5465" y="513"/>
                  </a:cubicBezTo>
                  <a:lnTo>
                    <a:pt x="5465" y="834"/>
                  </a:lnTo>
                  <a:cubicBezTo>
                    <a:pt x="5465" y="941"/>
                    <a:pt x="5394" y="1013"/>
                    <a:pt x="5287" y="1013"/>
                  </a:cubicBezTo>
                  <a:lnTo>
                    <a:pt x="512" y="1013"/>
                  </a:lnTo>
                  <a:cubicBezTo>
                    <a:pt x="405" y="1013"/>
                    <a:pt x="334" y="941"/>
                    <a:pt x="334" y="834"/>
                  </a:cubicBezTo>
                  <a:lnTo>
                    <a:pt x="334" y="513"/>
                  </a:lnTo>
                  <a:cubicBezTo>
                    <a:pt x="334" y="405"/>
                    <a:pt x="405" y="334"/>
                    <a:pt x="512" y="334"/>
                  </a:cubicBezTo>
                  <a:lnTo>
                    <a:pt x="941" y="334"/>
                  </a:lnTo>
                  <a:cubicBezTo>
                    <a:pt x="1024" y="334"/>
                    <a:pt x="1108" y="263"/>
                    <a:pt x="1108" y="167"/>
                  </a:cubicBezTo>
                  <a:cubicBezTo>
                    <a:pt x="1108" y="84"/>
                    <a:pt x="1024" y="1"/>
                    <a:pt x="9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893" name="Google Shape;14893;p102"/>
          <p:cNvSpPr/>
          <p:nvPr/>
        </p:nvSpPr>
        <p:spPr>
          <a:xfrm>
            <a:off x="7574555" y="2903043"/>
            <a:ext cx="303387" cy="355597"/>
          </a:xfrm>
          <a:custGeom>
            <a:avLst/>
            <a:gdLst/>
            <a:ahLst/>
            <a:cxnLst/>
            <a:rect l="l" t="t" r="r" b="b"/>
            <a:pathLst>
              <a:path w="9524" h="11163" extrusionOk="0">
                <a:moveTo>
                  <a:pt x="4791" y="3888"/>
                </a:moveTo>
                <a:cubicBezTo>
                  <a:pt x="5165" y="3888"/>
                  <a:pt x="5540" y="3936"/>
                  <a:pt x="5909" y="4031"/>
                </a:cubicBezTo>
                <a:lnTo>
                  <a:pt x="5909" y="4543"/>
                </a:lnTo>
                <a:cubicBezTo>
                  <a:pt x="5540" y="4442"/>
                  <a:pt x="5168" y="4391"/>
                  <a:pt x="4796" y="4391"/>
                </a:cubicBezTo>
                <a:cubicBezTo>
                  <a:pt x="4423" y="4391"/>
                  <a:pt x="4051" y="4442"/>
                  <a:pt x="3682" y="4543"/>
                </a:cubicBezTo>
                <a:lnTo>
                  <a:pt x="3682" y="4031"/>
                </a:lnTo>
                <a:cubicBezTo>
                  <a:pt x="4045" y="3936"/>
                  <a:pt x="4418" y="3888"/>
                  <a:pt x="4791" y="3888"/>
                </a:cubicBezTo>
                <a:close/>
                <a:moveTo>
                  <a:pt x="4778" y="4724"/>
                </a:moveTo>
                <a:cubicBezTo>
                  <a:pt x="5150" y="4724"/>
                  <a:pt x="5522" y="4775"/>
                  <a:pt x="5897" y="4876"/>
                </a:cubicBezTo>
                <a:lnTo>
                  <a:pt x="5897" y="5305"/>
                </a:lnTo>
                <a:cubicBezTo>
                  <a:pt x="5522" y="5210"/>
                  <a:pt x="5150" y="5162"/>
                  <a:pt x="4778" y="5162"/>
                </a:cubicBezTo>
                <a:cubicBezTo>
                  <a:pt x="4406" y="5162"/>
                  <a:pt x="4034" y="5210"/>
                  <a:pt x="3659" y="5305"/>
                </a:cubicBezTo>
                <a:lnTo>
                  <a:pt x="3659" y="4876"/>
                </a:lnTo>
                <a:cubicBezTo>
                  <a:pt x="4034" y="4775"/>
                  <a:pt x="4406" y="4724"/>
                  <a:pt x="4778" y="4724"/>
                </a:cubicBezTo>
                <a:close/>
                <a:moveTo>
                  <a:pt x="4778" y="5492"/>
                </a:moveTo>
                <a:cubicBezTo>
                  <a:pt x="5132" y="5492"/>
                  <a:pt x="5486" y="5537"/>
                  <a:pt x="5837" y="5626"/>
                </a:cubicBezTo>
                <a:cubicBezTo>
                  <a:pt x="5778" y="5698"/>
                  <a:pt x="5706" y="5769"/>
                  <a:pt x="5611" y="5852"/>
                </a:cubicBezTo>
                <a:cubicBezTo>
                  <a:pt x="5325" y="6091"/>
                  <a:pt x="5052" y="6186"/>
                  <a:pt x="4778" y="6186"/>
                </a:cubicBezTo>
                <a:cubicBezTo>
                  <a:pt x="4516" y="6186"/>
                  <a:pt x="4230" y="6067"/>
                  <a:pt x="3944" y="5852"/>
                </a:cubicBezTo>
                <a:lnTo>
                  <a:pt x="3932" y="5829"/>
                </a:lnTo>
                <a:cubicBezTo>
                  <a:pt x="3861" y="5769"/>
                  <a:pt x="3801" y="5698"/>
                  <a:pt x="3718" y="5626"/>
                </a:cubicBezTo>
                <a:cubicBezTo>
                  <a:pt x="4069" y="5537"/>
                  <a:pt x="4423" y="5492"/>
                  <a:pt x="4778" y="5492"/>
                </a:cubicBezTo>
                <a:close/>
                <a:moveTo>
                  <a:pt x="4803" y="9277"/>
                </a:moveTo>
                <a:cubicBezTo>
                  <a:pt x="5172" y="9277"/>
                  <a:pt x="5538" y="9411"/>
                  <a:pt x="5909" y="9674"/>
                </a:cubicBezTo>
                <a:lnTo>
                  <a:pt x="5909" y="9901"/>
                </a:lnTo>
                <a:cubicBezTo>
                  <a:pt x="5540" y="9799"/>
                  <a:pt x="5168" y="9749"/>
                  <a:pt x="4796" y="9749"/>
                </a:cubicBezTo>
                <a:cubicBezTo>
                  <a:pt x="4423" y="9749"/>
                  <a:pt x="4051" y="9799"/>
                  <a:pt x="3682" y="9901"/>
                </a:cubicBezTo>
                <a:lnTo>
                  <a:pt x="3682" y="9674"/>
                </a:lnTo>
                <a:cubicBezTo>
                  <a:pt x="4067" y="9408"/>
                  <a:pt x="4437" y="9277"/>
                  <a:pt x="4803" y="9277"/>
                </a:cubicBezTo>
                <a:close/>
                <a:moveTo>
                  <a:pt x="4778" y="10070"/>
                </a:moveTo>
                <a:cubicBezTo>
                  <a:pt x="5150" y="10070"/>
                  <a:pt x="5522" y="10121"/>
                  <a:pt x="5897" y="10222"/>
                </a:cubicBezTo>
                <a:lnTo>
                  <a:pt x="5897" y="10329"/>
                </a:lnTo>
                <a:cubicBezTo>
                  <a:pt x="5909" y="10591"/>
                  <a:pt x="5683" y="10817"/>
                  <a:pt x="5409" y="10817"/>
                </a:cubicBezTo>
                <a:lnTo>
                  <a:pt x="4159" y="10817"/>
                </a:lnTo>
                <a:cubicBezTo>
                  <a:pt x="3885" y="10817"/>
                  <a:pt x="3659" y="10591"/>
                  <a:pt x="3659" y="10329"/>
                </a:cubicBezTo>
                <a:lnTo>
                  <a:pt x="3659" y="10222"/>
                </a:lnTo>
                <a:cubicBezTo>
                  <a:pt x="4034" y="10121"/>
                  <a:pt x="4406" y="10070"/>
                  <a:pt x="4778" y="10070"/>
                </a:cubicBezTo>
                <a:close/>
                <a:moveTo>
                  <a:pt x="6668" y="0"/>
                </a:moveTo>
                <a:cubicBezTo>
                  <a:pt x="6280" y="0"/>
                  <a:pt x="6026" y="240"/>
                  <a:pt x="5956" y="280"/>
                </a:cubicBezTo>
                <a:cubicBezTo>
                  <a:pt x="5599" y="513"/>
                  <a:pt x="5188" y="629"/>
                  <a:pt x="4778" y="629"/>
                </a:cubicBezTo>
                <a:cubicBezTo>
                  <a:pt x="4367" y="629"/>
                  <a:pt x="3956" y="513"/>
                  <a:pt x="3599" y="280"/>
                </a:cubicBezTo>
                <a:lnTo>
                  <a:pt x="3408" y="161"/>
                </a:lnTo>
                <a:cubicBezTo>
                  <a:pt x="3245" y="55"/>
                  <a:pt x="3064" y="5"/>
                  <a:pt x="2885" y="5"/>
                </a:cubicBezTo>
                <a:cubicBezTo>
                  <a:pt x="2545" y="5"/>
                  <a:pt x="2215" y="186"/>
                  <a:pt x="2027" y="507"/>
                </a:cubicBezTo>
                <a:lnTo>
                  <a:pt x="1599" y="1292"/>
                </a:lnTo>
                <a:cubicBezTo>
                  <a:pt x="1337" y="1769"/>
                  <a:pt x="1503" y="2352"/>
                  <a:pt x="1980" y="2602"/>
                </a:cubicBezTo>
                <a:lnTo>
                  <a:pt x="2944" y="3138"/>
                </a:lnTo>
                <a:cubicBezTo>
                  <a:pt x="3182" y="3269"/>
                  <a:pt x="3325" y="3507"/>
                  <a:pt x="3325" y="3781"/>
                </a:cubicBezTo>
                <a:lnTo>
                  <a:pt x="3325" y="5162"/>
                </a:lnTo>
                <a:cubicBezTo>
                  <a:pt x="3063" y="4805"/>
                  <a:pt x="2813" y="4376"/>
                  <a:pt x="2551" y="3840"/>
                </a:cubicBezTo>
                <a:cubicBezTo>
                  <a:pt x="2299" y="3327"/>
                  <a:pt x="1836" y="3098"/>
                  <a:pt x="1377" y="3098"/>
                </a:cubicBezTo>
                <a:cubicBezTo>
                  <a:pt x="685" y="3098"/>
                  <a:pt x="1" y="3616"/>
                  <a:pt x="51" y="4459"/>
                </a:cubicBezTo>
                <a:cubicBezTo>
                  <a:pt x="51" y="4507"/>
                  <a:pt x="51" y="4543"/>
                  <a:pt x="63" y="4578"/>
                </a:cubicBezTo>
                <a:cubicBezTo>
                  <a:pt x="134" y="5198"/>
                  <a:pt x="218" y="5817"/>
                  <a:pt x="325" y="6388"/>
                </a:cubicBezTo>
                <a:cubicBezTo>
                  <a:pt x="336" y="6464"/>
                  <a:pt x="416" y="6521"/>
                  <a:pt x="494" y="6521"/>
                </a:cubicBezTo>
                <a:cubicBezTo>
                  <a:pt x="501" y="6521"/>
                  <a:pt x="508" y="6520"/>
                  <a:pt x="515" y="6519"/>
                </a:cubicBezTo>
                <a:cubicBezTo>
                  <a:pt x="611" y="6495"/>
                  <a:pt x="670" y="6412"/>
                  <a:pt x="658" y="6329"/>
                </a:cubicBezTo>
                <a:cubicBezTo>
                  <a:pt x="551" y="5769"/>
                  <a:pt x="468" y="5150"/>
                  <a:pt x="384" y="4543"/>
                </a:cubicBezTo>
                <a:lnTo>
                  <a:pt x="384" y="4448"/>
                </a:lnTo>
                <a:cubicBezTo>
                  <a:pt x="349" y="3807"/>
                  <a:pt x="862" y="3421"/>
                  <a:pt x="1380" y="3421"/>
                </a:cubicBezTo>
                <a:cubicBezTo>
                  <a:pt x="1729" y="3421"/>
                  <a:pt x="2079" y="3595"/>
                  <a:pt x="2265" y="3983"/>
                </a:cubicBezTo>
                <a:cubicBezTo>
                  <a:pt x="3081" y="5674"/>
                  <a:pt x="3926" y="6519"/>
                  <a:pt x="4772" y="6519"/>
                </a:cubicBezTo>
                <a:cubicBezTo>
                  <a:pt x="5617" y="6519"/>
                  <a:pt x="6462" y="5674"/>
                  <a:pt x="7278" y="3983"/>
                </a:cubicBezTo>
                <a:cubicBezTo>
                  <a:pt x="7466" y="3603"/>
                  <a:pt x="7818" y="3428"/>
                  <a:pt x="8167" y="3428"/>
                </a:cubicBezTo>
                <a:cubicBezTo>
                  <a:pt x="8703" y="3428"/>
                  <a:pt x="9229" y="3841"/>
                  <a:pt x="9135" y="4555"/>
                </a:cubicBezTo>
                <a:cubicBezTo>
                  <a:pt x="9004" y="5757"/>
                  <a:pt x="8623" y="8198"/>
                  <a:pt x="8052" y="9258"/>
                </a:cubicBezTo>
                <a:cubicBezTo>
                  <a:pt x="7840" y="9638"/>
                  <a:pt x="7443" y="9848"/>
                  <a:pt x="7039" y="9848"/>
                </a:cubicBezTo>
                <a:cubicBezTo>
                  <a:pt x="6786" y="9848"/>
                  <a:pt x="6529" y="9765"/>
                  <a:pt x="6314" y="9591"/>
                </a:cubicBezTo>
                <a:cubicBezTo>
                  <a:pt x="6254" y="9555"/>
                  <a:pt x="5921" y="9329"/>
                  <a:pt x="5861" y="9281"/>
                </a:cubicBezTo>
                <a:cubicBezTo>
                  <a:pt x="5493" y="9072"/>
                  <a:pt x="5125" y="8962"/>
                  <a:pt x="4752" y="8962"/>
                </a:cubicBezTo>
                <a:cubicBezTo>
                  <a:pt x="4340" y="8962"/>
                  <a:pt x="3923" y="9096"/>
                  <a:pt x="3492" y="9377"/>
                </a:cubicBezTo>
                <a:cubicBezTo>
                  <a:pt x="3480" y="9389"/>
                  <a:pt x="3230" y="9567"/>
                  <a:pt x="3218" y="9579"/>
                </a:cubicBezTo>
                <a:cubicBezTo>
                  <a:pt x="2982" y="9768"/>
                  <a:pt x="2715" y="9875"/>
                  <a:pt x="2442" y="9875"/>
                </a:cubicBezTo>
                <a:cubicBezTo>
                  <a:pt x="2372" y="9875"/>
                  <a:pt x="2301" y="9868"/>
                  <a:pt x="2230" y="9853"/>
                </a:cubicBezTo>
                <a:cubicBezTo>
                  <a:pt x="1908" y="9793"/>
                  <a:pt x="1634" y="9579"/>
                  <a:pt x="1456" y="9258"/>
                </a:cubicBezTo>
                <a:cubicBezTo>
                  <a:pt x="1444" y="9222"/>
                  <a:pt x="1432" y="9198"/>
                  <a:pt x="1408" y="9174"/>
                </a:cubicBezTo>
                <a:cubicBezTo>
                  <a:pt x="1194" y="8686"/>
                  <a:pt x="980" y="8007"/>
                  <a:pt x="789" y="7174"/>
                </a:cubicBezTo>
                <a:cubicBezTo>
                  <a:pt x="780" y="7098"/>
                  <a:pt x="717" y="7044"/>
                  <a:pt x="649" y="7044"/>
                </a:cubicBezTo>
                <a:cubicBezTo>
                  <a:pt x="632" y="7044"/>
                  <a:pt x="615" y="7048"/>
                  <a:pt x="599" y="7055"/>
                </a:cubicBezTo>
                <a:cubicBezTo>
                  <a:pt x="503" y="7067"/>
                  <a:pt x="444" y="7150"/>
                  <a:pt x="480" y="7245"/>
                </a:cubicBezTo>
                <a:cubicBezTo>
                  <a:pt x="670" y="8127"/>
                  <a:pt x="884" y="8817"/>
                  <a:pt x="1134" y="9329"/>
                </a:cubicBezTo>
                <a:lnTo>
                  <a:pt x="1182" y="9412"/>
                </a:lnTo>
                <a:cubicBezTo>
                  <a:pt x="1396" y="9817"/>
                  <a:pt x="1742" y="10091"/>
                  <a:pt x="2170" y="10174"/>
                </a:cubicBezTo>
                <a:cubicBezTo>
                  <a:pt x="2265" y="10186"/>
                  <a:pt x="2349" y="10210"/>
                  <a:pt x="2444" y="10210"/>
                </a:cubicBezTo>
                <a:cubicBezTo>
                  <a:pt x="2742" y="10210"/>
                  <a:pt x="3039" y="10103"/>
                  <a:pt x="3301" y="9924"/>
                </a:cubicBezTo>
                <a:lnTo>
                  <a:pt x="3301" y="10341"/>
                </a:lnTo>
                <a:cubicBezTo>
                  <a:pt x="3301" y="10805"/>
                  <a:pt x="3670" y="11163"/>
                  <a:pt x="4123" y="11163"/>
                </a:cubicBezTo>
                <a:lnTo>
                  <a:pt x="5373" y="11163"/>
                </a:lnTo>
                <a:cubicBezTo>
                  <a:pt x="5837" y="11163"/>
                  <a:pt x="6195" y="10782"/>
                  <a:pt x="6195" y="10341"/>
                </a:cubicBezTo>
                <a:lnTo>
                  <a:pt x="6195" y="9924"/>
                </a:lnTo>
                <a:cubicBezTo>
                  <a:pt x="6454" y="10105"/>
                  <a:pt x="6745" y="10191"/>
                  <a:pt x="7032" y="10191"/>
                </a:cubicBezTo>
                <a:cubicBezTo>
                  <a:pt x="7576" y="10191"/>
                  <a:pt x="8104" y="9883"/>
                  <a:pt x="8361" y="9329"/>
                </a:cubicBezTo>
                <a:cubicBezTo>
                  <a:pt x="9016" y="7912"/>
                  <a:pt x="9421" y="5067"/>
                  <a:pt x="9445" y="4495"/>
                </a:cubicBezTo>
                <a:cubicBezTo>
                  <a:pt x="9524" y="3627"/>
                  <a:pt x="8846" y="3100"/>
                  <a:pt x="8157" y="3100"/>
                </a:cubicBezTo>
                <a:cubicBezTo>
                  <a:pt x="7702" y="3100"/>
                  <a:pt x="7243" y="3329"/>
                  <a:pt x="6992" y="3840"/>
                </a:cubicBezTo>
                <a:cubicBezTo>
                  <a:pt x="6742" y="4376"/>
                  <a:pt x="6480" y="4805"/>
                  <a:pt x="6218" y="5162"/>
                </a:cubicBezTo>
                <a:lnTo>
                  <a:pt x="6218" y="3781"/>
                </a:lnTo>
                <a:cubicBezTo>
                  <a:pt x="6218" y="3507"/>
                  <a:pt x="6373" y="3269"/>
                  <a:pt x="6599" y="3138"/>
                </a:cubicBezTo>
                <a:lnTo>
                  <a:pt x="7564" y="2602"/>
                </a:lnTo>
                <a:cubicBezTo>
                  <a:pt x="8040" y="2352"/>
                  <a:pt x="8207" y="1757"/>
                  <a:pt x="7945" y="1292"/>
                </a:cubicBezTo>
                <a:lnTo>
                  <a:pt x="7885" y="1173"/>
                </a:lnTo>
                <a:cubicBezTo>
                  <a:pt x="7853" y="1124"/>
                  <a:pt x="7797" y="1092"/>
                  <a:pt x="7739" y="1092"/>
                </a:cubicBezTo>
                <a:cubicBezTo>
                  <a:pt x="7712" y="1092"/>
                  <a:pt x="7685" y="1099"/>
                  <a:pt x="7659" y="1114"/>
                </a:cubicBezTo>
                <a:cubicBezTo>
                  <a:pt x="7588" y="1161"/>
                  <a:pt x="7564" y="1269"/>
                  <a:pt x="7599" y="1340"/>
                </a:cubicBezTo>
                <a:lnTo>
                  <a:pt x="7659" y="1459"/>
                </a:lnTo>
                <a:cubicBezTo>
                  <a:pt x="7826" y="1769"/>
                  <a:pt x="7730" y="2162"/>
                  <a:pt x="7409" y="2340"/>
                </a:cubicBezTo>
                <a:lnTo>
                  <a:pt x="6445" y="2876"/>
                </a:lnTo>
                <a:cubicBezTo>
                  <a:pt x="6135" y="3054"/>
                  <a:pt x="5933" y="3364"/>
                  <a:pt x="5909" y="3721"/>
                </a:cubicBezTo>
                <a:cubicBezTo>
                  <a:pt x="5534" y="3626"/>
                  <a:pt x="5159" y="3578"/>
                  <a:pt x="4782" y="3578"/>
                </a:cubicBezTo>
                <a:cubicBezTo>
                  <a:pt x="4406" y="3578"/>
                  <a:pt x="4028" y="3626"/>
                  <a:pt x="3647" y="3721"/>
                </a:cubicBezTo>
                <a:cubicBezTo>
                  <a:pt x="3611" y="3364"/>
                  <a:pt x="3420" y="3031"/>
                  <a:pt x="3111" y="2876"/>
                </a:cubicBezTo>
                <a:lnTo>
                  <a:pt x="2146" y="2340"/>
                </a:lnTo>
                <a:cubicBezTo>
                  <a:pt x="1837" y="2173"/>
                  <a:pt x="1706" y="1769"/>
                  <a:pt x="1884" y="1459"/>
                </a:cubicBezTo>
                <a:lnTo>
                  <a:pt x="2325" y="673"/>
                </a:lnTo>
                <a:cubicBezTo>
                  <a:pt x="2441" y="457"/>
                  <a:pt x="2657" y="336"/>
                  <a:pt x="2879" y="336"/>
                </a:cubicBezTo>
                <a:cubicBezTo>
                  <a:pt x="2999" y="336"/>
                  <a:pt x="3121" y="372"/>
                  <a:pt x="3230" y="447"/>
                </a:cubicBezTo>
                <a:cubicBezTo>
                  <a:pt x="3337" y="495"/>
                  <a:pt x="3873" y="971"/>
                  <a:pt x="4778" y="971"/>
                </a:cubicBezTo>
                <a:cubicBezTo>
                  <a:pt x="5683" y="971"/>
                  <a:pt x="6218" y="495"/>
                  <a:pt x="6326" y="447"/>
                </a:cubicBezTo>
                <a:cubicBezTo>
                  <a:pt x="6434" y="372"/>
                  <a:pt x="6556" y="336"/>
                  <a:pt x="6677" y="336"/>
                </a:cubicBezTo>
                <a:cubicBezTo>
                  <a:pt x="6899" y="336"/>
                  <a:pt x="7115" y="457"/>
                  <a:pt x="7230" y="673"/>
                </a:cubicBezTo>
                <a:cubicBezTo>
                  <a:pt x="7263" y="723"/>
                  <a:pt x="7325" y="749"/>
                  <a:pt x="7383" y="749"/>
                </a:cubicBezTo>
                <a:cubicBezTo>
                  <a:pt x="7409" y="749"/>
                  <a:pt x="7434" y="744"/>
                  <a:pt x="7457" y="733"/>
                </a:cubicBezTo>
                <a:cubicBezTo>
                  <a:pt x="7528" y="685"/>
                  <a:pt x="7564" y="578"/>
                  <a:pt x="7516" y="507"/>
                </a:cubicBezTo>
                <a:cubicBezTo>
                  <a:pt x="7385" y="268"/>
                  <a:pt x="7159" y="102"/>
                  <a:pt x="6909" y="30"/>
                </a:cubicBezTo>
                <a:cubicBezTo>
                  <a:pt x="6824" y="9"/>
                  <a:pt x="6744" y="0"/>
                  <a:pt x="6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4" name="Google Shape;14894;p102"/>
          <p:cNvSpPr/>
          <p:nvPr/>
        </p:nvSpPr>
        <p:spPr>
          <a:xfrm>
            <a:off x="7121800" y="2902852"/>
            <a:ext cx="318231" cy="354642"/>
          </a:xfrm>
          <a:custGeom>
            <a:avLst/>
            <a:gdLst/>
            <a:ahLst/>
            <a:cxnLst/>
            <a:rect l="l" t="t" r="r" b="b"/>
            <a:pathLst>
              <a:path w="9990" h="11133" extrusionOk="0">
                <a:moveTo>
                  <a:pt x="3096" y="1"/>
                </a:moveTo>
                <a:cubicBezTo>
                  <a:pt x="1358" y="36"/>
                  <a:pt x="0" y="1656"/>
                  <a:pt x="346" y="3418"/>
                </a:cubicBezTo>
                <a:cubicBezTo>
                  <a:pt x="356" y="3494"/>
                  <a:pt x="437" y="3550"/>
                  <a:pt x="514" y="3550"/>
                </a:cubicBezTo>
                <a:cubicBezTo>
                  <a:pt x="522" y="3550"/>
                  <a:pt x="529" y="3550"/>
                  <a:pt x="536" y="3549"/>
                </a:cubicBezTo>
                <a:cubicBezTo>
                  <a:pt x="631" y="3525"/>
                  <a:pt x="691" y="3441"/>
                  <a:pt x="667" y="3358"/>
                </a:cubicBezTo>
                <a:cubicBezTo>
                  <a:pt x="369" y="1810"/>
                  <a:pt x="1560" y="358"/>
                  <a:pt x="3108" y="334"/>
                </a:cubicBezTo>
                <a:cubicBezTo>
                  <a:pt x="3128" y="333"/>
                  <a:pt x="3148" y="333"/>
                  <a:pt x="3168" y="333"/>
                </a:cubicBezTo>
                <a:cubicBezTo>
                  <a:pt x="3671" y="333"/>
                  <a:pt x="4160" y="476"/>
                  <a:pt x="4572" y="763"/>
                </a:cubicBezTo>
                <a:cubicBezTo>
                  <a:pt x="4745" y="876"/>
                  <a:pt x="4935" y="932"/>
                  <a:pt x="5124" y="932"/>
                </a:cubicBezTo>
                <a:cubicBezTo>
                  <a:pt x="5313" y="932"/>
                  <a:pt x="5501" y="876"/>
                  <a:pt x="5668" y="763"/>
                </a:cubicBezTo>
                <a:cubicBezTo>
                  <a:pt x="6113" y="465"/>
                  <a:pt x="6597" y="331"/>
                  <a:pt x="7070" y="331"/>
                </a:cubicBezTo>
                <a:cubicBezTo>
                  <a:pt x="8393" y="331"/>
                  <a:pt x="9624" y="1384"/>
                  <a:pt x="9632" y="2858"/>
                </a:cubicBezTo>
                <a:cubicBezTo>
                  <a:pt x="9632" y="3477"/>
                  <a:pt x="9406" y="4073"/>
                  <a:pt x="9025" y="4525"/>
                </a:cubicBezTo>
                <a:cubicBezTo>
                  <a:pt x="8370" y="5287"/>
                  <a:pt x="8013" y="6228"/>
                  <a:pt x="8013" y="7192"/>
                </a:cubicBezTo>
                <a:lnTo>
                  <a:pt x="8013" y="8966"/>
                </a:lnTo>
                <a:cubicBezTo>
                  <a:pt x="8013" y="9930"/>
                  <a:pt x="7263" y="10716"/>
                  <a:pt x="6322" y="10811"/>
                </a:cubicBezTo>
                <a:lnTo>
                  <a:pt x="6322" y="8573"/>
                </a:lnTo>
                <a:cubicBezTo>
                  <a:pt x="6322" y="7918"/>
                  <a:pt x="5787" y="7382"/>
                  <a:pt x="5132" y="7382"/>
                </a:cubicBezTo>
                <a:cubicBezTo>
                  <a:pt x="4477" y="7382"/>
                  <a:pt x="3941" y="7918"/>
                  <a:pt x="3941" y="8573"/>
                </a:cubicBezTo>
                <a:lnTo>
                  <a:pt x="3941" y="10811"/>
                </a:lnTo>
                <a:cubicBezTo>
                  <a:pt x="3013" y="10716"/>
                  <a:pt x="2262" y="9930"/>
                  <a:pt x="2262" y="8966"/>
                </a:cubicBezTo>
                <a:lnTo>
                  <a:pt x="2262" y="7192"/>
                </a:lnTo>
                <a:cubicBezTo>
                  <a:pt x="2262" y="6228"/>
                  <a:pt x="1905" y="5275"/>
                  <a:pt x="1250" y="4525"/>
                </a:cubicBezTo>
                <a:cubicBezTo>
                  <a:pt x="1131" y="4394"/>
                  <a:pt x="1048" y="4263"/>
                  <a:pt x="953" y="4096"/>
                </a:cubicBezTo>
                <a:cubicBezTo>
                  <a:pt x="920" y="4047"/>
                  <a:pt x="865" y="4015"/>
                  <a:pt x="807" y="4015"/>
                </a:cubicBezTo>
                <a:cubicBezTo>
                  <a:pt x="780" y="4015"/>
                  <a:pt x="753" y="4022"/>
                  <a:pt x="727" y="4037"/>
                </a:cubicBezTo>
                <a:cubicBezTo>
                  <a:pt x="655" y="4084"/>
                  <a:pt x="631" y="4192"/>
                  <a:pt x="667" y="4263"/>
                </a:cubicBezTo>
                <a:cubicBezTo>
                  <a:pt x="762" y="4430"/>
                  <a:pt x="881" y="4584"/>
                  <a:pt x="1012" y="4739"/>
                </a:cubicBezTo>
                <a:cubicBezTo>
                  <a:pt x="1608" y="5442"/>
                  <a:pt x="1953" y="6299"/>
                  <a:pt x="1953" y="7192"/>
                </a:cubicBezTo>
                <a:lnTo>
                  <a:pt x="1953" y="8966"/>
                </a:lnTo>
                <a:cubicBezTo>
                  <a:pt x="1953" y="10168"/>
                  <a:pt x="2929" y="11133"/>
                  <a:pt x="4120" y="11133"/>
                </a:cubicBezTo>
                <a:cubicBezTo>
                  <a:pt x="4215" y="11133"/>
                  <a:pt x="4286" y="11061"/>
                  <a:pt x="4286" y="10978"/>
                </a:cubicBezTo>
                <a:lnTo>
                  <a:pt x="4286" y="8561"/>
                </a:lnTo>
                <a:cubicBezTo>
                  <a:pt x="4286" y="8085"/>
                  <a:pt x="4679" y="7704"/>
                  <a:pt x="5156" y="7704"/>
                </a:cubicBezTo>
                <a:cubicBezTo>
                  <a:pt x="5632" y="7704"/>
                  <a:pt x="6013" y="8085"/>
                  <a:pt x="6013" y="8561"/>
                </a:cubicBezTo>
                <a:lnTo>
                  <a:pt x="6013" y="10978"/>
                </a:lnTo>
                <a:cubicBezTo>
                  <a:pt x="6013" y="11061"/>
                  <a:pt x="6084" y="11133"/>
                  <a:pt x="6180" y="11133"/>
                </a:cubicBezTo>
                <a:cubicBezTo>
                  <a:pt x="7382" y="11133"/>
                  <a:pt x="8347" y="10157"/>
                  <a:pt x="8347" y="8966"/>
                </a:cubicBezTo>
                <a:lnTo>
                  <a:pt x="8347" y="7192"/>
                </a:lnTo>
                <a:cubicBezTo>
                  <a:pt x="8347" y="6299"/>
                  <a:pt x="8680" y="5442"/>
                  <a:pt x="9287" y="4739"/>
                </a:cubicBezTo>
                <a:cubicBezTo>
                  <a:pt x="9740" y="4215"/>
                  <a:pt x="9990" y="3549"/>
                  <a:pt x="9990" y="2858"/>
                </a:cubicBezTo>
                <a:cubicBezTo>
                  <a:pt x="9955" y="1194"/>
                  <a:pt x="8560" y="7"/>
                  <a:pt x="7072" y="7"/>
                </a:cubicBezTo>
                <a:cubicBezTo>
                  <a:pt x="6537" y="7"/>
                  <a:pt x="5990" y="161"/>
                  <a:pt x="5489" y="501"/>
                </a:cubicBezTo>
                <a:cubicBezTo>
                  <a:pt x="5382" y="572"/>
                  <a:pt x="5257" y="608"/>
                  <a:pt x="5129" y="608"/>
                </a:cubicBezTo>
                <a:cubicBezTo>
                  <a:pt x="5001" y="608"/>
                  <a:pt x="4870" y="572"/>
                  <a:pt x="4751" y="501"/>
                </a:cubicBezTo>
                <a:cubicBezTo>
                  <a:pt x="4263" y="167"/>
                  <a:pt x="3691" y="1"/>
                  <a:pt x="3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895" name="Google Shape;14895;p102"/>
          <p:cNvGrpSpPr/>
          <p:nvPr/>
        </p:nvGrpSpPr>
        <p:grpSpPr>
          <a:xfrm>
            <a:off x="6685259" y="2902852"/>
            <a:ext cx="311414" cy="355406"/>
            <a:chOff x="6685259" y="2902852"/>
            <a:chExt cx="311414" cy="355406"/>
          </a:xfrm>
        </p:grpSpPr>
        <p:sp>
          <p:nvSpPr>
            <p:cNvPr id="14896" name="Google Shape;14896;p102"/>
            <p:cNvSpPr/>
            <p:nvPr/>
          </p:nvSpPr>
          <p:spPr>
            <a:xfrm>
              <a:off x="6835805" y="3045466"/>
              <a:ext cx="10671" cy="155134"/>
            </a:xfrm>
            <a:custGeom>
              <a:avLst/>
              <a:gdLst/>
              <a:ahLst/>
              <a:cxnLst/>
              <a:rect l="l" t="t" r="r" b="b"/>
              <a:pathLst>
                <a:path w="335" h="4870" extrusionOk="0">
                  <a:moveTo>
                    <a:pt x="168" y="0"/>
                  </a:moveTo>
                  <a:cubicBezTo>
                    <a:pt x="84" y="0"/>
                    <a:pt x="1" y="84"/>
                    <a:pt x="1" y="167"/>
                  </a:cubicBezTo>
                  <a:lnTo>
                    <a:pt x="1" y="4703"/>
                  </a:lnTo>
                  <a:cubicBezTo>
                    <a:pt x="1" y="4799"/>
                    <a:pt x="84" y="4870"/>
                    <a:pt x="168" y="4870"/>
                  </a:cubicBezTo>
                  <a:cubicBezTo>
                    <a:pt x="263" y="4870"/>
                    <a:pt x="334" y="4799"/>
                    <a:pt x="334" y="4703"/>
                  </a:cubicBezTo>
                  <a:lnTo>
                    <a:pt x="334" y="167"/>
                  </a:lnTo>
                  <a:cubicBezTo>
                    <a:pt x="334" y="84"/>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7" name="Google Shape;14897;p102"/>
            <p:cNvSpPr/>
            <p:nvPr/>
          </p:nvSpPr>
          <p:spPr>
            <a:xfrm>
              <a:off x="6765661" y="2938497"/>
              <a:ext cx="149846" cy="63774"/>
            </a:xfrm>
            <a:custGeom>
              <a:avLst/>
              <a:gdLst/>
              <a:ahLst/>
              <a:cxnLst/>
              <a:rect l="l" t="t" r="r" b="b"/>
              <a:pathLst>
                <a:path w="4704" h="2002" extrusionOk="0">
                  <a:moveTo>
                    <a:pt x="572" y="1"/>
                  </a:moveTo>
                  <a:cubicBezTo>
                    <a:pt x="262" y="1"/>
                    <a:pt x="0" y="251"/>
                    <a:pt x="0" y="572"/>
                  </a:cubicBezTo>
                  <a:lnTo>
                    <a:pt x="0" y="1430"/>
                  </a:lnTo>
                  <a:cubicBezTo>
                    <a:pt x="0" y="1739"/>
                    <a:pt x="262" y="2001"/>
                    <a:pt x="572" y="2001"/>
                  </a:cubicBezTo>
                  <a:lnTo>
                    <a:pt x="2679" y="2001"/>
                  </a:lnTo>
                  <a:cubicBezTo>
                    <a:pt x="2774" y="2001"/>
                    <a:pt x="2846" y="1918"/>
                    <a:pt x="2846" y="1834"/>
                  </a:cubicBezTo>
                  <a:cubicBezTo>
                    <a:pt x="2846" y="1739"/>
                    <a:pt x="2774" y="1668"/>
                    <a:pt x="2679" y="1668"/>
                  </a:cubicBezTo>
                  <a:lnTo>
                    <a:pt x="572" y="1668"/>
                  </a:lnTo>
                  <a:cubicBezTo>
                    <a:pt x="441" y="1668"/>
                    <a:pt x="334" y="1560"/>
                    <a:pt x="334" y="1430"/>
                  </a:cubicBezTo>
                  <a:lnTo>
                    <a:pt x="334" y="572"/>
                  </a:lnTo>
                  <a:cubicBezTo>
                    <a:pt x="334" y="429"/>
                    <a:pt x="441" y="322"/>
                    <a:pt x="572" y="322"/>
                  </a:cubicBezTo>
                  <a:lnTo>
                    <a:pt x="4144" y="322"/>
                  </a:lnTo>
                  <a:cubicBezTo>
                    <a:pt x="4275" y="322"/>
                    <a:pt x="4382" y="429"/>
                    <a:pt x="4382" y="572"/>
                  </a:cubicBezTo>
                  <a:lnTo>
                    <a:pt x="4382" y="1430"/>
                  </a:lnTo>
                  <a:cubicBezTo>
                    <a:pt x="4394" y="1549"/>
                    <a:pt x="4275" y="1668"/>
                    <a:pt x="4144" y="1668"/>
                  </a:cubicBezTo>
                  <a:lnTo>
                    <a:pt x="3513" y="1668"/>
                  </a:lnTo>
                  <a:cubicBezTo>
                    <a:pt x="3429" y="1668"/>
                    <a:pt x="3358" y="1739"/>
                    <a:pt x="3358" y="1834"/>
                  </a:cubicBezTo>
                  <a:cubicBezTo>
                    <a:pt x="3358" y="1918"/>
                    <a:pt x="3429" y="2001"/>
                    <a:pt x="3513" y="2001"/>
                  </a:cubicBezTo>
                  <a:lnTo>
                    <a:pt x="4144" y="2001"/>
                  </a:lnTo>
                  <a:cubicBezTo>
                    <a:pt x="4453" y="2001"/>
                    <a:pt x="4703" y="1739"/>
                    <a:pt x="4703" y="1430"/>
                  </a:cubicBezTo>
                  <a:lnTo>
                    <a:pt x="4703" y="572"/>
                  </a:lnTo>
                  <a:cubicBezTo>
                    <a:pt x="4703" y="251"/>
                    <a:pt x="4453" y="1"/>
                    <a:pt x="4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8" name="Google Shape;14898;p102"/>
            <p:cNvSpPr/>
            <p:nvPr/>
          </p:nvSpPr>
          <p:spPr>
            <a:xfrm>
              <a:off x="6685259" y="2902852"/>
              <a:ext cx="311414" cy="355406"/>
            </a:xfrm>
            <a:custGeom>
              <a:avLst/>
              <a:gdLst/>
              <a:ahLst/>
              <a:cxnLst/>
              <a:rect l="l" t="t" r="r" b="b"/>
              <a:pathLst>
                <a:path w="9776" h="11157" extrusionOk="0">
                  <a:moveTo>
                    <a:pt x="3227" y="1"/>
                  </a:moveTo>
                  <a:cubicBezTo>
                    <a:pt x="2227" y="1"/>
                    <a:pt x="1810" y="774"/>
                    <a:pt x="1667" y="894"/>
                  </a:cubicBezTo>
                  <a:lnTo>
                    <a:pt x="822" y="894"/>
                  </a:lnTo>
                  <a:cubicBezTo>
                    <a:pt x="369" y="894"/>
                    <a:pt x="0" y="1275"/>
                    <a:pt x="0" y="1715"/>
                  </a:cubicBezTo>
                  <a:lnTo>
                    <a:pt x="0" y="4287"/>
                  </a:lnTo>
                  <a:cubicBezTo>
                    <a:pt x="0" y="4382"/>
                    <a:pt x="72" y="4454"/>
                    <a:pt x="155" y="4454"/>
                  </a:cubicBezTo>
                  <a:cubicBezTo>
                    <a:pt x="250" y="4454"/>
                    <a:pt x="322" y="4382"/>
                    <a:pt x="322" y="4287"/>
                  </a:cubicBezTo>
                  <a:lnTo>
                    <a:pt x="322" y="1715"/>
                  </a:lnTo>
                  <a:cubicBezTo>
                    <a:pt x="322" y="1453"/>
                    <a:pt x="548" y="1227"/>
                    <a:pt x="810" y="1227"/>
                  </a:cubicBezTo>
                  <a:lnTo>
                    <a:pt x="1738" y="1227"/>
                  </a:lnTo>
                  <a:cubicBezTo>
                    <a:pt x="1786" y="1227"/>
                    <a:pt x="1822" y="1215"/>
                    <a:pt x="1858" y="1167"/>
                  </a:cubicBezTo>
                  <a:lnTo>
                    <a:pt x="2167" y="810"/>
                  </a:lnTo>
                  <a:cubicBezTo>
                    <a:pt x="2441" y="513"/>
                    <a:pt x="2822" y="334"/>
                    <a:pt x="3227" y="334"/>
                  </a:cubicBezTo>
                  <a:lnTo>
                    <a:pt x="6525" y="334"/>
                  </a:lnTo>
                  <a:cubicBezTo>
                    <a:pt x="6930" y="334"/>
                    <a:pt x="7322" y="513"/>
                    <a:pt x="7584" y="810"/>
                  </a:cubicBezTo>
                  <a:lnTo>
                    <a:pt x="7894" y="1167"/>
                  </a:lnTo>
                  <a:cubicBezTo>
                    <a:pt x="7930" y="1191"/>
                    <a:pt x="7977" y="1227"/>
                    <a:pt x="8013" y="1227"/>
                  </a:cubicBezTo>
                  <a:lnTo>
                    <a:pt x="8942" y="1227"/>
                  </a:lnTo>
                  <a:cubicBezTo>
                    <a:pt x="9204" y="1227"/>
                    <a:pt x="9430" y="1453"/>
                    <a:pt x="9430" y="1715"/>
                  </a:cubicBezTo>
                  <a:lnTo>
                    <a:pt x="9430" y="10335"/>
                  </a:lnTo>
                  <a:cubicBezTo>
                    <a:pt x="9430" y="10597"/>
                    <a:pt x="9204" y="10823"/>
                    <a:pt x="8942" y="10823"/>
                  </a:cubicBezTo>
                  <a:lnTo>
                    <a:pt x="7632" y="10823"/>
                  </a:lnTo>
                  <a:lnTo>
                    <a:pt x="7632" y="9823"/>
                  </a:lnTo>
                  <a:cubicBezTo>
                    <a:pt x="7632" y="9740"/>
                    <a:pt x="7561" y="9657"/>
                    <a:pt x="7465" y="9657"/>
                  </a:cubicBezTo>
                  <a:cubicBezTo>
                    <a:pt x="7382" y="9657"/>
                    <a:pt x="7299" y="9740"/>
                    <a:pt x="7299" y="9823"/>
                  </a:cubicBezTo>
                  <a:lnTo>
                    <a:pt x="7299" y="10823"/>
                  </a:lnTo>
                  <a:lnTo>
                    <a:pt x="2453" y="10823"/>
                  </a:lnTo>
                  <a:lnTo>
                    <a:pt x="2453" y="9823"/>
                  </a:lnTo>
                  <a:cubicBezTo>
                    <a:pt x="2453" y="9740"/>
                    <a:pt x="2381" y="9657"/>
                    <a:pt x="2286" y="9657"/>
                  </a:cubicBezTo>
                  <a:cubicBezTo>
                    <a:pt x="2203" y="9657"/>
                    <a:pt x="2119" y="9740"/>
                    <a:pt x="2119" y="9823"/>
                  </a:cubicBezTo>
                  <a:lnTo>
                    <a:pt x="2119" y="10823"/>
                  </a:lnTo>
                  <a:lnTo>
                    <a:pt x="822" y="10823"/>
                  </a:lnTo>
                  <a:cubicBezTo>
                    <a:pt x="548" y="10823"/>
                    <a:pt x="322" y="10597"/>
                    <a:pt x="322" y="10335"/>
                  </a:cubicBezTo>
                  <a:lnTo>
                    <a:pt x="322" y="5227"/>
                  </a:lnTo>
                  <a:cubicBezTo>
                    <a:pt x="322" y="5144"/>
                    <a:pt x="250" y="5061"/>
                    <a:pt x="167" y="5061"/>
                  </a:cubicBezTo>
                  <a:cubicBezTo>
                    <a:pt x="72" y="5061"/>
                    <a:pt x="0" y="5144"/>
                    <a:pt x="0" y="5227"/>
                  </a:cubicBezTo>
                  <a:lnTo>
                    <a:pt x="0" y="10335"/>
                  </a:lnTo>
                  <a:cubicBezTo>
                    <a:pt x="0" y="10776"/>
                    <a:pt x="369" y="11157"/>
                    <a:pt x="822" y="11157"/>
                  </a:cubicBezTo>
                  <a:lnTo>
                    <a:pt x="8942" y="11157"/>
                  </a:lnTo>
                  <a:cubicBezTo>
                    <a:pt x="9394" y="11157"/>
                    <a:pt x="9763" y="10776"/>
                    <a:pt x="9763" y="10335"/>
                  </a:cubicBezTo>
                  <a:lnTo>
                    <a:pt x="9763" y="1715"/>
                  </a:lnTo>
                  <a:cubicBezTo>
                    <a:pt x="9775" y="1275"/>
                    <a:pt x="9406" y="894"/>
                    <a:pt x="8942" y="894"/>
                  </a:cubicBezTo>
                  <a:lnTo>
                    <a:pt x="8096" y="894"/>
                  </a:lnTo>
                  <a:cubicBezTo>
                    <a:pt x="7965" y="774"/>
                    <a:pt x="7525" y="1"/>
                    <a:pt x="6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99" name="Google Shape;14899;p102"/>
          <p:cNvGrpSpPr/>
          <p:nvPr/>
        </p:nvGrpSpPr>
        <p:grpSpPr>
          <a:xfrm>
            <a:off x="5309250" y="2903170"/>
            <a:ext cx="359579" cy="355852"/>
            <a:chOff x="5309250" y="2903170"/>
            <a:chExt cx="359579" cy="355852"/>
          </a:xfrm>
        </p:grpSpPr>
        <p:sp>
          <p:nvSpPr>
            <p:cNvPr id="14900" name="Google Shape;14900;p102"/>
            <p:cNvSpPr/>
            <p:nvPr/>
          </p:nvSpPr>
          <p:spPr>
            <a:xfrm>
              <a:off x="5410517" y="3006317"/>
              <a:ext cx="77854" cy="76452"/>
            </a:xfrm>
            <a:custGeom>
              <a:avLst/>
              <a:gdLst/>
              <a:ahLst/>
              <a:cxnLst/>
              <a:rect l="l" t="t" r="r" b="b"/>
              <a:pathLst>
                <a:path w="2444" h="2400" extrusionOk="0">
                  <a:moveTo>
                    <a:pt x="1345" y="315"/>
                  </a:moveTo>
                  <a:cubicBezTo>
                    <a:pt x="1450" y="315"/>
                    <a:pt x="1549" y="346"/>
                    <a:pt x="1631" y="420"/>
                  </a:cubicBezTo>
                  <a:cubicBezTo>
                    <a:pt x="1905" y="634"/>
                    <a:pt x="2060" y="1206"/>
                    <a:pt x="2096" y="1622"/>
                  </a:cubicBezTo>
                  <a:cubicBezTo>
                    <a:pt x="2104" y="1923"/>
                    <a:pt x="1755" y="2071"/>
                    <a:pt x="1406" y="2071"/>
                  </a:cubicBezTo>
                  <a:cubicBezTo>
                    <a:pt x="1257" y="2071"/>
                    <a:pt x="1109" y="2045"/>
                    <a:pt x="988" y="1991"/>
                  </a:cubicBezTo>
                  <a:cubicBezTo>
                    <a:pt x="560" y="1801"/>
                    <a:pt x="381" y="1313"/>
                    <a:pt x="560" y="872"/>
                  </a:cubicBezTo>
                  <a:cubicBezTo>
                    <a:pt x="693" y="580"/>
                    <a:pt x="1042" y="315"/>
                    <a:pt x="1345" y="315"/>
                  </a:cubicBezTo>
                  <a:close/>
                  <a:moveTo>
                    <a:pt x="1344" y="1"/>
                  </a:moveTo>
                  <a:cubicBezTo>
                    <a:pt x="906" y="1"/>
                    <a:pt x="447" y="320"/>
                    <a:pt x="262" y="741"/>
                  </a:cubicBezTo>
                  <a:cubicBezTo>
                    <a:pt x="0" y="1336"/>
                    <a:pt x="262" y="2027"/>
                    <a:pt x="857" y="2289"/>
                  </a:cubicBezTo>
                  <a:cubicBezTo>
                    <a:pt x="1022" y="2363"/>
                    <a:pt x="1214" y="2400"/>
                    <a:pt x="1407" y="2400"/>
                  </a:cubicBezTo>
                  <a:cubicBezTo>
                    <a:pt x="1925" y="2400"/>
                    <a:pt x="2443" y="2134"/>
                    <a:pt x="2417" y="1622"/>
                  </a:cubicBezTo>
                  <a:cubicBezTo>
                    <a:pt x="2405" y="1134"/>
                    <a:pt x="2203" y="479"/>
                    <a:pt x="1858" y="182"/>
                  </a:cubicBezTo>
                  <a:cubicBezTo>
                    <a:pt x="1704" y="56"/>
                    <a:pt x="1526" y="1"/>
                    <a:pt x="13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1" name="Google Shape;14901;p102"/>
            <p:cNvSpPr/>
            <p:nvPr/>
          </p:nvSpPr>
          <p:spPr>
            <a:xfrm>
              <a:off x="5309250" y="2903170"/>
              <a:ext cx="359579" cy="355852"/>
            </a:xfrm>
            <a:custGeom>
              <a:avLst/>
              <a:gdLst/>
              <a:ahLst/>
              <a:cxnLst/>
              <a:rect l="l" t="t" r="r" b="b"/>
              <a:pathLst>
                <a:path w="11288" h="11171" extrusionOk="0">
                  <a:moveTo>
                    <a:pt x="3691" y="336"/>
                  </a:moveTo>
                  <a:cubicBezTo>
                    <a:pt x="3775" y="336"/>
                    <a:pt x="3846" y="383"/>
                    <a:pt x="3870" y="455"/>
                  </a:cubicBezTo>
                  <a:lnTo>
                    <a:pt x="4084" y="991"/>
                  </a:lnTo>
                  <a:cubicBezTo>
                    <a:pt x="3953" y="1003"/>
                    <a:pt x="3846" y="1050"/>
                    <a:pt x="3739" y="1122"/>
                  </a:cubicBezTo>
                  <a:lnTo>
                    <a:pt x="3536" y="586"/>
                  </a:lnTo>
                  <a:cubicBezTo>
                    <a:pt x="3489" y="455"/>
                    <a:pt x="3572" y="336"/>
                    <a:pt x="3691" y="336"/>
                  </a:cubicBezTo>
                  <a:close/>
                  <a:moveTo>
                    <a:pt x="7834" y="436"/>
                  </a:moveTo>
                  <a:cubicBezTo>
                    <a:pt x="7859" y="436"/>
                    <a:pt x="7883" y="442"/>
                    <a:pt x="7906" y="455"/>
                  </a:cubicBezTo>
                  <a:cubicBezTo>
                    <a:pt x="7989" y="503"/>
                    <a:pt x="8037" y="598"/>
                    <a:pt x="7989" y="693"/>
                  </a:cubicBezTo>
                  <a:lnTo>
                    <a:pt x="7763" y="1217"/>
                  </a:lnTo>
                  <a:cubicBezTo>
                    <a:pt x="7668" y="1134"/>
                    <a:pt x="7561" y="1086"/>
                    <a:pt x="7418" y="1062"/>
                  </a:cubicBezTo>
                  <a:lnTo>
                    <a:pt x="7668" y="538"/>
                  </a:lnTo>
                  <a:cubicBezTo>
                    <a:pt x="7702" y="478"/>
                    <a:pt x="7769" y="436"/>
                    <a:pt x="7834" y="436"/>
                  </a:cubicBezTo>
                  <a:close/>
                  <a:moveTo>
                    <a:pt x="698" y="3177"/>
                  </a:moveTo>
                  <a:cubicBezTo>
                    <a:pt x="775" y="3177"/>
                    <a:pt x="883" y="3247"/>
                    <a:pt x="1298" y="3431"/>
                  </a:cubicBezTo>
                  <a:cubicBezTo>
                    <a:pt x="1250" y="3479"/>
                    <a:pt x="1227" y="3539"/>
                    <a:pt x="1191" y="3586"/>
                  </a:cubicBezTo>
                  <a:cubicBezTo>
                    <a:pt x="1191" y="3586"/>
                    <a:pt x="1167" y="3658"/>
                    <a:pt x="1155" y="3765"/>
                  </a:cubicBezTo>
                  <a:lnTo>
                    <a:pt x="631" y="3527"/>
                  </a:lnTo>
                  <a:cubicBezTo>
                    <a:pt x="477" y="3479"/>
                    <a:pt x="477" y="3253"/>
                    <a:pt x="631" y="3193"/>
                  </a:cubicBezTo>
                  <a:cubicBezTo>
                    <a:pt x="655" y="3183"/>
                    <a:pt x="675" y="3177"/>
                    <a:pt x="698" y="3177"/>
                  </a:cubicBezTo>
                  <a:close/>
                  <a:moveTo>
                    <a:pt x="10679" y="3437"/>
                  </a:moveTo>
                  <a:cubicBezTo>
                    <a:pt x="10755" y="3437"/>
                    <a:pt x="10841" y="3482"/>
                    <a:pt x="10871" y="3551"/>
                  </a:cubicBezTo>
                  <a:cubicBezTo>
                    <a:pt x="10906" y="3646"/>
                    <a:pt x="10847" y="3765"/>
                    <a:pt x="10764" y="3789"/>
                  </a:cubicBezTo>
                  <a:lnTo>
                    <a:pt x="10228" y="4003"/>
                  </a:lnTo>
                  <a:cubicBezTo>
                    <a:pt x="10216" y="3848"/>
                    <a:pt x="10168" y="3741"/>
                    <a:pt x="10097" y="3658"/>
                  </a:cubicBezTo>
                  <a:lnTo>
                    <a:pt x="10633" y="3443"/>
                  </a:lnTo>
                  <a:cubicBezTo>
                    <a:pt x="10647" y="3439"/>
                    <a:pt x="10663" y="3437"/>
                    <a:pt x="10679" y="3437"/>
                  </a:cubicBezTo>
                  <a:close/>
                  <a:moveTo>
                    <a:pt x="1060" y="7134"/>
                  </a:moveTo>
                  <a:cubicBezTo>
                    <a:pt x="1072" y="7265"/>
                    <a:pt x="1119" y="7372"/>
                    <a:pt x="1191" y="7480"/>
                  </a:cubicBezTo>
                  <a:lnTo>
                    <a:pt x="655" y="7682"/>
                  </a:lnTo>
                  <a:cubicBezTo>
                    <a:pt x="635" y="7694"/>
                    <a:pt x="612" y="7699"/>
                    <a:pt x="589" y="7699"/>
                  </a:cubicBezTo>
                  <a:cubicBezTo>
                    <a:pt x="518" y="7699"/>
                    <a:pt x="444" y="7650"/>
                    <a:pt x="417" y="7587"/>
                  </a:cubicBezTo>
                  <a:cubicBezTo>
                    <a:pt x="381" y="7492"/>
                    <a:pt x="429" y="7372"/>
                    <a:pt x="524" y="7349"/>
                  </a:cubicBezTo>
                  <a:lnTo>
                    <a:pt x="1060" y="7134"/>
                  </a:lnTo>
                  <a:close/>
                  <a:moveTo>
                    <a:pt x="10144" y="7361"/>
                  </a:moveTo>
                  <a:lnTo>
                    <a:pt x="10656" y="7599"/>
                  </a:lnTo>
                  <a:cubicBezTo>
                    <a:pt x="10811" y="7658"/>
                    <a:pt x="10811" y="7884"/>
                    <a:pt x="10656" y="7944"/>
                  </a:cubicBezTo>
                  <a:cubicBezTo>
                    <a:pt x="10637" y="7950"/>
                    <a:pt x="10619" y="7953"/>
                    <a:pt x="10601" y="7953"/>
                  </a:cubicBezTo>
                  <a:cubicBezTo>
                    <a:pt x="10506" y="7953"/>
                    <a:pt x="10398" y="7875"/>
                    <a:pt x="9990" y="7706"/>
                  </a:cubicBezTo>
                  <a:cubicBezTo>
                    <a:pt x="10061" y="7611"/>
                    <a:pt x="10121" y="7515"/>
                    <a:pt x="10144" y="7361"/>
                  </a:cubicBezTo>
                  <a:close/>
                  <a:moveTo>
                    <a:pt x="3536" y="9920"/>
                  </a:moveTo>
                  <a:cubicBezTo>
                    <a:pt x="3620" y="9992"/>
                    <a:pt x="3727" y="10051"/>
                    <a:pt x="3870" y="10063"/>
                  </a:cubicBezTo>
                  <a:lnTo>
                    <a:pt x="3620" y="10587"/>
                  </a:lnTo>
                  <a:cubicBezTo>
                    <a:pt x="3584" y="10658"/>
                    <a:pt x="3522" y="10696"/>
                    <a:pt x="3454" y="10696"/>
                  </a:cubicBezTo>
                  <a:cubicBezTo>
                    <a:pt x="3430" y="10696"/>
                    <a:pt x="3406" y="10691"/>
                    <a:pt x="3382" y="10682"/>
                  </a:cubicBezTo>
                  <a:cubicBezTo>
                    <a:pt x="3298" y="10635"/>
                    <a:pt x="3251" y="10528"/>
                    <a:pt x="3298" y="10444"/>
                  </a:cubicBezTo>
                  <a:lnTo>
                    <a:pt x="3536" y="9920"/>
                  </a:lnTo>
                  <a:close/>
                  <a:moveTo>
                    <a:pt x="7549" y="10016"/>
                  </a:moveTo>
                  <a:cubicBezTo>
                    <a:pt x="7727" y="10528"/>
                    <a:pt x="7799" y="10575"/>
                    <a:pt x="7763" y="10694"/>
                  </a:cubicBezTo>
                  <a:cubicBezTo>
                    <a:pt x="7728" y="10770"/>
                    <a:pt x="7659" y="10809"/>
                    <a:pt x="7590" y="10809"/>
                  </a:cubicBezTo>
                  <a:cubicBezTo>
                    <a:pt x="7519" y="10809"/>
                    <a:pt x="7448" y="10767"/>
                    <a:pt x="7418" y="10682"/>
                  </a:cubicBezTo>
                  <a:lnTo>
                    <a:pt x="7204" y="10147"/>
                  </a:lnTo>
                  <a:cubicBezTo>
                    <a:pt x="7346" y="10123"/>
                    <a:pt x="7442" y="10087"/>
                    <a:pt x="7549" y="10016"/>
                  </a:cubicBezTo>
                  <a:close/>
                  <a:moveTo>
                    <a:pt x="3696" y="1"/>
                  </a:moveTo>
                  <a:cubicBezTo>
                    <a:pt x="3631" y="1"/>
                    <a:pt x="3565" y="13"/>
                    <a:pt x="3501" y="38"/>
                  </a:cubicBezTo>
                  <a:cubicBezTo>
                    <a:pt x="3239" y="145"/>
                    <a:pt x="3096" y="443"/>
                    <a:pt x="3203" y="705"/>
                  </a:cubicBezTo>
                  <a:lnTo>
                    <a:pt x="3477" y="1407"/>
                  </a:lnTo>
                  <a:cubicBezTo>
                    <a:pt x="3239" y="1753"/>
                    <a:pt x="3203" y="1765"/>
                    <a:pt x="2846" y="1824"/>
                  </a:cubicBezTo>
                  <a:cubicBezTo>
                    <a:pt x="2655" y="1848"/>
                    <a:pt x="2429" y="1896"/>
                    <a:pt x="2286" y="2050"/>
                  </a:cubicBezTo>
                  <a:cubicBezTo>
                    <a:pt x="2012" y="2300"/>
                    <a:pt x="2060" y="2741"/>
                    <a:pt x="1929" y="2955"/>
                  </a:cubicBezTo>
                  <a:cubicBezTo>
                    <a:pt x="1870" y="3027"/>
                    <a:pt x="1762" y="3098"/>
                    <a:pt x="1643" y="3181"/>
                  </a:cubicBezTo>
                  <a:cubicBezTo>
                    <a:pt x="1631" y="3193"/>
                    <a:pt x="1608" y="3205"/>
                    <a:pt x="1584" y="3217"/>
                  </a:cubicBezTo>
                  <a:lnTo>
                    <a:pt x="893" y="2920"/>
                  </a:lnTo>
                  <a:cubicBezTo>
                    <a:pt x="830" y="2888"/>
                    <a:pt x="761" y="2873"/>
                    <a:pt x="692" y="2873"/>
                  </a:cubicBezTo>
                  <a:cubicBezTo>
                    <a:pt x="630" y="2873"/>
                    <a:pt x="568" y="2885"/>
                    <a:pt x="512" y="2908"/>
                  </a:cubicBezTo>
                  <a:cubicBezTo>
                    <a:pt x="84" y="3074"/>
                    <a:pt x="60" y="3670"/>
                    <a:pt x="477" y="3860"/>
                  </a:cubicBezTo>
                  <a:lnTo>
                    <a:pt x="1167" y="4158"/>
                  </a:lnTo>
                  <a:cubicBezTo>
                    <a:pt x="1239" y="4563"/>
                    <a:pt x="1239" y="4586"/>
                    <a:pt x="1012" y="4920"/>
                  </a:cubicBezTo>
                  <a:cubicBezTo>
                    <a:pt x="893" y="5086"/>
                    <a:pt x="774" y="5265"/>
                    <a:pt x="774" y="5467"/>
                  </a:cubicBezTo>
                  <a:cubicBezTo>
                    <a:pt x="762" y="5825"/>
                    <a:pt x="1119" y="6122"/>
                    <a:pt x="1167" y="6360"/>
                  </a:cubicBezTo>
                  <a:cubicBezTo>
                    <a:pt x="1179" y="6479"/>
                    <a:pt x="1155" y="6646"/>
                    <a:pt x="1108" y="6777"/>
                  </a:cubicBezTo>
                  <a:lnTo>
                    <a:pt x="405" y="7051"/>
                  </a:lnTo>
                  <a:cubicBezTo>
                    <a:pt x="143" y="7146"/>
                    <a:pt x="0" y="7444"/>
                    <a:pt x="107" y="7718"/>
                  </a:cubicBezTo>
                  <a:cubicBezTo>
                    <a:pt x="190" y="7920"/>
                    <a:pt x="386" y="8051"/>
                    <a:pt x="592" y="8051"/>
                  </a:cubicBezTo>
                  <a:cubicBezTo>
                    <a:pt x="653" y="8051"/>
                    <a:pt x="714" y="8040"/>
                    <a:pt x="774" y="8015"/>
                  </a:cubicBezTo>
                  <a:lnTo>
                    <a:pt x="1477" y="7742"/>
                  </a:lnTo>
                  <a:cubicBezTo>
                    <a:pt x="1822" y="7980"/>
                    <a:pt x="1834" y="8015"/>
                    <a:pt x="1893" y="8373"/>
                  </a:cubicBezTo>
                  <a:cubicBezTo>
                    <a:pt x="1989" y="8932"/>
                    <a:pt x="2131" y="9075"/>
                    <a:pt x="2667" y="9194"/>
                  </a:cubicBezTo>
                  <a:cubicBezTo>
                    <a:pt x="3036" y="9277"/>
                    <a:pt x="3060" y="9289"/>
                    <a:pt x="3274" y="9647"/>
                  </a:cubicBezTo>
                  <a:lnTo>
                    <a:pt x="2977" y="10337"/>
                  </a:lnTo>
                  <a:cubicBezTo>
                    <a:pt x="2815" y="10691"/>
                    <a:pt x="3091" y="11053"/>
                    <a:pt x="3439" y="11053"/>
                  </a:cubicBezTo>
                  <a:cubicBezTo>
                    <a:pt x="3502" y="11053"/>
                    <a:pt x="3567" y="11041"/>
                    <a:pt x="3632" y="11016"/>
                  </a:cubicBezTo>
                  <a:cubicBezTo>
                    <a:pt x="3775" y="10980"/>
                    <a:pt x="3858" y="10873"/>
                    <a:pt x="3917" y="10754"/>
                  </a:cubicBezTo>
                  <a:lnTo>
                    <a:pt x="4215" y="10063"/>
                  </a:lnTo>
                  <a:cubicBezTo>
                    <a:pt x="4361" y="10038"/>
                    <a:pt x="4457" y="10021"/>
                    <a:pt x="4536" y="10021"/>
                  </a:cubicBezTo>
                  <a:cubicBezTo>
                    <a:pt x="4677" y="10021"/>
                    <a:pt x="4764" y="10073"/>
                    <a:pt x="4977" y="10218"/>
                  </a:cubicBezTo>
                  <a:cubicBezTo>
                    <a:pt x="5204" y="10377"/>
                    <a:pt x="5367" y="10458"/>
                    <a:pt x="5538" y="10458"/>
                  </a:cubicBezTo>
                  <a:cubicBezTo>
                    <a:pt x="5699" y="10458"/>
                    <a:pt x="5865" y="10386"/>
                    <a:pt x="6096" y="10242"/>
                  </a:cubicBezTo>
                  <a:cubicBezTo>
                    <a:pt x="6280" y="10126"/>
                    <a:pt x="6363" y="10080"/>
                    <a:pt x="6476" y="10080"/>
                  </a:cubicBezTo>
                  <a:cubicBezTo>
                    <a:pt x="6560" y="10080"/>
                    <a:pt x="6661" y="10106"/>
                    <a:pt x="6834" y="10147"/>
                  </a:cubicBezTo>
                  <a:lnTo>
                    <a:pt x="7108" y="10837"/>
                  </a:lnTo>
                  <a:cubicBezTo>
                    <a:pt x="7180" y="11051"/>
                    <a:pt x="7370" y="11171"/>
                    <a:pt x="7585" y="11171"/>
                  </a:cubicBezTo>
                  <a:cubicBezTo>
                    <a:pt x="7942" y="11171"/>
                    <a:pt x="8192" y="10813"/>
                    <a:pt x="8061" y="10468"/>
                  </a:cubicBezTo>
                  <a:lnTo>
                    <a:pt x="7787" y="9766"/>
                  </a:lnTo>
                  <a:cubicBezTo>
                    <a:pt x="8025" y="9432"/>
                    <a:pt x="8061" y="9408"/>
                    <a:pt x="8418" y="9349"/>
                  </a:cubicBezTo>
                  <a:cubicBezTo>
                    <a:pt x="8978" y="9266"/>
                    <a:pt x="9109" y="9111"/>
                    <a:pt x="9228" y="8575"/>
                  </a:cubicBezTo>
                  <a:cubicBezTo>
                    <a:pt x="9323" y="8206"/>
                    <a:pt x="9335" y="8194"/>
                    <a:pt x="9692" y="7968"/>
                  </a:cubicBezTo>
                  <a:cubicBezTo>
                    <a:pt x="10198" y="8180"/>
                    <a:pt x="10406" y="8313"/>
                    <a:pt x="10595" y="8313"/>
                  </a:cubicBezTo>
                  <a:cubicBezTo>
                    <a:pt x="10650" y="8313"/>
                    <a:pt x="10704" y="8302"/>
                    <a:pt x="10764" y="8277"/>
                  </a:cubicBezTo>
                  <a:cubicBezTo>
                    <a:pt x="11192" y="8075"/>
                    <a:pt x="11216" y="7480"/>
                    <a:pt x="10799" y="7301"/>
                  </a:cubicBezTo>
                  <a:lnTo>
                    <a:pt x="10109" y="7003"/>
                  </a:lnTo>
                  <a:cubicBezTo>
                    <a:pt x="10037" y="6599"/>
                    <a:pt x="10037" y="6575"/>
                    <a:pt x="10263" y="6241"/>
                  </a:cubicBezTo>
                  <a:cubicBezTo>
                    <a:pt x="10573" y="5801"/>
                    <a:pt x="10597" y="5622"/>
                    <a:pt x="10287" y="5134"/>
                  </a:cubicBezTo>
                  <a:cubicBezTo>
                    <a:pt x="10085" y="4801"/>
                    <a:pt x="10097" y="4789"/>
                    <a:pt x="10180" y="4384"/>
                  </a:cubicBezTo>
                  <a:lnTo>
                    <a:pt x="10883" y="4122"/>
                  </a:lnTo>
                  <a:cubicBezTo>
                    <a:pt x="11156" y="4015"/>
                    <a:pt x="11287" y="3717"/>
                    <a:pt x="11180" y="3443"/>
                  </a:cubicBezTo>
                  <a:cubicBezTo>
                    <a:pt x="11097" y="3239"/>
                    <a:pt x="10898" y="3115"/>
                    <a:pt x="10690" y="3115"/>
                  </a:cubicBezTo>
                  <a:cubicBezTo>
                    <a:pt x="10631" y="3115"/>
                    <a:pt x="10571" y="3125"/>
                    <a:pt x="10513" y="3146"/>
                  </a:cubicBezTo>
                  <a:lnTo>
                    <a:pt x="9811" y="3420"/>
                  </a:lnTo>
                  <a:cubicBezTo>
                    <a:pt x="9466" y="3181"/>
                    <a:pt x="9454" y="3146"/>
                    <a:pt x="9394" y="2789"/>
                  </a:cubicBezTo>
                  <a:cubicBezTo>
                    <a:pt x="9311" y="2229"/>
                    <a:pt x="9156" y="2086"/>
                    <a:pt x="8620" y="1979"/>
                  </a:cubicBezTo>
                  <a:cubicBezTo>
                    <a:pt x="8251" y="1884"/>
                    <a:pt x="8239" y="1872"/>
                    <a:pt x="8013" y="1515"/>
                  </a:cubicBezTo>
                  <a:lnTo>
                    <a:pt x="8311" y="824"/>
                  </a:lnTo>
                  <a:cubicBezTo>
                    <a:pt x="8430" y="574"/>
                    <a:pt x="8311" y="264"/>
                    <a:pt x="8037" y="157"/>
                  </a:cubicBezTo>
                  <a:cubicBezTo>
                    <a:pt x="7971" y="126"/>
                    <a:pt x="7901" y="111"/>
                    <a:pt x="7831" y="111"/>
                  </a:cubicBezTo>
                  <a:cubicBezTo>
                    <a:pt x="7638" y="111"/>
                    <a:pt x="7449" y="226"/>
                    <a:pt x="7370" y="419"/>
                  </a:cubicBezTo>
                  <a:lnTo>
                    <a:pt x="7073" y="1110"/>
                  </a:lnTo>
                  <a:cubicBezTo>
                    <a:pt x="6927" y="1135"/>
                    <a:pt x="6831" y="1152"/>
                    <a:pt x="6751" y="1152"/>
                  </a:cubicBezTo>
                  <a:cubicBezTo>
                    <a:pt x="6611" y="1152"/>
                    <a:pt x="6524" y="1100"/>
                    <a:pt x="6311" y="955"/>
                  </a:cubicBezTo>
                  <a:lnTo>
                    <a:pt x="6180" y="872"/>
                  </a:lnTo>
                  <a:cubicBezTo>
                    <a:pt x="6152" y="853"/>
                    <a:pt x="6119" y="844"/>
                    <a:pt x="6087" y="844"/>
                  </a:cubicBezTo>
                  <a:cubicBezTo>
                    <a:pt x="6034" y="844"/>
                    <a:pt x="5983" y="868"/>
                    <a:pt x="5953" y="919"/>
                  </a:cubicBezTo>
                  <a:cubicBezTo>
                    <a:pt x="5918" y="991"/>
                    <a:pt x="5930" y="1098"/>
                    <a:pt x="6001" y="1134"/>
                  </a:cubicBezTo>
                  <a:lnTo>
                    <a:pt x="6132" y="1229"/>
                  </a:lnTo>
                  <a:cubicBezTo>
                    <a:pt x="6389" y="1406"/>
                    <a:pt x="6533" y="1474"/>
                    <a:pt x="6731" y="1474"/>
                  </a:cubicBezTo>
                  <a:cubicBezTo>
                    <a:pt x="6826" y="1474"/>
                    <a:pt x="6933" y="1458"/>
                    <a:pt x="7073" y="1431"/>
                  </a:cubicBezTo>
                  <a:cubicBezTo>
                    <a:pt x="7189" y="1411"/>
                    <a:pt x="7278" y="1397"/>
                    <a:pt x="7350" y="1397"/>
                  </a:cubicBezTo>
                  <a:cubicBezTo>
                    <a:pt x="7531" y="1397"/>
                    <a:pt x="7614" y="1481"/>
                    <a:pt x="7775" y="1753"/>
                  </a:cubicBezTo>
                  <a:cubicBezTo>
                    <a:pt x="8013" y="2122"/>
                    <a:pt x="8120" y="2193"/>
                    <a:pt x="8561" y="2300"/>
                  </a:cubicBezTo>
                  <a:cubicBezTo>
                    <a:pt x="8966" y="2384"/>
                    <a:pt x="9013" y="2419"/>
                    <a:pt x="9085" y="2848"/>
                  </a:cubicBezTo>
                  <a:cubicBezTo>
                    <a:pt x="9109" y="3015"/>
                    <a:pt x="9144" y="3181"/>
                    <a:pt x="9228" y="3324"/>
                  </a:cubicBezTo>
                  <a:cubicBezTo>
                    <a:pt x="9370" y="3551"/>
                    <a:pt x="9621" y="3658"/>
                    <a:pt x="9799" y="3812"/>
                  </a:cubicBezTo>
                  <a:cubicBezTo>
                    <a:pt x="9882" y="3908"/>
                    <a:pt x="9906" y="3932"/>
                    <a:pt x="9906" y="3955"/>
                  </a:cubicBezTo>
                  <a:cubicBezTo>
                    <a:pt x="9906" y="3955"/>
                    <a:pt x="9930" y="4015"/>
                    <a:pt x="9906" y="4193"/>
                  </a:cubicBezTo>
                  <a:cubicBezTo>
                    <a:pt x="9859" y="4444"/>
                    <a:pt x="9787" y="4634"/>
                    <a:pt x="9823" y="4860"/>
                  </a:cubicBezTo>
                  <a:cubicBezTo>
                    <a:pt x="9882" y="5194"/>
                    <a:pt x="10216" y="5467"/>
                    <a:pt x="10204" y="5694"/>
                  </a:cubicBezTo>
                  <a:cubicBezTo>
                    <a:pt x="10204" y="5920"/>
                    <a:pt x="9859" y="6170"/>
                    <a:pt x="9787" y="6515"/>
                  </a:cubicBezTo>
                  <a:cubicBezTo>
                    <a:pt x="9704" y="6813"/>
                    <a:pt x="9906" y="7241"/>
                    <a:pt x="9811" y="7420"/>
                  </a:cubicBezTo>
                  <a:cubicBezTo>
                    <a:pt x="9728" y="7611"/>
                    <a:pt x="9275" y="7777"/>
                    <a:pt x="9109" y="8015"/>
                  </a:cubicBezTo>
                  <a:cubicBezTo>
                    <a:pt x="8918" y="8277"/>
                    <a:pt x="8954" y="8718"/>
                    <a:pt x="8787" y="8873"/>
                  </a:cubicBezTo>
                  <a:cubicBezTo>
                    <a:pt x="8620" y="9027"/>
                    <a:pt x="8192" y="8980"/>
                    <a:pt x="7906" y="9158"/>
                  </a:cubicBezTo>
                  <a:cubicBezTo>
                    <a:pt x="7644" y="9325"/>
                    <a:pt x="7477" y="9754"/>
                    <a:pt x="7287" y="9825"/>
                  </a:cubicBezTo>
                  <a:cubicBezTo>
                    <a:pt x="7254" y="9840"/>
                    <a:pt x="7210" y="9846"/>
                    <a:pt x="7163" y="9846"/>
                  </a:cubicBezTo>
                  <a:cubicBezTo>
                    <a:pt x="7058" y="9846"/>
                    <a:pt x="6936" y="9818"/>
                    <a:pt x="6870" y="9801"/>
                  </a:cubicBezTo>
                  <a:cubicBezTo>
                    <a:pt x="6712" y="9764"/>
                    <a:pt x="6595" y="9744"/>
                    <a:pt x="6493" y="9744"/>
                  </a:cubicBezTo>
                  <a:cubicBezTo>
                    <a:pt x="6304" y="9744"/>
                    <a:pt x="6170" y="9813"/>
                    <a:pt x="5930" y="9968"/>
                  </a:cubicBezTo>
                  <a:cubicBezTo>
                    <a:pt x="5756" y="10072"/>
                    <a:pt x="5655" y="10126"/>
                    <a:pt x="5557" y="10126"/>
                  </a:cubicBezTo>
                  <a:cubicBezTo>
                    <a:pt x="5453" y="10126"/>
                    <a:pt x="5351" y="10066"/>
                    <a:pt x="5168" y="9944"/>
                  </a:cubicBezTo>
                  <a:cubicBezTo>
                    <a:pt x="4918" y="9767"/>
                    <a:pt x="4777" y="9704"/>
                    <a:pt x="4576" y="9704"/>
                  </a:cubicBezTo>
                  <a:cubicBezTo>
                    <a:pt x="4480" y="9704"/>
                    <a:pt x="4370" y="9719"/>
                    <a:pt x="4227" y="9742"/>
                  </a:cubicBezTo>
                  <a:cubicBezTo>
                    <a:pt x="4095" y="9764"/>
                    <a:pt x="4008" y="9771"/>
                    <a:pt x="3947" y="9771"/>
                  </a:cubicBezTo>
                  <a:cubicBezTo>
                    <a:pt x="3843" y="9771"/>
                    <a:pt x="3821" y="9749"/>
                    <a:pt x="3798" y="9742"/>
                  </a:cubicBezTo>
                  <a:cubicBezTo>
                    <a:pt x="3608" y="9647"/>
                    <a:pt x="3453" y="9218"/>
                    <a:pt x="3203" y="9039"/>
                  </a:cubicBezTo>
                  <a:cubicBezTo>
                    <a:pt x="2941" y="8849"/>
                    <a:pt x="2501" y="8873"/>
                    <a:pt x="2346" y="8718"/>
                  </a:cubicBezTo>
                  <a:cubicBezTo>
                    <a:pt x="2191" y="8551"/>
                    <a:pt x="2239" y="8123"/>
                    <a:pt x="2060" y="7837"/>
                  </a:cubicBezTo>
                  <a:cubicBezTo>
                    <a:pt x="1941" y="7646"/>
                    <a:pt x="1750" y="7551"/>
                    <a:pt x="1548" y="7384"/>
                  </a:cubicBezTo>
                  <a:cubicBezTo>
                    <a:pt x="1417" y="7265"/>
                    <a:pt x="1393" y="7206"/>
                    <a:pt x="1393" y="7206"/>
                  </a:cubicBezTo>
                  <a:cubicBezTo>
                    <a:pt x="1310" y="7015"/>
                    <a:pt x="1524" y="6599"/>
                    <a:pt x="1465" y="6301"/>
                  </a:cubicBezTo>
                  <a:cubicBezTo>
                    <a:pt x="1405" y="5979"/>
                    <a:pt x="1072" y="5694"/>
                    <a:pt x="1096" y="5467"/>
                  </a:cubicBezTo>
                  <a:cubicBezTo>
                    <a:pt x="1096" y="5241"/>
                    <a:pt x="1429" y="4991"/>
                    <a:pt x="1512" y="4646"/>
                  </a:cubicBezTo>
                  <a:cubicBezTo>
                    <a:pt x="1584" y="4336"/>
                    <a:pt x="1393" y="3932"/>
                    <a:pt x="1477" y="3741"/>
                  </a:cubicBezTo>
                  <a:cubicBezTo>
                    <a:pt x="1572" y="3551"/>
                    <a:pt x="2001" y="3396"/>
                    <a:pt x="2179" y="3146"/>
                  </a:cubicBezTo>
                  <a:cubicBezTo>
                    <a:pt x="2370" y="2884"/>
                    <a:pt x="2346" y="2443"/>
                    <a:pt x="2501" y="2288"/>
                  </a:cubicBezTo>
                  <a:cubicBezTo>
                    <a:pt x="2667" y="2134"/>
                    <a:pt x="3096" y="2181"/>
                    <a:pt x="3382" y="2003"/>
                  </a:cubicBezTo>
                  <a:cubicBezTo>
                    <a:pt x="3608" y="1872"/>
                    <a:pt x="3715" y="1610"/>
                    <a:pt x="3870" y="1431"/>
                  </a:cubicBezTo>
                  <a:cubicBezTo>
                    <a:pt x="3944" y="1357"/>
                    <a:pt x="3995" y="1320"/>
                    <a:pt x="4116" y="1320"/>
                  </a:cubicBezTo>
                  <a:cubicBezTo>
                    <a:pt x="4189" y="1320"/>
                    <a:pt x="4287" y="1333"/>
                    <a:pt x="4429" y="1360"/>
                  </a:cubicBezTo>
                  <a:cubicBezTo>
                    <a:pt x="4543" y="1395"/>
                    <a:pt x="4662" y="1417"/>
                    <a:pt x="4784" y="1417"/>
                  </a:cubicBezTo>
                  <a:cubicBezTo>
                    <a:pt x="4828" y="1417"/>
                    <a:pt x="4873" y="1414"/>
                    <a:pt x="4918" y="1407"/>
                  </a:cubicBezTo>
                  <a:cubicBezTo>
                    <a:pt x="5144" y="1360"/>
                    <a:pt x="5322" y="1217"/>
                    <a:pt x="5513" y="1110"/>
                  </a:cubicBezTo>
                  <a:cubicBezTo>
                    <a:pt x="5584" y="1062"/>
                    <a:pt x="5620" y="955"/>
                    <a:pt x="5572" y="884"/>
                  </a:cubicBezTo>
                  <a:cubicBezTo>
                    <a:pt x="5540" y="835"/>
                    <a:pt x="5479" y="802"/>
                    <a:pt x="5421" y="802"/>
                  </a:cubicBezTo>
                  <a:cubicBezTo>
                    <a:pt x="5395" y="802"/>
                    <a:pt x="5369" y="809"/>
                    <a:pt x="5346" y="824"/>
                  </a:cubicBezTo>
                  <a:cubicBezTo>
                    <a:pt x="5023" y="1010"/>
                    <a:pt x="4963" y="1086"/>
                    <a:pt x="4794" y="1086"/>
                  </a:cubicBezTo>
                  <a:cubicBezTo>
                    <a:pt x="4714" y="1086"/>
                    <a:pt x="4610" y="1069"/>
                    <a:pt x="4441" y="1038"/>
                  </a:cubicBezTo>
                  <a:lnTo>
                    <a:pt x="4167" y="336"/>
                  </a:lnTo>
                  <a:cubicBezTo>
                    <a:pt x="4095" y="127"/>
                    <a:pt x="3904" y="1"/>
                    <a:pt x="36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2" name="Google Shape;14902;p102"/>
            <p:cNvSpPr/>
            <p:nvPr/>
          </p:nvSpPr>
          <p:spPr>
            <a:xfrm>
              <a:off x="5466263" y="3032979"/>
              <a:ext cx="127101" cy="146214"/>
            </a:xfrm>
            <a:custGeom>
              <a:avLst/>
              <a:gdLst/>
              <a:ahLst/>
              <a:cxnLst/>
              <a:rect l="l" t="t" r="r" b="b"/>
              <a:pathLst>
                <a:path w="3990" h="4590" extrusionOk="0">
                  <a:moveTo>
                    <a:pt x="2681" y="1"/>
                  </a:moveTo>
                  <a:cubicBezTo>
                    <a:pt x="2422" y="1"/>
                    <a:pt x="2181" y="137"/>
                    <a:pt x="2120" y="428"/>
                  </a:cubicBezTo>
                  <a:cubicBezTo>
                    <a:pt x="2036" y="773"/>
                    <a:pt x="1941" y="1095"/>
                    <a:pt x="1786" y="1392"/>
                  </a:cubicBezTo>
                  <a:cubicBezTo>
                    <a:pt x="1739" y="1476"/>
                    <a:pt x="1786" y="1571"/>
                    <a:pt x="1858" y="1619"/>
                  </a:cubicBezTo>
                  <a:cubicBezTo>
                    <a:pt x="1881" y="1632"/>
                    <a:pt x="1905" y="1638"/>
                    <a:pt x="1929" y="1638"/>
                  </a:cubicBezTo>
                  <a:cubicBezTo>
                    <a:pt x="1991" y="1638"/>
                    <a:pt x="2050" y="1599"/>
                    <a:pt x="2084" y="1547"/>
                  </a:cubicBezTo>
                  <a:cubicBezTo>
                    <a:pt x="2251" y="1214"/>
                    <a:pt x="2358" y="880"/>
                    <a:pt x="2441" y="499"/>
                  </a:cubicBezTo>
                  <a:cubicBezTo>
                    <a:pt x="2466" y="387"/>
                    <a:pt x="2563" y="336"/>
                    <a:pt x="2676" y="336"/>
                  </a:cubicBezTo>
                  <a:cubicBezTo>
                    <a:pt x="2836" y="336"/>
                    <a:pt x="3028" y="439"/>
                    <a:pt x="3084" y="607"/>
                  </a:cubicBezTo>
                  <a:cubicBezTo>
                    <a:pt x="3287" y="1214"/>
                    <a:pt x="3632" y="2214"/>
                    <a:pt x="3072" y="3095"/>
                  </a:cubicBezTo>
                  <a:cubicBezTo>
                    <a:pt x="2512" y="3947"/>
                    <a:pt x="1615" y="4265"/>
                    <a:pt x="1007" y="4265"/>
                  </a:cubicBezTo>
                  <a:cubicBezTo>
                    <a:pt x="672" y="4265"/>
                    <a:pt x="425" y="4168"/>
                    <a:pt x="370" y="4012"/>
                  </a:cubicBezTo>
                  <a:cubicBezTo>
                    <a:pt x="334" y="3881"/>
                    <a:pt x="417" y="3678"/>
                    <a:pt x="643" y="3440"/>
                  </a:cubicBezTo>
                  <a:cubicBezTo>
                    <a:pt x="1060" y="2964"/>
                    <a:pt x="1405" y="2583"/>
                    <a:pt x="1679" y="2190"/>
                  </a:cubicBezTo>
                  <a:cubicBezTo>
                    <a:pt x="1739" y="2107"/>
                    <a:pt x="1715" y="2012"/>
                    <a:pt x="1644" y="1964"/>
                  </a:cubicBezTo>
                  <a:cubicBezTo>
                    <a:pt x="1611" y="1946"/>
                    <a:pt x="1576" y="1936"/>
                    <a:pt x="1542" y="1936"/>
                  </a:cubicBezTo>
                  <a:cubicBezTo>
                    <a:pt x="1488" y="1936"/>
                    <a:pt x="1439" y="1960"/>
                    <a:pt x="1417" y="2012"/>
                  </a:cubicBezTo>
                  <a:cubicBezTo>
                    <a:pt x="1143" y="2393"/>
                    <a:pt x="810" y="2762"/>
                    <a:pt x="405" y="3202"/>
                  </a:cubicBezTo>
                  <a:cubicBezTo>
                    <a:pt x="0" y="3607"/>
                    <a:pt x="0" y="3928"/>
                    <a:pt x="60" y="4119"/>
                  </a:cubicBezTo>
                  <a:cubicBezTo>
                    <a:pt x="171" y="4424"/>
                    <a:pt x="546" y="4589"/>
                    <a:pt x="1019" y="4589"/>
                  </a:cubicBezTo>
                  <a:cubicBezTo>
                    <a:pt x="1763" y="4589"/>
                    <a:pt x="2752" y="4179"/>
                    <a:pt x="3334" y="3262"/>
                  </a:cubicBezTo>
                  <a:cubicBezTo>
                    <a:pt x="3989" y="2250"/>
                    <a:pt x="3608" y="1095"/>
                    <a:pt x="3394" y="488"/>
                  </a:cubicBezTo>
                  <a:cubicBezTo>
                    <a:pt x="3287" y="172"/>
                    <a:pt x="2973" y="1"/>
                    <a:pt x="26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03" name="Google Shape;14903;p102"/>
          <p:cNvGrpSpPr/>
          <p:nvPr/>
        </p:nvGrpSpPr>
        <p:grpSpPr>
          <a:xfrm>
            <a:off x="2199565" y="2421172"/>
            <a:ext cx="312179" cy="353431"/>
            <a:chOff x="2199565" y="2421172"/>
            <a:chExt cx="312179" cy="353431"/>
          </a:xfrm>
        </p:grpSpPr>
        <p:sp>
          <p:nvSpPr>
            <p:cNvPr id="14904" name="Google Shape;14904;p102"/>
            <p:cNvSpPr/>
            <p:nvPr/>
          </p:nvSpPr>
          <p:spPr>
            <a:xfrm>
              <a:off x="2199565" y="2421172"/>
              <a:ext cx="312179" cy="353431"/>
            </a:xfrm>
            <a:custGeom>
              <a:avLst/>
              <a:gdLst/>
              <a:ahLst/>
              <a:cxnLst/>
              <a:rect l="l" t="t" r="r" b="b"/>
              <a:pathLst>
                <a:path w="9800" h="11095" extrusionOk="0">
                  <a:moveTo>
                    <a:pt x="5156" y="322"/>
                  </a:moveTo>
                  <a:cubicBezTo>
                    <a:pt x="5228" y="322"/>
                    <a:pt x="5311" y="370"/>
                    <a:pt x="5311" y="465"/>
                  </a:cubicBezTo>
                  <a:lnTo>
                    <a:pt x="5311" y="858"/>
                  </a:lnTo>
                  <a:cubicBezTo>
                    <a:pt x="5202" y="822"/>
                    <a:pt x="5100" y="806"/>
                    <a:pt x="4999" y="806"/>
                  </a:cubicBezTo>
                  <a:cubicBezTo>
                    <a:pt x="4968" y="806"/>
                    <a:pt x="4937" y="807"/>
                    <a:pt x="4906" y="810"/>
                  </a:cubicBezTo>
                  <a:cubicBezTo>
                    <a:pt x="4775" y="810"/>
                    <a:pt x="4656" y="822"/>
                    <a:pt x="4549" y="858"/>
                  </a:cubicBezTo>
                  <a:lnTo>
                    <a:pt x="4549" y="465"/>
                  </a:lnTo>
                  <a:cubicBezTo>
                    <a:pt x="4549" y="394"/>
                    <a:pt x="4609" y="322"/>
                    <a:pt x="4692" y="322"/>
                  </a:cubicBezTo>
                  <a:close/>
                  <a:moveTo>
                    <a:pt x="4906" y="1132"/>
                  </a:moveTo>
                  <a:cubicBezTo>
                    <a:pt x="5502" y="1132"/>
                    <a:pt x="6002" y="1608"/>
                    <a:pt x="6002" y="2227"/>
                  </a:cubicBezTo>
                  <a:cubicBezTo>
                    <a:pt x="6002" y="2838"/>
                    <a:pt x="5504" y="3302"/>
                    <a:pt x="4927" y="3302"/>
                  </a:cubicBezTo>
                  <a:cubicBezTo>
                    <a:pt x="4807" y="3302"/>
                    <a:pt x="4684" y="3282"/>
                    <a:pt x="4561" y="3239"/>
                  </a:cubicBezTo>
                  <a:cubicBezTo>
                    <a:pt x="4144" y="3084"/>
                    <a:pt x="3847" y="2680"/>
                    <a:pt x="3847" y="2227"/>
                  </a:cubicBezTo>
                  <a:cubicBezTo>
                    <a:pt x="3835" y="1632"/>
                    <a:pt x="4311" y="1132"/>
                    <a:pt x="4906" y="1132"/>
                  </a:cubicBezTo>
                  <a:close/>
                  <a:moveTo>
                    <a:pt x="4978" y="3620"/>
                  </a:moveTo>
                  <a:lnTo>
                    <a:pt x="6061" y="6251"/>
                  </a:lnTo>
                  <a:lnTo>
                    <a:pt x="5621" y="6251"/>
                  </a:lnTo>
                  <a:cubicBezTo>
                    <a:pt x="5621" y="5918"/>
                    <a:pt x="5335" y="5644"/>
                    <a:pt x="4990" y="5644"/>
                  </a:cubicBezTo>
                  <a:lnTo>
                    <a:pt x="4847" y="5644"/>
                  </a:lnTo>
                  <a:cubicBezTo>
                    <a:pt x="4501" y="5644"/>
                    <a:pt x="4216" y="5918"/>
                    <a:pt x="4216" y="6251"/>
                  </a:cubicBezTo>
                  <a:lnTo>
                    <a:pt x="3775" y="6251"/>
                  </a:lnTo>
                  <a:lnTo>
                    <a:pt x="4859" y="3620"/>
                  </a:lnTo>
                  <a:close/>
                  <a:moveTo>
                    <a:pt x="1406" y="6573"/>
                  </a:moveTo>
                  <a:lnTo>
                    <a:pt x="1323" y="6740"/>
                  </a:lnTo>
                  <a:lnTo>
                    <a:pt x="430" y="6740"/>
                  </a:lnTo>
                  <a:cubicBezTo>
                    <a:pt x="423" y="6741"/>
                    <a:pt x="417" y="6742"/>
                    <a:pt x="411" y="6742"/>
                  </a:cubicBezTo>
                  <a:cubicBezTo>
                    <a:pt x="370" y="6742"/>
                    <a:pt x="334" y="6708"/>
                    <a:pt x="334" y="6656"/>
                  </a:cubicBezTo>
                  <a:cubicBezTo>
                    <a:pt x="334" y="6609"/>
                    <a:pt x="382" y="6573"/>
                    <a:pt x="430" y="6573"/>
                  </a:cubicBezTo>
                  <a:close/>
                  <a:moveTo>
                    <a:pt x="6204" y="6573"/>
                  </a:moveTo>
                  <a:lnTo>
                    <a:pt x="6276" y="6752"/>
                  </a:lnTo>
                  <a:lnTo>
                    <a:pt x="5621" y="6752"/>
                  </a:lnTo>
                  <a:lnTo>
                    <a:pt x="5621" y="6573"/>
                  </a:lnTo>
                  <a:close/>
                  <a:moveTo>
                    <a:pt x="9419" y="6573"/>
                  </a:moveTo>
                  <a:cubicBezTo>
                    <a:pt x="9454" y="6573"/>
                    <a:pt x="9502" y="6609"/>
                    <a:pt x="9502" y="6656"/>
                  </a:cubicBezTo>
                  <a:cubicBezTo>
                    <a:pt x="9502" y="6716"/>
                    <a:pt x="9454" y="6752"/>
                    <a:pt x="9419" y="6752"/>
                  </a:cubicBezTo>
                  <a:lnTo>
                    <a:pt x="8526" y="6752"/>
                  </a:lnTo>
                  <a:cubicBezTo>
                    <a:pt x="8526" y="6752"/>
                    <a:pt x="8451" y="6592"/>
                    <a:pt x="8434" y="6573"/>
                  </a:cubicBezTo>
                  <a:close/>
                  <a:moveTo>
                    <a:pt x="4216" y="6585"/>
                  </a:moveTo>
                  <a:lnTo>
                    <a:pt x="4216" y="6763"/>
                  </a:lnTo>
                  <a:lnTo>
                    <a:pt x="3573" y="6763"/>
                  </a:lnTo>
                  <a:lnTo>
                    <a:pt x="3644" y="6585"/>
                  </a:lnTo>
                  <a:close/>
                  <a:moveTo>
                    <a:pt x="4990" y="5954"/>
                  </a:moveTo>
                  <a:cubicBezTo>
                    <a:pt x="5156" y="5954"/>
                    <a:pt x="5287" y="6097"/>
                    <a:pt x="5287" y="6251"/>
                  </a:cubicBezTo>
                  <a:lnTo>
                    <a:pt x="5287" y="7061"/>
                  </a:lnTo>
                  <a:cubicBezTo>
                    <a:pt x="5287" y="7228"/>
                    <a:pt x="5156" y="7359"/>
                    <a:pt x="4990" y="7359"/>
                  </a:cubicBezTo>
                  <a:lnTo>
                    <a:pt x="4847" y="7359"/>
                  </a:lnTo>
                  <a:cubicBezTo>
                    <a:pt x="4680" y="7359"/>
                    <a:pt x="4549" y="7228"/>
                    <a:pt x="4549" y="7061"/>
                  </a:cubicBezTo>
                  <a:lnTo>
                    <a:pt x="4549" y="6251"/>
                  </a:lnTo>
                  <a:cubicBezTo>
                    <a:pt x="4549" y="6097"/>
                    <a:pt x="4680" y="5954"/>
                    <a:pt x="4847" y="5954"/>
                  </a:cubicBezTo>
                  <a:close/>
                  <a:moveTo>
                    <a:pt x="1299" y="10157"/>
                  </a:moveTo>
                  <a:lnTo>
                    <a:pt x="1477" y="10228"/>
                  </a:lnTo>
                  <a:lnTo>
                    <a:pt x="1287" y="10454"/>
                  </a:lnTo>
                  <a:lnTo>
                    <a:pt x="1299" y="10157"/>
                  </a:lnTo>
                  <a:close/>
                  <a:moveTo>
                    <a:pt x="8538" y="10157"/>
                  </a:moveTo>
                  <a:lnTo>
                    <a:pt x="8550" y="10454"/>
                  </a:lnTo>
                  <a:lnTo>
                    <a:pt x="8359" y="10228"/>
                  </a:lnTo>
                  <a:lnTo>
                    <a:pt x="8538" y="10157"/>
                  </a:lnTo>
                  <a:close/>
                  <a:moveTo>
                    <a:pt x="4680" y="1"/>
                  </a:moveTo>
                  <a:cubicBezTo>
                    <a:pt x="4430" y="1"/>
                    <a:pt x="4204" y="215"/>
                    <a:pt x="4204" y="477"/>
                  </a:cubicBezTo>
                  <a:lnTo>
                    <a:pt x="4204" y="1001"/>
                  </a:lnTo>
                  <a:cubicBezTo>
                    <a:pt x="3716" y="1287"/>
                    <a:pt x="3418" y="1870"/>
                    <a:pt x="3525" y="2441"/>
                  </a:cubicBezTo>
                  <a:lnTo>
                    <a:pt x="3108" y="3263"/>
                  </a:lnTo>
                  <a:cubicBezTo>
                    <a:pt x="3061" y="3334"/>
                    <a:pt x="3085" y="3442"/>
                    <a:pt x="3180" y="3489"/>
                  </a:cubicBezTo>
                  <a:cubicBezTo>
                    <a:pt x="3202" y="3504"/>
                    <a:pt x="3227" y="3511"/>
                    <a:pt x="3253" y="3511"/>
                  </a:cubicBezTo>
                  <a:cubicBezTo>
                    <a:pt x="3311" y="3511"/>
                    <a:pt x="3373" y="3476"/>
                    <a:pt x="3406" y="3418"/>
                  </a:cubicBezTo>
                  <a:lnTo>
                    <a:pt x="3680" y="2858"/>
                  </a:lnTo>
                  <a:cubicBezTo>
                    <a:pt x="3859" y="3203"/>
                    <a:pt x="4168" y="3453"/>
                    <a:pt x="4549" y="3561"/>
                  </a:cubicBezTo>
                  <a:cubicBezTo>
                    <a:pt x="4442" y="3811"/>
                    <a:pt x="2287" y="9073"/>
                    <a:pt x="1930" y="9919"/>
                  </a:cubicBezTo>
                  <a:cubicBezTo>
                    <a:pt x="1900" y="9968"/>
                    <a:pt x="1845" y="9993"/>
                    <a:pt x="1794" y="9993"/>
                  </a:cubicBezTo>
                  <a:cubicBezTo>
                    <a:pt x="1783" y="9993"/>
                    <a:pt x="1773" y="9992"/>
                    <a:pt x="1763" y="9990"/>
                  </a:cubicBezTo>
                  <a:lnTo>
                    <a:pt x="1168" y="9752"/>
                  </a:lnTo>
                  <a:cubicBezTo>
                    <a:pt x="1120" y="9740"/>
                    <a:pt x="1096" y="9692"/>
                    <a:pt x="1096" y="9645"/>
                  </a:cubicBezTo>
                  <a:cubicBezTo>
                    <a:pt x="882" y="7990"/>
                    <a:pt x="1632" y="6906"/>
                    <a:pt x="1692" y="6763"/>
                  </a:cubicBezTo>
                  <a:cubicBezTo>
                    <a:pt x="1846" y="6430"/>
                    <a:pt x="2847" y="4501"/>
                    <a:pt x="3120" y="3977"/>
                  </a:cubicBezTo>
                  <a:cubicBezTo>
                    <a:pt x="3156" y="3906"/>
                    <a:pt x="3132" y="3799"/>
                    <a:pt x="3037" y="3751"/>
                  </a:cubicBezTo>
                  <a:cubicBezTo>
                    <a:pt x="3016" y="3741"/>
                    <a:pt x="2992" y="3735"/>
                    <a:pt x="2968" y="3735"/>
                  </a:cubicBezTo>
                  <a:cubicBezTo>
                    <a:pt x="2909" y="3735"/>
                    <a:pt x="2848" y="3767"/>
                    <a:pt x="2823" y="3834"/>
                  </a:cubicBezTo>
                  <a:lnTo>
                    <a:pt x="1573" y="6251"/>
                  </a:lnTo>
                  <a:lnTo>
                    <a:pt x="430" y="6251"/>
                  </a:lnTo>
                  <a:cubicBezTo>
                    <a:pt x="203" y="6251"/>
                    <a:pt x="1" y="6430"/>
                    <a:pt x="1" y="6668"/>
                  </a:cubicBezTo>
                  <a:cubicBezTo>
                    <a:pt x="1" y="6894"/>
                    <a:pt x="180" y="7085"/>
                    <a:pt x="430" y="7085"/>
                  </a:cubicBezTo>
                  <a:lnTo>
                    <a:pt x="1156" y="7085"/>
                  </a:lnTo>
                  <a:cubicBezTo>
                    <a:pt x="775" y="7906"/>
                    <a:pt x="644" y="8799"/>
                    <a:pt x="751" y="9704"/>
                  </a:cubicBezTo>
                  <a:cubicBezTo>
                    <a:pt x="763" y="9847"/>
                    <a:pt x="858" y="9978"/>
                    <a:pt x="977" y="10038"/>
                  </a:cubicBezTo>
                  <a:lnTo>
                    <a:pt x="930" y="10919"/>
                  </a:lnTo>
                  <a:cubicBezTo>
                    <a:pt x="930" y="11017"/>
                    <a:pt x="1014" y="11081"/>
                    <a:pt x="1101" y="11081"/>
                  </a:cubicBezTo>
                  <a:cubicBezTo>
                    <a:pt x="1141" y="11081"/>
                    <a:pt x="1182" y="11068"/>
                    <a:pt x="1215" y="11038"/>
                  </a:cubicBezTo>
                  <a:lnTo>
                    <a:pt x="1823" y="10347"/>
                  </a:lnTo>
                  <a:cubicBezTo>
                    <a:pt x="1989" y="10335"/>
                    <a:pt x="2132" y="10228"/>
                    <a:pt x="2215" y="10061"/>
                  </a:cubicBezTo>
                  <a:lnTo>
                    <a:pt x="3430" y="7109"/>
                  </a:lnTo>
                  <a:lnTo>
                    <a:pt x="4204" y="7109"/>
                  </a:lnTo>
                  <a:cubicBezTo>
                    <a:pt x="4204" y="7442"/>
                    <a:pt x="4490" y="7716"/>
                    <a:pt x="4823" y="7716"/>
                  </a:cubicBezTo>
                  <a:lnTo>
                    <a:pt x="4978" y="7716"/>
                  </a:lnTo>
                  <a:cubicBezTo>
                    <a:pt x="5323" y="7716"/>
                    <a:pt x="5597" y="7442"/>
                    <a:pt x="5597" y="7109"/>
                  </a:cubicBezTo>
                  <a:lnTo>
                    <a:pt x="6371" y="7109"/>
                  </a:lnTo>
                  <a:lnTo>
                    <a:pt x="7014" y="8668"/>
                  </a:lnTo>
                  <a:cubicBezTo>
                    <a:pt x="7040" y="8730"/>
                    <a:pt x="7099" y="8766"/>
                    <a:pt x="7161" y="8766"/>
                  </a:cubicBezTo>
                  <a:cubicBezTo>
                    <a:pt x="7184" y="8766"/>
                    <a:pt x="7206" y="8761"/>
                    <a:pt x="7228" y="8752"/>
                  </a:cubicBezTo>
                  <a:cubicBezTo>
                    <a:pt x="7311" y="8728"/>
                    <a:pt x="7347" y="8621"/>
                    <a:pt x="7311" y="8549"/>
                  </a:cubicBezTo>
                  <a:cubicBezTo>
                    <a:pt x="7192" y="8252"/>
                    <a:pt x="5394" y="3870"/>
                    <a:pt x="5275" y="3608"/>
                  </a:cubicBezTo>
                  <a:cubicBezTo>
                    <a:pt x="5644" y="3501"/>
                    <a:pt x="5954" y="3251"/>
                    <a:pt x="6133" y="2906"/>
                  </a:cubicBezTo>
                  <a:cubicBezTo>
                    <a:pt x="6168" y="2953"/>
                    <a:pt x="8145" y="6811"/>
                    <a:pt x="8264" y="7061"/>
                  </a:cubicBezTo>
                  <a:cubicBezTo>
                    <a:pt x="8681" y="7859"/>
                    <a:pt x="8847" y="8776"/>
                    <a:pt x="8728" y="9680"/>
                  </a:cubicBezTo>
                  <a:cubicBezTo>
                    <a:pt x="8728" y="9728"/>
                    <a:pt x="8692" y="9764"/>
                    <a:pt x="8657" y="9788"/>
                  </a:cubicBezTo>
                  <a:lnTo>
                    <a:pt x="8061" y="10026"/>
                  </a:lnTo>
                  <a:cubicBezTo>
                    <a:pt x="8047" y="10031"/>
                    <a:pt x="8032" y="10034"/>
                    <a:pt x="8017" y="10034"/>
                  </a:cubicBezTo>
                  <a:cubicBezTo>
                    <a:pt x="7969" y="10034"/>
                    <a:pt x="7922" y="10005"/>
                    <a:pt x="7895" y="9942"/>
                  </a:cubicBezTo>
                  <a:lnTo>
                    <a:pt x="7573" y="9145"/>
                  </a:lnTo>
                  <a:cubicBezTo>
                    <a:pt x="7546" y="9072"/>
                    <a:pt x="7477" y="9041"/>
                    <a:pt x="7414" y="9041"/>
                  </a:cubicBezTo>
                  <a:cubicBezTo>
                    <a:pt x="7395" y="9041"/>
                    <a:pt x="7376" y="9044"/>
                    <a:pt x="7359" y="9049"/>
                  </a:cubicBezTo>
                  <a:cubicBezTo>
                    <a:pt x="7276" y="9085"/>
                    <a:pt x="7240" y="9192"/>
                    <a:pt x="7276" y="9264"/>
                  </a:cubicBezTo>
                  <a:lnTo>
                    <a:pt x="7597" y="10061"/>
                  </a:lnTo>
                  <a:cubicBezTo>
                    <a:pt x="7657" y="10228"/>
                    <a:pt x="7823" y="10335"/>
                    <a:pt x="7990" y="10347"/>
                  </a:cubicBezTo>
                  <a:lnTo>
                    <a:pt x="8597" y="11038"/>
                  </a:lnTo>
                  <a:cubicBezTo>
                    <a:pt x="8632" y="11077"/>
                    <a:pt x="8676" y="11094"/>
                    <a:pt x="8717" y="11094"/>
                  </a:cubicBezTo>
                  <a:cubicBezTo>
                    <a:pt x="8803" y="11094"/>
                    <a:pt x="8883" y="11023"/>
                    <a:pt x="8883" y="10919"/>
                  </a:cubicBezTo>
                  <a:lnTo>
                    <a:pt x="8835" y="10038"/>
                  </a:lnTo>
                  <a:cubicBezTo>
                    <a:pt x="8954" y="9966"/>
                    <a:pt x="9038" y="9847"/>
                    <a:pt x="9062" y="9704"/>
                  </a:cubicBezTo>
                  <a:cubicBezTo>
                    <a:pt x="9181" y="8811"/>
                    <a:pt x="9038" y="7906"/>
                    <a:pt x="8657" y="7085"/>
                  </a:cubicBezTo>
                  <a:lnTo>
                    <a:pt x="9383" y="7085"/>
                  </a:lnTo>
                  <a:cubicBezTo>
                    <a:pt x="9609" y="7085"/>
                    <a:pt x="9800" y="6906"/>
                    <a:pt x="9800" y="6668"/>
                  </a:cubicBezTo>
                  <a:cubicBezTo>
                    <a:pt x="9800" y="6430"/>
                    <a:pt x="9633" y="6251"/>
                    <a:pt x="9419" y="6251"/>
                  </a:cubicBezTo>
                  <a:lnTo>
                    <a:pt x="8264" y="6251"/>
                  </a:lnTo>
                  <a:lnTo>
                    <a:pt x="6299" y="2441"/>
                  </a:lnTo>
                  <a:cubicBezTo>
                    <a:pt x="6395" y="1846"/>
                    <a:pt x="6109" y="1287"/>
                    <a:pt x="5621" y="1001"/>
                  </a:cubicBezTo>
                  <a:lnTo>
                    <a:pt x="5621" y="477"/>
                  </a:lnTo>
                  <a:cubicBezTo>
                    <a:pt x="5621" y="227"/>
                    <a:pt x="5406" y="1"/>
                    <a:pt x="5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5" name="Google Shape;14905;p102"/>
            <p:cNvSpPr/>
            <p:nvPr/>
          </p:nvSpPr>
          <p:spPr>
            <a:xfrm>
              <a:off x="2335745" y="2471248"/>
              <a:ext cx="40997" cy="40615"/>
            </a:xfrm>
            <a:custGeom>
              <a:avLst/>
              <a:gdLst/>
              <a:ahLst/>
              <a:cxnLst/>
              <a:rect l="l" t="t" r="r" b="b"/>
              <a:pathLst>
                <a:path w="1287" h="1275" extrusionOk="0">
                  <a:moveTo>
                    <a:pt x="643" y="322"/>
                  </a:moveTo>
                  <a:cubicBezTo>
                    <a:pt x="822" y="322"/>
                    <a:pt x="953" y="477"/>
                    <a:pt x="953" y="631"/>
                  </a:cubicBezTo>
                  <a:cubicBezTo>
                    <a:pt x="953" y="798"/>
                    <a:pt x="810" y="953"/>
                    <a:pt x="643" y="953"/>
                  </a:cubicBezTo>
                  <a:cubicBezTo>
                    <a:pt x="477" y="953"/>
                    <a:pt x="334" y="798"/>
                    <a:pt x="334" y="631"/>
                  </a:cubicBezTo>
                  <a:cubicBezTo>
                    <a:pt x="334" y="477"/>
                    <a:pt x="465" y="322"/>
                    <a:pt x="643" y="322"/>
                  </a:cubicBezTo>
                  <a:close/>
                  <a:moveTo>
                    <a:pt x="643" y="0"/>
                  </a:moveTo>
                  <a:cubicBezTo>
                    <a:pt x="286" y="0"/>
                    <a:pt x="0" y="274"/>
                    <a:pt x="0" y="631"/>
                  </a:cubicBezTo>
                  <a:cubicBezTo>
                    <a:pt x="0" y="989"/>
                    <a:pt x="286" y="1274"/>
                    <a:pt x="643" y="1274"/>
                  </a:cubicBezTo>
                  <a:cubicBezTo>
                    <a:pt x="1000" y="1274"/>
                    <a:pt x="1286" y="989"/>
                    <a:pt x="1286" y="631"/>
                  </a:cubicBezTo>
                  <a:cubicBezTo>
                    <a:pt x="1286" y="274"/>
                    <a:pt x="1000" y="0"/>
                    <a:pt x="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06" name="Google Shape;14906;p102"/>
          <p:cNvGrpSpPr/>
          <p:nvPr/>
        </p:nvGrpSpPr>
        <p:grpSpPr>
          <a:xfrm>
            <a:off x="1750887" y="2425727"/>
            <a:ext cx="320143" cy="343269"/>
            <a:chOff x="1750887" y="2425727"/>
            <a:chExt cx="320143" cy="343269"/>
          </a:xfrm>
        </p:grpSpPr>
        <p:sp>
          <p:nvSpPr>
            <p:cNvPr id="14907" name="Google Shape;14907;p102"/>
            <p:cNvSpPr/>
            <p:nvPr/>
          </p:nvSpPr>
          <p:spPr>
            <a:xfrm>
              <a:off x="1750887" y="2425727"/>
              <a:ext cx="320143" cy="289052"/>
            </a:xfrm>
            <a:custGeom>
              <a:avLst/>
              <a:gdLst/>
              <a:ahLst/>
              <a:cxnLst/>
              <a:rect l="l" t="t" r="r" b="b"/>
              <a:pathLst>
                <a:path w="10050" h="9074" extrusionOk="0">
                  <a:moveTo>
                    <a:pt x="1668" y="322"/>
                  </a:moveTo>
                  <a:cubicBezTo>
                    <a:pt x="1834" y="322"/>
                    <a:pt x="1953" y="453"/>
                    <a:pt x="1953" y="608"/>
                  </a:cubicBezTo>
                  <a:lnTo>
                    <a:pt x="1953" y="1275"/>
                  </a:lnTo>
                  <a:cubicBezTo>
                    <a:pt x="1953" y="1441"/>
                    <a:pt x="1811" y="1560"/>
                    <a:pt x="1668" y="1560"/>
                  </a:cubicBezTo>
                  <a:cubicBezTo>
                    <a:pt x="1513" y="1560"/>
                    <a:pt x="1382" y="1429"/>
                    <a:pt x="1382" y="1275"/>
                  </a:cubicBezTo>
                  <a:lnTo>
                    <a:pt x="1382" y="929"/>
                  </a:lnTo>
                  <a:lnTo>
                    <a:pt x="1382" y="608"/>
                  </a:lnTo>
                  <a:cubicBezTo>
                    <a:pt x="1370" y="453"/>
                    <a:pt x="1501" y="322"/>
                    <a:pt x="1668" y="322"/>
                  </a:cubicBezTo>
                  <a:close/>
                  <a:moveTo>
                    <a:pt x="3918" y="322"/>
                  </a:moveTo>
                  <a:cubicBezTo>
                    <a:pt x="4061" y="322"/>
                    <a:pt x="4192" y="453"/>
                    <a:pt x="4192" y="608"/>
                  </a:cubicBezTo>
                  <a:lnTo>
                    <a:pt x="4192" y="1275"/>
                  </a:lnTo>
                  <a:cubicBezTo>
                    <a:pt x="4192" y="1441"/>
                    <a:pt x="4061" y="1560"/>
                    <a:pt x="3918" y="1560"/>
                  </a:cubicBezTo>
                  <a:cubicBezTo>
                    <a:pt x="3763" y="1560"/>
                    <a:pt x="3632" y="1429"/>
                    <a:pt x="3632" y="1275"/>
                  </a:cubicBezTo>
                  <a:lnTo>
                    <a:pt x="3632" y="608"/>
                  </a:lnTo>
                  <a:cubicBezTo>
                    <a:pt x="3632" y="441"/>
                    <a:pt x="3763" y="322"/>
                    <a:pt x="3918" y="322"/>
                  </a:cubicBezTo>
                  <a:close/>
                  <a:moveTo>
                    <a:pt x="6180" y="322"/>
                  </a:moveTo>
                  <a:cubicBezTo>
                    <a:pt x="6323" y="322"/>
                    <a:pt x="6454" y="453"/>
                    <a:pt x="6454" y="608"/>
                  </a:cubicBezTo>
                  <a:lnTo>
                    <a:pt x="6454" y="1275"/>
                  </a:lnTo>
                  <a:cubicBezTo>
                    <a:pt x="6454" y="1441"/>
                    <a:pt x="6323" y="1560"/>
                    <a:pt x="6180" y="1560"/>
                  </a:cubicBezTo>
                  <a:cubicBezTo>
                    <a:pt x="6025" y="1560"/>
                    <a:pt x="5894" y="1429"/>
                    <a:pt x="5894" y="1275"/>
                  </a:cubicBezTo>
                  <a:lnTo>
                    <a:pt x="5894" y="608"/>
                  </a:lnTo>
                  <a:cubicBezTo>
                    <a:pt x="5894" y="441"/>
                    <a:pt x="6025" y="322"/>
                    <a:pt x="6180" y="322"/>
                  </a:cubicBezTo>
                  <a:close/>
                  <a:moveTo>
                    <a:pt x="8419" y="322"/>
                  </a:moveTo>
                  <a:cubicBezTo>
                    <a:pt x="8573" y="322"/>
                    <a:pt x="8704" y="453"/>
                    <a:pt x="8704" y="608"/>
                  </a:cubicBezTo>
                  <a:lnTo>
                    <a:pt x="8704" y="929"/>
                  </a:lnTo>
                  <a:lnTo>
                    <a:pt x="8704" y="1275"/>
                  </a:lnTo>
                  <a:cubicBezTo>
                    <a:pt x="8704" y="1441"/>
                    <a:pt x="8573" y="1560"/>
                    <a:pt x="8419" y="1560"/>
                  </a:cubicBezTo>
                  <a:cubicBezTo>
                    <a:pt x="8276" y="1560"/>
                    <a:pt x="8145" y="1429"/>
                    <a:pt x="8145" y="1275"/>
                  </a:cubicBezTo>
                  <a:lnTo>
                    <a:pt x="8145" y="608"/>
                  </a:lnTo>
                  <a:cubicBezTo>
                    <a:pt x="8145" y="441"/>
                    <a:pt x="8276" y="322"/>
                    <a:pt x="8419" y="322"/>
                  </a:cubicBezTo>
                  <a:close/>
                  <a:moveTo>
                    <a:pt x="9526" y="1096"/>
                  </a:moveTo>
                  <a:cubicBezTo>
                    <a:pt x="9669" y="1096"/>
                    <a:pt x="9788" y="1215"/>
                    <a:pt x="9788" y="1370"/>
                  </a:cubicBezTo>
                  <a:lnTo>
                    <a:pt x="9788" y="2525"/>
                  </a:lnTo>
                  <a:lnTo>
                    <a:pt x="370" y="2525"/>
                  </a:lnTo>
                  <a:lnTo>
                    <a:pt x="370" y="1370"/>
                  </a:lnTo>
                  <a:cubicBezTo>
                    <a:pt x="370" y="1215"/>
                    <a:pt x="489" y="1096"/>
                    <a:pt x="644" y="1096"/>
                  </a:cubicBezTo>
                  <a:lnTo>
                    <a:pt x="1060" y="1096"/>
                  </a:lnTo>
                  <a:lnTo>
                    <a:pt x="1060" y="1275"/>
                  </a:lnTo>
                  <a:cubicBezTo>
                    <a:pt x="1060" y="1596"/>
                    <a:pt x="1322" y="1882"/>
                    <a:pt x="1668" y="1882"/>
                  </a:cubicBezTo>
                  <a:cubicBezTo>
                    <a:pt x="1989" y="1882"/>
                    <a:pt x="2275" y="1620"/>
                    <a:pt x="2275" y="1275"/>
                  </a:cubicBezTo>
                  <a:lnTo>
                    <a:pt x="2275" y="1096"/>
                  </a:lnTo>
                  <a:lnTo>
                    <a:pt x="3335" y="1096"/>
                  </a:lnTo>
                  <a:lnTo>
                    <a:pt x="3335" y="1275"/>
                  </a:lnTo>
                  <a:cubicBezTo>
                    <a:pt x="3335" y="1596"/>
                    <a:pt x="3597" y="1882"/>
                    <a:pt x="3942" y="1882"/>
                  </a:cubicBezTo>
                  <a:cubicBezTo>
                    <a:pt x="4287" y="1882"/>
                    <a:pt x="4549" y="1620"/>
                    <a:pt x="4549" y="1275"/>
                  </a:cubicBezTo>
                  <a:lnTo>
                    <a:pt x="4549" y="1096"/>
                  </a:lnTo>
                  <a:lnTo>
                    <a:pt x="5609" y="1096"/>
                  </a:lnTo>
                  <a:lnTo>
                    <a:pt x="5609" y="1275"/>
                  </a:lnTo>
                  <a:cubicBezTo>
                    <a:pt x="5609" y="1596"/>
                    <a:pt x="5883" y="1882"/>
                    <a:pt x="6216" y="1882"/>
                  </a:cubicBezTo>
                  <a:cubicBezTo>
                    <a:pt x="6561" y="1882"/>
                    <a:pt x="6835" y="1620"/>
                    <a:pt x="6835" y="1275"/>
                  </a:cubicBezTo>
                  <a:lnTo>
                    <a:pt x="6835" y="1096"/>
                  </a:lnTo>
                  <a:lnTo>
                    <a:pt x="7883" y="1096"/>
                  </a:lnTo>
                  <a:lnTo>
                    <a:pt x="7883" y="1275"/>
                  </a:lnTo>
                  <a:cubicBezTo>
                    <a:pt x="7883" y="1596"/>
                    <a:pt x="8157" y="1882"/>
                    <a:pt x="8502" y="1882"/>
                  </a:cubicBezTo>
                  <a:cubicBezTo>
                    <a:pt x="8823" y="1882"/>
                    <a:pt x="9109" y="1620"/>
                    <a:pt x="9109" y="1275"/>
                  </a:cubicBezTo>
                  <a:lnTo>
                    <a:pt x="9109" y="1096"/>
                  </a:lnTo>
                  <a:close/>
                  <a:moveTo>
                    <a:pt x="1608" y="1"/>
                  </a:moveTo>
                  <a:cubicBezTo>
                    <a:pt x="1275" y="1"/>
                    <a:pt x="989" y="262"/>
                    <a:pt x="989" y="608"/>
                  </a:cubicBezTo>
                  <a:lnTo>
                    <a:pt x="989" y="786"/>
                  </a:lnTo>
                  <a:lnTo>
                    <a:pt x="572" y="786"/>
                  </a:lnTo>
                  <a:cubicBezTo>
                    <a:pt x="251" y="786"/>
                    <a:pt x="1" y="1048"/>
                    <a:pt x="1" y="1370"/>
                  </a:cubicBezTo>
                  <a:lnTo>
                    <a:pt x="1" y="3584"/>
                  </a:lnTo>
                  <a:cubicBezTo>
                    <a:pt x="1" y="3668"/>
                    <a:pt x="72" y="3751"/>
                    <a:pt x="156" y="3751"/>
                  </a:cubicBezTo>
                  <a:cubicBezTo>
                    <a:pt x="251" y="3751"/>
                    <a:pt x="322" y="3668"/>
                    <a:pt x="322" y="3584"/>
                  </a:cubicBezTo>
                  <a:lnTo>
                    <a:pt x="322" y="2834"/>
                  </a:lnTo>
                  <a:lnTo>
                    <a:pt x="9681" y="2834"/>
                  </a:lnTo>
                  <a:lnTo>
                    <a:pt x="9681" y="8906"/>
                  </a:lnTo>
                  <a:cubicBezTo>
                    <a:pt x="9681" y="9002"/>
                    <a:pt x="9764" y="9073"/>
                    <a:pt x="9847" y="9073"/>
                  </a:cubicBezTo>
                  <a:cubicBezTo>
                    <a:pt x="9943" y="9073"/>
                    <a:pt x="10014" y="9002"/>
                    <a:pt x="10014" y="8906"/>
                  </a:cubicBezTo>
                  <a:lnTo>
                    <a:pt x="10014" y="1346"/>
                  </a:lnTo>
                  <a:cubicBezTo>
                    <a:pt x="10050" y="1036"/>
                    <a:pt x="9776" y="786"/>
                    <a:pt x="9466" y="786"/>
                  </a:cubicBezTo>
                  <a:lnTo>
                    <a:pt x="9050" y="786"/>
                  </a:lnTo>
                  <a:lnTo>
                    <a:pt x="9050" y="608"/>
                  </a:lnTo>
                  <a:cubicBezTo>
                    <a:pt x="9050" y="274"/>
                    <a:pt x="8776" y="1"/>
                    <a:pt x="8430" y="1"/>
                  </a:cubicBezTo>
                  <a:cubicBezTo>
                    <a:pt x="8109" y="1"/>
                    <a:pt x="7823" y="262"/>
                    <a:pt x="7823" y="608"/>
                  </a:cubicBezTo>
                  <a:lnTo>
                    <a:pt x="7823" y="786"/>
                  </a:lnTo>
                  <a:lnTo>
                    <a:pt x="6764" y="786"/>
                  </a:lnTo>
                  <a:lnTo>
                    <a:pt x="6764" y="608"/>
                  </a:lnTo>
                  <a:cubicBezTo>
                    <a:pt x="6764" y="274"/>
                    <a:pt x="6502" y="1"/>
                    <a:pt x="6156" y="1"/>
                  </a:cubicBezTo>
                  <a:cubicBezTo>
                    <a:pt x="5811" y="1"/>
                    <a:pt x="5549" y="262"/>
                    <a:pt x="5549" y="608"/>
                  </a:cubicBezTo>
                  <a:lnTo>
                    <a:pt x="5549" y="786"/>
                  </a:lnTo>
                  <a:lnTo>
                    <a:pt x="4489" y="786"/>
                  </a:lnTo>
                  <a:lnTo>
                    <a:pt x="4489" y="608"/>
                  </a:lnTo>
                  <a:cubicBezTo>
                    <a:pt x="4489" y="274"/>
                    <a:pt x="4228" y="1"/>
                    <a:pt x="3882" y="1"/>
                  </a:cubicBezTo>
                  <a:cubicBezTo>
                    <a:pt x="3549" y="1"/>
                    <a:pt x="3275" y="262"/>
                    <a:pt x="3275" y="608"/>
                  </a:cubicBezTo>
                  <a:lnTo>
                    <a:pt x="3275" y="786"/>
                  </a:lnTo>
                  <a:lnTo>
                    <a:pt x="2215" y="786"/>
                  </a:lnTo>
                  <a:lnTo>
                    <a:pt x="2215" y="608"/>
                  </a:lnTo>
                  <a:cubicBezTo>
                    <a:pt x="2215" y="274"/>
                    <a:pt x="1942"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8" name="Google Shape;14908;p102"/>
            <p:cNvSpPr/>
            <p:nvPr/>
          </p:nvSpPr>
          <p:spPr>
            <a:xfrm>
              <a:off x="1751652" y="2558467"/>
              <a:ext cx="319378" cy="210530"/>
            </a:xfrm>
            <a:custGeom>
              <a:avLst/>
              <a:gdLst/>
              <a:ahLst/>
              <a:cxnLst/>
              <a:rect l="l" t="t" r="r" b="b"/>
              <a:pathLst>
                <a:path w="10026" h="6609" extrusionOk="0">
                  <a:moveTo>
                    <a:pt x="167" y="1"/>
                  </a:moveTo>
                  <a:cubicBezTo>
                    <a:pt x="72" y="1"/>
                    <a:pt x="1" y="72"/>
                    <a:pt x="1" y="156"/>
                  </a:cubicBezTo>
                  <a:lnTo>
                    <a:pt x="1" y="6025"/>
                  </a:lnTo>
                  <a:cubicBezTo>
                    <a:pt x="1" y="6347"/>
                    <a:pt x="274" y="6609"/>
                    <a:pt x="584" y="6609"/>
                  </a:cubicBezTo>
                  <a:lnTo>
                    <a:pt x="9407" y="6609"/>
                  </a:lnTo>
                  <a:cubicBezTo>
                    <a:pt x="9740" y="6609"/>
                    <a:pt x="9990" y="6335"/>
                    <a:pt x="9990" y="6025"/>
                  </a:cubicBezTo>
                  <a:lnTo>
                    <a:pt x="9990" y="5501"/>
                  </a:lnTo>
                  <a:cubicBezTo>
                    <a:pt x="10026" y="5418"/>
                    <a:pt x="9942" y="5335"/>
                    <a:pt x="9859" y="5335"/>
                  </a:cubicBezTo>
                  <a:cubicBezTo>
                    <a:pt x="9764" y="5335"/>
                    <a:pt x="9692" y="5418"/>
                    <a:pt x="9692" y="5501"/>
                  </a:cubicBezTo>
                  <a:lnTo>
                    <a:pt x="9692" y="6025"/>
                  </a:lnTo>
                  <a:cubicBezTo>
                    <a:pt x="9692" y="6168"/>
                    <a:pt x="9573" y="6287"/>
                    <a:pt x="9430" y="6287"/>
                  </a:cubicBezTo>
                  <a:lnTo>
                    <a:pt x="596" y="6287"/>
                  </a:lnTo>
                  <a:cubicBezTo>
                    <a:pt x="453" y="6287"/>
                    <a:pt x="334" y="6168"/>
                    <a:pt x="334" y="6025"/>
                  </a:cubicBezTo>
                  <a:lnTo>
                    <a:pt x="334" y="156"/>
                  </a:lnTo>
                  <a:cubicBezTo>
                    <a:pt x="334"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09" name="Google Shape;14909;p102"/>
          <p:cNvGrpSpPr/>
          <p:nvPr/>
        </p:nvGrpSpPr>
        <p:grpSpPr>
          <a:xfrm>
            <a:off x="1298037" y="2425727"/>
            <a:ext cx="338364" cy="342887"/>
            <a:chOff x="1298037" y="2425727"/>
            <a:chExt cx="338364" cy="342887"/>
          </a:xfrm>
        </p:grpSpPr>
        <p:sp>
          <p:nvSpPr>
            <p:cNvPr id="14910" name="Google Shape;14910;p102"/>
            <p:cNvSpPr/>
            <p:nvPr/>
          </p:nvSpPr>
          <p:spPr>
            <a:xfrm>
              <a:off x="1339384" y="2471631"/>
              <a:ext cx="256050" cy="136180"/>
            </a:xfrm>
            <a:custGeom>
              <a:avLst/>
              <a:gdLst/>
              <a:ahLst/>
              <a:cxnLst/>
              <a:rect l="l" t="t" r="r" b="b"/>
              <a:pathLst>
                <a:path w="8038" h="4275" extrusionOk="0">
                  <a:moveTo>
                    <a:pt x="7704" y="1477"/>
                  </a:moveTo>
                  <a:lnTo>
                    <a:pt x="7704" y="3501"/>
                  </a:lnTo>
                  <a:cubicBezTo>
                    <a:pt x="7704" y="3751"/>
                    <a:pt x="7513" y="3941"/>
                    <a:pt x="7263" y="3941"/>
                  </a:cubicBezTo>
                  <a:lnTo>
                    <a:pt x="774" y="3941"/>
                  </a:lnTo>
                  <a:cubicBezTo>
                    <a:pt x="524" y="3941"/>
                    <a:pt x="322" y="3751"/>
                    <a:pt x="322" y="3501"/>
                  </a:cubicBezTo>
                  <a:lnTo>
                    <a:pt x="322" y="1477"/>
                  </a:lnTo>
                  <a:close/>
                  <a:moveTo>
                    <a:pt x="774" y="0"/>
                  </a:moveTo>
                  <a:cubicBezTo>
                    <a:pt x="346" y="0"/>
                    <a:pt x="1" y="345"/>
                    <a:pt x="1" y="774"/>
                  </a:cubicBezTo>
                  <a:lnTo>
                    <a:pt x="1" y="3501"/>
                  </a:lnTo>
                  <a:cubicBezTo>
                    <a:pt x="1" y="3929"/>
                    <a:pt x="346" y="4275"/>
                    <a:pt x="774" y="4275"/>
                  </a:cubicBezTo>
                  <a:lnTo>
                    <a:pt x="7263" y="4275"/>
                  </a:lnTo>
                  <a:cubicBezTo>
                    <a:pt x="7692" y="4275"/>
                    <a:pt x="8037" y="3929"/>
                    <a:pt x="8037" y="3501"/>
                  </a:cubicBezTo>
                  <a:lnTo>
                    <a:pt x="8037" y="774"/>
                  </a:lnTo>
                  <a:cubicBezTo>
                    <a:pt x="8025" y="345"/>
                    <a:pt x="7680" y="0"/>
                    <a:pt x="7263" y="0"/>
                  </a:cubicBezTo>
                  <a:lnTo>
                    <a:pt x="5787" y="0"/>
                  </a:lnTo>
                  <a:cubicBezTo>
                    <a:pt x="5704" y="0"/>
                    <a:pt x="5620" y="72"/>
                    <a:pt x="5620" y="167"/>
                  </a:cubicBezTo>
                  <a:cubicBezTo>
                    <a:pt x="5620" y="250"/>
                    <a:pt x="5704" y="322"/>
                    <a:pt x="5787" y="322"/>
                  </a:cubicBezTo>
                  <a:lnTo>
                    <a:pt x="7263" y="322"/>
                  </a:lnTo>
                  <a:cubicBezTo>
                    <a:pt x="7513" y="322"/>
                    <a:pt x="7704" y="524"/>
                    <a:pt x="7704" y="774"/>
                  </a:cubicBezTo>
                  <a:lnTo>
                    <a:pt x="7704" y="1155"/>
                  </a:lnTo>
                  <a:lnTo>
                    <a:pt x="322" y="1155"/>
                  </a:lnTo>
                  <a:lnTo>
                    <a:pt x="322" y="774"/>
                  </a:lnTo>
                  <a:cubicBezTo>
                    <a:pt x="322" y="524"/>
                    <a:pt x="524" y="322"/>
                    <a:pt x="774" y="322"/>
                  </a:cubicBezTo>
                  <a:lnTo>
                    <a:pt x="5049" y="322"/>
                  </a:lnTo>
                  <a:cubicBezTo>
                    <a:pt x="5132" y="322"/>
                    <a:pt x="5204" y="250"/>
                    <a:pt x="5204" y="167"/>
                  </a:cubicBezTo>
                  <a:cubicBezTo>
                    <a:pt x="5204" y="72"/>
                    <a:pt x="5132" y="0"/>
                    <a:pt x="50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1" name="Google Shape;14911;p102"/>
            <p:cNvSpPr/>
            <p:nvPr/>
          </p:nvSpPr>
          <p:spPr>
            <a:xfrm>
              <a:off x="1341646" y="2618036"/>
              <a:ext cx="50490" cy="50458"/>
            </a:xfrm>
            <a:custGeom>
              <a:avLst/>
              <a:gdLst/>
              <a:ahLst/>
              <a:cxnLst/>
              <a:rect l="l" t="t" r="r" b="b"/>
              <a:pathLst>
                <a:path w="1585" h="1584" extrusionOk="0">
                  <a:moveTo>
                    <a:pt x="787" y="321"/>
                  </a:moveTo>
                  <a:cubicBezTo>
                    <a:pt x="1049" y="321"/>
                    <a:pt x="1251" y="536"/>
                    <a:pt x="1251" y="786"/>
                  </a:cubicBezTo>
                  <a:cubicBezTo>
                    <a:pt x="1251" y="1048"/>
                    <a:pt x="1049" y="1250"/>
                    <a:pt x="787" y="1250"/>
                  </a:cubicBezTo>
                  <a:cubicBezTo>
                    <a:pt x="537" y="1250"/>
                    <a:pt x="334" y="1048"/>
                    <a:pt x="334" y="786"/>
                  </a:cubicBezTo>
                  <a:cubicBezTo>
                    <a:pt x="334" y="536"/>
                    <a:pt x="537" y="321"/>
                    <a:pt x="787" y="321"/>
                  </a:cubicBezTo>
                  <a:close/>
                  <a:moveTo>
                    <a:pt x="787" y="0"/>
                  </a:moveTo>
                  <a:cubicBezTo>
                    <a:pt x="358" y="0"/>
                    <a:pt x="1" y="357"/>
                    <a:pt x="1" y="786"/>
                  </a:cubicBezTo>
                  <a:cubicBezTo>
                    <a:pt x="1" y="1226"/>
                    <a:pt x="358" y="1584"/>
                    <a:pt x="787" y="1584"/>
                  </a:cubicBezTo>
                  <a:cubicBezTo>
                    <a:pt x="1227" y="1584"/>
                    <a:pt x="1585" y="1226"/>
                    <a:pt x="1585" y="786"/>
                  </a:cubicBezTo>
                  <a:cubicBezTo>
                    <a:pt x="1585" y="357"/>
                    <a:pt x="1227" y="0"/>
                    <a:pt x="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2" name="Google Shape;14912;p102"/>
            <p:cNvSpPr/>
            <p:nvPr/>
          </p:nvSpPr>
          <p:spPr>
            <a:xfrm>
              <a:off x="1542301" y="2618036"/>
              <a:ext cx="50076" cy="50458"/>
            </a:xfrm>
            <a:custGeom>
              <a:avLst/>
              <a:gdLst/>
              <a:ahLst/>
              <a:cxnLst/>
              <a:rect l="l" t="t" r="r" b="b"/>
              <a:pathLst>
                <a:path w="1572" h="1584" extrusionOk="0">
                  <a:moveTo>
                    <a:pt x="786" y="321"/>
                  </a:moveTo>
                  <a:cubicBezTo>
                    <a:pt x="1036" y="321"/>
                    <a:pt x="1251" y="536"/>
                    <a:pt x="1251" y="786"/>
                  </a:cubicBezTo>
                  <a:cubicBezTo>
                    <a:pt x="1251" y="1048"/>
                    <a:pt x="1036" y="1250"/>
                    <a:pt x="786" y="1250"/>
                  </a:cubicBezTo>
                  <a:cubicBezTo>
                    <a:pt x="536" y="1250"/>
                    <a:pt x="322" y="1048"/>
                    <a:pt x="322" y="786"/>
                  </a:cubicBezTo>
                  <a:cubicBezTo>
                    <a:pt x="322" y="536"/>
                    <a:pt x="536" y="321"/>
                    <a:pt x="786" y="321"/>
                  </a:cubicBezTo>
                  <a:close/>
                  <a:moveTo>
                    <a:pt x="786" y="0"/>
                  </a:moveTo>
                  <a:cubicBezTo>
                    <a:pt x="358" y="0"/>
                    <a:pt x="0" y="357"/>
                    <a:pt x="0" y="786"/>
                  </a:cubicBezTo>
                  <a:cubicBezTo>
                    <a:pt x="0" y="1226"/>
                    <a:pt x="358" y="1584"/>
                    <a:pt x="786" y="1584"/>
                  </a:cubicBezTo>
                  <a:cubicBezTo>
                    <a:pt x="1215" y="1584"/>
                    <a:pt x="1572" y="1226"/>
                    <a:pt x="1572" y="786"/>
                  </a:cubicBezTo>
                  <a:cubicBezTo>
                    <a:pt x="1572" y="357"/>
                    <a:pt x="1215" y="0"/>
                    <a:pt x="7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3" name="Google Shape;14913;p102"/>
            <p:cNvSpPr/>
            <p:nvPr/>
          </p:nvSpPr>
          <p:spPr>
            <a:xfrm>
              <a:off x="1298037" y="2425727"/>
              <a:ext cx="338364" cy="342887"/>
            </a:xfrm>
            <a:custGeom>
              <a:avLst/>
              <a:gdLst/>
              <a:ahLst/>
              <a:cxnLst/>
              <a:rect l="l" t="t" r="r" b="b"/>
              <a:pathLst>
                <a:path w="10622" h="10764" extrusionOk="0">
                  <a:moveTo>
                    <a:pt x="715" y="2525"/>
                  </a:moveTo>
                  <a:lnTo>
                    <a:pt x="715" y="4644"/>
                  </a:lnTo>
                  <a:lnTo>
                    <a:pt x="560" y="4644"/>
                  </a:lnTo>
                  <a:lnTo>
                    <a:pt x="560" y="4656"/>
                  </a:lnTo>
                  <a:cubicBezTo>
                    <a:pt x="429" y="4656"/>
                    <a:pt x="322" y="4549"/>
                    <a:pt x="322" y="4418"/>
                  </a:cubicBezTo>
                  <a:lnTo>
                    <a:pt x="322" y="2763"/>
                  </a:lnTo>
                  <a:cubicBezTo>
                    <a:pt x="322" y="2632"/>
                    <a:pt x="429" y="2525"/>
                    <a:pt x="560" y="2525"/>
                  </a:cubicBezTo>
                  <a:close/>
                  <a:moveTo>
                    <a:pt x="10050" y="2537"/>
                  </a:moveTo>
                  <a:cubicBezTo>
                    <a:pt x="10181" y="2537"/>
                    <a:pt x="10288" y="2644"/>
                    <a:pt x="10288" y="2775"/>
                  </a:cubicBezTo>
                  <a:lnTo>
                    <a:pt x="10288" y="4418"/>
                  </a:lnTo>
                  <a:cubicBezTo>
                    <a:pt x="10288" y="4549"/>
                    <a:pt x="10181" y="4656"/>
                    <a:pt x="10050" y="4656"/>
                  </a:cubicBezTo>
                  <a:lnTo>
                    <a:pt x="9895" y="4656"/>
                  </a:lnTo>
                  <a:lnTo>
                    <a:pt x="9895" y="2537"/>
                  </a:lnTo>
                  <a:close/>
                  <a:moveTo>
                    <a:pt x="6418" y="6263"/>
                  </a:moveTo>
                  <a:cubicBezTo>
                    <a:pt x="6680" y="6263"/>
                    <a:pt x="6906" y="6489"/>
                    <a:pt x="6906" y="6751"/>
                  </a:cubicBezTo>
                  <a:lnTo>
                    <a:pt x="6906" y="7930"/>
                  </a:lnTo>
                  <a:lnTo>
                    <a:pt x="3727" y="7930"/>
                  </a:lnTo>
                  <a:lnTo>
                    <a:pt x="3727" y="6751"/>
                  </a:lnTo>
                  <a:cubicBezTo>
                    <a:pt x="3727" y="6489"/>
                    <a:pt x="3942" y="6263"/>
                    <a:pt x="4216" y="6263"/>
                  </a:cubicBezTo>
                  <a:close/>
                  <a:moveTo>
                    <a:pt x="8347" y="334"/>
                  </a:moveTo>
                  <a:cubicBezTo>
                    <a:pt x="9026" y="334"/>
                    <a:pt x="9561" y="870"/>
                    <a:pt x="9561" y="1536"/>
                  </a:cubicBezTo>
                  <a:lnTo>
                    <a:pt x="9561" y="2382"/>
                  </a:lnTo>
                  <a:lnTo>
                    <a:pt x="9561" y="4811"/>
                  </a:lnTo>
                  <a:lnTo>
                    <a:pt x="9561" y="7930"/>
                  </a:lnTo>
                  <a:lnTo>
                    <a:pt x="7204" y="7930"/>
                  </a:lnTo>
                  <a:lnTo>
                    <a:pt x="7204" y="6751"/>
                  </a:lnTo>
                  <a:cubicBezTo>
                    <a:pt x="7204" y="6299"/>
                    <a:pt x="6847" y="5930"/>
                    <a:pt x="6383" y="5930"/>
                  </a:cubicBezTo>
                  <a:lnTo>
                    <a:pt x="4180" y="5930"/>
                  </a:lnTo>
                  <a:cubicBezTo>
                    <a:pt x="3739" y="5930"/>
                    <a:pt x="3370" y="6287"/>
                    <a:pt x="3370" y="6751"/>
                  </a:cubicBezTo>
                  <a:lnTo>
                    <a:pt x="3370" y="7930"/>
                  </a:lnTo>
                  <a:lnTo>
                    <a:pt x="3215" y="7930"/>
                  </a:lnTo>
                  <a:cubicBezTo>
                    <a:pt x="3120" y="7930"/>
                    <a:pt x="3049" y="8002"/>
                    <a:pt x="3049" y="8085"/>
                  </a:cubicBezTo>
                  <a:cubicBezTo>
                    <a:pt x="3049" y="8180"/>
                    <a:pt x="3120" y="8252"/>
                    <a:pt x="3215" y="8252"/>
                  </a:cubicBezTo>
                  <a:lnTo>
                    <a:pt x="9931" y="8252"/>
                  </a:lnTo>
                  <a:cubicBezTo>
                    <a:pt x="9990" y="8252"/>
                    <a:pt x="10050" y="8299"/>
                    <a:pt x="10050" y="8371"/>
                  </a:cubicBezTo>
                  <a:lnTo>
                    <a:pt x="10050" y="9323"/>
                  </a:lnTo>
                  <a:cubicBezTo>
                    <a:pt x="10050" y="9383"/>
                    <a:pt x="10002" y="9442"/>
                    <a:pt x="9931" y="9442"/>
                  </a:cubicBezTo>
                  <a:lnTo>
                    <a:pt x="763" y="9442"/>
                  </a:lnTo>
                  <a:cubicBezTo>
                    <a:pt x="703" y="9442"/>
                    <a:pt x="644" y="9406"/>
                    <a:pt x="644" y="9323"/>
                  </a:cubicBezTo>
                  <a:lnTo>
                    <a:pt x="644" y="8371"/>
                  </a:lnTo>
                  <a:cubicBezTo>
                    <a:pt x="644" y="8311"/>
                    <a:pt x="691" y="8252"/>
                    <a:pt x="763" y="8252"/>
                  </a:cubicBezTo>
                  <a:lnTo>
                    <a:pt x="2477" y="8252"/>
                  </a:lnTo>
                  <a:cubicBezTo>
                    <a:pt x="2561" y="8252"/>
                    <a:pt x="2632" y="8180"/>
                    <a:pt x="2632" y="8085"/>
                  </a:cubicBezTo>
                  <a:cubicBezTo>
                    <a:pt x="2632" y="8002"/>
                    <a:pt x="2561" y="7930"/>
                    <a:pt x="2477" y="7930"/>
                  </a:cubicBezTo>
                  <a:lnTo>
                    <a:pt x="1013" y="7930"/>
                  </a:lnTo>
                  <a:lnTo>
                    <a:pt x="1013" y="4811"/>
                  </a:lnTo>
                  <a:lnTo>
                    <a:pt x="1013" y="2382"/>
                  </a:lnTo>
                  <a:lnTo>
                    <a:pt x="1013" y="1536"/>
                  </a:lnTo>
                  <a:cubicBezTo>
                    <a:pt x="1013" y="870"/>
                    <a:pt x="1549" y="334"/>
                    <a:pt x="2215" y="334"/>
                  </a:cubicBezTo>
                  <a:close/>
                  <a:moveTo>
                    <a:pt x="6906" y="9740"/>
                  </a:moveTo>
                  <a:cubicBezTo>
                    <a:pt x="6859" y="9835"/>
                    <a:pt x="6775" y="9883"/>
                    <a:pt x="6668" y="9883"/>
                  </a:cubicBezTo>
                  <a:lnTo>
                    <a:pt x="3930" y="9883"/>
                  </a:lnTo>
                  <a:cubicBezTo>
                    <a:pt x="3823" y="9883"/>
                    <a:pt x="3739" y="9835"/>
                    <a:pt x="3692" y="9740"/>
                  </a:cubicBezTo>
                  <a:close/>
                  <a:moveTo>
                    <a:pt x="2751" y="9764"/>
                  </a:moveTo>
                  <a:lnTo>
                    <a:pt x="2751" y="10311"/>
                  </a:lnTo>
                  <a:cubicBezTo>
                    <a:pt x="2751" y="10383"/>
                    <a:pt x="2692" y="10454"/>
                    <a:pt x="2608" y="10454"/>
                  </a:cubicBezTo>
                  <a:lnTo>
                    <a:pt x="1430" y="10454"/>
                  </a:lnTo>
                  <a:cubicBezTo>
                    <a:pt x="1346" y="10454"/>
                    <a:pt x="1287" y="10383"/>
                    <a:pt x="1287" y="10311"/>
                  </a:cubicBezTo>
                  <a:lnTo>
                    <a:pt x="1287" y="9764"/>
                  </a:lnTo>
                  <a:close/>
                  <a:moveTo>
                    <a:pt x="9442" y="9764"/>
                  </a:moveTo>
                  <a:lnTo>
                    <a:pt x="9442" y="10311"/>
                  </a:lnTo>
                  <a:cubicBezTo>
                    <a:pt x="9442" y="10395"/>
                    <a:pt x="9359" y="10454"/>
                    <a:pt x="9288" y="10454"/>
                  </a:cubicBezTo>
                  <a:lnTo>
                    <a:pt x="8109" y="10454"/>
                  </a:lnTo>
                  <a:cubicBezTo>
                    <a:pt x="8026" y="10454"/>
                    <a:pt x="7966" y="10383"/>
                    <a:pt x="7966" y="10311"/>
                  </a:cubicBezTo>
                  <a:lnTo>
                    <a:pt x="7966" y="9764"/>
                  </a:lnTo>
                  <a:close/>
                  <a:moveTo>
                    <a:pt x="2239" y="1"/>
                  </a:moveTo>
                  <a:cubicBezTo>
                    <a:pt x="1382" y="1"/>
                    <a:pt x="703" y="679"/>
                    <a:pt x="703" y="1525"/>
                  </a:cubicBezTo>
                  <a:lnTo>
                    <a:pt x="703" y="2215"/>
                  </a:lnTo>
                  <a:lnTo>
                    <a:pt x="548" y="2215"/>
                  </a:lnTo>
                  <a:cubicBezTo>
                    <a:pt x="239" y="2215"/>
                    <a:pt x="1" y="2465"/>
                    <a:pt x="1" y="2763"/>
                  </a:cubicBezTo>
                  <a:lnTo>
                    <a:pt x="1" y="4418"/>
                  </a:lnTo>
                  <a:cubicBezTo>
                    <a:pt x="1" y="4727"/>
                    <a:pt x="251" y="4965"/>
                    <a:pt x="548" y="4965"/>
                  </a:cubicBezTo>
                  <a:lnTo>
                    <a:pt x="703" y="4965"/>
                  </a:lnTo>
                  <a:lnTo>
                    <a:pt x="703" y="7930"/>
                  </a:lnTo>
                  <a:cubicBezTo>
                    <a:pt x="489" y="7954"/>
                    <a:pt x="346" y="8133"/>
                    <a:pt x="346" y="8359"/>
                  </a:cubicBezTo>
                  <a:lnTo>
                    <a:pt x="346" y="9311"/>
                  </a:lnTo>
                  <a:cubicBezTo>
                    <a:pt x="346" y="9549"/>
                    <a:pt x="537" y="9740"/>
                    <a:pt x="775" y="9740"/>
                  </a:cubicBezTo>
                  <a:lnTo>
                    <a:pt x="953" y="9740"/>
                  </a:lnTo>
                  <a:lnTo>
                    <a:pt x="953" y="10288"/>
                  </a:lnTo>
                  <a:cubicBezTo>
                    <a:pt x="953" y="10549"/>
                    <a:pt x="1156" y="10764"/>
                    <a:pt x="1430" y="10764"/>
                  </a:cubicBezTo>
                  <a:lnTo>
                    <a:pt x="2608" y="10764"/>
                  </a:lnTo>
                  <a:cubicBezTo>
                    <a:pt x="2858" y="10764"/>
                    <a:pt x="3084" y="10561"/>
                    <a:pt x="3084" y="10299"/>
                  </a:cubicBezTo>
                  <a:lnTo>
                    <a:pt x="3084" y="9740"/>
                  </a:lnTo>
                  <a:lnTo>
                    <a:pt x="3346" y="9740"/>
                  </a:lnTo>
                  <a:cubicBezTo>
                    <a:pt x="3418" y="10002"/>
                    <a:pt x="3668" y="10192"/>
                    <a:pt x="3942" y="10192"/>
                  </a:cubicBezTo>
                  <a:lnTo>
                    <a:pt x="6680" y="10192"/>
                  </a:lnTo>
                  <a:cubicBezTo>
                    <a:pt x="6966" y="10192"/>
                    <a:pt x="7204" y="10002"/>
                    <a:pt x="7275" y="9740"/>
                  </a:cubicBezTo>
                  <a:lnTo>
                    <a:pt x="7645" y="9740"/>
                  </a:lnTo>
                  <a:lnTo>
                    <a:pt x="7645" y="10299"/>
                  </a:lnTo>
                  <a:cubicBezTo>
                    <a:pt x="7645" y="10549"/>
                    <a:pt x="7859" y="10764"/>
                    <a:pt x="8121" y="10764"/>
                  </a:cubicBezTo>
                  <a:lnTo>
                    <a:pt x="9300" y="10764"/>
                  </a:lnTo>
                  <a:cubicBezTo>
                    <a:pt x="9550" y="10764"/>
                    <a:pt x="9776" y="10561"/>
                    <a:pt x="9776" y="10299"/>
                  </a:cubicBezTo>
                  <a:lnTo>
                    <a:pt x="9776" y="9740"/>
                  </a:lnTo>
                  <a:lnTo>
                    <a:pt x="9954" y="9740"/>
                  </a:lnTo>
                  <a:cubicBezTo>
                    <a:pt x="10193" y="9740"/>
                    <a:pt x="10383" y="9549"/>
                    <a:pt x="10383" y="9311"/>
                  </a:cubicBezTo>
                  <a:lnTo>
                    <a:pt x="10383" y="8359"/>
                  </a:lnTo>
                  <a:cubicBezTo>
                    <a:pt x="10383" y="8121"/>
                    <a:pt x="10193" y="7930"/>
                    <a:pt x="9954" y="7930"/>
                  </a:cubicBezTo>
                  <a:lnTo>
                    <a:pt x="9931" y="7930"/>
                  </a:lnTo>
                  <a:lnTo>
                    <a:pt x="9931" y="4965"/>
                  </a:lnTo>
                  <a:lnTo>
                    <a:pt x="10073" y="4965"/>
                  </a:lnTo>
                  <a:cubicBezTo>
                    <a:pt x="10383" y="4965"/>
                    <a:pt x="10621" y="4715"/>
                    <a:pt x="10621" y="4418"/>
                  </a:cubicBezTo>
                  <a:lnTo>
                    <a:pt x="10621" y="2763"/>
                  </a:lnTo>
                  <a:cubicBezTo>
                    <a:pt x="10609" y="2465"/>
                    <a:pt x="10359" y="2215"/>
                    <a:pt x="10050" y="2215"/>
                  </a:cubicBezTo>
                  <a:lnTo>
                    <a:pt x="9895" y="2215"/>
                  </a:lnTo>
                  <a:lnTo>
                    <a:pt x="9895" y="1525"/>
                  </a:lnTo>
                  <a:cubicBezTo>
                    <a:pt x="9895" y="679"/>
                    <a:pt x="9216" y="1"/>
                    <a:pt x="83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914" name="Google Shape;14914;p102"/>
          <p:cNvSpPr/>
          <p:nvPr/>
        </p:nvSpPr>
        <p:spPr>
          <a:xfrm>
            <a:off x="848977" y="2418528"/>
            <a:ext cx="347060" cy="357286"/>
          </a:xfrm>
          <a:custGeom>
            <a:avLst/>
            <a:gdLst/>
            <a:ahLst/>
            <a:cxnLst/>
            <a:rect l="l" t="t" r="r" b="b"/>
            <a:pathLst>
              <a:path w="10895" h="11216" extrusionOk="0">
                <a:moveTo>
                  <a:pt x="5454" y="322"/>
                </a:moveTo>
                <a:cubicBezTo>
                  <a:pt x="5740" y="322"/>
                  <a:pt x="5954" y="548"/>
                  <a:pt x="5954" y="834"/>
                </a:cubicBezTo>
                <a:cubicBezTo>
                  <a:pt x="5954" y="1012"/>
                  <a:pt x="5871" y="1155"/>
                  <a:pt x="5716" y="1250"/>
                </a:cubicBezTo>
                <a:lnTo>
                  <a:pt x="5704" y="1262"/>
                </a:lnTo>
                <a:lnTo>
                  <a:pt x="5692" y="1262"/>
                </a:lnTo>
                <a:cubicBezTo>
                  <a:pt x="5680" y="1262"/>
                  <a:pt x="5680" y="1274"/>
                  <a:pt x="5656" y="1274"/>
                </a:cubicBezTo>
                <a:lnTo>
                  <a:pt x="5644" y="1274"/>
                </a:lnTo>
                <a:cubicBezTo>
                  <a:pt x="5644" y="1274"/>
                  <a:pt x="5632" y="1274"/>
                  <a:pt x="5632" y="1298"/>
                </a:cubicBezTo>
                <a:lnTo>
                  <a:pt x="5621" y="1298"/>
                </a:lnTo>
                <a:cubicBezTo>
                  <a:pt x="5597" y="1298"/>
                  <a:pt x="5597" y="1298"/>
                  <a:pt x="5585" y="1310"/>
                </a:cubicBezTo>
                <a:lnTo>
                  <a:pt x="5263" y="1310"/>
                </a:lnTo>
                <a:cubicBezTo>
                  <a:pt x="5240" y="1310"/>
                  <a:pt x="5240" y="1310"/>
                  <a:pt x="5228" y="1298"/>
                </a:cubicBezTo>
                <a:lnTo>
                  <a:pt x="5216" y="1298"/>
                </a:lnTo>
                <a:cubicBezTo>
                  <a:pt x="5216" y="1298"/>
                  <a:pt x="5204" y="1298"/>
                  <a:pt x="5204" y="1274"/>
                </a:cubicBezTo>
                <a:lnTo>
                  <a:pt x="5180" y="1274"/>
                </a:lnTo>
                <a:cubicBezTo>
                  <a:pt x="5168" y="1274"/>
                  <a:pt x="5168" y="1262"/>
                  <a:pt x="5156" y="1262"/>
                </a:cubicBezTo>
                <a:lnTo>
                  <a:pt x="5144" y="1262"/>
                </a:lnTo>
                <a:cubicBezTo>
                  <a:pt x="5144" y="1262"/>
                  <a:pt x="5120" y="1262"/>
                  <a:pt x="5120" y="1250"/>
                </a:cubicBezTo>
                <a:cubicBezTo>
                  <a:pt x="4989" y="1155"/>
                  <a:pt x="4882" y="1012"/>
                  <a:pt x="4882" y="834"/>
                </a:cubicBezTo>
                <a:cubicBezTo>
                  <a:pt x="4942" y="548"/>
                  <a:pt x="5168" y="322"/>
                  <a:pt x="5454" y="322"/>
                </a:cubicBezTo>
                <a:close/>
                <a:moveTo>
                  <a:pt x="5644" y="1631"/>
                </a:moveTo>
                <a:lnTo>
                  <a:pt x="5644" y="1834"/>
                </a:lnTo>
                <a:lnTo>
                  <a:pt x="5240" y="1834"/>
                </a:lnTo>
                <a:lnTo>
                  <a:pt x="5240" y="1631"/>
                </a:lnTo>
                <a:lnTo>
                  <a:pt x="5263" y="1631"/>
                </a:lnTo>
                <a:cubicBezTo>
                  <a:pt x="5275" y="1631"/>
                  <a:pt x="5287" y="1631"/>
                  <a:pt x="5287" y="1655"/>
                </a:cubicBezTo>
                <a:lnTo>
                  <a:pt x="5632" y="1655"/>
                </a:lnTo>
                <a:cubicBezTo>
                  <a:pt x="5621" y="1631"/>
                  <a:pt x="5632" y="1631"/>
                  <a:pt x="5644" y="1631"/>
                </a:cubicBezTo>
                <a:close/>
                <a:moveTo>
                  <a:pt x="7002" y="2143"/>
                </a:moveTo>
                <a:cubicBezTo>
                  <a:pt x="7418" y="2143"/>
                  <a:pt x="7799" y="2310"/>
                  <a:pt x="8085" y="2584"/>
                </a:cubicBezTo>
                <a:cubicBezTo>
                  <a:pt x="8335" y="2858"/>
                  <a:pt x="8680" y="3001"/>
                  <a:pt x="9050" y="3001"/>
                </a:cubicBezTo>
                <a:lnTo>
                  <a:pt x="10514" y="3001"/>
                </a:lnTo>
                <a:lnTo>
                  <a:pt x="10514" y="3334"/>
                </a:lnTo>
                <a:lnTo>
                  <a:pt x="9050" y="3334"/>
                </a:lnTo>
                <a:lnTo>
                  <a:pt x="9050" y="3346"/>
                </a:lnTo>
                <a:cubicBezTo>
                  <a:pt x="8597" y="3346"/>
                  <a:pt x="8180" y="3167"/>
                  <a:pt x="7859" y="2846"/>
                </a:cubicBezTo>
                <a:cubicBezTo>
                  <a:pt x="7645" y="2608"/>
                  <a:pt x="7323" y="2465"/>
                  <a:pt x="7002" y="2465"/>
                </a:cubicBezTo>
                <a:lnTo>
                  <a:pt x="3942" y="2465"/>
                </a:lnTo>
                <a:cubicBezTo>
                  <a:pt x="3573" y="2465"/>
                  <a:pt x="3227" y="2620"/>
                  <a:pt x="2977" y="2882"/>
                </a:cubicBezTo>
                <a:cubicBezTo>
                  <a:pt x="2715" y="3167"/>
                  <a:pt x="2311" y="3334"/>
                  <a:pt x="1894" y="3334"/>
                </a:cubicBezTo>
                <a:lnTo>
                  <a:pt x="370" y="3334"/>
                </a:lnTo>
                <a:lnTo>
                  <a:pt x="370" y="3001"/>
                </a:lnTo>
                <a:lnTo>
                  <a:pt x="1834" y="3001"/>
                </a:lnTo>
                <a:cubicBezTo>
                  <a:pt x="2203" y="3001"/>
                  <a:pt x="2549" y="2858"/>
                  <a:pt x="2799" y="2584"/>
                </a:cubicBezTo>
                <a:cubicBezTo>
                  <a:pt x="3073" y="2310"/>
                  <a:pt x="3477" y="2143"/>
                  <a:pt x="3894" y="2143"/>
                </a:cubicBezTo>
                <a:close/>
                <a:moveTo>
                  <a:pt x="1525" y="3894"/>
                </a:moveTo>
                <a:lnTo>
                  <a:pt x="2644" y="6382"/>
                </a:lnTo>
                <a:lnTo>
                  <a:pt x="406" y="6382"/>
                </a:lnTo>
                <a:lnTo>
                  <a:pt x="1525" y="3894"/>
                </a:lnTo>
                <a:close/>
                <a:moveTo>
                  <a:pt x="9371" y="3894"/>
                </a:moveTo>
                <a:lnTo>
                  <a:pt x="10478" y="6382"/>
                </a:lnTo>
                <a:lnTo>
                  <a:pt x="8252" y="6382"/>
                </a:lnTo>
                <a:lnTo>
                  <a:pt x="9371" y="3894"/>
                </a:lnTo>
                <a:close/>
                <a:moveTo>
                  <a:pt x="2739" y="6692"/>
                </a:moveTo>
                <a:cubicBezTo>
                  <a:pt x="2727" y="7335"/>
                  <a:pt x="2227" y="7847"/>
                  <a:pt x="1596" y="7847"/>
                </a:cubicBezTo>
                <a:lnTo>
                  <a:pt x="1477" y="7847"/>
                </a:lnTo>
                <a:cubicBezTo>
                  <a:pt x="858" y="7847"/>
                  <a:pt x="334" y="7335"/>
                  <a:pt x="334" y="6692"/>
                </a:cubicBezTo>
                <a:close/>
                <a:moveTo>
                  <a:pt x="10574" y="6692"/>
                </a:moveTo>
                <a:cubicBezTo>
                  <a:pt x="10574" y="7335"/>
                  <a:pt x="10050" y="7847"/>
                  <a:pt x="9431" y="7847"/>
                </a:cubicBezTo>
                <a:lnTo>
                  <a:pt x="9300" y="7847"/>
                </a:lnTo>
                <a:cubicBezTo>
                  <a:pt x="8680" y="7847"/>
                  <a:pt x="8157" y="7335"/>
                  <a:pt x="8157" y="6692"/>
                </a:cubicBezTo>
                <a:close/>
                <a:moveTo>
                  <a:pt x="7645" y="9585"/>
                </a:moveTo>
                <a:cubicBezTo>
                  <a:pt x="7728" y="9585"/>
                  <a:pt x="7811" y="9656"/>
                  <a:pt x="7811" y="9763"/>
                </a:cubicBezTo>
                <a:lnTo>
                  <a:pt x="7811" y="10049"/>
                </a:lnTo>
                <a:lnTo>
                  <a:pt x="4418" y="10049"/>
                </a:lnTo>
                <a:cubicBezTo>
                  <a:pt x="4335" y="10049"/>
                  <a:pt x="4263" y="10121"/>
                  <a:pt x="4263" y="10204"/>
                </a:cubicBezTo>
                <a:cubicBezTo>
                  <a:pt x="4263" y="10299"/>
                  <a:pt x="4335" y="10371"/>
                  <a:pt x="4418" y="10371"/>
                </a:cubicBezTo>
                <a:lnTo>
                  <a:pt x="8407" y="10371"/>
                </a:lnTo>
                <a:cubicBezTo>
                  <a:pt x="8514" y="10371"/>
                  <a:pt x="8585" y="10442"/>
                  <a:pt x="8585" y="10549"/>
                </a:cubicBezTo>
                <a:lnTo>
                  <a:pt x="8585" y="10906"/>
                </a:lnTo>
                <a:lnTo>
                  <a:pt x="2275" y="10906"/>
                </a:lnTo>
                <a:lnTo>
                  <a:pt x="2275" y="10549"/>
                </a:lnTo>
                <a:cubicBezTo>
                  <a:pt x="2275" y="10442"/>
                  <a:pt x="2358" y="10371"/>
                  <a:pt x="2453" y="10371"/>
                </a:cubicBezTo>
                <a:lnTo>
                  <a:pt x="3382" y="10371"/>
                </a:lnTo>
                <a:cubicBezTo>
                  <a:pt x="3465" y="10371"/>
                  <a:pt x="3549" y="10299"/>
                  <a:pt x="3549" y="10204"/>
                </a:cubicBezTo>
                <a:cubicBezTo>
                  <a:pt x="3549" y="10121"/>
                  <a:pt x="3465" y="10049"/>
                  <a:pt x="3382" y="10049"/>
                </a:cubicBezTo>
                <a:lnTo>
                  <a:pt x="3073" y="10049"/>
                </a:lnTo>
                <a:lnTo>
                  <a:pt x="3073" y="9763"/>
                </a:lnTo>
                <a:cubicBezTo>
                  <a:pt x="3073" y="9668"/>
                  <a:pt x="3144" y="9585"/>
                  <a:pt x="3251" y="9585"/>
                </a:cubicBezTo>
                <a:close/>
                <a:moveTo>
                  <a:pt x="5454" y="0"/>
                </a:moveTo>
                <a:cubicBezTo>
                  <a:pt x="4989" y="0"/>
                  <a:pt x="4632" y="369"/>
                  <a:pt x="4632" y="822"/>
                </a:cubicBezTo>
                <a:cubicBezTo>
                  <a:pt x="4632" y="1072"/>
                  <a:pt x="4751" y="1298"/>
                  <a:pt x="4930" y="1453"/>
                </a:cubicBezTo>
                <a:lnTo>
                  <a:pt x="4930" y="1810"/>
                </a:lnTo>
                <a:lnTo>
                  <a:pt x="3894" y="1810"/>
                </a:lnTo>
                <a:cubicBezTo>
                  <a:pt x="3382" y="1810"/>
                  <a:pt x="2906" y="2024"/>
                  <a:pt x="2584" y="2370"/>
                </a:cubicBezTo>
                <a:cubicBezTo>
                  <a:pt x="2382" y="2572"/>
                  <a:pt x="2120" y="2691"/>
                  <a:pt x="1834" y="2691"/>
                </a:cubicBezTo>
                <a:lnTo>
                  <a:pt x="346" y="2691"/>
                </a:lnTo>
                <a:cubicBezTo>
                  <a:pt x="179" y="2691"/>
                  <a:pt x="48" y="2822"/>
                  <a:pt x="48" y="2989"/>
                </a:cubicBezTo>
                <a:lnTo>
                  <a:pt x="48" y="3382"/>
                </a:lnTo>
                <a:cubicBezTo>
                  <a:pt x="48" y="3536"/>
                  <a:pt x="179" y="3679"/>
                  <a:pt x="346" y="3679"/>
                </a:cubicBezTo>
                <a:lnTo>
                  <a:pt x="1263" y="3679"/>
                </a:lnTo>
                <a:lnTo>
                  <a:pt x="1" y="6477"/>
                </a:lnTo>
                <a:lnTo>
                  <a:pt x="1" y="6489"/>
                </a:lnTo>
                <a:lnTo>
                  <a:pt x="1" y="6501"/>
                </a:lnTo>
                <a:lnTo>
                  <a:pt x="1" y="6513"/>
                </a:lnTo>
                <a:lnTo>
                  <a:pt x="1" y="6537"/>
                </a:lnTo>
                <a:lnTo>
                  <a:pt x="1" y="6692"/>
                </a:lnTo>
                <a:cubicBezTo>
                  <a:pt x="1" y="7501"/>
                  <a:pt x="656" y="8168"/>
                  <a:pt x="1477" y="8168"/>
                </a:cubicBezTo>
                <a:lnTo>
                  <a:pt x="1596" y="8168"/>
                </a:lnTo>
                <a:cubicBezTo>
                  <a:pt x="2406" y="8168"/>
                  <a:pt x="3073" y="7513"/>
                  <a:pt x="3073" y="6692"/>
                </a:cubicBezTo>
                <a:lnTo>
                  <a:pt x="3073" y="6537"/>
                </a:lnTo>
                <a:lnTo>
                  <a:pt x="3073" y="6513"/>
                </a:lnTo>
                <a:lnTo>
                  <a:pt x="3073" y="6501"/>
                </a:lnTo>
                <a:lnTo>
                  <a:pt x="3073" y="6489"/>
                </a:lnTo>
                <a:lnTo>
                  <a:pt x="3073" y="6477"/>
                </a:lnTo>
                <a:lnTo>
                  <a:pt x="1811" y="3679"/>
                </a:lnTo>
                <a:lnTo>
                  <a:pt x="1930" y="3679"/>
                </a:lnTo>
                <a:cubicBezTo>
                  <a:pt x="2430" y="3679"/>
                  <a:pt x="2906" y="3465"/>
                  <a:pt x="3239" y="3120"/>
                </a:cubicBezTo>
                <a:cubicBezTo>
                  <a:pt x="3430" y="2917"/>
                  <a:pt x="3692" y="2798"/>
                  <a:pt x="3977" y="2798"/>
                </a:cubicBezTo>
                <a:lnTo>
                  <a:pt x="4942" y="2798"/>
                </a:lnTo>
                <a:lnTo>
                  <a:pt x="4942" y="9251"/>
                </a:lnTo>
                <a:lnTo>
                  <a:pt x="3275" y="9251"/>
                </a:lnTo>
                <a:cubicBezTo>
                  <a:pt x="3013" y="9251"/>
                  <a:pt x="2787" y="9478"/>
                  <a:pt x="2787" y="9752"/>
                </a:cubicBezTo>
                <a:lnTo>
                  <a:pt x="2787" y="10025"/>
                </a:lnTo>
                <a:lnTo>
                  <a:pt x="2501" y="10025"/>
                </a:lnTo>
                <a:cubicBezTo>
                  <a:pt x="2227" y="10025"/>
                  <a:pt x="2001" y="10252"/>
                  <a:pt x="2001" y="10537"/>
                </a:cubicBezTo>
                <a:lnTo>
                  <a:pt x="2001" y="11061"/>
                </a:lnTo>
                <a:cubicBezTo>
                  <a:pt x="2001" y="11145"/>
                  <a:pt x="2072" y="11216"/>
                  <a:pt x="2168" y="11216"/>
                </a:cubicBezTo>
                <a:lnTo>
                  <a:pt x="8799" y="11216"/>
                </a:lnTo>
                <a:cubicBezTo>
                  <a:pt x="8895" y="11216"/>
                  <a:pt x="8966" y="11145"/>
                  <a:pt x="8966" y="11061"/>
                </a:cubicBezTo>
                <a:lnTo>
                  <a:pt x="8966" y="10537"/>
                </a:lnTo>
                <a:cubicBezTo>
                  <a:pt x="8966" y="10252"/>
                  <a:pt x="8740" y="10025"/>
                  <a:pt x="8454" y="10025"/>
                </a:cubicBezTo>
                <a:lnTo>
                  <a:pt x="8180" y="10025"/>
                </a:lnTo>
                <a:lnTo>
                  <a:pt x="8180" y="9752"/>
                </a:lnTo>
                <a:cubicBezTo>
                  <a:pt x="8180" y="9478"/>
                  <a:pt x="7954" y="9251"/>
                  <a:pt x="7680" y="9251"/>
                </a:cubicBezTo>
                <a:lnTo>
                  <a:pt x="5978" y="9251"/>
                </a:lnTo>
                <a:lnTo>
                  <a:pt x="5978" y="4572"/>
                </a:lnTo>
                <a:cubicBezTo>
                  <a:pt x="5978" y="4477"/>
                  <a:pt x="5894" y="4406"/>
                  <a:pt x="5811" y="4406"/>
                </a:cubicBezTo>
                <a:cubicBezTo>
                  <a:pt x="5716" y="4406"/>
                  <a:pt x="5644" y="4477"/>
                  <a:pt x="5644" y="4572"/>
                </a:cubicBezTo>
                <a:lnTo>
                  <a:pt x="5644" y="9251"/>
                </a:lnTo>
                <a:lnTo>
                  <a:pt x="5240" y="9251"/>
                </a:lnTo>
                <a:lnTo>
                  <a:pt x="5240" y="2798"/>
                </a:lnTo>
                <a:lnTo>
                  <a:pt x="5644" y="2798"/>
                </a:lnTo>
                <a:lnTo>
                  <a:pt x="5644" y="3536"/>
                </a:lnTo>
                <a:cubicBezTo>
                  <a:pt x="5644" y="3632"/>
                  <a:pt x="5716" y="3703"/>
                  <a:pt x="5811" y="3703"/>
                </a:cubicBezTo>
                <a:cubicBezTo>
                  <a:pt x="5894" y="3703"/>
                  <a:pt x="5978" y="3632"/>
                  <a:pt x="5978" y="3536"/>
                </a:cubicBezTo>
                <a:lnTo>
                  <a:pt x="5978" y="2798"/>
                </a:lnTo>
                <a:lnTo>
                  <a:pt x="7002" y="2798"/>
                </a:lnTo>
                <a:cubicBezTo>
                  <a:pt x="7240" y="2798"/>
                  <a:pt x="7466" y="2905"/>
                  <a:pt x="7621" y="3060"/>
                </a:cubicBezTo>
                <a:cubicBezTo>
                  <a:pt x="8002" y="3453"/>
                  <a:pt x="8502" y="3679"/>
                  <a:pt x="9050" y="3679"/>
                </a:cubicBezTo>
                <a:lnTo>
                  <a:pt x="9097" y="3679"/>
                </a:lnTo>
                <a:lnTo>
                  <a:pt x="7835" y="6477"/>
                </a:lnTo>
                <a:lnTo>
                  <a:pt x="7835" y="6489"/>
                </a:lnTo>
                <a:lnTo>
                  <a:pt x="7835" y="6501"/>
                </a:lnTo>
                <a:lnTo>
                  <a:pt x="7835" y="6513"/>
                </a:lnTo>
                <a:lnTo>
                  <a:pt x="7835" y="6537"/>
                </a:lnTo>
                <a:lnTo>
                  <a:pt x="7835" y="6692"/>
                </a:lnTo>
                <a:cubicBezTo>
                  <a:pt x="7835" y="7501"/>
                  <a:pt x="8490" y="8168"/>
                  <a:pt x="9311" y="8168"/>
                </a:cubicBezTo>
                <a:lnTo>
                  <a:pt x="9431" y="8168"/>
                </a:lnTo>
                <a:cubicBezTo>
                  <a:pt x="10228" y="8168"/>
                  <a:pt x="10895" y="7513"/>
                  <a:pt x="10895" y="6692"/>
                </a:cubicBezTo>
                <a:lnTo>
                  <a:pt x="10895" y="6537"/>
                </a:lnTo>
                <a:lnTo>
                  <a:pt x="10895" y="6513"/>
                </a:lnTo>
                <a:lnTo>
                  <a:pt x="10895" y="6501"/>
                </a:lnTo>
                <a:lnTo>
                  <a:pt x="10895" y="6489"/>
                </a:lnTo>
                <a:lnTo>
                  <a:pt x="10895" y="6465"/>
                </a:lnTo>
                <a:lnTo>
                  <a:pt x="9633" y="3667"/>
                </a:lnTo>
                <a:lnTo>
                  <a:pt x="10562" y="3667"/>
                </a:lnTo>
                <a:cubicBezTo>
                  <a:pt x="10716" y="3667"/>
                  <a:pt x="10859" y="3536"/>
                  <a:pt x="10859" y="3370"/>
                </a:cubicBezTo>
                <a:lnTo>
                  <a:pt x="10859" y="2989"/>
                </a:lnTo>
                <a:cubicBezTo>
                  <a:pt x="10859" y="2822"/>
                  <a:pt x="10716" y="2691"/>
                  <a:pt x="10562" y="2691"/>
                </a:cubicBezTo>
                <a:lnTo>
                  <a:pt x="9073" y="2691"/>
                </a:lnTo>
                <a:cubicBezTo>
                  <a:pt x="8788" y="2691"/>
                  <a:pt x="8514" y="2572"/>
                  <a:pt x="8323" y="2370"/>
                </a:cubicBezTo>
                <a:cubicBezTo>
                  <a:pt x="8002" y="2012"/>
                  <a:pt x="7502" y="1810"/>
                  <a:pt x="7014" y="1810"/>
                </a:cubicBezTo>
                <a:lnTo>
                  <a:pt x="5978" y="1810"/>
                </a:lnTo>
                <a:lnTo>
                  <a:pt x="5978" y="1453"/>
                </a:lnTo>
                <a:cubicBezTo>
                  <a:pt x="6156" y="1310"/>
                  <a:pt x="6275" y="1072"/>
                  <a:pt x="6275" y="822"/>
                </a:cubicBezTo>
                <a:cubicBezTo>
                  <a:pt x="6275" y="358"/>
                  <a:pt x="5894" y="0"/>
                  <a:pt x="54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915" name="Google Shape;14915;p102"/>
          <p:cNvGrpSpPr/>
          <p:nvPr/>
        </p:nvGrpSpPr>
        <p:grpSpPr>
          <a:xfrm>
            <a:off x="3974207" y="2429009"/>
            <a:ext cx="320143" cy="338491"/>
            <a:chOff x="3974207" y="2429009"/>
            <a:chExt cx="320143" cy="338491"/>
          </a:xfrm>
        </p:grpSpPr>
        <p:sp>
          <p:nvSpPr>
            <p:cNvPr id="14916" name="Google Shape;14916;p102"/>
            <p:cNvSpPr/>
            <p:nvPr/>
          </p:nvSpPr>
          <p:spPr>
            <a:xfrm>
              <a:off x="3974207" y="2429009"/>
              <a:ext cx="320143" cy="338491"/>
            </a:xfrm>
            <a:custGeom>
              <a:avLst/>
              <a:gdLst/>
              <a:ahLst/>
              <a:cxnLst/>
              <a:rect l="l" t="t" r="r" b="b"/>
              <a:pathLst>
                <a:path w="10050" h="10626" extrusionOk="0">
                  <a:moveTo>
                    <a:pt x="9390" y="0"/>
                  </a:moveTo>
                  <a:cubicBezTo>
                    <a:pt x="9344" y="0"/>
                    <a:pt x="9298" y="6"/>
                    <a:pt x="9251" y="17"/>
                  </a:cubicBezTo>
                  <a:lnTo>
                    <a:pt x="3132" y="1100"/>
                  </a:lnTo>
                  <a:cubicBezTo>
                    <a:pt x="2798" y="1160"/>
                    <a:pt x="2560" y="1445"/>
                    <a:pt x="2560" y="1779"/>
                  </a:cubicBezTo>
                  <a:lnTo>
                    <a:pt x="2560" y="6803"/>
                  </a:lnTo>
                  <a:cubicBezTo>
                    <a:pt x="2358" y="6744"/>
                    <a:pt x="2143" y="6708"/>
                    <a:pt x="1929" y="6708"/>
                  </a:cubicBezTo>
                  <a:cubicBezTo>
                    <a:pt x="1417" y="6720"/>
                    <a:pt x="941" y="6934"/>
                    <a:pt x="584" y="7291"/>
                  </a:cubicBezTo>
                  <a:cubicBezTo>
                    <a:pt x="226" y="7649"/>
                    <a:pt x="24" y="8125"/>
                    <a:pt x="24" y="8625"/>
                  </a:cubicBezTo>
                  <a:cubicBezTo>
                    <a:pt x="0" y="9161"/>
                    <a:pt x="215" y="9649"/>
                    <a:pt x="584" y="10042"/>
                  </a:cubicBezTo>
                  <a:cubicBezTo>
                    <a:pt x="953" y="10411"/>
                    <a:pt x="1453" y="10625"/>
                    <a:pt x="1965" y="10625"/>
                  </a:cubicBezTo>
                  <a:lnTo>
                    <a:pt x="2001" y="10625"/>
                  </a:lnTo>
                  <a:cubicBezTo>
                    <a:pt x="3060" y="10613"/>
                    <a:pt x="3917" y="9732"/>
                    <a:pt x="3917" y="8649"/>
                  </a:cubicBezTo>
                  <a:lnTo>
                    <a:pt x="3917" y="4684"/>
                  </a:lnTo>
                  <a:cubicBezTo>
                    <a:pt x="3917" y="4577"/>
                    <a:pt x="3834" y="4493"/>
                    <a:pt x="3727" y="4493"/>
                  </a:cubicBezTo>
                  <a:cubicBezTo>
                    <a:pt x="3620" y="4493"/>
                    <a:pt x="3536" y="4577"/>
                    <a:pt x="3536" y="4684"/>
                  </a:cubicBezTo>
                  <a:lnTo>
                    <a:pt x="3536" y="8613"/>
                  </a:lnTo>
                  <a:cubicBezTo>
                    <a:pt x="3536" y="9482"/>
                    <a:pt x="2834" y="10196"/>
                    <a:pt x="1989" y="10208"/>
                  </a:cubicBezTo>
                  <a:lnTo>
                    <a:pt x="1953" y="10208"/>
                  </a:lnTo>
                  <a:cubicBezTo>
                    <a:pt x="1536" y="10208"/>
                    <a:pt x="1131" y="10042"/>
                    <a:pt x="834" y="9744"/>
                  </a:cubicBezTo>
                  <a:cubicBezTo>
                    <a:pt x="536" y="9446"/>
                    <a:pt x="381" y="9030"/>
                    <a:pt x="381" y="8613"/>
                  </a:cubicBezTo>
                  <a:cubicBezTo>
                    <a:pt x="393" y="7779"/>
                    <a:pt x="1072" y="7089"/>
                    <a:pt x="1905" y="7065"/>
                  </a:cubicBezTo>
                  <a:cubicBezTo>
                    <a:pt x="2167" y="7065"/>
                    <a:pt x="2417" y="7113"/>
                    <a:pt x="2643" y="7232"/>
                  </a:cubicBezTo>
                  <a:cubicBezTo>
                    <a:pt x="2670" y="7242"/>
                    <a:pt x="2699" y="7248"/>
                    <a:pt x="2728" y="7248"/>
                  </a:cubicBezTo>
                  <a:cubicBezTo>
                    <a:pt x="2762" y="7248"/>
                    <a:pt x="2796" y="7240"/>
                    <a:pt x="2822" y="7220"/>
                  </a:cubicBezTo>
                  <a:cubicBezTo>
                    <a:pt x="2882" y="7184"/>
                    <a:pt x="2905" y="7125"/>
                    <a:pt x="2905" y="7053"/>
                  </a:cubicBezTo>
                  <a:lnTo>
                    <a:pt x="2905" y="1767"/>
                  </a:lnTo>
                  <a:cubicBezTo>
                    <a:pt x="2905" y="1624"/>
                    <a:pt x="3013" y="1481"/>
                    <a:pt x="3155" y="1457"/>
                  </a:cubicBezTo>
                  <a:lnTo>
                    <a:pt x="9275" y="374"/>
                  </a:lnTo>
                  <a:cubicBezTo>
                    <a:pt x="9296" y="369"/>
                    <a:pt x="9315" y="366"/>
                    <a:pt x="9335" y="366"/>
                  </a:cubicBezTo>
                  <a:cubicBezTo>
                    <a:pt x="9406" y="366"/>
                    <a:pt x="9469" y="398"/>
                    <a:pt x="9525" y="445"/>
                  </a:cubicBezTo>
                  <a:cubicBezTo>
                    <a:pt x="9609" y="505"/>
                    <a:pt x="9644" y="588"/>
                    <a:pt x="9644" y="683"/>
                  </a:cubicBezTo>
                  <a:lnTo>
                    <a:pt x="9644" y="2767"/>
                  </a:lnTo>
                  <a:cubicBezTo>
                    <a:pt x="9644" y="2874"/>
                    <a:pt x="9740" y="2957"/>
                    <a:pt x="9847" y="2957"/>
                  </a:cubicBezTo>
                  <a:cubicBezTo>
                    <a:pt x="9942" y="2957"/>
                    <a:pt x="10037" y="2874"/>
                    <a:pt x="10037" y="2767"/>
                  </a:cubicBezTo>
                  <a:lnTo>
                    <a:pt x="10037" y="683"/>
                  </a:lnTo>
                  <a:cubicBezTo>
                    <a:pt x="10049" y="469"/>
                    <a:pt x="9966" y="279"/>
                    <a:pt x="9811" y="159"/>
                  </a:cubicBezTo>
                  <a:cubicBezTo>
                    <a:pt x="9683" y="59"/>
                    <a:pt x="9541" y="0"/>
                    <a:pt x="93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7" name="Google Shape;14917;p102"/>
            <p:cNvSpPr/>
            <p:nvPr/>
          </p:nvSpPr>
          <p:spPr>
            <a:xfrm>
              <a:off x="4086846" y="2479977"/>
              <a:ext cx="207503" cy="245793"/>
            </a:xfrm>
            <a:custGeom>
              <a:avLst/>
              <a:gdLst/>
              <a:ahLst/>
              <a:cxnLst/>
              <a:rect l="l" t="t" r="r" b="b"/>
              <a:pathLst>
                <a:path w="6514" h="7716" extrusionOk="0">
                  <a:moveTo>
                    <a:pt x="5299" y="0"/>
                  </a:moveTo>
                  <a:lnTo>
                    <a:pt x="143" y="905"/>
                  </a:lnTo>
                  <a:cubicBezTo>
                    <a:pt x="60" y="929"/>
                    <a:pt x="0" y="1000"/>
                    <a:pt x="0" y="1084"/>
                  </a:cubicBezTo>
                  <a:lnTo>
                    <a:pt x="0" y="2131"/>
                  </a:lnTo>
                  <a:cubicBezTo>
                    <a:pt x="0" y="2239"/>
                    <a:pt x="84" y="2322"/>
                    <a:pt x="191" y="2322"/>
                  </a:cubicBezTo>
                  <a:cubicBezTo>
                    <a:pt x="298" y="2322"/>
                    <a:pt x="381" y="2239"/>
                    <a:pt x="381" y="2131"/>
                  </a:cubicBezTo>
                  <a:lnTo>
                    <a:pt x="381" y="1250"/>
                  </a:lnTo>
                  <a:lnTo>
                    <a:pt x="5156" y="405"/>
                  </a:lnTo>
                  <a:lnTo>
                    <a:pt x="5156" y="3882"/>
                  </a:lnTo>
                  <a:cubicBezTo>
                    <a:pt x="4953" y="3834"/>
                    <a:pt x="4739" y="3798"/>
                    <a:pt x="4525" y="3798"/>
                  </a:cubicBezTo>
                  <a:cubicBezTo>
                    <a:pt x="4013" y="3810"/>
                    <a:pt x="3537" y="4024"/>
                    <a:pt x="3179" y="4382"/>
                  </a:cubicBezTo>
                  <a:cubicBezTo>
                    <a:pt x="2822" y="4739"/>
                    <a:pt x="2620" y="5215"/>
                    <a:pt x="2620" y="5715"/>
                  </a:cubicBezTo>
                  <a:cubicBezTo>
                    <a:pt x="2596" y="6251"/>
                    <a:pt x="2810" y="6739"/>
                    <a:pt x="3179" y="7132"/>
                  </a:cubicBezTo>
                  <a:cubicBezTo>
                    <a:pt x="3548" y="7501"/>
                    <a:pt x="4037" y="7715"/>
                    <a:pt x="4561" y="7715"/>
                  </a:cubicBezTo>
                  <a:lnTo>
                    <a:pt x="4596" y="7715"/>
                  </a:lnTo>
                  <a:cubicBezTo>
                    <a:pt x="5656" y="7692"/>
                    <a:pt x="6513" y="6822"/>
                    <a:pt x="6513" y="5727"/>
                  </a:cubicBezTo>
                  <a:lnTo>
                    <a:pt x="6513" y="2024"/>
                  </a:lnTo>
                  <a:cubicBezTo>
                    <a:pt x="6513" y="1941"/>
                    <a:pt x="6442" y="1846"/>
                    <a:pt x="6335" y="1846"/>
                  </a:cubicBezTo>
                  <a:cubicBezTo>
                    <a:pt x="6227" y="1846"/>
                    <a:pt x="6144" y="1941"/>
                    <a:pt x="6144" y="2048"/>
                  </a:cubicBezTo>
                  <a:lnTo>
                    <a:pt x="6144" y="5751"/>
                  </a:lnTo>
                  <a:cubicBezTo>
                    <a:pt x="6144" y="6608"/>
                    <a:pt x="5442" y="7322"/>
                    <a:pt x="4596" y="7346"/>
                  </a:cubicBezTo>
                  <a:lnTo>
                    <a:pt x="4561" y="7346"/>
                  </a:lnTo>
                  <a:cubicBezTo>
                    <a:pt x="4144" y="7346"/>
                    <a:pt x="3751" y="7180"/>
                    <a:pt x="3453" y="6882"/>
                  </a:cubicBezTo>
                  <a:cubicBezTo>
                    <a:pt x="3156" y="6584"/>
                    <a:pt x="2989" y="6168"/>
                    <a:pt x="2989" y="5751"/>
                  </a:cubicBezTo>
                  <a:cubicBezTo>
                    <a:pt x="3001" y="4917"/>
                    <a:pt x="3691" y="4227"/>
                    <a:pt x="4525" y="4203"/>
                  </a:cubicBezTo>
                  <a:cubicBezTo>
                    <a:pt x="4775" y="4203"/>
                    <a:pt x="5025" y="4251"/>
                    <a:pt x="5251" y="4370"/>
                  </a:cubicBezTo>
                  <a:cubicBezTo>
                    <a:pt x="5276" y="4380"/>
                    <a:pt x="5302" y="4385"/>
                    <a:pt x="5329" y="4385"/>
                  </a:cubicBezTo>
                  <a:cubicBezTo>
                    <a:pt x="5366" y="4385"/>
                    <a:pt x="5402" y="4374"/>
                    <a:pt x="5430" y="4346"/>
                  </a:cubicBezTo>
                  <a:cubicBezTo>
                    <a:pt x="5489" y="4322"/>
                    <a:pt x="5513" y="4263"/>
                    <a:pt x="5513" y="4179"/>
                  </a:cubicBezTo>
                  <a:lnTo>
                    <a:pt x="5513" y="191"/>
                  </a:lnTo>
                  <a:cubicBezTo>
                    <a:pt x="5513" y="131"/>
                    <a:pt x="5489" y="95"/>
                    <a:pt x="5442" y="48"/>
                  </a:cubicBezTo>
                  <a:cubicBezTo>
                    <a:pt x="5394" y="12"/>
                    <a:pt x="5334" y="0"/>
                    <a:pt x="5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18" name="Google Shape;14918;p102"/>
          <p:cNvGrpSpPr/>
          <p:nvPr/>
        </p:nvGrpSpPr>
        <p:grpSpPr>
          <a:xfrm>
            <a:off x="2623237" y="2431047"/>
            <a:ext cx="355024" cy="332630"/>
            <a:chOff x="2623237" y="2431047"/>
            <a:chExt cx="355024" cy="332630"/>
          </a:xfrm>
        </p:grpSpPr>
        <p:sp>
          <p:nvSpPr>
            <p:cNvPr id="14919" name="Google Shape;14919;p102"/>
            <p:cNvSpPr/>
            <p:nvPr/>
          </p:nvSpPr>
          <p:spPr>
            <a:xfrm>
              <a:off x="2655856" y="2604370"/>
              <a:ext cx="48579" cy="64506"/>
            </a:xfrm>
            <a:custGeom>
              <a:avLst/>
              <a:gdLst/>
              <a:ahLst/>
              <a:cxnLst/>
              <a:rect l="l" t="t" r="r" b="b"/>
              <a:pathLst>
                <a:path w="1525" h="2025" extrusionOk="0">
                  <a:moveTo>
                    <a:pt x="762" y="346"/>
                  </a:moveTo>
                  <a:cubicBezTo>
                    <a:pt x="1000" y="346"/>
                    <a:pt x="1191" y="536"/>
                    <a:pt x="1191" y="774"/>
                  </a:cubicBezTo>
                  <a:lnTo>
                    <a:pt x="1191" y="1715"/>
                  </a:lnTo>
                  <a:lnTo>
                    <a:pt x="345" y="1715"/>
                  </a:lnTo>
                  <a:lnTo>
                    <a:pt x="345" y="774"/>
                  </a:lnTo>
                  <a:lnTo>
                    <a:pt x="334" y="774"/>
                  </a:lnTo>
                  <a:cubicBezTo>
                    <a:pt x="334" y="536"/>
                    <a:pt x="524" y="346"/>
                    <a:pt x="762" y="346"/>
                  </a:cubicBezTo>
                  <a:close/>
                  <a:moveTo>
                    <a:pt x="762" y="0"/>
                  </a:moveTo>
                  <a:cubicBezTo>
                    <a:pt x="345" y="0"/>
                    <a:pt x="0" y="346"/>
                    <a:pt x="0" y="762"/>
                  </a:cubicBezTo>
                  <a:lnTo>
                    <a:pt x="0" y="1858"/>
                  </a:lnTo>
                  <a:cubicBezTo>
                    <a:pt x="0" y="1953"/>
                    <a:pt x="72" y="2024"/>
                    <a:pt x="167" y="2024"/>
                  </a:cubicBezTo>
                  <a:lnTo>
                    <a:pt x="1357" y="2024"/>
                  </a:lnTo>
                  <a:cubicBezTo>
                    <a:pt x="1441" y="2024"/>
                    <a:pt x="1524" y="1953"/>
                    <a:pt x="1524" y="1858"/>
                  </a:cubicBezTo>
                  <a:lnTo>
                    <a:pt x="1524" y="762"/>
                  </a:lnTo>
                  <a:cubicBezTo>
                    <a:pt x="1524" y="346"/>
                    <a:pt x="1179" y="0"/>
                    <a:pt x="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0" name="Google Shape;14920;p102"/>
            <p:cNvSpPr/>
            <p:nvPr/>
          </p:nvSpPr>
          <p:spPr>
            <a:xfrm>
              <a:off x="2623237" y="2431047"/>
              <a:ext cx="355024" cy="332630"/>
            </a:xfrm>
            <a:custGeom>
              <a:avLst/>
              <a:gdLst/>
              <a:ahLst/>
              <a:cxnLst/>
              <a:rect l="l" t="t" r="r" b="b"/>
              <a:pathLst>
                <a:path w="11145" h="10442" extrusionOk="0">
                  <a:moveTo>
                    <a:pt x="8692" y="2608"/>
                  </a:moveTo>
                  <a:cubicBezTo>
                    <a:pt x="8716" y="2608"/>
                    <a:pt x="8751" y="2643"/>
                    <a:pt x="8751" y="2667"/>
                  </a:cubicBezTo>
                  <a:lnTo>
                    <a:pt x="8751" y="3024"/>
                  </a:lnTo>
                  <a:cubicBezTo>
                    <a:pt x="8751" y="3060"/>
                    <a:pt x="8716" y="3084"/>
                    <a:pt x="8692" y="3084"/>
                  </a:cubicBezTo>
                  <a:lnTo>
                    <a:pt x="2453" y="3084"/>
                  </a:lnTo>
                  <a:cubicBezTo>
                    <a:pt x="2441" y="3084"/>
                    <a:pt x="2405" y="3060"/>
                    <a:pt x="2405" y="3024"/>
                  </a:cubicBezTo>
                  <a:lnTo>
                    <a:pt x="2405" y="2667"/>
                  </a:lnTo>
                  <a:cubicBezTo>
                    <a:pt x="2405" y="2643"/>
                    <a:pt x="2441" y="2608"/>
                    <a:pt x="2465" y="2608"/>
                  </a:cubicBezTo>
                  <a:close/>
                  <a:moveTo>
                    <a:pt x="8096" y="3405"/>
                  </a:moveTo>
                  <a:lnTo>
                    <a:pt x="8096" y="3834"/>
                  </a:lnTo>
                  <a:lnTo>
                    <a:pt x="7977" y="3953"/>
                  </a:lnTo>
                  <a:lnTo>
                    <a:pt x="7227" y="3953"/>
                  </a:lnTo>
                  <a:lnTo>
                    <a:pt x="7108" y="3834"/>
                  </a:lnTo>
                  <a:lnTo>
                    <a:pt x="7108" y="3405"/>
                  </a:lnTo>
                  <a:close/>
                  <a:moveTo>
                    <a:pt x="4048" y="3417"/>
                  </a:moveTo>
                  <a:lnTo>
                    <a:pt x="4048" y="3846"/>
                  </a:lnTo>
                  <a:lnTo>
                    <a:pt x="3929" y="3965"/>
                  </a:lnTo>
                  <a:lnTo>
                    <a:pt x="3179" y="3965"/>
                  </a:lnTo>
                  <a:lnTo>
                    <a:pt x="3060" y="3846"/>
                  </a:lnTo>
                  <a:lnTo>
                    <a:pt x="3060" y="3417"/>
                  </a:lnTo>
                  <a:close/>
                  <a:moveTo>
                    <a:pt x="2739" y="3417"/>
                  </a:moveTo>
                  <a:lnTo>
                    <a:pt x="2739" y="3905"/>
                  </a:lnTo>
                  <a:cubicBezTo>
                    <a:pt x="2739" y="3953"/>
                    <a:pt x="2751" y="4001"/>
                    <a:pt x="2774" y="4025"/>
                  </a:cubicBezTo>
                  <a:lnTo>
                    <a:pt x="2941" y="4191"/>
                  </a:lnTo>
                  <a:lnTo>
                    <a:pt x="2941" y="4667"/>
                  </a:lnTo>
                  <a:lnTo>
                    <a:pt x="357" y="4667"/>
                  </a:lnTo>
                  <a:lnTo>
                    <a:pt x="476" y="3453"/>
                  </a:lnTo>
                  <a:cubicBezTo>
                    <a:pt x="476" y="3429"/>
                    <a:pt x="500" y="3417"/>
                    <a:pt x="536" y="3417"/>
                  </a:cubicBezTo>
                  <a:close/>
                  <a:moveTo>
                    <a:pt x="10621" y="3417"/>
                  </a:moveTo>
                  <a:cubicBezTo>
                    <a:pt x="10656" y="3417"/>
                    <a:pt x="10668" y="3429"/>
                    <a:pt x="10680" y="3453"/>
                  </a:cubicBezTo>
                  <a:lnTo>
                    <a:pt x="10799" y="4667"/>
                  </a:lnTo>
                  <a:lnTo>
                    <a:pt x="8204" y="4667"/>
                  </a:lnTo>
                  <a:lnTo>
                    <a:pt x="8204" y="4191"/>
                  </a:lnTo>
                  <a:lnTo>
                    <a:pt x="8382" y="4025"/>
                  </a:lnTo>
                  <a:cubicBezTo>
                    <a:pt x="8406" y="4001"/>
                    <a:pt x="8418" y="3953"/>
                    <a:pt x="8418" y="3905"/>
                  </a:cubicBezTo>
                  <a:lnTo>
                    <a:pt x="8418" y="3417"/>
                  </a:lnTo>
                  <a:close/>
                  <a:moveTo>
                    <a:pt x="3834" y="4298"/>
                  </a:moveTo>
                  <a:lnTo>
                    <a:pt x="3834" y="7644"/>
                  </a:lnTo>
                  <a:lnTo>
                    <a:pt x="3286" y="7644"/>
                  </a:lnTo>
                  <a:lnTo>
                    <a:pt x="3286" y="4298"/>
                  </a:lnTo>
                  <a:close/>
                  <a:moveTo>
                    <a:pt x="7870" y="4298"/>
                  </a:moveTo>
                  <a:lnTo>
                    <a:pt x="7870" y="7644"/>
                  </a:lnTo>
                  <a:lnTo>
                    <a:pt x="7323" y="7644"/>
                  </a:lnTo>
                  <a:lnTo>
                    <a:pt x="7323" y="4298"/>
                  </a:lnTo>
                  <a:close/>
                  <a:moveTo>
                    <a:pt x="5563" y="6230"/>
                  </a:moveTo>
                  <a:cubicBezTo>
                    <a:pt x="5617" y="6230"/>
                    <a:pt x="5674" y="6245"/>
                    <a:pt x="5727" y="6275"/>
                  </a:cubicBezTo>
                  <a:lnTo>
                    <a:pt x="6013" y="6465"/>
                  </a:lnTo>
                  <a:cubicBezTo>
                    <a:pt x="6084" y="6513"/>
                    <a:pt x="6132" y="6596"/>
                    <a:pt x="6132" y="6692"/>
                  </a:cubicBezTo>
                  <a:lnTo>
                    <a:pt x="6132" y="8525"/>
                  </a:lnTo>
                  <a:lnTo>
                    <a:pt x="5013" y="8525"/>
                  </a:lnTo>
                  <a:lnTo>
                    <a:pt x="5013" y="6692"/>
                  </a:lnTo>
                  <a:cubicBezTo>
                    <a:pt x="5013" y="6596"/>
                    <a:pt x="5060" y="6513"/>
                    <a:pt x="5132" y="6465"/>
                  </a:cubicBezTo>
                  <a:lnTo>
                    <a:pt x="5418" y="6275"/>
                  </a:lnTo>
                  <a:cubicBezTo>
                    <a:pt x="5459" y="6245"/>
                    <a:pt x="5510" y="6230"/>
                    <a:pt x="5563" y="6230"/>
                  </a:cubicBezTo>
                  <a:close/>
                  <a:moveTo>
                    <a:pt x="3929" y="7989"/>
                  </a:moveTo>
                  <a:lnTo>
                    <a:pt x="4048" y="8108"/>
                  </a:lnTo>
                  <a:lnTo>
                    <a:pt x="4048" y="8537"/>
                  </a:lnTo>
                  <a:lnTo>
                    <a:pt x="3060" y="8537"/>
                  </a:lnTo>
                  <a:lnTo>
                    <a:pt x="3060" y="8108"/>
                  </a:lnTo>
                  <a:lnTo>
                    <a:pt x="3179" y="7989"/>
                  </a:lnTo>
                  <a:close/>
                  <a:moveTo>
                    <a:pt x="7954" y="7989"/>
                  </a:moveTo>
                  <a:lnTo>
                    <a:pt x="8073" y="8108"/>
                  </a:lnTo>
                  <a:lnTo>
                    <a:pt x="8073" y="8537"/>
                  </a:lnTo>
                  <a:lnTo>
                    <a:pt x="7096" y="8537"/>
                  </a:lnTo>
                  <a:lnTo>
                    <a:pt x="7096" y="8525"/>
                  </a:lnTo>
                  <a:lnTo>
                    <a:pt x="7096" y="8108"/>
                  </a:lnTo>
                  <a:lnTo>
                    <a:pt x="7215" y="7989"/>
                  </a:lnTo>
                  <a:close/>
                  <a:moveTo>
                    <a:pt x="6787" y="3429"/>
                  </a:moveTo>
                  <a:lnTo>
                    <a:pt x="6787" y="3917"/>
                  </a:lnTo>
                  <a:cubicBezTo>
                    <a:pt x="6787" y="3965"/>
                    <a:pt x="6799" y="4013"/>
                    <a:pt x="6834" y="4036"/>
                  </a:cubicBezTo>
                  <a:lnTo>
                    <a:pt x="7013" y="4215"/>
                  </a:lnTo>
                  <a:lnTo>
                    <a:pt x="7013" y="7763"/>
                  </a:lnTo>
                  <a:lnTo>
                    <a:pt x="6834" y="7942"/>
                  </a:lnTo>
                  <a:cubicBezTo>
                    <a:pt x="6799" y="7966"/>
                    <a:pt x="6787" y="8013"/>
                    <a:pt x="6787" y="8061"/>
                  </a:cubicBezTo>
                  <a:lnTo>
                    <a:pt x="6787" y="8549"/>
                  </a:lnTo>
                  <a:lnTo>
                    <a:pt x="6477" y="8525"/>
                  </a:lnTo>
                  <a:lnTo>
                    <a:pt x="6477" y="6692"/>
                  </a:lnTo>
                  <a:cubicBezTo>
                    <a:pt x="6477" y="6501"/>
                    <a:pt x="6370" y="6299"/>
                    <a:pt x="6203" y="6180"/>
                  </a:cubicBezTo>
                  <a:lnTo>
                    <a:pt x="5918" y="5989"/>
                  </a:lnTo>
                  <a:cubicBezTo>
                    <a:pt x="5816" y="5924"/>
                    <a:pt x="5703" y="5891"/>
                    <a:pt x="5589" y="5891"/>
                  </a:cubicBezTo>
                  <a:cubicBezTo>
                    <a:pt x="5474" y="5891"/>
                    <a:pt x="5358" y="5924"/>
                    <a:pt x="5251" y="5989"/>
                  </a:cubicBezTo>
                  <a:lnTo>
                    <a:pt x="4965" y="6180"/>
                  </a:lnTo>
                  <a:cubicBezTo>
                    <a:pt x="4810" y="6299"/>
                    <a:pt x="4703" y="6477"/>
                    <a:pt x="4703" y="6692"/>
                  </a:cubicBezTo>
                  <a:lnTo>
                    <a:pt x="4703" y="8525"/>
                  </a:lnTo>
                  <a:lnTo>
                    <a:pt x="4394" y="8525"/>
                  </a:lnTo>
                  <a:lnTo>
                    <a:pt x="4394" y="8025"/>
                  </a:lnTo>
                  <a:cubicBezTo>
                    <a:pt x="4394" y="7989"/>
                    <a:pt x="4370" y="7942"/>
                    <a:pt x="4346" y="7906"/>
                  </a:cubicBezTo>
                  <a:lnTo>
                    <a:pt x="4167" y="7751"/>
                  </a:lnTo>
                  <a:lnTo>
                    <a:pt x="4167" y="4203"/>
                  </a:lnTo>
                  <a:lnTo>
                    <a:pt x="4346" y="4036"/>
                  </a:lnTo>
                  <a:cubicBezTo>
                    <a:pt x="4370" y="4013"/>
                    <a:pt x="4394" y="3965"/>
                    <a:pt x="4394" y="3917"/>
                  </a:cubicBezTo>
                  <a:lnTo>
                    <a:pt x="4394" y="3429"/>
                  </a:lnTo>
                  <a:close/>
                  <a:moveTo>
                    <a:pt x="8525" y="8847"/>
                  </a:moveTo>
                  <a:lnTo>
                    <a:pt x="8525" y="9311"/>
                  </a:lnTo>
                  <a:lnTo>
                    <a:pt x="2631" y="9311"/>
                  </a:lnTo>
                  <a:lnTo>
                    <a:pt x="2631" y="8847"/>
                  </a:lnTo>
                  <a:close/>
                  <a:moveTo>
                    <a:pt x="1858" y="9632"/>
                  </a:moveTo>
                  <a:lnTo>
                    <a:pt x="1858" y="10097"/>
                  </a:lnTo>
                  <a:lnTo>
                    <a:pt x="607" y="10097"/>
                  </a:lnTo>
                  <a:lnTo>
                    <a:pt x="607" y="9632"/>
                  </a:lnTo>
                  <a:close/>
                  <a:moveTo>
                    <a:pt x="8978" y="9632"/>
                  </a:moveTo>
                  <a:lnTo>
                    <a:pt x="8978" y="10097"/>
                  </a:lnTo>
                  <a:lnTo>
                    <a:pt x="2203" y="10097"/>
                  </a:lnTo>
                  <a:lnTo>
                    <a:pt x="2203" y="9632"/>
                  </a:lnTo>
                  <a:close/>
                  <a:moveTo>
                    <a:pt x="10549" y="9632"/>
                  </a:moveTo>
                  <a:lnTo>
                    <a:pt x="10549" y="10097"/>
                  </a:lnTo>
                  <a:lnTo>
                    <a:pt x="9299" y="10097"/>
                  </a:lnTo>
                  <a:lnTo>
                    <a:pt x="9299" y="9632"/>
                  </a:lnTo>
                  <a:close/>
                  <a:moveTo>
                    <a:pt x="5566" y="0"/>
                  </a:moveTo>
                  <a:cubicBezTo>
                    <a:pt x="5531" y="0"/>
                    <a:pt x="5495" y="12"/>
                    <a:pt x="5465" y="36"/>
                  </a:cubicBezTo>
                  <a:lnTo>
                    <a:pt x="4417" y="857"/>
                  </a:lnTo>
                  <a:cubicBezTo>
                    <a:pt x="4346" y="917"/>
                    <a:pt x="4334" y="1024"/>
                    <a:pt x="4394" y="1096"/>
                  </a:cubicBezTo>
                  <a:cubicBezTo>
                    <a:pt x="4427" y="1136"/>
                    <a:pt x="4473" y="1158"/>
                    <a:pt x="4521" y="1158"/>
                  </a:cubicBezTo>
                  <a:cubicBezTo>
                    <a:pt x="4557" y="1158"/>
                    <a:pt x="4596" y="1145"/>
                    <a:pt x="4632" y="1119"/>
                  </a:cubicBezTo>
                  <a:lnTo>
                    <a:pt x="5560" y="393"/>
                  </a:lnTo>
                  <a:lnTo>
                    <a:pt x="8025" y="2298"/>
                  </a:lnTo>
                  <a:lnTo>
                    <a:pt x="3143" y="2298"/>
                  </a:lnTo>
                  <a:lnTo>
                    <a:pt x="4036" y="1596"/>
                  </a:lnTo>
                  <a:cubicBezTo>
                    <a:pt x="4108" y="1536"/>
                    <a:pt x="4120" y="1441"/>
                    <a:pt x="4060" y="1358"/>
                  </a:cubicBezTo>
                  <a:cubicBezTo>
                    <a:pt x="4026" y="1317"/>
                    <a:pt x="3977" y="1296"/>
                    <a:pt x="3928" y="1296"/>
                  </a:cubicBezTo>
                  <a:cubicBezTo>
                    <a:pt x="3891" y="1296"/>
                    <a:pt x="3853" y="1308"/>
                    <a:pt x="3822" y="1334"/>
                  </a:cubicBezTo>
                  <a:lnTo>
                    <a:pt x="2584" y="2298"/>
                  </a:lnTo>
                  <a:lnTo>
                    <a:pt x="2453" y="2298"/>
                  </a:lnTo>
                  <a:cubicBezTo>
                    <a:pt x="2250" y="2298"/>
                    <a:pt x="2072" y="2477"/>
                    <a:pt x="2072" y="2691"/>
                  </a:cubicBezTo>
                  <a:lnTo>
                    <a:pt x="2072" y="3048"/>
                  </a:lnTo>
                  <a:lnTo>
                    <a:pt x="2072" y="3108"/>
                  </a:lnTo>
                  <a:lnTo>
                    <a:pt x="524" y="3108"/>
                  </a:lnTo>
                  <a:cubicBezTo>
                    <a:pt x="322" y="3108"/>
                    <a:pt x="167" y="3251"/>
                    <a:pt x="131" y="3441"/>
                  </a:cubicBezTo>
                  <a:lnTo>
                    <a:pt x="0" y="4834"/>
                  </a:lnTo>
                  <a:cubicBezTo>
                    <a:pt x="0" y="4870"/>
                    <a:pt x="12" y="4918"/>
                    <a:pt x="48" y="4953"/>
                  </a:cubicBezTo>
                  <a:cubicBezTo>
                    <a:pt x="72" y="4977"/>
                    <a:pt x="119" y="5013"/>
                    <a:pt x="167" y="5013"/>
                  </a:cubicBezTo>
                  <a:lnTo>
                    <a:pt x="262" y="5013"/>
                  </a:lnTo>
                  <a:lnTo>
                    <a:pt x="262" y="5822"/>
                  </a:lnTo>
                  <a:cubicBezTo>
                    <a:pt x="262" y="5918"/>
                    <a:pt x="345" y="5989"/>
                    <a:pt x="429" y="5989"/>
                  </a:cubicBezTo>
                  <a:cubicBezTo>
                    <a:pt x="524" y="5989"/>
                    <a:pt x="596" y="5918"/>
                    <a:pt x="596" y="5822"/>
                  </a:cubicBezTo>
                  <a:lnTo>
                    <a:pt x="596" y="5013"/>
                  </a:lnTo>
                  <a:lnTo>
                    <a:pt x="2965" y="5013"/>
                  </a:lnTo>
                  <a:lnTo>
                    <a:pt x="2965" y="7763"/>
                  </a:lnTo>
                  <a:lnTo>
                    <a:pt x="2798" y="7930"/>
                  </a:lnTo>
                  <a:cubicBezTo>
                    <a:pt x="2762" y="7954"/>
                    <a:pt x="2751" y="8001"/>
                    <a:pt x="2751" y="8049"/>
                  </a:cubicBezTo>
                  <a:lnTo>
                    <a:pt x="2751" y="8537"/>
                  </a:lnTo>
                  <a:lnTo>
                    <a:pt x="2489" y="8537"/>
                  </a:lnTo>
                  <a:cubicBezTo>
                    <a:pt x="2393" y="8537"/>
                    <a:pt x="2322" y="8608"/>
                    <a:pt x="2322" y="8704"/>
                  </a:cubicBezTo>
                  <a:lnTo>
                    <a:pt x="2322" y="9323"/>
                  </a:lnTo>
                  <a:lnTo>
                    <a:pt x="643" y="9323"/>
                  </a:lnTo>
                  <a:lnTo>
                    <a:pt x="643" y="6584"/>
                  </a:lnTo>
                  <a:cubicBezTo>
                    <a:pt x="643" y="6501"/>
                    <a:pt x="560" y="6418"/>
                    <a:pt x="476" y="6418"/>
                  </a:cubicBezTo>
                  <a:cubicBezTo>
                    <a:pt x="381" y="6418"/>
                    <a:pt x="310" y="6501"/>
                    <a:pt x="310" y="6584"/>
                  </a:cubicBezTo>
                  <a:lnTo>
                    <a:pt x="310" y="10275"/>
                  </a:lnTo>
                  <a:cubicBezTo>
                    <a:pt x="310" y="10371"/>
                    <a:pt x="381" y="10442"/>
                    <a:pt x="476" y="10442"/>
                  </a:cubicBezTo>
                  <a:lnTo>
                    <a:pt x="10740" y="10442"/>
                  </a:lnTo>
                  <a:cubicBezTo>
                    <a:pt x="10835" y="10442"/>
                    <a:pt x="10906" y="10371"/>
                    <a:pt x="10906" y="10275"/>
                  </a:cubicBezTo>
                  <a:lnTo>
                    <a:pt x="10906" y="8347"/>
                  </a:lnTo>
                  <a:cubicBezTo>
                    <a:pt x="10906" y="8251"/>
                    <a:pt x="10835" y="8180"/>
                    <a:pt x="10740" y="8180"/>
                  </a:cubicBezTo>
                  <a:cubicBezTo>
                    <a:pt x="10656" y="8180"/>
                    <a:pt x="10585" y="8251"/>
                    <a:pt x="10585" y="8347"/>
                  </a:cubicBezTo>
                  <a:lnTo>
                    <a:pt x="10585" y="9323"/>
                  </a:lnTo>
                  <a:lnTo>
                    <a:pt x="8894" y="9323"/>
                  </a:lnTo>
                  <a:lnTo>
                    <a:pt x="8894" y="8704"/>
                  </a:lnTo>
                  <a:cubicBezTo>
                    <a:pt x="8894" y="8608"/>
                    <a:pt x="8823" y="8537"/>
                    <a:pt x="8739" y="8537"/>
                  </a:cubicBezTo>
                  <a:lnTo>
                    <a:pt x="8466" y="8537"/>
                  </a:lnTo>
                  <a:lnTo>
                    <a:pt x="8466" y="8049"/>
                  </a:lnTo>
                  <a:cubicBezTo>
                    <a:pt x="8466" y="8001"/>
                    <a:pt x="8454" y="7954"/>
                    <a:pt x="8418" y="7930"/>
                  </a:cubicBezTo>
                  <a:lnTo>
                    <a:pt x="8239" y="7763"/>
                  </a:lnTo>
                  <a:lnTo>
                    <a:pt x="8239" y="5013"/>
                  </a:lnTo>
                  <a:lnTo>
                    <a:pt x="10549" y="5013"/>
                  </a:lnTo>
                  <a:lnTo>
                    <a:pt x="10549" y="7585"/>
                  </a:lnTo>
                  <a:cubicBezTo>
                    <a:pt x="10549" y="7668"/>
                    <a:pt x="10621" y="7751"/>
                    <a:pt x="10716" y="7751"/>
                  </a:cubicBezTo>
                  <a:cubicBezTo>
                    <a:pt x="10799" y="7751"/>
                    <a:pt x="10883" y="7668"/>
                    <a:pt x="10883" y="7585"/>
                  </a:cubicBezTo>
                  <a:lnTo>
                    <a:pt x="10883" y="5013"/>
                  </a:lnTo>
                  <a:lnTo>
                    <a:pt x="10978" y="5013"/>
                  </a:lnTo>
                  <a:cubicBezTo>
                    <a:pt x="11025" y="5013"/>
                    <a:pt x="11073" y="4989"/>
                    <a:pt x="11097" y="4953"/>
                  </a:cubicBezTo>
                  <a:cubicBezTo>
                    <a:pt x="11133" y="4906"/>
                    <a:pt x="11144" y="4858"/>
                    <a:pt x="11133" y="4810"/>
                  </a:cubicBezTo>
                  <a:lnTo>
                    <a:pt x="11002" y="3429"/>
                  </a:lnTo>
                  <a:cubicBezTo>
                    <a:pt x="10978" y="3239"/>
                    <a:pt x="10811" y="3084"/>
                    <a:pt x="10609" y="3084"/>
                  </a:cubicBezTo>
                  <a:lnTo>
                    <a:pt x="9061" y="3084"/>
                  </a:lnTo>
                  <a:lnTo>
                    <a:pt x="9061" y="3024"/>
                  </a:lnTo>
                  <a:lnTo>
                    <a:pt x="9061" y="2667"/>
                  </a:lnTo>
                  <a:cubicBezTo>
                    <a:pt x="9061" y="2465"/>
                    <a:pt x="8882" y="2286"/>
                    <a:pt x="8680" y="2286"/>
                  </a:cubicBezTo>
                  <a:lnTo>
                    <a:pt x="8537" y="2286"/>
                  </a:lnTo>
                  <a:lnTo>
                    <a:pt x="5668" y="36"/>
                  </a:lnTo>
                  <a:cubicBezTo>
                    <a:pt x="5638" y="12"/>
                    <a:pt x="5602" y="0"/>
                    <a:pt x="55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1" name="Google Shape;14921;p102"/>
            <p:cNvSpPr/>
            <p:nvPr/>
          </p:nvSpPr>
          <p:spPr>
            <a:xfrm>
              <a:off x="2897827" y="2604753"/>
              <a:ext cx="48197" cy="64506"/>
            </a:xfrm>
            <a:custGeom>
              <a:avLst/>
              <a:gdLst/>
              <a:ahLst/>
              <a:cxnLst/>
              <a:rect l="l" t="t" r="r" b="b"/>
              <a:pathLst>
                <a:path w="1513" h="2025" extrusionOk="0">
                  <a:moveTo>
                    <a:pt x="762" y="334"/>
                  </a:moveTo>
                  <a:cubicBezTo>
                    <a:pt x="989" y="334"/>
                    <a:pt x="1191" y="524"/>
                    <a:pt x="1191" y="762"/>
                  </a:cubicBezTo>
                  <a:lnTo>
                    <a:pt x="1191" y="1703"/>
                  </a:lnTo>
                  <a:lnTo>
                    <a:pt x="334" y="1703"/>
                  </a:lnTo>
                  <a:lnTo>
                    <a:pt x="334" y="762"/>
                  </a:lnTo>
                  <a:cubicBezTo>
                    <a:pt x="334" y="524"/>
                    <a:pt x="524" y="334"/>
                    <a:pt x="762" y="334"/>
                  </a:cubicBezTo>
                  <a:close/>
                  <a:moveTo>
                    <a:pt x="750" y="0"/>
                  </a:moveTo>
                  <a:cubicBezTo>
                    <a:pt x="334" y="0"/>
                    <a:pt x="0" y="346"/>
                    <a:pt x="0" y="762"/>
                  </a:cubicBezTo>
                  <a:lnTo>
                    <a:pt x="0" y="1858"/>
                  </a:lnTo>
                  <a:cubicBezTo>
                    <a:pt x="0" y="1953"/>
                    <a:pt x="72" y="2024"/>
                    <a:pt x="155" y="2024"/>
                  </a:cubicBezTo>
                  <a:lnTo>
                    <a:pt x="1346" y="2024"/>
                  </a:lnTo>
                  <a:cubicBezTo>
                    <a:pt x="1441" y="2024"/>
                    <a:pt x="1512" y="1953"/>
                    <a:pt x="1512" y="1858"/>
                  </a:cubicBezTo>
                  <a:lnTo>
                    <a:pt x="1512" y="762"/>
                  </a:lnTo>
                  <a:cubicBezTo>
                    <a:pt x="1512" y="346"/>
                    <a:pt x="1167" y="0"/>
                    <a:pt x="7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2" name="Google Shape;14922;p102"/>
            <p:cNvSpPr/>
            <p:nvPr/>
          </p:nvSpPr>
          <p:spPr>
            <a:xfrm>
              <a:off x="2775695" y="2551650"/>
              <a:ext cx="51223" cy="51223"/>
            </a:xfrm>
            <a:custGeom>
              <a:avLst/>
              <a:gdLst/>
              <a:ahLst/>
              <a:cxnLst/>
              <a:rect l="l" t="t" r="r" b="b"/>
              <a:pathLst>
                <a:path w="1608" h="1608" extrusionOk="0">
                  <a:moveTo>
                    <a:pt x="810" y="310"/>
                  </a:moveTo>
                  <a:cubicBezTo>
                    <a:pt x="1060" y="310"/>
                    <a:pt x="1286" y="524"/>
                    <a:pt x="1286" y="786"/>
                  </a:cubicBezTo>
                  <a:cubicBezTo>
                    <a:pt x="1263" y="1060"/>
                    <a:pt x="1060" y="1262"/>
                    <a:pt x="810" y="1262"/>
                  </a:cubicBezTo>
                  <a:cubicBezTo>
                    <a:pt x="560" y="1262"/>
                    <a:pt x="334" y="1060"/>
                    <a:pt x="334" y="786"/>
                  </a:cubicBezTo>
                  <a:cubicBezTo>
                    <a:pt x="334" y="536"/>
                    <a:pt x="536" y="310"/>
                    <a:pt x="810" y="310"/>
                  </a:cubicBezTo>
                  <a:close/>
                  <a:moveTo>
                    <a:pt x="810" y="0"/>
                  </a:moveTo>
                  <a:cubicBezTo>
                    <a:pt x="358" y="0"/>
                    <a:pt x="1" y="358"/>
                    <a:pt x="1" y="810"/>
                  </a:cubicBezTo>
                  <a:cubicBezTo>
                    <a:pt x="1" y="1251"/>
                    <a:pt x="358" y="1608"/>
                    <a:pt x="810" y="1608"/>
                  </a:cubicBezTo>
                  <a:cubicBezTo>
                    <a:pt x="1251" y="1608"/>
                    <a:pt x="1608" y="1251"/>
                    <a:pt x="1608" y="810"/>
                  </a:cubicBezTo>
                  <a:cubicBezTo>
                    <a:pt x="1596" y="358"/>
                    <a:pt x="1239"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23" name="Google Shape;14923;p102"/>
          <p:cNvGrpSpPr/>
          <p:nvPr/>
        </p:nvGrpSpPr>
        <p:grpSpPr>
          <a:xfrm>
            <a:off x="6657194" y="2434073"/>
            <a:ext cx="375507" cy="367925"/>
            <a:chOff x="6657194" y="2434073"/>
            <a:chExt cx="375507" cy="367925"/>
          </a:xfrm>
        </p:grpSpPr>
        <p:sp>
          <p:nvSpPr>
            <p:cNvPr id="14924" name="Google Shape;14924;p102"/>
            <p:cNvSpPr/>
            <p:nvPr/>
          </p:nvSpPr>
          <p:spPr>
            <a:xfrm>
              <a:off x="6657194" y="2434073"/>
              <a:ext cx="190780" cy="367925"/>
            </a:xfrm>
            <a:custGeom>
              <a:avLst/>
              <a:gdLst/>
              <a:ahLst/>
              <a:cxnLst/>
              <a:rect l="l" t="t" r="r" b="b"/>
              <a:pathLst>
                <a:path w="5989" h="11550" extrusionOk="0">
                  <a:moveTo>
                    <a:pt x="3024" y="346"/>
                  </a:moveTo>
                  <a:cubicBezTo>
                    <a:pt x="4465" y="346"/>
                    <a:pt x="5644" y="1524"/>
                    <a:pt x="5644" y="2965"/>
                  </a:cubicBezTo>
                  <a:lnTo>
                    <a:pt x="5644" y="5596"/>
                  </a:lnTo>
                  <a:lnTo>
                    <a:pt x="2977" y="5596"/>
                  </a:lnTo>
                  <a:cubicBezTo>
                    <a:pt x="2893" y="5596"/>
                    <a:pt x="2810" y="5668"/>
                    <a:pt x="2810" y="5763"/>
                  </a:cubicBezTo>
                  <a:cubicBezTo>
                    <a:pt x="2810" y="5846"/>
                    <a:pt x="2893" y="5930"/>
                    <a:pt x="2977" y="5930"/>
                  </a:cubicBezTo>
                  <a:lnTo>
                    <a:pt x="5644" y="5930"/>
                  </a:lnTo>
                  <a:lnTo>
                    <a:pt x="5644" y="8561"/>
                  </a:lnTo>
                  <a:cubicBezTo>
                    <a:pt x="5644" y="10002"/>
                    <a:pt x="4465" y="11180"/>
                    <a:pt x="3024" y="11180"/>
                  </a:cubicBezTo>
                  <a:lnTo>
                    <a:pt x="2965" y="11180"/>
                  </a:lnTo>
                  <a:cubicBezTo>
                    <a:pt x="1524" y="11180"/>
                    <a:pt x="345" y="10002"/>
                    <a:pt x="345" y="8561"/>
                  </a:cubicBezTo>
                  <a:lnTo>
                    <a:pt x="345" y="5930"/>
                  </a:lnTo>
                  <a:lnTo>
                    <a:pt x="2119" y="5930"/>
                  </a:lnTo>
                  <a:cubicBezTo>
                    <a:pt x="2203" y="5930"/>
                    <a:pt x="2274" y="5846"/>
                    <a:pt x="2274" y="5763"/>
                  </a:cubicBezTo>
                  <a:cubicBezTo>
                    <a:pt x="2274" y="5668"/>
                    <a:pt x="2203" y="5596"/>
                    <a:pt x="2119" y="5596"/>
                  </a:cubicBezTo>
                  <a:lnTo>
                    <a:pt x="345" y="5596"/>
                  </a:lnTo>
                  <a:lnTo>
                    <a:pt x="345" y="2965"/>
                  </a:lnTo>
                  <a:cubicBezTo>
                    <a:pt x="345" y="1524"/>
                    <a:pt x="1524" y="346"/>
                    <a:pt x="2965" y="346"/>
                  </a:cubicBezTo>
                  <a:close/>
                  <a:moveTo>
                    <a:pt x="2965" y="0"/>
                  </a:moveTo>
                  <a:cubicBezTo>
                    <a:pt x="1322" y="0"/>
                    <a:pt x="0" y="1322"/>
                    <a:pt x="0" y="2965"/>
                  </a:cubicBezTo>
                  <a:lnTo>
                    <a:pt x="0" y="8585"/>
                  </a:lnTo>
                  <a:cubicBezTo>
                    <a:pt x="0" y="10228"/>
                    <a:pt x="1322" y="11550"/>
                    <a:pt x="2965" y="11550"/>
                  </a:cubicBezTo>
                  <a:lnTo>
                    <a:pt x="3024" y="11550"/>
                  </a:lnTo>
                  <a:cubicBezTo>
                    <a:pt x="4655" y="11550"/>
                    <a:pt x="5989" y="10228"/>
                    <a:pt x="5989" y="8585"/>
                  </a:cubicBezTo>
                  <a:lnTo>
                    <a:pt x="5989" y="2953"/>
                  </a:lnTo>
                  <a:cubicBezTo>
                    <a:pt x="5965" y="1322"/>
                    <a:pt x="4644" y="0"/>
                    <a:pt x="3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5" name="Google Shape;14925;p102"/>
            <p:cNvSpPr/>
            <p:nvPr/>
          </p:nvSpPr>
          <p:spPr>
            <a:xfrm>
              <a:off x="6854409" y="2464399"/>
              <a:ext cx="178292" cy="162365"/>
            </a:xfrm>
            <a:custGeom>
              <a:avLst/>
              <a:gdLst/>
              <a:ahLst/>
              <a:cxnLst/>
              <a:rect l="l" t="t" r="r" b="b"/>
              <a:pathLst>
                <a:path w="5597" h="5097" extrusionOk="0">
                  <a:moveTo>
                    <a:pt x="2807" y="346"/>
                  </a:moveTo>
                  <a:cubicBezTo>
                    <a:pt x="3371" y="346"/>
                    <a:pt x="3933" y="564"/>
                    <a:pt x="4358" y="1001"/>
                  </a:cubicBezTo>
                  <a:cubicBezTo>
                    <a:pt x="5180" y="1835"/>
                    <a:pt x="5227" y="3132"/>
                    <a:pt x="4477" y="3990"/>
                  </a:cubicBezTo>
                  <a:lnTo>
                    <a:pt x="3441" y="2954"/>
                  </a:lnTo>
                  <a:cubicBezTo>
                    <a:pt x="3411" y="2924"/>
                    <a:pt x="3367" y="2909"/>
                    <a:pt x="3322" y="2909"/>
                  </a:cubicBezTo>
                  <a:cubicBezTo>
                    <a:pt x="3278" y="2909"/>
                    <a:pt x="3233" y="2924"/>
                    <a:pt x="3203" y="2954"/>
                  </a:cubicBezTo>
                  <a:cubicBezTo>
                    <a:pt x="3144" y="3013"/>
                    <a:pt x="3144" y="3132"/>
                    <a:pt x="3203" y="3192"/>
                  </a:cubicBezTo>
                  <a:lnTo>
                    <a:pt x="4239" y="4228"/>
                  </a:lnTo>
                  <a:cubicBezTo>
                    <a:pt x="3831" y="4584"/>
                    <a:pt x="3321" y="4763"/>
                    <a:pt x="2810" y="4763"/>
                  </a:cubicBezTo>
                  <a:cubicBezTo>
                    <a:pt x="2246" y="4763"/>
                    <a:pt x="1681" y="4546"/>
                    <a:pt x="1250" y="4109"/>
                  </a:cubicBezTo>
                  <a:cubicBezTo>
                    <a:pt x="417" y="3287"/>
                    <a:pt x="393" y="1977"/>
                    <a:pt x="1131" y="1120"/>
                  </a:cubicBezTo>
                  <a:lnTo>
                    <a:pt x="1131" y="1120"/>
                  </a:lnTo>
                  <a:lnTo>
                    <a:pt x="2679" y="2668"/>
                  </a:lnTo>
                  <a:cubicBezTo>
                    <a:pt x="2709" y="2698"/>
                    <a:pt x="2754" y="2713"/>
                    <a:pt x="2798" y="2713"/>
                  </a:cubicBezTo>
                  <a:cubicBezTo>
                    <a:pt x="2843" y="2713"/>
                    <a:pt x="2888" y="2698"/>
                    <a:pt x="2917" y="2668"/>
                  </a:cubicBezTo>
                  <a:cubicBezTo>
                    <a:pt x="2977" y="2608"/>
                    <a:pt x="2977" y="2489"/>
                    <a:pt x="2917" y="2430"/>
                  </a:cubicBezTo>
                  <a:lnTo>
                    <a:pt x="1370" y="882"/>
                  </a:lnTo>
                  <a:cubicBezTo>
                    <a:pt x="1783" y="525"/>
                    <a:pt x="2296" y="346"/>
                    <a:pt x="2807" y="346"/>
                  </a:cubicBezTo>
                  <a:close/>
                  <a:moveTo>
                    <a:pt x="2803" y="1"/>
                  </a:moveTo>
                  <a:cubicBezTo>
                    <a:pt x="2152" y="1"/>
                    <a:pt x="1501" y="251"/>
                    <a:pt x="1000" y="751"/>
                  </a:cubicBezTo>
                  <a:cubicBezTo>
                    <a:pt x="0" y="1739"/>
                    <a:pt x="0" y="3347"/>
                    <a:pt x="1000" y="4347"/>
                  </a:cubicBezTo>
                  <a:cubicBezTo>
                    <a:pt x="1501" y="4847"/>
                    <a:pt x="2152" y="5097"/>
                    <a:pt x="2803" y="5097"/>
                  </a:cubicBezTo>
                  <a:cubicBezTo>
                    <a:pt x="3453" y="5097"/>
                    <a:pt x="4102" y="4847"/>
                    <a:pt x="4596" y="4347"/>
                  </a:cubicBezTo>
                  <a:cubicBezTo>
                    <a:pt x="5596" y="3347"/>
                    <a:pt x="5596" y="1739"/>
                    <a:pt x="4596" y="751"/>
                  </a:cubicBezTo>
                  <a:cubicBezTo>
                    <a:pt x="4102" y="251"/>
                    <a:pt x="3453" y="1"/>
                    <a:pt x="28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6" name="Google Shape;14926;p102"/>
            <p:cNvSpPr/>
            <p:nvPr/>
          </p:nvSpPr>
          <p:spPr>
            <a:xfrm>
              <a:off x="6854409" y="2631288"/>
              <a:ext cx="177528" cy="162365"/>
            </a:xfrm>
            <a:custGeom>
              <a:avLst/>
              <a:gdLst/>
              <a:ahLst/>
              <a:cxnLst/>
              <a:rect l="l" t="t" r="r" b="b"/>
              <a:pathLst>
                <a:path w="5573" h="5097" extrusionOk="0">
                  <a:moveTo>
                    <a:pt x="2805" y="338"/>
                  </a:moveTo>
                  <a:cubicBezTo>
                    <a:pt x="3314" y="338"/>
                    <a:pt x="3821" y="515"/>
                    <a:pt x="4227" y="870"/>
                  </a:cubicBezTo>
                  <a:lnTo>
                    <a:pt x="1120" y="3977"/>
                  </a:lnTo>
                  <a:cubicBezTo>
                    <a:pt x="393" y="3108"/>
                    <a:pt x="417" y="1799"/>
                    <a:pt x="1239" y="989"/>
                  </a:cubicBezTo>
                  <a:cubicBezTo>
                    <a:pt x="1671" y="556"/>
                    <a:pt x="2239" y="338"/>
                    <a:pt x="2805" y="338"/>
                  </a:cubicBezTo>
                  <a:close/>
                  <a:moveTo>
                    <a:pt x="2803" y="1"/>
                  </a:moveTo>
                  <a:cubicBezTo>
                    <a:pt x="2152" y="1"/>
                    <a:pt x="1501" y="251"/>
                    <a:pt x="1000" y="751"/>
                  </a:cubicBezTo>
                  <a:cubicBezTo>
                    <a:pt x="0" y="1739"/>
                    <a:pt x="0" y="3346"/>
                    <a:pt x="1000" y="4346"/>
                  </a:cubicBezTo>
                  <a:cubicBezTo>
                    <a:pt x="1501" y="4847"/>
                    <a:pt x="2152" y="5097"/>
                    <a:pt x="2803" y="5097"/>
                  </a:cubicBezTo>
                  <a:cubicBezTo>
                    <a:pt x="3453" y="5097"/>
                    <a:pt x="4102" y="4847"/>
                    <a:pt x="4596" y="4346"/>
                  </a:cubicBezTo>
                  <a:cubicBezTo>
                    <a:pt x="4656" y="4287"/>
                    <a:pt x="4656" y="4168"/>
                    <a:pt x="4596" y="4108"/>
                  </a:cubicBezTo>
                  <a:cubicBezTo>
                    <a:pt x="4566" y="4079"/>
                    <a:pt x="4522" y="4064"/>
                    <a:pt x="4477" y="4064"/>
                  </a:cubicBezTo>
                  <a:cubicBezTo>
                    <a:pt x="4432" y="4064"/>
                    <a:pt x="4388" y="4079"/>
                    <a:pt x="4358" y="4108"/>
                  </a:cubicBezTo>
                  <a:cubicBezTo>
                    <a:pt x="3933" y="4540"/>
                    <a:pt x="3370" y="4754"/>
                    <a:pt x="2806" y="4754"/>
                  </a:cubicBezTo>
                  <a:cubicBezTo>
                    <a:pt x="2295" y="4754"/>
                    <a:pt x="1783" y="4578"/>
                    <a:pt x="1370" y="4227"/>
                  </a:cubicBezTo>
                  <a:lnTo>
                    <a:pt x="2417" y="3180"/>
                  </a:lnTo>
                  <a:lnTo>
                    <a:pt x="4477" y="1120"/>
                  </a:lnTo>
                  <a:cubicBezTo>
                    <a:pt x="5060" y="1799"/>
                    <a:pt x="5180" y="2775"/>
                    <a:pt x="4763" y="3573"/>
                  </a:cubicBezTo>
                  <a:cubicBezTo>
                    <a:pt x="4715" y="3668"/>
                    <a:pt x="4751" y="3751"/>
                    <a:pt x="4834" y="3799"/>
                  </a:cubicBezTo>
                  <a:cubicBezTo>
                    <a:pt x="4863" y="3813"/>
                    <a:pt x="4890" y="3820"/>
                    <a:pt x="4916" y="3820"/>
                  </a:cubicBezTo>
                  <a:cubicBezTo>
                    <a:pt x="4976" y="3820"/>
                    <a:pt x="5027" y="3782"/>
                    <a:pt x="5060" y="3715"/>
                  </a:cubicBezTo>
                  <a:cubicBezTo>
                    <a:pt x="5572" y="2739"/>
                    <a:pt x="5406" y="1537"/>
                    <a:pt x="4596" y="751"/>
                  </a:cubicBezTo>
                  <a:cubicBezTo>
                    <a:pt x="4102" y="251"/>
                    <a:pt x="3453" y="1"/>
                    <a:pt x="28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27" name="Google Shape;14927;p102"/>
          <p:cNvGrpSpPr/>
          <p:nvPr/>
        </p:nvGrpSpPr>
        <p:grpSpPr>
          <a:xfrm>
            <a:off x="7101317" y="2441655"/>
            <a:ext cx="367925" cy="352380"/>
            <a:chOff x="7101317" y="2441655"/>
            <a:chExt cx="367925" cy="352380"/>
          </a:xfrm>
        </p:grpSpPr>
        <p:sp>
          <p:nvSpPr>
            <p:cNvPr id="14928" name="Google Shape;14928;p102"/>
            <p:cNvSpPr/>
            <p:nvPr/>
          </p:nvSpPr>
          <p:spPr>
            <a:xfrm>
              <a:off x="7101317" y="2441655"/>
              <a:ext cx="367925" cy="352380"/>
            </a:xfrm>
            <a:custGeom>
              <a:avLst/>
              <a:gdLst/>
              <a:ahLst/>
              <a:cxnLst/>
              <a:rect l="l" t="t" r="r" b="b"/>
              <a:pathLst>
                <a:path w="11550" h="11062" extrusionOk="0">
                  <a:moveTo>
                    <a:pt x="7061" y="334"/>
                  </a:moveTo>
                  <a:cubicBezTo>
                    <a:pt x="7799" y="334"/>
                    <a:pt x="8406" y="941"/>
                    <a:pt x="8406" y="1679"/>
                  </a:cubicBezTo>
                  <a:lnTo>
                    <a:pt x="8406" y="3108"/>
                  </a:lnTo>
                  <a:lnTo>
                    <a:pt x="7906" y="3108"/>
                  </a:lnTo>
                  <a:lnTo>
                    <a:pt x="7906" y="1679"/>
                  </a:lnTo>
                  <a:cubicBezTo>
                    <a:pt x="7906" y="1227"/>
                    <a:pt x="7537" y="834"/>
                    <a:pt x="7061" y="834"/>
                  </a:cubicBezTo>
                  <a:lnTo>
                    <a:pt x="4465" y="834"/>
                  </a:lnTo>
                  <a:cubicBezTo>
                    <a:pt x="4001" y="834"/>
                    <a:pt x="3620" y="1203"/>
                    <a:pt x="3620" y="1679"/>
                  </a:cubicBezTo>
                  <a:lnTo>
                    <a:pt x="3620" y="2429"/>
                  </a:lnTo>
                  <a:cubicBezTo>
                    <a:pt x="3620" y="2513"/>
                    <a:pt x="3691" y="2596"/>
                    <a:pt x="3786" y="2596"/>
                  </a:cubicBezTo>
                  <a:cubicBezTo>
                    <a:pt x="3870" y="2596"/>
                    <a:pt x="3941" y="2513"/>
                    <a:pt x="3941" y="2429"/>
                  </a:cubicBezTo>
                  <a:lnTo>
                    <a:pt x="3941" y="1679"/>
                  </a:lnTo>
                  <a:cubicBezTo>
                    <a:pt x="3941" y="1406"/>
                    <a:pt x="4167" y="1179"/>
                    <a:pt x="4453" y="1179"/>
                  </a:cubicBezTo>
                  <a:lnTo>
                    <a:pt x="7037" y="1179"/>
                  </a:lnTo>
                  <a:cubicBezTo>
                    <a:pt x="7323" y="1179"/>
                    <a:pt x="7549" y="1406"/>
                    <a:pt x="7549" y="1679"/>
                  </a:cubicBezTo>
                  <a:lnTo>
                    <a:pt x="7549" y="3108"/>
                  </a:lnTo>
                  <a:lnTo>
                    <a:pt x="3108" y="3108"/>
                  </a:lnTo>
                  <a:lnTo>
                    <a:pt x="3120" y="1679"/>
                  </a:lnTo>
                  <a:cubicBezTo>
                    <a:pt x="3120" y="941"/>
                    <a:pt x="3727" y="334"/>
                    <a:pt x="4465" y="334"/>
                  </a:cubicBezTo>
                  <a:close/>
                  <a:moveTo>
                    <a:pt x="8382" y="3453"/>
                  </a:moveTo>
                  <a:cubicBezTo>
                    <a:pt x="9930" y="3453"/>
                    <a:pt x="11180" y="4704"/>
                    <a:pt x="11180" y="6251"/>
                  </a:cubicBezTo>
                  <a:lnTo>
                    <a:pt x="11180" y="9252"/>
                  </a:lnTo>
                  <a:lnTo>
                    <a:pt x="2905" y="9252"/>
                  </a:lnTo>
                  <a:cubicBezTo>
                    <a:pt x="2822" y="9252"/>
                    <a:pt x="2739" y="9335"/>
                    <a:pt x="2739" y="9418"/>
                  </a:cubicBezTo>
                  <a:cubicBezTo>
                    <a:pt x="2739" y="9514"/>
                    <a:pt x="2822" y="9585"/>
                    <a:pt x="2905" y="9585"/>
                  </a:cubicBezTo>
                  <a:lnTo>
                    <a:pt x="11180" y="9585"/>
                  </a:lnTo>
                  <a:lnTo>
                    <a:pt x="11180" y="10288"/>
                  </a:lnTo>
                  <a:cubicBezTo>
                    <a:pt x="11168" y="10538"/>
                    <a:pt x="10942" y="10728"/>
                    <a:pt x="10716" y="10728"/>
                  </a:cubicBezTo>
                  <a:cubicBezTo>
                    <a:pt x="10716" y="10716"/>
                    <a:pt x="822" y="10716"/>
                    <a:pt x="774" y="10716"/>
                  </a:cubicBezTo>
                  <a:cubicBezTo>
                    <a:pt x="536" y="10704"/>
                    <a:pt x="334" y="10490"/>
                    <a:pt x="334" y="10240"/>
                  </a:cubicBezTo>
                  <a:lnTo>
                    <a:pt x="334" y="9585"/>
                  </a:lnTo>
                  <a:lnTo>
                    <a:pt x="2072" y="9585"/>
                  </a:lnTo>
                  <a:cubicBezTo>
                    <a:pt x="2167" y="9585"/>
                    <a:pt x="2239" y="9514"/>
                    <a:pt x="2239" y="9418"/>
                  </a:cubicBezTo>
                  <a:cubicBezTo>
                    <a:pt x="2239" y="9335"/>
                    <a:pt x="2167" y="9252"/>
                    <a:pt x="2072" y="9252"/>
                  </a:cubicBezTo>
                  <a:lnTo>
                    <a:pt x="334" y="9252"/>
                  </a:lnTo>
                  <a:lnTo>
                    <a:pt x="334" y="6251"/>
                  </a:lnTo>
                  <a:cubicBezTo>
                    <a:pt x="334" y="4704"/>
                    <a:pt x="1584" y="3453"/>
                    <a:pt x="3132" y="3453"/>
                  </a:cubicBezTo>
                  <a:close/>
                  <a:moveTo>
                    <a:pt x="4465" y="1"/>
                  </a:moveTo>
                  <a:cubicBezTo>
                    <a:pt x="3536" y="1"/>
                    <a:pt x="2786" y="763"/>
                    <a:pt x="2786" y="1679"/>
                  </a:cubicBezTo>
                  <a:lnTo>
                    <a:pt x="2786" y="3132"/>
                  </a:lnTo>
                  <a:cubicBezTo>
                    <a:pt x="1227" y="3311"/>
                    <a:pt x="0" y="4632"/>
                    <a:pt x="0" y="6239"/>
                  </a:cubicBezTo>
                  <a:lnTo>
                    <a:pt x="0" y="10240"/>
                  </a:lnTo>
                  <a:cubicBezTo>
                    <a:pt x="0" y="10692"/>
                    <a:pt x="357" y="11061"/>
                    <a:pt x="822" y="11061"/>
                  </a:cubicBezTo>
                  <a:lnTo>
                    <a:pt x="10740" y="11061"/>
                  </a:lnTo>
                  <a:cubicBezTo>
                    <a:pt x="11180" y="11061"/>
                    <a:pt x="11549" y="10704"/>
                    <a:pt x="11549" y="10240"/>
                  </a:cubicBezTo>
                  <a:lnTo>
                    <a:pt x="11549" y="6239"/>
                  </a:lnTo>
                  <a:cubicBezTo>
                    <a:pt x="11526" y="4632"/>
                    <a:pt x="10299" y="3287"/>
                    <a:pt x="8739" y="3132"/>
                  </a:cubicBezTo>
                  <a:lnTo>
                    <a:pt x="8739" y="1679"/>
                  </a:lnTo>
                  <a:cubicBezTo>
                    <a:pt x="8739" y="751"/>
                    <a:pt x="7977" y="1"/>
                    <a:pt x="70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9" name="Google Shape;14929;p102"/>
            <p:cNvSpPr/>
            <p:nvPr/>
          </p:nvSpPr>
          <p:spPr>
            <a:xfrm>
              <a:off x="7222302" y="2588443"/>
              <a:ext cx="124426" cy="124043"/>
            </a:xfrm>
            <a:custGeom>
              <a:avLst/>
              <a:gdLst/>
              <a:ahLst/>
              <a:cxnLst/>
              <a:rect l="l" t="t" r="r" b="b"/>
              <a:pathLst>
                <a:path w="3906" h="3894" extrusionOk="0">
                  <a:moveTo>
                    <a:pt x="2441" y="334"/>
                  </a:moveTo>
                  <a:lnTo>
                    <a:pt x="2441" y="1286"/>
                  </a:lnTo>
                  <a:cubicBezTo>
                    <a:pt x="2441" y="1381"/>
                    <a:pt x="2513" y="1453"/>
                    <a:pt x="2608" y="1453"/>
                  </a:cubicBezTo>
                  <a:lnTo>
                    <a:pt x="3560" y="1453"/>
                  </a:lnTo>
                  <a:lnTo>
                    <a:pt x="3560" y="2429"/>
                  </a:lnTo>
                  <a:lnTo>
                    <a:pt x="2608" y="2429"/>
                  </a:lnTo>
                  <a:cubicBezTo>
                    <a:pt x="2513" y="2429"/>
                    <a:pt x="2441" y="2513"/>
                    <a:pt x="2441" y="2596"/>
                  </a:cubicBezTo>
                  <a:lnTo>
                    <a:pt x="2441" y="3548"/>
                  </a:lnTo>
                  <a:lnTo>
                    <a:pt x="1465" y="3548"/>
                  </a:lnTo>
                  <a:lnTo>
                    <a:pt x="1465" y="2596"/>
                  </a:lnTo>
                  <a:cubicBezTo>
                    <a:pt x="1465" y="2513"/>
                    <a:pt x="1382" y="2429"/>
                    <a:pt x="1298" y="2429"/>
                  </a:cubicBezTo>
                  <a:lnTo>
                    <a:pt x="346" y="2429"/>
                  </a:lnTo>
                  <a:lnTo>
                    <a:pt x="346" y="1453"/>
                  </a:lnTo>
                  <a:lnTo>
                    <a:pt x="1298" y="1453"/>
                  </a:lnTo>
                  <a:cubicBezTo>
                    <a:pt x="1382" y="1453"/>
                    <a:pt x="1465" y="1381"/>
                    <a:pt x="1465" y="1286"/>
                  </a:cubicBezTo>
                  <a:lnTo>
                    <a:pt x="1465" y="334"/>
                  </a:lnTo>
                  <a:close/>
                  <a:moveTo>
                    <a:pt x="1298" y="0"/>
                  </a:moveTo>
                  <a:cubicBezTo>
                    <a:pt x="1203" y="0"/>
                    <a:pt x="1131" y="84"/>
                    <a:pt x="1131" y="167"/>
                  </a:cubicBezTo>
                  <a:lnTo>
                    <a:pt x="1131" y="1120"/>
                  </a:lnTo>
                  <a:lnTo>
                    <a:pt x="179" y="1120"/>
                  </a:lnTo>
                  <a:cubicBezTo>
                    <a:pt x="96" y="1120"/>
                    <a:pt x="12" y="1191"/>
                    <a:pt x="12" y="1286"/>
                  </a:cubicBezTo>
                  <a:lnTo>
                    <a:pt x="12" y="2608"/>
                  </a:lnTo>
                  <a:cubicBezTo>
                    <a:pt x="0" y="2703"/>
                    <a:pt x="96" y="2774"/>
                    <a:pt x="179" y="2774"/>
                  </a:cubicBezTo>
                  <a:lnTo>
                    <a:pt x="1131" y="2774"/>
                  </a:lnTo>
                  <a:lnTo>
                    <a:pt x="1131" y="3727"/>
                  </a:lnTo>
                  <a:cubicBezTo>
                    <a:pt x="1131" y="3822"/>
                    <a:pt x="1203" y="3894"/>
                    <a:pt x="1298" y="3894"/>
                  </a:cubicBezTo>
                  <a:lnTo>
                    <a:pt x="2620" y="3894"/>
                  </a:lnTo>
                  <a:cubicBezTo>
                    <a:pt x="2715" y="3894"/>
                    <a:pt x="2786" y="3822"/>
                    <a:pt x="2786" y="3727"/>
                  </a:cubicBezTo>
                  <a:lnTo>
                    <a:pt x="2786" y="2774"/>
                  </a:lnTo>
                  <a:lnTo>
                    <a:pt x="3739" y="2774"/>
                  </a:lnTo>
                  <a:cubicBezTo>
                    <a:pt x="3822" y="2774"/>
                    <a:pt x="3906" y="2703"/>
                    <a:pt x="3906" y="2608"/>
                  </a:cubicBezTo>
                  <a:lnTo>
                    <a:pt x="3906" y="1286"/>
                  </a:lnTo>
                  <a:cubicBezTo>
                    <a:pt x="3906" y="1191"/>
                    <a:pt x="3822" y="1120"/>
                    <a:pt x="3739" y="1120"/>
                  </a:cubicBezTo>
                  <a:lnTo>
                    <a:pt x="2786" y="1120"/>
                  </a:lnTo>
                  <a:lnTo>
                    <a:pt x="2786" y="167"/>
                  </a:lnTo>
                  <a:cubicBezTo>
                    <a:pt x="2786" y="84"/>
                    <a:pt x="2715" y="0"/>
                    <a:pt x="2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30" name="Google Shape;14930;p102"/>
          <p:cNvGrpSpPr/>
          <p:nvPr/>
        </p:nvGrpSpPr>
        <p:grpSpPr>
          <a:xfrm>
            <a:off x="5756399" y="2434456"/>
            <a:ext cx="367925" cy="367161"/>
            <a:chOff x="5756399" y="2434456"/>
            <a:chExt cx="367925" cy="367161"/>
          </a:xfrm>
        </p:grpSpPr>
        <p:sp>
          <p:nvSpPr>
            <p:cNvPr id="14931" name="Google Shape;14931;p102"/>
            <p:cNvSpPr/>
            <p:nvPr/>
          </p:nvSpPr>
          <p:spPr>
            <a:xfrm>
              <a:off x="5864865" y="2563023"/>
              <a:ext cx="39882" cy="68297"/>
            </a:xfrm>
            <a:custGeom>
              <a:avLst/>
              <a:gdLst/>
              <a:ahLst/>
              <a:cxnLst/>
              <a:rect l="l" t="t" r="r" b="b"/>
              <a:pathLst>
                <a:path w="1252" h="2144" extrusionOk="0">
                  <a:moveTo>
                    <a:pt x="918" y="334"/>
                  </a:moveTo>
                  <a:lnTo>
                    <a:pt x="918" y="1822"/>
                  </a:lnTo>
                  <a:lnTo>
                    <a:pt x="334" y="1822"/>
                  </a:lnTo>
                  <a:lnTo>
                    <a:pt x="334" y="334"/>
                  </a:lnTo>
                  <a:close/>
                  <a:moveTo>
                    <a:pt x="168" y="1"/>
                  </a:moveTo>
                  <a:cubicBezTo>
                    <a:pt x="84" y="1"/>
                    <a:pt x="1" y="72"/>
                    <a:pt x="1" y="167"/>
                  </a:cubicBezTo>
                  <a:lnTo>
                    <a:pt x="1" y="1977"/>
                  </a:lnTo>
                  <a:cubicBezTo>
                    <a:pt x="1" y="2072"/>
                    <a:pt x="84" y="2144"/>
                    <a:pt x="168" y="2144"/>
                  </a:cubicBezTo>
                  <a:lnTo>
                    <a:pt x="1096" y="2144"/>
                  </a:lnTo>
                  <a:cubicBezTo>
                    <a:pt x="1180" y="2144"/>
                    <a:pt x="1251" y="2072"/>
                    <a:pt x="1251" y="1977"/>
                  </a:cubicBezTo>
                  <a:lnTo>
                    <a:pt x="1251" y="167"/>
                  </a:lnTo>
                  <a:cubicBezTo>
                    <a:pt x="1251" y="72"/>
                    <a:pt x="1180"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2" name="Google Shape;14932;p102"/>
            <p:cNvSpPr/>
            <p:nvPr/>
          </p:nvSpPr>
          <p:spPr>
            <a:xfrm>
              <a:off x="5920261" y="2563023"/>
              <a:ext cx="40233" cy="68297"/>
            </a:xfrm>
            <a:custGeom>
              <a:avLst/>
              <a:gdLst/>
              <a:ahLst/>
              <a:cxnLst/>
              <a:rect l="l" t="t" r="r" b="b"/>
              <a:pathLst>
                <a:path w="1263" h="2144" extrusionOk="0">
                  <a:moveTo>
                    <a:pt x="929" y="334"/>
                  </a:moveTo>
                  <a:lnTo>
                    <a:pt x="929" y="1822"/>
                  </a:lnTo>
                  <a:lnTo>
                    <a:pt x="346" y="1822"/>
                  </a:lnTo>
                  <a:lnTo>
                    <a:pt x="346" y="334"/>
                  </a:lnTo>
                  <a:close/>
                  <a:moveTo>
                    <a:pt x="167" y="1"/>
                  </a:moveTo>
                  <a:cubicBezTo>
                    <a:pt x="84" y="1"/>
                    <a:pt x="12" y="72"/>
                    <a:pt x="12" y="167"/>
                  </a:cubicBezTo>
                  <a:lnTo>
                    <a:pt x="12" y="1977"/>
                  </a:lnTo>
                  <a:cubicBezTo>
                    <a:pt x="0" y="2072"/>
                    <a:pt x="84" y="2144"/>
                    <a:pt x="167" y="2144"/>
                  </a:cubicBezTo>
                  <a:lnTo>
                    <a:pt x="1096" y="2144"/>
                  </a:lnTo>
                  <a:cubicBezTo>
                    <a:pt x="1179" y="2144"/>
                    <a:pt x="1262" y="2072"/>
                    <a:pt x="1262" y="1977"/>
                  </a:cubicBezTo>
                  <a:lnTo>
                    <a:pt x="1262" y="167"/>
                  </a:lnTo>
                  <a:cubicBezTo>
                    <a:pt x="1262" y="72"/>
                    <a:pt x="1179"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3" name="Google Shape;14933;p102"/>
            <p:cNvSpPr/>
            <p:nvPr/>
          </p:nvSpPr>
          <p:spPr>
            <a:xfrm>
              <a:off x="5790165" y="2646451"/>
              <a:ext cx="39851" cy="68329"/>
            </a:xfrm>
            <a:custGeom>
              <a:avLst/>
              <a:gdLst/>
              <a:ahLst/>
              <a:cxnLst/>
              <a:rect l="l" t="t" r="r" b="b"/>
              <a:pathLst>
                <a:path w="1251" h="2145" extrusionOk="0">
                  <a:moveTo>
                    <a:pt x="917" y="334"/>
                  </a:moveTo>
                  <a:lnTo>
                    <a:pt x="917" y="1823"/>
                  </a:lnTo>
                  <a:lnTo>
                    <a:pt x="346" y="1823"/>
                  </a:lnTo>
                  <a:lnTo>
                    <a:pt x="346" y="334"/>
                  </a:lnTo>
                  <a:close/>
                  <a:moveTo>
                    <a:pt x="167" y="1"/>
                  </a:moveTo>
                  <a:cubicBezTo>
                    <a:pt x="72" y="1"/>
                    <a:pt x="0" y="72"/>
                    <a:pt x="0" y="168"/>
                  </a:cubicBezTo>
                  <a:lnTo>
                    <a:pt x="0" y="1977"/>
                  </a:lnTo>
                  <a:cubicBezTo>
                    <a:pt x="0" y="2073"/>
                    <a:pt x="72" y="2144"/>
                    <a:pt x="167" y="2144"/>
                  </a:cubicBezTo>
                  <a:lnTo>
                    <a:pt x="1084" y="2144"/>
                  </a:lnTo>
                  <a:cubicBezTo>
                    <a:pt x="1179" y="2144"/>
                    <a:pt x="1251" y="2073"/>
                    <a:pt x="1251" y="1977"/>
                  </a:cubicBezTo>
                  <a:lnTo>
                    <a:pt x="1251" y="168"/>
                  </a:lnTo>
                  <a:cubicBezTo>
                    <a:pt x="1251" y="72"/>
                    <a:pt x="1179" y="1"/>
                    <a:pt x="1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4" name="Google Shape;14934;p102"/>
            <p:cNvSpPr/>
            <p:nvPr/>
          </p:nvSpPr>
          <p:spPr>
            <a:xfrm>
              <a:off x="6050707" y="2646451"/>
              <a:ext cx="39882" cy="68329"/>
            </a:xfrm>
            <a:custGeom>
              <a:avLst/>
              <a:gdLst/>
              <a:ahLst/>
              <a:cxnLst/>
              <a:rect l="l" t="t" r="r" b="b"/>
              <a:pathLst>
                <a:path w="1252" h="2145" extrusionOk="0">
                  <a:moveTo>
                    <a:pt x="930" y="334"/>
                  </a:moveTo>
                  <a:lnTo>
                    <a:pt x="930" y="1823"/>
                  </a:lnTo>
                  <a:lnTo>
                    <a:pt x="346" y="1823"/>
                  </a:lnTo>
                  <a:lnTo>
                    <a:pt x="346" y="334"/>
                  </a:lnTo>
                  <a:close/>
                  <a:moveTo>
                    <a:pt x="168" y="1"/>
                  </a:moveTo>
                  <a:cubicBezTo>
                    <a:pt x="84" y="1"/>
                    <a:pt x="1" y="72"/>
                    <a:pt x="1" y="168"/>
                  </a:cubicBezTo>
                  <a:lnTo>
                    <a:pt x="1" y="1977"/>
                  </a:lnTo>
                  <a:cubicBezTo>
                    <a:pt x="1" y="2073"/>
                    <a:pt x="72" y="2144"/>
                    <a:pt x="168" y="2144"/>
                  </a:cubicBezTo>
                  <a:lnTo>
                    <a:pt x="1096" y="2144"/>
                  </a:lnTo>
                  <a:cubicBezTo>
                    <a:pt x="1180" y="2144"/>
                    <a:pt x="1251" y="2073"/>
                    <a:pt x="1251" y="1977"/>
                  </a:cubicBezTo>
                  <a:lnTo>
                    <a:pt x="1251" y="168"/>
                  </a:lnTo>
                  <a:cubicBezTo>
                    <a:pt x="1251" y="72"/>
                    <a:pt x="1180"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5" name="Google Shape;14935;p102"/>
            <p:cNvSpPr/>
            <p:nvPr/>
          </p:nvSpPr>
          <p:spPr>
            <a:xfrm>
              <a:off x="5976007" y="2563023"/>
              <a:ext cx="39851" cy="68297"/>
            </a:xfrm>
            <a:custGeom>
              <a:avLst/>
              <a:gdLst/>
              <a:ahLst/>
              <a:cxnLst/>
              <a:rect l="l" t="t" r="r" b="b"/>
              <a:pathLst>
                <a:path w="1251" h="2144" extrusionOk="0">
                  <a:moveTo>
                    <a:pt x="917" y="334"/>
                  </a:moveTo>
                  <a:lnTo>
                    <a:pt x="917" y="1822"/>
                  </a:lnTo>
                  <a:lnTo>
                    <a:pt x="334" y="1822"/>
                  </a:lnTo>
                  <a:lnTo>
                    <a:pt x="334" y="334"/>
                  </a:lnTo>
                  <a:close/>
                  <a:moveTo>
                    <a:pt x="167" y="1"/>
                  </a:moveTo>
                  <a:cubicBezTo>
                    <a:pt x="72" y="1"/>
                    <a:pt x="0" y="72"/>
                    <a:pt x="0" y="167"/>
                  </a:cubicBezTo>
                  <a:lnTo>
                    <a:pt x="0" y="1977"/>
                  </a:lnTo>
                  <a:cubicBezTo>
                    <a:pt x="0" y="2072"/>
                    <a:pt x="72" y="2144"/>
                    <a:pt x="167" y="2144"/>
                  </a:cubicBezTo>
                  <a:lnTo>
                    <a:pt x="1084" y="2144"/>
                  </a:lnTo>
                  <a:cubicBezTo>
                    <a:pt x="1179" y="2144"/>
                    <a:pt x="1251" y="2072"/>
                    <a:pt x="1251" y="1977"/>
                  </a:cubicBezTo>
                  <a:lnTo>
                    <a:pt x="1251" y="167"/>
                  </a:lnTo>
                  <a:cubicBezTo>
                    <a:pt x="1251" y="72"/>
                    <a:pt x="1179" y="1"/>
                    <a:pt x="1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6" name="Google Shape;14936;p102"/>
            <p:cNvSpPr/>
            <p:nvPr/>
          </p:nvSpPr>
          <p:spPr>
            <a:xfrm>
              <a:off x="5919114" y="2453027"/>
              <a:ext cx="42877" cy="43673"/>
            </a:xfrm>
            <a:custGeom>
              <a:avLst/>
              <a:gdLst/>
              <a:ahLst/>
              <a:cxnLst/>
              <a:rect l="l" t="t" r="r" b="b"/>
              <a:pathLst>
                <a:path w="1346" h="1371" extrusionOk="0">
                  <a:moveTo>
                    <a:pt x="679" y="1"/>
                  </a:moveTo>
                  <a:cubicBezTo>
                    <a:pt x="596" y="1"/>
                    <a:pt x="524" y="72"/>
                    <a:pt x="524" y="167"/>
                  </a:cubicBezTo>
                  <a:lnTo>
                    <a:pt x="524" y="525"/>
                  </a:lnTo>
                  <a:lnTo>
                    <a:pt x="167" y="525"/>
                  </a:lnTo>
                  <a:cubicBezTo>
                    <a:pt x="72" y="525"/>
                    <a:pt x="1" y="596"/>
                    <a:pt x="1" y="691"/>
                  </a:cubicBezTo>
                  <a:cubicBezTo>
                    <a:pt x="1" y="775"/>
                    <a:pt x="72" y="846"/>
                    <a:pt x="167" y="846"/>
                  </a:cubicBezTo>
                  <a:lnTo>
                    <a:pt x="524" y="846"/>
                  </a:lnTo>
                  <a:lnTo>
                    <a:pt x="501" y="1203"/>
                  </a:lnTo>
                  <a:cubicBezTo>
                    <a:pt x="501" y="1299"/>
                    <a:pt x="584" y="1370"/>
                    <a:pt x="667" y="1370"/>
                  </a:cubicBezTo>
                  <a:cubicBezTo>
                    <a:pt x="751" y="1370"/>
                    <a:pt x="834" y="1299"/>
                    <a:pt x="834" y="1203"/>
                  </a:cubicBezTo>
                  <a:lnTo>
                    <a:pt x="834" y="846"/>
                  </a:lnTo>
                  <a:lnTo>
                    <a:pt x="1191" y="846"/>
                  </a:lnTo>
                  <a:cubicBezTo>
                    <a:pt x="1274" y="846"/>
                    <a:pt x="1346" y="775"/>
                    <a:pt x="1346" y="691"/>
                  </a:cubicBezTo>
                  <a:cubicBezTo>
                    <a:pt x="1346" y="596"/>
                    <a:pt x="1274" y="525"/>
                    <a:pt x="1191" y="525"/>
                  </a:cubicBezTo>
                  <a:lnTo>
                    <a:pt x="846" y="525"/>
                  </a:lnTo>
                  <a:lnTo>
                    <a:pt x="846" y="167"/>
                  </a:lnTo>
                  <a:cubicBezTo>
                    <a:pt x="846" y="72"/>
                    <a:pt x="774"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7" name="Google Shape;14937;p102"/>
            <p:cNvSpPr/>
            <p:nvPr/>
          </p:nvSpPr>
          <p:spPr>
            <a:xfrm>
              <a:off x="5756399" y="2434456"/>
              <a:ext cx="367925" cy="367161"/>
            </a:xfrm>
            <a:custGeom>
              <a:avLst/>
              <a:gdLst/>
              <a:ahLst/>
              <a:cxnLst/>
              <a:rect l="l" t="t" r="r" b="b"/>
              <a:pathLst>
                <a:path w="11550" h="11526" extrusionOk="0">
                  <a:moveTo>
                    <a:pt x="7192" y="334"/>
                  </a:moveTo>
                  <a:lnTo>
                    <a:pt x="7192" y="2215"/>
                  </a:lnTo>
                  <a:lnTo>
                    <a:pt x="6287" y="2215"/>
                  </a:lnTo>
                  <a:cubicBezTo>
                    <a:pt x="6192" y="2215"/>
                    <a:pt x="6121" y="2298"/>
                    <a:pt x="6121" y="2382"/>
                  </a:cubicBezTo>
                  <a:cubicBezTo>
                    <a:pt x="6121" y="2477"/>
                    <a:pt x="6192" y="2548"/>
                    <a:pt x="6287" y="2548"/>
                  </a:cubicBezTo>
                  <a:lnTo>
                    <a:pt x="8859" y="2548"/>
                  </a:lnTo>
                  <a:lnTo>
                    <a:pt x="8859" y="2822"/>
                  </a:lnTo>
                  <a:lnTo>
                    <a:pt x="2692" y="2822"/>
                  </a:lnTo>
                  <a:lnTo>
                    <a:pt x="2692" y="2548"/>
                  </a:lnTo>
                  <a:lnTo>
                    <a:pt x="5335" y="2548"/>
                  </a:lnTo>
                  <a:cubicBezTo>
                    <a:pt x="5418" y="2548"/>
                    <a:pt x="5490" y="2477"/>
                    <a:pt x="5490" y="2382"/>
                  </a:cubicBezTo>
                  <a:cubicBezTo>
                    <a:pt x="5490" y="2298"/>
                    <a:pt x="5418" y="2215"/>
                    <a:pt x="5335" y="2215"/>
                  </a:cubicBezTo>
                  <a:lnTo>
                    <a:pt x="4370" y="2215"/>
                  </a:lnTo>
                  <a:lnTo>
                    <a:pt x="4370" y="334"/>
                  </a:lnTo>
                  <a:close/>
                  <a:moveTo>
                    <a:pt x="2787" y="4287"/>
                  </a:moveTo>
                  <a:lnTo>
                    <a:pt x="2787" y="4560"/>
                  </a:lnTo>
                  <a:lnTo>
                    <a:pt x="346" y="4560"/>
                  </a:lnTo>
                  <a:lnTo>
                    <a:pt x="346" y="4287"/>
                  </a:lnTo>
                  <a:close/>
                  <a:moveTo>
                    <a:pt x="7133" y="8037"/>
                  </a:moveTo>
                  <a:lnTo>
                    <a:pt x="7133" y="10537"/>
                  </a:lnTo>
                  <a:lnTo>
                    <a:pt x="5954" y="10537"/>
                  </a:lnTo>
                  <a:lnTo>
                    <a:pt x="5954" y="8037"/>
                  </a:lnTo>
                  <a:close/>
                  <a:moveTo>
                    <a:pt x="8442" y="3156"/>
                  </a:moveTo>
                  <a:lnTo>
                    <a:pt x="8442" y="10537"/>
                  </a:lnTo>
                  <a:lnTo>
                    <a:pt x="7478" y="10537"/>
                  </a:lnTo>
                  <a:lnTo>
                    <a:pt x="7478" y="7859"/>
                  </a:lnTo>
                  <a:cubicBezTo>
                    <a:pt x="7478" y="7775"/>
                    <a:pt x="7395" y="7704"/>
                    <a:pt x="7311" y="7704"/>
                  </a:cubicBezTo>
                  <a:lnTo>
                    <a:pt x="4287" y="7704"/>
                  </a:lnTo>
                  <a:cubicBezTo>
                    <a:pt x="4204" y="7704"/>
                    <a:pt x="4120" y="7775"/>
                    <a:pt x="4120" y="7859"/>
                  </a:cubicBezTo>
                  <a:lnTo>
                    <a:pt x="4120" y="10537"/>
                  </a:lnTo>
                  <a:lnTo>
                    <a:pt x="3156" y="10537"/>
                  </a:lnTo>
                  <a:lnTo>
                    <a:pt x="3132" y="3156"/>
                  </a:lnTo>
                  <a:close/>
                  <a:moveTo>
                    <a:pt x="5609" y="8061"/>
                  </a:moveTo>
                  <a:lnTo>
                    <a:pt x="5609" y="10561"/>
                  </a:lnTo>
                  <a:lnTo>
                    <a:pt x="4442" y="10561"/>
                  </a:lnTo>
                  <a:lnTo>
                    <a:pt x="4442" y="8061"/>
                  </a:lnTo>
                  <a:close/>
                  <a:moveTo>
                    <a:pt x="10966" y="4906"/>
                  </a:moveTo>
                  <a:lnTo>
                    <a:pt x="10966" y="10561"/>
                  </a:lnTo>
                  <a:lnTo>
                    <a:pt x="8764" y="10561"/>
                  </a:lnTo>
                  <a:lnTo>
                    <a:pt x="8764" y="4906"/>
                  </a:lnTo>
                  <a:close/>
                  <a:moveTo>
                    <a:pt x="11205" y="10883"/>
                  </a:moveTo>
                  <a:lnTo>
                    <a:pt x="11205" y="11180"/>
                  </a:lnTo>
                  <a:lnTo>
                    <a:pt x="334" y="11180"/>
                  </a:lnTo>
                  <a:lnTo>
                    <a:pt x="334" y="10883"/>
                  </a:lnTo>
                  <a:close/>
                  <a:moveTo>
                    <a:pt x="4216" y="0"/>
                  </a:moveTo>
                  <a:cubicBezTo>
                    <a:pt x="4120" y="0"/>
                    <a:pt x="4049" y="72"/>
                    <a:pt x="4049" y="167"/>
                  </a:cubicBezTo>
                  <a:lnTo>
                    <a:pt x="4049" y="2239"/>
                  </a:lnTo>
                  <a:lnTo>
                    <a:pt x="2537" y="2239"/>
                  </a:lnTo>
                  <a:cubicBezTo>
                    <a:pt x="2442" y="2239"/>
                    <a:pt x="2370" y="2310"/>
                    <a:pt x="2370" y="2394"/>
                  </a:cubicBezTo>
                  <a:lnTo>
                    <a:pt x="2370" y="3013"/>
                  </a:lnTo>
                  <a:cubicBezTo>
                    <a:pt x="2370" y="3096"/>
                    <a:pt x="2442" y="3179"/>
                    <a:pt x="2537" y="3179"/>
                  </a:cubicBezTo>
                  <a:lnTo>
                    <a:pt x="2787" y="3179"/>
                  </a:lnTo>
                  <a:lnTo>
                    <a:pt x="2787" y="3965"/>
                  </a:lnTo>
                  <a:lnTo>
                    <a:pt x="167" y="3965"/>
                  </a:lnTo>
                  <a:cubicBezTo>
                    <a:pt x="72" y="3965"/>
                    <a:pt x="1" y="4037"/>
                    <a:pt x="1" y="4132"/>
                  </a:cubicBezTo>
                  <a:lnTo>
                    <a:pt x="1" y="4739"/>
                  </a:lnTo>
                  <a:cubicBezTo>
                    <a:pt x="1" y="4822"/>
                    <a:pt x="72" y="4906"/>
                    <a:pt x="167" y="4906"/>
                  </a:cubicBezTo>
                  <a:lnTo>
                    <a:pt x="239" y="4906"/>
                  </a:lnTo>
                  <a:lnTo>
                    <a:pt x="239" y="6013"/>
                  </a:lnTo>
                  <a:cubicBezTo>
                    <a:pt x="239" y="6108"/>
                    <a:pt x="310" y="6180"/>
                    <a:pt x="406" y="6180"/>
                  </a:cubicBezTo>
                  <a:cubicBezTo>
                    <a:pt x="489" y="6180"/>
                    <a:pt x="572" y="6108"/>
                    <a:pt x="572" y="6013"/>
                  </a:cubicBezTo>
                  <a:lnTo>
                    <a:pt x="572" y="4906"/>
                  </a:lnTo>
                  <a:lnTo>
                    <a:pt x="2763" y="4906"/>
                  </a:lnTo>
                  <a:lnTo>
                    <a:pt x="2763" y="10561"/>
                  </a:lnTo>
                  <a:lnTo>
                    <a:pt x="572" y="10561"/>
                  </a:lnTo>
                  <a:lnTo>
                    <a:pt x="572" y="6870"/>
                  </a:lnTo>
                  <a:cubicBezTo>
                    <a:pt x="572" y="6775"/>
                    <a:pt x="489" y="6704"/>
                    <a:pt x="406" y="6704"/>
                  </a:cubicBezTo>
                  <a:cubicBezTo>
                    <a:pt x="310" y="6704"/>
                    <a:pt x="239" y="6775"/>
                    <a:pt x="239" y="6870"/>
                  </a:cubicBezTo>
                  <a:lnTo>
                    <a:pt x="239" y="10561"/>
                  </a:lnTo>
                  <a:lnTo>
                    <a:pt x="167" y="10561"/>
                  </a:lnTo>
                  <a:cubicBezTo>
                    <a:pt x="72" y="10561"/>
                    <a:pt x="1" y="10633"/>
                    <a:pt x="1" y="10716"/>
                  </a:cubicBezTo>
                  <a:lnTo>
                    <a:pt x="1" y="11359"/>
                  </a:lnTo>
                  <a:cubicBezTo>
                    <a:pt x="1" y="11454"/>
                    <a:pt x="72" y="11526"/>
                    <a:pt x="167" y="11526"/>
                  </a:cubicBezTo>
                  <a:lnTo>
                    <a:pt x="11371" y="11526"/>
                  </a:lnTo>
                  <a:cubicBezTo>
                    <a:pt x="11466" y="11526"/>
                    <a:pt x="11538" y="11454"/>
                    <a:pt x="11538" y="11359"/>
                  </a:cubicBezTo>
                  <a:lnTo>
                    <a:pt x="11538" y="10716"/>
                  </a:lnTo>
                  <a:cubicBezTo>
                    <a:pt x="11538" y="10633"/>
                    <a:pt x="11466" y="10561"/>
                    <a:pt x="11371" y="10561"/>
                  </a:cubicBezTo>
                  <a:lnTo>
                    <a:pt x="11300" y="10561"/>
                  </a:lnTo>
                  <a:lnTo>
                    <a:pt x="11300" y="4906"/>
                  </a:lnTo>
                  <a:lnTo>
                    <a:pt x="11383" y="4906"/>
                  </a:lnTo>
                  <a:cubicBezTo>
                    <a:pt x="11478" y="4906"/>
                    <a:pt x="11550" y="4822"/>
                    <a:pt x="11550" y="4739"/>
                  </a:cubicBezTo>
                  <a:lnTo>
                    <a:pt x="11550" y="4132"/>
                  </a:lnTo>
                  <a:cubicBezTo>
                    <a:pt x="11550" y="4037"/>
                    <a:pt x="11478" y="3965"/>
                    <a:pt x="11383" y="3965"/>
                  </a:cubicBezTo>
                  <a:lnTo>
                    <a:pt x="10359" y="3965"/>
                  </a:lnTo>
                  <a:cubicBezTo>
                    <a:pt x="10276" y="3965"/>
                    <a:pt x="10192" y="4037"/>
                    <a:pt x="10192" y="4132"/>
                  </a:cubicBezTo>
                  <a:cubicBezTo>
                    <a:pt x="10192" y="4215"/>
                    <a:pt x="10276" y="4287"/>
                    <a:pt x="10359" y="4287"/>
                  </a:cubicBezTo>
                  <a:lnTo>
                    <a:pt x="11216" y="4287"/>
                  </a:lnTo>
                  <a:lnTo>
                    <a:pt x="11216" y="4560"/>
                  </a:lnTo>
                  <a:lnTo>
                    <a:pt x="8776" y="4560"/>
                  </a:lnTo>
                  <a:lnTo>
                    <a:pt x="8776" y="4287"/>
                  </a:lnTo>
                  <a:lnTo>
                    <a:pt x="9526" y="4287"/>
                  </a:lnTo>
                  <a:cubicBezTo>
                    <a:pt x="9609" y="4287"/>
                    <a:pt x="9692" y="4215"/>
                    <a:pt x="9692" y="4132"/>
                  </a:cubicBezTo>
                  <a:cubicBezTo>
                    <a:pt x="9692" y="4037"/>
                    <a:pt x="9609" y="3965"/>
                    <a:pt x="9526" y="3965"/>
                  </a:cubicBezTo>
                  <a:lnTo>
                    <a:pt x="8776" y="3965"/>
                  </a:lnTo>
                  <a:lnTo>
                    <a:pt x="8776" y="3179"/>
                  </a:lnTo>
                  <a:lnTo>
                    <a:pt x="9038" y="3179"/>
                  </a:lnTo>
                  <a:cubicBezTo>
                    <a:pt x="9121" y="3179"/>
                    <a:pt x="9192" y="3096"/>
                    <a:pt x="9192" y="3013"/>
                  </a:cubicBezTo>
                  <a:lnTo>
                    <a:pt x="9192" y="2394"/>
                  </a:lnTo>
                  <a:cubicBezTo>
                    <a:pt x="9192" y="2310"/>
                    <a:pt x="9121" y="2239"/>
                    <a:pt x="9038" y="2239"/>
                  </a:cubicBezTo>
                  <a:lnTo>
                    <a:pt x="7525" y="2239"/>
                  </a:lnTo>
                  <a:lnTo>
                    <a:pt x="7525" y="167"/>
                  </a:lnTo>
                  <a:cubicBezTo>
                    <a:pt x="7525" y="72"/>
                    <a:pt x="7454" y="0"/>
                    <a:pt x="73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938" name="Google Shape;14938;p102"/>
          <p:cNvSpPr/>
          <p:nvPr/>
        </p:nvSpPr>
        <p:spPr>
          <a:xfrm>
            <a:off x="5304695" y="2434551"/>
            <a:ext cx="368308" cy="366970"/>
          </a:xfrm>
          <a:custGeom>
            <a:avLst/>
            <a:gdLst/>
            <a:ahLst/>
            <a:cxnLst/>
            <a:rect l="l" t="t" r="r" b="b"/>
            <a:pathLst>
              <a:path w="11562" h="11520" extrusionOk="0">
                <a:moveTo>
                  <a:pt x="9204" y="402"/>
                </a:moveTo>
                <a:lnTo>
                  <a:pt x="11145" y="2343"/>
                </a:lnTo>
                <a:lnTo>
                  <a:pt x="11073" y="2414"/>
                </a:lnTo>
                <a:lnTo>
                  <a:pt x="9132" y="474"/>
                </a:lnTo>
                <a:lnTo>
                  <a:pt x="9204" y="402"/>
                </a:lnTo>
                <a:close/>
                <a:moveTo>
                  <a:pt x="7049" y="1712"/>
                </a:moveTo>
                <a:lnTo>
                  <a:pt x="9823" y="4486"/>
                </a:lnTo>
                <a:lnTo>
                  <a:pt x="9668" y="4629"/>
                </a:lnTo>
                <a:lnTo>
                  <a:pt x="6906" y="1855"/>
                </a:lnTo>
                <a:lnTo>
                  <a:pt x="7049" y="1712"/>
                </a:lnTo>
                <a:close/>
                <a:moveTo>
                  <a:pt x="5025" y="4927"/>
                </a:moveTo>
                <a:lnTo>
                  <a:pt x="5025" y="4927"/>
                </a:lnTo>
                <a:cubicBezTo>
                  <a:pt x="5192" y="5022"/>
                  <a:pt x="5465" y="5224"/>
                  <a:pt x="5703" y="5760"/>
                </a:cubicBezTo>
                <a:cubicBezTo>
                  <a:pt x="5965" y="6367"/>
                  <a:pt x="6323" y="6629"/>
                  <a:pt x="6596" y="6724"/>
                </a:cubicBezTo>
                <a:lnTo>
                  <a:pt x="5489" y="7832"/>
                </a:lnTo>
                <a:cubicBezTo>
                  <a:pt x="5048" y="8272"/>
                  <a:pt x="4462" y="8519"/>
                  <a:pt x="3836" y="8519"/>
                </a:cubicBezTo>
                <a:cubicBezTo>
                  <a:pt x="3768" y="8519"/>
                  <a:pt x="3700" y="8516"/>
                  <a:pt x="3632" y="8510"/>
                </a:cubicBezTo>
                <a:cubicBezTo>
                  <a:pt x="3298" y="8487"/>
                  <a:pt x="3048" y="8237"/>
                  <a:pt x="3025" y="7903"/>
                </a:cubicBezTo>
                <a:cubicBezTo>
                  <a:pt x="2977" y="7308"/>
                  <a:pt x="3156" y="6713"/>
                  <a:pt x="3525" y="6248"/>
                </a:cubicBezTo>
                <a:cubicBezTo>
                  <a:pt x="4358" y="7058"/>
                  <a:pt x="4334" y="7117"/>
                  <a:pt x="4465" y="7117"/>
                </a:cubicBezTo>
                <a:cubicBezTo>
                  <a:pt x="4608" y="7117"/>
                  <a:pt x="4691" y="6939"/>
                  <a:pt x="4584" y="6832"/>
                </a:cubicBezTo>
                <a:lnTo>
                  <a:pt x="3763" y="6010"/>
                </a:lnTo>
                <a:lnTo>
                  <a:pt x="4120" y="5653"/>
                </a:lnTo>
                <a:cubicBezTo>
                  <a:pt x="4477" y="5998"/>
                  <a:pt x="4489" y="6093"/>
                  <a:pt x="4608" y="6093"/>
                </a:cubicBezTo>
                <a:cubicBezTo>
                  <a:pt x="4763" y="6093"/>
                  <a:pt x="4834" y="5915"/>
                  <a:pt x="4727" y="5808"/>
                </a:cubicBezTo>
                <a:lnTo>
                  <a:pt x="4358" y="5439"/>
                </a:lnTo>
                <a:lnTo>
                  <a:pt x="4715" y="5081"/>
                </a:lnTo>
                <a:cubicBezTo>
                  <a:pt x="5072" y="5415"/>
                  <a:pt x="5084" y="5510"/>
                  <a:pt x="5203" y="5510"/>
                </a:cubicBezTo>
                <a:cubicBezTo>
                  <a:pt x="5358" y="5510"/>
                  <a:pt x="5430" y="5331"/>
                  <a:pt x="5322" y="5224"/>
                </a:cubicBezTo>
                <a:lnTo>
                  <a:pt x="5025" y="4927"/>
                </a:lnTo>
                <a:close/>
                <a:moveTo>
                  <a:pt x="2751" y="8248"/>
                </a:moveTo>
                <a:cubicBezTo>
                  <a:pt x="2858" y="8487"/>
                  <a:pt x="3048" y="8677"/>
                  <a:pt x="3287" y="8784"/>
                </a:cubicBezTo>
                <a:cubicBezTo>
                  <a:pt x="3036" y="9022"/>
                  <a:pt x="3001" y="9106"/>
                  <a:pt x="2882" y="9106"/>
                </a:cubicBezTo>
                <a:cubicBezTo>
                  <a:pt x="2763" y="9106"/>
                  <a:pt x="2727" y="9010"/>
                  <a:pt x="2477" y="8784"/>
                </a:cubicBezTo>
                <a:cubicBezTo>
                  <a:pt x="2405" y="8713"/>
                  <a:pt x="2405" y="8594"/>
                  <a:pt x="2477" y="8510"/>
                </a:cubicBezTo>
                <a:lnTo>
                  <a:pt x="2751" y="8248"/>
                </a:lnTo>
                <a:close/>
                <a:moveTo>
                  <a:pt x="9216" y="0"/>
                </a:moveTo>
                <a:cubicBezTo>
                  <a:pt x="9171" y="0"/>
                  <a:pt x="9127" y="15"/>
                  <a:pt x="9097" y="45"/>
                </a:cubicBezTo>
                <a:lnTo>
                  <a:pt x="8775" y="355"/>
                </a:lnTo>
                <a:cubicBezTo>
                  <a:pt x="8716" y="414"/>
                  <a:pt x="8716" y="533"/>
                  <a:pt x="8775" y="593"/>
                </a:cubicBezTo>
                <a:lnTo>
                  <a:pt x="9037" y="855"/>
                </a:lnTo>
                <a:lnTo>
                  <a:pt x="8775" y="1105"/>
                </a:lnTo>
                <a:cubicBezTo>
                  <a:pt x="8716" y="1164"/>
                  <a:pt x="8716" y="1283"/>
                  <a:pt x="8775" y="1343"/>
                </a:cubicBezTo>
                <a:cubicBezTo>
                  <a:pt x="8805" y="1373"/>
                  <a:pt x="8850" y="1387"/>
                  <a:pt x="8894" y="1387"/>
                </a:cubicBezTo>
                <a:cubicBezTo>
                  <a:pt x="8939" y="1387"/>
                  <a:pt x="8984" y="1373"/>
                  <a:pt x="9013" y="1343"/>
                </a:cubicBezTo>
                <a:lnTo>
                  <a:pt x="9275" y="1093"/>
                </a:lnTo>
                <a:lnTo>
                  <a:pt x="10466" y="2283"/>
                </a:lnTo>
                <a:lnTo>
                  <a:pt x="9275" y="3474"/>
                </a:lnTo>
                <a:lnTo>
                  <a:pt x="8085" y="2283"/>
                </a:lnTo>
                <a:lnTo>
                  <a:pt x="8406" y="1950"/>
                </a:lnTo>
                <a:cubicBezTo>
                  <a:pt x="8466" y="1890"/>
                  <a:pt x="8466" y="1771"/>
                  <a:pt x="8406" y="1712"/>
                </a:cubicBezTo>
                <a:cubicBezTo>
                  <a:pt x="8376" y="1682"/>
                  <a:pt x="8332" y="1667"/>
                  <a:pt x="8287" y="1667"/>
                </a:cubicBezTo>
                <a:cubicBezTo>
                  <a:pt x="8242" y="1667"/>
                  <a:pt x="8198" y="1682"/>
                  <a:pt x="8168" y="1712"/>
                </a:cubicBezTo>
                <a:lnTo>
                  <a:pt x="7847" y="2045"/>
                </a:lnTo>
                <a:cubicBezTo>
                  <a:pt x="7168" y="1390"/>
                  <a:pt x="7168" y="1331"/>
                  <a:pt x="7049" y="1331"/>
                </a:cubicBezTo>
                <a:cubicBezTo>
                  <a:pt x="6930" y="1331"/>
                  <a:pt x="6906" y="1414"/>
                  <a:pt x="6549" y="1760"/>
                </a:cubicBezTo>
                <a:cubicBezTo>
                  <a:pt x="6489" y="1819"/>
                  <a:pt x="6489" y="1938"/>
                  <a:pt x="6549" y="1998"/>
                </a:cubicBezTo>
                <a:lnTo>
                  <a:pt x="6918" y="2367"/>
                </a:lnTo>
                <a:lnTo>
                  <a:pt x="3346" y="5939"/>
                </a:lnTo>
                <a:cubicBezTo>
                  <a:pt x="2870" y="6462"/>
                  <a:pt x="2620" y="7165"/>
                  <a:pt x="2644" y="7879"/>
                </a:cubicBezTo>
                <a:lnTo>
                  <a:pt x="2215" y="8308"/>
                </a:lnTo>
                <a:cubicBezTo>
                  <a:pt x="2108" y="8403"/>
                  <a:pt x="2072" y="8534"/>
                  <a:pt x="2072" y="8677"/>
                </a:cubicBezTo>
                <a:cubicBezTo>
                  <a:pt x="2072" y="8915"/>
                  <a:pt x="2227" y="9070"/>
                  <a:pt x="2227" y="9070"/>
                </a:cubicBezTo>
                <a:lnTo>
                  <a:pt x="60" y="11237"/>
                </a:lnTo>
                <a:cubicBezTo>
                  <a:pt x="0" y="11296"/>
                  <a:pt x="0" y="11415"/>
                  <a:pt x="60" y="11475"/>
                </a:cubicBezTo>
                <a:cubicBezTo>
                  <a:pt x="90" y="11505"/>
                  <a:pt x="134" y="11520"/>
                  <a:pt x="179" y="11520"/>
                </a:cubicBezTo>
                <a:cubicBezTo>
                  <a:pt x="224" y="11520"/>
                  <a:pt x="268" y="11505"/>
                  <a:pt x="298" y="11475"/>
                </a:cubicBezTo>
                <a:lnTo>
                  <a:pt x="2465" y="9296"/>
                </a:lnTo>
                <a:lnTo>
                  <a:pt x="2477" y="9320"/>
                </a:lnTo>
                <a:cubicBezTo>
                  <a:pt x="2584" y="9421"/>
                  <a:pt x="2718" y="9472"/>
                  <a:pt x="2852" y="9472"/>
                </a:cubicBezTo>
                <a:cubicBezTo>
                  <a:pt x="2986" y="9472"/>
                  <a:pt x="3120" y="9421"/>
                  <a:pt x="3227" y="9320"/>
                </a:cubicBezTo>
                <a:lnTo>
                  <a:pt x="3656" y="8891"/>
                </a:lnTo>
                <a:cubicBezTo>
                  <a:pt x="3685" y="8892"/>
                  <a:pt x="3715" y="8893"/>
                  <a:pt x="3745" y="8893"/>
                </a:cubicBezTo>
                <a:cubicBezTo>
                  <a:pt x="4485" y="8893"/>
                  <a:pt x="5176" y="8609"/>
                  <a:pt x="5680" y="8094"/>
                </a:cubicBezTo>
                <a:lnTo>
                  <a:pt x="7835" y="5939"/>
                </a:lnTo>
                <a:cubicBezTo>
                  <a:pt x="7906" y="5879"/>
                  <a:pt x="7906" y="5760"/>
                  <a:pt x="7835" y="5700"/>
                </a:cubicBezTo>
                <a:cubicBezTo>
                  <a:pt x="7805" y="5671"/>
                  <a:pt x="7760" y="5656"/>
                  <a:pt x="7717" y="5656"/>
                </a:cubicBezTo>
                <a:cubicBezTo>
                  <a:pt x="7674" y="5656"/>
                  <a:pt x="7632" y="5671"/>
                  <a:pt x="7608" y="5700"/>
                </a:cubicBezTo>
                <a:lnTo>
                  <a:pt x="6811" y="6486"/>
                </a:lnTo>
                <a:cubicBezTo>
                  <a:pt x="6668" y="6462"/>
                  <a:pt x="6275" y="6343"/>
                  <a:pt x="5965" y="5641"/>
                </a:cubicBezTo>
                <a:cubicBezTo>
                  <a:pt x="5680" y="5022"/>
                  <a:pt x="5358" y="4748"/>
                  <a:pt x="5120" y="4629"/>
                </a:cubicBezTo>
                <a:lnTo>
                  <a:pt x="5251" y="4498"/>
                </a:lnTo>
                <a:lnTo>
                  <a:pt x="6073" y="5319"/>
                </a:lnTo>
                <a:cubicBezTo>
                  <a:pt x="6102" y="5349"/>
                  <a:pt x="6147" y="5364"/>
                  <a:pt x="6192" y="5364"/>
                </a:cubicBezTo>
                <a:cubicBezTo>
                  <a:pt x="6236" y="5364"/>
                  <a:pt x="6281" y="5349"/>
                  <a:pt x="6311" y="5319"/>
                </a:cubicBezTo>
                <a:cubicBezTo>
                  <a:pt x="6370" y="5260"/>
                  <a:pt x="6370" y="5141"/>
                  <a:pt x="6311" y="5081"/>
                </a:cubicBezTo>
                <a:lnTo>
                  <a:pt x="5489" y="4260"/>
                </a:lnTo>
                <a:lnTo>
                  <a:pt x="5846" y="3903"/>
                </a:lnTo>
                <a:lnTo>
                  <a:pt x="6215" y="4272"/>
                </a:lnTo>
                <a:cubicBezTo>
                  <a:pt x="6245" y="4301"/>
                  <a:pt x="6290" y="4316"/>
                  <a:pt x="6335" y="4316"/>
                </a:cubicBezTo>
                <a:cubicBezTo>
                  <a:pt x="6379" y="4316"/>
                  <a:pt x="6424" y="4301"/>
                  <a:pt x="6454" y="4272"/>
                </a:cubicBezTo>
                <a:cubicBezTo>
                  <a:pt x="6513" y="4212"/>
                  <a:pt x="6513" y="4093"/>
                  <a:pt x="6454" y="4034"/>
                </a:cubicBezTo>
                <a:lnTo>
                  <a:pt x="6084" y="3665"/>
                </a:lnTo>
                <a:lnTo>
                  <a:pt x="6442" y="3307"/>
                </a:lnTo>
                <a:lnTo>
                  <a:pt x="6811" y="3676"/>
                </a:lnTo>
                <a:cubicBezTo>
                  <a:pt x="6841" y="3706"/>
                  <a:pt x="6885" y="3721"/>
                  <a:pt x="6930" y="3721"/>
                </a:cubicBezTo>
                <a:cubicBezTo>
                  <a:pt x="6974" y="3721"/>
                  <a:pt x="7019" y="3706"/>
                  <a:pt x="7049" y="3676"/>
                </a:cubicBezTo>
                <a:cubicBezTo>
                  <a:pt x="7108" y="3617"/>
                  <a:pt x="7108" y="3498"/>
                  <a:pt x="7049" y="3438"/>
                </a:cubicBezTo>
                <a:lnTo>
                  <a:pt x="6680" y="3069"/>
                </a:lnTo>
                <a:lnTo>
                  <a:pt x="7144" y="2605"/>
                </a:lnTo>
                <a:lnTo>
                  <a:pt x="8906" y="4379"/>
                </a:lnTo>
                <a:lnTo>
                  <a:pt x="8287" y="4998"/>
                </a:lnTo>
                <a:cubicBezTo>
                  <a:pt x="8228" y="5058"/>
                  <a:pt x="8228" y="5177"/>
                  <a:pt x="8287" y="5236"/>
                </a:cubicBezTo>
                <a:cubicBezTo>
                  <a:pt x="8317" y="5266"/>
                  <a:pt x="8362" y="5281"/>
                  <a:pt x="8406" y="5281"/>
                </a:cubicBezTo>
                <a:cubicBezTo>
                  <a:pt x="8451" y="5281"/>
                  <a:pt x="8495" y="5266"/>
                  <a:pt x="8525" y="5236"/>
                </a:cubicBezTo>
                <a:lnTo>
                  <a:pt x="9144" y="4617"/>
                </a:lnTo>
                <a:cubicBezTo>
                  <a:pt x="9502" y="4962"/>
                  <a:pt x="9525" y="5034"/>
                  <a:pt x="9644" y="5034"/>
                </a:cubicBezTo>
                <a:cubicBezTo>
                  <a:pt x="9680" y="5034"/>
                  <a:pt x="9728" y="5010"/>
                  <a:pt x="9764" y="4986"/>
                </a:cubicBezTo>
                <a:cubicBezTo>
                  <a:pt x="10121" y="4617"/>
                  <a:pt x="10192" y="4593"/>
                  <a:pt x="10192" y="4486"/>
                </a:cubicBezTo>
                <a:cubicBezTo>
                  <a:pt x="10192" y="4367"/>
                  <a:pt x="10133" y="4379"/>
                  <a:pt x="9478" y="3688"/>
                </a:cubicBezTo>
                <a:lnTo>
                  <a:pt x="10668" y="2498"/>
                </a:lnTo>
                <a:cubicBezTo>
                  <a:pt x="10907" y="2724"/>
                  <a:pt x="10930" y="2819"/>
                  <a:pt x="11037" y="2819"/>
                </a:cubicBezTo>
                <a:cubicBezTo>
                  <a:pt x="11085" y="2819"/>
                  <a:pt x="11133" y="2795"/>
                  <a:pt x="11157" y="2772"/>
                </a:cubicBezTo>
                <a:lnTo>
                  <a:pt x="11502" y="2462"/>
                </a:lnTo>
                <a:cubicBezTo>
                  <a:pt x="11561" y="2402"/>
                  <a:pt x="11561" y="2283"/>
                  <a:pt x="11502" y="2224"/>
                </a:cubicBezTo>
                <a:lnTo>
                  <a:pt x="9335" y="45"/>
                </a:lnTo>
                <a:cubicBezTo>
                  <a:pt x="9305" y="15"/>
                  <a:pt x="9260" y="0"/>
                  <a:pt x="9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9" name="Google Shape;14939;p102"/>
          <p:cNvSpPr/>
          <p:nvPr/>
        </p:nvSpPr>
        <p:spPr>
          <a:xfrm>
            <a:off x="7542031" y="2445541"/>
            <a:ext cx="370187" cy="344034"/>
          </a:xfrm>
          <a:custGeom>
            <a:avLst/>
            <a:gdLst/>
            <a:ahLst/>
            <a:cxnLst/>
            <a:rect l="l" t="t" r="r" b="b"/>
            <a:pathLst>
              <a:path w="11621" h="10800" extrusionOk="0">
                <a:moveTo>
                  <a:pt x="9522" y="349"/>
                </a:moveTo>
                <a:cubicBezTo>
                  <a:pt x="9633" y="349"/>
                  <a:pt x="9746" y="391"/>
                  <a:pt x="9835" y="474"/>
                </a:cubicBezTo>
                <a:lnTo>
                  <a:pt x="11097" y="1736"/>
                </a:lnTo>
                <a:cubicBezTo>
                  <a:pt x="11252" y="1891"/>
                  <a:pt x="11252" y="2153"/>
                  <a:pt x="11085" y="2331"/>
                </a:cubicBezTo>
                <a:lnTo>
                  <a:pt x="10299" y="3129"/>
                </a:lnTo>
                <a:lnTo>
                  <a:pt x="8430" y="1260"/>
                </a:lnTo>
                <a:lnTo>
                  <a:pt x="9228" y="474"/>
                </a:lnTo>
                <a:cubicBezTo>
                  <a:pt x="9305" y="391"/>
                  <a:pt x="9412" y="349"/>
                  <a:pt x="9522" y="349"/>
                </a:cubicBezTo>
                <a:close/>
                <a:moveTo>
                  <a:pt x="8216" y="1486"/>
                </a:moveTo>
                <a:lnTo>
                  <a:pt x="10073" y="3343"/>
                </a:lnTo>
                <a:lnTo>
                  <a:pt x="9799" y="3617"/>
                </a:lnTo>
                <a:lnTo>
                  <a:pt x="7942" y="1760"/>
                </a:lnTo>
                <a:lnTo>
                  <a:pt x="8216" y="1486"/>
                </a:lnTo>
                <a:close/>
                <a:moveTo>
                  <a:pt x="9513" y="1"/>
                </a:moveTo>
                <a:cubicBezTo>
                  <a:pt x="9314" y="1"/>
                  <a:pt x="9115" y="75"/>
                  <a:pt x="8966" y="224"/>
                </a:cubicBezTo>
                <a:lnTo>
                  <a:pt x="6977" y="2200"/>
                </a:lnTo>
                <a:cubicBezTo>
                  <a:pt x="6918" y="2260"/>
                  <a:pt x="6918" y="2379"/>
                  <a:pt x="6977" y="2438"/>
                </a:cubicBezTo>
                <a:cubicBezTo>
                  <a:pt x="7007" y="2468"/>
                  <a:pt x="7052" y="2483"/>
                  <a:pt x="7096" y="2483"/>
                </a:cubicBezTo>
                <a:cubicBezTo>
                  <a:pt x="7141" y="2483"/>
                  <a:pt x="7186" y="2468"/>
                  <a:pt x="7216" y="2438"/>
                </a:cubicBezTo>
                <a:lnTo>
                  <a:pt x="7668" y="1974"/>
                </a:lnTo>
                <a:lnTo>
                  <a:pt x="9537" y="3843"/>
                </a:lnTo>
                <a:lnTo>
                  <a:pt x="7120" y="6260"/>
                </a:lnTo>
                <a:cubicBezTo>
                  <a:pt x="7043" y="6344"/>
                  <a:pt x="6933" y="6385"/>
                  <a:pt x="6821" y="6385"/>
                </a:cubicBezTo>
                <a:cubicBezTo>
                  <a:pt x="6710" y="6385"/>
                  <a:pt x="6596" y="6344"/>
                  <a:pt x="6513" y="6260"/>
                </a:cubicBezTo>
                <a:lnTo>
                  <a:pt x="5251" y="4998"/>
                </a:lnTo>
                <a:cubicBezTo>
                  <a:pt x="5084" y="4832"/>
                  <a:pt x="5084" y="4570"/>
                  <a:pt x="5251" y="4391"/>
                </a:cubicBezTo>
                <a:lnTo>
                  <a:pt x="6668" y="2974"/>
                </a:lnTo>
                <a:cubicBezTo>
                  <a:pt x="6727" y="2915"/>
                  <a:pt x="6727" y="2796"/>
                  <a:pt x="6668" y="2736"/>
                </a:cubicBezTo>
                <a:cubicBezTo>
                  <a:pt x="6632" y="2706"/>
                  <a:pt x="6585" y="2691"/>
                  <a:pt x="6540" y="2691"/>
                </a:cubicBezTo>
                <a:cubicBezTo>
                  <a:pt x="6495" y="2691"/>
                  <a:pt x="6454" y="2706"/>
                  <a:pt x="6430" y="2736"/>
                </a:cubicBezTo>
                <a:lnTo>
                  <a:pt x="5013" y="4153"/>
                </a:lnTo>
                <a:cubicBezTo>
                  <a:pt x="4727" y="4439"/>
                  <a:pt x="4715" y="4915"/>
                  <a:pt x="5001" y="5213"/>
                </a:cubicBezTo>
                <a:lnTo>
                  <a:pt x="1679" y="8523"/>
                </a:lnTo>
                <a:cubicBezTo>
                  <a:pt x="1620" y="8582"/>
                  <a:pt x="1620" y="8701"/>
                  <a:pt x="1679" y="8761"/>
                </a:cubicBezTo>
                <a:cubicBezTo>
                  <a:pt x="1709" y="8790"/>
                  <a:pt x="1754" y="8805"/>
                  <a:pt x="1798" y="8805"/>
                </a:cubicBezTo>
                <a:cubicBezTo>
                  <a:pt x="1843" y="8805"/>
                  <a:pt x="1887" y="8790"/>
                  <a:pt x="1917" y="8761"/>
                </a:cubicBezTo>
                <a:lnTo>
                  <a:pt x="5215" y="5463"/>
                </a:lnTo>
                <a:lnTo>
                  <a:pt x="5977" y="6225"/>
                </a:lnTo>
                <a:lnTo>
                  <a:pt x="4977" y="7213"/>
                </a:lnTo>
                <a:cubicBezTo>
                  <a:pt x="4787" y="7415"/>
                  <a:pt x="4680" y="7630"/>
                  <a:pt x="4668" y="7856"/>
                </a:cubicBezTo>
                <a:cubicBezTo>
                  <a:pt x="4581" y="9489"/>
                  <a:pt x="2148" y="10471"/>
                  <a:pt x="955" y="10471"/>
                </a:cubicBezTo>
                <a:cubicBezTo>
                  <a:pt x="678" y="10471"/>
                  <a:pt x="468" y="10418"/>
                  <a:pt x="369" y="10308"/>
                </a:cubicBezTo>
                <a:lnTo>
                  <a:pt x="1334" y="9344"/>
                </a:lnTo>
                <a:cubicBezTo>
                  <a:pt x="1393" y="9285"/>
                  <a:pt x="1393" y="9165"/>
                  <a:pt x="1334" y="9106"/>
                </a:cubicBezTo>
                <a:cubicBezTo>
                  <a:pt x="1304" y="9076"/>
                  <a:pt x="1259" y="9061"/>
                  <a:pt x="1215" y="9061"/>
                </a:cubicBezTo>
                <a:cubicBezTo>
                  <a:pt x="1170" y="9061"/>
                  <a:pt x="1125" y="9076"/>
                  <a:pt x="1096" y="9106"/>
                </a:cubicBezTo>
                <a:lnTo>
                  <a:pt x="60" y="10154"/>
                </a:lnTo>
                <a:cubicBezTo>
                  <a:pt x="12" y="10189"/>
                  <a:pt x="0" y="10249"/>
                  <a:pt x="12" y="10308"/>
                </a:cubicBezTo>
                <a:cubicBezTo>
                  <a:pt x="119" y="10695"/>
                  <a:pt x="578" y="10799"/>
                  <a:pt x="1021" y="10799"/>
                </a:cubicBezTo>
                <a:cubicBezTo>
                  <a:pt x="1124" y="10799"/>
                  <a:pt x="1226" y="10794"/>
                  <a:pt x="1322" y="10785"/>
                </a:cubicBezTo>
                <a:cubicBezTo>
                  <a:pt x="2858" y="10630"/>
                  <a:pt x="4941" y="9499"/>
                  <a:pt x="5013" y="7868"/>
                </a:cubicBezTo>
                <a:cubicBezTo>
                  <a:pt x="5025" y="7558"/>
                  <a:pt x="5299" y="7427"/>
                  <a:pt x="6215" y="6475"/>
                </a:cubicBezTo>
                <a:cubicBezTo>
                  <a:pt x="6227" y="6487"/>
                  <a:pt x="6430" y="6737"/>
                  <a:pt x="6799" y="6737"/>
                </a:cubicBezTo>
                <a:cubicBezTo>
                  <a:pt x="6989" y="6737"/>
                  <a:pt x="7180" y="6665"/>
                  <a:pt x="7335" y="6522"/>
                </a:cubicBezTo>
                <a:lnTo>
                  <a:pt x="11276" y="2569"/>
                </a:lnTo>
                <a:cubicBezTo>
                  <a:pt x="11621" y="2260"/>
                  <a:pt x="11621" y="1784"/>
                  <a:pt x="11323" y="1486"/>
                </a:cubicBezTo>
                <a:lnTo>
                  <a:pt x="10061" y="224"/>
                </a:lnTo>
                <a:cubicBezTo>
                  <a:pt x="9912" y="75"/>
                  <a:pt x="9713" y="1"/>
                  <a:pt x="9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940" name="Google Shape;14940;p102"/>
          <p:cNvGrpSpPr/>
          <p:nvPr/>
        </p:nvGrpSpPr>
        <p:grpSpPr>
          <a:xfrm>
            <a:off x="7964906" y="2434073"/>
            <a:ext cx="373627" cy="367925"/>
            <a:chOff x="7964906" y="2434073"/>
            <a:chExt cx="373627" cy="367925"/>
          </a:xfrm>
        </p:grpSpPr>
        <p:sp>
          <p:nvSpPr>
            <p:cNvPr id="14941" name="Google Shape;14941;p102"/>
            <p:cNvSpPr/>
            <p:nvPr/>
          </p:nvSpPr>
          <p:spPr>
            <a:xfrm>
              <a:off x="8252397" y="2622942"/>
              <a:ext cx="46699" cy="46317"/>
            </a:xfrm>
            <a:custGeom>
              <a:avLst/>
              <a:gdLst/>
              <a:ahLst/>
              <a:cxnLst/>
              <a:rect l="l" t="t" r="r" b="b"/>
              <a:pathLst>
                <a:path w="1466" h="1454" extrusionOk="0">
                  <a:moveTo>
                    <a:pt x="715" y="334"/>
                  </a:moveTo>
                  <a:cubicBezTo>
                    <a:pt x="941" y="358"/>
                    <a:pt x="1108" y="513"/>
                    <a:pt x="1108" y="727"/>
                  </a:cubicBezTo>
                  <a:cubicBezTo>
                    <a:pt x="1108" y="929"/>
                    <a:pt x="929" y="1108"/>
                    <a:pt x="715" y="1108"/>
                  </a:cubicBezTo>
                  <a:cubicBezTo>
                    <a:pt x="513" y="1108"/>
                    <a:pt x="334" y="929"/>
                    <a:pt x="334" y="727"/>
                  </a:cubicBezTo>
                  <a:cubicBezTo>
                    <a:pt x="334" y="513"/>
                    <a:pt x="513" y="334"/>
                    <a:pt x="715" y="334"/>
                  </a:cubicBezTo>
                  <a:close/>
                  <a:moveTo>
                    <a:pt x="739" y="1"/>
                  </a:moveTo>
                  <a:cubicBezTo>
                    <a:pt x="334" y="13"/>
                    <a:pt x="1" y="334"/>
                    <a:pt x="1" y="727"/>
                  </a:cubicBezTo>
                  <a:cubicBezTo>
                    <a:pt x="1" y="1132"/>
                    <a:pt x="334" y="1453"/>
                    <a:pt x="739" y="1453"/>
                  </a:cubicBezTo>
                  <a:cubicBezTo>
                    <a:pt x="1132" y="1453"/>
                    <a:pt x="1465" y="1132"/>
                    <a:pt x="1465" y="727"/>
                  </a:cubicBezTo>
                  <a:cubicBezTo>
                    <a:pt x="1465" y="322"/>
                    <a:pt x="1132" y="1"/>
                    <a:pt x="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2" name="Google Shape;14942;p102"/>
            <p:cNvSpPr/>
            <p:nvPr/>
          </p:nvSpPr>
          <p:spPr>
            <a:xfrm>
              <a:off x="7964906" y="2434073"/>
              <a:ext cx="373627" cy="367925"/>
            </a:xfrm>
            <a:custGeom>
              <a:avLst/>
              <a:gdLst/>
              <a:ahLst/>
              <a:cxnLst/>
              <a:rect l="l" t="t" r="r" b="b"/>
              <a:pathLst>
                <a:path w="11729" h="11550" extrusionOk="0">
                  <a:moveTo>
                    <a:pt x="2525" y="358"/>
                  </a:moveTo>
                  <a:cubicBezTo>
                    <a:pt x="2835" y="358"/>
                    <a:pt x="3096" y="608"/>
                    <a:pt x="3096" y="929"/>
                  </a:cubicBezTo>
                  <a:lnTo>
                    <a:pt x="3096" y="941"/>
                  </a:lnTo>
                  <a:cubicBezTo>
                    <a:pt x="3096" y="1251"/>
                    <a:pt x="2835" y="1501"/>
                    <a:pt x="2525" y="1501"/>
                  </a:cubicBezTo>
                  <a:lnTo>
                    <a:pt x="2299" y="1501"/>
                  </a:lnTo>
                  <a:cubicBezTo>
                    <a:pt x="2227" y="1501"/>
                    <a:pt x="2168" y="1441"/>
                    <a:pt x="2168" y="1370"/>
                  </a:cubicBezTo>
                  <a:lnTo>
                    <a:pt x="2168" y="489"/>
                  </a:lnTo>
                  <a:cubicBezTo>
                    <a:pt x="2168" y="417"/>
                    <a:pt x="2227" y="358"/>
                    <a:pt x="2299" y="358"/>
                  </a:cubicBezTo>
                  <a:close/>
                  <a:moveTo>
                    <a:pt x="5704" y="358"/>
                  </a:moveTo>
                  <a:cubicBezTo>
                    <a:pt x="5787" y="358"/>
                    <a:pt x="5847" y="417"/>
                    <a:pt x="5847" y="512"/>
                  </a:cubicBezTo>
                  <a:lnTo>
                    <a:pt x="5847" y="1358"/>
                  </a:lnTo>
                  <a:cubicBezTo>
                    <a:pt x="5847" y="1429"/>
                    <a:pt x="5787" y="1501"/>
                    <a:pt x="5704" y="1501"/>
                  </a:cubicBezTo>
                  <a:lnTo>
                    <a:pt x="5490" y="1501"/>
                  </a:lnTo>
                  <a:cubicBezTo>
                    <a:pt x="5180" y="1501"/>
                    <a:pt x="4918" y="1251"/>
                    <a:pt x="4918" y="941"/>
                  </a:cubicBezTo>
                  <a:lnTo>
                    <a:pt x="4918" y="929"/>
                  </a:lnTo>
                  <a:cubicBezTo>
                    <a:pt x="4918" y="608"/>
                    <a:pt x="5180" y="358"/>
                    <a:pt x="5490" y="358"/>
                  </a:cubicBezTo>
                  <a:close/>
                  <a:moveTo>
                    <a:pt x="5478" y="0"/>
                  </a:moveTo>
                  <a:cubicBezTo>
                    <a:pt x="4966" y="0"/>
                    <a:pt x="4561" y="405"/>
                    <a:pt x="4561" y="905"/>
                  </a:cubicBezTo>
                  <a:lnTo>
                    <a:pt x="4561" y="929"/>
                  </a:lnTo>
                  <a:cubicBezTo>
                    <a:pt x="4561" y="1429"/>
                    <a:pt x="4966" y="1834"/>
                    <a:pt x="5478" y="1834"/>
                  </a:cubicBezTo>
                  <a:lnTo>
                    <a:pt x="5692" y="1834"/>
                  </a:lnTo>
                  <a:cubicBezTo>
                    <a:pt x="5966" y="1834"/>
                    <a:pt x="6168" y="1620"/>
                    <a:pt x="6168" y="1358"/>
                  </a:cubicBezTo>
                  <a:lnTo>
                    <a:pt x="6168" y="1084"/>
                  </a:lnTo>
                  <a:lnTo>
                    <a:pt x="6561" y="1084"/>
                  </a:lnTo>
                  <a:cubicBezTo>
                    <a:pt x="6930" y="1084"/>
                    <a:pt x="7228" y="1382"/>
                    <a:pt x="7228" y="1763"/>
                  </a:cubicBezTo>
                  <a:lnTo>
                    <a:pt x="7228" y="2667"/>
                  </a:lnTo>
                  <a:cubicBezTo>
                    <a:pt x="6966" y="2715"/>
                    <a:pt x="6740" y="2918"/>
                    <a:pt x="6692" y="3215"/>
                  </a:cubicBezTo>
                  <a:lnTo>
                    <a:pt x="6466" y="4953"/>
                  </a:lnTo>
                  <a:cubicBezTo>
                    <a:pt x="6383" y="5668"/>
                    <a:pt x="5775" y="6204"/>
                    <a:pt x="5061" y="6204"/>
                  </a:cubicBezTo>
                  <a:lnTo>
                    <a:pt x="4323" y="6204"/>
                  </a:lnTo>
                  <a:cubicBezTo>
                    <a:pt x="4239" y="6204"/>
                    <a:pt x="4168" y="6287"/>
                    <a:pt x="4168" y="6370"/>
                  </a:cubicBezTo>
                  <a:cubicBezTo>
                    <a:pt x="4168" y="6466"/>
                    <a:pt x="4239" y="6537"/>
                    <a:pt x="4323" y="6537"/>
                  </a:cubicBezTo>
                  <a:lnTo>
                    <a:pt x="5061" y="6537"/>
                  </a:lnTo>
                  <a:cubicBezTo>
                    <a:pt x="5954" y="6537"/>
                    <a:pt x="6704" y="5870"/>
                    <a:pt x="6811" y="4989"/>
                  </a:cubicBezTo>
                  <a:lnTo>
                    <a:pt x="7037" y="3251"/>
                  </a:lnTo>
                  <a:cubicBezTo>
                    <a:pt x="7049" y="3093"/>
                    <a:pt x="7189" y="2988"/>
                    <a:pt x="7335" y="2988"/>
                  </a:cubicBezTo>
                  <a:cubicBezTo>
                    <a:pt x="7343" y="2988"/>
                    <a:pt x="7351" y="2988"/>
                    <a:pt x="7359" y="2989"/>
                  </a:cubicBezTo>
                  <a:cubicBezTo>
                    <a:pt x="7526" y="3013"/>
                    <a:pt x="7633" y="3156"/>
                    <a:pt x="7621" y="3322"/>
                  </a:cubicBezTo>
                  <a:lnTo>
                    <a:pt x="7395" y="5061"/>
                  </a:lnTo>
                  <a:cubicBezTo>
                    <a:pt x="7240" y="6239"/>
                    <a:pt x="6252" y="7120"/>
                    <a:pt x="5061" y="7120"/>
                  </a:cubicBezTo>
                  <a:lnTo>
                    <a:pt x="4442" y="7120"/>
                  </a:lnTo>
                  <a:cubicBezTo>
                    <a:pt x="4359" y="7120"/>
                    <a:pt x="4287" y="7192"/>
                    <a:pt x="4287" y="7275"/>
                  </a:cubicBezTo>
                  <a:lnTo>
                    <a:pt x="4287" y="8156"/>
                  </a:lnTo>
                  <a:cubicBezTo>
                    <a:pt x="4287" y="8323"/>
                    <a:pt x="4144" y="8454"/>
                    <a:pt x="3989" y="8454"/>
                  </a:cubicBezTo>
                  <a:cubicBezTo>
                    <a:pt x="3823" y="8454"/>
                    <a:pt x="3692" y="8323"/>
                    <a:pt x="3692" y="8156"/>
                  </a:cubicBezTo>
                  <a:lnTo>
                    <a:pt x="3692" y="7275"/>
                  </a:lnTo>
                  <a:cubicBezTo>
                    <a:pt x="3692" y="7192"/>
                    <a:pt x="3608" y="7120"/>
                    <a:pt x="3525" y="7120"/>
                  </a:cubicBezTo>
                  <a:lnTo>
                    <a:pt x="2918" y="7120"/>
                  </a:lnTo>
                  <a:cubicBezTo>
                    <a:pt x="1727" y="7120"/>
                    <a:pt x="727" y="6227"/>
                    <a:pt x="572" y="5061"/>
                  </a:cubicBezTo>
                  <a:lnTo>
                    <a:pt x="358" y="3322"/>
                  </a:lnTo>
                  <a:cubicBezTo>
                    <a:pt x="334" y="3156"/>
                    <a:pt x="441" y="3013"/>
                    <a:pt x="608" y="2989"/>
                  </a:cubicBezTo>
                  <a:cubicBezTo>
                    <a:pt x="616" y="2988"/>
                    <a:pt x="625" y="2988"/>
                    <a:pt x="633" y="2988"/>
                  </a:cubicBezTo>
                  <a:cubicBezTo>
                    <a:pt x="789" y="2988"/>
                    <a:pt x="918" y="3093"/>
                    <a:pt x="930" y="3251"/>
                  </a:cubicBezTo>
                  <a:lnTo>
                    <a:pt x="1156" y="4989"/>
                  </a:lnTo>
                  <a:cubicBezTo>
                    <a:pt x="1263" y="5882"/>
                    <a:pt x="2025" y="6537"/>
                    <a:pt x="2918" y="6537"/>
                  </a:cubicBezTo>
                  <a:lnTo>
                    <a:pt x="3644" y="6537"/>
                  </a:lnTo>
                  <a:cubicBezTo>
                    <a:pt x="3727" y="6537"/>
                    <a:pt x="3811" y="6466"/>
                    <a:pt x="3811" y="6370"/>
                  </a:cubicBezTo>
                  <a:cubicBezTo>
                    <a:pt x="3811" y="6287"/>
                    <a:pt x="3727" y="6204"/>
                    <a:pt x="3644" y="6204"/>
                  </a:cubicBezTo>
                  <a:lnTo>
                    <a:pt x="2918" y="6204"/>
                  </a:lnTo>
                  <a:cubicBezTo>
                    <a:pt x="2203" y="6204"/>
                    <a:pt x="1584" y="5668"/>
                    <a:pt x="1501" y="4953"/>
                  </a:cubicBezTo>
                  <a:lnTo>
                    <a:pt x="1275" y="3215"/>
                  </a:lnTo>
                  <a:cubicBezTo>
                    <a:pt x="1251" y="2929"/>
                    <a:pt x="1025" y="2727"/>
                    <a:pt x="775" y="2679"/>
                  </a:cubicBezTo>
                  <a:lnTo>
                    <a:pt x="775" y="1775"/>
                  </a:lnTo>
                  <a:cubicBezTo>
                    <a:pt x="775" y="1405"/>
                    <a:pt x="1072" y="1108"/>
                    <a:pt x="1441" y="1108"/>
                  </a:cubicBezTo>
                  <a:lnTo>
                    <a:pt x="1822" y="1108"/>
                  </a:lnTo>
                  <a:lnTo>
                    <a:pt x="1822" y="1370"/>
                  </a:lnTo>
                  <a:cubicBezTo>
                    <a:pt x="1822" y="1644"/>
                    <a:pt x="2037" y="1846"/>
                    <a:pt x="2299" y="1846"/>
                  </a:cubicBezTo>
                  <a:lnTo>
                    <a:pt x="2525" y="1846"/>
                  </a:lnTo>
                  <a:cubicBezTo>
                    <a:pt x="3037" y="1846"/>
                    <a:pt x="3430" y="1441"/>
                    <a:pt x="3430" y="941"/>
                  </a:cubicBezTo>
                  <a:lnTo>
                    <a:pt x="3430" y="929"/>
                  </a:lnTo>
                  <a:cubicBezTo>
                    <a:pt x="3430" y="417"/>
                    <a:pt x="3037" y="12"/>
                    <a:pt x="2525" y="12"/>
                  </a:cubicBezTo>
                  <a:lnTo>
                    <a:pt x="2299" y="12"/>
                  </a:lnTo>
                  <a:cubicBezTo>
                    <a:pt x="2037" y="12"/>
                    <a:pt x="1822" y="227"/>
                    <a:pt x="1822" y="489"/>
                  </a:cubicBezTo>
                  <a:lnTo>
                    <a:pt x="1822" y="762"/>
                  </a:lnTo>
                  <a:lnTo>
                    <a:pt x="1441" y="762"/>
                  </a:lnTo>
                  <a:cubicBezTo>
                    <a:pt x="870" y="762"/>
                    <a:pt x="429" y="1227"/>
                    <a:pt x="429" y="1775"/>
                  </a:cubicBezTo>
                  <a:lnTo>
                    <a:pt x="429" y="2715"/>
                  </a:lnTo>
                  <a:cubicBezTo>
                    <a:pt x="156" y="2810"/>
                    <a:pt x="1" y="3084"/>
                    <a:pt x="25" y="3382"/>
                  </a:cubicBezTo>
                  <a:lnTo>
                    <a:pt x="251" y="5120"/>
                  </a:lnTo>
                  <a:cubicBezTo>
                    <a:pt x="418" y="6466"/>
                    <a:pt x="1561" y="7478"/>
                    <a:pt x="2918" y="7478"/>
                  </a:cubicBezTo>
                  <a:lnTo>
                    <a:pt x="3358" y="7478"/>
                  </a:lnTo>
                  <a:lnTo>
                    <a:pt x="3358" y="8192"/>
                  </a:lnTo>
                  <a:cubicBezTo>
                    <a:pt x="3358" y="8466"/>
                    <a:pt x="3549" y="8728"/>
                    <a:pt x="3823" y="8799"/>
                  </a:cubicBezTo>
                  <a:lnTo>
                    <a:pt x="3823" y="9418"/>
                  </a:lnTo>
                  <a:cubicBezTo>
                    <a:pt x="3823" y="10597"/>
                    <a:pt x="4775" y="11550"/>
                    <a:pt x="5954" y="11550"/>
                  </a:cubicBezTo>
                  <a:lnTo>
                    <a:pt x="7799" y="11550"/>
                  </a:lnTo>
                  <a:cubicBezTo>
                    <a:pt x="8966" y="11550"/>
                    <a:pt x="9919" y="10597"/>
                    <a:pt x="9919" y="9418"/>
                  </a:cubicBezTo>
                  <a:lnTo>
                    <a:pt x="9919" y="8454"/>
                  </a:lnTo>
                  <a:cubicBezTo>
                    <a:pt x="10335" y="8430"/>
                    <a:pt x="10740" y="8252"/>
                    <a:pt x="11038" y="7930"/>
                  </a:cubicBezTo>
                  <a:cubicBezTo>
                    <a:pt x="11633" y="7335"/>
                    <a:pt x="11728" y="6382"/>
                    <a:pt x="11264" y="5668"/>
                  </a:cubicBezTo>
                  <a:cubicBezTo>
                    <a:pt x="11235" y="5624"/>
                    <a:pt x="11184" y="5598"/>
                    <a:pt x="11129" y="5598"/>
                  </a:cubicBezTo>
                  <a:cubicBezTo>
                    <a:pt x="11095" y="5598"/>
                    <a:pt x="11058" y="5609"/>
                    <a:pt x="11026" y="5632"/>
                  </a:cubicBezTo>
                  <a:cubicBezTo>
                    <a:pt x="10955" y="5668"/>
                    <a:pt x="10919" y="5775"/>
                    <a:pt x="10978" y="5870"/>
                  </a:cubicBezTo>
                  <a:cubicBezTo>
                    <a:pt x="11609" y="6799"/>
                    <a:pt x="10966" y="8109"/>
                    <a:pt x="9740" y="8109"/>
                  </a:cubicBezTo>
                  <a:cubicBezTo>
                    <a:pt x="8478" y="8109"/>
                    <a:pt x="7823" y="6549"/>
                    <a:pt x="8728" y="5632"/>
                  </a:cubicBezTo>
                  <a:cubicBezTo>
                    <a:pt x="9013" y="5347"/>
                    <a:pt x="9379" y="5201"/>
                    <a:pt x="9749" y="5201"/>
                  </a:cubicBezTo>
                  <a:cubicBezTo>
                    <a:pt x="10029" y="5201"/>
                    <a:pt x="10311" y="5285"/>
                    <a:pt x="10562" y="5454"/>
                  </a:cubicBezTo>
                  <a:cubicBezTo>
                    <a:pt x="10587" y="5466"/>
                    <a:pt x="10618" y="5473"/>
                    <a:pt x="10649" y="5473"/>
                  </a:cubicBezTo>
                  <a:cubicBezTo>
                    <a:pt x="10704" y="5473"/>
                    <a:pt x="10762" y="5452"/>
                    <a:pt x="10800" y="5406"/>
                  </a:cubicBezTo>
                  <a:cubicBezTo>
                    <a:pt x="10847" y="5334"/>
                    <a:pt x="10836" y="5227"/>
                    <a:pt x="10752" y="5168"/>
                  </a:cubicBezTo>
                  <a:cubicBezTo>
                    <a:pt x="10439" y="4961"/>
                    <a:pt x="10099" y="4867"/>
                    <a:pt x="9768" y="4867"/>
                  </a:cubicBezTo>
                  <a:cubicBezTo>
                    <a:pt x="8839" y="4867"/>
                    <a:pt x="7978" y="5606"/>
                    <a:pt x="7978" y="6668"/>
                  </a:cubicBezTo>
                  <a:cubicBezTo>
                    <a:pt x="7978" y="7609"/>
                    <a:pt x="8692" y="8371"/>
                    <a:pt x="9585" y="8454"/>
                  </a:cubicBezTo>
                  <a:lnTo>
                    <a:pt x="9585" y="9406"/>
                  </a:lnTo>
                  <a:cubicBezTo>
                    <a:pt x="9585" y="10395"/>
                    <a:pt x="8776" y="11192"/>
                    <a:pt x="7799" y="11192"/>
                  </a:cubicBezTo>
                  <a:lnTo>
                    <a:pt x="5954" y="11192"/>
                  </a:lnTo>
                  <a:cubicBezTo>
                    <a:pt x="4966" y="11192"/>
                    <a:pt x="4168" y="10395"/>
                    <a:pt x="4168" y="9406"/>
                  </a:cubicBezTo>
                  <a:lnTo>
                    <a:pt x="4168" y="8787"/>
                  </a:lnTo>
                  <a:cubicBezTo>
                    <a:pt x="4430" y="8704"/>
                    <a:pt x="4620" y="8466"/>
                    <a:pt x="4620" y="8168"/>
                  </a:cubicBezTo>
                  <a:lnTo>
                    <a:pt x="4620" y="7478"/>
                  </a:lnTo>
                  <a:lnTo>
                    <a:pt x="5073" y="7478"/>
                  </a:lnTo>
                  <a:cubicBezTo>
                    <a:pt x="6418" y="7478"/>
                    <a:pt x="7573" y="6466"/>
                    <a:pt x="7740" y="5120"/>
                  </a:cubicBezTo>
                  <a:lnTo>
                    <a:pt x="7954" y="3382"/>
                  </a:lnTo>
                  <a:cubicBezTo>
                    <a:pt x="7990" y="3096"/>
                    <a:pt x="7823" y="2834"/>
                    <a:pt x="7573" y="2727"/>
                  </a:cubicBezTo>
                  <a:lnTo>
                    <a:pt x="7573" y="1763"/>
                  </a:lnTo>
                  <a:cubicBezTo>
                    <a:pt x="7573" y="1191"/>
                    <a:pt x="7109" y="751"/>
                    <a:pt x="6561" y="751"/>
                  </a:cubicBezTo>
                  <a:lnTo>
                    <a:pt x="6168" y="751"/>
                  </a:lnTo>
                  <a:lnTo>
                    <a:pt x="6168" y="477"/>
                  </a:lnTo>
                  <a:cubicBezTo>
                    <a:pt x="6168" y="215"/>
                    <a:pt x="5966" y="0"/>
                    <a:pt x="56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43" name="Google Shape;14943;p102"/>
          <p:cNvGrpSpPr/>
          <p:nvPr/>
        </p:nvGrpSpPr>
        <p:grpSpPr>
          <a:xfrm>
            <a:off x="6194086" y="2437737"/>
            <a:ext cx="369837" cy="360471"/>
            <a:chOff x="6194086" y="2437737"/>
            <a:chExt cx="369837" cy="360471"/>
          </a:xfrm>
        </p:grpSpPr>
        <p:sp>
          <p:nvSpPr>
            <p:cNvPr id="14944" name="Google Shape;14944;p102"/>
            <p:cNvSpPr/>
            <p:nvPr/>
          </p:nvSpPr>
          <p:spPr>
            <a:xfrm>
              <a:off x="6194086" y="2437737"/>
              <a:ext cx="369837" cy="360471"/>
            </a:xfrm>
            <a:custGeom>
              <a:avLst/>
              <a:gdLst/>
              <a:ahLst/>
              <a:cxnLst/>
              <a:rect l="l" t="t" r="r" b="b"/>
              <a:pathLst>
                <a:path w="11610" h="11316" extrusionOk="0">
                  <a:moveTo>
                    <a:pt x="630" y="321"/>
                  </a:moveTo>
                  <a:cubicBezTo>
                    <a:pt x="672" y="321"/>
                    <a:pt x="714" y="334"/>
                    <a:pt x="751" y="362"/>
                  </a:cubicBezTo>
                  <a:lnTo>
                    <a:pt x="1286" y="731"/>
                  </a:lnTo>
                  <a:cubicBezTo>
                    <a:pt x="1251" y="790"/>
                    <a:pt x="1096" y="1028"/>
                    <a:pt x="1036" y="1112"/>
                  </a:cubicBezTo>
                  <a:cubicBezTo>
                    <a:pt x="573" y="774"/>
                    <a:pt x="509" y="732"/>
                    <a:pt x="505" y="732"/>
                  </a:cubicBezTo>
                  <a:lnTo>
                    <a:pt x="505" y="732"/>
                  </a:lnTo>
                  <a:cubicBezTo>
                    <a:pt x="503" y="732"/>
                    <a:pt x="509" y="736"/>
                    <a:pt x="508" y="736"/>
                  </a:cubicBezTo>
                  <a:cubicBezTo>
                    <a:pt x="508" y="736"/>
                    <a:pt x="506" y="735"/>
                    <a:pt x="501" y="731"/>
                  </a:cubicBezTo>
                  <a:cubicBezTo>
                    <a:pt x="405" y="659"/>
                    <a:pt x="370" y="528"/>
                    <a:pt x="441" y="421"/>
                  </a:cubicBezTo>
                  <a:cubicBezTo>
                    <a:pt x="492" y="355"/>
                    <a:pt x="562" y="321"/>
                    <a:pt x="630" y="321"/>
                  </a:cubicBezTo>
                  <a:close/>
                  <a:moveTo>
                    <a:pt x="9192" y="2493"/>
                  </a:moveTo>
                  <a:cubicBezTo>
                    <a:pt x="9347" y="2493"/>
                    <a:pt x="9466" y="2612"/>
                    <a:pt x="9466" y="2755"/>
                  </a:cubicBezTo>
                  <a:lnTo>
                    <a:pt x="9466" y="2779"/>
                  </a:lnTo>
                  <a:cubicBezTo>
                    <a:pt x="9466" y="2922"/>
                    <a:pt x="9347" y="3041"/>
                    <a:pt x="9192" y="3041"/>
                  </a:cubicBezTo>
                  <a:lnTo>
                    <a:pt x="7799" y="3041"/>
                  </a:lnTo>
                  <a:lnTo>
                    <a:pt x="7799" y="2493"/>
                  </a:lnTo>
                  <a:close/>
                  <a:moveTo>
                    <a:pt x="6513" y="2933"/>
                  </a:moveTo>
                  <a:lnTo>
                    <a:pt x="6513" y="3743"/>
                  </a:lnTo>
                  <a:lnTo>
                    <a:pt x="2084" y="3743"/>
                  </a:lnTo>
                  <a:lnTo>
                    <a:pt x="2084" y="2933"/>
                  </a:lnTo>
                  <a:close/>
                  <a:moveTo>
                    <a:pt x="3180" y="5422"/>
                  </a:moveTo>
                  <a:cubicBezTo>
                    <a:pt x="4727" y="5422"/>
                    <a:pt x="5966" y="6672"/>
                    <a:pt x="5966" y="8196"/>
                  </a:cubicBezTo>
                  <a:cubicBezTo>
                    <a:pt x="5954" y="9744"/>
                    <a:pt x="4715" y="10970"/>
                    <a:pt x="3180" y="10970"/>
                  </a:cubicBezTo>
                  <a:cubicBezTo>
                    <a:pt x="1656" y="10970"/>
                    <a:pt x="417" y="9720"/>
                    <a:pt x="417" y="8196"/>
                  </a:cubicBezTo>
                  <a:cubicBezTo>
                    <a:pt x="417" y="6660"/>
                    <a:pt x="1667" y="5422"/>
                    <a:pt x="3180" y="5422"/>
                  </a:cubicBezTo>
                  <a:close/>
                  <a:moveTo>
                    <a:pt x="9240" y="8827"/>
                  </a:moveTo>
                  <a:cubicBezTo>
                    <a:pt x="9823" y="8827"/>
                    <a:pt x="10311" y="9327"/>
                    <a:pt x="10311" y="9899"/>
                  </a:cubicBezTo>
                  <a:cubicBezTo>
                    <a:pt x="10311" y="10494"/>
                    <a:pt x="9835" y="10970"/>
                    <a:pt x="9240" y="10970"/>
                  </a:cubicBezTo>
                  <a:cubicBezTo>
                    <a:pt x="8644" y="10970"/>
                    <a:pt x="8168" y="10482"/>
                    <a:pt x="8168" y="9899"/>
                  </a:cubicBezTo>
                  <a:cubicBezTo>
                    <a:pt x="8168" y="9303"/>
                    <a:pt x="8656" y="8827"/>
                    <a:pt x="9240" y="8827"/>
                  </a:cubicBezTo>
                  <a:close/>
                  <a:moveTo>
                    <a:pt x="651" y="1"/>
                  </a:moveTo>
                  <a:cubicBezTo>
                    <a:pt x="471" y="1"/>
                    <a:pt x="290" y="87"/>
                    <a:pt x="179" y="243"/>
                  </a:cubicBezTo>
                  <a:cubicBezTo>
                    <a:pt x="1" y="493"/>
                    <a:pt x="72" y="850"/>
                    <a:pt x="322" y="1017"/>
                  </a:cubicBezTo>
                  <a:cubicBezTo>
                    <a:pt x="911" y="1399"/>
                    <a:pt x="989" y="1512"/>
                    <a:pt x="1077" y="1512"/>
                  </a:cubicBezTo>
                  <a:cubicBezTo>
                    <a:pt x="1090" y="1512"/>
                    <a:pt x="1104" y="1509"/>
                    <a:pt x="1120" y="1505"/>
                  </a:cubicBezTo>
                  <a:cubicBezTo>
                    <a:pt x="1215" y="1493"/>
                    <a:pt x="1239" y="1386"/>
                    <a:pt x="1322" y="1290"/>
                  </a:cubicBezTo>
                  <a:lnTo>
                    <a:pt x="1739" y="1564"/>
                  </a:lnTo>
                  <a:lnTo>
                    <a:pt x="1739" y="5458"/>
                  </a:lnTo>
                  <a:cubicBezTo>
                    <a:pt x="763" y="5970"/>
                    <a:pt x="72" y="7017"/>
                    <a:pt x="72" y="8208"/>
                  </a:cubicBezTo>
                  <a:cubicBezTo>
                    <a:pt x="72" y="9922"/>
                    <a:pt x="1477" y="11315"/>
                    <a:pt x="3180" y="11315"/>
                  </a:cubicBezTo>
                  <a:cubicBezTo>
                    <a:pt x="5049" y="11315"/>
                    <a:pt x="6501" y="9684"/>
                    <a:pt x="6275" y="7815"/>
                  </a:cubicBezTo>
                  <a:lnTo>
                    <a:pt x="9073" y="7815"/>
                  </a:lnTo>
                  <a:lnTo>
                    <a:pt x="9073" y="8506"/>
                  </a:lnTo>
                  <a:cubicBezTo>
                    <a:pt x="8383" y="8589"/>
                    <a:pt x="7823" y="9184"/>
                    <a:pt x="7823" y="9899"/>
                  </a:cubicBezTo>
                  <a:cubicBezTo>
                    <a:pt x="7823" y="10673"/>
                    <a:pt x="8466" y="11315"/>
                    <a:pt x="9240" y="11315"/>
                  </a:cubicBezTo>
                  <a:cubicBezTo>
                    <a:pt x="9966" y="11315"/>
                    <a:pt x="10561" y="10768"/>
                    <a:pt x="10645" y="10065"/>
                  </a:cubicBezTo>
                  <a:lnTo>
                    <a:pt x="11431" y="10065"/>
                  </a:lnTo>
                  <a:cubicBezTo>
                    <a:pt x="11514" y="10065"/>
                    <a:pt x="11597" y="9994"/>
                    <a:pt x="11597" y="9899"/>
                  </a:cubicBezTo>
                  <a:cubicBezTo>
                    <a:pt x="11609" y="9815"/>
                    <a:pt x="11538" y="9720"/>
                    <a:pt x="11431" y="9720"/>
                  </a:cubicBezTo>
                  <a:lnTo>
                    <a:pt x="10645" y="9720"/>
                  </a:lnTo>
                  <a:cubicBezTo>
                    <a:pt x="10561" y="9089"/>
                    <a:pt x="10049" y="8565"/>
                    <a:pt x="9406" y="8494"/>
                  </a:cubicBezTo>
                  <a:lnTo>
                    <a:pt x="9406" y="6922"/>
                  </a:lnTo>
                  <a:cubicBezTo>
                    <a:pt x="9406" y="6839"/>
                    <a:pt x="9335" y="6767"/>
                    <a:pt x="9240" y="6767"/>
                  </a:cubicBezTo>
                  <a:cubicBezTo>
                    <a:pt x="9156" y="6767"/>
                    <a:pt x="9073" y="6839"/>
                    <a:pt x="9073" y="6922"/>
                  </a:cubicBezTo>
                  <a:lnTo>
                    <a:pt x="9073" y="7482"/>
                  </a:lnTo>
                  <a:lnTo>
                    <a:pt x="6216" y="7482"/>
                  </a:lnTo>
                  <a:cubicBezTo>
                    <a:pt x="5875" y="6064"/>
                    <a:pt x="4598" y="5082"/>
                    <a:pt x="3192" y="5082"/>
                  </a:cubicBezTo>
                  <a:cubicBezTo>
                    <a:pt x="2827" y="5082"/>
                    <a:pt x="2453" y="5148"/>
                    <a:pt x="2084" y="5291"/>
                  </a:cubicBezTo>
                  <a:lnTo>
                    <a:pt x="2084" y="4088"/>
                  </a:lnTo>
                  <a:lnTo>
                    <a:pt x="6859" y="4088"/>
                  </a:lnTo>
                  <a:cubicBezTo>
                    <a:pt x="8037" y="4088"/>
                    <a:pt x="9002" y="5005"/>
                    <a:pt x="9073" y="6184"/>
                  </a:cubicBezTo>
                  <a:cubicBezTo>
                    <a:pt x="9073" y="6267"/>
                    <a:pt x="9168" y="6351"/>
                    <a:pt x="9252" y="6351"/>
                  </a:cubicBezTo>
                  <a:cubicBezTo>
                    <a:pt x="9347" y="6351"/>
                    <a:pt x="9418" y="6255"/>
                    <a:pt x="9418" y="6172"/>
                  </a:cubicBezTo>
                  <a:cubicBezTo>
                    <a:pt x="9347" y="4815"/>
                    <a:pt x="8228" y="3755"/>
                    <a:pt x="6870" y="3755"/>
                  </a:cubicBezTo>
                  <a:lnTo>
                    <a:pt x="6870" y="2957"/>
                  </a:lnTo>
                  <a:lnTo>
                    <a:pt x="7490" y="2957"/>
                  </a:lnTo>
                  <a:lnTo>
                    <a:pt x="7490" y="3231"/>
                  </a:lnTo>
                  <a:cubicBezTo>
                    <a:pt x="7490" y="3326"/>
                    <a:pt x="7561" y="3398"/>
                    <a:pt x="7644" y="3398"/>
                  </a:cubicBezTo>
                  <a:lnTo>
                    <a:pt x="9228" y="3398"/>
                  </a:lnTo>
                  <a:cubicBezTo>
                    <a:pt x="9573" y="3398"/>
                    <a:pt x="9835" y="3136"/>
                    <a:pt x="9835" y="2791"/>
                  </a:cubicBezTo>
                  <a:lnTo>
                    <a:pt x="9835" y="2779"/>
                  </a:lnTo>
                  <a:cubicBezTo>
                    <a:pt x="9835" y="2433"/>
                    <a:pt x="9573" y="2160"/>
                    <a:pt x="9228" y="2160"/>
                  </a:cubicBezTo>
                  <a:lnTo>
                    <a:pt x="7644" y="2160"/>
                  </a:lnTo>
                  <a:cubicBezTo>
                    <a:pt x="7561" y="2160"/>
                    <a:pt x="7490" y="2243"/>
                    <a:pt x="7490" y="2326"/>
                  </a:cubicBezTo>
                  <a:lnTo>
                    <a:pt x="7490" y="2612"/>
                  </a:lnTo>
                  <a:lnTo>
                    <a:pt x="2096" y="2612"/>
                  </a:lnTo>
                  <a:lnTo>
                    <a:pt x="2096" y="1481"/>
                  </a:lnTo>
                  <a:cubicBezTo>
                    <a:pt x="2096" y="1421"/>
                    <a:pt x="2072" y="1374"/>
                    <a:pt x="2025" y="1350"/>
                  </a:cubicBezTo>
                  <a:lnTo>
                    <a:pt x="1536" y="1028"/>
                  </a:lnTo>
                  <a:lnTo>
                    <a:pt x="1679" y="814"/>
                  </a:lnTo>
                  <a:cubicBezTo>
                    <a:pt x="1727" y="731"/>
                    <a:pt x="1715" y="636"/>
                    <a:pt x="1632" y="564"/>
                  </a:cubicBezTo>
                  <a:cubicBezTo>
                    <a:pt x="1050" y="153"/>
                    <a:pt x="969" y="96"/>
                    <a:pt x="966" y="96"/>
                  </a:cubicBezTo>
                  <a:lnTo>
                    <a:pt x="966" y="96"/>
                  </a:lnTo>
                  <a:cubicBezTo>
                    <a:pt x="965" y="96"/>
                    <a:pt x="976" y="104"/>
                    <a:pt x="974" y="104"/>
                  </a:cubicBezTo>
                  <a:cubicBezTo>
                    <a:pt x="973" y="104"/>
                    <a:pt x="971" y="103"/>
                    <a:pt x="965" y="100"/>
                  </a:cubicBezTo>
                  <a:cubicBezTo>
                    <a:pt x="871" y="32"/>
                    <a:pt x="761" y="1"/>
                    <a:pt x="6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5" name="Google Shape;14945;p102"/>
            <p:cNvSpPr/>
            <p:nvPr/>
          </p:nvSpPr>
          <p:spPr>
            <a:xfrm>
              <a:off x="6251362" y="2655721"/>
              <a:ext cx="89927" cy="88621"/>
            </a:xfrm>
            <a:custGeom>
              <a:avLst/>
              <a:gdLst/>
              <a:ahLst/>
              <a:cxnLst/>
              <a:rect l="l" t="t" r="r" b="b"/>
              <a:pathLst>
                <a:path w="2823" h="2782" extrusionOk="0">
                  <a:moveTo>
                    <a:pt x="1032" y="0"/>
                  </a:moveTo>
                  <a:cubicBezTo>
                    <a:pt x="1014" y="0"/>
                    <a:pt x="996" y="3"/>
                    <a:pt x="977" y="8"/>
                  </a:cubicBezTo>
                  <a:cubicBezTo>
                    <a:pt x="381" y="198"/>
                    <a:pt x="0" y="734"/>
                    <a:pt x="0" y="1365"/>
                  </a:cubicBezTo>
                  <a:cubicBezTo>
                    <a:pt x="0" y="2139"/>
                    <a:pt x="643" y="2782"/>
                    <a:pt x="1417" y="2782"/>
                  </a:cubicBezTo>
                  <a:cubicBezTo>
                    <a:pt x="2191" y="2782"/>
                    <a:pt x="2822" y="2139"/>
                    <a:pt x="2822" y="1365"/>
                  </a:cubicBezTo>
                  <a:cubicBezTo>
                    <a:pt x="2798" y="734"/>
                    <a:pt x="2417" y="198"/>
                    <a:pt x="1822" y="8"/>
                  </a:cubicBezTo>
                  <a:cubicBezTo>
                    <a:pt x="1803" y="3"/>
                    <a:pt x="1784" y="0"/>
                    <a:pt x="1767" y="0"/>
                  </a:cubicBezTo>
                  <a:cubicBezTo>
                    <a:pt x="1695" y="0"/>
                    <a:pt x="1636" y="39"/>
                    <a:pt x="1608" y="115"/>
                  </a:cubicBezTo>
                  <a:cubicBezTo>
                    <a:pt x="1572" y="198"/>
                    <a:pt x="1620" y="293"/>
                    <a:pt x="1715" y="317"/>
                  </a:cubicBezTo>
                  <a:cubicBezTo>
                    <a:pt x="2155" y="472"/>
                    <a:pt x="2465" y="865"/>
                    <a:pt x="2465" y="1341"/>
                  </a:cubicBezTo>
                  <a:cubicBezTo>
                    <a:pt x="2465" y="1936"/>
                    <a:pt x="1977" y="2413"/>
                    <a:pt x="1393" y="2413"/>
                  </a:cubicBezTo>
                  <a:cubicBezTo>
                    <a:pt x="822" y="2413"/>
                    <a:pt x="322" y="1925"/>
                    <a:pt x="322" y="1341"/>
                  </a:cubicBezTo>
                  <a:cubicBezTo>
                    <a:pt x="322" y="865"/>
                    <a:pt x="620" y="448"/>
                    <a:pt x="1084" y="317"/>
                  </a:cubicBezTo>
                  <a:cubicBezTo>
                    <a:pt x="1179" y="293"/>
                    <a:pt x="1215" y="198"/>
                    <a:pt x="1191" y="115"/>
                  </a:cubicBezTo>
                  <a:cubicBezTo>
                    <a:pt x="1162" y="39"/>
                    <a:pt x="1103" y="0"/>
                    <a:pt x="10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4949"/>
        <p:cNvGrpSpPr/>
        <p:nvPr/>
      </p:nvGrpSpPr>
      <p:grpSpPr>
        <a:xfrm>
          <a:off x="0" y="0"/>
          <a:ext cx="0" cy="0"/>
          <a:chOff x="0" y="0"/>
          <a:chExt cx="0" cy="0"/>
        </a:xfrm>
      </p:grpSpPr>
      <p:sp>
        <p:nvSpPr>
          <p:cNvPr id="14951" name="Google Shape;14951;p103"/>
          <p:cNvSpPr txBox="1">
            <a:spLocks noGrp="1"/>
          </p:cNvSpPr>
          <p:nvPr>
            <p:ph type="title" idx="4294967295"/>
          </p:nvPr>
        </p:nvSpPr>
        <p:spPr>
          <a:xfrm>
            <a:off x="2551590" y="380465"/>
            <a:ext cx="3482975" cy="481012"/>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dirty="0">
                <a:latin typeface="Arial"/>
                <a:ea typeface="Arial"/>
                <a:cs typeface="Arial"/>
                <a:sym typeface="Arial"/>
              </a:rPr>
              <a:t>Teamwork Icons</a:t>
            </a:r>
            <a:endParaRPr dirty="0">
              <a:solidFill>
                <a:srgbClr val="FFFFFF"/>
              </a:solidFill>
              <a:latin typeface="Arial"/>
              <a:ea typeface="Arial"/>
              <a:cs typeface="Arial"/>
              <a:sym typeface="Arial"/>
            </a:endParaRPr>
          </a:p>
        </p:txBody>
      </p:sp>
      <p:grpSp>
        <p:nvGrpSpPr>
          <p:cNvPr id="14952" name="Google Shape;14952;p103"/>
          <p:cNvGrpSpPr/>
          <p:nvPr/>
        </p:nvGrpSpPr>
        <p:grpSpPr>
          <a:xfrm>
            <a:off x="3541011" y="1508594"/>
            <a:ext cx="350166" cy="349434"/>
            <a:chOff x="3541011" y="1508594"/>
            <a:chExt cx="350166" cy="349434"/>
          </a:xfrm>
        </p:grpSpPr>
        <p:sp>
          <p:nvSpPr>
            <p:cNvPr id="14953" name="Google Shape;14953;p103"/>
            <p:cNvSpPr/>
            <p:nvPr/>
          </p:nvSpPr>
          <p:spPr>
            <a:xfrm>
              <a:off x="3600879" y="1568270"/>
              <a:ext cx="230049" cy="289758"/>
            </a:xfrm>
            <a:custGeom>
              <a:avLst/>
              <a:gdLst/>
              <a:ahLst/>
              <a:cxnLst/>
              <a:rect l="l" t="t" r="r" b="b"/>
              <a:pathLst>
                <a:path w="7228" h="9104" extrusionOk="0">
                  <a:moveTo>
                    <a:pt x="3810" y="3781"/>
                  </a:moveTo>
                  <a:cubicBezTo>
                    <a:pt x="4001" y="3781"/>
                    <a:pt x="4156" y="3936"/>
                    <a:pt x="4156" y="4138"/>
                  </a:cubicBezTo>
                  <a:lnTo>
                    <a:pt x="4156" y="4472"/>
                  </a:lnTo>
                  <a:cubicBezTo>
                    <a:pt x="4144" y="4757"/>
                    <a:pt x="3906" y="4995"/>
                    <a:pt x="3632" y="4995"/>
                  </a:cubicBezTo>
                  <a:cubicBezTo>
                    <a:pt x="3334" y="4995"/>
                    <a:pt x="3108" y="4757"/>
                    <a:pt x="3108" y="4472"/>
                  </a:cubicBezTo>
                  <a:lnTo>
                    <a:pt x="3108" y="4138"/>
                  </a:lnTo>
                  <a:cubicBezTo>
                    <a:pt x="3108" y="3936"/>
                    <a:pt x="3275" y="3781"/>
                    <a:pt x="3465" y="3781"/>
                  </a:cubicBezTo>
                  <a:close/>
                  <a:moveTo>
                    <a:pt x="3787" y="5329"/>
                  </a:moveTo>
                  <a:lnTo>
                    <a:pt x="3787" y="5400"/>
                  </a:lnTo>
                  <a:cubicBezTo>
                    <a:pt x="3810" y="5460"/>
                    <a:pt x="3822" y="5519"/>
                    <a:pt x="3846" y="5567"/>
                  </a:cubicBezTo>
                  <a:lnTo>
                    <a:pt x="3632" y="5781"/>
                  </a:lnTo>
                  <a:lnTo>
                    <a:pt x="3596" y="5781"/>
                  </a:lnTo>
                  <a:lnTo>
                    <a:pt x="3370" y="5567"/>
                  </a:lnTo>
                  <a:cubicBezTo>
                    <a:pt x="3406" y="5519"/>
                    <a:pt x="3417" y="5460"/>
                    <a:pt x="3417" y="5400"/>
                  </a:cubicBezTo>
                  <a:lnTo>
                    <a:pt x="3417" y="5329"/>
                  </a:lnTo>
                  <a:close/>
                  <a:moveTo>
                    <a:pt x="3617" y="361"/>
                  </a:moveTo>
                  <a:cubicBezTo>
                    <a:pt x="4471" y="361"/>
                    <a:pt x="5286" y="670"/>
                    <a:pt x="5918" y="1257"/>
                  </a:cubicBezTo>
                  <a:cubicBezTo>
                    <a:pt x="6573" y="1888"/>
                    <a:pt x="6942" y="2733"/>
                    <a:pt x="6942" y="3638"/>
                  </a:cubicBezTo>
                  <a:cubicBezTo>
                    <a:pt x="6906" y="4281"/>
                    <a:pt x="6692" y="4936"/>
                    <a:pt x="6323" y="5484"/>
                  </a:cubicBezTo>
                  <a:cubicBezTo>
                    <a:pt x="5953" y="6019"/>
                    <a:pt x="5430" y="6436"/>
                    <a:pt x="4822" y="6674"/>
                  </a:cubicBezTo>
                  <a:cubicBezTo>
                    <a:pt x="4620" y="6758"/>
                    <a:pt x="4501" y="6948"/>
                    <a:pt x="4501" y="7139"/>
                  </a:cubicBezTo>
                  <a:lnTo>
                    <a:pt x="4501" y="7591"/>
                  </a:lnTo>
                  <a:cubicBezTo>
                    <a:pt x="4501" y="7662"/>
                    <a:pt x="4489" y="7722"/>
                    <a:pt x="4441" y="7781"/>
                  </a:cubicBezTo>
                  <a:lnTo>
                    <a:pt x="4287" y="8032"/>
                  </a:lnTo>
                  <a:cubicBezTo>
                    <a:pt x="4263" y="8043"/>
                    <a:pt x="4251" y="8079"/>
                    <a:pt x="4251" y="8091"/>
                  </a:cubicBezTo>
                  <a:lnTo>
                    <a:pt x="3025" y="8091"/>
                  </a:lnTo>
                  <a:cubicBezTo>
                    <a:pt x="3013" y="8079"/>
                    <a:pt x="3013" y="8043"/>
                    <a:pt x="3001" y="8032"/>
                  </a:cubicBezTo>
                  <a:lnTo>
                    <a:pt x="2834" y="7781"/>
                  </a:lnTo>
                  <a:cubicBezTo>
                    <a:pt x="2786" y="7722"/>
                    <a:pt x="2775" y="7651"/>
                    <a:pt x="2775" y="7591"/>
                  </a:cubicBezTo>
                  <a:lnTo>
                    <a:pt x="2775" y="6067"/>
                  </a:lnTo>
                  <a:cubicBezTo>
                    <a:pt x="2775" y="5996"/>
                    <a:pt x="2822" y="5936"/>
                    <a:pt x="2882" y="5900"/>
                  </a:cubicBezTo>
                  <a:lnTo>
                    <a:pt x="3167" y="5769"/>
                  </a:lnTo>
                  <a:lnTo>
                    <a:pt x="3417" y="6019"/>
                  </a:lnTo>
                  <a:cubicBezTo>
                    <a:pt x="3477" y="6079"/>
                    <a:pt x="3560" y="6127"/>
                    <a:pt x="3656" y="6127"/>
                  </a:cubicBezTo>
                  <a:cubicBezTo>
                    <a:pt x="3751" y="6127"/>
                    <a:pt x="3834" y="6103"/>
                    <a:pt x="3894" y="6019"/>
                  </a:cubicBezTo>
                  <a:lnTo>
                    <a:pt x="4144" y="5769"/>
                  </a:lnTo>
                  <a:lnTo>
                    <a:pt x="4429" y="5900"/>
                  </a:lnTo>
                  <a:cubicBezTo>
                    <a:pt x="4489" y="5936"/>
                    <a:pt x="4537" y="5996"/>
                    <a:pt x="4537" y="6067"/>
                  </a:cubicBezTo>
                  <a:lnTo>
                    <a:pt x="4537" y="6198"/>
                  </a:lnTo>
                  <a:cubicBezTo>
                    <a:pt x="4537" y="6293"/>
                    <a:pt x="4608" y="6365"/>
                    <a:pt x="4703" y="6365"/>
                  </a:cubicBezTo>
                  <a:cubicBezTo>
                    <a:pt x="4787" y="6365"/>
                    <a:pt x="4858" y="6293"/>
                    <a:pt x="4858" y="6198"/>
                  </a:cubicBezTo>
                  <a:lnTo>
                    <a:pt x="4858" y="6067"/>
                  </a:lnTo>
                  <a:cubicBezTo>
                    <a:pt x="4858" y="5877"/>
                    <a:pt x="4763" y="5698"/>
                    <a:pt x="4584" y="5626"/>
                  </a:cubicBezTo>
                  <a:lnTo>
                    <a:pt x="4179" y="5412"/>
                  </a:lnTo>
                  <a:lnTo>
                    <a:pt x="4179" y="5400"/>
                  </a:lnTo>
                  <a:lnTo>
                    <a:pt x="4179" y="5162"/>
                  </a:lnTo>
                  <a:cubicBezTo>
                    <a:pt x="4382" y="5007"/>
                    <a:pt x="4525" y="4757"/>
                    <a:pt x="4525" y="4472"/>
                  </a:cubicBezTo>
                  <a:lnTo>
                    <a:pt x="4525" y="4138"/>
                  </a:lnTo>
                  <a:cubicBezTo>
                    <a:pt x="4525" y="3757"/>
                    <a:pt x="4227" y="3448"/>
                    <a:pt x="3834" y="3448"/>
                  </a:cubicBezTo>
                  <a:lnTo>
                    <a:pt x="3489" y="3448"/>
                  </a:lnTo>
                  <a:cubicBezTo>
                    <a:pt x="3120" y="3448"/>
                    <a:pt x="2810" y="3745"/>
                    <a:pt x="2810" y="4138"/>
                  </a:cubicBezTo>
                  <a:lnTo>
                    <a:pt x="2810" y="4472"/>
                  </a:lnTo>
                  <a:cubicBezTo>
                    <a:pt x="2810" y="4757"/>
                    <a:pt x="2941" y="4995"/>
                    <a:pt x="3156" y="5162"/>
                  </a:cubicBezTo>
                  <a:lnTo>
                    <a:pt x="3156" y="5400"/>
                  </a:lnTo>
                  <a:lnTo>
                    <a:pt x="3156" y="5412"/>
                  </a:lnTo>
                  <a:lnTo>
                    <a:pt x="2751" y="5626"/>
                  </a:lnTo>
                  <a:cubicBezTo>
                    <a:pt x="2572" y="5710"/>
                    <a:pt x="2465" y="5877"/>
                    <a:pt x="2465" y="6067"/>
                  </a:cubicBezTo>
                  <a:lnTo>
                    <a:pt x="2465" y="6674"/>
                  </a:lnTo>
                  <a:cubicBezTo>
                    <a:pt x="1882" y="6460"/>
                    <a:pt x="1381" y="6055"/>
                    <a:pt x="1012" y="5567"/>
                  </a:cubicBezTo>
                  <a:cubicBezTo>
                    <a:pt x="572" y="4984"/>
                    <a:pt x="369" y="4281"/>
                    <a:pt x="381" y="3567"/>
                  </a:cubicBezTo>
                  <a:cubicBezTo>
                    <a:pt x="393" y="2745"/>
                    <a:pt x="727" y="1959"/>
                    <a:pt x="1310" y="1364"/>
                  </a:cubicBezTo>
                  <a:cubicBezTo>
                    <a:pt x="1882" y="769"/>
                    <a:pt x="2655" y="412"/>
                    <a:pt x="3477" y="364"/>
                  </a:cubicBezTo>
                  <a:cubicBezTo>
                    <a:pt x="3524" y="362"/>
                    <a:pt x="3571" y="361"/>
                    <a:pt x="3617" y="361"/>
                  </a:cubicBezTo>
                  <a:close/>
                  <a:moveTo>
                    <a:pt x="4144" y="8424"/>
                  </a:moveTo>
                  <a:lnTo>
                    <a:pt x="4144" y="8782"/>
                  </a:lnTo>
                  <a:lnTo>
                    <a:pt x="3108" y="8794"/>
                  </a:lnTo>
                  <a:cubicBezTo>
                    <a:pt x="3108" y="8794"/>
                    <a:pt x="3096" y="8794"/>
                    <a:pt x="3096" y="8782"/>
                  </a:cubicBezTo>
                  <a:lnTo>
                    <a:pt x="3096" y="8424"/>
                  </a:lnTo>
                  <a:close/>
                  <a:moveTo>
                    <a:pt x="3635" y="0"/>
                  </a:moveTo>
                  <a:cubicBezTo>
                    <a:pt x="3563" y="0"/>
                    <a:pt x="3490" y="2"/>
                    <a:pt x="3417" y="7"/>
                  </a:cubicBezTo>
                  <a:cubicBezTo>
                    <a:pt x="2513" y="54"/>
                    <a:pt x="1667" y="435"/>
                    <a:pt x="1024" y="1114"/>
                  </a:cubicBezTo>
                  <a:cubicBezTo>
                    <a:pt x="381" y="1769"/>
                    <a:pt x="24" y="2626"/>
                    <a:pt x="12" y="3531"/>
                  </a:cubicBezTo>
                  <a:cubicBezTo>
                    <a:pt x="0" y="4341"/>
                    <a:pt x="238" y="5103"/>
                    <a:pt x="691" y="5734"/>
                  </a:cubicBezTo>
                  <a:cubicBezTo>
                    <a:pt x="1131" y="6317"/>
                    <a:pt x="1739" y="6781"/>
                    <a:pt x="2405" y="7019"/>
                  </a:cubicBezTo>
                  <a:lnTo>
                    <a:pt x="2405" y="7603"/>
                  </a:lnTo>
                  <a:cubicBezTo>
                    <a:pt x="2405" y="7734"/>
                    <a:pt x="2453" y="7865"/>
                    <a:pt x="2524" y="7972"/>
                  </a:cubicBezTo>
                  <a:lnTo>
                    <a:pt x="2691" y="8222"/>
                  </a:lnTo>
                  <a:cubicBezTo>
                    <a:pt x="2739" y="8282"/>
                    <a:pt x="2751" y="8353"/>
                    <a:pt x="2751" y="8413"/>
                  </a:cubicBezTo>
                  <a:lnTo>
                    <a:pt x="2751" y="8770"/>
                  </a:lnTo>
                  <a:cubicBezTo>
                    <a:pt x="2751" y="8948"/>
                    <a:pt x="2894" y="9103"/>
                    <a:pt x="3072" y="9103"/>
                  </a:cubicBezTo>
                  <a:lnTo>
                    <a:pt x="4108" y="9103"/>
                  </a:lnTo>
                  <a:cubicBezTo>
                    <a:pt x="4287" y="9103"/>
                    <a:pt x="4429" y="8948"/>
                    <a:pt x="4429" y="8770"/>
                  </a:cubicBezTo>
                  <a:lnTo>
                    <a:pt x="4429" y="8413"/>
                  </a:lnTo>
                  <a:cubicBezTo>
                    <a:pt x="4429" y="8341"/>
                    <a:pt x="4441" y="8282"/>
                    <a:pt x="4489" y="8222"/>
                  </a:cubicBezTo>
                  <a:lnTo>
                    <a:pt x="4656" y="7972"/>
                  </a:lnTo>
                  <a:cubicBezTo>
                    <a:pt x="4727" y="7865"/>
                    <a:pt x="4775" y="7734"/>
                    <a:pt x="4775" y="7603"/>
                  </a:cubicBezTo>
                  <a:lnTo>
                    <a:pt x="4775" y="7150"/>
                  </a:lnTo>
                  <a:cubicBezTo>
                    <a:pt x="4775" y="7079"/>
                    <a:pt x="4822" y="7008"/>
                    <a:pt x="4894" y="6984"/>
                  </a:cubicBezTo>
                  <a:cubicBezTo>
                    <a:pt x="5561" y="6734"/>
                    <a:pt x="6132" y="6269"/>
                    <a:pt x="6549" y="5698"/>
                  </a:cubicBezTo>
                  <a:cubicBezTo>
                    <a:pt x="6966" y="5079"/>
                    <a:pt x="7180" y="4388"/>
                    <a:pt x="7180" y="3638"/>
                  </a:cubicBezTo>
                  <a:cubicBezTo>
                    <a:pt x="7227" y="2614"/>
                    <a:pt x="6823" y="1674"/>
                    <a:pt x="6096" y="995"/>
                  </a:cubicBezTo>
                  <a:cubicBezTo>
                    <a:pt x="5422" y="354"/>
                    <a:pt x="4564" y="0"/>
                    <a:pt x="36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4" name="Google Shape;14954;p103"/>
            <p:cNvSpPr/>
            <p:nvPr/>
          </p:nvSpPr>
          <p:spPr>
            <a:xfrm>
              <a:off x="3541011" y="1677980"/>
              <a:ext cx="48919" cy="10630"/>
            </a:xfrm>
            <a:custGeom>
              <a:avLst/>
              <a:gdLst/>
              <a:ahLst/>
              <a:cxnLst/>
              <a:rect l="l" t="t" r="r" b="b"/>
              <a:pathLst>
                <a:path w="1537" h="334" extrusionOk="0">
                  <a:moveTo>
                    <a:pt x="167" y="1"/>
                  </a:moveTo>
                  <a:cubicBezTo>
                    <a:pt x="72" y="1"/>
                    <a:pt x="0" y="72"/>
                    <a:pt x="0" y="167"/>
                  </a:cubicBezTo>
                  <a:cubicBezTo>
                    <a:pt x="0" y="251"/>
                    <a:pt x="72" y="334"/>
                    <a:pt x="167" y="334"/>
                  </a:cubicBezTo>
                  <a:lnTo>
                    <a:pt x="1369" y="334"/>
                  </a:lnTo>
                  <a:cubicBezTo>
                    <a:pt x="1465" y="334"/>
                    <a:pt x="1536" y="251"/>
                    <a:pt x="1536" y="167"/>
                  </a:cubicBezTo>
                  <a:cubicBezTo>
                    <a:pt x="1536" y="72"/>
                    <a:pt x="1465" y="1"/>
                    <a:pt x="13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5" name="Google Shape;14955;p103"/>
            <p:cNvSpPr/>
            <p:nvPr/>
          </p:nvSpPr>
          <p:spPr>
            <a:xfrm>
              <a:off x="3842259" y="1677980"/>
              <a:ext cx="48919" cy="10630"/>
            </a:xfrm>
            <a:custGeom>
              <a:avLst/>
              <a:gdLst/>
              <a:ahLst/>
              <a:cxnLst/>
              <a:rect l="l" t="t" r="r" b="b"/>
              <a:pathLst>
                <a:path w="1537" h="334" extrusionOk="0">
                  <a:moveTo>
                    <a:pt x="167" y="1"/>
                  </a:moveTo>
                  <a:cubicBezTo>
                    <a:pt x="72" y="1"/>
                    <a:pt x="1" y="72"/>
                    <a:pt x="1" y="167"/>
                  </a:cubicBezTo>
                  <a:cubicBezTo>
                    <a:pt x="1" y="251"/>
                    <a:pt x="72" y="334"/>
                    <a:pt x="167" y="334"/>
                  </a:cubicBezTo>
                  <a:lnTo>
                    <a:pt x="1370" y="334"/>
                  </a:lnTo>
                  <a:cubicBezTo>
                    <a:pt x="1465" y="334"/>
                    <a:pt x="1537" y="251"/>
                    <a:pt x="1537" y="167"/>
                  </a:cubicBezTo>
                  <a:cubicBezTo>
                    <a:pt x="1537" y="72"/>
                    <a:pt x="1465" y="1"/>
                    <a:pt x="1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6" name="Google Shape;14956;p103"/>
            <p:cNvSpPr/>
            <p:nvPr/>
          </p:nvSpPr>
          <p:spPr>
            <a:xfrm>
              <a:off x="3711161" y="1508594"/>
              <a:ext cx="10248" cy="48537"/>
            </a:xfrm>
            <a:custGeom>
              <a:avLst/>
              <a:gdLst/>
              <a:ahLst/>
              <a:cxnLst/>
              <a:rect l="l" t="t" r="r" b="b"/>
              <a:pathLst>
                <a:path w="322" h="1525" extrusionOk="0">
                  <a:moveTo>
                    <a:pt x="167" y="1"/>
                  </a:moveTo>
                  <a:cubicBezTo>
                    <a:pt x="72" y="1"/>
                    <a:pt x="0" y="72"/>
                    <a:pt x="0" y="155"/>
                  </a:cubicBezTo>
                  <a:lnTo>
                    <a:pt x="0" y="1370"/>
                  </a:lnTo>
                  <a:cubicBezTo>
                    <a:pt x="0" y="1453"/>
                    <a:pt x="72" y="1525"/>
                    <a:pt x="167" y="1525"/>
                  </a:cubicBezTo>
                  <a:cubicBezTo>
                    <a:pt x="250" y="1525"/>
                    <a:pt x="322" y="1453"/>
                    <a:pt x="322" y="1370"/>
                  </a:cubicBezTo>
                  <a:lnTo>
                    <a:pt x="322" y="155"/>
                  </a:lnTo>
                  <a:cubicBezTo>
                    <a:pt x="310"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7" name="Google Shape;14957;p103"/>
            <p:cNvSpPr/>
            <p:nvPr/>
          </p:nvSpPr>
          <p:spPr>
            <a:xfrm>
              <a:off x="3633470" y="1792018"/>
              <a:ext cx="22757" cy="29249"/>
            </a:xfrm>
            <a:custGeom>
              <a:avLst/>
              <a:gdLst/>
              <a:ahLst/>
              <a:cxnLst/>
              <a:rect l="l" t="t" r="r" b="b"/>
              <a:pathLst>
                <a:path w="715" h="919" extrusionOk="0">
                  <a:moveTo>
                    <a:pt x="525" y="1"/>
                  </a:moveTo>
                  <a:cubicBezTo>
                    <a:pt x="470" y="1"/>
                    <a:pt x="413" y="30"/>
                    <a:pt x="381" y="85"/>
                  </a:cubicBezTo>
                  <a:lnTo>
                    <a:pt x="48" y="680"/>
                  </a:lnTo>
                  <a:cubicBezTo>
                    <a:pt x="0" y="751"/>
                    <a:pt x="24" y="859"/>
                    <a:pt x="107" y="894"/>
                  </a:cubicBezTo>
                  <a:cubicBezTo>
                    <a:pt x="131" y="918"/>
                    <a:pt x="167" y="918"/>
                    <a:pt x="179" y="918"/>
                  </a:cubicBezTo>
                  <a:cubicBezTo>
                    <a:pt x="238" y="918"/>
                    <a:pt x="286" y="882"/>
                    <a:pt x="310" y="835"/>
                  </a:cubicBezTo>
                  <a:lnTo>
                    <a:pt x="655" y="240"/>
                  </a:lnTo>
                  <a:cubicBezTo>
                    <a:pt x="715" y="156"/>
                    <a:pt x="679" y="61"/>
                    <a:pt x="608" y="25"/>
                  </a:cubicBezTo>
                  <a:cubicBezTo>
                    <a:pt x="583" y="9"/>
                    <a:pt x="554"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8" name="Google Shape;14958;p103"/>
            <p:cNvSpPr/>
            <p:nvPr/>
          </p:nvSpPr>
          <p:spPr>
            <a:xfrm>
              <a:off x="3775962" y="1545195"/>
              <a:ext cx="22757" cy="28995"/>
            </a:xfrm>
            <a:custGeom>
              <a:avLst/>
              <a:gdLst/>
              <a:ahLst/>
              <a:cxnLst/>
              <a:rect l="l" t="t" r="r" b="b"/>
              <a:pathLst>
                <a:path w="715" h="911" extrusionOk="0">
                  <a:moveTo>
                    <a:pt x="534" y="1"/>
                  </a:moveTo>
                  <a:cubicBezTo>
                    <a:pt x="476" y="1"/>
                    <a:pt x="418" y="28"/>
                    <a:pt x="393" y="77"/>
                  </a:cubicBezTo>
                  <a:lnTo>
                    <a:pt x="48" y="672"/>
                  </a:lnTo>
                  <a:cubicBezTo>
                    <a:pt x="0" y="744"/>
                    <a:pt x="36" y="851"/>
                    <a:pt x="107" y="898"/>
                  </a:cubicBezTo>
                  <a:cubicBezTo>
                    <a:pt x="131" y="910"/>
                    <a:pt x="167" y="910"/>
                    <a:pt x="179" y="910"/>
                  </a:cubicBezTo>
                  <a:cubicBezTo>
                    <a:pt x="238" y="910"/>
                    <a:pt x="286" y="887"/>
                    <a:pt x="310" y="839"/>
                  </a:cubicBezTo>
                  <a:lnTo>
                    <a:pt x="655" y="244"/>
                  </a:lnTo>
                  <a:cubicBezTo>
                    <a:pt x="714" y="172"/>
                    <a:pt x="691" y="65"/>
                    <a:pt x="607" y="17"/>
                  </a:cubicBezTo>
                  <a:cubicBezTo>
                    <a:pt x="585" y="6"/>
                    <a:pt x="560" y="1"/>
                    <a:pt x="5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9" name="Google Shape;14959;p103"/>
            <p:cNvSpPr/>
            <p:nvPr/>
          </p:nvSpPr>
          <p:spPr>
            <a:xfrm>
              <a:off x="3577390" y="1601498"/>
              <a:ext cx="31095" cy="21197"/>
            </a:xfrm>
            <a:custGeom>
              <a:avLst/>
              <a:gdLst/>
              <a:ahLst/>
              <a:cxnLst/>
              <a:rect l="l" t="t" r="r" b="b"/>
              <a:pathLst>
                <a:path w="977" h="666" extrusionOk="0">
                  <a:moveTo>
                    <a:pt x="199" y="1"/>
                  </a:moveTo>
                  <a:cubicBezTo>
                    <a:pt x="141" y="1"/>
                    <a:pt x="80" y="33"/>
                    <a:pt x="48" y="82"/>
                  </a:cubicBezTo>
                  <a:cubicBezTo>
                    <a:pt x="0" y="153"/>
                    <a:pt x="36" y="261"/>
                    <a:pt x="107" y="308"/>
                  </a:cubicBezTo>
                  <a:lnTo>
                    <a:pt x="703" y="642"/>
                  </a:lnTo>
                  <a:cubicBezTo>
                    <a:pt x="738" y="665"/>
                    <a:pt x="762" y="665"/>
                    <a:pt x="774" y="665"/>
                  </a:cubicBezTo>
                  <a:cubicBezTo>
                    <a:pt x="834" y="665"/>
                    <a:pt x="881" y="630"/>
                    <a:pt x="917" y="594"/>
                  </a:cubicBezTo>
                  <a:cubicBezTo>
                    <a:pt x="976" y="499"/>
                    <a:pt x="941" y="415"/>
                    <a:pt x="869" y="368"/>
                  </a:cubicBezTo>
                  <a:lnTo>
                    <a:pt x="274" y="22"/>
                  </a:lnTo>
                  <a:cubicBezTo>
                    <a:pt x="252" y="7"/>
                    <a:pt x="226" y="1"/>
                    <a:pt x="1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0" name="Google Shape;14960;p103"/>
            <p:cNvSpPr/>
            <p:nvPr/>
          </p:nvSpPr>
          <p:spPr>
            <a:xfrm>
              <a:off x="3823703" y="1743608"/>
              <a:ext cx="31095" cy="21197"/>
            </a:xfrm>
            <a:custGeom>
              <a:avLst/>
              <a:gdLst/>
              <a:ahLst/>
              <a:cxnLst/>
              <a:rect l="l" t="t" r="r" b="b"/>
              <a:pathLst>
                <a:path w="977" h="666" extrusionOk="0">
                  <a:moveTo>
                    <a:pt x="199" y="1"/>
                  </a:moveTo>
                  <a:cubicBezTo>
                    <a:pt x="141" y="1"/>
                    <a:pt x="81" y="33"/>
                    <a:pt x="48" y="82"/>
                  </a:cubicBezTo>
                  <a:cubicBezTo>
                    <a:pt x="0" y="153"/>
                    <a:pt x="36" y="260"/>
                    <a:pt x="107" y="308"/>
                  </a:cubicBezTo>
                  <a:lnTo>
                    <a:pt x="703" y="641"/>
                  </a:lnTo>
                  <a:cubicBezTo>
                    <a:pt x="738" y="665"/>
                    <a:pt x="762" y="665"/>
                    <a:pt x="774" y="665"/>
                  </a:cubicBezTo>
                  <a:cubicBezTo>
                    <a:pt x="834" y="665"/>
                    <a:pt x="881" y="629"/>
                    <a:pt x="917" y="594"/>
                  </a:cubicBezTo>
                  <a:cubicBezTo>
                    <a:pt x="977" y="510"/>
                    <a:pt x="953" y="415"/>
                    <a:pt x="869" y="368"/>
                  </a:cubicBezTo>
                  <a:lnTo>
                    <a:pt x="274" y="22"/>
                  </a:lnTo>
                  <a:cubicBezTo>
                    <a:pt x="252" y="7"/>
                    <a:pt x="226" y="1"/>
                    <a:pt x="1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1" name="Google Shape;14961;p103"/>
            <p:cNvSpPr/>
            <p:nvPr/>
          </p:nvSpPr>
          <p:spPr>
            <a:xfrm>
              <a:off x="3775962" y="1792018"/>
              <a:ext cx="22757" cy="29249"/>
            </a:xfrm>
            <a:custGeom>
              <a:avLst/>
              <a:gdLst/>
              <a:ahLst/>
              <a:cxnLst/>
              <a:rect l="l" t="t" r="r" b="b"/>
              <a:pathLst>
                <a:path w="715" h="919" extrusionOk="0">
                  <a:moveTo>
                    <a:pt x="190" y="1"/>
                  </a:moveTo>
                  <a:cubicBezTo>
                    <a:pt x="160" y="1"/>
                    <a:pt x="132" y="9"/>
                    <a:pt x="107" y="25"/>
                  </a:cubicBezTo>
                  <a:cubicBezTo>
                    <a:pt x="36" y="61"/>
                    <a:pt x="0" y="168"/>
                    <a:pt x="48" y="240"/>
                  </a:cubicBezTo>
                  <a:lnTo>
                    <a:pt x="393" y="835"/>
                  </a:lnTo>
                  <a:cubicBezTo>
                    <a:pt x="417" y="882"/>
                    <a:pt x="476" y="918"/>
                    <a:pt x="524" y="918"/>
                  </a:cubicBezTo>
                  <a:cubicBezTo>
                    <a:pt x="548" y="918"/>
                    <a:pt x="583" y="918"/>
                    <a:pt x="595" y="894"/>
                  </a:cubicBezTo>
                  <a:cubicBezTo>
                    <a:pt x="691" y="859"/>
                    <a:pt x="714" y="751"/>
                    <a:pt x="667" y="680"/>
                  </a:cubicBezTo>
                  <a:lnTo>
                    <a:pt x="333" y="85"/>
                  </a:lnTo>
                  <a:cubicBezTo>
                    <a:pt x="302" y="30"/>
                    <a:pt x="245" y="1"/>
                    <a:pt x="1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2" name="Google Shape;14962;p103"/>
            <p:cNvSpPr/>
            <p:nvPr/>
          </p:nvSpPr>
          <p:spPr>
            <a:xfrm>
              <a:off x="3633470" y="1545195"/>
              <a:ext cx="22757" cy="28995"/>
            </a:xfrm>
            <a:custGeom>
              <a:avLst/>
              <a:gdLst/>
              <a:ahLst/>
              <a:cxnLst/>
              <a:rect l="l" t="t" r="r" b="b"/>
              <a:pathLst>
                <a:path w="715" h="911" extrusionOk="0">
                  <a:moveTo>
                    <a:pt x="181" y="1"/>
                  </a:moveTo>
                  <a:cubicBezTo>
                    <a:pt x="155" y="1"/>
                    <a:pt x="130" y="6"/>
                    <a:pt x="107" y="17"/>
                  </a:cubicBezTo>
                  <a:cubicBezTo>
                    <a:pt x="24" y="65"/>
                    <a:pt x="0" y="172"/>
                    <a:pt x="48" y="244"/>
                  </a:cubicBezTo>
                  <a:lnTo>
                    <a:pt x="381" y="839"/>
                  </a:lnTo>
                  <a:cubicBezTo>
                    <a:pt x="417" y="887"/>
                    <a:pt x="477" y="910"/>
                    <a:pt x="524" y="910"/>
                  </a:cubicBezTo>
                  <a:cubicBezTo>
                    <a:pt x="548" y="910"/>
                    <a:pt x="584" y="910"/>
                    <a:pt x="596" y="898"/>
                  </a:cubicBezTo>
                  <a:cubicBezTo>
                    <a:pt x="679" y="851"/>
                    <a:pt x="715" y="744"/>
                    <a:pt x="667" y="672"/>
                  </a:cubicBezTo>
                  <a:lnTo>
                    <a:pt x="322" y="77"/>
                  </a:lnTo>
                  <a:cubicBezTo>
                    <a:pt x="297" y="28"/>
                    <a:pt x="238"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3" name="Google Shape;14963;p103"/>
            <p:cNvSpPr/>
            <p:nvPr/>
          </p:nvSpPr>
          <p:spPr>
            <a:xfrm>
              <a:off x="3823703" y="1601498"/>
              <a:ext cx="31095" cy="21197"/>
            </a:xfrm>
            <a:custGeom>
              <a:avLst/>
              <a:gdLst/>
              <a:ahLst/>
              <a:cxnLst/>
              <a:rect l="l" t="t" r="r" b="b"/>
              <a:pathLst>
                <a:path w="977" h="666" extrusionOk="0">
                  <a:moveTo>
                    <a:pt x="778" y="1"/>
                  </a:moveTo>
                  <a:cubicBezTo>
                    <a:pt x="751" y="1"/>
                    <a:pt x="725" y="7"/>
                    <a:pt x="703" y="22"/>
                  </a:cubicBezTo>
                  <a:lnTo>
                    <a:pt x="107" y="368"/>
                  </a:lnTo>
                  <a:cubicBezTo>
                    <a:pt x="36" y="415"/>
                    <a:pt x="0" y="511"/>
                    <a:pt x="48" y="594"/>
                  </a:cubicBezTo>
                  <a:cubicBezTo>
                    <a:pt x="84" y="630"/>
                    <a:pt x="143" y="665"/>
                    <a:pt x="179" y="665"/>
                  </a:cubicBezTo>
                  <a:cubicBezTo>
                    <a:pt x="215" y="665"/>
                    <a:pt x="238" y="665"/>
                    <a:pt x="262" y="653"/>
                  </a:cubicBezTo>
                  <a:lnTo>
                    <a:pt x="857" y="308"/>
                  </a:lnTo>
                  <a:cubicBezTo>
                    <a:pt x="953" y="249"/>
                    <a:pt x="977" y="153"/>
                    <a:pt x="929" y="82"/>
                  </a:cubicBezTo>
                  <a:cubicBezTo>
                    <a:pt x="896" y="33"/>
                    <a:pt x="836" y="1"/>
                    <a:pt x="7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4" name="Google Shape;14964;p103"/>
            <p:cNvSpPr/>
            <p:nvPr/>
          </p:nvSpPr>
          <p:spPr>
            <a:xfrm>
              <a:off x="3577390" y="1743608"/>
              <a:ext cx="31095" cy="21197"/>
            </a:xfrm>
            <a:custGeom>
              <a:avLst/>
              <a:gdLst/>
              <a:ahLst/>
              <a:cxnLst/>
              <a:rect l="l" t="t" r="r" b="b"/>
              <a:pathLst>
                <a:path w="977" h="666" extrusionOk="0">
                  <a:moveTo>
                    <a:pt x="778" y="1"/>
                  </a:moveTo>
                  <a:cubicBezTo>
                    <a:pt x="751" y="1"/>
                    <a:pt x="725" y="7"/>
                    <a:pt x="703" y="22"/>
                  </a:cubicBezTo>
                  <a:lnTo>
                    <a:pt x="107" y="368"/>
                  </a:lnTo>
                  <a:cubicBezTo>
                    <a:pt x="36" y="415"/>
                    <a:pt x="0" y="510"/>
                    <a:pt x="48" y="594"/>
                  </a:cubicBezTo>
                  <a:cubicBezTo>
                    <a:pt x="84" y="629"/>
                    <a:pt x="143" y="665"/>
                    <a:pt x="179" y="665"/>
                  </a:cubicBezTo>
                  <a:cubicBezTo>
                    <a:pt x="214" y="665"/>
                    <a:pt x="238" y="665"/>
                    <a:pt x="262" y="653"/>
                  </a:cubicBezTo>
                  <a:lnTo>
                    <a:pt x="857" y="308"/>
                  </a:lnTo>
                  <a:cubicBezTo>
                    <a:pt x="941" y="260"/>
                    <a:pt x="976" y="153"/>
                    <a:pt x="929" y="82"/>
                  </a:cubicBezTo>
                  <a:cubicBezTo>
                    <a:pt x="896" y="33"/>
                    <a:pt x="835" y="1"/>
                    <a:pt x="7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5" name="Google Shape;14965;p103"/>
            <p:cNvSpPr/>
            <p:nvPr/>
          </p:nvSpPr>
          <p:spPr>
            <a:xfrm>
              <a:off x="3732358" y="1593032"/>
              <a:ext cx="71294" cy="62255"/>
            </a:xfrm>
            <a:custGeom>
              <a:avLst/>
              <a:gdLst/>
              <a:ahLst/>
              <a:cxnLst/>
              <a:rect l="l" t="t" r="r" b="b"/>
              <a:pathLst>
                <a:path w="2240" h="1956" extrusionOk="0">
                  <a:moveTo>
                    <a:pt x="186" y="1"/>
                  </a:moveTo>
                  <a:cubicBezTo>
                    <a:pt x="103" y="1"/>
                    <a:pt x="34" y="47"/>
                    <a:pt x="13" y="122"/>
                  </a:cubicBezTo>
                  <a:cubicBezTo>
                    <a:pt x="1" y="217"/>
                    <a:pt x="48" y="300"/>
                    <a:pt x="132" y="324"/>
                  </a:cubicBezTo>
                  <a:cubicBezTo>
                    <a:pt x="930" y="527"/>
                    <a:pt x="1584" y="1098"/>
                    <a:pt x="1894" y="1848"/>
                  </a:cubicBezTo>
                  <a:cubicBezTo>
                    <a:pt x="1918" y="1908"/>
                    <a:pt x="1977" y="1955"/>
                    <a:pt x="2037" y="1955"/>
                  </a:cubicBezTo>
                  <a:cubicBezTo>
                    <a:pt x="2061" y="1955"/>
                    <a:pt x="2084" y="1955"/>
                    <a:pt x="2096" y="1943"/>
                  </a:cubicBezTo>
                  <a:cubicBezTo>
                    <a:pt x="2192" y="1908"/>
                    <a:pt x="2239" y="1824"/>
                    <a:pt x="2192" y="1729"/>
                  </a:cubicBezTo>
                  <a:cubicBezTo>
                    <a:pt x="1846" y="884"/>
                    <a:pt x="1108" y="229"/>
                    <a:pt x="215" y="3"/>
                  </a:cubicBezTo>
                  <a:cubicBezTo>
                    <a:pt x="205" y="1"/>
                    <a:pt x="196" y="1"/>
                    <a:pt x="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66" name="Google Shape;14966;p103"/>
          <p:cNvGrpSpPr/>
          <p:nvPr/>
        </p:nvGrpSpPr>
        <p:grpSpPr>
          <a:xfrm>
            <a:off x="3122257" y="1508594"/>
            <a:ext cx="294850" cy="349434"/>
            <a:chOff x="3122257" y="1508594"/>
            <a:chExt cx="294850" cy="349434"/>
          </a:xfrm>
        </p:grpSpPr>
        <p:sp>
          <p:nvSpPr>
            <p:cNvPr id="14967" name="Google Shape;14967;p103"/>
            <p:cNvSpPr/>
            <p:nvPr/>
          </p:nvSpPr>
          <p:spPr>
            <a:xfrm>
              <a:off x="3226110" y="1659042"/>
              <a:ext cx="87557" cy="29568"/>
            </a:xfrm>
            <a:custGeom>
              <a:avLst/>
              <a:gdLst/>
              <a:ahLst/>
              <a:cxnLst/>
              <a:rect l="l" t="t" r="r" b="b"/>
              <a:pathLst>
                <a:path w="2751" h="929" extrusionOk="0">
                  <a:moveTo>
                    <a:pt x="1099" y="0"/>
                  </a:moveTo>
                  <a:cubicBezTo>
                    <a:pt x="771" y="0"/>
                    <a:pt x="476" y="33"/>
                    <a:pt x="286" y="60"/>
                  </a:cubicBezTo>
                  <a:cubicBezTo>
                    <a:pt x="119" y="96"/>
                    <a:pt x="0" y="227"/>
                    <a:pt x="0" y="393"/>
                  </a:cubicBezTo>
                  <a:lnTo>
                    <a:pt x="0" y="762"/>
                  </a:lnTo>
                  <a:cubicBezTo>
                    <a:pt x="0" y="846"/>
                    <a:pt x="72" y="929"/>
                    <a:pt x="167" y="929"/>
                  </a:cubicBezTo>
                  <a:cubicBezTo>
                    <a:pt x="250" y="929"/>
                    <a:pt x="322" y="846"/>
                    <a:pt x="322" y="762"/>
                  </a:cubicBezTo>
                  <a:lnTo>
                    <a:pt x="322" y="393"/>
                  </a:lnTo>
                  <a:cubicBezTo>
                    <a:pt x="322" y="393"/>
                    <a:pt x="322" y="369"/>
                    <a:pt x="345" y="369"/>
                  </a:cubicBezTo>
                  <a:cubicBezTo>
                    <a:pt x="509" y="350"/>
                    <a:pt x="813" y="315"/>
                    <a:pt x="1144" y="315"/>
                  </a:cubicBezTo>
                  <a:cubicBezTo>
                    <a:pt x="1222" y="315"/>
                    <a:pt x="1302" y="317"/>
                    <a:pt x="1381" y="322"/>
                  </a:cubicBezTo>
                  <a:cubicBezTo>
                    <a:pt x="1893" y="358"/>
                    <a:pt x="2250" y="488"/>
                    <a:pt x="2465" y="703"/>
                  </a:cubicBezTo>
                  <a:cubicBezTo>
                    <a:pt x="2494" y="733"/>
                    <a:pt x="2536" y="747"/>
                    <a:pt x="2578" y="747"/>
                  </a:cubicBezTo>
                  <a:cubicBezTo>
                    <a:pt x="2619" y="747"/>
                    <a:pt x="2661" y="733"/>
                    <a:pt x="2691" y="703"/>
                  </a:cubicBezTo>
                  <a:cubicBezTo>
                    <a:pt x="2750" y="643"/>
                    <a:pt x="2750" y="536"/>
                    <a:pt x="2679" y="477"/>
                  </a:cubicBezTo>
                  <a:cubicBezTo>
                    <a:pt x="2297" y="95"/>
                    <a:pt x="1652" y="0"/>
                    <a:pt x="10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8" name="Google Shape;14968;p103"/>
            <p:cNvSpPr/>
            <p:nvPr/>
          </p:nvSpPr>
          <p:spPr>
            <a:xfrm>
              <a:off x="3171144" y="1612033"/>
              <a:ext cx="196694" cy="245613"/>
            </a:xfrm>
            <a:custGeom>
              <a:avLst/>
              <a:gdLst/>
              <a:ahLst/>
              <a:cxnLst/>
              <a:rect l="l" t="t" r="r" b="b"/>
              <a:pathLst>
                <a:path w="6180" h="7717" extrusionOk="0">
                  <a:moveTo>
                    <a:pt x="4835" y="334"/>
                  </a:moveTo>
                  <a:lnTo>
                    <a:pt x="4835" y="1894"/>
                  </a:lnTo>
                  <a:cubicBezTo>
                    <a:pt x="4835" y="2132"/>
                    <a:pt x="4775" y="2358"/>
                    <a:pt x="4692" y="2561"/>
                  </a:cubicBezTo>
                  <a:cubicBezTo>
                    <a:pt x="4668" y="2585"/>
                    <a:pt x="4668" y="2608"/>
                    <a:pt x="4668" y="2644"/>
                  </a:cubicBezTo>
                  <a:lnTo>
                    <a:pt x="4668" y="3097"/>
                  </a:lnTo>
                  <a:cubicBezTo>
                    <a:pt x="4668" y="3537"/>
                    <a:pt x="4489" y="3930"/>
                    <a:pt x="4180" y="4228"/>
                  </a:cubicBezTo>
                  <a:cubicBezTo>
                    <a:pt x="3900" y="4497"/>
                    <a:pt x="3532" y="4649"/>
                    <a:pt x="3129" y="4649"/>
                  </a:cubicBezTo>
                  <a:cubicBezTo>
                    <a:pt x="3087" y="4649"/>
                    <a:pt x="3044" y="4648"/>
                    <a:pt x="3001" y="4644"/>
                  </a:cubicBezTo>
                  <a:cubicBezTo>
                    <a:pt x="2168" y="4597"/>
                    <a:pt x="1537" y="3894"/>
                    <a:pt x="1537" y="3037"/>
                  </a:cubicBezTo>
                  <a:lnTo>
                    <a:pt x="1537" y="2644"/>
                  </a:lnTo>
                  <a:cubicBezTo>
                    <a:pt x="1537" y="2608"/>
                    <a:pt x="1537" y="2597"/>
                    <a:pt x="1513" y="2561"/>
                  </a:cubicBezTo>
                  <a:cubicBezTo>
                    <a:pt x="1418" y="2358"/>
                    <a:pt x="1370" y="2120"/>
                    <a:pt x="1370" y="1894"/>
                  </a:cubicBezTo>
                  <a:lnTo>
                    <a:pt x="1370" y="1549"/>
                  </a:lnTo>
                  <a:cubicBezTo>
                    <a:pt x="1370" y="882"/>
                    <a:pt x="1918" y="334"/>
                    <a:pt x="2584" y="334"/>
                  </a:cubicBezTo>
                  <a:close/>
                  <a:moveTo>
                    <a:pt x="3954" y="4763"/>
                  </a:moveTo>
                  <a:lnTo>
                    <a:pt x="3954" y="5061"/>
                  </a:lnTo>
                  <a:lnTo>
                    <a:pt x="3096" y="5656"/>
                  </a:lnTo>
                  <a:lnTo>
                    <a:pt x="2215" y="5061"/>
                  </a:lnTo>
                  <a:lnTo>
                    <a:pt x="2215" y="4763"/>
                  </a:lnTo>
                  <a:cubicBezTo>
                    <a:pt x="2441" y="4883"/>
                    <a:pt x="2691" y="4966"/>
                    <a:pt x="2965" y="4978"/>
                  </a:cubicBezTo>
                  <a:lnTo>
                    <a:pt x="3096" y="4978"/>
                  </a:lnTo>
                  <a:cubicBezTo>
                    <a:pt x="3406" y="4978"/>
                    <a:pt x="3704" y="4894"/>
                    <a:pt x="3954" y="4763"/>
                  </a:cubicBezTo>
                  <a:close/>
                  <a:moveTo>
                    <a:pt x="2084" y="5359"/>
                  </a:moveTo>
                  <a:lnTo>
                    <a:pt x="2846" y="5883"/>
                  </a:lnTo>
                  <a:lnTo>
                    <a:pt x="2441" y="6276"/>
                  </a:lnTo>
                  <a:lnTo>
                    <a:pt x="2430" y="6276"/>
                  </a:lnTo>
                  <a:lnTo>
                    <a:pt x="1918" y="5525"/>
                  </a:lnTo>
                  <a:lnTo>
                    <a:pt x="2084" y="5359"/>
                  </a:lnTo>
                  <a:close/>
                  <a:moveTo>
                    <a:pt x="4108" y="5347"/>
                  </a:moveTo>
                  <a:lnTo>
                    <a:pt x="4275" y="5514"/>
                  </a:lnTo>
                  <a:lnTo>
                    <a:pt x="3763" y="6276"/>
                  </a:lnTo>
                  <a:lnTo>
                    <a:pt x="3751" y="6276"/>
                  </a:lnTo>
                  <a:lnTo>
                    <a:pt x="3346" y="5871"/>
                  </a:lnTo>
                  <a:lnTo>
                    <a:pt x="4108" y="5347"/>
                  </a:lnTo>
                  <a:close/>
                  <a:moveTo>
                    <a:pt x="2572" y="1"/>
                  </a:moveTo>
                  <a:cubicBezTo>
                    <a:pt x="1727" y="1"/>
                    <a:pt x="1037" y="692"/>
                    <a:pt x="1037" y="1537"/>
                  </a:cubicBezTo>
                  <a:lnTo>
                    <a:pt x="1037" y="1882"/>
                  </a:lnTo>
                  <a:cubicBezTo>
                    <a:pt x="1037" y="2144"/>
                    <a:pt x="1096" y="2418"/>
                    <a:pt x="1215" y="2668"/>
                  </a:cubicBezTo>
                  <a:lnTo>
                    <a:pt x="1215" y="3025"/>
                  </a:lnTo>
                  <a:cubicBezTo>
                    <a:pt x="1215" y="3620"/>
                    <a:pt x="1489" y="4168"/>
                    <a:pt x="1906" y="4525"/>
                  </a:cubicBezTo>
                  <a:lnTo>
                    <a:pt x="1906" y="5061"/>
                  </a:lnTo>
                  <a:lnTo>
                    <a:pt x="1608" y="5383"/>
                  </a:lnTo>
                  <a:cubicBezTo>
                    <a:pt x="1572" y="5406"/>
                    <a:pt x="1560" y="5454"/>
                    <a:pt x="1560" y="5502"/>
                  </a:cubicBezTo>
                  <a:lnTo>
                    <a:pt x="560" y="5859"/>
                  </a:lnTo>
                  <a:cubicBezTo>
                    <a:pt x="239" y="5978"/>
                    <a:pt x="1" y="6299"/>
                    <a:pt x="1" y="6657"/>
                  </a:cubicBezTo>
                  <a:lnTo>
                    <a:pt x="1" y="7549"/>
                  </a:lnTo>
                  <a:cubicBezTo>
                    <a:pt x="1" y="7645"/>
                    <a:pt x="72" y="7716"/>
                    <a:pt x="167" y="7716"/>
                  </a:cubicBezTo>
                  <a:cubicBezTo>
                    <a:pt x="251" y="7716"/>
                    <a:pt x="322" y="7645"/>
                    <a:pt x="322" y="7549"/>
                  </a:cubicBezTo>
                  <a:lnTo>
                    <a:pt x="322" y="6657"/>
                  </a:lnTo>
                  <a:cubicBezTo>
                    <a:pt x="322" y="6430"/>
                    <a:pt x="465" y="6240"/>
                    <a:pt x="667" y="6168"/>
                  </a:cubicBezTo>
                  <a:lnTo>
                    <a:pt x="1715" y="5775"/>
                  </a:lnTo>
                  <a:lnTo>
                    <a:pt x="2144" y="6430"/>
                  </a:lnTo>
                  <a:cubicBezTo>
                    <a:pt x="2203" y="6526"/>
                    <a:pt x="2287" y="6561"/>
                    <a:pt x="2382" y="6585"/>
                  </a:cubicBezTo>
                  <a:lnTo>
                    <a:pt x="2406" y="6585"/>
                  </a:lnTo>
                  <a:cubicBezTo>
                    <a:pt x="2501" y="6585"/>
                    <a:pt x="2584" y="6549"/>
                    <a:pt x="2644" y="6478"/>
                  </a:cubicBezTo>
                  <a:lnTo>
                    <a:pt x="2918" y="6204"/>
                  </a:lnTo>
                  <a:lnTo>
                    <a:pt x="2918" y="7549"/>
                  </a:lnTo>
                  <a:cubicBezTo>
                    <a:pt x="2918" y="7633"/>
                    <a:pt x="2989" y="7716"/>
                    <a:pt x="3084" y="7716"/>
                  </a:cubicBezTo>
                  <a:cubicBezTo>
                    <a:pt x="3168" y="7716"/>
                    <a:pt x="3239" y="7633"/>
                    <a:pt x="3239" y="7549"/>
                  </a:cubicBezTo>
                  <a:lnTo>
                    <a:pt x="3239" y="6204"/>
                  </a:lnTo>
                  <a:lnTo>
                    <a:pt x="3513" y="6478"/>
                  </a:lnTo>
                  <a:cubicBezTo>
                    <a:pt x="3573" y="6537"/>
                    <a:pt x="3656" y="6585"/>
                    <a:pt x="3751" y="6585"/>
                  </a:cubicBezTo>
                  <a:lnTo>
                    <a:pt x="3775" y="6585"/>
                  </a:lnTo>
                  <a:cubicBezTo>
                    <a:pt x="3882" y="6561"/>
                    <a:pt x="3977" y="6526"/>
                    <a:pt x="4013" y="6430"/>
                  </a:cubicBezTo>
                  <a:lnTo>
                    <a:pt x="4454" y="5775"/>
                  </a:lnTo>
                  <a:lnTo>
                    <a:pt x="5489" y="6168"/>
                  </a:lnTo>
                  <a:cubicBezTo>
                    <a:pt x="5704" y="6240"/>
                    <a:pt x="5835" y="6430"/>
                    <a:pt x="5835" y="6657"/>
                  </a:cubicBezTo>
                  <a:lnTo>
                    <a:pt x="5835" y="7549"/>
                  </a:lnTo>
                  <a:cubicBezTo>
                    <a:pt x="5835" y="7645"/>
                    <a:pt x="5906" y="7716"/>
                    <a:pt x="6001" y="7716"/>
                  </a:cubicBezTo>
                  <a:cubicBezTo>
                    <a:pt x="6085" y="7716"/>
                    <a:pt x="6156" y="7645"/>
                    <a:pt x="6156" y="7549"/>
                  </a:cubicBezTo>
                  <a:lnTo>
                    <a:pt x="6156" y="6657"/>
                  </a:lnTo>
                  <a:cubicBezTo>
                    <a:pt x="6180" y="6311"/>
                    <a:pt x="5954" y="6002"/>
                    <a:pt x="5620" y="5883"/>
                  </a:cubicBezTo>
                  <a:lnTo>
                    <a:pt x="4632" y="5525"/>
                  </a:lnTo>
                  <a:cubicBezTo>
                    <a:pt x="4632" y="5478"/>
                    <a:pt x="4608" y="5442"/>
                    <a:pt x="4585" y="5406"/>
                  </a:cubicBezTo>
                  <a:lnTo>
                    <a:pt x="4287" y="5097"/>
                  </a:lnTo>
                  <a:lnTo>
                    <a:pt x="4287" y="4549"/>
                  </a:lnTo>
                  <a:cubicBezTo>
                    <a:pt x="4311" y="4513"/>
                    <a:pt x="4346" y="4490"/>
                    <a:pt x="4370" y="4466"/>
                  </a:cubicBezTo>
                  <a:cubicBezTo>
                    <a:pt x="4751" y="4109"/>
                    <a:pt x="4966" y="3620"/>
                    <a:pt x="4966" y="3097"/>
                  </a:cubicBezTo>
                  <a:lnTo>
                    <a:pt x="4966" y="2680"/>
                  </a:lnTo>
                  <a:cubicBezTo>
                    <a:pt x="5085" y="2430"/>
                    <a:pt x="5144" y="2180"/>
                    <a:pt x="5144" y="1894"/>
                  </a:cubicBezTo>
                  <a:lnTo>
                    <a:pt x="5144" y="168"/>
                  </a:lnTo>
                  <a:cubicBezTo>
                    <a:pt x="5144" y="72"/>
                    <a:pt x="5073" y="1"/>
                    <a:pt x="4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9" name="Google Shape;14969;p103"/>
            <p:cNvSpPr/>
            <p:nvPr/>
          </p:nvSpPr>
          <p:spPr>
            <a:xfrm>
              <a:off x="3204117" y="1836767"/>
              <a:ext cx="10630" cy="21261"/>
            </a:xfrm>
            <a:custGeom>
              <a:avLst/>
              <a:gdLst/>
              <a:ahLst/>
              <a:cxnLst/>
              <a:rect l="l" t="t" r="r" b="b"/>
              <a:pathLst>
                <a:path w="334" h="668" extrusionOk="0">
                  <a:moveTo>
                    <a:pt x="167" y="0"/>
                  </a:moveTo>
                  <a:cubicBezTo>
                    <a:pt x="84" y="0"/>
                    <a:pt x="1" y="72"/>
                    <a:pt x="1" y="167"/>
                  </a:cubicBezTo>
                  <a:lnTo>
                    <a:pt x="1" y="500"/>
                  </a:lnTo>
                  <a:cubicBezTo>
                    <a:pt x="1" y="596"/>
                    <a:pt x="84" y="667"/>
                    <a:pt x="167" y="667"/>
                  </a:cubicBezTo>
                  <a:cubicBezTo>
                    <a:pt x="262" y="667"/>
                    <a:pt x="334" y="596"/>
                    <a:pt x="334" y="500"/>
                  </a:cubicBez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0" name="Google Shape;14970;p103"/>
            <p:cNvSpPr/>
            <p:nvPr/>
          </p:nvSpPr>
          <p:spPr>
            <a:xfrm>
              <a:off x="3324616" y="1836767"/>
              <a:ext cx="10280" cy="21261"/>
            </a:xfrm>
            <a:custGeom>
              <a:avLst/>
              <a:gdLst/>
              <a:ahLst/>
              <a:cxnLst/>
              <a:rect l="l" t="t" r="r" b="b"/>
              <a:pathLst>
                <a:path w="323" h="668" extrusionOk="0">
                  <a:moveTo>
                    <a:pt x="167" y="0"/>
                  </a:moveTo>
                  <a:cubicBezTo>
                    <a:pt x="72" y="0"/>
                    <a:pt x="1" y="72"/>
                    <a:pt x="1" y="167"/>
                  </a:cubicBezTo>
                  <a:lnTo>
                    <a:pt x="1" y="500"/>
                  </a:lnTo>
                  <a:cubicBezTo>
                    <a:pt x="1" y="596"/>
                    <a:pt x="72" y="667"/>
                    <a:pt x="167" y="667"/>
                  </a:cubicBezTo>
                  <a:cubicBezTo>
                    <a:pt x="251" y="667"/>
                    <a:pt x="322" y="596"/>
                    <a:pt x="322" y="500"/>
                  </a:cubicBezTo>
                  <a:lnTo>
                    <a:pt x="322" y="167"/>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1" name="Google Shape;14971;p103"/>
            <p:cNvSpPr/>
            <p:nvPr/>
          </p:nvSpPr>
          <p:spPr>
            <a:xfrm>
              <a:off x="3122257" y="1508594"/>
              <a:ext cx="294850" cy="278554"/>
            </a:xfrm>
            <a:custGeom>
              <a:avLst/>
              <a:gdLst/>
              <a:ahLst/>
              <a:cxnLst/>
              <a:rect l="l" t="t" r="r" b="b"/>
              <a:pathLst>
                <a:path w="9264" h="8752" extrusionOk="0">
                  <a:moveTo>
                    <a:pt x="3096" y="584"/>
                  </a:moveTo>
                  <a:lnTo>
                    <a:pt x="3096" y="584"/>
                  </a:lnTo>
                  <a:cubicBezTo>
                    <a:pt x="2858" y="798"/>
                    <a:pt x="2620" y="1060"/>
                    <a:pt x="2430" y="1382"/>
                  </a:cubicBezTo>
                  <a:cubicBezTo>
                    <a:pt x="2299" y="1584"/>
                    <a:pt x="2156" y="1810"/>
                    <a:pt x="2061" y="2048"/>
                  </a:cubicBezTo>
                  <a:lnTo>
                    <a:pt x="1168" y="2048"/>
                  </a:lnTo>
                  <a:cubicBezTo>
                    <a:pt x="1656" y="1394"/>
                    <a:pt x="2322" y="882"/>
                    <a:pt x="3096" y="584"/>
                  </a:cubicBezTo>
                  <a:close/>
                  <a:moveTo>
                    <a:pt x="4466" y="310"/>
                  </a:moveTo>
                  <a:lnTo>
                    <a:pt x="4466" y="2048"/>
                  </a:lnTo>
                  <a:lnTo>
                    <a:pt x="2418" y="2048"/>
                  </a:lnTo>
                  <a:cubicBezTo>
                    <a:pt x="2894" y="1048"/>
                    <a:pt x="3632" y="382"/>
                    <a:pt x="4466" y="310"/>
                  </a:cubicBezTo>
                  <a:close/>
                  <a:moveTo>
                    <a:pt x="4799" y="310"/>
                  </a:moveTo>
                  <a:cubicBezTo>
                    <a:pt x="5644" y="382"/>
                    <a:pt x="6371" y="1048"/>
                    <a:pt x="6847" y="2048"/>
                  </a:cubicBezTo>
                  <a:lnTo>
                    <a:pt x="4799" y="2048"/>
                  </a:lnTo>
                  <a:lnTo>
                    <a:pt x="4799" y="310"/>
                  </a:lnTo>
                  <a:close/>
                  <a:moveTo>
                    <a:pt x="6168" y="608"/>
                  </a:moveTo>
                  <a:cubicBezTo>
                    <a:pt x="6942" y="905"/>
                    <a:pt x="7609" y="1405"/>
                    <a:pt x="8097" y="2060"/>
                  </a:cubicBezTo>
                  <a:lnTo>
                    <a:pt x="7204" y="2060"/>
                  </a:lnTo>
                  <a:cubicBezTo>
                    <a:pt x="7097" y="1810"/>
                    <a:pt x="6966" y="1584"/>
                    <a:pt x="6835" y="1382"/>
                  </a:cubicBezTo>
                  <a:cubicBezTo>
                    <a:pt x="6621" y="1072"/>
                    <a:pt x="6406" y="810"/>
                    <a:pt x="6168" y="608"/>
                  </a:cubicBezTo>
                  <a:close/>
                  <a:moveTo>
                    <a:pt x="1941" y="2382"/>
                  </a:moveTo>
                  <a:cubicBezTo>
                    <a:pt x="1703" y="3013"/>
                    <a:pt x="1560" y="3715"/>
                    <a:pt x="1549" y="4465"/>
                  </a:cubicBezTo>
                  <a:lnTo>
                    <a:pt x="322" y="4465"/>
                  </a:lnTo>
                  <a:cubicBezTo>
                    <a:pt x="358" y="3703"/>
                    <a:pt x="584" y="2989"/>
                    <a:pt x="953" y="2382"/>
                  </a:cubicBezTo>
                  <a:close/>
                  <a:moveTo>
                    <a:pt x="8323" y="2382"/>
                  </a:moveTo>
                  <a:cubicBezTo>
                    <a:pt x="8692" y="2989"/>
                    <a:pt x="8919" y="3703"/>
                    <a:pt x="8942" y="4465"/>
                  </a:cubicBezTo>
                  <a:lnTo>
                    <a:pt x="7728" y="4465"/>
                  </a:lnTo>
                  <a:cubicBezTo>
                    <a:pt x="7692" y="3715"/>
                    <a:pt x="7561" y="3013"/>
                    <a:pt x="7335" y="2382"/>
                  </a:cubicBezTo>
                  <a:close/>
                  <a:moveTo>
                    <a:pt x="1537" y="4787"/>
                  </a:moveTo>
                  <a:cubicBezTo>
                    <a:pt x="1560" y="5466"/>
                    <a:pt x="1668" y="6132"/>
                    <a:pt x="1882" y="6739"/>
                  </a:cubicBezTo>
                  <a:lnTo>
                    <a:pt x="1918" y="6870"/>
                  </a:lnTo>
                  <a:lnTo>
                    <a:pt x="941" y="6870"/>
                  </a:lnTo>
                  <a:cubicBezTo>
                    <a:pt x="572" y="6239"/>
                    <a:pt x="346" y="5525"/>
                    <a:pt x="310" y="4787"/>
                  </a:cubicBezTo>
                  <a:close/>
                  <a:moveTo>
                    <a:pt x="8919" y="4787"/>
                  </a:moveTo>
                  <a:cubicBezTo>
                    <a:pt x="8919" y="5501"/>
                    <a:pt x="8704" y="6204"/>
                    <a:pt x="8347" y="6811"/>
                  </a:cubicBezTo>
                  <a:cubicBezTo>
                    <a:pt x="8335" y="6823"/>
                    <a:pt x="8323" y="6859"/>
                    <a:pt x="8311" y="6870"/>
                  </a:cubicBezTo>
                  <a:lnTo>
                    <a:pt x="7323" y="6870"/>
                  </a:lnTo>
                  <a:lnTo>
                    <a:pt x="7371" y="6739"/>
                  </a:lnTo>
                  <a:cubicBezTo>
                    <a:pt x="7573" y="6120"/>
                    <a:pt x="7680" y="5466"/>
                    <a:pt x="7692" y="4787"/>
                  </a:cubicBezTo>
                  <a:close/>
                  <a:moveTo>
                    <a:pt x="4632" y="1"/>
                  </a:moveTo>
                  <a:cubicBezTo>
                    <a:pt x="3394" y="1"/>
                    <a:pt x="2239" y="477"/>
                    <a:pt x="1358" y="1346"/>
                  </a:cubicBezTo>
                  <a:cubicBezTo>
                    <a:pt x="477" y="2227"/>
                    <a:pt x="1" y="3382"/>
                    <a:pt x="1" y="4620"/>
                  </a:cubicBezTo>
                  <a:cubicBezTo>
                    <a:pt x="1" y="6358"/>
                    <a:pt x="953" y="7930"/>
                    <a:pt x="2501" y="8728"/>
                  </a:cubicBezTo>
                  <a:cubicBezTo>
                    <a:pt x="2537" y="8752"/>
                    <a:pt x="2549" y="8752"/>
                    <a:pt x="2573" y="8752"/>
                  </a:cubicBezTo>
                  <a:cubicBezTo>
                    <a:pt x="2632" y="8752"/>
                    <a:pt x="2692" y="8716"/>
                    <a:pt x="2727" y="8656"/>
                  </a:cubicBezTo>
                  <a:cubicBezTo>
                    <a:pt x="2775" y="8585"/>
                    <a:pt x="2739" y="8478"/>
                    <a:pt x="2656" y="8430"/>
                  </a:cubicBezTo>
                  <a:cubicBezTo>
                    <a:pt x="2061" y="8121"/>
                    <a:pt x="1560" y="7692"/>
                    <a:pt x="1179" y="7180"/>
                  </a:cubicBezTo>
                  <a:lnTo>
                    <a:pt x="2072" y="7180"/>
                  </a:lnTo>
                  <a:cubicBezTo>
                    <a:pt x="2263" y="7632"/>
                    <a:pt x="2513" y="8013"/>
                    <a:pt x="2799" y="8335"/>
                  </a:cubicBezTo>
                  <a:cubicBezTo>
                    <a:pt x="2831" y="8368"/>
                    <a:pt x="2879" y="8386"/>
                    <a:pt x="2924" y="8386"/>
                  </a:cubicBezTo>
                  <a:cubicBezTo>
                    <a:pt x="2962" y="8386"/>
                    <a:pt x="2998" y="8374"/>
                    <a:pt x="3025" y="8347"/>
                  </a:cubicBezTo>
                  <a:cubicBezTo>
                    <a:pt x="3084" y="8287"/>
                    <a:pt x="3096" y="8180"/>
                    <a:pt x="3037" y="8121"/>
                  </a:cubicBezTo>
                  <a:cubicBezTo>
                    <a:pt x="2799" y="7859"/>
                    <a:pt x="2596" y="7537"/>
                    <a:pt x="2430" y="7180"/>
                  </a:cubicBezTo>
                  <a:cubicBezTo>
                    <a:pt x="2501" y="7168"/>
                    <a:pt x="2561" y="7109"/>
                    <a:pt x="2561" y="7025"/>
                  </a:cubicBezTo>
                  <a:cubicBezTo>
                    <a:pt x="2561" y="6930"/>
                    <a:pt x="2489" y="6859"/>
                    <a:pt x="2394" y="6859"/>
                  </a:cubicBezTo>
                  <a:lnTo>
                    <a:pt x="2275" y="6859"/>
                  </a:lnTo>
                  <a:cubicBezTo>
                    <a:pt x="2025" y="6228"/>
                    <a:pt x="1894" y="5513"/>
                    <a:pt x="1882" y="4775"/>
                  </a:cubicBezTo>
                  <a:lnTo>
                    <a:pt x="2061" y="4775"/>
                  </a:lnTo>
                  <a:cubicBezTo>
                    <a:pt x="2144" y="4775"/>
                    <a:pt x="2215" y="4704"/>
                    <a:pt x="2215" y="4608"/>
                  </a:cubicBezTo>
                  <a:cubicBezTo>
                    <a:pt x="2215" y="4513"/>
                    <a:pt x="2144" y="4442"/>
                    <a:pt x="2061" y="4442"/>
                  </a:cubicBezTo>
                  <a:lnTo>
                    <a:pt x="1882" y="4442"/>
                  </a:lnTo>
                  <a:cubicBezTo>
                    <a:pt x="1894" y="3680"/>
                    <a:pt x="2037" y="2965"/>
                    <a:pt x="2275" y="2358"/>
                  </a:cubicBezTo>
                  <a:lnTo>
                    <a:pt x="4478" y="2358"/>
                  </a:lnTo>
                  <a:lnTo>
                    <a:pt x="4478" y="2715"/>
                  </a:lnTo>
                  <a:cubicBezTo>
                    <a:pt x="4478" y="2810"/>
                    <a:pt x="4561" y="2882"/>
                    <a:pt x="4644" y="2882"/>
                  </a:cubicBezTo>
                  <a:cubicBezTo>
                    <a:pt x="4739" y="2882"/>
                    <a:pt x="4811" y="2810"/>
                    <a:pt x="4811" y="2715"/>
                  </a:cubicBezTo>
                  <a:lnTo>
                    <a:pt x="4811" y="2358"/>
                  </a:lnTo>
                  <a:lnTo>
                    <a:pt x="7014" y="2358"/>
                  </a:lnTo>
                  <a:cubicBezTo>
                    <a:pt x="7252" y="2965"/>
                    <a:pt x="7395" y="3680"/>
                    <a:pt x="7418" y="4442"/>
                  </a:cubicBezTo>
                  <a:lnTo>
                    <a:pt x="7204" y="4442"/>
                  </a:lnTo>
                  <a:cubicBezTo>
                    <a:pt x="7121" y="4442"/>
                    <a:pt x="7037" y="4513"/>
                    <a:pt x="7037" y="4608"/>
                  </a:cubicBezTo>
                  <a:cubicBezTo>
                    <a:pt x="7037" y="4704"/>
                    <a:pt x="7121" y="4775"/>
                    <a:pt x="7204" y="4775"/>
                  </a:cubicBezTo>
                  <a:lnTo>
                    <a:pt x="7383" y="4775"/>
                  </a:lnTo>
                  <a:cubicBezTo>
                    <a:pt x="7371" y="5513"/>
                    <a:pt x="7216" y="6228"/>
                    <a:pt x="6978" y="6859"/>
                  </a:cubicBezTo>
                  <a:lnTo>
                    <a:pt x="6859" y="6859"/>
                  </a:lnTo>
                  <a:cubicBezTo>
                    <a:pt x="6775" y="6859"/>
                    <a:pt x="6704" y="6930"/>
                    <a:pt x="6704" y="7025"/>
                  </a:cubicBezTo>
                  <a:cubicBezTo>
                    <a:pt x="6704" y="7109"/>
                    <a:pt x="6764" y="7168"/>
                    <a:pt x="6835" y="7180"/>
                  </a:cubicBezTo>
                  <a:cubicBezTo>
                    <a:pt x="6668" y="7537"/>
                    <a:pt x="6466" y="7859"/>
                    <a:pt x="6228" y="8121"/>
                  </a:cubicBezTo>
                  <a:cubicBezTo>
                    <a:pt x="6168" y="8180"/>
                    <a:pt x="6168" y="8287"/>
                    <a:pt x="6240" y="8347"/>
                  </a:cubicBezTo>
                  <a:cubicBezTo>
                    <a:pt x="6263" y="8371"/>
                    <a:pt x="6311" y="8394"/>
                    <a:pt x="6347" y="8394"/>
                  </a:cubicBezTo>
                  <a:cubicBezTo>
                    <a:pt x="6383" y="8394"/>
                    <a:pt x="6430" y="8371"/>
                    <a:pt x="6466" y="8335"/>
                  </a:cubicBezTo>
                  <a:cubicBezTo>
                    <a:pt x="6740" y="8013"/>
                    <a:pt x="7002" y="7621"/>
                    <a:pt x="7192" y="7180"/>
                  </a:cubicBezTo>
                  <a:lnTo>
                    <a:pt x="8085" y="7180"/>
                  </a:lnTo>
                  <a:cubicBezTo>
                    <a:pt x="7728" y="7656"/>
                    <a:pt x="7299" y="8061"/>
                    <a:pt x="6775" y="8347"/>
                  </a:cubicBezTo>
                  <a:cubicBezTo>
                    <a:pt x="6704" y="8394"/>
                    <a:pt x="6668" y="8490"/>
                    <a:pt x="6716" y="8573"/>
                  </a:cubicBezTo>
                  <a:cubicBezTo>
                    <a:pt x="6749" y="8622"/>
                    <a:pt x="6804" y="8649"/>
                    <a:pt x="6863" y="8649"/>
                  </a:cubicBezTo>
                  <a:cubicBezTo>
                    <a:pt x="6889" y="8649"/>
                    <a:pt x="6916" y="8644"/>
                    <a:pt x="6942" y="8633"/>
                  </a:cubicBezTo>
                  <a:cubicBezTo>
                    <a:pt x="7621" y="8228"/>
                    <a:pt x="8204" y="7644"/>
                    <a:pt x="8621" y="6966"/>
                  </a:cubicBezTo>
                  <a:cubicBezTo>
                    <a:pt x="9038" y="6251"/>
                    <a:pt x="9264" y="5442"/>
                    <a:pt x="9264" y="4608"/>
                  </a:cubicBezTo>
                  <a:cubicBezTo>
                    <a:pt x="9264" y="3382"/>
                    <a:pt x="8788" y="2227"/>
                    <a:pt x="7907" y="1346"/>
                  </a:cubicBezTo>
                  <a:cubicBezTo>
                    <a:pt x="7025" y="477"/>
                    <a:pt x="5871" y="1"/>
                    <a:pt x="4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72" name="Google Shape;14972;p103"/>
          <p:cNvGrpSpPr/>
          <p:nvPr/>
        </p:nvGrpSpPr>
        <p:grpSpPr>
          <a:xfrm>
            <a:off x="910723" y="1508212"/>
            <a:ext cx="251660" cy="350166"/>
            <a:chOff x="910723" y="1508212"/>
            <a:chExt cx="251660" cy="350166"/>
          </a:xfrm>
        </p:grpSpPr>
        <p:sp>
          <p:nvSpPr>
            <p:cNvPr id="14973" name="Google Shape;14973;p103"/>
            <p:cNvSpPr/>
            <p:nvPr/>
          </p:nvSpPr>
          <p:spPr>
            <a:xfrm>
              <a:off x="910723" y="1508212"/>
              <a:ext cx="251660" cy="350166"/>
            </a:xfrm>
            <a:custGeom>
              <a:avLst/>
              <a:gdLst/>
              <a:ahLst/>
              <a:cxnLst/>
              <a:rect l="l" t="t" r="r" b="b"/>
              <a:pathLst>
                <a:path w="7907" h="11002" extrusionOk="0">
                  <a:moveTo>
                    <a:pt x="3942" y="334"/>
                  </a:moveTo>
                  <a:cubicBezTo>
                    <a:pt x="4132" y="334"/>
                    <a:pt x="4299" y="441"/>
                    <a:pt x="4394" y="608"/>
                  </a:cubicBezTo>
                  <a:cubicBezTo>
                    <a:pt x="4418" y="644"/>
                    <a:pt x="4466" y="679"/>
                    <a:pt x="4525" y="679"/>
                  </a:cubicBezTo>
                  <a:lnTo>
                    <a:pt x="5132" y="679"/>
                  </a:lnTo>
                  <a:cubicBezTo>
                    <a:pt x="5240" y="679"/>
                    <a:pt x="5311" y="763"/>
                    <a:pt x="5311" y="858"/>
                  </a:cubicBezTo>
                  <a:lnTo>
                    <a:pt x="5311" y="1382"/>
                  </a:lnTo>
                  <a:lnTo>
                    <a:pt x="2573" y="1382"/>
                  </a:lnTo>
                  <a:lnTo>
                    <a:pt x="2573" y="858"/>
                  </a:lnTo>
                  <a:cubicBezTo>
                    <a:pt x="2573" y="751"/>
                    <a:pt x="2668" y="679"/>
                    <a:pt x="2751" y="679"/>
                  </a:cubicBezTo>
                  <a:lnTo>
                    <a:pt x="3358" y="679"/>
                  </a:lnTo>
                  <a:cubicBezTo>
                    <a:pt x="3418" y="679"/>
                    <a:pt x="3466" y="644"/>
                    <a:pt x="3501" y="608"/>
                  </a:cubicBezTo>
                  <a:cubicBezTo>
                    <a:pt x="3585" y="441"/>
                    <a:pt x="3763" y="334"/>
                    <a:pt x="3942" y="334"/>
                  </a:cubicBezTo>
                  <a:close/>
                  <a:moveTo>
                    <a:pt x="7240" y="1013"/>
                  </a:moveTo>
                  <a:cubicBezTo>
                    <a:pt x="7442" y="1013"/>
                    <a:pt x="7609" y="1179"/>
                    <a:pt x="7609" y="1370"/>
                  </a:cubicBezTo>
                  <a:lnTo>
                    <a:pt x="7609" y="10323"/>
                  </a:lnTo>
                  <a:lnTo>
                    <a:pt x="7585" y="10323"/>
                  </a:lnTo>
                  <a:cubicBezTo>
                    <a:pt x="7585" y="10514"/>
                    <a:pt x="7430" y="10681"/>
                    <a:pt x="7228" y="10681"/>
                  </a:cubicBezTo>
                  <a:lnTo>
                    <a:pt x="691" y="10681"/>
                  </a:lnTo>
                  <a:cubicBezTo>
                    <a:pt x="501" y="10681"/>
                    <a:pt x="334" y="10514"/>
                    <a:pt x="334" y="10323"/>
                  </a:cubicBezTo>
                  <a:lnTo>
                    <a:pt x="334" y="1370"/>
                  </a:lnTo>
                  <a:cubicBezTo>
                    <a:pt x="334" y="1179"/>
                    <a:pt x="501" y="1013"/>
                    <a:pt x="691" y="1013"/>
                  </a:cubicBezTo>
                  <a:lnTo>
                    <a:pt x="2263" y="1013"/>
                  </a:lnTo>
                  <a:lnTo>
                    <a:pt x="2263" y="1537"/>
                  </a:lnTo>
                  <a:cubicBezTo>
                    <a:pt x="2263" y="1632"/>
                    <a:pt x="2335" y="1703"/>
                    <a:pt x="2418" y="1703"/>
                  </a:cubicBezTo>
                  <a:lnTo>
                    <a:pt x="5525" y="1703"/>
                  </a:lnTo>
                  <a:cubicBezTo>
                    <a:pt x="5609" y="1703"/>
                    <a:pt x="5680" y="1632"/>
                    <a:pt x="5680" y="1537"/>
                  </a:cubicBezTo>
                  <a:lnTo>
                    <a:pt x="5680" y="1013"/>
                  </a:lnTo>
                  <a:close/>
                  <a:moveTo>
                    <a:pt x="3954" y="1"/>
                  </a:moveTo>
                  <a:cubicBezTo>
                    <a:pt x="3692" y="1"/>
                    <a:pt x="3442" y="144"/>
                    <a:pt x="3275" y="346"/>
                  </a:cubicBezTo>
                  <a:lnTo>
                    <a:pt x="2751" y="346"/>
                  </a:lnTo>
                  <a:cubicBezTo>
                    <a:pt x="2525" y="346"/>
                    <a:pt x="2335" y="501"/>
                    <a:pt x="2275" y="691"/>
                  </a:cubicBezTo>
                  <a:lnTo>
                    <a:pt x="680" y="691"/>
                  </a:lnTo>
                  <a:cubicBezTo>
                    <a:pt x="310" y="691"/>
                    <a:pt x="1" y="989"/>
                    <a:pt x="1" y="1382"/>
                  </a:cubicBezTo>
                  <a:lnTo>
                    <a:pt x="1" y="10323"/>
                  </a:lnTo>
                  <a:cubicBezTo>
                    <a:pt x="1" y="10692"/>
                    <a:pt x="299" y="11002"/>
                    <a:pt x="680" y="11002"/>
                  </a:cubicBezTo>
                  <a:lnTo>
                    <a:pt x="7216" y="11002"/>
                  </a:lnTo>
                  <a:cubicBezTo>
                    <a:pt x="7585" y="11002"/>
                    <a:pt x="7907" y="10704"/>
                    <a:pt x="7907" y="10323"/>
                  </a:cubicBezTo>
                  <a:lnTo>
                    <a:pt x="7907" y="1382"/>
                  </a:lnTo>
                  <a:cubicBezTo>
                    <a:pt x="7907" y="989"/>
                    <a:pt x="7609" y="691"/>
                    <a:pt x="7228" y="691"/>
                  </a:cubicBezTo>
                  <a:lnTo>
                    <a:pt x="5644" y="691"/>
                  </a:lnTo>
                  <a:cubicBezTo>
                    <a:pt x="5561" y="501"/>
                    <a:pt x="5383" y="346"/>
                    <a:pt x="5168" y="346"/>
                  </a:cubicBezTo>
                  <a:lnTo>
                    <a:pt x="4644" y="346"/>
                  </a:lnTo>
                  <a:cubicBezTo>
                    <a:pt x="4478" y="144"/>
                    <a:pt x="4228" y="1"/>
                    <a:pt x="39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4" name="Google Shape;14974;p103"/>
            <p:cNvSpPr/>
            <p:nvPr/>
          </p:nvSpPr>
          <p:spPr>
            <a:xfrm>
              <a:off x="1031604" y="1530205"/>
              <a:ext cx="10280" cy="10248"/>
            </a:xfrm>
            <a:custGeom>
              <a:avLst/>
              <a:gdLst/>
              <a:ahLst/>
              <a:cxnLst/>
              <a:rect l="l" t="t" r="r" b="b"/>
              <a:pathLst>
                <a:path w="323" h="322" extrusionOk="0">
                  <a:moveTo>
                    <a:pt x="156" y="0"/>
                  </a:moveTo>
                  <a:cubicBezTo>
                    <a:pt x="72" y="0"/>
                    <a:pt x="1" y="72"/>
                    <a:pt x="1" y="167"/>
                  </a:cubicBezTo>
                  <a:cubicBezTo>
                    <a:pt x="1" y="250"/>
                    <a:pt x="72" y="322"/>
                    <a:pt x="156" y="322"/>
                  </a:cubicBezTo>
                  <a:cubicBezTo>
                    <a:pt x="251" y="322"/>
                    <a:pt x="322" y="250"/>
                    <a:pt x="322" y="167"/>
                  </a:cubicBez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5" name="Google Shape;14975;p103"/>
            <p:cNvSpPr/>
            <p:nvPr/>
          </p:nvSpPr>
          <p:spPr>
            <a:xfrm>
              <a:off x="932334" y="1551784"/>
              <a:ext cx="208088" cy="273653"/>
            </a:xfrm>
            <a:custGeom>
              <a:avLst/>
              <a:gdLst/>
              <a:ahLst/>
              <a:cxnLst/>
              <a:rect l="l" t="t" r="r" b="b"/>
              <a:pathLst>
                <a:path w="6538" h="8598" extrusionOk="0">
                  <a:moveTo>
                    <a:pt x="167" y="1"/>
                  </a:moveTo>
                  <a:cubicBezTo>
                    <a:pt x="72" y="1"/>
                    <a:pt x="1" y="84"/>
                    <a:pt x="1" y="168"/>
                  </a:cubicBezTo>
                  <a:lnTo>
                    <a:pt x="1" y="8430"/>
                  </a:lnTo>
                  <a:cubicBezTo>
                    <a:pt x="1" y="8526"/>
                    <a:pt x="72" y="8597"/>
                    <a:pt x="167" y="8597"/>
                  </a:cubicBezTo>
                  <a:lnTo>
                    <a:pt x="6358" y="8597"/>
                  </a:lnTo>
                  <a:cubicBezTo>
                    <a:pt x="6442" y="8597"/>
                    <a:pt x="6525" y="8526"/>
                    <a:pt x="6525" y="8430"/>
                  </a:cubicBezTo>
                  <a:lnTo>
                    <a:pt x="6525" y="168"/>
                  </a:lnTo>
                  <a:cubicBezTo>
                    <a:pt x="6537" y="84"/>
                    <a:pt x="6466" y="13"/>
                    <a:pt x="6370" y="13"/>
                  </a:cubicBezTo>
                  <a:lnTo>
                    <a:pt x="5513" y="13"/>
                  </a:lnTo>
                  <a:cubicBezTo>
                    <a:pt x="5418" y="13"/>
                    <a:pt x="5346" y="84"/>
                    <a:pt x="5346" y="168"/>
                  </a:cubicBezTo>
                  <a:cubicBezTo>
                    <a:pt x="5346" y="263"/>
                    <a:pt x="5418" y="334"/>
                    <a:pt x="5513" y="334"/>
                  </a:cubicBezTo>
                  <a:lnTo>
                    <a:pt x="6204" y="334"/>
                  </a:lnTo>
                  <a:lnTo>
                    <a:pt x="6204" y="8264"/>
                  </a:lnTo>
                  <a:lnTo>
                    <a:pt x="334" y="8264"/>
                  </a:lnTo>
                  <a:lnTo>
                    <a:pt x="334" y="334"/>
                  </a:lnTo>
                  <a:lnTo>
                    <a:pt x="1024" y="334"/>
                  </a:lnTo>
                  <a:cubicBezTo>
                    <a:pt x="1120" y="334"/>
                    <a:pt x="1191" y="263"/>
                    <a:pt x="1191" y="168"/>
                  </a:cubicBezTo>
                  <a:cubicBezTo>
                    <a:pt x="1191" y="84"/>
                    <a:pt x="1120" y="1"/>
                    <a:pt x="10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6" name="Google Shape;14976;p103"/>
            <p:cNvSpPr/>
            <p:nvPr/>
          </p:nvSpPr>
          <p:spPr>
            <a:xfrm>
              <a:off x="965689" y="1661302"/>
              <a:ext cx="32241" cy="32241"/>
            </a:xfrm>
            <a:custGeom>
              <a:avLst/>
              <a:gdLst/>
              <a:ahLst/>
              <a:cxnLst/>
              <a:rect l="l" t="t" r="r" b="b"/>
              <a:pathLst>
                <a:path w="1013" h="1013" extrusionOk="0">
                  <a:moveTo>
                    <a:pt x="500" y="346"/>
                  </a:moveTo>
                  <a:cubicBezTo>
                    <a:pt x="608" y="346"/>
                    <a:pt x="679" y="441"/>
                    <a:pt x="679" y="525"/>
                  </a:cubicBezTo>
                  <a:cubicBezTo>
                    <a:pt x="703" y="620"/>
                    <a:pt x="608" y="703"/>
                    <a:pt x="500" y="703"/>
                  </a:cubicBezTo>
                  <a:cubicBezTo>
                    <a:pt x="405" y="703"/>
                    <a:pt x="322" y="620"/>
                    <a:pt x="322" y="525"/>
                  </a:cubicBezTo>
                  <a:cubicBezTo>
                    <a:pt x="322" y="417"/>
                    <a:pt x="417" y="346"/>
                    <a:pt x="500" y="346"/>
                  </a:cubicBezTo>
                  <a:close/>
                  <a:moveTo>
                    <a:pt x="500" y="1"/>
                  </a:moveTo>
                  <a:cubicBezTo>
                    <a:pt x="227" y="1"/>
                    <a:pt x="0" y="227"/>
                    <a:pt x="0" y="513"/>
                  </a:cubicBezTo>
                  <a:cubicBezTo>
                    <a:pt x="0" y="787"/>
                    <a:pt x="227" y="1013"/>
                    <a:pt x="500" y="1013"/>
                  </a:cubicBezTo>
                  <a:cubicBezTo>
                    <a:pt x="786" y="1013"/>
                    <a:pt x="1012" y="787"/>
                    <a:pt x="1012" y="513"/>
                  </a:cubicBezTo>
                  <a:cubicBezTo>
                    <a:pt x="1012" y="227"/>
                    <a:pt x="78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7" name="Google Shape;14977;p103"/>
            <p:cNvSpPr/>
            <p:nvPr/>
          </p:nvSpPr>
          <p:spPr>
            <a:xfrm>
              <a:off x="965689" y="1710571"/>
              <a:ext cx="32241" cy="32241"/>
            </a:xfrm>
            <a:custGeom>
              <a:avLst/>
              <a:gdLst/>
              <a:ahLst/>
              <a:cxnLst/>
              <a:rect l="l" t="t" r="r" b="b"/>
              <a:pathLst>
                <a:path w="1013" h="1013" extrusionOk="0">
                  <a:moveTo>
                    <a:pt x="500" y="346"/>
                  </a:moveTo>
                  <a:cubicBezTo>
                    <a:pt x="608" y="346"/>
                    <a:pt x="679" y="441"/>
                    <a:pt x="679" y="524"/>
                  </a:cubicBezTo>
                  <a:cubicBezTo>
                    <a:pt x="679" y="608"/>
                    <a:pt x="608" y="703"/>
                    <a:pt x="500" y="703"/>
                  </a:cubicBezTo>
                  <a:cubicBezTo>
                    <a:pt x="405" y="703"/>
                    <a:pt x="322" y="608"/>
                    <a:pt x="322" y="524"/>
                  </a:cubicBezTo>
                  <a:cubicBezTo>
                    <a:pt x="322" y="441"/>
                    <a:pt x="417" y="346"/>
                    <a:pt x="500" y="346"/>
                  </a:cubicBezTo>
                  <a:close/>
                  <a:moveTo>
                    <a:pt x="500" y="1"/>
                  </a:moveTo>
                  <a:cubicBezTo>
                    <a:pt x="227" y="1"/>
                    <a:pt x="0" y="227"/>
                    <a:pt x="0" y="513"/>
                  </a:cubicBezTo>
                  <a:cubicBezTo>
                    <a:pt x="0" y="786"/>
                    <a:pt x="227" y="1013"/>
                    <a:pt x="500" y="1013"/>
                  </a:cubicBezTo>
                  <a:cubicBezTo>
                    <a:pt x="786" y="1013"/>
                    <a:pt x="1012" y="786"/>
                    <a:pt x="1012" y="513"/>
                  </a:cubicBezTo>
                  <a:cubicBezTo>
                    <a:pt x="1012" y="227"/>
                    <a:pt x="78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8" name="Google Shape;14978;p103"/>
            <p:cNvSpPr/>
            <p:nvPr/>
          </p:nvSpPr>
          <p:spPr>
            <a:xfrm>
              <a:off x="965689" y="1760604"/>
              <a:ext cx="32241" cy="31859"/>
            </a:xfrm>
            <a:custGeom>
              <a:avLst/>
              <a:gdLst/>
              <a:ahLst/>
              <a:cxnLst/>
              <a:rect l="l" t="t" r="r" b="b"/>
              <a:pathLst>
                <a:path w="1013" h="1001" extrusionOk="0">
                  <a:moveTo>
                    <a:pt x="500" y="322"/>
                  </a:moveTo>
                  <a:cubicBezTo>
                    <a:pt x="608" y="322"/>
                    <a:pt x="679" y="417"/>
                    <a:pt x="679" y="500"/>
                  </a:cubicBezTo>
                  <a:cubicBezTo>
                    <a:pt x="703" y="596"/>
                    <a:pt x="608" y="679"/>
                    <a:pt x="500" y="679"/>
                  </a:cubicBezTo>
                  <a:cubicBezTo>
                    <a:pt x="405" y="679"/>
                    <a:pt x="322" y="584"/>
                    <a:pt x="322" y="500"/>
                  </a:cubicBezTo>
                  <a:cubicBezTo>
                    <a:pt x="322" y="393"/>
                    <a:pt x="417" y="322"/>
                    <a:pt x="500" y="322"/>
                  </a:cubicBezTo>
                  <a:close/>
                  <a:moveTo>
                    <a:pt x="500" y="0"/>
                  </a:moveTo>
                  <a:cubicBezTo>
                    <a:pt x="227" y="0"/>
                    <a:pt x="0" y="215"/>
                    <a:pt x="0" y="500"/>
                  </a:cubicBezTo>
                  <a:cubicBezTo>
                    <a:pt x="0" y="786"/>
                    <a:pt x="227" y="1000"/>
                    <a:pt x="500" y="1000"/>
                  </a:cubicBezTo>
                  <a:cubicBezTo>
                    <a:pt x="786" y="1000"/>
                    <a:pt x="1012" y="786"/>
                    <a:pt x="1012" y="500"/>
                  </a:cubicBezTo>
                  <a:cubicBezTo>
                    <a:pt x="1012" y="215"/>
                    <a:pt x="786"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9" name="Google Shape;14979;p103"/>
            <p:cNvSpPr/>
            <p:nvPr/>
          </p:nvSpPr>
          <p:spPr>
            <a:xfrm>
              <a:off x="1009643" y="1661302"/>
              <a:ext cx="59899" cy="10662"/>
            </a:xfrm>
            <a:custGeom>
              <a:avLst/>
              <a:gdLst/>
              <a:ahLst/>
              <a:cxnLst/>
              <a:rect l="l" t="t" r="r" b="b"/>
              <a:pathLst>
                <a:path w="1882" h="335" extrusionOk="0">
                  <a:moveTo>
                    <a:pt x="167" y="1"/>
                  </a:moveTo>
                  <a:cubicBezTo>
                    <a:pt x="72" y="1"/>
                    <a:pt x="0" y="72"/>
                    <a:pt x="0" y="167"/>
                  </a:cubicBezTo>
                  <a:cubicBezTo>
                    <a:pt x="0" y="263"/>
                    <a:pt x="72" y="334"/>
                    <a:pt x="167" y="334"/>
                  </a:cubicBezTo>
                  <a:lnTo>
                    <a:pt x="1715" y="334"/>
                  </a:lnTo>
                  <a:cubicBezTo>
                    <a:pt x="1798" y="334"/>
                    <a:pt x="1882" y="263"/>
                    <a:pt x="1882" y="167"/>
                  </a:cubicBezTo>
                  <a:cubicBezTo>
                    <a:pt x="1882" y="72"/>
                    <a:pt x="1798" y="1"/>
                    <a:pt x="1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0" name="Google Shape;14980;p103"/>
            <p:cNvSpPr/>
            <p:nvPr/>
          </p:nvSpPr>
          <p:spPr>
            <a:xfrm>
              <a:off x="1009643" y="1683677"/>
              <a:ext cx="98188" cy="10630"/>
            </a:xfrm>
            <a:custGeom>
              <a:avLst/>
              <a:gdLst/>
              <a:ahLst/>
              <a:cxnLst/>
              <a:rect l="l" t="t" r="r" b="b"/>
              <a:pathLst>
                <a:path w="3085" h="334" extrusionOk="0">
                  <a:moveTo>
                    <a:pt x="167" y="0"/>
                  </a:moveTo>
                  <a:cubicBezTo>
                    <a:pt x="72" y="0"/>
                    <a:pt x="0" y="72"/>
                    <a:pt x="0" y="167"/>
                  </a:cubicBezTo>
                  <a:cubicBezTo>
                    <a:pt x="0" y="250"/>
                    <a:pt x="72" y="334"/>
                    <a:pt x="167" y="334"/>
                  </a:cubicBezTo>
                  <a:lnTo>
                    <a:pt x="2917" y="334"/>
                  </a:lnTo>
                  <a:cubicBezTo>
                    <a:pt x="3013" y="334"/>
                    <a:pt x="3084" y="250"/>
                    <a:pt x="3084" y="167"/>
                  </a:cubicBezTo>
                  <a:cubicBezTo>
                    <a:pt x="3084" y="72"/>
                    <a:pt x="3013" y="0"/>
                    <a:pt x="29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1" name="Google Shape;14981;p103"/>
            <p:cNvSpPr/>
            <p:nvPr/>
          </p:nvSpPr>
          <p:spPr>
            <a:xfrm>
              <a:off x="1009643" y="1710571"/>
              <a:ext cx="59899" cy="10630"/>
            </a:xfrm>
            <a:custGeom>
              <a:avLst/>
              <a:gdLst/>
              <a:ahLst/>
              <a:cxnLst/>
              <a:rect l="l" t="t" r="r" b="b"/>
              <a:pathLst>
                <a:path w="1882" h="334" extrusionOk="0">
                  <a:moveTo>
                    <a:pt x="167" y="1"/>
                  </a:moveTo>
                  <a:cubicBezTo>
                    <a:pt x="72" y="1"/>
                    <a:pt x="0" y="84"/>
                    <a:pt x="0" y="167"/>
                  </a:cubicBezTo>
                  <a:cubicBezTo>
                    <a:pt x="0" y="263"/>
                    <a:pt x="72" y="334"/>
                    <a:pt x="167" y="334"/>
                  </a:cubicBezTo>
                  <a:lnTo>
                    <a:pt x="1715" y="334"/>
                  </a:lnTo>
                  <a:cubicBezTo>
                    <a:pt x="1798" y="334"/>
                    <a:pt x="1882" y="263"/>
                    <a:pt x="1882" y="167"/>
                  </a:cubicBezTo>
                  <a:cubicBezTo>
                    <a:pt x="1882" y="84"/>
                    <a:pt x="1798" y="1"/>
                    <a:pt x="1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2" name="Google Shape;14982;p103"/>
            <p:cNvSpPr/>
            <p:nvPr/>
          </p:nvSpPr>
          <p:spPr>
            <a:xfrm>
              <a:off x="1009643" y="1732946"/>
              <a:ext cx="98188" cy="10630"/>
            </a:xfrm>
            <a:custGeom>
              <a:avLst/>
              <a:gdLst/>
              <a:ahLst/>
              <a:cxnLst/>
              <a:rect l="l" t="t" r="r" b="b"/>
              <a:pathLst>
                <a:path w="3085" h="334" extrusionOk="0">
                  <a:moveTo>
                    <a:pt x="167" y="0"/>
                  </a:moveTo>
                  <a:cubicBezTo>
                    <a:pt x="72" y="0"/>
                    <a:pt x="0" y="71"/>
                    <a:pt x="0" y="167"/>
                  </a:cubicBezTo>
                  <a:cubicBezTo>
                    <a:pt x="0" y="250"/>
                    <a:pt x="72" y="333"/>
                    <a:pt x="167" y="333"/>
                  </a:cubicBezTo>
                  <a:lnTo>
                    <a:pt x="2917" y="333"/>
                  </a:lnTo>
                  <a:cubicBezTo>
                    <a:pt x="3013" y="333"/>
                    <a:pt x="3084" y="250"/>
                    <a:pt x="3084" y="167"/>
                  </a:cubicBezTo>
                  <a:cubicBezTo>
                    <a:pt x="3084" y="71"/>
                    <a:pt x="3013" y="0"/>
                    <a:pt x="29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3" name="Google Shape;14983;p103"/>
            <p:cNvSpPr/>
            <p:nvPr/>
          </p:nvSpPr>
          <p:spPr>
            <a:xfrm>
              <a:off x="1009643" y="1760604"/>
              <a:ext cx="59899" cy="10248"/>
            </a:xfrm>
            <a:custGeom>
              <a:avLst/>
              <a:gdLst/>
              <a:ahLst/>
              <a:cxnLst/>
              <a:rect l="l" t="t" r="r" b="b"/>
              <a:pathLst>
                <a:path w="1882" h="322" extrusionOk="0">
                  <a:moveTo>
                    <a:pt x="167" y="0"/>
                  </a:moveTo>
                  <a:cubicBezTo>
                    <a:pt x="72" y="0"/>
                    <a:pt x="0" y="72"/>
                    <a:pt x="0" y="155"/>
                  </a:cubicBezTo>
                  <a:cubicBezTo>
                    <a:pt x="0" y="250"/>
                    <a:pt x="72" y="322"/>
                    <a:pt x="167" y="322"/>
                  </a:cubicBezTo>
                  <a:lnTo>
                    <a:pt x="1715" y="322"/>
                  </a:lnTo>
                  <a:cubicBezTo>
                    <a:pt x="1798" y="322"/>
                    <a:pt x="1882" y="250"/>
                    <a:pt x="1882" y="155"/>
                  </a:cubicBezTo>
                  <a:cubicBezTo>
                    <a:pt x="1882" y="72"/>
                    <a:pt x="1798" y="0"/>
                    <a:pt x="1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4" name="Google Shape;14984;p103"/>
            <p:cNvSpPr/>
            <p:nvPr/>
          </p:nvSpPr>
          <p:spPr>
            <a:xfrm>
              <a:off x="1009643" y="1782183"/>
              <a:ext cx="98188" cy="10662"/>
            </a:xfrm>
            <a:custGeom>
              <a:avLst/>
              <a:gdLst/>
              <a:ahLst/>
              <a:cxnLst/>
              <a:rect l="l" t="t" r="r" b="b"/>
              <a:pathLst>
                <a:path w="3085" h="335" extrusionOk="0">
                  <a:moveTo>
                    <a:pt x="167" y="1"/>
                  </a:moveTo>
                  <a:cubicBezTo>
                    <a:pt x="72" y="1"/>
                    <a:pt x="0" y="72"/>
                    <a:pt x="0" y="168"/>
                  </a:cubicBezTo>
                  <a:cubicBezTo>
                    <a:pt x="0" y="251"/>
                    <a:pt x="72" y="334"/>
                    <a:pt x="167" y="334"/>
                  </a:cubicBezTo>
                  <a:lnTo>
                    <a:pt x="2917" y="334"/>
                  </a:lnTo>
                  <a:cubicBezTo>
                    <a:pt x="3013" y="334"/>
                    <a:pt x="3084" y="251"/>
                    <a:pt x="3084" y="168"/>
                  </a:cubicBezTo>
                  <a:cubicBezTo>
                    <a:pt x="3084" y="72"/>
                    <a:pt x="3013" y="1"/>
                    <a:pt x="2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5" name="Google Shape;14985;p103"/>
            <p:cNvSpPr/>
            <p:nvPr/>
          </p:nvSpPr>
          <p:spPr>
            <a:xfrm>
              <a:off x="1009643" y="1579473"/>
              <a:ext cx="98188" cy="10630"/>
            </a:xfrm>
            <a:custGeom>
              <a:avLst/>
              <a:gdLst/>
              <a:ahLst/>
              <a:cxnLst/>
              <a:rect l="l" t="t" r="r" b="b"/>
              <a:pathLst>
                <a:path w="3085" h="334" extrusionOk="0">
                  <a:moveTo>
                    <a:pt x="167" y="0"/>
                  </a:moveTo>
                  <a:cubicBezTo>
                    <a:pt x="72" y="0"/>
                    <a:pt x="0" y="71"/>
                    <a:pt x="0" y="167"/>
                  </a:cubicBezTo>
                  <a:cubicBezTo>
                    <a:pt x="0" y="250"/>
                    <a:pt x="72" y="333"/>
                    <a:pt x="167" y="333"/>
                  </a:cubicBezTo>
                  <a:lnTo>
                    <a:pt x="2917" y="333"/>
                  </a:lnTo>
                  <a:cubicBezTo>
                    <a:pt x="3013" y="333"/>
                    <a:pt x="3084" y="250"/>
                    <a:pt x="3084" y="167"/>
                  </a:cubicBezTo>
                  <a:cubicBezTo>
                    <a:pt x="3084" y="71"/>
                    <a:pt x="3013" y="0"/>
                    <a:pt x="29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6" name="Google Shape;14986;p103"/>
            <p:cNvSpPr/>
            <p:nvPr/>
          </p:nvSpPr>
          <p:spPr>
            <a:xfrm>
              <a:off x="965689" y="1628711"/>
              <a:ext cx="142142" cy="10662"/>
            </a:xfrm>
            <a:custGeom>
              <a:avLst/>
              <a:gdLst/>
              <a:ahLst/>
              <a:cxnLst/>
              <a:rect l="l" t="t" r="r" b="b"/>
              <a:pathLst>
                <a:path w="4466" h="335" extrusionOk="0">
                  <a:moveTo>
                    <a:pt x="155" y="1"/>
                  </a:moveTo>
                  <a:cubicBezTo>
                    <a:pt x="72" y="1"/>
                    <a:pt x="0" y="72"/>
                    <a:pt x="0" y="168"/>
                  </a:cubicBezTo>
                  <a:cubicBezTo>
                    <a:pt x="0" y="251"/>
                    <a:pt x="72" y="334"/>
                    <a:pt x="155" y="334"/>
                  </a:cubicBezTo>
                  <a:lnTo>
                    <a:pt x="4298" y="334"/>
                  </a:lnTo>
                  <a:cubicBezTo>
                    <a:pt x="4394" y="334"/>
                    <a:pt x="4465" y="251"/>
                    <a:pt x="4465" y="168"/>
                  </a:cubicBezTo>
                  <a:cubicBezTo>
                    <a:pt x="4465" y="72"/>
                    <a:pt x="4394" y="1"/>
                    <a:pt x="4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7" name="Google Shape;14987;p103"/>
            <p:cNvSpPr/>
            <p:nvPr/>
          </p:nvSpPr>
          <p:spPr>
            <a:xfrm>
              <a:off x="1009643" y="1601434"/>
              <a:ext cx="26926" cy="10280"/>
            </a:xfrm>
            <a:custGeom>
              <a:avLst/>
              <a:gdLst/>
              <a:ahLst/>
              <a:cxnLst/>
              <a:rect l="l" t="t" r="r" b="b"/>
              <a:pathLst>
                <a:path w="846" h="323" extrusionOk="0">
                  <a:moveTo>
                    <a:pt x="167" y="1"/>
                  </a:moveTo>
                  <a:cubicBezTo>
                    <a:pt x="72" y="1"/>
                    <a:pt x="0" y="72"/>
                    <a:pt x="0" y="155"/>
                  </a:cubicBezTo>
                  <a:cubicBezTo>
                    <a:pt x="0" y="251"/>
                    <a:pt x="72" y="322"/>
                    <a:pt x="167" y="322"/>
                  </a:cubicBezTo>
                  <a:lnTo>
                    <a:pt x="691" y="322"/>
                  </a:lnTo>
                  <a:cubicBezTo>
                    <a:pt x="774" y="322"/>
                    <a:pt x="846" y="251"/>
                    <a:pt x="846" y="155"/>
                  </a:cubicBezTo>
                  <a:cubicBezTo>
                    <a:pt x="846" y="72"/>
                    <a:pt x="762"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8" name="Google Shape;14988;p103"/>
            <p:cNvSpPr/>
            <p:nvPr/>
          </p:nvSpPr>
          <p:spPr>
            <a:xfrm>
              <a:off x="1047550" y="1601434"/>
              <a:ext cx="26926" cy="10280"/>
            </a:xfrm>
            <a:custGeom>
              <a:avLst/>
              <a:gdLst/>
              <a:ahLst/>
              <a:cxnLst/>
              <a:rect l="l" t="t" r="r" b="b"/>
              <a:pathLst>
                <a:path w="846" h="323" extrusionOk="0">
                  <a:moveTo>
                    <a:pt x="167" y="1"/>
                  </a:moveTo>
                  <a:cubicBezTo>
                    <a:pt x="71" y="1"/>
                    <a:pt x="0" y="72"/>
                    <a:pt x="0" y="155"/>
                  </a:cubicBezTo>
                  <a:cubicBezTo>
                    <a:pt x="0" y="251"/>
                    <a:pt x="71" y="322"/>
                    <a:pt x="167" y="322"/>
                  </a:cubicBezTo>
                  <a:lnTo>
                    <a:pt x="691" y="322"/>
                  </a:lnTo>
                  <a:cubicBezTo>
                    <a:pt x="774" y="322"/>
                    <a:pt x="845" y="251"/>
                    <a:pt x="845" y="155"/>
                  </a:cubicBezTo>
                  <a:cubicBezTo>
                    <a:pt x="845" y="72"/>
                    <a:pt x="774"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9" name="Google Shape;14989;p103"/>
            <p:cNvSpPr/>
            <p:nvPr/>
          </p:nvSpPr>
          <p:spPr>
            <a:xfrm>
              <a:off x="966071" y="1579473"/>
              <a:ext cx="32241" cy="32241"/>
            </a:xfrm>
            <a:custGeom>
              <a:avLst/>
              <a:gdLst/>
              <a:ahLst/>
              <a:cxnLst/>
              <a:rect l="l" t="t" r="r" b="b"/>
              <a:pathLst>
                <a:path w="1013" h="1013" extrusionOk="0">
                  <a:moveTo>
                    <a:pt x="691" y="310"/>
                  </a:moveTo>
                  <a:lnTo>
                    <a:pt x="691" y="691"/>
                  </a:lnTo>
                  <a:lnTo>
                    <a:pt x="310" y="691"/>
                  </a:lnTo>
                  <a:lnTo>
                    <a:pt x="310" y="310"/>
                  </a:lnTo>
                  <a:close/>
                  <a:moveTo>
                    <a:pt x="167" y="0"/>
                  </a:moveTo>
                  <a:cubicBezTo>
                    <a:pt x="72" y="0"/>
                    <a:pt x="0" y="71"/>
                    <a:pt x="0" y="167"/>
                  </a:cubicBezTo>
                  <a:lnTo>
                    <a:pt x="0" y="845"/>
                  </a:lnTo>
                  <a:cubicBezTo>
                    <a:pt x="0" y="941"/>
                    <a:pt x="72" y="1012"/>
                    <a:pt x="167" y="1012"/>
                  </a:cubicBezTo>
                  <a:lnTo>
                    <a:pt x="846" y="1012"/>
                  </a:lnTo>
                  <a:cubicBezTo>
                    <a:pt x="941" y="1012"/>
                    <a:pt x="1012" y="941"/>
                    <a:pt x="1012" y="845"/>
                  </a:cubicBezTo>
                  <a:lnTo>
                    <a:pt x="1012" y="167"/>
                  </a:lnTo>
                  <a:cubicBezTo>
                    <a:pt x="1000" y="71"/>
                    <a:pt x="941" y="0"/>
                    <a:pt x="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90" name="Google Shape;14990;p103"/>
          <p:cNvGrpSpPr/>
          <p:nvPr/>
        </p:nvGrpSpPr>
        <p:grpSpPr>
          <a:xfrm>
            <a:off x="1308631" y="1507830"/>
            <a:ext cx="350166" cy="350198"/>
            <a:chOff x="1308631" y="1507830"/>
            <a:chExt cx="350166" cy="350198"/>
          </a:xfrm>
        </p:grpSpPr>
        <p:sp>
          <p:nvSpPr>
            <p:cNvPr id="14991" name="Google Shape;14991;p103"/>
            <p:cNvSpPr/>
            <p:nvPr/>
          </p:nvSpPr>
          <p:spPr>
            <a:xfrm>
              <a:off x="1308631" y="1507830"/>
              <a:ext cx="350166" cy="350198"/>
            </a:xfrm>
            <a:custGeom>
              <a:avLst/>
              <a:gdLst/>
              <a:ahLst/>
              <a:cxnLst/>
              <a:rect l="l" t="t" r="r" b="b"/>
              <a:pathLst>
                <a:path w="11002" h="11003" extrusionOk="0">
                  <a:moveTo>
                    <a:pt x="6192" y="310"/>
                  </a:moveTo>
                  <a:cubicBezTo>
                    <a:pt x="6192" y="310"/>
                    <a:pt x="6204" y="310"/>
                    <a:pt x="6204" y="334"/>
                  </a:cubicBezTo>
                  <a:lnTo>
                    <a:pt x="6204" y="787"/>
                  </a:lnTo>
                  <a:cubicBezTo>
                    <a:pt x="6204" y="953"/>
                    <a:pt x="6311" y="1084"/>
                    <a:pt x="6477" y="1120"/>
                  </a:cubicBezTo>
                  <a:cubicBezTo>
                    <a:pt x="6989" y="1239"/>
                    <a:pt x="7489" y="1429"/>
                    <a:pt x="7930" y="1715"/>
                  </a:cubicBezTo>
                  <a:cubicBezTo>
                    <a:pt x="7986" y="1751"/>
                    <a:pt x="8048" y="1769"/>
                    <a:pt x="8110" y="1769"/>
                  </a:cubicBezTo>
                  <a:cubicBezTo>
                    <a:pt x="8194" y="1769"/>
                    <a:pt x="8278" y="1736"/>
                    <a:pt x="8347" y="1668"/>
                  </a:cubicBezTo>
                  <a:lnTo>
                    <a:pt x="8680" y="1346"/>
                  </a:lnTo>
                  <a:lnTo>
                    <a:pt x="8692" y="1346"/>
                  </a:lnTo>
                  <a:lnTo>
                    <a:pt x="9656" y="2311"/>
                  </a:lnTo>
                  <a:lnTo>
                    <a:pt x="9656" y="2322"/>
                  </a:lnTo>
                  <a:lnTo>
                    <a:pt x="9335" y="2656"/>
                  </a:lnTo>
                  <a:cubicBezTo>
                    <a:pt x="9228" y="2751"/>
                    <a:pt x="9192" y="2930"/>
                    <a:pt x="9287" y="3073"/>
                  </a:cubicBezTo>
                  <a:cubicBezTo>
                    <a:pt x="9573" y="3513"/>
                    <a:pt x="9775" y="4001"/>
                    <a:pt x="9883" y="4525"/>
                  </a:cubicBezTo>
                  <a:cubicBezTo>
                    <a:pt x="9906" y="4680"/>
                    <a:pt x="10049" y="4799"/>
                    <a:pt x="10204" y="4799"/>
                  </a:cubicBezTo>
                  <a:lnTo>
                    <a:pt x="10668" y="4799"/>
                  </a:lnTo>
                  <a:cubicBezTo>
                    <a:pt x="10668" y="4799"/>
                    <a:pt x="10680" y="4799"/>
                    <a:pt x="10680" y="4811"/>
                  </a:cubicBezTo>
                  <a:lnTo>
                    <a:pt x="10657" y="6216"/>
                  </a:lnTo>
                  <a:lnTo>
                    <a:pt x="10192" y="6216"/>
                  </a:lnTo>
                  <a:cubicBezTo>
                    <a:pt x="10026" y="6216"/>
                    <a:pt x="9895" y="6311"/>
                    <a:pt x="9871" y="6478"/>
                  </a:cubicBezTo>
                  <a:cubicBezTo>
                    <a:pt x="9752" y="7002"/>
                    <a:pt x="9549" y="7490"/>
                    <a:pt x="9275" y="7942"/>
                  </a:cubicBezTo>
                  <a:cubicBezTo>
                    <a:pt x="9180" y="8073"/>
                    <a:pt x="9192" y="8240"/>
                    <a:pt x="9311" y="8359"/>
                  </a:cubicBezTo>
                  <a:lnTo>
                    <a:pt x="9645" y="8680"/>
                  </a:lnTo>
                  <a:lnTo>
                    <a:pt x="9645" y="8692"/>
                  </a:lnTo>
                  <a:lnTo>
                    <a:pt x="8680" y="9669"/>
                  </a:lnTo>
                  <a:lnTo>
                    <a:pt x="8656" y="9669"/>
                  </a:lnTo>
                  <a:lnTo>
                    <a:pt x="8335" y="9335"/>
                  </a:lnTo>
                  <a:cubicBezTo>
                    <a:pt x="8271" y="9272"/>
                    <a:pt x="8183" y="9237"/>
                    <a:pt x="8094" y="9237"/>
                  </a:cubicBezTo>
                  <a:cubicBezTo>
                    <a:pt x="8033" y="9237"/>
                    <a:pt x="7971" y="9254"/>
                    <a:pt x="7918" y="9288"/>
                  </a:cubicBezTo>
                  <a:cubicBezTo>
                    <a:pt x="7466" y="9573"/>
                    <a:pt x="6978" y="9788"/>
                    <a:pt x="6454" y="9883"/>
                  </a:cubicBezTo>
                  <a:cubicBezTo>
                    <a:pt x="6311" y="9919"/>
                    <a:pt x="6192" y="10050"/>
                    <a:pt x="6192" y="10216"/>
                  </a:cubicBezTo>
                  <a:lnTo>
                    <a:pt x="6192" y="10681"/>
                  </a:lnTo>
                  <a:cubicBezTo>
                    <a:pt x="6192" y="10681"/>
                    <a:pt x="6192" y="10693"/>
                    <a:pt x="6168" y="10693"/>
                  </a:cubicBezTo>
                  <a:lnTo>
                    <a:pt x="4811" y="10693"/>
                  </a:lnTo>
                  <a:cubicBezTo>
                    <a:pt x="4811" y="10693"/>
                    <a:pt x="4787" y="10693"/>
                    <a:pt x="4787" y="10681"/>
                  </a:cubicBezTo>
                  <a:lnTo>
                    <a:pt x="4787" y="10216"/>
                  </a:lnTo>
                  <a:cubicBezTo>
                    <a:pt x="4787" y="10050"/>
                    <a:pt x="4692" y="9919"/>
                    <a:pt x="4525" y="9883"/>
                  </a:cubicBezTo>
                  <a:cubicBezTo>
                    <a:pt x="4001" y="9764"/>
                    <a:pt x="3513" y="9573"/>
                    <a:pt x="3060" y="9288"/>
                  </a:cubicBezTo>
                  <a:cubicBezTo>
                    <a:pt x="3001" y="9264"/>
                    <a:pt x="2941" y="9228"/>
                    <a:pt x="2882" y="9228"/>
                  </a:cubicBezTo>
                  <a:cubicBezTo>
                    <a:pt x="2798" y="9228"/>
                    <a:pt x="2715" y="9264"/>
                    <a:pt x="2644" y="9335"/>
                  </a:cubicBezTo>
                  <a:lnTo>
                    <a:pt x="2322" y="9669"/>
                  </a:lnTo>
                  <a:lnTo>
                    <a:pt x="2298" y="9669"/>
                  </a:lnTo>
                  <a:lnTo>
                    <a:pt x="1334" y="8692"/>
                  </a:lnTo>
                  <a:lnTo>
                    <a:pt x="1334" y="8680"/>
                  </a:lnTo>
                  <a:lnTo>
                    <a:pt x="1667" y="8359"/>
                  </a:lnTo>
                  <a:cubicBezTo>
                    <a:pt x="1763" y="8252"/>
                    <a:pt x="1798" y="8073"/>
                    <a:pt x="1703" y="7942"/>
                  </a:cubicBezTo>
                  <a:cubicBezTo>
                    <a:pt x="1429" y="7490"/>
                    <a:pt x="1215" y="7002"/>
                    <a:pt x="1108" y="6478"/>
                  </a:cubicBezTo>
                  <a:cubicBezTo>
                    <a:pt x="1084" y="6335"/>
                    <a:pt x="953" y="6216"/>
                    <a:pt x="786" y="6216"/>
                  </a:cubicBezTo>
                  <a:lnTo>
                    <a:pt x="322" y="6216"/>
                  </a:lnTo>
                  <a:cubicBezTo>
                    <a:pt x="322" y="6216"/>
                    <a:pt x="310" y="6216"/>
                    <a:pt x="310" y="6192"/>
                  </a:cubicBezTo>
                  <a:lnTo>
                    <a:pt x="310" y="4811"/>
                  </a:lnTo>
                  <a:cubicBezTo>
                    <a:pt x="310" y="4811"/>
                    <a:pt x="310" y="4799"/>
                    <a:pt x="322" y="4799"/>
                  </a:cubicBezTo>
                  <a:lnTo>
                    <a:pt x="786" y="4799"/>
                  </a:lnTo>
                  <a:cubicBezTo>
                    <a:pt x="953" y="4799"/>
                    <a:pt x="1084" y="4692"/>
                    <a:pt x="1108" y="4525"/>
                  </a:cubicBezTo>
                  <a:cubicBezTo>
                    <a:pt x="1227" y="4001"/>
                    <a:pt x="1429" y="3513"/>
                    <a:pt x="1703" y="3073"/>
                  </a:cubicBezTo>
                  <a:cubicBezTo>
                    <a:pt x="1798" y="2930"/>
                    <a:pt x="1786" y="2775"/>
                    <a:pt x="1667" y="2656"/>
                  </a:cubicBezTo>
                  <a:lnTo>
                    <a:pt x="1334" y="2322"/>
                  </a:lnTo>
                  <a:lnTo>
                    <a:pt x="1334" y="2311"/>
                  </a:lnTo>
                  <a:lnTo>
                    <a:pt x="2298" y="1346"/>
                  </a:lnTo>
                  <a:lnTo>
                    <a:pt x="2322" y="1346"/>
                  </a:lnTo>
                  <a:lnTo>
                    <a:pt x="2644" y="1668"/>
                  </a:lnTo>
                  <a:cubicBezTo>
                    <a:pt x="2707" y="1731"/>
                    <a:pt x="2796" y="1765"/>
                    <a:pt x="2885" y="1765"/>
                  </a:cubicBezTo>
                  <a:cubicBezTo>
                    <a:pt x="2946" y="1765"/>
                    <a:pt x="3007" y="1749"/>
                    <a:pt x="3060" y="1715"/>
                  </a:cubicBezTo>
                  <a:cubicBezTo>
                    <a:pt x="3513" y="1429"/>
                    <a:pt x="4001" y="1227"/>
                    <a:pt x="4525" y="1120"/>
                  </a:cubicBezTo>
                  <a:cubicBezTo>
                    <a:pt x="4668" y="1084"/>
                    <a:pt x="4787" y="953"/>
                    <a:pt x="4787" y="787"/>
                  </a:cubicBezTo>
                  <a:lnTo>
                    <a:pt x="4787" y="334"/>
                  </a:lnTo>
                  <a:cubicBezTo>
                    <a:pt x="4787" y="334"/>
                    <a:pt x="4787" y="310"/>
                    <a:pt x="4811" y="310"/>
                  </a:cubicBezTo>
                  <a:close/>
                  <a:moveTo>
                    <a:pt x="4811" y="1"/>
                  </a:moveTo>
                  <a:cubicBezTo>
                    <a:pt x="4632" y="1"/>
                    <a:pt x="4477" y="156"/>
                    <a:pt x="4477" y="334"/>
                  </a:cubicBezTo>
                  <a:lnTo>
                    <a:pt x="4477" y="798"/>
                  </a:lnTo>
                  <a:cubicBezTo>
                    <a:pt x="4477" y="798"/>
                    <a:pt x="4477" y="810"/>
                    <a:pt x="4465" y="810"/>
                  </a:cubicBezTo>
                  <a:cubicBezTo>
                    <a:pt x="3918" y="929"/>
                    <a:pt x="3370" y="1156"/>
                    <a:pt x="2906" y="1453"/>
                  </a:cubicBezTo>
                  <a:lnTo>
                    <a:pt x="2882" y="1453"/>
                  </a:lnTo>
                  <a:lnTo>
                    <a:pt x="2560" y="1120"/>
                  </a:lnTo>
                  <a:cubicBezTo>
                    <a:pt x="2495" y="1054"/>
                    <a:pt x="2408" y="1022"/>
                    <a:pt x="2322" y="1022"/>
                  </a:cubicBezTo>
                  <a:cubicBezTo>
                    <a:pt x="2236" y="1022"/>
                    <a:pt x="2150" y="1054"/>
                    <a:pt x="2084" y="1120"/>
                  </a:cubicBezTo>
                  <a:lnTo>
                    <a:pt x="1120" y="2084"/>
                  </a:lnTo>
                  <a:cubicBezTo>
                    <a:pt x="977" y="2215"/>
                    <a:pt x="977" y="2430"/>
                    <a:pt x="1120" y="2561"/>
                  </a:cubicBezTo>
                  <a:lnTo>
                    <a:pt x="1441" y="2894"/>
                  </a:lnTo>
                  <a:lnTo>
                    <a:pt x="1441" y="2906"/>
                  </a:lnTo>
                  <a:cubicBezTo>
                    <a:pt x="1132" y="3382"/>
                    <a:pt x="917" y="3906"/>
                    <a:pt x="798" y="4466"/>
                  </a:cubicBezTo>
                  <a:cubicBezTo>
                    <a:pt x="798" y="4466"/>
                    <a:pt x="798" y="4489"/>
                    <a:pt x="786" y="4489"/>
                  </a:cubicBezTo>
                  <a:lnTo>
                    <a:pt x="322" y="4489"/>
                  </a:lnTo>
                  <a:cubicBezTo>
                    <a:pt x="143" y="4489"/>
                    <a:pt x="0" y="4632"/>
                    <a:pt x="0" y="4811"/>
                  </a:cubicBezTo>
                  <a:lnTo>
                    <a:pt x="0" y="6192"/>
                  </a:lnTo>
                  <a:cubicBezTo>
                    <a:pt x="0" y="6371"/>
                    <a:pt x="143" y="6525"/>
                    <a:pt x="322" y="6525"/>
                  </a:cubicBezTo>
                  <a:lnTo>
                    <a:pt x="786" y="6525"/>
                  </a:lnTo>
                  <a:cubicBezTo>
                    <a:pt x="786" y="6525"/>
                    <a:pt x="798" y="6525"/>
                    <a:pt x="798" y="6537"/>
                  </a:cubicBezTo>
                  <a:cubicBezTo>
                    <a:pt x="917" y="7085"/>
                    <a:pt x="1143" y="7621"/>
                    <a:pt x="1441" y="8097"/>
                  </a:cubicBezTo>
                  <a:lnTo>
                    <a:pt x="1441" y="8121"/>
                  </a:lnTo>
                  <a:lnTo>
                    <a:pt x="1120" y="8442"/>
                  </a:lnTo>
                  <a:cubicBezTo>
                    <a:pt x="977" y="8573"/>
                    <a:pt x="977" y="8788"/>
                    <a:pt x="1120" y="8918"/>
                  </a:cubicBezTo>
                  <a:lnTo>
                    <a:pt x="2084" y="9883"/>
                  </a:lnTo>
                  <a:cubicBezTo>
                    <a:pt x="2150" y="9954"/>
                    <a:pt x="2236" y="9990"/>
                    <a:pt x="2322" y="9990"/>
                  </a:cubicBezTo>
                  <a:cubicBezTo>
                    <a:pt x="2408" y="9990"/>
                    <a:pt x="2495" y="9954"/>
                    <a:pt x="2560" y="9883"/>
                  </a:cubicBezTo>
                  <a:lnTo>
                    <a:pt x="2882" y="9561"/>
                  </a:lnTo>
                  <a:lnTo>
                    <a:pt x="2906" y="9561"/>
                  </a:lnTo>
                  <a:cubicBezTo>
                    <a:pt x="3370" y="9871"/>
                    <a:pt x="3894" y="10085"/>
                    <a:pt x="4465" y="10204"/>
                  </a:cubicBezTo>
                  <a:cubicBezTo>
                    <a:pt x="4465" y="10204"/>
                    <a:pt x="4477" y="10204"/>
                    <a:pt x="4477" y="10216"/>
                  </a:cubicBezTo>
                  <a:lnTo>
                    <a:pt x="4477" y="10681"/>
                  </a:lnTo>
                  <a:cubicBezTo>
                    <a:pt x="4477" y="10859"/>
                    <a:pt x="4632" y="11002"/>
                    <a:pt x="4811" y="11002"/>
                  </a:cubicBezTo>
                  <a:lnTo>
                    <a:pt x="6192" y="11002"/>
                  </a:lnTo>
                  <a:cubicBezTo>
                    <a:pt x="6370" y="11002"/>
                    <a:pt x="6513" y="10859"/>
                    <a:pt x="6513" y="10681"/>
                  </a:cubicBezTo>
                  <a:lnTo>
                    <a:pt x="6513" y="10216"/>
                  </a:lnTo>
                  <a:cubicBezTo>
                    <a:pt x="6513" y="10216"/>
                    <a:pt x="6513" y="10204"/>
                    <a:pt x="6537" y="10204"/>
                  </a:cubicBezTo>
                  <a:cubicBezTo>
                    <a:pt x="7085" y="10085"/>
                    <a:pt x="7620" y="9859"/>
                    <a:pt x="8097" y="9561"/>
                  </a:cubicBezTo>
                  <a:lnTo>
                    <a:pt x="8109" y="9561"/>
                  </a:lnTo>
                  <a:lnTo>
                    <a:pt x="8442" y="9883"/>
                  </a:lnTo>
                  <a:cubicBezTo>
                    <a:pt x="8507" y="9954"/>
                    <a:pt x="8591" y="9990"/>
                    <a:pt x="8676" y="9990"/>
                  </a:cubicBezTo>
                  <a:cubicBezTo>
                    <a:pt x="8760" y="9990"/>
                    <a:pt x="8847" y="9954"/>
                    <a:pt x="8918" y="9883"/>
                  </a:cubicBezTo>
                  <a:lnTo>
                    <a:pt x="9883" y="8918"/>
                  </a:lnTo>
                  <a:cubicBezTo>
                    <a:pt x="10014" y="8788"/>
                    <a:pt x="10014" y="8573"/>
                    <a:pt x="9883" y="8442"/>
                  </a:cubicBezTo>
                  <a:lnTo>
                    <a:pt x="9549" y="8121"/>
                  </a:lnTo>
                  <a:lnTo>
                    <a:pt x="9549" y="8097"/>
                  </a:lnTo>
                  <a:cubicBezTo>
                    <a:pt x="9871" y="7621"/>
                    <a:pt x="10073" y="7109"/>
                    <a:pt x="10192" y="6537"/>
                  </a:cubicBezTo>
                  <a:cubicBezTo>
                    <a:pt x="10192" y="6537"/>
                    <a:pt x="10192" y="6525"/>
                    <a:pt x="10204" y="6525"/>
                  </a:cubicBezTo>
                  <a:lnTo>
                    <a:pt x="10668" y="6525"/>
                  </a:lnTo>
                  <a:cubicBezTo>
                    <a:pt x="10847" y="6525"/>
                    <a:pt x="11002" y="6371"/>
                    <a:pt x="11002" y="6192"/>
                  </a:cubicBezTo>
                  <a:lnTo>
                    <a:pt x="11002" y="4811"/>
                  </a:lnTo>
                  <a:cubicBezTo>
                    <a:pt x="10978" y="4632"/>
                    <a:pt x="10835" y="4489"/>
                    <a:pt x="10657" y="4489"/>
                  </a:cubicBezTo>
                  <a:lnTo>
                    <a:pt x="10192" y="4489"/>
                  </a:lnTo>
                  <a:cubicBezTo>
                    <a:pt x="10192" y="4489"/>
                    <a:pt x="10180" y="4489"/>
                    <a:pt x="10180" y="4466"/>
                  </a:cubicBezTo>
                  <a:cubicBezTo>
                    <a:pt x="10061" y="3918"/>
                    <a:pt x="9835" y="3382"/>
                    <a:pt x="9537" y="2906"/>
                  </a:cubicBezTo>
                  <a:lnTo>
                    <a:pt x="9537" y="2894"/>
                  </a:lnTo>
                  <a:lnTo>
                    <a:pt x="9859" y="2561"/>
                  </a:lnTo>
                  <a:cubicBezTo>
                    <a:pt x="10002" y="2430"/>
                    <a:pt x="10002" y="2215"/>
                    <a:pt x="9859" y="2084"/>
                  </a:cubicBezTo>
                  <a:lnTo>
                    <a:pt x="8894" y="1120"/>
                  </a:lnTo>
                  <a:cubicBezTo>
                    <a:pt x="8829" y="1054"/>
                    <a:pt x="8743" y="1022"/>
                    <a:pt x="8656" y="1022"/>
                  </a:cubicBezTo>
                  <a:cubicBezTo>
                    <a:pt x="8570" y="1022"/>
                    <a:pt x="8484" y="1054"/>
                    <a:pt x="8418" y="1120"/>
                  </a:cubicBezTo>
                  <a:lnTo>
                    <a:pt x="8097" y="1453"/>
                  </a:lnTo>
                  <a:lnTo>
                    <a:pt x="8073" y="1453"/>
                  </a:lnTo>
                  <a:cubicBezTo>
                    <a:pt x="7597" y="1132"/>
                    <a:pt x="7085" y="929"/>
                    <a:pt x="6513" y="810"/>
                  </a:cubicBezTo>
                  <a:cubicBezTo>
                    <a:pt x="6513" y="810"/>
                    <a:pt x="6501" y="810"/>
                    <a:pt x="6501" y="798"/>
                  </a:cubicBezTo>
                  <a:lnTo>
                    <a:pt x="6501" y="334"/>
                  </a:lnTo>
                  <a:cubicBezTo>
                    <a:pt x="6501" y="156"/>
                    <a:pt x="6346" y="1"/>
                    <a:pt x="6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2" name="Google Shape;14992;p103"/>
            <p:cNvSpPr/>
            <p:nvPr/>
          </p:nvSpPr>
          <p:spPr>
            <a:xfrm>
              <a:off x="1373049" y="1574063"/>
              <a:ext cx="181544" cy="179730"/>
            </a:xfrm>
            <a:custGeom>
              <a:avLst/>
              <a:gdLst/>
              <a:ahLst/>
              <a:cxnLst/>
              <a:rect l="l" t="t" r="r" b="b"/>
              <a:pathLst>
                <a:path w="5704" h="5647" extrusionOk="0">
                  <a:moveTo>
                    <a:pt x="3449" y="0"/>
                  </a:moveTo>
                  <a:cubicBezTo>
                    <a:pt x="3399" y="0"/>
                    <a:pt x="3349" y="1"/>
                    <a:pt x="3299" y="3"/>
                  </a:cubicBezTo>
                  <a:cubicBezTo>
                    <a:pt x="2453" y="51"/>
                    <a:pt x="1644" y="408"/>
                    <a:pt x="1036" y="1003"/>
                  </a:cubicBezTo>
                  <a:cubicBezTo>
                    <a:pt x="429" y="1611"/>
                    <a:pt x="84" y="2396"/>
                    <a:pt x="48" y="3266"/>
                  </a:cubicBezTo>
                  <a:cubicBezTo>
                    <a:pt x="1" y="4111"/>
                    <a:pt x="262" y="4933"/>
                    <a:pt x="798" y="5587"/>
                  </a:cubicBezTo>
                  <a:cubicBezTo>
                    <a:pt x="834" y="5635"/>
                    <a:pt x="882" y="5647"/>
                    <a:pt x="917" y="5647"/>
                  </a:cubicBezTo>
                  <a:cubicBezTo>
                    <a:pt x="953" y="5647"/>
                    <a:pt x="1001" y="5635"/>
                    <a:pt x="1024" y="5623"/>
                  </a:cubicBezTo>
                  <a:cubicBezTo>
                    <a:pt x="1096" y="5564"/>
                    <a:pt x="1096" y="5456"/>
                    <a:pt x="1060" y="5397"/>
                  </a:cubicBezTo>
                  <a:cubicBezTo>
                    <a:pt x="584" y="4802"/>
                    <a:pt x="322" y="4051"/>
                    <a:pt x="370" y="3278"/>
                  </a:cubicBezTo>
                  <a:cubicBezTo>
                    <a:pt x="417" y="2504"/>
                    <a:pt x="727" y="1777"/>
                    <a:pt x="1274" y="1242"/>
                  </a:cubicBezTo>
                  <a:cubicBezTo>
                    <a:pt x="1834" y="694"/>
                    <a:pt x="2560" y="384"/>
                    <a:pt x="3322" y="337"/>
                  </a:cubicBezTo>
                  <a:cubicBezTo>
                    <a:pt x="3385" y="333"/>
                    <a:pt x="3447" y="331"/>
                    <a:pt x="3509" y="331"/>
                  </a:cubicBezTo>
                  <a:cubicBezTo>
                    <a:pt x="4215" y="331"/>
                    <a:pt x="4883" y="578"/>
                    <a:pt x="5430" y="1015"/>
                  </a:cubicBezTo>
                  <a:cubicBezTo>
                    <a:pt x="5461" y="1041"/>
                    <a:pt x="5496" y="1053"/>
                    <a:pt x="5531" y="1053"/>
                  </a:cubicBezTo>
                  <a:cubicBezTo>
                    <a:pt x="5577" y="1053"/>
                    <a:pt x="5622" y="1032"/>
                    <a:pt x="5656" y="992"/>
                  </a:cubicBezTo>
                  <a:cubicBezTo>
                    <a:pt x="5704" y="920"/>
                    <a:pt x="5680" y="813"/>
                    <a:pt x="5620" y="765"/>
                  </a:cubicBezTo>
                  <a:cubicBezTo>
                    <a:pt x="5005" y="262"/>
                    <a:pt x="4232" y="0"/>
                    <a:pt x="34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3" name="Google Shape;14993;p103"/>
            <p:cNvSpPr/>
            <p:nvPr/>
          </p:nvSpPr>
          <p:spPr>
            <a:xfrm>
              <a:off x="1411338" y="1606368"/>
              <a:ext cx="182276" cy="186477"/>
            </a:xfrm>
            <a:custGeom>
              <a:avLst/>
              <a:gdLst/>
              <a:ahLst/>
              <a:cxnLst/>
              <a:rect l="l" t="t" r="r" b="b"/>
              <a:pathLst>
                <a:path w="5727" h="5859" extrusionOk="0">
                  <a:moveTo>
                    <a:pt x="3286" y="334"/>
                  </a:moveTo>
                  <a:lnTo>
                    <a:pt x="3286" y="1000"/>
                  </a:lnTo>
                  <a:cubicBezTo>
                    <a:pt x="3286" y="1108"/>
                    <a:pt x="3262" y="1227"/>
                    <a:pt x="3215" y="1310"/>
                  </a:cubicBezTo>
                  <a:lnTo>
                    <a:pt x="3143" y="1477"/>
                  </a:lnTo>
                  <a:cubicBezTo>
                    <a:pt x="3119" y="1501"/>
                    <a:pt x="3119" y="1524"/>
                    <a:pt x="3119" y="1548"/>
                  </a:cubicBezTo>
                  <a:lnTo>
                    <a:pt x="3119" y="1893"/>
                  </a:lnTo>
                  <a:cubicBezTo>
                    <a:pt x="3119" y="2132"/>
                    <a:pt x="3036" y="2358"/>
                    <a:pt x="2858" y="2524"/>
                  </a:cubicBezTo>
                  <a:cubicBezTo>
                    <a:pt x="2691" y="2679"/>
                    <a:pt x="2453" y="2775"/>
                    <a:pt x="2215" y="2775"/>
                  </a:cubicBezTo>
                  <a:cubicBezTo>
                    <a:pt x="1774" y="2763"/>
                    <a:pt x="1381" y="2346"/>
                    <a:pt x="1381" y="1846"/>
                  </a:cubicBezTo>
                  <a:lnTo>
                    <a:pt x="1381" y="1548"/>
                  </a:lnTo>
                  <a:cubicBezTo>
                    <a:pt x="1381" y="1524"/>
                    <a:pt x="1381" y="1501"/>
                    <a:pt x="1369" y="1477"/>
                  </a:cubicBezTo>
                  <a:lnTo>
                    <a:pt x="1262" y="1286"/>
                  </a:lnTo>
                  <a:cubicBezTo>
                    <a:pt x="1238" y="1203"/>
                    <a:pt x="1203" y="1131"/>
                    <a:pt x="1203" y="1048"/>
                  </a:cubicBezTo>
                  <a:lnTo>
                    <a:pt x="1203" y="1024"/>
                  </a:lnTo>
                  <a:cubicBezTo>
                    <a:pt x="1203" y="643"/>
                    <a:pt x="1524" y="334"/>
                    <a:pt x="1905" y="334"/>
                  </a:cubicBezTo>
                  <a:close/>
                  <a:moveTo>
                    <a:pt x="2608" y="3025"/>
                  </a:moveTo>
                  <a:cubicBezTo>
                    <a:pt x="2619" y="3084"/>
                    <a:pt x="2631" y="3132"/>
                    <a:pt x="2655" y="3179"/>
                  </a:cubicBezTo>
                  <a:lnTo>
                    <a:pt x="2512" y="3310"/>
                  </a:lnTo>
                  <a:cubicBezTo>
                    <a:pt x="2441" y="3382"/>
                    <a:pt x="2357" y="3417"/>
                    <a:pt x="2262" y="3417"/>
                  </a:cubicBezTo>
                  <a:cubicBezTo>
                    <a:pt x="2179" y="3417"/>
                    <a:pt x="2084" y="3382"/>
                    <a:pt x="2012" y="3310"/>
                  </a:cubicBezTo>
                  <a:lnTo>
                    <a:pt x="1881" y="3179"/>
                  </a:lnTo>
                  <a:cubicBezTo>
                    <a:pt x="1893" y="3132"/>
                    <a:pt x="1905" y="3084"/>
                    <a:pt x="1905" y="3025"/>
                  </a:cubicBezTo>
                  <a:cubicBezTo>
                    <a:pt x="2012" y="3060"/>
                    <a:pt x="2119" y="3084"/>
                    <a:pt x="2215" y="3084"/>
                  </a:cubicBezTo>
                  <a:lnTo>
                    <a:pt x="2250" y="3084"/>
                  </a:lnTo>
                  <a:cubicBezTo>
                    <a:pt x="2369" y="3084"/>
                    <a:pt x="2488" y="3072"/>
                    <a:pt x="2608" y="3025"/>
                  </a:cubicBezTo>
                  <a:close/>
                  <a:moveTo>
                    <a:pt x="2810" y="3441"/>
                  </a:moveTo>
                  <a:cubicBezTo>
                    <a:pt x="2858" y="3477"/>
                    <a:pt x="2905" y="3489"/>
                    <a:pt x="2941" y="3501"/>
                  </a:cubicBezTo>
                  <a:lnTo>
                    <a:pt x="3524" y="3667"/>
                  </a:lnTo>
                  <a:cubicBezTo>
                    <a:pt x="3679" y="3715"/>
                    <a:pt x="3774" y="3846"/>
                    <a:pt x="3774" y="4013"/>
                  </a:cubicBezTo>
                  <a:lnTo>
                    <a:pt x="3774" y="5108"/>
                  </a:lnTo>
                  <a:lnTo>
                    <a:pt x="3822" y="5108"/>
                  </a:lnTo>
                  <a:cubicBezTo>
                    <a:pt x="3703" y="5180"/>
                    <a:pt x="3584" y="5239"/>
                    <a:pt x="3453" y="5287"/>
                  </a:cubicBezTo>
                  <a:lnTo>
                    <a:pt x="3453" y="4310"/>
                  </a:lnTo>
                  <a:cubicBezTo>
                    <a:pt x="3453" y="4215"/>
                    <a:pt x="3381" y="4144"/>
                    <a:pt x="3286" y="4144"/>
                  </a:cubicBezTo>
                  <a:cubicBezTo>
                    <a:pt x="3203" y="4144"/>
                    <a:pt x="3119" y="4215"/>
                    <a:pt x="3119" y="4310"/>
                  </a:cubicBezTo>
                  <a:lnTo>
                    <a:pt x="3119" y="5394"/>
                  </a:lnTo>
                  <a:cubicBezTo>
                    <a:pt x="2881" y="5465"/>
                    <a:pt x="2655" y="5501"/>
                    <a:pt x="2405" y="5513"/>
                  </a:cubicBezTo>
                  <a:lnTo>
                    <a:pt x="2262" y="5513"/>
                  </a:lnTo>
                  <a:cubicBezTo>
                    <a:pt x="1965" y="5513"/>
                    <a:pt x="1667" y="5465"/>
                    <a:pt x="1381" y="5394"/>
                  </a:cubicBezTo>
                  <a:lnTo>
                    <a:pt x="1381" y="4310"/>
                  </a:lnTo>
                  <a:cubicBezTo>
                    <a:pt x="1381" y="4215"/>
                    <a:pt x="1310" y="4144"/>
                    <a:pt x="1214" y="4144"/>
                  </a:cubicBezTo>
                  <a:cubicBezTo>
                    <a:pt x="1131" y="4144"/>
                    <a:pt x="1060" y="4215"/>
                    <a:pt x="1060" y="4310"/>
                  </a:cubicBezTo>
                  <a:lnTo>
                    <a:pt x="1060" y="5287"/>
                  </a:lnTo>
                  <a:cubicBezTo>
                    <a:pt x="941" y="5227"/>
                    <a:pt x="798" y="5168"/>
                    <a:pt x="679" y="5108"/>
                  </a:cubicBezTo>
                  <a:lnTo>
                    <a:pt x="679" y="4013"/>
                  </a:lnTo>
                  <a:cubicBezTo>
                    <a:pt x="679" y="3846"/>
                    <a:pt x="786" y="3715"/>
                    <a:pt x="941" y="3667"/>
                  </a:cubicBezTo>
                  <a:lnTo>
                    <a:pt x="1512" y="3501"/>
                  </a:lnTo>
                  <a:cubicBezTo>
                    <a:pt x="1560" y="3489"/>
                    <a:pt x="1619" y="3477"/>
                    <a:pt x="1655" y="3441"/>
                  </a:cubicBezTo>
                  <a:lnTo>
                    <a:pt x="1750" y="3548"/>
                  </a:lnTo>
                  <a:cubicBezTo>
                    <a:pt x="1893" y="3679"/>
                    <a:pt x="2072" y="3739"/>
                    <a:pt x="2227" y="3739"/>
                  </a:cubicBezTo>
                  <a:cubicBezTo>
                    <a:pt x="2393" y="3739"/>
                    <a:pt x="2572" y="3679"/>
                    <a:pt x="2703" y="3548"/>
                  </a:cubicBezTo>
                  <a:lnTo>
                    <a:pt x="2810" y="3441"/>
                  </a:lnTo>
                  <a:close/>
                  <a:moveTo>
                    <a:pt x="1893" y="0"/>
                  </a:moveTo>
                  <a:cubicBezTo>
                    <a:pt x="1322" y="0"/>
                    <a:pt x="869" y="465"/>
                    <a:pt x="869" y="1024"/>
                  </a:cubicBezTo>
                  <a:lnTo>
                    <a:pt x="869" y="1048"/>
                  </a:lnTo>
                  <a:cubicBezTo>
                    <a:pt x="869" y="1179"/>
                    <a:pt x="893" y="1310"/>
                    <a:pt x="953" y="1429"/>
                  </a:cubicBezTo>
                  <a:lnTo>
                    <a:pt x="1048" y="1596"/>
                  </a:lnTo>
                  <a:lnTo>
                    <a:pt x="1048" y="1870"/>
                  </a:lnTo>
                  <a:cubicBezTo>
                    <a:pt x="1048" y="2286"/>
                    <a:pt x="1250" y="2655"/>
                    <a:pt x="1560" y="2882"/>
                  </a:cubicBezTo>
                  <a:lnTo>
                    <a:pt x="1560" y="3025"/>
                  </a:lnTo>
                  <a:cubicBezTo>
                    <a:pt x="1560" y="3096"/>
                    <a:pt x="1500" y="3179"/>
                    <a:pt x="1429" y="3203"/>
                  </a:cubicBezTo>
                  <a:lnTo>
                    <a:pt x="845" y="3370"/>
                  </a:lnTo>
                  <a:cubicBezTo>
                    <a:pt x="572" y="3453"/>
                    <a:pt x="357" y="3727"/>
                    <a:pt x="357" y="4025"/>
                  </a:cubicBezTo>
                  <a:lnTo>
                    <a:pt x="357" y="4906"/>
                  </a:lnTo>
                  <a:cubicBezTo>
                    <a:pt x="333" y="4882"/>
                    <a:pt x="310" y="4858"/>
                    <a:pt x="286" y="4846"/>
                  </a:cubicBezTo>
                  <a:cubicBezTo>
                    <a:pt x="255" y="4820"/>
                    <a:pt x="220" y="4808"/>
                    <a:pt x="185" y="4808"/>
                  </a:cubicBezTo>
                  <a:cubicBezTo>
                    <a:pt x="139" y="4808"/>
                    <a:pt x="93" y="4829"/>
                    <a:pt x="60" y="4870"/>
                  </a:cubicBezTo>
                  <a:cubicBezTo>
                    <a:pt x="0" y="4941"/>
                    <a:pt x="12" y="5037"/>
                    <a:pt x="95" y="5096"/>
                  </a:cubicBezTo>
                  <a:cubicBezTo>
                    <a:pt x="703" y="5584"/>
                    <a:pt x="1465" y="5858"/>
                    <a:pt x="2250" y="5858"/>
                  </a:cubicBezTo>
                  <a:lnTo>
                    <a:pt x="2417" y="5858"/>
                  </a:lnTo>
                  <a:cubicBezTo>
                    <a:pt x="3262" y="5811"/>
                    <a:pt x="4060" y="5453"/>
                    <a:pt x="4679" y="4858"/>
                  </a:cubicBezTo>
                  <a:cubicBezTo>
                    <a:pt x="5286" y="4251"/>
                    <a:pt x="5632" y="3453"/>
                    <a:pt x="5667" y="2596"/>
                  </a:cubicBezTo>
                  <a:cubicBezTo>
                    <a:pt x="5727" y="1727"/>
                    <a:pt x="5465" y="905"/>
                    <a:pt x="4929" y="262"/>
                  </a:cubicBezTo>
                  <a:cubicBezTo>
                    <a:pt x="4895" y="215"/>
                    <a:pt x="4846" y="194"/>
                    <a:pt x="4799" y="194"/>
                  </a:cubicBezTo>
                  <a:cubicBezTo>
                    <a:pt x="4763" y="194"/>
                    <a:pt x="4729" y="206"/>
                    <a:pt x="4703" y="227"/>
                  </a:cubicBezTo>
                  <a:cubicBezTo>
                    <a:pt x="4632" y="286"/>
                    <a:pt x="4632" y="393"/>
                    <a:pt x="4679" y="453"/>
                  </a:cubicBezTo>
                  <a:cubicBezTo>
                    <a:pt x="5155" y="1048"/>
                    <a:pt x="5405" y="1786"/>
                    <a:pt x="5358" y="2560"/>
                  </a:cubicBezTo>
                  <a:cubicBezTo>
                    <a:pt x="5310" y="3334"/>
                    <a:pt x="5001" y="4072"/>
                    <a:pt x="4453" y="4608"/>
                  </a:cubicBezTo>
                  <a:cubicBezTo>
                    <a:pt x="4346" y="4703"/>
                    <a:pt x="4239" y="4799"/>
                    <a:pt x="4143" y="4882"/>
                  </a:cubicBezTo>
                  <a:lnTo>
                    <a:pt x="4143" y="4013"/>
                  </a:lnTo>
                  <a:cubicBezTo>
                    <a:pt x="4143" y="3715"/>
                    <a:pt x="3929" y="3441"/>
                    <a:pt x="3643" y="3358"/>
                  </a:cubicBezTo>
                  <a:lnTo>
                    <a:pt x="3072" y="3191"/>
                  </a:lnTo>
                  <a:cubicBezTo>
                    <a:pt x="2989" y="3156"/>
                    <a:pt x="2929" y="3096"/>
                    <a:pt x="2929" y="3013"/>
                  </a:cubicBezTo>
                  <a:lnTo>
                    <a:pt x="2929" y="2882"/>
                  </a:lnTo>
                  <a:cubicBezTo>
                    <a:pt x="2989" y="2834"/>
                    <a:pt x="3036" y="2798"/>
                    <a:pt x="3084" y="2763"/>
                  </a:cubicBezTo>
                  <a:cubicBezTo>
                    <a:pt x="3322" y="2536"/>
                    <a:pt x="3441" y="2227"/>
                    <a:pt x="3441" y="1893"/>
                  </a:cubicBezTo>
                  <a:lnTo>
                    <a:pt x="3441" y="1596"/>
                  </a:lnTo>
                  <a:lnTo>
                    <a:pt x="3500" y="1465"/>
                  </a:lnTo>
                  <a:cubicBezTo>
                    <a:pt x="3572" y="1334"/>
                    <a:pt x="3596" y="1167"/>
                    <a:pt x="3596" y="1000"/>
                  </a:cubicBezTo>
                  <a:lnTo>
                    <a:pt x="3596" y="167"/>
                  </a:lnTo>
                  <a:cubicBezTo>
                    <a:pt x="3596" y="72"/>
                    <a:pt x="3524" y="0"/>
                    <a:pt x="3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4" name="Google Shape;14994;p103"/>
            <p:cNvSpPr/>
            <p:nvPr/>
          </p:nvSpPr>
          <p:spPr>
            <a:xfrm>
              <a:off x="1461721" y="1634026"/>
              <a:ext cx="43986" cy="15564"/>
            </a:xfrm>
            <a:custGeom>
              <a:avLst/>
              <a:gdLst/>
              <a:ahLst/>
              <a:cxnLst/>
              <a:rect l="l" t="t" r="r" b="b"/>
              <a:pathLst>
                <a:path w="1382" h="489" extrusionOk="0">
                  <a:moveTo>
                    <a:pt x="155" y="1"/>
                  </a:moveTo>
                  <a:cubicBezTo>
                    <a:pt x="72" y="1"/>
                    <a:pt x="1" y="72"/>
                    <a:pt x="1" y="167"/>
                  </a:cubicBezTo>
                  <a:cubicBezTo>
                    <a:pt x="1" y="251"/>
                    <a:pt x="72" y="322"/>
                    <a:pt x="155" y="322"/>
                  </a:cubicBezTo>
                  <a:cubicBezTo>
                    <a:pt x="334" y="322"/>
                    <a:pt x="858" y="358"/>
                    <a:pt x="1132" y="477"/>
                  </a:cubicBezTo>
                  <a:cubicBezTo>
                    <a:pt x="1155" y="489"/>
                    <a:pt x="1167" y="489"/>
                    <a:pt x="1203" y="489"/>
                  </a:cubicBezTo>
                  <a:cubicBezTo>
                    <a:pt x="1263" y="489"/>
                    <a:pt x="1322" y="465"/>
                    <a:pt x="1346" y="405"/>
                  </a:cubicBezTo>
                  <a:cubicBezTo>
                    <a:pt x="1382" y="322"/>
                    <a:pt x="1346" y="239"/>
                    <a:pt x="1263" y="191"/>
                  </a:cubicBezTo>
                  <a:cubicBezTo>
                    <a:pt x="894" y="1"/>
                    <a:pt x="19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95" name="Google Shape;14995;p103"/>
          <p:cNvGrpSpPr/>
          <p:nvPr/>
        </p:nvGrpSpPr>
        <p:grpSpPr>
          <a:xfrm>
            <a:off x="1756921" y="1509739"/>
            <a:ext cx="345997" cy="345997"/>
            <a:chOff x="1756921" y="1509739"/>
            <a:chExt cx="345997" cy="345997"/>
          </a:xfrm>
        </p:grpSpPr>
        <p:sp>
          <p:nvSpPr>
            <p:cNvPr id="14996" name="Google Shape;14996;p103"/>
            <p:cNvSpPr/>
            <p:nvPr/>
          </p:nvSpPr>
          <p:spPr>
            <a:xfrm>
              <a:off x="1756921" y="1509739"/>
              <a:ext cx="345997" cy="345997"/>
            </a:xfrm>
            <a:custGeom>
              <a:avLst/>
              <a:gdLst/>
              <a:ahLst/>
              <a:cxnLst/>
              <a:rect l="l" t="t" r="r" b="b"/>
              <a:pathLst>
                <a:path w="10871" h="10871" extrusionOk="0">
                  <a:moveTo>
                    <a:pt x="5442" y="0"/>
                  </a:moveTo>
                  <a:cubicBezTo>
                    <a:pt x="3977" y="0"/>
                    <a:pt x="2620" y="572"/>
                    <a:pt x="1596" y="1596"/>
                  </a:cubicBezTo>
                  <a:cubicBezTo>
                    <a:pt x="572" y="2620"/>
                    <a:pt x="1" y="3989"/>
                    <a:pt x="1" y="5441"/>
                  </a:cubicBezTo>
                  <a:cubicBezTo>
                    <a:pt x="1" y="6882"/>
                    <a:pt x="572" y="8251"/>
                    <a:pt x="1596" y="9275"/>
                  </a:cubicBezTo>
                  <a:cubicBezTo>
                    <a:pt x="2620" y="10299"/>
                    <a:pt x="3989" y="10871"/>
                    <a:pt x="5442" y="10871"/>
                  </a:cubicBezTo>
                  <a:cubicBezTo>
                    <a:pt x="6882" y="10871"/>
                    <a:pt x="8252" y="10299"/>
                    <a:pt x="9276" y="9275"/>
                  </a:cubicBezTo>
                  <a:cubicBezTo>
                    <a:pt x="10299" y="8251"/>
                    <a:pt x="10871" y="6882"/>
                    <a:pt x="10871" y="5441"/>
                  </a:cubicBezTo>
                  <a:cubicBezTo>
                    <a:pt x="10871" y="5346"/>
                    <a:pt x="10871" y="5263"/>
                    <a:pt x="10859" y="5156"/>
                  </a:cubicBezTo>
                  <a:cubicBezTo>
                    <a:pt x="10859" y="5060"/>
                    <a:pt x="10788" y="5001"/>
                    <a:pt x="10692" y="5001"/>
                  </a:cubicBezTo>
                  <a:cubicBezTo>
                    <a:pt x="10609" y="5001"/>
                    <a:pt x="10549" y="5084"/>
                    <a:pt x="10549" y="5168"/>
                  </a:cubicBezTo>
                  <a:lnTo>
                    <a:pt x="10549" y="5441"/>
                  </a:lnTo>
                  <a:cubicBezTo>
                    <a:pt x="10549" y="6811"/>
                    <a:pt x="10014" y="8085"/>
                    <a:pt x="9037" y="9049"/>
                  </a:cubicBezTo>
                  <a:cubicBezTo>
                    <a:pt x="8073" y="10025"/>
                    <a:pt x="6787" y="10561"/>
                    <a:pt x="5418" y="10561"/>
                  </a:cubicBezTo>
                  <a:cubicBezTo>
                    <a:pt x="4061" y="10561"/>
                    <a:pt x="2775" y="10025"/>
                    <a:pt x="1810" y="9049"/>
                  </a:cubicBezTo>
                  <a:cubicBezTo>
                    <a:pt x="834" y="8085"/>
                    <a:pt x="298" y="6811"/>
                    <a:pt x="298" y="5441"/>
                  </a:cubicBezTo>
                  <a:cubicBezTo>
                    <a:pt x="298" y="4072"/>
                    <a:pt x="834" y="2786"/>
                    <a:pt x="1810" y="1822"/>
                  </a:cubicBezTo>
                  <a:cubicBezTo>
                    <a:pt x="2775" y="858"/>
                    <a:pt x="4061" y="322"/>
                    <a:pt x="5418" y="322"/>
                  </a:cubicBezTo>
                  <a:cubicBezTo>
                    <a:pt x="6632" y="322"/>
                    <a:pt x="7799" y="750"/>
                    <a:pt x="8728" y="1524"/>
                  </a:cubicBezTo>
                  <a:cubicBezTo>
                    <a:pt x="9633" y="2298"/>
                    <a:pt x="10264" y="3358"/>
                    <a:pt x="10466" y="4513"/>
                  </a:cubicBezTo>
                  <a:cubicBezTo>
                    <a:pt x="10476" y="4594"/>
                    <a:pt x="10547" y="4649"/>
                    <a:pt x="10612" y="4649"/>
                  </a:cubicBezTo>
                  <a:cubicBezTo>
                    <a:pt x="10623" y="4649"/>
                    <a:pt x="10634" y="4647"/>
                    <a:pt x="10645" y="4644"/>
                  </a:cubicBezTo>
                  <a:cubicBezTo>
                    <a:pt x="10740" y="4632"/>
                    <a:pt x="10800" y="4548"/>
                    <a:pt x="10776" y="4465"/>
                  </a:cubicBezTo>
                  <a:cubicBezTo>
                    <a:pt x="10561" y="3239"/>
                    <a:pt x="9907" y="2108"/>
                    <a:pt x="8930" y="1286"/>
                  </a:cubicBezTo>
                  <a:cubicBezTo>
                    <a:pt x="7954" y="465"/>
                    <a:pt x="6716" y="0"/>
                    <a:pt x="5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7" name="Google Shape;14997;p103"/>
            <p:cNvSpPr/>
            <p:nvPr/>
          </p:nvSpPr>
          <p:spPr>
            <a:xfrm>
              <a:off x="1781937" y="1535488"/>
              <a:ext cx="295614" cy="295614"/>
            </a:xfrm>
            <a:custGeom>
              <a:avLst/>
              <a:gdLst/>
              <a:ahLst/>
              <a:cxnLst/>
              <a:rect l="l" t="t" r="r" b="b"/>
              <a:pathLst>
                <a:path w="9288" h="9288" extrusionOk="0">
                  <a:moveTo>
                    <a:pt x="4644" y="1"/>
                  </a:moveTo>
                  <a:cubicBezTo>
                    <a:pt x="3989" y="1"/>
                    <a:pt x="3346" y="132"/>
                    <a:pt x="2751" y="406"/>
                  </a:cubicBezTo>
                  <a:cubicBezTo>
                    <a:pt x="2167" y="656"/>
                    <a:pt x="1667" y="1025"/>
                    <a:pt x="1227" y="1489"/>
                  </a:cubicBezTo>
                  <a:cubicBezTo>
                    <a:pt x="1167" y="1549"/>
                    <a:pt x="1167" y="1656"/>
                    <a:pt x="1251" y="1715"/>
                  </a:cubicBezTo>
                  <a:cubicBezTo>
                    <a:pt x="1278" y="1743"/>
                    <a:pt x="1313" y="1757"/>
                    <a:pt x="1348" y="1757"/>
                  </a:cubicBezTo>
                  <a:cubicBezTo>
                    <a:pt x="1390" y="1757"/>
                    <a:pt x="1433" y="1737"/>
                    <a:pt x="1465" y="1692"/>
                  </a:cubicBezTo>
                  <a:cubicBezTo>
                    <a:pt x="1870" y="1263"/>
                    <a:pt x="2346" y="918"/>
                    <a:pt x="2882" y="680"/>
                  </a:cubicBezTo>
                  <a:cubicBezTo>
                    <a:pt x="3429" y="430"/>
                    <a:pt x="4025" y="310"/>
                    <a:pt x="4644" y="310"/>
                  </a:cubicBezTo>
                  <a:cubicBezTo>
                    <a:pt x="7025" y="310"/>
                    <a:pt x="8966" y="2239"/>
                    <a:pt x="8966" y="4644"/>
                  </a:cubicBezTo>
                  <a:cubicBezTo>
                    <a:pt x="8966" y="7037"/>
                    <a:pt x="7037" y="8978"/>
                    <a:pt x="4644" y="8978"/>
                  </a:cubicBezTo>
                  <a:cubicBezTo>
                    <a:pt x="2263" y="8978"/>
                    <a:pt x="310" y="7037"/>
                    <a:pt x="310" y="4644"/>
                  </a:cubicBezTo>
                  <a:cubicBezTo>
                    <a:pt x="310" y="3799"/>
                    <a:pt x="560" y="2966"/>
                    <a:pt x="1024" y="2263"/>
                  </a:cubicBezTo>
                  <a:cubicBezTo>
                    <a:pt x="1084" y="2192"/>
                    <a:pt x="1072" y="2084"/>
                    <a:pt x="989" y="2037"/>
                  </a:cubicBezTo>
                  <a:cubicBezTo>
                    <a:pt x="963" y="2020"/>
                    <a:pt x="933" y="2012"/>
                    <a:pt x="904" y="2012"/>
                  </a:cubicBezTo>
                  <a:cubicBezTo>
                    <a:pt x="850" y="2012"/>
                    <a:pt x="797" y="2038"/>
                    <a:pt x="774" y="2084"/>
                  </a:cubicBezTo>
                  <a:cubicBezTo>
                    <a:pt x="262" y="2846"/>
                    <a:pt x="0" y="3716"/>
                    <a:pt x="0" y="4644"/>
                  </a:cubicBezTo>
                  <a:cubicBezTo>
                    <a:pt x="0" y="5883"/>
                    <a:pt x="477" y="7049"/>
                    <a:pt x="1346" y="7930"/>
                  </a:cubicBezTo>
                  <a:cubicBezTo>
                    <a:pt x="2227" y="8811"/>
                    <a:pt x="3394" y="9288"/>
                    <a:pt x="4644" y="9288"/>
                  </a:cubicBezTo>
                  <a:cubicBezTo>
                    <a:pt x="5894" y="9288"/>
                    <a:pt x="7049" y="8811"/>
                    <a:pt x="7930" y="7930"/>
                  </a:cubicBezTo>
                  <a:cubicBezTo>
                    <a:pt x="8811" y="7049"/>
                    <a:pt x="9287" y="5894"/>
                    <a:pt x="9287" y="4644"/>
                  </a:cubicBezTo>
                  <a:cubicBezTo>
                    <a:pt x="9287" y="3394"/>
                    <a:pt x="8811" y="2227"/>
                    <a:pt x="7930" y="1346"/>
                  </a:cubicBezTo>
                  <a:cubicBezTo>
                    <a:pt x="7049" y="477"/>
                    <a:pt x="5894" y="1"/>
                    <a:pt x="4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8" name="Google Shape;14998;p103"/>
            <p:cNvSpPr/>
            <p:nvPr/>
          </p:nvSpPr>
          <p:spPr>
            <a:xfrm>
              <a:off x="1806954" y="1677980"/>
              <a:ext cx="17441" cy="10630"/>
            </a:xfrm>
            <a:custGeom>
              <a:avLst/>
              <a:gdLst/>
              <a:ahLst/>
              <a:cxnLst/>
              <a:rect l="l" t="t" r="r" b="b"/>
              <a:pathLst>
                <a:path w="548" h="334" extrusionOk="0">
                  <a:moveTo>
                    <a:pt x="167" y="1"/>
                  </a:moveTo>
                  <a:cubicBezTo>
                    <a:pt x="72" y="1"/>
                    <a:pt x="0" y="72"/>
                    <a:pt x="0" y="167"/>
                  </a:cubicBezTo>
                  <a:cubicBezTo>
                    <a:pt x="0" y="251"/>
                    <a:pt x="72" y="334"/>
                    <a:pt x="167" y="334"/>
                  </a:cubicBezTo>
                  <a:lnTo>
                    <a:pt x="381" y="334"/>
                  </a:lnTo>
                  <a:cubicBezTo>
                    <a:pt x="476" y="334"/>
                    <a:pt x="548" y="251"/>
                    <a:pt x="548" y="167"/>
                  </a:cubicBezTo>
                  <a:cubicBezTo>
                    <a:pt x="548" y="72"/>
                    <a:pt x="476" y="1"/>
                    <a:pt x="3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9" name="Google Shape;14999;p103"/>
            <p:cNvSpPr/>
            <p:nvPr/>
          </p:nvSpPr>
          <p:spPr>
            <a:xfrm>
              <a:off x="1924429" y="1560122"/>
              <a:ext cx="128106" cy="128488"/>
            </a:xfrm>
            <a:custGeom>
              <a:avLst/>
              <a:gdLst/>
              <a:ahLst/>
              <a:cxnLst/>
              <a:rect l="l" t="t" r="r" b="b"/>
              <a:pathLst>
                <a:path w="4025" h="4037" extrusionOk="0">
                  <a:moveTo>
                    <a:pt x="155" y="1"/>
                  </a:moveTo>
                  <a:cubicBezTo>
                    <a:pt x="72" y="1"/>
                    <a:pt x="0" y="72"/>
                    <a:pt x="0" y="167"/>
                  </a:cubicBezTo>
                  <a:lnTo>
                    <a:pt x="0" y="3870"/>
                  </a:lnTo>
                  <a:cubicBezTo>
                    <a:pt x="0" y="3954"/>
                    <a:pt x="72" y="4037"/>
                    <a:pt x="155" y="4037"/>
                  </a:cubicBezTo>
                  <a:lnTo>
                    <a:pt x="3870" y="4037"/>
                  </a:lnTo>
                  <a:cubicBezTo>
                    <a:pt x="3953" y="4037"/>
                    <a:pt x="4024" y="3954"/>
                    <a:pt x="4024" y="3870"/>
                  </a:cubicBezTo>
                  <a:cubicBezTo>
                    <a:pt x="4024" y="3775"/>
                    <a:pt x="3953" y="3704"/>
                    <a:pt x="3870" y="3704"/>
                  </a:cubicBezTo>
                  <a:lnTo>
                    <a:pt x="322" y="3704"/>
                  </a:lnTo>
                  <a:lnTo>
                    <a:pt x="322" y="167"/>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0" name="Google Shape;15000;p103"/>
            <p:cNvSpPr/>
            <p:nvPr/>
          </p:nvSpPr>
          <p:spPr>
            <a:xfrm>
              <a:off x="1924811" y="1788644"/>
              <a:ext cx="10630" cy="17823"/>
            </a:xfrm>
            <a:custGeom>
              <a:avLst/>
              <a:gdLst/>
              <a:ahLst/>
              <a:cxnLst/>
              <a:rect l="l" t="t" r="r" b="b"/>
              <a:pathLst>
                <a:path w="334" h="560" extrusionOk="0">
                  <a:moveTo>
                    <a:pt x="167" y="0"/>
                  </a:moveTo>
                  <a:cubicBezTo>
                    <a:pt x="71" y="0"/>
                    <a:pt x="0" y="84"/>
                    <a:pt x="0" y="167"/>
                  </a:cubicBezTo>
                  <a:lnTo>
                    <a:pt x="0" y="393"/>
                  </a:lnTo>
                  <a:cubicBezTo>
                    <a:pt x="0" y="488"/>
                    <a:pt x="71" y="560"/>
                    <a:pt x="167" y="560"/>
                  </a:cubicBezTo>
                  <a:cubicBezTo>
                    <a:pt x="250" y="560"/>
                    <a:pt x="333" y="488"/>
                    <a:pt x="333" y="393"/>
                  </a:cubicBezTo>
                  <a:lnTo>
                    <a:pt x="333" y="167"/>
                  </a:lnTo>
                  <a:cubicBezTo>
                    <a:pt x="333" y="84"/>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1" name="Google Shape;15001;p103"/>
            <p:cNvSpPr/>
            <p:nvPr/>
          </p:nvSpPr>
          <p:spPr>
            <a:xfrm>
              <a:off x="1841423" y="1594719"/>
              <a:ext cx="16328" cy="15086"/>
            </a:xfrm>
            <a:custGeom>
              <a:avLst/>
              <a:gdLst/>
              <a:ahLst/>
              <a:cxnLst/>
              <a:rect l="l" t="t" r="r" b="b"/>
              <a:pathLst>
                <a:path w="513" h="474" extrusionOk="0">
                  <a:moveTo>
                    <a:pt x="173" y="0"/>
                  </a:moveTo>
                  <a:cubicBezTo>
                    <a:pt x="132" y="0"/>
                    <a:pt x="90" y="15"/>
                    <a:pt x="60" y="45"/>
                  </a:cubicBezTo>
                  <a:cubicBezTo>
                    <a:pt x="1" y="104"/>
                    <a:pt x="1" y="212"/>
                    <a:pt x="60" y="259"/>
                  </a:cubicBezTo>
                  <a:lnTo>
                    <a:pt x="215" y="426"/>
                  </a:lnTo>
                  <a:cubicBezTo>
                    <a:pt x="239" y="462"/>
                    <a:pt x="286" y="474"/>
                    <a:pt x="334" y="474"/>
                  </a:cubicBezTo>
                  <a:cubicBezTo>
                    <a:pt x="370" y="474"/>
                    <a:pt x="405" y="462"/>
                    <a:pt x="453" y="426"/>
                  </a:cubicBezTo>
                  <a:cubicBezTo>
                    <a:pt x="513" y="366"/>
                    <a:pt x="513" y="259"/>
                    <a:pt x="453" y="212"/>
                  </a:cubicBezTo>
                  <a:lnTo>
                    <a:pt x="286" y="45"/>
                  </a:lnTo>
                  <a:cubicBezTo>
                    <a:pt x="257"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2" name="Google Shape;15002;p103"/>
            <p:cNvSpPr/>
            <p:nvPr/>
          </p:nvSpPr>
          <p:spPr>
            <a:xfrm>
              <a:off x="2002470" y="1756243"/>
              <a:ext cx="16709" cy="15755"/>
            </a:xfrm>
            <a:custGeom>
              <a:avLst/>
              <a:gdLst/>
              <a:ahLst/>
              <a:cxnLst/>
              <a:rect l="l" t="t" r="r" b="b"/>
              <a:pathLst>
                <a:path w="525" h="495" extrusionOk="0">
                  <a:moveTo>
                    <a:pt x="175" y="0"/>
                  </a:moveTo>
                  <a:cubicBezTo>
                    <a:pt x="132" y="0"/>
                    <a:pt x="90" y="18"/>
                    <a:pt x="60" y="54"/>
                  </a:cubicBezTo>
                  <a:cubicBezTo>
                    <a:pt x="1" y="113"/>
                    <a:pt x="1" y="221"/>
                    <a:pt x="60" y="280"/>
                  </a:cubicBezTo>
                  <a:lnTo>
                    <a:pt x="227" y="447"/>
                  </a:lnTo>
                  <a:cubicBezTo>
                    <a:pt x="251" y="471"/>
                    <a:pt x="298" y="494"/>
                    <a:pt x="346" y="494"/>
                  </a:cubicBezTo>
                  <a:cubicBezTo>
                    <a:pt x="394" y="494"/>
                    <a:pt x="418" y="471"/>
                    <a:pt x="465" y="447"/>
                  </a:cubicBezTo>
                  <a:cubicBezTo>
                    <a:pt x="525" y="387"/>
                    <a:pt x="525" y="280"/>
                    <a:pt x="465" y="221"/>
                  </a:cubicBezTo>
                  <a:lnTo>
                    <a:pt x="298" y="54"/>
                  </a:lnTo>
                  <a:cubicBezTo>
                    <a:pt x="263" y="18"/>
                    <a:pt x="218" y="0"/>
                    <a:pt x="1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3" name="Google Shape;15003;p103"/>
            <p:cNvSpPr/>
            <p:nvPr/>
          </p:nvSpPr>
          <p:spPr>
            <a:xfrm>
              <a:off x="2002470" y="1594719"/>
              <a:ext cx="16328" cy="15086"/>
            </a:xfrm>
            <a:custGeom>
              <a:avLst/>
              <a:gdLst/>
              <a:ahLst/>
              <a:cxnLst/>
              <a:rect l="l" t="t" r="r" b="b"/>
              <a:pathLst>
                <a:path w="513" h="474" extrusionOk="0">
                  <a:moveTo>
                    <a:pt x="340" y="0"/>
                  </a:moveTo>
                  <a:cubicBezTo>
                    <a:pt x="298" y="0"/>
                    <a:pt x="257" y="15"/>
                    <a:pt x="227" y="45"/>
                  </a:cubicBezTo>
                  <a:lnTo>
                    <a:pt x="60" y="212"/>
                  </a:lnTo>
                  <a:cubicBezTo>
                    <a:pt x="1" y="259"/>
                    <a:pt x="1" y="366"/>
                    <a:pt x="60" y="426"/>
                  </a:cubicBezTo>
                  <a:cubicBezTo>
                    <a:pt x="96" y="462"/>
                    <a:pt x="132" y="474"/>
                    <a:pt x="179" y="474"/>
                  </a:cubicBezTo>
                  <a:cubicBezTo>
                    <a:pt x="227" y="474"/>
                    <a:pt x="251" y="462"/>
                    <a:pt x="287" y="426"/>
                  </a:cubicBezTo>
                  <a:lnTo>
                    <a:pt x="453" y="259"/>
                  </a:lnTo>
                  <a:cubicBezTo>
                    <a:pt x="513" y="212"/>
                    <a:pt x="513" y="104"/>
                    <a:pt x="453" y="45"/>
                  </a:cubicBezTo>
                  <a:cubicBezTo>
                    <a:pt x="423" y="15"/>
                    <a:pt x="382" y="0"/>
                    <a:pt x="3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4" name="Google Shape;15004;p103"/>
            <p:cNvSpPr/>
            <p:nvPr/>
          </p:nvSpPr>
          <p:spPr>
            <a:xfrm>
              <a:off x="1841041" y="1756530"/>
              <a:ext cx="16709" cy="15468"/>
            </a:xfrm>
            <a:custGeom>
              <a:avLst/>
              <a:gdLst/>
              <a:ahLst/>
              <a:cxnLst/>
              <a:rect l="l" t="t" r="r" b="b"/>
              <a:pathLst>
                <a:path w="525" h="486" extrusionOk="0">
                  <a:moveTo>
                    <a:pt x="352" y="0"/>
                  </a:moveTo>
                  <a:cubicBezTo>
                    <a:pt x="310" y="0"/>
                    <a:pt x="269" y="15"/>
                    <a:pt x="239" y="45"/>
                  </a:cubicBezTo>
                  <a:lnTo>
                    <a:pt x="72" y="212"/>
                  </a:lnTo>
                  <a:cubicBezTo>
                    <a:pt x="1" y="271"/>
                    <a:pt x="1" y="354"/>
                    <a:pt x="60" y="438"/>
                  </a:cubicBezTo>
                  <a:cubicBezTo>
                    <a:pt x="84" y="462"/>
                    <a:pt x="132" y="485"/>
                    <a:pt x="179" y="485"/>
                  </a:cubicBezTo>
                  <a:cubicBezTo>
                    <a:pt x="227" y="485"/>
                    <a:pt x="251" y="462"/>
                    <a:pt x="298" y="438"/>
                  </a:cubicBezTo>
                  <a:lnTo>
                    <a:pt x="465" y="271"/>
                  </a:lnTo>
                  <a:cubicBezTo>
                    <a:pt x="525" y="212"/>
                    <a:pt x="525" y="104"/>
                    <a:pt x="465" y="45"/>
                  </a:cubicBezTo>
                  <a:cubicBezTo>
                    <a:pt x="435" y="15"/>
                    <a:pt x="394" y="0"/>
                    <a:pt x="3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5" name="Google Shape;15005;p103"/>
            <p:cNvSpPr/>
            <p:nvPr/>
          </p:nvSpPr>
          <p:spPr>
            <a:xfrm>
              <a:off x="1816025" y="1632084"/>
              <a:ext cx="17855" cy="13336"/>
            </a:xfrm>
            <a:custGeom>
              <a:avLst/>
              <a:gdLst/>
              <a:ahLst/>
              <a:cxnLst/>
              <a:rect l="l" t="t" r="r" b="b"/>
              <a:pathLst>
                <a:path w="561" h="419" extrusionOk="0">
                  <a:moveTo>
                    <a:pt x="173" y="0"/>
                  </a:moveTo>
                  <a:cubicBezTo>
                    <a:pt x="110" y="0"/>
                    <a:pt x="51" y="36"/>
                    <a:pt x="25" y="97"/>
                  </a:cubicBezTo>
                  <a:cubicBezTo>
                    <a:pt x="1" y="181"/>
                    <a:pt x="25" y="276"/>
                    <a:pt x="120" y="312"/>
                  </a:cubicBezTo>
                  <a:lnTo>
                    <a:pt x="322" y="395"/>
                  </a:lnTo>
                  <a:cubicBezTo>
                    <a:pt x="334" y="419"/>
                    <a:pt x="370" y="419"/>
                    <a:pt x="382" y="419"/>
                  </a:cubicBezTo>
                  <a:cubicBezTo>
                    <a:pt x="441" y="419"/>
                    <a:pt x="501" y="383"/>
                    <a:pt x="537" y="312"/>
                  </a:cubicBezTo>
                  <a:cubicBezTo>
                    <a:pt x="561" y="228"/>
                    <a:pt x="513" y="133"/>
                    <a:pt x="441" y="97"/>
                  </a:cubicBezTo>
                  <a:lnTo>
                    <a:pt x="239" y="14"/>
                  </a:lnTo>
                  <a:cubicBezTo>
                    <a:pt x="217" y="5"/>
                    <a:pt x="19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6" name="Google Shape;15006;p103"/>
            <p:cNvSpPr/>
            <p:nvPr/>
          </p:nvSpPr>
          <p:spPr>
            <a:xfrm>
              <a:off x="2026341" y="1721297"/>
              <a:ext cx="17855" cy="13177"/>
            </a:xfrm>
            <a:custGeom>
              <a:avLst/>
              <a:gdLst/>
              <a:ahLst/>
              <a:cxnLst/>
              <a:rect l="l" t="t" r="r" b="b"/>
              <a:pathLst>
                <a:path w="561" h="414" extrusionOk="0">
                  <a:moveTo>
                    <a:pt x="179" y="0"/>
                  </a:moveTo>
                  <a:cubicBezTo>
                    <a:pt x="114" y="0"/>
                    <a:pt x="52" y="31"/>
                    <a:pt x="25" y="104"/>
                  </a:cubicBezTo>
                  <a:cubicBezTo>
                    <a:pt x="1" y="176"/>
                    <a:pt x="25" y="283"/>
                    <a:pt x="120" y="307"/>
                  </a:cubicBezTo>
                  <a:lnTo>
                    <a:pt x="322" y="402"/>
                  </a:lnTo>
                  <a:cubicBezTo>
                    <a:pt x="334" y="414"/>
                    <a:pt x="370" y="414"/>
                    <a:pt x="382" y="414"/>
                  </a:cubicBezTo>
                  <a:cubicBezTo>
                    <a:pt x="441" y="414"/>
                    <a:pt x="501" y="378"/>
                    <a:pt x="537" y="307"/>
                  </a:cubicBezTo>
                  <a:cubicBezTo>
                    <a:pt x="560" y="235"/>
                    <a:pt x="537" y="128"/>
                    <a:pt x="441" y="104"/>
                  </a:cubicBezTo>
                  <a:lnTo>
                    <a:pt x="239" y="9"/>
                  </a:lnTo>
                  <a:cubicBezTo>
                    <a:pt x="219" y="3"/>
                    <a:pt x="199"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7" name="Google Shape;15007;p103"/>
            <p:cNvSpPr/>
            <p:nvPr/>
          </p:nvSpPr>
          <p:spPr>
            <a:xfrm>
              <a:off x="1967619" y="1569702"/>
              <a:ext cx="14036" cy="16996"/>
            </a:xfrm>
            <a:custGeom>
              <a:avLst/>
              <a:gdLst/>
              <a:ahLst/>
              <a:cxnLst/>
              <a:rect l="l" t="t" r="r" b="b"/>
              <a:pathLst>
                <a:path w="441" h="534" extrusionOk="0">
                  <a:moveTo>
                    <a:pt x="267" y="1"/>
                  </a:moveTo>
                  <a:cubicBezTo>
                    <a:pt x="204" y="1"/>
                    <a:pt x="138" y="32"/>
                    <a:pt x="119" y="105"/>
                  </a:cubicBezTo>
                  <a:lnTo>
                    <a:pt x="24" y="307"/>
                  </a:lnTo>
                  <a:cubicBezTo>
                    <a:pt x="0" y="378"/>
                    <a:pt x="24" y="486"/>
                    <a:pt x="119" y="521"/>
                  </a:cubicBezTo>
                  <a:cubicBezTo>
                    <a:pt x="131" y="521"/>
                    <a:pt x="155" y="533"/>
                    <a:pt x="179" y="533"/>
                  </a:cubicBezTo>
                  <a:cubicBezTo>
                    <a:pt x="239" y="533"/>
                    <a:pt x="298" y="498"/>
                    <a:pt x="322" y="426"/>
                  </a:cubicBezTo>
                  <a:lnTo>
                    <a:pt x="417" y="224"/>
                  </a:lnTo>
                  <a:cubicBezTo>
                    <a:pt x="441" y="140"/>
                    <a:pt x="417" y="45"/>
                    <a:pt x="322" y="9"/>
                  </a:cubicBezTo>
                  <a:cubicBezTo>
                    <a:pt x="305" y="4"/>
                    <a:pt x="286" y="1"/>
                    <a:pt x="2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8" name="Google Shape;15008;p103"/>
            <p:cNvSpPr/>
            <p:nvPr/>
          </p:nvSpPr>
          <p:spPr>
            <a:xfrm>
              <a:off x="1877802" y="1780019"/>
              <a:ext cx="14450" cy="16996"/>
            </a:xfrm>
            <a:custGeom>
              <a:avLst/>
              <a:gdLst/>
              <a:ahLst/>
              <a:cxnLst/>
              <a:rect l="l" t="t" r="r" b="b"/>
              <a:pathLst>
                <a:path w="454" h="534" extrusionOk="0">
                  <a:moveTo>
                    <a:pt x="279" y="1"/>
                  </a:moveTo>
                  <a:cubicBezTo>
                    <a:pt x="216" y="1"/>
                    <a:pt x="147" y="32"/>
                    <a:pt x="120" y="105"/>
                  </a:cubicBezTo>
                  <a:lnTo>
                    <a:pt x="36" y="307"/>
                  </a:lnTo>
                  <a:cubicBezTo>
                    <a:pt x="1" y="378"/>
                    <a:pt x="48" y="486"/>
                    <a:pt x="120" y="509"/>
                  </a:cubicBezTo>
                  <a:cubicBezTo>
                    <a:pt x="144" y="533"/>
                    <a:pt x="167" y="533"/>
                    <a:pt x="179" y="533"/>
                  </a:cubicBezTo>
                  <a:cubicBezTo>
                    <a:pt x="239" y="533"/>
                    <a:pt x="298" y="497"/>
                    <a:pt x="334" y="426"/>
                  </a:cubicBezTo>
                  <a:lnTo>
                    <a:pt x="417" y="224"/>
                  </a:lnTo>
                  <a:cubicBezTo>
                    <a:pt x="453" y="140"/>
                    <a:pt x="417" y="45"/>
                    <a:pt x="334" y="9"/>
                  </a:cubicBezTo>
                  <a:cubicBezTo>
                    <a:pt x="317" y="4"/>
                    <a:pt x="298" y="1"/>
                    <a:pt x="2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9" name="Google Shape;15009;p103"/>
            <p:cNvSpPr/>
            <p:nvPr/>
          </p:nvSpPr>
          <p:spPr>
            <a:xfrm>
              <a:off x="1879711" y="1568652"/>
              <a:ext cx="14418" cy="16900"/>
            </a:xfrm>
            <a:custGeom>
              <a:avLst/>
              <a:gdLst/>
              <a:ahLst/>
              <a:cxnLst/>
              <a:rect l="l" t="t" r="r" b="b"/>
              <a:pathLst>
                <a:path w="453" h="531" extrusionOk="0">
                  <a:moveTo>
                    <a:pt x="169" y="0"/>
                  </a:moveTo>
                  <a:cubicBezTo>
                    <a:pt x="153" y="0"/>
                    <a:pt x="136" y="2"/>
                    <a:pt x="119" y="7"/>
                  </a:cubicBezTo>
                  <a:cubicBezTo>
                    <a:pt x="48" y="42"/>
                    <a:pt x="0" y="138"/>
                    <a:pt x="36" y="221"/>
                  </a:cubicBezTo>
                  <a:lnTo>
                    <a:pt x="119" y="423"/>
                  </a:lnTo>
                  <a:cubicBezTo>
                    <a:pt x="155" y="495"/>
                    <a:pt x="214" y="531"/>
                    <a:pt x="274" y="531"/>
                  </a:cubicBezTo>
                  <a:cubicBezTo>
                    <a:pt x="286" y="531"/>
                    <a:pt x="322" y="531"/>
                    <a:pt x="334" y="519"/>
                  </a:cubicBezTo>
                  <a:cubicBezTo>
                    <a:pt x="405" y="483"/>
                    <a:pt x="453" y="400"/>
                    <a:pt x="417" y="304"/>
                  </a:cubicBezTo>
                  <a:lnTo>
                    <a:pt x="334" y="102"/>
                  </a:lnTo>
                  <a:cubicBezTo>
                    <a:pt x="304" y="43"/>
                    <a:pt x="243" y="0"/>
                    <a:pt x="1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0" name="Google Shape;15010;p103"/>
            <p:cNvSpPr/>
            <p:nvPr/>
          </p:nvSpPr>
          <p:spPr>
            <a:xfrm>
              <a:off x="1965709" y="1780846"/>
              <a:ext cx="14068" cy="16900"/>
            </a:xfrm>
            <a:custGeom>
              <a:avLst/>
              <a:gdLst/>
              <a:ahLst/>
              <a:cxnLst/>
              <a:rect l="l" t="t" r="r" b="b"/>
              <a:pathLst>
                <a:path w="442" h="531" extrusionOk="0">
                  <a:moveTo>
                    <a:pt x="189" y="0"/>
                  </a:moveTo>
                  <a:cubicBezTo>
                    <a:pt x="166" y="0"/>
                    <a:pt x="143" y="6"/>
                    <a:pt x="120" y="19"/>
                  </a:cubicBezTo>
                  <a:cubicBezTo>
                    <a:pt x="37" y="43"/>
                    <a:pt x="1" y="138"/>
                    <a:pt x="25" y="221"/>
                  </a:cubicBezTo>
                  <a:lnTo>
                    <a:pt x="120" y="424"/>
                  </a:lnTo>
                  <a:cubicBezTo>
                    <a:pt x="144" y="483"/>
                    <a:pt x="203" y="531"/>
                    <a:pt x="263" y="531"/>
                  </a:cubicBezTo>
                  <a:cubicBezTo>
                    <a:pt x="275" y="531"/>
                    <a:pt x="310" y="531"/>
                    <a:pt x="322" y="519"/>
                  </a:cubicBezTo>
                  <a:cubicBezTo>
                    <a:pt x="394" y="483"/>
                    <a:pt x="441" y="400"/>
                    <a:pt x="418" y="305"/>
                  </a:cubicBezTo>
                  <a:lnTo>
                    <a:pt x="322" y="102"/>
                  </a:lnTo>
                  <a:cubicBezTo>
                    <a:pt x="305" y="42"/>
                    <a:pt x="250" y="0"/>
                    <a:pt x="1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1" name="Google Shape;15011;p103"/>
            <p:cNvSpPr/>
            <p:nvPr/>
          </p:nvSpPr>
          <p:spPr>
            <a:xfrm>
              <a:off x="2026723" y="1633644"/>
              <a:ext cx="17855" cy="13304"/>
            </a:xfrm>
            <a:custGeom>
              <a:avLst/>
              <a:gdLst/>
              <a:ahLst/>
              <a:cxnLst/>
              <a:rect l="l" t="t" r="r" b="b"/>
              <a:pathLst>
                <a:path w="561" h="418" extrusionOk="0">
                  <a:moveTo>
                    <a:pt x="387" y="0"/>
                  </a:moveTo>
                  <a:cubicBezTo>
                    <a:pt x="366" y="0"/>
                    <a:pt x="345" y="4"/>
                    <a:pt x="322" y="13"/>
                  </a:cubicBezTo>
                  <a:lnTo>
                    <a:pt x="120" y="96"/>
                  </a:lnTo>
                  <a:cubicBezTo>
                    <a:pt x="48" y="132"/>
                    <a:pt x="1" y="215"/>
                    <a:pt x="25" y="310"/>
                  </a:cubicBezTo>
                  <a:cubicBezTo>
                    <a:pt x="60" y="382"/>
                    <a:pt x="120" y="417"/>
                    <a:pt x="179" y="417"/>
                  </a:cubicBezTo>
                  <a:cubicBezTo>
                    <a:pt x="191" y="417"/>
                    <a:pt x="227" y="417"/>
                    <a:pt x="239" y="394"/>
                  </a:cubicBezTo>
                  <a:lnTo>
                    <a:pt x="441" y="310"/>
                  </a:lnTo>
                  <a:cubicBezTo>
                    <a:pt x="513" y="274"/>
                    <a:pt x="560" y="191"/>
                    <a:pt x="537" y="96"/>
                  </a:cubicBezTo>
                  <a:cubicBezTo>
                    <a:pt x="509" y="41"/>
                    <a:pt x="454" y="0"/>
                    <a:pt x="3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2" name="Google Shape;15012;p103"/>
            <p:cNvSpPr/>
            <p:nvPr/>
          </p:nvSpPr>
          <p:spPr>
            <a:xfrm>
              <a:off x="1814911" y="1719419"/>
              <a:ext cx="18205" cy="13177"/>
            </a:xfrm>
            <a:custGeom>
              <a:avLst/>
              <a:gdLst/>
              <a:ahLst/>
              <a:cxnLst/>
              <a:rect l="l" t="t" r="r" b="b"/>
              <a:pathLst>
                <a:path w="572" h="414" extrusionOk="0">
                  <a:moveTo>
                    <a:pt x="382" y="1"/>
                  </a:moveTo>
                  <a:cubicBezTo>
                    <a:pt x="365" y="1"/>
                    <a:pt x="348" y="3"/>
                    <a:pt x="334" y="8"/>
                  </a:cubicBezTo>
                  <a:lnTo>
                    <a:pt x="119" y="104"/>
                  </a:lnTo>
                  <a:cubicBezTo>
                    <a:pt x="48" y="127"/>
                    <a:pt x="0" y="223"/>
                    <a:pt x="36" y="306"/>
                  </a:cubicBezTo>
                  <a:cubicBezTo>
                    <a:pt x="60" y="366"/>
                    <a:pt x="119" y="413"/>
                    <a:pt x="179" y="413"/>
                  </a:cubicBezTo>
                  <a:cubicBezTo>
                    <a:pt x="191" y="413"/>
                    <a:pt x="226" y="413"/>
                    <a:pt x="238" y="389"/>
                  </a:cubicBezTo>
                  <a:lnTo>
                    <a:pt x="453" y="306"/>
                  </a:lnTo>
                  <a:cubicBezTo>
                    <a:pt x="524" y="270"/>
                    <a:pt x="572" y="187"/>
                    <a:pt x="536" y="92"/>
                  </a:cubicBezTo>
                  <a:cubicBezTo>
                    <a:pt x="517" y="35"/>
                    <a:pt x="446" y="1"/>
                    <a:pt x="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13" name="Google Shape;15013;p103"/>
          <p:cNvGrpSpPr/>
          <p:nvPr/>
        </p:nvGrpSpPr>
        <p:grpSpPr>
          <a:xfrm>
            <a:off x="2216956" y="1510503"/>
            <a:ext cx="318721" cy="345615"/>
            <a:chOff x="2216956" y="1510503"/>
            <a:chExt cx="318721" cy="345615"/>
          </a:xfrm>
        </p:grpSpPr>
        <p:sp>
          <p:nvSpPr>
            <p:cNvPr id="15014" name="Google Shape;15014;p103"/>
            <p:cNvSpPr/>
            <p:nvPr/>
          </p:nvSpPr>
          <p:spPr>
            <a:xfrm>
              <a:off x="2386724" y="1510503"/>
              <a:ext cx="142524" cy="151594"/>
            </a:xfrm>
            <a:custGeom>
              <a:avLst/>
              <a:gdLst/>
              <a:ahLst/>
              <a:cxnLst/>
              <a:rect l="l" t="t" r="r" b="b"/>
              <a:pathLst>
                <a:path w="4478" h="4763" extrusionOk="0">
                  <a:moveTo>
                    <a:pt x="2315" y="1"/>
                  </a:moveTo>
                  <a:cubicBezTo>
                    <a:pt x="2179" y="1"/>
                    <a:pt x="2042" y="13"/>
                    <a:pt x="1906" y="36"/>
                  </a:cubicBezTo>
                  <a:cubicBezTo>
                    <a:pt x="1334" y="155"/>
                    <a:pt x="846" y="488"/>
                    <a:pt x="513" y="964"/>
                  </a:cubicBezTo>
                  <a:cubicBezTo>
                    <a:pt x="1" y="1738"/>
                    <a:pt x="25" y="2727"/>
                    <a:pt x="572" y="3465"/>
                  </a:cubicBezTo>
                  <a:lnTo>
                    <a:pt x="537" y="4596"/>
                  </a:lnTo>
                  <a:cubicBezTo>
                    <a:pt x="537" y="4655"/>
                    <a:pt x="560" y="4703"/>
                    <a:pt x="608" y="4727"/>
                  </a:cubicBezTo>
                  <a:cubicBezTo>
                    <a:pt x="632" y="4739"/>
                    <a:pt x="667" y="4763"/>
                    <a:pt x="691" y="4763"/>
                  </a:cubicBezTo>
                  <a:cubicBezTo>
                    <a:pt x="727" y="4763"/>
                    <a:pt x="739" y="4763"/>
                    <a:pt x="775" y="4739"/>
                  </a:cubicBezTo>
                  <a:lnTo>
                    <a:pt x="1799" y="4263"/>
                  </a:lnTo>
                  <a:cubicBezTo>
                    <a:pt x="1980" y="4308"/>
                    <a:pt x="2163" y="4331"/>
                    <a:pt x="2344" y="4331"/>
                  </a:cubicBezTo>
                  <a:cubicBezTo>
                    <a:pt x="3055" y="4331"/>
                    <a:pt x="3734" y="3986"/>
                    <a:pt x="4132" y="3370"/>
                  </a:cubicBezTo>
                  <a:cubicBezTo>
                    <a:pt x="4323" y="3096"/>
                    <a:pt x="4430" y="2774"/>
                    <a:pt x="4477" y="2453"/>
                  </a:cubicBezTo>
                  <a:cubicBezTo>
                    <a:pt x="4477" y="2358"/>
                    <a:pt x="4418" y="2274"/>
                    <a:pt x="4335" y="2262"/>
                  </a:cubicBezTo>
                  <a:cubicBezTo>
                    <a:pt x="4320" y="2259"/>
                    <a:pt x="4307" y="2257"/>
                    <a:pt x="4294" y="2257"/>
                  </a:cubicBezTo>
                  <a:cubicBezTo>
                    <a:pt x="4219" y="2257"/>
                    <a:pt x="4164" y="2312"/>
                    <a:pt x="4144" y="2393"/>
                  </a:cubicBezTo>
                  <a:cubicBezTo>
                    <a:pt x="4120" y="2667"/>
                    <a:pt x="4013" y="2941"/>
                    <a:pt x="3846" y="3179"/>
                  </a:cubicBezTo>
                  <a:cubicBezTo>
                    <a:pt x="3504" y="3697"/>
                    <a:pt x="2932" y="3992"/>
                    <a:pt x="2326" y="3992"/>
                  </a:cubicBezTo>
                  <a:cubicBezTo>
                    <a:pt x="2151" y="3992"/>
                    <a:pt x="1974" y="3968"/>
                    <a:pt x="1799" y="3917"/>
                  </a:cubicBezTo>
                  <a:cubicBezTo>
                    <a:pt x="1789" y="3914"/>
                    <a:pt x="1779" y="3913"/>
                    <a:pt x="1770" y="3913"/>
                  </a:cubicBezTo>
                  <a:cubicBezTo>
                    <a:pt x="1744" y="3913"/>
                    <a:pt x="1718" y="3924"/>
                    <a:pt x="1691" y="3941"/>
                  </a:cubicBezTo>
                  <a:lnTo>
                    <a:pt x="858" y="4322"/>
                  </a:lnTo>
                  <a:lnTo>
                    <a:pt x="906" y="3405"/>
                  </a:lnTo>
                  <a:cubicBezTo>
                    <a:pt x="906" y="3358"/>
                    <a:pt x="894" y="3334"/>
                    <a:pt x="870" y="3298"/>
                  </a:cubicBezTo>
                  <a:cubicBezTo>
                    <a:pt x="370" y="2679"/>
                    <a:pt x="334" y="1798"/>
                    <a:pt x="787" y="1131"/>
                  </a:cubicBezTo>
                  <a:cubicBezTo>
                    <a:pt x="1048" y="714"/>
                    <a:pt x="1489" y="441"/>
                    <a:pt x="1965" y="333"/>
                  </a:cubicBezTo>
                  <a:cubicBezTo>
                    <a:pt x="2084" y="313"/>
                    <a:pt x="2203" y="303"/>
                    <a:pt x="2321" y="303"/>
                  </a:cubicBezTo>
                  <a:cubicBezTo>
                    <a:pt x="2686" y="303"/>
                    <a:pt x="3040" y="403"/>
                    <a:pt x="3346" y="619"/>
                  </a:cubicBezTo>
                  <a:cubicBezTo>
                    <a:pt x="3763" y="905"/>
                    <a:pt x="4049" y="1322"/>
                    <a:pt x="4132" y="1822"/>
                  </a:cubicBezTo>
                  <a:cubicBezTo>
                    <a:pt x="4143" y="1909"/>
                    <a:pt x="4224" y="1966"/>
                    <a:pt x="4292" y="1966"/>
                  </a:cubicBezTo>
                  <a:cubicBezTo>
                    <a:pt x="4298" y="1966"/>
                    <a:pt x="4305" y="1966"/>
                    <a:pt x="4311" y="1965"/>
                  </a:cubicBezTo>
                  <a:cubicBezTo>
                    <a:pt x="4406" y="1941"/>
                    <a:pt x="4466" y="1857"/>
                    <a:pt x="4442" y="1786"/>
                  </a:cubicBezTo>
                  <a:cubicBezTo>
                    <a:pt x="4347" y="1203"/>
                    <a:pt x="4013" y="714"/>
                    <a:pt x="3525" y="369"/>
                  </a:cubicBezTo>
                  <a:cubicBezTo>
                    <a:pt x="3164" y="117"/>
                    <a:pt x="2742" y="1"/>
                    <a:pt x="23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5" name="Google Shape;15015;p103"/>
            <p:cNvSpPr/>
            <p:nvPr/>
          </p:nvSpPr>
          <p:spPr>
            <a:xfrm>
              <a:off x="2423102" y="1541185"/>
              <a:ext cx="77723" cy="77723"/>
            </a:xfrm>
            <a:custGeom>
              <a:avLst/>
              <a:gdLst/>
              <a:ahLst/>
              <a:cxnLst/>
              <a:rect l="l" t="t" r="r" b="b"/>
              <a:pathLst>
                <a:path w="2442" h="2442" extrusionOk="0">
                  <a:moveTo>
                    <a:pt x="1084" y="346"/>
                  </a:moveTo>
                  <a:lnTo>
                    <a:pt x="1084" y="1215"/>
                  </a:lnTo>
                  <a:cubicBezTo>
                    <a:pt x="1084" y="1310"/>
                    <a:pt x="1168" y="1382"/>
                    <a:pt x="1251" y="1382"/>
                  </a:cubicBezTo>
                  <a:lnTo>
                    <a:pt x="2132" y="1382"/>
                  </a:lnTo>
                  <a:cubicBezTo>
                    <a:pt x="2037" y="1786"/>
                    <a:pt x="1668" y="2108"/>
                    <a:pt x="1239" y="2108"/>
                  </a:cubicBezTo>
                  <a:cubicBezTo>
                    <a:pt x="751" y="2108"/>
                    <a:pt x="346" y="1715"/>
                    <a:pt x="346" y="1215"/>
                  </a:cubicBezTo>
                  <a:cubicBezTo>
                    <a:pt x="346" y="774"/>
                    <a:pt x="656" y="417"/>
                    <a:pt x="1084" y="346"/>
                  </a:cubicBezTo>
                  <a:close/>
                  <a:moveTo>
                    <a:pt x="1215" y="0"/>
                  </a:moveTo>
                  <a:cubicBezTo>
                    <a:pt x="548" y="0"/>
                    <a:pt x="1" y="548"/>
                    <a:pt x="1" y="1215"/>
                  </a:cubicBezTo>
                  <a:cubicBezTo>
                    <a:pt x="1" y="1894"/>
                    <a:pt x="548" y="2441"/>
                    <a:pt x="1215" y="2441"/>
                  </a:cubicBezTo>
                  <a:cubicBezTo>
                    <a:pt x="1894" y="2441"/>
                    <a:pt x="2442" y="1894"/>
                    <a:pt x="2442" y="1215"/>
                  </a:cubicBezTo>
                  <a:cubicBezTo>
                    <a:pt x="2442" y="1120"/>
                    <a:pt x="2370" y="1060"/>
                    <a:pt x="2275" y="1060"/>
                  </a:cubicBezTo>
                  <a:lnTo>
                    <a:pt x="1382" y="1060"/>
                  </a:lnTo>
                  <a:lnTo>
                    <a:pt x="1382" y="167"/>
                  </a:lnTo>
                  <a:cubicBezTo>
                    <a:pt x="1382" y="72"/>
                    <a:pt x="1310" y="0"/>
                    <a:pt x="1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6" name="Google Shape;15016;p103"/>
            <p:cNvSpPr/>
            <p:nvPr/>
          </p:nvSpPr>
          <p:spPr>
            <a:xfrm>
              <a:off x="2216956" y="1538543"/>
              <a:ext cx="318721" cy="317575"/>
            </a:xfrm>
            <a:custGeom>
              <a:avLst/>
              <a:gdLst/>
              <a:ahLst/>
              <a:cxnLst/>
              <a:rect l="l" t="t" r="r" b="b"/>
              <a:pathLst>
                <a:path w="10014" h="9978" extrusionOk="0">
                  <a:moveTo>
                    <a:pt x="3787" y="1191"/>
                  </a:moveTo>
                  <a:lnTo>
                    <a:pt x="4763" y="2179"/>
                  </a:lnTo>
                  <a:cubicBezTo>
                    <a:pt x="5347" y="2762"/>
                    <a:pt x="5466" y="3667"/>
                    <a:pt x="5037" y="4382"/>
                  </a:cubicBezTo>
                  <a:cubicBezTo>
                    <a:pt x="4989" y="4441"/>
                    <a:pt x="5001" y="4525"/>
                    <a:pt x="5061" y="4572"/>
                  </a:cubicBezTo>
                  <a:lnTo>
                    <a:pt x="5394" y="4906"/>
                  </a:lnTo>
                  <a:cubicBezTo>
                    <a:pt x="5423" y="4934"/>
                    <a:pt x="5465" y="4950"/>
                    <a:pt x="5507" y="4950"/>
                  </a:cubicBezTo>
                  <a:cubicBezTo>
                    <a:pt x="5534" y="4950"/>
                    <a:pt x="5561" y="4943"/>
                    <a:pt x="5585" y="4929"/>
                  </a:cubicBezTo>
                  <a:cubicBezTo>
                    <a:pt x="5873" y="4756"/>
                    <a:pt x="6191" y="4673"/>
                    <a:pt x="6506" y="4673"/>
                  </a:cubicBezTo>
                  <a:cubicBezTo>
                    <a:pt x="6972" y="4673"/>
                    <a:pt x="7432" y="4855"/>
                    <a:pt x="7787" y="5203"/>
                  </a:cubicBezTo>
                  <a:lnTo>
                    <a:pt x="8776" y="6179"/>
                  </a:lnTo>
                  <a:lnTo>
                    <a:pt x="6228" y="8727"/>
                  </a:lnTo>
                  <a:lnTo>
                    <a:pt x="5239" y="7751"/>
                  </a:lnTo>
                  <a:cubicBezTo>
                    <a:pt x="5025" y="7525"/>
                    <a:pt x="4870" y="7251"/>
                    <a:pt x="4787" y="6953"/>
                  </a:cubicBezTo>
                  <a:cubicBezTo>
                    <a:pt x="4644" y="6477"/>
                    <a:pt x="4728" y="5965"/>
                    <a:pt x="4978" y="5548"/>
                  </a:cubicBezTo>
                  <a:cubicBezTo>
                    <a:pt x="5025" y="5489"/>
                    <a:pt x="5001" y="5394"/>
                    <a:pt x="4942" y="5346"/>
                  </a:cubicBezTo>
                  <a:lnTo>
                    <a:pt x="4620" y="5025"/>
                  </a:lnTo>
                  <a:cubicBezTo>
                    <a:pt x="4589" y="4993"/>
                    <a:pt x="4541" y="4977"/>
                    <a:pt x="4495" y="4977"/>
                  </a:cubicBezTo>
                  <a:cubicBezTo>
                    <a:pt x="4472" y="4977"/>
                    <a:pt x="4450" y="4981"/>
                    <a:pt x="4430" y="4989"/>
                  </a:cubicBezTo>
                  <a:cubicBezTo>
                    <a:pt x="4137" y="5164"/>
                    <a:pt x="3815" y="5250"/>
                    <a:pt x="3496" y="5250"/>
                  </a:cubicBezTo>
                  <a:cubicBezTo>
                    <a:pt x="3034" y="5250"/>
                    <a:pt x="2579" y="5072"/>
                    <a:pt x="2227" y="4727"/>
                  </a:cubicBezTo>
                  <a:lnTo>
                    <a:pt x="1239" y="3739"/>
                  </a:lnTo>
                  <a:lnTo>
                    <a:pt x="3787" y="1191"/>
                  </a:lnTo>
                  <a:close/>
                  <a:moveTo>
                    <a:pt x="9288" y="6120"/>
                  </a:moveTo>
                  <a:lnTo>
                    <a:pt x="9633" y="6465"/>
                  </a:lnTo>
                  <a:lnTo>
                    <a:pt x="6513" y="9585"/>
                  </a:lnTo>
                  <a:lnTo>
                    <a:pt x="6168" y="9251"/>
                  </a:lnTo>
                  <a:lnTo>
                    <a:pt x="9109" y="6299"/>
                  </a:lnTo>
                  <a:lnTo>
                    <a:pt x="9288" y="6120"/>
                  </a:lnTo>
                  <a:close/>
                  <a:moveTo>
                    <a:pt x="3525" y="0"/>
                  </a:moveTo>
                  <a:cubicBezTo>
                    <a:pt x="3489" y="0"/>
                    <a:pt x="3442" y="24"/>
                    <a:pt x="3406" y="48"/>
                  </a:cubicBezTo>
                  <a:lnTo>
                    <a:pt x="2180" y="1286"/>
                  </a:lnTo>
                  <a:cubicBezTo>
                    <a:pt x="2120" y="1346"/>
                    <a:pt x="2120" y="1453"/>
                    <a:pt x="2180" y="1512"/>
                  </a:cubicBezTo>
                  <a:cubicBezTo>
                    <a:pt x="2209" y="1542"/>
                    <a:pt x="2248" y="1557"/>
                    <a:pt x="2287" y="1557"/>
                  </a:cubicBezTo>
                  <a:cubicBezTo>
                    <a:pt x="2325" y="1557"/>
                    <a:pt x="2364" y="1542"/>
                    <a:pt x="2394" y="1512"/>
                  </a:cubicBezTo>
                  <a:lnTo>
                    <a:pt x="3525" y="381"/>
                  </a:lnTo>
                  <a:lnTo>
                    <a:pt x="3870" y="715"/>
                  </a:lnTo>
                  <a:lnTo>
                    <a:pt x="3692" y="893"/>
                  </a:lnTo>
                  <a:lnTo>
                    <a:pt x="929" y="3667"/>
                  </a:lnTo>
                  <a:lnTo>
                    <a:pt x="751" y="3846"/>
                  </a:lnTo>
                  <a:lnTo>
                    <a:pt x="406" y="3501"/>
                  </a:lnTo>
                  <a:lnTo>
                    <a:pt x="1953" y="1953"/>
                  </a:lnTo>
                  <a:cubicBezTo>
                    <a:pt x="2013" y="1893"/>
                    <a:pt x="2013" y="1786"/>
                    <a:pt x="1953" y="1727"/>
                  </a:cubicBezTo>
                  <a:cubicBezTo>
                    <a:pt x="1924" y="1697"/>
                    <a:pt x="1882" y="1682"/>
                    <a:pt x="1840" y="1682"/>
                  </a:cubicBezTo>
                  <a:cubicBezTo>
                    <a:pt x="1799" y="1682"/>
                    <a:pt x="1757" y="1697"/>
                    <a:pt x="1727" y="1727"/>
                  </a:cubicBezTo>
                  <a:lnTo>
                    <a:pt x="60" y="3393"/>
                  </a:lnTo>
                  <a:cubicBezTo>
                    <a:pt x="1" y="3453"/>
                    <a:pt x="1" y="3560"/>
                    <a:pt x="60" y="3620"/>
                  </a:cubicBezTo>
                  <a:lnTo>
                    <a:pt x="632" y="4191"/>
                  </a:lnTo>
                  <a:cubicBezTo>
                    <a:pt x="656" y="4215"/>
                    <a:pt x="703" y="4227"/>
                    <a:pt x="751" y="4227"/>
                  </a:cubicBezTo>
                  <a:cubicBezTo>
                    <a:pt x="787" y="4227"/>
                    <a:pt x="834" y="4215"/>
                    <a:pt x="870" y="4191"/>
                  </a:cubicBezTo>
                  <a:lnTo>
                    <a:pt x="1048" y="4013"/>
                  </a:lnTo>
                  <a:lnTo>
                    <a:pt x="2025" y="4989"/>
                  </a:lnTo>
                  <a:cubicBezTo>
                    <a:pt x="2430" y="5394"/>
                    <a:pt x="2971" y="5607"/>
                    <a:pt x="3517" y="5607"/>
                  </a:cubicBezTo>
                  <a:cubicBezTo>
                    <a:pt x="3854" y="5607"/>
                    <a:pt x="4192" y="5526"/>
                    <a:pt x="4501" y="5358"/>
                  </a:cubicBezTo>
                  <a:lnTo>
                    <a:pt x="4644" y="5513"/>
                  </a:lnTo>
                  <a:cubicBezTo>
                    <a:pt x="4394" y="5989"/>
                    <a:pt x="4335" y="6537"/>
                    <a:pt x="4477" y="7061"/>
                  </a:cubicBezTo>
                  <a:cubicBezTo>
                    <a:pt x="4573" y="7406"/>
                    <a:pt x="4763" y="7727"/>
                    <a:pt x="5013" y="7977"/>
                  </a:cubicBezTo>
                  <a:lnTo>
                    <a:pt x="6001" y="8966"/>
                  </a:lnTo>
                  <a:lnTo>
                    <a:pt x="5823" y="9144"/>
                  </a:lnTo>
                  <a:cubicBezTo>
                    <a:pt x="5763" y="9204"/>
                    <a:pt x="5763" y="9311"/>
                    <a:pt x="5823" y="9370"/>
                  </a:cubicBezTo>
                  <a:lnTo>
                    <a:pt x="6394" y="9930"/>
                  </a:lnTo>
                  <a:cubicBezTo>
                    <a:pt x="6418" y="9966"/>
                    <a:pt x="6466" y="9978"/>
                    <a:pt x="6513" y="9978"/>
                  </a:cubicBezTo>
                  <a:cubicBezTo>
                    <a:pt x="6549" y="9978"/>
                    <a:pt x="6585" y="9966"/>
                    <a:pt x="6633" y="9930"/>
                  </a:cubicBezTo>
                  <a:lnTo>
                    <a:pt x="9978" y="6584"/>
                  </a:lnTo>
                  <a:cubicBezTo>
                    <a:pt x="10014" y="6525"/>
                    <a:pt x="10014" y="6418"/>
                    <a:pt x="9966" y="6358"/>
                  </a:cubicBezTo>
                  <a:lnTo>
                    <a:pt x="9395" y="5798"/>
                  </a:lnTo>
                  <a:cubicBezTo>
                    <a:pt x="9365" y="5769"/>
                    <a:pt x="9323" y="5754"/>
                    <a:pt x="9282" y="5754"/>
                  </a:cubicBezTo>
                  <a:cubicBezTo>
                    <a:pt x="9240" y="5754"/>
                    <a:pt x="9198" y="5769"/>
                    <a:pt x="9169" y="5798"/>
                  </a:cubicBezTo>
                  <a:lnTo>
                    <a:pt x="8990" y="5977"/>
                  </a:lnTo>
                  <a:lnTo>
                    <a:pt x="8014" y="4989"/>
                  </a:lnTo>
                  <a:cubicBezTo>
                    <a:pt x="7609" y="4585"/>
                    <a:pt x="7069" y="4375"/>
                    <a:pt x="6524" y="4375"/>
                  </a:cubicBezTo>
                  <a:cubicBezTo>
                    <a:pt x="6186" y="4375"/>
                    <a:pt x="5847" y="4456"/>
                    <a:pt x="5537" y="4620"/>
                  </a:cubicBezTo>
                  <a:lnTo>
                    <a:pt x="5394" y="4465"/>
                  </a:lnTo>
                  <a:cubicBezTo>
                    <a:pt x="5823" y="3655"/>
                    <a:pt x="5668" y="2655"/>
                    <a:pt x="5013" y="2000"/>
                  </a:cubicBezTo>
                  <a:lnTo>
                    <a:pt x="4037" y="1012"/>
                  </a:lnTo>
                  <a:lnTo>
                    <a:pt x="4216" y="834"/>
                  </a:lnTo>
                  <a:cubicBezTo>
                    <a:pt x="4275" y="774"/>
                    <a:pt x="4275" y="679"/>
                    <a:pt x="4216" y="619"/>
                  </a:cubicBezTo>
                  <a:lnTo>
                    <a:pt x="3644" y="48"/>
                  </a:lnTo>
                  <a:cubicBezTo>
                    <a:pt x="3620" y="24"/>
                    <a:pt x="3573" y="0"/>
                    <a:pt x="3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7" name="Google Shape;15017;p103"/>
            <p:cNvSpPr/>
            <p:nvPr/>
          </p:nvSpPr>
          <p:spPr>
            <a:xfrm>
              <a:off x="2275327" y="1662448"/>
              <a:ext cx="100066" cy="39434"/>
            </a:xfrm>
            <a:custGeom>
              <a:avLst/>
              <a:gdLst/>
              <a:ahLst/>
              <a:cxnLst/>
              <a:rect l="l" t="t" r="r" b="b"/>
              <a:pathLst>
                <a:path w="3144" h="1239" extrusionOk="0">
                  <a:moveTo>
                    <a:pt x="2632" y="310"/>
                  </a:moveTo>
                  <a:lnTo>
                    <a:pt x="2560" y="417"/>
                  </a:lnTo>
                  <a:cubicBezTo>
                    <a:pt x="2298" y="739"/>
                    <a:pt x="1953" y="917"/>
                    <a:pt x="1596" y="929"/>
                  </a:cubicBezTo>
                  <a:cubicBezTo>
                    <a:pt x="1239" y="929"/>
                    <a:pt x="905" y="774"/>
                    <a:pt x="643" y="477"/>
                  </a:cubicBezTo>
                  <a:cubicBezTo>
                    <a:pt x="643" y="477"/>
                    <a:pt x="584" y="393"/>
                    <a:pt x="512" y="310"/>
                  </a:cubicBezTo>
                  <a:close/>
                  <a:moveTo>
                    <a:pt x="179" y="0"/>
                  </a:moveTo>
                  <a:cubicBezTo>
                    <a:pt x="119" y="0"/>
                    <a:pt x="60" y="24"/>
                    <a:pt x="36" y="84"/>
                  </a:cubicBezTo>
                  <a:cubicBezTo>
                    <a:pt x="0" y="143"/>
                    <a:pt x="12" y="203"/>
                    <a:pt x="48" y="251"/>
                  </a:cubicBezTo>
                  <a:cubicBezTo>
                    <a:pt x="155" y="370"/>
                    <a:pt x="369" y="667"/>
                    <a:pt x="393" y="667"/>
                  </a:cubicBezTo>
                  <a:cubicBezTo>
                    <a:pt x="703" y="1036"/>
                    <a:pt x="1119" y="1239"/>
                    <a:pt x="1560" y="1239"/>
                  </a:cubicBezTo>
                  <a:lnTo>
                    <a:pt x="1596" y="1239"/>
                  </a:lnTo>
                  <a:cubicBezTo>
                    <a:pt x="2060" y="1215"/>
                    <a:pt x="2489" y="1001"/>
                    <a:pt x="2810" y="596"/>
                  </a:cubicBezTo>
                  <a:lnTo>
                    <a:pt x="3096" y="239"/>
                  </a:lnTo>
                  <a:cubicBezTo>
                    <a:pt x="3132" y="203"/>
                    <a:pt x="3144" y="143"/>
                    <a:pt x="3108" y="84"/>
                  </a:cubicBezTo>
                  <a:cubicBezTo>
                    <a:pt x="3084" y="24"/>
                    <a:pt x="3024" y="0"/>
                    <a:pt x="2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8" name="Google Shape;15018;p103"/>
            <p:cNvSpPr/>
            <p:nvPr/>
          </p:nvSpPr>
          <p:spPr>
            <a:xfrm>
              <a:off x="2371192" y="1745422"/>
              <a:ext cx="101211" cy="60663"/>
            </a:xfrm>
            <a:custGeom>
              <a:avLst/>
              <a:gdLst/>
              <a:ahLst/>
              <a:cxnLst/>
              <a:rect l="l" t="t" r="r" b="b"/>
              <a:pathLst>
                <a:path w="3180" h="1906" extrusionOk="0">
                  <a:moveTo>
                    <a:pt x="155" y="1"/>
                  </a:moveTo>
                  <a:cubicBezTo>
                    <a:pt x="72" y="1"/>
                    <a:pt x="1" y="72"/>
                    <a:pt x="1" y="156"/>
                  </a:cubicBezTo>
                  <a:cubicBezTo>
                    <a:pt x="1" y="513"/>
                    <a:pt x="239" y="787"/>
                    <a:pt x="274" y="834"/>
                  </a:cubicBezTo>
                  <a:lnTo>
                    <a:pt x="1298" y="1858"/>
                  </a:lnTo>
                  <a:cubicBezTo>
                    <a:pt x="1334" y="1882"/>
                    <a:pt x="1382" y="1906"/>
                    <a:pt x="1429" y="1906"/>
                  </a:cubicBezTo>
                  <a:cubicBezTo>
                    <a:pt x="1465" y="1906"/>
                    <a:pt x="1501" y="1882"/>
                    <a:pt x="1548" y="1858"/>
                  </a:cubicBezTo>
                  <a:lnTo>
                    <a:pt x="3120" y="275"/>
                  </a:lnTo>
                  <a:cubicBezTo>
                    <a:pt x="3168" y="215"/>
                    <a:pt x="3180" y="156"/>
                    <a:pt x="3156" y="96"/>
                  </a:cubicBezTo>
                  <a:cubicBezTo>
                    <a:pt x="3120" y="37"/>
                    <a:pt x="3060" y="1"/>
                    <a:pt x="3001" y="1"/>
                  </a:cubicBezTo>
                  <a:lnTo>
                    <a:pt x="1584" y="1"/>
                  </a:lnTo>
                  <a:cubicBezTo>
                    <a:pt x="1501" y="1"/>
                    <a:pt x="1429" y="72"/>
                    <a:pt x="1429" y="156"/>
                  </a:cubicBezTo>
                  <a:cubicBezTo>
                    <a:pt x="1429" y="251"/>
                    <a:pt x="1501" y="322"/>
                    <a:pt x="1584" y="322"/>
                  </a:cubicBezTo>
                  <a:lnTo>
                    <a:pt x="2620" y="322"/>
                  </a:lnTo>
                  <a:lnTo>
                    <a:pt x="1429" y="1513"/>
                  </a:lnTo>
                  <a:lnTo>
                    <a:pt x="513" y="608"/>
                  </a:lnTo>
                  <a:cubicBezTo>
                    <a:pt x="501" y="596"/>
                    <a:pt x="393" y="489"/>
                    <a:pt x="358" y="322"/>
                  </a:cubicBezTo>
                  <a:lnTo>
                    <a:pt x="965" y="322"/>
                  </a:lnTo>
                  <a:cubicBezTo>
                    <a:pt x="1048" y="322"/>
                    <a:pt x="1132" y="251"/>
                    <a:pt x="1132" y="156"/>
                  </a:cubicBezTo>
                  <a:cubicBezTo>
                    <a:pt x="1132" y="72"/>
                    <a:pt x="1048"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19" name="Google Shape;15019;p103"/>
          <p:cNvGrpSpPr/>
          <p:nvPr/>
        </p:nvGrpSpPr>
        <p:grpSpPr>
          <a:xfrm>
            <a:off x="3988156" y="1568461"/>
            <a:ext cx="349052" cy="230049"/>
            <a:chOff x="3988156" y="1568461"/>
            <a:chExt cx="349052" cy="230049"/>
          </a:xfrm>
        </p:grpSpPr>
        <p:sp>
          <p:nvSpPr>
            <p:cNvPr id="15020" name="Google Shape;15020;p103"/>
            <p:cNvSpPr/>
            <p:nvPr/>
          </p:nvSpPr>
          <p:spPr>
            <a:xfrm>
              <a:off x="3988156" y="1571135"/>
              <a:ext cx="349052" cy="227376"/>
            </a:xfrm>
            <a:custGeom>
              <a:avLst/>
              <a:gdLst/>
              <a:ahLst/>
              <a:cxnLst/>
              <a:rect l="l" t="t" r="r" b="b"/>
              <a:pathLst>
                <a:path w="10967" h="7144" extrusionOk="0">
                  <a:moveTo>
                    <a:pt x="3203" y="322"/>
                  </a:moveTo>
                  <a:cubicBezTo>
                    <a:pt x="3489" y="322"/>
                    <a:pt x="3763" y="429"/>
                    <a:pt x="3977" y="631"/>
                  </a:cubicBezTo>
                  <a:lnTo>
                    <a:pt x="6168" y="2703"/>
                  </a:lnTo>
                  <a:lnTo>
                    <a:pt x="4930" y="2703"/>
                  </a:lnTo>
                  <a:lnTo>
                    <a:pt x="3072" y="322"/>
                  </a:lnTo>
                  <a:close/>
                  <a:moveTo>
                    <a:pt x="9240" y="3012"/>
                  </a:moveTo>
                  <a:cubicBezTo>
                    <a:pt x="9514" y="3036"/>
                    <a:pt x="9752" y="3143"/>
                    <a:pt x="9942" y="3346"/>
                  </a:cubicBezTo>
                  <a:lnTo>
                    <a:pt x="10049" y="3441"/>
                  </a:lnTo>
                  <a:lnTo>
                    <a:pt x="9406" y="3441"/>
                  </a:lnTo>
                  <a:lnTo>
                    <a:pt x="9406" y="3453"/>
                  </a:lnTo>
                  <a:cubicBezTo>
                    <a:pt x="9323" y="3453"/>
                    <a:pt x="9240" y="3370"/>
                    <a:pt x="9240" y="3286"/>
                  </a:cubicBezTo>
                  <a:lnTo>
                    <a:pt x="9240" y="3012"/>
                  </a:lnTo>
                  <a:close/>
                  <a:moveTo>
                    <a:pt x="6894" y="3715"/>
                  </a:moveTo>
                  <a:lnTo>
                    <a:pt x="3977" y="6477"/>
                  </a:lnTo>
                  <a:cubicBezTo>
                    <a:pt x="3763" y="6679"/>
                    <a:pt x="3501" y="6799"/>
                    <a:pt x="3203" y="6799"/>
                  </a:cubicBezTo>
                  <a:lnTo>
                    <a:pt x="3072" y="6799"/>
                  </a:lnTo>
                  <a:lnTo>
                    <a:pt x="5466" y="3715"/>
                  </a:lnTo>
                  <a:close/>
                  <a:moveTo>
                    <a:pt x="2953" y="0"/>
                  </a:moveTo>
                  <a:cubicBezTo>
                    <a:pt x="2846" y="0"/>
                    <a:pt x="2751" y="60"/>
                    <a:pt x="2703" y="143"/>
                  </a:cubicBezTo>
                  <a:cubicBezTo>
                    <a:pt x="2668" y="238"/>
                    <a:pt x="2679" y="333"/>
                    <a:pt x="2739" y="429"/>
                  </a:cubicBezTo>
                  <a:lnTo>
                    <a:pt x="4513" y="2703"/>
                  </a:lnTo>
                  <a:lnTo>
                    <a:pt x="2191" y="2703"/>
                  </a:lnTo>
                  <a:cubicBezTo>
                    <a:pt x="2096" y="2703"/>
                    <a:pt x="2013" y="2655"/>
                    <a:pt x="1953" y="2572"/>
                  </a:cubicBezTo>
                  <a:lnTo>
                    <a:pt x="1239" y="1334"/>
                  </a:lnTo>
                  <a:cubicBezTo>
                    <a:pt x="1132" y="1155"/>
                    <a:pt x="941" y="1048"/>
                    <a:pt x="727" y="1048"/>
                  </a:cubicBezTo>
                  <a:lnTo>
                    <a:pt x="274" y="1048"/>
                  </a:lnTo>
                  <a:cubicBezTo>
                    <a:pt x="120" y="1048"/>
                    <a:pt x="1" y="1167"/>
                    <a:pt x="1" y="1322"/>
                  </a:cubicBezTo>
                  <a:lnTo>
                    <a:pt x="1" y="3834"/>
                  </a:lnTo>
                  <a:cubicBezTo>
                    <a:pt x="1" y="4167"/>
                    <a:pt x="274" y="4429"/>
                    <a:pt x="596" y="4429"/>
                  </a:cubicBezTo>
                  <a:lnTo>
                    <a:pt x="1977" y="4429"/>
                  </a:lnTo>
                  <a:cubicBezTo>
                    <a:pt x="2072" y="4429"/>
                    <a:pt x="2144" y="4358"/>
                    <a:pt x="2144" y="4263"/>
                  </a:cubicBezTo>
                  <a:cubicBezTo>
                    <a:pt x="2144" y="4179"/>
                    <a:pt x="2072" y="4096"/>
                    <a:pt x="1977" y="4096"/>
                  </a:cubicBezTo>
                  <a:lnTo>
                    <a:pt x="596" y="4096"/>
                  </a:lnTo>
                  <a:cubicBezTo>
                    <a:pt x="453" y="4096"/>
                    <a:pt x="310" y="3977"/>
                    <a:pt x="310" y="3822"/>
                  </a:cubicBezTo>
                  <a:lnTo>
                    <a:pt x="310" y="1369"/>
                  </a:lnTo>
                  <a:lnTo>
                    <a:pt x="727" y="1369"/>
                  </a:lnTo>
                  <a:cubicBezTo>
                    <a:pt x="834" y="1369"/>
                    <a:pt x="905" y="1405"/>
                    <a:pt x="965" y="1500"/>
                  </a:cubicBezTo>
                  <a:lnTo>
                    <a:pt x="1679" y="2739"/>
                  </a:lnTo>
                  <a:cubicBezTo>
                    <a:pt x="1786" y="2905"/>
                    <a:pt x="1977" y="3036"/>
                    <a:pt x="2191" y="3036"/>
                  </a:cubicBezTo>
                  <a:lnTo>
                    <a:pt x="8895" y="3036"/>
                  </a:lnTo>
                  <a:lnTo>
                    <a:pt x="8895" y="3298"/>
                  </a:lnTo>
                  <a:cubicBezTo>
                    <a:pt x="8895" y="3572"/>
                    <a:pt x="9109" y="3774"/>
                    <a:pt x="9371" y="3774"/>
                  </a:cubicBezTo>
                  <a:lnTo>
                    <a:pt x="10323" y="3774"/>
                  </a:lnTo>
                  <a:lnTo>
                    <a:pt x="10538" y="3977"/>
                  </a:lnTo>
                  <a:cubicBezTo>
                    <a:pt x="10561" y="4012"/>
                    <a:pt x="10597" y="4060"/>
                    <a:pt x="10597" y="4096"/>
                  </a:cubicBezTo>
                  <a:lnTo>
                    <a:pt x="6930" y="4096"/>
                  </a:lnTo>
                  <a:lnTo>
                    <a:pt x="7382" y="3679"/>
                  </a:lnTo>
                  <a:cubicBezTo>
                    <a:pt x="7430" y="3643"/>
                    <a:pt x="7442" y="3560"/>
                    <a:pt x="7430" y="3501"/>
                  </a:cubicBezTo>
                  <a:cubicBezTo>
                    <a:pt x="7394" y="3453"/>
                    <a:pt x="7335" y="3405"/>
                    <a:pt x="7275" y="3405"/>
                  </a:cubicBezTo>
                  <a:lnTo>
                    <a:pt x="5454" y="3405"/>
                  </a:lnTo>
                  <a:cubicBezTo>
                    <a:pt x="5358" y="3405"/>
                    <a:pt x="5287" y="3453"/>
                    <a:pt x="5239" y="3501"/>
                  </a:cubicBezTo>
                  <a:lnTo>
                    <a:pt x="4775" y="4096"/>
                  </a:lnTo>
                  <a:lnTo>
                    <a:pt x="2739" y="4096"/>
                  </a:lnTo>
                  <a:cubicBezTo>
                    <a:pt x="2656" y="4096"/>
                    <a:pt x="2572" y="4179"/>
                    <a:pt x="2572" y="4263"/>
                  </a:cubicBezTo>
                  <a:cubicBezTo>
                    <a:pt x="2572" y="4358"/>
                    <a:pt x="2656" y="4429"/>
                    <a:pt x="2739" y="4429"/>
                  </a:cubicBezTo>
                  <a:lnTo>
                    <a:pt x="4525" y="4429"/>
                  </a:lnTo>
                  <a:lnTo>
                    <a:pt x="2751" y="6703"/>
                  </a:lnTo>
                  <a:cubicBezTo>
                    <a:pt x="2691" y="6787"/>
                    <a:pt x="2679" y="6906"/>
                    <a:pt x="2727" y="6989"/>
                  </a:cubicBezTo>
                  <a:cubicBezTo>
                    <a:pt x="2763" y="7084"/>
                    <a:pt x="2858" y="7144"/>
                    <a:pt x="2965" y="7144"/>
                  </a:cubicBezTo>
                  <a:lnTo>
                    <a:pt x="3203" y="7144"/>
                  </a:lnTo>
                  <a:cubicBezTo>
                    <a:pt x="3572" y="7144"/>
                    <a:pt x="3930" y="7001"/>
                    <a:pt x="4203" y="6739"/>
                  </a:cubicBezTo>
                  <a:lnTo>
                    <a:pt x="6644" y="4429"/>
                  </a:lnTo>
                  <a:lnTo>
                    <a:pt x="10716" y="4429"/>
                  </a:lnTo>
                  <a:cubicBezTo>
                    <a:pt x="10847" y="4429"/>
                    <a:pt x="10966" y="4322"/>
                    <a:pt x="10966" y="4179"/>
                  </a:cubicBezTo>
                  <a:cubicBezTo>
                    <a:pt x="10954" y="4001"/>
                    <a:pt x="10895" y="3846"/>
                    <a:pt x="10788" y="3751"/>
                  </a:cubicBezTo>
                  <a:lnTo>
                    <a:pt x="10168" y="3120"/>
                  </a:lnTo>
                  <a:cubicBezTo>
                    <a:pt x="9895" y="2858"/>
                    <a:pt x="9526" y="2703"/>
                    <a:pt x="9156" y="2703"/>
                  </a:cubicBezTo>
                  <a:lnTo>
                    <a:pt x="6620" y="2703"/>
                  </a:lnTo>
                  <a:lnTo>
                    <a:pt x="4180" y="393"/>
                  </a:lnTo>
                  <a:cubicBezTo>
                    <a:pt x="3918" y="143"/>
                    <a:pt x="3561" y="0"/>
                    <a:pt x="3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1" name="Google Shape;15021;p103"/>
            <p:cNvSpPr/>
            <p:nvPr/>
          </p:nvSpPr>
          <p:spPr>
            <a:xfrm>
              <a:off x="4188256" y="1568461"/>
              <a:ext cx="146661" cy="61809"/>
            </a:xfrm>
            <a:custGeom>
              <a:avLst/>
              <a:gdLst/>
              <a:ahLst/>
              <a:cxnLst/>
              <a:rect l="l" t="t" r="r" b="b"/>
              <a:pathLst>
                <a:path w="4608" h="1942" extrusionOk="0">
                  <a:moveTo>
                    <a:pt x="2274" y="1"/>
                  </a:moveTo>
                  <a:cubicBezTo>
                    <a:pt x="1726" y="1"/>
                    <a:pt x="1250" y="382"/>
                    <a:pt x="1095" y="882"/>
                  </a:cubicBezTo>
                  <a:cubicBezTo>
                    <a:pt x="1036" y="870"/>
                    <a:pt x="976" y="870"/>
                    <a:pt x="905" y="870"/>
                  </a:cubicBezTo>
                  <a:cubicBezTo>
                    <a:pt x="393" y="870"/>
                    <a:pt x="0" y="1263"/>
                    <a:pt x="0" y="1775"/>
                  </a:cubicBezTo>
                  <a:cubicBezTo>
                    <a:pt x="12" y="1882"/>
                    <a:pt x="83" y="1941"/>
                    <a:pt x="179" y="1941"/>
                  </a:cubicBezTo>
                  <a:lnTo>
                    <a:pt x="2929" y="1941"/>
                  </a:lnTo>
                  <a:cubicBezTo>
                    <a:pt x="3012" y="1941"/>
                    <a:pt x="3096" y="1870"/>
                    <a:pt x="3096" y="1775"/>
                  </a:cubicBezTo>
                  <a:cubicBezTo>
                    <a:pt x="3096" y="1680"/>
                    <a:pt x="3012" y="1608"/>
                    <a:pt x="2929" y="1608"/>
                  </a:cubicBezTo>
                  <a:lnTo>
                    <a:pt x="357" y="1608"/>
                  </a:lnTo>
                  <a:cubicBezTo>
                    <a:pt x="429" y="1358"/>
                    <a:pt x="655" y="1179"/>
                    <a:pt x="917" y="1179"/>
                  </a:cubicBezTo>
                  <a:cubicBezTo>
                    <a:pt x="1012" y="1179"/>
                    <a:pt x="1084" y="1191"/>
                    <a:pt x="1155" y="1239"/>
                  </a:cubicBezTo>
                  <a:cubicBezTo>
                    <a:pt x="1179" y="1245"/>
                    <a:pt x="1206" y="1248"/>
                    <a:pt x="1232" y="1248"/>
                  </a:cubicBezTo>
                  <a:cubicBezTo>
                    <a:pt x="1259" y="1248"/>
                    <a:pt x="1286" y="1245"/>
                    <a:pt x="1310" y="1239"/>
                  </a:cubicBezTo>
                  <a:cubicBezTo>
                    <a:pt x="1345" y="1203"/>
                    <a:pt x="1381" y="1168"/>
                    <a:pt x="1381" y="1120"/>
                  </a:cubicBezTo>
                  <a:cubicBezTo>
                    <a:pt x="1441" y="667"/>
                    <a:pt x="1822" y="334"/>
                    <a:pt x="2274" y="334"/>
                  </a:cubicBezTo>
                  <a:cubicBezTo>
                    <a:pt x="2691" y="334"/>
                    <a:pt x="3048" y="608"/>
                    <a:pt x="3155" y="1001"/>
                  </a:cubicBezTo>
                  <a:cubicBezTo>
                    <a:pt x="3167" y="1048"/>
                    <a:pt x="3191" y="1072"/>
                    <a:pt x="3227" y="1108"/>
                  </a:cubicBezTo>
                  <a:cubicBezTo>
                    <a:pt x="3241" y="1122"/>
                    <a:pt x="3267" y="1128"/>
                    <a:pt x="3296" y="1128"/>
                  </a:cubicBezTo>
                  <a:cubicBezTo>
                    <a:pt x="3316" y="1128"/>
                    <a:pt x="3338" y="1125"/>
                    <a:pt x="3358" y="1120"/>
                  </a:cubicBezTo>
                  <a:cubicBezTo>
                    <a:pt x="3429" y="1084"/>
                    <a:pt x="3512" y="1072"/>
                    <a:pt x="3584" y="1072"/>
                  </a:cubicBezTo>
                  <a:cubicBezTo>
                    <a:pt x="3905" y="1072"/>
                    <a:pt x="4191" y="1310"/>
                    <a:pt x="4262" y="1608"/>
                  </a:cubicBezTo>
                  <a:lnTo>
                    <a:pt x="3667" y="1608"/>
                  </a:lnTo>
                  <a:cubicBezTo>
                    <a:pt x="3584" y="1608"/>
                    <a:pt x="3512" y="1680"/>
                    <a:pt x="3512" y="1775"/>
                  </a:cubicBezTo>
                  <a:cubicBezTo>
                    <a:pt x="3512" y="1870"/>
                    <a:pt x="3584" y="1941"/>
                    <a:pt x="3667" y="1941"/>
                  </a:cubicBezTo>
                  <a:lnTo>
                    <a:pt x="4441" y="1941"/>
                  </a:lnTo>
                  <a:cubicBezTo>
                    <a:pt x="4536" y="1941"/>
                    <a:pt x="4608" y="1870"/>
                    <a:pt x="4608" y="1775"/>
                  </a:cubicBezTo>
                  <a:cubicBezTo>
                    <a:pt x="4608" y="1203"/>
                    <a:pt x="4143" y="751"/>
                    <a:pt x="3584" y="751"/>
                  </a:cubicBezTo>
                  <a:cubicBezTo>
                    <a:pt x="3524" y="751"/>
                    <a:pt x="3465" y="751"/>
                    <a:pt x="3405" y="763"/>
                  </a:cubicBezTo>
                  <a:cubicBezTo>
                    <a:pt x="3227" y="298"/>
                    <a:pt x="2774" y="1"/>
                    <a:pt x="22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2" name="Google Shape;15022;p103"/>
            <p:cNvSpPr/>
            <p:nvPr/>
          </p:nvSpPr>
          <p:spPr>
            <a:xfrm>
              <a:off x="4123805" y="1677598"/>
              <a:ext cx="13304" cy="13304"/>
            </a:xfrm>
            <a:custGeom>
              <a:avLst/>
              <a:gdLst/>
              <a:ahLst/>
              <a:cxnLst/>
              <a:rect l="l" t="t" r="r" b="b"/>
              <a:pathLst>
                <a:path w="418" h="418" extrusionOk="0">
                  <a:moveTo>
                    <a:pt x="203" y="1"/>
                  </a:moveTo>
                  <a:cubicBezTo>
                    <a:pt x="84" y="1"/>
                    <a:pt x="1" y="84"/>
                    <a:pt x="1" y="203"/>
                  </a:cubicBezTo>
                  <a:cubicBezTo>
                    <a:pt x="1" y="322"/>
                    <a:pt x="84" y="417"/>
                    <a:pt x="203" y="417"/>
                  </a:cubicBezTo>
                  <a:cubicBezTo>
                    <a:pt x="311" y="417"/>
                    <a:pt x="418" y="322"/>
                    <a:pt x="418" y="203"/>
                  </a:cubicBezTo>
                  <a:cubicBezTo>
                    <a:pt x="418" y="84"/>
                    <a:pt x="322"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3" name="Google Shape;15023;p103"/>
            <p:cNvSpPr/>
            <p:nvPr/>
          </p:nvSpPr>
          <p:spPr>
            <a:xfrm>
              <a:off x="4096147" y="1677598"/>
              <a:ext cx="13304" cy="13304"/>
            </a:xfrm>
            <a:custGeom>
              <a:avLst/>
              <a:gdLst/>
              <a:ahLst/>
              <a:cxnLst/>
              <a:rect l="l" t="t" r="r" b="b"/>
              <a:pathLst>
                <a:path w="418" h="418" extrusionOk="0">
                  <a:moveTo>
                    <a:pt x="215" y="1"/>
                  </a:moveTo>
                  <a:cubicBezTo>
                    <a:pt x="96" y="1"/>
                    <a:pt x="1" y="84"/>
                    <a:pt x="1" y="203"/>
                  </a:cubicBezTo>
                  <a:cubicBezTo>
                    <a:pt x="1" y="322"/>
                    <a:pt x="96" y="417"/>
                    <a:pt x="215" y="417"/>
                  </a:cubicBezTo>
                  <a:cubicBezTo>
                    <a:pt x="334" y="417"/>
                    <a:pt x="418" y="322"/>
                    <a:pt x="418" y="203"/>
                  </a:cubicBezTo>
                  <a:cubicBezTo>
                    <a:pt x="418" y="84"/>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4" name="Google Shape;15024;p103"/>
            <p:cNvSpPr/>
            <p:nvPr/>
          </p:nvSpPr>
          <p:spPr>
            <a:xfrm>
              <a:off x="4068871" y="1677598"/>
              <a:ext cx="13686" cy="13304"/>
            </a:xfrm>
            <a:custGeom>
              <a:avLst/>
              <a:gdLst/>
              <a:ahLst/>
              <a:cxnLst/>
              <a:rect l="l" t="t" r="r" b="b"/>
              <a:pathLst>
                <a:path w="430" h="418" extrusionOk="0">
                  <a:moveTo>
                    <a:pt x="215" y="1"/>
                  </a:moveTo>
                  <a:cubicBezTo>
                    <a:pt x="96" y="1"/>
                    <a:pt x="12" y="84"/>
                    <a:pt x="12" y="203"/>
                  </a:cubicBezTo>
                  <a:cubicBezTo>
                    <a:pt x="1" y="322"/>
                    <a:pt x="96" y="417"/>
                    <a:pt x="215" y="417"/>
                  </a:cubicBezTo>
                  <a:cubicBezTo>
                    <a:pt x="334" y="417"/>
                    <a:pt x="429" y="322"/>
                    <a:pt x="429" y="203"/>
                  </a:cubicBezTo>
                  <a:cubicBezTo>
                    <a:pt x="429" y="84"/>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5" name="Google Shape;15025;p103"/>
            <p:cNvSpPr/>
            <p:nvPr/>
          </p:nvSpPr>
          <p:spPr>
            <a:xfrm>
              <a:off x="4041594" y="1677598"/>
              <a:ext cx="13304" cy="13304"/>
            </a:xfrm>
            <a:custGeom>
              <a:avLst/>
              <a:gdLst/>
              <a:ahLst/>
              <a:cxnLst/>
              <a:rect l="l" t="t" r="r" b="b"/>
              <a:pathLst>
                <a:path w="418" h="418" extrusionOk="0">
                  <a:moveTo>
                    <a:pt x="215" y="1"/>
                  </a:moveTo>
                  <a:cubicBezTo>
                    <a:pt x="96" y="1"/>
                    <a:pt x="0" y="84"/>
                    <a:pt x="0" y="203"/>
                  </a:cubicBezTo>
                  <a:cubicBezTo>
                    <a:pt x="0" y="322"/>
                    <a:pt x="96" y="417"/>
                    <a:pt x="215" y="417"/>
                  </a:cubicBezTo>
                  <a:cubicBezTo>
                    <a:pt x="334" y="417"/>
                    <a:pt x="417" y="322"/>
                    <a:pt x="417" y="203"/>
                  </a:cubicBezTo>
                  <a:cubicBezTo>
                    <a:pt x="417" y="84"/>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6" name="Google Shape;15026;p103"/>
            <p:cNvSpPr/>
            <p:nvPr/>
          </p:nvSpPr>
          <p:spPr>
            <a:xfrm>
              <a:off x="4239402" y="1677598"/>
              <a:ext cx="13304" cy="13304"/>
            </a:xfrm>
            <a:custGeom>
              <a:avLst/>
              <a:gdLst/>
              <a:ahLst/>
              <a:cxnLst/>
              <a:rect l="l" t="t" r="r" b="b"/>
              <a:pathLst>
                <a:path w="418" h="418" extrusionOk="0">
                  <a:moveTo>
                    <a:pt x="203" y="1"/>
                  </a:moveTo>
                  <a:cubicBezTo>
                    <a:pt x="84" y="1"/>
                    <a:pt x="0" y="84"/>
                    <a:pt x="0" y="203"/>
                  </a:cubicBezTo>
                  <a:cubicBezTo>
                    <a:pt x="0" y="322"/>
                    <a:pt x="84" y="417"/>
                    <a:pt x="203" y="417"/>
                  </a:cubicBezTo>
                  <a:cubicBezTo>
                    <a:pt x="322" y="417"/>
                    <a:pt x="417" y="322"/>
                    <a:pt x="417" y="203"/>
                  </a:cubicBezTo>
                  <a:cubicBezTo>
                    <a:pt x="417" y="84"/>
                    <a:pt x="322"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27" name="Google Shape;15027;p103"/>
          <p:cNvGrpSpPr/>
          <p:nvPr/>
        </p:nvGrpSpPr>
        <p:grpSpPr>
          <a:xfrm>
            <a:off x="2633037" y="1499873"/>
            <a:ext cx="379002" cy="366112"/>
            <a:chOff x="2633037" y="1499873"/>
            <a:chExt cx="379002" cy="366112"/>
          </a:xfrm>
        </p:grpSpPr>
        <p:sp>
          <p:nvSpPr>
            <p:cNvPr id="15028" name="Google Shape;15028;p103"/>
            <p:cNvSpPr/>
            <p:nvPr/>
          </p:nvSpPr>
          <p:spPr>
            <a:xfrm>
              <a:off x="2798635" y="1499873"/>
              <a:ext cx="20497" cy="106145"/>
            </a:xfrm>
            <a:custGeom>
              <a:avLst/>
              <a:gdLst/>
              <a:ahLst/>
              <a:cxnLst/>
              <a:rect l="l" t="t" r="r" b="b"/>
              <a:pathLst>
                <a:path w="644" h="3335" extrusionOk="0">
                  <a:moveTo>
                    <a:pt x="453" y="1"/>
                  </a:moveTo>
                  <a:cubicBezTo>
                    <a:pt x="346" y="1"/>
                    <a:pt x="263" y="96"/>
                    <a:pt x="263" y="191"/>
                  </a:cubicBezTo>
                  <a:cubicBezTo>
                    <a:pt x="263" y="394"/>
                    <a:pt x="215" y="477"/>
                    <a:pt x="156" y="596"/>
                  </a:cubicBezTo>
                  <a:cubicBezTo>
                    <a:pt x="72" y="727"/>
                    <a:pt x="1" y="882"/>
                    <a:pt x="1" y="1179"/>
                  </a:cubicBezTo>
                  <a:cubicBezTo>
                    <a:pt x="1" y="1465"/>
                    <a:pt x="72" y="1620"/>
                    <a:pt x="156" y="1763"/>
                  </a:cubicBezTo>
                  <a:cubicBezTo>
                    <a:pt x="215" y="1882"/>
                    <a:pt x="263" y="1965"/>
                    <a:pt x="263" y="2156"/>
                  </a:cubicBezTo>
                  <a:cubicBezTo>
                    <a:pt x="263" y="2358"/>
                    <a:pt x="215" y="2441"/>
                    <a:pt x="156" y="2561"/>
                  </a:cubicBezTo>
                  <a:cubicBezTo>
                    <a:pt x="72" y="2692"/>
                    <a:pt x="1" y="2846"/>
                    <a:pt x="1" y="3144"/>
                  </a:cubicBezTo>
                  <a:cubicBezTo>
                    <a:pt x="1" y="3239"/>
                    <a:pt x="96" y="3334"/>
                    <a:pt x="191" y="3334"/>
                  </a:cubicBezTo>
                  <a:cubicBezTo>
                    <a:pt x="298" y="3334"/>
                    <a:pt x="394" y="3239"/>
                    <a:pt x="394" y="3144"/>
                  </a:cubicBezTo>
                  <a:cubicBezTo>
                    <a:pt x="394" y="2942"/>
                    <a:pt x="429" y="2858"/>
                    <a:pt x="489" y="2739"/>
                  </a:cubicBezTo>
                  <a:cubicBezTo>
                    <a:pt x="572" y="2608"/>
                    <a:pt x="644" y="2453"/>
                    <a:pt x="644" y="2156"/>
                  </a:cubicBezTo>
                  <a:cubicBezTo>
                    <a:pt x="644" y="1882"/>
                    <a:pt x="572" y="1715"/>
                    <a:pt x="489" y="1584"/>
                  </a:cubicBezTo>
                  <a:cubicBezTo>
                    <a:pt x="429" y="1465"/>
                    <a:pt x="394" y="1370"/>
                    <a:pt x="394" y="1179"/>
                  </a:cubicBezTo>
                  <a:cubicBezTo>
                    <a:pt x="394" y="989"/>
                    <a:pt x="429" y="894"/>
                    <a:pt x="489" y="775"/>
                  </a:cubicBezTo>
                  <a:cubicBezTo>
                    <a:pt x="572" y="644"/>
                    <a:pt x="644" y="489"/>
                    <a:pt x="644" y="191"/>
                  </a:cubicBezTo>
                  <a:cubicBezTo>
                    <a:pt x="644" y="96"/>
                    <a:pt x="549"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9" name="Google Shape;15029;p103"/>
            <p:cNvSpPr/>
            <p:nvPr/>
          </p:nvSpPr>
          <p:spPr>
            <a:xfrm>
              <a:off x="2847140" y="1499873"/>
              <a:ext cx="20115" cy="106145"/>
            </a:xfrm>
            <a:custGeom>
              <a:avLst/>
              <a:gdLst/>
              <a:ahLst/>
              <a:cxnLst/>
              <a:rect l="l" t="t" r="r" b="b"/>
              <a:pathLst>
                <a:path w="632" h="3335" extrusionOk="0">
                  <a:moveTo>
                    <a:pt x="441" y="1"/>
                  </a:moveTo>
                  <a:cubicBezTo>
                    <a:pt x="334" y="1"/>
                    <a:pt x="251" y="96"/>
                    <a:pt x="251" y="191"/>
                  </a:cubicBezTo>
                  <a:cubicBezTo>
                    <a:pt x="251" y="394"/>
                    <a:pt x="203" y="477"/>
                    <a:pt x="144" y="596"/>
                  </a:cubicBezTo>
                  <a:cubicBezTo>
                    <a:pt x="72" y="727"/>
                    <a:pt x="1" y="882"/>
                    <a:pt x="1" y="1179"/>
                  </a:cubicBezTo>
                  <a:cubicBezTo>
                    <a:pt x="1" y="1465"/>
                    <a:pt x="72" y="1620"/>
                    <a:pt x="144" y="1763"/>
                  </a:cubicBezTo>
                  <a:cubicBezTo>
                    <a:pt x="203" y="1882"/>
                    <a:pt x="251" y="1965"/>
                    <a:pt x="251" y="2156"/>
                  </a:cubicBezTo>
                  <a:cubicBezTo>
                    <a:pt x="251" y="2358"/>
                    <a:pt x="203" y="2441"/>
                    <a:pt x="144" y="2561"/>
                  </a:cubicBezTo>
                  <a:cubicBezTo>
                    <a:pt x="84" y="2692"/>
                    <a:pt x="1" y="2846"/>
                    <a:pt x="1" y="3144"/>
                  </a:cubicBezTo>
                  <a:cubicBezTo>
                    <a:pt x="1" y="3239"/>
                    <a:pt x="84" y="3334"/>
                    <a:pt x="191" y="3334"/>
                  </a:cubicBezTo>
                  <a:cubicBezTo>
                    <a:pt x="298" y="3334"/>
                    <a:pt x="382" y="3239"/>
                    <a:pt x="382" y="3144"/>
                  </a:cubicBezTo>
                  <a:cubicBezTo>
                    <a:pt x="382" y="2942"/>
                    <a:pt x="429" y="2858"/>
                    <a:pt x="489" y="2739"/>
                  </a:cubicBezTo>
                  <a:cubicBezTo>
                    <a:pt x="560" y="2608"/>
                    <a:pt x="632" y="2453"/>
                    <a:pt x="632" y="2156"/>
                  </a:cubicBezTo>
                  <a:cubicBezTo>
                    <a:pt x="632" y="1882"/>
                    <a:pt x="560" y="1715"/>
                    <a:pt x="489" y="1584"/>
                  </a:cubicBezTo>
                  <a:cubicBezTo>
                    <a:pt x="429" y="1465"/>
                    <a:pt x="382" y="1370"/>
                    <a:pt x="382" y="1179"/>
                  </a:cubicBezTo>
                  <a:cubicBezTo>
                    <a:pt x="382" y="989"/>
                    <a:pt x="429" y="894"/>
                    <a:pt x="489" y="775"/>
                  </a:cubicBezTo>
                  <a:cubicBezTo>
                    <a:pt x="560" y="644"/>
                    <a:pt x="632" y="489"/>
                    <a:pt x="632" y="191"/>
                  </a:cubicBezTo>
                  <a:cubicBezTo>
                    <a:pt x="632" y="96"/>
                    <a:pt x="549"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0" name="Google Shape;15030;p103"/>
            <p:cNvSpPr/>
            <p:nvPr/>
          </p:nvSpPr>
          <p:spPr>
            <a:xfrm>
              <a:off x="2652738" y="1825405"/>
              <a:ext cx="359301" cy="40580"/>
            </a:xfrm>
            <a:custGeom>
              <a:avLst/>
              <a:gdLst/>
              <a:ahLst/>
              <a:cxnLst/>
              <a:rect l="l" t="t" r="r" b="b"/>
              <a:pathLst>
                <a:path w="11289" h="1275" extrusionOk="0">
                  <a:moveTo>
                    <a:pt x="10645" y="369"/>
                  </a:moveTo>
                  <a:lnTo>
                    <a:pt x="10538" y="655"/>
                  </a:lnTo>
                  <a:cubicBezTo>
                    <a:pt x="10514" y="774"/>
                    <a:pt x="10359" y="869"/>
                    <a:pt x="10240" y="869"/>
                  </a:cubicBezTo>
                  <a:lnTo>
                    <a:pt x="1108" y="869"/>
                  </a:lnTo>
                  <a:cubicBezTo>
                    <a:pt x="989" y="869"/>
                    <a:pt x="834" y="774"/>
                    <a:pt x="811" y="655"/>
                  </a:cubicBezTo>
                  <a:lnTo>
                    <a:pt x="739" y="369"/>
                  </a:lnTo>
                  <a:close/>
                  <a:moveTo>
                    <a:pt x="191" y="0"/>
                  </a:moveTo>
                  <a:cubicBezTo>
                    <a:pt x="96" y="0"/>
                    <a:pt x="1" y="83"/>
                    <a:pt x="1" y="191"/>
                  </a:cubicBezTo>
                  <a:cubicBezTo>
                    <a:pt x="1" y="298"/>
                    <a:pt x="96" y="381"/>
                    <a:pt x="191" y="381"/>
                  </a:cubicBezTo>
                  <a:lnTo>
                    <a:pt x="299" y="381"/>
                  </a:lnTo>
                  <a:lnTo>
                    <a:pt x="406" y="774"/>
                  </a:lnTo>
                  <a:cubicBezTo>
                    <a:pt x="477" y="1060"/>
                    <a:pt x="775" y="1274"/>
                    <a:pt x="1072" y="1274"/>
                  </a:cubicBezTo>
                  <a:lnTo>
                    <a:pt x="10216" y="1274"/>
                  </a:lnTo>
                  <a:cubicBezTo>
                    <a:pt x="10514" y="1274"/>
                    <a:pt x="10812" y="1060"/>
                    <a:pt x="10883" y="774"/>
                  </a:cubicBezTo>
                  <a:lnTo>
                    <a:pt x="10990" y="381"/>
                  </a:lnTo>
                  <a:lnTo>
                    <a:pt x="11098" y="381"/>
                  </a:lnTo>
                  <a:cubicBezTo>
                    <a:pt x="11193" y="381"/>
                    <a:pt x="11288" y="298"/>
                    <a:pt x="11288" y="191"/>
                  </a:cubicBezTo>
                  <a:cubicBezTo>
                    <a:pt x="11288" y="83"/>
                    <a:pt x="11229" y="0"/>
                    <a:pt x="111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1" name="Google Shape;15031;p103"/>
            <p:cNvSpPr/>
            <p:nvPr/>
          </p:nvSpPr>
          <p:spPr>
            <a:xfrm>
              <a:off x="2657289" y="1641983"/>
              <a:ext cx="64833" cy="73935"/>
            </a:xfrm>
            <a:custGeom>
              <a:avLst/>
              <a:gdLst/>
              <a:ahLst/>
              <a:cxnLst/>
              <a:rect l="l" t="t" r="r" b="b"/>
              <a:pathLst>
                <a:path w="2037" h="2323" extrusionOk="0">
                  <a:moveTo>
                    <a:pt x="1584" y="382"/>
                  </a:moveTo>
                  <a:lnTo>
                    <a:pt x="1584" y="1429"/>
                  </a:lnTo>
                  <a:cubicBezTo>
                    <a:pt x="1584" y="1596"/>
                    <a:pt x="1596" y="1751"/>
                    <a:pt x="1620" y="1929"/>
                  </a:cubicBezTo>
                  <a:lnTo>
                    <a:pt x="1596" y="1929"/>
                  </a:lnTo>
                  <a:cubicBezTo>
                    <a:pt x="929" y="1929"/>
                    <a:pt x="382" y="1382"/>
                    <a:pt x="382" y="715"/>
                  </a:cubicBezTo>
                  <a:cubicBezTo>
                    <a:pt x="382" y="596"/>
                    <a:pt x="394" y="489"/>
                    <a:pt x="429" y="382"/>
                  </a:cubicBezTo>
                  <a:close/>
                  <a:moveTo>
                    <a:pt x="298" y="1"/>
                  </a:moveTo>
                  <a:cubicBezTo>
                    <a:pt x="215" y="1"/>
                    <a:pt x="144" y="48"/>
                    <a:pt x="120" y="120"/>
                  </a:cubicBezTo>
                  <a:cubicBezTo>
                    <a:pt x="37" y="310"/>
                    <a:pt x="13" y="513"/>
                    <a:pt x="13" y="703"/>
                  </a:cubicBezTo>
                  <a:cubicBezTo>
                    <a:pt x="1" y="1596"/>
                    <a:pt x="727" y="2322"/>
                    <a:pt x="1608" y="2322"/>
                  </a:cubicBezTo>
                  <a:lnTo>
                    <a:pt x="1846" y="2322"/>
                  </a:lnTo>
                  <a:cubicBezTo>
                    <a:pt x="1906" y="2322"/>
                    <a:pt x="1942" y="2298"/>
                    <a:pt x="1989" y="2251"/>
                  </a:cubicBezTo>
                  <a:cubicBezTo>
                    <a:pt x="2025" y="2203"/>
                    <a:pt x="2037" y="2144"/>
                    <a:pt x="2037" y="2084"/>
                  </a:cubicBezTo>
                  <a:cubicBezTo>
                    <a:pt x="1989" y="1870"/>
                    <a:pt x="1977" y="1656"/>
                    <a:pt x="1977" y="1429"/>
                  </a:cubicBezTo>
                  <a:lnTo>
                    <a:pt x="1977" y="191"/>
                  </a:lnTo>
                  <a:cubicBezTo>
                    <a:pt x="1977" y="84"/>
                    <a:pt x="1882" y="1"/>
                    <a:pt x="17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2" name="Google Shape;15032;p103"/>
            <p:cNvSpPr/>
            <p:nvPr/>
          </p:nvSpPr>
          <p:spPr>
            <a:xfrm>
              <a:off x="2633037" y="1617730"/>
              <a:ext cx="325945" cy="195198"/>
            </a:xfrm>
            <a:custGeom>
              <a:avLst/>
              <a:gdLst/>
              <a:ahLst/>
              <a:cxnLst/>
              <a:rect l="l" t="t" r="r" b="b"/>
              <a:pathLst>
                <a:path w="10241" h="6133" extrusionOk="0">
                  <a:moveTo>
                    <a:pt x="9847" y="393"/>
                  </a:moveTo>
                  <a:lnTo>
                    <a:pt x="9847" y="2203"/>
                  </a:lnTo>
                  <a:cubicBezTo>
                    <a:pt x="9847" y="4168"/>
                    <a:pt x="8252" y="5763"/>
                    <a:pt x="6287" y="5763"/>
                  </a:cubicBezTo>
                  <a:cubicBezTo>
                    <a:pt x="4859" y="5763"/>
                    <a:pt x="3573" y="4918"/>
                    <a:pt x="3013" y="3584"/>
                  </a:cubicBezTo>
                  <a:cubicBezTo>
                    <a:pt x="2989" y="3513"/>
                    <a:pt x="2918" y="3465"/>
                    <a:pt x="2834" y="3465"/>
                  </a:cubicBezTo>
                  <a:lnTo>
                    <a:pt x="2382" y="3465"/>
                  </a:lnTo>
                  <a:cubicBezTo>
                    <a:pt x="1287" y="3465"/>
                    <a:pt x="394" y="2572"/>
                    <a:pt x="394" y="1489"/>
                  </a:cubicBezTo>
                  <a:cubicBezTo>
                    <a:pt x="382" y="1096"/>
                    <a:pt x="489" y="715"/>
                    <a:pt x="703" y="393"/>
                  </a:cubicBezTo>
                  <a:lnTo>
                    <a:pt x="8823" y="393"/>
                  </a:lnTo>
                  <a:lnTo>
                    <a:pt x="8823" y="1215"/>
                  </a:lnTo>
                  <a:cubicBezTo>
                    <a:pt x="8823" y="1310"/>
                    <a:pt x="8919" y="1405"/>
                    <a:pt x="9014" y="1405"/>
                  </a:cubicBezTo>
                  <a:cubicBezTo>
                    <a:pt x="9121" y="1405"/>
                    <a:pt x="9204" y="1310"/>
                    <a:pt x="9204" y="1215"/>
                  </a:cubicBezTo>
                  <a:lnTo>
                    <a:pt x="9204" y="393"/>
                  </a:lnTo>
                  <a:close/>
                  <a:moveTo>
                    <a:pt x="620" y="1"/>
                  </a:moveTo>
                  <a:cubicBezTo>
                    <a:pt x="560" y="1"/>
                    <a:pt x="501" y="36"/>
                    <a:pt x="477" y="84"/>
                  </a:cubicBezTo>
                  <a:cubicBezTo>
                    <a:pt x="179" y="477"/>
                    <a:pt x="25" y="977"/>
                    <a:pt x="25" y="1465"/>
                  </a:cubicBezTo>
                  <a:cubicBezTo>
                    <a:pt x="1" y="2787"/>
                    <a:pt x="1060" y="3846"/>
                    <a:pt x="2370" y="3846"/>
                  </a:cubicBezTo>
                  <a:lnTo>
                    <a:pt x="2704" y="3846"/>
                  </a:lnTo>
                  <a:cubicBezTo>
                    <a:pt x="3346" y="5239"/>
                    <a:pt x="4751" y="6132"/>
                    <a:pt x="6299" y="6132"/>
                  </a:cubicBezTo>
                  <a:cubicBezTo>
                    <a:pt x="8466" y="6132"/>
                    <a:pt x="10240" y="4370"/>
                    <a:pt x="10240" y="2191"/>
                  </a:cubicBezTo>
                  <a:lnTo>
                    <a:pt x="10240" y="203"/>
                  </a:lnTo>
                  <a:cubicBezTo>
                    <a:pt x="10240" y="96"/>
                    <a:pt x="10145" y="1"/>
                    <a:pt x="100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3" name="Google Shape;15033;p103"/>
            <p:cNvSpPr/>
            <p:nvPr/>
          </p:nvSpPr>
          <p:spPr>
            <a:xfrm>
              <a:off x="2826293" y="1674574"/>
              <a:ext cx="99334" cy="106145"/>
            </a:xfrm>
            <a:custGeom>
              <a:avLst/>
              <a:gdLst/>
              <a:ahLst/>
              <a:cxnLst/>
              <a:rect l="l" t="t" r="r" b="b"/>
              <a:pathLst>
                <a:path w="3121" h="3335" extrusionOk="0">
                  <a:moveTo>
                    <a:pt x="2930" y="0"/>
                  </a:moveTo>
                  <a:cubicBezTo>
                    <a:pt x="2823" y="0"/>
                    <a:pt x="2739" y="96"/>
                    <a:pt x="2739" y="203"/>
                  </a:cubicBezTo>
                  <a:lnTo>
                    <a:pt x="2739" y="417"/>
                  </a:lnTo>
                  <a:cubicBezTo>
                    <a:pt x="2739" y="1822"/>
                    <a:pt x="1596" y="2965"/>
                    <a:pt x="191" y="2965"/>
                  </a:cubicBezTo>
                  <a:cubicBezTo>
                    <a:pt x="84" y="2965"/>
                    <a:pt x="1" y="3060"/>
                    <a:pt x="1" y="3156"/>
                  </a:cubicBezTo>
                  <a:cubicBezTo>
                    <a:pt x="1" y="3263"/>
                    <a:pt x="96" y="3334"/>
                    <a:pt x="203" y="3334"/>
                  </a:cubicBezTo>
                  <a:cubicBezTo>
                    <a:pt x="1811" y="3334"/>
                    <a:pt x="3120" y="2025"/>
                    <a:pt x="3120" y="417"/>
                  </a:cubicBezTo>
                  <a:lnTo>
                    <a:pt x="3120" y="203"/>
                  </a:lnTo>
                  <a:cubicBezTo>
                    <a:pt x="3120" y="96"/>
                    <a:pt x="3037" y="0"/>
                    <a:pt x="29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34" name="Google Shape;15034;p103"/>
          <p:cNvGrpSpPr/>
          <p:nvPr/>
        </p:nvGrpSpPr>
        <p:grpSpPr>
          <a:xfrm>
            <a:off x="6675256" y="1516169"/>
            <a:ext cx="327823" cy="357009"/>
            <a:chOff x="6675256" y="1516169"/>
            <a:chExt cx="327823" cy="357009"/>
          </a:xfrm>
        </p:grpSpPr>
        <p:sp>
          <p:nvSpPr>
            <p:cNvPr id="15035" name="Google Shape;15035;p103"/>
            <p:cNvSpPr/>
            <p:nvPr/>
          </p:nvSpPr>
          <p:spPr>
            <a:xfrm>
              <a:off x="6675256" y="1516169"/>
              <a:ext cx="111078" cy="188737"/>
            </a:xfrm>
            <a:custGeom>
              <a:avLst/>
              <a:gdLst/>
              <a:ahLst/>
              <a:cxnLst/>
              <a:rect l="l" t="t" r="r" b="b"/>
              <a:pathLst>
                <a:path w="3490" h="5930" extrusionOk="0">
                  <a:moveTo>
                    <a:pt x="1703" y="334"/>
                  </a:moveTo>
                  <a:cubicBezTo>
                    <a:pt x="2001" y="334"/>
                    <a:pt x="2239" y="548"/>
                    <a:pt x="2239" y="786"/>
                  </a:cubicBezTo>
                  <a:lnTo>
                    <a:pt x="2239" y="810"/>
                  </a:lnTo>
                  <a:cubicBezTo>
                    <a:pt x="2072" y="739"/>
                    <a:pt x="1894" y="715"/>
                    <a:pt x="1703" y="715"/>
                  </a:cubicBezTo>
                  <a:cubicBezTo>
                    <a:pt x="1513" y="715"/>
                    <a:pt x="1334" y="751"/>
                    <a:pt x="1168" y="810"/>
                  </a:cubicBezTo>
                  <a:lnTo>
                    <a:pt x="1168" y="786"/>
                  </a:lnTo>
                  <a:cubicBezTo>
                    <a:pt x="1168" y="536"/>
                    <a:pt x="1406" y="334"/>
                    <a:pt x="1703" y="334"/>
                  </a:cubicBezTo>
                  <a:close/>
                  <a:moveTo>
                    <a:pt x="1680" y="1037"/>
                  </a:moveTo>
                  <a:cubicBezTo>
                    <a:pt x="2263" y="1037"/>
                    <a:pt x="2739" y="1513"/>
                    <a:pt x="2739" y="2096"/>
                  </a:cubicBezTo>
                  <a:cubicBezTo>
                    <a:pt x="2739" y="2215"/>
                    <a:pt x="2727" y="2322"/>
                    <a:pt x="2680" y="2418"/>
                  </a:cubicBezTo>
                  <a:cubicBezTo>
                    <a:pt x="2215" y="1941"/>
                    <a:pt x="1406" y="1763"/>
                    <a:pt x="1358" y="1751"/>
                  </a:cubicBezTo>
                  <a:cubicBezTo>
                    <a:pt x="1346" y="1748"/>
                    <a:pt x="1334" y="1746"/>
                    <a:pt x="1321" y="1746"/>
                  </a:cubicBezTo>
                  <a:cubicBezTo>
                    <a:pt x="1283" y="1746"/>
                    <a:pt x="1245" y="1760"/>
                    <a:pt x="1227" y="1787"/>
                  </a:cubicBezTo>
                  <a:cubicBezTo>
                    <a:pt x="1179" y="1810"/>
                    <a:pt x="1168" y="1858"/>
                    <a:pt x="1168" y="1918"/>
                  </a:cubicBezTo>
                  <a:cubicBezTo>
                    <a:pt x="1168" y="1929"/>
                    <a:pt x="1144" y="2037"/>
                    <a:pt x="1025" y="2156"/>
                  </a:cubicBezTo>
                  <a:cubicBezTo>
                    <a:pt x="965" y="2215"/>
                    <a:pt x="965" y="2322"/>
                    <a:pt x="1025" y="2394"/>
                  </a:cubicBezTo>
                  <a:cubicBezTo>
                    <a:pt x="1053" y="2428"/>
                    <a:pt x="1092" y="2443"/>
                    <a:pt x="1133" y="2443"/>
                  </a:cubicBezTo>
                  <a:cubicBezTo>
                    <a:pt x="1178" y="2443"/>
                    <a:pt x="1225" y="2425"/>
                    <a:pt x="1263" y="2394"/>
                  </a:cubicBezTo>
                  <a:cubicBezTo>
                    <a:pt x="1358" y="2299"/>
                    <a:pt x="1418" y="2215"/>
                    <a:pt x="1441" y="2120"/>
                  </a:cubicBezTo>
                  <a:cubicBezTo>
                    <a:pt x="1727" y="2215"/>
                    <a:pt x="2299" y="2406"/>
                    <a:pt x="2549" y="2775"/>
                  </a:cubicBezTo>
                  <a:cubicBezTo>
                    <a:pt x="2501" y="3192"/>
                    <a:pt x="2132" y="3513"/>
                    <a:pt x="1703" y="3513"/>
                  </a:cubicBezTo>
                  <a:cubicBezTo>
                    <a:pt x="1239" y="3513"/>
                    <a:pt x="870" y="3168"/>
                    <a:pt x="822" y="2715"/>
                  </a:cubicBezTo>
                  <a:cubicBezTo>
                    <a:pt x="822" y="2691"/>
                    <a:pt x="810" y="2680"/>
                    <a:pt x="787" y="2644"/>
                  </a:cubicBezTo>
                  <a:cubicBezTo>
                    <a:pt x="691" y="2477"/>
                    <a:pt x="632" y="2287"/>
                    <a:pt x="632" y="2096"/>
                  </a:cubicBezTo>
                  <a:cubicBezTo>
                    <a:pt x="632" y="1513"/>
                    <a:pt x="1108" y="1037"/>
                    <a:pt x="1680" y="1037"/>
                  </a:cubicBezTo>
                  <a:close/>
                  <a:moveTo>
                    <a:pt x="2061" y="3775"/>
                  </a:moveTo>
                  <a:lnTo>
                    <a:pt x="2061" y="3954"/>
                  </a:lnTo>
                  <a:cubicBezTo>
                    <a:pt x="2061" y="4013"/>
                    <a:pt x="2072" y="4073"/>
                    <a:pt x="2108" y="4120"/>
                  </a:cubicBezTo>
                  <a:lnTo>
                    <a:pt x="1703" y="4501"/>
                  </a:lnTo>
                  <a:lnTo>
                    <a:pt x="1299" y="4120"/>
                  </a:lnTo>
                  <a:cubicBezTo>
                    <a:pt x="1334" y="4073"/>
                    <a:pt x="1346" y="4013"/>
                    <a:pt x="1346" y="3954"/>
                  </a:cubicBezTo>
                  <a:lnTo>
                    <a:pt x="1346" y="3775"/>
                  </a:lnTo>
                  <a:cubicBezTo>
                    <a:pt x="1465" y="3799"/>
                    <a:pt x="1584" y="3834"/>
                    <a:pt x="1703" y="3834"/>
                  </a:cubicBezTo>
                  <a:cubicBezTo>
                    <a:pt x="1822" y="3834"/>
                    <a:pt x="1953" y="3823"/>
                    <a:pt x="2061" y="3775"/>
                  </a:cubicBezTo>
                  <a:close/>
                  <a:moveTo>
                    <a:pt x="1727" y="1"/>
                  </a:moveTo>
                  <a:cubicBezTo>
                    <a:pt x="1251" y="1"/>
                    <a:pt x="870" y="334"/>
                    <a:pt x="870" y="775"/>
                  </a:cubicBezTo>
                  <a:cubicBezTo>
                    <a:pt x="870" y="846"/>
                    <a:pt x="882" y="906"/>
                    <a:pt x="894" y="977"/>
                  </a:cubicBezTo>
                  <a:cubicBezTo>
                    <a:pt x="560" y="1227"/>
                    <a:pt x="346" y="1632"/>
                    <a:pt x="346" y="2096"/>
                  </a:cubicBezTo>
                  <a:cubicBezTo>
                    <a:pt x="346" y="2334"/>
                    <a:pt x="406" y="2572"/>
                    <a:pt x="537" y="2799"/>
                  </a:cubicBezTo>
                  <a:cubicBezTo>
                    <a:pt x="584" y="3132"/>
                    <a:pt x="775" y="3430"/>
                    <a:pt x="1060" y="3632"/>
                  </a:cubicBezTo>
                  <a:lnTo>
                    <a:pt x="1060" y="3954"/>
                  </a:lnTo>
                  <a:lnTo>
                    <a:pt x="1060" y="3965"/>
                  </a:lnTo>
                  <a:lnTo>
                    <a:pt x="394" y="4299"/>
                  </a:lnTo>
                  <a:cubicBezTo>
                    <a:pt x="156" y="4418"/>
                    <a:pt x="1" y="4656"/>
                    <a:pt x="1" y="4906"/>
                  </a:cubicBezTo>
                  <a:lnTo>
                    <a:pt x="1" y="5775"/>
                  </a:lnTo>
                  <a:cubicBezTo>
                    <a:pt x="1" y="5859"/>
                    <a:pt x="84" y="5930"/>
                    <a:pt x="167" y="5930"/>
                  </a:cubicBezTo>
                  <a:cubicBezTo>
                    <a:pt x="263" y="5930"/>
                    <a:pt x="334" y="5859"/>
                    <a:pt x="334" y="5775"/>
                  </a:cubicBezTo>
                  <a:lnTo>
                    <a:pt x="334" y="4906"/>
                  </a:lnTo>
                  <a:cubicBezTo>
                    <a:pt x="334" y="4775"/>
                    <a:pt x="406" y="4644"/>
                    <a:pt x="525" y="4585"/>
                  </a:cubicBezTo>
                  <a:lnTo>
                    <a:pt x="1072" y="4311"/>
                  </a:lnTo>
                  <a:lnTo>
                    <a:pt x="1584" y="4787"/>
                  </a:lnTo>
                  <a:lnTo>
                    <a:pt x="1584" y="5775"/>
                  </a:lnTo>
                  <a:cubicBezTo>
                    <a:pt x="1584" y="5859"/>
                    <a:pt x="1656" y="5930"/>
                    <a:pt x="1751" y="5930"/>
                  </a:cubicBezTo>
                  <a:cubicBezTo>
                    <a:pt x="1834" y="5930"/>
                    <a:pt x="1906" y="5859"/>
                    <a:pt x="1906" y="5775"/>
                  </a:cubicBezTo>
                  <a:lnTo>
                    <a:pt x="1906" y="4787"/>
                  </a:lnTo>
                  <a:lnTo>
                    <a:pt x="2418" y="4311"/>
                  </a:lnTo>
                  <a:lnTo>
                    <a:pt x="2965" y="4585"/>
                  </a:lnTo>
                  <a:cubicBezTo>
                    <a:pt x="3084" y="4644"/>
                    <a:pt x="3156" y="4763"/>
                    <a:pt x="3156" y="4906"/>
                  </a:cubicBezTo>
                  <a:lnTo>
                    <a:pt x="3156" y="5775"/>
                  </a:lnTo>
                  <a:cubicBezTo>
                    <a:pt x="3156" y="5859"/>
                    <a:pt x="3239" y="5930"/>
                    <a:pt x="3323" y="5930"/>
                  </a:cubicBezTo>
                  <a:cubicBezTo>
                    <a:pt x="3406" y="5930"/>
                    <a:pt x="3489" y="5859"/>
                    <a:pt x="3489" y="5775"/>
                  </a:cubicBezTo>
                  <a:lnTo>
                    <a:pt x="3489" y="4906"/>
                  </a:lnTo>
                  <a:cubicBezTo>
                    <a:pt x="3442" y="4656"/>
                    <a:pt x="3299" y="4418"/>
                    <a:pt x="3073" y="4299"/>
                  </a:cubicBezTo>
                  <a:lnTo>
                    <a:pt x="2406" y="3965"/>
                  </a:lnTo>
                  <a:lnTo>
                    <a:pt x="2406" y="3954"/>
                  </a:lnTo>
                  <a:lnTo>
                    <a:pt x="2406" y="3632"/>
                  </a:lnTo>
                  <a:cubicBezTo>
                    <a:pt x="2668" y="3430"/>
                    <a:pt x="2858" y="3132"/>
                    <a:pt x="2918" y="2799"/>
                  </a:cubicBezTo>
                  <a:cubicBezTo>
                    <a:pt x="3037" y="2584"/>
                    <a:pt x="3120" y="2346"/>
                    <a:pt x="3120" y="2096"/>
                  </a:cubicBezTo>
                  <a:cubicBezTo>
                    <a:pt x="3120" y="1632"/>
                    <a:pt x="2894" y="1227"/>
                    <a:pt x="2561" y="977"/>
                  </a:cubicBezTo>
                  <a:cubicBezTo>
                    <a:pt x="2573" y="917"/>
                    <a:pt x="2596" y="846"/>
                    <a:pt x="2596" y="775"/>
                  </a:cubicBezTo>
                  <a:cubicBezTo>
                    <a:pt x="2596" y="334"/>
                    <a:pt x="2203"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6" name="Google Shape;15036;p103"/>
            <p:cNvSpPr/>
            <p:nvPr/>
          </p:nvSpPr>
          <p:spPr>
            <a:xfrm>
              <a:off x="6696103" y="1679507"/>
              <a:ext cx="10630" cy="26162"/>
            </a:xfrm>
            <a:custGeom>
              <a:avLst/>
              <a:gdLst/>
              <a:ahLst/>
              <a:cxnLst/>
              <a:rect l="l" t="t" r="r" b="b"/>
              <a:pathLst>
                <a:path w="334" h="822" extrusionOk="0">
                  <a:moveTo>
                    <a:pt x="167" y="0"/>
                  </a:moveTo>
                  <a:cubicBezTo>
                    <a:pt x="84" y="0"/>
                    <a:pt x="1" y="72"/>
                    <a:pt x="1" y="167"/>
                  </a:cubicBezTo>
                  <a:lnTo>
                    <a:pt x="1" y="655"/>
                  </a:lnTo>
                  <a:cubicBezTo>
                    <a:pt x="1" y="738"/>
                    <a:pt x="84" y="822"/>
                    <a:pt x="167" y="822"/>
                  </a:cubicBezTo>
                  <a:cubicBezTo>
                    <a:pt x="263" y="822"/>
                    <a:pt x="334" y="738"/>
                    <a:pt x="334" y="655"/>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7" name="Google Shape;15037;p103"/>
            <p:cNvSpPr/>
            <p:nvPr/>
          </p:nvSpPr>
          <p:spPr>
            <a:xfrm>
              <a:off x="6752183" y="1679507"/>
              <a:ext cx="10280" cy="26162"/>
            </a:xfrm>
            <a:custGeom>
              <a:avLst/>
              <a:gdLst/>
              <a:ahLst/>
              <a:cxnLst/>
              <a:rect l="l" t="t" r="r" b="b"/>
              <a:pathLst>
                <a:path w="323" h="822" extrusionOk="0">
                  <a:moveTo>
                    <a:pt x="167" y="0"/>
                  </a:moveTo>
                  <a:cubicBezTo>
                    <a:pt x="72" y="0"/>
                    <a:pt x="1" y="72"/>
                    <a:pt x="1" y="167"/>
                  </a:cubicBezTo>
                  <a:lnTo>
                    <a:pt x="1" y="655"/>
                  </a:lnTo>
                  <a:cubicBezTo>
                    <a:pt x="1" y="738"/>
                    <a:pt x="72" y="822"/>
                    <a:pt x="167" y="822"/>
                  </a:cubicBezTo>
                  <a:cubicBezTo>
                    <a:pt x="251" y="822"/>
                    <a:pt x="322" y="738"/>
                    <a:pt x="322" y="655"/>
                  </a:cubicBezTo>
                  <a:lnTo>
                    <a:pt x="322" y="167"/>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8" name="Google Shape;15038;p103"/>
            <p:cNvSpPr/>
            <p:nvPr/>
          </p:nvSpPr>
          <p:spPr>
            <a:xfrm>
              <a:off x="6919310" y="1734060"/>
              <a:ext cx="45131" cy="15946"/>
            </a:xfrm>
            <a:custGeom>
              <a:avLst/>
              <a:gdLst/>
              <a:ahLst/>
              <a:cxnLst/>
              <a:rect l="l" t="t" r="r" b="b"/>
              <a:pathLst>
                <a:path w="1418" h="501" extrusionOk="0">
                  <a:moveTo>
                    <a:pt x="167" y="1"/>
                  </a:moveTo>
                  <a:cubicBezTo>
                    <a:pt x="72" y="1"/>
                    <a:pt x="0" y="72"/>
                    <a:pt x="0" y="156"/>
                  </a:cubicBezTo>
                  <a:cubicBezTo>
                    <a:pt x="0" y="251"/>
                    <a:pt x="72" y="322"/>
                    <a:pt x="167" y="322"/>
                  </a:cubicBezTo>
                  <a:cubicBezTo>
                    <a:pt x="346" y="322"/>
                    <a:pt x="881" y="358"/>
                    <a:pt x="1143" y="489"/>
                  </a:cubicBezTo>
                  <a:cubicBezTo>
                    <a:pt x="1179" y="501"/>
                    <a:pt x="1191" y="501"/>
                    <a:pt x="1227" y="501"/>
                  </a:cubicBezTo>
                  <a:cubicBezTo>
                    <a:pt x="1286" y="501"/>
                    <a:pt x="1346" y="477"/>
                    <a:pt x="1370" y="417"/>
                  </a:cubicBezTo>
                  <a:cubicBezTo>
                    <a:pt x="1417" y="334"/>
                    <a:pt x="1382" y="239"/>
                    <a:pt x="1298" y="191"/>
                  </a:cubicBezTo>
                  <a:cubicBezTo>
                    <a:pt x="905" y="1"/>
                    <a:pt x="19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9" name="Google Shape;15039;p103"/>
            <p:cNvSpPr/>
            <p:nvPr/>
          </p:nvSpPr>
          <p:spPr>
            <a:xfrm>
              <a:off x="6879907" y="1706020"/>
              <a:ext cx="123172" cy="167158"/>
            </a:xfrm>
            <a:custGeom>
              <a:avLst/>
              <a:gdLst/>
              <a:ahLst/>
              <a:cxnLst/>
              <a:rect l="l" t="t" r="r" b="b"/>
              <a:pathLst>
                <a:path w="3870" h="5252" extrusionOk="0">
                  <a:moveTo>
                    <a:pt x="3001" y="310"/>
                  </a:moveTo>
                  <a:lnTo>
                    <a:pt x="3001" y="989"/>
                  </a:lnTo>
                  <a:cubicBezTo>
                    <a:pt x="3001" y="1096"/>
                    <a:pt x="2965" y="1215"/>
                    <a:pt x="2917" y="1310"/>
                  </a:cubicBezTo>
                  <a:lnTo>
                    <a:pt x="2834" y="1477"/>
                  </a:lnTo>
                  <a:cubicBezTo>
                    <a:pt x="2822" y="1501"/>
                    <a:pt x="2822" y="1513"/>
                    <a:pt x="2822" y="1549"/>
                  </a:cubicBezTo>
                  <a:lnTo>
                    <a:pt x="2822" y="1906"/>
                  </a:lnTo>
                  <a:cubicBezTo>
                    <a:pt x="2822" y="2144"/>
                    <a:pt x="2727" y="2370"/>
                    <a:pt x="2548" y="2537"/>
                  </a:cubicBezTo>
                  <a:cubicBezTo>
                    <a:pt x="2381" y="2727"/>
                    <a:pt x="2167" y="2811"/>
                    <a:pt x="1905" y="2811"/>
                  </a:cubicBezTo>
                  <a:cubicBezTo>
                    <a:pt x="1429" y="2799"/>
                    <a:pt x="1048" y="2382"/>
                    <a:pt x="1048" y="1870"/>
                  </a:cubicBezTo>
                  <a:lnTo>
                    <a:pt x="1048" y="1560"/>
                  </a:lnTo>
                  <a:cubicBezTo>
                    <a:pt x="1048" y="1525"/>
                    <a:pt x="1048" y="1513"/>
                    <a:pt x="1036" y="1489"/>
                  </a:cubicBezTo>
                  <a:lnTo>
                    <a:pt x="929" y="1275"/>
                  </a:lnTo>
                  <a:cubicBezTo>
                    <a:pt x="893" y="1203"/>
                    <a:pt x="869" y="1108"/>
                    <a:pt x="869" y="1037"/>
                  </a:cubicBezTo>
                  <a:lnTo>
                    <a:pt x="869" y="1025"/>
                  </a:lnTo>
                  <a:cubicBezTo>
                    <a:pt x="869" y="632"/>
                    <a:pt x="1179" y="310"/>
                    <a:pt x="1584" y="310"/>
                  </a:cubicBezTo>
                  <a:close/>
                  <a:moveTo>
                    <a:pt x="2310" y="3084"/>
                  </a:moveTo>
                  <a:cubicBezTo>
                    <a:pt x="2310" y="3120"/>
                    <a:pt x="2322" y="3180"/>
                    <a:pt x="2346" y="3227"/>
                  </a:cubicBezTo>
                  <a:lnTo>
                    <a:pt x="2191" y="3358"/>
                  </a:lnTo>
                  <a:cubicBezTo>
                    <a:pt x="2119" y="3430"/>
                    <a:pt x="2024" y="3465"/>
                    <a:pt x="1941" y="3465"/>
                  </a:cubicBezTo>
                  <a:cubicBezTo>
                    <a:pt x="1846" y="3465"/>
                    <a:pt x="1750" y="3418"/>
                    <a:pt x="1679" y="3358"/>
                  </a:cubicBezTo>
                  <a:lnTo>
                    <a:pt x="1548" y="3227"/>
                  </a:lnTo>
                  <a:cubicBezTo>
                    <a:pt x="1560" y="3180"/>
                    <a:pt x="1584" y="3120"/>
                    <a:pt x="1584" y="3084"/>
                  </a:cubicBezTo>
                  <a:cubicBezTo>
                    <a:pt x="1679" y="3108"/>
                    <a:pt x="1786" y="3132"/>
                    <a:pt x="1905" y="3132"/>
                  </a:cubicBezTo>
                  <a:lnTo>
                    <a:pt x="1953" y="3132"/>
                  </a:lnTo>
                  <a:cubicBezTo>
                    <a:pt x="2072" y="3132"/>
                    <a:pt x="2203" y="3120"/>
                    <a:pt x="2310" y="3084"/>
                  </a:cubicBezTo>
                  <a:close/>
                  <a:moveTo>
                    <a:pt x="1584" y="1"/>
                  </a:moveTo>
                  <a:cubicBezTo>
                    <a:pt x="1000" y="1"/>
                    <a:pt x="536" y="465"/>
                    <a:pt x="536" y="1037"/>
                  </a:cubicBezTo>
                  <a:lnTo>
                    <a:pt x="536" y="1060"/>
                  </a:lnTo>
                  <a:cubicBezTo>
                    <a:pt x="536" y="1191"/>
                    <a:pt x="572" y="1322"/>
                    <a:pt x="631" y="1441"/>
                  </a:cubicBezTo>
                  <a:lnTo>
                    <a:pt x="715" y="1608"/>
                  </a:lnTo>
                  <a:lnTo>
                    <a:pt x="715" y="1870"/>
                  </a:lnTo>
                  <a:cubicBezTo>
                    <a:pt x="715" y="2311"/>
                    <a:pt x="929" y="2680"/>
                    <a:pt x="1238" y="2918"/>
                  </a:cubicBezTo>
                  <a:lnTo>
                    <a:pt x="1238" y="3061"/>
                  </a:lnTo>
                  <a:cubicBezTo>
                    <a:pt x="1238" y="3156"/>
                    <a:pt x="1179" y="3227"/>
                    <a:pt x="1107" y="3239"/>
                  </a:cubicBezTo>
                  <a:lnTo>
                    <a:pt x="512" y="3406"/>
                  </a:lnTo>
                  <a:cubicBezTo>
                    <a:pt x="214" y="3501"/>
                    <a:pt x="0" y="3763"/>
                    <a:pt x="0" y="4073"/>
                  </a:cubicBezTo>
                  <a:lnTo>
                    <a:pt x="0" y="5085"/>
                  </a:lnTo>
                  <a:cubicBezTo>
                    <a:pt x="0" y="5180"/>
                    <a:pt x="83" y="5251"/>
                    <a:pt x="167" y="5251"/>
                  </a:cubicBezTo>
                  <a:cubicBezTo>
                    <a:pt x="250" y="5251"/>
                    <a:pt x="334" y="5180"/>
                    <a:pt x="334" y="5085"/>
                  </a:cubicBezTo>
                  <a:lnTo>
                    <a:pt x="334" y="4073"/>
                  </a:lnTo>
                  <a:cubicBezTo>
                    <a:pt x="334" y="3918"/>
                    <a:pt x="429" y="3775"/>
                    <a:pt x="595" y="3739"/>
                  </a:cubicBezTo>
                  <a:lnTo>
                    <a:pt x="1191" y="3573"/>
                  </a:lnTo>
                  <a:cubicBezTo>
                    <a:pt x="1238" y="3561"/>
                    <a:pt x="1298" y="3525"/>
                    <a:pt x="1346" y="3513"/>
                  </a:cubicBezTo>
                  <a:lnTo>
                    <a:pt x="1441" y="3620"/>
                  </a:lnTo>
                  <a:cubicBezTo>
                    <a:pt x="1584" y="3751"/>
                    <a:pt x="1738" y="3823"/>
                    <a:pt x="1941" y="3823"/>
                  </a:cubicBezTo>
                  <a:cubicBezTo>
                    <a:pt x="2131" y="3823"/>
                    <a:pt x="2298" y="3751"/>
                    <a:pt x="2429" y="3620"/>
                  </a:cubicBezTo>
                  <a:lnTo>
                    <a:pt x="2536" y="3513"/>
                  </a:lnTo>
                  <a:cubicBezTo>
                    <a:pt x="2572" y="3537"/>
                    <a:pt x="2620" y="3561"/>
                    <a:pt x="2679" y="3573"/>
                  </a:cubicBezTo>
                  <a:lnTo>
                    <a:pt x="3274" y="3739"/>
                  </a:lnTo>
                  <a:cubicBezTo>
                    <a:pt x="3429" y="3775"/>
                    <a:pt x="3548" y="3930"/>
                    <a:pt x="3548" y="4073"/>
                  </a:cubicBezTo>
                  <a:lnTo>
                    <a:pt x="3548" y="5085"/>
                  </a:lnTo>
                  <a:cubicBezTo>
                    <a:pt x="3548" y="5180"/>
                    <a:pt x="3620" y="5251"/>
                    <a:pt x="3703" y="5251"/>
                  </a:cubicBezTo>
                  <a:cubicBezTo>
                    <a:pt x="3798" y="5251"/>
                    <a:pt x="3870" y="5180"/>
                    <a:pt x="3870" y="5085"/>
                  </a:cubicBezTo>
                  <a:lnTo>
                    <a:pt x="3870" y="4073"/>
                  </a:lnTo>
                  <a:cubicBezTo>
                    <a:pt x="3858" y="3763"/>
                    <a:pt x="3655" y="3501"/>
                    <a:pt x="3358" y="3406"/>
                  </a:cubicBezTo>
                  <a:lnTo>
                    <a:pt x="2762" y="3239"/>
                  </a:lnTo>
                  <a:cubicBezTo>
                    <a:pt x="2679" y="3215"/>
                    <a:pt x="2620" y="3156"/>
                    <a:pt x="2620" y="3061"/>
                  </a:cubicBezTo>
                  <a:lnTo>
                    <a:pt x="2620" y="2930"/>
                  </a:lnTo>
                  <a:cubicBezTo>
                    <a:pt x="2679" y="2882"/>
                    <a:pt x="2727" y="2858"/>
                    <a:pt x="2786" y="2799"/>
                  </a:cubicBezTo>
                  <a:cubicBezTo>
                    <a:pt x="3024" y="2561"/>
                    <a:pt x="3155" y="2263"/>
                    <a:pt x="3155" y="1918"/>
                  </a:cubicBezTo>
                  <a:lnTo>
                    <a:pt x="3155" y="1608"/>
                  </a:lnTo>
                  <a:lnTo>
                    <a:pt x="3215" y="1477"/>
                  </a:lnTo>
                  <a:cubicBezTo>
                    <a:pt x="3298" y="1322"/>
                    <a:pt x="3322" y="1179"/>
                    <a:pt x="3322" y="1013"/>
                  </a:cubicBezTo>
                  <a:lnTo>
                    <a:pt x="3322" y="167"/>
                  </a:lnTo>
                  <a:cubicBezTo>
                    <a:pt x="3322" y="72"/>
                    <a:pt x="3251" y="1"/>
                    <a:pt x="3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0" name="Google Shape;15040;p103"/>
            <p:cNvSpPr/>
            <p:nvPr/>
          </p:nvSpPr>
          <p:spPr>
            <a:xfrm>
              <a:off x="6902632" y="1840173"/>
              <a:ext cx="10630" cy="32623"/>
            </a:xfrm>
            <a:custGeom>
              <a:avLst/>
              <a:gdLst/>
              <a:ahLst/>
              <a:cxnLst/>
              <a:rect l="l" t="t" r="r" b="b"/>
              <a:pathLst>
                <a:path w="334" h="1025" extrusionOk="0">
                  <a:moveTo>
                    <a:pt x="167" y="0"/>
                  </a:moveTo>
                  <a:cubicBezTo>
                    <a:pt x="84" y="0"/>
                    <a:pt x="1" y="72"/>
                    <a:pt x="1" y="155"/>
                  </a:cubicBezTo>
                  <a:lnTo>
                    <a:pt x="1" y="858"/>
                  </a:lnTo>
                  <a:cubicBezTo>
                    <a:pt x="1" y="953"/>
                    <a:pt x="84" y="1024"/>
                    <a:pt x="167" y="1024"/>
                  </a:cubicBezTo>
                  <a:cubicBezTo>
                    <a:pt x="262" y="1024"/>
                    <a:pt x="334" y="953"/>
                    <a:pt x="334" y="858"/>
                  </a:cubicBezTo>
                  <a:lnTo>
                    <a:pt x="334" y="155"/>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1" name="Google Shape;15041;p103"/>
            <p:cNvSpPr/>
            <p:nvPr/>
          </p:nvSpPr>
          <p:spPr>
            <a:xfrm>
              <a:off x="6970075" y="1840173"/>
              <a:ext cx="10280" cy="32623"/>
            </a:xfrm>
            <a:custGeom>
              <a:avLst/>
              <a:gdLst/>
              <a:ahLst/>
              <a:cxnLst/>
              <a:rect l="l" t="t" r="r" b="b"/>
              <a:pathLst>
                <a:path w="323" h="1025" extrusionOk="0">
                  <a:moveTo>
                    <a:pt x="168" y="0"/>
                  </a:moveTo>
                  <a:cubicBezTo>
                    <a:pt x="72" y="0"/>
                    <a:pt x="1" y="72"/>
                    <a:pt x="1" y="155"/>
                  </a:cubicBezTo>
                  <a:lnTo>
                    <a:pt x="1" y="858"/>
                  </a:lnTo>
                  <a:cubicBezTo>
                    <a:pt x="1" y="953"/>
                    <a:pt x="72" y="1024"/>
                    <a:pt x="168" y="1024"/>
                  </a:cubicBezTo>
                  <a:cubicBezTo>
                    <a:pt x="251" y="1024"/>
                    <a:pt x="322" y="953"/>
                    <a:pt x="322" y="858"/>
                  </a:cubicBezTo>
                  <a:lnTo>
                    <a:pt x="322" y="155"/>
                  </a:ln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2" name="Google Shape;15042;p103"/>
            <p:cNvSpPr/>
            <p:nvPr/>
          </p:nvSpPr>
          <p:spPr>
            <a:xfrm>
              <a:off x="6772267" y="1594241"/>
              <a:ext cx="182690" cy="100830"/>
            </a:xfrm>
            <a:custGeom>
              <a:avLst/>
              <a:gdLst/>
              <a:ahLst/>
              <a:cxnLst/>
              <a:rect l="l" t="t" r="r" b="b"/>
              <a:pathLst>
                <a:path w="5740" h="3168" extrusionOk="0">
                  <a:moveTo>
                    <a:pt x="2001" y="0"/>
                  </a:moveTo>
                  <a:cubicBezTo>
                    <a:pt x="1334" y="0"/>
                    <a:pt x="679" y="191"/>
                    <a:pt x="108" y="548"/>
                  </a:cubicBezTo>
                  <a:cubicBezTo>
                    <a:pt x="36" y="596"/>
                    <a:pt x="1" y="691"/>
                    <a:pt x="72" y="774"/>
                  </a:cubicBezTo>
                  <a:cubicBezTo>
                    <a:pt x="95" y="820"/>
                    <a:pt x="148" y="847"/>
                    <a:pt x="202" y="847"/>
                  </a:cubicBezTo>
                  <a:cubicBezTo>
                    <a:pt x="231" y="847"/>
                    <a:pt x="261" y="839"/>
                    <a:pt x="287" y="822"/>
                  </a:cubicBezTo>
                  <a:cubicBezTo>
                    <a:pt x="798" y="489"/>
                    <a:pt x="1394" y="310"/>
                    <a:pt x="2001" y="310"/>
                  </a:cubicBezTo>
                  <a:cubicBezTo>
                    <a:pt x="2763" y="310"/>
                    <a:pt x="3489" y="584"/>
                    <a:pt x="4073" y="1084"/>
                  </a:cubicBezTo>
                  <a:cubicBezTo>
                    <a:pt x="4501" y="1453"/>
                    <a:pt x="4835" y="1953"/>
                    <a:pt x="5013" y="2477"/>
                  </a:cubicBezTo>
                  <a:lnTo>
                    <a:pt x="4739" y="2203"/>
                  </a:lnTo>
                  <a:cubicBezTo>
                    <a:pt x="4710" y="2173"/>
                    <a:pt x="4668" y="2158"/>
                    <a:pt x="4625" y="2158"/>
                  </a:cubicBezTo>
                  <a:cubicBezTo>
                    <a:pt x="4582" y="2158"/>
                    <a:pt x="4537" y="2173"/>
                    <a:pt x="4501" y="2203"/>
                  </a:cubicBezTo>
                  <a:cubicBezTo>
                    <a:pt x="4442" y="2263"/>
                    <a:pt x="4442" y="2370"/>
                    <a:pt x="4501" y="2441"/>
                  </a:cubicBezTo>
                  <a:lnTo>
                    <a:pt x="5168" y="3120"/>
                  </a:lnTo>
                  <a:cubicBezTo>
                    <a:pt x="5204" y="3156"/>
                    <a:pt x="5251" y="3167"/>
                    <a:pt x="5287" y="3167"/>
                  </a:cubicBezTo>
                  <a:lnTo>
                    <a:pt x="5335" y="3167"/>
                  </a:lnTo>
                  <a:cubicBezTo>
                    <a:pt x="5394" y="3156"/>
                    <a:pt x="5442" y="3108"/>
                    <a:pt x="5454" y="3048"/>
                  </a:cubicBezTo>
                  <a:lnTo>
                    <a:pt x="5740" y="2132"/>
                  </a:lnTo>
                  <a:cubicBezTo>
                    <a:pt x="5740" y="2072"/>
                    <a:pt x="5692" y="1977"/>
                    <a:pt x="5609" y="1953"/>
                  </a:cubicBezTo>
                  <a:cubicBezTo>
                    <a:pt x="5589" y="1946"/>
                    <a:pt x="5570" y="1942"/>
                    <a:pt x="5552" y="1942"/>
                  </a:cubicBezTo>
                  <a:cubicBezTo>
                    <a:pt x="5481" y="1942"/>
                    <a:pt x="5423" y="1992"/>
                    <a:pt x="5394" y="2048"/>
                  </a:cubicBezTo>
                  <a:lnTo>
                    <a:pt x="5311" y="2382"/>
                  </a:lnTo>
                  <a:cubicBezTo>
                    <a:pt x="5109" y="1798"/>
                    <a:pt x="4751" y="1262"/>
                    <a:pt x="4275" y="846"/>
                  </a:cubicBezTo>
                  <a:cubicBezTo>
                    <a:pt x="3644" y="298"/>
                    <a:pt x="2834" y="0"/>
                    <a:pt x="2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3" name="Google Shape;15043;p103"/>
            <p:cNvSpPr/>
            <p:nvPr/>
          </p:nvSpPr>
          <p:spPr>
            <a:xfrm>
              <a:off x="6716950" y="1716268"/>
              <a:ext cx="181926" cy="100448"/>
            </a:xfrm>
            <a:custGeom>
              <a:avLst/>
              <a:gdLst/>
              <a:ahLst/>
              <a:cxnLst/>
              <a:rect l="l" t="t" r="r" b="b"/>
              <a:pathLst>
                <a:path w="5716" h="3156" extrusionOk="0">
                  <a:moveTo>
                    <a:pt x="440" y="0"/>
                  </a:moveTo>
                  <a:cubicBezTo>
                    <a:pt x="421" y="0"/>
                    <a:pt x="401" y="4"/>
                    <a:pt x="381" y="12"/>
                  </a:cubicBezTo>
                  <a:cubicBezTo>
                    <a:pt x="322" y="36"/>
                    <a:pt x="274" y="72"/>
                    <a:pt x="262" y="131"/>
                  </a:cubicBezTo>
                  <a:lnTo>
                    <a:pt x="24" y="1060"/>
                  </a:lnTo>
                  <a:cubicBezTo>
                    <a:pt x="0" y="1155"/>
                    <a:pt x="48" y="1238"/>
                    <a:pt x="143" y="1250"/>
                  </a:cubicBezTo>
                  <a:lnTo>
                    <a:pt x="179" y="1250"/>
                  </a:lnTo>
                  <a:cubicBezTo>
                    <a:pt x="262" y="1250"/>
                    <a:pt x="322" y="1203"/>
                    <a:pt x="346" y="1131"/>
                  </a:cubicBezTo>
                  <a:lnTo>
                    <a:pt x="417" y="834"/>
                  </a:lnTo>
                  <a:cubicBezTo>
                    <a:pt x="631" y="1405"/>
                    <a:pt x="977" y="1905"/>
                    <a:pt x="1429" y="2310"/>
                  </a:cubicBezTo>
                  <a:cubicBezTo>
                    <a:pt x="2072" y="2858"/>
                    <a:pt x="2882" y="3155"/>
                    <a:pt x="3715" y="3155"/>
                  </a:cubicBezTo>
                  <a:cubicBezTo>
                    <a:pt x="4382" y="3155"/>
                    <a:pt x="5037" y="2965"/>
                    <a:pt x="5596" y="2608"/>
                  </a:cubicBezTo>
                  <a:cubicBezTo>
                    <a:pt x="5692" y="2560"/>
                    <a:pt x="5715" y="2465"/>
                    <a:pt x="5656" y="2381"/>
                  </a:cubicBezTo>
                  <a:cubicBezTo>
                    <a:pt x="5634" y="2338"/>
                    <a:pt x="5586" y="2312"/>
                    <a:pt x="5535" y="2312"/>
                  </a:cubicBezTo>
                  <a:cubicBezTo>
                    <a:pt x="5503" y="2312"/>
                    <a:pt x="5469" y="2322"/>
                    <a:pt x="5442" y="2346"/>
                  </a:cubicBezTo>
                  <a:cubicBezTo>
                    <a:pt x="4930" y="2667"/>
                    <a:pt x="4334" y="2846"/>
                    <a:pt x="3727" y="2846"/>
                  </a:cubicBezTo>
                  <a:cubicBezTo>
                    <a:pt x="2965" y="2846"/>
                    <a:pt x="2239" y="2572"/>
                    <a:pt x="1655" y="2072"/>
                  </a:cubicBezTo>
                  <a:cubicBezTo>
                    <a:pt x="1227" y="1703"/>
                    <a:pt x="893" y="1203"/>
                    <a:pt x="715" y="679"/>
                  </a:cubicBezTo>
                  <a:lnTo>
                    <a:pt x="715" y="679"/>
                  </a:lnTo>
                  <a:lnTo>
                    <a:pt x="1012" y="953"/>
                  </a:lnTo>
                  <a:cubicBezTo>
                    <a:pt x="1041" y="981"/>
                    <a:pt x="1080" y="996"/>
                    <a:pt x="1121" y="996"/>
                  </a:cubicBezTo>
                  <a:cubicBezTo>
                    <a:pt x="1166" y="996"/>
                    <a:pt x="1213" y="978"/>
                    <a:pt x="1251" y="941"/>
                  </a:cubicBezTo>
                  <a:cubicBezTo>
                    <a:pt x="1310" y="881"/>
                    <a:pt x="1310" y="774"/>
                    <a:pt x="1239" y="703"/>
                  </a:cubicBezTo>
                  <a:lnTo>
                    <a:pt x="536" y="48"/>
                  </a:lnTo>
                  <a:cubicBezTo>
                    <a:pt x="512" y="16"/>
                    <a:pt x="478" y="0"/>
                    <a:pt x="4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44" name="Google Shape;15044;p103"/>
          <p:cNvGrpSpPr/>
          <p:nvPr/>
        </p:nvGrpSpPr>
        <p:grpSpPr>
          <a:xfrm>
            <a:off x="8020159" y="1516551"/>
            <a:ext cx="300897" cy="356627"/>
            <a:chOff x="8020159" y="1516551"/>
            <a:chExt cx="300897" cy="356627"/>
          </a:xfrm>
        </p:grpSpPr>
        <p:sp>
          <p:nvSpPr>
            <p:cNvPr id="15045" name="Google Shape;15045;p103"/>
            <p:cNvSpPr/>
            <p:nvPr/>
          </p:nvSpPr>
          <p:spPr>
            <a:xfrm>
              <a:off x="8126240" y="1669482"/>
              <a:ext cx="88703" cy="30523"/>
            </a:xfrm>
            <a:custGeom>
              <a:avLst/>
              <a:gdLst/>
              <a:ahLst/>
              <a:cxnLst/>
              <a:rect l="l" t="t" r="r" b="b"/>
              <a:pathLst>
                <a:path w="2787" h="959" extrusionOk="0">
                  <a:moveTo>
                    <a:pt x="1144" y="1"/>
                  </a:moveTo>
                  <a:cubicBezTo>
                    <a:pt x="800" y="1"/>
                    <a:pt x="487" y="41"/>
                    <a:pt x="287" y="77"/>
                  </a:cubicBezTo>
                  <a:cubicBezTo>
                    <a:pt x="120" y="101"/>
                    <a:pt x="1" y="244"/>
                    <a:pt x="1" y="411"/>
                  </a:cubicBezTo>
                  <a:lnTo>
                    <a:pt x="1" y="792"/>
                  </a:lnTo>
                  <a:cubicBezTo>
                    <a:pt x="1" y="875"/>
                    <a:pt x="72" y="958"/>
                    <a:pt x="167" y="958"/>
                  </a:cubicBezTo>
                  <a:cubicBezTo>
                    <a:pt x="251" y="958"/>
                    <a:pt x="322" y="875"/>
                    <a:pt x="322" y="792"/>
                  </a:cubicBezTo>
                  <a:lnTo>
                    <a:pt x="322" y="411"/>
                  </a:lnTo>
                  <a:cubicBezTo>
                    <a:pt x="322" y="411"/>
                    <a:pt x="322" y="399"/>
                    <a:pt x="346" y="399"/>
                  </a:cubicBezTo>
                  <a:cubicBezTo>
                    <a:pt x="510" y="379"/>
                    <a:pt x="814" y="344"/>
                    <a:pt x="1164" y="344"/>
                  </a:cubicBezTo>
                  <a:cubicBezTo>
                    <a:pt x="1246" y="344"/>
                    <a:pt x="1331" y="346"/>
                    <a:pt x="1418" y="351"/>
                  </a:cubicBezTo>
                  <a:cubicBezTo>
                    <a:pt x="1918" y="387"/>
                    <a:pt x="2287" y="518"/>
                    <a:pt x="2513" y="744"/>
                  </a:cubicBezTo>
                  <a:cubicBezTo>
                    <a:pt x="2543" y="774"/>
                    <a:pt x="2584" y="789"/>
                    <a:pt x="2628" y="789"/>
                  </a:cubicBezTo>
                  <a:cubicBezTo>
                    <a:pt x="2671" y="789"/>
                    <a:pt x="2715" y="774"/>
                    <a:pt x="2751" y="744"/>
                  </a:cubicBezTo>
                  <a:cubicBezTo>
                    <a:pt x="2787" y="672"/>
                    <a:pt x="2787" y="565"/>
                    <a:pt x="2727" y="494"/>
                  </a:cubicBezTo>
                  <a:cubicBezTo>
                    <a:pt x="2338" y="104"/>
                    <a:pt x="1699" y="1"/>
                    <a:pt x="1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6" name="Google Shape;15046;p103"/>
            <p:cNvSpPr/>
            <p:nvPr/>
          </p:nvSpPr>
          <p:spPr>
            <a:xfrm>
              <a:off x="8069778" y="1621518"/>
              <a:ext cx="200513" cy="251278"/>
            </a:xfrm>
            <a:custGeom>
              <a:avLst/>
              <a:gdLst/>
              <a:ahLst/>
              <a:cxnLst/>
              <a:rect l="l" t="t" r="r" b="b"/>
              <a:pathLst>
                <a:path w="6300" h="7895" extrusionOk="0">
                  <a:moveTo>
                    <a:pt x="4918" y="358"/>
                  </a:moveTo>
                  <a:lnTo>
                    <a:pt x="4918" y="1953"/>
                  </a:lnTo>
                  <a:cubicBezTo>
                    <a:pt x="4918" y="2191"/>
                    <a:pt x="4859" y="2429"/>
                    <a:pt x="4751" y="2644"/>
                  </a:cubicBezTo>
                  <a:cubicBezTo>
                    <a:pt x="4739" y="2656"/>
                    <a:pt x="4739" y="2680"/>
                    <a:pt x="4739" y="2715"/>
                  </a:cubicBezTo>
                  <a:lnTo>
                    <a:pt x="4739" y="3180"/>
                  </a:lnTo>
                  <a:cubicBezTo>
                    <a:pt x="4739" y="3620"/>
                    <a:pt x="4561" y="4037"/>
                    <a:pt x="4227" y="4334"/>
                  </a:cubicBezTo>
                  <a:cubicBezTo>
                    <a:pt x="3935" y="4605"/>
                    <a:pt x="3563" y="4768"/>
                    <a:pt x="3158" y="4768"/>
                  </a:cubicBezTo>
                  <a:cubicBezTo>
                    <a:pt x="3118" y="4768"/>
                    <a:pt x="3077" y="4766"/>
                    <a:pt x="3037" y="4763"/>
                  </a:cubicBezTo>
                  <a:cubicBezTo>
                    <a:pt x="2227" y="4704"/>
                    <a:pt x="1572" y="3977"/>
                    <a:pt x="1572" y="3108"/>
                  </a:cubicBezTo>
                  <a:lnTo>
                    <a:pt x="1572" y="2715"/>
                  </a:lnTo>
                  <a:cubicBezTo>
                    <a:pt x="1572" y="2680"/>
                    <a:pt x="1572" y="2668"/>
                    <a:pt x="1549" y="2644"/>
                  </a:cubicBezTo>
                  <a:cubicBezTo>
                    <a:pt x="1453" y="2418"/>
                    <a:pt x="1394" y="2191"/>
                    <a:pt x="1394" y="1953"/>
                  </a:cubicBezTo>
                  <a:lnTo>
                    <a:pt x="1394" y="1596"/>
                  </a:lnTo>
                  <a:cubicBezTo>
                    <a:pt x="1394" y="905"/>
                    <a:pt x="1941" y="358"/>
                    <a:pt x="2620" y="358"/>
                  </a:cubicBezTo>
                  <a:close/>
                  <a:moveTo>
                    <a:pt x="4049" y="4858"/>
                  </a:moveTo>
                  <a:lnTo>
                    <a:pt x="4049" y="5156"/>
                  </a:lnTo>
                  <a:lnTo>
                    <a:pt x="3156" y="5775"/>
                  </a:lnTo>
                  <a:lnTo>
                    <a:pt x="2263" y="5168"/>
                  </a:lnTo>
                  <a:lnTo>
                    <a:pt x="2263" y="4858"/>
                  </a:lnTo>
                  <a:cubicBezTo>
                    <a:pt x="2489" y="4977"/>
                    <a:pt x="2763" y="5061"/>
                    <a:pt x="3025" y="5073"/>
                  </a:cubicBezTo>
                  <a:lnTo>
                    <a:pt x="3156" y="5073"/>
                  </a:lnTo>
                  <a:cubicBezTo>
                    <a:pt x="3477" y="5073"/>
                    <a:pt x="3775" y="5001"/>
                    <a:pt x="4049" y="4858"/>
                  </a:cubicBezTo>
                  <a:close/>
                  <a:moveTo>
                    <a:pt x="2132" y="5477"/>
                  </a:moveTo>
                  <a:lnTo>
                    <a:pt x="2906" y="6013"/>
                  </a:lnTo>
                  <a:lnTo>
                    <a:pt x="2489" y="6418"/>
                  </a:lnTo>
                  <a:lnTo>
                    <a:pt x="2477" y="6418"/>
                  </a:lnTo>
                  <a:lnTo>
                    <a:pt x="1965" y="5656"/>
                  </a:lnTo>
                  <a:lnTo>
                    <a:pt x="2132" y="5477"/>
                  </a:lnTo>
                  <a:close/>
                  <a:moveTo>
                    <a:pt x="4168" y="5466"/>
                  </a:moveTo>
                  <a:lnTo>
                    <a:pt x="4335" y="5644"/>
                  </a:lnTo>
                  <a:lnTo>
                    <a:pt x="3835" y="6418"/>
                  </a:lnTo>
                  <a:lnTo>
                    <a:pt x="3811" y="6418"/>
                  </a:lnTo>
                  <a:lnTo>
                    <a:pt x="3394" y="6001"/>
                  </a:lnTo>
                  <a:lnTo>
                    <a:pt x="4168" y="5466"/>
                  </a:lnTo>
                  <a:close/>
                  <a:moveTo>
                    <a:pt x="2620" y="1"/>
                  </a:moveTo>
                  <a:cubicBezTo>
                    <a:pt x="1763" y="1"/>
                    <a:pt x="1060" y="703"/>
                    <a:pt x="1060" y="1572"/>
                  </a:cubicBezTo>
                  <a:lnTo>
                    <a:pt x="1060" y="1918"/>
                  </a:lnTo>
                  <a:cubicBezTo>
                    <a:pt x="1060" y="2203"/>
                    <a:pt x="1120" y="2477"/>
                    <a:pt x="1239" y="2727"/>
                  </a:cubicBezTo>
                  <a:lnTo>
                    <a:pt x="1239" y="3096"/>
                  </a:lnTo>
                  <a:cubicBezTo>
                    <a:pt x="1239" y="3703"/>
                    <a:pt x="1513" y="4263"/>
                    <a:pt x="1941" y="4632"/>
                  </a:cubicBezTo>
                  <a:lnTo>
                    <a:pt x="1941" y="5180"/>
                  </a:lnTo>
                  <a:lnTo>
                    <a:pt x="1632" y="5513"/>
                  </a:lnTo>
                  <a:cubicBezTo>
                    <a:pt x="1596" y="5537"/>
                    <a:pt x="1584" y="5585"/>
                    <a:pt x="1584" y="5632"/>
                  </a:cubicBezTo>
                  <a:lnTo>
                    <a:pt x="572" y="6001"/>
                  </a:lnTo>
                  <a:cubicBezTo>
                    <a:pt x="227" y="6120"/>
                    <a:pt x="1" y="6442"/>
                    <a:pt x="1" y="6823"/>
                  </a:cubicBezTo>
                  <a:lnTo>
                    <a:pt x="1" y="7728"/>
                  </a:lnTo>
                  <a:cubicBezTo>
                    <a:pt x="1" y="7823"/>
                    <a:pt x="84" y="7894"/>
                    <a:pt x="167" y="7894"/>
                  </a:cubicBezTo>
                  <a:cubicBezTo>
                    <a:pt x="263" y="7894"/>
                    <a:pt x="334" y="7823"/>
                    <a:pt x="334" y="7728"/>
                  </a:cubicBezTo>
                  <a:lnTo>
                    <a:pt x="334" y="6823"/>
                  </a:lnTo>
                  <a:cubicBezTo>
                    <a:pt x="334" y="6597"/>
                    <a:pt x="477" y="6382"/>
                    <a:pt x="691" y="6311"/>
                  </a:cubicBezTo>
                  <a:lnTo>
                    <a:pt x="1751" y="5930"/>
                  </a:lnTo>
                  <a:lnTo>
                    <a:pt x="2192" y="6597"/>
                  </a:lnTo>
                  <a:cubicBezTo>
                    <a:pt x="2251" y="6680"/>
                    <a:pt x="2346" y="6728"/>
                    <a:pt x="2442" y="6740"/>
                  </a:cubicBezTo>
                  <a:lnTo>
                    <a:pt x="2477" y="6740"/>
                  </a:lnTo>
                  <a:cubicBezTo>
                    <a:pt x="2561" y="6740"/>
                    <a:pt x="2656" y="6716"/>
                    <a:pt x="2715" y="6644"/>
                  </a:cubicBezTo>
                  <a:lnTo>
                    <a:pt x="2977" y="6370"/>
                  </a:lnTo>
                  <a:lnTo>
                    <a:pt x="2977" y="7728"/>
                  </a:lnTo>
                  <a:cubicBezTo>
                    <a:pt x="2977" y="7823"/>
                    <a:pt x="3061" y="7894"/>
                    <a:pt x="3144" y="7894"/>
                  </a:cubicBezTo>
                  <a:cubicBezTo>
                    <a:pt x="3239" y="7894"/>
                    <a:pt x="3311" y="7823"/>
                    <a:pt x="3311" y="7728"/>
                  </a:cubicBezTo>
                  <a:lnTo>
                    <a:pt x="3311" y="6370"/>
                  </a:lnTo>
                  <a:lnTo>
                    <a:pt x="3573" y="6644"/>
                  </a:lnTo>
                  <a:cubicBezTo>
                    <a:pt x="3632" y="6704"/>
                    <a:pt x="3727" y="6740"/>
                    <a:pt x="3811" y="6740"/>
                  </a:cubicBezTo>
                  <a:lnTo>
                    <a:pt x="3846" y="6740"/>
                  </a:lnTo>
                  <a:cubicBezTo>
                    <a:pt x="3954" y="6728"/>
                    <a:pt x="4037" y="6680"/>
                    <a:pt x="4097" y="6597"/>
                  </a:cubicBezTo>
                  <a:lnTo>
                    <a:pt x="4549" y="5930"/>
                  </a:lnTo>
                  <a:lnTo>
                    <a:pt x="5597" y="6311"/>
                  </a:lnTo>
                  <a:cubicBezTo>
                    <a:pt x="5811" y="6382"/>
                    <a:pt x="5954" y="6597"/>
                    <a:pt x="5954" y="6823"/>
                  </a:cubicBezTo>
                  <a:lnTo>
                    <a:pt x="5954" y="7728"/>
                  </a:lnTo>
                  <a:cubicBezTo>
                    <a:pt x="5954" y="7823"/>
                    <a:pt x="6037" y="7894"/>
                    <a:pt x="6121" y="7894"/>
                  </a:cubicBezTo>
                  <a:cubicBezTo>
                    <a:pt x="6204" y="7894"/>
                    <a:pt x="6287" y="7823"/>
                    <a:pt x="6287" y="7728"/>
                  </a:cubicBezTo>
                  <a:lnTo>
                    <a:pt x="6287" y="6823"/>
                  </a:lnTo>
                  <a:cubicBezTo>
                    <a:pt x="6299" y="6466"/>
                    <a:pt x="6073" y="6132"/>
                    <a:pt x="5740" y="6001"/>
                  </a:cubicBezTo>
                  <a:lnTo>
                    <a:pt x="4728" y="5632"/>
                  </a:lnTo>
                  <a:cubicBezTo>
                    <a:pt x="4728" y="5585"/>
                    <a:pt x="4704" y="5537"/>
                    <a:pt x="4680" y="5513"/>
                  </a:cubicBezTo>
                  <a:lnTo>
                    <a:pt x="4370" y="5180"/>
                  </a:lnTo>
                  <a:lnTo>
                    <a:pt x="4370" y="4644"/>
                  </a:lnTo>
                  <a:lnTo>
                    <a:pt x="4454" y="4561"/>
                  </a:lnTo>
                  <a:cubicBezTo>
                    <a:pt x="4847" y="4204"/>
                    <a:pt x="5061" y="3680"/>
                    <a:pt x="5061" y="3156"/>
                  </a:cubicBezTo>
                  <a:lnTo>
                    <a:pt x="5061" y="2727"/>
                  </a:lnTo>
                  <a:cubicBezTo>
                    <a:pt x="5180" y="2477"/>
                    <a:pt x="5240" y="2203"/>
                    <a:pt x="5240" y="1929"/>
                  </a:cubicBezTo>
                  <a:lnTo>
                    <a:pt x="5240" y="167"/>
                  </a:lnTo>
                  <a:cubicBezTo>
                    <a:pt x="5240" y="84"/>
                    <a:pt x="5168" y="1"/>
                    <a:pt x="50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7" name="Google Shape;15047;p103"/>
            <p:cNvSpPr/>
            <p:nvPr/>
          </p:nvSpPr>
          <p:spPr>
            <a:xfrm>
              <a:off x="8103515" y="1851535"/>
              <a:ext cx="10630" cy="21643"/>
            </a:xfrm>
            <a:custGeom>
              <a:avLst/>
              <a:gdLst/>
              <a:ahLst/>
              <a:cxnLst/>
              <a:rect l="l" t="t" r="r" b="b"/>
              <a:pathLst>
                <a:path w="334" h="680" extrusionOk="0">
                  <a:moveTo>
                    <a:pt x="167" y="1"/>
                  </a:moveTo>
                  <a:cubicBezTo>
                    <a:pt x="72" y="1"/>
                    <a:pt x="0" y="72"/>
                    <a:pt x="0" y="155"/>
                  </a:cubicBezTo>
                  <a:lnTo>
                    <a:pt x="0" y="513"/>
                  </a:lnTo>
                  <a:cubicBezTo>
                    <a:pt x="0" y="608"/>
                    <a:pt x="72" y="679"/>
                    <a:pt x="167" y="679"/>
                  </a:cubicBezTo>
                  <a:cubicBezTo>
                    <a:pt x="250" y="679"/>
                    <a:pt x="334" y="608"/>
                    <a:pt x="334" y="513"/>
                  </a:cubicBezTo>
                  <a:lnTo>
                    <a:pt x="334" y="155"/>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8" name="Google Shape;15048;p103"/>
            <p:cNvSpPr/>
            <p:nvPr/>
          </p:nvSpPr>
          <p:spPr>
            <a:xfrm>
              <a:off x="8226306" y="1851535"/>
              <a:ext cx="10248" cy="21643"/>
            </a:xfrm>
            <a:custGeom>
              <a:avLst/>
              <a:gdLst/>
              <a:ahLst/>
              <a:cxnLst/>
              <a:rect l="l" t="t" r="r" b="b"/>
              <a:pathLst>
                <a:path w="322" h="680" extrusionOk="0">
                  <a:moveTo>
                    <a:pt x="167" y="1"/>
                  </a:moveTo>
                  <a:cubicBezTo>
                    <a:pt x="71" y="1"/>
                    <a:pt x="0" y="72"/>
                    <a:pt x="0" y="155"/>
                  </a:cubicBezTo>
                  <a:lnTo>
                    <a:pt x="0" y="513"/>
                  </a:lnTo>
                  <a:cubicBezTo>
                    <a:pt x="0" y="608"/>
                    <a:pt x="71" y="679"/>
                    <a:pt x="167" y="679"/>
                  </a:cubicBezTo>
                  <a:cubicBezTo>
                    <a:pt x="250" y="679"/>
                    <a:pt x="322" y="608"/>
                    <a:pt x="322" y="513"/>
                  </a:cubicBezTo>
                  <a:lnTo>
                    <a:pt x="322" y="155"/>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9" name="Google Shape;15049;p103"/>
            <p:cNvSpPr/>
            <p:nvPr/>
          </p:nvSpPr>
          <p:spPr>
            <a:xfrm>
              <a:off x="8020159" y="1516551"/>
              <a:ext cx="300897" cy="284251"/>
            </a:xfrm>
            <a:custGeom>
              <a:avLst/>
              <a:gdLst/>
              <a:ahLst/>
              <a:cxnLst/>
              <a:rect l="l" t="t" r="r" b="b"/>
              <a:pathLst>
                <a:path w="9454" h="8931" extrusionOk="0">
                  <a:moveTo>
                    <a:pt x="6263" y="596"/>
                  </a:moveTo>
                  <a:lnTo>
                    <a:pt x="6263" y="596"/>
                  </a:lnTo>
                  <a:cubicBezTo>
                    <a:pt x="7060" y="894"/>
                    <a:pt x="7739" y="1406"/>
                    <a:pt x="8227" y="2084"/>
                  </a:cubicBezTo>
                  <a:lnTo>
                    <a:pt x="7322" y="2084"/>
                  </a:lnTo>
                  <a:cubicBezTo>
                    <a:pt x="7215" y="1846"/>
                    <a:pt x="7096" y="1620"/>
                    <a:pt x="6953" y="1394"/>
                  </a:cubicBezTo>
                  <a:cubicBezTo>
                    <a:pt x="6739" y="1084"/>
                    <a:pt x="6525" y="822"/>
                    <a:pt x="6263" y="596"/>
                  </a:cubicBezTo>
                  <a:close/>
                  <a:moveTo>
                    <a:pt x="3143" y="608"/>
                  </a:moveTo>
                  <a:cubicBezTo>
                    <a:pt x="2893" y="822"/>
                    <a:pt x="2667" y="1084"/>
                    <a:pt x="2453" y="1406"/>
                  </a:cubicBezTo>
                  <a:cubicBezTo>
                    <a:pt x="2322" y="1620"/>
                    <a:pt x="2203" y="1846"/>
                    <a:pt x="2084" y="2096"/>
                  </a:cubicBezTo>
                  <a:lnTo>
                    <a:pt x="1179" y="2096"/>
                  </a:lnTo>
                  <a:cubicBezTo>
                    <a:pt x="1667" y="1429"/>
                    <a:pt x="2357" y="905"/>
                    <a:pt x="3143" y="608"/>
                  </a:cubicBezTo>
                  <a:close/>
                  <a:moveTo>
                    <a:pt x="4560" y="322"/>
                  </a:moveTo>
                  <a:lnTo>
                    <a:pt x="4560" y="2096"/>
                  </a:lnTo>
                  <a:lnTo>
                    <a:pt x="2453" y="2096"/>
                  </a:lnTo>
                  <a:cubicBezTo>
                    <a:pt x="2929" y="1084"/>
                    <a:pt x="3691" y="393"/>
                    <a:pt x="4560" y="322"/>
                  </a:cubicBezTo>
                  <a:close/>
                  <a:moveTo>
                    <a:pt x="4882" y="322"/>
                  </a:moveTo>
                  <a:cubicBezTo>
                    <a:pt x="5751" y="393"/>
                    <a:pt x="6489" y="1084"/>
                    <a:pt x="6977" y="2096"/>
                  </a:cubicBezTo>
                  <a:lnTo>
                    <a:pt x="4882" y="2096"/>
                  </a:lnTo>
                  <a:lnTo>
                    <a:pt x="4882" y="322"/>
                  </a:lnTo>
                  <a:close/>
                  <a:moveTo>
                    <a:pt x="1953" y="2418"/>
                  </a:moveTo>
                  <a:cubicBezTo>
                    <a:pt x="1715" y="3084"/>
                    <a:pt x="1584" y="3799"/>
                    <a:pt x="1560" y="4549"/>
                  </a:cubicBezTo>
                  <a:lnTo>
                    <a:pt x="310" y="4549"/>
                  </a:lnTo>
                  <a:cubicBezTo>
                    <a:pt x="345" y="3775"/>
                    <a:pt x="572" y="3049"/>
                    <a:pt x="953" y="2418"/>
                  </a:cubicBezTo>
                  <a:close/>
                  <a:moveTo>
                    <a:pt x="8465" y="2429"/>
                  </a:moveTo>
                  <a:cubicBezTo>
                    <a:pt x="8858" y="3049"/>
                    <a:pt x="9085" y="3775"/>
                    <a:pt x="9108" y="4549"/>
                  </a:cubicBezTo>
                  <a:lnTo>
                    <a:pt x="7858" y="4549"/>
                  </a:lnTo>
                  <a:cubicBezTo>
                    <a:pt x="7846" y="3799"/>
                    <a:pt x="7715" y="3084"/>
                    <a:pt x="7477" y="2429"/>
                  </a:cubicBezTo>
                  <a:close/>
                  <a:moveTo>
                    <a:pt x="1560" y="4882"/>
                  </a:moveTo>
                  <a:cubicBezTo>
                    <a:pt x="1584" y="5585"/>
                    <a:pt x="1703" y="6251"/>
                    <a:pt x="1905" y="6870"/>
                  </a:cubicBezTo>
                  <a:lnTo>
                    <a:pt x="1953" y="7001"/>
                  </a:lnTo>
                  <a:lnTo>
                    <a:pt x="953" y="7001"/>
                  </a:lnTo>
                  <a:cubicBezTo>
                    <a:pt x="572" y="6382"/>
                    <a:pt x="345" y="5656"/>
                    <a:pt x="310" y="4882"/>
                  </a:cubicBezTo>
                  <a:close/>
                  <a:moveTo>
                    <a:pt x="9096" y="4894"/>
                  </a:moveTo>
                  <a:cubicBezTo>
                    <a:pt x="9085" y="5608"/>
                    <a:pt x="8870" y="6323"/>
                    <a:pt x="8501" y="6954"/>
                  </a:cubicBezTo>
                  <a:cubicBezTo>
                    <a:pt x="8489" y="6966"/>
                    <a:pt x="8465" y="6990"/>
                    <a:pt x="8453" y="7001"/>
                  </a:cubicBezTo>
                  <a:lnTo>
                    <a:pt x="7453" y="7001"/>
                  </a:lnTo>
                  <a:lnTo>
                    <a:pt x="7501" y="6870"/>
                  </a:lnTo>
                  <a:cubicBezTo>
                    <a:pt x="7715" y="6251"/>
                    <a:pt x="7834" y="5585"/>
                    <a:pt x="7846" y="4894"/>
                  </a:cubicBezTo>
                  <a:close/>
                  <a:moveTo>
                    <a:pt x="4715" y="1"/>
                  </a:moveTo>
                  <a:cubicBezTo>
                    <a:pt x="3465" y="1"/>
                    <a:pt x="2262" y="489"/>
                    <a:pt x="1381" y="1382"/>
                  </a:cubicBezTo>
                  <a:cubicBezTo>
                    <a:pt x="488" y="2275"/>
                    <a:pt x="0" y="3465"/>
                    <a:pt x="0" y="4715"/>
                  </a:cubicBezTo>
                  <a:cubicBezTo>
                    <a:pt x="0" y="6489"/>
                    <a:pt x="976" y="8097"/>
                    <a:pt x="2548" y="8918"/>
                  </a:cubicBezTo>
                  <a:cubicBezTo>
                    <a:pt x="2572" y="8930"/>
                    <a:pt x="2584" y="8930"/>
                    <a:pt x="2619" y="8930"/>
                  </a:cubicBezTo>
                  <a:cubicBezTo>
                    <a:pt x="2679" y="8930"/>
                    <a:pt x="2738" y="8895"/>
                    <a:pt x="2762" y="8835"/>
                  </a:cubicBezTo>
                  <a:cubicBezTo>
                    <a:pt x="2810" y="8764"/>
                    <a:pt x="2786" y="8656"/>
                    <a:pt x="2691" y="8621"/>
                  </a:cubicBezTo>
                  <a:cubicBezTo>
                    <a:pt x="2084" y="8299"/>
                    <a:pt x="1572" y="7859"/>
                    <a:pt x="1191" y="7335"/>
                  </a:cubicBezTo>
                  <a:lnTo>
                    <a:pt x="2096" y="7335"/>
                  </a:lnTo>
                  <a:cubicBezTo>
                    <a:pt x="2286" y="7775"/>
                    <a:pt x="2548" y="8180"/>
                    <a:pt x="2846" y="8514"/>
                  </a:cubicBezTo>
                  <a:cubicBezTo>
                    <a:pt x="2877" y="8551"/>
                    <a:pt x="2918" y="8569"/>
                    <a:pt x="2961" y="8569"/>
                  </a:cubicBezTo>
                  <a:cubicBezTo>
                    <a:pt x="3002" y="8569"/>
                    <a:pt x="3044" y="8554"/>
                    <a:pt x="3084" y="8525"/>
                  </a:cubicBezTo>
                  <a:cubicBezTo>
                    <a:pt x="3155" y="8466"/>
                    <a:pt x="3155" y="8359"/>
                    <a:pt x="3096" y="8287"/>
                  </a:cubicBezTo>
                  <a:cubicBezTo>
                    <a:pt x="2858" y="8013"/>
                    <a:pt x="2643" y="7692"/>
                    <a:pt x="2465" y="7335"/>
                  </a:cubicBezTo>
                  <a:cubicBezTo>
                    <a:pt x="2548" y="7323"/>
                    <a:pt x="2619" y="7263"/>
                    <a:pt x="2619" y="7168"/>
                  </a:cubicBezTo>
                  <a:cubicBezTo>
                    <a:pt x="2619" y="7085"/>
                    <a:pt x="2548" y="7001"/>
                    <a:pt x="2453" y="7001"/>
                  </a:cubicBezTo>
                  <a:lnTo>
                    <a:pt x="2334" y="7001"/>
                  </a:lnTo>
                  <a:cubicBezTo>
                    <a:pt x="2084" y="6370"/>
                    <a:pt x="1929" y="5632"/>
                    <a:pt x="1917" y="4882"/>
                  </a:cubicBezTo>
                  <a:lnTo>
                    <a:pt x="2096" y="4882"/>
                  </a:lnTo>
                  <a:cubicBezTo>
                    <a:pt x="2191" y="4882"/>
                    <a:pt x="2262" y="4799"/>
                    <a:pt x="2262" y="4715"/>
                  </a:cubicBezTo>
                  <a:cubicBezTo>
                    <a:pt x="2262" y="4620"/>
                    <a:pt x="2191" y="4549"/>
                    <a:pt x="2096" y="4549"/>
                  </a:cubicBezTo>
                  <a:lnTo>
                    <a:pt x="1917" y="4549"/>
                  </a:lnTo>
                  <a:cubicBezTo>
                    <a:pt x="1929" y="3775"/>
                    <a:pt x="2084" y="3049"/>
                    <a:pt x="2334" y="2418"/>
                  </a:cubicBezTo>
                  <a:lnTo>
                    <a:pt x="4572" y="2418"/>
                  </a:lnTo>
                  <a:lnTo>
                    <a:pt x="4572" y="2775"/>
                  </a:lnTo>
                  <a:cubicBezTo>
                    <a:pt x="4572" y="2870"/>
                    <a:pt x="4643" y="2941"/>
                    <a:pt x="4727" y="2941"/>
                  </a:cubicBezTo>
                  <a:cubicBezTo>
                    <a:pt x="4822" y="2941"/>
                    <a:pt x="4894" y="2870"/>
                    <a:pt x="4894" y="2775"/>
                  </a:cubicBezTo>
                  <a:lnTo>
                    <a:pt x="4894" y="2418"/>
                  </a:lnTo>
                  <a:lnTo>
                    <a:pt x="7132" y="2418"/>
                  </a:lnTo>
                  <a:cubicBezTo>
                    <a:pt x="7370" y="3049"/>
                    <a:pt x="7513" y="3775"/>
                    <a:pt x="7549" y="4549"/>
                  </a:cubicBezTo>
                  <a:lnTo>
                    <a:pt x="7370" y="4549"/>
                  </a:lnTo>
                  <a:cubicBezTo>
                    <a:pt x="7275" y="4549"/>
                    <a:pt x="7203" y="4620"/>
                    <a:pt x="7203" y="4715"/>
                  </a:cubicBezTo>
                  <a:cubicBezTo>
                    <a:pt x="7203" y="4799"/>
                    <a:pt x="7275" y="4882"/>
                    <a:pt x="7370" y="4882"/>
                  </a:cubicBezTo>
                  <a:lnTo>
                    <a:pt x="7549" y="4882"/>
                  </a:lnTo>
                  <a:cubicBezTo>
                    <a:pt x="7525" y="5632"/>
                    <a:pt x="7382" y="6370"/>
                    <a:pt x="7132" y="7001"/>
                  </a:cubicBezTo>
                  <a:lnTo>
                    <a:pt x="7013" y="7001"/>
                  </a:lnTo>
                  <a:cubicBezTo>
                    <a:pt x="6918" y="7001"/>
                    <a:pt x="6846" y="7085"/>
                    <a:pt x="6846" y="7168"/>
                  </a:cubicBezTo>
                  <a:cubicBezTo>
                    <a:pt x="6846" y="7263"/>
                    <a:pt x="6906" y="7323"/>
                    <a:pt x="6989" y="7335"/>
                  </a:cubicBezTo>
                  <a:cubicBezTo>
                    <a:pt x="6810" y="7692"/>
                    <a:pt x="6608" y="8025"/>
                    <a:pt x="6370" y="8287"/>
                  </a:cubicBezTo>
                  <a:cubicBezTo>
                    <a:pt x="6310" y="8359"/>
                    <a:pt x="6310" y="8466"/>
                    <a:pt x="6382" y="8525"/>
                  </a:cubicBezTo>
                  <a:cubicBezTo>
                    <a:pt x="6418" y="8549"/>
                    <a:pt x="6453" y="8573"/>
                    <a:pt x="6489" y="8573"/>
                  </a:cubicBezTo>
                  <a:cubicBezTo>
                    <a:pt x="6537" y="8573"/>
                    <a:pt x="6572" y="8549"/>
                    <a:pt x="6608" y="8514"/>
                  </a:cubicBezTo>
                  <a:cubicBezTo>
                    <a:pt x="6894" y="8180"/>
                    <a:pt x="7144" y="7787"/>
                    <a:pt x="7346" y="7335"/>
                  </a:cubicBezTo>
                  <a:lnTo>
                    <a:pt x="8263" y="7335"/>
                  </a:lnTo>
                  <a:cubicBezTo>
                    <a:pt x="7906" y="7811"/>
                    <a:pt x="7441" y="8228"/>
                    <a:pt x="6918" y="8525"/>
                  </a:cubicBezTo>
                  <a:cubicBezTo>
                    <a:pt x="6846" y="8573"/>
                    <a:pt x="6810" y="8680"/>
                    <a:pt x="6858" y="8752"/>
                  </a:cubicBezTo>
                  <a:cubicBezTo>
                    <a:pt x="6891" y="8801"/>
                    <a:pt x="6951" y="8833"/>
                    <a:pt x="7009" y="8833"/>
                  </a:cubicBezTo>
                  <a:cubicBezTo>
                    <a:pt x="7036" y="8833"/>
                    <a:pt x="7062" y="8826"/>
                    <a:pt x="7084" y="8811"/>
                  </a:cubicBezTo>
                  <a:cubicBezTo>
                    <a:pt x="7787" y="8406"/>
                    <a:pt x="8382" y="7811"/>
                    <a:pt x="8799" y="7109"/>
                  </a:cubicBezTo>
                  <a:cubicBezTo>
                    <a:pt x="9227" y="6382"/>
                    <a:pt x="9454" y="5561"/>
                    <a:pt x="9454" y="4715"/>
                  </a:cubicBezTo>
                  <a:cubicBezTo>
                    <a:pt x="9442" y="3453"/>
                    <a:pt x="8942" y="2275"/>
                    <a:pt x="8049" y="1382"/>
                  </a:cubicBezTo>
                  <a:cubicBezTo>
                    <a:pt x="7156" y="489"/>
                    <a:pt x="5965" y="1"/>
                    <a:pt x="4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50" name="Google Shape;15050;p103"/>
          <p:cNvGrpSpPr/>
          <p:nvPr/>
        </p:nvGrpSpPr>
        <p:grpSpPr>
          <a:xfrm>
            <a:off x="5377363" y="1516169"/>
            <a:ext cx="257357" cy="356627"/>
            <a:chOff x="5377363" y="1516169"/>
            <a:chExt cx="257357" cy="356627"/>
          </a:xfrm>
        </p:grpSpPr>
        <p:sp>
          <p:nvSpPr>
            <p:cNvPr id="15051" name="Google Shape;15051;p103"/>
            <p:cNvSpPr/>
            <p:nvPr/>
          </p:nvSpPr>
          <p:spPr>
            <a:xfrm>
              <a:off x="5377363" y="1516169"/>
              <a:ext cx="257357" cy="356627"/>
            </a:xfrm>
            <a:custGeom>
              <a:avLst/>
              <a:gdLst/>
              <a:ahLst/>
              <a:cxnLst/>
              <a:rect l="l" t="t" r="r" b="b"/>
              <a:pathLst>
                <a:path w="8086" h="11205" extrusionOk="0">
                  <a:moveTo>
                    <a:pt x="4073" y="334"/>
                  </a:moveTo>
                  <a:cubicBezTo>
                    <a:pt x="4263" y="334"/>
                    <a:pt x="4430" y="441"/>
                    <a:pt x="4525" y="608"/>
                  </a:cubicBezTo>
                  <a:cubicBezTo>
                    <a:pt x="4561" y="656"/>
                    <a:pt x="4620" y="679"/>
                    <a:pt x="4680" y="679"/>
                  </a:cubicBezTo>
                  <a:lnTo>
                    <a:pt x="5299" y="679"/>
                  </a:lnTo>
                  <a:cubicBezTo>
                    <a:pt x="5406" y="679"/>
                    <a:pt x="5490" y="775"/>
                    <a:pt x="5490" y="870"/>
                  </a:cubicBezTo>
                  <a:lnTo>
                    <a:pt x="5490" y="1406"/>
                  </a:lnTo>
                  <a:lnTo>
                    <a:pt x="2668" y="1406"/>
                  </a:lnTo>
                  <a:lnTo>
                    <a:pt x="2668" y="870"/>
                  </a:lnTo>
                  <a:lnTo>
                    <a:pt x="2644" y="870"/>
                  </a:lnTo>
                  <a:cubicBezTo>
                    <a:pt x="2644" y="775"/>
                    <a:pt x="2727" y="679"/>
                    <a:pt x="2835" y="679"/>
                  </a:cubicBezTo>
                  <a:lnTo>
                    <a:pt x="3454" y="679"/>
                  </a:lnTo>
                  <a:cubicBezTo>
                    <a:pt x="3513" y="679"/>
                    <a:pt x="3573" y="656"/>
                    <a:pt x="3608" y="608"/>
                  </a:cubicBezTo>
                  <a:cubicBezTo>
                    <a:pt x="3716" y="441"/>
                    <a:pt x="3870" y="334"/>
                    <a:pt x="4073" y="334"/>
                  </a:cubicBezTo>
                  <a:close/>
                  <a:moveTo>
                    <a:pt x="7395" y="1037"/>
                  </a:moveTo>
                  <a:cubicBezTo>
                    <a:pt x="7597" y="1037"/>
                    <a:pt x="7764" y="1203"/>
                    <a:pt x="7764" y="1394"/>
                  </a:cubicBezTo>
                  <a:lnTo>
                    <a:pt x="7764" y="10514"/>
                  </a:lnTo>
                  <a:cubicBezTo>
                    <a:pt x="7764" y="10716"/>
                    <a:pt x="7597" y="10871"/>
                    <a:pt x="7395" y="10871"/>
                  </a:cubicBezTo>
                  <a:lnTo>
                    <a:pt x="727" y="10871"/>
                  </a:lnTo>
                  <a:cubicBezTo>
                    <a:pt x="537" y="10871"/>
                    <a:pt x="370" y="10704"/>
                    <a:pt x="370" y="10514"/>
                  </a:cubicBezTo>
                  <a:lnTo>
                    <a:pt x="370" y="1394"/>
                  </a:lnTo>
                  <a:cubicBezTo>
                    <a:pt x="370" y="1203"/>
                    <a:pt x="537" y="1037"/>
                    <a:pt x="727" y="1037"/>
                  </a:cubicBezTo>
                  <a:lnTo>
                    <a:pt x="2323" y="1037"/>
                  </a:lnTo>
                  <a:lnTo>
                    <a:pt x="2323" y="1572"/>
                  </a:lnTo>
                  <a:cubicBezTo>
                    <a:pt x="2323" y="1668"/>
                    <a:pt x="2406" y="1739"/>
                    <a:pt x="2489" y="1739"/>
                  </a:cubicBezTo>
                  <a:lnTo>
                    <a:pt x="5644" y="1739"/>
                  </a:lnTo>
                  <a:cubicBezTo>
                    <a:pt x="5728" y="1739"/>
                    <a:pt x="5811" y="1668"/>
                    <a:pt x="5811" y="1572"/>
                  </a:cubicBezTo>
                  <a:lnTo>
                    <a:pt x="5811" y="1037"/>
                  </a:lnTo>
                  <a:close/>
                  <a:moveTo>
                    <a:pt x="4037" y="1"/>
                  </a:moveTo>
                  <a:cubicBezTo>
                    <a:pt x="3751" y="1"/>
                    <a:pt x="3501" y="132"/>
                    <a:pt x="3335" y="358"/>
                  </a:cubicBezTo>
                  <a:lnTo>
                    <a:pt x="2799" y="358"/>
                  </a:lnTo>
                  <a:cubicBezTo>
                    <a:pt x="2585" y="358"/>
                    <a:pt x="2382" y="501"/>
                    <a:pt x="2311" y="715"/>
                  </a:cubicBezTo>
                  <a:lnTo>
                    <a:pt x="691" y="715"/>
                  </a:lnTo>
                  <a:cubicBezTo>
                    <a:pt x="299" y="715"/>
                    <a:pt x="1" y="1025"/>
                    <a:pt x="1" y="1394"/>
                  </a:cubicBezTo>
                  <a:lnTo>
                    <a:pt x="1" y="10514"/>
                  </a:lnTo>
                  <a:cubicBezTo>
                    <a:pt x="1" y="10907"/>
                    <a:pt x="322" y="11204"/>
                    <a:pt x="691" y="11204"/>
                  </a:cubicBezTo>
                  <a:lnTo>
                    <a:pt x="7359" y="11204"/>
                  </a:lnTo>
                  <a:cubicBezTo>
                    <a:pt x="7740" y="11204"/>
                    <a:pt x="8038" y="10895"/>
                    <a:pt x="8038" y="10514"/>
                  </a:cubicBezTo>
                  <a:lnTo>
                    <a:pt x="8038" y="1394"/>
                  </a:lnTo>
                  <a:cubicBezTo>
                    <a:pt x="8085" y="1025"/>
                    <a:pt x="7776" y="715"/>
                    <a:pt x="7383" y="715"/>
                  </a:cubicBezTo>
                  <a:lnTo>
                    <a:pt x="5763" y="715"/>
                  </a:lnTo>
                  <a:cubicBezTo>
                    <a:pt x="5692" y="501"/>
                    <a:pt x="5490" y="358"/>
                    <a:pt x="5275" y="358"/>
                  </a:cubicBezTo>
                  <a:lnTo>
                    <a:pt x="4740" y="358"/>
                  </a:lnTo>
                  <a:cubicBezTo>
                    <a:pt x="4573" y="132"/>
                    <a:pt x="4323" y="1"/>
                    <a:pt x="4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2" name="Google Shape;15052;p103"/>
            <p:cNvSpPr/>
            <p:nvPr/>
          </p:nvSpPr>
          <p:spPr>
            <a:xfrm>
              <a:off x="5501681" y="1538925"/>
              <a:ext cx="10248" cy="10248"/>
            </a:xfrm>
            <a:custGeom>
              <a:avLst/>
              <a:gdLst/>
              <a:ahLst/>
              <a:cxnLst/>
              <a:rect l="l" t="t" r="r" b="b"/>
              <a:pathLst>
                <a:path w="322" h="322" extrusionOk="0">
                  <a:moveTo>
                    <a:pt x="167" y="0"/>
                  </a:moveTo>
                  <a:cubicBezTo>
                    <a:pt x="72" y="0"/>
                    <a:pt x="0" y="71"/>
                    <a:pt x="0" y="155"/>
                  </a:cubicBezTo>
                  <a:cubicBezTo>
                    <a:pt x="0" y="250"/>
                    <a:pt x="72" y="322"/>
                    <a:pt x="167" y="322"/>
                  </a:cubicBezTo>
                  <a:cubicBezTo>
                    <a:pt x="250" y="322"/>
                    <a:pt x="322" y="250"/>
                    <a:pt x="322" y="155"/>
                  </a:cubicBezTo>
                  <a:cubicBezTo>
                    <a:pt x="322" y="71"/>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3" name="Google Shape;15053;p103"/>
            <p:cNvSpPr/>
            <p:nvPr/>
          </p:nvSpPr>
          <p:spPr>
            <a:xfrm>
              <a:off x="5401233" y="1560886"/>
              <a:ext cx="211112" cy="278554"/>
            </a:xfrm>
            <a:custGeom>
              <a:avLst/>
              <a:gdLst/>
              <a:ahLst/>
              <a:cxnLst/>
              <a:rect l="l" t="t" r="r" b="b"/>
              <a:pathLst>
                <a:path w="6633" h="8752" extrusionOk="0">
                  <a:moveTo>
                    <a:pt x="156" y="1"/>
                  </a:moveTo>
                  <a:cubicBezTo>
                    <a:pt x="72" y="1"/>
                    <a:pt x="1" y="84"/>
                    <a:pt x="1" y="167"/>
                  </a:cubicBezTo>
                  <a:lnTo>
                    <a:pt x="1" y="8597"/>
                  </a:lnTo>
                  <a:cubicBezTo>
                    <a:pt x="1" y="8680"/>
                    <a:pt x="72" y="8752"/>
                    <a:pt x="156" y="8752"/>
                  </a:cubicBezTo>
                  <a:lnTo>
                    <a:pt x="6466" y="8752"/>
                  </a:lnTo>
                  <a:cubicBezTo>
                    <a:pt x="6561" y="8752"/>
                    <a:pt x="6633" y="8680"/>
                    <a:pt x="6633" y="8597"/>
                  </a:cubicBezTo>
                  <a:lnTo>
                    <a:pt x="6633" y="167"/>
                  </a:lnTo>
                  <a:cubicBezTo>
                    <a:pt x="6633" y="84"/>
                    <a:pt x="6561" y="1"/>
                    <a:pt x="6478" y="1"/>
                  </a:cubicBezTo>
                  <a:lnTo>
                    <a:pt x="5597" y="1"/>
                  </a:lnTo>
                  <a:cubicBezTo>
                    <a:pt x="5502" y="1"/>
                    <a:pt x="5430" y="84"/>
                    <a:pt x="5430" y="167"/>
                  </a:cubicBezTo>
                  <a:cubicBezTo>
                    <a:pt x="5430" y="263"/>
                    <a:pt x="5502" y="334"/>
                    <a:pt x="5597" y="334"/>
                  </a:cubicBezTo>
                  <a:lnTo>
                    <a:pt x="6311" y="334"/>
                  </a:lnTo>
                  <a:lnTo>
                    <a:pt x="6311" y="8430"/>
                  </a:lnTo>
                  <a:lnTo>
                    <a:pt x="322" y="8430"/>
                  </a:lnTo>
                  <a:lnTo>
                    <a:pt x="322" y="334"/>
                  </a:lnTo>
                  <a:lnTo>
                    <a:pt x="1037" y="334"/>
                  </a:lnTo>
                  <a:cubicBezTo>
                    <a:pt x="1132" y="334"/>
                    <a:pt x="1203" y="263"/>
                    <a:pt x="1203" y="167"/>
                  </a:cubicBezTo>
                  <a:cubicBezTo>
                    <a:pt x="1203" y="84"/>
                    <a:pt x="1132" y="1"/>
                    <a:pt x="1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4" name="Google Shape;15054;p103"/>
            <p:cNvSpPr/>
            <p:nvPr/>
          </p:nvSpPr>
          <p:spPr>
            <a:xfrm>
              <a:off x="5434207" y="1672664"/>
              <a:ext cx="33387" cy="33387"/>
            </a:xfrm>
            <a:custGeom>
              <a:avLst/>
              <a:gdLst/>
              <a:ahLst/>
              <a:cxnLst/>
              <a:rect l="l" t="t" r="r" b="b"/>
              <a:pathLst>
                <a:path w="1049" h="1049" extrusionOk="0">
                  <a:moveTo>
                    <a:pt x="525" y="311"/>
                  </a:moveTo>
                  <a:cubicBezTo>
                    <a:pt x="632" y="311"/>
                    <a:pt x="715" y="406"/>
                    <a:pt x="715" y="513"/>
                  </a:cubicBezTo>
                  <a:cubicBezTo>
                    <a:pt x="703" y="608"/>
                    <a:pt x="632" y="703"/>
                    <a:pt x="525" y="703"/>
                  </a:cubicBezTo>
                  <a:cubicBezTo>
                    <a:pt x="418" y="703"/>
                    <a:pt x="334" y="608"/>
                    <a:pt x="334" y="513"/>
                  </a:cubicBezTo>
                  <a:cubicBezTo>
                    <a:pt x="334" y="406"/>
                    <a:pt x="418" y="311"/>
                    <a:pt x="525" y="311"/>
                  </a:cubicBezTo>
                  <a:close/>
                  <a:moveTo>
                    <a:pt x="525" y="1"/>
                  </a:moveTo>
                  <a:cubicBezTo>
                    <a:pt x="239" y="1"/>
                    <a:pt x="1" y="239"/>
                    <a:pt x="1" y="525"/>
                  </a:cubicBezTo>
                  <a:cubicBezTo>
                    <a:pt x="1" y="811"/>
                    <a:pt x="239" y="1049"/>
                    <a:pt x="525" y="1049"/>
                  </a:cubicBezTo>
                  <a:cubicBezTo>
                    <a:pt x="810" y="1049"/>
                    <a:pt x="1049" y="811"/>
                    <a:pt x="1049" y="525"/>
                  </a:cubicBezTo>
                  <a:cubicBezTo>
                    <a:pt x="1049" y="239"/>
                    <a:pt x="810"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5" name="Google Shape;15055;p103"/>
            <p:cNvSpPr/>
            <p:nvPr/>
          </p:nvSpPr>
          <p:spPr>
            <a:xfrm>
              <a:off x="5434207" y="1723079"/>
              <a:ext cx="33387" cy="33005"/>
            </a:xfrm>
            <a:custGeom>
              <a:avLst/>
              <a:gdLst/>
              <a:ahLst/>
              <a:cxnLst/>
              <a:rect l="l" t="t" r="r" b="b"/>
              <a:pathLst>
                <a:path w="1049" h="1037" extrusionOk="0">
                  <a:moveTo>
                    <a:pt x="525" y="310"/>
                  </a:moveTo>
                  <a:cubicBezTo>
                    <a:pt x="632" y="310"/>
                    <a:pt x="715" y="405"/>
                    <a:pt x="715" y="501"/>
                  </a:cubicBezTo>
                  <a:cubicBezTo>
                    <a:pt x="703" y="608"/>
                    <a:pt x="632" y="703"/>
                    <a:pt x="525" y="703"/>
                  </a:cubicBezTo>
                  <a:cubicBezTo>
                    <a:pt x="418" y="703"/>
                    <a:pt x="334" y="608"/>
                    <a:pt x="334" y="501"/>
                  </a:cubicBezTo>
                  <a:cubicBezTo>
                    <a:pt x="334" y="405"/>
                    <a:pt x="418" y="310"/>
                    <a:pt x="525" y="310"/>
                  </a:cubicBezTo>
                  <a:close/>
                  <a:moveTo>
                    <a:pt x="525" y="0"/>
                  </a:moveTo>
                  <a:cubicBezTo>
                    <a:pt x="239" y="0"/>
                    <a:pt x="1" y="239"/>
                    <a:pt x="1" y="512"/>
                  </a:cubicBezTo>
                  <a:cubicBezTo>
                    <a:pt x="1" y="798"/>
                    <a:pt x="239" y="1036"/>
                    <a:pt x="525" y="1036"/>
                  </a:cubicBezTo>
                  <a:cubicBezTo>
                    <a:pt x="810" y="1036"/>
                    <a:pt x="1049" y="798"/>
                    <a:pt x="1049" y="512"/>
                  </a:cubicBezTo>
                  <a:cubicBezTo>
                    <a:pt x="1049" y="239"/>
                    <a:pt x="810"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6" name="Google Shape;15056;p103"/>
            <p:cNvSpPr/>
            <p:nvPr/>
          </p:nvSpPr>
          <p:spPr>
            <a:xfrm>
              <a:off x="5434207" y="1773112"/>
              <a:ext cx="33387" cy="33355"/>
            </a:xfrm>
            <a:custGeom>
              <a:avLst/>
              <a:gdLst/>
              <a:ahLst/>
              <a:cxnLst/>
              <a:rect l="l" t="t" r="r" b="b"/>
              <a:pathLst>
                <a:path w="1049" h="1048" extrusionOk="0">
                  <a:moveTo>
                    <a:pt x="525" y="310"/>
                  </a:moveTo>
                  <a:cubicBezTo>
                    <a:pt x="632" y="310"/>
                    <a:pt x="715" y="405"/>
                    <a:pt x="715" y="512"/>
                  </a:cubicBezTo>
                  <a:cubicBezTo>
                    <a:pt x="703" y="619"/>
                    <a:pt x="632" y="703"/>
                    <a:pt x="525" y="703"/>
                  </a:cubicBezTo>
                  <a:cubicBezTo>
                    <a:pt x="418" y="703"/>
                    <a:pt x="334" y="607"/>
                    <a:pt x="334" y="512"/>
                  </a:cubicBezTo>
                  <a:cubicBezTo>
                    <a:pt x="334" y="405"/>
                    <a:pt x="418" y="310"/>
                    <a:pt x="525" y="310"/>
                  </a:cubicBezTo>
                  <a:close/>
                  <a:moveTo>
                    <a:pt x="525" y="0"/>
                  </a:moveTo>
                  <a:cubicBezTo>
                    <a:pt x="239" y="0"/>
                    <a:pt x="1" y="238"/>
                    <a:pt x="1" y="524"/>
                  </a:cubicBezTo>
                  <a:cubicBezTo>
                    <a:pt x="1" y="810"/>
                    <a:pt x="239" y="1048"/>
                    <a:pt x="525" y="1048"/>
                  </a:cubicBezTo>
                  <a:cubicBezTo>
                    <a:pt x="810" y="1048"/>
                    <a:pt x="1049" y="810"/>
                    <a:pt x="1049" y="524"/>
                  </a:cubicBezTo>
                  <a:cubicBezTo>
                    <a:pt x="1025" y="226"/>
                    <a:pt x="810"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7" name="Google Shape;15057;p103"/>
            <p:cNvSpPr/>
            <p:nvPr/>
          </p:nvSpPr>
          <p:spPr>
            <a:xfrm>
              <a:off x="5478924" y="1672664"/>
              <a:ext cx="60663" cy="10662"/>
            </a:xfrm>
            <a:custGeom>
              <a:avLst/>
              <a:gdLst/>
              <a:ahLst/>
              <a:cxnLst/>
              <a:rect l="l" t="t" r="r" b="b"/>
              <a:pathLst>
                <a:path w="1906" h="335" extrusionOk="0">
                  <a:moveTo>
                    <a:pt x="167" y="1"/>
                  </a:moveTo>
                  <a:cubicBezTo>
                    <a:pt x="72" y="1"/>
                    <a:pt x="1" y="84"/>
                    <a:pt x="1" y="168"/>
                  </a:cubicBezTo>
                  <a:cubicBezTo>
                    <a:pt x="1" y="263"/>
                    <a:pt x="72" y="334"/>
                    <a:pt x="167" y="334"/>
                  </a:cubicBezTo>
                  <a:lnTo>
                    <a:pt x="1739" y="334"/>
                  </a:lnTo>
                  <a:cubicBezTo>
                    <a:pt x="1822" y="334"/>
                    <a:pt x="1906" y="263"/>
                    <a:pt x="1906" y="168"/>
                  </a:cubicBezTo>
                  <a:cubicBezTo>
                    <a:pt x="1906" y="84"/>
                    <a:pt x="1846" y="1"/>
                    <a:pt x="1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8" name="Google Shape;15058;p103"/>
            <p:cNvSpPr/>
            <p:nvPr/>
          </p:nvSpPr>
          <p:spPr>
            <a:xfrm>
              <a:off x="5478924" y="1695039"/>
              <a:ext cx="99716" cy="10630"/>
            </a:xfrm>
            <a:custGeom>
              <a:avLst/>
              <a:gdLst/>
              <a:ahLst/>
              <a:cxnLst/>
              <a:rect l="l" t="t" r="r" b="b"/>
              <a:pathLst>
                <a:path w="3133" h="334" extrusionOk="0">
                  <a:moveTo>
                    <a:pt x="156" y="0"/>
                  </a:moveTo>
                  <a:cubicBezTo>
                    <a:pt x="72" y="0"/>
                    <a:pt x="1" y="72"/>
                    <a:pt x="1" y="167"/>
                  </a:cubicBezTo>
                  <a:cubicBezTo>
                    <a:pt x="1" y="250"/>
                    <a:pt x="72" y="334"/>
                    <a:pt x="156" y="334"/>
                  </a:cubicBezTo>
                  <a:lnTo>
                    <a:pt x="2977" y="334"/>
                  </a:lnTo>
                  <a:cubicBezTo>
                    <a:pt x="3061" y="334"/>
                    <a:pt x="3132" y="250"/>
                    <a:pt x="3132" y="167"/>
                  </a:cubicBezTo>
                  <a:cubicBezTo>
                    <a:pt x="3132" y="72"/>
                    <a:pt x="3061" y="0"/>
                    <a:pt x="2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9" name="Google Shape;15059;p103"/>
            <p:cNvSpPr/>
            <p:nvPr/>
          </p:nvSpPr>
          <p:spPr>
            <a:xfrm>
              <a:off x="5478924" y="1723079"/>
              <a:ext cx="60663" cy="10248"/>
            </a:xfrm>
            <a:custGeom>
              <a:avLst/>
              <a:gdLst/>
              <a:ahLst/>
              <a:cxnLst/>
              <a:rect l="l" t="t" r="r" b="b"/>
              <a:pathLst>
                <a:path w="1906" h="322" extrusionOk="0">
                  <a:moveTo>
                    <a:pt x="167" y="0"/>
                  </a:moveTo>
                  <a:cubicBezTo>
                    <a:pt x="72" y="0"/>
                    <a:pt x="1" y="72"/>
                    <a:pt x="1" y="167"/>
                  </a:cubicBezTo>
                  <a:cubicBezTo>
                    <a:pt x="1" y="251"/>
                    <a:pt x="72" y="322"/>
                    <a:pt x="167" y="322"/>
                  </a:cubicBezTo>
                  <a:lnTo>
                    <a:pt x="1739" y="322"/>
                  </a:lnTo>
                  <a:cubicBezTo>
                    <a:pt x="1822" y="322"/>
                    <a:pt x="1906" y="251"/>
                    <a:pt x="1906" y="167"/>
                  </a:cubicBezTo>
                  <a:cubicBezTo>
                    <a:pt x="1906" y="72"/>
                    <a:pt x="1846" y="0"/>
                    <a:pt x="1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0" name="Google Shape;15060;p103"/>
            <p:cNvSpPr/>
            <p:nvPr/>
          </p:nvSpPr>
          <p:spPr>
            <a:xfrm>
              <a:off x="5478924" y="1745422"/>
              <a:ext cx="99716" cy="10280"/>
            </a:xfrm>
            <a:custGeom>
              <a:avLst/>
              <a:gdLst/>
              <a:ahLst/>
              <a:cxnLst/>
              <a:rect l="l" t="t" r="r" b="b"/>
              <a:pathLst>
                <a:path w="3133" h="323" extrusionOk="0">
                  <a:moveTo>
                    <a:pt x="156" y="1"/>
                  </a:moveTo>
                  <a:cubicBezTo>
                    <a:pt x="72" y="1"/>
                    <a:pt x="1" y="72"/>
                    <a:pt x="1" y="156"/>
                  </a:cubicBezTo>
                  <a:cubicBezTo>
                    <a:pt x="1" y="251"/>
                    <a:pt x="72" y="322"/>
                    <a:pt x="156" y="322"/>
                  </a:cubicBezTo>
                  <a:lnTo>
                    <a:pt x="2977" y="322"/>
                  </a:lnTo>
                  <a:cubicBezTo>
                    <a:pt x="3061" y="322"/>
                    <a:pt x="3132" y="251"/>
                    <a:pt x="3132" y="156"/>
                  </a:cubicBezTo>
                  <a:cubicBezTo>
                    <a:pt x="3132" y="72"/>
                    <a:pt x="3061" y="1"/>
                    <a:pt x="2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1" name="Google Shape;15061;p103"/>
            <p:cNvSpPr/>
            <p:nvPr/>
          </p:nvSpPr>
          <p:spPr>
            <a:xfrm>
              <a:off x="5478924" y="1773112"/>
              <a:ext cx="60663" cy="10630"/>
            </a:xfrm>
            <a:custGeom>
              <a:avLst/>
              <a:gdLst/>
              <a:ahLst/>
              <a:cxnLst/>
              <a:rect l="l" t="t" r="r" b="b"/>
              <a:pathLst>
                <a:path w="1906" h="334" extrusionOk="0">
                  <a:moveTo>
                    <a:pt x="167" y="0"/>
                  </a:moveTo>
                  <a:cubicBezTo>
                    <a:pt x="72" y="0"/>
                    <a:pt x="1" y="83"/>
                    <a:pt x="1" y="167"/>
                  </a:cubicBezTo>
                  <a:cubicBezTo>
                    <a:pt x="1" y="262"/>
                    <a:pt x="72" y="333"/>
                    <a:pt x="167" y="333"/>
                  </a:cubicBezTo>
                  <a:lnTo>
                    <a:pt x="1739" y="333"/>
                  </a:lnTo>
                  <a:cubicBezTo>
                    <a:pt x="1822" y="333"/>
                    <a:pt x="1906" y="262"/>
                    <a:pt x="1906" y="167"/>
                  </a:cubicBezTo>
                  <a:cubicBezTo>
                    <a:pt x="1906" y="83"/>
                    <a:pt x="1846" y="0"/>
                    <a:pt x="1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2" name="Google Shape;15062;p103"/>
            <p:cNvSpPr/>
            <p:nvPr/>
          </p:nvSpPr>
          <p:spPr>
            <a:xfrm>
              <a:off x="5478924" y="1795455"/>
              <a:ext cx="99716" cy="10630"/>
            </a:xfrm>
            <a:custGeom>
              <a:avLst/>
              <a:gdLst/>
              <a:ahLst/>
              <a:cxnLst/>
              <a:rect l="l" t="t" r="r" b="b"/>
              <a:pathLst>
                <a:path w="3133" h="334" extrusionOk="0">
                  <a:moveTo>
                    <a:pt x="156" y="1"/>
                  </a:moveTo>
                  <a:cubicBezTo>
                    <a:pt x="72" y="1"/>
                    <a:pt x="1" y="72"/>
                    <a:pt x="1" y="167"/>
                  </a:cubicBezTo>
                  <a:cubicBezTo>
                    <a:pt x="1" y="251"/>
                    <a:pt x="72" y="334"/>
                    <a:pt x="156" y="334"/>
                  </a:cubicBezTo>
                  <a:lnTo>
                    <a:pt x="2977" y="334"/>
                  </a:lnTo>
                  <a:cubicBezTo>
                    <a:pt x="3061" y="334"/>
                    <a:pt x="3132" y="251"/>
                    <a:pt x="3132" y="167"/>
                  </a:cubicBezTo>
                  <a:cubicBezTo>
                    <a:pt x="3132" y="72"/>
                    <a:pt x="3061" y="1"/>
                    <a:pt x="2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3" name="Google Shape;15063;p103"/>
            <p:cNvSpPr/>
            <p:nvPr/>
          </p:nvSpPr>
          <p:spPr>
            <a:xfrm>
              <a:off x="5478924" y="1588926"/>
              <a:ext cx="99716" cy="10662"/>
            </a:xfrm>
            <a:custGeom>
              <a:avLst/>
              <a:gdLst/>
              <a:ahLst/>
              <a:cxnLst/>
              <a:rect l="l" t="t" r="r" b="b"/>
              <a:pathLst>
                <a:path w="3133" h="335" extrusionOk="0">
                  <a:moveTo>
                    <a:pt x="156" y="1"/>
                  </a:moveTo>
                  <a:cubicBezTo>
                    <a:pt x="72" y="1"/>
                    <a:pt x="1" y="72"/>
                    <a:pt x="1" y="167"/>
                  </a:cubicBezTo>
                  <a:cubicBezTo>
                    <a:pt x="1" y="251"/>
                    <a:pt x="72" y="334"/>
                    <a:pt x="156" y="334"/>
                  </a:cubicBezTo>
                  <a:lnTo>
                    <a:pt x="2977" y="334"/>
                  </a:lnTo>
                  <a:cubicBezTo>
                    <a:pt x="3061" y="334"/>
                    <a:pt x="3132" y="251"/>
                    <a:pt x="3132" y="167"/>
                  </a:cubicBezTo>
                  <a:cubicBezTo>
                    <a:pt x="3132" y="72"/>
                    <a:pt x="3061" y="1"/>
                    <a:pt x="2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4" name="Google Shape;15064;p103"/>
            <p:cNvSpPr/>
            <p:nvPr/>
          </p:nvSpPr>
          <p:spPr>
            <a:xfrm>
              <a:off x="5434207" y="1639341"/>
              <a:ext cx="144783" cy="10248"/>
            </a:xfrm>
            <a:custGeom>
              <a:avLst/>
              <a:gdLst/>
              <a:ahLst/>
              <a:cxnLst/>
              <a:rect l="l" t="t" r="r" b="b"/>
              <a:pathLst>
                <a:path w="4549" h="322" extrusionOk="0">
                  <a:moveTo>
                    <a:pt x="167" y="0"/>
                  </a:moveTo>
                  <a:cubicBezTo>
                    <a:pt x="84" y="0"/>
                    <a:pt x="1" y="72"/>
                    <a:pt x="1" y="155"/>
                  </a:cubicBezTo>
                  <a:cubicBezTo>
                    <a:pt x="1" y="250"/>
                    <a:pt x="84" y="322"/>
                    <a:pt x="167" y="322"/>
                  </a:cubicBezTo>
                  <a:lnTo>
                    <a:pt x="4382" y="322"/>
                  </a:lnTo>
                  <a:cubicBezTo>
                    <a:pt x="4466" y="322"/>
                    <a:pt x="4537" y="250"/>
                    <a:pt x="4537" y="155"/>
                  </a:cubicBezTo>
                  <a:cubicBezTo>
                    <a:pt x="4549" y="72"/>
                    <a:pt x="4466" y="0"/>
                    <a:pt x="4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5" name="Google Shape;15065;p103"/>
            <p:cNvSpPr/>
            <p:nvPr/>
          </p:nvSpPr>
          <p:spPr>
            <a:xfrm>
              <a:off x="5479306" y="1611301"/>
              <a:ext cx="26926" cy="10248"/>
            </a:xfrm>
            <a:custGeom>
              <a:avLst/>
              <a:gdLst/>
              <a:ahLst/>
              <a:cxnLst/>
              <a:rect l="l" t="t" r="r" b="b"/>
              <a:pathLst>
                <a:path w="846" h="322" extrusionOk="0">
                  <a:moveTo>
                    <a:pt x="167" y="0"/>
                  </a:moveTo>
                  <a:cubicBezTo>
                    <a:pt x="72" y="0"/>
                    <a:pt x="1" y="72"/>
                    <a:pt x="1" y="167"/>
                  </a:cubicBezTo>
                  <a:cubicBezTo>
                    <a:pt x="1" y="250"/>
                    <a:pt x="72" y="322"/>
                    <a:pt x="167" y="322"/>
                  </a:cubicBezTo>
                  <a:lnTo>
                    <a:pt x="691" y="322"/>
                  </a:lnTo>
                  <a:cubicBezTo>
                    <a:pt x="775" y="322"/>
                    <a:pt x="846" y="250"/>
                    <a:pt x="846" y="167"/>
                  </a:cubicBezTo>
                  <a:cubicBezTo>
                    <a:pt x="846" y="72"/>
                    <a:pt x="775"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6" name="Google Shape;15066;p103"/>
            <p:cNvSpPr/>
            <p:nvPr/>
          </p:nvSpPr>
          <p:spPr>
            <a:xfrm>
              <a:off x="5518327" y="1611301"/>
              <a:ext cx="26958" cy="10248"/>
            </a:xfrm>
            <a:custGeom>
              <a:avLst/>
              <a:gdLst/>
              <a:ahLst/>
              <a:cxnLst/>
              <a:rect l="l" t="t" r="r" b="b"/>
              <a:pathLst>
                <a:path w="847" h="322" extrusionOk="0">
                  <a:moveTo>
                    <a:pt x="156" y="0"/>
                  </a:moveTo>
                  <a:cubicBezTo>
                    <a:pt x="72" y="0"/>
                    <a:pt x="1" y="72"/>
                    <a:pt x="1" y="167"/>
                  </a:cubicBezTo>
                  <a:cubicBezTo>
                    <a:pt x="1" y="250"/>
                    <a:pt x="72" y="322"/>
                    <a:pt x="156" y="322"/>
                  </a:cubicBezTo>
                  <a:lnTo>
                    <a:pt x="680" y="322"/>
                  </a:lnTo>
                  <a:cubicBezTo>
                    <a:pt x="763" y="322"/>
                    <a:pt x="846" y="250"/>
                    <a:pt x="846" y="167"/>
                  </a:cubicBezTo>
                  <a:cubicBezTo>
                    <a:pt x="846" y="72"/>
                    <a:pt x="763" y="0"/>
                    <a:pt x="6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7" name="Google Shape;15067;p103"/>
            <p:cNvSpPr/>
            <p:nvPr/>
          </p:nvSpPr>
          <p:spPr>
            <a:xfrm>
              <a:off x="5434207" y="1588926"/>
              <a:ext cx="32623" cy="32623"/>
            </a:xfrm>
            <a:custGeom>
              <a:avLst/>
              <a:gdLst/>
              <a:ahLst/>
              <a:cxnLst/>
              <a:rect l="l" t="t" r="r" b="b"/>
              <a:pathLst>
                <a:path w="1025" h="1025" extrusionOk="0">
                  <a:moveTo>
                    <a:pt x="703" y="334"/>
                  </a:moveTo>
                  <a:lnTo>
                    <a:pt x="703" y="703"/>
                  </a:lnTo>
                  <a:lnTo>
                    <a:pt x="334" y="703"/>
                  </a:lnTo>
                  <a:lnTo>
                    <a:pt x="334" y="334"/>
                  </a:lnTo>
                  <a:close/>
                  <a:moveTo>
                    <a:pt x="167" y="1"/>
                  </a:moveTo>
                  <a:cubicBezTo>
                    <a:pt x="84" y="1"/>
                    <a:pt x="1" y="72"/>
                    <a:pt x="1" y="167"/>
                  </a:cubicBezTo>
                  <a:lnTo>
                    <a:pt x="1" y="870"/>
                  </a:lnTo>
                  <a:cubicBezTo>
                    <a:pt x="1" y="953"/>
                    <a:pt x="84" y="1025"/>
                    <a:pt x="167" y="1025"/>
                  </a:cubicBezTo>
                  <a:lnTo>
                    <a:pt x="870" y="1025"/>
                  </a:lnTo>
                  <a:cubicBezTo>
                    <a:pt x="953" y="1025"/>
                    <a:pt x="1025" y="953"/>
                    <a:pt x="1025" y="870"/>
                  </a:cubicBezTo>
                  <a:lnTo>
                    <a:pt x="1025" y="167"/>
                  </a:lnTo>
                  <a:cubicBezTo>
                    <a:pt x="1025" y="72"/>
                    <a:pt x="953" y="1"/>
                    <a:pt x="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68" name="Google Shape;15068;p103"/>
          <p:cNvGrpSpPr/>
          <p:nvPr/>
        </p:nvGrpSpPr>
        <p:grpSpPr>
          <a:xfrm>
            <a:off x="4880567" y="1535870"/>
            <a:ext cx="356245" cy="317607"/>
            <a:chOff x="4880567" y="1535870"/>
            <a:chExt cx="356245" cy="317607"/>
          </a:xfrm>
        </p:grpSpPr>
        <p:sp>
          <p:nvSpPr>
            <p:cNvPr id="15069" name="Google Shape;15069;p103"/>
            <p:cNvSpPr/>
            <p:nvPr/>
          </p:nvSpPr>
          <p:spPr>
            <a:xfrm>
              <a:off x="5103774" y="1535870"/>
              <a:ext cx="100448" cy="128138"/>
            </a:xfrm>
            <a:custGeom>
              <a:avLst/>
              <a:gdLst/>
              <a:ahLst/>
              <a:cxnLst/>
              <a:rect l="l" t="t" r="r" b="b"/>
              <a:pathLst>
                <a:path w="3156" h="4026" extrusionOk="0">
                  <a:moveTo>
                    <a:pt x="1560" y="334"/>
                  </a:moveTo>
                  <a:cubicBezTo>
                    <a:pt x="2251" y="334"/>
                    <a:pt x="2799" y="882"/>
                    <a:pt x="2799" y="1561"/>
                  </a:cubicBezTo>
                  <a:cubicBezTo>
                    <a:pt x="2799" y="2120"/>
                    <a:pt x="2453" y="2573"/>
                    <a:pt x="1965" y="2739"/>
                  </a:cubicBezTo>
                  <a:lnTo>
                    <a:pt x="2251" y="1608"/>
                  </a:lnTo>
                  <a:cubicBezTo>
                    <a:pt x="2275" y="1513"/>
                    <a:pt x="2215" y="1430"/>
                    <a:pt x="2132" y="1418"/>
                  </a:cubicBezTo>
                  <a:cubicBezTo>
                    <a:pt x="2113" y="1410"/>
                    <a:pt x="2094" y="1407"/>
                    <a:pt x="2076" y="1407"/>
                  </a:cubicBezTo>
                  <a:cubicBezTo>
                    <a:pt x="2006" y="1407"/>
                    <a:pt x="1948" y="1461"/>
                    <a:pt x="1929" y="1537"/>
                  </a:cubicBezTo>
                  <a:lnTo>
                    <a:pt x="1917" y="1584"/>
                  </a:lnTo>
                  <a:lnTo>
                    <a:pt x="1215" y="1584"/>
                  </a:lnTo>
                  <a:lnTo>
                    <a:pt x="1203" y="1537"/>
                  </a:lnTo>
                  <a:cubicBezTo>
                    <a:pt x="1182" y="1453"/>
                    <a:pt x="1106" y="1415"/>
                    <a:pt x="1040" y="1415"/>
                  </a:cubicBezTo>
                  <a:cubicBezTo>
                    <a:pt x="1031" y="1415"/>
                    <a:pt x="1021" y="1416"/>
                    <a:pt x="1013" y="1418"/>
                  </a:cubicBezTo>
                  <a:cubicBezTo>
                    <a:pt x="917" y="1441"/>
                    <a:pt x="882" y="1537"/>
                    <a:pt x="894" y="1608"/>
                  </a:cubicBezTo>
                  <a:lnTo>
                    <a:pt x="1179" y="2739"/>
                  </a:lnTo>
                  <a:cubicBezTo>
                    <a:pt x="679" y="2573"/>
                    <a:pt x="322" y="2120"/>
                    <a:pt x="322" y="1561"/>
                  </a:cubicBezTo>
                  <a:cubicBezTo>
                    <a:pt x="322" y="882"/>
                    <a:pt x="882" y="334"/>
                    <a:pt x="1560" y="334"/>
                  </a:cubicBezTo>
                  <a:close/>
                  <a:moveTo>
                    <a:pt x="1822" y="1906"/>
                  </a:moveTo>
                  <a:lnTo>
                    <a:pt x="1608" y="2799"/>
                  </a:lnTo>
                  <a:lnTo>
                    <a:pt x="1513" y="2799"/>
                  </a:lnTo>
                  <a:lnTo>
                    <a:pt x="1286" y="1906"/>
                  </a:lnTo>
                  <a:close/>
                  <a:moveTo>
                    <a:pt x="1906" y="3096"/>
                  </a:moveTo>
                  <a:lnTo>
                    <a:pt x="1906" y="3501"/>
                  </a:lnTo>
                  <a:lnTo>
                    <a:pt x="1917" y="3501"/>
                  </a:lnTo>
                  <a:lnTo>
                    <a:pt x="1203" y="3513"/>
                  </a:lnTo>
                  <a:cubicBezTo>
                    <a:pt x="1203" y="3513"/>
                    <a:pt x="1191" y="3513"/>
                    <a:pt x="1191" y="3501"/>
                  </a:cubicBezTo>
                  <a:lnTo>
                    <a:pt x="1191" y="3096"/>
                  </a:lnTo>
                  <a:cubicBezTo>
                    <a:pt x="1310" y="3120"/>
                    <a:pt x="1429" y="3144"/>
                    <a:pt x="1548" y="3144"/>
                  </a:cubicBezTo>
                  <a:cubicBezTo>
                    <a:pt x="1667" y="3144"/>
                    <a:pt x="1798" y="3120"/>
                    <a:pt x="1906" y="3096"/>
                  </a:cubicBezTo>
                  <a:close/>
                  <a:moveTo>
                    <a:pt x="1560" y="1"/>
                  </a:moveTo>
                  <a:cubicBezTo>
                    <a:pt x="703" y="1"/>
                    <a:pt x="1" y="703"/>
                    <a:pt x="1" y="1561"/>
                  </a:cubicBezTo>
                  <a:cubicBezTo>
                    <a:pt x="1" y="2180"/>
                    <a:pt x="358" y="2704"/>
                    <a:pt x="882" y="2977"/>
                  </a:cubicBezTo>
                  <a:lnTo>
                    <a:pt x="882" y="3501"/>
                  </a:lnTo>
                  <a:cubicBezTo>
                    <a:pt x="882" y="3692"/>
                    <a:pt x="1024" y="3847"/>
                    <a:pt x="1215" y="3847"/>
                  </a:cubicBezTo>
                  <a:lnTo>
                    <a:pt x="1417" y="3847"/>
                  </a:lnTo>
                  <a:lnTo>
                    <a:pt x="1417" y="3858"/>
                  </a:lnTo>
                  <a:cubicBezTo>
                    <a:pt x="1417" y="3942"/>
                    <a:pt x="1489" y="4025"/>
                    <a:pt x="1572" y="4025"/>
                  </a:cubicBezTo>
                  <a:cubicBezTo>
                    <a:pt x="1667" y="4025"/>
                    <a:pt x="1739" y="3942"/>
                    <a:pt x="1739" y="3858"/>
                  </a:cubicBezTo>
                  <a:lnTo>
                    <a:pt x="1739" y="3847"/>
                  </a:lnTo>
                  <a:lnTo>
                    <a:pt x="1929" y="3847"/>
                  </a:lnTo>
                  <a:cubicBezTo>
                    <a:pt x="2120" y="3847"/>
                    <a:pt x="2275" y="3692"/>
                    <a:pt x="2275" y="3501"/>
                  </a:cubicBezTo>
                  <a:lnTo>
                    <a:pt x="2275" y="2977"/>
                  </a:lnTo>
                  <a:cubicBezTo>
                    <a:pt x="2799" y="2727"/>
                    <a:pt x="3156" y="2192"/>
                    <a:pt x="3156" y="1561"/>
                  </a:cubicBezTo>
                  <a:cubicBezTo>
                    <a:pt x="3120" y="703"/>
                    <a:pt x="2429" y="1"/>
                    <a:pt x="1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0" name="Google Shape;15070;p103"/>
            <p:cNvSpPr/>
            <p:nvPr/>
          </p:nvSpPr>
          <p:spPr>
            <a:xfrm>
              <a:off x="4880567" y="1552929"/>
              <a:ext cx="200895" cy="300547"/>
            </a:xfrm>
            <a:custGeom>
              <a:avLst/>
              <a:gdLst/>
              <a:ahLst/>
              <a:cxnLst/>
              <a:rect l="l" t="t" r="r" b="b"/>
              <a:pathLst>
                <a:path w="6312" h="9443" extrusionOk="0">
                  <a:moveTo>
                    <a:pt x="3144" y="310"/>
                  </a:moveTo>
                  <a:cubicBezTo>
                    <a:pt x="3632" y="310"/>
                    <a:pt x="4037" y="632"/>
                    <a:pt x="4037" y="1025"/>
                  </a:cubicBezTo>
                  <a:cubicBezTo>
                    <a:pt x="3751" y="929"/>
                    <a:pt x="3454" y="870"/>
                    <a:pt x="3144" y="870"/>
                  </a:cubicBezTo>
                  <a:cubicBezTo>
                    <a:pt x="2834" y="870"/>
                    <a:pt x="2537" y="929"/>
                    <a:pt x="2251" y="1025"/>
                  </a:cubicBezTo>
                  <a:cubicBezTo>
                    <a:pt x="2251" y="644"/>
                    <a:pt x="2644" y="310"/>
                    <a:pt x="3144" y="310"/>
                  </a:cubicBezTo>
                  <a:close/>
                  <a:moveTo>
                    <a:pt x="3144" y="1191"/>
                  </a:moveTo>
                  <a:cubicBezTo>
                    <a:pt x="4299" y="1191"/>
                    <a:pt x="5251" y="2144"/>
                    <a:pt x="5251" y="3311"/>
                  </a:cubicBezTo>
                  <a:cubicBezTo>
                    <a:pt x="5251" y="3620"/>
                    <a:pt x="5180" y="3918"/>
                    <a:pt x="5061" y="4203"/>
                  </a:cubicBezTo>
                  <a:lnTo>
                    <a:pt x="5061" y="4049"/>
                  </a:lnTo>
                  <a:cubicBezTo>
                    <a:pt x="5061" y="3858"/>
                    <a:pt x="4978" y="3668"/>
                    <a:pt x="4823" y="3525"/>
                  </a:cubicBezTo>
                  <a:cubicBezTo>
                    <a:pt x="4501" y="3251"/>
                    <a:pt x="3751" y="2739"/>
                    <a:pt x="2453" y="2608"/>
                  </a:cubicBezTo>
                  <a:cubicBezTo>
                    <a:pt x="2447" y="2607"/>
                    <a:pt x="2441" y="2607"/>
                    <a:pt x="2435" y="2607"/>
                  </a:cubicBezTo>
                  <a:cubicBezTo>
                    <a:pt x="2360" y="2607"/>
                    <a:pt x="2297" y="2674"/>
                    <a:pt x="2275" y="2751"/>
                  </a:cubicBezTo>
                  <a:cubicBezTo>
                    <a:pt x="2263" y="2846"/>
                    <a:pt x="2334" y="2918"/>
                    <a:pt x="2430" y="2930"/>
                  </a:cubicBezTo>
                  <a:cubicBezTo>
                    <a:pt x="3632" y="3049"/>
                    <a:pt x="4323" y="3513"/>
                    <a:pt x="4620" y="3763"/>
                  </a:cubicBezTo>
                  <a:cubicBezTo>
                    <a:pt x="4692" y="3822"/>
                    <a:pt x="4728" y="3930"/>
                    <a:pt x="4728" y="4037"/>
                  </a:cubicBezTo>
                  <a:lnTo>
                    <a:pt x="4728" y="4346"/>
                  </a:lnTo>
                  <a:cubicBezTo>
                    <a:pt x="4728" y="5227"/>
                    <a:pt x="4025" y="5942"/>
                    <a:pt x="3144" y="5942"/>
                  </a:cubicBezTo>
                  <a:cubicBezTo>
                    <a:pt x="3137" y="5942"/>
                    <a:pt x="3130" y="5942"/>
                    <a:pt x="3122" y="5942"/>
                  </a:cubicBezTo>
                  <a:cubicBezTo>
                    <a:pt x="2251" y="5942"/>
                    <a:pt x="1549" y="5232"/>
                    <a:pt x="1549" y="4358"/>
                  </a:cubicBezTo>
                  <a:lnTo>
                    <a:pt x="1549" y="4227"/>
                  </a:lnTo>
                  <a:cubicBezTo>
                    <a:pt x="1549" y="4168"/>
                    <a:pt x="1584" y="4108"/>
                    <a:pt x="1644" y="4084"/>
                  </a:cubicBezTo>
                  <a:cubicBezTo>
                    <a:pt x="1846" y="3965"/>
                    <a:pt x="2120" y="3739"/>
                    <a:pt x="2239" y="3370"/>
                  </a:cubicBezTo>
                  <a:cubicBezTo>
                    <a:pt x="2263" y="3275"/>
                    <a:pt x="2215" y="3191"/>
                    <a:pt x="2132" y="3156"/>
                  </a:cubicBezTo>
                  <a:cubicBezTo>
                    <a:pt x="2113" y="3151"/>
                    <a:pt x="2094" y="3149"/>
                    <a:pt x="2077" y="3149"/>
                  </a:cubicBezTo>
                  <a:cubicBezTo>
                    <a:pt x="2005" y="3149"/>
                    <a:pt x="1946" y="3187"/>
                    <a:pt x="1918" y="3263"/>
                  </a:cubicBezTo>
                  <a:cubicBezTo>
                    <a:pt x="1834" y="3525"/>
                    <a:pt x="1620" y="3692"/>
                    <a:pt x="1477" y="3787"/>
                  </a:cubicBezTo>
                  <a:cubicBezTo>
                    <a:pt x="1322" y="3870"/>
                    <a:pt x="1215" y="4037"/>
                    <a:pt x="1215" y="4203"/>
                  </a:cubicBezTo>
                  <a:cubicBezTo>
                    <a:pt x="1084" y="3918"/>
                    <a:pt x="1025" y="3620"/>
                    <a:pt x="1025" y="3311"/>
                  </a:cubicBezTo>
                  <a:cubicBezTo>
                    <a:pt x="1025" y="2144"/>
                    <a:pt x="1977" y="1191"/>
                    <a:pt x="3144" y="1191"/>
                  </a:cubicBezTo>
                  <a:close/>
                  <a:moveTo>
                    <a:pt x="3858" y="6144"/>
                  </a:moveTo>
                  <a:lnTo>
                    <a:pt x="3858" y="6537"/>
                  </a:lnTo>
                  <a:cubicBezTo>
                    <a:pt x="3858" y="6740"/>
                    <a:pt x="3977" y="6918"/>
                    <a:pt x="4168" y="7013"/>
                  </a:cubicBezTo>
                  <a:lnTo>
                    <a:pt x="4406" y="7121"/>
                  </a:lnTo>
                  <a:cubicBezTo>
                    <a:pt x="4156" y="7597"/>
                    <a:pt x="3680" y="7894"/>
                    <a:pt x="3144" y="7894"/>
                  </a:cubicBezTo>
                  <a:cubicBezTo>
                    <a:pt x="2608" y="7894"/>
                    <a:pt x="2132" y="7597"/>
                    <a:pt x="1882" y="7121"/>
                  </a:cubicBezTo>
                  <a:lnTo>
                    <a:pt x="2120" y="7013"/>
                  </a:lnTo>
                  <a:cubicBezTo>
                    <a:pt x="2311" y="6918"/>
                    <a:pt x="2430" y="6740"/>
                    <a:pt x="2430" y="6537"/>
                  </a:cubicBezTo>
                  <a:lnTo>
                    <a:pt x="2430" y="6144"/>
                  </a:lnTo>
                  <a:cubicBezTo>
                    <a:pt x="2644" y="6239"/>
                    <a:pt x="2882" y="6287"/>
                    <a:pt x="3144" y="6287"/>
                  </a:cubicBezTo>
                  <a:cubicBezTo>
                    <a:pt x="3394" y="6287"/>
                    <a:pt x="3632" y="6239"/>
                    <a:pt x="3858" y="6144"/>
                  </a:cubicBezTo>
                  <a:close/>
                  <a:moveTo>
                    <a:pt x="3144" y="1"/>
                  </a:moveTo>
                  <a:cubicBezTo>
                    <a:pt x="2465" y="1"/>
                    <a:pt x="1918" y="465"/>
                    <a:pt x="1918" y="1048"/>
                  </a:cubicBezTo>
                  <a:cubicBezTo>
                    <a:pt x="1918" y="1084"/>
                    <a:pt x="1918" y="1144"/>
                    <a:pt x="1930" y="1191"/>
                  </a:cubicBezTo>
                  <a:cubicBezTo>
                    <a:pt x="1191" y="1608"/>
                    <a:pt x="703" y="2418"/>
                    <a:pt x="703" y="3322"/>
                  </a:cubicBezTo>
                  <a:cubicBezTo>
                    <a:pt x="703" y="3918"/>
                    <a:pt x="918" y="4501"/>
                    <a:pt x="1310" y="4942"/>
                  </a:cubicBezTo>
                  <a:cubicBezTo>
                    <a:pt x="1441" y="5370"/>
                    <a:pt x="1727" y="5739"/>
                    <a:pt x="2096" y="5989"/>
                  </a:cubicBezTo>
                  <a:lnTo>
                    <a:pt x="2096" y="6549"/>
                  </a:lnTo>
                  <a:cubicBezTo>
                    <a:pt x="2096" y="6620"/>
                    <a:pt x="2049" y="6680"/>
                    <a:pt x="1989" y="6716"/>
                  </a:cubicBezTo>
                  <a:lnTo>
                    <a:pt x="525" y="7371"/>
                  </a:lnTo>
                  <a:cubicBezTo>
                    <a:pt x="203" y="7501"/>
                    <a:pt x="1" y="7811"/>
                    <a:pt x="1" y="8156"/>
                  </a:cubicBezTo>
                  <a:lnTo>
                    <a:pt x="1" y="9276"/>
                  </a:lnTo>
                  <a:cubicBezTo>
                    <a:pt x="1" y="9359"/>
                    <a:pt x="72" y="9442"/>
                    <a:pt x="167" y="9442"/>
                  </a:cubicBezTo>
                  <a:cubicBezTo>
                    <a:pt x="251" y="9442"/>
                    <a:pt x="322" y="9359"/>
                    <a:pt x="322" y="9276"/>
                  </a:cubicBezTo>
                  <a:lnTo>
                    <a:pt x="322" y="8156"/>
                  </a:lnTo>
                  <a:cubicBezTo>
                    <a:pt x="322" y="7954"/>
                    <a:pt x="441" y="7752"/>
                    <a:pt x="656" y="7668"/>
                  </a:cubicBezTo>
                  <a:lnTo>
                    <a:pt x="1596" y="7251"/>
                  </a:lnTo>
                  <a:cubicBezTo>
                    <a:pt x="1894" y="7847"/>
                    <a:pt x="2489" y="8216"/>
                    <a:pt x="3156" y="8216"/>
                  </a:cubicBezTo>
                  <a:cubicBezTo>
                    <a:pt x="3823" y="8216"/>
                    <a:pt x="4418" y="7847"/>
                    <a:pt x="4716" y="7251"/>
                  </a:cubicBezTo>
                  <a:lnTo>
                    <a:pt x="5656" y="7668"/>
                  </a:lnTo>
                  <a:cubicBezTo>
                    <a:pt x="5847" y="7752"/>
                    <a:pt x="5978" y="7942"/>
                    <a:pt x="5978" y="8156"/>
                  </a:cubicBezTo>
                  <a:lnTo>
                    <a:pt x="5978" y="9276"/>
                  </a:lnTo>
                  <a:cubicBezTo>
                    <a:pt x="5978" y="9359"/>
                    <a:pt x="6061" y="9442"/>
                    <a:pt x="6144" y="9442"/>
                  </a:cubicBezTo>
                  <a:cubicBezTo>
                    <a:pt x="6240" y="9442"/>
                    <a:pt x="6311" y="9359"/>
                    <a:pt x="6311" y="9276"/>
                  </a:cubicBezTo>
                  <a:lnTo>
                    <a:pt x="6311" y="8156"/>
                  </a:lnTo>
                  <a:cubicBezTo>
                    <a:pt x="6287" y="7811"/>
                    <a:pt x="6073" y="7501"/>
                    <a:pt x="5763" y="7371"/>
                  </a:cubicBezTo>
                  <a:lnTo>
                    <a:pt x="4287" y="6716"/>
                  </a:lnTo>
                  <a:cubicBezTo>
                    <a:pt x="4216" y="6680"/>
                    <a:pt x="4180" y="6609"/>
                    <a:pt x="4180" y="6549"/>
                  </a:cubicBezTo>
                  <a:lnTo>
                    <a:pt x="4180" y="5989"/>
                  </a:lnTo>
                  <a:cubicBezTo>
                    <a:pt x="4549" y="5739"/>
                    <a:pt x="4835" y="5370"/>
                    <a:pt x="4966" y="4942"/>
                  </a:cubicBezTo>
                  <a:cubicBezTo>
                    <a:pt x="5359" y="4501"/>
                    <a:pt x="5585" y="3918"/>
                    <a:pt x="5585" y="3322"/>
                  </a:cubicBezTo>
                  <a:cubicBezTo>
                    <a:pt x="5585" y="2418"/>
                    <a:pt x="5073" y="1608"/>
                    <a:pt x="4347" y="1191"/>
                  </a:cubicBezTo>
                  <a:cubicBezTo>
                    <a:pt x="4358" y="1144"/>
                    <a:pt x="4358" y="1084"/>
                    <a:pt x="4358" y="1048"/>
                  </a:cubicBezTo>
                  <a:cubicBezTo>
                    <a:pt x="4358" y="465"/>
                    <a:pt x="3811" y="1"/>
                    <a:pt x="3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1" name="Google Shape;15071;p103"/>
            <p:cNvSpPr/>
            <p:nvPr/>
          </p:nvSpPr>
          <p:spPr>
            <a:xfrm>
              <a:off x="4919620" y="1820471"/>
              <a:ext cx="10248" cy="33005"/>
            </a:xfrm>
            <a:custGeom>
              <a:avLst/>
              <a:gdLst/>
              <a:ahLst/>
              <a:cxnLst/>
              <a:rect l="l" t="t" r="r" b="b"/>
              <a:pathLst>
                <a:path w="322" h="1037" extrusionOk="0">
                  <a:moveTo>
                    <a:pt x="155" y="0"/>
                  </a:moveTo>
                  <a:cubicBezTo>
                    <a:pt x="72" y="0"/>
                    <a:pt x="0" y="84"/>
                    <a:pt x="0" y="167"/>
                  </a:cubicBezTo>
                  <a:lnTo>
                    <a:pt x="0" y="870"/>
                  </a:lnTo>
                  <a:cubicBezTo>
                    <a:pt x="0" y="953"/>
                    <a:pt x="72" y="1036"/>
                    <a:pt x="155" y="1036"/>
                  </a:cubicBezTo>
                  <a:cubicBezTo>
                    <a:pt x="250" y="1036"/>
                    <a:pt x="322" y="953"/>
                    <a:pt x="322" y="870"/>
                  </a:cubicBezTo>
                  <a:lnTo>
                    <a:pt x="322" y="167"/>
                  </a:lnTo>
                  <a:cubicBezTo>
                    <a:pt x="322" y="84"/>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2" name="Google Shape;15072;p103"/>
            <p:cNvSpPr/>
            <p:nvPr/>
          </p:nvSpPr>
          <p:spPr>
            <a:xfrm>
              <a:off x="5031398" y="1820471"/>
              <a:ext cx="10248" cy="33005"/>
            </a:xfrm>
            <a:custGeom>
              <a:avLst/>
              <a:gdLst/>
              <a:ahLst/>
              <a:cxnLst/>
              <a:rect l="l" t="t" r="r" b="b"/>
              <a:pathLst>
                <a:path w="322" h="1037" extrusionOk="0">
                  <a:moveTo>
                    <a:pt x="155" y="0"/>
                  </a:moveTo>
                  <a:cubicBezTo>
                    <a:pt x="72" y="0"/>
                    <a:pt x="0" y="84"/>
                    <a:pt x="0" y="167"/>
                  </a:cubicBezTo>
                  <a:lnTo>
                    <a:pt x="0" y="870"/>
                  </a:lnTo>
                  <a:cubicBezTo>
                    <a:pt x="0" y="953"/>
                    <a:pt x="72" y="1036"/>
                    <a:pt x="155" y="1036"/>
                  </a:cubicBezTo>
                  <a:cubicBezTo>
                    <a:pt x="250" y="1036"/>
                    <a:pt x="322" y="953"/>
                    <a:pt x="322" y="870"/>
                  </a:cubicBezTo>
                  <a:lnTo>
                    <a:pt x="322" y="167"/>
                  </a:lnTo>
                  <a:cubicBezTo>
                    <a:pt x="322" y="84"/>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3" name="Google Shape;15073;p103"/>
            <p:cNvSpPr/>
            <p:nvPr/>
          </p:nvSpPr>
          <p:spPr>
            <a:xfrm>
              <a:off x="5070418" y="1552547"/>
              <a:ext cx="166394" cy="173969"/>
            </a:xfrm>
            <a:custGeom>
              <a:avLst/>
              <a:gdLst/>
              <a:ahLst/>
              <a:cxnLst/>
              <a:rect l="l" t="t" r="r" b="b"/>
              <a:pathLst>
                <a:path w="5228" h="5466" extrusionOk="0">
                  <a:moveTo>
                    <a:pt x="691" y="1"/>
                  </a:moveTo>
                  <a:cubicBezTo>
                    <a:pt x="298" y="1"/>
                    <a:pt x="1" y="310"/>
                    <a:pt x="1" y="679"/>
                  </a:cubicBezTo>
                  <a:lnTo>
                    <a:pt x="1" y="3501"/>
                  </a:lnTo>
                  <a:cubicBezTo>
                    <a:pt x="1" y="3882"/>
                    <a:pt x="322" y="4180"/>
                    <a:pt x="691" y="4180"/>
                  </a:cubicBezTo>
                  <a:lnTo>
                    <a:pt x="1001" y="4180"/>
                  </a:lnTo>
                  <a:lnTo>
                    <a:pt x="763" y="5144"/>
                  </a:lnTo>
                  <a:cubicBezTo>
                    <a:pt x="739" y="5251"/>
                    <a:pt x="775" y="5358"/>
                    <a:pt x="870" y="5418"/>
                  </a:cubicBezTo>
                  <a:cubicBezTo>
                    <a:pt x="918" y="5442"/>
                    <a:pt x="953" y="5466"/>
                    <a:pt x="1001" y="5466"/>
                  </a:cubicBezTo>
                  <a:cubicBezTo>
                    <a:pt x="1049" y="5466"/>
                    <a:pt x="1108" y="5442"/>
                    <a:pt x="1156" y="5418"/>
                  </a:cubicBezTo>
                  <a:lnTo>
                    <a:pt x="2846" y="4180"/>
                  </a:lnTo>
                  <a:lnTo>
                    <a:pt x="4549" y="4180"/>
                  </a:lnTo>
                  <a:cubicBezTo>
                    <a:pt x="4930" y="4180"/>
                    <a:pt x="5228" y="3870"/>
                    <a:pt x="5228" y="3501"/>
                  </a:cubicBezTo>
                  <a:lnTo>
                    <a:pt x="5228" y="679"/>
                  </a:lnTo>
                  <a:cubicBezTo>
                    <a:pt x="5228" y="310"/>
                    <a:pt x="4918" y="1"/>
                    <a:pt x="4549" y="1"/>
                  </a:cubicBezTo>
                  <a:cubicBezTo>
                    <a:pt x="4454" y="1"/>
                    <a:pt x="4382" y="72"/>
                    <a:pt x="4382" y="167"/>
                  </a:cubicBezTo>
                  <a:cubicBezTo>
                    <a:pt x="4382" y="251"/>
                    <a:pt x="4454" y="322"/>
                    <a:pt x="4549" y="322"/>
                  </a:cubicBezTo>
                  <a:cubicBezTo>
                    <a:pt x="4739" y="322"/>
                    <a:pt x="4906" y="489"/>
                    <a:pt x="4906" y="679"/>
                  </a:cubicBezTo>
                  <a:lnTo>
                    <a:pt x="4906" y="3489"/>
                  </a:lnTo>
                  <a:cubicBezTo>
                    <a:pt x="4906" y="3692"/>
                    <a:pt x="4739" y="3846"/>
                    <a:pt x="4549" y="3846"/>
                  </a:cubicBezTo>
                  <a:lnTo>
                    <a:pt x="2787" y="3846"/>
                  </a:lnTo>
                  <a:cubicBezTo>
                    <a:pt x="2763" y="3846"/>
                    <a:pt x="2715" y="3870"/>
                    <a:pt x="2704" y="3882"/>
                  </a:cubicBezTo>
                  <a:lnTo>
                    <a:pt x="1132" y="5013"/>
                  </a:lnTo>
                  <a:lnTo>
                    <a:pt x="1370" y="4049"/>
                  </a:lnTo>
                  <a:cubicBezTo>
                    <a:pt x="1394" y="4001"/>
                    <a:pt x="1370" y="3942"/>
                    <a:pt x="1346" y="3918"/>
                  </a:cubicBezTo>
                  <a:cubicBezTo>
                    <a:pt x="1310" y="3870"/>
                    <a:pt x="1275" y="3858"/>
                    <a:pt x="1215" y="3858"/>
                  </a:cubicBezTo>
                  <a:lnTo>
                    <a:pt x="691" y="3858"/>
                  </a:lnTo>
                  <a:cubicBezTo>
                    <a:pt x="501" y="3858"/>
                    <a:pt x="334" y="3692"/>
                    <a:pt x="334" y="3501"/>
                  </a:cubicBezTo>
                  <a:lnTo>
                    <a:pt x="334" y="679"/>
                  </a:lnTo>
                  <a:cubicBezTo>
                    <a:pt x="334" y="489"/>
                    <a:pt x="489" y="322"/>
                    <a:pt x="691" y="322"/>
                  </a:cubicBezTo>
                  <a:cubicBezTo>
                    <a:pt x="775" y="322"/>
                    <a:pt x="846" y="251"/>
                    <a:pt x="846" y="167"/>
                  </a:cubicBezTo>
                  <a:cubicBezTo>
                    <a:pt x="846" y="72"/>
                    <a:pt x="775"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74" name="Google Shape;15074;p103"/>
          <p:cNvGrpSpPr/>
          <p:nvPr/>
        </p:nvGrpSpPr>
        <p:grpSpPr>
          <a:xfrm>
            <a:off x="5771483" y="1515787"/>
            <a:ext cx="357359" cy="357391"/>
            <a:chOff x="5771483" y="1515787"/>
            <a:chExt cx="357359" cy="357391"/>
          </a:xfrm>
        </p:grpSpPr>
        <p:sp>
          <p:nvSpPr>
            <p:cNvPr id="15075" name="Google Shape;15075;p103"/>
            <p:cNvSpPr/>
            <p:nvPr/>
          </p:nvSpPr>
          <p:spPr>
            <a:xfrm>
              <a:off x="5771483" y="1515787"/>
              <a:ext cx="357359" cy="357391"/>
            </a:xfrm>
            <a:custGeom>
              <a:avLst/>
              <a:gdLst/>
              <a:ahLst/>
              <a:cxnLst/>
              <a:rect l="l" t="t" r="r" b="b"/>
              <a:pathLst>
                <a:path w="11228" h="11229" extrusionOk="0">
                  <a:moveTo>
                    <a:pt x="6334" y="346"/>
                  </a:moveTo>
                  <a:cubicBezTo>
                    <a:pt x="6334" y="346"/>
                    <a:pt x="6346" y="346"/>
                    <a:pt x="6346" y="358"/>
                  </a:cubicBezTo>
                  <a:lnTo>
                    <a:pt x="6346" y="822"/>
                  </a:lnTo>
                  <a:cubicBezTo>
                    <a:pt x="6346" y="989"/>
                    <a:pt x="6454" y="1120"/>
                    <a:pt x="6608" y="1156"/>
                  </a:cubicBezTo>
                  <a:cubicBezTo>
                    <a:pt x="7132" y="1275"/>
                    <a:pt x="7644" y="1477"/>
                    <a:pt x="8097" y="1763"/>
                  </a:cubicBezTo>
                  <a:cubicBezTo>
                    <a:pt x="8157" y="1798"/>
                    <a:pt x="8225" y="1817"/>
                    <a:pt x="8290" y="1817"/>
                  </a:cubicBezTo>
                  <a:cubicBezTo>
                    <a:pt x="8377" y="1817"/>
                    <a:pt x="8459" y="1784"/>
                    <a:pt x="8513" y="1715"/>
                  </a:cubicBezTo>
                  <a:lnTo>
                    <a:pt x="8847" y="1394"/>
                  </a:lnTo>
                  <a:lnTo>
                    <a:pt x="8859" y="1394"/>
                  </a:lnTo>
                  <a:lnTo>
                    <a:pt x="9859" y="2382"/>
                  </a:lnTo>
                  <a:lnTo>
                    <a:pt x="9859" y="2406"/>
                  </a:lnTo>
                  <a:lnTo>
                    <a:pt x="9525" y="2727"/>
                  </a:lnTo>
                  <a:cubicBezTo>
                    <a:pt x="9406" y="2846"/>
                    <a:pt x="9394" y="3013"/>
                    <a:pt x="9490" y="3144"/>
                  </a:cubicBezTo>
                  <a:cubicBezTo>
                    <a:pt x="9787" y="3608"/>
                    <a:pt x="9978" y="4097"/>
                    <a:pt x="10097" y="4632"/>
                  </a:cubicBezTo>
                  <a:cubicBezTo>
                    <a:pt x="10121" y="4799"/>
                    <a:pt x="10264" y="4906"/>
                    <a:pt x="10418" y="4906"/>
                  </a:cubicBezTo>
                  <a:lnTo>
                    <a:pt x="10883" y="4906"/>
                  </a:lnTo>
                  <a:cubicBezTo>
                    <a:pt x="10883" y="4906"/>
                    <a:pt x="10895" y="4906"/>
                    <a:pt x="10895" y="4918"/>
                  </a:cubicBezTo>
                  <a:lnTo>
                    <a:pt x="10883" y="6335"/>
                  </a:lnTo>
                  <a:lnTo>
                    <a:pt x="10418" y="6335"/>
                  </a:lnTo>
                  <a:cubicBezTo>
                    <a:pt x="10264" y="6335"/>
                    <a:pt x="10121" y="6430"/>
                    <a:pt x="10097" y="6597"/>
                  </a:cubicBezTo>
                  <a:cubicBezTo>
                    <a:pt x="9978" y="7121"/>
                    <a:pt x="9763" y="7621"/>
                    <a:pt x="9490" y="8085"/>
                  </a:cubicBezTo>
                  <a:cubicBezTo>
                    <a:pt x="9394" y="8216"/>
                    <a:pt x="9406" y="8407"/>
                    <a:pt x="9525" y="8502"/>
                  </a:cubicBezTo>
                  <a:lnTo>
                    <a:pt x="9859" y="8835"/>
                  </a:lnTo>
                  <a:lnTo>
                    <a:pt x="9859" y="8847"/>
                  </a:lnTo>
                  <a:lnTo>
                    <a:pt x="8859" y="9847"/>
                  </a:lnTo>
                  <a:lnTo>
                    <a:pt x="8847" y="9847"/>
                  </a:lnTo>
                  <a:lnTo>
                    <a:pt x="8513" y="9514"/>
                  </a:lnTo>
                  <a:cubicBezTo>
                    <a:pt x="8447" y="9448"/>
                    <a:pt x="8370" y="9415"/>
                    <a:pt x="8290" y="9415"/>
                  </a:cubicBezTo>
                  <a:cubicBezTo>
                    <a:pt x="8226" y="9415"/>
                    <a:pt x="8160" y="9436"/>
                    <a:pt x="8097" y="9478"/>
                  </a:cubicBezTo>
                  <a:cubicBezTo>
                    <a:pt x="7644" y="9776"/>
                    <a:pt x="7144" y="9966"/>
                    <a:pt x="6608" y="10085"/>
                  </a:cubicBezTo>
                  <a:cubicBezTo>
                    <a:pt x="6454" y="10109"/>
                    <a:pt x="6346" y="10252"/>
                    <a:pt x="6346" y="10407"/>
                  </a:cubicBezTo>
                  <a:lnTo>
                    <a:pt x="6346" y="10871"/>
                  </a:lnTo>
                  <a:cubicBezTo>
                    <a:pt x="6346" y="10871"/>
                    <a:pt x="6346" y="10883"/>
                    <a:pt x="6334" y="10883"/>
                  </a:cubicBezTo>
                  <a:lnTo>
                    <a:pt x="4930" y="10883"/>
                  </a:lnTo>
                  <a:cubicBezTo>
                    <a:pt x="4930" y="10883"/>
                    <a:pt x="4918" y="10883"/>
                    <a:pt x="4918" y="10871"/>
                  </a:cubicBezTo>
                  <a:lnTo>
                    <a:pt x="4918" y="10407"/>
                  </a:lnTo>
                  <a:cubicBezTo>
                    <a:pt x="4918" y="10252"/>
                    <a:pt x="4810" y="10109"/>
                    <a:pt x="4644" y="10085"/>
                  </a:cubicBezTo>
                  <a:cubicBezTo>
                    <a:pt x="4132" y="9966"/>
                    <a:pt x="3620" y="9752"/>
                    <a:pt x="3156" y="9478"/>
                  </a:cubicBezTo>
                  <a:cubicBezTo>
                    <a:pt x="3096" y="9442"/>
                    <a:pt x="3036" y="9419"/>
                    <a:pt x="2977" y="9419"/>
                  </a:cubicBezTo>
                  <a:cubicBezTo>
                    <a:pt x="2894" y="9419"/>
                    <a:pt x="2798" y="9442"/>
                    <a:pt x="2739" y="9514"/>
                  </a:cubicBezTo>
                  <a:lnTo>
                    <a:pt x="2417" y="9847"/>
                  </a:lnTo>
                  <a:lnTo>
                    <a:pt x="2405" y="9847"/>
                  </a:lnTo>
                  <a:lnTo>
                    <a:pt x="1405" y="8847"/>
                  </a:lnTo>
                  <a:lnTo>
                    <a:pt x="1405" y="8835"/>
                  </a:lnTo>
                  <a:lnTo>
                    <a:pt x="1727" y="8502"/>
                  </a:lnTo>
                  <a:cubicBezTo>
                    <a:pt x="1846" y="8383"/>
                    <a:pt x="1870" y="8228"/>
                    <a:pt x="1774" y="8085"/>
                  </a:cubicBezTo>
                  <a:cubicBezTo>
                    <a:pt x="1477" y="7621"/>
                    <a:pt x="1286" y="7133"/>
                    <a:pt x="1167" y="6597"/>
                  </a:cubicBezTo>
                  <a:cubicBezTo>
                    <a:pt x="1131" y="6430"/>
                    <a:pt x="1000" y="6335"/>
                    <a:pt x="834" y="6335"/>
                  </a:cubicBezTo>
                  <a:lnTo>
                    <a:pt x="381" y="6335"/>
                  </a:lnTo>
                  <a:cubicBezTo>
                    <a:pt x="381" y="6335"/>
                    <a:pt x="358" y="6335"/>
                    <a:pt x="358" y="6311"/>
                  </a:cubicBezTo>
                  <a:lnTo>
                    <a:pt x="358" y="4918"/>
                  </a:lnTo>
                  <a:cubicBezTo>
                    <a:pt x="358" y="4918"/>
                    <a:pt x="358" y="4906"/>
                    <a:pt x="381" y="4906"/>
                  </a:cubicBezTo>
                  <a:lnTo>
                    <a:pt x="834" y="4906"/>
                  </a:lnTo>
                  <a:cubicBezTo>
                    <a:pt x="1000" y="4906"/>
                    <a:pt x="1131" y="4799"/>
                    <a:pt x="1167" y="4632"/>
                  </a:cubicBezTo>
                  <a:cubicBezTo>
                    <a:pt x="1286" y="4108"/>
                    <a:pt x="1489" y="3608"/>
                    <a:pt x="1774" y="3144"/>
                  </a:cubicBezTo>
                  <a:cubicBezTo>
                    <a:pt x="1870" y="3013"/>
                    <a:pt x="1846" y="2834"/>
                    <a:pt x="1727" y="2727"/>
                  </a:cubicBezTo>
                  <a:lnTo>
                    <a:pt x="1405" y="2406"/>
                  </a:lnTo>
                  <a:lnTo>
                    <a:pt x="1405" y="2382"/>
                  </a:lnTo>
                  <a:lnTo>
                    <a:pt x="2405" y="1394"/>
                  </a:lnTo>
                  <a:lnTo>
                    <a:pt x="2417" y="1394"/>
                  </a:lnTo>
                  <a:lnTo>
                    <a:pt x="2739" y="1715"/>
                  </a:lnTo>
                  <a:cubicBezTo>
                    <a:pt x="2807" y="1784"/>
                    <a:pt x="2891" y="1817"/>
                    <a:pt x="2975" y="1817"/>
                  </a:cubicBezTo>
                  <a:cubicBezTo>
                    <a:pt x="3037" y="1817"/>
                    <a:pt x="3100" y="1798"/>
                    <a:pt x="3156" y="1763"/>
                  </a:cubicBezTo>
                  <a:cubicBezTo>
                    <a:pt x="3620" y="1465"/>
                    <a:pt x="4108" y="1275"/>
                    <a:pt x="4644" y="1156"/>
                  </a:cubicBezTo>
                  <a:cubicBezTo>
                    <a:pt x="4810" y="1120"/>
                    <a:pt x="4918" y="989"/>
                    <a:pt x="4918" y="822"/>
                  </a:cubicBezTo>
                  <a:lnTo>
                    <a:pt x="4918" y="358"/>
                  </a:lnTo>
                  <a:cubicBezTo>
                    <a:pt x="4918" y="358"/>
                    <a:pt x="4918" y="346"/>
                    <a:pt x="4930" y="346"/>
                  </a:cubicBezTo>
                  <a:close/>
                  <a:moveTo>
                    <a:pt x="4918" y="1"/>
                  </a:moveTo>
                  <a:cubicBezTo>
                    <a:pt x="4727" y="1"/>
                    <a:pt x="4572" y="156"/>
                    <a:pt x="4572" y="346"/>
                  </a:cubicBezTo>
                  <a:lnTo>
                    <a:pt x="4572" y="810"/>
                  </a:lnTo>
                  <a:cubicBezTo>
                    <a:pt x="4572" y="810"/>
                    <a:pt x="4572" y="822"/>
                    <a:pt x="4560" y="822"/>
                  </a:cubicBezTo>
                  <a:cubicBezTo>
                    <a:pt x="3989" y="941"/>
                    <a:pt x="3453" y="1168"/>
                    <a:pt x="2965" y="1477"/>
                  </a:cubicBezTo>
                  <a:lnTo>
                    <a:pt x="2953" y="1477"/>
                  </a:lnTo>
                  <a:lnTo>
                    <a:pt x="2620" y="1156"/>
                  </a:lnTo>
                  <a:cubicBezTo>
                    <a:pt x="2554" y="1090"/>
                    <a:pt x="2471" y="1057"/>
                    <a:pt x="2386" y="1057"/>
                  </a:cubicBezTo>
                  <a:cubicBezTo>
                    <a:pt x="2301" y="1057"/>
                    <a:pt x="2215" y="1090"/>
                    <a:pt x="2143" y="1156"/>
                  </a:cubicBezTo>
                  <a:lnTo>
                    <a:pt x="1155" y="2144"/>
                  </a:lnTo>
                  <a:cubicBezTo>
                    <a:pt x="1012" y="2287"/>
                    <a:pt x="1012" y="2489"/>
                    <a:pt x="1155" y="2620"/>
                  </a:cubicBezTo>
                  <a:lnTo>
                    <a:pt x="1477" y="2954"/>
                  </a:lnTo>
                  <a:lnTo>
                    <a:pt x="1477" y="2965"/>
                  </a:lnTo>
                  <a:cubicBezTo>
                    <a:pt x="1167" y="3454"/>
                    <a:pt x="941" y="3989"/>
                    <a:pt x="822" y="4561"/>
                  </a:cubicBezTo>
                  <a:cubicBezTo>
                    <a:pt x="822" y="4561"/>
                    <a:pt x="822" y="4573"/>
                    <a:pt x="810" y="4573"/>
                  </a:cubicBezTo>
                  <a:lnTo>
                    <a:pt x="346" y="4573"/>
                  </a:lnTo>
                  <a:cubicBezTo>
                    <a:pt x="155" y="4573"/>
                    <a:pt x="0" y="4728"/>
                    <a:pt x="0" y="4918"/>
                  </a:cubicBezTo>
                  <a:lnTo>
                    <a:pt x="0" y="6311"/>
                  </a:lnTo>
                  <a:cubicBezTo>
                    <a:pt x="0" y="6513"/>
                    <a:pt x="155" y="6656"/>
                    <a:pt x="346" y="6656"/>
                  </a:cubicBezTo>
                  <a:lnTo>
                    <a:pt x="810" y="6656"/>
                  </a:lnTo>
                  <a:cubicBezTo>
                    <a:pt x="810" y="6656"/>
                    <a:pt x="822" y="6656"/>
                    <a:pt x="822" y="6680"/>
                  </a:cubicBezTo>
                  <a:cubicBezTo>
                    <a:pt x="941" y="7240"/>
                    <a:pt x="1167" y="7776"/>
                    <a:pt x="1477" y="8264"/>
                  </a:cubicBezTo>
                  <a:lnTo>
                    <a:pt x="1477" y="8288"/>
                  </a:lnTo>
                  <a:lnTo>
                    <a:pt x="1155" y="8609"/>
                  </a:lnTo>
                  <a:cubicBezTo>
                    <a:pt x="1012" y="8740"/>
                    <a:pt x="1012" y="8954"/>
                    <a:pt x="1155" y="9085"/>
                  </a:cubicBezTo>
                  <a:lnTo>
                    <a:pt x="2143" y="10085"/>
                  </a:lnTo>
                  <a:cubicBezTo>
                    <a:pt x="2215" y="10151"/>
                    <a:pt x="2301" y="10184"/>
                    <a:pt x="2386" y="10184"/>
                  </a:cubicBezTo>
                  <a:cubicBezTo>
                    <a:pt x="2471" y="10184"/>
                    <a:pt x="2554" y="10151"/>
                    <a:pt x="2620" y="10085"/>
                  </a:cubicBezTo>
                  <a:lnTo>
                    <a:pt x="2953" y="9752"/>
                  </a:lnTo>
                  <a:lnTo>
                    <a:pt x="2965" y="9752"/>
                  </a:lnTo>
                  <a:cubicBezTo>
                    <a:pt x="3453" y="10073"/>
                    <a:pt x="3989" y="10288"/>
                    <a:pt x="4560" y="10407"/>
                  </a:cubicBezTo>
                  <a:cubicBezTo>
                    <a:pt x="4560" y="10407"/>
                    <a:pt x="4572" y="10407"/>
                    <a:pt x="4572" y="10431"/>
                  </a:cubicBezTo>
                  <a:lnTo>
                    <a:pt x="4572" y="10883"/>
                  </a:lnTo>
                  <a:cubicBezTo>
                    <a:pt x="4572" y="11085"/>
                    <a:pt x="4727" y="11228"/>
                    <a:pt x="4918" y="11228"/>
                  </a:cubicBezTo>
                  <a:lnTo>
                    <a:pt x="6311" y="11228"/>
                  </a:lnTo>
                  <a:cubicBezTo>
                    <a:pt x="6513" y="11228"/>
                    <a:pt x="6656" y="11085"/>
                    <a:pt x="6656" y="10883"/>
                  </a:cubicBezTo>
                  <a:lnTo>
                    <a:pt x="6656" y="10431"/>
                  </a:lnTo>
                  <a:cubicBezTo>
                    <a:pt x="6656" y="10431"/>
                    <a:pt x="6656" y="10407"/>
                    <a:pt x="6668" y="10407"/>
                  </a:cubicBezTo>
                  <a:cubicBezTo>
                    <a:pt x="7239" y="10288"/>
                    <a:pt x="7775" y="10062"/>
                    <a:pt x="8263" y="9752"/>
                  </a:cubicBezTo>
                  <a:lnTo>
                    <a:pt x="8275" y="9752"/>
                  </a:lnTo>
                  <a:lnTo>
                    <a:pt x="8609" y="10085"/>
                  </a:lnTo>
                  <a:cubicBezTo>
                    <a:pt x="8674" y="10151"/>
                    <a:pt x="8760" y="10184"/>
                    <a:pt x="8847" y="10184"/>
                  </a:cubicBezTo>
                  <a:cubicBezTo>
                    <a:pt x="8933" y="10184"/>
                    <a:pt x="9019" y="10151"/>
                    <a:pt x="9085" y="10085"/>
                  </a:cubicBezTo>
                  <a:lnTo>
                    <a:pt x="10085" y="9085"/>
                  </a:lnTo>
                  <a:cubicBezTo>
                    <a:pt x="10216" y="8954"/>
                    <a:pt x="10216" y="8740"/>
                    <a:pt x="10085" y="8609"/>
                  </a:cubicBezTo>
                  <a:lnTo>
                    <a:pt x="9752" y="8288"/>
                  </a:lnTo>
                  <a:lnTo>
                    <a:pt x="9752" y="8264"/>
                  </a:lnTo>
                  <a:cubicBezTo>
                    <a:pt x="10061" y="7776"/>
                    <a:pt x="10287" y="7240"/>
                    <a:pt x="10406" y="6680"/>
                  </a:cubicBezTo>
                  <a:cubicBezTo>
                    <a:pt x="10406" y="6680"/>
                    <a:pt x="10406" y="6656"/>
                    <a:pt x="10418" y="6656"/>
                  </a:cubicBezTo>
                  <a:lnTo>
                    <a:pt x="10883" y="6656"/>
                  </a:lnTo>
                  <a:cubicBezTo>
                    <a:pt x="11073" y="6656"/>
                    <a:pt x="11228" y="6513"/>
                    <a:pt x="11228" y="6311"/>
                  </a:cubicBezTo>
                  <a:lnTo>
                    <a:pt x="11228" y="4918"/>
                  </a:lnTo>
                  <a:cubicBezTo>
                    <a:pt x="11228" y="4728"/>
                    <a:pt x="11073" y="4573"/>
                    <a:pt x="10883" y="4573"/>
                  </a:cubicBezTo>
                  <a:lnTo>
                    <a:pt x="10418" y="4573"/>
                  </a:lnTo>
                  <a:cubicBezTo>
                    <a:pt x="10418" y="4573"/>
                    <a:pt x="10406" y="4573"/>
                    <a:pt x="10406" y="4561"/>
                  </a:cubicBezTo>
                  <a:cubicBezTo>
                    <a:pt x="10287" y="3989"/>
                    <a:pt x="10061" y="3454"/>
                    <a:pt x="9752" y="2965"/>
                  </a:cubicBezTo>
                  <a:lnTo>
                    <a:pt x="9752" y="2954"/>
                  </a:lnTo>
                  <a:lnTo>
                    <a:pt x="10085" y="2620"/>
                  </a:lnTo>
                  <a:cubicBezTo>
                    <a:pt x="10216" y="2489"/>
                    <a:pt x="10216" y="2287"/>
                    <a:pt x="10085" y="2144"/>
                  </a:cubicBezTo>
                  <a:lnTo>
                    <a:pt x="9085" y="1156"/>
                  </a:lnTo>
                  <a:cubicBezTo>
                    <a:pt x="9019" y="1090"/>
                    <a:pt x="8933" y="1057"/>
                    <a:pt x="8847" y="1057"/>
                  </a:cubicBezTo>
                  <a:cubicBezTo>
                    <a:pt x="8760" y="1057"/>
                    <a:pt x="8674" y="1090"/>
                    <a:pt x="8609" y="1156"/>
                  </a:cubicBezTo>
                  <a:lnTo>
                    <a:pt x="8275" y="1477"/>
                  </a:lnTo>
                  <a:lnTo>
                    <a:pt x="8263" y="1477"/>
                  </a:lnTo>
                  <a:cubicBezTo>
                    <a:pt x="7775" y="1168"/>
                    <a:pt x="7239" y="941"/>
                    <a:pt x="6668" y="822"/>
                  </a:cubicBezTo>
                  <a:cubicBezTo>
                    <a:pt x="6668" y="822"/>
                    <a:pt x="6656" y="822"/>
                    <a:pt x="6656" y="810"/>
                  </a:cubicBezTo>
                  <a:lnTo>
                    <a:pt x="6656" y="346"/>
                  </a:lnTo>
                  <a:cubicBezTo>
                    <a:pt x="6656" y="156"/>
                    <a:pt x="6513" y="1"/>
                    <a:pt x="6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6" name="Google Shape;15076;p103"/>
            <p:cNvSpPr/>
            <p:nvPr/>
          </p:nvSpPr>
          <p:spPr>
            <a:xfrm>
              <a:off x="5837429" y="1583070"/>
              <a:ext cx="185713" cy="183613"/>
            </a:xfrm>
            <a:custGeom>
              <a:avLst/>
              <a:gdLst/>
              <a:ahLst/>
              <a:cxnLst/>
              <a:rect l="l" t="t" r="r" b="b"/>
              <a:pathLst>
                <a:path w="5835" h="5769" extrusionOk="0">
                  <a:moveTo>
                    <a:pt x="3566" y="1"/>
                  </a:moveTo>
                  <a:cubicBezTo>
                    <a:pt x="3505" y="1"/>
                    <a:pt x="3443" y="3"/>
                    <a:pt x="3381" y="6"/>
                  </a:cubicBezTo>
                  <a:cubicBezTo>
                    <a:pt x="2512" y="54"/>
                    <a:pt x="1703" y="411"/>
                    <a:pt x="1072" y="1030"/>
                  </a:cubicBezTo>
                  <a:cubicBezTo>
                    <a:pt x="464" y="1649"/>
                    <a:pt x="95" y="2459"/>
                    <a:pt x="48" y="3340"/>
                  </a:cubicBezTo>
                  <a:cubicBezTo>
                    <a:pt x="0" y="4209"/>
                    <a:pt x="286" y="5054"/>
                    <a:pt x="822" y="5709"/>
                  </a:cubicBezTo>
                  <a:cubicBezTo>
                    <a:pt x="845" y="5757"/>
                    <a:pt x="893" y="5769"/>
                    <a:pt x="953" y="5769"/>
                  </a:cubicBezTo>
                  <a:cubicBezTo>
                    <a:pt x="988" y="5769"/>
                    <a:pt x="1024" y="5745"/>
                    <a:pt x="1060" y="5733"/>
                  </a:cubicBezTo>
                  <a:cubicBezTo>
                    <a:pt x="1131" y="5673"/>
                    <a:pt x="1131" y="5566"/>
                    <a:pt x="1084" y="5495"/>
                  </a:cubicBezTo>
                  <a:cubicBezTo>
                    <a:pt x="595" y="4888"/>
                    <a:pt x="345" y="4126"/>
                    <a:pt x="393" y="3352"/>
                  </a:cubicBezTo>
                  <a:cubicBezTo>
                    <a:pt x="429" y="2566"/>
                    <a:pt x="762" y="1816"/>
                    <a:pt x="1310" y="1268"/>
                  </a:cubicBezTo>
                  <a:cubicBezTo>
                    <a:pt x="1857" y="720"/>
                    <a:pt x="2608" y="399"/>
                    <a:pt x="3393" y="351"/>
                  </a:cubicBezTo>
                  <a:cubicBezTo>
                    <a:pt x="3456" y="348"/>
                    <a:pt x="3518" y="346"/>
                    <a:pt x="3580" y="346"/>
                  </a:cubicBezTo>
                  <a:cubicBezTo>
                    <a:pt x="4291" y="346"/>
                    <a:pt x="4989" y="593"/>
                    <a:pt x="5536" y="1042"/>
                  </a:cubicBezTo>
                  <a:cubicBezTo>
                    <a:pt x="5567" y="1068"/>
                    <a:pt x="5605" y="1080"/>
                    <a:pt x="5642" y="1080"/>
                  </a:cubicBezTo>
                  <a:cubicBezTo>
                    <a:pt x="5692" y="1080"/>
                    <a:pt x="5741" y="1059"/>
                    <a:pt x="5775" y="1018"/>
                  </a:cubicBezTo>
                  <a:cubicBezTo>
                    <a:pt x="5834" y="947"/>
                    <a:pt x="5822" y="840"/>
                    <a:pt x="5751" y="780"/>
                  </a:cubicBezTo>
                  <a:cubicBezTo>
                    <a:pt x="5121" y="283"/>
                    <a:pt x="4358" y="1"/>
                    <a:pt x="35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7" name="Google Shape;15077;p103"/>
            <p:cNvSpPr/>
            <p:nvPr/>
          </p:nvSpPr>
          <p:spPr>
            <a:xfrm>
              <a:off x="5876068" y="1616584"/>
              <a:ext cx="186859" cy="189501"/>
            </a:xfrm>
            <a:custGeom>
              <a:avLst/>
              <a:gdLst/>
              <a:ahLst/>
              <a:cxnLst/>
              <a:rect l="l" t="t" r="r" b="b"/>
              <a:pathLst>
                <a:path w="5871" h="5954" extrusionOk="0">
                  <a:moveTo>
                    <a:pt x="3406" y="322"/>
                  </a:moveTo>
                  <a:lnTo>
                    <a:pt x="3406" y="1013"/>
                  </a:lnTo>
                  <a:cubicBezTo>
                    <a:pt x="3406" y="1108"/>
                    <a:pt x="3370" y="1227"/>
                    <a:pt x="3322" y="1322"/>
                  </a:cubicBezTo>
                  <a:lnTo>
                    <a:pt x="3239" y="1489"/>
                  </a:lnTo>
                  <a:cubicBezTo>
                    <a:pt x="3227" y="1513"/>
                    <a:pt x="3227" y="1525"/>
                    <a:pt x="3227" y="1561"/>
                  </a:cubicBezTo>
                  <a:lnTo>
                    <a:pt x="3227" y="1918"/>
                  </a:lnTo>
                  <a:cubicBezTo>
                    <a:pt x="3227" y="2156"/>
                    <a:pt x="3132" y="2382"/>
                    <a:pt x="2953" y="2561"/>
                  </a:cubicBezTo>
                  <a:cubicBezTo>
                    <a:pt x="2775" y="2715"/>
                    <a:pt x="2548" y="2811"/>
                    <a:pt x="2310" y="2811"/>
                  </a:cubicBezTo>
                  <a:cubicBezTo>
                    <a:pt x="1834" y="2799"/>
                    <a:pt x="1453" y="2370"/>
                    <a:pt x="1453" y="1882"/>
                  </a:cubicBezTo>
                  <a:lnTo>
                    <a:pt x="1453" y="1572"/>
                  </a:lnTo>
                  <a:cubicBezTo>
                    <a:pt x="1453" y="1549"/>
                    <a:pt x="1453" y="1525"/>
                    <a:pt x="1441" y="1501"/>
                  </a:cubicBezTo>
                  <a:lnTo>
                    <a:pt x="1334" y="1287"/>
                  </a:lnTo>
                  <a:cubicBezTo>
                    <a:pt x="1298" y="1215"/>
                    <a:pt x="1274" y="1132"/>
                    <a:pt x="1274" y="1049"/>
                  </a:cubicBezTo>
                  <a:lnTo>
                    <a:pt x="1274" y="1037"/>
                  </a:lnTo>
                  <a:cubicBezTo>
                    <a:pt x="1274" y="644"/>
                    <a:pt x="1584" y="322"/>
                    <a:pt x="1989" y="322"/>
                  </a:cubicBezTo>
                  <a:close/>
                  <a:moveTo>
                    <a:pt x="1989" y="3073"/>
                  </a:moveTo>
                  <a:cubicBezTo>
                    <a:pt x="2084" y="3108"/>
                    <a:pt x="2191" y="3132"/>
                    <a:pt x="2310" y="3132"/>
                  </a:cubicBezTo>
                  <a:lnTo>
                    <a:pt x="2358" y="3132"/>
                  </a:lnTo>
                  <a:cubicBezTo>
                    <a:pt x="2477" y="3132"/>
                    <a:pt x="2608" y="3120"/>
                    <a:pt x="2715" y="3073"/>
                  </a:cubicBezTo>
                  <a:lnTo>
                    <a:pt x="2715" y="3073"/>
                  </a:lnTo>
                  <a:cubicBezTo>
                    <a:pt x="2703" y="3132"/>
                    <a:pt x="2715" y="3180"/>
                    <a:pt x="2727" y="3227"/>
                  </a:cubicBezTo>
                  <a:lnTo>
                    <a:pt x="2596" y="3358"/>
                  </a:lnTo>
                  <a:cubicBezTo>
                    <a:pt x="2525" y="3430"/>
                    <a:pt x="2429" y="3466"/>
                    <a:pt x="2346" y="3466"/>
                  </a:cubicBezTo>
                  <a:cubicBezTo>
                    <a:pt x="2251" y="3466"/>
                    <a:pt x="2144" y="3418"/>
                    <a:pt x="2084" y="3358"/>
                  </a:cubicBezTo>
                  <a:lnTo>
                    <a:pt x="1953" y="3227"/>
                  </a:lnTo>
                  <a:cubicBezTo>
                    <a:pt x="1965" y="3180"/>
                    <a:pt x="1989" y="3120"/>
                    <a:pt x="1989" y="3073"/>
                  </a:cubicBezTo>
                  <a:close/>
                  <a:moveTo>
                    <a:pt x="2953" y="3489"/>
                  </a:moveTo>
                  <a:cubicBezTo>
                    <a:pt x="3001" y="3525"/>
                    <a:pt x="3048" y="3537"/>
                    <a:pt x="3108" y="3549"/>
                  </a:cubicBezTo>
                  <a:lnTo>
                    <a:pt x="3703" y="3716"/>
                  </a:lnTo>
                  <a:cubicBezTo>
                    <a:pt x="3846" y="3763"/>
                    <a:pt x="3965" y="3906"/>
                    <a:pt x="3965" y="4061"/>
                  </a:cubicBezTo>
                  <a:lnTo>
                    <a:pt x="3965" y="5192"/>
                  </a:lnTo>
                  <a:lnTo>
                    <a:pt x="3941" y="5192"/>
                  </a:lnTo>
                  <a:cubicBezTo>
                    <a:pt x="3822" y="5263"/>
                    <a:pt x="3703" y="5323"/>
                    <a:pt x="3560" y="5371"/>
                  </a:cubicBezTo>
                  <a:lnTo>
                    <a:pt x="3560" y="4370"/>
                  </a:lnTo>
                  <a:cubicBezTo>
                    <a:pt x="3560" y="4287"/>
                    <a:pt x="3489" y="4204"/>
                    <a:pt x="3406" y="4204"/>
                  </a:cubicBezTo>
                  <a:cubicBezTo>
                    <a:pt x="3310" y="4204"/>
                    <a:pt x="3239" y="4287"/>
                    <a:pt x="3239" y="4370"/>
                  </a:cubicBezTo>
                  <a:lnTo>
                    <a:pt x="3239" y="5490"/>
                  </a:lnTo>
                  <a:cubicBezTo>
                    <a:pt x="3001" y="5561"/>
                    <a:pt x="2763" y="5597"/>
                    <a:pt x="2513" y="5609"/>
                  </a:cubicBezTo>
                  <a:lnTo>
                    <a:pt x="2346" y="5609"/>
                  </a:lnTo>
                  <a:cubicBezTo>
                    <a:pt x="2048" y="5609"/>
                    <a:pt x="1751" y="5561"/>
                    <a:pt x="1453" y="5478"/>
                  </a:cubicBezTo>
                  <a:lnTo>
                    <a:pt x="1453" y="4359"/>
                  </a:lnTo>
                  <a:cubicBezTo>
                    <a:pt x="1453" y="4263"/>
                    <a:pt x="1382" y="4192"/>
                    <a:pt x="1286" y="4192"/>
                  </a:cubicBezTo>
                  <a:cubicBezTo>
                    <a:pt x="1203" y="4192"/>
                    <a:pt x="1120" y="4263"/>
                    <a:pt x="1120" y="4359"/>
                  </a:cubicBezTo>
                  <a:lnTo>
                    <a:pt x="1120" y="5359"/>
                  </a:lnTo>
                  <a:cubicBezTo>
                    <a:pt x="989" y="5299"/>
                    <a:pt x="870" y="5240"/>
                    <a:pt x="751" y="5180"/>
                  </a:cubicBezTo>
                  <a:lnTo>
                    <a:pt x="751" y="4061"/>
                  </a:lnTo>
                  <a:cubicBezTo>
                    <a:pt x="751" y="3894"/>
                    <a:pt x="858" y="3763"/>
                    <a:pt x="1024" y="3716"/>
                  </a:cubicBezTo>
                  <a:lnTo>
                    <a:pt x="1620" y="3549"/>
                  </a:lnTo>
                  <a:cubicBezTo>
                    <a:pt x="1655" y="3537"/>
                    <a:pt x="1715" y="3513"/>
                    <a:pt x="1763" y="3489"/>
                  </a:cubicBezTo>
                  <a:lnTo>
                    <a:pt x="1870" y="3597"/>
                  </a:lnTo>
                  <a:cubicBezTo>
                    <a:pt x="2001" y="3727"/>
                    <a:pt x="2179" y="3811"/>
                    <a:pt x="2358" y="3811"/>
                  </a:cubicBezTo>
                  <a:cubicBezTo>
                    <a:pt x="2537" y="3811"/>
                    <a:pt x="2715" y="3727"/>
                    <a:pt x="2846" y="3597"/>
                  </a:cubicBezTo>
                  <a:lnTo>
                    <a:pt x="2953" y="3489"/>
                  </a:lnTo>
                  <a:close/>
                  <a:moveTo>
                    <a:pt x="1953" y="1"/>
                  </a:moveTo>
                  <a:cubicBezTo>
                    <a:pt x="1382" y="1"/>
                    <a:pt x="917" y="453"/>
                    <a:pt x="917" y="1037"/>
                  </a:cubicBezTo>
                  <a:lnTo>
                    <a:pt x="917" y="1049"/>
                  </a:lnTo>
                  <a:cubicBezTo>
                    <a:pt x="917" y="1191"/>
                    <a:pt x="941" y="1322"/>
                    <a:pt x="1001" y="1441"/>
                  </a:cubicBezTo>
                  <a:lnTo>
                    <a:pt x="1096" y="1608"/>
                  </a:lnTo>
                  <a:lnTo>
                    <a:pt x="1096" y="1870"/>
                  </a:lnTo>
                  <a:cubicBezTo>
                    <a:pt x="1096" y="2299"/>
                    <a:pt x="1298" y="2680"/>
                    <a:pt x="1620" y="2918"/>
                  </a:cubicBezTo>
                  <a:lnTo>
                    <a:pt x="1620" y="3061"/>
                  </a:lnTo>
                  <a:cubicBezTo>
                    <a:pt x="1620" y="3156"/>
                    <a:pt x="1548" y="3227"/>
                    <a:pt x="1477" y="3239"/>
                  </a:cubicBezTo>
                  <a:lnTo>
                    <a:pt x="882" y="3406"/>
                  </a:lnTo>
                  <a:cubicBezTo>
                    <a:pt x="584" y="3489"/>
                    <a:pt x="381" y="3763"/>
                    <a:pt x="381" y="4073"/>
                  </a:cubicBezTo>
                  <a:lnTo>
                    <a:pt x="381" y="4966"/>
                  </a:lnTo>
                  <a:cubicBezTo>
                    <a:pt x="346" y="4954"/>
                    <a:pt x="334" y="4918"/>
                    <a:pt x="298" y="4906"/>
                  </a:cubicBezTo>
                  <a:cubicBezTo>
                    <a:pt x="268" y="4881"/>
                    <a:pt x="232" y="4869"/>
                    <a:pt x="196" y="4869"/>
                  </a:cubicBezTo>
                  <a:cubicBezTo>
                    <a:pt x="146" y="4869"/>
                    <a:pt x="95" y="4893"/>
                    <a:pt x="60" y="4942"/>
                  </a:cubicBezTo>
                  <a:cubicBezTo>
                    <a:pt x="0" y="5013"/>
                    <a:pt x="24" y="5121"/>
                    <a:pt x="96" y="5180"/>
                  </a:cubicBezTo>
                  <a:cubicBezTo>
                    <a:pt x="727" y="5680"/>
                    <a:pt x="1501" y="5954"/>
                    <a:pt x="2298" y="5954"/>
                  </a:cubicBezTo>
                  <a:lnTo>
                    <a:pt x="2477" y="5954"/>
                  </a:lnTo>
                  <a:cubicBezTo>
                    <a:pt x="3334" y="5906"/>
                    <a:pt x="4156" y="5549"/>
                    <a:pt x="4787" y="4918"/>
                  </a:cubicBezTo>
                  <a:cubicBezTo>
                    <a:pt x="5394" y="4311"/>
                    <a:pt x="5763" y="3489"/>
                    <a:pt x="5811" y="2620"/>
                  </a:cubicBezTo>
                  <a:cubicBezTo>
                    <a:pt x="5870" y="1763"/>
                    <a:pt x="5596" y="918"/>
                    <a:pt x="5049" y="251"/>
                  </a:cubicBezTo>
                  <a:cubicBezTo>
                    <a:pt x="5014" y="209"/>
                    <a:pt x="4967" y="192"/>
                    <a:pt x="4917" y="192"/>
                  </a:cubicBezTo>
                  <a:cubicBezTo>
                    <a:pt x="4882" y="192"/>
                    <a:pt x="4845" y="200"/>
                    <a:pt x="4811" y="215"/>
                  </a:cubicBezTo>
                  <a:cubicBezTo>
                    <a:pt x="4739" y="275"/>
                    <a:pt x="4739" y="382"/>
                    <a:pt x="4787" y="453"/>
                  </a:cubicBezTo>
                  <a:cubicBezTo>
                    <a:pt x="5275" y="1072"/>
                    <a:pt x="5525" y="1822"/>
                    <a:pt x="5489" y="2596"/>
                  </a:cubicBezTo>
                  <a:cubicBezTo>
                    <a:pt x="5442" y="3394"/>
                    <a:pt x="5108" y="4132"/>
                    <a:pt x="4561" y="4680"/>
                  </a:cubicBezTo>
                  <a:cubicBezTo>
                    <a:pt x="4453" y="4787"/>
                    <a:pt x="4358" y="4882"/>
                    <a:pt x="4239" y="4966"/>
                  </a:cubicBezTo>
                  <a:lnTo>
                    <a:pt x="4239" y="4073"/>
                  </a:lnTo>
                  <a:cubicBezTo>
                    <a:pt x="4239" y="3763"/>
                    <a:pt x="4025" y="3489"/>
                    <a:pt x="3727" y="3406"/>
                  </a:cubicBezTo>
                  <a:lnTo>
                    <a:pt x="3132" y="3239"/>
                  </a:lnTo>
                  <a:cubicBezTo>
                    <a:pt x="3060" y="3216"/>
                    <a:pt x="3001" y="3144"/>
                    <a:pt x="3001" y="3061"/>
                  </a:cubicBezTo>
                  <a:lnTo>
                    <a:pt x="3001" y="2930"/>
                  </a:lnTo>
                  <a:cubicBezTo>
                    <a:pt x="3060" y="2882"/>
                    <a:pt x="3108" y="2858"/>
                    <a:pt x="3156" y="2799"/>
                  </a:cubicBezTo>
                  <a:cubicBezTo>
                    <a:pt x="3394" y="2561"/>
                    <a:pt x="3537" y="2263"/>
                    <a:pt x="3537" y="1918"/>
                  </a:cubicBezTo>
                  <a:lnTo>
                    <a:pt x="3537" y="1608"/>
                  </a:lnTo>
                  <a:lnTo>
                    <a:pt x="3596" y="1465"/>
                  </a:lnTo>
                  <a:cubicBezTo>
                    <a:pt x="3668" y="1322"/>
                    <a:pt x="3703" y="1168"/>
                    <a:pt x="3703" y="1013"/>
                  </a:cubicBezTo>
                  <a:lnTo>
                    <a:pt x="3703" y="156"/>
                  </a:lnTo>
                  <a:cubicBezTo>
                    <a:pt x="3703" y="72"/>
                    <a:pt x="3620" y="1"/>
                    <a:pt x="3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8" name="Google Shape;15078;p103"/>
            <p:cNvSpPr/>
            <p:nvPr/>
          </p:nvSpPr>
          <p:spPr>
            <a:xfrm>
              <a:off x="5928360" y="1644624"/>
              <a:ext cx="45131" cy="16328"/>
            </a:xfrm>
            <a:custGeom>
              <a:avLst/>
              <a:gdLst/>
              <a:ahLst/>
              <a:cxnLst/>
              <a:rect l="l" t="t" r="r" b="b"/>
              <a:pathLst>
                <a:path w="1418" h="513" extrusionOk="0">
                  <a:moveTo>
                    <a:pt x="167" y="1"/>
                  </a:moveTo>
                  <a:cubicBezTo>
                    <a:pt x="72" y="1"/>
                    <a:pt x="1" y="84"/>
                    <a:pt x="1" y="168"/>
                  </a:cubicBezTo>
                  <a:cubicBezTo>
                    <a:pt x="1" y="263"/>
                    <a:pt x="72" y="334"/>
                    <a:pt x="167" y="334"/>
                  </a:cubicBezTo>
                  <a:cubicBezTo>
                    <a:pt x="346" y="334"/>
                    <a:pt x="882" y="370"/>
                    <a:pt x="1144" y="501"/>
                  </a:cubicBezTo>
                  <a:cubicBezTo>
                    <a:pt x="1179" y="513"/>
                    <a:pt x="1191" y="513"/>
                    <a:pt x="1227" y="513"/>
                  </a:cubicBezTo>
                  <a:cubicBezTo>
                    <a:pt x="1286" y="513"/>
                    <a:pt x="1346" y="489"/>
                    <a:pt x="1370" y="430"/>
                  </a:cubicBezTo>
                  <a:cubicBezTo>
                    <a:pt x="1417" y="334"/>
                    <a:pt x="1370" y="227"/>
                    <a:pt x="1298" y="203"/>
                  </a:cubicBezTo>
                  <a:cubicBezTo>
                    <a:pt x="905" y="1"/>
                    <a:pt x="19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79" name="Google Shape;15079;p103"/>
          <p:cNvGrpSpPr/>
          <p:nvPr/>
        </p:nvGrpSpPr>
        <p:grpSpPr>
          <a:xfrm>
            <a:off x="7121669" y="1533610"/>
            <a:ext cx="321362" cy="321362"/>
            <a:chOff x="7121669" y="1533610"/>
            <a:chExt cx="321362" cy="321362"/>
          </a:xfrm>
        </p:grpSpPr>
        <p:sp>
          <p:nvSpPr>
            <p:cNvPr id="15080" name="Google Shape;15080;p103"/>
            <p:cNvSpPr/>
            <p:nvPr/>
          </p:nvSpPr>
          <p:spPr>
            <a:xfrm>
              <a:off x="7121669" y="1600289"/>
              <a:ext cx="142142" cy="192556"/>
            </a:xfrm>
            <a:custGeom>
              <a:avLst/>
              <a:gdLst/>
              <a:ahLst/>
              <a:cxnLst/>
              <a:rect l="l" t="t" r="r" b="b"/>
              <a:pathLst>
                <a:path w="4466" h="6050" extrusionOk="0">
                  <a:moveTo>
                    <a:pt x="2346" y="275"/>
                  </a:moveTo>
                  <a:cubicBezTo>
                    <a:pt x="2929" y="275"/>
                    <a:pt x="3406" y="751"/>
                    <a:pt x="3406" y="1322"/>
                  </a:cubicBezTo>
                  <a:lnTo>
                    <a:pt x="3406" y="1608"/>
                  </a:lnTo>
                  <a:lnTo>
                    <a:pt x="3382" y="1608"/>
                  </a:lnTo>
                  <a:cubicBezTo>
                    <a:pt x="3048" y="1537"/>
                    <a:pt x="2941" y="1108"/>
                    <a:pt x="2941" y="1108"/>
                  </a:cubicBezTo>
                  <a:cubicBezTo>
                    <a:pt x="2929" y="1049"/>
                    <a:pt x="2882" y="1001"/>
                    <a:pt x="2822" y="989"/>
                  </a:cubicBezTo>
                  <a:cubicBezTo>
                    <a:pt x="2809" y="984"/>
                    <a:pt x="2796" y="981"/>
                    <a:pt x="2783" y="981"/>
                  </a:cubicBezTo>
                  <a:cubicBezTo>
                    <a:pt x="2738" y="981"/>
                    <a:pt x="2695" y="1011"/>
                    <a:pt x="2667" y="1049"/>
                  </a:cubicBezTo>
                  <a:cubicBezTo>
                    <a:pt x="2155" y="1608"/>
                    <a:pt x="1262" y="1608"/>
                    <a:pt x="1250" y="1608"/>
                  </a:cubicBezTo>
                  <a:lnTo>
                    <a:pt x="1191" y="1608"/>
                  </a:lnTo>
                  <a:lnTo>
                    <a:pt x="1191" y="1322"/>
                  </a:lnTo>
                  <a:cubicBezTo>
                    <a:pt x="1191" y="751"/>
                    <a:pt x="1667" y="275"/>
                    <a:pt x="2251" y="275"/>
                  </a:cubicBezTo>
                  <a:close/>
                  <a:moveTo>
                    <a:pt x="1096" y="2049"/>
                  </a:moveTo>
                  <a:lnTo>
                    <a:pt x="1096" y="2382"/>
                  </a:lnTo>
                  <a:cubicBezTo>
                    <a:pt x="1060" y="2358"/>
                    <a:pt x="1012" y="2287"/>
                    <a:pt x="1012" y="2215"/>
                  </a:cubicBezTo>
                  <a:cubicBezTo>
                    <a:pt x="1012" y="2144"/>
                    <a:pt x="1036" y="2084"/>
                    <a:pt x="1096" y="2049"/>
                  </a:cubicBezTo>
                  <a:close/>
                  <a:moveTo>
                    <a:pt x="3394" y="2061"/>
                  </a:moveTo>
                  <a:cubicBezTo>
                    <a:pt x="3441" y="2084"/>
                    <a:pt x="3477" y="2144"/>
                    <a:pt x="3477" y="2215"/>
                  </a:cubicBezTo>
                  <a:cubicBezTo>
                    <a:pt x="3477" y="2299"/>
                    <a:pt x="3453" y="2358"/>
                    <a:pt x="3394" y="2382"/>
                  </a:cubicBezTo>
                  <a:lnTo>
                    <a:pt x="3394" y="2061"/>
                  </a:lnTo>
                  <a:close/>
                  <a:moveTo>
                    <a:pt x="2632" y="1442"/>
                  </a:moveTo>
                  <a:cubicBezTo>
                    <a:pt x="2727" y="1608"/>
                    <a:pt x="2858" y="1787"/>
                    <a:pt x="3084" y="1894"/>
                  </a:cubicBezTo>
                  <a:lnTo>
                    <a:pt x="3084" y="2537"/>
                  </a:lnTo>
                  <a:cubicBezTo>
                    <a:pt x="3084" y="2930"/>
                    <a:pt x="2751" y="3263"/>
                    <a:pt x="2346" y="3263"/>
                  </a:cubicBezTo>
                  <a:lnTo>
                    <a:pt x="2155" y="3263"/>
                  </a:lnTo>
                  <a:cubicBezTo>
                    <a:pt x="1739" y="3263"/>
                    <a:pt x="1417" y="2930"/>
                    <a:pt x="1417" y="2537"/>
                  </a:cubicBezTo>
                  <a:lnTo>
                    <a:pt x="1417" y="1918"/>
                  </a:lnTo>
                  <a:cubicBezTo>
                    <a:pt x="1679" y="1894"/>
                    <a:pt x="2227" y="1799"/>
                    <a:pt x="2632" y="1442"/>
                  </a:cubicBezTo>
                  <a:close/>
                  <a:moveTo>
                    <a:pt x="2536" y="3573"/>
                  </a:moveTo>
                  <a:lnTo>
                    <a:pt x="2536" y="3775"/>
                  </a:lnTo>
                  <a:lnTo>
                    <a:pt x="2251" y="4073"/>
                  </a:lnTo>
                  <a:lnTo>
                    <a:pt x="1965" y="3811"/>
                  </a:lnTo>
                  <a:lnTo>
                    <a:pt x="1965" y="3632"/>
                  </a:lnTo>
                  <a:lnTo>
                    <a:pt x="1965" y="3573"/>
                  </a:lnTo>
                  <a:cubicBezTo>
                    <a:pt x="2024" y="3585"/>
                    <a:pt x="2084" y="3585"/>
                    <a:pt x="2155" y="3585"/>
                  </a:cubicBezTo>
                  <a:lnTo>
                    <a:pt x="2346" y="3585"/>
                  </a:lnTo>
                  <a:cubicBezTo>
                    <a:pt x="2405" y="3585"/>
                    <a:pt x="2465" y="3585"/>
                    <a:pt x="2536" y="3573"/>
                  </a:cubicBezTo>
                  <a:close/>
                  <a:moveTo>
                    <a:pt x="2846" y="3906"/>
                  </a:moveTo>
                  <a:lnTo>
                    <a:pt x="2941" y="3989"/>
                  </a:lnTo>
                  <a:lnTo>
                    <a:pt x="2727" y="4454"/>
                  </a:lnTo>
                  <a:lnTo>
                    <a:pt x="2667" y="4406"/>
                  </a:lnTo>
                  <a:lnTo>
                    <a:pt x="2489" y="4275"/>
                  </a:lnTo>
                  <a:lnTo>
                    <a:pt x="2810" y="3930"/>
                  </a:lnTo>
                  <a:lnTo>
                    <a:pt x="2846" y="3906"/>
                  </a:lnTo>
                  <a:close/>
                  <a:moveTo>
                    <a:pt x="1655" y="3918"/>
                  </a:moveTo>
                  <a:cubicBezTo>
                    <a:pt x="1655" y="3942"/>
                    <a:pt x="1667" y="3966"/>
                    <a:pt x="1691" y="3989"/>
                  </a:cubicBezTo>
                  <a:lnTo>
                    <a:pt x="2012" y="4287"/>
                  </a:lnTo>
                  <a:lnTo>
                    <a:pt x="1774" y="4466"/>
                  </a:lnTo>
                  <a:lnTo>
                    <a:pt x="1536" y="3989"/>
                  </a:lnTo>
                  <a:lnTo>
                    <a:pt x="1655" y="3918"/>
                  </a:lnTo>
                  <a:close/>
                  <a:moveTo>
                    <a:pt x="2227" y="4490"/>
                  </a:moveTo>
                  <a:lnTo>
                    <a:pt x="2370" y="4597"/>
                  </a:lnTo>
                  <a:lnTo>
                    <a:pt x="2322" y="4704"/>
                  </a:lnTo>
                  <a:lnTo>
                    <a:pt x="2155" y="4704"/>
                  </a:lnTo>
                  <a:lnTo>
                    <a:pt x="2108" y="4585"/>
                  </a:lnTo>
                  <a:lnTo>
                    <a:pt x="2227" y="4490"/>
                  </a:lnTo>
                  <a:close/>
                  <a:moveTo>
                    <a:pt x="1846" y="4799"/>
                  </a:moveTo>
                  <a:lnTo>
                    <a:pt x="1893" y="4894"/>
                  </a:lnTo>
                  <a:lnTo>
                    <a:pt x="1846" y="5156"/>
                  </a:lnTo>
                  <a:lnTo>
                    <a:pt x="1751" y="4835"/>
                  </a:lnTo>
                  <a:cubicBezTo>
                    <a:pt x="1774" y="4835"/>
                    <a:pt x="1786" y="4823"/>
                    <a:pt x="1798" y="4823"/>
                  </a:cubicBezTo>
                  <a:lnTo>
                    <a:pt x="1846" y="4799"/>
                  </a:lnTo>
                  <a:close/>
                  <a:moveTo>
                    <a:pt x="2632" y="4799"/>
                  </a:moveTo>
                  <a:lnTo>
                    <a:pt x="2679" y="4823"/>
                  </a:lnTo>
                  <a:cubicBezTo>
                    <a:pt x="2691" y="4835"/>
                    <a:pt x="2703" y="4835"/>
                    <a:pt x="2739" y="4847"/>
                  </a:cubicBezTo>
                  <a:lnTo>
                    <a:pt x="2644" y="5156"/>
                  </a:lnTo>
                  <a:lnTo>
                    <a:pt x="2608" y="4882"/>
                  </a:lnTo>
                  <a:lnTo>
                    <a:pt x="2632" y="4799"/>
                  </a:lnTo>
                  <a:close/>
                  <a:moveTo>
                    <a:pt x="2322" y="5037"/>
                  </a:moveTo>
                  <a:lnTo>
                    <a:pt x="2441" y="5728"/>
                  </a:lnTo>
                  <a:lnTo>
                    <a:pt x="2084" y="5728"/>
                  </a:lnTo>
                  <a:lnTo>
                    <a:pt x="2203" y="5037"/>
                  </a:lnTo>
                  <a:close/>
                  <a:moveTo>
                    <a:pt x="3263" y="4156"/>
                  </a:moveTo>
                  <a:lnTo>
                    <a:pt x="3620" y="4299"/>
                  </a:lnTo>
                  <a:lnTo>
                    <a:pt x="3632" y="4299"/>
                  </a:lnTo>
                  <a:cubicBezTo>
                    <a:pt x="3644" y="4323"/>
                    <a:pt x="4156" y="4501"/>
                    <a:pt x="4156" y="5121"/>
                  </a:cubicBezTo>
                  <a:lnTo>
                    <a:pt x="4156" y="5728"/>
                  </a:lnTo>
                  <a:lnTo>
                    <a:pt x="3739" y="5728"/>
                  </a:lnTo>
                  <a:lnTo>
                    <a:pt x="3739" y="5097"/>
                  </a:lnTo>
                  <a:cubicBezTo>
                    <a:pt x="3739" y="5001"/>
                    <a:pt x="3656" y="4930"/>
                    <a:pt x="3572" y="4930"/>
                  </a:cubicBezTo>
                  <a:cubicBezTo>
                    <a:pt x="3477" y="4930"/>
                    <a:pt x="3406" y="5001"/>
                    <a:pt x="3406" y="5097"/>
                  </a:cubicBezTo>
                  <a:lnTo>
                    <a:pt x="3406" y="5728"/>
                  </a:lnTo>
                  <a:lnTo>
                    <a:pt x="2810" y="5728"/>
                  </a:lnTo>
                  <a:lnTo>
                    <a:pt x="3263" y="4156"/>
                  </a:lnTo>
                  <a:close/>
                  <a:moveTo>
                    <a:pt x="2179" y="1"/>
                  </a:moveTo>
                  <a:cubicBezTo>
                    <a:pt x="1429" y="1"/>
                    <a:pt x="810" y="608"/>
                    <a:pt x="810" y="1370"/>
                  </a:cubicBezTo>
                  <a:lnTo>
                    <a:pt x="810" y="1870"/>
                  </a:lnTo>
                  <a:cubicBezTo>
                    <a:pt x="739" y="1965"/>
                    <a:pt x="679" y="2084"/>
                    <a:pt x="679" y="2215"/>
                  </a:cubicBezTo>
                  <a:cubicBezTo>
                    <a:pt x="679" y="2465"/>
                    <a:pt x="858" y="2680"/>
                    <a:pt x="1096" y="2727"/>
                  </a:cubicBezTo>
                  <a:cubicBezTo>
                    <a:pt x="1155" y="3037"/>
                    <a:pt x="1346" y="3299"/>
                    <a:pt x="1631" y="3454"/>
                  </a:cubicBezTo>
                  <a:lnTo>
                    <a:pt x="1631" y="3525"/>
                  </a:lnTo>
                  <a:lnTo>
                    <a:pt x="1274" y="3763"/>
                  </a:lnTo>
                  <a:lnTo>
                    <a:pt x="1262" y="3763"/>
                  </a:lnTo>
                  <a:lnTo>
                    <a:pt x="727" y="3989"/>
                  </a:lnTo>
                  <a:cubicBezTo>
                    <a:pt x="477" y="4073"/>
                    <a:pt x="0" y="4418"/>
                    <a:pt x="0" y="5109"/>
                  </a:cubicBezTo>
                  <a:lnTo>
                    <a:pt x="0" y="5859"/>
                  </a:lnTo>
                  <a:cubicBezTo>
                    <a:pt x="0" y="5954"/>
                    <a:pt x="72" y="6025"/>
                    <a:pt x="155" y="6025"/>
                  </a:cubicBezTo>
                  <a:lnTo>
                    <a:pt x="1203" y="6025"/>
                  </a:lnTo>
                  <a:cubicBezTo>
                    <a:pt x="1286" y="6025"/>
                    <a:pt x="1370" y="5954"/>
                    <a:pt x="1370" y="5859"/>
                  </a:cubicBezTo>
                  <a:cubicBezTo>
                    <a:pt x="1370" y="5775"/>
                    <a:pt x="1286" y="5704"/>
                    <a:pt x="1203" y="5704"/>
                  </a:cubicBezTo>
                  <a:lnTo>
                    <a:pt x="1048" y="5704"/>
                  </a:lnTo>
                  <a:lnTo>
                    <a:pt x="1048" y="5061"/>
                  </a:lnTo>
                  <a:cubicBezTo>
                    <a:pt x="1048" y="4966"/>
                    <a:pt x="977" y="4894"/>
                    <a:pt x="893" y="4894"/>
                  </a:cubicBezTo>
                  <a:cubicBezTo>
                    <a:pt x="798" y="4894"/>
                    <a:pt x="727" y="4966"/>
                    <a:pt x="727" y="5061"/>
                  </a:cubicBezTo>
                  <a:lnTo>
                    <a:pt x="727" y="5704"/>
                  </a:lnTo>
                  <a:lnTo>
                    <a:pt x="310" y="5704"/>
                  </a:lnTo>
                  <a:lnTo>
                    <a:pt x="310" y="5085"/>
                  </a:lnTo>
                  <a:cubicBezTo>
                    <a:pt x="310" y="4454"/>
                    <a:pt x="798" y="4275"/>
                    <a:pt x="834" y="4275"/>
                  </a:cubicBezTo>
                  <a:lnTo>
                    <a:pt x="846" y="4275"/>
                  </a:lnTo>
                  <a:lnTo>
                    <a:pt x="1227" y="4109"/>
                  </a:lnTo>
                  <a:lnTo>
                    <a:pt x="1679" y="5704"/>
                  </a:lnTo>
                  <a:cubicBezTo>
                    <a:pt x="1608" y="5716"/>
                    <a:pt x="1560" y="5775"/>
                    <a:pt x="1560" y="5847"/>
                  </a:cubicBezTo>
                  <a:cubicBezTo>
                    <a:pt x="1560" y="5942"/>
                    <a:pt x="1631" y="6013"/>
                    <a:pt x="1727" y="6013"/>
                  </a:cubicBezTo>
                  <a:lnTo>
                    <a:pt x="1893" y="6049"/>
                  </a:lnTo>
                  <a:lnTo>
                    <a:pt x="4298" y="6049"/>
                  </a:lnTo>
                  <a:cubicBezTo>
                    <a:pt x="4394" y="6049"/>
                    <a:pt x="4465" y="5966"/>
                    <a:pt x="4465" y="5883"/>
                  </a:cubicBezTo>
                  <a:lnTo>
                    <a:pt x="4465" y="5121"/>
                  </a:lnTo>
                  <a:cubicBezTo>
                    <a:pt x="4465" y="4430"/>
                    <a:pt x="3989" y="4097"/>
                    <a:pt x="3727" y="4001"/>
                  </a:cubicBezTo>
                  <a:lnTo>
                    <a:pt x="3203" y="3775"/>
                  </a:lnTo>
                  <a:lnTo>
                    <a:pt x="2834" y="3537"/>
                  </a:lnTo>
                  <a:lnTo>
                    <a:pt x="2834" y="3454"/>
                  </a:lnTo>
                  <a:cubicBezTo>
                    <a:pt x="3108" y="3299"/>
                    <a:pt x="3310" y="3037"/>
                    <a:pt x="3370" y="2727"/>
                  </a:cubicBezTo>
                  <a:cubicBezTo>
                    <a:pt x="3608" y="2680"/>
                    <a:pt x="3787" y="2465"/>
                    <a:pt x="3787" y="2215"/>
                  </a:cubicBezTo>
                  <a:cubicBezTo>
                    <a:pt x="3787" y="2084"/>
                    <a:pt x="3751" y="1965"/>
                    <a:pt x="3656" y="1870"/>
                  </a:cubicBezTo>
                  <a:lnTo>
                    <a:pt x="3656" y="1370"/>
                  </a:lnTo>
                  <a:cubicBezTo>
                    <a:pt x="3656" y="608"/>
                    <a:pt x="3048" y="1"/>
                    <a:pt x="2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1" name="Google Shape;15081;p103"/>
            <p:cNvSpPr/>
            <p:nvPr/>
          </p:nvSpPr>
          <p:spPr>
            <a:xfrm>
              <a:off x="7170938" y="1533610"/>
              <a:ext cx="223206" cy="53852"/>
            </a:xfrm>
            <a:custGeom>
              <a:avLst/>
              <a:gdLst/>
              <a:ahLst/>
              <a:cxnLst/>
              <a:rect l="l" t="t" r="r" b="b"/>
              <a:pathLst>
                <a:path w="7013" h="1692" extrusionOk="0">
                  <a:moveTo>
                    <a:pt x="3512" y="0"/>
                  </a:moveTo>
                  <a:cubicBezTo>
                    <a:pt x="2227" y="0"/>
                    <a:pt x="1000" y="477"/>
                    <a:pt x="72" y="1358"/>
                  </a:cubicBezTo>
                  <a:cubicBezTo>
                    <a:pt x="12" y="1405"/>
                    <a:pt x="0" y="1512"/>
                    <a:pt x="72" y="1572"/>
                  </a:cubicBezTo>
                  <a:cubicBezTo>
                    <a:pt x="92" y="1625"/>
                    <a:pt x="130" y="1649"/>
                    <a:pt x="171" y="1649"/>
                  </a:cubicBezTo>
                  <a:cubicBezTo>
                    <a:pt x="203" y="1649"/>
                    <a:pt x="236" y="1634"/>
                    <a:pt x="262" y="1608"/>
                  </a:cubicBezTo>
                  <a:cubicBezTo>
                    <a:pt x="1143" y="786"/>
                    <a:pt x="2286" y="322"/>
                    <a:pt x="3501" y="322"/>
                  </a:cubicBezTo>
                  <a:cubicBezTo>
                    <a:pt x="4584" y="322"/>
                    <a:pt x="5608" y="691"/>
                    <a:pt x="6453" y="1370"/>
                  </a:cubicBezTo>
                  <a:lnTo>
                    <a:pt x="6203" y="1370"/>
                  </a:lnTo>
                  <a:cubicBezTo>
                    <a:pt x="6120" y="1370"/>
                    <a:pt x="6037" y="1441"/>
                    <a:pt x="6037" y="1536"/>
                  </a:cubicBezTo>
                  <a:cubicBezTo>
                    <a:pt x="6037" y="1620"/>
                    <a:pt x="6120" y="1691"/>
                    <a:pt x="6203" y="1691"/>
                  </a:cubicBezTo>
                  <a:lnTo>
                    <a:pt x="6846" y="1691"/>
                  </a:lnTo>
                  <a:cubicBezTo>
                    <a:pt x="6930" y="1691"/>
                    <a:pt x="7013" y="1620"/>
                    <a:pt x="7013" y="1536"/>
                  </a:cubicBezTo>
                  <a:lnTo>
                    <a:pt x="7013" y="953"/>
                  </a:lnTo>
                  <a:cubicBezTo>
                    <a:pt x="7013" y="858"/>
                    <a:pt x="6930" y="786"/>
                    <a:pt x="6846" y="786"/>
                  </a:cubicBezTo>
                  <a:cubicBezTo>
                    <a:pt x="6751" y="786"/>
                    <a:pt x="6680" y="858"/>
                    <a:pt x="6680" y="953"/>
                  </a:cubicBezTo>
                  <a:lnTo>
                    <a:pt x="6680" y="1131"/>
                  </a:lnTo>
                  <a:cubicBezTo>
                    <a:pt x="5787" y="405"/>
                    <a:pt x="4667" y="0"/>
                    <a:pt x="3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2" name="Google Shape;15082;p103"/>
            <p:cNvSpPr/>
            <p:nvPr/>
          </p:nvSpPr>
          <p:spPr>
            <a:xfrm>
              <a:off x="7175107" y="1804558"/>
              <a:ext cx="215249" cy="50415"/>
            </a:xfrm>
            <a:custGeom>
              <a:avLst/>
              <a:gdLst/>
              <a:ahLst/>
              <a:cxnLst/>
              <a:rect l="l" t="t" r="r" b="b"/>
              <a:pathLst>
                <a:path w="6763" h="1584" extrusionOk="0">
                  <a:moveTo>
                    <a:pt x="167" y="0"/>
                  </a:moveTo>
                  <a:cubicBezTo>
                    <a:pt x="72" y="0"/>
                    <a:pt x="0" y="72"/>
                    <a:pt x="0" y="167"/>
                  </a:cubicBezTo>
                  <a:lnTo>
                    <a:pt x="0" y="738"/>
                  </a:lnTo>
                  <a:cubicBezTo>
                    <a:pt x="0" y="834"/>
                    <a:pt x="72" y="905"/>
                    <a:pt x="167" y="905"/>
                  </a:cubicBezTo>
                  <a:cubicBezTo>
                    <a:pt x="250" y="905"/>
                    <a:pt x="333" y="834"/>
                    <a:pt x="333" y="738"/>
                  </a:cubicBezTo>
                  <a:lnTo>
                    <a:pt x="333" y="560"/>
                  </a:lnTo>
                  <a:cubicBezTo>
                    <a:pt x="1203" y="1215"/>
                    <a:pt x="2262" y="1584"/>
                    <a:pt x="3381" y="1584"/>
                  </a:cubicBezTo>
                  <a:cubicBezTo>
                    <a:pt x="4596" y="1584"/>
                    <a:pt x="5775" y="1143"/>
                    <a:pt x="6680" y="357"/>
                  </a:cubicBezTo>
                  <a:cubicBezTo>
                    <a:pt x="6739" y="298"/>
                    <a:pt x="6763" y="191"/>
                    <a:pt x="6691" y="131"/>
                  </a:cubicBezTo>
                  <a:cubicBezTo>
                    <a:pt x="6652" y="92"/>
                    <a:pt x="6609" y="74"/>
                    <a:pt x="6567" y="74"/>
                  </a:cubicBezTo>
                  <a:cubicBezTo>
                    <a:pt x="6532" y="74"/>
                    <a:pt x="6497" y="86"/>
                    <a:pt x="6465" y="107"/>
                  </a:cubicBezTo>
                  <a:cubicBezTo>
                    <a:pt x="5596" y="846"/>
                    <a:pt x="4501" y="1262"/>
                    <a:pt x="3370" y="1262"/>
                  </a:cubicBezTo>
                  <a:cubicBezTo>
                    <a:pt x="2334" y="1262"/>
                    <a:pt x="1346" y="941"/>
                    <a:pt x="536" y="322"/>
                  </a:cubicBezTo>
                  <a:lnTo>
                    <a:pt x="810" y="322"/>
                  </a:lnTo>
                  <a:cubicBezTo>
                    <a:pt x="893" y="322"/>
                    <a:pt x="965" y="250"/>
                    <a:pt x="965" y="167"/>
                  </a:cubicBezTo>
                  <a:cubicBezTo>
                    <a:pt x="965" y="72"/>
                    <a:pt x="893"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3" name="Google Shape;15083;p103"/>
            <p:cNvSpPr/>
            <p:nvPr/>
          </p:nvSpPr>
          <p:spPr>
            <a:xfrm>
              <a:off x="7300539" y="1600289"/>
              <a:ext cx="142492" cy="191793"/>
            </a:xfrm>
            <a:custGeom>
              <a:avLst/>
              <a:gdLst/>
              <a:ahLst/>
              <a:cxnLst/>
              <a:rect l="l" t="t" r="r" b="b"/>
              <a:pathLst>
                <a:path w="4477" h="6026" extrusionOk="0">
                  <a:moveTo>
                    <a:pt x="2358" y="275"/>
                  </a:moveTo>
                  <a:cubicBezTo>
                    <a:pt x="2941" y="275"/>
                    <a:pt x="3417" y="751"/>
                    <a:pt x="3417" y="1322"/>
                  </a:cubicBezTo>
                  <a:lnTo>
                    <a:pt x="3417" y="1608"/>
                  </a:lnTo>
                  <a:lnTo>
                    <a:pt x="3381" y="1608"/>
                  </a:lnTo>
                  <a:cubicBezTo>
                    <a:pt x="3060" y="1537"/>
                    <a:pt x="2953" y="1108"/>
                    <a:pt x="2953" y="1108"/>
                  </a:cubicBezTo>
                  <a:cubicBezTo>
                    <a:pt x="2941" y="1049"/>
                    <a:pt x="2893" y="1001"/>
                    <a:pt x="2834" y="989"/>
                  </a:cubicBezTo>
                  <a:cubicBezTo>
                    <a:pt x="2821" y="984"/>
                    <a:pt x="2808" y="981"/>
                    <a:pt x="2795" y="981"/>
                  </a:cubicBezTo>
                  <a:cubicBezTo>
                    <a:pt x="2749" y="981"/>
                    <a:pt x="2704" y="1011"/>
                    <a:pt x="2667" y="1049"/>
                  </a:cubicBezTo>
                  <a:cubicBezTo>
                    <a:pt x="2167" y="1608"/>
                    <a:pt x="1274" y="1608"/>
                    <a:pt x="1250" y="1608"/>
                  </a:cubicBezTo>
                  <a:lnTo>
                    <a:pt x="1191" y="1608"/>
                  </a:lnTo>
                  <a:lnTo>
                    <a:pt x="1191" y="1322"/>
                  </a:lnTo>
                  <a:cubicBezTo>
                    <a:pt x="1191" y="751"/>
                    <a:pt x="1667" y="275"/>
                    <a:pt x="2250" y="275"/>
                  </a:cubicBezTo>
                  <a:close/>
                  <a:moveTo>
                    <a:pt x="1107" y="2049"/>
                  </a:moveTo>
                  <a:lnTo>
                    <a:pt x="1107" y="2382"/>
                  </a:lnTo>
                  <a:cubicBezTo>
                    <a:pt x="1060" y="2358"/>
                    <a:pt x="1012" y="2287"/>
                    <a:pt x="1012" y="2215"/>
                  </a:cubicBezTo>
                  <a:cubicBezTo>
                    <a:pt x="1012" y="2144"/>
                    <a:pt x="1048" y="2084"/>
                    <a:pt x="1107" y="2049"/>
                  </a:cubicBezTo>
                  <a:close/>
                  <a:moveTo>
                    <a:pt x="3393" y="2061"/>
                  </a:moveTo>
                  <a:cubicBezTo>
                    <a:pt x="3441" y="2084"/>
                    <a:pt x="3489" y="2144"/>
                    <a:pt x="3489" y="2215"/>
                  </a:cubicBezTo>
                  <a:cubicBezTo>
                    <a:pt x="3489" y="2299"/>
                    <a:pt x="3453" y="2358"/>
                    <a:pt x="3393" y="2382"/>
                  </a:cubicBezTo>
                  <a:lnTo>
                    <a:pt x="3393" y="2061"/>
                  </a:lnTo>
                  <a:close/>
                  <a:moveTo>
                    <a:pt x="2643" y="1442"/>
                  </a:moveTo>
                  <a:cubicBezTo>
                    <a:pt x="2727" y="1608"/>
                    <a:pt x="2858" y="1787"/>
                    <a:pt x="3084" y="1894"/>
                  </a:cubicBezTo>
                  <a:lnTo>
                    <a:pt x="3084" y="2537"/>
                  </a:lnTo>
                  <a:cubicBezTo>
                    <a:pt x="3084" y="2930"/>
                    <a:pt x="2762" y="3263"/>
                    <a:pt x="2358" y="3263"/>
                  </a:cubicBezTo>
                  <a:lnTo>
                    <a:pt x="2167" y="3263"/>
                  </a:lnTo>
                  <a:cubicBezTo>
                    <a:pt x="1750" y="3263"/>
                    <a:pt x="1417" y="2930"/>
                    <a:pt x="1417" y="2537"/>
                  </a:cubicBezTo>
                  <a:lnTo>
                    <a:pt x="1417" y="1918"/>
                  </a:lnTo>
                  <a:cubicBezTo>
                    <a:pt x="1691" y="1894"/>
                    <a:pt x="2238" y="1799"/>
                    <a:pt x="2643" y="1442"/>
                  </a:cubicBezTo>
                  <a:close/>
                  <a:moveTo>
                    <a:pt x="2548" y="3573"/>
                  </a:moveTo>
                  <a:lnTo>
                    <a:pt x="2548" y="3775"/>
                  </a:lnTo>
                  <a:lnTo>
                    <a:pt x="2250" y="4073"/>
                  </a:lnTo>
                  <a:lnTo>
                    <a:pt x="1965" y="3811"/>
                  </a:lnTo>
                  <a:lnTo>
                    <a:pt x="1965" y="3632"/>
                  </a:lnTo>
                  <a:lnTo>
                    <a:pt x="1965" y="3573"/>
                  </a:lnTo>
                  <a:cubicBezTo>
                    <a:pt x="2024" y="3585"/>
                    <a:pt x="2084" y="3585"/>
                    <a:pt x="2155" y="3585"/>
                  </a:cubicBezTo>
                  <a:lnTo>
                    <a:pt x="2358" y="3585"/>
                  </a:lnTo>
                  <a:cubicBezTo>
                    <a:pt x="2417" y="3585"/>
                    <a:pt x="2477" y="3585"/>
                    <a:pt x="2548" y="3573"/>
                  </a:cubicBezTo>
                  <a:close/>
                  <a:moveTo>
                    <a:pt x="1667" y="3918"/>
                  </a:moveTo>
                  <a:cubicBezTo>
                    <a:pt x="1667" y="3942"/>
                    <a:pt x="1679" y="3954"/>
                    <a:pt x="1715" y="3989"/>
                  </a:cubicBezTo>
                  <a:lnTo>
                    <a:pt x="2024" y="4287"/>
                  </a:lnTo>
                  <a:lnTo>
                    <a:pt x="1774" y="4454"/>
                  </a:lnTo>
                  <a:lnTo>
                    <a:pt x="1548" y="3989"/>
                  </a:lnTo>
                  <a:lnTo>
                    <a:pt x="1667" y="3918"/>
                  </a:lnTo>
                  <a:close/>
                  <a:moveTo>
                    <a:pt x="2834" y="3918"/>
                  </a:moveTo>
                  <a:lnTo>
                    <a:pt x="2941" y="3989"/>
                  </a:lnTo>
                  <a:lnTo>
                    <a:pt x="2715" y="4454"/>
                  </a:lnTo>
                  <a:lnTo>
                    <a:pt x="2655" y="4406"/>
                  </a:lnTo>
                  <a:lnTo>
                    <a:pt x="2477" y="4275"/>
                  </a:lnTo>
                  <a:lnTo>
                    <a:pt x="2798" y="3942"/>
                  </a:lnTo>
                  <a:lnTo>
                    <a:pt x="2834" y="3918"/>
                  </a:lnTo>
                  <a:close/>
                  <a:moveTo>
                    <a:pt x="2238" y="4501"/>
                  </a:moveTo>
                  <a:lnTo>
                    <a:pt x="2369" y="4585"/>
                  </a:lnTo>
                  <a:lnTo>
                    <a:pt x="2322" y="4692"/>
                  </a:lnTo>
                  <a:lnTo>
                    <a:pt x="2167" y="4692"/>
                  </a:lnTo>
                  <a:lnTo>
                    <a:pt x="2119" y="4585"/>
                  </a:lnTo>
                  <a:lnTo>
                    <a:pt x="2238" y="4501"/>
                  </a:lnTo>
                  <a:close/>
                  <a:moveTo>
                    <a:pt x="1846" y="4799"/>
                  </a:moveTo>
                  <a:lnTo>
                    <a:pt x="1893" y="4894"/>
                  </a:lnTo>
                  <a:lnTo>
                    <a:pt x="1846" y="5156"/>
                  </a:lnTo>
                  <a:lnTo>
                    <a:pt x="1762" y="4835"/>
                  </a:lnTo>
                  <a:cubicBezTo>
                    <a:pt x="1774" y="4835"/>
                    <a:pt x="1786" y="4823"/>
                    <a:pt x="1810" y="4823"/>
                  </a:cubicBezTo>
                  <a:lnTo>
                    <a:pt x="1846" y="4799"/>
                  </a:lnTo>
                  <a:close/>
                  <a:moveTo>
                    <a:pt x="2643" y="4799"/>
                  </a:moveTo>
                  <a:lnTo>
                    <a:pt x="2679" y="4823"/>
                  </a:lnTo>
                  <a:cubicBezTo>
                    <a:pt x="2703" y="4835"/>
                    <a:pt x="2715" y="4835"/>
                    <a:pt x="2739" y="4847"/>
                  </a:cubicBezTo>
                  <a:lnTo>
                    <a:pt x="2655" y="5156"/>
                  </a:lnTo>
                  <a:lnTo>
                    <a:pt x="2608" y="4882"/>
                  </a:lnTo>
                  <a:lnTo>
                    <a:pt x="2643" y="4799"/>
                  </a:lnTo>
                  <a:close/>
                  <a:moveTo>
                    <a:pt x="2322" y="5037"/>
                  </a:moveTo>
                  <a:lnTo>
                    <a:pt x="2441" y="5728"/>
                  </a:lnTo>
                  <a:lnTo>
                    <a:pt x="2084" y="5728"/>
                  </a:lnTo>
                  <a:lnTo>
                    <a:pt x="2203" y="5037"/>
                  </a:lnTo>
                  <a:close/>
                  <a:moveTo>
                    <a:pt x="3262" y="4156"/>
                  </a:moveTo>
                  <a:lnTo>
                    <a:pt x="3620" y="4299"/>
                  </a:lnTo>
                  <a:lnTo>
                    <a:pt x="3631" y="4299"/>
                  </a:lnTo>
                  <a:cubicBezTo>
                    <a:pt x="3655" y="4323"/>
                    <a:pt x="4155" y="4501"/>
                    <a:pt x="4155" y="5121"/>
                  </a:cubicBezTo>
                  <a:lnTo>
                    <a:pt x="4155" y="5728"/>
                  </a:lnTo>
                  <a:lnTo>
                    <a:pt x="3739" y="5728"/>
                  </a:lnTo>
                  <a:lnTo>
                    <a:pt x="3739" y="5097"/>
                  </a:lnTo>
                  <a:cubicBezTo>
                    <a:pt x="3739" y="5001"/>
                    <a:pt x="3667" y="4930"/>
                    <a:pt x="3572" y="4930"/>
                  </a:cubicBezTo>
                  <a:cubicBezTo>
                    <a:pt x="3489" y="4930"/>
                    <a:pt x="3417" y="5001"/>
                    <a:pt x="3417" y="5097"/>
                  </a:cubicBezTo>
                  <a:lnTo>
                    <a:pt x="3417" y="5728"/>
                  </a:lnTo>
                  <a:lnTo>
                    <a:pt x="2822" y="5728"/>
                  </a:lnTo>
                  <a:lnTo>
                    <a:pt x="3262" y="4156"/>
                  </a:lnTo>
                  <a:close/>
                  <a:moveTo>
                    <a:pt x="2191" y="1"/>
                  </a:moveTo>
                  <a:cubicBezTo>
                    <a:pt x="1429" y="1"/>
                    <a:pt x="822" y="608"/>
                    <a:pt x="822" y="1370"/>
                  </a:cubicBezTo>
                  <a:lnTo>
                    <a:pt x="822" y="1870"/>
                  </a:lnTo>
                  <a:cubicBezTo>
                    <a:pt x="750" y="1965"/>
                    <a:pt x="691" y="2084"/>
                    <a:pt x="691" y="2215"/>
                  </a:cubicBezTo>
                  <a:cubicBezTo>
                    <a:pt x="691" y="2465"/>
                    <a:pt x="869" y="2680"/>
                    <a:pt x="1107" y="2727"/>
                  </a:cubicBezTo>
                  <a:cubicBezTo>
                    <a:pt x="1167" y="3037"/>
                    <a:pt x="1357" y="3299"/>
                    <a:pt x="1643" y="3454"/>
                  </a:cubicBezTo>
                  <a:lnTo>
                    <a:pt x="1643" y="3525"/>
                  </a:lnTo>
                  <a:lnTo>
                    <a:pt x="1286" y="3763"/>
                  </a:lnTo>
                  <a:lnTo>
                    <a:pt x="1262" y="3763"/>
                  </a:lnTo>
                  <a:lnTo>
                    <a:pt x="726" y="3989"/>
                  </a:lnTo>
                  <a:cubicBezTo>
                    <a:pt x="476" y="4073"/>
                    <a:pt x="0" y="4418"/>
                    <a:pt x="0" y="5109"/>
                  </a:cubicBezTo>
                  <a:lnTo>
                    <a:pt x="0" y="5859"/>
                  </a:lnTo>
                  <a:cubicBezTo>
                    <a:pt x="0" y="5954"/>
                    <a:pt x="72" y="6025"/>
                    <a:pt x="167" y="6025"/>
                  </a:cubicBezTo>
                  <a:lnTo>
                    <a:pt x="1203" y="6025"/>
                  </a:lnTo>
                  <a:cubicBezTo>
                    <a:pt x="1298" y="6025"/>
                    <a:pt x="1369" y="5954"/>
                    <a:pt x="1369" y="5859"/>
                  </a:cubicBezTo>
                  <a:cubicBezTo>
                    <a:pt x="1369" y="5775"/>
                    <a:pt x="1298" y="5704"/>
                    <a:pt x="1203" y="5704"/>
                  </a:cubicBezTo>
                  <a:lnTo>
                    <a:pt x="1060" y="5704"/>
                  </a:lnTo>
                  <a:lnTo>
                    <a:pt x="1060" y="5061"/>
                  </a:lnTo>
                  <a:cubicBezTo>
                    <a:pt x="1060" y="4966"/>
                    <a:pt x="988" y="4894"/>
                    <a:pt x="893" y="4894"/>
                  </a:cubicBezTo>
                  <a:cubicBezTo>
                    <a:pt x="810" y="4894"/>
                    <a:pt x="726" y="4966"/>
                    <a:pt x="726" y="5061"/>
                  </a:cubicBezTo>
                  <a:lnTo>
                    <a:pt x="726" y="5704"/>
                  </a:lnTo>
                  <a:lnTo>
                    <a:pt x="310" y="5704"/>
                  </a:lnTo>
                  <a:lnTo>
                    <a:pt x="310" y="5085"/>
                  </a:lnTo>
                  <a:cubicBezTo>
                    <a:pt x="310" y="4454"/>
                    <a:pt x="810" y="4275"/>
                    <a:pt x="834" y="4275"/>
                  </a:cubicBezTo>
                  <a:lnTo>
                    <a:pt x="845" y="4275"/>
                  </a:lnTo>
                  <a:lnTo>
                    <a:pt x="1238" y="4109"/>
                  </a:lnTo>
                  <a:lnTo>
                    <a:pt x="1679" y="5704"/>
                  </a:lnTo>
                  <a:cubicBezTo>
                    <a:pt x="1607" y="5716"/>
                    <a:pt x="1560" y="5775"/>
                    <a:pt x="1560" y="5847"/>
                  </a:cubicBezTo>
                  <a:cubicBezTo>
                    <a:pt x="1560" y="5942"/>
                    <a:pt x="1643" y="6013"/>
                    <a:pt x="1726" y="6013"/>
                  </a:cubicBezTo>
                  <a:lnTo>
                    <a:pt x="4322" y="6013"/>
                  </a:lnTo>
                  <a:cubicBezTo>
                    <a:pt x="4405" y="6013"/>
                    <a:pt x="4477" y="5942"/>
                    <a:pt x="4477" y="5847"/>
                  </a:cubicBezTo>
                  <a:lnTo>
                    <a:pt x="4477" y="5085"/>
                  </a:lnTo>
                  <a:cubicBezTo>
                    <a:pt x="4465" y="4442"/>
                    <a:pt x="3989" y="4097"/>
                    <a:pt x="3739" y="4001"/>
                  </a:cubicBezTo>
                  <a:lnTo>
                    <a:pt x="3203" y="3775"/>
                  </a:lnTo>
                  <a:lnTo>
                    <a:pt x="2846" y="3537"/>
                  </a:lnTo>
                  <a:lnTo>
                    <a:pt x="2846" y="3454"/>
                  </a:lnTo>
                  <a:cubicBezTo>
                    <a:pt x="3120" y="3299"/>
                    <a:pt x="3322" y="3037"/>
                    <a:pt x="3381" y="2727"/>
                  </a:cubicBezTo>
                  <a:cubicBezTo>
                    <a:pt x="3620" y="2680"/>
                    <a:pt x="3798" y="2465"/>
                    <a:pt x="3798" y="2215"/>
                  </a:cubicBezTo>
                  <a:cubicBezTo>
                    <a:pt x="3798" y="2084"/>
                    <a:pt x="3751" y="1965"/>
                    <a:pt x="3667" y="1870"/>
                  </a:cubicBezTo>
                  <a:lnTo>
                    <a:pt x="3667" y="1370"/>
                  </a:lnTo>
                  <a:cubicBezTo>
                    <a:pt x="3667" y="608"/>
                    <a:pt x="3048" y="1"/>
                    <a:pt x="2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84" name="Google Shape;15084;p103"/>
          <p:cNvGrpSpPr/>
          <p:nvPr/>
        </p:nvGrpSpPr>
        <p:grpSpPr>
          <a:xfrm>
            <a:off x="7562766" y="1514864"/>
            <a:ext cx="327059" cy="360192"/>
            <a:chOff x="7562766" y="1514864"/>
            <a:chExt cx="327059" cy="360192"/>
          </a:xfrm>
        </p:grpSpPr>
        <p:sp>
          <p:nvSpPr>
            <p:cNvPr id="15085" name="Google Shape;15085;p103"/>
            <p:cNvSpPr/>
            <p:nvPr/>
          </p:nvSpPr>
          <p:spPr>
            <a:xfrm>
              <a:off x="7662418" y="1600289"/>
              <a:ext cx="127724" cy="165248"/>
            </a:xfrm>
            <a:custGeom>
              <a:avLst/>
              <a:gdLst/>
              <a:ahLst/>
              <a:cxnLst/>
              <a:rect l="l" t="t" r="r" b="b"/>
              <a:pathLst>
                <a:path w="4013" h="5192" extrusionOk="0">
                  <a:moveTo>
                    <a:pt x="2001" y="334"/>
                  </a:moveTo>
                  <a:cubicBezTo>
                    <a:pt x="2298" y="334"/>
                    <a:pt x="2548" y="513"/>
                    <a:pt x="2656" y="763"/>
                  </a:cubicBezTo>
                  <a:cubicBezTo>
                    <a:pt x="2679" y="846"/>
                    <a:pt x="2715" y="941"/>
                    <a:pt x="2715" y="1049"/>
                  </a:cubicBezTo>
                  <a:lnTo>
                    <a:pt x="2715" y="1227"/>
                  </a:lnTo>
                  <a:cubicBezTo>
                    <a:pt x="2441" y="1132"/>
                    <a:pt x="2322" y="846"/>
                    <a:pt x="2322" y="834"/>
                  </a:cubicBezTo>
                  <a:cubicBezTo>
                    <a:pt x="2298" y="775"/>
                    <a:pt x="2251" y="727"/>
                    <a:pt x="2179" y="727"/>
                  </a:cubicBezTo>
                  <a:cubicBezTo>
                    <a:pt x="2120" y="727"/>
                    <a:pt x="2060" y="763"/>
                    <a:pt x="2013" y="822"/>
                  </a:cubicBezTo>
                  <a:cubicBezTo>
                    <a:pt x="2013" y="822"/>
                    <a:pt x="1822" y="1180"/>
                    <a:pt x="1286" y="1239"/>
                  </a:cubicBezTo>
                  <a:lnTo>
                    <a:pt x="1286" y="1025"/>
                  </a:lnTo>
                  <a:cubicBezTo>
                    <a:pt x="1298" y="941"/>
                    <a:pt x="1310" y="846"/>
                    <a:pt x="1346" y="763"/>
                  </a:cubicBezTo>
                  <a:cubicBezTo>
                    <a:pt x="1453" y="513"/>
                    <a:pt x="1703" y="334"/>
                    <a:pt x="2001" y="334"/>
                  </a:cubicBezTo>
                  <a:close/>
                  <a:moveTo>
                    <a:pt x="2167" y="1180"/>
                  </a:moveTo>
                  <a:cubicBezTo>
                    <a:pt x="2263" y="1322"/>
                    <a:pt x="2465" y="1501"/>
                    <a:pt x="2727" y="1549"/>
                  </a:cubicBezTo>
                  <a:lnTo>
                    <a:pt x="2727" y="1775"/>
                  </a:lnTo>
                  <a:cubicBezTo>
                    <a:pt x="2727" y="2156"/>
                    <a:pt x="2429" y="2465"/>
                    <a:pt x="2048" y="2489"/>
                  </a:cubicBezTo>
                  <a:lnTo>
                    <a:pt x="1989" y="2489"/>
                  </a:lnTo>
                  <a:cubicBezTo>
                    <a:pt x="1596" y="2489"/>
                    <a:pt x="1298" y="2180"/>
                    <a:pt x="1298" y="1787"/>
                  </a:cubicBezTo>
                  <a:lnTo>
                    <a:pt x="1298" y="1561"/>
                  </a:lnTo>
                  <a:cubicBezTo>
                    <a:pt x="1727" y="1525"/>
                    <a:pt x="2001" y="1346"/>
                    <a:pt x="2167" y="1180"/>
                  </a:cubicBezTo>
                  <a:close/>
                  <a:moveTo>
                    <a:pt x="2215" y="2846"/>
                  </a:moveTo>
                  <a:lnTo>
                    <a:pt x="2132" y="3025"/>
                  </a:lnTo>
                  <a:lnTo>
                    <a:pt x="1906" y="3025"/>
                  </a:lnTo>
                  <a:lnTo>
                    <a:pt x="1810" y="2846"/>
                  </a:lnTo>
                  <a:close/>
                  <a:moveTo>
                    <a:pt x="2084" y="3347"/>
                  </a:moveTo>
                  <a:lnTo>
                    <a:pt x="2287" y="4180"/>
                  </a:lnTo>
                  <a:lnTo>
                    <a:pt x="2013" y="4442"/>
                  </a:lnTo>
                  <a:lnTo>
                    <a:pt x="1751" y="4180"/>
                  </a:lnTo>
                  <a:lnTo>
                    <a:pt x="1929" y="3347"/>
                  </a:lnTo>
                  <a:close/>
                  <a:moveTo>
                    <a:pt x="2572" y="2918"/>
                  </a:moveTo>
                  <a:cubicBezTo>
                    <a:pt x="2810" y="2989"/>
                    <a:pt x="3025" y="3120"/>
                    <a:pt x="3215" y="3311"/>
                  </a:cubicBezTo>
                  <a:cubicBezTo>
                    <a:pt x="3549" y="3620"/>
                    <a:pt x="3727" y="4025"/>
                    <a:pt x="3727" y="4442"/>
                  </a:cubicBezTo>
                  <a:lnTo>
                    <a:pt x="3668" y="4859"/>
                  </a:lnTo>
                  <a:lnTo>
                    <a:pt x="334" y="4859"/>
                  </a:lnTo>
                  <a:lnTo>
                    <a:pt x="334" y="4442"/>
                  </a:lnTo>
                  <a:cubicBezTo>
                    <a:pt x="334" y="4025"/>
                    <a:pt x="513" y="3620"/>
                    <a:pt x="834" y="3311"/>
                  </a:cubicBezTo>
                  <a:cubicBezTo>
                    <a:pt x="1013" y="3132"/>
                    <a:pt x="1239" y="2989"/>
                    <a:pt x="1477" y="2918"/>
                  </a:cubicBezTo>
                  <a:lnTo>
                    <a:pt x="1632" y="3204"/>
                  </a:lnTo>
                  <a:lnTo>
                    <a:pt x="1405" y="4192"/>
                  </a:lnTo>
                  <a:cubicBezTo>
                    <a:pt x="1394" y="4251"/>
                    <a:pt x="1405" y="4311"/>
                    <a:pt x="1453" y="4359"/>
                  </a:cubicBezTo>
                  <a:lnTo>
                    <a:pt x="1906" y="4775"/>
                  </a:lnTo>
                  <a:cubicBezTo>
                    <a:pt x="1941" y="4811"/>
                    <a:pt x="1989" y="4823"/>
                    <a:pt x="2025" y="4823"/>
                  </a:cubicBezTo>
                  <a:cubicBezTo>
                    <a:pt x="2072" y="4823"/>
                    <a:pt x="2096" y="4811"/>
                    <a:pt x="2144" y="4775"/>
                  </a:cubicBezTo>
                  <a:lnTo>
                    <a:pt x="2608" y="4359"/>
                  </a:lnTo>
                  <a:cubicBezTo>
                    <a:pt x="2656" y="4311"/>
                    <a:pt x="2668" y="4251"/>
                    <a:pt x="2656" y="4192"/>
                  </a:cubicBezTo>
                  <a:lnTo>
                    <a:pt x="2429" y="3204"/>
                  </a:lnTo>
                  <a:lnTo>
                    <a:pt x="2572" y="2918"/>
                  </a:lnTo>
                  <a:close/>
                  <a:moveTo>
                    <a:pt x="2001" y="1"/>
                  </a:moveTo>
                  <a:cubicBezTo>
                    <a:pt x="1417" y="1"/>
                    <a:pt x="953" y="465"/>
                    <a:pt x="953" y="1049"/>
                  </a:cubicBezTo>
                  <a:lnTo>
                    <a:pt x="953" y="1418"/>
                  </a:lnTo>
                  <a:lnTo>
                    <a:pt x="953" y="1787"/>
                  </a:lnTo>
                  <a:cubicBezTo>
                    <a:pt x="953" y="2120"/>
                    <a:pt x="1120" y="2418"/>
                    <a:pt x="1358" y="2608"/>
                  </a:cubicBezTo>
                  <a:cubicBezTo>
                    <a:pt x="572" y="2870"/>
                    <a:pt x="1" y="3608"/>
                    <a:pt x="1" y="4442"/>
                  </a:cubicBezTo>
                  <a:lnTo>
                    <a:pt x="1" y="5037"/>
                  </a:lnTo>
                  <a:cubicBezTo>
                    <a:pt x="1" y="5121"/>
                    <a:pt x="84" y="5192"/>
                    <a:pt x="167" y="5192"/>
                  </a:cubicBezTo>
                  <a:lnTo>
                    <a:pt x="3834" y="5192"/>
                  </a:lnTo>
                  <a:cubicBezTo>
                    <a:pt x="3918" y="5192"/>
                    <a:pt x="3989" y="5121"/>
                    <a:pt x="3989" y="5037"/>
                  </a:cubicBezTo>
                  <a:lnTo>
                    <a:pt x="3989" y="4442"/>
                  </a:lnTo>
                  <a:cubicBezTo>
                    <a:pt x="4013" y="3620"/>
                    <a:pt x="3430" y="2882"/>
                    <a:pt x="2644" y="2608"/>
                  </a:cubicBezTo>
                  <a:cubicBezTo>
                    <a:pt x="2882" y="2418"/>
                    <a:pt x="3037" y="2120"/>
                    <a:pt x="3037" y="1787"/>
                  </a:cubicBezTo>
                  <a:lnTo>
                    <a:pt x="3037" y="1418"/>
                  </a:lnTo>
                  <a:lnTo>
                    <a:pt x="3037" y="1049"/>
                  </a:lnTo>
                  <a:cubicBezTo>
                    <a:pt x="3037" y="465"/>
                    <a:pt x="2584" y="1"/>
                    <a:pt x="20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6" name="Google Shape;15086;p103"/>
            <p:cNvSpPr/>
            <p:nvPr/>
          </p:nvSpPr>
          <p:spPr>
            <a:xfrm>
              <a:off x="7599527" y="1548951"/>
              <a:ext cx="258853" cy="154841"/>
            </a:xfrm>
            <a:custGeom>
              <a:avLst/>
              <a:gdLst/>
              <a:ahLst/>
              <a:cxnLst/>
              <a:rect l="l" t="t" r="r" b="b"/>
              <a:pathLst>
                <a:path w="8133" h="4865" extrusionOk="0">
                  <a:moveTo>
                    <a:pt x="3974" y="1"/>
                  </a:moveTo>
                  <a:cubicBezTo>
                    <a:pt x="3947" y="1"/>
                    <a:pt x="3923" y="7"/>
                    <a:pt x="3905" y="18"/>
                  </a:cubicBezTo>
                  <a:cubicBezTo>
                    <a:pt x="3882" y="42"/>
                    <a:pt x="1798" y="1269"/>
                    <a:pt x="238" y="1269"/>
                  </a:cubicBezTo>
                  <a:cubicBezTo>
                    <a:pt x="167" y="1269"/>
                    <a:pt x="95" y="1328"/>
                    <a:pt x="72" y="1411"/>
                  </a:cubicBezTo>
                  <a:cubicBezTo>
                    <a:pt x="72" y="1423"/>
                    <a:pt x="0" y="1912"/>
                    <a:pt x="0" y="2662"/>
                  </a:cubicBezTo>
                  <a:cubicBezTo>
                    <a:pt x="0" y="2745"/>
                    <a:pt x="72" y="2816"/>
                    <a:pt x="167" y="2816"/>
                  </a:cubicBezTo>
                  <a:cubicBezTo>
                    <a:pt x="250" y="2816"/>
                    <a:pt x="333" y="2745"/>
                    <a:pt x="333" y="2662"/>
                  </a:cubicBezTo>
                  <a:cubicBezTo>
                    <a:pt x="333" y="2162"/>
                    <a:pt x="357" y="1781"/>
                    <a:pt x="393" y="1590"/>
                  </a:cubicBezTo>
                  <a:cubicBezTo>
                    <a:pt x="1060" y="1554"/>
                    <a:pt x="1857" y="1352"/>
                    <a:pt x="2786" y="947"/>
                  </a:cubicBezTo>
                  <a:cubicBezTo>
                    <a:pt x="3346" y="697"/>
                    <a:pt x="3798" y="459"/>
                    <a:pt x="3977" y="352"/>
                  </a:cubicBezTo>
                  <a:cubicBezTo>
                    <a:pt x="4155" y="459"/>
                    <a:pt x="4596" y="697"/>
                    <a:pt x="5167" y="947"/>
                  </a:cubicBezTo>
                  <a:cubicBezTo>
                    <a:pt x="6084" y="1352"/>
                    <a:pt x="6894" y="1566"/>
                    <a:pt x="7561" y="1590"/>
                  </a:cubicBezTo>
                  <a:cubicBezTo>
                    <a:pt x="7608" y="2007"/>
                    <a:pt x="7715" y="3281"/>
                    <a:pt x="7394" y="4662"/>
                  </a:cubicBezTo>
                  <a:cubicBezTo>
                    <a:pt x="7382" y="4757"/>
                    <a:pt x="7430" y="4840"/>
                    <a:pt x="7513" y="4864"/>
                  </a:cubicBezTo>
                  <a:lnTo>
                    <a:pt x="7549" y="4864"/>
                  </a:lnTo>
                  <a:cubicBezTo>
                    <a:pt x="7620" y="4864"/>
                    <a:pt x="7692" y="4805"/>
                    <a:pt x="7715" y="4721"/>
                  </a:cubicBezTo>
                  <a:cubicBezTo>
                    <a:pt x="8132" y="3007"/>
                    <a:pt x="7894" y="1483"/>
                    <a:pt x="7894" y="1411"/>
                  </a:cubicBezTo>
                  <a:cubicBezTo>
                    <a:pt x="7870" y="1328"/>
                    <a:pt x="7799" y="1269"/>
                    <a:pt x="7727" y="1269"/>
                  </a:cubicBezTo>
                  <a:cubicBezTo>
                    <a:pt x="6168" y="1269"/>
                    <a:pt x="4096" y="42"/>
                    <a:pt x="4060" y="18"/>
                  </a:cubicBezTo>
                  <a:cubicBezTo>
                    <a:pt x="4030" y="7"/>
                    <a:pt x="4001" y="1"/>
                    <a:pt x="39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7" name="Google Shape;15087;p103"/>
            <p:cNvSpPr/>
            <p:nvPr/>
          </p:nvSpPr>
          <p:spPr>
            <a:xfrm>
              <a:off x="7599909" y="1648380"/>
              <a:ext cx="242175" cy="190679"/>
            </a:xfrm>
            <a:custGeom>
              <a:avLst/>
              <a:gdLst/>
              <a:ahLst/>
              <a:cxnLst/>
              <a:rect l="l" t="t" r="r" b="b"/>
              <a:pathLst>
                <a:path w="7609" h="5991" extrusionOk="0">
                  <a:moveTo>
                    <a:pt x="185" y="1"/>
                  </a:moveTo>
                  <a:cubicBezTo>
                    <a:pt x="179" y="1"/>
                    <a:pt x="173" y="1"/>
                    <a:pt x="167" y="2"/>
                  </a:cubicBezTo>
                  <a:cubicBezTo>
                    <a:pt x="71" y="2"/>
                    <a:pt x="0" y="97"/>
                    <a:pt x="12" y="181"/>
                  </a:cubicBezTo>
                  <a:cubicBezTo>
                    <a:pt x="95" y="1419"/>
                    <a:pt x="369" y="2502"/>
                    <a:pt x="869" y="3419"/>
                  </a:cubicBezTo>
                  <a:cubicBezTo>
                    <a:pt x="1536" y="4669"/>
                    <a:pt x="2560" y="5526"/>
                    <a:pt x="3929" y="5979"/>
                  </a:cubicBezTo>
                  <a:cubicBezTo>
                    <a:pt x="3941" y="5979"/>
                    <a:pt x="3965" y="5991"/>
                    <a:pt x="3989" y="5991"/>
                  </a:cubicBezTo>
                  <a:cubicBezTo>
                    <a:pt x="4001" y="5991"/>
                    <a:pt x="4024" y="5991"/>
                    <a:pt x="4048" y="5979"/>
                  </a:cubicBezTo>
                  <a:cubicBezTo>
                    <a:pt x="4941" y="5681"/>
                    <a:pt x="5691" y="5217"/>
                    <a:pt x="6287" y="4574"/>
                  </a:cubicBezTo>
                  <a:cubicBezTo>
                    <a:pt x="6882" y="3931"/>
                    <a:pt x="7322" y="3133"/>
                    <a:pt x="7608" y="2181"/>
                  </a:cubicBezTo>
                  <a:cubicBezTo>
                    <a:pt x="7608" y="2097"/>
                    <a:pt x="7560" y="2002"/>
                    <a:pt x="7477" y="1966"/>
                  </a:cubicBezTo>
                  <a:cubicBezTo>
                    <a:pt x="7463" y="1963"/>
                    <a:pt x="7448" y="1961"/>
                    <a:pt x="7434" y="1961"/>
                  </a:cubicBezTo>
                  <a:cubicBezTo>
                    <a:pt x="7358" y="1961"/>
                    <a:pt x="7293" y="2013"/>
                    <a:pt x="7263" y="2074"/>
                  </a:cubicBezTo>
                  <a:cubicBezTo>
                    <a:pt x="7001" y="2990"/>
                    <a:pt x="6560" y="3741"/>
                    <a:pt x="6013" y="4336"/>
                  </a:cubicBezTo>
                  <a:cubicBezTo>
                    <a:pt x="5465" y="4919"/>
                    <a:pt x="4774" y="5348"/>
                    <a:pt x="3977" y="5634"/>
                  </a:cubicBezTo>
                  <a:cubicBezTo>
                    <a:pt x="2727" y="5205"/>
                    <a:pt x="1774" y="4395"/>
                    <a:pt x="1143" y="3252"/>
                  </a:cubicBezTo>
                  <a:cubicBezTo>
                    <a:pt x="691" y="2383"/>
                    <a:pt x="417" y="1347"/>
                    <a:pt x="345" y="157"/>
                  </a:cubicBezTo>
                  <a:cubicBezTo>
                    <a:pt x="345" y="68"/>
                    <a:pt x="263" y="1"/>
                    <a:pt x="1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8" name="Google Shape;15088;p103"/>
            <p:cNvSpPr/>
            <p:nvPr/>
          </p:nvSpPr>
          <p:spPr>
            <a:xfrm>
              <a:off x="7562766" y="1514864"/>
              <a:ext cx="327059" cy="360192"/>
            </a:xfrm>
            <a:custGeom>
              <a:avLst/>
              <a:gdLst/>
              <a:ahLst/>
              <a:cxnLst/>
              <a:rect l="l" t="t" r="r" b="b"/>
              <a:pathLst>
                <a:path w="10276" h="11317" extrusionOk="0">
                  <a:moveTo>
                    <a:pt x="5132" y="363"/>
                  </a:moveTo>
                  <a:cubicBezTo>
                    <a:pt x="5334" y="482"/>
                    <a:pt x="5906" y="792"/>
                    <a:pt x="6644" y="1125"/>
                  </a:cubicBezTo>
                  <a:cubicBezTo>
                    <a:pt x="7823" y="1625"/>
                    <a:pt x="8835" y="1899"/>
                    <a:pt x="9668" y="1923"/>
                  </a:cubicBezTo>
                  <a:cubicBezTo>
                    <a:pt x="9728" y="2375"/>
                    <a:pt x="9882" y="3947"/>
                    <a:pt x="9501" y="5673"/>
                  </a:cubicBezTo>
                  <a:cubicBezTo>
                    <a:pt x="9251" y="6888"/>
                    <a:pt x="8823" y="7912"/>
                    <a:pt x="8192" y="8757"/>
                  </a:cubicBezTo>
                  <a:cubicBezTo>
                    <a:pt x="7442" y="9781"/>
                    <a:pt x="6406" y="10531"/>
                    <a:pt x="5132" y="10972"/>
                  </a:cubicBezTo>
                  <a:cubicBezTo>
                    <a:pt x="3846" y="10543"/>
                    <a:pt x="2822" y="9805"/>
                    <a:pt x="2060" y="8769"/>
                  </a:cubicBezTo>
                  <a:cubicBezTo>
                    <a:pt x="1453" y="7936"/>
                    <a:pt x="1012" y="6900"/>
                    <a:pt x="750" y="5709"/>
                  </a:cubicBezTo>
                  <a:cubicBezTo>
                    <a:pt x="393" y="3983"/>
                    <a:pt x="536" y="2387"/>
                    <a:pt x="596" y="1923"/>
                  </a:cubicBezTo>
                  <a:cubicBezTo>
                    <a:pt x="1429" y="1899"/>
                    <a:pt x="2453" y="1625"/>
                    <a:pt x="3608" y="1125"/>
                  </a:cubicBezTo>
                  <a:cubicBezTo>
                    <a:pt x="4346" y="816"/>
                    <a:pt x="4917" y="482"/>
                    <a:pt x="5132" y="363"/>
                  </a:cubicBezTo>
                  <a:close/>
                  <a:moveTo>
                    <a:pt x="5129" y="0"/>
                  </a:moveTo>
                  <a:cubicBezTo>
                    <a:pt x="5102" y="0"/>
                    <a:pt x="5078" y="6"/>
                    <a:pt x="5060" y="18"/>
                  </a:cubicBezTo>
                  <a:cubicBezTo>
                    <a:pt x="5025" y="42"/>
                    <a:pt x="2417" y="1589"/>
                    <a:pt x="453" y="1589"/>
                  </a:cubicBezTo>
                  <a:cubicBezTo>
                    <a:pt x="381" y="1589"/>
                    <a:pt x="310" y="1649"/>
                    <a:pt x="298" y="1720"/>
                  </a:cubicBezTo>
                  <a:cubicBezTo>
                    <a:pt x="274" y="1792"/>
                    <a:pt x="0" y="3637"/>
                    <a:pt x="441" y="5757"/>
                  </a:cubicBezTo>
                  <a:cubicBezTo>
                    <a:pt x="691" y="7007"/>
                    <a:pt x="1155" y="8078"/>
                    <a:pt x="1810" y="8948"/>
                  </a:cubicBezTo>
                  <a:cubicBezTo>
                    <a:pt x="2620" y="10055"/>
                    <a:pt x="3727" y="10841"/>
                    <a:pt x="5096" y="11305"/>
                  </a:cubicBezTo>
                  <a:cubicBezTo>
                    <a:pt x="5120" y="11305"/>
                    <a:pt x="5132" y="11317"/>
                    <a:pt x="5156" y="11317"/>
                  </a:cubicBezTo>
                  <a:cubicBezTo>
                    <a:pt x="5179" y="11317"/>
                    <a:pt x="5191" y="11317"/>
                    <a:pt x="5215" y="11305"/>
                  </a:cubicBezTo>
                  <a:cubicBezTo>
                    <a:pt x="6584" y="10841"/>
                    <a:pt x="7692" y="10055"/>
                    <a:pt x="8513" y="8948"/>
                  </a:cubicBezTo>
                  <a:cubicBezTo>
                    <a:pt x="9144" y="8078"/>
                    <a:pt x="9609" y="6983"/>
                    <a:pt x="9882" y="5757"/>
                  </a:cubicBezTo>
                  <a:cubicBezTo>
                    <a:pt x="10275" y="3637"/>
                    <a:pt x="10001" y="1792"/>
                    <a:pt x="9978" y="1720"/>
                  </a:cubicBezTo>
                  <a:cubicBezTo>
                    <a:pt x="9966" y="1649"/>
                    <a:pt x="9894" y="1589"/>
                    <a:pt x="9823" y="1589"/>
                  </a:cubicBezTo>
                  <a:cubicBezTo>
                    <a:pt x="7858" y="1589"/>
                    <a:pt x="5251" y="42"/>
                    <a:pt x="5215" y="18"/>
                  </a:cubicBezTo>
                  <a:cubicBezTo>
                    <a:pt x="5185" y="6"/>
                    <a:pt x="5156" y="0"/>
                    <a:pt x="51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89" name="Google Shape;15089;p103"/>
          <p:cNvGrpSpPr/>
          <p:nvPr/>
        </p:nvGrpSpPr>
        <p:grpSpPr>
          <a:xfrm>
            <a:off x="6221229" y="1498673"/>
            <a:ext cx="361636" cy="362183"/>
            <a:chOff x="6259175" y="1559008"/>
            <a:chExt cx="271743" cy="272093"/>
          </a:xfrm>
        </p:grpSpPr>
        <p:sp>
          <p:nvSpPr>
            <p:cNvPr id="15090" name="Google Shape;15090;p103"/>
            <p:cNvSpPr/>
            <p:nvPr/>
          </p:nvSpPr>
          <p:spPr>
            <a:xfrm>
              <a:off x="6259175" y="1559008"/>
              <a:ext cx="271743" cy="272093"/>
            </a:xfrm>
            <a:custGeom>
              <a:avLst/>
              <a:gdLst/>
              <a:ahLst/>
              <a:cxnLst/>
              <a:rect l="l" t="t" r="r" b="b"/>
              <a:pathLst>
                <a:path w="8538" h="8549" extrusionOk="0">
                  <a:moveTo>
                    <a:pt x="4263" y="0"/>
                  </a:moveTo>
                  <a:cubicBezTo>
                    <a:pt x="3120" y="0"/>
                    <a:pt x="2049" y="453"/>
                    <a:pt x="1251" y="1250"/>
                  </a:cubicBezTo>
                  <a:cubicBezTo>
                    <a:pt x="441" y="2060"/>
                    <a:pt x="1" y="3131"/>
                    <a:pt x="1" y="4274"/>
                  </a:cubicBezTo>
                  <a:cubicBezTo>
                    <a:pt x="1" y="5417"/>
                    <a:pt x="441" y="6489"/>
                    <a:pt x="1251" y="7299"/>
                  </a:cubicBezTo>
                  <a:cubicBezTo>
                    <a:pt x="2049" y="8096"/>
                    <a:pt x="3120" y="8549"/>
                    <a:pt x="4263" y="8549"/>
                  </a:cubicBezTo>
                  <a:cubicBezTo>
                    <a:pt x="5418" y="8549"/>
                    <a:pt x="6490" y="8096"/>
                    <a:pt x="7287" y="7299"/>
                  </a:cubicBezTo>
                  <a:cubicBezTo>
                    <a:pt x="8097" y="6489"/>
                    <a:pt x="8537" y="5417"/>
                    <a:pt x="8537" y="4274"/>
                  </a:cubicBezTo>
                  <a:cubicBezTo>
                    <a:pt x="8526" y="4179"/>
                    <a:pt x="8526" y="4108"/>
                    <a:pt x="8526" y="4036"/>
                  </a:cubicBezTo>
                  <a:cubicBezTo>
                    <a:pt x="8526" y="3965"/>
                    <a:pt x="8466" y="3917"/>
                    <a:pt x="8383" y="3917"/>
                  </a:cubicBezTo>
                  <a:cubicBezTo>
                    <a:pt x="8311" y="3917"/>
                    <a:pt x="8276" y="3977"/>
                    <a:pt x="8276" y="4048"/>
                  </a:cubicBezTo>
                  <a:lnTo>
                    <a:pt x="8276" y="4274"/>
                  </a:lnTo>
                  <a:cubicBezTo>
                    <a:pt x="8276" y="5346"/>
                    <a:pt x="7859" y="6358"/>
                    <a:pt x="7097" y="7120"/>
                  </a:cubicBezTo>
                  <a:cubicBezTo>
                    <a:pt x="6335" y="7882"/>
                    <a:pt x="5323" y="8287"/>
                    <a:pt x="4251" y="8287"/>
                  </a:cubicBezTo>
                  <a:cubicBezTo>
                    <a:pt x="3180" y="8287"/>
                    <a:pt x="2168" y="7870"/>
                    <a:pt x="1406" y="7120"/>
                  </a:cubicBezTo>
                  <a:cubicBezTo>
                    <a:pt x="656" y="6358"/>
                    <a:pt x="239" y="5346"/>
                    <a:pt x="239" y="4274"/>
                  </a:cubicBezTo>
                  <a:cubicBezTo>
                    <a:pt x="239" y="3203"/>
                    <a:pt x="644" y="2191"/>
                    <a:pt x="1406" y="1429"/>
                  </a:cubicBezTo>
                  <a:cubicBezTo>
                    <a:pt x="2168" y="667"/>
                    <a:pt x="3180" y="250"/>
                    <a:pt x="4251" y="250"/>
                  </a:cubicBezTo>
                  <a:cubicBezTo>
                    <a:pt x="5204" y="250"/>
                    <a:pt x="6121" y="595"/>
                    <a:pt x="6847" y="1203"/>
                  </a:cubicBezTo>
                  <a:cubicBezTo>
                    <a:pt x="7561" y="1822"/>
                    <a:pt x="8049" y="2655"/>
                    <a:pt x="8216" y="3560"/>
                  </a:cubicBezTo>
                  <a:cubicBezTo>
                    <a:pt x="8227" y="3624"/>
                    <a:pt x="8276" y="3669"/>
                    <a:pt x="8337" y="3669"/>
                  </a:cubicBezTo>
                  <a:cubicBezTo>
                    <a:pt x="8344" y="3669"/>
                    <a:pt x="8352" y="3668"/>
                    <a:pt x="8359" y="3667"/>
                  </a:cubicBezTo>
                  <a:cubicBezTo>
                    <a:pt x="8430" y="3643"/>
                    <a:pt x="8478" y="3584"/>
                    <a:pt x="8466" y="3512"/>
                  </a:cubicBezTo>
                  <a:cubicBezTo>
                    <a:pt x="8287" y="2548"/>
                    <a:pt x="7775" y="1655"/>
                    <a:pt x="7025" y="1012"/>
                  </a:cubicBezTo>
                  <a:cubicBezTo>
                    <a:pt x="6251" y="357"/>
                    <a:pt x="5275" y="0"/>
                    <a:pt x="4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1" name="Google Shape;15091;p103"/>
            <p:cNvSpPr/>
            <p:nvPr/>
          </p:nvSpPr>
          <p:spPr>
            <a:xfrm>
              <a:off x="6278145" y="1577946"/>
              <a:ext cx="231927" cy="232309"/>
            </a:xfrm>
            <a:custGeom>
              <a:avLst/>
              <a:gdLst/>
              <a:ahLst/>
              <a:cxnLst/>
              <a:rect l="l" t="t" r="r" b="b"/>
              <a:pathLst>
                <a:path w="7287" h="7299" extrusionOk="0">
                  <a:moveTo>
                    <a:pt x="3643" y="0"/>
                  </a:moveTo>
                  <a:cubicBezTo>
                    <a:pt x="3119" y="0"/>
                    <a:pt x="2631" y="108"/>
                    <a:pt x="2155" y="322"/>
                  </a:cubicBezTo>
                  <a:cubicBezTo>
                    <a:pt x="1703" y="524"/>
                    <a:pt x="1310" y="810"/>
                    <a:pt x="964" y="1179"/>
                  </a:cubicBezTo>
                  <a:cubicBezTo>
                    <a:pt x="917" y="1227"/>
                    <a:pt x="917" y="1310"/>
                    <a:pt x="964" y="1358"/>
                  </a:cubicBezTo>
                  <a:cubicBezTo>
                    <a:pt x="988" y="1382"/>
                    <a:pt x="1021" y="1393"/>
                    <a:pt x="1054" y="1393"/>
                  </a:cubicBezTo>
                  <a:cubicBezTo>
                    <a:pt x="1086" y="1393"/>
                    <a:pt x="1119" y="1382"/>
                    <a:pt x="1143" y="1358"/>
                  </a:cubicBezTo>
                  <a:cubicBezTo>
                    <a:pt x="1453" y="1012"/>
                    <a:pt x="1822" y="750"/>
                    <a:pt x="2262" y="560"/>
                  </a:cubicBezTo>
                  <a:cubicBezTo>
                    <a:pt x="2691" y="358"/>
                    <a:pt x="3167" y="262"/>
                    <a:pt x="3643" y="262"/>
                  </a:cubicBezTo>
                  <a:cubicBezTo>
                    <a:pt x="5513" y="262"/>
                    <a:pt x="7037" y="1774"/>
                    <a:pt x="7037" y="3656"/>
                  </a:cubicBezTo>
                  <a:cubicBezTo>
                    <a:pt x="7037" y="5525"/>
                    <a:pt x="5513" y="7049"/>
                    <a:pt x="3643" y="7049"/>
                  </a:cubicBezTo>
                  <a:cubicBezTo>
                    <a:pt x="1762" y="7049"/>
                    <a:pt x="250" y="5525"/>
                    <a:pt x="250" y="3656"/>
                  </a:cubicBezTo>
                  <a:cubicBezTo>
                    <a:pt x="250" y="2977"/>
                    <a:pt x="441" y="2322"/>
                    <a:pt x="810" y="1774"/>
                  </a:cubicBezTo>
                  <a:cubicBezTo>
                    <a:pt x="857" y="1727"/>
                    <a:pt x="845" y="1655"/>
                    <a:pt x="786" y="1608"/>
                  </a:cubicBezTo>
                  <a:cubicBezTo>
                    <a:pt x="766" y="1596"/>
                    <a:pt x="743" y="1591"/>
                    <a:pt x="721" y="1591"/>
                  </a:cubicBezTo>
                  <a:cubicBezTo>
                    <a:pt x="676" y="1591"/>
                    <a:pt x="631" y="1612"/>
                    <a:pt x="607" y="1643"/>
                  </a:cubicBezTo>
                  <a:cubicBezTo>
                    <a:pt x="202" y="2239"/>
                    <a:pt x="0" y="2941"/>
                    <a:pt x="0" y="3656"/>
                  </a:cubicBezTo>
                  <a:cubicBezTo>
                    <a:pt x="0" y="4632"/>
                    <a:pt x="381" y="5537"/>
                    <a:pt x="1072" y="6227"/>
                  </a:cubicBezTo>
                  <a:cubicBezTo>
                    <a:pt x="1750" y="6906"/>
                    <a:pt x="2679" y="7299"/>
                    <a:pt x="3643" y="7299"/>
                  </a:cubicBezTo>
                  <a:cubicBezTo>
                    <a:pt x="4620" y="7299"/>
                    <a:pt x="5536" y="6906"/>
                    <a:pt x="6215" y="6227"/>
                  </a:cubicBezTo>
                  <a:cubicBezTo>
                    <a:pt x="6894" y="5537"/>
                    <a:pt x="7287" y="4620"/>
                    <a:pt x="7287" y="3656"/>
                  </a:cubicBezTo>
                  <a:cubicBezTo>
                    <a:pt x="7287" y="2679"/>
                    <a:pt x="6906" y="1763"/>
                    <a:pt x="6215" y="1072"/>
                  </a:cubicBezTo>
                  <a:cubicBezTo>
                    <a:pt x="5536" y="393"/>
                    <a:pt x="4608" y="0"/>
                    <a:pt x="3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2" name="Google Shape;15092;p103"/>
            <p:cNvSpPr/>
            <p:nvPr/>
          </p:nvSpPr>
          <p:spPr>
            <a:xfrm>
              <a:off x="6297846" y="1690870"/>
              <a:ext cx="13272" cy="7607"/>
            </a:xfrm>
            <a:custGeom>
              <a:avLst/>
              <a:gdLst/>
              <a:ahLst/>
              <a:cxnLst/>
              <a:rect l="l" t="t" r="r" b="b"/>
              <a:pathLst>
                <a:path w="417" h="239" extrusionOk="0">
                  <a:moveTo>
                    <a:pt x="119" y="0"/>
                  </a:moveTo>
                  <a:cubicBezTo>
                    <a:pt x="48" y="0"/>
                    <a:pt x="0" y="36"/>
                    <a:pt x="0" y="120"/>
                  </a:cubicBezTo>
                  <a:cubicBezTo>
                    <a:pt x="0" y="191"/>
                    <a:pt x="60" y="239"/>
                    <a:pt x="119" y="239"/>
                  </a:cubicBezTo>
                  <a:lnTo>
                    <a:pt x="298" y="239"/>
                  </a:lnTo>
                  <a:cubicBezTo>
                    <a:pt x="369" y="239"/>
                    <a:pt x="417" y="179"/>
                    <a:pt x="417" y="120"/>
                  </a:cubicBezTo>
                  <a:cubicBezTo>
                    <a:pt x="417" y="60"/>
                    <a:pt x="357" y="0"/>
                    <a:pt x="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3" name="Google Shape;15093;p103"/>
            <p:cNvSpPr/>
            <p:nvPr/>
          </p:nvSpPr>
          <p:spPr>
            <a:xfrm>
              <a:off x="6390687" y="1598029"/>
              <a:ext cx="100448" cy="100448"/>
            </a:xfrm>
            <a:custGeom>
              <a:avLst/>
              <a:gdLst/>
              <a:ahLst/>
              <a:cxnLst/>
              <a:rect l="l" t="t" r="r" b="b"/>
              <a:pathLst>
                <a:path w="3156" h="3156" extrusionOk="0">
                  <a:moveTo>
                    <a:pt x="119" y="0"/>
                  </a:moveTo>
                  <a:cubicBezTo>
                    <a:pt x="60" y="0"/>
                    <a:pt x="0" y="60"/>
                    <a:pt x="0" y="119"/>
                  </a:cubicBezTo>
                  <a:lnTo>
                    <a:pt x="0" y="3037"/>
                  </a:lnTo>
                  <a:cubicBezTo>
                    <a:pt x="0" y="3108"/>
                    <a:pt x="60" y="3156"/>
                    <a:pt x="119" y="3156"/>
                  </a:cubicBezTo>
                  <a:lnTo>
                    <a:pt x="3036" y="3156"/>
                  </a:lnTo>
                  <a:cubicBezTo>
                    <a:pt x="3108" y="3156"/>
                    <a:pt x="3155" y="3096"/>
                    <a:pt x="3155" y="3037"/>
                  </a:cubicBezTo>
                  <a:cubicBezTo>
                    <a:pt x="3155" y="2977"/>
                    <a:pt x="3096" y="2917"/>
                    <a:pt x="3036" y="2917"/>
                  </a:cubicBezTo>
                  <a:lnTo>
                    <a:pt x="250" y="2917"/>
                  </a:lnTo>
                  <a:lnTo>
                    <a:pt x="250" y="119"/>
                  </a:lnTo>
                  <a:lnTo>
                    <a:pt x="238" y="119"/>
                  </a:lnTo>
                  <a:cubicBezTo>
                    <a:pt x="238" y="48"/>
                    <a:pt x="179" y="0"/>
                    <a:pt x="1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4" name="Google Shape;15094;p103"/>
            <p:cNvSpPr/>
            <p:nvPr/>
          </p:nvSpPr>
          <p:spPr>
            <a:xfrm>
              <a:off x="6390305" y="1778013"/>
              <a:ext cx="7607" cy="13304"/>
            </a:xfrm>
            <a:custGeom>
              <a:avLst/>
              <a:gdLst/>
              <a:ahLst/>
              <a:cxnLst/>
              <a:rect l="l" t="t" r="r" b="b"/>
              <a:pathLst>
                <a:path w="239" h="418" extrusionOk="0">
                  <a:moveTo>
                    <a:pt x="119" y="1"/>
                  </a:moveTo>
                  <a:cubicBezTo>
                    <a:pt x="60" y="1"/>
                    <a:pt x="0" y="60"/>
                    <a:pt x="0" y="120"/>
                  </a:cubicBezTo>
                  <a:lnTo>
                    <a:pt x="0" y="299"/>
                  </a:lnTo>
                  <a:cubicBezTo>
                    <a:pt x="0" y="370"/>
                    <a:pt x="60" y="418"/>
                    <a:pt x="119" y="418"/>
                  </a:cubicBezTo>
                  <a:cubicBezTo>
                    <a:pt x="179" y="418"/>
                    <a:pt x="238" y="358"/>
                    <a:pt x="238" y="299"/>
                  </a:cubicBezTo>
                  <a:lnTo>
                    <a:pt x="238" y="120"/>
                  </a:lnTo>
                  <a:cubicBezTo>
                    <a:pt x="238" y="49"/>
                    <a:pt x="179" y="1"/>
                    <a:pt x="1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5" name="Google Shape;15095;p103"/>
            <p:cNvSpPr/>
            <p:nvPr/>
          </p:nvSpPr>
          <p:spPr>
            <a:xfrm>
              <a:off x="6324358" y="1624923"/>
              <a:ext cx="12922" cy="11776"/>
            </a:xfrm>
            <a:custGeom>
              <a:avLst/>
              <a:gdLst/>
              <a:ahLst/>
              <a:cxnLst/>
              <a:rect l="l" t="t" r="r" b="b"/>
              <a:pathLst>
                <a:path w="406" h="370" extrusionOk="0">
                  <a:moveTo>
                    <a:pt x="133" y="1"/>
                  </a:moveTo>
                  <a:cubicBezTo>
                    <a:pt x="99" y="1"/>
                    <a:pt x="66" y="13"/>
                    <a:pt x="48" y="36"/>
                  </a:cubicBezTo>
                  <a:cubicBezTo>
                    <a:pt x="1" y="72"/>
                    <a:pt x="1" y="167"/>
                    <a:pt x="48" y="215"/>
                  </a:cubicBezTo>
                  <a:lnTo>
                    <a:pt x="179" y="346"/>
                  </a:lnTo>
                  <a:cubicBezTo>
                    <a:pt x="215" y="370"/>
                    <a:pt x="239" y="370"/>
                    <a:pt x="274" y="370"/>
                  </a:cubicBezTo>
                  <a:cubicBezTo>
                    <a:pt x="298" y="370"/>
                    <a:pt x="334" y="358"/>
                    <a:pt x="358" y="346"/>
                  </a:cubicBezTo>
                  <a:cubicBezTo>
                    <a:pt x="405" y="298"/>
                    <a:pt x="405" y="215"/>
                    <a:pt x="358" y="167"/>
                  </a:cubicBezTo>
                  <a:lnTo>
                    <a:pt x="227" y="36"/>
                  </a:lnTo>
                  <a:cubicBezTo>
                    <a:pt x="203" y="13"/>
                    <a:pt x="167" y="1"/>
                    <a:pt x="1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6" name="Google Shape;15096;p103"/>
            <p:cNvSpPr/>
            <p:nvPr/>
          </p:nvSpPr>
          <p:spPr>
            <a:xfrm>
              <a:off x="6451700" y="1752265"/>
              <a:ext cx="12890" cy="11776"/>
            </a:xfrm>
            <a:custGeom>
              <a:avLst/>
              <a:gdLst/>
              <a:ahLst/>
              <a:cxnLst/>
              <a:rect l="l" t="t" r="r" b="b"/>
              <a:pathLst>
                <a:path w="405" h="370" extrusionOk="0">
                  <a:moveTo>
                    <a:pt x="133" y="0"/>
                  </a:moveTo>
                  <a:cubicBezTo>
                    <a:pt x="101" y="0"/>
                    <a:pt x="72" y="12"/>
                    <a:pt x="48" y="36"/>
                  </a:cubicBezTo>
                  <a:cubicBezTo>
                    <a:pt x="0" y="84"/>
                    <a:pt x="0" y="167"/>
                    <a:pt x="48" y="215"/>
                  </a:cubicBezTo>
                  <a:lnTo>
                    <a:pt x="179" y="346"/>
                  </a:lnTo>
                  <a:cubicBezTo>
                    <a:pt x="214" y="369"/>
                    <a:pt x="238" y="369"/>
                    <a:pt x="274" y="369"/>
                  </a:cubicBezTo>
                  <a:cubicBezTo>
                    <a:pt x="298" y="369"/>
                    <a:pt x="333" y="357"/>
                    <a:pt x="357" y="346"/>
                  </a:cubicBezTo>
                  <a:cubicBezTo>
                    <a:pt x="405" y="298"/>
                    <a:pt x="405" y="215"/>
                    <a:pt x="357" y="167"/>
                  </a:cubicBezTo>
                  <a:lnTo>
                    <a:pt x="226" y="36"/>
                  </a:lnTo>
                  <a:cubicBezTo>
                    <a:pt x="197" y="12"/>
                    <a:pt x="164" y="0"/>
                    <a:pt x="1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7" name="Google Shape;15097;p103"/>
            <p:cNvSpPr/>
            <p:nvPr/>
          </p:nvSpPr>
          <p:spPr>
            <a:xfrm>
              <a:off x="6451700" y="1624923"/>
              <a:ext cx="12890" cy="11776"/>
            </a:xfrm>
            <a:custGeom>
              <a:avLst/>
              <a:gdLst/>
              <a:ahLst/>
              <a:cxnLst/>
              <a:rect l="l" t="t" r="r" b="b"/>
              <a:pathLst>
                <a:path w="405" h="370" extrusionOk="0">
                  <a:moveTo>
                    <a:pt x="272" y="1"/>
                  </a:moveTo>
                  <a:cubicBezTo>
                    <a:pt x="238" y="1"/>
                    <a:pt x="202" y="13"/>
                    <a:pt x="179" y="36"/>
                  </a:cubicBezTo>
                  <a:lnTo>
                    <a:pt x="48" y="167"/>
                  </a:lnTo>
                  <a:cubicBezTo>
                    <a:pt x="0" y="215"/>
                    <a:pt x="0" y="298"/>
                    <a:pt x="48" y="346"/>
                  </a:cubicBezTo>
                  <a:cubicBezTo>
                    <a:pt x="83" y="370"/>
                    <a:pt x="107" y="370"/>
                    <a:pt x="143" y="370"/>
                  </a:cubicBezTo>
                  <a:cubicBezTo>
                    <a:pt x="167" y="370"/>
                    <a:pt x="202" y="370"/>
                    <a:pt x="226" y="346"/>
                  </a:cubicBezTo>
                  <a:lnTo>
                    <a:pt x="357" y="215"/>
                  </a:lnTo>
                  <a:cubicBezTo>
                    <a:pt x="405" y="167"/>
                    <a:pt x="405" y="72"/>
                    <a:pt x="357" y="36"/>
                  </a:cubicBezTo>
                  <a:cubicBezTo>
                    <a:pt x="339" y="13"/>
                    <a:pt x="307" y="1"/>
                    <a:pt x="2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8" name="Google Shape;15098;p103"/>
            <p:cNvSpPr/>
            <p:nvPr/>
          </p:nvSpPr>
          <p:spPr>
            <a:xfrm>
              <a:off x="6324358" y="1751883"/>
              <a:ext cx="12922" cy="11776"/>
            </a:xfrm>
            <a:custGeom>
              <a:avLst/>
              <a:gdLst/>
              <a:ahLst/>
              <a:cxnLst/>
              <a:rect l="l" t="t" r="r" b="b"/>
              <a:pathLst>
                <a:path w="406" h="370" extrusionOk="0">
                  <a:moveTo>
                    <a:pt x="268" y="0"/>
                  </a:moveTo>
                  <a:cubicBezTo>
                    <a:pt x="236" y="0"/>
                    <a:pt x="203" y="12"/>
                    <a:pt x="179" y="36"/>
                  </a:cubicBezTo>
                  <a:lnTo>
                    <a:pt x="48" y="167"/>
                  </a:lnTo>
                  <a:cubicBezTo>
                    <a:pt x="1" y="227"/>
                    <a:pt x="1" y="298"/>
                    <a:pt x="48" y="346"/>
                  </a:cubicBezTo>
                  <a:cubicBezTo>
                    <a:pt x="72" y="369"/>
                    <a:pt x="108" y="369"/>
                    <a:pt x="132" y="369"/>
                  </a:cubicBezTo>
                  <a:cubicBezTo>
                    <a:pt x="167" y="369"/>
                    <a:pt x="191" y="358"/>
                    <a:pt x="227" y="346"/>
                  </a:cubicBezTo>
                  <a:lnTo>
                    <a:pt x="358" y="215"/>
                  </a:lnTo>
                  <a:cubicBezTo>
                    <a:pt x="405" y="167"/>
                    <a:pt x="405" y="72"/>
                    <a:pt x="358" y="36"/>
                  </a:cubicBezTo>
                  <a:cubicBezTo>
                    <a:pt x="334" y="12"/>
                    <a:pt x="301" y="0"/>
                    <a:pt x="2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9" name="Google Shape;15099;p103"/>
            <p:cNvSpPr/>
            <p:nvPr/>
          </p:nvSpPr>
          <p:spPr>
            <a:xfrm>
              <a:off x="6304657" y="1653823"/>
              <a:ext cx="14036" cy="10567"/>
            </a:xfrm>
            <a:custGeom>
              <a:avLst/>
              <a:gdLst/>
              <a:ahLst/>
              <a:cxnLst/>
              <a:rect l="l" t="t" r="r" b="b"/>
              <a:pathLst>
                <a:path w="441" h="332" extrusionOk="0">
                  <a:moveTo>
                    <a:pt x="143" y="0"/>
                  </a:moveTo>
                  <a:cubicBezTo>
                    <a:pt x="97" y="0"/>
                    <a:pt x="51" y="25"/>
                    <a:pt x="24" y="69"/>
                  </a:cubicBezTo>
                  <a:cubicBezTo>
                    <a:pt x="0" y="129"/>
                    <a:pt x="24" y="212"/>
                    <a:pt x="84" y="236"/>
                  </a:cubicBezTo>
                  <a:lnTo>
                    <a:pt x="250" y="307"/>
                  </a:lnTo>
                  <a:cubicBezTo>
                    <a:pt x="262" y="307"/>
                    <a:pt x="274" y="331"/>
                    <a:pt x="298" y="331"/>
                  </a:cubicBezTo>
                  <a:cubicBezTo>
                    <a:pt x="334" y="331"/>
                    <a:pt x="381" y="295"/>
                    <a:pt x="417" y="260"/>
                  </a:cubicBezTo>
                  <a:cubicBezTo>
                    <a:pt x="441" y="200"/>
                    <a:pt x="417" y="117"/>
                    <a:pt x="358" y="93"/>
                  </a:cubicBezTo>
                  <a:lnTo>
                    <a:pt x="191" y="10"/>
                  </a:lnTo>
                  <a:cubicBezTo>
                    <a:pt x="176" y="3"/>
                    <a:pt x="159" y="0"/>
                    <a:pt x="1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0" name="Google Shape;15100;p103"/>
            <p:cNvSpPr/>
            <p:nvPr/>
          </p:nvSpPr>
          <p:spPr>
            <a:xfrm>
              <a:off x="6469874" y="1724511"/>
              <a:ext cx="14068" cy="10344"/>
            </a:xfrm>
            <a:custGeom>
              <a:avLst/>
              <a:gdLst/>
              <a:ahLst/>
              <a:cxnLst/>
              <a:rect l="l" t="t" r="r" b="b"/>
              <a:pathLst>
                <a:path w="442" h="325" extrusionOk="0">
                  <a:moveTo>
                    <a:pt x="140" y="1"/>
                  </a:moveTo>
                  <a:cubicBezTo>
                    <a:pt x="95" y="1"/>
                    <a:pt x="50" y="31"/>
                    <a:pt x="24" y="75"/>
                  </a:cubicBezTo>
                  <a:cubicBezTo>
                    <a:pt x="1" y="134"/>
                    <a:pt x="24" y="206"/>
                    <a:pt x="84" y="241"/>
                  </a:cubicBezTo>
                  <a:lnTo>
                    <a:pt x="251" y="313"/>
                  </a:lnTo>
                  <a:cubicBezTo>
                    <a:pt x="263" y="313"/>
                    <a:pt x="286" y="325"/>
                    <a:pt x="298" y="325"/>
                  </a:cubicBezTo>
                  <a:cubicBezTo>
                    <a:pt x="346" y="325"/>
                    <a:pt x="382" y="301"/>
                    <a:pt x="417" y="253"/>
                  </a:cubicBezTo>
                  <a:cubicBezTo>
                    <a:pt x="441" y="194"/>
                    <a:pt x="417" y="122"/>
                    <a:pt x="358" y="86"/>
                  </a:cubicBezTo>
                  <a:lnTo>
                    <a:pt x="191" y="15"/>
                  </a:lnTo>
                  <a:cubicBezTo>
                    <a:pt x="175" y="5"/>
                    <a:pt x="157" y="1"/>
                    <a:pt x="1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1" name="Google Shape;15101;p103"/>
            <p:cNvSpPr/>
            <p:nvPr/>
          </p:nvSpPr>
          <p:spPr>
            <a:xfrm>
              <a:off x="6424392" y="1605158"/>
              <a:ext cx="11394" cy="13368"/>
            </a:xfrm>
            <a:custGeom>
              <a:avLst/>
              <a:gdLst/>
              <a:ahLst/>
              <a:cxnLst/>
              <a:rect l="l" t="t" r="r" b="b"/>
              <a:pathLst>
                <a:path w="358" h="420" extrusionOk="0">
                  <a:moveTo>
                    <a:pt x="212" y="0"/>
                  </a:moveTo>
                  <a:cubicBezTo>
                    <a:pt x="168" y="0"/>
                    <a:pt x="125" y="31"/>
                    <a:pt x="108" y="74"/>
                  </a:cubicBezTo>
                  <a:lnTo>
                    <a:pt x="25" y="229"/>
                  </a:lnTo>
                  <a:cubicBezTo>
                    <a:pt x="1" y="288"/>
                    <a:pt x="25" y="372"/>
                    <a:pt x="84" y="396"/>
                  </a:cubicBezTo>
                  <a:cubicBezTo>
                    <a:pt x="108" y="419"/>
                    <a:pt x="120" y="419"/>
                    <a:pt x="132" y="419"/>
                  </a:cubicBezTo>
                  <a:cubicBezTo>
                    <a:pt x="179" y="419"/>
                    <a:pt x="215" y="384"/>
                    <a:pt x="251" y="336"/>
                  </a:cubicBezTo>
                  <a:lnTo>
                    <a:pt x="322" y="181"/>
                  </a:lnTo>
                  <a:cubicBezTo>
                    <a:pt x="358" y="122"/>
                    <a:pt x="322" y="38"/>
                    <a:pt x="263" y="15"/>
                  </a:cubicBezTo>
                  <a:cubicBezTo>
                    <a:pt x="246" y="5"/>
                    <a:pt x="229" y="0"/>
                    <a:pt x="2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2" name="Google Shape;15102;p103"/>
            <p:cNvSpPr/>
            <p:nvPr/>
          </p:nvSpPr>
          <p:spPr>
            <a:xfrm>
              <a:off x="6353926" y="1770916"/>
              <a:ext cx="11394" cy="13208"/>
            </a:xfrm>
            <a:custGeom>
              <a:avLst/>
              <a:gdLst/>
              <a:ahLst/>
              <a:cxnLst/>
              <a:rect l="l" t="t" r="r" b="b"/>
              <a:pathLst>
                <a:path w="358" h="415" extrusionOk="0">
                  <a:moveTo>
                    <a:pt x="214" y="0"/>
                  </a:moveTo>
                  <a:cubicBezTo>
                    <a:pt x="168" y="0"/>
                    <a:pt x="122" y="25"/>
                    <a:pt x="96" y="69"/>
                  </a:cubicBezTo>
                  <a:lnTo>
                    <a:pt x="24" y="236"/>
                  </a:lnTo>
                  <a:cubicBezTo>
                    <a:pt x="0" y="295"/>
                    <a:pt x="24" y="367"/>
                    <a:pt x="84" y="402"/>
                  </a:cubicBezTo>
                  <a:cubicBezTo>
                    <a:pt x="96" y="402"/>
                    <a:pt x="119" y="414"/>
                    <a:pt x="131" y="414"/>
                  </a:cubicBezTo>
                  <a:cubicBezTo>
                    <a:pt x="179" y="414"/>
                    <a:pt x="215" y="391"/>
                    <a:pt x="250" y="343"/>
                  </a:cubicBezTo>
                  <a:lnTo>
                    <a:pt x="322" y="176"/>
                  </a:lnTo>
                  <a:cubicBezTo>
                    <a:pt x="357" y="117"/>
                    <a:pt x="322" y="45"/>
                    <a:pt x="262" y="10"/>
                  </a:cubicBezTo>
                  <a:cubicBezTo>
                    <a:pt x="247" y="3"/>
                    <a:pt x="231" y="0"/>
                    <a:pt x="2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3" name="Google Shape;15103;p103"/>
            <p:cNvSpPr/>
            <p:nvPr/>
          </p:nvSpPr>
          <p:spPr>
            <a:xfrm>
              <a:off x="6355040" y="1604363"/>
              <a:ext cx="11044" cy="13399"/>
            </a:xfrm>
            <a:custGeom>
              <a:avLst/>
              <a:gdLst/>
              <a:ahLst/>
              <a:cxnLst/>
              <a:rect l="l" t="t" r="r" b="b"/>
              <a:pathLst>
                <a:path w="347" h="421" extrusionOk="0">
                  <a:moveTo>
                    <a:pt x="127" y="1"/>
                  </a:moveTo>
                  <a:cubicBezTo>
                    <a:pt x="116" y="1"/>
                    <a:pt x="106" y="2"/>
                    <a:pt x="96" y="4"/>
                  </a:cubicBezTo>
                  <a:cubicBezTo>
                    <a:pt x="37" y="40"/>
                    <a:pt x="1" y="111"/>
                    <a:pt x="25" y="171"/>
                  </a:cubicBezTo>
                  <a:lnTo>
                    <a:pt x="96" y="337"/>
                  </a:lnTo>
                  <a:cubicBezTo>
                    <a:pt x="120" y="397"/>
                    <a:pt x="168" y="421"/>
                    <a:pt x="215" y="421"/>
                  </a:cubicBezTo>
                  <a:cubicBezTo>
                    <a:pt x="227" y="421"/>
                    <a:pt x="239" y="421"/>
                    <a:pt x="263" y="409"/>
                  </a:cubicBezTo>
                  <a:cubicBezTo>
                    <a:pt x="322" y="373"/>
                    <a:pt x="346" y="301"/>
                    <a:pt x="334" y="242"/>
                  </a:cubicBezTo>
                  <a:lnTo>
                    <a:pt x="263" y="75"/>
                  </a:lnTo>
                  <a:cubicBezTo>
                    <a:pt x="233" y="26"/>
                    <a:pt x="179" y="1"/>
                    <a:pt x="1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4" name="Google Shape;15104;p103"/>
            <p:cNvSpPr/>
            <p:nvPr/>
          </p:nvSpPr>
          <p:spPr>
            <a:xfrm>
              <a:off x="6422514" y="1771489"/>
              <a:ext cx="11012" cy="13017"/>
            </a:xfrm>
            <a:custGeom>
              <a:avLst/>
              <a:gdLst/>
              <a:ahLst/>
              <a:cxnLst/>
              <a:rect l="l" t="t" r="r" b="b"/>
              <a:pathLst>
                <a:path w="346" h="409" extrusionOk="0">
                  <a:moveTo>
                    <a:pt x="151" y="1"/>
                  </a:moveTo>
                  <a:cubicBezTo>
                    <a:pt x="130" y="1"/>
                    <a:pt x="107" y="5"/>
                    <a:pt x="84" y="15"/>
                  </a:cubicBezTo>
                  <a:cubicBezTo>
                    <a:pt x="24" y="39"/>
                    <a:pt x="0" y="111"/>
                    <a:pt x="12" y="170"/>
                  </a:cubicBezTo>
                  <a:lnTo>
                    <a:pt x="84" y="337"/>
                  </a:lnTo>
                  <a:cubicBezTo>
                    <a:pt x="107" y="384"/>
                    <a:pt x="143" y="408"/>
                    <a:pt x="203" y="408"/>
                  </a:cubicBezTo>
                  <a:cubicBezTo>
                    <a:pt x="227" y="408"/>
                    <a:pt x="238" y="408"/>
                    <a:pt x="250" y="396"/>
                  </a:cubicBezTo>
                  <a:cubicBezTo>
                    <a:pt x="310" y="373"/>
                    <a:pt x="346" y="289"/>
                    <a:pt x="322" y="230"/>
                  </a:cubicBezTo>
                  <a:lnTo>
                    <a:pt x="250" y="63"/>
                  </a:lnTo>
                  <a:cubicBezTo>
                    <a:pt x="242" y="29"/>
                    <a:pt x="203" y="1"/>
                    <a:pt x="1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5" name="Google Shape;15105;p103"/>
            <p:cNvSpPr/>
            <p:nvPr/>
          </p:nvSpPr>
          <p:spPr>
            <a:xfrm>
              <a:off x="6470637" y="1655541"/>
              <a:ext cx="14036" cy="10726"/>
            </a:xfrm>
            <a:custGeom>
              <a:avLst/>
              <a:gdLst/>
              <a:ahLst/>
              <a:cxnLst/>
              <a:rect l="l" t="t" r="r" b="b"/>
              <a:pathLst>
                <a:path w="441" h="337" extrusionOk="0">
                  <a:moveTo>
                    <a:pt x="293" y="0"/>
                  </a:moveTo>
                  <a:cubicBezTo>
                    <a:pt x="282" y="0"/>
                    <a:pt x="272" y="1"/>
                    <a:pt x="262" y="3"/>
                  </a:cubicBezTo>
                  <a:lnTo>
                    <a:pt x="96" y="75"/>
                  </a:lnTo>
                  <a:cubicBezTo>
                    <a:pt x="36" y="110"/>
                    <a:pt x="0" y="182"/>
                    <a:pt x="24" y="241"/>
                  </a:cubicBezTo>
                  <a:cubicBezTo>
                    <a:pt x="48" y="301"/>
                    <a:pt x="96" y="337"/>
                    <a:pt x="143" y="337"/>
                  </a:cubicBezTo>
                  <a:cubicBezTo>
                    <a:pt x="155" y="337"/>
                    <a:pt x="167" y="337"/>
                    <a:pt x="179" y="313"/>
                  </a:cubicBezTo>
                  <a:lnTo>
                    <a:pt x="346" y="241"/>
                  </a:lnTo>
                  <a:cubicBezTo>
                    <a:pt x="405" y="217"/>
                    <a:pt x="441" y="134"/>
                    <a:pt x="417" y="75"/>
                  </a:cubicBezTo>
                  <a:cubicBezTo>
                    <a:pt x="397" y="25"/>
                    <a:pt x="344" y="0"/>
                    <a:pt x="2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6" name="Google Shape;15106;p103"/>
            <p:cNvSpPr/>
            <p:nvPr/>
          </p:nvSpPr>
          <p:spPr>
            <a:xfrm>
              <a:off x="6303893" y="1723175"/>
              <a:ext cx="13686" cy="10153"/>
            </a:xfrm>
            <a:custGeom>
              <a:avLst/>
              <a:gdLst/>
              <a:ahLst/>
              <a:cxnLst/>
              <a:rect l="l" t="t" r="r" b="b"/>
              <a:pathLst>
                <a:path w="430" h="319" extrusionOk="0">
                  <a:moveTo>
                    <a:pt x="317" y="0"/>
                  </a:moveTo>
                  <a:cubicBezTo>
                    <a:pt x="299" y="0"/>
                    <a:pt x="281" y="3"/>
                    <a:pt x="263" y="9"/>
                  </a:cubicBezTo>
                  <a:lnTo>
                    <a:pt x="96" y="81"/>
                  </a:lnTo>
                  <a:cubicBezTo>
                    <a:pt x="36" y="117"/>
                    <a:pt x="1" y="188"/>
                    <a:pt x="24" y="248"/>
                  </a:cubicBezTo>
                  <a:cubicBezTo>
                    <a:pt x="36" y="295"/>
                    <a:pt x="84" y="319"/>
                    <a:pt x="144" y="319"/>
                  </a:cubicBezTo>
                  <a:cubicBezTo>
                    <a:pt x="155" y="319"/>
                    <a:pt x="167" y="319"/>
                    <a:pt x="179" y="307"/>
                  </a:cubicBezTo>
                  <a:lnTo>
                    <a:pt x="346" y="236"/>
                  </a:lnTo>
                  <a:cubicBezTo>
                    <a:pt x="405" y="200"/>
                    <a:pt x="429" y="128"/>
                    <a:pt x="417" y="69"/>
                  </a:cubicBezTo>
                  <a:cubicBezTo>
                    <a:pt x="409" y="25"/>
                    <a:pt x="367" y="0"/>
                    <a:pt x="3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07" name="Google Shape;15107;p103"/>
          <p:cNvGrpSpPr/>
          <p:nvPr/>
        </p:nvGrpSpPr>
        <p:grpSpPr>
          <a:xfrm>
            <a:off x="2661459" y="2015001"/>
            <a:ext cx="322508" cy="273494"/>
            <a:chOff x="2661459" y="2015001"/>
            <a:chExt cx="322508" cy="273494"/>
          </a:xfrm>
        </p:grpSpPr>
        <p:sp>
          <p:nvSpPr>
            <p:cNvPr id="15108" name="Google Shape;15108;p103"/>
            <p:cNvSpPr/>
            <p:nvPr/>
          </p:nvSpPr>
          <p:spPr>
            <a:xfrm>
              <a:off x="2661459" y="2028878"/>
              <a:ext cx="322508" cy="259617"/>
            </a:xfrm>
            <a:custGeom>
              <a:avLst/>
              <a:gdLst/>
              <a:ahLst/>
              <a:cxnLst/>
              <a:rect l="l" t="t" r="r" b="b"/>
              <a:pathLst>
                <a:path w="10133" h="8157" extrusionOk="0">
                  <a:moveTo>
                    <a:pt x="6156" y="2227"/>
                  </a:moveTo>
                  <a:lnTo>
                    <a:pt x="6966" y="2489"/>
                  </a:lnTo>
                  <a:cubicBezTo>
                    <a:pt x="6975" y="2492"/>
                    <a:pt x="6987" y="2494"/>
                    <a:pt x="6999" y="2494"/>
                  </a:cubicBezTo>
                  <a:cubicBezTo>
                    <a:pt x="7032" y="2494"/>
                    <a:pt x="7071" y="2483"/>
                    <a:pt x="7097" y="2465"/>
                  </a:cubicBezTo>
                  <a:lnTo>
                    <a:pt x="7347" y="2263"/>
                  </a:lnTo>
                  <a:lnTo>
                    <a:pt x="9121" y="4585"/>
                  </a:lnTo>
                  <a:lnTo>
                    <a:pt x="8847" y="4799"/>
                  </a:lnTo>
                  <a:cubicBezTo>
                    <a:pt x="8835" y="4787"/>
                    <a:pt x="8811" y="4763"/>
                    <a:pt x="8799" y="4763"/>
                  </a:cubicBezTo>
                  <a:lnTo>
                    <a:pt x="5728" y="3096"/>
                  </a:lnTo>
                  <a:lnTo>
                    <a:pt x="5847" y="2918"/>
                  </a:lnTo>
                  <a:cubicBezTo>
                    <a:pt x="5894" y="2846"/>
                    <a:pt x="5859" y="2763"/>
                    <a:pt x="5799" y="2715"/>
                  </a:cubicBezTo>
                  <a:cubicBezTo>
                    <a:pt x="5776" y="2700"/>
                    <a:pt x="5750" y="2693"/>
                    <a:pt x="5725" y="2693"/>
                  </a:cubicBezTo>
                  <a:cubicBezTo>
                    <a:pt x="5672" y="2693"/>
                    <a:pt x="5621" y="2723"/>
                    <a:pt x="5597" y="2763"/>
                  </a:cubicBezTo>
                  <a:lnTo>
                    <a:pt x="5263" y="3263"/>
                  </a:lnTo>
                  <a:cubicBezTo>
                    <a:pt x="5251" y="3299"/>
                    <a:pt x="5240" y="3311"/>
                    <a:pt x="5240" y="3335"/>
                  </a:cubicBezTo>
                  <a:lnTo>
                    <a:pt x="5240" y="4609"/>
                  </a:lnTo>
                  <a:cubicBezTo>
                    <a:pt x="5240" y="4870"/>
                    <a:pt x="5013" y="5085"/>
                    <a:pt x="4763" y="5085"/>
                  </a:cubicBezTo>
                  <a:cubicBezTo>
                    <a:pt x="4489" y="5085"/>
                    <a:pt x="4287" y="4859"/>
                    <a:pt x="4287" y="4609"/>
                  </a:cubicBezTo>
                  <a:lnTo>
                    <a:pt x="4287" y="3358"/>
                  </a:lnTo>
                  <a:lnTo>
                    <a:pt x="4561" y="2227"/>
                  </a:lnTo>
                  <a:close/>
                  <a:moveTo>
                    <a:pt x="2620" y="1727"/>
                  </a:moveTo>
                  <a:lnTo>
                    <a:pt x="2858" y="1870"/>
                  </a:lnTo>
                  <a:lnTo>
                    <a:pt x="906" y="5228"/>
                  </a:lnTo>
                  <a:lnTo>
                    <a:pt x="668" y="5097"/>
                  </a:lnTo>
                  <a:lnTo>
                    <a:pt x="2620" y="1727"/>
                  </a:lnTo>
                  <a:close/>
                  <a:moveTo>
                    <a:pt x="3108" y="4656"/>
                  </a:moveTo>
                  <a:cubicBezTo>
                    <a:pt x="3215" y="4656"/>
                    <a:pt x="3299" y="4704"/>
                    <a:pt x="3358" y="4799"/>
                  </a:cubicBezTo>
                  <a:cubicBezTo>
                    <a:pt x="3465" y="4942"/>
                    <a:pt x="3442" y="5156"/>
                    <a:pt x="3287" y="5251"/>
                  </a:cubicBezTo>
                  <a:lnTo>
                    <a:pt x="2263" y="6013"/>
                  </a:lnTo>
                  <a:cubicBezTo>
                    <a:pt x="2200" y="6057"/>
                    <a:pt x="2130" y="6079"/>
                    <a:pt x="2062" y="6079"/>
                  </a:cubicBezTo>
                  <a:cubicBezTo>
                    <a:pt x="1964" y="6079"/>
                    <a:pt x="1869" y="6033"/>
                    <a:pt x="1799" y="5942"/>
                  </a:cubicBezTo>
                  <a:cubicBezTo>
                    <a:pt x="1691" y="5799"/>
                    <a:pt x="1727" y="5597"/>
                    <a:pt x="1870" y="5478"/>
                  </a:cubicBezTo>
                  <a:lnTo>
                    <a:pt x="2918" y="4716"/>
                  </a:lnTo>
                  <a:cubicBezTo>
                    <a:pt x="2977" y="4680"/>
                    <a:pt x="3037" y="4656"/>
                    <a:pt x="3108" y="4656"/>
                  </a:cubicBezTo>
                  <a:close/>
                  <a:moveTo>
                    <a:pt x="3739" y="5418"/>
                  </a:moveTo>
                  <a:cubicBezTo>
                    <a:pt x="3823" y="5418"/>
                    <a:pt x="3918" y="5478"/>
                    <a:pt x="3977" y="5549"/>
                  </a:cubicBezTo>
                  <a:cubicBezTo>
                    <a:pt x="4073" y="5704"/>
                    <a:pt x="4049" y="5906"/>
                    <a:pt x="3894" y="6013"/>
                  </a:cubicBezTo>
                  <a:lnTo>
                    <a:pt x="3084" y="6609"/>
                  </a:lnTo>
                  <a:cubicBezTo>
                    <a:pt x="3021" y="6653"/>
                    <a:pt x="2952" y="6675"/>
                    <a:pt x="2885" y="6675"/>
                  </a:cubicBezTo>
                  <a:cubicBezTo>
                    <a:pt x="2788" y="6675"/>
                    <a:pt x="2695" y="6629"/>
                    <a:pt x="2632" y="6537"/>
                  </a:cubicBezTo>
                  <a:cubicBezTo>
                    <a:pt x="2525" y="6394"/>
                    <a:pt x="2561" y="6180"/>
                    <a:pt x="2703" y="6073"/>
                  </a:cubicBezTo>
                  <a:lnTo>
                    <a:pt x="3489" y="5513"/>
                  </a:lnTo>
                  <a:cubicBezTo>
                    <a:pt x="3525" y="5490"/>
                    <a:pt x="3549" y="5466"/>
                    <a:pt x="3585" y="5454"/>
                  </a:cubicBezTo>
                  <a:cubicBezTo>
                    <a:pt x="3632" y="5430"/>
                    <a:pt x="3680" y="5418"/>
                    <a:pt x="3739" y="5418"/>
                  </a:cubicBezTo>
                  <a:close/>
                  <a:moveTo>
                    <a:pt x="4269" y="6177"/>
                  </a:moveTo>
                  <a:cubicBezTo>
                    <a:pt x="4367" y="6177"/>
                    <a:pt x="4461" y="6221"/>
                    <a:pt x="4525" y="6299"/>
                  </a:cubicBezTo>
                  <a:cubicBezTo>
                    <a:pt x="4632" y="6442"/>
                    <a:pt x="4597" y="6656"/>
                    <a:pt x="4454" y="6764"/>
                  </a:cubicBezTo>
                  <a:lnTo>
                    <a:pt x="3882" y="7192"/>
                  </a:lnTo>
                  <a:cubicBezTo>
                    <a:pt x="3823" y="7232"/>
                    <a:pt x="3747" y="7255"/>
                    <a:pt x="3683" y="7255"/>
                  </a:cubicBezTo>
                  <a:cubicBezTo>
                    <a:pt x="3669" y="7255"/>
                    <a:pt x="3656" y="7254"/>
                    <a:pt x="3644" y="7252"/>
                  </a:cubicBezTo>
                  <a:cubicBezTo>
                    <a:pt x="3549" y="7240"/>
                    <a:pt x="3477" y="7192"/>
                    <a:pt x="3442" y="7121"/>
                  </a:cubicBezTo>
                  <a:cubicBezTo>
                    <a:pt x="3335" y="6966"/>
                    <a:pt x="3358" y="6775"/>
                    <a:pt x="3513" y="6656"/>
                  </a:cubicBezTo>
                  <a:lnTo>
                    <a:pt x="4061" y="6252"/>
                  </a:lnTo>
                  <a:lnTo>
                    <a:pt x="4073" y="6240"/>
                  </a:lnTo>
                  <a:cubicBezTo>
                    <a:pt x="4135" y="6197"/>
                    <a:pt x="4203" y="6177"/>
                    <a:pt x="4269" y="6177"/>
                  </a:cubicBezTo>
                  <a:close/>
                  <a:moveTo>
                    <a:pt x="2799" y="2549"/>
                  </a:moveTo>
                  <a:lnTo>
                    <a:pt x="3061" y="2715"/>
                  </a:lnTo>
                  <a:cubicBezTo>
                    <a:pt x="3086" y="2724"/>
                    <a:pt x="3105" y="2732"/>
                    <a:pt x="3127" y="2732"/>
                  </a:cubicBezTo>
                  <a:cubicBezTo>
                    <a:pt x="3136" y="2732"/>
                    <a:pt x="3145" y="2731"/>
                    <a:pt x="3156" y="2727"/>
                  </a:cubicBezTo>
                  <a:lnTo>
                    <a:pt x="3858" y="2656"/>
                  </a:lnTo>
                  <a:lnTo>
                    <a:pt x="4108" y="2751"/>
                  </a:lnTo>
                  <a:lnTo>
                    <a:pt x="3954" y="3335"/>
                  </a:lnTo>
                  <a:lnTo>
                    <a:pt x="3954" y="3370"/>
                  </a:lnTo>
                  <a:lnTo>
                    <a:pt x="3954" y="4632"/>
                  </a:lnTo>
                  <a:cubicBezTo>
                    <a:pt x="3954" y="5061"/>
                    <a:pt x="4299" y="5406"/>
                    <a:pt x="4728" y="5406"/>
                  </a:cubicBezTo>
                  <a:cubicBezTo>
                    <a:pt x="5168" y="5406"/>
                    <a:pt x="5501" y="5061"/>
                    <a:pt x="5501" y="4632"/>
                  </a:cubicBezTo>
                  <a:lnTo>
                    <a:pt x="5501" y="3406"/>
                  </a:lnTo>
                  <a:lnTo>
                    <a:pt x="5537" y="3370"/>
                  </a:lnTo>
                  <a:lnTo>
                    <a:pt x="8621" y="5049"/>
                  </a:lnTo>
                  <a:cubicBezTo>
                    <a:pt x="8811" y="5109"/>
                    <a:pt x="8871" y="5299"/>
                    <a:pt x="8776" y="5466"/>
                  </a:cubicBezTo>
                  <a:cubicBezTo>
                    <a:pt x="8718" y="5573"/>
                    <a:pt x="8609" y="5634"/>
                    <a:pt x="8492" y="5634"/>
                  </a:cubicBezTo>
                  <a:cubicBezTo>
                    <a:pt x="8440" y="5634"/>
                    <a:pt x="8386" y="5622"/>
                    <a:pt x="8335" y="5597"/>
                  </a:cubicBezTo>
                  <a:lnTo>
                    <a:pt x="6621" y="4656"/>
                  </a:lnTo>
                  <a:cubicBezTo>
                    <a:pt x="6599" y="4645"/>
                    <a:pt x="6574" y="4640"/>
                    <a:pt x="6550" y="4640"/>
                  </a:cubicBezTo>
                  <a:cubicBezTo>
                    <a:pt x="6497" y="4640"/>
                    <a:pt x="6447" y="4666"/>
                    <a:pt x="6430" y="4716"/>
                  </a:cubicBezTo>
                  <a:cubicBezTo>
                    <a:pt x="6383" y="4799"/>
                    <a:pt x="6418" y="4882"/>
                    <a:pt x="6490" y="4918"/>
                  </a:cubicBezTo>
                  <a:lnTo>
                    <a:pt x="7918" y="5692"/>
                  </a:lnTo>
                  <a:cubicBezTo>
                    <a:pt x="8085" y="5775"/>
                    <a:pt x="8145" y="5966"/>
                    <a:pt x="8049" y="6133"/>
                  </a:cubicBezTo>
                  <a:cubicBezTo>
                    <a:pt x="7985" y="6245"/>
                    <a:pt x="7877" y="6309"/>
                    <a:pt x="7766" y="6309"/>
                  </a:cubicBezTo>
                  <a:cubicBezTo>
                    <a:pt x="7713" y="6309"/>
                    <a:pt x="7659" y="6294"/>
                    <a:pt x="7609" y="6263"/>
                  </a:cubicBezTo>
                  <a:lnTo>
                    <a:pt x="6144" y="5478"/>
                  </a:lnTo>
                  <a:cubicBezTo>
                    <a:pt x="6122" y="5463"/>
                    <a:pt x="6097" y="5456"/>
                    <a:pt x="6073" y="5456"/>
                  </a:cubicBezTo>
                  <a:cubicBezTo>
                    <a:pt x="6020" y="5456"/>
                    <a:pt x="5970" y="5488"/>
                    <a:pt x="5954" y="5537"/>
                  </a:cubicBezTo>
                  <a:cubicBezTo>
                    <a:pt x="5906" y="5609"/>
                    <a:pt x="5942" y="5704"/>
                    <a:pt x="6013" y="5728"/>
                  </a:cubicBezTo>
                  <a:lnTo>
                    <a:pt x="7192" y="6371"/>
                  </a:lnTo>
                  <a:cubicBezTo>
                    <a:pt x="7347" y="6466"/>
                    <a:pt x="7395" y="6656"/>
                    <a:pt x="7323" y="6823"/>
                  </a:cubicBezTo>
                  <a:cubicBezTo>
                    <a:pt x="7255" y="6925"/>
                    <a:pt x="7139" y="6984"/>
                    <a:pt x="7018" y="6984"/>
                  </a:cubicBezTo>
                  <a:cubicBezTo>
                    <a:pt x="6969" y="6984"/>
                    <a:pt x="6919" y="6975"/>
                    <a:pt x="6871" y="6954"/>
                  </a:cubicBezTo>
                  <a:lnTo>
                    <a:pt x="5644" y="6287"/>
                  </a:lnTo>
                  <a:cubicBezTo>
                    <a:pt x="5616" y="6271"/>
                    <a:pt x="5587" y="6263"/>
                    <a:pt x="5560" y="6263"/>
                  </a:cubicBezTo>
                  <a:cubicBezTo>
                    <a:pt x="5509" y="6263"/>
                    <a:pt x="5465" y="6292"/>
                    <a:pt x="5442" y="6347"/>
                  </a:cubicBezTo>
                  <a:cubicBezTo>
                    <a:pt x="5406" y="6418"/>
                    <a:pt x="5430" y="6502"/>
                    <a:pt x="5501" y="6537"/>
                  </a:cubicBezTo>
                  <a:lnTo>
                    <a:pt x="6454" y="7061"/>
                  </a:lnTo>
                  <a:cubicBezTo>
                    <a:pt x="6609" y="7145"/>
                    <a:pt x="6668" y="7335"/>
                    <a:pt x="6597" y="7502"/>
                  </a:cubicBezTo>
                  <a:cubicBezTo>
                    <a:pt x="6531" y="7609"/>
                    <a:pt x="6419" y="7670"/>
                    <a:pt x="6301" y="7670"/>
                  </a:cubicBezTo>
                  <a:cubicBezTo>
                    <a:pt x="6249" y="7670"/>
                    <a:pt x="6196" y="7658"/>
                    <a:pt x="6144" y="7633"/>
                  </a:cubicBezTo>
                  <a:lnTo>
                    <a:pt x="5478" y="7264"/>
                  </a:lnTo>
                  <a:cubicBezTo>
                    <a:pt x="5478" y="7133"/>
                    <a:pt x="5430" y="7002"/>
                    <a:pt x="5347" y="6883"/>
                  </a:cubicBezTo>
                  <a:cubicBezTo>
                    <a:pt x="5228" y="6728"/>
                    <a:pt x="5061" y="6644"/>
                    <a:pt x="4882" y="6644"/>
                  </a:cubicBezTo>
                  <a:lnTo>
                    <a:pt x="4882" y="6597"/>
                  </a:lnTo>
                  <a:cubicBezTo>
                    <a:pt x="4906" y="6430"/>
                    <a:pt x="4870" y="6263"/>
                    <a:pt x="4763" y="6133"/>
                  </a:cubicBezTo>
                  <a:cubicBezTo>
                    <a:pt x="4644" y="5990"/>
                    <a:pt x="4478" y="5894"/>
                    <a:pt x="4299" y="5894"/>
                  </a:cubicBezTo>
                  <a:lnTo>
                    <a:pt x="4299" y="5847"/>
                  </a:lnTo>
                  <a:cubicBezTo>
                    <a:pt x="4335" y="5692"/>
                    <a:pt x="4287" y="5525"/>
                    <a:pt x="4180" y="5394"/>
                  </a:cubicBezTo>
                  <a:cubicBezTo>
                    <a:pt x="4061" y="5240"/>
                    <a:pt x="3894" y="5156"/>
                    <a:pt x="3716" y="5156"/>
                  </a:cubicBezTo>
                  <a:lnTo>
                    <a:pt x="3716" y="5109"/>
                  </a:lnTo>
                  <a:cubicBezTo>
                    <a:pt x="3751" y="4942"/>
                    <a:pt x="3704" y="4775"/>
                    <a:pt x="3596" y="4644"/>
                  </a:cubicBezTo>
                  <a:cubicBezTo>
                    <a:pt x="3476" y="4488"/>
                    <a:pt x="3297" y="4404"/>
                    <a:pt x="3111" y="4404"/>
                  </a:cubicBezTo>
                  <a:cubicBezTo>
                    <a:pt x="2984" y="4404"/>
                    <a:pt x="2855" y="4443"/>
                    <a:pt x="2739" y="4525"/>
                  </a:cubicBezTo>
                  <a:lnTo>
                    <a:pt x="1715" y="5275"/>
                  </a:lnTo>
                  <a:lnTo>
                    <a:pt x="1334" y="5073"/>
                  </a:lnTo>
                  <a:lnTo>
                    <a:pt x="2799" y="2549"/>
                  </a:lnTo>
                  <a:close/>
                  <a:moveTo>
                    <a:pt x="4855" y="6920"/>
                  </a:moveTo>
                  <a:cubicBezTo>
                    <a:pt x="4953" y="6920"/>
                    <a:pt x="5045" y="6960"/>
                    <a:pt x="5109" y="7037"/>
                  </a:cubicBezTo>
                  <a:cubicBezTo>
                    <a:pt x="5168" y="7133"/>
                    <a:pt x="5192" y="7228"/>
                    <a:pt x="5180" y="7299"/>
                  </a:cubicBezTo>
                  <a:cubicBezTo>
                    <a:pt x="5168" y="7383"/>
                    <a:pt x="5120" y="7466"/>
                    <a:pt x="5049" y="7526"/>
                  </a:cubicBezTo>
                  <a:lnTo>
                    <a:pt x="4704" y="7776"/>
                  </a:lnTo>
                  <a:cubicBezTo>
                    <a:pt x="4643" y="7818"/>
                    <a:pt x="4574" y="7838"/>
                    <a:pt x="4507" y="7838"/>
                  </a:cubicBezTo>
                  <a:cubicBezTo>
                    <a:pt x="4404" y="7838"/>
                    <a:pt x="4304" y="7791"/>
                    <a:pt x="4239" y="7704"/>
                  </a:cubicBezTo>
                  <a:cubicBezTo>
                    <a:pt x="4132" y="7549"/>
                    <a:pt x="4168" y="7347"/>
                    <a:pt x="4311" y="7240"/>
                  </a:cubicBezTo>
                  <a:lnTo>
                    <a:pt x="4644" y="7002"/>
                  </a:lnTo>
                  <a:lnTo>
                    <a:pt x="4656" y="6978"/>
                  </a:lnTo>
                  <a:cubicBezTo>
                    <a:pt x="4719" y="6939"/>
                    <a:pt x="4788" y="6920"/>
                    <a:pt x="4855" y="6920"/>
                  </a:cubicBezTo>
                  <a:close/>
                  <a:moveTo>
                    <a:pt x="172" y="0"/>
                  </a:moveTo>
                  <a:cubicBezTo>
                    <a:pt x="121" y="0"/>
                    <a:pt x="72" y="29"/>
                    <a:pt x="48" y="84"/>
                  </a:cubicBezTo>
                  <a:cubicBezTo>
                    <a:pt x="1" y="156"/>
                    <a:pt x="25" y="239"/>
                    <a:pt x="108" y="287"/>
                  </a:cubicBezTo>
                  <a:lnTo>
                    <a:pt x="2346" y="1584"/>
                  </a:lnTo>
                  <a:lnTo>
                    <a:pt x="406" y="4942"/>
                  </a:lnTo>
                  <a:lnTo>
                    <a:pt x="251" y="4847"/>
                  </a:lnTo>
                  <a:cubicBezTo>
                    <a:pt x="226" y="4830"/>
                    <a:pt x="199" y="4822"/>
                    <a:pt x="172" y="4822"/>
                  </a:cubicBezTo>
                  <a:cubicBezTo>
                    <a:pt x="121" y="4822"/>
                    <a:pt x="72" y="4851"/>
                    <a:pt x="48" y="4906"/>
                  </a:cubicBezTo>
                  <a:cubicBezTo>
                    <a:pt x="1" y="4978"/>
                    <a:pt x="25" y="5061"/>
                    <a:pt x="108" y="5109"/>
                  </a:cubicBezTo>
                  <a:lnTo>
                    <a:pt x="894" y="5549"/>
                  </a:lnTo>
                  <a:cubicBezTo>
                    <a:pt x="919" y="5566"/>
                    <a:pt x="947" y="5574"/>
                    <a:pt x="975" y="5574"/>
                  </a:cubicBezTo>
                  <a:cubicBezTo>
                    <a:pt x="1025" y="5574"/>
                    <a:pt x="1073" y="5548"/>
                    <a:pt x="1096" y="5501"/>
                  </a:cubicBezTo>
                  <a:lnTo>
                    <a:pt x="1215" y="5299"/>
                  </a:lnTo>
                  <a:lnTo>
                    <a:pt x="1525" y="5466"/>
                  </a:lnTo>
                  <a:cubicBezTo>
                    <a:pt x="1430" y="5680"/>
                    <a:pt x="1441" y="5918"/>
                    <a:pt x="1572" y="6121"/>
                  </a:cubicBezTo>
                  <a:cubicBezTo>
                    <a:pt x="1691" y="6287"/>
                    <a:pt x="1882" y="6371"/>
                    <a:pt x="2084" y="6371"/>
                  </a:cubicBezTo>
                  <a:cubicBezTo>
                    <a:pt x="2144" y="6371"/>
                    <a:pt x="2215" y="6359"/>
                    <a:pt x="2275" y="6347"/>
                  </a:cubicBezTo>
                  <a:cubicBezTo>
                    <a:pt x="2275" y="6478"/>
                    <a:pt x="2322" y="6597"/>
                    <a:pt x="2394" y="6716"/>
                  </a:cubicBezTo>
                  <a:cubicBezTo>
                    <a:pt x="2513" y="6883"/>
                    <a:pt x="2703" y="6966"/>
                    <a:pt x="2882" y="6966"/>
                  </a:cubicBezTo>
                  <a:cubicBezTo>
                    <a:pt x="2942" y="6966"/>
                    <a:pt x="3013" y="6954"/>
                    <a:pt x="3073" y="6942"/>
                  </a:cubicBezTo>
                  <a:cubicBezTo>
                    <a:pt x="3073" y="7061"/>
                    <a:pt x="3120" y="7192"/>
                    <a:pt x="3192" y="7299"/>
                  </a:cubicBezTo>
                  <a:cubicBezTo>
                    <a:pt x="3299" y="7430"/>
                    <a:pt x="3430" y="7514"/>
                    <a:pt x="3596" y="7549"/>
                  </a:cubicBezTo>
                  <a:cubicBezTo>
                    <a:pt x="3632" y="7549"/>
                    <a:pt x="3656" y="7561"/>
                    <a:pt x="3704" y="7561"/>
                  </a:cubicBezTo>
                  <a:cubicBezTo>
                    <a:pt x="3763" y="7561"/>
                    <a:pt x="3835" y="7549"/>
                    <a:pt x="3894" y="7537"/>
                  </a:cubicBezTo>
                  <a:cubicBezTo>
                    <a:pt x="3894" y="7668"/>
                    <a:pt x="3942" y="7787"/>
                    <a:pt x="4013" y="7895"/>
                  </a:cubicBezTo>
                  <a:cubicBezTo>
                    <a:pt x="4120" y="8026"/>
                    <a:pt x="4251" y="8109"/>
                    <a:pt x="4418" y="8145"/>
                  </a:cubicBezTo>
                  <a:cubicBezTo>
                    <a:pt x="4442" y="8145"/>
                    <a:pt x="4478" y="8157"/>
                    <a:pt x="4525" y="8157"/>
                  </a:cubicBezTo>
                  <a:cubicBezTo>
                    <a:pt x="4656" y="8157"/>
                    <a:pt x="4775" y="8109"/>
                    <a:pt x="4882" y="8037"/>
                  </a:cubicBezTo>
                  <a:lnTo>
                    <a:pt x="5216" y="7787"/>
                  </a:lnTo>
                  <a:cubicBezTo>
                    <a:pt x="5299" y="7728"/>
                    <a:pt x="5359" y="7668"/>
                    <a:pt x="5394" y="7597"/>
                  </a:cubicBezTo>
                  <a:lnTo>
                    <a:pt x="6013" y="7918"/>
                  </a:lnTo>
                  <a:cubicBezTo>
                    <a:pt x="6097" y="7966"/>
                    <a:pt x="6204" y="7990"/>
                    <a:pt x="6311" y="7990"/>
                  </a:cubicBezTo>
                  <a:cubicBezTo>
                    <a:pt x="6371" y="7990"/>
                    <a:pt x="6430" y="7978"/>
                    <a:pt x="6490" y="7966"/>
                  </a:cubicBezTo>
                  <a:cubicBezTo>
                    <a:pt x="6644" y="7918"/>
                    <a:pt x="6787" y="7811"/>
                    <a:pt x="6859" y="7668"/>
                  </a:cubicBezTo>
                  <a:cubicBezTo>
                    <a:pt x="6918" y="7549"/>
                    <a:pt x="6942" y="7430"/>
                    <a:pt x="6930" y="7299"/>
                  </a:cubicBezTo>
                  <a:cubicBezTo>
                    <a:pt x="6966" y="7299"/>
                    <a:pt x="7002" y="7311"/>
                    <a:pt x="7049" y="7311"/>
                  </a:cubicBezTo>
                  <a:cubicBezTo>
                    <a:pt x="7275" y="7311"/>
                    <a:pt x="7478" y="7192"/>
                    <a:pt x="7597" y="6990"/>
                  </a:cubicBezTo>
                  <a:cubicBezTo>
                    <a:pt x="7656" y="6871"/>
                    <a:pt x="7692" y="6740"/>
                    <a:pt x="7680" y="6609"/>
                  </a:cubicBezTo>
                  <a:cubicBezTo>
                    <a:pt x="7716" y="6609"/>
                    <a:pt x="7752" y="6633"/>
                    <a:pt x="7799" y="6633"/>
                  </a:cubicBezTo>
                  <a:cubicBezTo>
                    <a:pt x="8014" y="6633"/>
                    <a:pt x="8228" y="6514"/>
                    <a:pt x="8347" y="6299"/>
                  </a:cubicBezTo>
                  <a:cubicBezTo>
                    <a:pt x="8407" y="6180"/>
                    <a:pt x="8430" y="6061"/>
                    <a:pt x="8418" y="5930"/>
                  </a:cubicBezTo>
                  <a:cubicBezTo>
                    <a:pt x="8454" y="5930"/>
                    <a:pt x="8490" y="5942"/>
                    <a:pt x="8538" y="5942"/>
                  </a:cubicBezTo>
                  <a:cubicBezTo>
                    <a:pt x="8597" y="5942"/>
                    <a:pt x="8657" y="5930"/>
                    <a:pt x="8716" y="5918"/>
                  </a:cubicBezTo>
                  <a:cubicBezTo>
                    <a:pt x="8883" y="5871"/>
                    <a:pt x="9014" y="5763"/>
                    <a:pt x="9085" y="5621"/>
                  </a:cubicBezTo>
                  <a:cubicBezTo>
                    <a:pt x="9169" y="5466"/>
                    <a:pt x="9192" y="5299"/>
                    <a:pt x="9133" y="5144"/>
                  </a:cubicBezTo>
                  <a:cubicBezTo>
                    <a:pt x="9121" y="5097"/>
                    <a:pt x="9109" y="5061"/>
                    <a:pt x="9085" y="5037"/>
                  </a:cubicBezTo>
                  <a:lnTo>
                    <a:pt x="9347" y="4859"/>
                  </a:lnTo>
                  <a:lnTo>
                    <a:pt x="9478" y="5037"/>
                  </a:lnTo>
                  <a:cubicBezTo>
                    <a:pt x="9506" y="5072"/>
                    <a:pt x="9550" y="5090"/>
                    <a:pt x="9593" y="5090"/>
                  </a:cubicBezTo>
                  <a:cubicBezTo>
                    <a:pt x="9625" y="5090"/>
                    <a:pt x="9656" y="5081"/>
                    <a:pt x="9681" y="5061"/>
                  </a:cubicBezTo>
                  <a:lnTo>
                    <a:pt x="10085" y="4739"/>
                  </a:lnTo>
                  <a:cubicBezTo>
                    <a:pt x="10121" y="4668"/>
                    <a:pt x="10133" y="4573"/>
                    <a:pt x="10085" y="4513"/>
                  </a:cubicBezTo>
                  <a:cubicBezTo>
                    <a:pt x="10065" y="4479"/>
                    <a:pt x="10019" y="4460"/>
                    <a:pt x="9974" y="4460"/>
                  </a:cubicBezTo>
                  <a:cubicBezTo>
                    <a:pt x="9941" y="4460"/>
                    <a:pt x="9908" y="4470"/>
                    <a:pt x="9883" y="4489"/>
                  </a:cubicBezTo>
                  <a:lnTo>
                    <a:pt x="9585" y="4704"/>
                  </a:lnTo>
                  <a:lnTo>
                    <a:pt x="7252" y="1644"/>
                  </a:lnTo>
                  <a:lnTo>
                    <a:pt x="8585" y="775"/>
                  </a:lnTo>
                  <a:cubicBezTo>
                    <a:pt x="8657" y="739"/>
                    <a:pt x="8680" y="644"/>
                    <a:pt x="8633" y="572"/>
                  </a:cubicBezTo>
                  <a:cubicBezTo>
                    <a:pt x="8602" y="526"/>
                    <a:pt x="8556" y="500"/>
                    <a:pt x="8505" y="500"/>
                  </a:cubicBezTo>
                  <a:cubicBezTo>
                    <a:pt x="8478" y="500"/>
                    <a:pt x="8448" y="508"/>
                    <a:pt x="8418" y="525"/>
                  </a:cubicBezTo>
                  <a:lnTo>
                    <a:pt x="6954" y="1477"/>
                  </a:lnTo>
                  <a:cubicBezTo>
                    <a:pt x="6871" y="1525"/>
                    <a:pt x="6859" y="1632"/>
                    <a:pt x="6906" y="1680"/>
                  </a:cubicBezTo>
                  <a:lnTo>
                    <a:pt x="7168" y="2037"/>
                  </a:lnTo>
                  <a:lnTo>
                    <a:pt x="6978" y="2192"/>
                  </a:lnTo>
                  <a:lnTo>
                    <a:pt x="6216" y="1942"/>
                  </a:lnTo>
                  <a:cubicBezTo>
                    <a:pt x="6204" y="1942"/>
                    <a:pt x="6192" y="1918"/>
                    <a:pt x="6180" y="1918"/>
                  </a:cubicBezTo>
                  <a:lnTo>
                    <a:pt x="4430" y="1918"/>
                  </a:lnTo>
                  <a:cubicBezTo>
                    <a:pt x="4358" y="1918"/>
                    <a:pt x="4299" y="1965"/>
                    <a:pt x="4287" y="2037"/>
                  </a:cubicBezTo>
                  <a:lnTo>
                    <a:pt x="4180" y="2430"/>
                  </a:lnTo>
                  <a:lnTo>
                    <a:pt x="3930" y="2323"/>
                  </a:lnTo>
                  <a:cubicBezTo>
                    <a:pt x="3894" y="2311"/>
                    <a:pt x="3882" y="2311"/>
                    <a:pt x="3846" y="2311"/>
                  </a:cubicBezTo>
                  <a:lnTo>
                    <a:pt x="3168" y="2382"/>
                  </a:lnTo>
                  <a:lnTo>
                    <a:pt x="2930" y="2251"/>
                  </a:lnTo>
                  <a:lnTo>
                    <a:pt x="3156" y="1858"/>
                  </a:lnTo>
                  <a:cubicBezTo>
                    <a:pt x="3192" y="1787"/>
                    <a:pt x="3168" y="1703"/>
                    <a:pt x="3096" y="1656"/>
                  </a:cubicBezTo>
                  <a:lnTo>
                    <a:pt x="251" y="25"/>
                  </a:lnTo>
                  <a:cubicBezTo>
                    <a:pt x="226" y="8"/>
                    <a:pt x="199" y="0"/>
                    <a:pt x="1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9" name="Google Shape;15109;p103"/>
            <p:cNvSpPr/>
            <p:nvPr/>
          </p:nvSpPr>
          <p:spPr>
            <a:xfrm>
              <a:off x="2946442" y="2015001"/>
              <a:ext cx="37525" cy="26799"/>
            </a:xfrm>
            <a:custGeom>
              <a:avLst/>
              <a:gdLst/>
              <a:ahLst/>
              <a:cxnLst/>
              <a:rect l="l" t="t" r="r" b="b"/>
              <a:pathLst>
                <a:path w="1179" h="842" extrusionOk="0">
                  <a:moveTo>
                    <a:pt x="1011" y="1"/>
                  </a:moveTo>
                  <a:cubicBezTo>
                    <a:pt x="983" y="1"/>
                    <a:pt x="955" y="7"/>
                    <a:pt x="929" y="20"/>
                  </a:cubicBezTo>
                  <a:lnTo>
                    <a:pt x="96" y="556"/>
                  </a:lnTo>
                  <a:cubicBezTo>
                    <a:pt x="24" y="603"/>
                    <a:pt x="0" y="699"/>
                    <a:pt x="48" y="770"/>
                  </a:cubicBezTo>
                  <a:cubicBezTo>
                    <a:pt x="84" y="818"/>
                    <a:pt x="119" y="842"/>
                    <a:pt x="167" y="842"/>
                  </a:cubicBezTo>
                  <a:cubicBezTo>
                    <a:pt x="203" y="842"/>
                    <a:pt x="226" y="830"/>
                    <a:pt x="238" y="818"/>
                  </a:cubicBezTo>
                  <a:lnTo>
                    <a:pt x="1072" y="282"/>
                  </a:lnTo>
                  <a:cubicBezTo>
                    <a:pt x="1167" y="234"/>
                    <a:pt x="1179" y="127"/>
                    <a:pt x="1131" y="68"/>
                  </a:cubicBezTo>
                  <a:cubicBezTo>
                    <a:pt x="1108" y="22"/>
                    <a:pt x="1061" y="1"/>
                    <a:pt x="10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10" name="Google Shape;15110;p103"/>
          <p:cNvGrpSpPr/>
          <p:nvPr/>
        </p:nvGrpSpPr>
        <p:grpSpPr>
          <a:xfrm>
            <a:off x="6671087" y="2009304"/>
            <a:ext cx="332757" cy="281833"/>
            <a:chOff x="6671087" y="2009304"/>
            <a:chExt cx="332757" cy="281833"/>
          </a:xfrm>
        </p:grpSpPr>
        <p:sp>
          <p:nvSpPr>
            <p:cNvPr id="15111" name="Google Shape;15111;p103"/>
            <p:cNvSpPr/>
            <p:nvPr/>
          </p:nvSpPr>
          <p:spPr>
            <a:xfrm>
              <a:off x="6671087" y="2023658"/>
              <a:ext cx="331993" cy="267478"/>
            </a:xfrm>
            <a:custGeom>
              <a:avLst/>
              <a:gdLst/>
              <a:ahLst/>
              <a:cxnLst/>
              <a:rect l="l" t="t" r="r" b="b"/>
              <a:pathLst>
                <a:path w="10431" h="8404" extrusionOk="0">
                  <a:moveTo>
                    <a:pt x="6359" y="2272"/>
                  </a:moveTo>
                  <a:lnTo>
                    <a:pt x="7192" y="2546"/>
                  </a:lnTo>
                  <a:cubicBezTo>
                    <a:pt x="7203" y="2553"/>
                    <a:pt x="7215" y="2556"/>
                    <a:pt x="7228" y="2556"/>
                  </a:cubicBezTo>
                  <a:cubicBezTo>
                    <a:pt x="7261" y="2556"/>
                    <a:pt x="7298" y="2539"/>
                    <a:pt x="7323" y="2522"/>
                  </a:cubicBezTo>
                  <a:lnTo>
                    <a:pt x="7585" y="2332"/>
                  </a:lnTo>
                  <a:lnTo>
                    <a:pt x="9419" y="4725"/>
                  </a:lnTo>
                  <a:lnTo>
                    <a:pt x="9109" y="4951"/>
                  </a:lnTo>
                  <a:cubicBezTo>
                    <a:pt x="9097" y="4927"/>
                    <a:pt x="9061" y="4915"/>
                    <a:pt x="9050" y="4903"/>
                  </a:cubicBezTo>
                  <a:lnTo>
                    <a:pt x="5882" y="3177"/>
                  </a:lnTo>
                  <a:lnTo>
                    <a:pt x="6002" y="2987"/>
                  </a:lnTo>
                  <a:cubicBezTo>
                    <a:pt x="6049" y="2903"/>
                    <a:pt x="6025" y="2820"/>
                    <a:pt x="5954" y="2772"/>
                  </a:cubicBezTo>
                  <a:cubicBezTo>
                    <a:pt x="5929" y="2755"/>
                    <a:pt x="5900" y="2747"/>
                    <a:pt x="5873" y="2747"/>
                  </a:cubicBezTo>
                  <a:cubicBezTo>
                    <a:pt x="5822" y="2747"/>
                    <a:pt x="5775" y="2774"/>
                    <a:pt x="5752" y="2820"/>
                  </a:cubicBezTo>
                  <a:lnTo>
                    <a:pt x="5418" y="3356"/>
                  </a:lnTo>
                  <a:cubicBezTo>
                    <a:pt x="5406" y="3379"/>
                    <a:pt x="5382" y="3415"/>
                    <a:pt x="5382" y="3427"/>
                  </a:cubicBezTo>
                  <a:lnTo>
                    <a:pt x="5382" y="4725"/>
                  </a:lnTo>
                  <a:cubicBezTo>
                    <a:pt x="5382" y="4987"/>
                    <a:pt x="5168" y="5213"/>
                    <a:pt x="4894" y="5213"/>
                  </a:cubicBezTo>
                  <a:cubicBezTo>
                    <a:pt x="4632" y="5213"/>
                    <a:pt x="4406" y="4987"/>
                    <a:pt x="4406" y="4725"/>
                  </a:cubicBezTo>
                  <a:lnTo>
                    <a:pt x="4406" y="3439"/>
                  </a:lnTo>
                  <a:lnTo>
                    <a:pt x="4704" y="2272"/>
                  </a:lnTo>
                  <a:close/>
                  <a:moveTo>
                    <a:pt x="2692" y="1796"/>
                  </a:moveTo>
                  <a:lnTo>
                    <a:pt x="2930" y="1927"/>
                  </a:lnTo>
                  <a:lnTo>
                    <a:pt x="929" y="5392"/>
                  </a:lnTo>
                  <a:lnTo>
                    <a:pt x="691" y="5261"/>
                  </a:lnTo>
                  <a:lnTo>
                    <a:pt x="2692" y="1796"/>
                  </a:lnTo>
                  <a:close/>
                  <a:moveTo>
                    <a:pt x="3215" y="4844"/>
                  </a:moveTo>
                  <a:cubicBezTo>
                    <a:pt x="3323" y="4844"/>
                    <a:pt x="3406" y="4892"/>
                    <a:pt x="3489" y="4975"/>
                  </a:cubicBezTo>
                  <a:cubicBezTo>
                    <a:pt x="3608" y="5130"/>
                    <a:pt x="3561" y="5344"/>
                    <a:pt x="3406" y="5451"/>
                  </a:cubicBezTo>
                  <a:lnTo>
                    <a:pt x="2323" y="6213"/>
                  </a:lnTo>
                  <a:cubicBezTo>
                    <a:pt x="2266" y="6255"/>
                    <a:pt x="2199" y="6275"/>
                    <a:pt x="2131" y="6275"/>
                  </a:cubicBezTo>
                  <a:cubicBezTo>
                    <a:pt x="2027" y="6275"/>
                    <a:pt x="1923" y="6228"/>
                    <a:pt x="1858" y="6142"/>
                  </a:cubicBezTo>
                  <a:cubicBezTo>
                    <a:pt x="1763" y="5987"/>
                    <a:pt x="1787" y="5785"/>
                    <a:pt x="1942" y="5677"/>
                  </a:cubicBezTo>
                  <a:lnTo>
                    <a:pt x="3025" y="4903"/>
                  </a:lnTo>
                  <a:cubicBezTo>
                    <a:pt x="3085" y="4856"/>
                    <a:pt x="3156" y="4844"/>
                    <a:pt x="3215" y="4844"/>
                  </a:cubicBezTo>
                  <a:close/>
                  <a:moveTo>
                    <a:pt x="3811" y="5606"/>
                  </a:moveTo>
                  <a:cubicBezTo>
                    <a:pt x="3918" y="5606"/>
                    <a:pt x="4001" y="5665"/>
                    <a:pt x="4061" y="5737"/>
                  </a:cubicBezTo>
                  <a:cubicBezTo>
                    <a:pt x="4180" y="5880"/>
                    <a:pt x="4144" y="6106"/>
                    <a:pt x="3989" y="6213"/>
                  </a:cubicBezTo>
                  <a:lnTo>
                    <a:pt x="3156" y="6820"/>
                  </a:lnTo>
                  <a:cubicBezTo>
                    <a:pt x="3100" y="6863"/>
                    <a:pt x="3032" y="6883"/>
                    <a:pt x="2964" y="6883"/>
                  </a:cubicBezTo>
                  <a:cubicBezTo>
                    <a:pt x="2861" y="6883"/>
                    <a:pt x="2756" y="6835"/>
                    <a:pt x="2692" y="6749"/>
                  </a:cubicBezTo>
                  <a:cubicBezTo>
                    <a:pt x="2573" y="6594"/>
                    <a:pt x="2620" y="6380"/>
                    <a:pt x="2775" y="6273"/>
                  </a:cubicBezTo>
                  <a:lnTo>
                    <a:pt x="3573" y="5689"/>
                  </a:lnTo>
                  <a:cubicBezTo>
                    <a:pt x="3608" y="5677"/>
                    <a:pt x="3632" y="5642"/>
                    <a:pt x="3668" y="5630"/>
                  </a:cubicBezTo>
                  <a:cubicBezTo>
                    <a:pt x="3704" y="5618"/>
                    <a:pt x="3763" y="5606"/>
                    <a:pt x="3811" y="5606"/>
                  </a:cubicBezTo>
                  <a:close/>
                  <a:moveTo>
                    <a:pt x="4415" y="6386"/>
                  </a:moveTo>
                  <a:cubicBezTo>
                    <a:pt x="4516" y="6386"/>
                    <a:pt x="4617" y="6431"/>
                    <a:pt x="4680" y="6523"/>
                  </a:cubicBezTo>
                  <a:cubicBezTo>
                    <a:pt x="4799" y="6666"/>
                    <a:pt x="4751" y="6892"/>
                    <a:pt x="4597" y="6999"/>
                  </a:cubicBezTo>
                  <a:lnTo>
                    <a:pt x="4001" y="7416"/>
                  </a:lnTo>
                  <a:cubicBezTo>
                    <a:pt x="3946" y="7462"/>
                    <a:pt x="3883" y="7479"/>
                    <a:pt x="3814" y="7479"/>
                  </a:cubicBezTo>
                  <a:cubicBezTo>
                    <a:pt x="3793" y="7479"/>
                    <a:pt x="3773" y="7478"/>
                    <a:pt x="3751" y="7475"/>
                  </a:cubicBezTo>
                  <a:cubicBezTo>
                    <a:pt x="3668" y="7463"/>
                    <a:pt x="3585" y="7416"/>
                    <a:pt x="3525" y="7344"/>
                  </a:cubicBezTo>
                  <a:cubicBezTo>
                    <a:pt x="3430" y="7189"/>
                    <a:pt x="3454" y="6987"/>
                    <a:pt x="3608" y="6880"/>
                  </a:cubicBezTo>
                  <a:lnTo>
                    <a:pt x="4180" y="6463"/>
                  </a:lnTo>
                  <a:lnTo>
                    <a:pt x="4216" y="6451"/>
                  </a:lnTo>
                  <a:cubicBezTo>
                    <a:pt x="4274" y="6407"/>
                    <a:pt x="4344" y="6386"/>
                    <a:pt x="4415" y="6386"/>
                  </a:cubicBezTo>
                  <a:close/>
                  <a:moveTo>
                    <a:pt x="2894" y="2594"/>
                  </a:moveTo>
                  <a:lnTo>
                    <a:pt x="3168" y="2760"/>
                  </a:lnTo>
                  <a:cubicBezTo>
                    <a:pt x="3193" y="2769"/>
                    <a:pt x="3212" y="2777"/>
                    <a:pt x="3234" y="2777"/>
                  </a:cubicBezTo>
                  <a:cubicBezTo>
                    <a:pt x="3243" y="2777"/>
                    <a:pt x="3253" y="2776"/>
                    <a:pt x="3263" y="2772"/>
                  </a:cubicBezTo>
                  <a:lnTo>
                    <a:pt x="3977" y="2677"/>
                  </a:lnTo>
                  <a:lnTo>
                    <a:pt x="4239" y="2784"/>
                  </a:lnTo>
                  <a:lnTo>
                    <a:pt x="4097" y="3379"/>
                  </a:lnTo>
                  <a:lnTo>
                    <a:pt x="4097" y="3415"/>
                  </a:lnTo>
                  <a:lnTo>
                    <a:pt x="4097" y="4701"/>
                  </a:lnTo>
                  <a:cubicBezTo>
                    <a:pt x="4097" y="5154"/>
                    <a:pt x="4454" y="5511"/>
                    <a:pt x="4894" y="5511"/>
                  </a:cubicBezTo>
                  <a:cubicBezTo>
                    <a:pt x="5347" y="5511"/>
                    <a:pt x="5704" y="5154"/>
                    <a:pt x="5704" y="4701"/>
                  </a:cubicBezTo>
                  <a:lnTo>
                    <a:pt x="5704" y="3439"/>
                  </a:lnTo>
                  <a:lnTo>
                    <a:pt x="5728" y="3391"/>
                  </a:lnTo>
                  <a:lnTo>
                    <a:pt x="8919" y="5118"/>
                  </a:lnTo>
                  <a:cubicBezTo>
                    <a:pt x="9061" y="5261"/>
                    <a:pt x="9121" y="5463"/>
                    <a:pt x="9038" y="5630"/>
                  </a:cubicBezTo>
                  <a:cubicBezTo>
                    <a:pt x="8973" y="5742"/>
                    <a:pt x="8860" y="5806"/>
                    <a:pt x="8742" y="5806"/>
                  </a:cubicBezTo>
                  <a:cubicBezTo>
                    <a:pt x="8685" y="5806"/>
                    <a:pt x="8627" y="5792"/>
                    <a:pt x="8573" y="5761"/>
                  </a:cubicBezTo>
                  <a:lnTo>
                    <a:pt x="6799" y="4796"/>
                  </a:lnTo>
                  <a:cubicBezTo>
                    <a:pt x="6777" y="4781"/>
                    <a:pt x="6753" y="4775"/>
                    <a:pt x="6730" y="4775"/>
                  </a:cubicBezTo>
                  <a:cubicBezTo>
                    <a:pt x="6679" y="4775"/>
                    <a:pt x="6630" y="4807"/>
                    <a:pt x="6597" y="4856"/>
                  </a:cubicBezTo>
                  <a:cubicBezTo>
                    <a:pt x="6549" y="4927"/>
                    <a:pt x="6585" y="5023"/>
                    <a:pt x="6656" y="5058"/>
                  </a:cubicBezTo>
                  <a:lnTo>
                    <a:pt x="8133" y="5868"/>
                  </a:lnTo>
                  <a:cubicBezTo>
                    <a:pt x="8288" y="5951"/>
                    <a:pt x="8347" y="6166"/>
                    <a:pt x="8264" y="6332"/>
                  </a:cubicBezTo>
                  <a:cubicBezTo>
                    <a:pt x="8198" y="6439"/>
                    <a:pt x="8080" y="6501"/>
                    <a:pt x="7959" y="6501"/>
                  </a:cubicBezTo>
                  <a:cubicBezTo>
                    <a:pt x="7905" y="6501"/>
                    <a:pt x="7851" y="6489"/>
                    <a:pt x="7799" y="6463"/>
                  </a:cubicBezTo>
                  <a:lnTo>
                    <a:pt x="6299" y="5642"/>
                  </a:lnTo>
                  <a:cubicBezTo>
                    <a:pt x="6277" y="5627"/>
                    <a:pt x="6252" y="5620"/>
                    <a:pt x="6227" y="5620"/>
                  </a:cubicBezTo>
                  <a:cubicBezTo>
                    <a:pt x="6173" y="5620"/>
                    <a:pt x="6118" y="5652"/>
                    <a:pt x="6085" y="5701"/>
                  </a:cubicBezTo>
                  <a:cubicBezTo>
                    <a:pt x="6049" y="5773"/>
                    <a:pt x="6073" y="5868"/>
                    <a:pt x="6144" y="5916"/>
                  </a:cubicBezTo>
                  <a:lnTo>
                    <a:pt x="7371" y="6570"/>
                  </a:lnTo>
                  <a:cubicBezTo>
                    <a:pt x="7537" y="6654"/>
                    <a:pt x="7597" y="6868"/>
                    <a:pt x="7502" y="7023"/>
                  </a:cubicBezTo>
                  <a:cubicBezTo>
                    <a:pt x="7444" y="7139"/>
                    <a:pt x="7322" y="7203"/>
                    <a:pt x="7197" y="7203"/>
                  </a:cubicBezTo>
                  <a:cubicBezTo>
                    <a:pt x="7143" y="7203"/>
                    <a:pt x="7088" y="7191"/>
                    <a:pt x="7037" y="7166"/>
                  </a:cubicBezTo>
                  <a:lnTo>
                    <a:pt x="5775" y="6463"/>
                  </a:lnTo>
                  <a:cubicBezTo>
                    <a:pt x="5753" y="6448"/>
                    <a:pt x="5728" y="6442"/>
                    <a:pt x="5704" y="6442"/>
                  </a:cubicBezTo>
                  <a:cubicBezTo>
                    <a:pt x="5650" y="6442"/>
                    <a:pt x="5597" y="6474"/>
                    <a:pt x="5573" y="6523"/>
                  </a:cubicBezTo>
                  <a:cubicBezTo>
                    <a:pt x="5525" y="6594"/>
                    <a:pt x="5549" y="6689"/>
                    <a:pt x="5632" y="6725"/>
                  </a:cubicBezTo>
                  <a:lnTo>
                    <a:pt x="6609" y="7261"/>
                  </a:lnTo>
                  <a:cubicBezTo>
                    <a:pt x="6775" y="7356"/>
                    <a:pt x="6835" y="7559"/>
                    <a:pt x="6740" y="7725"/>
                  </a:cubicBezTo>
                  <a:cubicBezTo>
                    <a:pt x="6683" y="7838"/>
                    <a:pt x="6567" y="7902"/>
                    <a:pt x="6450" y="7902"/>
                  </a:cubicBezTo>
                  <a:cubicBezTo>
                    <a:pt x="6394" y="7902"/>
                    <a:pt x="6337" y="7887"/>
                    <a:pt x="6287" y="7856"/>
                  </a:cubicBezTo>
                  <a:lnTo>
                    <a:pt x="5597" y="7487"/>
                  </a:lnTo>
                  <a:cubicBezTo>
                    <a:pt x="5597" y="7344"/>
                    <a:pt x="5549" y="7201"/>
                    <a:pt x="5466" y="7082"/>
                  </a:cubicBezTo>
                  <a:cubicBezTo>
                    <a:pt x="5347" y="6939"/>
                    <a:pt x="5168" y="6844"/>
                    <a:pt x="4990" y="6832"/>
                  </a:cubicBezTo>
                  <a:cubicBezTo>
                    <a:pt x="4990" y="6820"/>
                    <a:pt x="4990" y="6808"/>
                    <a:pt x="5001" y="6785"/>
                  </a:cubicBezTo>
                  <a:cubicBezTo>
                    <a:pt x="5037" y="6606"/>
                    <a:pt x="4990" y="6451"/>
                    <a:pt x="4882" y="6308"/>
                  </a:cubicBezTo>
                  <a:cubicBezTo>
                    <a:pt x="4763" y="6166"/>
                    <a:pt x="4585" y="6070"/>
                    <a:pt x="4406" y="6058"/>
                  </a:cubicBezTo>
                  <a:cubicBezTo>
                    <a:pt x="4406" y="6046"/>
                    <a:pt x="4406" y="6035"/>
                    <a:pt x="4418" y="6011"/>
                  </a:cubicBezTo>
                  <a:cubicBezTo>
                    <a:pt x="4454" y="5832"/>
                    <a:pt x="4406" y="5677"/>
                    <a:pt x="4299" y="5535"/>
                  </a:cubicBezTo>
                  <a:cubicBezTo>
                    <a:pt x="4180" y="5392"/>
                    <a:pt x="4001" y="5296"/>
                    <a:pt x="3823" y="5284"/>
                  </a:cubicBezTo>
                  <a:cubicBezTo>
                    <a:pt x="3823" y="5273"/>
                    <a:pt x="3823" y="5261"/>
                    <a:pt x="3847" y="5237"/>
                  </a:cubicBezTo>
                  <a:cubicBezTo>
                    <a:pt x="3870" y="5058"/>
                    <a:pt x="3823" y="4903"/>
                    <a:pt x="3727" y="4761"/>
                  </a:cubicBezTo>
                  <a:cubicBezTo>
                    <a:pt x="3600" y="4597"/>
                    <a:pt x="3413" y="4515"/>
                    <a:pt x="3222" y="4515"/>
                  </a:cubicBezTo>
                  <a:cubicBezTo>
                    <a:pt x="3093" y="4515"/>
                    <a:pt x="2962" y="4553"/>
                    <a:pt x="2846" y="4630"/>
                  </a:cubicBezTo>
                  <a:lnTo>
                    <a:pt x="1775" y="5404"/>
                  </a:lnTo>
                  <a:lnTo>
                    <a:pt x="1382" y="5201"/>
                  </a:lnTo>
                  <a:lnTo>
                    <a:pt x="2894" y="2594"/>
                  </a:lnTo>
                  <a:close/>
                  <a:moveTo>
                    <a:pt x="5009" y="7159"/>
                  </a:moveTo>
                  <a:cubicBezTo>
                    <a:pt x="5109" y="7159"/>
                    <a:pt x="5207" y="7205"/>
                    <a:pt x="5263" y="7297"/>
                  </a:cubicBezTo>
                  <a:cubicBezTo>
                    <a:pt x="5311" y="7356"/>
                    <a:pt x="5347" y="7451"/>
                    <a:pt x="5335" y="7535"/>
                  </a:cubicBezTo>
                  <a:cubicBezTo>
                    <a:pt x="5311" y="7630"/>
                    <a:pt x="5263" y="7701"/>
                    <a:pt x="5192" y="7761"/>
                  </a:cubicBezTo>
                  <a:lnTo>
                    <a:pt x="4835" y="8011"/>
                  </a:lnTo>
                  <a:cubicBezTo>
                    <a:pt x="4778" y="8053"/>
                    <a:pt x="4711" y="8073"/>
                    <a:pt x="4643" y="8073"/>
                  </a:cubicBezTo>
                  <a:cubicBezTo>
                    <a:pt x="4539" y="8073"/>
                    <a:pt x="4435" y="8026"/>
                    <a:pt x="4370" y="7940"/>
                  </a:cubicBezTo>
                  <a:cubicBezTo>
                    <a:pt x="4275" y="7785"/>
                    <a:pt x="4299" y="7582"/>
                    <a:pt x="4454" y="7475"/>
                  </a:cubicBezTo>
                  <a:lnTo>
                    <a:pt x="4775" y="7237"/>
                  </a:lnTo>
                  <a:lnTo>
                    <a:pt x="4811" y="7225"/>
                  </a:lnTo>
                  <a:cubicBezTo>
                    <a:pt x="4869" y="7181"/>
                    <a:pt x="4940" y="7159"/>
                    <a:pt x="5009" y="7159"/>
                  </a:cubicBezTo>
                  <a:close/>
                  <a:moveTo>
                    <a:pt x="182" y="0"/>
                  </a:moveTo>
                  <a:cubicBezTo>
                    <a:pt x="131" y="0"/>
                    <a:pt x="81" y="32"/>
                    <a:pt x="48" y="81"/>
                  </a:cubicBezTo>
                  <a:cubicBezTo>
                    <a:pt x="1" y="153"/>
                    <a:pt x="25" y="248"/>
                    <a:pt x="108" y="284"/>
                  </a:cubicBezTo>
                  <a:lnTo>
                    <a:pt x="2430" y="1629"/>
                  </a:lnTo>
                  <a:lnTo>
                    <a:pt x="418" y="5094"/>
                  </a:lnTo>
                  <a:lnTo>
                    <a:pt x="251" y="5011"/>
                  </a:lnTo>
                  <a:cubicBezTo>
                    <a:pt x="226" y="4994"/>
                    <a:pt x="200" y="4986"/>
                    <a:pt x="175" y="4986"/>
                  </a:cubicBezTo>
                  <a:cubicBezTo>
                    <a:pt x="126" y="4986"/>
                    <a:pt x="80" y="5015"/>
                    <a:pt x="48" y="5070"/>
                  </a:cubicBezTo>
                  <a:cubicBezTo>
                    <a:pt x="1" y="5142"/>
                    <a:pt x="25" y="5225"/>
                    <a:pt x="108" y="5273"/>
                  </a:cubicBezTo>
                  <a:lnTo>
                    <a:pt x="906" y="5737"/>
                  </a:lnTo>
                  <a:cubicBezTo>
                    <a:pt x="932" y="5752"/>
                    <a:pt x="958" y="5759"/>
                    <a:pt x="983" y="5759"/>
                  </a:cubicBezTo>
                  <a:cubicBezTo>
                    <a:pt x="1038" y="5759"/>
                    <a:pt x="1087" y="5726"/>
                    <a:pt x="1120" y="5677"/>
                  </a:cubicBezTo>
                  <a:lnTo>
                    <a:pt x="1239" y="5463"/>
                  </a:lnTo>
                  <a:lnTo>
                    <a:pt x="1561" y="5642"/>
                  </a:lnTo>
                  <a:cubicBezTo>
                    <a:pt x="1465" y="5856"/>
                    <a:pt x="1465" y="6106"/>
                    <a:pt x="1608" y="6320"/>
                  </a:cubicBezTo>
                  <a:cubicBezTo>
                    <a:pt x="1727" y="6499"/>
                    <a:pt x="1942" y="6582"/>
                    <a:pt x="2132" y="6582"/>
                  </a:cubicBezTo>
                  <a:cubicBezTo>
                    <a:pt x="2192" y="6582"/>
                    <a:pt x="2263" y="6570"/>
                    <a:pt x="2323" y="6558"/>
                  </a:cubicBezTo>
                  <a:cubicBezTo>
                    <a:pt x="2323" y="6689"/>
                    <a:pt x="2370" y="6820"/>
                    <a:pt x="2442" y="6928"/>
                  </a:cubicBezTo>
                  <a:cubicBezTo>
                    <a:pt x="2561" y="7094"/>
                    <a:pt x="2751" y="7178"/>
                    <a:pt x="2965" y="7178"/>
                  </a:cubicBezTo>
                  <a:cubicBezTo>
                    <a:pt x="3025" y="7178"/>
                    <a:pt x="3096" y="7166"/>
                    <a:pt x="3156" y="7154"/>
                  </a:cubicBezTo>
                  <a:cubicBezTo>
                    <a:pt x="3156" y="7285"/>
                    <a:pt x="3204" y="7404"/>
                    <a:pt x="3275" y="7523"/>
                  </a:cubicBezTo>
                  <a:cubicBezTo>
                    <a:pt x="3382" y="7654"/>
                    <a:pt x="3525" y="7749"/>
                    <a:pt x="3692" y="7773"/>
                  </a:cubicBezTo>
                  <a:cubicBezTo>
                    <a:pt x="3716" y="7773"/>
                    <a:pt x="3763" y="7785"/>
                    <a:pt x="3799" y="7785"/>
                  </a:cubicBezTo>
                  <a:cubicBezTo>
                    <a:pt x="3858" y="7785"/>
                    <a:pt x="3930" y="7773"/>
                    <a:pt x="3989" y="7761"/>
                  </a:cubicBezTo>
                  <a:cubicBezTo>
                    <a:pt x="3989" y="7892"/>
                    <a:pt x="4037" y="8011"/>
                    <a:pt x="4108" y="8130"/>
                  </a:cubicBezTo>
                  <a:cubicBezTo>
                    <a:pt x="4216" y="8261"/>
                    <a:pt x="4358" y="8356"/>
                    <a:pt x="4525" y="8380"/>
                  </a:cubicBezTo>
                  <a:cubicBezTo>
                    <a:pt x="4549" y="8380"/>
                    <a:pt x="4597" y="8404"/>
                    <a:pt x="4632" y="8404"/>
                  </a:cubicBezTo>
                  <a:cubicBezTo>
                    <a:pt x="4763" y="8404"/>
                    <a:pt x="4894" y="8356"/>
                    <a:pt x="5001" y="8285"/>
                  </a:cubicBezTo>
                  <a:lnTo>
                    <a:pt x="5359" y="8023"/>
                  </a:lnTo>
                  <a:cubicBezTo>
                    <a:pt x="5430" y="7963"/>
                    <a:pt x="5490" y="7904"/>
                    <a:pt x="5537" y="7820"/>
                  </a:cubicBezTo>
                  <a:lnTo>
                    <a:pt x="6156" y="8166"/>
                  </a:lnTo>
                  <a:cubicBezTo>
                    <a:pt x="6252" y="8201"/>
                    <a:pt x="6359" y="8237"/>
                    <a:pt x="6478" y="8237"/>
                  </a:cubicBezTo>
                  <a:cubicBezTo>
                    <a:pt x="6537" y="8237"/>
                    <a:pt x="6597" y="8225"/>
                    <a:pt x="6656" y="8201"/>
                  </a:cubicBezTo>
                  <a:cubicBezTo>
                    <a:pt x="6811" y="8166"/>
                    <a:pt x="6954" y="8047"/>
                    <a:pt x="7037" y="7892"/>
                  </a:cubicBezTo>
                  <a:cubicBezTo>
                    <a:pt x="7097" y="7773"/>
                    <a:pt x="7133" y="7642"/>
                    <a:pt x="7109" y="7523"/>
                  </a:cubicBezTo>
                  <a:cubicBezTo>
                    <a:pt x="7156" y="7523"/>
                    <a:pt x="7192" y="7535"/>
                    <a:pt x="7228" y="7535"/>
                  </a:cubicBezTo>
                  <a:cubicBezTo>
                    <a:pt x="7454" y="7535"/>
                    <a:pt x="7680" y="7416"/>
                    <a:pt x="7799" y="7213"/>
                  </a:cubicBezTo>
                  <a:cubicBezTo>
                    <a:pt x="7859" y="7094"/>
                    <a:pt x="7883" y="6951"/>
                    <a:pt x="7871" y="6832"/>
                  </a:cubicBezTo>
                  <a:cubicBezTo>
                    <a:pt x="7918" y="6832"/>
                    <a:pt x="7942" y="6856"/>
                    <a:pt x="7990" y="6856"/>
                  </a:cubicBezTo>
                  <a:cubicBezTo>
                    <a:pt x="8216" y="6856"/>
                    <a:pt x="8442" y="6737"/>
                    <a:pt x="8561" y="6523"/>
                  </a:cubicBezTo>
                  <a:cubicBezTo>
                    <a:pt x="8621" y="6404"/>
                    <a:pt x="8645" y="6273"/>
                    <a:pt x="8633" y="6154"/>
                  </a:cubicBezTo>
                  <a:cubicBezTo>
                    <a:pt x="8680" y="6154"/>
                    <a:pt x="8704" y="6166"/>
                    <a:pt x="8752" y="6166"/>
                  </a:cubicBezTo>
                  <a:cubicBezTo>
                    <a:pt x="8811" y="6166"/>
                    <a:pt x="8871" y="6154"/>
                    <a:pt x="8930" y="6142"/>
                  </a:cubicBezTo>
                  <a:cubicBezTo>
                    <a:pt x="9097" y="6094"/>
                    <a:pt x="9228" y="5975"/>
                    <a:pt x="9311" y="5820"/>
                  </a:cubicBezTo>
                  <a:cubicBezTo>
                    <a:pt x="9407" y="5677"/>
                    <a:pt x="9419" y="5499"/>
                    <a:pt x="9359" y="5332"/>
                  </a:cubicBezTo>
                  <a:cubicBezTo>
                    <a:pt x="9347" y="5284"/>
                    <a:pt x="9335" y="5261"/>
                    <a:pt x="9311" y="5213"/>
                  </a:cubicBezTo>
                  <a:lnTo>
                    <a:pt x="9585" y="5023"/>
                  </a:lnTo>
                  <a:lnTo>
                    <a:pt x="9728" y="5201"/>
                  </a:lnTo>
                  <a:cubicBezTo>
                    <a:pt x="9756" y="5236"/>
                    <a:pt x="9804" y="5254"/>
                    <a:pt x="9853" y="5254"/>
                  </a:cubicBezTo>
                  <a:cubicBezTo>
                    <a:pt x="9889" y="5254"/>
                    <a:pt x="9925" y="5245"/>
                    <a:pt x="9954" y="5225"/>
                  </a:cubicBezTo>
                  <a:lnTo>
                    <a:pt x="10371" y="4903"/>
                  </a:lnTo>
                  <a:cubicBezTo>
                    <a:pt x="10431" y="4808"/>
                    <a:pt x="10431" y="4725"/>
                    <a:pt x="10395" y="4653"/>
                  </a:cubicBezTo>
                  <a:cubicBezTo>
                    <a:pt x="10350" y="4616"/>
                    <a:pt x="10300" y="4592"/>
                    <a:pt x="10254" y="4592"/>
                  </a:cubicBezTo>
                  <a:cubicBezTo>
                    <a:pt x="10228" y="4592"/>
                    <a:pt x="10202" y="4600"/>
                    <a:pt x="10181" y="4618"/>
                  </a:cubicBezTo>
                  <a:lnTo>
                    <a:pt x="9883" y="4856"/>
                  </a:lnTo>
                  <a:lnTo>
                    <a:pt x="7454" y="1689"/>
                  </a:lnTo>
                  <a:lnTo>
                    <a:pt x="8835" y="796"/>
                  </a:lnTo>
                  <a:cubicBezTo>
                    <a:pt x="8919" y="748"/>
                    <a:pt x="8930" y="665"/>
                    <a:pt x="8883" y="582"/>
                  </a:cubicBezTo>
                  <a:cubicBezTo>
                    <a:pt x="8854" y="539"/>
                    <a:pt x="8813" y="517"/>
                    <a:pt x="8769" y="517"/>
                  </a:cubicBezTo>
                  <a:cubicBezTo>
                    <a:pt x="8740" y="517"/>
                    <a:pt x="8709" y="527"/>
                    <a:pt x="8680" y="546"/>
                  </a:cubicBezTo>
                  <a:lnTo>
                    <a:pt x="7156" y="1522"/>
                  </a:lnTo>
                  <a:cubicBezTo>
                    <a:pt x="7085" y="1570"/>
                    <a:pt x="7073" y="1677"/>
                    <a:pt x="7109" y="1748"/>
                  </a:cubicBezTo>
                  <a:lnTo>
                    <a:pt x="7395" y="2106"/>
                  </a:lnTo>
                  <a:lnTo>
                    <a:pt x="7204" y="2248"/>
                  </a:lnTo>
                  <a:lnTo>
                    <a:pt x="6418" y="1998"/>
                  </a:lnTo>
                  <a:cubicBezTo>
                    <a:pt x="6406" y="1998"/>
                    <a:pt x="6383" y="1986"/>
                    <a:pt x="6371" y="1986"/>
                  </a:cubicBezTo>
                  <a:lnTo>
                    <a:pt x="4585" y="1986"/>
                  </a:lnTo>
                  <a:cubicBezTo>
                    <a:pt x="4513" y="1986"/>
                    <a:pt x="4454" y="2034"/>
                    <a:pt x="4442" y="2106"/>
                  </a:cubicBezTo>
                  <a:lnTo>
                    <a:pt x="4335" y="2510"/>
                  </a:lnTo>
                  <a:lnTo>
                    <a:pt x="4073" y="2403"/>
                  </a:lnTo>
                  <a:cubicBezTo>
                    <a:pt x="4049" y="2391"/>
                    <a:pt x="4037" y="2391"/>
                    <a:pt x="4001" y="2391"/>
                  </a:cubicBezTo>
                  <a:lnTo>
                    <a:pt x="3287" y="2475"/>
                  </a:lnTo>
                  <a:lnTo>
                    <a:pt x="3049" y="2344"/>
                  </a:lnTo>
                  <a:lnTo>
                    <a:pt x="3275" y="1939"/>
                  </a:lnTo>
                  <a:cubicBezTo>
                    <a:pt x="3323" y="1867"/>
                    <a:pt x="3287" y="1772"/>
                    <a:pt x="3215" y="1736"/>
                  </a:cubicBezTo>
                  <a:lnTo>
                    <a:pt x="251" y="22"/>
                  </a:lnTo>
                  <a:cubicBezTo>
                    <a:pt x="228" y="7"/>
                    <a:pt x="205" y="0"/>
                    <a:pt x="1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2" name="Google Shape;15112;p103"/>
            <p:cNvSpPr/>
            <p:nvPr/>
          </p:nvSpPr>
          <p:spPr>
            <a:xfrm>
              <a:off x="6965173" y="2009304"/>
              <a:ext cx="38670" cy="27181"/>
            </a:xfrm>
            <a:custGeom>
              <a:avLst/>
              <a:gdLst/>
              <a:ahLst/>
              <a:cxnLst/>
              <a:rect l="l" t="t" r="r" b="b"/>
              <a:pathLst>
                <a:path w="1215" h="854" extrusionOk="0">
                  <a:moveTo>
                    <a:pt x="1023" y="1"/>
                  </a:moveTo>
                  <a:cubicBezTo>
                    <a:pt x="995" y="1"/>
                    <a:pt x="966" y="8"/>
                    <a:pt x="941" y="20"/>
                  </a:cubicBezTo>
                  <a:lnTo>
                    <a:pt x="95" y="580"/>
                  </a:lnTo>
                  <a:cubicBezTo>
                    <a:pt x="12" y="616"/>
                    <a:pt x="0" y="711"/>
                    <a:pt x="48" y="782"/>
                  </a:cubicBezTo>
                  <a:cubicBezTo>
                    <a:pt x="83" y="830"/>
                    <a:pt x="119" y="854"/>
                    <a:pt x="179" y="854"/>
                  </a:cubicBezTo>
                  <a:cubicBezTo>
                    <a:pt x="214" y="854"/>
                    <a:pt x="238" y="842"/>
                    <a:pt x="274" y="830"/>
                  </a:cubicBezTo>
                  <a:lnTo>
                    <a:pt x="1119" y="282"/>
                  </a:lnTo>
                  <a:cubicBezTo>
                    <a:pt x="1179" y="235"/>
                    <a:pt x="1214" y="140"/>
                    <a:pt x="1155" y="68"/>
                  </a:cubicBezTo>
                  <a:cubicBezTo>
                    <a:pt x="1124" y="22"/>
                    <a:pt x="1074" y="1"/>
                    <a:pt x="10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113" name="Google Shape;15113;p103"/>
          <p:cNvSpPr/>
          <p:nvPr/>
        </p:nvSpPr>
        <p:spPr>
          <a:xfrm>
            <a:off x="1745940" y="1967132"/>
            <a:ext cx="368371" cy="368340"/>
          </a:xfrm>
          <a:custGeom>
            <a:avLst/>
            <a:gdLst/>
            <a:ahLst/>
            <a:cxnLst/>
            <a:rect l="l" t="t" r="r" b="b"/>
            <a:pathLst>
              <a:path w="11574" h="11573" extrusionOk="0">
                <a:moveTo>
                  <a:pt x="10680" y="333"/>
                </a:moveTo>
                <a:cubicBezTo>
                  <a:pt x="10990" y="333"/>
                  <a:pt x="11228" y="583"/>
                  <a:pt x="11228" y="881"/>
                </a:cubicBezTo>
                <a:lnTo>
                  <a:pt x="11228" y="5620"/>
                </a:lnTo>
                <a:lnTo>
                  <a:pt x="11037" y="5620"/>
                </a:lnTo>
                <a:cubicBezTo>
                  <a:pt x="10954" y="5620"/>
                  <a:pt x="10871" y="5691"/>
                  <a:pt x="10871" y="5787"/>
                </a:cubicBezTo>
                <a:cubicBezTo>
                  <a:pt x="10871" y="5870"/>
                  <a:pt x="10954" y="5953"/>
                  <a:pt x="11037" y="5953"/>
                </a:cubicBezTo>
                <a:lnTo>
                  <a:pt x="11228" y="5953"/>
                </a:lnTo>
                <a:lnTo>
                  <a:pt x="11228" y="10680"/>
                </a:lnTo>
                <a:cubicBezTo>
                  <a:pt x="11228" y="10990"/>
                  <a:pt x="10978" y="11228"/>
                  <a:pt x="10680" y="11228"/>
                </a:cubicBezTo>
                <a:lnTo>
                  <a:pt x="5953" y="11228"/>
                </a:lnTo>
                <a:lnTo>
                  <a:pt x="5953" y="9406"/>
                </a:lnTo>
                <a:cubicBezTo>
                  <a:pt x="5953" y="9108"/>
                  <a:pt x="5715" y="8870"/>
                  <a:pt x="5418" y="8870"/>
                </a:cubicBezTo>
                <a:lnTo>
                  <a:pt x="5060" y="8870"/>
                </a:lnTo>
                <a:cubicBezTo>
                  <a:pt x="4834" y="8870"/>
                  <a:pt x="4644" y="8954"/>
                  <a:pt x="4525" y="9108"/>
                </a:cubicBezTo>
                <a:cubicBezTo>
                  <a:pt x="4358" y="9299"/>
                  <a:pt x="4132" y="9406"/>
                  <a:pt x="3882" y="9406"/>
                </a:cubicBezTo>
                <a:cubicBezTo>
                  <a:pt x="3632" y="9406"/>
                  <a:pt x="3382" y="9287"/>
                  <a:pt x="3239" y="9085"/>
                </a:cubicBezTo>
                <a:cubicBezTo>
                  <a:pt x="3072" y="8894"/>
                  <a:pt x="3013" y="8644"/>
                  <a:pt x="3072" y="8394"/>
                </a:cubicBezTo>
                <a:cubicBezTo>
                  <a:pt x="3132" y="8073"/>
                  <a:pt x="3405" y="7822"/>
                  <a:pt x="3727" y="7751"/>
                </a:cubicBezTo>
                <a:cubicBezTo>
                  <a:pt x="3781" y="7740"/>
                  <a:pt x="3835" y="7735"/>
                  <a:pt x="3889" y="7735"/>
                </a:cubicBezTo>
                <a:cubicBezTo>
                  <a:pt x="4129" y="7735"/>
                  <a:pt x="4357" y="7842"/>
                  <a:pt x="4513" y="8037"/>
                </a:cubicBezTo>
                <a:cubicBezTo>
                  <a:pt x="4656" y="8192"/>
                  <a:pt x="4846" y="8287"/>
                  <a:pt x="5049" y="8287"/>
                </a:cubicBezTo>
                <a:lnTo>
                  <a:pt x="5430" y="8287"/>
                </a:lnTo>
                <a:cubicBezTo>
                  <a:pt x="5727" y="8287"/>
                  <a:pt x="5965" y="8049"/>
                  <a:pt x="5965" y="7751"/>
                </a:cubicBezTo>
                <a:lnTo>
                  <a:pt x="5965" y="5917"/>
                </a:lnTo>
                <a:lnTo>
                  <a:pt x="7799" y="5917"/>
                </a:lnTo>
                <a:cubicBezTo>
                  <a:pt x="7894" y="5917"/>
                  <a:pt x="7989" y="6001"/>
                  <a:pt x="7989" y="6108"/>
                </a:cubicBezTo>
                <a:lnTo>
                  <a:pt x="7989" y="6477"/>
                </a:lnTo>
                <a:cubicBezTo>
                  <a:pt x="7989" y="6584"/>
                  <a:pt x="7942" y="6691"/>
                  <a:pt x="7858" y="6763"/>
                </a:cubicBezTo>
                <a:cubicBezTo>
                  <a:pt x="7525" y="7037"/>
                  <a:pt x="7382" y="7453"/>
                  <a:pt x="7454" y="7882"/>
                </a:cubicBezTo>
                <a:cubicBezTo>
                  <a:pt x="7537" y="8346"/>
                  <a:pt x="7894" y="8704"/>
                  <a:pt x="8347" y="8799"/>
                </a:cubicBezTo>
                <a:cubicBezTo>
                  <a:pt x="8430" y="8823"/>
                  <a:pt x="8513" y="8835"/>
                  <a:pt x="8597" y="8835"/>
                </a:cubicBezTo>
                <a:cubicBezTo>
                  <a:pt x="8870" y="8835"/>
                  <a:pt x="9120" y="8739"/>
                  <a:pt x="9347" y="8561"/>
                </a:cubicBezTo>
                <a:cubicBezTo>
                  <a:pt x="9609" y="8346"/>
                  <a:pt x="9775" y="8013"/>
                  <a:pt x="9775" y="7656"/>
                </a:cubicBezTo>
                <a:cubicBezTo>
                  <a:pt x="9775" y="7311"/>
                  <a:pt x="9621" y="6977"/>
                  <a:pt x="9347" y="6751"/>
                </a:cubicBezTo>
                <a:cubicBezTo>
                  <a:pt x="9263" y="6691"/>
                  <a:pt x="9228" y="6584"/>
                  <a:pt x="9228" y="6465"/>
                </a:cubicBezTo>
                <a:lnTo>
                  <a:pt x="9228" y="6108"/>
                </a:lnTo>
                <a:cubicBezTo>
                  <a:pt x="9228" y="6001"/>
                  <a:pt x="9311" y="5917"/>
                  <a:pt x="9418" y="5917"/>
                </a:cubicBezTo>
                <a:lnTo>
                  <a:pt x="10323" y="5917"/>
                </a:lnTo>
                <a:cubicBezTo>
                  <a:pt x="10418" y="5917"/>
                  <a:pt x="10490" y="5846"/>
                  <a:pt x="10490" y="5751"/>
                </a:cubicBezTo>
                <a:cubicBezTo>
                  <a:pt x="10490" y="5667"/>
                  <a:pt x="10418" y="5584"/>
                  <a:pt x="10323" y="5584"/>
                </a:cubicBezTo>
                <a:lnTo>
                  <a:pt x="9418" y="5584"/>
                </a:lnTo>
                <a:cubicBezTo>
                  <a:pt x="9120" y="5584"/>
                  <a:pt x="8882" y="5822"/>
                  <a:pt x="8882" y="6120"/>
                </a:cubicBezTo>
                <a:lnTo>
                  <a:pt x="8882" y="6477"/>
                </a:lnTo>
                <a:cubicBezTo>
                  <a:pt x="8882" y="6703"/>
                  <a:pt x="8966" y="6894"/>
                  <a:pt x="9120" y="7013"/>
                </a:cubicBezTo>
                <a:cubicBezTo>
                  <a:pt x="9311" y="7180"/>
                  <a:pt x="9418" y="7406"/>
                  <a:pt x="9418" y="7656"/>
                </a:cubicBezTo>
                <a:cubicBezTo>
                  <a:pt x="9418" y="7906"/>
                  <a:pt x="9299" y="8144"/>
                  <a:pt x="9109" y="8299"/>
                </a:cubicBezTo>
                <a:cubicBezTo>
                  <a:pt x="8957" y="8423"/>
                  <a:pt x="8780" y="8488"/>
                  <a:pt x="8595" y="8488"/>
                </a:cubicBezTo>
                <a:cubicBezTo>
                  <a:pt x="8533" y="8488"/>
                  <a:pt x="8469" y="8480"/>
                  <a:pt x="8406" y="8465"/>
                </a:cubicBezTo>
                <a:cubicBezTo>
                  <a:pt x="8097" y="8406"/>
                  <a:pt x="7835" y="8132"/>
                  <a:pt x="7763" y="7811"/>
                </a:cubicBezTo>
                <a:cubicBezTo>
                  <a:pt x="7704" y="7513"/>
                  <a:pt x="7811" y="7215"/>
                  <a:pt x="8049" y="7013"/>
                </a:cubicBezTo>
                <a:cubicBezTo>
                  <a:pt x="8216" y="6882"/>
                  <a:pt x="8299" y="6691"/>
                  <a:pt x="8299" y="6477"/>
                </a:cubicBezTo>
                <a:lnTo>
                  <a:pt x="8299" y="6108"/>
                </a:lnTo>
                <a:cubicBezTo>
                  <a:pt x="8299" y="5810"/>
                  <a:pt x="8061" y="5572"/>
                  <a:pt x="7763" y="5572"/>
                </a:cubicBezTo>
                <a:lnTo>
                  <a:pt x="5953" y="5572"/>
                </a:lnTo>
                <a:lnTo>
                  <a:pt x="5953" y="3739"/>
                </a:lnTo>
                <a:cubicBezTo>
                  <a:pt x="5953" y="3643"/>
                  <a:pt x="6037" y="3548"/>
                  <a:pt x="6144" y="3548"/>
                </a:cubicBezTo>
                <a:lnTo>
                  <a:pt x="6513" y="3548"/>
                </a:lnTo>
                <a:cubicBezTo>
                  <a:pt x="6620" y="3548"/>
                  <a:pt x="6727" y="3596"/>
                  <a:pt x="6799" y="3679"/>
                </a:cubicBezTo>
                <a:cubicBezTo>
                  <a:pt x="7017" y="3956"/>
                  <a:pt x="7342" y="4102"/>
                  <a:pt x="7698" y="4102"/>
                </a:cubicBezTo>
                <a:cubicBezTo>
                  <a:pt x="7770" y="4102"/>
                  <a:pt x="7844" y="4096"/>
                  <a:pt x="7918" y="4084"/>
                </a:cubicBezTo>
                <a:cubicBezTo>
                  <a:pt x="8370" y="4001"/>
                  <a:pt x="8728" y="3643"/>
                  <a:pt x="8835" y="3191"/>
                </a:cubicBezTo>
                <a:cubicBezTo>
                  <a:pt x="8906" y="2834"/>
                  <a:pt x="8823" y="2477"/>
                  <a:pt x="8597" y="2215"/>
                </a:cubicBezTo>
                <a:cubicBezTo>
                  <a:pt x="8370" y="1941"/>
                  <a:pt x="8049" y="1774"/>
                  <a:pt x="7692" y="1774"/>
                </a:cubicBezTo>
                <a:cubicBezTo>
                  <a:pt x="7346" y="1774"/>
                  <a:pt x="7001" y="1929"/>
                  <a:pt x="6775" y="2215"/>
                </a:cubicBezTo>
                <a:cubicBezTo>
                  <a:pt x="6715" y="2286"/>
                  <a:pt x="6620" y="2334"/>
                  <a:pt x="6501" y="2334"/>
                </a:cubicBezTo>
                <a:lnTo>
                  <a:pt x="6144" y="2334"/>
                </a:lnTo>
                <a:cubicBezTo>
                  <a:pt x="6037" y="2334"/>
                  <a:pt x="5941" y="2238"/>
                  <a:pt x="5941" y="2131"/>
                </a:cubicBezTo>
                <a:lnTo>
                  <a:pt x="5941" y="1226"/>
                </a:lnTo>
                <a:cubicBezTo>
                  <a:pt x="5941" y="1143"/>
                  <a:pt x="5870" y="1060"/>
                  <a:pt x="5787" y="1060"/>
                </a:cubicBezTo>
                <a:cubicBezTo>
                  <a:pt x="5691" y="1060"/>
                  <a:pt x="5620" y="1143"/>
                  <a:pt x="5620" y="1226"/>
                </a:cubicBezTo>
                <a:lnTo>
                  <a:pt x="5620" y="2131"/>
                </a:lnTo>
                <a:cubicBezTo>
                  <a:pt x="5620" y="2429"/>
                  <a:pt x="5858" y="2667"/>
                  <a:pt x="6156" y="2667"/>
                </a:cubicBezTo>
                <a:lnTo>
                  <a:pt x="6513" y="2667"/>
                </a:lnTo>
                <a:cubicBezTo>
                  <a:pt x="6739" y="2667"/>
                  <a:pt x="6930" y="2584"/>
                  <a:pt x="7049" y="2429"/>
                </a:cubicBezTo>
                <a:cubicBezTo>
                  <a:pt x="7215" y="2238"/>
                  <a:pt x="7430" y="2131"/>
                  <a:pt x="7692" y="2131"/>
                </a:cubicBezTo>
                <a:cubicBezTo>
                  <a:pt x="7942" y="2131"/>
                  <a:pt x="8180" y="2250"/>
                  <a:pt x="8323" y="2453"/>
                </a:cubicBezTo>
                <a:cubicBezTo>
                  <a:pt x="8489" y="2643"/>
                  <a:pt x="8549" y="2893"/>
                  <a:pt x="8489" y="3143"/>
                </a:cubicBezTo>
                <a:cubicBezTo>
                  <a:pt x="8430" y="3465"/>
                  <a:pt x="8168" y="3715"/>
                  <a:pt x="7835" y="3786"/>
                </a:cubicBezTo>
                <a:cubicBezTo>
                  <a:pt x="7780" y="3797"/>
                  <a:pt x="7726" y="3802"/>
                  <a:pt x="7673" y="3802"/>
                </a:cubicBezTo>
                <a:cubicBezTo>
                  <a:pt x="7432" y="3802"/>
                  <a:pt x="7205" y="3695"/>
                  <a:pt x="7049" y="3501"/>
                </a:cubicBezTo>
                <a:cubicBezTo>
                  <a:pt x="6918" y="3346"/>
                  <a:pt x="6727" y="3250"/>
                  <a:pt x="6513" y="3250"/>
                </a:cubicBezTo>
                <a:lnTo>
                  <a:pt x="6144" y="3250"/>
                </a:lnTo>
                <a:cubicBezTo>
                  <a:pt x="5846" y="3250"/>
                  <a:pt x="5608" y="3489"/>
                  <a:pt x="5608" y="3786"/>
                </a:cubicBezTo>
                <a:lnTo>
                  <a:pt x="5608" y="5620"/>
                </a:lnTo>
                <a:lnTo>
                  <a:pt x="3775" y="5620"/>
                </a:lnTo>
                <a:cubicBezTo>
                  <a:pt x="3667" y="5620"/>
                  <a:pt x="3584" y="5525"/>
                  <a:pt x="3584" y="5429"/>
                </a:cubicBezTo>
                <a:lnTo>
                  <a:pt x="3584" y="5048"/>
                </a:lnTo>
                <a:cubicBezTo>
                  <a:pt x="3584" y="4953"/>
                  <a:pt x="3620" y="4846"/>
                  <a:pt x="3715" y="4774"/>
                </a:cubicBezTo>
                <a:cubicBezTo>
                  <a:pt x="4036" y="4501"/>
                  <a:pt x="4191" y="4084"/>
                  <a:pt x="4120" y="3655"/>
                </a:cubicBezTo>
                <a:cubicBezTo>
                  <a:pt x="4025" y="3191"/>
                  <a:pt x="3667" y="2834"/>
                  <a:pt x="3227" y="2727"/>
                </a:cubicBezTo>
                <a:cubicBezTo>
                  <a:pt x="3148" y="2711"/>
                  <a:pt x="3069" y="2703"/>
                  <a:pt x="2991" y="2703"/>
                </a:cubicBezTo>
                <a:cubicBezTo>
                  <a:pt x="2716" y="2703"/>
                  <a:pt x="2452" y="2798"/>
                  <a:pt x="2239" y="2965"/>
                </a:cubicBezTo>
                <a:cubicBezTo>
                  <a:pt x="1977" y="3191"/>
                  <a:pt x="1810" y="3524"/>
                  <a:pt x="1810" y="3882"/>
                </a:cubicBezTo>
                <a:cubicBezTo>
                  <a:pt x="1810" y="4215"/>
                  <a:pt x="1953" y="4560"/>
                  <a:pt x="2239" y="4786"/>
                </a:cubicBezTo>
                <a:cubicBezTo>
                  <a:pt x="2310" y="4846"/>
                  <a:pt x="2358" y="4953"/>
                  <a:pt x="2358" y="5072"/>
                </a:cubicBezTo>
                <a:lnTo>
                  <a:pt x="2358" y="5429"/>
                </a:lnTo>
                <a:cubicBezTo>
                  <a:pt x="2358" y="5525"/>
                  <a:pt x="2274" y="5620"/>
                  <a:pt x="2167" y="5620"/>
                </a:cubicBezTo>
                <a:lnTo>
                  <a:pt x="334" y="5620"/>
                </a:lnTo>
                <a:lnTo>
                  <a:pt x="334" y="881"/>
                </a:lnTo>
                <a:cubicBezTo>
                  <a:pt x="334" y="572"/>
                  <a:pt x="584" y="333"/>
                  <a:pt x="881" y="333"/>
                </a:cubicBezTo>
                <a:lnTo>
                  <a:pt x="5620" y="333"/>
                </a:lnTo>
                <a:lnTo>
                  <a:pt x="5620" y="524"/>
                </a:lnTo>
                <a:cubicBezTo>
                  <a:pt x="5620" y="619"/>
                  <a:pt x="5691" y="691"/>
                  <a:pt x="5787" y="691"/>
                </a:cubicBezTo>
                <a:cubicBezTo>
                  <a:pt x="5870" y="691"/>
                  <a:pt x="5941" y="619"/>
                  <a:pt x="5941" y="524"/>
                </a:cubicBezTo>
                <a:lnTo>
                  <a:pt x="5941" y="333"/>
                </a:lnTo>
                <a:close/>
                <a:moveTo>
                  <a:pt x="2976" y="3061"/>
                </a:moveTo>
                <a:cubicBezTo>
                  <a:pt x="3040" y="3061"/>
                  <a:pt x="3104" y="3069"/>
                  <a:pt x="3167" y="3084"/>
                </a:cubicBezTo>
                <a:cubicBezTo>
                  <a:pt x="3477" y="3143"/>
                  <a:pt x="3727" y="3417"/>
                  <a:pt x="3810" y="3739"/>
                </a:cubicBezTo>
                <a:cubicBezTo>
                  <a:pt x="3870" y="4036"/>
                  <a:pt x="3763" y="4334"/>
                  <a:pt x="3525" y="4536"/>
                </a:cubicBezTo>
                <a:cubicBezTo>
                  <a:pt x="3358" y="4667"/>
                  <a:pt x="3274" y="4858"/>
                  <a:pt x="3274" y="5072"/>
                </a:cubicBezTo>
                <a:lnTo>
                  <a:pt x="3274" y="5441"/>
                </a:lnTo>
                <a:cubicBezTo>
                  <a:pt x="3274" y="5739"/>
                  <a:pt x="3513" y="5977"/>
                  <a:pt x="3810" y="5977"/>
                </a:cubicBezTo>
                <a:lnTo>
                  <a:pt x="5632" y="5977"/>
                </a:lnTo>
                <a:lnTo>
                  <a:pt x="5632" y="7811"/>
                </a:lnTo>
                <a:cubicBezTo>
                  <a:pt x="5632" y="7918"/>
                  <a:pt x="5549" y="8001"/>
                  <a:pt x="5441" y="8001"/>
                </a:cubicBezTo>
                <a:lnTo>
                  <a:pt x="5072" y="8001"/>
                </a:lnTo>
                <a:cubicBezTo>
                  <a:pt x="4965" y="8001"/>
                  <a:pt x="4858" y="7953"/>
                  <a:pt x="4787" y="7870"/>
                </a:cubicBezTo>
                <a:cubicBezTo>
                  <a:pt x="4569" y="7593"/>
                  <a:pt x="4244" y="7447"/>
                  <a:pt x="3887" y="7447"/>
                </a:cubicBezTo>
                <a:cubicBezTo>
                  <a:pt x="3815" y="7447"/>
                  <a:pt x="3741" y="7453"/>
                  <a:pt x="3667" y="7465"/>
                </a:cubicBezTo>
                <a:cubicBezTo>
                  <a:pt x="3215" y="7561"/>
                  <a:pt x="2858" y="7918"/>
                  <a:pt x="2751" y="8358"/>
                </a:cubicBezTo>
                <a:cubicBezTo>
                  <a:pt x="2679" y="8715"/>
                  <a:pt x="2763" y="9073"/>
                  <a:pt x="2989" y="9346"/>
                </a:cubicBezTo>
                <a:cubicBezTo>
                  <a:pt x="3215" y="9608"/>
                  <a:pt x="3536" y="9775"/>
                  <a:pt x="3894" y="9775"/>
                </a:cubicBezTo>
                <a:cubicBezTo>
                  <a:pt x="4239" y="9775"/>
                  <a:pt x="4584" y="9620"/>
                  <a:pt x="4798" y="9346"/>
                </a:cubicBezTo>
                <a:cubicBezTo>
                  <a:pt x="4858" y="9263"/>
                  <a:pt x="4965" y="9227"/>
                  <a:pt x="5084" y="9227"/>
                </a:cubicBezTo>
                <a:lnTo>
                  <a:pt x="5441" y="9227"/>
                </a:lnTo>
                <a:cubicBezTo>
                  <a:pt x="5549" y="9227"/>
                  <a:pt x="5632" y="9311"/>
                  <a:pt x="5632" y="9418"/>
                </a:cubicBezTo>
                <a:lnTo>
                  <a:pt x="5632" y="11251"/>
                </a:lnTo>
                <a:lnTo>
                  <a:pt x="869" y="11251"/>
                </a:lnTo>
                <a:cubicBezTo>
                  <a:pt x="560" y="11251"/>
                  <a:pt x="322" y="10990"/>
                  <a:pt x="322" y="10692"/>
                </a:cubicBezTo>
                <a:lnTo>
                  <a:pt x="322" y="5965"/>
                </a:lnTo>
                <a:lnTo>
                  <a:pt x="2155" y="5965"/>
                </a:lnTo>
                <a:cubicBezTo>
                  <a:pt x="2453" y="5965"/>
                  <a:pt x="2691" y="5727"/>
                  <a:pt x="2691" y="5429"/>
                </a:cubicBezTo>
                <a:lnTo>
                  <a:pt x="2691" y="5072"/>
                </a:lnTo>
                <a:cubicBezTo>
                  <a:pt x="2691" y="4846"/>
                  <a:pt x="2596" y="4655"/>
                  <a:pt x="2453" y="4536"/>
                </a:cubicBezTo>
                <a:cubicBezTo>
                  <a:pt x="2262" y="4370"/>
                  <a:pt x="2155" y="4143"/>
                  <a:pt x="2155" y="3893"/>
                </a:cubicBezTo>
                <a:cubicBezTo>
                  <a:pt x="2155" y="3643"/>
                  <a:pt x="2274" y="3405"/>
                  <a:pt x="2465" y="3250"/>
                </a:cubicBezTo>
                <a:cubicBezTo>
                  <a:pt x="2607" y="3126"/>
                  <a:pt x="2789" y="3061"/>
                  <a:pt x="2976" y="3061"/>
                </a:cubicBezTo>
                <a:close/>
                <a:moveTo>
                  <a:pt x="893" y="0"/>
                </a:moveTo>
                <a:cubicBezTo>
                  <a:pt x="393" y="0"/>
                  <a:pt x="0" y="393"/>
                  <a:pt x="0" y="893"/>
                </a:cubicBezTo>
                <a:lnTo>
                  <a:pt x="0" y="10680"/>
                </a:lnTo>
                <a:cubicBezTo>
                  <a:pt x="0" y="11168"/>
                  <a:pt x="393" y="11573"/>
                  <a:pt x="893" y="11573"/>
                </a:cubicBezTo>
                <a:lnTo>
                  <a:pt x="10680" y="11573"/>
                </a:lnTo>
                <a:cubicBezTo>
                  <a:pt x="11168" y="11573"/>
                  <a:pt x="11573" y="11168"/>
                  <a:pt x="11573" y="10680"/>
                </a:cubicBezTo>
                <a:lnTo>
                  <a:pt x="11573" y="893"/>
                </a:lnTo>
                <a:cubicBezTo>
                  <a:pt x="11573" y="393"/>
                  <a:pt x="11168" y="0"/>
                  <a:pt x="106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114" name="Google Shape;15114;p103"/>
          <p:cNvGrpSpPr/>
          <p:nvPr/>
        </p:nvGrpSpPr>
        <p:grpSpPr>
          <a:xfrm>
            <a:off x="2201806" y="1976585"/>
            <a:ext cx="349784" cy="349434"/>
            <a:chOff x="2201806" y="1976585"/>
            <a:chExt cx="349784" cy="349434"/>
          </a:xfrm>
        </p:grpSpPr>
        <p:sp>
          <p:nvSpPr>
            <p:cNvPr id="15115" name="Google Shape;15115;p103"/>
            <p:cNvSpPr/>
            <p:nvPr/>
          </p:nvSpPr>
          <p:spPr>
            <a:xfrm>
              <a:off x="2231755" y="2073373"/>
              <a:ext cx="319835" cy="252647"/>
            </a:xfrm>
            <a:custGeom>
              <a:avLst/>
              <a:gdLst/>
              <a:ahLst/>
              <a:cxnLst/>
              <a:rect l="l" t="t" r="r" b="b"/>
              <a:pathLst>
                <a:path w="10049" h="7938" extrusionOk="0">
                  <a:moveTo>
                    <a:pt x="9368" y="0"/>
                  </a:moveTo>
                  <a:cubicBezTo>
                    <a:pt x="9345" y="0"/>
                    <a:pt x="9322" y="6"/>
                    <a:pt x="9299" y="20"/>
                  </a:cubicBezTo>
                  <a:cubicBezTo>
                    <a:pt x="9227" y="67"/>
                    <a:pt x="9180" y="151"/>
                    <a:pt x="9227" y="234"/>
                  </a:cubicBezTo>
                  <a:cubicBezTo>
                    <a:pt x="9561" y="925"/>
                    <a:pt x="9716" y="1675"/>
                    <a:pt x="9716" y="2449"/>
                  </a:cubicBezTo>
                  <a:cubicBezTo>
                    <a:pt x="9716" y="3830"/>
                    <a:pt x="9180" y="5127"/>
                    <a:pt x="8203" y="6104"/>
                  </a:cubicBezTo>
                  <a:cubicBezTo>
                    <a:pt x="7215" y="7092"/>
                    <a:pt x="5917" y="7628"/>
                    <a:pt x="4536" y="7628"/>
                  </a:cubicBezTo>
                  <a:cubicBezTo>
                    <a:pt x="3715" y="7628"/>
                    <a:pt x="2929" y="7449"/>
                    <a:pt x="2203" y="7080"/>
                  </a:cubicBezTo>
                  <a:cubicBezTo>
                    <a:pt x="1596" y="6759"/>
                    <a:pt x="1060" y="6342"/>
                    <a:pt x="607" y="5830"/>
                  </a:cubicBezTo>
                  <a:lnTo>
                    <a:pt x="607" y="5830"/>
                  </a:lnTo>
                  <a:lnTo>
                    <a:pt x="1250" y="6032"/>
                  </a:lnTo>
                  <a:cubicBezTo>
                    <a:pt x="1272" y="6040"/>
                    <a:pt x="1293" y="6044"/>
                    <a:pt x="1312" y="6044"/>
                  </a:cubicBezTo>
                  <a:cubicBezTo>
                    <a:pt x="1380" y="6044"/>
                    <a:pt x="1434" y="5999"/>
                    <a:pt x="1453" y="5925"/>
                  </a:cubicBezTo>
                  <a:cubicBezTo>
                    <a:pt x="1488" y="5842"/>
                    <a:pt x="1441" y="5747"/>
                    <a:pt x="1357" y="5723"/>
                  </a:cubicBezTo>
                  <a:lnTo>
                    <a:pt x="202" y="5330"/>
                  </a:lnTo>
                  <a:cubicBezTo>
                    <a:pt x="191" y="5327"/>
                    <a:pt x="179" y="5325"/>
                    <a:pt x="167" y="5325"/>
                  </a:cubicBezTo>
                  <a:cubicBezTo>
                    <a:pt x="131" y="5325"/>
                    <a:pt x="95" y="5339"/>
                    <a:pt x="60" y="5366"/>
                  </a:cubicBezTo>
                  <a:cubicBezTo>
                    <a:pt x="12" y="5389"/>
                    <a:pt x="0" y="5449"/>
                    <a:pt x="0" y="5508"/>
                  </a:cubicBezTo>
                  <a:lnTo>
                    <a:pt x="191" y="6854"/>
                  </a:lnTo>
                  <a:cubicBezTo>
                    <a:pt x="214" y="6925"/>
                    <a:pt x="274" y="6985"/>
                    <a:pt x="357" y="6985"/>
                  </a:cubicBezTo>
                  <a:lnTo>
                    <a:pt x="393" y="6985"/>
                  </a:lnTo>
                  <a:cubicBezTo>
                    <a:pt x="476" y="6973"/>
                    <a:pt x="536" y="6890"/>
                    <a:pt x="524" y="6806"/>
                  </a:cubicBezTo>
                  <a:lnTo>
                    <a:pt x="417" y="6068"/>
                  </a:lnTo>
                  <a:lnTo>
                    <a:pt x="417" y="6068"/>
                  </a:lnTo>
                  <a:cubicBezTo>
                    <a:pt x="881" y="6604"/>
                    <a:pt x="1465" y="7044"/>
                    <a:pt x="2084" y="7354"/>
                  </a:cubicBezTo>
                  <a:cubicBezTo>
                    <a:pt x="2858" y="7747"/>
                    <a:pt x="3691" y="7937"/>
                    <a:pt x="4560" y="7937"/>
                  </a:cubicBezTo>
                  <a:cubicBezTo>
                    <a:pt x="6025" y="7937"/>
                    <a:pt x="7394" y="7366"/>
                    <a:pt x="8442" y="6330"/>
                  </a:cubicBezTo>
                  <a:cubicBezTo>
                    <a:pt x="9477" y="5282"/>
                    <a:pt x="10049" y="3913"/>
                    <a:pt x="10049" y="2449"/>
                  </a:cubicBezTo>
                  <a:cubicBezTo>
                    <a:pt x="10049" y="1627"/>
                    <a:pt x="9870" y="829"/>
                    <a:pt x="9513" y="91"/>
                  </a:cubicBezTo>
                  <a:cubicBezTo>
                    <a:pt x="9479" y="40"/>
                    <a:pt x="9426" y="0"/>
                    <a:pt x="93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6" name="Google Shape;15116;p103"/>
            <p:cNvSpPr/>
            <p:nvPr/>
          </p:nvSpPr>
          <p:spPr>
            <a:xfrm>
              <a:off x="2201806" y="1976585"/>
              <a:ext cx="319484" cy="252424"/>
            </a:xfrm>
            <a:custGeom>
              <a:avLst/>
              <a:gdLst/>
              <a:ahLst/>
              <a:cxnLst/>
              <a:rect l="l" t="t" r="r" b="b"/>
              <a:pathLst>
                <a:path w="10038" h="7931" extrusionOk="0">
                  <a:moveTo>
                    <a:pt x="5501" y="1"/>
                  </a:moveTo>
                  <a:cubicBezTo>
                    <a:pt x="4025" y="1"/>
                    <a:pt x="2656" y="560"/>
                    <a:pt x="1608" y="1608"/>
                  </a:cubicBezTo>
                  <a:cubicBezTo>
                    <a:pt x="572" y="2644"/>
                    <a:pt x="0" y="4013"/>
                    <a:pt x="0" y="5490"/>
                  </a:cubicBezTo>
                  <a:cubicBezTo>
                    <a:pt x="0" y="6311"/>
                    <a:pt x="179" y="7109"/>
                    <a:pt x="536" y="7835"/>
                  </a:cubicBezTo>
                  <a:cubicBezTo>
                    <a:pt x="572" y="7895"/>
                    <a:pt x="632" y="7930"/>
                    <a:pt x="691" y="7930"/>
                  </a:cubicBezTo>
                  <a:cubicBezTo>
                    <a:pt x="715" y="7930"/>
                    <a:pt x="739" y="7930"/>
                    <a:pt x="762" y="7918"/>
                  </a:cubicBezTo>
                  <a:cubicBezTo>
                    <a:pt x="834" y="7871"/>
                    <a:pt x="882" y="7776"/>
                    <a:pt x="834" y="7704"/>
                  </a:cubicBezTo>
                  <a:cubicBezTo>
                    <a:pt x="512" y="7002"/>
                    <a:pt x="346" y="6263"/>
                    <a:pt x="346" y="5490"/>
                  </a:cubicBezTo>
                  <a:cubicBezTo>
                    <a:pt x="346" y="4108"/>
                    <a:pt x="882" y="2811"/>
                    <a:pt x="1870" y="1822"/>
                  </a:cubicBezTo>
                  <a:cubicBezTo>
                    <a:pt x="2846" y="846"/>
                    <a:pt x="4144" y="310"/>
                    <a:pt x="5525" y="310"/>
                  </a:cubicBezTo>
                  <a:cubicBezTo>
                    <a:pt x="7049" y="310"/>
                    <a:pt x="8454" y="965"/>
                    <a:pt x="9454" y="2108"/>
                  </a:cubicBezTo>
                  <a:lnTo>
                    <a:pt x="8811" y="1906"/>
                  </a:lnTo>
                  <a:cubicBezTo>
                    <a:pt x="8792" y="1898"/>
                    <a:pt x="8772" y="1894"/>
                    <a:pt x="8753" y="1894"/>
                  </a:cubicBezTo>
                  <a:cubicBezTo>
                    <a:pt x="8688" y="1894"/>
                    <a:pt x="8627" y="1937"/>
                    <a:pt x="8609" y="2001"/>
                  </a:cubicBezTo>
                  <a:cubicBezTo>
                    <a:pt x="8573" y="2096"/>
                    <a:pt x="8621" y="2180"/>
                    <a:pt x="8716" y="2215"/>
                  </a:cubicBezTo>
                  <a:lnTo>
                    <a:pt x="9859" y="2596"/>
                  </a:lnTo>
                  <a:cubicBezTo>
                    <a:pt x="9871" y="2596"/>
                    <a:pt x="9883" y="2620"/>
                    <a:pt x="9906" y="2620"/>
                  </a:cubicBezTo>
                  <a:cubicBezTo>
                    <a:pt x="9930" y="2620"/>
                    <a:pt x="9978" y="2596"/>
                    <a:pt x="10002" y="2572"/>
                  </a:cubicBezTo>
                  <a:cubicBezTo>
                    <a:pt x="10026" y="2525"/>
                    <a:pt x="10037" y="2465"/>
                    <a:pt x="10037" y="2418"/>
                  </a:cubicBezTo>
                  <a:lnTo>
                    <a:pt x="9847" y="1084"/>
                  </a:lnTo>
                  <a:cubicBezTo>
                    <a:pt x="9827" y="1003"/>
                    <a:pt x="9772" y="948"/>
                    <a:pt x="9705" y="948"/>
                  </a:cubicBezTo>
                  <a:cubicBezTo>
                    <a:pt x="9693" y="948"/>
                    <a:pt x="9681" y="950"/>
                    <a:pt x="9668" y="953"/>
                  </a:cubicBezTo>
                  <a:cubicBezTo>
                    <a:pt x="9573" y="965"/>
                    <a:pt x="9514" y="1037"/>
                    <a:pt x="9525" y="1132"/>
                  </a:cubicBezTo>
                  <a:lnTo>
                    <a:pt x="9633" y="1870"/>
                  </a:lnTo>
                  <a:cubicBezTo>
                    <a:pt x="8597" y="667"/>
                    <a:pt x="7085" y="1"/>
                    <a:pt x="5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7" name="Google Shape;15117;p103"/>
            <p:cNvSpPr/>
            <p:nvPr/>
          </p:nvSpPr>
          <p:spPr>
            <a:xfrm>
              <a:off x="2331789" y="2068662"/>
              <a:ext cx="16709" cy="27340"/>
            </a:xfrm>
            <a:custGeom>
              <a:avLst/>
              <a:gdLst/>
              <a:ahLst/>
              <a:cxnLst/>
              <a:rect l="l" t="t" r="r" b="b"/>
              <a:pathLst>
                <a:path w="525" h="859" extrusionOk="0">
                  <a:moveTo>
                    <a:pt x="358" y="1"/>
                  </a:moveTo>
                  <a:cubicBezTo>
                    <a:pt x="262" y="1"/>
                    <a:pt x="191" y="84"/>
                    <a:pt x="191" y="168"/>
                  </a:cubicBezTo>
                  <a:lnTo>
                    <a:pt x="191" y="465"/>
                  </a:lnTo>
                  <a:lnTo>
                    <a:pt x="72" y="584"/>
                  </a:lnTo>
                  <a:cubicBezTo>
                    <a:pt x="12" y="644"/>
                    <a:pt x="0" y="751"/>
                    <a:pt x="72" y="811"/>
                  </a:cubicBezTo>
                  <a:cubicBezTo>
                    <a:pt x="96" y="834"/>
                    <a:pt x="143" y="858"/>
                    <a:pt x="191" y="858"/>
                  </a:cubicBezTo>
                  <a:cubicBezTo>
                    <a:pt x="238" y="858"/>
                    <a:pt x="262" y="834"/>
                    <a:pt x="298" y="811"/>
                  </a:cubicBezTo>
                  <a:lnTo>
                    <a:pt x="453" y="644"/>
                  </a:lnTo>
                  <a:cubicBezTo>
                    <a:pt x="488" y="620"/>
                    <a:pt x="500" y="572"/>
                    <a:pt x="500" y="525"/>
                  </a:cubicBezTo>
                  <a:lnTo>
                    <a:pt x="524" y="168"/>
                  </a:lnTo>
                  <a:cubicBezTo>
                    <a:pt x="524" y="84"/>
                    <a:pt x="441" y="1"/>
                    <a:pt x="3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8" name="Google Shape;15118;p103"/>
            <p:cNvSpPr/>
            <p:nvPr/>
          </p:nvSpPr>
          <p:spPr>
            <a:xfrm>
              <a:off x="2243118" y="2021653"/>
              <a:ext cx="265664" cy="261908"/>
            </a:xfrm>
            <a:custGeom>
              <a:avLst/>
              <a:gdLst/>
              <a:ahLst/>
              <a:cxnLst/>
              <a:rect l="l" t="t" r="r" b="b"/>
              <a:pathLst>
                <a:path w="8347" h="8229" extrusionOk="0">
                  <a:moveTo>
                    <a:pt x="2751" y="3109"/>
                  </a:moveTo>
                  <a:lnTo>
                    <a:pt x="2977" y="3133"/>
                  </a:lnTo>
                  <a:lnTo>
                    <a:pt x="3084" y="3133"/>
                  </a:lnTo>
                  <a:lnTo>
                    <a:pt x="2917" y="3502"/>
                  </a:lnTo>
                  <a:lnTo>
                    <a:pt x="2643" y="3431"/>
                  </a:lnTo>
                  <a:lnTo>
                    <a:pt x="2751" y="3109"/>
                  </a:lnTo>
                  <a:close/>
                  <a:moveTo>
                    <a:pt x="3834" y="3026"/>
                  </a:moveTo>
                  <a:lnTo>
                    <a:pt x="4156" y="3419"/>
                  </a:lnTo>
                  <a:lnTo>
                    <a:pt x="4120" y="3526"/>
                  </a:lnTo>
                  <a:cubicBezTo>
                    <a:pt x="4096" y="3609"/>
                    <a:pt x="4144" y="3704"/>
                    <a:pt x="4227" y="3728"/>
                  </a:cubicBezTo>
                  <a:cubicBezTo>
                    <a:pt x="4239" y="3728"/>
                    <a:pt x="4263" y="3740"/>
                    <a:pt x="4275" y="3740"/>
                  </a:cubicBezTo>
                  <a:cubicBezTo>
                    <a:pt x="4346" y="3740"/>
                    <a:pt x="4406" y="3704"/>
                    <a:pt x="4417" y="3645"/>
                  </a:cubicBezTo>
                  <a:lnTo>
                    <a:pt x="4465" y="3526"/>
                  </a:lnTo>
                  <a:cubicBezTo>
                    <a:pt x="4501" y="3419"/>
                    <a:pt x="4477" y="3312"/>
                    <a:pt x="4417" y="3240"/>
                  </a:cubicBezTo>
                  <a:lnTo>
                    <a:pt x="4334" y="3133"/>
                  </a:lnTo>
                  <a:lnTo>
                    <a:pt x="4608" y="3359"/>
                  </a:lnTo>
                  <a:cubicBezTo>
                    <a:pt x="4638" y="3374"/>
                    <a:pt x="4673" y="3389"/>
                    <a:pt x="4710" y="3389"/>
                  </a:cubicBezTo>
                  <a:cubicBezTo>
                    <a:pt x="4731" y="3389"/>
                    <a:pt x="4753" y="3384"/>
                    <a:pt x="4775" y="3371"/>
                  </a:cubicBezTo>
                  <a:lnTo>
                    <a:pt x="4989" y="3288"/>
                  </a:lnTo>
                  <a:lnTo>
                    <a:pt x="5108" y="3419"/>
                  </a:lnTo>
                  <a:cubicBezTo>
                    <a:pt x="5132" y="3466"/>
                    <a:pt x="5191" y="3478"/>
                    <a:pt x="5239" y="3478"/>
                  </a:cubicBezTo>
                  <a:lnTo>
                    <a:pt x="5644" y="3442"/>
                  </a:lnTo>
                  <a:lnTo>
                    <a:pt x="5656" y="3526"/>
                  </a:lnTo>
                  <a:cubicBezTo>
                    <a:pt x="5668" y="3562"/>
                    <a:pt x="5644" y="3597"/>
                    <a:pt x="5644" y="3609"/>
                  </a:cubicBezTo>
                  <a:cubicBezTo>
                    <a:pt x="5620" y="3621"/>
                    <a:pt x="5608" y="3657"/>
                    <a:pt x="5560" y="3657"/>
                  </a:cubicBezTo>
                  <a:lnTo>
                    <a:pt x="4882" y="3716"/>
                  </a:lnTo>
                  <a:cubicBezTo>
                    <a:pt x="4787" y="3716"/>
                    <a:pt x="4715" y="3764"/>
                    <a:pt x="4668" y="3835"/>
                  </a:cubicBezTo>
                  <a:cubicBezTo>
                    <a:pt x="4644" y="3895"/>
                    <a:pt x="4608" y="3954"/>
                    <a:pt x="4632" y="4014"/>
                  </a:cubicBezTo>
                  <a:lnTo>
                    <a:pt x="4167" y="3859"/>
                  </a:lnTo>
                  <a:cubicBezTo>
                    <a:pt x="4156" y="3859"/>
                    <a:pt x="4156" y="3847"/>
                    <a:pt x="4156" y="3835"/>
                  </a:cubicBezTo>
                  <a:cubicBezTo>
                    <a:pt x="4120" y="3657"/>
                    <a:pt x="3977" y="3538"/>
                    <a:pt x="3798" y="3538"/>
                  </a:cubicBezTo>
                  <a:lnTo>
                    <a:pt x="3775" y="3538"/>
                  </a:lnTo>
                  <a:lnTo>
                    <a:pt x="3286" y="3550"/>
                  </a:lnTo>
                  <a:lnTo>
                    <a:pt x="3405" y="3204"/>
                  </a:lnTo>
                  <a:cubicBezTo>
                    <a:pt x="3429" y="3181"/>
                    <a:pt x="3453" y="3169"/>
                    <a:pt x="3489" y="3145"/>
                  </a:cubicBezTo>
                  <a:lnTo>
                    <a:pt x="3834" y="3026"/>
                  </a:lnTo>
                  <a:close/>
                  <a:moveTo>
                    <a:pt x="7561" y="3562"/>
                  </a:moveTo>
                  <a:cubicBezTo>
                    <a:pt x="7573" y="3562"/>
                    <a:pt x="7620" y="3562"/>
                    <a:pt x="7656" y="3597"/>
                  </a:cubicBezTo>
                  <a:lnTo>
                    <a:pt x="7977" y="3907"/>
                  </a:lnTo>
                  <a:cubicBezTo>
                    <a:pt x="7989" y="4026"/>
                    <a:pt x="7989" y="4133"/>
                    <a:pt x="7977" y="4216"/>
                  </a:cubicBezTo>
                  <a:cubicBezTo>
                    <a:pt x="7930" y="5169"/>
                    <a:pt x="7549" y="6086"/>
                    <a:pt x="6858" y="6752"/>
                  </a:cubicBezTo>
                  <a:cubicBezTo>
                    <a:pt x="6763" y="6860"/>
                    <a:pt x="6656" y="6943"/>
                    <a:pt x="6537" y="7050"/>
                  </a:cubicBezTo>
                  <a:cubicBezTo>
                    <a:pt x="6596" y="6955"/>
                    <a:pt x="6644" y="6871"/>
                    <a:pt x="6680" y="6776"/>
                  </a:cubicBezTo>
                  <a:lnTo>
                    <a:pt x="7430" y="5074"/>
                  </a:lnTo>
                  <a:cubicBezTo>
                    <a:pt x="7454" y="5026"/>
                    <a:pt x="7442" y="4966"/>
                    <a:pt x="7418" y="4907"/>
                  </a:cubicBezTo>
                  <a:cubicBezTo>
                    <a:pt x="7382" y="4859"/>
                    <a:pt x="7323" y="4836"/>
                    <a:pt x="7263" y="4836"/>
                  </a:cubicBezTo>
                  <a:lnTo>
                    <a:pt x="7192" y="4836"/>
                  </a:lnTo>
                  <a:lnTo>
                    <a:pt x="7596" y="4026"/>
                  </a:lnTo>
                  <a:cubicBezTo>
                    <a:pt x="7656" y="3895"/>
                    <a:pt x="7620" y="3728"/>
                    <a:pt x="7501" y="3657"/>
                  </a:cubicBezTo>
                  <a:lnTo>
                    <a:pt x="7477" y="3621"/>
                  </a:lnTo>
                  <a:lnTo>
                    <a:pt x="7489" y="3609"/>
                  </a:lnTo>
                  <a:cubicBezTo>
                    <a:pt x="7513" y="3562"/>
                    <a:pt x="7549" y="3562"/>
                    <a:pt x="7561" y="3562"/>
                  </a:cubicBezTo>
                  <a:close/>
                  <a:moveTo>
                    <a:pt x="4088" y="0"/>
                  </a:moveTo>
                  <a:cubicBezTo>
                    <a:pt x="4055" y="0"/>
                    <a:pt x="4022" y="1"/>
                    <a:pt x="3989" y="2"/>
                  </a:cubicBezTo>
                  <a:cubicBezTo>
                    <a:pt x="2953" y="49"/>
                    <a:pt x="1977" y="478"/>
                    <a:pt x="1250" y="1216"/>
                  </a:cubicBezTo>
                  <a:cubicBezTo>
                    <a:pt x="524" y="1942"/>
                    <a:pt x="96" y="2919"/>
                    <a:pt x="48" y="3954"/>
                  </a:cubicBezTo>
                  <a:cubicBezTo>
                    <a:pt x="0" y="4978"/>
                    <a:pt x="346" y="5979"/>
                    <a:pt x="1012" y="6764"/>
                  </a:cubicBezTo>
                  <a:cubicBezTo>
                    <a:pt x="1048" y="6812"/>
                    <a:pt x="1084" y="6824"/>
                    <a:pt x="1131" y="6824"/>
                  </a:cubicBezTo>
                  <a:cubicBezTo>
                    <a:pt x="1167" y="6824"/>
                    <a:pt x="1203" y="6812"/>
                    <a:pt x="1239" y="6776"/>
                  </a:cubicBezTo>
                  <a:cubicBezTo>
                    <a:pt x="1310" y="6717"/>
                    <a:pt x="1310" y="6610"/>
                    <a:pt x="1250" y="6550"/>
                  </a:cubicBezTo>
                  <a:cubicBezTo>
                    <a:pt x="643" y="5824"/>
                    <a:pt x="334" y="4907"/>
                    <a:pt x="369" y="3966"/>
                  </a:cubicBezTo>
                  <a:cubicBezTo>
                    <a:pt x="417" y="3014"/>
                    <a:pt x="810" y="2109"/>
                    <a:pt x="1489" y="1430"/>
                  </a:cubicBezTo>
                  <a:cubicBezTo>
                    <a:pt x="2155" y="764"/>
                    <a:pt x="3072" y="359"/>
                    <a:pt x="4025" y="323"/>
                  </a:cubicBezTo>
                  <a:cubicBezTo>
                    <a:pt x="4087" y="316"/>
                    <a:pt x="4150" y="313"/>
                    <a:pt x="4213" y="313"/>
                  </a:cubicBezTo>
                  <a:cubicBezTo>
                    <a:pt x="4363" y="313"/>
                    <a:pt x="4512" y="330"/>
                    <a:pt x="4656" y="347"/>
                  </a:cubicBezTo>
                  <a:lnTo>
                    <a:pt x="4882" y="621"/>
                  </a:lnTo>
                  <a:lnTo>
                    <a:pt x="4798" y="823"/>
                  </a:lnTo>
                  <a:lnTo>
                    <a:pt x="4656" y="585"/>
                  </a:lnTo>
                  <a:cubicBezTo>
                    <a:pt x="4632" y="537"/>
                    <a:pt x="4572" y="502"/>
                    <a:pt x="4525" y="502"/>
                  </a:cubicBezTo>
                  <a:lnTo>
                    <a:pt x="4025" y="502"/>
                  </a:lnTo>
                  <a:cubicBezTo>
                    <a:pt x="3965" y="502"/>
                    <a:pt x="3906" y="525"/>
                    <a:pt x="3870" y="585"/>
                  </a:cubicBezTo>
                  <a:lnTo>
                    <a:pt x="3513" y="1276"/>
                  </a:lnTo>
                  <a:cubicBezTo>
                    <a:pt x="3465" y="1359"/>
                    <a:pt x="3465" y="1478"/>
                    <a:pt x="3513" y="1573"/>
                  </a:cubicBezTo>
                  <a:cubicBezTo>
                    <a:pt x="3560" y="1657"/>
                    <a:pt x="3667" y="1716"/>
                    <a:pt x="3763" y="1728"/>
                  </a:cubicBezTo>
                  <a:lnTo>
                    <a:pt x="4048" y="1764"/>
                  </a:lnTo>
                  <a:cubicBezTo>
                    <a:pt x="4108" y="1764"/>
                    <a:pt x="4167" y="1752"/>
                    <a:pt x="4203" y="1692"/>
                  </a:cubicBezTo>
                  <a:lnTo>
                    <a:pt x="4298" y="1537"/>
                  </a:lnTo>
                  <a:lnTo>
                    <a:pt x="4358" y="1609"/>
                  </a:lnTo>
                  <a:lnTo>
                    <a:pt x="4310" y="1895"/>
                  </a:lnTo>
                  <a:lnTo>
                    <a:pt x="3822" y="1966"/>
                  </a:lnTo>
                  <a:cubicBezTo>
                    <a:pt x="3798" y="1966"/>
                    <a:pt x="3775" y="1990"/>
                    <a:pt x="3751" y="2002"/>
                  </a:cubicBezTo>
                  <a:lnTo>
                    <a:pt x="3108" y="2466"/>
                  </a:lnTo>
                  <a:cubicBezTo>
                    <a:pt x="3084" y="2490"/>
                    <a:pt x="3048" y="2526"/>
                    <a:pt x="3048" y="2550"/>
                  </a:cubicBezTo>
                  <a:lnTo>
                    <a:pt x="2977" y="2847"/>
                  </a:lnTo>
                  <a:lnTo>
                    <a:pt x="2751" y="2823"/>
                  </a:lnTo>
                  <a:cubicBezTo>
                    <a:pt x="2736" y="2821"/>
                    <a:pt x="2721" y="2819"/>
                    <a:pt x="2706" y="2819"/>
                  </a:cubicBezTo>
                  <a:cubicBezTo>
                    <a:pt x="2591" y="2819"/>
                    <a:pt x="2483" y="2898"/>
                    <a:pt x="2441" y="3014"/>
                  </a:cubicBezTo>
                  <a:lnTo>
                    <a:pt x="2310" y="3371"/>
                  </a:lnTo>
                  <a:cubicBezTo>
                    <a:pt x="2274" y="3442"/>
                    <a:pt x="2274" y="3538"/>
                    <a:pt x="2322" y="3609"/>
                  </a:cubicBezTo>
                  <a:cubicBezTo>
                    <a:pt x="2370" y="3681"/>
                    <a:pt x="2429" y="3740"/>
                    <a:pt x="2501" y="3752"/>
                  </a:cubicBezTo>
                  <a:cubicBezTo>
                    <a:pt x="2346" y="3812"/>
                    <a:pt x="2251" y="3978"/>
                    <a:pt x="2251" y="4145"/>
                  </a:cubicBezTo>
                  <a:lnTo>
                    <a:pt x="2251" y="4216"/>
                  </a:lnTo>
                  <a:lnTo>
                    <a:pt x="1798" y="4740"/>
                  </a:lnTo>
                  <a:cubicBezTo>
                    <a:pt x="1727" y="4812"/>
                    <a:pt x="1703" y="4919"/>
                    <a:pt x="1703" y="5026"/>
                  </a:cubicBezTo>
                  <a:lnTo>
                    <a:pt x="1703" y="5621"/>
                  </a:lnTo>
                  <a:cubicBezTo>
                    <a:pt x="1703" y="5764"/>
                    <a:pt x="1750" y="5919"/>
                    <a:pt x="1881" y="6038"/>
                  </a:cubicBezTo>
                  <a:lnTo>
                    <a:pt x="2310" y="6455"/>
                  </a:lnTo>
                  <a:cubicBezTo>
                    <a:pt x="2393" y="6538"/>
                    <a:pt x="2524" y="6598"/>
                    <a:pt x="2643" y="6610"/>
                  </a:cubicBezTo>
                  <a:lnTo>
                    <a:pt x="3917" y="6717"/>
                  </a:lnTo>
                  <a:lnTo>
                    <a:pt x="3917" y="6764"/>
                  </a:lnTo>
                  <a:cubicBezTo>
                    <a:pt x="3894" y="6907"/>
                    <a:pt x="3965" y="7074"/>
                    <a:pt x="4096" y="7169"/>
                  </a:cubicBezTo>
                  <a:lnTo>
                    <a:pt x="4310" y="7324"/>
                  </a:lnTo>
                  <a:lnTo>
                    <a:pt x="4298" y="7372"/>
                  </a:lnTo>
                  <a:cubicBezTo>
                    <a:pt x="4251" y="7538"/>
                    <a:pt x="4298" y="7717"/>
                    <a:pt x="4429" y="7836"/>
                  </a:cubicBezTo>
                  <a:lnTo>
                    <a:pt x="4489" y="7895"/>
                  </a:lnTo>
                  <a:cubicBezTo>
                    <a:pt x="4429" y="7895"/>
                    <a:pt x="4394" y="7907"/>
                    <a:pt x="4334" y="7907"/>
                  </a:cubicBezTo>
                  <a:cubicBezTo>
                    <a:pt x="4272" y="7910"/>
                    <a:pt x="4211" y="7912"/>
                    <a:pt x="4149" y="7912"/>
                  </a:cubicBezTo>
                  <a:cubicBezTo>
                    <a:pt x="3262" y="7912"/>
                    <a:pt x="2407" y="7593"/>
                    <a:pt x="1739" y="7014"/>
                  </a:cubicBezTo>
                  <a:cubicBezTo>
                    <a:pt x="1708" y="6989"/>
                    <a:pt x="1672" y="6976"/>
                    <a:pt x="1637" y="6976"/>
                  </a:cubicBezTo>
                  <a:cubicBezTo>
                    <a:pt x="1591" y="6976"/>
                    <a:pt x="1546" y="6998"/>
                    <a:pt x="1512" y="7038"/>
                  </a:cubicBezTo>
                  <a:cubicBezTo>
                    <a:pt x="1453" y="7110"/>
                    <a:pt x="1477" y="7193"/>
                    <a:pt x="1536" y="7252"/>
                  </a:cubicBezTo>
                  <a:cubicBezTo>
                    <a:pt x="2274" y="7883"/>
                    <a:pt x="3215" y="8229"/>
                    <a:pt x="4179" y="8229"/>
                  </a:cubicBezTo>
                  <a:lnTo>
                    <a:pt x="4346" y="8229"/>
                  </a:lnTo>
                  <a:cubicBezTo>
                    <a:pt x="5382" y="8181"/>
                    <a:pt x="6358" y="7753"/>
                    <a:pt x="7084" y="7014"/>
                  </a:cubicBezTo>
                  <a:cubicBezTo>
                    <a:pt x="7811" y="6288"/>
                    <a:pt x="8239" y="5312"/>
                    <a:pt x="8287" y="4276"/>
                  </a:cubicBezTo>
                  <a:cubicBezTo>
                    <a:pt x="8347" y="3204"/>
                    <a:pt x="8001" y="2216"/>
                    <a:pt x="7335" y="1418"/>
                  </a:cubicBezTo>
                  <a:cubicBezTo>
                    <a:pt x="7303" y="1381"/>
                    <a:pt x="7259" y="1363"/>
                    <a:pt x="7216" y="1363"/>
                  </a:cubicBezTo>
                  <a:cubicBezTo>
                    <a:pt x="7176" y="1363"/>
                    <a:pt x="7137" y="1378"/>
                    <a:pt x="7108" y="1407"/>
                  </a:cubicBezTo>
                  <a:cubicBezTo>
                    <a:pt x="7037" y="1466"/>
                    <a:pt x="7037" y="1573"/>
                    <a:pt x="7096" y="1633"/>
                  </a:cubicBezTo>
                  <a:cubicBezTo>
                    <a:pt x="7525" y="2157"/>
                    <a:pt x="7823" y="2776"/>
                    <a:pt x="7930" y="3431"/>
                  </a:cubicBezTo>
                  <a:lnTo>
                    <a:pt x="7894" y="3383"/>
                  </a:lnTo>
                  <a:cubicBezTo>
                    <a:pt x="7809" y="3308"/>
                    <a:pt x="7694" y="3262"/>
                    <a:pt x="7577" y="3262"/>
                  </a:cubicBezTo>
                  <a:cubicBezTo>
                    <a:pt x="7564" y="3262"/>
                    <a:pt x="7550" y="3263"/>
                    <a:pt x="7537" y="3264"/>
                  </a:cubicBezTo>
                  <a:cubicBezTo>
                    <a:pt x="7394" y="3288"/>
                    <a:pt x="7275" y="3359"/>
                    <a:pt x="7215" y="3466"/>
                  </a:cubicBezTo>
                  <a:lnTo>
                    <a:pt x="7192" y="3502"/>
                  </a:lnTo>
                  <a:cubicBezTo>
                    <a:pt x="7108" y="3502"/>
                    <a:pt x="7037" y="3538"/>
                    <a:pt x="6977" y="3585"/>
                  </a:cubicBezTo>
                  <a:lnTo>
                    <a:pt x="6775" y="3323"/>
                  </a:lnTo>
                  <a:cubicBezTo>
                    <a:pt x="6744" y="3286"/>
                    <a:pt x="6700" y="3268"/>
                    <a:pt x="6656" y="3268"/>
                  </a:cubicBezTo>
                  <a:cubicBezTo>
                    <a:pt x="6616" y="3268"/>
                    <a:pt x="6577" y="3283"/>
                    <a:pt x="6549" y="3312"/>
                  </a:cubicBezTo>
                  <a:cubicBezTo>
                    <a:pt x="6477" y="3371"/>
                    <a:pt x="6477" y="3478"/>
                    <a:pt x="6537" y="3538"/>
                  </a:cubicBezTo>
                  <a:lnTo>
                    <a:pt x="6858" y="3919"/>
                  </a:lnTo>
                  <a:cubicBezTo>
                    <a:pt x="6894" y="3954"/>
                    <a:pt x="6942" y="3978"/>
                    <a:pt x="6977" y="3978"/>
                  </a:cubicBezTo>
                  <a:cubicBezTo>
                    <a:pt x="7025" y="3978"/>
                    <a:pt x="7073" y="3966"/>
                    <a:pt x="7096" y="3943"/>
                  </a:cubicBezTo>
                  <a:lnTo>
                    <a:pt x="7204" y="3835"/>
                  </a:lnTo>
                  <a:lnTo>
                    <a:pt x="7335" y="3919"/>
                  </a:lnTo>
                  <a:lnTo>
                    <a:pt x="6858" y="4871"/>
                  </a:lnTo>
                  <a:lnTo>
                    <a:pt x="6834" y="4871"/>
                  </a:lnTo>
                  <a:cubicBezTo>
                    <a:pt x="6799" y="4871"/>
                    <a:pt x="6763" y="4859"/>
                    <a:pt x="6739" y="4836"/>
                  </a:cubicBezTo>
                  <a:lnTo>
                    <a:pt x="6096" y="4062"/>
                  </a:lnTo>
                  <a:cubicBezTo>
                    <a:pt x="6069" y="4014"/>
                    <a:pt x="6023" y="3994"/>
                    <a:pt x="5977" y="3994"/>
                  </a:cubicBezTo>
                  <a:cubicBezTo>
                    <a:pt x="5942" y="3994"/>
                    <a:pt x="5908" y="4005"/>
                    <a:pt x="5882" y="4026"/>
                  </a:cubicBezTo>
                  <a:cubicBezTo>
                    <a:pt x="5799" y="4085"/>
                    <a:pt x="5799" y="4193"/>
                    <a:pt x="5846" y="4252"/>
                  </a:cubicBezTo>
                  <a:lnTo>
                    <a:pt x="6489" y="5026"/>
                  </a:lnTo>
                  <a:cubicBezTo>
                    <a:pt x="6584" y="5133"/>
                    <a:pt x="6715" y="5193"/>
                    <a:pt x="6858" y="5193"/>
                  </a:cubicBezTo>
                  <a:lnTo>
                    <a:pt x="7073" y="5169"/>
                  </a:lnTo>
                  <a:lnTo>
                    <a:pt x="6430" y="6645"/>
                  </a:lnTo>
                  <a:cubicBezTo>
                    <a:pt x="6382" y="6752"/>
                    <a:pt x="6322" y="6848"/>
                    <a:pt x="6251" y="6943"/>
                  </a:cubicBezTo>
                  <a:lnTo>
                    <a:pt x="5751" y="7550"/>
                  </a:lnTo>
                  <a:cubicBezTo>
                    <a:pt x="5489" y="7657"/>
                    <a:pt x="5227" y="7753"/>
                    <a:pt x="4953" y="7812"/>
                  </a:cubicBezTo>
                  <a:lnTo>
                    <a:pt x="4679" y="7562"/>
                  </a:lnTo>
                  <a:cubicBezTo>
                    <a:pt x="4644" y="7538"/>
                    <a:pt x="4632" y="7491"/>
                    <a:pt x="4644" y="7443"/>
                  </a:cubicBezTo>
                  <a:lnTo>
                    <a:pt x="4691" y="7288"/>
                  </a:lnTo>
                  <a:cubicBezTo>
                    <a:pt x="4703" y="7229"/>
                    <a:pt x="4691" y="7145"/>
                    <a:pt x="4632" y="7110"/>
                  </a:cubicBezTo>
                  <a:lnTo>
                    <a:pt x="4322" y="6871"/>
                  </a:lnTo>
                  <a:cubicBezTo>
                    <a:pt x="4287" y="6836"/>
                    <a:pt x="4275" y="6812"/>
                    <a:pt x="4275" y="6764"/>
                  </a:cubicBezTo>
                  <a:lnTo>
                    <a:pt x="4298" y="6550"/>
                  </a:lnTo>
                  <a:cubicBezTo>
                    <a:pt x="4298" y="6514"/>
                    <a:pt x="4298" y="6467"/>
                    <a:pt x="4275" y="6431"/>
                  </a:cubicBezTo>
                  <a:cubicBezTo>
                    <a:pt x="4239" y="6407"/>
                    <a:pt x="4203" y="6371"/>
                    <a:pt x="4167" y="6371"/>
                  </a:cubicBezTo>
                  <a:lnTo>
                    <a:pt x="2679" y="6264"/>
                  </a:lnTo>
                  <a:cubicBezTo>
                    <a:pt x="2620" y="6264"/>
                    <a:pt x="2572" y="6229"/>
                    <a:pt x="2536" y="6181"/>
                  </a:cubicBezTo>
                  <a:lnTo>
                    <a:pt x="2096" y="5764"/>
                  </a:lnTo>
                  <a:cubicBezTo>
                    <a:pt x="2060" y="5728"/>
                    <a:pt x="2024" y="5645"/>
                    <a:pt x="2024" y="5586"/>
                  </a:cubicBezTo>
                  <a:lnTo>
                    <a:pt x="2024" y="4990"/>
                  </a:lnTo>
                  <a:cubicBezTo>
                    <a:pt x="2024" y="4966"/>
                    <a:pt x="2036" y="4931"/>
                    <a:pt x="2060" y="4919"/>
                  </a:cubicBezTo>
                  <a:lnTo>
                    <a:pt x="2548" y="4359"/>
                  </a:lnTo>
                  <a:cubicBezTo>
                    <a:pt x="2572" y="4324"/>
                    <a:pt x="2596" y="4300"/>
                    <a:pt x="2596" y="4252"/>
                  </a:cubicBezTo>
                  <a:lnTo>
                    <a:pt x="2596" y="4121"/>
                  </a:lnTo>
                  <a:cubicBezTo>
                    <a:pt x="2596" y="4074"/>
                    <a:pt x="2620" y="4038"/>
                    <a:pt x="2655" y="4014"/>
                  </a:cubicBezTo>
                  <a:lnTo>
                    <a:pt x="3036" y="3847"/>
                  </a:lnTo>
                  <a:lnTo>
                    <a:pt x="3751" y="3835"/>
                  </a:lnTo>
                  <a:cubicBezTo>
                    <a:pt x="3763" y="3835"/>
                    <a:pt x="3786" y="3847"/>
                    <a:pt x="3786" y="3859"/>
                  </a:cubicBezTo>
                  <a:cubicBezTo>
                    <a:pt x="3798" y="3990"/>
                    <a:pt x="3906" y="4097"/>
                    <a:pt x="4025" y="4145"/>
                  </a:cubicBezTo>
                  <a:lnTo>
                    <a:pt x="4537" y="4324"/>
                  </a:lnTo>
                  <a:cubicBezTo>
                    <a:pt x="4569" y="4331"/>
                    <a:pt x="4601" y="4335"/>
                    <a:pt x="4633" y="4335"/>
                  </a:cubicBezTo>
                  <a:cubicBezTo>
                    <a:pt x="4705" y="4335"/>
                    <a:pt x="4772" y="4314"/>
                    <a:pt x="4822" y="4264"/>
                  </a:cubicBezTo>
                  <a:cubicBezTo>
                    <a:pt x="4882" y="4204"/>
                    <a:pt x="4918" y="4121"/>
                    <a:pt x="4918" y="4026"/>
                  </a:cubicBezTo>
                  <a:lnTo>
                    <a:pt x="5549" y="3978"/>
                  </a:lnTo>
                  <a:cubicBezTo>
                    <a:pt x="5668" y="3966"/>
                    <a:pt x="5787" y="3907"/>
                    <a:pt x="5870" y="3812"/>
                  </a:cubicBezTo>
                  <a:cubicBezTo>
                    <a:pt x="5941" y="3728"/>
                    <a:pt x="5965" y="3597"/>
                    <a:pt x="5941" y="3478"/>
                  </a:cubicBezTo>
                  <a:lnTo>
                    <a:pt x="5930" y="3383"/>
                  </a:lnTo>
                  <a:cubicBezTo>
                    <a:pt x="5896" y="3247"/>
                    <a:pt x="5776" y="3144"/>
                    <a:pt x="5632" y="3144"/>
                  </a:cubicBezTo>
                  <a:cubicBezTo>
                    <a:pt x="5624" y="3144"/>
                    <a:pt x="5616" y="3144"/>
                    <a:pt x="5608" y="3145"/>
                  </a:cubicBezTo>
                  <a:lnTo>
                    <a:pt x="5275" y="3181"/>
                  </a:lnTo>
                  <a:lnTo>
                    <a:pt x="5227" y="3121"/>
                  </a:lnTo>
                  <a:lnTo>
                    <a:pt x="5668" y="2669"/>
                  </a:lnTo>
                  <a:cubicBezTo>
                    <a:pt x="5727" y="2609"/>
                    <a:pt x="5727" y="2502"/>
                    <a:pt x="5668" y="2442"/>
                  </a:cubicBezTo>
                  <a:cubicBezTo>
                    <a:pt x="5638" y="2413"/>
                    <a:pt x="5599" y="2398"/>
                    <a:pt x="5560" y="2398"/>
                  </a:cubicBezTo>
                  <a:cubicBezTo>
                    <a:pt x="5522" y="2398"/>
                    <a:pt x="5483" y="2413"/>
                    <a:pt x="5453" y="2442"/>
                  </a:cubicBezTo>
                  <a:lnTo>
                    <a:pt x="4918" y="2978"/>
                  </a:lnTo>
                  <a:lnTo>
                    <a:pt x="4739" y="3061"/>
                  </a:lnTo>
                  <a:lnTo>
                    <a:pt x="4227" y="2669"/>
                  </a:lnTo>
                  <a:cubicBezTo>
                    <a:pt x="4193" y="2652"/>
                    <a:pt x="4166" y="2635"/>
                    <a:pt x="4131" y="2635"/>
                  </a:cubicBezTo>
                  <a:cubicBezTo>
                    <a:pt x="4117" y="2635"/>
                    <a:pt x="4102" y="2638"/>
                    <a:pt x="4084" y="2645"/>
                  </a:cubicBezTo>
                  <a:lnTo>
                    <a:pt x="3382" y="2859"/>
                  </a:lnTo>
                  <a:cubicBezTo>
                    <a:pt x="3370" y="2859"/>
                    <a:pt x="3334" y="2883"/>
                    <a:pt x="3322" y="2895"/>
                  </a:cubicBezTo>
                  <a:lnTo>
                    <a:pt x="3370" y="2680"/>
                  </a:lnTo>
                  <a:lnTo>
                    <a:pt x="3917" y="2288"/>
                  </a:lnTo>
                  <a:lnTo>
                    <a:pt x="4501" y="2192"/>
                  </a:lnTo>
                  <a:cubicBezTo>
                    <a:pt x="4572" y="2180"/>
                    <a:pt x="4620" y="2133"/>
                    <a:pt x="4632" y="2061"/>
                  </a:cubicBezTo>
                  <a:lnTo>
                    <a:pt x="4691" y="1597"/>
                  </a:lnTo>
                  <a:cubicBezTo>
                    <a:pt x="4691" y="1549"/>
                    <a:pt x="4691" y="1514"/>
                    <a:pt x="4656" y="1478"/>
                  </a:cubicBezTo>
                  <a:lnTo>
                    <a:pt x="4417" y="1180"/>
                  </a:lnTo>
                  <a:cubicBezTo>
                    <a:pt x="4394" y="1133"/>
                    <a:pt x="4346" y="1121"/>
                    <a:pt x="4287" y="1121"/>
                  </a:cubicBezTo>
                  <a:cubicBezTo>
                    <a:pt x="4239" y="1121"/>
                    <a:pt x="4179" y="1156"/>
                    <a:pt x="4156" y="1192"/>
                  </a:cubicBezTo>
                  <a:lnTo>
                    <a:pt x="3977" y="1454"/>
                  </a:lnTo>
                  <a:lnTo>
                    <a:pt x="3786" y="1430"/>
                  </a:lnTo>
                  <a:lnTo>
                    <a:pt x="4096" y="835"/>
                  </a:lnTo>
                  <a:lnTo>
                    <a:pt x="4417" y="835"/>
                  </a:lnTo>
                  <a:lnTo>
                    <a:pt x="4656" y="1287"/>
                  </a:lnTo>
                  <a:cubicBezTo>
                    <a:pt x="4691" y="1347"/>
                    <a:pt x="4751" y="1371"/>
                    <a:pt x="4810" y="1371"/>
                  </a:cubicBezTo>
                  <a:cubicBezTo>
                    <a:pt x="4870" y="1371"/>
                    <a:pt x="4929" y="1335"/>
                    <a:pt x="4941" y="1276"/>
                  </a:cubicBezTo>
                  <a:lnTo>
                    <a:pt x="5168" y="740"/>
                  </a:lnTo>
                  <a:cubicBezTo>
                    <a:pt x="5215" y="645"/>
                    <a:pt x="5191" y="525"/>
                    <a:pt x="5132" y="454"/>
                  </a:cubicBezTo>
                  <a:lnTo>
                    <a:pt x="5132" y="454"/>
                  </a:lnTo>
                  <a:cubicBezTo>
                    <a:pt x="5668" y="597"/>
                    <a:pt x="6168" y="859"/>
                    <a:pt x="6596" y="1216"/>
                  </a:cubicBezTo>
                  <a:cubicBezTo>
                    <a:pt x="6625" y="1240"/>
                    <a:pt x="6658" y="1250"/>
                    <a:pt x="6691" y="1250"/>
                  </a:cubicBezTo>
                  <a:cubicBezTo>
                    <a:pt x="6739" y="1250"/>
                    <a:pt x="6787" y="1228"/>
                    <a:pt x="6823" y="1192"/>
                  </a:cubicBezTo>
                  <a:cubicBezTo>
                    <a:pt x="6882" y="1121"/>
                    <a:pt x="6858" y="1037"/>
                    <a:pt x="6799" y="978"/>
                  </a:cubicBezTo>
                  <a:cubicBezTo>
                    <a:pt x="6038" y="344"/>
                    <a:pt x="5077" y="0"/>
                    <a:pt x="40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19" name="Google Shape;15119;p103"/>
          <p:cNvGrpSpPr/>
          <p:nvPr/>
        </p:nvGrpSpPr>
        <p:grpSpPr>
          <a:xfrm>
            <a:off x="3094217" y="1976585"/>
            <a:ext cx="350198" cy="350548"/>
            <a:chOff x="3094217" y="1976585"/>
            <a:chExt cx="350198" cy="350548"/>
          </a:xfrm>
        </p:grpSpPr>
        <p:sp>
          <p:nvSpPr>
            <p:cNvPr id="15120" name="Google Shape;15120;p103"/>
            <p:cNvSpPr/>
            <p:nvPr/>
          </p:nvSpPr>
          <p:spPr>
            <a:xfrm>
              <a:off x="3094217" y="2129039"/>
              <a:ext cx="131543" cy="197362"/>
            </a:xfrm>
            <a:custGeom>
              <a:avLst/>
              <a:gdLst/>
              <a:ahLst/>
              <a:cxnLst/>
              <a:rect l="l" t="t" r="r" b="b"/>
              <a:pathLst>
                <a:path w="4133" h="6201" extrusionOk="0">
                  <a:moveTo>
                    <a:pt x="2072" y="345"/>
                  </a:moveTo>
                  <a:cubicBezTo>
                    <a:pt x="2117" y="345"/>
                    <a:pt x="2162" y="348"/>
                    <a:pt x="2203" y="354"/>
                  </a:cubicBezTo>
                  <a:cubicBezTo>
                    <a:pt x="2906" y="414"/>
                    <a:pt x="3454" y="1045"/>
                    <a:pt x="3454" y="1759"/>
                  </a:cubicBezTo>
                  <a:cubicBezTo>
                    <a:pt x="3454" y="2438"/>
                    <a:pt x="3620" y="3069"/>
                    <a:pt x="3751" y="3402"/>
                  </a:cubicBezTo>
                  <a:lnTo>
                    <a:pt x="3751" y="3426"/>
                  </a:lnTo>
                  <a:cubicBezTo>
                    <a:pt x="3608" y="3509"/>
                    <a:pt x="3299" y="3688"/>
                    <a:pt x="2763" y="3807"/>
                  </a:cubicBezTo>
                  <a:lnTo>
                    <a:pt x="2763" y="3759"/>
                  </a:lnTo>
                  <a:lnTo>
                    <a:pt x="2763" y="3438"/>
                  </a:lnTo>
                  <a:cubicBezTo>
                    <a:pt x="2965" y="3319"/>
                    <a:pt x="3144" y="3140"/>
                    <a:pt x="3263" y="2926"/>
                  </a:cubicBezTo>
                  <a:cubicBezTo>
                    <a:pt x="3489" y="2533"/>
                    <a:pt x="3418" y="2021"/>
                    <a:pt x="3073" y="1712"/>
                  </a:cubicBezTo>
                  <a:cubicBezTo>
                    <a:pt x="2834" y="1485"/>
                    <a:pt x="2418" y="1235"/>
                    <a:pt x="1727" y="1235"/>
                  </a:cubicBezTo>
                  <a:cubicBezTo>
                    <a:pt x="1691" y="1235"/>
                    <a:pt x="1644" y="1247"/>
                    <a:pt x="1608" y="1283"/>
                  </a:cubicBezTo>
                  <a:lnTo>
                    <a:pt x="1275" y="1616"/>
                  </a:lnTo>
                  <a:cubicBezTo>
                    <a:pt x="1215" y="1676"/>
                    <a:pt x="1215" y="1783"/>
                    <a:pt x="1275" y="1843"/>
                  </a:cubicBezTo>
                  <a:cubicBezTo>
                    <a:pt x="1304" y="1872"/>
                    <a:pt x="1343" y="1887"/>
                    <a:pt x="1382" y="1887"/>
                  </a:cubicBezTo>
                  <a:cubicBezTo>
                    <a:pt x="1421" y="1887"/>
                    <a:pt x="1459" y="1872"/>
                    <a:pt x="1489" y="1843"/>
                  </a:cubicBezTo>
                  <a:lnTo>
                    <a:pt x="1787" y="1545"/>
                  </a:lnTo>
                  <a:cubicBezTo>
                    <a:pt x="2227" y="1557"/>
                    <a:pt x="2584" y="1700"/>
                    <a:pt x="2846" y="1938"/>
                  </a:cubicBezTo>
                  <a:cubicBezTo>
                    <a:pt x="3073" y="2140"/>
                    <a:pt x="3132" y="2485"/>
                    <a:pt x="2977" y="2747"/>
                  </a:cubicBezTo>
                  <a:cubicBezTo>
                    <a:pt x="2799" y="3081"/>
                    <a:pt x="2441" y="3283"/>
                    <a:pt x="2072" y="3283"/>
                  </a:cubicBezTo>
                  <a:cubicBezTo>
                    <a:pt x="1489" y="3283"/>
                    <a:pt x="1037" y="2831"/>
                    <a:pt x="1037" y="2247"/>
                  </a:cubicBezTo>
                  <a:cubicBezTo>
                    <a:pt x="1037" y="2152"/>
                    <a:pt x="953" y="2081"/>
                    <a:pt x="870" y="2081"/>
                  </a:cubicBezTo>
                  <a:cubicBezTo>
                    <a:pt x="775" y="2081"/>
                    <a:pt x="703" y="2152"/>
                    <a:pt x="703" y="2247"/>
                  </a:cubicBezTo>
                  <a:cubicBezTo>
                    <a:pt x="703" y="2747"/>
                    <a:pt x="989" y="3200"/>
                    <a:pt x="1394" y="3438"/>
                  </a:cubicBezTo>
                  <a:lnTo>
                    <a:pt x="1394" y="3759"/>
                  </a:lnTo>
                  <a:lnTo>
                    <a:pt x="1394" y="3807"/>
                  </a:lnTo>
                  <a:cubicBezTo>
                    <a:pt x="858" y="3688"/>
                    <a:pt x="525" y="3509"/>
                    <a:pt x="394" y="3426"/>
                  </a:cubicBezTo>
                  <a:cubicBezTo>
                    <a:pt x="394" y="3426"/>
                    <a:pt x="382" y="3426"/>
                    <a:pt x="394" y="3402"/>
                  </a:cubicBezTo>
                  <a:cubicBezTo>
                    <a:pt x="525" y="3081"/>
                    <a:pt x="691" y="2438"/>
                    <a:pt x="691" y="1759"/>
                  </a:cubicBezTo>
                  <a:cubicBezTo>
                    <a:pt x="691" y="1045"/>
                    <a:pt x="1239" y="414"/>
                    <a:pt x="1941" y="354"/>
                  </a:cubicBezTo>
                  <a:cubicBezTo>
                    <a:pt x="1983" y="348"/>
                    <a:pt x="2028" y="345"/>
                    <a:pt x="2072" y="345"/>
                  </a:cubicBezTo>
                  <a:close/>
                  <a:moveTo>
                    <a:pt x="2430" y="3581"/>
                  </a:moveTo>
                  <a:lnTo>
                    <a:pt x="2430" y="3783"/>
                  </a:lnTo>
                  <a:cubicBezTo>
                    <a:pt x="2430" y="3974"/>
                    <a:pt x="2537" y="4152"/>
                    <a:pt x="2715" y="4224"/>
                  </a:cubicBezTo>
                  <a:lnTo>
                    <a:pt x="2822" y="4271"/>
                  </a:lnTo>
                  <a:cubicBezTo>
                    <a:pt x="2656" y="4509"/>
                    <a:pt x="2370" y="4676"/>
                    <a:pt x="2072" y="4676"/>
                  </a:cubicBezTo>
                  <a:cubicBezTo>
                    <a:pt x="1775" y="4676"/>
                    <a:pt x="1489" y="4509"/>
                    <a:pt x="1334" y="4271"/>
                  </a:cubicBezTo>
                  <a:lnTo>
                    <a:pt x="1429" y="4224"/>
                  </a:lnTo>
                  <a:cubicBezTo>
                    <a:pt x="1608" y="4140"/>
                    <a:pt x="1715" y="3974"/>
                    <a:pt x="1715" y="3783"/>
                  </a:cubicBezTo>
                  <a:lnTo>
                    <a:pt x="1715" y="3581"/>
                  </a:lnTo>
                  <a:cubicBezTo>
                    <a:pt x="1834" y="3617"/>
                    <a:pt x="1953" y="3628"/>
                    <a:pt x="2072" y="3628"/>
                  </a:cubicBezTo>
                  <a:cubicBezTo>
                    <a:pt x="2191" y="3628"/>
                    <a:pt x="2311" y="3617"/>
                    <a:pt x="2430" y="3581"/>
                  </a:cubicBezTo>
                  <a:close/>
                  <a:moveTo>
                    <a:pt x="2065" y="0"/>
                  </a:moveTo>
                  <a:cubicBezTo>
                    <a:pt x="2010" y="0"/>
                    <a:pt x="1953" y="3"/>
                    <a:pt x="1894" y="9"/>
                  </a:cubicBezTo>
                  <a:cubicBezTo>
                    <a:pt x="1037" y="92"/>
                    <a:pt x="346" y="842"/>
                    <a:pt x="346" y="1735"/>
                  </a:cubicBezTo>
                  <a:cubicBezTo>
                    <a:pt x="346" y="2378"/>
                    <a:pt x="203" y="2962"/>
                    <a:pt x="60" y="3271"/>
                  </a:cubicBezTo>
                  <a:cubicBezTo>
                    <a:pt x="1" y="3426"/>
                    <a:pt x="48" y="3581"/>
                    <a:pt x="179" y="3676"/>
                  </a:cubicBezTo>
                  <a:cubicBezTo>
                    <a:pt x="310" y="3759"/>
                    <a:pt x="584" y="3926"/>
                    <a:pt x="1013" y="4045"/>
                  </a:cubicBezTo>
                  <a:lnTo>
                    <a:pt x="382" y="4379"/>
                  </a:lnTo>
                  <a:cubicBezTo>
                    <a:pt x="144" y="4498"/>
                    <a:pt x="1" y="4712"/>
                    <a:pt x="1" y="4986"/>
                  </a:cubicBezTo>
                  <a:lnTo>
                    <a:pt x="1" y="6045"/>
                  </a:lnTo>
                  <a:cubicBezTo>
                    <a:pt x="1" y="6129"/>
                    <a:pt x="84" y="6200"/>
                    <a:pt x="167" y="6200"/>
                  </a:cubicBezTo>
                  <a:cubicBezTo>
                    <a:pt x="263" y="6200"/>
                    <a:pt x="334" y="6129"/>
                    <a:pt x="334" y="6045"/>
                  </a:cubicBezTo>
                  <a:lnTo>
                    <a:pt x="334" y="4974"/>
                  </a:lnTo>
                  <a:cubicBezTo>
                    <a:pt x="334" y="4831"/>
                    <a:pt x="406" y="4712"/>
                    <a:pt x="525" y="4652"/>
                  </a:cubicBezTo>
                  <a:lnTo>
                    <a:pt x="1037" y="4402"/>
                  </a:lnTo>
                  <a:cubicBezTo>
                    <a:pt x="1239" y="4760"/>
                    <a:pt x="1644" y="4986"/>
                    <a:pt x="2060" y="4986"/>
                  </a:cubicBezTo>
                  <a:cubicBezTo>
                    <a:pt x="2489" y="4986"/>
                    <a:pt x="2882" y="4760"/>
                    <a:pt x="3084" y="4402"/>
                  </a:cubicBezTo>
                  <a:lnTo>
                    <a:pt x="3596" y="4652"/>
                  </a:lnTo>
                  <a:cubicBezTo>
                    <a:pt x="3704" y="4712"/>
                    <a:pt x="3787" y="4831"/>
                    <a:pt x="3787" y="4974"/>
                  </a:cubicBezTo>
                  <a:lnTo>
                    <a:pt x="3787" y="6022"/>
                  </a:lnTo>
                  <a:cubicBezTo>
                    <a:pt x="3787" y="6117"/>
                    <a:pt x="3858" y="6188"/>
                    <a:pt x="3954" y="6188"/>
                  </a:cubicBezTo>
                  <a:cubicBezTo>
                    <a:pt x="4037" y="6188"/>
                    <a:pt x="4108" y="6117"/>
                    <a:pt x="4108" y="6022"/>
                  </a:cubicBezTo>
                  <a:lnTo>
                    <a:pt x="4108" y="4974"/>
                  </a:lnTo>
                  <a:cubicBezTo>
                    <a:pt x="4132" y="4712"/>
                    <a:pt x="3977" y="4474"/>
                    <a:pt x="3739" y="4379"/>
                  </a:cubicBezTo>
                  <a:lnTo>
                    <a:pt x="3096" y="4045"/>
                  </a:lnTo>
                  <a:cubicBezTo>
                    <a:pt x="3537" y="3926"/>
                    <a:pt x="3799" y="3759"/>
                    <a:pt x="3930" y="3676"/>
                  </a:cubicBezTo>
                  <a:cubicBezTo>
                    <a:pt x="4073" y="3581"/>
                    <a:pt x="4108" y="3426"/>
                    <a:pt x="4049" y="3271"/>
                  </a:cubicBezTo>
                  <a:cubicBezTo>
                    <a:pt x="3918" y="2962"/>
                    <a:pt x="3775" y="2378"/>
                    <a:pt x="3775" y="1735"/>
                  </a:cubicBezTo>
                  <a:cubicBezTo>
                    <a:pt x="3775" y="866"/>
                    <a:pt x="3084" y="104"/>
                    <a:pt x="2227" y="9"/>
                  </a:cubicBezTo>
                  <a:cubicBezTo>
                    <a:pt x="2174" y="3"/>
                    <a:pt x="2120" y="0"/>
                    <a:pt x="20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1" name="Google Shape;15121;p103"/>
            <p:cNvSpPr/>
            <p:nvPr/>
          </p:nvSpPr>
          <p:spPr>
            <a:xfrm>
              <a:off x="3116592" y="2293778"/>
              <a:ext cx="10630" cy="32241"/>
            </a:xfrm>
            <a:custGeom>
              <a:avLst/>
              <a:gdLst/>
              <a:ahLst/>
              <a:cxnLst/>
              <a:rect l="l" t="t" r="r" b="b"/>
              <a:pathLst>
                <a:path w="334" h="1013" extrusionOk="0">
                  <a:moveTo>
                    <a:pt x="167" y="0"/>
                  </a:moveTo>
                  <a:cubicBezTo>
                    <a:pt x="72" y="0"/>
                    <a:pt x="0" y="72"/>
                    <a:pt x="0" y="167"/>
                  </a:cubicBezTo>
                  <a:lnTo>
                    <a:pt x="0" y="846"/>
                  </a:lnTo>
                  <a:cubicBezTo>
                    <a:pt x="0" y="941"/>
                    <a:pt x="72" y="1012"/>
                    <a:pt x="167" y="1012"/>
                  </a:cubicBezTo>
                  <a:cubicBezTo>
                    <a:pt x="250" y="1012"/>
                    <a:pt x="334" y="941"/>
                    <a:pt x="334" y="846"/>
                  </a:cubicBezTo>
                  <a:lnTo>
                    <a:pt x="334" y="167"/>
                  </a:lnTo>
                  <a:cubicBezTo>
                    <a:pt x="310"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2" name="Google Shape;15122;p103"/>
            <p:cNvSpPr/>
            <p:nvPr/>
          </p:nvSpPr>
          <p:spPr>
            <a:xfrm>
              <a:off x="3193519" y="2293778"/>
              <a:ext cx="10248" cy="32241"/>
            </a:xfrm>
            <a:custGeom>
              <a:avLst/>
              <a:gdLst/>
              <a:ahLst/>
              <a:cxnLst/>
              <a:rect l="l" t="t" r="r" b="b"/>
              <a:pathLst>
                <a:path w="322" h="1013" extrusionOk="0">
                  <a:moveTo>
                    <a:pt x="155" y="0"/>
                  </a:moveTo>
                  <a:cubicBezTo>
                    <a:pt x="72" y="0"/>
                    <a:pt x="0" y="72"/>
                    <a:pt x="0" y="167"/>
                  </a:cubicBezTo>
                  <a:lnTo>
                    <a:pt x="0" y="846"/>
                  </a:lnTo>
                  <a:cubicBezTo>
                    <a:pt x="0" y="941"/>
                    <a:pt x="72" y="1012"/>
                    <a:pt x="155" y="1012"/>
                  </a:cubicBezTo>
                  <a:cubicBezTo>
                    <a:pt x="250" y="1012"/>
                    <a:pt x="322" y="941"/>
                    <a:pt x="322" y="846"/>
                  </a:cubicBezTo>
                  <a:lnTo>
                    <a:pt x="322" y="167"/>
                  </a:lnTo>
                  <a:cubicBezTo>
                    <a:pt x="310"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3" name="Google Shape;15123;p103"/>
            <p:cNvSpPr/>
            <p:nvPr/>
          </p:nvSpPr>
          <p:spPr>
            <a:xfrm>
              <a:off x="3346227" y="2166755"/>
              <a:ext cx="54966" cy="18301"/>
            </a:xfrm>
            <a:custGeom>
              <a:avLst/>
              <a:gdLst/>
              <a:ahLst/>
              <a:cxnLst/>
              <a:rect l="l" t="t" r="r" b="b"/>
              <a:pathLst>
                <a:path w="1727" h="575" extrusionOk="0">
                  <a:moveTo>
                    <a:pt x="646" y="0"/>
                  </a:moveTo>
                  <a:cubicBezTo>
                    <a:pt x="494" y="0"/>
                    <a:pt x="326" y="15"/>
                    <a:pt x="143" y="50"/>
                  </a:cubicBezTo>
                  <a:cubicBezTo>
                    <a:pt x="60" y="62"/>
                    <a:pt x="0" y="122"/>
                    <a:pt x="0" y="217"/>
                  </a:cubicBezTo>
                  <a:lnTo>
                    <a:pt x="0" y="396"/>
                  </a:lnTo>
                  <a:cubicBezTo>
                    <a:pt x="0" y="479"/>
                    <a:pt x="84" y="550"/>
                    <a:pt x="167" y="550"/>
                  </a:cubicBezTo>
                  <a:cubicBezTo>
                    <a:pt x="262" y="550"/>
                    <a:pt x="334" y="479"/>
                    <a:pt x="334" y="396"/>
                  </a:cubicBezTo>
                  <a:lnTo>
                    <a:pt x="334" y="360"/>
                  </a:lnTo>
                  <a:cubicBezTo>
                    <a:pt x="445" y="344"/>
                    <a:pt x="549" y="338"/>
                    <a:pt x="645" y="338"/>
                  </a:cubicBezTo>
                  <a:cubicBezTo>
                    <a:pt x="845" y="338"/>
                    <a:pt x="1007" y="367"/>
                    <a:pt x="1120" y="407"/>
                  </a:cubicBezTo>
                  <a:cubicBezTo>
                    <a:pt x="1334" y="467"/>
                    <a:pt x="1453" y="538"/>
                    <a:pt x="1453" y="538"/>
                  </a:cubicBezTo>
                  <a:cubicBezTo>
                    <a:pt x="1477" y="550"/>
                    <a:pt x="1512" y="574"/>
                    <a:pt x="1536" y="574"/>
                  </a:cubicBezTo>
                  <a:cubicBezTo>
                    <a:pt x="1584" y="574"/>
                    <a:pt x="1643" y="538"/>
                    <a:pt x="1667" y="491"/>
                  </a:cubicBezTo>
                  <a:cubicBezTo>
                    <a:pt x="1727" y="396"/>
                    <a:pt x="1715" y="288"/>
                    <a:pt x="1643" y="241"/>
                  </a:cubicBezTo>
                  <a:cubicBezTo>
                    <a:pt x="1615" y="231"/>
                    <a:pt x="1258" y="0"/>
                    <a:pt x="6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4" name="Google Shape;15124;p103"/>
            <p:cNvSpPr/>
            <p:nvPr/>
          </p:nvSpPr>
          <p:spPr>
            <a:xfrm>
              <a:off x="3302655" y="2134991"/>
              <a:ext cx="141760" cy="192143"/>
            </a:xfrm>
            <a:custGeom>
              <a:avLst/>
              <a:gdLst/>
              <a:ahLst/>
              <a:cxnLst/>
              <a:rect l="l" t="t" r="r" b="b"/>
              <a:pathLst>
                <a:path w="4454" h="6037" extrusionOk="0">
                  <a:moveTo>
                    <a:pt x="3453" y="334"/>
                  </a:moveTo>
                  <a:lnTo>
                    <a:pt x="3453" y="1132"/>
                  </a:lnTo>
                  <a:cubicBezTo>
                    <a:pt x="3453" y="1263"/>
                    <a:pt x="3429" y="1405"/>
                    <a:pt x="3370" y="1525"/>
                  </a:cubicBezTo>
                  <a:lnTo>
                    <a:pt x="3310" y="1644"/>
                  </a:lnTo>
                  <a:cubicBezTo>
                    <a:pt x="3298" y="1667"/>
                    <a:pt x="3298" y="1691"/>
                    <a:pt x="3298" y="1715"/>
                  </a:cubicBezTo>
                  <a:lnTo>
                    <a:pt x="3298" y="2060"/>
                  </a:lnTo>
                  <a:cubicBezTo>
                    <a:pt x="3274" y="2346"/>
                    <a:pt x="3155" y="2608"/>
                    <a:pt x="2953" y="2799"/>
                  </a:cubicBezTo>
                  <a:cubicBezTo>
                    <a:pt x="2739" y="3001"/>
                    <a:pt x="2477" y="3096"/>
                    <a:pt x="2191" y="3096"/>
                  </a:cubicBezTo>
                  <a:cubicBezTo>
                    <a:pt x="1643" y="3084"/>
                    <a:pt x="1179" y="2596"/>
                    <a:pt x="1179" y="2013"/>
                  </a:cubicBezTo>
                  <a:lnTo>
                    <a:pt x="1179" y="1715"/>
                  </a:lnTo>
                  <a:cubicBezTo>
                    <a:pt x="1179" y="1691"/>
                    <a:pt x="1179" y="1667"/>
                    <a:pt x="1167" y="1644"/>
                  </a:cubicBezTo>
                  <a:lnTo>
                    <a:pt x="1107" y="1525"/>
                  </a:lnTo>
                  <a:cubicBezTo>
                    <a:pt x="1048" y="1405"/>
                    <a:pt x="1012" y="1275"/>
                    <a:pt x="1012" y="1132"/>
                  </a:cubicBezTo>
                  <a:cubicBezTo>
                    <a:pt x="1012" y="691"/>
                    <a:pt x="1369" y="334"/>
                    <a:pt x="1822" y="334"/>
                  </a:cubicBezTo>
                  <a:close/>
                  <a:moveTo>
                    <a:pt x="2762" y="3310"/>
                  </a:moveTo>
                  <a:lnTo>
                    <a:pt x="2762" y="3537"/>
                  </a:lnTo>
                  <a:cubicBezTo>
                    <a:pt x="2762" y="3572"/>
                    <a:pt x="2774" y="3620"/>
                    <a:pt x="2774" y="3680"/>
                  </a:cubicBezTo>
                  <a:lnTo>
                    <a:pt x="2239" y="4096"/>
                  </a:lnTo>
                  <a:lnTo>
                    <a:pt x="1691" y="3680"/>
                  </a:lnTo>
                  <a:cubicBezTo>
                    <a:pt x="1703" y="3632"/>
                    <a:pt x="1703" y="3584"/>
                    <a:pt x="1703" y="3537"/>
                  </a:cubicBezTo>
                  <a:lnTo>
                    <a:pt x="1703" y="3310"/>
                  </a:lnTo>
                  <a:cubicBezTo>
                    <a:pt x="1846" y="3370"/>
                    <a:pt x="2012" y="3406"/>
                    <a:pt x="2191" y="3406"/>
                  </a:cubicBezTo>
                  <a:lnTo>
                    <a:pt x="2239" y="3406"/>
                  </a:lnTo>
                  <a:cubicBezTo>
                    <a:pt x="2417" y="3406"/>
                    <a:pt x="2596" y="3382"/>
                    <a:pt x="2762" y="3310"/>
                  </a:cubicBezTo>
                  <a:close/>
                  <a:moveTo>
                    <a:pt x="1822" y="1"/>
                  </a:moveTo>
                  <a:cubicBezTo>
                    <a:pt x="1191" y="1"/>
                    <a:pt x="703" y="513"/>
                    <a:pt x="703" y="1120"/>
                  </a:cubicBezTo>
                  <a:cubicBezTo>
                    <a:pt x="703" y="1298"/>
                    <a:pt x="750" y="1489"/>
                    <a:pt x="822" y="1656"/>
                  </a:cubicBezTo>
                  <a:lnTo>
                    <a:pt x="869" y="1751"/>
                  </a:lnTo>
                  <a:lnTo>
                    <a:pt x="869" y="2001"/>
                  </a:lnTo>
                  <a:cubicBezTo>
                    <a:pt x="869" y="2441"/>
                    <a:pt x="1072" y="2846"/>
                    <a:pt x="1381" y="3096"/>
                  </a:cubicBezTo>
                  <a:lnTo>
                    <a:pt x="1381" y="3537"/>
                  </a:lnTo>
                  <a:cubicBezTo>
                    <a:pt x="1381" y="3608"/>
                    <a:pt x="1346" y="3680"/>
                    <a:pt x="1274" y="3703"/>
                  </a:cubicBezTo>
                  <a:lnTo>
                    <a:pt x="453" y="4025"/>
                  </a:lnTo>
                  <a:cubicBezTo>
                    <a:pt x="179" y="4132"/>
                    <a:pt x="0" y="4382"/>
                    <a:pt x="0" y="4668"/>
                  </a:cubicBezTo>
                  <a:lnTo>
                    <a:pt x="0" y="5858"/>
                  </a:lnTo>
                  <a:cubicBezTo>
                    <a:pt x="0" y="5942"/>
                    <a:pt x="83" y="6013"/>
                    <a:pt x="167" y="6013"/>
                  </a:cubicBezTo>
                  <a:cubicBezTo>
                    <a:pt x="262" y="6013"/>
                    <a:pt x="334" y="5942"/>
                    <a:pt x="334" y="5858"/>
                  </a:cubicBezTo>
                  <a:lnTo>
                    <a:pt x="334" y="4668"/>
                  </a:lnTo>
                  <a:cubicBezTo>
                    <a:pt x="334" y="4513"/>
                    <a:pt x="417" y="4382"/>
                    <a:pt x="560" y="4334"/>
                  </a:cubicBezTo>
                  <a:lnTo>
                    <a:pt x="1369" y="4025"/>
                  </a:lnTo>
                  <a:cubicBezTo>
                    <a:pt x="1417" y="4001"/>
                    <a:pt x="1465" y="3977"/>
                    <a:pt x="1488" y="3965"/>
                  </a:cubicBezTo>
                  <a:lnTo>
                    <a:pt x="2060" y="4394"/>
                  </a:lnTo>
                  <a:lnTo>
                    <a:pt x="2060" y="5870"/>
                  </a:lnTo>
                  <a:cubicBezTo>
                    <a:pt x="2060" y="5954"/>
                    <a:pt x="2131" y="6037"/>
                    <a:pt x="2215" y="6037"/>
                  </a:cubicBezTo>
                  <a:cubicBezTo>
                    <a:pt x="2310" y="6037"/>
                    <a:pt x="2381" y="5954"/>
                    <a:pt x="2381" y="5870"/>
                  </a:cubicBezTo>
                  <a:lnTo>
                    <a:pt x="2381" y="4394"/>
                  </a:lnTo>
                  <a:lnTo>
                    <a:pt x="2953" y="3965"/>
                  </a:lnTo>
                  <a:cubicBezTo>
                    <a:pt x="2977" y="3989"/>
                    <a:pt x="3024" y="4013"/>
                    <a:pt x="3072" y="4025"/>
                  </a:cubicBezTo>
                  <a:lnTo>
                    <a:pt x="3882" y="4334"/>
                  </a:lnTo>
                  <a:cubicBezTo>
                    <a:pt x="4024" y="4382"/>
                    <a:pt x="4108" y="4513"/>
                    <a:pt x="4108" y="4668"/>
                  </a:cubicBezTo>
                  <a:lnTo>
                    <a:pt x="4108" y="5858"/>
                  </a:lnTo>
                  <a:cubicBezTo>
                    <a:pt x="4108" y="5942"/>
                    <a:pt x="4179" y="6013"/>
                    <a:pt x="4274" y="6013"/>
                  </a:cubicBezTo>
                  <a:cubicBezTo>
                    <a:pt x="4358" y="6013"/>
                    <a:pt x="4441" y="5942"/>
                    <a:pt x="4441" y="5858"/>
                  </a:cubicBezTo>
                  <a:lnTo>
                    <a:pt x="4441" y="4668"/>
                  </a:lnTo>
                  <a:cubicBezTo>
                    <a:pt x="4453" y="4382"/>
                    <a:pt x="4274" y="4108"/>
                    <a:pt x="4024" y="4025"/>
                  </a:cubicBezTo>
                  <a:lnTo>
                    <a:pt x="3203" y="3703"/>
                  </a:lnTo>
                  <a:cubicBezTo>
                    <a:pt x="3131" y="3680"/>
                    <a:pt x="3084" y="3620"/>
                    <a:pt x="3084" y="3537"/>
                  </a:cubicBezTo>
                  <a:lnTo>
                    <a:pt x="3084" y="3108"/>
                  </a:lnTo>
                  <a:cubicBezTo>
                    <a:pt x="3120" y="3084"/>
                    <a:pt x="3155" y="3060"/>
                    <a:pt x="3191" y="3025"/>
                  </a:cubicBezTo>
                  <a:cubicBezTo>
                    <a:pt x="3453" y="2775"/>
                    <a:pt x="3608" y="2418"/>
                    <a:pt x="3608" y="2037"/>
                  </a:cubicBezTo>
                  <a:lnTo>
                    <a:pt x="3608" y="1727"/>
                  </a:lnTo>
                  <a:lnTo>
                    <a:pt x="3655" y="1644"/>
                  </a:lnTo>
                  <a:cubicBezTo>
                    <a:pt x="3739" y="1477"/>
                    <a:pt x="3774" y="1298"/>
                    <a:pt x="3774" y="1108"/>
                  </a:cubicBezTo>
                  <a:lnTo>
                    <a:pt x="3774" y="167"/>
                  </a:lnTo>
                  <a:cubicBezTo>
                    <a:pt x="3774" y="84"/>
                    <a:pt x="3691" y="1"/>
                    <a:pt x="3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5" name="Google Shape;15125;p103"/>
            <p:cNvSpPr/>
            <p:nvPr/>
          </p:nvSpPr>
          <p:spPr>
            <a:xfrm>
              <a:off x="3330313" y="2288463"/>
              <a:ext cx="10248" cy="37938"/>
            </a:xfrm>
            <a:custGeom>
              <a:avLst/>
              <a:gdLst/>
              <a:ahLst/>
              <a:cxnLst/>
              <a:rect l="l" t="t" r="r" b="b"/>
              <a:pathLst>
                <a:path w="322" h="1192" extrusionOk="0">
                  <a:moveTo>
                    <a:pt x="167" y="1"/>
                  </a:moveTo>
                  <a:cubicBezTo>
                    <a:pt x="72" y="1"/>
                    <a:pt x="0" y="84"/>
                    <a:pt x="0" y="167"/>
                  </a:cubicBezTo>
                  <a:lnTo>
                    <a:pt x="0" y="1036"/>
                  </a:lnTo>
                  <a:cubicBezTo>
                    <a:pt x="0" y="1120"/>
                    <a:pt x="72" y="1191"/>
                    <a:pt x="167" y="1191"/>
                  </a:cubicBezTo>
                  <a:cubicBezTo>
                    <a:pt x="250" y="1191"/>
                    <a:pt x="322" y="1120"/>
                    <a:pt x="322" y="1036"/>
                  </a:cubicBezTo>
                  <a:lnTo>
                    <a:pt x="322" y="167"/>
                  </a:lnTo>
                  <a:cubicBezTo>
                    <a:pt x="310"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6" name="Google Shape;15126;p103"/>
            <p:cNvSpPr/>
            <p:nvPr/>
          </p:nvSpPr>
          <p:spPr>
            <a:xfrm>
              <a:off x="3406859" y="2288463"/>
              <a:ext cx="10630" cy="37938"/>
            </a:xfrm>
            <a:custGeom>
              <a:avLst/>
              <a:gdLst/>
              <a:ahLst/>
              <a:cxnLst/>
              <a:rect l="l" t="t" r="r" b="b"/>
              <a:pathLst>
                <a:path w="334" h="1192" extrusionOk="0">
                  <a:moveTo>
                    <a:pt x="167" y="1"/>
                  </a:moveTo>
                  <a:cubicBezTo>
                    <a:pt x="84" y="1"/>
                    <a:pt x="0" y="84"/>
                    <a:pt x="0" y="167"/>
                  </a:cubicBezTo>
                  <a:lnTo>
                    <a:pt x="0" y="1036"/>
                  </a:lnTo>
                  <a:cubicBezTo>
                    <a:pt x="0" y="1120"/>
                    <a:pt x="84" y="1191"/>
                    <a:pt x="167" y="1191"/>
                  </a:cubicBezTo>
                  <a:cubicBezTo>
                    <a:pt x="262" y="1191"/>
                    <a:pt x="334" y="1120"/>
                    <a:pt x="334" y="1036"/>
                  </a:cubicBezTo>
                  <a:lnTo>
                    <a:pt x="334" y="167"/>
                  </a:lnTo>
                  <a:cubicBezTo>
                    <a:pt x="322" y="84"/>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7" name="Google Shape;15127;p103"/>
            <p:cNvSpPr/>
            <p:nvPr/>
          </p:nvSpPr>
          <p:spPr>
            <a:xfrm>
              <a:off x="3149183" y="1976585"/>
              <a:ext cx="219419" cy="183072"/>
            </a:xfrm>
            <a:custGeom>
              <a:avLst/>
              <a:gdLst/>
              <a:ahLst/>
              <a:cxnLst/>
              <a:rect l="l" t="t" r="r" b="b"/>
              <a:pathLst>
                <a:path w="6894" h="5752" extrusionOk="0">
                  <a:moveTo>
                    <a:pt x="2369" y="4108"/>
                  </a:moveTo>
                  <a:lnTo>
                    <a:pt x="2286" y="4466"/>
                  </a:lnTo>
                  <a:lnTo>
                    <a:pt x="2060" y="4466"/>
                  </a:lnTo>
                  <a:cubicBezTo>
                    <a:pt x="1869" y="4466"/>
                    <a:pt x="1703" y="4299"/>
                    <a:pt x="1703" y="4108"/>
                  </a:cubicBezTo>
                  <a:close/>
                  <a:moveTo>
                    <a:pt x="5513" y="310"/>
                  </a:moveTo>
                  <a:cubicBezTo>
                    <a:pt x="5703" y="310"/>
                    <a:pt x="5870" y="477"/>
                    <a:pt x="5870" y="667"/>
                  </a:cubicBezTo>
                  <a:lnTo>
                    <a:pt x="5870" y="3418"/>
                  </a:lnTo>
                  <a:cubicBezTo>
                    <a:pt x="5870" y="3608"/>
                    <a:pt x="5703" y="3775"/>
                    <a:pt x="5513" y="3775"/>
                  </a:cubicBezTo>
                  <a:lnTo>
                    <a:pt x="4132" y="3775"/>
                  </a:lnTo>
                  <a:cubicBezTo>
                    <a:pt x="4096" y="3775"/>
                    <a:pt x="4048" y="3787"/>
                    <a:pt x="4036" y="3811"/>
                  </a:cubicBezTo>
                  <a:lnTo>
                    <a:pt x="2500" y="4918"/>
                  </a:lnTo>
                  <a:lnTo>
                    <a:pt x="2739" y="3966"/>
                  </a:lnTo>
                  <a:cubicBezTo>
                    <a:pt x="2762" y="3930"/>
                    <a:pt x="2739" y="3870"/>
                    <a:pt x="2715" y="3835"/>
                  </a:cubicBezTo>
                  <a:cubicBezTo>
                    <a:pt x="2679" y="3787"/>
                    <a:pt x="2643" y="3775"/>
                    <a:pt x="2584" y="3775"/>
                  </a:cubicBezTo>
                  <a:lnTo>
                    <a:pt x="691" y="3775"/>
                  </a:lnTo>
                  <a:cubicBezTo>
                    <a:pt x="500" y="3775"/>
                    <a:pt x="333" y="3608"/>
                    <a:pt x="333" y="3418"/>
                  </a:cubicBezTo>
                  <a:lnTo>
                    <a:pt x="333" y="667"/>
                  </a:lnTo>
                  <a:cubicBezTo>
                    <a:pt x="333" y="477"/>
                    <a:pt x="500" y="310"/>
                    <a:pt x="691" y="310"/>
                  </a:cubicBezTo>
                  <a:close/>
                  <a:moveTo>
                    <a:pt x="6215" y="989"/>
                  </a:moveTo>
                  <a:cubicBezTo>
                    <a:pt x="6406" y="989"/>
                    <a:pt x="6572" y="1156"/>
                    <a:pt x="6572" y="1346"/>
                  </a:cubicBezTo>
                  <a:lnTo>
                    <a:pt x="6572" y="4108"/>
                  </a:lnTo>
                  <a:lnTo>
                    <a:pt x="6549" y="4108"/>
                  </a:lnTo>
                  <a:cubicBezTo>
                    <a:pt x="6549" y="4299"/>
                    <a:pt x="6394" y="4466"/>
                    <a:pt x="6191" y="4466"/>
                  </a:cubicBezTo>
                  <a:lnTo>
                    <a:pt x="4810" y="4466"/>
                  </a:lnTo>
                  <a:cubicBezTo>
                    <a:pt x="4763" y="4466"/>
                    <a:pt x="4727" y="4477"/>
                    <a:pt x="4691" y="4513"/>
                  </a:cubicBezTo>
                  <a:cubicBezTo>
                    <a:pt x="4667" y="4549"/>
                    <a:pt x="4644" y="4608"/>
                    <a:pt x="4667" y="4656"/>
                  </a:cubicBezTo>
                  <a:lnTo>
                    <a:pt x="4763" y="5323"/>
                  </a:lnTo>
                  <a:lnTo>
                    <a:pt x="3596" y="4537"/>
                  </a:lnTo>
                  <a:lnTo>
                    <a:pt x="4191" y="4096"/>
                  </a:lnTo>
                  <a:lnTo>
                    <a:pt x="5513" y="4096"/>
                  </a:lnTo>
                  <a:cubicBezTo>
                    <a:pt x="5882" y="4096"/>
                    <a:pt x="6191" y="3799"/>
                    <a:pt x="6191" y="3418"/>
                  </a:cubicBezTo>
                  <a:lnTo>
                    <a:pt x="6191" y="989"/>
                  </a:lnTo>
                  <a:close/>
                  <a:moveTo>
                    <a:pt x="691" y="1"/>
                  </a:moveTo>
                  <a:cubicBezTo>
                    <a:pt x="322" y="1"/>
                    <a:pt x="0" y="298"/>
                    <a:pt x="0" y="679"/>
                  </a:cubicBezTo>
                  <a:lnTo>
                    <a:pt x="0" y="3430"/>
                  </a:lnTo>
                  <a:cubicBezTo>
                    <a:pt x="0" y="3811"/>
                    <a:pt x="298" y="4120"/>
                    <a:pt x="691" y="4120"/>
                  </a:cubicBezTo>
                  <a:lnTo>
                    <a:pt x="1393" y="4120"/>
                  </a:lnTo>
                  <a:lnTo>
                    <a:pt x="1393" y="4132"/>
                  </a:lnTo>
                  <a:cubicBezTo>
                    <a:pt x="1393" y="4501"/>
                    <a:pt x="1691" y="4823"/>
                    <a:pt x="2072" y="4823"/>
                  </a:cubicBezTo>
                  <a:lnTo>
                    <a:pt x="2203" y="4823"/>
                  </a:lnTo>
                  <a:lnTo>
                    <a:pt x="2143" y="5073"/>
                  </a:lnTo>
                  <a:cubicBezTo>
                    <a:pt x="2119" y="5180"/>
                    <a:pt x="2167" y="5275"/>
                    <a:pt x="2250" y="5335"/>
                  </a:cubicBezTo>
                  <a:cubicBezTo>
                    <a:pt x="2298" y="5370"/>
                    <a:pt x="2346" y="5382"/>
                    <a:pt x="2381" y="5382"/>
                  </a:cubicBezTo>
                  <a:cubicBezTo>
                    <a:pt x="2429" y="5382"/>
                    <a:pt x="2489" y="5370"/>
                    <a:pt x="2536" y="5335"/>
                  </a:cubicBezTo>
                  <a:lnTo>
                    <a:pt x="3251" y="4823"/>
                  </a:lnTo>
                  <a:lnTo>
                    <a:pt x="3417" y="4823"/>
                  </a:lnTo>
                  <a:lnTo>
                    <a:pt x="4751" y="5716"/>
                  </a:lnTo>
                  <a:cubicBezTo>
                    <a:pt x="4798" y="5740"/>
                    <a:pt x="4846" y="5751"/>
                    <a:pt x="4882" y="5751"/>
                  </a:cubicBezTo>
                  <a:cubicBezTo>
                    <a:pt x="4929" y="5751"/>
                    <a:pt x="4977" y="5740"/>
                    <a:pt x="5025" y="5716"/>
                  </a:cubicBezTo>
                  <a:cubicBezTo>
                    <a:pt x="5108" y="5656"/>
                    <a:pt x="5144" y="5561"/>
                    <a:pt x="5120" y="5454"/>
                  </a:cubicBezTo>
                  <a:lnTo>
                    <a:pt x="5025" y="4799"/>
                  </a:lnTo>
                  <a:lnTo>
                    <a:pt x="6215" y="4799"/>
                  </a:lnTo>
                  <a:cubicBezTo>
                    <a:pt x="6584" y="4799"/>
                    <a:pt x="6894" y="4501"/>
                    <a:pt x="6894" y="4120"/>
                  </a:cubicBezTo>
                  <a:lnTo>
                    <a:pt x="6894" y="1370"/>
                  </a:lnTo>
                  <a:cubicBezTo>
                    <a:pt x="6870" y="977"/>
                    <a:pt x="6572" y="679"/>
                    <a:pt x="6191" y="679"/>
                  </a:cubicBezTo>
                  <a:cubicBezTo>
                    <a:pt x="6179" y="298"/>
                    <a:pt x="5882" y="1"/>
                    <a:pt x="5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8" name="Google Shape;15128;p103"/>
            <p:cNvSpPr/>
            <p:nvPr/>
          </p:nvSpPr>
          <p:spPr>
            <a:xfrm>
              <a:off x="3187822" y="2009177"/>
              <a:ext cx="26926" cy="10280"/>
            </a:xfrm>
            <a:custGeom>
              <a:avLst/>
              <a:gdLst/>
              <a:ahLst/>
              <a:cxnLst/>
              <a:rect l="l" t="t" r="r" b="b"/>
              <a:pathLst>
                <a:path w="846" h="323" extrusionOk="0">
                  <a:moveTo>
                    <a:pt x="155" y="1"/>
                  </a:moveTo>
                  <a:cubicBezTo>
                    <a:pt x="72" y="1"/>
                    <a:pt x="1" y="72"/>
                    <a:pt x="1" y="167"/>
                  </a:cubicBezTo>
                  <a:cubicBezTo>
                    <a:pt x="1" y="251"/>
                    <a:pt x="72" y="322"/>
                    <a:pt x="155" y="322"/>
                  </a:cubicBezTo>
                  <a:lnTo>
                    <a:pt x="679" y="322"/>
                  </a:lnTo>
                  <a:cubicBezTo>
                    <a:pt x="774" y="322"/>
                    <a:pt x="846" y="251"/>
                    <a:pt x="846" y="167"/>
                  </a:cubicBezTo>
                  <a:cubicBezTo>
                    <a:pt x="846" y="72"/>
                    <a:pt x="774"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9" name="Google Shape;15129;p103"/>
            <p:cNvSpPr/>
            <p:nvPr/>
          </p:nvSpPr>
          <p:spPr>
            <a:xfrm>
              <a:off x="3226110" y="2009177"/>
              <a:ext cx="81478" cy="10280"/>
            </a:xfrm>
            <a:custGeom>
              <a:avLst/>
              <a:gdLst/>
              <a:ahLst/>
              <a:cxnLst/>
              <a:rect l="l" t="t" r="r" b="b"/>
              <a:pathLst>
                <a:path w="2560" h="323" extrusionOk="0">
                  <a:moveTo>
                    <a:pt x="167" y="1"/>
                  </a:moveTo>
                  <a:cubicBezTo>
                    <a:pt x="72" y="1"/>
                    <a:pt x="0" y="72"/>
                    <a:pt x="0" y="167"/>
                  </a:cubicBezTo>
                  <a:cubicBezTo>
                    <a:pt x="0" y="251"/>
                    <a:pt x="72" y="322"/>
                    <a:pt x="167" y="322"/>
                  </a:cubicBezTo>
                  <a:lnTo>
                    <a:pt x="2393" y="322"/>
                  </a:lnTo>
                  <a:cubicBezTo>
                    <a:pt x="2488" y="322"/>
                    <a:pt x="2560" y="251"/>
                    <a:pt x="2560" y="167"/>
                  </a:cubicBezTo>
                  <a:cubicBezTo>
                    <a:pt x="2560" y="72"/>
                    <a:pt x="2488" y="1"/>
                    <a:pt x="23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0" name="Google Shape;15130;p103"/>
            <p:cNvSpPr/>
            <p:nvPr/>
          </p:nvSpPr>
          <p:spPr>
            <a:xfrm>
              <a:off x="3187822" y="2036453"/>
              <a:ext cx="119767" cy="10662"/>
            </a:xfrm>
            <a:custGeom>
              <a:avLst/>
              <a:gdLst/>
              <a:ahLst/>
              <a:cxnLst/>
              <a:rect l="l" t="t" r="r" b="b"/>
              <a:pathLst>
                <a:path w="3763" h="335" extrusionOk="0">
                  <a:moveTo>
                    <a:pt x="155" y="1"/>
                  </a:moveTo>
                  <a:cubicBezTo>
                    <a:pt x="72" y="1"/>
                    <a:pt x="1" y="84"/>
                    <a:pt x="1" y="168"/>
                  </a:cubicBezTo>
                  <a:cubicBezTo>
                    <a:pt x="1" y="263"/>
                    <a:pt x="72" y="334"/>
                    <a:pt x="155" y="334"/>
                  </a:cubicBezTo>
                  <a:lnTo>
                    <a:pt x="3596" y="334"/>
                  </a:lnTo>
                  <a:cubicBezTo>
                    <a:pt x="3691" y="334"/>
                    <a:pt x="3763" y="263"/>
                    <a:pt x="3763" y="168"/>
                  </a:cubicBezTo>
                  <a:cubicBezTo>
                    <a:pt x="3763" y="84"/>
                    <a:pt x="3691" y="1"/>
                    <a:pt x="35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1" name="Google Shape;15131;p103"/>
            <p:cNvSpPr/>
            <p:nvPr/>
          </p:nvSpPr>
          <p:spPr>
            <a:xfrm>
              <a:off x="3187822" y="2064143"/>
              <a:ext cx="81510" cy="10248"/>
            </a:xfrm>
            <a:custGeom>
              <a:avLst/>
              <a:gdLst/>
              <a:ahLst/>
              <a:cxnLst/>
              <a:rect l="l" t="t" r="r" b="b"/>
              <a:pathLst>
                <a:path w="2561" h="322" extrusionOk="0">
                  <a:moveTo>
                    <a:pt x="155" y="0"/>
                  </a:moveTo>
                  <a:cubicBezTo>
                    <a:pt x="72" y="0"/>
                    <a:pt x="1" y="72"/>
                    <a:pt x="1" y="167"/>
                  </a:cubicBezTo>
                  <a:cubicBezTo>
                    <a:pt x="1" y="250"/>
                    <a:pt x="72" y="322"/>
                    <a:pt x="155" y="322"/>
                  </a:cubicBezTo>
                  <a:lnTo>
                    <a:pt x="2394" y="322"/>
                  </a:lnTo>
                  <a:cubicBezTo>
                    <a:pt x="2477" y="322"/>
                    <a:pt x="2560" y="250"/>
                    <a:pt x="2560" y="167"/>
                  </a:cubicBezTo>
                  <a:cubicBezTo>
                    <a:pt x="2560" y="72"/>
                    <a:pt x="2477" y="0"/>
                    <a:pt x="2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2" name="Google Shape;15132;p103"/>
            <p:cNvSpPr/>
            <p:nvPr/>
          </p:nvSpPr>
          <p:spPr>
            <a:xfrm>
              <a:off x="3280663" y="2064143"/>
              <a:ext cx="26926" cy="10248"/>
            </a:xfrm>
            <a:custGeom>
              <a:avLst/>
              <a:gdLst/>
              <a:ahLst/>
              <a:cxnLst/>
              <a:rect l="l" t="t" r="r" b="b"/>
              <a:pathLst>
                <a:path w="846" h="322" extrusionOk="0">
                  <a:moveTo>
                    <a:pt x="155" y="0"/>
                  </a:moveTo>
                  <a:cubicBezTo>
                    <a:pt x="72" y="0"/>
                    <a:pt x="1" y="72"/>
                    <a:pt x="1" y="167"/>
                  </a:cubicBezTo>
                  <a:cubicBezTo>
                    <a:pt x="1" y="250"/>
                    <a:pt x="72" y="322"/>
                    <a:pt x="155" y="322"/>
                  </a:cubicBezTo>
                  <a:lnTo>
                    <a:pt x="679" y="322"/>
                  </a:lnTo>
                  <a:cubicBezTo>
                    <a:pt x="774" y="322"/>
                    <a:pt x="846" y="250"/>
                    <a:pt x="846" y="167"/>
                  </a:cubicBezTo>
                  <a:cubicBezTo>
                    <a:pt x="846" y="72"/>
                    <a:pt x="774"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33" name="Google Shape;15133;p103"/>
          <p:cNvGrpSpPr/>
          <p:nvPr/>
        </p:nvGrpSpPr>
        <p:grpSpPr>
          <a:xfrm>
            <a:off x="870939" y="1975821"/>
            <a:ext cx="332375" cy="350071"/>
            <a:chOff x="870939" y="1975821"/>
            <a:chExt cx="332375" cy="350071"/>
          </a:xfrm>
        </p:grpSpPr>
        <p:sp>
          <p:nvSpPr>
            <p:cNvPr id="15134" name="Google Shape;15134;p103"/>
            <p:cNvSpPr/>
            <p:nvPr/>
          </p:nvSpPr>
          <p:spPr>
            <a:xfrm>
              <a:off x="870939" y="1975821"/>
              <a:ext cx="332375" cy="350071"/>
            </a:xfrm>
            <a:custGeom>
              <a:avLst/>
              <a:gdLst/>
              <a:ahLst/>
              <a:cxnLst/>
              <a:rect l="l" t="t" r="r" b="b"/>
              <a:pathLst>
                <a:path w="10443" h="10999" extrusionOk="0">
                  <a:moveTo>
                    <a:pt x="8049" y="334"/>
                  </a:moveTo>
                  <a:lnTo>
                    <a:pt x="5728" y="3573"/>
                  </a:lnTo>
                  <a:lnTo>
                    <a:pt x="5406" y="3120"/>
                  </a:lnTo>
                  <a:lnTo>
                    <a:pt x="7395" y="334"/>
                  </a:lnTo>
                  <a:close/>
                  <a:moveTo>
                    <a:pt x="9109" y="334"/>
                  </a:moveTo>
                  <a:lnTo>
                    <a:pt x="6263" y="4311"/>
                  </a:lnTo>
                  <a:lnTo>
                    <a:pt x="5942" y="3847"/>
                  </a:lnTo>
                  <a:lnTo>
                    <a:pt x="8454" y="334"/>
                  </a:lnTo>
                  <a:close/>
                  <a:moveTo>
                    <a:pt x="3025" y="334"/>
                  </a:moveTo>
                  <a:lnTo>
                    <a:pt x="6025" y="4525"/>
                  </a:lnTo>
                  <a:cubicBezTo>
                    <a:pt x="5998" y="4533"/>
                    <a:pt x="5970" y="4537"/>
                    <a:pt x="5942" y="4537"/>
                  </a:cubicBezTo>
                  <a:cubicBezTo>
                    <a:pt x="5849" y="4537"/>
                    <a:pt x="5759" y="4494"/>
                    <a:pt x="5704" y="4430"/>
                  </a:cubicBezTo>
                  <a:cubicBezTo>
                    <a:pt x="5561" y="4287"/>
                    <a:pt x="5382" y="4228"/>
                    <a:pt x="5228" y="4228"/>
                  </a:cubicBezTo>
                  <a:lnTo>
                    <a:pt x="2430" y="334"/>
                  </a:lnTo>
                  <a:close/>
                  <a:moveTo>
                    <a:pt x="2025" y="334"/>
                  </a:moveTo>
                  <a:lnTo>
                    <a:pt x="4882" y="4323"/>
                  </a:lnTo>
                  <a:cubicBezTo>
                    <a:pt x="4823" y="4347"/>
                    <a:pt x="4775" y="4394"/>
                    <a:pt x="4728" y="4442"/>
                  </a:cubicBezTo>
                  <a:cubicBezTo>
                    <a:pt x="4667" y="4503"/>
                    <a:pt x="4569" y="4544"/>
                    <a:pt x="4474" y="4544"/>
                  </a:cubicBezTo>
                  <a:cubicBezTo>
                    <a:pt x="4438" y="4544"/>
                    <a:pt x="4403" y="4538"/>
                    <a:pt x="4370" y="4525"/>
                  </a:cubicBezTo>
                  <a:lnTo>
                    <a:pt x="1370" y="334"/>
                  </a:lnTo>
                  <a:close/>
                  <a:moveTo>
                    <a:pt x="965" y="334"/>
                  </a:moveTo>
                  <a:lnTo>
                    <a:pt x="3942" y="4490"/>
                  </a:lnTo>
                  <a:cubicBezTo>
                    <a:pt x="3775" y="4525"/>
                    <a:pt x="3632" y="4621"/>
                    <a:pt x="3525" y="4763"/>
                  </a:cubicBezTo>
                  <a:lnTo>
                    <a:pt x="358" y="334"/>
                  </a:lnTo>
                  <a:close/>
                  <a:moveTo>
                    <a:pt x="10062" y="334"/>
                  </a:moveTo>
                  <a:lnTo>
                    <a:pt x="6894" y="4763"/>
                  </a:lnTo>
                  <a:cubicBezTo>
                    <a:pt x="6799" y="4632"/>
                    <a:pt x="6668" y="4549"/>
                    <a:pt x="6513" y="4501"/>
                  </a:cubicBezTo>
                  <a:lnTo>
                    <a:pt x="9514" y="334"/>
                  </a:lnTo>
                  <a:close/>
                  <a:moveTo>
                    <a:pt x="5192" y="4582"/>
                  </a:moveTo>
                  <a:cubicBezTo>
                    <a:pt x="5284" y="4582"/>
                    <a:pt x="5376" y="4615"/>
                    <a:pt x="5442" y="4680"/>
                  </a:cubicBezTo>
                  <a:cubicBezTo>
                    <a:pt x="5577" y="4807"/>
                    <a:pt x="5744" y="4876"/>
                    <a:pt x="5917" y="4876"/>
                  </a:cubicBezTo>
                  <a:cubicBezTo>
                    <a:pt x="6004" y="4876"/>
                    <a:pt x="6093" y="4859"/>
                    <a:pt x="6180" y="4823"/>
                  </a:cubicBezTo>
                  <a:cubicBezTo>
                    <a:pt x="6216" y="4808"/>
                    <a:pt x="6254" y="4801"/>
                    <a:pt x="6293" y="4801"/>
                  </a:cubicBezTo>
                  <a:cubicBezTo>
                    <a:pt x="6436" y="4801"/>
                    <a:pt x="6586" y="4897"/>
                    <a:pt x="6633" y="5037"/>
                  </a:cubicBezTo>
                  <a:cubicBezTo>
                    <a:pt x="6633" y="5049"/>
                    <a:pt x="6644" y="5061"/>
                    <a:pt x="6644" y="5061"/>
                  </a:cubicBezTo>
                  <a:cubicBezTo>
                    <a:pt x="6728" y="5263"/>
                    <a:pt x="6859" y="5335"/>
                    <a:pt x="6859" y="5335"/>
                  </a:cubicBezTo>
                  <a:cubicBezTo>
                    <a:pt x="6990" y="5406"/>
                    <a:pt x="7133" y="5454"/>
                    <a:pt x="7264" y="5466"/>
                  </a:cubicBezTo>
                  <a:cubicBezTo>
                    <a:pt x="7454" y="5478"/>
                    <a:pt x="7621" y="5644"/>
                    <a:pt x="7609" y="5859"/>
                  </a:cubicBezTo>
                  <a:cubicBezTo>
                    <a:pt x="7585" y="6121"/>
                    <a:pt x="7740" y="6371"/>
                    <a:pt x="7978" y="6490"/>
                  </a:cubicBezTo>
                  <a:cubicBezTo>
                    <a:pt x="8157" y="6585"/>
                    <a:pt x="8228" y="6811"/>
                    <a:pt x="8145" y="6990"/>
                  </a:cubicBezTo>
                  <a:cubicBezTo>
                    <a:pt x="8026" y="7228"/>
                    <a:pt x="8049" y="7526"/>
                    <a:pt x="8216" y="7728"/>
                  </a:cubicBezTo>
                  <a:cubicBezTo>
                    <a:pt x="8335" y="7883"/>
                    <a:pt x="8323" y="8121"/>
                    <a:pt x="8157" y="8240"/>
                  </a:cubicBezTo>
                  <a:cubicBezTo>
                    <a:pt x="7942" y="8395"/>
                    <a:pt x="7859" y="8681"/>
                    <a:pt x="7930" y="8931"/>
                  </a:cubicBezTo>
                  <a:cubicBezTo>
                    <a:pt x="7978" y="9133"/>
                    <a:pt x="7871" y="9323"/>
                    <a:pt x="7680" y="9383"/>
                  </a:cubicBezTo>
                  <a:cubicBezTo>
                    <a:pt x="7430" y="9454"/>
                    <a:pt x="7228" y="9669"/>
                    <a:pt x="7192" y="9931"/>
                  </a:cubicBezTo>
                  <a:cubicBezTo>
                    <a:pt x="7160" y="10101"/>
                    <a:pt x="7004" y="10234"/>
                    <a:pt x="6835" y="10234"/>
                  </a:cubicBezTo>
                  <a:cubicBezTo>
                    <a:pt x="6815" y="10234"/>
                    <a:pt x="6795" y="10232"/>
                    <a:pt x="6775" y="10228"/>
                  </a:cubicBezTo>
                  <a:cubicBezTo>
                    <a:pt x="6735" y="10221"/>
                    <a:pt x="6695" y="10218"/>
                    <a:pt x="6656" y="10218"/>
                  </a:cubicBezTo>
                  <a:cubicBezTo>
                    <a:pt x="6427" y="10218"/>
                    <a:pt x="6217" y="10333"/>
                    <a:pt x="6085" y="10526"/>
                  </a:cubicBezTo>
                  <a:cubicBezTo>
                    <a:pt x="6016" y="10633"/>
                    <a:pt x="5904" y="10690"/>
                    <a:pt x="5786" y="10690"/>
                  </a:cubicBezTo>
                  <a:cubicBezTo>
                    <a:pt x="5718" y="10690"/>
                    <a:pt x="5649" y="10672"/>
                    <a:pt x="5585" y="10633"/>
                  </a:cubicBezTo>
                  <a:cubicBezTo>
                    <a:pt x="5454" y="10562"/>
                    <a:pt x="5347" y="10526"/>
                    <a:pt x="5204" y="10526"/>
                  </a:cubicBezTo>
                  <a:cubicBezTo>
                    <a:pt x="5073" y="10526"/>
                    <a:pt x="4954" y="10562"/>
                    <a:pt x="4835" y="10633"/>
                  </a:cubicBezTo>
                  <a:cubicBezTo>
                    <a:pt x="4774" y="10672"/>
                    <a:pt x="4708" y="10690"/>
                    <a:pt x="4642" y="10690"/>
                  </a:cubicBezTo>
                  <a:cubicBezTo>
                    <a:pt x="4524" y="10690"/>
                    <a:pt x="4406" y="10633"/>
                    <a:pt x="4323" y="10526"/>
                  </a:cubicBezTo>
                  <a:cubicBezTo>
                    <a:pt x="4201" y="10333"/>
                    <a:pt x="3983" y="10218"/>
                    <a:pt x="3760" y="10218"/>
                  </a:cubicBezTo>
                  <a:cubicBezTo>
                    <a:pt x="3721" y="10218"/>
                    <a:pt x="3682" y="10221"/>
                    <a:pt x="3644" y="10228"/>
                  </a:cubicBezTo>
                  <a:cubicBezTo>
                    <a:pt x="3624" y="10232"/>
                    <a:pt x="3604" y="10234"/>
                    <a:pt x="3585" y="10234"/>
                  </a:cubicBezTo>
                  <a:cubicBezTo>
                    <a:pt x="3416" y="10234"/>
                    <a:pt x="3259" y="10101"/>
                    <a:pt x="3227" y="9931"/>
                  </a:cubicBezTo>
                  <a:cubicBezTo>
                    <a:pt x="3180" y="9669"/>
                    <a:pt x="2989" y="9454"/>
                    <a:pt x="2739" y="9383"/>
                  </a:cubicBezTo>
                  <a:cubicBezTo>
                    <a:pt x="2537" y="9323"/>
                    <a:pt x="2418" y="9133"/>
                    <a:pt x="2477" y="8931"/>
                  </a:cubicBezTo>
                  <a:cubicBezTo>
                    <a:pt x="2561" y="8681"/>
                    <a:pt x="2465" y="8395"/>
                    <a:pt x="2263" y="8240"/>
                  </a:cubicBezTo>
                  <a:cubicBezTo>
                    <a:pt x="2108" y="8121"/>
                    <a:pt x="2084" y="7883"/>
                    <a:pt x="2203" y="7728"/>
                  </a:cubicBezTo>
                  <a:cubicBezTo>
                    <a:pt x="2358" y="7526"/>
                    <a:pt x="2394" y="7228"/>
                    <a:pt x="2275" y="6990"/>
                  </a:cubicBezTo>
                  <a:cubicBezTo>
                    <a:pt x="2180" y="6811"/>
                    <a:pt x="2263" y="6585"/>
                    <a:pt x="2442" y="6490"/>
                  </a:cubicBezTo>
                  <a:cubicBezTo>
                    <a:pt x="2680" y="6371"/>
                    <a:pt x="2823" y="6121"/>
                    <a:pt x="2811" y="5859"/>
                  </a:cubicBezTo>
                  <a:cubicBezTo>
                    <a:pt x="2799" y="5656"/>
                    <a:pt x="2953" y="5478"/>
                    <a:pt x="3156" y="5466"/>
                  </a:cubicBezTo>
                  <a:cubicBezTo>
                    <a:pt x="3358" y="5454"/>
                    <a:pt x="3549" y="5347"/>
                    <a:pt x="3668" y="5180"/>
                  </a:cubicBezTo>
                  <a:lnTo>
                    <a:pt x="3668" y="5168"/>
                  </a:lnTo>
                  <a:cubicBezTo>
                    <a:pt x="3704" y="5121"/>
                    <a:pt x="3727" y="5085"/>
                    <a:pt x="3751" y="5037"/>
                  </a:cubicBezTo>
                  <a:cubicBezTo>
                    <a:pt x="3807" y="4897"/>
                    <a:pt x="3945" y="4801"/>
                    <a:pt x="4087" y="4801"/>
                  </a:cubicBezTo>
                  <a:cubicBezTo>
                    <a:pt x="4126" y="4801"/>
                    <a:pt x="4165" y="4808"/>
                    <a:pt x="4204" y="4823"/>
                  </a:cubicBezTo>
                  <a:cubicBezTo>
                    <a:pt x="4287" y="4853"/>
                    <a:pt x="4372" y="4868"/>
                    <a:pt x="4456" y="4868"/>
                  </a:cubicBezTo>
                  <a:cubicBezTo>
                    <a:pt x="4633" y="4868"/>
                    <a:pt x="4804" y="4802"/>
                    <a:pt x="4942" y="4680"/>
                  </a:cubicBezTo>
                  <a:cubicBezTo>
                    <a:pt x="5007" y="4615"/>
                    <a:pt x="5100" y="4582"/>
                    <a:pt x="5192" y="4582"/>
                  </a:cubicBezTo>
                  <a:close/>
                  <a:moveTo>
                    <a:pt x="286" y="1"/>
                  </a:moveTo>
                  <a:cubicBezTo>
                    <a:pt x="179" y="1"/>
                    <a:pt x="84" y="60"/>
                    <a:pt x="48" y="156"/>
                  </a:cubicBezTo>
                  <a:cubicBezTo>
                    <a:pt x="1" y="239"/>
                    <a:pt x="1" y="346"/>
                    <a:pt x="60" y="441"/>
                  </a:cubicBezTo>
                  <a:lnTo>
                    <a:pt x="3358" y="5049"/>
                  </a:lnTo>
                  <a:cubicBezTo>
                    <a:pt x="3299" y="5097"/>
                    <a:pt x="3227" y="5121"/>
                    <a:pt x="3156" y="5121"/>
                  </a:cubicBezTo>
                  <a:cubicBezTo>
                    <a:pt x="2787" y="5144"/>
                    <a:pt x="2489" y="5466"/>
                    <a:pt x="2513" y="5835"/>
                  </a:cubicBezTo>
                  <a:cubicBezTo>
                    <a:pt x="2513" y="5990"/>
                    <a:pt x="2442" y="6121"/>
                    <a:pt x="2322" y="6180"/>
                  </a:cubicBezTo>
                  <a:cubicBezTo>
                    <a:pt x="1989" y="6359"/>
                    <a:pt x="1858" y="6764"/>
                    <a:pt x="2025" y="7109"/>
                  </a:cubicBezTo>
                  <a:cubicBezTo>
                    <a:pt x="2084" y="7240"/>
                    <a:pt x="2072" y="7383"/>
                    <a:pt x="1977" y="7490"/>
                  </a:cubicBezTo>
                  <a:cubicBezTo>
                    <a:pt x="1739" y="7788"/>
                    <a:pt x="1787" y="8216"/>
                    <a:pt x="2084" y="8454"/>
                  </a:cubicBezTo>
                  <a:cubicBezTo>
                    <a:pt x="2180" y="8550"/>
                    <a:pt x="2239" y="8692"/>
                    <a:pt x="2203" y="8835"/>
                  </a:cubicBezTo>
                  <a:cubicBezTo>
                    <a:pt x="2108" y="9193"/>
                    <a:pt x="2322" y="9574"/>
                    <a:pt x="2680" y="9669"/>
                  </a:cubicBezTo>
                  <a:cubicBezTo>
                    <a:pt x="2811" y="9704"/>
                    <a:pt x="2918" y="9812"/>
                    <a:pt x="2942" y="9966"/>
                  </a:cubicBezTo>
                  <a:cubicBezTo>
                    <a:pt x="2995" y="10299"/>
                    <a:pt x="3290" y="10535"/>
                    <a:pt x="3609" y="10535"/>
                  </a:cubicBezTo>
                  <a:cubicBezTo>
                    <a:pt x="3645" y="10535"/>
                    <a:pt x="3680" y="10532"/>
                    <a:pt x="3715" y="10526"/>
                  </a:cubicBezTo>
                  <a:cubicBezTo>
                    <a:pt x="3726" y="10525"/>
                    <a:pt x="3738" y="10525"/>
                    <a:pt x="3749" y="10525"/>
                  </a:cubicBezTo>
                  <a:cubicBezTo>
                    <a:pt x="3872" y="10525"/>
                    <a:pt x="4007" y="10584"/>
                    <a:pt x="4073" y="10693"/>
                  </a:cubicBezTo>
                  <a:cubicBezTo>
                    <a:pt x="4208" y="10889"/>
                    <a:pt x="4425" y="10999"/>
                    <a:pt x="4645" y="10999"/>
                  </a:cubicBezTo>
                  <a:cubicBezTo>
                    <a:pt x="4772" y="10999"/>
                    <a:pt x="4900" y="10962"/>
                    <a:pt x="5013" y="10883"/>
                  </a:cubicBezTo>
                  <a:cubicBezTo>
                    <a:pt x="5073" y="10847"/>
                    <a:pt x="5141" y="10830"/>
                    <a:pt x="5208" y="10830"/>
                  </a:cubicBezTo>
                  <a:cubicBezTo>
                    <a:pt x="5275" y="10830"/>
                    <a:pt x="5341" y="10847"/>
                    <a:pt x="5394" y="10883"/>
                  </a:cubicBezTo>
                  <a:cubicBezTo>
                    <a:pt x="5513" y="10955"/>
                    <a:pt x="5632" y="10990"/>
                    <a:pt x="5775" y="10990"/>
                  </a:cubicBezTo>
                  <a:cubicBezTo>
                    <a:pt x="5990" y="10990"/>
                    <a:pt x="6216" y="10883"/>
                    <a:pt x="6347" y="10681"/>
                  </a:cubicBezTo>
                  <a:cubicBezTo>
                    <a:pt x="6423" y="10572"/>
                    <a:pt x="6549" y="10513"/>
                    <a:pt x="6671" y="10513"/>
                  </a:cubicBezTo>
                  <a:cubicBezTo>
                    <a:pt x="6682" y="10513"/>
                    <a:pt x="6693" y="10513"/>
                    <a:pt x="6704" y="10514"/>
                  </a:cubicBezTo>
                  <a:cubicBezTo>
                    <a:pt x="6742" y="10520"/>
                    <a:pt x="6779" y="10523"/>
                    <a:pt x="6816" y="10523"/>
                  </a:cubicBezTo>
                  <a:cubicBezTo>
                    <a:pt x="7150" y="10523"/>
                    <a:pt x="7435" y="10286"/>
                    <a:pt x="7478" y="9943"/>
                  </a:cubicBezTo>
                  <a:cubicBezTo>
                    <a:pt x="7514" y="9812"/>
                    <a:pt x="7597" y="9693"/>
                    <a:pt x="7752" y="9645"/>
                  </a:cubicBezTo>
                  <a:cubicBezTo>
                    <a:pt x="8109" y="9550"/>
                    <a:pt x="8335" y="9169"/>
                    <a:pt x="8228" y="8812"/>
                  </a:cubicBezTo>
                  <a:cubicBezTo>
                    <a:pt x="8192" y="8681"/>
                    <a:pt x="8240" y="8538"/>
                    <a:pt x="8347" y="8442"/>
                  </a:cubicBezTo>
                  <a:cubicBezTo>
                    <a:pt x="8645" y="8204"/>
                    <a:pt x="8692" y="7776"/>
                    <a:pt x="8454" y="7478"/>
                  </a:cubicBezTo>
                  <a:cubicBezTo>
                    <a:pt x="8359" y="7371"/>
                    <a:pt x="8347" y="7204"/>
                    <a:pt x="8407" y="7085"/>
                  </a:cubicBezTo>
                  <a:cubicBezTo>
                    <a:pt x="8573" y="6764"/>
                    <a:pt x="8430" y="6347"/>
                    <a:pt x="8109" y="6168"/>
                  </a:cubicBezTo>
                  <a:cubicBezTo>
                    <a:pt x="7990" y="6109"/>
                    <a:pt x="7895" y="5978"/>
                    <a:pt x="7918" y="5823"/>
                  </a:cubicBezTo>
                  <a:cubicBezTo>
                    <a:pt x="7930" y="5454"/>
                    <a:pt x="7645" y="5121"/>
                    <a:pt x="7275" y="5109"/>
                  </a:cubicBezTo>
                  <a:cubicBezTo>
                    <a:pt x="7204" y="5109"/>
                    <a:pt x="7121" y="5085"/>
                    <a:pt x="7061" y="5037"/>
                  </a:cubicBezTo>
                  <a:lnTo>
                    <a:pt x="10371" y="418"/>
                  </a:lnTo>
                  <a:cubicBezTo>
                    <a:pt x="10431" y="358"/>
                    <a:pt x="10443" y="263"/>
                    <a:pt x="10407" y="156"/>
                  </a:cubicBezTo>
                  <a:cubicBezTo>
                    <a:pt x="10359" y="60"/>
                    <a:pt x="10264" y="1"/>
                    <a:pt x="10169" y="1"/>
                  </a:cubicBezTo>
                  <a:lnTo>
                    <a:pt x="7383" y="1"/>
                  </a:lnTo>
                  <a:cubicBezTo>
                    <a:pt x="7287" y="1"/>
                    <a:pt x="7216" y="49"/>
                    <a:pt x="7156" y="120"/>
                  </a:cubicBezTo>
                  <a:lnTo>
                    <a:pt x="5228" y="2835"/>
                  </a:lnTo>
                  <a:lnTo>
                    <a:pt x="3287" y="120"/>
                  </a:lnTo>
                  <a:cubicBezTo>
                    <a:pt x="3239" y="49"/>
                    <a:pt x="3156" y="1"/>
                    <a:pt x="30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5" name="Google Shape;15135;p103"/>
            <p:cNvSpPr/>
            <p:nvPr/>
          </p:nvSpPr>
          <p:spPr>
            <a:xfrm>
              <a:off x="955059" y="2135755"/>
              <a:ext cx="164134" cy="75877"/>
            </a:xfrm>
            <a:custGeom>
              <a:avLst/>
              <a:gdLst/>
              <a:ahLst/>
              <a:cxnLst/>
              <a:rect l="l" t="t" r="r" b="b"/>
              <a:pathLst>
                <a:path w="5157" h="2384" extrusionOk="0">
                  <a:moveTo>
                    <a:pt x="2573" y="0"/>
                  </a:moveTo>
                  <a:cubicBezTo>
                    <a:pt x="1954" y="0"/>
                    <a:pt x="1346" y="215"/>
                    <a:pt x="882" y="631"/>
                  </a:cubicBezTo>
                  <a:cubicBezTo>
                    <a:pt x="418" y="1036"/>
                    <a:pt x="108" y="1608"/>
                    <a:pt x="13" y="2203"/>
                  </a:cubicBezTo>
                  <a:cubicBezTo>
                    <a:pt x="1" y="2286"/>
                    <a:pt x="60" y="2358"/>
                    <a:pt x="156" y="2382"/>
                  </a:cubicBezTo>
                  <a:lnTo>
                    <a:pt x="180" y="2382"/>
                  </a:lnTo>
                  <a:cubicBezTo>
                    <a:pt x="251" y="2382"/>
                    <a:pt x="334" y="2322"/>
                    <a:pt x="346" y="2239"/>
                  </a:cubicBezTo>
                  <a:cubicBezTo>
                    <a:pt x="418" y="1703"/>
                    <a:pt x="703" y="1215"/>
                    <a:pt x="1108" y="870"/>
                  </a:cubicBezTo>
                  <a:cubicBezTo>
                    <a:pt x="1525" y="512"/>
                    <a:pt x="2037" y="322"/>
                    <a:pt x="2596" y="322"/>
                  </a:cubicBezTo>
                  <a:cubicBezTo>
                    <a:pt x="3144" y="322"/>
                    <a:pt x="3668" y="512"/>
                    <a:pt x="4085" y="870"/>
                  </a:cubicBezTo>
                  <a:cubicBezTo>
                    <a:pt x="4478" y="1227"/>
                    <a:pt x="4763" y="1727"/>
                    <a:pt x="4835" y="2239"/>
                  </a:cubicBezTo>
                  <a:cubicBezTo>
                    <a:pt x="4857" y="2326"/>
                    <a:pt x="4918" y="2383"/>
                    <a:pt x="4992" y="2383"/>
                  </a:cubicBezTo>
                  <a:cubicBezTo>
                    <a:pt x="4999" y="2383"/>
                    <a:pt x="5006" y="2383"/>
                    <a:pt x="5013" y="2382"/>
                  </a:cubicBezTo>
                  <a:cubicBezTo>
                    <a:pt x="5085" y="2382"/>
                    <a:pt x="5156" y="2286"/>
                    <a:pt x="5144" y="2203"/>
                  </a:cubicBezTo>
                  <a:cubicBezTo>
                    <a:pt x="5049" y="1584"/>
                    <a:pt x="4740" y="1036"/>
                    <a:pt x="4275" y="631"/>
                  </a:cubicBezTo>
                  <a:cubicBezTo>
                    <a:pt x="3799" y="238"/>
                    <a:pt x="3204" y="0"/>
                    <a:pt x="25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6" name="Google Shape;15136;p103"/>
            <p:cNvSpPr/>
            <p:nvPr/>
          </p:nvSpPr>
          <p:spPr>
            <a:xfrm>
              <a:off x="955059" y="2224999"/>
              <a:ext cx="164134" cy="75240"/>
            </a:xfrm>
            <a:custGeom>
              <a:avLst/>
              <a:gdLst/>
              <a:ahLst/>
              <a:cxnLst/>
              <a:rect l="l" t="t" r="r" b="b"/>
              <a:pathLst>
                <a:path w="5157" h="2364" extrusionOk="0">
                  <a:moveTo>
                    <a:pt x="193" y="1"/>
                  </a:moveTo>
                  <a:cubicBezTo>
                    <a:pt x="181" y="1"/>
                    <a:pt x="168" y="3"/>
                    <a:pt x="156" y="6"/>
                  </a:cubicBezTo>
                  <a:cubicBezTo>
                    <a:pt x="60" y="18"/>
                    <a:pt x="1" y="90"/>
                    <a:pt x="25" y="185"/>
                  </a:cubicBezTo>
                  <a:cubicBezTo>
                    <a:pt x="108" y="792"/>
                    <a:pt x="418" y="1340"/>
                    <a:pt x="882" y="1745"/>
                  </a:cubicBezTo>
                  <a:cubicBezTo>
                    <a:pt x="1358" y="2149"/>
                    <a:pt x="1954" y="2364"/>
                    <a:pt x="2585" y="2364"/>
                  </a:cubicBezTo>
                  <a:cubicBezTo>
                    <a:pt x="3204" y="2364"/>
                    <a:pt x="3811" y="2149"/>
                    <a:pt x="4275" y="1733"/>
                  </a:cubicBezTo>
                  <a:cubicBezTo>
                    <a:pt x="4740" y="1328"/>
                    <a:pt x="5049" y="756"/>
                    <a:pt x="5144" y="161"/>
                  </a:cubicBezTo>
                  <a:cubicBezTo>
                    <a:pt x="5156" y="90"/>
                    <a:pt x="5085" y="18"/>
                    <a:pt x="5002" y="6"/>
                  </a:cubicBezTo>
                  <a:cubicBezTo>
                    <a:pt x="4990" y="3"/>
                    <a:pt x="4980" y="2"/>
                    <a:pt x="4969" y="2"/>
                  </a:cubicBezTo>
                  <a:cubicBezTo>
                    <a:pt x="4900" y="2"/>
                    <a:pt x="4844" y="65"/>
                    <a:pt x="4823" y="137"/>
                  </a:cubicBezTo>
                  <a:cubicBezTo>
                    <a:pt x="4752" y="673"/>
                    <a:pt x="4466" y="1161"/>
                    <a:pt x="4073" y="1506"/>
                  </a:cubicBezTo>
                  <a:cubicBezTo>
                    <a:pt x="3656" y="1864"/>
                    <a:pt x="3132" y="2054"/>
                    <a:pt x="2585" y="2054"/>
                  </a:cubicBezTo>
                  <a:cubicBezTo>
                    <a:pt x="2025" y="2054"/>
                    <a:pt x="1513" y="1864"/>
                    <a:pt x="1096" y="1506"/>
                  </a:cubicBezTo>
                  <a:cubicBezTo>
                    <a:pt x="691" y="1149"/>
                    <a:pt x="406" y="673"/>
                    <a:pt x="334" y="137"/>
                  </a:cubicBezTo>
                  <a:cubicBezTo>
                    <a:pt x="324" y="56"/>
                    <a:pt x="262"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7" name="Google Shape;15137;p103"/>
            <p:cNvSpPr/>
            <p:nvPr/>
          </p:nvSpPr>
          <p:spPr>
            <a:xfrm>
              <a:off x="1021387" y="2183496"/>
              <a:ext cx="18969" cy="69766"/>
            </a:xfrm>
            <a:custGeom>
              <a:avLst/>
              <a:gdLst/>
              <a:ahLst/>
              <a:cxnLst/>
              <a:rect l="l" t="t" r="r" b="b"/>
              <a:pathLst>
                <a:path w="596" h="2192" extrusionOk="0">
                  <a:moveTo>
                    <a:pt x="453" y="1"/>
                  </a:moveTo>
                  <a:cubicBezTo>
                    <a:pt x="417" y="1"/>
                    <a:pt x="393" y="12"/>
                    <a:pt x="382" y="24"/>
                  </a:cubicBezTo>
                  <a:lnTo>
                    <a:pt x="60" y="322"/>
                  </a:lnTo>
                  <a:cubicBezTo>
                    <a:pt x="24" y="358"/>
                    <a:pt x="1" y="405"/>
                    <a:pt x="1" y="441"/>
                  </a:cubicBezTo>
                  <a:cubicBezTo>
                    <a:pt x="1" y="501"/>
                    <a:pt x="48" y="584"/>
                    <a:pt x="108" y="584"/>
                  </a:cubicBezTo>
                  <a:cubicBezTo>
                    <a:pt x="120" y="584"/>
                    <a:pt x="155" y="560"/>
                    <a:pt x="167" y="548"/>
                  </a:cubicBezTo>
                  <a:lnTo>
                    <a:pt x="274" y="417"/>
                  </a:lnTo>
                  <a:lnTo>
                    <a:pt x="274" y="2084"/>
                  </a:lnTo>
                  <a:cubicBezTo>
                    <a:pt x="274" y="2156"/>
                    <a:pt x="346" y="2191"/>
                    <a:pt x="429" y="2191"/>
                  </a:cubicBezTo>
                  <a:cubicBezTo>
                    <a:pt x="512" y="2191"/>
                    <a:pt x="596" y="2156"/>
                    <a:pt x="596" y="2084"/>
                  </a:cubicBezTo>
                  <a:lnTo>
                    <a:pt x="596" y="108"/>
                  </a:lnTo>
                  <a:cubicBezTo>
                    <a:pt x="596" y="48"/>
                    <a:pt x="524"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138" name="Google Shape;15138;p103"/>
          <p:cNvSpPr/>
          <p:nvPr/>
        </p:nvSpPr>
        <p:spPr>
          <a:xfrm>
            <a:off x="1276039" y="1961817"/>
            <a:ext cx="414967" cy="378970"/>
          </a:xfrm>
          <a:custGeom>
            <a:avLst/>
            <a:gdLst/>
            <a:ahLst/>
            <a:cxnLst/>
            <a:rect l="l" t="t" r="r" b="b"/>
            <a:pathLst>
              <a:path w="13038" h="11907" extrusionOk="0">
                <a:moveTo>
                  <a:pt x="6632" y="369"/>
                </a:moveTo>
                <a:cubicBezTo>
                  <a:pt x="6680" y="369"/>
                  <a:pt x="6704" y="405"/>
                  <a:pt x="6704" y="441"/>
                </a:cubicBezTo>
                <a:lnTo>
                  <a:pt x="6704" y="881"/>
                </a:lnTo>
                <a:cubicBezTo>
                  <a:pt x="6644" y="864"/>
                  <a:pt x="6582" y="855"/>
                  <a:pt x="6519" y="855"/>
                </a:cubicBezTo>
                <a:cubicBezTo>
                  <a:pt x="6457" y="855"/>
                  <a:pt x="6394" y="864"/>
                  <a:pt x="6335" y="881"/>
                </a:cubicBezTo>
                <a:lnTo>
                  <a:pt x="6335" y="441"/>
                </a:lnTo>
                <a:lnTo>
                  <a:pt x="6323" y="441"/>
                </a:lnTo>
                <a:cubicBezTo>
                  <a:pt x="6323" y="405"/>
                  <a:pt x="6347" y="369"/>
                  <a:pt x="6394" y="369"/>
                </a:cubicBezTo>
                <a:close/>
                <a:moveTo>
                  <a:pt x="6501" y="1251"/>
                </a:moveTo>
                <a:cubicBezTo>
                  <a:pt x="7061" y="1251"/>
                  <a:pt x="7275" y="2013"/>
                  <a:pt x="6763" y="2286"/>
                </a:cubicBezTo>
                <a:cubicBezTo>
                  <a:pt x="6692" y="2322"/>
                  <a:pt x="6585" y="2346"/>
                  <a:pt x="6501" y="2346"/>
                </a:cubicBezTo>
                <a:cubicBezTo>
                  <a:pt x="6204" y="2346"/>
                  <a:pt x="5954" y="2096"/>
                  <a:pt x="5954" y="1798"/>
                </a:cubicBezTo>
                <a:cubicBezTo>
                  <a:pt x="5954" y="1489"/>
                  <a:pt x="6204" y="1251"/>
                  <a:pt x="6501" y="1251"/>
                </a:cubicBezTo>
                <a:close/>
                <a:moveTo>
                  <a:pt x="2382" y="2429"/>
                </a:moveTo>
                <a:cubicBezTo>
                  <a:pt x="2560" y="2429"/>
                  <a:pt x="2703" y="2572"/>
                  <a:pt x="2703" y="2751"/>
                </a:cubicBezTo>
                <a:cubicBezTo>
                  <a:pt x="2703" y="2929"/>
                  <a:pt x="2560" y="3084"/>
                  <a:pt x="2382" y="3084"/>
                </a:cubicBezTo>
                <a:cubicBezTo>
                  <a:pt x="2215" y="3084"/>
                  <a:pt x="2048" y="2941"/>
                  <a:pt x="2048" y="2751"/>
                </a:cubicBezTo>
                <a:cubicBezTo>
                  <a:pt x="2048" y="2560"/>
                  <a:pt x="2203" y="2429"/>
                  <a:pt x="2382" y="2429"/>
                </a:cubicBezTo>
                <a:close/>
                <a:moveTo>
                  <a:pt x="10657" y="2429"/>
                </a:moveTo>
                <a:cubicBezTo>
                  <a:pt x="10835" y="2429"/>
                  <a:pt x="10978" y="2572"/>
                  <a:pt x="10978" y="2751"/>
                </a:cubicBezTo>
                <a:cubicBezTo>
                  <a:pt x="10978" y="2929"/>
                  <a:pt x="10835" y="3084"/>
                  <a:pt x="10657" y="3084"/>
                </a:cubicBezTo>
                <a:cubicBezTo>
                  <a:pt x="10478" y="3084"/>
                  <a:pt x="10323" y="2941"/>
                  <a:pt x="10323" y="2751"/>
                </a:cubicBezTo>
                <a:cubicBezTo>
                  <a:pt x="10323" y="2560"/>
                  <a:pt x="10478" y="2429"/>
                  <a:pt x="10657" y="2429"/>
                </a:cubicBezTo>
                <a:close/>
                <a:moveTo>
                  <a:pt x="2477" y="3441"/>
                </a:moveTo>
                <a:lnTo>
                  <a:pt x="3715" y="6025"/>
                </a:lnTo>
                <a:lnTo>
                  <a:pt x="1024" y="6025"/>
                </a:lnTo>
                <a:lnTo>
                  <a:pt x="2239" y="3441"/>
                </a:lnTo>
                <a:cubicBezTo>
                  <a:pt x="2275" y="3447"/>
                  <a:pt x="2316" y="3450"/>
                  <a:pt x="2358" y="3450"/>
                </a:cubicBezTo>
                <a:cubicBezTo>
                  <a:pt x="2400" y="3450"/>
                  <a:pt x="2441" y="3447"/>
                  <a:pt x="2477" y="3441"/>
                </a:cubicBezTo>
                <a:close/>
                <a:moveTo>
                  <a:pt x="10776" y="3441"/>
                </a:moveTo>
                <a:lnTo>
                  <a:pt x="11990" y="6025"/>
                </a:lnTo>
                <a:lnTo>
                  <a:pt x="9299" y="6025"/>
                </a:lnTo>
                <a:lnTo>
                  <a:pt x="10538" y="3441"/>
                </a:lnTo>
                <a:cubicBezTo>
                  <a:pt x="10573" y="3447"/>
                  <a:pt x="10612" y="3450"/>
                  <a:pt x="10652" y="3450"/>
                </a:cubicBezTo>
                <a:cubicBezTo>
                  <a:pt x="10692" y="3450"/>
                  <a:pt x="10734" y="3447"/>
                  <a:pt x="10776" y="3441"/>
                </a:cubicBezTo>
                <a:close/>
                <a:moveTo>
                  <a:pt x="4251" y="6418"/>
                </a:moveTo>
                <a:cubicBezTo>
                  <a:pt x="4322" y="6418"/>
                  <a:pt x="4382" y="6477"/>
                  <a:pt x="4382" y="6549"/>
                </a:cubicBezTo>
                <a:lnTo>
                  <a:pt x="4382" y="6668"/>
                </a:lnTo>
                <a:cubicBezTo>
                  <a:pt x="4382" y="6739"/>
                  <a:pt x="4322" y="6799"/>
                  <a:pt x="4251" y="6799"/>
                </a:cubicBezTo>
                <a:lnTo>
                  <a:pt x="501" y="6799"/>
                </a:lnTo>
                <a:cubicBezTo>
                  <a:pt x="429" y="6799"/>
                  <a:pt x="370" y="6739"/>
                  <a:pt x="370" y="6668"/>
                </a:cubicBezTo>
                <a:lnTo>
                  <a:pt x="370" y="6549"/>
                </a:lnTo>
                <a:cubicBezTo>
                  <a:pt x="370" y="6477"/>
                  <a:pt x="429" y="6418"/>
                  <a:pt x="501" y="6418"/>
                </a:cubicBezTo>
                <a:close/>
                <a:moveTo>
                  <a:pt x="12526" y="6418"/>
                </a:moveTo>
                <a:cubicBezTo>
                  <a:pt x="12597" y="6418"/>
                  <a:pt x="12657" y="6477"/>
                  <a:pt x="12657" y="6549"/>
                </a:cubicBezTo>
                <a:lnTo>
                  <a:pt x="12657" y="6668"/>
                </a:lnTo>
                <a:cubicBezTo>
                  <a:pt x="12657" y="6739"/>
                  <a:pt x="12597" y="6799"/>
                  <a:pt x="12526" y="6799"/>
                </a:cubicBezTo>
                <a:lnTo>
                  <a:pt x="8775" y="6799"/>
                </a:lnTo>
                <a:cubicBezTo>
                  <a:pt x="8704" y="6799"/>
                  <a:pt x="8644" y="6739"/>
                  <a:pt x="8644" y="6668"/>
                </a:cubicBezTo>
                <a:lnTo>
                  <a:pt x="8644" y="6549"/>
                </a:lnTo>
                <a:cubicBezTo>
                  <a:pt x="8644" y="6477"/>
                  <a:pt x="8704" y="6418"/>
                  <a:pt x="8775" y="6418"/>
                </a:cubicBezTo>
                <a:close/>
                <a:moveTo>
                  <a:pt x="3715" y="7168"/>
                </a:moveTo>
                <a:cubicBezTo>
                  <a:pt x="3525" y="7787"/>
                  <a:pt x="2953" y="8228"/>
                  <a:pt x="2298" y="8228"/>
                </a:cubicBezTo>
                <a:cubicBezTo>
                  <a:pt x="1644" y="8228"/>
                  <a:pt x="1084" y="7799"/>
                  <a:pt x="905" y="7168"/>
                </a:cubicBezTo>
                <a:close/>
                <a:moveTo>
                  <a:pt x="12145" y="7168"/>
                </a:moveTo>
                <a:cubicBezTo>
                  <a:pt x="11942" y="7787"/>
                  <a:pt x="11383" y="8228"/>
                  <a:pt x="10728" y="8228"/>
                </a:cubicBezTo>
                <a:cubicBezTo>
                  <a:pt x="10073" y="8228"/>
                  <a:pt x="9502" y="7799"/>
                  <a:pt x="9323" y="7168"/>
                </a:cubicBezTo>
                <a:close/>
                <a:moveTo>
                  <a:pt x="7942" y="10371"/>
                </a:moveTo>
                <a:cubicBezTo>
                  <a:pt x="8013" y="10371"/>
                  <a:pt x="8073" y="10430"/>
                  <a:pt x="8073" y="10502"/>
                </a:cubicBezTo>
                <a:lnTo>
                  <a:pt x="8073" y="10764"/>
                </a:lnTo>
                <a:lnTo>
                  <a:pt x="4918" y="10764"/>
                </a:lnTo>
                <a:lnTo>
                  <a:pt x="4918" y="10502"/>
                </a:lnTo>
                <a:cubicBezTo>
                  <a:pt x="4918" y="10430"/>
                  <a:pt x="4977" y="10371"/>
                  <a:pt x="5049" y="10371"/>
                </a:cubicBezTo>
                <a:close/>
                <a:moveTo>
                  <a:pt x="6382" y="0"/>
                </a:moveTo>
                <a:cubicBezTo>
                  <a:pt x="6132" y="0"/>
                  <a:pt x="5930" y="203"/>
                  <a:pt x="5930" y="441"/>
                </a:cubicBezTo>
                <a:lnTo>
                  <a:pt x="5930" y="1060"/>
                </a:lnTo>
                <a:cubicBezTo>
                  <a:pt x="5692" y="1251"/>
                  <a:pt x="5549" y="1536"/>
                  <a:pt x="5561" y="1858"/>
                </a:cubicBezTo>
                <a:lnTo>
                  <a:pt x="3703" y="2370"/>
                </a:lnTo>
                <a:cubicBezTo>
                  <a:pt x="3477" y="2429"/>
                  <a:pt x="3251" y="2465"/>
                  <a:pt x="3037" y="2501"/>
                </a:cubicBezTo>
                <a:cubicBezTo>
                  <a:pt x="2929" y="2227"/>
                  <a:pt x="2679" y="2036"/>
                  <a:pt x="2382" y="2036"/>
                </a:cubicBezTo>
                <a:cubicBezTo>
                  <a:pt x="1989" y="2036"/>
                  <a:pt x="1679" y="2346"/>
                  <a:pt x="1679" y="2739"/>
                </a:cubicBezTo>
                <a:cubicBezTo>
                  <a:pt x="1679" y="2941"/>
                  <a:pt x="1763" y="3132"/>
                  <a:pt x="1917" y="3275"/>
                </a:cubicBezTo>
                <a:lnTo>
                  <a:pt x="608" y="6025"/>
                </a:lnTo>
                <a:lnTo>
                  <a:pt x="501" y="6025"/>
                </a:lnTo>
                <a:cubicBezTo>
                  <a:pt x="215" y="6025"/>
                  <a:pt x="1" y="6251"/>
                  <a:pt x="1" y="6525"/>
                </a:cubicBezTo>
                <a:lnTo>
                  <a:pt x="1" y="6644"/>
                </a:lnTo>
                <a:cubicBezTo>
                  <a:pt x="1" y="6930"/>
                  <a:pt x="215" y="7156"/>
                  <a:pt x="501" y="7156"/>
                </a:cubicBezTo>
                <a:cubicBezTo>
                  <a:pt x="691" y="7989"/>
                  <a:pt x="1441" y="8585"/>
                  <a:pt x="2298" y="8585"/>
                </a:cubicBezTo>
                <a:cubicBezTo>
                  <a:pt x="3168" y="8585"/>
                  <a:pt x="3906" y="7978"/>
                  <a:pt x="4108" y="7156"/>
                </a:cubicBezTo>
                <a:lnTo>
                  <a:pt x="4251" y="7156"/>
                </a:lnTo>
                <a:cubicBezTo>
                  <a:pt x="4537" y="7156"/>
                  <a:pt x="4763" y="6930"/>
                  <a:pt x="4763" y="6644"/>
                </a:cubicBezTo>
                <a:lnTo>
                  <a:pt x="4763" y="6525"/>
                </a:lnTo>
                <a:cubicBezTo>
                  <a:pt x="4763" y="6251"/>
                  <a:pt x="4537" y="6025"/>
                  <a:pt x="4251" y="6025"/>
                </a:cubicBezTo>
                <a:lnTo>
                  <a:pt x="4144" y="6025"/>
                </a:lnTo>
                <a:lnTo>
                  <a:pt x="2834" y="3275"/>
                </a:lnTo>
                <a:cubicBezTo>
                  <a:pt x="2953" y="3167"/>
                  <a:pt x="3037" y="3036"/>
                  <a:pt x="3060" y="2870"/>
                </a:cubicBezTo>
                <a:cubicBezTo>
                  <a:pt x="3310" y="2846"/>
                  <a:pt x="3549" y="2798"/>
                  <a:pt x="3787" y="2727"/>
                </a:cubicBezTo>
                <a:lnTo>
                  <a:pt x="5656" y="2215"/>
                </a:lnTo>
                <a:cubicBezTo>
                  <a:pt x="5716" y="2346"/>
                  <a:pt x="5811" y="2453"/>
                  <a:pt x="5918" y="2548"/>
                </a:cubicBezTo>
                <a:lnTo>
                  <a:pt x="5918" y="10002"/>
                </a:lnTo>
                <a:lnTo>
                  <a:pt x="5037" y="10002"/>
                </a:lnTo>
                <a:cubicBezTo>
                  <a:pt x="4763" y="10002"/>
                  <a:pt x="4537" y="10228"/>
                  <a:pt x="4537" y="10502"/>
                </a:cubicBezTo>
                <a:lnTo>
                  <a:pt x="4537" y="10776"/>
                </a:lnTo>
                <a:cubicBezTo>
                  <a:pt x="4299" y="10823"/>
                  <a:pt x="4120" y="11026"/>
                  <a:pt x="4120" y="11276"/>
                </a:cubicBezTo>
                <a:lnTo>
                  <a:pt x="4120" y="11395"/>
                </a:lnTo>
                <a:cubicBezTo>
                  <a:pt x="4120" y="11680"/>
                  <a:pt x="4346" y="11907"/>
                  <a:pt x="4620" y="11907"/>
                </a:cubicBezTo>
                <a:lnTo>
                  <a:pt x="6049" y="11907"/>
                </a:lnTo>
                <a:cubicBezTo>
                  <a:pt x="6156" y="11907"/>
                  <a:pt x="6251" y="11811"/>
                  <a:pt x="6251" y="11704"/>
                </a:cubicBezTo>
                <a:cubicBezTo>
                  <a:pt x="6251" y="11609"/>
                  <a:pt x="6156" y="11514"/>
                  <a:pt x="6049" y="11514"/>
                </a:cubicBezTo>
                <a:lnTo>
                  <a:pt x="4620" y="11514"/>
                </a:lnTo>
                <a:cubicBezTo>
                  <a:pt x="4549" y="11514"/>
                  <a:pt x="4489" y="11454"/>
                  <a:pt x="4489" y="11383"/>
                </a:cubicBezTo>
                <a:lnTo>
                  <a:pt x="4489" y="11264"/>
                </a:lnTo>
                <a:cubicBezTo>
                  <a:pt x="4489" y="11192"/>
                  <a:pt x="4549" y="11133"/>
                  <a:pt x="4620" y="11133"/>
                </a:cubicBezTo>
                <a:lnTo>
                  <a:pt x="8371" y="11133"/>
                </a:lnTo>
                <a:cubicBezTo>
                  <a:pt x="8454" y="11133"/>
                  <a:pt x="8513" y="11192"/>
                  <a:pt x="8513" y="11264"/>
                </a:cubicBezTo>
                <a:lnTo>
                  <a:pt x="8513" y="11383"/>
                </a:lnTo>
                <a:cubicBezTo>
                  <a:pt x="8513" y="11454"/>
                  <a:pt x="8454" y="11514"/>
                  <a:pt x="8371" y="11514"/>
                </a:cubicBezTo>
                <a:lnTo>
                  <a:pt x="6930" y="11514"/>
                </a:lnTo>
                <a:cubicBezTo>
                  <a:pt x="6823" y="11514"/>
                  <a:pt x="6739" y="11609"/>
                  <a:pt x="6739" y="11704"/>
                </a:cubicBezTo>
                <a:cubicBezTo>
                  <a:pt x="6739" y="11811"/>
                  <a:pt x="6823" y="11907"/>
                  <a:pt x="6930" y="11907"/>
                </a:cubicBezTo>
                <a:lnTo>
                  <a:pt x="8371" y="11907"/>
                </a:lnTo>
                <a:cubicBezTo>
                  <a:pt x="8656" y="11907"/>
                  <a:pt x="8883" y="11680"/>
                  <a:pt x="8883" y="11395"/>
                </a:cubicBezTo>
                <a:lnTo>
                  <a:pt x="8883" y="11276"/>
                </a:lnTo>
                <a:cubicBezTo>
                  <a:pt x="8883" y="11026"/>
                  <a:pt x="8692" y="10799"/>
                  <a:pt x="8454" y="10776"/>
                </a:cubicBezTo>
                <a:lnTo>
                  <a:pt x="8454" y="10502"/>
                </a:lnTo>
                <a:cubicBezTo>
                  <a:pt x="8454" y="10228"/>
                  <a:pt x="8228" y="10002"/>
                  <a:pt x="7942" y="10002"/>
                </a:cubicBezTo>
                <a:lnTo>
                  <a:pt x="7061" y="10002"/>
                </a:lnTo>
                <a:lnTo>
                  <a:pt x="7061" y="7049"/>
                </a:lnTo>
                <a:cubicBezTo>
                  <a:pt x="7061" y="6954"/>
                  <a:pt x="6978" y="6858"/>
                  <a:pt x="6870" y="6858"/>
                </a:cubicBezTo>
                <a:cubicBezTo>
                  <a:pt x="6763" y="6858"/>
                  <a:pt x="6680" y="6954"/>
                  <a:pt x="6680" y="7049"/>
                </a:cubicBezTo>
                <a:lnTo>
                  <a:pt x="6680" y="10002"/>
                </a:lnTo>
                <a:lnTo>
                  <a:pt x="6311" y="10002"/>
                </a:lnTo>
                <a:lnTo>
                  <a:pt x="6311" y="2727"/>
                </a:lnTo>
                <a:cubicBezTo>
                  <a:pt x="6370" y="2739"/>
                  <a:pt x="6430" y="2745"/>
                  <a:pt x="6491" y="2745"/>
                </a:cubicBezTo>
                <a:cubicBezTo>
                  <a:pt x="6552" y="2745"/>
                  <a:pt x="6614" y="2739"/>
                  <a:pt x="6680" y="2727"/>
                </a:cubicBezTo>
                <a:lnTo>
                  <a:pt x="6680" y="6156"/>
                </a:lnTo>
                <a:cubicBezTo>
                  <a:pt x="6680" y="6263"/>
                  <a:pt x="6763" y="6358"/>
                  <a:pt x="6870" y="6358"/>
                </a:cubicBezTo>
                <a:cubicBezTo>
                  <a:pt x="6978" y="6358"/>
                  <a:pt x="7061" y="6263"/>
                  <a:pt x="7061" y="6156"/>
                </a:cubicBezTo>
                <a:lnTo>
                  <a:pt x="7061" y="2548"/>
                </a:lnTo>
                <a:cubicBezTo>
                  <a:pt x="7180" y="2453"/>
                  <a:pt x="7275" y="2346"/>
                  <a:pt x="7335" y="2215"/>
                </a:cubicBezTo>
                <a:lnTo>
                  <a:pt x="9228" y="2739"/>
                </a:lnTo>
                <a:cubicBezTo>
                  <a:pt x="9466" y="2798"/>
                  <a:pt x="9716" y="2858"/>
                  <a:pt x="9954" y="2882"/>
                </a:cubicBezTo>
                <a:cubicBezTo>
                  <a:pt x="9978" y="3048"/>
                  <a:pt x="10073" y="3179"/>
                  <a:pt x="10180" y="3287"/>
                </a:cubicBezTo>
                <a:lnTo>
                  <a:pt x="8871" y="6037"/>
                </a:lnTo>
                <a:lnTo>
                  <a:pt x="8764" y="6037"/>
                </a:lnTo>
                <a:cubicBezTo>
                  <a:pt x="8478" y="6037"/>
                  <a:pt x="8252" y="6263"/>
                  <a:pt x="8252" y="6549"/>
                </a:cubicBezTo>
                <a:lnTo>
                  <a:pt x="8252" y="6668"/>
                </a:lnTo>
                <a:cubicBezTo>
                  <a:pt x="8252" y="6954"/>
                  <a:pt x="8478" y="7168"/>
                  <a:pt x="8764" y="7168"/>
                </a:cubicBezTo>
                <a:lnTo>
                  <a:pt x="8906" y="7168"/>
                </a:lnTo>
                <a:cubicBezTo>
                  <a:pt x="9109" y="8001"/>
                  <a:pt x="9847" y="8597"/>
                  <a:pt x="10716" y="8597"/>
                </a:cubicBezTo>
                <a:cubicBezTo>
                  <a:pt x="11573" y="8597"/>
                  <a:pt x="12323" y="7989"/>
                  <a:pt x="12514" y="7168"/>
                </a:cubicBezTo>
                <a:cubicBezTo>
                  <a:pt x="12800" y="7168"/>
                  <a:pt x="13014" y="6954"/>
                  <a:pt x="13014" y="6668"/>
                </a:cubicBezTo>
                <a:lnTo>
                  <a:pt x="13014" y="6549"/>
                </a:lnTo>
                <a:cubicBezTo>
                  <a:pt x="13038" y="6263"/>
                  <a:pt x="12812" y="6025"/>
                  <a:pt x="12526" y="6025"/>
                </a:cubicBezTo>
                <a:lnTo>
                  <a:pt x="12419" y="6025"/>
                </a:lnTo>
                <a:lnTo>
                  <a:pt x="11109" y="3275"/>
                </a:lnTo>
                <a:cubicBezTo>
                  <a:pt x="11264" y="3144"/>
                  <a:pt x="11347" y="2965"/>
                  <a:pt x="11347" y="2739"/>
                </a:cubicBezTo>
                <a:cubicBezTo>
                  <a:pt x="11347" y="2346"/>
                  <a:pt x="11038" y="2036"/>
                  <a:pt x="10657" y="2036"/>
                </a:cubicBezTo>
                <a:cubicBezTo>
                  <a:pt x="10359" y="2036"/>
                  <a:pt x="10097" y="2227"/>
                  <a:pt x="10002" y="2501"/>
                </a:cubicBezTo>
                <a:cubicBezTo>
                  <a:pt x="9776" y="2465"/>
                  <a:pt x="9549" y="2429"/>
                  <a:pt x="9323" y="2370"/>
                </a:cubicBezTo>
                <a:lnTo>
                  <a:pt x="7442" y="1846"/>
                </a:lnTo>
                <a:cubicBezTo>
                  <a:pt x="7454" y="1536"/>
                  <a:pt x="7323" y="1239"/>
                  <a:pt x="7061" y="1060"/>
                </a:cubicBezTo>
                <a:lnTo>
                  <a:pt x="7061" y="441"/>
                </a:lnTo>
                <a:cubicBezTo>
                  <a:pt x="7061" y="191"/>
                  <a:pt x="6859" y="0"/>
                  <a:pt x="6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139" name="Google Shape;15139;p103"/>
          <p:cNvGrpSpPr/>
          <p:nvPr/>
        </p:nvGrpSpPr>
        <p:grpSpPr>
          <a:xfrm>
            <a:off x="3979435" y="1976585"/>
            <a:ext cx="345265" cy="349848"/>
            <a:chOff x="3979435" y="1976585"/>
            <a:chExt cx="345265" cy="349848"/>
          </a:xfrm>
        </p:grpSpPr>
        <p:sp>
          <p:nvSpPr>
            <p:cNvPr id="15140" name="Google Shape;15140;p103"/>
            <p:cNvSpPr/>
            <p:nvPr/>
          </p:nvSpPr>
          <p:spPr>
            <a:xfrm>
              <a:off x="3979435" y="1976585"/>
              <a:ext cx="345265" cy="349848"/>
            </a:xfrm>
            <a:custGeom>
              <a:avLst/>
              <a:gdLst/>
              <a:ahLst/>
              <a:cxnLst/>
              <a:rect l="l" t="t" r="r" b="b"/>
              <a:pathLst>
                <a:path w="10848" h="10992" extrusionOk="0">
                  <a:moveTo>
                    <a:pt x="6632" y="322"/>
                  </a:moveTo>
                  <a:cubicBezTo>
                    <a:pt x="6859" y="322"/>
                    <a:pt x="7013" y="501"/>
                    <a:pt x="7013" y="715"/>
                  </a:cubicBezTo>
                  <a:cubicBezTo>
                    <a:pt x="7013" y="929"/>
                    <a:pt x="6835" y="1096"/>
                    <a:pt x="6632" y="1096"/>
                  </a:cubicBezTo>
                  <a:lnTo>
                    <a:pt x="4906" y="1096"/>
                  </a:lnTo>
                  <a:cubicBezTo>
                    <a:pt x="4680" y="1096"/>
                    <a:pt x="4513" y="918"/>
                    <a:pt x="4513" y="715"/>
                  </a:cubicBezTo>
                  <a:cubicBezTo>
                    <a:pt x="4513" y="489"/>
                    <a:pt x="4692" y="322"/>
                    <a:pt x="4906" y="322"/>
                  </a:cubicBezTo>
                  <a:close/>
                  <a:moveTo>
                    <a:pt x="5966" y="1429"/>
                  </a:moveTo>
                  <a:lnTo>
                    <a:pt x="5966" y="1965"/>
                  </a:lnTo>
                  <a:lnTo>
                    <a:pt x="5561" y="1965"/>
                  </a:lnTo>
                  <a:lnTo>
                    <a:pt x="5561" y="1429"/>
                  </a:lnTo>
                  <a:close/>
                  <a:moveTo>
                    <a:pt x="5775" y="2289"/>
                  </a:moveTo>
                  <a:cubicBezTo>
                    <a:pt x="6988" y="2289"/>
                    <a:pt x="8193" y="2825"/>
                    <a:pt x="9026" y="3835"/>
                  </a:cubicBezTo>
                  <a:cubicBezTo>
                    <a:pt x="10466" y="5620"/>
                    <a:pt x="10204" y="8276"/>
                    <a:pt x="8407" y="9728"/>
                  </a:cubicBezTo>
                  <a:cubicBezTo>
                    <a:pt x="7623" y="10362"/>
                    <a:pt x="6686" y="10670"/>
                    <a:pt x="5757" y="10670"/>
                  </a:cubicBezTo>
                  <a:cubicBezTo>
                    <a:pt x="4540" y="10670"/>
                    <a:pt x="3337" y="10141"/>
                    <a:pt x="2513" y="9121"/>
                  </a:cubicBezTo>
                  <a:cubicBezTo>
                    <a:pt x="429" y="6561"/>
                    <a:pt x="2001" y="2715"/>
                    <a:pt x="5251" y="2322"/>
                  </a:cubicBezTo>
                  <a:cubicBezTo>
                    <a:pt x="5425" y="2300"/>
                    <a:pt x="5601" y="2289"/>
                    <a:pt x="5775" y="2289"/>
                  </a:cubicBezTo>
                  <a:close/>
                  <a:moveTo>
                    <a:pt x="4906" y="1"/>
                  </a:moveTo>
                  <a:cubicBezTo>
                    <a:pt x="4501" y="1"/>
                    <a:pt x="4192" y="322"/>
                    <a:pt x="4192" y="715"/>
                  </a:cubicBezTo>
                  <a:cubicBezTo>
                    <a:pt x="4192" y="1108"/>
                    <a:pt x="4513" y="1429"/>
                    <a:pt x="4906" y="1429"/>
                  </a:cubicBezTo>
                  <a:lnTo>
                    <a:pt x="5239" y="1429"/>
                  </a:lnTo>
                  <a:lnTo>
                    <a:pt x="5239" y="1989"/>
                  </a:lnTo>
                  <a:cubicBezTo>
                    <a:pt x="1727" y="2394"/>
                    <a:pt x="1" y="6561"/>
                    <a:pt x="2263" y="9323"/>
                  </a:cubicBezTo>
                  <a:cubicBezTo>
                    <a:pt x="3160" y="10423"/>
                    <a:pt x="4463" y="10991"/>
                    <a:pt x="5774" y="10991"/>
                  </a:cubicBezTo>
                  <a:cubicBezTo>
                    <a:pt x="6777" y="10991"/>
                    <a:pt x="7785" y="10659"/>
                    <a:pt x="8621" y="9978"/>
                  </a:cubicBezTo>
                  <a:cubicBezTo>
                    <a:pt x="10550" y="8407"/>
                    <a:pt x="10847" y="5549"/>
                    <a:pt x="9264" y="3632"/>
                  </a:cubicBezTo>
                  <a:cubicBezTo>
                    <a:pt x="8490" y="2680"/>
                    <a:pt x="7406" y="2120"/>
                    <a:pt x="6287" y="1989"/>
                  </a:cubicBezTo>
                  <a:lnTo>
                    <a:pt x="6287" y="1429"/>
                  </a:lnTo>
                  <a:lnTo>
                    <a:pt x="6632" y="1429"/>
                  </a:lnTo>
                  <a:cubicBezTo>
                    <a:pt x="7037" y="1429"/>
                    <a:pt x="7347" y="1096"/>
                    <a:pt x="7347" y="715"/>
                  </a:cubicBezTo>
                  <a:cubicBezTo>
                    <a:pt x="7347" y="310"/>
                    <a:pt x="7013" y="1"/>
                    <a:pt x="6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1" name="Google Shape;15141;p103"/>
            <p:cNvSpPr/>
            <p:nvPr/>
          </p:nvSpPr>
          <p:spPr>
            <a:xfrm>
              <a:off x="4044236" y="2176685"/>
              <a:ext cx="144783" cy="123077"/>
            </a:xfrm>
            <a:custGeom>
              <a:avLst/>
              <a:gdLst/>
              <a:ahLst/>
              <a:cxnLst/>
              <a:rect l="l" t="t" r="r" b="b"/>
              <a:pathLst>
                <a:path w="4549" h="3867" extrusionOk="0">
                  <a:moveTo>
                    <a:pt x="203" y="0"/>
                  </a:moveTo>
                  <a:cubicBezTo>
                    <a:pt x="108" y="0"/>
                    <a:pt x="36" y="84"/>
                    <a:pt x="36" y="167"/>
                  </a:cubicBezTo>
                  <a:cubicBezTo>
                    <a:pt x="36" y="215"/>
                    <a:pt x="1" y="977"/>
                    <a:pt x="405" y="1822"/>
                  </a:cubicBezTo>
                  <a:cubicBezTo>
                    <a:pt x="667" y="2346"/>
                    <a:pt x="1048" y="2798"/>
                    <a:pt x="1525" y="3143"/>
                  </a:cubicBezTo>
                  <a:cubicBezTo>
                    <a:pt x="2186" y="3633"/>
                    <a:pt x="2944" y="3867"/>
                    <a:pt x="3694" y="3867"/>
                  </a:cubicBezTo>
                  <a:cubicBezTo>
                    <a:pt x="3929" y="3867"/>
                    <a:pt x="4164" y="3844"/>
                    <a:pt x="4394" y="3798"/>
                  </a:cubicBezTo>
                  <a:cubicBezTo>
                    <a:pt x="4489" y="3786"/>
                    <a:pt x="4549" y="3691"/>
                    <a:pt x="4537" y="3608"/>
                  </a:cubicBezTo>
                  <a:cubicBezTo>
                    <a:pt x="4526" y="3543"/>
                    <a:pt x="4446" y="3487"/>
                    <a:pt x="4368" y="3487"/>
                  </a:cubicBezTo>
                  <a:cubicBezTo>
                    <a:pt x="4361" y="3487"/>
                    <a:pt x="4354" y="3488"/>
                    <a:pt x="4346" y="3489"/>
                  </a:cubicBezTo>
                  <a:cubicBezTo>
                    <a:pt x="4139" y="3526"/>
                    <a:pt x="3932" y="3545"/>
                    <a:pt x="3725" y="3545"/>
                  </a:cubicBezTo>
                  <a:cubicBezTo>
                    <a:pt x="3018" y="3545"/>
                    <a:pt x="2326" y="3324"/>
                    <a:pt x="1727" y="2882"/>
                  </a:cubicBezTo>
                  <a:cubicBezTo>
                    <a:pt x="275" y="1810"/>
                    <a:pt x="370" y="167"/>
                    <a:pt x="370" y="167"/>
                  </a:cubicBezTo>
                  <a:cubicBezTo>
                    <a:pt x="370" y="84"/>
                    <a:pt x="298" y="0"/>
                    <a:pt x="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2" name="Google Shape;15142;p103"/>
            <p:cNvSpPr/>
            <p:nvPr/>
          </p:nvSpPr>
          <p:spPr>
            <a:xfrm>
              <a:off x="4046910" y="2065957"/>
              <a:ext cx="204269" cy="100893"/>
            </a:xfrm>
            <a:custGeom>
              <a:avLst/>
              <a:gdLst/>
              <a:ahLst/>
              <a:cxnLst/>
              <a:rect l="l" t="t" r="r" b="b"/>
              <a:pathLst>
                <a:path w="6418" h="3170" extrusionOk="0">
                  <a:moveTo>
                    <a:pt x="3655" y="1"/>
                  </a:moveTo>
                  <a:cubicBezTo>
                    <a:pt x="1971" y="1"/>
                    <a:pt x="367" y="1170"/>
                    <a:pt x="12" y="3003"/>
                  </a:cubicBezTo>
                  <a:cubicBezTo>
                    <a:pt x="0" y="3086"/>
                    <a:pt x="71" y="3170"/>
                    <a:pt x="179" y="3170"/>
                  </a:cubicBezTo>
                  <a:cubicBezTo>
                    <a:pt x="250" y="3170"/>
                    <a:pt x="333" y="3110"/>
                    <a:pt x="345" y="3039"/>
                  </a:cubicBezTo>
                  <a:cubicBezTo>
                    <a:pt x="667" y="1358"/>
                    <a:pt x="2122" y="299"/>
                    <a:pt x="3652" y="299"/>
                  </a:cubicBezTo>
                  <a:cubicBezTo>
                    <a:pt x="4332" y="299"/>
                    <a:pt x="5027" y="509"/>
                    <a:pt x="5644" y="967"/>
                  </a:cubicBezTo>
                  <a:cubicBezTo>
                    <a:pt x="5822" y="1098"/>
                    <a:pt x="5965" y="1241"/>
                    <a:pt x="6120" y="1396"/>
                  </a:cubicBezTo>
                  <a:cubicBezTo>
                    <a:pt x="6155" y="1431"/>
                    <a:pt x="6208" y="1454"/>
                    <a:pt x="6257" y="1454"/>
                  </a:cubicBezTo>
                  <a:cubicBezTo>
                    <a:pt x="6290" y="1454"/>
                    <a:pt x="6322" y="1443"/>
                    <a:pt x="6346" y="1419"/>
                  </a:cubicBezTo>
                  <a:cubicBezTo>
                    <a:pt x="6406" y="1360"/>
                    <a:pt x="6417" y="1253"/>
                    <a:pt x="6358" y="1193"/>
                  </a:cubicBezTo>
                  <a:cubicBezTo>
                    <a:pt x="6191" y="1027"/>
                    <a:pt x="6025" y="860"/>
                    <a:pt x="5834" y="729"/>
                  </a:cubicBezTo>
                  <a:cubicBezTo>
                    <a:pt x="5159" y="229"/>
                    <a:pt x="4399" y="1"/>
                    <a:pt x="36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3" name="Google Shape;15143;p103"/>
            <p:cNvSpPr/>
            <p:nvPr/>
          </p:nvSpPr>
          <p:spPr>
            <a:xfrm>
              <a:off x="4195735" y="2118027"/>
              <a:ext cx="84247" cy="174224"/>
            </a:xfrm>
            <a:custGeom>
              <a:avLst/>
              <a:gdLst/>
              <a:ahLst/>
              <a:cxnLst/>
              <a:rect l="l" t="t" r="r" b="b"/>
              <a:pathLst>
                <a:path w="2647" h="5474" extrusionOk="0">
                  <a:moveTo>
                    <a:pt x="1952" y="0"/>
                  </a:moveTo>
                  <a:cubicBezTo>
                    <a:pt x="1920" y="0"/>
                    <a:pt x="1888" y="11"/>
                    <a:pt x="1861" y="33"/>
                  </a:cubicBezTo>
                  <a:cubicBezTo>
                    <a:pt x="1789" y="81"/>
                    <a:pt x="1753" y="176"/>
                    <a:pt x="1813" y="260"/>
                  </a:cubicBezTo>
                  <a:cubicBezTo>
                    <a:pt x="2158" y="795"/>
                    <a:pt x="2325" y="1403"/>
                    <a:pt x="2325" y="2046"/>
                  </a:cubicBezTo>
                  <a:cubicBezTo>
                    <a:pt x="2325" y="3451"/>
                    <a:pt x="1432" y="4689"/>
                    <a:pt x="182" y="5165"/>
                  </a:cubicBezTo>
                  <a:cubicBezTo>
                    <a:pt x="1" y="5229"/>
                    <a:pt x="67" y="5474"/>
                    <a:pt x="237" y="5474"/>
                  </a:cubicBezTo>
                  <a:cubicBezTo>
                    <a:pt x="257" y="5474"/>
                    <a:pt x="278" y="5470"/>
                    <a:pt x="301" y="5463"/>
                  </a:cubicBezTo>
                  <a:cubicBezTo>
                    <a:pt x="1682" y="4927"/>
                    <a:pt x="2646" y="3593"/>
                    <a:pt x="2646" y="2022"/>
                  </a:cubicBezTo>
                  <a:cubicBezTo>
                    <a:pt x="2646" y="1343"/>
                    <a:pt x="2456" y="653"/>
                    <a:pt x="2087" y="81"/>
                  </a:cubicBezTo>
                  <a:cubicBezTo>
                    <a:pt x="2057" y="29"/>
                    <a:pt x="2004" y="0"/>
                    <a:pt x="19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4" name="Google Shape;15144;p103"/>
            <p:cNvSpPr/>
            <p:nvPr/>
          </p:nvSpPr>
          <p:spPr>
            <a:xfrm>
              <a:off x="4109037" y="2161153"/>
              <a:ext cx="81510" cy="55348"/>
            </a:xfrm>
            <a:custGeom>
              <a:avLst/>
              <a:gdLst/>
              <a:ahLst/>
              <a:cxnLst/>
              <a:rect l="l" t="t" r="r" b="b"/>
              <a:pathLst>
                <a:path w="2561" h="1739" extrusionOk="0">
                  <a:moveTo>
                    <a:pt x="1691" y="333"/>
                  </a:moveTo>
                  <a:cubicBezTo>
                    <a:pt x="1965" y="333"/>
                    <a:pt x="2144" y="655"/>
                    <a:pt x="1965" y="881"/>
                  </a:cubicBezTo>
                  <a:cubicBezTo>
                    <a:pt x="1900" y="968"/>
                    <a:pt x="1790" y="1020"/>
                    <a:pt x="1682" y="1020"/>
                  </a:cubicBezTo>
                  <a:cubicBezTo>
                    <a:pt x="1613" y="1020"/>
                    <a:pt x="1545" y="999"/>
                    <a:pt x="1489" y="953"/>
                  </a:cubicBezTo>
                  <a:cubicBezTo>
                    <a:pt x="1215" y="762"/>
                    <a:pt x="1370" y="333"/>
                    <a:pt x="1691" y="333"/>
                  </a:cubicBezTo>
                  <a:close/>
                  <a:moveTo>
                    <a:pt x="1691" y="0"/>
                  </a:moveTo>
                  <a:cubicBezTo>
                    <a:pt x="1584" y="0"/>
                    <a:pt x="1334" y="36"/>
                    <a:pt x="1156" y="274"/>
                  </a:cubicBezTo>
                  <a:cubicBezTo>
                    <a:pt x="1025" y="453"/>
                    <a:pt x="989" y="655"/>
                    <a:pt x="1048" y="845"/>
                  </a:cubicBezTo>
                  <a:lnTo>
                    <a:pt x="132" y="1441"/>
                  </a:lnTo>
                  <a:cubicBezTo>
                    <a:pt x="1" y="1536"/>
                    <a:pt x="60" y="1738"/>
                    <a:pt x="215" y="1738"/>
                  </a:cubicBezTo>
                  <a:cubicBezTo>
                    <a:pt x="310" y="1738"/>
                    <a:pt x="263" y="1726"/>
                    <a:pt x="1215" y="1131"/>
                  </a:cubicBezTo>
                  <a:cubicBezTo>
                    <a:pt x="1347" y="1275"/>
                    <a:pt x="1521" y="1344"/>
                    <a:pt x="1693" y="1344"/>
                  </a:cubicBezTo>
                  <a:cubicBezTo>
                    <a:pt x="1893" y="1344"/>
                    <a:pt x="2093" y="1251"/>
                    <a:pt x="2227" y="1072"/>
                  </a:cubicBezTo>
                  <a:cubicBezTo>
                    <a:pt x="2560" y="631"/>
                    <a:pt x="2251" y="0"/>
                    <a:pt x="1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5" name="Google Shape;15145;p103"/>
            <p:cNvSpPr/>
            <p:nvPr/>
          </p:nvSpPr>
          <p:spPr>
            <a:xfrm>
              <a:off x="4157160" y="2083080"/>
              <a:ext cx="10662" cy="29218"/>
            </a:xfrm>
            <a:custGeom>
              <a:avLst/>
              <a:gdLst/>
              <a:ahLst/>
              <a:cxnLst/>
              <a:rect l="l" t="t" r="r" b="b"/>
              <a:pathLst>
                <a:path w="335" h="918" extrusionOk="0">
                  <a:moveTo>
                    <a:pt x="167" y="0"/>
                  </a:moveTo>
                  <a:cubicBezTo>
                    <a:pt x="72" y="0"/>
                    <a:pt x="1" y="72"/>
                    <a:pt x="1" y="167"/>
                  </a:cubicBezTo>
                  <a:lnTo>
                    <a:pt x="1" y="762"/>
                  </a:lnTo>
                  <a:cubicBezTo>
                    <a:pt x="1" y="846"/>
                    <a:pt x="72" y="917"/>
                    <a:pt x="167" y="917"/>
                  </a:cubicBezTo>
                  <a:cubicBezTo>
                    <a:pt x="275" y="917"/>
                    <a:pt x="334" y="846"/>
                    <a:pt x="334" y="762"/>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6" name="Google Shape;15146;p103"/>
            <p:cNvSpPr/>
            <p:nvPr/>
          </p:nvSpPr>
          <p:spPr>
            <a:xfrm>
              <a:off x="4109419" y="2096034"/>
              <a:ext cx="21261" cy="26862"/>
            </a:xfrm>
            <a:custGeom>
              <a:avLst/>
              <a:gdLst/>
              <a:ahLst/>
              <a:cxnLst/>
              <a:rect l="l" t="t" r="r" b="b"/>
              <a:pathLst>
                <a:path w="668" h="844" extrusionOk="0">
                  <a:moveTo>
                    <a:pt x="183" y="0"/>
                  </a:moveTo>
                  <a:cubicBezTo>
                    <a:pt x="156" y="0"/>
                    <a:pt x="130" y="7"/>
                    <a:pt x="108" y="22"/>
                  </a:cubicBezTo>
                  <a:cubicBezTo>
                    <a:pt x="36" y="70"/>
                    <a:pt x="1" y="177"/>
                    <a:pt x="48" y="248"/>
                  </a:cubicBezTo>
                  <a:lnTo>
                    <a:pt x="346" y="772"/>
                  </a:lnTo>
                  <a:cubicBezTo>
                    <a:pt x="393" y="808"/>
                    <a:pt x="429" y="844"/>
                    <a:pt x="489" y="844"/>
                  </a:cubicBezTo>
                  <a:cubicBezTo>
                    <a:pt x="524" y="844"/>
                    <a:pt x="548" y="844"/>
                    <a:pt x="572" y="832"/>
                  </a:cubicBezTo>
                  <a:cubicBezTo>
                    <a:pt x="643" y="784"/>
                    <a:pt x="667" y="677"/>
                    <a:pt x="632" y="605"/>
                  </a:cubicBezTo>
                  <a:lnTo>
                    <a:pt x="334" y="82"/>
                  </a:lnTo>
                  <a:cubicBezTo>
                    <a:pt x="301" y="33"/>
                    <a:pt x="241"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7" name="Google Shape;15147;p103"/>
            <p:cNvSpPr/>
            <p:nvPr/>
          </p:nvSpPr>
          <p:spPr>
            <a:xfrm>
              <a:off x="4074950" y="2130121"/>
              <a:ext cx="28454" cy="19669"/>
            </a:xfrm>
            <a:custGeom>
              <a:avLst/>
              <a:gdLst/>
              <a:ahLst/>
              <a:cxnLst/>
              <a:rect l="l" t="t" r="r" b="b"/>
              <a:pathLst>
                <a:path w="894" h="618" extrusionOk="0">
                  <a:moveTo>
                    <a:pt x="188" y="1"/>
                  </a:moveTo>
                  <a:cubicBezTo>
                    <a:pt x="130" y="1"/>
                    <a:pt x="72" y="33"/>
                    <a:pt x="48" y="82"/>
                  </a:cubicBezTo>
                  <a:cubicBezTo>
                    <a:pt x="0" y="154"/>
                    <a:pt x="24" y="261"/>
                    <a:pt x="107" y="308"/>
                  </a:cubicBezTo>
                  <a:lnTo>
                    <a:pt x="619" y="606"/>
                  </a:lnTo>
                  <a:cubicBezTo>
                    <a:pt x="655" y="618"/>
                    <a:pt x="679" y="618"/>
                    <a:pt x="703" y="618"/>
                  </a:cubicBezTo>
                  <a:cubicBezTo>
                    <a:pt x="762" y="618"/>
                    <a:pt x="798" y="594"/>
                    <a:pt x="834" y="546"/>
                  </a:cubicBezTo>
                  <a:cubicBezTo>
                    <a:pt x="893" y="475"/>
                    <a:pt x="881" y="368"/>
                    <a:pt x="786" y="320"/>
                  </a:cubicBezTo>
                  <a:lnTo>
                    <a:pt x="262" y="23"/>
                  </a:lnTo>
                  <a:cubicBezTo>
                    <a:pt x="240" y="8"/>
                    <a:pt x="214"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8" name="Google Shape;15148;p103"/>
            <p:cNvSpPr/>
            <p:nvPr/>
          </p:nvSpPr>
          <p:spPr>
            <a:xfrm>
              <a:off x="4063555" y="2177067"/>
              <a:ext cx="29218" cy="10630"/>
            </a:xfrm>
            <a:custGeom>
              <a:avLst/>
              <a:gdLst/>
              <a:ahLst/>
              <a:cxnLst/>
              <a:rect l="l" t="t" r="r" b="b"/>
              <a:pathLst>
                <a:path w="918" h="334" extrusionOk="0">
                  <a:moveTo>
                    <a:pt x="168" y="0"/>
                  </a:moveTo>
                  <a:cubicBezTo>
                    <a:pt x="72" y="0"/>
                    <a:pt x="1" y="83"/>
                    <a:pt x="1" y="167"/>
                  </a:cubicBezTo>
                  <a:cubicBezTo>
                    <a:pt x="1" y="262"/>
                    <a:pt x="72" y="334"/>
                    <a:pt x="168" y="334"/>
                  </a:cubicBezTo>
                  <a:lnTo>
                    <a:pt x="763" y="334"/>
                  </a:lnTo>
                  <a:cubicBezTo>
                    <a:pt x="846" y="334"/>
                    <a:pt x="918" y="262"/>
                    <a:pt x="918" y="167"/>
                  </a:cubicBezTo>
                  <a:cubicBezTo>
                    <a:pt x="918" y="83"/>
                    <a:pt x="846" y="0"/>
                    <a:pt x="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9" name="Google Shape;15149;p103"/>
            <p:cNvSpPr/>
            <p:nvPr/>
          </p:nvSpPr>
          <p:spPr>
            <a:xfrm>
              <a:off x="4073804" y="2215005"/>
              <a:ext cx="29600" cy="20051"/>
            </a:xfrm>
            <a:custGeom>
              <a:avLst/>
              <a:gdLst/>
              <a:ahLst/>
              <a:cxnLst/>
              <a:rect l="l" t="t" r="r" b="b"/>
              <a:pathLst>
                <a:path w="930" h="630" extrusionOk="0">
                  <a:moveTo>
                    <a:pt x="735" y="1"/>
                  </a:moveTo>
                  <a:cubicBezTo>
                    <a:pt x="709" y="1"/>
                    <a:pt x="681" y="8"/>
                    <a:pt x="655" y="23"/>
                  </a:cubicBezTo>
                  <a:lnTo>
                    <a:pt x="143" y="320"/>
                  </a:lnTo>
                  <a:cubicBezTo>
                    <a:pt x="0" y="404"/>
                    <a:pt x="60" y="630"/>
                    <a:pt x="227" y="630"/>
                  </a:cubicBezTo>
                  <a:cubicBezTo>
                    <a:pt x="298" y="630"/>
                    <a:pt x="298" y="606"/>
                    <a:pt x="822" y="308"/>
                  </a:cubicBezTo>
                  <a:cubicBezTo>
                    <a:pt x="893" y="261"/>
                    <a:pt x="929" y="154"/>
                    <a:pt x="881" y="82"/>
                  </a:cubicBezTo>
                  <a:cubicBezTo>
                    <a:pt x="849" y="33"/>
                    <a:pt x="794" y="1"/>
                    <a:pt x="7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0" name="Google Shape;15150;p103"/>
            <p:cNvSpPr/>
            <p:nvPr/>
          </p:nvSpPr>
          <p:spPr>
            <a:xfrm>
              <a:off x="4109419" y="2242472"/>
              <a:ext cx="21261" cy="26703"/>
            </a:xfrm>
            <a:custGeom>
              <a:avLst/>
              <a:gdLst/>
              <a:ahLst/>
              <a:cxnLst/>
              <a:rect l="l" t="t" r="r" b="b"/>
              <a:pathLst>
                <a:path w="668" h="839" extrusionOk="0">
                  <a:moveTo>
                    <a:pt x="496" y="0"/>
                  </a:moveTo>
                  <a:cubicBezTo>
                    <a:pt x="441" y="0"/>
                    <a:pt x="391" y="27"/>
                    <a:pt x="358" y="76"/>
                  </a:cubicBezTo>
                  <a:lnTo>
                    <a:pt x="60" y="600"/>
                  </a:lnTo>
                  <a:cubicBezTo>
                    <a:pt x="1" y="707"/>
                    <a:pt x="72" y="838"/>
                    <a:pt x="191" y="838"/>
                  </a:cubicBezTo>
                  <a:cubicBezTo>
                    <a:pt x="251" y="838"/>
                    <a:pt x="298" y="815"/>
                    <a:pt x="334" y="767"/>
                  </a:cubicBezTo>
                  <a:lnTo>
                    <a:pt x="632" y="243"/>
                  </a:lnTo>
                  <a:cubicBezTo>
                    <a:pt x="667" y="172"/>
                    <a:pt x="643" y="64"/>
                    <a:pt x="572" y="17"/>
                  </a:cubicBezTo>
                  <a:cubicBezTo>
                    <a:pt x="546" y="6"/>
                    <a:pt x="520" y="0"/>
                    <a:pt x="4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1" name="Google Shape;15151;p103"/>
            <p:cNvSpPr/>
            <p:nvPr/>
          </p:nvSpPr>
          <p:spPr>
            <a:xfrm>
              <a:off x="4157924" y="2252466"/>
              <a:ext cx="10248" cy="29600"/>
            </a:xfrm>
            <a:custGeom>
              <a:avLst/>
              <a:gdLst/>
              <a:ahLst/>
              <a:cxnLst/>
              <a:rect l="l" t="t" r="r" b="b"/>
              <a:pathLst>
                <a:path w="322" h="930" extrusionOk="0">
                  <a:moveTo>
                    <a:pt x="155" y="0"/>
                  </a:moveTo>
                  <a:cubicBezTo>
                    <a:pt x="72" y="0"/>
                    <a:pt x="1" y="84"/>
                    <a:pt x="1" y="167"/>
                  </a:cubicBezTo>
                  <a:lnTo>
                    <a:pt x="1" y="762"/>
                  </a:lnTo>
                  <a:cubicBezTo>
                    <a:pt x="1" y="858"/>
                    <a:pt x="72" y="929"/>
                    <a:pt x="155" y="929"/>
                  </a:cubicBezTo>
                  <a:cubicBezTo>
                    <a:pt x="251" y="929"/>
                    <a:pt x="322" y="858"/>
                    <a:pt x="322" y="762"/>
                  </a:cubicBezTo>
                  <a:lnTo>
                    <a:pt x="322" y="167"/>
                  </a:lnTo>
                  <a:cubicBezTo>
                    <a:pt x="322" y="84"/>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2" name="Google Shape;15152;p103"/>
            <p:cNvSpPr/>
            <p:nvPr/>
          </p:nvSpPr>
          <p:spPr>
            <a:xfrm>
              <a:off x="4194685" y="2242472"/>
              <a:ext cx="21261" cy="27022"/>
            </a:xfrm>
            <a:custGeom>
              <a:avLst/>
              <a:gdLst/>
              <a:ahLst/>
              <a:cxnLst/>
              <a:rect l="l" t="t" r="r" b="b"/>
              <a:pathLst>
                <a:path w="668" h="849" extrusionOk="0">
                  <a:moveTo>
                    <a:pt x="181" y="0"/>
                  </a:moveTo>
                  <a:cubicBezTo>
                    <a:pt x="155" y="0"/>
                    <a:pt x="130" y="6"/>
                    <a:pt x="108" y="17"/>
                  </a:cubicBezTo>
                  <a:cubicBezTo>
                    <a:pt x="36" y="64"/>
                    <a:pt x="0" y="172"/>
                    <a:pt x="48" y="243"/>
                  </a:cubicBezTo>
                  <a:lnTo>
                    <a:pt x="346" y="767"/>
                  </a:lnTo>
                  <a:cubicBezTo>
                    <a:pt x="378" y="816"/>
                    <a:pt x="428" y="848"/>
                    <a:pt x="487" y="848"/>
                  </a:cubicBezTo>
                  <a:cubicBezTo>
                    <a:pt x="513" y="848"/>
                    <a:pt x="542" y="841"/>
                    <a:pt x="572" y="826"/>
                  </a:cubicBezTo>
                  <a:cubicBezTo>
                    <a:pt x="643" y="779"/>
                    <a:pt x="667" y="672"/>
                    <a:pt x="631" y="600"/>
                  </a:cubicBezTo>
                  <a:lnTo>
                    <a:pt x="334" y="76"/>
                  </a:lnTo>
                  <a:cubicBezTo>
                    <a:pt x="301" y="27"/>
                    <a:pt x="240" y="0"/>
                    <a:pt x="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3" name="Google Shape;15153;p103"/>
            <p:cNvSpPr/>
            <p:nvPr/>
          </p:nvSpPr>
          <p:spPr>
            <a:xfrm>
              <a:off x="4222343" y="2215387"/>
              <a:ext cx="27690" cy="19669"/>
            </a:xfrm>
            <a:custGeom>
              <a:avLst/>
              <a:gdLst/>
              <a:ahLst/>
              <a:cxnLst/>
              <a:rect l="l" t="t" r="r" b="b"/>
              <a:pathLst>
                <a:path w="870" h="618" extrusionOk="0">
                  <a:moveTo>
                    <a:pt x="176" y="1"/>
                  </a:moveTo>
                  <a:cubicBezTo>
                    <a:pt x="118" y="1"/>
                    <a:pt x="57" y="33"/>
                    <a:pt x="24" y="82"/>
                  </a:cubicBezTo>
                  <a:cubicBezTo>
                    <a:pt x="1" y="142"/>
                    <a:pt x="13" y="249"/>
                    <a:pt x="96" y="296"/>
                  </a:cubicBezTo>
                  <a:cubicBezTo>
                    <a:pt x="632" y="594"/>
                    <a:pt x="620" y="618"/>
                    <a:pt x="691" y="618"/>
                  </a:cubicBezTo>
                  <a:cubicBezTo>
                    <a:pt x="751" y="618"/>
                    <a:pt x="798" y="594"/>
                    <a:pt x="834" y="546"/>
                  </a:cubicBezTo>
                  <a:cubicBezTo>
                    <a:pt x="870" y="475"/>
                    <a:pt x="846" y="368"/>
                    <a:pt x="775" y="320"/>
                  </a:cubicBezTo>
                  <a:lnTo>
                    <a:pt x="251" y="22"/>
                  </a:lnTo>
                  <a:cubicBezTo>
                    <a:pt x="228" y="8"/>
                    <a:pt x="202" y="1"/>
                    <a:pt x="1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4" name="Google Shape;15154;p103"/>
            <p:cNvSpPr/>
            <p:nvPr/>
          </p:nvSpPr>
          <p:spPr>
            <a:xfrm>
              <a:off x="4232941" y="2177067"/>
              <a:ext cx="29600" cy="10630"/>
            </a:xfrm>
            <a:custGeom>
              <a:avLst/>
              <a:gdLst/>
              <a:ahLst/>
              <a:cxnLst/>
              <a:rect l="l" t="t" r="r" b="b"/>
              <a:pathLst>
                <a:path w="930" h="334" extrusionOk="0">
                  <a:moveTo>
                    <a:pt x="168" y="0"/>
                  </a:moveTo>
                  <a:cubicBezTo>
                    <a:pt x="72" y="0"/>
                    <a:pt x="1" y="83"/>
                    <a:pt x="1" y="167"/>
                  </a:cubicBezTo>
                  <a:cubicBezTo>
                    <a:pt x="1" y="262"/>
                    <a:pt x="72" y="334"/>
                    <a:pt x="168" y="334"/>
                  </a:cubicBezTo>
                  <a:lnTo>
                    <a:pt x="763" y="334"/>
                  </a:lnTo>
                  <a:cubicBezTo>
                    <a:pt x="858" y="334"/>
                    <a:pt x="930" y="262"/>
                    <a:pt x="930" y="167"/>
                  </a:cubicBezTo>
                  <a:cubicBezTo>
                    <a:pt x="930" y="83"/>
                    <a:pt x="858" y="0"/>
                    <a:pt x="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5" name="Google Shape;15155;p103"/>
            <p:cNvSpPr/>
            <p:nvPr/>
          </p:nvSpPr>
          <p:spPr>
            <a:xfrm>
              <a:off x="4221579" y="2130694"/>
              <a:ext cx="28454" cy="19478"/>
            </a:xfrm>
            <a:custGeom>
              <a:avLst/>
              <a:gdLst/>
              <a:ahLst/>
              <a:cxnLst/>
              <a:rect l="l" t="t" r="r" b="b"/>
              <a:pathLst>
                <a:path w="894" h="612" extrusionOk="0">
                  <a:moveTo>
                    <a:pt x="706" y="0"/>
                  </a:moveTo>
                  <a:cubicBezTo>
                    <a:pt x="679" y="0"/>
                    <a:pt x="654" y="5"/>
                    <a:pt x="632" y="16"/>
                  </a:cubicBezTo>
                  <a:lnTo>
                    <a:pt x="108" y="314"/>
                  </a:lnTo>
                  <a:cubicBezTo>
                    <a:pt x="37" y="362"/>
                    <a:pt x="1" y="469"/>
                    <a:pt x="48" y="540"/>
                  </a:cubicBezTo>
                  <a:cubicBezTo>
                    <a:pt x="96" y="588"/>
                    <a:pt x="144" y="612"/>
                    <a:pt x="203" y="612"/>
                  </a:cubicBezTo>
                  <a:cubicBezTo>
                    <a:pt x="227" y="612"/>
                    <a:pt x="263" y="612"/>
                    <a:pt x="275" y="600"/>
                  </a:cubicBezTo>
                  <a:lnTo>
                    <a:pt x="799" y="302"/>
                  </a:lnTo>
                  <a:cubicBezTo>
                    <a:pt x="870" y="255"/>
                    <a:pt x="894" y="159"/>
                    <a:pt x="858" y="76"/>
                  </a:cubicBezTo>
                  <a:cubicBezTo>
                    <a:pt x="825" y="27"/>
                    <a:pt x="764" y="0"/>
                    <a:pt x="7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6" name="Google Shape;15156;p103"/>
            <p:cNvSpPr/>
            <p:nvPr/>
          </p:nvSpPr>
          <p:spPr>
            <a:xfrm>
              <a:off x="4194685" y="2095652"/>
              <a:ext cx="20879" cy="26862"/>
            </a:xfrm>
            <a:custGeom>
              <a:avLst/>
              <a:gdLst/>
              <a:ahLst/>
              <a:cxnLst/>
              <a:rect l="l" t="t" r="r" b="b"/>
              <a:pathLst>
                <a:path w="656" h="844" extrusionOk="0">
                  <a:moveTo>
                    <a:pt x="479" y="0"/>
                  </a:moveTo>
                  <a:cubicBezTo>
                    <a:pt x="428" y="0"/>
                    <a:pt x="378" y="33"/>
                    <a:pt x="346" y="82"/>
                  </a:cubicBezTo>
                  <a:lnTo>
                    <a:pt x="48" y="606"/>
                  </a:lnTo>
                  <a:cubicBezTo>
                    <a:pt x="0" y="677"/>
                    <a:pt x="36" y="784"/>
                    <a:pt x="108" y="820"/>
                  </a:cubicBezTo>
                  <a:cubicBezTo>
                    <a:pt x="131" y="844"/>
                    <a:pt x="167" y="844"/>
                    <a:pt x="179" y="844"/>
                  </a:cubicBezTo>
                  <a:cubicBezTo>
                    <a:pt x="239" y="844"/>
                    <a:pt x="286" y="808"/>
                    <a:pt x="310" y="760"/>
                  </a:cubicBezTo>
                  <a:lnTo>
                    <a:pt x="608" y="248"/>
                  </a:lnTo>
                  <a:cubicBezTo>
                    <a:pt x="655" y="165"/>
                    <a:pt x="631" y="70"/>
                    <a:pt x="548" y="22"/>
                  </a:cubicBezTo>
                  <a:cubicBezTo>
                    <a:pt x="526" y="7"/>
                    <a:pt x="502" y="0"/>
                    <a:pt x="4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57" name="Google Shape;15157;p103"/>
          <p:cNvGrpSpPr/>
          <p:nvPr/>
        </p:nvGrpSpPr>
        <p:grpSpPr>
          <a:xfrm>
            <a:off x="3576626" y="1975821"/>
            <a:ext cx="284251" cy="351694"/>
            <a:chOff x="3576626" y="1975821"/>
            <a:chExt cx="284251" cy="351694"/>
          </a:xfrm>
        </p:grpSpPr>
        <p:sp>
          <p:nvSpPr>
            <p:cNvPr id="15158" name="Google Shape;15158;p103"/>
            <p:cNvSpPr/>
            <p:nvPr/>
          </p:nvSpPr>
          <p:spPr>
            <a:xfrm>
              <a:off x="3576626" y="2145971"/>
              <a:ext cx="284251" cy="181544"/>
            </a:xfrm>
            <a:custGeom>
              <a:avLst/>
              <a:gdLst/>
              <a:ahLst/>
              <a:cxnLst/>
              <a:rect l="l" t="t" r="r" b="b"/>
              <a:pathLst>
                <a:path w="8931" h="5704" extrusionOk="0">
                  <a:moveTo>
                    <a:pt x="3001" y="346"/>
                  </a:moveTo>
                  <a:cubicBezTo>
                    <a:pt x="3096" y="346"/>
                    <a:pt x="3179" y="370"/>
                    <a:pt x="3263" y="453"/>
                  </a:cubicBezTo>
                  <a:cubicBezTo>
                    <a:pt x="3334" y="525"/>
                    <a:pt x="3358" y="608"/>
                    <a:pt x="3358" y="703"/>
                  </a:cubicBezTo>
                  <a:lnTo>
                    <a:pt x="3358" y="1132"/>
                  </a:lnTo>
                  <a:cubicBezTo>
                    <a:pt x="3358" y="1311"/>
                    <a:pt x="3263" y="1477"/>
                    <a:pt x="3096" y="1584"/>
                  </a:cubicBezTo>
                  <a:cubicBezTo>
                    <a:pt x="3048" y="1608"/>
                    <a:pt x="3025" y="1656"/>
                    <a:pt x="3025" y="1715"/>
                  </a:cubicBezTo>
                  <a:lnTo>
                    <a:pt x="3025" y="1894"/>
                  </a:lnTo>
                  <a:lnTo>
                    <a:pt x="2644" y="1894"/>
                  </a:lnTo>
                  <a:lnTo>
                    <a:pt x="2644" y="1715"/>
                  </a:lnTo>
                  <a:cubicBezTo>
                    <a:pt x="2644" y="1656"/>
                    <a:pt x="2620" y="1608"/>
                    <a:pt x="2572" y="1584"/>
                  </a:cubicBezTo>
                  <a:cubicBezTo>
                    <a:pt x="2405" y="1489"/>
                    <a:pt x="2310" y="1311"/>
                    <a:pt x="2310" y="1132"/>
                  </a:cubicBezTo>
                  <a:lnTo>
                    <a:pt x="2310" y="703"/>
                  </a:lnTo>
                  <a:cubicBezTo>
                    <a:pt x="2310" y="513"/>
                    <a:pt x="2465" y="346"/>
                    <a:pt x="2667" y="346"/>
                  </a:cubicBezTo>
                  <a:close/>
                  <a:moveTo>
                    <a:pt x="6096" y="346"/>
                  </a:moveTo>
                  <a:cubicBezTo>
                    <a:pt x="6192" y="346"/>
                    <a:pt x="6275" y="370"/>
                    <a:pt x="6358" y="453"/>
                  </a:cubicBezTo>
                  <a:cubicBezTo>
                    <a:pt x="6430" y="525"/>
                    <a:pt x="6454" y="608"/>
                    <a:pt x="6454" y="703"/>
                  </a:cubicBezTo>
                  <a:lnTo>
                    <a:pt x="6454" y="1132"/>
                  </a:lnTo>
                  <a:cubicBezTo>
                    <a:pt x="6454" y="1311"/>
                    <a:pt x="6370" y="1477"/>
                    <a:pt x="6192" y="1584"/>
                  </a:cubicBezTo>
                  <a:cubicBezTo>
                    <a:pt x="6144" y="1608"/>
                    <a:pt x="6120" y="1656"/>
                    <a:pt x="6120" y="1715"/>
                  </a:cubicBezTo>
                  <a:lnTo>
                    <a:pt x="6120" y="1894"/>
                  </a:lnTo>
                  <a:lnTo>
                    <a:pt x="5739" y="1894"/>
                  </a:lnTo>
                  <a:lnTo>
                    <a:pt x="5739" y="1715"/>
                  </a:lnTo>
                  <a:cubicBezTo>
                    <a:pt x="5739" y="1656"/>
                    <a:pt x="5715" y="1608"/>
                    <a:pt x="5668" y="1584"/>
                  </a:cubicBezTo>
                  <a:cubicBezTo>
                    <a:pt x="5501" y="1489"/>
                    <a:pt x="5406" y="1311"/>
                    <a:pt x="5406" y="1132"/>
                  </a:cubicBezTo>
                  <a:lnTo>
                    <a:pt x="5406" y="703"/>
                  </a:lnTo>
                  <a:cubicBezTo>
                    <a:pt x="5406" y="513"/>
                    <a:pt x="5561" y="346"/>
                    <a:pt x="5763" y="346"/>
                  </a:cubicBezTo>
                  <a:close/>
                  <a:moveTo>
                    <a:pt x="1453" y="2061"/>
                  </a:moveTo>
                  <a:cubicBezTo>
                    <a:pt x="1548" y="2061"/>
                    <a:pt x="1632" y="2084"/>
                    <a:pt x="1715" y="2156"/>
                  </a:cubicBezTo>
                  <a:cubicBezTo>
                    <a:pt x="1786" y="2239"/>
                    <a:pt x="1810" y="2323"/>
                    <a:pt x="1810" y="2418"/>
                  </a:cubicBezTo>
                  <a:lnTo>
                    <a:pt x="1810" y="2846"/>
                  </a:lnTo>
                  <a:cubicBezTo>
                    <a:pt x="1810" y="3037"/>
                    <a:pt x="1715" y="3204"/>
                    <a:pt x="1548" y="3287"/>
                  </a:cubicBezTo>
                  <a:cubicBezTo>
                    <a:pt x="1501" y="3323"/>
                    <a:pt x="1477" y="3370"/>
                    <a:pt x="1477" y="3430"/>
                  </a:cubicBezTo>
                  <a:lnTo>
                    <a:pt x="1477" y="3608"/>
                  </a:lnTo>
                  <a:lnTo>
                    <a:pt x="1096" y="3608"/>
                  </a:lnTo>
                  <a:lnTo>
                    <a:pt x="1096" y="3430"/>
                  </a:lnTo>
                  <a:cubicBezTo>
                    <a:pt x="1096" y="3370"/>
                    <a:pt x="1072" y="3323"/>
                    <a:pt x="1024" y="3287"/>
                  </a:cubicBezTo>
                  <a:cubicBezTo>
                    <a:pt x="858" y="3204"/>
                    <a:pt x="762" y="3025"/>
                    <a:pt x="762" y="2846"/>
                  </a:cubicBezTo>
                  <a:lnTo>
                    <a:pt x="762" y="2418"/>
                  </a:lnTo>
                  <a:cubicBezTo>
                    <a:pt x="762" y="2215"/>
                    <a:pt x="917" y="2061"/>
                    <a:pt x="1120" y="2061"/>
                  </a:cubicBezTo>
                  <a:close/>
                  <a:moveTo>
                    <a:pt x="4549" y="2061"/>
                  </a:moveTo>
                  <a:cubicBezTo>
                    <a:pt x="4644" y="2061"/>
                    <a:pt x="4727" y="2084"/>
                    <a:pt x="4810" y="2156"/>
                  </a:cubicBezTo>
                  <a:cubicBezTo>
                    <a:pt x="4882" y="2239"/>
                    <a:pt x="4906" y="2323"/>
                    <a:pt x="4906" y="2418"/>
                  </a:cubicBezTo>
                  <a:lnTo>
                    <a:pt x="4906" y="2846"/>
                  </a:lnTo>
                  <a:cubicBezTo>
                    <a:pt x="4906" y="3025"/>
                    <a:pt x="4810" y="3204"/>
                    <a:pt x="4644" y="3287"/>
                  </a:cubicBezTo>
                  <a:cubicBezTo>
                    <a:pt x="4596" y="3323"/>
                    <a:pt x="4572" y="3370"/>
                    <a:pt x="4572" y="3430"/>
                  </a:cubicBezTo>
                  <a:lnTo>
                    <a:pt x="4572" y="3608"/>
                  </a:lnTo>
                  <a:lnTo>
                    <a:pt x="4191" y="3608"/>
                  </a:lnTo>
                  <a:lnTo>
                    <a:pt x="4191" y="3430"/>
                  </a:lnTo>
                  <a:cubicBezTo>
                    <a:pt x="4191" y="3370"/>
                    <a:pt x="4168" y="3323"/>
                    <a:pt x="4120" y="3287"/>
                  </a:cubicBezTo>
                  <a:cubicBezTo>
                    <a:pt x="3953" y="3204"/>
                    <a:pt x="3858" y="3025"/>
                    <a:pt x="3858" y="2846"/>
                  </a:cubicBezTo>
                  <a:lnTo>
                    <a:pt x="3858" y="2418"/>
                  </a:lnTo>
                  <a:cubicBezTo>
                    <a:pt x="3858" y="2215"/>
                    <a:pt x="4013" y="2061"/>
                    <a:pt x="4215" y="2061"/>
                  </a:cubicBezTo>
                  <a:close/>
                  <a:moveTo>
                    <a:pt x="7668" y="2061"/>
                  </a:moveTo>
                  <a:cubicBezTo>
                    <a:pt x="7751" y="2061"/>
                    <a:pt x="7847" y="2084"/>
                    <a:pt x="7918" y="2156"/>
                  </a:cubicBezTo>
                  <a:cubicBezTo>
                    <a:pt x="7989" y="2239"/>
                    <a:pt x="8025" y="2323"/>
                    <a:pt x="8025" y="2418"/>
                  </a:cubicBezTo>
                  <a:lnTo>
                    <a:pt x="8025" y="2846"/>
                  </a:lnTo>
                  <a:cubicBezTo>
                    <a:pt x="8001" y="3025"/>
                    <a:pt x="7918" y="3204"/>
                    <a:pt x="7751" y="3287"/>
                  </a:cubicBezTo>
                  <a:cubicBezTo>
                    <a:pt x="7704" y="3323"/>
                    <a:pt x="7680" y="3370"/>
                    <a:pt x="7680" y="3430"/>
                  </a:cubicBezTo>
                  <a:lnTo>
                    <a:pt x="7680" y="3608"/>
                  </a:lnTo>
                  <a:lnTo>
                    <a:pt x="7311" y="3608"/>
                  </a:lnTo>
                  <a:lnTo>
                    <a:pt x="7311" y="3430"/>
                  </a:lnTo>
                  <a:cubicBezTo>
                    <a:pt x="7311" y="3370"/>
                    <a:pt x="7275" y="3323"/>
                    <a:pt x="7227" y="3287"/>
                  </a:cubicBezTo>
                  <a:cubicBezTo>
                    <a:pt x="7073" y="3204"/>
                    <a:pt x="6966" y="3025"/>
                    <a:pt x="6966" y="2846"/>
                  </a:cubicBezTo>
                  <a:lnTo>
                    <a:pt x="6966" y="2418"/>
                  </a:lnTo>
                  <a:cubicBezTo>
                    <a:pt x="6966" y="2215"/>
                    <a:pt x="7132" y="2061"/>
                    <a:pt x="7323" y="2061"/>
                  </a:cubicBezTo>
                  <a:close/>
                  <a:moveTo>
                    <a:pt x="5787" y="1"/>
                  </a:moveTo>
                  <a:cubicBezTo>
                    <a:pt x="5418" y="1"/>
                    <a:pt x="5120" y="310"/>
                    <a:pt x="5120" y="691"/>
                  </a:cubicBezTo>
                  <a:lnTo>
                    <a:pt x="5120" y="1120"/>
                  </a:lnTo>
                  <a:cubicBezTo>
                    <a:pt x="5120" y="1382"/>
                    <a:pt x="5251" y="1644"/>
                    <a:pt x="5465" y="1799"/>
                  </a:cubicBezTo>
                  <a:lnTo>
                    <a:pt x="5465" y="1953"/>
                  </a:lnTo>
                  <a:lnTo>
                    <a:pt x="5180" y="2073"/>
                  </a:lnTo>
                  <a:cubicBezTo>
                    <a:pt x="5144" y="2025"/>
                    <a:pt x="5120" y="1977"/>
                    <a:pt x="5072" y="1942"/>
                  </a:cubicBezTo>
                  <a:cubicBezTo>
                    <a:pt x="4941" y="1799"/>
                    <a:pt x="4775" y="1739"/>
                    <a:pt x="4596" y="1739"/>
                  </a:cubicBezTo>
                  <a:lnTo>
                    <a:pt x="4251" y="1739"/>
                  </a:lnTo>
                  <a:cubicBezTo>
                    <a:pt x="4001" y="1739"/>
                    <a:pt x="3798" y="1882"/>
                    <a:pt x="3679" y="2073"/>
                  </a:cubicBezTo>
                  <a:lnTo>
                    <a:pt x="3394" y="1953"/>
                  </a:lnTo>
                  <a:lnTo>
                    <a:pt x="3394" y="1799"/>
                  </a:lnTo>
                  <a:cubicBezTo>
                    <a:pt x="3596" y="1644"/>
                    <a:pt x="3739" y="1382"/>
                    <a:pt x="3739" y="1120"/>
                  </a:cubicBezTo>
                  <a:lnTo>
                    <a:pt x="3739" y="691"/>
                  </a:lnTo>
                  <a:cubicBezTo>
                    <a:pt x="3739" y="513"/>
                    <a:pt x="3656" y="334"/>
                    <a:pt x="3537" y="215"/>
                  </a:cubicBezTo>
                  <a:cubicBezTo>
                    <a:pt x="3406" y="72"/>
                    <a:pt x="3239" y="13"/>
                    <a:pt x="3060" y="13"/>
                  </a:cubicBezTo>
                  <a:lnTo>
                    <a:pt x="2727" y="13"/>
                  </a:lnTo>
                  <a:cubicBezTo>
                    <a:pt x="2346" y="13"/>
                    <a:pt x="2048" y="334"/>
                    <a:pt x="2048" y="703"/>
                  </a:cubicBezTo>
                  <a:lnTo>
                    <a:pt x="2048" y="1132"/>
                  </a:lnTo>
                  <a:cubicBezTo>
                    <a:pt x="2048" y="1406"/>
                    <a:pt x="2191" y="1656"/>
                    <a:pt x="2394" y="1822"/>
                  </a:cubicBezTo>
                  <a:lnTo>
                    <a:pt x="2394" y="1965"/>
                  </a:lnTo>
                  <a:lnTo>
                    <a:pt x="2108" y="2084"/>
                  </a:lnTo>
                  <a:cubicBezTo>
                    <a:pt x="2084" y="2037"/>
                    <a:pt x="2048" y="2001"/>
                    <a:pt x="2013" y="1953"/>
                  </a:cubicBezTo>
                  <a:cubicBezTo>
                    <a:pt x="1870" y="1822"/>
                    <a:pt x="1715" y="1763"/>
                    <a:pt x="1536" y="1763"/>
                  </a:cubicBezTo>
                  <a:lnTo>
                    <a:pt x="1191" y="1763"/>
                  </a:lnTo>
                  <a:cubicBezTo>
                    <a:pt x="822" y="1763"/>
                    <a:pt x="524" y="2073"/>
                    <a:pt x="524" y="2442"/>
                  </a:cubicBezTo>
                  <a:lnTo>
                    <a:pt x="524" y="2870"/>
                  </a:lnTo>
                  <a:cubicBezTo>
                    <a:pt x="524" y="3144"/>
                    <a:pt x="655" y="3394"/>
                    <a:pt x="858" y="3561"/>
                  </a:cubicBezTo>
                  <a:lnTo>
                    <a:pt x="858" y="3704"/>
                  </a:lnTo>
                  <a:lnTo>
                    <a:pt x="429" y="3882"/>
                  </a:lnTo>
                  <a:cubicBezTo>
                    <a:pt x="179" y="3989"/>
                    <a:pt x="0" y="4239"/>
                    <a:pt x="0" y="4513"/>
                  </a:cubicBezTo>
                  <a:lnTo>
                    <a:pt x="0" y="5537"/>
                  </a:lnTo>
                  <a:cubicBezTo>
                    <a:pt x="0" y="5632"/>
                    <a:pt x="72" y="5704"/>
                    <a:pt x="167" y="5704"/>
                  </a:cubicBezTo>
                  <a:cubicBezTo>
                    <a:pt x="250" y="5704"/>
                    <a:pt x="322" y="5632"/>
                    <a:pt x="322" y="5537"/>
                  </a:cubicBezTo>
                  <a:lnTo>
                    <a:pt x="322" y="4513"/>
                  </a:lnTo>
                  <a:cubicBezTo>
                    <a:pt x="322" y="4358"/>
                    <a:pt x="417" y="4228"/>
                    <a:pt x="548" y="4180"/>
                  </a:cubicBezTo>
                  <a:lnTo>
                    <a:pt x="1060" y="3977"/>
                  </a:lnTo>
                  <a:lnTo>
                    <a:pt x="1679" y="3977"/>
                  </a:lnTo>
                  <a:lnTo>
                    <a:pt x="2191" y="4180"/>
                  </a:lnTo>
                  <a:cubicBezTo>
                    <a:pt x="2322" y="4239"/>
                    <a:pt x="2405" y="4358"/>
                    <a:pt x="2405" y="4513"/>
                  </a:cubicBezTo>
                  <a:lnTo>
                    <a:pt x="2405" y="5537"/>
                  </a:lnTo>
                  <a:cubicBezTo>
                    <a:pt x="2405" y="5632"/>
                    <a:pt x="2489" y="5704"/>
                    <a:pt x="2572" y="5704"/>
                  </a:cubicBezTo>
                  <a:cubicBezTo>
                    <a:pt x="2667" y="5704"/>
                    <a:pt x="2739" y="5632"/>
                    <a:pt x="2739" y="5537"/>
                  </a:cubicBezTo>
                  <a:lnTo>
                    <a:pt x="2739" y="4513"/>
                  </a:lnTo>
                  <a:cubicBezTo>
                    <a:pt x="2739" y="4228"/>
                    <a:pt x="2572" y="3989"/>
                    <a:pt x="2310" y="3882"/>
                  </a:cubicBezTo>
                  <a:lnTo>
                    <a:pt x="1870" y="3704"/>
                  </a:lnTo>
                  <a:lnTo>
                    <a:pt x="1870" y="3561"/>
                  </a:lnTo>
                  <a:cubicBezTo>
                    <a:pt x="2084" y="3394"/>
                    <a:pt x="2215" y="3144"/>
                    <a:pt x="2215" y="2870"/>
                  </a:cubicBezTo>
                  <a:lnTo>
                    <a:pt x="2215" y="2442"/>
                  </a:lnTo>
                  <a:lnTo>
                    <a:pt x="2215" y="2418"/>
                  </a:lnTo>
                  <a:lnTo>
                    <a:pt x="2608" y="2263"/>
                  </a:lnTo>
                  <a:lnTo>
                    <a:pt x="3227" y="2263"/>
                  </a:lnTo>
                  <a:lnTo>
                    <a:pt x="3620" y="2418"/>
                  </a:lnTo>
                  <a:lnTo>
                    <a:pt x="3620" y="2442"/>
                  </a:lnTo>
                  <a:lnTo>
                    <a:pt x="3620" y="2870"/>
                  </a:lnTo>
                  <a:cubicBezTo>
                    <a:pt x="3620" y="3144"/>
                    <a:pt x="3751" y="3394"/>
                    <a:pt x="3953" y="3561"/>
                  </a:cubicBezTo>
                  <a:lnTo>
                    <a:pt x="3953" y="3704"/>
                  </a:lnTo>
                  <a:lnTo>
                    <a:pt x="3525" y="3882"/>
                  </a:lnTo>
                  <a:cubicBezTo>
                    <a:pt x="3275" y="3989"/>
                    <a:pt x="3096" y="4239"/>
                    <a:pt x="3096" y="4513"/>
                  </a:cubicBezTo>
                  <a:lnTo>
                    <a:pt x="3096" y="5537"/>
                  </a:lnTo>
                  <a:cubicBezTo>
                    <a:pt x="3096" y="5632"/>
                    <a:pt x="3167" y="5704"/>
                    <a:pt x="3263" y="5704"/>
                  </a:cubicBezTo>
                  <a:cubicBezTo>
                    <a:pt x="3346" y="5704"/>
                    <a:pt x="3417" y="5632"/>
                    <a:pt x="3417" y="5537"/>
                  </a:cubicBezTo>
                  <a:lnTo>
                    <a:pt x="3417" y="4513"/>
                  </a:lnTo>
                  <a:cubicBezTo>
                    <a:pt x="3417" y="4358"/>
                    <a:pt x="3513" y="4228"/>
                    <a:pt x="3644" y="4180"/>
                  </a:cubicBezTo>
                  <a:lnTo>
                    <a:pt x="4156" y="3977"/>
                  </a:lnTo>
                  <a:lnTo>
                    <a:pt x="4775" y="3977"/>
                  </a:lnTo>
                  <a:lnTo>
                    <a:pt x="5287" y="4180"/>
                  </a:lnTo>
                  <a:cubicBezTo>
                    <a:pt x="5418" y="4239"/>
                    <a:pt x="5501" y="4358"/>
                    <a:pt x="5501" y="4513"/>
                  </a:cubicBezTo>
                  <a:lnTo>
                    <a:pt x="5501" y="5537"/>
                  </a:lnTo>
                  <a:cubicBezTo>
                    <a:pt x="5501" y="5632"/>
                    <a:pt x="5584" y="5704"/>
                    <a:pt x="5668" y="5704"/>
                  </a:cubicBezTo>
                  <a:cubicBezTo>
                    <a:pt x="5763" y="5704"/>
                    <a:pt x="5834" y="5632"/>
                    <a:pt x="5834" y="5537"/>
                  </a:cubicBezTo>
                  <a:lnTo>
                    <a:pt x="5834" y="4513"/>
                  </a:lnTo>
                  <a:cubicBezTo>
                    <a:pt x="5834" y="4228"/>
                    <a:pt x="5668" y="3989"/>
                    <a:pt x="5406" y="3882"/>
                  </a:cubicBezTo>
                  <a:lnTo>
                    <a:pt x="4965" y="3704"/>
                  </a:lnTo>
                  <a:lnTo>
                    <a:pt x="4965" y="3561"/>
                  </a:lnTo>
                  <a:cubicBezTo>
                    <a:pt x="5180" y="3394"/>
                    <a:pt x="5311" y="3144"/>
                    <a:pt x="5311" y="2870"/>
                  </a:cubicBezTo>
                  <a:lnTo>
                    <a:pt x="5311" y="2442"/>
                  </a:lnTo>
                  <a:lnTo>
                    <a:pt x="5311" y="2418"/>
                  </a:lnTo>
                  <a:lnTo>
                    <a:pt x="5703" y="2263"/>
                  </a:lnTo>
                  <a:lnTo>
                    <a:pt x="6323" y="2263"/>
                  </a:lnTo>
                  <a:lnTo>
                    <a:pt x="6715" y="2418"/>
                  </a:lnTo>
                  <a:lnTo>
                    <a:pt x="6715" y="2442"/>
                  </a:lnTo>
                  <a:lnTo>
                    <a:pt x="6715" y="2870"/>
                  </a:lnTo>
                  <a:cubicBezTo>
                    <a:pt x="6715" y="3144"/>
                    <a:pt x="6846" y="3394"/>
                    <a:pt x="7049" y="3561"/>
                  </a:cubicBezTo>
                  <a:lnTo>
                    <a:pt x="7049" y="3704"/>
                  </a:lnTo>
                  <a:lnTo>
                    <a:pt x="6620" y="3882"/>
                  </a:lnTo>
                  <a:cubicBezTo>
                    <a:pt x="6370" y="3989"/>
                    <a:pt x="6192" y="4239"/>
                    <a:pt x="6192" y="4513"/>
                  </a:cubicBezTo>
                  <a:lnTo>
                    <a:pt x="6192" y="5537"/>
                  </a:lnTo>
                  <a:cubicBezTo>
                    <a:pt x="6192" y="5632"/>
                    <a:pt x="6263" y="5704"/>
                    <a:pt x="6358" y="5704"/>
                  </a:cubicBezTo>
                  <a:cubicBezTo>
                    <a:pt x="6442" y="5704"/>
                    <a:pt x="6513" y="5632"/>
                    <a:pt x="6513" y="5537"/>
                  </a:cubicBezTo>
                  <a:lnTo>
                    <a:pt x="6513" y="4513"/>
                  </a:lnTo>
                  <a:cubicBezTo>
                    <a:pt x="6513" y="4358"/>
                    <a:pt x="6608" y="4228"/>
                    <a:pt x="6739" y="4180"/>
                  </a:cubicBezTo>
                  <a:lnTo>
                    <a:pt x="7251" y="3977"/>
                  </a:lnTo>
                  <a:lnTo>
                    <a:pt x="7870" y="3977"/>
                  </a:lnTo>
                  <a:lnTo>
                    <a:pt x="8382" y="4180"/>
                  </a:lnTo>
                  <a:cubicBezTo>
                    <a:pt x="8513" y="4239"/>
                    <a:pt x="8597" y="4358"/>
                    <a:pt x="8597" y="4513"/>
                  </a:cubicBezTo>
                  <a:lnTo>
                    <a:pt x="8597" y="5537"/>
                  </a:lnTo>
                  <a:cubicBezTo>
                    <a:pt x="8597" y="5632"/>
                    <a:pt x="8680" y="5704"/>
                    <a:pt x="8763" y="5704"/>
                  </a:cubicBezTo>
                  <a:cubicBezTo>
                    <a:pt x="8859" y="5704"/>
                    <a:pt x="8930" y="5632"/>
                    <a:pt x="8930" y="5537"/>
                  </a:cubicBezTo>
                  <a:lnTo>
                    <a:pt x="8930" y="4513"/>
                  </a:lnTo>
                  <a:cubicBezTo>
                    <a:pt x="8859" y="4204"/>
                    <a:pt x="8680" y="3942"/>
                    <a:pt x="8418" y="3847"/>
                  </a:cubicBezTo>
                  <a:lnTo>
                    <a:pt x="7989" y="3668"/>
                  </a:lnTo>
                  <a:lnTo>
                    <a:pt x="7989" y="3513"/>
                  </a:lnTo>
                  <a:cubicBezTo>
                    <a:pt x="8204" y="3346"/>
                    <a:pt x="8335" y="3096"/>
                    <a:pt x="8335" y="2835"/>
                  </a:cubicBezTo>
                  <a:lnTo>
                    <a:pt x="8335" y="2394"/>
                  </a:lnTo>
                  <a:cubicBezTo>
                    <a:pt x="8335" y="2215"/>
                    <a:pt x="8263" y="2037"/>
                    <a:pt x="8144" y="1918"/>
                  </a:cubicBezTo>
                  <a:cubicBezTo>
                    <a:pt x="8001" y="1787"/>
                    <a:pt x="7847" y="1727"/>
                    <a:pt x="7668" y="1727"/>
                  </a:cubicBezTo>
                  <a:lnTo>
                    <a:pt x="7323" y="1727"/>
                  </a:lnTo>
                  <a:cubicBezTo>
                    <a:pt x="7073" y="1727"/>
                    <a:pt x="6858" y="1858"/>
                    <a:pt x="6739" y="2061"/>
                  </a:cubicBezTo>
                  <a:lnTo>
                    <a:pt x="6454" y="1942"/>
                  </a:lnTo>
                  <a:lnTo>
                    <a:pt x="6454" y="1787"/>
                  </a:lnTo>
                  <a:cubicBezTo>
                    <a:pt x="6668" y="1620"/>
                    <a:pt x="6799" y="1370"/>
                    <a:pt x="6799" y="1108"/>
                  </a:cubicBezTo>
                  <a:lnTo>
                    <a:pt x="6799" y="668"/>
                  </a:lnTo>
                  <a:cubicBezTo>
                    <a:pt x="6799" y="489"/>
                    <a:pt x="6727" y="310"/>
                    <a:pt x="6608" y="191"/>
                  </a:cubicBezTo>
                  <a:cubicBezTo>
                    <a:pt x="6477" y="60"/>
                    <a:pt x="6311" y="1"/>
                    <a:pt x="6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9" name="Google Shape;15159;p103"/>
            <p:cNvSpPr/>
            <p:nvPr/>
          </p:nvSpPr>
          <p:spPr>
            <a:xfrm>
              <a:off x="3656195" y="1975821"/>
              <a:ext cx="120149" cy="164134"/>
            </a:xfrm>
            <a:custGeom>
              <a:avLst/>
              <a:gdLst/>
              <a:ahLst/>
              <a:cxnLst/>
              <a:rect l="l" t="t" r="r" b="b"/>
              <a:pathLst>
                <a:path w="3775" h="5157" extrusionOk="0">
                  <a:moveTo>
                    <a:pt x="2049" y="334"/>
                  </a:moveTo>
                  <a:cubicBezTo>
                    <a:pt x="2239" y="334"/>
                    <a:pt x="2406" y="501"/>
                    <a:pt x="2406" y="691"/>
                  </a:cubicBezTo>
                  <a:lnTo>
                    <a:pt x="2406" y="1037"/>
                  </a:lnTo>
                  <a:cubicBezTo>
                    <a:pt x="2406" y="1334"/>
                    <a:pt x="2168" y="1549"/>
                    <a:pt x="1882" y="1549"/>
                  </a:cubicBezTo>
                  <a:cubicBezTo>
                    <a:pt x="1869" y="1550"/>
                    <a:pt x="1855" y="1550"/>
                    <a:pt x="1842" y="1550"/>
                  </a:cubicBezTo>
                  <a:cubicBezTo>
                    <a:pt x="1575" y="1550"/>
                    <a:pt x="1358" y="1321"/>
                    <a:pt x="1358" y="1037"/>
                  </a:cubicBezTo>
                  <a:lnTo>
                    <a:pt x="1358" y="691"/>
                  </a:lnTo>
                  <a:cubicBezTo>
                    <a:pt x="1358" y="501"/>
                    <a:pt x="1513" y="334"/>
                    <a:pt x="1715" y="334"/>
                  </a:cubicBezTo>
                  <a:close/>
                  <a:moveTo>
                    <a:pt x="2049" y="1870"/>
                  </a:moveTo>
                  <a:lnTo>
                    <a:pt x="2049" y="1965"/>
                  </a:lnTo>
                  <a:cubicBezTo>
                    <a:pt x="2072" y="2025"/>
                    <a:pt x="2084" y="2073"/>
                    <a:pt x="2108" y="2132"/>
                  </a:cubicBezTo>
                  <a:lnTo>
                    <a:pt x="1894" y="2358"/>
                  </a:lnTo>
                  <a:lnTo>
                    <a:pt x="1870" y="2358"/>
                  </a:lnTo>
                  <a:lnTo>
                    <a:pt x="1656" y="2132"/>
                  </a:lnTo>
                  <a:cubicBezTo>
                    <a:pt x="1679" y="2085"/>
                    <a:pt x="1691" y="2025"/>
                    <a:pt x="1691" y="1965"/>
                  </a:cubicBezTo>
                  <a:lnTo>
                    <a:pt x="1691" y="1870"/>
                  </a:lnTo>
                  <a:cubicBezTo>
                    <a:pt x="1751" y="1882"/>
                    <a:pt x="1810" y="1882"/>
                    <a:pt x="1870" y="1882"/>
                  </a:cubicBezTo>
                  <a:cubicBezTo>
                    <a:pt x="1929" y="1882"/>
                    <a:pt x="1989" y="1882"/>
                    <a:pt x="2049" y="1870"/>
                  </a:cubicBezTo>
                  <a:close/>
                  <a:moveTo>
                    <a:pt x="2382" y="2323"/>
                  </a:moveTo>
                  <a:lnTo>
                    <a:pt x="2668" y="2454"/>
                  </a:lnTo>
                  <a:cubicBezTo>
                    <a:pt x="2727" y="2489"/>
                    <a:pt x="2763" y="2549"/>
                    <a:pt x="2763" y="2620"/>
                  </a:cubicBezTo>
                  <a:lnTo>
                    <a:pt x="2763" y="2942"/>
                  </a:lnTo>
                  <a:lnTo>
                    <a:pt x="1025" y="2942"/>
                  </a:lnTo>
                  <a:lnTo>
                    <a:pt x="1025" y="2620"/>
                  </a:lnTo>
                  <a:lnTo>
                    <a:pt x="1013" y="2620"/>
                  </a:lnTo>
                  <a:cubicBezTo>
                    <a:pt x="1013" y="2549"/>
                    <a:pt x="1060" y="2489"/>
                    <a:pt x="1120" y="2454"/>
                  </a:cubicBezTo>
                  <a:lnTo>
                    <a:pt x="1394" y="2323"/>
                  </a:lnTo>
                  <a:lnTo>
                    <a:pt x="1656" y="2585"/>
                  </a:lnTo>
                  <a:cubicBezTo>
                    <a:pt x="1715" y="2632"/>
                    <a:pt x="1799" y="2680"/>
                    <a:pt x="1894" y="2680"/>
                  </a:cubicBezTo>
                  <a:cubicBezTo>
                    <a:pt x="1977" y="2680"/>
                    <a:pt x="2049" y="2656"/>
                    <a:pt x="2132" y="2585"/>
                  </a:cubicBezTo>
                  <a:lnTo>
                    <a:pt x="2382" y="2323"/>
                  </a:lnTo>
                  <a:close/>
                  <a:moveTo>
                    <a:pt x="3334" y="3263"/>
                  </a:moveTo>
                  <a:lnTo>
                    <a:pt x="3156" y="3632"/>
                  </a:lnTo>
                  <a:lnTo>
                    <a:pt x="596" y="3632"/>
                  </a:lnTo>
                  <a:lnTo>
                    <a:pt x="417" y="3263"/>
                  </a:lnTo>
                  <a:close/>
                  <a:moveTo>
                    <a:pt x="1715" y="1"/>
                  </a:moveTo>
                  <a:cubicBezTo>
                    <a:pt x="1334" y="1"/>
                    <a:pt x="1025" y="299"/>
                    <a:pt x="1025" y="691"/>
                  </a:cubicBezTo>
                  <a:lnTo>
                    <a:pt x="1025" y="1025"/>
                  </a:lnTo>
                  <a:cubicBezTo>
                    <a:pt x="1025" y="1311"/>
                    <a:pt x="1156" y="1549"/>
                    <a:pt x="1370" y="1715"/>
                  </a:cubicBezTo>
                  <a:lnTo>
                    <a:pt x="1370" y="1954"/>
                  </a:lnTo>
                  <a:lnTo>
                    <a:pt x="1370" y="1965"/>
                  </a:lnTo>
                  <a:lnTo>
                    <a:pt x="965" y="2180"/>
                  </a:lnTo>
                  <a:cubicBezTo>
                    <a:pt x="786" y="2263"/>
                    <a:pt x="679" y="2430"/>
                    <a:pt x="679" y="2620"/>
                  </a:cubicBezTo>
                  <a:lnTo>
                    <a:pt x="679" y="2942"/>
                  </a:lnTo>
                  <a:lnTo>
                    <a:pt x="155" y="2942"/>
                  </a:lnTo>
                  <a:cubicBezTo>
                    <a:pt x="96" y="2942"/>
                    <a:pt x="60" y="2966"/>
                    <a:pt x="24" y="3013"/>
                  </a:cubicBezTo>
                  <a:cubicBezTo>
                    <a:pt x="1" y="3061"/>
                    <a:pt x="1" y="3120"/>
                    <a:pt x="24" y="3180"/>
                  </a:cubicBezTo>
                  <a:lnTo>
                    <a:pt x="370" y="3859"/>
                  </a:lnTo>
                  <a:cubicBezTo>
                    <a:pt x="394" y="3918"/>
                    <a:pt x="453" y="3954"/>
                    <a:pt x="513" y="3954"/>
                  </a:cubicBezTo>
                  <a:lnTo>
                    <a:pt x="691" y="3954"/>
                  </a:lnTo>
                  <a:lnTo>
                    <a:pt x="691" y="4990"/>
                  </a:lnTo>
                  <a:cubicBezTo>
                    <a:pt x="691" y="5085"/>
                    <a:pt x="775" y="5156"/>
                    <a:pt x="858" y="5156"/>
                  </a:cubicBezTo>
                  <a:cubicBezTo>
                    <a:pt x="953" y="5156"/>
                    <a:pt x="1025" y="5085"/>
                    <a:pt x="1025" y="4990"/>
                  </a:cubicBezTo>
                  <a:lnTo>
                    <a:pt x="1025" y="3954"/>
                  </a:lnTo>
                  <a:lnTo>
                    <a:pt x="2763" y="3954"/>
                  </a:lnTo>
                  <a:lnTo>
                    <a:pt x="2763" y="4990"/>
                  </a:lnTo>
                  <a:cubicBezTo>
                    <a:pt x="2763" y="5085"/>
                    <a:pt x="2846" y="5156"/>
                    <a:pt x="2930" y="5156"/>
                  </a:cubicBezTo>
                  <a:cubicBezTo>
                    <a:pt x="3025" y="5156"/>
                    <a:pt x="3096" y="5085"/>
                    <a:pt x="3096" y="4990"/>
                  </a:cubicBezTo>
                  <a:lnTo>
                    <a:pt x="3096" y="3954"/>
                  </a:lnTo>
                  <a:lnTo>
                    <a:pt x="3275" y="3954"/>
                  </a:lnTo>
                  <a:cubicBezTo>
                    <a:pt x="3334" y="3954"/>
                    <a:pt x="3394" y="3918"/>
                    <a:pt x="3418" y="3859"/>
                  </a:cubicBezTo>
                  <a:lnTo>
                    <a:pt x="3763" y="3180"/>
                  </a:lnTo>
                  <a:cubicBezTo>
                    <a:pt x="3775" y="3132"/>
                    <a:pt x="3763" y="3073"/>
                    <a:pt x="3751" y="3013"/>
                  </a:cubicBezTo>
                  <a:cubicBezTo>
                    <a:pt x="3715" y="2966"/>
                    <a:pt x="3680" y="2942"/>
                    <a:pt x="3620" y="2942"/>
                  </a:cubicBezTo>
                  <a:lnTo>
                    <a:pt x="3084" y="2942"/>
                  </a:lnTo>
                  <a:lnTo>
                    <a:pt x="3084" y="2620"/>
                  </a:lnTo>
                  <a:cubicBezTo>
                    <a:pt x="3084" y="2430"/>
                    <a:pt x="2977" y="2251"/>
                    <a:pt x="2799" y="2180"/>
                  </a:cubicBezTo>
                  <a:lnTo>
                    <a:pt x="2394" y="1965"/>
                  </a:lnTo>
                  <a:lnTo>
                    <a:pt x="2394" y="1954"/>
                  </a:lnTo>
                  <a:lnTo>
                    <a:pt x="2394" y="1715"/>
                  </a:lnTo>
                  <a:cubicBezTo>
                    <a:pt x="2608" y="1561"/>
                    <a:pt x="2739" y="1311"/>
                    <a:pt x="2739" y="1025"/>
                  </a:cubicBezTo>
                  <a:lnTo>
                    <a:pt x="2739" y="691"/>
                  </a:lnTo>
                  <a:cubicBezTo>
                    <a:pt x="2739" y="310"/>
                    <a:pt x="2441" y="1"/>
                    <a:pt x="20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0" name="Google Shape;15160;p103"/>
            <p:cNvSpPr/>
            <p:nvPr/>
          </p:nvSpPr>
          <p:spPr>
            <a:xfrm>
              <a:off x="3700149" y="2113380"/>
              <a:ext cx="32241" cy="10280"/>
            </a:xfrm>
            <a:custGeom>
              <a:avLst/>
              <a:gdLst/>
              <a:ahLst/>
              <a:cxnLst/>
              <a:rect l="l" t="t" r="r" b="b"/>
              <a:pathLst>
                <a:path w="1013" h="323" extrusionOk="0">
                  <a:moveTo>
                    <a:pt x="167" y="1"/>
                  </a:moveTo>
                  <a:cubicBezTo>
                    <a:pt x="72" y="1"/>
                    <a:pt x="1" y="72"/>
                    <a:pt x="1" y="168"/>
                  </a:cubicBezTo>
                  <a:cubicBezTo>
                    <a:pt x="1" y="251"/>
                    <a:pt x="72" y="322"/>
                    <a:pt x="167" y="322"/>
                  </a:cubicBezTo>
                  <a:lnTo>
                    <a:pt x="846" y="322"/>
                  </a:lnTo>
                  <a:cubicBezTo>
                    <a:pt x="941" y="322"/>
                    <a:pt x="1013" y="251"/>
                    <a:pt x="1013" y="168"/>
                  </a:cubicBezTo>
                  <a:cubicBezTo>
                    <a:pt x="1013" y="72"/>
                    <a:pt x="941" y="1"/>
                    <a:pt x="8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61" name="Google Shape;15161;p103"/>
          <p:cNvGrpSpPr/>
          <p:nvPr/>
        </p:nvGrpSpPr>
        <p:grpSpPr>
          <a:xfrm>
            <a:off x="2722090" y="2890162"/>
            <a:ext cx="238770" cy="371841"/>
            <a:chOff x="2722090" y="2890162"/>
            <a:chExt cx="238770" cy="371841"/>
          </a:xfrm>
        </p:grpSpPr>
        <p:sp>
          <p:nvSpPr>
            <p:cNvPr id="15162" name="Google Shape;15162;p103"/>
            <p:cNvSpPr/>
            <p:nvPr/>
          </p:nvSpPr>
          <p:spPr>
            <a:xfrm>
              <a:off x="2722090" y="2890162"/>
              <a:ext cx="238770" cy="371841"/>
            </a:xfrm>
            <a:custGeom>
              <a:avLst/>
              <a:gdLst/>
              <a:ahLst/>
              <a:cxnLst/>
              <a:rect l="l" t="t" r="r" b="b"/>
              <a:pathLst>
                <a:path w="7502" h="11683" extrusionOk="0">
                  <a:moveTo>
                    <a:pt x="3835" y="372"/>
                  </a:moveTo>
                  <a:lnTo>
                    <a:pt x="3966" y="419"/>
                  </a:lnTo>
                  <a:cubicBezTo>
                    <a:pt x="4132" y="491"/>
                    <a:pt x="4251" y="634"/>
                    <a:pt x="4347" y="848"/>
                  </a:cubicBezTo>
                  <a:cubicBezTo>
                    <a:pt x="4168" y="812"/>
                    <a:pt x="4001" y="788"/>
                    <a:pt x="3835" y="777"/>
                  </a:cubicBezTo>
                  <a:lnTo>
                    <a:pt x="3835" y="372"/>
                  </a:lnTo>
                  <a:close/>
                  <a:moveTo>
                    <a:pt x="6609" y="9135"/>
                  </a:moveTo>
                  <a:cubicBezTo>
                    <a:pt x="6716" y="9135"/>
                    <a:pt x="6799" y="9230"/>
                    <a:pt x="6799" y="9337"/>
                  </a:cubicBezTo>
                  <a:lnTo>
                    <a:pt x="6799" y="9528"/>
                  </a:lnTo>
                  <a:lnTo>
                    <a:pt x="6609" y="9528"/>
                  </a:lnTo>
                  <a:cubicBezTo>
                    <a:pt x="6513" y="9528"/>
                    <a:pt x="6442" y="9599"/>
                    <a:pt x="6442" y="9694"/>
                  </a:cubicBezTo>
                  <a:cubicBezTo>
                    <a:pt x="6442" y="9778"/>
                    <a:pt x="6513" y="9849"/>
                    <a:pt x="6609" y="9849"/>
                  </a:cubicBezTo>
                  <a:lnTo>
                    <a:pt x="6978" y="9849"/>
                  </a:lnTo>
                  <a:cubicBezTo>
                    <a:pt x="7085" y="9849"/>
                    <a:pt x="7168" y="9944"/>
                    <a:pt x="7168" y="10040"/>
                  </a:cubicBezTo>
                  <a:lnTo>
                    <a:pt x="7168" y="11147"/>
                  </a:lnTo>
                  <a:cubicBezTo>
                    <a:pt x="7156" y="11266"/>
                    <a:pt x="7073" y="11361"/>
                    <a:pt x="6966" y="11361"/>
                  </a:cubicBezTo>
                  <a:lnTo>
                    <a:pt x="1477" y="11361"/>
                  </a:lnTo>
                  <a:cubicBezTo>
                    <a:pt x="1370" y="11361"/>
                    <a:pt x="1275" y="11266"/>
                    <a:pt x="1275" y="11159"/>
                  </a:cubicBezTo>
                  <a:lnTo>
                    <a:pt x="1275" y="10063"/>
                  </a:lnTo>
                  <a:cubicBezTo>
                    <a:pt x="1275" y="9956"/>
                    <a:pt x="1370" y="9873"/>
                    <a:pt x="1477" y="9873"/>
                  </a:cubicBezTo>
                  <a:lnTo>
                    <a:pt x="5859" y="9873"/>
                  </a:lnTo>
                  <a:cubicBezTo>
                    <a:pt x="5954" y="9873"/>
                    <a:pt x="6025" y="9790"/>
                    <a:pt x="6025" y="9706"/>
                  </a:cubicBezTo>
                  <a:cubicBezTo>
                    <a:pt x="6025" y="9611"/>
                    <a:pt x="5954" y="9540"/>
                    <a:pt x="5859" y="9540"/>
                  </a:cubicBezTo>
                  <a:lnTo>
                    <a:pt x="1656" y="9540"/>
                  </a:lnTo>
                  <a:lnTo>
                    <a:pt x="1656" y="9337"/>
                  </a:lnTo>
                  <a:cubicBezTo>
                    <a:pt x="1656" y="9230"/>
                    <a:pt x="1739" y="9135"/>
                    <a:pt x="1846" y="9135"/>
                  </a:cubicBezTo>
                  <a:close/>
                  <a:moveTo>
                    <a:pt x="3739" y="1"/>
                  </a:moveTo>
                  <a:cubicBezTo>
                    <a:pt x="3703" y="1"/>
                    <a:pt x="3678" y="3"/>
                    <a:pt x="3668" y="3"/>
                  </a:cubicBezTo>
                  <a:cubicBezTo>
                    <a:pt x="3585" y="15"/>
                    <a:pt x="3513" y="74"/>
                    <a:pt x="3513" y="157"/>
                  </a:cubicBezTo>
                  <a:lnTo>
                    <a:pt x="3513" y="729"/>
                  </a:lnTo>
                  <a:cubicBezTo>
                    <a:pt x="3438" y="725"/>
                    <a:pt x="3373" y="724"/>
                    <a:pt x="3319" y="724"/>
                  </a:cubicBezTo>
                  <a:cubicBezTo>
                    <a:pt x="3210" y="724"/>
                    <a:pt x="3144" y="729"/>
                    <a:pt x="3120" y="729"/>
                  </a:cubicBezTo>
                  <a:cubicBezTo>
                    <a:pt x="3037" y="729"/>
                    <a:pt x="2954" y="812"/>
                    <a:pt x="2954" y="908"/>
                  </a:cubicBezTo>
                  <a:cubicBezTo>
                    <a:pt x="2954" y="991"/>
                    <a:pt x="3049" y="1074"/>
                    <a:pt x="3132" y="1074"/>
                  </a:cubicBezTo>
                  <a:cubicBezTo>
                    <a:pt x="3135" y="1074"/>
                    <a:pt x="3172" y="1073"/>
                    <a:pt x="3236" y="1073"/>
                  </a:cubicBezTo>
                  <a:cubicBezTo>
                    <a:pt x="3649" y="1073"/>
                    <a:pt x="5188" y="1135"/>
                    <a:pt x="6156" y="2062"/>
                  </a:cubicBezTo>
                  <a:cubicBezTo>
                    <a:pt x="6704" y="2586"/>
                    <a:pt x="6978" y="3301"/>
                    <a:pt x="6978" y="4194"/>
                  </a:cubicBezTo>
                  <a:cubicBezTo>
                    <a:pt x="6978" y="5158"/>
                    <a:pt x="6764" y="5753"/>
                    <a:pt x="6549" y="6408"/>
                  </a:cubicBezTo>
                  <a:cubicBezTo>
                    <a:pt x="6323" y="7063"/>
                    <a:pt x="6085" y="7742"/>
                    <a:pt x="6073" y="8778"/>
                  </a:cubicBezTo>
                  <a:lnTo>
                    <a:pt x="2120" y="8778"/>
                  </a:lnTo>
                  <a:cubicBezTo>
                    <a:pt x="2084" y="8694"/>
                    <a:pt x="2025" y="8492"/>
                    <a:pt x="2025" y="8218"/>
                  </a:cubicBezTo>
                  <a:cubicBezTo>
                    <a:pt x="2025" y="7766"/>
                    <a:pt x="2299" y="6730"/>
                    <a:pt x="4168" y="4860"/>
                  </a:cubicBezTo>
                  <a:cubicBezTo>
                    <a:pt x="4227" y="4801"/>
                    <a:pt x="4227" y="4729"/>
                    <a:pt x="4192" y="4658"/>
                  </a:cubicBezTo>
                  <a:cubicBezTo>
                    <a:pt x="4157" y="4606"/>
                    <a:pt x="4109" y="4573"/>
                    <a:pt x="4058" y="4573"/>
                  </a:cubicBezTo>
                  <a:cubicBezTo>
                    <a:pt x="4040" y="4573"/>
                    <a:pt x="4020" y="4577"/>
                    <a:pt x="4001" y="4587"/>
                  </a:cubicBezTo>
                  <a:cubicBezTo>
                    <a:pt x="4001" y="4587"/>
                    <a:pt x="3902" y="4611"/>
                    <a:pt x="3741" y="4611"/>
                  </a:cubicBezTo>
                  <a:cubicBezTo>
                    <a:pt x="3530" y="4611"/>
                    <a:pt x="3214" y="4569"/>
                    <a:pt x="2882" y="4372"/>
                  </a:cubicBezTo>
                  <a:cubicBezTo>
                    <a:pt x="2803" y="4328"/>
                    <a:pt x="2715" y="4306"/>
                    <a:pt x="2627" y="4306"/>
                  </a:cubicBezTo>
                  <a:cubicBezTo>
                    <a:pt x="2503" y="4306"/>
                    <a:pt x="2379" y="4348"/>
                    <a:pt x="2275" y="4432"/>
                  </a:cubicBezTo>
                  <a:cubicBezTo>
                    <a:pt x="2058" y="4611"/>
                    <a:pt x="1655" y="4842"/>
                    <a:pt x="1053" y="4842"/>
                  </a:cubicBezTo>
                  <a:cubicBezTo>
                    <a:pt x="895" y="4842"/>
                    <a:pt x="723" y="4826"/>
                    <a:pt x="537" y="4789"/>
                  </a:cubicBezTo>
                  <a:lnTo>
                    <a:pt x="382" y="4075"/>
                  </a:lnTo>
                  <a:lnTo>
                    <a:pt x="2156" y="2301"/>
                  </a:lnTo>
                  <a:cubicBezTo>
                    <a:pt x="2180" y="2277"/>
                    <a:pt x="2203" y="2229"/>
                    <a:pt x="2203" y="2193"/>
                  </a:cubicBezTo>
                  <a:lnTo>
                    <a:pt x="2203" y="1967"/>
                  </a:lnTo>
                  <a:cubicBezTo>
                    <a:pt x="2203" y="1860"/>
                    <a:pt x="2275" y="1789"/>
                    <a:pt x="2382" y="1777"/>
                  </a:cubicBezTo>
                  <a:cubicBezTo>
                    <a:pt x="2501" y="1764"/>
                    <a:pt x="2692" y="1750"/>
                    <a:pt x="2929" y="1750"/>
                  </a:cubicBezTo>
                  <a:cubicBezTo>
                    <a:pt x="3355" y="1750"/>
                    <a:pt x="3928" y="1796"/>
                    <a:pt x="4501" y="1979"/>
                  </a:cubicBezTo>
                  <a:cubicBezTo>
                    <a:pt x="4522" y="1987"/>
                    <a:pt x="4544" y="1991"/>
                    <a:pt x="4565" y="1991"/>
                  </a:cubicBezTo>
                  <a:cubicBezTo>
                    <a:pt x="4639" y="1991"/>
                    <a:pt x="4706" y="1943"/>
                    <a:pt x="4716" y="1860"/>
                  </a:cubicBezTo>
                  <a:cubicBezTo>
                    <a:pt x="4739" y="1777"/>
                    <a:pt x="4704" y="1670"/>
                    <a:pt x="4597" y="1658"/>
                  </a:cubicBezTo>
                  <a:cubicBezTo>
                    <a:pt x="3956" y="1457"/>
                    <a:pt x="3315" y="1408"/>
                    <a:pt x="2856" y="1408"/>
                  </a:cubicBezTo>
                  <a:cubicBezTo>
                    <a:pt x="2632" y="1408"/>
                    <a:pt x="2451" y="1420"/>
                    <a:pt x="2334" y="1431"/>
                  </a:cubicBezTo>
                  <a:cubicBezTo>
                    <a:pt x="2049" y="1455"/>
                    <a:pt x="1846" y="1681"/>
                    <a:pt x="1846" y="1967"/>
                  </a:cubicBezTo>
                  <a:lnTo>
                    <a:pt x="1846" y="2110"/>
                  </a:lnTo>
                  <a:lnTo>
                    <a:pt x="60" y="3896"/>
                  </a:lnTo>
                  <a:cubicBezTo>
                    <a:pt x="13" y="3944"/>
                    <a:pt x="1" y="4003"/>
                    <a:pt x="13" y="4051"/>
                  </a:cubicBezTo>
                  <a:lnTo>
                    <a:pt x="191" y="4956"/>
                  </a:lnTo>
                  <a:cubicBezTo>
                    <a:pt x="203" y="5015"/>
                    <a:pt x="251" y="5075"/>
                    <a:pt x="310" y="5087"/>
                  </a:cubicBezTo>
                  <a:cubicBezTo>
                    <a:pt x="569" y="5151"/>
                    <a:pt x="806" y="5178"/>
                    <a:pt x="1022" y="5178"/>
                  </a:cubicBezTo>
                  <a:cubicBezTo>
                    <a:pt x="1722" y="5178"/>
                    <a:pt x="2199" y="4897"/>
                    <a:pt x="2453" y="4706"/>
                  </a:cubicBezTo>
                  <a:cubicBezTo>
                    <a:pt x="2497" y="4669"/>
                    <a:pt x="2550" y="4655"/>
                    <a:pt x="2598" y="4655"/>
                  </a:cubicBezTo>
                  <a:cubicBezTo>
                    <a:pt x="2628" y="4655"/>
                    <a:pt x="2657" y="4661"/>
                    <a:pt x="2680" y="4670"/>
                  </a:cubicBezTo>
                  <a:cubicBezTo>
                    <a:pt x="3001" y="4872"/>
                    <a:pt x="3335" y="4932"/>
                    <a:pt x="3573" y="4944"/>
                  </a:cubicBezTo>
                  <a:cubicBezTo>
                    <a:pt x="1977" y="6611"/>
                    <a:pt x="1632" y="7635"/>
                    <a:pt x="1632" y="8218"/>
                  </a:cubicBezTo>
                  <a:cubicBezTo>
                    <a:pt x="1632" y="8456"/>
                    <a:pt x="1680" y="8647"/>
                    <a:pt x="1727" y="8778"/>
                  </a:cubicBezTo>
                  <a:cubicBezTo>
                    <a:pt x="1465" y="8825"/>
                    <a:pt x="1275" y="9051"/>
                    <a:pt x="1275" y="9313"/>
                  </a:cubicBezTo>
                  <a:lnTo>
                    <a:pt x="1275" y="9540"/>
                  </a:lnTo>
                  <a:cubicBezTo>
                    <a:pt x="1072" y="9611"/>
                    <a:pt x="906" y="9801"/>
                    <a:pt x="906" y="10040"/>
                  </a:cubicBezTo>
                  <a:lnTo>
                    <a:pt x="906" y="11147"/>
                  </a:lnTo>
                  <a:cubicBezTo>
                    <a:pt x="906" y="11445"/>
                    <a:pt x="1144" y="11683"/>
                    <a:pt x="1441" y="11683"/>
                  </a:cubicBezTo>
                  <a:lnTo>
                    <a:pt x="6930" y="11683"/>
                  </a:lnTo>
                  <a:cubicBezTo>
                    <a:pt x="7228" y="11683"/>
                    <a:pt x="7466" y="11445"/>
                    <a:pt x="7466" y="11147"/>
                  </a:cubicBezTo>
                  <a:lnTo>
                    <a:pt x="7466" y="10040"/>
                  </a:lnTo>
                  <a:cubicBezTo>
                    <a:pt x="7502" y="9825"/>
                    <a:pt x="7347" y="9611"/>
                    <a:pt x="7145" y="9551"/>
                  </a:cubicBezTo>
                  <a:lnTo>
                    <a:pt x="7145" y="9337"/>
                  </a:lnTo>
                  <a:cubicBezTo>
                    <a:pt x="7145" y="9039"/>
                    <a:pt x="6906" y="8801"/>
                    <a:pt x="6609" y="8801"/>
                  </a:cubicBezTo>
                  <a:lnTo>
                    <a:pt x="6418" y="8801"/>
                  </a:lnTo>
                  <a:cubicBezTo>
                    <a:pt x="6442" y="7801"/>
                    <a:pt x="6656" y="7158"/>
                    <a:pt x="6871" y="6527"/>
                  </a:cubicBezTo>
                  <a:cubicBezTo>
                    <a:pt x="7097" y="5896"/>
                    <a:pt x="7323" y="5229"/>
                    <a:pt x="7323" y="4206"/>
                  </a:cubicBezTo>
                  <a:cubicBezTo>
                    <a:pt x="7323" y="3229"/>
                    <a:pt x="7014" y="2420"/>
                    <a:pt x="6394" y="1824"/>
                  </a:cubicBezTo>
                  <a:cubicBezTo>
                    <a:pt x="5906" y="1372"/>
                    <a:pt x="5299" y="1098"/>
                    <a:pt x="4751" y="931"/>
                  </a:cubicBezTo>
                  <a:cubicBezTo>
                    <a:pt x="4632" y="431"/>
                    <a:pt x="4358" y="205"/>
                    <a:pt x="4156" y="98"/>
                  </a:cubicBezTo>
                  <a:cubicBezTo>
                    <a:pt x="3986" y="13"/>
                    <a:pt x="3828" y="1"/>
                    <a:pt x="3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3" name="Google Shape;15163;p103"/>
            <p:cNvSpPr/>
            <p:nvPr/>
          </p:nvSpPr>
          <p:spPr>
            <a:xfrm>
              <a:off x="2882023" y="2951111"/>
              <a:ext cx="21993" cy="16837"/>
            </a:xfrm>
            <a:custGeom>
              <a:avLst/>
              <a:gdLst/>
              <a:ahLst/>
              <a:cxnLst/>
              <a:rect l="l" t="t" r="r" b="b"/>
              <a:pathLst>
                <a:path w="691" h="529" extrusionOk="0">
                  <a:moveTo>
                    <a:pt x="202" y="0"/>
                  </a:moveTo>
                  <a:cubicBezTo>
                    <a:pt x="138" y="0"/>
                    <a:pt x="81" y="30"/>
                    <a:pt x="48" y="88"/>
                  </a:cubicBezTo>
                  <a:cubicBezTo>
                    <a:pt x="0" y="183"/>
                    <a:pt x="36" y="290"/>
                    <a:pt x="119" y="338"/>
                  </a:cubicBezTo>
                  <a:cubicBezTo>
                    <a:pt x="215" y="374"/>
                    <a:pt x="298" y="433"/>
                    <a:pt x="393" y="493"/>
                  </a:cubicBezTo>
                  <a:cubicBezTo>
                    <a:pt x="417" y="517"/>
                    <a:pt x="453" y="528"/>
                    <a:pt x="476" y="528"/>
                  </a:cubicBezTo>
                  <a:cubicBezTo>
                    <a:pt x="536" y="528"/>
                    <a:pt x="584" y="493"/>
                    <a:pt x="631" y="457"/>
                  </a:cubicBezTo>
                  <a:cubicBezTo>
                    <a:pt x="691" y="362"/>
                    <a:pt x="655" y="255"/>
                    <a:pt x="584" y="195"/>
                  </a:cubicBezTo>
                  <a:cubicBezTo>
                    <a:pt x="488" y="136"/>
                    <a:pt x="393" y="76"/>
                    <a:pt x="286" y="16"/>
                  </a:cubicBezTo>
                  <a:cubicBezTo>
                    <a:pt x="257" y="6"/>
                    <a:pt x="229" y="0"/>
                    <a:pt x="2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4" name="Google Shape;15164;p103"/>
            <p:cNvSpPr/>
            <p:nvPr/>
          </p:nvSpPr>
          <p:spPr>
            <a:xfrm>
              <a:off x="2804332" y="2960341"/>
              <a:ext cx="11012" cy="15946"/>
            </a:xfrm>
            <a:custGeom>
              <a:avLst/>
              <a:gdLst/>
              <a:ahLst/>
              <a:cxnLst/>
              <a:rect l="l" t="t" r="r" b="b"/>
              <a:pathLst>
                <a:path w="346" h="501" extrusionOk="0">
                  <a:moveTo>
                    <a:pt x="167" y="0"/>
                  </a:moveTo>
                  <a:cubicBezTo>
                    <a:pt x="84" y="0"/>
                    <a:pt x="0" y="72"/>
                    <a:pt x="0" y="167"/>
                  </a:cubicBezTo>
                  <a:lnTo>
                    <a:pt x="0" y="346"/>
                  </a:lnTo>
                  <a:cubicBezTo>
                    <a:pt x="0" y="429"/>
                    <a:pt x="84" y="500"/>
                    <a:pt x="167" y="500"/>
                  </a:cubicBezTo>
                  <a:cubicBezTo>
                    <a:pt x="262" y="500"/>
                    <a:pt x="334" y="429"/>
                    <a:pt x="334" y="346"/>
                  </a:cubicBezTo>
                  <a:lnTo>
                    <a:pt x="334" y="167"/>
                  </a:lnTo>
                  <a:cubicBezTo>
                    <a:pt x="346" y="72"/>
                    <a:pt x="274"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165" name="Google Shape;15165;p103"/>
          <p:cNvSpPr/>
          <p:nvPr/>
        </p:nvSpPr>
        <p:spPr>
          <a:xfrm>
            <a:off x="5775652" y="1969392"/>
            <a:ext cx="361147" cy="360797"/>
          </a:xfrm>
          <a:custGeom>
            <a:avLst/>
            <a:gdLst/>
            <a:ahLst/>
            <a:cxnLst/>
            <a:rect l="l" t="t" r="r" b="b"/>
            <a:pathLst>
              <a:path w="11347" h="11336" extrusionOk="0">
                <a:moveTo>
                  <a:pt x="2948" y="2991"/>
                </a:moveTo>
                <a:cubicBezTo>
                  <a:pt x="2993" y="2991"/>
                  <a:pt x="3039" y="2994"/>
                  <a:pt x="3084" y="3001"/>
                </a:cubicBezTo>
                <a:cubicBezTo>
                  <a:pt x="3394" y="3060"/>
                  <a:pt x="3656" y="3334"/>
                  <a:pt x="3715" y="3644"/>
                </a:cubicBezTo>
                <a:cubicBezTo>
                  <a:pt x="3775" y="3941"/>
                  <a:pt x="3667" y="4227"/>
                  <a:pt x="3441" y="4418"/>
                </a:cubicBezTo>
                <a:cubicBezTo>
                  <a:pt x="3298" y="4549"/>
                  <a:pt x="3203" y="4739"/>
                  <a:pt x="3203" y="4954"/>
                </a:cubicBezTo>
                <a:lnTo>
                  <a:pt x="3203" y="5311"/>
                </a:lnTo>
                <a:cubicBezTo>
                  <a:pt x="3203" y="5596"/>
                  <a:pt x="3441" y="5835"/>
                  <a:pt x="3727" y="5835"/>
                </a:cubicBezTo>
                <a:lnTo>
                  <a:pt x="5513" y="5835"/>
                </a:lnTo>
                <a:lnTo>
                  <a:pt x="5513" y="7621"/>
                </a:lnTo>
                <a:cubicBezTo>
                  <a:pt x="5513" y="7716"/>
                  <a:pt x="5430" y="7811"/>
                  <a:pt x="5322" y="7811"/>
                </a:cubicBezTo>
                <a:lnTo>
                  <a:pt x="4965" y="7811"/>
                </a:lnTo>
                <a:cubicBezTo>
                  <a:pt x="4858" y="7811"/>
                  <a:pt x="4751" y="7763"/>
                  <a:pt x="4691" y="7692"/>
                </a:cubicBezTo>
                <a:cubicBezTo>
                  <a:pt x="4472" y="7433"/>
                  <a:pt x="4152" y="7282"/>
                  <a:pt x="3809" y="7282"/>
                </a:cubicBezTo>
                <a:cubicBezTo>
                  <a:pt x="3743" y="7282"/>
                  <a:pt x="3675" y="7287"/>
                  <a:pt x="3608" y="7299"/>
                </a:cubicBezTo>
                <a:cubicBezTo>
                  <a:pt x="3167" y="7394"/>
                  <a:pt x="2810" y="7740"/>
                  <a:pt x="2715" y="8180"/>
                </a:cubicBezTo>
                <a:cubicBezTo>
                  <a:pt x="2644" y="8525"/>
                  <a:pt x="2727" y="8883"/>
                  <a:pt x="2941" y="9144"/>
                </a:cubicBezTo>
                <a:cubicBezTo>
                  <a:pt x="3167" y="9418"/>
                  <a:pt x="3477" y="9561"/>
                  <a:pt x="3834" y="9561"/>
                </a:cubicBezTo>
                <a:cubicBezTo>
                  <a:pt x="4179" y="9561"/>
                  <a:pt x="4501" y="9418"/>
                  <a:pt x="4715" y="9144"/>
                </a:cubicBezTo>
                <a:cubicBezTo>
                  <a:pt x="4775" y="9073"/>
                  <a:pt x="4870" y="9025"/>
                  <a:pt x="4977" y="9025"/>
                </a:cubicBezTo>
                <a:lnTo>
                  <a:pt x="5334" y="9025"/>
                </a:lnTo>
                <a:cubicBezTo>
                  <a:pt x="5441" y="9025"/>
                  <a:pt x="5525" y="9121"/>
                  <a:pt x="5525" y="9228"/>
                </a:cubicBezTo>
                <a:lnTo>
                  <a:pt x="5525" y="11014"/>
                </a:lnTo>
                <a:lnTo>
                  <a:pt x="881" y="11014"/>
                </a:lnTo>
                <a:cubicBezTo>
                  <a:pt x="584" y="11014"/>
                  <a:pt x="334" y="10776"/>
                  <a:pt x="334" y="10466"/>
                </a:cubicBezTo>
                <a:lnTo>
                  <a:pt x="334" y="5835"/>
                </a:lnTo>
                <a:lnTo>
                  <a:pt x="2120" y="5835"/>
                </a:lnTo>
                <a:cubicBezTo>
                  <a:pt x="2405" y="5835"/>
                  <a:pt x="2644" y="5596"/>
                  <a:pt x="2644" y="5311"/>
                </a:cubicBezTo>
                <a:lnTo>
                  <a:pt x="2644" y="4954"/>
                </a:lnTo>
                <a:cubicBezTo>
                  <a:pt x="2644" y="4751"/>
                  <a:pt x="2548" y="4549"/>
                  <a:pt x="2405" y="4418"/>
                </a:cubicBezTo>
                <a:cubicBezTo>
                  <a:pt x="2215" y="4275"/>
                  <a:pt x="2108" y="4025"/>
                  <a:pt x="2108" y="3799"/>
                </a:cubicBezTo>
                <a:cubicBezTo>
                  <a:pt x="2108" y="3549"/>
                  <a:pt x="2215" y="3322"/>
                  <a:pt x="2405" y="3168"/>
                </a:cubicBezTo>
                <a:cubicBezTo>
                  <a:pt x="2560" y="3052"/>
                  <a:pt x="2753" y="2991"/>
                  <a:pt x="2948" y="2991"/>
                </a:cubicBezTo>
                <a:close/>
                <a:moveTo>
                  <a:pt x="10418" y="322"/>
                </a:moveTo>
                <a:cubicBezTo>
                  <a:pt x="10716" y="322"/>
                  <a:pt x="10978" y="560"/>
                  <a:pt x="10978" y="882"/>
                </a:cubicBezTo>
                <a:lnTo>
                  <a:pt x="10978" y="5501"/>
                </a:lnTo>
                <a:lnTo>
                  <a:pt x="10811" y="5501"/>
                </a:lnTo>
                <a:cubicBezTo>
                  <a:pt x="10728" y="5501"/>
                  <a:pt x="10645" y="5585"/>
                  <a:pt x="10645" y="5668"/>
                </a:cubicBezTo>
                <a:cubicBezTo>
                  <a:pt x="10645" y="5763"/>
                  <a:pt x="10728" y="5835"/>
                  <a:pt x="10811" y="5835"/>
                </a:cubicBezTo>
                <a:lnTo>
                  <a:pt x="11002" y="5835"/>
                </a:lnTo>
                <a:lnTo>
                  <a:pt x="11002" y="10466"/>
                </a:lnTo>
                <a:cubicBezTo>
                  <a:pt x="11002" y="10764"/>
                  <a:pt x="10764" y="11014"/>
                  <a:pt x="10454" y="11014"/>
                </a:cubicBezTo>
                <a:lnTo>
                  <a:pt x="5846" y="11014"/>
                </a:lnTo>
                <a:lnTo>
                  <a:pt x="5846" y="9228"/>
                </a:lnTo>
                <a:cubicBezTo>
                  <a:pt x="5846" y="8942"/>
                  <a:pt x="5608" y="8704"/>
                  <a:pt x="5322" y="8704"/>
                </a:cubicBezTo>
                <a:lnTo>
                  <a:pt x="4965" y="8704"/>
                </a:lnTo>
                <a:cubicBezTo>
                  <a:pt x="4751" y="8704"/>
                  <a:pt x="4560" y="8799"/>
                  <a:pt x="4429" y="8942"/>
                </a:cubicBezTo>
                <a:cubicBezTo>
                  <a:pt x="4275" y="9133"/>
                  <a:pt x="4037" y="9240"/>
                  <a:pt x="3798" y="9240"/>
                </a:cubicBezTo>
                <a:cubicBezTo>
                  <a:pt x="3560" y="9240"/>
                  <a:pt x="3322" y="9133"/>
                  <a:pt x="3179" y="8942"/>
                </a:cubicBezTo>
                <a:cubicBezTo>
                  <a:pt x="3025" y="8752"/>
                  <a:pt x="2965" y="8502"/>
                  <a:pt x="3013" y="8263"/>
                </a:cubicBezTo>
                <a:cubicBezTo>
                  <a:pt x="3072" y="7942"/>
                  <a:pt x="3346" y="7692"/>
                  <a:pt x="3656" y="7632"/>
                </a:cubicBezTo>
                <a:cubicBezTo>
                  <a:pt x="3710" y="7621"/>
                  <a:pt x="3764" y="7616"/>
                  <a:pt x="3818" y="7616"/>
                </a:cubicBezTo>
                <a:cubicBezTo>
                  <a:pt x="4055" y="7616"/>
                  <a:pt x="4274" y="7722"/>
                  <a:pt x="4429" y="7906"/>
                </a:cubicBezTo>
                <a:cubicBezTo>
                  <a:pt x="4560" y="8049"/>
                  <a:pt x="4751" y="8144"/>
                  <a:pt x="4953" y="8144"/>
                </a:cubicBezTo>
                <a:lnTo>
                  <a:pt x="5311" y="8144"/>
                </a:lnTo>
                <a:cubicBezTo>
                  <a:pt x="5584" y="8144"/>
                  <a:pt x="5822" y="7906"/>
                  <a:pt x="5822" y="7621"/>
                </a:cubicBezTo>
                <a:lnTo>
                  <a:pt x="5822" y="5835"/>
                </a:lnTo>
                <a:lnTo>
                  <a:pt x="7608" y="5835"/>
                </a:lnTo>
                <a:cubicBezTo>
                  <a:pt x="7716" y="5835"/>
                  <a:pt x="7811" y="5918"/>
                  <a:pt x="7811" y="6025"/>
                </a:cubicBezTo>
                <a:lnTo>
                  <a:pt x="7811" y="6382"/>
                </a:lnTo>
                <a:cubicBezTo>
                  <a:pt x="7811" y="6489"/>
                  <a:pt x="7763" y="6597"/>
                  <a:pt x="7692" y="6656"/>
                </a:cubicBezTo>
                <a:cubicBezTo>
                  <a:pt x="7370" y="6918"/>
                  <a:pt x="7227" y="7323"/>
                  <a:pt x="7299" y="7740"/>
                </a:cubicBezTo>
                <a:cubicBezTo>
                  <a:pt x="7394" y="8180"/>
                  <a:pt x="7727" y="8537"/>
                  <a:pt x="8180" y="8633"/>
                </a:cubicBezTo>
                <a:cubicBezTo>
                  <a:pt x="8251" y="8644"/>
                  <a:pt x="8347" y="8656"/>
                  <a:pt x="8418" y="8656"/>
                </a:cubicBezTo>
                <a:cubicBezTo>
                  <a:pt x="8680" y="8656"/>
                  <a:pt x="8942" y="8573"/>
                  <a:pt x="9132" y="8406"/>
                </a:cubicBezTo>
                <a:cubicBezTo>
                  <a:pt x="9394" y="8180"/>
                  <a:pt x="9549" y="7871"/>
                  <a:pt x="9549" y="7513"/>
                </a:cubicBezTo>
                <a:cubicBezTo>
                  <a:pt x="9549" y="7168"/>
                  <a:pt x="9394" y="6847"/>
                  <a:pt x="9132" y="6632"/>
                </a:cubicBezTo>
                <a:cubicBezTo>
                  <a:pt x="9061" y="6573"/>
                  <a:pt x="9013" y="6478"/>
                  <a:pt x="9013" y="6370"/>
                </a:cubicBezTo>
                <a:lnTo>
                  <a:pt x="9013" y="6013"/>
                </a:lnTo>
                <a:cubicBezTo>
                  <a:pt x="9013" y="5906"/>
                  <a:pt x="9097" y="5823"/>
                  <a:pt x="9204" y="5823"/>
                </a:cubicBezTo>
                <a:lnTo>
                  <a:pt x="10097" y="5823"/>
                </a:lnTo>
                <a:cubicBezTo>
                  <a:pt x="10192" y="5823"/>
                  <a:pt x="10264" y="5739"/>
                  <a:pt x="10264" y="5656"/>
                </a:cubicBezTo>
                <a:cubicBezTo>
                  <a:pt x="10264" y="5561"/>
                  <a:pt x="10192" y="5489"/>
                  <a:pt x="10097" y="5489"/>
                </a:cubicBezTo>
                <a:lnTo>
                  <a:pt x="9204" y="5489"/>
                </a:lnTo>
                <a:cubicBezTo>
                  <a:pt x="8918" y="5489"/>
                  <a:pt x="8680" y="5727"/>
                  <a:pt x="8680" y="6013"/>
                </a:cubicBezTo>
                <a:lnTo>
                  <a:pt x="8680" y="6370"/>
                </a:lnTo>
                <a:cubicBezTo>
                  <a:pt x="8680" y="6573"/>
                  <a:pt x="8775" y="6775"/>
                  <a:pt x="8918" y="6906"/>
                </a:cubicBezTo>
                <a:cubicBezTo>
                  <a:pt x="9121" y="7049"/>
                  <a:pt x="9216" y="7287"/>
                  <a:pt x="9216" y="7525"/>
                </a:cubicBezTo>
                <a:cubicBezTo>
                  <a:pt x="9216" y="7763"/>
                  <a:pt x="9121" y="8002"/>
                  <a:pt x="8918" y="8156"/>
                </a:cubicBezTo>
                <a:cubicBezTo>
                  <a:pt x="8764" y="8272"/>
                  <a:pt x="8570" y="8333"/>
                  <a:pt x="8376" y="8333"/>
                </a:cubicBezTo>
                <a:cubicBezTo>
                  <a:pt x="8330" y="8333"/>
                  <a:pt x="8285" y="8330"/>
                  <a:pt x="8239" y="8323"/>
                </a:cubicBezTo>
                <a:cubicBezTo>
                  <a:pt x="7930" y="8263"/>
                  <a:pt x="7668" y="7990"/>
                  <a:pt x="7608" y="7680"/>
                </a:cubicBezTo>
                <a:cubicBezTo>
                  <a:pt x="7549" y="7382"/>
                  <a:pt x="7656" y="7097"/>
                  <a:pt x="7882" y="6906"/>
                </a:cubicBezTo>
                <a:cubicBezTo>
                  <a:pt x="8025" y="6775"/>
                  <a:pt x="8120" y="6573"/>
                  <a:pt x="8120" y="6370"/>
                </a:cubicBezTo>
                <a:lnTo>
                  <a:pt x="8120" y="6013"/>
                </a:lnTo>
                <a:cubicBezTo>
                  <a:pt x="8120" y="5727"/>
                  <a:pt x="7882" y="5489"/>
                  <a:pt x="7597" y="5489"/>
                </a:cubicBezTo>
                <a:lnTo>
                  <a:pt x="5811" y="5489"/>
                </a:lnTo>
                <a:lnTo>
                  <a:pt x="5811" y="3703"/>
                </a:lnTo>
                <a:cubicBezTo>
                  <a:pt x="5811" y="3596"/>
                  <a:pt x="5894" y="3513"/>
                  <a:pt x="6001" y="3513"/>
                </a:cubicBezTo>
                <a:lnTo>
                  <a:pt x="6358" y="3513"/>
                </a:lnTo>
                <a:cubicBezTo>
                  <a:pt x="6465" y="3513"/>
                  <a:pt x="6573" y="3560"/>
                  <a:pt x="6632" y="3632"/>
                </a:cubicBezTo>
                <a:cubicBezTo>
                  <a:pt x="6847" y="3886"/>
                  <a:pt x="7157" y="4035"/>
                  <a:pt x="7492" y="4035"/>
                </a:cubicBezTo>
                <a:cubicBezTo>
                  <a:pt x="7565" y="4035"/>
                  <a:pt x="7640" y="4028"/>
                  <a:pt x="7716" y="4013"/>
                </a:cubicBezTo>
                <a:cubicBezTo>
                  <a:pt x="8156" y="3930"/>
                  <a:pt x="8525" y="3584"/>
                  <a:pt x="8609" y="3144"/>
                </a:cubicBezTo>
                <a:cubicBezTo>
                  <a:pt x="8680" y="2798"/>
                  <a:pt x="8597" y="2441"/>
                  <a:pt x="8382" y="2167"/>
                </a:cubicBezTo>
                <a:cubicBezTo>
                  <a:pt x="8156" y="1906"/>
                  <a:pt x="7847" y="1751"/>
                  <a:pt x="7489" y="1751"/>
                </a:cubicBezTo>
                <a:cubicBezTo>
                  <a:pt x="7156" y="1751"/>
                  <a:pt x="6823" y="1906"/>
                  <a:pt x="6608" y="2167"/>
                </a:cubicBezTo>
                <a:cubicBezTo>
                  <a:pt x="6549" y="2251"/>
                  <a:pt x="6454" y="2287"/>
                  <a:pt x="6346" y="2287"/>
                </a:cubicBezTo>
                <a:lnTo>
                  <a:pt x="5989" y="2287"/>
                </a:lnTo>
                <a:cubicBezTo>
                  <a:pt x="5882" y="2287"/>
                  <a:pt x="5799" y="2203"/>
                  <a:pt x="5799" y="2096"/>
                </a:cubicBezTo>
                <a:lnTo>
                  <a:pt x="5799" y="1203"/>
                </a:lnTo>
                <a:cubicBezTo>
                  <a:pt x="5799" y="1120"/>
                  <a:pt x="5715" y="1036"/>
                  <a:pt x="5632" y="1036"/>
                </a:cubicBezTo>
                <a:cubicBezTo>
                  <a:pt x="5549" y="1036"/>
                  <a:pt x="5465" y="1120"/>
                  <a:pt x="5465" y="1203"/>
                </a:cubicBezTo>
                <a:lnTo>
                  <a:pt x="5465" y="2096"/>
                </a:lnTo>
                <a:cubicBezTo>
                  <a:pt x="5465" y="2382"/>
                  <a:pt x="5703" y="2620"/>
                  <a:pt x="5989" y="2620"/>
                </a:cubicBezTo>
                <a:lnTo>
                  <a:pt x="6346" y="2620"/>
                </a:lnTo>
                <a:cubicBezTo>
                  <a:pt x="6561" y="2620"/>
                  <a:pt x="6751" y="2525"/>
                  <a:pt x="6882" y="2382"/>
                </a:cubicBezTo>
                <a:cubicBezTo>
                  <a:pt x="7037" y="2191"/>
                  <a:pt x="7263" y="2084"/>
                  <a:pt x="7513" y="2084"/>
                </a:cubicBezTo>
                <a:cubicBezTo>
                  <a:pt x="7751" y="2084"/>
                  <a:pt x="7989" y="2191"/>
                  <a:pt x="8132" y="2382"/>
                </a:cubicBezTo>
                <a:cubicBezTo>
                  <a:pt x="8287" y="2572"/>
                  <a:pt x="8347" y="2822"/>
                  <a:pt x="8299" y="3060"/>
                </a:cubicBezTo>
                <a:cubicBezTo>
                  <a:pt x="8239" y="3382"/>
                  <a:pt x="7966" y="3632"/>
                  <a:pt x="7656" y="3691"/>
                </a:cubicBezTo>
                <a:cubicBezTo>
                  <a:pt x="7601" y="3702"/>
                  <a:pt x="7547" y="3708"/>
                  <a:pt x="7494" y="3708"/>
                </a:cubicBezTo>
                <a:cubicBezTo>
                  <a:pt x="7257" y="3708"/>
                  <a:pt x="7038" y="3602"/>
                  <a:pt x="6882" y="3418"/>
                </a:cubicBezTo>
                <a:cubicBezTo>
                  <a:pt x="6751" y="3275"/>
                  <a:pt x="6561" y="3179"/>
                  <a:pt x="6346" y="3179"/>
                </a:cubicBezTo>
                <a:lnTo>
                  <a:pt x="5989" y="3179"/>
                </a:lnTo>
                <a:cubicBezTo>
                  <a:pt x="5703" y="3179"/>
                  <a:pt x="5465" y="3418"/>
                  <a:pt x="5465" y="3703"/>
                </a:cubicBezTo>
                <a:lnTo>
                  <a:pt x="5465" y="5489"/>
                </a:lnTo>
                <a:lnTo>
                  <a:pt x="3679" y="5489"/>
                </a:lnTo>
                <a:cubicBezTo>
                  <a:pt x="3584" y="5489"/>
                  <a:pt x="3489" y="5406"/>
                  <a:pt x="3489" y="5299"/>
                </a:cubicBezTo>
                <a:lnTo>
                  <a:pt x="3489" y="4942"/>
                </a:lnTo>
                <a:cubicBezTo>
                  <a:pt x="3489" y="4834"/>
                  <a:pt x="3536" y="4727"/>
                  <a:pt x="3608" y="4668"/>
                </a:cubicBezTo>
                <a:cubicBezTo>
                  <a:pt x="3917" y="4406"/>
                  <a:pt x="4072" y="4001"/>
                  <a:pt x="3989" y="3584"/>
                </a:cubicBezTo>
                <a:cubicBezTo>
                  <a:pt x="3906" y="3144"/>
                  <a:pt x="3560" y="2787"/>
                  <a:pt x="3120" y="2691"/>
                </a:cubicBezTo>
                <a:cubicBezTo>
                  <a:pt x="3039" y="2675"/>
                  <a:pt x="2957" y="2666"/>
                  <a:pt x="2876" y="2666"/>
                </a:cubicBezTo>
                <a:cubicBezTo>
                  <a:pt x="2611" y="2666"/>
                  <a:pt x="2353" y="2754"/>
                  <a:pt x="2143" y="2918"/>
                </a:cubicBezTo>
                <a:cubicBezTo>
                  <a:pt x="1882" y="3144"/>
                  <a:pt x="1727" y="3453"/>
                  <a:pt x="1727" y="3811"/>
                </a:cubicBezTo>
                <a:cubicBezTo>
                  <a:pt x="1727" y="4156"/>
                  <a:pt x="1882" y="4477"/>
                  <a:pt x="2143" y="4692"/>
                </a:cubicBezTo>
                <a:cubicBezTo>
                  <a:pt x="2227" y="4751"/>
                  <a:pt x="2263" y="4846"/>
                  <a:pt x="2263" y="4954"/>
                </a:cubicBezTo>
                <a:lnTo>
                  <a:pt x="2263" y="5311"/>
                </a:lnTo>
                <a:cubicBezTo>
                  <a:pt x="2263" y="5418"/>
                  <a:pt x="2179" y="5501"/>
                  <a:pt x="2072" y="5501"/>
                </a:cubicBezTo>
                <a:lnTo>
                  <a:pt x="286" y="5501"/>
                </a:lnTo>
                <a:lnTo>
                  <a:pt x="286" y="882"/>
                </a:lnTo>
                <a:cubicBezTo>
                  <a:pt x="286" y="584"/>
                  <a:pt x="524" y="322"/>
                  <a:pt x="834" y="322"/>
                </a:cubicBezTo>
                <a:lnTo>
                  <a:pt x="5465" y="322"/>
                </a:lnTo>
                <a:lnTo>
                  <a:pt x="5465" y="524"/>
                </a:lnTo>
                <a:cubicBezTo>
                  <a:pt x="5465" y="608"/>
                  <a:pt x="5537" y="679"/>
                  <a:pt x="5632" y="679"/>
                </a:cubicBezTo>
                <a:cubicBezTo>
                  <a:pt x="5715" y="679"/>
                  <a:pt x="5799" y="608"/>
                  <a:pt x="5799" y="524"/>
                </a:cubicBezTo>
                <a:lnTo>
                  <a:pt x="5799" y="322"/>
                </a:lnTo>
                <a:close/>
                <a:moveTo>
                  <a:pt x="881" y="1"/>
                </a:moveTo>
                <a:cubicBezTo>
                  <a:pt x="405" y="1"/>
                  <a:pt x="0" y="382"/>
                  <a:pt x="0" y="870"/>
                </a:cubicBezTo>
                <a:lnTo>
                  <a:pt x="0" y="10454"/>
                </a:lnTo>
                <a:cubicBezTo>
                  <a:pt x="0" y="10930"/>
                  <a:pt x="393" y="11335"/>
                  <a:pt x="881" y="11335"/>
                </a:cubicBezTo>
                <a:lnTo>
                  <a:pt x="10466" y="11335"/>
                </a:lnTo>
                <a:cubicBezTo>
                  <a:pt x="10942" y="11335"/>
                  <a:pt x="11347" y="10954"/>
                  <a:pt x="11347" y="10454"/>
                </a:cubicBezTo>
                <a:lnTo>
                  <a:pt x="11347" y="870"/>
                </a:lnTo>
                <a:cubicBezTo>
                  <a:pt x="11347" y="405"/>
                  <a:pt x="10942" y="1"/>
                  <a:pt x="104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166" name="Google Shape;15166;p103"/>
          <p:cNvGrpSpPr/>
          <p:nvPr/>
        </p:nvGrpSpPr>
        <p:grpSpPr>
          <a:xfrm>
            <a:off x="6216367" y="1970156"/>
            <a:ext cx="361147" cy="361147"/>
            <a:chOff x="6216367" y="1970156"/>
            <a:chExt cx="361147" cy="361147"/>
          </a:xfrm>
        </p:grpSpPr>
        <p:sp>
          <p:nvSpPr>
            <p:cNvPr id="15167" name="Google Shape;15167;p103"/>
            <p:cNvSpPr/>
            <p:nvPr/>
          </p:nvSpPr>
          <p:spPr>
            <a:xfrm>
              <a:off x="6247813" y="2069522"/>
              <a:ext cx="329701" cy="261781"/>
            </a:xfrm>
            <a:custGeom>
              <a:avLst/>
              <a:gdLst/>
              <a:ahLst/>
              <a:cxnLst/>
              <a:rect l="l" t="t" r="r" b="b"/>
              <a:pathLst>
                <a:path w="10359" h="8225" extrusionOk="0">
                  <a:moveTo>
                    <a:pt x="9663" y="0"/>
                  </a:moveTo>
                  <a:cubicBezTo>
                    <a:pt x="9637" y="0"/>
                    <a:pt x="9611" y="7"/>
                    <a:pt x="9585" y="22"/>
                  </a:cubicBezTo>
                  <a:cubicBezTo>
                    <a:pt x="9490" y="69"/>
                    <a:pt x="9466" y="153"/>
                    <a:pt x="9502" y="248"/>
                  </a:cubicBezTo>
                  <a:cubicBezTo>
                    <a:pt x="9847" y="962"/>
                    <a:pt x="10026" y="1736"/>
                    <a:pt x="10026" y="2534"/>
                  </a:cubicBezTo>
                  <a:cubicBezTo>
                    <a:pt x="10026" y="3963"/>
                    <a:pt x="9478" y="5308"/>
                    <a:pt x="8466" y="6320"/>
                  </a:cubicBezTo>
                  <a:cubicBezTo>
                    <a:pt x="7454" y="7332"/>
                    <a:pt x="6108" y="7880"/>
                    <a:pt x="4680" y="7880"/>
                  </a:cubicBezTo>
                  <a:cubicBezTo>
                    <a:pt x="3834" y="7880"/>
                    <a:pt x="3037" y="7689"/>
                    <a:pt x="2287" y="7308"/>
                  </a:cubicBezTo>
                  <a:cubicBezTo>
                    <a:pt x="1667" y="6999"/>
                    <a:pt x="1096" y="6558"/>
                    <a:pt x="632" y="6022"/>
                  </a:cubicBezTo>
                  <a:lnTo>
                    <a:pt x="632" y="6022"/>
                  </a:lnTo>
                  <a:lnTo>
                    <a:pt x="1286" y="6237"/>
                  </a:lnTo>
                  <a:cubicBezTo>
                    <a:pt x="1308" y="6245"/>
                    <a:pt x="1329" y="6249"/>
                    <a:pt x="1350" y="6249"/>
                  </a:cubicBezTo>
                  <a:cubicBezTo>
                    <a:pt x="1417" y="6249"/>
                    <a:pt x="1473" y="6206"/>
                    <a:pt x="1501" y="6141"/>
                  </a:cubicBezTo>
                  <a:cubicBezTo>
                    <a:pt x="1525" y="6046"/>
                    <a:pt x="1489" y="5963"/>
                    <a:pt x="1394" y="5927"/>
                  </a:cubicBezTo>
                  <a:lnTo>
                    <a:pt x="215" y="5546"/>
                  </a:lnTo>
                  <a:cubicBezTo>
                    <a:pt x="197" y="5539"/>
                    <a:pt x="180" y="5536"/>
                    <a:pt x="163" y="5536"/>
                  </a:cubicBezTo>
                  <a:cubicBezTo>
                    <a:pt x="122" y="5536"/>
                    <a:pt x="85" y="5553"/>
                    <a:pt x="60" y="5570"/>
                  </a:cubicBezTo>
                  <a:cubicBezTo>
                    <a:pt x="12" y="5606"/>
                    <a:pt x="1" y="5665"/>
                    <a:pt x="1" y="5725"/>
                  </a:cubicBezTo>
                  <a:lnTo>
                    <a:pt x="191" y="7094"/>
                  </a:lnTo>
                  <a:cubicBezTo>
                    <a:pt x="203" y="7177"/>
                    <a:pt x="274" y="7237"/>
                    <a:pt x="358" y="7237"/>
                  </a:cubicBezTo>
                  <a:lnTo>
                    <a:pt x="382" y="7237"/>
                  </a:lnTo>
                  <a:cubicBezTo>
                    <a:pt x="477" y="7225"/>
                    <a:pt x="536" y="7130"/>
                    <a:pt x="512" y="7046"/>
                  </a:cubicBezTo>
                  <a:lnTo>
                    <a:pt x="417" y="6272"/>
                  </a:lnTo>
                  <a:lnTo>
                    <a:pt x="417" y="6272"/>
                  </a:lnTo>
                  <a:cubicBezTo>
                    <a:pt x="893" y="6820"/>
                    <a:pt x="1489" y="7284"/>
                    <a:pt x="2120" y="7606"/>
                  </a:cubicBezTo>
                  <a:cubicBezTo>
                    <a:pt x="2918" y="8011"/>
                    <a:pt x="3775" y="8225"/>
                    <a:pt x="4680" y="8225"/>
                  </a:cubicBezTo>
                  <a:cubicBezTo>
                    <a:pt x="6204" y="8225"/>
                    <a:pt x="7621" y="7630"/>
                    <a:pt x="8692" y="6558"/>
                  </a:cubicBezTo>
                  <a:cubicBezTo>
                    <a:pt x="9764" y="5487"/>
                    <a:pt x="10359" y="4058"/>
                    <a:pt x="10359" y="2558"/>
                  </a:cubicBezTo>
                  <a:cubicBezTo>
                    <a:pt x="10359" y="1677"/>
                    <a:pt x="10157" y="855"/>
                    <a:pt x="9799" y="93"/>
                  </a:cubicBezTo>
                  <a:cubicBezTo>
                    <a:pt x="9775" y="35"/>
                    <a:pt x="9721" y="0"/>
                    <a:pt x="96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8" name="Google Shape;15168;p103"/>
            <p:cNvSpPr/>
            <p:nvPr/>
          </p:nvSpPr>
          <p:spPr>
            <a:xfrm>
              <a:off x="6216367" y="1970156"/>
              <a:ext cx="329701" cy="260731"/>
            </a:xfrm>
            <a:custGeom>
              <a:avLst/>
              <a:gdLst/>
              <a:ahLst/>
              <a:cxnLst/>
              <a:rect l="l" t="t" r="r" b="b"/>
              <a:pathLst>
                <a:path w="10359" h="8192" extrusionOk="0">
                  <a:moveTo>
                    <a:pt x="5668" y="0"/>
                  </a:moveTo>
                  <a:cubicBezTo>
                    <a:pt x="4156" y="0"/>
                    <a:pt x="2739" y="596"/>
                    <a:pt x="1667" y="1667"/>
                  </a:cubicBezTo>
                  <a:cubicBezTo>
                    <a:pt x="596" y="2739"/>
                    <a:pt x="0" y="4168"/>
                    <a:pt x="0" y="5680"/>
                  </a:cubicBezTo>
                  <a:cubicBezTo>
                    <a:pt x="0" y="6525"/>
                    <a:pt x="179" y="7346"/>
                    <a:pt x="548" y="8097"/>
                  </a:cubicBezTo>
                  <a:cubicBezTo>
                    <a:pt x="584" y="8156"/>
                    <a:pt x="643" y="8192"/>
                    <a:pt x="703" y="8192"/>
                  </a:cubicBezTo>
                  <a:cubicBezTo>
                    <a:pt x="727" y="8192"/>
                    <a:pt x="750" y="8192"/>
                    <a:pt x="774" y="8180"/>
                  </a:cubicBezTo>
                  <a:cubicBezTo>
                    <a:pt x="858" y="8132"/>
                    <a:pt x="893" y="8037"/>
                    <a:pt x="846" y="7954"/>
                  </a:cubicBezTo>
                  <a:cubicBezTo>
                    <a:pt x="512" y="7239"/>
                    <a:pt x="334" y="6465"/>
                    <a:pt x="334" y="5656"/>
                  </a:cubicBezTo>
                  <a:cubicBezTo>
                    <a:pt x="334" y="4227"/>
                    <a:pt x="881" y="2894"/>
                    <a:pt x="1893" y="1882"/>
                  </a:cubicBezTo>
                  <a:cubicBezTo>
                    <a:pt x="2905" y="869"/>
                    <a:pt x="4239" y="322"/>
                    <a:pt x="5668" y="322"/>
                  </a:cubicBezTo>
                  <a:cubicBezTo>
                    <a:pt x="7239" y="322"/>
                    <a:pt x="8704" y="989"/>
                    <a:pt x="9716" y="2179"/>
                  </a:cubicBezTo>
                  <a:lnTo>
                    <a:pt x="9061" y="1953"/>
                  </a:lnTo>
                  <a:cubicBezTo>
                    <a:pt x="9044" y="1948"/>
                    <a:pt x="9027" y="1946"/>
                    <a:pt x="9010" y="1946"/>
                  </a:cubicBezTo>
                  <a:cubicBezTo>
                    <a:pt x="8942" y="1946"/>
                    <a:pt x="8878" y="1984"/>
                    <a:pt x="8859" y="2060"/>
                  </a:cubicBezTo>
                  <a:cubicBezTo>
                    <a:pt x="8823" y="2143"/>
                    <a:pt x="8870" y="2239"/>
                    <a:pt x="8966" y="2263"/>
                  </a:cubicBezTo>
                  <a:lnTo>
                    <a:pt x="10133" y="2655"/>
                  </a:lnTo>
                  <a:cubicBezTo>
                    <a:pt x="10156" y="2655"/>
                    <a:pt x="10168" y="2667"/>
                    <a:pt x="10192" y="2667"/>
                  </a:cubicBezTo>
                  <a:cubicBezTo>
                    <a:pt x="10240" y="2667"/>
                    <a:pt x="10275" y="2655"/>
                    <a:pt x="10299" y="2620"/>
                  </a:cubicBezTo>
                  <a:cubicBezTo>
                    <a:pt x="10347" y="2596"/>
                    <a:pt x="10359" y="2536"/>
                    <a:pt x="10359" y="2477"/>
                  </a:cubicBezTo>
                  <a:lnTo>
                    <a:pt x="10168" y="1108"/>
                  </a:lnTo>
                  <a:cubicBezTo>
                    <a:pt x="10158" y="1027"/>
                    <a:pt x="10088" y="971"/>
                    <a:pt x="10016" y="971"/>
                  </a:cubicBezTo>
                  <a:cubicBezTo>
                    <a:pt x="10003" y="971"/>
                    <a:pt x="9990" y="973"/>
                    <a:pt x="9978" y="977"/>
                  </a:cubicBezTo>
                  <a:cubicBezTo>
                    <a:pt x="9882" y="989"/>
                    <a:pt x="9823" y="1072"/>
                    <a:pt x="9835" y="1167"/>
                  </a:cubicBezTo>
                  <a:lnTo>
                    <a:pt x="9942" y="1941"/>
                  </a:lnTo>
                  <a:cubicBezTo>
                    <a:pt x="8870" y="703"/>
                    <a:pt x="7323" y="0"/>
                    <a:pt x="5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9" name="Google Shape;15169;p103"/>
            <p:cNvSpPr/>
            <p:nvPr/>
          </p:nvSpPr>
          <p:spPr>
            <a:xfrm>
              <a:off x="6351252" y="2064875"/>
              <a:ext cx="17855" cy="28072"/>
            </a:xfrm>
            <a:custGeom>
              <a:avLst/>
              <a:gdLst/>
              <a:ahLst/>
              <a:cxnLst/>
              <a:rect l="l" t="t" r="r" b="b"/>
              <a:pathLst>
                <a:path w="561" h="882" extrusionOk="0">
                  <a:moveTo>
                    <a:pt x="358" y="1"/>
                  </a:moveTo>
                  <a:cubicBezTo>
                    <a:pt x="275" y="1"/>
                    <a:pt x="203" y="84"/>
                    <a:pt x="203" y="168"/>
                  </a:cubicBezTo>
                  <a:lnTo>
                    <a:pt x="203" y="477"/>
                  </a:lnTo>
                  <a:lnTo>
                    <a:pt x="84" y="596"/>
                  </a:lnTo>
                  <a:cubicBezTo>
                    <a:pt x="25" y="656"/>
                    <a:pt x="1" y="763"/>
                    <a:pt x="84" y="834"/>
                  </a:cubicBezTo>
                  <a:cubicBezTo>
                    <a:pt x="108" y="870"/>
                    <a:pt x="156" y="882"/>
                    <a:pt x="203" y="882"/>
                  </a:cubicBezTo>
                  <a:cubicBezTo>
                    <a:pt x="239" y="882"/>
                    <a:pt x="287" y="870"/>
                    <a:pt x="322" y="834"/>
                  </a:cubicBezTo>
                  <a:lnTo>
                    <a:pt x="501" y="680"/>
                  </a:lnTo>
                  <a:cubicBezTo>
                    <a:pt x="525" y="644"/>
                    <a:pt x="561" y="596"/>
                    <a:pt x="537" y="560"/>
                  </a:cubicBezTo>
                  <a:lnTo>
                    <a:pt x="525" y="168"/>
                  </a:lnTo>
                  <a:cubicBezTo>
                    <a:pt x="525" y="84"/>
                    <a:pt x="453" y="1"/>
                    <a:pt x="3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0" name="Google Shape;15170;p103"/>
            <p:cNvSpPr/>
            <p:nvPr/>
          </p:nvSpPr>
          <p:spPr>
            <a:xfrm>
              <a:off x="6260321" y="2016688"/>
              <a:ext cx="272857" cy="269929"/>
            </a:xfrm>
            <a:custGeom>
              <a:avLst/>
              <a:gdLst/>
              <a:ahLst/>
              <a:cxnLst/>
              <a:rect l="l" t="t" r="r" b="b"/>
              <a:pathLst>
                <a:path w="8573" h="8481" extrusionOk="0">
                  <a:moveTo>
                    <a:pt x="2822" y="3182"/>
                  </a:moveTo>
                  <a:lnTo>
                    <a:pt x="3037" y="3217"/>
                  </a:lnTo>
                  <a:lnTo>
                    <a:pt x="3144" y="3217"/>
                  </a:lnTo>
                  <a:lnTo>
                    <a:pt x="2965" y="3598"/>
                  </a:lnTo>
                  <a:lnTo>
                    <a:pt x="2679" y="3527"/>
                  </a:lnTo>
                  <a:lnTo>
                    <a:pt x="2822" y="3182"/>
                  </a:lnTo>
                  <a:close/>
                  <a:moveTo>
                    <a:pt x="3918" y="3110"/>
                  </a:moveTo>
                  <a:lnTo>
                    <a:pt x="4251" y="3515"/>
                  </a:lnTo>
                  <a:lnTo>
                    <a:pt x="4203" y="3634"/>
                  </a:lnTo>
                  <a:cubicBezTo>
                    <a:pt x="4168" y="3718"/>
                    <a:pt x="4215" y="3813"/>
                    <a:pt x="4310" y="3837"/>
                  </a:cubicBezTo>
                  <a:cubicBezTo>
                    <a:pt x="4322" y="3837"/>
                    <a:pt x="4334" y="3860"/>
                    <a:pt x="4370" y="3860"/>
                  </a:cubicBezTo>
                  <a:cubicBezTo>
                    <a:pt x="4441" y="3860"/>
                    <a:pt x="4501" y="3813"/>
                    <a:pt x="4525" y="3741"/>
                  </a:cubicBezTo>
                  <a:lnTo>
                    <a:pt x="4572" y="3622"/>
                  </a:lnTo>
                  <a:cubicBezTo>
                    <a:pt x="4608" y="3515"/>
                    <a:pt x="4584" y="3408"/>
                    <a:pt x="4513" y="3325"/>
                  </a:cubicBezTo>
                  <a:lnTo>
                    <a:pt x="4430" y="3217"/>
                  </a:lnTo>
                  <a:lnTo>
                    <a:pt x="4727" y="3444"/>
                  </a:lnTo>
                  <a:cubicBezTo>
                    <a:pt x="4749" y="3458"/>
                    <a:pt x="4780" y="3469"/>
                    <a:pt x="4815" y="3469"/>
                  </a:cubicBezTo>
                  <a:cubicBezTo>
                    <a:pt x="4836" y="3469"/>
                    <a:pt x="4859" y="3465"/>
                    <a:pt x="4882" y="3456"/>
                  </a:cubicBezTo>
                  <a:lnTo>
                    <a:pt x="5096" y="3360"/>
                  </a:lnTo>
                  <a:lnTo>
                    <a:pt x="5227" y="3515"/>
                  </a:lnTo>
                  <a:cubicBezTo>
                    <a:pt x="5263" y="3563"/>
                    <a:pt x="5323" y="3575"/>
                    <a:pt x="5358" y="3575"/>
                  </a:cubicBezTo>
                  <a:lnTo>
                    <a:pt x="5775" y="3539"/>
                  </a:lnTo>
                  <a:lnTo>
                    <a:pt x="5799" y="3622"/>
                  </a:lnTo>
                  <a:cubicBezTo>
                    <a:pt x="5811" y="3658"/>
                    <a:pt x="5775" y="3694"/>
                    <a:pt x="5775" y="3706"/>
                  </a:cubicBezTo>
                  <a:cubicBezTo>
                    <a:pt x="5763" y="3718"/>
                    <a:pt x="5739" y="3753"/>
                    <a:pt x="5692" y="3753"/>
                  </a:cubicBezTo>
                  <a:lnTo>
                    <a:pt x="4977" y="3813"/>
                  </a:lnTo>
                  <a:cubicBezTo>
                    <a:pt x="4882" y="3813"/>
                    <a:pt x="4811" y="3872"/>
                    <a:pt x="4751" y="3944"/>
                  </a:cubicBezTo>
                  <a:cubicBezTo>
                    <a:pt x="4727" y="4003"/>
                    <a:pt x="4691" y="4063"/>
                    <a:pt x="4703" y="4122"/>
                  </a:cubicBezTo>
                  <a:lnTo>
                    <a:pt x="4227" y="3956"/>
                  </a:lnTo>
                  <a:cubicBezTo>
                    <a:pt x="4215" y="3956"/>
                    <a:pt x="4215" y="3944"/>
                    <a:pt x="4203" y="3932"/>
                  </a:cubicBezTo>
                  <a:cubicBezTo>
                    <a:pt x="4168" y="3753"/>
                    <a:pt x="4025" y="3610"/>
                    <a:pt x="3846" y="3610"/>
                  </a:cubicBezTo>
                  <a:lnTo>
                    <a:pt x="3834" y="3610"/>
                  </a:lnTo>
                  <a:lnTo>
                    <a:pt x="3322" y="3634"/>
                  </a:lnTo>
                  <a:lnTo>
                    <a:pt x="3477" y="3289"/>
                  </a:lnTo>
                  <a:cubicBezTo>
                    <a:pt x="3489" y="3265"/>
                    <a:pt x="3513" y="3229"/>
                    <a:pt x="3548" y="3229"/>
                  </a:cubicBezTo>
                  <a:lnTo>
                    <a:pt x="3918" y="3110"/>
                  </a:lnTo>
                  <a:close/>
                  <a:moveTo>
                    <a:pt x="7775" y="3646"/>
                  </a:moveTo>
                  <a:cubicBezTo>
                    <a:pt x="7787" y="3646"/>
                    <a:pt x="7835" y="3646"/>
                    <a:pt x="7859" y="3682"/>
                  </a:cubicBezTo>
                  <a:lnTo>
                    <a:pt x="8204" y="4003"/>
                  </a:lnTo>
                  <a:lnTo>
                    <a:pt x="8204" y="4349"/>
                  </a:lnTo>
                  <a:cubicBezTo>
                    <a:pt x="8156" y="5325"/>
                    <a:pt x="7763" y="6254"/>
                    <a:pt x="7061" y="6956"/>
                  </a:cubicBezTo>
                  <a:cubicBezTo>
                    <a:pt x="6954" y="7051"/>
                    <a:pt x="6835" y="7158"/>
                    <a:pt x="6716" y="7254"/>
                  </a:cubicBezTo>
                  <a:cubicBezTo>
                    <a:pt x="6775" y="7158"/>
                    <a:pt x="6835" y="7075"/>
                    <a:pt x="6870" y="6968"/>
                  </a:cubicBezTo>
                  <a:lnTo>
                    <a:pt x="7620" y="5194"/>
                  </a:lnTo>
                  <a:cubicBezTo>
                    <a:pt x="7656" y="5134"/>
                    <a:pt x="7644" y="5075"/>
                    <a:pt x="7609" y="5027"/>
                  </a:cubicBezTo>
                  <a:cubicBezTo>
                    <a:pt x="7585" y="4992"/>
                    <a:pt x="7525" y="4956"/>
                    <a:pt x="7466" y="4956"/>
                  </a:cubicBezTo>
                  <a:lnTo>
                    <a:pt x="7382" y="4956"/>
                  </a:lnTo>
                  <a:lnTo>
                    <a:pt x="7799" y="4134"/>
                  </a:lnTo>
                  <a:cubicBezTo>
                    <a:pt x="7882" y="4003"/>
                    <a:pt x="7835" y="3837"/>
                    <a:pt x="7704" y="3753"/>
                  </a:cubicBezTo>
                  <a:lnTo>
                    <a:pt x="7668" y="3718"/>
                  </a:lnTo>
                  <a:lnTo>
                    <a:pt x="7680" y="3706"/>
                  </a:lnTo>
                  <a:cubicBezTo>
                    <a:pt x="7716" y="3658"/>
                    <a:pt x="7739" y="3658"/>
                    <a:pt x="7775" y="3646"/>
                  </a:cubicBezTo>
                  <a:close/>
                  <a:moveTo>
                    <a:pt x="4257" y="0"/>
                  </a:moveTo>
                  <a:cubicBezTo>
                    <a:pt x="4208" y="0"/>
                    <a:pt x="4158" y="1"/>
                    <a:pt x="4108" y="3"/>
                  </a:cubicBezTo>
                  <a:cubicBezTo>
                    <a:pt x="3037" y="50"/>
                    <a:pt x="2048" y="491"/>
                    <a:pt x="1286" y="1241"/>
                  </a:cubicBezTo>
                  <a:cubicBezTo>
                    <a:pt x="524" y="1991"/>
                    <a:pt x="96" y="2991"/>
                    <a:pt x="48" y="4063"/>
                  </a:cubicBezTo>
                  <a:cubicBezTo>
                    <a:pt x="0" y="5122"/>
                    <a:pt x="358" y="6158"/>
                    <a:pt x="1048" y="6968"/>
                  </a:cubicBezTo>
                  <a:cubicBezTo>
                    <a:pt x="1072" y="7016"/>
                    <a:pt x="1120" y="7027"/>
                    <a:pt x="1179" y="7027"/>
                  </a:cubicBezTo>
                  <a:cubicBezTo>
                    <a:pt x="1227" y="7027"/>
                    <a:pt x="1251" y="7016"/>
                    <a:pt x="1286" y="6980"/>
                  </a:cubicBezTo>
                  <a:cubicBezTo>
                    <a:pt x="1358" y="6920"/>
                    <a:pt x="1358" y="6813"/>
                    <a:pt x="1298" y="6742"/>
                  </a:cubicBezTo>
                  <a:cubicBezTo>
                    <a:pt x="679" y="6004"/>
                    <a:pt x="346" y="5051"/>
                    <a:pt x="393" y="4063"/>
                  </a:cubicBezTo>
                  <a:cubicBezTo>
                    <a:pt x="441" y="3087"/>
                    <a:pt x="834" y="2158"/>
                    <a:pt x="1536" y="1455"/>
                  </a:cubicBezTo>
                  <a:cubicBezTo>
                    <a:pt x="2239" y="765"/>
                    <a:pt x="3156" y="360"/>
                    <a:pt x="4144" y="312"/>
                  </a:cubicBezTo>
                  <a:cubicBezTo>
                    <a:pt x="4200" y="309"/>
                    <a:pt x="4256" y="308"/>
                    <a:pt x="4312" y="308"/>
                  </a:cubicBezTo>
                  <a:cubicBezTo>
                    <a:pt x="4478" y="308"/>
                    <a:pt x="4641" y="321"/>
                    <a:pt x="4811" y="348"/>
                  </a:cubicBezTo>
                  <a:lnTo>
                    <a:pt x="5037" y="622"/>
                  </a:lnTo>
                  <a:lnTo>
                    <a:pt x="4942" y="848"/>
                  </a:lnTo>
                  <a:lnTo>
                    <a:pt x="4811" y="610"/>
                  </a:lnTo>
                  <a:cubicBezTo>
                    <a:pt x="4787" y="550"/>
                    <a:pt x="4727" y="527"/>
                    <a:pt x="4668" y="527"/>
                  </a:cubicBezTo>
                  <a:lnTo>
                    <a:pt x="4132" y="527"/>
                  </a:lnTo>
                  <a:cubicBezTo>
                    <a:pt x="4072" y="527"/>
                    <a:pt x="4013" y="550"/>
                    <a:pt x="3977" y="610"/>
                  </a:cubicBezTo>
                  <a:lnTo>
                    <a:pt x="3608" y="1324"/>
                  </a:lnTo>
                  <a:cubicBezTo>
                    <a:pt x="3560" y="1432"/>
                    <a:pt x="3560" y="1539"/>
                    <a:pt x="3608" y="1634"/>
                  </a:cubicBezTo>
                  <a:cubicBezTo>
                    <a:pt x="3668" y="1729"/>
                    <a:pt x="3751" y="1801"/>
                    <a:pt x="3858" y="1801"/>
                  </a:cubicBezTo>
                  <a:lnTo>
                    <a:pt x="4156" y="1836"/>
                  </a:lnTo>
                  <a:cubicBezTo>
                    <a:pt x="4215" y="1836"/>
                    <a:pt x="4275" y="1813"/>
                    <a:pt x="4310" y="1753"/>
                  </a:cubicBezTo>
                  <a:lnTo>
                    <a:pt x="4430" y="1598"/>
                  </a:lnTo>
                  <a:lnTo>
                    <a:pt x="4489" y="1670"/>
                  </a:lnTo>
                  <a:lnTo>
                    <a:pt x="4441" y="1955"/>
                  </a:lnTo>
                  <a:lnTo>
                    <a:pt x="3929" y="2027"/>
                  </a:lnTo>
                  <a:cubicBezTo>
                    <a:pt x="3906" y="2027"/>
                    <a:pt x="3894" y="2039"/>
                    <a:pt x="3858" y="2051"/>
                  </a:cubicBezTo>
                  <a:lnTo>
                    <a:pt x="3203" y="2527"/>
                  </a:lnTo>
                  <a:cubicBezTo>
                    <a:pt x="3179" y="2563"/>
                    <a:pt x="3144" y="2586"/>
                    <a:pt x="3144" y="2622"/>
                  </a:cubicBezTo>
                  <a:lnTo>
                    <a:pt x="3072" y="2920"/>
                  </a:lnTo>
                  <a:lnTo>
                    <a:pt x="2846" y="2884"/>
                  </a:lnTo>
                  <a:cubicBezTo>
                    <a:pt x="2836" y="2883"/>
                    <a:pt x="2826" y="2883"/>
                    <a:pt x="2816" y="2883"/>
                  </a:cubicBezTo>
                  <a:cubicBezTo>
                    <a:pt x="2686" y="2883"/>
                    <a:pt x="2580" y="2954"/>
                    <a:pt x="2525" y="3087"/>
                  </a:cubicBezTo>
                  <a:lnTo>
                    <a:pt x="2382" y="3456"/>
                  </a:lnTo>
                  <a:cubicBezTo>
                    <a:pt x="2358" y="3527"/>
                    <a:pt x="2358" y="3622"/>
                    <a:pt x="2405" y="3694"/>
                  </a:cubicBezTo>
                  <a:cubicBezTo>
                    <a:pt x="2441" y="3765"/>
                    <a:pt x="2501" y="3825"/>
                    <a:pt x="2596" y="3860"/>
                  </a:cubicBezTo>
                  <a:cubicBezTo>
                    <a:pt x="2441" y="3932"/>
                    <a:pt x="2322" y="4075"/>
                    <a:pt x="2322" y="4241"/>
                  </a:cubicBezTo>
                  <a:lnTo>
                    <a:pt x="2322" y="4313"/>
                  </a:lnTo>
                  <a:lnTo>
                    <a:pt x="1870" y="4849"/>
                  </a:lnTo>
                  <a:cubicBezTo>
                    <a:pt x="1786" y="4932"/>
                    <a:pt x="1763" y="5051"/>
                    <a:pt x="1763" y="5146"/>
                  </a:cubicBezTo>
                  <a:lnTo>
                    <a:pt x="1763" y="5777"/>
                  </a:lnTo>
                  <a:cubicBezTo>
                    <a:pt x="1763" y="5944"/>
                    <a:pt x="1822" y="6087"/>
                    <a:pt x="1941" y="6194"/>
                  </a:cubicBezTo>
                  <a:lnTo>
                    <a:pt x="2382" y="6623"/>
                  </a:lnTo>
                  <a:cubicBezTo>
                    <a:pt x="2489" y="6718"/>
                    <a:pt x="2608" y="6777"/>
                    <a:pt x="2739" y="6789"/>
                  </a:cubicBezTo>
                  <a:lnTo>
                    <a:pt x="4049" y="6908"/>
                  </a:lnTo>
                  <a:lnTo>
                    <a:pt x="4049" y="6956"/>
                  </a:lnTo>
                  <a:cubicBezTo>
                    <a:pt x="4037" y="7111"/>
                    <a:pt x="4096" y="7266"/>
                    <a:pt x="4227" y="7373"/>
                  </a:cubicBezTo>
                  <a:lnTo>
                    <a:pt x="4465" y="7551"/>
                  </a:lnTo>
                  <a:lnTo>
                    <a:pt x="4453" y="7587"/>
                  </a:lnTo>
                  <a:cubicBezTo>
                    <a:pt x="4394" y="7766"/>
                    <a:pt x="4453" y="7944"/>
                    <a:pt x="4584" y="8063"/>
                  </a:cubicBezTo>
                  <a:lnTo>
                    <a:pt x="4668" y="8123"/>
                  </a:lnTo>
                  <a:cubicBezTo>
                    <a:pt x="4608" y="8123"/>
                    <a:pt x="4561" y="8147"/>
                    <a:pt x="4501" y="8147"/>
                  </a:cubicBezTo>
                  <a:cubicBezTo>
                    <a:pt x="4451" y="8148"/>
                    <a:pt x="4402" y="8149"/>
                    <a:pt x="4353" y="8149"/>
                  </a:cubicBezTo>
                  <a:cubicBezTo>
                    <a:pt x="3418" y="8149"/>
                    <a:pt x="2523" y="7829"/>
                    <a:pt x="1822" y="7230"/>
                  </a:cubicBezTo>
                  <a:cubicBezTo>
                    <a:pt x="1793" y="7206"/>
                    <a:pt x="1759" y="7195"/>
                    <a:pt x="1724" y="7195"/>
                  </a:cubicBezTo>
                  <a:cubicBezTo>
                    <a:pt x="1672" y="7195"/>
                    <a:pt x="1619" y="7218"/>
                    <a:pt x="1584" y="7254"/>
                  </a:cubicBezTo>
                  <a:cubicBezTo>
                    <a:pt x="1524" y="7325"/>
                    <a:pt x="1536" y="7432"/>
                    <a:pt x="1596" y="7492"/>
                  </a:cubicBezTo>
                  <a:cubicBezTo>
                    <a:pt x="2358" y="8123"/>
                    <a:pt x="3322" y="8480"/>
                    <a:pt x="4322" y="8480"/>
                  </a:cubicBezTo>
                  <a:lnTo>
                    <a:pt x="4501" y="8480"/>
                  </a:lnTo>
                  <a:cubicBezTo>
                    <a:pt x="5573" y="8444"/>
                    <a:pt x="6573" y="7992"/>
                    <a:pt x="7323" y="7254"/>
                  </a:cubicBezTo>
                  <a:cubicBezTo>
                    <a:pt x="8085" y="6492"/>
                    <a:pt x="8513" y="5492"/>
                    <a:pt x="8561" y="4420"/>
                  </a:cubicBezTo>
                  <a:cubicBezTo>
                    <a:pt x="8573" y="3289"/>
                    <a:pt x="8216" y="2265"/>
                    <a:pt x="7537" y="1455"/>
                  </a:cubicBezTo>
                  <a:cubicBezTo>
                    <a:pt x="7506" y="1418"/>
                    <a:pt x="7462" y="1400"/>
                    <a:pt x="7417" y="1400"/>
                  </a:cubicBezTo>
                  <a:cubicBezTo>
                    <a:pt x="7375" y="1400"/>
                    <a:pt x="7333" y="1415"/>
                    <a:pt x="7299" y="1443"/>
                  </a:cubicBezTo>
                  <a:cubicBezTo>
                    <a:pt x="7228" y="1503"/>
                    <a:pt x="7228" y="1610"/>
                    <a:pt x="7287" y="1682"/>
                  </a:cubicBezTo>
                  <a:cubicBezTo>
                    <a:pt x="7728" y="2217"/>
                    <a:pt x="8025" y="2860"/>
                    <a:pt x="8144" y="3539"/>
                  </a:cubicBezTo>
                  <a:lnTo>
                    <a:pt x="8097" y="3503"/>
                  </a:lnTo>
                  <a:cubicBezTo>
                    <a:pt x="8018" y="3424"/>
                    <a:pt x="7923" y="3378"/>
                    <a:pt x="7804" y="3378"/>
                  </a:cubicBezTo>
                  <a:cubicBezTo>
                    <a:pt x="7780" y="3378"/>
                    <a:pt x="7754" y="3380"/>
                    <a:pt x="7728" y="3384"/>
                  </a:cubicBezTo>
                  <a:cubicBezTo>
                    <a:pt x="7597" y="3396"/>
                    <a:pt x="7478" y="3468"/>
                    <a:pt x="7406" y="3587"/>
                  </a:cubicBezTo>
                  <a:lnTo>
                    <a:pt x="7370" y="3634"/>
                  </a:lnTo>
                  <a:cubicBezTo>
                    <a:pt x="7299" y="3634"/>
                    <a:pt x="7228" y="3658"/>
                    <a:pt x="7168" y="3718"/>
                  </a:cubicBezTo>
                  <a:lnTo>
                    <a:pt x="6942" y="3468"/>
                  </a:lnTo>
                  <a:cubicBezTo>
                    <a:pt x="6911" y="3430"/>
                    <a:pt x="6866" y="3412"/>
                    <a:pt x="6821" y="3412"/>
                  </a:cubicBezTo>
                  <a:cubicBezTo>
                    <a:pt x="6780" y="3412"/>
                    <a:pt x="6738" y="3427"/>
                    <a:pt x="6704" y="3456"/>
                  </a:cubicBezTo>
                  <a:cubicBezTo>
                    <a:pt x="6632" y="3515"/>
                    <a:pt x="6632" y="3622"/>
                    <a:pt x="6692" y="3694"/>
                  </a:cubicBezTo>
                  <a:lnTo>
                    <a:pt x="7013" y="4099"/>
                  </a:lnTo>
                  <a:cubicBezTo>
                    <a:pt x="7049" y="4122"/>
                    <a:pt x="7085" y="4146"/>
                    <a:pt x="7132" y="4146"/>
                  </a:cubicBezTo>
                  <a:cubicBezTo>
                    <a:pt x="7180" y="4146"/>
                    <a:pt x="7228" y="4134"/>
                    <a:pt x="7251" y="4110"/>
                  </a:cubicBezTo>
                  <a:lnTo>
                    <a:pt x="7358" y="4003"/>
                  </a:lnTo>
                  <a:lnTo>
                    <a:pt x="7489" y="4099"/>
                  </a:lnTo>
                  <a:lnTo>
                    <a:pt x="7001" y="5075"/>
                  </a:lnTo>
                  <a:lnTo>
                    <a:pt x="6966" y="5075"/>
                  </a:lnTo>
                  <a:cubicBezTo>
                    <a:pt x="6930" y="5075"/>
                    <a:pt x="6894" y="5063"/>
                    <a:pt x="6870" y="5027"/>
                  </a:cubicBezTo>
                  <a:lnTo>
                    <a:pt x="6215" y="4230"/>
                  </a:lnTo>
                  <a:cubicBezTo>
                    <a:pt x="6181" y="4188"/>
                    <a:pt x="6129" y="4170"/>
                    <a:pt x="6079" y="4170"/>
                  </a:cubicBezTo>
                  <a:cubicBezTo>
                    <a:pt x="6043" y="4170"/>
                    <a:pt x="6007" y="4179"/>
                    <a:pt x="5977" y="4194"/>
                  </a:cubicBezTo>
                  <a:cubicBezTo>
                    <a:pt x="5894" y="4253"/>
                    <a:pt x="5894" y="4360"/>
                    <a:pt x="5942" y="4432"/>
                  </a:cubicBezTo>
                  <a:lnTo>
                    <a:pt x="6596" y="5242"/>
                  </a:lnTo>
                  <a:cubicBezTo>
                    <a:pt x="6684" y="5351"/>
                    <a:pt x="6811" y="5410"/>
                    <a:pt x="6932" y="5410"/>
                  </a:cubicBezTo>
                  <a:cubicBezTo>
                    <a:pt x="6944" y="5410"/>
                    <a:pt x="6955" y="5409"/>
                    <a:pt x="6966" y="5408"/>
                  </a:cubicBezTo>
                  <a:lnTo>
                    <a:pt x="7180" y="5384"/>
                  </a:lnTo>
                  <a:lnTo>
                    <a:pt x="6525" y="6908"/>
                  </a:lnTo>
                  <a:cubicBezTo>
                    <a:pt x="6477" y="7016"/>
                    <a:pt x="6418" y="7111"/>
                    <a:pt x="6335" y="7206"/>
                  </a:cubicBezTo>
                  <a:lnTo>
                    <a:pt x="5811" y="7825"/>
                  </a:lnTo>
                  <a:cubicBezTo>
                    <a:pt x="5537" y="7944"/>
                    <a:pt x="5275" y="8028"/>
                    <a:pt x="4989" y="8087"/>
                  </a:cubicBezTo>
                  <a:lnTo>
                    <a:pt x="4703" y="7825"/>
                  </a:lnTo>
                  <a:cubicBezTo>
                    <a:pt x="4680" y="7801"/>
                    <a:pt x="4668" y="7754"/>
                    <a:pt x="4680" y="7706"/>
                  </a:cubicBezTo>
                  <a:lnTo>
                    <a:pt x="4727" y="7551"/>
                  </a:lnTo>
                  <a:cubicBezTo>
                    <a:pt x="4739" y="7468"/>
                    <a:pt x="4727" y="7408"/>
                    <a:pt x="4668" y="7373"/>
                  </a:cubicBezTo>
                  <a:lnTo>
                    <a:pt x="4334" y="7123"/>
                  </a:lnTo>
                  <a:cubicBezTo>
                    <a:pt x="4310" y="7099"/>
                    <a:pt x="4287" y="7075"/>
                    <a:pt x="4287" y="7027"/>
                  </a:cubicBezTo>
                  <a:lnTo>
                    <a:pt x="4322" y="6813"/>
                  </a:lnTo>
                  <a:cubicBezTo>
                    <a:pt x="4322" y="6777"/>
                    <a:pt x="4322" y="6730"/>
                    <a:pt x="4287" y="6694"/>
                  </a:cubicBezTo>
                  <a:cubicBezTo>
                    <a:pt x="4263" y="6670"/>
                    <a:pt x="4215" y="6635"/>
                    <a:pt x="4168" y="6635"/>
                  </a:cubicBezTo>
                  <a:lnTo>
                    <a:pt x="2679" y="6504"/>
                  </a:lnTo>
                  <a:cubicBezTo>
                    <a:pt x="2620" y="6504"/>
                    <a:pt x="2560" y="6480"/>
                    <a:pt x="2536" y="6432"/>
                  </a:cubicBezTo>
                  <a:lnTo>
                    <a:pt x="2084" y="6004"/>
                  </a:lnTo>
                  <a:cubicBezTo>
                    <a:pt x="2048" y="5956"/>
                    <a:pt x="2013" y="5884"/>
                    <a:pt x="2013" y="5825"/>
                  </a:cubicBezTo>
                  <a:lnTo>
                    <a:pt x="2013" y="5194"/>
                  </a:lnTo>
                  <a:cubicBezTo>
                    <a:pt x="2013" y="5170"/>
                    <a:pt x="2024" y="5134"/>
                    <a:pt x="2048" y="5122"/>
                  </a:cubicBezTo>
                  <a:lnTo>
                    <a:pt x="2548" y="4539"/>
                  </a:lnTo>
                  <a:cubicBezTo>
                    <a:pt x="2584" y="4515"/>
                    <a:pt x="2596" y="4480"/>
                    <a:pt x="2596" y="4432"/>
                  </a:cubicBezTo>
                  <a:lnTo>
                    <a:pt x="2596" y="4301"/>
                  </a:lnTo>
                  <a:cubicBezTo>
                    <a:pt x="2596" y="4253"/>
                    <a:pt x="2620" y="4218"/>
                    <a:pt x="2667" y="4194"/>
                  </a:cubicBezTo>
                  <a:lnTo>
                    <a:pt x="3072" y="4015"/>
                  </a:lnTo>
                  <a:lnTo>
                    <a:pt x="3810" y="4003"/>
                  </a:lnTo>
                  <a:cubicBezTo>
                    <a:pt x="3834" y="4003"/>
                    <a:pt x="3846" y="4015"/>
                    <a:pt x="3846" y="4039"/>
                  </a:cubicBezTo>
                  <a:cubicBezTo>
                    <a:pt x="3858" y="4170"/>
                    <a:pt x="3965" y="4289"/>
                    <a:pt x="4096" y="4313"/>
                  </a:cubicBezTo>
                  <a:lnTo>
                    <a:pt x="4632" y="4491"/>
                  </a:lnTo>
                  <a:cubicBezTo>
                    <a:pt x="4668" y="4503"/>
                    <a:pt x="4705" y="4510"/>
                    <a:pt x="4741" y="4510"/>
                  </a:cubicBezTo>
                  <a:cubicBezTo>
                    <a:pt x="4813" y="4510"/>
                    <a:pt x="4882" y="4484"/>
                    <a:pt x="4930" y="4420"/>
                  </a:cubicBezTo>
                  <a:cubicBezTo>
                    <a:pt x="5001" y="4360"/>
                    <a:pt x="5037" y="4253"/>
                    <a:pt x="5025" y="4170"/>
                  </a:cubicBezTo>
                  <a:lnTo>
                    <a:pt x="5692" y="4110"/>
                  </a:lnTo>
                  <a:cubicBezTo>
                    <a:pt x="5823" y="4099"/>
                    <a:pt x="5930" y="4039"/>
                    <a:pt x="6013" y="3932"/>
                  </a:cubicBezTo>
                  <a:cubicBezTo>
                    <a:pt x="6096" y="3825"/>
                    <a:pt x="6120" y="3694"/>
                    <a:pt x="6096" y="3575"/>
                  </a:cubicBezTo>
                  <a:lnTo>
                    <a:pt x="6073" y="3479"/>
                  </a:lnTo>
                  <a:cubicBezTo>
                    <a:pt x="6050" y="3344"/>
                    <a:pt x="5931" y="3240"/>
                    <a:pt x="5776" y="3240"/>
                  </a:cubicBezTo>
                  <a:cubicBezTo>
                    <a:pt x="5768" y="3240"/>
                    <a:pt x="5760" y="3241"/>
                    <a:pt x="5751" y="3241"/>
                  </a:cubicBezTo>
                  <a:lnTo>
                    <a:pt x="5406" y="3277"/>
                  </a:lnTo>
                  <a:lnTo>
                    <a:pt x="5346" y="3217"/>
                  </a:lnTo>
                  <a:lnTo>
                    <a:pt x="5811" y="2753"/>
                  </a:lnTo>
                  <a:cubicBezTo>
                    <a:pt x="5870" y="2694"/>
                    <a:pt x="5870" y="2586"/>
                    <a:pt x="5811" y="2515"/>
                  </a:cubicBezTo>
                  <a:cubicBezTo>
                    <a:pt x="5781" y="2485"/>
                    <a:pt x="5739" y="2470"/>
                    <a:pt x="5696" y="2470"/>
                  </a:cubicBezTo>
                  <a:cubicBezTo>
                    <a:pt x="5653" y="2470"/>
                    <a:pt x="5608" y="2485"/>
                    <a:pt x="5573" y="2515"/>
                  </a:cubicBezTo>
                  <a:lnTo>
                    <a:pt x="5001" y="3063"/>
                  </a:lnTo>
                  <a:lnTo>
                    <a:pt x="4811" y="3146"/>
                  </a:lnTo>
                  <a:lnTo>
                    <a:pt x="4287" y="2741"/>
                  </a:lnTo>
                  <a:cubicBezTo>
                    <a:pt x="4260" y="2714"/>
                    <a:pt x="4220" y="2701"/>
                    <a:pt x="4181" y="2701"/>
                  </a:cubicBezTo>
                  <a:cubicBezTo>
                    <a:pt x="4168" y="2701"/>
                    <a:pt x="4156" y="2703"/>
                    <a:pt x="4144" y="2706"/>
                  </a:cubicBezTo>
                  <a:lnTo>
                    <a:pt x="3418" y="2944"/>
                  </a:lnTo>
                  <a:cubicBezTo>
                    <a:pt x="3394" y="2944"/>
                    <a:pt x="3370" y="2967"/>
                    <a:pt x="3358" y="2979"/>
                  </a:cubicBezTo>
                  <a:lnTo>
                    <a:pt x="3394" y="2753"/>
                  </a:lnTo>
                  <a:lnTo>
                    <a:pt x="3977" y="2336"/>
                  </a:lnTo>
                  <a:lnTo>
                    <a:pt x="4572" y="2253"/>
                  </a:lnTo>
                  <a:cubicBezTo>
                    <a:pt x="4644" y="2229"/>
                    <a:pt x="4703" y="2170"/>
                    <a:pt x="4703" y="2110"/>
                  </a:cubicBezTo>
                  <a:lnTo>
                    <a:pt x="4787" y="1634"/>
                  </a:lnTo>
                  <a:cubicBezTo>
                    <a:pt x="4787" y="1598"/>
                    <a:pt x="4787" y="1551"/>
                    <a:pt x="4751" y="1515"/>
                  </a:cubicBezTo>
                  <a:lnTo>
                    <a:pt x="4513" y="1205"/>
                  </a:lnTo>
                  <a:cubicBezTo>
                    <a:pt x="4489" y="1158"/>
                    <a:pt x="4430" y="1146"/>
                    <a:pt x="4382" y="1146"/>
                  </a:cubicBezTo>
                  <a:cubicBezTo>
                    <a:pt x="4322" y="1146"/>
                    <a:pt x="4275" y="1182"/>
                    <a:pt x="4251" y="1217"/>
                  </a:cubicBezTo>
                  <a:lnTo>
                    <a:pt x="4072" y="1491"/>
                  </a:lnTo>
                  <a:lnTo>
                    <a:pt x="3870" y="1479"/>
                  </a:lnTo>
                  <a:lnTo>
                    <a:pt x="4203" y="860"/>
                  </a:lnTo>
                  <a:lnTo>
                    <a:pt x="4525" y="860"/>
                  </a:lnTo>
                  <a:lnTo>
                    <a:pt x="4787" y="1324"/>
                  </a:lnTo>
                  <a:cubicBezTo>
                    <a:pt x="4811" y="1384"/>
                    <a:pt x="4870" y="1420"/>
                    <a:pt x="4930" y="1420"/>
                  </a:cubicBezTo>
                  <a:cubicBezTo>
                    <a:pt x="4989" y="1420"/>
                    <a:pt x="5049" y="1372"/>
                    <a:pt x="5084" y="1312"/>
                  </a:cubicBezTo>
                  <a:lnTo>
                    <a:pt x="5323" y="765"/>
                  </a:lnTo>
                  <a:cubicBezTo>
                    <a:pt x="5358" y="658"/>
                    <a:pt x="5346" y="550"/>
                    <a:pt x="5287" y="467"/>
                  </a:cubicBezTo>
                  <a:lnTo>
                    <a:pt x="5287" y="467"/>
                  </a:lnTo>
                  <a:cubicBezTo>
                    <a:pt x="5834" y="610"/>
                    <a:pt x="6346" y="884"/>
                    <a:pt x="6787" y="1253"/>
                  </a:cubicBezTo>
                  <a:cubicBezTo>
                    <a:pt x="6825" y="1280"/>
                    <a:pt x="6864" y="1292"/>
                    <a:pt x="6903" y="1292"/>
                  </a:cubicBezTo>
                  <a:cubicBezTo>
                    <a:pt x="6949" y="1292"/>
                    <a:pt x="6992" y="1274"/>
                    <a:pt x="7025" y="1241"/>
                  </a:cubicBezTo>
                  <a:cubicBezTo>
                    <a:pt x="7085" y="1158"/>
                    <a:pt x="7073" y="1062"/>
                    <a:pt x="7013" y="1003"/>
                  </a:cubicBezTo>
                  <a:cubicBezTo>
                    <a:pt x="6253" y="345"/>
                    <a:pt x="5266" y="0"/>
                    <a:pt x="42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71" name="Google Shape;15171;p103"/>
          <p:cNvGrpSpPr/>
          <p:nvPr/>
        </p:nvGrpSpPr>
        <p:grpSpPr>
          <a:xfrm>
            <a:off x="1289311" y="2926222"/>
            <a:ext cx="408156" cy="299783"/>
            <a:chOff x="1289311" y="2926222"/>
            <a:chExt cx="408156" cy="299783"/>
          </a:xfrm>
        </p:grpSpPr>
        <p:sp>
          <p:nvSpPr>
            <p:cNvPr id="15172" name="Google Shape;15172;p103"/>
            <p:cNvSpPr/>
            <p:nvPr/>
          </p:nvSpPr>
          <p:spPr>
            <a:xfrm>
              <a:off x="1334029" y="2952385"/>
              <a:ext cx="318339" cy="216395"/>
            </a:xfrm>
            <a:custGeom>
              <a:avLst/>
              <a:gdLst/>
              <a:ahLst/>
              <a:cxnLst/>
              <a:rect l="l" t="t" r="r" b="b"/>
              <a:pathLst>
                <a:path w="10002" h="6799" extrusionOk="0">
                  <a:moveTo>
                    <a:pt x="3203" y="1369"/>
                  </a:moveTo>
                  <a:cubicBezTo>
                    <a:pt x="3429" y="1369"/>
                    <a:pt x="3620" y="1548"/>
                    <a:pt x="3620" y="1786"/>
                  </a:cubicBezTo>
                  <a:lnTo>
                    <a:pt x="3620" y="2179"/>
                  </a:lnTo>
                  <a:cubicBezTo>
                    <a:pt x="3620" y="2524"/>
                    <a:pt x="3334" y="2798"/>
                    <a:pt x="3012" y="2798"/>
                  </a:cubicBezTo>
                  <a:cubicBezTo>
                    <a:pt x="2679" y="2798"/>
                    <a:pt x="2381" y="2524"/>
                    <a:pt x="2381" y="2179"/>
                  </a:cubicBezTo>
                  <a:lnTo>
                    <a:pt x="2381" y="1786"/>
                  </a:lnTo>
                  <a:cubicBezTo>
                    <a:pt x="2381" y="1560"/>
                    <a:pt x="2560" y="1369"/>
                    <a:pt x="2798" y="1369"/>
                  </a:cubicBezTo>
                  <a:close/>
                  <a:moveTo>
                    <a:pt x="8013" y="1191"/>
                  </a:moveTo>
                  <a:cubicBezTo>
                    <a:pt x="8132" y="1191"/>
                    <a:pt x="8215" y="1274"/>
                    <a:pt x="8215" y="1393"/>
                  </a:cubicBezTo>
                  <a:lnTo>
                    <a:pt x="8215" y="1989"/>
                  </a:lnTo>
                  <a:cubicBezTo>
                    <a:pt x="8215" y="2060"/>
                    <a:pt x="8168" y="2131"/>
                    <a:pt x="8108" y="2167"/>
                  </a:cubicBezTo>
                  <a:cubicBezTo>
                    <a:pt x="8061" y="2203"/>
                    <a:pt x="8025" y="2262"/>
                    <a:pt x="8025" y="2334"/>
                  </a:cubicBezTo>
                  <a:lnTo>
                    <a:pt x="8025" y="2632"/>
                  </a:lnTo>
                  <a:cubicBezTo>
                    <a:pt x="8025" y="2715"/>
                    <a:pt x="8085" y="2798"/>
                    <a:pt x="8168" y="2810"/>
                  </a:cubicBezTo>
                  <a:lnTo>
                    <a:pt x="8680" y="2929"/>
                  </a:lnTo>
                  <a:cubicBezTo>
                    <a:pt x="8763" y="2953"/>
                    <a:pt x="8847" y="3036"/>
                    <a:pt x="8847" y="3132"/>
                  </a:cubicBezTo>
                  <a:lnTo>
                    <a:pt x="8847" y="3191"/>
                  </a:lnTo>
                  <a:lnTo>
                    <a:pt x="6799" y="3191"/>
                  </a:lnTo>
                  <a:lnTo>
                    <a:pt x="6799" y="3132"/>
                  </a:lnTo>
                  <a:cubicBezTo>
                    <a:pt x="6799" y="3024"/>
                    <a:pt x="6858" y="2953"/>
                    <a:pt x="6965" y="2929"/>
                  </a:cubicBezTo>
                  <a:lnTo>
                    <a:pt x="7477" y="2810"/>
                  </a:lnTo>
                  <a:cubicBezTo>
                    <a:pt x="7561" y="2798"/>
                    <a:pt x="7620" y="2715"/>
                    <a:pt x="7620" y="2632"/>
                  </a:cubicBezTo>
                  <a:lnTo>
                    <a:pt x="7620" y="2334"/>
                  </a:lnTo>
                  <a:cubicBezTo>
                    <a:pt x="7596" y="2274"/>
                    <a:pt x="7561" y="2215"/>
                    <a:pt x="7501" y="2167"/>
                  </a:cubicBezTo>
                  <a:cubicBezTo>
                    <a:pt x="7430" y="2120"/>
                    <a:pt x="7406" y="2060"/>
                    <a:pt x="7406" y="1989"/>
                  </a:cubicBezTo>
                  <a:lnTo>
                    <a:pt x="7406" y="1393"/>
                  </a:lnTo>
                  <a:cubicBezTo>
                    <a:pt x="7406" y="1274"/>
                    <a:pt x="7489" y="1191"/>
                    <a:pt x="7608" y="1191"/>
                  </a:cubicBezTo>
                  <a:close/>
                  <a:moveTo>
                    <a:pt x="9620" y="369"/>
                  </a:moveTo>
                  <a:lnTo>
                    <a:pt x="9620" y="3191"/>
                  </a:lnTo>
                  <a:lnTo>
                    <a:pt x="9192" y="3191"/>
                  </a:lnTo>
                  <a:lnTo>
                    <a:pt x="9192" y="3132"/>
                  </a:lnTo>
                  <a:cubicBezTo>
                    <a:pt x="9192" y="2870"/>
                    <a:pt x="9013" y="2632"/>
                    <a:pt x="8739" y="2572"/>
                  </a:cubicBezTo>
                  <a:lnTo>
                    <a:pt x="8382" y="2477"/>
                  </a:lnTo>
                  <a:lnTo>
                    <a:pt x="8382" y="2417"/>
                  </a:lnTo>
                  <a:cubicBezTo>
                    <a:pt x="8501" y="2322"/>
                    <a:pt x="8573" y="2155"/>
                    <a:pt x="8573" y="1977"/>
                  </a:cubicBezTo>
                  <a:lnTo>
                    <a:pt x="8573" y="1381"/>
                  </a:lnTo>
                  <a:cubicBezTo>
                    <a:pt x="8573" y="1048"/>
                    <a:pt x="8311" y="786"/>
                    <a:pt x="7977" y="786"/>
                  </a:cubicBezTo>
                  <a:lnTo>
                    <a:pt x="7584" y="786"/>
                  </a:lnTo>
                  <a:cubicBezTo>
                    <a:pt x="7251" y="786"/>
                    <a:pt x="6989" y="1048"/>
                    <a:pt x="6989" y="1381"/>
                  </a:cubicBezTo>
                  <a:lnTo>
                    <a:pt x="6989" y="1977"/>
                  </a:lnTo>
                  <a:cubicBezTo>
                    <a:pt x="6989" y="2143"/>
                    <a:pt x="7061" y="2298"/>
                    <a:pt x="7180" y="2417"/>
                  </a:cubicBezTo>
                  <a:lnTo>
                    <a:pt x="7180" y="2477"/>
                  </a:lnTo>
                  <a:lnTo>
                    <a:pt x="6822" y="2572"/>
                  </a:lnTo>
                  <a:cubicBezTo>
                    <a:pt x="6549" y="2632"/>
                    <a:pt x="6370" y="2870"/>
                    <a:pt x="6370" y="3132"/>
                  </a:cubicBezTo>
                  <a:lnTo>
                    <a:pt x="6370" y="3191"/>
                  </a:lnTo>
                  <a:lnTo>
                    <a:pt x="5941" y="3191"/>
                  </a:lnTo>
                  <a:lnTo>
                    <a:pt x="5941" y="369"/>
                  </a:lnTo>
                  <a:close/>
                  <a:moveTo>
                    <a:pt x="3227" y="3179"/>
                  </a:moveTo>
                  <a:lnTo>
                    <a:pt x="3227" y="3274"/>
                  </a:lnTo>
                  <a:cubicBezTo>
                    <a:pt x="3203" y="3346"/>
                    <a:pt x="3239" y="3405"/>
                    <a:pt x="3262" y="3465"/>
                  </a:cubicBezTo>
                  <a:lnTo>
                    <a:pt x="3012" y="3715"/>
                  </a:lnTo>
                  <a:lnTo>
                    <a:pt x="3001" y="3715"/>
                  </a:lnTo>
                  <a:lnTo>
                    <a:pt x="2739" y="3465"/>
                  </a:lnTo>
                  <a:cubicBezTo>
                    <a:pt x="2774" y="3405"/>
                    <a:pt x="2798" y="3346"/>
                    <a:pt x="2798" y="3274"/>
                  </a:cubicBezTo>
                  <a:lnTo>
                    <a:pt x="2798" y="3179"/>
                  </a:lnTo>
                  <a:close/>
                  <a:moveTo>
                    <a:pt x="3572" y="3667"/>
                  </a:moveTo>
                  <a:lnTo>
                    <a:pt x="3953" y="3822"/>
                  </a:lnTo>
                  <a:cubicBezTo>
                    <a:pt x="4108" y="3882"/>
                    <a:pt x="4215" y="4048"/>
                    <a:pt x="4215" y="4203"/>
                  </a:cubicBezTo>
                  <a:lnTo>
                    <a:pt x="4215" y="5394"/>
                  </a:lnTo>
                  <a:cubicBezTo>
                    <a:pt x="4215" y="5513"/>
                    <a:pt x="4132" y="5608"/>
                    <a:pt x="4013" y="5608"/>
                  </a:cubicBezTo>
                  <a:lnTo>
                    <a:pt x="3191" y="5608"/>
                  </a:lnTo>
                  <a:lnTo>
                    <a:pt x="3191" y="5382"/>
                  </a:lnTo>
                  <a:lnTo>
                    <a:pt x="3608" y="5382"/>
                  </a:lnTo>
                  <a:cubicBezTo>
                    <a:pt x="3715" y="5382"/>
                    <a:pt x="3798" y="5299"/>
                    <a:pt x="3798" y="5191"/>
                  </a:cubicBezTo>
                  <a:lnTo>
                    <a:pt x="3798" y="4596"/>
                  </a:lnTo>
                  <a:cubicBezTo>
                    <a:pt x="3798" y="4489"/>
                    <a:pt x="3715" y="4406"/>
                    <a:pt x="3608" y="4406"/>
                  </a:cubicBezTo>
                  <a:cubicBezTo>
                    <a:pt x="3501" y="4406"/>
                    <a:pt x="3417" y="4489"/>
                    <a:pt x="3417" y="4596"/>
                  </a:cubicBezTo>
                  <a:lnTo>
                    <a:pt x="3417" y="5013"/>
                  </a:lnTo>
                  <a:lnTo>
                    <a:pt x="2584" y="5013"/>
                  </a:lnTo>
                  <a:lnTo>
                    <a:pt x="2584" y="4596"/>
                  </a:lnTo>
                  <a:cubicBezTo>
                    <a:pt x="2584" y="4489"/>
                    <a:pt x="2489" y="4406"/>
                    <a:pt x="2381" y="4406"/>
                  </a:cubicBezTo>
                  <a:cubicBezTo>
                    <a:pt x="2286" y="4406"/>
                    <a:pt x="2191" y="4489"/>
                    <a:pt x="2191" y="4596"/>
                  </a:cubicBezTo>
                  <a:lnTo>
                    <a:pt x="2191" y="5191"/>
                  </a:lnTo>
                  <a:cubicBezTo>
                    <a:pt x="2191" y="5299"/>
                    <a:pt x="2286" y="5382"/>
                    <a:pt x="2381" y="5382"/>
                  </a:cubicBezTo>
                  <a:lnTo>
                    <a:pt x="2798" y="5382"/>
                  </a:lnTo>
                  <a:lnTo>
                    <a:pt x="2798" y="5608"/>
                  </a:lnTo>
                  <a:lnTo>
                    <a:pt x="1989" y="5608"/>
                  </a:lnTo>
                  <a:cubicBezTo>
                    <a:pt x="1869" y="5608"/>
                    <a:pt x="1774" y="5513"/>
                    <a:pt x="1774" y="5394"/>
                  </a:cubicBezTo>
                  <a:lnTo>
                    <a:pt x="1774" y="4203"/>
                  </a:lnTo>
                  <a:cubicBezTo>
                    <a:pt x="1774" y="4048"/>
                    <a:pt x="1881" y="3882"/>
                    <a:pt x="2048" y="3822"/>
                  </a:cubicBezTo>
                  <a:lnTo>
                    <a:pt x="2417" y="3667"/>
                  </a:lnTo>
                  <a:lnTo>
                    <a:pt x="2727" y="3989"/>
                  </a:lnTo>
                  <a:cubicBezTo>
                    <a:pt x="2798" y="4060"/>
                    <a:pt x="2905" y="4108"/>
                    <a:pt x="3001" y="4108"/>
                  </a:cubicBezTo>
                  <a:cubicBezTo>
                    <a:pt x="3096" y="4108"/>
                    <a:pt x="3191" y="4060"/>
                    <a:pt x="3262" y="3989"/>
                  </a:cubicBezTo>
                  <a:lnTo>
                    <a:pt x="3572" y="3667"/>
                  </a:lnTo>
                  <a:close/>
                  <a:moveTo>
                    <a:pt x="5632" y="5596"/>
                  </a:moveTo>
                  <a:lnTo>
                    <a:pt x="5632" y="6406"/>
                  </a:lnTo>
                  <a:lnTo>
                    <a:pt x="381" y="6406"/>
                  </a:lnTo>
                  <a:lnTo>
                    <a:pt x="381" y="5596"/>
                  </a:lnTo>
                  <a:lnTo>
                    <a:pt x="1429" y="5596"/>
                  </a:lnTo>
                  <a:cubicBezTo>
                    <a:pt x="1512" y="5834"/>
                    <a:pt x="1727" y="5989"/>
                    <a:pt x="2000" y="5989"/>
                  </a:cubicBezTo>
                  <a:lnTo>
                    <a:pt x="4013" y="5989"/>
                  </a:lnTo>
                  <a:cubicBezTo>
                    <a:pt x="4263" y="5989"/>
                    <a:pt x="4489" y="5834"/>
                    <a:pt x="4572" y="5596"/>
                  </a:cubicBezTo>
                  <a:close/>
                  <a:moveTo>
                    <a:pt x="8025" y="4406"/>
                  </a:moveTo>
                  <a:cubicBezTo>
                    <a:pt x="8144" y="4406"/>
                    <a:pt x="8227" y="4489"/>
                    <a:pt x="8227" y="4608"/>
                  </a:cubicBezTo>
                  <a:lnTo>
                    <a:pt x="8227" y="5203"/>
                  </a:lnTo>
                  <a:cubicBezTo>
                    <a:pt x="8227" y="5275"/>
                    <a:pt x="8192" y="5358"/>
                    <a:pt x="8132" y="5382"/>
                  </a:cubicBezTo>
                  <a:cubicBezTo>
                    <a:pt x="8073" y="5418"/>
                    <a:pt x="8037" y="5477"/>
                    <a:pt x="8037" y="5549"/>
                  </a:cubicBezTo>
                  <a:lnTo>
                    <a:pt x="8037" y="5846"/>
                  </a:lnTo>
                  <a:cubicBezTo>
                    <a:pt x="8037" y="5930"/>
                    <a:pt x="8096" y="6013"/>
                    <a:pt x="8192" y="6025"/>
                  </a:cubicBezTo>
                  <a:lnTo>
                    <a:pt x="8692" y="6144"/>
                  </a:lnTo>
                  <a:cubicBezTo>
                    <a:pt x="8787" y="6168"/>
                    <a:pt x="8858" y="6251"/>
                    <a:pt x="8858" y="6346"/>
                  </a:cubicBezTo>
                  <a:lnTo>
                    <a:pt x="8858" y="6406"/>
                  </a:lnTo>
                  <a:lnTo>
                    <a:pt x="6787" y="6406"/>
                  </a:lnTo>
                  <a:lnTo>
                    <a:pt x="6787" y="6346"/>
                  </a:lnTo>
                  <a:cubicBezTo>
                    <a:pt x="6787" y="6251"/>
                    <a:pt x="6846" y="6168"/>
                    <a:pt x="6953" y="6144"/>
                  </a:cubicBezTo>
                  <a:lnTo>
                    <a:pt x="7465" y="6025"/>
                  </a:lnTo>
                  <a:cubicBezTo>
                    <a:pt x="7549" y="6013"/>
                    <a:pt x="7608" y="5930"/>
                    <a:pt x="7608" y="5846"/>
                  </a:cubicBezTo>
                  <a:lnTo>
                    <a:pt x="7608" y="5549"/>
                  </a:lnTo>
                  <a:cubicBezTo>
                    <a:pt x="7608" y="5489"/>
                    <a:pt x="7584" y="5418"/>
                    <a:pt x="7513" y="5382"/>
                  </a:cubicBezTo>
                  <a:cubicBezTo>
                    <a:pt x="7442" y="5334"/>
                    <a:pt x="7418" y="5275"/>
                    <a:pt x="7418" y="5203"/>
                  </a:cubicBezTo>
                  <a:lnTo>
                    <a:pt x="7418" y="4608"/>
                  </a:lnTo>
                  <a:cubicBezTo>
                    <a:pt x="7418" y="4489"/>
                    <a:pt x="7501" y="4406"/>
                    <a:pt x="7620" y="4406"/>
                  </a:cubicBezTo>
                  <a:close/>
                  <a:moveTo>
                    <a:pt x="9585" y="3584"/>
                  </a:moveTo>
                  <a:lnTo>
                    <a:pt x="9585" y="6406"/>
                  </a:lnTo>
                  <a:lnTo>
                    <a:pt x="9204" y="6406"/>
                  </a:lnTo>
                  <a:lnTo>
                    <a:pt x="9204" y="6346"/>
                  </a:lnTo>
                  <a:cubicBezTo>
                    <a:pt x="9204" y="6084"/>
                    <a:pt x="9025" y="5846"/>
                    <a:pt x="8751" y="5787"/>
                  </a:cubicBezTo>
                  <a:lnTo>
                    <a:pt x="8394" y="5691"/>
                  </a:lnTo>
                  <a:lnTo>
                    <a:pt x="8394" y="5632"/>
                  </a:lnTo>
                  <a:cubicBezTo>
                    <a:pt x="8513" y="5537"/>
                    <a:pt x="8596" y="5370"/>
                    <a:pt x="8596" y="5191"/>
                  </a:cubicBezTo>
                  <a:lnTo>
                    <a:pt x="8596" y="4596"/>
                  </a:lnTo>
                  <a:cubicBezTo>
                    <a:pt x="8596" y="4263"/>
                    <a:pt x="8323" y="4001"/>
                    <a:pt x="8001" y="4001"/>
                  </a:cubicBezTo>
                  <a:lnTo>
                    <a:pt x="7596" y="4001"/>
                  </a:lnTo>
                  <a:cubicBezTo>
                    <a:pt x="7263" y="4001"/>
                    <a:pt x="7001" y="4263"/>
                    <a:pt x="7001" y="4596"/>
                  </a:cubicBezTo>
                  <a:lnTo>
                    <a:pt x="7001" y="5191"/>
                  </a:lnTo>
                  <a:cubicBezTo>
                    <a:pt x="7001" y="5358"/>
                    <a:pt x="7072" y="5513"/>
                    <a:pt x="7192" y="5632"/>
                  </a:cubicBezTo>
                  <a:lnTo>
                    <a:pt x="7192" y="5691"/>
                  </a:lnTo>
                  <a:lnTo>
                    <a:pt x="6834" y="5787"/>
                  </a:lnTo>
                  <a:cubicBezTo>
                    <a:pt x="6572" y="5846"/>
                    <a:pt x="6394" y="6084"/>
                    <a:pt x="6394" y="6346"/>
                  </a:cubicBezTo>
                  <a:lnTo>
                    <a:pt x="6394" y="6406"/>
                  </a:lnTo>
                  <a:lnTo>
                    <a:pt x="5953" y="6406"/>
                  </a:lnTo>
                  <a:lnTo>
                    <a:pt x="5953" y="3584"/>
                  </a:lnTo>
                  <a:close/>
                  <a:moveTo>
                    <a:pt x="203" y="0"/>
                  </a:moveTo>
                  <a:cubicBezTo>
                    <a:pt x="95" y="0"/>
                    <a:pt x="0" y="84"/>
                    <a:pt x="0" y="191"/>
                  </a:cubicBezTo>
                  <a:lnTo>
                    <a:pt x="0" y="6596"/>
                  </a:lnTo>
                  <a:cubicBezTo>
                    <a:pt x="0" y="6703"/>
                    <a:pt x="95" y="6799"/>
                    <a:pt x="203" y="6799"/>
                  </a:cubicBezTo>
                  <a:lnTo>
                    <a:pt x="9811" y="6799"/>
                  </a:lnTo>
                  <a:cubicBezTo>
                    <a:pt x="9918" y="6799"/>
                    <a:pt x="10001" y="6703"/>
                    <a:pt x="10001" y="6596"/>
                  </a:cubicBezTo>
                  <a:lnTo>
                    <a:pt x="10001" y="191"/>
                  </a:lnTo>
                  <a:cubicBezTo>
                    <a:pt x="10001" y="84"/>
                    <a:pt x="9918" y="0"/>
                    <a:pt x="9811" y="0"/>
                  </a:cubicBezTo>
                  <a:lnTo>
                    <a:pt x="1584" y="0"/>
                  </a:lnTo>
                  <a:cubicBezTo>
                    <a:pt x="1477" y="0"/>
                    <a:pt x="1381" y="84"/>
                    <a:pt x="1381" y="191"/>
                  </a:cubicBezTo>
                  <a:cubicBezTo>
                    <a:pt x="1381" y="286"/>
                    <a:pt x="1477" y="381"/>
                    <a:pt x="1584" y="381"/>
                  </a:cubicBezTo>
                  <a:lnTo>
                    <a:pt x="5596" y="381"/>
                  </a:lnTo>
                  <a:lnTo>
                    <a:pt x="5596" y="5215"/>
                  </a:lnTo>
                  <a:lnTo>
                    <a:pt x="4572" y="5215"/>
                  </a:lnTo>
                  <a:lnTo>
                    <a:pt x="4572" y="4203"/>
                  </a:lnTo>
                  <a:cubicBezTo>
                    <a:pt x="4572" y="3882"/>
                    <a:pt x="4370" y="3584"/>
                    <a:pt x="4072" y="3477"/>
                  </a:cubicBezTo>
                  <a:lnTo>
                    <a:pt x="3572" y="3286"/>
                  </a:lnTo>
                  <a:lnTo>
                    <a:pt x="3572" y="3274"/>
                  </a:lnTo>
                  <a:lnTo>
                    <a:pt x="3572" y="2989"/>
                  </a:lnTo>
                  <a:cubicBezTo>
                    <a:pt x="3810" y="2810"/>
                    <a:pt x="3977" y="2512"/>
                    <a:pt x="3977" y="2203"/>
                  </a:cubicBezTo>
                  <a:lnTo>
                    <a:pt x="3977" y="1798"/>
                  </a:lnTo>
                  <a:cubicBezTo>
                    <a:pt x="3977" y="1369"/>
                    <a:pt x="3620" y="1012"/>
                    <a:pt x="3191" y="1012"/>
                  </a:cubicBezTo>
                  <a:lnTo>
                    <a:pt x="2786" y="1012"/>
                  </a:lnTo>
                  <a:cubicBezTo>
                    <a:pt x="2358" y="1012"/>
                    <a:pt x="2000" y="1369"/>
                    <a:pt x="2000" y="1798"/>
                  </a:cubicBezTo>
                  <a:lnTo>
                    <a:pt x="2000" y="2203"/>
                  </a:lnTo>
                  <a:cubicBezTo>
                    <a:pt x="2000" y="2524"/>
                    <a:pt x="2167" y="2810"/>
                    <a:pt x="2405" y="2989"/>
                  </a:cubicBezTo>
                  <a:lnTo>
                    <a:pt x="2405" y="3274"/>
                  </a:lnTo>
                  <a:lnTo>
                    <a:pt x="2405" y="3286"/>
                  </a:lnTo>
                  <a:lnTo>
                    <a:pt x="1905" y="3477"/>
                  </a:lnTo>
                  <a:cubicBezTo>
                    <a:pt x="1608" y="3596"/>
                    <a:pt x="1405" y="3894"/>
                    <a:pt x="1405" y="4203"/>
                  </a:cubicBezTo>
                  <a:lnTo>
                    <a:pt x="1405" y="5215"/>
                  </a:lnTo>
                  <a:lnTo>
                    <a:pt x="381" y="5215"/>
                  </a:lnTo>
                  <a:lnTo>
                    <a:pt x="381" y="381"/>
                  </a:lnTo>
                  <a:lnTo>
                    <a:pt x="798" y="381"/>
                  </a:lnTo>
                  <a:cubicBezTo>
                    <a:pt x="893" y="381"/>
                    <a:pt x="988" y="286"/>
                    <a:pt x="988" y="191"/>
                  </a:cubicBezTo>
                  <a:cubicBezTo>
                    <a:pt x="988" y="84"/>
                    <a:pt x="893" y="0"/>
                    <a:pt x="7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3" name="Google Shape;15173;p103"/>
            <p:cNvSpPr/>
            <p:nvPr/>
          </p:nvSpPr>
          <p:spPr>
            <a:xfrm>
              <a:off x="1289311" y="2926222"/>
              <a:ext cx="408156" cy="299783"/>
            </a:xfrm>
            <a:custGeom>
              <a:avLst/>
              <a:gdLst/>
              <a:ahLst/>
              <a:cxnLst/>
              <a:rect l="l" t="t" r="r" b="b"/>
              <a:pathLst>
                <a:path w="12824" h="9419" extrusionOk="0">
                  <a:moveTo>
                    <a:pt x="11621" y="382"/>
                  </a:moveTo>
                  <a:cubicBezTo>
                    <a:pt x="11740" y="382"/>
                    <a:pt x="11823" y="477"/>
                    <a:pt x="11823" y="596"/>
                  </a:cubicBezTo>
                  <a:lnTo>
                    <a:pt x="11823" y="8037"/>
                  </a:lnTo>
                  <a:lnTo>
                    <a:pt x="11406" y="8037"/>
                  </a:lnTo>
                  <a:cubicBezTo>
                    <a:pt x="11299" y="8037"/>
                    <a:pt x="11216" y="8121"/>
                    <a:pt x="11216" y="8228"/>
                  </a:cubicBezTo>
                  <a:cubicBezTo>
                    <a:pt x="11216" y="8335"/>
                    <a:pt x="11299" y="8418"/>
                    <a:pt x="11406" y="8418"/>
                  </a:cubicBezTo>
                  <a:lnTo>
                    <a:pt x="12407" y="8418"/>
                  </a:lnTo>
                  <a:cubicBezTo>
                    <a:pt x="12407" y="8418"/>
                    <a:pt x="12418" y="8418"/>
                    <a:pt x="12418" y="8442"/>
                  </a:cubicBezTo>
                  <a:lnTo>
                    <a:pt x="12418" y="8835"/>
                  </a:lnTo>
                  <a:cubicBezTo>
                    <a:pt x="12442" y="8942"/>
                    <a:pt x="12347" y="9049"/>
                    <a:pt x="12228" y="9049"/>
                  </a:cubicBezTo>
                  <a:lnTo>
                    <a:pt x="596" y="9049"/>
                  </a:lnTo>
                  <a:cubicBezTo>
                    <a:pt x="476" y="9049"/>
                    <a:pt x="381" y="8954"/>
                    <a:pt x="381" y="8835"/>
                  </a:cubicBezTo>
                  <a:lnTo>
                    <a:pt x="381" y="8442"/>
                  </a:lnTo>
                  <a:cubicBezTo>
                    <a:pt x="381" y="8442"/>
                    <a:pt x="381" y="8418"/>
                    <a:pt x="393" y="8418"/>
                  </a:cubicBezTo>
                  <a:lnTo>
                    <a:pt x="10621" y="8418"/>
                  </a:lnTo>
                  <a:cubicBezTo>
                    <a:pt x="10728" y="8418"/>
                    <a:pt x="10811" y="8335"/>
                    <a:pt x="10811" y="8228"/>
                  </a:cubicBezTo>
                  <a:cubicBezTo>
                    <a:pt x="10811" y="8121"/>
                    <a:pt x="10728" y="8037"/>
                    <a:pt x="10621" y="8037"/>
                  </a:cubicBezTo>
                  <a:lnTo>
                    <a:pt x="977" y="8037"/>
                  </a:lnTo>
                  <a:lnTo>
                    <a:pt x="977" y="596"/>
                  </a:lnTo>
                  <a:cubicBezTo>
                    <a:pt x="977" y="477"/>
                    <a:pt x="1072" y="382"/>
                    <a:pt x="1179" y="382"/>
                  </a:cubicBezTo>
                  <a:close/>
                  <a:moveTo>
                    <a:pt x="1191" y="1"/>
                  </a:moveTo>
                  <a:cubicBezTo>
                    <a:pt x="857" y="1"/>
                    <a:pt x="596" y="263"/>
                    <a:pt x="596" y="596"/>
                  </a:cubicBezTo>
                  <a:lnTo>
                    <a:pt x="596" y="8037"/>
                  </a:lnTo>
                  <a:lnTo>
                    <a:pt x="381" y="8037"/>
                  </a:lnTo>
                  <a:cubicBezTo>
                    <a:pt x="179" y="8037"/>
                    <a:pt x="0" y="8216"/>
                    <a:pt x="0" y="8418"/>
                  </a:cubicBezTo>
                  <a:lnTo>
                    <a:pt x="0" y="8823"/>
                  </a:lnTo>
                  <a:cubicBezTo>
                    <a:pt x="0" y="9157"/>
                    <a:pt x="262" y="9419"/>
                    <a:pt x="596" y="9419"/>
                  </a:cubicBezTo>
                  <a:lnTo>
                    <a:pt x="12228" y="9419"/>
                  </a:lnTo>
                  <a:cubicBezTo>
                    <a:pt x="12561" y="9419"/>
                    <a:pt x="12823" y="9157"/>
                    <a:pt x="12823" y="8823"/>
                  </a:cubicBezTo>
                  <a:lnTo>
                    <a:pt x="12823" y="8418"/>
                  </a:lnTo>
                  <a:cubicBezTo>
                    <a:pt x="12811" y="8216"/>
                    <a:pt x="12645" y="8037"/>
                    <a:pt x="12418" y="8037"/>
                  </a:cubicBezTo>
                  <a:lnTo>
                    <a:pt x="12216" y="8037"/>
                  </a:lnTo>
                  <a:lnTo>
                    <a:pt x="12216" y="596"/>
                  </a:lnTo>
                  <a:cubicBezTo>
                    <a:pt x="12216" y="263"/>
                    <a:pt x="11942" y="1"/>
                    <a:pt x="116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74" name="Google Shape;15174;p103"/>
          <p:cNvGrpSpPr/>
          <p:nvPr/>
        </p:nvGrpSpPr>
        <p:grpSpPr>
          <a:xfrm>
            <a:off x="7978465" y="1969392"/>
            <a:ext cx="361147" cy="360797"/>
            <a:chOff x="7978465" y="1969392"/>
            <a:chExt cx="361147" cy="360797"/>
          </a:xfrm>
        </p:grpSpPr>
        <p:sp>
          <p:nvSpPr>
            <p:cNvPr id="15175" name="Google Shape;15175;p103"/>
            <p:cNvSpPr/>
            <p:nvPr/>
          </p:nvSpPr>
          <p:spPr>
            <a:xfrm>
              <a:off x="8136871" y="2285821"/>
              <a:ext cx="44368" cy="44368"/>
            </a:xfrm>
            <a:custGeom>
              <a:avLst/>
              <a:gdLst/>
              <a:ahLst/>
              <a:cxnLst/>
              <a:rect l="l" t="t" r="r" b="b"/>
              <a:pathLst>
                <a:path w="1394" h="1394" extrusionOk="0">
                  <a:moveTo>
                    <a:pt x="691" y="322"/>
                  </a:moveTo>
                  <a:cubicBezTo>
                    <a:pt x="905" y="322"/>
                    <a:pt x="1072" y="488"/>
                    <a:pt x="1072" y="703"/>
                  </a:cubicBezTo>
                  <a:cubicBezTo>
                    <a:pt x="1072" y="905"/>
                    <a:pt x="893" y="1072"/>
                    <a:pt x="691" y="1072"/>
                  </a:cubicBezTo>
                  <a:cubicBezTo>
                    <a:pt x="488" y="1072"/>
                    <a:pt x="322" y="905"/>
                    <a:pt x="322" y="703"/>
                  </a:cubicBezTo>
                  <a:cubicBezTo>
                    <a:pt x="322" y="488"/>
                    <a:pt x="488" y="322"/>
                    <a:pt x="691" y="322"/>
                  </a:cubicBezTo>
                  <a:close/>
                  <a:moveTo>
                    <a:pt x="691" y="0"/>
                  </a:moveTo>
                  <a:cubicBezTo>
                    <a:pt x="310" y="0"/>
                    <a:pt x="0" y="310"/>
                    <a:pt x="0" y="703"/>
                  </a:cubicBezTo>
                  <a:cubicBezTo>
                    <a:pt x="0" y="1084"/>
                    <a:pt x="310" y="1393"/>
                    <a:pt x="691" y="1393"/>
                  </a:cubicBezTo>
                  <a:cubicBezTo>
                    <a:pt x="1084" y="1393"/>
                    <a:pt x="1393" y="1084"/>
                    <a:pt x="1393" y="703"/>
                  </a:cubicBezTo>
                  <a:cubicBezTo>
                    <a:pt x="1393" y="310"/>
                    <a:pt x="1084"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6" name="Google Shape;15176;p103"/>
            <p:cNvSpPr/>
            <p:nvPr/>
          </p:nvSpPr>
          <p:spPr>
            <a:xfrm>
              <a:off x="8210010" y="2121719"/>
              <a:ext cx="56112" cy="56112"/>
            </a:xfrm>
            <a:custGeom>
              <a:avLst/>
              <a:gdLst/>
              <a:ahLst/>
              <a:cxnLst/>
              <a:rect l="l" t="t" r="r" b="b"/>
              <a:pathLst>
                <a:path w="1763" h="1763" extrusionOk="0">
                  <a:moveTo>
                    <a:pt x="881" y="334"/>
                  </a:moveTo>
                  <a:cubicBezTo>
                    <a:pt x="1191" y="334"/>
                    <a:pt x="1429" y="572"/>
                    <a:pt x="1429" y="882"/>
                  </a:cubicBezTo>
                  <a:cubicBezTo>
                    <a:pt x="1417" y="1180"/>
                    <a:pt x="1179" y="1430"/>
                    <a:pt x="881" y="1430"/>
                  </a:cubicBezTo>
                  <a:cubicBezTo>
                    <a:pt x="583" y="1430"/>
                    <a:pt x="333" y="1191"/>
                    <a:pt x="333" y="882"/>
                  </a:cubicBezTo>
                  <a:cubicBezTo>
                    <a:pt x="333" y="584"/>
                    <a:pt x="572" y="334"/>
                    <a:pt x="881" y="334"/>
                  </a:cubicBezTo>
                  <a:close/>
                  <a:moveTo>
                    <a:pt x="881" y="1"/>
                  </a:moveTo>
                  <a:cubicBezTo>
                    <a:pt x="405" y="1"/>
                    <a:pt x="0" y="394"/>
                    <a:pt x="0" y="882"/>
                  </a:cubicBezTo>
                  <a:cubicBezTo>
                    <a:pt x="0" y="1358"/>
                    <a:pt x="393" y="1763"/>
                    <a:pt x="881" y="1763"/>
                  </a:cubicBezTo>
                  <a:cubicBezTo>
                    <a:pt x="1357" y="1763"/>
                    <a:pt x="1762" y="1370"/>
                    <a:pt x="1762" y="882"/>
                  </a:cubicBezTo>
                  <a:cubicBezTo>
                    <a:pt x="1762" y="406"/>
                    <a:pt x="135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7" name="Google Shape;15177;p103"/>
            <p:cNvSpPr/>
            <p:nvPr/>
          </p:nvSpPr>
          <p:spPr>
            <a:xfrm>
              <a:off x="8051987" y="2121719"/>
              <a:ext cx="55730" cy="56112"/>
            </a:xfrm>
            <a:custGeom>
              <a:avLst/>
              <a:gdLst/>
              <a:ahLst/>
              <a:cxnLst/>
              <a:rect l="l" t="t" r="r" b="b"/>
              <a:pathLst>
                <a:path w="1751" h="1763" extrusionOk="0">
                  <a:moveTo>
                    <a:pt x="881" y="334"/>
                  </a:moveTo>
                  <a:cubicBezTo>
                    <a:pt x="1179" y="334"/>
                    <a:pt x="1429" y="572"/>
                    <a:pt x="1429" y="882"/>
                  </a:cubicBezTo>
                  <a:cubicBezTo>
                    <a:pt x="1417" y="1180"/>
                    <a:pt x="1179" y="1430"/>
                    <a:pt x="881" y="1430"/>
                  </a:cubicBezTo>
                  <a:cubicBezTo>
                    <a:pt x="584" y="1430"/>
                    <a:pt x="322" y="1191"/>
                    <a:pt x="322" y="882"/>
                  </a:cubicBezTo>
                  <a:cubicBezTo>
                    <a:pt x="322" y="572"/>
                    <a:pt x="560" y="334"/>
                    <a:pt x="881" y="334"/>
                  </a:cubicBezTo>
                  <a:close/>
                  <a:moveTo>
                    <a:pt x="881" y="1"/>
                  </a:moveTo>
                  <a:cubicBezTo>
                    <a:pt x="405" y="1"/>
                    <a:pt x="0" y="394"/>
                    <a:pt x="0" y="882"/>
                  </a:cubicBezTo>
                  <a:cubicBezTo>
                    <a:pt x="0" y="1358"/>
                    <a:pt x="381" y="1763"/>
                    <a:pt x="881" y="1763"/>
                  </a:cubicBezTo>
                  <a:cubicBezTo>
                    <a:pt x="1357" y="1763"/>
                    <a:pt x="1750" y="1370"/>
                    <a:pt x="1750" y="882"/>
                  </a:cubicBezTo>
                  <a:cubicBezTo>
                    <a:pt x="1750" y="406"/>
                    <a:pt x="135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8" name="Google Shape;15178;p103"/>
            <p:cNvSpPr/>
            <p:nvPr/>
          </p:nvSpPr>
          <p:spPr>
            <a:xfrm>
              <a:off x="7978465" y="2285821"/>
              <a:ext cx="44749" cy="44368"/>
            </a:xfrm>
            <a:custGeom>
              <a:avLst/>
              <a:gdLst/>
              <a:ahLst/>
              <a:cxnLst/>
              <a:rect l="l" t="t" r="r" b="b"/>
              <a:pathLst>
                <a:path w="1406" h="1394" extrusionOk="0">
                  <a:moveTo>
                    <a:pt x="703" y="322"/>
                  </a:moveTo>
                  <a:cubicBezTo>
                    <a:pt x="905" y="322"/>
                    <a:pt x="1072" y="488"/>
                    <a:pt x="1072" y="703"/>
                  </a:cubicBezTo>
                  <a:cubicBezTo>
                    <a:pt x="1072" y="905"/>
                    <a:pt x="893" y="1072"/>
                    <a:pt x="703" y="1072"/>
                  </a:cubicBezTo>
                  <a:cubicBezTo>
                    <a:pt x="489" y="1072"/>
                    <a:pt x="334" y="905"/>
                    <a:pt x="334" y="703"/>
                  </a:cubicBezTo>
                  <a:cubicBezTo>
                    <a:pt x="334" y="488"/>
                    <a:pt x="489" y="322"/>
                    <a:pt x="703" y="322"/>
                  </a:cubicBezTo>
                  <a:close/>
                  <a:moveTo>
                    <a:pt x="703" y="0"/>
                  </a:moveTo>
                  <a:cubicBezTo>
                    <a:pt x="310" y="0"/>
                    <a:pt x="0" y="310"/>
                    <a:pt x="0" y="703"/>
                  </a:cubicBezTo>
                  <a:cubicBezTo>
                    <a:pt x="0" y="1084"/>
                    <a:pt x="310" y="1393"/>
                    <a:pt x="703" y="1393"/>
                  </a:cubicBezTo>
                  <a:cubicBezTo>
                    <a:pt x="1084" y="1393"/>
                    <a:pt x="1405" y="1084"/>
                    <a:pt x="1405" y="703"/>
                  </a:cubicBezTo>
                  <a:cubicBezTo>
                    <a:pt x="1405" y="310"/>
                    <a:pt x="1084"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9" name="Google Shape;15179;p103"/>
            <p:cNvSpPr/>
            <p:nvPr/>
          </p:nvSpPr>
          <p:spPr>
            <a:xfrm>
              <a:off x="8294894" y="2285821"/>
              <a:ext cx="44718" cy="44368"/>
            </a:xfrm>
            <a:custGeom>
              <a:avLst/>
              <a:gdLst/>
              <a:ahLst/>
              <a:cxnLst/>
              <a:rect l="l" t="t" r="r" b="b"/>
              <a:pathLst>
                <a:path w="1405" h="1394" extrusionOk="0">
                  <a:moveTo>
                    <a:pt x="703" y="322"/>
                  </a:moveTo>
                  <a:cubicBezTo>
                    <a:pt x="905" y="322"/>
                    <a:pt x="1072" y="488"/>
                    <a:pt x="1072" y="703"/>
                  </a:cubicBezTo>
                  <a:cubicBezTo>
                    <a:pt x="1072" y="905"/>
                    <a:pt x="893" y="1072"/>
                    <a:pt x="703" y="1072"/>
                  </a:cubicBezTo>
                  <a:cubicBezTo>
                    <a:pt x="488" y="1072"/>
                    <a:pt x="333" y="905"/>
                    <a:pt x="333" y="703"/>
                  </a:cubicBezTo>
                  <a:cubicBezTo>
                    <a:pt x="333" y="488"/>
                    <a:pt x="488" y="322"/>
                    <a:pt x="703" y="322"/>
                  </a:cubicBezTo>
                  <a:close/>
                  <a:moveTo>
                    <a:pt x="703" y="0"/>
                  </a:moveTo>
                  <a:cubicBezTo>
                    <a:pt x="310" y="0"/>
                    <a:pt x="0" y="310"/>
                    <a:pt x="0" y="703"/>
                  </a:cubicBezTo>
                  <a:cubicBezTo>
                    <a:pt x="0" y="1084"/>
                    <a:pt x="310" y="1393"/>
                    <a:pt x="703" y="1393"/>
                  </a:cubicBezTo>
                  <a:cubicBezTo>
                    <a:pt x="1084" y="1393"/>
                    <a:pt x="1405" y="1084"/>
                    <a:pt x="1405" y="703"/>
                  </a:cubicBezTo>
                  <a:cubicBezTo>
                    <a:pt x="1405" y="310"/>
                    <a:pt x="1084"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0" name="Google Shape;15180;p103"/>
            <p:cNvSpPr/>
            <p:nvPr/>
          </p:nvSpPr>
          <p:spPr>
            <a:xfrm>
              <a:off x="8119811" y="1969392"/>
              <a:ext cx="78455" cy="78487"/>
            </a:xfrm>
            <a:custGeom>
              <a:avLst/>
              <a:gdLst/>
              <a:ahLst/>
              <a:cxnLst/>
              <a:rect l="l" t="t" r="r" b="b"/>
              <a:pathLst>
                <a:path w="2465" h="2466" extrusionOk="0">
                  <a:moveTo>
                    <a:pt x="1227" y="346"/>
                  </a:moveTo>
                  <a:cubicBezTo>
                    <a:pt x="1727" y="346"/>
                    <a:pt x="2120" y="739"/>
                    <a:pt x="2120" y="1239"/>
                  </a:cubicBezTo>
                  <a:cubicBezTo>
                    <a:pt x="2120" y="1727"/>
                    <a:pt x="1727" y="2132"/>
                    <a:pt x="1227" y="2132"/>
                  </a:cubicBezTo>
                  <a:cubicBezTo>
                    <a:pt x="739" y="2132"/>
                    <a:pt x="334" y="1727"/>
                    <a:pt x="334" y="1239"/>
                  </a:cubicBezTo>
                  <a:cubicBezTo>
                    <a:pt x="334" y="739"/>
                    <a:pt x="739" y="346"/>
                    <a:pt x="1227" y="346"/>
                  </a:cubicBezTo>
                  <a:close/>
                  <a:moveTo>
                    <a:pt x="1227" y="1"/>
                  </a:moveTo>
                  <a:cubicBezTo>
                    <a:pt x="548" y="1"/>
                    <a:pt x="0" y="548"/>
                    <a:pt x="0" y="1239"/>
                  </a:cubicBezTo>
                  <a:cubicBezTo>
                    <a:pt x="0" y="1917"/>
                    <a:pt x="548" y="2465"/>
                    <a:pt x="1227" y="2465"/>
                  </a:cubicBezTo>
                  <a:cubicBezTo>
                    <a:pt x="1917" y="2465"/>
                    <a:pt x="2465" y="1917"/>
                    <a:pt x="2465" y="1239"/>
                  </a:cubicBezTo>
                  <a:cubicBezTo>
                    <a:pt x="2465" y="548"/>
                    <a:pt x="1905"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1" name="Google Shape;15181;p103"/>
            <p:cNvSpPr/>
            <p:nvPr/>
          </p:nvSpPr>
          <p:spPr>
            <a:xfrm>
              <a:off x="8012202" y="2189575"/>
              <a:ext cx="134917" cy="89690"/>
            </a:xfrm>
            <a:custGeom>
              <a:avLst/>
              <a:gdLst/>
              <a:ahLst/>
              <a:cxnLst/>
              <a:rect l="l" t="t" r="r" b="b"/>
              <a:pathLst>
                <a:path w="4239" h="2818" extrusionOk="0">
                  <a:moveTo>
                    <a:pt x="2107" y="0"/>
                  </a:moveTo>
                  <a:cubicBezTo>
                    <a:pt x="2024" y="0"/>
                    <a:pt x="1953" y="71"/>
                    <a:pt x="1953" y="167"/>
                  </a:cubicBezTo>
                  <a:lnTo>
                    <a:pt x="1953" y="1417"/>
                  </a:lnTo>
                  <a:lnTo>
                    <a:pt x="1072" y="1417"/>
                  </a:lnTo>
                  <a:cubicBezTo>
                    <a:pt x="822" y="1417"/>
                    <a:pt x="583" y="1560"/>
                    <a:pt x="464" y="1786"/>
                  </a:cubicBezTo>
                  <a:lnTo>
                    <a:pt x="48" y="2560"/>
                  </a:lnTo>
                  <a:cubicBezTo>
                    <a:pt x="0" y="2631"/>
                    <a:pt x="24" y="2738"/>
                    <a:pt x="119" y="2786"/>
                  </a:cubicBezTo>
                  <a:cubicBezTo>
                    <a:pt x="143" y="2798"/>
                    <a:pt x="167" y="2798"/>
                    <a:pt x="191" y="2798"/>
                  </a:cubicBezTo>
                  <a:cubicBezTo>
                    <a:pt x="250" y="2798"/>
                    <a:pt x="310" y="2774"/>
                    <a:pt x="345" y="2715"/>
                  </a:cubicBezTo>
                  <a:lnTo>
                    <a:pt x="762" y="1941"/>
                  </a:lnTo>
                  <a:cubicBezTo>
                    <a:pt x="822" y="1822"/>
                    <a:pt x="953" y="1738"/>
                    <a:pt x="1083" y="1738"/>
                  </a:cubicBezTo>
                  <a:lnTo>
                    <a:pt x="3167" y="1738"/>
                  </a:lnTo>
                  <a:cubicBezTo>
                    <a:pt x="3298" y="1738"/>
                    <a:pt x="3417" y="1822"/>
                    <a:pt x="3500" y="1941"/>
                  </a:cubicBezTo>
                  <a:lnTo>
                    <a:pt x="3917" y="2727"/>
                  </a:lnTo>
                  <a:cubicBezTo>
                    <a:pt x="3943" y="2778"/>
                    <a:pt x="4006" y="2817"/>
                    <a:pt x="4066" y="2817"/>
                  </a:cubicBezTo>
                  <a:cubicBezTo>
                    <a:pt x="4089" y="2817"/>
                    <a:pt x="4112" y="2811"/>
                    <a:pt x="4131" y="2798"/>
                  </a:cubicBezTo>
                  <a:cubicBezTo>
                    <a:pt x="4215" y="2774"/>
                    <a:pt x="4239" y="2667"/>
                    <a:pt x="4191" y="2572"/>
                  </a:cubicBezTo>
                  <a:lnTo>
                    <a:pt x="3774" y="1786"/>
                  </a:lnTo>
                  <a:cubicBezTo>
                    <a:pt x="3655" y="1560"/>
                    <a:pt x="3417" y="1417"/>
                    <a:pt x="3155" y="1417"/>
                  </a:cubicBezTo>
                  <a:lnTo>
                    <a:pt x="2274" y="1417"/>
                  </a:lnTo>
                  <a:lnTo>
                    <a:pt x="2274" y="167"/>
                  </a:lnTo>
                  <a:cubicBezTo>
                    <a:pt x="2274" y="71"/>
                    <a:pt x="2203" y="0"/>
                    <a:pt x="21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2" name="Google Shape;15182;p103"/>
            <p:cNvSpPr/>
            <p:nvPr/>
          </p:nvSpPr>
          <p:spPr>
            <a:xfrm>
              <a:off x="8099346" y="2059973"/>
              <a:ext cx="119385" cy="56016"/>
            </a:xfrm>
            <a:custGeom>
              <a:avLst/>
              <a:gdLst/>
              <a:ahLst/>
              <a:cxnLst/>
              <a:rect l="l" t="t" r="r" b="b"/>
              <a:pathLst>
                <a:path w="3751" h="1760" extrusionOk="0">
                  <a:moveTo>
                    <a:pt x="1870" y="0"/>
                  </a:moveTo>
                  <a:cubicBezTo>
                    <a:pt x="1786" y="0"/>
                    <a:pt x="1715" y="72"/>
                    <a:pt x="1715" y="155"/>
                  </a:cubicBezTo>
                  <a:lnTo>
                    <a:pt x="1715" y="714"/>
                  </a:lnTo>
                  <a:lnTo>
                    <a:pt x="774" y="714"/>
                  </a:lnTo>
                  <a:cubicBezTo>
                    <a:pt x="584" y="714"/>
                    <a:pt x="405" y="810"/>
                    <a:pt x="310" y="988"/>
                  </a:cubicBezTo>
                  <a:lnTo>
                    <a:pt x="48" y="1512"/>
                  </a:lnTo>
                  <a:cubicBezTo>
                    <a:pt x="0" y="1584"/>
                    <a:pt x="24" y="1691"/>
                    <a:pt x="120" y="1738"/>
                  </a:cubicBezTo>
                  <a:cubicBezTo>
                    <a:pt x="141" y="1753"/>
                    <a:pt x="167" y="1760"/>
                    <a:pt x="192" y="1760"/>
                  </a:cubicBezTo>
                  <a:cubicBezTo>
                    <a:pt x="251" y="1760"/>
                    <a:pt x="313" y="1725"/>
                    <a:pt x="346" y="1667"/>
                  </a:cubicBezTo>
                  <a:lnTo>
                    <a:pt x="608" y="1143"/>
                  </a:lnTo>
                  <a:cubicBezTo>
                    <a:pt x="643" y="1084"/>
                    <a:pt x="715" y="1036"/>
                    <a:pt x="774" y="1036"/>
                  </a:cubicBezTo>
                  <a:lnTo>
                    <a:pt x="2977" y="1036"/>
                  </a:lnTo>
                  <a:cubicBezTo>
                    <a:pt x="3048" y="1036"/>
                    <a:pt x="3108" y="1084"/>
                    <a:pt x="3144" y="1143"/>
                  </a:cubicBezTo>
                  <a:lnTo>
                    <a:pt x="3406" y="1667"/>
                  </a:lnTo>
                  <a:cubicBezTo>
                    <a:pt x="3441" y="1727"/>
                    <a:pt x="3501" y="1750"/>
                    <a:pt x="3560" y="1750"/>
                  </a:cubicBezTo>
                  <a:cubicBezTo>
                    <a:pt x="3584" y="1750"/>
                    <a:pt x="3620" y="1750"/>
                    <a:pt x="3632" y="1738"/>
                  </a:cubicBezTo>
                  <a:cubicBezTo>
                    <a:pt x="3715" y="1691"/>
                    <a:pt x="3751" y="1584"/>
                    <a:pt x="3703" y="1512"/>
                  </a:cubicBezTo>
                  <a:lnTo>
                    <a:pt x="3441" y="988"/>
                  </a:lnTo>
                  <a:cubicBezTo>
                    <a:pt x="3346" y="810"/>
                    <a:pt x="3168" y="714"/>
                    <a:pt x="2977" y="714"/>
                  </a:cubicBezTo>
                  <a:lnTo>
                    <a:pt x="2036" y="714"/>
                  </a:lnTo>
                  <a:lnTo>
                    <a:pt x="2036" y="155"/>
                  </a:lnTo>
                  <a:cubicBezTo>
                    <a:pt x="2036" y="72"/>
                    <a:pt x="1965" y="0"/>
                    <a:pt x="1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3" name="Google Shape;15183;p103"/>
            <p:cNvSpPr/>
            <p:nvPr/>
          </p:nvSpPr>
          <p:spPr>
            <a:xfrm>
              <a:off x="8170194" y="2189925"/>
              <a:ext cx="135331" cy="89849"/>
            </a:xfrm>
            <a:custGeom>
              <a:avLst/>
              <a:gdLst/>
              <a:ahLst/>
              <a:cxnLst/>
              <a:rect l="l" t="t" r="r" b="b"/>
              <a:pathLst>
                <a:path w="4252" h="2823" extrusionOk="0">
                  <a:moveTo>
                    <a:pt x="2132" y="1"/>
                  </a:moveTo>
                  <a:cubicBezTo>
                    <a:pt x="2049" y="1"/>
                    <a:pt x="1965" y="84"/>
                    <a:pt x="1965" y="168"/>
                  </a:cubicBezTo>
                  <a:lnTo>
                    <a:pt x="1965" y="1418"/>
                  </a:lnTo>
                  <a:lnTo>
                    <a:pt x="1096" y="1418"/>
                  </a:lnTo>
                  <a:cubicBezTo>
                    <a:pt x="834" y="1418"/>
                    <a:pt x="596" y="1573"/>
                    <a:pt x="465" y="1787"/>
                  </a:cubicBezTo>
                  <a:lnTo>
                    <a:pt x="49" y="2585"/>
                  </a:lnTo>
                  <a:cubicBezTo>
                    <a:pt x="1" y="2656"/>
                    <a:pt x="37" y="2763"/>
                    <a:pt x="120" y="2799"/>
                  </a:cubicBezTo>
                  <a:cubicBezTo>
                    <a:pt x="148" y="2815"/>
                    <a:pt x="177" y="2823"/>
                    <a:pt x="205" y="2823"/>
                  </a:cubicBezTo>
                  <a:cubicBezTo>
                    <a:pt x="262" y="2823"/>
                    <a:pt x="314" y="2791"/>
                    <a:pt x="346" y="2727"/>
                  </a:cubicBezTo>
                  <a:lnTo>
                    <a:pt x="763" y="1942"/>
                  </a:lnTo>
                  <a:cubicBezTo>
                    <a:pt x="822" y="1823"/>
                    <a:pt x="953" y="1751"/>
                    <a:pt x="1096" y="1751"/>
                  </a:cubicBezTo>
                  <a:lnTo>
                    <a:pt x="3180" y="1751"/>
                  </a:lnTo>
                  <a:cubicBezTo>
                    <a:pt x="3311" y="1751"/>
                    <a:pt x="3430" y="1823"/>
                    <a:pt x="3501" y="1942"/>
                  </a:cubicBezTo>
                  <a:lnTo>
                    <a:pt x="3918" y="2716"/>
                  </a:lnTo>
                  <a:cubicBezTo>
                    <a:pt x="3954" y="2775"/>
                    <a:pt x="4013" y="2799"/>
                    <a:pt x="4073" y="2799"/>
                  </a:cubicBezTo>
                  <a:cubicBezTo>
                    <a:pt x="4097" y="2799"/>
                    <a:pt x="4132" y="2799"/>
                    <a:pt x="4144" y="2787"/>
                  </a:cubicBezTo>
                  <a:cubicBezTo>
                    <a:pt x="4216" y="2763"/>
                    <a:pt x="4251" y="2656"/>
                    <a:pt x="4204" y="2561"/>
                  </a:cubicBezTo>
                  <a:lnTo>
                    <a:pt x="3787" y="1787"/>
                  </a:lnTo>
                  <a:cubicBezTo>
                    <a:pt x="3668" y="1573"/>
                    <a:pt x="3430" y="1418"/>
                    <a:pt x="3180" y="1418"/>
                  </a:cubicBezTo>
                  <a:lnTo>
                    <a:pt x="2299" y="1418"/>
                  </a:lnTo>
                  <a:lnTo>
                    <a:pt x="2299" y="168"/>
                  </a:lnTo>
                  <a:cubicBezTo>
                    <a:pt x="2299" y="84"/>
                    <a:pt x="2227" y="1"/>
                    <a:pt x="2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184" name="Google Shape;15184;p103"/>
          <p:cNvSpPr/>
          <p:nvPr/>
        </p:nvSpPr>
        <p:spPr>
          <a:xfrm>
            <a:off x="2206357" y="2890607"/>
            <a:ext cx="372159" cy="372159"/>
          </a:xfrm>
          <a:custGeom>
            <a:avLst/>
            <a:gdLst/>
            <a:ahLst/>
            <a:cxnLst/>
            <a:rect l="l" t="t" r="r" b="b"/>
            <a:pathLst>
              <a:path w="11693" h="11693" extrusionOk="0">
                <a:moveTo>
                  <a:pt x="10252" y="584"/>
                </a:moveTo>
                <a:lnTo>
                  <a:pt x="10252" y="1263"/>
                </a:lnTo>
                <a:cubicBezTo>
                  <a:pt x="10252" y="1358"/>
                  <a:pt x="10323" y="1429"/>
                  <a:pt x="10406" y="1429"/>
                </a:cubicBezTo>
                <a:lnTo>
                  <a:pt x="11097" y="1429"/>
                </a:lnTo>
                <a:lnTo>
                  <a:pt x="9609" y="2918"/>
                </a:lnTo>
                <a:lnTo>
                  <a:pt x="9001" y="2918"/>
                </a:lnTo>
                <a:lnTo>
                  <a:pt x="9978" y="1941"/>
                </a:lnTo>
                <a:cubicBezTo>
                  <a:pt x="10037" y="1882"/>
                  <a:pt x="10037" y="1751"/>
                  <a:pt x="9978" y="1691"/>
                </a:cubicBezTo>
                <a:cubicBezTo>
                  <a:pt x="9948" y="1667"/>
                  <a:pt x="9903" y="1656"/>
                  <a:pt x="9859" y="1656"/>
                </a:cubicBezTo>
                <a:cubicBezTo>
                  <a:pt x="9814" y="1656"/>
                  <a:pt x="9769" y="1667"/>
                  <a:pt x="9740" y="1691"/>
                </a:cubicBezTo>
                <a:lnTo>
                  <a:pt x="8763" y="2679"/>
                </a:lnTo>
                <a:lnTo>
                  <a:pt x="8763" y="2072"/>
                </a:lnTo>
                <a:lnTo>
                  <a:pt x="10252" y="584"/>
                </a:lnTo>
                <a:close/>
                <a:moveTo>
                  <a:pt x="4739" y="2537"/>
                </a:moveTo>
                <a:cubicBezTo>
                  <a:pt x="5894" y="2537"/>
                  <a:pt x="6942" y="2977"/>
                  <a:pt x="7739" y="3703"/>
                </a:cubicBezTo>
                <a:lnTo>
                  <a:pt x="4620" y="6811"/>
                </a:lnTo>
                <a:cubicBezTo>
                  <a:pt x="4560" y="6870"/>
                  <a:pt x="4560" y="7001"/>
                  <a:pt x="4620" y="7049"/>
                </a:cubicBezTo>
                <a:cubicBezTo>
                  <a:pt x="4656" y="7085"/>
                  <a:pt x="4703" y="7097"/>
                  <a:pt x="4739" y="7097"/>
                </a:cubicBezTo>
                <a:cubicBezTo>
                  <a:pt x="4787" y="7097"/>
                  <a:pt x="4834" y="7085"/>
                  <a:pt x="4858" y="7049"/>
                </a:cubicBezTo>
                <a:lnTo>
                  <a:pt x="5632" y="6275"/>
                </a:lnTo>
                <a:cubicBezTo>
                  <a:pt x="5775" y="6478"/>
                  <a:pt x="5846" y="6692"/>
                  <a:pt x="5846" y="6930"/>
                </a:cubicBezTo>
                <a:cubicBezTo>
                  <a:pt x="5846" y="7549"/>
                  <a:pt x="5358" y="8037"/>
                  <a:pt x="4739" y="8037"/>
                </a:cubicBezTo>
                <a:cubicBezTo>
                  <a:pt x="4132" y="8037"/>
                  <a:pt x="3644" y="7549"/>
                  <a:pt x="3644" y="6930"/>
                </a:cubicBezTo>
                <a:cubicBezTo>
                  <a:pt x="3644" y="6323"/>
                  <a:pt x="4132" y="5835"/>
                  <a:pt x="4739" y="5835"/>
                </a:cubicBezTo>
                <a:cubicBezTo>
                  <a:pt x="4822" y="5835"/>
                  <a:pt x="4882" y="5835"/>
                  <a:pt x="4953" y="5847"/>
                </a:cubicBezTo>
                <a:cubicBezTo>
                  <a:pt x="4962" y="5848"/>
                  <a:pt x="4970" y="5848"/>
                  <a:pt x="4979" y="5848"/>
                </a:cubicBezTo>
                <a:cubicBezTo>
                  <a:pt x="5055" y="5848"/>
                  <a:pt x="5133" y="5801"/>
                  <a:pt x="5144" y="5716"/>
                </a:cubicBezTo>
                <a:cubicBezTo>
                  <a:pt x="5156" y="5620"/>
                  <a:pt x="5096" y="5537"/>
                  <a:pt x="5013" y="5525"/>
                </a:cubicBezTo>
                <a:cubicBezTo>
                  <a:pt x="4918" y="5513"/>
                  <a:pt x="4834" y="5489"/>
                  <a:pt x="4739" y="5489"/>
                </a:cubicBezTo>
                <a:cubicBezTo>
                  <a:pt x="3941" y="5489"/>
                  <a:pt x="3298" y="6144"/>
                  <a:pt x="3298" y="6942"/>
                </a:cubicBezTo>
                <a:cubicBezTo>
                  <a:pt x="3298" y="7740"/>
                  <a:pt x="3953" y="8383"/>
                  <a:pt x="4739" y="8383"/>
                </a:cubicBezTo>
                <a:cubicBezTo>
                  <a:pt x="5549" y="8383"/>
                  <a:pt x="6192" y="7728"/>
                  <a:pt x="6192" y="6942"/>
                </a:cubicBezTo>
                <a:cubicBezTo>
                  <a:pt x="6192" y="6609"/>
                  <a:pt x="6084" y="6299"/>
                  <a:pt x="5870" y="6049"/>
                </a:cubicBezTo>
                <a:lnTo>
                  <a:pt x="6406" y="5513"/>
                </a:lnTo>
                <a:cubicBezTo>
                  <a:pt x="6751" y="5906"/>
                  <a:pt x="6942" y="6418"/>
                  <a:pt x="6942" y="6942"/>
                </a:cubicBezTo>
                <a:cubicBezTo>
                  <a:pt x="6942" y="8156"/>
                  <a:pt x="5965" y="9133"/>
                  <a:pt x="4739" y="9133"/>
                </a:cubicBezTo>
                <a:cubicBezTo>
                  <a:pt x="3525" y="9133"/>
                  <a:pt x="2536" y="8156"/>
                  <a:pt x="2536" y="6942"/>
                </a:cubicBezTo>
                <a:cubicBezTo>
                  <a:pt x="2536" y="5716"/>
                  <a:pt x="3525" y="4739"/>
                  <a:pt x="4739" y="4739"/>
                </a:cubicBezTo>
                <a:cubicBezTo>
                  <a:pt x="5120" y="4739"/>
                  <a:pt x="5477" y="4823"/>
                  <a:pt x="5787" y="5001"/>
                </a:cubicBezTo>
                <a:cubicBezTo>
                  <a:pt x="5812" y="5016"/>
                  <a:pt x="5840" y="5022"/>
                  <a:pt x="5868" y="5022"/>
                </a:cubicBezTo>
                <a:cubicBezTo>
                  <a:pt x="5930" y="5022"/>
                  <a:pt x="5992" y="4988"/>
                  <a:pt x="6025" y="4930"/>
                </a:cubicBezTo>
                <a:cubicBezTo>
                  <a:pt x="6073" y="4834"/>
                  <a:pt x="6037" y="4739"/>
                  <a:pt x="5953" y="4692"/>
                </a:cubicBezTo>
                <a:cubicBezTo>
                  <a:pt x="5572" y="4501"/>
                  <a:pt x="5156" y="4370"/>
                  <a:pt x="4739" y="4370"/>
                </a:cubicBezTo>
                <a:cubicBezTo>
                  <a:pt x="3346" y="4370"/>
                  <a:pt x="2203" y="5525"/>
                  <a:pt x="2203" y="6918"/>
                </a:cubicBezTo>
                <a:cubicBezTo>
                  <a:pt x="2203" y="8323"/>
                  <a:pt x="3346" y="9466"/>
                  <a:pt x="4739" y="9466"/>
                </a:cubicBezTo>
                <a:cubicBezTo>
                  <a:pt x="6144" y="9466"/>
                  <a:pt x="7287" y="8323"/>
                  <a:pt x="7287" y="6918"/>
                </a:cubicBezTo>
                <a:cubicBezTo>
                  <a:pt x="7287" y="6299"/>
                  <a:pt x="7061" y="5716"/>
                  <a:pt x="6668" y="5239"/>
                </a:cubicBezTo>
                <a:lnTo>
                  <a:pt x="7204" y="4704"/>
                </a:lnTo>
                <a:cubicBezTo>
                  <a:pt x="7751" y="5311"/>
                  <a:pt x="8049" y="6085"/>
                  <a:pt x="8049" y="6918"/>
                </a:cubicBezTo>
                <a:cubicBezTo>
                  <a:pt x="8049" y="8740"/>
                  <a:pt x="6561" y="10228"/>
                  <a:pt x="4739" y="10228"/>
                </a:cubicBezTo>
                <a:cubicBezTo>
                  <a:pt x="2929" y="10228"/>
                  <a:pt x="1441" y="8740"/>
                  <a:pt x="1441" y="6918"/>
                </a:cubicBezTo>
                <a:cubicBezTo>
                  <a:pt x="1441" y="5108"/>
                  <a:pt x="2929" y="3620"/>
                  <a:pt x="4739" y="3620"/>
                </a:cubicBezTo>
                <a:cubicBezTo>
                  <a:pt x="5382" y="3620"/>
                  <a:pt x="5989" y="3799"/>
                  <a:pt x="6525" y="4132"/>
                </a:cubicBezTo>
                <a:cubicBezTo>
                  <a:pt x="6558" y="4151"/>
                  <a:pt x="6594" y="4161"/>
                  <a:pt x="6628" y="4161"/>
                </a:cubicBezTo>
                <a:cubicBezTo>
                  <a:pt x="6679" y="4161"/>
                  <a:pt x="6727" y="4139"/>
                  <a:pt x="6763" y="4096"/>
                </a:cubicBezTo>
                <a:cubicBezTo>
                  <a:pt x="6811" y="4025"/>
                  <a:pt x="6799" y="3918"/>
                  <a:pt x="6727" y="3858"/>
                </a:cubicBezTo>
                <a:cubicBezTo>
                  <a:pt x="6144" y="3477"/>
                  <a:pt x="5453" y="3275"/>
                  <a:pt x="4763" y="3275"/>
                </a:cubicBezTo>
                <a:cubicBezTo>
                  <a:pt x="2751" y="3275"/>
                  <a:pt x="1108" y="4918"/>
                  <a:pt x="1108" y="6918"/>
                </a:cubicBezTo>
                <a:cubicBezTo>
                  <a:pt x="1108" y="8930"/>
                  <a:pt x="2751" y="10573"/>
                  <a:pt x="4763" y="10573"/>
                </a:cubicBezTo>
                <a:cubicBezTo>
                  <a:pt x="6763" y="10573"/>
                  <a:pt x="8406" y="8930"/>
                  <a:pt x="8406" y="6918"/>
                </a:cubicBezTo>
                <a:cubicBezTo>
                  <a:pt x="8406" y="6013"/>
                  <a:pt x="8061" y="5132"/>
                  <a:pt x="7454" y="4465"/>
                </a:cubicBezTo>
                <a:lnTo>
                  <a:pt x="7989" y="3930"/>
                </a:lnTo>
                <a:cubicBezTo>
                  <a:pt x="8704" y="4739"/>
                  <a:pt x="9144" y="5775"/>
                  <a:pt x="9144" y="6942"/>
                </a:cubicBezTo>
                <a:cubicBezTo>
                  <a:pt x="9144" y="9359"/>
                  <a:pt x="7168" y="11347"/>
                  <a:pt x="4739" y="11347"/>
                </a:cubicBezTo>
                <a:cubicBezTo>
                  <a:pt x="2322" y="11347"/>
                  <a:pt x="334" y="9359"/>
                  <a:pt x="334" y="6942"/>
                </a:cubicBezTo>
                <a:cubicBezTo>
                  <a:pt x="334" y="4513"/>
                  <a:pt x="2322" y="2537"/>
                  <a:pt x="4739" y="2537"/>
                </a:cubicBezTo>
                <a:close/>
                <a:moveTo>
                  <a:pt x="10403" y="1"/>
                </a:moveTo>
                <a:cubicBezTo>
                  <a:pt x="10360" y="1"/>
                  <a:pt x="10315" y="16"/>
                  <a:pt x="10275" y="48"/>
                </a:cubicBezTo>
                <a:lnTo>
                  <a:pt x="8466" y="1882"/>
                </a:lnTo>
                <a:cubicBezTo>
                  <a:pt x="8430" y="1906"/>
                  <a:pt x="8418" y="1953"/>
                  <a:pt x="8418" y="1989"/>
                </a:cubicBezTo>
                <a:lnTo>
                  <a:pt x="8418" y="3025"/>
                </a:lnTo>
                <a:lnTo>
                  <a:pt x="7978" y="3465"/>
                </a:lnTo>
                <a:cubicBezTo>
                  <a:pt x="7120" y="2679"/>
                  <a:pt x="5989" y="2203"/>
                  <a:pt x="4739" y="2203"/>
                </a:cubicBezTo>
                <a:cubicBezTo>
                  <a:pt x="2120" y="2203"/>
                  <a:pt x="0" y="4334"/>
                  <a:pt x="0" y="6954"/>
                </a:cubicBezTo>
                <a:cubicBezTo>
                  <a:pt x="0" y="9573"/>
                  <a:pt x="2120" y="11692"/>
                  <a:pt x="4739" y="11692"/>
                </a:cubicBezTo>
                <a:cubicBezTo>
                  <a:pt x="7358" y="11692"/>
                  <a:pt x="9490" y="9573"/>
                  <a:pt x="9490" y="6954"/>
                </a:cubicBezTo>
                <a:cubicBezTo>
                  <a:pt x="9490" y="5704"/>
                  <a:pt x="9013" y="4573"/>
                  <a:pt x="8228" y="3715"/>
                </a:cubicBezTo>
                <a:lnTo>
                  <a:pt x="8668" y="3275"/>
                </a:lnTo>
                <a:lnTo>
                  <a:pt x="9704" y="3275"/>
                </a:lnTo>
                <a:cubicBezTo>
                  <a:pt x="9740" y="3275"/>
                  <a:pt x="9787" y="3263"/>
                  <a:pt x="9823" y="3227"/>
                </a:cubicBezTo>
                <a:lnTo>
                  <a:pt x="11645" y="1394"/>
                </a:lnTo>
                <a:cubicBezTo>
                  <a:pt x="11680" y="1346"/>
                  <a:pt x="11692" y="1263"/>
                  <a:pt x="11668" y="1203"/>
                </a:cubicBezTo>
                <a:cubicBezTo>
                  <a:pt x="11633" y="1144"/>
                  <a:pt x="11573" y="1096"/>
                  <a:pt x="11502" y="1096"/>
                </a:cubicBezTo>
                <a:lnTo>
                  <a:pt x="10573" y="1096"/>
                </a:lnTo>
                <a:lnTo>
                  <a:pt x="10573" y="179"/>
                </a:lnTo>
                <a:cubicBezTo>
                  <a:pt x="10573" y="108"/>
                  <a:pt x="10537" y="48"/>
                  <a:pt x="10466" y="12"/>
                </a:cubicBezTo>
                <a:cubicBezTo>
                  <a:pt x="10446" y="5"/>
                  <a:pt x="10425" y="1"/>
                  <a:pt x="104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185" name="Google Shape;15185;p103"/>
          <p:cNvGrpSpPr/>
          <p:nvPr/>
        </p:nvGrpSpPr>
        <p:grpSpPr>
          <a:xfrm>
            <a:off x="854261" y="2908813"/>
            <a:ext cx="377474" cy="335748"/>
            <a:chOff x="854261" y="2908813"/>
            <a:chExt cx="377474" cy="335748"/>
          </a:xfrm>
        </p:grpSpPr>
        <p:sp>
          <p:nvSpPr>
            <p:cNvPr id="15186" name="Google Shape;15186;p103"/>
            <p:cNvSpPr/>
            <p:nvPr/>
          </p:nvSpPr>
          <p:spPr>
            <a:xfrm>
              <a:off x="896337" y="3079695"/>
              <a:ext cx="47391" cy="17091"/>
            </a:xfrm>
            <a:custGeom>
              <a:avLst/>
              <a:gdLst/>
              <a:ahLst/>
              <a:cxnLst/>
              <a:rect l="l" t="t" r="r" b="b"/>
              <a:pathLst>
                <a:path w="1489" h="537" extrusionOk="0">
                  <a:moveTo>
                    <a:pt x="179" y="1"/>
                  </a:moveTo>
                  <a:cubicBezTo>
                    <a:pt x="96" y="1"/>
                    <a:pt x="0" y="72"/>
                    <a:pt x="0" y="179"/>
                  </a:cubicBezTo>
                  <a:cubicBezTo>
                    <a:pt x="0" y="263"/>
                    <a:pt x="84" y="358"/>
                    <a:pt x="179" y="358"/>
                  </a:cubicBezTo>
                  <a:cubicBezTo>
                    <a:pt x="381" y="358"/>
                    <a:pt x="941" y="382"/>
                    <a:pt x="1227" y="525"/>
                  </a:cubicBezTo>
                  <a:cubicBezTo>
                    <a:pt x="1251" y="537"/>
                    <a:pt x="1274" y="537"/>
                    <a:pt x="1298" y="537"/>
                  </a:cubicBezTo>
                  <a:cubicBezTo>
                    <a:pt x="1358" y="537"/>
                    <a:pt x="1417" y="501"/>
                    <a:pt x="1453" y="441"/>
                  </a:cubicBezTo>
                  <a:cubicBezTo>
                    <a:pt x="1489" y="358"/>
                    <a:pt x="1465" y="251"/>
                    <a:pt x="1370" y="203"/>
                  </a:cubicBezTo>
                  <a:cubicBezTo>
                    <a:pt x="977" y="1"/>
                    <a:pt x="215"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7" name="Google Shape;15187;p103"/>
            <p:cNvSpPr/>
            <p:nvPr/>
          </p:nvSpPr>
          <p:spPr>
            <a:xfrm>
              <a:off x="878514" y="3191855"/>
              <a:ext cx="11426" cy="52706"/>
            </a:xfrm>
            <a:custGeom>
              <a:avLst/>
              <a:gdLst/>
              <a:ahLst/>
              <a:cxnLst/>
              <a:rect l="l" t="t" r="r" b="b"/>
              <a:pathLst>
                <a:path w="359" h="1656" extrusionOk="0">
                  <a:moveTo>
                    <a:pt x="179" y="1"/>
                  </a:moveTo>
                  <a:cubicBezTo>
                    <a:pt x="84" y="1"/>
                    <a:pt x="1" y="72"/>
                    <a:pt x="1" y="180"/>
                  </a:cubicBezTo>
                  <a:lnTo>
                    <a:pt x="1" y="1477"/>
                  </a:lnTo>
                  <a:cubicBezTo>
                    <a:pt x="1" y="1561"/>
                    <a:pt x="72" y="1656"/>
                    <a:pt x="179" y="1656"/>
                  </a:cubicBezTo>
                  <a:cubicBezTo>
                    <a:pt x="287" y="1656"/>
                    <a:pt x="358" y="1585"/>
                    <a:pt x="358" y="1477"/>
                  </a:cubicBezTo>
                  <a:lnTo>
                    <a:pt x="358" y="180"/>
                  </a:lnTo>
                  <a:cubicBezTo>
                    <a:pt x="358" y="72"/>
                    <a:pt x="287"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8" name="Google Shape;15188;p103"/>
            <p:cNvSpPr/>
            <p:nvPr/>
          </p:nvSpPr>
          <p:spPr>
            <a:xfrm>
              <a:off x="854261" y="3050159"/>
              <a:ext cx="219451" cy="194052"/>
            </a:xfrm>
            <a:custGeom>
              <a:avLst/>
              <a:gdLst/>
              <a:ahLst/>
              <a:cxnLst/>
              <a:rect l="l" t="t" r="r" b="b"/>
              <a:pathLst>
                <a:path w="6895" h="6097" extrusionOk="0">
                  <a:moveTo>
                    <a:pt x="6406" y="679"/>
                  </a:moveTo>
                  <a:lnTo>
                    <a:pt x="6466" y="929"/>
                  </a:lnTo>
                  <a:cubicBezTo>
                    <a:pt x="6490" y="1000"/>
                    <a:pt x="6478" y="1072"/>
                    <a:pt x="6418" y="1119"/>
                  </a:cubicBezTo>
                  <a:lnTo>
                    <a:pt x="6311" y="1226"/>
                  </a:lnTo>
                  <a:lnTo>
                    <a:pt x="6073" y="988"/>
                  </a:lnTo>
                  <a:lnTo>
                    <a:pt x="6406" y="679"/>
                  </a:lnTo>
                  <a:close/>
                  <a:moveTo>
                    <a:pt x="3192" y="345"/>
                  </a:moveTo>
                  <a:lnTo>
                    <a:pt x="3192" y="1060"/>
                  </a:lnTo>
                  <a:cubicBezTo>
                    <a:pt x="3192" y="1179"/>
                    <a:pt x="3156" y="1298"/>
                    <a:pt x="3108" y="1405"/>
                  </a:cubicBezTo>
                  <a:lnTo>
                    <a:pt x="3025" y="1584"/>
                  </a:lnTo>
                  <a:cubicBezTo>
                    <a:pt x="3013" y="1607"/>
                    <a:pt x="3013" y="1619"/>
                    <a:pt x="3013" y="1655"/>
                  </a:cubicBezTo>
                  <a:lnTo>
                    <a:pt x="3013" y="2024"/>
                  </a:lnTo>
                  <a:cubicBezTo>
                    <a:pt x="2989" y="2286"/>
                    <a:pt x="2894" y="2524"/>
                    <a:pt x="2715" y="2703"/>
                  </a:cubicBezTo>
                  <a:cubicBezTo>
                    <a:pt x="2537" y="2881"/>
                    <a:pt x="2275" y="2965"/>
                    <a:pt x="2025" y="2965"/>
                  </a:cubicBezTo>
                  <a:cubicBezTo>
                    <a:pt x="1525" y="2953"/>
                    <a:pt x="1120" y="2500"/>
                    <a:pt x="1120" y="1988"/>
                  </a:cubicBezTo>
                  <a:lnTo>
                    <a:pt x="1120" y="1655"/>
                  </a:lnTo>
                  <a:cubicBezTo>
                    <a:pt x="1120" y="1619"/>
                    <a:pt x="1120" y="1596"/>
                    <a:pt x="1108" y="1584"/>
                  </a:cubicBezTo>
                  <a:lnTo>
                    <a:pt x="1001" y="1369"/>
                  </a:lnTo>
                  <a:cubicBezTo>
                    <a:pt x="953" y="1298"/>
                    <a:pt x="941" y="1203"/>
                    <a:pt x="941" y="1119"/>
                  </a:cubicBezTo>
                  <a:lnTo>
                    <a:pt x="941" y="1107"/>
                  </a:lnTo>
                  <a:cubicBezTo>
                    <a:pt x="941" y="691"/>
                    <a:pt x="1287" y="345"/>
                    <a:pt x="1703" y="345"/>
                  </a:cubicBezTo>
                  <a:close/>
                  <a:moveTo>
                    <a:pt x="2442" y="3227"/>
                  </a:moveTo>
                  <a:cubicBezTo>
                    <a:pt x="2454" y="3298"/>
                    <a:pt x="2477" y="3334"/>
                    <a:pt x="2489" y="3381"/>
                  </a:cubicBezTo>
                  <a:lnTo>
                    <a:pt x="2323" y="3548"/>
                  </a:lnTo>
                  <a:cubicBezTo>
                    <a:pt x="2251" y="3620"/>
                    <a:pt x="2156" y="3655"/>
                    <a:pt x="2059" y="3655"/>
                  </a:cubicBezTo>
                  <a:cubicBezTo>
                    <a:pt x="1962" y="3655"/>
                    <a:pt x="1864" y="3620"/>
                    <a:pt x="1787" y="3548"/>
                  </a:cubicBezTo>
                  <a:lnTo>
                    <a:pt x="1644" y="3393"/>
                  </a:lnTo>
                  <a:cubicBezTo>
                    <a:pt x="1656" y="3358"/>
                    <a:pt x="1668" y="3286"/>
                    <a:pt x="1668" y="3227"/>
                  </a:cubicBezTo>
                  <a:cubicBezTo>
                    <a:pt x="1775" y="3262"/>
                    <a:pt x="1894" y="3286"/>
                    <a:pt x="2013" y="3286"/>
                  </a:cubicBezTo>
                  <a:lnTo>
                    <a:pt x="2061" y="3286"/>
                  </a:lnTo>
                  <a:cubicBezTo>
                    <a:pt x="2192" y="3286"/>
                    <a:pt x="2323" y="3274"/>
                    <a:pt x="2442" y="3227"/>
                  </a:cubicBezTo>
                  <a:close/>
                  <a:moveTo>
                    <a:pt x="1680" y="0"/>
                  </a:moveTo>
                  <a:cubicBezTo>
                    <a:pt x="1072" y="0"/>
                    <a:pt x="584" y="500"/>
                    <a:pt x="584" y="1107"/>
                  </a:cubicBezTo>
                  <a:lnTo>
                    <a:pt x="584" y="1119"/>
                  </a:lnTo>
                  <a:cubicBezTo>
                    <a:pt x="584" y="1250"/>
                    <a:pt x="608" y="1405"/>
                    <a:pt x="668" y="1524"/>
                  </a:cubicBezTo>
                  <a:lnTo>
                    <a:pt x="763" y="1703"/>
                  </a:lnTo>
                  <a:lnTo>
                    <a:pt x="763" y="1988"/>
                  </a:lnTo>
                  <a:cubicBezTo>
                    <a:pt x="763" y="2429"/>
                    <a:pt x="977" y="2834"/>
                    <a:pt x="1311" y="3072"/>
                  </a:cubicBezTo>
                  <a:lnTo>
                    <a:pt x="1311" y="3215"/>
                  </a:lnTo>
                  <a:cubicBezTo>
                    <a:pt x="1311" y="3310"/>
                    <a:pt x="1251" y="3381"/>
                    <a:pt x="1156" y="3417"/>
                  </a:cubicBezTo>
                  <a:lnTo>
                    <a:pt x="537" y="3596"/>
                  </a:lnTo>
                  <a:cubicBezTo>
                    <a:pt x="227" y="3679"/>
                    <a:pt x="1" y="3965"/>
                    <a:pt x="1" y="4286"/>
                  </a:cubicBezTo>
                  <a:lnTo>
                    <a:pt x="1" y="5917"/>
                  </a:lnTo>
                  <a:cubicBezTo>
                    <a:pt x="1" y="6001"/>
                    <a:pt x="72" y="6096"/>
                    <a:pt x="179" y="6096"/>
                  </a:cubicBezTo>
                  <a:cubicBezTo>
                    <a:pt x="287" y="6096"/>
                    <a:pt x="358" y="6013"/>
                    <a:pt x="358" y="5917"/>
                  </a:cubicBezTo>
                  <a:lnTo>
                    <a:pt x="358" y="4310"/>
                  </a:lnTo>
                  <a:cubicBezTo>
                    <a:pt x="358" y="4143"/>
                    <a:pt x="477" y="3977"/>
                    <a:pt x="644" y="3929"/>
                  </a:cubicBezTo>
                  <a:lnTo>
                    <a:pt x="1263" y="3751"/>
                  </a:lnTo>
                  <a:cubicBezTo>
                    <a:pt x="1322" y="3739"/>
                    <a:pt x="1370" y="3715"/>
                    <a:pt x="1418" y="3679"/>
                  </a:cubicBezTo>
                  <a:lnTo>
                    <a:pt x="1513" y="3786"/>
                  </a:lnTo>
                  <a:cubicBezTo>
                    <a:pt x="1668" y="3929"/>
                    <a:pt x="1846" y="3989"/>
                    <a:pt x="2037" y="3989"/>
                  </a:cubicBezTo>
                  <a:cubicBezTo>
                    <a:pt x="2227" y="3989"/>
                    <a:pt x="2406" y="3917"/>
                    <a:pt x="2561" y="3786"/>
                  </a:cubicBezTo>
                  <a:lnTo>
                    <a:pt x="2727" y="3620"/>
                  </a:lnTo>
                  <a:cubicBezTo>
                    <a:pt x="2799" y="3655"/>
                    <a:pt x="2870" y="3679"/>
                    <a:pt x="2966" y="3679"/>
                  </a:cubicBezTo>
                  <a:lnTo>
                    <a:pt x="3001" y="3679"/>
                  </a:lnTo>
                  <a:cubicBezTo>
                    <a:pt x="3144" y="3679"/>
                    <a:pt x="3275" y="3620"/>
                    <a:pt x="3382" y="3524"/>
                  </a:cubicBezTo>
                  <a:lnTo>
                    <a:pt x="5823" y="1226"/>
                  </a:lnTo>
                  <a:lnTo>
                    <a:pt x="6061" y="1465"/>
                  </a:lnTo>
                  <a:lnTo>
                    <a:pt x="3239" y="4274"/>
                  </a:lnTo>
                  <a:cubicBezTo>
                    <a:pt x="3061" y="4453"/>
                    <a:pt x="2977" y="4679"/>
                    <a:pt x="2977" y="4917"/>
                  </a:cubicBezTo>
                  <a:lnTo>
                    <a:pt x="2977" y="5906"/>
                  </a:lnTo>
                  <a:cubicBezTo>
                    <a:pt x="2977" y="6001"/>
                    <a:pt x="3049" y="6096"/>
                    <a:pt x="3156" y="6096"/>
                  </a:cubicBezTo>
                  <a:cubicBezTo>
                    <a:pt x="3239" y="6096"/>
                    <a:pt x="3335" y="6013"/>
                    <a:pt x="3335" y="5906"/>
                  </a:cubicBezTo>
                  <a:lnTo>
                    <a:pt x="3335" y="4917"/>
                  </a:lnTo>
                  <a:cubicBezTo>
                    <a:pt x="3335" y="4763"/>
                    <a:pt x="3394" y="4620"/>
                    <a:pt x="3501" y="4513"/>
                  </a:cubicBezTo>
                  <a:lnTo>
                    <a:pt x="6656" y="1357"/>
                  </a:lnTo>
                  <a:cubicBezTo>
                    <a:pt x="6787" y="1226"/>
                    <a:pt x="6847" y="1024"/>
                    <a:pt x="6799" y="834"/>
                  </a:cubicBezTo>
                  <a:lnTo>
                    <a:pt x="6704" y="405"/>
                  </a:lnTo>
                  <a:lnTo>
                    <a:pt x="6823" y="298"/>
                  </a:lnTo>
                  <a:cubicBezTo>
                    <a:pt x="6895" y="238"/>
                    <a:pt x="6895" y="119"/>
                    <a:pt x="6823" y="60"/>
                  </a:cubicBezTo>
                  <a:cubicBezTo>
                    <a:pt x="6793" y="24"/>
                    <a:pt x="6749" y="6"/>
                    <a:pt x="6704" y="6"/>
                  </a:cubicBezTo>
                  <a:cubicBezTo>
                    <a:pt x="6659" y="6"/>
                    <a:pt x="6615" y="24"/>
                    <a:pt x="6585" y="60"/>
                  </a:cubicBezTo>
                  <a:lnTo>
                    <a:pt x="3156" y="3274"/>
                  </a:lnTo>
                  <a:cubicBezTo>
                    <a:pt x="3132" y="3310"/>
                    <a:pt x="3073" y="3334"/>
                    <a:pt x="3025" y="3334"/>
                  </a:cubicBezTo>
                  <a:lnTo>
                    <a:pt x="2977" y="3334"/>
                  </a:lnTo>
                  <a:cubicBezTo>
                    <a:pt x="2870" y="3334"/>
                    <a:pt x="2787" y="3250"/>
                    <a:pt x="2787" y="3143"/>
                  </a:cubicBezTo>
                  <a:lnTo>
                    <a:pt x="2787" y="3084"/>
                  </a:lnTo>
                  <a:cubicBezTo>
                    <a:pt x="2846" y="3036"/>
                    <a:pt x="2906" y="3000"/>
                    <a:pt x="2942" y="2953"/>
                  </a:cubicBezTo>
                  <a:cubicBezTo>
                    <a:pt x="3204" y="2715"/>
                    <a:pt x="3335" y="2381"/>
                    <a:pt x="3335" y="2024"/>
                  </a:cubicBezTo>
                  <a:lnTo>
                    <a:pt x="3335" y="1703"/>
                  </a:lnTo>
                  <a:lnTo>
                    <a:pt x="3406" y="1572"/>
                  </a:lnTo>
                  <a:cubicBezTo>
                    <a:pt x="3477" y="1417"/>
                    <a:pt x="3525" y="1238"/>
                    <a:pt x="3525" y="1072"/>
                  </a:cubicBezTo>
                  <a:lnTo>
                    <a:pt x="3525" y="179"/>
                  </a:lnTo>
                  <a:cubicBezTo>
                    <a:pt x="3525" y="95"/>
                    <a:pt x="3454" y="0"/>
                    <a:pt x="33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9" name="Google Shape;15189;p103"/>
            <p:cNvSpPr/>
            <p:nvPr/>
          </p:nvSpPr>
          <p:spPr>
            <a:xfrm>
              <a:off x="1008115" y="2908813"/>
              <a:ext cx="223620" cy="188355"/>
            </a:xfrm>
            <a:custGeom>
              <a:avLst/>
              <a:gdLst/>
              <a:ahLst/>
              <a:cxnLst/>
              <a:rect l="l" t="t" r="r" b="b"/>
              <a:pathLst>
                <a:path w="7026" h="5918" extrusionOk="0">
                  <a:moveTo>
                    <a:pt x="560" y="0"/>
                  </a:moveTo>
                  <a:cubicBezTo>
                    <a:pt x="263" y="0"/>
                    <a:pt x="1" y="238"/>
                    <a:pt x="1" y="548"/>
                  </a:cubicBezTo>
                  <a:lnTo>
                    <a:pt x="1" y="5251"/>
                  </a:lnTo>
                  <a:cubicBezTo>
                    <a:pt x="1" y="5334"/>
                    <a:pt x="84" y="5429"/>
                    <a:pt x="179" y="5429"/>
                  </a:cubicBezTo>
                  <a:cubicBezTo>
                    <a:pt x="287" y="5429"/>
                    <a:pt x="358" y="5358"/>
                    <a:pt x="358" y="5251"/>
                  </a:cubicBezTo>
                  <a:lnTo>
                    <a:pt x="358" y="548"/>
                  </a:lnTo>
                  <a:cubicBezTo>
                    <a:pt x="358" y="441"/>
                    <a:pt x="453" y="357"/>
                    <a:pt x="560" y="357"/>
                  </a:cubicBezTo>
                  <a:lnTo>
                    <a:pt x="6478" y="357"/>
                  </a:lnTo>
                  <a:cubicBezTo>
                    <a:pt x="6585" y="357"/>
                    <a:pt x="6668" y="441"/>
                    <a:pt x="6668" y="548"/>
                  </a:cubicBezTo>
                  <a:lnTo>
                    <a:pt x="6668" y="5370"/>
                  </a:lnTo>
                  <a:cubicBezTo>
                    <a:pt x="6668" y="5477"/>
                    <a:pt x="6585" y="5560"/>
                    <a:pt x="6478" y="5560"/>
                  </a:cubicBezTo>
                  <a:lnTo>
                    <a:pt x="2525" y="5560"/>
                  </a:lnTo>
                  <a:cubicBezTo>
                    <a:pt x="2430" y="5560"/>
                    <a:pt x="2346" y="5632"/>
                    <a:pt x="2346" y="5739"/>
                  </a:cubicBezTo>
                  <a:cubicBezTo>
                    <a:pt x="2346" y="5846"/>
                    <a:pt x="2418" y="5917"/>
                    <a:pt x="2525" y="5917"/>
                  </a:cubicBezTo>
                  <a:lnTo>
                    <a:pt x="6478" y="5917"/>
                  </a:lnTo>
                  <a:cubicBezTo>
                    <a:pt x="6775" y="5917"/>
                    <a:pt x="7025" y="5679"/>
                    <a:pt x="7025" y="5370"/>
                  </a:cubicBezTo>
                  <a:lnTo>
                    <a:pt x="7025" y="548"/>
                  </a:lnTo>
                  <a:cubicBezTo>
                    <a:pt x="7025" y="226"/>
                    <a:pt x="6787" y="0"/>
                    <a:pt x="64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0" name="Google Shape;15190;p103"/>
            <p:cNvSpPr/>
            <p:nvPr/>
          </p:nvSpPr>
          <p:spPr>
            <a:xfrm>
              <a:off x="1037301" y="2944046"/>
              <a:ext cx="165248" cy="105763"/>
            </a:xfrm>
            <a:custGeom>
              <a:avLst/>
              <a:gdLst/>
              <a:ahLst/>
              <a:cxnLst/>
              <a:rect l="l" t="t" r="r" b="b"/>
              <a:pathLst>
                <a:path w="5192" h="3323" extrusionOk="0">
                  <a:moveTo>
                    <a:pt x="4084" y="0"/>
                  </a:moveTo>
                  <a:cubicBezTo>
                    <a:pt x="4001" y="0"/>
                    <a:pt x="3906" y="84"/>
                    <a:pt x="3906" y="179"/>
                  </a:cubicBezTo>
                  <a:cubicBezTo>
                    <a:pt x="3906" y="286"/>
                    <a:pt x="3989" y="358"/>
                    <a:pt x="4084" y="358"/>
                  </a:cubicBezTo>
                  <a:lnTo>
                    <a:pt x="4596" y="358"/>
                  </a:lnTo>
                  <a:lnTo>
                    <a:pt x="2691" y="2263"/>
                  </a:lnTo>
                  <a:lnTo>
                    <a:pt x="1882" y="1465"/>
                  </a:lnTo>
                  <a:cubicBezTo>
                    <a:pt x="1846" y="1429"/>
                    <a:pt x="1801" y="1411"/>
                    <a:pt x="1758" y="1411"/>
                  </a:cubicBezTo>
                  <a:cubicBezTo>
                    <a:pt x="1715" y="1411"/>
                    <a:pt x="1673" y="1429"/>
                    <a:pt x="1644" y="1465"/>
                  </a:cubicBezTo>
                  <a:lnTo>
                    <a:pt x="72" y="3036"/>
                  </a:lnTo>
                  <a:cubicBezTo>
                    <a:pt x="1" y="3120"/>
                    <a:pt x="1" y="3215"/>
                    <a:pt x="72" y="3275"/>
                  </a:cubicBezTo>
                  <a:cubicBezTo>
                    <a:pt x="96" y="3310"/>
                    <a:pt x="143" y="3322"/>
                    <a:pt x="191" y="3322"/>
                  </a:cubicBezTo>
                  <a:cubicBezTo>
                    <a:pt x="239" y="3322"/>
                    <a:pt x="274" y="3310"/>
                    <a:pt x="310" y="3275"/>
                  </a:cubicBezTo>
                  <a:lnTo>
                    <a:pt x="1763" y="1822"/>
                  </a:lnTo>
                  <a:lnTo>
                    <a:pt x="2572" y="2620"/>
                  </a:lnTo>
                  <a:cubicBezTo>
                    <a:pt x="2608" y="2661"/>
                    <a:pt x="2653" y="2682"/>
                    <a:pt x="2696" y="2682"/>
                  </a:cubicBezTo>
                  <a:cubicBezTo>
                    <a:pt x="2739" y="2682"/>
                    <a:pt x="2781" y="2661"/>
                    <a:pt x="2810" y="2620"/>
                  </a:cubicBezTo>
                  <a:lnTo>
                    <a:pt x="4835" y="596"/>
                  </a:lnTo>
                  <a:lnTo>
                    <a:pt x="4835" y="1108"/>
                  </a:lnTo>
                  <a:cubicBezTo>
                    <a:pt x="4835" y="1191"/>
                    <a:pt x="4906" y="1286"/>
                    <a:pt x="5013" y="1286"/>
                  </a:cubicBezTo>
                  <a:cubicBezTo>
                    <a:pt x="5120" y="1286"/>
                    <a:pt x="5192" y="1215"/>
                    <a:pt x="5192" y="1108"/>
                  </a:cubicBezTo>
                  <a:lnTo>
                    <a:pt x="5192" y="179"/>
                  </a:lnTo>
                  <a:cubicBezTo>
                    <a:pt x="5192" y="84"/>
                    <a:pt x="5120" y="0"/>
                    <a:pt x="50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91" name="Google Shape;15191;p103"/>
          <p:cNvGrpSpPr/>
          <p:nvPr/>
        </p:nvGrpSpPr>
        <p:grpSpPr>
          <a:xfrm>
            <a:off x="1749728" y="2894777"/>
            <a:ext cx="386927" cy="363438"/>
            <a:chOff x="1749728" y="2894777"/>
            <a:chExt cx="386927" cy="363438"/>
          </a:xfrm>
        </p:grpSpPr>
        <p:sp>
          <p:nvSpPr>
            <p:cNvPr id="15192" name="Google Shape;15192;p103"/>
            <p:cNvSpPr/>
            <p:nvPr/>
          </p:nvSpPr>
          <p:spPr>
            <a:xfrm>
              <a:off x="1809595" y="3025333"/>
              <a:ext cx="97424" cy="32432"/>
            </a:xfrm>
            <a:custGeom>
              <a:avLst/>
              <a:gdLst/>
              <a:ahLst/>
              <a:cxnLst/>
              <a:rect l="l" t="t" r="r" b="b"/>
              <a:pathLst>
                <a:path w="3061" h="1019" extrusionOk="0">
                  <a:moveTo>
                    <a:pt x="1208" y="0"/>
                  </a:moveTo>
                  <a:cubicBezTo>
                    <a:pt x="852" y="0"/>
                    <a:pt x="531" y="35"/>
                    <a:pt x="322" y="66"/>
                  </a:cubicBezTo>
                  <a:cubicBezTo>
                    <a:pt x="143" y="101"/>
                    <a:pt x="1" y="244"/>
                    <a:pt x="1" y="423"/>
                  </a:cubicBezTo>
                  <a:lnTo>
                    <a:pt x="1" y="840"/>
                  </a:lnTo>
                  <a:cubicBezTo>
                    <a:pt x="1" y="947"/>
                    <a:pt x="84" y="1018"/>
                    <a:pt x="179" y="1018"/>
                  </a:cubicBezTo>
                  <a:cubicBezTo>
                    <a:pt x="286" y="1018"/>
                    <a:pt x="358" y="947"/>
                    <a:pt x="358" y="840"/>
                  </a:cubicBezTo>
                  <a:lnTo>
                    <a:pt x="358" y="423"/>
                  </a:lnTo>
                  <a:cubicBezTo>
                    <a:pt x="358" y="423"/>
                    <a:pt x="358" y="411"/>
                    <a:pt x="382" y="411"/>
                  </a:cubicBezTo>
                  <a:cubicBezTo>
                    <a:pt x="549" y="383"/>
                    <a:pt x="870" y="340"/>
                    <a:pt x="1231" y="340"/>
                  </a:cubicBezTo>
                  <a:cubicBezTo>
                    <a:pt x="1330" y="340"/>
                    <a:pt x="1433" y="344"/>
                    <a:pt x="1536" y="351"/>
                  </a:cubicBezTo>
                  <a:cubicBezTo>
                    <a:pt x="2084" y="387"/>
                    <a:pt x="2489" y="530"/>
                    <a:pt x="2727" y="768"/>
                  </a:cubicBezTo>
                  <a:cubicBezTo>
                    <a:pt x="2763" y="804"/>
                    <a:pt x="2807" y="822"/>
                    <a:pt x="2852" y="822"/>
                  </a:cubicBezTo>
                  <a:cubicBezTo>
                    <a:pt x="2897" y="822"/>
                    <a:pt x="2941" y="804"/>
                    <a:pt x="2977" y="768"/>
                  </a:cubicBezTo>
                  <a:cubicBezTo>
                    <a:pt x="3060" y="709"/>
                    <a:pt x="3060" y="590"/>
                    <a:pt x="2977" y="530"/>
                  </a:cubicBezTo>
                  <a:cubicBezTo>
                    <a:pt x="2554" y="107"/>
                    <a:pt x="1828" y="0"/>
                    <a:pt x="12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3" name="Google Shape;15193;p103"/>
            <p:cNvSpPr/>
            <p:nvPr/>
          </p:nvSpPr>
          <p:spPr>
            <a:xfrm>
              <a:off x="1749728" y="2974346"/>
              <a:ext cx="216777" cy="283869"/>
            </a:xfrm>
            <a:custGeom>
              <a:avLst/>
              <a:gdLst/>
              <a:ahLst/>
              <a:cxnLst/>
              <a:rect l="l" t="t" r="r" b="b"/>
              <a:pathLst>
                <a:path w="6811" h="8919" extrusionOk="0">
                  <a:moveTo>
                    <a:pt x="5311" y="334"/>
                  </a:moveTo>
                  <a:lnTo>
                    <a:pt x="5311" y="2061"/>
                  </a:lnTo>
                  <a:cubicBezTo>
                    <a:pt x="5311" y="2311"/>
                    <a:pt x="5251" y="2561"/>
                    <a:pt x="5132" y="2799"/>
                  </a:cubicBezTo>
                  <a:cubicBezTo>
                    <a:pt x="5120" y="2835"/>
                    <a:pt x="5120" y="2846"/>
                    <a:pt x="5120" y="2882"/>
                  </a:cubicBezTo>
                  <a:lnTo>
                    <a:pt x="5120" y="3382"/>
                  </a:lnTo>
                  <a:cubicBezTo>
                    <a:pt x="5120" y="3858"/>
                    <a:pt x="4918" y="4311"/>
                    <a:pt x="4560" y="4644"/>
                  </a:cubicBezTo>
                  <a:cubicBezTo>
                    <a:pt x="4227" y="4955"/>
                    <a:pt x="3811" y="5111"/>
                    <a:pt x="3369" y="5111"/>
                  </a:cubicBezTo>
                  <a:cubicBezTo>
                    <a:pt x="3338" y="5111"/>
                    <a:pt x="3306" y="5110"/>
                    <a:pt x="3275" y="5109"/>
                  </a:cubicBezTo>
                  <a:cubicBezTo>
                    <a:pt x="2382" y="5061"/>
                    <a:pt x="1679" y="4275"/>
                    <a:pt x="1679" y="3323"/>
                  </a:cubicBezTo>
                  <a:lnTo>
                    <a:pt x="1679" y="2882"/>
                  </a:lnTo>
                  <a:cubicBezTo>
                    <a:pt x="1679" y="2846"/>
                    <a:pt x="1679" y="2823"/>
                    <a:pt x="1667" y="2799"/>
                  </a:cubicBezTo>
                  <a:cubicBezTo>
                    <a:pt x="1548" y="2561"/>
                    <a:pt x="1489" y="2311"/>
                    <a:pt x="1489" y="2061"/>
                  </a:cubicBezTo>
                  <a:lnTo>
                    <a:pt x="1489" y="1668"/>
                  </a:lnTo>
                  <a:cubicBezTo>
                    <a:pt x="1489" y="930"/>
                    <a:pt x="2096" y="334"/>
                    <a:pt x="2822" y="334"/>
                  </a:cubicBezTo>
                  <a:close/>
                  <a:moveTo>
                    <a:pt x="4358" y="5240"/>
                  </a:moveTo>
                  <a:lnTo>
                    <a:pt x="4358" y="5573"/>
                  </a:lnTo>
                  <a:lnTo>
                    <a:pt x="3406" y="6228"/>
                  </a:lnTo>
                  <a:lnTo>
                    <a:pt x="2441" y="5573"/>
                  </a:lnTo>
                  <a:lnTo>
                    <a:pt x="2441" y="5240"/>
                  </a:lnTo>
                  <a:cubicBezTo>
                    <a:pt x="2691" y="5371"/>
                    <a:pt x="2977" y="5466"/>
                    <a:pt x="3251" y="5478"/>
                  </a:cubicBezTo>
                  <a:lnTo>
                    <a:pt x="3394" y="5478"/>
                  </a:lnTo>
                  <a:cubicBezTo>
                    <a:pt x="3727" y="5478"/>
                    <a:pt x="4060" y="5406"/>
                    <a:pt x="4358" y="5240"/>
                  </a:cubicBezTo>
                  <a:close/>
                  <a:moveTo>
                    <a:pt x="2286" y="5883"/>
                  </a:moveTo>
                  <a:lnTo>
                    <a:pt x="3120" y="6466"/>
                  </a:lnTo>
                  <a:lnTo>
                    <a:pt x="2679" y="6906"/>
                  </a:lnTo>
                  <a:lnTo>
                    <a:pt x="2655" y="6906"/>
                  </a:lnTo>
                  <a:lnTo>
                    <a:pt x="2108" y="6073"/>
                  </a:lnTo>
                  <a:lnTo>
                    <a:pt x="2286" y="5883"/>
                  </a:lnTo>
                  <a:close/>
                  <a:moveTo>
                    <a:pt x="4525" y="5883"/>
                  </a:moveTo>
                  <a:lnTo>
                    <a:pt x="4703" y="6073"/>
                  </a:lnTo>
                  <a:lnTo>
                    <a:pt x="4144" y="6906"/>
                  </a:lnTo>
                  <a:lnTo>
                    <a:pt x="4132" y="6906"/>
                  </a:lnTo>
                  <a:lnTo>
                    <a:pt x="3691" y="6466"/>
                  </a:lnTo>
                  <a:lnTo>
                    <a:pt x="4525" y="5883"/>
                  </a:lnTo>
                  <a:close/>
                  <a:moveTo>
                    <a:pt x="2834" y="1"/>
                  </a:moveTo>
                  <a:cubicBezTo>
                    <a:pt x="1905" y="1"/>
                    <a:pt x="1143" y="763"/>
                    <a:pt x="1143" y="1703"/>
                  </a:cubicBezTo>
                  <a:lnTo>
                    <a:pt x="1143" y="2084"/>
                  </a:lnTo>
                  <a:cubicBezTo>
                    <a:pt x="1143" y="2382"/>
                    <a:pt x="1203" y="2680"/>
                    <a:pt x="1334" y="2954"/>
                  </a:cubicBezTo>
                  <a:lnTo>
                    <a:pt x="1334" y="3358"/>
                  </a:lnTo>
                  <a:cubicBezTo>
                    <a:pt x="1334" y="4025"/>
                    <a:pt x="1631" y="4620"/>
                    <a:pt x="2096" y="5025"/>
                  </a:cubicBezTo>
                  <a:lnTo>
                    <a:pt x="2096" y="5621"/>
                  </a:lnTo>
                  <a:lnTo>
                    <a:pt x="1762" y="5954"/>
                  </a:lnTo>
                  <a:cubicBezTo>
                    <a:pt x="1739" y="6002"/>
                    <a:pt x="1703" y="6049"/>
                    <a:pt x="1727" y="6097"/>
                  </a:cubicBezTo>
                  <a:lnTo>
                    <a:pt x="619" y="6490"/>
                  </a:lnTo>
                  <a:cubicBezTo>
                    <a:pt x="250" y="6633"/>
                    <a:pt x="0" y="6990"/>
                    <a:pt x="0" y="7371"/>
                  </a:cubicBezTo>
                  <a:lnTo>
                    <a:pt x="0" y="8740"/>
                  </a:lnTo>
                  <a:cubicBezTo>
                    <a:pt x="0" y="8847"/>
                    <a:pt x="72" y="8919"/>
                    <a:pt x="179" y="8919"/>
                  </a:cubicBezTo>
                  <a:cubicBezTo>
                    <a:pt x="274" y="8919"/>
                    <a:pt x="358" y="8847"/>
                    <a:pt x="358" y="8740"/>
                  </a:cubicBezTo>
                  <a:lnTo>
                    <a:pt x="358" y="7371"/>
                  </a:lnTo>
                  <a:cubicBezTo>
                    <a:pt x="358" y="7133"/>
                    <a:pt x="500" y="6906"/>
                    <a:pt x="739" y="6823"/>
                  </a:cubicBezTo>
                  <a:lnTo>
                    <a:pt x="1905" y="6406"/>
                  </a:lnTo>
                  <a:lnTo>
                    <a:pt x="2382" y="7121"/>
                  </a:lnTo>
                  <a:cubicBezTo>
                    <a:pt x="2441" y="7204"/>
                    <a:pt x="2536" y="7264"/>
                    <a:pt x="2644" y="7287"/>
                  </a:cubicBezTo>
                  <a:lnTo>
                    <a:pt x="2679" y="7287"/>
                  </a:lnTo>
                  <a:cubicBezTo>
                    <a:pt x="2774" y="7287"/>
                    <a:pt x="2870" y="7240"/>
                    <a:pt x="2929" y="7180"/>
                  </a:cubicBezTo>
                  <a:lnTo>
                    <a:pt x="3227" y="6883"/>
                  </a:lnTo>
                  <a:lnTo>
                    <a:pt x="3227" y="8740"/>
                  </a:lnTo>
                  <a:cubicBezTo>
                    <a:pt x="3227" y="8847"/>
                    <a:pt x="3298" y="8919"/>
                    <a:pt x="3406" y="8919"/>
                  </a:cubicBezTo>
                  <a:cubicBezTo>
                    <a:pt x="3513" y="8919"/>
                    <a:pt x="3584" y="8847"/>
                    <a:pt x="3584" y="8740"/>
                  </a:cubicBezTo>
                  <a:lnTo>
                    <a:pt x="3584" y="6883"/>
                  </a:lnTo>
                  <a:lnTo>
                    <a:pt x="3882" y="7180"/>
                  </a:lnTo>
                  <a:cubicBezTo>
                    <a:pt x="3953" y="7252"/>
                    <a:pt x="4048" y="7287"/>
                    <a:pt x="4132" y="7287"/>
                  </a:cubicBezTo>
                  <a:lnTo>
                    <a:pt x="4168" y="7287"/>
                  </a:lnTo>
                  <a:cubicBezTo>
                    <a:pt x="4263" y="7264"/>
                    <a:pt x="4370" y="7204"/>
                    <a:pt x="4429" y="7121"/>
                  </a:cubicBezTo>
                  <a:lnTo>
                    <a:pt x="4906" y="6406"/>
                  </a:lnTo>
                  <a:lnTo>
                    <a:pt x="6073" y="6823"/>
                  </a:lnTo>
                  <a:cubicBezTo>
                    <a:pt x="6287" y="6906"/>
                    <a:pt x="6454" y="7121"/>
                    <a:pt x="6454" y="7371"/>
                  </a:cubicBezTo>
                  <a:lnTo>
                    <a:pt x="6454" y="8740"/>
                  </a:lnTo>
                  <a:cubicBezTo>
                    <a:pt x="6454" y="8847"/>
                    <a:pt x="6525" y="8919"/>
                    <a:pt x="6632" y="8919"/>
                  </a:cubicBezTo>
                  <a:cubicBezTo>
                    <a:pt x="6739" y="8919"/>
                    <a:pt x="6811" y="8847"/>
                    <a:pt x="6811" y="8740"/>
                  </a:cubicBezTo>
                  <a:lnTo>
                    <a:pt x="6811" y="7371"/>
                  </a:lnTo>
                  <a:cubicBezTo>
                    <a:pt x="6811" y="6954"/>
                    <a:pt x="6573" y="6609"/>
                    <a:pt x="6203" y="6478"/>
                  </a:cubicBezTo>
                  <a:lnTo>
                    <a:pt x="5096" y="6073"/>
                  </a:lnTo>
                  <a:cubicBezTo>
                    <a:pt x="5096" y="6037"/>
                    <a:pt x="5084" y="5966"/>
                    <a:pt x="5060" y="5942"/>
                  </a:cubicBezTo>
                  <a:lnTo>
                    <a:pt x="4727" y="5597"/>
                  </a:lnTo>
                  <a:lnTo>
                    <a:pt x="4727" y="5025"/>
                  </a:lnTo>
                  <a:cubicBezTo>
                    <a:pt x="4763" y="4990"/>
                    <a:pt x="4799" y="4966"/>
                    <a:pt x="4834" y="4930"/>
                  </a:cubicBezTo>
                  <a:cubicBezTo>
                    <a:pt x="5251" y="4549"/>
                    <a:pt x="5489" y="3978"/>
                    <a:pt x="5489" y="3418"/>
                  </a:cubicBezTo>
                  <a:lnTo>
                    <a:pt x="5489" y="2954"/>
                  </a:lnTo>
                  <a:cubicBezTo>
                    <a:pt x="5608" y="2680"/>
                    <a:pt x="5680" y="2382"/>
                    <a:pt x="5680" y="2084"/>
                  </a:cubicBezTo>
                  <a:lnTo>
                    <a:pt x="5680" y="179"/>
                  </a:lnTo>
                  <a:cubicBezTo>
                    <a:pt x="5680" y="84"/>
                    <a:pt x="5608" y="1"/>
                    <a:pt x="5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4" name="Google Shape;15194;p103"/>
            <p:cNvSpPr/>
            <p:nvPr/>
          </p:nvSpPr>
          <p:spPr>
            <a:xfrm>
              <a:off x="1785725" y="3222186"/>
              <a:ext cx="11394" cy="35647"/>
            </a:xfrm>
            <a:custGeom>
              <a:avLst/>
              <a:gdLst/>
              <a:ahLst/>
              <a:cxnLst/>
              <a:rect l="l" t="t" r="r" b="b"/>
              <a:pathLst>
                <a:path w="358" h="1120" extrusionOk="0">
                  <a:moveTo>
                    <a:pt x="179" y="0"/>
                  </a:moveTo>
                  <a:cubicBezTo>
                    <a:pt x="72" y="0"/>
                    <a:pt x="0" y="72"/>
                    <a:pt x="0" y="179"/>
                  </a:cubicBezTo>
                  <a:lnTo>
                    <a:pt x="0" y="941"/>
                  </a:lnTo>
                  <a:cubicBezTo>
                    <a:pt x="0" y="1048"/>
                    <a:pt x="72" y="1120"/>
                    <a:pt x="179" y="1120"/>
                  </a:cubicBezTo>
                  <a:cubicBezTo>
                    <a:pt x="274" y="1120"/>
                    <a:pt x="358" y="1048"/>
                    <a:pt x="358" y="941"/>
                  </a:cubicBezTo>
                  <a:lnTo>
                    <a:pt x="358" y="179"/>
                  </a:lnTo>
                  <a:cubicBezTo>
                    <a:pt x="358" y="72"/>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5" name="Google Shape;15195;p103"/>
            <p:cNvSpPr/>
            <p:nvPr/>
          </p:nvSpPr>
          <p:spPr>
            <a:xfrm>
              <a:off x="1919114" y="3222186"/>
              <a:ext cx="11394" cy="35647"/>
            </a:xfrm>
            <a:custGeom>
              <a:avLst/>
              <a:gdLst/>
              <a:ahLst/>
              <a:cxnLst/>
              <a:rect l="l" t="t" r="r" b="b"/>
              <a:pathLst>
                <a:path w="358" h="1120" extrusionOk="0">
                  <a:moveTo>
                    <a:pt x="179" y="0"/>
                  </a:moveTo>
                  <a:cubicBezTo>
                    <a:pt x="72" y="0"/>
                    <a:pt x="0" y="72"/>
                    <a:pt x="0" y="179"/>
                  </a:cubicBezTo>
                  <a:lnTo>
                    <a:pt x="0" y="941"/>
                  </a:lnTo>
                  <a:cubicBezTo>
                    <a:pt x="0" y="1048"/>
                    <a:pt x="72" y="1120"/>
                    <a:pt x="179" y="1120"/>
                  </a:cubicBezTo>
                  <a:cubicBezTo>
                    <a:pt x="286" y="1120"/>
                    <a:pt x="358" y="1048"/>
                    <a:pt x="358" y="941"/>
                  </a:cubicBezTo>
                  <a:lnTo>
                    <a:pt x="358" y="179"/>
                  </a:lnTo>
                  <a:cubicBezTo>
                    <a:pt x="358" y="72"/>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6" name="Google Shape;15196;p103"/>
            <p:cNvSpPr/>
            <p:nvPr/>
          </p:nvSpPr>
          <p:spPr>
            <a:xfrm>
              <a:off x="1956257" y="2931156"/>
              <a:ext cx="180398" cy="188737"/>
            </a:xfrm>
            <a:custGeom>
              <a:avLst/>
              <a:gdLst/>
              <a:ahLst/>
              <a:cxnLst/>
              <a:rect l="l" t="t" r="r" b="b"/>
              <a:pathLst>
                <a:path w="5668" h="5930" extrusionOk="0">
                  <a:moveTo>
                    <a:pt x="738" y="1"/>
                  </a:moveTo>
                  <a:cubicBezTo>
                    <a:pt x="322" y="1"/>
                    <a:pt x="0" y="346"/>
                    <a:pt x="0" y="751"/>
                  </a:cubicBezTo>
                  <a:lnTo>
                    <a:pt x="0" y="3799"/>
                  </a:lnTo>
                  <a:cubicBezTo>
                    <a:pt x="0" y="4215"/>
                    <a:pt x="334" y="4549"/>
                    <a:pt x="738" y="4549"/>
                  </a:cubicBezTo>
                  <a:lnTo>
                    <a:pt x="1084" y="4549"/>
                  </a:lnTo>
                  <a:lnTo>
                    <a:pt x="810" y="5585"/>
                  </a:lnTo>
                  <a:cubicBezTo>
                    <a:pt x="786" y="5704"/>
                    <a:pt x="834" y="5811"/>
                    <a:pt x="929" y="5882"/>
                  </a:cubicBezTo>
                  <a:cubicBezTo>
                    <a:pt x="977" y="5918"/>
                    <a:pt x="1036" y="5930"/>
                    <a:pt x="1084" y="5930"/>
                  </a:cubicBezTo>
                  <a:cubicBezTo>
                    <a:pt x="1143" y="5930"/>
                    <a:pt x="1203" y="5918"/>
                    <a:pt x="1250" y="5870"/>
                  </a:cubicBezTo>
                  <a:lnTo>
                    <a:pt x="3072" y="4525"/>
                  </a:lnTo>
                  <a:lnTo>
                    <a:pt x="4918" y="4525"/>
                  </a:lnTo>
                  <a:cubicBezTo>
                    <a:pt x="5334" y="4525"/>
                    <a:pt x="5668" y="4192"/>
                    <a:pt x="5668" y="3787"/>
                  </a:cubicBezTo>
                  <a:lnTo>
                    <a:pt x="5668" y="751"/>
                  </a:lnTo>
                  <a:cubicBezTo>
                    <a:pt x="5656" y="334"/>
                    <a:pt x="5322" y="12"/>
                    <a:pt x="4906" y="12"/>
                  </a:cubicBezTo>
                  <a:lnTo>
                    <a:pt x="3953" y="12"/>
                  </a:lnTo>
                  <a:cubicBezTo>
                    <a:pt x="3846" y="12"/>
                    <a:pt x="3775" y="84"/>
                    <a:pt x="3775" y="191"/>
                  </a:cubicBezTo>
                  <a:cubicBezTo>
                    <a:pt x="3775" y="286"/>
                    <a:pt x="3846" y="370"/>
                    <a:pt x="3953" y="370"/>
                  </a:cubicBezTo>
                  <a:lnTo>
                    <a:pt x="4906" y="370"/>
                  </a:lnTo>
                  <a:cubicBezTo>
                    <a:pt x="5132" y="370"/>
                    <a:pt x="5299" y="548"/>
                    <a:pt x="5299" y="751"/>
                  </a:cubicBezTo>
                  <a:lnTo>
                    <a:pt x="5299" y="3799"/>
                  </a:lnTo>
                  <a:cubicBezTo>
                    <a:pt x="5299" y="4025"/>
                    <a:pt x="5120" y="4192"/>
                    <a:pt x="4906" y="4192"/>
                  </a:cubicBezTo>
                  <a:lnTo>
                    <a:pt x="3001" y="4192"/>
                  </a:lnTo>
                  <a:cubicBezTo>
                    <a:pt x="2953" y="4192"/>
                    <a:pt x="2929" y="4203"/>
                    <a:pt x="2893" y="4215"/>
                  </a:cubicBezTo>
                  <a:lnTo>
                    <a:pt x="1203" y="5454"/>
                  </a:lnTo>
                  <a:lnTo>
                    <a:pt x="1203" y="5454"/>
                  </a:lnTo>
                  <a:lnTo>
                    <a:pt x="1465" y="4418"/>
                  </a:lnTo>
                  <a:cubicBezTo>
                    <a:pt x="1489" y="4358"/>
                    <a:pt x="1465" y="4311"/>
                    <a:pt x="1441" y="4263"/>
                  </a:cubicBezTo>
                  <a:cubicBezTo>
                    <a:pt x="1405" y="4215"/>
                    <a:pt x="1346" y="4192"/>
                    <a:pt x="1310" y="4192"/>
                  </a:cubicBezTo>
                  <a:lnTo>
                    <a:pt x="738" y="4192"/>
                  </a:lnTo>
                  <a:cubicBezTo>
                    <a:pt x="512" y="4192"/>
                    <a:pt x="357" y="4013"/>
                    <a:pt x="357" y="3799"/>
                  </a:cubicBezTo>
                  <a:lnTo>
                    <a:pt x="357" y="751"/>
                  </a:lnTo>
                  <a:cubicBezTo>
                    <a:pt x="357" y="524"/>
                    <a:pt x="536" y="370"/>
                    <a:pt x="738" y="370"/>
                  </a:cubicBezTo>
                  <a:lnTo>
                    <a:pt x="1691" y="370"/>
                  </a:lnTo>
                  <a:cubicBezTo>
                    <a:pt x="1798" y="370"/>
                    <a:pt x="1870" y="286"/>
                    <a:pt x="1870" y="179"/>
                  </a:cubicBezTo>
                  <a:cubicBezTo>
                    <a:pt x="1870" y="84"/>
                    <a:pt x="1798" y="1"/>
                    <a:pt x="1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7" name="Google Shape;15197;p103"/>
            <p:cNvSpPr/>
            <p:nvPr/>
          </p:nvSpPr>
          <p:spPr>
            <a:xfrm>
              <a:off x="2027487" y="2894777"/>
              <a:ext cx="36029" cy="108786"/>
            </a:xfrm>
            <a:custGeom>
              <a:avLst/>
              <a:gdLst/>
              <a:ahLst/>
              <a:cxnLst/>
              <a:rect l="l" t="t" r="r" b="b"/>
              <a:pathLst>
                <a:path w="1132" h="3418" extrusionOk="0">
                  <a:moveTo>
                    <a:pt x="775" y="358"/>
                  </a:moveTo>
                  <a:lnTo>
                    <a:pt x="596" y="3049"/>
                  </a:lnTo>
                  <a:lnTo>
                    <a:pt x="560" y="3049"/>
                  </a:lnTo>
                  <a:lnTo>
                    <a:pt x="394" y="358"/>
                  </a:lnTo>
                  <a:close/>
                  <a:moveTo>
                    <a:pt x="179" y="1"/>
                  </a:moveTo>
                  <a:cubicBezTo>
                    <a:pt x="143" y="1"/>
                    <a:pt x="96" y="24"/>
                    <a:pt x="48" y="60"/>
                  </a:cubicBezTo>
                  <a:cubicBezTo>
                    <a:pt x="24" y="96"/>
                    <a:pt x="1" y="155"/>
                    <a:pt x="1" y="203"/>
                  </a:cubicBezTo>
                  <a:lnTo>
                    <a:pt x="203" y="3251"/>
                  </a:lnTo>
                  <a:cubicBezTo>
                    <a:pt x="203" y="3334"/>
                    <a:pt x="286" y="3418"/>
                    <a:pt x="382" y="3418"/>
                  </a:cubicBezTo>
                  <a:lnTo>
                    <a:pt x="763" y="3418"/>
                  </a:lnTo>
                  <a:cubicBezTo>
                    <a:pt x="858" y="3418"/>
                    <a:pt x="941" y="3334"/>
                    <a:pt x="941" y="3251"/>
                  </a:cubicBezTo>
                  <a:lnTo>
                    <a:pt x="1132" y="203"/>
                  </a:lnTo>
                  <a:cubicBezTo>
                    <a:pt x="1132" y="155"/>
                    <a:pt x="1120" y="96"/>
                    <a:pt x="1072" y="60"/>
                  </a:cubicBezTo>
                  <a:cubicBezTo>
                    <a:pt x="1048" y="36"/>
                    <a:pt x="1001" y="1"/>
                    <a:pt x="9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8" name="Google Shape;15198;p103"/>
            <p:cNvSpPr/>
            <p:nvPr/>
          </p:nvSpPr>
          <p:spPr>
            <a:xfrm>
              <a:off x="2027487" y="3009992"/>
              <a:ext cx="36029" cy="36029"/>
            </a:xfrm>
            <a:custGeom>
              <a:avLst/>
              <a:gdLst/>
              <a:ahLst/>
              <a:cxnLst/>
              <a:rect l="l" t="t" r="r" b="b"/>
              <a:pathLst>
                <a:path w="1132" h="1132" extrusionOk="0">
                  <a:moveTo>
                    <a:pt x="572" y="345"/>
                  </a:moveTo>
                  <a:cubicBezTo>
                    <a:pt x="691" y="345"/>
                    <a:pt x="775" y="429"/>
                    <a:pt x="775" y="548"/>
                  </a:cubicBezTo>
                  <a:cubicBezTo>
                    <a:pt x="775" y="667"/>
                    <a:pt x="691" y="762"/>
                    <a:pt x="572" y="762"/>
                  </a:cubicBezTo>
                  <a:cubicBezTo>
                    <a:pt x="453" y="762"/>
                    <a:pt x="358" y="667"/>
                    <a:pt x="358" y="548"/>
                  </a:cubicBezTo>
                  <a:cubicBezTo>
                    <a:pt x="358" y="429"/>
                    <a:pt x="453" y="345"/>
                    <a:pt x="572" y="345"/>
                  </a:cubicBezTo>
                  <a:close/>
                  <a:moveTo>
                    <a:pt x="572" y="0"/>
                  </a:moveTo>
                  <a:cubicBezTo>
                    <a:pt x="263" y="0"/>
                    <a:pt x="1" y="250"/>
                    <a:pt x="1" y="572"/>
                  </a:cubicBezTo>
                  <a:cubicBezTo>
                    <a:pt x="1" y="881"/>
                    <a:pt x="263" y="1131"/>
                    <a:pt x="572" y="1131"/>
                  </a:cubicBezTo>
                  <a:cubicBezTo>
                    <a:pt x="882" y="1131"/>
                    <a:pt x="1132" y="881"/>
                    <a:pt x="1132" y="572"/>
                  </a:cubicBezTo>
                  <a:cubicBezTo>
                    <a:pt x="1132" y="250"/>
                    <a:pt x="882" y="0"/>
                    <a:pt x="5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99" name="Google Shape;15199;p103"/>
          <p:cNvGrpSpPr/>
          <p:nvPr/>
        </p:nvGrpSpPr>
        <p:grpSpPr>
          <a:xfrm>
            <a:off x="7098912" y="1969392"/>
            <a:ext cx="359651" cy="361560"/>
            <a:chOff x="7098912" y="1969392"/>
            <a:chExt cx="359651" cy="361560"/>
          </a:xfrm>
        </p:grpSpPr>
        <p:sp>
          <p:nvSpPr>
            <p:cNvPr id="15200" name="Google Shape;15200;p103"/>
            <p:cNvSpPr/>
            <p:nvPr/>
          </p:nvSpPr>
          <p:spPr>
            <a:xfrm>
              <a:off x="7098912" y="2127607"/>
              <a:ext cx="134567" cy="202582"/>
            </a:xfrm>
            <a:custGeom>
              <a:avLst/>
              <a:gdLst/>
              <a:ahLst/>
              <a:cxnLst/>
              <a:rect l="l" t="t" r="r" b="b"/>
              <a:pathLst>
                <a:path w="4228" h="6365" extrusionOk="0">
                  <a:moveTo>
                    <a:pt x="2108" y="331"/>
                  </a:moveTo>
                  <a:cubicBezTo>
                    <a:pt x="2153" y="331"/>
                    <a:pt x="2198" y="334"/>
                    <a:pt x="2239" y="340"/>
                  </a:cubicBezTo>
                  <a:cubicBezTo>
                    <a:pt x="2978" y="399"/>
                    <a:pt x="3537" y="1042"/>
                    <a:pt x="3537" y="1780"/>
                  </a:cubicBezTo>
                  <a:cubicBezTo>
                    <a:pt x="3537" y="2483"/>
                    <a:pt x="3704" y="3138"/>
                    <a:pt x="3847" y="3483"/>
                  </a:cubicBezTo>
                  <a:lnTo>
                    <a:pt x="3847" y="3495"/>
                  </a:lnTo>
                  <a:cubicBezTo>
                    <a:pt x="3656" y="3602"/>
                    <a:pt x="3335" y="3793"/>
                    <a:pt x="2787" y="3912"/>
                  </a:cubicBezTo>
                  <a:lnTo>
                    <a:pt x="2787" y="3864"/>
                  </a:lnTo>
                  <a:lnTo>
                    <a:pt x="2787" y="3531"/>
                  </a:lnTo>
                  <a:cubicBezTo>
                    <a:pt x="3001" y="3412"/>
                    <a:pt x="3180" y="3233"/>
                    <a:pt x="3299" y="3007"/>
                  </a:cubicBezTo>
                  <a:cubicBezTo>
                    <a:pt x="3537" y="2590"/>
                    <a:pt x="3454" y="2066"/>
                    <a:pt x="3108" y="1745"/>
                  </a:cubicBezTo>
                  <a:cubicBezTo>
                    <a:pt x="2870" y="1518"/>
                    <a:pt x="2430" y="1245"/>
                    <a:pt x="1727" y="1245"/>
                  </a:cubicBezTo>
                  <a:cubicBezTo>
                    <a:pt x="1680" y="1245"/>
                    <a:pt x="1632" y="1268"/>
                    <a:pt x="1608" y="1292"/>
                  </a:cubicBezTo>
                  <a:lnTo>
                    <a:pt x="1251" y="1649"/>
                  </a:lnTo>
                  <a:cubicBezTo>
                    <a:pt x="1192" y="1709"/>
                    <a:pt x="1192" y="1816"/>
                    <a:pt x="1251" y="1888"/>
                  </a:cubicBezTo>
                  <a:cubicBezTo>
                    <a:pt x="1281" y="1917"/>
                    <a:pt x="1323" y="1932"/>
                    <a:pt x="1366" y="1932"/>
                  </a:cubicBezTo>
                  <a:cubicBezTo>
                    <a:pt x="1409" y="1932"/>
                    <a:pt x="1454" y="1917"/>
                    <a:pt x="1489" y="1888"/>
                  </a:cubicBezTo>
                  <a:lnTo>
                    <a:pt x="1799" y="1578"/>
                  </a:lnTo>
                  <a:cubicBezTo>
                    <a:pt x="2239" y="1590"/>
                    <a:pt x="2608" y="1721"/>
                    <a:pt x="2882" y="1983"/>
                  </a:cubicBezTo>
                  <a:cubicBezTo>
                    <a:pt x="3120" y="2185"/>
                    <a:pt x="3180" y="2542"/>
                    <a:pt x="3025" y="2828"/>
                  </a:cubicBezTo>
                  <a:cubicBezTo>
                    <a:pt x="2823" y="3173"/>
                    <a:pt x="2466" y="3376"/>
                    <a:pt x="2085" y="3376"/>
                  </a:cubicBezTo>
                  <a:cubicBezTo>
                    <a:pt x="1489" y="3376"/>
                    <a:pt x="1013" y="2900"/>
                    <a:pt x="1013" y="2304"/>
                  </a:cubicBezTo>
                  <a:cubicBezTo>
                    <a:pt x="1013" y="2209"/>
                    <a:pt x="942" y="2138"/>
                    <a:pt x="846" y="2138"/>
                  </a:cubicBezTo>
                  <a:cubicBezTo>
                    <a:pt x="763" y="2138"/>
                    <a:pt x="680" y="2209"/>
                    <a:pt x="680" y="2304"/>
                  </a:cubicBezTo>
                  <a:cubicBezTo>
                    <a:pt x="680" y="2828"/>
                    <a:pt x="965" y="3292"/>
                    <a:pt x="1394" y="3519"/>
                  </a:cubicBezTo>
                  <a:lnTo>
                    <a:pt x="1394" y="3852"/>
                  </a:lnTo>
                  <a:lnTo>
                    <a:pt x="1394" y="3900"/>
                  </a:lnTo>
                  <a:cubicBezTo>
                    <a:pt x="834" y="3781"/>
                    <a:pt x="501" y="3602"/>
                    <a:pt x="370" y="3495"/>
                  </a:cubicBezTo>
                  <a:cubicBezTo>
                    <a:pt x="370" y="3495"/>
                    <a:pt x="358" y="3495"/>
                    <a:pt x="370" y="3483"/>
                  </a:cubicBezTo>
                  <a:cubicBezTo>
                    <a:pt x="525" y="3138"/>
                    <a:pt x="680" y="2483"/>
                    <a:pt x="680" y="1780"/>
                  </a:cubicBezTo>
                  <a:cubicBezTo>
                    <a:pt x="680" y="1042"/>
                    <a:pt x="1251" y="399"/>
                    <a:pt x="1977" y="340"/>
                  </a:cubicBezTo>
                  <a:cubicBezTo>
                    <a:pt x="2019" y="334"/>
                    <a:pt x="2064" y="331"/>
                    <a:pt x="2108" y="331"/>
                  </a:cubicBezTo>
                  <a:close/>
                  <a:moveTo>
                    <a:pt x="2442" y="3662"/>
                  </a:moveTo>
                  <a:lnTo>
                    <a:pt x="2442" y="3852"/>
                  </a:lnTo>
                  <a:cubicBezTo>
                    <a:pt x="2442" y="4043"/>
                    <a:pt x="2549" y="4221"/>
                    <a:pt x="2727" y="4316"/>
                  </a:cubicBezTo>
                  <a:lnTo>
                    <a:pt x="2823" y="4376"/>
                  </a:lnTo>
                  <a:cubicBezTo>
                    <a:pt x="2680" y="4626"/>
                    <a:pt x="2382" y="4793"/>
                    <a:pt x="2073" y="4793"/>
                  </a:cubicBezTo>
                  <a:cubicBezTo>
                    <a:pt x="1751" y="4793"/>
                    <a:pt x="1477" y="4626"/>
                    <a:pt x="1311" y="4376"/>
                  </a:cubicBezTo>
                  <a:lnTo>
                    <a:pt x="1418" y="4316"/>
                  </a:lnTo>
                  <a:cubicBezTo>
                    <a:pt x="1596" y="4221"/>
                    <a:pt x="1692" y="4043"/>
                    <a:pt x="1692" y="3852"/>
                  </a:cubicBezTo>
                  <a:lnTo>
                    <a:pt x="1692" y="3662"/>
                  </a:lnTo>
                  <a:cubicBezTo>
                    <a:pt x="1811" y="3685"/>
                    <a:pt x="1930" y="3709"/>
                    <a:pt x="2073" y="3709"/>
                  </a:cubicBezTo>
                  <a:cubicBezTo>
                    <a:pt x="2192" y="3709"/>
                    <a:pt x="2323" y="3685"/>
                    <a:pt x="2442" y="3662"/>
                  </a:cubicBezTo>
                  <a:close/>
                  <a:moveTo>
                    <a:pt x="2096" y="0"/>
                  </a:moveTo>
                  <a:cubicBezTo>
                    <a:pt x="2040" y="0"/>
                    <a:pt x="1983" y="6"/>
                    <a:pt x="1930" y="18"/>
                  </a:cubicBezTo>
                  <a:cubicBezTo>
                    <a:pt x="1037" y="102"/>
                    <a:pt x="334" y="875"/>
                    <a:pt x="334" y="1780"/>
                  </a:cubicBezTo>
                  <a:cubicBezTo>
                    <a:pt x="334" y="2435"/>
                    <a:pt x="180" y="3042"/>
                    <a:pt x="60" y="3364"/>
                  </a:cubicBezTo>
                  <a:cubicBezTo>
                    <a:pt x="1" y="3507"/>
                    <a:pt x="37" y="3673"/>
                    <a:pt x="180" y="3781"/>
                  </a:cubicBezTo>
                  <a:cubicBezTo>
                    <a:pt x="311" y="3888"/>
                    <a:pt x="596" y="4043"/>
                    <a:pt x="1037" y="4162"/>
                  </a:cubicBezTo>
                  <a:lnTo>
                    <a:pt x="382" y="4495"/>
                  </a:lnTo>
                  <a:cubicBezTo>
                    <a:pt x="144" y="4614"/>
                    <a:pt x="1" y="4852"/>
                    <a:pt x="1" y="5114"/>
                  </a:cubicBezTo>
                  <a:lnTo>
                    <a:pt x="1" y="6209"/>
                  </a:lnTo>
                  <a:cubicBezTo>
                    <a:pt x="1" y="6293"/>
                    <a:pt x="72" y="6364"/>
                    <a:pt x="156" y="6364"/>
                  </a:cubicBezTo>
                  <a:cubicBezTo>
                    <a:pt x="251" y="6364"/>
                    <a:pt x="322" y="6293"/>
                    <a:pt x="322" y="6209"/>
                  </a:cubicBezTo>
                  <a:lnTo>
                    <a:pt x="322" y="5114"/>
                  </a:lnTo>
                  <a:cubicBezTo>
                    <a:pt x="322" y="4983"/>
                    <a:pt x="394" y="4852"/>
                    <a:pt x="537" y="4793"/>
                  </a:cubicBezTo>
                  <a:lnTo>
                    <a:pt x="1049" y="4519"/>
                  </a:lnTo>
                  <a:cubicBezTo>
                    <a:pt x="1275" y="4900"/>
                    <a:pt x="1680" y="5138"/>
                    <a:pt x="2108" y="5138"/>
                  </a:cubicBezTo>
                  <a:cubicBezTo>
                    <a:pt x="2561" y="5138"/>
                    <a:pt x="2942" y="4900"/>
                    <a:pt x="3168" y="4519"/>
                  </a:cubicBezTo>
                  <a:lnTo>
                    <a:pt x="3692" y="4793"/>
                  </a:lnTo>
                  <a:cubicBezTo>
                    <a:pt x="3811" y="4852"/>
                    <a:pt x="3894" y="4983"/>
                    <a:pt x="3894" y="5114"/>
                  </a:cubicBezTo>
                  <a:lnTo>
                    <a:pt x="3894" y="6209"/>
                  </a:lnTo>
                  <a:cubicBezTo>
                    <a:pt x="3894" y="6293"/>
                    <a:pt x="3966" y="6364"/>
                    <a:pt x="4061" y="6364"/>
                  </a:cubicBezTo>
                  <a:cubicBezTo>
                    <a:pt x="4144" y="6364"/>
                    <a:pt x="4228" y="6293"/>
                    <a:pt x="4228" y="6209"/>
                  </a:cubicBezTo>
                  <a:lnTo>
                    <a:pt x="4228" y="5114"/>
                  </a:lnTo>
                  <a:cubicBezTo>
                    <a:pt x="4192" y="4852"/>
                    <a:pt x="4049" y="4614"/>
                    <a:pt x="3811" y="4495"/>
                  </a:cubicBezTo>
                  <a:lnTo>
                    <a:pt x="3156" y="4162"/>
                  </a:lnTo>
                  <a:cubicBezTo>
                    <a:pt x="3597" y="4043"/>
                    <a:pt x="3870" y="3888"/>
                    <a:pt x="4013" y="3781"/>
                  </a:cubicBezTo>
                  <a:cubicBezTo>
                    <a:pt x="4156" y="3685"/>
                    <a:pt x="4192" y="3507"/>
                    <a:pt x="4132" y="3364"/>
                  </a:cubicBezTo>
                  <a:cubicBezTo>
                    <a:pt x="4001" y="3042"/>
                    <a:pt x="3847" y="2435"/>
                    <a:pt x="3847" y="1780"/>
                  </a:cubicBezTo>
                  <a:cubicBezTo>
                    <a:pt x="3847" y="875"/>
                    <a:pt x="3156" y="90"/>
                    <a:pt x="2263" y="18"/>
                  </a:cubicBezTo>
                  <a:cubicBezTo>
                    <a:pt x="2210" y="6"/>
                    <a:pt x="2153" y="0"/>
                    <a:pt x="20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1" name="Google Shape;15201;p103"/>
            <p:cNvSpPr/>
            <p:nvPr/>
          </p:nvSpPr>
          <p:spPr>
            <a:xfrm>
              <a:off x="7120141" y="2297184"/>
              <a:ext cx="10662" cy="33005"/>
            </a:xfrm>
            <a:custGeom>
              <a:avLst/>
              <a:gdLst/>
              <a:ahLst/>
              <a:cxnLst/>
              <a:rect l="l" t="t" r="r" b="b"/>
              <a:pathLst>
                <a:path w="335" h="1037" extrusionOk="0">
                  <a:moveTo>
                    <a:pt x="167" y="0"/>
                  </a:moveTo>
                  <a:cubicBezTo>
                    <a:pt x="72" y="0"/>
                    <a:pt x="1" y="72"/>
                    <a:pt x="1" y="167"/>
                  </a:cubicBezTo>
                  <a:lnTo>
                    <a:pt x="1" y="881"/>
                  </a:lnTo>
                  <a:cubicBezTo>
                    <a:pt x="1" y="965"/>
                    <a:pt x="72" y="1036"/>
                    <a:pt x="167" y="1036"/>
                  </a:cubicBezTo>
                  <a:cubicBezTo>
                    <a:pt x="251" y="1036"/>
                    <a:pt x="334" y="965"/>
                    <a:pt x="334" y="881"/>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2" name="Google Shape;15202;p103"/>
            <p:cNvSpPr/>
            <p:nvPr/>
          </p:nvSpPr>
          <p:spPr>
            <a:xfrm>
              <a:off x="7199360" y="2297184"/>
              <a:ext cx="10248" cy="33005"/>
            </a:xfrm>
            <a:custGeom>
              <a:avLst/>
              <a:gdLst/>
              <a:ahLst/>
              <a:cxnLst/>
              <a:rect l="l" t="t" r="r" b="b"/>
              <a:pathLst>
                <a:path w="322" h="1037" extrusionOk="0">
                  <a:moveTo>
                    <a:pt x="167" y="0"/>
                  </a:moveTo>
                  <a:cubicBezTo>
                    <a:pt x="72" y="0"/>
                    <a:pt x="0" y="72"/>
                    <a:pt x="0" y="167"/>
                  </a:cubicBezTo>
                  <a:lnTo>
                    <a:pt x="0" y="881"/>
                  </a:lnTo>
                  <a:cubicBezTo>
                    <a:pt x="0" y="965"/>
                    <a:pt x="72" y="1036"/>
                    <a:pt x="167" y="1036"/>
                  </a:cubicBezTo>
                  <a:cubicBezTo>
                    <a:pt x="250" y="1036"/>
                    <a:pt x="322" y="965"/>
                    <a:pt x="322" y="881"/>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3" name="Google Shape;15203;p103"/>
            <p:cNvSpPr/>
            <p:nvPr/>
          </p:nvSpPr>
          <p:spPr>
            <a:xfrm>
              <a:off x="7357001" y="2165704"/>
              <a:ext cx="56876" cy="17823"/>
            </a:xfrm>
            <a:custGeom>
              <a:avLst/>
              <a:gdLst/>
              <a:ahLst/>
              <a:cxnLst/>
              <a:rect l="l" t="t" r="r" b="b"/>
              <a:pathLst>
                <a:path w="1787" h="560" extrusionOk="0">
                  <a:moveTo>
                    <a:pt x="630" y="0"/>
                  </a:moveTo>
                  <a:cubicBezTo>
                    <a:pt x="478" y="0"/>
                    <a:pt x="311" y="14"/>
                    <a:pt x="131" y="48"/>
                  </a:cubicBezTo>
                  <a:cubicBezTo>
                    <a:pt x="60" y="71"/>
                    <a:pt x="0" y="143"/>
                    <a:pt x="0" y="214"/>
                  </a:cubicBezTo>
                  <a:lnTo>
                    <a:pt x="0" y="393"/>
                  </a:lnTo>
                  <a:cubicBezTo>
                    <a:pt x="0" y="488"/>
                    <a:pt x="72" y="560"/>
                    <a:pt x="167" y="560"/>
                  </a:cubicBezTo>
                  <a:cubicBezTo>
                    <a:pt x="250" y="560"/>
                    <a:pt x="322" y="488"/>
                    <a:pt x="322" y="393"/>
                  </a:cubicBezTo>
                  <a:lnTo>
                    <a:pt x="322" y="345"/>
                  </a:lnTo>
                  <a:cubicBezTo>
                    <a:pt x="436" y="334"/>
                    <a:pt x="543" y="328"/>
                    <a:pt x="642" y="328"/>
                  </a:cubicBezTo>
                  <a:cubicBezTo>
                    <a:pt x="851" y="328"/>
                    <a:pt x="1022" y="352"/>
                    <a:pt x="1143" y="393"/>
                  </a:cubicBezTo>
                  <a:cubicBezTo>
                    <a:pt x="1369" y="452"/>
                    <a:pt x="1488" y="524"/>
                    <a:pt x="1488" y="524"/>
                  </a:cubicBezTo>
                  <a:cubicBezTo>
                    <a:pt x="1512" y="548"/>
                    <a:pt x="1548" y="560"/>
                    <a:pt x="1572" y="560"/>
                  </a:cubicBezTo>
                  <a:cubicBezTo>
                    <a:pt x="1631" y="560"/>
                    <a:pt x="1679" y="524"/>
                    <a:pt x="1715" y="488"/>
                  </a:cubicBezTo>
                  <a:cubicBezTo>
                    <a:pt x="1786" y="405"/>
                    <a:pt x="1762" y="310"/>
                    <a:pt x="1679" y="262"/>
                  </a:cubicBezTo>
                  <a:cubicBezTo>
                    <a:pt x="1660" y="252"/>
                    <a:pt x="1280" y="0"/>
                    <a:pt x="6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4" name="Google Shape;15204;p103"/>
            <p:cNvSpPr/>
            <p:nvPr/>
          </p:nvSpPr>
          <p:spPr>
            <a:xfrm>
              <a:off x="7312666" y="2133113"/>
              <a:ext cx="145897" cy="197840"/>
            </a:xfrm>
            <a:custGeom>
              <a:avLst/>
              <a:gdLst/>
              <a:ahLst/>
              <a:cxnLst/>
              <a:rect l="l" t="t" r="r" b="b"/>
              <a:pathLst>
                <a:path w="4584" h="6216" extrusionOk="0">
                  <a:moveTo>
                    <a:pt x="3536" y="345"/>
                  </a:moveTo>
                  <a:lnTo>
                    <a:pt x="3536" y="1167"/>
                  </a:lnTo>
                  <a:cubicBezTo>
                    <a:pt x="3536" y="1298"/>
                    <a:pt x="3512" y="1453"/>
                    <a:pt x="3453" y="1572"/>
                  </a:cubicBezTo>
                  <a:lnTo>
                    <a:pt x="3393" y="1703"/>
                  </a:lnTo>
                  <a:cubicBezTo>
                    <a:pt x="3370" y="1726"/>
                    <a:pt x="3370" y="1750"/>
                    <a:pt x="3370" y="1774"/>
                  </a:cubicBezTo>
                  <a:lnTo>
                    <a:pt x="3370" y="2131"/>
                  </a:lnTo>
                  <a:cubicBezTo>
                    <a:pt x="3358" y="2417"/>
                    <a:pt x="3239" y="2703"/>
                    <a:pt x="3036" y="2905"/>
                  </a:cubicBezTo>
                  <a:cubicBezTo>
                    <a:pt x="2834" y="3108"/>
                    <a:pt x="2568" y="3204"/>
                    <a:pt x="2288" y="3204"/>
                  </a:cubicBezTo>
                  <a:cubicBezTo>
                    <a:pt x="2271" y="3204"/>
                    <a:pt x="2255" y="3203"/>
                    <a:pt x="2238" y="3203"/>
                  </a:cubicBezTo>
                  <a:cubicBezTo>
                    <a:pt x="1667" y="3191"/>
                    <a:pt x="1203" y="2679"/>
                    <a:pt x="1203" y="2072"/>
                  </a:cubicBezTo>
                  <a:lnTo>
                    <a:pt x="1203" y="1774"/>
                  </a:lnTo>
                  <a:cubicBezTo>
                    <a:pt x="1203" y="1750"/>
                    <a:pt x="1203" y="1726"/>
                    <a:pt x="1191" y="1703"/>
                  </a:cubicBezTo>
                  <a:lnTo>
                    <a:pt x="1131" y="1572"/>
                  </a:lnTo>
                  <a:cubicBezTo>
                    <a:pt x="1072" y="1453"/>
                    <a:pt x="1036" y="1298"/>
                    <a:pt x="1036" y="1167"/>
                  </a:cubicBezTo>
                  <a:cubicBezTo>
                    <a:pt x="1036" y="702"/>
                    <a:pt x="1405" y="345"/>
                    <a:pt x="1857" y="345"/>
                  </a:cubicBezTo>
                  <a:close/>
                  <a:moveTo>
                    <a:pt x="1726" y="3417"/>
                  </a:moveTo>
                  <a:cubicBezTo>
                    <a:pt x="1869" y="3489"/>
                    <a:pt x="2048" y="3512"/>
                    <a:pt x="2227" y="3536"/>
                  </a:cubicBezTo>
                  <a:lnTo>
                    <a:pt x="2274" y="3536"/>
                  </a:lnTo>
                  <a:cubicBezTo>
                    <a:pt x="2465" y="3536"/>
                    <a:pt x="2643" y="3489"/>
                    <a:pt x="2822" y="3429"/>
                  </a:cubicBezTo>
                  <a:lnTo>
                    <a:pt x="2822" y="3655"/>
                  </a:lnTo>
                  <a:cubicBezTo>
                    <a:pt x="2822" y="3691"/>
                    <a:pt x="2834" y="3750"/>
                    <a:pt x="2834" y="3798"/>
                  </a:cubicBezTo>
                  <a:lnTo>
                    <a:pt x="2274" y="4227"/>
                  </a:lnTo>
                  <a:lnTo>
                    <a:pt x="1703" y="3798"/>
                  </a:lnTo>
                  <a:cubicBezTo>
                    <a:pt x="1726" y="3750"/>
                    <a:pt x="1726" y="3715"/>
                    <a:pt x="1726" y="3655"/>
                  </a:cubicBezTo>
                  <a:lnTo>
                    <a:pt x="1726" y="3417"/>
                  </a:lnTo>
                  <a:close/>
                  <a:moveTo>
                    <a:pt x="1857" y="0"/>
                  </a:moveTo>
                  <a:cubicBezTo>
                    <a:pt x="1215" y="0"/>
                    <a:pt x="691" y="524"/>
                    <a:pt x="691" y="1167"/>
                  </a:cubicBezTo>
                  <a:cubicBezTo>
                    <a:pt x="691" y="1357"/>
                    <a:pt x="738" y="1548"/>
                    <a:pt x="834" y="1715"/>
                  </a:cubicBezTo>
                  <a:lnTo>
                    <a:pt x="869" y="1810"/>
                  </a:lnTo>
                  <a:lnTo>
                    <a:pt x="869" y="2072"/>
                  </a:lnTo>
                  <a:cubicBezTo>
                    <a:pt x="869" y="2536"/>
                    <a:pt x="1084" y="2941"/>
                    <a:pt x="1405" y="3215"/>
                  </a:cubicBezTo>
                  <a:lnTo>
                    <a:pt x="1405" y="3667"/>
                  </a:lnTo>
                  <a:cubicBezTo>
                    <a:pt x="1405" y="3739"/>
                    <a:pt x="1369" y="3810"/>
                    <a:pt x="1286" y="3846"/>
                  </a:cubicBezTo>
                  <a:lnTo>
                    <a:pt x="441" y="4155"/>
                  </a:lnTo>
                  <a:cubicBezTo>
                    <a:pt x="179" y="4262"/>
                    <a:pt x="0" y="4512"/>
                    <a:pt x="0" y="4810"/>
                  </a:cubicBezTo>
                  <a:lnTo>
                    <a:pt x="0" y="6048"/>
                  </a:lnTo>
                  <a:cubicBezTo>
                    <a:pt x="0" y="6132"/>
                    <a:pt x="72" y="6215"/>
                    <a:pt x="155" y="6215"/>
                  </a:cubicBezTo>
                  <a:cubicBezTo>
                    <a:pt x="250" y="6215"/>
                    <a:pt x="322" y="6132"/>
                    <a:pt x="322" y="6048"/>
                  </a:cubicBezTo>
                  <a:lnTo>
                    <a:pt x="322" y="4810"/>
                  </a:lnTo>
                  <a:cubicBezTo>
                    <a:pt x="322" y="4655"/>
                    <a:pt x="417" y="4524"/>
                    <a:pt x="560" y="4465"/>
                  </a:cubicBezTo>
                  <a:lnTo>
                    <a:pt x="1405" y="4155"/>
                  </a:lnTo>
                  <a:cubicBezTo>
                    <a:pt x="1453" y="4143"/>
                    <a:pt x="1500" y="4108"/>
                    <a:pt x="1524" y="4084"/>
                  </a:cubicBezTo>
                  <a:lnTo>
                    <a:pt x="2119" y="4524"/>
                  </a:lnTo>
                  <a:lnTo>
                    <a:pt x="2119" y="6036"/>
                  </a:lnTo>
                  <a:cubicBezTo>
                    <a:pt x="2119" y="6120"/>
                    <a:pt x="2203" y="6191"/>
                    <a:pt x="2286" y="6191"/>
                  </a:cubicBezTo>
                  <a:cubicBezTo>
                    <a:pt x="2369" y="6191"/>
                    <a:pt x="2453" y="6120"/>
                    <a:pt x="2453" y="6036"/>
                  </a:cubicBezTo>
                  <a:lnTo>
                    <a:pt x="2453" y="4512"/>
                  </a:lnTo>
                  <a:lnTo>
                    <a:pt x="3048" y="4072"/>
                  </a:lnTo>
                  <a:cubicBezTo>
                    <a:pt x="3084" y="4096"/>
                    <a:pt x="3120" y="4108"/>
                    <a:pt x="3167" y="4143"/>
                  </a:cubicBezTo>
                  <a:lnTo>
                    <a:pt x="4012" y="4453"/>
                  </a:lnTo>
                  <a:cubicBezTo>
                    <a:pt x="4155" y="4512"/>
                    <a:pt x="4251" y="4643"/>
                    <a:pt x="4251" y="4798"/>
                  </a:cubicBezTo>
                  <a:lnTo>
                    <a:pt x="4251" y="6036"/>
                  </a:lnTo>
                  <a:cubicBezTo>
                    <a:pt x="4251" y="6120"/>
                    <a:pt x="4322" y="6191"/>
                    <a:pt x="4417" y="6191"/>
                  </a:cubicBezTo>
                  <a:cubicBezTo>
                    <a:pt x="4501" y="6191"/>
                    <a:pt x="4572" y="6120"/>
                    <a:pt x="4572" y="6036"/>
                  </a:cubicBezTo>
                  <a:lnTo>
                    <a:pt x="4572" y="4798"/>
                  </a:lnTo>
                  <a:cubicBezTo>
                    <a:pt x="4584" y="4512"/>
                    <a:pt x="4382" y="4251"/>
                    <a:pt x="4120" y="4143"/>
                  </a:cubicBezTo>
                  <a:lnTo>
                    <a:pt x="3274" y="3834"/>
                  </a:lnTo>
                  <a:cubicBezTo>
                    <a:pt x="3191" y="3798"/>
                    <a:pt x="3155" y="3727"/>
                    <a:pt x="3155" y="3655"/>
                  </a:cubicBezTo>
                  <a:lnTo>
                    <a:pt x="3155" y="3215"/>
                  </a:lnTo>
                  <a:cubicBezTo>
                    <a:pt x="3179" y="3191"/>
                    <a:pt x="3227" y="3155"/>
                    <a:pt x="3250" y="3131"/>
                  </a:cubicBezTo>
                  <a:cubicBezTo>
                    <a:pt x="3536" y="2858"/>
                    <a:pt x="3691" y="2500"/>
                    <a:pt x="3691" y="2119"/>
                  </a:cubicBezTo>
                  <a:lnTo>
                    <a:pt x="3691" y="1810"/>
                  </a:lnTo>
                  <a:lnTo>
                    <a:pt x="3727" y="1715"/>
                  </a:lnTo>
                  <a:cubicBezTo>
                    <a:pt x="3822" y="1548"/>
                    <a:pt x="3870" y="1357"/>
                    <a:pt x="3870" y="1167"/>
                  </a:cubicBezTo>
                  <a:lnTo>
                    <a:pt x="3870" y="167"/>
                  </a:lnTo>
                  <a:cubicBezTo>
                    <a:pt x="3870" y="71"/>
                    <a:pt x="3786" y="0"/>
                    <a:pt x="3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5" name="Google Shape;15205;p103"/>
            <p:cNvSpPr/>
            <p:nvPr/>
          </p:nvSpPr>
          <p:spPr>
            <a:xfrm>
              <a:off x="7340324" y="2291486"/>
              <a:ext cx="10630" cy="38702"/>
            </a:xfrm>
            <a:custGeom>
              <a:avLst/>
              <a:gdLst/>
              <a:ahLst/>
              <a:cxnLst/>
              <a:rect l="l" t="t" r="r" b="b"/>
              <a:pathLst>
                <a:path w="334" h="1216" extrusionOk="0">
                  <a:moveTo>
                    <a:pt x="167" y="1"/>
                  </a:moveTo>
                  <a:cubicBezTo>
                    <a:pt x="84" y="1"/>
                    <a:pt x="0" y="72"/>
                    <a:pt x="0" y="167"/>
                  </a:cubicBezTo>
                  <a:lnTo>
                    <a:pt x="0" y="1060"/>
                  </a:lnTo>
                  <a:cubicBezTo>
                    <a:pt x="0" y="1144"/>
                    <a:pt x="84" y="1215"/>
                    <a:pt x="167" y="1215"/>
                  </a:cubicBezTo>
                  <a:cubicBezTo>
                    <a:pt x="262" y="1215"/>
                    <a:pt x="334" y="1144"/>
                    <a:pt x="334" y="1060"/>
                  </a:cubicBez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6" name="Google Shape;15206;p103"/>
            <p:cNvSpPr/>
            <p:nvPr/>
          </p:nvSpPr>
          <p:spPr>
            <a:xfrm>
              <a:off x="7419511" y="2291486"/>
              <a:ext cx="10630" cy="38702"/>
            </a:xfrm>
            <a:custGeom>
              <a:avLst/>
              <a:gdLst/>
              <a:ahLst/>
              <a:cxnLst/>
              <a:rect l="l" t="t" r="r" b="b"/>
              <a:pathLst>
                <a:path w="334" h="1216" extrusionOk="0">
                  <a:moveTo>
                    <a:pt x="167" y="1"/>
                  </a:moveTo>
                  <a:cubicBezTo>
                    <a:pt x="72" y="1"/>
                    <a:pt x="1" y="72"/>
                    <a:pt x="1" y="167"/>
                  </a:cubicBezTo>
                  <a:lnTo>
                    <a:pt x="1" y="1060"/>
                  </a:lnTo>
                  <a:cubicBezTo>
                    <a:pt x="1" y="1144"/>
                    <a:pt x="72" y="1215"/>
                    <a:pt x="167" y="1215"/>
                  </a:cubicBezTo>
                  <a:cubicBezTo>
                    <a:pt x="251" y="1215"/>
                    <a:pt x="334" y="1144"/>
                    <a:pt x="334" y="1060"/>
                  </a:cubicBezTo>
                  <a:lnTo>
                    <a:pt x="334" y="167"/>
                  </a:lnTo>
                  <a:cubicBezTo>
                    <a:pt x="334"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7" name="Google Shape;15207;p103"/>
            <p:cNvSpPr/>
            <p:nvPr/>
          </p:nvSpPr>
          <p:spPr>
            <a:xfrm>
              <a:off x="7153878" y="1969392"/>
              <a:ext cx="225498" cy="188355"/>
            </a:xfrm>
            <a:custGeom>
              <a:avLst/>
              <a:gdLst/>
              <a:ahLst/>
              <a:cxnLst/>
              <a:rect l="l" t="t" r="r" b="b"/>
              <a:pathLst>
                <a:path w="7085" h="5918" extrusionOk="0">
                  <a:moveTo>
                    <a:pt x="2441" y="4227"/>
                  </a:moveTo>
                  <a:lnTo>
                    <a:pt x="2346" y="4608"/>
                  </a:lnTo>
                  <a:lnTo>
                    <a:pt x="2132" y="4608"/>
                  </a:lnTo>
                  <a:cubicBezTo>
                    <a:pt x="1917" y="4608"/>
                    <a:pt x="1751" y="4442"/>
                    <a:pt x="1751" y="4239"/>
                  </a:cubicBezTo>
                  <a:lnTo>
                    <a:pt x="1751" y="4227"/>
                  </a:lnTo>
                  <a:close/>
                  <a:moveTo>
                    <a:pt x="5668" y="310"/>
                  </a:moveTo>
                  <a:cubicBezTo>
                    <a:pt x="5882" y="310"/>
                    <a:pt x="6037" y="477"/>
                    <a:pt x="6037" y="679"/>
                  </a:cubicBezTo>
                  <a:lnTo>
                    <a:pt x="6037" y="3525"/>
                  </a:lnTo>
                  <a:cubicBezTo>
                    <a:pt x="6037" y="3739"/>
                    <a:pt x="5882" y="3894"/>
                    <a:pt x="5668" y="3894"/>
                  </a:cubicBezTo>
                  <a:lnTo>
                    <a:pt x="4251" y="3894"/>
                  </a:lnTo>
                  <a:cubicBezTo>
                    <a:pt x="4227" y="3894"/>
                    <a:pt x="4179" y="3918"/>
                    <a:pt x="4156" y="3930"/>
                  </a:cubicBezTo>
                  <a:lnTo>
                    <a:pt x="2572" y="5084"/>
                  </a:lnTo>
                  <a:lnTo>
                    <a:pt x="2810" y="4108"/>
                  </a:lnTo>
                  <a:cubicBezTo>
                    <a:pt x="2822" y="4061"/>
                    <a:pt x="2810" y="4001"/>
                    <a:pt x="2786" y="3953"/>
                  </a:cubicBezTo>
                  <a:cubicBezTo>
                    <a:pt x="2751" y="3918"/>
                    <a:pt x="2703" y="3894"/>
                    <a:pt x="2644" y="3894"/>
                  </a:cubicBezTo>
                  <a:lnTo>
                    <a:pt x="703" y="3894"/>
                  </a:lnTo>
                  <a:cubicBezTo>
                    <a:pt x="489" y="3894"/>
                    <a:pt x="322" y="3739"/>
                    <a:pt x="322" y="3525"/>
                  </a:cubicBezTo>
                  <a:lnTo>
                    <a:pt x="322" y="679"/>
                  </a:lnTo>
                  <a:cubicBezTo>
                    <a:pt x="322" y="477"/>
                    <a:pt x="489" y="310"/>
                    <a:pt x="703" y="310"/>
                  </a:cubicBezTo>
                  <a:close/>
                  <a:moveTo>
                    <a:pt x="6382" y="1036"/>
                  </a:moveTo>
                  <a:cubicBezTo>
                    <a:pt x="6585" y="1036"/>
                    <a:pt x="6751" y="1203"/>
                    <a:pt x="6751" y="1417"/>
                  </a:cubicBezTo>
                  <a:lnTo>
                    <a:pt x="6751" y="4251"/>
                  </a:lnTo>
                  <a:lnTo>
                    <a:pt x="6739" y="4251"/>
                  </a:lnTo>
                  <a:cubicBezTo>
                    <a:pt x="6739" y="4465"/>
                    <a:pt x="6573" y="4632"/>
                    <a:pt x="6370" y="4632"/>
                  </a:cubicBezTo>
                  <a:lnTo>
                    <a:pt x="4953" y="4632"/>
                  </a:lnTo>
                  <a:cubicBezTo>
                    <a:pt x="4906" y="4632"/>
                    <a:pt x="4870" y="4644"/>
                    <a:pt x="4822" y="4692"/>
                  </a:cubicBezTo>
                  <a:cubicBezTo>
                    <a:pt x="4787" y="4727"/>
                    <a:pt x="4775" y="4775"/>
                    <a:pt x="4787" y="4823"/>
                  </a:cubicBezTo>
                  <a:lnTo>
                    <a:pt x="4906" y="5501"/>
                  </a:lnTo>
                  <a:lnTo>
                    <a:pt x="3691" y="4692"/>
                  </a:lnTo>
                  <a:lnTo>
                    <a:pt x="4299" y="4239"/>
                  </a:lnTo>
                  <a:lnTo>
                    <a:pt x="5668" y="4239"/>
                  </a:lnTo>
                  <a:cubicBezTo>
                    <a:pt x="6049" y="4239"/>
                    <a:pt x="6370" y="3930"/>
                    <a:pt x="6370" y="3537"/>
                  </a:cubicBezTo>
                  <a:lnTo>
                    <a:pt x="6370" y="1036"/>
                  </a:lnTo>
                  <a:close/>
                  <a:moveTo>
                    <a:pt x="703" y="1"/>
                  </a:moveTo>
                  <a:cubicBezTo>
                    <a:pt x="310" y="1"/>
                    <a:pt x="0" y="310"/>
                    <a:pt x="0" y="703"/>
                  </a:cubicBezTo>
                  <a:lnTo>
                    <a:pt x="0" y="3537"/>
                  </a:lnTo>
                  <a:cubicBezTo>
                    <a:pt x="0" y="3930"/>
                    <a:pt x="310" y="4239"/>
                    <a:pt x="703" y="4239"/>
                  </a:cubicBezTo>
                  <a:lnTo>
                    <a:pt x="1405" y="4239"/>
                  </a:lnTo>
                  <a:lnTo>
                    <a:pt x="1405" y="4251"/>
                  </a:lnTo>
                  <a:cubicBezTo>
                    <a:pt x="1405" y="4644"/>
                    <a:pt x="1727" y="4954"/>
                    <a:pt x="2108" y="4954"/>
                  </a:cubicBezTo>
                  <a:lnTo>
                    <a:pt x="2263" y="4954"/>
                  </a:lnTo>
                  <a:lnTo>
                    <a:pt x="2203" y="5227"/>
                  </a:lnTo>
                  <a:cubicBezTo>
                    <a:pt x="2167" y="5323"/>
                    <a:pt x="2215" y="5430"/>
                    <a:pt x="2298" y="5489"/>
                  </a:cubicBezTo>
                  <a:cubicBezTo>
                    <a:pt x="2346" y="5525"/>
                    <a:pt x="2394" y="5537"/>
                    <a:pt x="2453" y="5537"/>
                  </a:cubicBezTo>
                  <a:cubicBezTo>
                    <a:pt x="2513" y="5537"/>
                    <a:pt x="2560" y="5525"/>
                    <a:pt x="2596" y="5489"/>
                  </a:cubicBezTo>
                  <a:lnTo>
                    <a:pt x="3334" y="4954"/>
                  </a:lnTo>
                  <a:lnTo>
                    <a:pt x="3489" y="4954"/>
                  </a:lnTo>
                  <a:lnTo>
                    <a:pt x="4882" y="5882"/>
                  </a:lnTo>
                  <a:cubicBezTo>
                    <a:pt x="4918" y="5906"/>
                    <a:pt x="4965" y="5918"/>
                    <a:pt x="5013" y="5918"/>
                  </a:cubicBezTo>
                  <a:cubicBezTo>
                    <a:pt x="5061" y="5918"/>
                    <a:pt x="5096" y="5906"/>
                    <a:pt x="5144" y="5882"/>
                  </a:cubicBezTo>
                  <a:cubicBezTo>
                    <a:pt x="5239" y="5823"/>
                    <a:pt x="5287" y="5727"/>
                    <a:pt x="5263" y="5620"/>
                  </a:cubicBezTo>
                  <a:lnTo>
                    <a:pt x="5168" y="4954"/>
                  </a:lnTo>
                  <a:lnTo>
                    <a:pt x="6382" y="4954"/>
                  </a:lnTo>
                  <a:cubicBezTo>
                    <a:pt x="6763" y="4954"/>
                    <a:pt x="7085" y="4644"/>
                    <a:pt x="7085" y="4251"/>
                  </a:cubicBezTo>
                  <a:lnTo>
                    <a:pt x="7085" y="1417"/>
                  </a:lnTo>
                  <a:cubicBezTo>
                    <a:pt x="7085" y="1024"/>
                    <a:pt x="6775" y="715"/>
                    <a:pt x="6382" y="715"/>
                  </a:cubicBezTo>
                  <a:cubicBezTo>
                    <a:pt x="6370" y="310"/>
                    <a:pt x="6061" y="1"/>
                    <a:pt x="5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8" name="Google Shape;15208;p103"/>
            <p:cNvSpPr/>
            <p:nvPr/>
          </p:nvSpPr>
          <p:spPr>
            <a:xfrm>
              <a:off x="7193663" y="2003511"/>
              <a:ext cx="27308" cy="10248"/>
            </a:xfrm>
            <a:custGeom>
              <a:avLst/>
              <a:gdLst/>
              <a:ahLst/>
              <a:cxnLst/>
              <a:rect l="l" t="t" r="r" b="b"/>
              <a:pathLst>
                <a:path w="858" h="322" extrusionOk="0">
                  <a:moveTo>
                    <a:pt x="167" y="0"/>
                  </a:moveTo>
                  <a:cubicBezTo>
                    <a:pt x="72" y="0"/>
                    <a:pt x="1" y="72"/>
                    <a:pt x="1" y="167"/>
                  </a:cubicBezTo>
                  <a:cubicBezTo>
                    <a:pt x="1" y="250"/>
                    <a:pt x="72" y="322"/>
                    <a:pt x="167" y="322"/>
                  </a:cubicBezTo>
                  <a:lnTo>
                    <a:pt x="703" y="322"/>
                  </a:lnTo>
                  <a:cubicBezTo>
                    <a:pt x="786" y="322"/>
                    <a:pt x="858" y="250"/>
                    <a:pt x="858" y="167"/>
                  </a:cubicBezTo>
                  <a:cubicBezTo>
                    <a:pt x="858" y="72"/>
                    <a:pt x="786"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9" name="Google Shape;15209;p103"/>
            <p:cNvSpPr/>
            <p:nvPr/>
          </p:nvSpPr>
          <p:spPr>
            <a:xfrm>
              <a:off x="7233065" y="2003511"/>
              <a:ext cx="83802" cy="10248"/>
            </a:xfrm>
            <a:custGeom>
              <a:avLst/>
              <a:gdLst/>
              <a:ahLst/>
              <a:cxnLst/>
              <a:rect l="l" t="t" r="r" b="b"/>
              <a:pathLst>
                <a:path w="2633" h="322" extrusionOk="0">
                  <a:moveTo>
                    <a:pt x="156" y="0"/>
                  </a:moveTo>
                  <a:cubicBezTo>
                    <a:pt x="72" y="0"/>
                    <a:pt x="1" y="72"/>
                    <a:pt x="1" y="167"/>
                  </a:cubicBezTo>
                  <a:cubicBezTo>
                    <a:pt x="1" y="250"/>
                    <a:pt x="72" y="322"/>
                    <a:pt x="156" y="322"/>
                  </a:cubicBezTo>
                  <a:lnTo>
                    <a:pt x="2465" y="322"/>
                  </a:lnTo>
                  <a:cubicBezTo>
                    <a:pt x="2561" y="322"/>
                    <a:pt x="2632" y="250"/>
                    <a:pt x="2632" y="167"/>
                  </a:cubicBezTo>
                  <a:cubicBezTo>
                    <a:pt x="2632" y="72"/>
                    <a:pt x="2573" y="0"/>
                    <a:pt x="2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0" name="Google Shape;15210;p103"/>
            <p:cNvSpPr/>
            <p:nvPr/>
          </p:nvSpPr>
          <p:spPr>
            <a:xfrm>
              <a:off x="7193281" y="2031933"/>
              <a:ext cx="123936" cy="10248"/>
            </a:xfrm>
            <a:custGeom>
              <a:avLst/>
              <a:gdLst/>
              <a:ahLst/>
              <a:cxnLst/>
              <a:rect l="l" t="t" r="r" b="b"/>
              <a:pathLst>
                <a:path w="3894" h="322" extrusionOk="0">
                  <a:moveTo>
                    <a:pt x="155" y="0"/>
                  </a:moveTo>
                  <a:cubicBezTo>
                    <a:pt x="72" y="0"/>
                    <a:pt x="1" y="71"/>
                    <a:pt x="1" y="167"/>
                  </a:cubicBezTo>
                  <a:cubicBezTo>
                    <a:pt x="1" y="250"/>
                    <a:pt x="72" y="322"/>
                    <a:pt x="155" y="322"/>
                  </a:cubicBezTo>
                  <a:lnTo>
                    <a:pt x="3715" y="322"/>
                  </a:lnTo>
                  <a:cubicBezTo>
                    <a:pt x="3811" y="322"/>
                    <a:pt x="3882" y="250"/>
                    <a:pt x="3882" y="167"/>
                  </a:cubicBezTo>
                  <a:cubicBezTo>
                    <a:pt x="3894" y="71"/>
                    <a:pt x="3823" y="0"/>
                    <a:pt x="3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1" name="Google Shape;15211;p103"/>
            <p:cNvSpPr/>
            <p:nvPr/>
          </p:nvSpPr>
          <p:spPr>
            <a:xfrm>
              <a:off x="7193663" y="2059973"/>
              <a:ext cx="83770" cy="10248"/>
            </a:xfrm>
            <a:custGeom>
              <a:avLst/>
              <a:gdLst/>
              <a:ahLst/>
              <a:cxnLst/>
              <a:rect l="l" t="t" r="r" b="b"/>
              <a:pathLst>
                <a:path w="2632" h="322" extrusionOk="0">
                  <a:moveTo>
                    <a:pt x="167" y="0"/>
                  </a:moveTo>
                  <a:cubicBezTo>
                    <a:pt x="72" y="0"/>
                    <a:pt x="1" y="72"/>
                    <a:pt x="1" y="155"/>
                  </a:cubicBezTo>
                  <a:cubicBezTo>
                    <a:pt x="1" y="250"/>
                    <a:pt x="72" y="322"/>
                    <a:pt x="167" y="322"/>
                  </a:cubicBezTo>
                  <a:lnTo>
                    <a:pt x="2465" y="322"/>
                  </a:lnTo>
                  <a:cubicBezTo>
                    <a:pt x="2560" y="322"/>
                    <a:pt x="2632" y="250"/>
                    <a:pt x="2632" y="155"/>
                  </a:cubicBezTo>
                  <a:cubicBezTo>
                    <a:pt x="2632" y="72"/>
                    <a:pt x="2560" y="0"/>
                    <a:pt x="2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2" name="Google Shape;15212;p103"/>
            <p:cNvSpPr/>
            <p:nvPr/>
          </p:nvSpPr>
          <p:spPr>
            <a:xfrm>
              <a:off x="7289145" y="2059973"/>
              <a:ext cx="27722" cy="10248"/>
            </a:xfrm>
            <a:custGeom>
              <a:avLst/>
              <a:gdLst/>
              <a:ahLst/>
              <a:cxnLst/>
              <a:rect l="l" t="t" r="r" b="b"/>
              <a:pathLst>
                <a:path w="871" h="322" extrusionOk="0">
                  <a:moveTo>
                    <a:pt x="168" y="0"/>
                  </a:moveTo>
                  <a:cubicBezTo>
                    <a:pt x="84" y="0"/>
                    <a:pt x="1" y="72"/>
                    <a:pt x="1" y="155"/>
                  </a:cubicBezTo>
                  <a:cubicBezTo>
                    <a:pt x="1" y="250"/>
                    <a:pt x="84" y="322"/>
                    <a:pt x="168" y="322"/>
                  </a:cubicBezTo>
                  <a:lnTo>
                    <a:pt x="703" y="322"/>
                  </a:lnTo>
                  <a:cubicBezTo>
                    <a:pt x="799" y="322"/>
                    <a:pt x="870" y="250"/>
                    <a:pt x="870" y="155"/>
                  </a:cubicBezTo>
                  <a:cubicBezTo>
                    <a:pt x="870" y="72"/>
                    <a:pt x="811"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213" name="Google Shape;15213;p103"/>
          <p:cNvSpPr/>
          <p:nvPr/>
        </p:nvSpPr>
        <p:spPr>
          <a:xfrm>
            <a:off x="3094217" y="2895159"/>
            <a:ext cx="394152" cy="361529"/>
          </a:xfrm>
          <a:custGeom>
            <a:avLst/>
            <a:gdLst/>
            <a:ahLst/>
            <a:cxnLst/>
            <a:rect l="l" t="t" r="r" b="b"/>
            <a:pathLst>
              <a:path w="12384" h="11359" extrusionOk="0">
                <a:moveTo>
                  <a:pt x="2775" y="1024"/>
                </a:moveTo>
                <a:cubicBezTo>
                  <a:pt x="3346" y="1024"/>
                  <a:pt x="3811" y="1501"/>
                  <a:pt x="3811" y="2060"/>
                </a:cubicBezTo>
                <a:cubicBezTo>
                  <a:pt x="3811" y="2298"/>
                  <a:pt x="3727" y="2536"/>
                  <a:pt x="3573" y="2727"/>
                </a:cubicBezTo>
                <a:cubicBezTo>
                  <a:pt x="3525" y="2786"/>
                  <a:pt x="3513" y="2870"/>
                  <a:pt x="3549" y="2941"/>
                </a:cubicBezTo>
                <a:cubicBezTo>
                  <a:pt x="3573" y="3013"/>
                  <a:pt x="3644" y="3060"/>
                  <a:pt x="3727" y="3060"/>
                </a:cubicBezTo>
                <a:lnTo>
                  <a:pt x="4096" y="3060"/>
                </a:lnTo>
                <a:cubicBezTo>
                  <a:pt x="4120" y="3060"/>
                  <a:pt x="4156" y="3084"/>
                  <a:pt x="4156" y="3120"/>
                </a:cubicBezTo>
                <a:lnTo>
                  <a:pt x="4156" y="3370"/>
                </a:lnTo>
                <a:cubicBezTo>
                  <a:pt x="4156" y="3406"/>
                  <a:pt x="4120" y="3429"/>
                  <a:pt x="4096" y="3429"/>
                </a:cubicBezTo>
                <a:lnTo>
                  <a:pt x="1846" y="3429"/>
                </a:lnTo>
                <a:lnTo>
                  <a:pt x="1453" y="3418"/>
                </a:lnTo>
                <a:cubicBezTo>
                  <a:pt x="1418" y="3418"/>
                  <a:pt x="1394" y="3382"/>
                  <a:pt x="1394" y="3358"/>
                </a:cubicBezTo>
                <a:lnTo>
                  <a:pt x="1394" y="3096"/>
                </a:lnTo>
                <a:cubicBezTo>
                  <a:pt x="1394" y="3072"/>
                  <a:pt x="1418" y="3037"/>
                  <a:pt x="1453" y="3037"/>
                </a:cubicBezTo>
                <a:lnTo>
                  <a:pt x="3132" y="3037"/>
                </a:lnTo>
                <a:cubicBezTo>
                  <a:pt x="3239" y="3037"/>
                  <a:pt x="3323" y="2953"/>
                  <a:pt x="3323" y="2846"/>
                </a:cubicBezTo>
                <a:cubicBezTo>
                  <a:pt x="3323" y="2739"/>
                  <a:pt x="3227" y="2656"/>
                  <a:pt x="3132" y="2656"/>
                </a:cubicBezTo>
                <a:lnTo>
                  <a:pt x="1906" y="2656"/>
                </a:lnTo>
                <a:cubicBezTo>
                  <a:pt x="1787" y="2477"/>
                  <a:pt x="1727" y="2275"/>
                  <a:pt x="1727" y="2060"/>
                </a:cubicBezTo>
                <a:cubicBezTo>
                  <a:pt x="1727" y="1477"/>
                  <a:pt x="2203" y="1024"/>
                  <a:pt x="2775" y="1024"/>
                </a:cubicBezTo>
                <a:close/>
                <a:moveTo>
                  <a:pt x="9597" y="1024"/>
                </a:moveTo>
                <a:cubicBezTo>
                  <a:pt x="10169" y="1024"/>
                  <a:pt x="10645" y="1501"/>
                  <a:pt x="10645" y="2060"/>
                </a:cubicBezTo>
                <a:cubicBezTo>
                  <a:pt x="10645" y="2298"/>
                  <a:pt x="10550" y="2536"/>
                  <a:pt x="10407" y="2727"/>
                </a:cubicBezTo>
                <a:cubicBezTo>
                  <a:pt x="10359" y="2786"/>
                  <a:pt x="10347" y="2870"/>
                  <a:pt x="10371" y="2941"/>
                </a:cubicBezTo>
                <a:cubicBezTo>
                  <a:pt x="10407" y="3013"/>
                  <a:pt x="10478" y="3060"/>
                  <a:pt x="10550" y="3060"/>
                </a:cubicBezTo>
                <a:lnTo>
                  <a:pt x="10931" y="3060"/>
                </a:lnTo>
                <a:cubicBezTo>
                  <a:pt x="10954" y="3060"/>
                  <a:pt x="10990" y="3084"/>
                  <a:pt x="10990" y="3120"/>
                </a:cubicBezTo>
                <a:lnTo>
                  <a:pt x="10990" y="3370"/>
                </a:lnTo>
                <a:cubicBezTo>
                  <a:pt x="10990" y="3406"/>
                  <a:pt x="10954" y="3429"/>
                  <a:pt x="10931" y="3429"/>
                </a:cubicBezTo>
                <a:lnTo>
                  <a:pt x="8276" y="3429"/>
                </a:lnTo>
                <a:lnTo>
                  <a:pt x="8276" y="3418"/>
                </a:lnTo>
                <a:cubicBezTo>
                  <a:pt x="8252" y="3418"/>
                  <a:pt x="8216" y="3382"/>
                  <a:pt x="8216" y="3358"/>
                </a:cubicBezTo>
                <a:lnTo>
                  <a:pt x="8216" y="3096"/>
                </a:lnTo>
                <a:cubicBezTo>
                  <a:pt x="8216" y="3072"/>
                  <a:pt x="8252" y="3037"/>
                  <a:pt x="8276" y="3037"/>
                </a:cubicBezTo>
                <a:lnTo>
                  <a:pt x="9954" y="3037"/>
                </a:lnTo>
                <a:cubicBezTo>
                  <a:pt x="10061" y="3037"/>
                  <a:pt x="10157" y="2953"/>
                  <a:pt x="10157" y="2846"/>
                </a:cubicBezTo>
                <a:cubicBezTo>
                  <a:pt x="10157" y="2739"/>
                  <a:pt x="10061" y="2656"/>
                  <a:pt x="9954" y="2656"/>
                </a:cubicBezTo>
                <a:lnTo>
                  <a:pt x="8740" y="2656"/>
                </a:lnTo>
                <a:cubicBezTo>
                  <a:pt x="8621" y="2477"/>
                  <a:pt x="8561" y="2275"/>
                  <a:pt x="8561" y="2060"/>
                </a:cubicBezTo>
                <a:cubicBezTo>
                  <a:pt x="8561" y="1477"/>
                  <a:pt x="9038" y="1024"/>
                  <a:pt x="9597" y="1024"/>
                </a:cubicBezTo>
                <a:close/>
                <a:moveTo>
                  <a:pt x="6192" y="2691"/>
                </a:moveTo>
                <a:cubicBezTo>
                  <a:pt x="6763" y="2691"/>
                  <a:pt x="7240" y="3167"/>
                  <a:pt x="7240" y="3727"/>
                </a:cubicBezTo>
                <a:cubicBezTo>
                  <a:pt x="7240" y="3965"/>
                  <a:pt x="7144" y="4203"/>
                  <a:pt x="7002" y="4394"/>
                </a:cubicBezTo>
                <a:cubicBezTo>
                  <a:pt x="6954" y="4453"/>
                  <a:pt x="6942" y="4537"/>
                  <a:pt x="6966" y="4608"/>
                </a:cubicBezTo>
                <a:cubicBezTo>
                  <a:pt x="7002" y="4680"/>
                  <a:pt x="7073" y="4727"/>
                  <a:pt x="7144" y="4727"/>
                </a:cubicBezTo>
                <a:lnTo>
                  <a:pt x="7514" y="4727"/>
                </a:lnTo>
                <a:cubicBezTo>
                  <a:pt x="7549" y="4727"/>
                  <a:pt x="7573" y="4751"/>
                  <a:pt x="7573" y="4787"/>
                </a:cubicBezTo>
                <a:lnTo>
                  <a:pt x="7573" y="5037"/>
                </a:lnTo>
                <a:cubicBezTo>
                  <a:pt x="7573" y="5072"/>
                  <a:pt x="7549" y="5096"/>
                  <a:pt x="7514" y="5096"/>
                </a:cubicBezTo>
                <a:lnTo>
                  <a:pt x="4870" y="5096"/>
                </a:lnTo>
                <a:lnTo>
                  <a:pt x="4870" y="5084"/>
                </a:lnTo>
                <a:cubicBezTo>
                  <a:pt x="4847" y="5084"/>
                  <a:pt x="4811" y="5049"/>
                  <a:pt x="4811" y="5025"/>
                </a:cubicBezTo>
                <a:lnTo>
                  <a:pt x="4811" y="4775"/>
                </a:lnTo>
                <a:cubicBezTo>
                  <a:pt x="4811" y="4739"/>
                  <a:pt x="4847" y="4715"/>
                  <a:pt x="4870" y="4715"/>
                </a:cubicBezTo>
                <a:lnTo>
                  <a:pt x="6549" y="4715"/>
                </a:lnTo>
                <a:cubicBezTo>
                  <a:pt x="6656" y="4715"/>
                  <a:pt x="6740" y="4620"/>
                  <a:pt x="6740" y="4513"/>
                </a:cubicBezTo>
                <a:cubicBezTo>
                  <a:pt x="6740" y="4418"/>
                  <a:pt x="6656" y="4322"/>
                  <a:pt x="6549" y="4322"/>
                </a:cubicBezTo>
                <a:lnTo>
                  <a:pt x="5335" y="4322"/>
                </a:lnTo>
                <a:cubicBezTo>
                  <a:pt x="5216" y="4144"/>
                  <a:pt x="5156" y="3941"/>
                  <a:pt x="5156" y="3727"/>
                </a:cubicBezTo>
                <a:cubicBezTo>
                  <a:pt x="5156" y="3144"/>
                  <a:pt x="5632" y="2691"/>
                  <a:pt x="6192" y="2691"/>
                </a:cubicBezTo>
                <a:close/>
                <a:moveTo>
                  <a:pt x="3477" y="3799"/>
                </a:moveTo>
                <a:cubicBezTo>
                  <a:pt x="3442" y="4203"/>
                  <a:pt x="3442" y="5072"/>
                  <a:pt x="3870" y="6335"/>
                </a:cubicBezTo>
                <a:lnTo>
                  <a:pt x="1703" y="6335"/>
                </a:lnTo>
                <a:cubicBezTo>
                  <a:pt x="2132" y="5072"/>
                  <a:pt x="2132" y="4203"/>
                  <a:pt x="2108" y="3799"/>
                </a:cubicBezTo>
                <a:close/>
                <a:moveTo>
                  <a:pt x="10288" y="3799"/>
                </a:moveTo>
                <a:cubicBezTo>
                  <a:pt x="10264" y="4203"/>
                  <a:pt x="10264" y="5072"/>
                  <a:pt x="10693" y="6335"/>
                </a:cubicBezTo>
                <a:lnTo>
                  <a:pt x="8514" y="6335"/>
                </a:lnTo>
                <a:cubicBezTo>
                  <a:pt x="8954" y="5072"/>
                  <a:pt x="8966" y="4203"/>
                  <a:pt x="8918" y="3799"/>
                </a:cubicBezTo>
                <a:close/>
                <a:moveTo>
                  <a:pt x="4037" y="6739"/>
                </a:moveTo>
                <a:lnTo>
                  <a:pt x="4096" y="7097"/>
                </a:lnTo>
                <a:lnTo>
                  <a:pt x="1489" y="7097"/>
                </a:lnTo>
                <a:lnTo>
                  <a:pt x="1549" y="6739"/>
                </a:lnTo>
                <a:close/>
                <a:moveTo>
                  <a:pt x="10859" y="6739"/>
                </a:moveTo>
                <a:lnTo>
                  <a:pt x="10919" y="7097"/>
                </a:lnTo>
                <a:lnTo>
                  <a:pt x="8311" y="7097"/>
                </a:lnTo>
                <a:lnTo>
                  <a:pt x="8371" y="6739"/>
                </a:lnTo>
                <a:close/>
                <a:moveTo>
                  <a:pt x="6883" y="5465"/>
                </a:moveTo>
                <a:cubicBezTo>
                  <a:pt x="6847" y="5870"/>
                  <a:pt x="6847" y="6739"/>
                  <a:pt x="7287" y="8001"/>
                </a:cubicBezTo>
                <a:lnTo>
                  <a:pt x="5108" y="8001"/>
                </a:lnTo>
                <a:cubicBezTo>
                  <a:pt x="5537" y="6751"/>
                  <a:pt x="5537" y="5870"/>
                  <a:pt x="5513" y="5465"/>
                </a:cubicBezTo>
                <a:close/>
                <a:moveTo>
                  <a:pt x="4513" y="7478"/>
                </a:moveTo>
                <a:lnTo>
                  <a:pt x="4668" y="8049"/>
                </a:lnTo>
                <a:lnTo>
                  <a:pt x="4668" y="8061"/>
                </a:lnTo>
                <a:cubicBezTo>
                  <a:pt x="4632" y="8085"/>
                  <a:pt x="4608" y="8132"/>
                  <a:pt x="4608" y="8180"/>
                </a:cubicBezTo>
                <a:lnTo>
                  <a:pt x="4525" y="8561"/>
                </a:lnTo>
                <a:lnTo>
                  <a:pt x="775" y="8561"/>
                </a:lnTo>
                <a:lnTo>
                  <a:pt x="1072" y="7478"/>
                </a:lnTo>
                <a:close/>
                <a:moveTo>
                  <a:pt x="11335" y="7478"/>
                </a:moveTo>
                <a:lnTo>
                  <a:pt x="11633" y="8561"/>
                </a:lnTo>
                <a:lnTo>
                  <a:pt x="7883" y="8561"/>
                </a:lnTo>
                <a:lnTo>
                  <a:pt x="7799" y="8180"/>
                </a:lnTo>
                <a:cubicBezTo>
                  <a:pt x="7787" y="8120"/>
                  <a:pt x="7764" y="8085"/>
                  <a:pt x="7740" y="8049"/>
                </a:cubicBezTo>
                <a:lnTo>
                  <a:pt x="7895" y="7478"/>
                </a:lnTo>
                <a:close/>
                <a:moveTo>
                  <a:pt x="7442" y="8394"/>
                </a:moveTo>
                <a:lnTo>
                  <a:pt x="7502" y="8752"/>
                </a:lnTo>
                <a:lnTo>
                  <a:pt x="4906" y="8752"/>
                </a:lnTo>
                <a:lnTo>
                  <a:pt x="4966" y="8394"/>
                </a:lnTo>
                <a:close/>
                <a:moveTo>
                  <a:pt x="4132" y="8954"/>
                </a:moveTo>
                <a:lnTo>
                  <a:pt x="4037" y="9311"/>
                </a:lnTo>
                <a:lnTo>
                  <a:pt x="406" y="9311"/>
                </a:lnTo>
                <a:lnTo>
                  <a:pt x="406" y="8954"/>
                </a:lnTo>
                <a:close/>
                <a:moveTo>
                  <a:pt x="12002" y="8954"/>
                </a:moveTo>
                <a:lnTo>
                  <a:pt x="12002" y="9311"/>
                </a:lnTo>
                <a:lnTo>
                  <a:pt x="8371" y="9311"/>
                </a:lnTo>
                <a:lnTo>
                  <a:pt x="8276" y="8954"/>
                </a:lnTo>
                <a:close/>
                <a:moveTo>
                  <a:pt x="7906" y="9144"/>
                </a:moveTo>
                <a:lnTo>
                  <a:pt x="8204" y="10228"/>
                </a:lnTo>
                <a:lnTo>
                  <a:pt x="4192" y="10228"/>
                </a:lnTo>
                <a:lnTo>
                  <a:pt x="4489" y="9144"/>
                </a:lnTo>
                <a:close/>
                <a:moveTo>
                  <a:pt x="8573" y="10621"/>
                </a:moveTo>
                <a:lnTo>
                  <a:pt x="8573" y="10978"/>
                </a:lnTo>
                <a:lnTo>
                  <a:pt x="3799" y="10978"/>
                </a:lnTo>
                <a:lnTo>
                  <a:pt x="3799" y="10621"/>
                </a:lnTo>
                <a:close/>
                <a:moveTo>
                  <a:pt x="9621" y="0"/>
                </a:moveTo>
                <a:cubicBezTo>
                  <a:pt x="9514" y="0"/>
                  <a:pt x="9430" y="96"/>
                  <a:pt x="9430" y="203"/>
                </a:cubicBezTo>
                <a:lnTo>
                  <a:pt x="9430" y="596"/>
                </a:lnTo>
                <a:cubicBezTo>
                  <a:pt x="8728" y="691"/>
                  <a:pt x="8180" y="1298"/>
                  <a:pt x="8180" y="2024"/>
                </a:cubicBezTo>
                <a:cubicBezTo>
                  <a:pt x="8180" y="2239"/>
                  <a:pt x="8216" y="2441"/>
                  <a:pt x="8311" y="2620"/>
                </a:cubicBezTo>
                <a:lnTo>
                  <a:pt x="8299" y="2620"/>
                </a:lnTo>
                <a:cubicBezTo>
                  <a:pt x="8037" y="2620"/>
                  <a:pt x="7835" y="2834"/>
                  <a:pt x="7835" y="3084"/>
                </a:cubicBezTo>
                <a:lnTo>
                  <a:pt x="7835" y="3334"/>
                </a:lnTo>
                <a:cubicBezTo>
                  <a:pt x="7835" y="3596"/>
                  <a:pt x="8037" y="3799"/>
                  <a:pt x="8299" y="3799"/>
                </a:cubicBezTo>
                <a:lnTo>
                  <a:pt x="8549" y="3799"/>
                </a:lnTo>
                <a:cubicBezTo>
                  <a:pt x="8573" y="4144"/>
                  <a:pt x="8597" y="5037"/>
                  <a:pt x="8121" y="6358"/>
                </a:cubicBezTo>
                <a:cubicBezTo>
                  <a:pt x="8073" y="6394"/>
                  <a:pt x="8037" y="6442"/>
                  <a:pt x="8026" y="6501"/>
                </a:cubicBezTo>
                <a:lnTo>
                  <a:pt x="7918" y="7073"/>
                </a:lnTo>
                <a:lnTo>
                  <a:pt x="7764" y="7073"/>
                </a:lnTo>
                <a:cubicBezTo>
                  <a:pt x="7668" y="7073"/>
                  <a:pt x="7597" y="7132"/>
                  <a:pt x="7561" y="7228"/>
                </a:cubicBezTo>
                <a:lnTo>
                  <a:pt x="7525" y="7394"/>
                </a:lnTo>
                <a:cubicBezTo>
                  <a:pt x="7252" y="6418"/>
                  <a:pt x="7264" y="5751"/>
                  <a:pt x="7299" y="5465"/>
                </a:cubicBezTo>
                <a:lnTo>
                  <a:pt x="7549" y="5465"/>
                </a:lnTo>
                <a:cubicBezTo>
                  <a:pt x="7799" y="5465"/>
                  <a:pt x="8014" y="5263"/>
                  <a:pt x="8014" y="5013"/>
                </a:cubicBezTo>
                <a:lnTo>
                  <a:pt x="8014" y="4751"/>
                </a:lnTo>
                <a:cubicBezTo>
                  <a:pt x="8014" y="4501"/>
                  <a:pt x="7799" y="4287"/>
                  <a:pt x="7549" y="4287"/>
                </a:cubicBezTo>
                <a:lnTo>
                  <a:pt x="7537" y="4287"/>
                </a:lnTo>
                <a:cubicBezTo>
                  <a:pt x="7621" y="4108"/>
                  <a:pt x="7668" y="3906"/>
                  <a:pt x="7668" y="3691"/>
                </a:cubicBezTo>
                <a:cubicBezTo>
                  <a:pt x="7668" y="2965"/>
                  <a:pt x="7121" y="2358"/>
                  <a:pt x="6418" y="2263"/>
                </a:cubicBezTo>
                <a:lnTo>
                  <a:pt x="6418" y="1882"/>
                </a:lnTo>
                <a:cubicBezTo>
                  <a:pt x="6418" y="1774"/>
                  <a:pt x="6335" y="1691"/>
                  <a:pt x="6228" y="1691"/>
                </a:cubicBezTo>
                <a:cubicBezTo>
                  <a:pt x="6121" y="1691"/>
                  <a:pt x="6037" y="1774"/>
                  <a:pt x="6037" y="1882"/>
                </a:cubicBezTo>
                <a:lnTo>
                  <a:pt x="6037" y="2286"/>
                </a:lnTo>
                <a:cubicBezTo>
                  <a:pt x="5335" y="2370"/>
                  <a:pt x="4787" y="2989"/>
                  <a:pt x="4787" y="3715"/>
                </a:cubicBezTo>
                <a:cubicBezTo>
                  <a:pt x="4787" y="3918"/>
                  <a:pt x="4823" y="4132"/>
                  <a:pt x="4918" y="4310"/>
                </a:cubicBezTo>
                <a:lnTo>
                  <a:pt x="4906" y="4310"/>
                </a:lnTo>
                <a:cubicBezTo>
                  <a:pt x="4644" y="4310"/>
                  <a:pt x="4442" y="4513"/>
                  <a:pt x="4442" y="4775"/>
                </a:cubicBezTo>
                <a:lnTo>
                  <a:pt x="4442" y="5025"/>
                </a:lnTo>
                <a:cubicBezTo>
                  <a:pt x="4442" y="5275"/>
                  <a:pt x="4644" y="5489"/>
                  <a:pt x="4906" y="5489"/>
                </a:cubicBezTo>
                <a:lnTo>
                  <a:pt x="5156" y="5489"/>
                </a:lnTo>
                <a:cubicBezTo>
                  <a:pt x="5180" y="5763"/>
                  <a:pt x="5180" y="6442"/>
                  <a:pt x="4930" y="7406"/>
                </a:cubicBezTo>
                <a:lnTo>
                  <a:pt x="4882" y="7239"/>
                </a:lnTo>
                <a:cubicBezTo>
                  <a:pt x="4858" y="7156"/>
                  <a:pt x="4787" y="7097"/>
                  <a:pt x="4692" y="7097"/>
                </a:cubicBezTo>
                <a:lnTo>
                  <a:pt x="4525" y="7097"/>
                </a:lnTo>
                <a:lnTo>
                  <a:pt x="4430" y="6513"/>
                </a:lnTo>
                <a:cubicBezTo>
                  <a:pt x="4406" y="6454"/>
                  <a:pt x="4382" y="6406"/>
                  <a:pt x="4335" y="6382"/>
                </a:cubicBezTo>
                <a:cubicBezTo>
                  <a:pt x="3858" y="5049"/>
                  <a:pt x="3870" y="4156"/>
                  <a:pt x="3906" y="3822"/>
                </a:cubicBezTo>
                <a:lnTo>
                  <a:pt x="4156" y="3822"/>
                </a:lnTo>
                <a:cubicBezTo>
                  <a:pt x="4406" y="3822"/>
                  <a:pt x="4620" y="3608"/>
                  <a:pt x="4620" y="3358"/>
                </a:cubicBezTo>
                <a:lnTo>
                  <a:pt x="4620" y="3108"/>
                </a:lnTo>
                <a:cubicBezTo>
                  <a:pt x="4620" y="2846"/>
                  <a:pt x="4406" y="2644"/>
                  <a:pt x="4156" y="2644"/>
                </a:cubicBezTo>
                <a:lnTo>
                  <a:pt x="4144" y="2644"/>
                </a:lnTo>
                <a:cubicBezTo>
                  <a:pt x="4227" y="2465"/>
                  <a:pt x="4275" y="2251"/>
                  <a:pt x="4275" y="2048"/>
                </a:cubicBezTo>
                <a:cubicBezTo>
                  <a:pt x="4275" y="1322"/>
                  <a:pt x="3727" y="703"/>
                  <a:pt x="3025" y="620"/>
                </a:cubicBezTo>
                <a:lnTo>
                  <a:pt x="3025" y="215"/>
                </a:lnTo>
                <a:cubicBezTo>
                  <a:pt x="3025" y="108"/>
                  <a:pt x="2942" y="24"/>
                  <a:pt x="2834" y="24"/>
                </a:cubicBezTo>
                <a:cubicBezTo>
                  <a:pt x="2727" y="24"/>
                  <a:pt x="2644" y="108"/>
                  <a:pt x="2644" y="215"/>
                </a:cubicBezTo>
                <a:lnTo>
                  <a:pt x="2644" y="620"/>
                </a:lnTo>
                <a:cubicBezTo>
                  <a:pt x="1941" y="703"/>
                  <a:pt x="1394" y="1322"/>
                  <a:pt x="1394" y="2048"/>
                </a:cubicBezTo>
                <a:cubicBezTo>
                  <a:pt x="1394" y="2251"/>
                  <a:pt x="1429" y="2465"/>
                  <a:pt x="1525" y="2644"/>
                </a:cubicBezTo>
                <a:lnTo>
                  <a:pt x="1513" y="2644"/>
                </a:lnTo>
                <a:cubicBezTo>
                  <a:pt x="1251" y="2644"/>
                  <a:pt x="1048" y="2846"/>
                  <a:pt x="1048" y="3108"/>
                </a:cubicBezTo>
                <a:lnTo>
                  <a:pt x="1048" y="3358"/>
                </a:lnTo>
                <a:cubicBezTo>
                  <a:pt x="1048" y="3608"/>
                  <a:pt x="1251" y="3822"/>
                  <a:pt x="1513" y="3822"/>
                </a:cubicBezTo>
                <a:lnTo>
                  <a:pt x="1763" y="3822"/>
                </a:lnTo>
                <a:cubicBezTo>
                  <a:pt x="1787" y="4156"/>
                  <a:pt x="1810" y="5049"/>
                  <a:pt x="1334" y="6382"/>
                </a:cubicBezTo>
                <a:cubicBezTo>
                  <a:pt x="1287" y="6406"/>
                  <a:pt x="1251" y="6454"/>
                  <a:pt x="1239" y="6513"/>
                </a:cubicBezTo>
                <a:lnTo>
                  <a:pt x="1132" y="7097"/>
                </a:lnTo>
                <a:lnTo>
                  <a:pt x="977" y="7097"/>
                </a:lnTo>
                <a:cubicBezTo>
                  <a:pt x="882" y="7097"/>
                  <a:pt x="810" y="7156"/>
                  <a:pt x="775" y="7239"/>
                </a:cubicBezTo>
                <a:lnTo>
                  <a:pt x="417" y="8561"/>
                </a:lnTo>
                <a:lnTo>
                  <a:pt x="203" y="8561"/>
                </a:lnTo>
                <a:cubicBezTo>
                  <a:pt x="96" y="8561"/>
                  <a:pt x="1" y="8656"/>
                  <a:pt x="1" y="8763"/>
                </a:cubicBezTo>
                <a:lnTo>
                  <a:pt x="1" y="9502"/>
                </a:lnTo>
                <a:cubicBezTo>
                  <a:pt x="1" y="9609"/>
                  <a:pt x="96" y="9692"/>
                  <a:pt x="203" y="9692"/>
                </a:cubicBezTo>
                <a:lnTo>
                  <a:pt x="3918" y="9692"/>
                </a:lnTo>
                <a:lnTo>
                  <a:pt x="3775" y="10228"/>
                </a:lnTo>
                <a:lnTo>
                  <a:pt x="3620" y="10228"/>
                </a:lnTo>
                <a:cubicBezTo>
                  <a:pt x="3513" y="10228"/>
                  <a:pt x="3430" y="10323"/>
                  <a:pt x="3430" y="10430"/>
                </a:cubicBezTo>
                <a:lnTo>
                  <a:pt x="3430" y="11168"/>
                </a:lnTo>
                <a:cubicBezTo>
                  <a:pt x="3430" y="11276"/>
                  <a:pt x="3513" y="11359"/>
                  <a:pt x="3620" y="11359"/>
                </a:cubicBezTo>
                <a:lnTo>
                  <a:pt x="8788" y="11359"/>
                </a:lnTo>
                <a:cubicBezTo>
                  <a:pt x="8895" y="11359"/>
                  <a:pt x="8978" y="11276"/>
                  <a:pt x="8978" y="11168"/>
                </a:cubicBezTo>
                <a:lnTo>
                  <a:pt x="8978" y="10430"/>
                </a:lnTo>
                <a:cubicBezTo>
                  <a:pt x="8978" y="10323"/>
                  <a:pt x="8895" y="10228"/>
                  <a:pt x="8788" y="10228"/>
                </a:cubicBezTo>
                <a:lnTo>
                  <a:pt x="8621" y="10228"/>
                </a:lnTo>
                <a:lnTo>
                  <a:pt x="8478" y="9692"/>
                </a:lnTo>
                <a:lnTo>
                  <a:pt x="12193" y="9692"/>
                </a:lnTo>
                <a:cubicBezTo>
                  <a:pt x="12300" y="9692"/>
                  <a:pt x="12383" y="9609"/>
                  <a:pt x="12383" y="9502"/>
                </a:cubicBezTo>
                <a:lnTo>
                  <a:pt x="12383" y="8763"/>
                </a:lnTo>
                <a:cubicBezTo>
                  <a:pt x="12383" y="8656"/>
                  <a:pt x="12300" y="8561"/>
                  <a:pt x="12193" y="8561"/>
                </a:cubicBezTo>
                <a:lnTo>
                  <a:pt x="12026" y="8561"/>
                </a:lnTo>
                <a:lnTo>
                  <a:pt x="11669" y="7239"/>
                </a:lnTo>
                <a:cubicBezTo>
                  <a:pt x="11645" y="7156"/>
                  <a:pt x="11574" y="7097"/>
                  <a:pt x="11478" y="7097"/>
                </a:cubicBezTo>
                <a:lnTo>
                  <a:pt x="11312" y="7097"/>
                </a:lnTo>
                <a:lnTo>
                  <a:pt x="11216" y="6501"/>
                </a:lnTo>
                <a:cubicBezTo>
                  <a:pt x="11193" y="6442"/>
                  <a:pt x="11169" y="6394"/>
                  <a:pt x="11121" y="6358"/>
                </a:cubicBezTo>
                <a:cubicBezTo>
                  <a:pt x="10645" y="5037"/>
                  <a:pt x="10657" y="4144"/>
                  <a:pt x="10693" y="3799"/>
                </a:cubicBezTo>
                <a:lnTo>
                  <a:pt x="10943" y="3799"/>
                </a:lnTo>
                <a:cubicBezTo>
                  <a:pt x="11193" y="3799"/>
                  <a:pt x="11407" y="3596"/>
                  <a:pt x="11407" y="3334"/>
                </a:cubicBezTo>
                <a:lnTo>
                  <a:pt x="11407" y="3084"/>
                </a:lnTo>
                <a:cubicBezTo>
                  <a:pt x="11407" y="2834"/>
                  <a:pt x="11193" y="2620"/>
                  <a:pt x="10943" y="2620"/>
                </a:cubicBezTo>
                <a:lnTo>
                  <a:pt x="10931" y="2620"/>
                </a:lnTo>
                <a:cubicBezTo>
                  <a:pt x="11014" y="2441"/>
                  <a:pt x="11062" y="2239"/>
                  <a:pt x="11062" y="2024"/>
                </a:cubicBezTo>
                <a:cubicBezTo>
                  <a:pt x="11062" y="1298"/>
                  <a:pt x="10514" y="691"/>
                  <a:pt x="9811" y="596"/>
                </a:cubicBezTo>
                <a:lnTo>
                  <a:pt x="9811" y="203"/>
                </a:lnTo>
                <a:cubicBezTo>
                  <a:pt x="9811" y="96"/>
                  <a:pt x="9728" y="0"/>
                  <a:pt x="96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214" name="Google Shape;15214;p103"/>
          <p:cNvGrpSpPr/>
          <p:nvPr/>
        </p:nvGrpSpPr>
        <p:grpSpPr>
          <a:xfrm>
            <a:off x="5352728" y="1990239"/>
            <a:ext cx="327091" cy="322508"/>
            <a:chOff x="5352728" y="1990239"/>
            <a:chExt cx="327091" cy="322508"/>
          </a:xfrm>
        </p:grpSpPr>
        <p:sp>
          <p:nvSpPr>
            <p:cNvPr id="15215" name="Google Shape;15215;p103"/>
            <p:cNvSpPr/>
            <p:nvPr/>
          </p:nvSpPr>
          <p:spPr>
            <a:xfrm>
              <a:off x="5575935" y="2093297"/>
              <a:ext cx="103885" cy="217923"/>
            </a:xfrm>
            <a:custGeom>
              <a:avLst/>
              <a:gdLst/>
              <a:ahLst/>
              <a:cxnLst/>
              <a:rect l="l" t="t" r="r" b="b"/>
              <a:pathLst>
                <a:path w="3264" h="6847" extrusionOk="0">
                  <a:moveTo>
                    <a:pt x="1084" y="322"/>
                  </a:moveTo>
                  <a:cubicBezTo>
                    <a:pt x="1144" y="322"/>
                    <a:pt x="1203" y="358"/>
                    <a:pt x="1203" y="441"/>
                  </a:cubicBezTo>
                  <a:lnTo>
                    <a:pt x="1203" y="513"/>
                  </a:lnTo>
                  <a:lnTo>
                    <a:pt x="1203" y="1061"/>
                  </a:lnTo>
                  <a:cubicBezTo>
                    <a:pt x="1203" y="1156"/>
                    <a:pt x="1275" y="1227"/>
                    <a:pt x="1370" y="1227"/>
                  </a:cubicBezTo>
                  <a:cubicBezTo>
                    <a:pt x="1453" y="1227"/>
                    <a:pt x="1537" y="1156"/>
                    <a:pt x="1537" y="1061"/>
                  </a:cubicBezTo>
                  <a:lnTo>
                    <a:pt x="1537" y="537"/>
                  </a:lnTo>
                  <a:cubicBezTo>
                    <a:pt x="1549" y="513"/>
                    <a:pt x="1596" y="477"/>
                    <a:pt x="1632" y="477"/>
                  </a:cubicBezTo>
                  <a:lnTo>
                    <a:pt x="1656" y="477"/>
                  </a:lnTo>
                  <a:cubicBezTo>
                    <a:pt x="1715" y="477"/>
                    <a:pt x="1775" y="525"/>
                    <a:pt x="1775" y="596"/>
                  </a:cubicBezTo>
                  <a:lnTo>
                    <a:pt x="1775" y="632"/>
                  </a:lnTo>
                  <a:lnTo>
                    <a:pt x="1775" y="1061"/>
                  </a:lnTo>
                  <a:cubicBezTo>
                    <a:pt x="1775" y="1156"/>
                    <a:pt x="1846" y="1227"/>
                    <a:pt x="1930" y="1227"/>
                  </a:cubicBezTo>
                  <a:cubicBezTo>
                    <a:pt x="2025" y="1227"/>
                    <a:pt x="2096" y="1156"/>
                    <a:pt x="2096" y="1061"/>
                  </a:cubicBezTo>
                  <a:lnTo>
                    <a:pt x="2096" y="656"/>
                  </a:lnTo>
                  <a:cubicBezTo>
                    <a:pt x="2108" y="620"/>
                    <a:pt x="2156" y="596"/>
                    <a:pt x="2203" y="596"/>
                  </a:cubicBezTo>
                  <a:lnTo>
                    <a:pt x="2215" y="596"/>
                  </a:lnTo>
                  <a:cubicBezTo>
                    <a:pt x="2275" y="596"/>
                    <a:pt x="2334" y="644"/>
                    <a:pt x="2334" y="715"/>
                  </a:cubicBezTo>
                  <a:lnTo>
                    <a:pt x="2334" y="822"/>
                  </a:lnTo>
                  <a:lnTo>
                    <a:pt x="2334" y="1156"/>
                  </a:lnTo>
                  <a:cubicBezTo>
                    <a:pt x="2334" y="1239"/>
                    <a:pt x="2406" y="1311"/>
                    <a:pt x="2501" y="1311"/>
                  </a:cubicBezTo>
                  <a:cubicBezTo>
                    <a:pt x="2584" y="1311"/>
                    <a:pt x="2668" y="1239"/>
                    <a:pt x="2668" y="1156"/>
                  </a:cubicBezTo>
                  <a:lnTo>
                    <a:pt x="2668" y="822"/>
                  </a:lnTo>
                  <a:cubicBezTo>
                    <a:pt x="2668" y="763"/>
                    <a:pt x="2703" y="703"/>
                    <a:pt x="2787" y="703"/>
                  </a:cubicBezTo>
                  <a:lnTo>
                    <a:pt x="2799" y="703"/>
                  </a:lnTo>
                  <a:cubicBezTo>
                    <a:pt x="2858" y="703"/>
                    <a:pt x="2918" y="751"/>
                    <a:pt x="2918" y="822"/>
                  </a:cubicBezTo>
                  <a:lnTo>
                    <a:pt x="2918" y="1584"/>
                  </a:lnTo>
                  <a:lnTo>
                    <a:pt x="2918" y="1596"/>
                  </a:lnTo>
                  <a:cubicBezTo>
                    <a:pt x="2930" y="1787"/>
                    <a:pt x="2918" y="2346"/>
                    <a:pt x="2632" y="2596"/>
                  </a:cubicBezTo>
                  <a:cubicBezTo>
                    <a:pt x="2608" y="2620"/>
                    <a:pt x="2572" y="2668"/>
                    <a:pt x="2572" y="2715"/>
                  </a:cubicBezTo>
                  <a:lnTo>
                    <a:pt x="2572" y="3216"/>
                  </a:lnTo>
                  <a:lnTo>
                    <a:pt x="1025" y="3216"/>
                  </a:lnTo>
                  <a:lnTo>
                    <a:pt x="1025" y="2858"/>
                  </a:lnTo>
                  <a:cubicBezTo>
                    <a:pt x="1025" y="2823"/>
                    <a:pt x="1001" y="2763"/>
                    <a:pt x="965" y="2727"/>
                  </a:cubicBezTo>
                  <a:cubicBezTo>
                    <a:pt x="929" y="2727"/>
                    <a:pt x="394" y="2311"/>
                    <a:pt x="358" y="1870"/>
                  </a:cubicBezTo>
                  <a:cubicBezTo>
                    <a:pt x="346" y="1608"/>
                    <a:pt x="334" y="1287"/>
                    <a:pt x="417" y="1215"/>
                  </a:cubicBezTo>
                  <a:cubicBezTo>
                    <a:pt x="453" y="1189"/>
                    <a:pt x="496" y="1175"/>
                    <a:pt x="560" y="1175"/>
                  </a:cubicBezTo>
                  <a:cubicBezTo>
                    <a:pt x="581" y="1175"/>
                    <a:pt x="605" y="1177"/>
                    <a:pt x="632" y="1180"/>
                  </a:cubicBezTo>
                  <a:lnTo>
                    <a:pt x="632" y="1406"/>
                  </a:lnTo>
                  <a:cubicBezTo>
                    <a:pt x="632" y="1489"/>
                    <a:pt x="703" y="1572"/>
                    <a:pt x="787" y="1572"/>
                  </a:cubicBezTo>
                  <a:cubicBezTo>
                    <a:pt x="882" y="1572"/>
                    <a:pt x="953" y="1489"/>
                    <a:pt x="953" y="1406"/>
                  </a:cubicBezTo>
                  <a:lnTo>
                    <a:pt x="953" y="441"/>
                  </a:lnTo>
                  <a:cubicBezTo>
                    <a:pt x="953" y="382"/>
                    <a:pt x="1001" y="322"/>
                    <a:pt x="1072" y="322"/>
                  </a:cubicBezTo>
                  <a:close/>
                  <a:moveTo>
                    <a:pt x="2799" y="3537"/>
                  </a:moveTo>
                  <a:lnTo>
                    <a:pt x="2799" y="4037"/>
                  </a:lnTo>
                  <a:lnTo>
                    <a:pt x="751" y="4037"/>
                  </a:lnTo>
                  <a:lnTo>
                    <a:pt x="751" y="3537"/>
                  </a:lnTo>
                  <a:close/>
                  <a:moveTo>
                    <a:pt x="2799" y="4370"/>
                  </a:moveTo>
                  <a:lnTo>
                    <a:pt x="2799" y="6525"/>
                  </a:lnTo>
                  <a:lnTo>
                    <a:pt x="751" y="6525"/>
                  </a:lnTo>
                  <a:lnTo>
                    <a:pt x="751" y="4370"/>
                  </a:lnTo>
                  <a:close/>
                  <a:moveTo>
                    <a:pt x="1072" y="1"/>
                  </a:moveTo>
                  <a:cubicBezTo>
                    <a:pt x="834" y="1"/>
                    <a:pt x="644" y="203"/>
                    <a:pt x="644" y="429"/>
                  </a:cubicBezTo>
                  <a:lnTo>
                    <a:pt x="644" y="846"/>
                  </a:lnTo>
                  <a:cubicBezTo>
                    <a:pt x="621" y="845"/>
                    <a:pt x="600" y="844"/>
                    <a:pt x="579" y="844"/>
                  </a:cubicBezTo>
                  <a:cubicBezTo>
                    <a:pt x="433" y="844"/>
                    <a:pt x="321" y="880"/>
                    <a:pt x="227" y="953"/>
                  </a:cubicBezTo>
                  <a:cubicBezTo>
                    <a:pt x="1" y="1144"/>
                    <a:pt x="13" y="1525"/>
                    <a:pt x="48" y="1882"/>
                  </a:cubicBezTo>
                  <a:cubicBezTo>
                    <a:pt x="72" y="2370"/>
                    <a:pt x="525" y="2787"/>
                    <a:pt x="679" y="2930"/>
                  </a:cubicBezTo>
                  <a:lnTo>
                    <a:pt x="679" y="3216"/>
                  </a:lnTo>
                  <a:lnTo>
                    <a:pt x="596" y="3216"/>
                  </a:lnTo>
                  <a:cubicBezTo>
                    <a:pt x="513" y="3216"/>
                    <a:pt x="429" y="3287"/>
                    <a:pt x="429" y="3382"/>
                  </a:cubicBezTo>
                  <a:lnTo>
                    <a:pt x="429" y="4216"/>
                  </a:lnTo>
                  <a:lnTo>
                    <a:pt x="429" y="6692"/>
                  </a:lnTo>
                  <a:cubicBezTo>
                    <a:pt x="429" y="6775"/>
                    <a:pt x="513" y="6847"/>
                    <a:pt x="596" y="6847"/>
                  </a:cubicBezTo>
                  <a:lnTo>
                    <a:pt x="2977" y="6847"/>
                  </a:lnTo>
                  <a:cubicBezTo>
                    <a:pt x="3061" y="6847"/>
                    <a:pt x="3144" y="6775"/>
                    <a:pt x="3144" y="6692"/>
                  </a:cubicBezTo>
                  <a:lnTo>
                    <a:pt x="3144" y="4204"/>
                  </a:lnTo>
                  <a:lnTo>
                    <a:pt x="3144" y="3370"/>
                  </a:lnTo>
                  <a:cubicBezTo>
                    <a:pt x="3120" y="3275"/>
                    <a:pt x="3049" y="3204"/>
                    <a:pt x="2965" y="3204"/>
                  </a:cubicBezTo>
                  <a:lnTo>
                    <a:pt x="2858" y="3204"/>
                  </a:lnTo>
                  <a:lnTo>
                    <a:pt x="2858" y="2763"/>
                  </a:lnTo>
                  <a:cubicBezTo>
                    <a:pt x="3263" y="2358"/>
                    <a:pt x="3215" y="1644"/>
                    <a:pt x="3204" y="1549"/>
                  </a:cubicBezTo>
                  <a:lnTo>
                    <a:pt x="3204" y="810"/>
                  </a:lnTo>
                  <a:cubicBezTo>
                    <a:pt x="3204" y="572"/>
                    <a:pt x="3013" y="382"/>
                    <a:pt x="2763" y="382"/>
                  </a:cubicBezTo>
                  <a:lnTo>
                    <a:pt x="2751" y="382"/>
                  </a:lnTo>
                  <a:cubicBezTo>
                    <a:pt x="2680" y="382"/>
                    <a:pt x="2608" y="394"/>
                    <a:pt x="2549" y="441"/>
                  </a:cubicBezTo>
                  <a:cubicBezTo>
                    <a:pt x="2465" y="334"/>
                    <a:pt x="2334" y="275"/>
                    <a:pt x="2203" y="275"/>
                  </a:cubicBezTo>
                  <a:lnTo>
                    <a:pt x="2191" y="275"/>
                  </a:lnTo>
                  <a:cubicBezTo>
                    <a:pt x="2120" y="275"/>
                    <a:pt x="2037" y="287"/>
                    <a:pt x="1977" y="322"/>
                  </a:cubicBezTo>
                  <a:cubicBezTo>
                    <a:pt x="1906" y="227"/>
                    <a:pt x="1787" y="168"/>
                    <a:pt x="1656" y="168"/>
                  </a:cubicBezTo>
                  <a:lnTo>
                    <a:pt x="1632" y="168"/>
                  </a:lnTo>
                  <a:cubicBezTo>
                    <a:pt x="1572" y="168"/>
                    <a:pt x="1525" y="179"/>
                    <a:pt x="1453" y="203"/>
                  </a:cubicBezTo>
                  <a:cubicBezTo>
                    <a:pt x="1382" y="84"/>
                    <a:pt x="1251" y="1"/>
                    <a:pt x="1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6" name="Google Shape;15216;p103"/>
            <p:cNvSpPr/>
            <p:nvPr/>
          </p:nvSpPr>
          <p:spPr>
            <a:xfrm>
              <a:off x="5426250" y="1990239"/>
              <a:ext cx="191029" cy="322508"/>
            </a:xfrm>
            <a:custGeom>
              <a:avLst/>
              <a:gdLst/>
              <a:ahLst/>
              <a:cxnLst/>
              <a:rect l="l" t="t" r="r" b="b"/>
              <a:pathLst>
                <a:path w="6002" h="10133" extrusionOk="0">
                  <a:moveTo>
                    <a:pt x="584" y="298"/>
                  </a:moveTo>
                  <a:lnTo>
                    <a:pt x="977" y="322"/>
                  </a:lnTo>
                  <a:lnTo>
                    <a:pt x="870" y="584"/>
                  </a:lnTo>
                  <a:lnTo>
                    <a:pt x="584" y="298"/>
                  </a:lnTo>
                  <a:close/>
                  <a:moveTo>
                    <a:pt x="1299" y="381"/>
                  </a:moveTo>
                  <a:lnTo>
                    <a:pt x="2322" y="810"/>
                  </a:lnTo>
                  <a:lnTo>
                    <a:pt x="2203" y="1239"/>
                  </a:lnTo>
                  <a:lnTo>
                    <a:pt x="1120" y="774"/>
                  </a:lnTo>
                  <a:lnTo>
                    <a:pt x="1299" y="381"/>
                  </a:lnTo>
                  <a:close/>
                  <a:moveTo>
                    <a:pt x="4739" y="1834"/>
                  </a:moveTo>
                  <a:lnTo>
                    <a:pt x="5097" y="1977"/>
                  </a:lnTo>
                  <a:lnTo>
                    <a:pt x="4918" y="2382"/>
                  </a:lnTo>
                  <a:lnTo>
                    <a:pt x="4620" y="2263"/>
                  </a:lnTo>
                  <a:cubicBezTo>
                    <a:pt x="4632" y="2251"/>
                    <a:pt x="4632" y="2227"/>
                    <a:pt x="4632" y="2227"/>
                  </a:cubicBezTo>
                  <a:lnTo>
                    <a:pt x="4739" y="1834"/>
                  </a:lnTo>
                  <a:close/>
                  <a:moveTo>
                    <a:pt x="5406" y="2108"/>
                  </a:moveTo>
                  <a:lnTo>
                    <a:pt x="5585" y="2191"/>
                  </a:lnTo>
                  <a:cubicBezTo>
                    <a:pt x="5609" y="2203"/>
                    <a:pt x="5632" y="2215"/>
                    <a:pt x="5644" y="2251"/>
                  </a:cubicBezTo>
                  <a:cubicBezTo>
                    <a:pt x="5656" y="2274"/>
                    <a:pt x="5656" y="2298"/>
                    <a:pt x="5644" y="2322"/>
                  </a:cubicBezTo>
                  <a:lnTo>
                    <a:pt x="5549" y="2524"/>
                  </a:lnTo>
                  <a:cubicBezTo>
                    <a:pt x="5537" y="2560"/>
                    <a:pt x="5525" y="2572"/>
                    <a:pt x="5490" y="2584"/>
                  </a:cubicBezTo>
                  <a:cubicBezTo>
                    <a:pt x="5478" y="2590"/>
                    <a:pt x="5463" y="2593"/>
                    <a:pt x="5449" y="2593"/>
                  </a:cubicBezTo>
                  <a:cubicBezTo>
                    <a:pt x="5436" y="2593"/>
                    <a:pt x="5424" y="2590"/>
                    <a:pt x="5418" y="2584"/>
                  </a:cubicBezTo>
                  <a:lnTo>
                    <a:pt x="5228" y="2513"/>
                  </a:lnTo>
                  <a:lnTo>
                    <a:pt x="5406" y="2108"/>
                  </a:lnTo>
                  <a:close/>
                  <a:moveTo>
                    <a:pt x="2906" y="405"/>
                  </a:moveTo>
                  <a:cubicBezTo>
                    <a:pt x="2930" y="405"/>
                    <a:pt x="2965" y="429"/>
                    <a:pt x="2977" y="441"/>
                  </a:cubicBezTo>
                  <a:cubicBezTo>
                    <a:pt x="2989" y="477"/>
                    <a:pt x="2989" y="500"/>
                    <a:pt x="2989" y="536"/>
                  </a:cubicBezTo>
                  <a:lnTo>
                    <a:pt x="2977" y="608"/>
                  </a:lnTo>
                  <a:lnTo>
                    <a:pt x="2787" y="1262"/>
                  </a:lnTo>
                  <a:cubicBezTo>
                    <a:pt x="2751" y="1358"/>
                    <a:pt x="2811" y="1441"/>
                    <a:pt x="2882" y="1453"/>
                  </a:cubicBezTo>
                  <a:lnTo>
                    <a:pt x="2930" y="1453"/>
                  </a:lnTo>
                  <a:cubicBezTo>
                    <a:pt x="3001" y="1453"/>
                    <a:pt x="3061" y="1417"/>
                    <a:pt x="3084" y="1334"/>
                  </a:cubicBezTo>
                  <a:lnTo>
                    <a:pt x="3263" y="703"/>
                  </a:lnTo>
                  <a:cubicBezTo>
                    <a:pt x="3287" y="667"/>
                    <a:pt x="3335" y="655"/>
                    <a:pt x="3382" y="655"/>
                  </a:cubicBezTo>
                  <a:lnTo>
                    <a:pt x="3394" y="655"/>
                  </a:lnTo>
                  <a:cubicBezTo>
                    <a:pt x="3418" y="655"/>
                    <a:pt x="3454" y="679"/>
                    <a:pt x="3465" y="703"/>
                  </a:cubicBezTo>
                  <a:cubicBezTo>
                    <a:pt x="3477" y="727"/>
                    <a:pt x="3477" y="762"/>
                    <a:pt x="3477" y="786"/>
                  </a:cubicBezTo>
                  <a:lnTo>
                    <a:pt x="3323" y="1358"/>
                  </a:lnTo>
                  <a:cubicBezTo>
                    <a:pt x="3287" y="1441"/>
                    <a:pt x="3346" y="1536"/>
                    <a:pt x="3418" y="1548"/>
                  </a:cubicBezTo>
                  <a:lnTo>
                    <a:pt x="3465" y="1548"/>
                  </a:lnTo>
                  <a:cubicBezTo>
                    <a:pt x="3537" y="1548"/>
                    <a:pt x="3596" y="1501"/>
                    <a:pt x="3620" y="1429"/>
                  </a:cubicBezTo>
                  <a:lnTo>
                    <a:pt x="3763" y="905"/>
                  </a:lnTo>
                  <a:cubicBezTo>
                    <a:pt x="3794" y="885"/>
                    <a:pt x="3825" y="855"/>
                    <a:pt x="3863" y="855"/>
                  </a:cubicBezTo>
                  <a:cubicBezTo>
                    <a:pt x="3869" y="855"/>
                    <a:pt x="3876" y="856"/>
                    <a:pt x="3882" y="858"/>
                  </a:cubicBezTo>
                  <a:lnTo>
                    <a:pt x="3894" y="858"/>
                  </a:lnTo>
                  <a:cubicBezTo>
                    <a:pt x="3954" y="881"/>
                    <a:pt x="4001" y="941"/>
                    <a:pt x="3989" y="1000"/>
                  </a:cubicBezTo>
                  <a:lnTo>
                    <a:pt x="3954" y="1096"/>
                  </a:lnTo>
                  <a:lnTo>
                    <a:pt x="3823" y="1536"/>
                  </a:lnTo>
                  <a:cubicBezTo>
                    <a:pt x="3799" y="1620"/>
                    <a:pt x="3835" y="1703"/>
                    <a:pt x="3930" y="1739"/>
                  </a:cubicBezTo>
                  <a:lnTo>
                    <a:pt x="3977" y="1739"/>
                  </a:lnTo>
                  <a:cubicBezTo>
                    <a:pt x="4049" y="1739"/>
                    <a:pt x="4108" y="1691"/>
                    <a:pt x="4120" y="1620"/>
                  </a:cubicBezTo>
                  <a:lnTo>
                    <a:pt x="4251" y="1167"/>
                  </a:lnTo>
                  <a:cubicBezTo>
                    <a:pt x="4272" y="1115"/>
                    <a:pt x="4320" y="1082"/>
                    <a:pt x="4371" y="1082"/>
                  </a:cubicBezTo>
                  <a:cubicBezTo>
                    <a:pt x="4379" y="1082"/>
                    <a:pt x="4386" y="1082"/>
                    <a:pt x="4394" y="1084"/>
                  </a:cubicBezTo>
                  <a:lnTo>
                    <a:pt x="4406" y="1084"/>
                  </a:lnTo>
                  <a:cubicBezTo>
                    <a:pt x="4466" y="1096"/>
                    <a:pt x="4513" y="1155"/>
                    <a:pt x="4489" y="1215"/>
                  </a:cubicBezTo>
                  <a:lnTo>
                    <a:pt x="4251" y="2084"/>
                  </a:lnTo>
                  <a:lnTo>
                    <a:pt x="4251" y="2096"/>
                  </a:lnTo>
                  <a:cubicBezTo>
                    <a:pt x="4323" y="2191"/>
                    <a:pt x="4216" y="2870"/>
                    <a:pt x="3811" y="3084"/>
                  </a:cubicBezTo>
                  <a:cubicBezTo>
                    <a:pt x="3751" y="3108"/>
                    <a:pt x="3727" y="3167"/>
                    <a:pt x="3727" y="3227"/>
                  </a:cubicBezTo>
                  <a:lnTo>
                    <a:pt x="3727" y="3715"/>
                  </a:lnTo>
                  <a:lnTo>
                    <a:pt x="2192" y="3715"/>
                  </a:lnTo>
                  <a:lnTo>
                    <a:pt x="2192" y="2941"/>
                  </a:lnTo>
                  <a:cubicBezTo>
                    <a:pt x="2192" y="2905"/>
                    <a:pt x="2180" y="2870"/>
                    <a:pt x="2144" y="2846"/>
                  </a:cubicBezTo>
                  <a:cubicBezTo>
                    <a:pt x="2144" y="2846"/>
                    <a:pt x="1715" y="2310"/>
                    <a:pt x="1787" y="1870"/>
                  </a:cubicBezTo>
                  <a:cubicBezTo>
                    <a:pt x="1822" y="1739"/>
                    <a:pt x="1834" y="1572"/>
                    <a:pt x="1870" y="1453"/>
                  </a:cubicBezTo>
                  <a:lnTo>
                    <a:pt x="2168" y="1572"/>
                  </a:lnTo>
                  <a:cubicBezTo>
                    <a:pt x="2192" y="1620"/>
                    <a:pt x="2239" y="1667"/>
                    <a:pt x="2275" y="1679"/>
                  </a:cubicBezTo>
                  <a:cubicBezTo>
                    <a:pt x="2294" y="1686"/>
                    <a:pt x="2312" y="1690"/>
                    <a:pt x="2330" y="1690"/>
                  </a:cubicBezTo>
                  <a:cubicBezTo>
                    <a:pt x="2401" y="1690"/>
                    <a:pt x="2456" y="1636"/>
                    <a:pt x="2465" y="1560"/>
                  </a:cubicBezTo>
                  <a:lnTo>
                    <a:pt x="2751" y="489"/>
                  </a:lnTo>
                  <a:cubicBezTo>
                    <a:pt x="2751" y="465"/>
                    <a:pt x="2787" y="429"/>
                    <a:pt x="2799" y="417"/>
                  </a:cubicBezTo>
                  <a:cubicBezTo>
                    <a:pt x="2834" y="405"/>
                    <a:pt x="2858" y="405"/>
                    <a:pt x="2882" y="405"/>
                  </a:cubicBezTo>
                  <a:close/>
                  <a:moveTo>
                    <a:pt x="3942" y="4048"/>
                  </a:moveTo>
                  <a:lnTo>
                    <a:pt x="3942" y="4549"/>
                  </a:lnTo>
                  <a:lnTo>
                    <a:pt x="1894" y="4549"/>
                  </a:lnTo>
                  <a:lnTo>
                    <a:pt x="1894" y="4048"/>
                  </a:lnTo>
                  <a:close/>
                  <a:moveTo>
                    <a:pt x="191" y="0"/>
                  </a:moveTo>
                  <a:cubicBezTo>
                    <a:pt x="120" y="0"/>
                    <a:pt x="60" y="24"/>
                    <a:pt x="36" y="84"/>
                  </a:cubicBezTo>
                  <a:cubicBezTo>
                    <a:pt x="1" y="143"/>
                    <a:pt x="13" y="227"/>
                    <a:pt x="60" y="262"/>
                  </a:cubicBezTo>
                  <a:lnTo>
                    <a:pt x="822" y="1012"/>
                  </a:lnTo>
                  <a:lnTo>
                    <a:pt x="834" y="1024"/>
                  </a:lnTo>
                  <a:lnTo>
                    <a:pt x="846" y="1024"/>
                  </a:lnTo>
                  <a:cubicBezTo>
                    <a:pt x="870" y="1036"/>
                    <a:pt x="894" y="1060"/>
                    <a:pt x="906" y="1060"/>
                  </a:cubicBezTo>
                  <a:lnTo>
                    <a:pt x="1596" y="1358"/>
                  </a:lnTo>
                  <a:cubicBezTo>
                    <a:pt x="1549" y="1501"/>
                    <a:pt x="1501" y="1679"/>
                    <a:pt x="1489" y="1846"/>
                  </a:cubicBezTo>
                  <a:cubicBezTo>
                    <a:pt x="1406" y="2346"/>
                    <a:pt x="1763" y="2870"/>
                    <a:pt x="1870" y="3036"/>
                  </a:cubicBezTo>
                  <a:lnTo>
                    <a:pt x="1870" y="3763"/>
                  </a:lnTo>
                  <a:lnTo>
                    <a:pt x="1739" y="3763"/>
                  </a:lnTo>
                  <a:cubicBezTo>
                    <a:pt x="1656" y="3763"/>
                    <a:pt x="1572" y="3834"/>
                    <a:pt x="1572" y="3929"/>
                  </a:cubicBezTo>
                  <a:lnTo>
                    <a:pt x="1572" y="4763"/>
                  </a:lnTo>
                  <a:lnTo>
                    <a:pt x="1572" y="9966"/>
                  </a:lnTo>
                  <a:cubicBezTo>
                    <a:pt x="1572" y="10061"/>
                    <a:pt x="1656" y="10133"/>
                    <a:pt x="1739" y="10133"/>
                  </a:cubicBezTo>
                  <a:lnTo>
                    <a:pt x="4120" y="10133"/>
                  </a:lnTo>
                  <a:cubicBezTo>
                    <a:pt x="4216" y="10133"/>
                    <a:pt x="4287" y="10061"/>
                    <a:pt x="4287" y="9966"/>
                  </a:cubicBezTo>
                  <a:lnTo>
                    <a:pt x="4287" y="5942"/>
                  </a:lnTo>
                  <a:cubicBezTo>
                    <a:pt x="4287" y="5846"/>
                    <a:pt x="4216" y="5775"/>
                    <a:pt x="4120" y="5775"/>
                  </a:cubicBezTo>
                  <a:cubicBezTo>
                    <a:pt x="4037" y="5775"/>
                    <a:pt x="3954" y="5846"/>
                    <a:pt x="3954" y="5942"/>
                  </a:cubicBezTo>
                  <a:lnTo>
                    <a:pt x="3954" y="9811"/>
                  </a:lnTo>
                  <a:lnTo>
                    <a:pt x="1906" y="9811"/>
                  </a:lnTo>
                  <a:lnTo>
                    <a:pt x="1906" y="4930"/>
                  </a:lnTo>
                  <a:lnTo>
                    <a:pt x="3954" y="4930"/>
                  </a:lnTo>
                  <a:lnTo>
                    <a:pt x="3954" y="5191"/>
                  </a:lnTo>
                  <a:lnTo>
                    <a:pt x="3954" y="5370"/>
                  </a:lnTo>
                  <a:cubicBezTo>
                    <a:pt x="3954" y="5465"/>
                    <a:pt x="4037" y="5537"/>
                    <a:pt x="4120" y="5537"/>
                  </a:cubicBezTo>
                  <a:cubicBezTo>
                    <a:pt x="4216" y="5537"/>
                    <a:pt x="4287" y="5465"/>
                    <a:pt x="4287" y="5370"/>
                  </a:cubicBezTo>
                  <a:lnTo>
                    <a:pt x="4287" y="5191"/>
                  </a:lnTo>
                  <a:lnTo>
                    <a:pt x="4287" y="4715"/>
                  </a:lnTo>
                  <a:lnTo>
                    <a:pt x="4287" y="3882"/>
                  </a:lnTo>
                  <a:cubicBezTo>
                    <a:pt x="4287" y="3787"/>
                    <a:pt x="4216" y="3715"/>
                    <a:pt x="4120" y="3715"/>
                  </a:cubicBezTo>
                  <a:lnTo>
                    <a:pt x="4049" y="3715"/>
                  </a:lnTo>
                  <a:lnTo>
                    <a:pt x="4049" y="3298"/>
                  </a:lnTo>
                  <a:cubicBezTo>
                    <a:pt x="4323" y="3120"/>
                    <a:pt x="4466" y="2810"/>
                    <a:pt x="4549" y="2572"/>
                  </a:cubicBezTo>
                  <a:lnTo>
                    <a:pt x="5299" y="2882"/>
                  </a:lnTo>
                  <a:cubicBezTo>
                    <a:pt x="5359" y="2917"/>
                    <a:pt x="5406" y="2917"/>
                    <a:pt x="5466" y="2917"/>
                  </a:cubicBezTo>
                  <a:cubicBezTo>
                    <a:pt x="5525" y="2917"/>
                    <a:pt x="5561" y="2905"/>
                    <a:pt x="5621" y="2882"/>
                  </a:cubicBezTo>
                  <a:cubicBezTo>
                    <a:pt x="5728" y="2846"/>
                    <a:pt x="5823" y="2763"/>
                    <a:pt x="5859" y="2667"/>
                  </a:cubicBezTo>
                  <a:lnTo>
                    <a:pt x="5954" y="2453"/>
                  </a:lnTo>
                  <a:cubicBezTo>
                    <a:pt x="6002" y="2346"/>
                    <a:pt x="6002" y="2227"/>
                    <a:pt x="5954" y="2132"/>
                  </a:cubicBezTo>
                  <a:cubicBezTo>
                    <a:pt x="5906" y="2024"/>
                    <a:pt x="5835" y="1929"/>
                    <a:pt x="5728" y="1893"/>
                  </a:cubicBezTo>
                  <a:lnTo>
                    <a:pt x="4847" y="1512"/>
                  </a:lnTo>
                  <a:lnTo>
                    <a:pt x="4894" y="1370"/>
                  </a:lnTo>
                  <a:cubicBezTo>
                    <a:pt x="4930" y="1251"/>
                    <a:pt x="4906" y="1131"/>
                    <a:pt x="4835" y="1036"/>
                  </a:cubicBezTo>
                  <a:cubicBezTo>
                    <a:pt x="4775" y="941"/>
                    <a:pt x="4668" y="881"/>
                    <a:pt x="4573" y="846"/>
                  </a:cubicBezTo>
                  <a:lnTo>
                    <a:pt x="4549" y="846"/>
                  </a:lnTo>
                  <a:cubicBezTo>
                    <a:pt x="4513" y="840"/>
                    <a:pt x="4478" y="837"/>
                    <a:pt x="4442" y="837"/>
                  </a:cubicBezTo>
                  <a:cubicBezTo>
                    <a:pt x="4406" y="837"/>
                    <a:pt x="4370" y="840"/>
                    <a:pt x="4335" y="846"/>
                  </a:cubicBezTo>
                  <a:cubicBezTo>
                    <a:pt x="4275" y="727"/>
                    <a:pt x="4168" y="643"/>
                    <a:pt x="4037" y="608"/>
                  </a:cubicBezTo>
                  <a:lnTo>
                    <a:pt x="4013" y="608"/>
                  </a:lnTo>
                  <a:cubicBezTo>
                    <a:pt x="3977" y="602"/>
                    <a:pt x="3942" y="599"/>
                    <a:pt x="3907" y="599"/>
                  </a:cubicBezTo>
                  <a:cubicBezTo>
                    <a:pt x="3873" y="599"/>
                    <a:pt x="3841" y="602"/>
                    <a:pt x="3811" y="608"/>
                  </a:cubicBezTo>
                  <a:cubicBezTo>
                    <a:pt x="3811" y="596"/>
                    <a:pt x="3799" y="596"/>
                    <a:pt x="3799" y="584"/>
                  </a:cubicBezTo>
                  <a:cubicBezTo>
                    <a:pt x="3739" y="477"/>
                    <a:pt x="3632" y="417"/>
                    <a:pt x="3525" y="381"/>
                  </a:cubicBezTo>
                  <a:lnTo>
                    <a:pt x="3513" y="381"/>
                  </a:lnTo>
                  <a:cubicBezTo>
                    <a:pt x="3483" y="375"/>
                    <a:pt x="3454" y="372"/>
                    <a:pt x="3424" y="372"/>
                  </a:cubicBezTo>
                  <a:cubicBezTo>
                    <a:pt x="3394" y="372"/>
                    <a:pt x="3364" y="375"/>
                    <a:pt x="3335" y="381"/>
                  </a:cubicBezTo>
                  <a:cubicBezTo>
                    <a:pt x="3323" y="358"/>
                    <a:pt x="3299" y="322"/>
                    <a:pt x="3287" y="310"/>
                  </a:cubicBezTo>
                  <a:cubicBezTo>
                    <a:pt x="3227" y="203"/>
                    <a:pt x="3120" y="143"/>
                    <a:pt x="3025" y="119"/>
                  </a:cubicBezTo>
                  <a:lnTo>
                    <a:pt x="3001" y="119"/>
                  </a:lnTo>
                  <a:cubicBezTo>
                    <a:pt x="2964" y="108"/>
                    <a:pt x="2927" y="103"/>
                    <a:pt x="2892" y="103"/>
                  </a:cubicBezTo>
                  <a:cubicBezTo>
                    <a:pt x="2812" y="103"/>
                    <a:pt x="2737" y="130"/>
                    <a:pt x="2680" y="179"/>
                  </a:cubicBezTo>
                  <a:cubicBezTo>
                    <a:pt x="2573" y="238"/>
                    <a:pt x="2513" y="346"/>
                    <a:pt x="2489" y="441"/>
                  </a:cubicBezTo>
                  <a:lnTo>
                    <a:pt x="2453" y="548"/>
                  </a:lnTo>
                  <a:lnTo>
                    <a:pt x="1322" y="72"/>
                  </a:lnTo>
                  <a:lnTo>
                    <a:pt x="1263" y="72"/>
                  </a:lnTo>
                  <a:lnTo>
                    <a:pt x="19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7" name="Google Shape;15217;p103"/>
            <p:cNvSpPr/>
            <p:nvPr/>
          </p:nvSpPr>
          <p:spPr>
            <a:xfrm>
              <a:off x="5352728" y="2121719"/>
              <a:ext cx="103503" cy="189501"/>
            </a:xfrm>
            <a:custGeom>
              <a:avLst/>
              <a:gdLst/>
              <a:ahLst/>
              <a:cxnLst/>
              <a:rect l="l" t="t" r="r" b="b"/>
              <a:pathLst>
                <a:path w="3252" h="5954" extrusionOk="0">
                  <a:moveTo>
                    <a:pt x="1073" y="322"/>
                  </a:moveTo>
                  <a:cubicBezTo>
                    <a:pt x="1132" y="322"/>
                    <a:pt x="1192" y="358"/>
                    <a:pt x="1192" y="441"/>
                  </a:cubicBezTo>
                  <a:lnTo>
                    <a:pt x="1192" y="513"/>
                  </a:lnTo>
                  <a:lnTo>
                    <a:pt x="1192" y="1060"/>
                  </a:lnTo>
                  <a:cubicBezTo>
                    <a:pt x="1192" y="1156"/>
                    <a:pt x="1263" y="1227"/>
                    <a:pt x="1358" y="1227"/>
                  </a:cubicBezTo>
                  <a:cubicBezTo>
                    <a:pt x="1442" y="1227"/>
                    <a:pt x="1525" y="1156"/>
                    <a:pt x="1525" y="1060"/>
                  </a:cubicBezTo>
                  <a:lnTo>
                    <a:pt x="1525" y="537"/>
                  </a:lnTo>
                  <a:cubicBezTo>
                    <a:pt x="1537" y="513"/>
                    <a:pt x="1584" y="477"/>
                    <a:pt x="1620" y="477"/>
                  </a:cubicBezTo>
                  <a:lnTo>
                    <a:pt x="1644" y="477"/>
                  </a:lnTo>
                  <a:cubicBezTo>
                    <a:pt x="1704" y="477"/>
                    <a:pt x="1763" y="525"/>
                    <a:pt x="1763" y="596"/>
                  </a:cubicBezTo>
                  <a:lnTo>
                    <a:pt x="1763" y="632"/>
                  </a:lnTo>
                  <a:lnTo>
                    <a:pt x="1763" y="1060"/>
                  </a:lnTo>
                  <a:cubicBezTo>
                    <a:pt x="1763" y="1156"/>
                    <a:pt x="1835" y="1227"/>
                    <a:pt x="1918" y="1227"/>
                  </a:cubicBezTo>
                  <a:cubicBezTo>
                    <a:pt x="2013" y="1227"/>
                    <a:pt x="2085" y="1156"/>
                    <a:pt x="2085" y="1060"/>
                  </a:cubicBezTo>
                  <a:lnTo>
                    <a:pt x="2085" y="656"/>
                  </a:lnTo>
                  <a:cubicBezTo>
                    <a:pt x="2096" y="620"/>
                    <a:pt x="2144" y="596"/>
                    <a:pt x="2192" y="596"/>
                  </a:cubicBezTo>
                  <a:lnTo>
                    <a:pt x="2204" y="596"/>
                  </a:lnTo>
                  <a:cubicBezTo>
                    <a:pt x="2263" y="596"/>
                    <a:pt x="2323" y="644"/>
                    <a:pt x="2323" y="715"/>
                  </a:cubicBezTo>
                  <a:lnTo>
                    <a:pt x="2323" y="822"/>
                  </a:lnTo>
                  <a:lnTo>
                    <a:pt x="2323" y="1156"/>
                  </a:lnTo>
                  <a:cubicBezTo>
                    <a:pt x="2323" y="1239"/>
                    <a:pt x="2394" y="1311"/>
                    <a:pt x="2489" y="1311"/>
                  </a:cubicBezTo>
                  <a:cubicBezTo>
                    <a:pt x="2573" y="1311"/>
                    <a:pt x="2656" y="1239"/>
                    <a:pt x="2656" y="1156"/>
                  </a:cubicBezTo>
                  <a:lnTo>
                    <a:pt x="2656" y="822"/>
                  </a:lnTo>
                  <a:cubicBezTo>
                    <a:pt x="2656" y="763"/>
                    <a:pt x="2692" y="703"/>
                    <a:pt x="2775" y="703"/>
                  </a:cubicBezTo>
                  <a:lnTo>
                    <a:pt x="2787" y="703"/>
                  </a:lnTo>
                  <a:cubicBezTo>
                    <a:pt x="2847" y="703"/>
                    <a:pt x="2906" y="751"/>
                    <a:pt x="2906" y="822"/>
                  </a:cubicBezTo>
                  <a:lnTo>
                    <a:pt x="2906" y="1584"/>
                  </a:lnTo>
                  <a:lnTo>
                    <a:pt x="2906" y="1596"/>
                  </a:lnTo>
                  <a:cubicBezTo>
                    <a:pt x="2894" y="1775"/>
                    <a:pt x="2882" y="2323"/>
                    <a:pt x="2597" y="2584"/>
                  </a:cubicBezTo>
                  <a:cubicBezTo>
                    <a:pt x="2561" y="2608"/>
                    <a:pt x="2537" y="2656"/>
                    <a:pt x="2537" y="2704"/>
                  </a:cubicBezTo>
                  <a:lnTo>
                    <a:pt x="2537" y="3204"/>
                  </a:lnTo>
                  <a:lnTo>
                    <a:pt x="989" y="3204"/>
                  </a:lnTo>
                  <a:lnTo>
                    <a:pt x="989" y="2846"/>
                  </a:lnTo>
                  <a:cubicBezTo>
                    <a:pt x="989" y="2799"/>
                    <a:pt x="953" y="2739"/>
                    <a:pt x="930" y="2715"/>
                  </a:cubicBezTo>
                  <a:cubicBezTo>
                    <a:pt x="775" y="2596"/>
                    <a:pt x="370" y="2227"/>
                    <a:pt x="346" y="1846"/>
                  </a:cubicBezTo>
                  <a:cubicBezTo>
                    <a:pt x="334" y="1596"/>
                    <a:pt x="311" y="1275"/>
                    <a:pt x="406" y="1191"/>
                  </a:cubicBezTo>
                  <a:cubicBezTo>
                    <a:pt x="441" y="1174"/>
                    <a:pt x="482" y="1163"/>
                    <a:pt x="539" y="1163"/>
                  </a:cubicBezTo>
                  <a:cubicBezTo>
                    <a:pt x="560" y="1163"/>
                    <a:pt x="583" y="1164"/>
                    <a:pt x="608" y="1168"/>
                  </a:cubicBezTo>
                  <a:lnTo>
                    <a:pt x="608" y="1394"/>
                  </a:lnTo>
                  <a:cubicBezTo>
                    <a:pt x="608" y="1477"/>
                    <a:pt x="692" y="1549"/>
                    <a:pt x="775" y="1549"/>
                  </a:cubicBezTo>
                  <a:cubicBezTo>
                    <a:pt x="870" y="1549"/>
                    <a:pt x="942" y="1477"/>
                    <a:pt x="942" y="1394"/>
                  </a:cubicBezTo>
                  <a:lnTo>
                    <a:pt x="942" y="441"/>
                  </a:lnTo>
                  <a:cubicBezTo>
                    <a:pt x="942" y="382"/>
                    <a:pt x="989" y="322"/>
                    <a:pt x="1061" y="322"/>
                  </a:cubicBezTo>
                  <a:close/>
                  <a:moveTo>
                    <a:pt x="2799" y="3537"/>
                  </a:moveTo>
                  <a:lnTo>
                    <a:pt x="2799" y="4037"/>
                  </a:lnTo>
                  <a:lnTo>
                    <a:pt x="751" y="4037"/>
                  </a:lnTo>
                  <a:lnTo>
                    <a:pt x="751" y="3537"/>
                  </a:lnTo>
                  <a:close/>
                  <a:moveTo>
                    <a:pt x="2799" y="4347"/>
                  </a:moveTo>
                  <a:lnTo>
                    <a:pt x="2799" y="5632"/>
                  </a:lnTo>
                  <a:lnTo>
                    <a:pt x="751" y="5632"/>
                  </a:lnTo>
                  <a:lnTo>
                    <a:pt x="751" y="4347"/>
                  </a:lnTo>
                  <a:close/>
                  <a:moveTo>
                    <a:pt x="1073" y="1"/>
                  </a:moveTo>
                  <a:cubicBezTo>
                    <a:pt x="834" y="1"/>
                    <a:pt x="644" y="203"/>
                    <a:pt x="644" y="429"/>
                  </a:cubicBezTo>
                  <a:lnTo>
                    <a:pt x="644" y="846"/>
                  </a:lnTo>
                  <a:cubicBezTo>
                    <a:pt x="622" y="845"/>
                    <a:pt x="600" y="844"/>
                    <a:pt x="579" y="844"/>
                  </a:cubicBezTo>
                  <a:cubicBezTo>
                    <a:pt x="433" y="844"/>
                    <a:pt x="321" y="880"/>
                    <a:pt x="227" y="953"/>
                  </a:cubicBezTo>
                  <a:cubicBezTo>
                    <a:pt x="1" y="1144"/>
                    <a:pt x="13" y="1525"/>
                    <a:pt x="49" y="1882"/>
                  </a:cubicBezTo>
                  <a:cubicBezTo>
                    <a:pt x="84" y="2370"/>
                    <a:pt x="525" y="2787"/>
                    <a:pt x="692" y="2930"/>
                  </a:cubicBezTo>
                  <a:lnTo>
                    <a:pt x="692" y="3216"/>
                  </a:lnTo>
                  <a:lnTo>
                    <a:pt x="596" y="3216"/>
                  </a:lnTo>
                  <a:cubicBezTo>
                    <a:pt x="513" y="3216"/>
                    <a:pt x="441" y="3287"/>
                    <a:pt x="441" y="3382"/>
                  </a:cubicBezTo>
                  <a:lnTo>
                    <a:pt x="441" y="4216"/>
                  </a:lnTo>
                  <a:lnTo>
                    <a:pt x="441" y="5799"/>
                  </a:lnTo>
                  <a:cubicBezTo>
                    <a:pt x="441" y="5882"/>
                    <a:pt x="513" y="5954"/>
                    <a:pt x="596" y="5954"/>
                  </a:cubicBezTo>
                  <a:lnTo>
                    <a:pt x="2978" y="5954"/>
                  </a:lnTo>
                  <a:cubicBezTo>
                    <a:pt x="3073" y="5954"/>
                    <a:pt x="3144" y="5882"/>
                    <a:pt x="3144" y="5799"/>
                  </a:cubicBezTo>
                  <a:lnTo>
                    <a:pt x="3144" y="4204"/>
                  </a:lnTo>
                  <a:lnTo>
                    <a:pt x="3144" y="3370"/>
                  </a:lnTo>
                  <a:cubicBezTo>
                    <a:pt x="3144" y="3275"/>
                    <a:pt x="3073" y="3204"/>
                    <a:pt x="2978" y="3204"/>
                  </a:cubicBezTo>
                  <a:lnTo>
                    <a:pt x="2882" y="3204"/>
                  </a:lnTo>
                  <a:lnTo>
                    <a:pt x="2882" y="2763"/>
                  </a:lnTo>
                  <a:cubicBezTo>
                    <a:pt x="3251" y="2370"/>
                    <a:pt x="3204" y="1644"/>
                    <a:pt x="3204" y="1549"/>
                  </a:cubicBezTo>
                  <a:lnTo>
                    <a:pt x="3204" y="810"/>
                  </a:lnTo>
                  <a:cubicBezTo>
                    <a:pt x="3204" y="572"/>
                    <a:pt x="3013" y="382"/>
                    <a:pt x="2775" y="382"/>
                  </a:cubicBezTo>
                  <a:lnTo>
                    <a:pt x="2763" y="382"/>
                  </a:lnTo>
                  <a:cubicBezTo>
                    <a:pt x="2680" y="382"/>
                    <a:pt x="2608" y="394"/>
                    <a:pt x="2549" y="441"/>
                  </a:cubicBezTo>
                  <a:cubicBezTo>
                    <a:pt x="2477" y="334"/>
                    <a:pt x="2335" y="275"/>
                    <a:pt x="2204" y="275"/>
                  </a:cubicBezTo>
                  <a:lnTo>
                    <a:pt x="2192" y="275"/>
                  </a:lnTo>
                  <a:cubicBezTo>
                    <a:pt x="2120" y="275"/>
                    <a:pt x="2049" y="287"/>
                    <a:pt x="1989" y="322"/>
                  </a:cubicBezTo>
                  <a:cubicBezTo>
                    <a:pt x="1906" y="227"/>
                    <a:pt x="1787" y="168"/>
                    <a:pt x="1656" y="168"/>
                  </a:cubicBezTo>
                  <a:lnTo>
                    <a:pt x="1644" y="168"/>
                  </a:lnTo>
                  <a:cubicBezTo>
                    <a:pt x="1584" y="168"/>
                    <a:pt x="1525" y="179"/>
                    <a:pt x="1465" y="203"/>
                  </a:cubicBezTo>
                  <a:cubicBezTo>
                    <a:pt x="1394" y="84"/>
                    <a:pt x="1251"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18" name="Google Shape;15218;p103"/>
          <p:cNvGrpSpPr/>
          <p:nvPr/>
        </p:nvGrpSpPr>
        <p:grpSpPr>
          <a:xfrm>
            <a:off x="7538896" y="1970156"/>
            <a:ext cx="361147" cy="361529"/>
            <a:chOff x="7538896" y="1970156"/>
            <a:chExt cx="361147" cy="361529"/>
          </a:xfrm>
        </p:grpSpPr>
        <p:sp>
          <p:nvSpPr>
            <p:cNvPr id="15219" name="Google Shape;15219;p103"/>
            <p:cNvSpPr/>
            <p:nvPr/>
          </p:nvSpPr>
          <p:spPr>
            <a:xfrm>
              <a:off x="7538896" y="1970156"/>
              <a:ext cx="361147" cy="361529"/>
            </a:xfrm>
            <a:custGeom>
              <a:avLst/>
              <a:gdLst/>
              <a:ahLst/>
              <a:cxnLst/>
              <a:rect l="l" t="t" r="r" b="b"/>
              <a:pathLst>
                <a:path w="11347" h="11359" extrusionOk="0">
                  <a:moveTo>
                    <a:pt x="8918" y="584"/>
                  </a:moveTo>
                  <a:lnTo>
                    <a:pt x="9477" y="1155"/>
                  </a:lnTo>
                  <a:lnTo>
                    <a:pt x="9632" y="1298"/>
                  </a:lnTo>
                  <a:lnTo>
                    <a:pt x="10239" y="1905"/>
                  </a:lnTo>
                  <a:lnTo>
                    <a:pt x="10704" y="2370"/>
                  </a:lnTo>
                  <a:lnTo>
                    <a:pt x="8918" y="2370"/>
                  </a:lnTo>
                  <a:lnTo>
                    <a:pt x="8918" y="584"/>
                  </a:lnTo>
                  <a:close/>
                  <a:moveTo>
                    <a:pt x="2631" y="4644"/>
                  </a:moveTo>
                  <a:cubicBezTo>
                    <a:pt x="3322" y="4644"/>
                    <a:pt x="3882" y="5215"/>
                    <a:pt x="3882" y="5894"/>
                  </a:cubicBezTo>
                  <a:lnTo>
                    <a:pt x="3882" y="6192"/>
                  </a:lnTo>
                  <a:lnTo>
                    <a:pt x="3810" y="6192"/>
                  </a:lnTo>
                  <a:cubicBezTo>
                    <a:pt x="3429" y="6108"/>
                    <a:pt x="3310" y="5596"/>
                    <a:pt x="3286" y="5596"/>
                  </a:cubicBezTo>
                  <a:cubicBezTo>
                    <a:pt x="3274" y="5525"/>
                    <a:pt x="3215" y="5477"/>
                    <a:pt x="3155" y="5465"/>
                  </a:cubicBezTo>
                  <a:cubicBezTo>
                    <a:pt x="3143" y="5463"/>
                    <a:pt x="3132" y="5462"/>
                    <a:pt x="3121" y="5462"/>
                  </a:cubicBezTo>
                  <a:cubicBezTo>
                    <a:pt x="3064" y="5462"/>
                    <a:pt x="3016" y="5487"/>
                    <a:pt x="2977" y="5537"/>
                  </a:cubicBezTo>
                  <a:cubicBezTo>
                    <a:pt x="2477" y="6156"/>
                    <a:pt x="1429" y="6156"/>
                    <a:pt x="1417" y="6156"/>
                  </a:cubicBezTo>
                  <a:lnTo>
                    <a:pt x="1298" y="6156"/>
                  </a:lnTo>
                  <a:lnTo>
                    <a:pt x="1286" y="6168"/>
                  </a:lnTo>
                  <a:lnTo>
                    <a:pt x="1262" y="6180"/>
                  </a:lnTo>
                  <a:lnTo>
                    <a:pt x="1262" y="5894"/>
                  </a:lnTo>
                  <a:cubicBezTo>
                    <a:pt x="1262" y="5215"/>
                    <a:pt x="1834" y="4644"/>
                    <a:pt x="2512" y="4644"/>
                  </a:cubicBezTo>
                  <a:close/>
                  <a:moveTo>
                    <a:pt x="1238" y="6644"/>
                  </a:moveTo>
                  <a:lnTo>
                    <a:pt x="1238" y="7192"/>
                  </a:lnTo>
                  <a:cubicBezTo>
                    <a:pt x="1107" y="7180"/>
                    <a:pt x="1000" y="7061"/>
                    <a:pt x="1000" y="6930"/>
                  </a:cubicBezTo>
                  <a:cubicBezTo>
                    <a:pt x="1000" y="6846"/>
                    <a:pt x="1024" y="6775"/>
                    <a:pt x="1084" y="6715"/>
                  </a:cubicBezTo>
                  <a:cubicBezTo>
                    <a:pt x="1143" y="6715"/>
                    <a:pt x="1191" y="6692"/>
                    <a:pt x="1226" y="6644"/>
                  </a:cubicBezTo>
                  <a:close/>
                  <a:moveTo>
                    <a:pt x="3929" y="6656"/>
                  </a:moveTo>
                  <a:cubicBezTo>
                    <a:pt x="3965" y="6680"/>
                    <a:pt x="4001" y="6715"/>
                    <a:pt x="4048" y="6715"/>
                  </a:cubicBezTo>
                  <a:cubicBezTo>
                    <a:pt x="4108" y="6763"/>
                    <a:pt x="4132" y="6835"/>
                    <a:pt x="4132" y="6918"/>
                  </a:cubicBezTo>
                  <a:cubicBezTo>
                    <a:pt x="4155" y="7061"/>
                    <a:pt x="4048" y="7180"/>
                    <a:pt x="3917" y="7192"/>
                  </a:cubicBezTo>
                  <a:lnTo>
                    <a:pt x="3917" y="6656"/>
                  </a:lnTo>
                  <a:close/>
                  <a:moveTo>
                    <a:pt x="3036" y="5942"/>
                  </a:moveTo>
                  <a:cubicBezTo>
                    <a:pt x="3120" y="6132"/>
                    <a:pt x="3286" y="6358"/>
                    <a:pt x="3572" y="6465"/>
                  </a:cubicBezTo>
                  <a:lnTo>
                    <a:pt x="3572" y="7227"/>
                  </a:lnTo>
                  <a:cubicBezTo>
                    <a:pt x="3560" y="7704"/>
                    <a:pt x="3167" y="8085"/>
                    <a:pt x="2691" y="8085"/>
                  </a:cubicBezTo>
                  <a:lnTo>
                    <a:pt x="2477" y="8085"/>
                  </a:lnTo>
                  <a:cubicBezTo>
                    <a:pt x="2000" y="8085"/>
                    <a:pt x="1607" y="7692"/>
                    <a:pt x="1607" y="7227"/>
                  </a:cubicBezTo>
                  <a:lnTo>
                    <a:pt x="1607" y="6501"/>
                  </a:lnTo>
                  <a:cubicBezTo>
                    <a:pt x="1917" y="6477"/>
                    <a:pt x="2572" y="6370"/>
                    <a:pt x="3036" y="5942"/>
                  </a:cubicBezTo>
                  <a:close/>
                  <a:moveTo>
                    <a:pt x="2917" y="8418"/>
                  </a:moveTo>
                  <a:lnTo>
                    <a:pt x="2917" y="8656"/>
                  </a:lnTo>
                  <a:lnTo>
                    <a:pt x="2917" y="8668"/>
                  </a:lnTo>
                  <a:lnTo>
                    <a:pt x="2572" y="9025"/>
                  </a:lnTo>
                  <a:lnTo>
                    <a:pt x="2250" y="8692"/>
                  </a:lnTo>
                  <a:lnTo>
                    <a:pt x="2250" y="8418"/>
                  </a:lnTo>
                  <a:cubicBezTo>
                    <a:pt x="2322" y="8430"/>
                    <a:pt x="2393" y="8430"/>
                    <a:pt x="2477" y="8430"/>
                  </a:cubicBezTo>
                  <a:lnTo>
                    <a:pt x="2691" y="8430"/>
                  </a:lnTo>
                  <a:cubicBezTo>
                    <a:pt x="2774" y="8430"/>
                    <a:pt x="2846" y="8418"/>
                    <a:pt x="2917" y="8418"/>
                  </a:cubicBezTo>
                  <a:close/>
                  <a:moveTo>
                    <a:pt x="8561" y="346"/>
                  </a:moveTo>
                  <a:lnTo>
                    <a:pt x="8561" y="2560"/>
                  </a:lnTo>
                  <a:cubicBezTo>
                    <a:pt x="8561" y="2667"/>
                    <a:pt x="8632" y="2739"/>
                    <a:pt x="8739" y="2739"/>
                  </a:cubicBezTo>
                  <a:lnTo>
                    <a:pt x="10954" y="2739"/>
                  </a:lnTo>
                  <a:lnTo>
                    <a:pt x="10954" y="10954"/>
                  </a:lnTo>
                  <a:lnTo>
                    <a:pt x="5167" y="10954"/>
                  </a:lnTo>
                  <a:lnTo>
                    <a:pt x="5167" y="10263"/>
                  </a:lnTo>
                  <a:cubicBezTo>
                    <a:pt x="5167" y="9454"/>
                    <a:pt x="4608" y="9049"/>
                    <a:pt x="4310" y="8954"/>
                  </a:cubicBezTo>
                  <a:lnTo>
                    <a:pt x="3274" y="8537"/>
                  </a:lnTo>
                  <a:lnTo>
                    <a:pt x="3274" y="8311"/>
                  </a:lnTo>
                  <a:cubicBezTo>
                    <a:pt x="3560" y="8156"/>
                    <a:pt x="3786" y="7894"/>
                    <a:pt x="3870" y="7561"/>
                  </a:cubicBezTo>
                  <a:cubicBezTo>
                    <a:pt x="4215" y="7561"/>
                    <a:pt x="4489" y="7287"/>
                    <a:pt x="4489" y="6930"/>
                  </a:cubicBezTo>
                  <a:cubicBezTo>
                    <a:pt x="4489" y="6715"/>
                    <a:pt x="4394" y="6525"/>
                    <a:pt x="4239" y="6418"/>
                  </a:cubicBezTo>
                  <a:lnTo>
                    <a:pt x="4239" y="5942"/>
                  </a:lnTo>
                  <a:cubicBezTo>
                    <a:pt x="4239" y="5108"/>
                    <a:pt x="3620" y="4429"/>
                    <a:pt x="2810" y="4346"/>
                  </a:cubicBezTo>
                  <a:lnTo>
                    <a:pt x="2810" y="346"/>
                  </a:lnTo>
                  <a:close/>
                  <a:moveTo>
                    <a:pt x="2679" y="0"/>
                  </a:moveTo>
                  <a:cubicBezTo>
                    <a:pt x="2572" y="0"/>
                    <a:pt x="2500" y="72"/>
                    <a:pt x="2500" y="179"/>
                  </a:cubicBezTo>
                  <a:lnTo>
                    <a:pt x="2500" y="4358"/>
                  </a:lnTo>
                  <a:cubicBezTo>
                    <a:pt x="1643" y="4394"/>
                    <a:pt x="953" y="5108"/>
                    <a:pt x="953" y="5965"/>
                  </a:cubicBezTo>
                  <a:lnTo>
                    <a:pt x="953" y="6442"/>
                  </a:lnTo>
                  <a:cubicBezTo>
                    <a:pt x="786" y="6561"/>
                    <a:pt x="691" y="6739"/>
                    <a:pt x="691" y="6954"/>
                  </a:cubicBezTo>
                  <a:cubicBezTo>
                    <a:pt x="691" y="7299"/>
                    <a:pt x="965" y="7597"/>
                    <a:pt x="1322" y="7597"/>
                  </a:cubicBezTo>
                  <a:cubicBezTo>
                    <a:pt x="1417" y="7918"/>
                    <a:pt x="1643" y="8192"/>
                    <a:pt x="1917" y="8335"/>
                  </a:cubicBezTo>
                  <a:lnTo>
                    <a:pt x="1917" y="8561"/>
                  </a:lnTo>
                  <a:lnTo>
                    <a:pt x="845" y="8978"/>
                  </a:lnTo>
                  <a:cubicBezTo>
                    <a:pt x="548" y="9085"/>
                    <a:pt x="0" y="9478"/>
                    <a:pt x="0" y="10287"/>
                  </a:cubicBezTo>
                  <a:lnTo>
                    <a:pt x="0" y="11180"/>
                  </a:lnTo>
                  <a:cubicBezTo>
                    <a:pt x="0" y="11287"/>
                    <a:pt x="72" y="11359"/>
                    <a:pt x="179" y="11359"/>
                  </a:cubicBezTo>
                  <a:lnTo>
                    <a:pt x="965" y="11359"/>
                  </a:lnTo>
                  <a:cubicBezTo>
                    <a:pt x="1072" y="11359"/>
                    <a:pt x="1143" y="11287"/>
                    <a:pt x="1143" y="11180"/>
                  </a:cubicBezTo>
                  <a:cubicBezTo>
                    <a:pt x="1143" y="11073"/>
                    <a:pt x="1072" y="11002"/>
                    <a:pt x="965" y="11002"/>
                  </a:cubicBezTo>
                  <a:lnTo>
                    <a:pt x="357" y="11002"/>
                  </a:lnTo>
                  <a:lnTo>
                    <a:pt x="357" y="10263"/>
                  </a:lnTo>
                  <a:cubicBezTo>
                    <a:pt x="357" y="9513"/>
                    <a:pt x="941" y="9287"/>
                    <a:pt x="965" y="9287"/>
                  </a:cubicBezTo>
                  <a:lnTo>
                    <a:pt x="988" y="9287"/>
                  </a:lnTo>
                  <a:lnTo>
                    <a:pt x="1965" y="8906"/>
                  </a:lnTo>
                  <a:lnTo>
                    <a:pt x="1977" y="8918"/>
                  </a:lnTo>
                  <a:lnTo>
                    <a:pt x="2500" y="9430"/>
                  </a:lnTo>
                  <a:cubicBezTo>
                    <a:pt x="2536" y="9454"/>
                    <a:pt x="2572" y="9466"/>
                    <a:pt x="2619" y="9466"/>
                  </a:cubicBezTo>
                  <a:cubicBezTo>
                    <a:pt x="2667" y="9466"/>
                    <a:pt x="2715" y="9454"/>
                    <a:pt x="2739" y="9406"/>
                  </a:cubicBezTo>
                  <a:lnTo>
                    <a:pt x="3251" y="8894"/>
                  </a:lnTo>
                  <a:lnTo>
                    <a:pt x="4227" y="9275"/>
                  </a:lnTo>
                  <a:lnTo>
                    <a:pt x="4239" y="9275"/>
                  </a:lnTo>
                  <a:cubicBezTo>
                    <a:pt x="4239" y="9275"/>
                    <a:pt x="4858" y="9490"/>
                    <a:pt x="4858" y="10240"/>
                  </a:cubicBezTo>
                  <a:lnTo>
                    <a:pt x="4858" y="10954"/>
                  </a:lnTo>
                  <a:lnTo>
                    <a:pt x="1607" y="10954"/>
                  </a:lnTo>
                  <a:cubicBezTo>
                    <a:pt x="1500" y="10954"/>
                    <a:pt x="1429" y="11037"/>
                    <a:pt x="1429" y="11133"/>
                  </a:cubicBezTo>
                  <a:cubicBezTo>
                    <a:pt x="1429" y="11240"/>
                    <a:pt x="1500" y="11311"/>
                    <a:pt x="1607" y="11311"/>
                  </a:cubicBezTo>
                  <a:lnTo>
                    <a:pt x="11168" y="11311"/>
                  </a:lnTo>
                  <a:cubicBezTo>
                    <a:pt x="11263" y="11311"/>
                    <a:pt x="11347" y="11240"/>
                    <a:pt x="11347" y="11133"/>
                  </a:cubicBezTo>
                  <a:lnTo>
                    <a:pt x="11311" y="2536"/>
                  </a:lnTo>
                  <a:lnTo>
                    <a:pt x="11311" y="2501"/>
                  </a:lnTo>
                  <a:lnTo>
                    <a:pt x="11311" y="2489"/>
                  </a:lnTo>
                  <a:cubicBezTo>
                    <a:pt x="11311" y="2489"/>
                    <a:pt x="11311" y="2477"/>
                    <a:pt x="11299" y="2477"/>
                  </a:cubicBezTo>
                  <a:lnTo>
                    <a:pt x="11287" y="2465"/>
                  </a:lnTo>
                  <a:lnTo>
                    <a:pt x="11263" y="2441"/>
                  </a:lnTo>
                  <a:lnTo>
                    <a:pt x="9882" y="1060"/>
                  </a:lnTo>
                  <a:lnTo>
                    <a:pt x="8870" y="48"/>
                  </a:lnTo>
                  <a:lnTo>
                    <a:pt x="8858" y="36"/>
                  </a:lnTo>
                  <a:lnTo>
                    <a:pt x="8846" y="12"/>
                  </a:lnTo>
                  <a:cubicBezTo>
                    <a:pt x="8846" y="12"/>
                    <a:pt x="8823" y="12"/>
                    <a:pt x="88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0" name="Google Shape;15220;p103"/>
            <p:cNvSpPr/>
            <p:nvPr/>
          </p:nvSpPr>
          <p:spPr>
            <a:xfrm>
              <a:off x="7685907" y="2066784"/>
              <a:ext cx="101211" cy="11394"/>
            </a:xfrm>
            <a:custGeom>
              <a:avLst/>
              <a:gdLst/>
              <a:ahLst/>
              <a:cxnLst/>
              <a:rect l="l" t="t" r="r" b="b"/>
              <a:pathLst>
                <a:path w="3180" h="358" extrusionOk="0">
                  <a:moveTo>
                    <a:pt x="179" y="0"/>
                  </a:moveTo>
                  <a:cubicBezTo>
                    <a:pt x="72" y="0"/>
                    <a:pt x="1" y="84"/>
                    <a:pt x="1" y="179"/>
                  </a:cubicBezTo>
                  <a:cubicBezTo>
                    <a:pt x="1" y="286"/>
                    <a:pt x="72" y="358"/>
                    <a:pt x="179" y="358"/>
                  </a:cubicBezTo>
                  <a:lnTo>
                    <a:pt x="3001" y="358"/>
                  </a:lnTo>
                  <a:cubicBezTo>
                    <a:pt x="3108" y="358"/>
                    <a:pt x="3180" y="286"/>
                    <a:pt x="3180" y="179"/>
                  </a:cubicBezTo>
                  <a:cubicBezTo>
                    <a:pt x="3180" y="84"/>
                    <a:pt x="3108" y="0"/>
                    <a:pt x="3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1" name="Google Shape;15221;p103"/>
            <p:cNvSpPr/>
            <p:nvPr/>
          </p:nvSpPr>
          <p:spPr>
            <a:xfrm>
              <a:off x="7685907" y="2106187"/>
              <a:ext cx="147075" cy="11394"/>
            </a:xfrm>
            <a:custGeom>
              <a:avLst/>
              <a:gdLst/>
              <a:ahLst/>
              <a:cxnLst/>
              <a:rect l="l" t="t" r="r" b="b"/>
              <a:pathLst>
                <a:path w="4621" h="358" extrusionOk="0">
                  <a:moveTo>
                    <a:pt x="179" y="1"/>
                  </a:moveTo>
                  <a:cubicBezTo>
                    <a:pt x="72" y="1"/>
                    <a:pt x="1" y="72"/>
                    <a:pt x="1" y="179"/>
                  </a:cubicBezTo>
                  <a:cubicBezTo>
                    <a:pt x="1" y="286"/>
                    <a:pt x="72" y="358"/>
                    <a:pt x="179" y="358"/>
                  </a:cubicBezTo>
                  <a:lnTo>
                    <a:pt x="4442" y="358"/>
                  </a:lnTo>
                  <a:cubicBezTo>
                    <a:pt x="4549" y="358"/>
                    <a:pt x="4620" y="286"/>
                    <a:pt x="4620" y="179"/>
                  </a:cubicBezTo>
                  <a:cubicBezTo>
                    <a:pt x="4620" y="72"/>
                    <a:pt x="4549" y="1"/>
                    <a:pt x="4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2" name="Google Shape;15222;p103"/>
            <p:cNvSpPr/>
            <p:nvPr/>
          </p:nvSpPr>
          <p:spPr>
            <a:xfrm>
              <a:off x="7685907" y="2145239"/>
              <a:ext cx="147075" cy="11394"/>
            </a:xfrm>
            <a:custGeom>
              <a:avLst/>
              <a:gdLst/>
              <a:ahLst/>
              <a:cxnLst/>
              <a:rect l="l" t="t" r="r" b="b"/>
              <a:pathLst>
                <a:path w="4621" h="358" extrusionOk="0">
                  <a:moveTo>
                    <a:pt x="179" y="0"/>
                  </a:moveTo>
                  <a:cubicBezTo>
                    <a:pt x="72" y="0"/>
                    <a:pt x="1" y="71"/>
                    <a:pt x="1" y="179"/>
                  </a:cubicBezTo>
                  <a:cubicBezTo>
                    <a:pt x="1" y="274"/>
                    <a:pt x="72" y="357"/>
                    <a:pt x="179" y="357"/>
                  </a:cubicBezTo>
                  <a:lnTo>
                    <a:pt x="4442" y="357"/>
                  </a:lnTo>
                  <a:cubicBezTo>
                    <a:pt x="4549" y="357"/>
                    <a:pt x="4620" y="274"/>
                    <a:pt x="4620" y="179"/>
                  </a:cubicBezTo>
                  <a:cubicBezTo>
                    <a:pt x="4620" y="83"/>
                    <a:pt x="4537" y="0"/>
                    <a:pt x="4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3" name="Google Shape;15223;p103"/>
            <p:cNvSpPr/>
            <p:nvPr/>
          </p:nvSpPr>
          <p:spPr>
            <a:xfrm>
              <a:off x="7685907" y="2184260"/>
              <a:ext cx="147075" cy="11394"/>
            </a:xfrm>
            <a:custGeom>
              <a:avLst/>
              <a:gdLst/>
              <a:ahLst/>
              <a:cxnLst/>
              <a:rect l="l" t="t" r="r" b="b"/>
              <a:pathLst>
                <a:path w="4621" h="358" extrusionOk="0">
                  <a:moveTo>
                    <a:pt x="179" y="0"/>
                  </a:moveTo>
                  <a:cubicBezTo>
                    <a:pt x="72" y="0"/>
                    <a:pt x="1" y="84"/>
                    <a:pt x="1" y="179"/>
                  </a:cubicBezTo>
                  <a:cubicBezTo>
                    <a:pt x="1" y="286"/>
                    <a:pt x="72" y="358"/>
                    <a:pt x="179" y="358"/>
                  </a:cubicBezTo>
                  <a:lnTo>
                    <a:pt x="4442" y="358"/>
                  </a:lnTo>
                  <a:cubicBezTo>
                    <a:pt x="4549" y="358"/>
                    <a:pt x="4620" y="286"/>
                    <a:pt x="4620" y="179"/>
                  </a:cubicBezTo>
                  <a:cubicBezTo>
                    <a:pt x="4620" y="84"/>
                    <a:pt x="4537" y="0"/>
                    <a:pt x="4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4" name="Google Shape;15224;p103"/>
            <p:cNvSpPr/>
            <p:nvPr/>
          </p:nvSpPr>
          <p:spPr>
            <a:xfrm>
              <a:off x="7685907" y="2223280"/>
              <a:ext cx="147075" cy="11394"/>
            </a:xfrm>
            <a:custGeom>
              <a:avLst/>
              <a:gdLst/>
              <a:ahLst/>
              <a:cxnLst/>
              <a:rect l="l" t="t" r="r" b="b"/>
              <a:pathLst>
                <a:path w="4621" h="358" extrusionOk="0">
                  <a:moveTo>
                    <a:pt x="179" y="1"/>
                  </a:moveTo>
                  <a:cubicBezTo>
                    <a:pt x="72" y="1"/>
                    <a:pt x="1" y="72"/>
                    <a:pt x="1" y="179"/>
                  </a:cubicBezTo>
                  <a:cubicBezTo>
                    <a:pt x="1" y="286"/>
                    <a:pt x="72" y="358"/>
                    <a:pt x="179" y="358"/>
                  </a:cubicBezTo>
                  <a:lnTo>
                    <a:pt x="4442" y="358"/>
                  </a:lnTo>
                  <a:cubicBezTo>
                    <a:pt x="4549" y="358"/>
                    <a:pt x="4620" y="286"/>
                    <a:pt x="4620" y="179"/>
                  </a:cubicBezTo>
                  <a:cubicBezTo>
                    <a:pt x="4620" y="84"/>
                    <a:pt x="4537" y="1"/>
                    <a:pt x="4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25" name="Google Shape;15225;p103"/>
          <p:cNvGrpSpPr/>
          <p:nvPr/>
        </p:nvGrpSpPr>
        <p:grpSpPr>
          <a:xfrm>
            <a:off x="4896099" y="1970920"/>
            <a:ext cx="358155" cy="358123"/>
            <a:chOff x="4896099" y="1970920"/>
            <a:chExt cx="358155" cy="358123"/>
          </a:xfrm>
        </p:grpSpPr>
        <p:sp>
          <p:nvSpPr>
            <p:cNvPr id="15226" name="Google Shape;15226;p103"/>
            <p:cNvSpPr/>
            <p:nvPr/>
          </p:nvSpPr>
          <p:spPr>
            <a:xfrm>
              <a:off x="4896099" y="1970920"/>
              <a:ext cx="358155" cy="358123"/>
            </a:xfrm>
            <a:custGeom>
              <a:avLst/>
              <a:gdLst/>
              <a:ahLst/>
              <a:cxnLst/>
              <a:rect l="l" t="t" r="r" b="b"/>
              <a:pathLst>
                <a:path w="11253" h="11252" extrusionOk="0">
                  <a:moveTo>
                    <a:pt x="5621" y="0"/>
                  </a:moveTo>
                  <a:cubicBezTo>
                    <a:pt x="4109" y="0"/>
                    <a:pt x="2704" y="595"/>
                    <a:pt x="1644" y="1643"/>
                  </a:cubicBezTo>
                  <a:cubicBezTo>
                    <a:pt x="584" y="2715"/>
                    <a:pt x="1" y="4132"/>
                    <a:pt x="1" y="5632"/>
                  </a:cubicBezTo>
                  <a:cubicBezTo>
                    <a:pt x="1" y="6930"/>
                    <a:pt x="465" y="8192"/>
                    <a:pt x="1263" y="9192"/>
                  </a:cubicBezTo>
                  <a:cubicBezTo>
                    <a:pt x="1300" y="9235"/>
                    <a:pt x="1343" y="9252"/>
                    <a:pt x="1386" y="9252"/>
                  </a:cubicBezTo>
                  <a:cubicBezTo>
                    <a:pt x="1509" y="9252"/>
                    <a:pt x="1622" y="9104"/>
                    <a:pt x="1525" y="8989"/>
                  </a:cubicBezTo>
                  <a:cubicBezTo>
                    <a:pt x="751" y="8049"/>
                    <a:pt x="334" y="6858"/>
                    <a:pt x="334" y="5632"/>
                  </a:cubicBezTo>
                  <a:cubicBezTo>
                    <a:pt x="334" y="4227"/>
                    <a:pt x="882" y="2881"/>
                    <a:pt x="1882" y="1881"/>
                  </a:cubicBezTo>
                  <a:cubicBezTo>
                    <a:pt x="2882" y="893"/>
                    <a:pt x="4204" y="322"/>
                    <a:pt x="5621" y="322"/>
                  </a:cubicBezTo>
                  <a:cubicBezTo>
                    <a:pt x="7026" y="322"/>
                    <a:pt x="8371" y="869"/>
                    <a:pt x="9371" y="1869"/>
                  </a:cubicBezTo>
                  <a:cubicBezTo>
                    <a:pt x="10359" y="2870"/>
                    <a:pt x="10931" y="4191"/>
                    <a:pt x="10931" y="5608"/>
                  </a:cubicBezTo>
                  <a:cubicBezTo>
                    <a:pt x="10931" y="7025"/>
                    <a:pt x="10383" y="8358"/>
                    <a:pt x="9383" y="9358"/>
                  </a:cubicBezTo>
                  <a:cubicBezTo>
                    <a:pt x="8383" y="10359"/>
                    <a:pt x="7061" y="10918"/>
                    <a:pt x="5644" y="10918"/>
                  </a:cubicBezTo>
                  <a:cubicBezTo>
                    <a:pt x="4323" y="10918"/>
                    <a:pt x="3037" y="10430"/>
                    <a:pt x="2061" y="9537"/>
                  </a:cubicBezTo>
                  <a:cubicBezTo>
                    <a:pt x="2025" y="9504"/>
                    <a:pt x="1987" y="9490"/>
                    <a:pt x="1951" y="9490"/>
                  </a:cubicBezTo>
                  <a:cubicBezTo>
                    <a:pt x="1823" y="9490"/>
                    <a:pt x="1723" y="9673"/>
                    <a:pt x="1834" y="9775"/>
                  </a:cubicBezTo>
                  <a:cubicBezTo>
                    <a:pt x="2882" y="10728"/>
                    <a:pt x="4228" y="11252"/>
                    <a:pt x="5644" y="11252"/>
                  </a:cubicBezTo>
                  <a:cubicBezTo>
                    <a:pt x="7145" y="11252"/>
                    <a:pt x="8562" y="10656"/>
                    <a:pt x="9621" y="9597"/>
                  </a:cubicBezTo>
                  <a:cubicBezTo>
                    <a:pt x="10681" y="8525"/>
                    <a:pt x="11252" y="7108"/>
                    <a:pt x="11252" y="5608"/>
                  </a:cubicBezTo>
                  <a:cubicBezTo>
                    <a:pt x="11252" y="4120"/>
                    <a:pt x="10657" y="2703"/>
                    <a:pt x="9597" y="1631"/>
                  </a:cubicBezTo>
                  <a:cubicBezTo>
                    <a:pt x="8526" y="572"/>
                    <a:pt x="7121" y="0"/>
                    <a:pt x="56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7" name="Google Shape;15227;p103"/>
            <p:cNvSpPr/>
            <p:nvPr/>
          </p:nvSpPr>
          <p:spPr>
            <a:xfrm>
              <a:off x="4991454" y="2067835"/>
              <a:ext cx="166999" cy="164325"/>
            </a:xfrm>
            <a:custGeom>
              <a:avLst/>
              <a:gdLst/>
              <a:ahLst/>
              <a:cxnLst/>
              <a:rect l="l" t="t" r="r" b="b"/>
              <a:pathLst>
                <a:path w="5247" h="5163" extrusionOk="0">
                  <a:moveTo>
                    <a:pt x="4506" y="706"/>
                  </a:moveTo>
                  <a:lnTo>
                    <a:pt x="3160" y="2861"/>
                  </a:lnTo>
                  <a:lnTo>
                    <a:pt x="2351" y="2075"/>
                  </a:lnTo>
                  <a:lnTo>
                    <a:pt x="4506" y="706"/>
                  </a:lnTo>
                  <a:close/>
                  <a:moveTo>
                    <a:pt x="2113" y="2289"/>
                  </a:moveTo>
                  <a:lnTo>
                    <a:pt x="2922" y="3099"/>
                  </a:lnTo>
                  <a:lnTo>
                    <a:pt x="755" y="4468"/>
                  </a:lnTo>
                  <a:lnTo>
                    <a:pt x="755" y="4468"/>
                  </a:lnTo>
                  <a:lnTo>
                    <a:pt x="2113" y="2289"/>
                  </a:lnTo>
                  <a:close/>
                  <a:moveTo>
                    <a:pt x="5032" y="0"/>
                  </a:moveTo>
                  <a:cubicBezTo>
                    <a:pt x="5004" y="0"/>
                    <a:pt x="4974" y="8"/>
                    <a:pt x="4946" y="27"/>
                  </a:cubicBezTo>
                  <a:lnTo>
                    <a:pt x="2006" y="1896"/>
                  </a:lnTo>
                  <a:cubicBezTo>
                    <a:pt x="1970" y="1908"/>
                    <a:pt x="1934" y="1932"/>
                    <a:pt x="1922" y="1980"/>
                  </a:cubicBezTo>
                  <a:lnTo>
                    <a:pt x="77" y="4909"/>
                  </a:lnTo>
                  <a:cubicBezTo>
                    <a:pt x="1" y="5032"/>
                    <a:pt x="99" y="5163"/>
                    <a:pt x="214" y="5163"/>
                  </a:cubicBezTo>
                  <a:cubicBezTo>
                    <a:pt x="243" y="5163"/>
                    <a:pt x="274" y="5154"/>
                    <a:pt x="303" y="5135"/>
                  </a:cubicBezTo>
                  <a:lnTo>
                    <a:pt x="3232" y="3277"/>
                  </a:lnTo>
                  <a:cubicBezTo>
                    <a:pt x="3280" y="3265"/>
                    <a:pt x="3303" y="3230"/>
                    <a:pt x="3315" y="3182"/>
                  </a:cubicBezTo>
                  <a:lnTo>
                    <a:pt x="5161" y="253"/>
                  </a:lnTo>
                  <a:cubicBezTo>
                    <a:pt x="5247" y="138"/>
                    <a:pt x="5148" y="0"/>
                    <a:pt x="50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8" name="Google Shape;15228;p103"/>
            <p:cNvSpPr/>
            <p:nvPr/>
          </p:nvSpPr>
          <p:spPr>
            <a:xfrm>
              <a:off x="4923789" y="1998578"/>
              <a:ext cx="302043" cy="302425"/>
            </a:xfrm>
            <a:custGeom>
              <a:avLst/>
              <a:gdLst/>
              <a:ahLst/>
              <a:cxnLst/>
              <a:rect l="l" t="t" r="r" b="b"/>
              <a:pathLst>
                <a:path w="9490" h="9502" extrusionOk="0">
                  <a:moveTo>
                    <a:pt x="4727" y="0"/>
                  </a:moveTo>
                  <a:cubicBezTo>
                    <a:pt x="3465" y="0"/>
                    <a:pt x="2274" y="500"/>
                    <a:pt x="1381" y="1405"/>
                  </a:cubicBezTo>
                  <a:cubicBezTo>
                    <a:pt x="488" y="2298"/>
                    <a:pt x="0" y="3489"/>
                    <a:pt x="0" y="4763"/>
                  </a:cubicBezTo>
                  <a:cubicBezTo>
                    <a:pt x="0" y="6049"/>
                    <a:pt x="488" y="7227"/>
                    <a:pt x="1393" y="8120"/>
                  </a:cubicBezTo>
                  <a:cubicBezTo>
                    <a:pt x="2286" y="9013"/>
                    <a:pt x="3477" y="9501"/>
                    <a:pt x="4763" y="9501"/>
                  </a:cubicBezTo>
                  <a:cubicBezTo>
                    <a:pt x="6025" y="9501"/>
                    <a:pt x="7215" y="9013"/>
                    <a:pt x="8108" y="8097"/>
                  </a:cubicBezTo>
                  <a:cubicBezTo>
                    <a:pt x="9001" y="7204"/>
                    <a:pt x="9489" y="6013"/>
                    <a:pt x="9489" y="4739"/>
                  </a:cubicBezTo>
                  <a:cubicBezTo>
                    <a:pt x="9489" y="3620"/>
                    <a:pt x="9096" y="2524"/>
                    <a:pt x="8358" y="1667"/>
                  </a:cubicBezTo>
                  <a:cubicBezTo>
                    <a:pt x="8325" y="1625"/>
                    <a:pt x="8284" y="1607"/>
                    <a:pt x="8243" y="1607"/>
                  </a:cubicBezTo>
                  <a:cubicBezTo>
                    <a:pt x="8124" y="1607"/>
                    <a:pt x="8011" y="1757"/>
                    <a:pt x="8108" y="1881"/>
                  </a:cubicBezTo>
                  <a:cubicBezTo>
                    <a:pt x="8751" y="2620"/>
                    <a:pt x="9108" y="3560"/>
                    <a:pt x="9156" y="4537"/>
                  </a:cubicBezTo>
                  <a:lnTo>
                    <a:pt x="8477" y="4537"/>
                  </a:lnTo>
                  <a:cubicBezTo>
                    <a:pt x="8275" y="4537"/>
                    <a:pt x="8275" y="4870"/>
                    <a:pt x="8477" y="4870"/>
                  </a:cubicBezTo>
                  <a:lnTo>
                    <a:pt x="9156" y="4870"/>
                  </a:lnTo>
                  <a:cubicBezTo>
                    <a:pt x="9120" y="6001"/>
                    <a:pt x="8656" y="7037"/>
                    <a:pt x="7870" y="7847"/>
                  </a:cubicBezTo>
                  <a:cubicBezTo>
                    <a:pt x="7084" y="8632"/>
                    <a:pt x="6037" y="9097"/>
                    <a:pt x="4929" y="9144"/>
                  </a:cubicBezTo>
                  <a:lnTo>
                    <a:pt x="4929" y="8466"/>
                  </a:lnTo>
                  <a:cubicBezTo>
                    <a:pt x="4929" y="8364"/>
                    <a:pt x="4846" y="8314"/>
                    <a:pt x="4763" y="8314"/>
                  </a:cubicBezTo>
                  <a:cubicBezTo>
                    <a:pt x="4679" y="8314"/>
                    <a:pt x="4596" y="8364"/>
                    <a:pt x="4596" y="8466"/>
                  </a:cubicBezTo>
                  <a:lnTo>
                    <a:pt x="4596" y="9144"/>
                  </a:lnTo>
                  <a:cubicBezTo>
                    <a:pt x="3477" y="9097"/>
                    <a:pt x="2441" y="8644"/>
                    <a:pt x="1631" y="7858"/>
                  </a:cubicBezTo>
                  <a:cubicBezTo>
                    <a:pt x="834" y="7061"/>
                    <a:pt x="369" y="6013"/>
                    <a:pt x="345" y="4882"/>
                  </a:cubicBezTo>
                  <a:lnTo>
                    <a:pt x="1012" y="4882"/>
                  </a:lnTo>
                  <a:cubicBezTo>
                    <a:pt x="1215" y="4882"/>
                    <a:pt x="1215" y="4560"/>
                    <a:pt x="1012" y="4560"/>
                  </a:cubicBezTo>
                  <a:lnTo>
                    <a:pt x="345" y="4560"/>
                  </a:lnTo>
                  <a:cubicBezTo>
                    <a:pt x="381" y="3441"/>
                    <a:pt x="834" y="2417"/>
                    <a:pt x="1619" y="1620"/>
                  </a:cubicBezTo>
                  <a:cubicBezTo>
                    <a:pt x="2405" y="834"/>
                    <a:pt x="3453" y="369"/>
                    <a:pt x="4560" y="334"/>
                  </a:cubicBezTo>
                  <a:lnTo>
                    <a:pt x="4560" y="1000"/>
                  </a:lnTo>
                  <a:cubicBezTo>
                    <a:pt x="4560" y="1102"/>
                    <a:pt x="4644" y="1152"/>
                    <a:pt x="4727" y="1152"/>
                  </a:cubicBezTo>
                  <a:cubicBezTo>
                    <a:pt x="4810" y="1152"/>
                    <a:pt x="4894" y="1102"/>
                    <a:pt x="4894" y="1000"/>
                  </a:cubicBezTo>
                  <a:lnTo>
                    <a:pt x="4894" y="334"/>
                  </a:lnTo>
                  <a:cubicBezTo>
                    <a:pt x="5834" y="357"/>
                    <a:pt x="6727" y="691"/>
                    <a:pt x="7465" y="1262"/>
                  </a:cubicBezTo>
                  <a:cubicBezTo>
                    <a:pt x="7510" y="1301"/>
                    <a:pt x="7556" y="1319"/>
                    <a:pt x="7597" y="1319"/>
                  </a:cubicBezTo>
                  <a:cubicBezTo>
                    <a:pt x="7645" y="1319"/>
                    <a:pt x="7684" y="1295"/>
                    <a:pt x="7703" y="1250"/>
                  </a:cubicBezTo>
                  <a:cubicBezTo>
                    <a:pt x="7763" y="1179"/>
                    <a:pt x="7751" y="1072"/>
                    <a:pt x="7680" y="1012"/>
                  </a:cubicBezTo>
                  <a:cubicBezTo>
                    <a:pt x="6834" y="346"/>
                    <a:pt x="5822" y="0"/>
                    <a:pt x="4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29" name="Google Shape;15229;p103"/>
          <p:cNvGrpSpPr/>
          <p:nvPr/>
        </p:nvGrpSpPr>
        <p:grpSpPr>
          <a:xfrm>
            <a:off x="4048787" y="2977019"/>
            <a:ext cx="283488" cy="198604"/>
            <a:chOff x="4048787" y="2977019"/>
            <a:chExt cx="283488" cy="198604"/>
          </a:xfrm>
        </p:grpSpPr>
        <p:sp>
          <p:nvSpPr>
            <p:cNvPr id="15230" name="Google Shape;15230;p103"/>
            <p:cNvSpPr/>
            <p:nvPr/>
          </p:nvSpPr>
          <p:spPr>
            <a:xfrm>
              <a:off x="4277659" y="3015880"/>
              <a:ext cx="25048" cy="19128"/>
            </a:xfrm>
            <a:custGeom>
              <a:avLst/>
              <a:gdLst/>
              <a:ahLst/>
              <a:cxnLst/>
              <a:rect l="l" t="t" r="r" b="b"/>
              <a:pathLst>
                <a:path w="787" h="601" extrusionOk="0">
                  <a:moveTo>
                    <a:pt x="157" y="1"/>
                  </a:moveTo>
                  <a:cubicBezTo>
                    <a:pt x="113" y="1"/>
                    <a:pt x="70" y="22"/>
                    <a:pt x="49" y="65"/>
                  </a:cubicBezTo>
                  <a:cubicBezTo>
                    <a:pt x="1" y="125"/>
                    <a:pt x="13" y="220"/>
                    <a:pt x="84" y="256"/>
                  </a:cubicBezTo>
                  <a:cubicBezTo>
                    <a:pt x="239" y="363"/>
                    <a:pt x="382" y="470"/>
                    <a:pt x="549" y="577"/>
                  </a:cubicBezTo>
                  <a:cubicBezTo>
                    <a:pt x="584" y="589"/>
                    <a:pt x="608" y="601"/>
                    <a:pt x="620" y="601"/>
                  </a:cubicBezTo>
                  <a:cubicBezTo>
                    <a:pt x="668" y="601"/>
                    <a:pt x="715" y="589"/>
                    <a:pt x="739" y="541"/>
                  </a:cubicBezTo>
                  <a:cubicBezTo>
                    <a:pt x="787" y="482"/>
                    <a:pt x="775" y="398"/>
                    <a:pt x="703" y="351"/>
                  </a:cubicBezTo>
                  <a:cubicBezTo>
                    <a:pt x="537" y="232"/>
                    <a:pt x="382" y="125"/>
                    <a:pt x="239" y="29"/>
                  </a:cubicBezTo>
                  <a:cubicBezTo>
                    <a:pt x="215" y="10"/>
                    <a:pt x="186" y="1"/>
                    <a:pt x="1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1" name="Google Shape;15231;p103"/>
            <p:cNvSpPr/>
            <p:nvPr/>
          </p:nvSpPr>
          <p:spPr>
            <a:xfrm>
              <a:off x="4101462" y="2977019"/>
              <a:ext cx="165630" cy="42458"/>
            </a:xfrm>
            <a:custGeom>
              <a:avLst/>
              <a:gdLst/>
              <a:ahLst/>
              <a:cxnLst/>
              <a:rect l="l" t="t" r="r" b="b"/>
              <a:pathLst>
                <a:path w="5204" h="1334" extrusionOk="0">
                  <a:moveTo>
                    <a:pt x="2810" y="0"/>
                  </a:moveTo>
                  <a:cubicBezTo>
                    <a:pt x="2132" y="0"/>
                    <a:pt x="1239" y="357"/>
                    <a:pt x="84" y="1084"/>
                  </a:cubicBezTo>
                  <a:cubicBezTo>
                    <a:pt x="24" y="1119"/>
                    <a:pt x="1" y="1215"/>
                    <a:pt x="48" y="1274"/>
                  </a:cubicBezTo>
                  <a:cubicBezTo>
                    <a:pt x="72" y="1322"/>
                    <a:pt x="120" y="1334"/>
                    <a:pt x="167" y="1334"/>
                  </a:cubicBezTo>
                  <a:cubicBezTo>
                    <a:pt x="191" y="1334"/>
                    <a:pt x="203" y="1334"/>
                    <a:pt x="239" y="1322"/>
                  </a:cubicBezTo>
                  <a:cubicBezTo>
                    <a:pt x="1334" y="619"/>
                    <a:pt x="2167" y="274"/>
                    <a:pt x="2798" y="274"/>
                  </a:cubicBezTo>
                  <a:cubicBezTo>
                    <a:pt x="3346" y="274"/>
                    <a:pt x="4061" y="524"/>
                    <a:pt x="4965" y="1060"/>
                  </a:cubicBezTo>
                  <a:cubicBezTo>
                    <a:pt x="4987" y="1077"/>
                    <a:pt x="5014" y="1085"/>
                    <a:pt x="5041" y="1085"/>
                  </a:cubicBezTo>
                  <a:cubicBezTo>
                    <a:pt x="5088" y="1085"/>
                    <a:pt x="5138" y="1062"/>
                    <a:pt x="5168" y="1024"/>
                  </a:cubicBezTo>
                  <a:cubicBezTo>
                    <a:pt x="5204" y="953"/>
                    <a:pt x="5180" y="869"/>
                    <a:pt x="5120" y="834"/>
                  </a:cubicBezTo>
                  <a:cubicBezTo>
                    <a:pt x="4168" y="262"/>
                    <a:pt x="3406" y="0"/>
                    <a:pt x="2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2" name="Google Shape;15232;p103"/>
            <p:cNvSpPr/>
            <p:nvPr/>
          </p:nvSpPr>
          <p:spPr>
            <a:xfrm>
              <a:off x="4048787" y="3000508"/>
              <a:ext cx="283488" cy="175115"/>
            </a:xfrm>
            <a:custGeom>
              <a:avLst/>
              <a:gdLst/>
              <a:ahLst/>
              <a:cxnLst/>
              <a:rect l="l" t="t" r="r" b="b"/>
              <a:pathLst>
                <a:path w="8907" h="5502" extrusionOk="0">
                  <a:moveTo>
                    <a:pt x="4453" y="286"/>
                  </a:moveTo>
                  <a:cubicBezTo>
                    <a:pt x="5596" y="286"/>
                    <a:pt x="7894" y="2072"/>
                    <a:pt x="8561" y="2620"/>
                  </a:cubicBezTo>
                  <a:cubicBezTo>
                    <a:pt x="8609" y="2655"/>
                    <a:pt x="8621" y="2691"/>
                    <a:pt x="8621" y="2751"/>
                  </a:cubicBezTo>
                  <a:cubicBezTo>
                    <a:pt x="8621" y="2810"/>
                    <a:pt x="8609" y="2858"/>
                    <a:pt x="8561" y="2894"/>
                  </a:cubicBezTo>
                  <a:cubicBezTo>
                    <a:pt x="7894" y="3441"/>
                    <a:pt x="5596" y="5227"/>
                    <a:pt x="4453" y="5227"/>
                  </a:cubicBezTo>
                  <a:cubicBezTo>
                    <a:pt x="3310" y="5227"/>
                    <a:pt x="1013" y="3441"/>
                    <a:pt x="346" y="2894"/>
                  </a:cubicBezTo>
                  <a:cubicBezTo>
                    <a:pt x="298" y="2858"/>
                    <a:pt x="286" y="2810"/>
                    <a:pt x="286" y="2751"/>
                  </a:cubicBezTo>
                  <a:cubicBezTo>
                    <a:pt x="286" y="2691"/>
                    <a:pt x="310" y="2655"/>
                    <a:pt x="346" y="2620"/>
                  </a:cubicBezTo>
                  <a:cubicBezTo>
                    <a:pt x="1013" y="2072"/>
                    <a:pt x="3310" y="286"/>
                    <a:pt x="4453" y="286"/>
                  </a:cubicBezTo>
                  <a:close/>
                  <a:moveTo>
                    <a:pt x="4453" y="0"/>
                  </a:moveTo>
                  <a:cubicBezTo>
                    <a:pt x="3251" y="0"/>
                    <a:pt x="1060" y="1679"/>
                    <a:pt x="167" y="2405"/>
                  </a:cubicBezTo>
                  <a:cubicBezTo>
                    <a:pt x="60" y="2501"/>
                    <a:pt x="1" y="2620"/>
                    <a:pt x="1" y="2751"/>
                  </a:cubicBezTo>
                  <a:cubicBezTo>
                    <a:pt x="1" y="2882"/>
                    <a:pt x="60" y="3025"/>
                    <a:pt x="167" y="3096"/>
                  </a:cubicBezTo>
                  <a:cubicBezTo>
                    <a:pt x="1060" y="3822"/>
                    <a:pt x="3251" y="5501"/>
                    <a:pt x="4453" y="5501"/>
                  </a:cubicBezTo>
                  <a:cubicBezTo>
                    <a:pt x="5656" y="5501"/>
                    <a:pt x="7847" y="3822"/>
                    <a:pt x="8740" y="3096"/>
                  </a:cubicBezTo>
                  <a:cubicBezTo>
                    <a:pt x="8847" y="3001"/>
                    <a:pt x="8906" y="2882"/>
                    <a:pt x="8906" y="2751"/>
                  </a:cubicBezTo>
                  <a:cubicBezTo>
                    <a:pt x="8906" y="2620"/>
                    <a:pt x="8847" y="2501"/>
                    <a:pt x="8740" y="2405"/>
                  </a:cubicBezTo>
                  <a:cubicBezTo>
                    <a:pt x="7847" y="1679"/>
                    <a:pt x="5656" y="0"/>
                    <a:pt x="4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3" name="Google Shape;15233;p103"/>
            <p:cNvSpPr/>
            <p:nvPr/>
          </p:nvSpPr>
          <p:spPr>
            <a:xfrm>
              <a:off x="4126478" y="3024347"/>
              <a:ext cx="129220" cy="127437"/>
            </a:xfrm>
            <a:custGeom>
              <a:avLst/>
              <a:gdLst/>
              <a:ahLst/>
              <a:cxnLst/>
              <a:rect l="l" t="t" r="r" b="b"/>
              <a:pathLst>
                <a:path w="4060" h="4004" extrusionOk="0">
                  <a:moveTo>
                    <a:pt x="2016" y="0"/>
                  </a:moveTo>
                  <a:cubicBezTo>
                    <a:pt x="1995" y="0"/>
                    <a:pt x="1974" y="1"/>
                    <a:pt x="1953" y="1"/>
                  </a:cubicBezTo>
                  <a:cubicBezTo>
                    <a:pt x="893" y="25"/>
                    <a:pt x="48" y="894"/>
                    <a:pt x="12" y="1930"/>
                  </a:cubicBezTo>
                  <a:cubicBezTo>
                    <a:pt x="0" y="2454"/>
                    <a:pt x="179" y="2942"/>
                    <a:pt x="512" y="3299"/>
                  </a:cubicBezTo>
                  <a:cubicBezTo>
                    <a:pt x="542" y="3329"/>
                    <a:pt x="578" y="3344"/>
                    <a:pt x="613" y="3344"/>
                  </a:cubicBezTo>
                  <a:cubicBezTo>
                    <a:pt x="649" y="3344"/>
                    <a:pt x="685" y="3329"/>
                    <a:pt x="715" y="3299"/>
                  </a:cubicBezTo>
                  <a:cubicBezTo>
                    <a:pt x="762" y="3252"/>
                    <a:pt x="774" y="3169"/>
                    <a:pt x="715" y="3109"/>
                  </a:cubicBezTo>
                  <a:cubicBezTo>
                    <a:pt x="429" y="2776"/>
                    <a:pt x="286" y="2359"/>
                    <a:pt x="298" y="1906"/>
                  </a:cubicBezTo>
                  <a:cubicBezTo>
                    <a:pt x="346" y="1025"/>
                    <a:pt x="1060" y="299"/>
                    <a:pt x="1941" y="263"/>
                  </a:cubicBezTo>
                  <a:cubicBezTo>
                    <a:pt x="1969" y="262"/>
                    <a:pt x="1996" y="261"/>
                    <a:pt x="2024" y="261"/>
                  </a:cubicBezTo>
                  <a:cubicBezTo>
                    <a:pt x="2975" y="261"/>
                    <a:pt x="3762" y="1053"/>
                    <a:pt x="3739" y="2026"/>
                  </a:cubicBezTo>
                  <a:cubicBezTo>
                    <a:pt x="3727" y="2930"/>
                    <a:pt x="2977" y="3692"/>
                    <a:pt x="2072" y="3716"/>
                  </a:cubicBezTo>
                  <a:cubicBezTo>
                    <a:pt x="2050" y="3717"/>
                    <a:pt x="2027" y="3717"/>
                    <a:pt x="2005" y="3717"/>
                  </a:cubicBezTo>
                  <a:cubicBezTo>
                    <a:pt x="1717" y="3717"/>
                    <a:pt x="1423" y="3646"/>
                    <a:pt x="1191" y="3514"/>
                  </a:cubicBezTo>
                  <a:cubicBezTo>
                    <a:pt x="1167" y="3500"/>
                    <a:pt x="1144" y="3493"/>
                    <a:pt x="1121" y="3493"/>
                  </a:cubicBezTo>
                  <a:cubicBezTo>
                    <a:pt x="1086" y="3493"/>
                    <a:pt x="1053" y="3509"/>
                    <a:pt x="1024" y="3538"/>
                  </a:cubicBezTo>
                  <a:cubicBezTo>
                    <a:pt x="965" y="3597"/>
                    <a:pt x="989" y="3716"/>
                    <a:pt x="1060" y="3764"/>
                  </a:cubicBezTo>
                  <a:cubicBezTo>
                    <a:pt x="1339" y="3920"/>
                    <a:pt x="1660" y="4003"/>
                    <a:pt x="1993" y="4003"/>
                  </a:cubicBezTo>
                  <a:cubicBezTo>
                    <a:pt x="2015" y="4003"/>
                    <a:pt x="2038" y="4003"/>
                    <a:pt x="2060" y="4002"/>
                  </a:cubicBezTo>
                  <a:cubicBezTo>
                    <a:pt x="3108" y="3966"/>
                    <a:pt x="3989" y="3121"/>
                    <a:pt x="4025" y="2061"/>
                  </a:cubicBezTo>
                  <a:cubicBezTo>
                    <a:pt x="4060" y="939"/>
                    <a:pt x="3142" y="0"/>
                    <a:pt x="20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4" name="Google Shape;15234;p103"/>
            <p:cNvSpPr/>
            <p:nvPr/>
          </p:nvSpPr>
          <p:spPr>
            <a:xfrm>
              <a:off x="4156778" y="3054678"/>
              <a:ext cx="68238" cy="68270"/>
            </a:xfrm>
            <a:custGeom>
              <a:avLst/>
              <a:gdLst/>
              <a:ahLst/>
              <a:cxnLst/>
              <a:rect l="l" t="t" r="r" b="b"/>
              <a:pathLst>
                <a:path w="2144" h="2145" extrusionOk="0">
                  <a:moveTo>
                    <a:pt x="1072" y="1"/>
                  </a:moveTo>
                  <a:cubicBezTo>
                    <a:pt x="477" y="1"/>
                    <a:pt x="1" y="477"/>
                    <a:pt x="1" y="1073"/>
                  </a:cubicBezTo>
                  <a:cubicBezTo>
                    <a:pt x="1" y="1668"/>
                    <a:pt x="477" y="2144"/>
                    <a:pt x="1072" y="2144"/>
                  </a:cubicBezTo>
                  <a:cubicBezTo>
                    <a:pt x="1668" y="2144"/>
                    <a:pt x="2144" y="1668"/>
                    <a:pt x="2144" y="1073"/>
                  </a:cubicBezTo>
                  <a:cubicBezTo>
                    <a:pt x="2132" y="977"/>
                    <a:pt x="2073" y="918"/>
                    <a:pt x="2001" y="918"/>
                  </a:cubicBezTo>
                  <a:cubicBezTo>
                    <a:pt x="1918" y="918"/>
                    <a:pt x="1858" y="977"/>
                    <a:pt x="1858" y="1049"/>
                  </a:cubicBezTo>
                  <a:cubicBezTo>
                    <a:pt x="1858" y="1489"/>
                    <a:pt x="1501" y="1846"/>
                    <a:pt x="1072" y="1846"/>
                  </a:cubicBezTo>
                  <a:cubicBezTo>
                    <a:pt x="644" y="1846"/>
                    <a:pt x="287" y="1489"/>
                    <a:pt x="287" y="1049"/>
                  </a:cubicBezTo>
                  <a:cubicBezTo>
                    <a:pt x="287" y="620"/>
                    <a:pt x="644" y="263"/>
                    <a:pt x="1072" y="263"/>
                  </a:cubicBezTo>
                  <a:cubicBezTo>
                    <a:pt x="1144" y="263"/>
                    <a:pt x="1203" y="203"/>
                    <a:pt x="1203" y="132"/>
                  </a:cubicBezTo>
                  <a:cubicBezTo>
                    <a:pt x="1203" y="60"/>
                    <a:pt x="1144" y="1"/>
                    <a:pt x="1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5" name="Google Shape;15235;p103"/>
            <p:cNvSpPr/>
            <p:nvPr/>
          </p:nvSpPr>
          <p:spPr>
            <a:xfrm>
              <a:off x="4198090" y="3060375"/>
              <a:ext cx="20879" cy="20879"/>
            </a:xfrm>
            <a:custGeom>
              <a:avLst/>
              <a:gdLst/>
              <a:ahLst/>
              <a:cxnLst/>
              <a:rect l="l" t="t" r="r" b="b"/>
              <a:pathLst>
                <a:path w="656" h="656" extrusionOk="0">
                  <a:moveTo>
                    <a:pt x="322" y="1"/>
                  </a:moveTo>
                  <a:cubicBezTo>
                    <a:pt x="143" y="1"/>
                    <a:pt x="1" y="143"/>
                    <a:pt x="1" y="322"/>
                  </a:cubicBezTo>
                  <a:cubicBezTo>
                    <a:pt x="1" y="501"/>
                    <a:pt x="143" y="655"/>
                    <a:pt x="322" y="655"/>
                  </a:cubicBezTo>
                  <a:cubicBezTo>
                    <a:pt x="501" y="655"/>
                    <a:pt x="655" y="501"/>
                    <a:pt x="655" y="322"/>
                  </a:cubicBezTo>
                  <a:cubicBezTo>
                    <a:pt x="655" y="143"/>
                    <a:pt x="501" y="1"/>
                    <a:pt x="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36" name="Google Shape;15236;p103"/>
          <p:cNvGrpSpPr/>
          <p:nvPr/>
        </p:nvGrpSpPr>
        <p:grpSpPr>
          <a:xfrm>
            <a:off x="4054103" y="2430191"/>
            <a:ext cx="218687" cy="349052"/>
            <a:chOff x="4054103" y="2430191"/>
            <a:chExt cx="218687" cy="349052"/>
          </a:xfrm>
        </p:grpSpPr>
        <p:sp>
          <p:nvSpPr>
            <p:cNvPr id="15237" name="Google Shape;15237;p103"/>
            <p:cNvSpPr/>
            <p:nvPr/>
          </p:nvSpPr>
          <p:spPr>
            <a:xfrm>
              <a:off x="4054103" y="2430191"/>
              <a:ext cx="218687" cy="349052"/>
            </a:xfrm>
            <a:custGeom>
              <a:avLst/>
              <a:gdLst/>
              <a:ahLst/>
              <a:cxnLst/>
              <a:rect l="l" t="t" r="r" b="b"/>
              <a:pathLst>
                <a:path w="6871" h="10967" extrusionOk="0">
                  <a:moveTo>
                    <a:pt x="6513" y="846"/>
                  </a:moveTo>
                  <a:cubicBezTo>
                    <a:pt x="6513" y="846"/>
                    <a:pt x="6537" y="846"/>
                    <a:pt x="6537" y="870"/>
                  </a:cubicBezTo>
                  <a:lnTo>
                    <a:pt x="6537" y="1203"/>
                  </a:lnTo>
                  <a:lnTo>
                    <a:pt x="6513" y="1203"/>
                  </a:lnTo>
                  <a:lnTo>
                    <a:pt x="6001" y="1227"/>
                  </a:lnTo>
                  <a:cubicBezTo>
                    <a:pt x="5906" y="1227"/>
                    <a:pt x="5834" y="1298"/>
                    <a:pt x="5834" y="1382"/>
                  </a:cubicBezTo>
                  <a:cubicBezTo>
                    <a:pt x="5834" y="1477"/>
                    <a:pt x="5906" y="1548"/>
                    <a:pt x="6001" y="1548"/>
                  </a:cubicBezTo>
                  <a:lnTo>
                    <a:pt x="6180" y="1548"/>
                  </a:lnTo>
                  <a:lnTo>
                    <a:pt x="6180" y="7239"/>
                  </a:lnTo>
                  <a:cubicBezTo>
                    <a:pt x="6180" y="7239"/>
                    <a:pt x="6180" y="7251"/>
                    <a:pt x="6156" y="7251"/>
                  </a:cubicBezTo>
                  <a:lnTo>
                    <a:pt x="655" y="7251"/>
                  </a:lnTo>
                  <a:cubicBezTo>
                    <a:pt x="655" y="7251"/>
                    <a:pt x="643" y="7251"/>
                    <a:pt x="643" y="7239"/>
                  </a:cubicBezTo>
                  <a:lnTo>
                    <a:pt x="643" y="1548"/>
                  </a:lnTo>
                  <a:lnTo>
                    <a:pt x="5310" y="1548"/>
                  </a:lnTo>
                  <a:cubicBezTo>
                    <a:pt x="5406" y="1548"/>
                    <a:pt x="5477" y="1477"/>
                    <a:pt x="5477" y="1382"/>
                  </a:cubicBezTo>
                  <a:cubicBezTo>
                    <a:pt x="5477" y="1298"/>
                    <a:pt x="5406" y="1227"/>
                    <a:pt x="5310" y="1227"/>
                  </a:cubicBezTo>
                  <a:lnTo>
                    <a:pt x="322" y="1227"/>
                  </a:lnTo>
                  <a:cubicBezTo>
                    <a:pt x="322" y="1227"/>
                    <a:pt x="310" y="1227"/>
                    <a:pt x="310" y="1203"/>
                  </a:cubicBezTo>
                  <a:lnTo>
                    <a:pt x="310" y="870"/>
                  </a:lnTo>
                  <a:cubicBezTo>
                    <a:pt x="310" y="870"/>
                    <a:pt x="310" y="846"/>
                    <a:pt x="322" y="846"/>
                  </a:cubicBezTo>
                  <a:close/>
                  <a:moveTo>
                    <a:pt x="5179" y="7561"/>
                  </a:moveTo>
                  <a:lnTo>
                    <a:pt x="5656" y="9990"/>
                  </a:lnTo>
                  <a:lnTo>
                    <a:pt x="3572" y="9990"/>
                  </a:lnTo>
                  <a:lnTo>
                    <a:pt x="3572" y="8085"/>
                  </a:lnTo>
                  <a:cubicBezTo>
                    <a:pt x="3572" y="7990"/>
                    <a:pt x="3501" y="7918"/>
                    <a:pt x="3405" y="7918"/>
                  </a:cubicBezTo>
                  <a:cubicBezTo>
                    <a:pt x="3310" y="7918"/>
                    <a:pt x="3239" y="7990"/>
                    <a:pt x="3239" y="8085"/>
                  </a:cubicBezTo>
                  <a:lnTo>
                    <a:pt x="3239" y="9990"/>
                  </a:lnTo>
                  <a:lnTo>
                    <a:pt x="1155" y="9990"/>
                  </a:lnTo>
                  <a:lnTo>
                    <a:pt x="1643" y="7561"/>
                  </a:lnTo>
                  <a:close/>
                  <a:moveTo>
                    <a:pt x="3417" y="0"/>
                  </a:moveTo>
                  <a:cubicBezTo>
                    <a:pt x="3334" y="0"/>
                    <a:pt x="3263" y="72"/>
                    <a:pt x="3263" y="167"/>
                  </a:cubicBezTo>
                  <a:lnTo>
                    <a:pt x="3263" y="524"/>
                  </a:lnTo>
                  <a:lnTo>
                    <a:pt x="322" y="524"/>
                  </a:lnTo>
                  <a:cubicBezTo>
                    <a:pt x="143" y="524"/>
                    <a:pt x="0" y="667"/>
                    <a:pt x="0" y="846"/>
                  </a:cubicBezTo>
                  <a:lnTo>
                    <a:pt x="0" y="1191"/>
                  </a:lnTo>
                  <a:cubicBezTo>
                    <a:pt x="0" y="1370"/>
                    <a:pt x="143" y="1524"/>
                    <a:pt x="322" y="1524"/>
                  </a:cubicBezTo>
                  <a:lnTo>
                    <a:pt x="334" y="1524"/>
                  </a:lnTo>
                  <a:lnTo>
                    <a:pt x="334" y="7204"/>
                  </a:lnTo>
                  <a:cubicBezTo>
                    <a:pt x="334" y="7382"/>
                    <a:pt x="488" y="7525"/>
                    <a:pt x="667" y="7525"/>
                  </a:cubicBezTo>
                  <a:lnTo>
                    <a:pt x="1334" y="7525"/>
                  </a:lnTo>
                  <a:lnTo>
                    <a:pt x="679" y="10776"/>
                  </a:lnTo>
                  <a:cubicBezTo>
                    <a:pt x="667" y="10859"/>
                    <a:pt x="727" y="10954"/>
                    <a:pt x="798" y="10966"/>
                  </a:cubicBezTo>
                  <a:lnTo>
                    <a:pt x="834" y="10966"/>
                  </a:lnTo>
                  <a:cubicBezTo>
                    <a:pt x="905" y="10966"/>
                    <a:pt x="977" y="10907"/>
                    <a:pt x="1000" y="10835"/>
                  </a:cubicBezTo>
                  <a:lnTo>
                    <a:pt x="1119" y="10264"/>
                  </a:lnTo>
                  <a:lnTo>
                    <a:pt x="3274" y="10264"/>
                  </a:lnTo>
                  <a:lnTo>
                    <a:pt x="3274" y="10788"/>
                  </a:lnTo>
                  <a:cubicBezTo>
                    <a:pt x="3274" y="10883"/>
                    <a:pt x="3346" y="10954"/>
                    <a:pt x="3441" y="10954"/>
                  </a:cubicBezTo>
                  <a:cubicBezTo>
                    <a:pt x="3524" y="10954"/>
                    <a:pt x="3596" y="10883"/>
                    <a:pt x="3596" y="10788"/>
                  </a:cubicBezTo>
                  <a:lnTo>
                    <a:pt x="3596" y="10264"/>
                  </a:lnTo>
                  <a:lnTo>
                    <a:pt x="5763" y="10264"/>
                  </a:lnTo>
                  <a:lnTo>
                    <a:pt x="5882" y="10835"/>
                  </a:lnTo>
                  <a:cubicBezTo>
                    <a:pt x="5894" y="10907"/>
                    <a:pt x="5965" y="10966"/>
                    <a:pt x="6037" y="10966"/>
                  </a:cubicBezTo>
                  <a:lnTo>
                    <a:pt x="6072" y="10966"/>
                  </a:lnTo>
                  <a:cubicBezTo>
                    <a:pt x="6156" y="10954"/>
                    <a:pt x="6215" y="10859"/>
                    <a:pt x="6191" y="10776"/>
                  </a:cubicBezTo>
                  <a:lnTo>
                    <a:pt x="5537" y="7525"/>
                  </a:lnTo>
                  <a:lnTo>
                    <a:pt x="6203" y="7525"/>
                  </a:lnTo>
                  <a:cubicBezTo>
                    <a:pt x="6382" y="7525"/>
                    <a:pt x="6537" y="7382"/>
                    <a:pt x="6537" y="7204"/>
                  </a:cubicBezTo>
                  <a:lnTo>
                    <a:pt x="6537" y="1513"/>
                  </a:lnTo>
                  <a:lnTo>
                    <a:pt x="6549" y="1513"/>
                  </a:lnTo>
                  <a:cubicBezTo>
                    <a:pt x="6727" y="1513"/>
                    <a:pt x="6870" y="1370"/>
                    <a:pt x="6870" y="1191"/>
                  </a:cubicBezTo>
                  <a:lnTo>
                    <a:pt x="6870" y="870"/>
                  </a:lnTo>
                  <a:cubicBezTo>
                    <a:pt x="6846" y="667"/>
                    <a:pt x="6692" y="524"/>
                    <a:pt x="6513" y="524"/>
                  </a:cubicBezTo>
                  <a:lnTo>
                    <a:pt x="3584" y="524"/>
                  </a:lnTo>
                  <a:lnTo>
                    <a:pt x="3584" y="167"/>
                  </a:lnTo>
                  <a:cubicBezTo>
                    <a:pt x="3584" y="72"/>
                    <a:pt x="3513" y="0"/>
                    <a:pt x="3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8" name="Google Shape;15238;p103"/>
            <p:cNvSpPr/>
            <p:nvPr/>
          </p:nvSpPr>
          <p:spPr>
            <a:xfrm>
              <a:off x="4091595" y="2517716"/>
              <a:ext cx="142524" cy="103503"/>
            </a:xfrm>
            <a:custGeom>
              <a:avLst/>
              <a:gdLst/>
              <a:ahLst/>
              <a:cxnLst/>
              <a:rect l="l" t="t" r="r" b="b"/>
              <a:pathLst>
                <a:path w="4478" h="3252" extrusionOk="0">
                  <a:moveTo>
                    <a:pt x="3430" y="1"/>
                  </a:moveTo>
                  <a:cubicBezTo>
                    <a:pt x="3347" y="1"/>
                    <a:pt x="3275" y="84"/>
                    <a:pt x="3275" y="168"/>
                  </a:cubicBezTo>
                  <a:cubicBezTo>
                    <a:pt x="3275" y="263"/>
                    <a:pt x="3347" y="334"/>
                    <a:pt x="3430" y="334"/>
                  </a:cubicBezTo>
                  <a:lnTo>
                    <a:pt x="3906" y="334"/>
                  </a:lnTo>
                  <a:lnTo>
                    <a:pt x="2335" y="1906"/>
                  </a:lnTo>
                  <a:lnTo>
                    <a:pt x="2323" y="1906"/>
                  </a:lnTo>
                  <a:lnTo>
                    <a:pt x="1965" y="1549"/>
                  </a:lnTo>
                  <a:cubicBezTo>
                    <a:pt x="1894" y="1483"/>
                    <a:pt x="1808" y="1450"/>
                    <a:pt x="1723" y="1450"/>
                  </a:cubicBezTo>
                  <a:cubicBezTo>
                    <a:pt x="1638" y="1450"/>
                    <a:pt x="1555" y="1483"/>
                    <a:pt x="1489" y="1549"/>
                  </a:cubicBezTo>
                  <a:lnTo>
                    <a:pt x="60" y="2977"/>
                  </a:lnTo>
                  <a:cubicBezTo>
                    <a:pt x="1" y="3037"/>
                    <a:pt x="1" y="3144"/>
                    <a:pt x="60" y="3204"/>
                  </a:cubicBezTo>
                  <a:cubicBezTo>
                    <a:pt x="84" y="3239"/>
                    <a:pt x="132" y="3251"/>
                    <a:pt x="180" y="3251"/>
                  </a:cubicBezTo>
                  <a:cubicBezTo>
                    <a:pt x="215" y="3251"/>
                    <a:pt x="263" y="3239"/>
                    <a:pt x="299" y="3204"/>
                  </a:cubicBezTo>
                  <a:lnTo>
                    <a:pt x="1727" y="1775"/>
                  </a:lnTo>
                  <a:lnTo>
                    <a:pt x="1739" y="1775"/>
                  </a:lnTo>
                  <a:lnTo>
                    <a:pt x="2096" y="2132"/>
                  </a:lnTo>
                  <a:cubicBezTo>
                    <a:pt x="2156" y="2192"/>
                    <a:pt x="2239" y="2239"/>
                    <a:pt x="2335" y="2239"/>
                  </a:cubicBezTo>
                  <a:cubicBezTo>
                    <a:pt x="2418" y="2239"/>
                    <a:pt x="2513" y="2203"/>
                    <a:pt x="2573" y="2132"/>
                  </a:cubicBezTo>
                  <a:lnTo>
                    <a:pt x="4144" y="560"/>
                  </a:lnTo>
                  <a:lnTo>
                    <a:pt x="4144" y="1037"/>
                  </a:lnTo>
                  <a:cubicBezTo>
                    <a:pt x="4144" y="1120"/>
                    <a:pt x="4228" y="1191"/>
                    <a:pt x="4311" y="1191"/>
                  </a:cubicBezTo>
                  <a:cubicBezTo>
                    <a:pt x="4406" y="1191"/>
                    <a:pt x="4478" y="1120"/>
                    <a:pt x="4478" y="1037"/>
                  </a:cubicBezTo>
                  <a:lnTo>
                    <a:pt x="4478" y="168"/>
                  </a:lnTo>
                  <a:cubicBezTo>
                    <a:pt x="4466" y="84"/>
                    <a:pt x="4382" y="1"/>
                    <a:pt x="42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39" name="Google Shape;15239;p103"/>
          <p:cNvGrpSpPr/>
          <p:nvPr/>
        </p:nvGrpSpPr>
        <p:grpSpPr>
          <a:xfrm>
            <a:off x="2185128" y="2427549"/>
            <a:ext cx="382758" cy="356595"/>
            <a:chOff x="2185128" y="2427549"/>
            <a:chExt cx="382758" cy="356595"/>
          </a:xfrm>
        </p:grpSpPr>
        <p:sp>
          <p:nvSpPr>
            <p:cNvPr id="15240" name="Google Shape;15240;p103"/>
            <p:cNvSpPr/>
            <p:nvPr/>
          </p:nvSpPr>
          <p:spPr>
            <a:xfrm>
              <a:off x="2313584" y="2612467"/>
              <a:ext cx="119417" cy="103853"/>
            </a:xfrm>
            <a:custGeom>
              <a:avLst/>
              <a:gdLst/>
              <a:ahLst/>
              <a:cxnLst/>
              <a:rect l="l" t="t" r="r" b="b"/>
              <a:pathLst>
                <a:path w="3752" h="3263" extrusionOk="0">
                  <a:moveTo>
                    <a:pt x="1882" y="0"/>
                  </a:moveTo>
                  <a:cubicBezTo>
                    <a:pt x="1775" y="0"/>
                    <a:pt x="1692" y="96"/>
                    <a:pt x="1692" y="203"/>
                  </a:cubicBezTo>
                  <a:lnTo>
                    <a:pt x="1692" y="2013"/>
                  </a:lnTo>
                  <a:lnTo>
                    <a:pt x="120" y="2917"/>
                  </a:lnTo>
                  <a:cubicBezTo>
                    <a:pt x="37" y="2977"/>
                    <a:pt x="1" y="3084"/>
                    <a:pt x="48" y="3179"/>
                  </a:cubicBezTo>
                  <a:cubicBezTo>
                    <a:pt x="84" y="3239"/>
                    <a:pt x="156" y="3263"/>
                    <a:pt x="215" y="3263"/>
                  </a:cubicBezTo>
                  <a:cubicBezTo>
                    <a:pt x="239" y="3263"/>
                    <a:pt x="275" y="3251"/>
                    <a:pt x="298" y="3239"/>
                  </a:cubicBezTo>
                  <a:lnTo>
                    <a:pt x="1870" y="2322"/>
                  </a:lnTo>
                  <a:lnTo>
                    <a:pt x="3430" y="3239"/>
                  </a:lnTo>
                  <a:cubicBezTo>
                    <a:pt x="3454" y="3251"/>
                    <a:pt x="3489" y="3263"/>
                    <a:pt x="3513" y="3263"/>
                  </a:cubicBezTo>
                  <a:cubicBezTo>
                    <a:pt x="3573" y="3263"/>
                    <a:pt x="3656" y="3239"/>
                    <a:pt x="3680" y="3179"/>
                  </a:cubicBezTo>
                  <a:cubicBezTo>
                    <a:pt x="3751" y="3072"/>
                    <a:pt x="3727" y="2965"/>
                    <a:pt x="3632" y="2906"/>
                  </a:cubicBezTo>
                  <a:lnTo>
                    <a:pt x="2073" y="2001"/>
                  </a:lnTo>
                  <a:lnTo>
                    <a:pt x="2073" y="203"/>
                  </a:lnTo>
                  <a:cubicBezTo>
                    <a:pt x="2073" y="96"/>
                    <a:pt x="1989" y="0"/>
                    <a:pt x="18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1" name="Google Shape;15241;p103"/>
            <p:cNvSpPr/>
            <p:nvPr/>
          </p:nvSpPr>
          <p:spPr>
            <a:xfrm>
              <a:off x="2311706" y="2427549"/>
              <a:ext cx="129633" cy="171327"/>
            </a:xfrm>
            <a:custGeom>
              <a:avLst/>
              <a:gdLst/>
              <a:ahLst/>
              <a:cxnLst/>
              <a:rect l="l" t="t" r="r" b="b"/>
              <a:pathLst>
                <a:path w="4073" h="5383" extrusionOk="0">
                  <a:moveTo>
                    <a:pt x="2084" y="369"/>
                  </a:moveTo>
                  <a:cubicBezTo>
                    <a:pt x="2584" y="369"/>
                    <a:pt x="2977" y="774"/>
                    <a:pt x="2977" y="1262"/>
                  </a:cubicBezTo>
                  <a:lnTo>
                    <a:pt x="2977" y="1381"/>
                  </a:lnTo>
                  <a:lnTo>
                    <a:pt x="2965" y="1381"/>
                  </a:lnTo>
                  <a:cubicBezTo>
                    <a:pt x="2703" y="1322"/>
                    <a:pt x="2620" y="965"/>
                    <a:pt x="2620" y="965"/>
                  </a:cubicBezTo>
                  <a:cubicBezTo>
                    <a:pt x="2608" y="893"/>
                    <a:pt x="2548" y="834"/>
                    <a:pt x="2477" y="810"/>
                  </a:cubicBezTo>
                  <a:cubicBezTo>
                    <a:pt x="2468" y="808"/>
                    <a:pt x="2458" y="807"/>
                    <a:pt x="2449" y="807"/>
                  </a:cubicBezTo>
                  <a:cubicBezTo>
                    <a:pt x="2385" y="807"/>
                    <a:pt x="2317" y="841"/>
                    <a:pt x="2286" y="893"/>
                  </a:cubicBezTo>
                  <a:cubicBezTo>
                    <a:pt x="1941" y="1369"/>
                    <a:pt x="1179" y="1369"/>
                    <a:pt x="1167" y="1369"/>
                  </a:cubicBezTo>
                  <a:cubicBezTo>
                    <a:pt x="1155" y="1369"/>
                    <a:pt x="1119" y="1369"/>
                    <a:pt x="1108" y="1381"/>
                  </a:cubicBezTo>
                  <a:lnTo>
                    <a:pt x="1108" y="1262"/>
                  </a:lnTo>
                  <a:cubicBezTo>
                    <a:pt x="1108" y="774"/>
                    <a:pt x="1512" y="369"/>
                    <a:pt x="2001" y="369"/>
                  </a:cubicBezTo>
                  <a:close/>
                  <a:moveTo>
                    <a:pt x="3132" y="1905"/>
                  </a:moveTo>
                  <a:cubicBezTo>
                    <a:pt x="3155" y="1929"/>
                    <a:pt x="3179" y="1953"/>
                    <a:pt x="3179" y="2000"/>
                  </a:cubicBezTo>
                  <a:cubicBezTo>
                    <a:pt x="3179" y="2048"/>
                    <a:pt x="3144" y="2096"/>
                    <a:pt x="3120" y="2119"/>
                  </a:cubicBezTo>
                  <a:lnTo>
                    <a:pt x="3120" y="1905"/>
                  </a:lnTo>
                  <a:close/>
                  <a:moveTo>
                    <a:pt x="977" y="1881"/>
                  </a:moveTo>
                  <a:lnTo>
                    <a:pt x="977" y="2143"/>
                  </a:lnTo>
                  <a:cubicBezTo>
                    <a:pt x="929" y="2108"/>
                    <a:pt x="893" y="2060"/>
                    <a:pt x="893" y="2000"/>
                  </a:cubicBezTo>
                  <a:cubicBezTo>
                    <a:pt x="893" y="1965"/>
                    <a:pt x="917" y="1929"/>
                    <a:pt x="941" y="1905"/>
                  </a:cubicBezTo>
                  <a:cubicBezTo>
                    <a:pt x="953" y="1905"/>
                    <a:pt x="953" y="1905"/>
                    <a:pt x="977" y="1881"/>
                  </a:cubicBezTo>
                  <a:close/>
                  <a:moveTo>
                    <a:pt x="2358" y="1346"/>
                  </a:moveTo>
                  <a:cubicBezTo>
                    <a:pt x="2429" y="1477"/>
                    <a:pt x="2548" y="1619"/>
                    <a:pt x="2715" y="1691"/>
                  </a:cubicBezTo>
                  <a:lnTo>
                    <a:pt x="2715" y="2227"/>
                  </a:lnTo>
                  <a:cubicBezTo>
                    <a:pt x="2739" y="2572"/>
                    <a:pt x="2465" y="2834"/>
                    <a:pt x="2132" y="2834"/>
                  </a:cubicBezTo>
                  <a:lnTo>
                    <a:pt x="1953" y="2834"/>
                  </a:lnTo>
                  <a:cubicBezTo>
                    <a:pt x="1631" y="2834"/>
                    <a:pt x="1346" y="2572"/>
                    <a:pt x="1346" y="2227"/>
                  </a:cubicBezTo>
                  <a:lnTo>
                    <a:pt x="1346" y="1738"/>
                  </a:lnTo>
                  <a:cubicBezTo>
                    <a:pt x="1596" y="1703"/>
                    <a:pt x="2024" y="1619"/>
                    <a:pt x="2358" y="1346"/>
                  </a:cubicBezTo>
                  <a:close/>
                  <a:moveTo>
                    <a:pt x="2262" y="3215"/>
                  </a:moveTo>
                  <a:lnTo>
                    <a:pt x="2262" y="3310"/>
                  </a:lnTo>
                  <a:lnTo>
                    <a:pt x="2251" y="3310"/>
                  </a:lnTo>
                  <a:lnTo>
                    <a:pt x="2048" y="3536"/>
                  </a:lnTo>
                  <a:lnTo>
                    <a:pt x="1846" y="3346"/>
                  </a:lnTo>
                  <a:lnTo>
                    <a:pt x="1846" y="3215"/>
                  </a:lnTo>
                  <a:close/>
                  <a:moveTo>
                    <a:pt x="2001" y="0"/>
                  </a:moveTo>
                  <a:cubicBezTo>
                    <a:pt x="1298" y="0"/>
                    <a:pt x="727" y="560"/>
                    <a:pt x="727" y="1262"/>
                  </a:cubicBezTo>
                  <a:lnTo>
                    <a:pt x="727" y="1584"/>
                  </a:lnTo>
                  <a:cubicBezTo>
                    <a:pt x="608" y="1691"/>
                    <a:pt x="536" y="1846"/>
                    <a:pt x="536" y="2000"/>
                  </a:cubicBezTo>
                  <a:cubicBezTo>
                    <a:pt x="536" y="2286"/>
                    <a:pt x="762" y="2524"/>
                    <a:pt x="1024" y="2536"/>
                  </a:cubicBezTo>
                  <a:cubicBezTo>
                    <a:pt x="1108" y="2762"/>
                    <a:pt x="1262" y="2953"/>
                    <a:pt x="1465" y="3072"/>
                  </a:cubicBezTo>
                  <a:lnTo>
                    <a:pt x="1465" y="3179"/>
                  </a:lnTo>
                  <a:lnTo>
                    <a:pt x="691" y="3477"/>
                  </a:lnTo>
                  <a:cubicBezTo>
                    <a:pt x="608" y="3512"/>
                    <a:pt x="0" y="3751"/>
                    <a:pt x="0" y="4525"/>
                  </a:cubicBezTo>
                  <a:lnTo>
                    <a:pt x="0" y="5191"/>
                  </a:lnTo>
                  <a:cubicBezTo>
                    <a:pt x="0" y="5298"/>
                    <a:pt x="96" y="5382"/>
                    <a:pt x="191" y="5382"/>
                  </a:cubicBezTo>
                  <a:lnTo>
                    <a:pt x="667" y="5382"/>
                  </a:lnTo>
                  <a:cubicBezTo>
                    <a:pt x="774" y="5382"/>
                    <a:pt x="869" y="5298"/>
                    <a:pt x="869" y="5191"/>
                  </a:cubicBezTo>
                  <a:cubicBezTo>
                    <a:pt x="869" y="5084"/>
                    <a:pt x="774" y="5001"/>
                    <a:pt x="667" y="5001"/>
                  </a:cubicBezTo>
                  <a:lnTo>
                    <a:pt x="369" y="5001"/>
                  </a:lnTo>
                  <a:lnTo>
                    <a:pt x="369" y="4501"/>
                  </a:lnTo>
                  <a:cubicBezTo>
                    <a:pt x="369" y="3989"/>
                    <a:pt x="786" y="3834"/>
                    <a:pt x="810" y="3822"/>
                  </a:cubicBezTo>
                  <a:lnTo>
                    <a:pt x="822" y="3822"/>
                  </a:lnTo>
                  <a:lnTo>
                    <a:pt x="1536" y="3536"/>
                  </a:lnTo>
                  <a:lnTo>
                    <a:pt x="1905" y="3905"/>
                  </a:lnTo>
                  <a:cubicBezTo>
                    <a:pt x="1941" y="3941"/>
                    <a:pt x="2001" y="3965"/>
                    <a:pt x="2036" y="3965"/>
                  </a:cubicBezTo>
                  <a:cubicBezTo>
                    <a:pt x="2084" y="3965"/>
                    <a:pt x="2143" y="3953"/>
                    <a:pt x="2179" y="3905"/>
                  </a:cubicBezTo>
                  <a:lnTo>
                    <a:pt x="2536" y="3536"/>
                  </a:lnTo>
                  <a:lnTo>
                    <a:pt x="3251" y="3822"/>
                  </a:lnTo>
                  <a:lnTo>
                    <a:pt x="3263" y="3822"/>
                  </a:lnTo>
                  <a:cubicBezTo>
                    <a:pt x="3275" y="3822"/>
                    <a:pt x="3691" y="3989"/>
                    <a:pt x="3691" y="4501"/>
                  </a:cubicBezTo>
                  <a:lnTo>
                    <a:pt x="3691" y="5001"/>
                  </a:lnTo>
                  <a:lnTo>
                    <a:pt x="1310" y="5001"/>
                  </a:lnTo>
                  <a:cubicBezTo>
                    <a:pt x="1203" y="5001"/>
                    <a:pt x="1119" y="5084"/>
                    <a:pt x="1119" y="5191"/>
                  </a:cubicBezTo>
                  <a:cubicBezTo>
                    <a:pt x="1119" y="5298"/>
                    <a:pt x="1203" y="5382"/>
                    <a:pt x="1310" y="5382"/>
                  </a:cubicBezTo>
                  <a:lnTo>
                    <a:pt x="3882" y="5382"/>
                  </a:lnTo>
                  <a:cubicBezTo>
                    <a:pt x="3888" y="5383"/>
                    <a:pt x="3894" y="5383"/>
                    <a:pt x="3900" y="5383"/>
                  </a:cubicBezTo>
                  <a:cubicBezTo>
                    <a:pt x="3989" y="5383"/>
                    <a:pt x="4072" y="5303"/>
                    <a:pt x="4072" y="5203"/>
                  </a:cubicBezTo>
                  <a:lnTo>
                    <a:pt x="4072" y="4536"/>
                  </a:lnTo>
                  <a:cubicBezTo>
                    <a:pt x="4072" y="3763"/>
                    <a:pt x="3477" y="3524"/>
                    <a:pt x="3382" y="3489"/>
                  </a:cubicBezTo>
                  <a:lnTo>
                    <a:pt x="2620" y="3191"/>
                  </a:lnTo>
                  <a:lnTo>
                    <a:pt x="2620" y="3096"/>
                  </a:lnTo>
                  <a:cubicBezTo>
                    <a:pt x="2834" y="2977"/>
                    <a:pt x="2977" y="2774"/>
                    <a:pt x="3048" y="2536"/>
                  </a:cubicBezTo>
                  <a:cubicBezTo>
                    <a:pt x="3322" y="2524"/>
                    <a:pt x="3548" y="2286"/>
                    <a:pt x="3548" y="2000"/>
                  </a:cubicBezTo>
                  <a:cubicBezTo>
                    <a:pt x="3548" y="1846"/>
                    <a:pt x="3465" y="1691"/>
                    <a:pt x="3346" y="1584"/>
                  </a:cubicBezTo>
                  <a:lnTo>
                    <a:pt x="3346" y="1262"/>
                  </a:lnTo>
                  <a:cubicBezTo>
                    <a:pt x="3346" y="560"/>
                    <a:pt x="2786" y="0"/>
                    <a:pt x="2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2" name="Google Shape;15242;p103"/>
            <p:cNvSpPr/>
            <p:nvPr/>
          </p:nvSpPr>
          <p:spPr>
            <a:xfrm>
              <a:off x="2438252" y="2611703"/>
              <a:ext cx="129633" cy="172441"/>
            </a:xfrm>
            <a:custGeom>
              <a:avLst/>
              <a:gdLst/>
              <a:ahLst/>
              <a:cxnLst/>
              <a:rect l="l" t="t" r="r" b="b"/>
              <a:pathLst>
                <a:path w="4073" h="5418" extrusionOk="0">
                  <a:moveTo>
                    <a:pt x="2085" y="370"/>
                  </a:moveTo>
                  <a:cubicBezTo>
                    <a:pt x="2573" y="370"/>
                    <a:pt x="2978" y="774"/>
                    <a:pt x="2978" y="1263"/>
                  </a:cubicBezTo>
                  <a:lnTo>
                    <a:pt x="2978" y="1382"/>
                  </a:lnTo>
                  <a:lnTo>
                    <a:pt x="2966" y="1382"/>
                  </a:lnTo>
                  <a:cubicBezTo>
                    <a:pt x="2692" y="1322"/>
                    <a:pt x="2620" y="965"/>
                    <a:pt x="2620" y="965"/>
                  </a:cubicBezTo>
                  <a:cubicBezTo>
                    <a:pt x="2608" y="894"/>
                    <a:pt x="2549" y="834"/>
                    <a:pt x="2466" y="822"/>
                  </a:cubicBezTo>
                  <a:cubicBezTo>
                    <a:pt x="2450" y="817"/>
                    <a:pt x="2435" y="815"/>
                    <a:pt x="2420" y="815"/>
                  </a:cubicBezTo>
                  <a:cubicBezTo>
                    <a:pt x="2365" y="815"/>
                    <a:pt x="2313" y="847"/>
                    <a:pt x="2275" y="894"/>
                  </a:cubicBezTo>
                  <a:cubicBezTo>
                    <a:pt x="1942" y="1370"/>
                    <a:pt x="1180" y="1382"/>
                    <a:pt x="1168" y="1382"/>
                  </a:cubicBezTo>
                  <a:lnTo>
                    <a:pt x="1096" y="1382"/>
                  </a:lnTo>
                  <a:lnTo>
                    <a:pt x="1096" y="1263"/>
                  </a:lnTo>
                  <a:cubicBezTo>
                    <a:pt x="1096" y="774"/>
                    <a:pt x="1501" y="370"/>
                    <a:pt x="1989" y="370"/>
                  </a:cubicBezTo>
                  <a:close/>
                  <a:moveTo>
                    <a:pt x="3132" y="1906"/>
                  </a:moveTo>
                  <a:cubicBezTo>
                    <a:pt x="3156" y="1929"/>
                    <a:pt x="3168" y="1965"/>
                    <a:pt x="3168" y="2013"/>
                  </a:cubicBezTo>
                  <a:cubicBezTo>
                    <a:pt x="3168" y="2048"/>
                    <a:pt x="3144" y="2096"/>
                    <a:pt x="3109" y="2132"/>
                  </a:cubicBezTo>
                  <a:lnTo>
                    <a:pt x="3109" y="1906"/>
                  </a:lnTo>
                  <a:close/>
                  <a:moveTo>
                    <a:pt x="965" y="1894"/>
                  </a:moveTo>
                  <a:lnTo>
                    <a:pt x="965" y="2144"/>
                  </a:lnTo>
                  <a:cubicBezTo>
                    <a:pt x="930" y="2108"/>
                    <a:pt x="894" y="2072"/>
                    <a:pt x="894" y="2013"/>
                  </a:cubicBezTo>
                  <a:cubicBezTo>
                    <a:pt x="894" y="1965"/>
                    <a:pt x="906" y="1929"/>
                    <a:pt x="942" y="1906"/>
                  </a:cubicBezTo>
                  <a:cubicBezTo>
                    <a:pt x="953" y="1906"/>
                    <a:pt x="953" y="1906"/>
                    <a:pt x="965" y="1894"/>
                  </a:cubicBezTo>
                  <a:close/>
                  <a:moveTo>
                    <a:pt x="2347" y="1358"/>
                  </a:moveTo>
                  <a:cubicBezTo>
                    <a:pt x="2430" y="1489"/>
                    <a:pt x="2549" y="1620"/>
                    <a:pt x="2704" y="1691"/>
                  </a:cubicBezTo>
                  <a:lnTo>
                    <a:pt x="2704" y="2227"/>
                  </a:lnTo>
                  <a:cubicBezTo>
                    <a:pt x="2739" y="2572"/>
                    <a:pt x="2454" y="2846"/>
                    <a:pt x="2132" y="2846"/>
                  </a:cubicBezTo>
                  <a:lnTo>
                    <a:pt x="1954" y="2846"/>
                  </a:lnTo>
                  <a:cubicBezTo>
                    <a:pt x="1620" y="2846"/>
                    <a:pt x="1334" y="2572"/>
                    <a:pt x="1334" y="2227"/>
                  </a:cubicBezTo>
                  <a:lnTo>
                    <a:pt x="1334" y="1739"/>
                  </a:lnTo>
                  <a:cubicBezTo>
                    <a:pt x="1596" y="1715"/>
                    <a:pt x="2025" y="1620"/>
                    <a:pt x="2347" y="1358"/>
                  </a:cubicBezTo>
                  <a:close/>
                  <a:moveTo>
                    <a:pt x="2263" y="3215"/>
                  </a:moveTo>
                  <a:lnTo>
                    <a:pt x="2251" y="3322"/>
                  </a:lnTo>
                  <a:lnTo>
                    <a:pt x="2037" y="3537"/>
                  </a:lnTo>
                  <a:lnTo>
                    <a:pt x="1846" y="3346"/>
                  </a:lnTo>
                  <a:lnTo>
                    <a:pt x="1846" y="3215"/>
                  </a:lnTo>
                  <a:close/>
                  <a:moveTo>
                    <a:pt x="1989" y="1"/>
                  </a:moveTo>
                  <a:cubicBezTo>
                    <a:pt x="1299" y="1"/>
                    <a:pt x="727" y="560"/>
                    <a:pt x="727" y="1263"/>
                  </a:cubicBezTo>
                  <a:lnTo>
                    <a:pt x="727" y="1596"/>
                  </a:lnTo>
                  <a:cubicBezTo>
                    <a:pt x="608" y="1691"/>
                    <a:pt x="537" y="1846"/>
                    <a:pt x="537" y="2013"/>
                  </a:cubicBezTo>
                  <a:cubicBezTo>
                    <a:pt x="537" y="2287"/>
                    <a:pt x="763" y="2525"/>
                    <a:pt x="1025" y="2549"/>
                  </a:cubicBezTo>
                  <a:cubicBezTo>
                    <a:pt x="1096" y="2763"/>
                    <a:pt x="1263" y="2965"/>
                    <a:pt x="1454" y="3084"/>
                  </a:cubicBezTo>
                  <a:lnTo>
                    <a:pt x="1454" y="3180"/>
                  </a:lnTo>
                  <a:lnTo>
                    <a:pt x="680" y="3477"/>
                  </a:lnTo>
                  <a:cubicBezTo>
                    <a:pt x="608" y="3513"/>
                    <a:pt x="1" y="3751"/>
                    <a:pt x="1" y="4525"/>
                  </a:cubicBezTo>
                  <a:lnTo>
                    <a:pt x="1" y="5192"/>
                  </a:lnTo>
                  <a:cubicBezTo>
                    <a:pt x="1" y="5299"/>
                    <a:pt x="84" y="5382"/>
                    <a:pt x="191" y="5382"/>
                  </a:cubicBezTo>
                  <a:lnTo>
                    <a:pt x="668" y="5382"/>
                  </a:lnTo>
                  <a:cubicBezTo>
                    <a:pt x="775" y="5382"/>
                    <a:pt x="858" y="5299"/>
                    <a:pt x="858" y="5192"/>
                  </a:cubicBezTo>
                  <a:cubicBezTo>
                    <a:pt x="858" y="5085"/>
                    <a:pt x="775" y="5001"/>
                    <a:pt x="668" y="5001"/>
                  </a:cubicBezTo>
                  <a:lnTo>
                    <a:pt x="370" y="5001"/>
                  </a:lnTo>
                  <a:lnTo>
                    <a:pt x="370" y="4537"/>
                  </a:lnTo>
                  <a:cubicBezTo>
                    <a:pt x="370" y="4013"/>
                    <a:pt x="787" y="3870"/>
                    <a:pt x="799" y="3858"/>
                  </a:cubicBezTo>
                  <a:lnTo>
                    <a:pt x="823" y="3858"/>
                  </a:lnTo>
                  <a:lnTo>
                    <a:pt x="1537" y="3572"/>
                  </a:lnTo>
                  <a:lnTo>
                    <a:pt x="1906" y="3942"/>
                  </a:lnTo>
                  <a:cubicBezTo>
                    <a:pt x="1930" y="3977"/>
                    <a:pt x="1989" y="4001"/>
                    <a:pt x="2037" y="4001"/>
                  </a:cubicBezTo>
                  <a:cubicBezTo>
                    <a:pt x="2085" y="4001"/>
                    <a:pt x="2144" y="3989"/>
                    <a:pt x="2168" y="3942"/>
                  </a:cubicBezTo>
                  <a:lnTo>
                    <a:pt x="2525" y="3572"/>
                  </a:lnTo>
                  <a:lnTo>
                    <a:pt x="3239" y="3858"/>
                  </a:lnTo>
                  <a:lnTo>
                    <a:pt x="3263" y="3858"/>
                  </a:lnTo>
                  <a:cubicBezTo>
                    <a:pt x="3275" y="3858"/>
                    <a:pt x="3692" y="4013"/>
                    <a:pt x="3692" y="4537"/>
                  </a:cubicBezTo>
                  <a:lnTo>
                    <a:pt x="3692" y="5025"/>
                  </a:lnTo>
                  <a:lnTo>
                    <a:pt x="1311" y="5025"/>
                  </a:lnTo>
                  <a:cubicBezTo>
                    <a:pt x="1204" y="5025"/>
                    <a:pt x="1120" y="5120"/>
                    <a:pt x="1120" y="5215"/>
                  </a:cubicBezTo>
                  <a:cubicBezTo>
                    <a:pt x="1120" y="5323"/>
                    <a:pt x="1204" y="5418"/>
                    <a:pt x="1311" y="5418"/>
                  </a:cubicBezTo>
                  <a:lnTo>
                    <a:pt x="3882" y="5418"/>
                  </a:lnTo>
                  <a:cubicBezTo>
                    <a:pt x="3990" y="5418"/>
                    <a:pt x="4073" y="5323"/>
                    <a:pt x="4073" y="5215"/>
                  </a:cubicBezTo>
                  <a:lnTo>
                    <a:pt x="4073" y="4537"/>
                  </a:lnTo>
                  <a:cubicBezTo>
                    <a:pt x="4061" y="3763"/>
                    <a:pt x="3454" y="3525"/>
                    <a:pt x="3382" y="3501"/>
                  </a:cubicBezTo>
                  <a:lnTo>
                    <a:pt x="2620" y="3203"/>
                  </a:lnTo>
                  <a:lnTo>
                    <a:pt x="2620" y="3096"/>
                  </a:lnTo>
                  <a:cubicBezTo>
                    <a:pt x="2823" y="2977"/>
                    <a:pt x="2978" y="2787"/>
                    <a:pt x="3049" y="2560"/>
                  </a:cubicBezTo>
                  <a:cubicBezTo>
                    <a:pt x="3323" y="2549"/>
                    <a:pt x="3537" y="2310"/>
                    <a:pt x="3537" y="2025"/>
                  </a:cubicBezTo>
                  <a:cubicBezTo>
                    <a:pt x="3537" y="1858"/>
                    <a:pt x="3466" y="1703"/>
                    <a:pt x="3347" y="1608"/>
                  </a:cubicBezTo>
                  <a:lnTo>
                    <a:pt x="3347" y="1263"/>
                  </a:lnTo>
                  <a:cubicBezTo>
                    <a:pt x="3347" y="560"/>
                    <a:pt x="2787" y="1"/>
                    <a:pt x="20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3" name="Google Shape;15243;p103"/>
            <p:cNvSpPr/>
            <p:nvPr/>
          </p:nvSpPr>
          <p:spPr>
            <a:xfrm>
              <a:off x="2185128" y="2611703"/>
              <a:ext cx="130015" cy="172441"/>
            </a:xfrm>
            <a:custGeom>
              <a:avLst/>
              <a:gdLst/>
              <a:ahLst/>
              <a:cxnLst/>
              <a:rect l="l" t="t" r="r" b="b"/>
              <a:pathLst>
                <a:path w="4085" h="5418" extrusionOk="0">
                  <a:moveTo>
                    <a:pt x="2084" y="370"/>
                  </a:moveTo>
                  <a:cubicBezTo>
                    <a:pt x="2584" y="370"/>
                    <a:pt x="2977" y="774"/>
                    <a:pt x="2977" y="1263"/>
                  </a:cubicBezTo>
                  <a:lnTo>
                    <a:pt x="2977" y="1382"/>
                  </a:lnTo>
                  <a:lnTo>
                    <a:pt x="2965" y="1382"/>
                  </a:lnTo>
                  <a:cubicBezTo>
                    <a:pt x="2703" y="1322"/>
                    <a:pt x="2620" y="965"/>
                    <a:pt x="2620" y="965"/>
                  </a:cubicBezTo>
                  <a:cubicBezTo>
                    <a:pt x="2608" y="894"/>
                    <a:pt x="2549" y="834"/>
                    <a:pt x="2477" y="822"/>
                  </a:cubicBezTo>
                  <a:cubicBezTo>
                    <a:pt x="2462" y="817"/>
                    <a:pt x="2446" y="815"/>
                    <a:pt x="2430" y="815"/>
                  </a:cubicBezTo>
                  <a:cubicBezTo>
                    <a:pt x="2372" y="815"/>
                    <a:pt x="2315" y="847"/>
                    <a:pt x="2287" y="894"/>
                  </a:cubicBezTo>
                  <a:cubicBezTo>
                    <a:pt x="1941" y="1370"/>
                    <a:pt x="1179" y="1382"/>
                    <a:pt x="1167" y="1382"/>
                  </a:cubicBezTo>
                  <a:lnTo>
                    <a:pt x="1108" y="1382"/>
                  </a:lnTo>
                  <a:lnTo>
                    <a:pt x="1108" y="1263"/>
                  </a:lnTo>
                  <a:cubicBezTo>
                    <a:pt x="1108" y="774"/>
                    <a:pt x="1513" y="370"/>
                    <a:pt x="2001" y="370"/>
                  </a:cubicBezTo>
                  <a:close/>
                  <a:moveTo>
                    <a:pt x="3132" y="1906"/>
                  </a:moveTo>
                  <a:cubicBezTo>
                    <a:pt x="3168" y="1929"/>
                    <a:pt x="3180" y="1965"/>
                    <a:pt x="3180" y="2013"/>
                  </a:cubicBezTo>
                  <a:cubicBezTo>
                    <a:pt x="3180" y="2048"/>
                    <a:pt x="3144" y="2096"/>
                    <a:pt x="3120" y="2132"/>
                  </a:cubicBezTo>
                  <a:lnTo>
                    <a:pt x="3120" y="1906"/>
                  </a:lnTo>
                  <a:close/>
                  <a:moveTo>
                    <a:pt x="977" y="1894"/>
                  </a:moveTo>
                  <a:lnTo>
                    <a:pt x="977" y="2144"/>
                  </a:lnTo>
                  <a:cubicBezTo>
                    <a:pt x="929" y="2108"/>
                    <a:pt x="905" y="2072"/>
                    <a:pt x="905" y="2013"/>
                  </a:cubicBezTo>
                  <a:cubicBezTo>
                    <a:pt x="905" y="1965"/>
                    <a:pt x="917" y="1929"/>
                    <a:pt x="941" y="1906"/>
                  </a:cubicBezTo>
                  <a:cubicBezTo>
                    <a:pt x="965" y="1906"/>
                    <a:pt x="965" y="1906"/>
                    <a:pt x="977" y="1894"/>
                  </a:cubicBezTo>
                  <a:close/>
                  <a:moveTo>
                    <a:pt x="2358" y="1358"/>
                  </a:moveTo>
                  <a:cubicBezTo>
                    <a:pt x="2429" y="1489"/>
                    <a:pt x="2549" y="1620"/>
                    <a:pt x="2715" y="1691"/>
                  </a:cubicBezTo>
                  <a:lnTo>
                    <a:pt x="2715" y="2227"/>
                  </a:lnTo>
                  <a:cubicBezTo>
                    <a:pt x="2727" y="2572"/>
                    <a:pt x="2465" y="2846"/>
                    <a:pt x="2132" y="2846"/>
                  </a:cubicBezTo>
                  <a:lnTo>
                    <a:pt x="1953" y="2846"/>
                  </a:lnTo>
                  <a:cubicBezTo>
                    <a:pt x="1632" y="2846"/>
                    <a:pt x="1346" y="2572"/>
                    <a:pt x="1346" y="2227"/>
                  </a:cubicBezTo>
                  <a:lnTo>
                    <a:pt x="1346" y="1739"/>
                  </a:lnTo>
                  <a:cubicBezTo>
                    <a:pt x="1596" y="1715"/>
                    <a:pt x="2037" y="1620"/>
                    <a:pt x="2358" y="1358"/>
                  </a:cubicBezTo>
                  <a:close/>
                  <a:moveTo>
                    <a:pt x="2275" y="3215"/>
                  </a:moveTo>
                  <a:lnTo>
                    <a:pt x="2251" y="3322"/>
                  </a:lnTo>
                  <a:lnTo>
                    <a:pt x="2048" y="3537"/>
                  </a:lnTo>
                  <a:lnTo>
                    <a:pt x="1858" y="3346"/>
                  </a:lnTo>
                  <a:lnTo>
                    <a:pt x="1858" y="3215"/>
                  </a:lnTo>
                  <a:close/>
                  <a:moveTo>
                    <a:pt x="2001" y="1"/>
                  </a:moveTo>
                  <a:cubicBezTo>
                    <a:pt x="1298" y="1"/>
                    <a:pt x="739" y="560"/>
                    <a:pt x="739" y="1263"/>
                  </a:cubicBezTo>
                  <a:lnTo>
                    <a:pt x="739" y="1596"/>
                  </a:lnTo>
                  <a:cubicBezTo>
                    <a:pt x="620" y="1691"/>
                    <a:pt x="536" y="1846"/>
                    <a:pt x="536" y="2013"/>
                  </a:cubicBezTo>
                  <a:cubicBezTo>
                    <a:pt x="536" y="2287"/>
                    <a:pt x="763" y="2525"/>
                    <a:pt x="1036" y="2549"/>
                  </a:cubicBezTo>
                  <a:cubicBezTo>
                    <a:pt x="1108" y="2763"/>
                    <a:pt x="1275" y="2965"/>
                    <a:pt x="1465" y="3084"/>
                  </a:cubicBezTo>
                  <a:lnTo>
                    <a:pt x="1465" y="3180"/>
                  </a:lnTo>
                  <a:lnTo>
                    <a:pt x="691" y="3477"/>
                  </a:lnTo>
                  <a:cubicBezTo>
                    <a:pt x="620" y="3513"/>
                    <a:pt x="1" y="3751"/>
                    <a:pt x="1" y="4525"/>
                  </a:cubicBezTo>
                  <a:lnTo>
                    <a:pt x="1" y="5192"/>
                  </a:lnTo>
                  <a:cubicBezTo>
                    <a:pt x="1" y="5299"/>
                    <a:pt x="96" y="5382"/>
                    <a:pt x="203" y="5382"/>
                  </a:cubicBezTo>
                  <a:lnTo>
                    <a:pt x="679" y="5382"/>
                  </a:lnTo>
                  <a:cubicBezTo>
                    <a:pt x="775" y="5382"/>
                    <a:pt x="870" y="5299"/>
                    <a:pt x="870" y="5192"/>
                  </a:cubicBezTo>
                  <a:cubicBezTo>
                    <a:pt x="870" y="5085"/>
                    <a:pt x="775" y="5001"/>
                    <a:pt x="679" y="5001"/>
                  </a:cubicBezTo>
                  <a:lnTo>
                    <a:pt x="382" y="5001"/>
                  </a:lnTo>
                  <a:lnTo>
                    <a:pt x="382" y="4537"/>
                  </a:lnTo>
                  <a:cubicBezTo>
                    <a:pt x="382" y="4013"/>
                    <a:pt x="798" y="3870"/>
                    <a:pt x="810" y="3858"/>
                  </a:cubicBezTo>
                  <a:lnTo>
                    <a:pt x="822" y="3858"/>
                  </a:lnTo>
                  <a:lnTo>
                    <a:pt x="1537" y="3572"/>
                  </a:lnTo>
                  <a:lnTo>
                    <a:pt x="1906" y="3942"/>
                  </a:lnTo>
                  <a:cubicBezTo>
                    <a:pt x="1941" y="3977"/>
                    <a:pt x="2001" y="4001"/>
                    <a:pt x="2048" y="4001"/>
                  </a:cubicBezTo>
                  <a:cubicBezTo>
                    <a:pt x="2084" y="4001"/>
                    <a:pt x="2144" y="3989"/>
                    <a:pt x="2179" y="3942"/>
                  </a:cubicBezTo>
                  <a:lnTo>
                    <a:pt x="2537" y="3572"/>
                  </a:lnTo>
                  <a:lnTo>
                    <a:pt x="3251" y="3858"/>
                  </a:lnTo>
                  <a:lnTo>
                    <a:pt x="3263" y="3858"/>
                  </a:lnTo>
                  <a:cubicBezTo>
                    <a:pt x="3275" y="3858"/>
                    <a:pt x="3692" y="4013"/>
                    <a:pt x="3692" y="4537"/>
                  </a:cubicBezTo>
                  <a:lnTo>
                    <a:pt x="3692" y="5025"/>
                  </a:lnTo>
                  <a:lnTo>
                    <a:pt x="1310" y="5025"/>
                  </a:lnTo>
                  <a:cubicBezTo>
                    <a:pt x="1215" y="5025"/>
                    <a:pt x="1120" y="5120"/>
                    <a:pt x="1120" y="5215"/>
                  </a:cubicBezTo>
                  <a:cubicBezTo>
                    <a:pt x="1120" y="5323"/>
                    <a:pt x="1215" y="5418"/>
                    <a:pt x="1310" y="5418"/>
                  </a:cubicBezTo>
                  <a:lnTo>
                    <a:pt x="3894" y="5418"/>
                  </a:lnTo>
                  <a:cubicBezTo>
                    <a:pt x="3989" y="5418"/>
                    <a:pt x="4084" y="5323"/>
                    <a:pt x="4084" y="5215"/>
                  </a:cubicBezTo>
                  <a:lnTo>
                    <a:pt x="4084" y="4537"/>
                  </a:lnTo>
                  <a:cubicBezTo>
                    <a:pt x="4061" y="3763"/>
                    <a:pt x="3465" y="3525"/>
                    <a:pt x="3382" y="3501"/>
                  </a:cubicBezTo>
                  <a:lnTo>
                    <a:pt x="2632" y="3203"/>
                  </a:lnTo>
                  <a:lnTo>
                    <a:pt x="2632" y="3096"/>
                  </a:lnTo>
                  <a:cubicBezTo>
                    <a:pt x="2834" y="2977"/>
                    <a:pt x="2977" y="2787"/>
                    <a:pt x="3061" y="2560"/>
                  </a:cubicBezTo>
                  <a:cubicBezTo>
                    <a:pt x="3322" y="2549"/>
                    <a:pt x="3549" y="2310"/>
                    <a:pt x="3549" y="2025"/>
                  </a:cubicBezTo>
                  <a:cubicBezTo>
                    <a:pt x="3549" y="1858"/>
                    <a:pt x="3477" y="1703"/>
                    <a:pt x="3358" y="1608"/>
                  </a:cubicBezTo>
                  <a:lnTo>
                    <a:pt x="3358" y="1263"/>
                  </a:lnTo>
                  <a:cubicBezTo>
                    <a:pt x="3358" y="560"/>
                    <a:pt x="2787" y="1"/>
                    <a:pt x="2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44" name="Google Shape;15244;p103"/>
          <p:cNvGrpSpPr/>
          <p:nvPr/>
        </p:nvGrpSpPr>
        <p:grpSpPr>
          <a:xfrm>
            <a:off x="3539102" y="2427549"/>
            <a:ext cx="355099" cy="355481"/>
            <a:chOff x="3539102" y="2427549"/>
            <a:chExt cx="355099" cy="355481"/>
          </a:xfrm>
        </p:grpSpPr>
        <p:sp>
          <p:nvSpPr>
            <p:cNvPr id="15245" name="Google Shape;15245;p103"/>
            <p:cNvSpPr/>
            <p:nvPr/>
          </p:nvSpPr>
          <p:spPr>
            <a:xfrm>
              <a:off x="3539102" y="2561320"/>
              <a:ext cx="355099" cy="221710"/>
            </a:xfrm>
            <a:custGeom>
              <a:avLst/>
              <a:gdLst/>
              <a:ahLst/>
              <a:cxnLst/>
              <a:rect l="l" t="t" r="r" b="b"/>
              <a:pathLst>
                <a:path w="11157" h="6966" extrusionOk="0">
                  <a:moveTo>
                    <a:pt x="2953" y="3131"/>
                  </a:moveTo>
                  <a:lnTo>
                    <a:pt x="2953" y="6644"/>
                  </a:lnTo>
                  <a:lnTo>
                    <a:pt x="1537" y="6644"/>
                  </a:lnTo>
                  <a:lnTo>
                    <a:pt x="1537" y="3131"/>
                  </a:lnTo>
                  <a:close/>
                  <a:moveTo>
                    <a:pt x="6263" y="2250"/>
                  </a:moveTo>
                  <a:lnTo>
                    <a:pt x="6263" y="6644"/>
                  </a:lnTo>
                  <a:lnTo>
                    <a:pt x="4858" y="6644"/>
                  </a:lnTo>
                  <a:lnTo>
                    <a:pt x="4858" y="2250"/>
                  </a:lnTo>
                  <a:close/>
                  <a:moveTo>
                    <a:pt x="9585" y="333"/>
                  </a:moveTo>
                  <a:lnTo>
                    <a:pt x="9585" y="6644"/>
                  </a:lnTo>
                  <a:lnTo>
                    <a:pt x="8168" y="6644"/>
                  </a:lnTo>
                  <a:lnTo>
                    <a:pt x="8168" y="333"/>
                  </a:lnTo>
                  <a:close/>
                  <a:moveTo>
                    <a:pt x="8025" y="0"/>
                  </a:moveTo>
                  <a:cubicBezTo>
                    <a:pt x="7930" y="0"/>
                    <a:pt x="7859" y="83"/>
                    <a:pt x="7859" y="167"/>
                  </a:cubicBezTo>
                  <a:lnTo>
                    <a:pt x="7859" y="6644"/>
                  </a:lnTo>
                  <a:lnTo>
                    <a:pt x="6609" y="6644"/>
                  </a:lnTo>
                  <a:lnTo>
                    <a:pt x="6609" y="2084"/>
                  </a:lnTo>
                  <a:cubicBezTo>
                    <a:pt x="6609" y="2000"/>
                    <a:pt x="6537" y="1917"/>
                    <a:pt x="6442" y="1917"/>
                  </a:cubicBezTo>
                  <a:lnTo>
                    <a:pt x="4704" y="1917"/>
                  </a:lnTo>
                  <a:cubicBezTo>
                    <a:pt x="4608" y="1917"/>
                    <a:pt x="4537" y="2000"/>
                    <a:pt x="4537" y="2084"/>
                  </a:cubicBezTo>
                  <a:lnTo>
                    <a:pt x="4537" y="6644"/>
                  </a:lnTo>
                  <a:lnTo>
                    <a:pt x="3287" y="6644"/>
                  </a:lnTo>
                  <a:lnTo>
                    <a:pt x="3287" y="2965"/>
                  </a:lnTo>
                  <a:cubicBezTo>
                    <a:pt x="3287" y="2881"/>
                    <a:pt x="3215" y="2798"/>
                    <a:pt x="3120" y="2798"/>
                  </a:cubicBezTo>
                  <a:lnTo>
                    <a:pt x="1382" y="2798"/>
                  </a:lnTo>
                  <a:cubicBezTo>
                    <a:pt x="1298" y="2798"/>
                    <a:pt x="1215" y="2881"/>
                    <a:pt x="1215" y="2965"/>
                  </a:cubicBezTo>
                  <a:lnTo>
                    <a:pt x="1215" y="6644"/>
                  </a:lnTo>
                  <a:lnTo>
                    <a:pt x="167" y="6644"/>
                  </a:lnTo>
                  <a:cubicBezTo>
                    <a:pt x="72" y="6644"/>
                    <a:pt x="1" y="6715"/>
                    <a:pt x="1" y="6810"/>
                  </a:cubicBezTo>
                  <a:cubicBezTo>
                    <a:pt x="1" y="6894"/>
                    <a:pt x="72" y="6965"/>
                    <a:pt x="167" y="6965"/>
                  </a:cubicBezTo>
                  <a:lnTo>
                    <a:pt x="11002" y="6965"/>
                  </a:lnTo>
                  <a:cubicBezTo>
                    <a:pt x="11085" y="6965"/>
                    <a:pt x="11157" y="6894"/>
                    <a:pt x="11157" y="6810"/>
                  </a:cubicBezTo>
                  <a:cubicBezTo>
                    <a:pt x="11145" y="6715"/>
                    <a:pt x="11073" y="6644"/>
                    <a:pt x="10990" y="6644"/>
                  </a:cubicBezTo>
                  <a:lnTo>
                    <a:pt x="9930" y="6644"/>
                  </a:lnTo>
                  <a:lnTo>
                    <a:pt x="9930" y="167"/>
                  </a:lnTo>
                  <a:cubicBezTo>
                    <a:pt x="9930" y="83"/>
                    <a:pt x="9859" y="0"/>
                    <a:pt x="97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6" name="Google Shape;15246;p103"/>
            <p:cNvSpPr/>
            <p:nvPr/>
          </p:nvSpPr>
          <p:spPr>
            <a:xfrm>
              <a:off x="3544417" y="2427549"/>
              <a:ext cx="339568" cy="205415"/>
            </a:xfrm>
            <a:custGeom>
              <a:avLst/>
              <a:gdLst/>
              <a:ahLst/>
              <a:cxnLst/>
              <a:rect l="l" t="t" r="r" b="b"/>
              <a:pathLst>
                <a:path w="10669" h="6454" extrusionOk="0">
                  <a:moveTo>
                    <a:pt x="10157" y="0"/>
                  </a:moveTo>
                  <a:cubicBezTo>
                    <a:pt x="10125" y="0"/>
                    <a:pt x="10093" y="4"/>
                    <a:pt x="10061" y="12"/>
                  </a:cubicBezTo>
                  <a:lnTo>
                    <a:pt x="8656" y="191"/>
                  </a:lnTo>
                  <a:cubicBezTo>
                    <a:pt x="8382" y="214"/>
                    <a:pt x="8180" y="488"/>
                    <a:pt x="8216" y="762"/>
                  </a:cubicBezTo>
                  <a:cubicBezTo>
                    <a:pt x="8238" y="1032"/>
                    <a:pt x="8483" y="1217"/>
                    <a:pt x="8751" y="1217"/>
                  </a:cubicBezTo>
                  <a:cubicBezTo>
                    <a:pt x="8767" y="1217"/>
                    <a:pt x="8783" y="1216"/>
                    <a:pt x="8799" y="1215"/>
                  </a:cubicBezTo>
                  <a:lnTo>
                    <a:pt x="8906" y="1203"/>
                  </a:lnTo>
                  <a:lnTo>
                    <a:pt x="8906" y="1203"/>
                  </a:lnTo>
                  <a:cubicBezTo>
                    <a:pt x="7204" y="3191"/>
                    <a:pt x="5156" y="4215"/>
                    <a:pt x="3715" y="4727"/>
                  </a:cubicBezTo>
                  <a:cubicBezTo>
                    <a:pt x="1917" y="5370"/>
                    <a:pt x="524" y="5429"/>
                    <a:pt x="500" y="5429"/>
                  </a:cubicBezTo>
                  <a:cubicBezTo>
                    <a:pt x="227" y="5441"/>
                    <a:pt x="0" y="5679"/>
                    <a:pt x="12" y="5965"/>
                  </a:cubicBezTo>
                  <a:cubicBezTo>
                    <a:pt x="24" y="6239"/>
                    <a:pt x="250" y="6453"/>
                    <a:pt x="524" y="6453"/>
                  </a:cubicBezTo>
                  <a:lnTo>
                    <a:pt x="536" y="6453"/>
                  </a:lnTo>
                  <a:cubicBezTo>
                    <a:pt x="596" y="6453"/>
                    <a:pt x="2084" y="6394"/>
                    <a:pt x="4037" y="5703"/>
                  </a:cubicBezTo>
                  <a:cubicBezTo>
                    <a:pt x="5132" y="5322"/>
                    <a:pt x="6156" y="4798"/>
                    <a:pt x="7096" y="4167"/>
                  </a:cubicBezTo>
                  <a:cubicBezTo>
                    <a:pt x="7168" y="4120"/>
                    <a:pt x="7192" y="4013"/>
                    <a:pt x="7144" y="3941"/>
                  </a:cubicBezTo>
                  <a:cubicBezTo>
                    <a:pt x="7113" y="3895"/>
                    <a:pt x="7058" y="3869"/>
                    <a:pt x="7003" y="3869"/>
                  </a:cubicBezTo>
                  <a:cubicBezTo>
                    <a:pt x="6973" y="3869"/>
                    <a:pt x="6943" y="3877"/>
                    <a:pt x="6918" y="3893"/>
                  </a:cubicBezTo>
                  <a:cubicBezTo>
                    <a:pt x="5989" y="4513"/>
                    <a:pt x="5001" y="5025"/>
                    <a:pt x="3929" y="5394"/>
                  </a:cubicBezTo>
                  <a:cubicBezTo>
                    <a:pt x="2024" y="6084"/>
                    <a:pt x="596" y="6120"/>
                    <a:pt x="536" y="6120"/>
                  </a:cubicBezTo>
                  <a:cubicBezTo>
                    <a:pt x="429" y="6120"/>
                    <a:pt x="358" y="6049"/>
                    <a:pt x="358" y="5953"/>
                  </a:cubicBezTo>
                  <a:cubicBezTo>
                    <a:pt x="358" y="5846"/>
                    <a:pt x="429" y="5751"/>
                    <a:pt x="536" y="5751"/>
                  </a:cubicBezTo>
                  <a:cubicBezTo>
                    <a:pt x="548" y="5751"/>
                    <a:pt x="1989" y="5691"/>
                    <a:pt x="3834" y="5036"/>
                  </a:cubicBezTo>
                  <a:cubicBezTo>
                    <a:pt x="5406" y="4489"/>
                    <a:pt x="7632" y="3346"/>
                    <a:pt x="9454" y="1084"/>
                  </a:cubicBezTo>
                  <a:cubicBezTo>
                    <a:pt x="9534" y="969"/>
                    <a:pt x="9459" y="809"/>
                    <a:pt x="9315" y="809"/>
                  </a:cubicBezTo>
                  <a:cubicBezTo>
                    <a:pt x="9310" y="809"/>
                    <a:pt x="9304" y="809"/>
                    <a:pt x="9299" y="810"/>
                  </a:cubicBezTo>
                  <a:lnTo>
                    <a:pt x="8775" y="869"/>
                  </a:lnTo>
                  <a:cubicBezTo>
                    <a:pt x="8768" y="870"/>
                    <a:pt x="8761" y="871"/>
                    <a:pt x="8754" y="871"/>
                  </a:cubicBezTo>
                  <a:cubicBezTo>
                    <a:pt x="8676" y="871"/>
                    <a:pt x="8595" y="815"/>
                    <a:pt x="8573" y="738"/>
                  </a:cubicBezTo>
                  <a:cubicBezTo>
                    <a:pt x="8537" y="631"/>
                    <a:pt x="8620" y="512"/>
                    <a:pt x="8740" y="500"/>
                  </a:cubicBezTo>
                  <a:lnTo>
                    <a:pt x="10133" y="322"/>
                  </a:lnTo>
                  <a:cubicBezTo>
                    <a:pt x="10139" y="321"/>
                    <a:pt x="10146" y="320"/>
                    <a:pt x="10153" y="320"/>
                  </a:cubicBezTo>
                  <a:cubicBezTo>
                    <a:pt x="10253" y="320"/>
                    <a:pt x="10347" y="400"/>
                    <a:pt x="10347" y="500"/>
                  </a:cubicBezTo>
                  <a:lnTo>
                    <a:pt x="10347" y="1893"/>
                  </a:lnTo>
                  <a:cubicBezTo>
                    <a:pt x="10347" y="2000"/>
                    <a:pt x="10252" y="2072"/>
                    <a:pt x="10168" y="2072"/>
                  </a:cubicBezTo>
                  <a:cubicBezTo>
                    <a:pt x="10073" y="2072"/>
                    <a:pt x="9990" y="1988"/>
                    <a:pt x="9990" y="1893"/>
                  </a:cubicBezTo>
                  <a:lnTo>
                    <a:pt x="9990" y="1477"/>
                  </a:lnTo>
                  <a:cubicBezTo>
                    <a:pt x="9990" y="1417"/>
                    <a:pt x="9942" y="1346"/>
                    <a:pt x="9883" y="1334"/>
                  </a:cubicBezTo>
                  <a:cubicBezTo>
                    <a:pt x="9866" y="1324"/>
                    <a:pt x="9848" y="1319"/>
                    <a:pt x="9830" y="1319"/>
                  </a:cubicBezTo>
                  <a:cubicBezTo>
                    <a:pt x="9784" y="1319"/>
                    <a:pt x="9738" y="1347"/>
                    <a:pt x="9704" y="1381"/>
                  </a:cubicBezTo>
                  <a:cubicBezTo>
                    <a:pt x="9085" y="2119"/>
                    <a:pt x="8394" y="2810"/>
                    <a:pt x="7632" y="3382"/>
                  </a:cubicBezTo>
                  <a:cubicBezTo>
                    <a:pt x="7561" y="3441"/>
                    <a:pt x="7537" y="3548"/>
                    <a:pt x="7597" y="3608"/>
                  </a:cubicBezTo>
                  <a:cubicBezTo>
                    <a:pt x="7635" y="3646"/>
                    <a:pt x="7692" y="3674"/>
                    <a:pt x="7744" y="3674"/>
                  </a:cubicBezTo>
                  <a:cubicBezTo>
                    <a:pt x="7773" y="3674"/>
                    <a:pt x="7801" y="3665"/>
                    <a:pt x="7823" y="3643"/>
                  </a:cubicBezTo>
                  <a:cubicBezTo>
                    <a:pt x="8489" y="3131"/>
                    <a:pt x="9109" y="2548"/>
                    <a:pt x="9656" y="1917"/>
                  </a:cubicBezTo>
                  <a:cubicBezTo>
                    <a:pt x="9668" y="2179"/>
                    <a:pt x="9894" y="2405"/>
                    <a:pt x="10156" y="2405"/>
                  </a:cubicBezTo>
                  <a:cubicBezTo>
                    <a:pt x="10442" y="2405"/>
                    <a:pt x="10668" y="2179"/>
                    <a:pt x="10668" y="1893"/>
                  </a:cubicBezTo>
                  <a:lnTo>
                    <a:pt x="10668" y="500"/>
                  </a:lnTo>
                  <a:cubicBezTo>
                    <a:pt x="10621" y="369"/>
                    <a:pt x="10561" y="238"/>
                    <a:pt x="10466" y="131"/>
                  </a:cubicBezTo>
                  <a:cubicBezTo>
                    <a:pt x="10382" y="48"/>
                    <a:pt x="10270" y="0"/>
                    <a:pt x="101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47" name="Google Shape;15247;p103"/>
          <p:cNvGrpSpPr/>
          <p:nvPr/>
        </p:nvGrpSpPr>
        <p:grpSpPr>
          <a:xfrm>
            <a:off x="2656907" y="2439293"/>
            <a:ext cx="332757" cy="332343"/>
            <a:chOff x="2656907" y="2439293"/>
            <a:chExt cx="332757" cy="332343"/>
          </a:xfrm>
        </p:grpSpPr>
        <p:sp>
          <p:nvSpPr>
            <p:cNvPr id="15248" name="Google Shape;15248;p103"/>
            <p:cNvSpPr/>
            <p:nvPr/>
          </p:nvSpPr>
          <p:spPr>
            <a:xfrm>
              <a:off x="2868751" y="2547666"/>
              <a:ext cx="53088" cy="53088"/>
            </a:xfrm>
            <a:custGeom>
              <a:avLst/>
              <a:gdLst/>
              <a:ahLst/>
              <a:cxnLst/>
              <a:rect l="l" t="t" r="r" b="b"/>
              <a:pathLst>
                <a:path w="1668" h="1668" extrusionOk="0">
                  <a:moveTo>
                    <a:pt x="834" y="334"/>
                  </a:moveTo>
                  <a:cubicBezTo>
                    <a:pt x="1120" y="334"/>
                    <a:pt x="1346" y="548"/>
                    <a:pt x="1346" y="834"/>
                  </a:cubicBezTo>
                  <a:cubicBezTo>
                    <a:pt x="1346" y="1120"/>
                    <a:pt x="1120" y="1334"/>
                    <a:pt x="834" y="1334"/>
                  </a:cubicBezTo>
                  <a:cubicBezTo>
                    <a:pt x="560" y="1334"/>
                    <a:pt x="334" y="1120"/>
                    <a:pt x="334" y="834"/>
                  </a:cubicBezTo>
                  <a:cubicBezTo>
                    <a:pt x="334" y="548"/>
                    <a:pt x="572" y="334"/>
                    <a:pt x="834" y="334"/>
                  </a:cubicBezTo>
                  <a:close/>
                  <a:moveTo>
                    <a:pt x="834" y="0"/>
                  </a:moveTo>
                  <a:cubicBezTo>
                    <a:pt x="381" y="0"/>
                    <a:pt x="0" y="370"/>
                    <a:pt x="0" y="834"/>
                  </a:cubicBezTo>
                  <a:cubicBezTo>
                    <a:pt x="0" y="1298"/>
                    <a:pt x="381" y="1667"/>
                    <a:pt x="834" y="1667"/>
                  </a:cubicBezTo>
                  <a:cubicBezTo>
                    <a:pt x="1298" y="1667"/>
                    <a:pt x="1667" y="1298"/>
                    <a:pt x="1667" y="834"/>
                  </a:cubicBezTo>
                  <a:cubicBezTo>
                    <a:pt x="1667" y="370"/>
                    <a:pt x="1298" y="0"/>
                    <a:pt x="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9" name="Google Shape;15249;p103"/>
            <p:cNvSpPr/>
            <p:nvPr/>
          </p:nvSpPr>
          <p:spPr>
            <a:xfrm>
              <a:off x="2870661" y="2611703"/>
              <a:ext cx="68970" cy="49301"/>
            </a:xfrm>
            <a:custGeom>
              <a:avLst/>
              <a:gdLst/>
              <a:ahLst/>
              <a:cxnLst/>
              <a:rect l="l" t="t" r="r" b="b"/>
              <a:pathLst>
                <a:path w="2167" h="1549" extrusionOk="0">
                  <a:moveTo>
                    <a:pt x="774" y="1"/>
                  </a:moveTo>
                  <a:cubicBezTo>
                    <a:pt x="560" y="1"/>
                    <a:pt x="333" y="60"/>
                    <a:pt x="119" y="167"/>
                  </a:cubicBezTo>
                  <a:cubicBezTo>
                    <a:pt x="48" y="203"/>
                    <a:pt x="0" y="310"/>
                    <a:pt x="48" y="382"/>
                  </a:cubicBezTo>
                  <a:cubicBezTo>
                    <a:pt x="83" y="443"/>
                    <a:pt x="150" y="479"/>
                    <a:pt x="212" y="479"/>
                  </a:cubicBezTo>
                  <a:cubicBezTo>
                    <a:pt x="234" y="479"/>
                    <a:pt x="255" y="474"/>
                    <a:pt x="274" y="465"/>
                  </a:cubicBezTo>
                  <a:cubicBezTo>
                    <a:pt x="417" y="382"/>
                    <a:pt x="595" y="346"/>
                    <a:pt x="762" y="346"/>
                  </a:cubicBezTo>
                  <a:cubicBezTo>
                    <a:pt x="1286" y="346"/>
                    <a:pt x="1715" y="727"/>
                    <a:pt x="1786" y="1215"/>
                  </a:cubicBezTo>
                  <a:lnTo>
                    <a:pt x="762" y="1215"/>
                  </a:lnTo>
                  <a:cubicBezTo>
                    <a:pt x="679" y="1215"/>
                    <a:pt x="595" y="1298"/>
                    <a:pt x="595" y="1382"/>
                  </a:cubicBezTo>
                  <a:cubicBezTo>
                    <a:pt x="595" y="1477"/>
                    <a:pt x="679" y="1548"/>
                    <a:pt x="762" y="1548"/>
                  </a:cubicBezTo>
                  <a:lnTo>
                    <a:pt x="1988" y="1548"/>
                  </a:lnTo>
                  <a:cubicBezTo>
                    <a:pt x="2072" y="1548"/>
                    <a:pt x="2143" y="1477"/>
                    <a:pt x="2143" y="1382"/>
                  </a:cubicBezTo>
                  <a:cubicBezTo>
                    <a:pt x="2167" y="608"/>
                    <a:pt x="1536" y="1"/>
                    <a:pt x="7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0" name="Google Shape;15250;p103"/>
            <p:cNvSpPr/>
            <p:nvPr/>
          </p:nvSpPr>
          <p:spPr>
            <a:xfrm>
              <a:off x="2705794" y="2611321"/>
              <a:ext cx="68620" cy="49301"/>
            </a:xfrm>
            <a:custGeom>
              <a:avLst/>
              <a:gdLst/>
              <a:ahLst/>
              <a:cxnLst/>
              <a:rect l="l" t="t" r="r" b="b"/>
              <a:pathLst>
                <a:path w="2156" h="1549" extrusionOk="0">
                  <a:moveTo>
                    <a:pt x="1394" y="1"/>
                  </a:moveTo>
                  <a:cubicBezTo>
                    <a:pt x="632" y="1"/>
                    <a:pt x="1" y="620"/>
                    <a:pt x="1" y="1382"/>
                  </a:cubicBezTo>
                  <a:cubicBezTo>
                    <a:pt x="1" y="1465"/>
                    <a:pt x="84" y="1548"/>
                    <a:pt x="167" y="1548"/>
                  </a:cubicBezTo>
                  <a:lnTo>
                    <a:pt x="1406" y="1548"/>
                  </a:lnTo>
                  <a:cubicBezTo>
                    <a:pt x="1489" y="1548"/>
                    <a:pt x="1572" y="1465"/>
                    <a:pt x="1572" y="1382"/>
                  </a:cubicBezTo>
                  <a:cubicBezTo>
                    <a:pt x="1572" y="1287"/>
                    <a:pt x="1501" y="1215"/>
                    <a:pt x="1418" y="1215"/>
                  </a:cubicBezTo>
                  <a:lnTo>
                    <a:pt x="382" y="1215"/>
                  </a:lnTo>
                  <a:cubicBezTo>
                    <a:pt x="453" y="727"/>
                    <a:pt x="882" y="334"/>
                    <a:pt x="1406" y="334"/>
                  </a:cubicBezTo>
                  <a:cubicBezTo>
                    <a:pt x="1584" y="334"/>
                    <a:pt x="1751" y="382"/>
                    <a:pt x="1894" y="453"/>
                  </a:cubicBezTo>
                  <a:cubicBezTo>
                    <a:pt x="1918" y="469"/>
                    <a:pt x="1945" y="477"/>
                    <a:pt x="1974" y="477"/>
                  </a:cubicBezTo>
                  <a:cubicBezTo>
                    <a:pt x="2030" y="477"/>
                    <a:pt x="2088" y="445"/>
                    <a:pt x="2120" y="382"/>
                  </a:cubicBezTo>
                  <a:cubicBezTo>
                    <a:pt x="2156" y="310"/>
                    <a:pt x="2132" y="203"/>
                    <a:pt x="2049" y="155"/>
                  </a:cubicBezTo>
                  <a:cubicBezTo>
                    <a:pt x="1846" y="60"/>
                    <a:pt x="1632" y="1"/>
                    <a:pt x="13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1" name="Google Shape;15251;p103"/>
            <p:cNvSpPr/>
            <p:nvPr/>
          </p:nvSpPr>
          <p:spPr>
            <a:xfrm>
              <a:off x="2724000" y="2547666"/>
              <a:ext cx="53088" cy="53088"/>
            </a:xfrm>
            <a:custGeom>
              <a:avLst/>
              <a:gdLst/>
              <a:ahLst/>
              <a:cxnLst/>
              <a:rect l="l" t="t" r="r" b="b"/>
              <a:pathLst>
                <a:path w="1668" h="1668" extrusionOk="0">
                  <a:moveTo>
                    <a:pt x="834" y="334"/>
                  </a:moveTo>
                  <a:cubicBezTo>
                    <a:pt x="1119" y="334"/>
                    <a:pt x="1334" y="548"/>
                    <a:pt x="1334" y="834"/>
                  </a:cubicBezTo>
                  <a:cubicBezTo>
                    <a:pt x="1334" y="1120"/>
                    <a:pt x="1119" y="1334"/>
                    <a:pt x="834" y="1334"/>
                  </a:cubicBezTo>
                  <a:cubicBezTo>
                    <a:pt x="548" y="1334"/>
                    <a:pt x="322" y="1120"/>
                    <a:pt x="322" y="834"/>
                  </a:cubicBezTo>
                  <a:cubicBezTo>
                    <a:pt x="322" y="548"/>
                    <a:pt x="548" y="334"/>
                    <a:pt x="834" y="334"/>
                  </a:cubicBezTo>
                  <a:close/>
                  <a:moveTo>
                    <a:pt x="834" y="0"/>
                  </a:moveTo>
                  <a:cubicBezTo>
                    <a:pt x="369" y="0"/>
                    <a:pt x="0" y="370"/>
                    <a:pt x="0" y="834"/>
                  </a:cubicBezTo>
                  <a:cubicBezTo>
                    <a:pt x="0" y="1298"/>
                    <a:pt x="369" y="1667"/>
                    <a:pt x="834" y="1667"/>
                  </a:cubicBezTo>
                  <a:cubicBezTo>
                    <a:pt x="1298" y="1667"/>
                    <a:pt x="1667" y="1298"/>
                    <a:pt x="1667" y="834"/>
                  </a:cubicBezTo>
                  <a:cubicBezTo>
                    <a:pt x="1667" y="370"/>
                    <a:pt x="1298" y="0"/>
                    <a:pt x="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2" name="Google Shape;15252;p103"/>
            <p:cNvSpPr/>
            <p:nvPr/>
          </p:nvSpPr>
          <p:spPr>
            <a:xfrm>
              <a:off x="2788800" y="2534394"/>
              <a:ext cx="68238" cy="68238"/>
            </a:xfrm>
            <a:custGeom>
              <a:avLst/>
              <a:gdLst/>
              <a:ahLst/>
              <a:cxnLst/>
              <a:rect l="l" t="t" r="r" b="b"/>
              <a:pathLst>
                <a:path w="2144" h="2144" extrusionOk="0">
                  <a:moveTo>
                    <a:pt x="1072" y="334"/>
                  </a:moveTo>
                  <a:cubicBezTo>
                    <a:pt x="1489" y="334"/>
                    <a:pt x="1822" y="656"/>
                    <a:pt x="1822" y="1072"/>
                  </a:cubicBezTo>
                  <a:cubicBezTo>
                    <a:pt x="1822" y="1489"/>
                    <a:pt x="1489" y="1822"/>
                    <a:pt x="1072" y="1822"/>
                  </a:cubicBezTo>
                  <a:cubicBezTo>
                    <a:pt x="655" y="1822"/>
                    <a:pt x="334" y="1489"/>
                    <a:pt x="334" y="1072"/>
                  </a:cubicBezTo>
                  <a:cubicBezTo>
                    <a:pt x="334" y="656"/>
                    <a:pt x="667" y="334"/>
                    <a:pt x="1072" y="334"/>
                  </a:cubicBezTo>
                  <a:close/>
                  <a:moveTo>
                    <a:pt x="1072" y="1"/>
                  </a:moveTo>
                  <a:cubicBezTo>
                    <a:pt x="477" y="1"/>
                    <a:pt x="0" y="477"/>
                    <a:pt x="0" y="1072"/>
                  </a:cubicBezTo>
                  <a:cubicBezTo>
                    <a:pt x="0" y="1668"/>
                    <a:pt x="477" y="2144"/>
                    <a:pt x="1072" y="2144"/>
                  </a:cubicBezTo>
                  <a:cubicBezTo>
                    <a:pt x="1667" y="2144"/>
                    <a:pt x="2143" y="1668"/>
                    <a:pt x="2143" y="1072"/>
                  </a:cubicBezTo>
                  <a:cubicBezTo>
                    <a:pt x="2143" y="477"/>
                    <a:pt x="1667" y="1"/>
                    <a:pt x="1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3" name="Google Shape;15253;p103"/>
            <p:cNvSpPr/>
            <p:nvPr/>
          </p:nvSpPr>
          <p:spPr>
            <a:xfrm>
              <a:off x="2764930" y="2613613"/>
              <a:ext cx="115979" cy="62923"/>
            </a:xfrm>
            <a:custGeom>
              <a:avLst/>
              <a:gdLst/>
              <a:ahLst/>
              <a:cxnLst/>
              <a:rect l="l" t="t" r="r" b="b"/>
              <a:pathLst>
                <a:path w="3644" h="1977" extrusionOk="0">
                  <a:moveTo>
                    <a:pt x="1822" y="345"/>
                  </a:moveTo>
                  <a:cubicBezTo>
                    <a:pt x="2584" y="345"/>
                    <a:pt x="3203" y="917"/>
                    <a:pt x="3298" y="1655"/>
                  </a:cubicBezTo>
                  <a:lnTo>
                    <a:pt x="345" y="1655"/>
                  </a:lnTo>
                  <a:cubicBezTo>
                    <a:pt x="441" y="905"/>
                    <a:pt x="1060" y="345"/>
                    <a:pt x="1822" y="345"/>
                  </a:cubicBezTo>
                  <a:close/>
                  <a:moveTo>
                    <a:pt x="1822" y="0"/>
                  </a:moveTo>
                  <a:cubicBezTo>
                    <a:pt x="822" y="0"/>
                    <a:pt x="0" y="822"/>
                    <a:pt x="0" y="1810"/>
                  </a:cubicBezTo>
                  <a:cubicBezTo>
                    <a:pt x="0" y="1905"/>
                    <a:pt x="84" y="1977"/>
                    <a:pt x="167" y="1977"/>
                  </a:cubicBezTo>
                  <a:lnTo>
                    <a:pt x="3477" y="1977"/>
                  </a:lnTo>
                  <a:cubicBezTo>
                    <a:pt x="3560" y="1977"/>
                    <a:pt x="3643" y="1905"/>
                    <a:pt x="3643" y="1810"/>
                  </a:cubicBezTo>
                  <a:cubicBezTo>
                    <a:pt x="3643" y="798"/>
                    <a:pt x="2822"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4" name="Google Shape;15254;p103"/>
            <p:cNvSpPr/>
            <p:nvPr/>
          </p:nvSpPr>
          <p:spPr>
            <a:xfrm>
              <a:off x="2656907" y="2439293"/>
              <a:ext cx="332757" cy="332343"/>
            </a:xfrm>
            <a:custGeom>
              <a:avLst/>
              <a:gdLst/>
              <a:ahLst/>
              <a:cxnLst/>
              <a:rect l="l" t="t" r="r" b="b"/>
              <a:pathLst>
                <a:path w="10455" h="10442" extrusionOk="0">
                  <a:moveTo>
                    <a:pt x="5383" y="893"/>
                  </a:moveTo>
                  <a:cubicBezTo>
                    <a:pt x="7645" y="977"/>
                    <a:pt x="9454" y="2798"/>
                    <a:pt x="9550" y="5060"/>
                  </a:cubicBezTo>
                  <a:lnTo>
                    <a:pt x="9145" y="5060"/>
                  </a:lnTo>
                  <a:cubicBezTo>
                    <a:pt x="9050" y="5060"/>
                    <a:pt x="8978" y="5132"/>
                    <a:pt x="8978" y="5227"/>
                  </a:cubicBezTo>
                  <a:cubicBezTo>
                    <a:pt x="8978" y="5310"/>
                    <a:pt x="9050" y="5382"/>
                    <a:pt x="9145" y="5382"/>
                  </a:cubicBezTo>
                  <a:lnTo>
                    <a:pt x="9550" y="5382"/>
                  </a:lnTo>
                  <a:cubicBezTo>
                    <a:pt x="9454" y="7644"/>
                    <a:pt x="7645" y="9466"/>
                    <a:pt x="5383" y="9549"/>
                  </a:cubicBezTo>
                  <a:lnTo>
                    <a:pt x="5383" y="9156"/>
                  </a:lnTo>
                  <a:cubicBezTo>
                    <a:pt x="5383" y="9061"/>
                    <a:pt x="5311" y="8989"/>
                    <a:pt x="5216" y="8989"/>
                  </a:cubicBezTo>
                  <a:cubicBezTo>
                    <a:pt x="5121" y="8989"/>
                    <a:pt x="5049" y="9061"/>
                    <a:pt x="5049" y="9156"/>
                  </a:cubicBezTo>
                  <a:lnTo>
                    <a:pt x="5049" y="9549"/>
                  </a:lnTo>
                  <a:cubicBezTo>
                    <a:pt x="2787" y="9466"/>
                    <a:pt x="977" y="7644"/>
                    <a:pt x="882" y="5382"/>
                  </a:cubicBezTo>
                  <a:lnTo>
                    <a:pt x="1287" y="5382"/>
                  </a:lnTo>
                  <a:cubicBezTo>
                    <a:pt x="1382" y="5382"/>
                    <a:pt x="1453" y="5310"/>
                    <a:pt x="1453" y="5227"/>
                  </a:cubicBezTo>
                  <a:cubicBezTo>
                    <a:pt x="1453" y="5132"/>
                    <a:pt x="1382" y="5060"/>
                    <a:pt x="1287" y="5060"/>
                  </a:cubicBezTo>
                  <a:lnTo>
                    <a:pt x="882" y="5060"/>
                  </a:lnTo>
                  <a:cubicBezTo>
                    <a:pt x="977" y="2798"/>
                    <a:pt x="2787" y="977"/>
                    <a:pt x="5049" y="893"/>
                  </a:cubicBezTo>
                  <a:lnTo>
                    <a:pt x="5049" y="1286"/>
                  </a:lnTo>
                  <a:cubicBezTo>
                    <a:pt x="5049" y="1381"/>
                    <a:pt x="5121" y="1453"/>
                    <a:pt x="5216" y="1453"/>
                  </a:cubicBezTo>
                  <a:cubicBezTo>
                    <a:pt x="5311" y="1453"/>
                    <a:pt x="5383" y="1381"/>
                    <a:pt x="5383" y="1286"/>
                  </a:cubicBezTo>
                  <a:lnTo>
                    <a:pt x="5383" y="893"/>
                  </a:lnTo>
                  <a:close/>
                  <a:moveTo>
                    <a:pt x="5228" y="0"/>
                  </a:moveTo>
                  <a:cubicBezTo>
                    <a:pt x="5144" y="0"/>
                    <a:pt x="5061" y="72"/>
                    <a:pt x="5061" y="167"/>
                  </a:cubicBezTo>
                  <a:lnTo>
                    <a:pt x="5061" y="560"/>
                  </a:lnTo>
                  <a:cubicBezTo>
                    <a:pt x="2620" y="655"/>
                    <a:pt x="656" y="2620"/>
                    <a:pt x="572" y="5060"/>
                  </a:cubicBezTo>
                  <a:lnTo>
                    <a:pt x="168" y="5060"/>
                  </a:lnTo>
                  <a:cubicBezTo>
                    <a:pt x="84" y="5060"/>
                    <a:pt x="1" y="5132"/>
                    <a:pt x="1" y="5227"/>
                  </a:cubicBezTo>
                  <a:cubicBezTo>
                    <a:pt x="1" y="5310"/>
                    <a:pt x="84" y="5382"/>
                    <a:pt x="168" y="5382"/>
                  </a:cubicBezTo>
                  <a:lnTo>
                    <a:pt x="572" y="5382"/>
                  </a:lnTo>
                  <a:cubicBezTo>
                    <a:pt x="656" y="7823"/>
                    <a:pt x="2620" y="9787"/>
                    <a:pt x="5061" y="9882"/>
                  </a:cubicBezTo>
                  <a:lnTo>
                    <a:pt x="5061" y="10287"/>
                  </a:lnTo>
                  <a:cubicBezTo>
                    <a:pt x="5061" y="10371"/>
                    <a:pt x="5144" y="10442"/>
                    <a:pt x="5228" y="10442"/>
                  </a:cubicBezTo>
                  <a:cubicBezTo>
                    <a:pt x="5323" y="10442"/>
                    <a:pt x="5394" y="10371"/>
                    <a:pt x="5394" y="10287"/>
                  </a:cubicBezTo>
                  <a:lnTo>
                    <a:pt x="5394" y="9882"/>
                  </a:lnTo>
                  <a:cubicBezTo>
                    <a:pt x="7835" y="9787"/>
                    <a:pt x="9800" y="7823"/>
                    <a:pt x="9883" y="5382"/>
                  </a:cubicBezTo>
                  <a:lnTo>
                    <a:pt x="10288" y="5382"/>
                  </a:lnTo>
                  <a:cubicBezTo>
                    <a:pt x="10383" y="5382"/>
                    <a:pt x="10455" y="5310"/>
                    <a:pt x="10455" y="5227"/>
                  </a:cubicBezTo>
                  <a:cubicBezTo>
                    <a:pt x="10455" y="5132"/>
                    <a:pt x="10383" y="5060"/>
                    <a:pt x="10288" y="5060"/>
                  </a:cubicBezTo>
                  <a:lnTo>
                    <a:pt x="9883" y="5060"/>
                  </a:lnTo>
                  <a:cubicBezTo>
                    <a:pt x="9800" y="2620"/>
                    <a:pt x="7835" y="655"/>
                    <a:pt x="5394" y="560"/>
                  </a:cubicBezTo>
                  <a:lnTo>
                    <a:pt x="5394" y="167"/>
                  </a:lnTo>
                  <a:cubicBezTo>
                    <a:pt x="5394" y="72"/>
                    <a:pt x="5323" y="0"/>
                    <a:pt x="52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55" name="Google Shape;15255;p103"/>
          <p:cNvGrpSpPr/>
          <p:nvPr/>
        </p:nvGrpSpPr>
        <p:grpSpPr>
          <a:xfrm>
            <a:off x="1731523" y="2422616"/>
            <a:ext cx="399435" cy="365698"/>
            <a:chOff x="1731523" y="2422616"/>
            <a:chExt cx="399435" cy="365698"/>
          </a:xfrm>
        </p:grpSpPr>
        <p:sp>
          <p:nvSpPr>
            <p:cNvPr id="15256" name="Google Shape;15256;p103"/>
            <p:cNvSpPr/>
            <p:nvPr/>
          </p:nvSpPr>
          <p:spPr>
            <a:xfrm>
              <a:off x="1865294" y="2725009"/>
              <a:ext cx="43604" cy="43604"/>
            </a:xfrm>
            <a:custGeom>
              <a:avLst/>
              <a:gdLst/>
              <a:ahLst/>
              <a:cxnLst/>
              <a:rect l="l" t="t" r="r" b="b"/>
              <a:pathLst>
                <a:path w="1370" h="1370" extrusionOk="0">
                  <a:moveTo>
                    <a:pt x="679" y="370"/>
                  </a:moveTo>
                  <a:cubicBezTo>
                    <a:pt x="858" y="370"/>
                    <a:pt x="1013" y="512"/>
                    <a:pt x="1013" y="691"/>
                  </a:cubicBezTo>
                  <a:cubicBezTo>
                    <a:pt x="1013" y="870"/>
                    <a:pt x="858" y="1024"/>
                    <a:pt x="679" y="1024"/>
                  </a:cubicBezTo>
                  <a:cubicBezTo>
                    <a:pt x="501" y="1024"/>
                    <a:pt x="358" y="870"/>
                    <a:pt x="358" y="691"/>
                  </a:cubicBezTo>
                  <a:cubicBezTo>
                    <a:pt x="370" y="501"/>
                    <a:pt x="501" y="370"/>
                    <a:pt x="679" y="370"/>
                  </a:cubicBezTo>
                  <a:close/>
                  <a:moveTo>
                    <a:pt x="679" y="1"/>
                  </a:moveTo>
                  <a:cubicBezTo>
                    <a:pt x="310" y="1"/>
                    <a:pt x="1" y="310"/>
                    <a:pt x="1" y="679"/>
                  </a:cubicBezTo>
                  <a:cubicBezTo>
                    <a:pt x="1" y="1072"/>
                    <a:pt x="310" y="1370"/>
                    <a:pt x="679" y="1370"/>
                  </a:cubicBezTo>
                  <a:cubicBezTo>
                    <a:pt x="1048" y="1370"/>
                    <a:pt x="1370" y="1048"/>
                    <a:pt x="1370" y="679"/>
                  </a:cubicBezTo>
                  <a:cubicBezTo>
                    <a:pt x="1370" y="310"/>
                    <a:pt x="1048"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7" name="Google Shape;15257;p103"/>
            <p:cNvSpPr/>
            <p:nvPr/>
          </p:nvSpPr>
          <p:spPr>
            <a:xfrm>
              <a:off x="2005876" y="2725009"/>
              <a:ext cx="43636" cy="43604"/>
            </a:xfrm>
            <a:custGeom>
              <a:avLst/>
              <a:gdLst/>
              <a:ahLst/>
              <a:cxnLst/>
              <a:rect l="l" t="t" r="r" b="b"/>
              <a:pathLst>
                <a:path w="1371" h="1370" extrusionOk="0">
                  <a:moveTo>
                    <a:pt x="680" y="370"/>
                  </a:moveTo>
                  <a:cubicBezTo>
                    <a:pt x="858" y="370"/>
                    <a:pt x="1013" y="512"/>
                    <a:pt x="1013" y="691"/>
                  </a:cubicBezTo>
                  <a:cubicBezTo>
                    <a:pt x="1013" y="870"/>
                    <a:pt x="858" y="1024"/>
                    <a:pt x="680" y="1024"/>
                  </a:cubicBezTo>
                  <a:cubicBezTo>
                    <a:pt x="501" y="1024"/>
                    <a:pt x="358" y="870"/>
                    <a:pt x="358" y="691"/>
                  </a:cubicBezTo>
                  <a:cubicBezTo>
                    <a:pt x="370" y="501"/>
                    <a:pt x="501" y="370"/>
                    <a:pt x="680" y="370"/>
                  </a:cubicBezTo>
                  <a:close/>
                  <a:moveTo>
                    <a:pt x="680" y="1"/>
                  </a:moveTo>
                  <a:cubicBezTo>
                    <a:pt x="311" y="1"/>
                    <a:pt x="1" y="310"/>
                    <a:pt x="1" y="679"/>
                  </a:cubicBezTo>
                  <a:cubicBezTo>
                    <a:pt x="1" y="1072"/>
                    <a:pt x="311" y="1370"/>
                    <a:pt x="680" y="1370"/>
                  </a:cubicBezTo>
                  <a:cubicBezTo>
                    <a:pt x="1061" y="1370"/>
                    <a:pt x="1370" y="1048"/>
                    <a:pt x="1370" y="679"/>
                  </a:cubicBezTo>
                  <a:cubicBezTo>
                    <a:pt x="1370" y="310"/>
                    <a:pt x="1061" y="1"/>
                    <a:pt x="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8" name="Google Shape;15258;p103"/>
            <p:cNvSpPr/>
            <p:nvPr/>
          </p:nvSpPr>
          <p:spPr>
            <a:xfrm>
              <a:off x="1731523" y="2422616"/>
              <a:ext cx="399435" cy="365698"/>
            </a:xfrm>
            <a:custGeom>
              <a:avLst/>
              <a:gdLst/>
              <a:ahLst/>
              <a:cxnLst/>
              <a:rect l="l" t="t" r="r" b="b"/>
              <a:pathLst>
                <a:path w="12550" h="11490" extrusionOk="0">
                  <a:moveTo>
                    <a:pt x="4323" y="2143"/>
                  </a:moveTo>
                  <a:lnTo>
                    <a:pt x="4323" y="3215"/>
                  </a:lnTo>
                  <a:lnTo>
                    <a:pt x="3585" y="3215"/>
                  </a:lnTo>
                  <a:lnTo>
                    <a:pt x="3216" y="2143"/>
                  </a:lnTo>
                  <a:close/>
                  <a:moveTo>
                    <a:pt x="5787" y="2143"/>
                  </a:moveTo>
                  <a:lnTo>
                    <a:pt x="5787" y="3215"/>
                  </a:lnTo>
                  <a:lnTo>
                    <a:pt x="4692" y="3215"/>
                  </a:lnTo>
                  <a:lnTo>
                    <a:pt x="4692" y="2143"/>
                  </a:lnTo>
                  <a:close/>
                  <a:moveTo>
                    <a:pt x="7252" y="2143"/>
                  </a:moveTo>
                  <a:lnTo>
                    <a:pt x="7252" y="3215"/>
                  </a:lnTo>
                  <a:lnTo>
                    <a:pt x="6144" y="3215"/>
                  </a:lnTo>
                  <a:lnTo>
                    <a:pt x="6144" y="2143"/>
                  </a:lnTo>
                  <a:close/>
                  <a:moveTo>
                    <a:pt x="8704" y="2143"/>
                  </a:moveTo>
                  <a:lnTo>
                    <a:pt x="8704" y="3215"/>
                  </a:lnTo>
                  <a:lnTo>
                    <a:pt x="7609" y="3215"/>
                  </a:lnTo>
                  <a:lnTo>
                    <a:pt x="7609" y="2143"/>
                  </a:lnTo>
                  <a:close/>
                  <a:moveTo>
                    <a:pt x="10169" y="2143"/>
                  </a:moveTo>
                  <a:lnTo>
                    <a:pt x="10169" y="3215"/>
                  </a:lnTo>
                  <a:lnTo>
                    <a:pt x="9061" y="3215"/>
                  </a:lnTo>
                  <a:lnTo>
                    <a:pt x="9061" y="2143"/>
                  </a:lnTo>
                  <a:close/>
                  <a:moveTo>
                    <a:pt x="11050" y="2143"/>
                  </a:moveTo>
                  <a:lnTo>
                    <a:pt x="10788" y="3215"/>
                  </a:lnTo>
                  <a:lnTo>
                    <a:pt x="10538" y="3215"/>
                  </a:lnTo>
                  <a:lnTo>
                    <a:pt x="10538" y="2143"/>
                  </a:lnTo>
                  <a:close/>
                  <a:moveTo>
                    <a:pt x="10716" y="3572"/>
                  </a:moveTo>
                  <a:lnTo>
                    <a:pt x="10538" y="4334"/>
                  </a:lnTo>
                  <a:lnTo>
                    <a:pt x="10538" y="3572"/>
                  </a:lnTo>
                  <a:close/>
                  <a:moveTo>
                    <a:pt x="4323" y="3572"/>
                  </a:moveTo>
                  <a:lnTo>
                    <a:pt x="4323" y="4680"/>
                  </a:lnTo>
                  <a:lnTo>
                    <a:pt x="4108" y="4680"/>
                  </a:lnTo>
                  <a:lnTo>
                    <a:pt x="3727" y="3572"/>
                  </a:lnTo>
                  <a:close/>
                  <a:moveTo>
                    <a:pt x="5787" y="3572"/>
                  </a:moveTo>
                  <a:lnTo>
                    <a:pt x="5787" y="4680"/>
                  </a:lnTo>
                  <a:lnTo>
                    <a:pt x="4692" y="4680"/>
                  </a:lnTo>
                  <a:lnTo>
                    <a:pt x="4692" y="3572"/>
                  </a:lnTo>
                  <a:close/>
                  <a:moveTo>
                    <a:pt x="7252" y="3572"/>
                  </a:moveTo>
                  <a:lnTo>
                    <a:pt x="7252" y="4680"/>
                  </a:lnTo>
                  <a:lnTo>
                    <a:pt x="6144" y="4680"/>
                  </a:lnTo>
                  <a:lnTo>
                    <a:pt x="6144" y="3572"/>
                  </a:lnTo>
                  <a:close/>
                  <a:moveTo>
                    <a:pt x="8704" y="3572"/>
                  </a:moveTo>
                  <a:lnTo>
                    <a:pt x="8704" y="4680"/>
                  </a:lnTo>
                  <a:lnTo>
                    <a:pt x="7609" y="4680"/>
                  </a:lnTo>
                  <a:lnTo>
                    <a:pt x="7609" y="3572"/>
                  </a:lnTo>
                  <a:close/>
                  <a:moveTo>
                    <a:pt x="10169" y="3572"/>
                  </a:moveTo>
                  <a:lnTo>
                    <a:pt x="10169" y="4680"/>
                  </a:lnTo>
                  <a:lnTo>
                    <a:pt x="9061" y="4680"/>
                  </a:lnTo>
                  <a:lnTo>
                    <a:pt x="9061" y="3572"/>
                  </a:lnTo>
                  <a:close/>
                  <a:moveTo>
                    <a:pt x="4335" y="5037"/>
                  </a:moveTo>
                  <a:lnTo>
                    <a:pt x="4335" y="5275"/>
                  </a:lnTo>
                  <a:lnTo>
                    <a:pt x="4239" y="5037"/>
                  </a:lnTo>
                  <a:close/>
                  <a:moveTo>
                    <a:pt x="5787" y="5037"/>
                  </a:moveTo>
                  <a:lnTo>
                    <a:pt x="5787" y="5894"/>
                  </a:lnTo>
                  <a:cubicBezTo>
                    <a:pt x="5706" y="5890"/>
                    <a:pt x="5631" y="5889"/>
                    <a:pt x="5561" y="5889"/>
                  </a:cubicBezTo>
                  <a:cubicBezTo>
                    <a:pt x="5443" y="5889"/>
                    <a:pt x="5341" y="5892"/>
                    <a:pt x="5248" y="5892"/>
                  </a:cubicBezTo>
                  <a:cubicBezTo>
                    <a:pt x="5036" y="5892"/>
                    <a:pt x="4874" y="5875"/>
                    <a:pt x="4692" y="5763"/>
                  </a:cubicBezTo>
                  <a:lnTo>
                    <a:pt x="4692" y="5037"/>
                  </a:lnTo>
                  <a:close/>
                  <a:moveTo>
                    <a:pt x="7252" y="5037"/>
                  </a:moveTo>
                  <a:lnTo>
                    <a:pt x="7252" y="5894"/>
                  </a:lnTo>
                  <a:lnTo>
                    <a:pt x="6144" y="5894"/>
                  </a:lnTo>
                  <a:lnTo>
                    <a:pt x="6144" y="5037"/>
                  </a:lnTo>
                  <a:close/>
                  <a:moveTo>
                    <a:pt x="8704" y="5037"/>
                  </a:moveTo>
                  <a:lnTo>
                    <a:pt x="8704" y="5894"/>
                  </a:lnTo>
                  <a:lnTo>
                    <a:pt x="7609" y="5894"/>
                  </a:lnTo>
                  <a:lnTo>
                    <a:pt x="7609" y="5037"/>
                  </a:lnTo>
                  <a:close/>
                  <a:moveTo>
                    <a:pt x="10169" y="5037"/>
                  </a:moveTo>
                  <a:lnTo>
                    <a:pt x="10169" y="5894"/>
                  </a:lnTo>
                  <a:lnTo>
                    <a:pt x="9061" y="5894"/>
                  </a:lnTo>
                  <a:lnTo>
                    <a:pt x="9061" y="5037"/>
                  </a:lnTo>
                  <a:close/>
                  <a:moveTo>
                    <a:pt x="4882" y="9240"/>
                  </a:moveTo>
                  <a:cubicBezTo>
                    <a:pt x="5406" y="9240"/>
                    <a:pt x="5823" y="9680"/>
                    <a:pt x="5823" y="10180"/>
                  </a:cubicBezTo>
                  <a:cubicBezTo>
                    <a:pt x="5823" y="10704"/>
                    <a:pt x="5406" y="11121"/>
                    <a:pt x="4882" y="11121"/>
                  </a:cubicBezTo>
                  <a:cubicBezTo>
                    <a:pt x="4359" y="11121"/>
                    <a:pt x="3942" y="10704"/>
                    <a:pt x="3942" y="10180"/>
                  </a:cubicBezTo>
                  <a:cubicBezTo>
                    <a:pt x="3942" y="9656"/>
                    <a:pt x="4359" y="9240"/>
                    <a:pt x="4882" y="9240"/>
                  </a:cubicBezTo>
                  <a:close/>
                  <a:moveTo>
                    <a:pt x="9300" y="9240"/>
                  </a:moveTo>
                  <a:cubicBezTo>
                    <a:pt x="9823" y="9263"/>
                    <a:pt x="10240" y="9680"/>
                    <a:pt x="10240" y="10180"/>
                  </a:cubicBezTo>
                  <a:cubicBezTo>
                    <a:pt x="10240" y="10704"/>
                    <a:pt x="9823" y="11121"/>
                    <a:pt x="9300" y="11121"/>
                  </a:cubicBezTo>
                  <a:cubicBezTo>
                    <a:pt x="8788" y="11121"/>
                    <a:pt x="8371" y="10704"/>
                    <a:pt x="8371" y="10180"/>
                  </a:cubicBezTo>
                  <a:cubicBezTo>
                    <a:pt x="8371" y="9656"/>
                    <a:pt x="8788" y="9240"/>
                    <a:pt x="9300" y="9240"/>
                  </a:cubicBezTo>
                  <a:close/>
                  <a:moveTo>
                    <a:pt x="668" y="0"/>
                  </a:moveTo>
                  <a:cubicBezTo>
                    <a:pt x="298" y="0"/>
                    <a:pt x="1" y="298"/>
                    <a:pt x="1" y="667"/>
                  </a:cubicBezTo>
                  <a:cubicBezTo>
                    <a:pt x="1" y="1048"/>
                    <a:pt x="298" y="1346"/>
                    <a:pt x="668" y="1346"/>
                  </a:cubicBezTo>
                  <a:lnTo>
                    <a:pt x="1489" y="1346"/>
                  </a:lnTo>
                  <a:lnTo>
                    <a:pt x="2513" y="4227"/>
                  </a:lnTo>
                  <a:cubicBezTo>
                    <a:pt x="2540" y="4299"/>
                    <a:pt x="2608" y="4351"/>
                    <a:pt x="2681" y="4351"/>
                  </a:cubicBezTo>
                  <a:cubicBezTo>
                    <a:pt x="2704" y="4351"/>
                    <a:pt x="2728" y="4346"/>
                    <a:pt x="2751" y="4334"/>
                  </a:cubicBezTo>
                  <a:cubicBezTo>
                    <a:pt x="2846" y="4299"/>
                    <a:pt x="2906" y="4203"/>
                    <a:pt x="2858" y="4096"/>
                  </a:cubicBezTo>
                  <a:cubicBezTo>
                    <a:pt x="1858" y="1262"/>
                    <a:pt x="1822" y="1143"/>
                    <a:pt x="1822" y="1143"/>
                  </a:cubicBezTo>
                  <a:cubicBezTo>
                    <a:pt x="1775" y="1048"/>
                    <a:pt x="1668" y="965"/>
                    <a:pt x="1549" y="965"/>
                  </a:cubicBezTo>
                  <a:lnTo>
                    <a:pt x="668" y="965"/>
                  </a:lnTo>
                  <a:cubicBezTo>
                    <a:pt x="513" y="965"/>
                    <a:pt x="370" y="834"/>
                    <a:pt x="370" y="667"/>
                  </a:cubicBezTo>
                  <a:cubicBezTo>
                    <a:pt x="370" y="500"/>
                    <a:pt x="513" y="369"/>
                    <a:pt x="668" y="369"/>
                  </a:cubicBezTo>
                  <a:lnTo>
                    <a:pt x="1549" y="369"/>
                  </a:lnTo>
                  <a:cubicBezTo>
                    <a:pt x="1906" y="369"/>
                    <a:pt x="2215" y="584"/>
                    <a:pt x="2370" y="905"/>
                  </a:cubicBezTo>
                  <a:cubicBezTo>
                    <a:pt x="2596" y="1524"/>
                    <a:pt x="3811" y="5001"/>
                    <a:pt x="4001" y="5525"/>
                  </a:cubicBezTo>
                  <a:cubicBezTo>
                    <a:pt x="4144" y="5894"/>
                    <a:pt x="4573" y="6251"/>
                    <a:pt x="5109" y="6251"/>
                  </a:cubicBezTo>
                  <a:lnTo>
                    <a:pt x="11717" y="6251"/>
                  </a:lnTo>
                  <a:cubicBezTo>
                    <a:pt x="11883" y="6251"/>
                    <a:pt x="12014" y="6382"/>
                    <a:pt x="12014" y="6549"/>
                  </a:cubicBezTo>
                  <a:cubicBezTo>
                    <a:pt x="12014" y="6715"/>
                    <a:pt x="11883" y="6846"/>
                    <a:pt x="11717" y="6846"/>
                  </a:cubicBezTo>
                  <a:lnTo>
                    <a:pt x="5109" y="6846"/>
                  </a:lnTo>
                  <a:cubicBezTo>
                    <a:pt x="4394" y="6846"/>
                    <a:pt x="3739" y="6418"/>
                    <a:pt x="3466" y="5763"/>
                  </a:cubicBezTo>
                  <a:lnTo>
                    <a:pt x="3096" y="4715"/>
                  </a:lnTo>
                  <a:cubicBezTo>
                    <a:pt x="3078" y="4652"/>
                    <a:pt x="3013" y="4603"/>
                    <a:pt x="2936" y="4603"/>
                  </a:cubicBezTo>
                  <a:cubicBezTo>
                    <a:pt x="2911" y="4603"/>
                    <a:pt x="2885" y="4608"/>
                    <a:pt x="2858" y="4620"/>
                  </a:cubicBezTo>
                  <a:cubicBezTo>
                    <a:pt x="2751" y="4656"/>
                    <a:pt x="2715" y="4751"/>
                    <a:pt x="2751" y="4858"/>
                  </a:cubicBezTo>
                  <a:cubicBezTo>
                    <a:pt x="3049" y="5596"/>
                    <a:pt x="3073" y="5942"/>
                    <a:pt x="3406" y="6406"/>
                  </a:cubicBezTo>
                  <a:lnTo>
                    <a:pt x="3013" y="7001"/>
                  </a:lnTo>
                  <a:cubicBezTo>
                    <a:pt x="2394" y="7894"/>
                    <a:pt x="2930" y="9097"/>
                    <a:pt x="3989" y="9240"/>
                  </a:cubicBezTo>
                  <a:cubicBezTo>
                    <a:pt x="3144" y="10049"/>
                    <a:pt x="3692" y="11490"/>
                    <a:pt x="4870" y="11490"/>
                  </a:cubicBezTo>
                  <a:cubicBezTo>
                    <a:pt x="6025" y="11490"/>
                    <a:pt x="6597" y="10061"/>
                    <a:pt x="5763" y="9251"/>
                  </a:cubicBezTo>
                  <a:lnTo>
                    <a:pt x="8383" y="9251"/>
                  </a:lnTo>
                  <a:cubicBezTo>
                    <a:pt x="7549" y="10061"/>
                    <a:pt x="8109" y="11490"/>
                    <a:pt x="9276" y="11490"/>
                  </a:cubicBezTo>
                  <a:cubicBezTo>
                    <a:pt x="10431" y="11490"/>
                    <a:pt x="11002" y="10061"/>
                    <a:pt x="10169" y="9251"/>
                  </a:cubicBezTo>
                  <a:lnTo>
                    <a:pt x="10407" y="9251"/>
                  </a:lnTo>
                  <a:cubicBezTo>
                    <a:pt x="10776" y="9251"/>
                    <a:pt x="11074" y="8954"/>
                    <a:pt x="11074" y="8585"/>
                  </a:cubicBezTo>
                  <a:cubicBezTo>
                    <a:pt x="11074" y="8216"/>
                    <a:pt x="10776" y="7918"/>
                    <a:pt x="10407" y="7918"/>
                  </a:cubicBezTo>
                  <a:lnTo>
                    <a:pt x="8788" y="7918"/>
                  </a:lnTo>
                  <a:cubicBezTo>
                    <a:pt x="8680" y="7918"/>
                    <a:pt x="8609" y="7989"/>
                    <a:pt x="8609" y="8097"/>
                  </a:cubicBezTo>
                  <a:cubicBezTo>
                    <a:pt x="8609" y="8204"/>
                    <a:pt x="8680" y="8275"/>
                    <a:pt x="8788" y="8275"/>
                  </a:cubicBezTo>
                  <a:lnTo>
                    <a:pt x="10431" y="8275"/>
                  </a:lnTo>
                  <a:cubicBezTo>
                    <a:pt x="10597" y="8275"/>
                    <a:pt x="10728" y="8406"/>
                    <a:pt x="10728" y="8573"/>
                  </a:cubicBezTo>
                  <a:cubicBezTo>
                    <a:pt x="10728" y="8740"/>
                    <a:pt x="10597" y="8871"/>
                    <a:pt x="10431" y="8871"/>
                  </a:cubicBezTo>
                  <a:lnTo>
                    <a:pt x="4204" y="8871"/>
                  </a:lnTo>
                  <a:cubicBezTo>
                    <a:pt x="3323" y="8871"/>
                    <a:pt x="2811" y="7882"/>
                    <a:pt x="3311" y="7168"/>
                  </a:cubicBezTo>
                  <a:lnTo>
                    <a:pt x="3668" y="6656"/>
                  </a:lnTo>
                  <a:cubicBezTo>
                    <a:pt x="3811" y="6787"/>
                    <a:pt x="3978" y="6906"/>
                    <a:pt x="4168" y="7001"/>
                  </a:cubicBezTo>
                  <a:lnTo>
                    <a:pt x="3799" y="7537"/>
                  </a:lnTo>
                  <a:cubicBezTo>
                    <a:pt x="3573" y="7847"/>
                    <a:pt x="3799" y="8275"/>
                    <a:pt x="4180" y="8275"/>
                  </a:cubicBezTo>
                  <a:lnTo>
                    <a:pt x="8085" y="8275"/>
                  </a:lnTo>
                  <a:cubicBezTo>
                    <a:pt x="8192" y="8275"/>
                    <a:pt x="8264" y="8204"/>
                    <a:pt x="8264" y="8097"/>
                  </a:cubicBezTo>
                  <a:cubicBezTo>
                    <a:pt x="8264" y="7989"/>
                    <a:pt x="8192" y="7918"/>
                    <a:pt x="8085" y="7918"/>
                  </a:cubicBezTo>
                  <a:lnTo>
                    <a:pt x="4180" y="7918"/>
                  </a:lnTo>
                  <a:cubicBezTo>
                    <a:pt x="4097" y="7918"/>
                    <a:pt x="4037" y="7811"/>
                    <a:pt x="4097" y="7739"/>
                  </a:cubicBezTo>
                  <a:lnTo>
                    <a:pt x="4513" y="7132"/>
                  </a:lnTo>
                  <a:cubicBezTo>
                    <a:pt x="4753" y="7201"/>
                    <a:pt x="4820" y="7217"/>
                    <a:pt x="5587" y="7217"/>
                  </a:cubicBezTo>
                  <a:cubicBezTo>
                    <a:pt x="6309" y="7217"/>
                    <a:pt x="7651" y="7202"/>
                    <a:pt x="10341" y="7202"/>
                  </a:cubicBezTo>
                  <a:cubicBezTo>
                    <a:pt x="10765" y="7202"/>
                    <a:pt x="11223" y="7203"/>
                    <a:pt x="11717" y="7204"/>
                  </a:cubicBezTo>
                  <a:cubicBezTo>
                    <a:pt x="12086" y="7204"/>
                    <a:pt x="12383" y="6906"/>
                    <a:pt x="12383" y="6537"/>
                  </a:cubicBezTo>
                  <a:cubicBezTo>
                    <a:pt x="12383" y="6168"/>
                    <a:pt x="12098" y="5894"/>
                    <a:pt x="11728" y="5894"/>
                  </a:cubicBezTo>
                  <a:lnTo>
                    <a:pt x="11538" y="5894"/>
                  </a:lnTo>
                  <a:lnTo>
                    <a:pt x="12383" y="2191"/>
                  </a:lnTo>
                  <a:cubicBezTo>
                    <a:pt x="12550" y="1489"/>
                    <a:pt x="12014" y="822"/>
                    <a:pt x="11300" y="822"/>
                  </a:cubicBezTo>
                  <a:lnTo>
                    <a:pt x="7752" y="822"/>
                  </a:lnTo>
                  <a:cubicBezTo>
                    <a:pt x="7657" y="822"/>
                    <a:pt x="7573" y="893"/>
                    <a:pt x="7573" y="1000"/>
                  </a:cubicBezTo>
                  <a:cubicBezTo>
                    <a:pt x="7573" y="1108"/>
                    <a:pt x="7657" y="1179"/>
                    <a:pt x="7752" y="1179"/>
                  </a:cubicBezTo>
                  <a:lnTo>
                    <a:pt x="11300" y="1179"/>
                  </a:lnTo>
                  <a:cubicBezTo>
                    <a:pt x="11788" y="1179"/>
                    <a:pt x="12145" y="1620"/>
                    <a:pt x="12026" y="2096"/>
                  </a:cubicBezTo>
                  <a:lnTo>
                    <a:pt x="11145" y="5894"/>
                  </a:lnTo>
                  <a:lnTo>
                    <a:pt x="10526" y="5894"/>
                  </a:lnTo>
                  <a:cubicBezTo>
                    <a:pt x="10609" y="5489"/>
                    <a:pt x="11300" y="2548"/>
                    <a:pt x="11419" y="2001"/>
                  </a:cubicBezTo>
                  <a:cubicBezTo>
                    <a:pt x="11443" y="1882"/>
                    <a:pt x="11359" y="1774"/>
                    <a:pt x="11240" y="1774"/>
                  </a:cubicBezTo>
                  <a:lnTo>
                    <a:pt x="3073" y="1774"/>
                  </a:lnTo>
                  <a:lnTo>
                    <a:pt x="2858" y="1167"/>
                  </a:lnTo>
                  <a:lnTo>
                    <a:pt x="7073" y="1167"/>
                  </a:lnTo>
                  <a:cubicBezTo>
                    <a:pt x="7180" y="1167"/>
                    <a:pt x="7252" y="1084"/>
                    <a:pt x="7252" y="989"/>
                  </a:cubicBezTo>
                  <a:cubicBezTo>
                    <a:pt x="7252" y="881"/>
                    <a:pt x="7180" y="810"/>
                    <a:pt x="7073" y="810"/>
                  </a:cubicBezTo>
                  <a:lnTo>
                    <a:pt x="2727" y="810"/>
                  </a:lnTo>
                  <a:cubicBezTo>
                    <a:pt x="2561" y="346"/>
                    <a:pt x="2096" y="0"/>
                    <a:pt x="15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59" name="Google Shape;15259;p103"/>
          <p:cNvGrpSpPr/>
          <p:nvPr/>
        </p:nvGrpSpPr>
        <p:grpSpPr>
          <a:xfrm>
            <a:off x="3097241" y="2433564"/>
            <a:ext cx="344883" cy="343387"/>
            <a:chOff x="3097241" y="2433564"/>
            <a:chExt cx="344883" cy="343387"/>
          </a:xfrm>
        </p:grpSpPr>
        <p:sp>
          <p:nvSpPr>
            <p:cNvPr id="15260" name="Google Shape;15260;p103"/>
            <p:cNvSpPr/>
            <p:nvPr/>
          </p:nvSpPr>
          <p:spPr>
            <a:xfrm>
              <a:off x="3151825" y="2465806"/>
              <a:ext cx="235746" cy="311146"/>
            </a:xfrm>
            <a:custGeom>
              <a:avLst/>
              <a:gdLst/>
              <a:ahLst/>
              <a:cxnLst/>
              <a:rect l="l" t="t" r="r" b="b"/>
              <a:pathLst>
                <a:path w="7407" h="9776" extrusionOk="0">
                  <a:moveTo>
                    <a:pt x="3703" y="322"/>
                  </a:moveTo>
                  <a:cubicBezTo>
                    <a:pt x="5573" y="322"/>
                    <a:pt x="7097" y="1846"/>
                    <a:pt x="7097" y="3715"/>
                  </a:cubicBezTo>
                  <a:cubicBezTo>
                    <a:pt x="7097" y="5239"/>
                    <a:pt x="6144" y="6728"/>
                    <a:pt x="5358" y="7704"/>
                  </a:cubicBezTo>
                  <a:cubicBezTo>
                    <a:pt x="4656" y="8573"/>
                    <a:pt x="3953" y="9192"/>
                    <a:pt x="3703" y="9418"/>
                  </a:cubicBezTo>
                  <a:cubicBezTo>
                    <a:pt x="3441" y="9192"/>
                    <a:pt x="2751" y="8573"/>
                    <a:pt x="2048" y="7704"/>
                  </a:cubicBezTo>
                  <a:cubicBezTo>
                    <a:pt x="1263" y="6728"/>
                    <a:pt x="310" y="5239"/>
                    <a:pt x="310" y="3715"/>
                  </a:cubicBezTo>
                  <a:cubicBezTo>
                    <a:pt x="310" y="1846"/>
                    <a:pt x="1822" y="322"/>
                    <a:pt x="3703" y="322"/>
                  </a:cubicBezTo>
                  <a:close/>
                  <a:moveTo>
                    <a:pt x="3703" y="1"/>
                  </a:moveTo>
                  <a:cubicBezTo>
                    <a:pt x="1667" y="1"/>
                    <a:pt x="0" y="1668"/>
                    <a:pt x="0" y="3704"/>
                  </a:cubicBezTo>
                  <a:cubicBezTo>
                    <a:pt x="0" y="4418"/>
                    <a:pt x="191" y="5192"/>
                    <a:pt x="560" y="5978"/>
                  </a:cubicBezTo>
                  <a:cubicBezTo>
                    <a:pt x="858" y="6609"/>
                    <a:pt x="1274" y="7263"/>
                    <a:pt x="1798" y="7894"/>
                  </a:cubicBezTo>
                  <a:cubicBezTo>
                    <a:pt x="2691" y="9002"/>
                    <a:pt x="3549" y="9716"/>
                    <a:pt x="3596" y="9740"/>
                  </a:cubicBezTo>
                  <a:cubicBezTo>
                    <a:pt x="3626" y="9764"/>
                    <a:pt x="3665" y="9776"/>
                    <a:pt x="3700" y="9776"/>
                  </a:cubicBezTo>
                  <a:cubicBezTo>
                    <a:pt x="3736" y="9776"/>
                    <a:pt x="3769" y="9764"/>
                    <a:pt x="3787" y="9740"/>
                  </a:cubicBezTo>
                  <a:cubicBezTo>
                    <a:pt x="3822" y="9716"/>
                    <a:pt x="4703" y="9002"/>
                    <a:pt x="5596" y="7894"/>
                  </a:cubicBezTo>
                  <a:cubicBezTo>
                    <a:pt x="6108" y="7252"/>
                    <a:pt x="6525" y="6609"/>
                    <a:pt x="6823" y="5978"/>
                  </a:cubicBezTo>
                  <a:cubicBezTo>
                    <a:pt x="7204" y="5192"/>
                    <a:pt x="7394" y="4418"/>
                    <a:pt x="7394" y="3704"/>
                  </a:cubicBezTo>
                  <a:cubicBezTo>
                    <a:pt x="7406" y="1668"/>
                    <a:pt x="5739" y="1"/>
                    <a:pt x="3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1" name="Google Shape;15261;p103"/>
            <p:cNvSpPr/>
            <p:nvPr/>
          </p:nvSpPr>
          <p:spPr>
            <a:xfrm>
              <a:off x="3179483" y="2492732"/>
              <a:ext cx="181926" cy="181894"/>
            </a:xfrm>
            <a:custGeom>
              <a:avLst/>
              <a:gdLst/>
              <a:ahLst/>
              <a:cxnLst/>
              <a:rect l="l" t="t" r="r" b="b"/>
              <a:pathLst>
                <a:path w="5716" h="5715" extrusionOk="0">
                  <a:moveTo>
                    <a:pt x="2858" y="0"/>
                  </a:moveTo>
                  <a:cubicBezTo>
                    <a:pt x="1286" y="0"/>
                    <a:pt x="1" y="1286"/>
                    <a:pt x="1" y="2858"/>
                  </a:cubicBezTo>
                  <a:cubicBezTo>
                    <a:pt x="1" y="4441"/>
                    <a:pt x="1286" y="5715"/>
                    <a:pt x="2858" y="5715"/>
                  </a:cubicBezTo>
                  <a:cubicBezTo>
                    <a:pt x="4442" y="5715"/>
                    <a:pt x="5716" y="4429"/>
                    <a:pt x="5716" y="2858"/>
                  </a:cubicBezTo>
                  <a:cubicBezTo>
                    <a:pt x="5692" y="2131"/>
                    <a:pt x="5418" y="1429"/>
                    <a:pt x="4918" y="893"/>
                  </a:cubicBezTo>
                  <a:cubicBezTo>
                    <a:pt x="4888" y="863"/>
                    <a:pt x="4846" y="848"/>
                    <a:pt x="4805" y="848"/>
                  </a:cubicBezTo>
                  <a:cubicBezTo>
                    <a:pt x="4763" y="848"/>
                    <a:pt x="4721" y="863"/>
                    <a:pt x="4692" y="893"/>
                  </a:cubicBezTo>
                  <a:cubicBezTo>
                    <a:pt x="4632" y="953"/>
                    <a:pt x="4632" y="1060"/>
                    <a:pt x="4692" y="1119"/>
                  </a:cubicBezTo>
                  <a:cubicBezTo>
                    <a:pt x="5144" y="1595"/>
                    <a:pt x="5394" y="2215"/>
                    <a:pt x="5394" y="2869"/>
                  </a:cubicBezTo>
                  <a:cubicBezTo>
                    <a:pt x="5394" y="4274"/>
                    <a:pt x="4251" y="5417"/>
                    <a:pt x="2846" y="5417"/>
                  </a:cubicBezTo>
                  <a:cubicBezTo>
                    <a:pt x="1453" y="5417"/>
                    <a:pt x="298" y="4274"/>
                    <a:pt x="298" y="2869"/>
                  </a:cubicBezTo>
                  <a:cubicBezTo>
                    <a:pt x="298" y="1476"/>
                    <a:pt x="1453" y="333"/>
                    <a:pt x="2846" y="333"/>
                  </a:cubicBezTo>
                  <a:cubicBezTo>
                    <a:pt x="3299" y="333"/>
                    <a:pt x="3739" y="452"/>
                    <a:pt x="4132" y="667"/>
                  </a:cubicBezTo>
                  <a:cubicBezTo>
                    <a:pt x="4157" y="683"/>
                    <a:pt x="4185" y="691"/>
                    <a:pt x="4214" y="691"/>
                  </a:cubicBezTo>
                  <a:cubicBezTo>
                    <a:pt x="4269" y="691"/>
                    <a:pt x="4323" y="662"/>
                    <a:pt x="4346" y="607"/>
                  </a:cubicBezTo>
                  <a:cubicBezTo>
                    <a:pt x="4394" y="536"/>
                    <a:pt x="4370" y="429"/>
                    <a:pt x="4287" y="393"/>
                  </a:cubicBezTo>
                  <a:cubicBezTo>
                    <a:pt x="3858" y="131"/>
                    <a:pt x="3370" y="0"/>
                    <a:pt x="2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2" name="Google Shape;15262;p103"/>
            <p:cNvSpPr/>
            <p:nvPr/>
          </p:nvSpPr>
          <p:spPr>
            <a:xfrm>
              <a:off x="3242024" y="2524941"/>
              <a:ext cx="54202" cy="117857"/>
            </a:xfrm>
            <a:custGeom>
              <a:avLst/>
              <a:gdLst/>
              <a:ahLst/>
              <a:cxnLst/>
              <a:rect l="l" t="t" r="r" b="b"/>
              <a:pathLst>
                <a:path w="1703" h="3703" extrusionOk="0">
                  <a:moveTo>
                    <a:pt x="857" y="0"/>
                  </a:moveTo>
                  <a:cubicBezTo>
                    <a:pt x="762" y="0"/>
                    <a:pt x="691" y="71"/>
                    <a:pt x="691" y="167"/>
                  </a:cubicBezTo>
                  <a:lnTo>
                    <a:pt x="691" y="524"/>
                  </a:lnTo>
                  <a:cubicBezTo>
                    <a:pt x="322" y="560"/>
                    <a:pt x="24" y="881"/>
                    <a:pt x="24" y="1262"/>
                  </a:cubicBezTo>
                  <a:cubicBezTo>
                    <a:pt x="24" y="1679"/>
                    <a:pt x="357" y="2012"/>
                    <a:pt x="762" y="2012"/>
                  </a:cubicBezTo>
                  <a:lnTo>
                    <a:pt x="929" y="2012"/>
                  </a:lnTo>
                  <a:cubicBezTo>
                    <a:pt x="1167" y="2012"/>
                    <a:pt x="1357" y="2203"/>
                    <a:pt x="1357" y="2441"/>
                  </a:cubicBezTo>
                  <a:cubicBezTo>
                    <a:pt x="1357" y="2679"/>
                    <a:pt x="1167" y="2869"/>
                    <a:pt x="929" y="2869"/>
                  </a:cubicBezTo>
                  <a:lnTo>
                    <a:pt x="679" y="2869"/>
                  </a:lnTo>
                  <a:cubicBezTo>
                    <a:pt x="476" y="2869"/>
                    <a:pt x="334" y="2703"/>
                    <a:pt x="334" y="2524"/>
                  </a:cubicBezTo>
                  <a:cubicBezTo>
                    <a:pt x="334" y="2441"/>
                    <a:pt x="262" y="2369"/>
                    <a:pt x="167" y="2369"/>
                  </a:cubicBezTo>
                  <a:cubicBezTo>
                    <a:pt x="83" y="2369"/>
                    <a:pt x="0" y="2441"/>
                    <a:pt x="0" y="2524"/>
                  </a:cubicBezTo>
                  <a:cubicBezTo>
                    <a:pt x="0" y="2905"/>
                    <a:pt x="298" y="3203"/>
                    <a:pt x="679" y="3203"/>
                  </a:cubicBezTo>
                  <a:lnTo>
                    <a:pt x="691" y="3203"/>
                  </a:lnTo>
                  <a:lnTo>
                    <a:pt x="691" y="3536"/>
                  </a:lnTo>
                  <a:cubicBezTo>
                    <a:pt x="691" y="3631"/>
                    <a:pt x="762" y="3703"/>
                    <a:pt x="857" y="3703"/>
                  </a:cubicBezTo>
                  <a:cubicBezTo>
                    <a:pt x="941" y="3703"/>
                    <a:pt x="1012" y="3631"/>
                    <a:pt x="1012" y="3536"/>
                  </a:cubicBezTo>
                  <a:lnTo>
                    <a:pt x="1012" y="3179"/>
                  </a:lnTo>
                  <a:cubicBezTo>
                    <a:pt x="1393" y="3143"/>
                    <a:pt x="1691" y="2822"/>
                    <a:pt x="1691" y="2441"/>
                  </a:cubicBezTo>
                  <a:cubicBezTo>
                    <a:pt x="1691" y="2024"/>
                    <a:pt x="1346" y="1691"/>
                    <a:pt x="941" y="1691"/>
                  </a:cubicBezTo>
                  <a:lnTo>
                    <a:pt x="774" y="1691"/>
                  </a:lnTo>
                  <a:cubicBezTo>
                    <a:pt x="536" y="1691"/>
                    <a:pt x="345" y="1500"/>
                    <a:pt x="345" y="1262"/>
                  </a:cubicBezTo>
                  <a:cubicBezTo>
                    <a:pt x="345" y="1024"/>
                    <a:pt x="536" y="833"/>
                    <a:pt x="774" y="833"/>
                  </a:cubicBezTo>
                  <a:lnTo>
                    <a:pt x="1036" y="833"/>
                  </a:lnTo>
                  <a:cubicBezTo>
                    <a:pt x="1226" y="833"/>
                    <a:pt x="1369" y="1000"/>
                    <a:pt x="1369" y="1179"/>
                  </a:cubicBezTo>
                  <a:lnTo>
                    <a:pt x="1369" y="1345"/>
                  </a:lnTo>
                  <a:cubicBezTo>
                    <a:pt x="1393" y="1429"/>
                    <a:pt x="1453" y="1500"/>
                    <a:pt x="1536" y="1500"/>
                  </a:cubicBezTo>
                  <a:cubicBezTo>
                    <a:pt x="1631" y="1500"/>
                    <a:pt x="1703" y="1429"/>
                    <a:pt x="1703" y="1345"/>
                  </a:cubicBezTo>
                  <a:lnTo>
                    <a:pt x="1703" y="1179"/>
                  </a:lnTo>
                  <a:cubicBezTo>
                    <a:pt x="1703" y="810"/>
                    <a:pt x="1405" y="512"/>
                    <a:pt x="1036" y="512"/>
                  </a:cubicBezTo>
                  <a:lnTo>
                    <a:pt x="1012" y="512"/>
                  </a:lnTo>
                  <a:lnTo>
                    <a:pt x="1012" y="167"/>
                  </a:lnTo>
                  <a:cubicBezTo>
                    <a:pt x="1012" y="71"/>
                    <a:pt x="941" y="0"/>
                    <a:pt x="8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3" name="Google Shape;15263;p103"/>
            <p:cNvSpPr/>
            <p:nvPr/>
          </p:nvSpPr>
          <p:spPr>
            <a:xfrm>
              <a:off x="3390945" y="2433724"/>
              <a:ext cx="51179" cy="85934"/>
            </a:xfrm>
            <a:custGeom>
              <a:avLst/>
              <a:gdLst/>
              <a:ahLst/>
              <a:cxnLst/>
              <a:rect l="l" t="t" r="r" b="b"/>
              <a:pathLst>
                <a:path w="1608" h="2700" extrusionOk="0">
                  <a:moveTo>
                    <a:pt x="182" y="1"/>
                  </a:moveTo>
                  <a:cubicBezTo>
                    <a:pt x="134" y="1"/>
                    <a:pt x="86" y="22"/>
                    <a:pt x="48" y="68"/>
                  </a:cubicBezTo>
                  <a:cubicBezTo>
                    <a:pt x="0" y="140"/>
                    <a:pt x="12" y="235"/>
                    <a:pt x="84" y="294"/>
                  </a:cubicBezTo>
                  <a:cubicBezTo>
                    <a:pt x="834" y="794"/>
                    <a:pt x="1274" y="1628"/>
                    <a:pt x="1274" y="2545"/>
                  </a:cubicBezTo>
                  <a:cubicBezTo>
                    <a:pt x="1274" y="2628"/>
                    <a:pt x="1358" y="2699"/>
                    <a:pt x="1441" y="2699"/>
                  </a:cubicBezTo>
                  <a:cubicBezTo>
                    <a:pt x="1536" y="2699"/>
                    <a:pt x="1608" y="2628"/>
                    <a:pt x="1608" y="2545"/>
                  </a:cubicBezTo>
                  <a:cubicBezTo>
                    <a:pt x="1596" y="1533"/>
                    <a:pt x="1096" y="592"/>
                    <a:pt x="262" y="20"/>
                  </a:cubicBezTo>
                  <a:cubicBezTo>
                    <a:pt x="237" y="8"/>
                    <a:pt x="209" y="1"/>
                    <a:pt x="1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4" name="Google Shape;15264;p103"/>
            <p:cNvSpPr/>
            <p:nvPr/>
          </p:nvSpPr>
          <p:spPr>
            <a:xfrm>
              <a:off x="3360613" y="2478187"/>
              <a:ext cx="27340" cy="41471"/>
            </a:xfrm>
            <a:custGeom>
              <a:avLst/>
              <a:gdLst/>
              <a:ahLst/>
              <a:cxnLst/>
              <a:rect l="l" t="t" r="r" b="b"/>
              <a:pathLst>
                <a:path w="859" h="1303" extrusionOk="0">
                  <a:moveTo>
                    <a:pt x="177" y="1"/>
                  </a:moveTo>
                  <a:cubicBezTo>
                    <a:pt x="131" y="1"/>
                    <a:pt x="85" y="25"/>
                    <a:pt x="48" y="76"/>
                  </a:cubicBezTo>
                  <a:cubicBezTo>
                    <a:pt x="1" y="147"/>
                    <a:pt x="13" y="231"/>
                    <a:pt x="84" y="290"/>
                  </a:cubicBezTo>
                  <a:cubicBezTo>
                    <a:pt x="370" y="493"/>
                    <a:pt x="537" y="802"/>
                    <a:pt x="537" y="1148"/>
                  </a:cubicBezTo>
                  <a:cubicBezTo>
                    <a:pt x="537" y="1231"/>
                    <a:pt x="608" y="1302"/>
                    <a:pt x="703" y="1302"/>
                  </a:cubicBezTo>
                  <a:cubicBezTo>
                    <a:pt x="787" y="1302"/>
                    <a:pt x="858" y="1231"/>
                    <a:pt x="858" y="1148"/>
                  </a:cubicBezTo>
                  <a:cubicBezTo>
                    <a:pt x="858" y="683"/>
                    <a:pt x="644" y="278"/>
                    <a:pt x="263" y="28"/>
                  </a:cubicBezTo>
                  <a:cubicBezTo>
                    <a:pt x="235" y="10"/>
                    <a:pt x="206" y="1"/>
                    <a:pt x="1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5" name="Google Shape;15265;p103"/>
            <p:cNvSpPr/>
            <p:nvPr/>
          </p:nvSpPr>
          <p:spPr>
            <a:xfrm>
              <a:off x="3375795" y="2455939"/>
              <a:ext cx="39434" cy="63719"/>
            </a:xfrm>
            <a:custGeom>
              <a:avLst/>
              <a:gdLst/>
              <a:ahLst/>
              <a:cxnLst/>
              <a:rect l="l" t="t" r="r" b="b"/>
              <a:pathLst>
                <a:path w="1239" h="2002" extrusionOk="0">
                  <a:moveTo>
                    <a:pt x="183" y="0"/>
                  </a:moveTo>
                  <a:cubicBezTo>
                    <a:pt x="134" y="0"/>
                    <a:pt x="86" y="26"/>
                    <a:pt x="48" y="73"/>
                  </a:cubicBezTo>
                  <a:cubicBezTo>
                    <a:pt x="0" y="144"/>
                    <a:pt x="12" y="239"/>
                    <a:pt x="83" y="299"/>
                  </a:cubicBezTo>
                  <a:cubicBezTo>
                    <a:pt x="595" y="632"/>
                    <a:pt x="905" y="1216"/>
                    <a:pt x="905" y="1847"/>
                  </a:cubicBezTo>
                  <a:cubicBezTo>
                    <a:pt x="905" y="1930"/>
                    <a:pt x="976" y="2001"/>
                    <a:pt x="1072" y="2001"/>
                  </a:cubicBezTo>
                  <a:cubicBezTo>
                    <a:pt x="1155" y="2001"/>
                    <a:pt x="1238" y="1930"/>
                    <a:pt x="1238" y="1847"/>
                  </a:cubicBezTo>
                  <a:cubicBezTo>
                    <a:pt x="1238" y="1108"/>
                    <a:pt x="881" y="430"/>
                    <a:pt x="262" y="25"/>
                  </a:cubicBezTo>
                  <a:cubicBezTo>
                    <a:pt x="237" y="8"/>
                    <a:pt x="210"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6" name="Google Shape;15266;p103"/>
            <p:cNvSpPr/>
            <p:nvPr/>
          </p:nvSpPr>
          <p:spPr>
            <a:xfrm>
              <a:off x="3097241" y="2433564"/>
              <a:ext cx="50829" cy="85711"/>
            </a:xfrm>
            <a:custGeom>
              <a:avLst/>
              <a:gdLst/>
              <a:ahLst/>
              <a:cxnLst/>
              <a:rect l="l" t="t" r="r" b="b"/>
              <a:pathLst>
                <a:path w="1597" h="2693" extrusionOk="0">
                  <a:moveTo>
                    <a:pt x="1408" y="1"/>
                  </a:moveTo>
                  <a:cubicBezTo>
                    <a:pt x="1378" y="1"/>
                    <a:pt x="1348" y="9"/>
                    <a:pt x="1323" y="25"/>
                  </a:cubicBezTo>
                  <a:cubicBezTo>
                    <a:pt x="489" y="597"/>
                    <a:pt x="1" y="1538"/>
                    <a:pt x="1" y="2526"/>
                  </a:cubicBezTo>
                  <a:cubicBezTo>
                    <a:pt x="1" y="2621"/>
                    <a:pt x="72" y="2692"/>
                    <a:pt x="168" y="2692"/>
                  </a:cubicBezTo>
                  <a:cubicBezTo>
                    <a:pt x="251" y="2692"/>
                    <a:pt x="322" y="2621"/>
                    <a:pt x="322" y="2526"/>
                  </a:cubicBezTo>
                  <a:cubicBezTo>
                    <a:pt x="322" y="1633"/>
                    <a:pt x="775" y="787"/>
                    <a:pt x="1513" y="275"/>
                  </a:cubicBezTo>
                  <a:cubicBezTo>
                    <a:pt x="1573" y="240"/>
                    <a:pt x="1596" y="133"/>
                    <a:pt x="1549" y="73"/>
                  </a:cubicBezTo>
                  <a:cubicBezTo>
                    <a:pt x="1518" y="27"/>
                    <a:pt x="1462" y="1"/>
                    <a:pt x="14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7" name="Google Shape;15267;p103"/>
            <p:cNvSpPr/>
            <p:nvPr/>
          </p:nvSpPr>
          <p:spPr>
            <a:xfrm>
              <a:off x="3151061" y="2477773"/>
              <a:ext cx="27690" cy="41503"/>
            </a:xfrm>
            <a:custGeom>
              <a:avLst/>
              <a:gdLst/>
              <a:ahLst/>
              <a:cxnLst/>
              <a:rect l="l" t="t" r="r" b="b"/>
              <a:pathLst>
                <a:path w="870" h="1304" extrusionOk="0">
                  <a:moveTo>
                    <a:pt x="681" y="1"/>
                  </a:moveTo>
                  <a:cubicBezTo>
                    <a:pt x="647" y="1"/>
                    <a:pt x="613" y="10"/>
                    <a:pt x="584" y="29"/>
                  </a:cubicBezTo>
                  <a:cubicBezTo>
                    <a:pt x="215" y="280"/>
                    <a:pt x="1" y="696"/>
                    <a:pt x="1" y="1137"/>
                  </a:cubicBezTo>
                  <a:cubicBezTo>
                    <a:pt x="1" y="1232"/>
                    <a:pt x="84" y="1303"/>
                    <a:pt x="167" y="1303"/>
                  </a:cubicBezTo>
                  <a:cubicBezTo>
                    <a:pt x="263" y="1303"/>
                    <a:pt x="334" y="1232"/>
                    <a:pt x="334" y="1137"/>
                  </a:cubicBezTo>
                  <a:cubicBezTo>
                    <a:pt x="334" y="803"/>
                    <a:pt x="501" y="482"/>
                    <a:pt x="775" y="291"/>
                  </a:cubicBezTo>
                  <a:cubicBezTo>
                    <a:pt x="834" y="244"/>
                    <a:pt x="870" y="149"/>
                    <a:pt x="810" y="65"/>
                  </a:cubicBezTo>
                  <a:cubicBezTo>
                    <a:pt x="782" y="22"/>
                    <a:pt x="732" y="1"/>
                    <a:pt x="6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8" name="Google Shape;15268;p103"/>
            <p:cNvSpPr/>
            <p:nvPr/>
          </p:nvSpPr>
          <p:spPr>
            <a:xfrm>
              <a:off x="3124167" y="2455939"/>
              <a:ext cx="39434" cy="63337"/>
            </a:xfrm>
            <a:custGeom>
              <a:avLst/>
              <a:gdLst/>
              <a:ahLst/>
              <a:cxnLst/>
              <a:rect l="l" t="t" r="r" b="b"/>
              <a:pathLst>
                <a:path w="1239" h="1990" extrusionOk="0">
                  <a:moveTo>
                    <a:pt x="1038" y="0"/>
                  </a:moveTo>
                  <a:cubicBezTo>
                    <a:pt x="1008" y="0"/>
                    <a:pt x="978" y="8"/>
                    <a:pt x="953" y="25"/>
                  </a:cubicBezTo>
                  <a:cubicBezTo>
                    <a:pt x="357" y="430"/>
                    <a:pt x="0" y="1108"/>
                    <a:pt x="0" y="1823"/>
                  </a:cubicBezTo>
                  <a:cubicBezTo>
                    <a:pt x="0" y="1918"/>
                    <a:pt x="72" y="1989"/>
                    <a:pt x="167" y="1989"/>
                  </a:cubicBezTo>
                  <a:cubicBezTo>
                    <a:pt x="250" y="1989"/>
                    <a:pt x="334" y="1918"/>
                    <a:pt x="334" y="1823"/>
                  </a:cubicBezTo>
                  <a:cubicBezTo>
                    <a:pt x="334" y="1204"/>
                    <a:pt x="643" y="632"/>
                    <a:pt x="1143" y="275"/>
                  </a:cubicBezTo>
                  <a:cubicBezTo>
                    <a:pt x="1203" y="239"/>
                    <a:pt x="1239" y="132"/>
                    <a:pt x="1179" y="73"/>
                  </a:cubicBezTo>
                  <a:cubicBezTo>
                    <a:pt x="1148" y="26"/>
                    <a:pt x="1093" y="0"/>
                    <a:pt x="10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69" name="Google Shape;15269;p103"/>
          <p:cNvGrpSpPr/>
          <p:nvPr/>
        </p:nvGrpSpPr>
        <p:grpSpPr>
          <a:xfrm>
            <a:off x="1278299" y="2439293"/>
            <a:ext cx="410829" cy="332343"/>
            <a:chOff x="1278299" y="2439293"/>
            <a:chExt cx="410829" cy="332343"/>
          </a:xfrm>
        </p:grpSpPr>
        <p:sp>
          <p:nvSpPr>
            <p:cNvPr id="15270" name="Google Shape;15270;p103"/>
            <p:cNvSpPr/>
            <p:nvPr/>
          </p:nvSpPr>
          <p:spPr>
            <a:xfrm>
              <a:off x="1360159" y="2510141"/>
              <a:ext cx="245963" cy="12540"/>
            </a:xfrm>
            <a:custGeom>
              <a:avLst/>
              <a:gdLst/>
              <a:ahLst/>
              <a:cxnLst/>
              <a:rect l="l" t="t" r="r" b="b"/>
              <a:pathLst>
                <a:path w="7728" h="394" extrusionOk="0">
                  <a:moveTo>
                    <a:pt x="191" y="1"/>
                  </a:moveTo>
                  <a:cubicBezTo>
                    <a:pt x="96" y="1"/>
                    <a:pt x="1" y="96"/>
                    <a:pt x="1" y="203"/>
                  </a:cubicBezTo>
                  <a:cubicBezTo>
                    <a:pt x="1" y="298"/>
                    <a:pt x="96" y="394"/>
                    <a:pt x="191" y="394"/>
                  </a:cubicBezTo>
                  <a:lnTo>
                    <a:pt x="7537" y="394"/>
                  </a:lnTo>
                  <a:cubicBezTo>
                    <a:pt x="7633" y="394"/>
                    <a:pt x="7728" y="298"/>
                    <a:pt x="7728" y="203"/>
                  </a:cubicBezTo>
                  <a:cubicBezTo>
                    <a:pt x="7728" y="96"/>
                    <a:pt x="7633" y="1"/>
                    <a:pt x="7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1" name="Google Shape;15271;p103"/>
            <p:cNvSpPr/>
            <p:nvPr/>
          </p:nvSpPr>
          <p:spPr>
            <a:xfrm>
              <a:off x="1360159" y="2575706"/>
              <a:ext cx="245963" cy="12158"/>
            </a:xfrm>
            <a:custGeom>
              <a:avLst/>
              <a:gdLst/>
              <a:ahLst/>
              <a:cxnLst/>
              <a:rect l="l" t="t" r="r" b="b"/>
              <a:pathLst>
                <a:path w="7728" h="382" extrusionOk="0">
                  <a:moveTo>
                    <a:pt x="191" y="0"/>
                  </a:moveTo>
                  <a:cubicBezTo>
                    <a:pt x="96" y="0"/>
                    <a:pt x="1" y="84"/>
                    <a:pt x="1" y="191"/>
                  </a:cubicBezTo>
                  <a:cubicBezTo>
                    <a:pt x="1" y="298"/>
                    <a:pt x="96" y="381"/>
                    <a:pt x="191" y="381"/>
                  </a:cubicBezTo>
                  <a:lnTo>
                    <a:pt x="7537" y="381"/>
                  </a:lnTo>
                  <a:cubicBezTo>
                    <a:pt x="7633" y="381"/>
                    <a:pt x="7728" y="298"/>
                    <a:pt x="7728" y="191"/>
                  </a:cubicBezTo>
                  <a:cubicBezTo>
                    <a:pt x="7728" y="84"/>
                    <a:pt x="7633" y="0"/>
                    <a:pt x="75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2" name="Google Shape;15272;p103"/>
            <p:cNvSpPr/>
            <p:nvPr/>
          </p:nvSpPr>
          <p:spPr>
            <a:xfrm>
              <a:off x="1437086" y="2618132"/>
              <a:ext cx="92873" cy="12540"/>
            </a:xfrm>
            <a:custGeom>
              <a:avLst/>
              <a:gdLst/>
              <a:ahLst/>
              <a:cxnLst/>
              <a:rect l="l" t="t" r="r" b="b"/>
              <a:pathLst>
                <a:path w="2918" h="394" extrusionOk="0">
                  <a:moveTo>
                    <a:pt x="191" y="1"/>
                  </a:moveTo>
                  <a:cubicBezTo>
                    <a:pt x="84" y="1"/>
                    <a:pt x="1" y="96"/>
                    <a:pt x="1" y="203"/>
                  </a:cubicBezTo>
                  <a:cubicBezTo>
                    <a:pt x="1" y="299"/>
                    <a:pt x="84" y="394"/>
                    <a:pt x="191" y="394"/>
                  </a:cubicBezTo>
                  <a:lnTo>
                    <a:pt x="2715" y="394"/>
                  </a:lnTo>
                  <a:cubicBezTo>
                    <a:pt x="2822" y="394"/>
                    <a:pt x="2918" y="299"/>
                    <a:pt x="2918" y="203"/>
                  </a:cubicBezTo>
                  <a:cubicBezTo>
                    <a:pt x="2918" y="96"/>
                    <a:pt x="2822" y="1"/>
                    <a:pt x="2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3" name="Google Shape;15273;p103"/>
            <p:cNvSpPr/>
            <p:nvPr/>
          </p:nvSpPr>
          <p:spPr>
            <a:xfrm>
              <a:off x="1419295" y="2543115"/>
              <a:ext cx="186827" cy="12158"/>
            </a:xfrm>
            <a:custGeom>
              <a:avLst/>
              <a:gdLst/>
              <a:ahLst/>
              <a:cxnLst/>
              <a:rect l="l" t="t" r="r" b="b"/>
              <a:pathLst>
                <a:path w="5870" h="382" extrusionOk="0">
                  <a:moveTo>
                    <a:pt x="191" y="1"/>
                  </a:moveTo>
                  <a:cubicBezTo>
                    <a:pt x="95" y="1"/>
                    <a:pt x="0" y="84"/>
                    <a:pt x="0" y="191"/>
                  </a:cubicBezTo>
                  <a:cubicBezTo>
                    <a:pt x="0" y="298"/>
                    <a:pt x="95" y="382"/>
                    <a:pt x="191" y="382"/>
                  </a:cubicBezTo>
                  <a:lnTo>
                    <a:pt x="5679" y="382"/>
                  </a:lnTo>
                  <a:cubicBezTo>
                    <a:pt x="5775" y="382"/>
                    <a:pt x="5870" y="298"/>
                    <a:pt x="5870" y="191"/>
                  </a:cubicBezTo>
                  <a:cubicBezTo>
                    <a:pt x="5870" y="84"/>
                    <a:pt x="5775" y="1"/>
                    <a:pt x="5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4" name="Google Shape;15274;p103"/>
            <p:cNvSpPr/>
            <p:nvPr/>
          </p:nvSpPr>
          <p:spPr>
            <a:xfrm>
              <a:off x="1360541" y="2543115"/>
              <a:ext cx="43604" cy="12158"/>
            </a:xfrm>
            <a:custGeom>
              <a:avLst/>
              <a:gdLst/>
              <a:ahLst/>
              <a:cxnLst/>
              <a:rect l="l" t="t" r="r" b="b"/>
              <a:pathLst>
                <a:path w="1370" h="382" extrusionOk="0">
                  <a:moveTo>
                    <a:pt x="203" y="1"/>
                  </a:moveTo>
                  <a:cubicBezTo>
                    <a:pt x="96" y="1"/>
                    <a:pt x="1" y="84"/>
                    <a:pt x="1" y="191"/>
                  </a:cubicBezTo>
                  <a:cubicBezTo>
                    <a:pt x="1" y="298"/>
                    <a:pt x="96" y="382"/>
                    <a:pt x="203" y="382"/>
                  </a:cubicBezTo>
                  <a:lnTo>
                    <a:pt x="1179" y="382"/>
                  </a:lnTo>
                  <a:cubicBezTo>
                    <a:pt x="1286" y="382"/>
                    <a:pt x="1370" y="298"/>
                    <a:pt x="1370" y="191"/>
                  </a:cubicBezTo>
                  <a:cubicBezTo>
                    <a:pt x="1358" y="72"/>
                    <a:pt x="1286"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5" name="Google Shape;15275;p103"/>
            <p:cNvSpPr/>
            <p:nvPr/>
          </p:nvSpPr>
          <p:spPr>
            <a:xfrm>
              <a:off x="1306721" y="2469211"/>
              <a:ext cx="353222" cy="228171"/>
            </a:xfrm>
            <a:custGeom>
              <a:avLst/>
              <a:gdLst/>
              <a:ahLst/>
              <a:cxnLst/>
              <a:rect l="l" t="t" r="r" b="b"/>
              <a:pathLst>
                <a:path w="11098" h="7169" extrusionOk="0">
                  <a:moveTo>
                    <a:pt x="1144" y="1"/>
                  </a:moveTo>
                  <a:cubicBezTo>
                    <a:pt x="1025" y="1"/>
                    <a:pt x="918" y="96"/>
                    <a:pt x="906" y="215"/>
                  </a:cubicBezTo>
                  <a:cubicBezTo>
                    <a:pt x="894" y="596"/>
                    <a:pt x="596" y="894"/>
                    <a:pt x="215" y="906"/>
                  </a:cubicBezTo>
                  <a:cubicBezTo>
                    <a:pt x="96" y="906"/>
                    <a:pt x="1" y="1013"/>
                    <a:pt x="1" y="1144"/>
                  </a:cubicBezTo>
                  <a:lnTo>
                    <a:pt x="1" y="6025"/>
                  </a:lnTo>
                  <a:cubicBezTo>
                    <a:pt x="1" y="6144"/>
                    <a:pt x="96" y="6252"/>
                    <a:pt x="215" y="6264"/>
                  </a:cubicBezTo>
                  <a:cubicBezTo>
                    <a:pt x="596" y="6275"/>
                    <a:pt x="894" y="6573"/>
                    <a:pt x="906" y="6942"/>
                  </a:cubicBezTo>
                  <a:cubicBezTo>
                    <a:pt x="906" y="7061"/>
                    <a:pt x="1013" y="7168"/>
                    <a:pt x="1144" y="7168"/>
                  </a:cubicBezTo>
                  <a:lnTo>
                    <a:pt x="6728" y="7168"/>
                  </a:lnTo>
                  <a:cubicBezTo>
                    <a:pt x="6835" y="7168"/>
                    <a:pt x="6918" y="7085"/>
                    <a:pt x="6918" y="6978"/>
                  </a:cubicBezTo>
                  <a:cubicBezTo>
                    <a:pt x="6918" y="6871"/>
                    <a:pt x="6835" y="6787"/>
                    <a:pt x="6728" y="6787"/>
                  </a:cubicBezTo>
                  <a:lnTo>
                    <a:pt x="1275" y="6787"/>
                  </a:lnTo>
                  <a:cubicBezTo>
                    <a:pt x="1203" y="6323"/>
                    <a:pt x="846" y="5978"/>
                    <a:pt x="382" y="5894"/>
                  </a:cubicBezTo>
                  <a:lnTo>
                    <a:pt x="382" y="1263"/>
                  </a:lnTo>
                  <a:cubicBezTo>
                    <a:pt x="846" y="1191"/>
                    <a:pt x="1192" y="834"/>
                    <a:pt x="1275" y="370"/>
                  </a:cubicBezTo>
                  <a:lnTo>
                    <a:pt x="9776" y="370"/>
                  </a:lnTo>
                  <a:cubicBezTo>
                    <a:pt x="9847" y="846"/>
                    <a:pt x="10240" y="1203"/>
                    <a:pt x="10717" y="1263"/>
                  </a:cubicBezTo>
                  <a:lnTo>
                    <a:pt x="10717" y="4466"/>
                  </a:lnTo>
                  <a:cubicBezTo>
                    <a:pt x="10717" y="4561"/>
                    <a:pt x="10800" y="4656"/>
                    <a:pt x="10907" y="4656"/>
                  </a:cubicBezTo>
                  <a:cubicBezTo>
                    <a:pt x="11014" y="4656"/>
                    <a:pt x="11098" y="4561"/>
                    <a:pt x="11098" y="4466"/>
                  </a:cubicBezTo>
                  <a:lnTo>
                    <a:pt x="11098" y="1108"/>
                  </a:lnTo>
                  <a:cubicBezTo>
                    <a:pt x="11086" y="1072"/>
                    <a:pt x="11062" y="1013"/>
                    <a:pt x="11014" y="965"/>
                  </a:cubicBezTo>
                  <a:cubicBezTo>
                    <a:pt x="10967" y="918"/>
                    <a:pt x="10907" y="906"/>
                    <a:pt x="10848" y="906"/>
                  </a:cubicBezTo>
                  <a:cubicBezTo>
                    <a:pt x="10467" y="906"/>
                    <a:pt x="10145" y="608"/>
                    <a:pt x="10133" y="215"/>
                  </a:cubicBezTo>
                  <a:cubicBezTo>
                    <a:pt x="10133" y="96"/>
                    <a:pt x="10026" y="1"/>
                    <a:pt x="98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6" name="Google Shape;15276;p103"/>
            <p:cNvSpPr/>
            <p:nvPr/>
          </p:nvSpPr>
          <p:spPr>
            <a:xfrm>
              <a:off x="1278299" y="2439293"/>
              <a:ext cx="410829" cy="332343"/>
            </a:xfrm>
            <a:custGeom>
              <a:avLst/>
              <a:gdLst/>
              <a:ahLst/>
              <a:cxnLst/>
              <a:rect l="l" t="t" r="r" b="b"/>
              <a:pathLst>
                <a:path w="12908" h="10442" extrusionOk="0">
                  <a:moveTo>
                    <a:pt x="12348" y="369"/>
                  </a:moveTo>
                  <a:cubicBezTo>
                    <a:pt x="12431" y="369"/>
                    <a:pt x="12503" y="429"/>
                    <a:pt x="12503" y="524"/>
                  </a:cubicBezTo>
                  <a:lnTo>
                    <a:pt x="12503" y="8513"/>
                  </a:lnTo>
                  <a:cubicBezTo>
                    <a:pt x="12503" y="8585"/>
                    <a:pt x="12443" y="8656"/>
                    <a:pt x="12348" y="8656"/>
                  </a:cubicBezTo>
                  <a:lnTo>
                    <a:pt x="11610" y="8656"/>
                  </a:lnTo>
                  <a:lnTo>
                    <a:pt x="11502" y="8454"/>
                  </a:lnTo>
                  <a:cubicBezTo>
                    <a:pt x="11502" y="8454"/>
                    <a:pt x="11514" y="8454"/>
                    <a:pt x="11514" y="8442"/>
                  </a:cubicBezTo>
                  <a:cubicBezTo>
                    <a:pt x="11776" y="8323"/>
                    <a:pt x="11931" y="8049"/>
                    <a:pt x="11907" y="7763"/>
                  </a:cubicBezTo>
                  <a:cubicBezTo>
                    <a:pt x="11907" y="7692"/>
                    <a:pt x="11919" y="7632"/>
                    <a:pt x="11967" y="7573"/>
                  </a:cubicBezTo>
                  <a:cubicBezTo>
                    <a:pt x="12133" y="7334"/>
                    <a:pt x="12133" y="7025"/>
                    <a:pt x="11967" y="6799"/>
                  </a:cubicBezTo>
                  <a:cubicBezTo>
                    <a:pt x="11919" y="6739"/>
                    <a:pt x="11907" y="6668"/>
                    <a:pt x="11907" y="6608"/>
                  </a:cubicBezTo>
                  <a:cubicBezTo>
                    <a:pt x="11931" y="6322"/>
                    <a:pt x="11776" y="6061"/>
                    <a:pt x="11514" y="5941"/>
                  </a:cubicBezTo>
                  <a:cubicBezTo>
                    <a:pt x="11455" y="5906"/>
                    <a:pt x="11395" y="5858"/>
                    <a:pt x="11371" y="5787"/>
                  </a:cubicBezTo>
                  <a:cubicBezTo>
                    <a:pt x="11263" y="5559"/>
                    <a:pt x="11027" y="5401"/>
                    <a:pt x="10779" y="5401"/>
                  </a:cubicBezTo>
                  <a:cubicBezTo>
                    <a:pt x="10754" y="5401"/>
                    <a:pt x="10729" y="5402"/>
                    <a:pt x="10705" y="5406"/>
                  </a:cubicBezTo>
                  <a:cubicBezTo>
                    <a:pt x="10621" y="5406"/>
                    <a:pt x="10562" y="5382"/>
                    <a:pt x="10502" y="5346"/>
                  </a:cubicBezTo>
                  <a:cubicBezTo>
                    <a:pt x="10383" y="5263"/>
                    <a:pt x="10246" y="5221"/>
                    <a:pt x="10111" y="5221"/>
                  </a:cubicBezTo>
                  <a:cubicBezTo>
                    <a:pt x="9975" y="5221"/>
                    <a:pt x="9841" y="5263"/>
                    <a:pt x="9728" y="5346"/>
                  </a:cubicBezTo>
                  <a:cubicBezTo>
                    <a:pt x="9669" y="5382"/>
                    <a:pt x="9597" y="5406"/>
                    <a:pt x="9538" y="5406"/>
                  </a:cubicBezTo>
                  <a:cubicBezTo>
                    <a:pt x="9512" y="5402"/>
                    <a:pt x="9486" y="5401"/>
                    <a:pt x="9461" y="5401"/>
                  </a:cubicBezTo>
                  <a:cubicBezTo>
                    <a:pt x="9206" y="5401"/>
                    <a:pt x="8979" y="5559"/>
                    <a:pt x="8871" y="5787"/>
                  </a:cubicBezTo>
                  <a:cubicBezTo>
                    <a:pt x="8835" y="5846"/>
                    <a:pt x="8800" y="5906"/>
                    <a:pt x="8716" y="5941"/>
                  </a:cubicBezTo>
                  <a:cubicBezTo>
                    <a:pt x="8466" y="6061"/>
                    <a:pt x="8300" y="6322"/>
                    <a:pt x="8335" y="6608"/>
                  </a:cubicBezTo>
                  <a:cubicBezTo>
                    <a:pt x="8335" y="6680"/>
                    <a:pt x="8323" y="6739"/>
                    <a:pt x="8276" y="6799"/>
                  </a:cubicBezTo>
                  <a:cubicBezTo>
                    <a:pt x="8109" y="7037"/>
                    <a:pt x="8109" y="7346"/>
                    <a:pt x="8276" y="7573"/>
                  </a:cubicBezTo>
                  <a:cubicBezTo>
                    <a:pt x="8323" y="7632"/>
                    <a:pt x="8335" y="7704"/>
                    <a:pt x="8335" y="7763"/>
                  </a:cubicBezTo>
                  <a:cubicBezTo>
                    <a:pt x="8300" y="8049"/>
                    <a:pt x="8466" y="8323"/>
                    <a:pt x="8716" y="8442"/>
                  </a:cubicBezTo>
                  <a:cubicBezTo>
                    <a:pt x="8716" y="8442"/>
                    <a:pt x="8740" y="8442"/>
                    <a:pt x="8740" y="8454"/>
                  </a:cubicBezTo>
                  <a:lnTo>
                    <a:pt x="8633" y="8656"/>
                  </a:lnTo>
                  <a:lnTo>
                    <a:pt x="525" y="8656"/>
                  </a:lnTo>
                  <a:cubicBezTo>
                    <a:pt x="441" y="8656"/>
                    <a:pt x="370" y="8597"/>
                    <a:pt x="370" y="8513"/>
                  </a:cubicBezTo>
                  <a:lnTo>
                    <a:pt x="370" y="524"/>
                  </a:lnTo>
                  <a:cubicBezTo>
                    <a:pt x="370" y="441"/>
                    <a:pt x="430" y="369"/>
                    <a:pt x="525" y="369"/>
                  </a:cubicBezTo>
                  <a:close/>
                  <a:moveTo>
                    <a:pt x="10139" y="5638"/>
                  </a:moveTo>
                  <a:cubicBezTo>
                    <a:pt x="10199" y="5638"/>
                    <a:pt x="10258" y="5656"/>
                    <a:pt x="10312" y="5691"/>
                  </a:cubicBezTo>
                  <a:cubicBezTo>
                    <a:pt x="10420" y="5770"/>
                    <a:pt x="10553" y="5817"/>
                    <a:pt x="10684" y="5817"/>
                  </a:cubicBezTo>
                  <a:cubicBezTo>
                    <a:pt x="10711" y="5817"/>
                    <a:pt x="10738" y="5815"/>
                    <a:pt x="10764" y="5810"/>
                  </a:cubicBezTo>
                  <a:cubicBezTo>
                    <a:pt x="10773" y="5810"/>
                    <a:pt x="10782" y="5809"/>
                    <a:pt x="10790" y="5809"/>
                  </a:cubicBezTo>
                  <a:cubicBezTo>
                    <a:pt x="10900" y="5809"/>
                    <a:pt x="11007" y="5878"/>
                    <a:pt x="11062" y="5977"/>
                  </a:cubicBezTo>
                  <a:cubicBezTo>
                    <a:pt x="11133" y="6132"/>
                    <a:pt x="11229" y="6251"/>
                    <a:pt x="11383" y="6311"/>
                  </a:cubicBezTo>
                  <a:cubicBezTo>
                    <a:pt x="11502" y="6370"/>
                    <a:pt x="11562" y="6477"/>
                    <a:pt x="11550" y="6608"/>
                  </a:cubicBezTo>
                  <a:cubicBezTo>
                    <a:pt x="11526" y="6775"/>
                    <a:pt x="11574" y="6930"/>
                    <a:pt x="11669" y="7049"/>
                  </a:cubicBezTo>
                  <a:cubicBezTo>
                    <a:pt x="11741" y="7156"/>
                    <a:pt x="11741" y="7287"/>
                    <a:pt x="11669" y="7394"/>
                  </a:cubicBezTo>
                  <a:cubicBezTo>
                    <a:pt x="11574" y="7525"/>
                    <a:pt x="11538" y="7692"/>
                    <a:pt x="11550" y="7835"/>
                  </a:cubicBezTo>
                  <a:cubicBezTo>
                    <a:pt x="11562" y="7966"/>
                    <a:pt x="11490" y="8085"/>
                    <a:pt x="11383" y="8132"/>
                  </a:cubicBezTo>
                  <a:cubicBezTo>
                    <a:pt x="11288" y="8180"/>
                    <a:pt x="11217" y="8239"/>
                    <a:pt x="11157" y="8299"/>
                  </a:cubicBezTo>
                  <a:lnTo>
                    <a:pt x="11145" y="8323"/>
                  </a:lnTo>
                  <a:lnTo>
                    <a:pt x="11050" y="8454"/>
                  </a:lnTo>
                  <a:cubicBezTo>
                    <a:pt x="10995" y="8563"/>
                    <a:pt x="10911" y="8622"/>
                    <a:pt x="10787" y="8622"/>
                  </a:cubicBezTo>
                  <a:cubicBezTo>
                    <a:pt x="10776" y="8622"/>
                    <a:pt x="10764" y="8621"/>
                    <a:pt x="10752" y="8620"/>
                  </a:cubicBezTo>
                  <a:cubicBezTo>
                    <a:pt x="10726" y="8616"/>
                    <a:pt x="10699" y="8614"/>
                    <a:pt x="10672" y="8614"/>
                  </a:cubicBezTo>
                  <a:cubicBezTo>
                    <a:pt x="10542" y="8614"/>
                    <a:pt x="10410" y="8660"/>
                    <a:pt x="10312" y="8739"/>
                  </a:cubicBezTo>
                  <a:cubicBezTo>
                    <a:pt x="10252" y="8751"/>
                    <a:pt x="10205" y="8763"/>
                    <a:pt x="10169" y="8775"/>
                  </a:cubicBezTo>
                  <a:lnTo>
                    <a:pt x="10074" y="8775"/>
                  </a:lnTo>
                  <a:cubicBezTo>
                    <a:pt x="10026" y="8775"/>
                    <a:pt x="9978" y="8751"/>
                    <a:pt x="9955" y="8739"/>
                  </a:cubicBezTo>
                  <a:cubicBezTo>
                    <a:pt x="9836" y="8656"/>
                    <a:pt x="9705" y="8620"/>
                    <a:pt x="9562" y="8620"/>
                  </a:cubicBezTo>
                  <a:lnTo>
                    <a:pt x="9514" y="8620"/>
                  </a:lnTo>
                  <a:cubicBezTo>
                    <a:pt x="9504" y="8621"/>
                    <a:pt x="9495" y="8622"/>
                    <a:pt x="9486" y="8622"/>
                  </a:cubicBezTo>
                  <a:cubicBezTo>
                    <a:pt x="9366" y="8622"/>
                    <a:pt x="9261" y="8553"/>
                    <a:pt x="9216" y="8454"/>
                  </a:cubicBezTo>
                  <a:cubicBezTo>
                    <a:pt x="9181" y="8406"/>
                    <a:pt x="9157" y="8347"/>
                    <a:pt x="9121" y="8323"/>
                  </a:cubicBezTo>
                  <a:lnTo>
                    <a:pt x="9121" y="8299"/>
                  </a:lnTo>
                  <a:cubicBezTo>
                    <a:pt x="9062" y="8227"/>
                    <a:pt x="8990" y="8168"/>
                    <a:pt x="8895" y="8132"/>
                  </a:cubicBezTo>
                  <a:cubicBezTo>
                    <a:pt x="8776" y="8085"/>
                    <a:pt x="8716" y="7977"/>
                    <a:pt x="8728" y="7835"/>
                  </a:cubicBezTo>
                  <a:cubicBezTo>
                    <a:pt x="8752" y="7680"/>
                    <a:pt x="8704" y="7513"/>
                    <a:pt x="8609" y="7394"/>
                  </a:cubicBezTo>
                  <a:cubicBezTo>
                    <a:pt x="8538" y="7287"/>
                    <a:pt x="8538" y="7156"/>
                    <a:pt x="8609" y="7049"/>
                  </a:cubicBezTo>
                  <a:cubicBezTo>
                    <a:pt x="8704" y="6918"/>
                    <a:pt x="8752" y="6751"/>
                    <a:pt x="8728" y="6608"/>
                  </a:cubicBezTo>
                  <a:cubicBezTo>
                    <a:pt x="8716" y="6489"/>
                    <a:pt x="8788" y="6370"/>
                    <a:pt x="8895" y="6311"/>
                  </a:cubicBezTo>
                  <a:cubicBezTo>
                    <a:pt x="9050" y="6227"/>
                    <a:pt x="9169" y="6132"/>
                    <a:pt x="9228" y="5977"/>
                  </a:cubicBezTo>
                  <a:cubicBezTo>
                    <a:pt x="9283" y="5868"/>
                    <a:pt x="9387" y="5809"/>
                    <a:pt x="9496" y="5809"/>
                  </a:cubicBezTo>
                  <a:cubicBezTo>
                    <a:pt x="9506" y="5809"/>
                    <a:pt x="9516" y="5809"/>
                    <a:pt x="9526" y="5810"/>
                  </a:cubicBezTo>
                  <a:cubicBezTo>
                    <a:pt x="9552" y="5815"/>
                    <a:pt x="9579" y="5817"/>
                    <a:pt x="9606" y="5817"/>
                  </a:cubicBezTo>
                  <a:cubicBezTo>
                    <a:pt x="9737" y="5817"/>
                    <a:pt x="9868" y="5770"/>
                    <a:pt x="9966" y="5691"/>
                  </a:cubicBezTo>
                  <a:cubicBezTo>
                    <a:pt x="10020" y="5656"/>
                    <a:pt x="10080" y="5638"/>
                    <a:pt x="10139" y="5638"/>
                  </a:cubicBezTo>
                  <a:close/>
                  <a:moveTo>
                    <a:pt x="8990" y="8775"/>
                  </a:moveTo>
                  <a:cubicBezTo>
                    <a:pt x="9105" y="8910"/>
                    <a:pt x="9274" y="8982"/>
                    <a:pt x="9458" y="8982"/>
                  </a:cubicBezTo>
                  <a:cubicBezTo>
                    <a:pt x="9484" y="8982"/>
                    <a:pt x="9511" y="8981"/>
                    <a:pt x="9538" y="8978"/>
                  </a:cubicBezTo>
                  <a:cubicBezTo>
                    <a:pt x="9609" y="8978"/>
                    <a:pt x="9669" y="8989"/>
                    <a:pt x="9728" y="9037"/>
                  </a:cubicBezTo>
                  <a:cubicBezTo>
                    <a:pt x="9740" y="9049"/>
                    <a:pt x="9776" y="9061"/>
                    <a:pt x="9788" y="9061"/>
                  </a:cubicBezTo>
                  <a:lnTo>
                    <a:pt x="9383" y="9894"/>
                  </a:lnTo>
                  <a:lnTo>
                    <a:pt x="9193" y="9573"/>
                  </a:lnTo>
                  <a:cubicBezTo>
                    <a:pt x="9151" y="9500"/>
                    <a:pt x="9082" y="9463"/>
                    <a:pt x="9001" y="9463"/>
                  </a:cubicBezTo>
                  <a:cubicBezTo>
                    <a:pt x="8990" y="9463"/>
                    <a:pt x="8978" y="9464"/>
                    <a:pt x="8966" y="9466"/>
                  </a:cubicBezTo>
                  <a:lnTo>
                    <a:pt x="8633" y="9525"/>
                  </a:lnTo>
                  <a:lnTo>
                    <a:pt x="8990" y="8775"/>
                  </a:lnTo>
                  <a:close/>
                  <a:moveTo>
                    <a:pt x="11264" y="8775"/>
                  </a:moveTo>
                  <a:lnTo>
                    <a:pt x="11621" y="9525"/>
                  </a:lnTo>
                  <a:lnTo>
                    <a:pt x="11264" y="9466"/>
                  </a:lnTo>
                  <a:cubicBezTo>
                    <a:pt x="11254" y="9464"/>
                    <a:pt x="11243" y="9463"/>
                    <a:pt x="11233" y="9463"/>
                  </a:cubicBezTo>
                  <a:cubicBezTo>
                    <a:pt x="11158" y="9463"/>
                    <a:pt x="11080" y="9500"/>
                    <a:pt x="11038" y="9573"/>
                  </a:cubicBezTo>
                  <a:lnTo>
                    <a:pt x="10848" y="9894"/>
                  </a:lnTo>
                  <a:lnTo>
                    <a:pt x="10467" y="9061"/>
                  </a:lnTo>
                  <a:cubicBezTo>
                    <a:pt x="10478" y="9049"/>
                    <a:pt x="10502" y="9025"/>
                    <a:pt x="10514" y="9025"/>
                  </a:cubicBezTo>
                  <a:cubicBezTo>
                    <a:pt x="10574" y="8989"/>
                    <a:pt x="10657" y="8978"/>
                    <a:pt x="10717" y="8978"/>
                  </a:cubicBezTo>
                  <a:cubicBezTo>
                    <a:pt x="10731" y="8978"/>
                    <a:pt x="10746" y="8979"/>
                    <a:pt x="10760" y="8979"/>
                  </a:cubicBezTo>
                  <a:cubicBezTo>
                    <a:pt x="10946" y="8979"/>
                    <a:pt x="11121" y="8908"/>
                    <a:pt x="11264" y="8775"/>
                  </a:cubicBezTo>
                  <a:close/>
                  <a:moveTo>
                    <a:pt x="525" y="0"/>
                  </a:moveTo>
                  <a:cubicBezTo>
                    <a:pt x="239" y="0"/>
                    <a:pt x="1" y="238"/>
                    <a:pt x="1" y="524"/>
                  </a:cubicBezTo>
                  <a:lnTo>
                    <a:pt x="1" y="8513"/>
                  </a:lnTo>
                  <a:cubicBezTo>
                    <a:pt x="1" y="8799"/>
                    <a:pt x="239" y="9037"/>
                    <a:pt x="525" y="9037"/>
                  </a:cubicBezTo>
                  <a:lnTo>
                    <a:pt x="8454" y="9037"/>
                  </a:lnTo>
                  <a:lnTo>
                    <a:pt x="8169" y="9632"/>
                  </a:lnTo>
                  <a:cubicBezTo>
                    <a:pt x="8145" y="9704"/>
                    <a:pt x="8145" y="9787"/>
                    <a:pt x="8204" y="9870"/>
                  </a:cubicBezTo>
                  <a:cubicBezTo>
                    <a:pt x="8234" y="9930"/>
                    <a:pt x="8306" y="9957"/>
                    <a:pt x="8370" y="9957"/>
                  </a:cubicBezTo>
                  <a:cubicBezTo>
                    <a:pt x="8383" y="9957"/>
                    <a:pt x="8395" y="9956"/>
                    <a:pt x="8407" y="9954"/>
                  </a:cubicBezTo>
                  <a:lnTo>
                    <a:pt x="8931" y="9870"/>
                  </a:lnTo>
                  <a:lnTo>
                    <a:pt x="9228" y="10347"/>
                  </a:lnTo>
                  <a:cubicBezTo>
                    <a:pt x="9276" y="10418"/>
                    <a:pt x="9347" y="10442"/>
                    <a:pt x="9419" y="10442"/>
                  </a:cubicBezTo>
                  <a:lnTo>
                    <a:pt x="9431" y="10442"/>
                  </a:lnTo>
                  <a:cubicBezTo>
                    <a:pt x="9526" y="10442"/>
                    <a:pt x="9585" y="10382"/>
                    <a:pt x="9633" y="10311"/>
                  </a:cubicBezTo>
                  <a:lnTo>
                    <a:pt x="10133" y="9251"/>
                  </a:lnTo>
                  <a:lnTo>
                    <a:pt x="10645" y="10311"/>
                  </a:lnTo>
                  <a:cubicBezTo>
                    <a:pt x="10669" y="10382"/>
                    <a:pt x="10740" y="10430"/>
                    <a:pt x="10836" y="10442"/>
                  </a:cubicBezTo>
                  <a:lnTo>
                    <a:pt x="10848" y="10442"/>
                  </a:lnTo>
                  <a:cubicBezTo>
                    <a:pt x="10919" y="10442"/>
                    <a:pt x="11002" y="10406"/>
                    <a:pt x="11038" y="10347"/>
                  </a:cubicBezTo>
                  <a:lnTo>
                    <a:pt x="11336" y="9870"/>
                  </a:lnTo>
                  <a:lnTo>
                    <a:pt x="11860" y="9954"/>
                  </a:lnTo>
                  <a:cubicBezTo>
                    <a:pt x="11875" y="9956"/>
                    <a:pt x="11890" y="9957"/>
                    <a:pt x="11904" y="9957"/>
                  </a:cubicBezTo>
                  <a:cubicBezTo>
                    <a:pt x="11977" y="9957"/>
                    <a:pt x="12034" y="9930"/>
                    <a:pt x="12074" y="9870"/>
                  </a:cubicBezTo>
                  <a:cubicBezTo>
                    <a:pt x="12110" y="9787"/>
                    <a:pt x="12133" y="9716"/>
                    <a:pt x="12098" y="9620"/>
                  </a:cubicBezTo>
                  <a:lnTo>
                    <a:pt x="11812" y="9025"/>
                  </a:lnTo>
                  <a:lnTo>
                    <a:pt x="12383" y="9025"/>
                  </a:lnTo>
                  <a:cubicBezTo>
                    <a:pt x="12669" y="9025"/>
                    <a:pt x="12907" y="8787"/>
                    <a:pt x="12907" y="8513"/>
                  </a:cubicBezTo>
                  <a:lnTo>
                    <a:pt x="12907" y="524"/>
                  </a:lnTo>
                  <a:cubicBezTo>
                    <a:pt x="12884" y="238"/>
                    <a:pt x="12645" y="0"/>
                    <a:pt x="123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7" name="Google Shape;15277;p103"/>
            <p:cNvSpPr/>
            <p:nvPr/>
          </p:nvSpPr>
          <p:spPr>
            <a:xfrm>
              <a:off x="1562519" y="2630640"/>
              <a:ext cx="74699" cy="74699"/>
            </a:xfrm>
            <a:custGeom>
              <a:avLst/>
              <a:gdLst/>
              <a:ahLst/>
              <a:cxnLst/>
              <a:rect l="l" t="t" r="r" b="b"/>
              <a:pathLst>
                <a:path w="2347" h="2347" extrusionOk="0">
                  <a:moveTo>
                    <a:pt x="1179" y="382"/>
                  </a:moveTo>
                  <a:cubicBezTo>
                    <a:pt x="1608" y="382"/>
                    <a:pt x="1965" y="739"/>
                    <a:pt x="1965" y="1180"/>
                  </a:cubicBezTo>
                  <a:cubicBezTo>
                    <a:pt x="1977" y="1608"/>
                    <a:pt x="1620" y="1965"/>
                    <a:pt x="1179" y="1965"/>
                  </a:cubicBezTo>
                  <a:cubicBezTo>
                    <a:pt x="739" y="1965"/>
                    <a:pt x="382" y="1608"/>
                    <a:pt x="382" y="1180"/>
                  </a:cubicBezTo>
                  <a:cubicBezTo>
                    <a:pt x="382" y="739"/>
                    <a:pt x="739" y="382"/>
                    <a:pt x="1179" y="382"/>
                  </a:cubicBezTo>
                  <a:close/>
                  <a:moveTo>
                    <a:pt x="1179" y="1"/>
                  </a:moveTo>
                  <a:cubicBezTo>
                    <a:pt x="536" y="1"/>
                    <a:pt x="1" y="525"/>
                    <a:pt x="1" y="1180"/>
                  </a:cubicBezTo>
                  <a:cubicBezTo>
                    <a:pt x="1" y="1811"/>
                    <a:pt x="525" y="2346"/>
                    <a:pt x="1179" y="2346"/>
                  </a:cubicBezTo>
                  <a:cubicBezTo>
                    <a:pt x="1834" y="2346"/>
                    <a:pt x="2346" y="1823"/>
                    <a:pt x="2346" y="1180"/>
                  </a:cubicBezTo>
                  <a:cubicBezTo>
                    <a:pt x="2346" y="525"/>
                    <a:pt x="1834"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78" name="Google Shape;15278;p103"/>
          <p:cNvGrpSpPr/>
          <p:nvPr/>
        </p:nvGrpSpPr>
        <p:grpSpPr>
          <a:xfrm>
            <a:off x="870939" y="2439293"/>
            <a:ext cx="331993" cy="331993"/>
            <a:chOff x="870939" y="2439293"/>
            <a:chExt cx="331993" cy="331993"/>
          </a:xfrm>
        </p:grpSpPr>
        <p:sp>
          <p:nvSpPr>
            <p:cNvPr id="15279" name="Google Shape;15279;p103"/>
            <p:cNvSpPr/>
            <p:nvPr/>
          </p:nvSpPr>
          <p:spPr>
            <a:xfrm>
              <a:off x="870939" y="2439293"/>
              <a:ext cx="331993" cy="331993"/>
            </a:xfrm>
            <a:custGeom>
              <a:avLst/>
              <a:gdLst/>
              <a:ahLst/>
              <a:cxnLst/>
              <a:rect l="l" t="t" r="r" b="b"/>
              <a:pathLst>
                <a:path w="10431" h="10431" extrusionOk="0">
                  <a:moveTo>
                    <a:pt x="9490" y="298"/>
                  </a:moveTo>
                  <a:cubicBezTo>
                    <a:pt x="9835" y="298"/>
                    <a:pt x="10121" y="584"/>
                    <a:pt x="10121" y="917"/>
                  </a:cubicBezTo>
                  <a:lnTo>
                    <a:pt x="10121" y="9513"/>
                  </a:lnTo>
                  <a:cubicBezTo>
                    <a:pt x="10121" y="9847"/>
                    <a:pt x="9835" y="10132"/>
                    <a:pt x="9490" y="10132"/>
                  </a:cubicBezTo>
                  <a:lnTo>
                    <a:pt x="7037" y="10132"/>
                  </a:lnTo>
                  <a:lnTo>
                    <a:pt x="7037" y="9156"/>
                  </a:lnTo>
                  <a:cubicBezTo>
                    <a:pt x="7037" y="9055"/>
                    <a:pt x="6960" y="9004"/>
                    <a:pt x="6883" y="9004"/>
                  </a:cubicBezTo>
                  <a:cubicBezTo>
                    <a:pt x="6805" y="9004"/>
                    <a:pt x="6728" y="9055"/>
                    <a:pt x="6728" y="9156"/>
                  </a:cubicBezTo>
                  <a:lnTo>
                    <a:pt x="6728" y="10132"/>
                  </a:lnTo>
                  <a:lnTo>
                    <a:pt x="3644" y="10132"/>
                  </a:lnTo>
                  <a:lnTo>
                    <a:pt x="3644" y="298"/>
                  </a:lnTo>
                  <a:lnTo>
                    <a:pt x="6728" y="298"/>
                  </a:lnTo>
                  <a:lnTo>
                    <a:pt x="6728" y="8347"/>
                  </a:lnTo>
                  <a:cubicBezTo>
                    <a:pt x="6728" y="8442"/>
                    <a:pt x="6805" y="8489"/>
                    <a:pt x="6883" y="8489"/>
                  </a:cubicBezTo>
                  <a:cubicBezTo>
                    <a:pt x="6960" y="8489"/>
                    <a:pt x="7037" y="8442"/>
                    <a:pt x="7037" y="8347"/>
                  </a:cubicBezTo>
                  <a:lnTo>
                    <a:pt x="7037" y="298"/>
                  </a:lnTo>
                  <a:close/>
                  <a:moveTo>
                    <a:pt x="918" y="0"/>
                  </a:moveTo>
                  <a:cubicBezTo>
                    <a:pt x="417" y="0"/>
                    <a:pt x="1" y="417"/>
                    <a:pt x="1" y="917"/>
                  </a:cubicBezTo>
                  <a:lnTo>
                    <a:pt x="1" y="2096"/>
                  </a:lnTo>
                  <a:cubicBezTo>
                    <a:pt x="1" y="2191"/>
                    <a:pt x="78" y="2239"/>
                    <a:pt x="156" y="2239"/>
                  </a:cubicBezTo>
                  <a:cubicBezTo>
                    <a:pt x="233" y="2239"/>
                    <a:pt x="310" y="2191"/>
                    <a:pt x="310" y="2096"/>
                  </a:cubicBezTo>
                  <a:lnTo>
                    <a:pt x="310" y="917"/>
                  </a:lnTo>
                  <a:cubicBezTo>
                    <a:pt x="310" y="584"/>
                    <a:pt x="596" y="298"/>
                    <a:pt x="941" y="298"/>
                  </a:cubicBezTo>
                  <a:lnTo>
                    <a:pt x="3394" y="298"/>
                  </a:lnTo>
                  <a:lnTo>
                    <a:pt x="3394" y="10132"/>
                  </a:lnTo>
                  <a:lnTo>
                    <a:pt x="941" y="10132"/>
                  </a:lnTo>
                  <a:cubicBezTo>
                    <a:pt x="596" y="10132"/>
                    <a:pt x="310" y="9847"/>
                    <a:pt x="310" y="9513"/>
                  </a:cubicBezTo>
                  <a:lnTo>
                    <a:pt x="310" y="2965"/>
                  </a:lnTo>
                  <a:cubicBezTo>
                    <a:pt x="310" y="2864"/>
                    <a:pt x="233" y="2813"/>
                    <a:pt x="156" y="2813"/>
                  </a:cubicBezTo>
                  <a:cubicBezTo>
                    <a:pt x="78" y="2813"/>
                    <a:pt x="1" y="2864"/>
                    <a:pt x="1" y="2965"/>
                  </a:cubicBezTo>
                  <a:lnTo>
                    <a:pt x="1" y="9513"/>
                  </a:lnTo>
                  <a:cubicBezTo>
                    <a:pt x="1" y="10013"/>
                    <a:pt x="417" y="10430"/>
                    <a:pt x="918" y="10430"/>
                  </a:cubicBezTo>
                  <a:lnTo>
                    <a:pt x="9514" y="10430"/>
                  </a:lnTo>
                  <a:cubicBezTo>
                    <a:pt x="10014" y="10430"/>
                    <a:pt x="10431" y="10013"/>
                    <a:pt x="10431" y="9513"/>
                  </a:cubicBezTo>
                  <a:lnTo>
                    <a:pt x="10431" y="917"/>
                  </a:lnTo>
                  <a:cubicBezTo>
                    <a:pt x="10431" y="417"/>
                    <a:pt x="10014" y="0"/>
                    <a:pt x="95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0" name="Google Shape;15280;p103"/>
            <p:cNvSpPr/>
            <p:nvPr/>
          </p:nvSpPr>
          <p:spPr>
            <a:xfrm>
              <a:off x="908463" y="2696969"/>
              <a:ext cx="41726" cy="41726"/>
            </a:xfrm>
            <a:custGeom>
              <a:avLst/>
              <a:gdLst/>
              <a:ahLst/>
              <a:cxnLst/>
              <a:rect l="l" t="t" r="r" b="b"/>
              <a:pathLst>
                <a:path w="1311" h="1311" extrusionOk="0">
                  <a:moveTo>
                    <a:pt x="673" y="309"/>
                  </a:moveTo>
                  <a:cubicBezTo>
                    <a:pt x="844" y="309"/>
                    <a:pt x="989" y="471"/>
                    <a:pt x="989" y="655"/>
                  </a:cubicBezTo>
                  <a:cubicBezTo>
                    <a:pt x="989" y="846"/>
                    <a:pt x="846" y="1001"/>
                    <a:pt x="655" y="1001"/>
                  </a:cubicBezTo>
                  <a:cubicBezTo>
                    <a:pt x="453" y="1001"/>
                    <a:pt x="310" y="846"/>
                    <a:pt x="310" y="655"/>
                  </a:cubicBezTo>
                  <a:cubicBezTo>
                    <a:pt x="310" y="465"/>
                    <a:pt x="453" y="310"/>
                    <a:pt x="655" y="310"/>
                  </a:cubicBezTo>
                  <a:cubicBezTo>
                    <a:pt x="661" y="310"/>
                    <a:pt x="667" y="309"/>
                    <a:pt x="673" y="309"/>
                  </a:cubicBezTo>
                  <a:close/>
                  <a:moveTo>
                    <a:pt x="655" y="0"/>
                  </a:moveTo>
                  <a:cubicBezTo>
                    <a:pt x="274" y="0"/>
                    <a:pt x="0" y="286"/>
                    <a:pt x="0" y="655"/>
                  </a:cubicBezTo>
                  <a:cubicBezTo>
                    <a:pt x="0" y="1012"/>
                    <a:pt x="298" y="1310"/>
                    <a:pt x="655" y="1310"/>
                  </a:cubicBezTo>
                  <a:cubicBezTo>
                    <a:pt x="1012" y="1310"/>
                    <a:pt x="1310" y="1012"/>
                    <a:pt x="1310" y="655"/>
                  </a:cubicBezTo>
                  <a:cubicBezTo>
                    <a:pt x="1310" y="298"/>
                    <a:pt x="1012" y="0"/>
                    <a:pt x="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1" name="Google Shape;15281;p103"/>
            <p:cNvSpPr/>
            <p:nvPr/>
          </p:nvSpPr>
          <p:spPr>
            <a:xfrm>
              <a:off x="1015690" y="2696969"/>
              <a:ext cx="41726" cy="41726"/>
            </a:xfrm>
            <a:custGeom>
              <a:avLst/>
              <a:gdLst/>
              <a:ahLst/>
              <a:cxnLst/>
              <a:rect l="l" t="t" r="r" b="b"/>
              <a:pathLst>
                <a:path w="1311" h="1311" extrusionOk="0">
                  <a:moveTo>
                    <a:pt x="656" y="310"/>
                  </a:moveTo>
                  <a:cubicBezTo>
                    <a:pt x="858" y="310"/>
                    <a:pt x="1001" y="465"/>
                    <a:pt x="1001" y="655"/>
                  </a:cubicBezTo>
                  <a:cubicBezTo>
                    <a:pt x="1001" y="846"/>
                    <a:pt x="858" y="1001"/>
                    <a:pt x="656" y="1001"/>
                  </a:cubicBezTo>
                  <a:cubicBezTo>
                    <a:pt x="465" y="1001"/>
                    <a:pt x="322" y="846"/>
                    <a:pt x="322" y="655"/>
                  </a:cubicBezTo>
                  <a:cubicBezTo>
                    <a:pt x="322" y="465"/>
                    <a:pt x="465" y="310"/>
                    <a:pt x="656" y="310"/>
                  </a:cubicBezTo>
                  <a:close/>
                  <a:moveTo>
                    <a:pt x="656" y="0"/>
                  </a:moveTo>
                  <a:cubicBezTo>
                    <a:pt x="299" y="0"/>
                    <a:pt x="1" y="298"/>
                    <a:pt x="1" y="655"/>
                  </a:cubicBezTo>
                  <a:cubicBezTo>
                    <a:pt x="1" y="1012"/>
                    <a:pt x="299" y="1310"/>
                    <a:pt x="656" y="1310"/>
                  </a:cubicBezTo>
                  <a:cubicBezTo>
                    <a:pt x="1013" y="1310"/>
                    <a:pt x="1311" y="1012"/>
                    <a:pt x="1311" y="655"/>
                  </a:cubicBezTo>
                  <a:cubicBezTo>
                    <a:pt x="1311" y="298"/>
                    <a:pt x="1013" y="0"/>
                    <a:pt x="6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2" name="Google Shape;15282;p103"/>
            <p:cNvSpPr/>
            <p:nvPr/>
          </p:nvSpPr>
          <p:spPr>
            <a:xfrm>
              <a:off x="1122567" y="2696969"/>
              <a:ext cx="41726" cy="41726"/>
            </a:xfrm>
            <a:custGeom>
              <a:avLst/>
              <a:gdLst/>
              <a:ahLst/>
              <a:cxnLst/>
              <a:rect l="l" t="t" r="r" b="b"/>
              <a:pathLst>
                <a:path w="1311" h="1311" extrusionOk="0">
                  <a:moveTo>
                    <a:pt x="655" y="310"/>
                  </a:moveTo>
                  <a:cubicBezTo>
                    <a:pt x="846" y="310"/>
                    <a:pt x="989" y="465"/>
                    <a:pt x="989" y="655"/>
                  </a:cubicBezTo>
                  <a:cubicBezTo>
                    <a:pt x="989" y="846"/>
                    <a:pt x="846" y="1001"/>
                    <a:pt x="655" y="1001"/>
                  </a:cubicBezTo>
                  <a:cubicBezTo>
                    <a:pt x="453" y="1001"/>
                    <a:pt x="310" y="846"/>
                    <a:pt x="310" y="655"/>
                  </a:cubicBezTo>
                  <a:cubicBezTo>
                    <a:pt x="310" y="465"/>
                    <a:pt x="453" y="310"/>
                    <a:pt x="655" y="310"/>
                  </a:cubicBezTo>
                  <a:close/>
                  <a:moveTo>
                    <a:pt x="655" y="0"/>
                  </a:moveTo>
                  <a:cubicBezTo>
                    <a:pt x="298" y="0"/>
                    <a:pt x="0" y="298"/>
                    <a:pt x="0" y="655"/>
                  </a:cubicBezTo>
                  <a:cubicBezTo>
                    <a:pt x="0" y="1012"/>
                    <a:pt x="298" y="1310"/>
                    <a:pt x="655" y="1310"/>
                  </a:cubicBezTo>
                  <a:cubicBezTo>
                    <a:pt x="1013" y="1310"/>
                    <a:pt x="1310" y="1012"/>
                    <a:pt x="1310" y="655"/>
                  </a:cubicBezTo>
                  <a:cubicBezTo>
                    <a:pt x="1310" y="298"/>
                    <a:pt x="1013" y="0"/>
                    <a:pt x="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3" name="Google Shape;15283;p103"/>
            <p:cNvSpPr/>
            <p:nvPr/>
          </p:nvSpPr>
          <p:spPr>
            <a:xfrm>
              <a:off x="913015" y="2504094"/>
              <a:ext cx="31859" cy="9867"/>
            </a:xfrm>
            <a:custGeom>
              <a:avLst/>
              <a:gdLst/>
              <a:ahLst/>
              <a:cxnLst/>
              <a:rect l="l" t="t" r="r" b="b"/>
              <a:pathLst>
                <a:path w="1001" h="310" extrusionOk="0">
                  <a:moveTo>
                    <a:pt x="191" y="0"/>
                  </a:moveTo>
                  <a:cubicBezTo>
                    <a:pt x="0" y="12"/>
                    <a:pt x="0" y="310"/>
                    <a:pt x="191" y="310"/>
                  </a:cubicBezTo>
                  <a:lnTo>
                    <a:pt x="810" y="310"/>
                  </a:lnTo>
                  <a:cubicBezTo>
                    <a:pt x="1000" y="310"/>
                    <a:pt x="1000"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4" name="Google Shape;15284;p103"/>
            <p:cNvSpPr/>
            <p:nvPr/>
          </p:nvSpPr>
          <p:spPr>
            <a:xfrm>
              <a:off x="913015" y="2532898"/>
              <a:ext cx="31859" cy="10248"/>
            </a:xfrm>
            <a:custGeom>
              <a:avLst/>
              <a:gdLst/>
              <a:ahLst/>
              <a:cxnLst/>
              <a:rect l="l" t="t" r="r" b="b"/>
              <a:pathLst>
                <a:path w="1001" h="322" extrusionOk="0">
                  <a:moveTo>
                    <a:pt x="191" y="0"/>
                  </a:moveTo>
                  <a:cubicBezTo>
                    <a:pt x="0" y="24"/>
                    <a:pt x="0" y="322"/>
                    <a:pt x="191" y="322"/>
                  </a:cubicBezTo>
                  <a:lnTo>
                    <a:pt x="810" y="322"/>
                  </a:lnTo>
                  <a:cubicBezTo>
                    <a:pt x="1000" y="322"/>
                    <a:pt x="1000"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5" name="Google Shape;15285;p103"/>
            <p:cNvSpPr/>
            <p:nvPr/>
          </p:nvSpPr>
          <p:spPr>
            <a:xfrm>
              <a:off x="913015" y="2562052"/>
              <a:ext cx="31859" cy="9898"/>
            </a:xfrm>
            <a:custGeom>
              <a:avLst/>
              <a:gdLst/>
              <a:ahLst/>
              <a:cxnLst/>
              <a:rect l="l" t="t" r="r" b="b"/>
              <a:pathLst>
                <a:path w="1001" h="311" extrusionOk="0">
                  <a:moveTo>
                    <a:pt x="191" y="1"/>
                  </a:moveTo>
                  <a:cubicBezTo>
                    <a:pt x="0" y="13"/>
                    <a:pt x="0" y="310"/>
                    <a:pt x="191" y="310"/>
                  </a:cubicBezTo>
                  <a:lnTo>
                    <a:pt x="810" y="310"/>
                  </a:lnTo>
                  <a:cubicBezTo>
                    <a:pt x="1000" y="310"/>
                    <a:pt x="1000"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6" name="Google Shape;15286;p103"/>
            <p:cNvSpPr/>
            <p:nvPr/>
          </p:nvSpPr>
          <p:spPr>
            <a:xfrm>
              <a:off x="894428" y="2474908"/>
              <a:ext cx="69384" cy="167508"/>
            </a:xfrm>
            <a:custGeom>
              <a:avLst/>
              <a:gdLst/>
              <a:ahLst/>
              <a:cxnLst/>
              <a:rect l="l" t="t" r="r" b="b"/>
              <a:pathLst>
                <a:path w="2180" h="5263" extrusionOk="0">
                  <a:moveTo>
                    <a:pt x="1870" y="298"/>
                  </a:moveTo>
                  <a:lnTo>
                    <a:pt x="1870" y="3703"/>
                  </a:lnTo>
                  <a:lnTo>
                    <a:pt x="287" y="3703"/>
                  </a:lnTo>
                  <a:lnTo>
                    <a:pt x="287" y="298"/>
                  </a:lnTo>
                  <a:close/>
                  <a:moveTo>
                    <a:pt x="1882" y="4001"/>
                  </a:moveTo>
                  <a:lnTo>
                    <a:pt x="1882" y="4953"/>
                  </a:lnTo>
                  <a:lnTo>
                    <a:pt x="299" y="4953"/>
                  </a:lnTo>
                  <a:lnTo>
                    <a:pt x="299" y="4001"/>
                  </a:lnTo>
                  <a:close/>
                  <a:moveTo>
                    <a:pt x="156" y="0"/>
                  </a:moveTo>
                  <a:cubicBezTo>
                    <a:pt x="60" y="0"/>
                    <a:pt x="1" y="72"/>
                    <a:pt x="1" y="143"/>
                  </a:cubicBezTo>
                  <a:lnTo>
                    <a:pt x="1" y="5120"/>
                  </a:lnTo>
                  <a:cubicBezTo>
                    <a:pt x="1" y="5203"/>
                    <a:pt x="84" y="5263"/>
                    <a:pt x="156" y="5263"/>
                  </a:cubicBezTo>
                  <a:lnTo>
                    <a:pt x="2025" y="5263"/>
                  </a:lnTo>
                  <a:cubicBezTo>
                    <a:pt x="2108" y="5263"/>
                    <a:pt x="2180" y="5192"/>
                    <a:pt x="2180" y="5120"/>
                  </a:cubicBezTo>
                  <a:lnTo>
                    <a:pt x="2180" y="143"/>
                  </a:lnTo>
                  <a:cubicBezTo>
                    <a:pt x="2180" y="60"/>
                    <a:pt x="2108" y="0"/>
                    <a:pt x="2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7" name="Google Shape;15287;p103"/>
            <p:cNvSpPr/>
            <p:nvPr/>
          </p:nvSpPr>
          <p:spPr>
            <a:xfrm>
              <a:off x="1002068" y="2474145"/>
              <a:ext cx="69384" cy="168272"/>
            </a:xfrm>
            <a:custGeom>
              <a:avLst/>
              <a:gdLst/>
              <a:ahLst/>
              <a:cxnLst/>
              <a:rect l="l" t="t" r="r" b="b"/>
              <a:pathLst>
                <a:path w="2180" h="5287" extrusionOk="0">
                  <a:moveTo>
                    <a:pt x="1881" y="322"/>
                  </a:moveTo>
                  <a:lnTo>
                    <a:pt x="1881" y="3727"/>
                  </a:lnTo>
                  <a:lnTo>
                    <a:pt x="298" y="3727"/>
                  </a:lnTo>
                  <a:lnTo>
                    <a:pt x="298" y="322"/>
                  </a:lnTo>
                  <a:close/>
                  <a:moveTo>
                    <a:pt x="1881" y="4025"/>
                  </a:moveTo>
                  <a:lnTo>
                    <a:pt x="1881" y="4977"/>
                  </a:lnTo>
                  <a:lnTo>
                    <a:pt x="298" y="4977"/>
                  </a:lnTo>
                  <a:lnTo>
                    <a:pt x="298" y="4025"/>
                  </a:lnTo>
                  <a:close/>
                  <a:moveTo>
                    <a:pt x="155" y="1"/>
                  </a:moveTo>
                  <a:cubicBezTo>
                    <a:pt x="60" y="1"/>
                    <a:pt x="0" y="84"/>
                    <a:pt x="0" y="155"/>
                  </a:cubicBezTo>
                  <a:lnTo>
                    <a:pt x="0" y="5144"/>
                  </a:lnTo>
                  <a:cubicBezTo>
                    <a:pt x="0" y="5227"/>
                    <a:pt x="72" y="5287"/>
                    <a:pt x="155" y="5287"/>
                  </a:cubicBezTo>
                  <a:lnTo>
                    <a:pt x="2024" y="5287"/>
                  </a:lnTo>
                  <a:cubicBezTo>
                    <a:pt x="2120" y="5287"/>
                    <a:pt x="2179" y="5216"/>
                    <a:pt x="2179" y="5144"/>
                  </a:cubicBezTo>
                  <a:lnTo>
                    <a:pt x="2179" y="167"/>
                  </a:lnTo>
                  <a:cubicBezTo>
                    <a:pt x="2179" y="84"/>
                    <a:pt x="2120" y="1"/>
                    <a:pt x="20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8" name="Google Shape;15288;p103"/>
            <p:cNvSpPr/>
            <p:nvPr/>
          </p:nvSpPr>
          <p:spPr>
            <a:xfrm>
              <a:off x="1108531" y="2474145"/>
              <a:ext cx="69384" cy="168272"/>
            </a:xfrm>
            <a:custGeom>
              <a:avLst/>
              <a:gdLst/>
              <a:ahLst/>
              <a:cxnLst/>
              <a:rect l="l" t="t" r="r" b="b"/>
              <a:pathLst>
                <a:path w="2180" h="5287" extrusionOk="0">
                  <a:moveTo>
                    <a:pt x="1882" y="322"/>
                  </a:moveTo>
                  <a:lnTo>
                    <a:pt x="1882" y="3727"/>
                  </a:lnTo>
                  <a:lnTo>
                    <a:pt x="299" y="3727"/>
                  </a:lnTo>
                  <a:lnTo>
                    <a:pt x="299" y="322"/>
                  </a:lnTo>
                  <a:close/>
                  <a:moveTo>
                    <a:pt x="1882" y="4025"/>
                  </a:moveTo>
                  <a:lnTo>
                    <a:pt x="1882" y="4977"/>
                  </a:lnTo>
                  <a:lnTo>
                    <a:pt x="299" y="4977"/>
                  </a:lnTo>
                  <a:lnTo>
                    <a:pt x="299" y="4025"/>
                  </a:lnTo>
                  <a:close/>
                  <a:moveTo>
                    <a:pt x="156" y="1"/>
                  </a:moveTo>
                  <a:cubicBezTo>
                    <a:pt x="60" y="1"/>
                    <a:pt x="1" y="84"/>
                    <a:pt x="1" y="155"/>
                  </a:cubicBezTo>
                  <a:lnTo>
                    <a:pt x="1" y="5144"/>
                  </a:lnTo>
                  <a:cubicBezTo>
                    <a:pt x="1" y="5227"/>
                    <a:pt x="84" y="5287"/>
                    <a:pt x="156" y="5287"/>
                  </a:cubicBezTo>
                  <a:lnTo>
                    <a:pt x="2025" y="5287"/>
                  </a:lnTo>
                  <a:cubicBezTo>
                    <a:pt x="2120" y="5287"/>
                    <a:pt x="2180" y="5216"/>
                    <a:pt x="2180" y="5144"/>
                  </a:cubicBezTo>
                  <a:lnTo>
                    <a:pt x="2180" y="167"/>
                  </a:lnTo>
                  <a:cubicBezTo>
                    <a:pt x="2180" y="84"/>
                    <a:pt x="2120" y="1"/>
                    <a:pt x="20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9" name="Google Shape;15289;p103"/>
            <p:cNvSpPr/>
            <p:nvPr/>
          </p:nvSpPr>
          <p:spPr>
            <a:xfrm>
              <a:off x="1127118" y="2504094"/>
              <a:ext cx="31859" cy="9867"/>
            </a:xfrm>
            <a:custGeom>
              <a:avLst/>
              <a:gdLst/>
              <a:ahLst/>
              <a:cxnLst/>
              <a:rect l="l" t="t" r="r" b="b"/>
              <a:pathLst>
                <a:path w="1001" h="310" extrusionOk="0">
                  <a:moveTo>
                    <a:pt x="191" y="0"/>
                  </a:moveTo>
                  <a:cubicBezTo>
                    <a:pt x="0" y="12"/>
                    <a:pt x="0" y="310"/>
                    <a:pt x="191" y="310"/>
                  </a:cubicBezTo>
                  <a:lnTo>
                    <a:pt x="810" y="310"/>
                  </a:lnTo>
                  <a:cubicBezTo>
                    <a:pt x="1000" y="310"/>
                    <a:pt x="1000"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0" name="Google Shape;15290;p103"/>
            <p:cNvSpPr/>
            <p:nvPr/>
          </p:nvSpPr>
          <p:spPr>
            <a:xfrm>
              <a:off x="1127118" y="2532898"/>
              <a:ext cx="31859" cy="10248"/>
            </a:xfrm>
            <a:custGeom>
              <a:avLst/>
              <a:gdLst/>
              <a:ahLst/>
              <a:cxnLst/>
              <a:rect l="l" t="t" r="r" b="b"/>
              <a:pathLst>
                <a:path w="1001" h="322" extrusionOk="0">
                  <a:moveTo>
                    <a:pt x="191" y="0"/>
                  </a:moveTo>
                  <a:cubicBezTo>
                    <a:pt x="0" y="24"/>
                    <a:pt x="0" y="322"/>
                    <a:pt x="191" y="322"/>
                  </a:cubicBezTo>
                  <a:lnTo>
                    <a:pt x="810" y="322"/>
                  </a:lnTo>
                  <a:cubicBezTo>
                    <a:pt x="1000" y="322"/>
                    <a:pt x="1000"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1" name="Google Shape;15291;p103"/>
            <p:cNvSpPr/>
            <p:nvPr/>
          </p:nvSpPr>
          <p:spPr>
            <a:xfrm>
              <a:off x="1127118" y="2562052"/>
              <a:ext cx="31859" cy="9898"/>
            </a:xfrm>
            <a:custGeom>
              <a:avLst/>
              <a:gdLst/>
              <a:ahLst/>
              <a:cxnLst/>
              <a:rect l="l" t="t" r="r" b="b"/>
              <a:pathLst>
                <a:path w="1001" h="311" extrusionOk="0">
                  <a:moveTo>
                    <a:pt x="191" y="1"/>
                  </a:moveTo>
                  <a:cubicBezTo>
                    <a:pt x="0" y="13"/>
                    <a:pt x="0" y="310"/>
                    <a:pt x="191" y="310"/>
                  </a:cubicBezTo>
                  <a:lnTo>
                    <a:pt x="810" y="310"/>
                  </a:lnTo>
                  <a:cubicBezTo>
                    <a:pt x="1000" y="310"/>
                    <a:pt x="1000"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2" name="Google Shape;15292;p103"/>
            <p:cNvSpPr/>
            <p:nvPr/>
          </p:nvSpPr>
          <p:spPr>
            <a:xfrm>
              <a:off x="1020624" y="2504094"/>
              <a:ext cx="32241" cy="9867"/>
            </a:xfrm>
            <a:custGeom>
              <a:avLst/>
              <a:gdLst/>
              <a:ahLst/>
              <a:cxnLst/>
              <a:rect l="l" t="t" r="r" b="b"/>
              <a:pathLst>
                <a:path w="1013" h="310" extrusionOk="0">
                  <a:moveTo>
                    <a:pt x="203" y="0"/>
                  </a:moveTo>
                  <a:cubicBezTo>
                    <a:pt x="1" y="12"/>
                    <a:pt x="1" y="310"/>
                    <a:pt x="203" y="310"/>
                  </a:cubicBezTo>
                  <a:lnTo>
                    <a:pt x="822" y="310"/>
                  </a:lnTo>
                  <a:cubicBezTo>
                    <a:pt x="1013" y="310"/>
                    <a:pt x="1013"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3" name="Google Shape;15293;p103"/>
            <p:cNvSpPr/>
            <p:nvPr/>
          </p:nvSpPr>
          <p:spPr>
            <a:xfrm>
              <a:off x="1020624" y="2532898"/>
              <a:ext cx="32241" cy="10248"/>
            </a:xfrm>
            <a:custGeom>
              <a:avLst/>
              <a:gdLst/>
              <a:ahLst/>
              <a:cxnLst/>
              <a:rect l="l" t="t" r="r" b="b"/>
              <a:pathLst>
                <a:path w="1013" h="322" extrusionOk="0">
                  <a:moveTo>
                    <a:pt x="203" y="0"/>
                  </a:moveTo>
                  <a:cubicBezTo>
                    <a:pt x="1" y="24"/>
                    <a:pt x="1" y="322"/>
                    <a:pt x="203" y="322"/>
                  </a:cubicBezTo>
                  <a:lnTo>
                    <a:pt x="822" y="322"/>
                  </a:lnTo>
                  <a:cubicBezTo>
                    <a:pt x="1013" y="322"/>
                    <a:pt x="1013"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4" name="Google Shape;15294;p103"/>
            <p:cNvSpPr/>
            <p:nvPr/>
          </p:nvSpPr>
          <p:spPr>
            <a:xfrm>
              <a:off x="1020624" y="2562052"/>
              <a:ext cx="32241" cy="9898"/>
            </a:xfrm>
            <a:custGeom>
              <a:avLst/>
              <a:gdLst/>
              <a:ahLst/>
              <a:cxnLst/>
              <a:rect l="l" t="t" r="r" b="b"/>
              <a:pathLst>
                <a:path w="1013" h="311" extrusionOk="0">
                  <a:moveTo>
                    <a:pt x="203" y="1"/>
                  </a:moveTo>
                  <a:cubicBezTo>
                    <a:pt x="1" y="13"/>
                    <a:pt x="1" y="310"/>
                    <a:pt x="203" y="310"/>
                  </a:cubicBezTo>
                  <a:lnTo>
                    <a:pt x="822" y="310"/>
                  </a:lnTo>
                  <a:cubicBezTo>
                    <a:pt x="1013" y="310"/>
                    <a:pt x="1013" y="1"/>
                    <a:pt x="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95" name="Google Shape;15295;p103"/>
          <p:cNvGrpSpPr/>
          <p:nvPr/>
        </p:nvGrpSpPr>
        <p:grpSpPr>
          <a:xfrm>
            <a:off x="6644957" y="2456353"/>
            <a:ext cx="371395" cy="278904"/>
            <a:chOff x="6644957" y="2456353"/>
            <a:chExt cx="371395" cy="278904"/>
          </a:xfrm>
        </p:grpSpPr>
        <p:sp>
          <p:nvSpPr>
            <p:cNvPr id="15296" name="Google Shape;15296;p103"/>
            <p:cNvSpPr/>
            <p:nvPr/>
          </p:nvSpPr>
          <p:spPr>
            <a:xfrm>
              <a:off x="6644957" y="2456353"/>
              <a:ext cx="371395" cy="203123"/>
            </a:xfrm>
            <a:custGeom>
              <a:avLst/>
              <a:gdLst/>
              <a:ahLst/>
              <a:cxnLst/>
              <a:rect l="l" t="t" r="r" b="b"/>
              <a:pathLst>
                <a:path w="11669" h="6382" extrusionOk="0">
                  <a:moveTo>
                    <a:pt x="4763" y="0"/>
                  </a:moveTo>
                  <a:cubicBezTo>
                    <a:pt x="4167" y="0"/>
                    <a:pt x="3596" y="191"/>
                    <a:pt x="3120" y="548"/>
                  </a:cubicBezTo>
                  <a:cubicBezTo>
                    <a:pt x="2679" y="881"/>
                    <a:pt x="2358" y="1322"/>
                    <a:pt x="2179" y="1834"/>
                  </a:cubicBezTo>
                  <a:cubicBezTo>
                    <a:pt x="977" y="1893"/>
                    <a:pt x="0" y="2881"/>
                    <a:pt x="0" y="4108"/>
                  </a:cubicBezTo>
                  <a:cubicBezTo>
                    <a:pt x="0" y="5358"/>
                    <a:pt x="1036" y="6382"/>
                    <a:pt x="2286" y="6382"/>
                  </a:cubicBezTo>
                  <a:lnTo>
                    <a:pt x="3096" y="6382"/>
                  </a:lnTo>
                  <a:cubicBezTo>
                    <a:pt x="3191" y="6382"/>
                    <a:pt x="3274" y="6310"/>
                    <a:pt x="3274" y="6203"/>
                  </a:cubicBezTo>
                  <a:cubicBezTo>
                    <a:pt x="3274" y="6120"/>
                    <a:pt x="3203" y="6025"/>
                    <a:pt x="3096" y="6025"/>
                  </a:cubicBezTo>
                  <a:lnTo>
                    <a:pt x="2286" y="6025"/>
                  </a:lnTo>
                  <a:cubicBezTo>
                    <a:pt x="1215" y="6025"/>
                    <a:pt x="346" y="5167"/>
                    <a:pt x="346" y="4096"/>
                  </a:cubicBezTo>
                  <a:cubicBezTo>
                    <a:pt x="346" y="3024"/>
                    <a:pt x="1215" y="2155"/>
                    <a:pt x="2286" y="2155"/>
                  </a:cubicBezTo>
                  <a:lnTo>
                    <a:pt x="2298" y="2155"/>
                  </a:lnTo>
                  <a:cubicBezTo>
                    <a:pt x="2370" y="2155"/>
                    <a:pt x="2441" y="2107"/>
                    <a:pt x="2465" y="2036"/>
                  </a:cubicBezTo>
                  <a:cubicBezTo>
                    <a:pt x="2608" y="1548"/>
                    <a:pt x="2905" y="1119"/>
                    <a:pt x="3310" y="822"/>
                  </a:cubicBezTo>
                  <a:cubicBezTo>
                    <a:pt x="3727" y="500"/>
                    <a:pt x="4227" y="321"/>
                    <a:pt x="4751" y="321"/>
                  </a:cubicBezTo>
                  <a:cubicBezTo>
                    <a:pt x="5584" y="321"/>
                    <a:pt x="6346" y="738"/>
                    <a:pt x="6775" y="1453"/>
                  </a:cubicBezTo>
                  <a:cubicBezTo>
                    <a:pt x="6811" y="1516"/>
                    <a:pt x="6861" y="1545"/>
                    <a:pt x="6914" y="1545"/>
                  </a:cubicBezTo>
                  <a:cubicBezTo>
                    <a:pt x="6931" y="1545"/>
                    <a:pt x="6948" y="1542"/>
                    <a:pt x="6965" y="1536"/>
                  </a:cubicBezTo>
                  <a:cubicBezTo>
                    <a:pt x="7168" y="1476"/>
                    <a:pt x="7370" y="1429"/>
                    <a:pt x="7585" y="1429"/>
                  </a:cubicBezTo>
                  <a:cubicBezTo>
                    <a:pt x="8430" y="1429"/>
                    <a:pt x="9168" y="1976"/>
                    <a:pt x="9430" y="2786"/>
                  </a:cubicBezTo>
                  <a:cubicBezTo>
                    <a:pt x="9452" y="2851"/>
                    <a:pt x="9513" y="2907"/>
                    <a:pt x="9587" y="2907"/>
                  </a:cubicBezTo>
                  <a:cubicBezTo>
                    <a:pt x="9594" y="2907"/>
                    <a:pt x="9601" y="2906"/>
                    <a:pt x="9609" y="2905"/>
                  </a:cubicBezTo>
                  <a:cubicBezTo>
                    <a:pt x="9668" y="2905"/>
                    <a:pt x="9728" y="2881"/>
                    <a:pt x="9763" y="2881"/>
                  </a:cubicBezTo>
                  <a:cubicBezTo>
                    <a:pt x="10633" y="2881"/>
                    <a:pt x="11335" y="3584"/>
                    <a:pt x="11335" y="4453"/>
                  </a:cubicBezTo>
                  <a:cubicBezTo>
                    <a:pt x="11335" y="5310"/>
                    <a:pt x="10633" y="6013"/>
                    <a:pt x="9763" y="6013"/>
                  </a:cubicBezTo>
                  <a:lnTo>
                    <a:pt x="8573" y="6013"/>
                  </a:lnTo>
                  <a:cubicBezTo>
                    <a:pt x="8489" y="6013"/>
                    <a:pt x="8394" y="6084"/>
                    <a:pt x="8394" y="6191"/>
                  </a:cubicBezTo>
                  <a:cubicBezTo>
                    <a:pt x="8394" y="6298"/>
                    <a:pt x="8478" y="6370"/>
                    <a:pt x="8573" y="6370"/>
                  </a:cubicBezTo>
                  <a:lnTo>
                    <a:pt x="9763" y="6370"/>
                  </a:lnTo>
                  <a:cubicBezTo>
                    <a:pt x="10823" y="6370"/>
                    <a:pt x="11668" y="5501"/>
                    <a:pt x="11668" y="4465"/>
                  </a:cubicBezTo>
                  <a:cubicBezTo>
                    <a:pt x="11668" y="3417"/>
                    <a:pt x="10859" y="2560"/>
                    <a:pt x="9811" y="2560"/>
                  </a:cubicBezTo>
                  <a:lnTo>
                    <a:pt x="9740" y="2560"/>
                  </a:lnTo>
                  <a:cubicBezTo>
                    <a:pt x="9585" y="2155"/>
                    <a:pt x="9323" y="1798"/>
                    <a:pt x="8966" y="1548"/>
                  </a:cubicBezTo>
                  <a:cubicBezTo>
                    <a:pt x="8561" y="1250"/>
                    <a:pt x="8097" y="1095"/>
                    <a:pt x="7608" y="1095"/>
                  </a:cubicBezTo>
                  <a:cubicBezTo>
                    <a:pt x="7418" y="1095"/>
                    <a:pt x="7204" y="1131"/>
                    <a:pt x="7013" y="1179"/>
                  </a:cubicBezTo>
                  <a:cubicBezTo>
                    <a:pt x="6513" y="429"/>
                    <a:pt x="5680" y="0"/>
                    <a:pt x="4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7" name="Google Shape;15297;p103"/>
            <p:cNvSpPr/>
            <p:nvPr/>
          </p:nvSpPr>
          <p:spPr>
            <a:xfrm>
              <a:off x="6761668" y="2549194"/>
              <a:ext cx="139850" cy="186064"/>
            </a:xfrm>
            <a:custGeom>
              <a:avLst/>
              <a:gdLst/>
              <a:ahLst/>
              <a:cxnLst/>
              <a:rect l="l" t="t" r="r" b="b"/>
              <a:pathLst>
                <a:path w="4394" h="5846" extrusionOk="0">
                  <a:moveTo>
                    <a:pt x="2584" y="357"/>
                  </a:moveTo>
                  <a:lnTo>
                    <a:pt x="2584" y="1476"/>
                  </a:lnTo>
                  <a:cubicBezTo>
                    <a:pt x="2584" y="1667"/>
                    <a:pt x="2751" y="1834"/>
                    <a:pt x="2941" y="1834"/>
                  </a:cubicBezTo>
                  <a:lnTo>
                    <a:pt x="3501" y="1834"/>
                  </a:lnTo>
                  <a:cubicBezTo>
                    <a:pt x="3584" y="1834"/>
                    <a:pt x="3679" y="1750"/>
                    <a:pt x="3679" y="1655"/>
                  </a:cubicBezTo>
                  <a:cubicBezTo>
                    <a:pt x="3679" y="1548"/>
                    <a:pt x="3596" y="1476"/>
                    <a:pt x="3501" y="1476"/>
                  </a:cubicBezTo>
                  <a:lnTo>
                    <a:pt x="2941" y="1476"/>
                  </a:lnTo>
                  <a:cubicBezTo>
                    <a:pt x="2941" y="1476"/>
                    <a:pt x="2929" y="1476"/>
                    <a:pt x="2929" y="1453"/>
                  </a:cubicBezTo>
                  <a:lnTo>
                    <a:pt x="2929" y="393"/>
                  </a:lnTo>
                  <a:lnTo>
                    <a:pt x="4001" y="1465"/>
                  </a:lnTo>
                  <a:cubicBezTo>
                    <a:pt x="4037" y="1500"/>
                    <a:pt x="4060" y="1560"/>
                    <a:pt x="4060" y="1607"/>
                  </a:cubicBezTo>
                  <a:lnTo>
                    <a:pt x="4060" y="5501"/>
                  </a:lnTo>
                  <a:lnTo>
                    <a:pt x="4049" y="5501"/>
                  </a:lnTo>
                  <a:lnTo>
                    <a:pt x="369" y="5525"/>
                  </a:lnTo>
                  <a:cubicBezTo>
                    <a:pt x="369" y="5525"/>
                    <a:pt x="358" y="5525"/>
                    <a:pt x="358" y="5501"/>
                  </a:cubicBezTo>
                  <a:lnTo>
                    <a:pt x="358" y="369"/>
                  </a:lnTo>
                  <a:cubicBezTo>
                    <a:pt x="358" y="369"/>
                    <a:pt x="358" y="357"/>
                    <a:pt x="369" y="357"/>
                  </a:cubicBezTo>
                  <a:close/>
                  <a:moveTo>
                    <a:pt x="358" y="0"/>
                  </a:moveTo>
                  <a:cubicBezTo>
                    <a:pt x="167" y="0"/>
                    <a:pt x="0" y="167"/>
                    <a:pt x="0" y="357"/>
                  </a:cubicBezTo>
                  <a:lnTo>
                    <a:pt x="0" y="5489"/>
                  </a:lnTo>
                  <a:cubicBezTo>
                    <a:pt x="0" y="5679"/>
                    <a:pt x="155" y="5846"/>
                    <a:pt x="358" y="5846"/>
                  </a:cubicBezTo>
                  <a:lnTo>
                    <a:pt x="4013" y="5846"/>
                  </a:lnTo>
                  <a:cubicBezTo>
                    <a:pt x="4203" y="5846"/>
                    <a:pt x="4370" y="5679"/>
                    <a:pt x="4370" y="5489"/>
                  </a:cubicBezTo>
                  <a:lnTo>
                    <a:pt x="4370" y="1607"/>
                  </a:lnTo>
                  <a:cubicBezTo>
                    <a:pt x="4394" y="1476"/>
                    <a:pt x="4334" y="1334"/>
                    <a:pt x="4227" y="1238"/>
                  </a:cubicBezTo>
                  <a:lnTo>
                    <a:pt x="3156" y="167"/>
                  </a:lnTo>
                  <a:cubicBezTo>
                    <a:pt x="3048" y="60"/>
                    <a:pt x="2917" y="0"/>
                    <a:pt x="2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8" name="Google Shape;15298;p103"/>
            <p:cNvSpPr/>
            <p:nvPr/>
          </p:nvSpPr>
          <p:spPr>
            <a:xfrm>
              <a:off x="6802216" y="2625357"/>
              <a:ext cx="58754" cy="75431"/>
            </a:xfrm>
            <a:custGeom>
              <a:avLst/>
              <a:gdLst/>
              <a:ahLst/>
              <a:cxnLst/>
              <a:rect l="l" t="t" r="r" b="b"/>
              <a:pathLst>
                <a:path w="1846" h="2370" extrusionOk="0">
                  <a:moveTo>
                    <a:pt x="929" y="0"/>
                  </a:moveTo>
                  <a:cubicBezTo>
                    <a:pt x="881" y="0"/>
                    <a:pt x="822" y="36"/>
                    <a:pt x="786" y="60"/>
                  </a:cubicBezTo>
                  <a:lnTo>
                    <a:pt x="60" y="988"/>
                  </a:lnTo>
                  <a:cubicBezTo>
                    <a:pt x="0" y="1060"/>
                    <a:pt x="12" y="1167"/>
                    <a:pt x="96" y="1227"/>
                  </a:cubicBezTo>
                  <a:cubicBezTo>
                    <a:pt x="123" y="1250"/>
                    <a:pt x="157" y="1260"/>
                    <a:pt x="190" y="1260"/>
                  </a:cubicBezTo>
                  <a:cubicBezTo>
                    <a:pt x="243" y="1260"/>
                    <a:pt x="297" y="1234"/>
                    <a:pt x="334" y="1191"/>
                  </a:cubicBezTo>
                  <a:lnTo>
                    <a:pt x="762" y="655"/>
                  </a:lnTo>
                  <a:lnTo>
                    <a:pt x="762" y="2191"/>
                  </a:lnTo>
                  <a:cubicBezTo>
                    <a:pt x="762" y="2274"/>
                    <a:pt x="834" y="2370"/>
                    <a:pt x="941" y="2370"/>
                  </a:cubicBezTo>
                  <a:cubicBezTo>
                    <a:pt x="1024" y="2370"/>
                    <a:pt x="1120" y="2298"/>
                    <a:pt x="1120" y="2191"/>
                  </a:cubicBezTo>
                  <a:lnTo>
                    <a:pt x="1120" y="655"/>
                  </a:lnTo>
                  <a:lnTo>
                    <a:pt x="1548" y="1191"/>
                  </a:lnTo>
                  <a:cubicBezTo>
                    <a:pt x="1584" y="1238"/>
                    <a:pt x="1643" y="1250"/>
                    <a:pt x="1691" y="1250"/>
                  </a:cubicBezTo>
                  <a:cubicBezTo>
                    <a:pt x="1727" y="1250"/>
                    <a:pt x="1762" y="1238"/>
                    <a:pt x="1786" y="1203"/>
                  </a:cubicBezTo>
                  <a:cubicBezTo>
                    <a:pt x="1834" y="1167"/>
                    <a:pt x="1846" y="1060"/>
                    <a:pt x="1786" y="988"/>
                  </a:cubicBezTo>
                  <a:lnTo>
                    <a:pt x="1060" y="60"/>
                  </a:lnTo>
                  <a:cubicBezTo>
                    <a:pt x="1036" y="12"/>
                    <a:pt x="989" y="0"/>
                    <a:pt x="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9" name="Google Shape;15299;p103"/>
            <p:cNvSpPr/>
            <p:nvPr/>
          </p:nvSpPr>
          <p:spPr>
            <a:xfrm>
              <a:off x="6802216" y="2480828"/>
              <a:ext cx="47009" cy="33132"/>
            </a:xfrm>
            <a:custGeom>
              <a:avLst/>
              <a:gdLst/>
              <a:ahLst/>
              <a:cxnLst/>
              <a:rect l="l" t="t" r="r" b="b"/>
              <a:pathLst>
                <a:path w="1477" h="1041" extrusionOk="0">
                  <a:moveTo>
                    <a:pt x="193" y="0"/>
                  </a:moveTo>
                  <a:cubicBezTo>
                    <a:pt x="119" y="0"/>
                    <a:pt x="45" y="64"/>
                    <a:pt x="24" y="136"/>
                  </a:cubicBezTo>
                  <a:cubicBezTo>
                    <a:pt x="0" y="231"/>
                    <a:pt x="60" y="314"/>
                    <a:pt x="155" y="338"/>
                  </a:cubicBezTo>
                  <a:cubicBezTo>
                    <a:pt x="560" y="422"/>
                    <a:pt x="917" y="636"/>
                    <a:pt x="1155" y="969"/>
                  </a:cubicBezTo>
                  <a:cubicBezTo>
                    <a:pt x="1179" y="1017"/>
                    <a:pt x="1239" y="1041"/>
                    <a:pt x="1286" y="1041"/>
                  </a:cubicBezTo>
                  <a:cubicBezTo>
                    <a:pt x="1310" y="1041"/>
                    <a:pt x="1358" y="1029"/>
                    <a:pt x="1393" y="1017"/>
                  </a:cubicBezTo>
                  <a:cubicBezTo>
                    <a:pt x="1465" y="946"/>
                    <a:pt x="1477" y="838"/>
                    <a:pt x="1429" y="767"/>
                  </a:cubicBezTo>
                  <a:cubicBezTo>
                    <a:pt x="1131" y="374"/>
                    <a:pt x="703" y="88"/>
                    <a:pt x="227" y="5"/>
                  </a:cubicBezTo>
                  <a:cubicBezTo>
                    <a:pt x="216" y="2"/>
                    <a:pt x="204" y="0"/>
                    <a:pt x="1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0" name="Google Shape;15300;p103"/>
            <p:cNvSpPr/>
            <p:nvPr/>
          </p:nvSpPr>
          <p:spPr>
            <a:xfrm>
              <a:off x="6895439" y="2517112"/>
              <a:ext cx="36793" cy="32114"/>
            </a:xfrm>
            <a:custGeom>
              <a:avLst/>
              <a:gdLst/>
              <a:ahLst/>
              <a:cxnLst/>
              <a:rect l="l" t="t" r="r" b="b"/>
              <a:pathLst>
                <a:path w="1156" h="1009" extrusionOk="0">
                  <a:moveTo>
                    <a:pt x="206" y="1"/>
                  </a:moveTo>
                  <a:cubicBezTo>
                    <a:pt x="131" y="1"/>
                    <a:pt x="65" y="39"/>
                    <a:pt x="36" y="115"/>
                  </a:cubicBezTo>
                  <a:cubicBezTo>
                    <a:pt x="0" y="198"/>
                    <a:pt x="48" y="306"/>
                    <a:pt x="143" y="341"/>
                  </a:cubicBezTo>
                  <a:cubicBezTo>
                    <a:pt x="429" y="437"/>
                    <a:pt x="667" y="639"/>
                    <a:pt x="810" y="913"/>
                  </a:cubicBezTo>
                  <a:cubicBezTo>
                    <a:pt x="846" y="972"/>
                    <a:pt x="893" y="1008"/>
                    <a:pt x="965" y="1008"/>
                  </a:cubicBezTo>
                  <a:cubicBezTo>
                    <a:pt x="989" y="1008"/>
                    <a:pt x="1024" y="1008"/>
                    <a:pt x="1036" y="996"/>
                  </a:cubicBezTo>
                  <a:cubicBezTo>
                    <a:pt x="1108" y="937"/>
                    <a:pt x="1155" y="829"/>
                    <a:pt x="1108" y="734"/>
                  </a:cubicBezTo>
                  <a:cubicBezTo>
                    <a:pt x="929" y="401"/>
                    <a:pt x="619" y="127"/>
                    <a:pt x="262" y="8"/>
                  </a:cubicBezTo>
                  <a:cubicBezTo>
                    <a:pt x="243" y="3"/>
                    <a:pt x="224" y="1"/>
                    <a:pt x="2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01" name="Google Shape;15301;p103"/>
          <p:cNvGrpSpPr/>
          <p:nvPr/>
        </p:nvGrpSpPr>
        <p:grpSpPr>
          <a:xfrm>
            <a:off x="5388757" y="2414659"/>
            <a:ext cx="260349" cy="362292"/>
            <a:chOff x="5388757" y="2414659"/>
            <a:chExt cx="260349" cy="362292"/>
          </a:xfrm>
        </p:grpSpPr>
        <p:sp>
          <p:nvSpPr>
            <p:cNvPr id="15302" name="Google Shape;15302;p103"/>
            <p:cNvSpPr/>
            <p:nvPr/>
          </p:nvSpPr>
          <p:spPr>
            <a:xfrm>
              <a:off x="5388757" y="2414659"/>
              <a:ext cx="260349" cy="362292"/>
            </a:xfrm>
            <a:custGeom>
              <a:avLst/>
              <a:gdLst/>
              <a:ahLst/>
              <a:cxnLst/>
              <a:rect l="l" t="t" r="r" b="b"/>
              <a:pathLst>
                <a:path w="8180" h="11383" extrusionOk="0">
                  <a:moveTo>
                    <a:pt x="4096" y="322"/>
                  </a:moveTo>
                  <a:cubicBezTo>
                    <a:pt x="4286" y="322"/>
                    <a:pt x="4465" y="429"/>
                    <a:pt x="4572" y="596"/>
                  </a:cubicBezTo>
                  <a:cubicBezTo>
                    <a:pt x="4608" y="643"/>
                    <a:pt x="4655" y="679"/>
                    <a:pt x="4727" y="679"/>
                  </a:cubicBezTo>
                  <a:lnTo>
                    <a:pt x="5358" y="679"/>
                  </a:lnTo>
                  <a:cubicBezTo>
                    <a:pt x="5465" y="679"/>
                    <a:pt x="5548" y="774"/>
                    <a:pt x="5548" y="881"/>
                  </a:cubicBezTo>
                  <a:lnTo>
                    <a:pt x="5548" y="1429"/>
                  </a:lnTo>
                  <a:lnTo>
                    <a:pt x="2679" y="1429"/>
                  </a:lnTo>
                  <a:lnTo>
                    <a:pt x="2679" y="881"/>
                  </a:lnTo>
                  <a:lnTo>
                    <a:pt x="2643" y="881"/>
                  </a:lnTo>
                  <a:cubicBezTo>
                    <a:pt x="2643" y="774"/>
                    <a:pt x="2727" y="679"/>
                    <a:pt x="2834" y="679"/>
                  </a:cubicBezTo>
                  <a:lnTo>
                    <a:pt x="3465" y="679"/>
                  </a:lnTo>
                  <a:cubicBezTo>
                    <a:pt x="3536" y="679"/>
                    <a:pt x="3584" y="655"/>
                    <a:pt x="3620" y="596"/>
                  </a:cubicBezTo>
                  <a:cubicBezTo>
                    <a:pt x="3727" y="417"/>
                    <a:pt x="3905" y="322"/>
                    <a:pt x="4096" y="322"/>
                  </a:cubicBezTo>
                  <a:close/>
                  <a:moveTo>
                    <a:pt x="7477" y="1036"/>
                  </a:moveTo>
                  <a:cubicBezTo>
                    <a:pt x="7680" y="1036"/>
                    <a:pt x="7846" y="1203"/>
                    <a:pt x="7846" y="1417"/>
                  </a:cubicBezTo>
                  <a:lnTo>
                    <a:pt x="7846" y="10680"/>
                  </a:lnTo>
                  <a:lnTo>
                    <a:pt x="7834" y="10680"/>
                  </a:lnTo>
                  <a:cubicBezTo>
                    <a:pt x="7834" y="10895"/>
                    <a:pt x="7668" y="11061"/>
                    <a:pt x="7465" y="11061"/>
                  </a:cubicBezTo>
                  <a:lnTo>
                    <a:pt x="691" y="11061"/>
                  </a:lnTo>
                  <a:cubicBezTo>
                    <a:pt x="476" y="11061"/>
                    <a:pt x="322" y="10895"/>
                    <a:pt x="322" y="10680"/>
                  </a:cubicBezTo>
                  <a:lnTo>
                    <a:pt x="322" y="1417"/>
                  </a:lnTo>
                  <a:cubicBezTo>
                    <a:pt x="322" y="1203"/>
                    <a:pt x="476" y="1036"/>
                    <a:pt x="691" y="1036"/>
                  </a:cubicBezTo>
                  <a:lnTo>
                    <a:pt x="2310" y="1036"/>
                  </a:lnTo>
                  <a:lnTo>
                    <a:pt x="2310" y="1596"/>
                  </a:lnTo>
                  <a:cubicBezTo>
                    <a:pt x="2310" y="1679"/>
                    <a:pt x="2381" y="1751"/>
                    <a:pt x="2477" y="1751"/>
                  </a:cubicBezTo>
                  <a:lnTo>
                    <a:pt x="5691" y="1751"/>
                  </a:lnTo>
                  <a:cubicBezTo>
                    <a:pt x="5775" y="1751"/>
                    <a:pt x="5846" y="1679"/>
                    <a:pt x="5846" y="1596"/>
                  </a:cubicBezTo>
                  <a:lnTo>
                    <a:pt x="5846" y="1036"/>
                  </a:lnTo>
                  <a:close/>
                  <a:moveTo>
                    <a:pt x="4084" y="0"/>
                  </a:moveTo>
                  <a:cubicBezTo>
                    <a:pt x="3798" y="0"/>
                    <a:pt x="3548" y="131"/>
                    <a:pt x="3381" y="358"/>
                  </a:cubicBezTo>
                  <a:lnTo>
                    <a:pt x="2834" y="358"/>
                  </a:lnTo>
                  <a:cubicBezTo>
                    <a:pt x="2608" y="358"/>
                    <a:pt x="2393" y="500"/>
                    <a:pt x="2346" y="715"/>
                  </a:cubicBezTo>
                  <a:lnTo>
                    <a:pt x="703" y="715"/>
                  </a:lnTo>
                  <a:cubicBezTo>
                    <a:pt x="322" y="715"/>
                    <a:pt x="0" y="1024"/>
                    <a:pt x="0" y="1417"/>
                  </a:cubicBezTo>
                  <a:lnTo>
                    <a:pt x="0" y="10680"/>
                  </a:lnTo>
                  <a:cubicBezTo>
                    <a:pt x="0" y="11073"/>
                    <a:pt x="310" y="11383"/>
                    <a:pt x="703" y="11383"/>
                  </a:cubicBezTo>
                  <a:lnTo>
                    <a:pt x="7477" y="11383"/>
                  </a:lnTo>
                  <a:cubicBezTo>
                    <a:pt x="7858" y="11383"/>
                    <a:pt x="8180" y="11073"/>
                    <a:pt x="8180" y="10680"/>
                  </a:cubicBezTo>
                  <a:lnTo>
                    <a:pt x="8180" y="1417"/>
                  </a:lnTo>
                  <a:cubicBezTo>
                    <a:pt x="8156" y="1024"/>
                    <a:pt x="7846" y="715"/>
                    <a:pt x="7465" y="715"/>
                  </a:cubicBezTo>
                  <a:lnTo>
                    <a:pt x="5822" y="715"/>
                  </a:lnTo>
                  <a:cubicBezTo>
                    <a:pt x="5751" y="500"/>
                    <a:pt x="5560" y="358"/>
                    <a:pt x="5334" y="358"/>
                  </a:cubicBezTo>
                  <a:lnTo>
                    <a:pt x="4786" y="358"/>
                  </a:lnTo>
                  <a:cubicBezTo>
                    <a:pt x="4620" y="131"/>
                    <a:pt x="4346" y="0"/>
                    <a:pt x="4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3" name="Google Shape;15303;p103"/>
            <p:cNvSpPr/>
            <p:nvPr/>
          </p:nvSpPr>
          <p:spPr>
            <a:xfrm>
              <a:off x="5513425" y="2437384"/>
              <a:ext cx="10248" cy="10280"/>
            </a:xfrm>
            <a:custGeom>
              <a:avLst/>
              <a:gdLst/>
              <a:ahLst/>
              <a:cxnLst/>
              <a:rect l="l" t="t" r="r" b="b"/>
              <a:pathLst>
                <a:path w="322" h="323" extrusionOk="0">
                  <a:moveTo>
                    <a:pt x="167" y="1"/>
                  </a:moveTo>
                  <a:cubicBezTo>
                    <a:pt x="72" y="1"/>
                    <a:pt x="0" y="72"/>
                    <a:pt x="0" y="167"/>
                  </a:cubicBezTo>
                  <a:cubicBezTo>
                    <a:pt x="0" y="251"/>
                    <a:pt x="72" y="322"/>
                    <a:pt x="167" y="322"/>
                  </a:cubicBezTo>
                  <a:cubicBezTo>
                    <a:pt x="250" y="322"/>
                    <a:pt x="322" y="251"/>
                    <a:pt x="322" y="167"/>
                  </a:cubicBez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4" name="Google Shape;15304;p103"/>
            <p:cNvSpPr/>
            <p:nvPr/>
          </p:nvSpPr>
          <p:spPr>
            <a:xfrm>
              <a:off x="5411100" y="2460140"/>
              <a:ext cx="214517" cy="283106"/>
            </a:xfrm>
            <a:custGeom>
              <a:avLst/>
              <a:gdLst/>
              <a:ahLst/>
              <a:cxnLst/>
              <a:rect l="l" t="t" r="r" b="b"/>
              <a:pathLst>
                <a:path w="6740" h="8895" extrusionOk="0">
                  <a:moveTo>
                    <a:pt x="5692" y="0"/>
                  </a:moveTo>
                  <a:cubicBezTo>
                    <a:pt x="5596" y="0"/>
                    <a:pt x="5525" y="72"/>
                    <a:pt x="5525" y="167"/>
                  </a:cubicBezTo>
                  <a:cubicBezTo>
                    <a:pt x="5525" y="250"/>
                    <a:pt x="5596" y="322"/>
                    <a:pt x="5692" y="322"/>
                  </a:cubicBezTo>
                  <a:lnTo>
                    <a:pt x="6418" y="322"/>
                  </a:lnTo>
                  <a:lnTo>
                    <a:pt x="6418" y="8561"/>
                  </a:lnTo>
                  <a:lnTo>
                    <a:pt x="334" y="8561"/>
                  </a:lnTo>
                  <a:lnTo>
                    <a:pt x="334" y="345"/>
                  </a:lnTo>
                  <a:lnTo>
                    <a:pt x="1060" y="345"/>
                  </a:lnTo>
                  <a:cubicBezTo>
                    <a:pt x="1144" y="345"/>
                    <a:pt x="1227" y="262"/>
                    <a:pt x="1227" y="179"/>
                  </a:cubicBezTo>
                  <a:cubicBezTo>
                    <a:pt x="1227" y="83"/>
                    <a:pt x="1144" y="12"/>
                    <a:pt x="1060" y="12"/>
                  </a:cubicBezTo>
                  <a:lnTo>
                    <a:pt x="167" y="12"/>
                  </a:lnTo>
                  <a:cubicBezTo>
                    <a:pt x="72" y="12"/>
                    <a:pt x="1" y="83"/>
                    <a:pt x="1" y="179"/>
                  </a:cubicBezTo>
                  <a:lnTo>
                    <a:pt x="1" y="8739"/>
                  </a:lnTo>
                  <a:cubicBezTo>
                    <a:pt x="1" y="8823"/>
                    <a:pt x="72" y="8894"/>
                    <a:pt x="167" y="8894"/>
                  </a:cubicBezTo>
                  <a:lnTo>
                    <a:pt x="6585" y="8894"/>
                  </a:lnTo>
                  <a:cubicBezTo>
                    <a:pt x="6668" y="8894"/>
                    <a:pt x="6739" y="8823"/>
                    <a:pt x="6739" y="8739"/>
                  </a:cubicBezTo>
                  <a:lnTo>
                    <a:pt x="6739" y="179"/>
                  </a:lnTo>
                  <a:cubicBezTo>
                    <a:pt x="6739" y="72"/>
                    <a:pt x="6668" y="0"/>
                    <a:pt x="6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5" name="Google Shape;15305;p103"/>
            <p:cNvSpPr/>
            <p:nvPr/>
          </p:nvSpPr>
          <p:spPr>
            <a:xfrm>
              <a:off x="5439904" y="2488562"/>
              <a:ext cx="78837" cy="106495"/>
            </a:xfrm>
            <a:custGeom>
              <a:avLst/>
              <a:gdLst/>
              <a:ahLst/>
              <a:cxnLst/>
              <a:rect l="l" t="t" r="r" b="b"/>
              <a:pathLst>
                <a:path w="2477" h="3346" extrusionOk="0">
                  <a:moveTo>
                    <a:pt x="1405" y="322"/>
                  </a:moveTo>
                  <a:cubicBezTo>
                    <a:pt x="1608" y="322"/>
                    <a:pt x="1774" y="488"/>
                    <a:pt x="1774" y="703"/>
                  </a:cubicBezTo>
                  <a:lnTo>
                    <a:pt x="1774" y="1060"/>
                  </a:lnTo>
                  <a:cubicBezTo>
                    <a:pt x="1774" y="1357"/>
                    <a:pt x="1536" y="1607"/>
                    <a:pt x="1227" y="1607"/>
                  </a:cubicBezTo>
                  <a:cubicBezTo>
                    <a:pt x="929" y="1607"/>
                    <a:pt x="679" y="1357"/>
                    <a:pt x="679" y="1060"/>
                  </a:cubicBezTo>
                  <a:lnTo>
                    <a:pt x="679" y="703"/>
                  </a:lnTo>
                  <a:cubicBezTo>
                    <a:pt x="679" y="488"/>
                    <a:pt x="834" y="322"/>
                    <a:pt x="1048" y="322"/>
                  </a:cubicBezTo>
                  <a:close/>
                  <a:moveTo>
                    <a:pt x="1417" y="1905"/>
                  </a:moveTo>
                  <a:lnTo>
                    <a:pt x="1417" y="2012"/>
                  </a:lnTo>
                  <a:cubicBezTo>
                    <a:pt x="1417" y="2084"/>
                    <a:pt x="1429" y="2143"/>
                    <a:pt x="1465" y="2191"/>
                  </a:cubicBezTo>
                  <a:lnTo>
                    <a:pt x="1239" y="2405"/>
                  </a:lnTo>
                  <a:lnTo>
                    <a:pt x="1215" y="2405"/>
                  </a:lnTo>
                  <a:lnTo>
                    <a:pt x="989" y="2191"/>
                  </a:lnTo>
                  <a:cubicBezTo>
                    <a:pt x="1012" y="2143"/>
                    <a:pt x="1036" y="2084"/>
                    <a:pt x="1036" y="2012"/>
                  </a:cubicBezTo>
                  <a:lnTo>
                    <a:pt x="1036" y="1905"/>
                  </a:lnTo>
                  <a:cubicBezTo>
                    <a:pt x="1096" y="1917"/>
                    <a:pt x="1155" y="1917"/>
                    <a:pt x="1227" y="1917"/>
                  </a:cubicBezTo>
                  <a:cubicBezTo>
                    <a:pt x="1286" y="1917"/>
                    <a:pt x="1358" y="1917"/>
                    <a:pt x="1417" y="1905"/>
                  </a:cubicBezTo>
                  <a:close/>
                  <a:moveTo>
                    <a:pt x="1703" y="2393"/>
                  </a:moveTo>
                  <a:lnTo>
                    <a:pt x="1989" y="2548"/>
                  </a:lnTo>
                  <a:cubicBezTo>
                    <a:pt x="2048" y="2572"/>
                    <a:pt x="2084" y="2643"/>
                    <a:pt x="2084" y="2703"/>
                  </a:cubicBezTo>
                  <a:lnTo>
                    <a:pt x="2084" y="3024"/>
                  </a:lnTo>
                  <a:lnTo>
                    <a:pt x="2120" y="3024"/>
                  </a:lnTo>
                  <a:lnTo>
                    <a:pt x="322" y="3036"/>
                  </a:lnTo>
                  <a:cubicBezTo>
                    <a:pt x="322" y="3036"/>
                    <a:pt x="298" y="3036"/>
                    <a:pt x="298" y="3024"/>
                  </a:cubicBezTo>
                  <a:lnTo>
                    <a:pt x="298" y="2703"/>
                  </a:lnTo>
                  <a:cubicBezTo>
                    <a:pt x="298" y="2631"/>
                    <a:pt x="346" y="2572"/>
                    <a:pt x="405" y="2548"/>
                  </a:cubicBezTo>
                  <a:lnTo>
                    <a:pt x="691" y="2393"/>
                  </a:lnTo>
                  <a:lnTo>
                    <a:pt x="953" y="2667"/>
                  </a:lnTo>
                  <a:cubicBezTo>
                    <a:pt x="1012" y="2715"/>
                    <a:pt x="1108" y="2762"/>
                    <a:pt x="1191" y="2762"/>
                  </a:cubicBezTo>
                  <a:cubicBezTo>
                    <a:pt x="1286" y="2762"/>
                    <a:pt x="1370" y="2738"/>
                    <a:pt x="1429" y="2667"/>
                  </a:cubicBezTo>
                  <a:lnTo>
                    <a:pt x="1703" y="2393"/>
                  </a:lnTo>
                  <a:close/>
                  <a:moveTo>
                    <a:pt x="1048" y="0"/>
                  </a:moveTo>
                  <a:cubicBezTo>
                    <a:pt x="655" y="0"/>
                    <a:pt x="346" y="310"/>
                    <a:pt x="346" y="703"/>
                  </a:cubicBezTo>
                  <a:lnTo>
                    <a:pt x="346" y="1060"/>
                  </a:lnTo>
                  <a:cubicBezTo>
                    <a:pt x="346" y="1334"/>
                    <a:pt x="477" y="1607"/>
                    <a:pt x="703" y="1750"/>
                  </a:cubicBezTo>
                  <a:lnTo>
                    <a:pt x="703" y="2012"/>
                  </a:lnTo>
                  <a:lnTo>
                    <a:pt x="703" y="2024"/>
                  </a:lnTo>
                  <a:lnTo>
                    <a:pt x="286" y="2227"/>
                  </a:lnTo>
                  <a:cubicBezTo>
                    <a:pt x="108" y="2322"/>
                    <a:pt x="0" y="2500"/>
                    <a:pt x="0" y="2691"/>
                  </a:cubicBezTo>
                  <a:lnTo>
                    <a:pt x="0" y="3000"/>
                  </a:lnTo>
                  <a:cubicBezTo>
                    <a:pt x="0" y="3203"/>
                    <a:pt x="155" y="3346"/>
                    <a:pt x="346" y="3346"/>
                  </a:cubicBezTo>
                  <a:lnTo>
                    <a:pt x="2132" y="3346"/>
                  </a:lnTo>
                  <a:cubicBezTo>
                    <a:pt x="2322" y="3346"/>
                    <a:pt x="2477" y="3203"/>
                    <a:pt x="2477" y="3000"/>
                  </a:cubicBezTo>
                  <a:lnTo>
                    <a:pt x="2477" y="2691"/>
                  </a:lnTo>
                  <a:cubicBezTo>
                    <a:pt x="2465" y="2500"/>
                    <a:pt x="2334" y="2322"/>
                    <a:pt x="2167" y="2227"/>
                  </a:cubicBezTo>
                  <a:lnTo>
                    <a:pt x="1751" y="2024"/>
                  </a:lnTo>
                  <a:lnTo>
                    <a:pt x="1751" y="2012"/>
                  </a:lnTo>
                  <a:lnTo>
                    <a:pt x="1751" y="1750"/>
                  </a:lnTo>
                  <a:cubicBezTo>
                    <a:pt x="1965" y="1595"/>
                    <a:pt x="2108" y="1334"/>
                    <a:pt x="2108" y="1060"/>
                  </a:cubicBezTo>
                  <a:lnTo>
                    <a:pt x="2108" y="703"/>
                  </a:lnTo>
                  <a:cubicBezTo>
                    <a:pt x="2108" y="310"/>
                    <a:pt x="1786" y="0"/>
                    <a:pt x="14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6" name="Google Shape;15306;p103"/>
            <p:cNvSpPr/>
            <p:nvPr/>
          </p:nvSpPr>
          <p:spPr>
            <a:xfrm>
              <a:off x="5530103" y="2494228"/>
              <a:ext cx="67856" cy="33005"/>
            </a:xfrm>
            <a:custGeom>
              <a:avLst/>
              <a:gdLst/>
              <a:ahLst/>
              <a:cxnLst/>
              <a:rect l="l" t="t" r="r" b="b"/>
              <a:pathLst>
                <a:path w="2132" h="1037" extrusionOk="0">
                  <a:moveTo>
                    <a:pt x="1786" y="346"/>
                  </a:moveTo>
                  <a:lnTo>
                    <a:pt x="1786" y="715"/>
                  </a:lnTo>
                  <a:lnTo>
                    <a:pt x="345" y="715"/>
                  </a:lnTo>
                  <a:lnTo>
                    <a:pt x="345" y="346"/>
                  </a:lnTo>
                  <a:close/>
                  <a:moveTo>
                    <a:pt x="167" y="1"/>
                  </a:moveTo>
                  <a:cubicBezTo>
                    <a:pt x="72" y="1"/>
                    <a:pt x="0" y="72"/>
                    <a:pt x="0" y="167"/>
                  </a:cubicBezTo>
                  <a:lnTo>
                    <a:pt x="0" y="882"/>
                  </a:lnTo>
                  <a:cubicBezTo>
                    <a:pt x="0" y="965"/>
                    <a:pt x="72" y="1036"/>
                    <a:pt x="167" y="1036"/>
                  </a:cubicBezTo>
                  <a:lnTo>
                    <a:pt x="1953" y="1036"/>
                  </a:lnTo>
                  <a:cubicBezTo>
                    <a:pt x="2036" y="1036"/>
                    <a:pt x="2107" y="965"/>
                    <a:pt x="2107" y="882"/>
                  </a:cubicBezTo>
                  <a:lnTo>
                    <a:pt x="2107" y="167"/>
                  </a:lnTo>
                  <a:cubicBezTo>
                    <a:pt x="2131" y="72"/>
                    <a:pt x="2048" y="1"/>
                    <a:pt x="1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7" name="Google Shape;15307;p103"/>
            <p:cNvSpPr/>
            <p:nvPr/>
          </p:nvSpPr>
          <p:spPr>
            <a:xfrm>
              <a:off x="5530103" y="2539709"/>
              <a:ext cx="67092" cy="10248"/>
            </a:xfrm>
            <a:custGeom>
              <a:avLst/>
              <a:gdLst/>
              <a:ahLst/>
              <a:cxnLst/>
              <a:rect l="l" t="t" r="r" b="b"/>
              <a:pathLst>
                <a:path w="2108" h="322" extrusionOk="0">
                  <a:moveTo>
                    <a:pt x="167" y="0"/>
                  </a:moveTo>
                  <a:cubicBezTo>
                    <a:pt x="72" y="0"/>
                    <a:pt x="0" y="72"/>
                    <a:pt x="0" y="167"/>
                  </a:cubicBezTo>
                  <a:cubicBezTo>
                    <a:pt x="0" y="250"/>
                    <a:pt x="72" y="322"/>
                    <a:pt x="167" y="322"/>
                  </a:cubicBezTo>
                  <a:lnTo>
                    <a:pt x="1953" y="322"/>
                  </a:lnTo>
                  <a:cubicBezTo>
                    <a:pt x="2036" y="322"/>
                    <a:pt x="2107" y="250"/>
                    <a:pt x="2107" y="167"/>
                  </a:cubicBezTo>
                  <a:cubicBezTo>
                    <a:pt x="2107" y="72"/>
                    <a:pt x="2048" y="0"/>
                    <a:pt x="1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8" name="Google Shape;15308;p103"/>
            <p:cNvSpPr/>
            <p:nvPr/>
          </p:nvSpPr>
          <p:spPr>
            <a:xfrm>
              <a:off x="5530103" y="2562434"/>
              <a:ext cx="32973" cy="10280"/>
            </a:xfrm>
            <a:custGeom>
              <a:avLst/>
              <a:gdLst/>
              <a:ahLst/>
              <a:cxnLst/>
              <a:rect l="l" t="t" r="r" b="b"/>
              <a:pathLst>
                <a:path w="1036" h="323" extrusionOk="0">
                  <a:moveTo>
                    <a:pt x="167" y="1"/>
                  </a:moveTo>
                  <a:cubicBezTo>
                    <a:pt x="72" y="1"/>
                    <a:pt x="0" y="72"/>
                    <a:pt x="0" y="167"/>
                  </a:cubicBezTo>
                  <a:cubicBezTo>
                    <a:pt x="0" y="251"/>
                    <a:pt x="72" y="322"/>
                    <a:pt x="167" y="322"/>
                  </a:cubicBezTo>
                  <a:lnTo>
                    <a:pt x="881" y="322"/>
                  </a:lnTo>
                  <a:cubicBezTo>
                    <a:pt x="964" y="322"/>
                    <a:pt x="1036" y="251"/>
                    <a:pt x="1036" y="167"/>
                  </a:cubicBezTo>
                  <a:cubicBezTo>
                    <a:pt x="1036" y="72"/>
                    <a:pt x="976"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9" name="Google Shape;15309;p103"/>
            <p:cNvSpPr/>
            <p:nvPr/>
          </p:nvSpPr>
          <p:spPr>
            <a:xfrm>
              <a:off x="5439522" y="2607534"/>
              <a:ext cx="158437" cy="10280"/>
            </a:xfrm>
            <a:custGeom>
              <a:avLst/>
              <a:gdLst/>
              <a:ahLst/>
              <a:cxnLst/>
              <a:rect l="l" t="t" r="r" b="b"/>
              <a:pathLst>
                <a:path w="4978" h="323" extrusionOk="0">
                  <a:moveTo>
                    <a:pt x="167" y="1"/>
                  </a:moveTo>
                  <a:cubicBezTo>
                    <a:pt x="72" y="1"/>
                    <a:pt x="0" y="72"/>
                    <a:pt x="0" y="155"/>
                  </a:cubicBezTo>
                  <a:cubicBezTo>
                    <a:pt x="0" y="251"/>
                    <a:pt x="72" y="322"/>
                    <a:pt x="167" y="322"/>
                  </a:cubicBezTo>
                  <a:lnTo>
                    <a:pt x="4799" y="322"/>
                  </a:lnTo>
                  <a:cubicBezTo>
                    <a:pt x="4882" y="322"/>
                    <a:pt x="4953" y="251"/>
                    <a:pt x="4953" y="155"/>
                  </a:cubicBezTo>
                  <a:cubicBezTo>
                    <a:pt x="4977" y="72"/>
                    <a:pt x="4894" y="1"/>
                    <a:pt x="4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0" name="Google Shape;15310;p103"/>
            <p:cNvSpPr/>
            <p:nvPr/>
          </p:nvSpPr>
          <p:spPr>
            <a:xfrm>
              <a:off x="5439522" y="2630258"/>
              <a:ext cx="22025" cy="10280"/>
            </a:xfrm>
            <a:custGeom>
              <a:avLst/>
              <a:gdLst/>
              <a:ahLst/>
              <a:cxnLst/>
              <a:rect l="l" t="t" r="r" b="b"/>
              <a:pathLst>
                <a:path w="692" h="323" extrusionOk="0">
                  <a:moveTo>
                    <a:pt x="167" y="1"/>
                  </a:moveTo>
                  <a:cubicBezTo>
                    <a:pt x="72" y="1"/>
                    <a:pt x="0" y="72"/>
                    <a:pt x="0" y="156"/>
                  </a:cubicBezTo>
                  <a:cubicBezTo>
                    <a:pt x="0" y="251"/>
                    <a:pt x="72" y="322"/>
                    <a:pt x="167" y="322"/>
                  </a:cubicBezTo>
                  <a:lnTo>
                    <a:pt x="524" y="322"/>
                  </a:lnTo>
                  <a:cubicBezTo>
                    <a:pt x="608" y="322"/>
                    <a:pt x="679" y="251"/>
                    <a:pt x="679" y="156"/>
                  </a:cubicBezTo>
                  <a:cubicBezTo>
                    <a:pt x="691" y="72"/>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1" name="Google Shape;15311;p103"/>
            <p:cNvSpPr/>
            <p:nvPr/>
          </p:nvSpPr>
          <p:spPr>
            <a:xfrm>
              <a:off x="5439522" y="2698497"/>
              <a:ext cx="22025" cy="10248"/>
            </a:xfrm>
            <a:custGeom>
              <a:avLst/>
              <a:gdLst/>
              <a:ahLst/>
              <a:cxnLst/>
              <a:rect l="l" t="t" r="r" b="b"/>
              <a:pathLst>
                <a:path w="692" h="322" extrusionOk="0">
                  <a:moveTo>
                    <a:pt x="167" y="0"/>
                  </a:moveTo>
                  <a:cubicBezTo>
                    <a:pt x="72" y="0"/>
                    <a:pt x="0" y="72"/>
                    <a:pt x="0" y="155"/>
                  </a:cubicBezTo>
                  <a:cubicBezTo>
                    <a:pt x="0" y="250"/>
                    <a:pt x="72" y="322"/>
                    <a:pt x="167" y="322"/>
                  </a:cubicBezTo>
                  <a:lnTo>
                    <a:pt x="524" y="322"/>
                  </a:lnTo>
                  <a:cubicBezTo>
                    <a:pt x="608" y="322"/>
                    <a:pt x="679" y="250"/>
                    <a:pt x="679" y="155"/>
                  </a:cubicBezTo>
                  <a:cubicBezTo>
                    <a:pt x="691" y="72"/>
                    <a:pt x="608"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2" name="Google Shape;15312;p103"/>
            <p:cNvSpPr/>
            <p:nvPr/>
          </p:nvSpPr>
          <p:spPr>
            <a:xfrm>
              <a:off x="5439522" y="2675740"/>
              <a:ext cx="22025" cy="10280"/>
            </a:xfrm>
            <a:custGeom>
              <a:avLst/>
              <a:gdLst/>
              <a:ahLst/>
              <a:cxnLst/>
              <a:rect l="l" t="t" r="r" b="b"/>
              <a:pathLst>
                <a:path w="692" h="323" extrusionOk="0">
                  <a:moveTo>
                    <a:pt x="167" y="1"/>
                  </a:moveTo>
                  <a:cubicBezTo>
                    <a:pt x="72" y="1"/>
                    <a:pt x="0" y="72"/>
                    <a:pt x="0" y="156"/>
                  </a:cubicBezTo>
                  <a:cubicBezTo>
                    <a:pt x="0" y="251"/>
                    <a:pt x="72" y="322"/>
                    <a:pt x="167" y="322"/>
                  </a:cubicBezTo>
                  <a:lnTo>
                    <a:pt x="524" y="322"/>
                  </a:lnTo>
                  <a:cubicBezTo>
                    <a:pt x="608" y="322"/>
                    <a:pt x="679" y="251"/>
                    <a:pt x="679" y="156"/>
                  </a:cubicBezTo>
                  <a:cubicBezTo>
                    <a:pt x="691" y="72"/>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3" name="Google Shape;15313;p103"/>
            <p:cNvSpPr/>
            <p:nvPr/>
          </p:nvSpPr>
          <p:spPr>
            <a:xfrm>
              <a:off x="5439522" y="2653015"/>
              <a:ext cx="22025" cy="10248"/>
            </a:xfrm>
            <a:custGeom>
              <a:avLst/>
              <a:gdLst/>
              <a:ahLst/>
              <a:cxnLst/>
              <a:rect l="l" t="t" r="r" b="b"/>
              <a:pathLst>
                <a:path w="692" h="322" extrusionOk="0">
                  <a:moveTo>
                    <a:pt x="167" y="0"/>
                  </a:moveTo>
                  <a:cubicBezTo>
                    <a:pt x="72" y="0"/>
                    <a:pt x="0" y="72"/>
                    <a:pt x="0" y="155"/>
                  </a:cubicBezTo>
                  <a:cubicBezTo>
                    <a:pt x="0" y="250"/>
                    <a:pt x="72" y="322"/>
                    <a:pt x="167" y="322"/>
                  </a:cubicBezTo>
                  <a:lnTo>
                    <a:pt x="524" y="322"/>
                  </a:lnTo>
                  <a:cubicBezTo>
                    <a:pt x="608" y="322"/>
                    <a:pt x="679" y="250"/>
                    <a:pt x="679" y="155"/>
                  </a:cubicBezTo>
                  <a:cubicBezTo>
                    <a:pt x="691" y="72"/>
                    <a:pt x="608"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4" name="Google Shape;15314;p103"/>
            <p:cNvSpPr/>
            <p:nvPr/>
          </p:nvSpPr>
          <p:spPr>
            <a:xfrm>
              <a:off x="5473641" y="2630258"/>
              <a:ext cx="44718" cy="10280"/>
            </a:xfrm>
            <a:custGeom>
              <a:avLst/>
              <a:gdLst/>
              <a:ahLst/>
              <a:cxnLst/>
              <a:rect l="l" t="t" r="r" b="b"/>
              <a:pathLst>
                <a:path w="1405" h="323" extrusionOk="0">
                  <a:moveTo>
                    <a:pt x="167" y="1"/>
                  </a:moveTo>
                  <a:cubicBezTo>
                    <a:pt x="71" y="1"/>
                    <a:pt x="0" y="72"/>
                    <a:pt x="0" y="156"/>
                  </a:cubicBezTo>
                  <a:cubicBezTo>
                    <a:pt x="0" y="251"/>
                    <a:pt x="71" y="322"/>
                    <a:pt x="167" y="322"/>
                  </a:cubicBezTo>
                  <a:lnTo>
                    <a:pt x="1238" y="322"/>
                  </a:lnTo>
                  <a:cubicBezTo>
                    <a:pt x="1322" y="322"/>
                    <a:pt x="1393" y="251"/>
                    <a:pt x="1393" y="156"/>
                  </a:cubicBezTo>
                  <a:cubicBezTo>
                    <a:pt x="1405" y="72"/>
                    <a:pt x="1322" y="1"/>
                    <a:pt x="12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5" name="Google Shape;15315;p103"/>
            <p:cNvSpPr/>
            <p:nvPr/>
          </p:nvSpPr>
          <p:spPr>
            <a:xfrm>
              <a:off x="5473641" y="2698497"/>
              <a:ext cx="67474" cy="10248"/>
            </a:xfrm>
            <a:custGeom>
              <a:avLst/>
              <a:gdLst/>
              <a:ahLst/>
              <a:cxnLst/>
              <a:rect l="l" t="t" r="r" b="b"/>
              <a:pathLst>
                <a:path w="2120" h="322" extrusionOk="0">
                  <a:moveTo>
                    <a:pt x="167" y="0"/>
                  </a:moveTo>
                  <a:cubicBezTo>
                    <a:pt x="71" y="0"/>
                    <a:pt x="0" y="72"/>
                    <a:pt x="0" y="155"/>
                  </a:cubicBezTo>
                  <a:cubicBezTo>
                    <a:pt x="0" y="250"/>
                    <a:pt x="71" y="322"/>
                    <a:pt x="167" y="322"/>
                  </a:cubicBezTo>
                  <a:lnTo>
                    <a:pt x="1953" y="322"/>
                  </a:lnTo>
                  <a:cubicBezTo>
                    <a:pt x="2036" y="322"/>
                    <a:pt x="2107" y="250"/>
                    <a:pt x="2107" y="155"/>
                  </a:cubicBezTo>
                  <a:cubicBezTo>
                    <a:pt x="2119" y="72"/>
                    <a:pt x="2036" y="0"/>
                    <a:pt x="1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6" name="Google Shape;15316;p103"/>
            <p:cNvSpPr/>
            <p:nvPr/>
          </p:nvSpPr>
          <p:spPr>
            <a:xfrm>
              <a:off x="5473641" y="2675740"/>
              <a:ext cx="44718" cy="10280"/>
            </a:xfrm>
            <a:custGeom>
              <a:avLst/>
              <a:gdLst/>
              <a:ahLst/>
              <a:cxnLst/>
              <a:rect l="l" t="t" r="r" b="b"/>
              <a:pathLst>
                <a:path w="1405" h="323" extrusionOk="0">
                  <a:moveTo>
                    <a:pt x="167" y="1"/>
                  </a:moveTo>
                  <a:cubicBezTo>
                    <a:pt x="71" y="1"/>
                    <a:pt x="0" y="72"/>
                    <a:pt x="0" y="156"/>
                  </a:cubicBezTo>
                  <a:cubicBezTo>
                    <a:pt x="0" y="251"/>
                    <a:pt x="71" y="322"/>
                    <a:pt x="167" y="322"/>
                  </a:cubicBezTo>
                  <a:lnTo>
                    <a:pt x="1238" y="322"/>
                  </a:lnTo>
                  <a:cubicBezTo>
                    <a:pt x="1322" y="322"/>
                    <a:pt x="1393" y="251"/>
                    <a:pt x="1393" y="156"/>
                  </a:cubicBezTo>
                  <a:cubicBezTo>
                    <a:pt x="1405" y="72"/>
                    <a:pt x="1322" y="1"/>
                    <a:pt x="12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7" name="Google Shape;15317;p103"/>
            <p:cNvSpPr/>
            <p:nvPr/>
          </p:nvSpPr>
          <p:spPr>
            <a:xfrm>
              <a:off x="5473641" y="2653015"/>
              <a:ext cx="67474" cy="10248"/>
            </a:xfrm>
            <a:custGeom>
              <a:avLst/>
              <a:gdLst/>
              <a:ahLst/>
              <a:cxnLst/>
              <a:rect l="l" t="t" r="r" b="b"/>
              <a:pathLst>
                <a:path w="2120" h="322" extrusionOk="0">
                  <a:moveTo>
                    <a:pt x="167" y="0"/>
                  </a:moveTo>
                  <a:cubicBezTo>
                    <a:pt x="71" y="0"/>
                    <a:pt x="0" y="72"/>
                    <a:pt x="0" y="155"/>
                  </a:cubicBezTo>
                  <a:cubicBezTo>
                    <a:pt x="0" y="250"/>
                    <a:pt x="71" y="322"/>
                    <a:pt x="167" y="322"/>
                  </a:cubicBezTo>
                  <a:lnTo>
                    <a:pt x="1953" y="322"/>
                  </a:lnTo>
                  <a:cubicBezTo>
                    <a:pt x="2036" y="322"/>
                    <a:pt x="2107" y="250"/>
                    <a:pt x="2107" y="155"/>
                  </a:cubicBezTo>
                  <a:cubicBezTo>
                    <a:pt x="2119" y="72"/>
                    <a:pt x="2036" y="0"/>
                    <a:pt x="1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8" name="Google Shape;15318;p103"/>
            <p:cNvSpPr/>
            <p:nvPr/>
          </p:nvSpPr>
          <p:spPr>
            <a:xfrm>
              <a:off x="5558525" y="2653015"/>
              <a:ext cx="39434" cy="10248"/>
            </a:xfrm>
            <a:custGeom>
              <a:avLst/>
              <a:gdLst/>
              <a:ahLst/>
              <a:cxnLst/>
              <a:rect l="l" t="t" r="r" b="b"/>
              <a:pathLst>
                <a:path w="1239" h="322" extrusionOk="0">
                  <a:moveTo>
                    <a:pt x="167" y="0"/>
                  </a:moveTo>
                  <a:cubicBezTo>
                    <a:pt x="71" y="0"/>
                    <a:pt x="0" y="72"/>
                    <a:pt x="0" y="155"/>
                  </a:cubicBezTo>
                  <a:cubicBezTo>
                    <a:pt x="0" y="250"/>
                    <a:pt x="71" y="322"/>
                    <a:pt x="167" y="322"/>
                  </a:cubicBezTo>
                  <a:lnTo>
                    <a:pt x="1060" y="322"/>
                  </a:lnTo>
                  <a:cubicBezTo>
                    <a:pt x="1143" y="322"/>
                    <a:pt x="1214" y="250"/>
                    <a:pt x="1214" y="155"/>
                  </a:cubicBezTo>
                  <a:cubicBezTo>
                    <a:pt x="1238" y="72"/>
                    <a:pt x="1155"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9" name="Google Shape;15319;p103"/>
            <p:cNvSpPr/>
            <p:nvPr/>
          </p:nvSpPr>
          <p:spPr>
            <a:xfrm>
              <a:off x="5558525" y="2630258"/>
              <a:ext cx="39434" cy="10280"/>
            </a:xfrm>
            <a:custGeom>
              <a:avLst/>
              <a:gdLst/>
              <a:ahLst/>
              <a:cxnLst/>
              <a:rect l="l" t="t" r="r" b="b"/>
              <a:pathLst>
                <a:path w="1239" h="323" extrusionOk="0">
                  <a:moveTo>
                    <a:pt x="167" y="1"/>
                  </a:moveTo>
                  <a:cubicBezTo>
                    <a:pt x="71" y="1"/>
                    <a:pt x="0" y="72"/>
                    <a:pt x="0" y="156"/>
                  </a:cubicBezTo>
                  <a:cubicBezTo>
                    <a:pt x="0" y="251"/>
                    <a:pt x="71" y="322"/>
                    <a:pt x="167" y="322"/>
                  </a:cubicBezTo>
                  <a:lnTo>
                    <a:pt x="1060" y="322"/>
                  </a:lnTo>
                  <a:cubicBezTo>
                    <a:pt x="1143" y="322"/>
                    <a:pt x="1214" y="251"/>
                    <a:pt x="1214" y="156"/>
                  </a:cubicBezTo>
                  <a:cubicBezTo>
                    <a:pt x="1238" y="72"/>
                    <a:pt x="1155" y="1"/>
                    <a:pt x="1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0" name="Google Shape;15320;p103"/>
            <p:cNvSpPr/>
            <p:nvPr/>
          </p:nvSpPr>
          <p:spPr>
            <a:xfrm>
              <a:off x="5558525" y="2675740"/>
              <a:ext cx="39434" cy="10280"/>
            </a:xfrm>
            <a:custGeom>
              <a:avLst/>
              <a:gdLst/>
              <a:ahLst/>
              <a:cxnLst/>
              <a:rect l="l" t="t" r="r" b="b"/>
              <a:pathLst>
                <a:path w="1239" h="323" extrusionOk="0">
                  <a:moveTo>
                    <a:pt x="167" y="1"/>
                  </a:moveTo>
                  <a:cubicBezTo>
                    <a:pt x="71" y="1"/>
                    <a:pt x="0" y="72"/>
                    <a:pt x="0" y="156"/>
                  </a:cubicBezTo>
                  <a:cubicBezTo>
                    <a:pt x="0" y="251"/>
                    <a:pt x="71" y="322"/>
                    <a:pt x="167" y="322"/>
                  </a:cubicBezTo>
                  <a:lnTo>
                    <a:pt x="1060" y="322"/>
                  </a:lnTo>
                  <a:cubicBezTo>
                    <a:pt x="1143" y="322"/>
                    <a:pt x="1214" y="251"/>
                    <a:pt x="1214" y="156"/>
                  </a:cubicBezTo>
                  <a:cubicBezTo>
                    <a:pt x="1238" y="72"/>
                    <a:pt x="1155" y="1"/>
                    <a:pt x="1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1" name="Google Shape;15321;p103"/>
            <p:cNvSpPr/>
            <p:nvPr/>
          </p:nvSpPr>
          <p:spPr>
            <a:xfrm>
              <a:off x="5558525" y="2698497"/>
              <a:ext cx="39434" cy="10248"/>
            </a:xfrm>
            <a:custGeom>
              <a:avLst/>
              <a:gdLst/>
              <a:ahLst/>
              <a:cxnLst/>
              <a:rect l="l" t="t" r="r" b="b"/>
              <a:pathLst>
                <a:path w="1239" h="322" extrusionOk="0">
                  <a:moveTo>
                    <a:pt x="167" y="0"/>
                  </a:moveTo>
                  <a:cubicBezTo>
                    <a:pt x="71" y="0"/>
                    <a:pt x="0" y="72"/>
                    <a:pt x="0" y="155"/>
                  </a:cubicBezTo>
                  <a:cubicBezTo>
                    <a:pt x="0" y="250"/>
                    <a:pt x="71" y="322"/>
                    <a:pt x="167" y="322"/>
                  </a:cubicBezTo>
                  <a:lnTo>
                    <a:pt x="1060" y="322"/>
                  </a:lnTo>
                  <a:cubicBezTo>
                    <a:pt x="1143" y="322"/>
                    <a:pt x="1214" y="250"/>
                    <a:pt x="1214" y="155"/>
                  </a:cubicBezTo>
                  <a:cubicBezTo>
                    <a:pt x="1238" y="72"/>
                    <a:pt x="1155"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22" name="Google Shape;15322;p103"/>
          <p:cNvGrpSpPr/>
          <p:nvPr/>
        </p:nvGrpSpPr>
        <p:grpSpPr>
          <a:xfrm>
            <a:off x="3567142" y="2905757"/>
            <a:ext cx="348288" cy="340331"/>
            <a:chOff x="3567142" y="2905757"/>
            <a:chExt cx="348288" cy="340331"/>
          </a:xfrm>
        </p:grpSpPr>
        <p:sp>
          <p:nvSpPr>
            <p:cNvPr id="15323" name="Google Shape;15323;p103"/>
            <p:cNvSpPr/>
            <p:nvPr/>
          </p:nvSpPr>
          <p:spPr>
            <a:xfrm>
              <a:off x="3567142" y="2905757"/>
              <a:ext cx="348288" cy="340331"/>
            </a:xfrm>
            <a:custGeom>
              <a:avLst/>
              <a:gdLst/>
              <a:ahLst/>
              <a:cxnLst/>
              <a:rect l="l" t="t" r="r" b="b"/>
              <a:pathLst>
                <a:path w="10943" h="10693" extrusionOk="0">
                  <a:moveTo>
                    <a:pt x="2799" y="608"/>
                  </a:moveTo>
                  <a:lnTo>
                    <a:pt x="6811" y="620"/>
                  </a:lnTo>
                  <a:cubicBezTo>
                    <a:pt x="7013" y="620"/>
                    <a:pt x="7156" y="763"/>
                    <a:pt x="7204" y="941"/>
                  </a:cubicBezTo>
                  <a:cubicBezTo>
                    <a:pt x="7204" y="965"/>
                    <a:pt x="7216" y="1001"/>
                    <a:pt x="7216" y="1013"/>
                  </a:cubicBezTo>
                  <a:lnTo>
                    <a:pt x="7216" y="1715"/>
                  </a:lnTo>
                  <a:lnTo>
                    <a:pt x="3144" y="1703"/>
                  </a:lnTo>
                  <a:lnTo>
                    <a:pt x="3144" y="1596"/>
                  </a:lnTo>
                  <a:cubicBezTo>
                    <a:pt x="3144" y="1215"/>
                    <a:pt x="3001" y="882"/>
                    <a:pt x="2799" y="608"/>
                  </a:cubicBezTo>
                  <a:close/>
                  <a:moveTo>
                    <a:pt x="1560" y="346"/>
                  </a:moveTo>
                  <a:cubicBezTo>
                    <a:pt x="2251" y="346"/>
                    <a:pt x="2811" y="906"/>
                    <a:pt x="2811" y="1596"/>
                  </a:cubicBezTo>
                  <a:cubicBezTo>
                    <a:pt x="2811" y="2275"/>
                    <a:pt x="2263" y="2846"/>
                    <a:pt x="1560" y="2846"/>
                  </a:cubicBezTo>
                  <a:cubicBezTo>
                    <a:pt x="882" y="2846"/>
                    <a:pt x="310" y="2275"/>
                    <a:pt x="310" y="1596"/>
                  </a:cubicBezTo>
                  <a:cubicBezTo>
                    <a:pt x="310" y="906"/>
                    <a:pt x="882" y="346"/>
                    <a:pt x="1560" y="346"/>
                  </a:cubicBezTo>
                  <a:close/>
                  <a:moveTo>
                    <a:pt x="1799" y="9252"/>
                  </a:moveTo>
                  <a:lnTo>
                    <a:pt x="7168" y="9288"/>
                  </a:lnTo>
                  <a:lnTo>
                    <a:pt x="7168" y="9990"/>
                  </a:lnTo>
                  <a:cubicBezTo>
                    <a:pt x="7168" y="10014"/>
                    <a:pt x="7168" y="10050"/>
                    <a:pt x="7156" y="10062"/>
                  </a:cubicBezTo>
                  <a:cubicBezTo>
                    <a:pt x="7109" y="10240"/>
                    <a:pt x="6966" y="10371"/>
                    <a:pt x="6775" y="10371"/>
                  </a:cubicBezTo>
                  <a:lnTo>
                    <a:pt x="2191" y="10359"/>
                  </a:lnTo>
                  <a:cubicBezTo>
                    <a:pt x="1965" y="10359"/>
                    <a:pt x="1799" y="10181"/>
                    <a:pt x="1799" y="9954"/>
                  </a:cubicBezTo>
                  <a:lnTo>
                    <a:pt x="1799" y="9252"/>
                  </a:lnTo>
                  <a:close/>
                  <a:moveTo>
                    <a:pt x="1572" y="1"/>
                  </a:moveTo>
                  <a:cubicBezTo>
                    <a:pt x="715" y="1"/>
                    <a:pt x="1" y="703"/>
                    <a:pt x="1" y="1561"/>
                  </a:cubicBezTo>
                  <a:cubicBezTo>
                    <a:pt x="1" y="2418"/>
                    <a:pt x="667" y="3108"/>
                    <a:pt x="1501" y="3144"/>
                  </a:cubicBezTo>
                  <a:lnTo>
                    <a:pt x="1501" y="4644"/>
                  </a:lnTo>
                  <a:cubicBezTo>
                    <a:pt x="1501" y="4739"/>
                    <a:pt x="1572" y="4811"/>
                    <a:pt x="1668" y="4811"/>
                  </a:cubicBezTo>
                  <a:cubicBezTo>
                    <a:pt x="1751" y="4811"/>
                    <a:pt x="1834" y="4739"/>
                    <a:pt x="1834" y="4644"/>
                  </a:cubicBezTo>
                  <a:lnTo>
                    <a:pt x="1834" y="3132"/>
                  </a:lnTo>
                  <a:cubicBezTo>
                    <a:pt x="2441" y="3025"/>
                    <a:pt x="2918" y="2596"/>
                    <a:pt x="3096" y="2013"/>
                  </a:cubicBezTo>
                  <a:lnTo>
                    <a:pt x="7216" y="2025"/>
                  </a:lnTo>
                  <a:lnTo>
                    <a:pt x="7216" y="3323"/>
                  </a:lnTo>
                  <a:lnTo>
                    <a:pt x="4704" y="3311"/>
                  </a:lnTo>
                  <a:lnTo>
                    <a:pt x="4668" y="3311"/>
                  </a:lnTo>
                  <a:lnTo>
                    <a:pt x="4668" y="2751"/>
                  </a:lnTo>
                  <a:cubicBezTo>
                    <a:pt x="4668" y="2668"/>
                    <a:pt x="4597" y="2596"/>
                    <a:pt x="4513" y="2596"/>
                  </a:cubicBezTo>
                  <a:cubicBezTo>
                    <a:pt x="4418" y="2596"/>
                    <a:pt x="4346" y="2668"/>
                    <a:pt x="4346" y="2751"/>
                  </a:cubicBezTo>
                  <a:lnTo>
                    <a:pt x="4346" y="3668"/>
                  </a:lnTo>
                  <a:lnTo>
                    <a:pt x="4335" y="7276"/>
                  </a:lnTo>
                  <a:lnTo>
                    <a:pt x="4335" y="8204"/>
                  </a:lnTo>
                  <a:cubicBezTo>
                    <a:pt x="4335" y="8288"/>
                    <a:pt x="4406" y="8371"/>
                    <a:pt x="4489" y="8371"/>
                  </a:cubicBezTo>
                  <a:cubicBezTo>
                    <a:pt x="4585" y="8371"/>
                    <a:pt x="4656" y="8288"/>
                    <a:pt x="4656" y="8204"/>
                  </a:cubicBezTo>
                  <a:lnTo>
                    <a:pt x="4656" y="7633"/>
                  </a:lnTo>
                  <a:lnTo>
                    <a:pt x="4692" y="7633"/>
                  </a:lnTo>
                  <a:lnTo>
                    <a:pt x="7204" y="7657"/>
                  </a:lnTo>
                  <a:lnTo>
                    <a:pt x="7204" y="8966"/>
                  </a:lnTo>
                  <a:lnTo>
                    <a:pt x="1834" y="8930"/>
                  </a:lnTo>
                  <a:lnTo>
                    <a:pt x="1846" y="5335"/>
                  </a:lnTo>
                  <a:cubicBezTo>
                    <a:pt x="1846" y="5240"/>
                    <a:pt x="1775" y="5168"/>
                    <a:pt x="1679" y="5168"/>
                  </a:cubicBezTo>
                  <a:cubicBezTo>
                    <a:pt x="1596" y="5168"/>
                    <a:pt x="1513" y="5240"/>
                    <a:pt x="1513" y="5335"/>
                  </a:cubicBezTo>
                  <a:lnTo>
                    <a:pt x="1501" y="9097"/>
                  </a:lnTo>
                  <a:lnTo>
                    <a:pt x="1501" y="9954"/>
                  </a:lnTo>
                  <a:cubicBezTo>
                    <a:pt x="1501" y="10347"/>
                    <a:pt x="1810" y="10669"/>
                    <a:pt x="2215" y="10669"/>
                  </a:cubicBezTo>
                  <a:lnTo>
                    <a:pt x="6799" y="10693"/>
                  </a:lnTo>
                  <a:cubicBezTo>
                    <a:pt x="7168" y="10693"/>
                    <a:pt x="7466" y="10407"/>
                    <a:pt x="7514" y="10050"/>
                  </a:cubicBezTo>
                  <a:lnTo>
                    <a:pt x="7514" y="9978"/>
                  </a:lnTo>
                  <a:lnTo>
                    <a:pt x="7514" y="9109"/>
                  </a:lnTo>
                  <a:lnTo>
                    <a:pt x="7514" y="7633"/>
                  </a:lnTo>
                  <a:lnTo>
                    <a:pt x="8478" y="7633"/>
                  </a:lnTo>
                  <a:cubicBezTo>
                    <a:pt x="8573" y="7633"/>
                    <a:pt x="8645" y="7561"/>
                    <a:pt x="8645" y="7478"/>
                  </a:cubicBezTo>
                  <a:cubicBezTo>
                    <a:pt x="8645" y="7383"/>
                    <a:pt x="8573" y="7311"/>
                    <a:pt x="8478" y="7311"/>
                  </a:cubicBezTo>
                  <a:lnTo>
                    <a:pt x="4668" y="7299"/>
                  </a:lnTo>
                  <a:cubicBezTo>
                    <a:pt x="4656" y="7299"/>
                    <a:pt x="4644" y="7276"/>
                    <a:pt x="4644" y="7264"/>
                  </a:cubicBezTo>
                  <a:lnTo>
                    <a:pt x="4656" y="3644"/>
                  </a:lnTo>
                  <a:cubicBezTo>
                    <a:pt x="4656" y="3632"/>
                    <a:pt x="4668" y="3620"/>
                    <a:pt x="4692" y="3620"/>
                  </a:cubicBezTo>
                  <a:lnTo>
                    <a:pt x="10585" y="3644"/>
                  </a:lnTo>
                  <a:cubicBezTo>
                    <a:pt x="10597" y="3644"/>
                    <a:pt x="10609" y="3668"/>
                    <a:pt x="10609" y="3680"/>
                  </a:cubicBezTo>
                  <a:lnTo>
                    <a:pt x="10597" y="7299"/>
                  </a:lnTo>
                  <a:cubicBezTo>
                    <a:pt x="10597" y="7311"/>
                    <a:pt x="10585" y="7323"/>
                    <a:pt x="10562" y="7323"/>
                  </a:cubicBezTo>
                  <a:lnTo>
                    <a:pt x="9192" y="7323"/>
                  </a:lnTo>
                  <a:cubicBezTo>
                    <a:pt x="9109" y="7323"/>
                    <a:pt x="9038" y="7395"/>
                    <a:pt x="9038" y="7490"/>
                  </a:cubicBezTo>
                  <a:cubicBezTo>
                    <a:pt x="9038" y="7573"/>
                    <a:pt x="9109" y="7657"/>
                    <a:pt x="9192" y="7657"/>
                  </a:cubicBezTo>
                  <a:lnTo>
                    <a:pt x="10562" y="7657"/>
                  </a:lnTo>
                  <a:cubicBezTo>
                    <a:pt x="10764" y="7657"/>
                    <a:pt x="10919" y="7490"/>
                    <a:pt x="10919" y="7299"/>
                  </a:cubicBezTo>
                  <a:lnTo>
                    <a:pt x="10943" y="3680"/>
                  </a:lnTo>
                  <a:cubicBezTo>
                    <a:pt x="10919" y="3513"/>
                    <a:pt x="10776" y="3346"/>
                    <a:pt x="10562" y="3346"/>
                  </a:cubicBezTo>
                  <a:lnTo>
                    <a:pt x="7514" y="3335"/>
                  </a:lnTo>
                  <a:lnTo>
                    <a:pt x="7514" y="1882"/>
                  </a:lnTo>
                  <a:lnTo>
                    <a:pt x="7514" y="1013"/>
                  </a:lnTo>
                  <a:lnTo>
                    <a:pt x="7514" y="941"/>
                  </a:lnTo>
                  <a:cubicBezTo>
                    <a:pt x="7490" y="584"/>
                    <a:pt x="7168" y="298"/>
                    <a:pt x="6799" y="298"/>
                  </a:cubicBezTo>
                  <a:lnTo>
                    <a:pt x="2501" y="287"/>
                  </a:lnTo>
                  <a:lnTo>
                    <a:pt x="2453" y="287"/>
                  </a:lnTo>
                  <a:cubicBezTo>
                    <a:pt x="2203" y="108"/>
                    <a:pt x="1906" y="1"/>
                    <a:pt x="15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4" name="Google Shape;15324;p103"/>
            <p:cNvSpPr/>
            <p:nvPr/>
          </p:nvSpPr>
          <p:spPr>
            <a:xfrm>
              <a:off x="3819534" y="3034977"/>
              <a:ext cx="73903" cy="48919"/>
            </a:xfrm>
            <a:custGeom>
              <a:avLst/>
              <a:gdLst/>
              <a:ahLst/>
              <a:cxnLst/>
              <a:rect l="l" t="t" r="r" b="b"/>
              <a:pathLst>
                <a:path w="2322" h="1537" extrusionOk="0">
                  <a:moveTo>
                    <a:pt x="1560" y="322"/>
                  </a:moveTo>
                  <a:cubicBezTo>
                    <a:pt x="1798" y="334"/>
                    <a:pt x="2001" y="525"/>
                    <a:pt x="2001" y="763"/>
                  </a:cubicBezTo>
                  <a:cubicBezTo>
                    <a:pt x="2001" y="1001"/>
                    <a:pt x="1798" y="1191"/>
                    <a:pt x="1548" y="1191"/>
                  </a:cubicBezTo>
                  <a:cubicBezTo>
                    <a:pt x="1310" y="1191"/>
                    <a:pt x="1119" y="1001"/>
                    <a:pt x="1119" y="751"/>
                  </a:cubicBezTo>
                  <a:cubicBezTo>
                    <a:pt x="1119" y="513"/>
                    <a:pt x="1310" y="322"/>
                    <a:pt x="1560" y="322"/>
                  </a:cubicBezTo>
                  <a:close/>
                  <a:moveTo>
                    <a:pt x="774" y="334"/>
                  </a:moveTo>
                  <a:cubicBezTo>
                    <a:pt x="834" y="334"/>
                    <a:pt x="881" y="346"/>
                    <a:pt x="929" y="358"/>
                  </a:cubicBezTo>
                  <a:cubicBezTo>
                    <a:pt x="846" y="477"/>
                    <a:pt x="810" y="620"/>
                    <a:pt x="810" y="775"/>
                  </a:cubicBezTo>
                  <a:cubicBezTo>
                    <a:pt x="810" y="930"/>
                    <a:pt x="846" y="1072"/>
                    <a:pt x="929" y="1191"/>
                  </a:cubicBezTo>
                  <a:cubicBezTo>
                    <a:pt x="881" y="1215"/>
                    <a:pt x="822" y="1227"/>
                    <a:pt x="774" y="1227"/>
                  </a:cubicBezTo>
                  <a:cubicBezTo>
                    <a:pt x="524" y="1191"/>
                    <a:pt x="334" y="1001"/>
                    <a:pt x="334" y="763"/>
                  </a:cubicBezTo>
                  <a:cubicBezTo>
                    <a:pt x="334" y="525"/>
                    <a:pt x="524" y="334"/>
                    <a:pt x="774" y="334"/>
                  </a:cubicBezTo>
                  <a:close/>
                  <a:moveTo>
                    <a:pt x="762" y="1"/>
                  </a:moveTo>
                  <a:cubicBezTo>
                    <a:pt x="346" y="1"/>
                    <a:pt x="0" y="346"/>
                    <a:pt x="0" y="763"/>
                  </a:cubicBezTo>
                  <a:cubicBezTo>
                    <a:pt x="0" y="1180"/>
                    <a:pt x="346" y="1525"/>
                    <a:pt x="762" y="1525"/>
                  </a:cubicBezTo>
                  <a:cubicBezTo>
                    <a:pt x="905" y="1525"/>
                    <a:pt x="1048" y="1489"/>
                    <a:pt x="1167" y="1418"/>
                  </a:cubicBezTo>
                  <a:cubicBezTo>
                    <a:pt x="1286" y="1489"/>
                    <a:pt x="1417" y="1537"/>
                    <a:pt x="1560" y="1537"/>
                  </a:cubicBezTo>
                  <a:cubicBezTo>
                    <a:pt x="1977" y="1537"/>
                    <a:pt x="2322" y="1191"/>
                    <a:pt x="2322" y="775"/>
                  </a:cubicBezTo>
                  <a:cubicBezTo>
                    <a:pt x="2322" y="358"/>
                    <a:pt x="1977" y="13"/>
                    <a:pt x="1560" y="13"/>
                  </a:cubicBezTo>
                  <a:cubicBezTo>
                    <a:pt x="1417" y="13"/>
                    <a:pt x="1286" y="60"/>
                    <a:pt x="1167" y="120"/>
                  </a:cubicBezTo>
                  <a:cubicBezTo>
                    <a:pt x="1048" y="48"/>
                    <a:pt x="905" y="1"/>
                    <a:pt x="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5" name="Google Shape;15325;p103"/>
            <p:cNvSpPr/>
            <p:nvPr/>
          </p:nvSpPr>
          <p:spPr>
            <a:xfrm>
              <a:off x="3728571" y="3036123"/>
              <a:ext cx="67506" cy="45895"/>
            </a:xfrm>
            <a:custGeom>
              <a:avLst/>
              <a:gdLst/>
              <a:ahLst/>
              <a:cxnLst/>
              <a:rect l="l" t="t" r="r" b="b"/>
              <a:pathLst>
                <a:path w="2121" h="1442" extrusionOk="0">
                  <a:moveTo>
                    <a:pt x="1739" y="310"/>
                  </a:moveTo>
                  <a:cubicBezTo>
                    <a:pt x="1763" y="310"/>
                    <a:pt x="1775" y="322"/>
                    <a:pt x="1775" y="346"/>
                  </a:cubicBezTo>
                  <a:lnTo>
                    <a:pt x="1775" y="1072"/>
                  </a:lnTo>
                  <a:cubicBezTo>
                    <a:pt x="1775" y="1084"/>
                    <a:pt x="1763" y="1096"/>
                    <a:pt x="1739" y="1096"/>
                  </a:cubicBezTo>
                  <a:lnTo>
                    <a:pt x="346" y="1096"/>
                  </a:lnTo>
                  <a:cubicBezTo>
                    <a:pt x="343" y="1103"/>
                    <a:pt x="338" y="1106"/>
                    <a:pt x="333" y="1106"/>
                  </a:cubicBezTo>
                  <a:cubicBezTo>
                    <a:pt x="322" y="1106"/>
                    <a:pt x="310" y="1089"/>
                    <a:pt x="310" y="1072"/>
                  </a:cubicBezTo>
                  <a:lnTo>
                    <a:pt x="310" y="346"/>
                  </a:lnTo>
                  <a:cubicBezTo>
                    <a:pt x="310" y="322"/>
                    <a:pt x="334" y="310"/>
                    <a:pt x="346" y="310"/>
                  </a:cubicBezTo>
                  <a:close/>
                  <a:moveTo>
                    <a:pt x="358" y="1"/>
                  </a:moveTo>
                  <a:cubicBezTo>
                    <a:pt x="167" y="1"/>
                    <a:pt x="1" y="167"/>
                    <a:pt x="1" y="358"/>
                  </a:cubicBezTo>
                  <a:lnTo>
                    <a:pt x="1" y="1084"/>
                  </a:lnTo>
                  <a:cubicBezTo>
                    <a:pt x="1" y="1275"/>
                    <a:pt x="167" y="1441"/>
                    <a:pt x="358" y="1441"/>
                  </a:cubicBezTo>
                  <a:lnTo>
                    <a:pt x="1763" y="1441"/>
                  </a:lnTo>
                  <a:cubicBezTo>
                    <a:pt x="1953" y="1441"/>
                    <a:pt x="2120" y="1275"/>
                    <a:pt x="2120" y="1084"/>
                  </a:cubicBezTo>
                  <a:lnTo>
                    <a:pt x="2120" y="358"/>
                  </a:lnTo>
                  <a:cubicBezTo>
                    <a:pt x="2120" y="167"/>
                    <a:pt x="1953" y="1"/>
                    <a:pt x="1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6" name="Google Shape;15326;p103"/>
            <p:cNvSpPr/>
            <p:nvPr/>
          </p:nvSpPr>
          <p:spPr>
            <a:xfrm>
              <a:off x="3724783" y="3091439"/>
              <a:ext cx="170946" cy="30745"/>
            </a:xfrm>
            <a:custGeom>
              <a:avLst/>
              <a:gdLst/>
              <a:ahLst/>
              <a:cxnLst/>
              <a:rect l="l" t="t" r="r" b="b"/>
              <a:pathLst>
                <a:path w="5371" h="966" extrusionOk="0">
                  <a:moveTo>
                    <a:pt x="358" y="346"/>
                  </a:moveTo>
                  <a:lnTo>
                    <a:pt x="5013" y="358"/>
                  </a:lnTo>
                  <a:cubicBezTo>
                    <a:pt x="5037" y="358"/>
                    <a:pt x="5049" y="370"/>
                    <a:pt x="5049" y="394"/>
                  </a:cubicBezTo>
                  <a:lnTo>
                    <a:pt x="5049" y="632"/>
                  </a:lnTo>
                  <a:cubicBezTo>
                    <a:pt x="5049" y="644"/>
                    <a:pt x="5037" y="656"/>
                    <a:pt x="5013" y="656"/>
                  </a:cubicBezTo>
                  <a:lnTo>
                    <a:pt x="358" y="644"/>
                  </a:lnTo>
                  <a:cubicBezTo>
                    <a:pt x="346" y="644"/>
                    <a:pt x="334" y="632"/>
                    <a:pt x="334" y="608"/>
                  </a:cubicBezTo>
                  <a:lnTo>
                    <a:pt x="334" y="370"/>
                  </a:lnTo>
                  <a:cubicBezTo>
                    <a:pt x="334" y="358"/>
                    <a:pt x="346" y="346"/>
                    <a:pt x="358" y="346"/>
                  </a:cubicBezTo>
                  <a:close/>
                  <a:moveTo>
                    <a:pt x="358" y="1"/>
                  </a:moveTo>
                  <a:cubicBezTo>
                    <a:pt x="167" y="13"/>
                    <a:pt x="1" y="168"/>
                    <a:pt x="1" y="358"/>
                  </a:cubicBezTo>
                  <a:lnTo>
                    <a:pt x="1" y="596"/>
                  </a:lnTo>
                  <a:cubicBezTo>
                    <a:pt x="1" y="787"/>
                    <a:pt x="167" y="953"/>
                    <a:pt x="358" y="953"/>
                  </a:cubicBezTo>
                  <a:lnTo>
                    <a:pt x="5013" y="965"/>
                  </a:lnTo>
                  <a:cubicBezTo>
                    <a:pt x="5204" y="965"/>
                    <a:pt x="5370" y="810"/>
                    <a:pt x="5370" y="608"/>
                  </a:cubicBezTo>
                  <a:lnTo>
                    <a:pt x="5370" y="370"/>
                  </a:lnTo>
                  <a:cubicBezTo>
                    <a:pt x="5370" y="179"/>
                    <a:pt x="5204" y="13"/>
                    <a:pt x="5013" y="13"/>
                  </a:cubicBezTo>
                  <a:lnTo>
                    <a:pt x="35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7" name="Google Shape;15327;p103"/>
            <p:cNvSpPr/>
            <p:nvPr/>
          </p:nvSpPr>
          <p:spPr>
            <a:xfrm>
              <a:off x="3597092" y="2940799"/>
              <a:ext cx="40580" cy="30936"/>
            </a:xfrm>
            <a:custGeom>
              <a:avLst/>
              <a:gdLst/>
              <a:ahLst/>
              <a:cxnLst/>
              <a:rect l="l" t="t" r="r" b="b"/>
              <a:pathLst>
                <a:path w="1275" h="972" extrusionOk="0">
                  <a:moveTo>
                    <a:pt x="1100" y="1"/>
                  </a:moveTo>
                  <a:cubicBezTo>
                    <a:pt x="1055" y="1"/>
                    <a:pt x="1009" y="21"/>
                    <a:pt x="977" y="67"/>
                  </a:cubicBezTo>
                  <a:lnTo>
                    <a:pt x="500" y="567"/>
                  </a:lnTo>
                  <a:lnTo>
                    <a:pt x="298" y="305"/>
                  </a:lnTo>
                  <a:cubicBezTo>
                    <a:pt x="264" y="257"/>
                    <a:pt x="215" y="237"/>
                    <a:pt x="167" y="237"/>
                  </a:cubicBezTo>
                  <a:cubicBezTo>
                    <a:pt x="132" y="237"/>
                    <a:pt x="97" y="249"/>
                    <a:pt x="72" y="269"/>
                  </a:cubicBezTo>
                  <a:cubicBezTo>
                    <a:pt x="0" y="329"/>
                    <a:pt x="0" y="436"/>
                    <a:pt x="36" y="495"/>
                  </a:cubicBezTo>
                  <a:lnTo>
                    <a:pt x="369" y="912"/>
                  </a:lnTo>
                  <a:cubicBezTo>
                    <a:pt x="393" y="936"/>
                    <a:pt x="441" y="971"/>
                    <a:pt x="488" y="971"/>
                  </a:cubicBezTo>
                  <a:cubicBezTo>
                    <a:pt x="524" y="971"/>
                    <a:pt x="572" y="948"/>
                    <a:pt x="608" y="924"/>
                  </a:cubicBezTo>
                  <a:lnTo>
                    <a:pt x="1215" y="269"/>
                  </a:lnTo>
                  <a:cubicBezTo>
                    <a:pt x="1274" y="209"/>
                    <a:pt x="1274" y="102"/>
                    <a:pt x="1203" y="43"/>
                  </a:cubicBezTo>
                  <a:cubicBezTo>
                    <a:pt x="1176" y="16"/>
                    <a:pt x="1138" y="1"/>
                    <a:pt x="11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28" name="Google Shape;15328;p103"/>
          <p:cNvGrpSpPr/>
          <p:nvPr/>
        </p:nvGrpSpPr>
        <p:grpSpPr>
          <a:xfrm>
            <a:off x="7967103" y="2415041"/>
            <a:ext cx="355863" cy="361911"/>
            <a:chOff x="7967103" y="2415041"/>
            <a:chExt cx="355863" cy="361911"/>
          </a:xfrm>
        </p:grpSpPr>
        <p:sp>
          <p:nvSpPr>
            <p:cNvPr id="15329" name="Google Shape;15329;p103"/>
            <p:cNvSpPr/>
            <p:nvPr/>
          </p:nvSpPr>
          <p:spPr>
            <a:xfrm>
              <a:off x="7967103" y="2584427"/>
              <a:ext cx="111810" cy="192525"/>
            </a:xfrm>
            <a:custGeom>
              <a:avLst/>
              <a:gdLst/>
              <a:ahLst/>
              <a:cxnLst/>
              <a:rect l="l" t="t" r="r" b="b"/>
              <a:pathLst>
                <a:path w="3513" h="6049" extrusionOk="0">
                  <a:moveTo>
                    <a:pt x="1738" y="346"/>
                  </a:moveTo>
                  <a:cubicBezTo>
                    <a:pt x="2036" y="346"/>
                    <a:pt x="2298" y="560"/>
                    <a:pt x="2298" y="810"/>
                  </a:cubicBezTo>
                  <a:lnTo>
                    <a:pt x="2298" y="846"/>
                  </a:lnTo>
                  <a:cubicBezTo>
                    <a:pt x="2131" y="762"/>
                    <a:pt x="1941" y="739"/>
                    <a:pt x="1738" y="739"/>
                  </a:cubicBezTo>
                  <a:cubicBezTo>
                    <a:pt x="1548" y="739"/>
                    <a:pt x="1369" y="786"/>
                    <a:pt x="1191" y="846"/>
                  </a:cubicBezTo>
                  <a:lnTo>
                    <a:pt x="1191" y="810"/>
                  </a:lnTo>
                  <a:cubicBezTo>
                    <a:pt x="1203" y="560"/>
                    <a:pt x="1441" y="346"/>
                    <a:pt x="1738" y="346"/>
                  </a:cubicBezTo>
                  <a:close/>
                  <a:moveTo>
                    <a:pt x="1738" y="1048"/>
                  </a:moveTo>
                  <a:cubicBezTo>
                    <a:pt x="2334" y="1048"/>
                    <a:pt x="2834" y="1536"/>
                    <a:pt x="2834" y="2132"/>
                  </a:cubicBezTo>
                  <a:cubicBezTo>
                    <a:pt x="2834" y="2251"/>
                    <a:pt x="2810" y="2358"/>
                    <a:pt x="2762" y="2477"/>
                  </a:cubicBezTo>
                  <a:cubicBezTo>
                    <a:pt x="2286" y="2001"/>
                    <a:pt x="1453" y="1810"/>
                    <a:pt x="1429" y="1798"/>
                  </a:cubicBezTo>
                  <a:cubicBezTo>
                    <a:pt x="1415" y="1791"/>
                    <a:pt x="1400" y="1788"/>
                    <a:pt x="1385" y="1788"/>
                  </a:cubicBezTo>
                  <a:cubicBezTo>
                    <a:pt x="1347" y="1788"/>
                    <a:pt x="1308" y="1805"/>
                    <a:pt x="1274" y="1822"/>
                  </a:cubicBezTo>
                  <a:cubicBezTo>
                    <a:pt x="1238" y="1858"/>
                    <a:pt x="1215" y="1893"/>
                    <a:pt x="1215" y="1953"/>
                  </a:cubicBezTo>
                  <a:cubicBezTo>
                    <a:pt x="1215" y="1977"/>
                    <a:pt x="1203" y="2072"/>
                    <a:pt x="1084" y="2191"/>
                  </a:cubicBezTo>
                  <a:cubicBezTo>
                    <a:pt x="1024" y="2251"/>
                    <a:pt x="1024" y="2358"/>
                    <a:pt x="1084" y="2429"/>
                  </a:cubicBezTo>
                  <a:cubicBezTo>
                    <a:pt x="1111" y="2467"/>
                    <a:pt x="1148" y="2483"/>
                    <a:pt x="1188" y="2483"/>
                  </a:cubicBezTo>
                  <a:cubicBezTo>
                    <a:pt x="1234" y="2483"/>
                    <a:pt x="1283" y="2461"/>
                    <a:pt x="1322" y="2429"/>
                  </a:cubicBezTo>
                  <a:cubicBezTo>
                    <a:pt x="1417" y="2346"/>
                    <a:pt x="1477" y="2239"/>
                    <a:pt x="1500" y="2167"/>
                  </a:cubicBezTo>
                  <a:cubicBezTo>
                    <a:pt x="1786" y="2251"/>
                    <a:pt x="2370" y="2465"/>
                    <a:pt x="2631" y="2834"/>
                  </a:cubicBezTo>
                  <a:cubicBezTo>
                    <a:pt x="2560" y="3263"/>
                    <a:pt x="2191" y="3584"/>
                    <a:pt x="1738" y="3584"/>
                  </a:cubicBezTo>
                  <a:cubicBezTo>
                    <a:pt x="1286" y="3584"/>
                    <a:pt x="893" y="3239"/>
                    <a:pt x="846" y="2774"/>
                  </a:cubicBezTo>
                  <a:cubicBezTo>
                    <a:pt x="846" y="2751"/>
                    <a:pt x="834" y="2727"/>
                    <a:pt x="822" y="2703"/>
                  </a:cubicBezTo>
                  <a:cubicBezTo>
                    <a:pt x="715" y="2536"/>
                    <a:pt x="655" y="2334"/>
                    <a:pt x="655" y="2132"/>
                  </a:cubicBezTo>
                  <a:cubicBezTo>
                    <a:pt x="655" y="1536"/>
                    <a:pt x="1143" y="1048"/>
                    <a:pt x="1738" y="1048"/>
                  </a:cubicBezTo>
                  <a:close/>
                  <a:moveTo>
                    <a:pt x="2131" y="3858"/>
                  </a:moveTo>
                  <a:lnTo>
                    <a:pt x="2131" y="4037"/>
                  </a:lnTo>
                  <a:cubicBezTo>
                    <a:pt x="2131" y="4096"/>
                    <a:pt x="2143" y="4156"/>
                    <a:pt x="2167" y="4203"/>
                  </a:cubicBezTo>
                  <a:lnTo>
                    <a:pt x="1738" y="4596"/>
                  </a:lnTo>
                  <a:lnTo>
                    <a:pt x="1346" y="4203"/>
                  </a:lnTo>
                  <a:cubicBezTo>
                    <a:pt x="1369" y="4156"/>
                    <a:pt x="1381" y="4096"/>
                    <a:pt x="1381" y="4037"/>
                  </a:cubicBezTo>
                  <a:lnTo>
                    <a:pt x="1381" y="3858"/>
                  </a:lnTo>
                  <a:cubicBezTo>
                    <a:pt x="1500" y="3894"/>
                    <a:pt x="1619" y="3917"/>
                    <a:pt x="1750" y="3917"/>
                  </a:cubicBezTo>
                  <a:cubicBezTo>
                    <a:pt x="1893" y="3917"/>
                    <a:pt x="2012" y="3906"/>
                    <a:pt x="2131" y="3858"/>
                  </a:cubicBezTo>
                  <a:close/>
                  <a:moveTo>
                    <a:pt x="1762" y="0"/>
                  </a:moveTo>
                  <a:cubicBezTo>
                    <a:pt x="1286" y="0"/>
                    <a:pt x="881" y="358"/>
                    <a:pt x="881" y="798"/>
                  </a:cubicBezTo>
                  <a:cubicBezTo>
                    <a:pt x="881" y="869"/>
                    <a:pt x="893" y="929"/>
                    <a:pt x="905" y="1000"/>
                  </a:cubicBezTo>
                  <a:cubicBezTo>
                    <a:pt x="572" y="1250"/>
                    <a:pt x="345" y="1667"/>
                    <a:pt x="345" y="2132"/>
                  </a:cubicBezTo>
                  <a:cubicBezTo>
                    <a:pt x="345" y="2382"/>
                    <a:pt x="405" y="2632"/>
                    <a:pt x="536" y="2834"/>
                  </a:cubicBezTo>
                  <a:cubicBezTo>
                    <a:pt x="584" y="3191"/>
                    <a:pt x="774" y="3489"/>
                    <a:pt x="1060" y="3679"/>
                  </a:cubicBezTo>
                  <a:lnTo>
                    <a:pt x="1060" y="4025"/>
                  </a:lnTo>
                  <a:lnTo>
                    <a:pt x="1060" y="4037"/>
                  </a:lnTo>
                  <a:lnTo>
                    <a:pt x="393" y="4382"/>
                  </a:lnTo>
                  <a:cubicBezTo>
                    <a:pt x="155" y="4501"/>
                    <a:pt x="0" y="4739"/>
                    <a:pt x="0" y="5013"/>
                  </a:cubicBezTo>
                  <a:lnTo>
                    <a:pt x="0" y="5882"/>
                  </a:lnTo>
                  <a:cubicBezTo>
                    <a:pt x="0" y="5977"/>
                    <a:pt x="72" y="6049"/>
                    <a:pt x="167" y="6049"/>
                  </a:cubicBezTo>
                  <a:cubicBezTo>
                    <a:pt x="250" y="6049"/>
                    <a:pt x="334" y="5977"/>
                    <a:pt x="334" y="5882"/>
                  </a:cubicBezTo>
                  <a:lnTo>
                    <a:pt x="334" y="5013"/>
                  </a:lnTo>
                  <a:cubicBezTo>
                    <a:pt x="334" y="4870"/>
                    <a:pt x="405" y="4739"/>
                    <a:pt x="536" y="4679"/>
                  </a:cubicBezTo>
                  <a:lnTo>
                    <a:pt x="1084" y="4394"/>
                  </a:lnTo>
                  <a:lnTo>
                    <a:pt x="1596" y="4894"/>
                  </a:lnTo>
                  <a:lnTo>
                    <a:pt x="1596" y="5882"/>
                  </a:lnTo>
                  <a:cubicBezTo>
                    <a:pt x="1596" y="5977"/>
                    <a:pt x="1667" y="6049"/>
                    <a:pt x="1762" y="6049"/>
                  </a:cubicBezTo>
                  <a:cubicBezTo>
                    <a:pt x="1846" y="6049"/>
                    <a:pt x="1917" y="5977"/>
                    <a:pt x="1917" y="5882"/>
                  </a:cubicBezTo>
                  <a:lnTo>
                    <a:pt x="1917" y="4894"/>
                  </a:lnTo>
                  <a:lnTo>
                    <a:pt x="2429" y="4394"/>
                  </a:lnTo>
                  <a:lnTo>
                    <a:pt x="2977" y="4679"/>
                  </a:lnTo>
                  <a:cubicBezTo>
                    <a:pt x="3096" y="4739"/>
                    <a:pt x="3191" y="4870"/>
                    <a:pt x="3191" y="5013"/>
                  </a:cubicBezTo>
                  <a:lnTo>
                    <a:pt x="3191" y="5882"/>
                  </a:lnTo>
                  <a:cubicBezTo>
                    <a:pt x="3191" y="5977"/>
                    <a:pt x="3262" y="6049"/>
                    <a:pt x="3346" y="6049"/>
                  </a:cubicBezTo>
                  <a:cubicBezTo>
                    <a:pt x="3441" y="6049"/>
                    <a:pt x="3513" y="5977"/>
                    <a:pt x="3513" y="5882"/>
                  </a:cubicBezTo>
                  <a:lnTo>
                    <a:pt x="3513" y="5013"/>
                  </a:lnTo>
                  <a:cubicBezTo>
                    <a:pt x="3513" y="4739"/>
                    <a:pt x="3370" y="4501"/>
                    <a:pt x="3132" y="4382"/>
                  </a:cubicBezTo>
                  <a:lnTo>
                    <a:pt x="2453" y="4037"/>
                  </a:lnTo>
                  <a:lnTo>
                    <a:pt x="2453" y="4025"/>
                  </a:lnTo>
                  <a:lnTo>
                    <a:pt x="2453" y="3679"/>
                  </a:lnTo>
                  <a:cubicBezTo>
                    <a:pt x="2739" y="3489"/>
                    <a:pt x="2929" y="3191"/>
                    <a:pt x="2977" y="2834"/>
                  </a:cubicBezTo>
                  <a:cubicBezTo>
                    <a:pt x="3096" y="2632"/>
                    <a:pt x="3167" y="2370"/>
                    <a:pt x="3167" y="2132"/>
                  </a:cubicBezTo>
                  <a:cubicBezTo>
                    <a:pt x="3167" y="1667"/>
                    <a:pt x="2953" y="1262"/>
                    <a:pt x="2608" y="1000"/>
                  </a:cubicBezTo>
                  <a:cubicBezTo>
                    <a:pt x="2620" y="941"/>
                    <a:pt x="2631" y="869"/>
                    <a:pt x="2631" y="798"/>
                  </a:cubicBezTo>
                  <a:cubicBezTo>
                    <a:pt x="2631" y="369"/>
                    <a:pt x="2239" y="0"/>
                    <a:pt x="1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0" name="Google Shape;15330;p103"/>
            <p:cNvSpPr/>
            <p:nvPr/>
          </p:nvSpPr>
          <p:spPr>
            <a:xfrm>
              <a:off x="7989446" y="2750789"/>
              <a:ext cx="10280" cy="26162"/>
            </a:xfrm>
            <a:custGeom>
              <a:avLst/>
              <a:gdLst/>
              <a:ahLst/>
              <a:cxnLst/>
              <a:rect l="l" t="t" r="r" b="b"/>
              <a:pathLst>
                <a:path w="323" h="822" extrusionOk="0">
                  <a:moveTo>
                    <a:pt x="167" y="0"/>
                  </a:moveTo>
                  <a:cubicBezTo>
                    <a:pt x="72" y="0"/>
                    <a:pt x="1" y="83"/>
                    <a:pt x="1" y="167"/>
                  </a:cubicBezTo>
                  <a:lnTo>
                    <a:pt x="1" y="655"/>
                  </a:lnTo>
                  <a:cubicBezTo>
                    <a:pt x="1" y="750"/>
                    <a:pt x="72" y="822"/>
                    <a:pt x="167" y="822"/>
                  </a:cubicBezTo>
                  <a:cubicBezTo>
                    <a:pt x="251" y="822"/>
                    <a:pt x="322" y="750"/>
                    <a:pt x="322" y="655"/>
                  </a:cubicBezTo>
                  <a:lnTo>
                    <a:pt x="322" y="167"/>
                  </a:lnTo>
                  <a:cubicBezTo>
                    <a:pt x="322" y="83"/>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1" name="Google Shape;15331;p103"/>
            <p:cNvSpPr/>
            <p:nvPr/>
          </p:nvSpPr>
          <p:spPr>
            <a:xfrm>
              <a:off x="8045908" y="2750789"/>
              <a:ext cx="10662" cy="26162"/>
            </a:xfrm>
            <a:custGeom>
              <a:avLst/>
              <a:gdLst/>
              <a:ahLst/>
              <a:cxnLst/>
              <a:rect l="l" t="t" r="r" b="b"/>
              <a:pathLst>
                <a:path w="335" h="822" extrusionOk="0">
                  <a:moveTo>
                    <a:pt x="155" y="0"/>
                  </a:moveTo>
                  <a:cubicBezTo>
                    <a:pt x="72" y="0"/>
                    <a:pt x="1" y="83"/>
                    <a:pt x="1" y="167"/>
                  </a:cubicBezTo>
                  <a:lnTo>
                    <a:pt x="1" y="655"/>
                  </a:lnTo>
                  <a:cubicBezTo>
                    <a:pt x="1" y="750"/>
                    <a:pt x="72" y="822"/>
                    <a:pt x="155" y="822"/>
                  </a:cubicBezTo>
                  <a:cubicBezTo>
                    <a:pt x="251" y="822"/>
                    <a:pt x="322" y="750"/>
                    <a:pt x="322" y="655"/>
                  </a:cubicBezTo>
                  <a:lnTo>
                    <a:pt x="322" y="167"/>
                  </a:lnTo>
                  <a:cubicBezTo>
                    <a:pt x="334" y="83"/>
                    <a:pt x="263"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2" name="Google Shape;15332;p103"/>
            <p:cNvSpPr/>
            <p:nvPr/>
          </p:nvSpPr>
          <p:spPr>
            <a:xfrm>
              <a:off x="8073184" y="2595789"/>
              <a:ext cx="136858" cy="112956"/>
            </a:xfrm>
            <a:custGeom>
              <a:avLst/>
              <a:gdLst/>
              <a:ahLst/>
              <a:cxnLst/>
              <a:rect l="l" t="t" r="r" b="b"/>
              <a:pathLst>
                <a:path w="4300" h="3549" extrusionOk="0">
                  <a:moveTo>
                    <a:pt x="2156" y="1"/>
                  </a:moveTo>
                  <a:cubicBezTo>
                    <a:pt x="2073" y="1"/>
                    <a:pt x="2001" y="84"/>
                    <a:pt x="2001" y="167"/>
                  </a:cubicBezTo>
                  <a:lnTo>
                    <a:pt x="2001" y="2048"/>
                  </a:lnTo>
                  <a:lnTo>
                    <a:pt x="108" y="3251"/>
                  </a:lnTo>
                  <a:cubicBezTo>
                    <a:pt x="37" y="3299"/>
                    <a:pt x="1" y="3406"/>
                    <a:pt x="60" y="3477"/>
                  </a:cubicBezTo>
                  <a:cubicBezTo>
                    <a:pt x="96" y="3525"/>
                    <a:pt x="156" y="3549"/>
                    <a:pt x="191" y="3549"/>
                  </a:cubicBezTo>
                  <a:cubicBezTo>
                    <a:pt x="227" y="3549"/>
                    <a:pt x="251" y="3537"/>
                    <a:pt x="287" y="3525"/>
                  </a:cubicBezTo>
                  <a:lnTo>
                    <a:pt x="2156" y="2334"/>
                  </a:lnTo>
                  <a:lnTo>
                    <a:pt x="4037" y="3525"/>
                  </a:lnTo>
                  <a:cubicBezTo>
                    <a:pt x="4063" y="3538"/>
                    <a:pt x="4093" y="3544"/>
                    <a:pt x="4123" y="3544"/>
                  </a:cubicBezTo>
                  <a:cubicBezTo>
                    <a:pt x="4178" y="3544"/>
                    <a:pt x="4233" y="3523"/>
                    <a:pt x="4263" y="3477"/>
                  </a:cubicBezTo>
                  <a:cubicBezTo>
                    <a:pt x="4299" y="3406"/>
                    <a:pt x="4287" y="3299"/>
                    <a:pt x="4216" y="3251"/>
                  </a:cubicBezTo>
                  <a:lnTo>
                    <a:pt x="2323" y="2048"/>
                  </a:lnTo>
                  <a:lnTo>
                    <a:pt x="2323" y="167"/>
                  </a:lnTo>
                  <a:cubicBezTo>
                    <a:pt x="2323" y="84"/>
                    <a:pt x="2251" y="1"/>
                    <a:pt x="2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3" name="Google Shape;15333;p103"/>
            <p:cNvSpPr/>
            <p:nvPr/>
          </p:nvSpPr>
          <p:spPr>
            <a:xfrm>
              <a:off x="8085310" y="2415041"/>
              <a:ext cx="112956" cy="169036"/>
            </a:xfrm>
            <a:custGeom>
              <a:avLst/>
              <a:gdLst/>
              <a:ahLst/>
              <a:cxnLst/>
              <a:rect l="l" t="t" r="r" b="b"/>
              <a:pathLst>
                <a:path w="3549" h="5311" extrusionOk="0">
                  <a:moveTo>
                    <a:pt x="1775" y="334"/>
                  </a:moveTo>
                  <a:cubicBezTo>
                    <a:pt x="2061" y="334"/>
                    <a:pt x="2335" y="453"/>
                    <a:pt x="2525" y="643"/>
                  </a:cubicBezTo>
                  <a:cubicBezTo>
                    <a:pt x="2716" y="846"/>
                    <a:pt x="2835" y="1119"/>
                    <a:pt x="2870" y="1417"/>
                  </a:cubicBezTo>
                  <a:cubicBezTo>
                    <a:pt x="2882" y="1524"/>
                    <a:pt x="2894" y="1655"/>
                    <a:pt x="2906" y="1822"/>
                  </a:cubicBezTo>
                  <a:cubicBezTo>
                    <a:pt x="2727" y="1500"/>
                    <a:pt x="2430" y="1286"/>
                    <a:pt x="2061" y="1167"/>
                  </a:cubicBezTo>
                  <a:cubicBezTo>
                    <a:pt x="1727" y="1060"/>
                    <a:pt x="1430" y="1060"/>
                    <a:pt x="1418" y="1060"/>
                  </a:cubicBezTo>
                  <a:cubicBezTo>
                    <a:pt x="1382" y="1060"/>
                    <a:pt x="1334" y="1072"/>
                    <a:pt x="1299" y="1108"/>
                  </a:cubicBezTo>
                  <a:lnTo>
                    <a:pt x="1001" y="1417"/>
                  </a:lnTo>
                  <a:cubicBezTo>
                    <a:pt x="942" y="1477"/>
                    <a:pt x="942" y="1596"/>
                    <a:pt x="1001" y="1655"/>
                  </a:cubicBezTo>
                  <a:cubicBezTo>
                    <a:pt x="1031" y="1685"/>
                    <a:pt x="1075" y="1700"/>
                    <a:pt x="1120" y="1700"/>
                  </a:cubicBezTo>
                  <a:cubicBezTo>
                    <a:pt x="1165" y="1700"/>
                    <a:pt x="1209" y="1685"/>
                    <a:pt x="1239" y="1655"/>
                  </a:cubicBezTo>
                  <a:lnTo>
                    <a:pt x="1501" y="1405"/>
                  </a:lnTo>
                  <a:cubicBezTo>
                    <a:pt x="1584" y="1405"/>
                    <a:pt x="1763" y="1417"/>
                    <a:pt x="1954" y="1489"/>
                  </a:cubicBezTo>
                  <a:cubicBezTo>
                    <a:pt x="2299" y="1608"/>
                    <a:pt x="2537" y="1798"/>
                    <a:pt x="2668" y="2084"/>
                  </a:cubicBezTo>
                  <a:cubicBezTo>
                    <a:pt x="2596" y="2512"/>
                    <a:pt x="2227" y="2846"/>
                    <a:pt x="1775" y="2846"/>
                  </a:cubicBezTo>
                  <a:cubicBezTo>
                    <a:pt x="1287" y="2846"/>
                    <a:pt x="870" y="2441"/>
                    <a:pt x="870" y="1941"/>
                  </a:cubicBezTo>
                  <a:cubicBezTo>
                    <a:pt x="870" y="1846"/>
                    <a:pt x="799" y="1774"/>
                    <a:pt x="703" y="1774"/>
                  </a:cubicBezTo>
                  <a:cubicBezTo>
                    <a:pt x="691" y="1774"/>
                    <a:pt x="680" y="1774"/>
                    <a:pt x="644" y="1786"/>
                  </a:cubicBezTo>
                  <a:cubicBezTo>
                    <a:pt x="668" y="1655"/>
                    <a:pt x="680" y="1524"/>
                    <a:pt x="691" y="1417"/>
                  </a:cubicBezTo>
                  <a:cubicBezTo>
                    <a:pt x="703" y="1119"/>
                    <a:pt x="822" y="834"/>
                    <a:pt x="1037" y="643"/>
                  </a:cubicBezTo>
                  <a:cubicBezTo>
                    <a:pt x="1227" y="429"/>
                    <a:pt x="1501" y="334"/>
                    <a:pt x="1775" y="334"/>
                  </a:cubicBezTo>
                  <a:close/>
                  <a:moveTo>
                    <a:pt x="572" y="2239"/>
                  </a:moveTo>
                  <a:cubicBezTo>
                    <a:pt x="644" y="2536"/>
                    <a:pt x="822" y="2786"/>
                    <a:pt x="1084" y="2965"/>
                  </a:cubicBezTo>
                  <a:lnTo>
                    <a:pt x="1084" y="3143"/>
                  </a:lnTo>
                  <a:cubicBezTo>
                    <a:pt x="763" y="3084"/>
                    <a:pt x="549" y="3013"/>
                    <a:pt x="394" y="2929"/>
                  </a:cubicBezTo>
                  <a:cubicBezTo>
                    <a:pt x="382" y="2929"/>
                    <a:pt x="394" y="2917"/>
                    <a:pt x="394" y="2917"/>
                  </a:cubicBezTo>
                  <a:cubicBezTo>
                    <a:pt x="465" y="2727"/>
                    <a:pt x="525" y="2477"/>
                    <a:pt x="572" y="2239"/>
                  </a:cubicBezTo>
                  <a:close/>
                  <a:moveTo>
                    <a:pt x="2989" y="2239"/>
                  </a:moveTo>
                  <a:cubicBezTo>
                    <a:pt x="3025" y="2489"/>
                    <a:pt x="3108" y="2727"/>
                    <a:pt x="3168" y="2917"/>
                  </a:cubicBezTo>
                  <a:lnTo>
                    <a:pt x="3168" y="2929"/>
                  </a:lnTo>
                  <a:cubicBezTo>
                    <a:pt x="3025" y="2989"/>
                    <a:pt x="2811" y="3084"/>
                    <a:pt x="2477" y="3143"/>
                  </a:cubicBezTo>
                  <a:lnTo>
                    <a:pt x="2477" y="2965"/>
                  </a:lnTo>
                  <a:cubicBezTo>
                    <a:pt x="2716" y="2798"/>
                    <a:pt x="2906" y="2536"/>
                    <a:pt x="2989" y="2239"/>
                  </a:cubicBezTo>
                  <a:close/>
                  <a:moveTo>
                    <a:pt x="2168" y="3108"/>
                  </a:moveTo>
                  <a:lnTo>
                    <a:pt x="2168" y="3286"/>
                  </a:lnTo>
                  <a:cubicBezTo>
                    <a:pt x="2168" y="3346"/>
                    <a:pt x="2180" y="3405"/>
                    <a:pt x="2204" y="3453"/>
                  </a:cubicBezTo>
                  <a:lnTo>
                    <a:pt x="2037" y="3608"/>
                  </a:lnTo>
                  <a:cubicBezTo>
                    <a:pt x="1960" y="3673"/>
                    <a:pt x="1864" y="3706"/>
                    <a:pt x="1772" y="3706"/>
                  </a:cubicBezTo>
                  <a:cubicBezTo>
                    <a:pt x="1680" y="3706"/>
                    <a:pt x="1590" y="3673"/>
                    <a:pt x="1525" y="3608"/>
                  </a:cubicBezTo>
                  <a:lnTo>
                    <a:pt x="1382" y="3453"/>
                  </a:lnTo>
                  <a:cubicBezTo>
                    <a:pt x="1406" y="3405"/>
                    <a:pt x="1418" y="3346"/>
                    <a:pt x="1418" y="3286"/>
                  </a:cubicBezTo>
                  <a:lnTo>
                    <a:pt x="1418" y="3108"/>
                  </a:lnTo>
                  <a:cubicBezTo>
                    <a:pt x="1537" y="3143"/>
                    <a:pt x="1656" y="3167"/>
                    <a:pt x="1799" y="3167"/>
                  </a:cubicBezTo>
                  <a:cubicBezTo>
                    <a:pt x="1930" y="3167"/>
                    <a:pt x="2049" y="3155"/>
                    <a:pt x="2168" y="3108"/>
                  </a:cubicBezTo>
                  <a:close/>
                  <a:moveTo>
                    <a:pt x="1775" y="0"/>
                  </a:moveTo>
                  <a:cubicBezTo>
                    <a:pt x="1037" y="0"/>
                    <a:pt x="418" y="607"/>
                    <a:pt x="358" y="1405"/>
                  </a:cubicBezTo>
                  <a:cubicBezTo>
                    <a:pt x="334" y="1727"/>
                    <a:pt x="227" y="2417"/>
                    <a:pt x="84" y="2810"/>
                  </a:cubicBezTo>
                  <a:cubicBezTo>
                    <a:pt x="25" y="2989"/>
                    <a:pt x="96" y="3167"/>
                    <a:pt x="263" y="3251"/>
                  </a:cubicBezTo>
                  <a:cubicBezTo>
                    <a:pt x="382" y="3310"/>
                    <a:pt x="572" y="3382"/>
                    <a:pt x="822" y="3441"/>
                  </a:cubicBezTo>
                  <a:lnTo>
                    <a:pt x="394" y="3644"/>
                  </a:lnTo>
                  <a:cubicBezTo>
                    <a:pt x="156" y="3763"/>
                    <a:pt x="1" y="4001"/>
                    <a:pt x="1" y="4275"/>
                  </a:cubicBezTo>
                  <a:lnTo>
                    <a:pt x="1" y="5156"/>
                  </a:lnTo>
                  <a:cubicBezTo>
                    <a:pt x="1" y="5239"/>
                    <a:pt x="84" y="5310"/>
                    <a:pt x="168" y="5310"/>
                  </a:cubicBezTo>
                  <a:cubicBezTo>
                    <a:pt x="263" y="5310"/>
                    <a:pt x="334" y="5239"/>
                    <a:pt x="334" y="5156"/>
                  </a:cubicBezTo>
                  <a:lnTo>
                    <a:pt x="334" y="4275"/>
                  </a:lnTo>
                  <a:cubicBezTo>
                    <a:pt x="334" y="4144"/>
                    <a:pt x="406" y="4001"/>
                    <a:pt x="537" y="3941"/>
                  </a:cubicBezTo>
                  <a:lnTo>
                    <a:pt x="1096" y="3667"/>
                  </a:lnTo>
                  <a:lnTo>
                    <a:pt x="1287" y="3846"/>
                  </a:lnTo>
                  <a:cubicBezTo>
                    <a:pt x="1418" y="3977"/>
                    <a:pt x="1596" y="4036"/>
                    <a:pt x="1763" y="4036"/>
                  </a:cubicBezTo>
                  <a:cubicBezTo>
                    <a:pt x="1942" y="4036"/>
                    <a:pt x="2108" y="3977"/>
                    <a:pt x="2239" y="3846"/>
                  </a:cubicBezTo>
                  <a:lnTo>
                    <a:pt x="2430" y="3667"/>
                  </a:lnTo>
                  <a:lnTo>
                    <a:pt x="2977" y="3941"/>
                  </a:lnTo>
                  <a:cubicBezTo>
                    <a:pt x="3097" y="4001"/>
                    <a:pt x="3192" y="4144"/>
                    <a:pt x="3192" y="4275"/>
                  </a:cubicBezTo>
                  <a:lnTo>
                    <a:pt x="3192" y="5156"/>
                  </a:lnTo>
                  <a:cubicBezTo>
                    <a:pt x="3192" y="5239"/>
                    <a:pt x="3263" y="5310"/>
                    <a:pt x="3358" y="5310"/>
                  </a:cubicBezTo>
                  <a:cubicBezTo>
                    <a:pt x="3442" y="5310"/>
                    <a:pt x="3513" y="5239"/>
                    <a:pt x="3513" y="5156"/>
                  </a:cubicBezTo>
                  <a:lnTo>
                    <a:pt x="3513" y="4275"/>
                  </a:lnTo>
                  <a:cubicBezTo>
                    <a:pt x="3549" y="4001"/>
                    <a:pt x="3406" y="3763"/>
                    <a:pt x="3168" y="3644"/>
                  </a:cubicBezTo>
                  <a:lnTo>
                    <a:pt x="2727" y="3441"/>
                  </a:lnTo>
                  <a:cubicBezTo>
                    <a:pt x="2989" y="3382"/>
                    <a:pt x="3180" y="3310"/>
                    <a:pt x="3299" y="3251"/>
                  </a:cubicBezTo>
                  <a:cubicBezTo>
                    <a:pt x="3454" y="3167"/>
                    <a:pt x="3537" y="2977"/>
                    <a:pt x="3478" y="2810"/>
                  </a:cubicBezTo>
                  <a:cubicBezTo>
                    <a:pt x="3323" y="2417"/>
                    <a:pt x="3204" y="1727"/>
                    <a:pt x="3192" y="1405"/>
                  </a:cubicBezTo>
                  <a:cubicBezTo>
                    <a:pt x="3132" y="596"/>
                    <a:pt x="2525" y="0"/>
                    <a:pt x="1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4" name="Google Shape;15334;p103"/>
            <p:cNvSpPr/>
            <p:nvPr/>
          </p:nvSpPr>
          <p:spPr>
            <a:xfrm>
              <a:off x="8108449" y="2557501"/>
              <a:ext cx="10248" cy="26194"/>
            </a:xfrm>
            <a:custGeom>
              <a:avLst/>
              <a:gdLst/>
              <a:ahLst/>
              <a:cxnLst/>
              <a:rect l="l" t="t" r="r" b="b"/>
              <a:pathLst>
                <a:path w="322" h="823" extrusionOk="0">
                  <a:moveTo>
                    <a:pt x="155" y="1"/>
                  </a:moveTo>
                  <a:cubicBezTo>
                    <a:pt x="72" y="1"/>
                    <a:pt x="0" y="84"/>
                    <a:pt x="0" y="168"/>
                  </a:cubicBezTo>
                  <a:lnTo>
                    <a:pt x="0" y="656"/>
                  </a:lnTo>
                  <a:cubicBezTo>
                    <a:pt x="0" y="751"/>
                    <a:pt x="72" y="823"/>
                    <a:pt x="155" y="823"/>
                  </a:cubicBezTo>
                  <a:cubicBezTo>
                    <a:pt x="250" y="823"/>
                    <a:pt x="322" y="751"/>
                    <a:pt x="322" y="656"/>
                  </a:cubicBezTo>
                  <a:lnTo>
                    <a:pt x="322" y="168"/>
                  </a:lnTo>
                  <a:cubicBezTo>
                    <a:pt x="322" y="84"/>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5" name="Google Shape;15335;p103"/>
            <p:cNvSpPr/>
            <p:nvPr/>
          </p:nvSpPr>
          <p:spPr>
            <a:xfrm>
              <a:off x="8165293" y="2557501"/>
              <a:ext cx="10248" cy="26194"/>
            </a:xfrm>
            <a:custGeom>
              <a:avLst/>
              <a:gdLst/>
              <a:ahLst/>
              <a:cxnLst/>
              <a:rect l="l" t="t" r="r" b="b"/>
              <a:pathLst>
                <a:path w="322" h="823" extrusionOk="0">
                  <a:moveTo>
                    <a:pt x="155" y="1"/>
                  </a:moveTo>
                  <a:cubicBezTo>
                    <a:pt x="72" y="1"/>
                    <a:pt x="0" y="84"/>
                    <a:pt x="0" y="168"/>
                  </a:cubicBezTo>
                  <a:lnTo>
                    <a:pt x="0" y="656"/>
                  </a:lnTo>
                  <a:cubicBezTo>
                    <a:pt x="0" y="751"/>
                    <a:pt x="72" y="823"/>
                    <a:pt x="155" y="823"/>
                  </a:cubicBezTo>
                  <a:cubicBezTo>
                    <a:pt x="250" y="823"/>
                    <a:pt x="322" y="751"/>
                    <a:pt x="322" y="656"/>
                  </a:cubicBezTo>
                  <a:lnTo>
                    <a:pt x="322" y="168"/>
                  </a:lnTo>
                  <a:cubicBezTo>
                    <a:pt x="322" y="84"/>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6" name="Google Shape;15336;p103"/>
            <p:cNvSpPr/>
            <p:nvPr/>
          </p:nvSpPr>
          <p:spPr>
            <a:xfrm>
              <a:off x="8238432" y="2635956"/>
              <a:ext cx="45481" cy="15946"/>
            </a:xfrm>
            <a:custGeom>
              <a:avLst/>
              <a:gdLst/>
              <a:ahLst/>
              <a:cxnLst/>
              <a:rect l="l" t="t" r="r" b="b"/>
              <a:pathLst>
                <a:path w="1429" h="501" extrusionOk="0">
                  <a:moveTo>
                    <a:pt x="167" y="1"/>
                  </a:moveTo>
                  <a:cubicBezTo>
                    <a:pt x="83" y="1"/>
                    <a:pt x="0" y="72"/>
                    <a:pt x="0" y="155"/>
                  </a:cubicBezTo>
                  <a:cubicBezTo>
                    <a:pt x="0" y="251"/>
                    <a:pt x="83" y="322"/>
                    <a:pt x="167" y="322"/>
                  </a:cubicBezTo>
                  <a:cubicBezTo>
                    <a:pt x="357" y="322"/>
                    <a:pt x="893" y="358"/>
                    <a:pt x="1167" y="489"/>
                  </a:cubicBezTo>
                  <a:cubicBezTo>
                    <a:pt x="1191" y="501"/>
                    <a:pt x="1214" y="501"/>
                    <a:pt x="1238" y="501"/>
                  </a:cubicBezTo>
                  <a:cubicBezTo>
                    <a:pt x="1298" y="501"/>
                    <a:pt x="1357" y="477"/>
                    <a:pt x="1393" y="417"/>
                  </a:cubicBezTo>
                  <a:cubicBezTo>
                    <a:pt x="1429" y="334"/>
                    <a:pt x="1405" y="239"/>
                    <a:pt x="1310" y="191"/>
                  </a:cubicBezTo>
                  <a:cubicBezTo>
                    <a:pt x="929" y="1"/>
                    <a:pt x="20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7" name="Google Shape;15337;p103"/>
            <p:cNvSpPr/>
            <p:nvPr/>
          </p:nvSpPr>
          <p:spPr>
            <a:xfrm>
              <a:off x="8198998" y="2607534"/>
              <a:ext cx="123968" cy="169036"/>
            </a:xfrm>
            <a:custGeom>
              <a:avLst/>
              <a:gdLst/>
              <a:ahLst/>
              <a:cxnLst/>
              <a:rect l="l" t="t" r="r" b="b"/>
              <a:pathLst>
                <a:path w="3895" h="5311" extrusionOk="0">
                  <a:moveTo>
                    <a:pt x="3049" y="322"/>
                  </a:moveTo>
                  <a:lnTo>
                    <a:pt x="3049" y="1025"/>
                  </a:lnTo>
                  <a:cubicBezTo>
                    <a:pt x="3049" y="1144"/>
                    <a:pt x="3013" y="1251"/>
                    <a:pt x="2965" y="1346"/>
                  </a:cubicBezTo>
                  <a:lnTo>
                    <a:pt x="2882" y="1513"/>
                  </a:lnTo>
                  <a:cubicBezTo>
                    <a:pt x="2870" y="1548"/>
                    <a:pt x="2870" y="1560"/>
                    <a:pt x="2870" y="1584"/>
                  </a:cubicBezTo>
                  <a:lnTo>
                    <a:pt x="2870" y="1941"/>
                  </a:lnTo>
                  <a:cubicBezTo>
                    <a:pt x="2870" y="2203"/>
                    <a:pt x="2763" y="2418"/>
                    <a:pt x="2596" y="2596"/>
                  </a:cubicBezTo>
                  <a:cubicBezTo>
                    <a:pt x="2406" y="2763"/>
                    <a:pt x="2168" y="2858"/>
                    <a:pt x="1930" y="2858"/>
                  </a:cubicBezTo>
                  <a:cubicBezTo>
                    <a:pt x="1453" y="2834"/>
                    <a:pt x="1049" y="2406"/>
                    <a:pt x="1049" y="1906"/>
                  </a:cubicBezTo>
                  <a:lnTo>
                    <a:pt x="1049" y="1584"/>
                  </a:lnTo>
                  <a:cubicBezTo>
                    <a:pt x="1049" y="1560"/>
                    <a:pt x="1049" y="1548"/>
                    <a:pt x="1037" y="1513"/>
                  </a:cubicBezTo>
                  <a:lnTo>
                    <a:pt x="929" y="1310"/>
                  </a:lnTo>
                  <a:cubicBezTo>
                    <a:pt x="882" y="1227"/>
                    <a:pt x="870" y="1144"/>
                    <a:pt x="870" y="1072"/>
                  </a:cubicBezTo>
                  <a:lnTo>
                    <a:pt x="870" y="1048"/>
                  </a:lnTo>
                  <a:cubicBezTo>
                    <a:pt x="870" y="655"/>
                    <a:pt x="1203" y="322"/>
                    <a:pt x="1596" y="322"/>
                  </a:cubicBezTo>
                  <a:close/>
                  <a:moveTo>
                    <a:pt x="2334" y="3132"/>
                  </a:moveTo>
                  <a:cubicBezTo>
                    <a:pt x="2334" y="3180"/>
                    <a:pt x="2346" y="3239"/>
                    <a:pt x="2358" y="3287"/>
                  </a:cubicBezTo>
                  <a:lnTo>
                    <a:pt x="2215" y="3418"/>
                  </a:lnTo>
                  <a:cubicBezTo>
                    <a:pt x="2138" y="3495"/>
                    <a:pt x="2043" y="3534"/>
                    <a:pt x="1949" y="3534"/>
                  </a:cubicBezTo>
                  <a:cubicBezTo>
                    <a:pt x="1855" y="3534"/>
                    <a:pt x="1763" y="3495"/>
                    <a:pt x="1691" y="3418"/>
                  </a:cubicBezTo>
                  <a:lnTo>
                    <a:pt x="1561" y="3287"/>
                  </a:lnTo>
                  <a:cubicBezTo>
                    <a:pt x="1572" y="3239"/>
                    <a:pt x="1584" y="3180"/>
                    <a:pt x="1584" y="3132"/>
                  </a:cubicBezTo>
                  <a:cubicBezTo>
                    <a:pt x="1691" y="3168"/>
                    <a:pt x="1811" y="3191"/>
                    <a:pt x="1918" y="3191"/>
                  </a:cubicBezTo>
                  <a:lnTo>
                    <a:pt x="1953" y="3191"/>
                  </a:lnTo>
                  <a:cubicBezTo>
                    <a:pt x="2096" y="3191"/>
                    <a:pt x="2215" y="3180"/>
                    <a:pt x="2334" y="3132"/>
                  </a:cubicBezTo>
                  <a:close/>
                  <a:moveTo>
                    <a:pt x="1584" y="1"/>
                  </a:moveTo>
                  <a:cubicBezTo>
                    <a:pt x="1001" y="1"/>
                    <a:pt x="525" y="477"/>
                    <a:pt x="525" y="1048"/>
                  </a:cubicBezTo>
                  <a:lnTo>
                    <a:pt x="525" y="1072"/>
                  </a:lnTo>
                  <a:cubicBezTo>
                    <a:pt x="525" y="1203"/>
                    <a:pt x="560" y="1334"/>
                    <a:pt x="620" y="1453"/>
                  </a:cubicBezTo>
                  <a:lnTo>
                    <a:pt x="703" y="1620"/>
                  </a:lnTo>
                  <a:lnTo>
                    <a:pt x="703" y="1882"/>
                  </a:lnTo>
                  <a:cubicBezTo>
                    <a:pt x="703" y="2322"/>
                    <a:pt x="918" y="2703"/>
                    <a:pt x="1239" y="2941"/>
                  </a:cubicBezTo>
                  <a:lnTo>
                    <a:pt x="1239" y="3096"/>
                  </a:lnTo>
                  <a:cubicBezTo>
                    <a:pt x="1239" y="3180"/>
                    <a:pt x="1180" y="3251"/>
                    <a:pt x="1108" y="3275"/>
                  </a:cubicBezTo>
                  <a:lnTo>
                    <a:pt x="513" y="3453"/>
                  </a:lnTo>
                  <a:cubicBezTo>
                    <a:pt x="215" y="3537"/>
                    <a:pt x="1" y="3811"/>
                    <a:pt x="1" y="4120"/>
                  </a:cubicBezTo>
                  <a:lnTo>
                    <a:pt x="1" y="5144"/>
                  </a:lnTo>
                  <a:cubicBezTo>
                    <a:pt x="1" y="5239"/>
                    <a:pt x="84" y="5311"/>
                    <a:pt x="167" y="5311"/>
                  </a:cubicBezTo>
                  <a:cubicBezTo>
                    <a:pt x="263" y="5311"/>
                    <a:pt x="334" y="5239"/>
                    <a:pt x="334" y="5144"/>
                  </a:cubicBezTo>
                  <a:lnTo>
                    <a:pt x="334" y="4120"/>
                  </a:lnTo>
                  <a:cubicBezTo>
                    <a:pt x="334" y="3953"/>
                    <a:pt x="441" y="3811"/>
                    <a:pt x="596" y="3763"/>
                  </a:cubicBezTo>
                  <a:lnTo>
                    <a:pt x="1191" y="3584"/>
                  </a:lnTo>
                  <a:cubicBezTo>
                    <a:pt x="1251" y="3572"/>
                    <a:pt x="1299" y="3537"/>
                    <a:pt x="1346" y="3525"/>
                  </a:cubicBezTo>
                  <a:lnTo>
                    <a:pt x="1453" y="3632"/>
                  </a:lnTo>
                  <a:cubicBezTo>
                    <a:pt x="1584" y="3763"/>
                    <a:pt x="1763" y="3834"/>
                    <a:pt x="1942" y="3834"/>
                  </a:cubicBezTo>
                  <a:cubicBezTo>
                    <a:pt x="2120" y="3834"/>
                    <a:pt x="2299" y="3763"/>
                    <a:pt x="2430" y="3632"/>
                  </a:cubicBezTo>
                  <a:lnTo>
                    <a:pt x="2537" y="3525"/>
                  </a:lnTo>
                  <a:cubicBezTo>
                    <a:pt x="2584" y="3549"/>
                    <a:pt x="2620" y="3572"/>
                    <a:pt x="2680" y="3584"/>
                  </a:cubicBezTo>
                  <a:lnTo>
                    <a:pt x="3275" y="3763"/>
                  </a:lnTo>
                  <a:cubicBezTo>
                    <a:pt x="3442" y="3811"/>
                    <a:pt x="3549" y="3953"/>
                    <a:pt x="3549" y="4120"/>
                  </a:cubicBezTo>
                  <a:lnTo>
                    <a:pt x="3549" y="5144"/>
                  </a:lnTo>
                  <a:cubicBezTo>
                    <a:pt x="3549" y="5239"/>
                    <a:pt x="3620" y="5311"/>
                    <a:pt x="3716" y="5311"/>
                  </a:cubicBezTo>
                  <a:cubicBezTo>
                    <a:pt x="3799" y="5311"/>
                    <a:pt x="3870" y="5239"/>
                    <a:pt x="3870" y="5144"/>
                  </a:cubicBezTo>
                  <a:lnTo>
                    <a:pt x="3870" y="4120"/>
                  </a:lnTo>
                  <a:cubicBezTo>
                    <a:pt x="3894" y="3822"/>
                    <a:pt x="3680" y="3549"/>
                    <a:pt x="3382" y="3465"/>
                  </a:cubicBezTo>
                  <a:lnTo>
                    <a:pt x="2787" y="3287"/>
                  </a:lnTo>
                  <a:cubicBezTo>
                    <a:pt x="2715" y="3251"/>
                    <a:pt x="2656" y="3180"/>
                    <a:pt x="2656" y="3108"/>
                  </a:cubicBezTo>
                  <a:lnTo>
                    <a:pt x="2656" y="2977"/>
                  </a:lnTo>
                  <a:cubicBezTo>
                    <a:pt x="2715" y="2930"/>
                    <a:pt x="2763" y="2882"/>
                    <a:pt x="2823" y="2834"/>
                  </a:cubicBezTo>
                  <a:cubicBezTo>
                    <a:pt x="3061" y="2596"/>
                    <a:pt x="3192" y="2287"/>
                    <a:pt x="3192" y="1941"/>
                  </a:cubicBezTo>
                  <a:lnTo>
                    <a:pt x="3192" y="1632"/>
                  </a:lnTo>
                  <a:lnTo>
                    <a:pt x="3251" y="1501"/>
                  </a:lnTo>
                  <a:cubicBezTo>
                    <a:pt x="3323" y="1346"/>
                    <a:pt x="3370" y="1191"/>
                    <a:pt x="3370" y="1025"/>
                  </a:cubicBezTo>
                  <a:lnTo>
                    <a:pt x="3370" y="155"/>
                  </a:lnTo>
                  <a:cubicBezTo>
                    <a:pt x="3370" y="72"/>
                    <a:pt x="3299" y="1"/>
                    <a:pt x="32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8" name="Google Shape;15338;p103"/>
            <p:cNvSpPr/>
            <p:nvPr/>
          </p:nvSpPr>
          <p:spPr>
            <a:xfrm>
              <a:off x="8222137" y="2743946"/>
              <a:ext cx="10248" cy="33005"/>
            </a:xfrm>
            <a:custGeom>
              <a:avLst/>
              <a:gdLst/>
              <a:ahLst/>
              <a:cxnLst/>
              <a:rect l="l" t="t" r="r" b="b"/>
              <a:pathLst>
                <a:path w="322" h="1037" extrusionOk="0">
                  <a:moveTo>
                    <a:pt x="155" y="1"/>
                  </a:moveTo>
                  <a:cubicBezTo>
                    <a:pt x="72" y="1"/>
                    <a:pt x="0" y="72"/>
                    <a:pt x="0" y="156"/>
                  </a:cubicBezTo>
                  <a:lnTo>
                    <a:pt x="0" y="870"/>
                  </a:lnTo>
                  <a:cubicBezTo>
                    <a:pt x="0" y="965"/>
                    <a:pt x="72" y="1037"/>
                    <a:pt x="155" y="1037"/>
                  </a:cubicBezTo>
                  <a:cubicBezTo>
                    <a:pt x="250" y="1037"/>
                    <a:pt x="322" y="965"/>
                    <a:pt x="322" y="870"/>
                  </a:cubicBezTo>
                  <a:lnTo>
                    <a:pt x="322" y="156"/>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9" name="Google Shape;15339;p103"/>
            <p:cNvSpPr/>
            <p:nvPr/>
          </p:nvSpPr>
          <p:spPr>
            <a:xfrm>
              <a:off x="8289579" y="2743946"/>
              <a:ext cx="10630" cy="33005"/>
            </a:xfrm>
            <a:custGeom>
              <a:avLst/>
              <a:gdLst/>
              <a:ahLst/>
              <a:cxnLst/>
              <a:rect l="l" t="t" r="r" b="b"/>
              <a:pathLst>
                <a:path w="334" h="1037" extrusionOk="0">
                  <a:moveTo>
                    <a:pt x="167" y="1"/>
                  </a:moveTo>
                  <a:cubicBezTo>
                    <a:pt x="84" y="1"/>
                    <a:pt x="0" y="72"/>
                    <a:pt x="0" y="156"/>
                  </a:cubicBezTo>
                  <a:lnTo>
                    <a:pt x="0" y="870"/>
                  </a:lnTo>
                  <a:cubicBezTo>
                    <a:pt x="0" y="965"/>
                    <a:pt x="84" y="1037"/>
                    <a:pt x="167" y="1037"/>
                  </a:cubicBezTo>
                  <a:cubicBezTo>
                    <a:pt x="250" y="1037"/>
                    <a:pt x="334" y="965"/>
                    <a:pt x="334" y="870"/>
                  </a:cubicBezTo>
                  <a:lnTo>
                    <a:pt x="334" y="156"/>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40" name="Google Shape;15340;p103"/>
          <p:cNvGrpSpPr/>
          <p:nvPr/>
        </p:nvGrpSpPr>
        <p:grpSpPr>
          <a:xfrm>
            <a:off x="7529411" y="2414659"/>
            <a:ext cx="355863" cy="362292"/>
            <a:chOff x="7529411" y="2414659"/>
            <a:chExt cx="355863" cy="362292"/>
          </a:xfrm>
        </p:grpSpPr>
        <p:sp>
          <p:nvSpPr>
            <p:cNvPr id="15341" name="Google Shape;15341;p103"/>
            <p:cNvSpPr/>
            <p:nvPr/>
          </p:nvSpPr>
          <p:spPr>
            <a:xfrm>
              <a:off x="7687816" y="2443081"/>
              <a:ext cx="45481" cy="15946"/>
            </a:xfrm>
            <a:custGeom>
              <a:avLst/>
              <a:gdLst/>
              <a:ahLst/>
              <a:cxnLst/>
              <a:rect l="l" t="t" r="r" b="b"/>
              <a:pathLst>
                <a:path w="1429" h="501" extrusionOk="0">
                  <a:moveTo>
                    <a:pt x="155" y="0"/>
                  </a:moveTo>
                  <a:cubicBezTo>
                    <a:pt x="72" y="0"/>
                    <a:pt x="0" y="72"/>
                    <a:pt x="0" y="167"/>
                  </a:cubicBezTo>
                  <a:cubicBezTo>
                    <a:pt x="0" y="250"/>
                    <a:pt x="72" y="322"/>
                    <a:pt x="155" y="322"/>
                  </a:cubicBezTo>
                  <a:cubicBezTo>
                    <a:pt x="357" y="322"/>
                    <a:pt x="893" y="357"/>
                    <a:pt x="1155" y="488"/>
                  </a:cubicBezTo>
                  <a:cubicBezTo>
                    <a:pt x="1191" y="500"/>
                    <a:pt x="1203" y="500"/>
                    <a:pt x="1227" y="500"/>
                  </a:cubicBezTo>
                  <a:cubicBezTo>
                    <a:pt x="1286" y="500"/>
                    <a:pt x="1346" y="477"/>
                    <a:pt x="1381" y="417"/>
                  </a:cubicBezTo>
                  <a:cubicBezTo>
                    <a:pt x="1429" y="346"/>
                    <a:pt x="1381" y="238"/>
                    <a:pt x="1310" y="191"/>
                  </a:cubicBezTo>
                  <a:cubicBezTo>
                    <a:pt x="917" y="0"/>
                    <a:pt x="19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2" name="Google Shape;15342;p103"/>
            <p:cNvSpPr/>
            <p:nvPr/>
          </p:nvSpPr>
          <p:spPr>
            <a:xfrm>
              <a:off x="7648764" y="2414659"/>
              <a:ext cx="123204" cy="168654"/>
            </a:xfrm>
            <a:custGeom>
              <a:avLst/>
              <a:gdLst/>
              <a:ahLst/>
              <a:cxnLst/>
              <a:rect l="l" t="t" r="r" b="b"/>
              <a:pathLst>
                <a:path w="3871" h="5299" extrusionOk="0">
                  <a:moveTo>
                    <a:pt x="3013" y="322"/>
                  </a:moveTo>
                  <a:lnTo>
                    <a:pt x="3013" y="1024"/>
                  </a:lnTo>
                  <a:cubicBezTo>
                    <a:pt x="3013" y="1143"/>
                    <a:pt x="2977" y="1250"/>
                    <a:pt x="2930" y="1358"/>
                  </a:cubicBezTo>
                  <a:lnTo>
                    <a:pt x="2847" y="1512"/>
                  </a:lnTo>
                  <a:cubicBezTo>
                    <a:pt x="2835" y="1548"/>
                    <a:pt x="2835" y="1560"/>
                    <a:pt x="2835" y="1596"/>
                  </a:cubicBezTo>
                  <a:lnTo>
                    <a:pt x="2835" y="1953"/>
                  </a:lnTo>
                  <a:cubicBezTo>
                    <a:pt x="2835" y="2203"/>
                    <a:pt x="2727" y="2429"/>
                    <a:pt x="2561" y="2608"/>
                  </a:cubicBezTo>
                  <a:cubicBezTo>
                    <a:pt x="2370" y="2763"/>
                    <a:pt x="2144" y="2858"/>
                    <a:pt x="1894" y="2858"/>
                  </a:cubicBezTo>
                  <a:cubicBezTo>
                    <a:pt x="1418" y="2846"/>
                    <a:pt x="1013" y="2405"/>
                    <a:pt x="1013" y="1905"/>
                  </a:cubicBezTo>
                  <a:lnTo>
                    <a:pt x="1013" y="1596"/>
                  </a:lnTo>
                  <a:cubicBezTo>
                    <a:pt x="1013" y="1560"/>
                    <a:pt x="1013" y="1548"/>
                    <a:pt x="1001" y="1512"/>
                  </a:cubicBezTo>
                  <a:lnTo>
                    <a:pt x="894" y="1310"/>
                  </a:lnTo>
                  <a:cubicBezTo>
                    <a:pt x="846" y="1239"/>
                    <a:pt x="834" y="1143"/>
                    <a:pt x="834" y="1072"/>
                  </a:cubicBezTo>
                  <a:lnTo>
                    <a:pt x="834" y="1060"/>
                  </a:lnTo>
                  <a:cubicBezTo>
                    <a:pt x="834" y="655"/>
                    <a:pt x="1168" y="322"/>
                    <a:pt x="1561" y="322"/>
                  </a:cubicBezTo>
                  <a:close/>
                  <a:moveTo>
                    <a:pt x="2299" y="3108"/>
                  </a:moveTo>
                  <a:cubicBezTo>
                    <a:pt x="2299" y="3155"/>
                    <a:pt x="2311" y="3215"/>
                    <a:pt x="2323" y="3263"/>
                  </a:cubicBezTo>
                  <a:lnTo>
                    <a:pt x="1918" y="3679"/>
                  </a:lnTo>
                  <a:lnTo>
                    <a:pt x="1537" y="3286"/>
                  </a:lnTo>
                  <a:cubicBezTo>
                    <a:pt x="1549" y="3263"/>
                    <a:pt x="1549" y="3227"/>
                    <a:pt x="1549" y="3179"/>
                  </a:cubicBezTo>
                  <a:lnTo>
                    <a:pt x="1549" y="3108"/>
                  </a:lnTo>
                  <a:cubicBezTo>
                    <a:pt x="1656" y="3144"/>
                    <a:pt x="1763" y="3167"/>
                    <a:pt x="1882" y="3167"/>
                  </a:cubicBezTo>
                  <a:lnTo>
                    <a:pt x="1918" y="3167"/>
                  </a:lnTo>
                  <a:cubicBezTo>
                    <a:pt x="2061" y="3167"/>
                    <a:pt x="2180" y="3155"/>
                    <a:pt x="2299" y="3108"/>
                  </a:cubicBezTo>
                  <a:close/>
                  <a:moveTo>
                    <a:pt x="1584" y="0"/>
                  </a:moveTo>
                  <a:cubicBezTo>
                    <a:pt x="1001" y="0"/>
                    <a:pt x="525" y="477"/>
                    <a:pt x="525" y="1060"/>
                  </a:cubicBezTo>
                  <a:lnTo>
                    <a:pt x="525" y="1072"/>
                  </a:lnTo>
                  <a:cubicBezTo>
                    <a:pt x="525" y="1203"/>
                    <a:pt x="549" y="1334"/>
                    <a:pt x="608" y="1453"/>
                  </a:cubicBezTo>
                  <a:lnTo>
                    <a:pt x="703" y="1620"/>
                  </a:lnTo>
                  <a:lnTo>
                    <a:pt x="703" y="1893"/>
                  </a:lnTo>
                  <a:cubicBezTo>
                    <a:pt x="703" y="2322"/>
                    <a:pt x="906" y="2703"/>
                    <a:pt x="1239" y="2941"/>
                  </a:cubicBezTo>
                  <a:lnTo>
                    <a:pt x="1239" y="3179"/>
                  </a:lnTo>
                  <a:cubicBezTo>
                    <a:pt x="1239" y="3215"/>
                    <a:pt x="1227" y="3239"/>
                    <a:pt x="1192" y="3239"/>
                  </a:cubicBezTo>
                  <a:lnTo>
                    <a:pt x="513" y="3441"/>
                  </a:lnTo>
                  <a:cubicBezTo>
                    <a:pt x="215" y="3525"/>
                    <a:pt x="1" y="3798"/>
                    <a:pt x="1" y="4108"/>
                  </a:cubicBezTo>
                  <a:lnTo>
                    <a:pt x="1" y="5132"/>
                  </a:lnTo>
                  <a:cubicBezTo>
                    <a:pt x="1" y="5227"/>
                    <a:pt x="72" y="5299"/>
                    <a:pt x="168" y="5299"/>
                  </a:cubicBezTo>
                  <a:cubicBezTo>
                    <a:pt x="251" y="5299"/>
                    <a:pt x="322" y="5227"/>
                    <a:pt x="322" y="5132"/>
                  </a:cubicBezTo>
                  <a:lnTo>
                    <a:pt x="322" y="4108"/>
                  </a:lnTo>
                  <a:cubicBezTo>
                    <a:pt x="322" y="3941"/>
                    <a:pt x="430" y="3798"/>
                    <a:pt x="596" y="3751"/>
                  </a:cubicBezTo>
                  <a:lnTo>
                    <a:pt x="1275" y="3560"/>
                  </a:lnTo>
                  <a:cubicBezTo>
                    <a:pt x="1311" y="3560"/>
                    <a:pt x="1323" y="3536"/>
                    <a:pt x="1358" y="3525"/>
                  </a:cubicBezTo>
                  <a:lnTo>
                    <a:pt x="1775" y="3941"/>
                  </a:lnTo>
                  <a:lnTo>
                    <a:pt x="1775" y="5120"/>
                  </a:lnTo>
                  <a:cubicBezTo>
                    <a:pt x="1775" y="5203"/>
                    <a:pt x="1846" y="5287"/>
                    <a:pt x="1930" y="5287"/>
                  </a:cubicBezTo>
                  <a:cubicBezTo>
                    <a:pt x="2025" y="5287"/>
                    <a:pt x="2096" y="5203"/>
                    <a:pt x="2096" y="5120"/>
                  </a:cubicBezTo>
                  <a:lnTo>
                    <a:pt x="2096" y="3941"/>
                  </a:lnTo>
                  <a:lnTo>
                    <a:pt x="2525" y="3513"/>
                  </a:lnTo>
                  <a:cubicBezTo>
                    <a:pt x="2573" y="3536"/>
                    <a:pt x="2620" y="3560"/>
                    <a:pt x="2680" y="3572"/>
                  </a:cubicBezTo>
                  <a:lnTo>
                    <a:pt x="3275" y="3751"/>
                  </a:lnTo>
                  <a:cubicBezTo>
                    <a:pt x="3442" y="3798"/>
                    <a:pt x="3537" y="3941"/>
                    <a:pt x="3537" y="4108"/>
                  </a:cubicBezTo>
                  <a:lnTo>
                    <a:pt x="3537" y="5132"/>
                  </a:lnTo>
                  <a:cubicBezTo>
                    <a:pt x="3537" y="5227"/>
                    <a:pt x="3620" y="5299"/>
                    <a:pt x="3704" y="5299"/>
                  </a:cubicBezTo>
                  <a:cubicBezTo>
                    <a:pt x="3799" y="5299"/>
                    <a:pt x="3870" y="5227"/>
                    <a:pt x="3870" y="5132"/>
                  </a:cubicBezTo>
                  <a:lnTo>
                    <a:pt x="3870" y="4108"/>
                  </a:lnTo>
                  <a:cubicBezTo>
                    <a:pt x="3870" y="3822"/>
                    <a:pt x="3668" y="3536"/>
                    <a:pt x="3370" y="3465"/>
                  </a:cubicBezTo>
                  <a:lnTo>
                    <a:pt x="2775" y="3286"/>
                  </a:lnTo>
                  <a:cubicBezTo>
                    <a:pt x="2692" y="3263"/>
                    <a:pt x="2632" y="3179"/>
                    <a:pt x="2632" y="3108"/>
                  </a:cubicBezTo>
                  <a:lnTo>
                    <a:pt x="2632" y="2977"/>
                  </a:lnTo>
                  <a:cubicBezTo>
                    <a:pt x="2692" y="2929"/>
                    <a:pt x="2739" y="2882"/>
                    <a:pt x="2799" y="2846"/>
                  </a:cubicBezTo>
                  <a:cubicBezTo>
                    <a:pt x="3037" y="2608"/>
                    <a:pt x="3168" y="2286"/>
                    <a:pt x="3168" y="1953"/>
                  </a:cubicBezTo>
                  <a:lnTo>
                    <a:pt x="3168" y="1631"/>
                  </a:lnTo>
                  <a:lnTo>
                    <a:pt x="3228" y="1501"/>
                  </a:lnTo>
                  <a:cubicBezTo>
                    <a:pt x="3311" y="1358"/>
                    <a:pt x="3347" y="1191"/>
                    <a:pt x="3347" y="1024"/>
                  </a:cubicBezTo>
                  <a:lnTo>
                    <a:pt x="3347" y="167"/>
                  </a:lnTo>
                  <a:cubicBezTo>
                    <a:pt x="3347" y="72"/>
                    <a:pt x="3275" y="0"/>
                    <a:pt x="31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3" name="Google Shape;15343;p103"/>
            <p:cNvSpPr/>
            <p:nvPr/>
          </p:nvSpPr>
          <p:spPr>
            <a:xfrm>
              <a:off x="7670757" y="2551072"/>
              <a:ext cx="10248" cy="33005"/>
            </a:xfrm>
            <a:custGeom>
              <a:avLst/>
              <a:gdLst/>
              <a:ahLst/>
              <a:cxnLst/>
              <a:rect l="l" t="t" r="r" b="b"/>
              <a:pathLst>
                <a:path w="322" h="1037" extrusionOk="0">
                  <a:moveTo>
                    <a:pt x="155" y="1"/>
                  </a:moveTo>
                  <a:cubicBezTo>
                    <a:pt x="72" y="1"/>
                    <a:pt x="0" y="72"/>
                    <a:pt x="0" y="167"/>
                  </a:cubicBezTo>
                  <a:lnTo>
                    <a:pt x="0" y="882"/>
                  </a:lnTo>
                  <a:cubicBezTo>
                    <a:pt x="0" y="965"/>
                    <a:pt x="72" y="1036"/>
                    <a:pt x="155" y="1036"/>
                  </a:cubicBezTo>
                  <a:cubicBezTo>
                    <a:pt x="251" y="1036"/>
                    <a:pt x="322" y="965"/>
                    <a:pt x="322" y="882"/>
                  </a:cubicBezTo>
                  <a:lnTo>
                    <a:pt x="322" y="167"/>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4" name="Google Shape;15344;p103"/>
            <p:cNvSpPr/>
            <p:nvPr/>
          </p:nvSpPr>
          <p:spPr>
            <a:xfrm>
              <a:off x="7738963" y="2551072"/>
              <a:ext cx="10280" cy="33005"/>
            </a:xfrm>
            <a:custGeom>
              <a:avLst/>
              <a:gdLst/>
              <a:ahLst/>
              <a:cxnLst/>
              <a:rect l="l" t="t" r="r" b="b"/>
              <a:pathLst>
                <a:path w="323" h="1037" extrusionOk="0">
                  <a:moveTo>
                    <a:pt x="155" y="1"/>
                  </a:moveTo>
                  <a:cubicBezTo>
                    <a:pt x="72" y="1"/>
                    <a:pt x="1" y="72"/>
                    <a:pt x="1" y="167"/>
                  </a:cubicBezTo>
                  <a:lnTo>
                    <a:pt x="1" y="882"/>
                  </a:lnTo>
                  <a:cubicBezTo>
                    <a:pt x="1" y="965"/>
                    <a:pt x="72" y="1036"/>
                    <a:pt x="155" y="1036"/>
                  </a:cubicBezTo>
                  <a:cubicBezTo>
                    <a:pt x="251" y="1036"/>
                    <a:pt x="322" y="965"/>
                    <a:pt x="322" y="882"/>
                  </a:cubicBezTo>
                  <a:lnTo>
                    <a:pt x="322" y="167"/>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5" name="Google Shape;15345;p103"/>
            <p:cNvSpPr/>
            <p:nvPr/>
          </p:nvSpPr>
          <p:spPr>
            <a:xfrm>
              <a:off x="7568432" y="2635956"/>
              <a:ext cx="45513" cy="15946"/>
            </a:xfrm>
            <a:custGeom>
              <a:avLst/>
              <a:gdLst/>
              <a:ahLst/>
              <a:cxnLst/>
              <a:rect l="l" t="t" r="r" b="b"/>
              <a:pathLst>
                <a:path w="1430" h="501" extrusionOk="0">
                  <a:moveTo>
                    <a:pt x="156" y="1"/>
                  </a:moveTo>
                  <a:cubicBezTo>
                    <a:pt x="72" y="1"/>
                    <a:pt x="1" y="72"/>
                    <a:pt x="1" y="155"/>
                  </a:cubicBezTo>
                  <a:cubicBezTo>
                    <a:pt x="1" y="251"/>
                    <a:pt x="72" y="322"/>
                    <a:pt x="156" y="322"/>
                  </a:cubicBezTo>
                  <a:cubicBezTo>
                    <a:pt x="358" y="322"/>
                    <a:pt x="894" y="358"/>
                    <a:pt x="1156" y="489"/>
                  </a:cubicBezTo>
                  <a:cubicBezTo>
                    <a:pt x="1191" y="501"/>
                    <a:pt x="1203" y="501"/>
                    <a:pt x="1227" y="501"/>
                  </a:cubicBezTo>
                  <a:cubicBezTo>
                    <a:pt x="1287" y="501"/>
                    <a:pt x="1346" y="477"/>
                    <a:pt x="1382" y="417"/>
                  </a:cubicBezTo>
                  <a:cubicBezTo>
                    <a:pt x="1430" y="334"/>
                    <a:pt x="1394" y="239"/>
                    <a:pt x="1310" y="191"/>
                  </a:cubicBezTo>
                  <a:cubicBezTo>
                    <a:pt x="918" y="1"/>
                    <a:pt x="19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6" name="Google Shape;15346;p103"/>
            <p:cNvSpPr/>
            <p:nvPr/>
          </p:nvSpPr>
          <p:spPr>
            <a:xfrm>
              <a:off x="7529411" y="2607916"/>
              <a:ext cx="123172" cy="168654"/>
            </a:xfrm>
            <a:custGeom>
              <a:avLst/>
              <a:gdLst/>
              <a:ahLst/>
              <a:cxnLst/>
              <a:rect l="l" t="t" r="r" b="b"/>
              <a:pathLst>
                <a:path w="3870" h="5299" extrusionOk="0">
                  <a:moveTo>
                    <a:pt x="3025" y="310"/>
                  </a:moveTo>
                  <a:lnTo>
                    <a:pt x="3025" y="1013"/>
                  </a:lnTo>
                  <a:cubicBezTo>
                    <a:pt x="3025" y="1132"/>
                    <a:pt x="2989" y="1239"/>
                    <a:pt x="2953" y="1334"/>
                  </a:cubicBezTo>
                  <a:lnTo>
                    <a:pt x="2858" y="1501"/>
                  </a:lnTo>
                  <a:cubicBezTo>
                    <a:pt x="2846" y="1536"/>
                    <a:pt x="2846" y="1548"/>
                    <a:pt x="2846" y="1572"/>
                  </a:cubicBezTo>
                  <a:lnTo>
                    <a:pt x="2846" y="1929"/>
                  </a:lnTo>
                  <a:cubicBezTo>
                    <a:pt x="2834" y="2191"/>
                    <a:pt x="2727" y="2406"/>
                    <a:pt x="2560" y="2584"/>
                  </a:cubicBezTo>
                  <a:cubicBezTo>
                    <a:pt x="2392" y="2753"/>
                    <a:pt x="2170" y="2847"/>
                    <a:pt x="1945" y="2847"/>
                  </a:cubicBezTo>
                  <a:cubicBezTo>
                    <a:pt x="1932" y="2847"/>
                    <a:pt x="1919" y="2847"/>
                    <a:pt x="1905" y="2846"/>
                  </a:cubicBezTo>
                  <a:cubicBezTo>
                    <a:pt x="1429" y="2822"/>
                    <a:pt x="1024" y="2394"/>
                    <a:pt x="1024" y="1894"/>
                  </a:cubicBezTo>
                  <a:lnTo>
                    <a:pt x="1024" y="1572"/>
                  </a:lnTo>
                  <a:cubicBezTo>
                    <a:pt x="1024" y="1548"/>
                    <a:pt x="1024" y="1536"/>
                    <a:pt x="1012" y="1501"/>
                  </a:cubicBezTo>
                  <a:lnTo>
                    <a:pt x="905" y="1298"/>
                  </a:lnTo>
                  <a:cubicBezTo>
                    <a:pt x="870" y="1215"/>
                    <a:pt x="846" y="1132"/>
                    <a:pt x="846" y="1060"/>
                  </a:cubicBezTo>
                  <a:lnTo>
                    <a:pt x="846" y="1036"/>
                  </a:lnTo>
                  <a:cubicBezTo>
                    <a:pt x="846" y="643"/>
                    <a:pt x="1179" y="310"/>
                    <a:pt x="1584" y="310"/>
                  </a:cubicBezTo>
                  <a:close/>
                  <a:moveTo>
                    <a:pt x="2298" y="3096"/>
                  </a:moveTo>
                  <a:lnTo>
                    <a:pt x="2298" y="3156"/>
                  </a:lnTo>
                  <a:cubicBezTo>
                    <a:pt x="2298" y="3179"/>
                    <a:pt x="2298" y="3215"/>
                    <a:pt x="2310" y="3263"/>
                  </a:cubicBezTo>
                  <a:lnTo>
                    <a:pt x="1917" y="3656"/>
                  </a:lnTo>
                  <a:lnTo>
                    <a:pt x="1536" y="3275"/>
                  </a:lnTo>
                  <a:cubicBezTo>
                    <a:pt x="1548" y="3239"/>
                    <a:pt x="1548" y="3215"/>
                    <a:pt x="1548" y="3168"/>
                  </a:cubicBezTo>
                  <a:lnTo>
                    <a:pt x="1548" y="3096"/>
                  </a:lnTo>
                  <a:cubicBezTo>
                    <a:pt x="1655" y="3120"/>
                    <a:pt x="1763" y="3156"/>
                    <a:pt x="1882" y="3156"/>
                  </a:cubicBezTo>
                  <a:lnTo>
                    <a:pt x="1917" y="3156"/>
                  </a:lnTo>
                  <a:cubicBezTo>
                    <a:pt x="2036" y="3156"/>
                    <a:pt x="2179" y="3132"/>
                    <a:pt x="2298" y="3096"/>
                  </a:cubicBezTo>
                  <a:close/>
                  <a:moveTo>
                    <a:pt x="1584" y="1"/>
                  </a:moveTo>
                  <a:cubicBezTo>
                    <a:pt x="1001" y="1"/>
                    <a:pt x="524" y="477"/>
                    <a:pt x="524" y="1060"/>
                  </a:cubicBezTo>
                  <a:lnTo>
                    <a:pt x="524" y="1072"/>
                  </a:lnTo>
                  <a:cubicBezTo>
                    <a:pt x="524" y="1203"/>
                    <a:pt x="548" y="1334"/>
                    <a:pt x="608" y="1453"/>
                  </a:cubicBezTo>
                  <a:lnTo>
                    <a:pt x="703" y="1620"/>
                  </a:lnTo>
                  <a:lnTo>
                    <a:pt x="703" y="1894"/>
                  </a:lnTo>
                  <a:cubicBezTo>
                    <a:pt x="703" y="2322"/>
                    <a:pt x="905" y="2703"/>
                    <a:pt x="1239" y="2941"/>
                  </a:cubicBezTo>
                  <a:lnTo>
                    <a:pt x="1239" y="3179"/>
                  </a:lnTo>
                  <a:cubicBezTo>
                    <a:pt x="1239" y="3215"/>
                    <a:pt x="1227" y="3239"/>
                    <a:pt x="1191" y="3239"/>
                  </a:cubicBezTo>
                  <a:lnTo>
                    <a:pt x="512" y="3441"/>
                  </a:lnTo>
                  <a:cubicBezTo>
                    <a:pt x="215" y="3525"/>
                    <a:pt x="0" y="3799"/>
                    <a:pt x="0" y="4108"/>
                  </a:cubicBezTo>
                  <a:lnTo>
                    <a:pt x="0" y="5132"/>
                  </a:lnTo>
                  <a:cubicBezTo>
                    <a:pt x="0" y="5227"/>
                    <a:pt x="72" y="5299"/>
                    <a:pt x="167" y="5299"/>
                  </a:cubicBezTo>
                  <a:cubicBezTo>
                    <a:pt x="250" y="5299"/>
                    <a:pt x="322" y="5227"/>
                    <a:pt x="322" y="5132"/>
                  </a:cubicBezTo>
                  <a:lnTo>
                    <a:pt x="322" y="4108"/>
                  </a:lnTo>
                  <a:cubicBezTo>
                    <a:pt x="322" y="3941"/>
                    <a:pt x="429" y="3799"/>
                    <a:pt x="596" y="3751"/>
                  </a:cubicBezTo>
                  <a:lnTo>
                    <a:pt x="1274" y="3560"/>
                  </a:lnTo>
                  <a:cubicBezTo>
                    <a:pt x="1310" y="3560"/>
                    <a:pt x="1322" y="3537"/>
                    <a:pt x="1358" y="3525"/>
                  </a:cubicBezTo>
                  <a:lnTo>
                    <a:pt x="1774" y="3941"/>
                  </a:lnTo>
                  <a:lnTo>
                    <a:pt x="1774" y="5120"/>
                  </a:lnTo>
                  <a:cubicBezTo>
                    <a:pt x="1774" y="5204"/>
                    <a:pt x="1846" y="5287"/>
                    <a:pt x="1929" y="5287"/>
                  </a:cubicBezTo>
                  <a:cubicBezTo>
                    <a:pt x="2025" y="5287"/>
                    <a:pt x="2096" y="5204"/>
                    <a:pt x="2096" y="5120"/>
                  </a:cubicBezTo>
                  <a:lnTo>
                    <a:pt x="2096" y="3941"/>
                  </a:lnTo>
                  <a:lnTo>
                    <a:pt x="2513" y="3525"/>
                  </a:lnTo>
                  <a:cubicBezTo>
                    <a:pt x="2548" y="3537"/>
                    <a:pt x="2560" y="3537"/>
                    <a:pt x="2584" y="3560"/>
                  </a:cubicBezTo>
                  <a:lnTo>
                    <a:pt x="3275" y="3751"/>
                  </a:lnTo>
                  <a:cubicBezTo>
                    <a:pt x="3441" y="3799"/>
                    <a:pt x="3537" y="3941"/>
                    <a:pt x="3537" y="4108"/>
                  </a:cubicBezTo>
                  <a:lnTo>
                    <a:pt x="3537" y="5132"/>
                  </a:lnTo>
                  <a:cubicBezTo>
                    <a:pt x="3537" y="5227"/>
                    <a:pt x="3620" y="5299"/>
                    <a:pt x="3703" y="5299"/>
                  </a:cubicBezTo>
                  <a:cubicBezTo>
                    <a:pt x="3799" y="5299"/>
                    <a:pt x="3870" y="5227"/>
                    <a:pt x="3870" y="5132"/>
                  </a:cubicBezTo>
                  <a:lnTo>
                    <a:pt x="3870" y="4108"/>
                  </a:lnTo>
                  <a:cubicBezTo>
                    <a:pt x="3870" y="3810"/>
                    <a:pt x="3668" y="3537"/>
                    <a:pt x="3370" y="3453"/>
                  </a:cubicBezTo>
                  <a:lnTo>
                    <a:pt x="2679" y="3263"/>
                  </a:lnTo>
                  <a:cubicBezTo>
                    <a:pt x="2656" y="3239"/>
                    <a:pt x="2632" y="3227"/>
                    <a:pt x="2632" y="3203"/>
                  </a:cubicBezTo>
                  <a:lnTo>
                    <a:pt x="2632" y="2977"/>
                  </a:lnTo>
                  <a:cubicBezTo>
                    <a:pt x="2691" y="2929"/>
                    <a:pt x="2739" y="2882"/>
                    <a:pt x="2798" y="2846"/>
                  </a:cubicBezTo>
                  <a:cubicBezTo>
                    <a:pt x="3037" y="2608"/>
                    <a:pt x="3168" y="2287"/>
                    <a:pt x="3168" y="1953"/>
                  </a:cubicBezTo>
                  <a:lnTo>
                    <a:pt x="3168" y="1632"/>
                  </a:lnTo>
                  <a:lnTo>
                    <a:pt x="3227" y="1501"/>
                  </a:lnTo>
                  <a:cubicBezTo>
                    <a:pt x="3310" y="1358"/>
                    <a:pt x="3346" y="1191"/>
                    <a:pt x="3346" y="1024"/>
                  </a:cubicBezTo>
                  <a:lnTo>
                    <a:pt x="3346" y="167"/>
                  </a:lnTo>
                  <a:cubicBezTo>
                    <a:pt x="3346" y="72"/>
                    <a:pt x="3275" y="1"/>
                    <a:pt x="3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7" name="Google Shape;15347;p103"/>
            <p:cNvSpPr/>
            <p:nvPr/>
          </p:nvSpPr>
          <p:spPr>
            <a:xfrm>
              <a:off x="7551754" y="2743946"/>
              <a:ext cx="10280" cy="33005"/>
            </a:xfrm>
            <a:custGeom>
              <a:avLst/>
              <a:gdLst/>
              <a:ahLst/>
              <a:cxnLst/>
              <a:rect l="l" t="t" r="r" b="b"/>
              <a:pathLst>
                <a:path w="323" h="1037" extrusionOk="0">
                  <a:moveTo>
                    <a:pt x="168" y="1"/>
                  </a:moveTo>
                  <a:cubicBezTo>
                    <a:pt x="72" y="1"/>
                    <a:pt x="1" y="72"/>
                    <a:pt x="1" y="156"/>
                  </a:cubicBezTo>
                  <a:lnTo>
                    <a:pt x="1" y="870"/>
                  </a:lnTo>
                  <a:cubicBezTo>
                    <a:pt x="1" y="965"/>
                    <a:pt x="72" y="1037"/>
                    <a:pt x="168" y="1037"/>
                  </a:cubicBezTo>
                  <a:cubicBezTo>
                    <a:pt x="251" y="1037"/>
                    <a:pt x="322" y="965"/>
                    <a:pt x="322" y="870"/>
                  </a:cubicBezTo>
                  <a:lnTo>
                    <a:pt x="322" y="156"/>
                  </a:lnTo>
                  <a:cubicBezTo>
                    <a:pt x="322" y="72"/>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8" name="Google Shape;15348;p103"/>
            <p:cNvSpPr/>
            <p:nvPr/>
          </p:nvSpPr>
          <p:spPr>
            <a:xfrm>
              <a:off x="7619610" y="2743946"/>
              <a:ext cx="10248" cy="33005"/>
            </a:xfrm>
            <a:custGeom>
              <a:avLst/>
              <a:gdLst/>
              <a:ahLst/>
              <a:cxnLst/>
              <a:rect l="l" t="t" r="r" b="b"/>
              <a:pathLst>
                <a:path w="322" h="1037" extrusionOk="0">
                  <a:moveTo>
                    <a:pt x="155" y="1"/>
                  </a:moveTo>
                  <a:cubicBezTo>
                    <a:pt x="72" y="1"/>
                    <a:pt x="0" y="72"/>
                    <a:pt x="0" y="156"/>
                  </a:cubicBezTo>
                  <a:lnTo>
                    <a:pt x="0" y="870"/>
                  </a:lnTo>
                  <a:cubicBezTo>
                    <a:pt x="0" y="965"/>
                    <a:pt x="72" y="1037"/>
                    <a:pt x="155" y="1037"/>
                  </a:cubicBezTo>
                  <a:cubicBezTo>
                    <a:pt x="250" y="1037"/>
                    <a:pt x="322" y="965"/>
                    <a:pt x="322" y="870"/>
                  </a:cubicBezTo>
                  <a:lnTo>
                    <a:pt x="322" y="156"/>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9" name="Google Shape;15349;p103"/>
            <p:cNvSpPr/>
            <p:nvPr/>
          </p:nvSpPr>
          <p:spPr>
            <a:xfrm>
              <a:off x="7773464" y="2584427"/>
              <a:ext cx="111810" cy="192525"/>
            </a:xfrm>
            <a:custGeom>
              <a:avLst/>
              <a:gdLst/>
              <a:ahLst/>
              <a:cxnLst/>
              <a:rect l="l" t="t" r="r" b="b"/>
              <a:pathLst>
                <a:path w="3513" h="6049" extrusionOk="0">
                  <a:moveTo>
                    <a:pt x="1738" y="346"/>
                  </a:moveTo>
                  <a:cubicBezTo>
                    <a:pt x="2036" y="346"/>
                    <a:pt x="2286" y="560"/>
                    <a:pt x="2286" y="810"/>
                  </a:cubicBezTo>
                  <a:lnTo>
                    <a:pt x="2286" y="846"/>
                  </a:lnTo>
                  <a:cubicBezTo>
                    <a:pt x="2131" y="762"/>
                    <a:pt x="1929" y="739"/>
                    <a:pt x="1738" y="739"/>
                  </a:cubicBezTo>
                  <a:cubicBezTo>
                    <a:pt x="1548" y="739"/>
                    <a:pt x="1369" y="786"/>
                    <a:pt x="1191" y="846"/>
                  </a:cubicBezTo>
                  <a:lnTo>
                    <a:pt x="1191" y="810"/>
                  </a:lnTo>
                  <a:cubicBezTo>
                    <a:pt x="1203" y="560"/>
                    <a:pt x="1441" y="346"/>
                    <a:pt x="1738" y="346"/>
                  </a:cubicBezTo>
                  <a:close/>
                  <a:moveTo>
                    <a:pt x="1738" y="1048"/>
                  </a:moveTo>
                  <a:cubicBezTo>
                    <a:pt x="2334" y="1048"/>
                    <a:pt x="2822" y="1536"/>
                    <a:pt x="2822" y="2132"/>
                  </a:cubicBezTo>
                  <a:cubicBezTo>
                    <a:pt x="2822" y="2251"/>
                    <a:pt x="2810" y="2358"/>
                    <a:pt x="2762" y="2477"/>
                  </a:cubicBezTo>
                  <a:cubicBezTo>
                    <a:pt x="2286" y="2001"/>
                    <a:pt x="1453" y="1810"/>
                    <a:pt x="1429" y="1798"/>
                  </a:cubicBezTo>
                  <a:cubicBezTo>
                    <a:pt x="1415" y="1791"/>
                    <a:pt x="1400" y="1788"/>
                    <a:pt x="1385" y="1788"/>
                  </a:cubicBezTo>
                  <a:cubicBezTo>
                    <a:pt x="1347" y="1788"/>
                    <a:pt x="1308" y="1805"/>
                    <a:pt x="1274" y="1822"/>
                  </a:cubicBezTo>
                  <a:cubicBezTo>
                    <a:pt x="1238" y="1858"/>
                    <a:pt x="1215" y="1893"/>
                    <a:pt x="1215" y="1953"/>
                  </a:cubicBezTo>
                  <a:cubicBezTo>
                    <a:pt x="1215" y="1977"/>
                    <a:pt x="1203" y="2072"/>
                    <a:pt x="1084" y="2191"/>
                  </a:cubicBezTo>
                  <a:cubicBezTo>
                    <a:pt x="1024" y="2251"/>
                    <a:pt x="1024" y="2358"/>
                    <a:pt x="1084" y="2429"/>
                  </a:cubicBezTo>
                  <a:cubicBezTo>
                    <a:pt x="1111" y="2467"/>
                    <a:pt x="1148" y="2483"/>
                    <a:pt x="1188" y="2483"/>
                  </a:cubicBezTo>
                  <a:cubicBezTo>
                    <a:pt x="1234" y="2483"/>
                    <a:pt x="1283" y="2461"/>
                    <a:pt x="1322" y="2429"/>
                  </a:cubicBezTo>
                  <a:cubicBezTo>
                    <a:pt x="1405" y="2346"/>
                    <a:pt x="1465" y="2239"/>
                    <a:pt x="1500" y="2167"/>
                  </a:cubicBezTo>
                  <a:cubicBezTo>
                    <a:pt x="1786" y="2251"/>
                    <a:pt x="2358" y="2465"/>
                    <a:pt x="2631" y="2834"/>
                  </a:cubicBezTo>
                  <a:cubicBezTo>
                    <a:pt x="2560" y="3263"/>
                    <a:pt x="2191" y="3584"/>
                    <a:pt x="1738" y="3584"/>
                  </a:cubicBezTo>
                  <a:cubicBezTo>
                    <a:pt x="1274" y="3584"/>
                    <a:pt x="893" y="3239"/>
                    <a:pt x="845" y="2774"/>
                  </a:cubicBezTo>
                  <a:cubicBezTo>
                    <a:pt x="845" y="2751"/>
                    <a:pt x="834" y="2727"/>
                    <a:pt x="822" y="2703"/>
                  </a:cubicBezTo>
                  <a:cubicBezTo>
                    <a:pt x="714" y="2536"/>
                    <a:pt x="655" y="2334"/>
                    <a:pt x="655" y="2132"/>
                  </a:cubicBezTo>
                  <a:cubicBezTo>
                    <a:pt x="655" y="1536"/>
                    <a:pt x="1143" y="1048"/>
                    <a:pt x="1738" y="1048"/>
                  </a:cubicBezTo>
                  <a:close/>
                  <a:moveTo>
                    <a:pt x="2131" y="3846"/>
                  </a:moveTo>
                  <a:lnTo>
                    <a:pt x="2131" y="4025"/>
                  </a:lnTo>
                  <a:cubicBezTo>
                    <a:pt x="2131" y="4084"/>
                    <a:pt x="2143" y="4144"/>
                    <a:pt x="2167" y="4191"/>
                  </a:cubicBezTo>
                  <a:lnTo>
                    <a:pt x="1988" y="4334"/>
                  </a:lnTo>
                  <a:cubicBezTo>
                    <a:pt x="1917" y="4400"/>
                    <a:pt x="1825" y="4432"/>
                    <a:pt x="1734" y="4432"/>
                  </a:cubicBezTo>
                  <a:cubicBezTo>
                    <a:pt x="1643" y="4432"/>
                    <a:pt x="1554" y="4400"/>
                    <a:pt x="1488" y="4334"/>
                  </a:cubicBezTo>
                  <a:lnTo>
                    <a:pt x="1334" y="4191"/>
                  </a:lnTo>
                  <a:cubicBezTo>
                    <a:pt x="1369" y="4144"/>
                    <a:pt x="1381" y="4084"/>
                    <a:pt x="1381" y="4025"/>
                  </a:cubicBezTo>
                  <a:lnTo>
                    <a:pt x="1381" y="3846"/>
                  </a:lnTo>
                  <a:cubicBezTo>
                    <a:pt x="1500" y="3870"/>
                    <a:pt x="1619" y="3906"/>
                    <a:pt x="1750" y="3906"/>
                  </a:cubicBezTo>
                  <a:cubicBezTo>
                    <a:pt x="1893" y="3906"/>
                    <a:pt x="2012" y="3894"/>
                    <a:pt x="2131" y="3846"/>
                  </a:cubicBezTo>
                  <a:close/>
                  <a:moveTo>
                    <a:pt x="1750" y="0"/>
                  </a:moveTo>
                  <a:cubicBezTo>
                    <a:pt x="1274" y="0"/>
                    <a:pt x="881" y="358"/>
                    <a:pt x="881" y="798"/>
                  </a:cubicBezTo>
                  <a:cubicBezTo>
                    <a:pt x="881" y="869"/>
                    <a:pt x="893" y="929"/>
                    <a:pt x="905" y="1000"/>
                  </a:cubicBezTo>
                  <a:cubicBezTo>
                    <a:pt x="560" y="1250"/>
                    <a:pt x="345" y="1667"/>
                    <a:pt x="345" y="2132"/>
                  </a:cubicBezTo>
                  <a:cubicBezTo>
                    <a:pt x="345" y="2382"/>
                    <a:pt x="405" y="2632"/>
                    <a:pt x="536" y="2834"/>
                  </a:cubicBezTo>
                  <a:cubicBezTo>
                    <a:pt x="583" y="3191"/>
                    <a:pt x="774" y="3489"/>
                    <a:pt x="1060" y="3679"/>
                  </a:cubicBezTo>
                  <a:lnTo>
                    <a:pt x="1060" y="4025"/>
                  </a:lnTo>
                  <a:lnTo>
                    <a:pt x="1060" y="4037"/>
                  </a:lnTo>
                  <a:lnTo>
                    <a:pt x="381" y="4382"/>
                  </a:lnTo>
                  <a:cubicBezTo>
                    <a:pt x="143" y="4501"/>
                    <a:pt x="0" y="4739"/>
                    <a:pt x="0" y="5013"/>
                  </a:cubicBezTo>
                  <a:lnTo>
                    <a:pt x="0" y="5882"/>
                  </a:lnTo>
                  <a:cubicBezTo>
                    <a:pt x="0" y="5977"/>
                    <a:pt x="72" y="6049"/>
                    <a:pt x="167" y="6049"/>
                  </a:cubicBezTo>
                  <a:cubicBezTo>
                    <a:pt x="250" y="6049"/>
                    <a:pt x="322" y="5977"/>
                    <a:pt x="322" y="5882"/>
                  </a:cubicBezTo>
                  <a:lnTo>
                    <a:pt x="322" y="5013"/>
                  </a:lnTo>
                  <a:cubicBezTo>
                    <a:pt x="322" y="4870"/>
                    <a:pt x="393" y="4739"/>
                    <a:pt x="536" y="4679"/>
                  </a:cubicBezTo>
                  <a:lnTo>
                    <a:pt x="1084" y="4394"/>
                  </a:lnTo>
                  <a:lnTo>
                    <a:pt x="1274" y="4572"/>
                  </a:lnTo>
                  <a:cubicBezTo>
                    <a:pt x="1417" y="4715"/>
                    <a:pt x="1584" y="4775"/>
                    <a:pt x="1750" y="4775"/>
                  </a:cubicBezTo>
                  <a:cubicBezTo>
                    <a:pt x="1929" y="4775"/>
                    <a:pt x="2096" y="4715"/>
                    <a:pt x="2227" y="4572"/>
                  </a:cubicBezTo>
                  <a:lnTo>
                    <a:pt x="2429" y="4394"/>
                  </a:lnTo>
                  <a:lnTo>
                    <a:pt x="2977" y="4679"/>
                  </a:lnTo>
                  <a:cubicBezTo>
                    <a:pt x="3096" y="4739"/>
                    <a:pt x="3179" y="4870"/>
                    <a:pt x="3179" y="5013"/>
                  </a:cubicBezTo>
                  <a:lnTo>
                    <a:pt x="3179" y="5882"/>
                  </a:lnTo>
                  <a:cubicBezTo>
                    <a:pt x="3179" y="5977"/>
                    <a:pt x="3262" y="6049"/>
                    <a:pt x="3346" y="6049"/>
                  </a:cubicBezTo>
                  <a:cubicBezTo>
                    <a:pt x="3441" y="6049"/>
                    <a:pt x="3512" y="5977"/>
                    <a:pt x="3512" y="5882"/>
                  </a:cubicBezTo>
                  <a:lnTo>
                    <a:pt x="3512" y="5013"/>
                  </a:lnTo>
                  <a:cubicBezTo>
                    <a:pt x="3512" y="4739"/>
                    <a:pt x="3358" y="4501"/>
                    <a:pt x="3120" y="4382"/>
                  </a:cubicBezTo>
                  <a:lnTo>
                    <a:pt x="2453" y="4037"/>
                  </a:lnTo>
                  <a:lnTo>
                    <a:pt x="2453" y="4025"/>
                  </a:lnTo>
                  <a:lnTo>
                    <a:pt x="2453" y="3679"/>
                  </a:lnTo>
                  <a:cubicBezTo>
                    <a:pt x="2739" y="3489"/>
                    <a:pt x="2929" y="3191"/>
                    <a:pt x="2977" y="2834"/>
                  </a:cubicBezTo>
                  <a:cubicBezTo>
                    <a:pt x="3096" y="2632"/>
                    <a:pt x="3167" y="2370"/>
                    <a:pt x="3167" y="2132"/>
                  </a:cubicBezTo>
                  <a:cubicBezTo>
                    <a:pt x="3167" y="1667"/>
                    <a:pt x="2941" y="1262"/>
                    <a:pt x="2608" y="1000"/>
                  </a:cubicBezTo>
                  <a:cubicBezTo>
                    <a:pt x="2619" y="941"/>
                    <a:pt x="2631" y="869"/>
                    <a:pt x="2631" y="798"/>
                  </a:cubicBezTo>
                  <a:cubicBezTo>
                    <a:pt x="2631" y="369"/>
                    <a:pt x="2227" y="0"/>
                    <a:pt x="17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0" name="Google Shape;15350;p103"/>
            <p:cNvSpPr/>
            <p:nvPr/>
          </p:nvSpPr>
          <p:spPr>
            <a:xfrm>
              <a:off x="7795043" y="2750789"/>
              <a:ext cx="11012" cy="26162"/>
            </a:xfrm>
            <a:custGeom>
              <a:avLst/>
              <a:gdLst/>
              <a:ahLst/>
              <a:cxnLst/>
              <a:rect l="l" t="t" r="r" b="b"/>
              <a:pathLst>
                <a:path w="346" h="822" extrusionOk="0">
                  <a:moveTo>
                    <a:pt x="167" y="0"/>
                  </a:moveTo>
                  <a:cubicBezTo>
                    <a:pt x="84" y="0"/>
                    <a:pt x="1" y="83"/>
                    <a:pt x="1" y="167"/>
                  </a:cubicBezTo>
                  <a:lnTo>
                    <a:pt x="1" y="655"/>
                  </a:lnTo>
                  <a:cubicBezTo>
                    <a:pt x="1" y="750"/>
                    <a:pt x="84" y="822"/>
                    <a:pt x="167" y="822"/>
                  </a:cubicBezTo>
                  <a:cubicBezTo>
                    <a:pt x="263" y="822"/>
                    <a:pt x="334" y="750"/>
                    <a:pt x="334" y="655"/>
                  </a:cubicBezTo>
                  <a:lnTo>
                    <a:pt x="334" y="167"/>
                  </a:lnTo>
                  <a:cubicBezTo>
                    <a:pt x="346" y="83"/>
                    <a:pt x="275"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1" name="Google Shape;15351;p103"/>
            <p:cNvSpPr/>
            <p:nvPr/>
          </p:nvSpPr>
          <p:spPr>
            <a:xfrm>
              <a:off x="7851887" y="2750789"/>
              <a:ext cx="10662" cy="26162"/>
            </a:xfrm>
            <a:custGeom>
              <a:avLst/>
              <a:gdLst/>
              <a:ahLst/>
              <a:cxnLst/>
              <a:rect l="l" t="t" r="r" b="b"/>
              <a:pathLst>
                <a:path w="335" h="822" extrusionOk="0">
                  <a:moveTo>
                    <a:pt x="167" y="0"/>
                  </a:moveTo>
                  <a:cubicBezTo>
                    <a:pt x="84" y="0"/>
                    <a:pt x="1" y="83"/>
                    <a:pt x="1" y="167"/>
                  </a:cubicBezTo>
                  <a:lnTo>
                    <a:pt x="1" y="655"/>
                  </a:lnTo>
                  <a:cubicBezTo>
                    <a:pt x="1" y="750"/>
                    <a:pt x="84" y="822"/>
                    <a:pt x="167" y="822"/>
                  </a:cubicBezTo>
                  <a:cubicBezTo>
                    <a:pt x="263" y="822"/>
                    <a:pt x="334" y="750"/>
                    <a:pt x="334" y="655"/>
                  </a:cubicBezTo>
                  <a:lnTo>
                    <a:pt x="334" y="167"/>
                  </a:lnTo>
                  <a:cubicBezTo>
                    <a:pt x="334" y="83"/>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2" name="Google Shape;15352;p103"/>
            <p:cNvSpPr/>
            <p:nvPr/>
          </p:nvSpPr>
          <p:spPr>
            <a:xfrm>
              <a:off x="7641189" y="2595789"/>
              <a:ext cx="136826" cy="113147"/>
            </a:xfrm>
            <a:custGeom>
              <a:avLst/>
              <a:gdLst/>
              <a:ahLst/>
              <a:cxnLst/>
              <a:rect l="l" t="t" r="r" b="b"/>
              <a:pathLst>
                <a:path w="4299" h="3555" extrusionOk="0">
                  <a:moveTo>
                    <a:pt x="2156" y="1"/>
                  </a:moveTo>
                  <a:cubicBezTo>
                    <a:pt x="2072" y="1"/>
                    <a:pt x="2001" y="84"/>
                    <a:pt x="2001" y="167"/>
                  </a:cubicBezTo>
                  <a:lnTo>
                    <a:pt x="2001" y="2048"/>
                  </a:lnTo>
                  <a:lnTo>
                    <a:pt x="108" y="3251"/>
                  </a:lnTo>
                  <a:cubicBezTo>
                    <a:pt x="37" y="3299"/>
                    <a:pt x="1" y="3406"/>
                    <a:pt x="60" y="3477"/>
                  </a:cubicBezTo>
                  <a:cubicBezTo>
                    <a:pt x="91" y="3523"/>
                    <a:pt x="147" y="3555"/>
                    <a:pt x="202" y="3555"/>
                  </a:cubicBezTo>
                  <a:cubicBezTo>
                    <a:pt x="232" y="3555"/>
                    <a:pt x="261" y="3546"/>
                    <a:pt x="287" y="3525"/>
                  </a:cubicBezTo>
                  <a:lnTo>
                    <a:pt x="2156" y="2334"/>
                  </a:lnTo>
                  <a:lnTo>
                    <a:pt x="4037" y="3525"/>
                  </a:lnTo>
                  <a:cubicBezTo>
                    <a:pt x="4061" y="3537"/>
                    <a:pt x="4097" y="3549"/>
                    <a:pt x="4120" y="3549"/>
                  </a:cubicBezTo>
                  <a:cubicBezTo>
                    <a:pt x="4180" y="3549"/>
                    <a:pt x="4228" y="3525"/>
                    <a:pt x="4263" y="3477"/>
                  </a:cubicBezTo>
                  <a:cubicBezTo>
                    <a:pt x="4299" y="3406"/>
                    <a:pt x="4287" y="3299"/>
                    <a:pt x="4216" y="3251"/>
                  </a:cubicBezTo>
                  <a:lnTo>
                    <a:pt x="2323" y="2048"/>
                  </a:lnTo>
                  <a:lnTo>
                    <a:pt x="2323" y="167"/>
                  </a:lnTo>
                  <a:cubicBezTo>
                    <a:pt x="2323" y="84"/>
                    <a:pt x="2251" y="1"/>
                    <a:pt x="2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53" name="Google Shape;15353;p103"/>
          <p:cNvGrpSpPr/>
          <p:nvPr/>
        </p:nvGrpSpPr>
        <p:grpSpPr>
          <a:xfrm>
            <a:off x="5733194" y="2431718"/>
            <a:ext cx="446826" cy="327059"/>
            <a:chOff x="5733194" y="2431718"/>
            <a:chExt cx="446826" cy="327059"/>
          </a:xfrm>
        </p:grpSpPr>
        <p:sp>
          <p:nvSpPr>
            <p:cNvPr id="15354" name="Google Shape;15354;p103"/>
            <p:cNvSpPr/>
            <p:nvPr/>
          </p:nvSpPr>
          <p:spPr>
            <a:xfrm>
              <a:off x="6032946" y="2474145"/>
              <a:ext cx="56112" cy="20115"/>
            </a:xfrm>
            <a:custGeom>
              <a:avLst/>
              <a:gdLst/>
              <a:ahLst/>
              <a:cxnLst/>
              <a:rect l="l" t="t" r="r" b="b"/>
              <a:pathLst>
                <a:path w="1763" h="632" extrusionOk="0">
                  <a:moveTo>
                    <a:pt x="215" y="1"/>
                  </a:moveTo>
                  <a:cubicBezTo>
                    <a:pt x="96" y="1"/>
                    <a:pt x="1" y="96"/>
                    <a:pt x="1" y="215"/>
                  </a:cubicBezTo>
                  <a:cubicBezTo>
                    <a:pt x="1" y="334"/>
                    <a:pt x="96" y="417"/>
                    <a:pt x="215" y="417"/>
                  </a:cubicBezTo>
                  <a:cubicBezTo>
                    <a:pt x="441" y="417"/>
                    <a:pt x="1108" y="453"/>
                    <a:pt x="1429" y="620"/>
                  </a:cubicBezTo>
                  <a:cubicBezTo>
                    <a:pt x="1465" y="632"/>
                    <a:pt x="1489" y="632"/>
                    <a:pt x="1525" y="632"/>
                  </a:cubicBezTo>
                  <a:cubicBezTo>
                    <a:pt x="1596" y="632"/>
                    <a:pt x="1668" y="584"/>
                    <a:pt x="1703" y="513"/>
                  </a:cubicBezTo>
                  <a:cubicBezTo>
                    <a:pt x="1763" y="417"/>
                    <a:pt x="1727" y="298"/>
                    <a:pt x="1632" y="239"/>
                  </a:cubicBezTo>
                  <a:cubicBezTo>
                    <a:pt x="1156" y="1"/>
                    <a:pt x="263"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5" name="Google Shape;15355;p103"/>
            <p:cNvSpPr/>
            <p:nvPr/>
          </p:nvSpPr>
          <p:spPr>
            <a:xfrm>
              <a:off x="5733194" y="2431718"/>
              <a:ext cx="446826" cy="327059"/>
            </a:xfrm>
            <a:custGeom>
              <a:avLst/>
              <a:gdLst/>
              <a:ahLst/>
              <a:cxnLst/>
              <a:rect l="l" t="t" r="r" b="b"/>
              <a:pathLst>
                <a:path w="14039" h="10276" extrusionOk="0">
                  <a:moveTo>
                    <a:pt x="11621" y="655"/>
                  </a:moveTo>
                  <a:lnTo>
                    <a:pt x="11621" y="1500"/>
                  </a:lnTo>
                  <a:cubicBezTo>
                    <a:pt x="11621" y="1631"/>
                    <a:pt x="11598" y="1762"/>
                    <a:pt x="11538" y="1905"/>
                  </a:cubicBezTo>
                  <a:lnTo>
                    <a:pt x="11431" y="2108"/>
                  </a:lnTo>
                  <a:cubicBezTo>
                    <a:pt x="11419" y="2143"/>
                    <a:pt x="11419" y="2167"/>
                    <a:pt x="11419" y="2203"/>
                  </a:cubicBezTo>
                  <a:lnTo>
                    <a:pt x="11419" y="2631"/>
                  </a:lnTo>
                  <a:cubicBezTo>
                    <a:pt x="11419" y="2929"/>
                    <a:pt x="11300" y="3215"/>
                    <a:pt x="11074" y="3429"/>
                  </a:cubicBezTo>
                  <a:cubicBezTo>
                    <a:pt x="10858" y="3634"/>
                    <a:pt x="10599" y="3751"/>
                    <a:pt x="10317" y="3751"/>
                  </a:cubicBezTo>
                  <a:cubicBezTo>
                    <a:pt x="10303" y="3751"/>
                    <a:pt x="10290" y="3751"/>
                    <a:pt x="10276" y="3751"/>
                  </a:cubicBezTo>
                  <a:cubicBezTo>
                    <a:pt x="9657" y="3739"/>
                    <a:pt x="9181" y="3215"/>
                    <a:pt x="9181" y="2584"/>
                  </a:cubicBezTo>
                  <a:lnTo>
                    <a:pt x="9181" y="2203"/>
                  </a:lnTo>
                  <a:cubicBezTo>
                    <a:pt x="9181" y="2167"/>
                    <a:pt x="9181" y="2143"/>
                    <a:pt x="9169" y="2108"/>
                  </a:cubicBezTo>
                  <a:lnTo>
                    <a:pt x="9038" y="1857"/>
                  </a:lnTo>
                  <a:cubicBezTo>
                    <a:pt x="8990" y="1762"/>
                    <a:pt x="8966" y="1667"/>
                    <a:pt x="8966" y="1560"/>
                  </a:cubicBezTo>
                  <a:lnTo>
                    <a:pt x="8966" y="1548"/>
                  </a:lnTo>
                  <a:cubicBezTo>
                    <a:pt x="8966" y="1048"/>
                    <a:pt x="9359" y="655"/>
                    <a:pt x="9859" y="655"/>
                  </a:cubicBezTo>
                  <a:close/>
                  <a:moveTo>
                    <a:pt x="4156" y="429"/>
                  </a:moveTo>
                  <a:cubicBezTo>
                    <a:pt x="4513" y="429"/>
                    <a:pt x="4823" y="560"/>
                    <a:pt x="5061" y="822"/>
                  </a:cubicBezTo>
                  <a:cubicBezTo>
                    <a:pt x="5299" y="1072"/>
                    <a:pt x="5442" y="1417"/>
                    <a:pt x="5478" y="1786"/>
                  </a:cubicBezTo>
                  <a:cubicBezTo>
                    <a:pt x="5513" y="2215"/>
                    <a:pt x="5656" y="3108"/>
                    <a:pt x="5847" y="3643"/>
                  </a:cubicBezTo>
                  <a:lnTo>
                    <a:pt x="5835" y="3643"/>
                  </a:lnTo>
                  <a:cubicBezTo>
                    <a:pt x="5525" y="3762"/>
                    <a:pt x="4882" y="3941"/>
                    <a:pt x="4132" y="3941"/>
                  </a:cubicBezTo>
                  <a:cubicBezTo>
                    <a:pt x="4077" y="3944"/>
                    <a:pt x="4021" y="3945"/>
                    <a:pt x="3967" y="3945"/>
                  </a:cubicBezTo>
                  <a:cubicBezTo>
                    <a:pt x="3330" y="3945"/>
                    <a:pt x="2762" y="3765"/>
                    <a:pt x="2477" y="3655"/>
                  </a:cubicBezTo>
                  <a:cubicBezTo>
                    <a:pt x="2656" y="3108"/>
                    <a:pt x="2799" y="2215"/>
                    <a:pt x="2835" y="1786"/>
                  </a:cubicBezTo>
                  <a:cubicBezTo>
                    <a:pt x="2858" y="1417"/>
                    <a:pt x="3013" y="1072"/>
                    <a:pt x="3251" y="822"/>
                  </a:cubicBezTo>
                  <a:cubicBezTo>
                    <a:pt x="3501" y="560"/>
                    <a:pt x="3811" y="429"/>
                    <a:pt x="4156" y="429"/>
                  </a:cubicBezTo>
                  <a:close/>
                  <a:moveTo>
                    <a:pt x="10752" y="4096"/>
                  </a:moveTo>
                  <a:cubicBezTo>
                    <a:pt x="10752" y="4155"/>
                    <a:pt x="10764" y="4215"/>
                    <a:pt x="10776" y="4274"/>
                  </a:cubicBezTo>
                  <a:lnTo>
                    <a:pt x="10609" y="4429"/>
                  </a:lnTo>
                  <a:cubicBezTo>
                    <a:pt x="10526" y="4524"/>
                    <a:pt x="10419" y="4572"/>
                    <a:pt x="10300" y="4572"/>
                  </a:cubicBezTo>
                  <a:cubicBezTo>
                    <a:pt x="10181" y="4572"/>
                    <a:pt x="10062" y="4524"/>
                    <a:pt x="9990" y="4429"/>
                  </a:cubicBezTo>
                  <a:lnTo>
                    <a:pt x="9823" y="4274"/>
                  </a:lnTo>
                  <a:cubicBezTo>
                    <a:pt x="9835" y="4215"/>
                    <a:pt x="9859" y="4155"/>
                    <a:pt x="9859" y="4096"/>
                  </a:cubicBezTo>
                  <a:cubicBezTo>
                    <a:pt x="9990" y="4132"/>
                    <a:pt x="10121" y="4167"/>
                    <a:pt x="10252" y="4167"/>
                  </a:cubicBezTo>
                  <a:lnTo>
                    <a:pt x="10300" y="4167"/>
                  </a:lnTo>
                  <a:cubicBezTo>
                    <a:pt x="10455" y="4167"/>
                    <a:pt x="10609" y="4132"/>
                    <a:pt x="10752" y="4096"/>
                  </a:cubicBezTo>
                  <a:close/>
                  <a:moveTo>
                    <a:pt x="4692" y="4358"/>
                  </a:moveTo>
                  <a:cubicBezTo>
                    <a:pt x="4763" y="4524"/>
                    <a:pt x="4918" y="4644"/>
                    <a:pt x="5097" y="4691"/>
                  </a:cubicBezTo>
                  <a:lnTo>
                    <a:pt x="5835" y="4894"/>
                  </a:lnTo>
                  <a:cubicBezTo>
                    <a:pt x="6025" y="4953"/>
                    <a:pt x="6168" y="5132"/>
                    <a:pt x="6168" y="5322"/>
                  </a:cubicBezTo>
                  <a:lnTo>
                    <a:pt x="6168" y="7251"/>
                  </a:lnTo>
                  <a:cubicBezTo>
                    <a:pt x="6168" y="7501"/>
                    <a:pt x="5954" y="7692"/>
                    <a:pt x="5716" y="7692"/>
                  </a:cubicBezTo>
                  <a:lnTo>
                    <a:pt x="5704" y="7692"/>
                  </a:lnTo>
                  <a:lnTo>
                    <a:pt x="5704" y="6144"/>
                  </a:lnTo>
                  <a:cubicBezTo>
                    <a:pt x="5668" y="5787"/>
                    <a:pt x="5394" y="5501"/>
                    <a:pt x="5025" y="5501"/>
                  </a:cubicBezTo>
                  <a:lnTo>
                    <a:pt x="3275" y="5501"/>
                  </a:lnTo>
                  <a:cubicBezTo>
                    <a:pt x="2918" y="5501"/>
                    <a:pt x="2632" y="5787"/>
                    <a:pt x="2632" y="6144"/>
                  </a:cubicBezTo>
                  <a:lnTo>
                    <a:pt x="2632" y="7692"/>
                  </a:lnTo>
                  <a:lnTo>
                    <a:pt x="2620" y="7692"/>
                  </a:lnTo>
                  <a:cubicBezTo>
                    <a:pt x="2370" y="7692"/>
                    <a:pt x="2180" y="7489"/>
                    <a:pt x="2180" y="7251"/>
                  </a:cubicBezTo>
                  <a:lnTo>
                    <a:pt x="2180" y="5322"/>
                  </a:lnTo>
                  <a:cubicBezTo>
                    <a:pt x="2180" y="5132"/>
                    <a:pt x="2311" y="4941"/>
                    <a:pt x="2501" y="4894"/>
                  </a:cubicBezTo>
                  <a:lnTo>
                    <a:pt x="3251" y="4691"/>
                  </a:lnTo>
                  <a:cubicBezTo>
                    <a:pt x="3430" y="4644"/>
                    <a:pt x="3561" y="4524"/>
                    <a:pt x="3644" y="4358"/>
                  </a:cubicBezTo>
                  <a:cubicBezTo>
                    <a:pt x="3811" y="4370"/>
                    <a:pt x="3989" y="4394"/>
                    <a:pt x="4168" y="4394"/>
                  </a:cubicBezTo>
                  <a:cubicBezTo>
                    <a:pt x="4347" y="4394"/>
                    <a:pt x="4525" y="4370"/>
                    <a:pt x="4692" y="4358"/>
                  </a:cubicBezTo>
                  <a:close/>
                  <a:moveTo>
                    <a:pt x="10526" y="5906"/>
                  </a:moveTo>
                  <a:cubicBezTo>
                    <a:pt x="10538" y="5906"/>
                    <a:pt x="10538" y="5906"/>
                    <a:pt x="10538" y="5918"/>
                  </a:cubicBezTo>
                  <a:lnTo>
                    <a:pt x="10538" y="7680"/>
                  </a:lnTo>
                  <a:cubicBezTo>
                    <a:pt x="10538" y="7692"/>
                    <a:pt x="10538" y="7692"/>
                    <a:pt x="10526" y="7692"/>
                  </a:cubicBezTo>
                  <a:lnTo>
                    <a:pt x="7895" y="7692"/>
                  </a:lnTo>
                  <a:cubicBezTo>
                    <a:pt x="7871" y="7692"/>
                    <a:pt x="7871" y="7692"/>
                    <a:pt x="7871" y="7680"/>
                  </a:cubicBezTo>
                  <a:lnTo>
                    <a:pt x="7871" y="5918"/>
                  </a:lnTo>
                  <a:lnTo>
                    <a:pt x="10526" y="5906"/>
                  </a:lnTo>
                  <a:close/>
                  <a:moveTo>
                    <a:pt x="11050" y="4596"/>
                  </a:moveTo>
                  <a:lnTo>
                    <a:pt x="11228" y="4691"/>
                  </a:lnTo>
                  <a:lnTo>
                    <a:pt x="11967" y="4894"/>
                  </a:lnTo>
                  <a:cubicBezTo>
                    <a:pt x="12157" y="4953"/>
                    <a:pt x="12300" y="5132"/>
                    <a:pt x="12300" y="5322"/>
                  </a:cubicBezTo>
                  <a:lnTo>
                    <a:pt x="12300" y="7251"/>
                  </a:lnTo>
                  <a:cubicBezTo>
                    <a:pt x="12300" y="7501"/>
                    <a:pt x="12086" y="7692"/>
                    <a:pt x="11848" y="7692"/>
                  </a:cubicBezTo>
                  <a:lnTo>
                    <a:pt x="10955" y="7692"/>
                  </a:lnTo>
                  <a:lnTo>
                    <a:pt x="10955" y="7680"/>
                  </a:lnTo>
                  <a:lnTo>
                    <a:pt x="10955" y="7227"/>
                  </a:lnTo>
                  <a:lnTo>
                    <a:pt x="11621" y="7227"/>
                  </a:lnTo>
                  <a:cubicBezTo>
                    <a:pt x="11740" y="7227"/>
                    <a:pt x="11836" y="7144"/>
                    <a:pt x="11836" y="7025"/>
                  </a:cubicBezTo>
                  <a:lnTo>
                    <a:pt x="11836" y="5715"/>
                  </a:lnTo>
                  <a:cubicBezTo>
                    <a:pt x="11836" y="5596"/>
                    <a:pt x="11740" y="5501"/>
                    <a:pt x="11621" y="5501"/>
                  </a:cubicBezTo>
                  <a:cubicBezTo>
                    <a:pt x="11502" y="5501"/>
                    <a:pt x="11419" y="5596"/>
                    <a:pt x="11419" y="5715"/>
                  </a:cubicBezTo>
                  <a:lnTo>
                    <a:pt x="11419" y="6834"/>
                  </a:lnTo>
                  <a:lnTo>
                    <a:pt x="10955" y="6834"/>
                  </a:lnTo>
                  <a:lnTo>
                    <a:pt x="10955" y="5941"/>
                  </a:lnTo>
                  <a:cubicBezTo>
                    <a:pt x="10955" y="5691"/>
                    <a:pt x="10764" y="5525"/>
                    <a:pt x="10538" y="5525"/>
                  </a:cubicBezTo>
                  <a:lnTo>
                    <a:pt x="8335" y="5525"/>
                  </a:lnTo>
                  <a:lnTo>
                    <a:pt x="8335" y="5322"/>
                  </a:lnTo>
                  <a:lnTo>
                    <a:pt x="8299" y="5322"/>
                  </a:lnTo>
                  <a:cubicBezTo>
                    <a:pt x="8299" y="5132"/>
                    <a:pt x="8442" y="4941"/>
                    <a:pt x="8633" y="4894"/>
                  </a:cubicBezTo>
                  <a:lnTo>
                    <a:pt x="9383" y="4691"/>
                  </a:lnTo>
                  <a:cubicBezTo>
                    <a:pt x="9442" y="4667"/>
                    <a:pt x="9490" y="4644"/>
                    <a:pt x="9562" y="4596"/>
                  </a:cubicBezTo>
                  <a:lnTo>
                    <a:pt x="9693" y="4727"/>
                  </a:lnTo>
                  <a:cubicBezTo>
                    <a:pt x="9859" y="4894"/>
                    <a:pt x="10062" y="4989"/>
                    <a:pt x="10300" y="4989"/>
                  </a:cubicBezTo>
                  <a:cubicBezTo>
                    <a:pt x="10526" y="4989"/>
                    <a:pt x="10752" y="4894"/>
                    <a:pt x="10907" y="4727"/>
                  </a:cubicBezTo>
                  <a:lnTo>
                    <a:pt x="11050" y="4596"/>
                  </a:lnTo>
                  <a:close/>
                  <a:moveTo>
                    <a:pt x="2632" y="8108"/>
                  </a:moveTo>
                  <a:lnTo>
                    <a:pt x="2632" y="8573"/>
                  </a:lnTo>
                  <a:lnTo>
                    <a:pt x="846" y="8573"/>
                  </a:lnTo>
                  <a:lnTo>
                    <a:pt x="846" y="8108"/>
                  </a:lnTo>
                  <a:close/>
                  <a:moveTo>
                    <a:pt x="13157" y="8108"/>
                  </a:moveTo>
                  <a:lnTo>
                    <a:pt x="13157" y="8573"/>
                  </a:lnTo>
                  <a:lnTo>
                    <a:pt x="5668" y="8573"/>
                  </a:lnTo>
                  <a:lnTo>
                    <a:pt x="5668" y="8108"/>
                  </a:lnTo>
                  <a:close/>
                  <a:moveTo>
                    <a:pt x="5049" y="5906"/>
                  </a:moveTo>
                  <a:cubicBezTo>
                    <a:pt x="5180" y="5906"/>
                    <a:pt x="5287" y="6013"/>
                    <a:pt x="5287" y="6144"/>
                  </a:cubicBezTo>
                  <a:lnTo>
                    <a:pt x="5287" y="9001"/>
                  </a:lnTo>
                  <a:lnTo>
                    <a:pt x="3049" y="9001"/>
                  </a:lnTo>
                  <a:lnTo>
                    <a:pt x="3049" y="6144"/>
                  </a:lnTo>
                  <a:cubicBezTo>
                    <a:pt x="3049" y="6013"/>
                    <a:pt x="3156" y="5906"/>
                    <a:pt x="3287" y="5906"/>
                  </a:cubicBezTo>
                  <a:close/>
                  <a:moveTo>
                    <a:pt x="4168" y="0"/>
                  </a:moveTo>
                  <a:cubicBezTo>
                    <a:pt x="3239" y="0"/>
                    <a:pt x="2501" y="738"/>
                    <a:pt x="2430" y="1738"/>
                  </a:cubicBezTo>
                  <a:cubicBezTo>
                    <a:pt x="2394" y="2155"/>
                    <a:pt x="2263" y="2989"/>
                    <a:pt x="2084" y="3477"/>
                  </a:cubicBezTo>
                  <a:cubicBezTo>
                    <a:pt x="2037" y="3584"/>
                    <a:pt x="2049" y="3703"/>
                    <a:pt x="2096" y="3810"/>
                  </a:cubicBezTo>
                  <a:cubicBezTo>
                    <a:pt x="2144" y="3905"/>
                    <a:pt x="2239" y="3989"/>
                    <a:pt x="2334" y="4024"/>
                  </a:cubicBezTo>
                  <a:cubicBezTo>
                    <a:pt x="2513" y="4084"/>
                    <a:pt x="2811" y="4179"/>
                    <a:pt x="3156" y="4251"/>
                  </a:cubicBezTo>
                  <a:cubicBezTo>
                    <a:pt x="3144" y="4251"/>
                    <a:pt x="3144" y="4251"/>
                    <a:pt x="3120" y="4263"/>
                  </a:cubicBezTo>
                  <a:lnTo>
                    <a:pt x="2382" y="4477"/>
                  </a:lnTo>
                  <a:cubicBezTo>
                    <a:pt x="2013" y="4584"/>
                    <a:pt x="1751" y="4917"/>
                    <a:pt x="1751" y="5310"/>
                  </a:cubicBezTo>
                  <a:lnTo>
                    <a:pt x="1751" y="7227"/>
                  </a:lnTo>
                  <a:cubicBezTo>
                    <a:pt x="1751" y="7394"/>
                    <a:pt x="1799" y="7561"/>
                    <a:pt x="1894" y="7680"/>
                  </a:cubicBezTo>
                  <a:lnTo>
                    <a:pt x="203" y="7680"/>
                  </a:lnTo>
                  <a:cubicBezTo>
                    <a:pt x="84" y="7680"/>
                    <a:pt x="1" y="7763"/>
                    <a:pt x="1" y="7882"/>
                  </a:cubicBezTo>
                  <a:cubicBezTo>
                    <a:pt x="1" y="8001"/>
                    <a:pt x="84" y="8096"/>
                    <a:pt x="203" y="8096"/>
                  </a:cubicBezTo>
                  <a:lnTo>
                    <a:pt x="441" y="8096"/>
                  </a:lnTo>
                  <a:lnTo>
                    <a:pt x="441" y="10073"/>
                  </a:lnTo>
                  <a:cubicBezTo>
                    <a:pt x="441" y="10192"/>
                    <a:pt x="537" y="10275"/>
                    <a:pt x="656" y="10275"/>
                  </a:cubicBezTo>
                  <a:cubicBezTo>
                    <a:pt x="775" y="10275"/>
                    <a:pt x="858" y="10192"/>
                    <a:pt x="858" y="10073"/>
                  </a:cubicBezTo>
                  <a:lnTo>
                    <a:pt x="858" y="8954"/>
                  </a:lnTo>
                  <a:lnTo>
                    <a:pt x="2644" y="8954"/>
                  </a:lnTo>
                  <a:lnTo>
                    <a:pt x="2644" y="10073"/>
                  </a:lnTo>
                  <a:cubicBezTo>
                    <a:pt x="2644" y="10192"/>
                    <a:pt x="2739" y="10275"/>
                    <a:pt x="2858" y="10275"/>
                  </a:cubicBezTo>
                  <a:cubicBezTo>
                    <a:pt x="2977" y="10275"/>
                    <a:pt x="3073" y="10192"/>
                    <a:pt x="3073" y="10073"/>
                  </a:cubicBezTo>
                  <a:lnTo>
                    <a:pt x="3073" y="9406"/>
                  </a:lnTo>
                  <a:lnTo>
                    <a:pt x="5287" y="9406"/>
                  </a:lnTo>
                  <a:lnTo>
                    <a:pt x="5287" y="10073"/>
                  </a:lnTo>
                  <a:cubicBezTo>
                    <a:pt x="5287" y="10192"/>
                    <a:pt x="5371" y="10275"/>
                    <a:pt x="5490" y="10275"/>
                  </a:cubicBezTo>
                  <a:cubicBezTo>
                    <a:pt x="5609" y="10275"/>
                    <a:pt x="5704" y="10192"/>
                    <a:pt x="5704" y="10073"/>
                  </a:cubicBezTo>
                  <a:lnTo>
                    <a:pt x="5704" y="8954"/>
                  </a:lnTo>
                  <a:lnTo>
                    <a:pt x="13169" y="8954"/>
                  </a:lnTo>
                  <a:lnTo>
                    <a:pt x="13169" y="10073"/>
                  </a:lnTo>
                  <a:cubicBezTo>
                    <a:pt x="13169" y="10192"/>
                    <a:pt x="13264" y="10275"/>
                    <a:pt x="13383" y="10275"/>
                  </a:cubicBezTo>
                  <a:cubicBezTo>
                    <a:pt x="13503" y="10275"/>
                    <a:pt x="13586" y="10192"/>
                    <a:pt x="13586" y="10073"/>
                  </a:cubicBezTo>
                  <a:lnTo>
                    <a:pt x="13586" y="8096"/>
                  </a:lnTo>
                  <a:lnTo>
                    <a:pt x="13824" y="8096"/>
                  </a:lnTo>
                  <a:cubicBezTo>
                    <a:pt x="13943" y="8096"/>
                    <a:pt x="14038" y="8001"/>
                    <a:pt x="14038" y="7882"/>
                  </a:cubicBezTo>
                  <a:cubicBezTo>
                    <a:pt x="14003" y="7787"/>
                    <a:pt x="13919" y="7692"/>
                    <a:pt x="13800" y="7692"/>
                  </a:cubicBezTo>
                  <a:lnTo>
                    <a:pt x="12562" y="7692"/>
                  </a:lnTo>
                  <a:cubicBezTo>
                    <a:pt x="12633" y="7561"/>
                    <a:pt x="12693" y="7406"/>
                    <a:pt x="12693" y="7251"/>
                  </a:cubicBezTo>
                  <a:lnTo>
                    <a:pt x="12693" y="5322"/>
                  </a:lnTo>
                  <a:cubicBezTo>
                    <a:pt x="12693" y="4941"/>
                    <a:pt x="12443" y="4596"/>
                    <a:pt x="12074" y="4489"/>
                  </a:cubicBezTo>
                  <a:lnTo>
                    <a:pt x="11324" y="4286"/>
                  </a:lnTo>
                  <a:cubicBezTo>
                    <a:pt x="11228" y="4251"/>
                    <a:pt x="11169" y="4167"/>
                    <a:pt x="11169" y="4060"/>
                  </a:cubicBezTo>
                  <a:lnTo>
                    <a:pt x="11169" y="3893"/>
                  </a:lnTo>
                  <a:cubicBezTo>
                    <a:pt x="11240" y="3858"/>
                    <a:pt x="11300" y="3798"/>
                    <a:pt x="11359" y="3739"/>
                  </a:cubicBezTo>
                  <a:cubicBezTo>
                    <a:pt x="11657" y="3453"/>
                    <a:pt x="11824" y="3060"/>
                    <a:pt x="11824" y="2643"/>
                  </a:cubicBezTo>
                  <a:lnTo>
                    <a:pt x="11824" y="2262"/>
                  </a:lnTo>
                  <a:lnTo>
                    <a:pt x="11895" y="2096"/>
                  </a:lnTo>
                  <a:cubicBezTo>
                    <a:pt x="11979" y="1917"/>
                    <a:pt x="12026" y="1703"/>
                    <a:pt x="12026" y="1512"/>
                  </a:cubicBezTo>
                  <a:lnTo>
                    <a:pt x="12026" y="453"/>
                  </a:lnTo>
                  <a:cubicBezTo>
                    <a:pt x="12026" y="333"/>
                    <a:pt x="11943" y="250"/>
                    <a:pt x="11824" y="250"/>
                  </a:cubicBezTo>
                  <a:lnTo>
                    <a:pt x="9859" y="250"/>
                  </a:lnTo>
                  <a:cubicBezTo>
                    <a:pt x="9145" y="250"/>
                    <a:pt x="8561" y="834"/>
                    <a:pt x="8561" y="1548"/>
                  </a:cubicBezTo>
                  <a:lnTo>
                    <a:pt x="8561" y="1560"/>
                  </a:lnTo>
                  <a:cubicBezTo>
                    <a:pt x="8561" y="1727"/>
                    <a:pt x="8597" y="1881"/>
                    <a:pt x="8680" y="2036"/>
                  </a:cubicBezTo>
                  <a:lnTo>
                    <a:pt x="8788" y="2238"/>
                  </a:lnTo>
                  <a:lnTo>
                    <a:pt x="8788" y="2572"/>
                  </a:lnTo>
                  <a:cubicBezTo>
                    <a:pt x="8788" y="3108"/>
                    <a:pt x="9050" y="3584"/>
                    <a:pt x="9442" y="3870"/>
                  </a:cubicBezTo>
                  <a:lnTo>
                    <a:pt x="9442" y="4048"/>
                  </a:lnTo>
                  <a:cubicBezTo>
                    <a:pt x="9442" y="4143"/>
                    <a:pt x="9359" y="4239"/>
                    <a:pt x="9276" y="4263"/>
                  </a:cubicBezTo>
                  <a:lnTo>
                    <a:pt x="8526" y="4477"/>
                  </a:lnTo>
                  <a:cubicBezTo>
                    <a:pt x="8157" y="4584"/>
                    <a:pt x="7907" y="4917"/>
                    <a:pt x="7907" y="5310"/>
                  </a:cubicBezTo>
                  <a:lnTo>
                    <a:pt x="7907" y="5489"/>
                  </a:lnTo>
                  <a:lnTo>
                    <a:pt x="7895" y="5489"/>
                  </a:lnTo>
                  <a:cubicBezTo>
                    <a:pt x="7657" y="5489"/>
                    <a:pt x="7478" y="5679"/>
                    <a:pt x="7478" y="5906"/>
                  </a:cubicBezTo>
                  <a:lnTo>
                    <a:pt x="7478" y="7656"/>
                  </a:lnTo>
                  <a:lnTo>
                    <a:pt x="7478" y="7680"/>
                  </a:lnTo>
                  <a:lnTo>
                    <a:pt x="6442" y="7680"/>
                  </a:lnTo>
                  <a:cubicBezTo>
                    <a:pt x="6525" y="7537"/>
                    <a:pt x="6585" y="7394"/>
                    <a:pt x="6585" y="7227"/>
                  </a:cubicBezTo>
                  <a:lnTo>
                    <a:pt x="6585" y="5310"/>
                  </a:lnTo>
                  <a:cubicBezTo>
                    <a:pt x="6585" y="4917"/>
                    <a:pt x="6323" y="4584"/>
                    <a:pt x="5954" y="4477"/>
                  </a:cubicBezTo>
                  <a:lnTo>
                    <a:pt x="5216" y="4263"/>
                  </a:lnTo>
                  <a:cubicBezTo>
                    <a:pt x="5192" y="4263"/>
                    <a:pt x="5192" y="4263"/>
                    <a:pt x="5180" y="4251"/>
                  </a:cubicBezTo>
                  <a:cubicBezTo>
                    <a:pt x="5537" y="4179"/>
                    <a:pt x="5823" y="4084"/>
                    <a:pt x="6002" y="4024"/>
                  </a:cubicBezTo>
                  <a:cubicBezTo>
                    <a:pt x="6109" y="3989"/>
                    <a:pt x="6192" y="3905"/>
                    <a:pt x="6240" y="3810"/>
                  </a:cubicBezTo>
                  <a:cubicBezTo>
                    <a:pt x="6287" y="3703"/>
                    <a:pt x="6299" y="3596"/>
                    <a:pt x="6252" y="3477"/>
                  </a:cubicBezTo>
                  <a:cubicBezTo>
                    <a:pt x="6073" y="2977"/>
                    <a:pt x="5942" y="2143"/>
                    <a:pt x="5906" y="1738"/>
                  </a:cubicBezTo>
                  <a:cubicBezTo>
                    <a:pt x="5835" y="738"/>
                    <a:pt x="5097" y="0"/>
                    <a:pt x="4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6" name="Google Shape;15356;p103"/>
            <p:cNvSpPr/>
            <p:nvPr/>
          </p:nvSpPr>
          <p:spPr>
            <a:xfrm>
              <a:off x="6019323" y="2641653"/>
              <a:ext cx="13272" cy="13272"/>
            </a:xfrm>
            <a:custGeom>
              <a:avLst/>
              <a:gdLst/>
              <a:ahLst/>
              <a:cxnLst/>
              <a:rect l="l" t="t" r="r" b="b"/>
              <a:pathLst>
                <a:path w="417" h="417" extrusionOk="0">
                  <a:moveTo>
                    <a:pt x="202" y="0"/>
                  </a:moveTo>
                  <a:cubicBezTo>
                    <a:pt x="95" y="0"/>
                    <a:pt x="0" y="84"/>
                    <a:pt x="0" y="203"/>
                  </a:cubicBezTo>
                  <a:cubicBezTo>
                    <a:pt x="0" y="322"/>
                    <a:pt x="95" y="417"/>
                    <a:pt x="202" y="417"/>
                  </a:cubicBezTo>
                  <a:cubicBezTo>
                    <a:pt x="322" y="417"/>
                    <a:pt x="417" y="322"/>
                    <a:pt x="417" y="203"/>
                  </a:cubicBezTo>
                  <a:cubicBezTo>
                    <a:pt x="417" y="84"/>
                    <a:pt x="322" y="0"/>
                    <a:pt x="2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57" name="Google Shape;15357;p103"/>
          <p:cNvGrpSpPr/>
          <p:nvPr/>
        </p:nvGrpSpPr>
        <p:grpSpPr>
          <a:xfrm>
            <a:off x="4876780" y="2418064"/>
            <a:ext cx="407774" cy="356627"/>
            <a:chOff x="4876780" y="2418064"/>
            <a:chExt cx="407774" cy="356627"/>
          </a:xfrm>
        </p:grpSpPr>
        <p:sp>
          <p:nvSpPr>
            <p:cNvPr id="15358" name="Google Shape;15358;p103"/>
            <p:cNvSpPr/>
            <p:nvPr/>
          </p:nvSpPr>
          <p:spPr>
            <a:xfrm>
              <a:off x="4876780" y="2455589"/>
              <a:ext cx="407774" cy="319103"/>
            </a:xfrm>
            <a:custGeom>
              <a:avLst/>
              <a:gdLst/>
              <a:ahLst/>
              <a:cxnLst/>
              <a:rect l="l" t="t" r="r" b="b"/>
              <a:pathLst>
                <a:path w="12812" h="10026" extrusionOk="0">
                  <a:moveTo>
                    <a:pt x="3608" y="393"/>
                  </a:moveTo>
                  <a:cubicBezTo>
                    <a:pt x="3942" y="393"/>
                    <a:pt x="4216" y="619"/>
                    <a:pt x="4216" y="905"/>
                  </a:cubicBezTo>
                  <a:lnTo>
                    <a:pt x="4216" y="929"/>
                  </a:lnTo>
                  <a:cubicBezTo>
                    <a:pt x="4025" y="857"/>
                    <a:pt x="3811" y="810"/>
                    <a:pt x="3608" y="810"/>
                  </a:cubicBezTo>
                  <a:cubicBezTo>
                    <a:pt x="3382" y="810"/>
                    <a:pt x="3192" y="857"/>
                    <a:pt x="2989" y="929"/>
                  </a:cubicBezTo>
                  <a:lnTo>
                    <a:pt x="2989" y="905"/>
                  </a:lnTo>
                  <a:cubicBezTo>
                    <a:pt x="2989" y="619"/>
                    <a:pt x="3275" y="393"/>
                    <a:pt x="3608" y="393"/>
                  </a:cubicBezTo>
                  <a:close/>
                  <a:moveTo>
                    <a:pt x="3620" y="1179"/>
                  </a:moveTo>
                  <a:cubicBezTo>
                    <a:pt x="4287" y="1179"/>
                    <a:pt x="4835" y="1739"/>
                    <a:pt x="4835" y="2405"/>
                  </a:cubicBezTo>
                  <a:cubicBezTo>
                    <a:pt x="4835" y="2536"/>
                    <a:pt x="4823" y="2655"/>
                    <a:pt x="4775" y="2774"/>
                  </a:cubicBezTo>
                  <a:cubicBezTo>
                    <a:pt x="4239" y="2239"/>
                    <a:pt x="3299" y="2012"/>
                    <a:pt x="3263" y="2012"/>
                  </a:cubicBezTo>
                  <a:cubicBezTo>
                    <a:pt x="3248" y="2009"/>
                    <a:pt x="3233" y="2008"/>
                    <a:pt x="3219" y="2008"/>
                  </a:cubicBezTo>
                  <a:cubicBezTo>
                    <a:pt x="3174" y="2008"/>
                    <a:pt x="3132" y="2021"/>
                    <a:pt x="3096" y="2048"/>
                  </a:cubicBezTo>
                  <a:cubicBezTo>
                    <a:pt x="3049" y="2072"/>
                    <a:pt x="3025" y="2131"/>
                    <a:pt x="3037" y="2191"/>
                  </a:cubicBezTo>
                  <a:cubicBezTo>
                    <a:pt x="3037" y="2215"/>
                    <a:pt x="3025" y="2322"/>
                    <a:pt x="2882" y="2465"/>
                  </a:cubicBezTo>
                  <a:cubicBezTo>
                    <a:pt x="2811" y="2536"/>
                    <a:pt x="2811" y="2655"/>
                    <a:pt x="2882" y="2727"/>
                  </a:cubicBezTo>
                  <a:cubicBezTo>
                    <a:pt x="2924" y="2768"/>
                    <a:pt x="2974" y="2789"/>
                    <a:pt x="3023" y="2789"/>
                  </a:cubicBezTo>
                  <a:cubicBezTo>
                    <a:pt x="3073" y="2789"/>
                    <a:pt x="3120" y="2768"/>
                    <a:pt x="3156" y="2727"/>
                  </a:cubicBezTo>
                  <a:cubicBezTo>
                    <a:pt x="3263" y="2631"/>
                    <a:pt x="3323" y="2524"/>
                    <a:pt x="3358" y="2429"/>
                  </a:cubicBezTo>
                  <a:cubicBezTo>
                    <a:pt x="3680" y="2524"/>
                    <a:pt x="4335" y="2762"/>
                    <a:pt x="4632" y="3179"/>
                  </a:cubicBezTo>
                  <a:cubicBezTo>
                    <a:pt x="4537" y="3655"/>
                    <a:pt x="4120" y="4013"/>
                    <a:pt x="3632" y="4013"/>
                  </a:cubicBezTo>
                  <a:cubicBezTo>
                    <a:pt x="3624" y="4013"/>
                    <a:pt x="3616" y="4013"/>
                    <a:pt x="3608" y="4013"/>
                  </a:cubicBezTo>
                  <a:cubicBezTo>
                    <a:pt x="3083" y="4013"/>
                    <a:pt x="2655" y="3636"/>
                    <a:pt x="2608" y="3120"/>
                  </a:cubicBezTo>
                  <a:cubicBezTo>
                    <a:pt x="2608" y="3084"/>
                    <a:pt x="2596" y="3060"/>
                    <a:pt x="2572" y="3048"/>
                  </a:cubicBezTo>
                  <a:cubicBezTo>
                    <a:pt x="2453" y="2846"/>
                    <a:pt x="2394" y="2631"/>
                    <a:pt x="2394" y="2405"/>
                  </a:cubicBezTo>
                  <a:cubicBezTo>
                    <a:pt x="2394" y="1739"/>
                    <a:pt x="2953" y="1179"/>
                    <a:pt x="3620" y="1179"/>
                  </a:cubicBezTo>
                  <a:close/>
                  <a:moveTo>
                    <a:pt x="4013" y="4334"/>
                  </a:moveTo>
                  <a:lnTo>
                    <a:pt x="4013" y="4536"/>
                  </a:lnTo>
                  <a:cubicBezTo>
                    <a:pt x="4025" y="4596"/>
                    <a:pt x="4037" y="4667"/>
                    <a:pt x="4061" y="4715"/>
                  </a:cubicBezTo>
                  <a:lnTo>
                    <a:pt x="3882" y="4870"/>
                  </a:lnTo>
                  <a:cubicBezTo>
                    <a:pt x="3805" y="4947"/>
                    <a:pt x="3701" y="4986"/>
                    <a:pt x="3598" y="4986"/>
                  </a:cubicBezTo>
                  <a:cubicBezTo>
                    <a:pt x="3495" y="4986"/>
                    <a:pt x="3394" y="4947"/>
                    <a:pt x="3323" y="4870"/>
                  </a:cubicBezTo>
                  <a:lnTo>
                    <a:pt x="3144" y="4715"/>
                  </a:lnTo>
                  <a:cubicBezTo>
                    <a:pt x="3168" y="4656"/>
                    <a:pt x="3180" y="4596"/>
                    <a:pt x="3180" y="4536"/>
                  </a:cubicBezTo>
                  <a:lnTo>
                    <a:pt x="3180" y="4334"/>
                  </a:lnTo>
                  <a:cubicBezTo>
                    <a:pt x="3323" y="4382"/>
                    <a:pt x="3454" y="4394"/>
                    <a:pt x="3596" y="4394"/>
                  </a:cubicBezTo>
                  <a:cubicBezTo>
                    <a:pt x="3751" y="4394"/>
                    <a:pt x="3882" y="4382"/>
                    <a:pt x="4013" y="4334"/>
                  </a:cubicBezTo>
                  <a:close/>
                  <a:moveTo>
                    <a:pt x="6013" y="5977"/>
                  </a:moveTo>
                  <a:lnTo>
                    <a:pt x="6013" y="5989"/>
                  </a:lnTo>
                  <a:lnTo>
                    <a:pt x="6025" y="7596"/>
                  </a:lnTo>
                  <a:cubicBezTo>
                    <a:pt x="6025" y="7596"/>
                    <a:pt x="6025" y="7608"/>
                    <a:pt x="6013" y="7608"/>
                  </a:cubicBezTo>
                  <a:lnTo>
                    <a:pt x="3620" y="7608"/>
                  </a:lnTo>
                  <a:cubicBezTo>
                    <a:pt x="3620" y="7608"/>
                    <a:pt x="3608" y="7608"/>
                    <a:pt x="3608" y="7596"/>
                  </a:cubicBezTo>
                  <a:lnTo>
                    <a:pt x="3608" y="5989"/>
                  </a:lnTo>
                  <a:cubicBezTo>
                    <a:pt x="3608" y="5989"/>
                    <a:pt x="3608" y="5977"/>
                    <a:pt x="3620" y="5977"/>
                  </a:cubicBezTo>
                  <a:close/>
                  <a:moveTo>
                    <a:pt x="4358" y="4941"/>
                  </a:moveTo>
                  <a:lnTo>
                    <a:pt x="4989" y="5263"/>
                  </a:lnTo>
                  <a:cubicBezTo>
                    <a:pt x="5120" y="5334"/>
                    <a:pt x="5216" y="5465"/>
                    <a:pt x="5216" y="5620"/>
                  </a:cubicBezTo>
                  <a:lnTo>
                    <a:pt x="3608" y="5620"/>
                  </a:lnTo>
                  <a:cubicBezTo>
                    <a:pt x="3394" y="5620"/>
                    <a:pt x="3215" y="5799"/>
                    <a:pt x="3215" y="6001"/>
                  </a:cubicBezTo>
                  <a:lnTo>
                    <a:pt x="3215" y="6822"/>
                  </a:lnTo>
                  <a:lnTo>
                    <a:pt x="2787" y="6822"/>
                  </a:lnTo>
                  <a:lnTo>
                    <a:pt x="2787" y="6060"/>
                  </a:lnTo>
                  <a:cubicBezTo>
                    <a:pt x="2787" y="5965"/>
                    <a:pt x="2692" y="5870"/>
                    <a:pt x="2596" y="5870"/>
                  </a:cubicBezTo>
                  <a:cubicBezTo>
                    <a:pt x="2489" y="5870"/>
                    <a:pt x="2394" y="5965"/>
                    <a:pt x="2394" y="6060"/>
                  </a:cubicBezTo>
                  <a:lnTo>
                    <a:pt x="2394" y="7013"/>
                  </a:lnTo>
                  <a:cubicBezTo>
                    <a:pt x="2394" y="7120"/>
                    <a:pt x="2489" y="7203"/>
                    <a:pt x="2596" y="7203"/>
                  </a:cubicBezTo>
                  <a:lnTo>
                    <a:pt x="3203" y="7203"/>
                  </a:lnTo>
                  <a:lnTo>
                    <a:pt x="3203" y="7620"/>
                  </a:lnTo>
                  <a:lnTo>
                    <a:pt x="3203" y="7644"/>
                  </a:lnTo>
                  <a:lnTo>
                    <a:pt x="2382" y="7644"/>
                  </a:lnTo>
                  <a:cubicBezTo>
                    <a:pt x="2156" y="7644"/>
                    <a:pt x="1965" y="7465"/>
                    <a:pt x="1965" y="7227"/>
                  </a:cubicBezTo>
                  <a:lnTo>
                    <a:pt x="1965" y="5632"/>
                  </a:lnTo>
                  <a:lnTo>
                    <a:pt x="2001" y="5632"/>
                  </a:lnTo>
                  <a:cubicBezTo>
                    <a:pt x="2001" y="5465"/>
                    <a:pt x="2084" y="5334"/>
                    <a:pt x="2215" y="5263"/>
                  </a:cubicBezTo>
                  <a:lnTo>
                    <a:pt x="2846" y="4941"/>
                  </a:lnTo>
                  <a:lnTo>
                    <a:pt x="3073" y="5156"/>
                  </a:lnTo>
                  <a:cubicBezTo>
                    <a:pt x="3215" y="5298"/>
                    <a:pt x="3406" y="5382"/>
                    <a:pt x="3608" y="5382"/>
                  </a:cubicBezTo>
                  <a:cubicBezTo>
                    <a:pt x="3799" y="5382"/>
                    <a:pt x="3989" y="5298"/>
                    <a:pt x="4144" y="5156"/>
                  </a:cubicBezTo>
                  <a:lnTo>
                    <a:pt x="4358" y="4941"/>
                  </a:lnTo>
                  <a:close/>
                  <a:moveTo>
                    <a:pt x="12026" y="7989"/>
                  </a:moveTo>
                  <a:lnTo>
                    <a:pt x="12026" y="8418"/>
                  </a:lnTo>
                  <a:lnTo>
                    <a:pt x="787" y="8418"/>
                  </a:lnTo>
                  <a:lnTo>
                    <a:pt x="787" y="7989"/>
                  </a:lnTo>
                  <a:close/>
                  <a:moveTo>
                    <a:pt x="3608" y="0"/>
                  </a:moveTo>
                  <a:cubicBezTo>
                    <a:pt x="3049" y="0"/>
                    <a:pt x="2620" y="405"/>
                    <a:pt x="2620" y="893"/>
                  </a:cubicBezTo>
                  <a:cubicBezTo>
                    <a:pt x="2620" y="977"/>
                    <a:pt x="2632" y="1060"/>
                    <a:pt x="2656" y="1131"/>
                  </a:cubicBezTo>
                  <a:cubicBezTo>
                    <a:pt x="2263" y="1417"/>
                    <a:pt x="2013" y="1881"/>
                    <a:pt x="2013" y="2405"/>
                  </a:cubicBezTo>
                  <a:cubicBezTo>
                    <a:pt x="2013" y="2679"/>
                    <a:pt x="2084" y="2953"/>
                    <a:pt x="2215" y="3191"/>
                  </a:cubicBezTo>
                  <a:cubicBezTo>
                    <a:pt x="2275" y="3596"/>
                    <a:pt x="2501" y="3917"/>
                    <a:pt x="2799" y="4144"/>
                  </a:cubicBezTo>
                  <a:lnTo>
                    <a:pt x="2799" y="4525"/>
                  </a:lnTo>
                  <a:lnTo>
                    <a:pt x="2799" y="4548"/>
                  </a:lnTo>
                  <a:lnTo>
                    <a:pt x="2037" y="4917"/>
                  </a:lnTo>
                  <a:cubicBezTo>
                    <a:pt x="1775" y="5048"/>
                    <a:pt x="1608" y="5322"/>
                    <a:pt x="1608" y="5620"/>
                  </a:cubicBezTo>
                  <a:lnTo>
                    <a:pt x="1608" y="7215"/>
                  </a:lnTo>
                  <a:cubicBezTo>
                    <a:pt x="1608" y="7358"/>
                    <a:pt x="1656" y="7513"/>
                    <a:pt x="1727" y="7632"/>
                  </a:cubicBezTo>
                  <a:lnTo>
                    <a:pt x="191" y="7632"/>
                  </a:lnTo>
                  <a:cubicBezTo>
                    <a:pt x="96" y="7632"/>
                    <a:pt x="1" y="7715"/>
                    <a:pt x="1" y="7823"/>
                  </a:cubicBezTo>
                  <a:cubicBezTo>
                    <a:pt x="1" y="7930"/>
                    <a:pt x="96" y="8013"/>
                    <a:pt x="191" y="8013"/>
                  </a:cubicBezTo>
                  <a:lnTo>
                    <a:pt x="406" y="8013"/>
                  </a:lnTo>
                  <a:lnTo>
                    <a:pt x="406" y="9835"/>
                  </a:lnTo>
                  <a:cubicBezTo>
                    <a:pt x="406" y="9930"/>
                    <a:pt x="489" y="10025"/>
                    <a:pt x="596" y="10025"/>
                  </a:cubicBezTo>
                  <a:cubicBezTo>
                    <a:pt x="703" y="10025"/>
                    <a:pt x="787" y="9930"/>
                    <a:pt x="787" y="9835"/>
                  </a:cubicBezTo>
                  <a:lnTo>
                    <a:pt x="787" y="8823"/>
                  </a:lnTo>
                  <a:lnTo>
                    <a:pt x="12026" y="8823"/>
                  </a:lnTo>
                  <a:lnTo>
                    <a:pt x="12026" y="9835"/>
                  </a:lnTo>
                  <a:cubicBezTo>
                    <a:pt x="12026" y="9930"/>
                    <a:pt x="12121" y="10025"/>
                    <a:pt x="12217" y="10025"/>
                  </a:cubicBezTo>
                  <a:cubicBezTo>
                    <a:pt x="12324" y="10025"/>
                    <a:pt x="12419" y="9930"/>
                    <a:pt x="12419" y="9835"/>
                  </a:cubicBezTo>
                  <a:lnTo>
                    <a:pt x="12419" y="8013"/>
                  </a:lnTo>
                  <a:lnTo>
                    <a:pt x="12621" y="8013"/>
                  </a:lnTo>
                  <a:cubicBezTo>
                    <a:pt x="12728" y="8013"/>
                    <a:pt x="12812" y="7930"/>
                    <a:pt x="12812" y="7823"/>
                  </a:cubicBezTo>
                  <a:cubicBezTo>
                    <a:pt x="12800" y="7704"/>
                    <a:pt x="12717" y="7632"/>
                    <a:pt x="12609" y="7632"/>
                  </a:cubicBezTo>
                  <a:lnTo>
                    <a:pt x="6406" y="7632"/>
                  </a:lnTo>
                  <a:lnTo>
                    <a:pt x="6406" y="7608"/>
                  </a:lnTo>
                  <a:lnTo>
                    <a:pt x="6406" y="6001"/>
                  </a:lnTo>
                  <a:cubicBezTo>
                    <a:pt x="6406" y="5799"/>
                    <a:pt x="6228" y="5620"/>
                    <a:pt x="6013" y="5620"/>
                  </a:cubicBezTo>
                  <a:lnTo>
                    <a:pt x="5597" y="5620"/>
                  </a:lnTo>
                  <a:cubicBezTo>
                    <a:pt x="5597" y="5322"/>
                    <a:pt x="5430" y="5048"/>
                    <a:pt x="5168" y="4917"/>
                  </a:cubicBezTo>
                  <a:lnTo>
                    <a:pt x="4406" y="4548"/>
                  </a:lnTo>
                  <a:lnTo>
                    <a:pt x="4406" y="4525"/>
                  </a:lnTo>
                  <a:lnTo>
                    <a:pt x="4406" y="4144"/>
                  </a:lnTo>
                  <a:cubicBezTo>
                    <a:pt x="4716" y="3929"/>
                    <a:pt x="4942" y="3596"/>
                    <a:pt x="4989" y="3191"/>
                  </a:cubicBezTo>
                  <a:cubicBezTo>
                    <a:pt x="5120" y="2953"/>
                    <a:pt x="5192" y="2667"/>
                    <a:pt x="5192" y="2405"/>
                  </a:cubicBezTo>
                  <a:cubicBezTo>
                    <a:pt x="5192" y="1881"/>
                    <a:pt x="4942" y="1417"/>
                    <a:pt x="4561" y="1131"/>
                  </a:cubicBezTo>
                  <a:cubicBezTo>
                    <a:pt x="4585" y="1060"/>
                    <a:pt x="4585" y="988"/>
                    <a:pt x="4585" y="893"/>
                  </a:cubicBezTo>
                  <a:cubicBezTo>
                    <a:pt x="4585" y="405"/>
                    <a:pt x="4144" y="0"/>
                    <a:pt x="3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9" name="Google Shape;15359;p103"/>
            <p:cNvSpPr/>
            <p:nvPr/>
          </p:nvSpPr>
          <p:spPr>
            <a:xfrm>
              <a:off x="5017012" y="2666287"/>
              <a:ext cx="25016" cy="12158"/>
            </a:xfrm>
            <a:custGeom>
              <a:avLst/>
              <a:gdLst/>
              <a:ahLst/>
              <a:cxnLst/>
              <a:rect l="l" t="t" r="r" b="b"/>
              <a:pathLst>
                <a:path w="786" h="382" extrusionOk="0">
                  <a:moveTo>
                    <a:pt x="191" y="0"/>
                  </a:moveTo>
                  <a:cubicBezTo>
                    <a:pt x="83" y="0"/>
                    <a:pt x="0" y="83"/>
                    <a:pt x="0" y="191"/>
                  </a:cubicBezTo>
                  <a:cubicBezTo>
                    <a:pt x="0" y="298"/>
                    <a:pt x="83" y="381"/>
                    <a:pt x="191" y="381"/>
                  </a:cubicBezTo>
                  <a:lnTo>
                    <a:pt x="595" y="381"/>
                  </a:lnTo>
                  <a:cubicBezTo>
                    <a:pt x="702" y="381"/>
                    <a:pt x="786" y="298"/>
                    <a:pt x="786" y="191"/>
                  </a:cubicBezTo>
                  <a:cubicBezTo>
                    <a:pt x="786" y="83"/>
                    <a:pt x="702" y="0"/>
                    <a:pt x="5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0" name="Google Shape;15360;p103"/>
            <p:cNvSpPr/>
            <p:nvPr/>
          </p:nvSpPr>
          <p:spPr>
            <a:xfrm>
              <a:off x="5068159" y="2418064"/>
              <a:ext cx="203155" cy="198222"/>
            </a:xfrm>
            <a:custGeom>
              <a:avLst/>
              <a:gdLst/>
              <a:ahLst/>
              <a:cxnLst/>
              <a:rect l="l" t="t" r="r" b="b"/>
              <a:pathLst>
                <a:path w="6383" h="6228" extrusionOk="0">
                  <a:moveTo>
                    <a:pt x="5608" y="346"/>
                  </a:moveTo>
                  <a:cubicBezTo>
                    <a:pt x="5834" y="346"/>
                    <a:pt x="6025" y="524"/>
                    <a:pt x="6025" y="762"/>
                  </a:cubicBezTo>
                  <a:lnTo>
                    <a:pt x="6025" y="3989"/>
                  </a:lnTo>
                  <a:lnTo>
                    <a:pt x="6013" y="3989"/>
                  </a:lnTo>
                  <a:cubicBezTo>
                    <a:pt x="6013" y="4203"/>
                    <a:pt x="5834" y="4406"/>
                    <a:pt x="5596" y="4406"/>
                  </a:cubicBezTo>
                  <a:lnTo>
                    <a:pt x="3203" y="4406"/>
                  </a:lnTo>
                  <a:cubicBezTo>
                    <a:pt x="3156" y="4406"/>
                    <a:pt x="3132" y="4418"/>
                    <a:pt x="3096" y="4430"/>
                  </a:cubicBezTo>
                  <a:lnTo>
                    <a:pt x="1310" y="5727"/>
                  </a:lnTo>
                  <a:lnTo>
                    <a:pt x="1584" y="4620"/>
                  </a:lnTo>
                  <a:cubicBezTo>
                    <a:pt x="1596" y="4561"/>
                    <a:pt x="1584" y="4501"/>
                    <a:pt x="1548" y="4465"/>
                  </a:cubicBezTo>
                  <a:cubicBezTo>
                    <a:pt x="1512" y="4418"/>
                    <a:pt x="1465" y="4382"/>
                    <a:pt x="1405" y="4382"/>
                  </a:cubicBezTo>
                  <a:lnTo>
                    <a:pt x="810" y="4382"/>
                  </a:lnTo>
                  <a:cubicBezTo>
                    <a:pt x="584" y="4382"/>
                    <a:pt x="393" y="4203"/>
                    <a:pt x="393" y="3965"/>
                  </a:cubicBezTo>
                  <a:lnTo>
                    <a:pt x="393" y="762"/>
                  </a:lnTo>
                  <a:cubicBezTo>
                    <a:pt x="393" y="548"/>
                    <a:pt x="572" y="346"/>
                    <a:pt x="810" y="346"/>
                  </a:cubicBezTo>
                  <a:close/>
                  <a:moveTo>
                    <a:pt x="786" y="0"/>
                  </a:moveTo>
                  <a:cubicBezTo>
                    <a:pt x="358" y="0"/>
                    <a:pt x="0" y="358"/>
                    <a:pt x="0" y="786"/>
                  </a:cubicBezTo>
                  <a:lnTo>
                    <a:pt x="0" y="3989"/>
                  </a:lnTo>
                  <a:cubicBezTo>
                    <a:pt x="0" y="4418"/>
                    <a:pt x="358" y="4775"/>
                    <a:pt x="786" y="4775"/>
                  </a:cubicBezTo>
                  <a:lnTo>
                    <a:pt x="1143" y="4775"/>
                  </a:lnTo>
                  <a:lnTo>
                    <a:pt x="881" y="5870"/>
                  </a:lnTo>
                  <a:cubicBezTo>
                    <a:pt x="846" y="5989"/>
                    <a:pt x="893" y="6108"/>
                    <a:pt x="1000" y="6192"/>
                  </a:cubicBezTo>
                  <a:cubicBezTo>
                    <a:pt x="1048" y="6216"/>
                    <a:pt x="1108" y="6227"/>
                    <a:pt x="1167" y="6227"/>
                  </a:cubicBezTo>
                  <a:cubicBezTo>
                    <a:pt x="1227" y="6227"/>
                    <a:pt x="1286" y="6216"/>
                    <a:pt x="1322" y="6168"/>
                  </a:cubicBezTo>
                  <a:lnTo>
                    <a:pt x="3263" y="4775"/>
                  </a:lnTo>
                  <a:lnTo>
                    <a:pt x="5596" y="4775"/>
                  </a:lnTo>
                  <a:cubicBezTo>
                    <a:pt x="6025" y="4775"/>
                    <a:pt x="6382" y="4418"/>
                    <a:pt x="6382" y="3989"/>
                  </a:cubicBezTo>
                  <a:lnTo>
                    <a:pt x="6382" y="786"/>
                  </a:lnTo>
                  <a:cubicBezTo>
                    <a:pt x="6382" y="358"/>
                    <a:pt x="6025" y="0"/>
                    <a:pt x="5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1" name="Google Shape;15361;p103"/>
            <p:cNvSpPr/>
            <p:nvPr/>
          </p:nvSpPr>
          <p:spPr>
            <a:xfrm>
              <a:off x="5106415" y="2456353"/>
              <a:ext cx="31509" cy="12158"/>
            </a:xfrm>
            <a:custGeom>
              <a:avLst/>
              <a:gdLst/>
              <a:ahLst/>
              <a:cxnLst/>
              <a:rect l="l" t="t" r="r" b="b"/>
              <a:pathLst>
                <a:path w="990" h="382" extrusionOk="0">
                  <a:moveTo>
                    <a:pt x="203" y="0"/>
                  </a:moveTo>
                  <a:cubicBezTo>
                    <a:pt x="96" y="0"/>
                    <a:pt x="1" y="83"/>
                    <a:pt x="1" y="191"/>
                  </a:cubicBezTo>
                  <a:cubicBezTo>
                    <a:pt x="1" y="298"/>
                    <a:pt x="96" y="381"/>
                    <a:pt x="203" y="381"/>
                  </a:cubicBezTo>
                  <a:lnTo>
                    <a:pt x="799" y="381"/>
                  </a:lnTo>
                  <a:cubicBezTo>
                    <a:pt x="894" y="381"/>
                    <a:pt x="989" y="298"/>
                    <a:pt x="989" y="191"/>
                  </a:cubicBezTo>
                  <a:cubicBezTo>
                    <a:pt x="989" y="83"/>
                    <a:pt x="894" y="0"/>
                    <a:pt x="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2" name="Google Shape;15362;p103"/>
            <p:cNvSpPr/>
            <p:nvPr/>
          </p:nvSpPr>
          <p:spPr>
            <a:xfrm>
              <a:off x="5151133" y="2456353"/>
              <a:ext cx="82274" cy="12158"/>
            </a:xfrm>
            <a:custGeom>
              <a:avLst/>
              <a:gdLst/>
              <a:ahLst/>
              <a:cxnLst/>
              <a:rect l="l" t="t" r="r" b="b"/>
              <a:pathLst>
                <a:path w="2585" h="382" extrusionOk="0">
                  <a:moveTo>
                    <a:pt x="191" y="0"/>
                  </a:moveTo>
                  <a:cubicBezTo>
                    <a:pt x="84" y="0"/>
                    <a:pt x="1" y="83"/>
                    <a:pt x="1" y="191"/>
                  </a:cubicBezTo>
                  <a:cubicBezTo>
                    <a:pt x="1" y="298"/>
                    <a:pt x="84" y="381"/>
                    <a:pt x="191" y="381"/>
                  </a:cubicBezTo>
                  <a:lnTo>
                    <a:pt x="2394" y="381"/>
                  </a:lnTo>
                  <a:cubicBezTo>
                    <a:pt x="2501" y="381"/>
                    <a:pt x="2584" y="298"/>
                    <a:pt x="2584" y="191"/>
                  </a:cubicBezTo>
                  <a:cubicBezTo>
                    <a:pt x="2584" y="83"/>
                    <a:pt x="2501" y="0"/>
                    <a:pt x="2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3" name="Google Shape;15363;p103"/>
            <p:cNvSpPr/>
            <p:nvPr/>
          </p:nvSpPr>
          <p:spPr>
            <a:xfrm>
              <a:off x="5106415" y="2488180"/>
              <a:ext cx="126992" cy="12158"/>
            </a:xfrm>
            <a:custGeom>
              <a:avLst/>
              <a:gdLst/>
              <a:ahLst/>
              <a:cxnLst/>
              <a:rect l="l" t="t" r="r" b="b"/>
              <a:pathLst>
                <a:path w="3990" h="382" extrusionOk="0">
                  <a:moveTo>
                    <a:pt x="203" y="0"/>
                  </a:moveTo>
                  <a:cubicBezTo>
                    <a:pt x="96" y="0"/>
                    <a:pt x="1" y="83"/>
                    <a:pt x="1" y="191"/>
                  </a:cubicBezTo>
                  <a:cubicBezTo>
                    <a:pt x="1" y="298"/>
                    <a:pt x="96" y="381"/>
                    <a:pt x="203" y="381"/>
                  </a:cubicBezTo>
                  <a:lnTo>
                    <a:pt x="3799" y="381"/>
                  </a:lnTo>
                  <a:cubicBezTo>
                    <a:pt x="3906" y="381"/>
                    <a:pt x="3989" y="298"/>
                    <a:pt x="3989" y="191"/>
                  </a:cubicBezTo>
                  <a:cubicBezTo>
                    <a:pt x="3978" y="83"/>
                    <a:pt x="3906" y="0"/>
                    <a:pt x="3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4" name="Google Shape;15364;p103"/>
            <p:cNvSpPr/>
            <p:nvPr/>
          </p:nvSpPr>
          <p:spPr>
            <a:xfrm>
              <a:off x="5106415" y="2519626"/>
              <a:ext cx="82656" cy="12540"/>
            </a:xfrm>
            <a:custGeom>
              <a:avLst/>
              <a:gdLst/>
              <a:ahLst/>
              <a:cxnLst/>
              <a:rect l="l" t="t" r="r" b="b"/>
              <a:pathLst>
                <a:path w="2597" h="394" extrusionOk="0">
                  <a:moveTo>
                    <a:pt x="203" y="0"/>
                  </a:moveTo>
                  <a:cubicBezTo>
                    <a:pt x="96" y="0"/>
                    <a:pt x="1" y="96"/>
                    <a:pt x="1" y="203"/>
                  </a:cubicBezTo>
                  <a:cubicBezTo>
                    <a:pt x="1" y="298"/>
                    <a:pt x="96" y="393"/>
                    <a:pt x="203" y="393"/>
                  </a:cubicBezTo>
                  <a:lnTo>
                    <a:pt x="2394" y="393"/>
                  </a:lnTo>
                  <a:cubicBezTo>
                    <a:pt x="2501" y="393"/>
                    <a:pt x="2596" y="298"/>
                    <a:pt x="2596" y="203"/>
                  </a:cubicBezTo>
                  <a:cubicBezTo>
                    <a:pt x="2585" y="96"/>
                    <a:pt x="2501" y="0"/>
                    <a:pt x="2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5" name="Google Shape;15365;p103"/>
            <p:cNvSpPr/>
            <p:nvPr/>
          </p:nvSpPr>
          <p:spPr>
            <a:xfrm>
              <a:off x="5202312" y="2519626"/>
              <a:ext cx="31095" cy="12540"/>
            </a:xfrm>
            <a:custGeom>
              <a:avLst/>
              <a:gdLst/>
              <a:ahLst/>
              <a:cxnLst/>
              <a:rect l="l" t="t" r="r" b="b"/>
              <a:pathLst>
                <a:path w="977" h="394" extrusionOk="0">
                  <a:moveTo>
                    <a:pt x="191" y="0"/>
                  </a:moveTo>
                  <a:cubicBezTo>
                    <a:pt x="84" y="0"/>
                    <a:pt x="0" y="96"/>
                    <a:pt x="0" y="203"/>
                  </a:cubicBezTo>
                  <a:cubicBezTo>
                    <a:pt x="0" y="298"/>
                    <a:pt x="84" y="393"/>
                    <a:pt x="191" y="393"/>
                  </a:cubicBezTo>
                  <a:lnTo>
                    <a:pt x="786" y="393"/>
                  </a:lnTo>
                  <a:cubicBezTo>
                    <a:pt x="893" y="393"/>
                    <a:pt x="976" y="298"/>
                    <a:pt x="976" y="203"/>
                  </a:cubicBezTo>
                  <a:cubicBezTo>
                    <a:pt x="965" y="96"/>
                    <a:pt x="893" y="0"/>
                    <a:pt x="7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66" name="Google Shape;15366;p103"/>
          <p:cNvGrpSpPr/>
          <p:nvPr/>
        </p:nvGrpSpPr>
        <p:grpSpPr>
          <a:xfrm>
            <a:off x="7070872" y="2410871"/>
            <a:ext cx="398321" cy="371013"/>
            <a:chOff x="7070872" y="2410871"/>
            <a:chExt cx="398321" cy="371013"/>
          </a:xfrm>
        </p:grpSpPr>
        <p:sp>
          <p:nvSpPr>
            <p:cNvPr id="15367" name="Google Shape;15367;p103"/>
            <p:cNvSpPr/>
            <p:nvPr/>
          </p:nvSpPr>
          <p:spPr>
            <a:xfrm>
              <a:off x="7204643" y="2603364"/>
              <a:ext cx="123586" cy="107641"/>
            </a:xfrm>
            <a:custGeom>
              <a:avLst/>
              <a:gdLst/>
              <a:ahLst/>
              <a:cxnLst/>
              <a:rect l="l" t="t" r="r" b="b"/>
              <a:pathLst>
                <a:path w="3883" h="3382" extrusionOk="0">
                  <a:moveTo>
                    <a:pt x="1942" y="1"/>
                  </a:moveTo>
                  <a:cubicBezTo>
                    <a:pt x="1846" y="1"/>
                    <a:pt x="1751" y="96"/>
                    <a:pt x="1751" y="203"/>
                  </a:cubicBezTo>
                  <a:lnTo>
                    <a:pt x="1751" y="2072"/>
                  </a:lnTo>
                  <a:lnTo>
                    <a:pt x="132" y="3013"/>
                  </a:lnTo>
                  <a:cubicBezTo>
                    <a:pt x="37" y="3072"/>
                    <a:pt x="1" y="3192"/>
                    <a:pt x="60" y="3287"/>
                  </a:cubicBezTo>
                  <a:cubicBezTo>
                    <a:pt x="84" y="3346"/>
                    <a:pt x="156" y="3382"/>
                    <a:pt x="215" y="3382"/>
                  </a:cubicBezTo>
                  <a:cubicBezTo>
                    <a:pt x="251" y="3382"/>
                    <a:pt x="298" y="3370"/>
                    <a:pt x="322" y="3358"/>
                  </a:cubicBezTo>
                  <a:lnTo>
                    <a:pt x="1942" y="2418"/>
                  </a:lnTo>
                  <a:lnTo>
                    <a:pt x="3573" y="3358"/>
                  </a:lnTo>
                  <a:cubicBezTo>
                    <a:pt x="3596" y="3370"/>
                    <a:pt x="3632" y="3382"/>
                    <a:pt x="3668" y="3382"/>
                  </a:cubicBezTo>
                  <a:cubicBezTo>
                    <a:pt x="3751" y="3382"/>
                    <a:pt x="3811" y="3358"/>
                    <a:pt x="3835" y="3287"/>
                  </a:cubicBezTo>
                  <a:cubicBezTo>
                    <a:pt x="3882" y="3192"/>
                    <a:pt x="3847" y="3072"/>
                    <a:pt x="3763" y="3013"/>
                  </a:cubicBezTo>
                  <a:lnTo>
                    <a:pt x="2144" y="2072"/>
                  </a:lnTo>
                  <a:lnTo>
                    <a:pt x="2144" y="203"/>
                  </a:lnTo>
                  <a:cubicBezTo>
                    <a:pt x="2144" y="96"/>
                    <a:pt x="2049" y="1"/>
                    <a:pt x="19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8" name="Google Shape;15368;p103"/>
            <p:cNvSpPr/>
            <p:nvPr/>
          </p:nvSpPr>
          <p:spPr>
            <a:xfrm>
              <a:off x="7203147" y="2410871"/>
              <a:ext cx="133421" cy="178902"/>
            </a:xfrm>
            <a:custGeom>
              <a:avLst/>
              <a:gdLst/>
              <a:ahLst/>
              <a:cxnLst/>
              <a:rect l="l" t="t" r="r" b="b"/>
              <a:pathLst>
                <a:path w="4192" h="5621" extrusionOk="0">
                  <a:moveTo>
                    <a:pt x="2131" y="405"/>
                  </a:moveTo>
                  <a:cubicBezTo>
                    <a:pt x="2631" y="405"/>
                    <a:pt x="3048" y="822"/>
                    <a:pt x="3048" y="1322"/>
                  </a:cubicBezTo>
                  <a:lnTo>
                    <a:pt x="3048" y="1441"/>
                  </a:lnTo>
                  <a:lnTo>
                    <a:pt x="3036" y="1441"/>
                  </a:lnTo>
                  <a:cubicBezTo>
                    <a:pt x="2762" y="1381"/>
                    <a:pt x="2679" y="1012"/>
                    <a:pt x="2679" y="1012"/>
                  </a:cubicBezTo>
                  <a:cubicBezTo>
                    <a:pt x="2667" y="941"/>
                    <a:pt x="2608" y="881"/>
                    <a:pt x="2524" y="858"/>
                  </a:cubicBezTo>
                  <a:cubicBezTo>
                    <a:pt x="2515" y="856"/>
                    <a:pt x="2506" y="855"/>
                    <a:pt x="2497" y="855"/>
                  </a:cubicBezTo>
                  <a:cubicBezTo>
                    <a:pt x="2435" y="855"/>
                    <a:pt x="2375" y="889"/>
                    <a:pt x="2334" y="941"/>
                  </a:cubicBezTo>
                  <a:cubicBezTo>
                    <a:pt x="1977" y="1417"/>
                    <a:pt x="1191" y="1429"/>
                    <a:pt x="1179" y="1429"/>
                  </a:cubicBezTo>
                  <a:cubicBezTo>
                    <a:pt x="1143" y="1429"/>
                    <a:pt x="1131" y="1429"/>
                    <a:pt x="1119" y="1441"/>
                  </a:cubicBezTo>
                  <a:lnTo>
                    <a:pt x="1119" y="1322"/>
                  </a:lnTo>
                  <a:cubicBezTo>
                    <a:pt x="1119" y="822"/>
                    <a:pt x="1536" y="405"/>
                    <a:pt x="2036" y="405"/>
                  </a:cubicBezTo>
                  <a:close/>
                  <a:moveTo>
                    <a:pt x="976" y="1965"/>
                  </a:moveTo>
                  <a:lnTo>
                    <a:pt x="976" y="2215"/>
                  </a:lnTo>
                  <a:cubicBezTo>
                    <a:pt x="941" y="2191"/>
                    <a:pt x="905" y="2143"/>
                    <a:pt x="905" y="2084"/>
                  </a:cubicBezTo>
                  <a:cubicBezTo>
                    <a:pt x="905" y="2036"/>
                    <a:pt x="917" y="2012"/>
                    <a:pt x="953" y="1977"/>
                  </a:cubicBezTo>
                  <a:cubicBezTo>
                    <a:pt x="965" y="1977"/>
                    <a:pt x="965" y="1977"/>
                    <a:pt x="976" y="1965"/>
                  </a:cubicBezTo>
                  <a:close/>
                  <a:moveTo>
                    <a:pt x="3215" y="1977"/>
                  </a:moveTo>
                  <a:cubicBezTo>
                    <a:pt x="3239" y="2012"/>
                    <a:pt x="3251" y="2048"/>
                    <a:pt x="3251" y="2084"/>
                  </a:cubicBezTo>
                  <a:cubicBezTo>
                    <a:pt x="3251" y="2143"/>
                    <a:pt x="3227" y="2179"/>
                    <a:pt x="3191" y="2215"/>
                  </a:cubicBezTo>
                  <a:lnTo>
                    <a:pt x="3191" y="1977"/>
                  </a:lnTo>
                  <a:close/>
                  <a:moveTo>
                    <a:pt x="2441" y="1393"/>
                  </a:moveTo>
                  <a:cubicBezTo>
                    <a:pt x="2512" y="1536"/>
                    <a:pt x="2631" y="1679"/>
                    <a:pt x="2810" y="1750"/>
                  </a:cubicBezTo>
                  <a:lnTo>
                    <a:pt x="2810" y="2322"/>
                  </a:lnTo>
                  <a:cubicBezTo>
                    <a:pt x="2810" y="2679"/>
                    <a:pt x="2524" y="2941"/>
                    <a:pt x="2191" y="2941"/>
                  </a:cubicBezTo>
                  <a:lnTo>
                    <a:pt x="2012" y="2941"/>
                  </a:lnTo>
                  <a:cubicBezTo>
                    <a:pt x="1667" y="2941"/>
                    <a:pt x="1381" y="2667"/>
                    <a:pt x="1381" y="2322"/>
                  </a:cubicBezTo>
                  <a:lnTo>
                    <a:pt x="1381" y="1798"/>
                  </a:lnTo>
                  <a:cubicBezTo>
                    <a:pt x="1631" y="1774"/>
                    <a:pt x="2096" y="1679"/>
                    <a:pt x="2441" y="1393"/>
                  </a:cubicBezTo>
                  <a:close/>
                  <a:moveTo>
                    <a:pt x="2286" y="3346"/>
                  </a:moveTo>
                  <a:lnTo>
                    <a:pt x="2286" y="3453"/>
                  </a:lnTo>
                  <a:lnTo>
                    <a:pt x="2310" y="3453"/>
                  </a:lnTo>
                  <a:lnTo>
                    <a:pt x="2084" y="3679"/>
                  </a:lnTo>
                  <a:lnTo>
                    <a:pt x="1869" y="3477"/>
                  </a:lnTo>
                  <a:lnTo>
                    <a:pt x="1869" y="3346"/>
                  </a:lnTo>
                  <a:close/>
                  <a:moveTo>
                    <a:pt x="2048" y="0"/>
                  </a:moveTo>
                  <a:cubicBezTo>
                    <a:pt x="1322" y="0"/>
                    <a:pt x="726" y="596"/>
                    <a:pt x="726" y="1322"/>
                  </a:cubicBezTo>
                  <a:lnTo>
                    <a:pt x="726" y="1667"/>
                  </a:lnTo>
                  <a:cubicBezTo>
                    <a:pt x="607" y="1774"/>
                    <a:pt x="512" y="1917"/>
                    <a:pt x="512" y="2096"/>
                  </a:cubicBezTo>
                  <a:cubicBezTo>
                    <a:pt x="512" y="2393"/>
                    <a:pt x="738" y="2632"/>
                    <a:pt x="1036" y="2643"/>
                  </a:cubicBezTo>
                  <a:cubicBezTo>
                    <a:pt x="1107" y="2882"/>
                    <a:pt x="1274" y="3096"/>
                    <a:pt x="1500" y="3215"/>
                  </a:cubicBezTo>
                  <a:lnTo>
                    <a:pt x="1500" y="3322"/>
                  </a:lnTo>
                  <a:lnTo>
                    <a:pt x="691" y="3632"/>
                  </a:lnTo>
                  <a:cubicBezTo>
                    <a:pt x="619" y="3655"/>
                    <a:pt x="0" y="3917"/>
                    <a:pt x="0" y="4715"/>
                  </a:cubicBezTo>
                  <a:lnTo>
                    <a:pt x="0" y="5418"/>
                  </a:lnTo>
                  <a:cubicBezTo>
                    <a:pt x="0" y="5525"/>
                    <a:pt x="84" y="5608"/>
                    <a:pt x="191" y="5608"/>
                  </a:cubicBezTo>
                  <a:lnTo>
                    <a:pt x="691" y="5608"/>
                  </a:lnTo>
                  <a:cubicBezTo>
                    <a:pt x="798" y="5608"/>
                    <a:pt x="893" y="5525"/>
                    <a:pt x="893" y="5418"/>
                  </a:cubicBezTo>
                  <a:cubicBezTo>
                    <a:pt x="893" y="5310"/>
                    <a:pt x="798" y="5227"/>
                    <a:pt x="691" y="5227"/>
                  </a:cubicBezTo>
                  <a:lnTo>
                    <a:pt x="393" y="5227"/>
                  </a:lnTo>
                  <a:lnTo>
                    <a:pt x="393" y="4715"/>
                  </a:lnTo>
                  <a:cubicBezTo>
                    <a:pt x="393" y="4167"/>
                    <a:pt x="834" y="4013"/>
                    <a:pt x="846" y="4001"/>
                  </a:cubicBezTo>
                  <a:lnTo>
                    <a:pt x="857" y="4001"/>
                  </a:lnTo>
                  <a:lnTo>
                    <a:pt x="1608" y="3715"/>
                  </a:lnTo>
                  <a:lnTo>
                    <a:pt x="1989" y="4108"/>
                  </a:lnTo>
                  <a:cubicBezTo>
                    <a:pt x="2024" y="4132"/>
                    <a:pt x="2084" y="4167"/>
                    <a:pt x="2119" y="4167"/>
                  </a:cubicBezTo>
                  <a:cubicBezTo>
                    <a:pt x="2179" y="4167"/>
                    <a:pt x="2227" y="4132"/>
                    <a:pt x="2262" y="4108"/>
                  </a:cubicBezTo>
                  <a:lnTo>
                    <a:pt x="2631" y="3715"/>
                  </a:lnTo>
                  <a:lnTo>
                    <a:pt x="3370" y="4013"/>
                  </a:lnTo>
                  <a:lnTo>
                    <a:pt x="3393" y="4013"/>
                  </a:lnTo>
                  <a:cubicBezTo>
                    <a:pt x="3405" y="4013"/>
                    <a:pt x="3834" y="4179"/>
                    <a:pt x="3834" y="4727"/>
                  </a:cubicBezTo>
                  <a:lnTo>
                    <a:pt x="3834" y="5239"/>
                  </a:lnTo>
                  <a:lnTo>
                    <a:pt x="1334" y="5239"/>
                  </a:lnTo>
                  <a:cubicBezTo>
                    <a:pt x="1227" y="5239"/>
                    <a:pt x="1143" y="5322"/>
                    <a:pt x="1143" y="5430"/>
                  </a:cubicBezTo>
                  <a:cubicBezTo>
                    <a:pt x="1143" y="5537"/>
                    <a:pt x="1227" y="5620"/>
                    <a:pt x="1334" y="5620"/>
                  </a:cubicBezTo>
                  <a:lnTo>
                    <a:pt x="4048" y="5620"/>
                  </a:lnTo>
                  <a:cubicBezTo>
                    <a:pt x="4108" y="5608"/>
                    <a:pt x="4191" y="5525"/>
                    <a:pt x="4191" y="5418"/>
                  </a:cubicBezTo>
                  <a:lnTo>
                    <a:pt x="4191" y="4715"/>
                  </a:lnTo>
                  <a:cubicBezTo>
                    <a:pt x="4191" y="3917"/>
                    <a:pt x="3572" y="3655"/>
                    <a:pt x="3501" y="3632"/>
                  </a:cubicBezTo>
                  <a:lnTo>
                    <a:pt x="2703" y="3322"/>
                  </a:lnTo>
                  <a:lnTo>
                    <a:pt x="2703" y="3215"/>
                  </a:lnTo>
                  <a:cubicBezTo>
                    <a:pt x="2917" y="3096"/>
                    <a:pt x="3084" y="2882"/>
                    <a:pt x="3167" y="2643"/>
                  </a:cubicBezTo>
                  <a:cubicBezTo>
                    <a:pt x="3453" y="2620"/>
                    <a:pt x="3679" y="2382"/>
                    <a:pt x="3679" y="2096"/>
                  </a:cubicBezTo>
                  <a:cubicBezTo>
                    <a:pt x="3679" y="1917"/>
                    <a:pt x="3596" y="1774"/>
                    <a:pt x="3465" y="1667"/>
                  </a:cubicBezTo>
                  <a:lnTo>
                    <a:pt x="3465" y="1322"/>
                  </a:lnTo>
                  <a:cubicBezTo>
                    <a:pt x="3465" y="596"/>
                    <a:pt x="2870" y="0"/>
                    <a:pt x="21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9" name="Google Shape;15369;p103"/>
            <p:cNvSpPr/>
            <p:nvPr/>
          </p:nvSpPr>
          <p:spPr>
            <a:xfrm>
              <a:off x="7334245" y="2602600"/>
              <a:ext cx="134949" cy="179284"/>
            </a:xfrm>
            <a:custGeom>
              <a:avLst/>
              <a:gdLst/>
              <a:ahLst/>
              <a:cxnLst/>
              <a:rect l="l" t="t" r="r" b="b"/>
              <a:pathLst>
                <a:path w="4240" h="5633" extrusionOk="0">
                  <a:moveTo>
                    <a:pt x="2144" y="394"/>
                  </a:moveTo>
                  <a:cubicBezTo>
                    <a:pt x="2656" y="394"/>
                    <a:pt x="3073" y="810"/>
                    <a:pt x="3073" y="1311"/>
                  </a:cubicBezTo>
                  <a:lnTo>
                    <a:pt x="3073" y="1430"/>
                  </a:lnTo>
                  <a:lnTo>
                    <a:pt x="3049" y="1430"/>
                  </a:lnTo>
                  <a:cubicBezTo>
                    <a:pt x="2787" y="1370"/>
                    <a:pt x="2692" y="1001"/>
                    <a:pt x="2692" y="1001"/>
                  </a:cubicBezTo>
                  <a:cubicBezTo>
                    <a:pt x="2680" y="930"/>
                    <a:pt x="2620" y="870"/>
                    <a:pt x="2549" y="846"/>
                  </a:cubicBezTo>
                  <a:cubicBezTo>
                    <a:pt x="2539" y="845"/>
                    <a:pt x="2530" y="844"/>
                    <a:pt x="2521" y="844"/>
                  </a:cubicBezTo>
                  <a:cubicBezTo>
                    <a:pt x="2456" y="844"/>
                    <a:pt x="2389" y="878"/>
                    <a:pt x="2358" y="930"/>
                  </a:cubicBezTo>
                  <a:cubicBezTo>
                    <a:pt x="2001" y="1418"/>
                    <a:pt x="1203" y="1430"/>
                    <a:pt x="1191" y="1430"/>
                  </a:cubicBezTo>
                  <a:lnTo>
                    <a:pt x="1132" y="1430"/>
                  </a:lnTo>
                  <a:lnTo>
                    <a:pt x="1132" y="1311"/>
                  </a:lnTo>
                  <a:cubicBezTo>
                    <a:pt x="1132" y="810"/>
                    <a:pt x="1549" y="394"/>
                    <a:pt x="2061" y="394"/>
                  </a:cubicBezTo>
                  <a:close/>
                  <a:moveTo>
                    <a:pt x="3227" y="1965"/>
                  </a:moveTo>
                  <a:cubicBezTo>
                    <a:pt x="3263" y="2001"/>
                    <a:pt x="3275" y="2037"/>
                    <a:pt x="3275" y="2073"/>
                  </a:cubicBezTo>
                  <a:cubicBezTo>
                    <a:pt x="3275" y="2132"/>
                    <a:pt x="3251" y="2180"/>
                    <a:pt x="3215" y="2203"/>
                  </a:cubicBezTo>
                  <a:lnTo>
                    <a:pt x="3215" y="1965"/>
                  </a:lnTo>
                  <a:close/>
                  <a:moveTo>
                    <a:pt x="1001" y="1965"/>
                  </a:moveTo>
                  <a:lnTo>
                    <a:pt x="1001" y="2215"/>
                  </a:lnTo>
                  <a:cubicBezTo>
                    <a:pt x="953" y="2192"/>
                    <a:pt x="929" y="2144"/>
                    <a:pt x="929" y="2084"/>
                  </a:cubicBezTo>
                  <a:cubicBezTo>
                    <a:pt x="929" y="2037"/>
                    <a:pt x="941" y="2013"/>
                    <a:pt x="965" y="1977"/>
                  </a:cubicBezTo>
                  <a:cubicBezTo>
                    <a:pt x="989" y="1977"/>
                    <a:pt x="989" y="1977"/>
                    <a:pt x="1001" y="1965"/>
                  </a:cubicBezTo>
                  <a:close/>
                  <a:moveTo>
                    <a:pt x="2442" y="1406"/>
                  </a:moveTo>
                  <a:cubicBezTo>
                    <a:pt x="2513" y="1537"/>
                    <a:pt x="2632" y="1680"/>
                    <a:pt x="2811" y="1763"/>
                  </a:cubicBezTo>
                  <a:lnTo>
                    <a:pt x="2811" y="2323"/>
                  </a:lnTo>
                  <a:cubicBezTo>
                    <a:pt x="2834" y="2668"/>
                    <a:pt x="2549" y="2954"/>
                    <a:pt x="2191" y="2954"/>
                  </a:cubicBezTo>
                  <a:lnTo>
                    <a:pt x="2013" y="2954"/>
                  </a:lnTo>
                  <a:cubicBezTo>
                    <a:pt x="1668" y="2954"/>
                    <a:pt x="1382" y="2668"/>
                    <a:pt x="1382" y="2323"/>
                  </a:cubicBezTo>
                  <a:lnTo>
                    <a:pt x="1382" y="1799"/>
                  </a:lnTo>
                  <a:cubicBezTo>
                    <a:pt x="1644" y="1775"/>
                    <a:pt x="2084" y="1680"/>
                    <a:pt x="2442" y="1406"/>
                  </a:cubicBezTo>
                  <a:close/>
                  <a:moveTo>
                    <a:pt x="2311" y="3335"/>
                  </a:moveTo>
                  <a:lnTo>
                    <a:pt x="2322" y="3442"/>
                  </a:lnTo>
                  <a:lnTo>
                    <a:pt x="2096" y="3668"/>
                  </a:lnTo>
                  <a:lnTo>
                    <a:pt x="1894" y="3466"/>
                  </a:lnTo>
                  <a:lnTo>
                    <a:pt x="1894" y="3335"/>
                  </a:lnTo>
                  <a:close/>
                  <a:moveTo>
                    <a:pt x="2061" y="1"/>
                  </a:moveTo>
                  <a:cubicBezTo>
                    <a:pt x="1322" y="1"/>
                    <a:pt x="727" y="596"/>
                    <a:pt x="727" y="1322"/>
                  </a:cubicBezTo>
                  <a:lnTo>
                    <a:pt x="727" y="1668"/>
                  </a:lnTo>
                  <a:cubicBezTo>
                    <a:pt x="608" y="1775"/>
                    <a:pt x="525" y="1918"/>
                    <a:pt x="525" y="2096"/>
                  </a:cubicBezTo>
                  <a:cubicBezTo>
                    <a:pt x="525" y="2394"/>
                    <a:pt x="739" y="2632"/>
                    <a:pt x="1037" y="2656"/>
                  </a:cubicBezTo>
                  <a:cubicBezTo>
                    <a:pt x="1120" y="2894"/>
                    <a:pt x="1275" y="3096"/>
                    <a:pt x="1501" y="3216"/>
                  </a:cubicBezTo>
                  <a:lnTo>
                    <a:pt x="1501" y="3323"/>
                  </a:lnTo>
                  <a:lnTo>
                    <a:pt x="703" y="3632"/>
                  </a:lnTo>
                  <a:cubicBezTo>
                    <a:pt x="620" y="3668"/>
                    <a:pt x="1" y="3918"/>
                    <a:pt x="1" y="4716"/>
                  </a:cubicBezTo>
                  <a:lnTo>
                    <a:pt x="1" y="5418"/>
                  </a:lnTo>
                  <a:cubicBezTo>
                    <a:pt x="1" y="5525"/>
                    <a:pt x="84" y="5609"/>
                    <a:pt x="191" y="5609"/>
                  </a:cubicBezTo>
                  <a:lnTo>
                    <a:pt x="703" y="5609"/>
                  </a:lnTo>
                  <a:cubicBezTo>
                    <a:pt x="798" y="5609"/>
                    <a:pt x="894" y="5525"/>
                    <a:pt x="894" y="5418"/>
                  </a:cubicBezTo>
                  <a:cubicBezTo>
                    <a:pt x="894" y="5311"/>
                    <a:pt x="798" y="5228"/>
                    <a:pt x="703" y="5228"/>
                  </a:cubicBezTo>
                  <a:lnTo>
                    <a:pt x="406" y="5228"/>
                  </a:lnTo>
                  <a:lnTo>
                    <a:pt x="406" y="4716"/>
                  </a:lnTo>
                  <a:cubicBezTo>
                    <a:pt x="406" y="4168"/>
                    <a:pt x="834" y="4025"/>
                    <a:pt x="846" y="4001"/>
                  </a:cubicBezTo>
                  <a:lnTo>
                    <a:pt x="858" y="4001"/>
                  </a:lnTo>
                  <a:lnTo>
                    <a:pt x="1608" y="3727"/>
                  </a:lnTo>
                  <a:lnTo>
                    <a:pt x="1989" y="4108"/>
                  </a:lnTo>
                  <a:cubicBezTo>
                    <a:pt x="2025" y="4144"/>
                    <a:pt x="2084" y="4168"/>
                    <a:pt x="2132" y="4168"/>
                  </a:cubicBezTo>
                  <a:cubicBezTo>
                    <a:pt x="2191" y="4168"/>
                    <a:pt x="2227" y="4144"/>
                    <a:pt x="2263" y="4108"/>
                  </a:cubicBezTo>
                  <a:lnTo>
                    <a:pt x="2632" y="3727"/>
                  </a:lnTo>
                  <a:lnTo>
                    <a:pt x="3382" y="4025"/>
                  </a:lnTo>
                  <a:lnTo>
                    <a:pt x="3394" y="4025"/>
                  </a:lnTo>
                  <a:cubicBezTo>
                    <a:pt x="3406" y="4025"/>
                    <a:pt x="3835" y="4180"/>
                    <a:pt x="3835" y="4739"/>
                  </a:cubicBezTo>
                  <a:lnTo>
                    <a:pt x="3835" y="5240"/>
                  </a:lnTo>
                  <a:lnTo>
                    <a:pt x="1334" y="5240"/>
                  </a:lnTo>
                  <a:cubicBezTo>
                    <a:pt x="1239" y="5240"/>
                    <a:pt x="1144" y="5335"/>
                    <a:pt x="1144" y="5430"/>
                  </a:cubicBezTo>
                  <a:cubicBezTo>
                    <a:pt x="1144" y="5537"/>
                    <a:pt x="1239" y="5632"/>
                    <a:pt x="1334" y="5632"/>
                  </a:cubicBezTo>
                  <a:lnTo>
                    <a:pt x="4049" y="5632"/>
                  </a:lnTo>
                  <a:cubicBezTo>
                    <a:pt x="4156" y="5632"/>
                    <a:pt x="4239" y="5537"/>
                    <a:pt x="4239" y="5430"/>
                  </a:cubicBezTo>
                  <a:lnTo>
                    <a:pt x="4239" y="4739"/>
                  </a:lnTo>
                  <a:cubicBezTo>
                    <a:pt x="4204" y="3918"/>
                    <a:pt x="3573" y="3668"/>
                    <a:pt x="3501" y="3632"/>
                  </a:cubicBezTo>
                  <a:lnTo>
                    <a:pt x="2715" y="3323"/>
                  </a:lnTo>
                  <a:lnTo>
                    <a:pt x="2715" y="3216"/>
                  </a:lnTo>
                  <a:cubicBezTo>
                    <a:pt x="2918" y="3096"/>
                    <a:pt x="3084" y="2894"/>
                    <a:pt x="3168" y="2656"/>
                  </a:cubicBezTo>
                  <a:cubicBezTo>
                    <a:pt x="3454" y="2620"/>
                    <a:pt x="3680" y="2382"/>
                    <a:pt x="3680" y="2096"/>
                  </a:cubicBezTo>
                  <a:cubicBezTo>
                    <a:pt x="3680" y="1918"/>
                    <a:pt x="3608" y="1775"/>
                    <a:pt x="3465" y="1668"/>
                  </a:cubicBezTo>
                  <a:lnTo>
                    <a:pt x="3465" y="1322"/>
                  </a:lnTo>
                  <a:cubicBezTo>
                    <a:pt x="3465" y="596"/>
                    <a:pt x="2870" y="1"/>
                    <a:pt x="2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0" name="Google Shape;15370;p103"/>
            <p:cNvSpPr/>
            <p:nvPr/>
          </p:nvSpPr>
          <p:spPr>
            <a:xfrm>
              <a:off x="7070872" y="2602600"/>
              <a:ext cx="134949" cy="179284"/>
            </a:xfrm>
            <a:custGeom>
              <a:avLst/>
              <a:gdLst/>
              <a:ahLst/>
              <a:cxnLst/>
              <a:rect l="l" t="t" r="r" b="b"/>
              <a:pathLst>
                <a:path w="4240" h="5633" extrusionOk="0">
                  <a:moveTo>
                    <a:pt x="2144" y="394"/>
                  </a:moveTo>
                  <a:cubicBezTo>
                    <a:pt x="2656" y="394"/>
                    <a:pt x="3073" y="810"/>
                    <a:pt x="3073" y="1311"/>
                  </a:cubicBezTo>
                  <a:lnTo>
                    <a:pt x="3073" y="1430"/>
                  </a:lnTo>
                  <a:lnTo>
                    <a:pt x="3049" y="1430"/>
                  </a:lnTo>
                  <a:cubicBezTo>
                    <a:pt x="2787" y="1370"/>
                    <a:pt x="2692" y="1001"/>
                    <a:pt x="2692" y="1001"/>
                  </a:cubicBezTo>
                  <a:cubicBezTo>
                    <a:pt x="2680" y="930"/>
                    <a:pt x="2620" y="870"/>
                    <a:pt x="2549" y="846"/>
                  </a:cubicBezTo>
                  <a:cubicBezTo>
                    <a:pt x="2540" y="845"/>
                    <a:pt x="2530" y="844"/>
                    <a:pt x="2521" y="844"/>
                  </a:cubicBezTo>
                  <a:cubicBezTo>
                    <a:pt x="2457" y="844"/>
                    <a:pt x="2389" y="878"/>
                    <a:pt x="2358" y="930"/>
                  </a:cubicBezTo>
                  <a:cubicBezTo>
                    <a:pt x="2001" y="1418"/>
                    <a:pt x="1203" y="1430"/>
                    <a:pt x="1192" y="1430"/>
                  </a:cubicBezTo>
                  <a:lnTo>
                    <a:pt x="1132" y="1430"/>
                  </a:lnTo>
                  <a:lnTo>
                    <a:pt x="1132" y="1311"/>
                  </a:lnTo>
                  <a:cubicBezTo>
                    <a:pt x="1132" y="810"/>
                    <a:pt x="1549" y="394"/>
                    <a:pt x="2061" y="394"/>
                  </a:cubicBezTo>
                  <a:close/>
                  <a:moveTo>
                    <a:pt x="3227" y="1965"/>
                  </a:moveTo>
                  <a:cubicBezTo>
                    <a:pt x="3263" y="2001"/>
                    <a:pt x="3275" y="2037"/>
                    <a:pt x="3275" y="2073"/>
                  </a:cubicBezTo>
                  <a:cubicBezTo>
                    <a:pt x="3275" y="2132"/>
                    <a:pt x="3239" y="2180"/>
                    <a:pt x="3216" y="2203"/>
                  </a:cubicBezTo>
                  <a:lnTo>
                    <a:pt x="3216" y="1965"/>
                  </a:lnTo>
                  <a:close/>
                  <a:moveTo>
                    <a:pt x="1001" y="1965"/>
                  </a:moveTo>
                  <a:lnTo>
                    <a:pt x="1001" y="2215"/>
                  </a:lnTo>
                  <a:cubicBezTo>
                    <a:pt x="953" y="2192"/>
                    <a:pt x="930" y="2144"/>
                    <a:pt x="930" y="2084"/>
                  </a:cubicBezTo>
                  <a:cubicBezTo>
                    <a:pt x="930" y="2037"/>
                    <a:pt x="941" y="2013"/>
                    <a:pt x="965" y="1977"/>
                  </a:cubicBezTo>
                  <a:cubicBezTo>
                    <a:pt x="989" y="1977"/>
                    <a:pt x="989" y="1977"/>
                    <a:pt x="1001" y="1965"/>
                  </a:cubicBezTo>
                  <a:close/>
                  <a:moveTo>
                    <a:pt x="2454" y="1406"/>
                  </a:moveTo>
                  <a:cubicBezTo>
                    <a:pt x="2525" y="1537"/>
                    <a:pt x="2644" y="1680"/>
                    <a:pt x="2823" y="1763"/>
                  </a:cubicBezTo>
                  <a:lnTo>
                    <a:pt x="2823" y="2323"/>
                  </a:lnTo>
                  <a:cubicBezTo>
                    <a:pt x="2835" y="2668"/>
                    <a:pt x="2549" y="2954"/>
                    <a:pt x="2204" y="2954"/>
                  </a:cubicBezTo>
                  <a:lnTo>
                    <a:pt x="2025" y="2954"/>
                  </a:lnTo>
                  <a:cubicBezTo>
                    <a:pt x="1680" y="2954"/>
                    <a:pt x="1406" y="2668"/>
                    <a:pt x="1406" y="2323"/>
                  </a:cubicBezTo>
                  <a:lnTo>
                    <a:pt x="1406" y="1799"/>
                  </a:lnTo>
                  <a:cubicBezTo>
                    <a:pt x="1656" y="1775"/>
                    <a:pt x="2120" y="1680"/>
                    <a:pt x="2454" y="1406"/>
                  </a:cubicBezTo>
                  <a:close/>
                  <a:moveTo>
                    <a:pt x="2311" y="3335"/>
                  </a:moveTo>
                  <a:lnTo>
                    <a:pt x="2323" y="3442"/>
                  </a:lnTo>
                  <a:lnTo>
                    <a:pt x="2096" y="3668"/>
                  </a:lnTo>
                  <a:lnTo>
                    <a:pt x="1894" y="3466"/>
                  </a:lnTo>
                  <a:lnTo>
                    <a:pt x="1894" y="3335"/>
                  </a:lnTo>
                  <a:close/>
                  <a:moveTo>
                    <a:pt x="2061" y="1"/>
                  </a:moveTo>
                  <a:cubicBezTo>
                    <a:pt x="1322" y="1"/>
                    <a:pt x="727" y="596"/>
                    <a:pt x="727" y="1322"/>
                  </a:cubicBezTo>
                  <a:lnTo>
                    <a:pt x="727" y="1668"/>
                  </a:lnTo>
                  <a:cubicBezTo>
                    <a:pt x="608" y="1775"/>
                    <a:pt x="525" y="1918"/>
                    <a:pt x="525" y="2096"/>
                  </a:cubicBezTo>
                  <a:cubicBezTo>
                    <a:pt x="525" y="2394"/>
                    <a:pt x="739" y="2632"/>
                    <a:pt x="1037" y="2656"/>
                  </a:cubicBezTo>
                  <a:cubicBezTo>
                    <a:pt x="1120" y="2894"/>
                    <a:pt x="1275" y="3096"/>
                    <a:pt x="1501" y="3216"/>
                  </a:cubicBezTo>
                  <a:lnTo>
                    <a:pt x="1501" y="3323"/>
                  </a:lnTo>
                  <a:lnTo>
                    <a:pt x="703" y="3632"/>
                  </a:lnTo>
                  <a:cubicBezTo>
                    <a:pt x="620" y="3668"/>
                    <a:pt x="1" y="3918"/>
                    <a:pt x="1" y="4716"/>
                  </a:cubicBezTo>
                  <a:lnTo>
                    <a:pt x="1" y="5418"/>
                  </a:lnTo>
                  <a:cubicBezTo>
                    <a:pt x="1" y="5525"/>
                    <a:pt x="84" y="5609"/>
                    <a:pt x="191" y="5609"/>
                  </a:cubicBezTo>
                  <a:lnTo>
                    <a:pt x="703" y="5609"/>
                  </a:lnTo>
                  <a:cubicBezTo>
                    <a:pt x="799" y="5609"/>
                    <a:pt x="894" y="5525"/>
                    <a:pt x="894" y="5418"/>
                  </a:cubicBezTo>
                  <a:cubicBezTo>
                    <a:pt x="894" y="5311"/>
                    <a:pt x="799" y="5228"/>
                    <a:pt x="703" y="5228"/>
                  </a:cubicBezTo>
                  <a:lnTo>
                    <a:pt x="406" y="5228"/>
                  </a:lnTo>
                  <a:lnTo>
                    <a:pt x="406" y="4716"/>
                  </a:lnTo>
                  <a:cubicBezTo>
                    <a:pt x="406" y="4168"/>
                    <a:pt x="834" y="4025"/>
                    <a:pt x="846" y="4001"/>
                  </a:cubicBezTo>
                  <a:lnTo>
                    <a:pt x="858" y="4001"/>
                  </a:lnTo>
                  <a:lnTo>
                    <a:pt x="1608" y="3727"/>
                  </a:lnTo>
                  <a:lnTo>
                    <a:pt x="1989" y="4108"/>
                  </a:lnTo>
                  <a:cubicBezTo>
                    <a:pt x="2025" y="4144"/>
                    <a:pt x="2084" y="4168"/>
                    <a:pt x="2132" y="4168"/>
                  </a:cubicBezTo>
                  <a:cubicBezTo>
                    <a:pt x="2192" y="4168"/>
                    <a:pt x="2227" y="4144"/>
                    <a:pt x="2263" y="4108"/>
                  </a:cubicBezTo>
                  <a:lnTo>
                    <a:pt x="2632" y="3727"/>
                  </a:lnTo>
                  <a:lnTo>
                    <a:pt x="3382" y="4025"/>
                  </a:lnTo>
                  <a:lnTo>
                    <a:pt x="3394" y="4025"/>
                  </a:lnTo>
                  <a:cubicBezTo>
                    <a:pt x="3406" y="4025"/>
                    <a:pt x="3835" y="4180"/>
                    <a:pt x="3835" y="4739"/>
                  </a:cubicBezTo>
                  <a:lnTo>
                    <a:pt x="3835" y="5240"/>
                  </a:lnTo>
                  <a:lnTo>
                    <a:pt x="1334" y="5240"/>
                  </a:lnTo>
                  <a:cubicBezTo>
                    <a:pt x="1239" y="5240"/>
                    <a:pt x="1144" y="5335"/>
                    <a:pt x="1144" y="5430"/>
                  </a:cubicBezTo>
                  <a:cubicBezTo>
                    <a:pt x="1144" y="5537"/>
                    <a:pt x="1239" y="5632"/>
                    <a:pt x="1334" y="5632"/>
                  </a:cubicBezTo>
                  <a:lnTo>
                    <a:pt x="4049" y="5632"/>
                  </a:lnTo>
                  <a:cubicBezTo>
                    <a:pt x="4156" y="5632"/>
                    <a:pt x="4240" y="5537"/>
                    <a:pt x="4240" y="5430"/>
                  </a:cubicBezTo>
                  <a:lnTo>
                    <a:pt x="4240" y="4739"/>
                  </a:lnTo>
                  <a:cubicBezTo>
                    <a:pt x="4216" y="3918"/>
                    <a:pt x="3573" y="3668"/>
                    <a:pt x="3501" y="3632"/>
                  </a:cubicBezTo>
                  <a:lnTo>
                    <a:pt x="2716" y="3323"/>
                  </a:lnTo>
                  <a:lnTo>
                    <a:pt x="2716" y="3216"/>
                  </a:lnTo>
                  <a:cubicBezTo>
                    <a:pt x="2918" y="3096"/>
                    <a:pt x="3085" y="2894"/>
                    <a:pt x="3168" y="2656"/>
                  </a:cubicBezTo>
                  <a:cubicBezTo>
                    <a:pt x="3454" y="2620"/>
                    <a:pt x="3680" y="2382"/>
                    <a:pt x="3680" y="2096"/>
                  </a:cubicBezTo>
                  <a:cubicBezTo>
                    <a:pt x="3680" y="1918"/>
                    <a:pt x="3608" y="1775"/>
                    <a:pt x="3466" y="1668"/>
                  </a:cubicBezTo>
                  <a:lnTo>
                    <a:pt x="3466" y="1322"/>
                  </a:lnTo>
                  <a:cubicBezTo>
                    <a:pt x="3466" y="596"/>
                    <a:pt x="2870" y="1"/>
                    <a:pt x="2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371" name="Google Shape;15371;p103"/>
          <p:cNvSpPr/>
          <p:nvPr/>
        </p:nvSpPr>
        <p:spPr>
          <a:xfrm>
            <a:off x="6238328" y="2433596"/>
            <a:ext cx="316461" cy="324036"/>
          </a:xfrm>
          <a:custGeom>
            <a:avLst/>
            <a:gdLst/>
            <a:ahLst/>
            <a:cxnLst/>
            <a:rect l="l" t="t" r="r" b="b"/>
            <a:pathLst>
              <a:path w="9943" h="10181" extrusionOk="0">
                <a:moveTo>
                  <a:pt x="7883" y="536"/>
                </a:moveTo>
                <a:lnTo>
                  <a:pt x="9264" y="1918"/>
                </a:lnTo>
                <a:lnTo>
                  <a:pt x="7883" y="1918"/>
                </a:lnTo>
                <a:lnTo>
                  <a:pt x="7883" y="536"/>
                </a:lnTo>
                <a:close/>
                <a:moveTo>
                  <a:pt x="6442" y="1537"/>
                </a:moveTo>
                <a:lnTo>
                  <a:pt x="7823" y="2918"/>
                </a:lnTo>
                <a:lnTo>
                  <a:pt x="6442" y="2918"/>
                </a:lnTo>
                <a:lnTo>
                  <a:pt x="6442" y="1537"/>
                </a:lnTo>
                <a:close/>
                <a:moveTo>
                  <a:pt x="2954" y="5323"/>
                </a:moveTo>
                <a:cubicBezTo>
                  <a:pt x="3489" y="5323"/>
                  <a:pt x="3918" y="5799"/>
                  <a:pt x="3918" y="6394"/>
                </a:cubicBezTo>
                <a:lnTo>
                  <a:pt x="3930" y="6478"/>
                </a:lnTo>
                <a:cubicBezTo>
                  <a:pt x="3906" y="6478"/>
                  <a:pt x="3906" y="6478"/>
                  <a:pt x="3894" y="6490"/>
                </a:cubicBezTo>
                <a:cubicBezTo>
                  <a:pt x="3585" y="6418"/>
                  <a:pt x="3489" y="5966"/>
                  <a:pt x="3489" y="5966"/>
                </a:cubicBezTo>
                <a:cubicBezTo>
                  <a:pt x="3477" y="5906"/>
                  <a:pt x="3430" y="5847"/>
                  <a:pt x="3358" y="5835"/>
                </a:cubicBezTo>
                <a:cubicBezTo>
                  <a:pt x="3348" y="5833"/>
                  <a:pt x="3338" y="5832"/>
                  <a:pt x="3328" y="5832"/>
                </a:cubicBezTo>
                <a:cubicBezTo>
                  <a:pt x="3276" y="5832"/>
                  <a:pt x="3221" y="5857"/>
                  <a:pt x="3192" y="5906"/>
                </a:cubicBezTo>
                <a:cubicBezTo>
                  <a:pt x="2823" y="6478"/>
                  <a:pt x="1989" y="6490"/>
                  <a:pt x="1977" y="6490"/>
                </a:cubicBezTo>
                <a:lnTo>
                  <a:pt x="1930" y="6490"/>
                </a:lnTo>
                <a:cubicBezTo>
                  <a:pt x="1918" y="6490"/>
                  <a:pt x="1894" y="6490"/>
                  <a:pt x="1894" y="6478"/>
                </a:cubicBezTo>
                <a:lnTo>
                  <a:pt x="1894" y="6394"/>
                </a:lnTo>
                <a:cubicBezTo>
                  <a:pt x="1894" y="5799"/>
                  <a:pt x="2334" y="5323"/>
                  <a:pt x="2870" y="5323"/>
                </a:cubicBezTo>
                <a:close/>
                <a:moveTo>
                  <a:pt x="1668" y="6906"/>
                </a:moveTo>
                <a:cubicBezTo>
                  <a:pt x="1680" y="6906"/>
                  <a:pt x="1692" y="6918"/>
                  <a:pt x="1703" y="6918"/>
                </a:cubicBezTo>
                <a:lnTo>
                  <a:pt x="1703" y="7097"/>
                </a:lnTo>
                <a:cubicBezTo>
                  <a:pt x="1727" y="7132"/>
                  <a:pt x="1727" y="7192"/>
                  <a:pt x="1727" y="7228"/>
                </a:cubicBezTo>
                <a:cubicBezTo>
                  <a:pt x="1644" y="7216"/>
                  <a:pt x="1584" y="7144"/>
                  <a:pt x="1584" y="7049"/>
                </a:cubicBezTo>
                <a:cubicBezTo>
                  <a:pt x="1584" y="6990"/>
                  <a:pt x="1620" y="6930"/>
                  <a:pt x="1668" y="6906"/>
                </a:cubicBezTo>
                <a:close/>
                <a:moveTo>
                  <a:pt x="4168" y="6894"/>
                </a:moveTo>
                <a:cubicBezTo>
                  <a:pt x="4204" y="6918"/>
                  <a:pt x="4239" y="6978"/>
                  <a:pt x="4239" y="7037"/>
                </a:cubicBezTo>
                <a:cubicBezTo>
                  <a:pt x="4228" y="7144"/>
                  <a:pt x="4180" y="7216"/>
                  <a:pt x="4109" y="7228"/>
                </a:cubicBezTo>
                <a:cubicBezTo>
                  <a:pt x="4109" y="7192"/>
                  <a:pt x="4120" y="7132"/>
                  <a:pt x="4120" y="7085"/>
                </a:cubicBezTo>
                <a:lnTo>
                  <a:pt x="4120" y="6906"/>
                </a:lnTo>
                <a:cubicBezTo>
                  <a:pt x="4132" y="6906"/>
                  <a:pt x="4144" y="6906"/>
                  <a:pt x="4168" y="6894"/>
                </a:cubicBezTo>
                <a:close/>
                <a:moveTo>
                  <a:pt x="3251" y="6311"/>
                </a:moveTo>
                <a:cubicBezTo>
                  <a:pt x="3347" y="6490"/>
                  <a:pt x="3513" y="6716"/>
                  <a:pt x="3775" y="6787"/>
                </a:cubicBezTo>
                <a:lnTo>
                  <a:pt x="3775" y="7085"/>
                </a:lnTo>
                <a:cubicBezTo>
                  <a:pt x="3775" y="7561"/>
                  <a:pt x="3430" y="7942"/>
                  <a:pt x="3001" y="7942"/>
                </a:cubicBezTo>
                <a:lnTo>
                  <a:pt x="2787" y="7942"/>
                </a:lnTo>
                <a:cubicBezTo>
                  <a:pt x="2358" y="7942"/>
                  <a:pt x="2013" y="7561"/>
                  <a:pt x="2013" y="7085"/>
                </a:cubicBezTo>
                <a:lnTo>
                  <a:pt x="2013" y="6799"/>
                </a:lnTo>
                <a:lnTo>
                  <a:pt x="2037" y="6799"/>
                </a:lnTo>
                <a:cubicBezTo>
                  <a:pt x="2227" y="6787"/>
                  <a:pt x="2835" y="6728"/>
                  <a:pt x="3251" y="6311"/>
                </a:cubicBezTo>
                <a:close/>
                <a:moveTo>
                  <a:pt x="3013" y="8240"/>
                </a:moveTo>
                <a:cubicBezTo>
                  <a:pt x="3061" y="8264"/>
                  <a:pt x="3108" y="8264"/>
                  <a:pt x="3156" y="8264"/>
                </a:cubicBezTo>
                <a:lnTo>
                  <a:pt x="3156" y="8418"/>
                </a:lnTo>
                <a:lnTo>
                  <a:pt x="2918" y="8656"/>
                </a:lnTo>
                <a:lnTo>
                  <a:pt x="2692" y="8442"/>
                </a:lnTo>
                <a:lnTo>
                  <a:pt x="2692" y="8240"/>
                </a:lnTo>
                <a:close/>
                <a:moveTo>
                  <a:pt x="7597" y="334"/>
                </a:moveTo>
                <a:lnTo>
                  <a:pt x="7597" y="2108"/>
                </a:lnTo>
                <a:cubicBezTo>
                  <a:pt x="7597" y="2203"/>
                  <a:pt x="7680" y="2275"/>
                  <a:pt x="7764" y="2275"/>
                </a:cubicBezTo>
                <a:lnTo>
                  <a:pt x="9538" y="2275"/>
                </a:lnTo>
                <a:lnTo>
                  <a:pt x="9538" y="8871"/>
                </a:lnTo>
                <a:lnTo>
                  <a:pt x="8359" y="8871"/>
                </a:lnTo>
                <a:lnTo>
                  <a:pt x="8359" y="3084"/>
                </a:lnTo>
                <a:lnTo>
                  <a:pt x="8359" y="3061"/>
                </a:lnTo>
                <a:lnTo>
                  <a:pt x="8359" y="3049"/>
                </a:lnTo>
                <a:cubicBezTo>
                  <a:pt x="8359" y="3049"/>
                  <a:pt x="8359" y="3037"/>
                  <a:pt x="8347" y="3037"/>
                </a:cubicBezTo>
                <a:cubicBezTo>
                  <a:pt x="8347" y="3037"/>
                  <a:pt x="8347" y="3013"/>
                  <a:pt x="8335" y="3013"/>
                </a:cubicBezTo>
                <a:lnTo>
                  <a:pt x="8311" y="3001"/>
                </a:lnTo>
                <a:lnTo>
                  <a:pt x="6383" y="1072"/>
                </a:lnTo>
                <a:lnTo>
                  <a:pt x="6371" y="1048"/>
                </a:lnTo>
                <a:lnTo>
                  <a:pt x="6347" y="1036"/>
                </a:lnTo>
                <a:cubicBezTo>
                  <a:pt x="6347" y="1036"/>
                  <a:pt x="6335" y="1036"/>
                  <a:pt x="6335" y="1025"/>
                </a:cubicBezTo>
                <a:lnTo>
                  <a:pt x="3882" y="1025"/>
                </a:lnTo>
                <a:lnTo>
                  <a:pt x="3882" y="334"/>
                </a:lnTo>
                <a:close/>
                <a:moveTo>
                  <a:pt x="6085" y="1334"/>
                </a:moveTo>
                <a:lnTo>
                  <a:pt x="6085" y="3108"/>
                </a:lnTo>
                <a:cubicBezTo>
                  <a:pt x="6085" y="3192"/>
                  <a:pt x="6156" y="3275"/>
                  <a:pt x="6240" y="3275"/>
                </a:cubicBezTo>
                <a:lnTo>
                  <a:pt x="8014" y="3275"/>
                </a:lnTo>
                <a:lnTo>
                  <a:pt x="8049" y="9883"/>
                </a:lnTo>
                <a:lnTo>
                  <a:pt x="4311" y="9883"/>
                </a:lnTo>
                <a:cubicBezTo>
                  <a:pt x="5192" y="9407"/>
                  <a:pt x="5811" y="8502"/>
                  <a:pt x="5871" y="7430"/>
                </a:cubicBezTo>
                <a:lnTo>
                  <a:pt x="5871" y="7406"/>
                </a:lnTo>
                <a:lnTo>
                  <a:pt x="5871" y="7347"/>
                </a:lnTo>
                <a:lnTo>
                  <a:pt x="5871" y="7323"/>
                </a:lnTo>
                <a:lnTo>
                  <a:pt x="5871" y="7311"/>
                </a:lnTo>
                <a:lnTo>
                  <a:pt x="5871" y="7263"/>
                </a:lnTo>
                <a:lnTo>
                  <a:pt x="5871" y="7228"/>
                </a:lnTo>
                <a:lnTo>
                  <a:pt x="5871" y="7216"/>
                </a:lnTo>
                <a:lnTo>
                  <a:pt x="5871" y="7168"/>
                </a:lnTo>
                <a:lnTo>
                  <a:pt x="5871" y="7144"/>
                </a:lnTo>
                <a:lnTo>
                  <a:pt x="5871" y="7121"/>
                </a:lnTo>
                <a:lnTo>
                  <a:pt x="5871" y="7085"/>
                </a:lnTo>
                <a:lnTo>
                  <a:pt x="5871" y="7049"/>
                </a:lnTo>
                <a:lnTo>
                  <a:pt x="5871" y="7002"/>
                </a:lnTo>
                <a:lnTo>
                  <a:pt x="5871" y="6978"/>
                </a:lnTo>
                <a:lnTo>
                  <a:pt x="5871" y="6930"/>
                </a:lnTo>
                <a:lnTo>
                  <a:pt x="5871" y="6906"/>
                </a:lnTo>
                <a:lnTo>
                  <a:pt x="5871" y="6859"/>
                </a:lnTo>
                <a:lnTo>
                  <a:pt x="5871" y="6847"/>
                </a:lnTo>
                <a:lnTo>
                  <a:pt x="5871" y="6823"/>
                </a:lnTo>
                <a:lnTo>
                  <a:pt x="5871" y="6787"/>
                </a:lnTo>
                <a:lnTo>
                  <a:pt x="5871" y="6751"/>
                </a:lnTo>
                <a:cubicBezTo>
                  <a:pt x="5871" y="6728"/>
                  <a:pt x="5859" y="6704"/>
                  <a:pt x="5859" y="6680"/>
                </a:cubicBezTo>
                <a:cubicBezTo>
                  <a:pt x="5859" y="6644"/>
                  <a:pt x="5847" y="6632"/>
                  <a:pt x="5847" y="6609"/>
                </a:cubicBezTo>
                <a:lnTo>
                  <a:pt x="5847" y="6573"/>
                </a:lnTo>
                <a:cubicBezTo>
                  <a:pt x="5847" y="6561"/>
                  <a:pt x="5835" y="6549"/>
                  <a:pt x="5835" y="6525"/>
                </a:cubicBezTo>
                <a:lnTo>
                  <a:pt x="5835" y="6513"/>
                </a:lnTo>
                <a:lnTo>
                  <a:pt x="5835" y="6501"/>
                </a:lnTo>
                <a:cubicBezTo>
                  <a:pt x="5835" y="6490"/>
                  <a:pt x="5811" y="6466"/>
                  <a:pt x="5811" y="6454"/>
                </a:cubicBezTo>
                <a:cubicBezTo>
                  <a:pt x="5811" y="6442"/>
                  <a:pt x="5811" y="6442"/>
                  <a:pt x="5799" y="6430"/>
                </a:cubicBezTo>
                <a:cubicBezTo>
                  <a:pt x="5799" y="6406"/>
                  <a:pt x="5787" y="6394"/>
                  <a:pt x="5787" y="6382"/>
                </a:cubicBezTo>
                <a:lnTo>
                  <a:pt x="5775" y="6347"/>
                </a:lnTo>
                <a:cubicBezTo>
                  <a:pt x="5775" y="6335"/>
                  <a:pt x="5752" y="6323"/>
                  <a:pt x="5752" y="6311"/>
                </a:cubicBezTo>
                <a:cubicBezTo>
                  <a:pt x="5752" y="6287"/>
                  <a:pt x="5752" y="6287"/>
                  <a:pt x="5740" y="6275"/>
                </a:cubicBezTo>
                <a:cubicBezTo>
                  <a:pt x="5740" y="6263"/>
                  <a:pt x="5728" y="6251"/>
                  <a:pt x="5728" y="6228"/>
                </a:cubicBezTo>
                <a:lnTo>
                  <a:pt x="5716" y="6204"/>
                </a:lnTo>
                <a:cubicBezTo>
                  <a:pt x="5716" y="6192"/>
                  <a:pt x="5692" y="6168"/>
                  <a:pt x="5692" y="6156"/>
                </a:cubicBezTo>
                <a:lnTo>
                  <a:pt x="5692" y="6144"/>
                </a:lnTo>
                <a:cubicBezTo>
                  <a:pt x="5656" y="6037"/>
                  <a:pt x="5597" y="5930"/>
                  <a:pt x="5549" y="5835"/>
                </a:cubicBezTo>
                <a:cubicBezTo>
                  <a:pt x="5518" y="5780"/>
                  <a:pt x="5461" y="5751"/>
                  <a:pt x="5405" y="5751"/>
                </a:cubicBezTo>
                <a:cubicBezTo>
                  <a:pt x="5376" y="5751"/>
                  <a:pt x="5347" y="5759"/>
                  <a:pt x="5323" y="5775"/>
                </a:cubicBezTo>
                <a:cubicBezTo>
                  <a:pt x="5252" y="5811"/>
                  <a:pt x="5216" y="5918"/>
                  <a:pt x="5263" y="5989"/>
                </a:cubicBezTo>
                <a:cubicBezTo>
                  <a:pt x="5311" y="6085"/>
                  <a:pt x="5371" y="6192"/>
                  <a:pt x="5394" y="6275"/>
                </a:cubicBezTo>
                <a:lnTo>
                  <a:pt x="5394" y="6287"/>
                </a:lnTo>
                <a:cubicBezTo>
                  <a:pt x="5394" y="6311"/>
                  <a:pt x="5418" y="6323"/>
                  <a:pt x="5418" y="6335"/>
                </a:cubicBezTo>
                <a:lnTo>
                  <a:pt x="5430" y="6370"/>
                </a:lnTo>
                <a:cubicBezTo>
                  <a:pt x="5430" y="6382"/>
                  <a:pt x="5442" y="6394"/>
                  <a:pt x="5442" y="6406"/>
                </a:cubicBezTo>
                <a:cubicBezTo>
                  <a:pt x="5442" y="6430"/>
                  <a:pt x="5442" y="6430"/>
                  <a:pt x="5454" y="6442"/>
                </a:cubicBezTo>
                <a:cubicBezTo>
                  <a:pt x="5454" y="6454"/>
                  <a:pt x="5478" y="6466"/>
                  <a:pt x="5478" y="6490"/>
                </a:cubicBezTo>
                <a:lnTo>
                  <a:pt x="5490" y="6513"/>
                </a:lnTo>
                <a:cubicBezTo>
                  <a:pt x="5490" y="6525"/>
                  <a:pt x="5502" y="6549"/>
                  <a:pt x="5502" y="6561"/>
                </a:cubicBezTo>
                <a:lnTo>
                  <a:pt x="5502" y="6585"/>
                </a:lnTo>
                <a:cubicBezTo>
                  <a:pt x="5502" y="6609"/>
                  <a:pt x="5513" y="6621"/>
                  <a:pt x="5513" y="6632"/>
                </a:cubicBezTo>
                <a:lnTo>
                  <a:pt x="5513" y="6668"/>
                </a:lnTo>
                <a:cubicBezTo>
                  <a:pt x="5513" y="6680"/>
                  <a:pt x="5513" y="6692"/>
                  <a:pt x="5537" y="6704"/>
                </a:cubicBezTo>
                <a:lnTo>
                  <a:pt x="5537" y="6740"/>
                </a:lnTo>
                <a:cubicBezTo>
                  <a:pt x="5537" y="6751"/>
                  <a:pt x="5549" y="6787"/>
                  <a:pt x="5549" y="6799"/>
                </a:cubicBezTo>
                <a:cubicBezTo>
                  <a:pt x="5549" y="6811"/>
                  <a:pt x="5561" y="6847"/>
                  <a:pt x="5561" y="6859"/>
                </a:cubicBezTo>
                <a:lnTo>
                  <a:pt x="5561" y="6882"/>
                </a:lnTo>
                <a:lnTo>
                  <a:pt x="5561" y="6930"/>
                </a:lnTo>
                <a:lnTo>
                  <a:pt x="5561" y="6942"/>
                </a:lnTo>
                <a:lnTo>
                  <a:pt x="5561" y="6966"/>
                </a:lnTo>
                <a:lnTo>
                  <a:pt x="5561" y="7002"/>
                </a:lnTo>
                <a:lnTo>
                  <a:pt x="5561" y="7037"/>
                </a:lnTo>
                <a:lnTo>
                  <a:pt x="5561" y="7085"/>
                </a:lnTo>
                <a:lnTo>
                  <a:pt x="5561" y="7109"/>
                </a:lnTo>
                <a:lnTo>
                  <a:pt x="5561" y="7156"/>
                </a:lnTo>
                <a:lnTo>
                  <a:pt x="5561" y="7180"/>
                </a:lnTo>
                <a:lnTo>
                  <a:pt x="5561" y="7216"/>
                </a:lnTo>
                <a:lnTo>
                  <a:pt x="5561" y="7240"/>
                </a:lnTo>
                <a:lnTo>
                  <a:pt x="5561" y="7287"/>
                </a:lnTo>
                <a:lnTo>
                  <a:pt x="5561" y="7299"/>
                </a:lnTo>
                <a:lnTo>
                  <a:pt x="5561" y="7335"/>
                </a:lnTo>
                <a:lnTo>
                  <a:pt x="5561" y="7359"/>
                </a:lnTo>
                <a:lnTo>
                  <a:pt x="5561" y="7383"/>
                </a:lnTo>
                <a:lnTo>
                  <a:pt x="5561" y="7394"/>
                </a:lnTo>
                <a:lnTo>
                  <a:pt x="5561" y="7454"/>
                </a:lnTo>
                <a:lnTo>
                  <a:pt x="5561" y="7466"/>
                </a:lnTo>
                <a:cubicBezTo>
                  <a:pt x="5537" y="8133"/>
                  <a:pt x="5252" y="8728"/>
                  <a:pt x="4823" y="9180"/>
                </a:cubicBezTo>
                <a:cubicBezTo>
                  <a:pt x="4644" y="8835"/>
                  <a:pt x="4323" y="8704"/>
                  <a:pt x="4287" y="8692"/>
                </a:cubicBezTo>
                <a:lnTo>
                  <a:pt x="3513" y="8371"/>
                </a:lnTo>
                <a:lnTo>
                  <a:pt x="3513" y="8228"/>
                </a:lnTo>
                <a:cubicBezTo>
                  <a:pt x="3751" y="8109"/>
                  <a:pt x="3942" y="7894"/>
                  <a:pt x="4049" y="7633"/>
                </a:cubicBezTo>
                <a:lnTo>
                  <a:pt x="4085" y="7633"/>
                </a:lnTo>
                <a:cubicBezTo>
                  <a:pt x="4359" y="7633"/>
                  <a:pt x="4585" y="7406"/>
                  <a:pt x="4585" y="7109"/>
                </a:cubicBezTo>
                <a:cubicBezTo>
                  <a:pt x="4585" y="6906"/>
                  <a:pt x="4466" y="6704"/>
                  <a:pt x="4287" y="6632"/>
                </a:cubicBezTo>
                <a:lnTo>
                  <a:pt x="4287" y="6454"/>
                </a:lnTo>
                <a:cubicBezTo>
                  <a:pt x="4287" y="5680"/>
                  <a:pt x="3704" y="5061"/>
                  <a:pt x="2989" y="5061"/>
                </a:cubicBezTo>
                <a:lnTo>
                  <a:pt x="2894" y="5061"/>
                </a:lnTo>
                <a:cubicBezTo>
                  <a:pt x="2180" y="5061"/>
                  <a:pt x="1608" y="5680"/>
                  <a:pt x="1608" y="6454"/>
                </a:cubicBezTo>
                <a:lnTo>
                  <a:pt x="1608" y="6632"/>
                </a:lnTo>
                <a:cubicBezTo>
                  <a:pt x="1430" y="6704"/>
                  <a:pt x="1311" y="6906"/>
                  <a:pt x="1311" y="7109"/>
                </a:cubicBezTo>
                <a:cubicBezTo>
                  <a:pt x="1311" y="7394"/>
                  <a:pt x="1525" y="7633"/>
                  <a:pt x="1799" y="7633"/>
                </a:cubicBezTo>
                <a:cubicBezTo>
                  <a:pt x="1811" y="7633"/>
                  <a:pt x="1823" y="7633"/>
                  <a:pt x="1846" y="7621"/>
                </a:cubicBezTo>
                <a:cubicBezTo>
                  <a:pt x="1942" y="7883"/>
                  <a:pt x="2156" y="8109"/>
                  <a:pt x="2406" y="8228"/>
                </a:cubicBezTo>
                <a:lnTo>
                  <a:pt x="2406" y="8371"/>
                </a:lnTo>
                <a:lnTo>
                  <a:pt x="1620" y="8692"/>
                </a:lnTo>
                <a:cubicBezTo>
                  <a:pt x="1572" y="8704"/>
                  <a:pt x="1251" y="8835"/>
                  <a:pt x="1084" y="9180"/>
                </a:cubicBezTo>
                <a:cubicBezTo>
                  <a:pt x="596" y="8668"/>
                  <a:pt x="299" y="7978"/>
                  <a:pt x="334" y="7216"/>
                </a:cubicBezTo>
                <a:lnTo>
                  <a:pt x="334" y="7204"/>
                </a:lnTo>
                <a:lnTo>
                  <a:pt x="334" y="7156"/>
                </a:lnTo>
                <a:lnTo>
                  <a:pt x="334" y="7144"/>
                </a:lnTo>
                <a:lnTo>
                  <a:pt x="334" y="7121"/>
                </a:lnTo>
                <a:lnTo>
                  <a:pt x="334" y="7097"/>
                </a:lnTo>
                <a:lnTo>
                  <a:pt x="334" y="7085"/>
                </a:lnTo>
                <a:lnTo>
                  <a:pt x="334" y="7061"/>
                </a:lnTo>
                <a:lnTo>
                  <a:pt x="334" y="7025"/>
                </a:lnTo>
                <a:lnTo>
                  <a:pt x="334" y="7002"/>
                </a:lnTo>
                <a:lnTo>
                  <a:pt x="334" y="6990"/>
                </a:lnTo>
                <a:lnTo>
                  <a:pt x="334" y="6942"/>
                </a:lnTo>
                <a:lnTo>
                  <a:pt x="334" y="6918"/>
                </a:lnTo>
                <a:lnTo>
                  <a:pt x="334" y="6871"/>
                </a:lnTo>
                <a:lnTo>
                  <a:pt x="334" y="6847"/>
                </a:lnTo>
                <a:cubicBezTo>
                  <a:pt x="334" y="6823"/>
                  <a:pt x="334" y="6811"/>
                  <a:pt x="358" y="6799"/>
                </a:cubicBezTo>
                <a:lnTo>
                  <a:pt x="358" y="6763"/>
                </a:lnTo>
                <a:cubicBezTo>
                  <a:pt x="358" y="6751"/>
                  <a:pt x="358" y="6740"/>
                  <a:pt x="370" y="6740"/>
                </a:cubicBezTo>
                <a:lnTo>
                  <a:pt x="370" y="6728"/>
                </a:lnTo>
                <a:lnTo>
                  <a:pt x="370" y="6704"/>
                </a:lnTo>
                <a:cubicBezTo>
                  <a:pt x="370" y="6692"/>
                  <a:pt x="370" y="6680"/>
                  <a:pt x="382" y="6668"/>
                </a:cubicBezTo>
                <a:lnTo>
                  <a:pt x="382" y="6644"/>
                </a:lnTo>
                <a:lnTo>
                  <a:pt x="382" y="6632"/>
                </a:lnTo>
                <a:cubicBezTo>
                  <a:pt x="382" y="6621"/>
                  <a:pt x="394" y="6585"/>
                  <a:pt x="394" y="6573"/>
                </a:cubicBezTo>
                <a:cubicBezTo>
                  <a:pt x="394" y="6561"/>
                  <a:pt x="406" y="6525"/>
                  <a:pt x="406" y="6513"/>
                </a:cubicBezTo>
                <a:lnTo>
                  <a:pt x="406" y="6501"/>
                </a:lnTo>
                <a:cubicBezTo>
                  <a:pt x="406" y="6490"/>
                  <a:pt x="429" y="6466"/>
                  <a:pt x="429" y="6454"/>
                </a:cubicBezTo>
                <a:cubicBezTo>
                  <a:pt x="429" y="6442"/>
                  <a:pt x="429" y="6442"/>
                  <a:pt x="441" y="6430"/>
                </a:cubicBezTo>
                <a:cubicBezTo>
                  <a:pt x="441" y="6406"/>
                  <a:pt x="453" y="6394"/>
                  <a:pt x="453" y="6382"/>
                </a:cubicBezTo>
                <a:cubicBezTo>
                  <a:pt x="453" y="6370"/>
                  <a:pt x="453" y="6370"/>
                  <a:pt x="465" y="6347"/>
                </a:cubicBezTo>
                <a:cubicBezTo>
                  <a:pt x="465" y="6335"/>
                  <a:pt x="489" y="6323"/>
                  <a:pt x="489" y="6311"/>
                </a:cubicBezTo>
                <a:cubicBezTo>
                  <a:pt x="489" y="6311"/>
                  <a:pt x="489" y="6287"/>
                  <a:pt x="501" y="6275"/>
                </a:cubicBezTo>
                <a:cubicBezTo>
                  <a:pt x="501" y="6263"/>
                  <a:pt x="513" y="6251"/>
                  <a:pt x="513" y="6228"/>
                </a:cubicBezTo>
                <a:cubicBezTo>
                  <a:pt x="513" y="6216"/>
                  <a:pt x="513" y="6216"/>
                  <a:pt x="525" y="6204"/>
                </a:cubicBezTo>
                <a:cubicBezTo>
                  <a:pt x="525" y="6192"/>
                  <a:pt x="549" y="6168"/>
                  <a:pt x="549" y="6156"/>
                </a:cubicBezTo>
                <a:lnTo>
                  <a:pt x="560" y="6144"/>
                </a:lnTo>
                <a:cubicBezTo>
                  <a:pt x="560" y="6132"/>
                  <a:pt x="572" y="6109"/>
                  <a:pt x="572" y="6097"/>
                </a:cubicBezTo>
                <a:lnTo>
                  <a:pt x="572" y="6085"/>
                </a:lnTo>
                <a:cubicBezTo>
                  <a:pt x="691" y="5859"/>
                  <a:pt x="858" y="5656"/>
                  <a:pt x="1037" y="5454"/>
                </a:cubicBezTo>
                <a:lnTo>
                  <a:pt x="1049" y="5442"/>
                </a:lnTo>
                <a:lnTo>
                  <a:pt x="1061" y="5430"/>
                </a:lnTo>
                <a:lnTo>
                  <a:pt x="1084" y="5418"/>
                </a:lnTo>
                <a:lnTo>
                  <a:pt x="1096" y="5394"/>
                </a:lnTo>
                <a:lnTo>
                  <a:pt x="1108" y="5382"/>
                </a:lnTo>
                <a:lnTo>
                  <a:pt x="1120" y="5370"/>
                </a:lnTo>
                <a:lnTo>
                  <a:pt x="1144" y="5358"/>
                </a:lnTo>
                <a:cubicBezTo>
                  <a:pt x="1156" y="5358"/>
                  <a:pt x="1156" y="5335"/>
                  <a:pt x="1168" y="5335"/>
                </a:cubicBezTo>
                <a:lnTo>
                  <a:pt x="1180" y="5323"/>
                </a:lnTo>
                <a:cubicBezTo>
                  <a:pt x="1203" y="5323"/>
                  <a:pt x="1203" y="5311"/>
                  <a:pt x="1215" y="5311"/>
                </a:cubicBezTo>
                <a:cubicBezTo>
                  <a:pt x="1227" y="5311"/>
                  <a:pt x="1227" y="5299"/>
                  <a:pt x="1239" y="5299"/>
                </a:cubicBezTo>
                <a:cubicBezTo>
                  <a:pt x="1263" y="5299"/>
                  <a:pt x="1263" y="5275"/>
                  <a:pt x="1275" y="5275"/>
                </a:cubicBezTo>
                <a:cubicBezTo>
                  <a:pt x="1287" y="5275"/>
                  <a:pt x="1287" y="5263"/>
                  <a:pt x="1299" y="5263"/>
                </a:cubicBezTo>
                <a:cubicBezTo>
                  <a:pt x="1322" y="5263"/>
                  <a:pt x="1322" y="5251"/>
                  <a:pt x="1334" y="5251"/>
                </a:cubicBezTo>
                <a:cubicBezTo>
                  <a:pt x="1346" y="5251"/>
                  <a:pt x="1346" y="5239"/>
                  <a:pt x="1358" y="5239"/>
                </a:cubicBezTo>
                <a:cubicBezTo>
                  <a:pt x="1382" y="5239"/>
                  <a:pt x="1382" y="5216"/>
                  <a:pt x="1394" y="5216"/>
                </a:cubicBezTo>
                <a:cubicBezTo>
                  <a:pt x="1406" y="5216"/>
                  <a:pt x="1406" y="5204"/>
                  <a:pt x="1418" y="5204"/>
                </a:cubicBezTo>
                <a:cubicBezTo>
                  <a:pt x="1442" y="5204"/>
                  <a:pt x="1442" y="5192"/>
                  <a:pt x="1453" y="5192"/>
                </a:cubicBezTo>
                <a:cubicBezTo>
                  <a:pt x="1465" y="5192"/>
                  <a:pt x="1465" y="5180"/>
                  <a:pt x="1477" y="5180"/>
                </a:cubicBezTo>
                <a:cubicBezTo>
                  <a:pt x="1501" y="5180"/>
                  <a:pt x="1501" y="5156"/>
                  <a:pt x="1513" y="5156"/>
                </a:cubicBezTo>
                <a:cubicBezTo>
                  <a:pt x="1525" y="5156"/>
                  <a:pt x="1525" y="5144"/>
                  <a:pt x="1537" y="5144"/>
                </a:cubicBezTo>
                <a:cubicBezTo>
                  <a:pt x="1561" y="5144"/>
                  <a:pt x="1561" y="5132"/>
                  <a:pt x="1572" y="5132"/>
                </a:cubicBezTo>
                <a:cubicBezTo>
                  <a:pt x="1584" y="5132"/>
                  <a:pt x="1584" y="5120"/>
                  <a:pt x="1596" y="5120"/>
                </a:cubicBezTo>
                <a:cubicBezTo>
                  <a:pt x="1620" y="5120"/>
                  <a:pt x="1620" y="5097"/>
                  <a:pt x="1632" y="5097"/>
                </a:cubicBezTo>
                <a:cubicBezTo>
                  <a:pt x="1644" y="5097"/>
                  <a:pt x="1644" y="5085"/>
                  <a:pt x="1656" y="5085"/>
                </a:cubicBezTo>
                <a:cubicBezTo>
                  <a:pt x="1680" y="5085"/>
                  <a:pt x="1680" y="5073"/>
                  <a:pt x="1692" y="5073"/>
                </a:cubicBezTo>
                <a:lnTo>
                  <a:pt x="1703" y="5073"/>
                </a:lnTo>
                <a:cubicBezTo>
                  <a:pt x="1715" y="5073"/>
                  <a:pt x="1715" y="5061"/>
                  <a:pt x="1739" y="5061"/>
                </a:cubicBezTo>
                <a:cubicBezTo>
                  <a:pt x="1739" y="5061"/>
                  <a:pt x="1751" y="5061"/>
                  <a:pt x="1751" y="5037"/>
                </a:cubicBezTo>
                <a:lnTo>
                  <a:pt x="1763" y="5025"/>
                </a:lnTo>
                <a:cubicBezTo>
                  <a:pt x="1763" y="5025"/>
                  <a:pt x="1775" y="5025"/>
                  <a:pt x="1775" y="5013"/>
                </a:cubicBezTo>
                <a:cubicBezTo>
                  <a:pt x="1799" y="5013"/>
                  <a:pt x="1799" y="5013"/>
                  <a:pt x="1811" y="5001"/>
                </a:cubicBezTo>
                <a:lnTo>
                  <a:pt x="1823" y="5001"/>
                </a:lnTo>
                <a:cubicBezTo>
                  <a:pt x="1823" y="5001"/>
                  <a:pt x="1834" y="5001"/>
                  <a:pt x="1834" y="4977"/>
                </a:cubicBezTo>
                <a:cubicBezTo>
                  <a:pt x="1858" y="4977"/>
                  <a:pt x="1858" y="4966"/>
                  <a:pt x="1870" y="4966"/>
                </a:cubicBezTo>
                <a:cubicBezTo>
                  <a:pt x="1882" y="4966"/>
                  <a:pt x="1894" y="4954"/>
                  <a:pt x="1918" y="4954"/>
                </a:cubicBezTo>
                <a:cubicBezTo>
                  <a:pt x="1930" y="4954"/>
                  <a:pt x="1942" y="4942"/>
                  <a:pt x="1953" y="4942"/>
                </a:cubicBezTo>
                <a:lnTo>
                  <a:pt x="1977" y="4942"/>
                </a:lnTo>
                <a:lnTo>
                  <a:pt x="1989" y="4918"/>
                </a:lnTo>
                <a:cubicBezTo>
                  <a:pt x="2001" y="4918"/>
                  <a:pt x="2001" y="4918"/>
                  <a:pt x="2013" y="4906"/>
                </a:cubicBezTo>
                <a:cubicBezTo>
                  <a:pt x="2013" y="4906"/>
                  <a:pt x="2037" y="4906"/>
                  <a:pt x="2037" y="4894"/>
                </a:cubicBezTo>
                <a:lnTo>
                  <a:pt x="2049" y="4894"/>
                </a:lnTo>
                <a:cubicBezTo>
                  <a:pt x="2061" y="4894"/>
                  <a:pt x="2061" y="4894"/>
                  <a:pt x="2073" y="4882"/>
                </a:cubicBezTo>
                <a:lnTo>
                  <a:pt x="2108" y="4882"/>
                </a:lnTo>
                <a:cubicBezTo>
                  <a:pt x="2120" y="4882"/>
                  <a:pt x="2120" y="4882"/>
                  <a:pt x="2132" y="4858"/>
                </a:cubicBezTo>
                <a:lnTo>
                  <a:pt x="2168" y="4846"/>
                </a:lnTo>
                <a:cubicBezTo>
                  <a:pt x="2180" y="4858"/>
                  <a:pt x="2215" y="4858"/>
                  <a:pt x="2227" y="4858"/>
                </a:cubicBezTo>
                <a:cubicBezTo>
                  <a:pt x="2275" y="4858"/>
                  <a:pt x="2311" y="4835"/>
                  <a:pt x="2346" y="4799"/>
                </a:cubicBezTo>
                <a:lnTo>
                  <a:pt x="3442" y="4799"/>
                </a:lnTo>
                <a:cubicBezTo>
                  <a:pt x="3466" y="4799"/>
                  <a:pt x="3477" y="4799"/>
                  <a:pt x="3477" y="4823"/>
                </a:cubicBezTo>
                <a:cubicBezTo>
                  <a:pt x="3489" y="4823"/>
                  <a:pt x="3489" y="4823"/>
                  <a:pt x="3501" y="4835"/>
                </a:cubicBezTo>
                <a:cubicBezTo>
                  <a:pt x="3525" y="4835"/>
                  <a:pt x="3537" y="4835"/>
                  <a:pt x="3537" y="4846"/>
                </a:cubicBezTo>
                <a:cubicBezTo>
                  <a:pt x="3549" y="4846"/>
                  <a:pt x="3549" y="4846"/>
                  <a:pt x="3561" y="4858"/>
                </a:cubicBezTo>
                <a:cubicBezTo>
                  <a:pt x="3585" y="4858"/>
                  <a:pt x="3597" y="4858"/>
                  <a:pt x="3597" y="4882"/>
                </a:cubicBezTo>
                <a:cubicBezTo>
                  <a:pt x="3608" y="4882"/>
                  <a:pt x="3608" y="4882"/>
                  <a:pt x="3620" y="4894"/>
                </a:cubicBezTo>
                <a:cubicBezTo>
                  <a:pt x="3644" y="4894"/>
                  <a:pt x="3644" y="4894"/>
                  <a:pt x="3656" y="4906"/>
                </a:cubicBezTo>
                <a:cubicBezTo>
                  <a:pt x="3668" y="4906"/>
                  <a:pt x="3668" y="4906"/>
                  <a:pt x="3680" y="4918"/>
                </a:cubicBezTo>
                <a:cubicBezTo>
                  <a:pt x="3704" y="4918"/>
                  <a:pt x="3704" y="4942"/>
                  <a:pt x="3716" y="4942"/>
                </a:cubicBezTo>
                <a:cubicBezTo>
                  <a:pt x="3728" y="4942"/>
                  <a:pt x="3728" y="4942"/>
                  <a:pt x="3739" y="4954"/>
                </a:cubicBezTo>
                <a:cubicBezTo>
                  <a:pt x="3763" y="4954"/>
                  <a:pt x="3763" y="4966"/>
                  <a:pt x="3775" y="4966"/>
                </a:cubicBezTo>
                <a:lnTo>
                  <a:pt x="3787" y="4966"/>
                </a:lnTo>
                <a:cubicBezTo>
                  <a:pt x="3787" y="4966"/>
                  <a:pt x="3799" y="4966"/>
                  <a:pt x="3799" y="4977"/>
                </a:cubicBezTo>
                <a:cubicBezTo>
                  <a:pt x="3823" y="4977"/>
                  <a:pt x="3823" y="4977"/>
                  <a:pt x="3835" y="5001"/>
                </a:cubicBezTo>
                <a:lnTo>
                  <a:pt x="3847" y="5013"/>
                </a:lnTo>
                <a:cubicBezTo>
                  <a:pt x="3847" y="5013"/>
                  <a:pt x="3858" y="5013"/>
                  <a:pt x="3858" y="5025"/>
                </a:cubicBezTo>
                <a:cubicBezTo>
                  <a:pt x="3882" y="5025"/>
                  <a:pt x="3882" y="5037"/>
                  <a:pt x="3894" y="5037"/>
                </a:cubicBezTo>
                <a:lnTo>
                  <a:pt x="3906" y="5037"/>
                </a:lnTo>
                <a:cubicBezTo>
                  <a:pt x="3906" y="5037"/>
                  <a:pt x="3918" y="5037"/>
                  <a:pt x="3918" y="5061"/>
                </a:cubicBezTo>
                <a:cubicBezTo>
                  <a:pt x="3942" y="5061"/>
                  <a:pt x="3942" y="5073"/>
                  <a:pt x="3954" y="5073"/>
                </a:cubicBezTo>
                <a:lnTo>
                  <a:pt x="3966" y="5085"/>
                </a:lnTo>
                <a:cubicBezTo>
                  <a:pt x="3966" y="5085"/>
                  <a:pt x="3978" y="5085"/>
                  <a:pt x="3978" y="5097"/>
                </a:cubicBezTo>
                <a:cubicBezTo>
                  <a:pt x="4001" y="5097"/>
                  <a:pt x="4001" y="5120"/>
                  <a:pt x="4013" y="5120"/>
                </a:cubicBezTo>
                <a:lnTo>
                  <a:pt x="4025" y="5132"/>
                </a:lnTo>
                <a:cubicBezTo>
                  <a:pt x="4025" y="5132"/>
                  <a:pt x="4037" y="5132"/>
                  <a:pt x="4037" y="5144"/>
                </a:cubicBezTo>
                <a:cubicBezTo>
                  <a:pt x="4061" y="5144"/>
                  <a:pt x="4073" y="5156"/>
                  <a:pt x="4085" y="5156"/>
                </a:cubicBezTo>
                <a:cubicBezTo>
                  <a:pt x="4097" y="5156"/>
                  <a:pt x="4120" y="5180"/>
                  <a:pt x="4132" y="5180"/>
                </a:cubicBezTo>
                <a:cubicBezTo>
                  <a:pt x="4144" y="5180"/>
                  <a:pt x="4144" y="5192"/>
                  <a:pt x="4156" y="5192"/>
                </a:cubicBezTo>
                <a:lnTo>
                  <a:pt x="4180" y="5204"/>
                </a:lnTo>
                <a:lnTo>
                  <a:pt x="4192" y="5216"/>
                </a:lnTo>
                <a:lnTo>
                  <a:pt x="4204" y="5239"/>
                </a:lnTo>
                <a:lnTo>
                  <a:pt x="4216" y="5251"/>
                </a:lnTo>
                <a:lnTo>
                  <a:pt x="4239" y="5263"/>
                </a:lnTo>
                <a:lnTo>
                  <a:pt x="4251" y="5275"/>
                </a:lnTo>
                <a:cubicBezTo>
                  <a:pt x="4263" y="5275"/>
                  <a:pt x="4263" y="5299"/>
                  <a:pt x="4275" y="5299"/>
                </a:cubicBezTo>
                <a:cubicBezTo>
                  <a:pt x="4299" y="5299"/>
                  <a:pt x="4299" y="5311"/>
                  <a:pt x="4311" y="5311"/>
                </a:cubicBezTo>
                <a:cubicBezTo>
                  <a:pt x="4323" y="5311"/>
                  <a:pt x="4323" y="5323"/>
                  <a:pt x="4335" y="5323"/>
                </a:cubicBezTo>
                <a:lnTo>
                  <a:pt x="4359" y="5323"/>
                </a:lnTo>
                <a:lnTo>
                  <a:pt x="4370" y="5335"/>
                </a:lnTo>
                <a:cubicBezTo>
                  <a:pt x="4382" y="5335"/>
                  <a:pt x="4382" y="5358"/>
                  <a:pt x="4394" y="5358"/>
                </a:cubicBezTo>
                <a:cubicBezTo>
                  <a:pt x="4418" y="5358"/>
                  <a:pt x="4418" y="5370"/>
                  <a:pt x="4430" y="5370"/>
                </a:cubicBezTo>
                <a:cubicBezTo>
                  <a:pt x="4442" y="5370"/>
                  <a:pt x="4442" y="5382"/>
                  <a:pt x="4454" y="5382"/>
                </a:cubicBezTo>
                <a:cubicBezTo>
                  <a:pt x="4478" y="5382"/>
                  <a:pt x="4478" y="5394"/>
                  <a:pt x="4490" y="5394"/>
                </a:cubicBezTo>
                <a:cubicBezTo>
                  <a:pt x="4501" y="5394"/>
                  <a:pt x="4501" y="5418"/>
                  <a:pt x="4513" y="5418"/>
                </a:cubicBezTo>
                <a:cubicBezTo>
                  <a:pt x="4537" y="5418"/>
                  <a:pt x="4537" y="5430"/>
                  <a:pt x="4549" y="5430"/>
                </a:cubicBezTo>
                <a:cubicBezTo>
                  <a:pt x="4561" y="5430"/>
                  <a:pt x="4561" y="5442"/>
                  <a:pt x="4573" y="5442"/>
                </a:cubicBezTo>
                <a:cubicBezTo>
                  <a:pt x="4597" y="5442"/>
                  <a:pt x="4597" y="5454"/>
                  <a:pt x="4609" y="5454"/>
                </a:cubicBezTo>
                <a:cubicBezTo>
                  <a:pt x="4620" y="5454"/>
                  <a:pt x="4620" y="5478"/>
                  <a:pt x="4632" y="5478"/>
                </a:cubicBezTo>
                <a:cubicBezTo>
                  <a:pt x="4656" y="5478"/>
                  <a:pt x="4656" y="5489"/>
                  <a:pt x="4668" y="5489"/>
                </a:cubicBezTo>
                <a:lnTo>
                  <a:pt x="4680" y="5501"/>
                </a:lnTo>
                <a:cubicBezTo>
                  <a:pt x="4692" y="5501"/>
                  <a:pt x="4692" y="5513"/>
                  <a:pt x="4716" y="5513"/>
                </a:cubicBezTo>
                <a:lnTo>
                  <a:pt x="4728" y="5537"/>
                </a:lnTo>
                <a:lnTo>
                  <a:pt x="4751" y="5561"/>
                </a:lnTo>
                <a:lnTo>
                  <a:pt x="4787" y="5597"/>
                </a:lnTo>
                <a:lnTo>
                  <a:pt x="4799" y="5608"/>
                </a:lnTo>
                <a:cubicBezTo>
                  <a:pt x="4832" y="5641"/>
                  <a:pt x="4879" y="5660"/>
                  <a:pt x="4925" y="5660"/>
                </a:cubicBezTo>
                <a:cubicBezTo>
                  <a:pt x="4962" y="5660"/>
                  <a:pt x="4998" y="5647"/>
                  <a:pt x="5025" y="5620"/>
                </a:cubicBezTo>
                <a:cubicBezTo>
                  <a:pt x="5085" y="5561"/>
                  <a:pt x="5097" y="5454"/>
                  <a:pt x="5037" y="5394"/>
                </a:cubicBezTo>
                <a:lnTo>
                  <a:pt x="5025" y="5382"/>
                </a:lnTo>
                <a:lnTo>
                  <a:pt x="4990" y="5358"/>
                </a:lnTo>
                <a:lnTo>
                  <a:pt x="4966" y="5323"/>
                </a:lnTo>
                <a:lnTo>
                  <a:pt x="4954" y="5311"/>
                </a:lnTo>
                <a:lnTo>
                  <a:pt x="4918" y="5275"/>
                </a:lnTo>
                <a:lnTo>
                  <a:pt x="4894" y="5251"/>
                </a:lnTo>
                <a:lnTo>
                  <a:pt x="4859" y="5216"/>
                </a:lnTo>
                <a:lnTo>
                  <a:pt x="4835" y="5192"/>
                </a:lnTo>
                <a:lnTo>
                  <a:pt x="4799" y="5156"/>
                </a:lnTo>
                <a:lnTo>
                  <a:pt x="4775" y="5132"/>
                </a:lnTo>
                <a:lnTo>
                  <a:pt x="4740" y="5097"/>
                </a:lnTo>
                <a:lnTo>
                  <a:pt x="4716" y="5073"/>
                </a:lnTo>
                <a:lnTo>
                  <a:pt x="4680" y="5037"/>
                </a:lnTo>
                <a:lnTo>
                  <a:pt x="4656" y="5013"/>
                </a:lnTo>
                <a:cubicBezTo>
                  <a:pt x="4632" y="5013"/>
                  <a:pt x="4632" y="5001"/>
                  <a:pt x="4620" y="5001"/>
                </a:cubicBezTo>
                <a:cubicBezTo>
                  <a:pt x="4609" y="5001"/>
                  <a:pt x="4609" y="4977"/>
                  <a:pt x="4597" y="4977"/>
                </a:cubicBezTo>
                <a:cubicBezTo>
                  <a:pt x="4573" y="4977"/>
                  <a:pt x="4573" y="4966"/>
                  <a:pt x="4561" y="4966"/>
                </a:cubicBezTo>
                <a:lnTo>
                  <a:pt x="4549" y="4966"/>
                </a:lnTo>
                <a:cubicBezTo>
                  <a:pt x="4537" y="4966"/>
                  <a:pt x="4537" y="4954"/>
                  <a:pt x="4513" y="4954"/>
                </a:cubicBezTo>
                <a:cubicBezTo>
                  <a:pt x="4501" y="4954"/>
                  <a:pt x="4501" y="4942"/>
                  <a:pt x="4490" y="4942"/>
                </a:cubicBezTo>
                <a:cubicBezTo>
                  <a:pt x="4478" y="4942"/>
                  <a:pt x="4478" y="4918"/>
                  <a:pt x="4454" y="4918"/>
                </a:cubicBezTo>
                <a:cubicBezTo>
                  <a:pt x="4442" y="4918"/>
                  <a:pt x="4442" y="4906"/>
                  <a:pt x="4430" y="4906"/>
                </a:cubicBezTo>
                <a:lnTo>
                  <a:pt x="4418" y="4894"/>
                </a:lnTo>
                <a:cubicBezTo>
                  <a:pt x="4394" y="4894"/>
                  <a:pt x="4394" y="4882"/>
                  <a:pt x="4382" y="4882"/>
                </a:cubicBezTo>
                <a:cubicBezTo>
                  <a:pt x="4370" y="4882"/>
                  <a:pt x="4370" y="4858"/>
                  <a:pt x="4359" y="4858"/>
                </a:cubicBezTo>
                <a:lnTo>
                  <a:pt x="4335" y="4846"/>
                </a:lnTo>
                <a:cubicBezTo>
                  <a:pt x="4323" y="4846"/>
                  <a:pt x="4323" y="4835"/>
                  <a:pt x="4311" y="4835"/>
                </a:cubicBezTo>
                <a:cubicBezTo>
                  <a:pt x="4299" y="4835"/>
                  <a:pt x="4299" y="4823"/>
                  <a:pt x="4275" y="4823"/>
                </a:cubicBezTo>
                <a:cubicBezTo>
                  <a:pt x="4263" y="4799"/>
                  <a:pt x="4251" y="4799"/>
                  <a:pt x="4239" y="4787"/>
                </a:cubicBezTo>
                <a:cubicBezTo>
                  <a:pt x="4216" y="4775"/>
                  <a:pt x="4204" y="4775"/>
                  <a:pt x="4192" y="4763"/>
                </a:cubicBezTo>
                <a:cubicBezTo>
                  <a:pt x="4192" y="4763"/>
                  <a:pt x="4180" y="4763"/>
                  <a:pt x="4180" y="4739"/>
                </a:cubicBezTo>
                <a:lnTo>
                  <a:pt x="4156" y="4727"/>
                </a:lnTo>
                <a:cubicBezTo>
                  <a:pt x="4144" y="4727"/>
                  <a:pt x="4144" y="4716"/>
                  <a:pt x="4132" y="4716"/>
                </a:cubicBezTo>
                <a:cubicBezTo>
                  <a:pt x="4132" y="4716"/>
                  <a:pt x="4120" y="4716"/>
                  <a:pt x="4120" y="4704"/>
                </a:cubicBezTo>
                <a:lnTo>
                  <a:pt x="4097" y="4680"/>
                </a:lnTo>
                <a:cubicBezTo>
                  <a:pt x="4085" y="4680"/>
                  <a:pt x="4085" y="4668"/>
                  <a:pt x="4073" y="4668"/>
                </a:cubicBezTo>
                <a:cubicBezTo>
                  <a:pt x="4061" y="4668"/>
                  <a:pt x="4061" y="4668"/>
                  <a:pt x="4037" y="4656"/>
                </a:cubicBezTo>
                <a:lnTo>
                  <a:pt x="4025" y="4656"/>
                </a:lnTo>
                <a:cubicBezTo>
                  <a:pt x="4013" y="4656"/>
                  <a:pt x="4013" y="4644"/>
                  <a:pt x="4001" y="4644"/>
                </a:cubicBezTo>
                <a:cubicBezTo>
                  <a:pt x="3978" y="4644"/>
                  <a:pt x="3978" y="4644"/>
                  <a:pt x="3966" y="4620"/>
                </a:cubicBezTo>
                <a:lnTo>
                  <a:pt x="3954" y="4608"/>
                </a:lnTo>
                <a:cubicBezTo>
                  <a:pt x="3942" y="4608"/>
                  <a:pt x="3942" y="4608"/>
                  <a:pt x="3918" y="4596"/>
                </a:cubicBezTo>
                <a:cubicBezTo>
                  <a:pt x="3906" y="4596"/>
                  <a:pt x="3906" y="4596"/>
                  <a:pt x="3894" y="4585"/>
                </a:cubicBezTo>
                <a:lnTo>
                  <a:pt x="3882" y="4585"/>
                </a:lnTo>
                <a:cubicBezTo>
                  <a:pt x="3858" y="4585"/>
                  <a:pt x="3847" y="4561"/>
                  <a:pt x="3847" y="4561"/>
                </a:cubicBezTo>
                <a:cubicBezTo>
                  <a:pt x="3835" y="4561"/>
                  <a:pt x="3823" y="4549"/>
                  <a:pt x="3823" y="4549"/>
                </a:cubicBezTo>
                <a:cubicBezTo>
                  <a:pt x="3799" y="4549"/>
                  <a:pt x="3787" y="4537"/>
                  <a:pt x="3787" y="4537"/>
                </a:cubicBezTo>
                <a:cubicBezTo>
                  <a:pt x="3775" y="4537"/>
                  <a:pt x="3763" y="4537"/>
                  <a:pt x="3763" y="4525"/>
                </a:cubicBezTo>
                <a:cubicBezTo>
                  <a:pt x="3739" y="4525"/>
                  <a:pt x="3728" y="4501"/>
                  <a:pt x="3716" y="4501"/>
                </a:cubicBezTo>
                <a:cubicBezTo>
                  <a:pt x="3704" y="4501"/>
                  <a:pt x="3680" y="4501"/>
                  <a:pt x="3680" y="4489"/>
                </a:cubicBezTo>
                <a:cubicBezTo>
                  <a:pt x="3668" y="4489"/>
                  <a:pt x="3656" y="4489"/>
                  <a:pt x="3644" y="4477"/>
                </a:cubicBezTo>
                <a:cubicBezTo>
                  <a:pt x="3620" y="4477"/>
                  <a:pt x="3608" y="4477"/>
                  <a:pt x="3608" y="4465"/>
                </a:cubicBezTo>
                <a:cubicBezTo>
                  <a:pt x="3597" y="4465"/>
                  <a:pt x="3585" y="4465"/>
                  <a:pt x="3561" y="4442"/>
                </a:cubicBezTo>
                <a:cubicBezTo>
                  <a:pt x="3549" y="4442"/>
                  <a:pt x="3549" y="4442"/>
                  <a:pt x="3537" y="4430"/>
                </a:cubicBezTo>
                <a:cubicBezTo>
                  <a:pt x="3525" y="4430"/>
                  <a:pt x="3501" y="4430"/>
                  <a:pt x="3489" y="4418"/>
                </a:cubicBezTo>
                <a:cubicBezTo>
                  <a:pt x="3477" y="4418"/>
                  <a:pt x="3466" y="4418"/>
                  <a:pt x="3466" y="4406"/>
                </a:cubicBezTo>
                <a:cubicBezTo>
                  <a:pt x="3442" y="4406"/>
                  <a:pt x="3430" y="4406"/>
                  <a:pt x="3418" y="4382"/>
                </a:cubicBezTo>
                <a:lnTo>
                  <a:pt x="2358" y="4382"/>
                </a:lnTo>
                <a:lnTo>
                  <a:pt x="2358" y="1334"/>
                </a:lnTo>
                <a:close/>
                <a:moveTo>
                  <a:pt x="3418" y="8621"/>
                </a:moveTo>
                <a:lnTo>
                  <a:pt x="4144" y="8918"/>
                </a:lnTo>
                <a:lnTo>
                  <a:pt x="4168" y="8918"/>
                </a:lnTo>
                <a:cubicBezTo>
                  <a:pt x="4180" y="8918"/>
                  <a:pt x="4442" y="9014"/>
                  <a:pt x="4561" y="9335"/>
                </a:cubicBezTo>
                <a:cubicBezTo>
                  <a:pt x="4180" y="9609"/>
                  <a:pt x="3751" y="9811"/>
                  <a:pt x="3275" y="9883"/>
                </a:cubicBezTo>
                <a:lnTo>
                  <a:pt x="2811" y="9883"/>
                </a:lnTo>
                <a:cubicBezTo>
                  <a:pt x="2775" y="9883"/>
                  <a:pt x="2751" y="9883"/>
                  <a:pt x="2739" y="9895"/>
                </a:cubicBezTo>
                <a:cubicBezTo>
                  <a:pt x="2180" y="9871"/>
                  <a:pt x="1680" y="9657"/>
                  <a:pt x="1275" y="9335"/>
                </a:cubicBezTo>
                <a:cubicBezTo>
                  <a:pt x="1275" y="9311"/>
                  <a:pt x="1287" y="9311"/>
                  <a:pt x="1287" y="9299"/>
                </a:cubicBezTo>
                <a:cubicBezTo>
                  <a:pt x="1406" y="9002"/>
                  <a:pt x="1668" y="8918"/>
                  <a:pt x="1680" y="8918"/>
                </a:cubicBezTo>
                <a:lnTo>
                  <a:pt x="1692" y="8918"/>
                </a:lnTo>
                <a:lnTo>
                  <a:pt x="2418" y="8633"/>
                </a:lnTo>
                <a:lnTo>
                  <a:pt x="2811" y="9002"/>
                </a:lnTo>
                <a:cubicBezTo>
                  <a:pt x="2835" y="9037"/>
                  <a:pt x="2882" y="9049"/>
                  <a:pt x="2930" y="9049"/>
                </a:cubicBezTo>
                <a:cubicBezTo>
                  <a:pt x="2977" y="9049"/>
                  <a:pt x="3013" y="9037"/>
                  <a:pt x="3049" y="9002"/>
                </a:cubicBezTo>
                <a:lnTo>
                  <a:pt x="3418" y="8621"/>
                </a:lnTo>
                <a:close/>
                <a:moveTo>
                  <a:pt x="3728" y="1"/>
                </a:moveTo>
                <a:cubicBezTo>
                  <a:pt x="3692" y="1"/>
                  <a:pt x="3644" y="13"/>
                  <a:pt x="3608" y="36"/>
                </a:cubicBezTo>
                <a:cubicBezTo>
                  <a:pt x="3585" y="72"/>
                  <a:pt x="3573" y="120"/>
                  <a:pt x="3573" y="155"/>
                </a:cubicBezTo>
                <a:lnTo>
                  <a:pt x="3573" y="1013"/>
                </a:lnTo>
                <a:lnTo>
                  <a:pt x="2275" y="1013"/>
                </a:lnTo>
                <a:cubicBezTo>
                  <a:pt x="2227" y="1013"/>
                  <a:pt x="2180" y="1025"/>
                  <a:pt x="2156" y="1048"/>
                </a:cubicBezTo>
                <a:cubicBezTo>
                  <a:pt x="2120" y="1084"/>
                  <a:pt x="2108" y="1132"/>
                  <a:pt x="2108" y="1167"/>
                </a:cubicBezTo>
                <a:lnTo>
                  <a:pt x="2120" y="4465"/>
                </a:lnTo>
                <a:lnTo>
                  <a:pt x="2084" y="4465"/>
                </a:lnTo>
                <a:cubicBezTo>
                  <a:pt x="2061" y="4465"/>
                  <a:pt x="2061" y="4465"/>
                  <a:pt x="2049" y="4477"/>
                </a:cubicBezTo>
                <a:lnTo>
                  <a:pt x="2001" y="4477"/>
                </a:lnTo>
                <a:cubicBezTo>
                  <a:pt x="1989" y="4477"/>
                  <a:pt x="1989" y="4477"/>
                  <a:pt x="1977" y="4489"/>
                </a:cubicBezTo>
                <a:lnTo>
                  <a:pt x="1965" y="4489"/>
                </a:lnTo>
                <a:cubicBezTo>
                  <a:pt x="1942" y="4489"/>
                  <a:pt x="1942" y="4489"/>
                  <a:pt x="1930" y="4513"/>
                </a:cubicBezTo>
                <a:cubicBezTo>
                  <a:pt x="1918" y="4513"/>
                  <a:pt x="1918" y="4513"/>
                  <a:pt x="1906" y="4525"/>
                </a:cubicBezTo>
                <a:lnTo>
                  <a:pt x="1882" y="4537"/>
                </a:lnTo>
                <a:cubicBezTo>
                  <a:pt x="1882" y="4537"/>
                  <a:pt x="1870" y="4537"/>
                  <a:pt x="1870" y="4549"/>
                </a:cubicBezTo>
                <a:cubicBezTo>
                  <a:pt x="1858" y="4549"/>
                  <a:pt x="1846" y="4573"/>
                  <a:pt x="1823" y="4573"/>
                </a:cubicBezTo>
                <a:cubicBezTo>
                  <a:pt x="1811" y="4573"/>
                  <a:pt x="1799" y="4585"/>
                  <a:pt x="1787" y="4585"/>
                </a:cubicBezTo>
                <a:cubicBezTo>
                  <a:pt x="1763" y="4585"/>
                  <a:pt x="1751" y="4596"/>
                  <a:pt x="1751" y="4596"/>
                </a:cubicBezTo>
                <a:cubicBezTo>
                  <a:pt x="1739" y="4596"/>
                  <a:pt x="1739" y="4608"/>
                  <a:pt x="1727" y="4608"/>
                </a:cubicBezTo>
                <a:lnTo>
                  <a:pt x="1703" y="4608"/>
                </a:lnTo>
                <a:cubicBezTo>
                  <a:pt x="1692" y="4608"/>
                  <a:pt x="1692" y="4632"/>
                  <a:pt x="1680" y="4632"/>
                </a:cubicBezTo>
                <a:cubicBezTo>
                  <a:pt x="1668" y="4632"/>
                  <a:pt x="1668" y="4644"/>
                  <a:pt x="1644" y="4644"/>
                </a:cubicBezTo>
                <a:lnTo>
                  <a:pt x="1632" y="4656"/>
                </a:lnTo>
                <a:cubicBezTo>
                  <a:pt x="1620" y="4656"/>
                  <a:pt x="1620" y="4668"/>
                  <a:pt x="1608" y="4668"/>
                </a:cubicBezTo>
                <a:cubicBezTo>
                  <a:pt x="1584" y="4668"/>
                  <a:pt x="1584" y="4692"/>
                  <a:pt x="1572" y="4692"/>
                </a:cubicBezTo>
                <a:cubicBezTo>
                  <a:pt x="1561" y="4692"/>
                  <a:pt x="1561" y="4704"/>
                  <a:pt x="1549" y="4704"/>
                </a:cubicBezTo>
                <a:cubicBezTo>
                  <a:pt x="1525" y="4704"/>
                  <a:pt x="1525" y="4716"/>
                  <a:pt x="1513" y="4716"/>
                </a:cubicBezTo>
                <a:cubicBezTo>
                  <a:pt x="1501" y="4716"/>
                  <a:pt x="1501" y="4727"/>
                  <a:pt x="1489" y="4727"/>
                </a:cubicBezTo>
                <a:cubicBezTo>
                  <a:pt x="1465" y="4727"/>
                  <a:pt x="1465" y="4751"/>
                  <a:pt x="1453" y="4751"/>
                </a:cubicBezTo>
                <a:cubicBezTo>
                  <a:pt x="1442" y="4751"/>
                  <a:pt x="1442" y="4763"/>
                  <a:pt x="1430" y="4763"/>
                </a:cubicBezTo>
                <a:cubicBezTo>
                  <a:pt x="1406" y="4763"/>
                  <a:pt x="1406" y="4775"/>
                  <a:pt x="1394" y="4775"/>
                </a:cubicBezTo>
                <a:cubicBezTo>
                  <a:pt x="1382" y="4775"/>
                  <a:pt x="1382" y="4787"/>
                  <a:pt x="1370" y="4787"/>
                </a:cubicBezTo>
                <a:cubicBezTo>
                  <a:pt x="1346" y="4787"/>
                  <a:pt x="1346" y="4811"/>
                  <a:pt x="1334" y="4811"/>
                </a:cubicBezTo>
                <a:cubicBezTo>
                  <a:pt x="1322" y="4811"/>
                  <a:pt x="1322" y="4823"/>
                  <a:pt x="1311" y="4823"/>
                </a:cubicBezTo>
                <a:cubicBezTo>
                  <a:pt x="1287" y="4823"/>
                  <a:pt x="1287" y="4835"/>
                  <a:pt x="1275" y="4835"/>
                </a:cubicBezTo>
                <a:cubicBezTo>
                  <a:pt x="1263" y="4835"/>
                  <a:pt x="1263" y="4846"/>
                  <a:pt x="1251" y="4846"/>
                </a:cubicBezTo>
                <a:cubicBezTo>
                  <a:pt x="1227" y="4846"/>
                  <a:pt x="1227" y="4870"/>
                  <a:pt x="1215" y="4870"/>
                </a:cubicBezTo>
                <a:cubicBezTo>
                  <a:pt x="1203" y="4870"/>
                  <a:pt x="1203" y="4882"/>
                  <a:pt x="1191" y="4882"/>
                </a:cubicBezTo>
                <a:cubicBezTo>
                  <a:pt x="1168" y="4882"/>
                  <a:pt x="1168" y="4894"/>
                  <a:pt x="1156" y="4894"/>
                </a:cubicBezTo>
                <a:lnTo>
                  <a:pt x="1132" y="4930"/>
                </a:lnTo>
                <a:lnTo>
                  <a:pt x="1096" y="4954"/>
                </a:lnTo>
                <a:lnTo>
                  <a:pt x="1072" y="4989"/>
                </a:lnTo>
                <a:lnTo>
                  <a:pt x="1049" y="5001"/>
                </a:lnTo>
                <a:lnTo>
                  <a:pt x="1025" y="5025"/>
                </a:lnTo>
                <a:lnTo>
                  <a:pt x="1013" y="5049"/>
                </a:lnTo>
                <a:cubicBezTo>
                  <a:pt x="989" y="5049"/>
                  <a:pt x="989" y="5061"/>
                  <a:pt x="977" y="5061"/>
                </a:cubicBezTo>
                <a:lnTo>
                  <a:pt x="965" y="5073"/>
                </a:lnTo>
                <a:lnTo>
                  <a:pt x="953" y="5085"/>
                </a:lnTo>
                <a:lnTo>
                  <a:pt x="918" y="5120"/>
                </a:lnTo>
                <a:lnTo>
                  <a:pt x="906" y="5132"/>
                </a:lnTo>
                <a:cubicBezTo>
                  <a:pt x="691" y="5347"/>
                  <a:pt x="513" y="5561"/>
                  <a:pt x="382" y="5823"/>
                </a:cubicBezTo>
                <a:lnTo>
                  <a:pt x="382" y="5835"/>
                </a:lnTo>
                <a:cubicBezTo>
                  <a:pt x="370" y="5847"/>
                  <a:pt x="370" y="5859"/>
                  <a:pt x="358" y="5882"/>
                </a:cubicBezTo>
                <a:lnTo>
                  <a:pt x="334" y="5906"/>
                </a:lnTo>
                <a:cubicBezTo>
                  <a:pt x="334" y="5918"/>
                  <a:pt x="322" y="5942"/>
                  <a:pt x="322" y="5954"/>
                </a:cubicBezTo>
                <a:cubicBezTo>
                  <a:pt x="322" y="5966"/>
                  <a:pt x="310" y="5966"/>
                  <a:pt x="310" y="5978"/>
                </a:cubicBezTo>
                <a:cubicBezTo>
                  <a:pt x="310" y="6001"/>
                  <a:pt x="299" y="6013"/>
                  <a:pt x="299" y="6025"/>
                </a:cubicBezTo>
                <a:cubicBezTo>
                  <a:pt x="299" y="6037"/>
                  <a:pt x="275" y="6037"/>
                  <a:pt x="275" y="6061"/>
                </a:cubicBezTo>
                <a:cubicBezTo>
                  <a:pt x="275" y="6073"/>
                  <a:pt x="263" y="6085"/>
                  <a:pt x="263" y="6097"/>
                </a:cubicBezTo>
                <a:cubicBezTo>
                  <a:pt x="263" y="6120"/>
                  <a:pt x="251" y="6120"/>
                  <a:pt x="251" y="6132"/>
                </a:cubicBezTo>
                <a:cubicBezTo>
                  <a:pt x="251" y="6144"/>
                  <a:pt x="239" y="6156"/>
                  <a:pt x="239" y="6180"/>
                </a:cubicBezTo>
                <a:cubicBezTo>
                  <a:pt x="239" y="6192"/>
                  <a:pt x="239" y="6192"/>
                  <a:pt x="215" y="6204"/>
                </a:cubicBezTo>
                <a:cubicBezTo>
                  <a:pt x="215" y="6216"/>
                  <a:pt x="203" y="6240"/>
                  <a:pt x="203" y="6251"/>
                </a:cubicBezTo>
                <a:lnTo>
                  <a:pt x="191" y="6275"/>
                </a:lnTo>
                <a:cubicBezTo>
                  <a:pt x="179" y="6311"/>
                  <a:pt x="179" y="6323"/>
                  <a:pt x="156" y="6359"/>
                </a:cubicBezTo>
                <a:cubicBezTo>
                  <a:pt x="156" y="6382"/>
                  <a:pt x="144" y="6394"/>
                  <a:pt x="144" y="6430"/>
                </a:cubicBezTo>
                <a:lnTo>
                  <a:pt x="144" y="6442"/>
                </a:lnTo>
                <a:lnTo>
                  <a:pt x="144" y="6454"/>
                </a:lnTo>
                <a:cubicBezTo>
                  <a:pt x="144" y="6478"/>
                  <a:pt x="132" y="6490"/>
                  <a:pt x="132" y="6501"/>
                </a:cubicBezTo>
                <a:lnTo>
                  <a:pt x="132" y="6513"/>
                </a:lnTo>
                <a:lnTo>
                  <a:pt x="132" y="6537"/>
                </a:lnTo>
                <a:cubicBezTo>
                  <a:pt x="132" y="6549"/>
                  <a:pt x="132" y="6561"/>
                  <a:pt x="120" y="6573"/>
                </a:cubicBezTo>
                <a:lnTo>
                  <a:pt x="120" y="6609"/>
                </a:lnTo>
                <a:cubicBezTo>
                  <a:pt x="120" y="6621"/>
                  <a:pt x="120" y="6632"/>
                  <a:pt x="96" y="6656"/>
                </a:cubicBezTo>
                <a:lnTo>
                  <a:pt x="96" y="6680"/>
                </a:lnTo>
                <a:cubicBezTo>
                  <a:pt x="96" y="6692"/>
                  <a:pt x="96" y="6716"/>
                  <a:pt x="84" y="6728"/>
                </a:cubicBezTo>
                <a:lnTo>
                  <a:pt x="84" y="6751"/>
                </a:lnTo>
                <a:lnTo>
                  <a:pt x="84" y="6799"/>
                </a:lnTo>
                <a:lnTo>
                  <a:pt x="84" y="6811"/>
                </a:lnTo>
                <a:lnTo>
                  <a:pt x="84" y="6847"/>
                </a:lnTo>
                <a:lnTo>
                  <a:pt x="84" y="6894"/>
                </a:lnTo>
                <a:lnTo>
                  <a:pt x="84" y="6906"/>
                </a:lnTo>
                <a:lnTo>
                  <a:pt x="84" y="6930"/>
                </a:lnTo>
                <a:lnTo>
                  <a:pt x="84" y="6966"/>
                </a:lnTo>
                <a:lnTo>
                  <a:pt x="84" y="6978"/>
                </a:lnTo>
                <a:lnTo>
                  <a:pt x="84" y="6990"/>
                </a:lnTo>
                <a:lnTo>
                  <a:pt x="84" y="7049"/>
                </a:lnTo>
                <a:lnTo>
                  <a:pt x="84" y="7073"/>
                </a:lnTo>
                <a:lnTo>
                  <a:pt x="84" y="7085"/>
                </a:lnTo>
                <a:cubicBezTo>
                  <a:pt x="1" y="8704"/>
                  <a:pt x="1263" y="10109"/>
                  <a:pt x="2882" y="10180"/>
                </a:cubicBezTo>
                <a:lnTo>
                  <a:pt x="3037" y="10180"/>
                </a:lnTo>
                <a:cubicBezTo>
                  <a:pt x="3168" y="10180"/>
                  <a:pt x="3287" y="10169"/>
                  <a:pt x="3418" y="10145"/>
                </a:cubicBezTo>
                <a:lnTo>
                  <a:pt x="8335" y="10145"/>
                </a:lnTo>
                <a:cubicBezTo>
                  <a:pt x="8419" y="10145"/>
                  <a:pt x="8490" y="10073"/>
                  <a:pt x="8490" y="9990"/>
                </a:cubicBezTo>
                <a:lnTo>
                  <a:pt x="8490" y="9133"/>
                </a:lnTo>
                <a:lnTo>
                  <a:pt x="9776" y="9133"/>
                </a:lnTo>
                <a:cubicBezTo>
                  <a:pt x="9859" y="9133"/>
                  <a:pt x="9943" y="9061"/>
                  <a:pt x="9943" y="8978"/>
                </a:cubicBezTo>
                <a:lnTo>
                  <a:pt x="9824" y="2072"/>
                </a:lnTo>
                <a:lnTo>
                  <a:pt x="9824" y="2037"/>
                </a:lnTo>
                <a:lnTo>
                  <a:pt x="9824" y="2025"/>
                </a:lnTo>
                <a:cubicBezTo>
                  <a:pt x="9824" y="2025"/>
                  <a:pt x="9824" y="2013"/>
                  <a:pt x="9800" y="2013"/>
                </a:cubicBezTo>
                <a:cubicBezTo>
                  <a:pt x="9800" y="2013"/>
                  <a:pt x="9800" y="1989"/>
                  <a:pt x="9788" y="1989"/>
                </a:cubicBezTo>
                <a:lnTo>
                  <a:pt x="9776" y="1977"/>
                </a:lnTo>
                <a:lnTo>
                  <a:pt x="7835" y="36"/>
                </a:lnTo>
                <a:lnTo>
                  <a:pt x="7823" y="24"/>
                </a:lnTo>
                <a:lnTo>
                  <a:pt x="7811" y="13"/>
                </a:lnTo>
                <a:cubicBezTo>
                  <a:pt x="7811" y="13"/>
                  <a:pt x="7799" y="13"/>
                  <a:pt x="7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372" name="Google Shape;15372;p103"/>
          <p:cNvGrpSpPr/>
          <p:nvPr/>
        </p:nvGrpSpPr>
        <p:grpSpPr>
          <a:xfrm>
            <a:off x="5318259" y="2982111"/>
            <a:ext cx="371013" cy="220787"/>
            <a:chOff x="5318259" y="2982111"/>
            <a:chExt cx="371013" cy="220787"/>
          </a:xfrm>
        </p:grpSpPr>
        <p:sp>
          <p:nvSpPr>
            <p:cNvPr id="15373" name="Google Shape;15373;p103"/>
            <p:cNvSpPr/>
            <p:nvPr/>
          </p:nvSpPr>
          <p:spPr>
            <a:xfrm>
              <a:off x="5364123" y="3021546"/>
              <a:ext cx="58372" cy="18396"/>
            </a:xfrm>
            <a:custGeom>
              <a:avLst/>
              <a:gdLst/>
              <a:ahLst/>
              <a:cxnLst/>
              <a:rect l="l" t="t" r="r" b="b"/>
              <a:pathLst>
                <a:path w="1834" h="578" extrusionOk="0">
                  <a:moveTo>
                    <a:pt x="674" y="0"/>
                  </a:moveTo>
                  <a:cubicBezTo>
                    <a:pt x="513" y="0"/>
                    <a:pt x="335" y="16"/>
                    <a:pt x="143" y="54"/>
                  </a:cubicBezTo>
                  <a:cubicBezTo>
                    <a:pt x="60" y="66"/>
                    <a:pt x="0" y="149"/>
                    <a:pt x="0" y="220"/>
                  </a:cubicBezTo>
                  <a:lnTo>
                    <a:pt x="0" y="399"/>
                  </a:lnTo>
                  <a:cubicBezTo>
                    <a:pt x="0" y="482"/>
                    <a:pt x="72" y="566"/>
                    <a:pt x="167" y="566"/>
                  </a:cubicBezTo>
                  <a:cubicBezTo>
                    <a:pt x="250" y="566"/>
                    <a:pt x="334" y="482"/>
                    <a:pt x="334" y="399"/>
                  </a:cubicBezTo>
                  <a:lnTo>
                    <a:pt x="334" y="351"/>
                  </a:lnTo>
                  <a:cubicBezTo>
                    <a:pt x="453" y="332"/>
                    <a:pt x="564" y="324"/>
                    <a:pt x="666" y="324"/>
                  </a:cubicBezTo>
                  <a:cubicBezTo>
                    <a:pt x="878" y="324"/>
                    <a:pt x="1050" y="359"/>
                    <a:pt x="1179" y="399"/>
                  </a:cubicBezTo>
                  <a:cubicBezTo>
                    <a:pt x="1405" y="459"/>
                    <a:pt x="1536" y="530"/>
                    <a:pt x="1536" y="542"/>
                  </a:cubicBezTo>
                  <a:cubicBezTo>
                    <a:pt x="1560" y="566"/>
                    <a:pt x="1596" y="578"/>
                    <a:pt x="1619" y="578"/>
                  </a:cubicBezTo>
                  <a:cubicBezTo>
                    <a:pt x="1679" y="578"/>
                    <a:pt x="1727" y="542"/>
                    <a:pt x="1774" y="506"/>
                  </a:cubicBezTo>
                  <a:cubicBezTo>
                    <a:pt x="1834" y="423"/>
                    <a:pt x="1810" y="328"/>
                    <a:pt x="1727" y="256"/>
                  </a:cubicBezTo>
                  <a:cubicBezTo>
                    <a:pt x="1707" y="247"/>
                    <a:pt x="1322" y="0"/>
                    <a:pt x="6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4" name="Google Shape;15374;p103"/>
            <p:cNvSpPr/>
            <p:nvPr/>
          </p:nvSpPr>
          <p:spPr>
            <a:xfrm>
              <a:off x="5346681" y="3151338"/>
              <a:ext cx="11012" cy="39052"/>
            </a:xfrm>
            <a:custGeom>
              <a:avLst/>
              <a:gdLst/>
              <a:ahLst/>
              <a:cxnLst/>
              <a:rect l="l" t="t" r="r" b="b"/>
              <a:pathLst>
                <a:path w="346" h="1227" extrusionOk="0">
                  <a:moveTo>
                    <a:pt x="167" y="0"/>
                  </a:moveTo>
                  <a:cubicBezTo>
                    <a:pt x="72" y="0"/>
                    <a:pt x="0" y="71"/>
                    <a:pt x="0" y="155"/>
                  </a:cubicBezTo>
                  <a:lnTo>
                    <a:pt x="0" y="1072"/>
                  </a:lnTo>
                  <a:cubicBezTo>
                    <a:pt x="0" y="1155"/>
                    <a:pt x="72" y="1226"/>
                    <a:pt x="167" y="1226"/>
                  </a:cubicBezTo>
                  <a:cubicBezTo>
                    <a:pt x="250" y="1226"/>
                    <a:pt x="322" y="1155"/>
                    <a:pt x="322" y="1072"/>
                  </a:cubicBezTo>
                  <a:lnTo>
                    <a:pt x="322" y="155"/>
                  </a:lnTo>
                  <a:cubicBezTo>
                    <a:pt x="346" y="71"/>
                    <a:pt x="274"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5" name="Google Shape;15375;p103"/>
            <p:cNvSpPr/>
            <p:nvPr/>
          </p:nvSpPr>
          <p:spPr>
            <a:xfrm>
              <a:off x="5318259" y="2988763"/>
              <a:ext cx="149717" cy="202773"/>
            </a:xfrm>
            <a:custGeom>
              <a:avLst/>
              <a:gdLst/>
              <a:ahLst/>
              <a:cxnLst/>
              <a:rect l="l" t="t" r="r" b="b"/>
              <a:pathLst>
                <a:path w="4704" h="6371" extrusionOk="0">
                  <a:moveTo>
                    <a:pt x="3620" y="322"/>
                  </a:moveTo>
                  <a:lnTo>
                    <a:pt x="3620" y="1179"/>
                  </a:lnTo>
                  <a:cubicBezTo>
                    <a:pt x="3620" y="1322"/>
                    <a:pt x="3584" y="1453"/>
                    <a:pt x="3513" y="1596"/>
                  </a:cubicBezTo>
                  <a:lnTo>
                    <a:pt x="3441" y="1727"/>
                  </a:lnTo>
                  <a:cubicBezTo>
                    <a:pt x="3418" y="1750"/>
                    <a:pt x="3418" y="1774"/>
                    <a:pt x="3418" y="1798"/>
                  </a:cubicBezTo>
                  <a:lnTo>
                    <a:pt x="3418" y="2167"/>
                  </a:lnTo>
                  <a:cubicBezTo>
                    <a:pt x="3453" y="2465"/>
                    <a:pt x="3334" y="2751"/>
                    <a:pt x="3108" y="2965"/>
                  </a:cubicBezTo>
                  <a:cubicBezTo>
                    <a:pt x="2892" y="3158"/>
                    <a:pt x="2633" y="3275"/>
                    <a:pt x="2351" y="3275"/>
                  </a:cubicBezTo>
                  <a:cubicBezTo>
                    <a:pt x="2338" y="3275"/>
                    <a:pt x="2324" y="3275"/>
                    <a:pt x="2310" y="3274"/>
                  </a:cubicBezTo>
                  <a:cubicBezTo>
                    <a:pt x="1715" y="3263"/>
                    <a:pt x="1239" y="2739"/>
                    <a:pt x="1239" y="2108"/>
                  </a:cubicBezTo>
                  <a:lnTo>
                    <a:pt x="1239" y="1798"/>
                  </a:lnTo>
                  <a:cubicBezTo>
                    <a:pt x="1239" y="1774"/>
                    <a:pt x="1239" y="1739"/>
                    <a:pt x="1215" y="1727"/>
                  </a:cubicBezTo>
                  <a:lnTo>
                    <a:pt x="1143" y="1596"/>
                  </a:lnTo>
                  <a:cubicBezTo>
                    <a:pt x="1084" y="1453"/>
                    <a:pt x="1036" y="1322"/>
                    <a:pt x="1036" y="1179"/>
                  </a:cubicBezTo>
                  <a:cubicBezTo>
                    <a:pt x="1036" y="715"/>
                    <a:pt x="1429" y="322"/>
                    <a:pt x="1894" y="322"/>
                  </a:cubicBezTo>
                  <a:close/>
                  <a:moveTo>
                    <a:pt x="2906" y="3513"/>
                  </a:moveTo>
                  <a:lnTo>
                    <a:pt x="2906" y="3751"/>
                  </a:lnTo>
                  <a:cubicBezTo>
                    <a:pt x="2906" y="3798"/>
                    <a:pt x="2918" y="3858"/>
                    <a:pt x="2918" y="3894"/>
                  </a:cubicBezTo>
                  <a:lnTo>
                    <a:pt x="2334" y="4334"/>
                  </a:lnTo>
                  <a:lnTo>
                    <a:pt x="1763" y="3894"/>
                  </a:lnTo>
                  <a:cubicBezTo>
                    <a:pt x="1775" y="3858"/>
                    <a:pt x="1775" y="3798"/>
                    <a:pt x="1775" y="3751"/>
                  </a:cubicBezTo>
                  <a:lnTo>
                    <a:pt x="1775" y="3513"/>
                  </a:lnTo>
                  <a:cubicBezTo>
                    <a:pt x="1929" y="3584"/>
                    <a:pt x="2096" y="3632"/>
                    <a:pt x="2286" y="3632"/>
                  </a:cubicBezTo>
                  <a:lnTo>
                    <a:pt x="2334" y="3632"/>
                  </a:lnTo>
                  <a:cubicBezTo>
                    <a:pt x="2525" y="3632"/>
                    <a:pt x="2727" y="3584"/>
                    <a:pt x="2906" y="3513"/>
                  </a:cubicBezTo>
                  <a:close/>
                  <a:moveTo>
                    <a:pt x="1905" y="0"/>
                  </a:moveTo>
                  <a:cubicBezTo>
                    <a:pt x="1251" y="0"/>
                    <a:pt x="715" y="536"/>
                    <a:pt x="715" y="1191"/>
                  </a:cubicBezTo>
                  <a:cubicBezTo>
                    <a:pt x="715" y="1381"/>
                    <a:pt x="762" y="1572"/>
                    <a:pt x="846" y="1750"/>
                  </a:cubicBezTo>
                  <a:lnTo>
                    <a:pt x="893" y="1858"/>
                  </a:lnTo>
                  <a:lnTo>
                    <a:pt x="893" y="2120"/>
                  </a:lnTo>
                  <a:cubicBezTo>
                    <a:pt x="893" y="2596"/>
                    <a:pt x="1108" y="3013"/>
                    <a:pt x="1441" y="3298"/>
                  </a:cubicBezTo>
                  <a:lnTo>
                    <a:pt x="1441" y="3763"/>
                  </a:lnTo>
                  <a:cubicBezTo>
                    <a:pt x="1441" y="3834"/>
                    <a:pt x="1405" y="3906"/>
                    <a:pt x="1322" y="3941"/>
                  </a:cubicBezTo>
                  <a:lnTo>
                    <a:pt x="465" y="4263"/>
                  </a:lnTo>
                  <a:cubicBezTo>
                    <a:pt x="179" y="4370"/>
                    <a:pt x="0" y="4644"/>
                    <a:pt x="0" y="4941"/>
                  </a:cubicBezTo>
                  <a:lnTo>
                    <a:pt x="0" y="6203"/>
                  </a:lnTo>
                  <a:cubicBezTo>
                    <a:pt x="0" y="6299"/>
                    <a:pt x="72" y="6370"/>
                    <a:pt x="167" y="6370"/>
                  </a:cubicBezTo>
                  <a:cubicBezTo>
                    <a:pt x="251" y="6370"/>
                    <a:pt x="334" y="6299"/>
                    <a:pt x="334" y="6203"/>
                  </a:cubicBezTo>
                  <a:lnTo>
                    <a:pt x="334" y="4941"/>
                  </a:lnTo>
                  <a:cubicBezTo>
                    <a:pt x="334" y="4775"/>
                    <a:pt x="429" y="4644"/>
                    <a:pt x="572" y="4584"/>
                  </a:cubicBezTo>
                  <a:lnTo>
                    <a:pt x="1429" y="4251"/>
                  </a:lnTo>
                  <a:cubicBezTo>
                    <a:pt x="1477" y="4239"/>
                    <a:pt x="1513" y="4215"/>
                    <a:pt x="1560" y="4179"/>
                  </a:cubicBezTo>
                  <a:lnTo>
                    <a:pt x="2179" y="4644"/>
                  </a:lnTo>
                  <a:lnTo>
                    <a:pt x="2179" y="6203"/>
                  </a:lnTo>
                  <a:cubicBezTo>
                    <a:pt x="2179" y="6299"/>
                    <a:pt x="2251" y="6370"/>
                    <a:pt x="2334" y="6370"/>
                  </a:cubicBezTo>
                  <a:cubicBezTo>
                    <a:pt x="2429" y="6370"/>
                    <a:pt x="2501" y="6299"/>
                    <a:pt x="2501" y="6203"/>
                  </a:cubicBezTo>
                  <a:lnTo>
                    <a:pt x="2501" y="4644"/>
                  </a:lnTo>
                  <a:lnTo>
                    <a:pt x="3108" y="4179"/>
                  </a:lnTo>
                  <a:cubicBezTo>
                    <a:pt x="3156" y="4215"/>
                    <a:pt x="3203" y="4239"/>
                    <a:pt x="3239" y="4251"/>
                  </a:cubicBezTo>
                  <a:lnTo>
                    <a:pt x="4108" y="4584"/>
                  </a:lnTo>
                  <a:cubicBezTo>
                    <a:pt x="4251" y="4644"/>
                    <a:pt x="4346" y="4775"/>
                    <a:pt x="4346" y="4941"/>
                  </a:cubicBezTo>
                  <a:cubicBezTo>
                    <a:pt x="4346" y="5025"/>
                    <a:pt x="4418" y="5108"/>
                    <a:pt x="4513" y="5108"/>
                  </a:cubicBezTo>
                  <a:cubicBezTo>
                    <a:pt x="4596" y="5108"/>
                    <a:pt x="4668" y="5025"/>
                    <a:pt x="4668" y="4941"/>
                  </a:cubicBezTo>
                  <a:cubicBezTo>
                    <a:pt x="4703" y="4632"/>
                    <a:pt x="4525" y="4358"/>
                    <a:pt x="4239" y="4251"/>
                  </a:cubicBezTo>
                  <a:lnTo>
                    <a:pt x="3382" y="3929"/>
                  </a:lnTo>
                  <a:cubicBezTo>
                    <a:pt x="3310" y="3894"/>
                    <a:pt x="3263" y="3822"/>
                    <a:pt x="3263" y="3751"/>
                  </a:cubicBezTo>
                  <a:lnTo>
                    <a:pt x="3263" y="3322"/>
                  </a:lnTo>
                  <a:cubicBezTo>
                    <a:pt x="3310" y="3286"/>
                    <a:pt x="3334" y="3263"/>
                    <a:pt x="3370" y="3227"/>
                  </a:cubicBezTo>
                  <a:cubicBezTo>
                    <a:pt x="3644" y="2941"/>
                    <a:pt x="3810" y="2584"/>
                    <a:pt x="3810" y="2179"/>
                  </a:cubicBezTo>
                  <a:lnTo>
                    <a:pt x="3810" y="1858"/>
                  </a:lnTo>
                  <a:lnTo>
                    <a:pt x="3858" y="1750"/>
                  </a:lnTo>
                  <a:cubicBezTo>
                    <a:pt x="3941" y="1572"/>
                    <a:pt x="3989" y="1381"/>
                    <a:pt x="3989" y="1191"/>
                  </a:cubicBezTo>
                  <a:lnTo>
                    <a:pt x="3989" y="155"/>
                  </a:lnTo>
                  <a:cubicBezTo>
                    <a:pt x="3989" y="72"/>
                    <a:pt x="3918" y="0"/>
                    <a:pt x="3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6" name="Google Shape;15376;p103"/>
            <p:cNvSpPr/>
            <p:nvPr/>
          </p:nvSpPr>
          <p:spPr>
            <a:xfrm>
              <a:off x="5548658" y="2982111"/>
              <a:ext cx="140614" cy="208279"/>
            </a:xfrm>
            <a:custGeom>
              <a:avLst/>
              <a:gdLst/>
              <a:ahLst/>
              <a:cxnLst/>
              <a:rect l="l" t="t" r="r" b="b"/>
              <a:pathLst>
                <a:path w="4418" h="6544" extrusionOk="0">
                  <a:moveTo>
                    <a:pt x="2246" y="370"/>
                  </a:moveTo>
                  <a:cubicBezTo>
                    <a:pt x="2295" y="370"/>
                    <a:pt x="2346" y="376"/>
                    <a:pt x="2394" y="388"/>
                  </a:cubicBezTo>
                  <a:cubicBezTo>
                    <a:pt x="3132" y="459"/>
                    <a:pt x="3715" y="1102"/>
                    <a:pt x="3727" y="1876"/>
                  </a:cubicBezTo>
                  <a:cubicBezTo>
                    <a:pt x="3727" y="2602"/>
                    <a:pt x="3906" y="3269"/>
                    <a:pt x="4061" y="3626"/>
                  </a:cubicBezTo>
                  <a:lnTo>
                    <a:pt x="4061" y="3638"/>
                  </a:lnTo>
                  <a:cubicBezTo>
                    <a:pt x="3882" y="3722"/>
                    <a:pt x="3537" y="3912"/>
                    <a:pt x="2953" y="4031"/>
                  </a:cubicBezTo>
                  <a:lnTo>
                    <a:pt x="2953" y="3972"/>
                  </a:lnTo>
                  <a:lnTo>
                    <a:pt x="2953" y="3626"/>
                  </a:lnTo>
                  <a:cubicBezTo>
                    <a:pt x="3179" y="3495"/>
                    <a:pt x="3370" y="3317"/>
                    <a:pt x="3489" y="3091"/>
                  </a:cubicBezTo>
                  <a:cubicBezTo>
                    <a:pt x="3727" y="2674"/>
                    <a:pt x="3644" y="2126"/>
                    <a:pt x="3287" y="1793"/>
                  </a:cubicBezTo>
                  <a:cubicBezTo>
                    <a:pt x="3025" y="1578"/>
                    <a:pt x="2584" y="1293"/>
                    <a:pt x="1870" y="1293"/>
                  </a:cubicBezTo>
                  <a:cubicBezTo>
                    <a:pt x="1822" y="1293"/>
                    <a:pt x="1786" y="1305"/>
                    <a:pt x="1751" y="1340"/>
                  </a:cubicBezTo>
                  <a:lnTo>
                    <a:pt x="1382" y="1709"/>
                  </a:lnTo>
                  <a:cubicBezTo>
                    <a:pt x="1322" y="1769"/>
                    <a:pt x="1322" y="1888"/>
                    <a:pt x="1382" y="1948"/>
                  </a:cubicBezTo>
                  <a:cubicBezTo>
                    <a:pt x="1411" y="1977"/>
                    <a:pt x="1456" y="1992"/>
                    <a:pt x="1501" y="1992"/>
                  </a:cubicBezTo>
                  <a:cubicBezTo>
                    <a:pt x="1545" y="1992"/>
                    <a:pt x="1590" y="1977"/>
                    <a:pt x="1620" y="1948"/>
                  </a:cubicBezTo>
                  <a:lnTo>
                    <a:pt x="1929" y="1638"/>
                  </a:lnTo>
                  <a:cubicBezTo>
                    <a:pt x="2394" y="1650"/>
                    <a:pt x="2763" y="1781"/>
                    <a:pt x="3048" y="2055"/>
                  </a:cubicBezTo>
                  <a:cubicBezTo>
                    <a:pt x="3287" y="2269"/>
                    <a:pt x="3346" y="2650"/>
                    <a:pt x="3179" y="2924"/>
                  </a:cubicBezTo>
                  <a:cubicBezTo>
                    <a:pt x="2989" y="3269"/>
                    <a:pt x="2608" y="3495"/>
                    <a:pt x="2215" y="3495"/>
                  </a:cubicBezTo>
                  <a:cubicBezTo>
                    <a:pt x="1596" y="3495"/>
                    <a:pt x="1108" y="3007"/>
                    <a:pt x="1108" y="2388"/>
                  </a:cubicBezTo>
                  <a:cubicBezTo>
                    <a:pt x="1108" y="2305"/>
                    <a:pt x="1036" y="2233"/>
                    <a:pt x="941" y="2233"/>
                  </a:cubicBezTo>
                  <a:cubicBezTo>
                    <a:pt x="858" y="2233"/>
                    <a:pt x="786" y="2305"/>
                    <a:pt x="786" y="2388"/>
                  </a:cubicBezTo>
                  <a:cubicBezTo>
                    <a:pt x="786" y="2924"/>
                    <a:pt x="1084" y="3400"/>
                    <a:pt x="1513" y="3662"/>
                  </a:cubicBezTo>
                  <a:lnTo>
                    <a:pt x="1513" y="3995"/>
                  </a:lnTo>
                  <a:lnTo>
                    <a:pt x="1513" y="4055"/>
                  </a:lnTo>
                  <a:cubicBezTo>
                    <a:pt x="929" y="3936"/>
                    <a:pt x="608" y="3745"/>
                    <a:pt x="441" y="3638"/>
                  </a:cubicBezTo>
                  <a:cubicBezTo>
                    <a:pt x="441" y="3638"/>
                    <a:pt x="429" y="3638"/>
                    <a:pt x="441" y="3626"/>
                  </a:cubicBezTo>
                  <a:cubicBezTo>
                    <a:pt x="596" y="3269"/>
                    <a:pt x="774" y="2602"/>
                    <a:pt x="774" y="1876"/>
                  </a:cubicBezTo>
                  <a:cubicBezTo>
                    <a:pt x="774" y="1114"/>
                    <a:pt x="1370" y="459"/>
                    <a:pt x="2108" y="388"/>
                  </a:cubicBezTo>
                  <a:cubicBezTo>
                    <a:pt x="2150" y="376"/>
                    <a:pt x="2197" y="370"/>
                    <a:pt x="2246" y="370"/>
                  </a:cubicBezTo>
                  <a:close/>
                  <a:moveTo>
                    <a:pt x="2584" y="3769"/>
                  </a:moveTo>
                  <a:lnTo>
                    <a:pt x="2584" y="3972"/>
                  </a:lnTo>
                  <a:cubicBezTo>
                    <a:pt x="2584" y="4174"/>
                    <a:pt x="2703" y="4365"/>
                    <a:pt x="2882" y="4448"/>
                  </a:cubicBezTo>
                  <a:lnTo>
                    <a:pt x="2989" y="4507"/>
                  </a:lnTo>
                  <a:cubicBezTo>
                    <a:pt x="2858" y="4769"/>
                    <a:pt x="2560" y="4936"/>
                    <a:pt x="2227" y="4936"/>
                  </a:cubicBezTo>
                  <a:cubicBezTo>
                    <a:pt x="1917" y="4936"/>
                    <a:pt x="1620" y="4769"/>
                    <a:pt x="1441" y="4507"/>
                  </a:cubicBezTo>
                  <a:lnTo>
                    <a:pt x="1548" y="4448"/>
                  </a:lnTo>
                  <a:cubicBezTo>
                    <a:pt x="1727" y="4365"/>
                    <a:pt x="1846" y="4162"/>
                    <a:pt x="1846" y="3972"/>
                  </a:cubicBezTo>
                  <a:lnTo>
                    <a:pt x="1846" y="3769"/>
                  </a:lnTo>
                  <a:cubicBezTo>
                    <a:pt x="1965" y="3793"/>
                    <a:pt x="2096" y="3805"/>
                    <a:pt x="2215" y="3805"/>
                  </a:cubicBezTo>
                  <a:cubicBezTo>
                    <a:pt x="2346" y="3805"/>
                    <a:pt x="2465" y="3793"/>
                    <a:pt x="2584" y="3769"/>
                  </a:cubicBezTo>
                  <a:close/>
                  <a:moveTo>
                    <a:pt x="2209" y="1"/>
                  </a:moveTo>
                  <a:cubicBezTo>
                    <a:pt x="2153" y="1"/>
                    <a:pt x="2096" y="7"/>
                    <a:pt x="2036" y="19"/>
                  </a:cubicBezTo>
                  <a:cubicBezTo>
                    <a:pt x="1108" y="102"/>
                    <a:pt x="393" y="912"/>
                    <a:pt x="381" y="1840"/>
                  </a:cubicBezTo>
                  <a:cubicBezTo>
                    <a:pt x="381" y="2519"/>
                    <a:pt x="215" y="3138"/>
                    <a:pt x="84" y="3472"/>
                  </a:cubicBezTo>
                  <a:cubicBezTo>
                    <a:pt x="24" y="3614"/>
                    <a:pt x="72" y="3793"/>
                    <a:pt x="203" y="3876"/>
                  </a:cubicBezTo>
                  <a:cubicBezTo>
                    <a:pt x="358" y="3984"/>
                    <a:pt x="632" y="4150"/>
                    <a:pt x="1084" y="4281"/>
                  </a:cubicBezTo>
                  <a:lnTo>
                    <a:pt x="393" y="4626"/>
                  </a:lnTo>
                  <a:cubicBezTo>
                    <a:pt x="215" y="4722"/>
                    <a:pt x="84" y="4877"/>
                    <a:pt x="24" y="5055"/>
                  </a:cubicBezTo>
                  <a:cubicBezTo>
                    <a:pt x="0" y="5150"/>
                    <a:pt x="60" y="5234"/>
                    <a:pt x="143" y="5269"/>
                  </a:cubicBezTo>
                  <a:lnTo>
                    <a:pt x="191" y="5269"/>
                  </a:lnTo>
                  <a:cubicBezTo>
                    <a:pt x="262" y="5269"/>
                    <a:pt x="334" y="5222"/>
                    <a:pt x="358" y="5150"/>
                  </a:cubicBezTo>
                  <a:cubicBezTo>
                    <a:pt x="381" y="5043"/>
                    <a:pt x="453" y="4972"/>
                    <a:pt x="548" y="4924"/>
                  </a:cubicBezTo>
                  <a:lnTo>
                    <a:pt x="1084" y="4662"/>
                  </a:lnTo>
                  <a:cubicBezTo>
                    <a:pt x="1310" y="5043"/>
                    <a:pt x="1727" y="5281"/>
                    <a:pt x="2167" y="5281"/>
                  </a:cubicBezTo>
                  <a:cubicBezTo>
                    <a:pt x="2620" y="5281"/>
                    <a:pt x="3037" y="5043"/>
                    <a:pt x="3251" y="4662"/>
                  </a:cubicBezTo>
                  <a:lnTo>
                    <a:pt x="3787" y="4924"/>
                  </a:lnTo>
                  <a:cubicBezTo>
                    <a:pt x="3930" y="4984"/>
                    <a:pt x="4001" y="5115"/>
                    <a:pt x="4001" y="5269"/>
                  </a:cubicBezTo>
                  <a:lnTo>
                    <a:pt x="4001" y="6377"/>
                  </a:lnTo>
                  <a:cubicBezTo>
                    <a:pt x="4001" y="6472"/>
                    <a:pt x="4072" y="6543"/>
                    <a:pt x="4168" y="6543"/>
                  </a:cubicBezTo>
                  <a:cubicBezTo>
                    <a:pt x="4251" y="6543"/>
                    <a:pt x="4322" y="6472"/>
                    <a:pt x="4322" y="6377"/>
                  </a:cubicBezTo>
                  <a:lnTo>
                    <a:pt x="4322" y="5269"/>
                  </a:lnTo>
                  <a:cubicBezTo>
                    <a:pt x="4418" y="4996"/>
                    <a:pt x="4263" y="4746"/>
                    <a:pt x="4013" y="4626"/>
                  </a:cubicBezTo>
                  <a:lnTo>
                    <a:pt x="3334" y="4281"/>
                  </a:lnTo>
                  <a:cubicBezTo>
                    <a:pt x="3787" y="4150"/>
                    <a:pt x="4072" y="3984"/>
                    <a:pt x="4203" y="3876"/>
                  </a:cubicBezTo>
                  <a:cubicBezTo>
                    <a:pt x="4346" y="3793"/>
                    <a:pt x="4406" y="3614"/>
                    <a:pt x="4322" y="3472"/>
                  </a:cubicBezTo>
                  <a:cubicBezTo>
                    <a:pt x="4191" y="3138"/>
                    <a:pt x="4025" y="2519"/>
                    <a:pt x="4025" y="1840"/>
                  </a:cubicBezTo>
                  <a:cubicBezTo>
                    <a:pt x="4025" y="912"/>
                    <a:pt x="3299" y="102"/>
                    <a:pt x="2382" y="19"/>
                  </a:cubicBezTo>
                  <a:cubicBezTo>
                    <a:pt x="2322" y="7"/>
                    <a:pt x="2266" y="1"/>
                    <a:pt x="22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7" name="Google Shape;15377;p103"/>
            <p:cNvSpPr/>
            <p:nvPr/>
          </p:nvSpPr>
          <p:spPr>
            <a:xfrm>
              <a:off x="5655153" y="3157004"/>
              <a:ext cx="10630" cy="33387"/>
            </a:xfrm>
            <a:custGeom>
              <a:avLst/>
              <a:gdLst/>
              <a:ahLst/>
              <a:cxnLst/>
              <a:rect l="l" t="t" r="r" b="b"/>
              <a:pathLst>
                <a:path w="334" h="1049" extrusionOk="0">
                  <a:moveTo>
                    <a:pt x="167" y="1"/>
                  </a:moveTo>
                  <a:cubicBezTo>
                    <a:pt x="72" y="1"/>
                    <a:pt x="0" y="72"/>
                    <a:pt x="0" y="155"/>
                  </a:cubicBezTo>
                  <a:lnTo>
                    <a:pt x="0" y="894"/>
                  </a:lnTo>
                  <a:cubicBezTo>
                    <a:pt x="0" y="977"/>
                    <a:pt x="72" y="1048"/>
                    <a:pt x="167" y="1048"/>
                  </a:cubicBezTo>
                  <a:cubicBezTo>
                    <a:pt x="250" y="1048"/>
                    <a:pt x="322" y="977"/>
                    <a:pt x="322" y="894"/>
                  </a:cubicBezTo>
                  <a:lnTo>
                    <a:pt x="322" y="155"/>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8" name="Google Shape;15378;p103"/>
            <p:cNvSpPr/>
            <p:nvPr/>
          </p:nvSpPr>
          <p:spPr>
            <a:xfrm>
              <a:off x="5497893" y="3174445"/>
              <a:ext cx="11012" cy="10248"/>
            </a:xfrm>
            <a:custGeom>
              <a:avLst/>
              <a:gdLst/>
              <a:ahLst/>
              <a:cxnLst/>
              <a:rect l="l" t="t" r="r" b="b"/>
              <a:pathLst>
                <a:path w="346" h="322" extrusionOk="0">
                  <a:moveTo>
                    <a:pt x="179" y="0"/>
                  </a:moveTo>
                  <a:cubicBezTo>
                    <a:pt x="83" y="0"/>
                    <a:pt x="0" y="72"/>
                    <a:pt x="0" y="167"/>
                  </a:cubicBezTo>
                  <a:cubicBezTo>
                    <a:pt x="0" y="250"/>
                    <a:pt x="71" y="322"/>
                    <a:pt x="179" y="322"/>
                  </a:cubicBezTo>
                  <a:cubicBezTo>
                    <a:pt x="262" y="322"/>
                    <a:pt x="333" y="250"/>
                    <a:pt x="333" y="167"/>
                  </a:cubicBezTo>
                  <a:cubicBezTo>
                    <a:pt x="345" y="72"/>
                    <a:pt x="262"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9" name="Google Shape;15379;p103"/>
            <p:cNvSpPr/>
            <p:nvPr/>
          </p:nvSpPr>
          <p:spPr>
            <a:xfrm>
              <a:off x="5410718" y="3156972"/>
              <a:ext cx="74699" cy="45927"/>
            </a:xfrm>
            <a:custGeom>
              <a:avLst/>
              <a:gdLst/>
              <a:ahLst/>
              <a:cxnLst/>
              <a:rect l="l" t="t" r="r" b="b"/>
              <a:pathLst>
                <a:path w="2347" h="1443" extrusionOk="0">
                  <a:moveTo>
                    <a:pt x="905" y="0"/>
                  </a:moveTo>
                  <a:cubicBezTo>
                    <a:pt x="870" y="0"/>
                    <a:pt x="833" y="13"/>
                    <a:pt x="798" y="37"/>
                  </a:cubicBezTo>
                  <a:lnTo>
                    <a:pt x="72" y="585"/>
                  </a:lnTo>
                  <a:cubicBezTo>
                    <a:pt x="24" y="621"/>
                    <a:pt x="1" y="680"/>
                    <a:pt x="1" y="728"/>
                  </a:cubicBezTo>
                  <a:cubicBezTo>
                    <a:pt x="1" y="764"/>
                    <a:pt x="24" y="823"/>
                    <a:pt x="72" y="859"/>
                  </a:cubicBezTo>
                  <a:lnTo>
                    <a:pt x="798" y="1407"/>
                  </a:lnTo>
                  <a:cubicBezTo>
                    <a:pt x="834" y="1442"/>
                    <a:pt x="858" y="1442"/>
                    <a:pt x="905" y="1442"/>
                  </a:cubicBezTo>
                  <a:cubicBezTo>
                    <a:pt x="953" y="1442"/>
                    <a:pt x="1013" y="1407"/>
                    <a:pt x="1036" y="1359"/>
                  </a:cubicBezTo>
                  <a:cubicBezTo>
                    <a:pt x="1096" y="1287"/>
                    <a:pt x="1084" y="1180"/>
                    <a:pt x="1013" y="1121"/>
                  </a:cubicBezTo>
                  <a:lnTo>
                    <a:pt x="679" y="883"/>
                  </a:lnTo>
                  <a:lnTo>
                    <a:pt x="2191" y="883"/>
                  </a:lnTo>
                  <a:cubicBezTo>
                    <a:pt x="2275" y="883"/>
                    <a:pt x="2346" y="811"/>
                    <a:pt x="2346" y="728"/>
                  </a:cubicBezTo>
                  <a:cubicBezTo>
                    <a:pt x="2346" y="621"/>
                    <a:pt x="2275" y="549"/>
                    <a:pt x="2191" y="549"/>
                  </a:cubicBezTo>
                  <a:lnTo>
                    <a:pt x="679" y="549"/>
                  </a:lnTo>
                  <a:lnTo>
                    <a:pt x="1013" y="311"/>
                  </a:lnTo>
                  <a:cubicBezTo>
                    <a:pt x="1084" y="252"/>
                    <a:pt x="1096" y="145"/>
                    <a:pt x="1036" y="73"/>
                  </a:cubicBezTo>
                  <a:cubicBezTo>
                    <a:pt x="1002" y="24"/>
                    <a:pt x="955" y="0"/>
                    <a:pt x="9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0" name="Google Shape;15380;p103"/>
            <p:cNvSpPr/>
            <p:nvPr/>
          </p:nvSpPr>
          <p:spPr>
            <a:xfrm>
              <a:off x="5521382" y="3156590"/>
              <a:ext cx="75049" cy="45163"/>
            </a:xfrm>
            <a:custGeom>
              <a:avLst/>
              <a:gdLst/>
              <a:ahLst/>
              <a:cxnLst/>
              <a:rect l="l" t="t" r="r" b="b"/>
              <a:pathLst>
                <a:path w="2358" h="1419" extrusionOk="0">
                  <a:moveTo>
                    <a:pt x="1446" y="0"/>
                  </a:moveTo>
                  <a:cubicBezTo>
                    <a:pt x="1396" y="0"/>
                    <a:pt x="1345" y="25"/>
                    <a:pt x="1310" y="73"/>
                  </a:cubicBezTo>
                  <a:cubicBezTo>
                    <a:pt x="1250" y="145"/>
                    <a:pt x="1274" y="252"/>
                    <a:pt x="1346" y="311"/>
                  </a:cubicBezTo>
                  <a:lnTo>
                    <a:pt x="1667" y="549"/>
                  </a:lnTo>
                  <a:lnTo>
                    <a:pt x="167" y="549"/>
                  </a:lnTo>
                  <a:cubicBezTo>
                    <a:pt x="84" y="549"/>
                    <a:pt x="0" y="621"/>
                    <a:pt x="0" y="704"/>
                  </a:cubicBezTo>
                  <a:cubicBezTo>
                    <a:pt x="0" y="799"/>
                    <a:pt x="84" y="871"/>
                    <a:pt x="167" y="871"/>
                  </a:cubicBezTo>
                  <a:lnTo>
                    <a:pt x="1667" y="871"/>
                  </a:lnTo>
                  <a:lnTo>
                    <a:pt x="1346" y="1109"/>
                  </a:lnTo>
                  <a:cubicBezTo>
                    <a:pt x="1274" y="1169"/>
                    <a:pt x="1250" y="1276"/>
                    <a:pt x="1310" y="1347"/>
                  </a:cubicBezTo>
                  <a:cubicBezTo>
                    <a:pt x="1346" y="1395"/>
                    <a:pt x="1405" y="1419"/>
                    <a:pt x="1453" y="1419"/>
                  </a:cubicBezTo>
                  <a:cubicBezTo>
                    <a:pt x="1477" y="1419"/>
                    <a:pt x="1524" y="1407"/>
                    <a:pt x="1548" y="1395"/>
                  </a:cubicBezTo>
                  <a:lnTo>
                    <a:pt x="2286" y="847"/>
                  </a:lnTo>
                  <a:cubicBezTo>
                    <a:pt x="2322" y="811"/>
                    <a:pt x="2358" y="752"/>
                    <a:pt x="2358" y="704"/>
                  </a:cubicBezTo>
                  <a:cubicBezTo>
                    <a:pt x="2358" y="668"/>
                    <a:pt x="2322" y="633"/>
                    <a:pt x="2286" y="585"/>
                  </a:cubicBezTo>
                  <a:lnTo>
                    <a:pt x="1548" y="37"/>
                  </a:lnTo>
                  <a:cubicBezTo>
                    <a:pt x="1518" y="13"/>
                    <a:pt x="1482" y="0"/>
                    <a:pt x="14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81" name="Google Shape;15381;p103"/>
          <p:cNvGrpSpPr/>
          <p:nvPr/>
        </p:nvGrpSpPr>
        <p:grpSpPr>
          <a:xfrm>
            <a:off x="7073928" y="2905757"/>
            <a:ext cx="371395" cy="371809"/>
            <a:chOff x="7073928" y="2905757"/>
            <a:chExt cx="371395" cy="371809"/>
          </a:xfrm>
        </p:grpSpPr>
        <p:sp>
          <p:nvSpPr>
            <p:cNvPr id="15382" name="Google Shape;15382;p103"/>
            <p:cNvSpPr/>
            <p:nvPr/>
          </p:nvSpPr>
          <p:spPr>
            <a:xfrm>
              <a:off x="7073928" y="2905757"/>
              <a:ext cx="371395" cy="371809"/>
            </a:xfrm>
            <a:custGeom>
              <a:avLst/>
              <a:gdLst/>
              <a:ahLst/>
              <a:cxnLst/>
              <a:rect l="l" t="t" r="r" b="b"/>
              <a:pathLst>
                <a:path w="11669" h="11682" extrusionOk="0">
                  <a:moveTo>
                    <a:pt x="3608" y="1811"/>
                  </a:moveTo>
                  <a:cubicBezTo>
                    <a:pt x="3822" y="1811"/>
                    <a:pt x="3989" y="1977"/>
                    <a:pt x="3989" y="2192"/>
                  </a:cubicBezTo>
                  <a:lnTo>
                    <a:pt x="3989" y="2561"/>
                  </a:lnTo>
                  <a:cubicBezTo>
                    <a:pt x="3989" y="2870"/>
                    <a:pt x="3727" y="3120"/>
                    <a:pt x="3417" y="3120"/>
                  </a:cubicBezTo>
                  <a:cubicBezTo>
                    <a:pt x="3411" y="3120"/>
                    <a:pt x="3404" y="3121"/>
                    <a:pt x="3398" y="3121"/>
                  </a:cubicBezTo>
                  <a:cubicBezTo>
                    <a:pt x="3109" y="3121"/>
                    <a:pt x="2870" y="2863"/>
                    <a:pt x="2870" y="2561"/>
                  </a:cubicBezTo>
                  <a:lnTo>
                    <a:pt x="2870" y="2192"/>
                  </a:lnTo>
                  <a:cubicBezTo>
                    <a:pt x="2870" y="1977"/>
                    <a:pt x="3024" y="1811"/>
                    <a:pt x="3239" y="1811"/>
                  </a:cubicBezTo>
                  <a:close/>
                  <a:moveTo>
                    <a:pt x="3596" y="3454"/>
                  </a:moveTo>
                  <a:lnTo>
                    <a:pt x="3596" y="3466"/>
                  </a:lnTo>
                  <a:cubicBezTo>
                    <a:pt x="3632" y="3561"/>
                    <a:pt x="3643" y="3644"/>
                    <a:pt x="3667" y="3704"/>
                  </a:cubicBezTo>
                  <a:lnTo>
                    <a:pt x="3429" y="3942"/>
                  </a:lnTo>
                  <a:lnTo>
                    <a:pt x="3405" y="3942"/>
                  </a:lnTo>
                  <a:lnTo>
                    <a:pt x="3167" y="3704"/>
                  </a:lnTo>
                  <a:cubicBezTo>
                    <a:pt x="3191" y="3644"/>
                    <a:pt x="3215" y="3585"/>
                    <a:pt x="3215" y="3525"/>
                  </a:cubicBezTo>
                  <a:lnTo>
                    <a:pt x="3215" y="3454"/>
                  </a:lnTo>
                  <a:close/>
                  <a:moveTo>
                    <a:pt x="5632" y="5204"/>
                  </a:moveTo>
                  <a:lnTo>
                    <a:pt x="5632" y="7418"/>
                  </a:lnTo>
                  <a:lnTo>
                    <a:pt x="4525" y="8204"/>
                  </a:lnTo>
                  <a:lnTo>
                    <a:pt x="4525" y="5466"/>
                  </a:lnTo>
                  <a:cubicBezTo>
                    <a:pt x="4608" y="5525"/>
                    <a:pt x="4727" y="5573"/>
                    <a:pt x="4846" y="5585"/>
                  </a:cubicBezTo>
                  <a:lnTo>
                    <a:pt x="4977" y="5585"/>
                  </a:lnTo>
                  <a:cubicBezTo>
                    <a:pt x="5120" y="5561"/>
                    <a:pt x="5263" y="5525"/>
                    <a:pt x="5370" y="5418"/>
                  </a:cubicBezTo>
                  <a:lnTo>
                    <a:pt x="5632" y="5204"/>
                  </a:lnTo>
                  <a:close/>
                  <a:moveTo>
                    <a:pt x="2893" y="3930"/>
                  </a:moveTo>
                  <a:lnTo>
                    <a:pt x="3167" y="4204"/>
                  </a:lnTo>
                  <a:cubicBezTo>
                    <a:pt x="3227" y="4263"/>
                    <a:pt x="3310" y="4299"/>
                    <a:pt x="3417" y="4299"/>
                  </a:cubicBezTo>
                  <a:cubicBezTo>
                    <a:pt x="3524" y="4299"/>
                    <a:pt x="3596" y="4275"/>
                    <a:pt x="3667" y="4204"/>
                  </a:cubicBezTo>
                  <a:lnTo>
                    <a:pt x="3905" y="3966"/>
                  </a:lnTo>
                  <a:cubicBezTo>
                    <a:pt x="3989" y="3989"/>
                    <a:pt x="4060" y="4025"/>
                    <a:pt x="4144" y="4025"/>
                  </a:cubicBezTo>
                  <a:cubicBezTo>
                    <a:pt x="4203" y="4025"/>
                    <a:pt x="4263" y="4049"/>
                    <a:pt x="4298" y="4097"/>
                  </a:cubicBezTo>
                  <a:lnTo>
                    <a:pt x="4798" y="4716"/>
                  </a:lnTo>
                  <a:cubicBezTo>
                    <a:pt x="4833" y="4764"/>
                    <a:pt x="4884" y="4789"/>
                    <a:pt x="4935" y="4789"/>
                  </a:cubicBezTo>
                  <a:cubicBezTo>
                    <a:pt x="4971" y="4789"/>
                    <a:pt x="5007" y="4776"/>
                    <a:pt x="5036" y="4751"/>
                  </a:cubicBezTo>
                  <a:lnTo>
                    <a:pt x="5656" y="4263"/>
                  </a:lnTo>
                  <a:cubicBezTo>
                    <a:pt x="5694" y="4231"/>
                    <a:pt x="5747" y="4209"/>
                    <a:pt x="5798" y="4209"/>
                  </a:cubicBezTo>
                  <a:cubicBezTo>
                    <a:pt x="5842" y="4209"/>
                    <a:pt x="5885" y="4225"/>
                    <a:pt x="5918" y="4263"/>
                  </a:cubicBezTo>
                  <a:cubicBezTo>
                    <a:pt x="5965" y="4299"/>
                    <a:pt x="5989" y="4347"/>
                    <a:pt x="5977" y="4406"/>
                  </a:cubicBezTo>
                  <a:cubicBezTo>
                    <a:pt x="5989" y="4454"/>
                    <a:pt x="5965" y="4513"/>
                    <a:pt x="5918" y="4537"/>
                  </a:cubicBezTo>
                  <a:lnTo>
                    <a:pt x="5144" y="5156"/>
                  </a:lnTo>
                  <a:cubicBezTo>
                    <a:pt x="5084" y="5192"/>
                    <a:pt x="5013" y="5228"/>
                    <a:pt x="4929" y="5240"/>
                  </a:cubicBezTo>
                  <a:lnTo>
                    <a:pt x="4858" y="5240"/>
                  </a:lnTo>
                  <a:cubicBezTo>
                    <a:pt x="4751" y="5228"/>
                    <a:pt x="4667" y="5180"/>
                    <a:pt x="4608" y="5109"/>
                  </a:cubicBezTo>
                  <a:lnTo>
                    <a:pt x="4453" y="4930"/>
                  </a:lnTo>
                  <a:cubicBezTo>
                    <a:pt x="4425" y="4884"/>
                    <a:pt x="4369" y="4866"/>
                    <a:pt x="4312" y="4866"/>
                  </a:cubicBezTo>
                  <a:cubicBezTo>
                    <a:pt x="4295" y="4866"/>
                    <a:pt x="4279" y="4868"/>
                    <a:pt x="4263" y="4870"/>
                  </a:cubicBezTo>
                  <a:cubicBezTo>
                    <a:pt x="4191" y="4894"/>
                    <a:pt x="4144" y="4954"/>
                    <a:pt x="4144" y="5037"/>
                  </a:cubicBezTo>
                  <a:lnTo>
                    <a:pt x="4144" y="8454"/>
                  </a:lnTo>
                  <a:lnTo>
                    <a:pt x="3763" y="8740"/>
                  </a:lnTo>
                  <a:lnTo>
                    <a:pt x="3763" y="7145"/>
                  </a:lnTo>
                  <a:cubicBezTo>
                    <a:pt x="3763" y="7061"/>
                    <a:pt x="3691" y="6978"/>
                    <a:pt x="3596" y="6978"/>
                  </a:cubicBezTo>
                  <a:cubicBezTo>
                    <a:pt x="3512" y="6978"/>
                    <a:pt x="3429" y="7061"/>
                    <a:pt x="3429" y="7145"/>
                  </a:cubicBezTo>
                  <a:lnTo>
                    <a:pt x="3429" y="8978"/>
                  </a:lnTo>
                  <a:lnTo>
                    <a:pt x="2870" y="9383"/>
                  </a:lnTo>
                  <a:lnTo>
                    <a:pt x="2870" y="7180"/>
                  </a:lnTo>
                  <a:cubicBezTo>
                    <a:pt x="2870" y="7014"/>
                    <a:pt x="2822" y="6835"/>
                    <a:pt x="2750" y="6680"/>
                  </a:cubicBezTo>
                  <a:lnTo>
                    <a:pt x="2572" y="6347"/>
                  </a:lnTo>
                  <a:cubicBezTo>
                    <a:pt x="2524" y="6240"/>
                    <a:pt x="2500" y="6121"/>
                    <a:pt x="2500" y="6013"/>
                  </a:cubicBezTo>
                  <a:lnTo>
                    <a:pt x="2500" y="4263"/>
                  </a:lnTo>
                  <a:cubicBezTo>
                    <a:pt x="2500" y="4180"/>
                    <a:pt x="2536" y="4120"/>
                    <a:pt x="2596" y="4085"/>
                  </a:cubicBezTo>
                  <a:lnTo>
                    <a:pt x="2893" y="3930"/>
                  </a:lnTo>
                  <a:close/>
                  <a:moveTo>
                    <a:pt x="5810" y="1"/>
                  </a:moveTo>
                  <a:cubicBezTo>
                    <a:pt x="5727" y="1"/>
                    <a:pt x="5656" y="72"/>
                    <a:pt x="5656" y="167"/>
                  </a:cubicBezTo>
                  <a:lnTo>
                    <a:pt x="5656" y="3870"/>
                  </a:lnTo>
                  <a:cubicBezTo>
                    <a:pt x="5596" y="3882"/>
                    <a:pt x="5537" y="3930"/>
                    <a:pt x="5477" y="3977"/>
                  </a:cubicBezTo>
                  <a:lnTo>
                    <a:pt x="5001" y="4358"/>
                  </a:lnTo>
                  <a:lnTo>
                    <a:pt x="4596" y="3870"/>
                  </a:lnTo>
                  <a:cubicBezTo>
                    <a:pt x="4489" y="3739"/>
                    <a:pt x="4346" y="3668"/>
                    <a:pt x="4179" y="3668"/>
                  </a:cubicBezTo>
                  <a:cubicBezTo>
                    <a:pt x="4072" y="3668"/>
                    <a:pt x="3989" y="3573"/>
                    <a:pt x="3989" y="3466"/>
                  </a:cubicBezTo>
                  <a:lnTo>
                    <a:pt x="3989" y="3275"/>
                  </a:lnTo>
                  <a:cubicBezTo>
                    <a:pt x="4203" y="3108"/>
                    <a:pt x="4358" y="2846"/>
                    <a:pt x="4358" y="2549"/>
                  </a:cubicBezTo>
                  <a:lnTo>
                    <a:pt x="4358" y="2180"/>
                  </a:lnTo>
                  <a:cubicBezTo>
                    <a:pt x="4358" y="1775"/>
                    <a:pt x="4024" y="1465"/>
                    <a:pt x="3643" y="1465"/>
                  </a:cubicBezTo>
                  <a:lnTo>
                    <a:pt x="3274" y="1465"/>
                  </a:lnTo>
                  <a:cubicBezTo>
                    <a:pt x="2870" y="1465"/>
                    <a:pt x="2560" y="1787"/>
                    <a:pt x="2560" y="2180"/>
                  </a:cubicBezTo>
                  <a:lnTo>
                    <a:pt x="2560" y="2549"/>
                  </a:lnTo>
                  <a:cubicBezTo>
                    <a:pt x="2560" y="2846"/>
                    <a:pt x="2703" y="3108"/>
                    <a:pt x="2929" y="3275"/>
                  </a:cubicBezTo>
                  <a:lnTo>
                    <a:pt x="2929" y="3525"/>
                  </a:lnTo>
                  <a:lnTo>
                    <a:pt x="2929" y="3549"/>
                  </a:lnTo>
                  <a:lnTo>
                    <a:pt x="2500" y="3751"/>
                  </a:lnTo>
                  <a:cubicBezTo>
                    <a:pt x="2322" y="3847"/>
                    <a:pt x="2203" y="4037"/>
                    <a:pt x="2203" y="4228"/>
                  </a:cubicBezTo>
                  <a:lnTo>
                    <a:pt x="2203" y="5990"/>
                  </a:lnTo>
                  <a:cubicBezTo>
                    <a:pt x="2203" y="6144"/>
                    <a:pt x="2239" y="6323"/>
                    <a:pt x="2322" y="6478"/>
                  </a:cubicBezTo>
                  <a:lnTo>
                    <a:pt x="2500" y="6823"/>
                  </a:lnTo>
                  <a:cubicBezTo>
                    <a:pt x="2536" y="6918"/>
                    <a:pt x="2572" y="7037"/>
                    <a:pt x="2572" y="7145"/>
                  </a:cubicBezTo>
                  <a:lnTo>
                    <a:pt x="2572" y="9597"/>
                  </a:lnTo>
                  <a:lnTo>
                    <a:pt x="83" y="11371"/>
                  </a:lnTo>
                  <a:cubicBezTo>
                    <a:pt x="12" y="11431"/>
                    <a:pt x="0" y="11538"/>
                    <a:pt x="36" y="11609"/>
                  </a:cubicBezTo>
                  <a:cubicBezTo>
                    <a:pt x="74" y="11655"/>
                    <a:pt x="133" y="11682"/>
                    <a:pt x="188" y="11682"/>
                  </a:cubicBezTo>
                  <a:cubicBezTo>
                    <a:pt x="219" y="11682"/>
                    <a:pt x="249" y="11674"/>
                    <a:pt x="274" y="11657"/>
                  </a:cubicBezTo>
                  <a:lnTo>
                    <a:pt x="5846" y="7716"/>
                  </a:lnTo>
                  <a:lnTo>
                    <a:pt x="11406" y="11657"/>
                  </a:lnTo>
                  <a:cubicBezTo>
                    <a:pt x="11442" y="11669"/>
                    <a:pt x="11466" y="11681"/>
                    <a:pt x="11513" y="11681"/>
                  </a:cubicBezTo>
                  <a:cubicBezTo>
                    <a:pt x="11573" y="11681"/>
                    <a:pt x="11621" y="11657"/>
                    <a:pt x="11644" y="11609"/>
                  </a:cubicBezTo>
                  <a:cubicBezTo>
                    <a:pt x="11668" y="11538"/>
                    <a:pt x="11644" y="11431"/>
                    <a:pt x="11573" y="11371"/>
                  </a:cubicBezTo>
                  <a:lnTo>
                    <a:pt x="5977" y="7395"/>
                  </a:lnTo>
                  <a:lnTo>
                    <a:pt x="5977" y="4930"/>
                  </a:lnTo>
                  <a:lnTo>
                    <a:pt x="6144" y="4787"/>
                  </a:lnTo>
                  <a:cubicBezTo>
                    <a:pt x="6263" y="4692"/>
                    <a:pt x="6334" y="4549"/>
                    <a:pt x="6346" y="4394"/>
                  </a:cubicBezTo>
                  <a:cubicBezTo>
                    <a:pt x="6346" y="4228"/>
                    <a:pt x="6287" y="4073"/>
                    <a:pt x="6168" y="3977"/>
                  </a:cubicBezTo>
                  <a:cubicBezTo>
                    <a:pt x="6108" y="3930"/>
                    <a:pt x="6049" y="3882"/>
                    <a:pt x="5977" y="3870"/>
                  </a:cubicBezTo>
                  <a:lnTo>
                    <a:pt x="5977" y="715"/>
                  </a:lnTo>
                  <a:lnTo>
                    <a:pt x="8275" y="715"/>
                  </a:lnTo>
                  <a:lnTo>
                    <a:pt x="8037" y="1191"/>
                  </a:lnTo>
                  <a:cubicBezTo>
                    <a:pt x="8001" y="1239"/>
                    <a:pt x="8001" y="1299"/>
                    <a:pt x="8037" y="1334"/>
                  </a:cubicBezTo>
                  <a:lnTo>
                    <a:pt x="8275" y="1811"/>
                  </a:lnTo>
                  <a:lnTo>
                    <a:pt x="6549" y="1811"/>
                  </a:lnTo>
                  <a:cubicBezTo>
                    <a:pt x="6453" y="1811"/>
                    <a:pt x="6382" y="1894"/>
                    <a:pt x="6382" y="1977"/>
                  </a:cubicBezTo>
                  <a:cubicBezTo>
                    <a:pt x="6382" y="2072"/>
                    <a:pt x="6453" y="2144"/>
                    <a:pt x="6549" y="2144"/>
                  </a:cubicBezTo>
                  <a:lnTo>
                    <a:pt x="8549" y="2144"/>
                  </a:lnTo>
                  <a:cubicBezTo>
                    <a:pt x="8608" y="2144"/>
                    <a:pt x="8668" y="2108"/>
                    <a:pt x="8704" y="2072"/>
                  </a:cubicBezTo>
                  <a:cubicBezTo>
                    <a:pt x="8727" y="2025"/>
                    <a:pt x="8727" y="1953"/>
                    <a:pt x="8716" y="1906"/>
                  </a:cubicBezTo>
                  <a:lnTo>
                    <a:pt x="8394" y="1251"/>
                  </a:lnTo>
                  <a:lnTo>
                    <a:pt x="8716" y="596"/>
                  </a:lnTo>
                  <a:cubicBezTo>
                    <a:pt x="8751" y="537"/>
                    <a:pt x="8751" y="477"/>
                    <a:pt x="8704" y="429"/>
                  </a:cubicBezTo>
                  <a:cubicBezTo>
                    <a:pt x="8668" y="394"/>
                    <a:pt x="8608" y="358"/>
                    <a:pt x="8549" y="358"/>
                  </a:cubicBezTo>
                  <a:lnTo>
                    <a:pt x="5977" y="358"/>
                  </a:lnTo>
                  <a:lnTo>
                    <a:pt x="5977" y="167"/>
                  </a:lnTo>
                  <a:cubicBezTo>
                    <a:pt x="5977" y="72"/>
                    <a:pt x="5906" y="1"/>
                    <a:pt x="5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3" name="Google Shape;15383;p103"/>
            <p:cNvSpPr/>
            <p:nvPr/>
          </p:nvSpPr>
          <p:spPr>
            <a:xfrm>
              <a:off x="7281188" y="3188513"/>
              <a:ext cx="65596" cy="48473"/>
            </a:xfrm>
            <a:custGeom>
              <a:avLst/>
              <a:gdLst/>
              <a:ahLst/>
              <a:cxnLst/>
              <a:rect l="l" t="t" r="r" b="b"/>
              <a:pathLst>
                <a:path w="2061" h="1523" extrusionOk="0">
                  <a:moveTo>
                    <a:pt x="204" y="1"/>
                  </a:moveTo>
                  <a:cubicBezTo>
                    <a:pt x="151" y="1"/>
                    <a:pt x="97" y="27"/>
                    <a:pt x="60" y="70"/>
                  </a:cubicBezTo>
                  <a:cubicBezTo>
                    <a:pt x="1" y="154"/>
                    <a:pt x="37" y="261"/>
                    <a:pt x="108" y="320"/>
                  </a:cubicBezTo>
                  <a:lnTo>
                    <a:pt x="1775" y="1487"/>
                  </a:lnTo>
                  <a:cubicBezTo>
                    <a:pt x="1799" y="1511"/>
                    <a:pt x="1834" y="1523"/>
                    <a:pt x="1882" y="1523"/>
                  </a:cubicBezTo>
                  <a:cubicBezTo>
                    <a:pt x="1942" y="1523"/>
                    <a:pt x="1977" y="1487"/>
                    <a:pt x="2013" y="1451"/>
                  </a:cubicBezTo>
                  <a:cubicBezTo>
                    <a:pt x="2061" y="1368"/>
                    <a:pt x="2037" y="1261"/>
                    <a:pt x="1965" y="1213"/>
                  </a:cubicBezTo>
                  <a:lnTo>
                    <a:pt x="299" y="35"/>
                  </a:lnTo>
                  <a:cubicBezTo>
                    <a:pt x="271" y="11"/>
                    <a:pt x="237" y="1"/>
                    <a:pt x="2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4" name="Google Shape;15384;p103"/>
            <p:cNvSpPr/>
            <p:nvPr/>
          </p:nvSpPr>
          <p:spPr>
            <a:xfrm>
              <a:off x="7252034" y="3168080"/>
              <a:ext cx="24634" cy="19287"/>
            </a:xfrm>
            <a:custGeom>
              <a:avLst/>
              <a:gdLst/>
              <a:ahLst/>
              <a:cxnLst/>
              <a:rect l="l" t="t" r="r" b="b"/>
              <a:pathLst>
                <a:path w="774" h="606" extrusionOk="0">
                  <a:moveTo>
                    <a:pt x="201" y="1"/>
                  </a:moveTo>
                  <a:cubicBezTo>
                    <a:pt x="148" y="1"/>
                    <a:pt x="97" y="29"/>
                    <a:pt x="60" y="81"/>
                  </a:cubicBezTo>
                  <a:cubicBezTo>
                    <a:pt x="0" y="153"/>
                    <a:pt x="24" y="260"/>
                    <a:pt x="95" y="319"/>
                  </a:cubicBezTo>
                  <a:lnTo>
                    <a:pt x="476" y="569"/>
                  </a:lnTo>
                  <a:cubicBezTo>
                    <a:pt x="500" y="581"/>
                    <a:pt x="536" y="605"/>
                    <a:pt x="572" y="605"/>
                  </a:cubicBezTo>
                  <a:cubicBezTo>
                    <a:pt x="631" y="605"/>
                    <a:pt x="679" y="569"/>
                    <a:pt x="714" y="522"/>
                  </a:cubicBezTo>
                  <a:cubicBezTo>
                    <a:pt x="774" y="450"/>
                    <a:pt x="750" y="343"/>
                    <a:pt x="667" y="284"/>
                  </a:cubicBezTo>
                  <a:lnTo>
                    <a:pt x="298" y="34"/>
                  </a:lnTo>
                  <a:cubicBezTo>
                    <a:pt x="266" y="11"/>
                    <a:pt x="233" y="1"/>
                    <a:pt x="2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85" name="Google Shape;15385;p103"/>
          <p:cNvGrpSpPr/>
          <p:nvPr/>
        </p:nvGrpSpPr>
        <p:grpSpPr>
          <a:xfrm>
            <a:off x="6188327" y="2955408"/>
            <a:ext cx="371395" cy="272857"/>
            <a:chOff x="6188327" y="2955408"/>
            <a:chExt cx="371395" cy="272857"/>
          </a:xfrm>
        </p:grpSpPr>
        <p:sp>
          <p:nvSpPr>
            <p:cNvPr id="15386" name="Google Shape;15386;p103"/>
            <p:cNvSpPr/>
            <p:nvPr/>
          </p:nvSpPr>
          <p:spPr>
            <a:xfrm>
              <a:off x="6229990" y="2978897"/>
              <a:ext cx="289567" cy="197840"/>
            </a:xfrm>
            <a:custGeom>
              <a:avLst/>
              <a:gdLst/>
              <a:ahLst/>
              <a:cxnLst/>
              <a:rect l="l" t="t" r="r" b="b"/>
              <a:pathLst>
                <a:path w="9098" h="6216" extrusionOk="0">
                  <a:moveTo>
                    <a:pt x="2894" y="1263"/>
                  </a:moveTo>
                  <a:cubicBezTo>
                    <a:pt x="3097" y="1263"/>
                    <a:pt x="3263" y="1429"/>
                    <a:pt x="3263" y="1632"/>
                  </a:cubicBezTo>
                  <a:lnTo>
                    <a:pt x="3263" y="2001"/>
                  </a:lnTo>
                  <a:cubicBezTo>
                    <a:pt x="3263" y="2322"/>
                    <a:pt x="3013" y="2572"/>
                    <a:pt x="2704" y="2572"/>
                  </a:cubicBezTo>
                  <a:cubicBezTo>
                    <a:pt x="2406" y="2561"/>
                    <a:pt x="2144" y="2299"/>
                    <a:pt x="2144" y="2001"/>
                  </a:cubicBezTo>
                  <a:lnTo>
                    <a:pt x="2144" y="1632"/>
                  </a:lnTo>
                  <a:cubicBezTo>
                    <a:pt x="2144" y="1429"/>
                    <a:pt x="2311" y="1263"/>
                    <a:pt x="2525" y="1263"/>
                  </a:cubicBezTo>
                  <a:close/>
                  <a:moveTo>
                    <a:pt x="7264" y="1084"/>
                  </a:moveTo>
                  <a:cubicBezTo>
                    <a:pt x="7371" y="1084"/>
                    <a:pt x="7466" y="1168"/>
                    <a:pt x="7466" y="1275"/>
                  </a:cubicBezTo>
                  <a:lnTo>
                    <a:pt x="7466" y="1822"/>
                  </a:lnTo>
                  <a:cubicBezTo>
                    <a:pt x="7466" y="1894"/>
                    <a:pt x="7430" y="1953"/>
                    <a:pt x="7359" y="1989"/>
                  </a:cubicBezTo>
                  <a:cubicBezTo>
                    <a:pt x="7299" y="2025"/>
                    <a:pt x="7264" y="2084"/>
                    <a:pt x="7264" y="2144"/>
                  </a:cubicBezTo>
                  <a:lnTo>
                    <a:pt x="7264" y="2406"/>
                  </a:lnTo>
                  <a:cubicBezTo>
                    <a:pt x="7264" y="2477"/>
                    <a:pt x="7323" y="2549"/>
                    <a:pt x="7407" y="2572"/>
                  </a:cubicBezTo>
                  <a:lnTo>
                    <a:pt x="7859" y="2692"/>
                  </a:lnTo>
                  <a:cubicBezTo>
                    <a:pt x="7954" y="2703"/>
                    <a:pt x="8014" y="2787"/>
                    <a:pt x="8014" y="2882"/>
                  </a:cubicBezTo>
                  <a:lnTo>
                    <a:pt x="8014" y="2930"/>
                  </a:lnTo>
                  <a:lnTo>
                    <a:pt x="6168" y="2930"/>
                  </a:lnTo>
                  <a:lnTo>
                    <a:pt x="6168" y="2882"/>
                  </a:lnTo>
                  <a:cubicBezTo>
                    <a:pt x="6168" y="2787"/>
                    <a:pt x="6228" y="2715"/>
                    <a:pt x="6311" y="2692"/>
                  </a:cubicBezTo>
                  <a:lnTo>
                    <a:pt x="6776" y="2572"/>
                  </a:lnTo>
                  <a:cubicBezTo>
                    <a:pt x="6847" y="2549"/>
                    <a:pt x="6907" y="2477"/>
                    <a:pt x="6907" y="2406"/>
                  </a:cubicBezTo>
                  <a:lnTo>
                    <a:pt x="6907" y="2144"/>
                  </a:lnTo>
                  <a:cubicBezTo>
                    <a:pt x="6895" y="2060"/>
                    <a:pt x="6871" y="2025"/>
                    <a:pt x="6811" y="1989"/>
                  </a:cubicBezTo>
                  <a:cubicBezTo>
                    <a:pt x="6752" y="1953"/>
                    <a:pt x="6704" y="1882"/>
                    <a:pt x="6704" y="1822"/>
                  </a:cubicBezTo>
                  <a:lnTo>
                    <a:pt x="6704" y="1275"/>
                  </a:lnTo>
                  <a:cubicBezTo>
                    <a:pt x="6704" y="1168"/>
                    <a:pt x="6787" y="1084"/>
                    <a:pt x="6895" y="1084"/>
                  </a:cubicBezTo>
                  <a:close/>
                  <a:moveTo>
                    <a:pt x="8752" y="334"/>
                  </a:moveTo>
                  <a:lnTo>
                    <a:pt x="8752" y="2930"/>
                  </a:lnTo>
                  <a:lnTo>
                    <a:pt x="8371" y="2930"/>
                  </a:lnTo>
                  <a:lnTo>
                    <a:pt x="8371" y="2882"/>
                  </a:lnTo>
                  <a:cubicBezTo>
                    <a:pt x="8371" y="2632"/>
                    <a:pt x="8204" y="2418"/>
                    <a:pt x="7966" y="2358"/>
                  </a:cubicBezTo>
                  <a:lnTo>
                    <a:pt x="7645" y="2287"/>
                  </a:lnTo>
                  <a:lnTo>
                    <a:pt x="7645" y="2227"/>
                  </a:lnTo>
                  <a:cubicBezTo>
                    <a:pt x="7764" y="2120"/>
                    <a:pt x="7823" y="1977"/>
                    <a:pt x="7823" y="1822"/>
                  </a:cubicBezTo>
                  <a:lnTo>
                    <a:pt x="7823" y="1275"/>
                  </a:lnTo>
                  <a:cubicBezTo>
                    <a:pt x="7823" y="977"/>
                    <a:pt x="7585" y="739"/>
                    <a:pt x="7288" y="739"/>
                  </a:cubicBezTo>
                  <a:lnTo>
                    <a:pt x="6907" y="739"/>
                  </a:lnTo>
                  <a:cubicBezTo>
                    <a:pt x="6609" y="739"/>
                    <a:pt x="6371" y="977"/>
                    <a:pt x="6371" y="1275"/>
                  </a:cubicBezTo>
                  <a:lnTo>
                    <a:pt x="6371" y="1822"/>
                  </a:lnTo>
                  <a:cubicBezTo>
                    <a:pt x="6371" y="1977"/>
                    <a:pt x="6454" y="2120"/>
                    <a:pt x="6549" y="2227"/>
                  </a:cubicBezTo>
                  <a:lnTo>
                    <a:pt x="6549" y="2287"/>
                  </a:lnTo>
                  <a:lnTo>
                    <a:pt x="6228" y="2358"/>
                  </a:lnTo>
                  <a:cubicBezTo>
                    <a:pt x="5990" y="2418"/>
                    <a:pt x="5823" y="2632"/>
                    <a:pt x="5823" y="2882"/>
                  </a:cubicBezTo>
                  <a:lnTo>
                    <a:pt x="5823" y="2930"/>
                  </a:lnTo>
                  <a:lnTo>
                    <a:pt x="5442" y="2930"/>
                  </a:lnTo>
                  <a:lnTo>
                    <a:pt x="5442" y="334"/>
                  </a:lnTo>
                  <a:close/>
                  <a:moveTo>
                    <a:pt x="2894" y="2906"/>
                  </a:moveTo>
                  <a:lnTo>
                    <a:pt x="2894" y="2989"/>
                  </a:lnTo>
                  <a:cubicBezTo>
                    <a:pt x="2894" y="3049"/>
                    <a:pt x="2906" y="3108"/>
                    <a:pt x="2954" y="3168"/>
                  </a:cubicBezTo>
                  <a:lnTo>
                    <a:pt x="2716" y="3406"/>
                  </a:lnTo>
                  <a:lnTo>
                    <a:pt x="2704" y="3406"/>
                  </a:lnTo>
                  <a:lnTo>
                    <a:pt x="2466" y="3168"/>
                  </a:lnTo>
                  <a:cubicBezTo>
                    <a:pt x="2489" y="3108"/>
                    <a:pt x="2501" y="3049"/>
                    <a:pt x="2501" y="2989"/>
                  </a:cubicBezTo>
                  <a:lnTo>
                    <a:pt x="2501" y="2906"/>
                  </a:lnTo>
                  <a:close/>
                  <a:moveTo>
                    <a:pt x="3251" y="3346"/>
                  </a:moveTo>
                  <a:lnTo>
                    <a:pt x="3597" y="3477"/>
                  </a:lnTo>
                  <a:cubicBezTo>
                    <a:pt x="3739" y="3537"/>
                    <a:pt x="3835" y="3668"/>
                    <a:pt x="3835" y="3835"/>
                  </a:cubicBezTo>
                  <a:lnTo>
                    <a:pt x="3835" y="4918"/>
                  </a:lnTo>
                  <a:cubicBezTo>
                    <a:pt x="3835" y="5025"/>
                    <a:pt x="3739" y="5108"/>
                    <a:pt x="3632" y="5108"/>
                  </a:cubicBezTo>
                  <a:lnTo>
                    <a:pt x="2894" y="5108"/>
                  </a:lnTo>
                  <a:lnTo>
                    <a:pt x="2894" y="4906"/>
                  </a:lnTo>
                  <a:lnTo>
                    <a:pt x="3263" y="4906"/>
                  </a:lnTo>
                  <a:cubicBezTo>
                    <a:pt x="3358" y="4906"/>
                    <a:pt x="3430" y="4835"/>
                    <a:pt x="3430" y="4739"/>
                  </a:cubicBezTo>
                  <a:lnTo>
                    <a:pt x="3430" y="4192"/>
                  </a:lnTo>
                  <a:cubicBezTo>
                    <a:pt x="3430" y="4096"/>
                    <a:pt x="3358" y="4025"/>
                    <a:pt x="3263" y="4025"/>
                  </a:cubicBezTo>
                  <a:cubicBezTo>
                    <a:pt x="3180" y="4025"/>
                    <a:pt x="3097" y="4096"/>
                    <a:pt x="3097" y="4192"/>
                  </a:cubicBezTo>
                  <a:lnTo>
                    <a:pt x="3097" y="4561"/>
                  </a:lnTo>
                  <a:lnTo>
                    <a:pt x="2346" y="4561"/>
                  </a:lnTo>
                  <a:lnTo>
                    <a:pt x="2346" y="4192"/>
                  </a:lnTo>
                  <a:cubicBezTo>
                    <a:pt x="2346" y="4096"/>
                    <a:pt x="2263" y="4025"/>
                    <a:pt x="2180" y="4025"/>
                  </a:cubicBezTo>
                  <a:cubicBezTo>
                    <a:pt x="2085" y="4025"/>
                    <a:pt x="2013" y="4096"/>
                    <a:pt x="2013" y="4192"/>
                  </a:cubicBezTo>
                  <a:lnTo>
                    <a:pt x="2013" y="4739"/>
                  </a:lnTo>
                  <a:cubicBezTo>
                    <a:pt x="2013" y="4835"/>
                    <a:pt x="2085" y="4906"/>
                    <a:pt x="2180" y="4906"/>
                  </a:cubicBezTo>
                  <a:lnTo>
                    <a:pt x="2549" y="4906"/>
                  </a:lnTo>
                  <a:lnTo>
                    <a:pt x="2549" y="5120"/>
                  </a:lnTo>
                  <a:lnTo>
                    <a:pt x="1811" y="5120"/>
                  </a:lnTo>
                  <a:cubicBezTo>
                    <a:pt x="1704" y="5120"/>
                    <a:pt x="1608" y="5025"/>
                    <a:pt x="1608" y="4918"/>
                  </a:cubicBezTo>
                  <a:lnTo>
                    <a:pt x="1608" y="3835"/>
                  </a:lnTo>
                  <a:lnTo>
                    <a:pt x="1596" y="3835"/>
                  </a:lnTo>
                  <a:cubicBezTo>
                    <a:pt x="1596" y="3680"/>
                    <a:pt x="1704" y="3537"/>
                    <a:pt x="1834" y="3477"/>
                  </a:cubicBezTo>
                  <a:lnTo>
                    <a:pt x="2180" y="3346"/>
                  </a:lnTo>
                  <a:lnTo>
                    <a:pt x="2466" y="3632"/>
                  </a:lnTo>
                  <a:cubicBezTo>
                    <a:pt x="2537" y="3704"/>
                    <a:pt x="2620" y="3727"/>
                    <a:pt x="2716" y="3727"/>
                  </a:cubicBezTo>
                  <a:cubicBezTo>
                    <a:pt x="2799" y="3727"/>
                    <a:pt x="2894" y="3704"/>
                    <a:pt x="2966" y="3632"/>
                  </a:cubicBezTo>
                  <a:lnTo>
                    <a:pt x="3251" y="3346"/>
                  </a:lnTo>
                  <a:close/>
                  <a:moveTo>
                    <a:pt x="5097" y="5085"/>
                  </a:moveTo>
                  <a:lnTo>
                    <a:pt x="5097" y="5847"/>
                  </a:lnTo>
                  <a:lnTo>
                    <a:pt x="322" y="5847"/>
                  </a:lnTo>
                  <a:lnTo>
                    <a:pt x="322" y="5085"/>
                  </a:lnTo>
                  <a:lnTo>
                    <a:pt x="1287" y="5085"/>
                  </a:lnTo>
                  <a:cubicBezTo>
                    <a:pt x="1358" y="5287"/>
                    <a:pt x="1549" y="5454"/>
                    <a:pt x="1787" y="5454"/>
                  </a:cubicBezTo>
                  <a:lnTo>
                    <a:pt x="3620" y="5454"/>
                  </a:lnTo>
                  <a:cubicBezTo>
                    <a:pt x="3859" y="5454"/>
                    <a:pt x="4049" y="5311"/>
                    <a:pt x="4132" y="5085"/>
                  </a:cubicBezTo>
                  <a:close/>
                  <a:moveTo>
                    <a:pt x="7288" y="4001"/>
                  </a:moveTo>
                  <a:cubicBezTo>
                    <a:pt x="7383" y="4001"/>
                    <a:pt x="7478" y="4085"/>
                    <a:pt x="7478" y="4192"/>
                  </a:cubicBezTo>
                  <a:lnTo>
                    <a:pt x="7478" y="4739"/>
                  </a:lnTo>
                  <a:cubicBezTo>
                    <a:pt x="7478" y="4823"/>
                    <a:pt x="7442" y="4870"/>
                    <a:pt x="7371" y="4906"/>
                  </a:cubicBezTo>
                  <a:cubicBezTo>
                    <a:pt x="7311" y="4942"/>
                    <a:pt x="7288" y="5001"/>
                    <a:pt x="7288" y="5061"/>
                  </a:cubicBezTo>
                  <a:lnTo>
                    <a:pt x="7288" y="5323"/>
                  </a:lnTo>
                  <a:cubicBezTo>
                    <a:pt x="7288" y="5394"/>
                    <a:pt x="7347" y="5466"/>
                    <a:pt x="7419" y="5489"/>
                  </a:cubicBezTo>
                  <a:lnTo>
                    <a:pt x="7883" y="5609"/>
                  </a:lnTo>
                  <a:cubicBezTo>
                    <a:pt x="7966" y="5620"/>
                    <a:pt x="8026" y="5716"/>
                    <a:pt x="8026" y="5799"/>
                  </a:cubicBezTo>
                  <a:lnTo>
                    <a:pt x="8026" y="5847"/>
                  </a:lnTo>
                  <a:lnTo>
                    <a:pt x="6168" y="5847"/>
                  </a:lnTo>
                  <a:lnTo>
                    <a:pt x="6168" y="5799"/>
                  </a:lnTo>
                  <a:cubicBezTo>
                    <a:pt x="6168" y="5716"/>
                    <a:pt x="6228" y="5632"/>
                    <a:pt x="6311" y="5609"/>
                  </a:cubicBezTo>
                  <a:lnTo>
                    <a:pt x="6776" y="5489"/>
                  </a:lnTo>
                  <a:cubicBezTo>
                    <a:pt x="6847" y="5478"/>
                    <a:pt x="6907" y="5394"/>
                    <a:pt x="6907" y="5323"/>
                  </a:cubicBezTo>
                  <a:lnTo>
                    <a:pt x="6907" y="5061"/>
                  </a:lnTo>
                  <a:cubicBezTo>
                    <a:pt x="6907" y="5001"/>
                    <a:pt x="6883" y="4942"/>
                    <a:pt x="6823" y="4906"/>
                  </a:cubicBezTo>
                  <a:cubicBezTo>
                    <a:pt x="6764" y="4870"/>
                    <a:pt x="6716" y="4799"/>
                    <a:pt x="6716" y="4739"/>
                  </a:cubicBezTo>
                  <a:lnTo>
                    <a:pt x="6716" y="4192"/>
                  </a:lnTo>
                  <a:cubicBezTo>
                    <a:pt x="6716" y="4085"/>
                    <a:pt x="6811" y="4001"/>
                    <a:pt x="6907" y="4001"/>
                  </a:cubicBezTo>
                  <a:close/>
                  <a:moveTo>
                    <a:pt x="8740" y="3275"/>
                  </a:moveTo>
                  <a:lnTo>
                    <a:pt x="8740" y="5847"/>
                  </a:lnTo>
                  <a:lnTo>
                    <a:pt x="8359" y="5847"/>
                  </a:lnTo>
                  <a:lnTo>
                    <a:pt x="8359" y="5799"/>
                  </a:lnTo>
                  <a:cubicBezTo>
                    <a:pt x="8359" y="5549"/>
                    <a:pt x="8192" y="5335"/>
                    <a:pt x="7954" y="5275"/>
                  </a:cubicBezTo>
                  <a:lnTo>
                    <a:pt x="7621" y="5204"/>
                  </a:lnTo>
                  <a:lnTo>
                    <a:pt x="7621" y="5144"/>
                  </a:lnTo>
                  <a:cubicBezTo>
                    <a:pt x="7740" y="5037"/>
                    <a:pt x="7800" y="4894"/>
                    <a:pt x="7800" y="4739"/>
                  </a:cubicBezTo>
                  <a:lnTo>
                    <a:pt x="7800" y="4192"/>
                  </a:lnTo>
                  <a:cubicBezTo>
                    <a:pt x="7800" y="3894"/>
                    <a:pt x="7561" y="3656"/>
                    <a:pt x="7264" y="3656"/>
                  </a:cubicBezTo>
                  <a:lnTo>
                    <a:pt x="6895" y="3656"/>
                  </a:lnTo>
                  <a:cubicBezTo>
                    <a:pt x="6597" y="3656"/>
                    <a:pt x="6359" y="3894"/>
                    <a:pt x="6359" y="4192"/>
                  </a:cubicBezTo>
                  <a:lnTo>
                    <a:pt x="6359" y="4739"/>
                  </a:lnTo>
                  <a:cubicBezTo>
                    <a:pt x="6359" y="4894"/>
                    <a:pt x="6430" y="5037"/>
                    <a:pt x="6537" y="5144"/>
                  </a:cubicBezTo>
                  <a:lnTo>
                    <a:pt x="6537" y="5204"/>
                  </a:lnTo>
                  <a:lnTo>
                    <a:pt x="6216" y="5275"/>
                  </a:lnTo>
                  <a:cubicBezTo>
                    <a:pt x="5978" y="5335"/>
                    <a:pt x="5811" y="5549"/>
                    <a:pt x="5811" y="5799"/>
                  </a:cubicBezTo>
                  <a:lnTo>
                    <a:pt x="5811" y="5847"/>
                  </a:lnTo>
                  <a:lnTo>
                    <a:pt x="5418" y="5847"/>
                  </a:lnTo>
                  <a:lnTo>
                    <a:pt x="5418" y="3275"/>
                  </a:lnTo>
                  <a:close/>
                  <a:moveTo>
                    <a:pt x="1430" y="1"/>
                  </a:moveTo>
                  <a:cubicBezTo>
                    <a:pt x="1346" y="1"/>
                    <a:pt x="1275" y="72"/>
                    <a:pt x="1275" y="155"/>
                  </a:cubicBezTo>
                  <a:cubicBezTo>
                    <a:pt x="1275" y="251"/>
                    <a:pt x="1346" y="322"/>
                    <a:pt x="1430" y="322"/>
                  </a:cubicBezTo>
                  <a:lnTo>
                    <a:pt x="5097" y="322"/>
                  </a:lnTo>
                  <a:lnTo>
                    <a:pt x="5097" y="4763"/>
                  </a:lnTo>
                  <a:lnTo>
                    <a:pt x="4156" y="4763"/>
                  </a:lnTo>
                  <a:lnTo>
                    <a:pt x="4156" y="3835"/>
                  </a:lnTo>
                  <a:cubicBezTo>
                    <a:pt x="4156" y="3537"/>
                    <a:pt x="3978" y="3275"/>
                    <a:pt x="3692" y="3168"/>
                  </a:cubicBezTo>
                  <a:lnTo>
                    <a:pt x="3251" y="2989"/>
                  </a:lnTo>
                  <a:lnTo>
                    <a:pt x="3251" y="2965"/>
                  </a:lnTo>
                  <a:lnTo>
                    <a:pt x="3251" y="2715"/>
                  </a:lnTo>
                  <a:cubicBezTo>
                    <a:pt x="3478" y="2549"/>
                    <a:pt x="3620" y="2287"/>
                    <a:pt x="3620" y="1989"/>
                  </a:cubicBezTo>
                  <a:lnTo>
                    <a:pt x="3620" y="1632"/>
                  </a:lnTo>
                  <a:cubicBezTo>
                    <a:pt x="3620" y="1227"/>
                    <a:pt x="3299" y="917"/>
                    <a:pt x="2906" y="917"/>
                  </a:cubicBezTo>
                  <a:lnTo>
                    <a:pt x="2537" y="917"/>
                  </a:lnTo>
                  <a:cubicBezTo>
                    <a:pt x="2132" y="917"/>
                    <a:pt x="1823" y="1251"/>
                    <a:pt x="1823" y="1632"/>
                  </a:cubicBezTo>
                  <a:lnTo>
                    <a:pt x="1823" y="2001"/>
                  </a:lnTo>
                  <a:cubicBezTo>
                    <a:pt x="1823" y="2299"/>
                    <a:pt x="1965" y="2572"/>
                    <a:pt x="2192" y="2739"/>
                  </a:cubicBezTo>
                  <a:lnTo>
                    <a:pt x="2192" y="2989"/>
                  </a:lnTo>
                  <a:lnTo>
                    <a:pt x="2192" y="3001"/>
                  </a:lnTo>
                  <a:lnTo>
                    <a:pt x="1751" y="3180"/>
                  </a:lnTo>
                  <a:cubicBezTo>
                    <a:pt x="1477" y="3287"/>
                    <a:pt x="1287" y="3549"/>
                    <a:pt x="1287" y="3846"/>
                  </a:cubicBezTo>
                  <a:lnTo>
                    <a:pt x="1287" y="4775"/>
                  </a:lnTo>
                  <a:lnTo>
                    <a:pt x="346" y="4775"/>
                  </a:lnTo>
                  <a:lnTo>
                    <a:pt x="346" y="370"/>
                  </a:lnTo>
                  <a:lnTo>
                    <a:pt x="715" y="370"/>
                  </a:lnTo>
                  <a:cubicBezTo>
                    <a:pt x="811" y="370"/>
                    <a:pt x="882" y="298"/>
                    <a:pt x="882" y="203"/>
                  </a:cubicBezTo>
                  <a:cubicBezTo>
                    <a:pt x="882" y="120"/>
                    <a:pt x="811" y="36"/>
                    <a:pt x="715" y="36"/>
                  </a:cubicBezTo>
                  <a:lnTo>
                    <a:pt x="168" y="36"/>
                  </a:lnTo>
                  <a:cubicBezTo>
                    <a:pt x="84" y="36"/>
                    <a:pt x="1" y="120"/>
                    <a:pt x="1" y="203"/>
                  </a:cubicBezTo>
                  <a:lnTo>
                    <a:pt x="1" y="6049"/>
                  </a:lnTo>
                  <a:cubicBezTo>
                    <a:pt x="1" y="6144"/>
                    <a:pt x="84" y="6216"/>
                    <a:pt x="168" y="6216"/>
                  </a:cubicBezTo>
                  <a:lnTo>
                    <a:pt x="8931" y="6216"/>
                  </a:lnTo>
                  <a:cubicBezTo>
                    <a:pt x="9026" y="6216"/>
                    <a:pt x="9097" y="6144"/>
                    <a:pt x="9097" y="6049"/>
                  </a:cubicBezTo>
                  <a:lnTo>
                    <a:pt x="9097" y="203"/>
                  </a:lnTo>
                  <a:cubicBezTo>
                    <a:pt x="9085" y="84"/>
                    <a:pt x="9014" y="1"/>
                    <a:pt x="89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7" name="Google Shape;15387;p103"/>
            <p:cNvSpPr/>
            <p:nvPr/>
          </p:nvSpPr>
          <p:spPr>
            <a:xfrm>
              <a:off x="6188327" y="2955408"/>
              <a:ext cx="371395" cy="272857"/>
            </a:xfrm>
            <a:custGeom>
              <a:avLst/>
              <a:gdLst/>
              <a:ahLst/>
              <a:cxnLst/>
              <a:rect l="l" t="t" r="r" b="b"/>
              <a:pathLst>
                <a:path w="11669" h="8573" extrusionOk="0">
                  <a:moveTo>
                    <a:pt x="10597" y="358"/>
                  </a:moveTo>
                  <a:cubicBezTo>
                    <a:pt x="10704" y="358"/>
                    <a:pt x="10799" y="453"/>
                    <a:pt x="10799" y="548"/>
                  </a:cubicBezTo>
                  <a:lnTo>
                    <a:pt x="10799" y="7323"/>
                  </a:lnTo>
                  <a:lnTo>
                    <a:pt x="10418" y="7323"/>
                  </a:lnTo>
                  <a:cubicBezTo>
                    <a:pt x="10335" y="7323"/>
                    <a:pt x="10263" y="7394"/>
                    <a:pt x="10263" y="7490"/>
                  </a:cubicBezTo>
                  <a:cubicBezTo>
                    <a:pt x="10263" y="7585"/>
                    <a:pt x="10335" y="7656"/>
                    <a:pt x="10418" y="7656"/>
                  </a:cubicBezTo>
                  <a:lnTo>
                    <a:pt x="11323" y="7656"/>
                  </a:lnTo>
                  <a:cubicBezTo>
                    <a:pt x="11323" y="7656"/>
                    <a:pt x="11347" y="7656"/>
                    <a:pt x="11347" y="7668"/>
                  </a:cubicBezTo>
                  <a:lnTo>
                    <a:pt x="11347" y="8037"/>
                  </a:lnTo>
                  <a:cubicBezTo>
                    <a:pt x="11335" y="8144"/>
                    <a:pt x="11240" y="8240"/>
                    <a:pt x="11133" y="8240"/>
                  </a:cubicBezTo>
                  <a:lnTo>
                    <a:pt x="536" y="8240"/>
                  </a:lnTo>
                  <a:cubicBezTo>
                    <a:pt x="441" y="8240"/>
                    <a:pt x="346" y="8144"/>
                    <a:pt x="346" y="8037"/>
                  </a:cubicBezTo>
                  <a:lnTo>
                    <a:pt x="346" y="7668"/>
                  </a:lnTo>
                  <a:cubicBezTo>
                    <a:pt x="346" y="7668"/>
                    <a:pt x="346" y="7656"/>
                    <a:pt x="357" y="7656"/>
                  </a:cubicBezTo>
                  <a:lnTo>
                    <a:pt x="9680" y="7656"/>
                  </a:lnTo>
                  <a:cubicBezTo>
                    <a:pt x="9763" y="7656"/>
                    <a:pt x="9835" y="7585"/>
                    <a:pt x="9835" y="7490"/>
                  </a:cubicBezTo>
                  <a:cubicBezTo>
                    <a:pt x="9835" y="7394"/>
                    <a:pt x="9763" y="7323"/>
                    <a:pt x="9680" y="7323"/>
                  </a:cubicBezTo>
                  <a:lnTo>
                    <a:pt x="893" y="7323"/>
                  </a:lnTo>
                  <a:lnTo>
                    <a:pt x="893" y="548"/>
                  </a:lnTo>
                  <a:cubicBezTo>
                    <a:pt x="893" y="453"/>
                    <a:pt x="988" y="358"/>
                    <a:pt x="1084" y="358"/>
                  </a:cubicBezTo>
                  <a:close/>
                  <a:moveTo>
                    <a:pt x="1096" y="1"/>
                  </a:moveTo>
                  <a:cubicBezTo>
                    <a:pt x="798" y="1"/>
                    <a:pt x="560" y="239"/>
                    <a:pt x="560" y="536"/>
                  </a:cubicBezTo>
                  <a:lnTo>
                    <a:pt x="560" y="7311"/>
                  </a:lnTo>
                  <a:lnTo>
                    <a:pt x="357" y="7311"/>
                  </a:lnTo>
                  <a:cubicBezTo>
                    <a:pt x="167" y="7311"/>
                    <a:pt x="0" y="7478"/>
                    <a:pt x="0" y="7668"/>
                  </a:cubicBezTo>
                  <a:lnTo>
                    <a:pt x="0" y="8037"/>
                  </a:lnTo>
                  <a:cubicBezTo>
                    <a:pt x="0" y="8335"/>
                    <a:pt x="238" y="8573"/>
                    <a:pt x="536" y="8573"/>
                  </a:cubicBezTo>
                  <a:lnTo>
                    <a:pt x="11133" y="8573"/>
                  </a:lnTo>
                  <a:cubicBezTo>
                    <a:pt x="11430" y="8573"/>
                    <a:pt x="11668" y="8335"/>
                    <a:pt x="11668" y="8037"/>
                  </a:cubicBezTo>
                  <a:lnTo>
                    <a:pt x="11668" y="7668"/>
                  </a:lnTo>
                  <a:cubicBezTo>
                    <a:pt x="11668" y="7478"/>
                    <a:pt x="11525" y="7311"/>
                    <a:pt x="11335" y="7311"/>
                  </a:cubicBezTo>
                  <a:lnTo>
                    <a:pt x="11133" y="7311"/>
                  </a:lnTo>
                  <a:lnTo>
                    <a:pt x="11133" y="536"/>
                  </a:lnTo>
                  <a:cubicBezTo>
                    <a:pt x="11133" y="239"/>
                    <a:pt x="10894" y="1"/>
                    <a:pt x="105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88" name="Google Shape;15388;p103"/>
          <p:cNvGrpSpPr/>
          <p:nvPr/>
        </p:nvGrpSpPr>
        <p:grpSpPr>
          <a:xfrm>
            <a:off x="7521454" y="2906139"/>
            <a:ext cx="359651" cy="371013"/>
            <a:chOff x="7521454" y="2906139"/>
            <a:chExt cx="359651" cy="371013"/>
          </a:xfrm>
        </p:grpSpPr>
        <p:sp>
          <p:nvSpPr>
            <p:cNvPr id="15389" name="Google Shape;15389;p103"/>
            <p:cNvSpPr/>
            <p:nvPr/>
          </p:nvSpPr>
          <p:spPr>
            <a:xfrm>
              <a:off x="7614677" y="3138830"/>
              <a:ext cx="79983" cy="138322"/>
            </a:xfrm>
            <a:custGeom>
              <a:avLst/>
              <a:gdLst/>
              <a:ahLst/>
              <a:cxnLst/>
              <a:rect l="l" t="t" r="r" b="b"/>
              <a:pathLst>
                <a:path w="2513" h="4346" extrusionOk="0">
                  <a:moveTo>
                    <a:pt x="1429" y="345"/>
                  </a:moveTo>
                  <a:cubicBezTo>
                    <a:pt x="1643" y="345"/>
                    <a:pt x="1798" y="512"/>
                    <a:pt x="1798" y="715"/>
                  </a:cubicBezTo>
                  <a:lnTo>
                    <a:pt x="1798" y="1084"/>
                  </a:lnTo>
                  <a:cubicBezTo>
                    <a:pt x="1798" y="1405"/>
                    <a:pt x="1548" y="1655"/>
                    <a:pt x="1251" y="1655"/>
                  </a:cubicBezTo>
                  <a:cubicBezTo>
                    <a:pt x="941" y="1655"/>
                    <a:pt x="691" y="1393"/>
                    <a:pt x="691" y="1084"/>
                  </a:cubicBezTo>
                  <a:lnTo>
                    <a:pt x="691" y="715"/>
                  </a:lnTo>
                  <a:cubicBezTo>
                    <a:pt x="691" y="512"/>
                    <a:pt x="846" y="345"/>
                    <a:pt x="1060" y="345"/>
                  </a:cubicBezTo>
                  <a:close/>
                  <a:moveTo>
                    <a:pt x="1429" y="1988"/>
                  </a:moveTo>
                  <a:lnTo>
                    <a:pt x="1429" y="2072"/>
                  </a:lnTo>
                  <a:cubicBezTo>
                    <a:pt x="1429" y="2131"/>
                    <a:pt x="1441" y="2191"/>
                    <a:pt x="1477" y="2250"/>
                  </a:cubicBezTo>
                  <a:lnTo>
                    <a:pt x="1251" y="2489"/>
                  </a:lnTo>
                  <a:lnTo>
                    <a:pt x="1239" y="2489"/>
                  </a:lnTo>
                  <a:lnTo>
                    <a:pt x="1000" y="2250"/>
                  </a:lnTo>
                  <a:cubicBezTo>
                    <a:pt x="1024" y="2191"/>
                    <a:pt x="1048" y="2131"/>
                    <a:pt x="1048" y="2072"/>
                  </a:cubicBezTo>
                  <a:lnTo>
                    <a:pt x="1048" y="1988"/>
                  </a:lnTo>
                  <a:close/>
                  <a:moveTo>
                    <a:pt x="1072" y="0"/>
                  </a:moveTo>
                  <a:cubicBezTo>
                    <a:pt x="667" y="0"/>
                    <a:pt x="358" y="334"/>
                    <a:pt x="358" y="715"/>
                  </a:cubicBezTo>
                  <a:lnTo>
                    <a:pt x="358" y="1084"/>
                  </a:lnTo>
                  <a:cubicBezTo>
                    <a:pt x="358" y="1381"/>
                    <a:pt x="512"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69" y="2631"/>
                    <a:pt x="429" y="2596"/>
                  </a:cubicBezTo>
                  <a:lnTo>
                    <a:pt x="727" y="2441"/>
                  </a:lnTo>
                  <a:lnTo>
                    <a:pt x="1000" y="2715"/>
                  </a:lnTo>
                  <a:cubicBezTo>
                    <a:pt x="1072" y="2786"/>
                    <a:pt x="1155" y="2810"/>
                    <a:pt x="1251" y="2810"/>
                  </a:cubicBezTo>
                  <a:cubicBezTo>
                    <a:pt x="1334" y="2810"/>
                    <a:pt x="1429" y="2786"/>
                    <a:pt x="1501" y="2715"/>
                  </a:cubicBezTo>
                  <a:lnTo>
                    <a:pt x="1774" y="2441"/>
                  </a:lnTo>
                  <a:lnTo>
                    <a:pt x="2072" y="2596"/>
                  </a:lnTo>
                  <a:cubicBezTo>
                    <a:pt x="2132" y="2619"/>
                    <a:pt x="2179" y="2691"/>
                    <a:pt x="2179" y="2774"/>
                  </a:cubicBezTo>
                  <a:lnTo>
                    <a:pt x="2179" y="4179"/>
                  </a:lnTo>
                  <a:cubicBezTo>
                    <a:pt x="2179" y="4274"/>
                    <a:pt x="2251" y="4346"/>
                    <a:pt x="2334" y="4346"/>
                  </a:cubicBezTo>
                  <a:cubicBezTo>
                    <a:pt x="2429" y="4346"/>
                    <a:pt x="2501" y="4274"/>
                    <a:pt x="2501" y="4179"/>
                  </a:cubicBezTo>
                  <a:lnTo>
                    <a:pt x="2501" y="2774"/>
                  </a:lnTo>
                  <a:cubicBezTo>
                    <a:pt x="2513" y="2572"/>
                    <a:pt x="2394"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0" name="Google Shape;15390;p103"/>
            <p:cNvSpPr/>
            <p:nvPr/>
          </p:nvSpPr>
          <p:spPr>
            <a:xfrm>
              <a:off x="7707518" y="3138830"/>
              <a:ext cx="79983" cy="138322"/>
            </a:xfrm>
            <a:custGeom>
              <a:avLst/>
              <a:gdLst/>
              <a:ahLst/>
              <a:cxnLst/>
              <a:rect l="l" t="t" r="r" b="b"/>
              <a:pathLst>
                <a:path w="2513" h="4346" extrusionOk="0">
                  <a:moveTo>
                    <a:pt x="1429" y="345"/>
                  </a:moveTo>
                  <a:cubicBezTo>
                    <a:pt x="1643" y="345"/>
                    <a:pt x="1798" y="512"/>
                    <a:pt x="1798" y="715"/>
                  </a:cubicBezTo>
                  <a:lnTo>
                    <a:pt x="1798" y="1084"/>
                  </a:lnTo>
                  <a:cubicBezTo>
                    <a:pt x="1822" y="1405"/>
                    <a:pt x="1560" y="1655"/>
                    <a:pt x="1251" y="1655"/>
                  </a:cubicBezTo>
                  <a:cubicBezTo>
                    <a:pt x="941" y="1655"/>
                    <a:pt x="691" y="1393"/>
                    <a:pt x="691" y="1084"/>
                  </a:cubicBezTo>
                  <a:lnTo>
                    <a:pt x="691" y="715"/>
                  </a:lnTo>
                  <a:cubicBezTo>
                    <a:pt x="691" y="512"/>
                    <a:pt x="846" y="345"/>
                    <a:pt x="1060" y="345"/>
                  </a:cubicBezTo>
                  <a:close/>
                  <a:moveTo>
                    <a:pt x="1441" y="1988"/>
                  </a:moveTo>
                  <a:lnTo>
                    <a:pt x="1441" y="2072"/>
                  </a:lnTo>
                  <a:cubicBezTo>
                    <a:pt x="1441" y="2131"/>
                    <a:pt x="1465" y="2191"/>
                    <a:pt x="1489" y="2250"/>
                  </a:cubicBezTo>
                  <a:lnTo>
                    <a:pt x="1262" y="2489"/>
                  </a:lnTo>
                  <a:lnTo>
                    <a:pt x="1251" y="2489"/>
                  </a:lnTo>
                  <a:lnTo>
                    <a:pt x="1012" y="2250"/>
                  </a:lnTo>
                  <a:cubicBezTo>
                    <a:pt x="1048" y="2191"/>
                    <a:pt x="1060" y="2131"/>
                    <a:pt x="1060" y="2072"/>
                  </a:cubicBezTo>
                  <a:lnTo>
                    <a:pt x="1060" y="1988"/>
                  </a:lnTo>
                  <a:close/>
                  <a:moveTo>
                    <a:pt x="1072" y="0"/>
                  </a:moveTo>
                  <a:cubicBezTo>
                    <a:pt x="667" y="0"/>
                    <a:pt x="358" y="334"/>
                    <a:pt x="358" y="715"/>
                  </a:cubicBezTo>
                  <a:lnTo>
                    <a:pt x="358" y="1084"/>
                  </a:lnTo>
                  <a:cubicBezTo>
                    <a:pt x="358" y="1381"/>
                    <a:pt x="512"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69" y="2631"/>
                    <a:pt x="429" y="2596"/>
                  </a:cubicBezTo>
                  <a:lnTo>
                    <a:pt x="727" y="2441"/>
                  </a:lnTo>
                  <a:lnTo>
                    <a:pt x="1001" y="2715"/>
                  </a:lnTo>
                  <a:cubicBezTo>
                    <a:pt x="1072" y="2786"/>
                    <a:pt x="1155" y="2810"/>
                    <a:pt x="1251" y="2810"/>
                  </a:cubicBezTo>
                  <a:cubicBezTo>
                    <a:pt x="1346" y="2810"/>
                    <a:pt x="1429" y="2786"/>
                    <a:pt x="1501" y="2715"/>
                  </a:cubicBezTo>
                  <a:lnTo>
                    <a:pt x="1774" y="2441"/>
                  </a:lnTo>
                  <a:lnTo>
                    <a:pt x="2072" y="2596"/>
                  </a:lnTo>
                  <a:cubicBezTo>
                    <a:pt x="2132" y="2619"/>
                    <a:pt x="2167" y="2691"/>
                    <a:pt x="2167" y="2774"/>
                  </a:cubicBezTo>
                  <a:lnTo>
                    <a:pt x="2167" y="4179"/>
                  </a:lnTo>
                  <a:cubicBezTo>
                    <a:pt x="2167" y="4274"/>
                    <a:pt x="2251" y="4346"/>
                    <a:pt x="2334" y="4346"/>
                  </a:cubicBezTo>
                  <a:cubicBezTo>
                    <a:pt x="2429" y="4346"/>
                    <a:pt x="2501" y="4274"/>
                    <a:pt x="2501" y="4179"/>
                  </a:cubicBezTo>
                  <a:lnTo>
                    <a:pt x="2501" y="2774"/>
                  </a:lnTo>
                  <a:cubicBezTo>
                    <a:pt x="2513" y="2572"/>
                    <a:pt x="2417"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1" name="Google Shape;15391;p103"/>
            <p:cNvSpPr/>
            <p:nvPr/>
          </p:nvSpPr>
          <p:spPr>
            <a:xfrm>
              <a:off x="7800740" y="3138830"/>
              <a:ext cx="80364" cy="138322"/>
            </a:xfrm>
            <a:custGeom>
              <a:avLst/>
              <a:gdLst/>
              <a:ahLst/>
              <a:cxnLst/>
              <a:rect l="l" t="t" r="r" b="b"/>
              <a:pathLst>
                <a:path w="2525" h="4346" extrusionOk="0">
                  <a:moveTo>
                    <a:pt x="1429" y="345"/>
                  </a:moveTo>
                  <a:cubicBezTo>
                    <a:pt x="1643" y="345"/>
                    <a:pt x="1810" y="512"/>
                    <a:pt x="1810" y="715"/>
                  </a:cubicBezTo>
                  <a:lnTo>
                    <a:pt x="1810" y="1084"/>
                  </a:lnTo>
                  <a:cubicBezTo>
                    <a:pt x="1810" y="1405"/>
                    <a:pt x="1548" y="1655"/>
                    <a:pt x="1250" y="1655"/>
                  </a:cubicBezTo>
                  <a:cubicBezTo>
                    <a:pt x="941" y="1655"/>
                    <a:pt x="691" y="1393"/>
                    <a:pt x="691" y="1084"/>
                  </a:cubicBezTo>
                  <a:lnTo>
                    <a:pt x="691" y="715"/>
                  </a:lnTo>
                  <a:cubicBezTo>
                    <a:pt x="691" y="512"/>
                    <a:pt x="858" y="345"/>
                    <a:pt x="1060" y="345"/>
                  </a:cubicBezTo>
                  <a:close/>
                  <a:moveTo>
                    <a:pt x="1429" y="1988"/>
                  </a:moveTo>
                  <a:lnTo>
                    <a:pt x="1429" y="2072"/>
                  </a:lnTo>
                  <a:cubicBezTo>
                    <a:pt x="1429" y="2131"/>
                    <a:pt x="1453" y="2191"/>
                    <a:pt x="1477" y="2250"/>
                  </a:cubicBezTo>
                  <a:lnTo>
                    <a:pt x="1250" y="2489"/>
                  </a:lnTo>
                  <a:lnTo>
                    <a:pt x="1239" y="2489"/>
                  </a:lnTo>
                  <a:lnTo>
                    <a:pt x="1000" y="2250"/>
                  </a:lnTo>
                  <a:cubicBezTo>
                    <a:pt x="1036" y="2191"/>
                    <a:pt x="1048" y="2131"/>
                    <a:pt x="1048" y="2072"/>
                  </a:cubicBezTo>
                  <a:lnTo>
                    <a:pt x="1048" y="1988"/>
                  </a:lnTo>
                  <a:close/>
                  <a:moveTo>
                    <a:pt x="1072" y="0"/>
                  </a:moveTo>
                  <a:cubicBezTo>
                    <a:pt x="679" y="0"/>
                    <a:pt x="358" y="334"/>
                    <a:pt x="358" y="715"/>
                  </a:cubicBezTo>
                  <a:lnTo>
                    <a:pt x="358" y="1084"/>
                  </a:lnTo>
                  <a:cubicBezTo>
                    <a:pt x="358" y="1381"/>
                    <a:pt x="512" y="1655"/>
                    <a:pt x="739" y="1822"/>
                  </a:cubicBezTo>
                  <a:lnTo>
                    <a:pt x="739" y="2072"/>
                  </a:lnTo>
                  <a:lnTo>
                    <a:pt x="739" y="2084"/>
                  </a:lnTo>
                  <a:lnTo>
                    <a:pt x="298" y="2298"/>
                  </a:lnTo>
                  <a:cubicBezTo>
                    <a:pt x="119" y="2381"/>
                    <a:pt x="0" y="2572"/>
                    <a:pt x="0" y="2774"/>
                  </a:cubicBezTo>
                  <a:lnTo>
                    <a:pt x="0" y="4179"/>
                  </a:lnTo>
                  <a:cubicBezTo>
                    <a:pt x="0" y="4274"/>
                    <a:pt x="84" y="4346"/>
                    <a:pt x="167" y="4346"/>
                  </a:cubicBezTo>
                  <a:cubicBezTo>
                    <a:pt x="250" y="4346"/>
                    <a:pt x="334" y="4274"/>
                    <a:pt x="334" y="4179"/>
                  </a:cubicBezTo>
                  <a:lnTo>
                    <a:pt x="334" y="2774"/>
                  </a:lnTo>
                  <a:cubicBezTo>
                    <a:pt x="334" y="2691"/>
                    <a:pt x="369" y="2631"/>
                    <a:pt x="429" y="2596"/>
                  </a:cubicBezTo>
                  <a:lnTo>
                    <a:pt x="727" y="2441"/>
                  </a:lnTo>
                  <a:lnTo>
                    <a:pt x="1000" y="2715"/>
                  </a:lnTo>
                  <a:cubicBezTo>
                    <a:pt x="1072" y="2786"/>
                    <a:pt x="1167" y="2810"/>
                    <a:pt x="1250" y="2810"/>
                  </a:cubicBezTo>
                  <a:cubicBezTo>
                    <a:pt x="1346" y="2810"/>
                    <a:pt x="1429" y="2786"/>
                    <a:pt x="1512" y="2715"/>
                  </a:cubicBezTo>
                  <a:lnTo>
                    <a:pt x="1774" y="2441"/>
                  </a:lnTo>
                  <a:lnTo>
                    <a:pt x="2072" y="2596"/>
                  </a:lnTo>
                  <a:cubicBezTo>
                    <a:pt x="2132" y="2619"/>
                    <a:pt x="2179" y="2691"/>
                    <a:pt x="2179" y="2774"/>
                  </a:cubicBezTo>
                  <a:lnTo>
                    <a:pt x="2179" y="4179"/>
                  </a:lnTo>
                  <a:cubicBezTo>
                    <a:pt x="2179" y="4274"/>
                    <a:pt x="2251" y="4346"/>
                    <a:pt x="2334" y="4346"/>
                  </a:cubicBezTo>
                  <a:cubicBezTo>
                    <a:pt x="2429" y="4346"/>
                    <a:pt x="2501" y="4274"/>
                    <a:pt x="2501" y="4179"/>
                  </a:cubicBezTo>
                  <a:lnTo>
                    <a:pt x="2501" y="2774"/>
                  </a:lnTo>
                  <a:cubicBezTo>
                    <a:pt x="2524" y="2572"/>
                    <a:pt x="2405" y="2381"/>
                    <a:pt x="2227" y="2298"/>
                  </a:cubicBezTo>
                  <a:lnTo>
                    <a:pt x="1786" y="2084"/>
                  </a:lnTo>
                  <a:lnTo>
                    <a:pt x="1786" y="2072"/>
                  </a:lnTo>
                  <a:lnTo>
                    <a:pt x="1786" y="1822"/>
                  </a:lnTo>
                  <a:cubicBezTo>
                    <a:pt x="2012" y="1655"/>
                    <a:pt x="2167" y="1381"/>
                    <a:pt x="2167" y="1084"/>
                  </a:cubicBezTo>
                  <a:lnTo>
                    <a:pt x="2167" y="715"/>
                  </a:lnTo>
                  <a:cubicBezTo>
                    <a:pt x="2167" y="310"/>
                    <a:pt x="1834" y="0"/>
                    <a:pt x="1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2" name="Google Shape;15392;p103"/>
            <p:cNvSpPr/>
            <p:nvPr/>
          </p:nvSpPr>
          <p:spPr>
            <a:xfrm>
              <a:off x="7521454" y="3138830"/>
              <a:ext cx="79983" cy="138322"/>
            </a:xfrm>
            <a:custGeom>
              <a:avLst/>
              <a:gdLst/>
              <a:ahLst/>
              <a:cxnLst/>
              <a:rect l="l" t="t" r="r" b="b"/>
              <a:pathLst>
                <a:path w="2513" h="4346" extrusionOk="0">
                  <a:moveTo>
                    <a:pt x="1429" y="345"/>
                  </a:moveTo>
                  <a:cubicBezTo>
                    <a:pt x="1632" y="345"/>
                    <a:pt x="1798" y="512"/>
                    <a:pt x="1798" y="715"/>
                  </a:cubicBezTo>
                  <a:lnTo>
                    <a:pt x="1798" y="1084"/>
                  </a:lnTo>
                  <a:cubicBezTo>
                    <a:pt x="1810" y="1405"/>
                    <a:pt x="1560" y="1655"/>
                    <a:pt x="1251" y="1655"/>
                  </a:cubicBezTo>
                  <a:cubicBezTo>
                    <a:pt x="941" y="1655"/>
                    <a:pt x="679" y="1393"/>
                    <a:pt x="679" y="1084"/>
                  </a:cubicBezTo>
                  <a:lnTo>
                    <a:pt x="679" y="715"/>
                  </a:lnTo>
                  <a:cubicBezTo>
                    <a:pt x="679" y="512"/>
                    <a:pt x="846" y="345"/>
                    <a:pt x="1060" y="345"/>
                  </a:cubicBezTo>
                  <a:close/>
                  <a:moveTo>
                    <a:pt x="1441" y="1988"/>
                  </a:moveTo>
                  <a:lnTo>
                    <a:pt x="1441" y="2072"/>
                  </a:lnTo>
                  <a:cubicBezTo>
                    <a:pt x="1441" y="2131"/>
                    <a:pt x="1453" y="2191"/>
                    <a:pt x="1489" y="2250"/>
                  </a:cubicBezTo>
                  <a:lnTo>
                    <a:pt x="1262" y="2489"/>
                  </a:lnTo>
                  <a:lnTo>
                    <a:pt x="1251" y="2489"/>
                  </a:lnTo>
                  <a:lnTo>
                    <a:pt x="1012" y="2250"/>
                  </a:lnTo>
                  <a:cubicBezTo>
                    <a:pt x="1036" y="2191"/>
                    <a:pt x="1060" y="2131"/>
                    <a:pt x="1060" y="2072"/>
                  </a:cubicBezTo>
                  <a:lnTo>
                    <a:pt x="1060" y="1988"/>
                  </a:lnTo>
                  <a:close/>
                  <a:moveTo>
                    <a:pt x="1072" y="0"/>
                  </a:moveTo>
                  <a:cubicBezTo>
                    <a:pt x="667" y="0"/>
                    <a:pt x="358" y="334"/>
                    <a:pt x="358" y="715"/>
                  </a:cubicBezTo>
                  <a:lnTo>
                    <a:pt x="358" y="1084"/>
                  </a:lnTo>
                  <a:cubicBezTo>
                    <a:pt x="358" y="1381"/>
                    <a:pt x="500"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70" y="2631"/>
                    <a:pt x="429" y="2596"/>
                  </a:cubicBezTo>
                  <a:lnTo>
                    <a:pt x="727" y="2441"/>
                  </a:lnTo>
                  <a:lnTo>
                    <a:pt x="989" y="2715"/>
                  </a:lnTo>
                  <a:cubicBezTo>
                    <a:pt x="1072" y="2786"/>
                    <a:pt x="1155" y="2810"/>
                    <a:pt x="1251" y="2810"/>
                  </a:cubicBezTo>
                  <a:cubicBezTo>
                    <a:pt x="1334" y="2810"/>
                    <a:pt x="1429" y="2786"/>
                    <a:pt x="1501" y="2715"/>
                  </a:cubicBezTo>
                  <a:lnTo>
                    <a:pt x="1763" y="2441"/>
                  </a:lnTo>
                  <a:lnTo>
                    <a:pt x="2060" y="2596"/>
                  </a:lnTo>
                  <a:cubicBezTo>
                    <a:pt x="2132" y="2619"/>
                    <a:pt x="2167" y="2691"/>
                    <a:pt x="2167" y="2774"/>
                  </a:cubicBezTo>
                  <a:lnTo>
                    <a:pt x="2167" y="4179"/>
                  </a:lnTo>
                  <a:cubicBezTo>
                    <a:pt x="2167" y="4274"/>
                    <a:pt x="2251" y="4346"/>
                    <a:pt x="2334" y="4346"/>
                  </a:cubicBezTo>
                  <a:cubicBezTo>
                    <a:pt x="2417" y="4346"/>
                    <a:pt x="2501" y="4274"/>
                    <a:pt x="2501" y="4179"/>
                  </a:cubicBezTo>
                  <a:lnTo>
                    <a:pt x="2501" y="2774"/>
                  </a:lnTo>
                  <a:cubicBezTo>
                    <a:pt x="2513" y="2572"/>
                    <a:pt x="2405"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3" name="Google Shape;15393;p103"/>
            <p:cNvSpPr/>
            <p:nvPr/>
          </p:nvSpPr>
          <p:spPr>
            <a:xfrm>
              <a:off x="7555923" y="2906139"/>
              <a:ext cx="289949" cy="219833"/>
            </a:xfrm>
            <a:custGeom>
              <a:avLst/>
              <a:gdLst/>
              <a:ahLst/>
              <a:cxnLst/>
              <a:rect l="l" t="t" r="r" b="b"/>
              <a:pathLst>
                <a:path w="9110" h="6907" extrusionOk="0">
                  <a:moveTo>
                    <a:pt x="4561" y="1"/>
                  </a:moveTo>
                  <a:cubicBezTo>
                    <a:pt x="4501" y="1"/>
                    <a:pt x="4442" y="36"/>
                    <a:pt x="4406" y="96"/>
                  </a:cubicBezTo>
                  <a:lnTo>
                    <a:pt x="3859" y="1191"/>
                  </a:lnTo>
                  <a:cubicBezTo>
                    <a:pt x="3811" y="1287"/>
                    <a:pt x="3847" y="1382"/>
                    <a:pt x="3930" y="1418"/>
                  </a:cubicBezTo>
                  <a:cubicBezTo>
                    <a:pt x="3959" y="1432"/>
                    <a:pt x="3988" y="1439"/>
                    <a:pt x="4016" y="1439"/>
                  </a:cubicBezTo>
                  <a:cubicBezTo>
                    <a:pt x="4078" y="1439"/>
                    <a:pt x="4131" y="1404"/>
                    <a:pt x="4156" y="1346"/>
                  </a:cubicBezTo>
                  <a:lnTo>
                    <a:pt x="4382" y="894"/>
                  </a:lnTo>
                  <a:lnTo>
                    <a:pt x="4382" y="4204"/>
                  </a:lnTo>
                  <a:lnTo>
                    <a:pt x="715" y="4204"/>
                  </a:lnTo>
                  <a:cubicBezTo>
                    <a:pt x="310" y="4204"/>
                    <a:pt x="1" y="4525"/>
                    <a:pt x="1" y="4918"/>
                  </a:cubicBezTo>
                  <a:lnTo>
                    <a:pt x="1" y="6752"/>
                  </a:lnTo>
                  <a:cubicBezTo>
                    <a:pt x="1" y="6835"/>
                    <a:pt x="72" y="6906"/>
                    <a:pt x="168" y="6906"/>
                  </a:cubicBezTo>
                  <a:cubicBezTo>
                    <a:pt x="251" y="6906"/>
                    <a:pt x="334" y="6835"/>
                    <a:pt x="334" y="6752"/>
                  </a:cubicBezTo>
                  <a:lnTo>
                    <a:pt x="334" y="4918"/>
                  </a:lnTo>
                  <a:cubicBezTo>
                    <a:pt x="334" y="4704"/>
                    <a:pt x="489" y="4549"/>
                    <a:pt x="703" y="4549"/>
                  </a:cubicBezTo>
                  <a:lnTo>
                    <a:pt x="2906" y="4549"/>
                  </a:lnTo>
                  <a:lnTo>
                    <a:pt x="2906" y="6752"/>
                  </a:lnTo>
                  <a:cubicBezTo>
                    <a:pt x="2906" y="6835"/>
                    <a:pt x="2977" y="6906"/>
                    <a:pt x="3061" y="6906"/>
                  </a:cubicBezTo>
                  <a:cubicBezTo>
                    <a:pt x="3156" y="6906"/>
                    <a:pt x="3227" y="6835"/>
                    <a:pt x="3227" y="6752"/>
                  </a:cubicBezTo>
                  <a:lnTo>
                    <a:pt x="3227" y="4549"/>
                  </a:lnTo>
                  <a:lnTo>
                    <a:pt x="5823" y="4549"/>
                  </a:lnTo>
                  <a:lnTo>
                    <a:pt x="5823" y="6752"/>
                  </a:lnTo>
                  <a:cubicBezTo>
                    <a:pt x="5823" y="6835"/>
                    <a:pt x="5894" y="6906"/>
                    <a:pt x="5978" y="6906"/>
                  </a:cubicBezTo>
                  <a:cubicBezTo>
                    <a:pt x="6073" y="6906"/>
                    <a:pt x="6145" y="6835"/>
                    <a:pt x="6145" y="6752"/>
                  </a:cubicBezTo>
                  <a:lnTo>
                    <a:pt x="6145" y="4549"/>
                  </a:lnTo>
                  <a:lnTo>
                    <a:pt x="8347" y="4549"/>
                  </a:lnTo>
                  <a:cubicBezTo>
                    <a:pt x="8561" y="4549"/>
                    <a:pt x="8716" y="4704"/>
                    <a:pt x="8716" y="4918"/>
                  </a:cubicBezTo>
                  <a:lnTo>
                    <a:pt x="8716" y="6752"/>
                  </a:lnTo>
                  <a:cubicBezTo>
                    <a:pt x="8716" y="6835"/>
                    <a:pt x="8800" y="6906"/>
                    <a:pt x="8883" y="6906"/>
                  </a:cubicBezTo>
                  <a:cubicBezTo>
                    <a:pt x="8978" y="6906"/>
                    <a:pt x="9050" y="6835"/>
                    <a:pt x="9050" y="6752"/>
                  </a:cubicBezTo>
                  <a:lnTo>
                    <a:pt x="9050" y="4918"/>
                  </a:lnTo>
                  <a:cubicBezTo>
                    <a:pt x="9109" y="4525"/>
                    <a:pt x="8788" y="4204"/>
                    <a:pt x="8395" y="4204"/>
                  </a:cubicBezTo>
                  <a:lnTo>
                    <a:pt x="4740" y="4204"/>
                  </a:lnTo>
                  <a:lnTo>
                    <a:pt x="4740" y="894"/>
                  </a:lnTo>
                  <a:lnTo>
                    <a:pt x="4954" y="1346"/>
                  </a:lnTo>
                  <a:cubicBezTo>
                    <a:pt x="4990" y="1406"/>
                    <a:pt x="5049" y="1429"/>
                    <a:pt x="5109" y="1429"/>
                  </a:cubicBezTo>
                  <a:cubicBezTo>
                    <a:pt x="5132" y="1429"/>
                    <a:pt x="5156" y="1429"/>
                    <a:pt x="5180" y="1418"/>
                  </a:cubicBezTo>
                  <a:cubicBezTo>
                    <a:pt x="5275" y="1370"/>
                    <a:pt x="5299" y="1263"/>
                    <a:pt x="5252" y="1191"/>
                  </a:cubicBezTo>
                  <a:lnTo>
                    <a:pt x="4704" y="96"/>
                  </a:lnTo>
                  <a:cubicBezTo>
                    <a:pt x="4680" y="36"/>
                    <a:pt x="4621" y="1"/>
                    <a:pt x="45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94" name="Google Shape;15394;p103"/>
          <p:cNvGrpSpPr/>
          <p:nvPr/>
        </p:nvGrpSpPr>
        <p:grpSpPr>
          <a:xfrm>
            <a:off x="5782845" y="2906521"/>
            <a:ext cx="301661" cy="371013"/>
            <a:chOff x="5782845" y="2906521"/>
            <a:chExt cx="301661" cy="371013"/>
          </a:xfrm>
        </p:grpSpPr>
        <p:sp>
          <p:nvSpPr>
            <p:cNvPr id="15395" name="Google Shape;15395;p103"/>
            <p:cNvSpPr/>
            <p:nvPr/>
          </p:nvSpPr>
          <p:spPr>
            <a:xfrm>
              <a:off x="5782845" y="3087651"/>
              <a:ext cx="301661" cy="189883"/>
            </a:xfrm>
            <a:custGeom>
              <a:avLst/>
              <a:gdLst/>
              <a:ahLst/>
              <a:cxnLst/>
              <a:rect l="l" t="t" r="r" b="b"/>
              <a:pathLst>
                <a:path w="9478" h="5966" extrusionOk="0">
                  <a:moveTo>
                    <a:pt x="3215" y="322"/>
                  </a:moveTo>
                  <a:cubicBezTo>
                    <a:pt x="3322" y="322"/>
                    <a:pt x="3418" y="370"/>
                    <a:pt x="3489" y="429"/>
                  </a:cubicBezTo>
                  <a:cubicBezTo>
                    <a:pt x="3561" y="513"/>
                    <a:pt x="3596" y="596"/>
                    <a:pt x="3596" y="703"/>
                  </a:cubicBezTo>
                  <a:lnTo>
                    <a:pt x="3596" y="1156"/>
                  </a:lnTo>
                  <a:cubicBezTo>
                    <a:pt x="3608" y="1358"/>
                    <a:pt x="3501" y="1537"/>
                    <a:pt x="3322" y="1644"/>
                  </a:cubicBezTo>
                  <a:cubicBezTo>
                    <a:pt x="3263" y="1668"/>
                    <a:pt x="3239" y="1727"/>
                    <a:pt x="3239" y="1787"/>
                  </a:cubicBezTo>
                  <a:lnTo>
                    <a:pt x="3239" y="1977"/>
                  </a:lnTo>
                  <a:lnTo>
                    <a:pt x="2846" y="1977"/>
                  </a:lnTo>
                  <a:lnTo>
                    <a:pt x="2846" y="1787"/>
                  </a:lnTo>
                  <a:cubicBezTo>
                    <a:pt x="2846" y="1727"/>
                    <a:pt x="2822" y="1668"/>
                    <a:pt x="2763" y="1644"/>
                  </a:cubicBezTo>
                  <a:cubicBezTo>
                    <a:pt x="2584" y="1537"/>
                    <a:pt x="2477" y="1358"/>
                    <a:pt x="2477" y="1156"/>
                  </a:cubicBezTo>
                  <a:lnTo>
                    <a:pt x="2477" y="703"/>
                  </a:lnTo>
                  <a:cubicBezTo>
                    <a:pt x="2477" y="489"/>
                    <a:pt x="2644" y="322"/>
                    <a:pt x="2846" y="322"/>
                  </a:cubicBezTo>
                  <a:close/>
                  <a:moveTo>
                    <a:pt x="6513" y="322"/>
                  </a:moveTo>
                  <a:cubicBezTo>
                    <a:pt x="6609" y="322"/>
                    <a:pt x="6704" y="370"/>
                    <a:pt x="6775" y="429"/>
                  </a:cubicBezTo>
                  <a:cubicBezTo>
                    <a:pt x="6847" y="513"/>
                    <a:pt x="6882" y="596"/>
                    <a:pt x="6882" y="703"/>
                  </a:cubicBezTo>
                  <a:lnTo>
                    <a:pt x="6882" y="1156"/>
                  </a:lnTo>
                  <a:cubicBezTo>
                    <a:pt x="6894" y="1358"/>
                    <a:pt x="6787" y="1537"/>
                    <a:pt x="6609" y="1644"/>
                  </a:cubicBezTo>
                  <a:cubicBezTo>
                    <a:pt x="6549" y="1668"/>
                    <a:pt x="6525" y="1727"/>
                    <a:pt x="6525" y="1787"/>
                  </a:cubicBezTo>
                  <a:lnTo>
                    <a:pt x="6525" y="1977"/>
                  </a:lnTo>
                  <a:lnTo>
                    <a:pt x="6132" y="1977"/>
                  </a:lnTo>
                  <a:lnTo>
                    <a:pt x="6132" y="1787"/>
                  </a:lnTo>
                  <a:cubicBezTo>
                    <a:pt x="6132" y="1727"/>
                    <a:pt x="6108" y="1668"/>
                    <a:pt x="6049" y="1644"/>
                  </a:cubicBezTo>
                  <a:cubicBezTo>
                    <a:pt x="5870" y="1537"/>
                    <a:pt x="5763" y="1358"/>
                    <a:pt x="5763" y="1156"/>
                  </a:cubicBezTo>
                  <a:lnTo>
                    <a:pt x="5763" y="703"/>
                  </a:lnTo>
                  <a:cubicBezTo>
                    <a:pt x="5763" y="489"/>
                    <a:pt x="5930" y="322"/>
                    <a:pt x="6132" y="322"/>
                  </a:cubicBezTo>
                  <a:close/>
                  <a:moveTo>
                    <a:pt x="1572" y="2144"/>
                  </a:moveTo>
                  <a:cubicBezTo>
                    <a:pt x="1667" y="2144"/>
                    <a:pt x="1763" y="2192"/>
                    <a:pt x="1834" y="2251"/>
                  </a:cubicBezTo>
                  <a:cubicBezTo>
                    <a:pt x="1906" y="2323"/>
                    <a:pt x="1941" y="2418"/>
                    <a:pt x="1941" y="2513"/>
                  </a:cubicBezTo>
                  <a:lnTo>
                    <a:pt x="1941" y="2977"/>
                  </a:lnTo>
                  <a:lnTo>
                    <a:pt x="1953" y="2977"/>
                  </a:lnTo>
                  <a:cubicBezTo>
                    <a:pt x="1953" y="3168"/>
                    <a:pt x="1846" y="3370"/>
                    <a:pt x="1667" y="3454"/>
                  </a:cubicBezTo>
                  <a:cubicBezTo>
                    <a:pt x="1608" y="3489"/>
                    <a:pt x="1584" y="3549"/>
                    <a:pt x="1584" y="3608"/>
                  </a:cubicBezTo>
                  <a:lnTo>
                    <a:pt x="1584" y="3799"/>
                  </a:lnTo>
                  <a:lnTo>
                    <a:pt x="1191" y="3799"/>
                  </a:lnTo>
                  <a:lnTo>
                    <a:pt x="1191" y="3608"/>
                  </a:lnTo>
                  <a:cubicBezTo>
                    <a:pt x="1191" y="3549"/>
                    <a:pt x="1167" y="3489"/>
                    <a:pt x="1108" y="3454"/>
                  </a:cubicBezTo>
                  <a:cubicBezTo>
                    <a:pt x="929" y="3346"/>
                    <a:pt x="822" y="3168"/>
                    <a:pt x="822" y="2977"/>
                  </a:cubicBezTo>
                  <a:lnTo>
                    <a:pt x="822" y="2513"/>
                  </a:lnTo>
                  <a:cubicBezTo>
                    <a:pt x="822" y="2311"/>
                    <a:pt x="989" y="2144"/>
                    <a:pt x="1191" y="2144"/>
                  </a:cubicBezTo>
                  <a:close/>
                  <a:moveTo>
                    <a:pt x="4858" y="2144"/>
                  </a:moveTo>
                  <a:cubicBezTo>
                    <a:pt x="4965" y="2144"/>
                    <a:pt x="5049" y="2192"/>
                    <a:pt x="5120" y="2251"/>
                  </a:cubicBezTo>
                  <a:cubicBezTo>
                    <a:pt x="5204" y="2323"/>
                    <a:pt x="5227" y="2418"/>
                    <a:pt x="5227" y="2513"/>
                  </a:cubicBezTo>
                  <a:lnTo>
                    <a:pt x="5227" y="2977"/>
                  </a:lnTo>
                  <a:cubicBezTo>
                    <a:pt x="5239" y="3168"/>
                    <a:pt x="5144" y="3370"/>
                    <a:pt x="4954" y="3454"/>
                  </a:cubicBezTo>
                  <a:cubicBezTo>
                    <a:pt x="4894" y="3489"/>
                    <a:pt x="4870" y="3549"/>
                    <a:pt x="4870" y="3608"/>
                  </a:cubicBezTo>
                  <a:lnTo>
                    <a:pt x="4870" y="3799"/>
                  </a:lnTo>
                  <a:lnTo>
                    <a:pt x="4489" y="3799"/>
                  </a:lnTo>
                  <a:lnTo>
                    <a:pt x="4489" y="3608"/>
                  </a:lnTo>
                  <a:cubicBezTo>
                    <a:pt x="4489" y="3549"/>
                    <a:pt x="4453" y="3489"/>
                    <a:pt x="4394" y="3454"/>
                  </a:cubicBezTo>
                  <a:cubicBezTo>
                    <a:pt x="4215" y="3346"/>
                    <a:pt x="4108" y="3168"/>
                    <a:pt x="4108" y="2977"/>
                  </a:cubicBezTo>
                  <a:lnTo>
                    <a:pt x="4108" y="2513"/>
                  </a:lnTo>
                  <a:cubicBezTo>
                    <a:pt x="4108" y="2311"/>
                    <a:pt x="4275" y="2144"/>
                    <a:pt x="4489" y="2144"/>
                  </a:cubicBezTo>
                  <a:close/>
                  <a:moveTo>
                    <a:pt x="8144" y="2144"/>
                  </a:moveTo>
                  <a:cubicBezTo>
                    <a:pt x="8252" y="2144"/>
                    <a:pt x="8335" y="2192"/>
                    <a:pt x="8418" y="2251"/>
                  </a:cubicBezTo>
                  <a:cubicBezTo>
                    <a:pt x="8490" y="2323"/>
                    <a:pt x="8514" y="2418"/>
                    <a:pt x="8514" y="2513"/>
                  </a:cubicBezTo>
                  <a:lnTo>
                    <a:pt x="8514" y="2977"/>
                  </a:lnTo>
                  <a:cubicBezTo>
                    <a:pt x="8525" y="3168"/>
                    <a:pt x="8430" y="3370"/>
                    <a:pt x="8252" y="3454"/>
                  </a:cubicBezTo>
                  <a:cubicBezTo>
                    <a:pt x="8192" y="3489"/>
                    <a:pt x="8156" y="3549"/>
                    <a:pt x="8156" y="3608"/>
                  </a:cubicBezTo>
                  <a:lnTo>
                    <a:pt x="8156" y="3799"/>
                  </a:lnTo>
                  <a:lnTo>
                    <a:pt x="7775" y="3799"/>
                  </a:lnTo>
                  <a:lnTo>
                    <a:pt x="7775" y="3608"/>
                  </a:lnTo>
                  <a:cubicBezTo>
                    <a:pt x="7775" y="3549"/>
                    <a:pt x="7740" y="3489"/>
                    <a:pt x="7680" y="3454"/>
                  </a:cubicBezTo>
                  <a:cubicBezTo>
                    <a:pt x="7501" y="3346"/>
                    <a:pt x="7406" y="3168"/>
                    <a:pt x="7406" y="2977"/>
                  </a:cubicBezTo>
                  <a:lnTo>
                    <a:pt x="7406" y="2513"/>
                  </a:lnTo>
                  <a:cubicBezTo>
                    <a:pt x="7406" y="2311"/>
                    <a:pt x="7561" y="2144"/>
                    <a:pt x="7775" y="2144"/>
                  </a:cubicBezTo>
                  <a:close/>
                  <a:moveTo>
                    <a:pt x="2894" y="1"/>
                  </a:moveTo>
                  <a:cubicBezTo>
                    <a:pt x="2489" y="1"/>
                    <a:pt x="2179" y="334"/>
                    <a:pt x="2179" y="715"/>
                  </a:cubicBezTo>
                  <a:lnTo>
                    <a:pt x="2179" y="1180"/>
                  </a:lnTo>
                  <a:cubicBezTo>
                    <a:pt x="2179" y="1465"/>
                    <a:pt x="2310" y="1727"/>
                    <a:pt x="2548" y="1894"/>
                  </a:cubicBezTo>
                  <a:lnTo>
                    <a:pt x="2548" y="2061"/>
                  </a:lnTo>
                  <a:lnTo>
                    <a:pt x="2251" y="2180"/>
                  </a:lnTo>
                  <a:cubicBezTo>
                    <a:pt x="2215" y="2120"/>
                    <a:pt x="2179" y="2072"/>
                    <a:pt x="2132" y="2025"/>
                  </a:cubicBezTo>
                  <a:cubicBezTo>
                    <a:pt x="2001" y="1894"/>
                    <a:pt x="1822" y="1822"/>
                    <a:pt x="1620" y="1822"/>
                  </a:cubicBezTo>
                  <a:lnTo>
                    <a:pt x="1251" y="1822"/>
                  </a:lnTo>
                  <a:cubicBezTo>
                    <a:pt x="846" y="1822"/>
                    <a:pt x="536" y="2144"/>
                    <a:pt x="536" y="2537"/>
                  </a:cubicBezTo>
                  <a:lnTo>
                    <a:pt x="536" y="2989"/>
                  </a:lnTo>
                  <a:cubicBezTo>
                    <a:pt x="536" y="3275"/>
                    <a:pt x="679" y="3549"/>
                    <a:pt x="905" y="3704"/>
                  </a:cubicBezTo>
                  <a:lnTo>
                    <a:pt x="905" y="3870"/>
                  </a:lnTo>
                  <a:lnTo>
                    <a:pt x="453" y="4049"/>
                  </a:lnTo>
                  <a:cubicBezTo>
                    <a:pt x="179" y="4156"/>
                    <a:pt x="1" y="4418"/>
                    <a:pt x="1" y="4716"/>
                  </a:cubicBezTo>
                  <a:lnTo>
                    <a:pt x="1" y="5811"/>
                  </a:lnTo>
                  <a:cubicBezTo>
                    <a:pt x="1" y="5894"/>
                    <a:pt x="84" y="5966"/>
                    <a:pt x="167" y="5966"/>
                  </a:cubicBezTo>
                  <a:cubicBezTo>
                    <a:pt x="251" y="5966"/>
                    <a:pt x="334" y="5894"/>
                    <a:pt x="334" y="5811"/>
                  </a:cubicBezTo>
                  <a:lnTo>
                    <a:pt x="334" y="4716"/>
                  </a:lnTo>
                  <a:cubicBezTo>
                    <a:pt x="334" y="4573"/>
                    <a:pt x="417" y="4418"/>
                    <a:pt x="572" y="4358"/>
                  </a:cubicBezTo>
                  <a:lnTo>
                    <a:pt x="1108" y="4156"/>
                  </a:lnTo>
                  <a:lnTo>
                    <a:pt x="1775" y="4156"/>
                  </a:lnTo>
                  <a:lnTo>
                    <a:pt x="2310" y="4358"/>
                  </a:lnTo>
                  <a:cubicBezTo>
                    <a:pt x="2453" y="4418"/>
                    <a:pt x="2548" y="4561"/>
                    <a:pt x="2548" y="4716"/>
                  </a:cubicBezTo>
                  <a:lnTo>
                    <a:pt x="2548" y="5811"/>
                  </a:lnTo>
                  <a:cubicBezTo>
                    <a:pt x="2548" y="5894"/>
                    <a:pt x="2620" y="5966"/>
                    <a:pt x="2715" y="5966"/>
                  </a:cubicBezTo>
                  <a:cubicBezTo>
                    <a:pt x="2799" y="5966"/>
                    <a:pt x="2870" y="5894"/>
                    <a:pt x="2870" y="5811"/>
                  </a:cubicBezTo>
                  <a:lnTo>
                    <a:pt x="2870" y="4716"/>
                  </a:lnTo>
                  <a:cubicBezTo>
                    <a:pt x="2870" y="4418"/>
                    <a:pt x="2691" y="4168"/>
                    <a:pt x="2429" y="4049"/>
                  </a:cubicBezTo>
                  <a:lnTo>
                    <a:pt x="1965" y="3870"/>
                  </a:lnTo>
                  <a:lnTo>
                    <a:pt x="1965" y="3704"/>
                  </a:lnTo>
                  <a:cubicBezTo>
                    <a:pt x="2191" y="3537"/>
                    <a:pt x="2334" y="3275"/>
                    <a:pt x="2334" y="2989"/>
                  </a:cubicBezTo>
                  <a:lnTo>
                    <a:pt x="2334" y="2537"/>
                  </a:lnTo>
                  <a:lnTo>
                    <a:pt x="2334" y="2501"/>
                  </a:lnTo>
                  <a:lnTo>
                    <a:pt x="2751" y="2334"/>
                  </a:lnTo>
                  <a:lnTo>
                    <a:pt x="3430" y="2334"/>
                  </a:lnTo>
                  <a:lnTo>
                    <a:pt x="3846" y="2501"/>
                  </a:lnTo>
                  <a:lnTo>
                    <a:pt x="3846" y="2537"/>
                  </a:lnTo>
                  <a:lnTo>
                    <a:pt x="3846" y="2989"/>
                  </a:lnTo>
                  <a:cubicBezTo>
                    <a:pt x="3846" y="3275"/>
                    <a:pt x="3977" y="3549"/>
                    <a:pt x="4215" y="3704"/>
                  </a:cubicBezTo>
                  <a:lnTo>
                    <a:pt x="4215" y="3870"/>
                  </a:lnTo>
                  <a:lnTo>
                    <a:pt x="3751" y="4049"/>
                  </a:lnTo>
                  <a:cubicBezTo>
                    <a:pt x="3489" y="4156"/>
                    <a:pt x="3310" y="4418"/>
                    <a:pt x="3310" y="4716"/>
                  </a:cubicBezTo>
                  <a:lnTo>
                    <a:pt x="3310" y="5811"/>
                  </a:lnTo>
                  <a:cubicBezTo>
                    <a:pt x="3310" y="5894"/>
                    <a:pt x="3382" y="5966"/>
                    <a:pt x="3465" y="5966"/>
                  </a:cubicBezTo>
                  <a:cubicBezTo>
                    <a:pt x="3561" y="5966"/>
                    <a:pt x="3632" y="5894"/>
                    <a:pt x="3632" y="5811"/>
                  </a:cubicBezTo>
                  <a:lnTo>
                    <a:pt x="3632" y="4716"/>
                  </a:lnTo>
                  <a:cubicBezTo>
                    <a:pt x="3632" y="4573"/>
                    <a:pt x="3727" y="4418"/>
                    <a:pt x="3870" y="4358"/>
                  </a:cubicBezTo>
                  <a:lnTo>
                    <a:pt x="4406" y="4156"/>
                  </a:lnTo>
                  <a:lnTo>
                    <a:pt x="5073" y="4156"/>
                  </a:lnTo>
                  <a:lnTo>
                    <a:pt x="5608" y="4358"/>
                  </a:lnTo>
                  <a:cubicBezTo>
                    <a:pt x="5763" y="4418"/>
                    <a:pt x="5847" y="4561"/>
                    <a:pt x="5847" y="4716"/>
                  </a:cubicBezTo>
                  <a:lnTo>
                    <a:pt x="5847" y="5811"/>
                  </a:lnTo>
                  <a:cubicBezTo>
                    <a:pt x="5847" y="5894"/>
                    <a:pt x="5930" y="5966"/>
                    <a:pt x="6013" y="5966"/>
                  </a:cubicBezTo>
                  <a:cubicBezTo>
                    <a:pt x="6108" y="5966"/>
                    <a:pt x="6180" y="5894"/>
                    <a:pt x="6180" y="5811"/>
                  </a:cubicBezTo>
                  <a:lnTo>
                    <a:pt x="6180" y="4716"/>
                  </a:lnTo>
                  <a:cubicBezTo>
                    <a:pt x="6180" y="4418"/>
                    <a:pt x="6001" y="4168"/>
                    <a:pt x="5727" y="4049"/>
                  </a:cubicBezTo>
                  <a:lnTo>
                    <a:pt x="5275" y="3870"/>
                  </a:lnTo>
                  <a:lnTo>
                    <a:pt x="5275" y="3704"/>
                  </a:lnTo>
                  <a:cubicBezTo>
                    <a:pt x="5489" y="3537"/>
                    <a:pt x="5644" y="3275"/>
                    <a:pt x="5644" y="2989"/>
                  </a:cubicBezTo>
                  <a:lnTo>
                    <a:pt x="5644" y="2537"/>
                  </a:lnTo>
                  <a:lnTo>
                    <a:pt x="5644" y="2501"/>
                  </a:lnTo>
                  <a:lnTo>
                    <a:pt x="6061" y="2334"/>
                  </a:lnTo>
                  <a:lnTo>
                    <a:pt x="6728" y="2334"/>
                  </a:lnTo>
                  <a:lnTo>
                    <a:pt x="7144" y="2501"/>
                  </a:lnTo>
                  <a:lnTo>
                    <a:pt x="7144" y="2537"/>
                  </a:lnTo>
                  <a:lnTo>
                    <a:pt x="7144" y="2989"/>
                  </a:lnTo>
                  <a:cubicBezTo>
                    <a:pt x="7144" y="3275"/>
                    <a:pt x="7275" y="3549"/>
                    <a:pt x="7513" y="3704"/>
                  </a:cubicBezTo>
                  <a:lnTo>
                    <a:pt x="7513" y="3870"/>
                  </a:lnTo>
                  <a:lnTo>
                    <a:pt x="7061" y="4049"/>
                  </a:lnTo>
                  <a:cubicBezTo>
                    <a:pt x="6787" y="4156"/>
                    <a:pt x="6609" y="4418"/>
                    <a:pt x="6609" y="4716"/>
                  </a:cubicBezTo>
                  <a:lnTo>
                    <a:pt x="6609" y="5811"/>
                  </a:lnTo>
                  <a:cubicBezTo>
                    <a:pt x="6609" y="5894"/>
                    <a:pt x="6680" y="5966"/>
                    <a:pt x="6775" y="5966"/>
                  </a:cubicBezTo>
                  <a:cubicBezTo>
                    <a:pt x="6859" y="5966"/>
                    <a:pt x="6942" y="5894"/>
                    <a:pt x="6942" y="5811"/>
                  </a:cubicBezTo>
                  <a:lnTo>
                    <a:pt x="6942" y="4716"/>
                  </a:lnTo>
                  <a:cubicBezTo>
                    <a:pt x="6942" y="4573"/>
                    <a:pt x="7025" y="4418"/>
                    <a:pt x="7180" y="4358"/>
                  </a:cubicBezTo>
                  <a:lnTo>
                    <a:pt x="7716" y="4156"/>
                  </a:lnTo>
                  <a:lnTo>
                    <a:pt x="8383" y="4156"/>
                  </a:lnTo>
                  <a:lnTo>
                    <a:pt x="8918" y="4358"/>
                  </a:lnTo>
                  <a:cubicBezTo>
                    <a:pt x="9061" y="4418"/>
                    <a:pt x="9156" y="4561"/>
                    <a:pt x="9156" y="4716"/>
                  </a:cubicBezTo>
                  <a:lnTo>
                    <a:pt x="9156" y="5811"/>
                  </a:lnTo>
                  <a:cubicBezTo>
                    <a:pt x="9156" y="5894"/>
                    <a:pt x="9228" y="5966"/>
                    <a:pt x="9323" y="5966"/>
                  </a:cubicBezTo>
                  <a:cubicBezTo>
                    <a:pt x="9406" y="5966"/>
                    <a:pt x="9478" y="5894"/>
                    <a:pt x="9478" y="5811"/>
                  </a:cubicBezTo>
                  <a:lnTo>
                    <a:pt x="9478" y="4716"/>
                  </a:lnTo>
                  <a:cubicBezTo>
                    <a:pt x="9418" y="4418"/>
                    <a:pt x="9252" y="4156"/>
                    <a:pt x="8978" y="4049"/>
                  </a:cubicBezTo>
                  <a:lnTo>
                    <a:pt x="8514" y="3870"/>
                  </a:lnTo>
                  <a:lnTo>
                    <a:pt x="8514" y="3704"/>
                  </a:lnTo>
                  <a:cubicBezTo>
                    <a:pt x="8740" y="3537"/>
                    <a:pt x="8895" y="3275"/>
                    <a:pt x="8895" y="2989"/>
                  </a:cubicBezTo>
                  <a:lnTo>
                    <a:pt x="8895" y="2537"/>
                  </a:lnTo>
                  <a:cubicBezTo>
                    <a:pt x="8895" y="2334"/>
                    <a:pt x="8811" y="2156"/>
                    <a:pt x="8680" y="2025"/>
                  </a:cubicBezTo>
                  <a:cubicBezTo>
                    <a:pt x="8549" y="1894"/>
                    <a:pt x="8371" y="1822"/>
                    <a:pt x="8168" y="1822"/>
                  </a:cubicBezTo>
                  <a:lnTo>
                    <a:pt x="7799" y="1822"/>
                  </a:lnTo>
                  <a:cubicBezTo>
                    <a:pt x="7537" y="1822"/>
                    <a:pt x="7311" y="1965"/>
                    <a:pt x="7192" y="2180"/>
                  </a:cubicBezTo>
                  <a:lnTo>
                    <a:pt x="6882" y="2061"/>
                  </a:lnTo>
                  <a:lnTo>
                    <a:pt x="6882" y="1894"/>
                  </a:lnTo>
                  <a:cubicBezTo>
                    <a:pt x="7109" y="1727"/>
                    <a:pt x="7251" y="1465"/>
                    <a:pt x="7251" y="1180"/>
                  </a:cubicBezTo>
                  <a:lnTo>
                    <a:pt x="7251" y="715"/>
                  </a:lnTo>
                  <a:cubicBezTo>
                    <a:pt x="7251" y="525"/>
                    <a:pt x="7180" y="346"/>
                    <a:pt x="7037" y="215"/>
                  </a:cubicBezTo>
                  <a:cubicBezTo>
                    <a:pt x="6906" y="72"/>
                    <a:pt x="6728" y="1"/>
                    <a:pt x="6537" y="1"/>
                  </a:cubicBezTo>
                  <a:lnTo>
                    <a:pt x="6168" y="1"/>
                  </a:lnTo>
                  <a:cubicBezTo>
                    <a:pt x="5763" y="1"/>
                    <a:pt x="5454" y="334"/>
                    <a:pt x="5454" y="715"/>
                  </a:cubicBezTo>
                  <a:lnTo>
                    <a:pt x="5454" y="1180"/>
                  </a:lnTo>
                  <a:cubicBezTo>
                    <a:pt x="5454" y="1465"/>
                    <a:pt x="5585" y="1727"/>
                    <a:pt x="5823" y="1894"/>
                  </a:cubicBezTo>
                  <a:lnTo>
                    <a:pt x="5823" y="2061"/>
                  </a:lnTo>
                  <a:lnTo>
                    <a:pt x="5525" y="2180"/>
                  </a:lnTo>
                  <a:cubicBezTo>
                    <a:pt x="5489" y="2120"/>
                    <a:pt x="5454" y="2072"/>
                    <a:pt x="5406" y="2025"/>
                  </a:cubicBezTo>
                  <a:cubicBezTo>
                    <a:pt x="5275" y="1894"/>
                    <a:pt x="5096" y="1822"/>
                    <a:pt x="4894" y="1822"/>
                  </a:cubicBezTo>
                  <a:lnTo>
                    <a:pt x="4525" y="1822"/>
                  </a:lnTo>
                  <a:cubicBezTo>
                    <a:pt x="4263" y="1822"/>
                    <a:pt x="4037" y="1965"/>
                    <a:pt x="3918" y="2180"/>
                  </a:cubicBezTo>
                  <a:lnTo>
                    <a:pt x="3608" y="2061"/>
                  </a:lnTo>
                  <a:lnTo>
                    <a:pt x="3608" y="1894"/>
                  </a:lnTo>
                  <a:cubicBezTo>
                    <a:pt x="3834" y="1727"/>
                    <a:pt x="3977" y="1465"/>
                    <a:pt x="3977" y="1180"/>
                  </a:cubicBezTo>
                  <a:lnTo>
                    <a:pt x="3977" y="715"/>
                  </a:lnTo>
                  <a:cubicBezTo>
                    <a:pt x="3977" y="525"/>
                    <a:pt x="3906" y="346"/>
                    <a:pt x="3763" y="215"/>
                  </a:cubicBezTo>
                  <a:cubicBezTo>
                    <a:pt x="3632" y="72"/>
                    <a:pt x="3453" y="1"/>
                    <a:pt x="3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6" name="Google Shape;15396;p103"/>
            <p:cNvSpPr/>
            <p:nvPr/>
          </p:nvSpPr>
          <p:spPr>
            <a:xfrm>
              <a:off x="5868111" y="2906521"/>
              <a:ext cx="127724" cy="172823"/>
            </a:xfrm>
            <a:custGeom>
              <a:avLst/>
              <a:gdLst/>
              <a:ahLst/>
              <a:cxnLst/>
              <a:rect l="l" t="t" r="r" b="b"/>
              <a:pathLst>
                <a:path w="4013" h="5430" extrusionOk="0">
                  <a:moveTo>
                    <a:pt x="2191" y="334"/>
                  </a:moveTo>
                  <a:cubicBezTo>
                    <a:pt x="2406" y="334"/>
                    <a:pt x="2560" y="501"/>
                    <a:pt x="2560" y="703"/>
                  </a:cubicBezTo>
                  <a:lnTo>
                    <a:pt x="2560" y="1084"/>
                  </a:lnTo>
                  <a:cubicBezTo>
                    <a:pt x="2560" y="1394"/>
                    <a:pt x="2310" y="1644"/>
                    <a:pt x="2001" y="1644"/>
                  </a:cubicBezTo>
                  <a:cubicBezTo>
                    <a:pt x="1691" y="1644"/>
                    <a:pt x="1453" y="1394"/>
                    <a:pt x="1453" y="1084"/>
                  </a:cubicBezTo>
                  <a:lnTo>
                    <a:pt x="1453" y="703"/>
                  </a:lnTo>
                  <a:cubicBezTo>
                    <a:pt x="1453" y="501"/>
                    <a:pt x="1608" y="334"/>
                    <a:pt x="1822" y="334"/>
                  </a:cubicBezTo>
                  <a:close/>
                  <a:moveTo>
                    <a:pt x="2191" y="1953"/>
                  </a:moveTo>
                  <a:lnTo>
                    <a:pt x="2191" y="2060"/>
                  </a:lnTo>
                  <a:cubicBezTo>
                    <a:pt x="2203" y="2120"/>
                    <a:pt x="2227" y="2179"/>
                    <a:pt x="2251" y="2239"/>
                  </a:cubicBezTo>
                  <a:lnTo>
                    <a:pt x="2013" y="2477"/>
                  </a:lnTo>
                  <a:lnTo>
                    <a:pt x="2001" y="2477"/>
                  </a:lnTo>
                  <a:lnTo>
                    <a:pt x="1763" y="2239"/>
                  </a:lnTo>
                  <a:cubicBezTo>
                    <a:pt x="1786" y="2179"/>
                    <a:pt x="1810" y="2120"/>
                    <a:pt x="1810" y="2060"/>
                  </a:cubicBezTo>
                  <a:lnTo>
                    <a:pt x="1810" y="1953"/>
                  </a:lnTo>
                  <a:cubicBezTo>
                    <a:pt x="1870" y="1965"/>
                    <a:pt x="1941" y="1965"/>
                    <a:pt x="2001" y="1965"/>
                  </a:cubicBezTo>
                  <a:cubicBezTo>
                    <a:pt x="2060" y="1965"/>
                    <a:pt x="2132" y="1953"/>
                    <a:pt x="2191" y="1953"/>
                  </a:cubicBezTo>
                  <a:close/>
                  <a:moveTo>
                    <a:pt x="2525" y="2429"/>
                  </a:moveTo>
                  <a:lnTo>
                    <a:pt x="2822" y="2584"/>
                  </a:lnTo>
                  <a:cubicBezTo>
                    <a:pt x="2882" y="2608"/>
                    <a:pt x="2917" y="2680"/>
                    <a:pt x="2917" y="2763"/>
                  </a:cubicBezTo>
                  <a:lnTo>
                    <a:pt x="2917" y="3084"/>
                  </a:lnTo>
                  <a:lnTo>
                    <a:pt x="1072" y="3084"/>
                  </a:lnTo>
                  <a:lnTo>
                    <a:pt x="1072" y="2763"/>
                  </a:lnTo>
                  <a:cubicBezTo>
                    <a:pt x="1072" y="2680"/>
                    <a:pt x="1120" y="2632"/>
                    <a:pt x="1179" y="2584"/>
                  </a:cubicBezTo>
                  <a:lnTo>
                    <a:pt x="1477" y="2429"/>
                  </a:lnTo>
                  <a:lnTo>
                    <a:pt x="1751" y="2703"/>
                  </a:lnTo>
                  <a:cubicBezTo>
                    <a:pt x="1822" y="2775"/>
                    <a:pt x="1905" y="2799"/>
                    <a:pt x="2001" y="2799"/>
                  </a:cubicBezTo>
                  <a:cubicBezTo>
                    <a:pt x="2084" y="2799"/>
                    <a:pt x="2179" y="2775"/>
                    <a:pt x="2251" y="2703"/>
                  </a:cubicBezTo>
                  <a:lnTo>
                    <a:pt x="2525" y="2429"/>
                  </a:lnTo>
                  <a:close/>
                  <a:moveTo>
                    <a:pt x="3560" y="3442"/>
                  </a:moveTo>
                  <a:lnTo>
                    <a:pt x="3370" y="3834"/>
                  </a:lnTo>
                  <a:lnTo>
                    <a:pt x="655" y="3834"/>
                  </a:lnTo>
                  <a:lnTo>
                    <a:pt x="465" y="3442"/>
                  </a:lnTo>
                  <a:close/>
                  <a:moveTo>
                    <a:pt x="1822" y="1"/>
                  </a:moveTo>
                  <a:cubicBezTo>
                    <a:pt x="1417" y="1"/>
                    <a:pt x="1108" y="334"/>
                    <a:pt x="1108" y="715"/>
                  </a:cubicBezTo>
                  <a:lnTo>
                    <a:pt x="1108" y="1096"/>
                  </a:lnTo>
                  <a:cubicBezTo>
                    <a:pt x="1108" y="1394"/>
                    <a:pt x="1251" y="1656"/>
                    <a:pt x="1477" y="1822"/>
                  </a:cubicBezTo>
                  <a:lnTo>
                    <a:pt x="1477" y="2072"/>
                  </a:lnTo>
                  <a:lnTo>
                    <a:pt x="1477" y="2084"/>
                  </a:lnTo>
                  <a:lnTo>
                    <a:pt x="1048" y="2299"/>
                  </a:lnTo>
                  <a:cubicBezTo>
                    <a:pt x="870" y="2382"/>
                    <a:pt x="751" y="2584"/>
                    <a:pt x="751" y="2775"/>
                  </a:cubicBezTo>
                  <a:lnTo>
                    <a:pt x="751" y="3108"/>
                  </a:lnTo>
                  <a:lnTo>
                    <a:pt x="179" y="3108"/>
                  </a:lnTo>
                  <a:cubicBezTo>
                    <a:pt x="120" y="3108"/>
                    <a:pt x="60" y="3132"/>
                    <a:pt x="36" y="3180"/>
                  </a:cubicBezTo>
                  <a:cubicBezTo>
                    <a:pt x="0" y="3227"/>
                    <a:pt x="0" y="3299"/>
                    <a:pt x="24" y="3346"/>
                  </a:cubicBezTo>
                  <a:lnTo>
                    <a:pt x="393" y="4073"/>
                  </a:lnTo>
                  <a:cubicBezTo>
                    <a:pt x="417" y="4132"/>
                    <a:pt x="477" y="4156"/>
                    <a:pt x="536" y="4156"/>
                  </a:cubicBezTo>
                  <a:lnTo>
                    <a:pt x="739" y="4156"/>
                  </a:lnTo>
                  <a:lnTo>
                    <a:pt x="739" y="5263"/>
                  </a:lnTo>
                  <a:cubicBezTo>
                    <a:pt x="739" y="5347"/>
                    <a:pt x="810" y="5430"/>
                    <a:pt x="893" y="5430"/>
                  </a:cubicBezTo>
                  <a:cubicBezTo>
                    <a:pt x="989" y="5430"/>
                    <a:pt x="1060" y="5347"/>
                    <a:pt x="1060" y="5263"/>
                  </a:cubicBezTo>
                  <a:lnTo>
                    <a:pt x="1060" y="4156"/>
                  </a:lnTo>
                  <a:lnTo>
                    <a:pt x="2906" y="4156"/>
                  </a:lnTo>
                  <a:lnTo>
                    <a:pt x="2906" y="5263"/>
                  </a:lnTo>
                  <a:cubicBezTo>
                    <a:pt x="2906" y="5347"/>
                    <a:pt x="2977" y="5430"/>
                    <a:pt x="3072" y="5430"/>
                  </a:cubicBezTo>
                  <a:cubicBezTo>
                    <a:pt x="3156" y="5430"/>
                    <a:pt x="3227" y="5347"/>
                    <a:pt x="3227" y="5263"/>
                  </a:cubicBezTo>
                  <a:lnTo>
                    <a:pt x="3227" y="4156"/>
                  </a:lnTo>
                  <a:lnTo>
                    <a:pt x="3429" y="4156"/>
                  </a:lnTo>
                  <a:cubicBezTo>
                    <a:pt x="3489" y="4156"/>
                    <a:pt x="3549" y="4132"/>
                    <a:pt x="3572" y="4073"/>
                  </a:cubicBezTo>
                  <a:lnTo>
                    <a:pt x="3941" y="3346"/>
                  </a:lnTo>
                  <a:cubicBezTo>
                    <a:pt x="4013" y="3299"/>
                    <a:pt x="4013" y="3227"/>
                    <a:pt x="3977" y="3180"/>
                  </a:cubicBezTo>
                  <a:cubicBezTo>
                    <a:pt x="3953" y="3132"/>
                    <a:pt x="3894" y="3108"/>
                    <a:pt x="3834" y="3108"/>
                  </a:cubicBezTo>
                  <a:lnTo>
                    <a:pt x="3263" y="3108"/>
                  </a:lnTo>
                  <a:lnTo>
                    <a:pt x="3263" y="2775"/>
                  </a:lnTo>
                  <a:cubicBezTo>
                    <a:pt x="3263" y="2572"/>
                    <a:pt x="3144" y="2382"/>
                    <a:pt x="2965" y="2299"/>
                  </a:cubicBezTo>
                  <a:lnTo>
                    <a:pt x="2536" y="2084"/>
                  </a:lnTo>
                  <a:lnTo>
                    <a:pt x="2536" y="2072"/>
                  </a:lnTo>
                  <a:lnTo>
                    <a:pt x="2536" y="1822"/>
                  </a:lnTo>
                  <a:cubicBezTo>
                    <a:pt x="2763" y="1656"/>
                    <a:pt x="2906" y="1394"/>
                    <a:pt x="2906" y="1096"/>
                  </a:cubicBezTo>
                  <a:lnTo>
                    <a:pt x="2906" y="715"/>
                  </a:lnTo>
                  <a:cubicBezTo>
                    <a:pt x="2906" y="322"/>
                    <a:pt x="2572" y="1"/>
                    <a:pt x="2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7" name="Google Shape;15397;p103"/>
            <p:cNvSpPr/>
            <p:nvPr/>
          </p:nvSpPr>
          <p:spPr>
            <a:xfrm>
              <a:off x="5915088" y="3051655"/>
              <a:ext cx="34151" cy="10662"/>
            </a:xfrm>
            <a:custGeom>
              <a:avLst/>
              <a:gdLst/>
              <a:ahLst/>
              <a:cxnLst/>
              <a:rect l="l" t="t" r="r" b="b"/>
              <a:pathLst>
                <a:path w="1073" h="335" extrusionOk="0">
                  <a:moveTo>
                    <a:pt x="168" y="1"/>
                  </a:moveTo>
                  <a:cubicBezTo>
                    <a:pt x="72" y="1"/>
                    <a:pt x="1" y="72"/>
                    <a:pt x="1" y="167"/>
                  </a:cubicBezTo>
                  <a:cubicBezTo>
                    <a:pt x="1" y="251"/>
                    <a:pt x="72" y="334"/>
                    <a:pt x="168" y="334"/>
                  </a:cubicBezTo>
                  <a:lnTo>
                    <a:pt x="894" y="334"/>
                  </a:lnTo>
                  <a:cubicBezTo>
                    <a:pt x="989" y="334"/>
                    <a:pt x="1060" y="251"/>
                    <a:pt x="1060" y="167"/>
                  </a:cubicBezTo>
                  <a:cubicBezTo>
                    <a:pt x="1072" y="72"/>
                    <a:pt x="989" y="1"/>
                    <a:pt x="8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98" name="Google Shape;15398;p103"/>
          <p:cNvGrpSpPr/>
          <p:nvPr/>
        </p:nvGrpSpPr>
        <p:grpSpPr>
          <a:xfrm>
            <a:off x="6630539" y="2917502"/>
            <a:ext cx="371777" cy="349434"/>
            <a:chOff x="6630539" y="2917502"/>
            <a:chExt cx="371777" cy="349434"/>
          </a:xfrm>
        </p:grpSpPr>
        <p:sp>
          <p:nvSpPr>
            <p:cNvPr id="15399" name="Google Shape;15399;p103"/>
            <p:cNvSpPr/>
            <p:nvPr/>
          </p:nvSpPr>
          <p:spPr>
            <a:xfrm>
              <a:off x="6689292" y="3043093"/>
              <a:ext cx="92109" cy="30586"/>
            </a:xfrm>
            <a:custGeom>
              <a:avLst/>
              <a:gdLst/>
              <a:ahLst/>
              <a:cxnLst/>
              <a:rect l="l" t="t" r="r" b="b"/>
              <a:pathLst>
                <a:path w="2894" h="961" extrusionOk="0">
                  <a:moveTo>
                    <a:pt x="1164" y="1"/>
                  </a:moveTo>
                  <a:cubicBezTo>
                    <a:pt x="816" y="1"/>
                    <a:pt x="501" y="36"/>
                    <a:pt x="298" y="67"/>
                  </a:cubicBezTo>
                  <a:cubicBezTo>
                    <a:pt x="119" y="91"/>
                    <a:pt x="0" y="246"/>
                    <a:pt x="0" y="401"/>
                  </a:cubicBezTo>
                  <a:lnTo>
                    <a:pt x="0" y="794"/>
                  </a:lnTo>
                  <a:cubicBezTo>
                    <a:pt x="0" y="877"/>
                    <a:pt x="72" y="960"/>
                    <a:pt x="155" y="960"/>
                  </a:cubicBezTo>
                  <a:cubicBezTo>
                    <a:pt x="250" y="960"/>
                    <a:pt x="322" y="877"/>
                    <a:pt x="322" y="794"/>
                  </a:cubicBezTo>
                  <a:lnTo>
                    <a:pt x="322" y="401"/>
                  </a:lnTo>
                  <a:cubicBezTo>
                    <a:pt x="322" y="401"/>
                    <a:pt x="322" y="389"/>
                    <a:pt x="334" y="389"/>
                  </a:cubicBezTo>
                  <a:cubicBezTo>
                    <a:pt x="511" y="361"/>
                    <a:pt x="812" y="318"/>
                    <a:pt x="1157" y="318"/>
                  </a:cubicBezTo>
                  <a:cubicBezTo>
                    <a:pt x="1253" y="318"/>
                    <a:pt x="1352" y="321"/>
                    <a:pt x="1453" y="329"/>
                  </a:cubicBezTo>
                  <a:cubicBezTo>
                    <a:pt x="1989" y="365"/>
                    <a:pt x="2382" y="496"/>
                    <a:pt x="2596" y="734"/>
                  </a:cubicBezTo>
                  <a:cubicBezTo>
                    <a:pt x="2626" y="764"/>
                    <a:pt x="2670" y="779"/>
                    <a:pt x="2715" y="779"/>
                  </a:cubicBezTo>
                  <a:cubicBezTo>
                    <a:pt x="2760" y="779"/>
                    <a:pt x="2804" y="764"/>
                    <a:pt x="2834" y="734"/>
                  </a:cubicBezTo>
                  <a:cubicBezTo>
                    <a:pt x="2894" y="675"/>
                    <a:pt x="2894" y="567"/>
                    <a:pt x="2834" y="508"/>
                  </a:cubicBezTo>
                  <a:cubicBezTo>
                    <a:pt x="2437" y="103"/>
                    <a:pt x="1753" y="1"/>
                    <a:pt x="11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0" name="Google Shape;15400;p103"/>
            <p:cNvSpPr/>
            <p:nvPr/>
          </p:nvSpPr>
          <p:spPr>
            <a:xfrm>
              <a:off x="6630539" y="2993315"/>
              <a:ext cx="208852" cy="273621"/>
            </a:xfrm>
            <a:custGeom>
              <a:avLst/>
              <a:gdLst/>
              <a:ahLst/>
              <a:cxnLst/>
              <a:rect l="l" t="t" r="r" b="b"/>
              <a:pathLst>
                <a:path w="6562" h="8597" extrusionOk="0">
                  <a:moveTo>
                    <a:pt x="5132" y="334"/>
                  </a:moveTo>
                  <a:lnTo>
                    <a:pt x="5132" y="1988"/>
                  </a:lnTo>
                  <a:cubicBezTo>
                    <a:pt x="5132" y="2239"/>
                    <a:pt x="5073" y="2477"/>
                    <a:pt x="4966" y="2703"/>
                  </a:cubicBezTo>
                  <a:cubicBezTo>
                    <a:pt x="4954" y="2727"/>
                    <a:pt x="4954" y="2739"/>
                    <a:pt x="4954" y="2774"/>
                  </a:cubicBezTo>
                  <a:lnTo>
                    <a:pt x="4954" y="3262"/>
                  </a:lnTo>
                  <a:cubicBezTo>
                    <a:pt x="4954" y="3727"/>
                    <a:pt x="4763" y="4155"/>
                    <a:pt x="4430" y="4465"/>
                  </a:cubicBezTo>
                  <a:cubicBezTo>
                    <a:pt x="4108" y="4765"/>
                    <a:pt x="3713" y="4920"/>
                    <a:pt x="3275" y="4920"/>
                  </a:cubicBezTo>
                  <a:cubicBezTo>
                    <a:pt x="3243" y="4920"/>
                    <a:pt x="3212" y="4919"/>
                    <a:pt x="3180" y="4917"/>
                  </a:cubicBezTo>
                  <a:cubicBezTo>
                    <a:pt x="2299" y="4882"/>
                    <a:pt x="1620" y="4120"/>
                    <a:pt x="1620" y="3215"/>
                  </a:cubicBezTo>
                  <a:lnTo>
                    <a:pt x="1620" y="2786"/>
                  </a:lnTo>
                  <a:cubicBezTo>
                    <a:pt x="1620" y="2762"/>
                    <a:pt x="1620" y="2739"/>
                    <a:pt x="1608" y="2715"/>
                  </a:cubicBezTo>
                  <a:cubicBezTo>
                    <a:pt x="1501" y="2489"/>
                    <a:pt x="1441" y="2239"/>
                    <a:pt x="1441" y="2000"/>
                  </a:cubicBezTo>
                  <a:lnTo>
                    <a:pt x="1441" y="1631"/>
                  </a:lnTo>
                  <a:cubicBezTo>
                    <a:pt x="1441" y="917"/>
                    <a:pt x="2025" y="334"/>
                    <a:pt x="2739" y="334"/>
                  </a:cubicBezTo>
                  <a:close/>
                  <a:moveTo>
                    <a:pt x="4204" y="5048"/>
                  </a:moveTo>
                  <a:lnTo>
                    <a:pt x="4204" y="5358"/>
                  </a:lnTo>
                  <a:lnTo>
                    <a:pt x="3287" y="6001"/>
                  </a:lnTo>
                  <a:lnTo>
                    <a:pt x="2358" y="5358"/>
                  </a:lnTo>
                  <a:lnTo>
                    <a:pt x="2358" y="5048"/>
                  </a:lnTo>
                  <a:cubicBezTo>
                    <a:pt x="2596" y="5179"/>
                    <a:pt x="2870" y="5263"/>
                    <a:pt x="3156" y="5275"/>
                  </a:cubicBezTo>
                  <a:lnTo>
                    <a:pt x="3287" y="5275"/>
                  </a:lnTo>
                  <a:cubicBezTo>
                    <a:pt x="3608" y="5275"/>
                    <a:pt x="3930" y="5203"/>
                    <a:pt x="4204" y="5048"/>
                  </a:cubicBezTo>
                  <a:close/>
                  <a:moveTo>
                    <a:pt x="2203" y="5668"/>
                  </a:moveTo>
                  <a:lnTo>
                    <a:pt x="3001" y="6227"/>
                  </a:lnTo>
                  <a:lnTo>
                    <a:pt x="2584" y="6656"/>
                  </a:lnTo>
                  <a:lnTo>
                    <a:pt x="2573" y="6656"/>
                  </a:lnTo>
                  <a:lnTo>
                    <a:pt x="2037" y="5858"/>
                  </a:lnTo>
                  <a:lnTo>
                    <a:pt x="2203" y="5668"/>
                  </a:lnTo>
                  <a:close/>
                  <a:moveTo>
                    <a:pt x="4359" y="5668"/>
                  </a:moveTo>
                  <a:lnTo>
                    <a:pt x="4525" y="5858"/>
                  </a:lnTo>
                  <a:lnTo>
                    <a:pt x="4001" y="6656"/>
                  </a:lnTo>
                  <a:lnTo>
                    <a:pt x="3989" y="6656"/>
                  </a:lnTo>
                  <a:lnTo>
                    <a:pt x="3549" y="6227"/>
                  </a:lnTo>
                  <a:lnTo>
                    <a:pt x="4359" y="5668"/>
                  </a:lnTo>
                  <a:close/>
                  <a:moveTo>
                    <a:pt x="2739" y="0"/>
                  </a:moveTo>
                  <a:cubicBezTo>
                    <a:pt x="1822" y="0"/>
                    <a:pt x="1096" y="738"/>
                    <a:pt x="1096" y="1643"/>
                  </a:cubicBezTo>
                  <a:lnTo>
                    <a:pt x="1096" y="2012"/>
                  </a:lnTo>
                  <a:cubicBezTo>
                    <a:pt x="1096" y="2298"/>
                    <a:pt x="1156" y="2584"/>
                    <a:pt x="1275" y="2846"/>
                  </a:cubicBezTo>
                  <a:lnTo>
                    <a:pt x="1275" y="3239"/>
                  </a:lnTo>
                  <a:cubicBezTo>
                    <a:pt x="1275" y="3870"/>
                    <a:pt x="1561" y="4453"/>
                    <a:pt x="2001" y="4822"/>
                  </a:cubicBezTo>
                  <a:lnTo>
                    <a:pt x="2001" y="5406"/>
                  </a:lnTo>
                  <a:lnTo>
                    <a:pt x="1692" y="5739"/>
                  </a:lnTo>
                  <a:cubicBezTo>
                    <a:pt x="1668" y="5763"/>
                    <a:pt x="1644" y="5822"/>
                    <a:pt x="1644" y="5870"/>
                  </a:cubicBezTo>
                  <a:lnTo>
                    <a:pt x="596" y="6251"/>
                  </a:lnTo>
                  <a:cubicBezTo>
                    <a:pt x="239" y="6394"/>
                    <a:pt x="1" y="6727"/>
                    <a:pt x="1" y="7108"/>
                  </a:cubicBezTo>
                  <a:lnTo>
                    <a:pt x="1" y="8418"/>
                  </a:lnTo>
                  <a:cubicBezTo>
                    <a:pt x="1" y="8501"/>
                    <a:pt x="72" y="8573"/>
                    <a:pt x="156" y="8573"/>
                  </a:cubicBezTo>
                  <a:cubicBezTo>
                    <a:pt x="251" y="8573"/>
                    <a:pt x="322" y="8501"/>
                    <a:pt x="322" y="8418"/>
                  </a:cubicBezTo>
                  <a:lnTo>
                    <a:pt x="322" y="7108"/>
                  </a:lnTo>
                  <a:cubicBezTo>
                    <a:pt x="322" y="6870"/>
                    <a:pt x="477" y="6656"/>
                    <a:pt x="691" y="6584"/>
                  </a:cubicBezTo>
                  <a:lnTo>
                    <a:pt x="1811" y="6179"/>
                  </a:lnTo>
                  <a:lnTo>
                    <a:pt x="2275" y="6882"/>
                  </a:lnTo>
                  <a:cubicBezTo>
                    <a:pt x="2334" y="6965"/>
                    <a:pt x="2418" y="7025"/>
                    <a:pt x="2525" y="7025"/>
                  </a:cubicBezTo>
                  <a:lnTo>
                    <a:pt x="2561" y="7025"/>
                  </a:lnTo>
                  <a:cubicBezTo>
                    <a:pt x="2644" y="7025"/>
                    <a:pt x="2739" y="7001"/>
                    <a:pt x="2811" y="6930"/>
                  </a:cubicBezTo>
                  <a:lnTo>
                    <a:pt x="3096" y="6644"/>
                  </a:lnTo>
                  <a:lnTo>
                    <a:pt x="3096" y="8430"/>
                  </a:lnTo>
                  <a:cubicBezTo>
                    <a:pt x="3096" y="8513"/>
                    <a:pt x="3168" y="8596"/>
                    <a:pt x="3251" y="8596"/>
                  </a:cubicBezTo>
                  <a:cubicBezTo>
                    <a:pt x="3346" y="8596"/>
                    <a:pt x="3418" y="8513"/>
                    <a:pt x="3418" y="8430"/>
                  </a:cubicBezTo>
                  <a:lnTo>
                    <a:pt x="3418" y="6644"/>
                  </a:lnTo>
                  <a:lnTo>
                    <a:pt x="3704" y="6930"/>
                  </a:lnTo>
                  <a:cubicBezTo>
                    <a:pt x="3763" y="6989"/>
                    <a:pt x="3870" y="7025"/>
                    <a:pt x="3954" y="7025"/>
                  </a:cubicBezTo>
                  <a:lnTo>
                    <a:pt x="3989" y="7025"/>
                  </a:lnTo>
                  <a:cubicBezTo>
                    <a:pt x="4085" y="7013"/>
                    <a:pt x="4180" y="6953"/>
                    <a:pt x="4239" y="6882"/>
                  </a:cubicBezTo>
                  <a:lnTo>
                    <a:pt x="4704" y="6179"/>
                  </a:lnTo>
                  <a:lnTo>
                    <a:pt x="5811" y="6584"/>
                  </a:lnTo>
                  <a:cubicBezTo>
                    <a:pt x="6037" y="6656"/>
                    <a:pt x="6192" y="6882"/>
                    <a:pt x="6192" y="7108"/>
                  </a:cubicBezTo>
                  <a:lnTo>
                    <a:pt x="6192" y="8418"/>
                  </a:lnTo>
                  <a:cubicBezTo>
                    <a:pt x="6192" y="8501"/>
                    <a:pt x="6264" y="8573"/>
                    <a:pt x="6347" y="8573"/>
                  </a:cubicBezTo>
                  <a:cubicBezTo>
                    <a:pt x="6442" y="8573"/>
                    <a:pt x="6514" y="8501"/>
                    <a:pt x="6514" y="8418"/>
                  </a:cubicBezTo>
                  <a:lnTo>
                    <a:pt x="6514" y="7108"/>
                  </a:lnTo>
                  <a:cubicBezTo>
                    <a:pt x="6561" y="6703"/>
                    <a:pt x="6323" y="6370"/>
                    <a:pt x="5966" y="6239"/>
                  </a:cubicBezTo>
                  <a:lnTo>
                    <a:pt x="4906" y="5858"/>
                  </a:lnTo>
                  <a:cubicBezTo>
                    <a:pt x="4906" y="5810"/>
                    <a:pt x="4894" y="5763"/>
                    <a:pt x="4859" y="5715"/>
                  </a:cubicBezTo>
                  <a:lnTo>
                    <a:pt x="4549" y="5394"/>
                  </a:lnTo>
                  <a:lnTo>
                    <a:pt x="4549" y="4822"/>
                  </a:lnTo>
                  <a:cubicBezTo>
                    <a:pt x="4585" y="4798"/>
                    <a:pt x="4609" y="4763"/>
                    <a:pt x="4656" y="4739"/>
                  </a:cubicBezTo>
                  <a:cubicBezTo>
                    <a:pt x="5061" y="4370"/>
                    <a:pt x="5275" y="3822"/>
                    <a:pt x="5275" y="3274"/>
                  </a:cubicBezTo>
                  <a:lnTo>
                    <a:pt x="5275" y="2834"/>
                  </a:lnTo>
                  <a:cubicBezTo>
                    <a:pt x="5394" y="2560"/>
                    <a:pt x="5454" y="2286"/>
                    <a:pt x="5454" y="2000"/>
                  </a:cubicBezTo>
                  <a:lnTo>
                    <a:pt x="5454" y="167"/>
                  </a:lnTo>
                  <a:cubicBezTo>
                    <a:pt x="5454" y="83"/>
                    <a:pt x="5382" y="0"/>
                    <a:pt x="5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1" name="Google Shape;15401;p103"/>
            <p:cNvSpPr/>
            <p:nvPr/>
          </p:nvSpPr>
          <p:spPr>
            <a:xfrm>
              <a:off x="6665804" y="3232053"/>
              <a:ext cx="10630" cy="33737"/>
            </a:xfrm>
            <a:custGeom>
              <a:avLst/>
              <a:gdLst/>
              <a:ahLst/>
              <a:cxnLst/>
              <a:rect l="l" t="t" r="r" b="b"/>
              <a:pathLst>
                <a:path w="334" h="1060" extrusionOk="0">
                  <a:moveTo>
                    <a:pt x="167" y="0"/>
                  </a:moveTo>
                  <a:cubicBezTo>
                    <a:pt x="83" y="0"/>
                    <a:pt x="0" y="83"/>
                    <a:pt x="0" y="167"/>
                  </a:cubicBezTo>
                  <a:lnTo>
                    <a:pt x="0" y="893"/>
                  </a:lnTo>
                  <a:cubicBezTo>
                    <a:pt x="0" y="988"/>
                    <a:pt x="83" y="1060"/>
                    <a:pt x="167" y="1060"/>
                  </a:cubicBezTo>
                  <a:cubicBezTo>
                    <a:pt x="262" y="1060"/>
                    <a:pt x="333" y="988"/>
                    <a:pt x="333" y="893"/>
                  </a:cubicBezTo>
                  <a:lnTo>
                    <a:pt x="333" y="167"/>
                  </a:lnTo>
                  <a:cubicBezTo>
                    <a:pt x="333" y="83"/>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2" name="Google Shape;15402;p103"/>
            <p:cNvSpPr/>
            <p:nvPr/>
          </p:nvSpPr>
          <p:spPr>
            <a:xfrm>
              <a:off x="6793877" y="3232053"/>
              <a:ext cx="10248" cy="33737"/>
            </a:xfrm>
            <a:custGeom>
              <a:avLst/>
              <a:gdLst/>
              <a:ahLst/>
              <a:cxnLst/>
              <a:rect l="l" t="t" r="r" b="b"/>
              <a:pathLst>
                <a:path w="322" h="1060" extrusionOk="0">
                  <a:moveTo>
                    <a:pt x="167" y="0"/>
                  </a:moveTo>
                  <a:cubicBezTo>
                    <a:pt x="72" y="0"/>
                    <a:pt x="0" y="83"/>
                    <a:pt x="0" y="167"/>
                  </a:cubicBezTo>
                  <a:lnTo>
                    <a:pt x="0" y="893"/>
                  </a:lnTo>
                  <a:cubicBezTo>
                    <a:pt x="0" y="988"/>
                    <a:pt x="72" y="1060"/>
                    <a:pt x="167" y="1060"/>
                  </a:cubicBezTo>
                  <a:cubicBezTo>
                    <a:pt x="250" y="1060"/>
                    <a:pt x="322" y="988"/>
                    <a:pt x="322" y="893"/>
                  </a:cubicBezTo>
                  <a:lnTo>
                    <a:pt x="322" y="167"/>
                  </a:lnTo>
                  <a:cubicBezTo>
                    <a:pt x="322" y="83"/>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3" name="Google Shape;15403;p103"/>
            <p:cNvSpPr/>
            <p:nvPr/>
          </p:nvSpPr>
          <p:spPr>
            <a:xfrm>
              <a:off x="6828347" y="2952766"/>
              <a:ext cx="173969" cy="181162"/>
            </a:xfrm>
            <a:custGeom>
              <a:avLst/>
              <a:gdLst/>
              <a:ahLst/>
              <a:cxnLst/>
              <a:rect l="l" t="t" r="r" b="b"/>
              <a:pathLst>
                <a:path w="5466" h="5692" extrusionOk="0">
                  <a:moveTo>
                    <a:pt x="3847" y="0"/>
                  </a:moveTo>
                  <a:cubicBezTo>
                    <a:pt x="3751" y="0"/>
                    <a:pt x="3680" y="72"/>
                    <a:pt x="3680" y="167"/>
                  </a:cubicBezTo>
                  <a:cubicBezTo>
                    <a:pt x="3680" y="250"/>
                    <a:pt x="3751" y="322"/>
                    <a:pt x="3847" y="322"/>
                  </a:cubicBezTo>
                  <a:lnTo>
                    <a:pt x="4751" y="322"/>
                  </a:lnTo>
                  <a:cubicBezTo>
                    <a:pt x="4954" y="322"/>
                    <a:pt x="5121" y="488"/>
                    <a:pt x="5121" y="703"/>
                  </a:cubicBezTo>
                  <a:lnTo>
                    <a:pt x="5121" y="3643"/>
                  </a:lnTo>
                  <a:cubicBezTo>
                    <a:pt x="5121" y="3858"/>
                    <a:pt x="4954" y="4013"/>
                    <a:pt x="4751" y="4013"/>
                  </a:cubicBezTo>
                  <a:lnTo>
                    <a:pt x="2918" y="4013"/>
                  </a:lnTo>
                  <a:cubicBezTo>
                    <a:pt x="2894" y="4013"/>
                    <a:pt x="2846" y="4036"/>
                    <a:pt x="2811" y="4048"/>
                  </a:cubicBezTo>
                  <a:lnTo>
                    <a:pt x="1180" y="5239"/>
                  </a:lnTo>
                  <a:lnTo>
                    <a:pt x="1180" y="5239"/>
                  </a:lnTo>
                  <a:lnTo>
                    <a:pt x="1430" y="4227"/>
                  </a:lnTo>
                  <a:cubicBezTo>
                    <a:pt x="1442" y="4179"/>
                    <a:pt x="1430" y="4120"/>
                    <a:pt x="1406" y="4072"/>
                  </a:cubicBezTo>
                  <a:cubicBezTo>
                    <a:pt x="1370" y="4036"/>
                    <a:pt x="1311" y="4013"/>
                    <a:pt x="1263" y="4013"/>
                  </a:cubicBezTo>
                  <a:lnTo>
                    <a:pt x="715" y="4013"/>
                  </a:lnTo>
                  <a:cubicBezTo>
                    <a:pt x="513" y="4013"/>
                    <a:pt x="346" y="3858"/>
                    <a:pt x="346" y="3643"/>
                  </a:cubicBezTo>
                  <a:lnTo>
                    <a:pt x="346" y="715"/>
                  </a:lnTo>
                  <a:cubicBezTo>
                    <a:pt x="346" y="500"/>
                    <a:pt x="513" y="345"/>
                    <a:pt x="715" y="345"/>
                  </a:cubicBezTo>
                  <a:lnTo>
                    <a:pt x="1620" y="345"/>
                  </a:lnTo>
                  <a:cubicBezTo>
                    <a:pt x="1715" y="345"/>
                    <a:pt x="1787" y="262"/>
                    <a:pt x="1787" y="179"/>
                  </a:cubicBezTo>
                  <a:cubicBezTo>
                    <a:pt x="1787" y="84"/>
                    <a:pt x="1715" y="12"/>
                    <a:pt x="1620" y="12"/>
                  </a:cubicBezTo>
                  <a:lnTo>
                    <a:pt x="715" y="12"/>
                  </a:lnTo>
                  <a:cubicBezTo>
                    <a:pt x="310" y="12"/>
                    <a:pt x="1" y="345"/>
                    <a:pt x="1" y="726"/>
                  </a:cubicBezTo>
                  <a:lnTo>
                    <a:pt x="1" y="3643"/>
                  </a:lnTo>
                  <a:cubicBezTo>
                    <a:pt x="1" y="4048"/>
                    <a:pt x="334" y="4358"/>
                    <a:pt x="715" y="4358"/>
                  </a:cubicBezTo>
                  <a:lnTo>
                    <a:pt x="1049" y="4358"/>
                  </a:lnTo>
                  <a:lnTo>
                    <a:pt x="787" y="5370"/>
                  </a:lnTo>
                  <a:cubicBezTo>
                    <a:pt x="763" y="5477"/>
                    <a:pt x="811" y="5596"/>
                    <a:pt x="894" y="5656"/>
                  </a:cubicBezTo>
                  <a:cubicBezTo>
                    <a:pt x="941" y="5679"/>
                    <a:pt x="989" y="5691"/>
                    <a:pt x="1049" y="5691"/>
                  </a:cubicBezTo>
                  <a:cubicBezTo>
                    <a:pt x="1108" y="5691"/>
                    <a:pt x="1144" y="5679"/>
                    <a:pt x="1192" y="5656"/>
                  </a:cubicBezTo>
                  <a:lnTo>
                    <a:pt x="2954" y="4370"/>
                  </a:lnTo>
                  <a:lnTo>
                    <a:pt x="4716" y="4370"/>
                  </a:lnTo>
                  <a:cubicBezTo>
                    <a:pt x="5121" y="4370"/>
                    <a:pt x="5430" y="4048"/>
                    <a:pt x="5430" y="3655"/>
                  </a:cubicBezTo>
                  <a:lnTo>
                    <a:pt x="5430" y="726"/>
                  </a:lnTo>
                  <a:cubicBezTo>
                    <a:pt x="5466" y="322"/>
                    <a:pt x="5132" y="0"/>
                    <a:pt x="4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4" name="Google Shape;15404;p103"/>
            <p:cNvSpPr/>
            <p:nvPr/>
          </p:nvSpPr>
          <p:spPr>
            <a:xfrm>
              <a:off x="6898463" y="2917502"/>
              <a:ext cx="34151" cy="104999"/>
            </a:xfrm>
            <a:custGeom>
              <a:avLst/>
              <a:gdLst/>
              <a:ahLst/>
              <a:cxnLst/>
              <a:rect l="l" t="t" r="r" b="b"/>
              <a:pathLst>
                <a:path w="1073" h="3299" extrusionOk="0">
                  <a:moveTo>
                    <a:pt x="715" y="346"/>
                  </a:moveTo>
                  <a:lnTo>
                    <a:pt x="548" y="2930"/>
                  </a:lnTo>
                  <a:lnTo>
                    <a:pt x="513" y="2930"/>
                  </a:lnTo>
                  <a:lnTo>
                    <a:pt x="346" y="346"/>
                  </a:lnTo>
                  <a:close/>
                  <a:moveTo>
                    <a:pt x="167" y="1"/>
                  </a:moveTo>
                  <a:cubicBezTo>
                    <a:pt x="120" y="1"/>
                    <a:pt x="72" y="25"/>
                    <a:pt x="48" y="60"/>
                  </a:cubicBezTo>
                  <a:cubicBezTo>
                    <a:pt x="12" y="96"/>
                    <a:pt x="1" y="144"/>
                    <a:pt x="1" y="203"/>
                  </a:cubicBezTo>
                  <a:lnTo>
                    <a:pt x="179" y="3132"/>
                  </a:lnTo>
                  <a:cubicBezTo>
                    <a:pt x="179" y="3216"/>
                    <a:pt x="251" y="3299"/>
                    <a:pt x="346" y="3299"/>
                  </a:cubicBezTo>
                  <a:lnTo>
                    <a:pt x="715" y="3299"/>
                  </a:lnTo>
                  <a:cubicBezTo>
                    <a:pt x="798" y="3299"/>
                    <a:pt x="882" y="3216"/>
                    <a:pt x="882" y="3132"/>
                  </a:cubicBezTo>
                  <a:lnTo>
                    <a:pt x="1060" y="203"/>
                  </a:lnTo>
                  <a:cubicBezTo>
                    <a:pt x="1072" y="144"/>
                    <a:pt x="1048" y="96"/>
                    <a:pt x="1013" y="60"/>
                  </a:cubicBezTo>
                  <a:cubicBezTo>
                    <a:pt x="989" y="37"/>
                    <a:pt x="941" y="1"/>
                    <a:pt x="8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5" name="Google Shape;15405;p103"/>
            <p:cNvSpPr/>
            <p:nvPr/>
          </p:nvSpPr>
          <p:spPr>
            <a:xfrm>
              <a:off x="6898081" y="3028548"/>
              <a:ext cx="34151" cy="34119"/>
            </a:xfrm>
            <a:custGeom>
              <a:avLst/>
              <a:gdLst/>
              <a:ahLst/>
              <a:cxnLst/>
              <a:rect l="l" t="t" r="r" b="b"/>
              <a:pathLst>
                <a:path w="1073" h="1072" extrusionOk="0">
                  <a:moveTo>
                    <a:pt x="536" y="346"/>
                  </a:moveTo>
                  <a:cubicBezTo>
                    <a:pt x="644" y="346"/>
                    <a:pt x="727" y="429"/>
                    <a:pt x="727" y="536"/>
                  </a:cubicBezTo>
                  <a:cubicBezTo>
                    <a:pt x="727" y="631"/>
                    <a:pt x="655" y="727"/>
                    <a:pt x="536" y="727"/>
                  </a:cubicBezTo>
                  <a:cubicBezTo>
                    <a:pt x="429" y="727"/>
                    <a:pt x="346" y="631"/>
                    <a:pt x="346" y="536"/>
                  </a:cubicBezTo>
                  <a:cubicBezTo>
                    <a:pt x="346" y="429"/>
                    <a:pt x="429" y="346"/>
                    <a:pt x="536" y="346"/>
                  </a:cubicBezTo>
                  <a:close/>
                  <a:moveTo>
                    <a:pt x="536" y="0"/>
                  </a:moveTo>
                  <a:cubicBezTo>
                    <a:pt x="239" y="0"/>
                    <a:pt x="1" y="239"/>
                    <a:pt x="1" y="536"/>
                  </a:cubicBezTo>
                  <a:cubicBezTo>
                    <a:pt x="1" y="834"/>
                    <a:pt x="239" y="1072"/>
                    <a:pt x="536" y="1072"/>
                  </a:cubicBezTo>
                  <a:cubicBezTo>
                    <a:pt x="834" y="1072"/>
                    <a:pt x="1072" y="834"/>
                    <a:pt x="1072" y="536"/>
                  </a:cubicBezTo>
                  <a:cubicBezTo>
                    <a:pt x="1072" y="239"/>
                    <a:pt x="834" y="0"/>
                    <a:pt x="5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06" name="Google Shape;15406;p103"/>
          <p:cNvGrpSpPr/>
          <p:nvPr/>
        </p:nvGrpSpPr>
        <p:grpSpPr>
          <a:xfrm>
            <a:off x="2171474" y="3369229"/>
            <a:ext cx="408156" cy="343737"/>
            <a:chOff x="2171474" y="3369229"/>
            <a:chExt cx="408156" cy="343737"/>
          </a:xfrm>
        </p:grpSpPr>
        <p:sp>
          <p:nvSpPr>
            <p:cNvPr id="15407" name="Google Shape;15407;p103"/>
            <p:cNvSpPr/>
            <p:nvPr/>
          </p:nvSpPr>
          <p:spPr>
            <a:xfrm>
              <a:off x="2171474" y="3369229"/>
              <a:ext cx="408156" cy="343737"/>
            </a:xfrm>
            <a:custGeom>
              <a:avLst/>
              <a:gdLst/>
              <a:ahLst/>
              <a:cxnLst/>
              <a:rect l="l" t="t" r="r" b="b"/>
              <a:pathLst>
                <a:path w="12824" h="10800" extrusionOk="0">
                  <a:moveTo>
                    <a:pt x="5395" y="345"/>
                  </a:moveTo>
                  <a:cubicBezTo>
                    <a:pt x="5561" y="345"/>
                    <a:pt x="5704" y="405"/>
                    <a:pt x="5823" y="536"/>
                  </a:cubicBezTo>
                  <a:lnTo>
                    <a:pt x="6478" y="1191"/>
                  </a:lnTo>
                  <a:lnTo>
                    <a:pt x="5645" y="1191"/>
                  </a:lnTo>
                  <a:cubicBezTo>
                    <a:pt x="5537" y="1191"/>
                    <a:pt x="5442" y="1143"/>
                    <a:pt x="5347" y="1072"/>
                  </a:cubicBezTo>
                  <a:lnTo>
                    <a:pt x="4633" y="357"/>
                  </a:lnTo>
                  <a:lnTo>
                    <a:pt x="5395" y="357"/>
                  </a:lnTo>
                  <a:lnTo>
                    <a:pt x="5395" y="345"/>
                  </a:lnTo>
                  <a:close/>
                  <a:moveTo>
                    <a:pt x="6883" y="357"/>
                  </a:moveTo>
                  <a:cubicBezTo>
                    <a:pt x="7049" y="357"/>
                    <a:pt x="7192" y="417"/>
                    <a:pt x="7311" y="536"/>
                  </a:cubicBezTo>
                  <a:lnTo>
                    <a:pt x="7966" y="1191"/>
                  </a:lnTo>
                  <a:lnTo>
                    <a:pt x="7823" y="1191"/>
                  </a:lnTo>
                  <a:cubicBezTo>
                    <a:pt x="7716" y="1191"/>
                    <a:pt x="7621" y="1274"/>
                    <a:pt x="7621" y="1381"/>
                  </a:cubicBezTo>
                  <a:cubicBezTo>
                    <a:pt x="7621" y="1488"/>
                    <a:pt x="7716" y="1572"/>
                    <a:pt x="7823" y="1572"/>
                  </a:cubicBezTo>
                  <a:lnTo>
                    <a:pt x="12026" y="1572"/>
                  </a:lnTo>
                  <a:cubicBezTo>
                    <a:pt x="12253" y="1572"/>
                    <a:pt x="12443" y="1750"/>
                    <a:pt x="12443" y="1988"/>
                  </a:cubicBezTo>
                  <a:lnTo>
                    <a:pt x="12431" y="10001"/>
                  </a:lnTo>
                  <a:cubicBezTo>
                    <a:pt x="12431" y="10216"/>
                    <a:pt x="12253" y="10418"/>
                    <a:pt x="12014" y="10418"/>
                  </a:cubicBezTo>
                  <a:lnTo>
                    <a:pt x="775" y="10418"/>
                  </a:lnTo>
                  <a:cubicBezTo>
                    <a:pt x="561" y="10418"/>
                    <a:pt x="358" y="10239"/>
                    <a:pt x="358" y="10001"/>
                  </a:cubicBezTo>
                  <a:lnTo>
                    <a:pt x="358" y="774"/>
                  </a:lnTo>
                  <a:cubicBezTo>
                    <a:pt x="358" y="548"/>
                    <a:pt x="537" y="357"/>
                    <a:pt x="775" y="357"/>
                  </a:cubicBezTo>
                  <a:lnTo>
                    <a:pt x="3859" y="357"/>
                  </a:lnTo>
                  <a:cubicBezTo>
                    <a:pt x="4025" y="357"/>
                    <a:pt x="4168" y="417"/>
                    <a:pt x="4287" y="536"/>
                  </a:cubicBezTo>
                  <a:lnTo>
                    <a:pt x="5085" y="1322"/>
                  </a:lnTo>
                  <a:cubicBezTo>
                    <a:pt x="5228" y="1465"/>
                    <a:pt x="5418" y="1560"/>
                    <a:pt x="5645" y="1560"/>
                  </a:cubicBezTo>
                  <a:lnTo>
                    <a:pt x="6942" y="1560"/>
                  </a:lnTo>
                  <a:cubicBezTo>
                    <a:pt x="7014" y="1560"/>
                    <a:pt x="7085" y="1512"/>
                    <a:pt x="7121" y="1441"/>
                  </a:cubicBezTo>
                  <a:cubicBezTo>
                    <a:pt x="7145" y="1369"/>
                    <a:pt x="7133" y="1286"/>
                    <a:pt x="7073" y="1226"/>
                  </a:cubicBezTo>
                  <a:lnTo>
                    <a:pt x="6192" y="357"/>
                  </a:lnTo>
                  <a:close/>
                  <a:moveTo>
                    <a:pt x="799" y="0"/>
                  </a:moveTo>
                  <a:cubicBezTo>
                    <a:pt x="358" y="0"/>
                    <a:pt x="1" y="345"/>
                    <a:pt x="1" y="786"/>
                  </a:cubicBezTo>
                  <a:lnTo>
                    <a:pt x="1" y="10013"/>
                  </a:lnTo>
                  <a:cubicBezTo>
                    <a:pt x="1" y="10442"/>
                    <a:pt x="358" y="10799"/>
                    <a:pt x="799" y="10799"/>
                  </a:cubicBezTo>
                  <a:lnTo>
                    <a:pt x="12026" y="10799"/>
                  </a:lnTo>
                  <a:cubicBezTo>
                    <a:pt x="12467" y="10799"/>
                    <a:pt x="12824" y="10442"/>
                    <a:pt x="12824" y="10013"/>
                  </a:cubicBezTo>
                  <a:lnTo>
                    <a:pt x="12824" y="1988"/>
                  </a:lnTo>
                  <a:cubicBezTo>
                    <a:pt x="12824" y="1524"/>
                    <a:pt x="12467" y="1191"/>
                    <a:pt x="12026" y="1191"/>
                  </a:cubicBezTo>
                  <a:lnTo>
                    <a:pt x="8490" y="1191"/>
                  </a:lnTo>
                  <a:lnTo>
                    <a:pt x="7585" y="274"/>
                  </a:lnTo>
                  <a:cubicBezTo>
                    <a:pt x="7383" y="83"/>
                    <a:pt x="7145" y="0"/>
                    <a:pt x="68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8" name="Google Shape;15408;p103"/>
            <p:cNvSpPr/>
            <p:nvPr/>
          </p:nvSpPr>
          <p:spPr>
            <a:xfrm>
              <a:off x="2292737" y="3477220"/>
              <a:ext cx="164898" cy="164866"/>
            </a:xfrm>
            <a:custGeom>
              <a:avLst/>
              <a:gdLst/>
              <a:ahLst/>
              <a:cxnLst/>
              <a:rect l="l" t="t" r="r" b="b"/>
              <a:pathLst>
                <a:path w="5181" h="5180" extrusionOk="0">
                  <a:moveTo>
                    <a:pt x="2799" y="1382"/>
                  </a:moveTo>
                  <a:cubicBezTo>
                    <a:pt x="3025" y="1382"/>
                    <a:pt x="3216" y="1560"/>
                    <a:pt x="3216" y="1798"/>
                  </a:cubicBezTo>
                  <a:lnTo>
                    <a:pt x="3216" y="2203"/>
                  </a:lnTo>
                  <a:cubicBezTo>
                    <a:pt x="3204" y="2525"/>
                    <a:pt x="2942" y="2810"/>
                    <a:pt x="2597" y="2810"/>
                  </a:cubicBezTo>
                  <a:cubicBezTo>
                    <a:pt x="2251" y="2810"/>
                    <a:pt x="1977" y="2525"/>
                    <a:pt x="1977" y="2203"/>
                  </a:cubicBezTo>
                  <a:lnTo>
                    <a:pt x="1977" y="1798"/>
                  </a:lnTo>
                  <a:cubicBezTo>
                    <a:pt x="1977" y="1572"/>
                    <a:pt x="2156" y="1382"/>
                    <a:pt x="2406" y="1382"/>
                  </a:cubicBezTo>
                  <a:close/>
                  <a:moveTo>
                    <a:pt x="2799" y="3156"/>
                  </a:moveTo>
                  <a:lnTo>
                    <a:pt x="2799" y="3275"/>
                  </a:lnTo>
                  <a:cubicBezTo>
                    <a:pt x="2799" y="3346"/>
                    <a:pt x="2835" y="3406"/>
                    <a:pt x="2858" y="3465"/>
                  </a:cubicBezTo>
                  <a:lnTo>
                    <a:pt x="2608" y="3715"/>
                  </a:lnTo>
                  <a:lnTo>
                    <a:pt x="2573" y="3715"/>
                  </a:lnTo>
                  <a:lnTo>
                    <a:pt x="2323" y="3465"/>
                  </a:lnTo>
                  <a:cubicBezTo>
                    <a:pt x="2358" y="3406"/>
                    <a:pt x="2382" y="3346"/>
                    <a:pt x="2382" y="3275"/>
                  </a:cubicBezTo>
                  <a:lnTo>
                    <a:pt x="2382" y="3156"/>
                  </a:lnTo>
                  <a:cubicBezTo>
                    <a:pt x="2454" y="3167"/>
                    <a:pt x="2513" y="3179"/>
                    <a:pt x="2597" y="3179"/>
                  </a:cubicBezTo>
                  <a:cubicBezTo>
                    <a:pt x="2668" y="3179"/>
                    <a:pt x="2739" y="3167"/>
                    <a:pt x="2799" y="3156"/>
                  </a:cubicBezTo>
                  <a:close/>
                  <a:moveTo>
                    <a:pt x="2573" y="381"/>
                  </a:moveTo>
                  <a:cubicBezTo>
                    <a:pt x="3799" y="381"/>
                    <a:pt x="4799" y="1382"/>
                    <a:pt x="4799" y="2596"/>
                  </a:cubicBezTo>
                  <a:cubicBezTo>
                    <a:pt x="4811" y="3287"/>
                    <a:pt x="4490" y="3906"/>
                    <a:pt x="3978" y="4322"/>
                  </a:cubicBezTo>
                  <a:lnTo>
                    <a:pt x="3978" y="4049"/>
                  </a:lnTo>
                  <a:cubicBezTo>
                    <a:pt x="3978" y="3822"/>
                    <a:pt x="3859" y="3608"/>
                    <a:pt x="3656" y="3525"/>
                  </a:cubicBezTo>
                  <a:lnTo>
                    <a:pt x="3180" y="3287"/>
                  </a:lnTo>
                  <a:lnTo>
                    <a:pt x="3180" y="3275"/>
                  </a:lnTo>
                  <a:lnTo>
                    <a:pt x="3180" y="2989"/>
                  </a:lnTo>
                  <a:cubicBezTo>
                    <a:pt x="3418" y="2810"/>
                    <a:pt x="3573" y="2513"/>
                    <a:pt x="3573" y="2203"/>
                  </a:cubicBezTo>
                  <a:lnTo>
                    <a:pt x="3573" y="1798"/>
                  </a:lnTo>
                  <a:cubicBezTo>
                    <a:pt x="3573" y="1370"/>
                    <a:pt x="3216" y="1012"/>
                    <a:pt x="2787" y="1012"/>
                  </a:cubicBezTo>
                  <a:lnTo>
                    <a:pt x="2382" y="1012"/>
                  </a:lnTo>
                  <a:cubicBezTo>
                    <a:pt x="1954" y="1012"/>
                    <a:pt x="1596" y="1370"/>
                    <a:pt x="1596" y="1798"/>
                  </a:cubicBezTo>
                  <a:lnTo>
                    <a:pt x="1596" y="2203"/>
                  </a:lnTo>
                  <a:cubicBezTo>
                    <a:pt x="1596" y="2525"/>
                    <a:pt x="1763" y="2810"/>
                    <a:pt x="2001" y="2989"/>
                  </a:cubicBezTo>
                  <a:lnTo>
                    <a:pt x="2001" y="3275"/>
                  </a:lnTo>
                  <a:lnTo>
                    <a:pt x="2001" y="3287"/>
                  </a:lnTo>
                  <a:lnTo>
                    <a:pt x="1525" y="3525"/>
                  </a:lnTo>
                  <a:cubicBezTo>
                    <a:pt x="1334" y="3632"/>
                    <a:pt x="1192" y="3822"/>
                    <a:pt x="1192" y="4049"/>
                  </a:cubicBezTo>
                  <a:lnTo>
                    <a:pt x="1192" y="4322"/>
                  </a:lnTo>
                  <a:cubicBezTo>
                    <a:pt x="692" y="3918"/>
                    <a:pt x="358" y="3298"/>
                    <a:pt x="358" y="2596"/>
                  </a:cubicBezTo>
                  <a:cubicBezTo>
                    <a:pt x="358" y="1382"/>
                    <a:pt x="1358" y="381"/>
                    <a:pt x="2573" y="381"/>
                  </a:cubicBezTo>
                  <a:close/>
                  <a:moveTo>
                    <a:pt x="3156" y="3691"/>
                  </a:moveTo>
                  <a:lnTo>
                    <a:pt x="3490" y="3846"/>
                  </a:lnTo>
                  <a:cubicBezTo>
                    <a:pt x="3561" y="3882"/>
                    <a:pt x="3609" y="3953"/>
                    <a:pt x="3609" y="4049"/>
                  </a:cubicBezTo>
                  <a:lnTo>
                    <a:pt x="3609" y="4560"/>
                  </a:lnTo>
                  <a:cubicBezTo>
                    <a:pt x="3311" y="4727"/>
                    <a:pt x="2954" y="4822"/>
                    <a:pt x="2597" y="4822"/>
                  </a:cubicBezTo>
                  <a:cubicBezTo>
                    <a:pt x="2227" y="4822"/>
                    <a:pt x="1882" y="4727"/>
                    <a:pt x="1585" y="4560"/>
                  </a:cubicBezTo>
                  <a:lnTo>
                    <a:pt x="1585" y="4049"/>
                  </a:lnTo>
                  <a:cubicBezTo>
                    <a:pt x="1585" y="3965"/>
                    <a:pt x="1632" y="3894"/>
                    <a:pt x="1704" y="3846"/>
                  </a:cubicBezTo>
                  <a:lnTo>
                    <a:pt x="2025" y="3691"/>
                  </a:lnTo>
                  <a:lnTo>
                    <a:pt x="2323" y="3989"/>
                  </a:lnTo>
                  <a:cubicBezTo>
                    <a:pt x="2406" y="4060"/>
                    <a:pt x="2489" y="4108"/>
                    <a:pt x="2597" y="4108"/>
                  </a:cubicBezTo>
                  <a:cubicBezTo>
                    <a:pt x="2704" y="4108"/>
                    <a:pt x="2799" y="4060"/>
                    <a:pt x="2858" y="3989"/>
                  </a:cubicBezTo>
                  <a:lnTo>
                    <a:pt x="3156" y="3691"/>
                  </a:lnTo>
                  <a:close/>
                  <a:moveTo>
                    <a:pt x="2597" y="0"/>
                  </a:moveTo>
                  <a:cubicBezTo>
                    <a:pt x="1168" y="0"/>
                    <a:pt x="1" y="1155"/>
                    <a:pt x="1" y="2584"/>
                  </a:cubicBezTo>
                  <a:cubicBezTo>
                    <a:pt x="1" y="4013"/>
                    <a:pt x="1168" y="5180"/>
                    <a:pt x="2597" y="5180"/>
                  </a:cubicBezTo>
                  <a:cubicBezTo>
                    <a:pt x="4025" y="5180"/>
                    <a:pt x="5180" y="4013"/>
                    <a:pt x="5180" y="2584"/>
                  </a:cubicBezTo>
                  <a:cubicBezTo>
                    <a:pt x="5180" y="1155"/>
                    <a:pt x="4025" y="0"/>
                    <a:pt x="25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9" name="Google Shape;15409;p103"/>
            <p:cNvSpPr/>
            <p:nvPr/>
          </p:nvSpPr>
          <p:spPr>
            <a:xfrm>
              <a:off x="2256358" y="3451503"/>
              <a:ext cx="188769" cy="177311"/>
            </a:xfrm>
            <a:custGeom>
              <a:avLst/>
              <a:gdLst/>
              <a:ahLst/>
              <a:cxnLst/>
              <a:rect l="l" t="t" r="r" b="b"/>
              <a:pathLst>
                <a:path w="5931" h="5571" extrusionOk="0">
                  <a:moveTo>
                    <a:pt x="3751" y="0"/>
                  </a:moveTo>
                  <a:cubicBezTo>
                    <a:pt x="2872" y="0"/>
                    <a:pt x="1994" y="341"/>
                    <a:pt x="1323" y="999"/>
                  </a:cubicBezTo>
                  <a:cubicBezTo>
                    <a:pt x="120" y="2201"/>
                    <a:pt x="1" y="4142"/>
                    <a:pt x="1049" y="5488"/>
                  </a:cubicBezTo>
                  <a:cubicBezTo>
                    <a:pt x="1073" y="5535"/>
                    <a:pt x="1132" y="5571"/>
                    <a:pt x="1192" y="5571"/>
                  </a:cubicBezTo>
                  <a:cubicBezTo>
                    <a:pt x="1239" y="5571"/>
                    <a:pt x="1263" y="5547"/>
                    <a:pt x="1311" y="5523"/>
                  </a:cubicBezTo>
                  <a:cubicBezTo>
                    <a:pt x="1382" y="5464"/>
                    <a:pt x="1406" y="5345"/>
                    <a:pt x="1346" y="5249"/>
                  </a:cubicBezTo>
                  <a:cubicBezTo>
                    <a:pt x="406" y="4047"/>
                    <a:pt x="525" y="2332"/>
                    <a:pt x="1596" y="1261"/>
                  </a:cubicBezTo>
                  <a:cubicBezTo>
                    <a:pt x="2181" y="676"/>
                    <a:pt x="2961" y="375"/>
                    <a:pt x="3742" y="375"/>
                  </a:cubicBezTo>
                  <a:cubicBezTo>
                    <a:pt x="4393" y="375"/>
                    <a:pt x="5044" y="584"/>
                    <a:pt x="5585" y="1011"/>
                  </a:cubicBezTo>
                  <a:cubicBezTo>
                    <a:pt x="5616" y="1037"/>
                    <a:pt x="5656" y="1049"/>
                    <a:pt x="5697" y="1049"/>
                  </a:cubicBezTo>
                  <a:cubicBezTo>
                    <a:pt x="5750" y="1049"/>
                    <a:pt x="5806" y="1028"/>
                    <a:pt x="5847" y="987"/>
                  </a:cubicBezTo>
                  <a:cubicBezTo>
                    <a:pt x="5930" y="904"/>
                    <a:pt x="5895" y="773"/>
                    <a:pt x="5823" y="713"/>
                  </a:cubicBezTo>
                  <a:cubicBezTo>
                    <a:pt x="5209" y="233"/>
                    <a:pt x="4479" y="0"/>
                    <a:pt x="3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0" name="Google Shape;15410;p103"/>
            <p:cNvSpPr/>
            <p:nvPr/>
          </p:nvSpPr>
          <p:spPr>
            <a:xfrm>
              <a:off x="2305245" y="3491160"/>
              <a:ext cx="189151" cy="176706"/>
            </a:xfrm>
            <a:custGeom>
              <a:avLst/>
              <a:gdLst/>
              <a:ahLst/>
              <a:cxnLst/>
              <a:rect l="l" t="t" r="r" b="b"/>
              <a:pathLst>
                <a:path w="5943" h="5552" extrusionOk="0">
                  <a:moveTo>
                    <a:pt x="4739" y="1"/>
                  </a:moveTo>
                  <a:cubicBezTo>
                    <a:pt x="4695" y="1"/>
                    <a:pt x="4650" y="13"/>
                    <a:pt x="4609" y="39"/>
                  </a:cubicBezTo>
                  <a:cubicBezTo>
                    <a:pt x="4537" y="98"/>
                    <a:pt x="4525" y="217"/>
                    <a:pt x="4585" y="301"/>
                  </a:cubicBezTo>
                  <a:cubicBezTo>
                    <a:pt x="5513" y="1503"/>
                    <a:pt x="5406" y="3218"/>
                    <a:pt x="4335" y="4289"/>
                  </a:cubicBezTo>
                  <a:cubicBezTo>
                    <a:pt x="3750" y="4874"/>
                    <a:pt x="2970" y="5175"/>
                    <a:pt x="2189" y="5175"/>
                  </a:cubicBezTo>
                  <a:cubicBezTo>
                    <a:pt x="1538" y="5175"/>
                    <a:pt x="887" y="4966"/>
                    <a:pt x="346" y="4539"/>
                  </a:cubicBezTo>
                  <a:cubicBezTo>
                    <a:pt x="314" y="4516"/>
                    <a:pt x="276" y="4505"/>
                    <a:pt x="237" y="4505"/>
                  </a:cubicBezTo>
                  <a:cubicBezTo>
                    <a:pt x="177" y="4505"/>
                    <a:pt x="116" y="4531"/>
                    <a:pt x="72" y="4575"/>
                  </a:cubicBezTo>
                  <a:cubicBezTo>
                    <a:pt x="1" y="4646"/>
                    <a:pt x="25" y="4765"/>
                    <a:pt x="96" y="4837"/>
                  </a:cubicBezTo>
                  <a:cubicBezTo>
                    <a:pt x="715" y="5313"/>
                    <a:pt x="1453" y="5551"/>
                    <a:pt x="2180" y="5551"/>
                  </a:cubicBezTo>
                  <a:cubicBezTo>
                    <a:pt x="3061" y="5551"/>
                    <a:pt x="3930" y="5218"/>
                    <a:pt x="4597" y="4551"/>
                  </a:cubicBezTo>
                  <a:cubicBezTo>
                    <a:pt x="5823" y="3349"/>
                    <a:pt x="5942" y="1420"/>
                    <a:pt x="4882" y="62"/>
                  </a:cubicBezTo>
                  <a:cubicBezTo>
                    <a:pt x="4849" y="22"/>
                    <a:pt x="4796" y="1"/>
                    <a:pt x="4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11" name="Google Shape;15411;p103"/>
          <p:cNvGrpSpPr/>
          <p:nvPr/>
        </p:nvGrpSpPr>
        <p:grpSpPr>
          <a:xfrm>
            <a:off x="4891198" y="2925108"/>
            <a:ext cx="334634" cy="334634"/>
            <a:chOff x="4891198" y="2925108"/>
            <a:chExt cx="334634" cy="334634"/>
          </a:xfrm>
        </p:grpSpPr>
        <p:sp>
          <p:nvSpPr>
            <p:cNvPr id="15412" name="Google Shape;15412;p103"/>
            <p:cNvSpPr/>
            <p:nvPr/>
          </p:nvSpPr>
          <p:spPr>
            <a:xfrm>
              <a:off x="5001830" y="2925108"/>
              <a:ext cx="113338" cy="150831"/>
            </a:xfrm>
            <a:custGeom>
              <a:avLst/>
              <a:gdLst/>
              <a:ahLst/>
              <a:cxnLst/>
              <a:rect l="l" t="t" r="r" b="b"/>
              <a:pathLst>
                <a:path w="3561" h="4739" extrusionOk="0">
                  <a:moveTo>
                    <a:pt x="1822" y="333"/>
                  </a:moveTo>
                  <a:cubicBezTo>
                    <a:pt x="2251" y="333"/>
                    <a:pt x="2596" y="691"/>
                    <a:pt x="2596" y="1107"/>
                  </a:cubicBezTo>
                  <a:lnTo>
                    <a:pt x="2596" y="1214"/>
                  </a:lnTo>
                  <a:lnTo>
                    <a:pt x="2573" y="1214"/>
                  </a:lnTo>
                  <a:cubicBezTo>
                    <a:pt x="2358" y="1155"/>
                    <a:pt x="2275" y="857"/>
                    <a:pt x="2263" y="857"/>
                  </a:cubicBezTo>
                  <a:cubicBezTo>
                    <a:pt x="2251" y="798"/>
                    <a:pt x="2203" y="738"/>
                    <a:pt x="2132" y="738"/>
                  </a:cubicBezTo>
                  <a:cubicBezTo>
                    <a:pt x="2119" y="733"/>
                    <a:pt x="2105" y="731"/>
                    <a:pt x="2092" y="731"/>
                  </a:cubicBezTo>
                  <a:cubicBezTo>
                    <a:pt x="2043" y="731"/>
                    <a:pt x="1993" y="761"/>
                    <a:pt x="1965" y="798"/>
                  </a:cubicBezTo>
                  <a:cubicBezTo>
                    <a:pt x="1668" y="1214"/>
                    <a:pt x="1001" y="1214"/>
                    <a:pt x="1001" y="1214"/>
                  </a:cubicBezTo>
                  <a:lnTo>
                    <a:pt x="953" y="1214"/>
                  </a:lnTo>
                  <a:lnTo>
                    <a:pt x="965" y="1107"/>
                  </a:lnTo>
                  <a:cubicBezTo>
                    <a:pt x="965" y="679"/>
                    <a:pt x="1322" y="333"/>
                    <a:pt x="1739" y="333"/>
                  </a:cubicBezTo>
                  <a:close/>
                  <a:moveTo>
                    <a:pt x="2739" y="1655"/>
                  </a:moveTo>
                  <a:cubicBezTo>
                    <a:pt x="2775" y="1691"/>
                    <a:pt x="2775" y="1715"/>
                    <a:pt x="2775" y="1750"/>
                  </a:cubicBezTo>
                  <a:cubicBezTo>
                    <a:pt x="2775" y="1786"/>
                    <a:pt x="2751" y="1834"/>
                    <a:pt x="2703" y="1845"/>
                  </a:cubicBezTo>
                  <a:lnTo>
                    <a:pt x="2703" y="1655"/>
                  </a:lnTo>
                  <a:close/>
                  <a:moveTo>
                    <a:pt x="846" y="1667"/>
                  </a:moveTo>
                  <a:lnTo>
                    <a:pt x="846" y="1881"/>
                  </a:lnTo>
                  <a:cubicBezTo>
                    <a:pt x="822" y="1845"/>
                    <a:pt x="787" y="1822"/>
                    <a:pt x="787" y="1762"/>
                  </a:cubicBezTo>
                  <a:cubicBezTo>
                    <a:pt x="787" y="1715"/>
                    <a:pt x="810" y="1691"/>
                    <a:pt x="822" y="1667"/>
                  </a:cubicBezTo>
                  <a:close/>
                  <a:moveTo>
                    <a:pt x="2084" y="1179"/>
                  </a:moveTo>
                  <a:cubicBezTo>
                    <a:pt x="2144" y="1298"/>
                    <a:pt x="2251" y="1417"/>
                    <a:pt x="2394" y="1476"/>
                  </a:cubicBezTo>
                  <a:lnTo>
                    <a:pt x="2382" y="1953"/>
                  </a:lnTo>
                  <a:cubicBezTo>
                    <a:pt x="2382" y="2250"/>
                    <a:pt x="2144" y="2477"/>
                    <a:pt x="1858" y="2477"/>
                  </a:cubicBezTo>
                  <a:lnTo>
                    <a:pt x="1715" y="2477"/>
                  </a:lnTo>
                  <a:cubicBezTo>
                    <a:pt x="1418" y="2477"/>
                    <a:pt x="1191" y="2238"/>
                    <a:pt x="1191" y="1953"/>
                  </a:cubicBezTo>
                  <a:lnTo>
                    <a:pt x="1191" y="1524"/>
                  </a:lnTo>
                  <a:cubicBezTo>
                    <a:pt x="1406" y="1488"/>
                    <a:pt x="1787" y="1417"/>
                    <a:pt x="2084" y="1179"/>
                  </a:cubicBezTo>
                  <a:close/>
                  <a:moveTo>
                    <a:pt x="1965" y="2798"/>
                  </a:moveTo>
                  <a:lnTo>
                    <a:pt x="1965" y="2893"/>
                  </a:lnTo>
                  <a:lnTo>
                    <a:pt x="1787" y="3084"/>
                  </a:lnTo>
                  <a:lnTo>
                    <a:pt x="1608" y="2917"/>
                  </a:lnTo>
                  <a:lnTo>
                    <a:pt x="1608" y="2798"/>
                  </a:lnTo>
                  <a:close/>
                  <a:moveTo>
                    <a:pt x="1751" y="0"/>
                  </a:moveTo>
                  <a:cubicBezTo>
                    <a:pt x="1144" y="0"/>
                    <a:pt x="644" y="512"/>
                    <a:pt x="644" y="1119"/>
                  </a:cubicBezTo>
                  <a:lnTo>
                    <a:pt x="644" y="1417"/>
                  </a:lnTo>
                  <a:cubicBezTo>
                    <a:pt x="537" y="1512"/>
                    <a:pt x="465" y="1643"/>
                    <a:pt x="465" y="1774"/>
                  </a:cubicBezTo>
                  <a:cubicBezTo>
                    <a:pt x="465" y="2000"/>
                    <a:pt x="656" y="2203"/>
                    <a:pt x="894" y="2226"/>
                  </a:cubicBezTo>
                  <a:cubicBezTo>
                    <a:pt x="953" y="2429"/>
                    <a:pt x="1108" y="2596"/>
                    <a:pt x="1287" y="2703"/>
                  </a:cubicBezTo>
                  <a:lnTo>
                    <a:pt x="1287" y="2786"/>
                  </a:lnTo>
                  <a:lnTo>
                    <a:pt x="596" y="3060"/>
                  </a:lnTo>
                  <a:cubicBezTo>
                    <a:pt x="537" y="3084"/>
                    <a:pt x="1" y="3298"/>
                    <a:pt x="1" y="3965"/>
                  </a:cubicBezTo>
                  <a:lnTo>
                    <a:pt x="1" y="4560"/>
                  </a:lnTo>
                  <a:cubicBezTo>
                    <a:pt x="1" y="4643"/>
                    <a:pt x="72" y="4727"/>
                    <a:pt x="167" y="4727"/>
                  </a:cubicBezTo>
                  <a:lnTo>
                    <a:pt x="584" y="4727"/>
                  </a:lnTo>
                  <a:cubicBezTo>
                    <a:pt x="668" y="4727"/>
                    <a:pt x="739" y="4643"/>
                    <a:pt x="739" y="4560"/>
                  </a:cubicBezTo>
                  <a:cubicBezTo>
                    <a:pt x="739" y="4465"/>
                    <a:pt x="668" y="4393"/>
                    <a:pt x="584" y="4393"/>
                  </a:cubicBezTo>
                  <a:lnTo>
                    <a:pt x="322" y="4393"/>
                  </a:lnTo>
                  <a:lnTo>
                    <a:pt x="322" y="3965"/>
                  </a:lnTo>
                  <a:cubicBezTo>
                    <a:pt x="322" y="3500"/>
                    <a:pt x="691" y="3369"/>
                    <a:pt x="703" y="3369"/>
                  </a:cubicBezTo>
                  <a:lnTo>
                    <a:pt x="715" y="3369"/>
                  </a:lnTo>
                  <a:lnTo>
                    <a:pt x="1334" y="3131"/>
                  </a:lnTo>
                  <a:lnTo>
                    <a:pt x="1668" y="3453"/>
                  </a:lnTo>
                  <a:cubicBezTo>
                    <a:pt x="1703" y="3489"/>
                    <a:pt x="1739" y="3500"/>
                    <a:pt x="1787" y="3500"/>
                  </a:cubicBezTo>
                  <a:cubicBezTo>
                    <a:pt x="1834" y="3500"/>
                    <a:pt x="1870" y="3489"/>
                    <a:pt x="1906" y="3453"/>
                  </a:cubicBezTo>
                  <a:lnTo>
                    <a:pt x="2215" y="3131"/>
                  </a:lnTo>
                  <a:lnTo>
                    <a:pt x="2846" y="3381"/>
                  </a:lnTo>
                  <a:lnTo>
                    <a:pt x="2858" y="3381"/>
                  </a:lnTo>
                  <a:cubicBezTo>
                    <a:pt x="2858" y="3381"/>
                    <a:pt x="3227" y="3512"/>
                    <a:pt x="3227" y="3977"/>
                  </a:cubicBezTo>
                  <a:lnTo>
                    <a:pt x="3227" y="4405"/>
                  </a:lnTo>
                  <a:lnTo>
                    <a:pt x="1120" y="4405"/>
                  </a:lnTo>
                  <a:cubicBezTo>
                    <a:pt x="1025" y="4405"/>
                    <a:pt x="953" y="4489"/>
                    <a:pt x="953" y="4572"/>
                  </a:cubicBezTo>
                  <a:cubicBezTo>
                    <a:pt x="953" y="4667"/>
                    <a:pt x="1025" y="4739"/>
                    <a:pt x="1120" y="4739"/>
                  </a:cubicBezTo>
                  <a:lnTo>
                    <a:pt x="3394" y="4739"/>
                  </a:lnTo>
                  <a:cubicBezTo>
                    <a:pt x="3477" y="4739"/>
                    <a:pt x="3561" y="4667"/>
                    <a:pt x="3561" y="4572"/>
                  </a:cubicBezTo>
                  <a:lnTo>
                    <a:pt x="3561" y="3977"/>
                  </a:lnTo>
                  <a:cubicBezTo>
                    <a:pt x="3561" y="3310"/>
                    <a:pt x="3037" y="3084"/>
                    <a:pt x="2965" y="3072"/>
                  </a:cubicBezTo>
                  <a:lnTo>
                    <a:pt x="2311" y="2798"/>
                  </a:lnTo>
                  <a:lnTo>
                    <a:pt x="2311" y="2715"/>
                  </a:lnTo>
                  <a:cubicBezTo>
                    <a:pt x="2489" y="2607"/>
                    <a:pt x="2620" y="2441"/>
                    <a:pt x="2692" y="2238"/>
                  </a:cubicBezTo>
                  <a:cubicBezTo>
                    <a:pt x="2930" y="2226"/>
                    <a:pt x="3120" y="2012"/>
                    <a:pt x="3120" y="1774"/>
                  </a:cubicBezTo>
                  <a:cubicBezTo>
                    <a:pt x="3120" y="1631"/>
                    <a:pt x="3049" y="1488"/>
                    <a:pt x="2942" y="1417"/>
                  </a:cubicBezTo>
                  <a:lnTo>
                    <a:pt x="2942" y="1119"/>
                  </a:lnTo>
                  <a:cubicBezTo>
                    <a:pt x="2942" y="512"/>
                    <a:pt x="2442" y="0"/>
                    <a:pt x="1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3" name="Google Shape;15413;p103"/>
            <p:cNvSpPr/>
            <p:nvPr/>
          </p:nvSpPr>
          <p:spPr>
            <a:xfrm>
              <a:off x="5102628" y="2933033"/>
              <a:ext cx="98188" cy="76991"/>
            </a:xfrm>
            <a:custGeom>
              <a:avLst/>
              <a:gdLst/>
              <a:ahLst/>
              <a:cxnLst/>
              <a:rect l="l" t="t" r="r" b="b"/>
              <a:pathLst>
                <a:path w="3085" h="2419" extrusionOk="0">
                  <a:moveTo>
                    <a:pt x="181" y="1"/>
                  </a:moveTo>
                  <a:cubicBezTo>
                    <a:pt x="116" y="1"/>
                    <a:pt x="55" y="44"/>
                    <a:pt x="37" y="108"/>
                  </a:cubicBezTo>
                  <a:cubicBezTo>
                    <a:pt x="1" y="192"/>
                    <a:pt x="48" y="287"/>
                    <a:pt x="132" y="323"/>
                  </a:cubicBezTo>
                  <a:cubicBezTo>
                    <a:pt x="1215" y="680"/>
                    <a:pt x="2132" y="1394"/>
                    <a:pt x="2751" y="2347"/>
                  </a:cubicBezTo>
                  <a:cubicBezTo>
                    <a:pt x="2787" y="2394"/>
                    <a:pt x="2846" y="2418"/>
                    <a:pt x="2894" y="2418"/>
                  </a:cubicBezTo>
                  <a:cubicBezTo>
                    <a:pt x="2918" y="2418"/>
                    <a:pt x="2954" y="2406"/>
                    <a:pt x="2977" y="2394"/>
                  </a:cubicBezTo>
                  <a:cubicBezTo>
                    <a:pt x="3049" y="2347"/>
                    <a:pt x="3085" y="2239"/>
                    <a:pt x="3025" y="2168"/>
                  </a:cubicBezTo>
                  <a:cubicBezTo>
                    <a:pt x="2370" y="1156"/>
                    <a:pt x="1382" y="382"/>
                    <a:pt x="239" y="13"/>
                  </a:cubicBezTo>
                  <a:cubicBezTo>
                    <a:pt x="220" y="5"/>
                    <a:pt x="200"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4" name="Google Shape;15414;p103"/>
            <p:cNvSpPr/>
            <p:nvPr/>
          </p:nvSpPr>
          <p:spPr>
            <a:xfrm>
              <a:off x="4915832" y="2932492"/>
              <a:ext cx="98920" cy="77532"/>
            </a:xfrm>
            <a:custGeom>
              <a:avLst/>
              <a:gdLst/>
              <a:ahLst/>
              <a:cxnLst/>
              <a:rect l="l" t="t" r="r" b="b"/>
              <a:pathLst>
                <a:path w="3108" h="2436" extrusionOk="0">
                  <a:moveTo>
                    <a:pt x="2914" y="0"/>
                  </a:moveTo>
                  <a:cubicBezTo>
                    <a:pt x="2899" y="0"/>
                    <a:pt x="2884" y="2"/>
                    <a:pt x="2869" y="6"/>
                  </a:cubicBezTo>
                  <a:cubicBezTo>
                    <a:pt x="1703" y="375"/>
                    <a:pt x="714" y="1161"/>
                    <a:pt x="36" y="2185"/>
                  </a:cubicBezTo>
                  <a:cubicBezTo>
                    <a:pt x="0" y="2256"/>
                    <a:pt x="24" y="2364"/>
                    <a:pt x="95" y="2411"/>
                  </a:cubicBezTo>
                  <a:cubicBezTo>
                    <a:pt x="131" y="2423"/>
                    <a:pt x="155" y="2435"/>
                    <a:pt x="191" y="2435"/>
                  </a:cubicBezTo>
                  <a:cubicBezTo>
                    <a:pt x="250" y="2435"/>
                    <a:pt x="298" y="2411"/>
                    <a:pt x="322" y="2364"/>
                  </a:cubicBezTo>
                  <a:cubicBezTo>
                    <a:pt x="953" y="1399"/>
                    <a:pt x="1881" y="685"/>
                    <a:pt x="2977" y="328"/>
                  </a:cubicBezTo>
                  <a:cubicBezTo>
                    <a:pt x="3060" y="292"/>
                    <a:pt x="3108" y="209"/>
                    <a:pt x="3072" y="113"/>
                  </a:cubicBezTo>
                  <a:cubicBezTo>
                    <a:pt x="3052" y="44"/>
                    <a:pt x="2984" y="0"/>
                    <a:pt x="29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5" name="Google Shape;15415;p103"/>
            <p:cNvSpPr/>
            <p:nvPr/>
          </p:nvSpPr>
          <p:spPr>
            <a:xfrm>
              <a:off x="4915832" y="3174254"/>
              <a:ext cx="80746" cy="70689"/>
            </a:xfrm>
            <a:custGeom>
              <a:avLst/>
              <a:gdLst/>
              <a:ahLst/>
              <a:cxnLst/>
              <a:rect l="l" t="t" r="r" b="b"/>
              <a:pathLst>
                <a:path w="2537" h="2221" extrusionOk="0">
                  <a:moveTo>
                    <a:pt x="185" y="0"/>
                  </a:moveTo>
                  <a:cubicBezTo>
                    <a:pt x="155" y="0"/>
                    <a:pt x="125" y="9"/>
                    <a:pt x="95" y="30"/>
                  </a:cubicBezTo>
                  <a:cubicBezTo>
                    <a:pt x="24" y="78"/>
                    <a:pt x="0" y="185"/>
                    <a:pt x="60" y="256"/>
                  </a:cubicBezTo>
                  <a:cubicBezTo>
                    <a:pt x="607" y="1102"/>
                    <a:pt x="1381" y="1780"/>
                    <a:pt x="2286" y="2209"/>
                  </a:cubicBezTo>
                  <a:cubicBezTo>
                    <a:pt x="2322" y="2221"/>
                    <a:pt x="2334" y="2221"/>
                    <a:pt x="2357" y="2221"/>
                  </a:cubicBezTo>
                  <a:cubicBezTo>
                    <a:pt x="2417" y="2221"/>
                    <a:pt x="2477" y="2197"/>
                    <a:pt x="2512" y="2138"/>
                  </a:cubicBezTo>
                  <a:cubicBezTo>
                    <a:pt x="2536" y="2030"/>
                    <a:pt x="2512" y="1923"/>
                    <a:pt x="2417" y="1899"/>
                  </a:cubicBezTo>
                  <a:cubicBezTo>
                    <a:pt x="1560" y="1495"/>
                    <a:pt x="845" y="864"/>
                    <a:pt x="322" y="78"/>
                  </a:cubicBezTo>
                  <a:cubicBezTo>
                    <a:pt x="291" y="31"/>
                    <a:pt x="240" y="0"/>
                    <a:pt x="1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6" name="Google Shape;15416;p103"/>
            <p:cNvSpPr/>
            <p:nvPr/>
          </p:nvSpPr>
          <p:spPr>
            <a:xfrm>
              <a:off x="5121215" y="3173936"/>
              <a:ext cx="79601" cy="69511"/>
            </a:xfrm>
            <a:custGeom>
              <a:avLst/>
              <a:gdLst/>
              <a:ahLst/>
              <a:cxnLst/>
              <a:rect l="l" t="t" r="r" b="b"/>
              <a:pathLst>
                <a:path w="2501" h="2184" extrusionOk="0">
                  <a:moveTo>
                    <a:pt x="2301" y="0"/>
                  </a:moveTo>
                  <a:cubicBezTo>
                    <a:pt x="2250" y="0"/>
                    <a:pt x="2201" y="25"/>
                    <a:pt x="2179" y="76"/>
                  </a:cubicBezTo>
                  <a:cubicBezTo>
                    <a:pt x="1667" y="862"/>
                    <a:pt x="953" y="1481"/>
                    <a:pt x="119" y="1874"/>
                  </a:cubicBezTo>
                  <a:cubicBezTo>
                    <a:pt x="36" y="1921"/>
                    <a:pt x="0" y="2005"/>
                    <a:pt x="48" y="2100"/>
                  </a:cubicBezTo>
                  <a:cubicBezTo>
                    <a:pt x="72" y="2159"/>
                    <a:pt x="131" y="2183"/>
                    <a:pt x="191" y="2183"/>
                  </a:cubicBezTo>
                  <a:cubicBezTo>
                    <a:pt x="226" y="2183"/>
                    <a:pt x="238" y="2183"/>
                    <a:pt x="274" y="2171"/>
                  </a:cubicBezTo>
                  <a:cubicBezTo>
                    <a:pt x="1167" y="1755"/>
                    <a:pt x="1941" y="1088"/>
                    <a:pt x="2477" y="231"/>
                  </a:cubicBezTo>
                  <a:cubicBezTo>
                    <a:pt x="2501" y="183"/>
                    <a:pt x="2489" y="76"/>
                    <a:pt x="2393" y="28"/>
                  </a:cubicBezTo>
                  <a:cubicBezTo>
                    <a:pt x="2366" y="10"/>
                    <a:pt x="2333" y="0"/>
                    <a:pt x="23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7" name="Google Shape;15417;p103"/>
            <p:cNvSpPr/>
            <p:nvPr/>
          </p:nvSpPr>
          <p:spPr>
            <a:xfrm>
              <a:off x="4891198" y="3016803"/>
              <a:ext cx="112956" cy="150831"/>
            </a:xfrm>
            <a:custGeom>
              <a:avLst/>
              <a:gdLst/>
              <a:ahLst/>
              <a:cxnLst/>
              <a:rect l="l" t="t" r="r" b="b"/>
              <a:pathLst>
                <a:path w="3549" h="4739" extrusionOk="0">
                  <a:moveTo>
                    <a:pt x="1822" y="322"/>
                  </a:moveTo>
                  <a:cubicBezTo>
                    <a:pt x="2262" y="322"/>
                    <a:pt x="2596" y="679"/>
                    <a:pt x="2596" y="1096"/>
                  </a:cubicBezTo>
                  <a:lnTo>
                    <a:pt x="2596" y="1203"/>
                  </a:lnTo>
                  <a:lnTo>
                    <a:pt x="2584" y="1203"/>
                  </a:lnTo>
                  <a:cubicBezTo>
                    <a:pt x="2358" y="1143"/>
                    <a:pt x="2286" y="846"/>
                    <a:pt x="2274" y="846"/>
                  </a:cubicBezTo>
                  <a:cubicBezTo>
                    <a:pt x="2262" y="786"/>
                    <a:pt x="2215" y="727"/>
                    <a:pt x="2143" y="727"/>
                  </a:cubicBezTo>
                  <a:cubicBezTo>
                    <a:pt x="2133" y="725"/>
                    <a:pt x="2122" y="724"/>
                    <a:pt x="2111" y="724"/>
                  </a:cubicBezTo>
                  <a:cubicBezTo>
                    <a:pt x="2057" y="724"/>
                    <a:pt x="1996" y="747"/>
                    <a:pt x="1977" y="786"/>
                  </a:cubicBezTo>
                  <a:cubicBezTo>
                    <a:pt x="1691" y="1203"/>
                    <a:pt x="1024" y="1203"/>
                    <a:pt x="1024" y="1203"/>
                  </a:cubicBezTo>
                  <a:lnTo>
                    <a:pt x="976" y="1203"/>
                  </a:lnTo>
                  <a:lnTo>
                    <a:pt x="976" y="1096"/>
                  </a:lnTo>
                  <a:cubicBezTo>
                    <a:pt x="976" y="667"/>
                    <a:pt x="1334" y="322"/>
                    <a:pt x="1750" y="322"/>
                  </a:cubicBezTo>
                  <a:close/>
                  <a:moveTo>
                    <a:pt x="2727" y="1667"/>
                  </a:moveTo>
                  <a:cubicBezTo>
                    <a:pt x="2762" y="1691"/>
                    <a:pt x="2762" y="1727"/>
                    <a:pt x="2762" y="1751"/>
                  </a:cubicBezTo>
                  <a:cubicBezTo>
                    <a:pt x="2762" y="1798"/>
                    <a:pt x="2750" y="1846"/>
                    <a:pt x="2703" y="1858"/>
                  </a:cubicBezTo>
                  <a:lnTo>
                    <a:pt x="2703" y="1667"/>
                  </a:lnTo>
                  <a:close/>
                  <a:moveTo>
                    <a:pt x="845" y="1667"/>
                  </a:moveTo>
                  <a:lnTo>
                    <a:pt x="845" y="1870"/>
                  </a:lnTo>
                  <a:cubicBezTo>
                    <a:pt x="810" y="1846"/>
                    <a:pt x="786" y="1810"/>
                    <a:pt x="786" y="1751"/>
                  </a:cubicBezTo>
                  <a:cubicBezTo>
                    <a:pt x="786" y="1727"/>
                    <a:pt x="798" y="1691"/>
                    <a:pt x="810" y="1667"/>
                  </a:cubicBezTo>
                  <a:close/>
                  <a:moveTo>
                    <a:pt x="2084" y="1203"/>
                  </a:moveTo>
                  <a:cubicBezTo>
                    <a:pt x="2143" y="1322"/>
                    <a:pt x="2239" y="1441"/>
                    <a:pt x="2393" y="1501"/>
                  </a:cubicBezTo>
                  <a:lnTo>
                    <a:pt x="2393" y="1977"/>
                  </a:lnTo>
                  <a:cubicBezTo>
                    <a:pt x="2393" y="2263"/>
                    <a:pt x="2155" y="2489"/>
                    <a:pt x="1858" y="2489"/>
                  </a:cubicBezTo>
                  <a:lnTo>
                    <a:pt x="1703" y="2489"/>
                  </a:lnTo>
                  <a:cubicBezTo>
                    <a:pt x="1405" y="2489"/>
                    <a:pt x="1191" y="2251"/>
                    <a:pt x="1191" y="1977"/>
                  </a:cubicBezTo>
                  <a:lnTo>
                    <a:pt x="1191" y="1548"/>
                  </a:lnTo>
                  <a:cubicBezTo>
                    <a:pt x="1393" y="1512"/>
                    <a:pt x="1786" y="1441"/>
                    <a:pt x="2084" y="1203"/>
                  </a:cubicBezTo>
                  <a:close/>
                  <a:moveTo>
                    <a:pt x="1965" y="2822"/>
                  </a:moveTo>
                  <a:lnTo>
                    <a:pt x="1965" y="2917"/>
                  </a:lnTo>
                  <a:lnTo>
                    <a:pt x="1786" y="3108"/>
                  </a:lnTo>
                  <a:lnTo>
                    <a:pt x="1607" y="2941"/>
                  </a:lnTo>
                  <a:lnTo>
                    <a:pt x="1607" y="2822"/>
                  </a:lnTo>
                  <a:close/>
                  <a:moveTo>
                    <a:pt x="1750" y="0"/>
                  </a:moveTo>
                  <a:cubicBezTo>
                    <a:pt x="1143" y="0"/>
                    <a:pt x="631" y="500"/>
                    <a:pt x="631" y="1108"/>
                  </a:cubicBezTo>
                  <a:lnTo>
                    <a:pt x="631" y="1405"/>
                  </a:lnTo>
                  <a:cubicBezTo>
                    <a:pt x="524" y="1501"/>
                    <a:pt x="453" y="1631"/>
                    <a:pt x="453" y="1762"/>
                  </a:cubicBezTo>
                  <a:cubicBezTo>
                    <a:pt x="453" y="2024"/>
                    <a:pt x="643" y="2215"/>
                    <a:pt x="893" y="2227"/>
                  </a:cubicBezTo>
                  <a:cubicBezTo>
                    <a:pt x="953" y="2441"/>
                    <a:pt x="1096" y="2596"/>
                    <a:pt x="1274" y="2703"/>
                  </a:cubicBezTo>
                  <a:lnTo>
                    <a:pt x="1274" y="2798"/>
                  </a:lnTo>
                  <a:lnTo>
                    <a:pt x="595" y="3060"/>
                  </a:lnTo>
                  <a:cubicBezTo>
                    <a:pt x="524" y="3096"/>
                    <a:pt x="0" y="3298"/>
                    <a:pt x="0" y="3965"/>
                  </a:cubicBezTo>
                  <a:lnTo>
                    <a:pt x="0" y="4560"/>
                  </a:lnTo>
                  <a:cubicBezTo>
                    <a:pt x="0" y="4656"/>
                    <a:pt x="72" y="4727"/>
                    <a:pt x="155" y="4727"/>
                  </a:cubicBezTo>
                  <a:lnTo>
                    <a:pt x="572" y="4727"/>
                  </a:lnTo>
                  <a:cubicBezTo>
                    <a:pt x="667" y="4727"/>
                    <a:pt x="738" y="4656"/>
                    <a:pt x="738" y="4560"/>
                  </a:cubicBezTo>
                  <a:cubicBezTo>
                    <a:pt x="738" y="4477"/>
                    <a:pt x="667" y="4406"/>
                    <a:pt x="572" y="4406"/>
                  </a:cubicBezTo>
                  <a:lnTo>
                    <a:pt x="322" y="4406"/>
                  </a:lnTo>
                  <a:lnTo>
                    <a:pt x="322" y="3965"/>
                  </a:lnTo>
                  <a:cubicBezTo>
                    <a:pt x="322" y="3513"/>
                    <a:pt x="679" y="3370"/>
                    <a:pt x="691" y="3370"/>
                  </a:cubicBezTo>
                  <a:lnTo>
                    <a:pt x="703" y="3370"/>
                  </a:lnTo>
                  <a:lnTo>
                    <a:pt x="1334" y="3132"/>
                  </a:lnTo>
                  <a:lnTo>
                    <a:pt x="1655" y="3465"/>
                  </a:lnTo>
                  <a:cubicBezTo>
                    <a:pt x="1691" y="3489"/>
                    <a:pt x="1738" y="3513"/>
                    <a:pt x="1774" y="3513"/>
                  </a:cubicBezTo>
                  <a:cubicBezTo>
                    <a:pt x="1822" y="3513"/>
                    <a:pt x="1869" y="3489"/>
                    <a:pt x="1893" y="3465"/>
                  </a:cubicBezTo>
                  <a:lnTo>
                    <a:pt x="2215" y="3132"/>
                  </a:lnTo>
                  <a:lnTo>
                    <a:pt x="2834" y="3394"/>
                  </a:lnTo>
                  <a:lnTo>
                    <a:pt x="2846" y="3394"/>
                  </a:lnTo>
                  <a:cubicBezTo>
                    <a:pt x="2870" y="3394"/>
                    <a:pt x="3227" y="3525"/>
                    <a:pt x="3227" y="3989"/>
                  </a:cubicBezTo>
                  <a:lnTo>
                    <a:pt x="3227" y="4418"/>
                  </a:lnTo>
                  <a:lnTo>
                    <a:pt x="1107" y="4418"/>
                  </a:lnTo>
                  <a:cubicBezTo>
                    <a:pt x="1024" y="4418"/>
                    <a:pt x="941" y="4489"/>
                    <a:pt x="941" y="4584"/>
                  </a:cubicBezTo>
                  <a:cubicBezTo>
                    <a:pt x="941" y="4668"/>
                    <a:pt x="1024" y="4739"/>
                    <a:pt x="1107" y="4739"/>
                  </a:cubicBezTo>
                  <a:lnTo>
                    <a:pt x="3382" y="4739"/>
                  </a:lnTo>
                  <a:cubicBezTo>
                    <a:pt x="3477" y="4727"/>
                    <a:pt x="3548" y="4656"/>
                    <a:pt x="3548" y="4560"/>
                  </a:cubicBezTo>
                  <a:lnTo>
                    <a:pt x="3548" y="3965"/>
                  </a:lnTo>
                  <a:cubicBezTo>
                    <a:pt x="3548" y="3298"/>
                    <a:pt x="3036" y="3072"/>
                    <a:pt x="2953" y="3060"/>
                  </a:cubicBezTo>
                  <a:lnTo>
                    <a:pt x="2298" y="2798"/>
                  </a:lnTo>
                  <a:lnTo>
                    <a:pt x="2298" y="2703"/>
                  </a:lnTo>
                  <a:cubicBezTo>
                    <a:pt x="2477" y="2596"/>
                    <a:pt x="2608" y="2441"/>
                    <a:pt x="2691" y="2227"/>
                  </a:cubicBezTo>
                  <a:cubicBezTo>
                    <a:pt x="2929" y="2215"/>
                    <a:pt x="3120" y="2001"/>
                    <a:pt x="3120" y="1762"/>
                  </a:cubicBezTo>
                  <a:cubicBezTo>
                    <a:pt x="3120" y="1620"/>
                    <a:pt x="3048" y="1489"/>
                    <a:pt x="2941" y="1405"/>
                  </a:cubicBezTo>
                  <a:lnTo>
                    <a:pt x="2941" y="1108"/>
                  </a:lnTo>
                  <a:cubicBezTo>
                    <a:pt x="2941" y="500"/>
                    <a:pt x="2429"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8" name="Google Shape;15418;p103"/>
            <p:cNvSpPr/>
            <p:nvPr/>
          </p:nvSpPr>
          <p:spPr>
            <a:xfrm>
              <a:off x="5112876" y="3016803"/>
              <a:ext cx="112956" cy="150831"/>
            </a:xfrm>
            <a:custGeom>
              <a:avLst/>
              <a:gdLst/>
              <a:ahLst/>
              <a:cxnLst/>
              <a:rect l="l" t="t" r="r" b="b"/>
              <a:pathLst>
                <a:path w="3549" h="4739" extrusionOk="0">
                  <a:moveTo>
                    <a:pt x="1822" y="322"/>
                  </a:moveTo>
                  <a:cubicBezTo>
                    <a:pt x="2262" y="322"/>
                    <a:pt x="2596" y="679"/>
                    <a:pt x="2596" y="1096"/>
                  </a:cubicBezTo>
                  <a:lnTo>
                    <a:pt x="2596" y="1203"/>
                  </a:lnTo>
                  <a:lnTo>
                    <a:pt x="2584" y="1203"/>
                  </a:lnTo>
                  <a:cubicBezTo>
                    <a:pt x="2358" y="1143"/>
                    <a:pt x="2286" y="846"/>
                    <a:pt x="2274" y="846"/>
                  </a:cubicBezTo>
                  <a:cubicBezTo>
                    <a:pt x="2262" y="786"/>
                    <a:pt x="2215" y="727"/>
                    <a:pt x="2143" y="727"/>
                  </a:cubicBezTo>
                  <a:cubicBezTo>
                    <a:pt x="2133" y="725"/>
                    <a:pt x="2122" y="724"/>
                    <a:pt x="2111" y="724"/>
                  </a:cubicBezTo>
                  <a:cubicBezTo>
                    <a:pt x="2057" y="724"/>
                    <a:pt x="1996" y="747"/>
                    <a:pt x="1977" y="786"/>
                  </a:cubicBezTo>
                  <a:cubicBezTo>
                    <a:pt x="1691" y="1203"/>
                    <a:pt x="1024" y="1203"/>
                    <a:pt x="1024" y="1203"/>
                  </a:cubicBezTo>
                  <a:lnTo>
                    <a:pt x="977" y="1203"/>
                  </a:lnTo>
                  <a:lnTo>
                    <a:pt x="977" y="1096"/>
                  </a:lnTo>
                  <a:cubicBezTo>
                    <a:pt x="977" y="667"/>
                    <a:pt x="1334" y="322"/>
                    <a:pt x="1751" y="322"/>
                  </a:cubicBezTo>
                  <a:close/>
                  <a:moveTo>
                    <a:pt x="2727" y="1667"/>
                  </a:moveTo>
                  <a:cubicBezTo>
                    <a:pt x="2763" y="1691"/>
                    <a:pt x="2763" y="1727"/>
                    <a:pt x="2763" y="1751"/>
                  </a:cubicBezTo>
                  <a:cubicBezTo>
                    <a:pt x="2763" y="1798"/>
                    <a:pt x="2751" y="1846"/>
                    <a:pt x="2703" y="1858"/>
                  </a:cubicBezTo>
                  <a:lnTo>
                    <a:pt x="2703" y="1667"/>
                  </a:lnTo>
                  <a:close/>
                  <a:moveTo>
                    <a:pt x="858" y="1667"/>
                  </a:moveTo>
                  <a:lnTo>
                    <a:pt x="858" y="1870"/>
                  </a:lnTo>
                  <a:cubicBezTo>
                    <a:pt x="822" y="1846"/>
                    <a:pt x="798" y="1810"/>
                    <a:pt x="798" y="1751"/>
                  </a:cubicBezTo>
                  <a:cubicBezTo>
                    <a:pt x="798" y="1727"/>
                    <a:pt x="810" y="1691"/>
                    <a:pt x="822" y="1667"/>
                  </a:cubicBezTo>
                  <a:close/>
                  <a:moveTo>
                    <a:pt x="2084" y="1203"/>
                  </a:moveTo>
                  <a:cubicBezTo>
                    <a:pt x="2143" y="1322"/>
                    <a:pt x="2239" y="1441"/>
                    <a:pt x="2393" y="1501"/>
                  </a:cubicBezTo>
                  <a:lnTo>
                    <a:pt x="2393" y="1977"/>
                  </a:lnTo>
                  <a:cubicBezTo>
                    <a:pt x="2393" y="2263"/>
                    <a:pt x="2155" y="2489"/>
                    <a:pt x="1858" y="2489"/>
                  </a:cubicBezTo>
                  <a:lnTo>
                    <a:pt x="1703" y="2489"/>
                  </a:lnTo>
                  <a:cubicBezTo>
                    <a:pt x="1405" y="2489"/>
                    <a:pt x="1191" y="2251"/>
                    <a:pt x="1191" y="1977"/>
                  </a:cubicBezTo>
                  <a:lnTo>
                    <a:pt x="1191" y="1548"/>
                  </a:lnTo>
                  <a:cubicBezTo>
                    <a:pt x="1393" y="1512"/>
                    <a:pt x="1786" y="1441"/>
                    <a:pt x="2084" y="1203"/>
                  </a:cubicBezTo>
                  <a:close/>
                  <a:moveTo>
                    <a:pt x="1965" y="2822"/>
                  </a:moveTo>
                  <a:lnTo>
                    <a:pt x="1965" y="2917"/>
                  </a:lnTo>
                  <a:lnTo>
                    <a:pt x="1786" y="3108"/>
                  </a:lnTo>
                  <a:lnTo>
                    <a:pt x="1596" y="2941"/>
                  </a:lnTo>
                  <a:lnTo>
                    <a:pt x="1596" y="2822"/>
                  </a:lnTo>
                  <a:close/>
                  <a:moveTo>
                    <a:pt x="1751" y="0"/>
                  </a:moveTo>
                  <a:cubicBezTo>
                    <a:pt x="1143" y="0"/>
                    <a:pt x="631" y="500"/>
                    <a:pt x="631" y="1108"/>
                  </a:cubicBezTo>
                  <a:lnTo>
                    <a:pt x="631" y="1405"/>
                  </a:lnTo>
                  <a:cubicBezTo>
                    <a:pt x="524" y="1501"/>
                    <a:pt x="453" y="1631"/>
                    <a:pt x="453" y="1762"/>
                  </a:cubicBezTo>
                  <a:cubicBezTo>
                    <a:pt x="453" y="2024"/>
                    <a:pt x="643" y="2215"/>
                    <a:pt x="893" y="2227"/>
                  </a:cubicBezTo>
                  <a:cubicBezTo>
                    <a:pt x="953" y="2441"/>
                    <a:pt x="1096" y="2596"/>
                    <a:pt x="1274" y="2703"/>
                  </a:cubicBezTo>
                  <a:lnTo>
                    <a:pt x="1274" y="2798"/>
                  </a:lnTo>
                  <a:lnTo>
                    <a:pt x="596" y="3060"/>
                  </a:lnTo>
                  <a:cubicBezTo>
                    <a:pt x="524" y="3096"/>
                    <a:pt x="0" y="3298"/>
                    <a:pt x="0" y="3965"/>
                  </a:cubicBezTo>
                  <a:lnTo>
                    <a:pt x="0" y="4560"/>
                  </a:lnTo>
                  <a:cubicBezTo>
                    <a:pt x="0" y="4656"/>
                    <a:pt x="72" y="4727"/>
                    <a:pt x="155" y="4727"/>
                  </a:cubicBezTo>
                  <a:lnTo>
                    <a:pt x="572" y="4727"/>
                  </a:lnTo>
                  <a:cubicBezTo>
                    <a:pt x="667" y="4727"/>
                    <a:pt x="738" y="4656"/>
                    <a:pt x="738" y="4560"/>
                  </a:cubicBezTo>
                  <a:cubicBezTo>
                    <a:pt x="738" y="4477"/>
                    <a:pt x="667" y="4406"/>
                    <a:pt x="572" y="4406"/>
                  </a:cubicBezTo>
                  <a:lnTo>
                    <a:pt x="322" y="4406"/>
                  </a:lnTo>
                  <a:lnTo>
                    <a:pt x="322" y="3965"/>
                  </a:lnTo>
                  <a:cubicBezTo>
                    <a:pt x="322" y="3513"/>
                    <a:pt x="679" y="3370"/>
                    <a:pt x="691" y="3370"/>
                  </a:cubicBezTo>
                  <a:lnTo>
                    <a:pt x="703" y="3370"/>
                  </a:lnTo>
                  <a:lnTo>
                    <a:pt x="1334" y="3132"/>
                  </a:lnTo>
                  <a:lnTo>
                    <a:pt x="1655" y="3465"/>
                  </a:lnTo>
                  <a:cubicBezTo>
                    <a:pt x="1691" y="3489"/>
                    <a:pt x="1739" y="3513"/>
                    <a:pt x="1774" y="3513"/>
                  </a:cubicBezTo>
                  <a:cubicBezTo>
                    <a:pt x="1822" y="3513"/>
                    <a:pt x="1870" y="3489"/>
                    <a:pt x="1893" y="3465"/>
                  </a:cubicBezTo>
                  <a:lnTo>
                    <a:pt x="2215" y="3132"/>
                  </a:lnTo>
                  <a:lnTo>
                    <a:pt x="2834" y="3394"/>
                  </a:lnTo>
                  <a:lnTo>
                    <a:pt x="2846" y="3394"/>
                  </a:lnTo>
                  <a:cubicBezTo>
                    <a:pt x="2870" y="3394"/>
                    <a:pt x="3227" y="3525"/>
                    <a:pt x="3227" y="3989"/>
                  </a:cubicBezTo>
                  <a:lnTo>
                    <a:pt x="3227" y="4418"/>
                  </a:lnTo>
                  <a:lnTo>
                    <a:pt x="1108" y="4418"/>
                  </a:lnTo>
                  <a:cubicBezTo>
                    <a:pt x="1024" y="4418"/>
                    <a:pt x="941" y="4489"/>
                    <a:pt x="941" y="4584"/>
                  </a:cubicBezTo>
                  <a:cubicBezTo>
                    <a:pt x="941" y="4668"/>
                    <a:pt x="1024" y="4739"/>
                    <a:pt x="1108" y="4739"/>
                  </a:cubicBezTo>
                  <a:lnTo>
                    <a:pt x="3382" y="4739"/>
                  </a:lnTo>
                  <a:cubicBezTo>
                    <a:pt x="3477" y="4739"/>
                    <a:pt x="3548" y="4668"/>
                    <a:pt x="3548" y="4584"/>
                  </a:cubicBezTo>
                  <a:lnTo>
                    <a:pt x="3548" y="3989"/>
                  </a:lnTo>
                  <a:cubicBezTo>
                    <a:pt x="3548" y="3298"/>
                    <a:pt x="3013" y="3084"/>
                    <a:pt x="2953" y="3060"/>
                  </a:cubicBezTo>
                  <a:lnTo>
                    <a:pt x="2298" y="2798"/>
                  </a:lnTo>
                  <a:lnTo>
                    <a:pt x="2298" y="2703"/>
                  </a:lnTo>
                  <a:cubicBezTo>
                    <a:pt x="2477" y="2596"/>
                    <a:pt x="2608" y="2441"/>
                    <a:pt x="2691" y="2227"/>
                  </a:cubicBezTo>
                  <a:cubicBezTo>
                    <a:pt x="2929" y="2215"/>
                    <a:pt x="3120" y="2001"/>
                    <a:pt x="3120" y="1762"/>
                  </a:cubicBezTo>
                  <a:cubicBezTo>
                    <a:pt x="3120" y="1620"/>
                    <a:pt x="3048" y="1489"/>
                    <a:pt x="2941" y="1405"/>
                  </a:cubicBezTo>
                  <a:lnTo>
                    <a:pt x="2941" y="1108"/>
                  </a:lnTo>
                  <a:cubicBezTo>
                    <a:pt x="2941" y="500"/>
                    <a:pt x="2429"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9" name="Google Shape;15419;p103"/>
            <p:cNvSpPr/>
            <p:nvPr/>
          </p:nvSpPr>
          <p:spPr>
            <a:xfrm>
              <a:off x="5001448" y="3108498"/>
              <a:ext cx="113338" cy="151244"/>
            </a:xfrm>
            <a:custGeom>
              <a:avLst/>
              <a:gdLst/>
              <a:ahLst/>
              <a:cxnLst/>
              <a:rect l="l" t="t" r="r" b="b"/>
              <a:pathLst>
                <a:path w="3561" h="4752" extrusionOk="0">
                  <a:moveTo>
                    <a:pt x="1811" y="322"/>
                  </a:moveTo>
                  <a:cubicBezTo>
                    <a:pt x="2251" y="322"/>
                    <a:pt x="2585" y="679"/>
                    <a:pt x="2585" y="1096"/>
                  </a:cubicBezTo>
                  <a:lnTo>
                    <a:pt x="2585" y="1203"/>
                  </a:lnTo>
                  <a:lnTo>
                    <a:pt x="2573" y="1203"/>
                  </a:lnTo>
                  <a:cubicBezTo>
                    <a:pt x="2346" y="1144"/>
                    <a:pt x="2275" y="846"/>
                    <a:pt x="2263" y="846"/>
                  </a:cubicBezTo>
                  <a:cubicBezTo>
                    <a:pt x="2251" y="786"/>
                    <a:pt x="2204" y="727"/>
                    <a:pt x="2132" y="727"/>
                  </a:cubicBezTo>
                  <a:cubicBezTo>
                    <a:pt x="2124" y="725"/>
                    <a:pt x="2116" y="725"/>
                    <a:pt x="2107" y="725"/>
                  </a:cubicBezTo>
                  <a:cubicBezTo>
                    <a:pt x="2051" y="725"/>
                    <a:pt x="1986" y="756"/>
                    <a:pt x="1965" y="786"/>
                  </a:cubicBezTo>
                  <a:cubicBezTo>
                    <a:pt x="1692" y="1203"/>
                    <a:pt x="1037" y="1203"/>
                    <a:pt x="1025" y="1203"/>
                  </a:cubicBezTo>
                  <a:lnTo>
                    <a:pt x="965" y="1203"/>
                  </a:lnTo>
                  <a:lnTo>
                    <a:pt x="965" y="1096"/>
                  </a:lnTo>
                  <a:cubicBezTo>
                    <a:pt x="965" y="667"/>
                    <a:pt x="1322" y="322"/>
                    <a:pt x="1739" y="322"/>
                  </a:cubicBezTo>
                  <a:close/>
                  <a:moveTo>
                    <a:pt x="2751" y="1668"/>
                  </a:moveTo>
                  <a:cubicBezTo>
                    <a:pt x="2787" y="1703"/>
                    <a:pt x="2787" y="1727"/>
                    <a:pt x="2787" y="1763"/>
                  </a:cubicBezTo>
                  <a:cubicBezTo>
                    <a:pt x="2787" y="1798"/>
                    <a:pt x="2763" y="1846"/>
                    <a:pt x="2715" y="1858"/>
                  </a:cubicBezTo>
                  <a:lnTo>
                    <a:pt x="2715" y="1668"/>
                  </a:lnTo>
                  <a:close/>
                  <a:moveTo>
                    <a:pt x="858" y="1679"/>
                  </a:moveTo>
                  <a:lnTo>
                    <a:pt x="858" y="1894"/>
                  </a:lnTo>
                  <a:cubicBezTo>
                    <a:pt x="834" y="1858"/>
                    <a:pt x="799" y="1834"/>
                    <a:pt x="799" y="1775"/>
                  </a:cubicBezTo>
                  <a:cubicBezTo>
                    <a:pt x="799" y="1739"/>
                    <a:pt x="810" y="1715"/>
                    <a:pt x="834" y="1679"/>
                  </a:cubicBezTo>
                  <a:close/>
                  <a:moveTo>
                    <a:pt x="2096" y="1203"/>
                  </a:moveTo>
                  <a:cubicBezTo>
                    <a:pt x="2156" y="1322"/>
                    <a:pt x="2263" y="1441"/>
                    <a:pt x="2406" y="1501"/>
                  </a:cubicBezTo>
                  <a:lnTo>
                    <a:pt x="2406" y="1977"/>
                  </a:lnTo>
                  <a:cubicBezTo>
                    <a:pt x="2394" y="2263"/>
                    <a:pt x="2156" y="2501"/>
                    <a:pt x="1870" y="2501"/>
                  </a:cubicBezTo>
                  <a:lnTo>
                    <a:pt x="1727" y="2501"/>
                  </a:lnTo>
                  <a:cubicBezTo>
                    <a:pt x="1430" y="2501"/>
                    <a:pt x="1203" y="2263"/>
                    <a:pt x="1203" y="1977"/>
                  </a:cubicBezTo>
                  <a:lnTo>
                    <a:pt x="1203" y="1548"/>
                  </a:lnTo>
                  <a:cubicBezTo>
                    <a:pt x="1418" y="1525"/>
                    <a:pt x="1799" y="1441"/>
                    <a:pt x="2096" y="1203"/>
                  </a:cubicBezTo>
                  <a:close/>
                  <a:moveTo>
                    <a:pt x="1977" y="2834"/>
                  </a:moveTo>
                  <a:lnTo>
                    <a:pt x="1977" y="2918"/>
                  </a:lnTo>
                  <a:lnTo>
                    <a:pt x="1799" y="3108"/>
                  </a:lnTo>
                  <a:lnTo>
                    <a:pt x="1620" y="2941"/>
                  </a:lnTo>
                  <a:lnTo>
                    <a:pt x="1620" y="2834"/>
                  </a:lnTo>
                  <a:close/>
                  <a:moveTo>
                    <a:pt x="1751" y="1"/>
                  </a:moveTo>
                  <a:cubicBezTo>
                    <a:pt x="1144" y="1"/>
                    <a:pt x="632" y="501"/>
                    <a:pt x="632" y="1120"/>
                  </a:cubicBezTo>
                  <a:lnTo>
                    <a:pt x="632" y="1417"/>
                  </a:lnTo>
                  <a:cubicBezTo>
                    <a:pt x="537" y="1501"/>
                    <a:pt x="453" y="1644"/>
                    <a:pt x="453" y="1775"/>
                  </a:cubicBezTo>
                  <a:cubicBezTo>
                    <a:pt x="453" y="2025"/>
                    <a:pt x="656" y="2215"/>
                    <a:pt x="894" y="2239"/>
                  </a:cubicBezTo>
                  <a:cubicBezTo>
                    <a:pt x="953" y="2441"/>
                    <a:pt x="1096" y="2608"/>
                    <a:pt x="1275" y="2715"/>
                  </a:cubicBezTo>
                  <a:lnTo>
                    <a:pt x="1275" y="2799"/>
                  </a:lnTo>
                  <a:lnTo>
                    <a:pt x="596" y="3072"/>
                  </a:lnTo>
                  <a:cubicBezTo>
                    <a:pt x="537" y="3096"/>
                    <a:pt x="1" y="3311"/>
                    <a:pt x="1" y="3977"/>
                  </a:cubicBezTo>
                  <a:lnTo>
                    <a:pt x="1" y="4573"/>
                  </a:lnTo>
                  <a:cubicBezTo>
                    <a:pt x="1" y="4656"/>
                    <a:pt x="72" y="4739"/>
                    <a:pt x="156" y="4739"/>
                  </a:cubicBezTo>
                  <a:lnTo>
                    <a:pt x="572" y="4739"/>
                  </a:lnTo>
                  <a:cubicBezTo>
                    <a:pt x="668" y="4739"/>
                    <a:pt x="739" y="4656"/>
                    <a:pt x="739" y="4573"/>
                  </a:cubicBezTo>
                  <a:cubicBezTo>
                    <a:pt x="739" y="4477"/>
                    <a:pt x="668" y="4406"/>
                    <a:pt x="572" y="4406"/>
                  </a:cubicBezTo>
                  <a:lnTo>
                    <a:pt x="322" y="4406"/>
                  </a:lnTo>
                  <a:lnTo>
                    <a:pt x="322" y="3977"/>
                  </a:lnTo>
                  <a:cubicBezTo>
                    <a:pt x="322" y="3513"/>
                    <a:pt x="680" y="3382"/>
                    <a:pt x="691" y="3382"/>
                  </a:cubicBezTo>
                  <a:lnTo>
                    <a:pt x="715" y="3382"/>
                  </a:lnTo>
                  <a:lnTo>
                    <a:pt x="1334" y="3144"/>
                  </a:lnTo>
                  <a:lnTo>
                    <a:pt x="1668" y="3465"/>
                  </a:lnTo>
                  <a:cubicBezTo>
                    <a:pt x="1692" y="3501"/>
                    <a:pt x="1739" y="3513"/>
                    <a:pt x="1787" y="3513"/>
                  </a:cubicBezTo>
                  <a:cubicBezTo>
                    <a:pt x="1823" y="3513"/>
                    <a:pt x="1870" y="3501"/>
                    <a:pt x="1906" y="3465"/>
                  </a:cubicBezTo>
                  <a:lnTo>
                    <a:pt x="2215" y="3144"/>
                  </a:lnTo>
                  <a:lnTo>
                    <a:pt x="2835" y="3394"/>
                  </a:lnTo>
                  <a:lnTo>
                    <a:pt x="2858" y="3394"/>
                  </a:lnTo>
                  <a:cubicBezTo>
                    <a:pt x="2870" y="3394"/>
                    <a:pt x="3227" y="3525"/>
                    <a:pt x="3227" y="3989"/>
                  </a:cubicBezTo>
                  <a:lnTo>
                    <a:pt x="3227" y="4418"/>
                  </a:lnTo>
                  <a:lnTo>
                    <a:pt x="1108" y="4418"/>
                  </a:lnTo>
                  <a:cubicBezTo>
                    <a:pt x="1025" y="4418"/>
                    <a:pt x="953" y="4501"/>
                    <a:pt x="953" y="4585"/>
                  </a:cubicBezTo>
                  <a:cubicBezTo>
                    <a:pt x="953" y="4680"/>
                    <a:pt x="1025" y="4751"/>
                    <a:pt x="1108" y="4751"/>
                  </a:cubicBezTo>
                  <a:lnTo>
                    <a:pt x="3394" y="4751"/>
                  </a:lnTo>
                  <a:cubicBezTo>
                    <a:pt x="3477" y="4751"/>
                    <a:pt x="3549" y="4680"/>
                    <a:pt x="3549" y="4585"/>
                  </a:cubicBezTo>
                  <a:lnTo>
                    <a:pt x="3549" y="3989"/>
                  </a:lnTo>
                  <a:cubicBezTo>
                    <a:pt x="3561" y="3311"/>
                    <a:pt x="3037" y="3096"/>
                    <a:pt x="2966" y="3072"/>
                  </a:cubicBezTo>
                  <a:lnTo>
                    <a:pt x="2311" y="2799"/>
                  </a:lnTo>
                  <a:lnTo>
                    <a:pt x="2311" y="2715"/>
                  </a:lnTo>
                  <a:cubicBezTo>
                    <a:pt x="2489" y="2608"/>
                    <a:pt x="2620" y="2441"/>
                    <a:pt x="2692" y="2239"/>
                  </a:cubicBezTo>
                  <a:cubicBezTo>
                    <a:pt x="2930" y="2215"/>
                    <a:pt x="3120" y="2013"/>
                    <a:pt x="3120" y="1775"/>
                  </a:cubicBezTo>
                  <a:cubicBezTo>
                    <a:pt x="3120" y="1620"/>
                    <a:pt x="3049" y="1489"/>
                    <a:pt x="2942" y="1417"/>
                  </a:cubicBezTo>
                  <a:lnTo>
                    <a:pt x="2942" y="1120"/>
                  </a:lnTo>
                  <a:cubicBezTo>
                    <a:pt x="2942" y="501"/>
                    <a:pt x="2442" y="1"/>
                    <a:pt x="18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20" name="Google Shape;15420;p103"/>
          <p:cNvGrpSpPr/>
          <p:nvPr/>
        </p:nvGrpSpPr>
        <p:grpSpPr>
          <a:xfrm>
            <a:off x="7976174" y="2925108"/>
            <a:ext cx="334666" cy="334634"/>
            <a:chOff x="7976174" y="2925108"/>
            <a:chExt cx="334666" cy="334634"/>
          </a:xfrm>
        </p:grpSpPr>
        <p:sp>
          <p:nvSpPr>
            <p:cNvPr id="15421" name="Google Shape;15421;p103"/>
            <p:cNvSpPr/>
            <p:nvPr/>
          </p:nvSpPr>
          <p:spPr>
            <a:xfrm>
              <a:off x="8003100" y="3064545"/>
              <a:ext cx="10630" cy="14068"/>
            </a:xfrm>
            <a:custGeom>
              <a:avLst/>
              <a:gdLst/>
              <a:ahLst/>
              <a:cxnLst/>
              <a:rect l="l" t="t" r="r" b="b"/>
              <a:pathLst>
                <a:path w="334" h="442" extrusionOk="0">
                  <a:moveTo>
                    <a:pt x="167" y="1"/>
                  </a:moveTo>
                  <a:cubicBezTo>
                    <a:pt x="72" y="1"/>
                    <a:pt x="0" y="72"/>
                    <a:pt x="0" y="167"/>
                  </a:cubicBezTo>
                  <a:lnTo>
                    <a:pt x="0" y="286"/>
                  </a:lnTo>
                  <a:cubicBezTo>
                    <a:pt x="0" y="370"/>
                    <a:pt x="72" y="441"/>
                    <a:pt x="167" y="441"/>
                  </a:cubicBezTo>
                  <a:cubicBezTo>
                    <a:pt x="250" y="441"/>
                    <a:pt x="322" y="370"/>
                    <a:pt x="322" y="286"/>
                  </a:cubicBezTo>
                  <a:lnTo>
                    <a:pt x="322" y="167"/>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2" name="Google Shape;15422;p103"/>
            <p:cNvSpPr/>
            <p:nvPr/>
          </p:nvSpPr>
          <p:spPr>
            <a:xfrm>
              <a:off x="8003100" y="3046371"/>
              <a:ext cx="10630" cy="14418"/>
            </a:xfrm>
            <a:custGeom>
              <a:avLst/>
              <a:gdLst/>
              <a:ahLst/>
              <a:cxnLst/>
              <a:rect l="l" t="t" r="r" b="b"/>
              <a:pathLst>
                <a:path w="334" h="453" extrusionOk="0">
                  <a:moveTo>
                    <a:pt x="167" y="0"/>
                  </a:moveTo>
                  <a:cubicBezTo>
                    <a:pt x="72" y="0"/>
                    <a:pt x="0" y="71"/>
                    <a:pt x="0" y="167"/>
                  </a:cubicBezTo>
                  <a:lnTo>
                    <a:pt x="0" y="286"/>
                  </a:lnTo>
                  <a:cubicBezTo>
                    <a:pt x="0" y="369"/>
                    <a:pt x="72" y="452"/>
                    <a:pt x="167" y="452"/>
                  </a:cubicBezTo>
                  <a:cubicBezTo>
                    <a:pt x="250" y="452"/>
                    <a:pt x="322" y="369"/>
                    <a:pt x="322" y="286"/>
                  </a:cubicBezTo>
                  <a:lnTo>
                    <a:pt x="322" y="167"/>
                  </a:lnTo>
                  <a:cubicBezTo>
                    <a:pt x="334" y="71"/>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3" name="Google Shape;15423;p103"/>
            <p:cNvSpPr/>
            <p:nvPr/>
          </p:nvSpPr>
          <p:spPr>
            <a:xfrm>
              <a:off x="8272519" y="3105093"/>
              <a:ext cx="10630" cy="14418"/>
            </a:xfrm>
            <a:custGeom>
              <a:avLst/>
              <a:gdLst/>
              <a:ahLst/>
              <a:cxnLst/>
              <a:rect l="l" t="t" r="r" b="b"/>
              <a:pathLst>
                <a:path w="334" h="453" extrusionOk="0">
                  <a:moveTo>
                    <a:pt x="167" y="0"/>
                  </a:moveTo>
                  <a:cubicBezTo>
                    <a:pt x="84" y="0"/>
                    <a:pt x="1" y="72"/>
                    <a:pt x="1" y="167"/>
                  </a:cubicBezTo>
                  <a:lnTo>
                    <a:pt x="1" y="286"/>
                  </a:lnTo>
                  <a:cubicBezTo>
                    <a:pt x="1" y="370"/>
                    <a:pt x="84" y="453"/>
                    <a:pt x="167" y="453"/>
                  </a:cubicBezTo>
                  <a:cubicBezTo>
                    <a:pt x="263" y="453"/>
                    <a:pt x="334" y="370"/>
                    <a:pt x="334" y="286"/>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4" name="Google Shape;15424;p103"/>
            <p:cNvSpPr/>
            <p:nvPr/>
          </p:nvSpPr>
          <p:spPr>
            <a:xfrm>
              <a:off x="8272519" y="3123266"/>
              <a:ext cx="10630" cy="14068"/>
            </a:xfrm>
            <a:custGeom>
              <a:avLst/>
              <a:gdLst/>
              <a:ahLst/>
              <a:cxnLst/>
              <a:rect l="l" t="t" r="r" b="b"/>
              <a:pathLst>
                <a:path w="334" h="442" extrusionOk="0">
                  <a:moveTo>
                    <a:pt x="167" y="1"/>
                  </a:moveTo>
                  <a:cubicBezTo>
                    <a:pt x="84" y="1"/>
                    <a:pt x="1" y="72"/>
                    <a:pt x="1" y="168"/>
                  </a:cubicBezTo>
                  <a:lnTo>
                    <a:pt x="1" y="287"/>
                  </a:lnTo>
                  <a:cubicBezTo>
                    <a:pt x="1" y="370"/>
                    <a:pt x="84" y="442"/>
                    <a:pt x="167" y="442"/>
                  </a:cubicBezTo>
                  <a:cubicBezTo>
                    <a:pt x="263" y="442"/>
                    <a:pt x="334" y="370"/>
                    <a:pt x="334" y="287"/>
                  </a:cubicBezTo>
                  <a:lnTo>
                    <a:pt x="334" y="168"/>
                  </a:lnTo>
                  <a:cubicBezTo>
                    <a:pt x="334" y="72"/>
                    <a:pt x="263"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5" name="Google Shape;15425;p103"/>
            <p:cNvSpPr/>
            <p:nvPr/>
          </p:nvSpPr>
          <p:spPr>
            <a:xfrm>
              <a:off x="7976174" y="2925108"/>
              <a:ext cx="334666" cy="334634"/>
            </a:xfrm>
            <a:custGeom>
              <a:avLst/>
              <a:gdLst/>
              <a:ahLst/>
              <a:cxnLst/>
              <a:rect l="l" t="t" r="r" b="b"/>
              <a:pathLst>
                <a:path w="10515" h="10514" extrusionOk="0">
                  <a:moveTo>
                    <a:pt x="5109" y="655"/>
                  </a:moveTo>
                  <a:lnTo>
                    <a:pt x="5109" y="2762"/>
                  </a:lnTo>
                  <a:lnTo>
                    <a:pt x="4704" y="2762"/>
                  </a:lnTo>
                  <a:lnTo>
                    <a:pt x="4704" y="655"/>
                  </a:lnTo>
                  <a:close/>
                  <a:moveTo>
                    <a:pt x="7549" y="655"/>
                  </a:moveTo>
                  <a:lnTo>
                    <a:pt x="7549" y="738"/>
                  </a:lnTo>
                  <a:lnTo>
                    <a:pt x="7549" y="750"/>
                  </a:lnTo>
                  <a:lnTo>
                    <a:pt x="7549" y="1584"/>
                  </a:lnTo>
                  <a:lnTo>
                    <a:pt x="7549" y="1774"/>
                  </a:lnTo>
                  <a:cubicBezTo>
                    <a:pt x="7442" y="1667"/>
                    <a:pt x="7311" y="1572"/>
                    <a:pt x="7157" y="1536"/>
                  </a:cubicBezTo>
                  <a:cubicBezTo>
                    <a:pt x="7122" y="1527"/>
                    <a:pt x="7085" y="1523"/>
                    <a:pt x="7048" y="1523"/>
                  </a:cubicBezTo>
                  <a:cubicBezTo>
                    <a:pt x="6935" y="1523"/>
                    <a:pt x="6818" y="1565"/>
                    <a:pt x="6728" y="1655"/>
                  </a:cubicBezTo>
                  <a:cubicBezTo>
                    <a:pt x="6716" y="1667"/>
                    <a:pt x="6371" y="1965"/>
                    <a:pt x="6811" y="2584"/>
                  </a:cubicBezTo>
                  <a:cubicBezTo>
                    <a:pt x="6859" y="2643"/>
                    <a:pt x="6907" y="2691"/>
                    <a:pt x="6918" y="2762"/>
                  </a:cubicBezTo>
                  <a:lnTo>
                    <a:pt x="5430" y="2762"/>
                  </a:lnTo>
                  <a:lnTo>
                    <a:pt x="5430" y="655"/>
                  </a:lnTo>
                  <a:close/>
                  <a:moveTo>
                    <a:pt x="2359" y="523"/>
                  </a:moveTo>
                  <a:cubicBezTo>
                    <a:pt x="2823" y="523"/>
                    <a:pt x="3485" y="630"/>
                    <a:pt x="3620" y="833"/>
                  </a:cubicBezTo>
                  <a:cubicBezTo>
                    <a:pt x="3644" y="881"/>
                    <a:pt x="3704" y="917"/>
                    <a:pt x="3763" y="917"/>
                  </a:cubicBezTo>
                  <a:lnTo>
                    <a:pt x="4359" y="917"/>
                  </a:lnTo>
                  <a:lnTo>
                    <a:pt x="4359" y="2500"/>
                  </a:lnTo>
                  <a:lnTo>
                    <a:pt x="3954" y="2500"/>
                  </a:lnTo>
                  <a:cubicBezTo>
                    <a:pt x="3894" y="2500"/>
                    <a:pt x="3847" y="2536"/>
                    <a:pt x="3823" y="2560"/>
                  </a:cubicBezTo>
                  <a:cubicBezTo>
                    <a:pt x="3466" y="3024"/>
                    <a:pt x="3275" y="3072"/>
                    <a:pt x="3037" y="3119"/>
                  </a:cubicBezTo>
                  <a:cubicBezTo>
                    <a:pt x="2858" y="3143"/>
                    <a:pt x="2644" y="3191"/>
                    <a:pt x="2358" y="3381"/>
                  </a:cubicBezTo>
                  <a:cubicBezTo>
                    <a:pt x="2174" y="3515"/>
                    <a:pt x="2037" y="3549"/>
                    <a:pt x="1955" y="3549"/>
                  </a:cubicBezTo>
                  <a:cubicBezTo>
                    <a:pt x="1921" y="3549"/>
                    <a:pt x="1896" y="3543"/>
                    <a:pt x="1882" y="3536"/>
                  </a:cubicBezTo>
                  <a:cubicBezTo>
                    <a:pt x="1846" y="3477"/>
                    <a:pt x="1846" y="3417"/>
                    <a:pt x="1846" y="3381"/>
                  </a:cubicBezTo>
                  <a:cubicBezTo>
                    <a:pt x="1882" y="3203"/>
                    <a:pt x="2168" y="3000"/>
                    <a:pt x="2346" y="2905"/>
                  </a:cubicBezTo>
                  <a:cubicBezTo>
                    <a:pt x="2442" y="2858"/>
                    <a:pt x="2466" y="2762"/>
                    <a:pt x="2430" y="2679"/>
                  </a:cubicBezTo>
                  <a:cubicBezTo>
                    <a:pt x="2394" y="2619"/>
                    <a:pt x="2335" y="2596"/>
                    <a:pt x="2263" y="2596"/>
                  </a:cubicBezTo>
                  <a:lnTo>
                    <a:pt x="715" y="2596"/>
                  </a:lnTo>
                  <a:cubicBezTo>
                    <a:pt x="644" y="2596"/>
                    <a:pt x="584" y="2536"/>
                    <a:pt x="584" y="2465"/>
                  </a:cubicBezTo>
                  <a:lnTo>
                    <a:pt x="584" y="2441"/>
                  </a:lnTo>
                  <a:cubicBezTo>
                    <a:pt x="584" y="2369"/>
                    <a:pt x="644" y="2310"/>
                    <a:pt x="715" y="2310"/>
                  </a:cubicBezTo>
                  <a:lnTo>
                    <a:pt x="2132" y="2310"/>
                  </a:lnTo>
                  <a:cubicBezTo>
                    <a:pt x="2215" y="2310"/>
                    <a:pt x="2287" y="2238"/>
                    <a:pt x="2287" y="2143"/>
                  </a:cubicBezTo>
                  <a:cubicBezTo>
                    <a:pt x="2287" y="2060"/>
                    <a:pt x="2215" y="1988"/>
                    <a:pt x="2132" y="1988"/>
                  </a:cubicBezTo>
                  <a:lnTo>
                    <a:pt x="715" y="1988"/>
                  </a:lnTo>
                  <a:lnTo>
                    <a:pt x="441" y="2012"/>
                  </a:lnTo>
                  <a:cubicBezTo>
                    <a:pt x="370" y="2012"/>
                    <a:pt x="310" y="1953"/>
                    <a:pt x="310" y="1881"/>
                  </a:cubicBezTo>
                  <a:lnTo>
                    <a:pt x="310" y="1869"/>
                  </a:lnTo>
                  <a:cubicBezTo>
                    <a:pt x="310" y="1786"/>
                    <a:pt x="370" y="1726"/>
                    <a:pt x="441" y="1726"/>
                  </a:cubicBezTo>
                  <a:lnTo>
                    <a:pt x="2156" y="1726"/>
                  </a:lnTo>
                  <a:cubicBezTo>
                    <a:pt x="2251" y="1726"/>
                    <a:pt x="2323" y="1655"/>
                    <a:pt x="2323" y="1572"/>
                  </a:cubicBezTo>
                  <a:cubicBezTo>
                    <a:pt x="2323" y="1476"/>
                    <a:pt x="2251" y="1405"/>
                    <a:pt x="2156" y="1405"/>
                  </a:cubicBezTo>
                  <a:lnTo>
                    <a:pt x="691" y="1405"/>
                  </a:lnTo>
                  <a:cubicBezTo>
                    <a:pt x="632" y="1393"/>
                    <a:pt x="596" y="1345"/>
                    <a:pt x="596" y="1286"/>
                  </a:cubicBezTo>
                  <a:lnTo>
                    <a:pt x="596" y="1274"/>
                  </a:lnTo>
                  <a:cubicBezTo>
                    <a:pt x="596" y="1191"/>
                    <a:pt x="656" y="1131"/>
                    <a:pt x="727" y="1131"/>
                  </a:cubicBezTo>
                  <a:lnTo>
                    <a:pt x="2156" y="1131"/>
                  </a:lnTo>
                  <a:cubicBezTo>
                    <a:pt x="2239" y="1131"/>
                    <a:pt x="2323" y="1060"/>
                    <a:pt x="2323" y="976"/>
                  </a:cubicBezTo>
                  <a:cubicBezTo>
                    <a:pt x="2323" y="881"/>
                    <a:pt x="2239" y="810"/>
                    <a:pt x="2156" y="810"/>
                  </a:cubicBezTo>
                  <a:lnTo>
                    <a:pt x="1442" y="810"/>
                  </a:lnTo>
                  <a:cubicBezTo>
                    <a:pt x="1370" y="810"/>
                    <a:pt x="1311" y="750"/>
                    <a:pt x="1311" y="679"/>
                  </a:cubicBezTo>
                  <a:lnTo>
                    <a:pt x="1311" y="655"/>
                  </a:lnTo>
                  <a:cubicBezTo>
                    <a:pt x="1311" y="583"/>
                    <a:pt x="1370" y="524"/>
                    <a:pt x="1442" y="524"/>
                  </a:cubicBezTo>
                  <a:lnTo>
                    <a:pt x="2287" y="524"/>
                  </a:lnTo>
                  <a:cubicBezTo>
                    <a:pt x="2310" y="523"/>
                    <a:pt x="2334" y="523"/>
                    <a:pt x="2359" y="523"/>
                  </a:cubicBezTo>
                  <a:close/>
                  <a:moveTo>
                    <a:pt x="8633" y="310"/>
                  </a:moveTo>
                  <a:cubicBezTo>
                    <a:pt x="8704" y="310"/>
                    <a:pt x="8764" y="369"/>
                    <a:pt x="8764" y="452"/>
                  </a:cubicBezTo>
                  <a:lnTo>
                    <a:pt x="8764" y="691"/>
                  </a:lnTo>
                  <a:lnTo>
                    <a:pt x="8764" y="726"/>
                  </a:lnTo>
                  <a:lnTo>
                    <a:pt x="8764" y="1107"/>
                  </a:lnTo>
                  <a:lnTo>
                    <a:pt x="8764" y="1131"/>
                  </a:lnTo>
                  <a:lnTo>
                    <a:pt x="8764" y="2155"/>
                  </a:lnTo>
                  <a:cubicBezTo>
                    <a:pt x="8764" y="2250"/>
                    <a:pt x="8835" y="2322"/>
                    <a:pt x="8931" y="2322"/>
                  </a:cubicBezTo>
                  <a:cubicBezTo>
                    <a:pt x="9014" y="2322"/>
                    <a:pt x="9085" y="2250"/>
                    <a:pt x="9085" y="2155"/>
                  </a:cubicBezTo>
                  <a:lnTo>
                    <a:pt x="9085" y="1012"/>
                  </a:lnTo>
                  <a:lnTo>
                    <a:pt x="9085" y="988"/>
                  </a:lnTo>
                  <a:lnTo>
                    <a:pt x="9085" y="953"/>
                  </a:lnTo>
                  <a:lnTo>
                    <a:pt x="9085" y="702"/>
                  </a:lnTo>
                  <a:cubicBezTo>
                    <a:pt x="9109" y="643"/>
                    <a:pt x="9145" y="595"/>
                    <a:pt x="9204" y="595"/>
                  </a:cubicBezTo>
                  <a:lnTo>
                    <a:pt x="9228" y="595"/>
                  </a:lnTo>
                  <a:cubicBezTo>
                    <a:pt x="9300" y="595"/>
                    <a:pt x="9359" y="655"/>
                    <a:pt x="9359" y="726"/>
                  </a:cubicBezTo>
                  <a:lnTo>
                    <a:pt x="9359" y="1322"/>
                  </a:lnTo>
                  <a:lnTo>
                    <a:pt x="9359" y="1441"/>
                  </a:lnTo>
                  <a:lnTo>
                    <a:pt x="9359" y="2155"/>
                  </a:lnTo>
                  <a:cubicBezTo>
                    <a:pt x="9359" y="2250"/>
                    <a:pt x="9431" y="2322"/>
                    <a:pt x="9526" y="2322"/>
                  </a:cubicBezTo>
                  <a:cubicBezTo>
                    <a:pt x="9609" y="2322"/>
                    <a:pt x="9681" y="2250"/>
                    <a:pt x="9681" y="2155"/>
                  </a:cubicBezTo>
                  <a:lnTo>
                    <a:pt x="9681" y="1441"/>
                  </a:lnTo>
                  <a:cubicBezTo>
                    <a:pt x="9681" y="1369"/>
                    <a:pt x="9740" y="1310"/>
                    <a:pt x="9824" y="1310"/>
                  </a:cubicBezTo>
                  <a:lnTo>
                    <a:pt x="9835" y="1310"/>
                  </a:lnTo>
                  <a:cubicBezTo>
                    <a:pt x="9907" y="1310"/>
                    <a:pt x="9966" y="1369"/>
                    <a:pt x="9966" y="1441"/>
                  </a:cubicBezTo>
                  <a:lnTo>
                    <a:pt x="9966" y="2298"/>
                  </a:lnTo>
                  <a:cubicBezTo>
                    <a:pt x="9978" y="2750"/>
                    <a:pt x="9883" y="3489"/>
                    <a:pt x="9657" y="3620"/>
                  </a:cubicBezTo>
                  <a:cubicBezTo>
                    <a:pt x="9609" y="3643"/>
                    <a:pt x="9585" y="3703"/>
                    <a:pt x="9585" y="3762"/>
                  </a:cubicBezTo>
                  <a:lnTo>
                    <a:pt x="9585" y="4358"/>
                  </a:lnTo>
                  <a:lnTo>
                    <a:pt x="7990" y="4358"/>
                  </a:lnTo>
                  <a:lnTo>
                    <a:pt x="7990" y="3965"/>
                  </a:lnTo>
                  <a:cubicBezTo>
                    <a:pt x="7990" y="3905"/>
                    <a:pt x="7954" y="3858"/>
                    <a:pt x="7930" y="3822"/>
                  </a:cubicBezTo>
                  <a:cubicBezTo>
                    <a:pt x="7466" y="3465"/>
                    <a:pt x="7419" y="3274"/>
                    <a:pt x="7383" y="3036"/>
                  </a:cubicBezTo>
                  <a:cubicBezTo>
                    <a:pt x="7347" y="2858"/>
                    <a:pt x="7299" y="2655"/>
                    <a:pt x="7109" y="2369"/>
                  </a:cubicBezTo>
                  <a:cubicBezTo>
                    <a:pt x="6918" y="2096"/>
                    <a:pt x="6930" y="1941"/>
                    <a:pt x="6966" y="1893"/>
                  </a:cubicBezTo>
                  <a:cubicBezTo>
                    <a:pt x="7026" y="1845"/>
                    <a:pt x="7085" y="1845"/>
                    <a:pt x="7109" y="1845"/>
                  </a:cubicBezTo>
                  <a:cubicBezTo>
                    <a:pt x="7288" y="1893"/>
                    <a:pt x="7502" y="2179"/>
                    <a:pt x="7585" y="2357"/>
                  </a:cubicBezTo>
                  <a:cubicBezTo>
                    <a:pt x="7603" y="2418"/>
                    <a:pt x="7658" y="2460"/>
                    <a:pt x="7718" y="2460"/>
                  </a:cubicBezTo>
                  <a:cubicBezTo>
                    <a:pt x="7741" y="2460"/>
                    <a:pt x="7765" y="2454"/>
                    <a:pt x="7788" y="2441"/>
                  </a:cubicBezTo>
                  <a:cubicBezTo>
                    <a:pt x="7847" y="2417"/>
                    <a:pt x="7871" y="2357"/>
                    <a:pt x="7871" y="2286"/>
                  </a:cubicBezTo>
                  <a:lnTo>
                    <a:pt x="7871" y="2262"/>
                  </a:lnTo>
                  <a:lnTo>
                    <a:pt x="7871" y="1584"/>
                  </a:lnTo>
                  <a:lnTo>
                    <a:pt x="7871" y="750"/>
                  </a:lnTo>
                  <a:lnTo>
                    <a:pt x="7871" y="726"/>
                  </a:lnTo>
                  <a:cubicBezTo>
                    <a:pt x="7871" y="655"/>
                    <a:pt x="7930" y="595"/>
                    <a:pt x="8002" y="595"/>
                  </a:cubicBezTo>
                  <a:lnTo>
                    <a:pt x="8014" y="595"/>
                  </a:lnTo>
                  <a:cubicBezTo>
                    <a:pt x="8097" y="595"/>
                    <a:pt x="8157" y="655"/>
                    <a:pt x="8157" y="726"/>
                  </a:cubicBezTo>
                  <a:lnTo>
                    <a:pt x="8157" y="2143"/>
                  </a:lnTo>
                  <a:cubicBezTo>
                    <a:pt x="8157" y="2238"/>
                    <a:pt x="8228" y="2310"/>
                    <a:pt x="8311" y="2310"/>
                  </a:cubicBezTo>
                  <a:cubicBezTo>
                    <a:pt x="8407" y="2310"/>
                    <a:pt x="8478" y="2238"/>
                    <a:pt x="8478" y="2143"/>
                  </a:cubicBezTo>
                  <a:lnTo>
                    <a:pt x="8478" y="726"/>
                  </a:lnTo>
                  <a:lnTo>
                    <a:pt x="8478" y="452"/>
                  </a:lnTo>
                  <a:cubicBezTo>
                    <a:pt x="8478" y="369"/>
                    <a:pt x="8538" y="310"/>
                    <a:pt x="8609" y="310"/>
                  </a:cubicBezTo>
                  <a:close/>
                  <a:moveTo>
                    <a:pt x="1763" y="2941"/>
                  </a:moveTo>
                  <a:cubicBezTo>
                    <a:pt x="1668" y="3036"/>
                    <a:pt x="1561" y="3179"/>
                    <a:pt x="1537" y="3322"/>
                  </a:cubicBezTo>
                  <a:cubicBezTo>
                    <a:pt x="1501" y="3477"/>
                    <a:pt x="1537" y="3631"/>
                    <a:pt x="1656" y="3750"/>
                  </a:cubicBezTo>
                  <a:cubicBezTo>
                    <a:pt x="1668" y="3774"/>
                    <a:pt x="1763" y="3881"/>
                    <a:pt x="1989" y="3881"/>
                  </a:cubicBezTo>
                  <a:cubicBezTo>
                    <a:pt x="2144" y="3881"/>
                    <a:pt x="2335" y="3834"/>
                    <a:pt x="2573" y="3667"/>
                  </a:cubicBezTo>
                  <a:cubicBezTo>
                    <a:pt x="2632" y="3620"/>
                    <a:pt x="2692" y="3572"/>
                    <a:pt x="2751" y="3560"/>
                  </a:cubicBezTo>
                  <a:lnTo>
                    <a:pt x="2751" y="5048"/>
                  </a:lnTo>
                  <a:lnTo>
                    <a:pt x="656" y="5048"/>
                  </a:lnTo>
                  <a:lnTo>
                    <a:pt x="656" y="2941"/>
                  </a:lnTo>
                  <a:close/>
                  <a:moveTo>
                    <a:pt x="9824" y="4703"/>
                  </a:moveTo>
                  <a:lnTo>
                    <a:pt x="9824" y="5108"/>
                  </a:lnTo>
                  <a:lnTo>
                    <a:pt x="7728" y="5108"/>
                  </a:lnTo>
                  <a:lnTo>
                    <a:pt x="7728" y="4703"/>
                  </a:lnTo>
                  <a:close/>
                  <a:moveTo>
                    <a:pt x="2751" y="5370"/>
                  </a:moveTo>
                  <a:lnTo>
                    <a:pt x="2751" y="5775"/>
                  </a:lnTo>
                  <a:lnTo>
                    <a:pt x="656" y="5775"/>
                  </a:lnTo>
                  <a:lnTo>
                    <a:pt x="656" y="5370"/>
                  </a:lnTo>
                  <a:close/>
                  <a:moveTo>
                    <a:pt x="4359" y="2858"/>
                  </a:moveTo>
                  <a:lnTo>
                    <a:pt x="4359" y="2917"/>
                  </a:lnTo>
                  <a:cubicBezTo>
                    <a:pt x="4359" y="3012"/>
                    <a:pt x="4430" y="3084"/>
                    <a:pt x="4525" y="3084"/>
                  </a:cubicBezTo>
                  <a:lnTo>
                    <a:pt x="7014" y="3084"/>
                  </a:lnTo>
                  <a:lnTo>
                    <a:pt x="7014" y="3096"/>
                  </a:lnTo>
                  <a:cubicBezTo>
                    <a:pt x="7049" y="3369"/>
                    <a:pt x="7109" y="3655"/>
                    <a:pt x="7621" y="4048"/>
                  </a:cubicBezTo>
                  <a:lnTo>
                    <a:pt x="7621" y="4370"/>
                  </a:lnTo>
                  <a:lnTo>
                    <a:pt x="7561" y="4370"/>
                  </a:lnTo>
                  <a:cubicBezTo>
                    <a:pt x="7466" y="4370"/>
                    <a:pt x="7395" y="4441"/>
                    <a:pt x="7395" y="4524"/>
                  </a:cubicBezTo>
                  <a:lnTo>
                    <a:pt x="7395" y="7013"/>
                  </a:lnTo>
                  <a:lnTo>
                    <a:pt x="7383" y="7013"/>
                  </a:lnTo>
                  <a:cubicBezTo>
                    <a:pt x="7109" y="7060"/>
                    <a:pt x="6823" y="7120"/>
                    <a:pt x="6430" y="7620"/>
                  </a:cubicBezTo>
                  <a:lnTo>
                    <a:pt x="6121" y="7620"/>
                  </a:lnTo>
                  <a:lnTo>
                    <a:pt x="6121" y="7560"/>
                  </a:lnTo>
                  <a:cubicBezTo>
                    <a:pt x="6121" y="7477"/>
                    <a:pt x="6037" y="7406"/>
                    <a:pt x="5954" y="7406"/>
                  </a:cubicBezTo>
                  <a:lnTo>
                    <a:pt x="3466" y="7406"/>
                  </a:lnTo>
                  <a:lnTo>
                    <a:pt x="3466" y="7382"/>
                  </a:lnTo>
                  <a:cubicBezTo>
                    <a:pt x="3418" y="7120"/>
                    <a:pt x="3358" y="6834"/>
                    <a:pt x="2858" y="6429"/>
                  </a:cubicBezTo>
                  <a:lnTo>
                    <a:pt x="2858" y="6120"/>
                  </a:lnTo>
                  <a:lnTo>
                    <a:pt x="2918" y="6120"/>
                  </a:lnTo>
                  <a:cubicBezTo>
                    <a:pt x="3001" y="6120"/>
                    <a:pt x="3085" y="6048"/>
                    <a:pt x="3085" y="5953"/>
                  </a:cubicBezTo>
                  <a:lnTo>
                    <a:pt x="3085" y="3477"/>
                  </a:lnTo>
                  <a:lnTo>
                    <a:pt x="3097" y="3477"/>
                  </a:lnTo>
                  <a:cubicBezTo>
                    <a:pt x="3358" y="3429"/>
                    <a:pt x="3644" y="3369"/>
                    <a:pt x="4049" y="2858"/>
                  </a:cubicBezTo>
                  <a:close/>
                  <a:moveTo>
                    <a:pt x="5787" y="7727"/>
                  </a:moveTo>
                  <a:lnTo>
                    <a:pt x="5787" y="9823"/>
                  </a:lnTo>
                  <a:lnTo>
                    <a:pt x="5383" y="9823"/>
                  </a:lnTo>
                  <a:lnTo>
                    <a:pt x="5383" y="7727"/>
                  </a:lnTo>
                  <a:close/>
                  <a:moveTo>
                    <a:pt x="8490" y="6933"/>
                  </a:moveTo>
                  <a:cubicBezTo>
                    <a:pt x="8530" y="6933"/>
                    <a:pt x="8558" y="6942"/>
                    <a:pt x="8573" y="6953"/>
                  </a:cubicBezTo>
                  <a:cubicBezTo>
                    <a:pt x="8621" y="7013"/>
                    <a:pt x="8621" y="7072"/>
                    <a:pt x="8621" y="7108"/>
                  </a:cubicBezTo>
                  <a:cubicBezTo>
                    <a:pt x="8573" y="7287"/>
                    <a:pt x="8288" y="7489"/>
                    <a:pt x="8109" y="7584"/>
                  </a:cubicBezTo>
                  <a:cubicBezTo>
                    <a:pt x="8026" y="7620"/>
                    <a:pt x="7990" y="7727"/>
                    <a:pt x="8038" y="7799"/>
                  </a:cubicBezTo>
                  <a:cubicBezTo>
                    <a:pt x="8061" y="7858"/>
                    <a:pt x="8121" y="7894"/>
                    <a:pt x="8204" y="7894"/>
                  </a:cubicBezTo>
                  <a:lnTo>
                    <a:pt x="9740" y="7894"/>
                  </a:lnTo>
                  <a:cubicBezTo>
                    <a:pt x="9824" y="7894"/>
                    <a:pt x="9883" y="7953"/>
                    <a:pt x="9883" y="8025"/>
                  </a:cubicBezTo>
                  <a:lnTo>
                    <a:pt x="9883" y="8037"/>
                  </a:lnTo>
                  <a:cubicBezTo>
                    <a:pt x="9883" y="8120"/>
                    <a:pt x="9824" y="8180"/>
                    <a:pt x="9740" y="8180"/>
                  </a:cubicBezTo>
                  <a:lnTo>
                    <a:pt x="8335" y="8180"/>
                  </a:lnTo>
                  <a:cubicBezTo>
                    <a:pt x="8240" y="8180"/>
                    <a:pt x="8169" y="8251"/>
                    <a:pt x="8169" y="8334"/>
                  </a:cubicBezTo>
                  <a:cubicBezTo>
                    <a:pt x="8169" y="8430"/>
                    <a:pt x="8240" y="8501"/>
                    <a:pt x="8335" y="8501"/>
                  </a:cubicBezTo>
                  <a:lnTo>
                    <a:pt x="10026" y="8501"/>
                  </a:lnTo>
                  <a:cubicBezTo>
                    <a:pt x="10034" y="8500"/>
                    <a:pt x="10043" y="8499"/>
                    <a:pt x="10051" y="8499"/>
                  </a:cubicBezTo>
                  <a:cubicBezTo>
                    <a:pt x="10121" y="8499"/>
                    <a:pt x="10169" y="8545"/>
                    <a:pt x="10169" y="8620"/>
                  </a:cubicBezTo>
                  <a:cubicBezTo>
                    <a:pt x="10169" y="8692"/>
                    <a:pt x="10097" y="8751"/>
                    <a:pt x="10026" y="8751"/>
                  </a:cubicBezTo>
                  <a:lnTo>
                    <a:pt x="8311" y="8751"/>
                  </a:lnTo>
                  <a:cubicBezTo>
                    <a:pt x="8228" y="8751"/>
                    <a:pt x="8157" y="8834"/>
                    <a:pt x="8157" y="8918"/>
                  </a:cubicBezTo>
                  <a:cubicBezTo>
                    <a:pt x="8157" y="9013"/>
                    <a:pt x="8228" y="9084"/>
                    <a:pt x="8311" y="9084"/>
                  </a:cubicBezTo>
                  <a:lnTo>
                    <a:pt x="9776" y="9084"/>
                  </a:lnTo>
                  <a:cubicBezTo>
                    <a:pt x="9835" y="9096"/>
                    <a:pt x="9883" y="9144"/>
                    <a:pt x="9883" y="9204"/>
                  </a:cubicBezTo>
                  <a:lnTo>
                    <a:pt x="9883" y="9215"/>
                  </a:lnTo>
                  <a:cubicBezTo>
                    <a:pt x="9883" y="9287"/>
                    <a:pt x="9824" y="9346"/>
                    <a:pt x="9752" y="9346"/>
                  </a:cubicBezTo>
                  <a:lnTo>
                    <a:pt x="8323" y="9346"/>
                  </a:lnTo>
                  <a:cubicBezTo>
                    <a:pt x="8228" y="9346"/>
                    <a:pt x="8157" y="9430"/>
                    <a:pt x="8157" y="9513"/>
                  </a:cubicBezTo>
                  <a:cubicBezTo>
                    <a:pt x="8157" y="9608"/>
                    <a:pt x="8228" y="9680"/>
                    <a:pt x="8323" y="9680"/>
                  </a:cubicBezTo>
                  <a:lnTo>
                    <a:pt x="9038" y="9680"/>
                  </a:lnTo>
                  <a:cubicBezTo>
                    <a:pt x="9109" y="9680"/>
                    <a:pt x="9169" y="9739"/>
                    <a:pt x="9169" y="9811"/>
                  </a:cubicBezTo>
                  <a:lnTo>
                    <a:pt x="9169" y="9823"/>
                  </a:lnTo>
                  <a:cubicBezTo>
                    <a:pt x="9169" y="9906"/>
                    <a:pt x="9109" y="9966"/>
                    <a:pt x="9038" y="9966"/>
                  </a:cubicBezTo>
                  <a:lnTo>
                    <a:pt x="8181" y="9966"/>
                  </a:lnTo>
                  <a:cubicBezTo>
                    <a:pt x="8151" y="9967"/>
                    <a:pt x="8120" y="9967"/>
                    <a:pt x="8088" y="9967"/>
                  </a:cubicBezTo>
                  <a:cubicBezTo>
                    <a:pt x="7740" y="9967"/>
                    <a:pt x="7288" y="9907"/>
                    <a:pt x="7026" y="9787"/>
                  </a:cubicBezTo>
                  <a:lnTo>
                    <a:pt x="7014" y="9763"/>
                  </a:lnTo>
                  <a:cubicBezTo>
                    <a:pt x="6978" y="9727"/>
                    <a:pt x="6930" y="9704"/>
                    <a:pt x="6895" y="9704"/>
                  </a:cubicBezTo>
                  <a:cubicBezTo>
                    <a:pt x="6871" y="9692"/>
                    <a:pt x="6859" y="9680"/>
                    <a:pt x="6847" y="9644"/>
                  </a:cubicBezTo>
                  <a:cubicBezTo>
                    <a:pt x="6811" y="9608"/>
                    <a:pt x="6752" y="9573"/>
                    <a:pt x="6692" y="9573"/>
                  </a:cubicBezTo>
                  <a:lnTo>
                    <a:pt x="6097" y="9573"/>
                  </a:lnTo>
                  <a:lnTo>
                    <a:pt x="6097" y="7977"/>
                  </a:lnTo>
                  <a:lnTo>
                    <a:pt x="6502" y="7977"/>
                  </a:lnTo>
                  <a:cubicBezTo>
                    <a:pt x="6561" y="7977"/>
                    <a:pt x="6609" y="7953"/>
                    <a:pt x="6633" y="7918"/>
                  </a:cubicBezTo>
                  <a:cubicBezTo>
                    <a:pt x="6990" y="7453"/>
                    <a:pt x="7192" y="7418"/>
                    <a:pt x="7430" y="7370"/>
                  </a:cubicBezTo>
                  <a:cubicBezTo>
                    <a:pt x="7609" y="7334"/>
                    <a:pt x="7811" y="7299"/>
                    <a:pt x="8097" y="7108"/>
                  </a:cubicBezTo>
                  <a:cubicBezTo>
                    <a:pt x="8274" y="6972"/>
                    <a:pt x="8407" y="6933"/>
                    <a:pt x="8490" y="6933"/>
                  </a:cubicBezTo>
                  <a:close/>
                  <a:moveTo>
                    <a:pt x="2501" y="6132"/>
                  </a:moveTo>
                  <a:lnTo>
                    <a:pt x="2501" y="6537"/>
                  </a:lnTo>
                  <a:cubicBezTo>
                    <a:pt x="2501" y="6596"/>
                    <a:pt x="2525" y="6644"/>
                    <a:pt x="2561" y="6668"/>
                  </a:cubicBezTo>
                  <a:cubicBezTo>
                    <a:pt x="3025" y="7025"/>
                    <a:pt x="3061" y="7227"/>
                    <a:pt x="3108" y="7465"/>
                  </a:cubicBezTo>
                  <a:cubicBezTo>
                    <a:pt x="3120" y="7501"/>
                    <a:pt x="3120" y="7560"/>
                    <a:pt x="3144" y="7608"/>
                  </a:cubicBezTo>
                  <a:cubicBezTo>
                    <a:pt x="3168" y="7763"/>
                    <a:pt x="3228" y="7918"/>
                    <a:pt x="3382" y="8120"/>
                  </a:cubicBezTo>
                  <a:cubicBezTo>
                    <a:pt x="3597" y="8382"/>
                    <a:pt x="3585" y="8537"/>
                    <a:pt x="3561" y="8596"/>
                  </a:cubicBezTo>
                  <a:cubicBezTo>
                    <a:pt x="3501" y="8632"/>
                    <a:pt x="3442" y="8632"/>
                    <a:pt x="3406" y="8632"/>
                  </a:cubicBezTo>
                  <a:cubicBezTo>
                    <a:pt x="3228" y="8596"/>
                    <a:pt x="3025" y="8311"/>
                    <a:pt x="2930" y="8132"/>
                  </a:cubicBezTo>
                  <a:cubicBezTo>
                    <a:pt x="2896" y="8064"/>
                    <a:pt x="2838" y="8033"/>
                    <a:pt x="2778" y="8033"/>
                  </a:cubicBezTo>
                  <a:cubicBezTo>
                    <a:pt x="2753" y="8033"/>
                    <a:pt x="2728" y="8038"/>
                    <a:pt x="2704" y="8049"/>
                  </a:cubicBezTo>
                  <a:cubicBezTo>
                    <a:pt x="2644" y="8084"/>
                    <a:pt x="2620" y="8144"/>
                    <a:pt x="2620" y="8215"/>
                  </a:cubicBezTo>
                  <a:lnTo>
                    <a:pt x="2620" y="8239"/>
                  </a:lnTo>
                  <a:lnTo>
                    <a:pt x="2620" y="8918"/>
                  </a:lnTo>
                  <a:lnTo>
                    <a:pt x="2620" y="9751"/>
                  </a:lnTo>
                  <a:lnTo>
                    <a:pt x="2620" y="9763"/>
                  </a:lnTo>
                  <a:cubicBezTo>
                    <a:pt x="2620" y="9846"/>
                    <a:pt x="2561" y="9906"/>
                    <a:pt x="2489" y="9906"/>
                  </a:cubicBezTo>
                  <a:lnTo>
                    <a:pt x="2466" y="9906"/>
                  </a:lnTo>
                  <a:cubicBezTo>
                    <a:pt x="2394" y="9906"/>
                    <a:pt x="2335" y="9846"/>
                    <a:pt x="2335" y="9763"/>
                  </a:cubicBezTo>
                  <a:lnTo>
                    <a:pt x="2335" y="8358"/>
                  </a:lnTo>
                  <a:cubicBezTo>
                    <a:pt x="2335" y="8263"/>
                    <a:pt x="2263" y="8191"/>
                    <a:pt x="2168" y="8191"/>
                  </a:cubicBezTo>
                  <a:cubicBezTo>
                    <a:pt x="2085" y="8191"/>
                    <a:pt x="2013" y="8263"/>
                    <a:pt x="2013" y="8358"/>
                  </a:cubicBezTo>
                  <a:lnTo>
                    <a:pt x="2013" y="9763"/>
                  </a:lnTo>
                  <a:lnTo>
                    <a:pt x="2013" y="10049"/>
                  </a:lnTo>
                  <a:cubicBezTo>
                    <a:pt x="2013" y="10120"/>
                    <a:pt x="1954" y="10180"/>
                    <a:pt x="1870" y="10180"/>
                  </a:cubicBezTo>
                  <a:lnTo>
                    <a:pt x="1858" y="10180"/>
                  </a:lnTo>
                  <a:cubicBezTo>
                    <a:pt x="1787" y="10180"/>
                    <a:pt x="1727" y="10120"/>
                    <a:pt x="1727" y="10049"/>
                  </a:cubicBezTo>
                  <a:lnTo>
                    <a:pt x="1727" y="9811"/>
                  </a:lnTo>
                  <a:lnTo>
                    <a:pt x="1727" y="9763"/>
                  </a:lnTo>
                  <a:lnTo>
                    <a:pt x="1727" y="9394"/>
                  </a:lnTo>
                  <a:lnTo>
                    <a:pt x="1727" y="9370"/>
                  </a:lnTo>
                  <a:lnTo>
                    <a:pt x="1727" y="8334"/>
                  </a:lnTo>
                  <a:cubicBezTo>
                    <a:pt x="1727" y="8251"/>
                    <a:pt x="1656" y="8180"/>
                    <a:pt x="1561" y="8180"/>
                  </a:cubicBezTo>
                  <a:cubicBezTo>
                    <a:pt x="1477" y="8180"/>
                    <a:pt x="1394" y="8251"/>
                    <a:pt x="1394" y="8334"/>
                  </a:cubicBezTo>
                  <a:lnTo>
                    <a:pt x="1394" y="9489"/>
                  </a:lnTo>
                  <a:lnTo>
                    <a:pt x="1394" y="9513"/>
                  </a:lnTo>
                  <a:lnTo>
                    <a:pt x="1394" y="9549"/>
                  </a:lnTo>
                  <a:lnTo>
                    <a:pt x="1394" y="9799"/>
                  </a:lnTo>
                  <a:cubicBezTo>
                    <a:pt x="1382" y="9858"/>
                    <a:pt x="1334" y="9906"/>
                    <a:pt x="1275" y="9906"/>
                  </a:cubicBezTo>
                  <a:lnTo>
                    <a:pt x="1263" y="9906"/>
                  </a:lnTo>
                  <a:cubicBezTo>
                    <a:pt x="1192" y="9906"/>
                    <a:pt x="1132" y="9846"/>
                    <a:pt x="1132" y="9763"/>
                  </a:cubicBezTo>
                  <a:lnTo>
                    <a:pt x="1132" y="9168"/>
                  </a:lnTo>
                  <a:lnTo>
                    <a:pt x="1132" y="9049"/>
                  </a:lnTo>
                  <a:lnTo>
                    <a:pt x="1132" y="8334"/>
                  </a:lnTo>
                  <a:cubicBezTo>
                    <a:pt x="1132" y="8251"/>
                    <a:pt x="1061" y="8180"/>
                    <a:pt x="965" y="8180"/>
                  </a:cubicBezTo>
                  <a:cubicBezTo>
                    <a:pt x="882" y="8180"/>
                    <a:pt x="799" y="8251"/>
                    <a:pt x="799" y="8334"/>
                  </a:cubicBezTo>
                  <a:lnTo>
                    <a:pt x="799" y="9049"/>
                  </a:lnTo>
                  <a:cubicBezTo>
                    <a:pt x="799" y="9132"/>
                    <a:pt x="739" y="9192"/>
                    <a:pt x="668" y="9192"/>
                  </a:cubicBezTo>
                  <a:lnTo>
                    <a:pt x="656" y="9192"/>
                  </a:lnTo>
                  <a:cubicBezTo>
                    <a:pt x="584" y="9192"/>
                    <a:pt x="525" y="9132"/>
                    <a:pt x="525" y="9049"/>
                  </a:cubicBezTo>
                  <a:lnTo>
                    <a:pt x="525" y="8203"/>
                  </a:lnTo>
                  <a:cubicBezTo>
                    <a:pt x="501" y="7739"/>
                    <a:pt x="608" y="7013"/>
                    <a:pt x="834" y="6882"/>
                  </a:cubicBezTo>
                  <a:cubicBezTo>
                    <a:pt x="882" y="6846"/>
                    <a:pt x="906" y="6787"/>
                    <a:pt x="906" y="6727"/>
                  </a:cubicBezTo>
                  <a:lnTo>
                    <a:pt x="906" y="6132"/>
                  </a:lnTo>
                  <a:close/>
                  <a:moveTo>
                    <a:pt x="8621" y="0"/>
                  </a:moveTo>
                  <a:cubicBezTo>
                    <a:pt x="8407" y="0"/>
                    <a:pt x="8240" y="143"/>
                    <a:pt x="8181" y="321"/>
                  </a:cubicBezTo>
                  <a:cubicBezTo>
                    <a:pt x="8145" y="298"/>
                    <a:pt x="8085" y="286"/>
                    <a:pt x="8038" y="286"/>
                  </a:cubicBezTo>
                  <a:lnTo>
                    <a:pt x="8026" y="286"/>
                  </a:lnTo>
                  <a:cubicBezTo>
                    <a:pt x="7942" y="286"/>
                    <a:pt x="7859" y="298"/>
                    <a:pt x="7800" y="345"/>
                  </a:cubicBezTo>
                  <a:lnTo>
                    <a:pt x="4549" y="345"/>
                  </a:lnTo>
                  <a:cubicBezTo>
                    <a:pt x="4466" y="345"/>
                    <a:pt x="4394" y="417"/>
                    <a:pt x="4394" y="512"/>
                  </a:cubicBezTo>
                  <a:lnTo>
                    <a:pt x="4394" y="619"/>
                  </a:lnTo>
                  <a:lnTo>
                    <a:pt x="3870" y="619"/>
                  </a:lnTo>
                  <a:cubicBezTo>
                    <a:pt x="3704" y="441"/>
                    <a:pt x="3418" y="321"/>
                    <a:pt x="2977" y="262"/>
                  </a:cubicBezTo>
                  <a:cubicBezTo>
                    <a:pt x="2632" y="214"/>
                    <a:pt x="2335" y="214"/>
                    <a:pt x="2311" y="214"/>
                  </a:cubicBezTo>
                  <a:lnTo>
                    <a:pt x="1453" y="214"/>
                  </a:lnTo>
                  <a:cubicBezTo>
                    <a:pt x="1203" y="214"/>
                    <a:pt x="1001" y="417"/>
                    <a:pt x="1001" y="679"/>
                  </a:cubicBezTo>
                  <a:lnTo>
                    <a:pt x="1001" y="691"/>
                  </a:lnTo>
                  <a:cubicBezTo>
                    <a:pt x="1001" y="738"/>
                    <a:pt x="1001" y="774"/>
                    <a:pt x="1013" y="822"/>
                  </a:cubicBezTo>
                  <a:lnTo>
                    <a:pt x="739" y="822"/>
                  </a:lnTo>
                  <a:cubicBezTo>
                    <a:pt x="489" y="822"/>
                    <a:pt x="287" y="1036"/>
                    <a:pt x="287" y="1286"/>
                  </a:cubicBezTo>
                  <a:lnTo>
                    <a:pt x="287" y="1298"/>
                  </a:lnTo>
                  <a:cubicBezTo>
                    <a:pt x="287" y="1357"/>
                    <a:pt x="299" y="1405"/>
                    <a:pt x="310" y="1453"/>
                  </a:cubicBezTo>
                  <a:cubicBezTo>
                    <a:pt x="132" y="1512"/>
                    <a:pt x="1" y="1691"/>
                    <a:pt x="1" y="1881"/>
                  </a:cubicBezTo>
                  <a:lnTo>
                    <a:pt x="1" y="1893"/>
                  </a:lnTo>
                  <a:cubicBezTo>
                    <a:pt x="1" y="2107"/>
                    <a:pt x="132" y="2262"/>
                    <a:pt x="310" y="2322"/>
                  </a:cubicBezTo>
                  <a:cubicBezTo>
                    <a:pt x="299" y="2369"/>
                    <a:pt x="287" y="2429"/>
                    <a:pt x="287" y="2477"/>
                  </a:cubicBezTo>
                  <a:lnTo>
                    <a:pt x="287" y="2488"/>
                  </a:lnTo>
                  <a:cubicBezTo>
                    <a:pt x="287" y="2560"/>
                    <a:pt x="299" y="2655"/>
                    <a:pt x="346" y="2715"/>
                  </a:cubicBezTo>
                  <a:lnTo>
                    <a:pt x="346" y="5953"/>
                  </a:lnTo>
                  <a:cubicBezTo>
                    <a:pt x="346" y="6048"/>
                    <a:pt x="418" y="6120"/>
                    <a:pt x="501" y="6120"/>
                  </a:cubicBezTo>
                  <a:lnTo>
                    <a:pt x="608" y="6120"/>
                  </a:lnTo>
                  <a:lnTo>
                    <a:pt x="608" y="6644"/>
                  </a:lnTo>
                  <a:cubicBezTo>
                    <a:pt x="430" y="6810"/>
                    <a:pt x="310" y="7084"/>
                    <a:pt x="251" y="7537"/>
                  </a:cubicBezTo>
                  <a:cubicBezTo>
                    <a:pt x="203" y="7882"/>
                    <a:pt x="203" y="8180"/>
                    <a:pt x="203" y="8203"/>
                  </a:cubicBezTo>
                  <a:lnTo>
                    <a:pt x="203" y="9049"/>
                  </a:lnTo>
                  <a:cubicBezTo>
                    <a:pt x="203" y="9311"/>
                    <a:pt x="418" y="9513"/>
                    <a:pt x="668" y="9513"/>
                  </a:cubicBezTo>
                  <a:lnTo>
                    <a:pt x="680" y="9513"/>
                  </a:lnTo>
                  <a:cubicBezTo>
                    <a:pt x="727" y="9513"/>
                    <a:pt x="775" y="9513"/>
                    <a:pt x="822" y="9501"/>
                  </a:cubicBezTo>
                  <a:lnTo>
                    <a:pt x="822" y="9763"/>
                  </a:lnTo>
                  <a:cubicBezTo>
                    <a:pt x="822" y="10025"/>
                    <a:pt x="1025" y="10227"/>
                    <a:pt x="1275" y="10227"/>
                  </a:cubicBezTo>
                  <a:lnTo>
                    <a:pt x="1299" y="10227"/>
                  </a:lnTo>
                  <a:cubicBezTo>
                    <a:pt x="1358" y="10227"/>
                    <a:pt x="1394" y="10216"/>
                    <a:pt x="1442" y="10204"/>
                  </a:cubicBezTo>
                  <a:cubicBezTo>
                    <a:pt x="1501" y="10382"/>
                    <a:pt x="1680" y="10513"/>
                    <a:pt x="1870" y="10513"/>
                  </a:cubicBezTo>
                  <a:lnTo>
                    <a:pt x="1894" y="10513"/>
                  </a:lnTo>
                  <a:cubicBezTo>
                    <a:pt x="2096" y="10513"/>
                    <a:pt x="2263" y="10382"/>
                    <a:pt x="2323" y="10204"/>
                  </a:cubicBezTo>
                  <a:cubicBezTo>
                    <a:pt x="2370" y="10216"/>
                    <a:pt x="2430" y="10227"/>
                    <a:pt x="2466" y="10227"/>
                  </a:cubicBezTo>
                  <a:lnTo>
                    <a:pt x="2489" y="10227"/>
                  </a:lnTo>
                  <a:cubicBezTo>
                    <a:pt x="2561" y="10227"/>
                    <a:pt x="2644" y="10216"/>
                    <a:pt x="2704" y="10168"/>
                  </a:cubicBezTo>
                  <a:lnTo>
                    <a:pt x="3323" y="10168"/>
                  </a:lnTo>
                  <a:cubicBezTo>
                    <a:pt x="3406" y="10168"/>
                    <a:pt x="3478" y="10096"/>
                    <a:pt x="3478" y="10001"/>
                  </a:cubicBezTo>
                  <a:cubicBezTo>
                    <a:pt x="3478" y="9918"/>
                    <a:pt x="3406" y="9846"/>
                    <a:pt x="3323" y="9846"/>
                  </a:cubicBezTo>
                  <a:lnTo>
                    <a:pt x="2942" y="9846"/>
                  </a:lnTo>
                  <a:lnTo>
                    <a:pt x="2942" y="9763"/>
                  </a:lnTo>
                  <a:lnTo>
                    <a:pt x="2942" y="9751"/>
                  </a:lnTo>
                  <a:lnTo>
                    <a:pt x="2942" y="8918"/>
                  </a:lnTo>
                  <a:lnTo>
                    <a:pt x="2942" y="8727"/>
                  </a:lnTo>
                  <a:cubicBezTo>
                    <a:pt x="3049" y="8834"/>
                    <a:pt x="3180" y="8930"/>
                    <a:pt x="3335" y="8965"/>
                  </a:cubicBezTo>
                  <a:cubicBezTo>
                    <a:pt x="3358" y="8977"/>
                    <a:pt x="3406" y="8977"/>
                    <a:pt x="3442" y="8977"/>
                  </a:cubicBezTo>
                  <a:cubicBezTo>
                    <a:pt x="3561" y="8977"/>
                    <a:pt x="3656" y="8930"/>
                    <a:pt x="3763" y="8858"/>
                  </a:cubicBezTo>
                  <a:cubicBezTo>
                    <a:pt x="3775" y="8846"/>
                    <a:pt x="4120" y="8549"/>
                    <a:pt x="3680" y="7941"/>
                  </a:cubicBezTo>
                  <a:cubicBezTo>
                    <a:pt x="3632" y="7882"/>
                    <a:pt x="3585" y="7822"/>
                    <a:pt x="3573" y="7763"/>
                  </a:cubicBezTo>
                  <a:lnTo>
                    <a:pt x="5061" y="7763"/>
                  </a:lnTo>
                  <a:lnTo>
                    <a:pt x="5061" y="9858"/>
                  </a:lnTo>
                  <a:lnTo>
                    <a:pt x="3835" y="9858"/>
                  </a:lnTo>
                  <a:cubicBezTo>
                    <a:pt x="3751" y="9858"/>
                    <a:pt x="3680" y="9930"/>
                    <a:pt x="3680" y="10025"/>
                  </a:cubicBezTo>
                  <a:cubicBezTo>
                    <a:pt x="3680" y="10108"/>
                    <a:pt x="3751" y="10180"/>
                    <a:pt x="3835" y="10180"/>
                  </a:cubicBezTo>
                  <a:lnTo>
                    <a:pt x="5966" y="10180"/>
                  </a:lnTo>
                  <a:cubicBezTo>
                    <a:pt x="6061" y="10180"/>
                    <a:pt x="6133" y="10108"/>
                    <a:pt x="6133" y="10025"/>
                  </a:cubicBezTo>
                  <a:lnTo>
                    <a:pt x="6133" y="9918"/>
                  </a:lnTo>
                  <a:lnTo>
                    <a:pt x="6657" y="9918"/>
                  </a:lnTo>
                  <a:cubicBezTo>
                    <a:pt x="6811" y="10096"/>
                    <a:pt x="7097" y="10216"/>
                    <a:pt x="7549" y="10275"/>
                  </a:cubicBezTo>
                  <a:cubicBezTo>
                    <a:pt x="7811" y="10323"/>
                    <a:pt x="8061" y="10323"/>
                    <a:pt x="8169" y="10323"/>
                  </a:cubicBezTo>
                  <a:lnTo>
                    <a:pt x="9062" y="10323"/>
                  </a:lnTo>
                  <a:cubicBezTo>
                    <a:pt x="9312" y="10323"/>
                    <a:pt x="9526" y="10108"/>
                    <a:pt x="9526" y="9858"/>
                  </a:cubicBezTo>
                  <a:lnTo>
                    <a:pt x="9526" y="9846"/>
                  </a:lnTo>
                  <a:cubicBezTo>
                    <a:pt x="9526" y="9799"/>
                    <a:pt x="9526" y="9751"/>
                    <a:pt x="9514" y="9704"/>
                  </a:cubicBezTo>
                  <a:lnTo>
                    <a:pt x="9776" y="9704"/>
                  </a:lnTo>
                  <a:cubicBezTo>
                    <a:pt x="10026" y="9704"/>
                    <a:pt x="10240" y="9501"/>
                    <a:pt x="10240" y="9251"/>
                  </a:cubicBezTo>
                  <a:lnTo>
                    <a:pt x="10240" y="9227"/>
                  </a:lnTo>
                  <a:cubicBezTo>
                    <a:pt x="10240" y="9168"/>
                    <a:pt x="10228" y="9132"/>
                    <a:pt x="10205" y="9084"/>
                  </a:cubicBezTo>
                  <a:cubicBezTo>
                    <a:pt x="10383" y="9025"/>
                    <a:pt x="10514" y="8846"/>
                    <a:pt x="10514" y="8656"/>
                  </a:cubicBezTo>
                  <a:lnTo>
                    <a:pt x="10514" y="8632"/>
                  </a:lnTo>
                  <a:cubicBezTo>
                    <a:pt x="10502" y="8418"/>
                    <a:pt x="10371" y="8239"/>
                    <a:pt x="10193" y="8180"/>
                  </a:cubicBezTo>
                  <a:cubicBezTo>
                    <a:pt x="10205" y="8132"/>
                    <a:pt x="10228" y="8072"/>
                    <a:pt x="10228" y="8025"/>
                  </a:cubicBezTo>
                  <a:lnTo>
                    <a:pt x="10228" y="8013"/>
                  </a:lnTo>
                  <a:cubicBezTo>
                    <a:pt x="10228" y="7941"/>
                    <a:pt x="10205" y="7846"/>
                    <a:pt x="10169" y="7787"/>
                  </a:cubicBezTo>
                  <a:lnTo>
                    <a:pt x="10169" y="6263"/>
                  </a:lnTo>
                  <a:cubicBezTo>
                    <a:pt x="10169" y="6179"/>
                    <a:pt x="10086" y="6108"/>
                    <a:pt x="10002" y="6108"/>
                  </a:cubicBezTo>
                  <a:cubicBezTo>
                    <a:pt x="9907" y="6108"/>
                    <a:pt x="9835" y="6179"/>
                    <a:pt x="9835" y="6263"/>
                  </a:cubicBezTo>
                  <a:lnTo>
                    <a:pt x="9835" y="7560"/>
                  </a:lnTo>
                  <a:lnTo>
                    <a:pt x="8716" y="7560"/>
                  </a:lnTo>
                  <a:cubicBezTo>
                    <a:pt x="8823" y="7453"/>
                    <a:pt x="8931" y="7322"/>
                    <a:pt x="8954" y="7179"/>
                  </a:cubicBezTo>
                  <a:cubicBezTo>
                    <a:pt x="8990" y="7025"/>
                    <a:pt x="8954" y="6858"/>
                    <a:pt x="8835" y="6751"/>
                  </a:cubicBezTo>
                  <a:cubicBezTo>
                    <a:pt x="8828" y="6736"/>
                    <a:pt x="8715" y="6608"/>
                    <a:pt x="8492" y="6608"/>
                  </a:cubicBezTo>
                  <a:cubicBezTo>
                    <a:pt x="8347" y="6608"/>
                    <a:pt x="8157" y="6661"/>
                    <a:pt x="7919" y="6834"/>
                  </a:cubicBezTo>
                  <a:cubicBezTo>
                    <a:pt x="7859" y="6882"/>
                    <a:pt x="7800" y="6929"/>
                    <a:pt x="7740" y="6941"/>
                  </a:cubicBezTo>
                  <a:lnTo>
                    <a:pt x="7740" y="5453"/>
                  </a:lnTo>
                  <a:lnTo>
                    <a:pt x="9835" y="5453"/>
                  </a:lnTo>
                  <a:lnTo>
                    <a:pt x="9835" y="5703"/>
                  </a:lnTo>
                  <a:cubicBezTo>
                    <a:pt x="9835" y="5798"/>
                    <a:pt x="9907" y="5870"/>
                    <a:pt x="10002" y="5870"/>
                  </a:cubicBezTo>
                  <a:cubicBezTo>
                    <a:pt x="10086" y="5870"/>
                    <a:pt x="10169" y="5798"/>
                    <a:pt x="10169" y="5703"/>
                  </a:cubicBezTo>
                  <a:lnTo>
                    <a:pt x="10169" y="4560"/>
                  </a:lnTo>
                  <a:cubicBezTo>
                    <a:pt x="10169" y="4465"/>
                    <a:pt x="10086" y="4393"/>
                    <a:pt x="10002" y="4393"/>
                  </a:cubicBezTo>
                  <a:lnTo>
                    <a:pt x="9895" y="4393"/>
                  </a:lnTo>
                  <a:lnTo>
                    <a:pt x="9895" y="3870"/>
                  </a:lnTo>
                  <a:cubicBezTo>
                    <a:pt x="10074" y="3715"/>
                    <a:pt x="10193" y="3429"/>
                    <a:pt x="10252" y="2977"/>
                  </a:cubicBezTo>
                  <a:cubicBezTo>
                    <a:pt x="10300" y="2643"/>
                    <a:pt x="10300" y="2346"/>
                    <a:pt x="10300" y="2310"/>
                  </a:cubicBezTo>
                  <a:lnTo>
                    <a:pt x="10300" y="1464"/>
                  </a:lnTo>
                  <a:cubicBezTo>
                    <a:pt x="10300" y="1203"/>
                    <a:pt x="10086" y="1000"/>
                    <a:pt x="9835" y="1000"/>
                  </a:cubicBezTo>
                  <a:lnTo>
                    <a:pt x="9824" y="1000"/>
                  </a:lnTo>
                  <a:cubicBezTo>
                    <a:pt x="9776" y="1000"/>
                    <a:pt x="9728" y="1000"/>
                    <a:pt x="9693" y="1012"/>
                  </a:cubicBezTo>
                  <a:lnTo>
                    <a:pt x="9693" y="750"/>
                  </a:lnTo>
                  <a:cubicBezTo>
                    <a:pt x="9693" y="500"/>
                    <a:pt x="9478" y="286"/>
                    <a:pt x="9228" y="286"/>
                  </a:cubicBezTo>
                  <a:lnTo>
                    <a:pt x="9216" y="286"/>
                  </a:lnTo>
                  <a:cubicBezTo>
                    <a:pt x="9157" y="286"/>
                    <a:pt x="9109" y="298"/>
                    <a:pt x="9062" y="321"/>
                  </a:cubicBezTo>
                  <a:cubicBezTo>
                    <a:pt x="9002" y="143"/>
                    <a:pt x="8823" y="0"/>
                    <a:pt x="86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6" name="Google Shape;15426;p103"/>
            <p:cNvSpPr/>
            <p:nvPr/>
          </p:nvSpPr>
          <p:spPr>
            <a:xfrm>
              <a:off x="8116024" y="3221804"/>
              <a:ext cx="14036" cy="10280"/>
            </a:xfrm>
            <a:custGeom>
              <a:avLst/>
              <a:gdLst/>
              <a:ahLst/>
              <a:cxnLst/>
              <a:rect l="l" t="t" r="r" b="b"/>
              <a:pathLst>
                <a:path w="441" h="323" extrusionOk="0">
                  <a:moveTo>
                    <a:pt x="155" y="1"/>
                  </a:moveTo>
                  <a:cubicBezTo>
                    <a:pt x="72" y="1"/>
                    <a:pt x="0" y="72"/>
                    <a:pt x="0" y="167"/>
                  </a:cubicBezTo>
                  <a:cubicBezTo>
                    <a:pt x="0" y="251"/>
                    <a:pt x="72" y="322"/>
                    <a:pt x="155" y="322"/>
                  </a:cubicBezTo>
                  <a:lnTo>
                    <a:pt x="274" y="322"/>
                  </a:lnTo>
                  <a:cubicBezTo>
                    <a:pt x="369" y="322"/>
                    <a:pt x="441" y="251"/>
                    <a:pt x="441" y="167"/>
                  </a:cubicBezTo>
                  <a:cubicBezTo>
                    <a:pt x="441" y="72"/>
                    <a:pt x="369" y="1"/>
                    <a:pt x="2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7" name="Google Shape;15427;p103"/>
            <p:cNvSpPr/>
            <p:nvPr/>
          </p:nvSpPr>
          <p:spPr>
            <a:xfrm>
              <a:off x="8097818" y="3221804"/>
              <a:ext cx="14068" cy="10280"/>
            </a:xfrm>
            <a:custGeom>
              <a:avLst/>
              <a:gdLst/>
              <a:ahLst/>
              <a:cxnLst/>
              <a:rect l="l" t="t" r="r" b="b"/>
              <a:pathLst>
                <a:path w="442" h="323" extrusionOk="0">
                  <a:moveTo>
                    <a:pt x="168" y="1"/>
                  </a:moveTo>
                  <a:cubicBezTo>
                    <a:pt x="72" y="1"/>
                    <a:pt x="1" y="72"/>
                    <a:pt x="1" y="167"/>
                  </a:cubicBezTo>
                  <a:cubicBezTo>
                    <a:pt x="1" y="251"/>
                    <a:pt x="72" y="322"/>
                    <a:pt x="168" y="322"/>
                  </a:cubicBezTo>
                  <a:lnTo>
                    <a:pt x="287" y="322"/>
                  </a:lnTo>
                  <a:cubicBezTo>
                    <a:pt x="370" y="322"/>
                    <a:pt x="441" y="251"/>
                    <a:pt x="441" y="167"/>
                  </a:cubicBezTo>
                  <a:cubicBezTo>
                    <a:pt x="441" y="72"/>
                    <a:pt x="370" y="1"/>
                    <a:pt x="2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8" name="Google Shape;15428;p103"/>
            <p:cNvSpPr/>
            <p:nvPr/>
          </p:nvSpPr>
          <p:spPr>
            <a:xfrm>
              <a:off x="8156190" y="2951621"/>
              <a:ext cx="14036" cy="10630"/>
            </a:xfrm>
            <a:custGeom>
              <a:avLst/>
              <a:gdLst/>
              <a:ahLst/>
              <a:cxnLst/>
              <a:rect l="l" t="t" r="r" b="b"/>
              <a:pathLst>
                <a:path w="441" h="334" extrusionOk="0">
                  <a:moveTo>
                    <a:pt x="167" y="0"/>
                  </a:moveTo>
                  <a:cubicBezTo>
                    <a:pt x="72" y="0"/>
                    <a:pt x="0" y="72"/>
                    <a:pt x="0" y="167"/>
                  </a:cubicBezTo>
                  <a:cubicBezTo>
                    <a:pt x="0" y="262"/>
                    <a:pt x="72" y="334"/>
                    <a:pt x="167" y="334"/>
                  </a:cubicBezTo>
                  <a:lnTo>
                    <a:pt x="286" y="334"/>
                  </a:lnTo>
                  <a:cubicBezTo>
                    <a:pt x="369" y="334"/>
                    <a:pt x="441" y="262"/>
                    <a:pt x="441" y="167"/>
                  </a:cubicBezTo>
                  <a:cubicBezTo>
                    <a:pt x="441" y="72"/>
                    <a:pt x="369" y="0"/>
                    <a:pt x="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9" name="Google Shape;15429;p103"/>
            <p:cNvSpPr/>
            <p:nvPr/>
          </p:nvSpPr>
          <p:spPr>
            <a:xfrm>
              <a:off x="8173982" y="2952385"/>
              <a:ext cx="14450" cy="10248"/>
            </a:xfrm>
            <a:custGeom>
              <a:avLst/>
              <a:gdLst/>
              <a:ahLst/>
              <a:cxnLst/>
              <a:rect l="l" t="t" r="r" b="b"/>
              <a:pathLst>
                <a:path w="454" h="322" extrusionOk="0">
                  <a:moveTo>
                    <a:pt x="168" y="0"/>
                  </a:moveTo>
                  <a:cubicBezTo>
                    <a:pt x="84" y="0"/>
                    <a:pt x="1" y="72"/>
                    <a:pt x="1" y="155"/>
                  </a:cubicBezTo>
                  <a:cubicBezTo>
                    <a:pt x="1" y="250"/>
                    <a:pt x="84" y="322"/>
                    <a:pt x="168" y="322"/>
                  </a:cubicBezTo>
                  <a:lnTo>
                    <a:pt x="287" y="322"/>
                  </a:lnTo>
                  <a:cubicBezTo>
                    <a:pt x="382" y="322"/>
                    <a:pt x="453" y="250"/>
                    <a:pt x="453" y="155"/>
                  </a:cubicBezTo>
                  <a:cubicBezTo>
                    <a:pt x="453" y="72"/>
                    <a:pt x="382" y="0"/>
                    <a:pt x="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30" name="Google Shape;15430;p103"/>
          <p:cNvGrpSpPr/>
          <p:nvPr/>
        </p:nvGrpSpPr>
        <p:grpSpPr>
          <a:xfrm>
            <a:off x="3091957" y="3374131"/>
            <a:ext cx="354717" cy="332757"/>
            <a:chOff x="3091957" y="3374131"/>
            <a:chExt cx="354717" cy="332757"/>
          </a:xfrm>
        </p:grpSpPr>
        <p:sp>
          <p:nvSpPr>
            <p:cNvPr id="15431" name="Google Shape;15431;p103"/>
            <p:cNvSpPr/>
            <p:nvPr/>
          </p:nvSpPr>
          <p:spPr>
            <a:xfrm>
              <a:off x="3091957" y="3374131"/>
              <a:ext cx="354717" cy="332757"/>
            </a:xfrm>
            <a:custGeom>
              <a:avLst/>
              <a:gdLst/>
              <a:ahLst/>
              <a:cxnLst/>
              <a:rect l="l" t="t" r="r" b="b"/>
              <a:pathLst>
                <a:path w="11145" h="10455" extrusionOk="0">
                  <a:moveTo>
                    <a:pt x="5882" y="358"/>
                  </a:moveTo>
                  <a:cubicBezTo>
                    <a:pt x="6251" y="358"/>
                    <a:pt x="6549" y="656"/>
                    <a:pt x="6549" y="1037"/>
                  </a:cubicBezTo>
                  <a:lnTo>
                    <a:pt x="6549" y="1430"/>
                  </a:lnTo>
                  <a:cubicBezTo>
                    <a:pt x="6549" y="1751"/>
                    <a:pt x="6799" y="2001"/>
                    <a:pt x="7108" y="2001"/>
                  </a:cubicBezTo>
                  <a:lnTo>
                    <a:pt x="7275" y="2001"/>
                  </a:lnTo>
                  <a:cubicBezTo>
                    <a:pt x="7394" y="2001"/>
                    <a:pt x="7489" y="2084"/>
                    <a:pt x="7489" y="2204"/>
                  </a:cubicBezTo>
                  <a:lnTo>
                    <a:pt x="7489" y="3311"/>
                  </a:lnTo>
                  <a:cubicBezTo>
                    <a:pt x="7489" y="3430"/>
                    <a:pt x="7394" y="3513"/>
                    <a:pt x="7275" y="3513"/>
                  </a:cubicBezTo>
                  <a:lnTo>
                    <a:pt x="3846" y="3513"/>
                  </a:lnTo>
                  <a:cubicBezTo>
                    <a:pt x="3727" y="3513"/>
                    <a:pt x="3632" y="3430"/>
                    <a:pt x="3632" y="3311"/>
                  </a:cubicBezTo>
                  <a:lnTo>
                    <a:pt x="3632" y="2204"/>
                  </a:lnTo>
                  <a:cubicBezTo>
                    <a:pt x="3632" y="2084"/>
                    <a:pt x="3727" y="2001"/>
                    <a:pt x="3846" y="2001"/>
                  </a:cubicBezTo>
                  <a:lnTo>
                    <a:pt x="4001" y="2001"/>
                  </a:lnTo>
                  <a:cubicBezTo>
                    <a:pt x="4322" y="2001"/>
                    <a:pt x="4572" y="1739"/>
                    <a:pt x="4572" y="1430"/>
                  </a:cubicBezTo>
                  <a:lnTo>
                    <a:pt x="4572" y="1037"/>
                  </a:lnTo>
                  <a:cubicBezTo>
                    <a:pt x="4572" y="656"/>
                    <a:pt x="4870" y="358"/>
                    <a:pt x="5239" y="358"/>
                  </a:cubicBezTo>
                  <a:close/>
                  <a:moveTo>
                    <a:pt x="10132" y="2477"/>
                  </a:moveTo>
                  <a:cubicBezTo>
                    <a:pt x="10478" y="2477"/>
                    <a:pt x="10764" y="2763"/>
                    <a:pt x="10764" y="3097"/>
                  </a:cubicBezTo>
                  <a:lnTo>
                    <a:pt x="10764" y="9466"/>
                  </a:lnTo>
                  <a:lnTo>
                    <a:pt x="10775" y="9466"/>
                  </a:lnTo>
                  <a:cubicBezTo>
                    <a:pt x="10775" y="9812"/>
                    <a:pt x="10490" y="10097"/>
                    <a:pt x="10156" y="10097"/>
                  </a:cubicBezTo>
                  <a:lnTo>
                    <a:pt x="965" y="10097"/>
                  </a:lnTo>
                  <a:cubicBezTo>
                    <a:pt x="631" y="10097"/>
                    <a:pt x="346" y="9812"/>
                    <a:pt x="346" y="9466"/>
                  </a:cubicBezTo>
                  <a:lnTo>
                    <a:pt x="346" y="3097"/>
                  </a:lnTo>
                  <a:cubicBezTo>
                    <a:pt x="346" y="2763"/>
                    <a:pt x="619" y="2477"/>
                    <a:pt x="965" y="2477"/>
                  </a:cubicBezTo>
                  <a:lnTo>
                    <a:pt x="3274" y="2477"/>
                  </a:lnTo>
                  <a:lnTo>
                    <a:pt x="3274" y="3061"/>
                  </a:lnTo>
                  <a:lnTo>
                    <a:pt x="1096" y="3061"/>
                  </a:lnTo>
                  <a:cubicBezTo>
                    <a:pt x="1000" y="3061"/>
                    <a:pt x="917" y="3132"/>
                    <a:pt x="917" y="3239"/>
                  </a:cubicBezTo>
                  <a:lnTo>
                    <a:pt x="917" y="9335"/>
                  </a:lnTo>
                  <a:cubicBezTo>
                    <a:pt x="917" y="9443"/>
                    <a:pt x="1000" y="9514"/>
                    <a:pt x="1096" y="9514"/>
                  </a:cubicBezTo>
                  <a:lnTo>
                    <a:pt x="7037" y="9514"/>
                  </a:lnTo>
                  <a:cubicBezTo>
                    <a:pt x="7144" y="9514"/>
                    <a:pt x="7215" y="9443"/>
                    <a:pt x="7215" y="9335"/>
                  </a:cubicBezTo>
                  <a:cubicBezTo>
                    <a:pt x="7215" y="9228"/>
                    <a:pt x="7144" y="9157"/>
                    <a:pt x="7037" y="9157"/>
                  </a:cubicBezTo>
                  <a:lnTo>
                    <a:pt x="1274" y="9157"/>
                  </a:lnTo>
                  <a:lnTo>
                    <a:pt x="1274" y="3418"/>
                  </a:lnTo>
                  <a:lnTo>
                    <a:pt x="3274" y="3418"/>
                  </a:lnTo>
                  <a:cubicBezTo>
                    <a:pt x="3322" y="3680"/>
                    <a:pt x="3560" y="3894"/>
                    <a:pt x="3822" y="3894"/>
                  </a:cubicBezTo>
                  <a:lnTo>
                    <a:pt x="7275" y="3894"/>
                  </a:lnTo>
                  <a:cubicBezTo>
                    <a:pt x="7561" y="3894"/>
                    <a:pt x="7787" y="3680"/>
                    <a:pt x="7835" y="3418"/>
                  </a:cubicBezTo>
                  <a:lnTo>
                    <a:pt x="9823" y="3418"/>
                  </a:lnTo>
                  <a:lnTo>
                    <a:pt x="9823" y="9157"/>
                  </a:lnTo>
                  <a:lnTo>
                    <a:pt x="7894" y="9157"/>
                  </a:lnTo>
                  <a:cubicBezTo>
                    <a:pt x="7787" y="9157"/>
                    <a:pt x="7704" y="9228"/>
                    <a:pt x="7704" y="9335"/>
                  </a:cubicBezTo>
                  <a:cubicBezTo>
                    <a:pt x="7704" y="9443"/>
                    <a:pt x="7787" y="9514"/>
                    <a:pt x="7894" y="9514"/>
                  </a:cubicBezTo>
                  <a:lnTo>
                    <a:pt x="10002" y="9514"/>
                  </a:lnTo>
                  <a:cubicBezTo>
                    <a:pt x="10109" y="9514"/>
                    <a:pt x="10180" y="9443"/>
                    <a:pt x="10180" y="9335"/>
                  </a:cubicBezTo>
                  <a:lnTo>
                    <a:pt x="10180" y="3239"/>
                  </a:lnTo>
                  <a:cubicBezTo>
                    <a:pt x="10180" y="3132"/>
                    <a:pt x="10109" y="3061"/>
                    <a:pt x="10002" y="3061"/>
                  </a:cubicBezTo>
                  <a:lnTo>
                    <a:pt x="7835" y="3061"/>
                  </a:lnTo>
                  <a:lnTo>
                    <a:pt x="7835" y="2477"/>
                  </a:lnTo>
                  <a:close/>
                  <a:moveTo>
                    <a:pt x="5239" y="1"/>
                  </a:moveTo>
                  <a:cubicBezTo>
                    <a:pt x="4679" y="1"/>
                    <a:pt x="4215" y="465"/>
                    <a:pt x="4215" y="1037"/>
                  </a:cubicBezTo>
                  <a:lnTo>
                    <a:pt x="4215" y="1430"/>
                  </a:lnTo>
                  <a:cubicBezTo>
                    <a:pt x="4215" y="1549"/>
                    <a:pt x="4120" y="1644"/>
                    <a:pt x="4001" y="1644"/>
                  </a:cubicBezTo>
                  <a:lnTo>
                    <a:pt x="3846" y="1644"/>
                  </a:lnTo>
                  <a:cubicBezTo>
                    <a:pt x="3560" y="1644"/>
                    <a:pt x="3334" y="1846"/>
                    <a:pt x="3286" y="2120"/>
                  </a:cubicBezTo>
                  <a:lnTo>
                    <a:pt x="977" y="2120"/>
                  </a:lnTo>
                  <a:cubicBezTo>
                    <a:pt x="441" y="2120"/>
                    <a:pt x="0" y="2561"/>
                    <a:pt x="0" y="3097"/>
                  </a:cubicBezTo>
                  <a:lnTo>
                    <a:pt x="0" y="9466"/>
                  </a:lnTo>
                  <a:cubicBezTo>
                    <a:pt x="0" y="10002"/>
                    <a:pt x="441" y="10455"/>
                    <a:pt x="977" y="10455"/>
                  </a:cubicBezTo>
                  <a:lnTo>
                    <a:pt x="10168" y="10455"/>
                  </a:lnTo>
                  <a:cubicBezTo>
                    <a:pt x="10704" y="10455"/>
                    <a:pt x="11145" y="10002"/>
                    <a:pt x="11145" y="9466"/>
                  </a:cubicBezTo>
                  <a:lnTo>
                    <a:pt x="11145" y="3097"/>
                  </a:lnTo>
                  <a:cubicBezTo>
                    <a:pt x="11133" y="2561"/>
                    <a:pt x="10692" y="2120"/>
                    <a:pt x="10156" y="2120"/>
                  </a:cubicBezTo>
                  <a:lnTo>
                    <a:pt x="7846" y="2120"/>
                  </a:lnTo>
                  <a:cubicBezTo>
                    <a:pt x="7799" y="1846"/>
                    <a:pt x="7561" y="1644"/>
                    <a:pt x="7299" y="1644"/>
                  </a:cubicBezTo>
                  <a:lnTo>
                    <a:pt x="7120" y="1644"/>
                  </a:lnTo>
                  <a:cubicBezTo>
                    <a:pt x="7001" y="1644"/>
                    <a:pt x="6906" y="1549"/>
                    <a:pt x="6906" y="1430"/>
                  </a:cubicBezTo>
                  <a:lnTo>
                    <a:pt x="6906" y="1037"/>
                  </a:lnTo>
                  <a:cubicBezTo>
                    <a:pt x="6906" y="465"/>
                    <a:pt x="6442" y="1"/>
                    <a:pt x="5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2" name="Google Shape;15432;p103"/>
            <p:cNvSpPr/>
            <p:nvPr/>
          </p:nvSpPr>
          <p:spPr>
            <a:xfrm>
              <a:off x="3248835" y="3434380"/>
              <a:ext cx="40580" cy="40962"/>
            </a:xfrm>
            <a:custGeom>
              <a:avLst/>
              <a:gdLst/>
              <a:ahLst/>
              <a:cxnLst/>
              <a:rect l="l" t="t" r="r" b="b"/>
              <a:pathLst>
                <a:path w="1275" h="1287" extrusionOk="0">
                  <a:moveTo>
                    <a:pt x="643" y="346"/>
                  </a:moveTo>
                  <a:cubicBezTo>
                    <a:pt x="798" y="346"/>
                    <a:pt x="941" y="477"/>
                    <a:pt x="941" y="644"/>
                  </a:cubicBezTo>
                  <a:cubicBezTo>
                    <a:pt x="941" y="811"/>
                    <a:pt x="798" y="942"/>
                    <a:pt x="643" y="942"/>
                  </a:cubicBezTo>
                  <a:cubicBezTo>
                    <a:pt x="477" y="942"/>
                    <a:pt x="346" y="811"/>
                    <a:pt x="346" y="644"/>
                  </a:cubicBezTo>
                  <a:cubicBezTo>
                    <a:pt x="346" y="477"/>
                    <a:pt x="477" y="346"/>
                    <a:pt x="643" y="346"/>
                  </a:cubicBezTo>
                  <a:close/>
                  <a:moveTo>
                    <a:pt x="643" y="1"/>
                  </a:moveTo>
                  <a:cubicBezTo>
                    <a:pt x="286" y="1"/>
                    <a:pt x="0" y="287"/>
                    <a:pt x="0" y="644"/>
                  </a:cubicBezTo>
                  <a:cubicBezTo>
                    <a:pt x="0" y="1001"/>
                    <a:pt x="286" y="1287"/>
                    <a:pt x="643" y="1287"/>
                  </a:cubicBezTo>
                  <a:cubicBezTo>
                    <a:pt x="1001" y="1287"/>
                    <a:pt x="1274" y="1001"/>
                    <a:pt x="1274" y="644"/>
                  </a:cubicBezTo>
                  <a:cubicBezTo>
                    <a:pt x="1274" y="287"/>
                    <a:pt x="1001" y="1"/>
                    <a:pt x="6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3" name="Google Shape;15433;p103"/>
            <p:cNvSpPr/>
            <p:nvPr/>
          </p:nvSpPr>
          <p:spPr>
            <a:xfrm>
              <a:off x="3183270" y="3524197"/>
              <a:ext cx="181544" cy="115629"/>
            </a:xfrm>
            <a:custGeom>
              <a:avLst/>
              <a:gdLst/>
              <a:ahLst/>
              <a:cxnLst/>
              <a:rect l="l" t="t" r="r" b="b"/>
              <a:pathLst>
                <a:path w="5704" h="3633" extrusionOk="0">
                  <a:moveTo>
                    <a:pt x="822" y="2227"/>
                  </a:moveTo>
                  <a:cubicBezTo>
                    <a:pt x="1108" y="2227"/>
                    <a:pt x="1346" y="2465"/>
                    <a:pt x="1346" y="2751"/>
                  </a:cubicBezTo>
                  <a:cubicBezTo>
                    <a:pt x="1346" y="3025"/>
                    <a:pt x="1108" y="3263"/>
                    <a:pt x="822" y="3263"/>
                  </a:cubicBezTo>
                  <a:cubicBezTo>
                    <a:pt x="525" y="3263"/>
                    <a:pt x="298" y="3025"/>
                    <a:pt x="298" y="2751"/>
                  </a:cubicBezTo>
                  <a:cubicBezTo>
                    <a:pt x="298" y="2453"/>
                    <a:pt x="536" y="2227"/>
                    <a:pt x="822" y="2227"/>
                  </a:cubicBezTo>
                  <a:close/>
                  <a:moveTo>
                    <a:pt x="5275" y="1"/>
                  </a:moveTo>
                  <a:cubicBezTo>
                    <a:pt x="5275" y="1"/>
                    <a:pt x="5251" y="1"/>
                    <a:pt x="5251" y="25"/>
                  </a:cubicBezTo>
                  <a:lnTo>
                    <a:pt x="4775" y="263"/>
                  </a:lnTo>
                  <a:cubicBezTo>
                    <a:pt x="4692" y="298"/>
                    <a:pt x="4656" y="406"/>
                    <a:pt x="4704" y="501"/>
                  </a:cubicBezTo>
                  <a:cubicBezTo>
                    <a:pt x="4737" y="559"/>
                    <a:pt x="4798" y="594"/>
                    <a:pt x="4861" y="594"/>
                  </a:cubicBezTo>
                  <a:cubicBezTo>
                    <a:pt x="4889" y="594"/>
                    <a:pt x="4916" y="587"/>
                    <a:pt x="4942" y="572"/>
                  </a:cubicBezTo>
                  <a:lnTo>
                    <a:pt x="5061" y="513"/>
                  </a:lnTo>
                  <a:lnTo>
                    <a:pt x="5061" y="513"/>
                  </a:lnTo>
                  <a:cubicBezTo>
                    <a:pt x="4835" y="1287"/>
                    <a:pt x="4442" y="1846"/>
                    <a:pt x="3870" y="2203"/>
                  </a:cubicBezTo>
                  <a:cubicBezTo>
                    <a:pt x="3312" y="2563"/>
                    <a:pt x="2694" y="2644"/>
                    <a:pt x="2247" y="2644"/>
                  </a:cubicBezTo>
                  <a:cubicBezTo>
                    <a:pt x="2027" y="2644"/>
                    <a:pt x="1849" y="2624"/>
                    <a:pt x="1739" y="2608"/>
                  </a:cubicBezTo>
                  <a:cubicBezTo>
                    <a:pt x="1668" y="2192"/>
                    <a:pt x="1310" y="1882"/>
                    <a:pt x="882" y="1882"/>
                  </a:cubicBezTo>
                  <a:cubicBezTo>
                    <a:pt x="394" y="1882"/>
                    <a:pt x="1" y="2287"/>
                    <a:pt x="1" y="2763"/>
                  </a:cubicBezTo>
                  <a:cubicBezTo>
                    <a:pt x="1" y="3239"/>
                    <a:pt x="405" y="3632"/>
                    <a:pt x="882" y="3632"/>
                  </a:cubicBezTo>
                  <a:cubicBezTo>
                    <a:pt x="1298" y="3632"/>
                    <a:pt x="1644" y="3358"/>
                    <a:pt x="1727" y="2965"/>
                  </a:cubicBezTo>
                  <a:cubicBezTo>
                    <a:pt x="1858" y="2989"/>
                    <a:pt x="2037" y="3001"/>
                    <a:pt x="2263" y="3001"/>
                  </a:cubicBezTo>
                  <a:cubicBezTo>
                    <a:pt x="2751" y="3001"/>
                    <a:pt x="3442" y="2906"/>
                    <a:pt x="4061" y="2513"/>
                  </a:cubicBezTo>
                  <a:cubicBezTo>
                    <a:pt x="4692" y="2108"/>
                    <a:pt x="5120" y="1501"/>
                    <a:pt x="5394" y="679"/>
                  </a:cubicBezTo>
                  <a:lnTo>
                    <a:pt x="5418" y="727"/>
                  </a:lnTo>
                  <a:cubicBezTo>
                    <a:pt x="5454" y="787"/>
                    <a:pt x="5513" y="822"/>
                    <a:pt x="5585" y="822"/>
                  </a:cubicBezTo>
                  <a:cubicBezTo>
                    <a:pt x="5620" y="822"/>
                    <a:pt x="5644" y="822"/>
                    <a:pt x="5656" y="810"/>
                  </a:cubicBezTo>
                  <a:cubicBezTo>
                    <a:pt x="5680" y="751"/>
                    <a:pt x="5704" y="632"/>
                    <a:pt x="5656" y="560"/>
                  </a:cubicBezTo>
                  <a:lnTo>
                    <a:pt x="5418" y="84"/>
                  </a:lnTo>
                  <a:cubicBezTo>
                    <a:pt x="5418" y="84"/>
                    <a:pt x="5418" y="60"/>
                    <a:pt x="5406" y="60"/>
                  </a:cubicBezTo>
                  <a:cubicBezTo>
                    <a:pt x="5394" y="48"/>
                    <a:pt x="5394" y="36"/>
                    <a:pt x="5370" y="36"/>
                  </a:cubicBezTo>
                  <a:lnTo>
                    <a:pt x="5358" y="25"/>
                  </a:lnTo>
                  <a:cubicBezTo>
                    <a:pt x="5358" y="25"/>
                    <a:pt x="5347" y="25"/>
                    <a:pt x="53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4" name="Google Shape;15434;p103"/>
            <p:cNvSpPr/>
            <p:nvPr/>
          </p:nvSpPr>
          <p:spPr>
            <a:xfrm>
              <a:off x="3157872" y="3516050"/>
              <a:ext cx="34915" cy="33578"/>
            </a:xfrm>
            <a:custGeom>
              <a:avLst/>
              <a:gdLst/>
              <a:ahLst/>
              <a:cxnLst/>
              <a:rect l="l" t="t" r="r" b="b"/>
              <a:pathLst>
                <a:path w="1097" h="1055" extrusionOk="0">
                  <a:moveTo>
                    <a:pt x="197" y="1"/>
                  </a:moveTo>
                  <a:cubicBezTo>
                    <a:pt x="153" y="1"/>
                    <a:pt x="108" y="19"/>
                    <a:pt x="72" y="54"/>
                  </a:cubicBezTo>
                  <a:cubicBezTo>
                    <a:pt x="1" y="126"/>
                    <a:pt x="1" y="233"/>
                    <a:pt x="72" y="304"/>
                  </a:cubicBezTo>
                  <a:lnTo>
                    <a:pt x="299" y="531"/>
                  </a:lnTo>
                  <a:lnTo>
                    <a:pt x="72" y="757"/>
                  </a:lnTo>
                  <a:cubicBezTo>
                    <a:pt x="1" y="828"/>
                    <a:pt x="1" y="935"/>
                    <a:pt x="72" y="1007"/>
                  </a:cubicBezTo>
                  <a:cubicBezTo>
                    <a:pt x="108" y="1043"/>
                    <a:pt x="144" y="1054"/>
                    <a:pt x="191" y="1054"/>
                  </a:cubicBezTo>
                  <a:cubicBezTo>
                    <a:pt x="239" y="1054"/>
                    <a:pt x="275" y="1043"/>
                    <a:pt x="311" y="1007"/>
                  </a:cubicBezTo>
                  <a:lnTo>
                    <a:pt x="537" y="781"/>
                  </a:lnTo>
                  <a:lnTo>
                    <a:pt x="751" y="1007"/>
                  </a:lnTo>
                  <a:cubicBezTo>
                    <a:pt x="787" y="1043"/>
                    <a:pt x="834" y="1054"/>
                    <a:pt x="870" y="1054"/>
                  </a:cubicBezTo>
                  <a:cubicBezTo>
                    <a:pt x="918" y="1054"/>
                    <a:pt x="965" y="1043"/>
                    <a:pt x="989" y="1007"/>
                  </a:cubicBezTo>
                  <a:cubicBezTo>
                    <a:pt x="1073" y="935"/>
                    <a:pt x="1073" y="828"/>
                    <a:pt x="989" y="757"/>
                  </a:cubicBezTo>
                  <a:lnTo>
                    <a:pt x="799" y="531"/>
                  </a:lnTo>
                  <a:lnTo>
                    <a:pt x="1025" y="304"/>
                  </a:lnTo>
                  <a:cubicBezTo>
                    <a:pt x="1096" y="233"/>
                    <a:pt x="1096" y="126"/>
                    <a:pt x="1025" y="54"/>
                  </a:cubicBezTo>
                  <a:cubicBezTo>
                    <a:pt x="989" y="19"/>
                    <a:pt x="945" y="1"/>
                    <a:pt x="900" y="1"/>
                  </a:cubicBezTo>
                  <a:cubicBezTo>
                    <a:pt x="855" y="1"/>
                    <a:pt x="811" y="19"/>
                    <a:pt x="775" y="54"/>
                  </a:cubicBezTo>
                  <a:lnTo>
                    <a:pt x="549" y="281"/>
                  </a:lnTo>
                  <a:lnTo>
                    <a:pt x="322" y="54"/>
                  </a:lnTo>
                  <a:cubicBezTo>
                    <a:pt x="287" y="19"/>
                    <a:pt x="242" y="1"/>
                    <a:pt x="1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5" name="Google Shape;15435;p103"/>
            <p:cNvSpPr/>
            <p:nvPr/>
          </p:nvSpPr>
          <p:spPr>
            <a:xfrm>
              <a:off x="3351892" y="3605485"/>
              <a:ext cx="35297" cy="33578"/>
            </a:xfrm>
            <a:custGeom>
              <a:avLst/>
              <a:gdLst/>
              <a:ahLst/>
              <a:cxnLst/>
              <a:rect l="l" t="t" r="r" b="b"/>
              <a:pathLst>
                <a:path w="1109" h="1055" extrusionOk="0">
                  <a:moveTo>
                    <a:pt x="208" y="1"/>
                  </a:moveTo>
                  <a:cubicBezTo>
                    <a:pt x="162" y="1"/>
                    <a:pt x="114" y="19"/>
                    <a:pt x="72" y="54"/>
                  </a:cubicBezTo>
                  <a:cubicBezTo>
                    <a:pt x="1" y="138"/>
                    <a:pt x="1" y="233"/>
                    <a:pt x="72" y="316"/>
                  </a:cubicBezTo>
                  <a:lnTo>
                    <a:pt x="299" y="530"/>
                  </a:lnTo>
                  <a:lnTo>
                    <a:pt x="72" y="757"/>
                  </a:lnTo>
                  <a:cubicBezTo>
                    <a:pt x="1" y="828"/>
                    <a:pt x="1" y="935"/>
                    <a:pt x="72" y="1007"/>
                  </a:cubicBezTo>
                  <a:cubicBezTo>
                    <a:pt x="108" y="1042"/>
                    <a:pt x="156" y="1054"/>
                    <a:pt x="191" y="1054"/>
                  </a:cubicBezTo>
                  <a:cubicBezTo>
                    <a:pt x="239" y="1054"/>
                    <a:pt x="287" y="1042"/>
                    <a:pt x="311" y="1007"/>
                  </a:cubicBezTo>
                  <a:lnTo>
                    <a:pt x="537" y="792"/>
                  </a:lnTo>
                  <a:lnTo>
                    <a:pt x="763" y="1007"/>
                  </a:lnTo>
                  <a:cubicBezTo>
                    <a:pt x="787" y="1042"/>
                    <a:pt x="834" y="1054"/>
                    <a:pt x="882" y="1054"/>
                  </a:cubicBezTo>
                  <a:cubicBezTo>
                    <a:pt x="930" y="1054"/>
                    <a:pt x="965" y="1042"/>
                    <a:pt x="1001" y="1007"/>
                  </a:cubicBezTo>
                  <a:cubicBezTo>
                    <a:pt x="1073" y="935"/>
                    <a:pt x="1073" y="828"/>
                    <a:pt x="1001" y="757"/>
                  </a:cubicBezTo>
                  <a:lnTo>
                    <a:pt x="811" y="530"/>
                  </a:lnTo>
                  <a:lnTo>
                    <a:pt x="1037" y="316"/>
                  </a:lnTo>
                  <a:cubicBezTo>
                    <a:pt x="1108" y="233"/>
                    <a:pt x="1108" y="138"/>
                    <a:pt x="1037" y="54"/>
                  </a:cubicBezTo>
                  <a:cubicBezTo>
                    <a:pt x="995" y="19"/>
                    <a:pt x="950" y="1"/>
                    <a:pt x="906" y="1"/>
                  </a:cubicBezTo>
                  <a:cubicBezTo>
                    <a:pt x="861" y="1"/>
                    <a:pt x="817" y="19"/>
                    <a:pt x="775" y="54"/>
                  </a:cubicBezTo>
                  <a:lnTo>
                    <a:pt x="561" y="280"/>
                  </a:lnTo>
                  <a:lnTo>
                    <a:pt x="334" y="54"/>
                  </a:lnTo>
                  <a:cubicBezTo>
                    <a:pt x="299" y="19"/>
                    <a:pt x="254" y="1"/>
                    <a:pt x="2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6" name="Google Shape;15436;p103"/>
            <p:cNvSpPr/>
            <p:nvPr/>
          </p:nvSpPr>
          <p:spPr>
            <a:xfrm>
              <a:off x="3254882" y="3531231"/>
              <a:ext cx="35297" cy="33546"/>
            </a:xfrm>
            <a:custGeom>
              <a:avLst/>
              <a:gdLst/>
              <a:ahLst/>
              <a:cxnLst/>
              <a:rect l="l" t="t" r="r" b="b"/>
              <a:pathLst>
                <a:path w="1109" h="1054" extrusionOk="0">
                  <a:moveTo>
                    <a:pt x="199" y="0"/>
                  </a:moveTo>
                  <a:cubicBezTo>
                    <a:pt x="153" y="0"/>
                    <a:pt x="108" y="18"/>
                    <a:pt x="72" y="54"/>
                  </a:cubicBezTo>
                  <a:cubicBezTo>
                    <a:pt x="1" y="125"/>
                    <a:pt x="1" y="232"/>
                    <a:pt x="72" y="304"/>
                  </a:cubicBezTo>
                  <a:lnTo>
                    <a:pt x="299" y="530"/>
                  </a:lnTo>
                  <a:lnTo>
                    <a:pt x="72" y="756"/>
                  </a:lnTo>
                  <a:cubicBezTo>
                    <a:pt x="1" y="828"/>
                    <a:pt x="1" y="935"/>
                    <a:pt x="72" y="1006"/>
                  </a:cubicBezTo>
                  <a:cubicBezTo>
                    <a:pt x="108" y="1042"/>
                    <a:pt x="144" y="1054"/>
                    <a:pt x="191" y="1054"/>
                  </a:cubicBezTo>
                  <a:cubicBezTo>
                    <a:pt x="239" y="1054"/>
                    <a:pt x="287" y="1042"/>
                    <a:pt x="311" y="1006"/>
                  </a:cubicBezTo>
                  <a:lnTo>
                    <a:pt x="537" y="780"/>
                  </a:lnTo>
                  <a:lnTo>
                    <a:pt x="763" y="1006"/>
                  </a:lnTo>
                  <a:cubicBezTo>
                    <a:pt x="787" y="1042"/>
                    <a:pt x="834" y="1054"/>
                    <a:pt x="882" y="1054"/>
                  </a:cubicBezTo>
                  <a:cubicBezTo>
                    <a:pt x="918" y="1054"/>
                    <a:pt x="965" y="1042"/>
                    <a:pt x="1001" y="1006"/>
                  </a:cubicBezTo>
                  <a:cubicBezTo>
                    <a:pt x="1073" y="935"/>
                    <a:pt x="1073" y="828"/>
                    <a:pt x="1001" y="756"/>
                  </a:cubicBezTo>
                  <a:lnTo>
                    <a:pt x="811" y="530"/>
                  </a:lnTo>
                  <a:lnTo>
                    <a:pt x="1025" y="304"/>
                  </a:lnTo>
                  <a:cubicBezTo>
                    <a:pt x="1108" y="232"/>
                    <a:pt x="1108" y="125"/>
                    <a:pt x="1025" y="54"/>
                  </a:cubicBezTo>
                  <a:cubicBezTo>
                    <a:pt x="989" y="18"/>
                    <a:pt x="945" y="0"/>
                    <a:pt x="900" y="0"/>
                  </a:cubicBezTo>
                  <a:cubicBezTo>
                    <a:pt x="855" y="0"/>
                    <a:pt x="811" y="18"/>
                    <a:pt x="775" y="54"/>
                  </a:cubicBezTo>
                  <a:lnTo>
                    <a:pt x="549" y="280"/>
                  </a:lnTo>
                  <a:lnTo>
                    <a:pt x="334" y="54"/>
                  </a:lnTo>
                  <a:cubicBezTo>
                    <a:pt x="293" y="18"/>
                    <a:pt x="245" y="0"/>
                    <a:pt x="1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37" name="Google Shape;15437;p103"/>
          <p:cNvGrpSpPr/>
          <p:nvPr/>
        </p:nvGrpSpPr>
        <p:grpSpPr>
          <a:xfrm>
            <a:off x="3988156" y="3380210"/>
            <a:ext cx="353954" cy="318880"/>
            <a:chOff x="3988156" y="3380210"/>
            <a:chExt cx="353954" cy="318880"/>
          </a:xfrm>
        </p:grpSpPr>
        <p:sp>
          <p:nvSpPr>
            <p:cNvPr id="15438" name="Google Shape;15438;p103"/>
            <p:cNvSpPr/>
            <p:nvPr/>
          </p:nvSpPr>
          <p:spPr>
            <a:xfrm>
              <a:off x="4134053" y="3446156"/>
              <a:ext cx="28454" cy="49269"/>
            </a:xfrm>
            <a:custGeom>
              <a:avLst/>
              <a:gdLst/>
              <a:ahLst/>
              <a:cxnLst/>
              <a:rect l="l" t="t" r="r" b="b"/>
              <a:pathLst>
                <a:path w="894" h="1548" extrusionOk="0">
                  <a:moveTo>
                    <a:pt x="417" y="286"/>
                  </a:moveTo>
                  <a:lnTo>
                    <a:pt x="417" y="572"/>
                  </a:lnTo>
                  <a:cubicBezTo>
                    <a:pt x="298" y="524"/>
                    <a:pt x="274" y="500"/>
                    <a:pt x="274" y="417"/>
                  </a:cubicBezTo>
                  <a:cubicBezTo>
                    <a:pt x="274" y="345"/>
                    <a:pt x="346" y="298"/>
                    <a:pt x="417" y="286"/>
                  </a:cubicBezTo>
                  <a:close/>
                  <a:moveTo>
                    <a:pt x="524" y="869"/>
                  </a:moveTo>
                  <a:cubicBezTo>
                    <a:pt x="643" y="917"/>
                    <a:pt x="655" y="976"/>
                    <a:pt x="655" y="1048"/>
                  </a:cubicBezTo>
                  <a:cubicBezTo>
                    <a:pt x="655" y="1119"/>
                    <a:pt x="596" y="1179"/>
                    <a:pt x="524" y="1191"/>
                  </a:cubicBezTo>
                  <a:lnTo>
                    <a:pt x="524" y="869"/>
                  </a:lnTo>
                  <a:close/>
                  <a:moveTo>
                    <a:pt x="477" y="0"/>
                  </a:moveTo>
                  <a:cubicBezTo>
                    <a:pt x="453" y="0"/>
                    <a:pt x="417" y="24"/>
                    <a:pt x="417" y="48"/>
                  </a:cubicBezTo>
                  <a:lnTo>
                    <a:pt x="417" y="107"/>
                  </a:lnTo>
                  <a:cubicBezTo>
                    <a:pt x="191" y="131"/>
                    <a:pt x="60" y="250"/>
                    <a:pt x="60" y="476"/>
                  </a:cubicBezTo>
                  <a:cubicBezTo>
                    <a:pt x="60" y="703"/>
                    <a:pt x="227" y="774"/>
                    <a:pt x="417" y="845"/>
                  </a:cubicBezTo>
                  <a:lnTo>
                    <a:pt x="417" y="1226"/>
                  </a:lnTo>
                  <a:cubicBezTo>
                    <a:pt x="310" y="1203"/>
                    <a:pt x="274" y="1179"/>
                    <a:pt x="179" y="1107"/>
                  </a:cubicBezTo>
                  <a:cubicBezTo>
                    <a:pt x="160" y="1093"/>
                    <a:pt x="143" y="1087"/>
                    <a:pt x="127" y="1087"/>
                  </a:cubicBezTo>
                  <a:cubicBezTo>
                    <a:pt x="101" y="1087"/>
                    <a:pt x="77" y="1102"/>
                    <a:pt x="48" y="1131"/>
                  </a:cubicBezTo>
                  <a:cubicBezTo>
                    <a:pt x="0" y="1191"/>
                    <a:pt x="0" y="1250"/>
                    <a:pt x="48" y="1298"/>
                  </a:cubicBezTo>
                  <a:cubicBezTo>
                    <a:pt x="120" y="1405"/>
                    <a:pt x="274" y="1453"/>
                    <a:pt x="417" y="1453"/>
                  </a:cubicBezTo>
                  <a:lnTo>
                    <a:pt x="417" y="1512"/>
                  </a:lnTo>
                  <a:cubicBezTo>
                    <a:pt x="417" y="1536"/>
                    <a:pt x="453" y="1548"/>
                    <a:pt x="477" y="1548"/>
                  </a:cubicBezTo>
                  <a:cubicBezTo>
                    <a:pt x="512" y="1548"/>
                    <a:pt x="536" y="1536"/>
                    <a:pt x="536" y="1512"/>
                  </a:cubicBezTo>
                  <a:lnTo>
                    <a:pt x="536" y="1453"/>
                  </a:lnTo>
                  <a:cubicBezTo>
                    <a:pt x="727" y="1417"/>
                    <a:pt x="893" y="1298"/>
                    <a:pt x="893" y="1048"/>
                  </a:cubicBezTo>
                  <a:cubicBezTo>
                    <a:pt x="893" y="798"/>
                    <a:pt x="751" y="691"/>
                    <a:pt x="536" y="619"/>
                  </a:cubicBezTo>
                  <a:lnTo>
                    <a:pt x="536" y="286"/>
                  </a:lnTo>
                  <a:cubicBezTo>
                    <a:pt x="584" y="286"/>
                    <a:pt x="631" y="298"/>
                    <a:pt x="667" y="333"/>
                  </a:cubicBezTo>
                  <a:cubicBezTo>
                    <a:pt x="694" y="340"/>
                    <a:pt x="726" y="363"/>
                    <a:pt x="759" y="363"/>
                  </a:cubicBezTo>
                  <a:cubicBezTo>
                    <a:pt x="783" y="363"/>
                    <a:pt x="808" y="350"/>
                    <a:pt x="834" y="310"/>
                  </a:cubicBezTo>
                  <a:cubicBezTo>
                    <a:pt x="870" y="274"/>
                    <a:pt x="882" y="214"/>
                    <a:pt x="822" y="167"/>
                  </a:cubicBezTo>
                  <a:cubicBezTo>
                    <a:pt x="751" y="107"/>
                    <a:pt x="631" y="95"/>
                    <a:pt x="536" y="95"/>
                  </a:cubicBezTo>
                  <a:lnTo>
                    <a:pt x="536" y="48"/>
                  </a:lnTo>
                  <a:cubicBezTo>
                    <a:pt x="536" y="12"/>
                    <a:pt x="501"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9" name="Google Shape;15439;p103"/>
            <p:cNvSpPr/>
            <p:nvPr/>
          </p:nvSpPr>
          <p:spPr>
            <a:xfrm>
              <a:off x="4188988" y="3398001"/>
              <a:ext cx="81510" cy="81510"/>
            </a:xfrm>
            <a:custGeom>
              <a:avLst/>
              <a:gdLst/>
              <a:ahLst/>
              <a:cxnLst/>
              <a:rect l="l" t="t" r="r" b="b"/>
              <a:pathLst>
                <a:path w="2561" h="2561" extrusionOk="0">
                  <a:moveTo>
                    <a:pt x="1287" y="311"/>
                  </a:moveTo>
                  <a:cubicBezTo>
                    <a:pt x="1823" y="311"/>
                    <a:pt x="2251" y="739"/>
                    <a:pt x="2251" y="1275"/>
                  </a:cubicBezTo>
                  <a:cubicBezTo>
                    <a:pt x="2251" y="1811"/>
                    <a:pt x="1823" y="2251"/>
                    <a:pt x="1287" y="2251"/>
                  </a:cubicBezTo>
                  <a:cubicBezTo>
                    <a:pt x="751" y="2251"/>
                    <a:pt x="310" y="1811"/>
                    <a:pt x="310" y="1275"/>
                  </a:cubicBezTo>
                  <a:cubicBezTo>
                    <a:pt x="310" y="739"/>
                    <a:pt x="751" y="311"/>
                    <a:pt x="1287" y="311"/>
                  </a:cubicBezTo>
                  <a:close/>
                  <a:moveTo>
                    <a:pt x="1287" y="1"/>
                  </a:moveTo>
                  <a:cubicBezTo>
                    <a:pt x="572" y="1"/>
                    <a:pt x="1" y="584"/>
                    <a:pt x="1" y="1275"/>
                  </a:cubicBezTo>
                  <a:cubicBezTo>
                    <a:pt x="1" y="1989"/>
                    <a:pt x="584" y="2561"/>
                    <a:pt x="1287" y="2561"/>
                  </a:cubicBezTo>
                  <a:cubicBezTo>
                    <a:pt x="2001" y="2561"/>
                    <a:pt x="2561" y="1977"/>
                    <a:pt x="2561" y="1275"/>
                  </a:cubicBezTo>
                  <a:cubicBezTo>
                    <a:pt x="2561" y="584"/>
                    <a:pt x="2001" y="1"/>
                    <a:pt x="12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0" name="Google Shape;15440;p103"/>
            <p:cNvSpPr/>
            <p:nvPr/>
          </p:nvSpPr>
          <p:spPr>
            <a:xfrm>
              <a:off x="4090863" y="3380210"/>
              <a:ext cx="195930" cy="146311"/>
            </a:xfrm>
            <a:custGeom>
              <a:avLst/>
              <a:gdLst/>
              <a:ahLst/>
              <a:cxnLst/>
              <a:rect l="l" t="t" r="r" b="b"/>
              <a:pathLst>
                <a:path w="6156" h="4597" extrusionOk="0">
                  <a:moveTo>
                    <a:pt x="1810" y="1834"/>
                  </a:moveTo>
                  <a:cubicBezTo>
                    <a:pt x="2131" y="1834"/>
                    <a:pt x="2429" y="2001"/>
                    <a:pt x="2608" y="2274"/>
                  </a:cubicBezTo>
                  <a:cubicBezTo>
                    <a:pt x="2643" y="2405"/>
                    <a:pt x="2703" y="2536"/>
                    <a:pt x="2762" y="2667"/>
                  </a:cubicBezTo>
                  <a:cubicBezTo>
                    <a:pt x="2762" y="2715"/>
                    <a:pt x="2774" y="2763"/>
                    <a:pt x="2774" y="2810"/>
                  </a:cubicBezTo>
                  <a:cubicBezTo>
                    <a:pt x="2774" y="3346"/>
                    <a:pt x="2346" y="3775"/>
                    <a:pt x="1810" y="3775"/>
                  </a:cubicBezTo>
                  <a:cubicBezTo>
                    <a:pt x="1274" y="3775"/>
                    <a:pt x="834" y="3346"/>
                    <a:pt x="834" y="2810"/>
                  </a:cubicBezTo>
                  <a:cubicBezTo>
                    <a:pt x="834" y="2274"/>
                    <a:pt x="1274" y="1834"/>
                    <a:pt x="1810" y="1834"/>
                  </a:cubicBezTo>
                  <a:close/>
                  <a:moveTo>
                    <a:pt x="1810" y="1322"/>
                  </a:moveTo>
                  <a:cubicBezTo>
                    <a:pt x="2084" y="1322"/>
                    <a:pt x="2346" y="1393"/>
                    <a:pt x="2584" y="1536"/>
                  </a:cubicBezTo>
                  <a:cubicBezTo>
                    <a:pt x="2560" y="1620"/>
                    <a:pt x="2560" y="1703"/>
                    <a:pt x="2548" y="1774"/>
                  </a:cubicBezTo>
                  <a:cubicBezTo>
                    <a:pt x="2346" y="1632"/>
                    <a:pt x="2072" y="1536"/>
                    <a:pt x="1810" y="1536"/>
                  </a:cubicBezTo>
                  <a:cubicBezTo>
                    <a:pt x="1096" y="1536"/>
                    <a:pt x="524" y="2120"/>
                    <a:pt x="524" y="2822"/>
                  </a:cubicBezTo>
                  <a:cubicBezTo>
                    <a:pt x="524" y="3537"/>
                    <a:pt x="1107" y="4096"/>
                    <a:pt x="1810" y="4096"/>
                  </a:cubicBezTo>
                  <a:cubicBezTo>
                    <a:pt x="2417" y="4096"/>
                    <a:pt x="2917" y="3668"/>
                    <a:pt x="3060" y="3108"/>
                  </a:cubicBezTo>
                  <a:cubicBezTo>
                    <a:pt x="3120" y="3167"/>
                    <a:pt x="3155" y="3203"/>
                    <a:pt x="3239" y="3263"/>
                  </a:cubicBezTo>
                  <a:cubicBezTo>
                    <a:pt x="3036" y="3882"/>
                    <a:pt x="2477" y="4299"/>
                    <a:pt x="1810" y="4299"/>
                  </a:cubicBezTo>
                  <a:cubicBezTo>
                    <a:pt x="988" y="4299"/>
                    <a:pt x="322" y="3620"/>
                    <a:pt x="322" y="2810"/>
                  </a:cubicBezTo>
                  <a:cubicBezTo>
                    <a:pt x="322" y="1989"/>
                    <a:pt x="988" y="1322"/>
                    <a:pt x="1810" y="1322"/>
                  </a:cubicBezTo>
                  <a:close/>
                  <a:moveTo>
                    <a:pt x="4382" y="0"/>
                  </a:moveTo>
                  <a:cubicBezTo>
                    <a:pt x="3608" y="0"/>
                    <a:pt x="2929" y="500"/>
                    <a:pt x="2679" y="1179"/>
                  </a:cubicBezTo>
                  <a:cubicBezTo>
                    <a:pt x="2417" y="1036"/>
                    <a:pt x="2131" y="953"/>
                    <a:pt x="1822" y="953"/>
                  </a:cubicBezTo>
                  <a:cubicBezTo>
                    <a:pt x="822" y="953"/>
                    <a:pt x="0" y="1774"/>
                    <a:pt x="0" y="2775"/>
                  </a:cubicBezTo>
                  <a:cubicBezTo>
                    <a:pt x="0" y="3775"/>
                    <a:pt x="822" y="4596"/>
                    <a:pt x="1822" y="4596"/>
                  </a:cubicBezTo>
                  <a:cubicBezTo>
                    <a:pt x="2596" y="4596"/>
                    <a:pt x="3262" y="4120"/>
                    <a:pt x="3512" y="3417"/>
                  </a:cubicBezTo>
                  <a:cubicBezTo>
                    <a:pt x="3763" y="3548"/>
                    <a:pt x="4060" y="3644"/>
                    <a:pt x="4382" y="3644"/>
                  </a:cubicBezTo>
                  <a:cubicBezTo>
                    <a:pt x="4798" y="3644"/>
                    <a:pt x="5191" y="3489"/>
                    <a:pt x="5513" y="3239"/>
                  </a:cubicBezTo>
                  <a:cubicBezTo>
                    <a:pt x="5822" y="2989"/>
                    <a:pt x="6049" y="2632"/>
                    <a:pt x="6132" y="2239"/>
                  </a:cubicBezTo>
                  <a:cubicBezTo>
                    <a:pt x="6156" y="2167"/>
                    <a:pt x="6096" y="2072"/>
                    <a:pt x="6013" y="2060"/>
                  </a:cubicBezTo>
                  <a:cubicBezTo>
                    <a:pt x="6004" y="2059"/>
                    <a:pt x="5996" y="2058"/>
                    <a:pt x="5987" y="2058"/>
                  </a:cubicBezTo>
                  <a:cubicBezTo>
                    <a:pt x="5911" y="2058"/>
                    <a:pt x="5833" y="2104"/>
                    <a:pt x="5822" y="2179"/>
                  </a:cubicBezTo>
                  <a:cubicBezTo>
                    <a:pt x="5656" y="2870"/>
                    <a:pt x="5060" y="3322"/>
                    <a:pt x="4370" y="3322"/>
                  </a:cubicBezTo>
                  <a:cubicBezTo>
                    <a:pt x="3834" y="3322"/>
                    <a:pt x="3334" y="3048"/>
                    <a:pt x="3072" y="2572"/>
                  </a:cubicBezTo>
                  <a:cubicBezTo>
                    <a:pt x="3036" y="2417"/>
                    <a:pt x="2977" y="2274"/>
                    <a:pt x="2905" y="2132"/>
                  </a:cubicBezTo>
                  <a:cubicBezTo>
                    <a:pt x="2715" y="1215"/>
                    <a:pt x="3429" y="334"/>
                    <a:pt x="4370" y="334"/>
                  </a:cubicBezTo>
                  <a:cubicBezTo>
                    <a:pt x="5060" y="334"/>
                    <a:pt x="5656" y="810"/>
                    <a:pt x="5822" y="1477"/>
                  </a:cubicBezTo>
                  <a:cubicBezTo>
                    <a:pt x="5832" y="1556"/>
                    <a:pt x="5899" y="1602"/>
                    <a:pt x="5969" y="1602"/>
                  </a:cubicBezTo>
                  <a:cubicBezTo>
                    <a:pt x="5984" y="1602"/>
                    <a:pt x="5998" y="1600"/>
                    <a:pt x="6013" y="1596"/>
                  </a:cubicBezTo>
                  <a:cubicBezTo>
                    <a:pt x="6108" y="1584"/>
                    <a:pt x="6144" y="1489"/>
                    <a:pt x="6132" y="1405"/>
                  </a:cubicBezTo>
                  <a:cubicBezTo>
                    <a:pt x="6049" y="1024"/>
                    <a:pt x="5822" y="667"/>
                    <a:pt x="5513" y="405"/>
                  </a:cubicBezTo>
                  <a:cubicBezTo>
                    <a:pt x="5191" y="155"/>
                    <a:pt x="4775" y="0"/>
                    <a:pt x="4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1" name="Google Shape;15441;p103"/>
            <p:cNvSpPr/>
            <p:nvPr/>
          </p:nvSpPr>
          <p:spPr>
            <a:xfrm>
              <a:off x="4215914" y="3415061"/>
              <a:ext cx="28072" cy="49301"/>
            </a:xfrm>
            <a:custGeom>
              <a:avLst/>
              <a:gdLst/>
              <a:ahLst/>
              <a:cxnLst/>
              <a:rect l="l" t="t" r="r" b="b"/>
              <a:pathLst>
                <a:path w="882" h="1549" extrusionOk="0">
                  <a:moveTo>
                    <a:pt x="405" y="298"/>
                  </a:moveTo>
                  <a:lnTo>
                    <a:pt x="405" y="584"/>
                  </a:lnTo>
                  <a:cubicBezTo>
                    <a:pt x="286" y="537"/>
                    <a:pt x="262" y="501"/>
                    <a:pt x="262" y="429"/>
                  </a:cubicBezTo>
                  <a:cubicBezTo>
                    <a:pt x="262" y="358"/>
                    <a:pt x="334" y="310"/>
                    <a:pt x="405" y="298"/>
                  </a:cubicBezTo>
                  <a:close/>
                  <a:moveTo>
                    <a:pt x="512" y="882"/>
                  </a:moveTo>
                  <a:cubicBezTo>
                    <a:pt x="631" y="918"/>
                    <a:pt x="643" y="977"/>
                    <a:pt x="643" y="1060"/>
                  </a:cubicBezTo>
                  <a:cubicBezTo>
                    <a:pt x="643" y="1144"/>
                    <a:pt x="584" y="1191"/>
                    <a:pt x="512" y="1203"/>
                  </a:cubicBezTo>
                  <a:lnTo>
                    <a:pt x="512" y="882"/>
                  </a:lnTo>
                  <a:close/>
                  <a:moveTo>
                    <a:pt x="465" y="1"/>
                  </a:moveTo>
                  <a:cubicBezTo>
                    <a:pt x="441" y="1"/>
                    <a:pt x="405" y="13"/>
                    <a:pt x="405" y="48"/>
                  </a:cubicBezTo>
                  <a:lnTo>
                    <a:pt x="405" y="96"/>
                  </a:lnTo>
                  <a:cubicBezTo>
                    <a:pt x="179" y="132"/>
                    <a:pt x="48" y="251"/>
                    <a:pt x="48" y="477"/>
                  </a:cubicBezTo>
                  <a:cubicBezTo>
                    <a:pt x="48" y="715"/>
                    <a:pt x="226" y="787"/>
                    <a:pt x="405" y="846"/>
                  </a:cubicBezTo>
                  <a:lnTo>
                    <a:pt x="405" y="1215"/>
                  </a:lnTo>
                  <a:cubicBezTo>
                    <a:pt x="298" y="1203"/>
                    <a:pt x="262" y="1156"/>
                    <a:pt x="167" y="1096"/>
                  </a:cubicBezTo>
                  <a:cubicBezTo>
                    <a:pt x="150" y="1084"/>
                    <a:pt x="133" y="1079"/>
                    <a:pt x="117" y="1079"/>
                  </a:cubicBezTo>
                  <a:cubicBezTo>
                    <a:pt x="53" y="1079"/>
                    <a:pt x="0" y="1158"/>
                    <a:pt x="0" y="1215"/>
                  </a:cubicBezTo>
                  <a:cubicBezTo>
                    <a:pt x="0" y="1251"/>
                    <a:pt x="24" y="1275"/>
                    <a:pt x="36" y="1299"/>
                  </a:cubicBezTo>
                  <a:cubicBezTo>
                    <a:pt x="107" y="1394"/>
                    <a:pt x="274" y="1441"/>
                    <a:pt x="405" y="1441"/>
                  </a:cubicBezTo>
                  <a:lnTo>
                    <a:pt x="405" y="1501"/>
                  </a:lnTo>
                  <a:cubicBezTo>
                    <a:pt x="405" y="1537"/>
                    <a:pt x="441" y="1549"/>
                    <a:pt x="465" y="1549"/>
                  </a:cubicBezTo>
                  <a:cubicBezTo>
                    <a:pt x="500" y="1549"/>
                    <a:pt x="524" y="1525"/>
                    <a:pt x="524" y="1501"/>
                  </a:cubicBezTo>
                  <a:lnTo>
                    <a:pt x="524" y="1441"/>
                  </a:lnTo>
                  <a:cubicBezTo>
                    <a:pt x="715" y="1406"/>
                    <a:pt x="881" y="1299"/>
                    <a:pt x="881" y="1037"/>
                  </a:cubicBezTo>
                  <a:cubicBezTo>
                    <a:pt x="881" y="787"/>
                    <a:pt x="715" y="703"/>
                    <a:pt x="524" y="620"/>
                  </a:cubicBezTo>
                  <a:lnTo>
                    <a:pt x="524" y="298"/>
                  </a:lnTo>
                  <a:cubicBezTo>
                    <a:pt x="596" y="298"/>
                    <a:pt x="631" y="310"/>
                    <a:pt x="703" y="358"/>
                  </a:cubicBezTo>
                  <a:cubicBezTo>
                    <a:pt x="717" y="362"/>
                    <a:pt x="732" y="364"/>
                    <a:pt x="746" y="364"/>
                  </a:cubicBezTo>
                  <a:cubicBezTo>
                    <a:pt x="777" y="364"/>
                    <a:pt x="805" y="351"/>
                    <a:pt x="822" y="310"/>
                  </a:cubicBezTo>
                  <a:cubicBezTo>
                    <a:pt x="857" y="263"/>
                    <a:pt x="869" y="203"/>
                    <a:pt x="810" y="156"/>
                  </a:cubicBezTo>
                  <a:cubicBezTo>
                    <a:pt x="738" y="96"/>
                    <a:pt x="619" y="84"/>
                    <a:pt x="524" y="84"/>
                  </a:cubicBezTo>
                  <a:lnTo>
                    <a:pt x="524" y="48"/>
                  </a:lnTo>
                  <a:cubicBezTo>
                    <a:pt x="524" y="13"/>
                    <a:pt x="500" y="1"/>
                    <a:pt x="4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2" name="Google Shape;15442;p103"/>
            <p:cNvSpPr/>
            <p:nvPr/>
          </p:nvSpPr>
          <p:spPr>
            <a:xfrm>
              <a:off x="3988156" y="3495935"/>
              <a:ext cx="353954" cy="203155"/>
            </a:xfrm>
            <a:custGeom>
              <a:avLst/>
              <a:gdLst/>
              <a:ahLst/>
              <a:cxnLst/>
              <a:rect l="l" t="t" r="r" b="b"/>
              <a:pathLst>
                <a:path w="11121" h="6383" extrusionOk="0">
                  <a:moveTo>
                    <a:pt x="3525" y="1884"/>
                  </a:moveTo>
                  <a:cubicBezTo>
                    <a:pt x="3540" y="1884"/>
                    <a:pt x="3561" y="1898"/>
                    <a:pt x="3561" y="1925"/>
                  </a:cubicBezTo>
                  <a:cubicBezTo>
                    <a:pt x="3632" y="2103"/>
                    <a:pt x="4632" y="4770"/>
                    <a:pt x="4680" y="4854"/>
                  </a:cubicBezTo>
                  <a:cubicBezTo>
                    <a:pt x="4692" y="4865"/>
                    <a:pt x="4680" y="4901"/>
                    <a:pt x="4644" y="4901"/>
                  </a:cubicBezTo>
                  <a:lnTo>
                    <a:pt x="3930" y="5163"/>
                  </a:lnTo>
                  <a:cubicBezTo>
                    <a:pt x="3882" y="5032"/>
                    <a:pt x="2870" y="2341"/>
                    <a:pt x="2799" y="2163"/>
                  </a:cubicBezTo>
                  <a:lnTo>
                    <a:pt x="3513" y="1889"/>
                  </a:lnTo>
                  <a:cubicBezTo>
                    <a:pt x="3516" y="1886"/>
                    <a:pt x="3520" y="1884"/>
                    <a:pt x="3525" y="1884"/>
                  </a:cubicBezTo>
                  <a:close/>
                  <a:moveTo>
                    <a:pt x="2501" y="2294"/>
                  </a:moveTo>
                  <a:lnTo>
                    <a:pt x="3632" y="5306"/>
                  </a:lnTo>
                  <a:cubicBezTo>
                    <a:pt x="3096" y="5496"/>
                    <a:pt x="1763" y="5997"/>
                    <a:pt x="1536" y="6092"/>
                  </a:cubicBezTo>
                  <a:cubicBezTo>
                    <a:pt x="1528" y="6095"/>
                    <a:pt x="1520" y="6096"/>
                    <a:pt x="1511" y="6096"/>
                  </a:cubicBezTo>
                  <a:cubicBezTo>
                    <a:pt x="1485" y="6096"/>
                    <a:pt x="1459" y="6081"/>
                    <a:pt x="1441" y="6044"/>
                  </a:cubicBezTo>
                  <a:lnTo>
                    <a:pt x="358" y="3175"/>
                  </a:lnTo>
                  <a:cubicBezTo>
                    <a:pt x="346" y="3139"/>
                    <a:pt x="358" y="3103"/>
                    <a:pt x="405" y="3080"/>
                  </a:cubicBezTo>
                  <a:cubicBezTo>
                    <a:pt x="1084" y="2829"/>
                    <a:pt x="2025" y="2472"/>
                    <a:pt x="2501" y="2294"/>
                  </a:cubicBezTo>
                  <a:close/>
                  <a:moveTo>
                    <a:pt x="10195" y="0"/>
                  </a:moveTo>
                  <a:cubicBezTo>
                    <a:pt x="9949" y="0"/>
                    <a:pt x="9714" y="126"/>
                    <a:pt x="9537" y="282"/>
                  </a:cubicBezTo>
                  <a:lnTo>
                    <a:pt x="7835" y="1698"/>
                  </a:lnTo>
                  <a:cubicBezTo>
                    <a:pt x="7740" y="1496"/>
                    <a:pt x="7537" y="1282"/>
                    <a:pt x="7144" y="1282"/>
                  </a:cubicBezTo>
                  <a:cubicBezTo>
                    <a:pt x="6745" y="1282"/>
                    <a:pt x="6434" y="1280"/>
                    <a:pt x="6185" y="1280"/>
                  </a:cubicBezTo>
                  <a:cubicBezTo>
                    <a:pt x="5437" y="1280"/>
                    <a:pt x="5254" y="1294"/>
                    <a:pt x="4977" y="1401"/>
                  </a:cubicBezTo>
                  <a:lnTo>
                    <a:pt x="3882" y="1853"/>
                  </a:lnTo>
                  <a:lnTo>
                    <a:pt x="3870" y="1806"/>
                  </a:lnTo>
                  <a:cubicBezTo>
                    <a:pt x="3814" y="1665"/>
                    <a:pt x="3669" y="1569"/>
                    <a:pt x="3523" y="1569"/>
                  </a:cubicBezTo>
                  <a:cubicBezTo>
                    <a:pt x="3484" y="1569"/>
                    <a:pt x="3444" y="1576"/>
                    <a:pt x="3406" y="1591"/>
                  </a:cubicBezTo>
                  <a:lnTo>
                    <a:pt x="2596" y="1913"/>
                  </a:lnTo>
                  <a:cubicBezTo>
                    <a:pt x="2239" y="2044"/>
                    <a:pt x="1084" y="2472"/>
                    <a:pt x="298" y="2770"/>
                  </a:cubicBezTo>
                  <a:cubicBezTo>
                    <a:pt x="108" y="2841"/>
                    <a:pt x="1" y="3068"/>
                    <a:pt x="72" y="3258"/>
                  </a:cubicBezTo>
                  <a:lnTo>
                    <a:pt x="1167" y="6139"/>
                  </a:lnTo>
                  <a:cubicBezTo>
                    <a:pt x="1222" y="6285"/>
                    <a:pt x="1368" y="6382"/>
                    <a:pt x="1518" y="6382"/>
                  </a:cubicBezTo>
                  <a:cubicBezTo>
                    <a:pt x="1564" y="6382"/>
                    <a:pt x="1611" y="6373"/>
                    <a:pt x="1656" y="6354"/>
                  </a:cubicBezTo>
                  <a:cubicBezTo>
                    <a:pt x="1906" y="6270"/>
                    <a:pt x="3549" y="5639"/>
                    <a:pt x="3894" y="5508"/>
                  </a:cubicBezTo>
                  <a:lnTo>
                    <a:pt x="4763" y="5175"/>
                  </a:lnTo>
                  <a:cubicBezTo>
                    <a:pt x="4942" y="5104"/>
                    <a:pt x="5049" y="4901"/>
                    <a:pt x="4965" y="4723"/>
                  </a:cubicBezTo>
                  <a:lnTo>
                    <a:pt x="4954" y="4675"/>
                  </a:lnTo>
                  <a:cubicBezTo>
                    <a:pt x="5525" y="4437"/>
                    <a:pt x="5537" y="4413"/>
                    <a:pt x="6120" y="4413"/>
                  </a:cubicBezTo>
                  <a:cubicBezTo>
                    <a:pt x="6204" y="4413"/>
                    <a:pt x="6275" y="4330"/>
                    <a:pt x="6275" y="4246"/>
                  </a:cubicBezTo>
                  <a:cubicBezTo>
                    <a:pt x="6275" y="4151"/>
                    <a:pt x="6204" y="4080"/>
                    <a:pt x="6120" y="4080"/>
                  </a:cubicBezTo>
                  <a:cubicBezTo>
                    <a:pt x="5477" y="4080"/>
                    <a:pt x="5418" y="4127"/>
                    <a:pt x="4834" y="4377"/>
                  </a:cubicBezTo>
                  <a:lnTo>
                    <a:pt x="3989" y="2127"/>
                  </a:lnTo>
                  <a:lnTo>
                    <a:pt x="5073" y="1686"/>
                  </a:lnTo>
                  <a:cubicBezTo>
                    <a:pt x="5294" y="1601"/>
                    <a:pt x="5460" y="1589"/>
                    <a:pt x="6106" y="1589"/>
                  </a:cubicBezTo>
                  <a:cubicBezTo>
                    <a:pt x="6364" y="1589"/>
                    <a:pt x="6699" y="1591"/>
                    <a:pt x="7144" y="1591"/>
                  </a:cubicBezTo>
                  <a:cubicBezTo>
                    <a:pt x="7323" y="1591"/>
                    <a:pt x="7442" y="1651"/>
                    <a:pt x="7513" y="1770"/>
                  </a:cubicBezTo>
                  <a:cubicBezTo>
                    <a:pt x="7573" y="1865"/>
                    <a:pt x="7573" y="1948"/>
                    <a:pt x="7585" y="1984"/>
                  </a:cubicBezTo>
                  <a:cubicBezTo>
                    <a:pt x="7585" y="2044"/>
                    <a:pt x="7549" y="2341"/>
                    <a:pt x="7263" y="2389"/>
                  </a:cubicBezTo>
                  <a:cubicBezTo>
                    <a:pt x="6835" y="2460"/>
                    <a:pt x="5882" y="2591"/>
                    <a:pt x="5882" y="2591"/>
                  </a:cubicBezTo>
                  <a:cubicBezTo>
                    <a:pt x="5787" y="2603"/>
                    <a:pt x="5727" y="2687"/>
                    <a:pt x="5739" y="2770"/>
                  </a:cubicBezTo>
                  <a:cubicBezTo>
                    <a:pt x="5763" y="2841"/>
                    <a:pt x="5823" y="2901"/>
                    <a:pt x="5906" y="2901"/>
                  </a:cubicBezTo>
                  <a:lnTo>
                    <a:pt x="5942" y="2901"/>
                  </a:lnTo>
                  <a:cubicBezTo>
                    <a:pt x="5954" y="2901"/>
                    <a:pt x="6894" y="2770"/>
                    <a:pt x="7335" y="2699"/>
                  </a:cubicBezTo>
                  <a:cubicBezTo>
                    <a:pt x="7740" y="2627"/>
                    <a:pt x="7882" y="2282"/>
                    <a:pt x="7918" y="2056"/>
                  </a:cubicBezTo>
                  <a:lnTo>
                    <a:pt x="9764" y="520"/>
                  </a:lnTo>
                  <a:cubicBezTo>
                    <a:pt x="9875" y="408"/>
                    <a:pt x="10028" y="311"/>
                    <a:pt x="10188" y="311"/>
                  </a:cubicBezTo>
                  <a:cubicBezTo>
                    <a:pt x="10285" y="311"/>
                    <a:pt x="10384" y="347"/>
                    <a:pt x="10478" y="436"/>
                  </a:cubicBezTo>
                  <a:cubicBezTo>
                    <a:pt x="10776" y="734"/>
                    <a:pt x="10502" y="1091"/>
                    <a:pt x="10430" y="1151"/>
                  </a:cubicBezTo>
                  <a:cubicBezTo>
                    <a:pt x="10359" y="1222"/>
                    <a:pt x="8097" y="3651"/>
                    <a:pt x="8097" y="3651"/>
                  </a:cubicBezTo>
                  <a:cubicBezTo>
                    <a:pt x="7763" y="4020"/>
                    <a:pt x="7323" y="4080"/>
                    <a:pt x="7144" y="4092"/>
                  </a:cubicBezTo>
                  <a:lnTo>
                    <a:pt x="6847" y="4092"/>
                  </a:lnTo>
                  <a:cubicBezTo>
                    <a:pt x="6751" y="4092"/>
                    <a:pt x="6680" y="4175"/>
                    <a:pt x="6680" y="4258"/>
                  </a:cubicBezTo>
                  <a:cubicBezTo>
                    <a:pt x="6680" y="4353"/>
                    <a:pt x="6751" y="4425"/>
                    <a:pt x="6847" y="4425"/>
                  </a:cubicBezTo>
                  <a:lnTo>
                    <a:pt x="7156" y="4425"/>
                  </a:lnTo>
                  <a:cubicBezTo>
                    <a:pt x="7382" y="4413"/>
                    <a:pt x="7918" y="4330"/>
                    <a:pt x="8335" y="3877"/>
                  </a:cubicBezTo>
                  <a:cubicBezTo>
                    <a:pt x="10669" y="1377"/>
                    <a:pt x="10669" y="1377"/>
                    <a:pt x="10669" y="1353"/>
                  </a:cubicBezTo>
                  <a:cubicBezTo>
                    <a:pt x="10883" y="1151"/>
                    <a:pt x="11121" y="627"/>
                    <a:pt x="10704" y="210"/>
                  </a:cubicBezTo>
                  <a:cubicBezTo>
                    <a:pt x="10539" y="60"/>
                    <a:pt x="10365" y="0"/>
                    <a:pt x="101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43" name="Google Shape;15443;p103"/>
          <p:cNvGrpSpPr/>
          <p:nvPr/>
        </p:nvGrpSpPr>
        <p:grpSpPr>
          <a:xfrm>
            <a:off x="3541011" y="3367320"/>
            <a:ext cx="348257" cy="346188"/>
            <a:chOff x="3541011" y="3367320"/>
            <a:chExt cx="348257" cy="346188"/>
          </a:xfrm>
        </p:grpSpPr>
        <p:sp>
          <p:nvSpPr>
            <p:cNvPr id="15444" name="Google Shape;15444;p103"/>
            <p:cNvSpPr/>
            <p:nvPr/>
          </p:nvSpPr>
          <p:spPr>
            <a:xfrm>
              <a:off x="3541011" y="3367320"/>
              <a:ext cx="347906" cy="346188"/>
            </a:xfrm>
            <a:custGeom>
              <a:avLst/>
              <a:gdLst/>
              <a:ahLst/>
              <a:cxnLst/>
              <a:rect l="l" t="t" r="r" b="b"/>
              <a:pathLst>
                <a:path w="10931" h="10877" extrusionOk="0">
                  <a:moveTo>
                    <a:pt x="4203" y="6323"/>
                  </a:moveTo>
                  <a:cubicBezTo>
                    <a:pt x="4322" y="6454"/>
                    <a:pt x="4465" y="6609"/>
                    <a:pt x="4620" y="6740"/>
                  </a:cubicBezTo>
                  <a:lnTo>
                    <a:pt x="4024" y="7335"/>
                  </a:lnTo>
                  <a:lnTo>
                    <a:pt x="3977" y="7287"/>
                  </a:lnTo>
                  <a:lnTo>
                    <a:pt x="3632" y="6942"/>
                  </a:lnTo>
                  <a:lnTo>
                    <a:pt x="3584" y="6906"/>
                  </a:lnTo>
                  <a:lnTo>
                    <a:pt x="4203" y="6323"/>
                  </a:lnTo>
                  <a:close/>
                  <a:moveTo>
                    <a:pt x="3239" y="7123"/>
                  </a:moveTo>
                  <a:cubicBezTo>
                    <a:pt x="3307" y="7123"/>
                    <a:pt x="3376" y="7150"/>
                    <a:pt x="3429" y="7204"/>
                  </a:cubicBezTo>
                  <a:lnTo>
                    <a:pt x="3763" y="7537"/>
                  </a:lnTo>
                  <a:cubicBezTo>
                    <a:pt x="3858" y="7632"/>
                    <a:pt x="3858" y="7799"/>
                    <a:pt x="3751" y="7894"/>
                  </a:cubicBezTo>
                  <a:lnTo>
                    <a:pt x="3560" y="8097"/>
                  </a:lnTo>
                  <a:lnTo>
                    <a:pt x="2858" y="7394"/>
                  </a:lnTo>
                  <a:lnTo>
                    <a:pt x="3048" y="7204"/>
                  </a:lnTo>
                  <a:cubicBezTo>
                    <a:pt x="3102" y="7150"/>
                    <a:pt x="3170" y="7123"/>
                    <a:pt x="3239" y="7123"/>
                  </a:cubicBezTo>
                  <a:close/>
                  <a:moveTo>
                    <a:pt x="2631" y="7597"/>
                  </a:moveTo>
                  <a:lnTo>
                    <a:pt x="3334" y="8299"/>
                  </a:lnTo>
                  <a:lnTo>
                    <a:pt x="1167" y="10478"/>
                  </a:lnTo>
                  <a:cubicBezTo>
                    <a:pt x="1113" y="10526"/>
                    <a:pt x="1045" y="10550"/>
                    <a:pt x="976" y="10550"/>
                  </a:cubicBezTo>
                  <a:cubicBezTo>
                    <a:pt x="908" y="10550"/>
                    <a:pt x="840" y="10526"/>
                    <a:pt x="786" y="10478"/>
                  </a:cubicBezTo>
                  <a:lnTo>
                    <a:pt x="453" y="10133"/>
                  </a:lnTo>
                  <a:cubicBezTo>
                    <a:pt x="357" y="10038"/>
                    <a:pt x="357" y="9883"/>
                    <a:pt x="465" y="9776"/>
                  </a:cubicBezTo>
                  <a:lnTo>
                    <a:pt x="2631" y="7597"/>
                  </a:lnTo>
                  <a:close/>
                  <a:moveTo>
                    <a:pt x="7120" y="1"/>
                  </a:moveTo>
                  <a:cubicBezTo>
                    <a:pt x="3989" y="1"/>
                    <a:pt x="2191" y="3537"/>
                    <a:pt x="4001" y="6073"/>
                  </a:cubicBezTo>
                  <a:lnTo>
                    <a:pt x="3274" y="6799"/>
                  </a:lnTo>
                  <a:cubicBezTo>
                    <a:pt x="3249" y="6796"/>
                    <a:pt x="3223" y="6794"/>
                    <a:pt x="3198" y="6794"/>
                  </a:cubicBezTo>
                  <a:cubicBezTo>
                    <a:pt x="3049" y="6794"/>
                    <a:pt x="2912" y="6854"/>
                    <a:pt x="2810" y="6966"/>
                  </a:cubicBezTo>
                  <a:lnTo>
                    <a:pt x="226" y="9549"/>
                  </a:lnTo>
                  <a:cubicBezTo>
                    <a:pt x="0" y="9776"/>
                    <a:pt x="0" y="10145"/>
                    <a:pt x="226" y="10371"/>
                  </a:cubicBezTo>
                  <a:lnTo>
                    <a:pt x="572" y="10716"/>
                  </a:lnTo>
                  <a:cubicBezTo>
                    <a:pt x="679" y="10823"/>
                    <a:pt x="828" y="10877"/>
                    <a:pt x="976" y="10877"/>
                  </a:cubicBezTo>
                  <a:cubicBezTo>
                    <a:pt x="1125" y="10877"/>
                    <a:pt x="1274" y="10823"/>
                    <a:pt x="1381" y="10716"/>
                  </a:cubicBezTo>
                  <a:lnTo>
                    <a:pt x="3655" y="8430"/>
                  </a:lnTo>
                  <a:lnTo>
                    <a:pt x="3977" y="8121"/>
                  </a:lnTo>
                  <a:cubicBezTo>
                    <a:pt x="4096" y="8002"/>
                    <a:pt x="4155" y="7835"/>
                    <a:pt x="4144" y="7656"/>
                  </a:cubicBezTo>
                  <a:lnTo>
                    <a:pt x="4870" y="6930"/>
                  </a:lnTo>
                  <a:cubicBezTo>
                    <a:pt x="5406" y="7323"/>
                    <a:pt x="6037" y="7573"/>
                    <a:pt x="6715" y="7632"/>
                  </a:cubicBezTo>
                  <a:lnTo>
                    <a:pt x="6727" y="7632"/>
                  </a:lnTo>
                  <a:cubicBezTo>
                    <a:pt x="6799" y="7632"/>
                    <a:pt x="6882" y="7573"/>
                    <a:pt x="6894" y="7478"/>
                  </a:cubicBezTo>
                  <a:cubicBezTo>
                    <a:pt x="6906" y="7394"/>
                    <a:pt x="6834" y="7323"/>
                    <a:pt x="6739" y="7299"/>
                  </a:cubicBezTo>
                  <a:cubicBezTo>
                    <a:pt x="6037" y="7228"/>
                    <a:pt x="5406" y="6966"/>
                    <a:pt x="4882" y="6549"/>
                  </a:cubicBezTo>
                  <a:cubicBezTo>
                    <a:pt x="2298" y="4465"/>
                    <a:pt x="3822" y="310"/>
                    <a:pt x="7096" y="310"/>
                  </a:cubicBezTo>
                  <a:cubicBezTo>
                    <a:pt x="8942" y="310"/>
                    <a:pt x="10418" y="1703"/>
                    <a:pt x="10597" y="3465"/>
                  </a:cubicBezTo>
                  <a:cubicBezTo>
                    <a:pt x="10609" y="3549"/>
                    <a:pt x="10692" y="3608"/>
                    <a:pt x="10775" y="3608"/>
                  </a:cubicBezTo>
                  <a:cubicBezTo>
                    <a:pt x="10871" y="3596"/>
                    <a:pt x="10930" y="3525"/>
                    <a:pt x="10930" y="3430"/>
                  </a:cubicBezTo>
                  <a:cubicBezTo>
                    <a:pt x="10728" y="1525"/>
                    <a:pt x="9120" y="1"/>
                    <a:pt x="7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5" name="Google Shape;15445;p103"/>
            <p:cNvSpPr/>
            <p:nvPr/>
          </p:nvSpPr>
          <p:spPr>
            <a:xfrm>
              <a:off x="3658105" y="3389599"/>
              <a:ext cx="208820" cy="199431"/>
            </a:xfrm>
            <a:custGeom>
              <a:avLst/>
              <a:gdLst/>
              <a:ahLst/>
              <a:cxnLst/>
              <a:rect l="l" t="t" r="r" b="b"/>
              <a:pathLst>
                <a:path w="6561" h="6266" extrusionOk="0">
                  <a:moveTo>
                    <a:pt x="3441" y="336"/>
                  </a:moveTo>
                  <a:cubicBezTo>
                    <a:pt x="4989" y="336"/>
                    <a:pt x="6251" y="1587"/>
                    <a:pt x="6251" y="3146"/>
                  </a:cubicBezTo>
                  <a:cubicBezTo>
                    <a:pt x="6251" y="4694"/>
                    <a:pt x="4989" y="5944"/>
                    <a:pt x="3441" y="5944"/>
                  </a:cubicBezTo>
                  <a:cubicBezTo>
                    <a:pt x="2727" y="5944"/>
                    <a:pt x="1989" y="5682"/>
                    <a:pt x="1441" y="5135"/>
                  </a:cubicBezTo>
                  <a:cubicBezTo>
                    <a:pt x="345" y="4027"/>
                    <a:pt x="345" y="2241"/>
                    <a:pt x="1441" y="1158"/>
                  </a:cubicBezTo>
                  <a:cubicBezTo>
                    <a:pt x="1989" y="598"/>
                    <a:pt x="2703" y="336"/>
                    <a:pt x="3441" y="336"/>
                  </a:cubicBezTo>
                  <a:close/>
                  <a:moveTo>
                    <a:pt x="3428" y="0"/>
                  </a:moveTo>
                  <a:cubicBezTo>
                    <a:pt x="2628" y="0"/>
                    <a:pt x="1828" y="307"/>
                    <a:pt x="1215" y="920"/>
                  </a:cubicBezTo>
                  <a:cubicBezTo>
                    <a:pt x="0" y="2134"/>
                    <a:pt x="0" y="4123"/>
                    <a:pt x="1215" y="5337"/>
                  </a:cubicBezTo>
                  <a:cubicBezTo>
                    <a:pt x="1822" y="5944"/>
                    <a:pt x="2631" y="6266"/>
                    <a:pt x="3429" y="6266"/>
                  </a:cubicBezTo>
                  <a:cubicBezTo>
                    <a:pt x="5144" y="6266"/>
                    <a:pt x="6561" y="4873"/>
                    <a:pt x="6561" y="3134"/>
                  </a:cubicBezTo>
                  <a:cubicBezTo>
                    <a:pt x="6561" y="2301"/>
                    <a:pt x="6227" y="1515"/>
                    <a:pt x="5632" y="920"/>
                  </a:cubicBezTo>
                  <a:cubicBezTo>
                    <a:pt x="5025" y="307"/>
                    <a:pt x="4227" y="0"/>
                    <a:pt x="34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6" name="Google Shape;15446;p103"/>
            <p:cNvSpPr/>
            <p:nvPr/>
          </p:nvSpPr>
          <p:spPr>
            <a:xfrm>
              <a:off x="3720614" y="3426805"/>
              <a:ext cx="95164" cy="116011"/>
            </a:xfrm>
            <a:custGeom>
              <a:avLst/>
              <a:gdLst/>
              <a:ahLst/>
              <a:cxnLst/>
              <a:rect l="l" t="t" r="r" b="b"/>
              <a:pathLst>
                <a:path w="2990" h="3645" extrusionOk="0">
                  <a:moveTo>
                    <a:pt x="1477" y="334"/>
                  </a:moveTo>
                  <a:cubicBezTo>
                    <a:pt x="1834" y="334"/>
                    <a:pt x="2132" y="632"/>
                    <a:pt x="2132" y="989"/>
                  </a:cubicBezTo>
                  <a:cubicBezTo>
                    <a:pt x="2132" y="1334"/>
                    <a:pt x="1834" y="1632"/>
                    <a:pt x="1477" y="1632"/>
                  </a:cubicBezTo>
                  <a:cubicBezTo>
                    <a:pt x="1120" y="1632"/>
                    <a:pt x="822" y="1334"/>
                    <a:pt x="822" y="989"/>
                  </a:cubicBezTo>
                  <a:cubicBezTo>
                    <a:pt x="822" y="608"/>
                    <a:pt x="1120" y="334"/>
                    <a:pt x="1477" y="334"/>
                  </a:cubicBezTo>
                  <a:close/>
                  <a:moveTo>
                    <a:pt x="1906" y="1953"/>
                  </a:moveTo>
                  <a:cubicBezTo>
                    <a:pt x="2287" y="1953"/>
                    <a:pt x="2620" y="2263"/>
                    <a:pt x="2620" y="2668"/>
                  </a:cubicBezTo>
                  <a:lnTo>
                    <a:pt x="2620" y="3335"/>
                  </a:lnTo>
                  <a:lnTo>
                    <a:pt x="2275" y="3335"/>
                  </a:lnTo>
                  <a:lnTo>
                    <a:pt x="2275" y="2632"/>
                  </a:lnTo>
                  <a:cubicBezTo>
                    <a:pt x="2275" y="2549"/>
                    <a:pt x="2203" y="2477"/>
                    <a:pt x="2108" y="2477"/>
                  </a:cubicBezTo>
                  <a:cubicBezTo>
                    <a:pt x="2025" y="2477"/>
                    <a:pt x="1953" y="2549"/>
                    <a:pt x="1953" y="2632"/>
                  </a:cubicBezTo>
                  <a:lnTo>
                    <a:pt x="1953" y="3335"/>
                  </a:lnTo>
                  <a:lnTo>
                    <a:pt x="953" y="3335"/>
                  </a:lnTo>
                  <a:lnTo>
                    <a:pt x="953" y="2632"/>
                  </a:lnTo>
                  <a:cubicBezTo>
                    <a:pt x="953" y="2549"/>
                    <a:pt x="882" y="2477"/>
                    <a:pt x="787" y="2477"/>
                  </a:cubicBezTo>
                  <a:cubicBezTo>
                    <a:pt x="691" y="2477"/>
                    <a:pt x="620" y="2549"/>
                    <a:pt x="620" y="2632"/>
                  </a:cubicBezTo>
                  <a:lnTo>
                    <a:pt x="620" y="3335"/>
                  </a:lnTo>
                  <a:lnTo>
                    <a:pt x="263" y="3335"/>
                  </a:lnTo>
                  <a:lnTo>
                    <a:pt x="263" y="2668"/>
                  </a:lnTo>
                  <a:cubicBezTo>
                    <a:pt x="263" y="2275"/>
                    <a:pt x="584" y="1953"/>
                    <a:pt x="977" y="1953"/>
                  </a:cubicBezTo>
                  <a:close/>
                  <a:moveTo>
                    <a:pt x="1477" y="1"/>
                  </a:moveTo>
                  <a:cubicBezTo>
                    <a:pt x="941" y="1"/>
                    <a:pt x="501" y="429"/>
                    <a:pt x="501" y="965"/>
                  </a:cubicBezTo>
                  <a:cubicBezTo>
                    <a:pt x="501" y="1239"/>
                    <a:pt x="608" y="1477"/>
                    <a:pt x="787" y="1656"/>
                  </a:cubicBezTo>
                  <a:cubicBezTo>
                    <a:pt x="322" y="1763"/>
                    <a:pt x="1" y="2180"/>
                    <a:pt x="1" y="2656"/>
                  </a:cubicBezTo>
                  <a:lnTo>
                    <a:pt x="1" y="3335"/>
                  </a:lnTo>
                  <a:cubicBezTo>
                    <a:pt x="1" y="3501"/>
                    <a:pt x="132" y="3644"/>
                    <a:pt x="310" y="3644"/>
                  </a:cubicBezTo>
                  <a:lnTo>
                    <a:pt x="2680" y="3644"/>
                  </a:lnTo>
                  <a:cubicBezTo>
                    <a:pt x="2846" y="3644"/>
                    <a:pt x="2989" y="3513"/>
                    <a:pt x="2989" y="3335"/>
                  </a:cubicBezTo>
                  <a:lnTo>
                    <a:pt x="2989" y="2656"/>
                  </a:lnTo>
                  <a:cubicBezTo>
                    <a:pt x="2965" y="2180"/>
                    <a:pt x="2620" y="1763"/>
                    <a:pt x="2156" y="1656"/>
                  </a:cubicBezTo>
                  <a:cubicBezTo>
                    <a:pt x="2334" y="1477"/>
                    <a:pt x="2442" y="1239"/>
                    <a:pt x="2442" y="965"/>
                  </a:cubicBezTo>
                  <a:cubicBezTo>
                    <a:pt x="2442" y="429"/>
                    <a:pt x="2013" y="1"/>
                    <a:pt x="1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7" name="Google Shape;15447;p103"/>
            <p:cNvSpPr/>
            <p:nvPr/>
          </p:nvSpPr>
          <p:spPr>
            <a:xfrm>
              <a:off x="3773671" y="3496030"/>
              <a:ext cx="115597" cy="114993"/>
            </a:xfrm>
            <a:custGeom>
              <a:avLst/>
              <a:gdLst/>
              <a:ahLst/>
              <a:cxnLst/>
              <a:rect l="l" t="t" r="r" b="b"/>
              <a:pathLst>
                <a:path w="3632" h="3613" extrusionOk="0">
                  <a:moveTo>
                    <a:pt x="3433" y="0"/>
                  </a:moveTo>
                  <a:cubicBezTo>
                    <a:pt x="3361" y="0"/>
                    <a:pt x="3297" y="65"/>
                    <a:pt x="3287" y="148"/>
                  </a:cubicBezTo>
                  <a:cubicBezTo>
                    <a:pt x="3120" y="1803"/>
                    <a:pt x="1810" y="3112"/>
                    <a:pt x="143" y="3291"/>
                  </a:cubicBezTo>
                  <a:cubicBezTo>
                    <a:pt x="60" y="3303"/>
                    <a:pt x="1" y="3374"/>
                    <a:pt x="1" y="3469"/>
                  </a:cubicBezTo>
                  <a:cubicBezTo>
                    <a:pt x="13" y="3553"/>
                    <a:pt x="72" y="3612"/>
                    <a:pt x="167" y="3612"/>
                  </a:cubicBezTo>
                  <a:lnTo>
                    <a:pt x="179" y="3612"/>
                  </a:lnTo>
                  <a:cubicBezTo>
                    <a:pt x="1989" y="3422"/>
                    <a:pt x="3442" y="1993"/>
                    <a:pt x="3620" y="183"/>
                  </a:cubicBezTo>
                  <a:cubicBezTo>
                    <a:pt x="3632" y="88"/>
                    <a:pt x="3561" y="17"/>
                    <a:pt x="3465" y="5"/>
                  </a:cubicBezTo>
                  <a:cubicBezTo>
                    <a:pt x="3454" y="2"/>
                    <a:pt x="3443" y="0"/>
                    <a:pt x="34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48" name="Google Shape;15448;p103"/>
          <p:cNvGrpSpPr/>
          <p:nvPr/>
        </p:nvGrpSpPr>
        <p:grpSpPr>
          <a:xfrm>
            <a:off x="850092" y="3352934"/>
            <a:ext cx="369517" cy="375660"/>
            <a:chOff x="850092" y="3352934"/>
            <a:chExt cx="369517" cy="375660"/>
          </a:xfrm>
        </p:grpSpPr>
        <p:sp>
          <p:nvSpPr>
            <p:cNvPr id="15449" name="Google Shape;15449;p103"/>
            <p:cNvSpPr/>
            <p:nvPr/>
          </p:nvSpPr>
          <p:spPr>
            <a:xfrm>
              <a:off x="969859" y="3475692"/>
              <a:ext cx="53088" cy="53088"/>
            </a:xfrm>
            <a:custGeom>
              <a:avLst/>
              <a:gdLst/>
              <a:ahLst/>
              <a:cxnLst/>
              <a:rect l="l" t="t" r="r" b="b"/>
              <a:pathLst>
                <a:path w="1668" h="1668" extrusionOk="0">
                  <a:moveTo>
                    <a:pt x="834" y="346"/>
                  </a:moveTo>
                  <a:cubicBezTo>
                    <a:pt x="1108" y="346"/>
                    <a:pt x="1322" y="560"/>
                    <a:pt x="1322" y="834"/>
                  </a:cubicBezTo>
                  <a:cubicBezTo>
                    <a:pt x="1322" y="1096"/>
                    <a:pt x="1108" y="1322"/>
                    <a:pt x="834" y="1322"/>
                  </a:cubicBezTo>
                  <a:cubicBezTo>
                    <a:pt x="548" y="1322"/>
                    <a:pt x="346" y="1096"/>
                    <a:pt x="346" y="834"/>
                  </a:cubicBezTo>
                  <a:cubicBezTo>
                    <a:pt x="346" y="560"/>
                    <a:pt x="572" y="346"/>
                    <a:pt x="834" y="346"/>
                  </a:cubicBezTo>
                  <a:close/>
                  <a:moveTo>
                    <a:pt x="834" y="1"/>
                  </a:moveTo>
                  <a:cubicBezTo>
                    <a:pt x="369" y="1"/>
                    <a:pt x="0" y="370"/>
                    <a:pt x="0" y="834"/>
                  </a:cubicBezTo>
                  <a:cubicBezTo>
                    <a:pt x="0" y="1299"/>
                    <a:pt x="369" y="1668"/>
                    <a:pt x="834" y="1668"/>
                  </a:cubicBezTo>
                  <a:cubicBezTo>
                    <a:pt x="1298" y="1668"/>
                    <a:pt x="1667" y="1299"/>
                    <a:pt x="1667" y="834"/>
                  </a:cubicBezTo>
                  <a:cubicBezTo>
                    <a:pt x="1667" y="370"/>
                    <a:pt x="1298"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0" name="Google Shape;15450;p103"/>
            <p:cNvSpPr/>
            <p:nvPr/>
          </p:nvSpPr>
          <p:spPr>
            <a:xfrm>
              <a:off x="1046786" y="3552237"/>
              <a:ext cx="53088" cy="53088"/>
            </a:xfrm>
            <a:custGeom>
              <a:avLst/>
              <a:gdLst/>
              <a:ahLst/>
              <a:cxnLst/>
              <a:rect l="l" t="t" r="r" b="b"/>
              <a:pathLst>
                <a:path w="1668" h="1668" extrusionOk="0">
                  <a:moveTo>
                    <a:pt x="834" y="346"/>
                  </a:moveTo>
                  <a:cubicBezTo>
                    <a:pt x="1096" y="346"/>
                    <a:pt x="1322" y="572"/>
                    <a:pt x="1322" y="834"/>
                  </a:cubicBezTo>
                  <a:cubicBezTo>
                    <a:pt x="1322" y="1108"/>
                    <a:pt x="1096" y="1334"/>
                    <a:pt x="834" y="1334"/>
                  </a:cubicBezTo>
                  <a:cubicBezTo>
                    <a:pt x="560" y="1334"/>
                    <a:pt x="334" y="1108"/>
                    <a:pt x="334" y="834"/>
                  </a:cubicBezTo>
                  <a:cubicBezTo>
                    <a:pt x="334" y="572"/>
                    <a:pt x="560" y="346"/>
                    <a:pt x="834" y="346"/>
                  </a:cubicBezTo>
                  <a:close/>
                  <a:moveTo>
                    <a:pt x="834" y="1"/>
                  </a:moveTo>
                  <a:cubicBezTo>
                    <a:pt x="369" y="1"/>
                    <a:pt x="0" y="382"/>
                    <a:pt x="0" y="834"/>
                  </a:cubicBezTo>
                  <a:cubicBezTo>
                    <a:pt x="0" y="1299"/>
                    <a:pt x="369" y="1668"/>
                    <a:pt x="834" y="1668"/>
                  </a:cubicBezTo>
                  <a:cubicBezTo>
                    <a:pt x="1286" y="1668"/>
                    <a:pt x="1667" y="1299"/>
                    <a:pt x="1667" y="834"/>
                  </a:cubicBezTo>
                  <a:cubicBezTo>
                    <a:pt x="1667" y="382"/>
                    <a:pt x="1286"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1" name="Google Shape;15451;p103"/>
            <p:cNvSpPr/>
            <p:nvPr/>
          </p:nvSpPr>
          <p:spPr>
            <a:xfrm>
              <a:off x="984245" y="3485272"/>
              <a:ext cx="106527" cy="104999"/>
            </a:xfrm>
            <a:custGeom>
              <a:avLst/>
              <a:gdLst/>
              <a:ahLst/>
              <a:cxnLst/>
              <a:rect l="l" t="t" r="r" b="b"/>
              <a:pathLst>
                <a:path w="3347" h="3299" extrusionOk="0">
                  <a:moveTo>
                    <a:pt x="3160" y="0"/>
                  </a:moveTo>
                  <a:cubicBezTo>
                    <a:pt x="3117" y="0"/>
                    <a:pt x="3073" y="15"/>
                    <a:pt x="3037" y="45"/>
                  </a:cubicBezTo>
                  <a:lnTo>
                    <a:pt x="72" y="2998"/>
                  </a:lnTo>
                  <a:cubicBezTo>
                    <a:pt x="1" y="3081"/>
                    <a:pt x="1" y="3176"/>
                    <a:pt x="72" y="3236"/>
                  </a:cubicBezTo>
                  <a:cubicBezTo>
                    <a:pt x="108" y="3278"/>
                    <a:pt x="152" y="3298"/>
                    <a:pt x="196" y="3298"/>
                  </a:cubicBezTo>
                  <a:cubicBezTo>
                    <a:pt x="239" y="3298"/>
                    <a:pt x="280" y="3278"/>
                    <a:pt x="310" y="3236"/>
                  </a:cubicBezTo>
                  <a:lnTo>
                    <a:pt x="3275" y="283"/>
                  </a:lnTo>
                  <a:cubicBezTo>
                    <a:pt x="3346" y="200"/>
                    <a:pt x="3346" y="105"/>
                    <a:pt x="3275" y="45"/>
                  </a:cubicBezTo>
                  <a:cubicBezTo>
                    <a:pt x="3245" y="15"/>
                    <a:pt x="3203" y="0"/>
                    <a:pt x="31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2" name="Google Shape;15452;p103"/>
            <p:cNvSpPr/>
            <p:nvPr/>
          </p:nvSpPr>
          <p:spPr>
            <a:xfrm>
              <a:off x="922850" y="3428715"/>
              <a:ext cx="223620" cy="223620"/>
            </a:xfrm>
            <a:custGeom>
              <a:avLst/>
              <a:gdLst/>
              <a:ahLst/>
              <a:cxnLst/>
              <a:rect l="l" t="t" r="r" b="b"/>
              <a:pathLst>
                <a:path w="7026" h="7026" extrusionOk="0">
                  <a:moveTo>
                    <a:pt x="3513" y="0"/>
                  </a:moveTo>
                  <a:cubicBezTo>
                    <a:pt x="1584" y="0"/>
                    <a:pt x="1" y="1584"/>
                    <a:pt x="1" y="3513"/>
                  </a:cubicBezTo>
                  <a:cubicBezTo>
                    <a:pt x="1" y="5453"/>
                    <a:pt x="1584" y="7025"/>
                    <a:pt x="3513" y="7025"/>
                  </a:cubicBezTo>
                  <a:cubicBezTo>
                    <a:pt x="5454" y="7025"/>
                    <a:pt x="7026" y="5453"/>
                    <a:pt x="7026" y="3513"/>
                  </a:cubicBezTo>
                  <a:cubicBezTo>
                    <a:pt x="7026" y="1834"/>
                    <a:pt x="5835" y="393"/>
                    <a:pt x="4204" y="60"/>
                  </a:cubicBezTo>
                  <a:cubicBezTo>
                    <a:pt x="4196" y="59"/>
                    <a:pt x="4188" y="58"/>
                    <a:pt x="4180" y="58"/>
                  </a:cubicBezTo>
                  <a:cubicBezTo>
                    <a:pt x="4095" y="58"/>
                    <a:pt x="4022" y="115"/>
                    <a:pt x="3989" y="191"/>
                  </a:cubicBezTo>
                  <a:cubicBezTo>
                    <a:pt x="3978" y="286"/>
                    <a:pt x="4037" y="369"/>
                    <a:pt x="4132" y="405"/>
                  </a:cubicBezTo>
                  <a:cubicBezTo>
                    <a:pt x="5597" y="703"/>
                    <a:pt x="6692" y="2001"/>
                    <a:pt x="6692" y="3513"/>
                  </a:cubicBezTo>
                  <a:cubicBezTo>
                    <a:pt x="6692" y="5251"/>
                    <a:pt x="5263" y="6680"/>
                    <a:pt x="3513" y="6680"/>
                  </a:cubicBezTo>
                  <a:cubicBezTo>
                    <a:pt x="1775" y="6680"/>
                    <a:pt x="346" y="5251"/>
                    <a:pt x="346" y="3513"/>
                  </a:cubicBezTo>
                  <a:cubicBezTo>
                    <a:pt x="346" y="1774"/>
                    <a:pt x="1775" y="346"/>
                    <a:pt x="3513" y="346"/>
                  </a:cubicBezTo>
                  <a:cubicBezTo>
                    <a:pt x="3608" y="346"/>
                    <a:pt x="3692" y="274"/>
                    <a:pt x="3692" y="167"/>
                  </a:cubicBezTo>
                  <a:cubicBezTo>
                    <a:pt x="3680" y="72"/>
                    <a:pt x="3608" y="0"/>
                    <a:pt x="3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3" name="Google Shape;15453;p103"/>
            <p:cNvSpPr/>
            <p:nvPr/>
          </p:nvSpPr>
          <p:spPr>
            <a:xfrm>
              <a:off x="850092" y="3352934"/>
              <a:ext cx="369517" cy="375660"/>
            </a:xfrm>
            <a:custGeom>
              <a:avLst/>
              <a:gdLst/>
              <a:ahLst/>
              <a:cxnLst/>
              <a:rect l="l" t="t" r="r" b="b"/>
              <a:pathLst>
                <a:path w="11610" h="11803" extrusionOk="0">
                  <a:moveTo>
                    <a:pt x="5804" y="0"/>
                  </a:moveTo>
                  <a:cubicBezTo>
                    <a:pt x="5801" y="0"/>
                    <a:pt x="5799" y="0"/>
                    <a:pt x="5799" y="0"/>
                  </a:cubicBezTo>
                  <a:cubicBezTo>
                    <a:pt x="5585" y="0"/>
                    <a:pt x="5371" y="119"/>
                    <a:pt x="5252" y="310"/>
                  </a:cubicBezTo>
                  <a:lnTo>
                    <a:pt x="4573" y="1453"/>
                  </a:lnTo>
                  <a:cubicBezTo>
                    <a:pt x="4515" y="1551"/>
                    <a:pt x="4424" y="1605"/>
                    <a:pt x="4326" y="1605"/>
                  </a:cubicBezTo>
                  <a:cubicBezTo>
                    <a:pt x="4281" y="1605"/>
                    <a:pt x="4236" y="1594"/>
                    <a:pt x="4192" y="1572"/>
                  </a:cubicBezTo>
                  <a:lnTo>
                    <a:pt x="2977" y="1060"/>
                  </a:lnTo>
                  <a:cubicBezTo>
                    <a:pt x="2889" y="1020"/>
                    <a:pt x="2800" y="1002"/>
                    <a:pt x="2713" y="1002"/>
                  </a:cubicBezTo>
                  <a:cubicBezTo>
                    <a:pt x="2355" y="1002"/>
                    <a:pt x="2046" y="1312"/>
                    <a:pt x="2084" y="1715"/>
                  </a:cubicBezTo>
                  <a:lnTo>
                    <a:pt x="2204" y="3036"/>
                  </a:lnTo>
                  <a:cubicBezTo>
                    <a:pt x="2215" y="3179"/>
                    <a:pt x="2108" y="3322"/>
                    <a:pt x="1965" y="3346"/>
                  </a:cubicBezTo>
                  <a:lnTo>
                    <a:pt x="668" y="3643"/>
                  </a:lnTo>
                  <a:cubicBezTo>
                    <a:pt x="191" y="3751"/>
                    <a:pt x="1" y="4334"/>
                    <a:pt x="322" y="4703"/>
                  </a:cubicBezTo>
                  <a:lnTo>
                    <a:pt x="1203" y="5703"/>
                  </a:lnTo>
                  <a:cubicBezTo>
                    <a:pt x="1311" y="5822"/>
                    <a:pt x="1311" y="5989"/>
                    <a:pt x="1203" y="6084"/>
                  </a:cubicBezTo>
                  <a:lnTo>
                    <a:pt x="322" y="7084"/>
                  </a:lnTo>
                  <a:cubicBezTo>
                    <a:pt x="179" y="7263"/>
                    <a:pt x="132" y="7489"/>
                    <a:pt x="191" y="7715"/>
                  </a:cubicBezTo>
                  <a:cubicBezTo>
                    <a:pt x="263" y="7930"/>
                    <a:pt x="441" y="8084"/>
                    <a:pt x="668" y="8144"/>
                  </a:cubicBezTo>
                  <a:lnTo>
                    <a:pt x="1025" y="8215"/>
                  </a:lnTo>
                  <a:cubicBezTo>
                    <a:pt x="1033" y="8216"/>
                    <a:pt x="1041" y="8217"/>
                    <a:pt x="1049" y="8217"/>
                  </a:cubicBezTo>
                  <a:cubicBezTo>
                    <a:pt x="1136" y="8217"/>
                    <a:pt x="1217" y="8161"/>
                    <a:pt x="1239" y="8084"/>
                  </a:cubicBezTo>
                  <a:cubicBezTo>
                    <a:pt x="1251" y="7989"/>
                    <a:pt x="1192" y="7894"/>
                    <a:pt x="1096" y="7870"/>
                  </a:cubicBezTo>
                  <a:lnTo>
                    <a:pt x="739" y="7799"/>
                  </a:lnTo>
                  <a:cubicBezTo>
                    <a:pt x="644" y="7775"/>
                    <a:pt x="560" y="7692"/>
                    <a:pt x="525" y="7608"/>
                  </a:cubicBezTo>
                  <a:cubicBezTo>
                    <a:pt x="489" y="7501"/>
                    <a:pt x="501" y="7394"/>
                    <a:pt x="584" y="7322"/>
                  </a:cubicBezTo>
                  <a:lnTo>
                    <a:pt x="1453" y="6322"/>
                  </a:lnTo>
                  <a:cubicBezTo>
                    <a:pt x="1668" y="6084"/>
                    <a:pt x="1668" y="5715"/>
                    <a:pt x="1453" y="5477"/>
                  </a:cubicBezTo>
                  <a:lnTo>
                    <a:pt x="584" y="4477"/>
                  </a:lnTo>
                  <a:cubicBezTo>
                    <a:pt x="430" y="4322"/>
                    <a:pt x="525" y="4048"/>
                    <a:pt x="739" y="3989"/>
                  </a:cubicBezTo>
                  <a:lnTo>
                    <a:pt x="2037" y="3691"/>
                  </a:lnTo>
                  <a:cubicBezTo>
                    <a:pt x="2346" y="3620"/>
                    <a:pt x="2573" y="3322"/>
                    <a:pt x="2549" y="3012"/>
                  </a:cubicBezTo>
                  <a:lnTo>
                    <a:pt x="2430" y="1679"/>
                  </a:lnTo>
                  <a:cubicBezTo>
                    <a:pt x="2410" y="1503"/>
                    <a:pt x="2559" y="1359"/>
                    <a:pt x="2731" y="1359"/>
                  </a:cubicBezTo>
                  <a:cubicBezTo>
                    <a:pt x="2769" y="1359"/>
                    <a:pt x="2808" y="1366"/>
                    <a:pt x="2846" y="1381"/>
                  </a:cubicBezTo>
                  <a:lnTo>
                    <a:pt x="4061" y="1905"/>
                  </a:lnTo>
                  <a:cubicBezTo>
                    <a:pt x="4143" y="1941"/>
                    <a:pt x="4229" y="1958"/>
                    <a:pt x="4314" y="1958"/>
                  </a:cubicBezTo>
                  <a:cubicBezTo>
                    <a:pt x="4536" y="1958"/>
                    <a:pt x="4750" y="1841"/>
                    <a:pt x="4871" y="1643"/>
                  </a:cubicBezTo>
                  <a:lnTo>
                    <a:pt x="5549" y="488"/>
                  </a:lnTo>
                  <a:cubicBezTo>
                    <a:pt x="5609" y="393"/>
                    <a:pt x="5710" y="345"/>
                    <a:pt x="5810" y="345"/>
                  </a:cubicBezTo>
                  <a:cubicBezTo>
                    <a:pt x="5909" y="345"/>
                    <a:pt x="6008" y="393"/>
                    <a:pt x="6061" y="488"/>
                  </a:cubicBezTo>
                  <a:lnTo>
                    <a:pt x="6740" y="1643"/>
                  </a:lnTo>
                  <a:cubicBezTo>
                    <a:pt x="6861" y="1842"/>
                    <a:pt x="7077" y="1953"/>
                    <a:pt x="7300" y="1953"/>
                  </a:cubicBezTo>
                  <a:cubicBezTo>
                    <a:pt x="7383" y="1953"/>
                    <a:pt x="7468" y="1938"/>
                    <a:pt x="7549" y="1905"/>
                  </a:cubicBezTo>
                  <a:lnTo>
                    <a:pt x="8764" y="1381"/>
                  </a:lnTo>
                  <a:cubicBezTo>
                    <a:pt x="8802" y="1366"/>
                    <a:pt x="8841" y="1359"/>
                    <a:pt x="8878" y="1359"/>
                  </a:cubicBezTo>
                  <a:cubicBezTo>
                    <a:pt x="9048" y="1359"/>
                    <a:pt x="9190" y="1503"/>
                    <a:pt x="9181" y="1679"/>
                  </a:cubicBezTo>
                  <a:lnTo>
                    <a:pt x="9062" y="3012"/>
                  </a:lnTo>
                  <a:cubicBezTo>
                    <a:pt x="9038" y="3334"/>
                    <a:pt x="9240" y="3620"/>
                    <a:pt x="9574" y="3691"/>
                  </a:cubicBezTo>
                  <a:lnTo>
                    <a:pt x="10859" y="3989"/>
                  </a:lnTo>
                  <a:cubicBezTo>
                    <a:pt x="11086" y="4036"/>
                    <a:pt x="11181" y="4298"/>
                    <a:pt x="11026" y="4477"/>
                  </a:cubicBezTo>
                  <a:lnTo>
                    <a:pt x="10145" y="5477"/>
                  </a:lnTo>
                  <a:cubicBezTo>
                    <a:pt x="9943" y="5715"/>
                    <a:pt x="9943" y="6084"/>
                    <a:pt x="10145" y="6322"/>
                  </a:cubicBezTo>
                  <a:lnTo>
                    <a:pt x="11026" y="7322"/>
                  </a:lnTo>
                  <a:cubicBezTo>
                    <a:pt x="11181" y="7489"/>
                    <a:pt x="11086" y="7751"/>
                    <a:pt x="10859" y="7811"/>
                  </a:cubicBezTo>
                  <a:lnTo>
                    <a:pt x="9574" y="8108"/>
                  </a:lnTo>
                  <a:cubicBezTo>
                    <a:pt x="9252" y="8192"/>
                    <a:pt x="9038" y="8489"/>
                    <a:pt x="9062" y="8799"/>
                  </a:cubicBezTo>
                  <a:lnTo>
                    <a:pt x="9181" y="10120"/>
                  </a:lnTo>
                  <a:cubicBezTo>
                    <a:pt x="9190" y="10302"/>
                    <a:pt x="9054" y="10445"/>
                    <a:pt x="8889" y="10445"/>
                  </a:cubicBezTo>
                  <a:cubicBezTo>
                    <a:pt x="8848" y="10445"/>
                    <a:pt x="8806" y="10437"/>
                    <a:pt x="8764" y="10418"/>
                  </a:cubicBezTo>
                  <a:lnTo>
                    <a:pt x="7549" y="9894"/>
                  </a:lnTo>
                  <a:cubicBezTo>
                    <a:pt x="7468" y="9858"/>
                    <a:pt x="7382" y="9841"/>
                    <a:pt x="7298" y="9841"/>
                  </a:cubicBezTo>
                  <a:cubicBezTo>
                    <a:pt x="7076" y="9841"/>
                    <a:pt x="6861" y="9961"/>
                    <a:pt x="6740" y="10168"/>
                  </a:cubicBezTo>
                  <a:lnTo>
                    <a:pt x="6061" y="11311"/>
                  </a:lnTo>
                  <a:cubicBezTo>
                    <a:pt x="6002" y="11406"/>
                    <a:pt x="5900" y="11454"/>
                    <a:pt x="5801" y="11454"/>
                  </a:cubicBezTo>
                  <a:cubicBezTo>
                    <a:pt x="5701" y="11454"/>
                    <a:pt x="5603" y="11406"/>
                    <a:pt x="5549" y="11311"/>
                  </a:cubicBezTo>
                  <a:lnTo>
                    <a:pt x="4871" y="10168"/>
                  </a:lnTo>
                  <a:cubicBezTo>
                    <a:pt x="4749" y="9960"/>
                    <a:pt x="4533" y="9846"/>
                    <a:pt x="4309" y="9846"/>
                  </a:cubicBezTo>
                  <a:cubicBezTo>
                    <a:pt x="4226" y="9846"/>
                    <a:pt x="4142" y="9862"/>
                    <a:pt x="4061" y="9894"/>
                  </a:cubicBezTo>
                  <a:lnTo>
                    <a:pt x="2846" y="10418"/>
                  </a:lnTo>
                  <a:cubicBezTo>
                    <a:pt x="2804" y="10437"/>
                    <a:pt x="2762" y="10445"/>
                    <a:pt x="2721" y="10445"/>
                  </a:cubicBezTo>
                  <a:cubicBezTo>
                    <a:pt x="2553" y="10445"/>
                    <a:pt x="2411" y="10302"/>
                    <a:pt x="2430" y="10120"/>
                  </a:cubicBezTo>
                  <a:lnTo>
                    <a:pt x="2549" y="8799"/>
                  </a:lnTo>
                  <a:cubicBezTo>
                    <a:pt x="2573" y="8465"/>
                    <a:pt x="2370" y="8192"/>
                    <a:pt x="2037" y="8108"/>
                  </a:cubicBezTo>
                  <a:lnTo>
                    <a:pt x="1727" y="8037"/>
                  </a:lnTo>
                  <a:cubicBezTo>
                    <a:pt x="1719" y="8036"/>
                    <a:pt x="1711" y="8035"/>
                    <a:pt x="1703" y="8035"/>
                  </a:cubicBezTo>
                  <a:cubicBezTo>
                    <a:pt x="1616" y="8035"/>
                    <a:pt x="1535" y="8092"/>
                    <a:pt x="1513" y="8168"/>
                  </a:cubicBezTo>
                  <a:cubicBezTo>
                    <a:pt x="1501" y="8263"/>
                    <a:pt x="1561" y="8370"/>
                    <a:pt x="1656" y="8382"/>
                  </a:cubicBezTo>
                  <a:lnTo>
                    <a:pt x="1965" y="8454"/>
                  </a:lnTo>
                  <a:cubicBezTo>
                    <a:pt x="2108" y="8489"/>
                    <a:pt x="2204" y="8620"/>
                    <a:pt x="2204" y="8763"/>
                  </a:cubicBezTo>
                  <a:lnTo>
                    <a:pt x="2084" y="10097"/>
                  </a:lnTo>
                  <a:cubicBezTo>
                    <a:pt x="2046" y="10493"/>
                    <a:pt x="2361" y="10804"/>
                    <a:pt x="2723" y="10804"/>
                  </a:cubicBezTo>
                  <a:cubicBezTo>
                    <a:pt x="2807" y="10804"/>
                    <a:pt x="2893" y="10787"/>
                    <a:pt x="2977" y="10751"/>
                  </a:cubicBezTo>
                  <a:lnTo>
                    <a:pt x="4192" y="10228"/>
                  </a:lnTo>
                  <a:cubicBezTo>
                    <a:pt x="4230" y="10212"/>
                    <a:pt x="4269" y="10204"/>
                    <a:pt x="4308" y="10204"/>
                  </a:cubicBezTo>
                  <a:cubicBezTo>
                    <a:pt x="4413" y="10204"/>
                    <a:pt x="4512" y="10259"/>
                    <a:pt x="4573" y="10347"/>
                  </a:cubicBezTo>
                  <a:lnTo>
                    <a:pt x="5252" y="11490"/>
                  </a:lnTo>
                  <a:cubicBezTo>
                    <a:pt x="5377" y="11698"/>
                    <a:pt x="5594" y="11802"/>
                    <a:pt x="5810" y="11802"/>
                  </a:cubicBezTo>
                  <a:cubicBezTo>
                    <a:pt x="6025" y="11802"/>
                    <a:pt x="6240" y="11698"/>
                    <a:pt x="6359" y="11490"/>
                  </a:cubicBezTo>
                  <a:lnTo>
                    <a:pt x="7037" y="10347"/>
                  </a:lnTo>
                  <a:cubicBezTo>
                    <a:pt x="7088" y="10253"/>
                    <a:pt x="7188" y="10202"/>
                    <a:pt x="7288" y="10202"/>
                  </a:cubicBezTo>
                  <a:cubicBezTo>
                    <a:pt x="7328" y="10202"/>
                    <a:pt x="7369" y="10211"/>
                    <a:pt x="7407" y="10228"/>
                  </a:cubicBezTo>
                  <a:lnTo>
                    <a:pt x="8633" y="10751"/>
                  </a:lnTo>
                  <a:cubicBezTo>
                    <a:pt x="8715" y="10787"/>
                    <a:pt x="8800" y="10804"/>
                    <a:pt x="8883" y="10804"/>
                  </a:cubicBezTo>
                  <a:cubicBezTo>
                    <a:pt x="9242" y="10804"/>
                    <a:pt x="9565" y="10493"/>
                    <a:pt x="9526" y="10097"/>
                  </a:cubicBezTo>
                  <a:lnTo>
                    <a:pt x="9407" y="8763"/>
                  </a:lnTo>
                  <a:cubicBezTo>
                    <a:pt x="9395" y="8620"/>
                    <a:pt x="9490" y="8489"/>
                    <a:pt x="9645" y="8454"/>
                  </a:cubicBezTo>
                  <a:lnTo>
                    <a:pt x="10943" y="8156"/>
                  </a:lnTo>
                  <a:cubicBezTo>
                    <a:pt x="11419" y="8049"/>
                    <a:pt x="11609" y="7477"/>
                    <a:pt x="11276" y="7096"/>
                  </a:cubicBezTo>
                  <a:lnTo>
                    <a:pt x="10407" y="6084"/>
                  </a:lnTo>
                  <a:cubicBezTo>
                    <a:pt x="10300" y="5965"/>
                    <a:pt x="10300" y="5810"/>
                    <a:pt x="10407" y="5703"/>
                  </a:cubicBezTo>
                  <a:lnTo>
                    <a:pt x="11276" y="4703"/>
                  </a:lnTo>
                  <a:cubicBezTo>
                    <a:pt x="11609" y="4334"/>
                    <a:pt x="11419" y="3751"/>
                    <a:pt x="10943" y="3643"/>
                  </a:cubicBezTo>
                  <a:lnTo>
                    <a:pt x="9645" y="3346"/>
                  </a:lnTo>
                  <a:cubicBezTo>
                    <a:pt x="9490" y="3322"/>
                    <a:pt x="9407" y="3179"/>
                    <a:pt x="9407" y="3036"/>
                  </a:cubicBezTo>
                  <a:lnTo>
                    <a:pt x="9526" y="1715"/>
                  </a:lnTo>
                  <a:cubicBezTo>
                    <a:pt x="9564" y="1312"/>
                    <a:pt x="9248" y="1002"/>
                    <a:pt x="8893" y="1002"/>
                  </a:cubicBezTo>
                  <a:cubicBezTo>
                    <a:pt x="8807" y="1002"/>
                    <a:pt x="8719" y="1020"/>
                    <a:pt x="8633" y="1060"/>
                  </a:cubicBezTo>
                  <a:lnTo>
                    <a:pt x="7407" y="1572"/>
                  </a:lnTo>
                  <a:cubicBezTo>
                    <a:pt x="7371" y="1588"/>
                    <a:pt x="7334" y="1595"/>
                    <a:pt x="7296" y="1595"/>
                  </a:cubicBezTo>
                  <a:cubicBezTo>
                    <a:pt x="7193" y="1595"/>
                    <a:pt x="7090" y="1540"/>
                    <a:pt x="7037" y="1453"/>
                  </a:cubicBezTo>
                  <a:lnTo>
                    <a:pt x="6359" y="310"/>
                  </a:lnTo>
                  <a:cubicBezTo>
                    <a:pt x="6170" y="10"/>
                    <a:pt x="5848" y="0"/>
                    <a:pt x="58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54" name="Google Shape;15454;p103"/>
          <p:cNvGrpSpPr/>
          <p:nvPr/>
        </p:nvGrpSpPr>
        <p:grpSpPr>
          <a:xfrm>
            <a:off x="1314678" y="3358217"/>
            <a:ext cx="334666" cy="365348"/>
            <a:chOff x="1314678" y="3358217"/>
            <a:chExt cx="334666" cy="365348"/>
          </a:xfrm>
        </p:grpSpPr>
        <p:sp>
          <p:nvSpPr>
            <p:cNvPr id="15455" name="Google Shape;15455;p103"/>
            <p:cNvSpPr/>
            <p:nvPr/>
          </p:nvSpPr>
          <p:spPr>
            <a:xfrm>
              <a:off x="1316588" y="3358217"/>
              <a:ext cx="332757" cy="365348"/>
            </a:xfrm>
            <a:custGeom>
              <a:avLst/>
              <a:gdLst/>
              <a:ahLst/>
              <a:cxnLst/>
              <a:rect l="l" t="t" r="r" b="b"/>
              <a:pathLst>
                <a:path w="10455" h="11479" extrusionOk="0">
                  <a:moveTo>
                    <a:pt x="1501" y="9300"/>
                  </a:moveTo>
                  <a:cubicBezTo>
                    <a:pt x="1655" y="9300"/>
                    <a:pt x="1786" y="9419"/>
                    <a:pt x="1786" y="9585"/>
                  </a:cubicBezTo>
                  <a:cubicBezTo>
                    <a:pt x="1786" y="9752"/>
                    <a:pt x="1667" y="9871"/>
                    <a:pt x="1501" y="9871"/>
                  </a:cubicBezTo>
                  <a:lnTo>
                    <a:pt x="584" y="9871"/>
                  </a:lnTo>
                  <a:cubicBezTo>
                    <a:pt x="429" y="9871"/>
                    <a:pt x="298" y="9752"/>
                    <a:pt x="298" y="9585"/>
                  </a:cubicBezTo>
                  <a:cubicBezTo>
                    <a:pt x="298" y="9431"/>
                    <a:pt x="417" y="9300"/>
                    <a:pt x="584" y="9300"/>
                  </a:cubicBezTo>
                  <a:close/>
                  <a:moveTo>
                    <a:pt x="9359" y="1013"/>
                  </a:moveTo>
                  <a:lnTo>
                    <a:pt x="9359" y="10443"/>
                  </a:lnTo>
                  <a:lnTo>
                    <a:pt x="9037" y="10443"/>
                  </a:lnTo>
                  <a:lnTo>
                    <a:pt x="9037" y="1013"/>
                  </a:lnTo>
                  <a:close/>
                  <a:moveTo>
                    <a:pt x="3048" y="1"/>
                  </a:moveTo>
                  <a:cubicBezTo>
                    <a:pt x="2965" y="1"/>
                    <a:pt x="2894" y="72"/>
                    <a:pt x="2894" y="156"/>
                  </a:cubicBezTo>
                  <a:cubicBezTo>
                    <a:pt x="2894" y="251"/>
                    <a:pt x="2965" y="322"/>
                    <a:pt x="3048" y="322"/>
                  </a:cubicBezTo>
                  <a:lnTo>
                    <a:pt x="8347" y="322"/>
                  </a:lnTo>
                  <a:cubicBezTo>
                    <a:pt x="8561" y="322"/>
                    <a:pt x="8728" y="489"/>
                    <a:pt x="8728" y="691"/>
                  </a:cubicBezTo>
                  <a:lnTo>
                    <a:pt x="8728" y="10776"/>
                  </a:lnTo>
                  <a:cubicBezTo>
                    <a:pt x="8728" y="10978"/>
                    <a:pt x="8561" y="11145"/>
                    <a:pt x="8347" y="11145"/>
                  </a:cubicBezTo>
                  <a:lnTo>
                    <a:pt x="1584" y="11145"/>
                  </a:lnTo>
                  <a:cubicBezTo>
                    <a:pt x="1370" y="11145"/>
                    <a:pt x="1203" y="10978"/>
                    <a:pt x="1203" y="10776"/>
                  </a:cubicBezTo>
                  <a:lnTo>
                    <a:pt x="1203" y="10204"/>
                  </a:lnTo>
                  <a:lnTo>
                    <a:pt x="1524" y="10204"/>
                  </a:lnTo>
                  <a:cubicBezTo>
                    <a:pt x="1858" y="10204"/>
                    <a:pt x="2132" y="9931"/>
                    <a:pt x="2132" y="9597"/>
                  </a:cubicBezTo>
                  <a:cubicBezTo>
                    <a:pt x="2132" y="9276"/>
                    <a:pt x="1846" y="8990"/>
                    <a:pt x="1524" y="8990"/>
                  </a:cubicBezTo>
                  <a:lnTo>
                    <a:pt x="1203" y="8990"/>
                  </a:lnTo>
                  <a:lnTo>
                    <a:pt x="1203" y="8621"/>
                  </a:lnTo>
                  <a:cubicBezTo>
                    <a:pt x="1203" y="8526"/>
                    <a:pt x="1132" y="8454"/>
                    <a:pt x="1048" y="8454"/>
                  </a:cubicBezTo>
                  <a:cubicBezTo>
                    <a:pt x="953" y="8454"/>
                    <a:pt x="882" y="8526"/>
                    <a:pt x="882" y="8621"/>
                  </a:cubicBezTo>
                  <a:lnTo>
                    <a:pt x="882" y="8990"/>
                  </a:lnTo>
                  <a:lnTo>
                    <a:pt x="608" y="8990"/>
                  </a:lnTo>
                  <a:cubicBezTo>
                    <a:pt x="274" y="8990"/>
                    <a:pt x="0" y="9276"/>
                    <a:pt x="0" y="9597"/>
                  </a:cubicBezTo>
                  <a:cubicBezTo>
                    <a:pt x="0" y="9931"/>
                    <a:pt x="286" y="10204"/>
                    <a:pt x="608" y="10204"/>
                  </a:cubicBezTo>
                  <a:lnTo>
                    <a:pt x="882" y="10204"/>
                  </a:lnTo>
                  <a:lnTo>
                    <a:pt x="882" y="10776"/>
                  </a:lnTo>
                  <a:cubicBezTo>
                    <a:pt x="882" y="11157"/>
                    <a:pt x="1191" y="11478"/>
                    <a:pt x="1584" y="11478"/>
                  </a:cubicBezTo>
                  <a:lnTo>
                    <a:pt x="9752" y="11478"/>
                  </a:lnTo>
                  <a:cubicBezTo>
                    <a:pt x="10133" y="11478"/>
                    <a:pt x="10454" y="11157"/>
                    <a:pt x="10454" y="10776"/>
                  </a:cubicBezTo>
                  <a:lnTo>
                    <a:pt x="10454" y="2156"/>
                  </a:lnTo>
                  <a:cubicBezTo>
                    <a:pt x="10454" y="2073"/>
                    <a:pt x="10371" y="1989"/>
                    <a:pt x="10287" y="1989"/>
                  </a:cubicBezTo>
                  <a:cubicBezTo>
                    <a:pt x="10192" y="1989"/>
                    <a:pt x="10121" y="2073"/>
                    <a:pt x="10121" y="2156"/>
                  </a:cubicBezTo>
                  <a:lnTo>
                    <a:pt x="10121" y="10776"/>
                  </a:lnTo>
                  <a:cubicBezTo>
                    <a:pt x="10121" y="10978"/>
                    <a:pt x="9954" y="11145"/>
                    <a:pt x="9752" y="11145"/>
                  </a:cubicBezTo>
                  <a:lnTo>
                    <a:pt x="8954" y="11145"/>
                  </a:lnTo>
                  <a:cubicBezTo>
                    <a:pt x="9014" y="11038"/>
                    <a:pt x="9061" y="10919"/>
                    <a:pt x="9061" y="10800"/>
                  </a:cubicBezTo>
                  <a:lnTo>
                    <a:pt x="9549" y="10800"/>
                  </a:lnTo>
                  <a:cubicBezTo>
                    <a:pt x="9645" y="10800"/>
                    <a:pt x="9716" y="10728"/>
                    <a:pt x="9716" y="10645"/>
                  </a:cubicBezTo>
                  <a:lnTo>
                    <a:pt x="9716" y="858"/>
                  </a:lnTo>
                  <a:cubicBezTo>
                    <a:pt x="9716" y="775"/>
                    <a:pt x="9645" y="691"/>
                    <a:pt x="9549" y="691"/>
                  </a:cubicBezTo>
                  <a:lnTo>
                    <a:pt x="9061" y="691"/>
                  </a:lnTo>
                  <a:cubicBezTo>
                    <a:pt x="9061" y="560"/>
                    <a:pt x="9014" y="441"/>
                    <a:pt x="8954" y="358"/>
                  </a:cubicBezTo>
                  <a:lnTo>
                    <a:pt x="9752" y="358"/>
                  </a:lnTo>
                  <a:cubicBezTo>
                    <a:pt x="9954" y="358"/>
                    <a:pt x="10121" y="525"/>
                    <a:pt x="10121" y="727"/>
                  </a:cubicBezTo>
                  <a:lnTo>
                    <a:pt x="10121" y="1430"/>
                  </a:lnTo>
                  <a:cubicBezTo>
                    <a:pt x="10097" y="1489"/>
                    <a:pt x="10168" y="1561"/>
                    <a:pt x="10276" y="1561"/>
                  </a:cubicBezTo>
                  <a:cubicBezTo>
                    <a:pt x="10359" y="1561"/>
                    <a:pt x="10430" y="1489"/>
                    <a:pt x="10430" y="1394"/>
                  </a:cubicBezTo>
                  <a:lnTo>
                    <a:pt x="10430" y="691"/>
                  </a:lnTo>
                  <a:cubicBezTo>
                    <a:pt x="10430" y="310"/>
                    <a:pt x="10121" y="1"/>
                    <a:pt x="97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6" name="Google Shape;15456;p103"/>
            <p:cNvSpPr/>
            <p:nvPr/>
          </p:nvSpPr>
          <p:spPr>
            <a:xfrm>
              <a:off x="1314678" y="3358981"/>
              <a:ext cx="79632" cy="254684"/>
            </a:xfrm>
            <a:custGeom>
              <a:avLst/>
              <a:gdLst/>
              <a:ahLst/>
              <a:cxnLst/>
              <a:rect l="l" t="t" r="r" b="b"/>
              <a:pathLst>
                <a:path w="2502" h="8002" extrusionOk="0">
                  <a:moveTo>
                    <a:pt x="1537" y="1537"/>
                  </a:moveTo>
                  <a:cubicBezTo>
                    <a:pt x="1680" y="1537"/>
                    <a:pt x="1811" y="1656"/>
                    <a:pt x="1811" y="1822"/>
                  </a:cubicBezTo>
                  <a:cubicBezTo>
                    <a:pt x="1811" y="1989"/>
                    <a:pt x="1692" y="2108"/>
                    <a:pt x="1537" y="2108"/>
                  </a:cubicBezTo>
                  <a:lnTo>
                    <a:pt x="608" y="2108"/>
                  </a:lnTo>
                  <a:cubicBezTo>
                    <a:pt x="465" y="2108"/>
                    <a:pt x="334" y="1989"/>
                    <a:pt x="334" y="1822"/>
                  </a:cubicBezTo>
                  <a:cubicBezTo>
                    <a:pt x="334" y="1668"/>
                    <a:pt x="453" y="1537"/>
                    <a:pt x="608" y="1537"/>
                  </a:cubicBezTo>
                  <a:close/>
                  <a:moveTo>
                    <a:pt x="1549" y="4132"/>
                  </a:moveTo>
                  <a:cubicBezTo>
                    <a:pt x="1692" y="4132"/>
                    <a:pt x="1835" y="4251"/>
                    <a:pt x="1835" y="4406"/>
                  </a:cubicBezTo>
                  <a:cubicBezTo>
                    <a:pt x="1835" y="4573"/>
                    <a:pt x="1715" y="4692"/>
                    <a:pt x="1549" y="4692"/>
                  </a:cubicBezTo>
                  <a:lnTo>
                    <a:pt x="632" y="4692"/>
                  </a:lnTo>
                  <a:cubicBezTo>
                    <a:pt x="465" y="4680"/>
                    <a:pt x="346" y="4561"/>
                    <a:pt x="346" y="4406"/>
                  </a:cubicBezTo>
                  <a:cubicBezTo>
                    <a:pt x="346" y="4263"/>
                    <a:pt x="465" y="4132"/>
                    <a:pt x="632" y="4132"/>
                  </a:cubicBezTo>
                  <a:close/>
                  <a:moveTo>
                    <a:pt x="1549" y="6704"/>
                  </a:moveTo>
                  <a:cubicBezTo>
                    <a:pt x="1715" y="6704"/>
                    <a:pt x="1835" y="6835"/>
                    <a:pt x="1835" y="6990"/>
                  </a:cubicBezTo>
                  <a:cubicBezTo>
                    <a:pt x="1835" y="7132"/>
                    <a:pt x="1715" y="7263"/>
                    <a:pt x="1549" y="7263"/>
                  </a:cubicBezTo>
                  <a:lnTo>
                    <a:pt x="632" y="7263"/>
                  </a:lnTo>
                  <a:cubicBezTo>
                    <a:pt x="477" y="7263"/>
                    <a:pt x="346" y="7144"/>
                    <a:pt x="346" y="6990"/>
                  </a:cubicBezTo>
                  <a:cubicBezTo>
                    <a:pt x="346" y="6823"/>
                    <a:pt x="465" y="6704"/>
                    <a:pt x="632" y="6704"/>
                  </a:cubicBezTo>
                  <a:close/>
                  <a:moveTo>
                    <a:pt x="1608" y="1"/>
                  </a:moveTo>
                  <a:cubicBezTo>
                    <a:pt x="1227" y="1"/>
                    <a:pt x="906" y="310"/>
                    <a:pt x="906" y="703"/>
                  </a:cubicBezTo>
                  <a:lnTo>
                    <a:pt x="906" y="1239"/>
                  </a:lnTo>
                  <a:lnTo>
                    <a:pt x="608" y="1239"/>
                  </a:lnTo>
                  <a:cubicBezTo>
                    <a:pt x="275" y="1239"/>
                    <a:pt x="1" y="1525"/>
                    <a:pt x="1" y="1846"/>
                  </a:cubicBezTo>
                  <a:cubicBezTo>
                    <a:pt x="1" y="2179"/>
                    <a:pt x="287" y="2465"/>
                    <a:pt x="608" y="2465"/>
                  </a:cubicBezTo>
                  <a:lnTo>
                    <a:pt x="906" y="2465"/>
                  </a:lnTo>
                  <a:lnTo>
                    <a:pt x="906" y="3799"/>
                  </a:lnTo>
                  <a:lnTo>
                    <a:pt x="608" y="3799"/>
                  </a:lnTo>
                  <a:cubicBezTo>
                    <a:pt x="275" y="3799"/>
                    <a:pt x="1" y="4084"/>
                    <a:pt x="1" y="4406"/>
                  </a:cubicBezTo>
                  <a:cubicBezTo>
                    <a:pt x="1" y="4739"/>
                    <a:pt x="287" y="5025"/>
                    <a:pt x="608" y="5025"/>
                  </a:cubicBezTo>
                  <a:lnTo>
                    <a:pt x="906" y="5025"/>
                  </a:lnTo>
                  <a:lnTo>
                    <a:pt x="906" y="6359"/>
                  </a:lnTo>
                  <a:lnTo>
                    <a:pt x="632" y="6359"/>
                  </a:lnTo>
                  <a:cubicBezTo>
                    <a:pt x="287" y="6359"/>
                    <a:pt x="13" y="6644"/>
                    <a:pt x="13" y="6966"/>
                  </a:cubicBezTo>
                  <a:cubicBezTo>
                    <a:pt x="13" y="7299"/>
                    <a:pt x="299" y="7585"/>
                    <a:pt x="632" y="7585"/>
                  </a:cubicBezTo>
                  <a:lnTo>
                    <a:pt x="906" y="7585"/>
                  </a:lnTo>
                  <a:lnTo>
                    <a:pt x="906" y="7835"/>
                  </a:lnTo>
                  <a:cubicBezTo>
                    <a:pt x="906" y="7918"/>
                    <a:pt x="977" y="8002"/>
                    <a:pt x="1073" y="8002"/>
                  </a:cubicBezTo>
                  <a:cubicBezTo>
                    <a:pt x="1168" y="8002"/>
                    <a:pt x="1239" y="7918"/>
                    <a:pt x="1239" y="7835"/>
                  </a:cubicBezTo>
                  <a:lnTo>
                    <a:pt x="1239" y="7585"/>
                  </a:lnTo>
                  <a:lnTo>
                    <a:pt x="1537" y="7585"/>
                  </a:lnTo>
                  <a:cubicBezTo>
                    <a:pt x="1882" y="7585"/>
                    <a:pt x="2144" y="7299"/>
                    <a:pt x="2144" y="6966"/>
                  </a:cubicBezTo>
                  <a:cubicBezTo>
                    <a:pt x="2144" y="6644"/>
                    <a:pt x="1858" y="6359"/>
                    <a:pt x="1537" y="6359"/>
                  </a:cubicBezTo>
                  <a:lnTo>
                    <a:pt x="1239" y="6359"/>
                  </a:lnTo>
                  <a:lnTo>
                    <a:pt x="1239" y="5025"/>
                  </a:lnTo>
                  <a:lnTo>
                    <a:pt x="1537" y="5025"/>
                  </a:lnTo>
                  <a:cubicBezTo>
                    <a:pt x="1882" y="5025"/>
                    <a:pt x="2144" y="4739"/>
                    <a:pt x="2144" y="4406"/>
                  </a:cubicBezTo>
                  <a:cubicBezTo>
                    <a:pt x="2144" y="4084"/>
                    <a:pt x="1858" y="3799"/>
                    <a:pt x="1537" y="3799"/>
                  </a:cubicBezTo>
                  <a:lnTo>
                    <a:pt x="1239" y="3799"/>
                  </a:lnTo>
                  <a:lnTo>
                    <a:pt x="1239" y="2465"/>
                  </a:lnTo>
                  <a:lnTo>
                    <a:pt x="1525" y="2465"/>
                  </a:lnTo>
                  <a:cubicBezTo>
                    <a:pt x="1858" y="2465"/>
                    <a:pt x="2132" y="2179"/>
                    <a:pt x="2132" y="1846"/>
                  </a:cubicBezTo>
                  <a:cubicBezTo>
                    <a:pt x="2132" y="1525"/>
                    <a:pt x="1846" y="1239"/>
                    <a:pt x="1525" y="1239"/>
                  </a:cubicBezTo>
                  <a:lnTo>
                    <a:pt x="1239" y="1239"/>
                  </a:lnTo>
                  <a:lnTo>
                    <a:pt x="1239" y="703"/>
                  </a:lnTo>
                  <a:cubicBezTo>
                    <a:pt x="1239" y="489"/>
                    <a:pt x="1406" y="334"/>
                    <a:pt x="1608" y="334"/>
                  </a:cubicBezTo>
                  <a:lnTo>
                    <a:pt x="2335" y="334"/>
                  </a:lnTo>
                  <a:cubicBezTo>
                    <a:pt x="2430" y="334"/>
                    <a:pt x="2501" y="251"/>
                    <a:pt x="2501" y="167"/>
                  </a:cubicBezTo>
                  <a:cubicBezTo>
                    <a:pt x="2501" y="72"/>
                    <a:pt x="2430" y="1"/>
                    <a:pt x="23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7" name="Google Shape;15457;p103"/>
            <p:cNvSpPr/>
            <p:nvPr/>
          </p:nvSpPr>
          <p:spPr>
            <a:xfrm>
              <a:off x="1411688" y="3629546"/>
              <a:ext cx="139118" cy="10662"/>
            </a:xfrm>
            <a:custGeom>
              <a:avLst/>
              <a:gdLst/>
              <a:ahLst/>
              <a:cxnLst/>
              <a:rect l="l" t="t" r="r" b="b"/>
              <a:pathLst>
                <a:path w="4371" h="335" extrusionOk="0">
                  <a:moveTo>
                    <a:pt x="168" y="1"/>
                  </a:moveTo>
                  <a:cubicBezTo>
                    <a:pt x="84" y="1"/>
                    <a:pt x="1" y="72"/>
                    <a:pt x="1" y="167"/>
                  </a:cubicBezTo>
                  <a:cubicBezTo>
                    <a:pt x="1" y="251"/>
                    <a:pt x="84" y="334"/>
                    <a:pt x="168" y="334"/>
                  </a:cubicBezTo>
                  <a:lnTo>
                    <a:pt x="4204" y="334"/>
                  </a:lnTo>
                  <a:cubicBezTo>
                    <a:pt x="4287" y="334"/>
                    <a:pt x="4371" y="251"/>
                    <a:pt x="4371" y="167"/>
                  </a:cubicBezTo>
                  <a:cubicBezTo>
                    <a:pt x="4371" y="72"/>
                    <a:pt x="4287" y="1"/>
                    <a:pt x="42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8" name="Google Shape;15458;p103"/>
            <p:cNvSpPr/>
            <p:nvPr/>
          </p:nvSpPr>
          <p:spPr>
            <a:xfrm>
              <a:off x="1412070" y="3652303"/>
              <a:ext cx="139118" cy="10630"/>
            </a:xfrm>
            <a:custGeom>
              <a:avLst/>
              <a:gdLst/>
              <a:ahLst/>
              <a:cxnLst/>
              <a:rect l="l" t="t" r="r" b="b"/>
              <a:pathLst>
                <a:path w="4371" h="334" extrusionOk="0">
                  <a:moveTo>
                    <a:pt x="168" y="0"/>
                  </a:moveTo>
                  <a:cubicBezTo>
                    <a:pt x="84" y="0"/>
                    <a:pt x="1" y="72"/>
                    <a:pt x="1" y="167"/>
                  </a:cubicBezTo>
                  <a:cubicBezTo>
                    <a:pt x="1" y="250"/>
                    <a:pt x="72" y="333"/>
                    <a:pt x="168" y="333"/>
                  </a:cubicBezTo>
                  <a:lnTo>
                    <a:pt x="4204" y="333"/>
                  </a:lnTo>
                  <a:cubicBezTo>
                    <a:pt x="4299" y="333"/>
                    <a:pt x="4370" y="250"/>
                    <a:pt x="4370" y="167"/>
                  </a:cubicBezTo>
                  <a:cubicBezTo>
                    <a:pt x="4370" y="72"/>
                    <a:pt x="4299" y="0"/>
                    <a:pt x="42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9" name="Google Shape;15459;p103"/>
            <p:cNvSpPr/>
            <p:nvPr/>
          </p:nvSpPr>
          <p:spPr>
            <a:xfrm>
              <a:off x="1432153" y="3417352"/>
              <a:ext cx="83802" cy="191379"/>
            </a:xfrm>
            <a:custGeom>
              <a:avLst/>
              <a:gdLst/>
              <a:ahLst/>
              <a:cxnLst/>
              <a:rect l="l" t="t" r="r" b="b"/>
              <a:pathLst>
                <a:path w="2633" h="6013" extrusionOk="0">
                  <a:moveTo>
                    <a:pt x="1763" y="357"/>
                  </a:moveTo>
                  <a:cubicBezTo>
                    <a:pt x="1882" y="357"/>
                    <a:pt x="2037" y="405"/>
                    <a:pt x="2251" y="488"/>
                  </a:cubicBezTo>
                  <a:lnTo>
                    <a:pt x="2263" y="512"/>
                  </a:lnTo>
                  <a:lnTo>
                    <a:pt x="2096" y="1488"/>
                  </a:lnTo>
                  <a:cubicBezTo>
                    <a:pt x="2096" y="1500"/>
                    <a:pt x="2084" y="1500"/>
                    <a:pt x="2084" y="1500"/>
                  </a:cubicBezTo>
                  <a:lnTo>
                    <a:pt x="1596" y="1441"/>
                  </a:lnTo>
                  <a:lnTo>
                    <a:pt x="1561" y="1441"/>
                  </a:lnTo>
                  <a:cubicBezTo>
                    <a:pt x="965" y="1477"/>
                    <a:pt x="751" y="2143"/>
                    <a:pt x="751" y="2691"/>
                  </a:cubicBezTo>
                  <a:lnTo>
                    <a:pt x="751" y="3382"/>
                  </a:lnTo>
                  <a:cubicBezTo>
                    <a:pt x="751" y="3501"/>
                    <a:pt x="763" y="3822"/>
                    <a:pt x="894" y="4120"/>
                  </a:cubicBezTo>
                  <a:cubicBezTo>
                    <a:pt x="1025" y="4441"/>
                    <a:pt x="1263" y="4608"/>
                    <a:pt x="1561" y="4632"/>
                  </a:cubicBezTo>
                  <a:lnTo>
                    <a:pt x="1596" y="4632"/>
                  </a:lnTo>
                  <a:lnTo>
                    <a:pt x="2084" y="4572"/>
                  </a:lnTo>
                  <a:cubicBezTo>
                    <a:pt x="2096" y="4572"/>
                    <a:pt x="2096" y="4572"/>
                    <a:pt x="2096" y="4584"/>
                  </a:cubicBezTo>
                  <a:lnTo>
                    <a:pt x="2263" y="5572"/>
                  </a:lnTo>
                  <a:cubicBezTo>
                    <a:pt x="2263" y="5572"/>
                    <a:pt x="2263" y="5584"/>
                    <a:pt x="2251" y="5584"/>
                  </a:cubicBezTo>
                  <a:cubicBezTo>
                    <a:pt x="2037" y="5668"/>
                    <a:pt x="1882" y="5715"/>
                    <a:pt x="1763" y="5715"/>
                  </a:cubicBezTo>
                  <a:cubicBezTo>
                    <a:pt x="1608" y="5715"/>
                    <a:pt x="1251" y="5632"/>
                    <a:pt x="941" y="5298"/>
                  </a:cubicBezTo>
                  <a:cubicBezTo>
                    <a:pt x="537" y="4882"/>
                    <a:pt x="334" y="4227"/>
                    <a:pt x="334" y="3393"/>
                  </a:cubicBezTo>
                  <a:lnTo>
                    <a:pt x="334" y="2679"/>
                  </a:lnTo>
                  <a:cubicBezTo>
                    <a:pt x="334" y="1846"/>
                    <a:pt x="537" y="1191"/>
                    <a:pt x="941" y="774"/>
                  </a:cubicBezTo>
                  <a:cubicBezTo>
                    <a:pt x="1263" y="453"/>
                    <a:pt x="1620" y="357"/>
                    <a:pt x="1763" y="357"/>
                  </a:cubicBezTo>
                  <a:close/>
                  <a:moveTo>
                    <a:pt x="1775" y="0"/>
                  </a:moveTo>
                  <a:cubicBezTo>
                    <a:pt x="1525" y="0"/>
                    <a:pt x="1084" y="131"/>
                    <a:pt x="715" y="500"/>
                  </a:cubicBezTo>
                  <a:cubicBezTo>
                    <a:pt x="239" y="988"/>
                    <a:pt x="1" y="1715"/>
                    <a:pt x="1" y="2643"/>
                  </a:cubicBezTo>
                  <a:lnTo>
                    <a:pt x="1" y="3358"/>
                  </a:lnTo>
                  <a:cubicBezTo>
                    <a:pt x="1" y="4298"/>
                    <a:pt x="239" y="5013"/>
                    <a:pt x="715" y="5501"/>
                  </a:cubicBezTo>
                  <a:cubicBezTo>
                    <a:pt x="1084" y="5882"/>
                    <a:pt x="1525" y="6013"/>
                    <a:pt x="1775" y="6013"/>
                  </a:cubicBezTo>
                  <a:cubicBezTo>
                    <a:pt x="1965" y="6013"/>
                    <a:pt x="2215" y="5918"/>
                    <a:pt x="2394" y="5858"/>
                  </a:cubicBezTo>
                  <a:cubicBezTo>
                    <a:pt x="2549" y="5799"/>
                    <a:pt x="2632" y="5644"/>
                    <a:pt x="2608" y="5477"/>
                  </a:cubicBezTo>
                  <a:lnTo>
                    <a:pt x="2442" y="4489"/>
                  </a:lnTo>
                  <a:cubicBezTo>
                    <a:pt x="2419" y="4307"/>
                    <a:pt x="2255" y="4190"/>
                    <a:pt x="2075" y="4190"/>
                  </a:cubicBezTo>
                  <a:cubicBezTo>
                    <a:pt x="2066" y="4190"/>
                    <a:pt x="2058" y="4191"/>
                    <a:pt x="2049" y="4191"/>
                  </a:cubicBezTo>
                  <a:lnTo>
                    <a:pt x="1573" y="4251"/>
                  </a:lnTo>
                  <a:cubicBezTo>
                    <a:pt x="1108" y="4215"/>
                    <a:pt x="1108" y="3382"/>
                    <a:pt x="1108" y="3334"/>
                  </a:cubicBezTo>
                  <a:lnTo>
                    <a:pt x="1108" y="2643"/>
                  </a:lnTo>
                  <a:cubicBezTo>
                    <a:pt x="1108" y="2643"/>
                    <a:pt x="1108" y="2644"/>
                    <a:pt x="1108" y="2644"/>
                  </a:cubicBezTo>
                  <a:cubicBezTo>
                    <a:pt x="1084" y="2644"/>
                    <a:pt x="1088" y="1798"/>
                    <a:pt x="1561" y="1762"/>
                  </a:cubicBezTo>
                  <a:lnTo>
                    <a:pt x="2037" y="1822"/>
                  </a:lnTo>
                  <a:cubicBezTo>
                    <a:pt x="2053" y="1824"/>
                    <a:pt x="2068" y="1825"/>
                    <a:pt x="2084" y="1825"/>
                  </a:cubicBezTo>
                  <a:cubicBezTo>
                    <a:pt x="2263" y="1825"/>
                    <a:pt x="2397" y="1700"/>
                    <a:pt x="2430" y="1524"/>
                  </a:cubicBezTo>
                  <a:lnTo>
                    <a:pt x="2596" y="536"/>
                  </a:lnTo>
                  <a:cubicBezTo>
                    <a:pt x="2620" y="369"/>
                    <a:pt x="2537" y="203"/>
                    <a:pt x="2382" y="143"/>
                  </a:cubicBezTo>
                  <a:cubicBezTo>
                    <a:pt x="2215" y="72"/>
                    <a:pt x="1965" y="0"/>
                    <a:pt x="1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60" name="Google Shape;15460;p103"/>
          <p:cNvGrpSpPr/>
          <p:nvPr/>
        </p:nvGrpSpPr>
        <p:grpSpPr>
          <a:xfrm>
            <a:off x="1748582" y="3372635"/>
            <a:ext cx="359269" cy="335780"/>
            <a:chOff x="1748582" y="3372635"/>
            <a:chExt cx="359269" cy="335780"/>
          </a:xfrm>
        </p:grpSpPr>
        <p:sp>
          <p:nvSpPr>
            <p:cNvPr id="15461" name="Google Shape;15461;p103"/>
            <p:cNvSpPr/>
            <p:nvPr/>
          </p:nvSpPr>
          <p:spPr>
            <a:xfrm>
              <a:off x="2080161" y="3535210"/>
              <a:ext cx="27690" cy="10630"/>
            </a:xfrm>
            <a:custGeom>
              <a:avLst/>
              <a:gdLst/>
              <a:ahLst/>
              <a:cxnLst/>
              <a:rect l="l" t="t" r="r" b="b"/>
              <a:pathLst>
                <a:path w="870" h="334" extrusionOk="0">
                  <a:moveTo>
                    <a:pt x="167" y="0"/>
                  </a:moveTo>
                  <a:cubicBezTo>
                    <a:pt x="72" y="0"/>
                    <a:pt x="1" y="83"/>
                    <a:pt x="1" y="167"/>
                  </a:cubicBezTo>
                  <a:cubicBezTo>
                    <a:pt x="1" y="262"/>
                    <a:pt x="72" y="333"/>
                    <a:pt x="167" y="333"/>
                  </a:cubicBezTo>
                  <a:lnTo>
                    <a:pt x="703" y="333"/>
                  </a:lnTo>
                  <a:cubicBezTo>
                    <a:pt x="786" y="333"/>
                    <a:pt x="870" y="262"/>
                    <a:pt x="870" y="167"/>
                  </a:cubicBezTo>
                  <a:cubicBezTo>
                    <a:pt x="870" y="83"/>
                    <a:pt x="786"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462" name="Google Shape;15462;p103"/>
            <p:cNvGrpSpPr/>
            <p:nvPr/>
          </p:nvGrpSpPr>
          <p:grpSpPr>
            <a:xfrm>
              <a:off x="1748582" y="3372635"/>
              <a:ext cx="333520" cy="335780"/>
              <a:chOff x="1748582" y="3372635"/>
              <a:chExt cx="333520" cy="335780"/>
            </a:xfrm>
          </p:grpSpPr>
          <p:sp>
            <p:nvSpPr>
              <p:cNvPr id="15463" name="Google Shape;15463;p103"/>
              <p:cNvSpPr/>
              <p:nvPr/>
            </p:nvSpPr>
            <p:spPr>
              <a:xfrm>
                <a:off x="1748582" y="3372635"/>
                <a:ext cx="308504" cy="335780"/>
              </a:xfrm>
              <a:custGeom>
                <a:avLst/>
                <a:gdLst/>
                <a:ahLst/>
                <a:cxnLst/>
                <a:rect l="l" t="t" r="r" b="b"/>
                <a:pathLst>
                  <a:path w="9693" h="10550" extrusionOk="0">
                    <a:moveTo>
                      <a:pt x="8454" y="4215"/>
                    </a:moveTo>
                    <a:cubicBezTo>
                      <a:pt x="8978" y="4298"/>
                      <a:pt x="9359" y="4739"/>
                      <a:pt x="9359" y="5275"/>
                    </a:cubicBezTo>
                    <a:cubicBezTo>
                      <a:pt x="9359" y="5811"/>
                      <a:pt x="8978" y="6263"/>
                      <a:pt x="8454" y="6334"/>
                    </a:cubicBezTo>
                    <a:lnTo>
                      <a:pt x="8454" y="4215"/>
                    </a:lnTo>
                    <a:close/>
                    <a:moveTo>
                      <a:pt x="1251" y="4036"/>
                    </a:moveTo>
                    <a:lnTo>
                      <a:pt x="1251" y="6525"/>
                    </a:lnTo>
                    <a:lnTo>
                      <a:pt x="894" y="6525"/>
                    </a:lnTo>
                    <a:cubicBezTo>
                      <a:pt x="596" y="6525"/>
                      <a:pt x="358" y="6287"/>
                      <a:pt x="358" y="5989"/>
                    </a:cubicBezTo>
                    <a:lnTo>
                      <a:pt x="358" y="4572"/>
                    </a:lnTo>
                    <a:cubicBezTo>
                      <a:pt x="358" y="4275"/>
                      <a:pt x="596" y="4036"/>
                      <a:pt x="894" y="4036"/>
                    </a:cubicBezTo>
                    <a:close/>
                    <a:moveTo>
                      <a:pt x="2668" y="4025"/>
                    </a:moveTo>
                    <a:lnTo>
                      <a:pt x="2668" y="6525"/>
                    </a:lnTo>
                    <a:lnTo>
                      <a:pt x="1584" y="6525"/>
                    </a:lnTo>
                    <a:lnTo>
                      <a:pt x="1584" y="4025"/>
                    </a:lnTo>
                    <a:close/>
                    <a:moveTo>
                      <a:pt x="2846" y="7727"/>
                    </a:moveTo>
                    <a:lnTo>
                      <a:pt x="2846" y="8466"/>
                    </a:lnTo>
                    <a:lnTo>
                      <a:pt x="2537" y="8466"/>
                    </a:lnTo>
                    <a:lnTo>
                      <a:pt x="2727" y="7727"/>
                    </a:lnTo>
                    <a:close/>
                    <a:moveTo>
                      <a:pt x="2608" y="6834"/>
                    </a:moveTo>
                    <a:lnTo>
                      <a:pt x="2001" y="9156"/>
                    </a:lnTo>
                    <a:lnTo>
                      <a:pt x="1584" y="9156"/>
                    </a:lnTo>
                    <a:lnTo>
                      <a:pt x="1584" y="6834"/>
                    </a:lnTo>
                    <a:close/>
                    <a:moveTo>
                      <a:pt x="8133" y="357"/>
                    </a:moveTo>
                    <a:lnTo>
                      <a:pt x="8133" y="10228"/>
                    </a:lnTo>
                    <a:lnTo>
                      <a:pt x="7394" y="10228"/>
                    </a:lnTo>
                    <a:lnTo>
                      <a:pt x="7394" y="3251"/>
                    </a:lnTo>
                    <a:cubicBezTo>
                      <a:pt x="7394" y="3167"/>
                      <a:pt x="7323" y="3084"/>
                      <a:pt x="7240" y="3084"/>
                    </a:cubicBezTo>
                    <a:cubicBezTo>
                      <a:pt x="7144" y="3084"/>
                      <a:pt x="7073" y="3167"/>
                      <a:pt x="7073" y="3251"/>
                    </a:cubicBezTo>
                    <a:lnTo>
                      <a:pt x="7073" y="9144"/>
                    </a:lnTo>
                    <a:cubicBezTo>
                      <a:pt x="6859" y="8859"/>
                      <a:pt x="6549" y="8466"/>
                      <a:pt x="6132" y="8073"/>
                    </a:cubicBezTo>
                    <a:cubicBezTo>
                      <a:pt x="5668" y="7632"/>
                      <a:pt x="5192" y="7275"/>
                      <a:pt x="4704" y="7013"/>
                    </a:cubicBezTo>
                    <a:cubicBezTo>
                      <a:pt x="4132" y="6715"/>
                      <a:pt x="3561" y="6561"/>
                      <a:pt x="2989" y="6537"/>
                    </a:cubicBezTo>
                    <a:lnTo>
                      <a:pt x="2989" y="4036"/>
                    </a:lnTo>
                    <a:cubicBezTo>
                      <a:pt x="3572" y="4013"/>
                      <a:pt x="4132" y="3846"/>
                      <a:pt x="4704" y="3560"/>
                    </a:cubicBezTo>
                    <a:cubicBezTo>
                      <a:pt x="5192" y="3310"/>
                      <a:pt x="5668" y="2953"/>
                      <a:pt x="6132" y="2501"/>
                    </a:cubicBezTo>
                    <a:cubicBezTo>
                      <a:pt x="6537" y="2108"/>
                      <a:pt x="6847" y="1715"/>
                      <a:pt x="7073" y="1429"/>
                    </a:cubicBezTo>
                    <a:lnTo>
                      <a:pt x="7073" y="2489"/>
                    </a:lnTo>
                    <a:cubicBezTo>
                      <a:pt x="7073" y="2584"/>
                      <a:pt x="7144" y="2655"/>
                      <a:pt x="7240" y="2655"/>
                    </a:cubicBezTo>
                    <a:cubicBezTo>
                      <a:pt x="7323" y="2655"/>
                      <a:pt x="7394" y="2584"/>
                      <a:pt x="7394" y="2489"/>
                    </a:cubicBezTo>
                    <a:lnTo>
                      <a:pt x="7394" y="357"/>
                    </a:lnTo>
                    <a:close/>
                    <a:moveTo>
                      <a:pt x="7228" y="0"/>
                    </a:moveTo>
                    <a:cubicBezTo>
                      <a:pt x="7144" y="0"/>
                      <a:pt x="7073" y="84"/>
                      <a:pt x="7073" y="167"/>
                    </a:cubicBezTo>
                    <a:lnTo>
                      <a:pt x="7073" y="822"/>
                    </a:lnTo>
                    <a:cubicBezTo>
                      <a:pt x="6966" y="988"/>
                      <a:pt x="6549" y="1631"/>
                      <a:pt x="5906" y="2251"/>
                    </a:cubicBezTo>
                    <a:cubicBezTo>
                      <a:pt x="5227" y="2905"/>
                      <a:pt x="4132" y="3703"/>
                      <a:pt x="2822" y="3703"/>
                    </a:cubicBezTo>
                    <a:lnTo>
                      <a:pt x="882" y="3703"/>
                    </a:lnTo>
                    <a:cubicBezTo>
                      <a:pt x="405" y="3703"/>
                      <a:pt x="1" y="4084"/>
                      <a:pt x="1" y="4572"/>
                    </a:cubicBezTo>
                    <a:lnTo>
                      <a:pt x="1" y="5989"/>
                    </a:lnTo>
                    <a:cubicBezTo>
                      <a:pt x="1" y="6465"/>
                      <a:pt x="382" y="6870"/>
                      <a:pt x="882" y="6870"/>
                    </a:cubicBezTo>
                    <a:lnTo>
                      <a:pt x="1239" y="6870"/>
                    </a:lnTo>
                    <a:lnTo>
                      <a:pt x="1239" y="9359"/>
                    </a:lnTo>
                    <a:cubicBezTo>
                      <a:pt x="1239" y="9442"/>
                      <a:pt x="1310" y="9513"/>
                      <a:pt x="1394" y="9513"/>
                    </a:cubicBezTo>
                    <a:lnTo>
                      <a:pt x="2096" y="9513"/>
                    </a:lnTo>
                    <a:cubicBezTo>
                      <a:pt x="2168" y="9513"/>
                      <a:pt x="2227" y="9478"/>
                      <a:pt x="2263" y="9394"/>
                    </a:cubicBezTo>
                    <a:lnTo>
                      <a:pt x="2406" y="8823"/>
                    </a:lnTo>
                    <a:lnTo>
                      <a:pt x="2977" y="8823"/>
                    </a:lnTo>
                    <a:cubicBezTo>
                      <a:pt x="3061" y="8823"/>
                      <a:pt x="3144" y="8739"/>
                      <a:pt x="3144" y="8656"/>
                    </a:cubicBezTo>
                    <a:lnTo>
                      <a:pt x="3144" y="7573"/>
                    </a:lnTo>
                    <a:cubicBezTo>
                      <a:pt x="3144" y="7477"/>
                      <a:pt x="3061" y="7406"/>
                      <a:pt x="2977" y="7406"/>
                    </a:cubicBezTo>
                    <a:lnTo>
                      <a:pt x="2787" y="7406"/>
                    </a:lnTo>
                    <a:lnTo>
                      <a:pt x="2930" y="6858"/>
                    </a:lnTo>
                    <a:cubicBezTo>
                      <a:pt x="4180" y="6894"/>
                      <a:pt x="5227" y="7656"/>
                      <a:pt x="5882" y="8299"/>
                    </a:cubicBezTo>
                    <a:cubicBezTo>
                      <a:pt x="6537" y="8942"/>
                      <a:pt x="6954" y="9573"/>
                      <a:pt x="7037" y="9728"/>
                    </a:cubicBezTo>
                    <a:lnTo>
                      <a:pt x="7037" y="10383"/>
                    </a:lnTo>
                    <a:cubicBezTo>
                      <a:pt x="7037" y="10466"/>
                      <a:pt x="7109" y="10549"/>
                      <a:pt x="7204" y="10549"/>
                    </a:cubicBezTo>
                    <a:lnTo>
                      <a:pt x="8264" y="10549"/>
                    </a:lnTo>
                    <a:cubicBezTo>
                      <a:pt x="8347" y="10549"/>
                      <a:pt x="8430" y="10466"/>
                      <a:pt x="8430" y="10383"/>
                    </a:cubicBezTo>
                    <a:lnTo>
                      <a:pt x="8430" y="6656"/>
                    </a:lnTo>
                    <a:cubicBezTo>
                      <a:pt x="9121" y="6573"/>
                      <a:pt x="9657" y="5989"/>
                      <a:pt x="9657" y="5275"/>
                    </a:cubicBezTo>
                    <a:cubicBezTo>
                      <a:pt x="9692" y="4560"/>
                      <a:pt x="9168" y="3965"/>
                      <a:pt x="8454" y="3894"/>
                    </a:cubicBezTo>
                    <a:lnTo>
                      <a:pt x="8454" y="167"/>
                    </a:lnTo>
                    <a:cubicBezTo>
                      <a:pt x="8454" y="84"/>
                      <a:pt x="8383" y="0"/>
                      <a:pt x="8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4" name="Google Shape;15464;p103"/>
              <p:cNvSpPr/>
              <p:nvPr/>
            </p:nvSpPr>
            <p:spPr>
              <a:xfrm>
                <a:off x="2057054" y="3472000"/>
                <a:ext cx="25048" cy="22311"/>
              </a:xfrm>
              <a:custGeom>
                <a:avLst/>
                <a:gdLst/>
                <a:ahLst/>
                <a:cxnLst/>
                <a:rect l="l" t="t" r="r" b="b"/>
                <a:pathLst>
                  <a:path w="787" h="701" extrusionOk="0">
                    <a:moveTo>
                      <a:pt x="600" y="1"/>
                    </a:moveTo>
                    <a:cubicBezTo>
                      <a:pt x="557" y="1"/>
                      <a:pt x="512" y="16"/>
                      <a:pt x="477" y="45"/>
                    </a:cubicBezTo>
                    <a:lnTo>
                      <a:pt x="107" y="414"/>
                    </a:lnTo>
                    <a:cubicBezTo>
                      <a:pt x="0" y="522"/>
                      <a:pt x="72" y="700"/>
                      <a:pt x="227" y="700"/>
                    </a:cubicBezTo>
                    <a:cubicBezTo>
                      <a:pt x="262" y="700"/>
                      <a:pt x="310" y="676"/>
                      <a:pt x="346" y="653"/>
                    </a:cubicBezTo>
                    <a:lnTo>
                      <a:pt x="715" y="283"/>
                    </a:lnTo>
                    <a:cubicBezTo>
                      <a:pt x="786" y="200"/>
                      <a:pt x="786" y="105"/>
                      <a:pt x="715" y="45"/>
                    </a:cubicBezTo>
                    <a:cubicBezTo>
                      <a:pt x="685" y="16"/>
                      <a:pt x="643" y="1"/>
                      <a:pt x="6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5" name="Google Shape;15465;p103"/>
              <p:cNvSpPr/>
              <p:nvPr/>
            </p:nvSpPr>
            <p:spPr>
              <a:xfrm>
                <a:off x="2058550" y="3586834"/>
                <a:ext cx="23552" cy="22629"/>
              </a:xfrm>
              <a:custGeom>
                <a:avLst/>
                <a:gdLst/>
                <a:ahLst/>
                <a:cxnLst/>
                <a:rect l="l" t="t" r="r" b="b"/>
                <a:pathLst>
                  <a:path w="740" h="711" extrusionOk="0">
                    <a:moveTo>
                      <a:pt x="184" y="0"/>
                    </a:moveTo>
                    <a:cubicBezTo>
                      <a:pt x="141" y="0"/>
                      <a:pt x="96" y="15"/>
                      <a:pt x="60" y="45"/>
                    </a:cubicBezTo>
                    <a:cubicBezTo>
                      <a:pt x="1" y="104"/>
                      <a:pt x="1" y="212"/>
                      <a:pt x="60" y="283"/>
                    </a:cubicBezTo>
                    <a:lnTo>
                      <a:pt x="430" y="664"/>
                    </a:lnTo>
                    <a:cubicBezTo>
                      <a:pt x="461" y="696"/>
                      <a:pt x="500" y="711"/>
                      <a:pt x="538" y="711"/>
                    </a:cubicBezTo>
                    <a:cubicBezTo>
                      <a:pt x="586" y="711"/>
                      <a:pt x="634" y="687"/>
                      <a:pt x="668" y="640"/>
                    </a:cubicBezTo>
                    <a:cubicBezTo>
                      <a:pt x="739" y="581"/>
                      <a:pt x="727" y="485"/>
                      <a:pt x="668" y="426"/>
                    </a:cubicBezTo>
                    <a:lnTo>
                      <a:pt x="299" y="45"/>
                    </a:lnTo>
                    <a:cubicBezTo>
                      <a:pt x="269" y="15"/>
                      <a:pt x="227"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5466" name="Google Shape;15466;p103"/>
          <p:cNvGrpSpPr/>
          <p:nvPr/>
        </p:nvGrpSpPr>
        <p:grpSpPr>
          <a:xfrm>
            <a:off x="2640993" y="3357835"/>
            <a:ext cx="365348" cy="364966"/>
            <a:chOff x="2640993" y="3357835"/>
            <a:chExt cx="365348" cy="364966"/>
          </a:xfrm>
        </p:grpSpPr>
        <p:sp>
          <p:nvSpPr>
            <p:cNvPr id="15467" name="Google Shape;15467;p103"/>
            <p:cNvSpPr/>
            <p:nvPr/>
          </p:nvSpPr>
          <p:spPr>
            <a:xfrm>
              <a:off x="2640993" y="3455227"/>
              <a:ext cx="365348" cy="267574"/>
            </a:xfrm>
            <a:custGeom>
              <a:avLst/>
              <a:gdLst/>
              <a:ahLst/>
              <a:cxnLst/>
              <a:rect l="l" t="t" r="r" b="b"/>
              <a:pathLst>
                <a:path w="11479" h="8407" extrusionOk="0">
                  <a:moveTo>
                    <a:pt x="5168" y="2311"/>
                  </a:moveTo>
                  <a:lnTo>
                    <a:pt x="5335" y="4859"/>
                  </a:lnTo>
                  <a:lnTo>
                    <a:pt x="4620" y="4859"/>
                  </a:lnTo>
                  <a:lnTo>
                    <a:pt x="4763" y="2311"/>
                  </a:lnTo>
                  <a:close/>
                  <a:moveTo>
                    <a:pt x="6966" y="2311"/>
                  </a:moveTo>
                  <a:lnTo>
                    <a:pt x="7133" y="4859"/>
                  </a:lnTo>
                  <a:lnTo>
                    <a:pt x="6418" y="4859"/>
                  </a:lnTo>
                  <a:lnTo>
                    <a:pt x="6561" y="2311"/>
                  </a:lnTo>
                  <a:close/>
                  <a:moveTo>
                    <a:pt x="8764" y="2311"/>
                  </a:moveTo>
                  <a:lnTo>
                    <a:pt x="8931" y="4859"/>
                  </a:lnTo>
                  <a:lnTo>
                    <a:pt x="8216" y="4859"/>
                  </a:lnTo>
                  <a:lnTo>
                    <a:pt x="8371" y="2311"/>
                  </a:lnTo>
                  <a:close/>
                  <a:moveTo>
                    <a:pt x="2156" y="5894"/>
                  </a:moveTo>
                  <a:lnTo>
                    <a:pt x="2144" y="6287"/>
                  </a:lnTo>
                  <a:lnTo>
                    <a:pt x="1549" y="6287"/>
                  </a:lnTo>
                  <a:cubicBezTo>
                    <a:pt x="1453" y="6287"/>
                    <a:pt x="1382" y="6359"/>
                    <a:pt x="1382" y="6442"/>
                  </a:cubicBezTo>
                  <a:cubicBezTo>
                    <a:pt x="1382" y="6537"/>
                    <a:pt x="1453" y="6609"/>
                    <a:pt x="1549" y="6609"/>
                  </a:cubicBezTo>
                  <a:lnTo>
                    <a:pt x="2132" y="6609"/>
                  </a:lnTo>
                  <a:lnTo>
                    <a:pt x="2096" y="8073"/>
                  </a:lnTo>
                  <a:lnTo>
                    <a:pt x="822" y="8073"/>
                  </a:lnTo>
                  <a:lnTo>
                    <a:pt x="822" y="6609"/>
                  </a:lnTo>
                  <a:lnTo>
                    <a:pt x="834" y="6609"/>
                  </a:lnTo>
                  <a:cubicBezTo>
                    <a:pt x="918" y="6609"/>
                    <a:pt x="1001" y="6537"/>
                    <a:pt x="1001" y="6442"/>
                  </a:cubicBezTo>
                  <a:cubicBezTo>
                    <a:pt x="1001" y="6359"/>
                    <a:pt x="918" y="6287"/>
                    <a:pt x="834" y="6287"/>
                  </a:cubicBezTo>
                  <a:cubicBezTo>
                    <a:pt x="727" y="6287"/>
                    <a:pt x="644" y="6192"/>
                    <a:pt x="644" y="6085"/>
                  </a:cubicBezTo>
                  <a:cubicBezTo>
                    <a:pt x="644" y="5990"/>
                    <a:pt x="727" y="5894"/>
                    <a:pt x="834" y="5894"/>
                  </a:cubicBezTo>
                  <a:close/>
                  <a:moveTo>
                    <a:pt x="3382" y="334"/>
                  </a:moveTo>
                  <a:lnTo>
                    <a:pt x="3489" y="4859"/>
                  </a:lnTo>
                  <a:lnTo>
                    <a:pt x="3192" y="4859"/>
                  </a:lnTo>
                  <a:cubicBezTo>
                    <a:pt x="2894" y="4859"/>
                    <a:pt x="2668" y="5097"/>
                    <a:pt x="2668" y="5371"/>
                  </a:cubicBezTo>
                  <a:cubicBezTo>
                    <a:pt x="2668" y="5537"/>
                    <a:pt x="2739" y="5668"/>
                    <a:pt x="2846" y="5775"/>
                  </a:cubicBezTo>
                  <a:lnTo>
                    <a:pt x="2846" y="8085"/>
                  </a:lnTo>
                  <a:lnTo>
                    <a:pt x="2454" y="8085"/>
                  </a:lnTo>
                  <a:lnTo>
                    <a:pt x="2632" y="334"/>
                  </a:lnTo>
                  <a:close/>
                  <a:moveTo>
                    <a:pt x="10359" y="5180"/>
                  </a:moveTo>
                  <a:cubicBezTo>
                    <a:pt x="10466" y="5180"/>
                    <a:pt x="10550" y="5275"/>
                    <a:pt x="10550" y="5371"/>
                  </a:cubicBezTo>
                  <a:cubicBezTo>
                    <a:pt x="10550" y="5478"/>
                    <a:pt x="10466" y="5573"/>
                    <a:pt x="10359" y="5573"/>
                  </a:cubicBezTo>
                  <a:lnTo>
                    <a:pt x="10002" y="5573"/>
                  </a:lnTo>
                  <a:cubicBezTo>
                    <a:pt x="9919" y="5573"/>
                    <a:pt x="9835" y="5644"/>
                    <a:pt x="9835" y="5728"/>
                  </a:cubicBezTo>
                  <a:cubicBezTo>
                    <a:pt x="9835" y="5823"/>
                    <a:pt x="9919" y="5894"/>
                    <a:pt x="10002" y="5894"/>
                  </a:cubicBezTo>
                  <a:lnTo>
                    <a:pt x="10371" y="5894"/>
                  </a:lnTo>
                  <a:lnTo>
                    <a:pt x="10371" y="8085"/>
                  </a:lnTo>
                  <a:lnTo>
                    <a:pt x="3156" y="8085"/>
                  </a:lnTo>
                  <a:lnTo>
                    <a:pt x="3156" y="5894"/>
                  </a:lnTo>
                  <a:lnTo>
                    <a:pt x="9288" y="5894"/>
                  </a:lnTo>
                  <a:cubicBezTo>
                    <a:pt x="9383" y="5894"/>
                    <a:pt x="9454" y="5823"/>
                    <a:pt x="9454" y="5728"/>
                  </a:cubicBezTo>
                  <a:cubicBezTo>
                    <a:pt x="9454" y="5644"/>
                    <a:pt x="9383" y="5573"/>
                    <a:pt x="9288" y="5573"/>
                  </a:cubicBezTo>
                  <a:lnTo>
                    <a:pt x="3168" y="5573"/>
                  </a:lnTo>
                  <a:cubicBezTo>
                    <a:pt x="3073" y="5573"/>
                    <a:pt x="2977" y="5478"/>
                    <a:pt x="2977" y="5371"/>
                  </a:cubicBezTo>
                  <a:cubicBezTo>
                    <a:pt x="2977" y="5275"/>
                    <a:pt x="3073" y="5180"/>
                    <a:pt x="3168" y="5180"/>
                  </a:cubicBezTo>
                  <a:close/>
                  <a:moveTo>
                    <a:pt x="2489" y="1"/>
                  </a:moveTo>
                  <a:cubicBezTo>
                    <a:pt x="2394" y="1"/>
                    <a:pt x="2323" y="72"/>
                    <a:pt x="2323" y="168"/>
                  </a:cubicBezTo>
                  <a:lnTo>
                    <a:pt x="2203" y="5561"/>
                  </a:lnTo>
                  <a:lnTo>
                    <a:pt x="882" y="5561"/>
                  </a:lnTo>
                  <a:cubicBezTo>
                    <a:pt x="584" y="5561"/>
                    <a:pt x="358" y="5799"/>
                    <a:pt x="358" y="6085"/>
                  </a:cubicBezTo>
                  <a:cubicBezTo>
                    <a:pt x="358" y="6252"/>
                    <a:pt x="429" y="6383"/>
                    <a:pt x="537" y="6490"/>
                  </a:cubicBezTo>
                  <a:lnTo>
                    <a:pt x="537" y="8085"/>
                  </a:lnTo>
                  <a:lnTo>
                    <a:pt x="168" y="8085"/>
                  </a:lnTo>
                  <a:cubicBezTo>
                    <a:pt x="72" y="8085"/>
                    <a:pt x="1" y="8157"/>
                    <a:pt x="1" y="8252"/>
                  </a:cubicBezTo>
                  <a:cubicBezTo>
                    <a:pt x="1" y="8335"/>
                    <a:pt x="72" y="8407"/>
                    <a:pt x="168" y="8407"/>
                  </a:cubicBezTo>
                  <a:lnTo>
                    <a:pt x="11312" y="8407"/>
                  </a:lnTo>
                  <a:cubicBezTo>
                    <a:pt x="11395" y="8407"/>
                    <a:pt x="11478" y="8335"/>
                    <a:pt x="11478" y="8252"/>
                  </a:cubicBezTo>
                  <a:cubicBezTo>
                    <a:pt x="11431" y="8157"/>
                    <a:pt x="11359" y="8085"/>
                    <a:pt x="11264" y="8085"/>
                  </a:cubicBezTo>
                  <a:lnTo>
                    <a:pt x="10716" y="8085"/>
                  </a:lnTo>
                  <a:lnTo>
                    <a:pt x="10716" y="5775"/>
                  </a:lnTo>
                  <a:cubicBezTo>
                    <a:pt x="10824" y="5668"/>
                    <a:pt x="10895" y="5537"/>
                    <a:pt x="10895" y="5371"/>
                  </a:cubicBezTo>
                  <a:cubicBezTo>
                    <a:pt x="10895" y="5073"/>
                    <a:pt x="10657" y="4859"/>
                    <a:pt x="10371" y="4859"/>
                  </a:cubicBezTo>
                  <a:lnTo>
                    <a:pt x="9276" y="4859"/>
                  </a:lnTo>
                  <a:lnTo>
                    <a:pt x="9109" y="2132"/>
                  </a:lnTo>
                  <a:cubicBezTo>
                    <a:pt x="9109" y="2037"/>
                    <a:pt x="9038" y="1965"/>
                    <a:pt x="8942" y="1965"/>
                  </a:cubicBezTo>
                  <a:lnTo>
                    <a:pt x="8228" y="1965"/>
                  </a:lnTo>
                  <a:cubicBezTo>
                    <a:pt x="8145" y="1965"/>
                    <a:pt x="8073" y="2037"/>
                    <a:pt x="8073" y="2132"/>
                  </a:cubicBezTo>
                  <a:lnTo>
                    <a:pt x="7907" y="4859"/>
                  </a:lnTo>
                  <a:lnTo>
                    <a:pt x="7502" y="4859"/>
                  </a:lnTo>
                  <a:lnTo>
                    <a:pt x="7335" y="2132"/>
                  </a:lnTo>
                  <a:cubicBezTo>
                    <a:pt x="7335" y="2037"/>
                    <a:pt x="7264" y="1965"/>
                    <a:pt x="7168" y="1965"/>
                  </a:cubicBezTo>
                  <a:lnTo>
                    <a:pt x="6466" y="1965"/>
                  </a:lnTo>
                  <a:cubicBezTo>
                    <a:pt x="6371" y="1965"/>
                    <a:pt x="6299" y="2037"/>
                    <a:pt x="6299" y="2132"/>
                  </a:cubicBezTo>
                  <a:lnTo>
                    <a:pt x="6133" y="4859"/>
                  </a:lnTo>
                  <a:lnTo>
                    <a:pt x="5728" y="4859"/>
                  </a:lnTo>
                  <a:lnTo>
                    <a:pt x="5561" y="2132"/>
                  </a:lnTo>
                  <a:cubicBezTo>
                    <a:pt x="5561" y="2037"/>
                    <a:pt x="5490" y="1965"/>
                    <a:pt x="5406" y="1965"/>
                  </a:cubicBezTo>
                  <a:lnTo>
                    <a:pt x="4620" y="1965"/>
                  </a:lnTo>
                  <a:cubicBezTo>
                    <a:pt x="4525" y="1965"/>
                    <a:pt x="4454" y="2037"/>
                    <a:pt x="4454" y="2132"/>
                  </a:cubicBezTo>
                  <a:lnTo>
                    <a:pt x="4287" y="4859"/>
                  </a:lnTo>
                  <a:lnTo>
                    <a:pt x="3823" y="4859"/>
                  </a:lnTo>
                  <a:lnTo>
                    <a:pt x="3716" y="168"/>
                  </a:lnTo>
                  <a:cubicBezTo>
                    <a:pt x="3716" y="72"/>
                    <a:pt x="3644" y="1"/>
                    <a:pt x="35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8" name="Google Shape;15468;p103"/>
            <p:cNvSpPr/>
            <p:nvPr/>
          </p:nvSpPr>
          <p:spPr>
            <a:xfrm>
              <a:off x="2724763" y="3357835"/>
              <a:ext cx="280050" cy="136476"/>
            </a:xfrm>
            <a:custGeom>
              <a:avLst/>
              <a:gdLst/>
              <a:ahLst/>
              <a:cxnLst/>
              <a:rect l="l" t="t" r="r" b="b"/>
              <a:pathLst>
                <a:path w="8799" h="4288" extrusionOk="0">
                  <a:moveTo>
                    <a:pt x="6656" y="1"/>
                  </a:moveTo>
                  <a:cubicBezTo>
                    <a:pt x="6156" y="1"/>
                    <a:pt x="5656" y="180"/>
                    <a:pt x="5286" y="501"/>
                  </a:cubicBezTo>
                  <a:cubicBezTo>
                    <a:pt x="5001" y="299"/>
                    <a:pt x="4679" y="168"/>
                    <a:pt x="4322" y="168"/>
                  </a:cubicBezTo>
                  <a:cubicBezTo>
                    <a:pt x="3905" y="168"/>
                    <a:pt x="3501" y="334"/>
                    <a:pt x="3191" y="632"/>
                  </a:cubicBezTo>
                  <a:cubicBezTo>
                    <a:pt x="3036" y="561"/>
                    <a:pt x="2858" y="525"/>
                    <a:pt x="2691" y="525"/>
                  </a:cubicBezTo>
                  <a:cubicBezTo>
                    <a:pt x="2191" y="525"/>
                    <a:pt x="1750" y="822"/>
                    <a:pt x="1548" y="1275"/>
                  </a:cubicBezTo>
                  <a:cubicBezTo>
                    <a:pt x="1476" y="1263"/>
                    <a:pt x="1417" y="1239"/>
                    <a:pt x="1346" y="1239"/>
                  </a:cubicBezTo>
                  <a:cubicBezTo>
                    <a:pt x="1000" y="1239"/>
                    <a:pt x="703" y="1465"/>
                    <a:pt x="584" y="1775"/>
                  </a:cubicBezTo>
                  <a:lnTo>
                    <a:pt x="524" y="1775"/>
                  </a:lnTo>
                  <a:cubicBezTo>
                    <a:pt x="226" y="1775"/>
                    <a:pt x="0" y="2013"/>
                    <a:pt x="0" y="2299"/>
                  </a:cubicBezTo>
                  <a:cubicBezTo>
                    <a:pt x="0" y="2394"/>
                    <a:pt x="72" y="2466"/>
                    <a:pt x="167" y="2466"/>
                  </a:cubicBezTo>
                  <a:cubicBezTo>
                    <a:pt x="262" y="2466"/>
                    <a:pt x="333" y="2394"/>
                    <a:pt x="333" y="2299"/>
                  </a:cubicBezTo>
                  <a:cubicBezTo>
                    <a:pt x="333" y="2192"/>
                    <a:pt x="417" y="2108"/>
                    <a:pt x="524" y="2108"/>
                  </a:cubicBezTo>
                  <a:cubicBezTo>
                    <a:pt x="560" y="2108"/>
                    <a:pt x="584" y="2120"/>
                    <a:pt x="631" y="2144"/>
                  </a:cubicBezTo>
                  <a:cubicBezTo>
                    <a:pt x="649" y="2156"/>
                    <a:pt x="679" y="2162"/>
                    <a:pt x="710" y="2162"/>
                  </a:cubicBezTo>
                  <a:cubicBezTo>
                    <a:pt x="741" y="2162"/>
                    <a:pt x="774" y="2156"/>
                    <a:pt x="798" y="2144"/>
                  </a:cubicBezTo>
                  <a:cubicBezTo>
                    <a:pt x="834" y="2108"/>
                    <a:pt x="881" y="2061"/>
                    <a:pt x="881" y="2001"/>
                  </a:cubicBezTo>
                  <a:cubicBezTo>
                    <a:pt x="893" y="1763"/>
                    <a:pt x="1095" y="1573"/>
                    <a:pt x="1346" y="1573"/>
                  </a:cubicBezTo>
                  <a:cubicBezTo>
                    <a:pt x="1417" y="1573"/>
                    <a:pt x="1488" y="1584"/>
                    <a:pt x="1572" y="1632"/>
                  </a:cubicBezTo>
                  <a:cubicBezTo>
                    <a:pt x="1591" y="1652"/>
                    <a:pt x="1618" y="1661"/>
                    <a:pt x="1646" y="1661"/>
                  </a:cubicBezTo>
                  <a:cubicBezTo>
                    <a:pt x="1669" y="1661"/>
                    <a:pt x="1693" y="1655"/>
                    <a:pt x="1715" y="1644"/>
                  </a:cubicBezTo>
                  <a:cubicBezTo>
                    <a:pt x="1762" y="1632"/>
                    <a:pt x="1810" y="1584"/>
                    <a:pt x="1822" y="1525"/>
                  </a:cubicBezTo>
                  <a:cubicBezTo>
                    <a:pt x="1929" y="1132"/>
                    <a:pt x="2286" y="858"/>
                    <a:pt x="2703" y="858"/>
                  </a:cubicBezTo>
                  <a:cubicBezTo>
                    <a:pt x="2846" y="858"/>
                    <a:pt x="3012" y="906"/>
                    <a:pt x="3143" y="977"/>
                  </a:cubicBezTo>
                  <a:cubicBezTo>
                    <a:pt x="3173" y="997"/>
                    <a:pt x="3207" y="1007"/>
                    <a:pt x="3240" y="1007"/>
                  </a:cubicBezTo>
                  <a:cubicBezTo>
                    <a:pt x="3286" y="1007"/>
                    <a:pt x="3330" y="988"/>
                    <a:pt x="3358" y="953"/>
                  </a:cubicBezTo>
                  <a:cubicBezTo>
                    <a:pt x="3596" y="668"/>
                    <a:pt x="3953" y="501"/>
                    <a:pt x="4322" y="501"/>
                  </a:cubicBezTo>
                  <a:cubicBezTo>
                    <a:pt x="4632" y="501"/>
                    <a:pt x="4941" y="620"/>
                    <a:pt x="5167" y="834"/>
                  </a:cubicBezTo>
                  <a:cubicBezTo>
                    <a:pt x="5197" y="864"/>
                    <a:pt x="5239" y="879"/>
                    <a:pt x="5281" y="879"/>
                  </a:cubicBezTo>
                  <a:cubicBezTo>
                    <a:pt x="5322" y="879"/>
                    <a:pt x="5364" y="864"/>
                    <a:pt x="5394" y="834"/>
                  </a:cubicBezTo>
                  <a:cubicBezTo>
                    <a:pt x="5739" y="501"/>
                    <a:pt x="6179" y="322"/>
                    <a:pt x="6644" y="322"/>
                  </a:cubicBezTo>
                  <a:cubicBezTo>
                    <a:pt x="7644" y="322"/>
                    <a:pt x="8454" y="1144"/>
                    <a:pt x="8454" y="2144"/>
                  </a:cubicBezTo>
                  <a:cubicBezTo>
                    <a:pt x="8454" y="3132"/>
                    <a:pt x="7644" y="3954"/>
                    <a:pt x="6644" y="3954"/>
                  </a:cubicBezTo>
                  <a:cubicBezTo>
                    <a:pt x="5977" y="3954"/>
                    <a:pt x="5382" y="3597"/>
                    <a:pt x="5048" y="3013"/>
                  </a:cubicBezTo>
                  <a:cubicBezTo>
                    <a:pt x="5013" y="2960"/>
                    <a:pt x="4957" y="2933"/>
                    <a:pt x="4891" y="2933"/>
                  </a:cubicBezTo>
                  <a:cubicBezTo>
                    <a:pt x="4869" y="2933"/>
                    <a:pt x="4846" y="2936"/>
                    <a:pt x="4822" y="2942"/>
                  </a:cubicBezTo>
                  <a:cubicBezTo>
                    <a:pt x="4667" y="3013"/>
                    <a:pt x="4489" y="3061"/>
                    <a:pt x="4286" y="3061"/>
                  </a:cubicBezTo>
                  <a:cubicBezTo>
                    <a:pt x="3917" y="3061"/>
                    <a:pt x="3572" y="2894"/>
                    <a:pt x="3322" y="2620"/>
                  </a:cubicBezTo>
                  <a:cubicBezTo>
                    <a:pt x="3284" y="2583"/>
                    <a:pt x="3242" y="2559"/>
                    <a:pt x="3198" y="2559"/>
                  </a:cubicBezTo>
                  <a:cubicBezTo>
                    <a:pt x="3172" y="2559"/>
                    <a:pt x="3146" y="2567"/>
                    <a:pt x="3120" y="2585"/>
                  </a:cubicBezTo>
                  <a:cubicBezTo>
                    <a:pt x="2977" y="2656"/>
                    <a:pt x="2822" y="2704"/>
                    <a:pt x="2667" y="2704"/>
                  </a:cubicBezTo>
                  <a:cubicBezTo>
                    <a:pt x="2381" y="2704"/>
                    <a:pt x="2119" y="2573"/>
                    <a:pt x="1953" y="2346"/>
                  </a:cubicBezTo>
                  <a:cubicBezTo>
                    <a:pt x="1929" y="2299"/>
                    <a:pt x="1881" y="2287"/>
                    <a:pt x="1822" y="2287"/>
                  </a:cubicBezTo>
                  <a:cubicBezTo>
                    <a:pt x="1774" y="2287"/>
                    <a:pt x="1715" y="2323"/>
                    <a:pt x="1691" y="2346"/>
                  </a:cubicBezTo>
                  <a:cubicBezTo>
                    <a:pt x="1596" y="2466"/>
                    <a:pt x="1465" y="2525"/>
                    <a:pt x="1334" y="2525"/>
                  </a:cubicBezTo>
                  <a:cubicBezTo>
                    <a:pt x="1238" y="2525"/>
                    <a:pt x="1167" y="2596"/>
                    <a:pt x="1167" y="2692"/>
                  </a:cubicBezTo>
                  <a:cubicBezTo>
                    <a:pt x="1167" y="2775"/>
                    <a:pt x="1238" y="2858"/>
                    <a:pt x="1334" y="2858"/>
                  </a:cubicBezTo>
                  <a:cubicBezTo>
                    <a:pt x="1512" y="2858"/>
                    <a:pt x="1667" y="2799"/>
                    <a:pt x="1822" y="2692"/>
                  </a:cubicBezTo>
                  <a:cubicBezTo>
                    <a:pt x="2060" y="2918"/>
                    <a:pt x="2358" y="3037"/>
                    <a:pt x="2679" y="3037"/>
                  </a:cubicBezTo>
                  <a:cubicBezTo>
                    <a:pt x="2846" y="3037"/>
                    <a:pt x="3024" y="3001"/>
                    <a:pt x="3179" y="2930"/>
                  </a:cubicBezTo>
                  <a:cubicBezTo>
                    <a:pt x="3477" y="3228"/>
                    <a:pt x="3870" y="3394"/>
                    <a:pt x="4310" y="3394"/>
                  </a:cubicBezTo>
                  <a:cubicBezTo>
                    <a:pt x="4489" y="3394"/>
                    <a:pt x="4667" y="3358"/>
                    <a:pt x="4846" y="3299"/>
                  </a:cubicBezTo>
                  <a:cubicBezTo>
                    <a:pt x="5227" y="3906"/>
                    <a:pt x="5918" y="4287"/>
                    <a:pt x="6644" y="4287"/>
                  </a:cubicBezTo>
                  <a:cubicBezTo>
                    <a:pt x="7834" y="4287"/>
                    <a:pt x="8787" y="3311"/>
                    <a:pt x="8787" y="2144"/>
                  </a:cubicBezTo>
                  <a:cubicBezTo>
                    <a:pt x="8799" y="965"/>
                    <a:pt x="7834" y="1"/>
                    <a:pt x="66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9" name="Google Shape;15469;p103"/>
            <p:cNvSpPr/>
            <p:nvPr/>
          </p:nvSpPr>
          <p:spPr>
            <a:xfrm>
              <a:off x="2771359" y="3655327"/>
              <a:ext cx="10280" cy="21611"/>
            </a:xfrm>
            <a:custGeom>
              <a:avLst/>
              <a:gdLst/>
              <a:ahLst/>
              <a:cxnLst/>
              <a:rect l="l" t="t" r="r" b="b"/>
              <a:pathLst>
                <a:path w="323" h="679" extrusionOk="0">
                  <a:moveTo>
                    <a:pt x="167" y="0"/>
                  </a:moveTo>
                  <a:cubicBezTo>
                    <a:pt x="72" y="0"/>
                    <a:pt x="1" y="72"/>
                    <a:pt x="1" y="155"/>
                  </a:cubicBezTo>
                  <a:lnTo>
                    <a:pt x="1" y="512"/>
                  </a:lnTo>
                  <a:cubicBezTo>
                    <a:pt x="1" y="608"/>
                    <a:pt x="72" y="679"/>
                    <a:pt x="167" y="679"/>
                  </a:cubicBezTo>
                  <a:cubicBezTo>
                    <a:pt x="251" y="679"/>
                    <a:pt x="322" y="608"/>
                    <a:pt x="322" y="512"/>
                  </a:cubicBezTo>
                  <a:lnTo>
                    <a:pt x="322" y="179"/>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0" name="Google Shape;15470;p103"/>
            <p:cNvSpPr/>
            <p:nvPr/>
          </p:nvSpPr>
          <p:spPr>
            <a:xfrm>
              <a:off x="2794084" y="3655327"/>
              <a:ext cx="10280" cy="21611"/>
            </a:xfrm>
            <a:custGeom>
              <a:avLst/>
              <a:gdLst/>
              <a:ahLst/>
              <a:cxnLst/>
              <a:rect l="l" t="t" r="r" b="b"/>
              <a:pathLst>
                <a:path w="323" h="679" extrusionOk="0">
                  <a:moveTo>
                    <a:pt x="168" y="0"/>
                  </a:moveTo>
                  <a:cubicBezTo>
                    <a:pt x="72" y="0"/>
                    <a:pt x="1" y="72"/>
                    <a:pt x="1" y="155"/>
                  </a:cubicBezTo>
                  <a:lnTo>
                    <a:pt x="1" y="512"/>
                  </a:lnTo>
                  <a:cubicBezTo>
                    <a:pt x="1" y="608"/>
                    <a:pt x="72" y="679"/>
                    <a:pt x="168" y="679"/>
                  </a:cubicBezTo>
                  <a:cubicBezTo>
                    <a:pt x="251" y="679"/>
                    <a:pt x="322" y="608"/>
                    <a:pt x="322" y="512"/>
                  </a:cubicBezTo>
                  <a:lnTo>
                    <a:pt x="322" y="179"/>
                  </a:ln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1" name="Google Shape;15471;p103"/>
            <p:cNvSpPr/>
            <p:nvPr/>
          </p:nvSpPr>
          <p:spPr>
            <a:xfrm>
              <a:off x="2816840" y="3655327"/>
              <a:ext cx="11012" cy="21611"/>
            </a:xfrm>
            <a:custGeom>
              <a:avLst/>
              <a:gdLst/>
              <a:ahLst/>
              <a:cxnLst/>
              <a:rect l="l" t="t" r="r" b="b"/>
              <a:pathLst>
                <a:path w="346" h="679" extrusionOk="0">
                  <a:moveTo>
                    <a:pt x="167" y="0"/>
                  </a:moveTo>
                  <a:cubicBezTo>
                    <a:pt x="72" y="0"/>
                    <a:pt x="0" y="72"/>
                    <a:pt x="0" y="155"/>
                  </a:cubicBezTo>
                  <a:lnTo>
                    <a:pt x="0" y="512"/>
                  </a:lnTo>
                  <a:cubicBezTo>
                    <a:pt x="0" y="608"/>
                    <a:pt x="72" y="679"/>
                    <a:pt x="167" y="679"/>
                  </a:cubicBezTo>
                  <a:cubicBezTo>
                    <a:pt x="250" y="679"/>
                    <a:pt x="322" y="608"/>
                    <a:pt x="322" y="512"/>
                  </a:cubicBezTo>
                  <a:lnTo>
                    <a:pt x="322" y="179"/>
                  </a:lnTo>
                  <a:cubicBezTo>
                    <a:pt x="346"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2" name="Google Shape;15472;p103"/>
            <p:cNvSpPr/>
            <p:nvPr/>
          </p:nvSpPr>
          <p:spPr>
            <a:xfrm>
              <a:off x="2839947" y="3655327"/>
              <a:ext cx="10630" cy="21611"/>
            </a:xfrm>
            <a:custGeom>
              <a:avLst/>
              <a:gdLst/>
              <a:ahLst/>
              <a:cxnLst/>
              <a:rect l="l" t="t" r="r" b="b"/>
              <a:pathLst>
                <a:path w="334" h="679" extrusionOk="0">
                  <a:moveTo>
                    <a:pt x="167" y="0"/>
                  </a:moveTo>
                  <a:cubicBezTo>
                    <a:pt x="72" y="0"/>
                    <a:pt x="1" y="72"/>
                    <a:pt x="1" y="155"/>
                  </a:cubicBezTo>
                  <a:lnTo>
                    <a:pt x="1" y="512"/>
                  </a:lnTo>
                  <a:cubicBezTo>
                    <a:pt x="1" y="608"/>
                    <a:pt x="72" y="679"/>
                    <a:pt x="167" y="679"/>
                  </a:cubicBezTo>
                  <a:cubicBezTo>
                    <a:pt x="251" y="679"/>
                    <a:pt x="334" y="608"/>
                    <a:pt x="334" y="512"/>
                  </a:cubicBezTo>
                  <a:lnTo>
                    <a:pt x="334" y="179"/>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3" name="Google Shape;15473;p103"/>
            <p:cNvSpPr/>
            <p:nvPr/>
          </p:nvSpPr>
          <p:spPr>
            <a:xfrm>
              <a:off x="2862672" y="3655327"/>
              <a:ext cx="10662" cy="21611"/>
            </a:xfrm>
            <a:custGeom>
              <a:avLst/>
              <a:gdLst/>
              <a:ahLst/>
              <a:cxnLst/>
              <a:rect l="l" t="t" r="r" b="b"/>
              <a:pathLst>
                <a:path w="335" h="679" extrusionOk="0">
                  <a:moveTo>
                    <a:pt x="168" y="0"/>
                  </a:moveTo>
                  <a:cubicBezTo>
                    <a:pt x="72" y="0"/>
                    <a:pt x="1" y="72"/>
                    <a:pt x="1" y="155"/>
                  </a:cubicBezTo>
                  <a:lnTo>
                    <a:pt x="1" y="512"/>
                  </a:lnTo>
                  <a:cubicBezTo>
                    <a:pt x="1" y="608"/>
                    <a:pt x="72" y="679"/>
                    <a:pt x="168" y="679"/>
                  </a:cubicBezTo>
                  <a:cubicBezTo>
                    <a:pt x="251" y="679"/>
                    <a:pt x="334" y="608"/>
                    <a:pt x="334" y="512"/>
                  </a:cubicBezTo>
                  <a:lnTo>
                    <a:pt x="334" y="179"/>
                  </a:ln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4" name="Google Shape;15474;p103"/>
            <p:cNvSpPr/>
            <p:nvPr/>
          </p:nvSpPr>
          <p:spPr>
            <a:xfrm>
              <a:off x="2885429" y="3655327"/>
              <a:ext cx="11012" cy="21611"/>
            </a:xfrm>
            <a:custGeom>
              <a:avLst/>
              <a:gdLst/>
              <a:ahLst/>
              <a:cxnLst/>
              <a:rect l="l" t="t" r="r" b="b"/>
              <a:pathLst>
                <a:path w="346" h="679" extrusionOk="0">
                  <a:moveTo>
                    <a:pt x="167" y="0"/>
                  </a:moveTo>
                  <a:cubicBezTo>
                    <a:pt x="72" y="0"/>
                    <a:pt x="0" y="72"/>
                    <a:pt x="0" y="155"/>
                  </a:cubicBezTo>
                  <a:lnTo>
                    <a:pt x="0" y="512"/>
                  </a:lnTo>
                  <a:cubicBezTo>
                    <a:pt x="0" y="608"/>
                    <a:pt x="72" y="679"/>
                    <a:pt x="167" y="679"/>
                  </a:cubicBezTo>
                  <a:cubicBezTo>
                    <a:pt x="250" y="679"/>
                    <a:pt x="334" y="608"/>
                    <a:pt x="334" y="512"/>
                  </a:cubicBezTo>
                  <a:lnTo>
                    <a:pt x="334" y="179"/>
                  </a:lnTo>
                  <a:cubicBezTo>
                    <a:pt x="346" y="72"/>
                    <a:pt x="274"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5" name="Google Shape;15475;p103"/>
            <p:cNvSpPr/>
            <p:nvPr/>
          </p:nvSpPr>
          <p:spPr>
            <a:xfrm>
              <a:off x="2908535" y="3655327"/>
              <a:ext cx="10630" cy="21611"/>
            </a:xfrm>
            <a:custGeom>
              <a:avLst/>
              <a:gdLst/>
              <a:ahLst/>
              <a:cxnLst/>
              <a:rect l="l" t="t" r="r" b="b"/>
              <a:pathLst>
                <a:path w="334" h="679" extrusionOk="0">
                  <a:moveTo>
                    <a:pt x="167" y="0"/>
                  </a:moveTo>
                  <a:cubicBezTo>
                    <a:pt x="84" y="0"/>
                    <a:pt x="1" y="72"/>
                    <a:pt x="1" y="155"/>
                  </a:cubicBezTo>
                  <a:lnTo>
                    <a:pt x="1" y="512"/>
                  </a:lnTo>
                  <a:cubicBezTo>
                    <a:pt x="1" y="608"/>
                    <a:pt x="84" y="679"/>
                    <a:pt x="167" y="679"/>
                  </a:cubicBezTo>
                  <a:cubicBezTo>
                    <a:pt x="263" y="679"/>
                    <a:pt x="334" y="608"/>
                    <a:pt x="334" y="512"/>
                  </a:cubicBezTo>
                  <a:lnTo>
                    <a:pt x="334" y="179"/>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6" name="Google Shape;15476;p103"/>
            <p:cNvSpPr/>
            <p:nvPr/>
          </p:nvSpPr>
          <p:spPr>
            <a:xfrm>
              <a:off x="2931292" y="3655327"/>
              <a:ext cx="10630" cy="21611"/>
            </a:xfrm>
            <a:custGeom>
              <a:avLst/>
              <a:gdLst/>
              <a:ahLst/>
              <a:cxnLst/>
              <a:rect l="l" t="t" r="r" b="b"/>
              <a:pathLst>
                <a:path w="334" h="679" extrusionOk="0">
                  <a:moveTo>
                    <a:pt x="167" y="0"/>
                  </a:moveTo>
                  <a:cubicBezTo>
                    <a:pt x="71" y="0"/>
                    <a:pt x="0" y="72"/>
                    <a:pt x="0" y="155"/>
                  </a:cubicBezTo>
                  <a:lnTo>
                    <a:pt x="0" y="512"/>
                  </a:lnTo>
                  <a:cubicBezTo>
                    <a:pt x="0" y="608"/>
                    <a:pt x="71" y="679"/>
                    <a:pt x="167" y="679"/>
                  </a:cubicBezTo>
                  <a:cubicBezTo>
                    <a:pt x="262" y="679"/>
                    <a:pt x="333" y="608"/>
                    <a:pt x="333" y="512"/>
                  </a:cubicBezTo>
                  <a:lnTo>
                    <a:pt x="333" y="179"/>
                  </a:lnTo>
                  <a:cubicBezTo>
                    <a:pt x="333"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77" name="Google Shape;15477;p103"/>
          <p:cNvGrpSpPr/>
          <p:nvPr/>
        </p:nvGrpSpPr>
        <p:grpSpPr>
          <a:xfrm>
            <a:off x="4886264" y="3366174"/>
            <a:ext cx="350548" cy="350198"/>
            <a:chOff x="4886264" y="3366174"/>
            <a:chExt cx="350548" cy="350198"/>
          </a:xfrm>
        </p:grpSpPr>
        <p:sp>
          <p:nvSpPr>
            <p:cNvPr id="15478" name="Google Shape;15478;p103"/>
            <p:cNvSpPr/>
            <p:nvPr/>
          </p:nvSpPr>
          <p:spPr>
            <a:xfrm>
              <a:off x="4946132" y="3426614"/>
              <a:ext cx="230431" cy="289758"/>
            </a:xfrm>
            <a:custGeom>
              <a:avLst/>
              <a:gdLst/>
              <a:ahLst/>
              <a:cxnLst/>
              <a:rect l="l" t="t" r="r" b="b"/>
              <a:pathLst>
                <a:path w="7240" h="9104" extrusionOk="0">
                  <a:moveTo>
                    <a:pt x="3811" y="3793"/>
                  </a:moveTo>
                  <a:cubicBezTo>
                    <a:pt x="4001" y="3793"/>
                    <a:pt x="4168" y="3948"/>
                    <a:pt x="4168" y="4150"/>
                  </a:cubicBezTo>
                  <a:lnTo>
                    <a:pt x="4168" y="4484"/>
                  </a:lnTo>
                  <a:cubicBezTo>
                    <a:pt x="4156" y="4769"/>
                    <a:pt x="3930" y="5007"/>
                    <a:pt x="3632" y="5007"/>
                  </a:cubicBezTo>
                  <a:cubicBezTo>
                    <a:pt x="3334" y="5007"/>
                    <a:pt x="3108" y="4769"/>
                    <a:pt x="3108" y="4484"/>
                  </a:cubicBezTo>
                  <a:lnTo>
                    <a:pt x="3108" y="4150"/>
                  </a:lnTo>
                  <a:cubicBezTo>
                    <a:pt x="3108" y="3948"/>
                    <a:pt x="3263" y="3793"/>
                    <a:pt x="3465" y="3793"/>
                  </a:cubicBezTo>
                  <a:close/>
                  <a:moveTo>
                    <a:pt x="3787" y="5341"/>
                  </a:moveTo>
                  <a:lnTo>
                    <a:pt x="3787" y="5412"/>
                  </a:lnTo>
                  <a:cubicBezTo>
                    <a:pt x="3811" y="5472"/>
                    <a:pt x="3822" y="5531"/>
                    <a:pt x="3846" y="5579"/>
                  </a:cubicBezTo>
                  <a:lnTo>
                    <a:pt x="3632" y="5793"/>
                  </a:lnTo>
                  <a:lnTo>
                    <a:pt x="3596" y="5793"/>
                  </a:lnTo>
                  <a:lnTo>
                    <a:pt x="3370" y="5579"/>
                  </a:lnTo>
                  <a:cubicBezTo>
                    <a:pt x="3406" y="5531"/>
                    <a:pt x="3418" y="5472"/>
                    <a:pt x="3418" y="5412"/>
                  </a:cubicBezTo>
                  <a:lnTo>
                    <a:pt x="3418" y="5341"/>
                  </a:lnTo>
                  <a:close/>
                  <a:moveTo>
                    <a:pt x="3630" y="314"/>
                  </a:moveTo>
                  <a:cubicBezTo>
                    <a:pt x="4485" y="314"/>
                    <a:pt x="5309" y="622"/>
                    <a:pt x="5930" y="1209"/>
                  </a:cubicBezTo>
                  <a:cubicBezTo>
                    <a:pt x="6585" y="1840"/>
                    <a:pt x="6954" y="2686"/>
                    <a:pt x="6954" y="3591"/>
                  </a:cubicBezTo>
                  <a:cubicBezTo>
                    <a:pt x="6918" y="4293"/>
                    <a:pt x="6704" y="4936"/>
                    <a:pt x="6323" y="5484"/>
                  </a:cubicBezTo>
                  <a:cubicBezTo>
                    <a:pt x="5942" y="6020"/>
                    <a:pt x="5430" y="6436"/>
                    <a:pt x="4823" y="6674"/>
                  </a:cubicBezTo>
                  <a:cubicBezTo>
                    <a:pt x="4620" y="6746"/>
                    <a:pt x="4501" y="6948"/>
                    <a:pt x="4501" y="7151"/>
                  </a:cubicBezTo>
                  <a:lnTo>
                    <a:pt x="4501" y="7603"/>
                  </a:lnTo>
                  <a:cubicBezTo>
                    <a:pt x="4501" y="7674"/>
                    <a:pt x="4489" y="7734"/>
                    <a:pt x="4442" y="7794"/>
                  </a:cubicBezTo>
                  <a:lnTo>
                    <a:pt x="4287" y="8044"/>
                  </a:lnTo>
                  <a:cubicBezTo>
                    <a:pt x="4263" y="8055"/>
                    <a:pt x="4251" y="8091"/>
                    <a:pt x="4251" y="8103"/>
                  </a:cubicBezTo>
                  <a:lnTo>
                    <a:pt x="3037" y="8103"/>
                  </a:lnTo>
                  <a:cubicBezTo>
                    <a:pt x="3013" y="8091"/>
                    <a:pt x="3013" y="8055"/>
                    <a:pt x="3001" y="8044"/>
                  </a:cubicBezTo>
                  <a:lnTo>
                    <a:pt x="2834" y="7794"/>
                  </a:lnTo>
                  <a:cubicBezTo>
                    <a:pt x="2799" y="7734"/>
                    <a:pt x="2775" y="7663"/>
                    <a:pt x="2775" y="7603"/>
                  </a:cubicBezTo>
                  <a:lnTo>
                    <a:pt x="2775" y="6067"/>
                  </a:lnTo>
                  <a:cubicBezTo>
                    <a:pt x="2775" y="5996"/>
                    <a:pt x="2822" y="5936"/>
                    <a:pt x="2882" y="5900"/>
                  </a:cubicBezTo>
                  <a:lnTo>
                    <a:pt x="3168" y="5769"/>
                  </a:lnTo>
                  <a:lnTo>
                    <a:pt x="3418" y="6020"/>
                  </a:lnTo>
                  <a:cubicBezTo>
                    <a:pt x="3477" y="6079"/>
                    <a:pt x="3572" y="6127"/>
                    <a:pt x="3656" y="6127"/>
                  </a:cubicBezTo>
                  <a:cubicBezTo>
                    <a:pt x="3751" y="6127"/>
                    <a:pt x="3834" y="6091"/>
                    <a:pt x="3894" y="6020"/>
                  </a:cubicBezTo>
                  <a:lnTo>
                    <a:pt x="4144" y="5769"/>
                  </a:lnTo>
                  <a:lnTo>
                    <a:pt x="4430" y="5900"/>
                  </a:lnTo>
                  <a:cubicBezTo>
                    <a:pt x="4489" y="5936"/>
                    <a:pt x="4537" y="5996"/>
                    <a:pt x="4537" y="6067"/>
                  </a:cubicBezTo>
                  <a:lnTo>
                    <a:pt x="4537" y="6198"/>
                  </a:lnTo>
                  <a:cubicBezTo>
                    <a:pt x="4537" y="6293"/>
                    <a:pt x="4608" y="6365"/>
                    <a:pt x="4704" y="6365"/>
                  </a:cubicBezTo>
                  <a:cubicBezTo>
                    <a:pt x="4787" y="6365"/>
                    <a:pt x="4858" y="6293"/>
                    <a:pt x="4858" y="6198"/>
                  </a:cubicBezTo>
                  <a:lnTo>
                    <a:pt x="4858" y="6067"/>
                  </a:lnTo>
                  <a:cubicBezTo>
                    <a:pt x="4858" y="5877"/>
                    <a:pt x="4751" y="5698"/>
                    <a:pt x="4573" y="5615"/>
                  </a:cubicBezTo>
                  <a:lnTo>
                    <a:pt x="4180" y="5412"/>
                  </a:lnTo>
                  <a:lnTo>
                    <a:pt x="4180" y="5400"/>
                  </a:lnTo>
                  <a:lnTo>
                    <a:pt x="4180" y="5162"/>
                  </a:lnTo>
                  <a:cubicBezTo>
                    <a:pt x="4382" y="5007"/>
                    <a:pt x="4513" y="4757"/>
                    <a:pt x="4513" y="4472"/>
                  </a:cubicBezTo>
                  <a:lnTo>
                    <a:pt x="4513" y="4126"/>
                  </a:lnTo>
                  <a:cubicBezTo>
                    <a:pt x="4513" y="3757"/>
                    <a:pt x="4215" y="3448"/>
                    <a:pt x="3834" y="3448"/>
                  </a:cubicBezTo>
                  <a:lnTo>
                    <a:pt x="3489" y="3448"/>
                  </a:lnTo>
                  <a:cubicBezTo>
                    <a:pt x="3120" y="3448"/>
                    <a:pt x="2810" y="3745"/>
                    <a:pt x="2810" y="4126"/>
                  </a:cubicBezTo>
                  <a:lnTo>
                    <a:pt x="2810" y="4472"/>
                  </a:lnTo>
                  <a:cubicBezTo>
                    <a:pt x="2810" y="4757"/>
                    <a:pt x="2941" y="5007"/>
                    <a:pt x="3156" y="5162"/>
                  </a:cubicBezTo>
                  <a:lnTo>
                    <a:pt x="3156" y="5400"/>
                  </a:lnTo>
                  <a:lnTo>
                    <a:pt x="3156" y="5412"/>
                  </a:lnTo>
                  <a:lnTo>
                    <a:pt x="2751" y="5615"/>
                  </a:lnTo>
                  <a:cubicBezTo>
                    <a:pt x="2572" y="5710"/>
                    <a:pt x="2465" y="5877"/>
                    <a:pt x="2465" y="6067"/>
                  </a:cubicBezTo>
                  <a:lnTo>
                    <a:pt x="2465" y="6674"/>
                  </a:lnTo>
                  <a:cubicBezTo>
                    <a:pt x="1882" y="6448"/>
                    <a:pt x="1382" y="6055"/>
                    <a:pt x="1001" y="5543"/>
                  </a:cubicBezTo>
                  <a:cubicBezTo>
                    <a:pt x="572" y="4960"/>
                    <a:pt x="370" y="4269"/>
                    <a:pt x="382" y="3531"/>
                  </a:cubicBezTo>
                  <a:cubicBezTo>
                    <a:pt x="393" y="2721"/>
                    <a:pt x="727" y="1924"/>
                    <a:pt x="1322" y="1317"/>
                  </a:cubicBezTo>
                  <a:cubicBezTo>
                    <a:pt x="1894" y="709"/>
                    <a:pt x="2668" y="364"/>
                    <a:pt x="3489" y="316"/>
                  </a:cubicBezTo>
                  <a:cubicBezTo>
                    <a:pt x="3536" y="315"/>
                    <a:pt x="3583" y="314"/>
                    <a:pt x="3630" y="314"/>
                  </a:cubicBezTo>
                  <a:close/>
                  <a:moveTo>
                    <a:pt x="4156" y="8436"/>
                  </a:moveTo>
                  <a:lnTo>
                    <a:pt x="4156" y="8794"/>
                  </a:lnTo>
                  <a:lnTo>
                    <a:pt x="3120" y="8806"/>
                  </a:lnTo>
                  <a:cubicBezTo>
                    <a:pt x="3120" y="8806"/>
                    <a:pt x="3108" y="8806"/>
                    <a:pt x="3108" y="8794"/>
                  </a:cubicBezTo>
                  <a:lnTo>
                    <a:pt x="3108" y="8436"/>
                  </a:lnTo>
                  <a:close/>
                  <a:moveTo>
                    <a:pt x="3645" y="0"/>
                  </a:moveTo>
                  <a:cubicBezTo>
                    <a:pt x="3573" y="0"/>
                    <a:pt x="3501" y="3"/>
                    <a:pt x="3430" y="7"/>
                  </a:cubicBezTo>
                  <a:cubicBezTo>
                    <a:pt x="2525" y="54"/>
                    <a:pt x="1679" y="435"/>
                    <a:pt x="1036" y="1114"/>
                  </a:cubicBezTo>
                  <a:cubicBezTo>
                    <a:pt x="393" y="1769"/>
                    <a:pt x="36" y="2626"/>
                    <a:pt x="12" y="3531"/>
                  </a:cubicBezTo>
                  <a:cubicBezTo>
                    <a:pt x="1" y="4341"/>
                    <a:pt x="239" y="5103"/>
                    <a:pt x="715" y="5734"/>
                  </a:cubicBezTo>
                  <a:cubicBezTo>
                    <a:pt x="1144" y="6317"/>
                    <a:pt x="1751" y="6782"/>
                    <a:pt x="2441" y="7020"/>
                  </a:cubicBezTo>
                  <a:lnTo>
                    <a:pt x="2441" y="7591"/>
                  </a:lnTo>
                  <a:cubicBezTo>
                    <a:pt x="2441" y="7734"/>
                    <a:pt x="2477" y="7865"/>
                    <a:pt x="2560" y="7972"/>
                  </a:cubicBezTo>
                  <a:lnTo>
                    <a:pt x="2715" y="8222"/>
                  </a:lnTo>
                  <a:cubicBezTo>
                    <a:pt x="2763" y="8282"/>
                    <a:pt x="2775" y="8353"/>
                    <a:pt x="2775" y="8413"/>
                  </a:cubicBezTo>
                  <a:lnTo>
                    <a:pt x="2775" y="8770"/>
                  </a:lnTo>
                  <a:cubicBezTo>
                    <a:pt x="2775" y="8948"/>
                    <a:pt x="2929" y="9103"/>
                    <a:pt x="3108" y="9103"/>
                  </a:cubicBezTo>
                  <a:lnTo>
                    <a:pt x="4144" y="9103"/>
                  </a:lnTo>
                  <a:cubicBezTo>
                    <a:pt x="4323" y="9103"/>
                    <a:pt x="4477" y="8948"/>
                    <a:pt x="4477" y="8770"/>
                  </a:cubicBezTo>
                  <a:lnTo>
                    <a:pt x="4477" y="8413"/>
                  </a:lnTo>
                  <a:cubicBezTo>
                    <a:pt x="4477" y="8341"/>
                    <a:pt x="4489" y="8282"/>
                    <a:pt x="4537" y="8222"/>
                  </a:cubicBezTo>
                  <a:lnTo>
                    <a:pt x="4704" y="7972"/>
                  </a:lnTo>
                  <a:cubicBezTo>
                    <a:pt x="4775" y="7853"/>
                    <a:pt x="4823" y="7734"/>
                    <a:pt x="4823" y="7591"/>
                  </a:cubicBezTo>
                  <a:lnTo>
                    <a:pt x="4823" y="7151"/>
                  </a:lnTo>
                  <a:cubicBezTo>
                    <a:pt x="4823" y="7079"/>
                    <a:pt x="4858" y="6996"/>
                    <a:pt x="4942" y="6984"/>
                  </a:cubicBezTo>
                  <a:cubicBezTo>
                    <a:pt x="5608" y="6722"/>
                    <a:pt x="6168" y="6270"/>
                    <a:pt x="6585" y="5674"/>
                  </a:cubicBezTo>
                  <a:cubicBezTo>
                    <a:pt x="7001" y="5067"/>
                    <a:pt x="7228" y="4353"/>
                    <a:pt x="7228" y="3626"/>
                  </a:cubicBezTo>
                  <a:cubicBezTo>
                    <a:pt x="7240" y="2614"/>
                    <a:pt x="6835" y="1686"/>
                    <a:pt x="6108" y="995"/>
                  </a:cubicBezTo>
                  <a:cubicBezTo>
                    <a:pt x="5434" y="354"/>
                    <a:pt x="4566" y="0"/>
                    <a:pt x="36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9" name="Google Shape;15479;p103"/>
            <p:cNvSpPr/>
            <p:nvPr/>
          </p:nvSpPr>
          <p:spPr>
            <a:xfrm>
              <a:off x="4886264" y="3536706"/>
              <a:ext cx="48919" cy="10662"/>
            </a:xfrm>
            <a:custGeom>
              <a:avLst/>
              <a:gdLst/>
              <a:ahLst/>
              <a:cxnLst/>
              <a:rect l="l" t="t" r="r" b="b"/>
              <a:pathLst>
                <a:path w="1537" h="335" extrusionOk="0">
                  <a:moveTo>
                    <a:pt x="167" y="1"/>
                  </a:moveTo>
                  <a:cubicBezTo>
                    <a:pt x="72" y="1"/>
                    <a:pt x="0" y="72"/>
                    <a:pt x="0" y="167"/>
                  </a:cubicBezTo>
                  <a:cubicBezTo>
                    <a:pt x="0" y="251"/>
                    <a:pt x="72" y="334"/>
                    <a:pt x="167" y="334"/>
                  </a:cubicBezTo>
                  <a:lnTo>
                    <a:pt x="1370" y="334"/>
                  </a:lnTo>
                  <a:cubicBezTo>
                    <a:pt x="1465" y="334"/>
                    <a:pt x="1536" y="251"/>
                    <a:pt x="1536" y="167"/>
                  </a:cubicBezTo>
                  <a:cubicBezTo>
                    <a:pt x="1536" y="60"/>
                    <a:pt x="1465" y="1"/>
                    <a:pt x="1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0" name="Google Shape;15480;p103"/>
            <p:cNvSpPr/>
            <p:nvPr/>
          </p:nvSpPr>
          <p:spPr>
            <a:xfrm>
              <a:off x="5187894" y="3536706"/>
              <a:ext cx="48919" cy="10662"/>
            </a:xfrm>
            <a:custGeom>
              <a:avLst/>
              <a:gdLst/>
              <a:ahLst/>
              <a:cxnLst/>
              <a:rect l="l" t="t" r="r" b="b"/>
              <a:pathLst>
                <a:path w="1537" h="335" extrusionOk="0">
                  <a:moveTo>
                    <a:pt x="167" y="1"/>
                  </a:moveTo>
                  <a:cubicBezTo>
                    <a:pt x="84" y="1"/>
                    <a:pt x="1" y="72"/>
                    <a:pt x="1" y="167"/>
                  </a:cubicBezTo>
                  <a:cubicBezTo>
                    <a:pt x="1" y="251"/>
                    <a:pt x="84" y="334"/>
                    <a:pt x="167" y="334"/>
                  </a:cubicBezTo>
                  <a:lnTo>
                    <a:pt x="1370" y="334"/>
                  </a:lnTo>
                  <a:cubicBezTo>
                    <a:pt x="1465" y="334"/>
                    <a:pt x="1537" y="251"/>
                    <a:pt x="1537" y="167"/>
                  </a:cubicBezTo>
                  <a:cubicBezTo>
                    <a:pt x="1537" y="60"/>
                    <a:pt x="1465" y="1"/>
                    <a:pt x="1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1" name="Google Shape;15481;p103"/>
            <p:cNvSpPr/>
            <p:nvPr/>
          </p:nvSpPr>
          <p:spPr>
            <a:xfrm>
              <a:off x="5056414" y="3366174"/>
              <a:ext cx="10248" cy="48919"/>
            </a:xfrm>
            <a:custGeom>
              <a:avLst/>
              <a:gdLst/>
              <a:ahLst/>
              <a:cxnLst/>
              <a:rect l="l" t="t" r="r" b="b"/>
              <a:pathLst>
                <a:path w="322" h="1537" extrusionOk="0">
                  <a:moveTo>
                    <a:pt x="167" y="1"/>
                  </a:moveTo>
                  <a:cubicBezTo>
                    <a:pt x="72" y="1"/>
                    <a:pt x="0" y="72"/>
                    <a:pt x="0" y="168"/>
                  </a:cubicBezTo>
                  <a:lnTo>
                    <a:pt x="0" y="1370"/>
                  </a:lnTo>
                  <a:cubicBezTo>
                    <a:pt x="0" y="1465"/>
                    <a:pt x="72" y="1537"/>
                    <a:pt x="167" y="1537"/>
                  </a:cubicBezTo>
                  <a:cubicBezTo>
                    <a:pt x="250" y="1537"/>
                    <a:pt x="322" y="1465"/>
                    <a:pt x="322" y="1370"/>
                  </a:cubicBezTo>
                  <a:lnTo>
                    <a:pt x="322" y="168"/>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2" name="Google Shape;15482;p103"/>
            <p:cNvSpPr/>
            <p:nvPr/>
          </p:nvSpPr>
          <p:spPr>
            <a:xfrm>
              <a:off x="4978723" y="3650744"/>
              <a:ext cx="22757" cy="29249"/>
            </a:xfrm>
            <a:custGeom>
              <a:avLst/>
              <a:gdLst/>
              <a:ahLst/>
              <a:cxnLst/>
              <a:rect l="l" t="t" r="r" b="b"/>
              <a:pathLst>
                <a:path w="715" h="919" extrusionOk="0">
                  <a:moveTo>
                    <a:pt x="525" y="1"/>
                  </a:moveTo>
                  <a:cubicBezTo>
                    <a:pt x="470" y="1"/>
                    <a:pt x="413" y="30"/>
                    <a:pt x="381" y="85"/>
                  </a:cubicBezTo>
                  <a:lnTo>
                    <a:pt x="48" y="680"/>
                  </a:lnTo>
                  <a:cubicBezTo>
                    <a:pt x="0" y="752"/>
                    <a:pt x="24" y="859"/>
                    <a:pt x="108" y="894"/>
                  </a:cubicBezTo>
                  <a:cubicBezTo>
                    <a:pt x="131" y="918"/>
                    <a:pt x="167" y="918"/>
                    <a:pt x="179" y="918"/>
                  </a:cubicBezTo>
                  <a:cubicBezTo>
                    <a:pt x="239" y="918"/>
                    <a:pt x="286" y="883"/>
                    <a:pt x="310" y="835"/>
                  </a:cubicBezTo>
                  <a:lnTo>
                    <a:pt x="655" y="240"/>
                  </a:lnTo>
                  <a:cubicBezTo>
                    <a:pt x="715" y="156"/>
                    <a:pt x="703" y="61"/>
                    <a:pt x="608" y="25"/>
                  </a:cubicBezTo>
                  <a:cubicBezTo>
                    <a:pt x="583" y="9"/>
                    <a:pt x="554"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3" name="Google Shape;15483;p103"/>
            <p:cNvSpPr/>
            <p:nvPr/>
          </p:nvSpPr>
          <p:spPr>
            <a:xfrm>
              <a:off x="5121597" y="3403380"/>
              <a:ext cx="22757" cy="29154"/>
            </a:xfrm>
            <a:custGeom>
              <a:avLst/>
              <a:gdLst/>
              <a:ahLst/>
              <a:cxnLst/>
              <a:rect l="l" t="t" r="r" b="b"/>
              <a:pathLst>
                <a:path w="715" h="916" extrusionOk="0">
                  <a:moveTo>
                    <a:pt x="537" y="1"/>
                  </a:moveTo>
                  <a:cubicBezTo>
                    <a:pt x="476" y="1"/>
                    <a:pt x="418" y="33"/>
                    <a:pt x="393" y="82"/>
                  </a:cubicBezTo>
                  <a:lnTo>
                    <a:pt x="48" y="677"/>
                  </a:lnTo>
                  <a:cubicBezTo>
                    <a:pt x="0" y="749"/>
                    <a:pt x="36" y="856"/>
                    <a:pt x="107" y="904"/>
                  </a:cubicBezTo>
                  <a:cubicBezTo>
                    <a:pt x="143" y="915"/>
                    <a:pt x="167" y="915"/>
                    <a:pt x="179" y="915"/>
                  </a:cubicBezTo>
                  <a:cubicBezTo>
                    <a:pt x="238" y="915"/>
                    <a:pt x="286" y="880"/>
                    <a:pt x="322" y="844"/>
                  </a:cubicBezTo>
                  <a:lnTo>
                    <a:pt x="655" y="249"/>
                  </a:lnTo>
                  <a:cubicBezTo>
                    <a:pt x="715" y="165"/>
                    <a:pt x="691" y="70"/>
                    <a:pt x="619" y="22"/>
                  </a:cubicBezTo>
                  <a:cubicBezTo>
                    <a:pt x="593" y="8"/>
                    <a:pt x="565" y="1"/>
                    <a:pt x="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4" name="Google Shape;15484;p103"/>
            <p:cNvSpPr/>
            <p:nvPr/>
          </p:nvSpPr>
          <p:spPr>
            <a:xfrm>
              <a:off x="4922643" y="3459842"/>
              <a:ext cx="31095" cy="21197"/>
            </a:xfrm>
            <a:custGeom>
              <a:avLst/>
              <a:gdLst/>
              <a:ahLst/>
              <a:cxnLst/>
              <a:rect l="l" t="t" r="r" b="b"/>
              <a:pathLst>
                <a:path w="977" h="666" extrusionOk="0">
                  <a:moveTo>
                    <a:pt x="199" y="1"/>
                  </a:moveTo>
                  <a:cubicBezTo>
                    <a:pt x="141" y="1"/>
                    <a:pt x="81" y="33"/>
                    <a:pt x="48" y="82"/>
                  </a:cubicBezTo>
                  <a:cubicBezTo>
                    <a:pt x="0" y="153"/>
                    <a:pt x="36" y="261"/>
                    <a:pt x="108" y="308"/>
                  </a:cubicBezTo>
                  <a:lnTo>
                    <a:pt x="703" y="642"/>
                  </a:lnTo>
                  <a:cubicBezTo>
                    <a:pt x="739" y="665"/>
                    <a:pt x="762" y="665"/>
                    <a:pt x="774" y="665"/>
                  </a:cubicBezTo>
                  <a:cubicBezTo>
                    <a:pt x="834" y="665"/>
                    <a:pt x="881" y="630"/>
                    <a:pt x="917" y="582"/>
                  </a:cubicBezTo>
                  <a:cubicBezTo>
                    <a:pt x="977" y="511"/>
                    <a:pt x="941" y="404"/>
                    <a:pt x="870" y="368"/>
                  </a:cubicBezTo>
                  <a:lnTo>
                    <a:pt x="274" y="23"/>
                  </a:lnTo>
                  <a:cubicBezTo>
                    <a:pt x="252" y="8"/>
                    <a:pt x="226" y="1"/>
                    <a:pt x="1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5" name="Google Shape;15485;p103"/>
            <p:cNvSpPr/>
            <p:nvPr/>
          </p:nvSpPr>
          <p:spPr>
            <a:xfrm>
              <a:off x="5169720" y="3602334"/>
              <a:ext cx="30714" cy="21197"/>
            </a:xfrm>
            <a:custGeom>
              <a:avLst/>
              <a:gdLst/>
              <a:ahLst/>
              <a:cxnLst/>
              <a:rect l="l" t="t" r="r" b="b"/>
              <a:pathLst>
                <a:path w="965" h="666" extrusionOk="0">
                  <a:moveTo>
                    <a:pt x="187" y="1"/>
                  </a:moveTo>
                  <a:cubicBezTo>
                    <a:pt x="129" y="1"/>
                    <a:pt x="69" y="33"/>
                    <a:pt x="36" y="82"/>
                  </a:cubicBezTo>
                  <a:cubicBezTo>
                    <a:pt x="0" y="153"/>
                    <a:pt x="24" y="260"/>
                    <a:pt x="95" y="308"/>
                  </a:cubicBezTo>
                  <a:lnTo>
                    <a:pt x="691" y="653"/>
                  </a:lnTo>
                  <a:cubicBezTo>
                    <a:pt x="727" y="665"/>
                    <a:pt x="750" y="665"/>
                    <a:pt x="774" y="665"/>
                  </a:cubicBezTo>
                  <a:cubicBezTo>
                    <a:pt x="834" y="665"/>
                    <a:pt x="869" y="629"/>
                    <a:pt x="905" y="594"/>
                  </a:cubicBezTo>
                  <a:cubicBezTo>
                    <a:pt x="965" y="510"/>
                    <a:pt x="953" y="415"/>
                    <a:pt x="857" y="368"/>
                  </a:cubicBezTo>
                  <a:lnTo>
                    <a:pt x="262" y="22"/>
                  </a:lnTo>
                  <a:cubicBezTo>
                    <a:pt x="240" y="7"/>
                    <a:pt x="214" y="1"/>
                    <a:pt x="1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6" name="Google Shape;15486;p103"/>
            <p:cNvSpPr/>
            <p:nvPr/>
          </p:nvSpPr>
          <p:spPr>
            <a:xfrm>
              <a:off x="5121597" y="3650744"/>
              <a:ext cx="22757" cy="29249"/>
            </a:xfrm>
            <a:custGeom>
              <a:avLst/>
              <a:gdLst/>
              <a:ahLst/>
              <a:cxnLst/>
              <a:rect l="l" t="t" r="r" b="b"/>
              <a:pathLst>
                <a:path w="715" h="919" extrusionOk="0">
                  <a:moveTo>
                    <a:pt x="190" y="1"/>
                  </a:moveTo>
                  <a:cubicBezTo>
                    <a:pt x="161" y="1"/>
                    <a:pt x="132" y="9"/>
                    <a:pt x="107" y="25"/>
                  </a:cubicBezTo>
                  <a:cubicBezTo>
                    <a:pt x="36" y="61"/>
                    <a:pt x="0" y="168"/>
                    <a:pt x="48" y="240"/>
                  </a:cubicBezTo>
                  <a:lnTo>
                    <a:pt x="393" y="835"/>
                  </a:lnTo>
                  <a:cubicBezTo>
                    <a:pt x="417" y="883"/>
                    <a:pt x="476" y="918"/>
                    <a:pt x="524" y="918"/>
                  </a:cubicBezTo>
                  <a:cubicBezTo>
                    <a:pt x="560" y="918"/>
                    <a:pt x="584" y="918"/>
                    <a:pt x="595" y="894"/>
                  </a:cubicBezTo>
                  <a:cubicBezTo>
                    <a:pt x="691" y="859"/>
                    <a:pt x="715" y="752"/>
                    <a:pt x="679" y="680"/>
                  </a:cubicBezTo>
                  <a:lnTo>
                    <a:pt x="334" y="85"/>
                  </a:lnTo>
                  <a:cubicBezTo>
                    <a:pt x="302" y="30"/>
                    <a:pt x="245" y="1"/>
                    <a:pt x="1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7" name="Google Shape;15487;p103"/>
            <p:cNvSpPr/>
            <p:nvPr/>
          </p:nvSpPr>
          <p:spPr>
            <a:xfrm>
              <a:off x="4978723" y="3403380"/>
              <a:ext cx="22757" cy="29154"/>
            </a:xfrm>
            <a:custGeom>
              <a:avLst/>
              <a:gdLst/>
              <a:ahLst/>
              <a:cxnLst/>
              <a:rect l="l" t="t" r="r" b="b"/>
              <a:pathLst>
                <a:path w="715" h="916" extrusionOk="0">
                  <a:moveTo>
                    <a:pt x="182" y="1"/>
                  </a:moveTo>
                  <a:cubicBezTo>
                    <a:pt x="156" y="1"/>
                    <a:pt x="130" y="8"/>
                    <a:pt x="108" y="22"/>
                  </a:cubicBezTo>
                  <a:cubicBezTo>
                    <a:pt x="24" y="70"/>
                    <a:pt x="0" y="177"/>
                    <a:pt x="48" y="249"/>
                  </a:cubicBezTo>
                  <a:lnTo>
                    <a:pt x="381" y="844"/>
                  </a:lnTo>
                  <a:cubicBezTo>
                    <a:pt x="417" y="892"/>
                    <a:pt x="477" y="915"/>
                    <a:pt x="524" y="915"/>
                  </a:cubicBezTo>
                  <a:cubicBezTo>
                    <a:pt x="548" y="915"/>
                    <a:pt x="584" y="915"/>
                    <a:pt x="596" y="904"/>
                  </a:cubicBezTo>
                  <a:cubicBezTo>
                    <a:pt x="703" y="856"/>
                    <a:pt x="715" y="749"/>
                    <a:pt x="667" y="677"/>
                  </a:cubicBezTo>
                  <a:lnTo>
                    <a:pt x="322" y="82"/>
                  </a:lnTo>
                  <a:cubicBezTo>
                    <a:pt x="297" y="33"/>
                    <a:pt x="239" y="1"/>
                    <a:pt x="1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8" name="Google Shape;15488;p103"/>
            <p:cNvSpPr/>
            <p:nvPr/>
          </p:nvSpPr>
          <p:spPr>
            <a:xfrm>
              <a:off x="5169720" y="3459842"/>
              <a:ext cx="30714" cy="21197"/>
            </a:xfrm>
            <a:custGeom>
              <a:avLst/>
              <a:gdLst/>
              <a:ahLst/>
              <a:cxnLst/>
              <a:rect l="l" t="t" r="r" b="b"/>
              <a:pathLst>
                <a:path w="965" h="666" extrusionOk="0">
                  <a:moveTo>
                    <a:pt x="771" y="1"/>
                  </a:moveTo>
                  <a:cubicBezTo>
                    <a:pt x="744" y="1"/>
                    <a:pt x="717" y="8"/>
                    <a:pt x="691" y="23"/>
                  </a:cubicBezTo>
                  <a:lnTo>
                    <a:pt x="95" y="368"/>
                  </a:lnTo>
                  <a:cubicBezTo>
                    <a:pt x="24" y="404"/>
                    <a:pt x="0" y="511"/>
                    <a:pt x="36" y="582"/>
                  </a:cubicBezTo>
                  <a:cubicBezTo>
                    <a:pt x="72" y="630"/>
                    <a:pt x="131" y="665"/>
                    <a:pt x="179" y="665"/>
                  </a:cubicBezTo>
                  <a:cubicBezTo>
                    <a:pt x="203" y="665"/>
                    <a:pt x="238" y="665"/>
                    <a:pt x="250" y="642"/>
                  </a:cubicBezTo>
                  <a:lnTo>
                    <a:pt x="846" y="308"/>
                  </a:lnTo>
                  <a:cubicBezTo>
                    <a:pt x="953" y="261"/>
                    <a:pt x="965" y="153"/>
                    <a:pt x="917" y="82"/>
                  </a:cubicBezTo>
                  <a:cubicBezTo>
                    <a:pt x="884" y="33"/>
                    <a:pt x="829" y="1"/>
                    <a:pt x="7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9" name="Google Shape;15489;p103"/>
            <p:cNvSpPr/>
            <p:nvPr/>
          </p:nvSpPr>
          <p:spPr>
            <a:xfrm>
              <a:off x="4922643" y="3602334"/>
              <a:ext cx="31095" cy="21197"/>
            </a:xfrm>
            <a:custGeom>
              <a:avLst/>
              <a:gdLst/>
              <a:ahLst/>
              <a:cxnLst/>
              <a:rect l="l" t="t" r="r" b="b"/>
              <a:pathLst>
                <a:path w="977" h="666" extrusionOk="0">
                  <a:moveTo>
                    <a:pt x="778" y="1"/>
                  </a:moveTo>
                  <a:cubicBezTo>
                    <a:pt x="751" y="1"/>
                    <a:pt x="725" y="7"/>
                    <a:pt x="703" y="22"/>
                  </a:cubicBezTo>
                  <a:lnTo>
                    <a:pt x="108" y="368"/>
                  </a:lnTo>
                  <a:cubicBezTo>
                    <a:pt x="36" y="415"/>
                    <a:pt x="0" y="510"/>
                    <a:pt x="48" y="594"/>
                  </a:cubicBezTo>
                  <a:cubicBezTo>
                    <a:pt x="84" y="629"/>
                    <a:pt x="131" y="665"/>
                    <a:pt x="179" y="665"/>
                  </a:cubicBezTo>
                  <a:cubicBezTo>
                    <a:pt x="215" y="665"/>
                    <a:pt x="238" y="665"/>
                    <a:pt x="262" y="653"/>
                  </a:cubicBezTo>
                  <a:lnTo>
                    <a:pt x="858" y="308"/>
                  </a:lnTo>
                  <a:cubicBezTo>
                    <a:pt x="941" y="260"/>
                    <a:pt x="977" y="153"/>
                    <a:pt x="929" y="82"/>
                  </a:cubicBezTo>
                  <a:cubicBezTo>
                    <a:pt x="896" y="33"/>
                    <a:pt x="836" y="1"/>
                    <a:pt x="7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0" name="Google Shape;15490;p103"/>
            <p:cNvSpPr/>
            <p:nvPr/>
          </p:nvSpPr>
          <p:spPr>
            <a:xfrm>
              <a:off x="5077993" y="3451758"/>
              <a:ext cx="70912" cy="62637"/>
            </a:xfrm>
            <a:custGeom>
              <a:avLst/>
              <a:gdLst/>
              <a:ahLst/>
              <a:cxnLst/>
              <a:rect l="l" t="t" r="r" b="b"/>
              <a:pathLst>
                <a:path w="2228" h="1968" extrusionOk="0">
                  <a:moveTo>
                    <a:pt x="186" y="1"/>
                  </a:moveTo>
                  <a:cubicBezTo>
                    <a:pt x="104" y="1"/>
                    <a:pt x="35" y="47"/>
                    <a:pt x="25" y="122"/>
                  </a:cubicBezTo>
                  <a:cubicBezTo>
                    <a:pt x="1" y="217"/>
                    <a:pt x="49" y="300"/>
                    <a:pt x="144" y="312"/>
                  </a:cubicBezTo>
                  <a:cubicBezTo>
                    <a:pt x="930" y="527"/>
                    <a:pt x="1584" y="1098"/>
                    <a:pt x="1894" y="1860"/>
                  </a:cubicBezTo>
                  <a:cubicBezTo>
                    <a:pt x="1930" y="1920"/>
                    <a:pt x="1989" y="1967"/>
                    <a:pt x="2049" y="1967"/>
                  </a:cubicBezTo>
                  <a:cubicBezTo>
                    <a:pt x="2061" y="1967"/>
                    <a:pt x="2085" y="1967"/>
                    <a:pt x="2108" y="1955"/>
                  </a:cubicBezTo>
                  <a:cubicBezTo>
                    <a:pt x="2192" y="1908"/>
                    <a:pt x="2227" y="1812"/>
                    <a:pt x="2192" y="1729"/>
                  </a:cubicBezTo>
                  <a:cubicBezTo>
                    <a:pt x="1846" y="884"/>
                    <a:pt x="1108" y="229"/>
                    <a:pt x="215" y="3"/>
                  </a:cubicBezTo>
                  <a:cubicBezTo>
                    <a:pt x="206" y="1"/>
                    <a:pt x="196" y="1"/>
                    <a:pt x="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91" name="Google Shape;15491;p103"/>
          <p:cNvGrpSpPr/>
          <p:nvPr/>
        </p:nvGrpSpPr>
        <p:grpSpPr>
          <a:xfrm>
            <a:off x="5331913" y="3413947"/>
            <a:ext cx="347143" cy="254684"/>
            <a:chOff x="5331913" y="3413947"/>
            <a:chExt cx="347143" cy="254684"/>
          </a:xfrm>
        </p:grpSpPr>
        <p:sp>
          <p:nvSpPr>
            <p:cNvPr id="15492" name="Google Shape;15492;p103"/>
            <p:cNvSpPr/>
            <p:nvPr/>
          </p:nvSpPr>
          <p:spPr>
            <a:xfrm>
              <a:off x="5597163" y="3523083"/>
              <a:ext cx="43222" cy="15564"/>
            </a:xfrm>
            <a:custGeom>
              <a:avLst/>
              <a:gdLst/>
              <a:ahLst/>
              <a:cxnLst/>
              <a:rect l="l" t="t" r="r" b="b"/>
              <a:pathLst>
                <a:path w="1358" h="489" extrusionOk="0">
                  <a:moveTo>
                    <a:pt x="167" y="0"/>
                  </a:moveTo>
                  <a:cubicBezTo>
                    <a:pt x="84" y="0"/>
                    <a:pt x="0" y="71"/>
                    <a:pt x="0" y="167"/>
                  </a:cubicBezTo>
                  <a:cubicBezTo>
                    <a:pt x="0" y="250"/>
                    <a:pt x="84" y="322"/>
                    <a:pt x="167" y="322"/>
                  </a:cubicBezTo>
                  <a:cubicBezTo>
                    <a:pt x="346" y="322"/>
                    <a:pt x="870" y="357"/>
                    <a:pt x="1120" y="476"/>
                  </a:cubicBezTo>
                  <a:cubicBezTo>
                    <a:pt x="1155" y="488"/>
                    <a:pt x="1167" y="488"/>
                    <a:pt x="1191" y="488"/>
                  </a:cubicBezTo>
                  <a:cubicBezTo>
                    <a:pt x="1251" y="488"/>
                    <a:pt x="1310" y="464"/>
                    <a:pt x="1346" y="405"/>
                  </a:cubicBezTo>
                  <a:cubicBezTo>
                    <a:pt x="1358" y="322"/>
                    <a:pt x="1334" y="226"/>
                    <a:pt x="1251" y="191"/>
                  </a:cubicBezTo>
                  <a:cubicBezTo>
                    <a:pt x="882" y="12"/>
                    <a:pt x="20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3" name="Google Shape;15493;p103"/>
            <p:cNvSpPr/>
            <p:nvPr/>
          </p:nvSpPr>
          <p:spPr>
            <a:xfrm>
              <a:off x="5331913" y="3413947"/>
              <a:ext cx="347143" cy="253538"/>
            </a:xfrm>
            <a:custGeom>
              <a:avLst/>
              <a:gdLst/>
              <a:ahLst/>
              <a:cxnLst/>
              <a:rect l="l" t="t" r="r" b="b"/>
              <a:pathLst>
                <a:path w="10907" h="7966" extrusionOk="0">
                  <a:moveTo>
                    <a:pt x="7168" y="357"/>
                  </a:moveTo>
                  <a:lnTo>
                    <a:pt x="7168" y="1893"/>
                  </a:lnTo>
                  <a:cubicBezTo>
                    <a:pt x="7168" y="2131"/>
                    <a:pt x="7120" y="2357"/>
                    <a:pt x="7013" y="2560"/>
                  </a:cubicBezTo>
                  <a:cubicBezTo>
                    <a:pt x="7001" y="2584"/>
                    <a:pt x="7001" y="2608"/>
                    <a:pt x="7001" y="2643"/>
                  </a:cubicBezTo>
                  <a:lnTo>
                    <a:pt x="7001" y="3084"/>
                  </a:lnTo>
                  <a:cubicBezTo>
                    <a:pt x="7001" y="3512"/>
                    <a:pt x="6822" y="3917"/>
                    <a:pt x="6513" y="4203"/>
                  </a:cubicBezTo>
                  <a:cubicBezTo>
                    <a:pt x="6465" y="4227"/>
                    <a:pt x="6429" y="4274"/>
                    <a:pt x="6394" y="4310"/>
                  </a:cubicBezTo>
                  <a:cubicBezTo>
                    <a:pt x="6111" y="4514"/>
                    <a:pt x="5775" y="4621"/>
                    <a:pt x="5415" y="4621"/>
                  </a:cubicBezTo>
                  <a:cubicBezTo>
                    <a:pt x="5396" y="4621"/>
                    <a:pt x="5377" y="4620"/>
                    <a:pt x="5358" y="4620"/>
                  </a:cubicBezTo>
                  <a:cubicBezTo>
                    <a:pt x="4536" y="4560"/>
                    <a:pt x="3917" y="3858"/>
                    <a:pt x="3917" y="3024"/>
                  </a:cubicBezTo>
                  <a:lnTo>
                    <a:pt x="3917" y="2643"/>
                  </a:lnTo>
                  <a:cubicBezTo>
                    <a:pt x="3917" y="2608"/>
                    <a:pt x="3917" y="2596"/>
                    <a:pt x="3905" y="2560"/>
                  </a:cubicBezTo>
                  <a:cubicBezTo>
                    <a:pt x="3798" y="2357"/>
                    <a:pt x="3751" y="2131"/>
                    <a:pt x="3751" y="1893"/>
                  </a:cubicBezTo>
                  <a:lnTo>
                    <a:pt x="3751" y="1548"/>
                  </a:lnTo>
                  <a:cubicBezTo>
                    <a:pt x="3751" y="893"/>
                    <a:pt x="4286" y="357"/>
                    <a:pt x="4941" y="357"/>
                  </a:cubicBezTo>
                  <a:close/>
                  <a:moveTo>
                    <a:pt x="10013" y="2905"/>
                  </a:moveTo>
                  <a:lnTo>
                    <a:pt x="10013" y="3560"/>
                  </a:lnTo>
                  <a:cubicBezTo>
                    <a:pt x="10013" y="3667"/>
                    <a:pt x="9989" y="3774"/>
                    <a:pt x="9942" y="3870"/>
                  </a:cubicBezTo>
                  <a:lnTo>
                    <a:pt x="9870" y="4036"/>
                  </a:lnTo>
                  <a:cubicBezTo>
                    <a:pt x="9858" y="4048"/>
                    <a:pt x="9858" y="4084"/>
                    <a:pt x="9858" y="4108"/>
                  </a:cubicBezTo>
                  <a:lnTo>
                    <a:pt x="9858" y="4453"/>
                  </a:lnTo>
                  <a:cubicBezTo>
                    <a:pt x="9870" y="4679"/>
                    <a:pt x="9763" y="4882"/>
                    <a:pt x="9597" y="5048"/>
                  </a:cubicBezTo>
                  <a:cubicBezTo>
                    <a:pt x="9451" y="5205"/>
                    <a:pt x="9244" y="5288"/>
                    <a:pt x="9022" y="5288"/>
                  </a:cubicBezTo>
                  <a:cubicBezTo>
                    <a:pt x="9007" y="5288"/>
                    <a:pt x="8992" y="5287"/>
                    <a:pt x="8977" y="5286"/>
                  </a:cubicBezTo>
                  <a:cubicBezTo>
                    <a:pt x="8513" y="5275"/>
                    <a:pt x="8144" y="4870"/>
                    <a:pt x="8144" y="4382"/>
                  </a:cubicBezTo>
                  <a:lnTo>
                    <a:pt x="8144" y="4084"/>
                  </a:lnTo>
                  <a:cubicBezTo>
                    <a:pt x="8144" y="4048"/>
                    <a:pt x="8144" y="4036"/>
                    <a:pt x="8132" y="4012"/>
                  </a:cubicBezTo>
                  <a:lnTo>
                    <a:pt x="8025" y="3810"/>
                  </a:lnTo>
                  <a:cubicBezTo>
                    <a:pt x="8002" y="3741"/>
                    <a:pt x="7968" y="3672"/>
                    <a:pt x="7966" y="3582"/>
                  </a:cubicBezTo>
                  <a:lnTo>
                    <a:pt x="7966" y="3582"/>
                  </a:lnTo>
                  <a:cubicBezTo>
                    <a:pt x="7973" y="3196"/>
                    <a:pt x="8279" y="2905"/>
                    <a:pt x="8644" y="2905"/>
                  </a:cubicBezTo>
                  <a:close/>
                  <a:moveTo>
                    <a:pt x="1727" y="2893"/>
                  </a:moveTo>
                  <a:cubicBezTo>
                    <a:pt x="2000" y="2893"/>
                    <a:pt x="2250" y="3000"/>
                    <a:pt x="2441" y="3191"/>
                  </a:cubicBezTo>
                  <a:cubicBezTo>
                    <a:pt x="2643" y="3381"/>
                    <a:pt x="2739" y="3655"/>
                    <a:pt x="2774" y="3929"/>
                  </a:cubicBezTo>
                  <a:cubicBezTo>
                    <a:pt x="2774" y="4024"/>
                    <a:pt x="2786" y="4132"/>
                    <a:pt x="2786" y="4227"/>
                  </a:cubicBezTo>
                  <a:lnTo>
                    <a:pt x="2786" y="4262"/>
                  </a:lnTo>
                  <a:cubicBezTo>
                    <a:pt x="2608" y="3989"/>
                    <a:pt x="2358" y="3798"/>
                    <a:pt x="2000" y="3691"/>
                  </a:cubicBezTo>
                  <a:cubicBezTo>
                    <a:pt x="1753" y="3615"/>
                    <a:pt x="1520" y="3607"/>
                    <a:pt x="1431" y="3607"/>
                  </a:cubicBezTo>
                  <a:cubicBezTo>
                    <a:pt x="1409" y="3607"/>
                    <a:pt x="1396" y="3608"/>
                    <a:pt x="1393" y="3608"/>
                  </a:cubicBezTo>
                  <a:cubicBezTo>
                    <a:pt x="1346" y="3608"/>
                    <a:pt x="1310" y="3620"/>
                    <a:pt x="1286" y="3655"/>
                  </a:cubicBezTo>
                  <a:lnTo>
                    <a:pt x="1000" y="3953"/>
                  </a:lnTo>
                  <a:cubicBezTo>
                    <a:pt x="941" y="4012"/>
                    <a:pt x="941" y="4108"/>
                    <a:pt x="1000" y="4167"/>
                  </a:cubicBezTo>
                  <a:cubicBezTo>
                    <a:pt x="1030" y="4197"/>
                    <a:pt x="1072" y="4212"/>
                    <a:pt x="1113" y="4212"/>
                  </a:cubicBezTo>
                  <a:cubicBezTo>
                    <a:pt x="1155" y="4212"/>
                    <a:pt x="1197" y="4197"/>
                    <a:pt x="1226" y="4167"/>
                  </a:cubicBezTo>
                  <a:lnTo>
                    <a:pt x="1465" y="3917"/>
                  </a:lnTo>
                  <a:cubicBezTo>
                    <a:pt x="1667" y="3929"/>
                    <a:pt x="2322" y="4012"/>
                    <a:pt x="2572" y="4572"/>
                  </a:cubicBezTo>
                  <a:cubicBezTo>
                    <a:pt x="2500" y="4989"/>
                    <a:pt x="2143" y="5298"/>
                    <a:pt x="1727" y="5298"/>
                  </a:cubicBezTo>
                  <a:cubicBezTo>
                    <a:pt x="1250" y="5298"/>
                    <a:pt x="869" y="4917"/>
                    <a:pt x="869" y="4441"/>
                  </a:cubicBezTo>
                  <a:cubicBezTo>
                    <a:pt x="869" y="4346"/>
                    <a:pt x="798" y="4274"/>
                    <a:pt x="703" y="4274"/>
                  </a:cubicBezTo>
                  <a:lnTo>
                    <a:pt x="679" y="4274"/>
                  </a:lnTo>
                  <a:lnTo>
                    <a:pt x="679" y="4227"/>
                  </a:lnTo>
                  <a:cubicBezTo>
                    <a:pt x="679" y="4132"/>
                    <a:pt x="679" y="4024"/>
                    <a:pt x="691" y="3929"/>
                  </a:cubicBezTo>
                  <a:cubicBezTo>
                    <a:pt x="703" y="3655"/>
                    <a:pt x="822" y="3381"/>
                    <a:pt x="1012" y="3191"/>
                  </a:cubicBezTo>
                  <a:cubicBezTo>
                    <a:pt x="1215" y="3000"/>
                    <a:pt x="1465" y="2893"/>
                    <a:pt x="1727" y="2893"/>
                  </a:cubicBezTo>
                  <a:close/>
                  <a:moveTo>
                    <a:pt x="643" y="4882"/>
                  </a:moveTo>
                  <a:cubicBezTo>
                    <a:pt x="726" y="5096"/>
                    <a:pt x="881" y="5275"/>
                    <a:pt x="1060" y="5405"/>
                  </a:cubicBezTo>
                  <a:lnTo>
                    <a:pt x="1060" y="5596"/>
                  </a:lnTo>
                  <a:cubicBezTo>
                    <a:pt x="762" y="5501"/>
                    <a:pt x="619" y="5346"/>
                    <a:pt x="560" y="5275"/>
                  </a:cubicBezTo>
                  <a:cubicBezTo>
                    <a:pt x="595" y="5155"/>
                    <a:pt x="631" y="5036"/>
                    <a:pt x="643" y="4882"/>
                  </a:cubicBezTo>
                  <a:close/>
                  <a:moveTo>
                    <a:pt x="2798" y="4882"/>
                  </a:moveTo>
                  <a:cubicBezTo>
                    <a:pt x="2810" y="5024"/>
                    <a:pt x="2846" y="5155"/>
                    <a:pt x="2893" y="5263"/>
                  </a:cubicBezTo>
                  <a:cubicBezTo>
                    <a:pt x="2834" y="5346"/>
                    <a:pt x="2679" y="5477"/>
                    <a:pt x="2381" y="5596"/>
                  </a:cubicBezTo>
                  <a:lnTo>
                    <a:pt x="2381" y="5405"/>
                  </a:lnTo>
                  <a:cubicBezTo>
                    <a:pt x="2560" y="5275"/>
                    <a:pt x="2715" y="5096"/>
                    <a:pt x="2798" y="4882"/>
                  </a:cubicBezTo>
                  <a:close/>
                  <a:moveTo>
                    <a:pt x="6299" y="4727"/>
                  </a:moveTo>
                  <a:lnTo>
                    <a:pt x="6299" y="5001"/>
                  </a:lnTo>
                  <a:lnTo>
                    <a:pt x="5453" y="5596"/>
                  </a:lnTo>
                  <a:lnTo>
                    <a:pt x="4584" y="5024"/>
                  </a:lnTo>
                  <a:lnTo>
                    <a:pt x="4584" y="4727"/>
                  </a:lnTo>
                  <a:cubicBezTo>
                    <a:pt x="4810" y="4846"/>
                    <a:pt x="5060" y="4917"/>
                    <a:pt x="5322" y="4929"/>
                  </a:cubicBezTo>
                  <a:lnTo>
                    <a:pt x="5441" y="4929"/>
                  </a:lnTo>
                  <a:cubicBezTo>
                    <a:pt x="5739" y="4929"/>
                    <a:pt x="6037" y="4858"/>
                    <a:pt x="6299" y="4727"/>
                  </a:cubicBezTo>
                  <a:close/>
                  <a:moveTo>
                    <a:pt x="9347" y="5572"/>
                  </a:moveTo>
                  <a:lnTo>
                    <a:pt x="9347" y="5632"/>
                  </a:lnTo>
                  <a:cubicBezTo>
                    <a:pt x="9347" y="5656"/>
                    <a:pt x="9347" y="5691"/>
                    <a:pt x="9358" y="5715"/>
                  </a:cubicBezTo>
                  <a:lnTo>
                    <a:pt x="9001" y="6072"/>
                  </a:lnTo>
                  <a:lnTo>
                    <a:pt x="8644" y="5715"/>
                  </a:lnTo>
                  <a:cubicBezTo>
                    <a:pt x="8644" y="5691"/>
                    <a:pt x="8668" y="5656"/>
                    <a:pt x="8668" y="5632"/>
                  </a:cubicBezTo>
                  <a:lnTo>
                    <a:pt x="8668" y="5572"/>
                  </a:lnTo>
                  <a:cubicBezTo>
                    <a:pt x="8763" y="5596"/>
                    <a:pt x="8870" y="5632"/>
                    <a:pt x="8977" y="5632"/>
                  </a:cubicBezTo>
                  <a:lnTo>
                    <a:pt x="9001" y="5632"/>
                  </a:lnTo>
                  <a:cubicBezTo>
                    <a:pt x="9120" y="5632"/>
                    <a:pt x="9239" y="5620"/>
                    <a:pt x="9347" y="5572"/>
                  </a:cubicBezTo>
                  <a:close/>
                  <a:moveTo>
                    <a:pt x="2108" y="5572"/>
                  </a:moveTo>
                  <a:lnTo>
                    <a:pt x="2108" y="5739"/>
                  </a:lnTo>
                  <a:cubicBezTo>
                    <a:pt x="2108" y="5798"/>
                    <a:pt x="2119" y="5834"/>
                    <a:pt x="2143" y="5882"/>
                  </a:cubicBezTo>
                  <a:lnTo>
                    <a:pt x="1965" y="6013"/>
                  </a:lnTo>
                  <a:cubicBezTo>
                    <a:pt x="1899" y="6084"/>
                    <a:pt x="1816" y="6120"/>
                    <a:pt x="1731" y="6120"/>
                  </a:cubicBezTo>
                  <a:cubicBezTo>
                    <a:pt x="1646" y="6120"/>
                    <a:pt x="1560" y="6084"/>
                    <a:pt x="1488" y="6013"/>
                  </a:cubicBezTo>
                  <a:lnTo>
                    <a:pt x="1346" y="5882"/>
                  </a:lnTo>
                  <a:cubicBezTo>
                    <a:pt x="1369" y="5834"/>
                    <a:pt x="1381" y="5775"/>
                    <a:pt x="1381" y="5739"/>
                  </a:cubicBezTo>
                  <a:lnTo>
                    <a:pt x="1381" y="5572"/>
                  </a:lnTo>
                  <a:cubicBezTo>
                    <a:pt x="1488" y="5596"/>
                    <a:pt x="1607" y="5632"/>
                    <a:pt x="1750" y="5632"/>
                  </a:cubicBezTo>
                  <a:cubicBezTo>
                    <a:pt x="1857" y="5632"/>
                    <a:pt x="1977" y="5608"/>
                    <a:pt x="2108" y="5572"/>
                  </a:cubicBezTo>
                  <a:close/>
                  <a:moveTo>
                    <a:pt x="4465" y="5298"/>
                  </a:moveTo>
                  <a:lnTo>
                    <a:pt x="5215" y="5810"/>
                  </a:lnTo>
                  <a:lnTo>
                    <a:pt x="4810" y="6215"/>
                  </a:lnTo>
                  <a:lnTo>
                    <a:pt x="4798" y="6215"/>
                  </a:lnTo>
                  <a:lnTo>
                    <a:pt x="4310" y="5465"/>
                  </a:lnTo>
                  <a:lnTo>
                    <a:pt x="4465" y="5298"/>
                  </a:lnTo>
                  <a:close/>
                  <a:moveTo>
                    <a:pt x="6429" y="5298"/>
                  </a:moveTo>
                  <a:lnTo>
                    <a:pt x="6596" y="5465"/>
                  </a:lnTo>
                  <a:lnTo>
                    <a:pt x="6108" y="6215"/>
                  </a:lnTo>
                  <a:lnTo>
                    <a:pt x="6096" y="6215"/>
                  </a:lnTo>
                  <a:lnTo>
                    <a:pt x="5691" y="5810"/>
                  </a:lnTo>
                  <a:lnTo>
                    <a:pt x="6429" y="5298"/>
                  </a:lnTo>
                  <a:close/>
                  <a:moveTo>
                    <a:pt x="4905" y="0"/>
                  </a:moveTo>
                  <a:cubicBezTo>
                    <a:pt x="4072" y="0"/>
                    <a:pt x="3381" y="691"/>
                    <a:pt x="3381" y="1524"/>
                  </a:cubicBezTo>
                  <a:lnTo>
                    <a:pt x="3381" y="1869"/>
                  </a:lnTo>
                  <a:cubicBezTo>
                    <a:pt x="3381" y="2131"/>
                    <a:pt x="3441" y="2381"/>
                    <a:pt x="3548" y="2643"/>
                  </a:cubicBezTo>
                  <a:lnTo>
                    <a:pt x="3548" y="3000"/>
                  </a:lnTo>
                  <a:cubicBezTo>
                    <a:pt x="3548" y="3596"/>
                    <a:pt x="3810" y="4132"/>
                    <a:pt x="4227" y="4465"/>
                  </a:cubicBezTo>
                  <a:lnTo>
                    <a:pt x="4227" y="5001"/>
                  </a:lnTo>
                  <a:lnTo>
                    <a:pt x="3929" y="5322"/>
                  </a:lnTo>
                  <a:cubicBezTo>
                    <a:pt x="3905" y="5346"/>
                    <a:pt x="3893" y="5394"/>
                    <a:pt x="3893" y="5441"/>
                  </a:cubicBezTo>
                  <a:lnTo>
                    <a:pt x="2905" y="5798"/>
                  </a:lnTo>
                  <a:cubicBezTo>
                    <a:pt x="2834" y="5822"/>
                    <a:pt x="2774" y="5858"/>
                    <a:pt x="2715" y="5894"/>
                  </a:cubicBezTo>
                  <a:lnTo>
                    <a:pt x="2560" y="5822"/>
                  </a:lnTo>
                  <a:cubicBezTo>
                    <a:pt x="3024" y="5632"/>
                    <a:pt x="3155" y="5346"/>
                    <a:pt x="3179" y="5334"/>
                  </a:cubicBezTo>
                  <a:cubicBezTo>
                    <a:pt x="3203" y="5286"/>
                    <a:pt x="3203" y="5227"/>
                    <a:pt x="3179" y="5179"/>
                  </a:cubicBezTo>
                  <a:cubicBezTo>
                    <a:pt x="3060" y="4965"/>
                    <a:pt x="3036" y="4524"/>
                    <a:pt x="3036" y="4203"/>
                  </a:cubicBezTo>
                  <a:cubicBezTo>
                    <a:pt x="3036" y="4084"/>
                    <a:pt x="3036" y="3977"/>
                    <a:pt x="3024" y="3893"/>
                  </a:cubicBezTo>
                  <a:cubicBezTo>
                    <a:pt x="2965" y="3131"/>
                    <a:pt x="2405" y="2548"/>
                    <a:pt x="1691" y="2548"/>
                  </a:cubicBezTo>
                  <a:cubicBezTo>
                    <a:pt x="976" y="2548"/>
                    <a:pt x="393" y="3131"/>
                    <a:pt x="345" y="3893"/>
                  </a:cubicBezTo>
                  <a:cubicBezTo>
                    <a:pt x="345" y="3977"/>
                    <a:pt x="333" y="4084"/>
                    <a:pt x="333" y="4203"/>
                  </a:cubicBezTo>
                  <a:cubicBezTo>
                    <a:pt x="322" y="4548"/>
                    <a:pt x="298" y="4965"/>
                    <a:pt x="203" y="5179"/>
                  </a:cubicBezTo>
                  <a:cubicBezTo>
                    <a:pt x="167" y="5227"/>
                    <a:pt x="167" y="5286"/>
                    <a:pt x="203" y="5334"/>
                  </a:cubicBezTo>
                  <a:cubicBezTo>
                    <a:pt x="203" y="5346"/>
                    <a:pt x="345" y="5632"/>
                    <a:pt x="810" y="5822"/>
                  </a:cubicBezTo>
                  <a:lnTo>
                    <a:pt x="369" y="6037"/>
                  </a:lnTo>
                  <a:cubicBezTo>
                    <a:pt x="155" y="6156"/>
                    <a:pt x="0" y="6370"/>
                    <a:pt x="0" y="6632"/>
                  </a:cubicBezTo>
                  <a:lnTo>
                    <a:pt x="0" y="7799"/>
                  </a:lnTo>
                  <a:cubicBezTo>
                    <a:pt x="0" y="7894"/>
                    <a:pt x="72" y="7965"/>
                    <a:pt x="167" y="7965"/>
                  </a:cubicBezTo>
                  <a:cubicBezTo>
                    <a:pt x="250" y="7965"/>
                    <a:pt x="333" y="7894"/>
                    <a:pt x="333" y="7799"/>
                  </a:cubicBezTo>
                  <a:lnTo>
                    <a:pt x="333" y="6632"/>
                  </a:lnTo>
                  <a:cubicBezTo>
                    <a:pt x="333" y="6489"/>
                    <a:pt x="405" y="6370"/>
                    <a:pt x="524" y="6310"/>
                  </a:cubicBezTo>
                  <a:lnTo>
                    <a:pt x="1060" y="6048"/>
                  </a:lnTo>
                  <a:lnTo>
                    <a:pt x="1238" y="6227"/>
                  </a:lnTo>
                  <a:cubicBezTo>
                    <a:pt x="1369" y="6346"/>
                    <a:pt x="1536" y="6406"/>
                    <a:pt x="1703" y="6406"/>
                  </a:cubicBezTo>
                  <a:cubicBezTo>
                    <a:pt x="1857" y="6406"/>
                    <a:pt x="2024" y="6346"/>
                    <a:pt x="2155" y="6227"/>
                  </a:cubicBezTo>
                  <a:lnTo>
                    <a:pt x="2334" y="6048"/>
                  </a:lnTo>
                  <a:lnTo>
                    <a:pt x="2512" y="6132"/>
                  </a:lnTo>
                  <a:cubicBezTo>
                    <a:pt x="2441" y="6275"/>
                    <a:pt x="2381" y="6418"/>
                    <a:pt x="2381" y="6584"/>
                  </a:cubicBezTo>
                  <a:lnTo>
                    <a:pt x="2381" y="7799"/>
                  </a:lnTo>
                  <a:cubicBezTo>
                    <a:pt x="2381" y="7894"/>
                    <a:pt x="2453" y="7965"/>
                    <a:pt x="2548" y="7965"/>
                  </a:cubicBezTo>
                  <a:cubicBezTo>
                    <a:pt x="2631" y="7965"/>
                    <a:pt x="2715" y="7894"/>
                    <a:pt x="2715" y="7799"/>
                  </a:cubicBezTo>
                  <a:lnTo>
                    <a:pt x="2715" y="6584"/>
                  </a:lnTo>
                  <a:cubicBezTo>
                    <a:pt x="2715" y="6358"/>
                    <a:pt x="2846" y="6167"/>
                    <a:pt x="3048" y="6096"/>
                  </a:cubicBezTo>
                  <a:lnTo>
                    <a:pt x="4084" y="5715"/>
                  </a:lnTo>
                  <a:lnTo>
                    <a:pt x="4513" y="6358"/>
                  </a:lnTo>
                  <a:cubicBezTo>
                    <a:pt x="4572" y="6453"/>
                    <a:pt x="4655" y="6489"/>
                    <a:pt x="4751" y="6513"/>
                  </a:cubicBezTo>
                  <a:lnTo>
                    <a:pt x="4775" y="6513"/>
                  </a:lnTo>
                  <a:cubicBezTo>
                    <a:pt x="4870" y="6513"/>
                    <a:pt x="4941" y="6477"/>
                    <a:pt x="5013" y="6418"/>
                  </a:cubicBezTo>
                  <a:lnTo>
                    <a:pt x="5286" y="6156"/>
                  </a:lnTo>
                  <a:lnTo>
                    <a:pt x="5286" y="7799"/>
                  </a:lnTo>
                  <a:cubicBezTo>
                    <a:pt x="5286" y="7894"/>
                    <a:pt x="5358" y="7965"/>
                    <a:pt x="5453" y="7965"/>
                  </a:cubicBezTo>
                  <a:cubicBezTo>
                    <a:pt x="5537" y="7965"/>
                    <a:pt x="5608" y="7894"/>
                    <a:pt x="5608" y="7799"/>
                  </a:cubicBezTo>
                  <a:lnTo>
                    <a:pt x="5608" y="6156"/>
                  </a:lnTo>
                  <a:lnTo>
                    <a:pt x="5882" y="6418"/>
                  </a:lnTo>
                  <a:cubicBezTo>
                    <a:pt x="5941" y="6477"/>
                    <a:pt x="6025" y="6513"/>
                    <a:pt x="6120" y="6513"/>
                  </a:cubicBezTo>
                  <a:lnTo>
                    <a:pt x="6144" y="6513"/>
                  </a:lnTo>
                  <a:cubicBezTo>
                    <a:pt x="6251" y="6489"/>
                    <a:pt x="6322" y="6453"/>
                    <a:pt x="6382" y="6358"/>
                  </a:cubicBezTo>
                  <a:lnTo>
                    <a:pt x="6822" y="5715"/>
                  </a:lnTo>
                  <a:lnTo>
                    <a:pt x="7846" y="6096"/>
                  </a:lnTo>
                  <a:cubicBezTo>
                    <a:pt x="8049" y="6167"/>
                    <a:pt x="8192" y="6358"/>
                    <a:pt x="8192" y="6584"/>
                  </a:cubicBezTo>
                  <a:lnTo>
                    <a:pt x="8192" y="7799"/>
                  </a:lnTo>
                  <a:cubicBezTo>
                    <a:pt x="8192" y="7894"/>
                    <a:pt x="8263" y="7965"/>
                    <a:pt x="8346" y="7965"/>
                  </a:cubicBezTo>
                  <a:cubicBezTo>
                    <a:pt x="8442" y="7965"/>
                    <a:pt x="8513" y="7894"/>
                    <a:pt x="8513" y="7799"/>
                  </a:cubicBezTo>
                  <a:lnTo>
                    <a:pt x="8513" y="6584"/>
                  </a:lnTo>
                  <a:cubicBezTo>
                    <a:pt x="8513" y="6358"/>
                    <a:pt x="8430" y="6156"/>
                    <a:pt x="8275" y="6001"/>
                  </a:cubicBezTo>
                  <a:lnTo>
                    <a:pt x="8323" y="5989"/>
                  </a:lnTo>
                  <a:cubicBezTo>
                    <a:pt x="8370" y="5977"/>
                    <a:pt x="8406" y="5953"/>
                    <a:pt x="8465" y="5929"/>
                  </a:cubicBezTo>
                  <a:lnTo>
                    <a:pt x="8870" y="6334"/>
                  </a:lnTo>
                  <a:lnTo>
                    <a:pt x="8870" y="7787"/>
                  </a:lnTo>
                  <a:cubicBezTo>
                    <a:pt x="8870" y="7882"/>
                    <a:pt x="8942" y="7953"/>
                    <a:pt x="9037" y="7953"/>
                  </a:cubicBezTo>
                  <a:cubicBezTo>
                    <a:pt x="9120" y="7953"/>
                    <a:pt x="9204" y="7882"/>
                    <a:pt x="9204" y="7787"/>
                  </a:cubicBezTo>
                  <a:lnTo>
                    <a:pt x="9204" y="6334"/>
                  </a:lnTo>
                  <a:lnTo>
                    <a:pt x="9597" y="5929"/>
                  </a:lnTo>
                  <a:cubicBezTo>
                    <a:pt x="9620" y="5941"/>
                    <a:pt x="9644" y="5941"/>
                    <a:pt x="9680" y="5953"/>
                  </a:cubicBezTo>
                  <a:lnTo>
                    <a:pt x="10335" y="6156"/>
                  </a:lnTo>
                  <a:cubicBezTo>
                    <a:pt x="10478" y="6191"/>
                    <a:pt x="10585" y="6334"/>
                    <a:pt x="10585" y="6489"/>
                  </a:cubicBezTo>
                  <a:lnTo>
                    <a:pt x="10585" y="7799"/>
                  </a:lnTo>
                  <a:cubicBezTo>
                    <a:pt x="10585" y="7894"/>
                    <a:pt x="10656" y="7965"/>
                    <a:pt x="10751" y="7965"/>
                  </a:cubicBezTo>
                  <a:cubicBezTo>
                    <a:pt x="10835" y="7965"/>
                    <a:pt x="10906" y="7894"/>
                    <a:pt x="10906" y="7799"/>
                  </a:cubicBezTo>
                  <a:lnTo>
                    <a:pt x="10906" y="6489"/>
                  </a:lnTo>
                  <a:cubicBezTo>
                    <a:pt x="10871" y="6227"/>
                    <a:pt x="10656" y="5953"/>
                    <a:pt x="10382" y="5870"/>
                  </a:cubicBezTo>
                  <a:lnTo>
                    <a:pt x="9716" y="5679"/>
                  </a:lnTo>
                  <a:cubicBezTo>
                    <a:pt x="9692" y="5656"/>
                    <a:pt x="9680" y="5644"/>
                    <a:pt x="9680" y="5620"/>
                  </a:cubicBezTo>
                  <a:lnTo>
                    <a:pt x="9680" y="5394"/>
                  </a:lnTo>
                  <a:cubicBezTo>
                    <a:pt x="9739" y="5358"/>
                    <a:pt x="9787" y="5322"/>
                    <a:pt x="9823" y="5275"/>
                  </a:cubicBezTo>
                  <a:cubicBezTo>
                    <a:pt x="10049" y="5048"/>
                    <a:pt x="10180" y="4751"/>
                    <a:pt x="10180" y="4429"/>
                  </a:cubicBezTo>
                  <a:lnTo>
                    <a:pt x="10180" y="4132"/>
                  </a:lnTo>
                  <a:lnTo>
                    <a:pt x="10239" y="3989"/>
                  </a:lnTo>
                  <a:cubicBezTo>
                    <a:pt x="10323" y="3858"/>
                    <a:pt x="10347" y="3691"/>
                    <a:pt x="10347" y="3548"/>
                  </a:cubicBezTo>
                  <a:lnTo>
                    <a:pt x="10347" y="2727"/>
                  </a:lnTo>
                  <a:cubicBezTo>
                    <a:pt x="10347" y="2643"/>
                    <a:pt x="10275" y="2560"/>
                    <a:pt x="10180" y="2560"/>
                  </a:cubicBezTo>
                  <a:lnTo>
                    <a:pt x="8656" y="2560"/>
                  </a:lnTo>
                  <a:cubicBezTo>
                    <a:pt x="8096" y="2560"/>
                    <a:pt x="7644" y="3012"/>
                    <a:pt x="7644" y="3572"/>
                  </a:cubicBezTo>
                  <a:lnTo>
                    <a:pt x="7644" y="3596"/>
                  </a:lnTo>
                  <a:cubicBezTo>
                    <a:pt x="7644" y="3727"/>
                    <a:pt x="7668" y="3846"/>
                    <a:pt x="7727" y="3965"/>
                  </a:cubicBezTo>
                  <a:lnTo>
                    <a:pt x="7799" y="4132"/>
                  </a:lnTo>
                  <a:lnTo>
                    <a:pt x="7799" y="4382"/>
                  </a:lnTo>
                  <a:cubicBezTo>
                    <a:pt x="7799" y="4798"/>
                    <a:pt x="8013" y="5155"/>
                    <a:pt x="8311" y="5382"/>
                  </a:cubicBezTo>
                  <a:lnTo>
                    <a:pt x="8311" y="5596"/>
                  </a:lnTo>
                  <a:cubicBezTo>
                    <a:pt x="8311" y="5632"/>
                    <a:pt x="8311" y="5644"/>
                    <a:pt x="8180" y="5691"/>
                  </a:cubicBezTo>
                  <a:lnTo>
                    <a:pt x="7858" y="5775"/>
                  </a:lnTo>
                  <a:lnTo>
                    <a:pt x="6941" y="5441"/>
                  </a:lnTo>
                  <a:cubicBezTo>
                    <a:pt x="6941" y="5394"/>
                    <a:pt x="6930" y="5346"/>
                    <a:pt x="6894" y="5322"/>
                  </a:cubicBezTo>
                  <a:lnTo>
                    <a:pt x="6596" y="5001"/>
                  </a:lnTo>
                  <a:lnTo>
                    <a:pt x="6596" y="4489"/>
                  </a:lnTo>
                  <a:cubicBezTo>
                    <a:pt x="6632" y="4453"/>
                    <a:pt x="6656" y="4429"/>
                    <a:pt x="6691" y="4405"/>
                  </a:cubicBezTo>
                  <a:cubicBezTo>
                    <a:pt x="7061" y="4072"/>
                    <a:pt x="7263" y="3560"/>
                    <a:pt x="7263" y="3060"/>
                  </a:cubicBezTo>
                  <a:lnTo>
                    <a:pt x="7263" y="2643"/>
                  </a:lnTo>
                  <a:cubicBezTo>
                    <a:pt x="7382" y="2405"/>
                    <a:pt x="7430" y="2131"/>
                    <a:pt x="7430" y="1869"/>
                  </a:cubicBezTo>
                  <a:lnTo>
                    <a:pt x="7430" y="167"/>
                  </a:lnTo>
                  <a:cubicBezTo>
                    <a:pt x="7430" y="83"/>
                    <a:pt x="7358" y="0"/>
                    <a:pt x="7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4" name="Google Shape;15494;p103"/>
            <p:cNvSpPr/>
            <p:nvPr/>
          </p:nvSpPr>
          <p:spPr>
            <a:xfrm>
              <a:off x="5645669" y="3625759"/>
              <a:ext cx="10248" cy="42872"/>
            </a:xfrm>
            <a:custGeom>
              <a:avLst/>
              <a:gdLst/>
              <a:ahLst/>
              <a:cxnLst/>
              <a:rect l="l" t="t" r="r" b="b"/>
              <a:pathLst>
                <a:path w="322" h="1347" extrusionOk="0">
                  <a:moveTo>
                    <a:pt x="167" y="1"/>
                  </a:moveTo>
                  <a:cubicBezTo>
                    <a:pt x="72" y="1"/>
                    <a:pt x="0" y="72"/>
                    <a:pt x="0" y="167"/>
                  </a:cubicBezTo>
                  <a:lnTo>
                    <a:pt x="0" y="1179"/>
                  </a:lnTo>
                  <a:cubicBezTo>
                    <a:pt x="0" y="1263"/>
                    <a:pt x="72" y="1346"/>
                    <a:pt x="167" y="1346"/>
                  </a:cubicBezTo>
                  <a:cubicBezTo>
                    <a:pt x="251" y="1346"/>
                    <a:pt x="322" y="1263"/>
                    <a:pt x="322" y="1179"/>
                  </a:cubicBezTo>
                  <a:lnTo>
                    <a:pt x="322" y="167"/>
                  </a:lnTo>
                  <a:cubicBezTo>
                    <a:pt x="322" y="60"/>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5" name="Google Shape;15495;p103"/>
            <p:cNvSpPr/>
            <p:nvPr/>
          </p:nvSpPr>
          <p:spPr>
            <a:xfrm>
              <a:off x="5462247" y="3461115"/>
              <a:ext cx="86825" cy="29759"/>
            </a:xfrm>
            <a:custGeom>
              <a:avLst/>
              <a:gdLst/>
              <a:ahLst/>
              <a:cxnLst/>
              <a:rect l="l" t="t" r="r" b="b"/>
              <a:pathLst>
                <a:path w="2728" h="935" extrusionOk="0">
                  <a:moveTo>
                    <a:pt x="1094" y="0"/>
                  </a:moveTo>
                  <a:cubicBezTo>
                    <a:pt x="768" y="0"/>
                    <a:pt x="473" y="35"/>
                    <a:pt x="287" y="66"/>
                  </a:cubicBezTo>
                  <a:cubicBezTo>
                    <a:pt x="120" y="102"/>
                    <a:pt x="1" y="233"/>
                    <a:pt x="1" y="399"/>
                  </a:cubicBezTo>
                  <a:lnTo>
                    <a:pt x="1" y="768"/>
                  </a:lnTo>
                  <a:cubicBezTo>
                    <a:pt x="1" y="864"/>
                    <a:pt x="72" y="935"/>
                    <a:pt x="168" y="935"/>
                  </a:cubicBezTo>
                  <a:cubicBezTo>
                    <a:pt x="251" y="935"/>
                    <a:pt x="322" y="864"/>
                    <a:pt x="322" y="768"/>
                  </a:cubicBezTo>
                  <a:lnTo>
                    <a:pt x="322" y="399"/>
                  </a:lnTo>
                  <a:cubicBezTo>
                    <a:pt x="322" y="399"/>
                    <a:pt x="322" y="387"/>
                    <a:pt x="346" y="387"/>
                  </a:cubicBezTo>
                  <a:cubicBezTo>
                    <a:pt x="498" y="361"/>
                    <a:pt x="764" y="327"/>
                    <a:pt x="1063" y="327"/>
                  </a:cubicBezTo>
                  <a:cubicBezTo>
                    <a:pt x="1162" y="327"/>
                    <a:pt x="1266" y="331"/>
                    <a:pt x="1370" y="340"/>
                  </a:cubicBezTo>
                  <a:cubicBezTo>
                    <a:pt x="1858" y="364"/>
                    <a:pt x="2215" y="506"/>
                    <a:pt x="2442" y="709"/>
                  </a:cubicBezTo>
                  <a:cubicBezTo>
                    <a:pt x="2471" y="739"/>
                    <a:pt x="2513" y="753"/>
                    <a:pt x="2555" y="753"/>
                  </a:cubicBezTo>
                  <a:cubicBezTo>
                    <a:pt x="2596" y="753"/>
                    <a:pt x="2638" y="739"/>
                    <a:pt x="2668" y="709"/>
                  </a:cubicBezTo>
                  <a:cubicBezTo>
                    <a:pt x="2727" y="637"/>
                    <a:pt x="2727" y="530"/>
                    <a:pt x="2656" y="471"/>
                  </a:cubicBezTo>
                  <a:cubicBezTo>
                    <a:pt x="2283" y="97"/>
                    <a:pt x="1643" y="0"/>
                    <a:pt x="10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6" name="Google Shape;15496;p103"/>
            <p:cNvSpPr/>
            <p:nvPr/>
          </p:nvSpPr>
          <p:spPr>
            <a:xfrm>
              <a:off x="5441050" y="3636389"/>
              <a:ext cx="10248" cy="32241"/>
            </a:xfrm>
            <a:custGeom>
              <a:avLst/>
              <a:gdLst/>
              <a:ahLst/>
              <a:cxnLst/>
              <a:rect l="l" t="t" r="r" b="b"/>
              <a:pathLst>
                <a:path w="322" h="1013" extrusionOk="0">
                  <a:moveTo>
                    <a:pt x="167" y="0"/>
                  </a:moveTo>
                  <a:cubicBezTo>
                    <a:pt x="72" y="0"/>
                    <a:pt x="0" y="71"/>
                    <a:pt x="0" y="155"/>
                  </a:cubicBezTo>
                  <a:lnTo>
                    <a:pt x="0" y="845"/>
                  </a:lnTo>
                  <a:cubicBezTo>
                    <a:pt x="0" y="929"/>
                    <a:pt x="72" y="1012"/>
                    <a:pt x="167" y="1012"/>
                  </a:cubicBezTo>
                  <a:cubicBezTo>
                    <a:pt x="250" y="1012"/>
                    <a:pt x="322" y="929"/>
                    <a:pt x="322" y="845"/>
                  </a:cubicBezTo>
                  <a:lnTo>
                    <a:pt x="322" y="155"/>
                  </a:lnTo>
                  <a:cubicBezTo>
                    <a:pt x="310" y="71"/>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7" name="Google Shape;15497;p103"/>
            <p:cNvSpPr/>
            <p:nvPr/>
          </p:nvSpPr>
          <p:spPr>
            <a:xfrm>
              <a:off x="5559257" y="3636389"/>
              <a:ext cx="10662" cy="32241"/>
            </a:xfrm>
            <a:custGeom>
              <a:avLst/>
              <a:gdLst/>
              <a:ahLst/>
              <a:cxnLst/>
              <a:rect l="l" t="t" r="r" b="b"/>
              <a:pathLst>
                <a:path w="335" h="1013" extrusionOk="0">
                  <a:moveTo>
                    <a:pt x="168" y="0"/>
                  </a:moveTo>
                  <a:cubicBezTo>
                    <a:pt x="84" y="0"/>
                    <a:pt x="1" y="71"/>
                    <a:pt x="1" y="155"/>
                  </a:cubicBezTo>
                  <a:lnTo>
                    <a:pt x="1" y="845"/>
                  </a:lnTo>
                  <a:cubicBezTo>
                    <a:pt x="1" y="929"/>
                    <a:pt x="84" y="1012"/>
                    <a:pt x="168" y="1012"/>
                  </a:cubicBezTo>
                  <a:cubicBezTo>
                    <a:pt x="263" y="1012"/>
                    <a:pt x="334" y="929"/>
                    <a:pt x="334" y="845"/>
                  </a:cubicBezTo>
                  <a:lnTo>
                    <a:pt x="334" y="155"/>
                  </a:lnTo>
                  <a:cubicBezTo>
                    <a:pt x="334" y="71"/>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98" name="Google Shape;15498;p103"/>
          <p:cNvGrpSpPr/>
          <p:nvPr/>
        </p:nvGrpSpPr>
        <p:grpSpPr>
          <a:xfrm>
            <a:off x="5776798" y="3409778"/>
            <a:ext cx="346379" cy="264518"/>
            <a:chOff x="5776798" y="3409778"/>
            <a:chExt cx="346379" cy="264518"/>
          </a:xfrm>
        </p:grpSpPr>
        <p:sp>
          <p:nvSpPr>
            <p:cNvPr id="15499" name="Google Shape;15499;p103"/>
            <p:cNvSpPr/>
            <p:nvPr/>
          </p:nvSpPr>
          <p:spPr>
            <a:xfrm>
              <a:off x="5890104" y="3642055"/>
              <a:ext cx="10248" cy="32241"/>
            </a:xfrm>
            <a:custGeom>
              <a:avLst/>
              <a:gdLst/>
              <a:ahLst/>
              <a:cxnLst/>
              <a:rect l="l" t="t" r="r" b="b"/>
              <a:pathLst>
                <a:path w="322" h="1013" extrusionOk="0">
                  <a:moveTo>
                    <a:pt x="167" y="1"/>
                  </a:moveTo>
                  <a:cubicBezTo>
                    <a:pt x="71" y="1"/>
                    <a:pt x="0" y="72"/>
                    <a:pt x="0" y="155"/>
                  </a:cubicBezTo>
                  <a:lnTo>
                    <a:pt x="0" y="846"/>
                  </a:lnTo>
                  <a:cubicBezTo>
                    <a:pt x="0" y="929"/>
                    <a:pt x="71" y="1013"/>
                    <a:pt x="167" y="1013"/>
                  </a:cubicBezTo>
                  <a:cubicBezTo>
                    <a:pt x="250" y="1013"/>
                    <a:pt x="321" y="929"/>
                    <a:pt x="321" y="846"/>
                  </a:cubicBezTo>
                  <a:lnTo>
                    <a:pt x="321" y="143"/>
                  </a:lnTo>
                  <a:cubicBezTo>
                    <a:pt x="321"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0" name="Google Shape;15500;p103"/>
            <p:cNvSpPr/>
            <p:nvPr/>
          </p:nvSpPr>
          <p:spPr>
            <a:xfrm>
              <a:off x="5998094" y="3642055"/>
              <a:ext cx="10248" cy="32241"/>
            </a:xfrm>
            <a:custGeom>
              <a:avLst/>
              <a:gdLst/>
              <a:ahLst/>
              <a:cxnLst/>
              <a:rect l="l" t="t" r="r" b="b"/>
              <a:pathLst>
                <a:path w="322" h="1013" extrusionOk="0">
                  <a:moveTo>
                    <a:pt x="167" y="1"/>
                  </a:moveTo>
                  <a:cubicBezTo>
                    <a:pt x="72" y="1"/>
                    <a:pt x="0" y="72"/>
                    <a:pt x="0" y="155"/>
                  </a:cubicBezTo>
                  <a:lnTo>
                    <a:pt x="0" y="846"/>
                  </a:lnTo>
                  <a:cubicBezTo>
                    <a:pt x="0" y="929"/>
                    <a:pt x="72" y="1013"/>
                    <a:pt x="167" y="1013"/>
                  </a:cubicBezTo>
                  <a:cubicBezTo>
                    <a:pt x="250" y="1013"/>
                    <a:pt x="322" y="929"/>
                    <a:pt x="322" y="846"/>
                  </a:cubicBezTo>
                  <a:lnTo>
                    <a:pt x="322" y="143"/>
                  </a:lnTo>
                  <a:cubicBezTo>
                    <a:pt x="310"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1" name="Google Shape;15501;p103"/>
            <p:cNvSpPr/>
            <p:nvPr/>
          </p:nvSpPr>
          <p:spPr>
            <a:xfrm>
              <a:off x="5814673" y="3528367"/>
              <a:ext cx="43222" cy="15564"/>
            </a:xfrm>
            <a:custGeom>
              <a:avLst/>
              <a:gdLst/>
              <a:ahLst/>
              <a:cxnLst/>
              <a:rect l="l" t="t" r="r" b="b"/>
              <a:pathLst>
                <a:path w="1358" h="489" extrusionOk="0">
                  <a:moveTo>
                    <a:pt x="167" y="1"/>
                  </a:moveTo>
                  <a:cubicBezTo>
                    <a:pt x="72" y="1"/>
                    <a:pt x="1" y="72"/>
                    <a:pt x="1" y="156"/>
                  </a:cubicBezTo>
                  <a:cubicBezTo>
                    <a:pt x="1" y="251"/>
                    <a:pt x="72" y="322"/>
                    <a:pt x="167" y="322"/>
                  </a:cubicBezTo>
                  <a:cubicBezTo>
                    <a:pt x="346" y="322"/>
                    <a:pt x="870" y="358"/>
                    <a:pt x="1120" y="477"/>
                  </a:cubicBezTo>
                  <a:cubicBezTo>
                    <a:pt x="1144" y="489"/>
                    <a:pt x="1167" y="489"/>
                    <a:pt x="1191" y="489"/>
                  </a:cubicBezTo>
                  <a:cubicBezTo>
                    <a:pt x="1251" y="489"/>
                    <a:pt x="1310" y="453"/>
                    <a:pt x="1346" y="394"/>
                  </a:cubicBezTo>
                  <a:cubicBezTo>
                    <a:pt x="1358" y="322"/>
                    <a:pt x="1322" y="239"/>
                    <a:pt x="1251" y="191"/>
                  </a:cubicBezTo>
                  <a:cubicBezTo>
                    <a:pt x="882" y="13"/>
                    <a:pt x="19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2" name="Google Shape;15502;p103"/>
            <p:cNvSpPr/>
            <p:nvPr/>
          </p:nvSpPr>
          <p:spPr>
            <a:xfrm>
              <a:off x="5797995" y="3631074"/>
              <a:ext cx="10662" cy="42458"/>
            </a:xfrm>
            <a:custGeom>
              <a:avLst/>
              <a:gdLst/>
              <a:ahLst/>
              <a:cxnLst/>
              <a:rect l="l" t="t" r="r" b="b"/>
              <a:pathLst>
                <a:path w="335" h="1334" extrusionOk="0">
                  <a:moveTo>
                    <a:pt x="167" y="0"/>
                  </a:moveTo>
                  <a:cubicBezTo>
                    <a:pt x="84" y="0"/>
                    <a:pt x="1" y="72"/>
                    <a:pt x="1" y="167"/>
                  </a:cubicBezTo>
                  <a:lnTo>
                    <a:pt x="1" y="1179"/>
                  </a:lnTo>
                  <a:cubicBezTo>
                    <a:pt x="1" y="1262"/>
                    <a:pt x="84" y="1334"/>
                    <a:pt x="167" y="1334"/>
                  </a:cubicBezTo>
                  <a:cubicBezTo>
                    <a:pt x="251" y="1334"/>
                    <a:pt x="334" y="1262"/>
                    <a:pt x="334" y="1179"/>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3" name="Google Shape;15503;p103"/>
            <p:cNvSpPr/>
            <p:nvPr/>
          </p:nvSpPr>
          <p:spPr>
            <a:xfrm>
              <a:off x="5776798" y="3409778"/>
              <a:ext cx="346379" cy="264136"/>
            </a:xfrm>
            <a:custGeom>
              <a:avLst/>
              <a:gdLst/>
              <a:ahLst/>
              <a:cxnLst/>
              <a:rect l="l" t="t" r="r" b="b"/>
              <a:pathLst>
                <a:path w="10883" h="8299" extrusionOk="0">
                  <a:moveTo>
                    <a:pt x="9144" y="2512"/>
                  </a:moveTo>
                  <a:cubicBezTo>
                    <a:pt x="9418" y="2512"/>
                    <a:pt x="9656" y="2715"/>
                    <a:pt x="9656" y="2953"/>
                  </a:cubicBezTo>
                  <a:lnTo>
                    <a:pt x="9656" y="2977"/>
                  </a:lnTo>
                  <a:cubicBezTo>
                    <a:pt x="9501" y="2917"/>
                    <a:pt x="9335" y="2869"/>
                    <a:pt x="9144" y="2869"/>
                  </a:cubicBezTo>
                  <a:cubicBezTo>
                    <a:pt x="8965" y="2869"/>
                    <a:pt x="8787" y="2905"/>
                    <a:pt x="8620" y="2977"/>
                  </a:cubicBezTo>
                  <a:lnTo>
                    <a:pt x="8620" y="2953"/>
                  </a:lnTo>
                  <a:cubicBezTo>
                    <a:pt x="8620" y="2727"/>
                    <a:pt x="8858" y="2512"/>
                    <a:pt x="9144" y="2512"/>
                  </a:cubicBezTo>
                  <a:close/>
                  <a:moveTo>
                    <a:pt x="2869" y="3203"/>
                  </a:moveTo>
                  <a:lnTo>
                    <a:pt x="2869" y="3858"/>
                  </a:lnTo>
                  <a:cubicBezTo>
                    <a:pt x="2869" y="3965"/>
                    <a:pt x="2846" y="4060"/>
                    <a:pt x="2798" y="4167"/>
                  </a:cubicBezTo>
                  <a:lnTo>
                    <a:pt x="2727" y="4334"/>
                  </a:lnTo>
                  <a:cubicBezTo>
                    <a:pt x="2715" y="4346"/>
                    <a:pt x="2715" y="4382"/>
                    <a:pt x="2715" y="4405"/>
                  </a:cubicBezTo>
                  <a:lnTo>
                    <a:pt x="2715" y="4751"/>
                  </a:lnTo>
                  <a:cubicBezTo>
                    <a:pt x="2715" y="4989"/>
                    <a:pt x="2619" y="5191"/>
                    <a:pt x="2441" y="5358"/>
                  </a:cubicBezTo>
                  <a:cubicBezTo>
                    <a:pt x="2298" y="5525"/>
                    <a:pt x="2072" y="5596"/>
                    <a:pt x="1834" y="5596"/>
                  </a:cubicBezTo>
                  <a:cubicBezTo>
                    <a:pt x="1369" y="5584"/>
                    <a:pt x="1000" y="5179"/>
                    <a:pt x="1000" y="4703"/>
                  </a:cubicBezTo>
                  <a:lnTo>
                    <a:pt x="1000" y="4405"/>
                  </a:lnTo>
                  <a:cubicBezTo>
                    <a:pt x="1000" y="4382"/>
                    <a:pt x="1000" y="4358"/>
                    <a:pt x="988" y="4334"/>
                  </a:cubicBezTo>
                  <a:lnTo>
                    <a:pt x="881" y="4143"/>
                  </a:lnTo>
                  <a:cubicBezTo>
                    <a:pt x="845" y="4060"/>
                    <a:pt x="822" y="3989"/>
                    <a:pt x="822" y="3905"/>
                  </a:cubicBezTo>
                  <a:lnTo>
                    <a:pt x="822" y="3882"/>
                  </a:lnTo>
                  <a:cubicBezTo>
                    <a:pt x="822" y="3501"/>
                    <a:pt x="1131" y="3203"/>
                    <a:pt x="1500" y="3203"/>
                  </a:cubicBezTo>
                  <a:close/>
                  <a:moveTo>
                    <a:pt x="9144" y="3215"/>
                  </a:moveTo>
                  <a:cubicBezTo>
                    <a:pt x="9704" y="3215"/>
                    <a:pt x="10168" y="3679"/>
                    <a:pt x="10168" y="4239"/>
                  </a:cubicBezTo>
                  <a:cubicBezTo>
                    <a:pt x="10168" y="4346"/>
                    <a:pt x="10156" y="4465"/>
                    <a:pt x="10108" y="4572"/>
                  </a:cubicBezTo>
                  <a:cubicBezTo>
                    <a:pt x="9656" y="4108"/>
                    <a:pt x="8870" y="3929"/>
                    <a:pt x="8823" y="3929"/>
                  </a:cubicBezTo>
                  <a:cubicBezTo>
                    <a:pt x="8814" y="3926"/>
                    <a:pt x="8804" y="3925"/>
                    <a:pt x="8794" y="3925"/>
                  </a:cubicBezTo>
                  <a:cubicBezTo>
                    <a:pt x="8763" y="3925"/>
                    <a:pt x="8727" y="3938"/>
                    <a:pt x="8692" y="3965"/>
                  </a:cubicBezTo>
                  <a:cubicBezTo>
                    <a:pt x="8644" y="3989"/>
                    <a:pt x="8632" y="4036"/>
                    <a:pt x="8632" y="4084"/>
                  </a:cubicBezTo>
                  <a:cubicBezTo>
                    <a:pt x="8632" y="4084"/>
                    <a:pt x="8632" y="4179"/>
                    <a:pt x="8513" y="4298"/>
                  </a:cubicBezTo>
                  <a:cubicBezTo>
                    <a:pt x="8453" y="4358"/>
                    <a:pt x="8453" y="4465"/>
                    <a:pt x="8513" y="4524"/>
                  </a:cubicBezTo>
                  <a:cubicBezTo>
                    <a:pt x="8543" y="4554"/>
                    <a:pt x="8584" y="4569"/>
                    <a:pt x="8626" y="4569"/>
                  </a:cubicBezTo>
                  <a:cubicBezTo>
                    <a:pt x="8668" y="4569"/>
                    <a:pt x="8709" y="4554"/>
                    <a:pt x="8739" y="4524"/>
                  </a:cubicBezTo>
                  <a:cubicBezTo>
                    <a:pt x="8823" y="4441"/>
                    <a:pt x="8882" y="4346"/>
                    <a:pt x="8918" y="4274"/>
                  </a:cubicBezTo>
                  <a:cubicBezTo>
                    <a:pt x="9180" y="4346"/>
                    <a:pt x="9739" y="4560"/>
                    <a:pt x="9989" y="4894"/>
                  </a:cubicBezTo>
                  <a:cubicBezTo>
                    <a:pt x="9906" y="5298"/>
                    <a:pt x="9573" y="5596"/>
                    <a:pt x="9144" y="5596"/>
                  </a:cubicBezTo>
                  <a:cubicBezTo>
                    <a:pt x="8704" y="5596"/>
                    <a:pt x="8334" y="5275"/>
                    <a:pt x="8287" y="4834"/>
                  </a:cubicBezTo>
                  <a:cubicBezTo>
                    <a:pt x="8287" y="4810"/>
                    <a:pt x="8275" y="4798"/>
                    <a:pt x="8263" y="4774"/>
                  </a:cubicBezTo>
                  <a:cubicBezTo>
                    <a:pt x="8156" y="4620"/>
                    <a:pt x="8108" y="4441"/>
                    <a:pt x="8108" y="4239"/>
                  </a:cubicBezTo>
                  <a:cubicBezTo>
                    <a:pt x="8108" y="3679"/>
                    <a:pt x="8573" y="3215"/>
                    <a:pt x="9144" y="3215"/>
                  </a:cubicBezTo>
                  <a:close/>
                  <a:moveTo>
                    <a:pt x="5441" y="298"/>
                  </a:moveTo>
                  <a:cubicBezTo>
                    <a:pt x="6013" y="298"/>
                    <a:pt x="6489" y="488"/>
                    <a:pt x="6858" y="845"/>
                  </a:cubicBezTo>
                  <a:cubicBezTo>
                    <a:pt x="7227" y="1226"/>
                    <a:pt x="7453" y="1738"/>
                    <a:pt x="7501" y="2369"/>
                  </a:cubicBezTo>
                  <a:cubicBezTo>
                    <a:pt x="7620" y="4060"/>
                    <a:pt x="7763" y="5001"/>
                    <a:pt x="7822" y="5334"/>
                  </a:cubicBezTo>
                  <a:lnTo>
                    <a:pt x="7822" y="5346"/>
                  </a:lnTo>
                  <a:cubicBezTo>
                    <a:pt x="7632" y="5453"/>
                    <a:pt x="7310" y="5632"/>
                    <a:pt x="6787" y="5763"/>
                  </a:cubicBezTo>
                  <a:lnTo>
                    <a:pt x="6525" y="5644"/>
                  </a:lnTo>
                  <a:cubicBezTo>
                    <a:pt x="6453" y="5608"/>
                    <a:pt x="6418" y="5548"/>
                    <a:pt x="6418" y="5477"/>
                  </a:cubicBezTo>
                  <a:lnTo>
                    <a:pt x="6418" y="4929"/>
                  </a:lnTo>
                  <a:cubicBezTo>
                    <a:pt x="6918" y="4596"/>
                    <a:pt x="7263" y="4024"/>
                    <a:pt x="7263" y="3370"/>
                  </a:cubicBezTo>
                  <a:lnTo>
                    <a:pt x="7263" y="3072"/>
                  </a:lnTo>
                  <a:cubicBezTo>
                    <a:pt x="7263" y="2869"/>
                    <a:pt x="7180" y="2691"/>
                    <a:pt x="7037" y="2560"/>
                  </a:cubicBezTo>
                  <a:cubicBezTo>
                    <a:pt x="6727" y="2274"/>
                    <a:pt x="6001" y="1798"/>
                    <a:pt x="4751" y="1667"/>
                  </a:cubicBezTo>
                  <a:cubicBezTo>
                    <a:pt x="4744" y="1666"/>
                    <a:pt x="4737" y="1666"/>
                    <a:pt x="4730" y="1666"/>
                  </a:cubicBezTo>
                  <a:cubicBezTo>
                    <a:pt x="4645" y="1666"/>
                    <a:pt x="4583" y="1733"/>
                    <a:pt x="4572" y="1822"/>
                  </a:cubicBezTo>
                  <a:cubicBezTo>
                    <a:pt x="4548" y="1905"/>
                    <a:pt x="4632" y="1977"/>
                    <a:pt x="4715" y="2000"/>
                  </a:cubicBezTo>
                  <a:cubicBezTo>
                    <a:pt x="5882" y="2119"/>
                    <a:pt x="6537" y="2548"/>
                    <a:pt x="6834" y="2798"/>
                  </a:cubicBezTo>
                  <a:cubicBezTo>
                    <a:pt x="6906" y="2858"/>
                    <a:pt x="6953" y="2965"/>
                    <a:pt x="6953" y="3072"/>
                  </a:cubicBezTo>
                  <a:lnTo>
                    <a:pt x="6953" y="3370"/>
                  </a:lnTo>
                  <a:cubicBezTo>
                    <a:pt x="6953" y="4215"/>
                    <a:pt x="6263" y="4894"/>
                    <a:pt x="5417" y="4894"/>
                  </a:cubicBezTo>
                  <a:cubicBezTo>
                    <a:pt x="4572" y="4894"/>
                    <a:pt x="3881" y="4215"/>
                    <a:pt x="3881" y="3370"/>
                  </a:cubicBezTo>
                  <a:lnTo>
                    <a:pt x="3881" y="3227"/>
                  </a:lnTo>
                  <a:cubicBezTo>
                    <a:pt x="3881" y="3167"/>
                    <a:pt x="3917" y="3108"/>
                    <a:pt x="3977" y="3084"/>
                  </a:cubicBezTo>
                  <a:cubicBezTo>
                    <a:pt x="4167" y="2965"/>
                    <a:pt x="4429" y="2750"/>
                    <a:pt x="4548" y="2393"/>
                  </a:cubicBezTo>
                  <a:cubicBezTo>
                    <a:pt x="4584" y="2310"/>
                    <a:pt x="4536" y="2215"/>
                    <a:pt x="4453" y="2203"/>
                  </a:cubicBezTo>
                  <a:cubicBezTo>
                    <a:pt x="4434" y="2198"/>
                    <a:pt x="4415" y="2196"/>
                    <a:pt x="4398" y="2196"/>
                  </a:cubicBezTo>
                  <a:cubicBezTo>
                    <a:pt x="4327" y="2196"/>
                    <a:pt x="4270" y="2234"/>
                    <a:pt x="4251" y="2310"/>
                  </a:cubicBezTo>
                  <a:cubicBezTo>
                    <a:pt x="4167" y="2572"/>
                    <a:pt x="3977" y="2727"/>
                    <a:pt x="3822" y="2810"/>
                  </a:cubicBezTo>
                  <a:cubicBezTo>
                    <a:pt x="3679" y="2905"/>
                    <a:pt x="3572" y="3072"/>
                    <a:pt x="3572" y="3227"/>
                  </a:cubicBezTo>
                  <a:lnTo>
                    <a:pt x="3572" y="3370"/>
                  </a:lnTo>
                  <a:cubicBezTo>
                    <a:pt x="3572" y="4024"/>
                    <a:pt x="3917" y="4584"/>
                    <a:pt x="4417" y="4929"/>
                  </a:cubicBezTo>
                  <a:lnTo>
                    <a:pt x="4417" y="5477"/>
                  </a:lnTo>
                  <a:cubicBezTo>
                    <a:pt x="4417" y="5548"/>
                    <a:pt x="4370" y="5608"/>
                    <a:pt x="4310" y="5644"/>
                  </a:cubicBezTo>
                  <a:lnTo>
                    <a:pt x="4048" y="5763"/>
                  </a:lnTo>
                  <a:cubicBezTo>
                    <a:pt x="3536" y="5632"/>
                    <a:pt x="3215" y="5453"/>
                    <a:pt x="3060" y="5346"/>
                  </a:cubicBezTo>
                  <a:lnTo>
                    <a:pt x="3060" y="5334"/>
                  </a:lnTo>
                  <a:cubicBezTo>
                    <a:pt x="3131" y="5001"/>
                    <a:pt x="3262" y="4060"/>
                    <a:pt x="3393" y="2369"/>
                  </a:cubicBezTo>
                  <a:cubicBezTo>
                    <a:pt x="3441" y="1738"/>
                    <a:pt x="3655" y="1226"/>
                    <a:pt x="4036" y="845"/>
                  </a:cubicBezTo>
                  <a:cubicBezTo>
                    <a:pt x="4393" y="488"/>
                    <a:pt x="4882" y="298"/>
                    <a:pt x="5441" y="298"/>
                  </a:cubicBezTo>
                  <a:close/>
                  <a:moveTo>
                    <a:pt x="2750" y="5465"/>
                  </a:moveTo>
                  <a:cubicBezTo>
                    <a:pt x="2786" y="5501"/>
                    <a:pt x="2810" y="5572"/>
                    <a:pt x="2869" y="5596"/>
                  </a:cubicBezTo>
                  <a:cubicBezTo>
                    <a:pt x="3000" y="5691"/>
                    <a:pt x="3239" y="5822"/>
                    <a:pt x="3584" y="5941"/>
                  </a:cubicBezTo>
                  <a:lnTo>
                    <a:pt x="3155" y="6144"/>
                  </a:lnTo>
                  <a:lnTo>
                    <a:pt x="2655" y="6001"/>
                  </a:lnTo>
                  <a:cubicBezTo>
                    <a:pt x="2512" y="5953"/>
                    <a:pt x="2512" y="5953"/>
                    <a:pt x="2512" y="5906"/>
                  </a:cubicBezTo>
                  <a:lnTo>
                    <a:pt x="2512" y="5691"/>
                  </a:lnTo>
                  <a:cubicBezTo>
                    <a:pt x="2572" y="5656"/>
                    <a:pt x="2619" y="5608"/>
                    <a:pt x="2667" y="5572"/>
                  </a:cubicBezTo>
                  <a:cubicBezTo>
                    <a:pt x="2691" y="5536"/>
                    <a:pt x="2727" y="5513"/>
                    <a:pt x="2750" y="5465"/>
                  </a:cubicBezTo>
                  <a:close/>
                  <a:moveTo>
                    <a:pt x="8096" y="5239"/>
                  </a:moveTo>
                  <a:cubicBezTo>
                    <a:pt x="8180" y="5417"/>
                    <a:pt x="8323" y="5572"/>
                    <a:pt x="8477" y="5691"/>
                  </a:cubicBezTo>
                  <a:lnTo>
                    <a:pt x="8477" y="6025"/>
                  </a:lnTo>
                  <a:lnTo>
                    <a:pt x="8489" y="6025"/>
                  </a:lnTo>
                  <a:lnTo>
                    <a:pt x="7977" y="6287"/>
                  </a:lnTo>
                  <a:cubicBezTo>
                    <a:pt x="7977" y="6287"/>
                    <a:pt x="7965" y="6287"/>
                    <a:pt x="7965" y="6263"/>
                  </a:cubicBezTo>
                  <a:lnTo>
                    <a:pt x="7227" y="5941"/>
                  </a:lnTo>
                  <a:cubicBezTo>
                    <a:pt x="7596" y="5822"/>
                    <a:pt x="7822" y="5667"/>
                    <a:pt x="7942" y="5596"/>
                  </a:cubicBezTo>
                  <a:cubicBezTo>
                    <a:pt x="8049" y="5525"/>
                    <a:pt x="8108" y="5406"/>
                    <a:pt x="8096" y="5275"/>
                  </a:cubicBezTo>
                  <a:lnTo>
                    <a:pt x="8096" y="5239"/>
                  </a:lnTo>
                  <a:close/>
                  <a:moveTo>
                    <a:pt x="2203" y="5870"/>
                  </a:moveTo>
                  <a:lnTo>
                    <a:pt x="2203" y="5929"/>
                  </a:lnTo>
                  <a:cubicBezTo>
                    <a:pt x="2203" y="5953"/>
                    <a:pt x="2203" y="5989"/>
                    <a:pt x="2215" y="6013"/>
                  </a:cubicBezTo>
                  <a:lnTo>
                    <a:pt x="1857" y="6370"/>
                  </a:lnTo>
                  <a:lnTo>
                    <a:pt x="1500" y="6013"/>
                  </a:lnTo>
                  <a:cubicBezTo>
                    <a:pt x="1512" y="5989"/>
                    <a:pt x="1512" y="5953"/>
                    <a:pt x="1512" y="5929"/>
                  </a:cubicBezTo>
                  <a:lnTo>
                    <a:pt x="1512" y="5870"/>
                  </a:lnTo>
                  <a:cubicBezTo>
                    <a:pt x="1619" y="5894"/>
                    <a:pt x="1726" y="5929"/>
                    <a:pt x="1834" y="5929"/>
                  </a:cubicBezTo>
                  <a:lnTo>
                    <a:pt x="1857" y="5929"/>
                  </a:lnTo>
                  <a:cubicBezTo>
                    <a:pt x="1976" y="5929"/>
                    <a:pt x="2096" y="5906"/>
                    <a:pt x="2203" y="5870"/>
                  </a:cubicBezTo>
                  <a:close/>
                  <a:moveTo>
                    <a:pt x="9525" y="5882"/>
                  </a:moveTo>
                  <a:lnTo>
                    <a:pt x="9525" y="6048"/>
                  </a:lnTo>
                  <a:cubicBezTo>
                    <a:pt x="9525" y="6108"/>
                    <a:pt x="9537" y="6144"/>
                    <a:pt x="9573" y="6191"/>
                  </a:cubicBezTo>
                  <a:lnTo>
                    <a:pt x="9394" y="6322"/>
                  </a:lnTo>
                  <a:cubicBezTo>
                    <a:pt x="9323" y="6394"/>
                    <a:pt x="9236" y="6429"/>
                    <a:pt x="9151" y="6429"/>
                  </a:cubicBezTo>
                  <a:cubicBezTo>
                    <a:pt x="9067" y="6429"/>
                    <a:pt x="8983" y="6394"/>
                    <a:pt x="8918" y="6322"/>
                  </a:cubicBezTo>
                  <a:lnTo>
                    <a:pt x="8763" y="6191"/>
                  </a:lnTo>
                  <a:cubicBezTo>
                    <a:pt x="8799" y="6144"/>
                    <a:pt x="8811" y="6084"/>
                    <a:pt x="8811" y="6048"/>
                  </a:cubicBezTo>
                  <a:lnTo>
                    <a:pt x="8811" y="5882"/>
                  </a:lnTo>
                  <a:cubicBezTo>
                    <a:pt x="8918" y="5906"/>
                    <a:pt x="9037" y="5941"/>
                    <a:pt x="9168" y="5941"/>
                  </a:cubicBezTo>
                  <a:cubicBezTo>
                    <a:pt x="9287" y="5941"/>
                    <a:pt x="9406" y="5929"/>
                    <a:pt x="9525" y="5882"/>
                  </a:cubicBezTo>
                  <a:close/>
                  <a:moveTo>
                    <a:pt x="6096" y="5096"/>
                  </a:moveTo>
                  <a:lnTo>
                    <a:pt x="6096" y="5477"/>
                  </a:lnTo>
                  <a:cubicBezTo>
                    <a:pt x="6096" y="5667"/>
                    <a:pt x="6215" y="5846"/>
                    <a:pt x="6394" y="5941"/>
                  </a:cubicBezTo>
                  <a:lnTo>
                    <a:pt x="6632" y="6048"/>
                  </a:lnTo>
                  <a:cubicBezTo>
                    <a:pt x="6406" y="6489"/>
                    <a:pt x="5941" y="6787"/>
                    <a:pt x="5417" y="6787"/>
                  </a:cubicBezTo>
                  <a:cubicBezTo>
                    <a:pt x="4894" y="6787"/>
                    <a:pt x="4441" y="6501"/>
                    <a:pt x="4203" y="6048"/>
                  </a:cubicBezTo>
                  <a:lnTo>
                    <a:pt x="4441" y="5941"/>
                  </a:lnTo>
                  <a:cubicBezTo>
                    <a:pt x="4620" y="5870"/>
                    <a:pt x="4739" y="5691"/>
                    <a:pt x="4739" y="5477"/>
                  </a:cubicBezTo>
                  <a:lnTo>
                    <a:pt x="4739" y="5096"/>
                  </a:lnTo>
                  <a:cubicBezTo>
                    <a:pt x="4941" y="5179"/>
                    <a:pt x="5179" y="5227"/>
                    <a:pt x="5417" y="5227"/>
                  </a:cubicBezTo>
                  <a:cubicBezTo>
                    <a:pt x="5656" y="5227"/>
                    <a:pt x="5894" y="5179"/>
                    <a:pt x="6096" y="5096"/>
                  </a:cubicBezTo>
                  <a:close/>
                  <a:moveTo>
                    <a:pt x="5417" y="0"/>
                  </a:moveTo>
                  <a:cubicBezTo>
                    <a:pt x="4763" y="0"/>
                    <a:pt x="4215" y="226"/>
                    <a:pt x="3786" y="643"/>
                  </a:cubicBezTo>
                  <a:cubicBezTo>
                    <a:pt x="3346" y="1060"/>
                    <a:pt x="3096" y="1655"/>
                    <a:pt x="3048" y="2346"/>
                  </a:cubicBezTo>
                  <a:cubicBezTo>
                    <a:pt x="3036" y="2548"/>
                    <a:pt x="3024" y="2703"/>
                    <a:pt x="3012" y="2881"/>
                  </a:cubicBezTo>
                  <a:lnTo>
                    <a:pt x="1524" y="2881"/>
                  </a:lnTo>
                  <a:cubicBezTo>
                    <a:pt x="964" y="2881"/>
                    <a:pt x="512" y="3334"/>
                    <a:pt x="512" y="3893"/>
                  </a:cubicBezTo>
                  <a:lnTo>
                    <a:pt x="512" y="3917"/>
                  </a:lnTo>
                  <a:cubicBezTo>
                    <a:pt x="512" y="4048"/>
                    <a:pt x="536" y="4167"/>
                    <a:pt x="595" y="4286"/>
                  </a:cubicBezTo>
                  <a:lnTo>
                    <a:pt x="667" y="4453"/>
                  </a:lnTo>
                  <a:lnTo>
                    <a:pt x="667" y="4703"/>
                  </a:lnTo>
                  <a:cubicBezTo>
                    <a:pt x="667" y="5120"/>
                    <a:pt x="881" y="5477"/>
                    <a:pt x="1179" y="5703"/>
                  </a:cubicBezTo>
                  <a:lnTo>
                    <a:pt x="1179" y="5929"/>
                  </a:lnTo>
                  <a:cubicBezTo>
                    <a:pt x="1179" y="5953"/>
                    <a:pt x="1167" y="5989"/>
                    <a:pt x="1131" y="5989"/>
                  </a:cubicBezTo>
                  <a:lnTo>
                    <a:pt x="476" y="6179"/>
                  </a:lnTo>
                  <a:cubicBezTo>
                    <a:pt x="191" y="6251"/>
                    <a:pt x="0" y="6513"/>
                    <a:pt x="0" y="6810"/>
                  </a:cubicBezTo>
                  <a:lnTo>
                    <a:pt x="0" y="8120"/>
                  </a:lnTo>
                  <a:cubicBezTo>
                    <a:pt x="0" y="8215"/>
                    <a:pt x="71" y="8287"/>
                    <a:pt x="167" y="8287"/>
                  </a:cubicBezTo>
                  <a:cubicBezTo>
                    <a:pt x="250" y="8287"/>
                    <a:pt x="333" y="8215"/>
                    <a:pt x="333" y="8120"/>
                  </a:cubicBezTo>
                  <a:lnTo>
                    <a:pt x="333" y="6810"/>
                  </a:lnTo>
                  <a:cubicBezTo>
                    <a:pt x="333" y="6668"/>
                    <a:pt x="429" y="6513"/>
                    <a:pt x="583" y="6477"/>
                  </a:cubicBezTo>
                  <a:lnTo>
                    <a:pt x="1238" y="6287"/>
                  </a:lnTo>
                  <a:cubicBezTo>
                    <a:pt x="1262" y="6287"/>
                    <a:pt x="1286" y="6263"/>
                    <a:pt x="1310" y="6251"/>
                  </a:cubicBezTo>
                  <a:lnTo>
                    <a:pt x="1715" y="6656"/>
                  </a:lnTo>
                  <a:lnTo>
                    <a:pt x="1715" y="8108"/>
                  </a:lnTo>
                  <a:cubicBezTo>
                    <a:pt x="1715" y="8203"/>
                    <a:pt x="1786" y="8275"/>
                    <a:pt x="1881" y="8275"/>
                  </a:cubicBezTo>
                  <a:cubicBezTo>
                    <a:pt x="1965" y="8275"/>
                    <a:pt x="2036" y="8203"/>
                    <a:pt x="2036" y="8108"/>
                  </a:cubicBezTo>
                  <a:lnTo>
                    <a:pt x="2036" y="6656"/>
                  </a:lnTo>
                  <a:lnTo>
                    <a:pt x="2441" y="6251"/>
                  </a:lnTo>
                  <a:cubicBezTo>
                    <a:pt x="2500" y="6287"/>
                    <a:pt x="2548" y="6298"/>
                    <a:pt x="2596" y="6310"/>
                  </a:cubicBezTo>
                  <a:lnTo>
                    <a:pt x="2750" y="6358"/>
                  </a:lnTo>
                  <a:cubicBezTo>
                    <a:pt x="2536" y="6501"/>
                    <a:pt x="2393" y="6751"/>
                    <a:pt x="2393" y="7037"/>
                  </a:cubicBezTo>
                  <a:lnTo>
                    <a:pt x="2393" y="8120"/>
                  </a:lnTo>
                  <a:cubicBezTo>
                    <a:pt x="2393" y="8215"/>
                    <a:pt x="2465" y="8287"/>
                    <a:pt x="2560" y="8287"/>
                  </a:cubicBezTo>
                  <a:cubicBezTo>
                    <a:pt x="2643" y="8287"/>
                    <a:pt x="2727" y="8215"/>
                    <a:pt x="2727" y="8120"/>
                  </a:cubicBezTo>
                  <a:lnTo>
                    <a:pt x="2727" y="7037"/>
                  </a:lnTo>
                  <a:cubicBezTo>
                    <a:pt x="2727" y="6834"/>
                    <a:pt x="2846" y="6656"/>
                    <a:pt x="3036" y="6560"/>
                  </a:cubicBezTo>
                  <a:lnTo>
                    <a:pt x="3941" y="6156"/>
                  </a:lnTo>
                  <a:cubicBezTo>
                    <a:pt x="4227" y="6727"/>
                    <a:pt x="4810" y="7096"/>
                    <a:pt x="5441" y="7096"/>
                  </a:cubicBezTo>
                  <a:cubicBezTo>
                    <a:pt x="6084" y="7096"/>
                    <a:pt x="6668" y="6739"/>
                    <a:pt x="6953" y="6156"/>
                  </a:cubicBezTo>
                  <a:lnTo>
                    <a:pt x="7858" y="6560"/>
                  </a:lnTo>
                  <a:cubicBezTo>
                    <a:pt x="8049" y="6656"/>
                    <a:pt x="8168" y="6834"/>
                    <a:pt x="8168" y="7037"/>
                  </a:cubicBezTo>
                  <a:lnTo>
                    <a:pt x="8168" y="8120"/>
                  </a:lnTo>
                  <a:cubicBezTo>
                    <a:pt x="8168" y="8215"/>
                    <a:pt x="8239" y="8287"/>
                    <a:pt x="8334" y="8287"/>
                  </a:cubicBezTo>
                  <a:cubicBezTo>
                    <a:pt x="8418" y="8287"/>
                    <a:pt x="8501" y="8215"/>
                    <a:pt x="8501" y="8120"/>
                  </a:cubicBezTo>
                  <a:lnTo>
                    <a:pt x="8501" y="7037"/>
                  </a:lnTo>
                  <a:cubicBezTo>
                    <a:pt x="8501" y="6834"/>
                    <a:pt x="8418" y="6656"/>
                    <a:pt x="8299" y="6501"/>
                  </a:cubicBezTo>
                  <a:lnTo>
                    <a:pt x="8537" y="6382"/>
                  </a:lnTo>
                  <a:lnTo>
                    <a:pt x="8715" y="6560"/>
                  </a:lnTo>
                  <a:cubicBezTo>
                    <a:pt x="8858" y="6679"/>
                    <a:pt x="9013" y="6739"/>
                    <a:pt x="9180" y="6739"/>
                  </a:cubicBezTo>
                  <a:cubicBezTo>
                    <a:pt x="9346" y="6739"/>
                    <a:pt x="9513" y="6679"/>
                    <a:pt x="9644" y="6560"/>
                  </a:cubicBezTo>
                  <a:lnTo>
                    <a:pt x="9823" y="6382"/>
                  </a:lnTo>
                  <a:lnTo>
                    <a:pt x="10358" y="6656"/>
                  </a:lnTo>
                  <a:cubicBezTo>
                    <a:pt x="10478" y="6715"/>
                    <a:pt x="10549" y="6834"/>
                    <a:pt x="10549" y="6965"/>
                  </a:cubicBezTo>
                  <a:lnTo>
                    <a:pt x="10549" y="8144"/>
                  </a:lnTo>
                  <a:cubicBezTo>
                    <a:pt x="10549" y="8227"/>
                    <a:pt x="10620" y="8299"/>
                    <a:pt x="10716" y="8299"/>
                  </a:cubicBezTo>
                  <a:cubicBezTo>
                    <a:pt x="10799" y="8299"/>
                    <a:pt x="10882" y="8227"/>
                    <a:pt x="10882" y="8144"/>
                  </a:cubicBezTo>
                  <a:lnTo>
                    <a:pt x="10882" y="6965"/>
                  </a:lnTo>
                  <a:cubicBezTo>
                    <a:pt x="10823" y="6703"/>
                    <a:pt x="10692" y="6477"/>
                    <a:pt x="10466" y="6358"/>
                  </a:cubicBezTo>
                  <a:lnTo>
                    <a:pt x="9823" y="6025"/>
                  </a:lnTo>
                  <a:lnTo>
                    <a:pt x="9823" y="6013"/>
                  </a:lnTo>
                  <a:lnTo>
                    <a:pt x="9823" y="5691"/>
                  </a:lnTo>
                  <a:cubicBezTo>
                    <a:pt x="10097" y="5501"/>
                    <a:pt x="10275" y="5227"/>
                    <a:pt x="10311" y="4882"/>
                  </a:cubicBezTo>
                  <a:cubicBezTo>
                    <a:pt x="10430" y="4679"/>
                    <a:pt x="10489" y="4453"/>
                    <a:pt x="10489" y="4215"/>
                  </a:cubicBezTo>
                  <a:cubicBezTo>
                    <a:pt x="10489" y="3786"/>
                    <a:pt x="10287" y="3381"/>
                    <a:pt x="9954" y="3143"/>
                  </a:cubicBezTo>
                  <a:cubicBezTo>
                    <a:pt x="9977" y="3084"/>
                    <a:pt x="9989" y="3012"/>
                    <a:pt x="9989" y="2953"/>
                  </a:cubicBezTo>
                  <a:cubicBezTo>
                    <a:pt x="9989" y="2536"/>
                    <a:pt x="9620" y="2191"/>
                    <a:pt x="9156" y="2191"/>
                  </a:cubicBezTo>
                  <a:cubicBezTo>
                    <a:pt x="8692" y="2191"/>
                    <a:pt x="8323" y="2524"/>
                    <a:pt x="8323" y="2953"/>
                  </a:cubicBezTo>
                  <a:cubicBezTo>
                    <a:pt x="8323" y="3024"/>
                    <a:pt x="8334" y="3084"/>
                    <a:pt x="8346" y="3143"/>
                  </a:cubicBezTo>
                  <a:cubicBezTo>
                    <a:pt x="8156" y="3286"/>
                    <a:pt x="8013" y="3477"/>
                    <a:pt x="7906" y="3715"/>
                  </a:cubicBezTo>
                  <a:cubicBezTo>
                    <a:pt x="7858" y="3334"/>
                    <a:pt x="7834" y="2869"/>
                    <a:pt x="7787" y="2346"/>
                  </a:cubicBezTo>
                  <a:cubicBezTo>
                    <a:pt x="7739" y="1655"/>
                    <a:pt x="7489" y="1060"/>
                    <a:pt x="7060" y="643"/>
                  </a:cubicBezTo>
                  <a:cubicBezTo>
                    <a:pt x="6644" y="226"/>
                    <a:pt x="6072" y="0"/>
                    <a:pt x="5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4" name="Google Shape;15504;p103"/>
            <p:cNvSpPr/>
            <p:nvPr/>
          </p:nvSpPr>
          <p:spPr>
            <a:xfrm>
              <a:off x="6089408" y="3637503"/>
              <a:ext cx="10662" cy="36029"/>
            </a:xfrm>
            <a:custGeom>
              <a:avLst/>
              <a:gdLst/>
              <a:ahLst/>
              <a:cxnLst/>
              <a:rect l="l" t="t" r="r" b="b"/>
              <a:pathLst>
                <a:path w="335" h="1132" extrusionOk="0">
                  <a:moveTo>
                    <a:pt x="167" y="1"/>
                  </a:moveTo>
                  <a:cubicBezTo>
                    <a:pt x="72" y="1"/>
                    <a:pt x="1" y="84"/>
                    <a:pt x="1" y="167"/>
                  </a:cubicBezTo>
                  <a:lnTo>
                    <a:pt x="1" y="977"/>
                  </a:lnTo>
                  <a:cubicBezTo>
                    <a:pt x="1" y="1060"/>
                    <a:pt x="72" y="1132"/>
                    <a:pt x="167" y="1132"/>
                  </a:cubicBezTo>
                  <a:cubicBezTo>
                    <a:pt x="251" y="1132"/>
                    <a:pt x="322" y="1060"/>
                    <a:pt x="322" y="977"/>
                  </a:cubicBezTo>
                  <a:lnTo>
                    <a:pt x="322" y="167"/>
                  </a:lnTo>
                  <a:cubicBezTo>
                    <a:pt x="334" y="84"/>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05" name="Google Shape;15505;p103"/>
          <p:cNvGrpSpPr/>
          <p:nvPr/>
        </p:nvGrpSpPr>
        <p:grpSpPr>
          <a:xfrm>
            <a:off x="7108015" y="3396505"/>
            <a:ext cx="344883" cy="290299"/>
            <a:chOff x="7108015" y="3396505"/>
            <a:chExt cx="344883" cy="290299"/>
          </a:xfrm>
        </p:grpSpPr>
        <p:sp>
          <p:nvSpPr>
            <p:cNvPr id="15506" name="Google Shape;15506;p103"/>
            <p:cNvSpPr/>
            <p:nvPr/>
          </p:nvSpPr>
          <p:spPr>
            <a:xfrm>
              <a:off x="7108015" y="3396505"/>
              <a:ext cx="344883" cy="290299"/>
            </a:xfrm>
            <a:custGeom>
              <a:avLst/>
              <a:gdLst/>
              <a:ahLst/>
              <a:cxnLst/>
              <a:rect l="l" t="t" r="r" b="b"/>
              <a:pathLst>
                <a:path w="10836" h="9121" extrusionOk="0">
                  <a:moveTo>
                    <a:pt x="4585" y="310"/>
                  </a:moveTo>
                  <a:cubicBezTo>
                    <a:pt x="4716" y="310"/>
                    <a:pt x="4847" y="369"/>
                    <a:pt x="4954" y="465"/>
                  </a:cubicBezTo>
                  <a:lnTo>
                    <a:pt x="5501" y="1012"/>
                  </a:lnTo>
                  <a:lnTo>
                    <a:pt x="4799" y="1012"/>
                  </a:lnTo>
                  <a:cubicBezTo>
                    <a:pt x="4716" y="1012"/>
                    <a:pt x="4620" y="977"/>
                    <a:pt x="4549" y="905"/>
                  </a:cubicBezTo>
                  <a:lnTo>
                    <a:pt x="3954" y="310"/>
                  </a:lnTo>
                  <a:close/>
                  <a:moveTo>
                    <a:pt x="5835" y="286"/>
                  </a:moveTo>
                  <a:cubicBezTo>
                    <a:pt x="5966" y="286"/>
                    <a:pt x="6097" y="346"/>
                    <a:pt x="6204" y="429"/>
                  </a:cubicBezTo>
                  <a:lnTo>
                    <a:pt x="6752" y="977"/>
                  </a:lnTo>
                  <a:lnTo>
                    <a:pt x="6632" y="977"/>
                  </a:lnTo>
                  <a:cubicBezTo>
                    <a:pt x="6549" y="977"/>
                    <a:pt x="6466" y="1060"/>
                    <a:pt x="6466" y="1143"/>
                  </a:cubicBezTo>
                  <a:cubicBezTo>
                    <a:pt x="6466" y="1239"/>
                    <a:pt x="6549" y="1310"/>
                    <a:pt x="6632" y="1310"/>
                  </a:cubicBezTo>
                  <a:lnTo>
                    <a:pt x="10192" y="1310"/>
                  </a:lnTo>
                  <a:cubicBezTo>
                    <a:pt x="10383" y="1310"/>
                    <a:pt x="10550" y="1477"/>
                    <a:pt x="10550" y="1667"/>
                  </a:cubicBezTo>
                  <a:lnTo>
                    <a:pt x="10550" y="8454"/>
                  </a:lnTo>
                  <a:lnTo>
                    <a:pt x="10514" y="8454"/>
                  </a:lnTo>
                  <a:cubicBezTo>
                    <a:pt x="10514" y="8644"/>
                    <a:pt x="10359" y="8811"/>
                    <a:pt x="10157" y="8811"/>
                  </a:cubicBezTo>
                  <a:lnTo>
                    <a:pt x="667" y="8811"/>
                  </a:lnTo>
                  <a:cubicBezTo>
                    <a:pt x="477" y="8811"/>
                    <a:pt x="310" y="8644"/>
                    <a:pt x="310" y="8454"/>
                  </a:cubicBezTo>
                  <a:lnTo>
                    <a:pt x="310" y="655"/>
                  </a:lnTo>
                  <a:cubicBezTo>
                    <a:pt x="310" y="465"/>
                    <a:pt x="465" y="298"/>
                    <a:pt x="667" y="298"/>
                  </a:cubicBezTo>
                  <a:lnTo>
                    <a:pt x="3275" y="298"/>
                  </a:lnTo>
                  <a:cubicBezTo>
                    <a:pt x="3406" y="298"/>
                    <a:pt x="3537" y="358"/>
                    <a:pt x="3644" y="453"/>
                  </a:cubicBezTo>
                  <a:lnTo>
                    <a:pt x="4311" y="1120"/>
                  </a:lnTo>
                  <a:cubicBezTo>
                    <a:pt x="4430" y="1239"/>
                    <a:pt x="4608" y="1310"/>
                    <a:pt x="4787" y="1310"/>
                  </a:cubicBezTo>
                  <a:lnTo>
                    <a:pt x="5870" y="1310"/>
                  </a:lnTo>
                  <a:cubicBezTo>
                    <a:pt x="5930" y="1310"/>
                    <a:pt x="5990" y="1262"/>
                    <a:pt x="6025" y="1203"/>
                  </a:cubicBezTo>
                  <a:cubicBezTo>
                    <a:pt x="6049" y="1143"/>
                    <a:pt x="6037" y="1072"/>
                    <a:pt x="5990" y="1024"/>
                  </a:cubicBezTo>
                  <a:lnTo>
                    <a:pt x="5251" y="286"/>
                  </a:lnTo>
                  <a:close/>
                  <a:moveTo>
                    <a:pt x="667" y="0"/>
                  </a:moveTo>
                  <a:cubicBezTo>
                    <a:pt x="298" y="0"/>
                    <a:pt x="1" y="298"/>
                    <a:pt x="1" y="667"/>
                  </a:cubicBezTo>
                  <a:lnTo>
                    <a:pt x="1" y="8454"/>
                  </a:lnTo>
                  <a:cubicBezTo>
                    <a:pt x="1" y="8823"/>
                    <a:pt x="298" y="9121"/>
                    <a:pt x="667" y="9121"/>
                  </a:cubicBezTo>
                  <a:lnTo>
                    <a:pt x="10157" y="9121"/>
                  </a:lnTo>
                  <a:cubicBezTo>
                    <a:pt x="10538" y="9121"/>
                    <a:pt x="10835" y="8823"/>
                    <a:pt x="10835" y="8454"/>
                  </a:cubicBezTo>
                  <a:lnTo>
                    <a:pt x="10835" y="1679"/>
                  </a:lnTo>
                  <a:cubicBezTo>
                    <a:pt x="10835" y="1310"/>
                    <a:pt x="10538" y="1012"/>
                    <a:pt x="10157" y="1012"/>
                  </a:cubicBezTo>
                  <a:lnTo>
                    <a:pt x="7168" y="1012"/>
                  </a:lnTo>
                  <a:lnTo>
                    <a:pt x="6394" y="238"/>
                  </a:lnTo>
                  <a:cubicBezTo>
                    <a:pt x="6228" y="72"/>
                    <a:pt x="6025" y="0"/>
                    <a:pt x="5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7" name="Google Shape;15507;p103"/>
            <p:cNvSpPr/>
            <p:nvPr/>
          </p:nvSpPr>
          <p:spPr>
            <a:xfrm>
              <a:off x="7211104" y="3487819"/>
              <a:ext cx="139468" cy="139500"/>
            </a:xfrm>
            <a:custGeom>
              <a:avLst/>
              <a:gdLst/>
              <a:ahLst/>
              <a:cxnLst/>
              <a:rect l="l" t="t" r="r" b="b"/>
              <a:pathLst>
                <a:path w="4382" h="4383" extrusionOk="0">
                  <a:moveTo>
                    <a:pt x="2370" y="1168"/>
                  </a:moveTo>
                  <a:cubicBezTo>
                    <a:pt x="2560" y="1168"/>
                    <a:pt x="2727" y="1334"/>
                    <a:pt x="2727" y="1525"/>
                  </a:cubicBezTo>
                  <a:lnTo>
                    <a:pt x="2727" y="1870"/>
                  </a:lnTo>
                  <a:cubicBezTo>
                    <a:pt x="2691" y="2144"/>
                    <a:pt x="2477" y="2382"/>
                    <a:pt x="2191" y="2382"/>
                  </a:cubicBezTo>
                  <a:cubicBezTo>
                    <a:pt x="1905" y="2382"/>
                    <a:pt x="1667" y="2144"/>
                    <a:pt x="1667" y="1870"/>
                  </a:cubicBezTo>
                  <a:lnTo>
                    <a:pt x="1667" y="1525"/>
                  </a:lnTo>
                  <a:cubicBezTo>
                    <a:pt x="1667" y="1334"/>
                    <a:pt x="1834" y="1168"/>
                    <a:pt x="2024" y="1168"/>
                  </a:cubicBezTo>
                  <a:close/>
                  <a:moveTo>
                    <a:pt x="2334" y="2680"/>
                  </a:moveTo>
                  <a:lnTo>
                    <a:pt x="2334" y="2775"/>
                  </a:lnTo>
                  <a:cubicBezTo>
                    <a:pt x="2370" y="2834"/>
                    <a:pt x="2381" y="2894"/>
                    <a:pt x="2417" y="2942"/>
                  </a:cubicBezTo>
                  <a:lnTo>
                    <a:pt x="2191" y="3156"/>
                  </a:lnTo>
                  <a:lnTo>
                    <a:pt x="2155" y="3156"/>
                  </a:lnTo>
                  <a:lnTo>
                    <a:pt x="1941" y="2942"/>
                  </a:lnTo>
                  <a:cubicBezTo>
                    <a:pt x="1965" y="2894"/>
                    <a:pt x="1977" y="2834"/>
                    <a:pt x="1977" y="2775"/>
                  </a:cubicBezTo>
                  <a:lnTo>
                    <a:pt x="1977" y="2680"/>
                  </a:lnTo>
                  <a:cubicBezTo>
                    <a:pt x="2036" y="2703"/>
                    <a:pt x="2096" y="2703"/>
                    <a:pt x="2155" y="2703"/>
                  </a:cubicBezTo>
                  <a:cubicBezTo>
                    <a:pt x="2215" y="2703"/>
                    <a:pt x="2274" y="2703"/>
                    <a:pt x="2334" y="2680"/>
                  </a:cubicBezTo>
                  <a:close/>
                  <a:moveTo>
                    <a:pt x="2203" y="334"/>
                  </a:moveTo>
                  <a:cubicBezTo>
                    <a:pt x="3227" y="334"/>
                    <a:pt x="4072" y="1179"/>
                    <a:pt x="4072" y="2203"/>
                  </a:cubicBezTo>
                  <a:cubicBezTo>
                    <a:pt x="4060" y="2787"/>
                    <a:pt x="3786" y="3311"/>
                    <a:pt x="3370" y="3668"/>
                  </a:cubicBezTo>
                  <a:lnTo>
                    <a:pt x="3370" y="3430"/>
                  </a:lnTo>
                  <a:cubicBezTo>
                    <a:pt x="3370" y="3239"/>
                    <a:pt x="3263" y="3073"/>
                    <a:pt x="3096" y="2977"/>
                  </a:cubicBezTo>
                  <a:lnTo>
                    <a:pt x="2691" y="2787"/>
                  </a:lnTo>
                  <a:lnTo>
                    <a:pt x="2691" y="2775"/>
                  </a:lnTo>
                  <a:lnTo>
                    <a:pt x="2691" y="2537"/>
                  </a:lnTo>
                  <a:cubicBezTo>
                    <a:pt x="2905" y="2382"/>
                    <a:pt x="3036" y="2132"/>
                    <a:pt x="3036" y="1870"/>
                  </a:cubicBezTo>
                  <a:lnTo>
                    <a:pt x="3036" y="1525"/>
                  </a:lnTo>
                  <a:cubicBezTo>
                    <a:pt x="3036" y="1156"/>
                    <a:pt x="2739" y="858"/>
                    <a:pt x="2370" y="858"/>
                  </a:cubicBezTo>
                  <a:lnTo>
                    <a:pt x="2024" y="858"/>
                  </a:lnTo>
                  <a:cubicBezTo>
                    <a:pt x="1655" y="858"/>
                    <a:pt x="1358" y="1156"/>
                    <a:pt x="1358" y="1525"/>
                  </a:cubicBezTo>
                  <a:lnTo>
                    <a:pt x="1358" y="1870"/>
                  </a:lnTo>
                  <a:cubicBezTo>
                    <a:pt x="1358" y="2132"/>
                    <a:pt x="1488" y="2382"/>
                    <a:pt x="1703" y="2537"/>
                  </a:cubicBezTo>
                  <a:lnTo>
                    <a:pt x="1703" y="2775"/>
                  </a:lnTo>
                  <a:lnTo>
                    <a:pt x="1703" y="2787"/>
                  </a:lnTo>
                  <a:lnTo>
                    <a:pt x="1298" y="2977"/>
                  </a:lnTo>
                  <a:cubicBezTo>
                    <a:pt x="1131" y="3073"/>
                    <a:pt x="1024" y="3239"/>
                    <a:pt x="1024" y="3430"/>
                  </a:cubicBezTo>
                  <a:lnTo>
                    <a:pt x="1024" y="3668"/>
                  </a:lnTo>
                  <a:cubicBezTo>
                    <a:pt x="596" y="3323"/>
                    <a:pt x="334" y="2799"/>
                    <a:pt x="334" y="2203"/>
                  </a:cubicBezTo>
                  <a:cubicBezTo>
                    <a:pt x="334" y="1179"/>
                    <a:pt x="1179" y="334"/>
                    <a:pt x="2203" y="334"/>
                  </a:cubicBezTo>
                  <a:close/>
                  <a:moveTo>
                    <a:pt x="2667" y="3120"/>
                  </a:moveTo>
                  <a:lnTo>
                    <a:pt x="2929" y="3251"/>
                  </a:lnTo>
                  <a:cubicBezTo>
                    <a:pt x="2989" y="3275"/>
                    <a:pt x="3036" y="3335"/>
                    <a:pt x="3036" y="3418"/>
                  </a:cubicBezTo>
                  <a:lnTo>
                    <a:pt x="3036" y="3858"/>
                  </a:lnTo>
                  <a:cubicBezTo>
                    <a:pt x="2786" y="3989"/>
                    <a:pt x="2489" y="4073"/>
                    <a:pt x="2179" y="4073"/>
                  </a:cubicBezTo>
                  <a:cubicBezTo>
                    <a:pt x="1858" y="4073"/>
                    <a:pt x="1584" y="3989"/>
                    <a:pt x="1310" y="3858"/>
                  </a:cubicBezTo>
                  <a:lnTo>
                    <a:pt x="1310" y="3418"/>
                  </a:lnTo>
                  <a:cubicBezTo>
                    <a:pt x="1310" y="3335"/>
                    <a:pt x="1358" y="3275"/>
                    <a:pt x="1417" y="3251"/>
                  </a:cubicBezTo>
                  <a:lnTo>
                    <a:pt x="1679" y="3120"/>
                  </a:lnTo>
                  <a:lnTo>
                    <a:pt x="1941" y="3370"/>
                  </a:lnTo>
                  <a:cubicBezTo>
                    <a:pt x="2000" y="3430"/>
                    <a:pt x="2084" y="3454"/>
                    <a:pt x="2179" y="3454"/>
                  </a:cubicBezTo>
                  <a:cubicBezTo>
                    <a:pt x="2262" y="3454"/>
                    <a:pt x="2334" y="3430"/>
                    <a:pt x="2417" y="3370"/>
                  </a:cubicBezTo>
                  <a:lnTo>
                    <a:pt x="2667" y="3120"/>
                  </a:lnTo>
                  <a:close/>
                  <a:moveTo>
                    <a:pt x="2191" y="1"/>
                  </a:moveTo>
                  <a:cubicBezTo>
                    <a:pt x="988" y="1"/>
                    <a:pt x="0" y="989"/>
                    <a:pt x="0" y="2192"/>
                  </a:cubicBezTo>
                  <a:cubicBezTo>
                    <a:pt x="0" y="3394"/>
                    <a:pt x="988" y="4382"/>
                    <a:pt x="2191" y="4382"/>
                  </a:cubicBezTo>
                  <a:cubicBezTo>
                    <a:pt x="3393" y="4382"/>
                    <a:pt x="4382" y="3394"/>
                    <a:pt x="4382" y="2192"/>
                  </a:cubicBezTo>
                  <a:cubicBezTo>
                    <a:pt x="4382" y="989"/>
                    <a:pt x="3393" y="1"/>
                    <a:pt x="2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8" name="Google Shape;15508;p103"/>
            <p:cNvSpPr/>
            <p:nvPr/>
          </p:nvSpPr>
          <p:spPr>
            <a:xfrm>
              <a:off x="7180009" y="3466271"/>
              <a:ext cx="159201" cy="149685"/>
            </a:xfrm>
            <a:custGeom>
              <a:avLst/>
              <a:gdLst/>
              <a:ahLst/>
              <a:cxnLst/>
              <a:rect l="l" t="t" r="r" b="b"/>
              <a:pathLst>
                <a:path w="5002" h="4703" extrusionOk="0">
                  <a:moveTo>
                    <a:pt x="3163" y="1"/>
                  </a:moveTo>
                  <a:cubicBezTo>
                    <a:pt x="2425" y="1"/>
                    <a:pt x="1690" y="286"/>
                    <a:pt x="1132" y="844"/>
                  </a:cubicBezTo>
                  <a:cubicBezTo>
                    <a:pt x="96" y="1868"/>
                    <a:pt x="1" y="3500"/>
                    <a:pt x="894" y="4643"/>
                  </a:cubicBezTo>
                  <a:cubicBezTo>
                    <a:pt x="918" y="4690"/>
                    <a:pt x="965" y="4702"/>
                    <a:pt x="1013" y="4702"/>
                  </a:cubicBezTo>
                  <a:cubicBezTo>
                    <a:pt x="1037" y="4702"/>
                    <a:pt x="1084" y="4690"/>
                    <a:pt x="1108" y="4666"/>
                  </a:cubicBezTo>
                  <a:cubicBezTo>
                    <a:pt x="1192" y="4607"/>
                    <a:pt x="1192" y="4523"/>
                    <a:pt x="1144" y="4452"/>
                  </a:cubicBezTo>
                  <a:cubicBezTo>
                    <a:pt x="358" y="3440"/>
                    <a:pt x="441" y="1987"/>
                    <a:pt x="1346" y="1083"/>
                  </a:cubicBezTo>
                  <a:cubicBezTo>
                    <a:pt x="1845" y="591"/>
                    <a:pt x="2498" y="338"/>
                    <a:pt x="3153" y="338"/>
                  </a:cubicBezTo>
                  <a:cubicBezTo>
                    <a:pt x="3703" y="338"/>
                    <a:pt x="4254" y="516"/>
                    <a:pt x="4716" y="880"/>
                  </a:cubicBezTo>
                  <a:cubicBezTo>
                    <a:pt x="4744" y="903"/>
                    <a:pt x="4775" y="914"/>
                    <a:pt x="4807" y="914"/>
                  </a:cubicBezTo>
                  <a:cubicBezTo>
                    <a:pt x="4856" y="914"/>
                    <a:pt x="4906" y="888"/>
                    <a:pt x="4942" y="844"/>
                  </a:cubicBezTo>
                  <a:cubicBezTo>
                    <a:pt x="5002" y="773"/>
                    <a:pt x="4978" y="666"/>
                    <a:pt x="4918" y="606"/>
                  </a:cubicBezTo>
                  <a:cubicBezTo>
                    <a:pt x="4398" y="200"/>
                    <a:pt x="3779" y="1"/>
                    <a:pt x="31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9" name="Google Shape;15509;p103"/>
            <p:cNvSpPr/>
            <p:nvPr/>
          </p:nvSpPr>
          <p:spPr>
            <a:xfrm>
              <a:off x="7222085" y="3499690"/>
              <a:ext cx="158819" cy="148825"/>
            </a:xfrm>
            <a:custGeom>
              <a:avLst/>
              <a:gdLst/>
              <a:ahLst/>
              <a:cxnLst/>
              <a:rect l="l" t="t" r="r" b="b"/>
              <a:pathLst>
                <a:path w="4990" h="4676" extrusionOk="0">
                  <a:moveTo>
                    <a:pt x="3983" y="0"/>
                  </a:moveTo>
                  <a:cubicBezTo>
                    <a:pt x="3948" y="0"/>
                    <a:pt x="3913" y="12"/>
                    <a:pt x="3882" y="33"/>
                  </a:cubicBezTo>
                  <a:cubicBezTo>
                    <a:pt x="3810" y="92"/>
                    <a:pt x="3810" y="187"/>
                    <a:pt x="3858" y="259"/>
                  </a:cubicBezTo>
                  <a:cubicBezTo>
                    <a:pt x="4644" y="1271"/>
                    <a:pt x="4549" y="2711"/>
                    <a:pt x="3644" y="3616"/>
                  </a:cubicBezTo>
                  <a:cubicBezTo>
                    <a:pt x="3152" y="4115"/>
                    <a:pt x="2502" y="4367"/>
                    <a:pt x="1848" y="4367"/>
                  </a:cubicBezTo>
                  <a:cubicBezTo>
                    <a:pt x="1299" y="4367"/>
                    <a:pt x="748" y="4189"/>
                    <a:pt x="286" y="3831"/>
                  </a:cubicBezTo>
                  <a:cubicBezTo>
                    <a:pt x="250" y="3805"/>
                    <a:pt x="214" y="3793"/>
                    <a:pt x="180" y="3793"/>
                  </a:cubicBezTo>
                  <a:cubicBezTo>
                    <a:pt x="135" y="3793"/>
                    <a:pt x="94" y="3814"/>
                    <a:pt x="60" y="3854"/>
                  </a:cubicBezTo>
                  <a:cubicBezTo>
                    <a:pt x="0" y="3938"/>
                    <a:pt x="12" y="4021"/>
                    <a:pt x="84" y="4081"/>
                  </a:cubicBezTo>
                  <a:cubicBezTo>
                    <a:pt x="608" y="4486"/>
                    <a:pt x="1239" y="4676"/>
                    <a:pt x="1846" y="4676"/>
                  </a:cubicBezTo>
                  <a:cubicBezTo>
                    <a:pt x="2584" y="4676"/>
                    <a:pt x="3322" y="4390"/>
                    <a:pt x="3882" y="3843"/>
                  </a:cubicBezTo>
                  <a:cubicBezTo>
                    <a:pt x="4894" y="2831"/>
                    <a:pt x="4989" y="1211"/>
                    <a:pt x="4108" y="68"/>
                  </a:cubicBezTo>
                  <a:cubicBezTo>
                    <a:pt x="4074" y="21"/>
                    <a:pt x="4029" y="0"/>
                    <a:pt x="39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10" name="Google Shape;15510;p103"/>
          <p:cNvGrpSpPr/>
          <p:nvPr/>
        </p:nvGrpSpPr>
        <p:grpSpPr>
          <a:xfrm>
            <a:off x="7551754" y="3390808"/>
            <a:ext cx="344883" cy="301311"/>
            <a:chOff x="7551754" y="3390808"/>
            <a:chExt cx="344883" cy="301311"/>
          </a:xfrm>
        </p:grpSpPr>
        <p:sp>
          <p:nvSpPr>
            <p:cNvPr id="15511" name="Google Shape;15511;p103"/>
            <p:cNvSpPr/>
            <p:nvPr/>
          </p:nvSpPr>
          <p:spPr>
            <a:xfrm>
              <a:off x="7551754" y="3390808"/>
              <a:ext cx="344883" cy="301311"/>
            </a:xfrm>
            <a:custGeom>
              <a:avLst/>
              <a:gdLst/>
              <a:ahLst/>
              <a:cxnLst/>
              <a:rect l="l" t="t" r="r" b="b"/>
              <a:pathLst>
                <a:path w="10836" h="9467" extrusionOk="0">
                  <a:moveTo>
                    <a:pt x="6097" y="334"/>
                  </a:moveTo>
                  <a:lnTo>
                    <a:pt x="5799" y="3049"/>
                  </a:lnTo>
                  <a:cubicBezTo>
                    <a:pt x="5799" y="3049"/>
                    <a:pt x="5799" y="3073"/>
                    <a:pt x="5787" y="3073"/>
                  </a:cubicBezTo>
                  <a:lnTo>
                    <a:pt x="5073" y="3073"/>
                  </a:lnTo>
                  <a:cubicBezTo>
                    <a:pt x="5073" y="3073"/>
                    <a:pt x="5061" y="3073"/>
                    <a:pt x="5061" y="3049"/>
                  </a:cubicBezTo>
                  <a:lnTo>
                    <a:pt x="4763" y="334"/>
                  </a:lnTo>
                  <a:close/>
                  <a:moveTo>
                    <a:pt x="10336" y="2692"/>
                  </a:moveTo>
                  <a:cubicBezTo>
                    <a:pt x="10443" y="2692"/>
                    <a:pt x="10526" y="2763"/>
                    <a:pt x="10526" y="2870"/>
                  </a:cubicBezTo>
                  <a:lnTo>
                    <a:pt x="10526" y="8978"/>
                  </a:lnTo>
                  <a:cubicBezTo>
                    <a:pt x="10526" y="9085"/>
                    <a:pt x="10443" y="9157"/>
                    <a:pt x="10347" y="9157"/>
                  </a:cubicBezTo>
                  <a:lnTo>
                    <a:pt x="525" y="9157"/>
                  </a:lnTo>
                  <a:cubicBezTo>
                    <a:pt x="418" y="9157"/>
                    <a:pt x="346" y="9085"/>
                    <a:pt x="346" y="8978"/>
                  </a:cubicBezTo>
                  <a:lnTo>
                    <a:pt x="346" y="2870"/>
                  </a:lnTo>
                  <a:cubicBezTo>
                    <a:pt x="346" y="2763"/>
                    <a:pt x="418" y="2692"/>
                    <a:pt x="525" y="2692"/>
                  </a:cubicBezTo>
                  <a:lnTo>
                    <a:pt x="4704" y="2692"/>
                  </a:lnTo>
                  <a:lnTo>
                    <a:pt x="4752" y="3084"/>
                  </a:lnTo>
                  <a:cubicBezTo>
                    <a:pt x="4763" y="3251"/>
                    <a:pt x="4906" y="3382"/>
                    <a:pt x="5073" y="3382"/>
                  </a:cubicBezTo>
                  <a:lnTo>
                    <a:pt x="5787" y="3382"/>
                  </a:lnTo>
                  <a:cubicBezTo>
                    <a:pt x="5954" y="3382"/>
                    <a:pt x="6097" y="3263"/>
                    <a:pt x="6121" y="3084"/>
                  </a:cubicBezTo>
                  <a:lnTo>
                    <a:pt x="6156" y="2692"/>
                  </a:lnTo>
                  <a:close/>
                  <a:moveTo>
                    <a:pt x="4573" y="1"/>
                  </a:moveTo>
                  <a:cubicBezTo>
                    <a:pt x="4525" y="1"/>
                    <a:pt x="4478" y="13"/>
                    <a:pt x="4454" y="60"/>
                  </a:cubicBezTo>
                  <a:cubicBezTo>
                    <a:pt x="4418" y="96"/>
                    <a:pt x="4406" y="132"/>
                    <a:pt x="4406" y="179"/>
                  </a:cubicBezTo>
                  <a:lnTo>
                    <a:pt x="4644" y="2382"/>
                  </a:lnTo>
                  <a:lnTo>
                    <a:pt x="489" y="2382"/>
                  </a:lnTo>
                  <a:cubicBezTo>
                    <a:pt x="215" y="2382"/>
                    <a:pt x="1" y="2608"/>
                    <a:pt x="1" y="2870"/>
                  </a:cubicBezTo>
                  <a:lnTo>
                    <a:pt x="1" y="8978"/>
                  </a:lnTo>
                  <a:cubicBezTo>
                    <a:pt x="1" y="9240"/>
                    <a:pt x="215" y="9466"/>
                    <a:pt x="489" y="9466"/>
                  </a:cubicBezTo>
                  <a:lnTo>
                    <a:pt x="10312" y="9466"/>
                  </a:lnTo>
                  <a:cubicBezTo>
                    <a:pt x="10574" y="9466"/>
                    <a:pt x="10800" y="9240"/>
                    <a:pt x="10800" y="8978"/>
                  </a:cubicBezTo>
                  <a:lnTo>
                    <a:pt x="10800" y="2870"/>
                  </a:lnTo>
                  <a:cubicBezTo>
                    <a:pt x="10836" y="2608"/>
                    <a:pt x="10609" y="2382"/>
                    <a:pt x="10347" y="2382"/>
                  </a:cubicBezTo>
                  <a:lnTo>
                    <a:pt x="6192" y="2382"/>
                  </a:lnTo>
                  <a:lnTo>
                    <a:pt x="6430" y="179"/>
                  </a:lnTo>
                  <a:cubicBezTo>
                    <a:pt x="6430" y="132"/>
                    <a:pt x="6418" y="96"/>
                    <a:pt x="6383" y="60"/>
                  </a:cubicBezTo>
                  <a:cubicBezTo>
                    <a:pt x="6359" y="36"/>
                    <a:pt x="6311" y="1"/>
                    <a:pt x="62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2" name="Google Shape;15512;p103"/>
            <p:cNvSpPr/>
            <p:nvPr/>
          </p:nvSpPr>
          <p:spPr>
            <a:xfrm>
              <a:off x="7584345" y="3509811"/>
              <a:ext cx="117889" cy="150098"/>
            </a:xfrm>
            <a:custGeom>
              <a:avLst/>
              <a:gdLst/>
              <a:ahLst/>
              <a:cxnLst/>
              <a:rect l="l" t="t" r="r" b="b"/>
              <a:pathLst>
                <a:path w="3704" h="4716" extrusionOk="0">
                  <a:moveTo>
                    <a:pt x="2037" y="1143"/>
                  </a:moveTo>
                  <a:cubicBezTo>
                    <a:pt x="2239" y="1143"/>
                    <a:pt x="2394" y="1310"/>
                    <a:pt x="2394" y="1501"/>
                  </a:cubicBezTo>
                  <a:lnTo>
                    <a:pt x="2394" y="1846"/>
                  </a:lnTo>
                  <a:cubicBezTo>
                    <a:pt x="2382" y="2143"/>
                    <a:pt x="2144" y="2370"/>
                    <a:pt x="1858" y="2370"/>
                  </a:cubicBezTo>
                  <a:cubicBezTo>
                    <a:pt x="1572" y="2370"/>
                    <a:pt x="1346" y="2132"/>
                    <a:pt x="1346" y="1846"/>
                  </a:cubicBezTo>
                  <a:lnTo>
                    <a:pt x="1346" y="1501"/>
                  </a:lnTo>
                  <a:cubicBezTo>
                    <a:pt x="1346" y="1310"/>
                    <a:pt x="1501" y="1143"/>
                    <a:pt x="1703" y="1143"/>
                  </a:cubicBezTo>
                  <a:close/>
                  <a:moveTo>
                    <a:pt x="2025" y="2667"/>
                  </a:moveTo>
                  <a:lnTo>
                    <a:pt x="2025" y="2751"/>
                  </a:lnTo>
                  <a:cubicBezTo>
                    <a:pt x="2037" y="2822"/>
                    <a:pt x="2061" y="2870"/>
                    <a:pt x="2084" y="2929"/>
                  </a:cubicBezTo>
                  <a:lnTo>
                    <a:pt x="1858" y="3155"/>
                  </a:lnTo>
                  <a:lnTo>
                    <a:pt x="1846" y="3155"/>
                  </a:lnTo>
                  <a:lnTo>
                    <a:pt x="1620" y="2929"/>
                  </a:lnTo>
                  <a:cubicBezTo>
                    <a:pt x="1656" y="2882"/>
                    <a:pt x="1668" y="2822"/>
                    <a:pt x="1668" y="2763"/>
                  </a:cubicBezTo>
                  <a:lnTo>
                    <a:pt x="1668" y="2667"/>
                  </a:lnTo>
                  <a:cubicBezTo>
                    <a:pt x="1727" y="2679"/>
                    <a:pt x="1787" y="2679"/>
                    <a:pt x="1846" y="2679"/>
                  </a:cubicBezTo>
                  <a:cubicBezTo>
                    <a:pt x="1906" y="2679"/>
                    <a:pt x="1965" y="2679"/>
                    <a:pt x="2025" y="2667"/>
                  </a:cubicBezTo>
                  <a:close/>
                  <a:moveTo>
                    <a:pt x="2358" y="3108"/>
                  </a:moveTo>
                  <a:lnTo>
                    <a:pt x="2620" y="3239"/>
                  </a:lnTo>
                  <a:cubicBezTo>
                    <a:pt x="2680" y="3275"/>
                    <a:pt x="2727" y="3334"/>
                    <a:pt x="2727" y="3406"/>
                  </a:cubicBezTo>
                  <a:lnTo>
                    <a:pt x="2727" y="4406"/>
                  </a:lnTo>
                  <a:lnTo>
                    <a:pt x="1001" y="4406"/>
                  </a:lnTo>
                  <a:lnTo>
                    <a:pt x="1001" y="3406"/>
                  </a:lnTo>
                  <a:cubicBezTo>
                    <a:pt x="1001" y="3334"/>
                    <a:pt x="1049" y="3275"/>
                    <a:pt x="1108" y="3239"/>
                  </a:cubicBezTo>
                  <a:lnTo>
                    <a:pt x="1370" y="3108"/>
                  </a:lnTo>
                  <a:lnTo>
                    <a:pt x="1620" y="3358"/>
                  </a:lnTo>
                  <a:cubicBezTo>
                    <a:pt x="1680" y="3417"/>
                    <a:pt x="1775" y="3453"/>
                    <a:pt x="1858" y="3453"/>
                  </a:cubicBezTo>
                  <a:cubicBezTo>
                    <a:pt x="1953" y="3453"/>
                    <a:pt x="2025" y="3417"/>
                    <a:pt x="2096" y="3358"/>
                  </a:cubicBezTo>
                  <a:lnTo>
                    <a:pt x="2358" y="3108"/>
                  </a:lnTo>
                  <a:close/>
                  <a:moveTo>
                    <a:pt x="3394" y="298"/>
                  </a:moveTo>
                  <a:cubicBezTo>
                    <a:pt x="3394" y="298"/>
                    <a:pt x="3406" y="298"/>
                    <a:pt x="3406" y="310"/>
                  </a:cubicBezTo>
                  <a:lnTo>
                    <a:pt x="3406" y="4394"/>
                  </a:lnTo>
                  <a:lnTo>
                    <a:pt x="3394" y="4394"/>
                  </a:lnTo>
                  <a:lnTo>
                    <a:pt x="3037" y="4406"/>
                  </a:lnTo>
                  <a:lnTo>
                    <a:pt x="3037" y="3406"/>
                  </a:lnTo>
                  <a:cubicBezTo>
                    <a:pt x="3037" y="3215"/>
                    <a:pt x="2930" y="3048"/>
                    <a:pt x="2775" y="2965"/>
                  </a:cubicBezTo>
                  <a:lnTo>
                    <a:pt x="2370" y="2763"/>
                  </a:lnTo>
                  <a:lnTo>
                    <a:pt x="2370" y="2751"/>
                  </a:lnTo>
                  <a:lnTo>
                    <a:pt x="2370" y="2513"/>
                  </a:lnTo>
                  <a:cubicBezTo>
                    <a:pt x="2573" y="2370"/>
                    <a:pt x="2715" y="2108"/>
                    <a:pt x="2715" y="1846"/>
                  </a:cubicBezTo>
                  <a:lnTo>
                    <a:pt x="2715" y="1501"/>
                  </a:lnTo>
                  <a:cubicBezTo>
                    <a:pt x="2715" y="1131"/>
                    <a:pt x="2418" y="834"/>
                    <a:pt x="2037" y="834"/>
                  </a:cubicBezTo>
                  <a:lnTo>
                    <a:pt x="1703" y="834"/>
                  </a:lnTo>
                  <a:cubicBezTo>
                    <a:pt x="1322" y="834"/>
                    <a:pt x="1025" y="1131"/>
                    <a:pt x="1025" y="1501"/>
                  </a:cubicBezTo>
                  <a:lnTo>
                    <a:pt x="1025" y="1846"/>
                  </a:lnTo>
                  <a:cubicBezTo>
                    <a:pt x="1025" y="2108"/>
                    <a:pt x="1168" y="2370"/>
                    <a:pt x="1370" y="2513"/>
                  </a:cubicBezTo>
                  <a:lnTo>
                    <a:pt x="1370" y="2751"/>
                  </a:lnTo>
                  <a:lnTo>
                    <a:pt x="1370" y="2763"/>
                  </a:lnTo>
                  <a:lnTo>
                    <a:pt x="965" y="2965"/>
                  </a:lnTo>
                  <a:cubicBezTo>
                    <a:pt x="810" y="3048"/>
                    <a:pt x="703" y="3215"/>
                    <a:pt x="703" y="3406"/>
                  </a:cubicBezTo>
                  <a:lnTo>
                    <a:pt x="703" y="4394"/>
                  </a:lnTo>
                  <a:lnTo>
                    <a:pt x="346" y="4394"/>
                  </a:lnTo>
                  <a:cubicBezTo>
                    <a:pt x="346" y="4394"/>
                    <a:pt x="334" y="4394"/>
                    <a:pt x="334" y="4370"/>
                  </a:cubicBezTo>
                  <a:lnTo>
                    <a:pt x="334" y="310"/>
                  </a:lnTo>
                  <a:cubicBezTo>
                    <a:pt x="334" y="310"/>
                    <a:pt x="334" y="298"/>
                    <a:pt x="346" y="298"/>
                  </a:cubicBezTo>
                  <a:close/>
                  <a:moveTo>
                    <a:pt x="334" y="0"/>
                  </a:moveTo>
                  <a:cubicBezTo>
                    <a:pt x="156" y="0"/>
                    <a:pt x="1" y="143"/>
                    <a:pt x="1" y="322"/>
                  </a:cubicBezTo>
                  <a:lnTo>
                    <a:pt x="1" y="4394"/>
                  </a:lnTo>
                  <a:cubicBezTo>
                    <a:pt x="1" y="4572"/>
                    <a:pt x="156" y="4715"/>
                    <a:pt x="334" y="4715"/>
                  </a:cubicBezTo>
                  <a:lnTo>
                    <a:pt x="3382" y="4715"/>
                  </a:lnTo>
                  <a:cubicBezTo>
                    <a:pt x="3561" y="4715"/>
                    <a:pt x="3704" y="4572"/>
                    <a:pt x="3704" y="4394"/>
                  </a:cubicBezTo>
                  <a:lnTo>
                    <a:pt x="3704" y="322"/>
                  </a:lnTo>
                  <a:cubicBezTo>
                    <a:pt x="3704" y="143"/>
                    <a:pt x="3561" y="0"/>
                    <a:pt x="3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3" name="Google Shape;15513;p103"/>
            <p:cNvSpPr/>
            <p:nvPr/>
          </p:nvSpPr>
          <p:spPr>
            <a:xfrm>
              <a:off x="7724959" y="3509811"/>
              <a:ext cx="139468" cy="31859"/>
            </a:xfrm>
            <a:custGeom>
              <a:avLst/>
              <a:gdLst/>
              <a:ahLst/>
              <a:cxnLst/>
              <a:rect l="l" t="t" r="r" b="b"/>
              <a:pathLst>
                <a:path w="4382" h="1001" extrusionOk="0">
                  <a:moveTo>
                    <a:pt x="4048" y="310"/>
                  </a:moveTo>
                  <a:cubicBezTo>
                    <a:pt x="4048" y="310"/>
                    <a:pt x="4072" y="310"/>
                    <a:pt x="4072" y="322"/>
                  </a:cubicBezTo>
                  <a:lnTo>
                    <a:pt x="4072" y="667"/>
                  </a:lnTo>
                  <a:lnTo>
                    <a:pt x="333" y="679"/>
                  </a:lnTo>
                  <a:cubicBezTo>
                    <a:pt x="333" y="679"/>
                    <a:pt x="322" y="679"/>
                    <a:pt x="322" y="667"/>
                  </a:cubicBezTo>
                  <a:lnTo>
                    <a:pt x="322" y="322"/>
                  </a:lnTo>
                  <a:cubicBezTo>
                    <a:pt x="322" y="322"/>
                    <a:pt x="322" y="310"/>
                    <a:pt x="333" y="310"/>
                  </a:cubicBezTo>
                  <a:close/>
                  <a:moveTo>
                    <a:pt x="333" y="0"/>
                  </a:moveTo>
                  <a:cubicBezTo>
                    <a:pt x="155" y="0"/>
                    <a:pt x="0" y="143"/>
                    <a:pt x="0" y="322"/>
                  </a:cubicBezTo>
                  <a:lnTo>
                    <a:pt x="0" y="667"/>
                  </a:lnTo>
                  <a:cubicBezTo>
                    <a:pt x="0" y="846"/>
                    <a:pt x="155" y="1000"/>
                    <a:pt x="333" y="1000"/>
                  </a:cubicBezTo>
                  <a:lnTo>
                    <a:pt x="4048" y="1000"/>
                  </a:lnTo>
                  <a:cubicBezTo>
                    <a:pt x="4227" y="1000"/>
                    <a:pt x="4382" y="846"/>
                    <a:pt x="4382" y="667"/>
                  </a:cubicBezTo>
                  <a:lnTo>
                    <a:pt x="4382" y="322"/>
                  </a:lnTo>
                  <a:cubicBezTo>
                    <a:pt x="4382" y="143"/>
                    <a:pt x="4227" y="0"/>
                    <a:pt x="40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4" name="Google Shape;15514;p103"/>
            <p:cNvSpPr/>
            <p:nvPr/>
          </p:nvSpPr>
          <p:spPr>
            <a:xfrm>
              <a:off x="7724577" y="3553001"/>
              <a:ext cx="107259" cy="31477"/>
            </a:xfrm>
            <a:custGeom>
              <a:avLst/>
              <a:gdLst/>
              <a:ahLst/>
              <a:cxnLst/>
              <a:rect l="l" t="t" r="r" b="b"/>
              <a:pathLst>
                <a:path w="3370" h="989" extrusionOk="0">
                  <a:moveTo>
                    <a:pt x="3036" y="310"/>
                  </a:moveTo>
                  <a:cubicBezTo>
                    <a:pt x="3036" y="310"/>
                    <a:pt x="3048" y="310"/>
                    <a:pt x="3048" y="322"/>
                  </a:cubicBezTo>
                  <a:lnTo>
                    <a:pt x="3048" y="667"/>
                  </a:lnTo>
                  <a:lnTo>
                    <a:pt x="334" y="679"/>
                  </a:lnTo>
                  <a:cubicBezTo>
                    <a:pt x="334" y="679"/>
                    <a:pt x="310" y="679"/>
                    <a:pt x="310" y="667"/>
                  </a:cubicBezTo>
                  <a:lnTo>
                    <a:pt x="310" y="322"/>
                  </a:lnTo>
                  <a:cubicBezTo>
                    <a:pt x="310" y="322"/>
                    <a:pt x="310" y="310"/>
                    <a:pt x="334" y="310"/>
                  </a:cubicBezTo>
                  <a:close/>
                  <a:moveTo>
                    <a:pt x="334" y="1"/>
                  </a:moveTo>
                  <a:cubicBezTo>
                    <a:pt x="143" y="1"/>
                    <a:pt x="0" y="144"/>
                    <a:pt x="0" y="322"/>
                  </a:cubicBezTo>
                  <a:lnTo>
                    <a:pt x="0" y="667"/>
                  </a:lnTo>
                  <a:cubicBezTo>
                    <a:pt x="0" y="846"/>
                    <a:pt x="143" y="989"/>
                    <a:pt x="334" y="989"/>
                  </a:cubicBezTo>
                  <a:lnTo>
                    <a:pt x="3036" y="989"/>
                  </a:lnTo>
                  <a:cubicBezTo>
                    <a:pt x="3215" y="989"/>
                    <a:pt x="3370" y="846"/>
                    <a:pt x="3370" y="667"/>
                  </a:cubicBezTo>
                  <a:lnTo>
                    <a:pt x="3370" y="322"/>
                  </a:lnTo>
                  <a:cubicBezTo>
                    <a:pt x="3370" y="144"/>
                    <a:pt x="3227" y="1"/>
                    <a:pt x="30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5" name="Google Shape;15515;p103"/>
            <p:cNvSpPr/>
            <p:nvPr/>
          </p:nvSpPr>
          <p:spPr>
            <a:xfrm>
              <a:off x="7724577" y="3595841"/>
              <a:ext cx="64451" cy="10630"/>
            </a:xfrm>
            <a:custGeom>
              <a:avLst/>
              <a:gdLst/>
              <a:ahLst/>
              <a:cxnLst/>
              <a:rect l="l" t="t" r="r" b="b"/>
              <a:pathLst>
                <a:path w="2025" h="334" extrusionOk="0">
                  <a:moveTo>
                    <a:pt x="167" y="0"/>
                  </a:moveTo>
                  <a:cubicBezTo>
                    <a:pt x="72" y="0"/>
                    <a:pt x="0" y="83"/>
                    <a:pt x="0" y="167"/>
                  </a:cubicBezTo>
                  <a:cubicBezTo>
                    <a:pt x="0" y="262"/>
                    <a:pt x="72" y="333"/>
                    <a:pt x="167" y="333"/>
                  </a:cubicBezTo>
                  <a:lnTo>
                    <a:pt x="1858" y="333"/>
                  </a:lnTo>
                  <a:cubicBezTo>
                    <a:pt x="1953" y="333"/>
                    <a:pt x="2024" y="262"/>
                    <a:pt x="2024" y="167"/>
                  </a:cubicBezTo>
                  <a:cubicBezTo>
                    <a:pt x="2012" y="83"/>
                    <a:pt x="1953" y="0"/>
                    <a:pt x="1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6" name="Google Shape;15516;p103"/>
            <p:cNvSpPr/>
            <p:nvPr/>
          </p:nvSpPr>
          <p:spPr>
            <a:xfrm>
              <a:off x="7799977" y="3595841"/>
              <a:ext cx="32241" cy="10630"/>
            </a:xfrm>
            <a:custGeom>
              <a:avLst/>
              <a:gdLst/>
              <a:ahLst/>
              <a:cxnLst/>
              <a:rect l="l" t="t" r="r" b="b"/>
              <a:pathLst>
                <a:path w="1013" h="334" extrusionOk="0">
                  <a:moveTo>
                    <a:pt x="167" y="0"/>
                  </a:moveTo>
                  <a:cubicBezTo>
                    <a:pt x="72" y="0"/>
                    <a:pt x="1" y="83"/>
                    <a:pt x="1" y="167"/>
                  </a:cubicBezTo>
                  <a:cubicBezTo>
                    <a:pt x="1" y="262"/>
                    <a:pt x="72" y="333"/>
                    <a:pt x="167" y="333"/>
                  </a:cubicBezTo>
                  <a:lnTo>
                    <a:pt x="846" y="333"/>
                  </a:lnTo>
                  <a:cubicBezTo>
                    <a:pt x="941" y="333"/>
                    <a:pt x="1013" y="262"/>
                    <a:pt x="1013" y="167"/>
                  </a:cubicBezTo>
                  <a:cubicBezTo>
                    <a:pt x="1001" y="83"/>
                    <a:pt x="941" y="0"/>
                    <a:pt x="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7" name="Google Shape;15517;p103"/>
            <p:cNvSpPr/>
            <p:nvPr/>
          </p:nvSpPr>
          <p:spPr>
            <a:xfrm>
              <a:off x="7724577" y="3628051"/>
              <a:ext cx="21229" cy="10630"/>
            </a:xfrm>
            <a:custGeom>
              <a:avLst/>
              <a:gdLst/>
              <a:ahLst/>
              <a:cxnLst/>
              <a:rect l="l" t="t" r="r" b="b"/>
              <a:pathLst>
                <a:path w="667" h="334" extrusionOk="0">
                  <a:moveTo>
                    <a:pt x="167" y="0"/>
                  </a:moveTo>
                  <a:cubicBezTo>
                    <a:pt x="72" y="0"/>
                    <a:pt x="0" y="83"/>
                    <a:pt x="0" y="167"/>
                  </a:cubicBezTo>
                  <a:cubicBezTo>
                    <a:pt x="0" y="262"/>
                    <a:pt x="72" y="333"/>
                    <a:pt x="167" y="333"/>
                  </a:cubicBezTo>
                  <a:lnTo>
                    <a:pt x="512" y="333"/>
                  </a:lnTo>
                  <a:cubicBezTo>
                    <a:pt x="595" y="333"/>
                    <a:pt x="667" y="262"/>
                    <a:pt x="667" y="167"/>
                  </a:cubicBezTo>
                  <a:cubicBezTo>
                    <a:pt x="667" y="83"/>
                    <a:pt x="595"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8" name="Google Shape;15518;p103"/>
            <p:cNvSpPr/>
            <p:nvPr/>
          </p:nvSpPr>
          <p:spPr>
            <a:xfrm>
              <a:off x="7756787" y="3628051"/>
              <a:ext cx="53438" cy="10630"/>
            </a:xfrm>
            <a:custGeom>
              <a:avLst/>
              <a:gdLst/>
              <a:ahLst/>
              <a:cxnLst/>
              <a:rect l="l" t="t" r="r" b="b"/>
              <a:pathLst>
                <a:path w="1679" h="334" extrusionOk="0">
                  <a:moveTo>
                    <a:pt x="167" y="0"/>
                  </a:moveTo>
                  <a:cubicBezTo>
                    <a:pt x="72" y="0"/>
                    <a:pt x="0" y="83"/>
                    <a:pt x="0" y="167"/>
                  </a:cubicBezTo>
                  <a:cubicBezTo>
                    <a:pt x="0" y="262"/>
                    <a:pt x="72" y="333"/>
                    <a:pt x="167" y="333"/>
                  </a:cubicBezTo>
                  <a:lnTo>
                    <a:pt x="1524" y="333"/>
                  </a:lnTo>
                  <a:cubicBezTo>
                    <a:pt x="1608" y="333"/>
                    <a:pt x="1679" y="262"/>
                    <a:pt x="1679" y="167"/>
                  </a:cubicBezTo>
                  <a:cubicBezTo>
                    <a:pt x="1679" y="83"/>
                    <a:pt x="1608" y="0"/>
                    <a:pt x="1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9" name="Google Shape;15519;p103"/>
            <p:cNvSpPr/>
            <p:nvPr/>
          </p:nvSpPr>
          <p:spPr>
            <a:xfrm>
              <a:off x="7724577" y="3650012"/>
              <a:ext cx="21229" cy="10280"/>
            </a:xfrm>
            <a:custGeom>
              <a:avLst/>
              <a:gdLst/>
              <a:ahLst/>
              <a:cxnLst/>
              <a:rect l="l" t="t" r="r" b="b"/>
              <a:pathLst>
                <a:path w="667" h="323" extrusionOk="0">
                  <a:moveTo>
                    <a:pt x="167" y="1"/>
                  </a:moveTo>
                  <a:cubicBezTo>
                    <a:pt x="72" y="1"/>
                    <a:pt x="0" y="72"/>
                    <a:pt x="0" y="167"/>
                  </a:cubicBezTo>
                  <a:cubicBezTo>
                    <a:pt x="0" y="251"/>
                    <a:pt x="72" y="322"/>
                    <a:pt x="167" y="322"/>
                  </a:cubicBezTo>
                  <a:lnTo>
                    <a:pt x="512" y="322"/>
                  </a:lnTo>
                  <a:cubicBezTo>
                    <a:pt x="595" y="322"/>
                    <a:pt x="667" y="251"/>
                    <a:pt x="667" y="167"/>
                  </a:cubicBezTo>
                  <a:cubicBezTo>
                    <a:pt x="655" y="72"/>
                    <a:pt x="595"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0" name="Google Shape;15520;p103"/>
            <p:cNvSpPr/>
            <p:nvPr/>
          </p:nvSpPr>
          <p:spPr>
            <a:xfrm>
              <a:off x="7756787" y="3650012"/>
              <a:ext cx="53438" cy="10280"/>
            </a:xfrm>
            <a:custGeom>
              <a:avLst/>
              <a:gdLst/>
              <a:ahLst/>
              <a:cxnLst/>
              <a:rect l="l" t="t" r="r" b="b"/>
              <a:pathLst>
                <a:path w="1679" h="323" extrusionOk="0">
                  <a:moveTo>
                    <a:pt x="167" y="1"/>
                  </a:moveTo>
                  <a:cubicBezTo>
                    <a:pt x="72" y="1"/>
                    <a:pt x="0" y="72"/>
                    <a:pt x="0" y="167"/>
                  </a:cubicBezTo>
                  <a:cubicBezTo>
                    <a:pt x="0" y="251"/>
                    <a:pt x="72" y="322"/>
                    <a:pt x="167" y="322"/>
                  </a:cubicBezTo>
                  <a:lnTo>
                    <a:pt x="1524" y="322"/>
                  </a:lnTo>
                  <a:cubicBezTo>
                    <a:pt x="1608" y="322"/>
                    <a:pt x="1679" y="251"/>
                    <a:pt x="1679" y="167"/>
                  </a:cubicBezTo>
                  <a:cubicBezTo>
                    <a:pt x="1679" y="72"/>
                    <a:pt x="1608" y="1"/>
                    <a:pt x="1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1" name="Google Shape;15521;p103"/>
            <p:cNvSpPr/>
            <p:nvPr/>
          </p:nvSpPr>
          <p:spPr>
            <a:xfrm>
              <a:off x="7719262" y="3466621"/>
              <a:ext cx="10630" cy="10630"/>
            </a:xfrm>
            <a:custGeom>
              <a:avLst/>
              <a:gdLst/>
              <a:ahLst/>
              <a:cxnLst/>
              <a:rect l="l" t="t" r="r" b="b"/>
              <a:pathLst>
                <a:path w="334" h="334" extrusionOk="0">
                  <a:moveTo>
                    <a:pt x="167" y="0"/>
                  </a:moveTo>
                  <a:cubicBezTo>
                    <a:pt x="84" y="0"/>
                    <a:pt x="0" y="71"/>
                    <a:pt x="0" y="167"/>
                  </a:cubicBezTo>
                  <a:cubicBezTo>
                    <a:pt x="0" y="250"/>
                    <a:pt x="84" y="333"/>
                    <a:pt x="167" y="333"/>
                  </a:cubicBezTo>
                  <a:cubicBezTo>
                    <a:pt x="262" y="333"/>
                    <a:pt x="334" y="250"/>
                    <a:pt x="334" y="167"/>
                  </a:cubicBezTo>
                  <a:cubicBezTo>
                    <a:pt x="322" y="60"/>
                    <a:pt x="239"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22" name="Google Shape;15522;p103"/>
          <p:cNvGrpSpPr/>
          <p:nvPr/>
        </p:nvGrpSpPr>
        <p:grpSpPr>
          <a:xfrm>
            <a:off x="6707084" y="3387403"/>
            <a:ext cx="261145" cy="308504"/>
            <a:chOff x="6707084" y="3387403"/>
            <a:chExt cx="261145" cy="308504"/>
          </a:xfrm>
        </p:grpSpPr>
        <p:sp>
          <p:nvSpPr>
            <p:cNvPr id="15523" name="Google Shape;15523;p103"/>
            <p:cNvSpPr/>
            <p:nvPr/>
          </p:nvSpPr>
          <p:spPr>
            <a:xfrm>
              <a:off x="6726053" y="3542403"/>
              <a:ext cx="68238" cy="153504"/>
            </a:xfrm>
            <a:custGeom>
              <a:avLst/>
              <a:gdLst/>
              <a:ahLst/>
              <a:cxnLst/>
              <a:rect l="l" t="t" r="r" b="b"/>
              <a:pathLst>
                <a:path w="2144" h="4823" extrusionOk="0">
                  <a:moveTo>
                    <a:pt x="1203" y="286"/>
                  </a:moveTo>
                  <a:cubicBezTo>
                    <a:pt x="1381" y="286"/>
                    <a:pt x="1524" y="417"/>
                    <a:pt x="1524" y="596"/>
                  </a:cubicBezTo>
                  <a:lnTo>
                    <a:pt x="1524" y="893"/>
                  </a:lnTo>
                  <a:cubicBezTo>
                    <a:pt x="1524" y="1143"/>
                    <a:pt x="1310" y="1358"/>
                    <a:pt x="1060" y="1358"/>
                  </a:cubicBezTo>
                  <a:cubicBezTo>
                    <a:pt x="810" y="1358"/>
                    <a:pt x="596" y="1143"/>
                    <a:pt x="596" y="893"/>
                  </a:cubicBezTo>
                  <a:lnTo>
                    <a:pt x="596" y="596"/>
                  </a:lnTo>
                  <a:cubicBezTo>
                    <a:pt x="596" y="417"/>
                    <a:pt x="726" y="286"/>
                    <a:pt x="905" y="286"/>
                  </a:cubicBezTo>
                  <a:close/>
                  <a:moveTo>
                    <a:pt x="1227" y="1643"/>
                  </a:moveTo>
                  <a:lnTo>
                    <a:pt x="1227" y="1715"/>
                  </a:lnTo>
                  <a:cubicBezTo>
                    <a:pt x="1227" y="1774"/>
                    <a:pt x="1238" y="1822"/>
                    <a:pt x="1262" y="1858"/>
                  </a:cubicBezTo>
                  <a:lnTo>
                    <a:pt x="1060" y="2036"/>
                  </a:lnTo>
                  <a:lnTo>
                    <a:pt x="846" y="1846"/>
                  </a:lnTo>
                  <a:cubicBezTo>
                    <a:pt x="881" y="1798"/>
                    <a:pt x="893" y="1762"/>
                    <a:pt x="893" y="1703"/>
                  </a:cubicBezTo>
                  <a:lnTo>
                    <a:pt x="893" y="1643"/>
                  </a:lnTo>
                  <a:close/>
                  <a:moveTo>
                    <a:pt x="1060" y="2036"/>
                  </a:moveTo>
                  <a:cubicBezTo>
                    <a:pt x="1060" y="2048"/>
                    <a:pt x="1057" y="2054"/>
                    <a:pt x="1055" y="2054"/>
                  </a:cubicBezTo>
                  <a:cubicBezTo>
                    <a:pt x="1054" y="2054"/>
                    <a:pt x="1054" y="2048"/>
                    <a:pt x="1060" y="2036"/>
                  </a:cubicBezTo>
                  <a:close/>
                  <a:moveTo>
                    <a:pt x="905" y="0"/>
                  </a:moveTo>
                  <a:cubicBezTo>
                    <a:pt x="584" y="0"/>
                    <a:pt x="310" y="274"/>
                    <a:pt x="310" y="596"/>
                  </a:cubicBezTo>
                  <a:lnTo>
                    <a:pt x="310" y="893"/>
                  </a:lnTo>
                  <a:cubicBezTo>
                    <a:pt x="310" y="1143"/>
                    <a:pt x="429" y="1358"/>
                    <a:pt x="607" y="1489"/>
                  </a:cubicBezTo>
                  <a:lnTo>
                    <a:pt x="607" y="1703"/>
                  </a:lnTo>
                  <a:lnTo>
                    <a:pt x="607" y="1715"/>
                  </a:lnTo>
                  <a:lnTo>
                    <a:pt x="250" y="1893"/>
                  </a:lnTo>
                  <a:cubicBezTo>
                    <a:pt x="107" y="1965"/>
                    <a:pt x="0" y="2120"/>
                    <a:pt x="0" y="2298"/>
                  </a:cubicBezTo>
                  <a:lnTo>
                    <a:pt x="0" y="3632"/>
                  </a:lnTo>
                  <a:cubicBezTo>
                    <a:pt x="0" y="3751"/>
                    <a:pt x="36" y="3870"/>
                    <a:pt x="107" y="3965"/>
                  </a:cubicBezTo>
                  <a:lnTo>
                    <a:pt x="250" y="4179"/>
                  </a:lnTo>
                  <a:cubicBezTo>
                    <a:pt x="286" y="4227"/>
                    <a:pt x="310" y="4298"/>
                    <a:pt x="310" y="4358"/>
                  </a:cubicBezTo>
                  <a:lnTo>
                    <a:pt x="310" y="4679"/>
                  </a:lnTo>
                  <a:cubicBezTo>
                    <a:pt x="310" y="4751"/>
                    <a:pt x="369" y="4822"/>
                    <a:pt x="465" y="4822"/>
                  </a:cubicBezTo>
                  <a:cubicBezTo>
                    <a:pt x="536" y="4822"/>
                    <a:pt x="607" y="4763"/>
                    <a:pt x="607" y="4679"/>
                  </a:cubicBezTo>
                  <a:lnTo>
                    <a:pt x="607" y="4358"/>
                  </a:lnTo>
                  <a:cubicBezTo>
                    <a:pt x="607" y="4239"/>
                    <a:pt x="584" y="4120"/>
                    <a:pt x="512" y="4036"/>
                  </a:cubicBezTo>
                  <a:lnTo>
                    <a:pt x="357" y="3810"/>
                  </a:lnTo>
                  <a:cubicBezTo>
                    <a:pt x="334" y="3763"/>
                    <a:pt x="298" y="3691"/>
                    <a:pt x="298" y="3632"/>
                  </a:cubicBezTo>
                  <a:lnTo>
                    <a:pt x="298" y="2298"/>
                  </a:lnTo>
                  <a:cubicBezTo>
                    <a:pt x="298" y="2239"/>
                    <a:pt x="334" y="2179"/>
                    <a:pt x="381" y="2143"/>
                  </a:cubicBezTo>
                  <a:lnTo>
                    <a:pt x="643" y="2024"/>
                  </a:lnTo>
                  <a:lnTo>
                    <a:pt x="857" y="2251"/>
                  </a:lnTo>
                  <a:cubicBezTo>
                    <a:pt x="929" y="2310"/>
                    <a:pt x="1000" y="2334"/>
                    <a:pt x="1072" y="2334"/>
                  </a:cubicBezTo>
                  <a:cubicBezTo>
                    <a:pt x="1143" y="2334"/>
                    <a:pt x="1227" y="2310"/>
                    <a:pt x="1286" y="2251"/>
                  </a:cubicBezTo>
                  <a:lnTo>
                    <a:pt x="1500" y="2024"/>
                  </a:lnTo>
                  <a:lnTo>
                    <a:pt x="1762" y="2143"/>
                  </a:lnTo>
                  <a:cubicBezTo>
                    <a:pt x="1822" y="2179"/>
                    <a:pt x="1846" y="2239"/>
                    <a:pt x="1846" y="2298"/>
                  </a:cubicBezTo>
                  <a:lnTo>
                    <a:pt x="1846" y="3632"/>
                  </a:lnTo>
                  <a:cubicBezTo>
                    <a:pt x="1846" y="3691"/>
                    <a:pt x="1834" y="3751"/>
                    <a:pt x="1786" y="3810"/>
                  </a:cubicBezTo>
                  <a:lnTo>
                    <a:pt x="1643" y="4036"/>
                  </a:lnTo>
                  <a:cubicBezTo>
                    <a:pt x="1572" y="4144"/>
                    <a:pt x="1536" y="4239"/>
                    <a:pt x="1536" y="4358"/>
                  </a:cubicBezTo>
                  <a:lnTo>
                    <a:pt x="1536" y="4679"/>
                  </a:lnTo>
                  <a:cubicBezTo>
                    <a:pt x="1536" y="4751"/>
                    <a:pt x="1596" y="4822"/>
                    <a:pt x="1679" y="4822"/>
                  </a:cubicBezTo>
                  <a:cubicBezTo>
                    <a:pt x="1750" y="4822"/>
                    <a:pt x="1834" y="4763"/>
                    <a:pt x="1834" y="4679"/>
                  </a:cubicBezTo>
                  <a:lnTo>
                    <a:pt x="1834" y="4358"/>
                  </a:lnTo>
                  <a:cubicBezTo>
                    <a:pt x="1834" y="4298"/>
                    <a:pt x="1846" y="4239"/>
                    <a:pt x="1893" y="4179"/>
                  </a:cubicBezTo>
                  <a:lnTo>
                    <a:pt x="2036" y="3965"/>
                  </a:lnTo>
                  <a:cubicBezTo>
                    <a:pt x="2096" y="3858"/>
                    <a:pt x="2143" y="3751"/>
                    <a:pt x="2143" y="3632"/>
                  </a:cubicBezTo>
                  <a:lnTo>
                    <a:pt x="2143" y="2298"/>
                  </a:lnTo>
                  <a:cubicBezTo>
                    <a:pt x="2096" y="2120"/>
                    <a:pt x="2012" y="1965"/>
                    <a:pt x="1858" y="1893"/>
                  </a:cubicBezTo>
                  <a:lnTo>
                    <a:pt x="1500" y="1715"/>
                  </a:lnTo>
                  <a:lnTo>
                    <a:pt x="1500" y="1703"/>
                  </a:lnTo>
                  <a:lnTo>
                    <a:pt x="1500" y="1489"/>
                  </a:lnTo>
                  <a:cubicBezTo>
                    <a:pt x="1679" y="1358"/>
                    <a:pt x="1798" y="1131"/>
                    <a:pt x="1798" y="893"/>
                  </a:cubicBezTo>
                  <a:lnTo>
                    <a:pt x="1798" y="596"/>
                  </a:lnTo>
                  <a:cubicBezTo>
                    <a:pt x="1798" y="274"/>
                    <a:pt x="1536" y="0"/>
                    <a:pt x="1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4" name="Google Shape;15524;p103"/>
            <p:cNvSpPr/>
            <p:nvPr/>
          </p:nvSpPr>
          <p:spPr>
            <a:xfrm>
              <a:off x="6803362" y="3542403"/>
              <a:ext cx="68238" cy="153504"/>
            </a:xfrm>
            <a:custGeom>
              <a:avLst/>
              <a:gdLst/>
              <a:ahLst/>
              <a:cxnLst/>
              <a:rect l="l" t="t" r="r" b="b"/>
              <a:pathLst>
                <a:path w="2144" h="4823" extrusionOk="0">
                  <a:moveTo>
                    <a:pt x="1203" y="286"/>
                  </a:moveTo>
                  <a:cubicBezTo>
                    <a:pt x="1381" y="286"/>
                    <a:pt x="1512" y="417"/>
                    <a:pt x="1512" y="596"/>
                  </a:cubicBezTo>
                  <a:lnTo>
                    <a:pt x="1512" y="893"/>
                  </a:lnTo>
                  <a:cubicBezTo>
                    <a:pt x="1512" y="1143"/>
                    <a:pt x="1310" y="1358"/>
                    <a:pt x="1060" y="1358"/>
                  </a:cubicBezTo>
                  <a:cubicBezTo>
                    <a:pt x="798" y="1358"/>
                    <a:pt x="595" y="1143"/>
                    <a:pt x="595" y="893"/>
                  </a:cubicBezTo>
                  <a:lnTo>
                    <a:pt x="595" y="596"/>
                  </a:lnTo>
                  <a:cubicBezTo>
                    <a:pt x="595" y="417"/>
                    <a:pt x="726" y="286"/>
                    <a:pt x="905" y="286"/>
                  </a:cubicBezTo>
                  <a:close/>
                  <a:moveTo>
                    <a:pt x="1215" y="1643"/>
                  </a:moveTo>
                  <a:lnTo>
                    <a:pt x="1215" y="1715"/>
                  </a:lnTo>
                  <a:cubicBezTo>
                    <a:pt x="1215" y="1774"/>
                    <a:pt x="1226" y="1822"/>
                    <a:pt x="1262" y="1858"/>
                  </a:cubicBezTo>
                  <a:lnTo>
                    <a:pt x="1060" y="2036"/>
                  </a:lnTo>
                  <a:lnTo>
                    <a:pt x="845" y="1846"/>
                  </a:lnTo>
                  <a:cubicBezTo>
                    <a:pt x="881" y="1798"/>
                    <a:pt x="893" y="1762"/>
                    <a:pt x="893" y="1703"/>
                  </a:cubicBezTo>
                  <a:lnTo>
                    <a:pt x="893" y="1643"/>
                  </a:lnTo>
                  <a:close/>
                  <a:moveTo>
                    <a:pt x="1060" y="2036"/>
                  </a:moveTo>
                  <a:cubicBezTo>
                    <a:pt x="1060" y="2048"/>
                    <a:pt x="1054" y="2054"/>
                    <a:pt x="1051" y="2054"/>
                  </a:cubicBezTo>
                  <a:cubicBezTo>
                    <a:pt x="1048" y="2054"/>
                    <a:pt x="1048" y="2048"/>
                    <a:pt x="1060" y="2036"/>
                  </a:cubicBezTo>
                  <a:close/>
                  <a:moveTo>
                    <a:pt x="905" y="0"/>
                  </a:moveTo>
                  <a:cubicBezTo>
                    <a:pt x="583" y="0"/>
                    <a:pt x="310" y="274"/>
                    <a:pt x="310" y="596"/>
                  </a:cubicBezTo>
                  <a:lnTo>
                    <a:pt x="310" y="893"/>
                  </a:lnTo>
                  <a:cubicBezTo>
                    <a:pt x="310" y="1143"/>
                    <a:pt x="429" y="1358"/>
                    <a:pt x="607" y="1489"/>
                  </a:cubicBezTo>
                  <a:lnTo>
                    <a:pt x="607" y="1703"/>
                  </a:lnTo>
                  <a:lnTo>
                    <a:pt x="607" y="1715"/>
                  </a:lnTo>
                  <a:lnTo>
                    <a:pt x="250" y="1893"/>
                  </a:lnTo>
                  <a:cubicBezTo>
                    <a:pt x="107" y="1965"/>
                    <a:pt x="0" y="2120"/>
                    <a:pt x="0" y="2298"/>
                  </a:cubicBezTo>
                  <a:lnTo>
                    <a:pt x="0" y="3632"/>
                  </a:lnTo>
                  <a:cubicBezTo>
                    <a:pt x="0" y="3751"/>
                    <a:pt x="24" y="3870"/>
                    <a:pt x="107" y="3965"/>
                  </a:cubicBezTo>
                  <a:lnTo>
                    <a:pt x="250" y="4179"/>
                  </a:lnTo>
                  <a:cubicBezTo>
                    <a:pt x="286" y="4227"/>
                    <a:pt x="310" y="4298"/>
                    <a:pt x="310" y="4358"/>
                  </a:cubicBezTo>
                  <a:lnTo>
                    <a:pt x="310" y="4679"/>
                  </a:lnTo>
                  <a:cubicBezTo>
                    <a:pt x="310" y="4751"/>
                    <a:pt x="369" y="4822"/>
                    <a:pt x="464" y="4822"/>
                  </a:cubicBezTo>
                  <a:cubicBezTo>
                    <a:pt x="548" y="4822"/>
                    <a:pt x="607" y="4763"/>
                    <a:pt x="607" y="4679"/>
                  </a:cubicBezTo>
                  <a:lnTo>
                    <a:pt x="607" y="4358"/>
                  </a:lnTo>
                  <a:cubicBezTo>
                    <a:pt x="607" y="4239"/>
                    <a:pt x="583" y="4120"/>
                    <a:pt x="500" y="4036"/>
                  </a:cubicBezTo>
                  <a:lnTo>
                    <a:pt x="357" y="3810"/>
                  </a:lnTo>
                  <a:cubicBezTo>
                    <a:pt x="322" y="3763"/>
                    <a:pt x="298" y="3691"/>
                    <a:pt x="298" y="3632"/>
                  </a:cubicBezTo>
                  <a:lnTo>
                    <a:pt x="298" y="2298"/>
                  </a:lnTo>
                  <a:cubicBezTo>
                    <a:pt x="298" y="2239"/>
                    <a:pt x="322" y="2179"/>
                    <a:pt x="381" y="2143"/>
                  </a:cubicBezTo>
                  <a:lnTo>
                    <a:pt x="631" y="2024"/>
                  </a:lnTo>
                  <a:lnTo>
                    <a:pt x="857" y="2251"/>
                  </a:lnTo>
                  <a:cubicBezTo>
                    <a:pt x="917" y="2310"/>
                    <a:pt x="1000" y="2334"/>
                    <a:pt x="1072" y="2334"/>
                  </a:cubicBezTo>
                  <a:cubicBezTo>
                    <a:pt x="1143" y="2334"/>
                    <a:pt x="1215" y="2310"/>
                    <a:pt x="1274" y="2251"/>
                  </a:cubicBezTo>
                  <a:lnTo>
                    <a:pt x="1500" y="2024"/>
                  </a:lnTo>
                  <a:lnTo>
                    <a:pt x="1750" y="2143"/>
                  </a:lnTo>
                  <a:cubicBezTo>
                    <a:pt x="1810" y="2179"/>
                    <a:pt x="1846" y="2239"/>
                    <a:pt x="1846" y="2298"/>
                  </a:cubicBezTo>
                  <a:lnTo>
                    <a:pt x="1846" y="3632"/>
                  </a:lnTo>
                  <a:cubicBezTo>
                    <a:pt x="1846" y="3691"/>
                    <a:pt x="1834" y="3751"/>
                    <a:pt x="1786" y="3810"/>
                  </a:cubicBezTo>
                  <a:lnTo>
                    <a:pt x="1631" y="4036"/>
                  </a:lnTo>
                  <a:cubicBezTo>
                    <a:pt x="1572" y="4144"/>
                    <a:pt x="1524" y="4239"/>
                    <a:pt x="1524" y="4358"/>
                  </a:cubicBezTo>
                  <a:lnTo>
                    <a:pt x="1524" y="4679"/>
                  </a:lnTo>
                  <a:cubicBezTo>
                    <a:pt x="1524" y="4751"/>
                    <a:pt x="1596" y="4822"/>
                    <a:pt x="1679" y="4822"/>
                  </a:cubicBezTo>
                  <a:cubicBezTo>
                    <a:pt x="1750" y="4822"/>
                    <a:pt x="1822" y="4763"/>
                    <a:pt x="1822" y="4679"/>
                  </a:cubicBezTo>
                  <a:lnTo>
                    <a:pt x="1822" y="4358"/>
                  </a:lnTo>
                  <a:cubicBezTo>
                    <a:pt x="1822" y="4298"/>
                    <a:pt x="1846" y="4239"/>
                    <a:pt x="1893" y="4179"/>
                  </a:cubicBezTo>
                  <a:lnTo>
                    <a:pt x="2036" y="3965"/>
                  </a:lnTo>
                  <a:cubicBezTo>
                    <a:pt x="2096" y="3858"/>
                    <a:pt x="2143" y="3751"/>
                    <a:pt x="2143" y="3632"/>
                  </a:cubicBezTo>
                  <a:lnTo>
                    <a:pt x="2143" y="2298"/>
                  </a:lnTo>
                  <a:cubicBezTo>
                    <a:pt x="2096" y="2120"/>
                    <a:pt x="2012" y="1965"/>
                    <a:pt x="1857" y="1893"/>
                  </a:cubicBezTo>
                  <a:lnTo>
                    <a:pt x="1500" y="1715"/>
                  </a:lnTo>
                  <a:lnTo>
                    <a:pt x="1500" y="1703"/>
                  </a:lnTo>
                  <a:lnTo>
                    <a:pt x="1500" y="1489"/>
                  </a:lnTo>
                  <a:cubicBezTo>
                    <a:pt x="1679" y="1358"/>
                    <a:pt x="1798" y="1131"/>
                    <a:pt x="1798" y="893"/>
                  </a:cubicBezTo>
                  <a:lnTo>
                    <a:pt x="1798" y="596"/>
                  </a:lnTo>
                  <a:cubicBezTo>
                    <a:pt x="1798" y="274"/>
                    <a:pt x="1536" y="0"/>
                    <a:pt x="1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5" name="Google Shape;15525;p103"/>
            <p:cNvSpPr/>
            <p:nvPr/>
          </p:nvSpPr>
          <p:spPr>
            <a:xfrm>
              <a:off x="6880289" y="3542403"/>
              <a:ext cx="68620" cy="153504"/>
            </a:xfrm>
            <a:custGeom>
              <a:avLst/>
              <a:gdLst/>
              <a:ahLst/>
              <a:cxnLst/>
              <a:rect l="l" t="t" r="r" b="b"/>
              <a:pathLst>
                <a:path w="2156" h="4823" extrusionOk="0">
                  <a:moveTo>
                    <a:pt x="1214" y="286"/>
                  </a:moveTo>
                  <a:cubicBezTo>
                    <a:pt x="1393" y="286"/>
                    <a:pt x="1524" y="417"/>
                    <a:pt x="1524" y="596"/>
                  </a:cubicBezTo>
                  <a:lnTo>
                    <a:pt x="1524" y="893"/>
                  </a:lnTo>
                  <a:cubicBezTo>
                    <a:pt x="1524" y="1143"/>
                    <a:pt x="1322" y="1358"/>
                    <a:pt x="1060" y="1358"/>
                  </a:cubicBezTo>
                  <a:cubicBezTo>
                    <a:pt x="810" y="1358"/>
                    <a:pt x="607" y="1143"/>
                    <a:pt x="607" y="893"/>
                  </a:cubicBezTo>
                  <a:lnTo>
                    <a:pt x="607" y="596"/>
                  </a:lnTo>
                  <a:cubicBezTo>
                    <a:pt x="607" y="417"/>
                    <a:pt x="738" y="286"/>
                    <a:pt x="917" y="286"/>
                  </a:cubicBezTo>
                  <a:close/>
                  <a:moveTo>
                    <a:pt x="1226" y="1643"/>
                  </a:moveTo>
                  <a:lnTo>
                    <a:pt x="1226" y="1715"/>
                  </a:lnTo>
                  <a:cubicBezTo>
                    <a:pt x="1226" y="1774"/>
                    <a:pt x="1238" y="1822"/>
                    <a:pt x="1274" y="1858"/>
                  </a:cubicBezTo>
                  <a:lnTo>
                    <a:pt x="1060" y="2036"/>
                  </a:lnTo>
                  <a:lnTo>
                    <a:pt x="857" y="1846"/>
                  </a:lnTo>
                  <a:cubicBezTo>
                    <a:pt x="881" y="1798"/>
                    <a:pt x="893" y="1762"/>
                    <a:pt x="893" y="1703"/>
                  </a:cubicBezTo>
                  <a:lnTo>
                    <a:pt x="893" y="1643"/>
                  </a:lnTo>
                  <a:close/>
                  <a:moveTo>
                    <a:pt x="917" y="0"/>
                  </a:moveTo>
                  <a:cubicBezTo>
                    <a:pt x="583" y="0"/>
                    <a:pt x="322" y="274"/>
                    <a:pt x="322" y="596"/>
                  </a:cubicBezTo>
                  <a:lnTo>
                    <a:pt x="322" y="893"/>
                  </a:lnTo>
                  <a:cubicBezTo>
                    <a:pt x="322" y="1143"/>
                    <a:pt x="441" y="1358"/>
                    <a:pt x="619" y="1489"/>
                  </a:cubicBezTo>
                  <a:lnTo>
                    <a:pt x="619" y="1703"/>
                  </a:lnTo>
                  <a:lnTo>
                    <a:pt x="619" y="1715"/>
                  </a:lnTo>
                  <a:lnTo>
                    <a:pt x="262" y="1893"/>
                  </a:lnTo>
                  <a:cubicBezTo>
                    <a:pt x="107" y="1965"/>
                    <a:pt x="0" y="2120"/>
                    <a:pt x="0" y="2298"/>
                  </a:cubicBezTo>
                  <a:lnTo>
                    <a:pt x="0" y="3632"/>
                  </a:lnTo>
                  <a:cubicBezTo>
                    <a:pt x="0" y="3751"/>
                    <a:pt x="36" y="3870"/>
                    <a:pt x="107" y="3965"/>
                  </a:cubicBezTo>
                  <a:lnTo>
                    <a:pt x="262" y="4179"/>
                  </a:lnTo>
                  <a:cubicBezTo>
                    <a:pt x="286" y="4227"/>
                    <a:pt x="322" y="4298"/>
                    <a:pt x="322" y="4358"/>
                  </a:cubicBezTo>
                  <a:lnTo>
                    <a:pt x="322" y="4679"/>
                  </a:lnTo>
                  <a:cubicBezTo>
                    <a:pt x="322" y="4751"/>
                    <a:pt x="381" y="4822"/>
                    <a:pt x="464" y="4822"/>
                  </a:cubicBezTo>
                  <a:cubicBezTo>
                    <a:pt x="548" y="4822"/>
                    <a:pt x="619" y="4763"/>
                    <a:pt x="619" y="4679"/>
                  </a:cubicBezTo>
                  <a:lnTo>
                    <a:pt x="619" y="4358"/>
                  </a:lnTo>
                  <a:cubicBezTo>
                    <a:pt x="619" y="4239"/>
                    <a:pt x="583" y="4120"/>
                    <a:pt x="512" y="4036"/>
                  </a:cubicBezTo>
                  <a:lnTo>
                    <a:pt x="369" y="3810"/>
                  </a:lnTo>
                  <a:cubicBezTo>
                    <a:pt x="333" y="3763"/>
                    <a:pt x="298" y="3691"/>
                    <a:pt x="298" y="3632"/>
                  </a:cubicBezTo>
                  <a:lnTo>
                    <a:pt x="298" y="2298"/>
                  </a:lnTo>
                  <a:cubicBezTo>
                    <a:pt x="298" y="2239"/>
                    <a:pt x="333" y="2179"/>
                    <a:pt x="393" y="2143"/>
                  </a:cubicBezTo>
                  <a:lnTo>
                    <a:pt x="643" y="2024"/>
                  </a:lnTo>
                  <a:lnTo>
                    <a:pt x="869" y="2251"/>
                  </a:lnTo>
                  <a:cubicBezTo>
                    <a:pt x="929" y="2310"/>
                    <a:pt x="1000" y="2334"/>
                    <a:pt x="1072" y="2334"/>
                  </a:cubicBezTo>
                  <a:cubicBezTo>
                    <a:pt x="1155" y="2334"/>
                    <a:pt x="1226" y="2310"/>
                    <a:pt x="1286" y="2251"/>
                  </a:cubicBezTo>
                  <a:lnTo>
                    <a:pt x="1512" y="2024"/>
                  </a:lnTo>
                  <a:lnTo>
                    <a:pt x="1762" y="2143"/>
                  </a:lnTo>
                  <a:cubicBezTo>
                    <a:pt x="1822" y="2179"/>
                    <a:pt x="1857" y="2239"/>
                    <a:pt x="1857" y="2298"/>
                  </a:cubicBezTo>
                  <a:lnTo>
                    <a:pt x="1857" y="3632"/>
                  </a:lnTo>
                  <a:cubicBezTo>
                    <a:pt x="1857" y="3691"/>
                    <a:pt x="1834" y="3751"/>
                    <a:pt x="1786" y="3810"/>
                  </a:cubicBezTo>
                  <a:lnTo>
                    <a:pt x="1643" y="4036"/>
                  </a:lnTo>
                  <a:cubicBezTo>
                    <a:pt x="1584" y="4144"/>
                    <a:pt x="1536" y="4239"/>
                    <a:pt x="1536" y="4358"/>
                  </a:cubicBezTo>
                  <a:lnTo>
                    <a:pt x="1536" y="4679"/>
                  </a:lnTo>
                  <a:cubicBezTo>
                    <a:pt x="1536" y="4751"/>
                    <a:pt x="1595" y="4822"/>
                    <a:pt x="1691" y="4822"/>
                  </a:cubicBezTo>
                  <a:cubicBezTo>
                    <a:pt x="1762" y="4822"/>
                    <a:pt x="1834" y="4763"/>
                    <a:pt x="1834" y="4679"/>
                  </a:cubicBezTo>
                  <a:lnTo>
                    <a:pt x="1834" y="4358"/>
                  </a:lnTo>
                  <a:cubicBezTo>
                    <a:pt x="1834" y="4298"/>
                    <a:pt x="1846" y="4239"/>
                    <a:pt x="1893" y="4179"/>
                  </a:cubicBezTo>
                  <a:lnTo>
                    <a:pt x="2048" y="3965"/>
                  </a:lnTo>
                  <a:cubicBezTo>
                    <a:pt x="2107" y="3858"/>
                    <a:pt x="2155" y="3751"/>
                    <a:pt x="2155" y="3632"/>
                  </a:cubicBezTo>
                  <a:lnTo>
                    <a:pt x="2155" y="2298"/>
                  </a:lnTo>
                  <a:cubicBezTo>
                    <a:pt x="2107" y="2120"/>
                    <a:pt x="2012" y="1965"/>
                    <a:pt x="1869" y="1893"/>
                  </a:cubicBezTo>
                  <a:lnTo>
                    <a:pt x="1512" y="1715"/>
                  </a:lnTo>
                  <a:lnTo>
                    <a:pt x="1512" y="1703"/>
                  </a:lnTo>
                  <a:lnTo>
                    <a:pt x="1512" y="1489"/>
                  </a:lnTo>
                  <a:cubicBezTo>
                    <a:pt x="1691" y="1358"/>
                    <a:pt x="1810" y="1131"/>
                    <a:pt x="1810" y="893"/>
                  </a:cubicBezTo>
                  <a:lnTo>
                    <a:pt x="1810" y="596"/>
                  </a:lnTo>
                  <a:cubicBezTo>
                    <a:pt x="1810" y="274"/>
                    <a:pt x="1536" y="0"/>
                    <a:pt x="12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6" name="Google Shape;15526;p103"/>
            <p:cNvSpPr/>
            <p:nvPr/>
          </p:nvSpPr>
          <p:spPr>
            <a:xfrm>
              <a:off x="6707084" y="3387403"/>
              <a:ext cx="261145" cy="183072"/>
            </a:xfrm>
            <a:custGeom>
              <a:avLst/>
              <a:gdLst/>
              <a:ahLst/>
              <a:cxnLst/>
              <a:rect l="l" t="t" r="r" b="b"/>
              <a:pathLst>
                <a:path w="8205" h="5752" extrusionOk="0">
                  <a:moveTo>
                    <a:pt x="2727" y="536"/>
                  </a:moveTo>
                  <a:cubicBezTo>
                    <a:pt x="2501" y="715"/>
                    <a:pt x="2311" y="953"/>
                    <a:pt x="2132" y="1227"/>
                  </a:cubicBezTo>
                  <a:cubicBezTo>
                    <a:pt x="2013" y="1417"/>
                    <a:pt x="1906" y="1608"/>
                    <a:pt x="1799" y="1822"/>
                  </a:cubicBezTo>
                  <a:lnTo>
                    <a:pt x="1013" y="1822"/>
                  </a:lnTo>
                  <a:cubicBezTo>
                    <a:pt x="1465" y="1239"/>
                    <a:pt x="2037" y="798"/>
                    <a:pt x="2727" y="536"/>
                  </a:cubicBezTo>
                  <a:close/>
                  <a:moveTo>
                    <a:pt x="3930" y="286"/>
                  </a:moveTo>
                  <a:lnTo>
                    <a:pt x="3930" y="1822"/>
                  </a:lnTo>
                  <a:lnTo>
                    <a:pt x="2120" y="1822"/>
                  </a:lnTo>
                  <a:cubicBezTo>
                    <a:pt x="2537" y="941"/>
                    <a:pt x="3192" y="358"/>
                    <a:pt x="3930" y="286"/>
                  </a:cubicBezTo>
                  <a:close/>
                  <a:moveTo>
                    <a:pt x="4216" y="286"/>
                  </a:moveTo>
                  <a:cubicBezTo>
                    <a:pt x="4954" y="346"/>
                    <a:pt x="5609" y="941"/>
                    <a:pt x="6025" y="1822"/>
                  </a:cubicBezTo>
                  <a:lnTo>
                    <a:pt x="4216" y="1822"/>
                  </a:lnTo>
                  <a:lnTo>
                    <a:pt x="4216" y="286"/>
                  </a:lnTo>
                  <a:close/>
                  <a:moveTo>
                    <a:pt x="5418" y="536"/>
                  </a:moveTo>
                  <a:cubicBezTo>
                    <a:pt x="6109" y="798"/>
                    <a:pt x="6704" y="1239"/>
                    <a:pt x="7133" y="1822"/>
                  </a:cubicBezTo>
                  <a:lnTo>
                    <a:pt x="6347" y="1822"/>
                  </a:lnTo>
                  <a:cubicBezTo>
                    <a:pt x="6252" y="1608"/>
                    <a:pt x="6133" y="1406"/>
                    <a:pt x="6014" y="1227"/>
                  </a:cubicBezTo>
                  <a:cubicBezTo>
                    <a:pt x="5835" y="953"/>
                    <a:pt x="5644" y="715"/>
                    <a:pt x="5418" y="536"/>
                  </a:cubicBezTo>
                  <a:close/>
                  <a:moveTo>
                    <a:pt x="1680" y="2108"/>
                  </a:moveTo>
                  <a:cubicBezTo>
                    <a:pt x="1489" y="2668"/>
                    <a:pt x="1370" y="3299"/>
                    <a:pt x="1358" y="3953"/>
                  </a:cubicBezTo>
                  <a:lnTo>
                    <a:pt x="275" y="3953"/>
                  </a:lnTo>
                  <a:cubicBezTo>
                    <a:pt x="299" y="3275"/>
                    <a:pt x="489" y="2656"/>
                    <a:pt x="822" y="2108"/>
                  </a:cubicBezTo>
                  <a:close/>
                  <a:moveTo>
                    <a:pt x="3930" y="2108"/>
                  </a:moveTo>
                  <a:lnTo>
                    <a:pt x="3930" y="3953"/>
                  </a:lnTo>
                  <a:lnTo>
                    <a:pt x="1644" y="3953"/>
                  </a:lnTo>
                  <a:cubicBezTo>
                    <a:pt x="1656" y="3275"/>
                    <a:pt x="1787" y="2656"/>
                    <a:pt x="2001" y="2108"/>
                  </a:cubicBezTo>
                  <a:close/>
                  <a:moveTo>
                    <a:pt x="6145" y="2108"/>
                  </a:moveTo>
                  <a:cubicBezTo>
                    <a:pt x="6359" y="2644"/>
                    <a:pt x="6490" y="3263"/>
                    <a:pt x="6502" y="3953"/>
                  </a:cubicBezTo>
                  <a:lnTo>
                    <a:pt x="4216" y="3953"/>
                  </a:lnTo>
                  <a:lnTo>
                    <a:pt x="4216" y="2108"/>
                  </a:lnTo>
                  <a:close/>
                  <a:moveTo>
                    <a:pt x="7311" y="2108"/>
                  </a:moveTo>
                  <a:cubicBezTo>
                    <a:pt x="7633" y="2644"/>
                    <a:pt x="7847" y="3263"/>
                    <a:pt x="7859" y="3953"/>
                  </a:cubicBezTo>
                  <a:lnTo>
                    <a:pt x="6787" y="3953"/>
                  </a:lnTo>
                  <a:cubicBezTo>
                    <a:pt x="6776" y="3299"/>
                    <a:pt x="6656" y="2668"/>
                    <a:pt x="6442" y="2108"/>
                  </a:cubicBezTo>
                  <a:close/>
                  <a:moveTo>
                    <a:pt x="4085" y="1"/>
                  </a:moveTo>
                  <a:cubicBezTo>
                    <a:pt x="2989" y="1"/>
                    <a:pt x="1965" y="429"/>
                    <a:pt x="1192" y="1191"/>
                  </a:cubicBezTo>
                  <a:cubicBezTo>
                    <a:pt x="418" y="1953"/>
                    <a:pt x="1" y="3001"/>
                    <a:pt x="1" y="4084"/>
                  </a:cubicBezTo>
                  <a:cubicBezTo>
                    <a:pt x="1" y="4632"/>
                    <a:pt x="108" y="5156"/>
                    <a:pt x="310" y="5656"/>
                  </a:cubicBezTo>
                  <a:cubicBezTo>
                    <a:pt x="337" y="5719"/>
                    <a:pt x="392" y="5748"/>
                    <a:pt x="443" y="5748"/>
                  </a:cubicBezTo>
                  <a:cubicBezTo>
                    <a:pt x="459" y="5748"/>
                    <a:pt x="475" y="5745"/>
                    <a:pt x="489" y="5739"/>
                  </a:cubicBezTo>
                  <a:cubicBezTo>
                    <a:pt x="560" y="5704"/>
                    <a:pt x="596" y="5620"/>
                    <a:pt x="560" y="5549"/>
                  </a:cubicBezTo>
                  <a:cubicBezTo>
                    <a:pt x="382" y="5144"/>
                    <a:pt x="299" y="4692"/>
                    <a:pt x="287" y="4227"/>
                  </a:cubicBezTo>
                  <a:lnTo>
                    <a:pt x="1370" y="4227"/>
                  </a:lnTo>
                  <a:lnTo>
                    <a:pt x="1370" y="4394"/>
                  </a:lnTo>
                  <a:cubicBezTo>
                    <a:pt x="1370" y="4465"/>
                    <a:pt x="1442" y="4525"/>
                    <a:pt x="1513" y="4525"/>
                  </a:cubicBezTo>
                  <a:cubicBezTo>
                    <a:pt x="1596" y="4525"/>
                    <a:pt x="1656" y="4454"/>
                    <a:pt x="1656" y="4382"/>
                  </a:cubicBezTo>
                  <a:lnTo>
                    <a:pt x="1656" y="4227"/>
                  </a:lnTo>
                  <a:lnTo>
                    <a:pt x="3942" y="4227"/>
                  </a:lnTo>
                  <a:lnTo>
                    <a:pt x="3942" y="4394"/>
                  </a:lnTo>
                  <a:cubicBezTo>
                    <a:pt x="3942" y="4465"/>
                    <a:pt x="4001" y="4549"/>
                    <a:pt x="4097" y="4549"/>
                  </a:cubicBezTo>
                  <a:cubicBezTo>
                    <a:pt x="4168" y="4549"/>
                    <a:pt x="4240" y="4489"/>
                    <a:pt x="4240" y="4394"/>
                  </a:cubicBezTo>
                  <a:lnTo>
                    <a:pt x="4240" y="4227"/>
                  </a:lnTo>
                  <a:lnTo>
                    <a:pt x="6537" y="4227"/>
                  </a:lnTo>
                  <a:lnTo>
                    <a:pt x="6537" y="4382"/>
                  </a:lnTo>
                  <a:cubicBezTo>
                    <a:pt x="6537" y="4454"/>
                    <a:pt x="6597" y="4525"/>
                    <a:pt x="6668" y="4525"/>
                  </a:cubicBezTo>
                  <a:cubicBezTo>
                    <a:pt x="6740" y="4525"/>
                    <a:pt x="6799" y="4465"/>
                    <a:pt x="6823" y="4394"/>
                  </a:cubicBezTo>
                  <a:lnTo>
                    <a:pt x="6823" y="4227"/>
                  </a:lnTo>
                  <a:lnTo>
                    <a:pt x="7907" y="4227"/>
                  </a:lnTo>
                  <a:cubicBezTo>
                    <a:pt x="7895" y="4692"/>
                    <a:pt x="7788" y="5120"/>
                    <a:pt x="7621" y="5549"/>
                  </a:cubicBezTo>
                  <a:cubicBezTo>
                    <a:pt x="7597" y="5632"/>
                    <a:pt x="7621" y="5704"/>
                    <a:pt x="7692" y="5739"/>
                  </a:cubicBezTo>
                  <a:cubicBezTo>
                    <a:pt x="7704" y="5751"/>
                    <a:pt x="7728" y="5751"/>
                    <a:pt x="7752" y="5751"/>
                  </a:cubicBezTo>
                  <a:cubicBezTo>
                    <a:pt x="7811" y="5751"/>
                    <a:pt x="7859" y="5716"/>
                    <a:pt x="7895" y="5656"/>
                  </a:cubicBezTo>
                  <a:cubicBezTo>
                    <a:pt x="8097" y="5168"/>
                    <a:pt x="8204" y="4632"/>
                    <a:pt x="8204" y="4084"/>
                  </a:cubicBezTo>
                  <a:cubicBezTo>
                    <a:pt x="8157" y="3001"/>
                    <a:pt x="7740" y="1965"/>
                    <a:pt x="6966" y="1191"/>
                  </a:cubicBezTo>
                  <a:cubicBezTo>
                    <a:pt x="6192" y="417"/>
                    <a:pt x="5168" y="1"/>
                    <a:pt x="40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27" name="Google Shape;15527;p103"/>
          <p:cNvGrpSpPr/>
          <p:nvPr/>
        </p:nvGrpSpPr>
        <p:grpSpPr>
          <a:xfrm>
            <a:off x="848978" y="4297637"/>
            <a:ext cx="377824" cy="324418"/>
            <a:chOff x="848978" y="4297637"/>
            <a:chExt cx="377824" cy="324418"/>
          </a:xfrm>
        </p:grpSpPr>
        <p:sp>
          <p:nvSpPr>
            <p:cNvPr id="15528" name="Google Shape;15528;p103"/>
            <p:cNvSpPr/>
            <p:nvPr/>
          </p:nvSpPr>
          <p:spPr>
            <a:xfrm>
              <a:off x="848978" y="4297637"/>
              <a:ext cx="377824" cy="324418"/>
            </a:xfrm>
            <a:custGeom>
              <a:avLst/>
              <a:gdLst/>
              <a:ahLst/>
              <a:cxnLst/>
              <a:rect l="l" t="t" r="r" b="b"/>
              <a:pathLst>
                <a:path w="11871" h="10193" extrusionOk="0">
                  <a:moveTo>
                    <a:pt x="6787" y="358"/>
                  </a:moveTo>
                  <a:cubicBezTo>
                    <a:pt x="6965" y="358"/>
                    <a:pt x="7132" y="465"/>
                    <a:pt x="7168" y="655"/>
                  </a:cubicBezTo>
                  <a:lnTo>
                    <a:pt x="7382" y="1679"/>
                  </a:lnTo>
                  <a:lnTo>
                    <a:pt x="4465" y="1679"/>
                  </a:lnTo>
                  <a:lnTo>
                    <a:pt x="4703" y="655"/>
                  </a:lnTo>
                  <a:cubicBezTo>
                    <a:pt x="4751" y="465"/>
                    <a:pt x="4906" y="358"/>
                    <a:pt x="5084" y="358"/>
                  </a:cubicBezTo>
                  <a:close/>
                  <a:moveTo>
                    <a:pt x="2786" y="2024"/>
                  </a:moveTo>
                  <a:lnTo>
                    <a:pt x="2786" y="5751"/>
                  </a:lnTo>
                  <a:lnTo>
                    <a:pt x="2381" y="5751"/>
                  </a:lnTo>
                  <a:lnTo>
                    <a:pt x="2381" y="2024"/>
                  </a:lnTo>
                  <a:close/>
                  <a:moveTo>
                    <a:pt x="9478" y="2024"/>
                  </a:moveTo>
                  <a:lnTo>
                    <a:pt x="9478" y="5751"/>
                  </a:lnTo>
                  <a:lnTo>
                    <a:pt x="9085" y="5751"/>
                  </a:lnTo>
                  <a:lnTo>
                    <a:pt x="9085" y="2024"/>
                  </a:lnTo>
                  <a:close/>
                  <a:moveTo>
                    <a:pt x="2048" y="2024"/>
                  </a:moveTo>
                  <a:lnTo>
                    <a:pt x="2048" y="5751"/>
                  </a:lnTo>
                  <a:lnTo>
                    <a:pt x="2024" y="5751"/>
                  </a:lnTo>
                  <a:cubicBezTo>
                    <a:pt x="1834" y="5751"/>
                    <a:pt x="1667" y="5918"/>
                    <a:pt x="1667" y="6108"/>
                  </a:cubicBezTo>
                  <a:lnTo>
                    <a:pt x="1667" y="6501"/>
                  </a:lnTo>
                  <a:lnTo>
                    <a:pt x="1655" y="6501"/>
                  </a:lnTo>
                  <a:cubicBezTo>
                    <a:pt x="929" y="6501"/>
                    <a:pt x="345" y="5906"/>
                    <a:pt x="345" y="5191"/>
                  </a:cubicBezTo>
                  <a:lnTo>
                    <a:pt x="345" y="2584"/>
                  </a:lnTo>
                  <a:cubicBezTo>
                    <a:pt x="345" y="2274"/>
                    <a:pt x="595" y="2024"/>
                    <a:pt x="917" y="2024"/>
                  </a:cubicBezTo>
                  <a:close/>
                  <a:moveTo>
                    <a:pt x="8727" y="2024"/>
                  </a:moveTo>
                  <a:lnTo>
                    <a:pt x="8727" y="5751"/>
                  </a:lnTo>
                  <a:lnTo>
                    <a:pt x="8716" y="5751"/>
                  </a:lnTo>
                  <a:cubicBezTo>
                    <a:pt x="8513" y="5751"/>
                    <a:pt x="8358" y="5918"/>
                    <a:pt x="8358" y="6108"/>
                  </a:cubicBezTo>
                  <a:lnTo>
                    <a:pt x="8358" y="6501"/>
                  </a:lnTo>
                  <a:lnTo>
                    <a:pt x="3501" y="6501"/>
                  </a:lnTo>
                  <a:lnTo>
                    <a:pt x="3501" y="6108"/>
                  </a:lnTo>
                  <a:cubicBezTo>
                    <a:pt x="3501" y="5918"/>
                    <a:pt x="3334" y="5751"/>
                    <a:pt x="3143" y="5751"/>
                  </a:cubicBezTo>
                  <a:lnTo>
                    <a:pt x="3132" y="5751"/>
                  </a:lnTo>
                  <a:lnTo>
                    <a:pt x="3132" y="2024"/>
                  </a:lnTo>
                  <a:close/>
                  <a:moveTo>
                    <a:pt x="10942" y="2024"/>
                  </a:moveTo>
                  <a:cubicBezTo>
                    <a:pt x="11252" y="2024"/>
                    <a:pt x="11514" y="2274"/>
                    <a:pt x="11514" y="2584"/>
                  </a:cubicBezTo>
                  <a:lnTo>
                    <a:pt x="11514" y="5191"/>
                  </a:lnTo>
                  <a:cubicBezTo>
                    <a:pt x="11514" y="5906"/>
                    <a:pt x="10930" y="6501"/>
                    <a:pt x="10204" y="6501"/>
                  </a:cubicBezTo>
                  <a:lnTo>
                    <a:pt x="10180" y="6108"/>
                  </a:lnTo>
                  <a:cubicBezTo>
                    <a:pt x="10180" y="5918"/>
                    <a:pt x="10025" y="5751"/>
                    <a:pt x="9823" y="5751"/>
                  </a:cubicBezTo>
                  <a:lnTo>
                    <a:pt x="9811" y="5751"/>
                  </a:lnTo>
                  <a:lnTo>
                    <a:pt x="9811" y="2024"/>
                  </a:lnTo>
                  <a:close/>
                  <a:moveTo>
                    <a:pt x="3143" y="6096"/>
                  </a:moveTo>
                  <a:cubicBezTo>
                    <a:pt x="3143" y="6096"/>
                    <a:pt x="3155" y="6096"/>
                    <a:pt x="3155" y="6108"/>
                  </a:cubicBezTo>
                  <a:lnTo>
                    <a:pt x="3155" y="7037"/>
                  </a:lnTo>
                  <a:cubicBezTo>
                    <a:pt x="3155" y="7037"/>
                    <a:pt x="3155" y="7049"/>
                    <a:pt x="3143" y="7049"/>
                  </a:cubicBezTo>
                  <a:lnTo>
                    <a:pt x="2024" y="7049"/>
                  </a:lnTo>
                  <a:cubicBezTo>
                    <a:pt x="2024" y="7049"/>
                    <a:pt x="2012" y="7049"/>
                    <a:pt x="2012" y="7037"/>
                  </a:cubicBezTo>
                  <a:lnTo>
                    <a:pt x="2012" y="6108"/>
                  </a:lnTo>
                  <a:cubicBezTo>
                    <a:pt x="2012" y="6108"/>
                    <a:pt x="2012" y="6096"/>
                    <a:pt x="2024" y="6096"/>
                  </a:cubicBezTo>
                  <a:lnTo>
                    <a:pt x="2417" y="6096"/>
                  </a:lnTo>
                  <a:lnTo>
                    <a:pt x="2417" y="6489"/>
                  </a:lnTo>
                  <a:cubicBezTo>
                    <a:pt x="2417" y="6585"/>
                    <a:pt x="2489" y="6668"/>
                    <a:pt x="2584" y="6668"/>
                  </a:cubicBezTo>
                  <a:cubicBezTo>
                    <a:pt x="2667" y="6668"/>
                    <a:pt x="2762" y="6585"/>
                    <a:pt x="2762" y="6489"/>
                  </a:cubicBezTo>
                  <a:lnTo>
                    <a:pt x="2762" y="6096"/>
                  </a:lnTo>
                  <a:close/>
                  <a:moveTo>
                    <a:pt x="9847" y="6108"/>
                  </a:moveTo>
                  <a:cubicBezTo>
                    <a:pt x="9847" y="6108"/>
                    <a:pt x="9859" y="6108"/>
                    <a:pt x="9859" y="6120"/>
                  </a:cubicBezTo>
                  <a:lnTo>
                    <a:pt x="9847" y="7049"/>
                  </a:lnTo>
                  <a:lnTo>
                    <a:pt x="8716" y="7061"/>
                  </a:lnTo>
                  <a:cubicBezTo>
                    <a:pt x="8716" y="7061"/>
                    <a:pt x="8692" y="7061"/>
                    <a:pt x="8692" y="7049"/>
                  </a:cubicBezTo>
                  <a:lnTo>
                    <a:pt x="8692" y="6120"/>
                  </a:lnTo>
                  <a:cubicBezTo>
                    <a:pt x="8692" y="6120"/>
                    <a:pt x="8692" y="6108"/>
                    <a:pt x="8716" y="6108"/>
                  </a:cubicBezTo>
                  <a:lnTo>
                    <a:pt x="9097" y="6108"/>
                  </a:lnTo>
                  <a:lnTo>
                    <a:pt x="9097" y="6501"/>
                  </a:lnTo>
                  <a:cubicBezTo>
                    <a:pt x="9097" y="6585"/>
                    <a:pt x="9168" y="6680"/>
                    <a:pt x="9275" y="6680"/>
                  </a:cubicBezTo>
                  <a:cubicBezTo>
                    <a:pt x="9370" y="6680"/>
                    <a:pt x="9454" y="6608"/>
                    <a:pt x="9454" y="6501"/>
                  </a:cubicBezTo>
                  <a:lnTo>
                    <a:pt x="9454" y="6108"/>
                  </a:lnTo>
                  <a:close/>
                  <a:moveTo>
                    <a:pt x="703" y="6561"/>
                  </a:moveTo>
                  <a:cubicBezTo>
                    <a:pt x="976" y="6739"/>
                    <a:pt x="1298" y="6858"/>
                    <a:pt x="1643" y="6858"/>
                  </a:cubicBezTo>
                  <a:lnTo>
                    <a:pt x="1655" y="6858"/>
                  </a:lnTo>
                  <a:lnTo>
                    <a:pt x="1655" y="7049"/>
                  </a:lnTo>
                  <a:cubicBezTo>
                    <a:pt x="1655" y="7239"/>
                    <a:pt x="1822" y="7406"/>
                    <a:pt x="2012" y="7406"/>
                  </a:cubicBezTo>
                  <a:lnTo>
                    <a:pt x="2774" y="7406"/>
                  </a:lnTo>
                  <a:lnTo>
                    <a:pt x="2774" y="9847"/>
                  </a:lnTo>
                  <a:lnTo>
                    <a:pt x="2381" y="9847"/>
                  </a:lnTo>
                  <a:lnTo>
                    <a:pt x="2381" y="7978"/>
                  </a:lnTo>
                  <a:cubicBezTo>
                    <a:pt x="2381" y="7882"/>
                    <a:pt x="2310" y="7799"/>
                    <a:pt x="2203" y="7799"/>
                  </a:cubicBezTo>
                  <a:cubicBezTo>
                    <a:pt x="2108" y="7799"/>
                    <a:pt x="2024" y="7870"/>
                    <a:pt x="2024" y="7978"/>
                  </a:cubicBezTo>
                  <a:lnTo>
                    <a:pt x="2024" y="9847"/>
                  </a:lnTo>
                  <a:lnTo>
                    <a:pt x="1096" y="9847"/>
                  </a:lnTo>
                  <a:cubicBezTo>
                    <a:pt x="881" y="9847"/>
                    <a:pt x="703" y="9668"/>
                    <a:pt x="703" y="9466"/>
                  </a:cubicBezTo>
                  <a:lnTo>
                    <a:pt x="703" y="6561"/>
                  </a:lnTo>
                  <a:close/>
                  <a:moveTo>
                    <a:pt x="8335" y="6858"/>
                  </a:moveTo>
                  <a:lnTo>
                    <a:pt x="8335" y="7049"/>
                  </a:lnTo>
                  <a:cubicBezTo>
                    <a:pt x="8335" y="7239"/>
                    <a:pt x="8501" y="7406"/>
                    <a:pt x="8692" y="7406"/>
                  </a:cubicBezTo>
                  <a:lnTo>
                    <a:pt x="9454" y="7406"/>
                  </a:lnTo>
                  <a:lnTo>
                    <a:pt x="9466" y="9847"/>
                  </a:lnTo>
                  <a:lnTo>
                    <a:pt x="9073" y="9847"/>
                  </a:lnTo>
                  <a:lnTo>
                    <a:pt x="9073" y="7978"/>
                  </a:lnTo>
                  <a:cubicBezTo>
                    <a:pt x="9073" y="7882"/>
                    <a:pt x="8989" y="7799"/>
                    <a:pt x="8894" y="7799"/>
                  </a:cubicBezTo>
                  <a:cubicBezTo>
                    <a:pt x="8787" y="7799"/>
                    <a:pt x="8716" y="7870"/>
                    <a:pt x="8716" y="7978"/>
                  </a:cubicBezTo>
                  <a:lnTo>
                    <a:pt x="8716" y="9847"/>
                  </a:lnTo>
                  <a:lnTo>
                    <a:pt x="3120" y="9847"/>
                  </a:lnTo>
                  <a:lnTo>
                    <a:pt x="3120" y="7406"/>
                  </a:lnTo>
                  <a:lnTo>
                    <a:pt x="3132" y="7406"/>
                  </a:lnTo>
                  <a:cubicBezTo>
                    <a:pt x="3322" y="7406"/>
                    <a:pt x="3489" y="7239"/>
                    <a:pt x="3489" y="7049"/>
                  </a:cubicBezTo>
                  <a:lnTo>
                    <a:pt x="3489" y="6858"/>
                  </a:lnTo>
                  <a:close/>
                  <a:moveTo>
                    <a:pt x="11133" y="6561"/>
                  </a:moveTo>
                  <a:lnTo>
                    <a:pt x="11133" y="9466"/>
                  </a:lnTo>
                  <a:cubicBezTo>
                    <a:pt x="11133" y="9668"/>
                    <a:pt x="10954" y="9847"/>
                    <a:pt x="10752" y="9847"/>
                  </a:cubicBezTo>
                  <a:lnTo>
                    <a:pt x="9811" y="9847"/>
                  </a:lnTo>
                  <a:lnTo>
                    <a:pt x="9811" y="7406"/>
                  </a:lnTo>
                  <a:lnTo>
                    <a:pt x="9823" y="7406"/>
                  </a:lnTo>
                  <a:cubicBezTo>
                    <a:pt x="10025" y="7406"/>
                    <a:pt x="10180" y="7239"/>
                    <a:pt x="10180" y="7049"/>
                  </a:cubicBezTo>
                  <a:lnTo>
                    <a:pt x="10180" y="6858"/>
                  </a:lnTo>
                  <a:lnTo>
                    <a:pt x="10204" y="6858"/>
                  </a:lnTo>
                  <a:cubicBezTo>
                    <a:pt x="10537" y="6858"/>
                    <a:pt x="10871" y="6751"/>
                    <a:pt x="11133" y="6561"/>
                  </a:cubicBezTo>
                  <a:close/>
                  <a:moveTo>
                    <a:pt x="5084" y="0"/>
                  </a:moveTo>
                  <a:cubicBezTo>
                    <a:pt x="4739" y="0"/>
                    <a:pt x="4441" y="238"/>
                    <a:pt x="4358" y="560"/>
                  </a:cubicBezTo>
                  <a:lnTo>
                    <a:pt x="4120" y="1667"/>
                  </a:lnTo>
                  <a:lnTo>
                    <a:pt x="929" y="1667"/>
                  </a:lnTo>
                  <a:cubicBezTo>
                    <a:pt x="417" y="1667"/>
                    <a:pt x="0" y="2084"/>
                    <a:pt x="0" y="2584"/>
                  </a:cubicBezTo>
                  <a:lnTo>
                    <a:pt x="0" y="5191"/>
                  </a:lnTo>
                  <a:cubicBezTo>
                    <a:pt x="0" y="5596"/>
                    <a:pt x="143" y="5953"/>
                    <a:pt x="381" y="6227"/>
                  </a:cubicBezTo>
                  <a:lnTo>
                    <a:pt x="381" y="9466"/>
                  </a:lnTo>
                  <a:cubicBezTo>
                    <a:pt x="381" y="9859"/>
                    <a:pt x="703" y="10192"/>
                    <a:pt x="1107" y="10192"/>
                  </a:cubicBezTo>
                  <a:lnTo>
                    <a:pt x="10763" y="10192"/>
                  </a:lnTo>
                  <a:cubicBezTo>
                    <a:pt x="11168" y="10192"/>
                    <a:pt x="11490" y="9859"/>
                    <a:pt x="11490" y="9466"/>
                  </a:cubicBezTo>
                  <a:lnTo>
                    <a:pt x="11490" y="6227"/>
                  </a:lnTo>
                  <a:cubicBezTo>
                    <a:pt x="11728" y="5953"/>
                    <a:pt x="11871" y="5572"/>
                    <a:pt x="11871" y="5191"/>
                  </a:cubicBezTo>
                  <a:lnTo>
                    <a:pt x="11871" y="2584"/>
                  </a:lnTo>
                  <a:cubicBezTo>
                    <a:pt x="11871" y="2084"/>
                    <a:pt x="11454" y="1667"/>
                    <a:pt x="10942" y="1667"/>
                  </a:cubicBezTo>
                  <a:lnTo>
                    <a:pt x="7739" y="1667"/>
                  </a:lnTo>
                  <a:lnTo>
                    <a:pt x="7501" y="560"/>
                  </a:lnTo>
                  <a:cubicBezTo>
                    <a:pt x="7430" y="215"/>
                    <a:pt x="7132" y="0"/>
                    <a:pt x="6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9" name="Google Shape;15529;p103"/>
            <p:cNvSpPr/>
            <p:nvPr/>
          </p:nvSpPr>
          <p:spPr>
            <a:xfrm>
              <a:off x="1002450" y="4457157"/>
              <a:ext cx="70116" cy="34533"/>
            </a:xfrm>
            <a:custGeom>
              <a:avLst/>
              <a:gdLst/>
              <a:ahLst/>
              <a:cxnLst/>
              <a:rect l="l" t="t" r="r" b="b"/>
              <a:pathLst>
                <a:path w="2203" h="1085" extrusionOk="0">
                  <a:moveTo>
                    <a:pt x="357" y="1"/>
                  </a:moveTo>
                  <a:cubicBezTo>
                    <a:pt x="167" y="1"/>
                    <a:pt x="0" y="168"/>
                    <a:pt x="0" y="358"/>
                  </a:cubicBezTo>
                  <a:lnTo>
                    <a:pt x="0" y="727"/>
                  </a:lnTo>
                  <a:cubicBezTo>
                    <a:pt x="0" y="918"/>
                    <a:pt x="167" y="1084"/>
                    <a:pt x="357" y="1084"/>
                  </a:cubicBezTo>
                  <a:lnTo>
                    <a:pt x="1846" y="1084"/>
                  </a:lnTo>
                  <a:cubicBezTo>
                    <a:pt x="2048" y="1084"/>
                    <a:pt x="2203" y="918"/>
                    <a:pt x="2203" y="727"/>
                  </a:cubicBezTo>
                  <a:lnTo>
                    <a:pt x="2203" y="358"/>
                  </a:lnTo>
                  <a:cubicBezTo>
                    <a:pt x="2203" y="168"/>
                    <a:pt x="2048" y="1"/>
                    <a:pt x="1846" y="1"/>
                  </a:cubicBezTo>
                  <a:lnTo>
                    <a:pt x="1667" y="1"/>
                  </a:lnTo>
                  <a:cubicBezTo>
                    <a:pt x="1584" y="1"/>
                    <a:pt x="1488" y="72"/>
                    <a:pt x="1488" y="179"/>
                  </a:cubicBezTo>
                  <a:cubicBezTo>
                    <a:pt x="1488" y="287"/>
                    <a:pt x="1572" y="358"/>
                    <a:pt x="1667" y="358"/>
                  </a:cubicBezTo>
                  <a:lnTo>
                    <a:pt x="1846" y="358"/>
                  </a:lnTo>
                  <a:cubicBezTo>
                    <a:pt x="1846" y="358"/>
                    <a:pt x="1869" y="358"/>
                    <a:pt x="1869" y="370"/>
                  </a:cubicBezTo>
                  <a:lnTo>
                    <a:pt x="1869" y="739"/>
                  </a:lnTo>
                  <a:cubicBezTo>
                    <a:pt x="1869" y="739"/>
                    <a:pt x="1869" y="763"/>
                    <a:pt x="1846" y="763"/>
                  </a:cubicBezTo>
                  <a:lnTo>
                    <a:pt x="357" y="763"/>
                  </a:lnTo>
                  <a:cubicBezTo>
                    <a:pt x="357" y="763"/>
                    <a:pt x="345" y="763"/>
                    <a:pt x="345" y="739"/>
                  </a:cubicBezTo>
                  <a:lnTo>
                    <a:pt x="345" y="370"/>
                  </a:lnTo>
                  <a:cubicBezTo>
                    <a:pt x="345" y="370"/>
                    <a:pt x="345" y="358"/>
                    <a:pt x="357" y="358"/>
                  </a:cubicBezTo>
                  <a:lnTo>
                    <a:pt x="917" y="358"/>
                  </a:lnTo>
                  <a:cubicBezTo>
                    <a:pt x="1000" y="358"/>
                    <a:pt x="1084" y="287"/>
                    <a:pt x="1084" y="179"/>
                  </a:cubicBezTo>
                  <a:cubicBezTo>
                    <a:pt x="1084" y="72"/>
                    <a:pt x="1012" y="1"/>
                    <a:pt x="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30" name="Google Shape;15530;p103"/>
          <p:cNvGrpSpPr/>
          <p:nvPr/>
        </p:nvGrpSpPr>
        <p:grpSpPr>
          <a:xfrm>
            <a:off x="1754279" y="4286593"/>
            <a:ext cx="351439" cy="345965"/>
            <a:chOff x="1754279" y="4286593"/>
            <a:chExt cx="351439" cy="345965"/>
          </a:xfrm>
        </p:grpSpPr>
        <p:sp>
          <p:nvSpPr>
            <p:cNvPr id="15531" name="Google Shape;15531;p103"/>
            <p:cNvSpPr/>
            <p:nvPr/>
          </p:nvSpPr>
          <p:spPr>
            <a:xfrm>
              <a:off x="1799379" y="4550857"/>
              <a:ext cx="28422" cy="27117"/>
            </a:xfrm>
            <a:custGeom>
              <a:avLst/>
              <a:gdLst/>
              <a:ahLst/>
              <a:cxnLst/>
              <a:rect l="l" t="t" r="r" b="b"/>
              <a:pathLst>
                <a:path w="893" h="852" extrusionOk="0">
                  <a:moveTo>
                    <a:pt x="708" y="1"/>
                  </a:moveTo>
                  <a:cubicBezTo>
                    <a:pt x="667" y="1"/>
                    <a:pt x="625" y="16"/>
                    <a:pt x="595" y="45"/>
                  </a:cubicBezTo>
                  <a:lnTo>
                    <a:pt x="60" y="581"/>
                  </a:lnTo>
                  <a:cubicBezTo>
                    <a:pt x="0" y="641"/>
                    <a:pt x="0" y="748"/>
                    <a:pt x="60" y="807"/>
                  </a:cubicBezTo>
                  <a:cubicBezTo>
                    <a:pt x="89" y="837"/>
                    <a:pt x="131" y="852"/>
                    <a:pt x="173" y="852"/>
                  </a:cubicBezTo>
                  <a:cubicBezTo>
                    <a:pt x="214" y="852"/>
                    <a:pt x="256" y="837"/>
                    <a:pt x="286" y="807"/>
                  </a:cubicBezTo>
                  <a:lnTo>
                    <a:pt x="822" y="272"/>
                  </a:lnTo>
                  <a:cubicBezTo>
                    <a:pt x="893" y="212"/>
                    <a:pt x="893" y="117"/>
                    <a:pt x="822" y="45"/>
                  </a:cubicBezTo>
                  <a:cubicBezTo>
                    <a:pt x="792" y="16"/>
                    <a:pt x="750" y="1"/>
                    <a:pt x="7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2" name="Google Shape;15532;p103"/>
            <p:cNvSpPr/>
            <p:nvPr/>
          </p:nvSpPr>
          <p:spPr>
            <a:xfrm>
              <a:off x="1833084" y="4584594"/>
              <a:ext cx="27690" cy="27117"/>
            </a:xfrm>
            <a:custGeom>
              <a:avLst/>
              <a:gdLst/>
              <a:ahLst/>
              <a:cxnLst/>
              <a:rect l="l" t="t" r="r" b="b"/>
              <a:pathLst>
                <a:path w="870" h="852" extrusionOk="0">
                  <a:moveTo>
                    <a:pt x="699" y="0"/>
                  </a:moveTo>
                  <a:cubicBezTo>
                    <a:pt x="659" y="0"/>
                    <a:pt x="620" y="15"/>
                    <a:pt x="596" y="45"/>
                  </a:cubicBezTo>
                  <a:lnTo>
                    <a:pt x="48" y="581"/>
                  </a:lnTo>
                  <a:cubicBezTo>
                    <a:pt x="1" y="640"/>
                    <a:pt x="1" y="747"/>
                    <a:pt x="48" y="807"/>
                  </a:cubicBezTo>
                  <a:cubicBezTo>
                    <a:pt x="78" y="837"/>
                    <a:pt x="120" y="852"/>
                    <a:pt x="161" y="852"/>
                  </a:cubicBezTo>
                  <a:cubicBezTo>
                    <a:pt x="203" y="852"/>
                    <a:pt x="245" y="837"/>
                    <a:pt x="275" y="807"/>
                  </a:cubicBezTo>
                  <a:lnTo>
                    <a:pt x="810" y="271"/>
                  </a:lnTo>
                  <a:cubicBezTo>
                    <a:pt x="870" y="212"/>
                    <a:pt x="870" y="105"/>
                    <a:pt x="810" y="45"/>
                  </a:cubicBezTo>
                  <a:cubicBezTo>
                    <a:pt x="781" y="15"/>
                    <a:pt x="739" y="0"/>
                    <a:pt x="6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3" name="Google Shape;15533;p103"/>
            <p:cNvSpPr/>
            <p:nvPr/>
          </p:nvSpPr>
          <p:spPr>
            <a:xfrm>
              <a:off x="1816407" y="4567917"/>
              <a:ext cx="28072" cy="27117"/>
            </a:xfrm>
            <a:custGeom>
              <a:avLst/>
              <a:gdLst/>
              <a:ahLst/>
              <a:cxnLst/>
              <a:rect l="l" t="t" r="r" b="b"/>
              <a:pathLst>
                <a:path w="882" h="852" extrusionOk="0">
                  <a:moveTo>
                    <a:pt x="709" y="0"/>
                  </a:moveTo>
                  <a:cubicBezTo>
                    <a:pt x="668" y="0"/>
                    <a:pt x="626" y="15"/>
                    <a:pt x="596" y="45"/>
                  </a:cubicBezTo>
                  <a:lnTo>
                    <a:pt x="60" y="581"/>
                  </a:lnTo>
                  <a:cubicBezTo>
                    <a:pt x="1" y="640"/>
                    <a:pt x="1" y="748"/>
                    <a:pt x="60" y="807"/>
                  </a:cubicBezTo>
                  <a:cubicBezTo>
                    <a:pt x="90" y="837"/>
                    <a:pt x="132" y="852"/>
                    <a:pt x="172" y="852"/>
                  </a:cubicBezTo>
                  <a:cubicBezTo>
                    <a:pt x="212" y="852"/>
                    <a:pt x="251" y="837"/>
                    <a:pt x="275" y="807"/>
                  </a:cubicBezTo>
                  <a:lnTo>
                    <a:pt x="822" y="271"/>
                  </a:lnTo>
                  <a:cubicBezTo>
                    <a:pt x="882" y="212"/>
                    <a:pt x="882" y="105"/>
                    <a:pt x="822" y="45"/>
                  </a:cubicBezTo>
                  <a:cubicBezTo>
                    <a:pt x="793" y="15"/>
                    <a:pt x="751" y="0"/>
                    <a:pt x="7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4" name="Google Shape;15534;p103"/>
            <p:cNvSpPr/>
            <p:nvPr/>
          </p:nvSpPr>
          <p:spPr>
            <a:xfrm>
              <a:off x="1754279" y="4286593"/>
              <a:ext cx="351439" cy="345965"/>
            </a:xfrm>
            <a:custGeom>
              <a:avLst/>
              <a:gdLst/>
              <a:ahLst/>
              <a:cxnLst/>
              <a:rect l="l" t="t" r="r" b="b"/>
              <a:pathLst>
                <a:path w="11042" h="10870" extrusionOk="0">
                  <a:moveTo>
                    <a:pt x="10656" y="324"/>
                  </a:moveTo>
                  <a:lnTo>
                    <a:pt x="10216" y="1871"/>
                  </a:lnTo>
                  <a:lnTo>
                    <a:pt x="9108" y="776"/>
                  </a:lnTo>
                  <a:lnTo>
                    <a:pt x="10656" y="324"/>
                  </a:lnTo>
                  <a:close/>
                  <a:moveTo>
                    <a:pt x="4632" y="3586"/>
                  </a:moveTo>
                  <a:lnTo>
                    <a:pt x="2679" y="5538"/>
                  </a:lnTo>
                  <a:lnTo>
                    <a:pt x="465" y="5360"/>
                  </a:lnTo>
                  <a:cubicBezTo>
                    <a:pt x="429" y="5360"/>
                    <a:pt x="417" y="5324"/>
                    <a:pt x="441" y="5300"/>
                  </a:cubicBezTo>
                  <a:cubicBezTo>
                    <a:pt x="1393" y="4348"/>
                    <a:pt x="2667" y="3764"/>
                    <a:pt x="4001" y="3645"/>
                  </a:cubicBezTo>
                  <a:lnTo>
                    <a:pt x="4632" y="3586"/>
                  </a:lnTo>
                  <a:close/>
                  <a:moveTo>
                    <a:pt x="2727" y="5955"/>
                  </a:moveTo>
                  <a:lnTo>
                    <a:pt x="3584" y="6812"/>
                  </a:lnTo>
                  <a:lnTo>
                    <a:pt x="3263" y="7146"/>
                  </a:lnTo>
                  <a:lnTo>
                    <a:pt x="2393" y="6277"/>
                  </a:lnTo>
                  <a:lnTo>
                    <a:pt x="2727" y="5955"/>
                  </a:lnTo>
                  <a:close/>
                  <a:moveTo>
                    <a:pt x="2572" y="6920"/>
                  </a:moveTo>
                  <a:lnTo>
                    <a:pt x="3024" y="7360"/>
                  </a:lnTo>
                  <a:lnTo>
                    <a:pt x="2655" y="7753"/>
                  </a:lnTo>
                  <a:lnTo>
                    <a:pt x="2596" y="7813"/>
                  </a:lnTo>
                  <a:lnTo>
                    <a:pt x="2191" y="7408"/>
                  </a:lnTo>
                  <a:cubicBezTo>
                    <a:pt x="2155" y="7384"/>
                    <a:pt x="2155" y="7336"/>
                    <a:pt x="2191" y="7313"/>
                  </a:cubicBezTo>
                  <a:lnTo>
                    <a:pt x="2572" y="6920"/>
                  </a:lnTo>
                  <a:close/>
                  <a:moveTo>
                    <a:pt x="8775" y="895"/>
                  </a:moveTo>
                  <a:lnTo>
                    <a:pt x="10121" y="2229"/>
                  </a:lnTo>
                  <a:lnTo>
                    <a:pt x="9704" y="3598"/>
                  </a:lnTo>
                  <a:lnTo>
                    <a:pt x="5275" y="8039"/>
                  </a:lnTo>
                  <a:lnTo>
                    <a:pt x="4406" y="7170"/>
                  </a:lnTo>
                  <a:lnTo>
                    <a:pt x="6430" y="5146"/>
                  </a:lnTo>
                  <a:cubicBezTo>
                    <a:pt x="6584" y="5003"/>
                    <a:pt x="6608" y="4741"/>
                    <a:pt x="6418" y="4574"/>
                  </a:cubicBezTo>
                  <a:cubicBezTo>
                    <a:pt x="6334" y="4491"/>
                    <a:pt x="6230" y="4449"/>
                    <a:pt x="6127" y="4449"/>
                  </a:cubicBezTo>
                  <a:cubicBezTo>
                    <a:pt x="6025" y="4449"/>
                    <a:pt x="5924" y="4491"/>
                    <a:pt x="5846" y="4574"/>
                  </a:cubicBezTo>
                  <a:lnTo>
                    <a:pt x="3822" y="6598"/>
                  </a:lnTo>
                  <a:lnTo>
                    <a:pt x="2965" y="5729"/>
                  </a:lnTo>
                  <a:lnTo>
                    <a:pt x="7394" y="1300"/>
                  </a:lnTo>
                  <a:lnTo>
                    <a:pt x="8775" y="895"/>
                  </a:lnTo>
                  <a:close/>
                  <a:moveTo>
                    <a:pt x="6126" y="4785"/>
                  </a:moveTo>
                  <a:cubicBezTo>
                    <a:pt x="6153" y="4785"/>
                    <a:pt x="6180" y="4794"/>
                    <a:pt x="6191" y="4812"/>
                  </a:cubicBezTo>
                  <a:cubicBezTo>
                    <a:pt x="6227" y="4836"/>
                    <a:pt x="6239" y="4907"/>
                    <a:pt x="6191" y="4943"/>
                  </a:cubicBezTo>
                  <a:lnTo>
                    <a:pt x="4060" y="7074"/>
                  </a:lnTo>
                  <a:cubicBezTo>
                    <a:pt x="3941" y="7170"/>
                    <a:pt x="3108" y="8003"/>
                    <a:pt x="3024" y="8110"/>
                  </a:cubicBezTo>
                  <a:cubicBezTo>
                    <a:pt x="3005" y="8129"/>
                    <a:pt x="2976" y="8142"/>
                    <a:pt x="2949" y="8142"/>
                  </a:cubicBezTo>
                  <a:cubicBezTo>
                    <a:pt x="2926" y="8142"/>
                    <a:pt x="2904" y="8132"/>
                    <a:pt x="2893" y="8110"/>
                  </a:cubicBezTo>
                  <a:cubicBezTo>
                    <a:pt x="2858" y="8086"/>
                    <a:pt x="2858" y="8003"/>
                    <a:pt x="2893" y="7979"/>
                  </a:cubicBezTo>
                  <a:lnTo>
                    <a:pt x="6060" y="4812"/>
                  </a:lnTo>
                  <a:cubicBezTo>
                    <a:pt x="6072" y="4794"/>
                    <a:pt x="6099" y="4785"/>
                    <a:pt x="6126" y="4785"/>
                  </a:cubicBezTo>
                  <a:close/>
                  <a:moveTo>
                    <a:pt x="4179" y="7396"/>
                  </a:moveTo>
                  <a:lnTo>
                    <a:pt x="5048" y="8253"/>
                  </a:lnTo>
                  <a:lnTo>
                    <a:pt x="4739" y="8586"/>
                  </a:lnTo>
                  <a:lnTo>
                    <a:pt x="4715" y="8586"/>
                  </a:lnTo>
                  <a:lnTo>
                    <a:pt x="3858" y="7729"/>
                  </a:lnTo>
                  <a:lnTo>
                    <a:pt x="4179" y="7396"/>
                  </a:lnTo>
                  <a:close/>
                  <a:moveTo>
                    <a:pt x="3608" y="7944"/>
                  </a:moveTo>
                  <a:lnTo>
                    <a:pt x="4048" y="8396"/>
                  </a:lnTo>
                  <a:lnTo>
                    <a:pt x="3679" y="8801"/>
                  </a:lnTo>
                  <a:cubicBezTo>
                    <a:pt x="3667" y="8813"/>
                    <a:pt x="3632" y="8813"/>
                    <a:pt x="3620" y="8813"/>
                  </a:cubicBezTo>
                  <a:cubicBezTo>
                    <a:pt x="3608" y="8813"/>
                    <a:pt x="3584" y="8813"/>
                    <a:pt x="3560" y="8801"/>
                  </a:cubicBezTo>
                  <a:lnTo>
                    <a:pt x="3155" y="8396"/>
                  </a:lnTo>
                  <a:cubicBezTo>
                    <a:pt x="3191" y="8384"/>
                    <a:pt x="3203" y="8360"/>
                    <a:pt x="3215" y="8336"/>
                  </a:cubicBezTo>
                  <a:lnTo>
                    <a:pt x="3608" y="7944"/>
                  </a:lnTo>
                  <a:close/>
                  <a:moveTo>
                    <a:pt x="10687" y="1"/>
                  </a:moveTo>
                  <a:cubicBezTo>
                    <a:pt x="10658" y="1"/>
                    <a:pt x="10627" y="5"/>
                    <a:pt x="10597" y="14"/>
                  </a:cubicBezTo>
                  <a:cubicBezTo>
                    <a:pt x="9894" y="228"/>
                    <a:pt x="7918" y="800"/>
                    <a:pt x="7263" y="1002"/>
                  </a:cubicBezTo>
                  <a:cubicBezTo>
                    <a:pt x="7239" y="1014"/>
                    <a:pt x="7215" y="1014"/>
                    <a:pt x="7192" y="1038"/>
                  </a:cubicBezTo>
                  <a:lnTo>
                    <a:pt x="4953" y="3276"/>
                  </a:lnTo>
                  <a:lnTo>
                    <a:pt x="3965" y="3360"/>
                  </a:lnTo>
                  <a:cubicBezTo>
                    <a:pt x="2548" y="3479"/>
                    <a:pt x="1203" y="4110"/>
                    <a:pt x="215" y="5110"/>
                  </a:cubicBezTo>
                  <a:cubicBezTo>
                    <a:pt x="0" y="5312"/>
                    <a:pt x="131" y="5681"/>
                    <a:pt x="429" y="5705"/>
                  </a:cubicBezTo>
                  <a:lnTo>
                    <a:pt x="2370" y="5860"/>
                  </a:lnTo>
                  <a:lnTo>
                    <a:pt x="2179" y="6062"/>
                  </a:lnTo>
                  <a:cubicBezTo>
                    <a:pt x="2060" y="6181"/>
                    <a:pt x="2060" y="6384"/>
                    <a:pt x="2179" y="6503"/>
                  </a:cubicBezTo>
                  <a:lnTo>
                    <a:pt x="2370" y="6693"/>
                  </a:lnTo>
                  <a:lnTo>
                    <a:pt x="1977" y="7086"/>
                  </a:lnTo>
                  <a:cubicBezTo>
                    <a:pt x="1834" y="7229"/>
                    <a:pt x="1834" y="7491"/>
                    <a:pt x="1977" y="7634"/>
                  </a:cubicBezTo>
                  <a:lnTo>
                    <a:pt x="3370" y="9015"/>
                  </a:lnTo>
                  <a:cubicBezTo>
                    <a:pt x="3441" y="9092"/>
                    <a:pt x="3539" y="9131"/>
                    <a:pt x="3639" y="9131"/>
                  </a:cubicBezTo>
                  <a:cubicBezTo>
                    <a:pt x="3739" y="9131"/>
                    <a:pt x="3840" y="9092"/>
                    <a:pt x="3917" y="9015"/>
                  </a:cubicBezTo>
                  <a:lnTo>
                    <a:pt x="4298" y="8634"/>
                  </a:lnTo>
                  <a:lnTo>
                    <a:pt x="4477" y="8813"/>
                  </a:lnTo>
                  <a:cubicBezTo>
                    <a:pt x="4548" y="8878"/>
                    <a:pt x="4635" y="8911"/>
                    <a:pt x="4720" y="8911"/>
                  </a:cubicBezTo>
                  <a:cubicBezTo>
                    <a:pt x="4804" y="8911"/>
                    <a:pt x="4888" y="8878"/>
                    <a:pt x="4953" y="8813"/>
                  </a:cubicBezTo>
                  <a:lnTo>
                    <a:pt x="5156" y="8622"/>
                  </a:lnTo>
                  <a:lnTo>
                    <a:pt x="5310" y="10551"/>
                  </a:lnTo>
                  <a:cubicBezTo>
                    <a:pt x="5334" y="10682"/>
                    <a:pt x="5418" y="10801"/>
                    <a:pt x="5537" y="10849"/>
                  </a:cubicBezTo>
                  <a:cubicBezTo>
                    <a:pt x="5577" y="10863"/>
                    <a:pt x="5618" y="10870"/>
                    <a:pt x="5658" y="10870"/>
                  </a:cubicBezTo>
                  <a:cubicBezTo>
                    <a:pt x="5750" y="10870"/>
                    <a:pt x="5840" y="10835"/>
                    <a:pt x="5906" y="10777"/>
                  </a:cubicBezTo>
                  <a:cubicBezTo>
                    <a:pt x="6537" y="10146"/>
                    <a:pt x="7001" y="9420"/>
                    <a:pt x="7299" y="8598"/>
                  </a:cubicBezTo>
                  <a:cubicBezTo>
                    <a:pt x="7323" y="8515"/>
                    <a:pt x="7275" y="8420"/>
                    <a:pt x="7203" y="8396"/>
                  </a:cubicBezTo>
                  <a:cubicBezTo>
                    <a:pt x="7184" y="8388"/>
                    <a:pt x="7164" y="8384"/>
                    <a:pt x="7144" y="8384"/>
                  </a:cubicBezTo>
                  <a:cubicBezTo>
                    <a:pt x="7079" y="8384"/>
                    <a:pt x="7019" y="8425"/>
                    <a:pt x="7001" y="8479"/>
                  </a:cubicBezTo>
                  <a:cubicBezTo>
                    <a:pt x="6715" y="9253"/>
                    <a:pt x="6263" y="9956"/>
                    <a:pt x="5691" y="10539"/>
                  </a:cubicBezTo>
                  <a:cubicBezTo>
                    <a:pt x="5682" y="10544"/>
                    <a:pt x="5670" y="10547"/>
                    <a:pt x="5659" y="10547"/>
                  </a:cubicBezTo>
                  <a:cubicBezTo>
                    <a:pt x="5644" y="10547"/>
                    <a:pt x="5632" y="10541"/>
                    <a:pt x="5632" y="10527"/>
                  </a:cubicBezTo>
                  <a:lnTo>
                    <a:pt x="5429" y="8325"/>
                  </a:lnTo>
                  <a:lnTo>
                    <a:pt x="7382" y="6372"/>
                  </a:lnTo>
                  <a:lnTo>
                    <a:pt x="7382" y="6372"/>
                  </a:lnTo>
                  <a:cubicBezTo>
                    <a:pt x="7323" y="7158"/>
                    <a:pt x="7299" y="7372"/>
                    <a:pt x="7203" y="7765"/>
                  </a:cubicBezTo>
                  <a:cubicBezTo>
                    <a:pt x="7192" y="7860"/>
                    <a:pt x="7239" y="7944"/>
                    <a:pt x="7323" y="7967"/>
                  </a:cubicBezTo>
                  <a:cubicBezTo>
                    <a:pt x="7332" y="7969"/>
                    <a:pt x="7342" y="7969"/>
                    <a:pt x="7351" y="7969"/>
                  </a:cubicBezTo>
                  <a:cubicBezTo>
                    <a:pt x="7434" y="7969"/>
                    <a:pt x="7502" y="7923"/>
                    <a:pt x="7513" y="7848"/>
                  </a:cubicBezTo>
                  <a:cubicBezTo>
                    <a:pt x="7620" y="7348"/>
                    <a:pt x="7632" y="7134"/>
                    <a:pt x="7727" y="6027"/>
                  </a:cubicBezTo>
                  <a:lnTo>
                    <a:pt x="9954" y="3800"/>
                  </a:lnTo>
                  <a:cubicBezTo>
                    <a:pt x="9978" y="3776"/>
                    <a:pt x="9990" y="3753"/>
                    <a:pt x="10001" y="3717"/>
                  </a:cubicBezTo>
                  <a:lnTo>
                    <a:pt x="10454" y="2205"/>
                  </a:lnTo>
                  <a:lnTo>
                    <a:pt x="10990" y="383"/>
                  </a:lnTo>
                  <a:cubicBezTo>
                    <a:pt x="11042" y="196"/>
                    <a:pt x="10885" y="1"/>
                    <a:pt x="106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5" name="Google Shape;15535;p103"/>
            <p:cNvSpPr/>
            <p:nvPr/>
          </p:nvSpPr>
          <p:spPr>
            <a:xfrm>
              <a:off x="1951705" y="4367117"/>
              <a:ext cx="86062" cy="65437"/>
            </a:xfrm>
            <a:custGeom>
              <a:avLst/>
              <a:gdLst/>
              <a:ahLst/>
              <a:cxnLst/>
              <a:rect l="l" t="t" r="r" b="b"/>
              <a:pathLst>
                <a:path w="2704" h="2056" extrusionOk="0">
                  <a:moveTo>
                    <a:pt x="905" y="1"/>
                  </a:moveTo>
                  <a:cubicBezTo>
                    <a:pt x="881" y="1"/>
                    <a:pt x="857" y="7"/>
                    <a:pt x="834" y="20"/>
                  </a:cubicBezTo>
                  <a:cubicBezTo>
                    <a:pt x="167" y="330"/>
                    <a:pt x="0" y="1211"/>
                    <a:pt x="524" y="1746"/>
                  </a:cubicBezTo>
                  <a:cubicBezTo>
                    <a:pt x="739" y="1949"/>
                    <a:pt x="1000" y="2056"/>
                    <a:pt x="1274" y="2056"/>
                  </a:cubicBezTo>
                  <a:cubicBezTo>
                    <a:pt x="2227" y="2056"/>
                    <a:pt x="2703" y="913"/>
                    <a:pt x="2024" y="234"/>
                  </a:cubicBezTo>
                  <a:cubicBezTo>
                    <a:pt x="1941" y="151"/>
                    <a:pt x="1834" y="80"/>
                    <a:pt x="1715" y="20"/>
                  </a:cubicBezTo>
                  <a:cubicBezTo>
                    <a:pt x="1696" y="10"/>
                    <a:pt x="1674" y="6"/>
                    <a:pt x="1652" y="6"/>
                  </a:cubicBezTo>
                  <a:cubicBezTo>
                    <a:pt x="1592" y="6"/>
                    <a:pt x="1530" y="39"/>
                    <a:pt x="1512" y="91"/>
                  </a:cubicBezTo>
                  <a:cubicBezTo>
                    <a:pt x="1477" y="163"/>
                    <a:pt x="1512" y="270"/>
                    <a:pt x="1584" y="294"/>
                  </a:cubicBezTo>
                  <a:cubicBezTo>
                    <a:pt x="2060" y="508"/>
                    <a:pt x="2167" y="1127"/>
                    <a:pt x="1810" y="1508"/>
                  </a:cubicBezTo>
                  <a:cubicBezTo>
                    <a:pt x="1667" y="1645"/>
                    <a:pt x="1477" y="1714"/>
                    <a:pt x="1285" y="1714"/>
                  </a:cubicBezTo>
                  <a:cubicBezTo>
                    <a:pt x="1093" y="1714"/>
                    <a:pt x="899" y="1645"/>
                    <a:pt x="750" y="1508"/>
                  </a:cubicBezTo>
                  <a:cubicBezTo>
                    <a:pt x="381" y="1127"/>
                    <a:pt x="500" y="520"/>
                    <a:pt x="977" y="294"/>
                  </a:cubicBezTo>
                  <a:cubicBezTo>
                    <a:pt x="1048" y="270"/>
                    <a:pt x="1096" y="163"/>
                    <a:pt x="1048" y="91"/>
                  </a:cubicBezTo>
                  <a:cubicBezTo>
                    <a:pt x="1022" y="40"/>
                    <a:pt x="966" y="1"/>
                    <a:pt x="9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36" name="Google Shape;15536;p103"/>
          <p:cNvGrpSpPr/>
          <p:nvPr/>
        </p:nvGrpSpPr>
        <p:grpSpPr>
          <a:xfrm>
            <a:off x="3996113" y="4291176"/>
            <a:ext cx="336512" cy="335048"/>
            <a:chOff x="3996113" y="4291176"/>
            <a:chExt cx="336512" cy="335048"/>
          </a:xfrm>
        </p:grpSpPr>
        <p:sp>
          <p:nvSpPr>
            <p:cNvPr id="15537" name="Google Shape;15537;p103"/>
            <p:cNvSpPr/>
            <p:nvPr/>
          </p:nvSpPr>
          <p:spPr>
            <a:xfrm>
              <a:off x="4082143" y="4323386"/>
              <a:ext cx="111810" cy="219833"/>
            </a:xfrm>
            <a:custGeom>
              <a:avLst/>
              <a:gdLst/>
              <a:ahLst/>
              <a:cxnLst/>
              <a:rect l="l" t="t" r="r" b="b"/>
              <a:pathLst>
                <a:path w="3513" h="6907" extrusionOk="0">
                  <a:moveTo>
                    <a:pt x="1751" y="322"/>
                  </a:moveTo>
                  <a:cubicBezTo>
                    <a:pt x="1846" y="322"/>
                    <a:pt x="1929" y="394"/>
                    <a:pt x="1929" y="501"/>
                  </a:cubicBezTo>
                  <a:lnTo>
                    <a:pt x="1929" y="942"/>
                  </a:lnTo>
                  <a:cubicBezTo>
                    <a:pt x="1929" y="1037"/>
                    <a:pt x="2001" y="1096"/>
                    <a:pt x="2084" y="1096"/>
                  </a:cubicBezTo>
                  <a:cubicBezTo>
                    <a:pt x="2691" y="1108"/>
                    <a:pt x="3179" y="1596"/>
                    <a:pt x="3179" y="2204"/>
                  </a:cubicBezTo>
                  <a:lnTo>
                    <a:pt x="3179" y="2525"/>
                  </a:lnTo>
                  <a:cubicBezTo>
                    <a:pt x="3179" y="2608"/>
                    <a:pt x="3108" y="2704"/>
                    <a:pt x="3001" y="2704"/>
                  </a:cubicBezTo>
                  <a:cubicBezTo>
                    <a:pt x="2917" y="2704"/>
                    <a:pt x="2822" y="2620"/>
                    <a:pt x="2822" y="2525"/>
                  </a:cubicBezTo>
                  <a:lnTo>
                    <a:pt x="2822" y="2204"/>
                  </a:lnTo>
                  <a:cubicBezTo>
                    <a:pt x="2834" y="1787"/>
                    <a:pt x="2501" y="1454"/>
                    <a:pt x="2060" y="1454"/>
                  </a:cubicBezTo>
                  <a:lnTo>
                    <a:pt x="1608" y="1454"/>
                  </a:lnTo>
                  <a:cubicBezTo>
                    <a:pt x="1096" y="1454"/>
                    <a:pt x="679" y="1870"/>
                    <a:pt x="679" y="2370"/>
                  </a:cubicBezTo>
                  <a:cubicBezTo>
                    <a:pt x="679" y="2882"/>
                    <a:pt x="1096" y="3299"/>
                    <a:pt x="1608" y="3299"/>
                  </a:cubicBezTo>
                  <a:lnTo>
                    <a:pt x="1917" y="3299"/>
                  </a:lnTo>
                  <a:cubicBezTo>
                    <a:pt x="2620" y="3299"/>
                    <a:pt x="3191" y="3859"/>
                    <a:pt x="3191" y="4573"/>
                  </a:cubicBezTo>
                  <a:cubicBezTo>
                    <a:pt x="3191" y="5216"/>
                    <a:pt x="2715" y="5764"/>
                    <a:pt x="2084" y="5835"/>
                  </a:cubicBezTo>
                  <a:cubicBezTo>
                    <a:pt x="2001" y="5859"/>
                    <a:pt x="1941" y="5918"/>
                    <a:pt x="1941" y="5990"/>
                  </a:cubicBezTo>
                  <a:lnTo>
                    <a:pt x="1941" y="6454"/>
                  </a:lnTo>
                  <a:cubicBezTo>
                    <a:pt x="1941" y="6538"/>
                    <a:pt x="1870" y="6633"/>
                    <a:pt x="1762" y="6633"/>
                  </a:cubicBezTo>
                  <a:cubicBezTo>
                    <a:pt x="1667" y="6633"/>
                    <a:pt x="1584" y="6549"/>
                    <a:pt x="1584" y="6454"/>
                  </a:cubicBezTo>
                  <a:lnTo>
                    <a:pt x="1584" y="6002"/>
                  </a:lnTo>
                  <a:cubicBezTo>
                    <a:pt x="1584" y="5918"/>
                    <a:pt x="1512" y="5859"/>
                    <a:pt x="1441" y="5859"/>
                  </a:cubicBezTo>
                  <a:cubicBezTo>
                    <a:pt x="834" y="5835"/>
                    <a:pt x="334" y="5347"/>
                    <a:pt x="334" y="4740"/>
                  </a:cubicBezTo>
                  <a:cubicBezTo>
                    <a:pt x="334" y="4644"/>
                    <a:pt x="417" y="4561"/>
                    <a:pt x="512" y="4561"/>
                  </a:cubicBezTo>
                  <a:cubicBezTo>
                    <a:pt x="608" y="4561"/>
                    <a:pt x="691" y="4633"/>
                    <a:pt x="691" y="4740"/>
                  </a:cubicBezTo>
                  <a:cubicBezTo>
                    <a:pt x="691" y="5156"/>
                    <a:pt x="1036" y="5502"/>
                    <a:pt x="1453" y="5502"/>
                  </a:cubicBezTo>
                  <a:lnTo>
                    <a:pt x="1929" y="5502"/>
                  </a:lnTo>
                  <a:cubicBezTo>
                    <a:pt x="2441" y="5502"/>
                    <a:pt x="2858" y="5085"/>
                    <a:pt x="2858" y="4573"/>
                  </a:cubicBezTo>
                  <a:cubicBezTo>
                    <a:pt x="2858" y="4073"/>
                    <a:pt x="2441" y="3656"/>
                    <a:pt x="1929" y="3656"/>
                  </a:cubicBezTo>
                  <a:lnTo>
                    <a:pt x="1608" y="3656"/>
                  </a:lnTo>
                  <a:cubicBezTo>
                    <a:pt x="905" y="3656"/>
                    <a:pt x="322" y="3085"/>
                    <a:pt x="322" y="2370"/>
                  </a:cubicBezTo>
                  <a:cubicBezTo>
                    <a:pt x="322" y="1727"/>
                    <a:pt x="798" y="1180"/>
                    <a:pt x="1441" y="1108"/>
                  </a:cubicBezTo>
                  <a:cubicBezTo>
                    <a:pt x="1512" y="1096"/>
                    <a:pt x="1572" y="1037"/>
                    <a:pt x="1572" y="953"/>
                  </a:cubicBezTo>
                  <a:lnTo>
                    <a:pt x="1572" y="501"/>
                  </a:lnTo>
                  <a:cubicBezTo>
                    <a:pt x="1572" y="406"/>
                    <a:pt x="1643" y="322"/>
                    <a:pt x="1751" y="322"/>
                  </a:cubicBezTo>
                  <a:close/>
                  <a:moveTo>
                    <a:pt x="1762" y="1"/>
                  </a:moveTo>
                  <a:cubicBezTo>
                    <a:pt x="1500" y="1"/>
                    <a:pt x="1274" y="227"/>
                    <a:pt x="1274" y="501"/>
                  </a:cubicBezTo>
                  <a:lnTo>
                    <a:pt x="1274" y="823"/>
                  </a:lnTo>
                  <a:cubicBezTo>
                    <a:pt x="548" y="977"/>
                    <a:pt x="24" y="1608"/>
                    <a:pt x="24" y="2370"/>
                  </a:cubicBezTo>
                  <a:cubicBezTo>
                    <a:pt x="24" y="3251"/>
                    <a:pt x="738" y="3954"/>
                    <a:pt x="1608" y="3954"/>
                  </a:cubicBezTo>
                  <a:lnTo>
                    <a:pt x="1917" y="3954"/>
                  </a:lnTo>
                  <a:cubicBezTo>
                    <a:pt x="2262" y="3954"/>
                    <a:pt x="2524" y="4216"/>
                    <a:pt x="2524" y="4561"/>
                  </a:cubicBezTo>
                  <a:cubicBezTo>
                    <a:pt x="2524" y="4906"/>
                    <a:pt x="2262" y="5168"/>
                    <a:pt x="1917" y="5168"/>
                  </a:cubicBezTo>
                  <a:lnTo>
                    <a:pt x="1441" y="5168"/>
                  </a:lnTo>
                  <a:cubicBezTo>
                    <a:pt x="1191" y="5168"/>
                    <a:pt x="977" y="4966"/>
                    <a:pt x="977" y="4704"/>
                  </a:cubicBezTo>
                  <a:cubicBezTo>
                    <a:pt x="977" y="4442"/>
                    <a:pt x="750" y="4216"/>
                    <a:pt x="488" y="4216"/>
                  </a:cubicBezTo>
                  <a:cubicBezTo>
                    <a:pt x="215" y="4216"/>
                    <a:pt x="0" y="4442"/>
                    <a:pt x="0" y="4704"/>
                  </a:cubicBezTo>
                  <a:cubicBezTo>
                    <a:pt x="0" y="5442"/>
                    <a:pt x="548" y="6037"/>
                    <a:pt x="1250" y="6121"/>
                  </a:cubicBezTo>
                  <a:lnTo>
                    <a:pt x="1250" y="6418"/>
                  </a:lnTo>
                  <a:cubicBezTo>
                    <a:pt x="1250" y="6692"/>
                    <a:pt x="1465" y="6907"/>
                    <a:pt x="1739" y="6907"/>
                  </a:cubicBezTo>
                  <a:cubicBezTo>
                    <a:pt x="2001" y="6907"/>
                    <a:pt x="2227" y="6692"/>
                    <a:pt x="2227" y="6418"/>
                  </a:cubicBezTo>
                  <a:lnTo>
                    <a:pt x="2227" y="6121"/>
                  </a:lnTo>
                  <a:cubicBezTo>
                    <a:pt x="2953" y="5978"/>
                    <a:pt x="3477" y="5335"/>
                    <a:pt x="3477" y="4573"/>
                  </a:cubicBezTo>
                  <a:cubicBezTo>
                    <a:pt x="3477" y="3692"/>
                    <a:pt x="2763" y="3001"/>
                    <a:pt x="1905" y="3001"/>
                  </a:cubicBezTo>
                  <a:lnTo>
                    <a:pt x="1608" y="3001"/>
                  </a:lnTo>
                  <a:cubicBezTo>
                    <a:pt x="1262" y="3001"/>
                    <a:pt x="989" y="2728"/>
                    <a:pt x="989" y="2382"/>
                  </a:cubicBezTo>
                  <a:cubicBezTo>
                    <a:pt x="989" y="2037"/>
                    <a:pt x="1262" y="1775"/>
                    <a:pt x="1608" y="1775"/>
                  </a:cubicBezTo>
                  <a:lnTo>
                    <a:pt x="2084" y="1775"/>
                  </a:lnTo>
                  <a:cubicBezTo>
                    <a:pt x="2334" y="1775"/>
                    <a:pt x="2536" y="1989"/>
                    <a:pt x="2536" y="2239"/>
                  </a:cubicBezTo>
                  <a:lnTo>
                    <a:pt x="2536" y="2549"/>
                  </a:lnTo>
                  <a:cubicBezTo>
                    <a:pt x="2524" y="2799"/>
                    <a:pt x="2751" y="3013"/>
                    <a:pt x="3013" y="3013"/>
                  </a:cubicBezTo>
                  <a:cubicBezTo>
                    <a:pt x="3286" y="3013"/>
                    <a:pt x="3513" y="2787"/>
                    <a:pt x="3513" y="2525"/>
                  </a:cubicBezTo>
                  <a:lnTo>
                    <a:pt x="3513" y="2204"/>
                  </a:lnTo>
                  <a:cubicBezTo>
                    <a:pt x="3513" y="1477"/>
                    <a:pt x="2953" y="882"/>
                    <a:pt x="2262" y="799"/>
                  </a:cubicBezTo>
                  <a:lnTo>
                    <a:pt x="2262" y="501"/>
                  </a:lnTo>
                  <a:cubicBezTo>
                    <a:pt x="2262" y="227"/>
                    <a:pt x="2036" y="1"/>
                    <a:pt x="1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8" name="Google Shape;15538;p103"/>
            <p:cNvSpPr/>
            <p:nvPr/>
          </p:nvSpPr>
          <p:spPr>
            <a:xfrm>
              <a:off x="4226894" y="4523485"/>
              <a:ext cx="52324" cy="51942"/>
            </a:xfrm>
            <a:custGeom>
              <a:avLst/>
              <a:gdLst/>
              <a:ahLst/>
              <a:cxnLst/>
              <a:rect l="l" t="t" r="r" b="b"/>
              <a:pathLst>
                <a:path w="1644" h="1632" extrusionOk="0">
                  <a:moveTo>
                    <a:pt x="822" y="310"/>
                  </a:moveTo>
                  <a:cubicBezTo>
                    <a:pt x="1108" y="310"/>
                    <a:pt x="1322" y="536"/>
                    <a:pt x="1322" y="822"/>
                  </a:cubicBezTo>
                  <a:cubicBezTo>
                    <a:pt x="1322" y="1096"/>
                    <a:pt x="1108" y="1322"/>
                    <a:pt x="822" y="1322"/>
                  </a:cubicBezTo>
                  <a:cubicBezTo>
                    <a:pt x="536" y="1322"/>
                    <a:pt x="310" y="1096"/>
                    <a:pt x="310" y="822"/>
                  </a:cubicBezTo>
                  <a:cubicBezTo>
                    <a:pt x="310" y="536"/>
                    <a:pt x="536" y="310"/>
                    <a:pt x="822" y="310"/>
                  </a:cubicBezTo>
                  <a:close/>
                  <a:moveTo>
                    <a:pt x="822" y="0"/>
                  </a:moveTo>
                  <a:cubicBezTo>
                    <a:pt x="370" y="0"/>
                    <a:pt x="0" y="370"/>
                    <a:pt x="0" y="822"/>
                  </a:cubicBezTo>
                  <a:cubicBezTo>
                    <a:pt x="0" y="1263"/>
                    <a:pt x="370" y="1632"/>
                    <a:pt x="822" y="1632"/>
                  </a:cubicBezTo>
                  <a:cubicBezTo>
                    <a:pt x="1263" y="1632"/>
                    <a:pt x="1644" y="1263"/>
                    <a:pt x="1644" y="822"/>
                  </a:cubicBezTo>
                  <a:cubicBezTo>
                    <a:pt x="1644" y="370"/>
                    <a:pt x="1263"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9" name="Google Shape;15539;p103"/>
            <p:cNvSpPr/>
            <p:nvPr/>
          </p:nvSpPr>
          <p:spPr>
            <a:xfrm>
              <a:off x="3996113" y="4291176"/>
              <a:ext cx="336512" cy="335048"/>
            </a:xfrm>
            <a:custGeom>
              <a:avLst/>
              <a:gdLst/>
              <a:ahLst/>
              <a:cxnLst/>
              <a:rect l="l" t="t" r="r" b="b"/>
              <a:pathLst>
                <a:path w="10573" h="10527" extrusionOk="0">
                  <a:moveTo>
                    <a:pt x="8216" y="5930"/>
                  </a:moveTo>
                  <a:lnTo>
                    <a:pt x="8335" y="6537"/>
                  </a:lnTo>
                  <a:cubicBezTo>
                    <a:pt x="8359" y="6597"/>
                    <a:pt x="8394" y="6645"/>
                    <a:pt x="8442" y="6657"/>
                  </a:cubicBezTo>
                  <a:cubicBezTo>
                    <a:pt x="8502" y="6668"/>
                    <a:pt x="8549" y="6692"/>
                    <a:pt x="8609" y="6716"/>
                  </a:cubicBezTo>
                  <a:cubicBezTo>
                    <a:pt x="8631" y="6729"/>
                    <a:pt x="8653" y="6734"/>
                    <a:pt x="8674" y="6734"/>
                  </a:cubicBezTo>
                  <a:cubicBezTo>
                    <a:pt x="8710" y="6734"/>
                    <a:pt x="8745" y="6719"/>
                    <a:pt x="8775" y="6704"/>
                  </a:cubicBezTo>
                  <a:lnTo>
                    <a:pt x="9252" y="6311"/>
                  </a:lnTo>
                  <a:lnTo>
                    <a:pt x="9561" y="6585"/>
                  </a:lnTo>
                  <a:lnTo>
                    <a:pt x="9264" y="7121"/>
                  </a:lnTo>
                  <a:cubicBezTo>
                    <a:pt x="9228" y="7157"/>
                    <a:pt x="9228" y="7216"/>
                    <a:pt x="9264" y="7276"/>
                  </a:cubicBezTo>
                  <a:cubicBezTo>
                    <a:pt x="9287" y="7323"/>
                    <a:pt x="9323" y="7371"/>
                    <a:pt x="9347" y="7430"/>
                  </a:cubicBezTo>
                  <a:cubicBezTo>
                    <a:pt x="9383" y="7478"/>
                    <a:pt x="9430" y="7514"/>
                    <a:pt x="9490" y="7514"/>
                  </a:cubicBezTo>
                  <a:lnTo>
                    <a:pt x="10109" y="7538"/>
                  </a:lnTo>
                  <a:lnTo>
                    <a:pt x="10180" y="7942"/>
                  </a:lnTo>
                  <a:lnTo>
                    <a:pt x="9645" y="8157"/>
                  </a:lnTo>
                  <a:cubicBezTo>
                    <a:pt x="9585" y="8181"/>
                    <a:pt x="9561" y="8240"/>
                    <a:pt x="9549" y="8276"/>
                  </a:cubicBezTo>
                  <a:cubicBezTo>
                    <a:pt x="9549" y="8335"/>
                    <a:pt x="9526" y="8383"/>
                    <a:pt x="9514" y="8442"/>
                  </a:cubicBezTo>
                  <a:cubicBezTo>
                    <a:pt x="9502" y="8502"/>
                    <a:pt x="9514" y="8562"/>
                    <a:pt x="9561" y="8597"/>
                  </a:cubicBezTo>
                  <a:lnTo>
                    <a:pt x="10014" y="8990"/>
                  </a:lnTo>
                  <a:lnTo>
                    <a:pt x="9811" y="9347"/>
                  </a:lnTo>
                  <a:lnTo>
                    <a:pt x="9228" y="9157"/>
                  </a:lnTo>
                  <a:cubicBezTo>
                    <a:pt x="9213" y="9154"/>
                    <a:pt x="9198" y="9152"/>
                    <a:pt x="9184" y="9152"/>
                  </a:cubicBezTo>
                  <a:cubicBezTo>
                    <a:pt x="9141" y="9152"/>
                    <a:pt x="9103" y="9166"/>
                    <a:pt x="9085" y="9193"/>
                  </a:cubicBezTo>
                  <a:cubicBezTo>
                    <a:pt x="9037" y="9228"/>
                    <a:pt x="8990" y="9264"/>
                    <a:pt x="8954" y="9288"/>
                  </a:cubicBezTo>
                  <a:cubicBezTo>
                    <a:pt x="8906" y="9324"/>
                    <a:pt x="8871" y="9383"/>
                    <a:pt x="8895" y="9443"/>
                  </a:cubicBezTo>
                  <a:lnTo>
                    <a:pt x="8978" y="10050"/>
                  </a:lnTo>
                  <a:lnTo>
                    <a:pt x="8597" y="10181"/>
                  </a:lnTo>
                  <a:lnTo>
                    <a:pt x="8264" y="9669"/>
                  </a:lnTo>
                  <a:cubicBezTo>
                    <a:pt x="8228" y="9621"/>
                    <a:pt x="8192" y="9585"/>
                    <a:pt x="8133" y="9585"/>
                  </a:cubicBezTo>
                  <a:lnTo>
                    <a:pt x="7954" y="9585"/>
                  </a:lnTo>
                  <a:cubicBezTo>
                    <a:pt x="7894" y="9585"/>
                    <a:pt x="7847" y="9621"/>
                    <a:pt x="7811" y="9669"/>
                  </a:cubicBezTo>
                  <a:lnTo>
                    <a:pt x="7490" y="10181"/>
                  </a:lnTo>
                  <a:lnTo>
                    <a:pt x="7097" y="10050"/>
                  </a:lnTo>
                  <a:lnTo>
                    <a:pt x="7192" y="9443"/>
                  </a:lnTo>
                  <a:cubicBezTo>
                    <a:pt x="7204" y="9383"/>
                    <a:pt x="7180" y="9324"/>
                    <a:pt x="7132" y="9288"/>
                  </a:cubicBezTo>
                  <a:cubicBezTo>
                    <a:pt x="7085" y="9264"/>
                    <a:pt x="7037" y="9216"/>
                    <a:pt x="7001" y="9193"/>
                  </a:cubicBezTo>
                  <a:cubicBezTo>
                    <a:pt x="6970" y="9161"/>
                    <a:pt x="6933" y="9145"/>
                    <a:pt x="6897" y="9145"/>
                  </a:cubicBezTo>
                  <a:cubicBezTo>
                    <a:pt x="6880" y="9145"/>
                    <a:pt x="6863" y="9149"/>
                    <a:pt x="6847" y="9157"/>
                  </a:cubicBezTo>
                  <a:lnTo>
                    <a:pt x="6275" y="9347"/>
                  </a:lnTo>
                  <a:lnTo>
                    <a:pt x="6061" y="8990"/>
                  </a:lnTo>
                  <a:lnTo>
                    <a:pt x="6525" y="8597"/>
                  </a:lnTo>
                  <a:cubicBezTo>
                    <a:pt x="6573" y="8550"/>
                    <a:pt x="6585" y="8502"/>
                    <a:pt x="6573" y="8442"/>
                  </a:cubicBezTo>
                  <a:cubicBezTo>
                    <a:pt x="6549" y="8383"/>
                    <a:pt x="6537" y="8335"/>
                    <a:pt x="6537" y="8276"/>
                  </a:cubicBezTo>
                  <a:cubicBezTo>
                    <a:pt x="6537" y="8216"/>
                    <a:pt x="6489" y="8169"/>
                    <a:pt x="6430" y="8157"/>
                  </a:cubicBezTo>
                  <a:lnTo>
                    <a:pt x="5847" y="7942"/>
                  </a:lnTo>
                  <a:lnTo>
                    <a:pt x="5930" y="7538"/>
                  </a:lnTo>
                  <a:lnTo>
                    <a:pt x="6549" y="7514"/>
                  </a:lnTo>
                  <a:cubicBezTo>
                    <a:pt x="6609" y="7514"/>
                    <a:pt x="6656" y="7490"/>
                    <a:pt x="6680" y="7430"/>
                  </a:cubicBezTo>
                  <a:cubicBezTo>
                    <a:pt x="6716" y="7383"/>
                    <a:pt x="6740" y="7323"/>
                    <a:pt x="6775" y="7276"/>
                  </a:cubicBezTo>
                  <a:cubicBezTo>
                    <a:pt x="6811" y="7240"/>
                    <a:pt x="6811" y="7180"/>
                    <a:pt x="6775" y="7121"/>
                  </a:cubicBezTo>
                  <a:lnTo>
                    <a:pt x="6478" y="6585"/>
                  </a:lnTo>
                  <a:lnTo>
                    <a:pt x="6787" y="6311"/>
                  </a:lnTo>
                  <a:lnTo>
                    <a:pt x="7263" y="6704"/>
                  </a:lnTo>
                  <a:cubicBezTo>
                    <a:pt x="7293" y="6719"/>
                    <a:pt x="7327" y="6729"/>
                    <a:pt x="7363" y="6729"/>
                  </a:cubicBezTo>
                  <a:cubicBezTo>
                    <a:pt x="7385" y="6729"/>
                    <a:pt x="7407" y="6725"/>
                    <a:pt x="7430" y="6716"/>
                  </a:cubicBezTo>
                  <a:cubicBezTo>
                    <a:pt x="7478" y="6704"/>
                    <a:pt x="7537" y="6668"/>
                    <a:pt x="7597" y="6657"/>
                  </a:cubicBezTo>
                  <a:cubicBezTo>
                    <a:pt x="7656" y="6645"/>
                    <a:pt x="7680" y="6597"/>
                    <a:pt x="7704" y="6537"/>
                  </a:cubicBezTo>
                  <a:lnTo>
                    <a:pt x="7823" y="5930"/>
                  </a:lnTo>
                  <a:close/>
                  <a:moveTo>
                    <a:pt x="4454" y="1"/>
                  </a:moveTo>
                  <a:cubicBezTo>
                    <a:pt x="3739" y="1"/>
                    <a:pt x="3025" y="180"/>
                    <a:pt x="2382" y="513"/>
                  </a:cubicBezTo>
                  <a:cubicBezTo>
                    <a:pt x="2310" y="561"/>
                    <a:pt x="2287" y="644"/>
                    <a:pt x="2322" y="715"/>
                  </a:cubicBezTo>
                  <a:cubicBezTo>
                    <a:pt x="2354" y="770"/>
                    <a:pt x="2405" y="799"/>
                    <a:pt x="2458" y="799"/>
                  </a:cubicBezTo>
                  <a:cubicBezTo>
                    <a:pt x="2485" y="799"/>
                    <a:pt x="2512" y="791"/>
                    <a:pt x="2537" y="775"/>
                  </a:cubicBezTo>
                  <a:cubicBezTo>
                    <a:pt x="3132" y="465"/>
                    <a:pt x="3787" y="299"/>
                    <a:pt x="4454" y="299"/>
                  </a:cubicBezTo>
                  <a:cubicBezTo>
                    <a:pt x="6728" y="299"/>
                    <a:pt x="8597" y="2168"/>
                    <a:pt x="8597" y="4442"/>
                  </a:cubicBezTo>
                  <a:cubicBezTo>
                    <a:pt x="8597" y="4847"/>
                    <a:pt x="8537" y="5228"/>
                    <a:pt x="8430" y="5621"/>
                  </a:cubicBezTo>
                  <a:lnTo>
                    <a:pt x="7740" y="5621"/>
                  </a:lnTo>
                  <a:cubicBezTo>
                    <a:pt x="7668" y="5621"/>
                    <a:pt x="7609" y="5656"/>
                    <a:pt x="7597" y="5728"/>
                  </a:cubicBezTo>
                  <a:lnTo>
                    <a:pt x="7466" y="6371"/>
                  </a:lnTo>
                  <a:lnTo>
                    <a:pt x="7442" y="6371"/>
                  </a:lnTo>
                  <a:lnTo>
                    <a:pt x="6942" y="5966"/>
                  </a:lnTo>
                  <a:cubicBezTo>
                    <a:pt x="6912" y="5948"/>
                    <a:pt x="6879" y="5939"/>
                    <a:pt x="6847" y="5939"/>
                  </a:cubicBezTo>
                  <a:cubicBezTo>
                    <a:pt x="6814" y="5939"/>
                    <a:pt x="6781" y="5948"/>
                    <a:pt x="6751" y="5966"/>
                  </a:cubicBezTo>
                  <a:lnTo>
                    <a:pt x="6239" y="6407"/>
                  </a:lnTo>
                  <a:cubicBezTo>
                    <a:pt x="6180" y="6442"/>
                    <a:pt x="6168" y="6537"/>
                    <a:pt x="6216" y="6597"/>
                  </a:cubicBezTo>
                  <a:lnTo>
                    <a:pt x="6525" y="7180"/>
                  </a:lnTo>
                  <a:cubicBezTo>
                    <a:pt x="6525" y="7180"/>
                    <a:pt x="6525" y="7192"/>
                    <a:pt x="6513" y="7192"/>
                  </a:cubicBezTo>
                  <a:lnTo>
                    <a:pt x="5858" y="7204"/>
                  </a:lnTo>
                  <a:cubicBezTo>
                    <a:pt x="5775" y="7204"/>
                    <a:pt x="5716" y="7264"/>
                    <a:pt x="5704" y="7335"/>
                  </a:cubicBezTo>
                  <a:lnTo>
                    <a:pt x="5585" y="7990"/>
                  </a:lnTo>
                  <a:cubicBezTo>
                    <a:pt x="5573" y="8073"/>
                    <a:pt x="5620" y="8145"/>
                    <a:pt x="5680" y="8157"/>
                  </a:cubicBezTo>
                  <a:lnTo>
                    <a:pt x="6013" y="8288"/>
                  </a:lnTo>
                  <a:cubicBezTo>
                    <a:pt x="5525" y="8502"/>
                    <a:pt x="5001" y="8585"/>
                    <a:pt x="4454" y="8585"/>
                  </a:cubicBezTo>
                  <a:cubicBezTo>
                    <a:pt x="2179" y="8585"/>
                    <a:pt x="322" y="6728"/>
                    <a:pt x="322" y="4454"/>
                  </a:cubicBezTo>
                  <a:cubicBezTo>
                    <a:pt x="322" y="3168"/>
                    <a:pt x="894" y="2001"/>
                    <a:pt x="1894" y="1203"/>
                  </a:cubicBezTo>
                  <a:cubicBezTo>
                    <a:pt x="1965" y="1144"/>
                    <a:pt x="1965" y="1061"/>
                    <a:pt x="1929" y="989"/>
                  </a:cubicBezTo>
                  <a:cubicBezTo>
                    <a:pt x="1895" y="942"/>
                    <a:pt x="1850" y="921"/>
                    <a:pt x="1804" y="921"/>
                  </a:cubicBezTo>
                  <a:cubicBezTo>
                    <a:pt x="1769" y="921"/>
                    <a:pt x="1734" y="933"/>
                    <a:pt x="1703" y="953"/>
                  </a:cubicBezTo>
                  <a:cubicBezTo>
                    <a:pt x="632" y="1799"/>
                    <a:pt x="1" y="3085"/>
                    <a:pt x="1" y="4454"/>
                  </a:cubicBezTo>
                  <a:cubicBezTo>
                    <a:pt x="1" y="5645"/>
                    <a:pt x="465" y="6764"/>
                    <a:pt x="1298" y="7597"/>
                  </a:cubicBezTo>
                  <a:cubicBezTo>
                    <a:pt x="2132" y="8431"/>
                    <a:pt x="3251" y="8883"/>
                    <a:pt x="4442" y="8883"/>
                  </a:cubicBezTo>
                  <a:cubicBezTo>
                    <a:pt x="5001" y="8883"/>
                    <a:pt x="5537" y="8788"/>
                    <a:pt x="6049" y="8585"/>
                  </a:cubicBezTo>
                  <a:lnTo>
                    <a:pt x="6049" y="8585"/>
                  </a:lnTo>
                  <a:lnTo>
                    <a:pt x="5775" y="8823"/>
                  </a:lnTo>
                  <a:cubicBezTo>
                    <a:pt x="5716" y="8871"/>
                    <a:pt x="5704" y="8966"/>
                    <a:pt x="5751" y="9026"/>
                  </a:cubicBezTo>
                  <a:lnTo>
                    <a:pt x="6073" y="9585"/>
                  </a:lnTo>
                  <a:cubicBezTo>
                    <a:pt x="6101" y="9632"/>
                    <a:pt x="6158" y="9664"/>
                    <a:pt x="6211" y="9664"/>
                  </a:cubicBezTo>
                  <a:cubicBezTo>
                    <a:pt x="6225" y="9664"/>
                    <a:pt x="6239" y="9662"/>
                    <a:pt x="6251" y="9657"/>
                  </a:cubicBezTo>
                  <a:lnTo>
                    <a:pt x="6882" y="9455"/>
                  </a:lnTo>
                  <a:cubicBezTo>
                    <a:pt x="6882" y="9455"/>
                    <a:pt x="6894" y="9455"/>
                    <a:pt x="6894" y="9466"/>
                  </a:cubicBezTo>
                  <a:lnTo>
                    <a:pt x="6787" y="10121"/>
                  </a:lnTo>
                  <a:cubicBezTo>
                    <a:pt x="6775" y="10193"/>
                    <a:pt x="6823" y="10276"/>
                    <a:pt x="6894" y="10288"/>
                  </a:cubicBezTo>
                  <a:lnTo>
                    <a:pt x="7525" y="10514"/>
                  </a:lnTo>
                  <a:cubicBezTo>
                    <a:pt x="7537" y="10514"/>
                    <a:pt x="7549" y="10526"/>
                    <a:pt x="7585" y="10526"/>
                  </a:cubicBezTo>
                  <a:cubicBezTo>
                    <a:pt x="7644" y="10526"/>
                    <a:pt x="7680" y="10490"/>
                    <a:pt x="7716" y="10455"/>
                  </a:cubicBezTo>
                  <a:lnTo>
                    <a:pt x="8061" y="9883"/>
                  </a:lnTo>
                  <a:lnTo>
                    <a:pt x="8073" y="9883"/>
                  </a:lnTo>
                  <a:lnTo>
                    <a:pt x="8418" y="10455"/>
                  </a:lnTo>
                  <a:cubicBezTo>
                    <a:pt x="8445" y="10499"/>
                    <a:pt x="8497" y="10523"/>
                    <a:pt x="8547" y="10523"/>
                  </a:cubicBezTo>
                  <a:cubicBezTo>
                    <a:pt x="8565" y="10523"/>
                    <a:pt x="8582" y="10520"/>
                    <a:pt x="8597" y="10514"/>
                  </a:cubicBezTo>
                  <a:lnTo>
                    <a:pt x="9216" y="10288"/>
                  </a:lnTo>
                  <a:cubicBezTo>
                    <a:pt x="9287" y="10252"/>
                    <a:pt x="9323" y="10193"/>
                    <a:pt x="9323" y="10121"/>
                  </a:cubicBezTo>
                  <a:lnTo>
                    <a:pt x="9216" y="9466"/>
                  </a:lnTo>
                  <a:cubicBezTo>
                    <a:pt x="9216" y="9466"/>
                    <a:pt x="9228" y="9466"/>
                    <a:pt x="9228" y="9455"/>
                  </a:cubicBezTo>
                  <a:lnTo>
                    <a:pt x="9859" y="9657"/>
                  </a:lnTo>
                  <a:cubicBezTo>
                    <a:pt x="9878" y="9666"/>
                    <a:pt x="9897" y="9671"/>
                    <a:pt x="9916" y="9671"/>
                  </a:cubicBezTo>
                  <a:cubicBezTo>
                    <a:pt x="9966" y="9671"/>
                    <a:pt x="10011" y="9638"/>
                    <a:pt x="10038" y="9585"/>
                  </a:cubicBezTo>
                  <a:lnTo>
                    <a:pt x="10359" y="9026"/>
                  </a:lnTo>
                  <a:cubicBezTo>
                    <a:pt x="10395" y="8966"/>
                    <a:pt x="10395" y="8871"/>
                    <a:pt x="10335" y="8823"/>
                  </a:cubicBezTo>
                  <a:lnTo>
                    <a:pt x="9847" y="8395"/>
                  </a:lnTo>
                  <a:lnTo>
                    <a:pt x="9847" y="8383"/>
                  </a:lnTo>
                  <a:lnTo>
                    <a:pt x="10454" y="8145"/>
                  </a:lnTo>
                  <a:cubicBezTo>
                    <a:pt x="10460" y="8146"/>
                    <a:pt x="10465" y="8146"/>
                    <a:pt x="10470" y="8146"/>
                  </a:cubicBezTo>
                  <a:cubicBezTo>
                    <a:pt x="10532" y="8146"/>
                    <a:pt x="10572" y="8080"/>
                    <a:pt x="10561" y="8014"/>
                  </a:cubicBezTo>
                  <a:lnTo>
                    <a:pt x="10442" y="7359"/>
                  </a:lnTo>
                  <a:cubicBezTo>
                    <a:pt x="10419" y="7288"/>
                    <a:pt x="10359" y="7240"/>
                    <a:pt x="10288" y="7228"/>
                  </a:cubicBezTo>
                  <a:lnTo>
                    <a:pt x="9633" y="7204"/>
                  </a:lnTo>
                  <a:cubicBezTo>
                    <a:pt x="9633" y="7204"/>
                    <a:pt x="9633" y="7192"/>
                    <a:pt x="9621" y="7192"/>
                  </a:cubicBezTo>
                  <a:lnTo>
                    <a:pt x="9930" y="6609"/>
                  </a:lnTo>
                  <a:cubicBezTo>
                    <a:pt x="9966" y="6549"/>
                    <a:pt x="9942" y="6466"/>
                    <a:pt x="9907" y="6418"/>
                  </a:cubicBezTo>
                  <a:lnTo>
                    <a:pt x="9395" y="5990"/>
                  </a:lnTo>
                  <a:cubicBezTo>
                    <a:pt x="9365" y="5966"/>
                    <a:pt x="9332" y="5954"/>
                    <a:pt x="9299" y="5954"/>
                  </a:cubicBezTo>
                  <a:cubicBezTo>
                    <a:pt x="9267" y="5954"/>
                    <a:pt x="9234" y="5966"/>
                    <a:pt x="9204" y="5990"/>
                  </a:cubicBezTo>
                  <a:lnTo>
                    <a:pt x="8692" y="6395"/>
                  </a:lnTo>
                  <a:lnTo>
                    <a:pt x="8680" y="6395"/>
                  </a:lnTo>
                  <a:lnTo>
                    <a:pt x="8609" y="6049"/>
                  </a:lnTo>
                  <a:lnTo>
                    <a:pt x="8609" y="6037"/>
                  </a:lnTo>
                  <a:cubicBezTo>
                    <a:pt x="8799" y="5525"/>
                    <a:pt x="8895" y="5002"/>
                    <a:pt x="8895" y="4454"/>
                  </a:cubicBezTo>
                  <a:cubicBezTo>
                    <a:pt x="8895" y="3263"/>
                    <a:pt x="8430" y="2144"/>
                    <a:pt x="7597" y="1311"/>
                  </a:cubicBezTo>
                  <a:cubicBezTo>
                    <a:pt x="6763" y="477"/>
                    <a:pt x="5644" y="1"/>
                    <a:pt x="44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540" name="Google Shape;15540;p103"/>
          <p:cNvSpPr/>
          <p:nvPr/>
        </p:nvSpPr>
        <p:spPr>
          <a:xfrm>
            <a:off x="1331737" y="4307377"/>
            <a:ext cx="304716" cy="304048"/>
          </a:xfrm>
          <a:custGeom>
            <a:avLst/>
            <a:gdLst/>
            <a:ahLst/>
            <a:cxnLst/>
            <a:rect l="l" t="t" r="r" b="b"/>
            <a:pathLst>
              <a:path w="9574" h="9553" extrusionOk="0">
                <a:moveTo>
                  <a:pt x="4811" y="290"/>
                </a:moveTo>
                <a:lnTo>
                  <a:pt x="8157" y="2230"/>
                </a:lnTo>
                <a:lnTo>
                  <a:pt x="7573" y="2230"/>
                </a:lnTo>
                <a:lnTo>
                  <a:pt x="4918" y="671"/>
                </a:lnTo>
                <a:cubicBezTo>
                  <a:pt x="4876" y="647"/>
                  <a:pt x="4838" y="635"/>
                  <a:pt x="4800" y="635"/>
                </a:cubicBezTo>
                <a:cubicBezTo>
                  <a:pt x="4763" y="635"/>
                  <a:pt x="4728" y="647"/>
                  <a:pt x="4692" y="671"/>
                </a:cubicBezTo>
                <a:lnTo>
                  <a:pt x="3989" y="1087"/>
                </a:lnTo>
                <a:cubicBezTo>
                  <a:pt x="3930" y="1135"/>
                  <a:pt x="3906" y="1206"/>
                  <a:pt x="3942" y="1278"/>
                </a:cubicBezTo>
                <a:cubicBezTo>
                  <a:pt x="3974" y="1318"/>
                  <a:pt x="4017" y="1348"/>
                  <a:pt x="4067" y="1348"/>
                </a:cubicBezTo>
                <a:cubicBezTo>
                  <a:pt x="4092" y="1348"/>
                  <a:pt x="4117" y="1341"/>
                  <a:pt x="4144" y="1326"/>
                </a:cubicBezTo>
                <a:lnTo>
                  <a:pt x="4811" y="933"/>
                </a:lnTo>
                <a:lnTo>
                  <a:pt x="7025" y="2230"/>
                </a:lnTo>
                <a:lnTo>
                  <a:pt x="2572" y="2230"/>
                </a:lnTo>
                <a:lnTo>
                  <a:pt x="3561" y="1671"/>
                </a:lnTo>
                <a:cubicBezTo>
                  <a:pt x="3620" y="1623"/>
                  <a:pt x="3644" y="1552"/>
                  <a:pt x="3608" y="1480"/>
                </a:cubicBezTo>
                <a:cubicBezTo>
                  <a:pt x="3576" y="1440"/>
                  <a:pt x="3533" y="1411"/>
                  <a:pt x="3483" y="1411"/>
                </a:cubicBezTo>
                <a:cubicBezTo>
                  <a:pt x="3459" y="1411"/>
                  <a:pt x="3433" y="1417"/>
                  <a:pt x="3406" y="1433"/>
                </a:cubicBezTo>
                <a:lnTo>
                  <a:pt x="2013" y="2254"/>
                </a:lnTo>
                <a:lnTo>
                  <a:pt x="1429" y="2254"/>
                </a:lnTo>
                <a:lnTo>
                  <a:pt x="4811" y="290"/>
                </a:lnTo>
                <a:close/>
                <a:moveTo>
                  <a:pt x="8621" y="2528"/>
                </a:moveTo>
                <a:lnTo>
                  <a:pt x="8621" y="3207"/>
                </a:lnTo>
                <a:lnTo>
                  <a:pt x="965" y="3207"/>
                </a:lnTo>
                <a:lnTo>
                  <a:pt x="965" y="2528"/>
                </a:lnTo>
                <a:close/>
                <a:moveTo>
                  <a:pt x="2644" y="3469"/>
                </a:moveTo>
                <a:cubicBezTo>
                  <a:pt x="2692" y="3469"/>
                  <a:pt x="2727" y="3481"/>
                  <a:pt x="2751" y="3516"/>
                </a:cubicBezTo>
                <a:cubicBezTo>
                  <a:pt x="2787" y="3540"/>
                  <a:pt x="2799" y="3576"/>
                  <a:pt x="2799" y="3623"/>
                </a:cubicBezTo>
                <a:cubicBezTo>
                  <a:pt x="2799" y="3695"/>
                  <a:pt x="2739" y="3754"/>
                  <a:pt x="2668" y="3754"/>
                </a:cubicBezTo>
                <a:cubicBezTo>
                  <a:pt x="2620" y="3754"/>
                  <a:pt x="2596" y="3731"/>
                  <a:pt x="2561" y="3707"/>
                </a:cubicBezTo>
                <a:cubicBezTo>
                  <a:pt x="2528" y="3666"/>
                  <a:pt x="2479" y="3648"/>
                  <a:pt x="2432" y="3648"/>
                </a:cubicBezTo>
                <a:cubicBezTo>
                  <a:pt x="2410" y="3648"/>
                  <a:pt x="2389" y="3652"/>
                  <a:pt x="2370" y="3659"/>
                </a:cubicBezTo>
                <a:cubicBezTo>
                  <a:pt x="2299" y="3695"/>
                  <a:pt x="2251" y="3754"/>
                  <a:pt x="2251" y="3826"/>
                </a:cubicBezTo>
                <a:lnTo>
                  <a:pt x="2251" y="7707"/>
                </a:lnTo>
                <a:lnTo>
                  <a:pt x="1703" y="7707"/>
                </a:lnTo>
                <a:lnTo>
                  <a:pt x="1703" y="3826"/>
                </a:lnTo>
                <a:cubicBezTo>
                  <a:pt x="1703" y="3754"/>
                  <a:pt x="1656" y="3683"/>
                  <a:pt x="1584" y="3659"/>
                </a:cubicBezTo>
                <a:cubicBezTo>
                  <a:pt x="1568" y="3653"/>
                  <a:pt x="1551" y="3650"/>
                  <a:pt x="1532" y="3650"/>
                </a:cubicBezTo>
                <a:cubicBezTo>
                  <a:pt x="1482" y="3650"/>
                  <a:pt x="1425" y="3672"/>
                  <a:pt x="1382" y="3707"/>
                </a:cubicBezTo>
                <a:cubicBezTo>
                  <a:pt x="1358" y="3742"/>
                  <a:pt x="1322" y="3754"/>
                  <a:pt x="1287" y="3754"/>
                </a:cubicBezTo>
                <a:cubicBezTo>
                  <a:pt x="1239" y="3754"/>
                  <a:pt x="1203" y="3731"/>
                  <a:pt x="1179" y="3707"/>
                </a:cubicBezTo>
                <a:cubicBezTo>
                  <a:pt x="1144" y="3683"/>
                  <a:pt x="1132" y="3647"/>
                  <a:pt x="1132" y="3600"/>
                </a:cubicBezTo>
                <a:cubicBezTo>
                  <a:pt x="1132" y="3528"/>
                  <a:pt x="1203" y="3469"/>
                  <a:pt x="1287" y="3469"/>
                </a:cubicBezTo>
                <a:close/>
                <a:moveTo>
                  <a:pt x="5537" y="3481"/>
                </a:moveTo>
                <a:cubicBezTo>
                  <a:pt x="5573" y="3481"/>
                  <a:pt x="5609" y="3504"/>
                  <a:pt x="5644" y="3528"/>
                </a:cubicBezTo>
                <a:cubicBezTo>
                  <a:pt x="5668" y="3564"/>
                  <a:pt x="5692" y="3588"/>
                  <a:pt x="5692" y="3635"/>
                </a:cubicBezTo>
                <a:cubicBezTo>
                  <a:pt x="5692" y="3707"/>
                  <a:pt x="5632" y="3766"/>
                  <a:pt x="5549" y="3766"/>
                </a:cubicBezTo>
                <a:cubicBezTo>
                  <a:pt x="5513" y="3766"/>
                  <a:pt x="5478" y="3754"/>
                  <a:pt x="5454" y="3719"/>
                </a:cubicBezTo>
                <a:cubicBezTo>
                  <a:pt x="5424" y="3681"/>
                  <a:pt x="5376" y="3663"/>
                  <a:pt x="5329" y="3663"/>
                </a:cubicBezTo>
                <a:cubicBezTo>
                  <a:pt x="5301" y="3663"/>
                  <a:pt x="5274" y="3670"/>
                  <a:pt x="5251" y="3683"/>
                </a:cubicBezTo>
                <a:cubicBezTo>
                  <a:pt x="5180" y="3707"/>
                  <a:pt x="5132" y="3766"/>
                  <a:pt x="5132" y="3838"/>
                </a:cubicBezTo>
                <a:lnTo>
                  <a:pt x="5132" y="7731"/>
                </a:lnTo>
                <a:lnTo>
                  <a:pt x="4585" y="7731"/>
                </a:lnTo>
                <a:lnTo>
                  <a:pt x="4585" y="3838"/>
                </a:lnTo>
                <a:cubicBezTo>
                  <a:pt x="4585" y="3766"/>
                  <a:pt x="4537" y="3695"/>
                  <a:pt x="4466" y="3683"/>
                </a:cubicBezTo>
                <a:cubicBezTo>
                  <a:pt x="4439" y="3670"/>
                  <a:pt x="4412" y="3663"/>
                  <a:pt x="4386" y="3663"/>
                </a:cubicBezTo>
                <a:cubicBezTo>
                  <a:pt x="4344" y="3663"/>
                  <a:pt x="4305" y="3681"/>
                  <a:pt x="4275" y="3719"/>
                </a:cubicBezTo>
                <a:cubicBezTo>
                  <a:pt x="4239" y="3754"/>
                  <a:pt x="4216" y="3766"/>
                  <a:pt x="4168" y="3766"/>
                </a:cubicBezTo>
                <a:cubicBezTo>
                  <a:pt x="4120" y="3766"/>
                  <a:pt x="4096" y="3754"/>
                  <a:pt x="4061" y="3719"/>
                </a:cubicBezTo>
                <a:cubicBezTo>
                  <a:pt x="4037" y="3695"/>
                  <a:pt x="4025" y="3659"/>
                  <a:pt x="4025" y="3623"/>
                </a:cubicBezTo>
                <a:cubicBezTo>
                  <a:pt x="4025" y="3540"/>
                  <a:pt x="4096" y="3481"/>
                  <a:pt x="4168" y="3481"/>
                </a:cubicBezTo>
                <a:close/>
                <a:moveTo>
                  <a:pt x="8395" y="3481"/>
                </a:moveTo>
                <a:cubicBezTo>
                  <a:pt x="8442" y="3481"/>
                  <a:pt x="8466" y="3492"/>
                  <a:pt x="8502" y="3528"/>
                </a:cubicBezTo>
                <a:cubicBezTo>
                  <a:pt x="8526" y="3552"/>
                  <a:pt x="8538" y="3588"/>
                  <a:pt x="8538" y="3635"/>
                </a:cubicBezTo>
                <a:cubicBezTo>
                  <a:pt x="8526" y="3695"/>
                  <a:pt x="8466" y="3754"/>
                  <a:pt x="8407" y="3754"/>
                </a:cubicBezTo>
                <a:cubicBezTo>
                  <a:pt x="8371" y="3754"/>
                  <a:pt x="8335" y="3742"/>
                  <a:pt x="8311" y="3707"/>
                </a:cubicBezTo>
                <a:cubicBezTo>
                  <a:pt x="8279" y="3666"/>
                  <a:pt x="8224" y="3648"/>
                  <a:pt x="8174" y="3648"/>
                </a:cubicBezTo>
                <a:cubicBezTo>
                  <a:pt x="8150" y="3648"/>
                  <a:pt x="8128" y="3652"/>
                  <a:pt x="8109" y="3659"/>
                </a:cubicBezTo>
                <a:cubicBezTo>
                  <a:pt x="8037" y="3695"/>
                  <a:pt x="7990" y="3754"/>
                  <a:pt x="7990" y="3826"/>
                </a:cubicBezTo>
                <a:lnTo>
                  <a:pt x="7990" y="7707"/>
                </a:lnTo>
                <a:lnTo>
                  <a:pt x="7442" y="7707"/>
                </a:lnTo>
                <a:lnTo>
                  <a:pt x="7442" y="6314"/>
                </a:lnTo>
                <a:cubicBezTo>
                  <a:pt x="7442" y="6243"/>
                  <a:pt x="7383" y="6183"/>
                  <a:pt x="7311" y="6183"/>
                </a:cubicBezTo>
                <a:cubicBezTo>
                  <a:pt x="7240" y="6183"/>
                  <a:pt x="7180" y="6243"/>
                  <a:pt x="7180" y="6314"/>
                </a:cubicBezTo>
                <a:lnTo>
                  <a:pt x="7180" y="7743"/>
                </a:lnTo>
                <a:cubicBezTo>
                  <a:pt x="7097" y="7791"/>
                  <a:pt x="7061" y="7862"/>
                  <a:pt x="7061" y="7945"/>
                </a:cubicBezTo>
                <a:lnTo>
                  <a:pt x="7061" y="8148"/>
                </a:lnTo>
                <a:lnTo>
                  <a:pt x="5549" y="8148"/>
                </a:lnTo>
                <a:lnTo>
                  <a:pt x="5549" y="7969"/>
                </a:lnTo>
                <a:cubicBezTo>
                  <a:pt x="5549" y="7874"/>
                  <a:pt x="5513" y="7803"/>
                  <a:pt x="5430" y="7755"/>
                </a:cubicBezTo>
                <a:lnTo>
                  <a:pt x="5430" y="4016"/>
                </a:lnTo>
                <a:cubicBezTo>
                  <a:pt x="5465" y="4034"/>
                  <a:pt x="5500" y="4045"/>
                  <a:pt x="5535" y="4045"/>
                </a:cubicBezTo>
                <a:cubicBezTo>
                  <a:pt x="5547" y="4045"/>
                  <a:pt x="5560" y="4043"/>
                  <a:pt x="5573" y="4040"/>
                </a:cubicBezTo>
                <a:cubicBezTo>
                  <a:pt x="5787" y="4040"/>
                  <a:pt x="5966" y="3862"/>
                  <a:pt x="5966" y="3635"/>
                </a:cubicBezTo>
                <a:cubicBezTo>
                  <a:pt x="5966" y="3576"/>
                  <a:pt x="5966" y="3528"/>
                  <a:pt x="5954" y="3481"/>
                </a:cubicBezTo>
                <a:lnTo>
                  <a:pt x="6656" y="3481"/>
                </a:lnTo>
                <a:cubicBezTo>
                  <a:pt x="6633" y="3516"/>
                  <a:pt x="6633" y="3564"/>
                  <a:pt x="6621" y="3600"/>
                </a:cubicBezTo>
                <a:cubicBezTo>
                  <a:pt x="6621" y="3719"/>
                  <a:pt x="6656" y="3826"/>
                  <a:pt x="6740" y="3921"/>
                </a:cubicBezTo>
                <a:cubicBezTo>
                  <a:pt x="6811" y="4004"/>
                  <a:pt x="6942" y="4052"/>
                  <a:pt x="7037" y="4052"/>
                </a:cubicBezTo>
                <a:cubicBezTo>
                  <a:pt x="7085" y="4052"/>
                  <a:pt x="7133" y="4028"/>
                  <a:pt x="7168" y="4016"/>
                </a:cubicBezTo>
                <a:lnTo>
                  <a:pt x="7168" y="5636"/>
                </a:lnTo>
                <a:cubicBezTo>
                  <a:pt x="7168" y="5719"/>
                  <a:pt x="7228" y="5778"/>
                  <a:pt x="7311" y="5778"/>
                </a:cubicBezTo>
                <a:cubicBezTo>
                  <a:pt x="7383" y="5778"/>
                  <a:pt x="7442" y="5719"/>
                  <a:pt x="7442" y="5636"/>
                </a:cubicBezTo>
                <a:lnTo>
                  <a:pt x="7442" y="3838"/>
                </a:lnTo>
                <a:cubicBezTo>
                  <a:pt x="7442" y="3766"/>
                  <a:pt x="7395" y="3695"/>
                  <a:pt x="7323" y="3671"/>
                </a:cubicBezTo>
                <a:cubicBezTo>
                  <a:pt x="7301" y="3667"/>
                  <a:pt x="7278" y="3665"/>
                  <a:pt x="7255" y="3665"/>
                </a:cubicBezTo>
                <a:cubicBezTo>
                  <a:pt x="7205" y="3665"/>
                  <a:pt x="7157" y="3678"/>
                  <a:pt x="7133" y="3719"/>
                </a:cubicBezTo>
                <a:cubicBezTo>
                  <a:pt x="7097" y="3754"/>
                  <a:pt x="7073" y="3766"/>
                  <a:pt x="7025" y="3766"/>
                </a:cubicBezTo>
                <a:cubicBezTo>
                  <a:pt x="6978" y="3766"/>
                  <a:pt x="6954" y="3754"/>
                  <a:pt x="6918" y="3719"/>
                </a:cubicBezTo>
                <a:cubicBezTo>
                  <a:pt x="6894" y="3695"/>
                  <a:pt x="6871" y="3659"/>
                  <a:pt x="6871" y="3612"/>
                </a:cubicBezTo>
                <a:cubicBezTo>
                  <a:pt x="6871" y="3540"/>
                  <a:pt x="6954" y="3481"/>
                  <a:pt x="7025" y="3481"/>
                </a:cubicBezTo>
                <a:close/>
                <a:moveTo>
                  <a:pt x="2382" y="7993"/>
                </a:moveTo>
                <a:lnTo>
                  <a:pt x="2382" y="8160"/>
                </a:lnTo>
                <a:lnTo>
                  <a:pt x="1572" y="8160"/>
                </a:lnTo>
                <a:lnTo>
                  <a:pt x="1572" y="7993"/>
                </a:lnTo>
                <a:close/>
                <a:moveTo>
                  <a:pt x="3751" y="3481"/>
                </a:moveTo>
                <a:cubicBezTo>
                  <a:pt x="3739" y="3516"/>
                  <a:pt x="3739" y="3564"/>
                  <a:pt x="3715" y="3600"/>
                </a:cubicBezTo>
                <a:cubicBezTo>
                  <a:pt x="3715" y="3719"/>
                  <a:pt x="3751" y="3826"/>
                  <a:pt x="3835" y="3921"/>
                </a:cubicBezTo>
                <a:cubicBezTo>
                  <a:pt x="3918" y="4004"/>
                  <a:pt x="4037" y="4052"/>
                  <a:pt x="4132" y="4052"/>
                </a:cubicBezTo>
                <a:cubicBezTo>
                  <a:pt x="4180" y="4052"/>
                  <a:pt x="4227" y="4028"/>
                  <a:pt x="4275" y="4016"/>
                </a:cubicBezTo>
                <a:lnTo>
                  <a:pt x="4275" y="7755"/>
                </a:lnTo>
                <a:cubicBezTo>
                  <a:pt x="4192" y="7803"/>
                  <a:pt x="4156" y="7874"/>
                  <a:pt x="4156" y="7957"/>
                </a:cubicBezTo>
                <a:lnTo>
                  <a:pt x="4156" y="8160"/>
                </a:lnTo>
                <a:lnTo>
                  <a:pt x="2644" y="8160"/>
                </a:lnTo>
                <a:lnTo>
                  <a:pt x="2644" y="7969"/>
                </a:lnTo>
                <a:cubicBezTo>
                  <a:pt x="2668" y="7874"/>
                  <a:pt x="2608" y="7803"/>
                  <a:pt x="2537" y="7755"/>
                </a:cubicBezTo>
                <a:lnTo>
                  <a:pt x="2537" y="4016"/>
                </a:lnTo>
                <a:cubicBezTo>
                  <a:pt x="2563" y="4034"/>
                  <a:pt x="2595" y="4045"/>
                  <a:pt x="2630" y="4045"/>
                </a:cubicBezTo>
                <a:cubicBezTo>
                  <a:pt x="2642" y="4045"/>
                  <a:pt x="2655" y="4043"/>
                  <a:pt x="2668" y="4040"/>
                </a:cubicBezTo>
                <a:cubicBezTo>
                  <a:pt x="2894" y="4040"/>
                  <a:pt x="3073" y="3862"/>
                  <a:pt x="3073" y="3635"/>
                </a:cubicBezTo>
                <a:cubicBezTo>
                  <a:pt x="3073" y="3576"/>
                  <a:pt x="3073" y="3528"/>
                  <a:pt x="3049" y="3481"/>
                </a:cubicBezTo>
                <a:close/>
                <a:moveTo>
                  <a:pt x="5251" y="7993"/>
                </a:moveTo>
                <a:lnTo>
                  <a:pt x="5251" y="8160"/>
                </a:lnTo>
                <a:lnTo>
                  <a:pt x="4454" y="8160"/>
                </a:lnTo>
                <a:lnTo>
                  <a:pt x="4454" y="7993"/>
                </a:lnTo>
                <a:close/>
                <a:moveTo>
                  <a:pt x="8109" y="7993"/>
                </a:moveTo>
                <a:lnTo>
                  <a:pt x="8109" y="8160"/>
                </a:lnTo>
                <a:lnTo>
                  <a:pt x="7311" y="8160"/>
                </a:lnTo>
                <a:lnTo>
                  <a:pt x="7311" y="7993"/>
                </a:lnTo>
                <a:close/>
                <a:moveTo>
                  <a:pt x="8454" y="8445"/>
                </a:moveTo>
                <a:cubicBezTo>
                  <a:pt x="8526" y="8445"/>
                  <a:pt x="8573" y="8505"/>
                  <a:pt x="8573" y="8565"/>
                </a:cubicBezTo>
                <a:lnTo>
                  <a:pt x="8573" y="8719"/>
                </a:lnTo>
                <a:lnTo>
                  <a:pt x="4001" y="8719"/>
                </a:lnTo>
                <a:cubicBezTo>
                  <a:pt x="3930" y="8719"/>
                  <a:pt x="3870" y="8779"/>
                  <a:pt x="3870" y="8862"/>
                </a:cubicBezTo>
                <a:cubicBezTo>
                  <a:pt x="3870" y="8934"/>
                  <a:pt x="3930" y="8993"/>
                  <a:pt x="4001" y="8993"/>
                </a:cubicBezTo>
                <a:lnTo>
                  <a:pt x="8728" y="8993"/>
                </a:lnTo>
                <a:cubicBezTo>
                  <a:pt x="8799" y="8993"/>
                  <a:pt x="8859" y="9053"/>
                  <a:pt x="8859" y="9124"/>
                </a:cubicBezTo>
                <a:lnTo>
                  <a:pt x="8859" y="9279"/>
                </a:lnTo>
                <a:lnTo>
                  <a:pt x="715" y="9279"/>
                </a:lnTo>
                <a:lnTo>
                  <a:pt x="715" y="9136"/>
                </a:lnTo>
                <a:cubicBezTo>
                  <a:pt x="715" y="9065"/>
                  <a:pt x="775" y="9005"/>
                  <a:pt x="846" y="9005"/>
                </a:cubicBezTo>
                <a:lnTo>
                  <a:pt x="3323" y="9005"/>
                </a:lnTo>
                <a:cubicBezTo>
                  <a:pt x="3394" y="9005"/>
                  <a:pt x="3454" y="8946"/>
                  <a:pt x="3454" y="8874"/>
                </a:cubicBezTo>
                <a:cubicBezTo>
                  <a:pt x="3454" y="8803"/>
                  <a:pt x="3394" y="8743"/>
                  <a:pt x="3323" y="8743"/>
                </a:cubicBezTo>
                <a:lnTo>
                  <a:pt x="1013" y="8743"/>
                </a:lnTo>
                <a:lnTo>
                  <a:pt x="1013" y="8565"/>
                </a:lnTo>
                <a:cubicBezTo>
                  <a:pt x="1013" y="8481"/>
                  <a:pt x="1072" y="8445"/>
                  <a:pt x="1132" y="8445"/>
                </a:cubicBezTo>
                <a:close/>
                <a:moveTo>
                  <a:pt x="4781" y="1"/>
                </a:moveTo>
                <a:cubicBezTo>
                  <a:pt x="4736" y="1"/>
                  <a:pt x="4692" y="10"/>
                  <a:pt x="4656" y="28"/>
                </a:cubicBezTo>
                <a:lnTo>
                  <a:pt x="810" y="2278"/>
                </a:lnTo>
                <a:cubicBezTo>
                  <a:pt x="787" y="2278"/>
                  <a:pt x="775" y="2290"/>
                  <a:pt x="775" y="2314"/>
                </a:cubicBezTo>
                <a:cubicBezTo>
                  <a:pt x="715" y="2349"/>
                  <a:pt x="667" y="2445"/>
                  <a:pt x="667" y="2516"/>
                </a:cubicBezTo>
                <a:lnTo>
                  <a:pt x="667" y="3219"/>
                </a:lnTo>
                <a:cubicBezTo>
                  <a:pt x="667" y="3350"/>
                  <a:pt x="763" y="3457"/>
                  <a:pt x="882" y="3481"/>
                </a:cubicBezTo>
                <a:cubicBezTo>
                  <a:pt x="858" y="3528"/>
                  <a:pt x="846" y="3564"/>
                  <a:pt x="846" y="3600"/>
                </a:cubicBezTo>
                <a:cubicBezTo>
                  <a:pt x="846" y="3719"/>
                  <a:pt x="882" y="3826"/>
                  <a:pt x="965" y="3921"/>
                </a:cubicBezTo>
                <a:cubicBezTo>
                  <a:pt x="1048" y="4004"/>
                  <a:pt x="1168" y="4052"/>
                  <a:pt x="1263" y="4052"/>
                </a:cubicBezTo>
                <a:cubicBezTo>
                  <a:pt x="1310" y="4052"/>
                  <a:pt x="1358" y="4028"/>
                  <a:pt x="1406" y="4016"/>
                </a:cubicBezTo>
                <a:lnTo>
                  <a:pt x="1406" y="7755"/>
                </a:lnTo>
                <a:cubicBezTo>
                  <a:pt x="1322" y="7803"/>
                  <a:pt x="1287" y="7874"/>
                  <a:pt x="1287" y="7957"/>
                </a:cubicBezTo>
                <a:lnTo>
                  <a:pt x="1287" y="8160"/>
                </a:lnTo>
                <a:lnTo>
                  <a:pt x="1120" y="8160"/>
                </a:lnTo>
                <a:cubicBezTo>
                  <a:pt x="894" y="8160"/>
                  <a:pt x="715" y="8338"/>
                  <a:pt x="715" y="8553"/>
                </a:cubicBezTo>
                <a:lnTo>
                  <a:pt x="715" y="8743"/>
                </a:lnTo>
                <a:cubicBezTo>
                  <a:pt x="548" y="8791"/>
                  <a:pt x="417" y="8946"/>
                  <a:pt x="417" y="9136"/>
                </a:cubicBezTo>
                <a:lnTo>
                  <a:pt x="417" y="9291"/>
                </a:lnTo>
                <a:lnTo>
                  <a:pt x="132" y="9291"/>
                </a:lnTo>
                <a:cubicBezTo>
                  <a:pt x="60" y="9291"/>
                  <a:pt x="1" y="9350"/>
                  <a:pt x="1" y="9422"/>
                </a:cubicBezTo>
                <a:cubicBezTo>
                  <a:pt x="1" y="9493"/>
                  <a:pt x="60" y="9553"/>
                  <a:pt x="132" y="9553"/>
                </a:cubicBezTo>
                <a:lnTo>
                  <a:pt x="9442" y="9553"/>
                </a:lnTo>
                <a:cubicBezTo>
                  <a:pt x="9514" y="9553"/>
                  <a:pt x="9573" y="9493"/>
                  <a:pt x="9573" y="9422"/>
                </a:cubicBezTo>
                <a:cubicBezTo>
                  <a:pt x="9573" y="9350"/>
                  <a:pt x="9514" y="9291"/>
                  <a:pt x="9442" y="9291"/>
                </a:cubicBezTo>
                <a:lnTo>
                  <a:pt x="9157" y="9291"/>
                </a:lnTo>
                <a:lnTo>
                  <a:pt x="9157" y="9136"/>
                </a:lnTo>
                <a:cubicBezTo>
                  <a:pt x="9157" y="8957"/>
                  <a:pt x="9038" y="8803"/>
                  <a:pt x="8859" y="8743"/>
                </a:cubicBezTo>
                <a:lnTo>
                  <a:pt x="8859" y="8565"/>
                </a:lnTo>
                <a:cubicBezTo>
                  <a:pt x="8859" y="8338"/>
                  <a:pt x="8680" y="8160"/>
                  <a:pt x="8454" y="8160"/>
                </a:cubicBezTo>
                <a:lnTo>
                  <a:pt x="8395" y="8160"/>
                </a:lnTo>
                <a:lnTo>
                  <a:pt x="8395" y="7969"/>
                </a:lnTo>
                <a:cubicBezTo>
                  <a:pt x="8395" y="7874"/>
                  <a:pt x="8347" y="7803"/>
                  <a:pt x="8276" y="7755"/>
                </a:cubicBezTo>
                <a:lnTo>
                  <a:pt x="8276" y="4016"/>
                </a:lnTo>
                <a:cubicBezTo>
                  <a:pt x="8310" y="4034"/>
                  <a:pt x="8345" y="4045"/>
                  <a:pt x="8375" y="4045"/>
                </a:cubicBezTo>
                <a:cubicBezTo>
                  <a:pt x="8387" y="4045"/>
                  <a:pt x="8397" y="4043"/>
                  <a:pt x="8407" y="4040"/>
                </a:cubicBezTo>
                <a:cubicBezTo>
                  <a:pt x="8633" y="4040"/>
                  <a:pt x="8811" y="3862"/>
                  <a:pt x="8811" y="3635"/>
                </a:cubicBezTo>
                <a:cubicBezTo>
                  <a:pt x="8811" y="3564"/>
                  <a:pt x="8799" y="3504"/>
                  <a:pt x="8764" y="3421"/>
                </a:cubicBezTo>
                <a:cubicBezTo>
                  <a:pt x="8835" y="3385"/>
                  <a:pt x="8883" y="3290"/>
                  <a:pt x="8883" y="3207"/>
                </a:cubicBezTo>
                <a:lnTo>
                  <a:pt x="8883" y="2504"/>
                </a:lnTo>
                <a:cubicBezTo>
                  <a:pt x="8883" y="2397"/>
                  <a:pt x="8823" y="2314"/>
                  <a:pt x="8740" y="2266"/>
                </a:cubicBezTo>
                <a:lnTo>
                  <a:pt x="4906" y="28"/>
                </a:lnTo>
                <a:cubicBezTo>
                  <a:pt x="4870" y="10"/>
                  <a:pt x="4826" y="1"/>
                  <a:pt x="47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541" name="Google Shape;15541;p103"/>
          <p:cNvGrpSpPr/>
          <p:nvPr/>
        </p:nvGrpSpPr>
        <p:grpSpPr>
          <a:xfrm>
            <a:off x="2179081" y="4285511"/>
            <a:ext cx="397525" cy="348670"/>
            <a:chOff x="2179081" y="4285511"/>
            <a:chExt cx="397525" cy="348670"/>
          </a:xfrm>
        </p:grpSpPr>
        <p:sp>
          <p:nvSpPr>
            <p:cNvPr id="15542" name="Google Shape;15542;p103"/>
            <p:cNvSpPr/>
            <p:nvPr/>
          </p:nvSpPr>
          <p:spPr>
            <a:xfrm>
              <a:off x="2262437" y="4354322"/>
              <a:ext cx="230813" cy="210507"/>
            </a:xfrm>
            <a:custGeom>
              <a:avLst/>
              <a:gdLst/>
              <a:ahLst/>
              <a:cxnLst/>
              <a:rect l="l" t="t" r="r" b="b"/>
              <a:pathLst>
                <a:path w="7252" h="6614" extrusionOk="0">
                  <a:moveTo>
                    <a:pt x="3627" y="376"/>
                  </a:moveTo>
                  <a:cubicBezTo>
                    <a:pt x="4070" y="376"/>
                    <a:pt x="4516" y="477"/>
                    <a:pt x="4930" y="684"/>
                  </a:cubicBezTo>
                  <a:lnTo>
                    <a:pt x="4132" y="2065"/>
                  </a:lnTo>
                  <a:cubicBezTo>
                    <a:pt x="3965" y="2006"/>
                    <a:pt x="3799" y="1958"/>
                    <a:pt x="3620" y="1958"/>
                  </a:cubicBezTo>
                  <a:cubicBezTo>
                    <a:pt x="3441" y="1958"/>
                    <a:pt x="3263" y="1994"/>
                    <a:pt x="3120" y="2065"/>
                  </a:cubicBezTo>
                  <a:lnTo>
                    <a:pt x="2322" y="684"/>
                  </a:lnTo>
                  <a:cubicBezTo>
                    <a:pt x="2730" y="480"/>
                    <a:pt x="3177" y="376"/>
                    <a:pt x="3627" y="376"/>
                  </a:cubicBezTo>
                  <a:close/>
                  <a:moveTo>
                    <a:pt x="1989" y="863"/>
                  </a:moveTo>
                  <a:lnTo>
                    <a:pt x="2787" y="2244"/>
                  </a:lnTo>
                  <a:cubicBezTo>
                    <a:pt x="2513" y="2458"/>
                    <a:pt x="2322" y="2768"/>
                    <a:pt x="2286" y="3137"/>
                  </a:cubicBezTo>
                  <a:lnTo>
                    <a:pt x="691" y="3137"/>
                  </a:lnTo>
                  <a:lnTo>
                    <a:pt x="691" y="3125"/>
                  </a:lnTo>
                  <a:cubicBezTo>
                    <a:pt x="739" y="2422"/>
                    <a:pt x="1013" y="1756"/>
                    <a:pt x="1536" y="1232"/>
                  </a:cubicBezTo>
                  <a:cubicBezTo>
                    <a:pt x="1667" y="1101"/>
                    <a:pt x="1834" y="970"/>
                    <a:pt x="1989" y="863"/>
                  </a:cubicBezTo>
                  <a:close/>
                  <a:moveTo>
                    <a:pt x="3620" y="2339"/>
                  </a:moveTo>
                  <a:cubicBezTo>
                    <a:pt x="4156" y="2339"/>
                    <a:pt x="4608" y="2779"/>
                    <a:pt x="4608" y="3315"/>
                  </a:cubicBezTo>
                  <a:cubicBezTo>
                    <a:pt x="4608" y="3851"/>
                    <a:pt x="4156" y="4303"/>
                    <a:pt x="3620" y="4303"/>
                  </a:cubicBezTo>
                  <a:cubicBezTo>
                    <a:pt x="3072" y="4303"/>
                    <a:pt x="2644" y="3851"/>
                    <a:pt x="2644" y="3315"/>
                  </a:cubicBezTo>
                  <a:cubicBezTo>
                    <a:pt x="2644" y="2768"/>
                    <a:pt x="3084" y="2339"/>
                    <a:pt x="3620" y="2339"/>
                  </a:cubicBezTo>
                  <a:close/>
                  <a:moveTo>
                    <a:pt x="6549" y="3482"/>
                  </a:moveTo>
                  <a:cubicBezTo>
                    <a:pt x="6513" y="4184"/>
                    <a:pt x="6227" y="4863"/>
                    <a:pt x="5704" y="5387"/>
                  </a:cubicBezTo>
                  <a:cubicBezTo>
                    <a:pt x="5573" y="5518"/>
                    <a:pt x="5406" y="5661"/>
                    <a:pt x="5263" y="5756"/>
                  </a:cubicBezTo>
                  <a:lnTo>
                    <a:pt x="4453" y="4375"/>
                  </a:lnTo>
                  <a:cubicBezTo>
                    <a:pt x="4727" y="4172"/>
                    <a:pt x="4918" y="3851"/>
                    <a:pt x="4965" y="3482"/>
                  </a:cubicBezTo>
                  <a:close/>
                  <a:moveTo>
                    <a:pt x="4120" y="4553"/>
                  </a:moveTo>
                  <a:lnTo>
                    <a:pt x="4918" y="5935"/>
                  </a:lnTo>
                  <a:cubicBezTo>
                    <a:pt x="4510" y="6138"/>
                    <a:pt x="4063" y="6243"/>
                    <a:pt x="3613" y="6243"/>
                  </a:cubicBezTo>
                  <a:cubicBezTo>
                    <a:pt x="3170" y="6243"/>
                    <a:pt x="2724" y="6141"/>
                    <a:pt x="2310" y="5935"/>
                  </a:cubicBezTo>
                  <a:lnTo>
                    <a:pt x="3120" y="4553"/>
                  </a:lnTo>
                  <a:cubicBezTo>
                    <a:pt x="3275" y="4613"/>
                    <a:pt x="3441" y="4661"/>
                    <a:pt x="3620" y="4661"/>
                  </a:cubicBezTo>
                  <a:cubicBezTo>
                    <a:pt x="3799" y="4661"/>
                    <a:pt x="3977" y="4625"/>
                    <a:pt x="4120" y="4553"/>
                  </a:cubicBezTo>
                  <a:close/>
                  <a:moveTo>
                    <a:pt x="3636" y="0"/>
                  </a:moveTo>
                  <a:cubicBezTo>
                    <a:pt x="2787" y="0"/>
                    <a:pt x="1940" y="328"/>
                    <a:pt x="1298" y="970"/>
                  </a:cubicBezTo>
                  <a:cubicBezTo>
                    <a:pt x="120" y="2137"/>
                    <a:pt x="0" y="4018"/>
                    <a:pt x="1036" y="5327"/>
                  </a:cubicBezTo>
                  <a:cubicBezTo>
                    <a:pt x="1060" y="5375"/>
                    <a:pt x="1120" y="5399"/>
                    <a:pt x="1179" y="5399"/>
                  </a:cubicBezTo>
                  <a:cubicBezTo>
                    <a:pt x="1227" y="5399"/>
                    <a:pt x="1251" y="5387"/>
                    <a:pt x="1298" y="5351"/>
                  </a:cubicBezTo>
                  <a:cubicBezTo>
                    <a:pt x="1370" y="5292"/>
                    <a:pt x="1394" y="5173"/>
                    <a:pt x="1334" y="5101"/>
                  </a:cubicBezTo>
                  <a:cubicBezTo>
                    <a:pt x="953" y="4625"/>
                    <a:pt x="751" y="4065"/>
                    <a:pt x="715" y="3482"/>
                  </a:cubicBezTo>
                  <a:lnTo>
                    <a:pt x="2310" y="3482"/>
                  </a:lnTo>
                  <a:cubicBezTo>
                    <a:pt x="2358" y="3839"/>
                    <a:pt x="2548" y="4149"/>
                    <a:pt x="2810" y="4375"/>
                  </a:cubicBezTo>
                  <a:lnTo>
                    <a:pt x="2013" y="5756"/>
                  </a:lnTo>
                  <a:lnTo>
                    <a:pt x="1834" y="5625"/>
                  </a:lnTo>
                  <a:cubicBezTo>
                    <a:pt x="1803" y="5599"/>
                    <a:pt x="1763" y="5587"/>
                    <a:pt x="1723" y="5587"/>
                  </a:cubicBezTo>
                  <a:cubicBezTo>
                    <a:pt x="1671" y="5587"/>
                    <a:pt x="1618" y="5608"/>
                    <a:pt x="1584" y="5649"/>
                  </a:cubicBezTo>
                  <a:cubicBezTo>
                    <a:pt x="1524" y="5732"/>
                    <a:pt x="1536" y="5851"/>
                    <a:pt x="1608" y="5911"/>
                  </a:cubicBezTo>
                  <a:cubicBezTo>
                    <a:pt x="2203" y="6375"/>
                    <a:pt x="2918" y="6613"/>
                    <a:pt x="3632" y="6613"/>
                  </a:cubicBezTo>
                  <a:cubicBezTo>
                    <a:pt x="4489" y="6613"/>
                    <a:pt x="5334" y="6280"/>
                    <a:pt x="5977" y="5637"/>
                  </a:cubicBezTo>
                  <a:cubicBezTo>
                    <a:pt x="7132" y="4470"/>
                    <a:pt x="7251" y="2589"/>
                    <a:pt x="6227" y="1279"/>
                  </a:cubicBezTo>
                  <a:cubicBezTo>
                    <a:pt x="6194" y="1239"/>
                    <a:pt x="6141" y="1217"/>
                    <a:pt x="6088" y="1217"/>
                  </a:cubicBezTo>
                  <a:cubicBezTo>
                    <a:pt x="6048" y="1217"/>
                    <a:pt x="6008" y="1230"/>
                    <a:pt x="5977" y="1255"/>
                  </a:cubicBezTo>
                  <a:cubicBezTo>
                    <a:pt x="5894" y="1315"/>
                    <a:pt x="5882" y="1434"/>
                    <a:pt x="5942" y="1505"/>
                  </a:cubicBezTo>
                  <a:cubicBezTo>
                    <a:pt x="6311" y="1982"/>
                    <a:pt x="6525" y="2541"/>
                    <a:pt x="6549" y="3125"/>
                  </a:cubicBezTo>
                  <a:lnTo>
                    <a:pt x="4965" y="3125"/>
                  </a:lnTo>
                  <a:cubicBezTo>
                    <a:pt x="4918" y="2768"/>
                    <a:pt x="4727" y="2458"/>
                    <a:pt x="4453" y="2232"/>
                  </a:cubicBezTo>
                  <a:lnTo>
                    <a:pt x="5263" y="851"/>
                  </a:lnTo>
                  <a:lnTo>
                    <a:pt x="5442" y="982"/>
                  </a:lnTo>
                  <a:cubicBezTo>
                    <a:pt x="5473" y="1007"/>
                    <a:pt x="5512" y="1020"/>
                    <a:pt x="5552" y="1020"/>
                  </a:cubicBezTo>
                  <a:cubicBezTo>
                    <a:pt x="5605" y="1020"/>
                    <a:pt x="5658" y="998"/>
                    <a:pt x="5692" y="958"/>
                  </a:cubicBezTo>
                  <a:cubicBezTo>
                    <a:pt x="5751" y="874"/>
                    <a:pt x="5739" y="755"/>
                    <a:pt x="5656" y="696"/>
                  </a:cubicBezTo>
                  <a:cubicBezTo>
                    <a:pt x="5059" y="229"/>
                    <a:pt x="4347" y="0"/>
                    <a:pt x="36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3" name="Google Shape;15543;p103"/>
            <p:cNvSpPr/>
            <p:nvPr/>
          </p:nvSpPr>
          <p:spPr>
            <a:xfrm>
              <a:off x="2179081" y="4285511"/>
              <a:ext cx="397525" cy="348670"/>
            </a:xfrm>
            <a:custGeom>
              <a:avLst/>
              <a:gdLst/>
              <a:ahLst/>
              <a:cxnLst/>
              <a:rect l="l" t="t" r="r" b="b"/>
              <a:pathLst>
                <a:path w="12490" h="10955" extrusionOk="0">
                  <a:moveTo>
                    <a:pt x="3493" y="346"/>
                  </a:moveTo>
                  <a:cubicBezTo>
                    <a:pt x="3526" y="346"/>
                    <a:pt x="3560" y="350"/>
                    <a:pt x="3596" y="358"/>
                  </a:cubicBezTo>
                  <a:cubicBezTo>
                    <a:pt x="3679" y="393"/>
                    <a:pt x="3751" y="465"/>
                    <a:pt x="3798" y="548"/>
                  </a:cubicBezTo>
                  <a:lnTo>
                    <a:pt x="4310" y="1655"/>
                  </a:lnTo>
                  <a:cubicBezTo>
                    <a:pt x="4167" y="1727"/>
                    <a:pt x="4036" y="1798"/>
                    <a:pt x="3917" y="1882"/>
                  </a:cubicBezTo>
                  <a:lnTo>
                    <a:pt x="3203" y="893"/>
                  </a:lnTo>
                  <a:cubicBezTo>
                    <a:pt x="3143" y="822"/>
                    <a:pt x="3131" y="715"/>
                    <a:pt x="3143" y="619"/>
                  </a:cubicBezTo>
                  <a:cubicBezTo>
                    <a:pt x="3155" y="512"/>
                    <a:pt x="3215" y="441"/>
                    <a:pt x="3310" y="393"/>
                  </a:cubicBezTo>
                  <a:cubicBezTo>
                    <a:pt x="3366" y="362"/>
                    <a:pt x="3426" y="346"/>
                    <a:pt x="3493" y="346"/>
                  </a:cubicBezTo>
                  <a:close/>
                  <a:moveTo>
                    <a:pt x="8984" y="346"/>
                  </a:moveTo>
                  <a:cubicBezTo>
                    <a:pt x="9046" y="346"/>
                    <a:pt x="9112" y="362"/>
                    <a:pt x="9168" y="393"/>
                  </a:cubicBezTo>
                  <a:cubicBezTo>
                    <a:pt x="9263" y="441"/>
                    <a:pt x="9323" y="524"/>
                    <a:pt x="9335" y="619"/>
                  </a:cubicBezTo>
                  <a:cubicBezTo>
                    <a:pt x="9347" y="715"/>
                    <a:pt x="9335" y="810"/>
                    <a:pt x="9275" y="893"/>
                  </a:cubicBezTo>
                  <a:lnTo>
                    <a:pt x="8561" y="1882"/>
                  </a:lnTo>
                  <a:cubicBezTo>
                    <a:pt x="8442" y="1810"/>
                    <a:pt x="8311" y="1715"/>
                    <a:pt x="8180" y="1655"/>
                  </a:cubicBezTo>
                  <a:lnTo>
                    <a:pt x="8680" y="560"/>
                  </a:lnTo>
                  <a:cubicBezTo>
                    <a:pt x="8727" y="465"/>
                    <a:pt x="8799" y="393"/>
                    <a:pt x="8894" y="358"/>
                  </a:cubicBezTo>
                  <a:cubicBezTo>
                    <a:pt x="8922" y="350"/>
                    <a:pt x="8952" y="346"/>
                    <a:pt x="8984" y="346"/>
                  </a:cubicBezTo>
                  <a:close/>
                  <a:moveTo>
                    <a:pt x="11780" y="5137"/>
                  </a:moveTo>
                  <a:cubicBezTo>
                    <a:pt x="11858" y="5137"/>
                    <a:pt x="11924" y="5171"/>
                    <a:pt x="11990" y="5227"/>
                  </a:cubicBezTo>
                  <a:cubicBezTo>
                    <a:pt x="12061" y="5287"/>
                    <a:pt x="12097" y="5394"/>
                    <a:pt x="12097" y="5477"/>
                  </a:cubicBezTo>
                  <a:cubicBezTo>
                    <a:pt x="12097" y="5572"/>
                    <a:pt x="12061" y="5656"/>
                    <a:pt x="11990" y="5739"/>
                  </a:cubicBezTo>
                  <a:cubicBezTo>
                    <a:pt x="11917" y="5791"/>
                    <a:pt x="11845" y="5825"/>
                    <a:pt x="11756" y="5825"/>
                  </a:cubicBezTo>
                  <a:cubicBezTo>
                    <a:pt x="11743" y="5825"/>
                    <a:pt x="11730" y="5824"/>
                    <a:pt x="11716" y="5823"/>
                  </a:cubicBezTo>
                  <a:lnTo>
                    <a:pt x="10513" y="5703"/>
                  </a:lnTo>
                  <a:lnTo>
                    <a:pt x="10513" y="5477"/>
                  </a:lnTo>
                  <a:lnTo>
                    <a:pt x="10513" y="5263"/>
                  </a:lnTo>
                  <a:lnTo>
                    <a:pt x="11716" y="5144"/>
                  </a:lnTo>
                  <a:cubicBezTo>
                    <a:pt x="11738" y="5139"/>
                    <a:pt x="11760" y="5137"/>
                    <a:pt x="11780" y="5137"/>
                  </a:cubicBezTo>
                  <a:close/>
                  <a:moveTo>
                    <a:pt x="729" y="5130"/>
                  </a:moveTo>
                  <a:cubicBezTo>
                    <a:pt x="740" y="5130"/>
                    <a:pt x="751" y="5131"/>
                    <a:pt x="762" y="5132"/>
                  </a:cubicBezTo>
                  <a:lnTo>
                    <a:pt x="1965" y="5251"/>
                  </a:lnTo>
                  <a:lnTo>
                    <a:pt x="1965" y="5477"/>
                  </a:lnTo>
                  <a:lnTo>
                    <a:pt x="1965" y="5703"/>
                  </a:lnTo>
                  <a:lnTo>
                    <a:pt x="762" y="5823"/>
                  </a:lnTo>
                  <a:cubicBezTo>
                    <a:pt x="745" y="5824"/>
                    <a:pt x="728" y="5825"/>
                    <a:pt x="712" y="5825"/>
                  </a:cubicBezTo>
                  <a:cubicBezTo>
                    <a:pt x="628" y="5825"/>
                    <a:pt x="558" y="5799"/>
                    <a:pt x="488" y="5739"/>
                  </a:cubicBezTo>
                  <a:cubicBezTo>
                    <a:pt x="417" y="5680"/>
                    <a:pt x="369" y="5572"/>
                    <a:pt x="369" y="5477"/>
                  </a:cubicBezTo>
                  <a:cubicBezTo>
                    <a:pt x="369" y="5370"/>
                    <a:pt x="417" y="5287"/>
                    <a:pt x="488" y="5227"/>
                  </a:cubicBezTo>
                  <a:cubicBezTo>
                    <a:pt x="563" y="5174"/>
                    <a:pt x="638" y="5130"/>
                    <a:pt x="729" y="5130"/>
                  </a:cubicBezTo>
                  <a:close/>
                  <a:moveTo>
                    <a:pt x="6239" y="1548"/>
                  </a:moveTo>
                  <a:cubicBezTo>
                    <a:pt x="8394" y="1548"/>
                    <a:pt x="10156" y="3310"/>
                    <a:pt x="10156" y="5465"/>
                  </a:cubicBezTo>
                  <a:cubicBezTo>
                    <a:pt x="10156" y="7620"/>
                    <a:pt x="8394" y="9382"/>
                    <a:pt x="6239" y="9382"/>
                  </a:cubicBezTo>
                  <a:cubicBezTo>
                    <a:pt x="4084" y="9382"/>
                    <a:pt x="2322" y="7620"/>
                    <a:pt x="2322" y="5465"/>
                  </a:cubicBezTo>
                  <a:cubicBezTo>
                    <a:pt x="2322" y="3310"/>
                    <a:pt x="4084" y="1548"/>
                    <a:pt x="6239" y="1548"/>
                  </a:cubicBezTo>
                  <a:close/>
                  <a:moveTo>
                    <a:pt x="3917" y="9073"/>
                  </a:moveTo>
                  <a:cubicBezTo>
                    <a:pt x="4036" y="9144"/>
                    <a:pt x="4167" y="9228"/>
                    <a:pt x="4310" y="9287"/>
                  </a:cubicBezTo>
                  <a:lnTo>
                    <a:pt x="3798" y="10395"/>
                  </a:lnTo>
                  <a:cubicBezTo>
                    <a:pt x="3751" y="10478"/>
                    <a:pt x="3679" y="10561"/>
                    <a:pt x="3596" y="10585"/>
                  </a:cubicBezTo>
                  <a:cubicBezTo>
                    <a:pt x="3563" y="10597"/>
                    <a:pt x="3528" y="10603"/>
                    <a:pt x="3493" y="10603"/>
                  </a:cubicBezTo>
                  <a:cubicBezTo>
                    <a:pt x="3429" y="10603"/>
                    <a:pt x="3364" y="10584"/>
                    <a:pt x="3310" y="10561"/>
                  </a:cubicBezTo>
                  <a:cubicBezTo>
                    <a:pt x="3215" y="10514"/>
                    <a:pt x="3155" y="10418"/>
                    <a:pt x="3143" y="10335"/>
                  </a:cubicBezTo>
                  <a:cubicBezTo>
                    <a:pt x="3131" y="10228"/>
                    <a:pt x="3143" y="10144"/>
                    <a:pt x="3203" y="10049"/>
                  </a:cubicBezTo>
                  <a:lnTo>
                    <a:pt x="3917" y="9073"/>
                  </a:lnTo>
                  <a:close/>
                  <a:moveTo>
                    <a:pt x="8561" y="9073"/>
                  </a:moveTo>
                  <a:lnTo>
                    <a:pt x="9275" y="10049"/>
                  </a:lnTo>
                  <a:cubicBezTo>
                    <a:pt x="9335" y="10121"/>
                    <a:pt x="9347" y="10228"/>
                    <a:pt x="9335" y="10335"/>
                  </a:cubicBezTo>
                  <a:cubicBezTo>
                    <a:pt x="9323" y="10442"/>
                    <a:pt x="9263" y="10514"/>
                    <a:pt x="9168" y="10561"/>
                  </a:cubicBezTo>
                  <a:cubicBezTo>
                    <a:pt x="9114" y="10584"/>
                    <a:pt x="9054" y="10603"/>
                    <a:pt x="8990" y="10603"/>
                  </a:cubicBezTo>
                  <a:cubicBezTo>
                    <a:pt x="8955" y="10603"/>
                    <a:pt x="8920" y="10597"/>
                    <a:pt x="8882" y="10585"/>
                  </a:cubicBezTo>
                  <a:cubicBezTo>
                    <a:pt x="8799" y="10561"/>
                    <a:pt x="8727" y="10478"/>
                    <a:pt x="8680" y="10395"/>
                  </a:cubicBezTo>
                  <a:lnTo>
                    <a:pt x="8180" y="9287"/>
                  </a:lnTo>
                  <a:cubicBezTo>
                    <a:pt x="8311" y="9216"/>
                    <a:pt x="8442" y="9144"/>
                    <a:pt x="8561" y="9073"/>
                  </a:cubicBezTo>
                  <a:close/>
                  <a:moveTo>
                    <a:pt x="3464" y="0"/>
                  </a:moveTo>
                  <a:cubicBezTo>
                    <a:pt x="3346" y="0"/>
                    <a:pt x="3228" y="30"/>
                    <a:pt x="3120" y="96"/>
                  </a:cubicBezTo>
                  <a:cubicBezTo>
                    <a:pt x="2941" y="203"/>
                    <a:pt x="2822" y="358"/>
                    <a:pt x="2774" y="548"/>
                  </a:cubicBezTo>
                  <a:cubicBezTo>
                    <a:pt x="2727" y="750"/>
                    <a:pt x="2774" y="953"/>
                    <a:pt x="2893" y="1120"/>
                  </a:cubicBezTo>
                  <a:lnTo>
                    <a:pt x="3608" y="2096"/>
                  </a:lnTo>
                  <a:cubicBezTo>
                    <a:pt x="2739" y="2775"/>
                    <a:pt x="2143" y="3751"/>
                    <a:pt x="2000" y="4882"/>
                  </a:cubicBezTo>
                  <a:lnTo>
                    <a:pt x="798" y="4763"/>
                  </a:lnTo>
                  <a:cubicBezTo>
                    <a:pt x="781" y="4762"/>
                    <a:pt x="764" y="4761"/>
                    <a:pt x="747" y="4761"/>
                  </a:cubicBezTo>
                  <a:cubicBezTo>
                    <a:pt x="562" y="4761"/>
                    <a:pt x="380" y="4821"/>
                    <a:pt x="238" y="4941"/>
                  </a:cubicBezTo>
                  <a:cubicBezTo>
                    <a:pt x="95" y="5084"/>
                    <a:pt x="0" y="5275"/>
                    <a:pt x="0" y="5465"/>
                  </a:cubicBezTo>
                  <a:cubicBezTo>
                    <a:pt x="0" y="5656"/>
                    <a:pt x="95" y="5858"/>
                    <a:pt x="238" y="5989"/>
                  </a:cubicBezTo>
                  <a:cubicBezTo>
                    <a:pt x="381" y="6108"/>
                    <a:pt x="536" y="6168"/>
                    <a:pt x="714" y="6168"/>
                  </a:cubicBezTo>
                  <a:lnTo>
                    <a:pt x="798" y="6168"/>
                  </a:lnTo>
                  <a:lnTo>
                    <a:pt x="2000" y="6049"/>
                  </a:lnTo>
                  <a:cubicBezTo>
                    <a:pt x="2143" y="7180"/>
                    <a:pt x="2762" y="8156"/>
                    <a:pt x="3608" y="8835"/>
                  </a:cubicBezTo>
                  <a:lnTo>
                    <a:pt x="2905" y="9847"/>
                  </a:lnTo>
                  <a:cubicBezTo>
                    <a:pt x="2786" y="10002"/>
                    <a:pt x="2739" y="10216"/>
                    <a:pt x="2786" y="10406"/>
                  </a:cubicBezTo>
                  <a:cubicBezTo>
                    <a:pt x="2834" y="10597"/>
                    <a:pt x="2953" y="10776"/>
                    <a:pt x="3131" y="10871"/>
                  </a:cubicBezTo>
                  <a:cubicBezTo>
                    <a:pt x="3239" y="10930"/>
                    <a:pt x="3370" y="10954"/>
                    <a:pt x="3489" y="10954"/>
                  </a:cubicBezTo>
                  <a:cubicBezTo>
                    <a:pt x="3560" y="10954"/>
                    <a:pt x="3632" y="10942"/>
                    <a:pt x="3715" y="10930"/>
                  </a:cubicBezTo>
                  <a:cubicBezTo>
                    <a:pt x="3905" y="10871"/>
                    <a:pt x="4048" y="10716"/>
                    <a:pt x="4143" y="10537"/>
                  </a:cubicBezTo>
                  <a:lnTo>
                    <a:pt x="4644" y="9442"/>
                  </a:lnTo>
                  <a:cubicBezTo>
                    <a:pt x="5132" y="9644"/>
                    <a:pt x="5691" y="9752"/>
                    <a:pt x="6251" y="9752"/>
                  </a:cubicBezTo>
                  <a:cubicBezTo>
                    <a:pt x="6822" y="9752"/>
                    <a:pt x="7370" y="9633"/>
                    <a:pt x="7858" y="9442"/>
                  </a:cubicBezTo>
                  <a:lnTo>
                    <a:pt x="8370" y="10537"/>
                  </a:lnTo>
                  <a:cubicBezTo>
                    <a:pt x="8454" y="10716"/>
                    <a:pt x="8608" y="10871"/>
                    <a:pt x="8799" y="10930"/>
                  </a:cubicBezTo>
                  <a:cubicBezTo>
                    <a:pt x="8870" y="10954"/>
                    <a:pt x="8942" y="10954"/>
                    <a:pt x="9025" y="10954"/>
                  </a:cubicBezTo>
                  <a:cubicBezTo>
                    <a:pt x="9144" y="10954"/>
                    <a:pt x="9275" y="10930"/>
                    <a:pt x="9382" y="10871"/>
                  </a:cubicBezTo>
                  <a:cubicBezTo>
                    <a:pt x="9561" y="10764"/>
                    <a:pt x="9680" y="10597"/>
                    <a:pt x="9716" y="10406"/>
                  </a:cubicBezTo>
                  <a:cubicBezTo>
                    <a:pt x="9763" y="10216"/>
                    <a:pt x="9716" y="10002"/>
                    <a:pt x="9597" y="9847"/>
                  </a:cubicBezTo>
                  <a:lnTo>
                    <a:pt x="8882" y="8859"/>
                  </a:lnTo>
                  <a:cubicBezTo>
                    <a:pt x="9751" y="8192"/>
                    <a:pt x="10347" y="7204"/>
                    <a:pt x="10490" y="6073"/>
                  </a:cubicBezTo>
                  <a:lnTo>
                    <a:pt x="11704" y="6192"/>
                  </a:lnTo>
                  <a:lnTo>
                    <a:pt x="11775" y="6192"/>
                  </a:lnTo>
                  <a:cubicBezTo>
                    <a:pt x="11954" y="6192"/>
                    <a:pt x="12121" y="6132"/>
                    <a:pt x="12252" y="6013"/>
                  </a:cubicBezTo>
                  <a:cubicBezTo>
                    <a:pt x="12395" y="5882"/>
                    <a:pt x="12490" y="5692"/>
                    <a:pt x="12490" y="5489"/>
                  </a:cubicBezTo>
                  <a:cubicBezTo>
                    <a:pt x="12490" y="5299"/>
                    <a:pt x="12383" y="5084"/>
                    <a:pt x="12240" y="4941"/>
                  </a:cubicBezTo>
                  <a:cubicBezTo>
                    <a:pt x="12098" y="4821"/>
                    <a:pt x="11926" y="4761"/>
                    <a:pt x="11742" y="4761"/>
                  </a:cubicBezTo>
                  <a:cubicBezTo>
                    <a:pt x="11726" y="4761"/>
                    <a:pt x="11709" y="4762"/>
                    <a:pt x="11692" y="4763"/>
                  </a:cubicBezTo>
                  <a:lnTo>
                    <a:pt x="10478" y="4882"/>
                  </a:lnTo>
                  <a:cubicBezTo>
                    <a:pt x="10335" y="3751"/>
                    <a:pt x="9716" y="2775"/>
                    <a:pt x="8870" y="2096"/>
                  </a:cubicBezTo>
                  <a:lnTo>
                    <a:pt x="9585" y="1120"/>
                  </a:lnTo>
                  <a:cubicBezTo>
                    <a:pt x="9704" y="953"/>
                    <a:pt x="9751" y="750"/>
                    <a:pt x="9704" y="548"/>
                  </a:cubicBezTo>
                  <a:cubicBezTo>
                    <a:pt x="9668" y="358"/>
                    <a:pt x="9537" y="179"/>
                    <a:pt x="9370" y="96"/>
                  </a:cubicBezTo>
                  <a:cubicBezTo>
                    <a:pt x="9254" y="30"/>
                    <a:pt x="9134" y="0"/>
                    <a:pt x="9015" y="0"/>
                  </a:cubicBezTo>
                  <a:cubicBezTo>
                    <a:pt x="8938" y="0"/>
                    <a:pt x="8861" y="13"/>
                    <a:pt x="8787" y="36"/>
                  </a:cubicBezTo>
                  <a:cubicBezTo>
                    <a:pt x="8596" y="96"/>
                    <a:pt x="8442" y="238"/>
                    <a:pt x="8358" y="417"/>
                  </a:cubicBezTo>
                  <a:lnTo>
                    <a:pt x="7846" y="1524"/>
                  </a:lnTo>
                  <a:cubicBezTo>
                    <a:pt x="7358" y="1310"/>
                    <a:pt x="6810" y="1203"/>
                    <a:pt x="6239" y="1203"/>
                  </a:cubicBezTo>
                  <a:cubicBezTo>
                    <a:pt x="5679" y="1203"/>
                    <a:pt x="5120" y="1322"/>
                    <a:pt x="4632" y="1524"/>
                  </a:cubicBezTo>
                  <a:lnTo>
                    <a:pt x="4132" y="417"/>
                  </a:lnTo>
                  <a:cubicBezTo>
                    <a:pt x="4036" y="238"/>
                    <a:pt x="3893" y="96"/>
                    <a:pt x="3691" y="36"/>
                  </a:cubicBezTo>
                  <a:cubicBezTo>
                    <a:pt x="3617" y="13"/>
                    <a:pt x="3540" y="0"/>
                    <a:pt x="34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44" name="Google Shape;15544;p103"/>
          <p:cNvGrpSpPr/>
          <p:nvPr/>
        </p:nvGrpSpPr>
        <p:grpSpPr>
          <a:xfrm>
            <a:off x="3584201" y="4294996"/>
            <a:ext cx="267574" cy="329415"/>
            <a:chOff x="3584201" y="4294996"/>
            <a:chExt cx="267574" cy="329415"/>
          </a:xfrm>
        </p:grpSpPr>
        <p:sp>
          <p:nvSpPr>
            <p:cNvPr id="15545" name="Google Shape;15545;p103"/>
            <p:cNvSpPr/>
            <p:nvPr/>
          </p:nvSpPr>
          <p:spPr>
            <a:xfrm>
              <a:off x="3584201" y="4294996"/>
              <a:ext cx="267574" cy="329415"/>
            </a:xfrm>
            <a:custGeom>
              <a:avLst/>
              <a:gdLst/>
              <a:ahLst/>
              <a:cxnLst/>
              <a:rect l="l" t="t" r="r" b="b"/>
              <a:pathLst>
                <a:path w="8407" h="10350" extrusionOk="0">
                  <a:moveTo>
                    <a:pt x="4191" y="321"/>
                  </a:moveTo>
                  <a:lnTo>
                    <a:pt x="8097" y="1095"/>
                  </a:lnTo>
                  <a:lnTo>
                    <a:pt x="8097" y="6727"/>
                  </a:lnTo>
                  <a:lnTo>
                    <a:pt x="4191" y="10001"/>
                  </a:lnTo>
                  <a:lnTo>
                    <a:pt x="298" y="6727"/>
                  </a:lnTo>
                  <a:lnTo>
                    <a:pt x="298" y="1095"/>
                  </a:lnTo>
                  <a:lnTo>
                    <a:pt x="4191" y="321"/>
                  </a:lnTo>
                  <a:close/>
                  <a:moveTo>
                    <a:pt x="4168" y="0"/>
                  </a:moveTo>
                  <a:lnTo>
                    <a:pt x="120" y="810"/>
                  </a:lnTo>
                  <a:cubicBezTo>
                    <a:pt x="48" y="822"/>
                    <a:pt x="0" y="881"/>
                    <a:pt x="0" y="953"/>
                  </a:cubicBezTo>
                  <a:lnTo>
                    <a:pt x="0" y="6787"/>
                  </a:lnTo>
                  <a:cubicBezTo>
                    <a:pt x="0" y="6834"/>
                    <a:pt x="12" y="6882"/>
                    <a:pt x="60" y="6906"/>
                  </a:cubicBezTo>
                  <a:lnTo>
                    <a:pt x="4108" y="10323"/>
                  </a:lnTo>
                  <a:cubicBezTo>
                    <a:pt x="4138" y="10341"/>
                    <a:pt x="4171" y="10350"/>
                    <a:pt x="4203" y="10350"/>
                  </a:cubicBezTo>
                  <a:cubicBezTo>
                    <a:pt x="4236" y="10350"/>
                    <a:pt x="4269" y="10341"/>
                    <a:pt x="4299" y="10323"/>
                  </a:cubicBezTo>
                  <a:lnTo>
                    <a:pt x="8347" y="6906"/>
                  </a:lnTo>
                  <a:cubicBezTo>
                    <a:pt x="8382" y="6882"/>
                    <a:pt x="8406" y="6834"/>
                    <a:pt x="8406" y="6787"/>
                  </a:cubicBezTo>
                  <a:lnTo>
                    <a:pt x="8406" y="953"/>
                  </a:lnTo>
                  <a:cubicBezTo>
                    <a:pt x="8406" y="881"/>
                    <a:pt x="8347" y="822"/>
                    <a:pt x="8275" y="810"/>
                  </a:cubicBezTo>
                  <a:lnTo>
                    <a:pt x="4227"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6" name="Google Shape;15546;p103"/>
            <p:cNvSpPr/>
            <p:nvPr/>
          </p:nvSpPr>
          <p:spPr>
            <a:xfrm>
              <a:off x="3604666" y="4315811"/>
              <a:ext cx="226644" cy="281610"/>
            </a:xfrm>
            <a:custGeom>
              <a:avLst/>
              <a:gdLst/>
              <a:ahLst/>
              <a:cxnLst/>
              <a:rect l="l" t="t" r="r" b="b"/>
              <a:pathLst>
                <a:path w="7121" h="8848" extrusionOk="0">
                  <a:moveTo>
                    <a:pt x="3525" y="1"/>
                  </a:moveTo>
                  <a:lnTo>
                    <a:pt x="119" y="691"/>
                  </a:lnTo>
                  <a:cubicBezTo>
                    <a:pt x="36" y="703"/>
                    <a:pt x="0" y="763"/>
                    <a:pt x="0" y="834"/>
                  </a:cubicBezTo>
                  <a:lnTo>
                    <a:pt x="0" y="5835"/>
                  </a:lnTo>
                  <a:cubicBezTo>
                    <a:pt x="0" y="5883"/>
                    <a:pt x="12" y="5930"/>
                    <a:pt x="60" y="5954"/>
                  </a:cubicBezTo>
                  <a:lnTo>
                    <a:pt x="3465" y="8811"/>
                  </a:lnTo>
                  <a:cubicBezTo>
                    <a:pt x="3495" y="8835"/>
                    <a:pt x="3528" y="8847"/>
                    <a:pt x="3560" y="8847"/>
                  </a:cubicBezTo>
                  <a:cubicBezTo>
                    <a:pt x="3593" y="8847"/>
                    <a:pt x="3626" y="8835"/>
                    <a:pt x="3656" y="8811"/>
                  </a:cubicBezTo>
                  <a:lnTo>
                    <a:pt x="7061" y="5954"/>
                  </a:lnTo>
                  <a:cubicBezTo>
                    <a:pt x="7097" y="5930"/>
                    <a:pt x="7120" y="5883"/>
                    <a:pt x="7120" y="5835"/>
                  </a:cubicBezTo>
                  <a:lnTo>
                    <a:pt x="7120" y="4609"/>
                  </a:lnTo>
                  <a:cubicBezTo>
                    <a:pt x="7120" y="4513"/>
                    <a:pt x="7049" y="4454"/>
                    <a:pt x="6977" y="4454"/>
                  </a:cubicBezTo>
                  <a:cubicBezTo>
                    <a:pt x="6882" y="4454"/>
                    <a:pt x="6823" y="4525"/>
                    <a:pt x="6823" y="4609"/>
                  </a:cubicBezTo>
                  <a:lnTo>
                    <a:pt x="6823" y="5763"/>
                  </a:lnTo>
                  <a:lnTo>
                    <a:pt x="3572" y="8502"/>
                  </a:lnTo>
                  <a:lnTo>
                    <a:pt x="298" y="5763"/>
                  </a:lnTo>
                  <a:lnTo>
                    <a:pt x="298" y="953"/>
                  </a:lnTo>
                  <a:lnTo>
                    <a:pt x="3548" y="299"/>
                  </a:lnTo>
                  <a:lnTo>
                    <a:pt x="6811" y="953"/>
                  </a:lnTo>
                  <a:lnTo>
                    <a:pt x="6811" y="3847"/>
                  </a:lnTo>
                  <a:cubicBezTo>
                    <a:pt x="6799" y="3930"/>
                    <a:pt x="6870" y="4013"/>
                    <a:pt x="6966" y="4013"/>
                  </a:cubicBezTo>
                  <a:cubicBezTo>
                    <a:pt x="7049" y="4013"/>
                    <a:pt x="7108" y="3930"/>
                    <a:pt x="7108" y="3858"/>
                  </a:cubicBezTo>
                  <a:lnTo>
                    <a:pt x="7108" y="834"/>
                  </a:lnTo>
                  <a:cubicBezTo>
                    <a:pt x="7108" y="763"/>
                    <a:pt x="7061" y="703"/>
                    <a:pt x="6989" y="691"/>
                  </a:cubicBezTo>
                  <a:lnTo>
                    <a:pt x="3584"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7" name="Google Shape;15547;p103"/>
            <p:cNvSpPr/>
            <p:nvPr/>
          </p:nvSpPr>
          <p:spPr>
            <a:xfrm>
              <a:off x="3645597" y="4362056"/>
              <a:ext cx="144019" cy="144019"/>
            </a:xfrm>
            <a:custGeom>
              <a:avLst/>
              <a:gdLst/>
              <a:ahLst/>
              <a:cxnLst/>
              <a:rect l="l" t="t" r="r" b="b"/>
              <a:pathLst>
                <a:path w="4525" h="4525" extrusionOk="0">
                  <a:moveTo>
                    <a:pt x="2262" y="322"/>
                  </a:moveTo>
                  <a:cubicBezTo>
                    <a:pt x="3334" y="322"/>
                    <a:pt x="4215" y="1203"/>
                    <a:pt x="4215" y="2275"/>
                  </a:cubicBezTo>
                  <a:cubicBezTo>
                    <a:pt x="4215" y="3346"/>
                    <a:pt x="3334" y="4227"/>
                    <a:pt x="2262" y="4227"/>
                  </a:cubicBezTo>
                  <a:cubicBezTo>
                    <a:pt x="1191" y="4227"/>
                    <a:pt x="322" y="3346"/>
                    <a:pt x="322" y="2275"/>
                  </a:cubicBezTo>
                  <a:cubicBezTo>
                    <a:pt x="322" y="1203"/>
                    <a:pt x="1191" y="322"/>
                    <a:pt x="2262" y="322"/>
                  </a:cubicBezTo>
                  <a:close/>
                  <a:moveTo>
                    <a:pt x="2262" y="0"/>
                  </a:moveTo>
                  <a:cubicBezTo>
                    <a:pt x="1012" y="0"/>
                    <a:pt x="0" y="1012"/>
                    <a:pt x="0" y="2263"/>
                  </a:cubicBezTo>
                  <a:cubicBezTo>
                    <a:pt x="0" y="3513"/>
                    <a:pt x="1012" y="4525"/>
                    <a:pt x="2262" y="4525"/>
                  </a:cubicBezTo>
                  <a:cubicBezTo>
                    <a:pt x="3513" y="4525"/>
                    <a:pt x="4525" y="3513"/>
                    <a:pt x="4525" y="2263"/>
                  </a:cubicBezTo>
                  <a:cubicBezTo>
                    <a:pt x="4525" y="1012"/>
                    <a:pt x="3513" y="0"/>
                    <a:pt x="2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8" name="Google Shape;15548;p103"/>
            <p:cNvSpPr/>
            <p:nvPr/>
          </p:nvSpPr>
          <p:spPr>
            <a:xfrm>
              <a:off x="3692574" y="4377970"/>
              <a:ext cx="51561" cy="112574"/>
            </a:xfrm>
            <a:custGeom>
              <a:avLst/>
              <a:gdLst/>
              <a:ahLst/>
              <a:cxnLst/>
              <a:rect l="l" t="t" r="r" b="b"/>
              <a:pathLst>
                <a:path w="1620" h="3537" extrusionOk="0">
                  <a:moveTo>
                    <a:pt x="810" y="0"/>
                  </a:moveTo>
                  <a:cubicBezTo>
                    <a:pt x="727" y="0"/>
                    <a:pt x="656" y="72"/>
                    <a:pt x="656" y="155"/>
                  </a:cubicBezTo>
                  <a:lnTo>
                    <a:pt x="656" y="489"/>
                  </a:lnTo>
                  <a:cubicBezTo>
                    <a:pt x="298" y="524"/>
                    <a:pt x="1" y="834"/>
                    <a:pt x="1" y="1203"/>
                  </a:cubicBezTo>
                  <a:cubicBezTo>
                    <a:pt x="1" y="1608"/>
                    <a:pt x="334" y="1917"/>
                    <a:pt x="715" y="1917"/>
                  </a:cubicBezTo>
                  <a:lnTo>
                    <a:pt x="882" y="1917"/>
                  </a:lnTo>
                  <a:cubicBezTo>
                    <a:pt x="1108" y="1917"/>
                    <a:pt x="1298" y="2108"/>
                    <a:pt x="1298" y="2334"/>
                  </a:cubicBezTo>
                  <a:cubicBezTo>
                    <a:pt x="1298" y="2560"/>
                    <a:pt x="1108" y="2751"/>
                    <a:pt x="882" y="2751"/>
                  </a:cubicBezTo>
                  <a:lnTo>
                    <a:pt x="644" y="2751"/>
                  </a:lnTo>
                  <a:cubicBezTo>
                    <a:pt x="465" y="2751"/>
                    <a:pt x="310" y="2608"/>
                    <a:pt x="310" y="2429"/>
                  </a:cubicBezTo>
                  <a:cubicBezTo>
                    <a:pt x="310" y="2334"/>
                    <a:pt x="239" y="2275"/>
                    <a:pt x="167" y="2275"/>
                  </a:cubicBezTo>
                  <a:cubicBezTo>
                    <a:pt x="84" y="2275"/>
                    <a:pt x="13" y="2346"/>
                    <a:pt x="13" y="2429"/>
                  </a:cubicBezTo>
                  <a:cubicBezTo>
                    <a:pt x="13" y="2787"/>
                    <a:pt x="298" y="3060"/>
                    <a:pt x="656" y="3060"/>
                  </a:cubicBezTo>
                  <a:lnTo>
                    <a:pt x="667" y="3060"/>
                  </a:lnTo>
                  <a:lnTo>
                    <a:pt x="667" y="3394"/>
                  </a:lnTo>
                  <a:cubicBezTo>
                    <a:pt x="667" y="3477"/>
                    <a:pt x="739" y="3537"/>
                    <a:pt x="822" y="3537"/>
                  </a:cubicBezTo>
                  <a:cubicBezTo>
                    <a:pt x="894" y="3537"/>
                    <a:pt x="965" y="3465"/>
                    <a:pt x="965" y="3394"/>
                  </a:cubicBezTo>
                  <a:lnTo>
                    <a:pt x="965" y="3048"/>
                  </a:lnTo>
                  <a:cubicBezTo>
                    <a:pt x="1322" y="3025"/>
                    <a:pt x="1620" y="2703"/>
                    <a:pt x="1620" y="2334"/>
                  </a:cubicBezTo>
                  <a:cubicBezTo>
                    <a:pt x="1620" y="1929"/>
                    <a:pt x="1298" y="1620"/>
                    <a:pt x="906" y="1620"/>
                  </a:cubicBezTo>
                  <a:lnTo>
                    <a:pt x="739" y="1620"/>
                  </a:lnTo>
                  <a:cubicBezTo>
                    <a:pt x="525" y="1620"/>
                    <a:pt x="334" y="1429"/>
                    <a:pt x="334" y="1203"/>
                  </a:cubicBezTo>
                  <a:cubicBezTo>
                    <a:pt x="334" y="977"/>
                    <a:pt x="525" y="786"/>
                    <a:pt x="739" y="786"/>
                  </a:cubicBezTo>
                  <a:lnTo>
                    <a:pt x="977" y="786"/>
                  </a:lnTo>
                  <a:cubicBezTo>
                    <a:pt x="1167" y="786"/>
                    <a:pt x="1310" y="941"/>
                    <a:pt x="1310" y="1120"/>
                  </a:cubicBezTo>
                  <a:lnTo>
                    <a:pt x="1310" y="1286"/>
                  </a:lnTo>
                  <a:cubicBezTo>
                    <a:pt x="1310" y="1358"/>
                    <a:pt x="1382" y="1429"/>
                    <a:pt x="1465" y="1429"/>
                  </a:cubicBezTo>
                  <a:cubicBezTo>
                    <a:pt x="1548" y="1429"/>
                    <a:pt x="1608" y="1358"/>
                    <a:pt x="1608" y="1286"/>
                  </a:cubicBezTo>
                  <a:lnTo>
                    <a:pt x="1608" y="1120"/>
                  </a:lnTo>
                  <a:cubicBezTo>
                    <a:pt x="1608" y="762"/>
                    <a:pt x="1322" y="477"/>
                    <a:pt x="965" y="477"/>
                  </a:cubicBezTo>
                  <a:lnTo>
                    <a:pt x="953" y="477"/>
                  </a:lnTo>
                  <a:lnTo>
                    <a:pt x="953" y="155"/>
                  </a:lnTo>
                  <a:cubicBezTo>
                    <a:pt x="953" y="60"/>
                    <a:pt x="882"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49" name="Google Shape;15549;p103"/>
          <p:cNvGrpSpPr/>
          <p:nvPr/>
        </p:nvGrpSpPr>
        <p:grpSpPr>
          <a:xfrm>
            <a:off x="3082855" y="4295728"/>
            <a:ext cx="375946" cy="327823"/>
            <a:chOff x="3082855" y="4295728"/>
            <a:chExt cx="375946" cy="327823"/>
          </a:xfrm>
        </p:grpSpPr>
        <p:sp>
          <p:nvSpPr>
            <p:cNvPr id="15550" name="Google Shape;15550;p103"/>
            <p:cNvSpPr/>
            <p:nvPr/>
          </p:nvSpPr>
          <p:spPr>
            <a:xfrm>
              <a:off x="3082855" y="4295728"/>
              <a:ext cx="375946" cy="327823"/>
            </a:xfrm>
            <a:custGeom>
              <a:avLst/>
              <a:gdLst/>
              <a:ahLst/>
              <a:cxnLst/>
              <a:rect l="l" t="t" r="r" b="b"/>
              <a:pathLst>
                <a:path w="11812" h="10300" extrusionOk="0">
                  <a:moveTo>
                    <a:pt x="6644" y="358"/>
                  </a:moveTo>
                  <a:lnTo>
                    <a:pt x="6311" y="3311"/>
                  </a:lnTo>
                  <a:cubicBezTo>
                    <a:pt x="6311" y="3311"/>
                    <a:pt x="6311" y="3335"/>
                    <a:pt x="6299" y="3335"/>
                  </a:cubicBezTo>
                  <a:lnTo>
                    <a:pt x="5525" y="3335"/>
                  </a:lnTo>
                  <a:cubicBezTo>
                    <a:pt x="5525" y="3335"/>
                    <a:pt x="5513" y="3335"/>
                    <a:pt x="5513" y="3311"/>
                  </a:cubicBezTo>
                  <a:lnTo>
                    <a:pt x="5180" y="358"/>
                  </a:lnTo>
                  <a:close/>
                  <a:moveTo>
                    <a:pt x="11240" y="2930"/>
                  </a:moveTo>
                  <a:cubicBezTo>
                    <a:pt x="11347" y="2930"/>
                    <a:pt x="11431" y="3013"/>
                    <a:pt x="11431" y="3120"/>
                  </a:cubicBezTo>
                  <a:lnTo>
                    <a:pt x="11431" y="9764"/>
                  </a:lnTo>
                  <a:lnTo>
                    <a:pt x="11454" y="9764"/>
                  </a:lnTo>
                  <a:cubicBezTo>
                    <a:pt x="11454" y="9859"/>
                    <a:pt x="11359" y="9954"/>
                    <a:pt x="11252" y="9954"/>
                  </a:cubicBezTo>
                  <a:lnTo>
                    <a:pt x="560" y="9954"/>
                  </a:lnTo>
                  <a:cubicBezTo>
                    <a:pt x="453" y="9954"/>
                    <a:pt x="358" y="9859"/>
                    <a:pt x="358" y="9764"/>
                  </a:cubicBezTo>
                  <a:lnTo>
                    <a:pt x="358" y="3120"/>
                  </a:lnTo>
                  <a:cubicBezTo>
                    <a:pt x="358" y="3013"/>
                    <a:pt x="453" y="2930"/>
                    <a:pt x="560" y="2930"/>
                  </a:cubicBezTo>
                  <a:lnTo>
                    <a:pt x="5108" y="2930"/>
                  </a:lnTo>
                  <a:lnTo>
                    <a:pt x="5156" y="3346"/>
                  </a:lnTo>
                  <a:cubicBezTo>
                    <a:pt x="5168" y="3525"/>
                    <a:pt x="5335" y="3656"/>
                    <a:pt x="5513" y="3656"/>
                  </a:cubicBezTo>
                  <a:lnTo>
                    <a:pt x="6287" y="3656"/>
                  </a:lnTo>
                  <a:cubicBezTo>
                    <a:pt x="6466" y="3656"/>
                    <a:pt x="6608" y="3525"/>
                    <a:pt x="6644" y="3346"/>
                  </a:cubicBezTo>
                  <a:lnTo>
                    <a:pt x="6692" y="2930"/>
                  </a:lnTo>
                  <a:close/>
                  <a:moveTo>
                    <a:pt x="4977" y="1"/>
                  </a:moveTo>
                  <a:cubicBezTo>
                    <a:pt x="4930" y="1"/>
                    <a:pt x="4882" y="13"/>
                    <a:pt x="4846" y="60"/>
                  </a:cubicBezTo>
                  <a:cubicBezTo>
                    <a:pt x="4811" y="84"/>
                    <a:pt x="4799" y="144"/>
                    <a:pt x="4799" y="191"/>
                  </a:cubicBezTo>
                  <a:lnTo>
                    <a:pt x="5061" y="2584"/>
                  </a:lnTo>
                  <a:lnTo>
                    <a:pt x="536" y="2584"/>
                  </a:lnTo>
                  <a:cubicBezTo>
                    <a:pt x="239" y="2584"/>
                    <a:pt x="1" y="2823"/>
                    <a:pt x="1" y="3120"/>
                  </a:cubicBezTo>
                  <a:lnTo>
                    <a:pt x="1" y="9764"/>
                  </a:lnTo>
                  <a:cubicBezTo>
                    <a:pt x="1" y="10062"/>
                    <a:pt x="239" y="10300"/>
                    <a:pt x="536" y="10300"/>
                  </a:cubicBezTo>
                  <a:lnTo>
                    <a:pt x="11240" y="10300"/>
                  </a:lnTo>
                  <a:cubicBezTo>
                    <a:pt x="11538" y="10300"/>
                    <a:pt x="11776" y="10062"/>
                    <a:pt x="11776" y="9764"/>
                  </a:cubicBezTo>
                  <a:lnTo>
                    <a:pt x="11776" y="3120"/>
                  </a:lnTo>
                  <a:cubicBezTo>
                    <a:pt x="11812" y="2823"/>
                    <a:pt x="11550" y="2584"/>
                    <a:pt x="11252" y="2584"/>
                  </a:cubicBezTo>
                  <a:lnTo>
                    <a:pt x="6728" y="2584"/>
                  </a:lnTo>
                  <a:lnTo>
                    <a:pt x="7001" y="191"/>
                  </a:lnTo>
                  <a:cubicBezTo>
                    <a:pt x="7001" y="144"/>
                    <a:pt x="6989" y="84"/>
                    <a:pt x="6954" y="60"/>
                  </a:cubicBezTo>
                  <a:cubicBezTo>
                    <a:pt x="6930" y="25"/>
                    <a:pt x="6882" y="1"/>
                    <a:pt x="68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1" name="Google Shape;15551;p103"/>
            <p:cNvSpPr/>
            <p:nvPr/>
          </p:nvSpPr>
          <p:spPr>
            <a:xfrm>
              <a:off x="3118852" y="4424947"/>
              <a:ext cx="128488" cy="163371"/>
            </a:xfrm>
            <a:custGeom>
              <a:avLst/>
              <a:gdLst/>
              <a:ahLst/>
              <a:cxnLst/>
              <a:rect l="l" t="t" r="r" b="b"/>
              <a:pathLst>
                <a:path w="4037" h="5133" extrusionOk="0">
                  <a:moveTo>
                    <a:pt x="2203" y="1251"/>
                  </a:moveTo>
                  <a:cubicBezTo>
                    <a:pt x="2418" y="1251"/>
                    <a:pt x="2596" y="1418"/>
                    <a:pt x="2596" y="1632"/>
                  </a:cubicBezTo>
                  <a:lnTo>
                    <a:pt x="2596" y="2013"/>
                  </a:lnTo>
                  <a:cubicBezTo>
                    <a:pt x="2584" y="2323"/>
                    <a:pt x="2322" y="2573"/>
                    <a:pt x="2013" y="2573"/>
                  </a:cubicBezTo>
                  <a:cubicBezTo>
                    <a:pt x="1703" y="2573"/>
                    <a:pt x="1453" y="2323"/>
                    <a:pt x="1453" y="2013"/>
                  </a:cubicBezTo>
                  <a:lnTo>
                    <a:pt x="1453" y="1632"/>
                  </a:lnTo>
                  <a:cubicBezTo>
                    <a:pt x="1453" y="1430"/>
                    <a:pt x="1608" y="1251"/>
                    <a:pt x="1834" y="1251"/>
                  </a:cubicBezTo>
                  <a:close/>
                  <a:moveTo>
                    <a:pt x="2191" y="2906"/>
                  </a:moveTo>
                  <a:lnTo>
                    <a:pt x="2191" y="3001"/>
                  </a:lnTo>
                  <a:cubicBezTo>
                    <a:pt x="2203" y="3061"/>
                    <a:pt x="2227" y="3144"/>
                    <a:pt x="2251" y="3180"/>
                  </a:cubicBezTo>
                  <a:lnTo>
                    <a:pt x="2013" y="3418"/>
                  </a:lnTo>
                  <a:lnTo>
                    <a:pt x="2001" y="3418"/>
                  </a:lnTo>
                  <a:lnTo>
                    <a:pt x="1763" y="3180"/>
                  </a:lnTo>
                  <a:cubicBezTo>
                    <a:pt x="1787" y="3120"/>
                    <a:pt x="1798" y="3061"/>
                    <a:pt x="1798" y="3001"/>
                  </a:cubicBezTo>
                  <a:lnTo>
                    <a:pt x="1798" y="2906"/>
                  </a:lnTo>
                  <a:cubicBezTo>
                    <a:pt x="1858" y="2918"/>
                    <a:pt x="1941" y="2918"/>
                    <a:pt x="2001" y="2918"/>
                  </a:cubicBezTo>
                  <a:cubicBezTo>
                    <a:pt x="2060" y="2918"/>
                    <a:pt x="2132" y="2906"/>
                    <a:pt x="2191" y="2906"/>
                  </a:cubicBezTo>
                  <a:close/>
                  <a:moveTo>
                    <a:pt x="2525" y="3394"/>
                  </a:moveTo>
                  <a:lnTo>
                    <a:pt x="2822" y="3537"/>
                  </a:lnTo>
                  <a:cubicBezTo>
                    <a:pt x="2882" y="3573"/>
                    <a:pt x="2918" y="3644"/>
                    <a:pt x="2918" y="3716"/>
                  </a:cubicBezTo>
                  <a:lnTo>
                    <a:pt x="2918" y="4787"/>
                  </a:lnTo>
                  <a:lnTo>
                    <a:pt x="1072" y="4787"/>
                  </a:lnTo>
                  <a:lnTo>
                    <a:pt x="1072" y="3716"/>
                  </a:lnTo>
                  <a:cubicBezTo>
                    <a:pt x="1072" y="3644"/>
                    <a:pt x="1120" y="3573"/>
                    <a:pt x="1179" y="3537"/>
                  </a:cubicBezTo>
                  <a:lnTo>
                    <a:pt x="1477" y="3394"/>
                  </a:lnTo>
                  <a:lnTo>
                    <a:pt x="1751" y="3656"/>
                  </a:lnTo>
                  <a:cubicBezTo>
                    <a:pt x="1822" y="3728"/>
                    <a:pt x="1906" y="3763"/>
                    <a:pt x="2001" y="3763"/>
                  </a:cubicBezTo>
                  <a:cubicBezTo>
                    <a:pt x="2084" y="3763"/>
                    <a:pt x="2179" y="3728"/>
                    <a:pt x="2251" y="3656"/>
                  </a:cubicBezTo>
                  <a:lnTo>
                    <a:pt x="2525" y="3394"/>
                  </a:lnTo>
                  <a:close/>
                  <a:moveTo>
                    <a:pt x="3680" y="334"/>
                  </a:moveTo>
                  <a:cubicBezTo>
                    <a:pt x="3680" y="334"/>
                    <a:pt x="3692" y="334"/>
                    <a:pt x="3692" y="358"/>
                  </a:cubicBezTo>
                  <a:lnTo>
                    <a:pt x="3692" y="4775"/>
                  </a:lnTo>
                  <a:lnTo>
                    <a:pt x="3680" y="4775"/>
                  </a:lnTo>
                  <a:lnTo>
                    <a:pt x="3299" y="4787"/>
                  </a:lnTo>
                  <a:lnTo>
                    <a:pt x="3299" y="3716"/>
                  </a:lnTo>
                  <a:cubicBezTo>
                    <a:pt x="3299" y="3513"/>
                    <a:pt x="3180" y="3335"/>
                    <a:pt x="3001" y="3227"/>
                  </a:cubicBezTo>
                  <a:lnTo>
                    <a:pt x="2560" y="3001"/>
                  </a:lnTo>
                  <a:lnTo>
                    <a:pt x="2560" y="2989"/>
                  </a:lnTo>
                  <a:lnTo>
                    <a:pt x="2560" y="2739"/>
                  </a:lnTo>
                  <a:cubicBezTo>
                    <a:pt x="2787" y="2573"/>
                    <a:pt x="2941" y="2311"/>
                    <a:pt x="2941" y="2013"/>
                  </a:cubicBezTo>
                  <a:lnTo>
                    <a:pt x="2941" y="1632"/>
                  </a:lnTo>
                  <a:cubicBezTo>
                    <a:pt x="2941" y="1227"/>
                    <a:pt x="2608" y="906"/>
                    <a:pt x="2203" y="906"/>
                  </a:cubicBezTo>
                  <a:lnTo>
                    <a:pt x="1834" y="906"/>
                  </a:lnTo>
                  <a:cubicBezTo>
                    <a:pt x="1429" y="906"/>
                    <a:pt x="1108" y="1239"/>
                    <a:pt x="1108" y="1632"/>
                  </a:cubicBezTo>
                  <a:lnTo>
                    <a:pt x="1108" y="2013"/>
                  </a:lnTo>
                  <a:cubicBezTo>
                    <a:pt x="1108" y="2311"/>
                    <a:pt x="1251" y="2573"/>
                    <a:pt x="1477" y="2739"/>
                  </a:cubicBezTo>
                  <a:lnTo>
                    <a:pt x="1477" y="2989"/>
                  </a:lnTo>
                  <a:lnTo>
                    <a:pt x="1477" y="3001"/>
                  </a:lnTo>
                  <a:lnTo>
                    <a:pt x="1048" y="3227"/>
                  </a:lnTo>
                  <a:cubicBezTo>
                    <a:pt x="870" y="3323"/>
                    <a:pt x="751" y="3513"/>
                    <a:pt x="751" y="3716"/>
                  </a:cubicBezTo>
                  <a:lnTo>
                    <a:pt x="751" y="4787"/>
                  </a:lnTo>
                  <a:lnTo>
                    <a:pt x="358" y="4787"/>
                  </a:lnTo>
                  <a:cubicBezTo>
                    <a:pt x="358" y="4787"/>
                    <a:pt x="346" y="4787"/>
                    <a:pt x="346" y="4775"/>
                  </a:cubicBezTo>
                  <a:lnTo>
                    <a:pt x="346" y="358"/>
                  </a:lnTo>
                  <a:cubicBezTo>
                    <a:pt x="346" y="358"/>
                    <a:pt x="346" y="334"/>
                    <a:pt x="358" y="334"/>
                  </a:cubicBezTo>
                  <a:close/>
                  <a:moveTo>
                    <a:pt x="358" y="1"/>
                  </a:moveTo>
                  <a:cubicBezTo>
                    <a:pt x="167" y="1"/>
                    <a:pt x="1" y="168"/>
                    <a:pt x="1" y="358"/>
                  </a:cubicBezTo>
                  <a:lnTo>
                    <a:pt x="1" y="4775"/>
                  </a:lnTo>
                  <a:cubicBezTo>
                    <a:pt x="1" y="4966"/>
                    <a:pt x="167" y="5132"/>
                    <a:pt x="358" y="5132"/>
                  </a:cubicBezTo>
                  <a:lnTo>
                    <a:pt x="3680" y="5132"/>
                  </a:lnTo>
                  <a:cubicBezTo>
                    <a:pt x="3870" y="5132"/>
                    <a:pt x="4037" y="4966"/>
                    <a:pt x="4037" y="4775"/>
                  </a:cubicBezTo>
                  <a:lnTo>
                    <a:pt x="4037" y="358"/>
                  </a:lnTo>
                  <a:cubicBezTo>
                    <a:pt x="4037" y="168"/>
                    <a:pt x="3870" y="1"/>
                    <a:pt x="3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2" name="Google Shape;15552;p103"/>
            <p:cNvSpPr/>
            <p:nvPr/>
          </p:nvSpPr>
          <p:spPr>
            <a:xfrm>
              <a:off x="3271178" y="4424947"/>
              <a:ext cx="152008" cy="34533"/>
            </a:xfrm>
            <a:custGeom>
              <a:avLst/>
              <a:gdLst/>
              <a:ahLst/>
              <a:cxnLst/>
              <a:rect l="l" t="t" r="r" b="b"/>
              <a:pathLst>
                <a:path w="4776" h="1085" extrusionOk="0">
                  <a:moveTo>
                    <a:pt x="4430" y="346"/>
                  </a:moveTo>
                  <a:cubicBezTo>
                    <a:pt x="4430" y="346"/>
                    <a:pt x="4442" y="346"/>
                    <a:pt x="4442" y="358"/>
                  </a:cubicBezTo>
                  <a:lnTo>
                    <a:pt x="4442" y="727"/>
                  </a:lnTo>
                  <a:lnTo>
                    <a:pt x="4430" y="727"/>
                  </a:lnTo>
                  <a:lnTo>
                    <a:pt x="370" y="739"/>
                  </a:lnTo>
                  <a:cubicBezTo>
                    <a:pt x="370" y="739"/>
                    <a:pt x="358" y="739"/>
                    <a:pt x="358" y="727"/>
                  </a:cubicBezTo>
                  <a:lnTo>
                    <a:pt x="358" y="358"/>
                  </a:lnTo>
                  <a:cubicBezTo>
                    <a:pt x="358" y="358"/>
                    <a:pt x="358" y="346"/>
                    <a:pt x="370" y="346"/>
                  </a:cubicBezTo>
                  <a:close/>
                  <a:moveTo>
                    <a:pt x="358" y="1"/>
                  </a:moveTo>
                  <a:cubicBezTo>
                    <a:pt x="156" y="1"/>
                    <a:pt x="1" y="168"/>
                    <a:pt x="1" y="358"/>
                  </a:cubicBezTo>
                  <a:lnTo>
                    <a:pt x="1" y="727"/>
                  </a:lnTo>
                  <a:cubicBezTo>
                    <a:pt x="1" y="918"/>
                    <a:pt x="156" y="1084"/>
                    <a:pt x="358" y="1084"/>
                  </a:cubicBezTo>
                  <a:lnTo>
                    <a:pt x="4418" y="1084"/>
                  </a:lnTo>
                  <a:cubicBezTo>
                    <a:pt x="4609" y="1084"/>
                    <a:pt x="4775" y="918"/>
                    <a:pt x="4775" y="727"/>
                  </a:cubicBezTo>
                  <a:lnTo>
                    <a:pt x="4775" y="358"/>
                  </a:lnTo>
                  <a:cubicBezTo>
                    <a:pt x="4775" y="168"/>
                    <a:pt x="4621" y="1"/>
                    <a:pt x="4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3" name="Google Shape;15553;p103"/>
            <p:cNvSpPr/>
            <p:nvPr/>
          </p:nvSpPr>
          <p:spPr>
            <a:xfrm>
              <a:off x="3271560" y="4471957"/>
              <a:ext cx="116393" cy="34501"/>
            </a:xfrm>
            <a:custGeom>
              <a:avLst/>
              <a:gdLst/>
              <a:ahLst/>
              <a:cxnLst/>
              <a:rect l="l" t="t" r="r" b="b"/>
              <a:pathLst>
                <a:path w="3657" h="1084" extrusionOk="0">
                  <a:moveTo>
                    <a:pt x="3299" y="334"/>
                  </a:moveTo>
                  <a:cubicBezTo>
                    <a:pt x="3299" y="334"/>
                    <a:pt x="3323" y="334"/>
                    <a:pt x="3323" y="357"/>
                  </a:cubicBezTo>
                  <a:lnTo>
                    <a:pt x="3323" y="727"/>
                  </a:lnTo>
                  <a:lnTo>
                    <a:pt x="358" y="738"/>
                  </a:lnTo>
                  <a:cubicBezTo>
                    <a:pt x="358" y="738"/>
                    <a:pt x="346" y="738"/>
                    <a:pt x="346" y="727"/>
                  </a:cubicBezTo>
                  <a:lnTo>
                    <a:pt x="346" y="357"/>
                  </a:lnTo>
                  <a:cubicBezTo>
                    <a:pt x="346" y="357"/>
                    <a:pt x="346" y="334"/>
                    <a:pt x="358" y="334"/>
                  </a:cubicBezTo>
                  <a:close/>
                  <a:moveTo>
                    <a:pt x="358" y="0"/>
                  </a:moveTo>
                  <a:cubicBezTo>
                    <a:pt x="168" y="0"/>
                    <a:pt x="1" y="155"/>
                    <a:pt x="1" y="357"/>
                  </a:cubicBezTo>
                  <a:lnTo>
                    <a:pt x="1" y="727"/>
                  </a:lnTo>
                  <a:cubicBezTo>
                    <a:pt x="1" y="917"/>
                    <a:pt x="168" y="1084"/>
                    <a:pt x="358" y="1084"/>
                  </a:cubicBezTo>
                  <a:lnTo>
                    <a:pt x="3299" y="1084"/>
                  </a:lnTo>
                  <a:cubicBezTo>
                    <a:pt x="3489" y="1084"/>
                    <a:pt x="3656" y="917"/>
                    <a:pt x="3656" y="727"/>
                  </a:cubicBezTo>
                  <a:lnTo>
                    <a:pt x="3656" y="357"/>
                  </a:lnTo>
                  <a:cubicBezTo>
                    <a:pt x="3656" y="155"/>
                    <a:pt x="3501" y="0"/>
                    <a:pt x="3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4" name="Google Shape;15554;p103"/>
            <p:cNvSpPr/>
            <p:nvPr/>
          </p:nvSpPr>
          <p:spPr>
            <a:xfrm>
              <a:off x="3271178" y="4518552"/>
              <a:ext cx="70148" cy="11394"/>
            </a:xfrm>
            <a:custGeom>
              <a:avLst/>
              <a:gdLst/>
              <a:ahLst/>
              <a:cxnLst/>
              <a:rect l="l" t="t" r="r" b="b"/>
              <a:pathLst>
                <a:path w="2204" h="358" extrusionOk="0">
                  <a:moveTo>
                    <a:pt x="180" y="1"/>
                  </a:moveTo>
                  <a:cubicBezTo>
                    <a:pt x="84" y="1"/>
                    <a:pt x="1" y="84"/>
                    <a:pt x="1" y="179"/>
                  </a:cubicBezTo>
                  <a:cubicBezTo>
                    <a:pt x="1" y="286"/>
                    <a:pt x="72" y="358"/>
                    <a:pt x="180" y="358"/>
                  </a:cubicBezTo>
                  <a:lnTo>
                    <a:pt x="2025" y="358"/>
                  </a:lnTo>
                  <a:cubicBezTo>
                    <a:pt x="2108" y="358"/>
                    <a:pt x="2204" y="286"/>
                    <a:pt x="2204" y="179"/>
                  </a:cubicBezTo>
                  <a:cubicBezTo>
                    <a:pt x="2204" y="84"/>
                    <a:pt x="2120" y="1"/>
                    <a:pt x="20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5" name="Google Shape;15555;p103"/>
            <p:cNvSpPr/>
            <p:nvPr/>
          </p:nvSpPr>
          <p:spPr>
            <a:xfrm>
              <a:off x="3353038" y="4518552"/>
              <a:ext cx="34915" cy="11394"/>
            </a:xfrm>
            <a:custGeom>
              <a:avLst/>
              <a:gdLst/>
              <a:ahLst/>
              <a:cxnLst/>
              <a:rect l="l" t="t" r="r" b="b"/>
              <a:pathLst>
                <a:path w="1097" h="358" extrusionOk="0">
                  <a:moveTo>
                    <a:pt x="179" y="1"/>
                  </a:moveTo>
                  <a:cubicBezTo>
                    <a:pt x="84" y="1"/>
                    <a:pt x="1" y="84"/>
                    <a:pt x="1" y="179"/>
                  </a:cubicBezTo>
                  <a:cubicBezTo>
                    <a:pt x="1" y="286"/>
                    <a:pt x="72" y="358"/>
                    <a:pt x="179" y="358"/>
                  </a:cubicBezTo>
                  <a:lnTo>
                    <a:pt x="917" y="358"/>
                  </a:lnTo>
                  <a:cubicBezTo>
                    <a:pt x="1013" y="358"/>
                    <a:pt x="1096" y="286"/>
                    <a:pt x="1096" y="179"/>
                  </a:cubicBezTo>
                  <a:cubicBezTo>
                    <a:pt x="1096" y="84"/>
                    <a:pt x="1025" y="1"/>
                    <a:pt x="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6" name="Google Shape;15556;p103"/>
            <p:cNvSpPr/>
            <p:nvPr/>
          </p:nvSpPr>
          <p:spPr>
            <a:xfrm>
              <a:off x="3271178" y="4554167"/>
              <a:ext cx="23170" cy="11426"/>
            </a:xfrm>
            <a:custGeom>
              <a:avLst/>
              <a:gdLst/>
              <a:ahLst/>
              <a:cxnLst/>
              <a:rect l="l" t="t" r="r" b="b"/>
              <a:pathLst>
                <a:path w="728" h="359" extrusionOk="0">
                  <a:moveTo>
                    <a:pt x="180" y="1"/>
                  </a:moveTo>
                  <a:cubicBezTo>
                    <a:pt x="84" y="1"/>
                    <a:pt x="1" y="72"/>
                    <a:pt x="1" y="179"/>
                  </a:cubicBezTo>
                  <a:cubicBezTo>
                    <a:pt x="1" y="287"/>
                    <a:pt x="72" y="358"/>
                    <a:pt x="180" y="358"/>
                  </a:cubicBezTo>
                  <a:lnTo>
                    <a:pt x="549" y="358"/>
                  </a:lnTo>
                  <a:cubicBezTo>
                    <a:pt x="632" y="358"/>
                    <a:pt x="727" y="287"/>
                    <a:pt x="727" y="179"/>
                  </a:cubicBezTo>
                  <a:cubicBezTo>
                    <a:pt x="727" y="72"/>
                    <a:pt x="632" y="1"/>
                    <a:pt x="5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7" name="Google Shape;15557;p103"/>
            <p:cNvSpPr/>
            <p:nvPr/>
          </p:nvSpPr>
          <p:spPr>
            <a:xfrm>
              <a:off x="3306443" y="4554167"/>
              <a:ext cx="58372" cy="11426"/>
            </a:xfrm>
            <a:custGeom>
              <a:avLst/>
              <a:gdLst/>
              <a:ahLst/>
              <a:cxnLst/>
              <a:rect l="l" t="t" r="r" b="b"/>
              <a:pathLst>
                <a:path w="1834" h="359" extrusionOk="0">
                  <a:moveTo>
                    <a:pt x="179" y="1"/>
                  </a:moveTo>
                  <a:cubicBezTo>
                    <a:pt x="95" y="1"/>
                    <a:pt x="0" y="72"/>
                    <a:pt x="0" y="179"/>
                  </a:cubicBezTo>
                  <a:cubicBezTo>
                    <a:pt x="0" y="287"/>
                    <a:pt x="84" y="358"/>
                    <a:pt x="179" y="358"/>
                  </a:cubicBezTo>
                  <a:lnTo>
                    <a:pt x="1655" y="358"/>
                  </a:lnTo>
                  <a:cubicBezTo>
                    <a:pt x="1750" y="358"/>
                    <a:pt x="1834" y="287"/>
                    <a:pt x="1834" y="179"/>
                  </a:cubicBezTo>
                  <a:cubicBezTo>
                    <a:pt x="1834" y="72"/>
                    <a:pt x="1750" y="1"/>
                    <a:pt x="16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8" name="Google Shape;15558;p103"/>
            <p:cNvSpPr/>
            <p:nvPr/>
          </p:nvSpPr>
          <p:spPr>
            <a:xfrm>
              <a:off x="3271178" y="4577306"/>
              <a:ext cx="23170" cy="11394"/>
            </a:xfrm>
            <a:custGeom>
              <a:avLst/>
              <a:gdLst/>
              <a:ahLst/>
              <a:cxnLst/>
              <a:rect l="l" t="t" r="r" b="b"/>
              <a:pathLst>
                <a:path w="728" h="358" extrusionOk="0">
                  <a:moveTo>
                    <a:pt x="180" y="0"/>
                  </a:moveTo>
                  <a:cubicBezTo>
                    <a:pt x="84" y="0"/>
                    <a:pt x="1" y="84"/>
                    <a:pt x="1" y="179"/>
                  </a:cubicBezTo>
                  <a:cubicBezTo>
                    <a:pt x="1" y="286"/>
                    <a:pt x="72" y="357"/>
                    <a:pt x="180" y="357"/>
                  </a:cubicBezTo>
                  <a:lnTo>
                    <a:pt x="549" y="357"/>
                  </a:lnTo>
                  <a:cubicBezTo>
                    <a:pt x="632" y="357"/>
                    <a:pt x="727" y="286"/>
                    <a:pt x="727" y="179"/>
                  </a:cubicBezTo>
                  <a:cubicBezTo>
                    <a:pt x="727" y="84"/>
                    <a:pt x="632" y="0"/>
                    <a:pt x="5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9" name="Google Shape;15559;p103"/>
            <p:cNvSpPr/>
            <p:nvPr/>
          </p:nvSpPr>
          <p:spPr>
            <a:xfrm>
              <a:off x="3306443" y="4577306"/>
              <a:ext cx="58372" cy="11394"/>
            </a:xfrm>
            <a:custGeom>
              <a:avLst/>
              <a:gdLst/>
              <a:ahLst/>
              <a:cxnLst/>
              <a:rect l="l" t="t" r="r" b="b"/>
              <a:pathLst>
                <a:path w="1834" h="358" extrusionOk="0">
                  <a:moveTo>
                    <a:pt x="179" y="0"/>
                  </a:moveTo>
                  <a:cubicBezTo>
                    <a:pt x="95" y="0"/>
                    <a:pt x="0" y="84"/>
                    <a:pt x="0" y="179"/>
                  </a:cubicBezTo>
                  <a:cubicBezTo>
                    <a:pt x="0" y="286"/>
                    <a:pt x="84" y="357"/>
                    <a:pt x="179" y="357"/>
                  </a:cubicBezTo>
                  <a:lnTo>
                    <a:pt x="1655" y="357"/>
                  </a:lnTo>
                  <a:cubicBezTo>
                    <a:pt x="1750" y="357"/>
                    <a:pt x="1834" y="286"/>
                    <a:pt x="1834" y="179"/>
                  </a:cubicBezTo>
                  <a:cubicBezTo>
                    <a:pt x="1822" y="84"/>
                    <a:pt x="1750" y="0"/>
                    <a:pt x="1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0" name="Google Shape;15560;p103"/>
            <p:cNvSpPr/>
            <p:nvPr/>
          </p:nvSpPr>
          <p:spPr>
            <a:xfrm>
              <a:off x="3265513" y="4377970"/>
              <a:ext cx="11394" cy="11394"/>
            </a:xfrm>
            <a:custGeom>
              <a:avLst/>
              <a:gdLst/>
              <a:ahLst/>
              <a:cxnLst/>
              <a:rect l="l" t="t" r="r" b="b"/>
              <a:pathLst>
                <a:path w="358" h="358" extrusionOk="0">
                  <a:moveTo>
                    <a:pt x="179" y="0"/>
                  </a:moveTo>
                  <a:cubicBezTo>
                    <a:pt x="72" y="0"/>
                    <a:pt x="0" y="72"/>
                    <a:pt x="0" y="179"/>
                  </a:cubicBezTo>
                  <a:cubicBezTo>
                    <a:pt x="0" y="274"/>
                    <a:pt x="72" y="358"/>
                    <a:pt x="179" y="358"/>
                  </a:cubicBezTo>
                  <a:cubicBezTo>
                    <a:pt x="262" y="358"/>
                    <a:pt x="358" y="286"/>
                    <a:pt x="358" y="179"/>
                  </a:cubicBezTo>
                  <a:cubicBezTo>
                    <a:pt x="358" y="72"/>
                    <a:pt x="262"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61" name="Google Shape;15561;p103"/>
          <p:cNvGrpSpPr/>
          <p:nvPr/>
        </p:nvGrpSpPr>
        <p:grpSpPr>
          <a:xfrm>
            <a:off x="2749016" y="4291176"/>
            <a:ext cx="150831" cy="336926"/>
            <a:chOff x="2749016" y="4291176"/>
            <a:chExt cx="150831" cy="336926"/>
          </a:xfrm>
        </p:grpSpPr>
        <p:sp>
          <p:nvSpPr>
            <p:cNvPr id="15562" name="Google Shape;15562;p103"/>
            <p:cNvSpPr/>
            <p:nvPr/>
          </p:nvSpPr>
          <p:spPr>
            <a:xfrm>
              <a:off x="2799399" y="4307472"/>
              <a:ext cx="51942" cy="114865"/>
            </a:xfrm>
            <a:custGeom>
              <a:avLst/>
              <a:gdLst/>
              <a:ahLst/>
              <a:cxnLst/>
              <a:rect l="l" t="t" r="r" b="b"/>
              <a:pathLst>
                <a:path w="1632" h="3609" extrusionOk="0">
                  <a:moveTo>
                    <a:pt x="810" y="1"/>
                  </a:moveTo>
                  <a:cubicBezTo>
                    <a:pt x="727" y="1"/>
                    <a:pt x="667" y="72"/>
                    <a:pt x="667" y="144"/>
                  </a:cubicBezTo>
                  <a:lnTo>
                    <a:pt x="667" y="489"/>
                  </a:lnTo>
                  <a:cubicBezTo>
                    <a:pt x="298" y="525"/>
                    <a:pt x="1" y="846"/>
                    <a:pt x="1" y="1215"/>
                  </a:cubicBezTo>
                  <a:cubicBezTo>
                    <a:pt x="1" y="1620"/>
                    <a:pt x="322" y="1942"/>
                    <a:pt x="727" y="1942"/>
                  </a:cubicBezTo>
                  <a:lnTo>
                    <a:pt x="894" y="1942"/>
                  </a:lnTo>
                  <a:cubicBezTo>
                    <a:pt x="1132" y="1942"/>
                    <a:pt x="1322" y="2144"/>
                    <a:pt x="1322" y="2382"/>
                  </a:cubicBezTo>
                  <a:cubicBezTo>
                    <a:pt x="1322" y="2620"/>
                    <a:pt x="1132" y="2811"/>
                    <a:pt x="894" y="2811"/>
                  </a:cubicBezTo>
                  <a:lnTo>
                    <a:pt x="632" y="2811"/>
                  </a:lnTo>
                  <a:cubicBezTo>
                    <a:pt x="441" y="2811"/>
                    <a:pt x="298" y="2656"/>
                    <a:pt x="298" y="2466"/>
                  </a:cubicBezTo>
                  <a:cubicBezTo>
                    <a:pt x="298" y="2382"/>
                    <a:pt x="215" y="2323"/>
                    <a:pt x="144" y="2323"/>
                  </a:cubicBezTo>
                  <a:cubicBezTo>
                    <a:pt x="48" y="2323"/>
                    <a:pt x="1" y="2394"/>
                    <a:pt x="1" y="2466"/>
                  </a:cubicBezTo>
                  <a:cubicBezTo>
                    <a:pt x="1" y="2823"/>
                    <a:pt x="298" y="3120"/>
                    <a:pt x="644" y="3120"/>
                  </a:cubicBezTo>
                  <a:lnTo>
                    <a:pt x="667" y="3120"/>
                  </a:lnTo>
                  <a:lnTo>
                    <a:pt x="667" y="3466"/>
                  </a:lnTo>
                  <a:cubicBezTo>
                    <a:pt x="667" y="3549"/>
                    <a:pt x="739" y="3609"/>
                    <a:pt x="810" y="3609"/>
                  </a:cubicBezTo>
                  <a:cubicBezTo>
                    <a:pt x="906" y="3609"/>
                    <a:pt x="965" y="3537"/>
                    <a:pt x="965" y="3466"/>
                  </a:cubicBezTo>
                  <a:lnTo>
                    <a:pt x="965" y="3120"/>
                  </a:lnTo>
                  <a:cubicBezTo>
                    <a:pt x="1334" y="3097"/>
                    <a:pt x="1632" y="2763"/>
                    <a:pt x="1632" y="2394"/>
                  </a:cubicBezTo>
                  <a:cubicBezTo>
                    <a:pt x="1632" y="1989"/>
                    <a:pt x="1298" y="1668"/>
                    <a:pt x="906" y="1668"/>
                  </a:cubicBezTo>
                  <a:lnTo>
                    <a:pt x="739" y="1668"/>
                  </a:lnTo>
                  <a:cubicBezTo>
                    <a:pt x="501" y="1668"/>
                    <a:pt x="310" y="1477"/>
                    <a:pt x="310" y="1239"/>
                  </a:cubicBezTo>
                  <a:cubicBezTo>
                    <a:pt x="310" y="1001"/>
                    <a:pt x="501" y="799"/>
                    <a:pt x="739" y="799"/>
                  </a:cubicBezTo>
                  <a:lnTo>
                    <a:pt x="989" y="799"/>
                  </a:lnTo>
                  <a:cubicBezTo>
                    <a:pt x="1191" y="799"/>
                    <a:pt x="1334" y="953"/>
                    <a:pt x="1334" y="1144"/>
                  </a:cubicBezTo>
                  <a:lnTo>
                    <a:pt x="1334" y="1311"/>
                  </a:lnTo>
                  <a:cubicBezTo>
                    <a:pt x="1322" y="1382"/>
                    <a:pt x="1394" y="1453"/>
                    <a:pt x="1489" y="1453"/>
                  </a:cubicBezTo>
                  <a:cubicBezTo>
                    <a:pt x="1572" y="1453"/>
                    <a:pt x="1632" y="1382"/>
                    <a:pt x="1632" y="1311"/>
                  </a:cubicBezTo>
                  <a:lnTo>
                    <a:pt x="1632" y="1144"/>
                  </a:lnTo>
                  <a:cubicBezTo>
                    <a:pt x="1632" y="787"/>
                    <a:pt x="1334" y="489"/>
                    <a:pt x="977" y="489"/>
                  </a:cubicBezTo>
                  <a:lnTo>
                    <a:pt x="965" y="489"/>
                  </a:lnTo>
                  <a:lnTo>
                    <a:pt x="965" y="144"/>
                  </a:lnTo>
                  <a:cubicBezTo>
                    <a:pt x="965" y="60"/>
                    <a:pt x="894"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3" name="Google Shape;15563;p103"/>
            <p:cNvSpPr/>
            <p:nvPr/>
          </p:nvSpPr>
          <p:spPr>
            <a:xfrm>
              <a:off x="2750894" y="4291176"/>
              <a:ext cx="147075" cy="336926"/>
            </a:xfrm>
            <a:custGeom>
              <a:avLst/>
              <a:gdLst/>
              <a:ahLst/>
              <a:cxnLst/>
              <a:rect l="l" t="t" r="r" b="b"/>
              <a:pathLst>
                <a:path w="4621" h="10586" extrusionOk="0">
                  <a:moveTo>
                    <a:pt x="2310" y="299"/>
                  </a:moveTo>
                  <a:cubicBezTo>
                    <a:pt x="3406" y="299"/>
                    <a:pt x="4323" y="1192"/>
                    <a:pt x="4323" y="2311"/>
                  </a:cubicBezTo>
                  <a:cubicBezTo>
                    <a:pt x="4323" y="3418"/>
                    <a:pt x="3430" y="4323"/>
                    <a:pt x="2310" y="4323"/>
                  </a:cubicBezTo>
                  <a:cubicBezTo>
                    <a:pt x="1203" y="4311"/>
                    <a:pt x="298" y="3418"/>
                    <a:pt x="298" y="2311"/>
                  </a:cubicBezTo>
                  <a:cubicBezTo>
                    <a:pt x="298" y="1215"/>
                    <a:pt x="1191" y="299"/>
                    <a:pt x="2310" y="299"/>
                  </a:cubicBezTo>
                  <a:close/>
                  <a:moveTo>
                    <a:pt x="4299" y="7288"/>
                  </a:moveTo>
                  <a:lnTo>
                    <a:pt x="4299" y="7621"/>
                  </a:lnTo>
                  <a:lnTo>
                    <a:pt x="3620" y="7621"/>
                  </a:lnTo>
                  <a:cubicBezTo>
                    <a:pt x="3525" y="7621"/>
                    <a:pt x="3465" y="7704"/>
                    <a:pt x="3465" y="7776"/>
                  </a:cubicBezTo>
                  <a:cubicBezTo>
                    <a:pt x="3465" y="7859"/>
                    <a:pt x="3549" y="7919"/>
                    <a:pt x="3620" y="7919"/>
                  </a:cubicBezTo>
                  <a:lnTo>
                    <a:pt x="3787" y="7919"/>
                  </a:lnTo>
                  <a:lnTo>
                    <a:pt x="3727" y="8442"/>
                  </a:lnTo>
                  <a:lnTo>
                    <a:pt x="882" y="8442"/>
                  </a:lnTo>
                  <a:lnTo>
                    <a:pt x="822" y="7919"/>
                  </a:lnTo>
                  <a:lnTo>
                    <a:pt x="2894" y="7919"/>
                  </a:lnTo>
                  <a:cubicBezTo>
                    <a:pt x="2977" y="7919"/>
                    <a:pt x="3037" y="7847"/>
                    <a:pt x="3037" y="7776"/>
                  </a:cubicBezTo>
                  <a:cubicBezTo>
                    <a:pt x="3037" y="7680"/>
                    <a:pt x="2965" y="7621"/>
                    <a:pt x="2894" y="7621"/>
                  </a:cubicBezTo>
                  <a:lnTo>
                    <a:pt x="298" y="7621"/>
                  </a:lnTo>
                  <a:lnTo>
                    <a:pt x="298" y="7288"/>
                  </a:lnTo>
                  <a:close/>
                  <a:moveTo>
                    <a:pt x="3692" y="8776"/>
                  </a:moveTo>
                  <a:lnTo>
                    <a:pt x="3608" y="9455"/>
                  </a:lnTo>
                  <a:lnTo>
                    <a:pt x="1013" y="9455"/>
                  </a:lnTo>
                  <a:lnTo>
                    <a:pt x="929" y="8776"/>
                  </a:lnTo>
                  <a:close/>
                  <a:moveTo>
                    <a:pt x="3573" y="9764"/>
                  </a:moveTo>
                  <a:lnTo>
                    <a:pt x="3501" y="10288"/>
                  </a:lnTo>
                  <a:lnTo>
                    <a:pt x="1120" y="10288"/>
                  </a:lnTo>
                  <a:lnTo>
                    <a:pt x="1060" y="9764"/>
                  </a:lnTo>
                  <a:close/>
                  <a:moveTo>
                    <a:pt x="2310" y="1"/>
                  </a:moveTo>
                  <a:cubicBezTo>
                    <a:pt x="1048" y="1"/>
                    <a:pt x="1" y="1049"/>
                    <a:pt x="1" y="2311"/>
                  </a:cubicBezTo>
                  <a:cubicBezTo>
                    <a:pt x="1" y="3537"/>
                    <a:pt x="953" y="4549"/>
                    <a:pt x="2156" y="4621"/>
                  </a:cubicBezTo>
                  <a:lnTo>
                    <a:pt x="2156" y="6966"/>
                  </a:lnTo>
                  <a:lnTo>
                    <a:pt x="155" y="6966"/>
                  </a:lnTo>
                  <a:cubicBezTo>
                    <a:pt x="60" y="6966"/>
                    <a:pt x="1" y="7049"/>
                    <a:pt x="1" y="7121"/>
                  </a:cubicBezTo>
                  <a:lnTo>
                    <a:pt x="1" y="7788"/>
                  </a:lnTo>
                  <a:cubicBezTo>
                    <a:pt x="1" y="7883"/>
                    <a:pt x="72" y="7942"/>
                    <a:pt x="155" y="7942"/>
                  </a:cubicBezTo>
                  <a:lnTo>
                    <a:pt x="513" y="7942"/>
                  </a:lnTo>
                  <a:lnTo>
                    <a:pt x="822" y="10455"/>
                  </a:lnTo>
                  <a:cubicBezTo>
                    <a:pt x="834" y="10526"/>
                    <a:pt x="894" y="10586"/>
                    <a:pt x="965" y="10586"/>
                  </a:cubicBezTo>
                  <a:lnTo>
                    <a:pt x="3620" y="10586"/>
                  </a:lnTo>
                  <a:cubicBezTo>
                    <a:pt x="3692" y="10586"/>
                    <a:pt x="3763" y="10526"/>
                    <a:pt x="3763" y="10455"/>
                  </a:cubicBezTo>
                  <a:lnTo>
                    <a:pt x="4084" y="7942"/>
                  </a:lnTo>
                  <a:lnTo>
                    <a:pt x="4442" y="7942"/>
                  </a:lnTo>
                  <a:cubicBezTo>
                    <a:pt x="4525" y="7942"/>
                    <a:pt x="4585" y="7859"/>
                    <a:pt x="4585" y="7788"/>
                  </a:cubicBezTo>
                  <a:lnTo>
                    <a:pt x="4585" y="7121"/>
                  </a:lnTo>
                  <a:cubicBezTo>
                    <a:pt x="4620" y="7026"/>
                    <a:pt x="4549" y="6966"/>
                    <a:pt x="4465" y="6966"/>
                  </a:cubicBezTo>
                  <a:lnTo>
                    <a:pt x="2453" y="6966"/>
                  </a:lnTo>
                  <a:lnTo>
                    <a:pt x="2453" y="4621"/>
                  </a:lnTo>
                  <a:cubicBezTo>
                    <a:pt x="3668" y="4549"/>
                    <a:pt x="4620" y="3537"/>
                    <a:pt x="4620" y="2311"/>
                  </a:cubicBezTo>
                  <a:cubicBezTo>
                    <a:pt x="4620" y="1037"/>
                    <a:pt x="3573" y="1"/>
                    <a:pt x="2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4" name="Google Shape;15564;p103"/>
            <p:cNvSpPr/>
            <p:nvPr/>
          </p:nvSpPr>
          <p:spPr>
            <a:xfrm>
              <a:off x="2749016" y="4443917"/>
              <a:ext cx="69734" cy="52706"/>
            </a:xfrm>
            <a:custGeom>
              <a:avLst/>
              <a:gdLst/>
              <a:ahLst/>
              <a:cxnLst/>
              <a:rect l="l" t="t" r="r" b="b"/>
              <a:pathLst>
                <a:path w="2191" h="1656" extrusionOk="0">
                  <a:moveTo>
                    <a:pt x="1107" y="310"/>
                  </a:moveTo>
                  <a:cubicBezTo>
                    <a:pt x="1381" y="310"/>
                    <a:pt x="1643" y="441"/>
                    <a:pt x="1786" y="667"/>
                  </a:cubicBezTo>
                  <a:lnTo>
                    <a:pt x="417" y="667"/>
                  </a:lnTo>
                  <a:cubicBezTo>
                    <a:pt x="572" y="441"/>
                    <a:pt x="822" y="310"/>
                    <a:pt x="1107" y="310"/>
                  </a:cubicBezTo>
                  <a:close/>
                  <a:moveTo>
                    <a:pt x="1786" y="976"/>
                  </a:moveTo>
                  <a:cubicBezTo>
                    <a:pt x="1619" y="1203"/>
                    <a:pt x="1369" y="1334"/>
                    <a:pt x="1107" y="1334"/>
                  </a:cubicBezTo>
                  <a:cubicBezTo>
                    <a:pt x="822" y="1334"/>
                    <a:pt x="572" y="1203"/>
                    <a:pt x="417" y="976"/>
                  </a:cubicBezTo>
                  <a:close/>
                  <a:moveTo>
                    <a:pt x="1107" y="0"/>
                  </a:moveTo>
                  <a:cubicBezTo>
                    <a:pt x="607" y="0"/>
                    <a:pt x="179" y="310"/>
                    <a:pt x="12" y="774"/>
                  </a:cubicBezTo>
                  <a:cubicBezTo>
                    <a:pt x="0" y="798"/>
                    <a:pt x="0" y="846"/>
                    <a:pt x="12" y="881"/>
                  </a:cubicBezTo>
                  <a:cubicBezTo>
                    <a:pt x="179" y="1334"/>
                    <a:pt x="607" y="1655"/>
                    <a:pt x="1107" y="1655"/>
                  </a:cubicBezTo>
                  <a:cubicBezTo>
                    <a:pt x="1596" y="1655"/>
                    <a:pt x="2024" y="1334"/>
                    <a:pt x="2191" y="881"/>
                  </a:cubicBezTo>
                  <a:lnTo>
                    <a:pt x="2191" y="846"/>
                  </a:lnTo>
                  <a:lnTo>
                    <a:pt x="2191" y="822"/>
                  </a:lnTo>
                  <a:lnTo>
                    <a:pt x="2191" y="798"/>
                  </a:lnTo>
                  <a:lnTo>
                    <a:pt x="2191" y="774"/>
                  </a:lnTo>
                  <a:cubicBezTo>
                    <a:pt x="2024" y="310"/>
                    <a:pt x="1596" y="0"/>
                    <a:pt x="11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5" name="Google Shape;15565;p103"/>
            <p:cNvSpPr/>
            <p:nvPr/>
          </p:nvSpPr>
          <p:spPr>
            <a:xfrm>
              <a:off x="2829731" y="4443917"/>
              <a:ext cx="70116" cy="52706"/>
            </a:xfrm>
            <a:custGeom>
              <a:avLst/>
              <a:gdLst/>
              <a:ahLst/>
              <a:cxnLst/>
              <a:rect l="l" t="t" r="r" b="b"/>
              <a:pathLst>
                <a:path w="2203" h="1656" extrusionOk="0">
                  <a:moveTo>
                    <a:pt x="1096" y="310"/>
                  </a:moveTo>
                  <a:cubicBezTo>
                    <a:pt x="1381" y="310"/>
                    <a:pt x="1631" y="441"/>
                    <a:pt x="1786" y="667"/>
                  </a:cubicBezTo>
                  <a:lnTo>
                    <a:pt x="417" y="667"/>
                  </a:lnTo>
                  <a:cubicBezTo>
                    <a:pt x="560" y="441"/>
                    <a:pt x="810" y="310"/>
                    <a:pt x="1096" y="310"/>
                  </a:cubicBezTo>
                  <a:close/>
                  <a:moveTo>
                    <a:pt x="1786" y="976"/>
                  </a:moveTo>
                  <a:cubicBezTo>
                    <a:pt x="1631" y="1203"/>
                    <a:pt x="1381" y="1334"/>
                    <a:pt x="1096" y="1334"/>
                  </a:cubicBezTo>
                  <a:cubicBezTo>
                    <a:pt x="810" y="1334"/>
                    <a:pt x="560" y="1203"/>
                    <a:pt x="417" y="976"/>
                  </a:cubicBezTo>
                  <a:close/>
                  <a:moveTo>
                    <a:pt x="1096" y="0"/>
                  </a:moveTo>
                  <a:cubicBezTo>
                    <a:pt x="607" y="0"/>
                    <a:pt x="179" y="310"/>
                    <a:pt x="12" y="774"/>
                  </a:cubicBezTo>
                  <a:cubicBezTo>
                    <a:pt x="0" y="798"/>
                    <a:pt x="0" y="846"/>
                    <a:pt x="12" y="881"/>
                  </a:cubicBezTo>
                  <a:cubicBezTo>
                    <a:pt x="179" y="1334"/>
                    <a:pt x="607" y="1655"/>
                    <a:pt x="1096" y="1655"/>
                  </a:cubicBezTo>
                  <a:cubicBezTo>
                    <a:pt x="1584" y="1655"/>
                    <a:pt x="2024" y="1334"/>
                    <a:pt x="2179" y="881"/>
                  </a:cubicBezTo>
                  <a:cubicBezTo>
                    <a:pt x="2203" y="846"/>
                    <a:pt x="2203" y="822"/>
                    <a:pt x="2179" y="774"/>
                  </a:cubicBezTo>
                  <a:cubicBezTo>
                    <a:pt x="2024" y="310"/>
                    <a:pt x="1584" y="0"/>
                    <a:pt x="10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66" name="Google Shape;15566;p103"/>
          <p:cNvGrpSpPr/>
          <p:nvPr/>
        </p:nvGrpSpPr>
        <p:grpSpPr>
          <a:xfrm>
            <a:off x="7127716" y="4279432"/>
            <a:ext cx="248254" cy="361942"/>
            <a:chOff x="7127716" y="4279432"/>
            <a:chExt cx="248254" cy="361942"/>
          </a:xfrm>
        </p:grpSpPr>
        <p:sp>
          <p:nvSpPr>
            <p:cNvPr id="15567" name="Google Shape;15567;p103"/>
            <p:cNvSpPr/>
            <p:nvPr/>
          </p:nvSpPr>
          <p:spPr>
            <a:xfrm>
              <a:off x="7167500" y="4279432"/>
              <a:ext cx="169068" cy="226644"/>
            </a:xfrm>
            <a:custGeom>
              <a:avLst/>
              <a:gdLst/>
              <a:ahLst/>
              <a:cxnLst/>
              <a:rect l="l" t="t" r="r" b="b"/>
              <a:pathLst>
                <a:path w="5312" h="7121" extrusionOk="0">
                  <a:moveTo>
                    <a:pt x="4085" y="310"/>
                  </a:moveTo>
                  <a:lnTo>
                    <a:pt x="4085" y="1715"/>
                  </a:lnTo>
                  <a:cubicBezTo>
                    <a:pt x="4085" y="1834"/>
                    <a:pt x="4049" y="1930"/>
                    <a:pt x="4001" y="2037"/>
                  </a:cubicBezTo>
                  <a:lnTo>
                    <a:pt x="3918" y="2204"/>
                  </a:lnTo>
                  <a:cubicBezTo>
                    <a:pt x="3906" y="2239"/>
                    <a:pt x="3906" y="2251"/>
                    <a:pt x="3906" y="2275"/>
                  </a:cubicBezTo>
                  <a:lnTo>
                    <a:pt x="3906" y="2632"/>
                  </a:lnTo>
                  <a:cubicBezTo>
                    <a:pt x="3906" y="2989"/>
                    <a:pt x="3763" y="3311"/>
                    <a:pt x="3501" y="3561"/>
                  </a:cubicBezTo>
                  <a:cubicBezTo>
                    <a:pt x="3283" y="3801"/>
                    <a:pt x="2975" y="3921"/>
                    <a:pt x="2650" y="3921"/>
                  </a:cubicBezTo>
                  <a:cubicBezTo>
                    <a:pt x="2620" y="3921"/>
                    <a:pt x="2591" y="3920"/>
                    <a:pt x="2561" y="3918"/>
                  </a:cubicBezTo>
                  <a:cubicBezTo>
                    <a:pt x="1906" y="3870"/>
                    <a:pt x="1382" y="3311"/>
                    <a:pt x="1382" y="2608"/>
                  </a:cubicBezTo>
                  <a:lnTo>
                    <a:pt x="1382" y="2299"/>
                  </a:lnTo>
                  <a:cubicBezTo>
                    <a:pt x="1382" y="2263"/>
                    <a:pt x="1382" y="2251"/>
                    <a:pt x="1370" y="2215"/>
                  </a:cubicBezTo>
                  <a:lnTo>
                    <a:pt x="1287" y="2061"/>
                  </a:lnTo>
                  <a:cubicBezTo>
                    <a:pt x="1239" y="1953"/>
                    <a:pt x="1204" y="1846"/>
                    <a:pt x="1204" y="1727"/>
                  </a:cubicBezTo>
                  <a:lnTo>
                    <a:pt x="1204" y="1227"/>
                  </a:lnTo>
                  <a:cubicBezTo>
                    <a:pt x="1204" y="727"/>
                    <a:pt x="1608" y="310"/>
                    <a:pt x="2120" y="310"/>
                  </a:cubicBezTo>
                  <a:close/>
                  <a:moveTo>
                    <a:pt x="3204" y="4168"/>
                  </a:moveTo>
                  <a:lnTo>
                    <a:pt x="3204" y="4359"/>
                  </a:lnTo>
                  <a:cubicBezTo>
                    <a:pt x="3204" y="4418"/>
                    <a:pt x="3216" y="4466"/>
                    <a:pt x="3228" y="4525"/>
                  </a:cubicBezTo>
                  <a:lnTo>
                    <a:pt x="2656" y="4942"/>
                  </a:lnTo>
                  <a:lnTo>
                    <a:pt x="2073" y="4525"/>
                  </a:lnTo>
                  <a:cubicBezTo>
                    <a:pt x="2085" y="4478"/>
                    <a:pt x="2096" y="4418"/>
                    <a:pt x="2096" y="4359"/>
                  </a:cubicBezTo>
                  <a:lnTo>
                    <a:pt x="2096" y="4168"/>
                  </a:lnTo>
                  <a:cubicBezTo>
                    <a:pt x="2239" y="4216"/>
                    <a:pt x="2382" y="4263"/>
                    <a:pt x="2549" y="4263"/>
                  </a:cubicBezTo>
                  <a:lnTo>
                    <a:pt x="2656" y="4263"/>
                  </a:lnTo>
                  <a:cubicBezTo>
                    <a:pt x="2847" y="4263"/>
                    <a:pt x="3025" y="4228"/>
                    <a:pt x="3204" y="4168"/>
                  </a:cubicBezTo>
                  <a:close/>
                  <a:moveTo>
                    <a:pt x="2132" y="1"/>
                  </a:moveTo>
                  <a:cubicBezTo>
                    <a:pt x="1442" y="1"/>
                    <a:pt x="894" y="549"/>
                    <a:pt x="894" y="1239"/>
                  </a:cubicBezTo>
                  <a:lnTo>
                    <a:pt x="894" y="1739"/>
                  </a:lnTo>
                  <a:cubicBezTo>
                    <a:pt x="894" y="1906"/>
                    <a:pt x="942" y="2073"/>
                    <a:pt x="1001" y="2215"/>
                  </a:cubicBezTo>
                  <a:lnTo>
                    <a:pt x="1061" y="2346"/>
                  </a:lnTo>
                  <a:lnTo>
                    <a:pt x="1061" y="2620"/>
                  </a:lnTo>
                  <a:cubicBezTo>
                    <a:pt x="1061" y="3180"/>
                    <a:pt x="1346" y="3692"/>
                    <a:pt x="1775" y="3989"/>
                  </a:cubicBezTo>
                  <a:lnTo>
                    <a:pt x="1775" y="4359"/>
                  </a:lnTo>
                  <a:cubicBezTo>
                    <a:pt x="1775" y="4454"/>
                    <a:pt x="1715" y="4525"/>
                    <a:pt x="1644" y="4537"/>
                  </a:cubicBezTo>
                  <a:lnTo>
                    <a:pt x="632" y="4859"/>
                  </a:lnTo>
                  <a:cubicBezTo>
                    <a:pt x="251" y="4966"/>
                    <a:pt x="1" y="5299"/>
                    <a:pt x="1" y="5704"/>
                  </a:cubicBezTo>
                  <a:lnTo>
                    <a:pt x="1" y="6954"/>
                  </a:lnTo>
                  <a:cubicBezTo>
                    <a:pt x="1" y="7037"/>
                    <a:pt x="72" y="7121"/>
                    <a:pt x="168" y="7121"/>
                  </a:cubicBezTo>
                  <a:cubicBezTo>
                    <a:pt x="251" y="7121"/>
                    <a:pt x="334" y="7037"/>
                    <a:pt x="334" y="6954"/>
                  </a:cubicBezTo>
                  <a:lnTo>
                    <a:pt x="334" y="5704"/>
                  </a:lnTo>
                  <a:cubicBezTo>
                    <a:pt x="334" y="5466"/>
                    <a:pt x="477" y="5252"/>
                    <a:pt x="715" y="5180"/>
                  </a:cubicBezTo>
                  <a:lnTo>
                    <a:pt x="1727" y="4871"/>
                  </a:lnTo>
                  <a:cubicBezTo>
                    <a:pt x="1787" y="4859"/>
                    <a:pt x="1835" y="4823"/>
                    <a:pt x="1882" y="4799"/>
                  </a:cubicBezTo>
                  <a:lnTo>
                    <a:pt x="2442" y="5204"/>
                  </a:lnTo>
                  <a:cubicBezTo>
                    <a:pt x="2501" y="5252"/>
                    <a:pt x="2573" y="5287"/>
                    <a:pt x="2656" y="5287"/>
                  </a:cubicBezTo>
                  <a:cubicBezTo>
                    <a:pt x="2728" y="5287"/>
                    <a:pt x="2799" y="5252"/>
                    <a:pt x="2858" y="5204"/>
                  </a:cubicBezTo>
                  <a:lnTo>
                    <a:pt x="3430" y="4799"/>
                  </a:lnTo>
                  <a:cubicBezTo>
                    <a:pt x="3466" y="4823"/>
                    <a:pt x="3513" y="4859"/>
                    <a:pt x="3573" y="4871"/>
                  </a:cubicBezTo>
                  <a:lnTo>
                    <a:pt x="4585" y="5180"/>
                  </a:lnTo>
                  <a:cubicBezTo>
                    <a:pt x="4823" y="5252"/>
                    <a:pt x="4978" y="5466"/>
                    <a:pt x="4978" y="5704"/>
                  </a:cubicBezTo>
                  <a:lnTo>
                    <a:pt x="4978" y="6954"/>
                  </a:lnTo>
                  <a:cubicBezTo>
                    <a:pt x="4978" y="7037"/>
                    <a:pt x="5049" y="7121"/>
                    <a:pt x="5133" y="7121"/>
                  </a:cubicBezTo>
                  <a:cubicBezTo>
                    <a:pt x="5228" y="7121"/>
                    <a:pt x="5299" y="7037"/>
                    <a:pt x="5299" y="6954"/>
                  </a:cubicBezTo>
                  <a:lnTo>
                    <a:pt x="5299" y="5704"/>
                  </a:lnTo>
                  <a:cubicBezTo>
                    <a:pt x="5311" y="5299"/>
                    <a:pt x="5061" y="4954"/>
                    <a:pt x="4692" y="4835"/>
                  </a:cubicBezTo>
                  <a:lnTo>
                    <a:pt x="3680" y="4525"/>
                  </a:lnTo>
                  <a:cubicBezTo>
                    <a:pt x="3609" y="4501"/>
                    <a:pt x="3549" y="4418"/>
                    <a:pt x="3549" y="4347"/>
                  </a:cubicBezTo>
                  <a:lnTo>
                    <a:pt x="3549" y="3978"/>
                  </a:lnTo>
                  <a:cubicBezTo>
                    <a:pt x="3620" y="3930"/>
                    <a:pt x="3692" y="3870"/>
                    <a:pt x="3751" y="3811"/>
                  </a:cubicBezTo>
                  <a:cubicBezTo>
                    <a:pt x="4061" y="3513"/>
                    <a:pt x="4263" y="3085"/>
                    <a:pt x="4263" y="2656"/>
                  </a:cubicBezTo>
                  <a:lnTo>
                    <a:pt x="4263" y="2334"/>
                  </a:lnTo>
                  <a:lnTo>
                    <a:pt x="4323" y="2204"/>
                  </a:lnTo>
                  <a:cubicBezTo>
                    <a:pt x="4394" y="2061"/>
                    <a:pt x="4418" y="1894"/>
                    <a:pt x="4418" y="1727"/>
                  </a:cubicBezTo>
                  <a:lnTo>
                    <a:pt x="4418" y="168"/>
                  </a:lnTo>
                  <a:cubicBezTo>
                    <a:pt x="4418" y="72"/>
                    <a:pt x="4347" y="1"/>
                    <a:pt x="4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8" name="Google Shape;15568;p103"/>
            <p:cNvSpPr/>
            <p:nvPr/>
          </p:nvSpPr>
          <p:spPr>
            <a:xfrm>
              <a:off x="7246719" y="4455279"/>
              <a:ext cx="10248" cy="50033"/>
            </a:xfrm>
            <a:custGeom>
              <a:avLst/>
              <a:gdLst/>
              <a:ahLst/>
              <a:cxnLst/>
              <a:rect l="l" t="t" r="r" b="b"/>
              <a:pathLst>
                <a:path w="322" h="1572" extrusionOk="0">
                  <a:moveTo>
                    <a:pt x="167" y="0"/>
                  </a:moveTo>
                  <a:cubicBezTo>
                    <a:pt x="72" y="0"/>
                    <a:pt x="0" y="72"/>
                    <a:pt x="0" y="167"/>
                  </a:cubicBezTo>
                  <a:lnTo>
                    <a:pt x="0" y="1417"/>
                  </a:lnTo>
                  <a:cubicBezTo>
                    <a:pt x="0" y="1501"/>
                    <a:pt x="72" y="1572"/>
                    <a:pt x="167" y="1572"/>
                  </a:cubicBezTo>
                  <a:cubicBezTo>
                    <a:pt x="250" y="1572"/>
                    <a:pt x="322" y="1501"/>
                    <a:pt x="322" y="1417"/>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9" name="Google Shape;15569;p103"/>
            <p:cNvSpPr/>
            <p:nvPr/>
          </p:nvSpPr>
          <p:spPr>
            <a:xfrm>
              <a:off x="7195572" y="4466642"/>
              <a:ext cx="11012" cy="38670"/>
            </a:xfrm>
            <a:custGeom>
              <a:avLst/>
              <a:gdLst/>
              <a:ahLst/>
              <a:cxnLst/>
              <a:rect l="l" t="t" r="r" b="b"/>
              <a:pathLst>
                <a:path w="346" h="1215" extrusionOk="0">
                  <a:moveTo>
                    <a:pt x="167" y="1"/>
                  </a:moveTo>
                  <a:cubicBezTo>
                    <a:pt x="71" y="1"/>
                    <a:pt x="0" y="72"/>
                    <a:pt x="0" y="167"/>
                  </a:cubicBezTo>
                  <a:lnTo>
                    <a:pt x="0" y="1060"/>
                  </a:lnTo>
                  <a:cubicBezTo>
                    <a:pt x="0" y="1144"/>
                    <a:pt x="71" y="1215"/>
                    <a:pt x="167" y="1215"/>
                  </a:cubicBezTo>
                  <a:cubicBezTo>
                    <a:pt x="250" y="1215"/>
                    <a:pt x="322" y="1144"/>
                    <a:pt x="322" y="1060"/>
                  </a:cubicBezTo>
                  <a:lnTo>
                    <a:pt x="322" y="167"/>
                  </a:lnTo>
                  <a:cubicBezTo>
                    <a:pt x="345"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0" name="Google Shape;15570;p103"/>
            <p:cNvSpPr/>
            <p:nvPr/>
          </p:nvSpPr>
          <p:spPr>
            <a:xfrm>
              <a:off x="7297866" y="4466642"/>
              <a:ext cx="10280" cy="38670"/>
            </a:xfrm>
            <a:custGeom>
              <a:avLst/>
              <a:gdLst/>
              <a:ahLst/>
              <a:cxnLst/>
              <a:rect l="l" t="t" r="r" b="b"/>
              <a:pathLst>
                <a:path w="323" h="1215" extrusionOk="0">
                  <a:moveTo>
                    <a:pt x="167" y="1"/>
                  </a:moveTo>
                  <a:cubicBezTo>
                    <a:pt x="72" y="1"/>
                    <a:pt x="1" y="72"/>
                    <a:pt x="1" y="167"/>
                  </a:cubicBezTo>
                  <a:lnTo>
                    <a:pt x="1" y="1060"/>
                  </a:lnTo>
                  <a:cubicBezTo>
                    <a:pt x="1" y="1144"/>
                    <a:pt x="72" y="1215"/>
                    <a:pt x="167" y="1215"/>
                  </a:cubicBezTo>
                  <a:cubicBezTo>
                    <a:pt x="251" y="1215"/>
                    <a:pt x="322" y="1144"/>
                    <a:pt x="322" y="1060"/>
                  </a:cubicBezTo>
                  <a:lnTo>
                    <a:pt x="322" y="167"/>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1" name="Google Shape;15571;p103"/>
            <p:cNvSpPr/>
            <p:nvPr/>
          </p:nvSpPr>
          <p:spPr>
            <a:xfrm>
              <a:off x="7235357" y="4608369"/>
              <a:ext cx="33005" cy="33005"/>
            </a:xfrm>
            <a:custGeom>
              <a:avLst/>
              <a:gdLst/>
              <a:ahLst/>
              <a:cxnLst/>
              <a:rect l="l" t="t" r="r" b="b"/>
              <a:pathLst>
                <a:path w="1037" h="1037" extrusionOk="0">
                  <a:moveTo>
                    <a:pt x="524" y="322"/>
                  </a:moveTo>
                  <a:cubicBezTo>
                    <a:pt x="619" y="322"/>
                    <a:pt x="715" y="417"/>
                    <a:pt x="715" y="512"/>
                  </a:cubicBezTo>
                  <a:cubicBezTo>
                    <a:pt x="715" y="620"/>
                    <a:pt x="619" y="715"/>
                    <a:pt x="524" y="715"/>
                  </a:cubicBezTo>
                  <a:cubicBezTo>
                    <a:pt x="417" y="715"/>
                    <a:pt x="322" y="620"/>
                    <a:pt x="322" y="512"/>
                  </a:cubicBezTo>
                  <a:cubicBezTo>
                    <a:pt x="322" y="417"/>
                    <a:pt x="417" y="322"/>
                    <a:pt x="524" y="322"/>
                  </a:cubicBezTo>
                  <a:close/>
                  <a:moveTo>
                    <a:pt x="524" y="0"/>
                  </a:moveTo>
                  <a:cubicBezTo>
                    <a:pt x="238" y="0"/>
                    <a:pt x="0" y="239"/>
                    <a:pt x="0" y="512"/>
                  </a:cubicBezTo>
                  <a:cubicBezTo>
                    <a:pt x="0" y="798"/>
                    <a:pt x="238" y="1036"/>
                    <a:pt x="524" y="1036"/>
                  </a:cubicBezTo>
                  <a:cubicBezTo>
                    <a:pt x="798" y="1036"/>
                    <a:pt x="1036" y="798"/>
                    <a:pt x="1036" y="512"/>
                  </a:cubicBezTo>
                  <a:cubicBezTo>
                    <a:pt x="1036" y="239"/>
                    <a:pt x="798"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2" name="Google Shape;15572;p103"/>
            <p:cNvSpPr/>
            <p:nvPr/>
          </p:nvSpPr>
          <p:spPr>
            <a:xfrm>
              <a:off x="7127716" y="4608369"/>
              <a:ext cx="33387" cy="33005"/>
            </a:xfrm>
            <a:custGeom>
              <a:avLst/>
              <a:gdLst/>
              <a:ahLst/>
              <a:cxnLst/>
              <a:rect l="l" t="t" r="r" b="b"/>
              <a:pathLst>
                <a:path w="1049" h="1037" extrusionOk="0">
                  <a:moveTo>
                    <a:pt x="525" y="322"/>
                  </a:moveTo>
                  <a:cubicBezTo>
                    <a:pt x="632" y="322"/>
                    <a:pt x="715" y="417"/>
                    <a:pt x="715" y="512"/>
                  </a:cubicBezTo>
                  <a:cubicBezTo>
                    <a:pt x="715" y="620"/>
                    <a:pt x="632" y="715"/>
                    <a:pt x="525" y="715"/>
                  </a:cubicBezTo>
                  <a:cubicBezTo>
                    <a:pt x="418" y="715"/>
                    <a:pt x="334" y="620"/>
                    <a:pt x="334" y="512"/>
                  </a:cubicBezTo>
                  <a:cubicBezTo>
                    <a:pt x="334" y="417"/>
                    <a:pt x="418" y="322"/>
                    <a:pt x="525" y="322"/>
                  </a:cubicBezTo>
                  <a:close/>
                  <a:moveTo>
                    <a:pt x="525" y="0"/>
                  </a:moveTo>
                  <a:cubicBezTo>
                    <a:pt x="239" y="0"/>
                    <a:pt x="1" y="239"/>
                    <a:pt x="1" y="512"/>
                  </a:cubicBezTo>
                  <a:cubicBezTo>
                    <a:pt x="1" y="798"/>
                    <a:pt x="239" y="1036"/>
                    <a:pt x="525" y="1036"/>
                  </a:cubicBezTo>
                  <a:cubicBezTo>
                    <a:pt x="810" y="1036"/>
                    <a:pt x="1049" y="798"/>
                    <a:pt x="1049" y="512"/>
                  </a:cubicBezTo>
                  <a:cubicBezTo>
                    <a:pt x="1049" y="239"/>
                    <a:pt x="810"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3" name="Google Shape;15573;p103"/>
            <p:cNvSpPr/>
            <p:nvPr/>
          </p:nvSpPr>
          <p:spPr>
            <a:xfrm>
              <a:off x="7342965" y="4608369"/>
              <a:ext cx="33005" cy="33005"/>
            </a:xfrm>
            <a:custGeom>
              <a:avLst/>
              <a:gdLst/>
              <a:ahLst/>
              <a:cxnLst/>
              <a:rect l="l" t="t" r="r" b="b"/>
              <a:pathLst>
                <a:path w="1037" h="1037" extrusionOk="0">
                  <a:moveTo>
                    <a:pt x="513" y="322"/>
                  </a:moveTo>
                  <a:cubicBezTo>
                    <a:pt x="620" y="322"/>
                    <a:pt x="715" y="417"/>
                    <a:pt x="715" y="512"/>
                  </a:cubicBezTo>
                  <a:cubicBezTo>
                    <a:pt x="715" y="620"/>
                    <a:pt x="620" y="715"/>
                    <a:pt x="513" y="715"/>
                  </a:cubicBezTo>
                  <a:cubicBezTo>
                    <a:pt x="417" y="715"/>
                    <a:pt x="322" y="620"/>
                    <a:pt x="322" y="512"/>
                  </a:cubicBezTo>
                  <a:cubicBezTo>
                    <a:pt x="322" y="417"/>
                    <a:pt x="417" y="322"/>
                    <a:pt x="513" y="322"/>
                  </a:cubicBezTo>
                  <a:close/>
                  <a:moveTo>
                    <a:pt x="513" y="0"/>
                  </a:moveTo>
                  <a:cubicBezTo>
                    <a:pt x="227" y="0"/>
                    <a:pt x="1" y="239"/>
                    <a:pt x="1" y="512"/>
                  </a:cubicBezTo>
                  <a:cubicBezTo>
                    <a:pt x="1" y="798"/>
                    <a:pt x="227" y="1036"/>
                    <a:pt x="513" y="1036"/>
                  </a:cubicBezTo>
                  <a:cubicBezTo>
                    <a:pt x="798" y="1036"/>
                    <a:pt x="1036" y="798"/>
                    <a:pt x="1036" y="512"/>
                  </a:cubicBezTo>
                  <a:cubicBezTo>
                    <a:pt x="1036" y="239"/>
                    <a:pt x="810"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4" name="Google Shape;15574;p103"/>
            <p:cNvSpPr/>
            <p:nvPr/>
          </p:nvSpPr>
          <p:spPr>
            <a:xfrm>
              <a:off x="7159194" y="4517788"/>
              <a:ext cx="186064" cy="84916"/>
            </a:xfrm>
            <a:custGeom>
              <a:avLst/>
              <a:gdLst/>
              <a:ahLst/>
              <a:cxnLst/>
              <a:rect l="l" t="t" r="r" b="b"/>
              <a:pathLst>
                <a:path w="5846" h="2668" extrusionOk="0">
                  <a:moveTo>
                    <a:pt x="2929" y="1"/>
                  </a:moveTo>
                  <a:cubicBezTo>
                    <a:pt x="2834" y="1"/>
                    <a:pt x="2762" y="72"/>
                    <a:pt x="2762" y="168"/>
                  </a:cubicBezTo>
                  <a:lnTo>
                    <a:pt x="2762" y="715"/>
                  </a:lnTo>
                  <a:lnTo>
                    <a:pt x="1607" y="715"/>
                  </a:lnTo>
                  <a:cubicBezTo>
                    <a:pt x="1381" y="715"/>
                    <a:pt x="1167" y="822"/>
                    <a:pt x="1036" y="1013"/>
                  </a:cubicBezTo>
                  <a:lnTo>
                    <a:pt x="60" y="2394"/>
                  </a:lnTo>
                  <a:cubicBezTo>
                    <a:pt x="0" y="2465"/>
                    <a:pt x="24" y="2573"/>
                    <a:pt x="95" y="2632"/>
                  </a:cubicBezTo>
                  <a:cubicBezTo>
                    <a:pt x="127" y="2655"/>
                    <a:pt x="160" y="2665"/>
                    <a:pt x="192" y="2665"/>
                  </a:cubicBezTo>
                  <a:cubicBezTo>
                    <a:pt x="245" y="2665"/>
                    <a:pt x="296" y="2636"/>
                    <a:pt x="333" y="2585"/>
                  </a:cubicBezTo>
                  <a:lnTo>
                    <a:pt x="1322" y="1203"/>
                  </a:lnTo>
                  <a:cubicBezTo>
                    <a:pt x="1393" y="1120"/>
                    <a:pt x="1500" y="1061"/>
                    <a:pt x="1619" y="1061"/>
                  </a:cubicBezTo>
                  <a:lnTo>
                    <a:pt x="2774" y="1061"/>
                  </a:lnTo>
                  <a:lnTo>
                    <a:pt x="2774" y="2311"/>
                  </a:lnTo>
                  <a:cubicBezTo>
                    <a:pt x="2774" y="2394"/>
                    <a:pt x="2858" y="2465"/>
                    <a:pt x="2941" y="2465"/>
                  </a:cubicBezTo>
                  <a:cubicBezTo>
                    <a:pt x="3036" y="2465"/>
                    <a:pt x="3108" y="2394"/>
                    <a:pt x="3108" y="2311"/>
                  </a:cubicBezTo>
                  <a:lnTo>
                    <a:pt x="3108" y="1061"/>
                  </a:lnTo>
                  <a:lnTo>
                    <a:pt x="4262" y="1061"/>
                  </a:lnTo>
                  <a:cubicBezTo>
                    <a:pt x="4382" y="1061"/>
                    <a:pt x="4489" y="1120"/>
                    <a:pt x="4560" y="1203"/>
                  </a:cubicBezTo>
                  <a:lnTo>
                    <a:pt x="5548" y="2585"/>
                  </a:lnTo>
                  <a:cubicBezTo>
                    <a:pt x="5572" y="2632"/>
                    <a:pt x="5632" y="2668"/>
                    <a:pt x="5679" y="2668"/>
                  </a:cubicBezTo>
                  <a:cubicBezTo>
                    <a:pt x="5715" y="2668"/>
                    <a:pt x="5751" y="2644"/>
                    <a:pt x="5775" y="2632"/>
                  </a:cubicBezTo>
                  <a:cubicBezTo>
                    <a:pt x="5834" y="2561"/>
                    <a:pt x="5846" y="2454"/>
                    <a:pt x="5798" y="2382"/>
                  </a:cubicBezTo>
                  <a:lnTo>
                    <a:pt x="4822" y="1001"/>
                  </a:lnTo>
                  <a:cubicBezTo>
                    <a:pt x="4679" y="822"/>
                    <a:pt x="4477" y="703"/>
                    <a:pt x="4251" y="703"/>
                  </a:cubicBezTo>
                  <a:lnTo>
                    <a:pt x="3096" y="703"/>
                  </a:lnTo>
                  <a:lnTo>
                    <a:pt x="3096" y="168"/>
                  </a:lnTo>
                  <a:cubicBezTo>
                    <a:pt x="3096" y="72"/>
                    <a:pt x="3012" y="1"/>
                    <a:pt x="2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5" name="Google Shape;15575;p103"/>
            <p:cNvSpPr/>
            <p:nvPr/>
          </p:nvSpPr>
          <p:spPr>
            <a:xfrm>
              <a:off x="7217915" y="4321126"/>
              <a:ext cx="68238" cy="25812"/>
            </a:xfrm>
            <a:custGeom>
              <a:avLst/>
              <a:gdLst/>
              <a:ahLst/>
              <a:cxnLst/>
              <a:rect l="l" t="t" r="r" b="b"/>
              <a:pathLst>
                <a:path w="2144" h="811" extrusionOk="0">
                  <a:moveTo>
                    <a:pt x="933" y="1"/>
                  </a:moveTo>
                  <a:cubicBezTo>
                    <a:pt x="491" y="1"/>
                    <a:pt x="139" y="113"/>
                    <a:pt x="120" y="120"/>
                  </a:cubicBezTo>
                  <a:cubicBezTo>
                    <a:pt x="36" y="155"/>
                    <a:pt x="1" y="215"/>
                    <a:pt x="1" y="286"/>
                  </a:cubicBezTo>
                  <a:lnTo>
                    <a:pt x="1" y="643"/>
                  </a:lnTo>
                  <a:cubicBezTo>
                    <a:pt x="1" y="727"/>
                    <a:pt x="72" y="810"/>
                    <a:pt x="155" y="810"/>
                  </a:cubicBezTo>
                  <a:cubicBezTo>
                    <a:pt x="251" y="810"/>
                    <a:pt x="322" y="727"/>
                    <a:pt x="322" y="643"/>
                  </a:cubicBezTo>
                  <a:lnTo>
                    <a:pt x="322" y="417"/>
                  </a:lnTo>
                  <a:cubicBezTo>
                    <a:pt x="455" y="384"/>
                    <a:pt x="683" y="341"/>
                    <a:pt x="940" y="341"/>
                  </a:cubicBezTo>
                  <a:cubicBezTo>
                    <a:pt x="1236" y="341"/>
                    <a:pt x="1572" y="398"/>
                    <a:pt x="1846" y="596"/>
                  </a:cubicBezTo>
                  <a:cubicBezTo>
                    <a:pt x="1877" y="622"/>
                    <a:pt x="1914" y="634"/>
                    <a:pt x="1951" y="634"/>
                  </a:cubicBezTo>
                  <a:cubicBezTo>
                    <a:pt x="1999" y="634"/>
                    <a:pt x="2045" y="613"/>
                    <a:pt x="2072" y="572"/>
                  </a:cubicBezTo>
                  <a:cubicBezTo>
                    <a:pt x="2144" y="489"/>
                    <a:pt x="2120" y="393"/>
                    <a:pt x="2048" y="334"/>
                  </a:cubicBezTo>
                  <a:cubicBezTo>
                    <a:pt x="1703" y="74"/>
                    <a:pt x="1289" y="1"/>
                    <a:pt x="9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76" name="Google Shape;15576;p103"/>
          <p:cNvGrpSpPr/>
          <p:nvPr/>
        </p:nvGrpSpPr>
        <p:grpSpPr>
          <a:xfrm>
            <a:off x="7565408" y="4279432"/>
            <a:ext cx="248255" cy="361942"/>
            <a:chOff x="7565408" y="4279432"/>
            <a:chExt cx="248255" cy="361942"/>
          </a:xfrm>
        </p:grpSpPr>
        <p:sp>
          <p:nvSpPr>
            <p:cNvPr id="15577" name="Google Shape;15577;p103"/>
            <p:cNvSpPr/>
            <p:nvPr/>
          </p:nvSpPr>
          <p:spPr>
            <a:xfrm>
              <a:off x="7610126" y="4279432"/>
              <a:ext cx="158055" cy="236892"/>
            </a:xfrm>
            <a:custGeom>
              <a:avLst/>
              <a:gdLst/>
              <a:ahLst/>
              <a:cxnLst/>
              <a:rect l="l" t="t" r="r" b="b"/>
              <a:pathLst>
                <a:path w="4966" h="7443" extrusionOk="0">
                  <a:moveTo>
                    <a:pt x="2501" y="346"/>
                  </a:moveTo>
                  <a:cubicBezTo>
                    <a:pt x="2882" y="346"/>
                    <a:pt x="3191" y="572"/>
                    <a:pt x="3227" y="870"/>
                  </a:cubicBezTo>
                  <a:cubicBezTo>
                    <a:pt x="3001" y="775"/>
                    <a:pt x="2763" y="727"/>
                    <a:pt x="2501" y="727"/>
                  </a:cubicBezTo>
                  <a:cubicBezTo>
                    <a:pt x="2239" y="727"/>
                    <a:pt x="1989" y="775"/>
                    <a:pt x="1763" y="870"/>
                  </a:cubicBezTo>
                  <a:cubicBezTo>
                    <a:pt x="1798" y="572"/>
                    <a:pt x="2108" y="346"/>
                    <a:pt x="2501" y="346"/>
                  </a:cubicBezTo>
                  <a:close/>
                  <a:moveTo>
                    <a:pt x="2501" y="1061"/>
                  </a:moveTo>
                  <a:cubicBezTo>
                    <a:pt x="3394" y="1061"/>
                    <a:pt x="4108" y="1787"/>
                    <a:pt x="4108" y="2668"/>
                  </a:cubicBezTo>
                  <a:cubicBezTo>
                    <a:pt x="4108" y="2799"/>
                    <a:pt x="4084" y="2918"/>
                    <a:pt x="4061" y="3049"/>
                  </a:cubicBezTo>
                  <a:cubicBezTo>
                    <a:pt x="4025" y="2918"/>
                    <a:pt x="3953" y="2799"/>
                    <a:pt x="3846" y="2715"/>
                  </a:cubicBezTo>
                  <a:cubicBezTo>
                    <a:pt x="3191" y="2132"/>
                    <a:pt x="2036" y="1977"/>
                    <a:pt x="1989" y="1977"/>
                  </a:cubicBezTo>
                  <a:cubicBezTo>
                    <a:pt x="1983" y="1976"/>
                    <a:pt x="1977" y="1976"/>
                    <a:pt x="1970" y="1976"/>
                  </a:cubicBezTo>
                  <a:cubicBezTo>
                    <a:pt x="1892" y="1976"/>
                    <a:pt x="1810" y="2044"/>
                    <a:pt x="1810" y="2132"/>
                  </a:cubicBezTo>
                  <a:cubicBezTo>
                    <a:pt x="1798" y="2215"/>
                    <a:pt x="1870" y="2311"/>
                    <a:pt x="1953" y="2311"/>
                  </a:cubicBezTo>
                  <a:cubicBezTo>
                    <a:pt x="1977" y="2311"/>
                    <a:pt x="3072" y="2454"/>
                    <a:pt x="3644" y="2966"/>
                  </a:cubicBezTo>
                  <a:cubicBezTo>
                    <a:pt x="3715" y="3037"/>
                    <a:pt x="3763" y="3144"/>
                    <a:pt x="3763" y="3251"/>
                  </a:cubicBezTo>
                  <a:lnTo>
                    <a:pt x="3763" y="3394"/>
                  </a:lnTo>
                  <a:cubicBezTo>
                    <a:pt x="3751" y="4061"/>
                    <a:pt x="3179" y="4632"/>
                    <a:pt x="2501" y="4632"/>
                  </a:cubicBezTo>
                  <a:cubicBezTo>
                    <a:pt x="1798" y="4632"/>
                    <a:pt x="1251" y="4061"/>
                    <a:pt x="1251" y="3382"/>
                  </a:cubicBezTo>
                  <a:cubicBezTo>
                    <a:pt x="1251" y="3335"/>
                    <a:pt x="1274" y="3275"/>
                    <a:pt x="1310" y="3251"/>
                  </a:cubicBezTo>
                  <a:cubicBezTo>
                    <a:pt x="1441" y="3144"/>
                    <a:pt x="1632" y="2977"/>
                    <a:pt x="1751" y="2739"/>
                  </a:cubicBezTo>
                  <a:cubicBezTo>
                    <a:pt x="1798" y="2656"/>
                    <a:pt x="1763" y="2561"/>
                    <a:pt x="1679" y="2513"/>
                  </a:cubicBezTo>
                  <a:cubicBezTo>
                    <a:pt x="1651" y="2503"/>
                    <a:pt x="1625" y="2497"/>
                    <a:pt x="1600" y="2497"/>
                  </a:cubicBezTo>
                  <a:cubicBezTo>
                    <a:pt x="1538" y="2497"/>
                    <a:pt x="1487" y="2529"/>
                    <a:pt x="1453" y="2596"/>
                  </a:cubicBezTo>
                  <a:cubicBezTo>
                    <a:pt x="1370" y="2775"/>
                    <a:pt x="1215" y="2906"/>
                    <a:pt x="1108" y="2977"/>
                  </a:cubicBezTo>
                  <a:cubicBezTo>
                    <a:pt x="1048" y="3025"/>
                    <a:pt x="989" y="3085"/>
                    <a:pt x="965" y="3156"/>
                  </a:cubicBezTo>
                  <a:cubicBezTo>
                    <a:pt x="917" y="2989"/>
                    <a:pt x="893" y="2835"/>
                    <a:pt x="893" y="2668"/>
                  </a:cubicBezTo>
                  <a:cubicBezTo>
                    <a:pt x="893" y="1775"/>
                    <a:pt x="1620" y="1061"/>
                    <a:pt x="2501" y="1061"/>
                  </a:cubicBezTo>
                  <a:close/>
                  <a:moveTo>
                    <a:pt x="3048" y="4871"/>
                  </a:moveTo>
                  <a:lnTo>
                    <a:pt x="3048" y="5109"/>
                  </a:lnTo>
                  <a:cubicBezTo>
                    <a:pt x="3048" y="5156"/>
                    <a:pt x="3048" y="5192"/>
                    <a:pt x="3060" y="5240"/>
                  </a:cubicBezTo>
                  <a:lnTo>
                    <a:pt x="2501" y="5656"/>
                  </a:lnTo>
                  <a:lnTo>
                    <a:pt x="1929" y="5240"/>
                  </a:lnTo>
                  <a:cubicBezTo>
                    <a:pt x="1941" y="5192"/>
                    <a:pt x="1941" y="5156"/>
                    <a:pt x="1941" y="5109"/>
                  </a:cubicBezTo>
                  <a:lnTo>
                    <a:pt x="1941" y="4871"/>
                  </a:lnTo>
                  <a:cubicBezTo>
                    <a:pt x="2108" y="4930"/>
                    <a:pt x="2298" y="4954"/>
                    <a:pt x="2501" y="4954"/>
                  </a:cubicBezTo>
                  <a:cubicBezTo>
                    <a:pt x="2691" y="4954"/>
                    <a:pt x="2870" y="4930"/>
                    <a:pt x="3048" y="4871"/>
                  </a:cubicBezTo>
                  <a:close/>
                  <a:moveTo>
                    <a:pt x="2477" y="1"/>
                  </a:moveTo>
                  <a:cubicBezTo>
                    <a:pt x="1905" y="1"/>
                    <a:pt x="1429" y="394"/>
                    <a:pt x="1429" y="882"/>
                  </a:cubicBezTo>
                  <a:cubicBezTo>
                    <a:pt x="1429" y="930"/>
                    <a:pt x="1429" y="965"/>
                    <a:pt x="1441" y="1013"/>
                  </a:cubicBezTo>
                  <a:cubicBezTo>
                    <a:pt x="893" y="1358"/>
                    <a:pt x="536" y="1965"/>
                    <a:pt x="536" y="2656"/>
                  </a:cubicBezTo>
                  <a:cubicBezTo>
                    <a:pt x="536" y="3096"/>
                    <a:pt x="691" y="3549"/>
                    <a:pt x="977" y="3882"/>
                  </a:cubicBezTo>
                  <a:cubicBezTo>
                    <a:pt x="1096" y="4216"/>
                    <a:pt x="1322" y="4501"/>
                    <a:pt x="1608" y="4692"/>
                  </a:cubicBezTo>
                  <a:lnTo>
                    <a:pt x="1608" y="5097"/>
                  </a:lnTo>
                  <a:cubicBezTo>
                    <a:pt x="1608" y="5168"/>
                    <a:pt x="1560" y="5240"/>
                    <a:pt x="1489" y="5275"/>
                  </a:cubicBezTo>
                  <a:lnTo>
                    <a:pt x="417" y="5752"/>
                  </a:lnTo>
                  <a:cubicBezTo>
                    <a:pt x="155" y="5871"/>
                    <a:pt x="0" y="6109"/>
                    <a:pt x="0" y="6383"/>
                  </a:cubicBezTo>
                  <a:lnTo>
                    <a:pt x="0" y="7276"/>
                  </a:lnTo>
                  <a:cubicBezTo>
                    <a:pt x="0" y="7371"/>
                    <a:pt x="72" y="7442"/>
                    <a:pt x="155" y="7442"/>
                  </a:cubicBezTo>
                  <a:cubicBezTo>
                    <a:pt x="251" y="7442"/>
                    <a:pt x="322" y="7371"/>
                    <a:pt x="322" y="7276"/>
                  </a:cubicBezTo>
                  <a:lnTo>
                    <a:pt x="322" y="6383"/>
                  </a:lnTo>
                  <a:cubicBezTo>
                    <a:pt x="322" y="6240"/>
                    <a:pt x="417" y="6109"/>
                    <a:pt x="548" y="6049"/>
                  </a:cubicBezTo>
                  <a:lnTo>
                    <a:pt x="1620" y="5573"/>
                  </a:lnTo>
                  <a:cubicBezTo>
                    <a:pt x="1667" y="5549"/>
                    <a:pt x="1691" y="5525"/>
                    <a:pt x="1727" y="5513"/>
                  </a:cubicBezTo>
                  <a:lnTo>
                    <a:pt x="2263" y="5906"/>
                  </a:lnTo>
                  <a:cubicBezTo>
                    <a:pt x="2322" y="5954"/>
                    <a:pt x="2394" y="5990"/>
                    <a:pt x="2465" y="5990"/>
                  </a:cubicBezTo>
                  <a:cubicBezTo>
                    <a:pt x="2537" y="5990"/>
                    <a:pt x="2620" y="5954"/>
                    <a:pt x="2679" y="5906"/>
                  </a:cubicBezTo>
                  <a:lnTo>
                    <a:pt x="3215" y="5513"/>
                  </a:lnTo>
                  <a:cubicBezTo>
                    <a:pt x="3239" y="5537"/>
                    <a:pt x="3287" y="5549"/>
                    <a:pt x="3310" y="5573"/>
                  </a:cubicBezTo>
                  <a:lnTo>
                    <a:pt x="4382" y="6049"/>
                  </a:lnTo>
                  <a:cubicBezTo>
                    <a:pt x="4525" y="6109"/>
                    <a:pt x="4608" y="6240"/>
                    <a:pt x="4608" y="6383"/>
                  </a:cubicBezTo>
                  <a:lnTo>
                    <a:pt x="4608" y="7276"/>
                  </a:lnTo>
                  <a:cubicBezTo>
                    <a:pt x="4608" y="7371"/>
                    <a:pt x="4680" y="7442"/>
                    <a:pt x="4775" y="7442"/>
                  </a:cubicBezTo>
                  <a:cubicBezTo>
                    <a:pt x="4858" y="7442"/>
                    <a:pt x="4942" y="7371"/>
                    <a:pt x="4942" y="7276"/>
                  </a:cubicBezTo>
                  <a:lnTo>
                    <a:pt x="4942" y="6383"/>
                  </a:lnTo>
                  <a:cubicBezTo>
                    <a:pt x="4965" y="6121"/>
                    <a:pt x="4799" y="5871"/>
                    <a:pt x="4549" y="5752"/>
                  </a:cubicBezTo>
                  <a:lnTo>
                    <a:pt x="3477" y="5275"/>
                  </a:lnTo>
                  <a:cubicBezTo>
                    <a:pt x="3406" y="5240"/>
                    <a:pt x="3358" y="5168"/>
                    <a:pt x="3358" y="5097"/>
                  </a:cubicBezTo>
                  <a:lnTo>
                    <a:pt x="3358" y="4692"/>
                  </a:lnTo>
                  <a:cubicBezTo>
                    <a:pt x="3644" y="4501"/>
                    <a:pt x="3870" y="4216"/>
                    <a:pt x="3989" y="3882"/>
                  </a:cubicBezTo>
                  <a:cubicBezTo>
                    <a:pt x="4263" y="3549"/>
                    <a:pt x="4430" y="3096"/>
                    <a:pt x="4430" y="2656"/>
                  </a:cubicBezTo>
                  <a:cubicBezTo>
                    <a:pt x="4430" y="1965"/>
                    <a:pt x="4072" y="1358"/>
                    <a:pt x="3525" y="1013"/>
                  </a:cubicBezTo>
                  <a:cubicBezTo>
                    <a:pt x="3537" y="965"/>
                    <a:pt x="3537" y="930"/>
                    <a:pt x="3537" y="882"/>
                  </a:cubicBezTo>
                  <a:cubicBezTo>
                    <a:pt x="3537" y="394"/>
                    <a:pt x="3060" y="1"/>
                    <a:pt x="2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8" name="Google Shape;15578;p103"/>
            <p:cNvSpPr/>
            <p:nvPr/>
          </p:nvSpPr>
          <p:spPr>
            <a:xfrm>
              <a:off x="7684411" y="4478004"/>
              <a:ext cx="10248" cy="38702"/>
            </a:xfrm>
            <a:custGeom>
              <a:avLst/>
              <a:gdLst/>
              <a:ahLst/>
              <a:cxnLst/>
              <a:rect l="l" t="t" r="r" b="b"/>
              <a:pathLst>
                <a:path w="322" h="1216" extrusionOk="0">
                  <a:moveTo>
                    <a:pt x="167" y="1"/>
                  </a:moveTo>
                  <a:cubicBezTo>
                    <a:pt x="72" y="1"/>
                    <a:pt x="0" y="72"/>
                    <a:pt x="0" y="167"/>
                  </a:cubicBezTo>
                  <a:lnTo>
                    <a:pt x="0" y="1060"/>
                  </a:lnTo>
                  <a:cubicBezTo>
                    <a:pt x="0" y="1144"/>
                    <a:pt x="72" y="1215"/>
                    <a:pt x="167" y="1215"/>
                  </a:cubicBezTo>
                  <a:cubicBezTo>
                    <a:pt x="250" y="1215"/>
                    <a:pt x="322" y="1144"/>
                    <a:pt x="322" y="1060"/>
                  </a:cubicBezTo>
                  <a:lnTo>
                    <a:pt x="322" y="167"/>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9" name="Google Shape;15579;p103"/>
            <p:cNvSpPr/>
            <p:nvPr/>
          </p:nvSpPr>
          <p:spPr>
            <a:xfrm>
              <a:off x="7638929" y="4489366"/>
              <a:ext cx="10248" cy="27340"/>
            </a:xfrm>
            <a:custGeom>
              <a:avLst/>
              <a:gdLst/>
              <a:ahLst/>
              <a:cxnLst/>
              <a:rect l="l" t="t" r="r" b="b"/>
              <a:pathLst>
                <a:path w="322" h="859" extrusionOk="0">
                  <a:moveTo>
                    <a:pt x="167" y="1"/>
                  </a:moveTo>
                  <a:cubicBezTo>
                    <a:pt x="72" y="1"/>
                    <a:pt x="0" y="72"/>
                    <a:pt x="0" y="168"/>
                  </a:cubicBezTo>
                  <a:lnTo>
                    <a:pt x="0" y="703"/>
                  </a:lnTo>
                  <a:cubicBezTo>
                    <a:pt x="0" y="787"/>
                    <a:pt x="72" y="858"/>
                    <a:pt x="167" y="858"/>
                  </a:cubicBezTo>
                  <a:cubicBezTo>
                    <a:pt x="250" y="858"/>
                    <a:pt x="322" y="787"/>
                    <a:pt x="322" y="703"/>
                  </a:cubicBezTo>
                  <a:lnTo>
                    <a:pt x="322" y="168"/>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0" name="Google Shape;15580;p103"/>
            <p:cNvSpPr/>
            <p:nvPr/>
          </p:nvSpPr>
          <p:spPr>
            <a:xfrm>
              <a:off x="7729479" y="4489366"/>
              <a:ext cx="10662" cy="27340"/>
            </a:xfrm>
            <a:custGeom>
              <a:avLst/>
              <a:gdLst/>
              <a:ahLst/>
              <a:cxnLst/>
              <a:rect l="l" t="t" r="r" b="b"/>
              <a:pathLst>
                <a:path w="335" h="859" extrusionOk="0">
                  <a:moveTo>
                    <a:pt x="156" y="1"/>
                  </a:moveTo>
                  <a:cubicBezTo>
                    <a:pt x="72" y="1"/>
                    <a:pt x="1" y="72"/>
                    <a:pt x="1" y="168"/>
                  </a:cubicBezTo>
                  <a:lnTo>
                    <a:pt x="1" y="703"/>
                  </a:lnTo>
                  <a:cubicBezTo>
                    <a:pt x="1" y="787"/>
                    <a:pt x="72" y="858"/>
                    <a:pt x="156" y="858"/>
                  </a:cubicBezTo>
                  <a:cubicBezTo>
                    <a:pt x="251" y="858"/>
                    <a:pt x="322" y="787"/>
                    <a:pt x="322" y="703"/>
                  </a:cubicBezTo>
                  <a:lnTo>
                    <a:pt x="322" y="168"/>
                  </a:lnTo>
                  <a:cubicBezTo>
                    <a:pt x="334" y="72"/>
                    <a:pt x="263"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1" name="Google Shape;15581;p103"/>
            <p:cNvSpPr/>
            <p:nvPr/>
          </p:nvSpPr>
          <p:spPr>
            <a:xfrm>
              <a:off x="7673017" y="4608369"/>
              <a:ext cx="33005" cy="33005"/>
            </a:xfrm>
            <a:custGeom>
              <a:avLst/>
              <a:gdLst/>
              <a:ahLst/>
              <a:cxnLst/>
              <a:rect l="l" t="t" r="r" b="b"/>
              <a:pathLst>
                <a:path w="1037" h="1037" extrusionOk="0">
                  <a:moveTo>
                    <a:pt x="525" y="322"/>
                  </a:moveTo>
                  <a:cubicBezTo>
                    <a:pt x="620" y="322"/>
                    <a:pt x="715" y="417"/>
                    <a:pt x="715" y="512"/>
                  </a:cubicBezTo>
                  <a:cubicBezTo>
                    <a:pt x="715" y="620"/>
                    <a:pt x="620" y="715"/>
                    <a:pt x="525" y="715"/>
                  </a:cubicBezTo>
                  <a:cubicBezTo>
                    <a:pt x="418" y="715"/>
                    <a:pt x="322" y="620"/>
                    <a:pt x="322" y="512"/>
                  </a:cubicBezTo>
                  <a:cubicBezTo>
                    <a:pt x="322" y="417"/>
                    <a:pt x="418" y="322"/>
                    <a:pt x="525" y="322"/>
                  </a:cubicBezTo>
                  <a:close/>
                  <a:moveTo>
                    <a:pt x="525" y="0"/>
                  </a:moveTo>
                  <a:cubicBezTo>
                    <a:pt x="239" y="0"/>
                    <a:pt x="1" y="239"/>
                    <a:pt x="1" y="512"/>
                  </a:cubicBezTo>
                  <a:cubicBezTo>
                    <a:pt x="1" y="798"/>
                    <a:pt x="239" y="1036"/>
                    <a:pt x="525" y="1036"/>
                  </a:cubicBezTo>
                  <a:cubicBezTo>
                    <a:pt x="799" y="1036"/>
                    <a:pt x="1037" y="798"/>
                    <a:pt x="1037" y="512"/>
                  </a:cubicBezTo>
                  <a:cubicBezTo>
                    <a:pt x="1037" y="239"/>
                    <a:pt x="799"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2" name="Google Shape;15582;p103"/>
            <p:cNvSpPr/>
            <p:nvPr/>
          </p:nvSpPr>
          <p:spPr>
            <a:xfrm>
              <a:off x="7565408" y="4608369"/>
              <a:ext cx="33387" cy="33005"/>
            </a:xfrm>
            <a:custGeom>
              <a:avLst/>
              <a:gdLst/>
              <a:ahLst/>
              <a:cxnLst/>
              <a:rect l="l" t="t" r="r" b="b"/>
              <a:pathLst>
                <a:path w="1049" h="1037" extrusionOk="0">
                  <a:moveTo>
                    <a:pt x="524" y="322"/>
                  </a:moveTo>
                  <a:cubicBezTo>
                    <a:pt x="632" y="322"/>
                    <a:pt x="715" y="417"/>
                    <a:pt x="715" y="512"/>
                  </a:cubicBezTo>
                  <a:cubicBezTo>
                    <a:pt x="715" y="620"/>
                    <a:pt x="632" y="715"/>
                    <a:pt x="524" y="715"/>
                  </a:cubicBezTo>
                  <a:cubicBezTo>
                    <a:pt x="417" y="715"/>
                    <a:pt x="334" y="620"/>
                    <a:pt x="334" y="512"/>
                  </a:cubicBezTo>
                  <a:cubicBezTo>
                    <a:pt x="334" y="417"/>
                    <a:pt x="417" y="322"/>
                    <a:pt x="524" y="322"/>
                  </a:cubicBezTo>
                  <a:close/>
                  <a:moveTo>
                    <a:pt x="524" y="0"/>
                  </a:moveTo>
                  <a:cubicBezTo>
                    <a:pt x="239" y="0"/>
                    <a:pt x="1" y="239"/>
                    <a:pt x="1" y="512"/>
                  </a:cubicBezTo>
                  <a:cubicBezTo>
                    <a:pt x="1" y="798"/>
                    <a:pt x="239" y="1036"/>
                    <a:pt x="524" y="1036"/>
                  </a:cubicBezTo>
                  <a:cubicBezTo>
                    <a:pt x="810" y="1036"/>
                    <a:pt x="1048" y="798"/>
                    <a:pt x="1048" y="512"/>
                  </a:cubicBezTo>
                  <a:cubicBezTo>
                    <a:pt x="1048" y="239"/>
                    <a:pt x="810"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3" name="Google Shape;15583;p103"/>
            <p:cNvSpPr/>
            <p:nvPr/>
          </p:nvSpPr>
          <p:spPr>
            <a:xfrm>
              <a:off x="7780657" y="4608369"/>
              <a:ext cx="33005" cy="33005"/>
            </a:xfrm>
            <a:custGeom>
              <a:avLst/>
              <a:gdLst/>
              <a:ahLst/>
              <a:cxnLst/>
              <a:rect l="l" t="t" r="r" b="b"/>
              <a:pathLst>
                <a:path w="1037" h="1037" extrusionOk="0">
                  <a:moveTo>
                    <a:pt x="512" y="322"/>
                  </a:moveTo>
                  <a:cubicBezTo>
                    <a:pt x="619" y="322"/>
                    <a:pt x="715" y="417"/>
                    <a:pt x="715" y="512"/>
                  </a:cubicBezTo>
                  <a:cubicBezTo>
                    <a:pt x="715" y="620"/>
                    <a:pt x="619" y="715"/>
                    <a:pt x="512" y="715"/>
                  </a:cubicBezTo>
                  <a:cubicBezTo>
                    <a:pt x="417" y="715"/>
                    <a:pt x="322" y="620"/>
                    <a:pt x="322" y="512"/>
                  </a:cubicBezTo>
                  <a:cubicBezTo>
                    <a:pt x="322" y="417"/>
                    <a:pt x="417" y="322"/>
                    <a:pt x="512" y="322"/>
                  </a:cubicBezTo>
                  <a:close/>
                  <a:moveTo>
                    <a:pt x="512" y="0"/>
                  </a:moveTo>
                  <a:cubicBezTo>
                    <a:pt x="238" y="0"/>
                    <a:pt x="0" y="239"/>
                    <a:pt x="0" y="512"/>
                  </a:cubicBezTo>
                  <a:cubicBezTo>
                    <a:pt x="0" y="798"/>
                    <a:pt x="238" y="1036"/>
                    <a:pt x="512" y="1036"/>
                  </a:cubicBezTo>
                  <a:cubicBezTo>
                    <a:pt x="798" y="1036"/>
                    <a:pt x="1036" y="798"/>
                    <a:pt x="1036" y="512"/>
                  </a:cubicBezTo>
                  <a:cubicBezTo>
                    <a:pt x="1036" y="239"/>
                    <a:pt x="798"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4" name="Google Shape;15584;p103"/>
            <p:cNvSpPr/>
            <p:nvPr/>
          </p:nvSpPr>
          <p:spPr>
            <a:xfrm>
              <a:off x="7596090" y="4528801"/>
              <a:ext cx="186859" cy="73362"/>
            </a:xfrm>
            <a:custGeom>
              <a:avLst/>
              <a:gdLst/>
              <a:ahLst/>
              <a:cxnLst/>
              <a:rect l="l" t="t" r="r" b="b"/>
              <a:pathLst>
                <a:path w="5871" h="2305" extrusionOk="0">
                  <a:moveTo>
                    <a:pt x="2942" y="0"/>
                  </a:moveTo>
                  <a:cubicBezTo>
                    <a:pt x="2847" y="0"/>
                    <a:pt x="2775" y="72"/>
                    <a:pt x="2775" y="155"/>
                  </a:cubicBezTo>
                  <a:lnTo>
                    <a:pt x="2775" y="357"/>
                  </a:lnTo>
                  <a:lnTo>
                    <a:pt x="1608" y="357"/>
                  </a:lnTo>
                  <a:cubicBezTo>
                    <a:pt x="1394" y="357"/>
                    <a:pt x="1180" y="453"/>
                    <a:pt x="1049" y="655"/>
                  </a:cubicBezTo>
                  <a:lnTo>
                    <a:pt x="60" y="2036"/>
                  </a:lnTo>
                  <a:cubicBezTo>
                    <a:pt x="1" y="2108"/>
                    <a:pt x="37" y="2215"/>
                    <a:pt x="108" y="2274"/>
                  </a:cubicBezTo>
                  <a:cubicBezTo>
                    <a:pt x="133" y="2295"/>
                    <a:pt x="163" y="2304"/>
                    <a:pt x="193" y="2304"/>
                  </a:cubicBezTo>
                  <a:cubicBezTo>
                    <a:pt x="249" y="2304"/>
                    <a:pt x="308" y="2273"/>
                    <a:pt x="346" y="2227"/>
                  </a:cubicBezTo>
                  <a:lnTo>
                    <a:pt x="1334" y="846"/>
                  </a:lnTo>
                  <a:cubicBezTo>
                    <a:pt x="1406" y="750"/>
                    <a:pt x="1513" y="691"/>
                    <a:pt x="1632" y="691"/>
                  </a:cubicBezTo>
                  <a:lnTo>
                    <a:pt x="2787" y="691"/>
                  </a:lnTo>
                  <a:lnTo>
                    <a:pt x="2787" y="1941"/>
                  </a:lnTo>
                  <a:cubicBezTo>
                    <a:pt x="2787" y="2036"/>
                    <a:pt x="2858" y="2108"/>
                    <a:pt x="2954" y="2108"/>
                  </a:cubicBezTo>
                  <a:cubicBezTo>
                    <a:pt x="3037" y="2108"/>
                    <a:pt x="3120" y="2036"/>
                    <a:pt x="3120" y="1941"/>
                  </a:cubicBezTo>
                  <a:lnTo>
                    <a:pt x="3120" y="691"/>
                  </a:lnTo>
                  <a:lnTo>
                    <a:pt x="4275" y="691"/>
                  </a:lnTo>
                  <a:cubicBezTo>
                    <a:pt x="4394" y="691"/>
                    <a:pt x="4502" y="750"/>
                    <a:pt x="4573" y="846"/>
                  </a:cubicBezTo>
                  <a:lnTo>
                    <a:pt x="5561" y="2227"/>
                  </a:lnTo>
                  <a:cubicBezTo>
                    <a:pt x="5585" y="2274"/>
                    <a:pt x="5645" y="2298"/>
                    <a:pt x="5692" y="2298"/>
                  </a:cubicBezTo>
                  <a:cubicBezTo>
                    <a:pt x="5716" y="2298"/>
                    <a:pt x="5764" y="2286"/>
                    <a:pt x="5775" y="2274"/>
                  </a:cubicBezTo>
                  <a:cubicBezTo>
                    <a:pt x="5859" y="2215"/>
                    <a:pt x="5871" y="2108"/>
                    <a:pt x="5811" y="2036"/>
                  </a:cubicBezTo>
                  <a:lnTo>
                    <a:pt x="4823" y="655"/>
                  </a:lnTo>
                  <a:cubicBezTo>
                    <a:pt x="4692" y="476"/>
                    <a:pt x="4490" y="357"/>
                    <a:pt x="4263" y="357"/>
                  </a:cubicBezTo>
                  <a:lnTo>
                    <a:pt x="3097" y="357"/>
                  </a:lnTo>
                  <a:lnTo>
                    <a:pt x="3097" y="155"/>
                  </a:lnTo>
                  <a:cubicBezTo>
                    <a:pt x="3097" y="72"/>
                    <a:pt x="3025" y="0"/>
                    <a:pt x="29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85" name="Google Shape;15585;p103"/>
          <p:cNvGrpSpPr/>
          <p:nvPr/>
        </p:nvGrpSpPr>
        <p:grpSpPr>
          <a:xfrm>
            <a:off x="6264109" y="4279432"/>
            <a:ext cx="225498" cy="361560"/>
            <a:chOff x="6264109" y="4279432"/>
            <a:chExt cx="225498" cy="361560"/>
          </a:xfrm>
        </p:grpSpPr>
        <p:sp>
          <p:nvSpPr>
            <p:cNvPr id="15586" name="Google Shape;15586;p103"/>
            <p:cNvSpPr/>
            <p:nvPr/>
          </p:nvSpPr>
          <p:spPr>
            <a:xfrm>
              <a:off x="6264109" y="4279432"/>
              <a:ext cx="225498" cy="361560"/>
            </a:xfrm>
            <a:custGeom>
              <a:avLst/>
              <a:gdLst/>
              <a:ahLst/>
              <a:cxnLst/>
              <a:rect l="l" t="t" r="r" b="b"/>
              <a:pathLst>
                <a:path w="7085" h="11360" extrusionOk="0">
                  <a:moveTo>
                    <a:pt x="6716" y="870"/>
                  </a:moveTo>
                  <a:cubicBezTo>
                    <a:pt x="6716" y="870"/>
                    <a:pt x="6728" y="870"/>
                    <a:pt x="6728" y="882"/>
                  </a:cubicBezTo>
                  <a:lnTo>
                    <a:pt x="6728" y="1239"/>
                  </a:lnTo>
                  <a:lnTo>
                    <a:pt x="6751" y="1239"/>
                  </a:lnTo>
                  <a:lnTo>
                    <a:pt x="6192" y="1251"/>
                  </a:lnTo>
                  <a:cubicBezTo>
                    <a:pt x="6108" y="1251"/>
                    <a:pt x="6037" y="1322"/>
                    <a:pt x="6037" y="1418"/>
                  </a:cubicBezTo>
                  <a:cubicBezTo>
                    <a:pt x="6037" y="1501"/>
                    <a:pt x="6108" y="1584"/>
                    <a:pt x="6192" y="1584"/>
                  </a:cubicBezTo>
                  <a:lnTo>
                    <a:pt x="6394" y="1584"/>
                  </a:lnTo>
                  <a:lnTo>
                    <a:pt x="6394" y="7454"/>
                  </a:lnTo>
                  <a:cubicBezTo>
                    <a:pt x="6394" y="7454"/>
                    <a:pt x="6394" y="7478"/>
                    <a:pt x="6370" y="7478"/>
                  </a:cubicBezTo>
                  <a:lnTo>
                    <a:pt x="679" y="7478"/>
                  </a:lnTo>
                  <a:cubicBezTo>
                    <a:pt x="679" y="7478"/>
                    <a:pt x="655" y="7478"/>
                    <a:pt x="655" y="7454"/>
                  </a:cubicBezTo>
                  <a:lnTo>
                    <a:pt x="655" y="1584"/>
                  </a:lnTo>
                  <a:lnTo>
                    <a:pt x="5477" y="1584"/>
                  </a:lnTo>
                  <a:cubicBezTo>
                    <a:pt x="5573" y="1584"/>
                    <a:pt x="5644" y="1501"/>
                    <a:pt x="5644" y="1418"/>
                  </a:cubicBezTo>
                  <a:cubicBezTo>
                    <a:pt x="5644" y="1322"/>
                    <a:pt x="5573" y="1251"/>
                    <a:pt x="5477" y="1251"/>
                  </a:cubicBezTo>
                  <a:lnTo>
                    <a:pt x="322" y="1251"/>
                  </a:lnTo>
                  <a:cubicBezTo>
                    <a:pt x="322" y="1251"/>
                    <a:pt x="298" y="1251"/>
                    <a:pt x="298" y="1239"/>
                  </a:cubicBezTo>
                  <a:lnTo>
                    <a:pt x="298" y="882"/>
                  </a:lnTo>
                  <a:cubicBezTo>
                    <a:pt x="298" y="882"/>
                    <a:pt x="298" y="870"/>
                    <a:pt x="322" y="870"/>
                  </a:cubicBezTo>
                  <a:close/>
                  <a:moveTo>
                    <a:pt x="5358" y="7811"/>
                  </a:moveTo>
                  <a:lnTo>
                    <a:pt x="5858" y="10335"/>
                  </a:lnTo>
                  <a:lnTo>
                    <a:pt x="3691" y="10335"/>
                  </a:lnTo>
                  <a:lnTo>
                    <a:pt x="3691" y="8371"/>
                  </a:lnTo>
                  <a:cubicBezTo>
                    <a:pt x="3691" y="8276"/>
                    <a:pt x="3620" y="8204"/>
                    <a:pt x="3537" y="8204"/>
                  </a:cubicBezTo>
                  <a:cubicBezTo>
                    <a:pt x="3441" y="8204"/>
                    <a:pt x="3370" y="8276"/>
                    <a:pt x="3370" y="8371"/>
                  </a:cubicBezTo>
                  <a:lnTo>
                    <a:pt x="3370" y="10335"/>
                  </a:lnTo>
                  <a:lnTo>
                    <a:pt x="1215" y="10335"/>
                  </a:lnTo>
                  <a:lnTo>
                    <a:pt x="1715" y="7811"/>
                  </a:lnTo>
                  <a:close/>
                  <a:moveTo>
                    <a:pt x="3549" y="1"/>
                  </a:moveTo>
                  <a:cubicBezTo>
                    <a:pt x="3453" y="1"/>
                    <a:pt x="3382" y="72"/>
                    <a:pt x="3382" y="168"/>
                  </a:cubicBezTo>
                  <a:lnTo>
                    <a:pt x="3382" y="537"/>
                  </a:lnTo>
                  <a:lnTo>
                    <a:pt x="346" y="537"/>
                  </a:lnTo>
                  <a:cubicBezTo>
                    <a:pt x="155" y="537"/>
                    <a:pt x="0" y="691"/>
                    <a:pt x="0" y="882"/>
                  </a:cubicBezTo>
                  <a:lnTo>
                    <a:pt x="0" y="1239"/>
                  </a:lnTo>
                  <a:cubicBezTo>
                    <a:pt x="0" y="1430"/>
                    <a:pt x="155" y="1584"/>
                    <a:pt x="346" y="1584"/>
                  </a:cubicBezTo>
                  <a:lnTo>
                    <a:pt x="358" y="1584"/>
                  </a:lnTo>
                  <a:lnTo>
                    <a:pt x="358" y="7454"/>
                  </a:lnTo>
                  <a:cubicBezTo>
                    <a:pt x="358" y="7645"/>
                    <a:pt x="512" y="7799"/>
                    <a:pt x="703" y="7799"/>
                  </a:cubicBezTo>
                  <a:lnTo>
                    <a:pt x="1382" y="7799"/>
                  </a:lnTo>
                  <a:lnTo>
                    <a:pt x="715" y="11157"/>
                  </a:lnTo>
                  <a:cubicBezTo>
                    <a:pt x="703" y="11252"/>
                    <a:pt x="762" y="11347"/>
                    <a:pt x="858" y="11359"/>
                  </a:cubicBezTo>
                  <a:lnTo>
                    <a:pt x="882" y="11359"/>
                  </a:lnTo>
                  <a:cubicBezTo>
                    <a:pt x="953" y="11359"/>
                    <a:pt x="1036" y="11300"/>
                    <a:pt x="1048" y="11217"/>
                  </a:cubicBezTo>
                  <a:lnTo>
                    <a:pt x="1167" y="10645"/>
                  </a:lnTo>
                  <a:lnTo>
                    <a:pt x="3382" y="10645"/>
                  </a:lnTo>
                  <a:lnTo>
                    <a:pt x="3382" y="11193"/>
                  </a:lnTo>
                  <a:cubicBezTo>
                    <a:pt x="3382" y="11288"/>
                    <a:pt x="3453" y="11359"/>
                    <a:pt x="3549" y="11359"/>
                  </a:cubicBezTo>
                  <a:cubicBezTo>
                    <a:pt x="3632" y="11359"/>
                    <a:pt x="3703" y="11288"/>
                    <a:pt x="3703" y="11193"/>
                  </a:cubicBezTo>
                  <a:lnTo>
                    <a:pt x="3703" y="10645"/>
                  </a:lnTo>
                  <a:lnTo>
                    <a:pt x="5930" y="10645"/>
                  </a:lnTo>
                  <a:lnTo>
                    <a:pt x="6049" y="11217"/>
                  </a:lnTo>
                  <a:cubicBezTo>
                    <a:pt x="6061" y="11300"/>
                    <a:pt x="6132" y="11359"/>
                    <a:pt x="6204" y="11359"/>
                  </a:cubicBezTo>
                  <a:lnTo>
                    <a:pt x="6239" y="11359"/>
                  </a:lnTo>
                  <a:cubicBezTo>
                    <a:pt x="6323" y="11336"/>
                    <a:pt x="6382" y="11252"/>
                    <a:pt x="6370" y="11157"/>
                  </a:cubicBezTo>
                  <a:lnTo>
                    <a:pt x="5704" y="7799"/>
                  </a:lnTo>
                  <a:lnTo>
                    <a:pt x="6382" y="7799"/>
                  </a:lnTo>
                  <a:cubicBezTo>
                    <a:pt x="6585" y="7799"/>
                    <a:pt x="6728" y="7645"/>
                    <a:pt x="6728" y="7454"/>
                  </a:cubicBezTo>
                  <a:lnTo>
                    <a:pt x="6728" y="1584"/>
                  </a:lnTo>
                  <a:lnTo>
                    <a:pt x="6739" y="1584"/>
                  </a:lnTo>
                  <a:cubicBezTo>
                    <a:pt x="6942" y="1584"/>
                    <a:pt x="7085" y="1430"/>
                    <a:pt x="7085" y="1239"/>
                  </a:cubicBezTo>
                  <a:lnTo>
                    <a:pt x="7085" y="882"/>
                  </a:lnTo>
                  <a:cubicBezTo>
                    <a:pt x="7085" y="691"/>
                    <a:pt x="6930" y="537"/>
                    <a:pt x="6751" y="537"/>
                  </a:cubicBezTo>
                  <a:lnTo>
                    <a:pt x="3715" y="537"/>
                  </a:lnTo>
                  <a:lnTo>
                    <a:pt x="3715" y="168"/>
                  </a:lnTo>
                  <a:cubicBezTo>
                    <a:pt x="3715" y="72"/>
                    <a:pt x="3632" y="1"/>
                    <a:pt x="35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7" name="Google Shape;15587;p103"/>
            <p:cNvSpPr/>
            <p:nvPr/>
          </p:nvSpPr>
          <p:spPr>
            <a:xfrm>
              <a:off x="6303129" y="4370395"/>
              <a:ext cx="146693" cy="106495"/>
            </a:xfrm>
            <a:custGeom>
              <a:avLst/>
              <a:gdLst/>
              <a:ahLst/>
              <a:cxnLst/>
              <a:rect l="l" t="t" r="r" b="b"/>
              <a:pathLst>
                <a:path w="4609" h="3346" extrusionOk="0">
                  <a:moveTo>
                    <a:pt x="3561" y="0"/>
                  </a:moveTo>
                  <a:cubicBezTo>
                    <a:pt x="3466" y="0"/>
                    <a:pt x="3394" y="72"/>
                    <a:pt x="3394" y="167"/>
                  </a:cubicBezTo>
                  <a:cubicBezTo>
                    <a:pt x="3394" y="250"/>
                    <a:pt x="3466" y="334"/>
                    <a:pt x="3561" y="334"/>
                  </a:cubicBezTo>
                  <a:lnTo>
                    <a:pt x="4049" y="334"/>
                  </a:lnTo>
                  <a:lnTo>
                    <a:pt x="2406" y="1965"/>
                  </a:lnTo>
                  <a:lnTo>
                    <a:pt x="2394" y="1965"/>
                  </a:lnTo>
                  <a:lnTo>
                    <a:pt x="2025" y="1596"/>
                  </a:lnTo>
                  <a:cubicBezTo>
                    <a:pt x="1959" y="1530"/>
                    <a:pt x="1870" y="1498"/>
                    <a:pt x="1781" y="1498"/>
                  </a:cubicBezTo>
                  <a:cubicBezTo>
                    <a:pt x="1692" y="1498"/>
                    <a:pt x="1602" y="1530"/>
                    <a:pt x="1537" y="1596"/>
                  </a:cubicBezTo>
                  <a:lnTo>
                    <a:pt x="60" y="3072"/>
                  </a:lnTo>
                  <a:cubicBezTo>
                    <a:pt x="1" y="3132"/>
                    <a:pt x="1" y="3227"/>
                    <a:pt x="60" y="3310"/>
                  </a:cubicBezTo>
                  <a:cubicBezTo>
                    <a:pt x="84" y="3334"/>
                    <a:pt x="132" y="3346"/>
                    <a:pt x="179" y="3346"/>
                  </a:cubicBezTo>
                  <a:cubicBezTo>
                    <a:pt x="227" y="3346"/>
                    <a:pt x="263" y="3334"/>
                    <a:pt x="298" y="3310"/>
                  </a:cubicBezTo>
                  <a:lnTo>
                    <a:pt x="1775" y="1834"/>
                  </a:lnTo>
                  <a:lnTo>
                    <a:pt x="1787" y="1834"/>
                  </a:lnTo>
                  <a:lnTo>
                    <a:pt x="2156" y="2203"/>
                  </a:lnTo>
                  <a:cubicBezTo>
                    <a:pt x="2215" y="2263"/>
                    <a:pt x="2311" y="2310"/>
                    <a:pt x="2394" y="2310"/>
                  </a:cubicBezTo>
                  <a:cubicBezTo>
                    <a:pt x="2477" y="2310"/>
                    <a:pt x="2573" y="2274"/>
                    <a:pt x="2632" y="2203"/>
                  </a:cubicBezTo>
                  <a:lnTo>
                    <a:pt x="4263" y="572"/>
                  </a:lnTo>
                  <a:lnTo>
                    <a:pt x="4263" y="1060"/>
                  </a:lnTo>
                  <a:cubicBezTo>
                    <a:pt x="4263" y="1143"/>
                    <a:pt x="4347" y="1227"/>
                    <a:pt x="4430" y="1227"/>
                  </a:cubicBezTo>
                  <a:cubicBezTo>
                    <a:pt x="4525" y="1227"/>
                    <a:pt x="4597" y="1143"/>
                    <a:pt x="4597" y="1060"/>
                  </a:cubicBezTo>
                  <a:lnTo>
                    <a:pt x="4597" y="167"/>
                  </a:lnTo>
                  <a:cubicBezTo>
                    <a:pt x="4609" y="72"/>
                    <a:pt x="4537" y="0"/>
                    <a:pt x="44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88" name="Google Shape;15588;p103"/>
          <p:cNvGrpSpPr/>
          <p:nvPr/>
        </p:nvGrpSpPr>
        <p:grpSpPr>
          <a:xfrm>
            <a:off x="7929578" y="4284365"/>
            <a:ext cx="395266" cy="351312"/>
            <a:chOff x="7929578" y="4284365"/>
            <a:chExt cx="395266" cy="351312"/>
          </a:xfrm>
        </p:grpSpPr>
        <p:sp>
          <p:nvSpPr>
            <p:cNvPr id="15589" name="Google Shape;15589;p103"/>
            <p:cNvSpPr/>
            <p:nvPr/>
          </p:nvSpPr>
          <p:spPr>
            <a:xfrm>
              <a:off x="7954213" y="4588668"/>
              <a:ext cx="11394" cy="47009"/>
            </a:xfrm>
            <a:custGeom>
              <a:avLst/>
              <a:gdLst/>
              <a:ahLst/>
              <a:cxnLst/>
              <a:rect l="l" t="t" r="r" b="b"/>
              <a:pathLst>
                <a:path w="358" h="1477" extrusionOk="0">
                  <a:moveTo>
                    <a:pt x="179" y="0"/>
                  </a:moveTo>
                  <a:cubicBezTo>
                    <a:pt x="84" y="0"/>
                    <a:pt x="0" y="84"/>
                    <a:pt x="0" y="179"/>
                  </a:cubicBezTo>
                  <a:lnTo>
                    <a:pt x="0" y="1298"/>
                  </a:lnTo>
                  <a:cubicBezTo>
                    <a:pt x="0" y="1405"/>
                    <a:pt x="84" y="1477"/>
                    <a:pt x="179" y="1477"/>
                  </a:cubicBezTo>
                  <a:cubicBezTo>
                    <a:pt x="286" y="1477"/>
                    <a:pt x="358" y="1405"/>
                    <a:pt x="358" y="1298"/>
                  </a:cubicBezTo>
                  <a:lnTo>
                    <a:pt x="358" y="179"/>
                  </a:lnTo>
                  <a:cubicBezTo>
                    <a:pt x="358" y="96"/>
                    <a:pt x="286"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0" name="Google Shape;15590;p103"/>
            <p:cNvSpPr/>
            <p:nvPr/>
          </p:nvSpPr>
          <p:spPr>
            <a:xfrm>
              <a:off x="7929578" y="4432522"/>
              <a:ext cx="213372" cy="203155"/>
            </a:xfrm>
            <a:custGeom>
              <a:avLst/>
              <a:gdLst/>
              <a:ahLst/>
              <a:cxnLst/>
              <a:rect l="l" t="t" r="r" b="b"/>
              <a:pathLst>
                <a:path w="6704" h="6383" extrusionOk="0">
                  <a:moveTo>
                    <a:pt x="6192" y="1013"/>
                  </a:moveTo>
                  <a:lnTo>
                    <a:pt x="6275" y="1275"/>
                  </a:lnTo>
                  <a:cubicBezTo>
                    <a:pt x="6287" y="1358"/>
                    <a:pt x="6275" y="1430"/>
                    <a:pt x="6216" y="1489"/>
                  </a:cubicBezTo>
                  <a:lnTo>
                    <a:pt x="6108" y="1596"/>
                  </a:lnTo>
                  <a:lnTo>
                    <a:pt x="5858" y="1334"/>
                  </a:lnTo>
                  <a:lnTo>
                    <a:pt x="6192" y="1013"/>
                  </a:lnTo>
                  <a:close/>
                  <a:moveTo>
                    <a:pt x="1941" y="382"/>
                  </a:moveTo>
                  <a:cubicBezTo>
                    <a:pt x="2251" y="382"/>
                    <a:pt x="2536" y="501"/>
                    <a:pt x="2763" y="727"/>
                  </a:cubicBezTo>
                  <a:cubicBezTo>
                    <a:pt x="2965" y="953"/>
                    <a:pt x="3096" y="1251"/>
                    <a:pt x="3132" y="1573"/>
                  </a:cubicBezTo>
                  <a:cubicBezTo>
                    <a:pt x="3144" y="1692"/>
                    <a:pt x="3156" y="1846"/>
                    <a:pt x="3179" y="2001"/>
                  </a:cubicBezTo>
                  <a:cubicBezTo>
                    <a:pt x="2977" y="1680"/>
                    <a:pt x="2656" y="1430"/>
                    <a:pt x="2239" y="1287"/>
                  </a:cubicBezTo>
                  <a:cubicBezTo>
                    <a:pt x="1947" y="1199"/>
                    <a:pt x="1670" y="1191"/>
                    <a:pt x="1579" y="1191"/>
                  </a:cubicBezTo>
                  <a:cubicBezTo>
                    <a:pt x="1559" y="1191"/>
                    <a:pt x="1548" y="1192"/>
                    <a:pt x="1548" y="1192"/>
                  </a:cubicBezTo>
                  <a:cubicBezTo>
                    <a:pt x="1513" y="1192"/>
                    <a:pt x="1465" y="1204"/>
                    <a:pt x="1429" y="1251"/>
                  </a:cubicBezTo>
                  <a:lnTo>
                    <a:pt x="1108" y="1585"/>
                  </a:lnTo>
                  <a:cubicBezTo>
                    <a:pt x="1036" y="1668"/>
                    <a:pt x="1036" y="1787"/>
                    <a:pt x="1108" y="1846"/>
                  </a:cubicBezTo>
                  <a:cubicBezTo>
                    <a:pt x="1143" y="1882"/>
                    <a:pt x="1191" y="1900"/>
                    <a:pt x="1237" y="1900"/>
                  </a:cubicBezTo>
                  <a:cubicBezTo>
                    <a:pt x="1283" y="1900"/>
                    <a:pt x="1328" y="1882"/>
                    <a:pt x="1358" y="1846"/>
                  </a:cubicBezTo>
                  <a:lnTo>
                    <a:pt x="1632" y="1561"/>
                  </a:lnTo>
                  <a:cubicBezTo>
                    <a:pt x="1870" y="1573"/>
                    <a:pt x="2620" y="1668"/>
                    <a:pt x="2906" y="2299"/>
                  </a:cubicBezTo>
                  <a:cubicBezTo>
                    <a:pt x="2834" y="2763"/>
                    <a:pt x="2417" y="3120"/>
                    <a:pt x="1929" y="3120"/>
                  </a:cubicBezTo>
                  <a:cubicBezTo>
                    <a:pt x="1393" y="3120"/>
                    <a:pt x="941" y="2680"/>
                    <a:pt x="941" y="2144"/>
                  </a:cubicBezTo>
                  <a:cubicBezTo>
                    <a:pt x="941" y="2037"/>
                    <a:pt x="870" y="1966"/>
                    <a:pt x="762" y="1966"/>
                  </a:cubicBezTo>
                  <a:cubicBezTo>
                    <a:pt x="751" y="1966"/>
                    <a:pt x="715" y="1966"/>
                    <a:pt x="703" y="1977"/>
                  </a:cubicBezTo>
                  <a:cubicBezTo>
                    <a:pt x="715" y="1835"/>
                    <a:pt x="751" y="1680"/>
                    <a:pt x="751" y="1573"/>
                  </a:cubicBezTo>
                  <a:cubicBezTo>
                    <a:pt x="774" y="1251"/>
                    <a:pt x="893" y="953"/>
                    <a:pt x="1120" y="727"/>
                  </a:cubicBezTo>
                  <a:cubicBezTo>
                    <a:pt x="1334" y="501"/>
                    <a:pt x="1632" y="382"/>
                    <a:pt x="1941" y="382"/>
                  </a:cubicBezTo>
                  <a:close/>
                  <a:moveTo>
                    <a:pt x="631" y="2442"/>
                  </a:moveTo>
                  <a:cubicBezTo>
                    <a:pt x="703" y="2763"/>
                    <a:pt x="917" y="3049"/>
                    <a:pt x="1179" y="3228"/>
                  </a:cubicBezTo>
                  <a:lnTo>
                    <a:pt x="1179" y="3442"/>
                  </a:lnTo>
                  <a:lnTo>
                    <a:pt x="1167" y="3442"/>
                  </a:lnTo>
                  <a:cubicBezTo>
                    <a:pt x="822" y="3382"/>
                    <a:pt x="572" y="3287"/>
                    <a:pt x="417" y="3216"/>
                  </a:cubicBezTo>
                  <a:cubicBezTo>
                    <a:pt x="405" y="3216"/>
                    <a:pt x="417" y="3204"/>
                    <a:pt x="417" y="3204"/>
                  </a:cubicBezTo>
                  <a:cubicBezTo>
                    <a:pt x="501" y="2989"/>
                    <a:pt x="572" y="2728"/>
                    <a:pt x="631" y="2442"/>
                  </a:cubicBezTo>
                  <a:close/>
                  <a:moveTo>
                    <a:pt x="3239" y="2454"/>
                  </a:moveTo>
                  <a:cubicBezTo>
                    <a:pt x="3275" y="2692"/>
                    <a:pt x="3334" y="2942"/>
                    <a:pt x="3418" y="3144"/>
                  </a:cubicBezTo>
                  <a:lnTo>
                    <a:pt x="3084" y="3454"/>
                  </a:lnTo>
                  <a:cubicBezTo>
                    <a:pt x="3037" y="3478"/>
                    <a:pt x="3001" y="3513"/>
                    <a:pt x="2941" y="3513"/>
                  </a:cubicBezTo>
                  <a:lnTo>
                    <a:pt x="2894" y="3513"/>
                  </a:lnTo>
                  <a:cubicBezTo>
                    <a:pt x="2775" y="3513"/>
                    <a:pt x="2679" y="3418"/>
                    <a:pt x="2679" y="3299"/>
                  </a:cubicBezTo>
                  <a:lnTo>
                    <a:pt x="2679" y="3239"/>
                  </a:lnTo>
                  <a:cubicBezTo>
                    <a:pt x="2953" y="3061"/>
                    <a:pt x="3144" y="2787"/>
                    <a:pt x="3239" y="2454"/>
                  </a:cubicBezTo>
                  <a:close/>
                  <a:moveTo>
                    <a:pt x="2358" y="3418"/>
                  </a:moveTo>
                  <a:cubicBezTo>
                    <a:pt x="2370" y="3525"/>
                    <a:pt x="2429" y="3620"/>
                    <a:pt x="2489" y="3692"/>
                  </a:cubicBezTo>
                  <a:lnTo>
                    <a:pt x="2203" y="3954"/>
                  </a:lnTo>
                  <a:cubicBezTo>
                    <a:pt x="2132" y="4031"/>
                    <a:pt x="2033" y="4070"/>
                    <a:pt x="1934" y="4070"/>
                  </a:cubicBezTo>
                  <a:cubicBezTo>
                    <a:pt x="1834" y="4070"/>
                    <a:pt x="1733" y="4031"/>
                    <a:pt x="1655" y="3954"/>
                  </a:cubicBezTo>
                  <a:lnTo>
                    <a:pt x="1489" y="3799"/>
                  </a:lnTo>
                  <a:cubicBezTo>
                    <a:pt x="1524" y="3740"/>
                    <a:pt x="1536" y="3680"/>
                    <a:pt x="1536" y="3620"/>
                  </a:cubicBezTo>
                  <a:lnTo>
                    <a:pt x="1536" y="3418"/>
                  </a:lnTo>
                  <a:cubicBezTo>
                    <a:pt x="1667" y="3466"/>
                    <a:pt x="1810" y="3478"/>
                    <a:pt x="1941" y="3478"/>
                  </a:cubicBezTo>
                  <a:cubicBezTo>
                    <a:pt x="2084" y="3478"/>
                    <a:pt x="2227" y="3454"/>
                    <a:pt x="2358" y="3418"/>
                  </a:cubicBezTo>
                  <a:close/>
                  <a:moveTo>
                    <a:pt x="1941" y="1"/>
                  </a:moveTo>
                  <a:cubicBezTo>
                    <a:pt x="1120" y="1"/>
                    <a:pt x="465" y="656"/>
                    <a:pt x="393" y="1537"/>
                  </a:cubicBezTo>
                  <a:cubicBezTo>
                    <a:pt x="358" y="1882"/>
                    <a:pt x="239" y="2644"/>
                    <a:pt x="72" y="3061"/>
                  </a:cubicBezTo>
                  <a:cubicBezTo>
                    <a:pt x="0" y="3251"/>
                    <a:pt x="96" y="3454"/>
                    <a:pt x="274" y="3537"/>
                  </a:cubicBezTo>
                  <a:cubicBezTo>
                    <a:pt x="405" y="3597"/>
                    <a:pt x="608" y="3692"/>
                    <a:pt x="893" y="3751"/>
                  </a:cubicBezTo>
                  <a:lnTo>
                    <a:pt x="417" y="3990"/>
                  </a:lnTo>
                  <a:cubicBezTo>
                    <a:pt x="155" y="4121"/>
                    <a:pt x="0" y="4371"/>
                    <a:pt x="0" y="4668"/>
                  </a:cubicBezTo>
                  <a:lnTo>
                    <a:pt x="0" y="6204"/>
                  </a:lnTo>
                  <a:cubicBezTo>
                    <a:pt x="0" y="6311"/>
                    <a:pt x="72" y="6383"/>
                    <a:pt x="179" y="6383"/>
                  </a:cubicBezTo>
                  <a:cubicBezTo>
                    <a:pt x="286" y="6383"/>
                    <a:pt x="358" y="6311"/>
                    <a:pt x="358" y="6204"/>
                  </a:cubicBezTo>
                  <a:lnTo>
                    <a:pt x="358" y="4668"/>
                  </a:lnTo>
                  <a:cubicBezTo>
                    <a:pt x="358" y="4525"/>
                    <a:pt x="453" y="4371"/>
                    <a:pt x="584" y="4311"/>
                  </a:cubicBezTo>
                  <a:lnTo>
                    <a:pt x="1191" y="4013"/>
                  </a:lnTo>
                  <a:lnTo>
                    <a:pt x="1405" y="4216"/>
                  </a:lnTo>
                  <a:cubicBezTo>
                    <a:pt x="1548" y="4347"/>
                    <a:pt x="1739" y="4418"/>
                    <a:pt x="1929" y="4418"/>
                  </a:cubicBezTo>
                  <a:cubicBezTo>
                    <a:pt x="2120" y="4418"/>
                    <a:pt x="2310" y="4347"/>
                    <a:pt x="2453" y="4216"/>
                  </a:cubicBezTo>
                  <a:lnTo>
                    <a:pt x="2822" y="3859"/>
                  </a:lnTo>
                  <a:lnTo>
                    <a:pt x="2929" y="3859"/>
                  </a:lnTo>
                  <a:cubicBezTo>
                    <a:pt x="3084" y="3859"/>
                    <a:pt x="3215" y="3799"/>
                    <a:pt x="3322" y="3692"/>
                  </a:cubicBezTo>
                  <a:lnTo>
                    <a:pt x="5584" y="1561"/>
                  </a:lnTo>
                  <a:lnTo>
                    <a:pt x="5835" y="1811"/>
                  </a:lnTo>
                  <a:lnTo>
                    <a:pt x="3001" y="4656"/>
                  </a:lnTo>
                  <a:cubicBezTo>
                    <a:pt x="2822" y="4835"/>
                    <a:pt x="2715" y="5073"/>
                    <a:pt x="2715" y="5347"/>
                  </a:cubicBezTo>
                  <a:lnTo>
                    <a:pt x="2715" y="6192"/>
                  </a:lnTo>
                  <a:cubicBezTo>
                    <a:pt x="2715" y="6299"/>
                    <a:pt x="2787" y="6371"/>
                    <a:pt x="2894" y="6371"/>
                  </a:cubicBezTo>
                  <a:cubicBezTo>
                    <a:pt x="3001" y="6371"/>
                    <a:pt x="3072" y="6299"/>
                    <a:pt x="3072" y="6192"/>
                  </a:cubicBezTo>
                  <a:lnTo>
                    <a:pt x="3072" y="5371"/>
                  </a:lnTo>
                  <a:cubicBezTo>
                    <a:pt x="3072" y="5204"/>
                    <a:pt x="3132" y="5061"/>
                    <a:pt x="3251" y="4954"/>
                  </a:cubicBezTo>
                  <a:lnTo>
                    <a:pt x="6466" y="1739"/>
                  </a:lnTo>
                  <a:cubicBezTo>
                    <a:pt x="6597" y="1608"/>
                    <a:pt x="6656" y="1394"/>
                    <a:pt x="6608" y="1204"/>
                  </a:cubicBezTo>
                  <a:lnTo>
                    <a:pt x="6513" y="727"/>
                  </a:lnTo>
                  <a:lnTo>
                    <a:pt x="6632" y="608"/>
                  </a:lnTo>
                  <a:cubicBezTo>
                    <a:pt x="6704" y="537"/>
                    <a:pt x="6704" y="430"/>
                    <a:pt x="6644" y="358"/>
                  </a:cubicBezTo>
                  <a:cubicBezTo>
                    <a:pt x="6607" y="321"/>
                    <a:pt x="6560" y="303"/>
                    <a:pt x="6513" y="303"/>
                  </a:cubicBezTo>
                  <a:cubicBezTo>
                    <a:pt x="6470" y="303"/>
                    <a:pt x="6428" y="318"/>
                    <a:pt x="6394" y="346"/>
                  </a:cubicBezTo>
                  <a:lnTo>
                    <a:pt x="3727" y="2858"/>
                  </a:lnTo>
                  <a:cubicBezTo>
                    <a:pt x="3608" y="2430"/>
                    <a:pt x="3501" y="1846"/>
                    <a:pt x="3489" y="1537"/>
                  </a:cubicBezTo>
                  <a:cubicBezTo>
                    <a:pt x="3429" y="656"/>
                    <a:pt x="2751" y="1"/>
                    <a:pt x="19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1" name="Google Shape;15591;p103"/>
            <p:cNvSpPr/>
            <p:nvPr/>
          </p:nvSpPr>
          <p:spPr>
            <a:xfrm>
              <a:off x="8090243" y="4284365"/>
              <a:ext cx="234601" cy="196344"/>
            </a:xfrm>
            <a:custGeom>
              <a:avLst/>
              <a:gdLst/>
              <a:ahLst/>
              <a:cxnLst/>
              <a:rect l="l" t="t" r="r" b="b"/>
              <a:pathLst>
                <a:path w="7371" h="6169" extrusionOk="0">
                  <a:moveTo>
                    <a:pt x="572" y="1"/>
                  </a:moveTo>
                  <a:cubicBezTo>
                    <a:pt x="251" y="1"/>
                    <a:pt x="1" y="251"/>
                    <a:pt x="1" y="560"/>
                  </a:cubicBezTo>
                  <a:lnTo>
                    <a:pt x="1" y="5275"/>
                  </a:lnTo>
                  <a:cubicBezTo>
                    <a:pt x="1" y="5382"/>
                    <a:pt x="72" y="5454"/>
                    <a:pt x="179" y="5454"/>
                  </a:cubicBezTo>
                  <a:cubicBezTo>
                    <a:pt x="286" y="5454"/>
                    <a:pt x="358" y="5382"/>
                    <a:pt x="358" y="5275"/>
                  </a:cubicBezTo>
                  <a:lnTo>
                    <a:pt x="358" y="560"/>
                  </a:lnTo>
                  <a:cubicBezTo>
                    <a:pt x="358" y="441"/>
                    <a:pt x="453" y="358"/>
                    <a:pt x="572" y="358"/>
                  </a:cubicBezTo>
                  <a:lnTo>
                    <a:pt x="6787" y="358"/>
                  </a:lnTo>
                  <a:cubicBezTo>
                    <a:pt x="6906" y="358"/>
                    <a:pt x="7002" y="441"/>
                    <a:pt x="7002" y="560"/>
                  </a:cubicBezTo>
                  <a:lnTo>
                    <a:pt x="7002" y="5608"/>
                  </a:lnTo>
                  <a:cubicBezTo>
                    <a:pt x="7002" y="5728"/>
                    <a:pt x="6906" y="5811"/>
                    <a:pt x="6787" y="5811"/>
                  </a:cubicBezTo>
                  <a:lnTo>
                    <a:pt x="2191" y="5811"/>
                  </a:lnTo>
                  <a:cubicBezTo>
                    <a:pt x="2084" y="5811"/>
                    <a:pt x="2013" y="5894"/>
                    <a:pt x="2013" y="5989"/>
                  </a:cubicBezTo>
                  <a:cubicBezTo>
                    <a:pt x="2013" y="6097"/>
                    <a:pt x="2084" y="6168"/>
                    <a:pt x="2191" y="6168"/>
                  </a:cubicBezTo>
                  <a:lnTo>
                    <a:pt x="6787" y="6168"/>
                  </a:lnTo>
                  <a:cubicBezTo>
                    <a:pt x="7097" y="6168"/>
                    <a:pt x="7359" y="5918"/>
                    <a:pt x="7359" y="5608"/>
                  </a:cubicBezTo>
                  <a:lnTo>
                    <a:pt x="7359" y="560"/>
                  </a:lnTo>
                  <a:cubicBezTo>
                    <a:pt x="7371" y="251"/>
                    <a:pt x="7097" y="1"/>
                    <a:pt x="67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2" name="Google Shape;15592;p103"/>
            <p:cNvSpPr/>
            <p:nvPr/>
          </p:nvSpPr>
          <p:spPr>
            <a:xfrm>
              <a:off x="8145591" y="4309382"/>
              <a:ext cx="136063" cy="135299"/>
            </a:xfrm>
            <a:custGeom>
              <a:avLst/>
              <a:gdLst/>
              <a:ahLst/>
              <a:cxnLst/>
              <a:rect l="l" t="t" r="r" b="b"/>
              <a:pathLst>
                <a:path w="4275" h="4251" extrusionOk="0">
                  <a:moveTo>
                    <a:pt x="1953" y="739"/>
                  </a:moveTo>
                  <a:cubicBezTo>
                    <a:pt x="2322" y="739"/>
                    <a:pt x="2655" y="882"/>
                    <a:pt x="2917" y="1084"/>
                  </a:cubicBezTo>
                  <a:lnTo>
                    <a:pt x="1822" y="2179"/>
                  </a:lnTo>
                  <a:cubicBezTo>
                    <a:pt x="1750" y="2263"/>
                    <a:pt x="1750" y="2382"/>
                    <a:pt x="1822" y="2441"/>
                  </a:cubicBezTo>
                  <a:cubicBezTo>
                    <a:pt x="1845" y="2465"/>
                    <a:pt x="1905" y="2501"/>
                    <a:pt x="1953" y="2501"/>
                  </a:cubicBezTo>
                  <a:cubicBezTo>
                    <a:pt x="2000" y="2501"/>
                    <a:pt x="2048" y="2477"/>
                    <a:pt x="2084" y="2441"/>
                  </a:cubicBezTo>
                  <a:lnTo>
                    <a:pt x="2643" y="1882"/>
                  </a:lnTo>
                  <a:cubicBezTo>
                    <a:pt x="2715" y="2001"/>
                    <a:pt x="2762" y="2155"/>
                    <a:pt x="2762" y="2298"/>
                  </a:cubicBezTo>
                  <a:cubicBezTo>
                    <a:pt x="2762" y="2739"/>
                    <a:pt x="2405" y="3096"/>
                    <a:pt x="1965" y="3096"/>
                  </a:cubicBezTo>
                  <a:cubicBezTo>
                    <a:pt x="1536" y="3096"/>
                    <a:pt x="1179" y="2739"/>
                    <a:pt x="1179" y="2298"/>
                  </a:cubicBezTo>
                  <a:cubicBezTo>
                    <a:pt x="1179" y="1870"/>
                    <a:pt x="1536" y="1513"/>
                    <a:pt x="1965" y="1513"/>
                  </a:cubicBezTo>
                  <a:cubicBezTo>
                    <a:pt x="2072" y="1513"/>
                    <a:pt x="2143" y="1441"/>
                    <a:pt x="2143" y="1334"/>
                  </a:cubicBezTo>
                  <a:cubicBezTo>
                    <a:pt x="2143" y="1227"/>
                    <a:pt x="2072" y="1155"/>
                    <a:pt x="1965" y="1155"/>
                  </a:cubicBezTo>
                  <a:cubicBezTo>
                    <a:pt x="1334" y="1155"/>
                    <a:pt x="822" y="1679"/>
                    <a:pt x="822" y="2298"/>
                  </a:cubicBezTo>
                  <a:cubicBezTo>
                    <a:pt x="822" y="2941"/>
                    <a:pt x="1345" y="3453"/>
                    <a:pt x="1965" y="3453"/>
                  </a:cubicBezTo>
                  <a:cubicBezTo>
                    <a:pt x="2607" y="3453"/>
                    <a:pt x="3119" y="2929"/>
                    <a:pt x="3119" y="2298"/>
                  </a:cubicBezTo>
                  <a:cubicBezTo>
                    <a:pt x="3119" y="2060"/>
                    <a:pt x="3036" y="1822"/>
                    <a:pt x="2893" y="1632"/>
                  </a:cubicBezTo>
                  <a:lnTo>
                    <a:pt x="3191" y="1334"/>
                  </a:lnTo>
                  <a:cubicBezTo>
                    <a:pt x="3381" y="1608"/>
                    <a:pt x="3512" y="1953"/>
                    <a:pt x="3512" y="2310"/>
                  </a:cubicBezTo>
                  <a:cubicBezTo>
                    <a:pt x="3512" y="3168"/>
                    <a:pt x="2822" y="3870"/>
                    <a:pt x="1953" y="3870"/>
                  </a:cubicBezTo>
                  <a:cubicBezTo>
                    <a:pt x="1095" y="3870"/>
                    <a:pt x="393" y="3168"/>
                    <a:pt x="393" y="2310"/>
                  </a:cubicBezTo>
                  <a:cubicBezTo>
                    <a:pt x="393" y="1441"/>
                    <a:pt x="1095" y="739"/>
                    <a:pt x="1953" y="739"/>
                  </a:cubicBezTo>
                  <a:close/>
                  <a:moveTo>
                    <a:pt x="3500" y="0"/>
                  </a:moveTo>
                  <a:cubicBezTo>
                    <a:pt x="3393" y="0"/>
                    <a:pt x="3322" y="72"/>
                    <a:pt x="3322" y="179"/>
                  </a:cubicBezTo>
                  <a:lnTo>
                    <a:pt x="3322" y="679"/>
                  </a:lnTo>
                  <a:lnTo>
                    <a:pt x="3179" y="834"/>
                  </a:lnTo>
                  <a:cubicBezTo>
                    <a:pt x="2846" y="548"/>
                    <a:pt x="2417" y="381"/>
                    <a:pt x="1941" y="381"/>
                  </a:cubicBezTo>
                  <a:cubicBezTo>
                    <a:pt x="869" y="381"/>
                    <a:pt x="0" y="1251"/>
                    <a:pt x="0" y="2322"/>
                  </a:cubicBezTo>
                  <a:cubicBezTo>
                    <a:pt x="0" y="3394"/>
                    <a:pt x="869" y="4251"/>
                    <a:pt x="1941" y="4251"/>
                  </a:cubicBezTo>
                  <a:cubicBezTo>
                    <a:pt x="3012" y="4251"/>
                    <a:pt x="3870" y="3394"/>
                    <a:pt x="3870" y="2322"/>
                  </a:cubicBezTo>
                  <a:cubicBezTo>
                    <a:pt x="3870" y="1858"/>
                    <a:pt x="3715" y="1429"/>
                    <a:pt x="3429" y="1084"/>
                  </a:cubicBezTo>
                  <a:lnTo>
                    <a:pt x="3572" y="941"/>
                  </a:lnTo>
                  <a:lnTo>
                    <a:pt x="4084" y="941"/>
                  </a:lnTo>
                  <a:cubicBezTo>
                    <a:pt x="4191" y="941"/>
                    <a:pt x="4262" y="858"/>
                    <a:pt x="4262" y="751"/>
                  </a:cubicBezTo>
                  <a:cubicBezTo>
                    <a:pt x="4262" y="655"/>
                    <a:pt x="4191" y="584"/>
                    <a:pt x="4084" y="584"/>
                  </a:cubicBezTo>
                  <a:lnTo>
                    <a:pt x="3929" y="584"/>
                  </a:lnTo>
                  <a:lnTo>
                    <a:pt x="4203" y="310"/>
                  </a:lnTo>
                  <a:cubicBezTo>
                    <a:pt x="4274" y="239"/>
                    <a:pt x="4274" y="120"/>
                    <a:pt x="4203" y="60"/>
                  </a:cubicBezTo>
                  <a:cubicBezTo>
                    <a:pt x="4167" y="24"/>
                    <a:pt x="4120" y="6"/>
                    <a:pt x="4073" y="6"/>
                  </a:cubicBezTo>
                  <a:cubicBezTo>
                    <a:pt x="4027" y="6"/>
                    <a:pt x="3983" y="24"/>
                    <a:pt x="3953" y="60"/>
                  </a:cubicBezTo>
                  <a:lnTo>
                    <a:pt x="3679" y="322"/>
                  </a:lnTo>
                  <a:lnTo>
                    <a:pt x="3679" y="179"/>
                  </a:lnTo>
                  <a:cubicBezTo>
                    <a:pt x="3679" y="72"/>
                    <a:pt x="3608" y="0"/>
                    <a:pt x="3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93" name="Google Shape;15593;p103"/>
          <p:cNvGrpSpPr/>
          <p:nvPr/>
        </p:nvGrpSpPr>
        <p:grpSpPr>
          <a:xfrm>
            <a:off x="6595502" y="4323777"/>
            <a:ext cx="426315" cy="332826"/>
            <a:chOff x="6639652" y="4323777"/>
            <a:chExt cx="426315" cy="332826"/>
          </a:xfrm>
        </p:grpSpPr>
        <p:sp>
          <p:nvSpPr>
            <p:cNvPr id="15594" name="Google Shape;15594;p103"/>
            <p:cNvSpPr/>
            <p:nvPr/>
          </p:nvSpPr>
          <p:spPr>
            <a:xfrm>
              <a:off x="6639652" y="4323777"/>
              <a:ext cx="426315" cy="332826"/>
            </a:xfrm>
            <a:custGeom>
              <a:avLst/>
              <a:gdLst/>
              <a:ahLst/>
              <a:cxnLst/>
              <a:rect l="l" t="t" r="r" b="b"/>
              <a:pathLst>
                <a:path w="10967" h="8562" extrusionOk="0">
                  <a:moveTo>
                    <a:pt x="10585" y="382"/>
                  </a:moveTo>
                  <a:lnTo>
                    <a:pt x="10609" y="727"/>
                  </a:lnTo>
                  <a:lnTo>
                    <a:pt x="9335" y="727"/>
                  </a:lnTo>
                  <a:cubicBezTo>
                    <a:pt x="9252" y="727"/>
                    <a:pt x="9156" y="799"/>
                    <a:pt x="9156" y="906"/>
                  </a:cubicBezTo>
                  <a:cubicBezTo>
                    <a:pt x="9156" y="989"/>
                    <a:pt x="9240" y="1084"/>
                    <a:pt x="9335" y="1084"/>
                  </a:cubicBezTo>
                  <a:lnTo>
                    <a:pt x="10323" y="1084"/>
                  </a:lnTo>
                  <a:lnTo>
                    <a:pt x="10323" y="6168"/>
                  </a:lnTo>
                  <a:lnTo>
                    <a:pt x="4442" y="6168"/>
                  </a:lnTo>
                  <a:lnTo>
                    <a:pt x="4442" y="6002"/>
                  </a:lnTo>
                  <a:cubicBezTo>
                    <a:pt x="4442" y="5918"/>
                    <a:pt x="4370" y="5823"/>
                    <a:pt x="4263" y="5823"/>
                  </a:cubicBezTo>
                  <a:lnTo>
                    <a:pt x="3977" y="5823"/>
                  </a:lnTo>
                  <a:cubicBezTo>
                    <a:pt x="3953" y="5728"/>
                    <a:pt x="3906" y="5621"/>
                    <a:pt x="3846" y="5513"/>
                  </a:cubicBezTo>
                  <a:lnTo>
                    <a:pt x="4037" y="5323"/>
                  </a:lnTo>
                  <a:cubicBezTo>
                    <a:pt x="4108" y="5252"/>
                    <a:pt x="4108" y="5144"/>
                    <a:pt x="4037" y="5085"/>
                  </a:cubicBezTo>
                  <a:lnTo>
                    <a:pt x="3513" y="4561"/>
                  </a:lnTo>
                  <a:cubicBezTo>
                    <a:pt x="3489" y="4537"/>
                    <a:pt x="3441" y="4513"/>
                    <a:pt x="3394" y="4513"/>
                  </a:cubicBezTo>
                  <a:cubicBezTo>
                    <a:pt x="3358" y="4513"/>
                    <a:pt x="3311" y="4537"/>
                    <a:pt x="3275" y="4561"/>
                  </a:cubicBezTo>
                  <a:lnTo>
                    <a:pt x="3084" y="4751"/>
                  </a:lnTo>
                  <a:cubicBezTo>
                    <a:pt x="2977" y="4692"/>
                    <a:pt x="2882" y="4668"/>
                    <a:pt x="2775" y="4621"/>
                  </a:cubicBezTo>
                  <a:lnTo>
                    <a:pt x="2775" y="4335"/>
                  </a:lnTo>
                  <a:cubicBezTo>
                    <a:pt x="2775" y="4251"/>
                    <a:pt x="2703" y="4156"/>
                    <a:pt x="2596" y="4156"/>
                  </a:cubicBezTo>
                  <a:lnTo>
                    <a:pt x="2168" y="4156"/>
                  </a:lnTo>
                  <a:lnTo>
                    <a:pt x="2168" y="1084"/>
                  </a:lnTo>
                  <a:lnTo>
                    <a:pt x="8728" y="1084"/>
                  </a:lnTo>
                  <a:cubicBezTo>
                    <a:pt x="8811" y="1084"/>
                    <a:pt x="8906" y="1001"/>
                    <a:pt x="8906" y="894"/>
                  </a:cubicBezTo>
                  <a:cubicBezTo>
                    <a:pt x="8906" y="799"/>
                    <a:pt x="8835" y="715"/>
                    <a:pt x="8728" y="715"/>
                  </a:cubicBezTo>
                  <a:lnTo>
                    <a:pt x="1882" y="715"/>
                  </a:lnTo>
                  <a:lnTo>
                    <a:pt x="1882" y="382"/>
                  </a:lnTo>
                  <a:close/>
                  <a:moveTo>
                    <a:pt x="10609" y="6502"/>
                  </a:moveTo>
                  <a:lnTo>
                    <a:pt x="10609" y="6835"/>
                  </a:lnTo>
                  <a:lnTo>
                    <a:pt x="4394" y="6835"/>
                  </a:lnTo>
                  <a:cubicBezTo>
                    <a:pt x="4430" y="6811"/>
                    <a:pt x="4442" y="6764"/>
                    <a:pt x="4442" y="6716"/>
                  </a:cubicBezTo>
                  <a:lnTo>
                    <a:pt x="4442" y="6526"/>
                  </a:lnTo>
                  <a:lnTo>
                    <a:pt x="10490" y="6526"/>
                  </a:lnTo>
                  <a:cubicBezTo>
                    <a:pt x="10526" y="6526"/>
                    <a:pt x="10561" y="6514"/>
                    <a:pt x="10585" y="6502"/>
                  </a:cubicBezTo>
                  <a:close/>
                  <a:moveTo>
                    <a:pt x="2453" y="4501"/>
                  </a:moveTo>
                  <a:lnTo>
                    <a:pt x="2453" y="4740"/>
                  </a:lnTo>
                  <a:cubicBezTo>
                    <a:pt x="2453" y="4811"/>
                    <a:pt x="2513" y="4894"/>
                    <a:pt x="2584" y="4906"/>
                  </a:cubicBezTo>
                  <a:cubicBezTo>
                    <a:pt x="2751" y="4930"/>
                    <a:pt x="2894" y="5013"/>
                    <a:pt x="3049" y="5097"/>
                  </a:cubicBezTo>
                  <a:cubicBezTo>
                    <a:pt x="3078" y="5117"/>
                    <a:pt x="3110" y="5126"/>
                    <a:pt x="3141" y="5126"/>
                  </a:cubicBezTo>
                  <a:cubicBezTo>
                    <a:pt x="3183" y="5126"/>
                    <a:pt x="3223" y="5108"/>
                    <a:pt x="3251" y="5073"/>
                  </a:cubicBezTo>
                  <a:lnTo>
                    <a:pt x="3430" y="4894"/>
                  </a:lnTo>
                  <a:lnTo>
                    <a:pt x="3715" y="5168"/>
                  </a:lnTo>
                  <a:lnTo>
                    <a:pt x="3537" y="5347"/>
                  </a:lnTo>
                  <a:cubicBezTo>
                    <a:pt x="3477" y="5406"/>
                    <a:pt x="3477" y="5502"/>
                    <a:pt x="3501" y="5561"/>
                  </a:cubicBezTo>
                  <a:cubicBezTo>
                    <a:pt x="3596" y="5704"/>
                    <a:pt x="3656" y="5859"/>
                    <a:pt x="3703" y="6025"/>
                  </a:cubicBezTo>
                  <a:cubicBezTo>
                    <a:pt x="3715" y="6097"/>
                    <a:pt x="3787" y="6156"/>
                    <a:pt x="3858" y="6156"/>
                  </a:cubicBezTo>
                  <a:lnTo>
                    <a:pt x="4096" y="6156"/>
                  </a:lnTo>
                  <a:lnTo>
                    <a:pt x="4096" y="6561"/>
                  </a:lnTo>
                  <a:lnTo>
                    <a:pt x="3858" y="6561"/>
                  </a:lnTo>
                  <a:cubicBezTo>
                    <a:pt x="3787" y="6561"/>
                    <a:pt x="3715" y="6621"/>
                    <a:pt x="3703" y="6692"/>
                  </a:cubicBezTo>
                  <a:cubicBezTo>
                    <a:pt x="3656" y="6859"/>
                    <a:pt x="3596" y="7002"/>
                    <a:pt x="3501" y="7157"/>
                  </a:cubicBezTo>
                  <a:cubicBezTo>
                    <a:pt x="3465" y="7228"/>
                    <a:pt x="3477" y="7311"/>
                    <a:pt x="3537" y="7359"/>
                  </a:cubicBezTo>
                  <a:lnTo>
                    <a:pt x="3715" y="7538"/>
                  </a:lnTo>
                  <a:lnTo>
                    <a:pt x="3430" y="7823"/>
                  </a:lnTo>
                  <a:lnTo>
                    <a:pt x="3251" y="7645"/>
                  </a:lnTo>
                  <a:cubicBezTo>
                    <a:pt x="3215" y="7608"/>
                    <a:pt x="3169" y="7594"/>
                    <a:pt x="3126" y="7594"/>
                  </a:cubicBezTo>
                  <a:cubicBezTo>
                    <a:pt x="3098" y="7594"/>
                    <a:pt x="3072" y="7600"/>
                    <a:pt x="3049" y="7609"/>
                  </a:cubicBezTo>
                  <a:cubicBezTo>
                    <a:pt x="2894" y="7704"/>
                    <a:pt x="2751" y="7764"/>
                    <a:pt x="2584" y="7799"/>
                  </a:cubicBezTo>
                  <a:cubicBezTo>
                    <a:pt x="2513" y="7823"/>
                    <a:pt x="2453" y="7895"/>
                    <a:pt x="2453" y="7966"/>
                  </a:cubicBezTo>
                  <a:lnTo>
                    <a:pt x="2453" y="8204"/>
                  </a:lnTo>
                  <a:lnTo>
                    <a:pt x="2048" y="8204"/>
                  </a:lnTo>
                  <a:lnTo>
                    <a:pt x="2048" y="7966"/>
                  </a:lnTo>
                  <a:cubicBezTo>
                    <a:pt x="2048" y="7895"/>
                    <a:pt x="1989" y="7823"/>
                    <a:pt x="1917" y="7799"/>
                  </a:cubicBezTo>
                  <a:cubicBezTo>
                    <a:pt x="1751" y="7764"/>
                    <a:pt x="1596" y="7704"/>
                    <a:pt x="1453" y="7609"/>
                  </a:cubicBezTo>
                  <a:cubicBezTo>
                    <a:pt x="1426" y="7596"/>
                    <a:pt x="1396" y="7589"/>
                    <a:pt x="1366" y="7589"/>
                  </a:cubicBezTo>
                  <a:cubicBezTo>
                    <a:pt x="1317" y="7589"/>
                    <a:pt x="1269" y="7607"/>
                    <a:pt x="1239" y="7645"/>
                  </a:cubicBezTo>
                  <a:lnTo>
                    <a:pt x="1060" y="7823"/>
                  </a:lnTo>
                  <a:lnTo>
                    <a:pt x="786" y="7538"/>
                  </a:lnTo>
                  <a:lnTo>
                    <a:pt x="965" y="7359"/>
                  </a:lnTo>
                  <a:cubicBezTo>
                    <a:pt x="1025" y="7299"/>
                    <a:pt x="1025" y="7216"/>
                    <a:pt x="989" y="7157"/>
                  </a:cubicBezTo>
                  <a:cubicBezTo>
                    <a:pt x="905" y="7002"/>
                    <a:pt x="846" y="6859"/>
                    <a:pt x="798" y="6692"/>
                  </a:cubicBezTo>
                  <a:cubicBezTo>
                    <a:pt x="786" y="6621"/>
                    <a:pt x="703" y="6561"/>
                    <a:pt x="632" y="6561"/>
                  </a:cubicBezTo>
                  <a:lnTo>
                    <a:pt x="393" y="6561"/>
                  </a:lnTo>
                  <a:lnTo>
                    <a:pt x="393" y="6156"/>
                  </a:lnTo>
                  <a:lnTo>
                    <a:pt x="632" y="6156"/>
                  </a:lnTo>
                  <a:cubicBezTo>
                    <a:pt x="703" y="6156"/>
                    <a:pt x="786" y="6097"/>
                    <a:pt x="798" y="6025"/>
                  </a:cubicBezTo>
                  <a:cubicBezTo>
                    <a:pt x="822" y="5859"/>
                    <a:pt x="905" y="5704"/>
                    <a:pt x="989" y="5561"/>
                  </a:cubicBezTo>
                  <a:cubicBezTo>
                    <a:pt x="1036" y="5490"/>
                    <a:pt x="1025" y="5394"/>
                    <a:pt x="965" y="5347"/>
                  </a:cubicBezTo>
                  <a:lnTo>
                    <a:pt x="786" y="5168"/>
                  </a:lnTo>
                  <a:lnTo>
                    <a:pt x="1060" y="4894"/>
                  </a:lnTo>
                  <a:lnTo>
                    <a:pt x="1239" y="5073"/>
                  </a:lnTo>
                  <a:cubicBezTo>
                    <a:pt x="1272" y="5106"/>
                    <a:pt x="1317" y="5121"/>
                    <a:pt x="1361" y="5121"/>
                  </a:cubicBezTo>
                  <a:cubicBezTo>
                    <a:pt x="1394" y="5121"/>
                    <a:pt x="1427" y="5112"/>
                    <a:pt x="1453" y="5097"/>
                  </a:cubicBezTo>
                  <a:cubicBezTo>
                    <a:pt x="1596" y="5013"/>
                    <a:pt x="1751" y="4954"/>
                    <a:pt x="1917" y="4906"/>
                  </a:cubicBezTo>
                  <a:cubicBezTo>
                    <a:pt x="1989" y="4894"/>
                    <a:pt x="2048" y="4811"/>
                    <a:pt x="2048" y="4740"/>
                  </a:cubicBezTo>
                  <a:lnTo>
                    <a:pt x="2048" y="4501"/>
                  </a:lnTo>
                  <a:close/>
                  <a:moveTo>
                    <a:pt x="1715" y="1"/>
                  </a:moveTo>
                  <a:cubicBezTo>
                    <a:pt x="1632" y="1"/>
                    <a:pt x="1536" y="84"/>
                    <a:pt x="1536" y="191"/>
                  </a:cubicBezTo>
                  <a:lnTo>
                    <a:pt x="1536" y="882"/>
                  </a:lnTo>
                  <a:cubicBezTo>
                    <a:pt x="1536" y="977"/>
                    <a:pt x="1608" y="1061"/>
                    <a:pt x="1715" y="1061"/>
                  </a:cubicBezTo>
                  <a:lnTo>
                    <a:pt x="1822" y="1061"/>
                  </a:lnTo>
                  <a:lnTo>
                    <a:pt x="1822" y="4144"/>
                  </a:lnTo>
                  <a:cubicBezTo>
                    <a:pt x="1751" y="4156"/>
                    <a:pt x="1679" y="4240"/>
                    <a:pt x="1679" y="4311"/>
                  </a:cubicBezTo>
                  <a:lnTo>
                    <a:pt x="1679" y="4597"/>
                  </a:lnTo>
                  <a:cubicBezTo>
                    <a:pt x="1572" y="4621"/>
                    <a:pt x="1465" y="4668"/>
                    <a:pt x="1358" y="4728"/>
                  </a:cubicBezTo>
                  <a:lnTo>
                    <a:pt x="1167" y="4537"/>
                  </a:lnTo>
                  <a:cubicBezTo>
                    <a:pt x="1144" y="4501"/>
                    <a:pt x="1096" y="4490"/>
                    <a:pt x="1048" y="4490"/>
                  </a:cubicBezTo>
                  <a:cubicBezTo>
                    <a:pt x="1001" y="4490"/>
                    <a:pt x="965" y="4501"/>
                    <a:pt x="929" y="4537"/>
                  </a:cubicBezTo>
                  <a:lnTo>
                    <a:pt x="405" y="5049"/>
                  </a:lnTo>
                  <a:cubicBezTo>
                    <a:pt x="334" y="5132"/>
                    <a:pt x="334" y="5228"/>
                    <a:pt x="405" y="5287"/>
                  </a:cubicBezTo>
                  <a:lnTo>
                    <a:pt x="608" y="5490"/>
                  </a:lnTo>
                  <a:cubicBezTo>
                    <a:pt x="548" y="5585"/>
                    <a:pt x="513" y="5692"/>
                    <a:pt x="465" y="5799"/>
                  </a:cubicBezTo>
                  <a:lnTo>
                    <a:pt x="191" y="5799"/>
                  </a:lnTo>
                  <a:cubicBezTo>
                    <a:pt x="96" y="5799"/>
                    <a:pt x="1" y="5871"/>
                    <a:pt x="1" y="5978"/>
                  </a:cubicBezTo>
                  <a:lnTo>
                    <a:pt x="1" y="6716"/>
                  </a:lnTo>
                  <a:cubicBezTo>
                    <a:pt x="1" y="6811"/>
                    <a:pt x="84" y="6895"/>
                    <a:pt x="191" y="6895"/>
                  </a:cubicBezTo>
                  <a:lnTo>
                    <a:pt x="465" y="6895"/>
                  </a:lnTo>
                  <a:cubicBezTo>
                    <a:pt x="501" y="7002"/>
                    <a:pt x="548" y="7109"/>
                    <a:pt x="608" y="7216"/>
                  </a:cubicBezTo>
                  <a:lnTo>
                    <a:pt x="405" y="7407"/>
                  </a:lnTo>
                  <a:cubicBezTo>
                    <a:pt x="334" y="7478"/>
                    <a:pt x="334" y="7585"/>
                    <a:pt x="405" y="7645"/>
                  </a:cubicBezTo>
                  <a:lnTo>
                    <a:pt x="929" y="8169"/>
                  </a:lnTo>
                  <a:cubicBezTo>
                    <a:pt x="965" y="8204"/>
                    <a:pt x="1010" y="8222"/>
                    <a:pt x="1053" y="8222"/>
                  </a:cubicBezTo>
                  <a:cubicBezTo>
                    <a:pt x="1096" y="8222"/>
                    <a:pt x="1138" y="8204"/>
                    <a:pt x="1167" y="8169"/>
                  </a:cubicBezTo>
                  <a:lnTo>
                    <a:pt x="1358" y="7966"/>
                  </a:lnTo>
                  <a:cubicBezTo>
                    <a:pt x="1465" y="8026"/>
                    <a:pt x="1572" y="8061"/>
                    <a:pt x="1679" y="8109"/>
                  </a:cubicBezTo>
                  <a:lnTo>
                    <a:pt x="1679" y="8383"/>
                  </a:lnTo>
                  <a:cubicBezTo>
                    <a:pt x="1679" y="8478"/>
                    <a:pt x="1751" y="8561"/>
                    <a:pt x="1858" y="8561"/>
                  </a:cubicBezTo>
                  <a:lnTo>
                    <a:pt x="2596" y="8561"/>
                  </a:lnTo>
                  <a:cubicBezTo>
                    <a:pt x="2679" y="8561"/>
                    <a:pt x="2775" y="8490"/>
                    <a:pt x="2775" y="8383"/>
                  </a:cubicBezTo>
                  <a:lnTo>
                    <a:pt x="2775" y="8109"/>
                  </a:lnTo>
                  <a:cubicBezTo>
                    <a:pt x="2882" y="8073"/>
                    <a:pt x="2989" y="8026"/>
                    <a:pt x="3084" y="7966"/>
                  </a:cubicBezTo>
                  <a:lnTo>
                    <a:pt x="3275" y="8169"/>
                  </a:lnTo>
                  <a:cubicBezTo>
                    <a:pt x="3316" y="8204"/>
                    <a:pt x="3364" y="8222"/>
                    <a:pt x="3407" y="8222"/>
                  </a:cubicBezTo>
                  <a:cubicBezTo>
                    <a:pt x="3450" y="8222"/>
                    <a:pt x="3489" y="8204"/>
                    <a:pt x="3513" y="8169"/>
                  </a:cubicBezTo>
                  <a:lnTo>
                    <a:pt x="4037" y="7645"/>
                  </a:lnTo>
                  <a:cubicBezTo>
                    <a:pt x="4108" y="7573"/>
                    <a:pt x="4108" y="7466"/>
                    <a:pt x="4037" y="7407"/>
                  </a:cubicBezTo>
                  <a:lnTo>
                    <a:pt x="3846" y="7216"/>
                  </a:lnTo>
                  <a:cubicBezTo>
                    <a:pt x="3846" y="7192"/>
                    <a:pt x="3858" y="7192"/>
                    <a:pt x="3858" y="7180"/>
                  </a:cubicBezTo>
                  <a:lnTo>
                    <a:pt x="10764" y="7180"/>
                  </a:lnTo>
                  <a:cubicBezTo>
                    <a:pt x="10859" y="7180"/>
                    <a:pt x="10942" y="7109"/>
                    <a:pt x="10942" y="7002"/>
                  </a:cubicBezTo>
                  <a:lnTo>
                    <a:pt x="10942" y="6299"/>
                  </a:lnTo>
                  <a:cubicBezTo>
                    <a:pt x="10942" y="6216"/>
                    <a:pt x="10871" y="6121"/>
                    <a:pt x="10764" y="6121"/>
                  </a:cubicBezTo>
                  <a:lnTo>
                    <a:pt x="10657" y="6121"/>
                  </a:lnTo>
                  <a:lnTo>
                    <a:pt x="10657" y="1037"/>
                  </a:lnTo>
                  <a:lnTo>
                    <a:pt x="10788" y="1037"/>
                  </a:lnTo>
                  <a:lnTo>
                    <a:pt x="10788" y="1061"/>
                  </a:lnTo>
                  <a:cubicBezTo>
                    <a:pt x="10871" y="1061"/>
                    <a:pt x="10966" y="989"/>
                    <a:pt x="10966" y="882"/>
                  </a:cubicBezTo>
                  <a:lnTo>
                    <a:pt x="10966" y="191"/>
                  </a:lnTo>
                  <a:cubicBezTo>
                    <a:pt x="10966" y="96"/>
                    <a:pt x="10883" y="1"/>
                    <a:pt x="107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5" name="Google Shape;15595;p103"/>
            <p:cNvSpPr/>
            <p:nvPr/>
          </p:nvSpPr>
          <p:spPr>
            <a:xfrm>
              <a:off x="6830793" y="4458937"/>
              <a:ext cx="41244" cy="85675"/>
            </a:xfrm>
            <a:custGeom>
              <a:avLst/>
              <a:gdLst/>
              <a:ahLst/>
              <a:cxnLst/>
              <a:rect l="l" t="t" r="r" b="b"/>
              <a:pathLst>
                <a:path w="1061" h="2204" extrusionOk="0">
                  <a:moveTo>
                    <a:pt x="715" y="358"/>
                  </a:moveTo>
                  <a:lnTo>
                    <a:pt x="715" y="1858"/>
                  </a:lnTo>
                  <a:lnTo>
                    <a:pt x="370" y="1858"/>
                  </a:lnTo>
                  <a:lnTo>
                    <a:pt x="370" y="358"/>
                  </a:lnTo>
                  <a:close/>
                  <a:moveTo>
                    <a:pt x="179" y="1"/>
                  </a:moveTo>
                  <a:cubicBezTo>
                    <a:pt x="96" y="1"/>
                    <a:pt x="1" y="72"/>
                    <a:pt x="1" y="179"/>
                  </a:cubicBezTo>
                  <a:lnTo>
                    <a:pt x="1" y="2025"/>
                  </a:lnTo>
                  <a:cubicBezTo>
                    <a:pt x="1" y="2108"/>
                    <a:pt x="72" y="2203"/>
                    <a:pt x="179" y="2203"/>
                  </a:cubicBezTo>
                  <a:lnTo>
                    <a:pt x="882" y="2203"/>
                  </a:lnTo>
                  <a:cubicBezTo>
                    <a:pt x="965" y="2203"/>
                    <a:pt x="1061" y="2132"/>
                    <a:pt x="1061" y="2025"/>
                  </a:cubicBezTo>
                  <a:lnTo>
                    <a:pt x="1061" y="179"/>
                  </a:lnTo>
                  <a:cubicBezTo>
                    <a:pt x="1061" y="84"/>
                    <a:pt x="989" y="1"/>
                    <a:pt x="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6" name="Google Shape;15596;p103"/>
            <p:cNvSpPr/>
            <p:nvPr/>
          </p:nvSpPr>
          <p:spPr>
            <a:xfrm>
              <a:off x="6879423" y="4426556"/>
              <a:ext cx="41205" cy="118522"/>
            </a:xfrm>
            <a:custGeom>
              <a:avLst/>
              <a:gdLst/>
              <a:ahLst/>
              <a:cxnLst/>
              <a:rect l="l" t="t" r="r" b="b"/>
              <a:pathLst>
                <a:path w="1060" h="3049" extrusionOk="0">
                  <a:moveTo>
                    <a:pt x="702" y="345"/>
                  </a:moveTo>
                  <a:lnTo>
                    <a:pt x="702" y="2691"/>
                  </a:lnTo>
                  <a:lnTo>
                    <a:pt x="357" y="2691"/>
                  </a:lnTo>
                  <a:lnTo>
                    <a:pt x="357" y="345"/>
                  </a:lnTo>
                  <a:close/>
                  <a:moveTo>
                    <a:pt x="179" y="0"/>
                  </a:moveTo>
                  <a:cubicBezTo>
                    <a:pt x="95" y="0"/>
                    <a:pt x="0" y="72"/>
                    <a:pt x="0" y="179"/>
                  </a:cubicBezTo>
                  <a:lnTo>
                    <a:pt x="0" y="2869"/>
                  </a:lnTo>
                  <a:cubicBezTo>
                    <a:pt x="0" y="2965"/>
                    <a:pt x="71" y="3048"/>
                    <a:pt x="179" y="3048"/>
                  </a:cubicBezTo>
                  <a:lnTo>
                    <a:pt x="881" y="3048"/>
                  </a:lnTo>
                  <a:cubicBezTo>
                    <a:pt x="964" y="3048"/>
                    <a:pt x="1060" y="2977"/>
                    <a:pt x="1060" y="2869"/>
                  </a:cubicBezTo>
                  <a:lnTo>
                    <a:pt x="1060" y="179"/>
                  </a:lnTo>
                  <a:cubicBezTo>
                    <a:pt x="1048" y="72"/>
                    <a:pt x="964" y="0"/>
                    <a:pt x="8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7" name="Google Shape;15597;p103"/>
            <p:cNvSpPr/>
            <p:nvPr/>
          </p:nvSpPr>
          <p:spPr>
            <a:xfrm>
              <a:off x="6927549" y="4443194"/>
              <a:ext cx="41205" cy="101418"/>
            </a:xfrm>
            <a:custGeom>
              <a:avLst/>
              <a:gdLst/>
              <a:ahLst/>
              <a:cxnLst/>
              <a:rect l="l" t="t" r="r" b="b"/>
              <a:pathLst>
                <a:path w="1060" h="2609" extrusionOk="0">
                  <a:moveTo>
                    <a:pt x="715" y="358"/>
                  </a:moveTo>
                  <a:lnTo>
                    <a:pt x="715" y="2263"/>
                  </a:lnTo>
                  <a:lnTo>
                    <a:pt x="369" y="2263"/>
                  </a:lnTo>
                  <a:lnTo>
                    <a:pt x="369" y="358"/>
                  </a:lnTo>
                  <a:close/>
                  <a:moveTo>
                    <a:pt x="179" y="1"/>
                  </a:moveTo>
                  <a:cubicBezTo>
                    <a:pt x="84" y="1"/>
                    <a:pt x="0" y="72"/>
                    <a:pt x="0" y="179"/>
                  </a:cubicBezTo>
                  <a:lnTo>
                    <a:pt x="0" y="2430"/>
                  </a:lnTo>
                  <a:cubicBezTo>
                    <a:pt x="0" y="2513"/>
                    <a:pt x="72" y="2608"/>
                    <a:pt x="179" y="2608"/>
                  </a:cubicBezTo>
                  <a:lnTo>
                    <a:pt x="881" y="2608"/>
                  </a:lnTo>
                  <a:cubicBezTo>
                    <a:pt x="965" y="2608"/>
                    <a:pt x="1060" y="2537"/>
                    <a:pt x="1060" y="2430"/>
                  </a:cubicBezTo>
                  <a:lnTo>
                    <a:pt x="1060" y="179"/>
                  </a:lnTo>
                  <a:cubicBezTo>
                    <a:pt x="1060" y="72"/>
                    <a:pt x="97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8" name="Google Shape;15598;p103"/>
            <p:cNvSpPr/>
            <p:nvPr/>
          </p:nvSpPr>
          <p:spPr>
            <a:xfrm>
              <a:off x="6976141" y="4387645"/>
              <a:ext cx="41244" cy="156967"/>
            </a:xfrm>
            <a:custGeom>
              <a:avLst/>
              <a:gdLst/>
              <a:ahLst/>
              <a:cxnLst/>
              <a:rect l="l" t="t" r="r" b="b"/>
              <a:pathLst>
                <a:path w="1061" h="4038" extrusionOk="0">
                  <a:moveTo>
                    <a:pt x="679" y="358"/>
                  </a:moveTo>
                  <a:lnTo>
                    <a:pt x="679" y="3692"/>
                  </a:lnTo>
                  <a:lnTo>
                    <a:pt x="346" y="3692"/>
                  </a:lnTo>
                  <a:lnTo>
                    <a:pt x="346" y="358"/>
                  </a:lnTo>
                  <a:close/>
                  <a:moveTo>
                    <a:pt x="179" y="1"/>
                  </a:moveTo>
                  <a:cubicBezTo>
                    <a:pt x="72" y="1"/>
                    <a:pt x="0" y="96"/>
                    <a:pt x="0" y="180"/>
                  </a:cubicBezTo>
                  <a:lnTo>
                    <a:pt x="0" y="3859"/>
                  </a:lnTo>
                  <a:cubicBezTo>
                    <a:pt x="0" y="3942"/>
                    <a:pt x="72" y="4037"/>
                    <a:pt x="179" y="4037"/>
                  </a:cubicBezTo>
                  <a:lnTo>
                    <a:pt x="881" y="4037"/>
                  </a:lnTo>
                  <a:cubicBezTo>
                    <a:pt x="965" y="4037"/>
                    <a:pt x="1060" y="3966"/>
                    <a:pt x="1060" y="3859"/>
                  </a:cubicBezTo>
                  <a:lnTo>
                    <a:pt x="1060" y="180"/>
                  </a:lnTo>
                  <a:cubicBezTo>
                    <a:pt x="1060" y="96"/>
                    <a:pt x="97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9" name="Google Shape;15599;p103"/>
            <p:cNvSpPr/>
            <p:nvPr/>
          </p:nvSpPr>
          <p:spPr>
            <a:xfrm>
              <a:off x="6745193" y="4404321"/>
              <a:ext cx="50029" cy="13916"/>
            </a:xfrm>
            <a:custGeom>
              <a:avLst/>
              <a:gdLst/>
              <a:ahLst/>
              <a:cxnLst/>
              <a:rect l="l" t="t" r="r" b="b"/>
              <a:pathLst>
                <a:path w="1287" h="358" extrusionOk="0">
                  <a:moveTo>
                    <a:pt x="179" y="1"/>
                  </a:moveTo>
                  <a:cubicBezTo>
                    <a:pt x="95" y="1"/>
                    <a:pt x="0" y="72"/>
                    <a:pt x="0" y="179"/>
                  </a:cubicBezTo>
                  <a:cubicBezTo>
                    <a:pt x="12" y="274"/>
                    <a:pt x="95" y="358"/>
                    <a:pt x="179" y="358"/>
                  </a:cubicBezTo>
                  <a:lnTo>
                    <a:pt x="1107" y="358"/>
                  </a:lnTo>
                  <a:cubicBezTo>
                    <a:pt x="1191" y="358"/>
                    <a:pt x="1286" y="286"/>
                    <a:pt x="1286" y="179"/>
                  </a:cubicBezTo>
                  <a:cubicBezTo>
                    <a:pt x="1286" y="96"/>
                    <a:pt x="1203" y="1"/>
                    <a:pt x="11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0" name="Google Shape;15600;p103"/>
            <p:cNvSpPr/>
            <p:nvPr/>
          </p:nvSpPr>
          <p:spPr>
            <a:xfrm>
              <a:off x="6745193" y="4426090"/>
              <a:ext cx="69465" cy="13916"/>
            </a:xfrm>
            <a:custGeom>
              <a:avLst/>
              <a:gdLst/>
              <a:ahLst/>
              <a:cxnLst/>
              <a:rect l="l" t="t" r="r" b="b"/>
              <a:pathLst>
                <a:path w="1787" h="358" extrusionOk="0">
                  <a:moveTo>
                    <a:pt x="179" y="0"/>
                  </a:moveTo>
                  <a:cubicBezTo>
                    <a:pt x="95" y="0"/>
                    <a:pt x="0" y="72"/>
                    <a:pt x="0" y="179"/>
                  </a:cubicBezTo>
                  <a:cubicBezTo>
                    <a:pt x="0" y="274"/>
                    <a:pt x="72" y="357"/>
                    <a:pt x="179" y="357"/>
                  </a:cubicBezTo>
                  <a:lnTo>
                    <a:pt x="1608" y="357"/>
                  </a:lnTo>
                  <a:cubicBezTo>
                    <a:pt x="1703" y="357"/>
                    <a:pt x="1786" y="274"/>
                    <a:pt x="1786" y="179"/>
                  </a:cubicBezTo>
                  <a:cubicBezTo>
                    <a:pt x="1786" y="72"/>
                    <a:pt x="1703"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1" name="Google Shape;15601;p103"/>
            <p:cNvSpPr/>
            <p:nvPr/>
          </p:nvSpPr>
          <p:spPr>
            <a:xfrm>
              <a:off x="6745193" y="4447353"/>
              <a:ext cx="69465" cy="13955"/>
            </a:xfrm>
            <a:custGeom>
              <a:avLst/>
              <a:gdLst/>
              <a:ahLst/>
              <a:cxnLst/>
              <a:rect l="l" t="t" r="r" b="b"/>
              <a:pathLst>
                <a:path w="1787" h="359" extrusionOk="0">
                  <a:moveTo>
                    <a:pt x="179" y="1"/>
                  </a:moveTo>
                  <a:cubicBezTo>
                    <a:pt x="95" y="1"/>
                    <a:pt x="0" y="72"/>
                    <a:pt x="0" y="179"/>
                  </a:cubicBezTo>
                  <a:cubicBezTo>
                    <a:pt x="0" y="287"/>
                    <a:pt x="72" y="358"/>
                    <a:pt x="179" y="358"/>
                  </a:cubicBezTo>
                  <a:lnTo>
                    <a:pt x="1608" y="358"/>
                  </a:lnTo>
                  <a:cubicBezTo>
                    <a:pt x="1703" y="358"/>
                    <a:pt x="1786" y="287"/>
                    <a:pt x="1786" y="179"/>
                  </a:cubicBezTo>
                  <a:cubicBezTo>
                    <a:pt x="1774" y="72"/>
                    <a:pt x="1703"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2" name="Google Shape;15602;p103"/>
            <p:cNvSpPr/>
            <p:nvPr/>
          </p:nvSpPr>
          <p:spPr>
            <a:xfrm>
              <a:off x="6745193" y="4468189"/>
              <a:ext cx="69465" cy="13916"/>
            </a:xfrm>
            <a:custGeom>
              <a:avLst/>
              <a:gdLst/>
              <a:ahLst/>
              <a:cxnLst/>
              <a:rect l="l" t="t" r="r" b="b"/>
              <a:pathLst>
                <a:path w="1787" h="358" extrusionOk="0">
                  <a:moveTo>
                    <a:pt x="179" y="1"/>
                  </a:moveTo>
                  <a:cubicBezTo>
                    <a:pt x="95" y="1"/>
                    <a:pt x="0" y="72"/>
                    <a:pt x="0" y="179"/>
                  </a:cubicBezTo>
                  <a:cubicBezTo>
                    <a:pt x="0" y="263"/>
                    <a:pt x="72" y="358"/>
                    <a:pt x="179" y="358"/>
                  </a:cubicBezTo>
                  <a:lnTo>
                    <a:pt x="1608" y="358"/>
                  </a:lnTo>
                  <a:cubicBezTo>
                    <a:pt x="1703" y="358"/>
                    <a:pt x="1786" y="286"/>
                    <a:pt x="1786" y="179"/>
                  </a:cubicBezTo>
                  <a:cubicBezTo>
                    <a:pt x="1774" y="72"/>
                    <a:pt x="1703"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3" name="Google Shape;15603;p103"/>
            <p:cNvSpPr/>
            <p:nvPr/>
          </p:nvSpPr>
          <p:spPr>
            <a:xfrm>
              <a:off x="6684551" y="4528830"/>
              <a:ext cx="83809" cy="83809"/>
            </a:xfrm>
            <a:custGeom>
              <a:avLst/>
              <a:gdLst/>
              <a:ahLst/>
              <a:cxnLst/>
              <a:rect l="l" t="t" r="r" b="b"/>
              <a:pathLst>
                <a:path w="2156" h="2156" extrusionOk="0">
                  <a:moveTo>
                    <a:pt x="1084" y="0"/>
                  </a:moveTo>
                  <a:cubicBezTo>
                    <a:pt x="489" y="0"/>
                    <a:pt x="0" y="489"/>
                    <a:pt x="0" y="1084"/>
                  </a:cubicBezTo>
                  <a:cubicBezTo>
                    <a:pt x="0" y="1322"/>
                    <a:pt x="72" y="1548"/>
                    <a:pt x="227" y="1739"/>
                  </a:cubicBezTo>
                  <a:cubicBezTo>
                    <a:pt x="263" y="1782"/>
                    <a:pt x="313" y="1808"/>
                    <a:pt x="365" y="1808"/>
                  </a:cubicBezTo>
                  <a:cubicBezTo>
                    <a:pt x="398" y="1808"/>
                    <a:pt x="432" y="1798"/>
                    <a:pt x="465" y="1774"/>
                  </a:cubicBezTo>
                  <a:cubicBezTo>
                    <a:pt x="536" y="1715"/>
                    <a:pt x="548" y="1608"/>
                    <a:pt x="489" y="1536"/>
                  </a:cubicBezTo>
                  <a:cubicBezTo>
                    <a:pt x="381" y="1405"/>
                    <a:pt x="346" y="1251"/>
                    <a:pt x="346" y="1084"/>
                  </a:cubicBezTo>
                  <a:cubicBezTo>
                    <a:pt x="346" y="679"/>
                    <a:pt x="667" y="358"/>
                    <a:pt x="1072" y="358"/>
                  </a:cubicBezTo>
                  <a:cubicBezTo>
                    <a:pt x="1477" y="358"/>
                    <a:pt x="1798" y="691"/>
                    <a:pt x="1798" y="1084"/>
                  </a:cubicBezTo>
                  <a:cubicBezTo>
                    <a:pt x="1798" y="1322"/>
                    <a:pt x="1679" y="1560"/>
                    <a:pt x="1477" y="1703"/>
                  </a:cubicBezTo>
                  <a:cubicBezTo>
                    <a:pt x="1453" y="1703"/>
                    <a:pt x="1453" y="1715"/>
                    <a:pt x="1441" y="1715"/>
                  </a:cubicBezTo>
                  <a:lnTo>
                    <a:pt x="1429" y="1715"/>
                  </a:lnTo>
                  <a:lnTo>
                    <a:pt x="1417" y="1727"/>
                  </a:lnTo>
                  <a:lnTo>
                    <a:pt x="1394" y="1727"/>
                  </a:lnTo>
                  <a:cubicBezTo>
                    <a:pt x="1382" y="1727"/>
                    <a:pt x="1382" y="1739"/>
                    <a:pt x="1370" y="1739"/>
                  </a:cubicBezTo>
                  <a:cubicBezTo>
                    <a:pt x="1358" y="1739"/>
                    <a:pt x="1358" y="1762"/>
                    <a:pt x="1334" y="1762"/>
                  </a:cubicBezTo>
                  <a:lnTo>
                    <a:pt x="1322" y="1762"/>
                  </a:lnTo>
                  <a:cubicBezTo>
                    <a:pt x="1322" y="1762"/>
                    <a:pt x="1310" y="1762"/>
                    <a:pt x="1310" y="1774"/>
                  </a:cubicBezTo>
                  <a:lnTo>
                    <a:pt x="1298" y="1774"/>
                  </a:lnTo>
                  <a:cubicBezTo>
                    <a:pt x="1274" y="1774"/>
                    <a:pt x="1274" y="1774"/>
                    <a:pt x="1263" y="1786"/>
                  </a:cubicBezTo>
                  <a:cubicBezTo>
                    <a:pt x="1251" y="1786"/>
                    <a:pt x="1251" y="1786"/>
                    <a:pt x="1239" y="1798"/>
                  </a:cubicBezTo>
                  <a:lnTo>
                    <a:pt x="798" y="1798"/>
                  </a:lnTo>
                  <a:cubicBezTo>
                    <a:pt x="786" y="1798"/>
                    <a:pt x="786" y="1798"/>
                    <a:pt x="774" y="1786"/>
                  </a:cubicBezTo>
                  <a:cubicBezTo>
                    <a:pt x="762" y="1786"/>
                    <a:pt x="762" y="1786"/>
                    <a:pt x="739" y="1774"/>
                  </a:cubicBezTo>
                  <a:lnTo>
                    <a:pt x="727" y="1774"/>
                  </a:lnTo>
                  <a:cubicBezTo>
                    <a:pt x="708" y="1766"/>
                    <a:pt x="688" y="1763"/>
                    <a:pt x="668" y="1763"/>
                  </a:cubicBezTo>
                  <a:cubicBezTo>
                    <a:pt x="599" y="1763"/>
                    <a:pt x="528" y="1808"/>
                    <a:pt x="501" y="1882"/>
                  </a:cubicBezTo>
                  <a:cubicBezTo>
                    <a:pt x="477" y="1965"/>
                    <a:pt x="524" y="2072"/>
                    <a:pt x="608" y="2096"/>
                  </a:cubicBezTo>
                  <a:lnTo>
                    <a:pt x="620" y="2096"/>
                  </a:lnTo>
                  <a:cubicBezTo>
                    <a:pt x="643" y="2096"/>
                    <a:pt x="655" y="2120"/>
                    <a:pt x="667" y="2120"/>
                  </a:cubicBezTo>
                  <a:cubicBezTo>
                    <a:pt x="679" y="2120"/>
                    <a:pt x="703" y="2132"/>
                    <a:pt x="715" y="2132"/>
                  </a:cubicBezTo>
                  <a:lnTo>
                    <a:pt x="727" y="2132"/>
                  </a:lnTo>
                  <a:cubicBezTo>
                    <a:pt x="739" y="2132"/>
                    <a:pt x="762" y="2132"/>
                    <a:pt x="762" y="2143"/>
                  </a:cubicBezTo>
                  <a:lnTo>
                    <a:pt x="774" y="2143"/>
                  </a:lnTo>
                  <a:cubicBezTo>
                    <a:pt x="786" y="2143"/>
                    <a:pt x="798" y="2143"/>
                    <a:pt x="822" y="2155"/>
                  </a:cubicBezTo>
                  <a:lnTo>
                    <a:pt x="1132" y="2155"/>
                  </a:lnTo>
                  <a:cubicBezTo>
                    <a:pt x="1143" y="2155"/>
                    <a:pt x="1155" y="2155"/>
                    <a:pt x="1179" y="2143"/>
                  </a:cubicBezTo>
                  <a:lnTo>
                    <a:pt x="1191" y="2143"/>
                  </a:lnTo>
                  <a:cubicBezTo>
                    <a:pt x="1203" y="2143"/>
                    <a:pt x="1215" y="2143"/>
                    <a:pt x="1215" y="2132"/>
                  </a:cubicBezTo>
                  <a:lnTo>
                    <a:pt x="1227" y="2132"/>
                  </a:lnTo>
                  <a:cubicBezTo>
                    <a:pt x="1251" y="2132"/>
                    <a:pt x="1263" y="2120"/>
                    <a:pt x="1274" y="2120"/>
                  </a:cubicBezTo>
                  <a:cubicBezTo>
                    <a:pt x="1286" y="2120"/>
                    <a:pt x="1310" y="2096"/>
                    <a:pt x="1322" y="2096"/>
                  </a:cubicBezTo>
                  <a:lnTo>
                    <a:pt x="1334" y="2096"/>
                  </a:lnTo>
                  <a:cubicBezTo>
                    <a:pt x="1346" y="2096"/>
                    <a:pt x="1346" y="2084"/>
                    <a:pt x="1370" y="2084"/>
                  </a:cubicBezTo>
                  <a:lnTo>
                    <a:pt x="1382" y="2084"/>
                  </a:lnTo>
                  <a:cubicBezTo>
                    <a:pt x="1394" y="2084"/>
                    <a:pt x="1405" y="2072"/>
                    <a:pt x="1429" y="2072"/>
                  </a:cubicBezTo>
                  <a:cubicBezTo>
                    <a:pt x="1441" y="2072"/>
                    <a:pt x="1453" y="2060"/>
                    <a:pt x="1465" y="2060"/>
                  </a:cubicBezTo>
                  <a:lnTo>
                    <a:pt x="1489" y="2060"/>
                  </a:lnTo>
                  <a:cubicBezTo>
                    <a:pt x="1501" y="2060"/>
                    <a:pt x="1501" y="2036"/>
                    <a:pt x="1513" y="2036"/>
                  </a:cubicBezTo>
                  <a:lnTo>
                    <a:pt x="1524" y="2036"/>
                  </a:lnTo>
                  <a:cubicBezTo>
                    <a:pt x="1548" y="2024"/>
                    <a:pt x="1560" y="2024"/>
                    <a:pt x="1572" y="2013"/>
                  </a:cubicBezTo>
                  <a:cubicBezTo>
                    <a:pt x="1870" y="1798"/>
                    <a:pt x="2048" y="1477"/>
                    <a:pt x="2048" y="1120"/>
                  </a:cubicBezTo>
                  <a:cubicBezTo>
                    <a:pt x="2156" y="477"/>
                    <a:pt x="1679" y="0"/>
                    <a:pt x="1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04" name="Google Shape;15604;p103"/>
          <p:cNvGrpSpPr/>
          <p:nvPr/>
        </p:nvGrpSpPr>
        <p:grpSpPr>
          <a:xfrm>
            <a:off x="5357662" y="4297637"/>
            <a:ext cx="287275" cy="326296"/>
            <a:chOff x="5357662" y="4297637"/>
            <a:chExt cx="287275" cy="326296"/>
          </a:xfrm>
        </p:grpSpPr>
        <p:sp>
          <p:nvSpPr>
            <p:cNvPr id="15605" name="Google Shape;15605;p103"/>
            <p:cNvSpPr/>
            <p:nvPr/>
          </p:nvSpPr>
          <p:spPr>
            <a:xfrm>
              <a:off x="5357662" y="4385545"/>
              <a:ext cx="287275" cy="238388"/>
            </a:xfrm>
            <a:custGeom>
              <a:avLst/>
              <a:gdLst/>
              <a:ahLst/>
              <a:cxnLst/>
              <a:rect l="l" t="t" r="r" b="b"/>
              <a:pathLst>
                <a:path w="9026" h="7490" extrusionOk="0">
                  <a:moveTo>
                    <a:pt x="2906" y="5573"/>
                  </a:moveTo>
                  <a:lnTo>
                    <a:pt x="2906" y="7144"/>
                  </a:lnTo>
                  <a:lnTo>
                    <a:pt x="322" y="7144"/>
                  </a:lnTo>
                  <a:lnTo>
                    <a:pt x="322" y="5573"/>
                  </a:lnTo>
                  <a:close/>
                  <a:moveTo>
                    <a:pt x="5799" y="3037"/>
                  </a:moveTo>
                  <a:lnTo>
                    <a:pt x="5799" y="7144"/>
                  </a:lnTo>
                  <a:lnTo>
                    <a:pt x="3227" y="7144"/>
                  </a:lnTo>
                  <a:lnTo>
                    <a:pt x="3227" y="5406"/>
                  </a:lnTo>
                  <a:lnTo>
                    <a:pt x="3227" y="3037"/>
                  </a:lnTo>
                  <a:close/>
                  <a:moveTo>
                    <a:pt x="5966" y="1"/>
                  </a:moveTo>
                  <a:cubicBezTo>
                    <a:pt x="5882" y="1"/>
                    <a:pt x="5799" y="72"/>
                    <a:pt x="5799" y="167"/>
                  </a:cubicBezTo>
                  <a:lnTo>
                    <a:pt x="5799" y="2727"/>
                  </a:lnTo>
                  <a:lnTo>
                    <a:pt x="3061" y="2727"/>
                  </a:lnTo>
                  <a:cubicBezTo>
                    <a:pt x="2977" y="2727"/>
                    <a:pt x="2906" y="2799"/>
                    <a:pt x="2906" y="2894"/>
                  </a:cubicBezTo>
                  <a:lnTo>
                    <a:pt x="2906" y="5251"/>
                  </a:lnTo>
                  <a:lnTo>
                    <a:pt x="156" y="5251"/>
                  </a:lnTo>
                  <a:cubicBezTo>
                    <a:pt x="72" y="5251"/>
                    <a:pt x="1" y="5335"/>
                    <a:pt x="1" y="5418"/>
                  </a:cubicBezTo>
                  <a:lnTo>
                    <a:pt x="1" y="7323"/>
                  </a:lnTo>
                  <a:cubicBezTo>
                    <a:pt x="1" y="7418"/>
                    <a:pt x="72" y="7490"/>
                    <a:pt x="156" y="7490"/>
                  </a:cubicBezTo>
                  <a:lnTo>
                    <a:pt x="8871" y="7490"/>
                  </a:lnTo>
                  <a:cubicBezTo>
                    <a:pt x="8954" y="7490"/>
                    <a:pt x="9026" y="7418"/>
                    <a:pt x="9026" y="7323"/>
                  </a:cubicBezTo>
                  <a:lnTo>
                    <a:pt x="9026" y="1417"/>
                  </a:lnTo>
                  <a:cubicBezTo>
                    <a:pt x="9026" y="1322"/>
                    <a:pt x="8954" y="1251"/>
                    <a:pt x="8871" y="1251"/>
                  </a:cubicBezTo>
                  <a:cubicBezTo>
                    <a:pt x="8776" y="1251"/>
                    <a:pt x="8704" y="1322"/>
                    <a:pt x="8704" y="1417"/>
                  </a:cubicBezTo>
                  <a:lnTo>
                    <a:pt x="8704" y="7144"/>
                  </a:lnTo>
                  <a:lnTo>
                    <a:pt x="6132" y="7144"/>
                  </a:lnTo>
                  <a:lnTo>
                    <a:pt x="6132" y="2870"/>
                  </a:lnTo>
                  <a:lnTo>
                    <a:pt x="6132" y="310"/>
                  </a:lnTo>
                  <a:lnTo>
                    <a:pt x="8704" y="310"/>
                  </a:lnTo>
                  <a:lnTo>
                    <a:pt x="8704" y="763"/>
                  </a:lnTo>
                  <a:cubicBezTo>
                    <a:pt x="8704" y="846"/>
                    <a:pt x="8776" y="929"/>
                    <a:pt x="8871" y="929"/>
                  </a:cubicBezTo>
                  <a:cubicBezTo>
                    <a:pt x="8954" y="929"/>
                    <a:pt x="9026" y="846"/>
                    <a:pt x="9026" y="763"/>
                  </a:cubicBezTo>
                  <a:lnTo>
                    <a:pt x="9026" y="167"/>
                  </a:lnTo>
                  <a:cubicBezTo>
                    <a:pt x="9026" y="72"/>
                    <a:pt x="8954" y="1"/>
                    <a:pt x="88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6" name="Google Shape;15606;p103"/>
            <p:cNvSpPr/>
            <p:nvPr/>
          </p:nvSpPr>
          <p:spPr>
            <a:xfrm>
              <a:off x="5377363" y="4576542"/>
              <a:ext cx="62191" cy="10248"/>
            </a:xfrm>
            <a:custGeom>
              <a:avLst/>
              <a:gdLst/>
              <a:ahLst/>
              <a:cxnLst/>
              <a:rect l="l" t="t" r="r" b="b"/>
              <a:pathLst>
                <a:path w="1954" h="322" extrusionOk="0">
                  <a:moveTo>
                    <a:pt x="168" y="0"/>
                  </a:moveTo>
                  <a:cubicBezTo>
                    <a:pt x="84" y="0"/>
                    <a:pt x="1" y="72"/>
                    <a:pt x="1" y="167"/>
                  </a:cubicBezTo>
                  <a:cubicBezTo>
                    <a:pt x="1" y="250"/>
                    <a:pt x="84" y="322"/>
                    <a:pt x="168" y="322"/>
                  </a:cubicBezTo>
                  <a:lnTo>
                    <a:pt x="1787" y="322"/>
                  </a:lnTo>
                  <a:cubicBezTo>
                    <a:pt x="1882" y="322"/>
                    <a:pt x="1953" y="250"/>
                    <a:pt x="1953" y="167"/>
                  </a:cubicBezTo>
                  <a:cubicBezTo>
                    <a:pt x="1953" y="72"/>
                    <a:pt x="1882" y="0"/>
                    <a:pt x="1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7" name="Google Shape;15607;p103"/>
            <p:cNvSpPr/>
            <p:nvPr/>
          </p:nvSpPr>
          <p:spPr>
            <a:xfrm>
              <a:off x="5470204" y="4495827"/>
              <a:ext cx="62191" cy="10630"/>
            </a:xfrm>
            <a:custGeom>
              <a:avLst/>
              <a:gdLst/>
              <a:ahLst/>
              <a:cxnLst/>
              <a:rect l="l" t="t" r="r" b="b"/>
              <a:pathLst>
                <a:path w="1954" h="334" extrusionOk="0">
                  <a:moveTo>
                    <a:pt x="168" y="0"/>
                  </a:moveTo>
                  <a:cubicBezTo>
                    <a:pt x="84" y="0"/>
                    <a:pt x="1" y="84"/>
                    <a:pt x="1" y="167"/>
                  </a:cubicBezTo>
                  <a:cubicBezTo>
                    <a:pt x="1" y="262"/>
                    <a:pt x="84" y="334"/>
                    <a:pt x="168" y="334"/>
                  </a:cubicBezTo>
                  <a:lnTo>
                    <a:pt x="1787" y="334"/>
                  </a:lnTo>
                  <a:cubicBezTo>
                    <a:pt x="1882" y="334"/>
                    <a:pt x="1954" y="262"/>
                    <a:pt x="1954" y="167"/>
                  </a:cubicBezTo>
                  <a:cubicBezTo>
                    <a:pt x="1954" y="84"/>
                    <a:pt x="1882" y="0"/>
                    <a:pt x="1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8" name="Google Shape;15608;p103"/>
            <p:cNvSpPr/>
            <p:nvPr/>
          </p:nvSpPr>
          <p:spPr>
            <a:xfrm>
              <a:off x="5562694" y="4409798"/>
              <a:ext cx="62159" cy="10280"/>
            </a:xfrm>
            <a:custGeom>
              <a:avLst/>
              <a:gdLst/>
              <a:ahLst/>
              <a:cxnLst/>
              <a:rect l="l" t="t" r="r" b="b"/>
              <a:pathLst>
                <a:path w="1953" h="323" extrusionOk="0">
                  <a:moveTo>
                    <a:pt x="167" y="1"/>
                  </a:moveTo>
                  <a:cubicBezTo>
                    <a:pt x="71" y="1"/>
                    <a:pt x="0" y="72"/>
                    <a:pt x="0" y="167"/>
                  </a:cubicBezTo>
                  <a:cubicBezTo>
                    <a:pt x="0" y="251"/>
                    <a:pt x="71" y="322"/>
                    <a:pt x="167" y="322"/>
                  </a:cubicBezTo>
                  <a:lnTo>
                    <a:pt x="1786" y="322"/>
                  </a:lnTo>
                  <a:cubicBezTo>
                    <a:pt x="1881" y="322"/>
                    <a:pt x="1953" y="251"/>
                    <a:pt x="1953" y="167"/>
                  </a:cubicBezTo>
                  <a:cubicBezTo>
                    <a:pt x="1953" y="72"/>
                    <a:pt x="1881" y="1"/>
                    <a:pt x="17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9" name="Google Shape;15609;p103"/>
            <p:cNvSpPr/>
            <p:nvPr/>
          </p:nvSpPr>
          <p:spPr>
            <a:xfrm>
              <a:off x="5358043" y="4297637"/>
              <a:ext cx="238388" cy="237624"/>
            </a:xfrm>
            <a:custGeom>
              <a:avLst/>
              <a:gdLst/>
              <a:ahLst/>
              <a:cxnLst/>
              <a:rect l="l" t="t" r="r" b="b"/>
              <a:pathLst>
                <a:path w="7490" h="7466" extrusionOk="0">
                  <a:moveTo>
                    <a:pt x="6061" y="0"/>
                  </a:moveTo>
                  <a:cubicBezTo>
                    <a:pt x="5966" y="0"/>
                    <a:pt x="5894" y="72"/>
                    <a:pt x="5894" y="155"/>
                  </a:cubicBezTo>
                  <a:cubicBezTo>
                    <a:pt x="5894" y="250"/>
                    <a:pt x="5966" y="322"/>
                    <a:pt x="6061" y="322"/>
                  </a:cubicBezTo>
                  <a:lnTo>
                    <a:pt x="6942" y="322"/>
                  </a:lnTo>
                  <a:lnTo>
                    <a:pt x="60" y="7204"/>
                  </a:lnTo>
                  <a:cubicBezTo>
                    <a:pt x="1" y="7263"/>
                    <a:pt x="1" y="7358"/>
                    <a:pt x="60" y="7418"/>
                  </a:cubicBezTo>
                  <a:cubicBezTo>
                    <a:pt x="72" y="7454"/>
                    <a:pt x="120" y="7466"/>
                    <a:pt x="167" y="7466"/>
                  </a:cubicBezTo>
                  <a:cubicBezTo>
                    <a:pt x="215" y="7466"/>
                    <a:pt x="251" y="7454"/>
                    <a:pt x="286" y="7418"/>
                  </a:cubicBezTo>
                  <a:lnTo>
                    <a:pt x="7156" y="548"/>
                  </a:lnTo>
                  <a:lnTo>
                    <a:pt x="7156" y="1429"/>
                  </a:lnTo>
                  <a:cubicBezTo>
                    <a:pt x="7156" y="1512"/>
                    <a:pt x="7240" y="1584"/>
                    <a:pt x="7323" y="1584"/>
                  </a:cubicBezTo>
                  <a:cubicBezTo>
                    <a:pt x="7406" y="1584"/>
                    <a:pt x="7490" y="1512"/>
                    <a:pt x="7490" y="1429"/>
                  </a:cubicBezTo>
                  <a:lnTo>
                    <a:pt x="7490" y="155"/>
                  </a:lnTo>
                  <a:cubicBezTo>
                    <a:pt x="7490" y="72"/>
                    <a:pt x="7406" y="0"/>
                    <a:pt x="73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10" name="Google Shape;15610;p103"/>
          <p:cNvGrpSpPr/>
          <p:nvPr/>
        </p:nvGrpSpPr>
        <p:grpSpPr>
          <a:xfrm>
            <a:off x="5774124" y="4294550"/>
            <a:ext cx="331611" cy="331674"/>
            <a:chOff x="5774124" y="4294550"/>
            <a:chExt cx="331611" cy="331674"/>
          </a:xfrm>
        </p:grpSpPr>
        <p:sp>
          <p:nvSpPr>
            <p:cNvPr id="15611" name="Google Shape;15611;p103"/>
            <p:cNvSpPr/>
            <p:nvPr/>
          </p:nvSpPr>
          <p:spPr>
            <a:xfrm>
              <a:off x="5774124" y="4419664"/>
              <a:ext cx="331611" cy="206560"/>
            </a:xfrm>
            <a:custGeom>
              <a:avLst/>
              <a:gdLst/>
              <a:ahLst/>
              <a:cxnLst/>
              <a:rect l="l" t="t" r="r" b="b"/>
              <a:pathLst>
                <a:path w="10419" h="6490" extrusionOk="0">
                  <a:moveTo>
                    <a:pt x="2751" y="2905"/>
                  </a:moveTo>
                  <a:lnTo>
                    <a:pt x="2751" y="6191"/>
                  </a:lnTo>
                  <a:lnTo>
                    <a:pt x="1429" y="6191"/>
                  </a:lnTo>
                  <a:lnTo>
                    <a:pt x="1429" y="2905"/>
                  </a:lnTo>
                  <a:close/>
                  <a:moveTo>
                    <a:pt x="5847" y="2084"/>
                  </a:moveTo>
                  <a:lnTo>
                    <a:pt x="5847" y="6191"/>
                  </a:lnTo>
                  <a:lnTo>
                    <a:pt x="4525" y="6191"/>
                  </a:lnTo>
                  <a:lnTo>
                    <a:pt x="4525" y="2084"/>
                  </a:lnTo>
                  <a:close/>
                  <a:moveTo>
                    <a:pt x="8942" y="298"/>
                  </a:moveTo>
                  <a:lnTo>
                    <a:pt x="8942" y="6191"/>
                  </a:lnTo>
                  <a:lnTo>
                    <a:pt x="7609" y="6191"/>
                  </a:lnTo>
                  <a:lnTo>
                    <a:pt x="7609" y="298"/>
                  </a:lnTo>
                  <a:close/>
                  <a:moveTo>
                    <a:pt x="7466" y="0"/>
                  </a:moveTo>
                  <a:cubicBezTo>
                    <a:pt x="7383" y="0"/>
                    <a:pt x="7323" y="72"/>
                    <a:pt x="7323" y="155"/>
                  </a:cubicBezTo>
                  <a:lnTo>
                    <a:pt x="7323" y="6191"/>
                  </a:lnTo>
                  <a:lnTo>
                    <a:pt x="6156" y="6191"/>
                  </a:lnTo>
                  <a:lnTo>
                    <a:pt x="6156" y="1941"/>
                  </a:lnTo>
                  <a:cubicBezTo>
                    <a:pt x="6156" y="1846"/>
                    <a:pt x="6085" y="1786"/>
                    <a:pt x="6013" y="1786"/>
                  </a:cubicBezTo>
                  <a:lnTo>
                    <a:pt x="4370" y="1786"/>
                  </a:lnTo>
                  <a:cubicBezTo>
                    <a:pt x="4287" y="1786"/>
                    <a:pt x="4227" y="1858"/>
                    <a:pt x="4227" y="1941"/>
                  </a:cubicBezTo>
                  <a:lnTo>
                    <a:pt x="4227" y="6191"/>
                  </a:lnTo>
                  <a:lnTo>
                    <a:pt x="3061" y="6191"/>
                  </a:lnTo>
                  <a:lnTo>
                    <a:pt x="3061" y="2751"/>
                  </a:lnTo>
                  <a:cubicBezTo>
                    <a:pt x="3061" y="2667"/>
                    <a:pt x="2989" y="2608"/>
                    <a:pt x="2918" y="2608"/>
                  </a:cubicBezTo>
                  <a:lnTo>
                    <a:pt x="1275" y="2608"/>
                  </a:lnTo>
                  <a:cubicBezTo>
                    <a:pt x="1191" y="2608"/>
                    <a:pt x="1132" y="2679"/>
                    <a:pt x="1132" y="2751"/>
                  </a:cubicBezTo>
                  <a:lnTo>
                    <a:pt x="1132" y="6191"/>
                  </a:lnTo>
                  <a:lnTo>
                    <a:pt x="144" y="6191"/>
                  </a:lnTo>
                  <a:cubicBezTo>
                    <a:pt x="60" y="6191"/>
                    <a:pt x="1" y="6263"/>
                    <a:pt x="1" y="6346"/>
                  </a:cubicBezTo>
                  <a:cubicBezTo>
                    <a:pt x="1" y="6430"/>
                    <a:pt x="72" y="6489"/>
                    <a:pt x="144" y="6489"/>
                  </a:cubicBezTo>
                  <a:lnTo>
                    <a:pt x="10264" y="6489"/>
                  </a:lnTo>
                  <a:cubicBezTo>
                    <a:pt x="10359" y="6489"/>
                    <a:pt x="10419" y="6418"/>
                    <a:pt x="10419" y="6346"/>
                  </a:cubicBezTo>
                  <a:cubicBezTo>
                    <a:pt x="10395" y="6251"/>
                    <a:pt x="10323" y="6191"/>
                    <a:pt x="10240" y="6191"/>
                  </a:cubicBezTo>
                  <a:lnTo>
                    <a:pt x="9252" y="6191"/>
                  </a:lnTo>
                  <a:lnTo>
                    <a:pt x="9252" y="155"/>
                  </a:lnTo>
                  <a:cubicBezTo>
                    <a:pt x="9252" y="60"/>
                    <a:pt x="9180" y="0"/>
                    <a:pt x="91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2" name="Google Shape;15612;p103"/>
            <p:cNvSpPr/>
            <p:nvPr/>
          </p:nvSpPr>
          <p:spPr>
            <a:xfrm>
              <a:off x="5778294" y="4294550"/>
              <a:ext cx="316461" cy="191442"/>
            </a:xfrm>
            <a:custGeom>
              <a:avLst/>
              <a:gdLst/>
              <a:ahLst/>
              <a:cxnLst/>
              <a:rect l="l" t="t" r="r" b="b"/>
              <a:pathLst>
                <a:path w="9943" h="6015" extrusionOk="0">
                  <a:moveTo>
                    <a:pt x="9447" y="0"/>
                  </a:moveTo>
                  <a:cubicBezTo>
                    <a:pt x="9433" y="0"/>
                    <a:pt x="9420" y="1"/>
                    <a:pt x="9407" y="2"/>
                  </a:cubicBezTo>
                  <a:lnTo>
                    <a:pt x="8097" y="169"/>
                  </a:lnTo>
                  <a:cubicBezTo>
                    <a:pt x="7847" y="193"/>
                    <a:pt x="7644" y="455"/>
                    <a:pt x="7680" y="705"/>
                  </a:cubicBezTo>
                  <a:cubicBezTo>
                    <a:pt x="7703" y="951"/>
                    <a:pt x="7914" y="1123"/>
                    <a:pt x="8167" y="1123"/>
                  </a:cubicBezTo>
                  <a:cubicBezTo>
                    <a:pt x="8183" y="1123"/>
                    <a:pt x="8200" y="1123"/>
                    <a:pt x="8216" y="1121"/>
                  </a:cubicBezTo>
                  <a:lnTo>
                    <a:pt x="8323" y="1109"/>
                  </a:lnTo>
                  <a:lnTo>
                    <a:pt x="8323" y="1109"/>
                  </a:lnTo>
                  <a:cubicBezTo>
                    <a:pt x="6716" y="2967"/>
                    <a:pt x="4811" y="3919"/>
                    <a:pt x="3465" y="4407"/>
                  </a:cubicBezTo>
                  <a:cubicBezTo>
                    <a:pt x="1787" y="5003"/>
                    <a:pt x="477" y="5062"/>
                    <a:pt x="477" y="5062"/>
                  </a:cubicBezTo>
                  <a:cubicBezTo>
                    <a:pt x="203" y="5074"/>
                    <a:pt x="1" y="5288"/>
                    <a:pt x="13" y="5550"/>
                  </a:cubicBezTo>
                  <a:cubicBezTo>
                    <a:pt x="24" y="5824"/>
                    <a:pt x="239" y="6015"/>
                    <a:pt x="489" y="6015"/>
                  </a:cubicBezTo>
                  <a:lnTo>
                    <a:pt x="501" y="6015"/>
                  </a:lnTo>
                  <a:cubicBezTo>
                    <a:pt x="560" y="6015"/>
                    <a:pt x="1953" y="5967"/>
                    <a:pt x="3775" y="5312"/>
                  </a:cubicBezTo>
                  <a:cubicBezTo>
                    <a:pt x="4811" y="4943"/>
                    <a:pt x="5775" y="4467"/>
                    <a:pt x="6656" y="3872"/>
                  </a:cubicBezTo>
                  <a:cubicBezTo>
                    <a:pt x="6728" y="3824"/>
                    <a:pt x="6740" y="3729"/>
                    <a:pt x="6692" y="3669"/>
                  </a:cubicBezTo>
                  <a:cubicBezTo>
                    <a:pt x="6670" y="3618"/>
                    <a:pt x="6621" y="3594"/>
                    <a:pt x="6573" y="3594"/>
                  </a:cubicBezTo>
                  <a:cubicBezTo>
                    <a:pt x="6542" y="3594"/>
                    <a:pt x="6512" y="3603"/>
                    <a:pt x="6490" y="3622"/>
                  </a:cubicBezTo>
                  <a:cubicBezTo>
                    <a:pt x="5620" y="4205"/>
                    <a:pt x="4692" y="4681"/>
                    <a:pt x="3692" y="5038"/>
                  </a:cubicBezTo>
                  <a:cubicBezTo>
                    <a:pt x="1906" y="5669"/>
                    <a:pt x="560" y="5717"/>
                    <a:pt x="525" y="5717"/>
                  </a:cubicBezTo>
                  <a:cubicBezTo>
                    <a:pt x="429" y="5717"/>
                    <a:pt x="358" y="5646"/>
                    <a:pt x="346" y="5550"/>
                  </a:cubicBezTo>
                  <a:cubicBezTo>
                    <a:pt x="346" y="5467"/>
                    <a:pt x="417" y="5372"/>
                    <a:pt x="501" y="5372"/>
                  </a:cubicBezTo>
                  <a:cubicBezTo>
                    <a:pt x="525" y="5372"/>
                    <a:pt x="1858" y="5336"/>
                    <a:pt x="3596" y="4705"/>
                  </a:cubicBezTo>
                  <a:cubicBezTo>
                    <a:pt x="5061" y="4181"/>
                    <a:pt x="7144" y="3133"/>
                    <a:pt x="8835" y="1014"/>
                  </a:cubicBezTo>
                  <a:cubicBezTo>
                    <a:pt x="8927" y="911"/>
                    <a:pt x="8842" y="763"/>
                    <a:pt x="8718" y="763"/>
                  </a:cubicBezTo>
                  <a:cubicBezTo>
                    <a:pt x="8714" y="763"/>
                    <a:pt x="8709" y="764"/>
                    <a:pt x="8704" y="764"/>
                  </a:cubicBezTo>
                  <a:lnTo>
                    <a:pt x="8216" y="824"/>
                  </a:lnTo>
                  <a:cubicBezTo>
                    <a:pt x="8208" y="825"/>
                    <a:pt x="8200" y="825"/>
                    <a:pt x="8192" y="825"/>
                  </a:cubicBezTo>
                  <a:cubicBezTo>
                    <a:pt x="8109" y="825"/>
                    <a:pt x="8047" y="769"/>
                    <a:pt x="8025" y="693"/>
                  </a:cubicBezTo>
                  <a:cubicBezTo>
                    <a:pt x="7990" y="586"/>
                    <a:pt x="8061" y="478"/>
                    <a:pt x="8168" y="478"/>
                  </a:cubicBezTo>
                  <a:lnTo>
                    <a:pt x="9478" y="312"/>
                  </a:lnTo>
                  <a:cubicBezTo>
                    <a:pt x="9484" y="311"/>
                    <a:pt x="9490" y="311"/>
                    <a:pt x="9496" y="311"/>
                  </a:cubicBezTo>
                  <a:cubicBezTo>
                    <a:pt x="9594" y="311"/>
                    <a:pt x="9669" y="400"/>
                    <a:pt x="9669" y="490"/>
                  </a:cubicBezTo>
                  <a:lnTo>
                    <a:pt x="9669" y="1800"/>
                  </a:lnTo>
                  <a:cubicBezTo>
                    <a:pt x="9669" y="1895"/>
                    <a:pt x="9597" y="1979"/>
                    <a:pt x="9490" y="1979"/>
                  </a:cubicBezTo>
                  <a:cubicBezTo>
                    <a:pt x="9407" y="1979"/>
                    <a:pt x="9311" y="1907"/>
                    <a:pt x="9311" y="1800"/>
                  </a:cubicBezTo>
                  <a:lnTo>
                    <a:pt x="9311" y="1407"/>
                  </a:lnTo>
                  <a:cubicBezTo>
                    <a:pt x="9311" y="1348"/>
                    <a:pt x="9264" y="1288"/>
                    <a:pt x="9204" y="1252"/>
                  </a:cubicBezTo>
                  <a:cubicBezTo>
                    <a:pt x="9187" y="1242"/>
                    <a:pt x="9169" y="1238"/>
                    <a:pt x="9152" y="1238"/>
                  </a:cubicBezTo>
                  <a:cubicBezTo>
                    <a:pt x="9106" y="1238"/>
                    <a:pt x="9060" y="1266"/>
                    <a:pt x="9026" y="1300"/>
                  </a:cubicBezTo>
                  <a:cubicBezTo>
                    <a:pt x="8466" y="2002"/>
                    <a:pt x="7811" y="2633"/>
                    <a:pt x="7097" y="3193"/>
                  </a:cubicBezTo>
                  <a:cubicBezTo>
                    <a:pt x="7037" y="3229"/>
                    <a:pt x="7025" y="3336"/>
                    <a:pt x="7061" y="3395"/>
                  </a:cubicBezTo>
                  <a:cubicBezTo>
                    <a:pt x="7091" y="3433"/>
                    <a:pt x="7144" y="3451"/>
                    <a:pt x="7194" y="3451"/>
                  </a:cubicBezTo>
                  <a:cubicBezTo>
                    <a:pt x="7224" y="3451"/>
                    <a:pt x="7253" y="3445"/>
                    <a:pt x="7275" y="3431"/>
                  </a:cubicBezTo>
                  <a:cubicBezTo>
                    <a:pt x="7895" y="2943"/>
                    <a:pt x="8466" y="2419"/>
                    <a:pt x="8990" y="1824"/>
                  </a:cubicBezTo>
                  <a:cubicBezTo>
                    <a:pt x="9002" y="2074"/>
                    <a:pt x="9204" y="2276"/>
                    <a:pt x="9466" y="2276"/>
                  </a:cubicBezTo>
                  <a:cubicBezTo>
                    <a:pt x="9728" y="2276"/>
                    <a:pt x="9942" y="2074"/>
                    <a:pt x="9942" y="1800"/>
                  </a:cubicBezTo>
                  <a:lnTo>
                    <a:pt x="9942" y="478"/>
                  </a:lnTo>
                  <a:cubicBezTo>
                    <a:pt x="9942" y="347"/>
                    <a:pt x="9883" y="216"/>
                    <a:pt x="9776" y="121"/>
                  </a:cubicBezTo>
                  <a:cubicBezTo>
                    <a:pt x="9679" y="46"/>
                    <a:pt x="9564" y="0"/>
                    <a:pt x="94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13" name="Google Shape;15613;p103"/>
          <p:cNvGrpSpPr/>
          <p:nvPr/>
        </p:nvGrpSpPr>
        <p:grpSpPr>
          <a:xfrm>
            <a:off x="4890434" y="4287389"/>
            <a:ext cx="345997" cy="346029"/>
            <a:chOff x="4890434" y="4287389"/>
            <a:chExt cx="345997" cy="346029"/>
          </a:xfrm>
        </p:grpSpPr>
        <p:sp>
          <p:nvSpPr>
            <p:cNvPr id="15614" name="Google Shape;15614;p103"/>
            <p:cNvSpPr/>
            <p:nvPr/>
          </p:nvSpPr>
          <p:spPr>
            <a:xfrm>
              <a:off x="5111349" y="4400695"/>
              <a:ext cx="54998" cy="54998"/>
            </a:xfrm>
            <a:custGeom>
              <a:avLst/>
              <a:gdLst/>
              <a:ahLst/>
              <a:cxnLst/>
              <a:rect l="l" t="t" r="r" b="b"/>
              <a:pathLst>
                <a:path w="1728" h="1728" extrusionOk="0">
                  <a:moveTo>
                    <a:pt x="858" y="346"/>
                  </a:moveTo>
                  <a:cubicBezTo>
                    <a:pt x="1144" y="346"/>
                    <a:pt x="1382" y="584"/>
                    <a:pt x="1382" y="870"/>
                  </a:cubicBezTo>
                  <a:cubicBezTo>
                    <a:pt x="1382" y="1144"/>
                    <a:pt x="1144" y="1382"/>
                    <a:pt x="858" y="1382"/>
                  </a:cubicBezTo>
                  <a:cubicBezTo>
                    <a:pt x="572" y="1382"/>
                    <a:pt x="346" y="1144"/>
                    <a:pt x="346" y="870"/>
                  </a:cubicBezTo>
                  <a:cubicBezTo>
                    <a:pt x="346" y="584"/>
                    <a:pt x="584" y="346"/>
                    <a:pt x="858" y="346"/>
                  </a:cubicBezTo>
                  <a:close/>
                  <a:moveTo>
                    <a:pt x="858" y="1"/>
                  </a:moveTo>
                  <a:cubicBezTo>
                    <a:pt x="382" y="1"/>
                    <a:pt x="1" y="394"/>
                    <a:pt x="1" y="870"/>
                  </a:cubicBezTo>
                  <a:cubicBezTo>
                    <a:pt x="1" y="1346"/>
                    <a:pt x="382" y="1727"/>
                    <a:pt x="858" y="1727"/>
                  </a:cubicBezTo>
                  <a:cubicBezTo>
                    <a:pt x="1334" y="1727"/>
                    <a:pt x="1727" y="1346"/>
                    <a:pt x="1727" y="870"/>
                  </a:cubicBezTo>
                  <a:cubicBezTo>
                    <a:pt x="1727" y="394"/>
                    <a:pt x="1334" y="1"/>
                    <a:pt x="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5" name="Google Shape;15615;p103"/>
            <p:cNvSpPr/>
            <p:nvPr/>
          </p:nvSpPr>
          <p:spPr>
            <a:xfrm>
              <a:off x="5113640" y="4466642"/>
              <a:ext cx="70498" cy="51179"/>
            </a:xfrm>
            <a:custGeom>
              <a:avLst/>
              <a:gdLst/>
              <a:ahLst/>
              <a:cxnLst/>
              <a:rect l="l" t="t" r="r" b="b"/>
              <a:pathLst>
                <a:path w="2215" h="1608" extrusionOk="0">
                  <a:moveTo>
                    <a:pt x="786" y="1"/>
                  </a:moveTo>
                  <a:cubicBezTo>
                    <a:pt x="548" y="1"/>
                    <a:pt x="333" y="60"/>
                    <a:pt x="119" y="167"/>
                  </a:cubicBezTo>
                  <a:cubicBezTo>
                    <a:pt x="36" y="203"/>
                    <a:pt x="0" y="310"/>
                    <a:pt x="48" y="405"/>
                  </a:cubicBezTo>
                  <a:cubicBezTo>
                    <a:pt x="73" y="463"/>
                    <a:pt x="132" y="498"/>
                    <a:pt x="198" y="498"/>
                  </a:cubicBezTo>
                  <a:cubicBezTo>
                    <a:pt x="226" y="498"/>
                    <a:pt x="257" y="491"/>
                    <a:pt x="286" y="477"/>
                  </a:cubicBezTo>
                  <a:cubicBezTo>
                    <a:pt x="429" y="382"/>
                    <a:pt x="607" y="346"/>
                    <a:pt x="786" y="346"/>
                  </a:cubicBezTo>
                  <a:cubicBezTo>
                    <a:pt x="1322" y="346"/>
                    <a:pt x="1774" y="727"/>
                    <a:pt x="1857" y="1251"/>
                  </a:cubicBezTo>
                  <a:lnTo>
                    <a:pt x="786" y="1251"/>
                  </a:lnTo>
                  <a:cubicBezTo>
                    <a:pt x="703" y="1251"/>
                    <a:pt x="607" y="1322"/>
                    <a:pt x="607" y="1429"/>
                  </a:cubicBezTo>
                  <a:cubicBezTo>
                    <a:pt x="607" y="1513"/>
                    <a:pt x="679" y="1608"/>
                    <a:pt x="786" y="1608"/>
                  </a:cubicBezTo>
                  <a:lnTo>
                    <a:pt x="2036" y="1608"/>
                  </a:lnTo>
                  <a:cubicBezTo>
                    <a:pt x="2131" y="1608"/>
                    <a:pt x="2215" y="1536"/>
                    <a:pt x="2215" y="1429"/>
                  </a:cubicBezTo>
                  <a:cubicBezTo>
                    <a:pt x="2215" y="643"/>
                    <a:pt x="1572" y="1"/>
                    <a:pt x="7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6" name="Google Shape;15616;p103"/>
            <p:cNvSpPr/>
            <p:nvPr/>
          </p:nvSpPr>
          <p:spPr>
            <a:xfrm>
              <a:off x="4943490" y="4467023"/>
              <a:ext cx="70880" cy="51179"/>
            </a:xfrm>
            <a:custGeom>
              <a:avLst/>
              <a:gdLst/>
              <a:ahLst/>
              <a:cxnLst/>
              <a:rect l="l" t="t" r="r" b="b"/>
              <a:pathLst>
                <a:path w="2227" h="1608" extrusionOk="0">
                  <a:moveTo>
                    <a:pt x="1429" y="0"/>
                  </a:moveTo>
                  <a:cubicBezTo>
                    <a:pt x="643" y="0"/>
                    <a:pt x="0" y="643"/>
                    <a:pt x="0" y="1429"/>
                  </a:cubicBezTo>
                  <a:cubicBezTo>
                    <a:pt x="0" y="1524"/>
                    <a:pt x="84" y="1608"/>
                    <a:pt x="179" y="1608"/>
                  </a:cubicBezTo>
                  <a:lnTo>
                    <a:pt x="1453" y="1608"/>
                  </a:lnTo>
                  <a:cubicBezTo>
                    <a:pt x="1536" y="1608"/>
                    <a:pt x="1631" y="1536"/>
                    <a:pt x="1631" y="1429"/>
                  </a:cubicBezTo>
                  <a:cubicBezTo>
                    <a:pt x="1608" y="1322"/>
                    <a:pt x="1536" y="1251"/>
                    <a:pt x="1453" y="1251"/>
                  </a:cubicBezTo>
                  <a:lnTo>
                    <a:pt x="357" y="1251"/>
                  </a:lnTo>
                  <a:cubicBezTo>
                    <a:pt x="453" y="727"/>
                    <a:pt x="893" y="346"/>
                    <a:pt x="1429" y="346"/>
                  </a:cubicBezTo>
                  <a:cubicBezTo>
                    <a:pt x="1608" y="346"/>
                    <a:pt x="1786" y="393"/>
                    <a:pt x="1941" y="477"/>
                  </a:cubicBezTo>
                  <a:cubicBezTo>
                    <a:pt x="1966" y="491"/>
                    <a:pt x="1994" y="498"/>
                    <a:pt x="2022" y="498"/>
                  </a:cubicBezTo>
                  <a:cubicBezTo>
                    <a:pt x="2084" y="498"/>
                    <a:pt x="2146" y="463"/>
                    <a:pt x="2179" y="405"/>
                  </a:cubicBezTo>
                  <a:cubicBezTo>
                    <a:pt x="2227" y="310"/>
                    <a:pt x="2191" y="215"/>
                    <a:pt x="2108" y="167"/>
                  </a:cubicBezTo>
                  <a:cubicBezTo>
                    <a:pt x="1893" y="60"/>
                    <a:pt x="1667" y="0"/>
                    <a:pt x="14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7" name="Google Shape;15617;p103"/>
            <p:cNvSpPr/>
            <p:nvPr/>
          </p:nvSpPr>
          <p:spPr>
            <a:xfrm>
              <a:off x="4961282" y="4400695"/>
              <a:ext cx="54616" cy="54998"/>
            </a:xfrm>
            <a:custGeom>
              <a:avLst/>
              <a:gdLst/>
              <a:ahLst/>
              <a:cxnLst/>
              <a:rect l="l" t="t" r="r" b="b"/>
              <a:pathLst>
                <a:path w="1716" h="1728" extrusionOk="0">
                  <a:moveTo>
                    <a:pt x="858" y="346"/>
                  </a:moveTo>
                  <a:cubicBezTo>
                    <a:pt x="1144" y="346"/>
                    <a:pt x="1382" y="584"/>
                    <a:pt x="1382" y="870"/>
                  </a:cubicBezTo>
                  <a:cubicBezTo>
                    <a:pt x="1382" y="1144"/>
                    <a:pt x="1144" y="1382"/>
                    <a:pt x="858" y="1382"/>
                  </a:cubicBezTo>
                  <a:cubicBezTo>
                    <a:pt x="572" y="1382"/>
                    <a:pt x="334" y="1144"/>
                    <a:pt x="334" y="870"/>
                  </a:cubicBezTo>
                  <a:cubicBezTo>
                    <a:pt x="358" y="584"/>
                    <a:pt x="572" y="346"/>
                    <a:pt x="858" y="346"/>
                  </a:cubicBezTo>
                  <a:close/>
                  <a:moveTo>
                    <a:pt x="858" y="1"/>
                  </a:moveTo>
                  <a:cubicBezTo>
                    <a:pt x="382" y="1"/>
                    <a:pt x="1" y="394"/>
                    <a:pt x="1" y="870"/>
                  </a:cubicBezTo>
                  <a:cubicBezTo>
                    <a:pt x="1" y="1346"/>
                    <a:pt x="382" y="1727"/>
                    <a:pt x="858" y="1727"/>
                  </a:cubicBezTo>
                  <a:cubicBezTo>
                    <a:pt x="1334" y="1727"/>
                    <a:pt x="1715" y="1346"/>
                    <a:pt x="1715" y="870"/>
                  </a:cubicBezTo>
                  <a:cubicBezTo>
                    <a:pt x="1715" y="394"/>
                    <a:pt x="1334" y="1"/>
                    <a:pt x="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8" name="Google Shape;15618;p103"/>
            <p:cNvSpPr/>
            <p:nvPr/>
          </p:nvSpPr>
          <p:spPr>
            <a:xfrm>
              <a:off x="5028374" y="4386691"/>
              <a:ext cx="71262" cy="70880"/>
            </a:xfrm>
            <a:custGeom>
              <a:avLst/>
              <a:gdLst/>
              <a:ahLst/>
              <a:cxnLst/>
              <a:rect l="l" t="t" r="r" b="b"/>
              <a:pathLst>
                <a:path w="2239" h="2227" extrusionOk="0">
                  <a:moveTo>
                    <a:pt x="1119" y="358"/>
                  </a:moveTo>
                  <a:cubicBezTo>
                    <a:pt x="1536" y="358"/>
                    <a:pt x="1893" y="691"/>
                    <a:pt x="1893" y="1131"/>
                  </a:cubicBezTo>
                  <a:cubicBezTo>
                    <a:pt x="1893" y="1548"/>
                    <a:pt x="1548" y="1905"/>
                    <a:pt x="1119" y="1905"/>
                  </a:cubicBezTo>
                  <a:cubicBezTo>
                    <a:pt x="703" y="1905"/>
                    <a:pt x="345" y="1560"/>
                    <a:pt x="345" y="1131"/>
                  </a:cubicBezTo>
                  <a:cubicBezTo>
                    <a:pt x="345" y="691"/>
                    <a:pt x="679" y="358"/>
                    <a:pt x="1119" y="358"/>
                  </a:cubicBezTo>
                  <a:close/>
                  <a:moveTo>
                    <a:pt x="1119" y="0"/>
                  </a:moveTo>
                  <a:cubicBezTo>
                    <a:pt x="512" y="0"/>
                    <a:pt x="0" y="500"/>
                    <a:pt x="0" y="1108"/>
                  </a:cubicBezTo>
                  <a:cubicBezTo>
                    <a:pt x="0" y="1739"/>
                    <a:pt x="512" y="2227"/>
                    <a:pt x="1119" y="2227"/>
                  </a:cubicBezTo>
                  <a:cubicBezTo>
                    <a:pt x="1727" y="2227"/>
                    <a:pt x="2239" y="1727"/>
                    <a:pt x="2239" y="1108"/>
                  </a:cubicBezTo>
                  <a:cubicBezTo>
                    <a:pt x="2239" y="500"/>
                    <a:pt x="1727" y="0"/>
                    <a:pt x="11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9" name="Google Shape;15619;p103"/>
            <p:cNvSpPr/>
            <p:nvPr/>
          </p:nvSpPr>
          <p:spPr>
            <a:xfrm>
              <a:off x="5004122" y="4468901"/>
              <a:ext cx="120149" cy="65596"/>
            </a:xfrm>
            <a:custGeom>
              <a:avLst/>
              <a:gdLst/>
              <a:ahLst/>
              <a:cxnLst/>
              <a:rect l="l" t="t" r="r" b="b"/>
              <a:pathLst>
                <a:path w="3775" h="2061" extrusionOk="0">
                  <a:moveTo>
                    <a:pt x="1881" y="346"/>
                  </a:moveTo>
                  <a:cubicBezTo>
                    <a:pt x="2667" y="346"/>
                    <a:pt x="3322" y="942"/>
                    <a:pt x="3393" y="1704"/>
                  </a:cubicBezTo>
                  <a:lnTo>
                    <a:pt x="357" y="1704"/>
                  </a:lnTo>
                  <a:cubicBezTo>
                    <a:pt x="453" y="942"/>
                    <a:pt x="1096" y="346"/>
                    <a:pt x="1881" y="346"/>
                  </a:cubicBezTo>
                  <a:close/>
                  <a:moveTo>
                    <a:pt x="1881" y="1"/>
                  </a:moveTo>
                  <a:cubicBezTo>
                    <a:pt x="834" y="1"/>
                    <a:pt x="0" y="846"/>
                    <a:pt x="0" y="1882"/>
                  </a:cubicBezTo>
                  <a:cubicBezTo>
                    <a:pt x="0" y="1966"/>
                    <a:pt x="84" y="2061"/>
                    <a:pt x="179" y="2061"/>
                  </a:cubicBezTo>
                  <a:lnTo>
                    <a:pt x="3596" y="2061"/>
                  </a:lnTo>
                  <a:cubicBezTo>
                    <a:pt x="3679" y="2061"/>
                    <a:pt x="3774" y="1977"/>
                    <a:pt x="3774" y="1882"/>
                  </a:cubicBezTo>
                  <a:cubicBezTo>
                    <a:pt x="3751" y="834"/>
                    <a:pt x="2905" y="1"/>
                    <a:pt x="1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0" name="Google Shape;15620;p103"/>
            <p:cNvSpPr/>
            <p:nvPr/>
          </p:nvSpPr>
          <p:spPr>
            <a:xfrm>
              <a:off x="4890434" y="4287389"/>
              <a:ext cx="345997" cy="346029"/>
            </a:xfrm>
            <a:custGeom>
              <a:avLst/>
              <a:gdLst/>
              <a:ahLst/>
              <a:cxnLst/>
              <a:rect l="l" t="t" r="r" b="b"/>
              <a:pathLst>
                <a:path w="10871" h="10872" extrusionOk="0">
                  <a:moveTo>
                    <a:pt x="5608" y="953"/>
                  </a:moveTo>
                  <a:cubicBezTo>
                    <a:pt x="7954" y="1049"/>
                    <a:pt x="9823" y="2918"/>
                    <a:pt x="9918" y="5252"/>
                  </a:cubicBezTo>
                  <a:lnTo>
                    <a:pt x="9502" y="5252"/>
                  </a:lnTo>
                  <a:cubicBezTo>
                    <a:pt x="9406" y="5252"/>
                    <a:pt x="9323" y="5335"/>
                    <a:pt x="9323" y="5442"/>
                  </a:cubicBezTo>
                  <a:cubicBezTo>
                    <a:pt x="9323" y="5525"/>
                    <a:pt x="9394" y="5621"/>
                    <a:pt x="9502" y="5621"/>
                  </a:cubicBezTo>
                  <a:lnTo>
                    <a:pt x="9918" y="5621"/>
                  </a:lnTo>
                  <a:cubicBezTo>
                    <a:pt x="9847" y="7954"/>
                    <a:pt x="7954" y="9824"/>
                    <a:pt x="5608" y="9919"/>
                  </a:cubicBezTo>
                  <a:lnTo>
                    <a:pt x="5608" y="9502"/>
                  </a:lnTo>
                  <a:cubicBezTo>
                    <a:pt x="5608" y="9407"/>
                    <a:pt x="5537" y="9323"/>
                    <a:pt x="5430" y="9323"/>
                  </a:cubicBezTo>
                  <a:cubicBezTo>
                    <a:pt x="5346" y="9323"/>
                    <a:pt x="5251" y="9395"/>
                    <a:pt x="5251" y="9502"/>
                  </a:cubicBezTo>
                  <a:lnTo>
                    <a:pt x="5251" y="9919"/>
                  </a:lnTo>
                  <a:cubicBezTo>
                    <a:pt x="2917" y="9824"/>
                    <a:pt x="1048" y="7954"/>
                    <a:pt x="953" y="5621"/>
                  </a:cubicBezTo>
                  <a:lnTo>
                    <a:pt x="1370" y="5621"/>
                  </a:lnTo>
                  <a:cubicBezTo>
                    <a:pt x="1465" y="5621"/>
                    <a:pt x="1548" y="5537"/>
                    <a:pt x="1548" y="5442"/>
                  </a:cubicBezTo>
                  <a:cubicBezTo>
                    <a:pt x="1548" y="5347"/>
                    <a:pt x="1477" y="5252"/>
                    <a:pt x="1370" y="5252"/>
                  </a:cubicBezTo>
                  <a:lnTo>
                    <a:pt x="953" y="5252"/>
                  </a:lnTo>
                  <a:cubicBezTo>
                    <a:pt x="1048" y="2918"/>
                    <a:pt x="2917" y="1049"/>
                    <a:pt x="5251" y="953"/>
                  </a:cubicBezTo>
                  <a:lnTo>
                    <a:pt x="5251" y="1370"/>
                  </a:lnTo>
                  <a:cubicBezTo>
                    <a:pt x="5251" y="1465"/>
                    <a:pt x="5334" y="1549"/>
                    <a:pt x="5430" y="1549"/>
                  </a:cubicBezTo>
                  <a:cubicBezTo>
                    <a:pt x="5525" y="1549"/>
                    <a:pt x="5608" y="1477"/>
                    <a:pt x="5608" y="1370"/>
                  </a:cubicBezTo>
                  <a:lnTo>
                    <a:pt x="5608" y="953"/>
                  </a:lnTo>
                  <a:close/>
                  <a:moveTo>
                    <a:pt x="5441" y="1"/>
                  </a:moveTo>
                  <a:cubicBezTo>
                    <a:pt x="5346" y="1"/>
                    <a:pt x="5263" y="84"/>
                    <a:pt x="5263" y="179"/>
                  </a:cubicBezTo>
                  <a:lnTo>
                    <a:pt x="5263" y="596"/>
                  </a:lnTo>
                  <a:cubicBezTo>
                    <a:pt x="2727" y="691"/>
                    <a:pt x="691" y="2727"/>
                    <a:pt x="596" y="5263"/>
                  </a:cubicBezTo>
                  <a:lnTo>
                    <a:pt x="179" y="5263"/>
                  </a:lnTo>
                  <a:cubicBezTo>
                    <a:pt x="96" y="5263"/>
                    <a:pt x="0" y="5335"/>
                    <a:pt x="0" y="5442"/>
                  </a:cubicBezTo>
                  <a:cubicBezTo>
                    <a:pt x="0" y="5525"/>
                    <a:pt x="84" y="5621"/>
                    <a:pt x="179" y="5621"/>
                  </a:cubicBezTo>
                  <a:lnTo>
                    <a:pt x="596" y="5621"/>
                  </a:lnTo>
                  <a:cubicBezTo>
                    <a:pt x="691" y="8145"/>
                    <a:pt x="2727" y="10181"/>
                    <a:pt x="5263" y="10276"/>
                  </a:cubicBezTo>
                  <a:lnTo>
                    <a:pt x="5263" y="10693"/>
                  </a:lnTo>
                  <a:cubicBezTo>
                    <a:pt x="5263" y="10776"/>
                    <a:pt x="5334" y="10871"/>
                    <a:pt x="5441" y="10871"/>
                  </a:cubicBezTo>
                  <a:cubicBezTo>
                    <a:pt x="5525" y="10871"/>
                    <a:pt x="5620" y="10800"/>
                    <a:pt x="5620" y="10693"/>
                  </a:cubicBezTo>
                  <a:lnTo>
                    <a:pt x="5620" y="10276"/>
                  </a:lnTo>
                  <a:cubicBezTo>
                    <a:pt x="8144" y="10181"/>
                    <a:pt x="10180" y="8145"/>
                    <a:pt x="10275" y="5621"/>
                  </a:cubicBezTo>
                  <a:lnTo>
                    <a:pt x="10692" y="5621"/>
                  </a:lnTo>
                  <a:cubicBezTo>
                    <a:pt x="10775" y="5621"/>
                    <a:pt x="10871" y="5537"/>
                    <a:pt x="10871" y="5442"/>
                  </a:cubicBezTo>
                  <a:cubicBezTo>
                    <a:pt x="10871" y="5347"/>
                    <a:pt x="10799" y="5263"/>
                    <a:pt x="10692" y="5263"/>
                  </a:cubicBezTo>
                  <a:lnTo>
                    <a:pt x="10275" y="5263"/>
                  </a:lnTo>
                  <a:cubicBezTo>
                    <a:pt x="10180" y="2727"/>
                    <a:pt x="8144" y="691"/>
                    <a:pt x="5620" y="596"/>
                  </a:cubicBezTo>
                  <a:lnTo>
                    <a:pt x="5620" y="179"/>
                  </a:lnTo>
                  <a:cubicBezTo>
                    <a:pt x="5620" y="96"/>
                    <a:pt x="5537" y="1"/>
                    <a:pt x="5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21" name="Google Shape;15621;p103"/>
          <p:cNvGrpSpPr/>
          <p:nvPr/>
        </p:nvGrpSpPr>
        <p:grpSpPr>
          <a:xfrm>
            <a:off x="2165809" y="3811059"/>
            <a:ext cx="422542" cy="342973"/>
            <a:chOff x="2165809" y="3811059"/>
            <a:chExt cx="422542" cy="342973"/>
          </a:xfrm>
        </p:grpSpPr>
        <p:sp>
          <p:nvSpPr>
            <p:cNvPr id="15622" name="Google Shape;15622;p103"/>
            <p:cNvSpPr/>
            <p:nvPr/>
          </p:nvSpPr>
          <p:spPr>
            <a:xfrm>
              <a:off x="2165809" y="3811059"/>
              <a:ext cx="422542" cy="342973"/>
            </a:xfrm>
            <a:custGeom>
              <a:avLst/>
              <a:gdLst/>
              <a:ahLst/>
              <a:cxnLst/>
              <a:rect l="l" t="t" r="r" b="b"/>
              <a:pathLst>
                <a:path w="13276" h="10776" extrusionOk="0">
                  <a:moveTo>
                    <a:pt x="2084" y="382"/>
                  </a:moveTo>
                  <a:cubicBezTo>
                    <a:pt x="2084" y="382"/>
                    <a:pt x="2108" y="382"/>
                    <a:pt x="2108" y="406"/>
                  </a:cubicBezTo>
                  <a:lnTo>
                    <a:pt x="2108" y="1239"/>
                  </a:lnTo>
                  <a:cubicBezTo>
                    <a:pt x="2108" y="1239"/>
                    <a:pt x="2108" y="1251"/>
                    <a:pt x="2084" y="1251"/>
                  </a:cubicBezTo>
                  <a:lnTo>
                    <a:pt x="1667" y="1251"/>
                  </a:lnTo>
                  <a:cubicBezTo>
                    <a:pt x="1667" y="1251"/>
                    <a:pt x="1655" y="1251"/>
                    <a:pt x="1655" y="1239"/>
                  </a:cubicBezTo>
                  <a:lnTo>
                    <a:pt x="1655" y="406"/>
                  </a:lnTo>
                  <a:lnTo>
                    <a:pt x="2084" y="382"/>
                  </a:lnTo>
                  <a:close/>
                  <a:moveTo>
                    <a:pt x="11645" y="382"/>
                  </a:moveTo>
                  <a:cubicBezTo>
                    <a:pt x="11645" y="382"/>
                    <a:pt x="11657" y="382"/>
                    <a:pt x="11657" y="406"/>
                  </a:cubicBezTo>
                  <a:lnTo>
                    <a:pt x="11657" y="1239"/>
                  </a:lnTo>
                  <a:cubicBezTo>
                    <a:pt x="11657" y="1239"/>
                    <a:pt x="11657" y="1251"/>
                    <a:pt x="11645" y="1251"/>
                  </a:cubicBezTo>
                  <a:lnTo>
                    <a:pt x="11216" y="1251"/>
                  </a:lnTo>
                  <a:cubicBezTo>
                    <a:pt x="11216" y="1251"/>
                    <a:pt x="11192" y="1251"/>
                    <a:pt x="11192" y="1239"/>
                  </a:cubicBezTo>
                  <a:lnTo>
                    <a:pt x="11192" y="406"/>
                  </a:lnTo>
                  <a:lnTo>
                    <a:pt x="11216" y="406"/>
                  </a:lnTo>
                  <a:lnTo>
                    <a:pt x="11645" y="382"/>
                  </a:lnTo>
                  <a:close/>
                  <a:moveTo>
                    <a:pt x="12478" y="1215"/>
                  </a:moveTo>
                  <a:cubicBezTo>
                    <a:pt x="12716" y="1215"/>
                    <a:pt x="12907" y="1418"/>
                    <a:pt x="12907" y="1656"/>
                  </a:cubicBezTo>
                  <a:lnTo>
                    <a:pt x="12907" y="9954"/>
                  </a:lnTo>
                  <a:cubicBezTo>
                    <a:pt x="12895" y="10193"/>
                    <a:pt x="12704" y="10383"/>
                    <a:pt x="12466" y="10383"/>
                  </a:cubicBezTo>
                  <a:lnTo>
                    <a:pt x="834" y="10383"/>
                  </a:lnTo>
                  <a:cubicBezTo>
                    <a:pt x="596" y="10383"/>
                    <a:pt x="405" y="10193"/>
                    <a:pt x="405" y="9954"/>
                  </a:cubicBezTo>
                  <a:lnTo>
                    <a:pt x="405" y="1656"/>
                  </a:lnTo>
                  <a:cubicBezTo>
                    <a:pt x="405" y="1418"/>
                    <a:pt x="596" y="1215"/>
                    <a:pt x="834" y="1215"/>
                  </a:cubicBezTo>
                  <a:lnTo>
                    <a:pt x="1262" y="1215"/>
                  </a:lnTo>
                  <a:lnTo>
                    <a:pt x="1262" y="1239"/>
                  </a:lnTo>
                  <a:cubicBezTo>
                    <a:pt x="1262" y="1453"/>
                    <a:pt x="1441" y="1632"/>
                    <a:pt x="1667" y="1632"/>
                  </a:cubicBezTo>
                  <a:lnTo>
                    <a:pt x="2084" y="1632"/>
                  </a:lnTo>
                  <a:cubicBezTo>
                    <a:pt x="2310" y="1632"/>
                    <a:pt x="2489" y="1453"/>
                    <a:pt x="2489" y="1239"/>
                  </a:cubicBezTo>
                  <a:lnTo>
                    <a:pt x="2489" y="1215"/>
                  </a:lnTo>
                  <a:lnTo>
                    <a:pt x="10823" y="1215"/>
                  </a:lnTo>
                  <a:lnTo>
                    <a:pt x="10823" y="1239"/>
                  </a:lnTo>
                  <a:cubicBezTo>
                    <a:pt x="10823" y="1453"/>
                    <a:pt x="11002" y="1632"/>
                    <a:pt x="11228" y="1632"/>
                  </a:cubicBezTo>
                  <a:lnTo>
                    <a:pt x="11645" y="1632"/>
                  </a:lnTo>
                  <a:cubicBezTo>
                    <a:pt x="11859" y="1632"/>
                    <a:pt x="12038" y="1453"/>
                    <a:pt x="12038" y="1239"/>
                  </a:cubicBezTo>
                  <a:lnTo>
                    <a:pt x="12038" y="1215"/>
                  </a:lnTo>
                  <a:close/>
                  <a:moveTo>
                    <a:pt x="1655" y="1"/>
                  </a:moveTo>
                  <a:cubicBezTo>
                    <a:pt x="1429" y="1"/>
                    <a:pt x="1251" y="179"/>
                    <a:pt x="1251" y="406"/>
                  </a:cubicBezTo>
                  <a:lnTo>
                    <a:pt x="1251" y="834"/>
                  </a:lnTo>
                  <a:lnTo>
                    <a:pt x="822" y="834"/>
                  </a:lnTo>
                  <a:cubicBezTo>
                    <a:pt x="381" y="834"/>
                    <a:pt x="0" y="1203"/>
                    <a:pt x="0" y="1656"/>
                  </a:cubicBezTo>
                  <a:lnTo>
                    <a:pt x="0" y="9954"/>
                  </a:lnTo>
                  <a:cubicBezTo>
                    <a:pt x="0" y="10395"/>
                    <a:pt x="381" y="10776"/>
                    <a:pt x="822" y="10776"/>
                  </a:cubicBezTo>
                  <a:lnTo>
                    <a:pt x="12442" y="10776"/>
                  </a:lnTo>
                  <a:cubicBezTo>
                    <a:pt x="12895" y="10776"/>
                    <a:pt x="13264" y="10395"/>
                    <a:pt x="13264" y="9954"/>
                  </a:cubicBezTo>
                  <a:lnTo>
                    <a:pt x="13264" y="1656"/>
                  </a:lnTo>
                  <a:cubicBezTo>
                    <a:pt x="13276" y="1203"/>
                    <a:pt x="12907" y="834"/>
                    <a:pt x="12466" y="834"/>
                  </a:cubicBezTo>
                  <a:lnTo>
                    <a:pt x="12026" y="834"/>
                  </a:lnTo>
                  <a:lnTo>
                    <a:pt x="12026" y="406"/>
                  </a:lnTo>
                  <a:cubicBezTo>
                    <a:pt x="12026" y="179"/>
                    <a:pt x="11847" y="1"/>
                    <a:pt x="11621" y="1"/>
                  </a:cubicBezTo>
                  <a:lnTo>
                    <a:pt x="11216" y="1"/>
                  </a:lnTo>
                  <a:cubicBezTo>
                    <a:pt x="10990" y="1"/>
                    <a:pt x="10811" y="179"/>
                    <a:pt x="10811" y="406"/>
                  </a:cubicBezTo>
                  <a:lnTo>
                    <a:pt x="10811" y="834"/>
                  </a:lnTo>
                  <a:lnTo>
                    <a:pt x="2477" y="834"/>
                  </a:lnTo>
                  <a:lnTo>
                    <a:pt x="2477" y="406"/>
                  </a:lnTo>
                  <a:cubicBezTo>
                    <a:pt x="2477" y="179"/>
                    <a:pt x="2298" y="1"/>
                    <a:pt x="2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3" name="Google Shape;15623;p103"/>
            <p:cNvSpPr/>
            <p:nvPr/>
          </p:nvSpPr>
          <p:spPr>
            <a:xfrm>
              <a:off x="2193085" y="3877387"/>
              <a:ext cx="368753" cy="12158"/>
            </a:xfrm>
            <a:custGeom>
              <a:avLst/>
              <a:gdLst/>
              <a:ahLst/>
              <a:cxnLst/>
              <a:rect l="l" t="t" r="r" b="b"/>
              <a:pathLst>
                <a:path w="11586" h="382" extrusionOk="0">
                  <a:moveTo>
                    <a:pt x="191" y="0"/>
                  </a:moveTo>
                  <a:cubicBezTo>
                    <a:pt x="84" y="0"/>
                    <a:pt x="1" y="84"/>
                    <a:pt x="1" y="191"/>
                  </a:cubicBezTo>
                  <a:cubicBezTo>
                    <a:pt x="1" y="298"/>
                    <a:pt x="84" y="381"/>
                    <a:pt x="191" y="381"/>
                  </a:cubicBezTo>
                  <a:lnTo>
                    <a:pt x="11395" y="381"/>
                  </a:lnTo>
                  <a:cubicBezTo>
                    <a:pt x="11502" y="381"/>
                    <a:pt x="11585" y="298"/>
                    <a:pt x="11585" y="191"/>
                  </a:cubicBezTo>
                  <a:cubicBezTo>
                    <a:pt x="11585" y="84"/>
                    <a:pt x="11502" y="0"/>
                    <a:pt x="113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4" name="Google Shape;15624;p103"/>
            <p:cNvSpPr/>
            <p:nvPr/>
          </p:nvSpPr>
          <p:spPr>
            <a:xfrm>
              <a:off x="2212404" y="3930062"/>
              <a:ext cx="51942" cy="12158"/>
            </a:xfrm>
            <a:custGeom>
              <a:avLst/>
              <a:gdLst/>
              <a:ahLst/>
              <a:cxnLst/>
              <a:rect l="l" t="t" r="r" b="b"/>
              <a:pathLst>
                <a:path w="1632" h="382" extrusionOk="0">
                  <a:moveTo>
                    <a:pt x="191" y="0"/>
                  </a:moveTo>
                  <a:cubicBezTo>
                    <a:pt x="84" y="0"/>
                    <a:pt x="1" y="84"/>
                    <a:pt x="1" y="191"/>
                  </a:cubicBezTo>
                  <a:cubicBezTo>
                    <a:pt x="1" y="298"/>
                    <a:pt x="84" y="381"/>
                    <a:pt x="191" y="381"/>
                  </a:cubicBezTo>
                  <a:lnTo>
                    <a:pt x="1442" y="381"/>
                  </a:lnTo>
                  <a:cubicBezTo>
                    <a:pt x="1549" y="381"/>
                    <a:pt x="1632" y="286"/>
                    <a:pt x="1632" y="191"/>
                  </a:cubicBezTo>
                  <a:cubicBezTo>
                    <a:pt x="1632" y="84"/>
                    <a:pt x="1561"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5" name="Google Shape;15625;p103"/>
            <p:cNvSpPr/>
            <p:nvPr/>
          </p:nvSpPr>
          <p:spPr>
            <a:xfrm>
              <a:off x="2305245" y="3930062"/>
              <a:ext cx="51974" cy="12158"/>
            </a:xfrm>
            <a:custGeom>
              <a:avLst/>
              <a:gdLst/>
              <a:ahLst/>
              <a:cxnLst/>
              <a:rect l="l" t="t" r="r" b="b"/>
              <a:pathLst>
                <a:path w="1633" h="382" extrusionOk="0">
                  <a:moveTo>
                    <a:pt x="191" y="0"/>
                  </a:moveTo>
                  <a:cubicBezTo>
                    <a:pt x="84" y="0"/>
                    <a:pt x="1" y="84"/>
                    <a:pt x="1" y="191"/>
                  </a:cubicBezTo>
                  <a:cubicBezTo>
                    <a:pt x="1" y="298"/>
                    <a:pt x="84" y="381"/>
                    <a:pt x="191" y="381"/>
                  </a:cubicBezTo>
                  <a:lnTo>
                    <a:pt x="1442" y="381"/>
                  </a:lnTo>
                  <a:cubicBezTo>
                    <a:pt x="1549" y="381"/>
                    <a:pt x="1632" y="286"/>
                    <a:pt x="1632" y="191"/>
                  </a:cubicBezTo>
                  <a:cubicBezTo>
                    <a:pt x="1632" y="84"/>
                    <a:pt x="1549"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6" name="Google Shape;15626;p103"/>
            <p:cNvSpPr/>
            <p:nvPr/>
          </p:nvSpPr>
          <p:spPr>
            <a:xfrm>
              <a:off x="2489813" y="3930062"/>
              <a:ext cx="52324" cy="12158"/>
            </a:xfrm>
            <a:custGeom>
              <a:avLst/>
              <a:gdLst/>
              <a:ahLst/>
              <a:cxnLst/>
              <a:rect l="l" t="t" r="r" b="b"/>
              <a:pathLst>
                <a:path w="1644" h="382" extrusionOk="0">
                  <a:moveTo>
                    <a:pt x="203" y="0"/>
                  </a:moveTo>
                  <a:cubicBezTo>
                    <a:pt x="95" y="0"/>
                    <a:pt x="0" y="84"/>
                    <a:pt x="0" y="191"/>
                  </a:cubicBezTo>
                  <a:cubicBezTo>
                    <a:pt x="0" y="298"/>
                    <a:pt x="95" y="381"/>
                    <a:pt x="203" y="381"/>
                  </a:cubicBezTo>
                  <a:lnTo>
                    <a:pt x="1441" y="381"/>
                  </a:lnTo>
                  <a:cubicBezTo>
                    <a:pt x="1548" y="381"/>
                    <a:pt x="1643" y="286"/>
                    <a:pt x="1643" y="191"/>
                  </a:cubicBezTo>
                  <a:cubicBezTo>
                    <a:pt x="1643" y="84"/>
                    <a:pt x="1572"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7" name="Google Shape;15627;p103"/>
            <p:cNvSpPr/>
            <p:nvPr/>
          </p:nvSpPr>
          <p:spPr>
            <a:xfrm>
              <a:off x="2212404" y="3983118"/>
              <a:ext cx="51942" cy="12158"/>
            </a:xfrm>
            <a:custGeom>
              <a:avLst/>
              <a:gdLst/>
              <a:ahLst/>
              <a:cxnLst/>
              <a:rect l="l" t="t" r="r" b="b"/>
              <a:pathLst>
                <a:path w="1632" h="382" extrusionOk="0">
                  <a:moveTo>
                    <a:pt x="191" y="0"/>
                  </a:moveTo>
                  <a:cubicBezTo>
                    <a:pt x="84" y="0"/>
                    <a:pt x="1" y="84"/>
                    <a:pt x="1" y="191"/>
                  </a:cubicBezTo>
                  <a:cubicBezTo>
                    <a:pt x="1" y="298"/>
                    <a:pt x="84" y="381"/>
                    <a:pt x="191" y="381"/>
                  </a:cubicBezTo>
                  <a:lnTo>
                    <a:pt x="1442" y="381"/>
                  </a:lnTo>
                  <a:cubicBezTo>
                    <a:pt x="1549" y="381"/>
                    <a:pt x="1632" y="286"/>
                    <a:pt x="1632" y="191"/>
                  </a:cubicBezTo>
                  <a:cubicBezTo>
                    <a:pt x="1632" y="84"/>
                    <a:pt x="1561"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8" name="Google Shape;15628;p103"/>
            <p:cNvSpPr/>
            <p:nvPr/>
          </p:nvSpPr>
          <p:spPr>
            <a:xfrm>
              <a:off x="2397736" y="3983118"/>
              <a:ext cx="51942" cy="12158"/>
            </a:xfrm>
            <a:custGeom>
              <a:avLst/>
              <a:gdLst/>
              <a:ahLst/>
              <a:cxnLst/>
              <a:rect l="l" t="t" r="r" b="b"/>
              <a:pathLst>
                <a:path w="1632" h="382" extrusionOk="0">
                  <a:moveTo>
                    <a:pt x="191" y="0"/>
                  </a:moveTo>
                  <a:cubicBezTo>
                    <a:pt x="83" y="0"/>
                    <a:pt x="0" y="84"/>
                    <a:pt x="0" y="191"/>
                  </a:cubicBezTo>
                  <a:cubicBezTo>
                    <a:pt x="0" y="298"/>
                    <a:pt x="83" y="381"/>
                    <a:pt x="191" y="381"/>
                  </a:cubicBezTo>
                  <a:lnTo>
                    <a:pt x="1441" y="381"/>
                  </a:lnTo>
                  <a:cubicBezTo>
                    <a:pt x="1548" y="381"/>
                    <a:pt x="1631" y="286"/>
                    <a:pt x="1631" y="191"/>
                  </a:cubicBezTo>
                  <a:cubicBezTo>
                    <a:pt x="1631" y="84"/>
                    <a:pt x="1548"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9" name="Google Shape;15629;p103"/>
            <p:cNvSpPr/>
            <p:nvPr/>
          </p:nvSpPr>
          <p:spPr>
            <a:xfrm>
              <a:off x="2212404" y="4036175"/>
              <a:ext cx="51942" cy="12158"/>
            </a:xfrm>
            <a:custGeom>
              <a:avLst/>
              <a:gdLst/>
              <a:ahLst/>
              <a:cxnLst/>
              <a:rect l="l" t="t" r="r" b="b"/>
              <a:pathLst>
                <a:path w="1632" h="382" extrusionOk="0">
                  <a:moveTo>
                    <a:pt x="191" y="0"/>
                  </a:moveTo>
                  <a:cubicBezTo>
                    <a:pt x="84" y="0"/>
                    <a:pt x="1" y="83"/>
                    <a:pt x="1" y="191"/>
                  </a:cubicBezTo>
                  <a:cubicBezTo>
                    <a:pt x="1" y="298"/>
                    <a:pt x="84" y="381"/>
                    <a:pt x="191" y="381"/>
                  </a:cubicBezTo>
                  <a:lnTo>
                    <a:pt x="1442" y="381"/>
                  </a:lnTo>
                  <a:cubicBezTo>
                    <a:pt x="1549" y="381"/>
                    <a:pt x="1632" y="298"/>
                    <a:pt x="1632" y="191"/>
                  </a:cubicBezTo>
                  <a:cubicBezTo>
                    <a:pt x="1632" y="83"/>
                    <a:pt x="1561"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0" name="Google Shape;15630;p103"/>
            <p:cNvSpPr/>
            <p:nvPr/>
          </p:nvSpPr>
          <p:spPr>
            <a:xfrm>
              <a:off x="2305245" y="4036175"/>
              <a:ext cx="51974" cy="12158"/>
            </a:xfrm>
            <a:custGeom>
              <a:avLst/>
              <a:gdLst/>
              <a:ahLst/>
              <a:cxnLst/>
              <a:rect l="l" t="t" r="r" b="b"/>
              <a:pathLst>
                <a:path w="1633" h="382" extrusionOk="0">
                  <a:moveTo>
                    <a:pt x="191" y="0"/>
                  </a:moveTo>
                  <a:cubicBezTo>
                    <a:pt x="84" y="0"/>
                    <a:pt x="1" y="83"/>
                    <a:pt x="1" y="191"/>
                  </a:cubicBezTo>
                  <a:cubicBezTo>
                    <a:pt x="1" y="298"/>
                    <a:pt x="84" y="381"/>
                    <a:pt x="191" y="381"/>
                  </a:cubicBezTo>
                  <a:lnTo>
                    <a:pt x="1442" y="381"/>
                  </a:lnTo>
                  <a:cubicBezTo>
                    <a:pt x="1549" y="381"/>
                    <a:pt x="1632" y="298"/>
                    <a:pt x="1632" y="191"/>
                  </a:cubicBezTo>
                  <a:cubicBezTo>
                    <a:pt x="1632" y="83"/>
                    <a:pt x="1549"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1" name="Google Shape;15631;p103"/>
            <p:cNvSpPr/>
            <p:nvPr/>
          </p:nvSpPr>
          <p:spPr>
            <a:xfrm>
              <a:off x="2489813" y="4036175"/>
              <a:ext cx="52324" cy="12158"/>
            </a:xfrm>
            <a:custGeom>
              <a:avLst/>
              <a:gdLst/>
              <a:ahLst/>
              <a:cxnLst/>
              <a:rect l="l" t="t" r="r" b="b"/>
              <a:pathLst>
                <a:path w="1644" h="382" extrusionOk="0">
                  <a:moveTo>
                    <a:pt x="203" y="0"/>
                  </a:moveTo>
                  <a:cubicBezTo>
                    <a:pt x="95" y="0"/>
                    <a:pt x="0" y="83"/>
                    <a:pt x="0" y="191"/>
                  </a:cubicBezTo>
                  <a:cubicBezTo>
                    <a:pt x="0" y="298"/>
                    <a:pt x="95" y="381"/>
                    <a:pt x="203" y="381"/>
                  </a:cubicBezTo>
                  <a:lnTo>
                    <a:pt x="1441" y="381"/>
                  </a:lnTo>
                  <a:cubicBezTo>
                    <a:pt x="1548" y="381"/>
                    <a:pt x="1643" y="298"/>
                    <a:pt x="1643" y="191"/>
                  </a:cubicBezTo>
                  <a:cubicBezTo>
                    <a:pt x="1643" y="83"/>
                    <a:pt x="1572"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2" name="Google Shape;15632;p103"/>
            <p:cNvSpPr/>
            <p:nvPr/>
          </p:nvSpPr>
          <p:spPr>
            <a:xfrm>
              <a:off x="2305245" y="4088467"/>
              <a:ext cx="51974" cy="12540"/>
            </a:xfrm>
            <a:custGeom>
              <a:avLst/>
              <a:gdLst/>
              <a:ahLst/>
              <a:cxnLst/>
              <a:rect l="l" t="t" r="r" b="b"/>
              <a:pathLst>
                <a:path w="1633" h="394" extrusionOk="0">
                  <a:moveTo>
                    <a:pt x="191" y="0"/>
                  </a:moveTo>
                  <a:cubicBezTo>
                    <a:pt x="84" y="0"/>
                    <a:pt x="1" y="95"/>
                    <a:pt x="1" y="191"/>
                  </a:cubicBezTo>
                  <a:cubicBezTo>
                    <a:pt x="1" y="298"/>
                    <a:pt x="84" y="393"/>
                    <a:pt x="191" y="393"/>
                  </a:cubicBezTo>
                  <a:lnTo>
                    <a:pt x="1442" y="393"/>
                  </a:lnTo>
                  <a:cubicBezTo>
                    <a:pt x="1549" y="393"/>
                    <a:pt x="1632" y="298"/>
                    <a:pt x="1632" y="191"/>
                  </a:cubicBezTo>
                  <a:cubicBezTo>
                    <a:pt x="1632" y="95"/>
                    <a:pt x="1549"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3" name="Google Shape;15633;p103"/>
            <p:cNvSpPr/>
            <p:nvPr/>
          </p:nvSpPr>
          <p:spPr>
            <a:xfrm>
              <a:off x="2397736" y="4088467"/>
              <a:ext cx="51942" cy="12540"/>
            </a:xfrm>
            <a:custGeom>
              <a:avLst/>
              <a:gdLst/>
              <a:ahLst/>
              <a:cxnLst/>
              <a:rect l="l" t="t" r="r" b="b"/>
              <a:pathLst>
                <a:path w="1632" h="394" extrusionOk="0">
                  <a:moveTo>
                    <a:pt x="191" y="0"/>
                  </a:moveTo>
                  <a:cubicBezTo>
                    <a:pt x="83" y="0"/>
                    <a:pt x="0" y="95"/>
                    <a:pt x="0" y="191"/>
                  </a:cubicBezTo>
                  <a:cubicBezTo>
                    <a:pt x="0" y="298"/>
                    <a:pt x="83" y="393"/>
                    <a:pt x="191" y="393"/>
                  </a:cubicBezTo>
                  <a:lnTo>
                    <a:pt x="1441" y="393"/>
                  </a:lnTo>
                  <a:cubicBezTo>
                    <a:pt x="1548" y="393"/>
                    <a:pt x="1631" y="298"/>
                    <a:pt x="1631" y="191"/>
                  </a:cubicBezTo>
                  <a:cubicBezTo>
                    <a:pt x="1631" y="95"/>
                    <a:pt x="1548"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4" name="Google Shape;15634;p103"/>
            <p:cNvSpPr/>
            <p:nvPr/>
          </p:nvSpPr>
          <p:spPr>
            <a:xfrm>
              <a:off x="2489813" y="4088467"/>
              <a:ext cx="52324" cy="12540"/>
            </a:xfrm>
            <a:custGeom>
              <a:avLst/>
              <a:gdLst/>
              <a:ahLst/>
              <a:cxnLst/>
              <a:rect l="l" t="t" r="r" b="b"/>
              <a:pathLst>
                <a:path w="1644" h="394" extrusionOk="0">
                  <a:moveTo>
                    <a:pt x="203" y="0"/>
                  </a:moveTo>
                  <a:cubicBezTo>
                    <a:pt x="95" y="0"/>
                    <a:pt x="0" y="95"/>
                    <a:pt x="0" y="191"/>
                  </a:cubicBezTo>
                  <a:cubicBezTo>
                    <a:pt x="0" y="298"/>
                    <a:pt x="95" y="393"/>
                    <a:pt x="203" y="393"/>
                  </a:cubicBezTo>
                  <a:lnTo>
                    <a:pt x="1441" y="393"/>
                  </a:lnTo>
                  <a:cubicBezTo>
                    <a:pt x="1548" y="393"/>
                    <a:pt x="1643" y="298"/>
                    <a:pt x="1643" y="191"/>
                  </a:cubicBezTo>
                  <a:cubicBezTo>
                    <a:pt x="1643" y="95"/>
                    <a:pt x="1572"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5" name="Google Shape;15635;p103"/>
            <p:cNvSpPr/>
            <p:nvPr/>
          </p:nvSpPr>
          <p:spPr>
            <a:xfrm>
              <a:off x="2304863" y="3969751"/>
              <a:ext cx="53088" cy="38766"/>
            </a:xfrm>
            <a:custGeom>
              <a:avLst/>
              <a:gdLst/>
              <a:ahLst/>
              <a:cxnLst/>
              <a:rect l="l" t="t" r="r" b="b"/>
              <a:pathLst>
                <a:path w="1668" h="1218" extrusionOk="0">
                  <a:moveTo>
                    <a:pt x="1454" y="1"/>
                  </a:moveTo>
                  <a:cubicBezTo>
                    <a:pt x="1406" y="1"/>
                    <a:pt x="1358" y="21"/>
                    <a:pt x="1323" y="63"/>
                  </a:cubicBezTo>
                  <a:lnTo>
                    <a:pt x="620" y="754"/>
                  </a:lnTo>
                  <a:lnTo>
                    <a:pt x="334" y="480"/>
                  </a:lnTo>
                  <a:cubicBezTo>
                    <a:pt x="299" y="438"/>
                    <a:pt x="251" y="417"/>
                    <a:pt x="203" y="417"/>
                  </a:cubicBezTo>
                  <a:cubicBezTo>
                    <a:pt x="156" y="417"/>
                    <a:pt x="108" y="438"/>
                    <a:pt x="72" y="480"/>
                  </a:cubicBezTo>
                  <a:cubicBezTo>
                    <a:pt x="1" y="551"/>
                    <a:pt x="1" y="670"/>
                    <a:pt x="72" y="742"/>
                  </a:cubicBezTo>
                  <a:lnTo>
                    <a:pt x="489" y="1158"/>
                  </a:lnTo>
                  <a:cubicBezTo>
                    <a:pt x="513" y="1194"/>
                    <a:pt x="572" y="1218"/>
                    <a:pt x="620" y="1218"/>
                  </a:cubicBezTo>
                  <a:cubicBezTo>
                    <a:pt x="668" y="1218"/>
                    <a:pt x="727" y="1206"/>
                    <a:pt x="751" y="1158"/>
                  </a:cubicBezTo>
                  <a:lnTo>
                    <a:pt x="1585" y="325"/>
                  </a:lnTo>
                  <a:cubicBezTo>
                    <a:pt x="1668" y="254"/>
                    <a:pt x="1668" y="134"/>
                    <a:pt x="1585" y="63"/>
                  </a:cubicBezTo>
                  <a:cubicBezTo>
                    <a:pt x="1549" y="21"/>
                    <a:pt x="1501" y="1"/>
                    <a:pt x="14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6" name="Google Shape;15636;p103"/>
            <p:cNvSpPr/>
            <p:nvPr/>
          </p:nvSpPr>
          <p:spPr>
            <a:xfrm>
              <a:off x="2489813" y="3969751"/>
              <a:ext cx="53088" cy="38766"/>
            </a:xfrm>
            <a:custGeom>
              <a:avLst/>
              <a:gdLst/>
              <a:ahLst/>
              <a:cxnLst/>
              <a:rect l="l" t="t" r="r" b="b"/>
              <a:pathLst>
                <a:path w="1668" h="1218" extrusionOk="0">
                  <a:moveTo>
                    <a:pt x="1465" y="1"/>
                  </a:moveTo>
                  <a:cubicBezTo>
                    <a:pt x="1417" y="1"/>
                    <a:pt x="1369" y="21"/>
                    <a:pt x="1334" y="63"/>
                  </a:cubicBezTo>
                  <a:lnTo>
                    <a:pt x="631" y="754"/>
                  </a:lnTo>
                  <a:lnTo>
                    <a:pt x="346" y="480"/>
                  </a:lnTo>
                  <a:cubicBezTo>
                    <a:pt x="310" y="438"/>
                    <a:pt x="262" y="417"/>
                    <a:pt x="215" y="417"/>
                  </a:cubicBezTo>
                  <a:cubicBezTo>
                    <a:pt x="167" y="417"/>
                    <a:pt x="119" y="438"/>
                    <a:pt x="84" y="480"/>
                  </a:cubicBezTo>
                  <a:cubicBezTo>
                    <a:pt x="0" y="551"/>
                    <a:pt x="0" y="670"/>
                    <a:pt x="84" y="742"/>
                  </a:cubicBezTo>
                  <a:lnTo>
                    <a:pt x="500" y="1158"/>
                  </a:lnTo>
                  <a:cubicBezTo>
                    <a:pt x="524" y="1194"/>
                    <a:pt x="584" y="1218"/>
                    <a:pt x="631" y="1218"/>
                  </a:cubicBezTo>
                  <a:cubicBezTo>
                    <a:pt x="667" y="1218"/>
                    <a:pt x="738" y="1206"/>
                    <a:pt x="762" y="1158"/>
                  </a:cubicBezTo>
                  <a:lnTo>
                    <a:pt x="1596" y="325"/>
                  </a:lnTo>
                  <a:cubicBezTo>
                    <a:pt x="1667" y="254"/>
                    <a:pt x="1667" y="134"/>
                    <a:pt x="1596" y="63"/>
                  </a:cubicBezTo>
                  <a:cubicBezTo>
                    <a:pt x="1560" y="21"/>
                    <a:pt x="1512" y="1"/>
                    <a:pt x="14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7" name="Google Shape;15637;p103"/>
            <p:cNvSpPr/>
            <p:nvPr/>
          </p:nvSpPr>
          <p:spPr>
            <a:xfrm>
              <a:off x="2396972" y="4022807"/>
              <a:ext cx="53088" cy="38766"/>
            </a:xfrm>
            <a:custGeom>
              <a:avLst/>
              <a:gdLst/>
              <a:ahLst/>
              <a:cxnLst/>
              <a:rect l="l" t="t" r="r" b="b"/>
              <a:pathLst>
                <a:path w="1668" h="1218" extrusionOk="0">
                  <a:moveTo>
                    <a:pt x="1465" y="0"/>
                  </a:moveTo>
                  <a:cubicBezTo>
                    <a:pt x="1417" y="0"/>
                    <a:pt x="1369" y="21"/>
                    <a:pt x="1334" y="63"/>
                  </a:cubicBezTo>
                  <a:lnTo>
                    <a:pt x="631" y="753"/>
                  </a:lnTo>
                  <a:lnTo>
                    <a:pt x="345" y="480"/>
                  </a:lnTo>
                  <a:cubicBezTo>
                    <a:pt x="310" y="438"/>
                    <a:pt x="262" y="417"/>
                    <a:pt x="215" y="417"/>
                  </a:cubicBezTo>
                  <a:cubicBezTo>
                    <a:pt x="167" y="417"/>
                    <a:pt x="119" y="438"/>
                    <a:pt x="84" y="480"/>
                  </a:cubicBezTo>
                  <a:cubicBezTo>
                    <a:pt x="0" y="551"/>
                    <a:pt x="0" y="670"/>
                    <a:pt x="84" y="742"/>
                  </a:cubicBezTo>
                  <a:lnTo>
                    <a:pt x="500" y="1158"/>
                  </a:lnTo>
                  <a:cubicBezTo>
                    <a:pt x="536" y="1206"/>
                    <a:pt x="584" y="1218"/>
                    <a:pt x="631" y="1218"/>
                  </a:cubicBezTo>
                  <a:cubicBezTo>
                    <a:pt x="667" y="1218"/>
                    <a:pt x="738" y="1206"/>
                    <a:pt x="762" y="1158"/>
                  </a:cubicBezTo>
                  <a:lnTo>
                    <a:pt x="1596" y="325"/>
                  </a:lnTo>
                  <a:cubicBezTo>
                    <a:pt x="1667" y="253"/>
                    <a:pt x="1667" y="134"/>
                    <a:pt x="1596" y="63"/>
                  </a:cubicBezTo>
                  <a:cubicBezTo>
                    <a:pt x="1560" y="21"/>
                    <a:pt x="1512" y="0"/>
                    <a:pt x="1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8" name="Google Shape;15638;p103"/>
            <p:cNvSpPr/>
            <p:nvPr/>
          </p:nvSpPr>
          <p:spPr>
            <a:xfrm>
              <a:off x="2212404" y="4075386"/>
              <a:ext cx="53088" cy="38861"/>
            </a:xfrm>
            <a:custGeom>
              <a:avLst/>
              <a:gdLst/>
              <a:ahLst/>
              <a:cxnLst/>
              <a:rect l="l" t="t" r="r" b="b"/>
              <a:pathLst>
                <a:path w="1668" h="1221" extrusionOk="0">
                  <a:moveTo>
                    <a:pt x="1455" y="0"/>
                  </a:moveTo>
                  <a:cubicBezTo>
                    <a:pt x="1406" y="0"/>
                    <a:pt x="1358" y="18"/>
                    <a:pt x="1322" y="54"/>
                  </a:cubicBezTo>
                  <a:lnTo>
                    <a:pt x="620" y="756"/>
                  </a:lnTo>
                  <a:lnTo>
                    <a:pt x="346" y="471"/>
                  </a:lnTo>
                  <a:cubicBezTo>
                    <a:pt x="304" y="435"/>
                    <a:pt x="254" y="417"/>
                    <a:pt x="205" y="417"/>
                  </a:cubicBezTo>
                  <a:cubicBezTo>
                    <a:pt x="156" y="417"/>
                    <a:pt x="108" y="435"/>
                    <a:pt x="72" y="471"/>
                  </a:cubicBezTo>
                  <a:cubicBezTo>
                    <a:pt x="1" y="554"/>
                    <a:pt x="1" y="673"/>
                    <a:pt x="72" y="745"/>
                  </a:cubicBezTo>
                  <a:lnTo>
                    <a:pt x="489" y="1161"/>
                  </a:lnTo>
                  <a:cubicBezTo>
                    <a:pt x="537" y="1197"/>
                    <a:pt x="584" y="1221"/>
                    <a:pt x="620" y="1221"/>
                  </a:cubicBezTo>
                  <a:cubicBezTo>
                    <a:pt x="668" y="1221"/>
                    <a:pt x="727" y="1197"/>
                    <a:pt x="763" y="1161"/>
                  </a:cubicBezTo>
                  <a:lnTo>
                    <a:pt x="1596" y="328"/>
                  </a:lnTo>
                  <a:cubicBezTo>
                    <a:pt x="1668" y="268"/>
                    <a:pt x="1668" y="137"/>
                    <a:pt x="1596" y="54"/>
                  </a:cubicBezTo>
                  <a:cubicBezTo>
                    <a:pt x="1555" y="18"/>
                    <a:pt x="1504" y="0"/>
                    <a:pt x="14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9" name="Google Shape;15639;p103"/>
            <p:cNvSpPr/>
            <p:nvPr/>
          </p:nvSpPr>
          <p:spPr>
            <a:xfrm>
              <a:off x="2396972" y="3916694"/>
              <a:ext cx="53088" cy="38798"/>
            </a:xfrm>
            <a:custGeom>
              <a:avLst/>
              <a:gdLst/>
              <a:ahLst/>
              <a:cxnLst/>
              <a:rect l="l" t="t" r="r" b="b"/>
              <a:pathLst>
                <a:path w="1668" h="1219" extrusionOk="0">
                  <a:moveTo>
                    <a:pt x="1465" y="1"/>
                  </a:moveTo>
                  <a:cubicBezTo>
                    <a:pt x="1417" y="1"/>
                    <a:pt x="1369" y="21"/>
                    <a:pt x="1334" y="63"/>
                  </a:cubicBezTo>
                  <a:lnTo>
                    <a:pt x="631" y="754"/>
                  </a:lnTo>
                  <a:lnTo>
                    <a:pt x="345" y="480"/>
                  </a:lnTo>
                  <a:cubicBezTo>
                    <a:pt x="310" y="438"/>
                    <a:pt x="262" y="417"/>
                    <a:pt x="215" y="417"/>
                  </a:cubicBezTo>
                  <a:cubicBezTo>
                    <a:pt x="167" y="417"/>
                    <a:pt x="119" y="438"/>
                    <a:pt x="84" y="480"/>
                  </a:cubicBezTo>
                  <a:cubicBezTo>
                    <a:pt x="0" y="551"/>
                    <a:pt x="0" y="670"/>
                    <a:pt x="84" y="742"/>
                  </a:cubicBezTo>
                  <a:lnTo>
                    <a:pt x="500" y="1159"/>
                  </a:lnTo>
                  <a:cubicBezTo>
                    <a:pt x="536" y="1206"/>
                    <a:pt x="584" y="1218"/>
                    <a:pt x="631" y="1218"/>
                  </a:cubicBezTo>
                  <a:cubicBezTo>
                    <a:pt x="667" y="1218"/>
                    <a:pt x="738" y="1206"/>
                    <a:pt x="762" y="1159"/>
                  </a:cubicBezTo>
                  <a:lnTo>
                    <a:pt x="1596" y="325"/>
                  </a:lnTo>
                  <a:cubicBezTo>
                    <a:pt x="1667" y="266"/>
                    <a:pt x="1667" y="135"/>
                    <a:pt x="1596" y="63"/>
                  </a:cubicBezTo>
                  <a:cubicBezTo>
                    <a:pt x="1560" y="21"/>
                    <a:pt x="1512" y="1"/>
                    <a:pt x="14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640" name="Google Shape;15640;p103"/>
          <p:cNvSpPr/>
          <p:nvPr/>
        </p:nvSpPr>
        <p:spPr>
          <a:xfrm>
            <a:off x="6217513" y="3397651"/>
            <a:ext cx="347524" cy="289917"/>
          </a:xfrm>
          <a:custGeom>
            <a:avLst/>
            <a:gdLst/>
            <a:ahLst/>
            <a:cxnLst/>
            <a:rect l="l" t="t" r="r" b="b"/>
            <a:pathLst>
              <a:path w="10919" h="9109" extrusionOk="0">
                <a:moveTo>
                  <a:pt x="2917" y="310"/>
                </a:moveTo>
                <a:cubicBezTo>
                  <a:pt x="3119" y="310"/>
                  <a:pt x="3286" y="476"/>
                  <a:pt x="3286" y="679"/>
                </a:cubicBezTo>
                <a:lnTo>
                  <a:pt x="3286" y="1036"/>
                </a:lnTo>
                <a:cubicBezTo>
                  <a:pt x="3250" y="1322"/>
                  <a:pt x="3012" y="1560"/>
                  <a:pt x="2715" y="1560"/>
                </a:cubicBezTo>
                <a:cubicBezTo>
                  <a:pt x="2417" y="1560"/>
                  <a:pt x="2179" y="1322"/>
                  <a:pt x="2179" y="1024"/>
                </a:cubicBezTo>
                <a:lnTo>
                  <a:pt x="2179" y="679"/>
                </a:lnTo>
                <a:cubicBezTo>
                  <a:pt x="2179" y="476"/>
                  <a:pt x="2346" y="310"/>
                  <a:pt x="2560" y="310"/>
                </a:cubicBezTo>
                <a:close/>
                <a:moveTo>
                  <a:pt x="5715" y="310"/>
                </a:moveTo>
                <a:cubicBezTo>
                  <a:pt x="5917" y="310"/>
                  <a:pt x="6084" y="476"/>
                  <a:pt x="6084" y="679"/>
                </a:cubicBezTo>
                <a:lnTo>
                  <a:pt x="6084" y="1036"/>
                </a:lnTo>
                <a:cubicBezTo>
                  <a:pt x="6048" y="1322"/>
                  <a:pt x="5810" y="1560"/>
                  <a:pt x="5513" y="1560"/>
                </a:cubicBezTo>
                <a:cubicBezTo>
                  <a:pt x="5215" y="1560"/>
                  <a:pt x="4977" y="1322"/>
                  <a:pt x="4977" y="1024"/>
                </a:cubicBezTo>
                <a:lnTo>
                  <a:pt x="4977" y="679"/>
                </a:lnTo>
                <a:cubicBezTo>
                  <a:pt x="4977" y="476"/>
                  <a:pt x="5144" y="310"/>
                  <a:pt x="5358" y="310"/>
                </a:cubicBezTo>
                <a:close/>
                <a:moveTo>
                  <a:pt x="8513" y="310"/>
                </a:moveTo>
                <a:cubicBezTo>
                  <a:pt x="8715" y="310"/>
                  <a:pt x="8882" y="476"/>
                  <a:pt x="8882" y="679"/>
                </a:cubicBezTo>
                <a:lnTo>
                  <a:pt x="8882" y="1036"/>
                </a:lnTo>
                <a:cubicBezTo>
                  <a:pt x="8846" y="1322"/>
                  <a:pt x="8608" y="1560"/>
                  <a:pt x="8311" y="1560"/>
                </a:cubicBezTo>
                <a:cubicBezTo>
                  <a:pt x="8013" y="1560"/>
                  <a:pt x="7775" y="1322"/>
                  <a:pt x="7775" y="1024"/>
                </a:cubicBezTo>
                <a:lnTo>
                  <a:pt x="7775" y="679"/>
                </a:lnTo>
                <a:cubicBezTo>
                  <a:pt x="7775" y="476"/>
                  <a:pt x="7941" y="310"/>
                  <a:pt x="8156" y="310"/>
                </a:cubicBezTo>
                <a:close/>
                <a:moveTo>
                  <a:pt x="2893" y="1881"/>
                </a:moveTo>
                <a:lnTo>
                  <a:pt x="2893" y="1977"/>
                </a:lnTo>
                <a:cubicBezTo>
                  <a:pt x="2893" y="2036"/>
                  <a:pt x="2905" y="2096"/>
                  <a:pt x="2941" y="2143"/>
                </a:cubicBezTo>
                <a:lnTo>
                  <a:pt x="2715" y="2358"/>
                </a:lnTo>
                <a:lnTo>
                  <a:pt x="2691" y="2358"/>
                </a:lnTo>
                <a:lnTo>
                  <a:pt x="2465" y="2143"/>
                </a:lnTo>
                <a:cubicBezTo>
                  <a:pt x="2500" y="2096"/>
                  <a:pt x="2512" y="2036"/>
                  <a:pt x="2512" y="1977"/>
                </a:cubicBezTo>
                <a:lnTo>
                  <a:pt x="2512" y="1881"/>
                </a:lnTo>
                <a:close/>
                <a:moveTo>
                  <a:pt x="5715" y="1881"/>
                </a:moveTo>
                <a:lnTo>
                  <a:pt x="5715" y="1977"/>
                </a:lnTo>
                <a:cubicBezTo>
                  <a:pt x="5715" y="2036"/>
                  <a:pt x="5727" y="2096"/>
                  <a:pt x="5751" y="2143"/>
                </a:cubicBezTo>
                <a:lnTo>
                  <a:pt x="5536" y="2358"/>
                </a:lnTo>
                <a:lnTo>
                  <a:pt x="5501" y="2358"/>
                </a:lnTo>
                <a:lnTo>
                  <a:pt x="5274" y="2143"/>
                </a:lnTo>
                <a:cubicBezTo>
                  <a:pt x="5310" y="2096"/>
                  <a:pt x="5322" y="2036"/>
                  <a:pt x="5322" y="1977"/>
                </a:cubicBezTo>
                <a:lnTo>
                  <a:pt x="5322" y="1881"/>
                </a:lnTo>
                <a:close/>
                <a:moveTo>
                  <a:pt x="8501" y="1881"/>
                </a:moveTo>
                <a:lnTo>
                  <a:pt x="8501" y="1977"/>
                </a:lnTo>
                <a:cubicBezTo>
                  <a:pt x="8501" y="2036"/>
                  <a:pt x="8525" y="2096"/>
                  <a:pt x="8549" y="2143"/>
                </a:cubicBezTo>
                <a:lnTo>
                  <a:pt x="8334" y="2358"/>
                </a:lnTo>
                <a:lnTo>
                  <a:pt x="8299" y="2358"/>
                </a:lnTo>
                <a:lnTo>
                  <a:pt x="8072" y="2143"/>
                </a:lnTo>
                <a:cubicBezTo>
                  <a:pt x="8108" y="2096"/>
                  <a:pt x="8120" y="2036"/>
                  <a:pt x="8120" y="1977"/>
                </a:cubicBezTo>
                <a:lnTo>
                  <a:pt x="8120" y="1881"/>
                </a:lnTo>
                <a:close/>
                <a:moveTo>
                  <a:pt x="9906" y="3286"/>
                </a:moveTo>
                <a:cubicBezTo>
                  <a:pt x="10120" y="3286"/>
                  <a:pt x="10275" y="3453"/>
                  <a:pt x="10275" y="3655"/>
                </a:cubicBezTo>
                <a:lnTo>
                  <a:pt x="10275" y="4012"/>
                </a:lnTo>
                <a:cubicBezTo>
                  <a:pt x="10263" y="4298"/>
                  <a:pt x="10013" y="4536"/>
                  <a:pt x="9716" y="4536"/>
                </a:cubicBezTo>
                <a:cubicBezTo>
                  <a:pt x="9418" y="4536"/>
                  <a:pt x="9180" y="4298"/>
                  <a:pt x="9180" y="4001"/>
                </a:cubicBezTo>
                <a:lnTo>
                  <a:pt x="9180" y="3655"/>
                </a:lnTo>
                <a:cubicBezTo>
                  <a:pt x="9180" y="3453"/>
                  <a:pt x="9346" y="3286"/>
                  <a:pt x="9549" y="3286"/>
                </a:cubicBezTo>
                <a:close/>
                <a:moveTo>
                  <a:pt x="1512" y="3286"/>
                </a:moveTo>
                <a:cubicBezTo>
                  <a:pt x="1691" y="3286"/>
                  <a:pt x="1857" y="3453"/>
                  <a:pt x="1857" y="3655"/>
                </a:cubicBezTo>
                <a:lnTo>
                  <a:pt x="1857" y="4012"/>
                </a:lnTo>
                <a:cubicBezTo>
                  <a:pt x="1857" y="4310"/>
                  <a:pt x="1619" y="4548"/>
                  <a:pt x="1322" y="4548"/>
                </a:cubicBezTo>
                <a:cubicBezTo>
                  <a:pt x="1024" y="4548"/>
                  <a:pt x="786" y="4310"/>
                  <a:pt x="786" y="4012"/>
                </a:cubicBezTo>
                <a:lnTo>
                  <a:pt x="786" y="3655"/>
                </a:lnTo>
                <a:cubicBezTo>
                  <a:pt x="786" y="3453"/>
                  <a:pt x="953" y="3286"/>
                  <a:pt x="1155" y="3286"/>
                </a:cubicBezTo>
                <a:close/>
                <a:moveTo>
                  <a:pt x="4310" y="3286"/>
                </a:moveTo>
                <a:cubicBezTo>
                  <a:pt x="4489" y="3286"/>
                  <a:pt x="4655" y="3453"/>
                  <a:pt x="4655" y="3655"/>
                </a:cubicBezTo>
                <a:lnTo>
                  <a:pt x="4655" y="4012"/>
                </a:lnTo>
                <a:cubicBezTo>
                  <a:pt x="4655" y="4310"/>
                  <a:pt x="4417" y="4548"/>
                  <a:pt x="4120" y="4548"/>
                </a:cubicBezTo>
                <a:cubicBezTo>
                  <a:pt x="3822" y="4548"/>
                  <a:pt x="3584" y="4310"/>
                  <a:pt x="3584" y="4012"/>
                </a:cubicBezTo>
                <a:lnTo>
                  <a:pt x="3584" y="3655"/>
                </a:lnTo>
                <a:cubicBezTo>
                  <a:pt x="3584" y="3453"/>
                  <a:pt x="3750" y="3286"/>
                  <a:pt x="3953" y="3286"/>
                </a:cubicBezTo>
                <a:close/>
                <a:moveTo>
                  <a:pt x="7108" y="3286"/>
                </a:moveTo>
                <a:cubicBezTo>
                  <a:pt x="7287" y="3286"/>
                  <a:pt x="7453" y="3453"/>
                  <a:pt x="7453" y="3655"/>
                </a:cubicBezTo>
                <a:lnTo>
                  <a:pt x="7453" y="4012"/>
                </a:lnTo>
                <a:cubicBezTo>
                  <a:pt x="7453" y="4310"/>
                  <a:pt x="7215" y="4548"/>
                  <a:pt x="6918" y="4548"/>
                </a:cubicBezTo>
                <a:cubicBezTo>
                  <a:pt x="6620" y="4548"/>
                  <a:pt x="6382" y="4310"/>
                  <a:pt x="6382" y="4012"/>
                </a:cubicBezTo>
                <a:lnTo>
                  <a:pt x="6382" y="3655"/>
                </a:lnTo>
                <a:cubicBezTo>
                  <a:pt x="6382" y="3453"/>
                  <a:pt x="6548" y="3286"/>
                  <a:pt x="6751" y="3286"/>
                </a:cubicBezTo>
                <a:close/>
                <a:moveTo>
                  <a:pt x="1500" y="4858"/>
                </a:moveTo>
                <a:lnTo>
                  <a:pt x="1500" y="4953"/>
                </a:lnTo>
                <a:cubicBezTo>
                  <a:pt x="1500" y="5013"/>
                  <a:pt x="1512" y="5072"/>
                  <a:pt x="1548" y="5120"/>
                </a:cubicBezTo>
                <a:lnTo>
                  <a:pt x="1322" y="5334"/>
                </a:lnTo>
                <a:lnTo>
                  <a:pt x="1286" y="5334"/>
                </a:lnTo>
                <a:lnTo>
                  <a:pt x="1072" y="5120"/>
                </a:lnTo>
                <a:cubicBezTo>
                  <a:pt x="1095" y="5072"/>
                  <a:pt x="1107" y="5013"/>
                  <a:pt x="1107" y="4953"/>
                </a:cubicBezTo>
                <a:lnTo>
                  <a:pt x="1107" y="4858"/>
                </a:lnTo>
                <a:close/>
                <a:moveTo>
                  <a:pt x="4298" y="4858"/>
                </a:moveTo>
                <a:lnTo>
                  <a:pt x="4298" y="4953"/>
                </a:lnTo>
                <a:cubicBezTo>
                  <a:pt x="4298" y="5013"/>
                  <a:pt x="4310" y="5072"/>
                  <a:pt x="4334" y="5120"/>
                </a:cubicBezTo>
                <a:lnTo>
                  <a:pt x="4120" y="5334"/>
                </a:lnTo>
                <a:lnTo>
                  <a:pt x="4084" y="5334"/>
                </a:lnTo>
                <a:lnTo>
                  <a:pt x="3870" y="5120"/>
                </a:lnTo>
                <a:cubicBezTo>
                  <a:pt x="3893" y="5072"/>
                  <a:pt x="3905" y="5013"/>
                  <a:pt x="3905" y="4953"/>
                </a:cubicBezTo>
                <a:lnTo>
                  <a:pt x="3905" y="4858"/>
                </a:lnTo>
                <a:close/>
                <a:moveTo>
                  <a:pt x="7108" y="4858"/>
                </a:moveTo>
                <a:lnTo>
                  <a:pt x="7108" y="4953"/>
                </a:lnTo>
                <a:cubicBezTo>
                  <a:pt x="7108" y="5013"/>
                  <a:pt x="7120" y="5072"/>
                  <a:pt x="7156" y="5120"/>
                </a:cubicBezTo>
                <a:lnTo>
                  <a:pt x="6929" y="5334"/>
                </a:lnTo>
                <a:lnTo>
                  <a:pt x="6906" y="5334"/>
                </a:lnTo>
                <a:lnTo>
                  <a:pt x="6679" y="5120"/>
                </a:lnTo>
                <a:cubicBezTo>
                  <a:pt x="6703" y="5072"/>
                  <a:pt x="6715" y="5013"/>
                  <a:pt x="6715" y="4953"/>
                </a:cubicBezTo>
                <a:lnTo>
                  <a:pt x="6715" y="4858"/>
                </a:lnTo>
                <a:close/>
                <a:moveTo>
                  <a:pt x="9906" y="4858"/>
                </a:moveTo>
                <a:lnTo>
                  <a:pt x="9906" y="4953"/>
                </a:lnTo>
                <a:cubicBezTo>
                  <a:pt x="9906" y="5013"/>
                  <a:pt x="9918" y="5072"/>
                  <a:pt x="9954" y="5120"/>
                </a:cubicBezTo>
                <a:lnTo>
                  <a:pt x="9727" y="5334"/>
                </a:lnTo>
                <a:lnTo>
                  <a:pt x="9704" y="5334"/>
                </a:lnTo>
                <a:lnTo>
                  <a:pt x="9477" y="5120"/>
                </a:lnTo>
                <a:cubicBezTo>
                  <a:pt x="9501" y="5072"/>
                  <a:pt x="9525" y="5013"/>
                  <a:pt x="9525" y="4953"/>
                </a:cubicBezTo>
                <a:lnTo>
                  <a:pt x="9525" y="4858"/>
                </a:lnTo>
                <a:close/>
                <a:moveTo>
                  <a:pt x="2453" y="0"/>
                </a:moveTo>
                <a:cubicBezTo>
                  <a:pt x="2084" y="0"/>
                  <a:pt x="1762" y="310"/>
                  <a:pt x="1762" y="679"/>
                </a:cubicBezTo>
                <a:lnTo>
                  <a:pt x="1762" y="1036"/>
                </a:lnTo>
                <a:cubicBezTo>
                  <a:pt x="1762" y="1322"/>
                  <a:pt x="1905" y="1572"/>
                  <a:pt x="2119" y="1726"/>
                </a:cubicBezTo>
                <a:lnTo>
                  <a:pt x="2119" y="1977"/>
                </a:lnTo>
                <a:cubicBezTo>
                  <a:pt x="2119" y="1977"/>
                  <a:pt x="2119" y="1988"/>
                  <a:pt x="2107" y="1988"/>
                </a:cubicBezTo>
                <a:lnTo>
                  <a:pt x="1691" y="2203"/>
                </a:lnTo>
                <a:cubicBezTo>
                  <a:pt x="1512" y="2286"/>
                  <a:pt x="1405" y="2465"/>
                  <a:pt x="1405" y="2655"/>
                </a:cubicBezTo>
                <a:lnTo>
                  <a:pt x="1405" y="2989"/>
                </a:lnTo>
                <a:lnTo>
                  <a:pt x="1036" y="2989"/>
                </a:lnTo>
                <a:cubicBezTo>
                  <a:pt x="667" y="2989"/>
                  <a:pt x="357" y="3298"/>
                  <a:pt x="357" y="3667"/>
                </a:cubicBezTo>
                <a:lnTo>
                  <a:pt x="357" y="4024"/>
                </a:lnTo>
                <a:cubicBezTo>
                  <a:pt x="357" y="4310"/>
                  <a:pt x="488" y="4560"/>
                  <a:pt x="714" y="4715"/>
                </a:cubicBezTo>
                <a:lnTo>
                  <a:pt x="714" y="4965"/>
                </a:lnTo>
                <a:cubicBezTo>
                  <a:pt x="714" y="4965"/>
                  <a:pt x="714" y="4977"/>
                  <a:pt x="691" y="4977"/>
                </a:cubicBezTo>
                <a:lnTo>
                  <a:pt x="274" y="5191"/>
                </a:lnTo>
                <a:cubicBezTo>
                  <a:pt x="95" y="5275"/>
                  <a:pt x="0" y="5453"/>
                  <a:pt x="0" y="5656"/>
                </a:cubicBezTo>
                <a:lnTo>
                  <a:pt x="0" y="7382"/>
                </a:lnTo>
                <a:cubicBezTo>
                  <a:pt x="0" y="7513"/>
                  <a:pt x="36" y="7644"/>
                  <a:pt x="119" y="7751"/>
                </a:cubicBezTo>
                <a:lnTo>
                  <a:pt x="298" y="8013"/>
                </a:lnTo>
                <a:cubicBezTo>
                  <a:pt x="333" y="8073"/>
                  <a:pt x="357" y="8156"/>
                  <a:pt x="357" y="8227"/>
                </a:cubicBezTo>
                <a:lnTo>
                  <a:pt x="357" y="8942"/>
                </a:lnTo>
                <a:cubicBezTo>
                  <a:pt x="357" y="9025"/>
                  <a:pt x="429" y="9108"/>
                  <a:pt x="512" y="9108"/>
                </a:cubicBezTo>
                <a:cubicBezTo>
                  <a:pt x="607" y="9108"/>
                  <a:pt x="679" y="9025"/>
                  <a:pt x="679" y="8942"/>
                </a:cubicBezTo>
                <a:lnTo>
                  <a:pt x="679" y="8227"/>
                </a:lnTo>
                <a:cubicBezTo>
                  <a:pt x="679" y="8096"/>
                  <a:pt x="631" y="7953"/>
                  <a:pt x="560" y="7858"/>
                </a:cubicBezTo>
                <a:lnTo>
                  <a:pt x="381" y="7584"/>
                </a:lnTo>
                <a:cubicBezTo>
                  <a:pt x="333" y="7525"/>
                  <a:pt x="321" y="7453"/>
                  <a:pt x="321" y="7382"/>
                </a:cubicBezTo>
                <a:lnTo>
                  <a:pt x="321" y="5656"/>
                </a:lnTo>
                <a:cubicBezTo>
                  <a:pt x="321" y="5572"/>
                  <a:pt x="369" y="5513"/>
                  <a:pt x="429" y="5477"/>
                </a:cubicBezTo>
                <a:lnTo>
                  <a:pt x="714" y="5322"/>
                </a:lnTo>
                <a:lnTo>
                  <a:pt x="976" y="5596"/>
                </a:lnTo>
                <a:cubicBezTo>
                  <a:pt x="1036" y="5656"/>
                  <a:pt x="1131" y="5691"/>
                  <a:pt x="1214" y="5691"/>
                </a:cubicBezTo>
                <a:cubicBezTo>
                  <a:pt x="1310" y="5691"/>
                  <a:pt x="1381" y="5667"/>
                  <a:pt x="1453" y="5596"/>
                </a:cubicBezTo>
                <a:lnTo>
                  <a:pt x="1726" y="5322"/>
                </a:lnTo>
                <a:lnTo>
                  <a:pt x="2000" y="5477"/>
                </a:lnTo>
                <a:cubicBezTo>
                  <a:pt x="2060" y="5501"/>
                  <a:pt x="2107" y="5572"/>
                  <a:pt x="2107" y="5656"/>
                </a:cubicBezTo>
                <a:lnTo>
                  <a:pt x="2107" y="7382"/>
                </a:lnTo>
                <a:cubicBezTo>
                  <a:pt x="2107" y="7453"/>
                  <a:pt x="2096" y="7525"/>
                  <a:pt x="2048" y="7584"/>
                </a:cubicBezTo>
                <a:lnTo>
                  <a:pt x="1869" y="7858"/>
                </a:lnTo>
                <a:cubicBezTo>
                  <a:pt x="1798" y="7977"/>
                  <a:pt x="1750" y="8096"/>
                  <a:pt x="1750" y="8227"/>
                </a:cubicBezTo>
                <a:lnTo>
                  <a:pt x="1750" y="8942"/>
                </a:lnTo>
                <a:cubicBezTo>
                  <a:pt x="1750" y="9025"/>
                  <a:pt x="1822" y="9108"/>
                  <a:pt x="1917" y="9108"/>
                </a:cubicBezTo>
                <a:cubicBezTo>
                  <a:pt x="2000" y="9108"/>
                  <a:pt x="2084" y="9025"/>
                  <a:pt x="2084" y="8942"/>
                </a:cubicBezTo>
                <a:lnTo>
                  <a:pt x="2084" y="8227"/>
                </a:lnTo>
                <a:cubicBezTo>
                  <a:pt x="2084" y="8156"/>
                  <a:pt x="2096" y="8073"/>
                  <a:pt x="2143" y="8013"/>
                </a:cubicBezTo>
                <a:lnTo>
                  <a:pt x="2322" y="7751"/>
                </a:lnTo>
                <a:cubicBezTo>
                  <a:pt x="2393" y="7632"/>
                  <a:pt x="2441" y="7513"/>
                  <a:pt x="2441" y="7382"/>
                </a:cubicBezTo>
                <a:lnTo>
                  <a:pt x="2441" y="5656"/>
                </a:lnTo>
                <a:cubicBezTo>
                  <a:pt x="2441" y="5453"/>
                  <a:pt x="2334" y="5275"/>
                  <a:pt x="2155" y="5191"/>
                </a:cubicBezTo>
                <a:lnTo>
                  <a:pt x="1738" y="4977"/>
                </a:lnTo>
                <a:lnTo>
                  <a:pt x="1726" y="4965"/>
                </a:lnTo>
                <a:lnTo>
                  <a:pt x="1726" y="4703"/>
                </a:lnTo>
                <a:cubicBezTo>
                  <a:pt x="1929" y="4536"/>
                  <a:pt x="2084" y="4298"/>
                  <a:pt x="2084" y="4012"/>
                </a:cubicBezTo>
                <a:lnTo>
                  <a:pt x="2084" y="3655"/>
                </a:lnTo>
                <a:cubicBezTo>
                  <a:pt x="2084" y="3405"/>
                  <a:pt x="1929" y="3179"/>
                  <a:pt x="1726" y="3060"/>
                </a:cubicBezTo>
                <a:lnTo>
                  <a:pt x="1726" y="2643"/>
                </a:lnTo>
                <a:cubicBezTo>
                  <a:pt x="1726" y="2572"/>
                  <a:pt x="1762" y="2512"/>
                  <a:pt x="1822" y="2465"/>
                </a:cubicBezTo>
                <a:lnTo>
                  <a:pt x="2107" y="2322"/>
                </a:lnTo>
                <a:lnTo>
                  <a:pt x="2381" y="2584"/>
                </a:lnTo>
                <a:cubicBezTo>
                  <a:pt x="2441" y="2643"/>
                  <a:pt x="2524" y="2691"/>
                  <a:pt x="2619" y="2691"/>
                </a:cubicBezTo>
                <a:cubicBezTo>
                  <a:pt x="2703" y="2691"/>
                  <a:pt x="2774" y="2655"/>
                  <a:pt x="2858" y="2584"/>
                </a:cubicBezTo>
                <a:lnTo>
                  <a:pt x="3119" y="2322"/>
                </a:lnTo>
                <a:lnTo>
                  <a:pt x="3405" y="2465"/>
                </a:lnTo>
                <a:cubicBezTo>
                  <a:pt x="3465" y="2500"/>
                  <a:pt x="3512" y="2572"/>
                  <a:pt x="3512" y="2643"/>
                </a:cubicBezTo>
                <a:lnTo>
                  <a:pt x="3512" y="3060"/>
                </a:lnTo>
                <a:cubicBezTo>
                  <a:pt x="3298" y="3179"/>
                  <a:pt x="3155" y="3405"/>
                  <a:pt x="3155" y="3655"/>
                </a:cubicBezTo>
                <a:lnTo>
                  <a:pt x="3155" y="4012"/>
                </a:lnTo>
                <a:cubicBezTo>
                  <a:pt x="3155" y="4298"/>
                  <a:pt x="3286" y="4548"/>
                  <a:pt x="3512" y="4703"/>
                </a:cubicBezTo>
                <a:lnTo>
                  <a:pt x="3512" y="4953"/>
                </a:lnTo>
                <a:cubicBezTo>
                  <a:pt x="3512" y="4953"/>
                  <a:pt x="3512" y="4965"/>
                  <a:pt x="3489" y="4965"/>
                </a:cubicBezTo>
                <a:lnTo>
                  <a:pt x="3072" y="5179"/>
                </a:lnTo>
                <a:cubicBezTo>
                  <a:pt x="2893" y="5263"/>
                  <a:pt x="2798" y="5441"/>
                  <a:pt x="2798" y="5632"/>
                </a:cubicBezTo>
                <a:lnTo>
                  <a:pt x="2798" y="7358"/>
                </a:lnTo>
                <a:cubicBezTo>
                  <a:pt x="2798" y="7501"/>
                  <a:pt x="2834" y="7632"/>
                  <a:pt x="2917" y="7739"/>
                </a:cubicBezTo>
                <a:lnTo>
                  <a:pt x="3096" y="8001"/>
                </a:lnTo>
                <a:cubicBezTo>
                  <a:pt x="3131" y="8061"/>
                  <a:pt x="3155" y="8132"/>
                  <a:pt x="3155" y="8215"/>
                </a:cubicBezTo>
                <a:lnTo>
                  <a:pt x="3155" y="8930"/>
                </a:lnTo>
                <a:cubicBezTo>
                  <a:pt x="3155" y="9013"/>
                  <a:pt x="3227" y="9085"/>
                  <a:pt x="3310" y="9085"/>
                </a:cubicBezTo>
                <a:cubicBezTo>
                  <a:pt x="3405" y="9085"/>
                  <a:pt x="3477" y="9013"/>
                  <a:pt x="3477" y="8930"/>
                </a:cubicBezTo>
                <a:lnTo>
                  <a:pt x="3477" y="8215"/>
                </a:lnTo>
                <a:cubicBezTo>
                  <a:pt x="3477" y="8073"/>
                  <a:pt x="3429" y="7942"/>
                  <a:pt x="3358" y="7834"/>
                </a:cubicBezTo>
                <a:lnTo>
                  <a:pt x="3179" y="7572"/>
                </a:lnTo>
                <a:cubicBezTo>
                  <a:pt x="3131" y="7513"/>
                  <a:pt x="3119" y="7441"/>
                  <a:pt x="3119" y="7358"/>
                </a:cubicBezTo>
                <a:lnTo>
                  <a:pt x="3119" y="5632"/>
                </a:lnTo>
                <a:cubicBezTo>
                  <a:pt x="3119" y="5560"/>
                  <a:pt x="3167" y="5501"/>
                  <a:pt x="3227" y="5453"/>
                </a:cubicBezTo>
                <a:lnTo>
                  <a:pt x="3512" y="5310"/>
                </a:lnTo>
                <a:lnTo>
                  <a:pt x="3774" y="5572"/>
                </a:lnTo>
                <a:cubicBezTo>
                  <a:pt x="3834" y="5632"/>
                  <a:pt x="3929" y="5679"/>
                  <a:pt x="4012" y="5679"/>
                </a:cubicBezTo>
                <a:cubicBezTo>
                  <a:pt x="4108" y="5679"/>
                  <a:pt x="4179" y="5656"/>
                  <a:pt x="4251" y="5572"/>
                </a:cubicBezTo>
                <a:lnTo>
                  <a:pt x="4524" y="5310"/>
                </a:lnTo>
                <a:lnTo>
                  <a:pt x="4798" y="5453"/>
                </a:lnTo>
                <a:cubicBezTo>
                  <a:pt x="4858" y="5489"/>
                  <a:pt x="4905" y="5560"/>
                  <a:pt x="4905" y="5632"/>
                </a:cubicBezTo>
                <a:lnTo>
                  <a:pt x="4905" y="7358"/>
                </a:lnTo>
                <a:cubicBezTo>
                  <a:pt x="4905" y="7441"/>
                  <a:pt x="4893" y="7513"/>
                  <a:pt x="4846" y="7572"/>
                </a:cubicBezTo>
                <a:lnTo>
                  <a:pt x="4667" y="7834"/>
                </a:lnTo>
                <a:cubicBezTo>
                  <a:pt x="4596" y="7953"/>
                  <a:pt x="4548" y="8073"/>
                  <a:pt x="4548" y="8215"/>
                </a:cubicBezTo>
                <a:lnTo>
                  <a:pt x="4548" y="8930"/>
                </a:lnTo>
                <a:cubicBezTo>
                  <a:pt x="4548" y="9013"/>
                  <a:pt x="4620" y="9085"/>
                  <a:pt x="4715" y="9085"/>
                </a:cubicBezTo>
                <a:cubicBezTo>
                  <a:pt x="4798" y="9085"/>
                  <a:pt x="4882" y="9013"/>
                  <a:pt x="4882" y="8930"/>
                </a:cubicBezTo>
                <a:lnTo>
                  <a:pt x="4882" y="8215"/>
                </a:lnTo>
                <a:cubicBezTo>
                  <a:pt x="4882" y="8132"/>
                  <a:pt x="4893" y="8061"/>
                  <a:pt x="4941" y="8001"/>
                </a:cubicBezTo>
                <a:lnTo>
                  <a:pt x="5120" y="7739"/>
                </a:lnTo>
                <a:cubicBezTo>
                  <a:pt x="5191" y="7620"/>
                  <a:pt x="5239" y="7501"/>
                  <a:pt x="5239" y="7358"/>
                </a:cubicBezTo>
                <a:lnTo>
                  <a:pt x="5239" y="5632"/>
                </a:lnTo>
                <a:cubicBezTo>
                  <a:pt x="5239" y="5441"/>
                  <a:pt x="5132" y="5263"/>
                  <a:pt x="4953" y="5179"/>
                </a:cubicBezTo>
                <a:lnTo>
                  <a:pt x="4536" y="4965"/>
                </a:lnTo>
                <a:lnTo>
                  <a:pt x="4524" y="4953"/>
                </a:lnTo>
                <a:lnTo>
                  <a:pt x="4524" y="4703"/>
                </a:lnTo>
                <a:cubicBezTo>
                  <a:pt x="4727" y="4536"/>
                  <a:pt x="4882" y="4298"/>
                  <a:pt x="4882" y="4012"/>
                </a:cubicBezTo>
                <a:lnTo>
                  <a:pt x="4882" y="3655"/>
                </a:lnTo>
                <a:cubicBezTo>
                  <a:pt x="4882" y="3405"/>
                  <a:pt x="4727" y="3179"/>
                  <a:pt x="4524" y="3060"/>
                </a:cubicBezTo>
                <a:lnTo>
                  <a:pt x="4524" y="2643"/>
                </a:lnTo>
                <a:cubicBezTo>
                  <a:pt x="4524" y="2572"/>
                  <a:pt x="4560" y="2512"/>
                  <a:pt x="4620" y="2465"/>
                </a:cubicBezTo>
                <a:lnTo>
                  <a:pt x="4905" y="2322"/>
                </a:lnTo>
                <a:lnTo>
                  <a:pt x="5179" y="2584"/>
                </a:lnTo>
                <a:cubicBezTo>
                  <a:pt x="5239" y="2643"/>
                  <a:pt x="5322" y="2691"/>
                  <a:pt x="5417" y="2691"/>
                </a:cubicBezTo>
                <a:cubicBezTo>
                  <a:pt x="5501" y="2691"/>
                  <a:pt x="5572" y="2655"/>
                  <a:pt x="5655" y="2584"/>
                </a:cubicBezTo>
                <a:lnTo>
                  <a:pt x="5917" y="2322"/>
                </a:lnTo>
                <a:lnTo>
                  <a:pt x="6203" y="2465"/>
                </a:lnTo>
                <a:cubicBezTo>
                  <a:pt x="6263" y="2500"/>
                  <a:pt x="6310" y="2572"/>
                  <a:pt x="6310" y="2643"/>
                </a:cubicBezTo>
                <a:lnTo>
                  <a:pt x="6310" y="3060"/>
                </a:lnTo>
                <a:cubicBezTo>
                  <a:pt x="6096" y="3179"/>
                  <a:pt x="5953" y="3405"/>
                  <a:pt x="5953" y="3655"/>
                </a:cubicBezTo>
                <a:lnTo>
                  <a:pt x="5953" y="4012"/>
                </a:lnTo>
                <a:cubicBezTo>
                  <a:pt x="5953" y="4298"/>
                  <a:pt x="6084" y="4548"/>
                  <a:pt x="6310" y="4703"/>
                </a:cubicBezTo>
                <a:lnTo>
                  <a:pt x="6310" y="4953"/>
                </a:lnTo>
                <a:cubicBezTo>
                  <a:pt x="6310" y="4953"/>
                  <a:pt x="6310" y="4965"/>
                  <a:pt x="6287" y="4965"/>
                </a:cubicBezTo>
                <a:lnTo>
                  <a:pt x="5870" y="5179"/>
                </a:lnTo>
                <a:cubicBezTo>
                  <a:pt x="5691" y="5263"/>
                  <a:pt x="5596" y="5441"/>
                  <a:pt x="5596" y="5632"/>
                </a:cubicBezTo>
                <a:lnTo>
                  <a:pt x="5596" y="7358"/>
                </a:lnTo>
                <a:cubicBezTo>
                  <a:pt x="5596" y="7501"/>
                  <a:pt x="5632" y="7632"/>
                  <a:pt x="5715" y="7739"/>
                </a:cubicBezTo>
                <a:lnTo>
                  <a:pt x="5894" y="8001"/>
                </a:lnTo>
                <a:cubicBezTo>
                  <a:pt x="5929" y="8061"/>
                  <a:pt x="5953" y="8132"/>
                  <a:pt x="5953" y="8215"/>
                </a:cubicBezTo>
                <a:lnTo>
                  <a:pt x="5953" y="8930"/>
                </a:lnTo>
                <a:cubicBezTo>
                  <a:pt x="5953" y="9013"/>
                  <a:pt x="6025" y="9085"/>
                  <a:pt x="6108" y="9085"/>
                </a:cubicBezTo>
                <a:cubicBezTo>
                  <a:pt x="6203" y="9085"/>
                  <a:pt x="6275" y="9013"/>
                  <a:pt x="6275" y="8930"/>
                </a:cubicBezTo>
                <a:lnTo>
                  <a:pt x="6275" y="8215"/>
                </a:lnTo>
                <a:cubicBezTo>
                  <a:pt x="6275" y="8073"/>
                  <a:pt x="6227" y="7942"/>
                  <a:pt x="6156" y="7834"/>
                </a:cubicBezTo>
                <a:lnTo>
                  <a:pt x="5977" y="7572"/>
                </a:lnTo>
                <a:cubicBezTo>
                  <a:pt x="5929" y="7513"/>
                  <a:pt x="5917" y="7441"/>
                  <a:pt x="5917" y="7358"/>
                </a:cubicBezTo>
                <a:lnTo>
                  <a:pt x="5917" y="5632"/>
                </a:lnTo>
                <a:cubicBezTo>
                  <a:pt x="5917" y="5560"/>
                  <a:pt x="5965" y="5501"/>
                  <a:pt x="6025" y="5453"/>
                </a:cubicBezTo>
                <a:lnTo>
                  <a:pt x="6310" y="5310"/>
                </a:lnTo>
                <a:lnTo>
                  <a:pt x="6572" y="5572"/>
                </a:lnTo>
                <a:cubicBezTo>
                  <a:pt x="6632" y="5632"/>
                  <a:pt x="6727" y="5679"/>
                  <a:pt x="6810" y="5679"/>
                </a:cubicBezTo>
                <a:cubicBezTo>
                  <a:pt x="6906" y="5679"/>
                  <a:pt x="6977" y="5656"/>
                  <a:pt x="7049" y="5572"/>
                </a:cubicBezTo>
                <a:lnTo>
                  <a:pt x="7322" y="5310"/>
                </a:lnTo>
                <a:lnTo>
                  <a:pt x="7596" y="5453"/>
                </a:lnTo>
                <a:cubicBezTo>
                  <a:pt x="7656" y="5489"/>
                  <a:pt x="7703" y="5560"/>
                  <a:pt x="7703" y="5632"/>
                </a:cubicBezTo>
                <a:lnTo>
                  <a:pt x="7703" y="7358"/>
                </a:lnTo>
                <a:cubicBezTo>
                  <a:pt x="7703" y="7441"/>
                  <a:pt x="7691" y="7513"/>
                  <a:pt x="7644" y="7572"/>
                </a:cubicBezTo>
                <a:lnTo>
                  <a:pt x="7465" y="7834"/>
                </a:lnTo>
                <a:cubicBezTo>
                  <a:pt x="7394" y="7953"/>
                  <a:pt x="7346" y="8073"/>
                  <a:pt x="7346" y="8215"/>
                </a:cubicBezTo>
                <a:lnTo>
                  <a:pt x="7346" y="8930"/>
                </a:lnTo>
                <a:cubicBezTo>
                  <a:pt x="7346" y="9013"/>
                  <a:pt x="7418" y="9085"/>
                  <a:pt x="7513" y="9085"/>
                </a:cubicBezTo>
                <a:cubicBezTo>
                  <a:pt x="7596" y="9085"/>
                  <a:pt x="7680" y="9013"/>
                  <a:pt x="7680" y="8930"/>
                </a:cubicBezTo>
                <a:lnTo>
                  <a:pt x="7680" y="8215"/>
                </a:lnTo>
                <a:cubicBezTo>
                  <a:pt x="7680" y="8132"/>
                  <a:pt x="7691" y="8061"/>
                  <a:pt x="7739" y="8001"/>
                </a:cubicBezTo>
                <a:lnTo>
                  <a:pt x="7918" y="7739"/>
                </a:lnTo>
                <a:cubicBezTo>
                  <a:pt x="7989" y="7620"/>
                  <a:pt x="8037" y="7501"/>
                  <a:pt x="8037" y="7358"/>
                </a:cubicBezTo>
                <a:lnTo>
                  <a:pt x="8037" y="5632"/>
                </a:lnTo>
                <a:cubicBezTo>
                  <a:pt x="8037" y="5441"/>
                  <a:pt x="7930" y="5263"/>
                  <a:pt x="7751" y="5179"/>
                </a:cubicBezTo>
                <a:lnTo>
                  <a:pt x="7334" y="4965"/>
                </a:lnTo>
                <a:lnTo>
                  <a:pt x="7322" y="4953"/>
                </a:lnTo>
                <a:lnTo>
                  <a:pt x="7322" y="4703"/>
                </a:lnTo>
                <a:cubicBezTo>
                  <a:pt x="7525" y="4536"/>
                  <a:pt x="7680" y="4298"/>
                  <a:pt x="7680" y="4012"/>
                </a:cubicBezTo>
                <a:lnTo>
                  <a:pt x="7680" y="3655"/>
                </a:lnTo>
                <a:cubicBezTo>
                  <a:pt x="7680" y="3405"/>
                  <a:pt x="7525" y="3179"/>
                  <a:pt x="7322" y="3060"/>
                </a:cubicBezTo>
                <a:lnTo>
                  <a:pt x="7322" y="2643"/>
                </a:lnTo>
                <a:cubicBezTo>
                  <a:pt x="7322" y="2572"/>
                  <a:pt x="7358" y="2512"/>
                  <a:pt x="7418" y="2465"/>
                </a:cubicBezTo>
                <a:lnTo>
                  <a:pt x="7703" y="2322"/>
                </a:lnTo>
                <a:lnTo>
                  <a:pt x="7977" y="2584"/>
                </a:lnTo>
                <a:cubicBezTo>
                  <a:pt x="8037" y="2643"/>
                  <a:pt x="8120" y="2691"/>
                  <a:pt x="8215" y="2691"/>
                </a:cubicBezTo>
                <a:cubicBezTo>
                  <a:pt x="8299" y="2691"/>
                  <a:pt x="8370" y="2655"/>
                  <a:pt x="8453" y="2584"/>
                </a:cubicBezTo>
                <a:lnTo>
                  <a:pt x="8715" y="2322"/>
                </a:lnTo>
                <a:lnTo>
                  <a:pt x="9001" y="2465"/>
                </a:lnTo>
                <a:cubicBezTo>
                  <a:pt x="9061" y="2500"/>
                  <a:pt x="9108" y="2572"/>
                  <a:pt x="9108" y="2643"/>
                </a:cubicBezTo>
                <a:lnTo>
                  <a:pt x="9108" y="3060"/>
                </a:lnTo>
                <a:cubicBezTo>
                  <a:pt x="8894" y="3179"/>
                  <a:pt x="8751" y="3405"/>
                  <a:pt x="8751" y="3655"/>
                </a:cubicBezTo>
                <a:lnTo>
                  <a:pt x="8751" y="4012"/>
                </a:lnTo>
                <a:cubicBezTo>
                  <a:pt x="8751" y="4298"/>
                  <a:pt x="8882" y="4548"/>
                  <a:pt x="9108" y="4703"/>
                </a:cubicBezTo>
                <a:lnTo>
                  <a:pt x="9108" y="4953"/>
                </a:lnTo>
                <a:cubicBezTo>
                  <a:pt x="9108" y="4953"/>
                  <a:pt x="9108" y="4965"/>
                  <a:pt x="9084" y="4965"/>
                </a:cubicBezTo>
                <a:lnTo>
                  <a:pt x="8668" y="5179"/>
                </a:lnTo>
                <a:cubicBezTo>
                  <a:pt x="8489" y="5263"/>
                  <a:pt x="8394" y="5441"/>
                  <a:pt x="8394" y="5632"/>
                </a:cubicBezTo>
                <a:lnTo>
                  <a:pt x="8394" y="7358"/>
                </a:lnTo>
                <a:cubicBezTo>
                  <a:pt x="8394" y="7501"/>
                  <a:pt x="8430" y="7632"/>
                  <a:pt x="8513" y="7739"/>
                </a:cubicBezTo>
                <a:lnTo>
                  <a:pt x="8692" y="8001"/>
                </a:lnTo>
                <a:cubicBezTo>
                  <a:pt x="8727" y="8061"/>
                  <a:pt x="8751" y="8132"/>
                  <a:pt x="8751" y="8215"/>
                </a:cubicBezTo>
                <a:lnTo>
                  <a:pt x="8751" y="8930"/>
                </a:lnTo>
                <a:cubicBezTo>
                  <a:pt x="8751" y="9013"/>
                  <a:pt x="8823" y="9085"/>
                  <a:pt x="8906" y="9085"/>
                </a:cubicBezTo>
                <a:cubicBezTo>
                  <a:pt x="9001" y="9085"/>
                  <a:pt x="9073" y="9013"/>
                  <a:pt x="9073" y="8930"/>
                </a:cubicBezTo>
                <a:lnTo>
                  <a:pt x="9073" y="8215"/>
                </a:lnTo>
                <a:cubicBezTo>
                  <a:pt x="9073" y="8073"/>
                  <a:pt x="9025" y="7942"/>
                  <a:pt x="8954" y="7834"/>
                </a:cubicBezTo>
                <a:lnTo>
                  <a:pt x="8775" y="7572"/>
                </a:lnTo>
                <a:cubicBezTo>
                  <a:pt x="8727" y="7513"/>
                  <a:pt x="8715" y="7441"/>
                  <a:pt x="8715" y="7358"/>
                </a:cubicBezTo>
                <a:lnTo>
                  <a:pt x="8715" y="5632"/>
                </a:lnTo>
                <a:cubicBezTo>
                  <a:pt x="8715" y="5560"/>
                  <a:pt x="8763" y="5501"/>
                  <a:pt x="8823" y="5453"/>
                </a:cubicBezTo>
                <a:lnTo>
                  <a:pt x="9108" y="5310"/>
                </a:lnTo>
                <a:lnTo>
                  <a:pt x="9370" y="5572"/>
                </a:lnTo>
                <a:cubicBezTo>
                  <a:pt x="9430" y="5632"/>
                  <a:pt x="9525" y="5679"/>
                  <a:pt x="9608" y="5679"/>
                </a:cubicBezTo>
                <a:cubicBezTo>
                  <a:pt x="9704" y="5679"/>
                  <a:pt x="9775" y="5656"/>
                  <a:pt x="9846" y="5572"/>
                </a:cubicBezTo>
                <a:lnTo>
                  <a:pt x="10120" y="5310"/>
                </a:lnTo>
                <a:lnTo>
                  <a:pt x="10394" y="5453"/>
                </a:lnTo>
                <a:cubicBezTo>
                  <a:pt x="10454" y="5489"/>
                  <a:pt x="10501" y="5560"/>
                  <a:pt x="10501" y="5632"/>
                </a:cubicBezTo>
                <a:lnTo>
                  <a:pt x="10501" y="7358"/>
                </a:lnTo>
                <a:cubicBezTo>
                  <a:pt x="10501" y="7441"/>
                  <a:pt x="10489" y="7513"/>
                  <a:pt x="10442" y="7572"/>
                </a:cubicBezTo>
                <a:lnTo>
                  <a:pt x="10263" y="7834"/>
                </a:lnTo>
                <a:cubicBezTo>
                  <a:pt x="10192" y="7953"/>
                  <a:pt x="10144" y="8073"/>
                  <a:pt x="10144" y="8215"/>
                </a:cubicBezTo>
                <a:lnTo>
                  <a:pt x="10144" y="8930"/>
                </a:lnTo>
                <a:cubicBezTo>
                  <a:pt x="10144" y="9013"/>
                  <a:pt x="10216" y="9085"/>
                  <a:pt x="10311" y="9085"/>
                </a:cubicBezTo>
                <a:cubicBezTo>
                  <a:pt x="10394" y="9085"/>
                  <a:pt x="10478" y="9013"/>
                  <a:pt x="10478" y="8930"/>
                </a:cubicBezTo>
                <a:lnTo>
                  <a:pt x="10478" y="8215"/>
                </a:lnTo>
                <a:cubicBezTo>
                  <a:pt x="10478" y="8132"/>
                  <a:pt x="10489" y="8061"/>
                  <a:pt x="10537" y="8001"/>
                </a:cubicBezTo>
                <a:lnTo>
                  <a:pt x="10716" y="7739"/>
                </a:lnTo>
                <a:cubicBezTo>
                  <a:pt x="10787" y="7620"/>
                  <a:pt x="10835" y="7501"/>
                  <a:pt x="10835" y="7358"/>
                </a:cubicBezTo>
                <a:lnTo>
                  <a:pt x="10835" y="5632"/>
                </a:lnTo>
                <a:cubicBezTo>
                  <a:pt x="10918" y="5429"/>
                  <a:pt x="10811" y="5251"/>
                  <a:pt x="10632" y="5155"/>
                </a:cubicBezTo>
                <a:lnTo>
                  <a:pt x="10216" y="4953"/>
                </a:lnTo>
                <a:lnTo>
                  <a:pt x="10204" y="4941"/>
                </a:lnTo>
                <a:lnTo>
                  <a:pt x="10204" y="4703"/>
                </a:lnTo>
                <a:cubicBezTo>
                  <a:pt x="10418" y="4536"/>
                  <a:pt x="10561" y="4298"/>
                  <a:pt x="10561" y="4012"/>
                </a:cubicBezTo>
                <a:lnTo>
                  <a:pt x="10561" y="3655"/>
                </a:lnTo>
                <a:cubicBezTo>
                  <a:pt x="10561" y="3286"/>
                  <a:pt x="10251" y="2977"/>
                  <a:pt x="9882" y="2977"/>
                </a:cubicBezTo>
                <a:lnTo>
                  <a:pt x="9501" y="2977"/>
                </a:lnTo>
                <a:lnTo>
                  <a:pt x="9501" y="2643"/>
                </a:lnTo>
                <a:cubicBezTo>
                  <a:pt x="9501" y="2453"/>
                  <a:pt x="9406" y="2274"/>
                  <a:pt x="9227" y="2179"/>
                </a:cubicBezTo>
                <a:lnTo>
                  <a:pt x="8811" y="1977"/>
                </a:lnTo>
                <a:lnTo>
                  <a:pt x="8787" y="1953"/>
                </a:lnTo>
                <a:lnTo>
                  <a:pt x="8787" y="1726"/>
                </a:lnTo>
                <a:cubicBezTo>
                  <a:pt x="9001" y="1560"/>
                  <a:pt x="9144" y="1322"/>
                  <a:pt x="9144" y="1036"/>
                </a:cubicBezTo>
                <a:lnTo>
                  <a:pt x="9144" y="679"/>
                </a:lnTo>
                <a:cubicBezTo>
                  <a:pt x="9144" y="310"/>
                  <a:pt x="8834" y="0"/>
                  <a:pt x="8465" y="0"/>
                </a:cubicBezTo>
                <a:lnTo>
                  <a:pt x="8108" y="0"/>
                </a:lnTo>
                <a:cubicBezTo>
                  <a:pt x="7739" y="0"/>
                  <a:pt x="7418" y="310"/>
                  <a:pt x="7418" y="679"/>
                </a:cubicBezTo>
                <a:lnTo>
                  <a:pt x="7418" y="1036"/>
                </a:lnTo>
                <a:cubicBezTo>
                  <a:pt x="7418" y="1322"/>
                  <a:pt x="7560" y="1572"/>
                  <a:pt x="7775" y="1726"/>
                </a:cubicBezTo>
                <a:lnTo>
                  <a:pt x="7775" y="1977"/>
                </a:lnTo>
                <a:cubicBezTo>
                  <a:pt x="7775" y="1977"/>
                  <a:pt x="7775" y="1988"/>
                  <a:pt x="7763" y="1988"/>
                </a:cubicBezTo>
                <a:lnTo>
                  <a:pt x="7346" y="2203"/>
                </a:lnTo>
                <a:cubicBezTo>
                  <a:pt x="7168" y="2286"/>
                  <a:pt x="7060" y="2465"/>
                  <a:pt x="7060" y="2655"/>
                </a:cubicBezTo>
                <a:lnTo>
                  <a:pt x="7060" y="2989"/>
                </a:lnTo>
                <a:lnTo>
                  <a:pt x="6679" y="2989"/>
                </a:lnTo>
                <a:lnTo>
                  <a:pt x="6679" y="2655"/>
                </a:lnTo>
                <a:cubicBezTo>
                  <a:pt x="6679" y="2465"/>
                  <a:pt x="6572" y="2286"/>
                  <a:pt x="6394" y="2203"/>
                </a:cubicBezTo>
                <a:lnTo>
                  <a:pt x="5977" y="1988"/>
                </a:lnTo>
                <a:lnTo>
                  <a:pt x="5965" y="1977"/>
                </a:lnTo>
                <a:lnTo>
                  <a:pt x="5965" y="1726"/>
                </a:lnTo>
                <a:cubicBezTo>
                  <a:pt x="6167" y="1560"/>
                  <a:pt x="6322" y="1322"/>
                  <a:pt x="6322" y="1036"/>
                </a:cubicBezTo>
                <a:lnTo>
                  <a:pt x="6322" y="679"/>
                </a:lnTo>
                <a:cubicBezTo>
                  <a:pt x="6322" y="310"/>
                  <a:pt x="6013" y="0"/>
                  <a:pt x="5632" y="0"/>
                </a:cubicBezTo>
                <a:lnTo>
                  <a:pt x="5274" y="0"/>
                </a:lnTo>
                <a:cubicBezTo>
                  <a:pt x="4905" y="0"/>
                  <a:pt x="4596" y="310"/>
                  <a:pt x="4596" y="679"/>
                </a:cubicBezTo>
                <a:lnTo>
                  <a:pt x="4596" y="1036"/>
                </a:lnTo>
                <a:cubicBezTo>
                  <a:pt x="4596" y="1322"/>
                  <a:pt x="4727" y="1572"/>
                  <a:pt x="4953" y="1726"/>
                </a:cubicBezTo>
                <a:lnTo>
                  <a:pt x="4953" y="1977"/>
                </a:lnTo>
                <a:cubicBezTo>
                  <a:pt x="4953" y="1977"/>
                  <a:pt x="4953" y="1988"/>
                  <a:pt x="4941" y="1988"/>
                </a:cubicBezTo>
                <a:lnTo>
                  <a:pt x="4524" y="2203"/>
                </a:lnTo>
                <a:cubicBezTo>
                  <a:pt x="4346" y="2286"/>
                  <a:pt x="4239" y="2465"/>
                  <a:pt x="4239" y="2655"/>
                </a:cubicBezTo>
                <a:lnTo>
                  <a:pt x="4239" y="2989"/>
                </a:lnTo>
                <a:lnTo>
                  <a:pt x="3846" y="2989"/>
                </a:lnTo>
                <a:lnTo>
                  <a:pt x="3846" y="2655"/>
                </a:lnTo>
                <a:cubicBezTo>
                  <a:pt x="3846" y="2465"/>
                  <a:pt x="3750" y="2286"/>
                  <a:pt x="3572" y="2203"/>
                </a:cubicBezTo>
                <a:lnTo>
                  <a:pt x="3155" y="1988"/>
                </a:lnTo>
                <a:lnTo>
                  <a:pt x="3131" y="1977"/>
                </a:lnTo>
                <a:lnTo>
                  <a:pt x="3131" y="1726"/>
                </a:lnTo>
                <a:cubicBezTo>
                  <a:pt x="3346" y="1560"/>
                  <a:pt x="3489" y="1322"/>
                  <a:pt x="3489" y="1036"/>
                </a:cubicBezTo>
                <a:lnTo>
                  <a:pt x="3489" y="679"/>
                </a:lnTo>
                <a:cubicBezTo>
                  <a:pt x="3489" y="310"/>
                  <a:pt x="3179" y="0"/>
                  <a:pt x="2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641" name="Google Shape;15641;p103"/>
          <p:cNvGrpSpPr/>
          <p:nvPr/>
        </p:nvGrpSpPr>
        <p:grpSpPr>
          <a:xfrm>
            <a:off x="903530" y="3806125"/>
            <a:ext cx="264550" cy="353222"/>
            <a:chOff x="903530" y="3806125"/>
            <a:chExt cx="264550" cy="353222"/>
          </a:xfrm>
        </p:grpSpPr>
        <p:sp>
          <p:nvSpPr>
            <p:cNvPr id="15642" name="Google Shape;15642;p103"/>
            <p:cNvSpPr/>
            <p:nvPr/>
          </p:nvSpPr>
          <p:spPr>
            <a:xfrm>
              <a:off x="926637" y="3839321"/>
              <a:ext cx="173237" cy="162002"/>
            </a:xfrm>
            <a:custGeom>
              <a:avLst/>
              <a:gdLst/>
              <a:ahLst/>
              <a:cxnLst/>
              <a:rect l="l" t="t" r="r" b="b"/>
              <a:pathLst>
                <a:path w="5443" h="5090" extrusionOk="0">
                  <a:moveTo>
                    <a:pt x="3418" y="1"/>
                  </a:moveTo>
                  <a:cubicBezTo>
                    <a:pt x="2623" y="1"/>
                    <a:pt x="1831" y="307"/>
                    <a:pt x="1227" y="911"/>
                  </a:cubicBezTo>
                  <a:cubicBezTo>
                    <a:pt x="108" y="2030"/>
                    <a:pt x="1" y="3804"/>
                    <a:pt x="989" y="5030"/>
                  </a:cubicBezTo>
                  <a:cubicBezTo>
                    <a:pt x="1013" y="5078"/>
                    <a:pt x="1061" y="5090"/>
                    <a:pt x="1120" y="5090"/>
                  </a:cubicBezTo>
                  <a:cubicBezTo>
                    <a:pt x="1156" y="5090"/>
                    <a:pt x="1192" y="5078"/>
                    <a:pt x="1227" y="5066"/>
                  </a:cubicBezTo>
                  <a:cubicBezTo>
                    <a:pt x="1299" y="5006"/>
                    <a:pt x="1311" y="4899"/>
                    <a:pt x="1251" y="4840"/>
                  </a:cubicBezTo>
                  <a:cubicBezTo>
                    <a:pt x="382" y="3744"/>
                    <a:pt x="477" y="2149"/>
                    <a:pt x="1477" y="1149"/>
                  </a:cubicBezTo>
                  <a:cubicBezTo>
                    <a:pt x="2019" y="607"/>
                    <a:pt x="2735" y="334"/>
                    <a:pt x="3452" y="334"/>
                  </a:cubicBezTo>
                  <a:cubicBezTo>
                    <a:pt x="4059" y="334"/>
                    <a:pt x="4666" y="530"/>
                    <a:pt x="5168" y="923"/>
                  </a:cubicBezTo>
                  <a:cubicBezTo>
                    <a:pt x="5199" y="948"/>
                    <a:pt x="5237" y="961"/>
                    <a:pt x="5273" y="961"/>
                  </a:cubicBezTo>
                  <a:cubicBezTo>
                    <a:pt x="5321" y="961"/>
                    <a:pt x="5367" y="939"/>
                    <a:pt x="5394" y="899"/>
                  </a:cubicBezTo>
                  <a:cubicBezTo>
                    <a:pt x="5442" y="827"/>
                    <a:pt x="5418" y="720"/>
                    <a:pt x="5347" y="672"/>
                  </a:cubicBezTo>
                  <a:cubicBezTo>
                    <a:pt x="4777" y="223"/>
                    <a:pt x="4096" y="1"/>
                    <a:pt x="3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3" name="Google Shape;15643;p103"/>
            <p:cNvSpPr/>
            <p:nvPr/>
          </p:nvSpPr>
          <p:spPr>
            <a:xfrm>
              <a:off x="903530" y="3806125"/>
              <a:ext cx="264550" cy="353222"/>
            </a:xfrm>
            <a:custGeom>
              <a:avLst/>
              <a:gdLst/>
              <a:ahLst/>
              <a:cxnLst/>
              <a:rect l="l" t="t" r="r" b="b"/>
              <a:pathLst>
                <a:path w="8312" h="11098" extrusionOk="0">
                  <a:moveTo>
                    <a:pt x="4144" y="322"/>
                  </a:moveTo>
                  <a:cubicBezTo>
                    <a:pt x="6251" y="322"/>
                    <a:pt x="7966" y="2025"/>
                    <a:pt x="7966" y="4144"/>
                  </a:cubicBezTo>
                  <a:cubicBezTo>
                    <a:pt x="7978" y="5085"/>
                    <a:pt x="7775" y="6002"/>
                    <a:pt x="7371" y="6895"/>
                  </a:cubicBezTo>
                  <a:cubicBezTo>
                    <a:pt x="7037" y="7609"/>
                    <a:pt x="6597" y="8323"/>
                    <a:pt x="6025" y="8978"/>
                  </a:cubicBezTo>
                  <a:cubicBezTo>
                    <a:pt x="5228" y="9919"/>
                    <a:pt x="4418" y="10526"/>
                    <a:pt x="4156" y="10717"/>
                  </a:cubicBezTo>
                  <a:cubicBezTo>
                    <a:pt x="3882" y="10538"/>
                    <a:pt x="3084" y="9931"/>
                    <a:pt x="2275" y="8990"/>
                  </a:cubicBezTo>
                  <a:cubicBezTo>
                    <a:pt x="1715" y="8323"/>
                    <a:pt x="1251" y="7621"/>
                    <a:pt x="929" y="6895"/>
                  </a:cubicBezTo>
                  <a:cubicBezTo>
                    <a:pt x="525" y="6002"/>
                    <a:pt x="310" y="5085"/>
                    <a:pt x="310" y="4144"/>
                  </a:cubicBezTo>
                  <a:cubicBezTo>
                    <a:pt x="310" y="2025"/>
                    <a:pt x="2025" y="322"/>
                    <a:pt x="4144" y="322"/>
                  </a:cubicBezTo>
                  <a:close/>
                  <a:moveTo>
                    <a:pt x="4156" y="1"/>
                  </a:moveTo>
                  <a:cubicBezTo>
                    <a:pt x="1858" y="1"/>
                    <a:pt x="1" y="1870"/>
                    <a:pt x="1" y="4156"/>
                  </a:cubicBezTo>
                  <a:cubicBezTo>
                    <a:pt x="1" y="5121"/>
                    <a:pt x="215" y="6097"/>
                    <a:pt x="644" y="7049"/>
                  </a:cubicBezTo>
                  <a:cubicBezTo>
                    <a:pt x="989" y="7788"/>
                    <a:pt x="1441" y="8514"/>
                    <a:pt x="2037" y="9216"/>
                  </a:cubicBezTo>
                  <a:cubicBezTo>
                    <a:pt x="3037" y="10395"/>
                    <a:pt x="4037" y="11050"/>
                    <a:pt x="4061" y="11062"/>
                  </a:cubicBezTo>
                  <a:cubicBezTo>
                    <a:pt x="4096" y="11074"/>
                    <a:pt x="4120" y="11098"/>
                    <a:pt x="4156" y="11098"/>
                  </a:cubicBezTo>
                  <a:cubicBezTo>
                    <a:pt x="4180" y="11098"/>
                    <a:pt x="4215" y="11074"/>
                    <a:pt x="4239" y="11062"/>
                  </a:cubicBezTo>
                  <a:cubicBezTo>
                    <a:pt x="4287" y="11038"/>
                    <a:pt x="5275" y="10395"/>
                    <a:pt x="6263" y="9216"/>
                  </a:cubicBezTo>
                  <a:cubicBezTo>
                    <a:pt x="6859" y="8538"/>
                    <a:pt x="7323" y="7800"/>
                    <a:pt x="7668" y="7049"/>
                  </a:cubicBezTo>
                  <a:cubicBezTo>
                    <a:pt x="8085" y="6109"/>
                    <a:pt x="8311" y="5144"/>
                    <a:pt x="8311" y="4156"/>
                  </a:cubicBezTo>
                  <a:cubicBezTo>
                    <a:pt x="8311" y="1870"/>
                    <a:pt x="6442" y="1"/>
                    <a:pt x="4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4" name="Google Shape;15644;p103"/>
            <p:cNvSpPr/>
            <p:nvPr/>
          </p:nvSpPr>
          <p:spPr>
            <a:xfrm>
              <a:off x="1008879" y="3904059"/>
              <a:ext cx="54966" cy="18460"/>
            </a:xfrm>
            <a:custGeom>
              <a:avLst/>
              <a:gdLst/>
              <a:ahLst/>
              <a:cxnLst/>
              <a:rect l="l" t="t" r="r" b="b"/>
              <a:pathLst>
                <a:path w="1727" h="580" extrusionOk="0">
                  <a:moveTo>
                    <a:pt x="648" y="1"/>
                  </a:moveTo>
                  <a:cubicBezTo>
                    <a:pt x="492" y="1"/>
                    <a:pt x="319" y="16"/>
                    <a:pt x="132" y="55"/>
                  </a:cubicBezTo>
                  <a:cubicBezTo>
                    <a:pt x="60" y="67"/>
                    <a:pt x="1" y="127"/>
                    <a:pt x="1" y="222"/>
                  </a:cubicBezTo>
                  <a:lnTo>
                    <a:pt x="1" y="401"/>
                  </a:lnTo>
                  <a:cubicBezTo>
                    <a:pt x="1" y="484"/>
                    <a:pt x="72" y="555"/>
                    <a:pt x="155" y="555"/>
                  </a:cubicBezTo>
                  <a:cubicBezTo>
                    <a:pt x="251" y="555"/>
                    <a:pt x="322" y="484"/>
                    <a:pt x="322" y="401"/>
                  </a:cubicBezTo>
                  <a:lnTo>
                    <a:pt x="322" y="365"/>
                  </a:lnTo>
                  <a:cubicBezTo>
                    <a:pt x="434" y="350"/>
                    <a:pt x="539" y="343"/>
                    <a:pt x="636" y="343"/>
                  </a:cubicBezTo>
                  <a:cubicBezTo>
                    <a:pt x="841" y="343"/>
                    <a:pt x="1011" y="372"/>
                    <a:pt x="1132" y="413"/>
                  </a:cubicBezTo>
                  <a:cubicBezTo>
                    <a:pt x="1334" y="472"/>
                    <a:pt x="1453" y="543"/>
                    <a:pt x="1465" y="543"/>
                  </a:cubicBezTo>
                  <a:cubicBezTo>
                    <a:pt x="1501" y="555"/>
                    <a:pt x="1525" y="579"/>
                    <a:pt x="1560" y="579"/>
                  </a:cubicBezTo>
                  <a:cubicBezTo>
                    <a:pt x="1620" y="579"/>
                    <a:pt x="1667" y="543"/>
                    <a:pt x="1691" y="496"/>
                  </a:cubicBezTo>
                  <a:cubicBezTo>
                    <a:pt x="1727" y="401"/>
                    <a:pt x="1703" y="305"/>
                    <a:pt x="1632" y="246"/>
                  </a:cubicBezTo>
                  <a:cubicBezTo>
                    <a:pt x="1613" y="236"/>
                    <a:pt x="1255" y="1"/>
                    <a:pt x="6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5" name="Google Shape;15645;p103"/>
            <p:cNvSpPr/>
            <p:nvPr/>
          </p:nvSpPr>
          <p:spPr>
            <a:xfrm>
              <a:off x="972118" y="3872072"/>
              <a:ext cx="172473" cy="164866"/>
            </a:xfrm>
            <a:custGeom>
              <a:avLst/>
              <a:gdLst/>
              <a:ahLst/>
              <a:cxnLst/>
              <a:rect l="l" t="t" r="r" b="b"/>
              <a:pathLst>
                <a:path w="5419" h="5180" extrusionOk="0">
                  <a:moveTo>
                    <a:pt x="3239" y="346"/>
                  </a:moveTo>
                  <a:lnTo>
                    <a:pt x="3239" y="1144"/>
                  </a:lnTo>
                  <a:cubicBezTo>
                    <a:pt x="3239" y="1287"/>
                    <a:pt x="3203" y="1418"/>
                    <a:pt x="3144" y="1537"/>
                  </a:cubicBezTo>
                  <a:lnTo>
                    <a:pt x="3084" y="1668"/>
                  </a:lnTo>
                  <a:cubicBezTo>
                    <a:pt x="3073" y="1703"/>
                    <a:pt x="3073" y="1715"/>
                    <a:pt x="3073" y="1739"/>
                  </a:cubicBezTo>
                  <a:lnTo>
                    <a:pt x="3073" y="2084"/>
                  </a:lnTo>
                  <a:cubicBezTo>
                    <a:pt x="3073" y="2370"/>
                    <a:pt x="2953" y="2632"/>
                    <a:pt x="2763" y="2846"/>
                  </a:cubicBezTo>
                  <a:cubicBezTo>
                    <a:pt x="2558" y="3028"/>
                    <a:pt x="2311" y="3145"/>
                    <a:pt x="2040" y="3145"/>
                  </a:cubicBezTo>
                  <a:cubicBezTo>
                    <a:pt x="2027" y="3145"/>
                    <a:pt x="2014" y="3144"/>
                    <a:pt x="2001" y="3144"/>
                  </a:cubicBezTo>
                  <a:cubicBezTo>
                    <a:pt x="1406" y="3108"/>
                    <a:pt x="941" y="2620"/>
                    <a:pt x="941" y="2037"/>
                  </a:cubicBezTo>
                  <a:lnTo>
                    <a:pt x="941" y="1739"/>
                  </a:lnTo>
                  <a:cubicBezTo>
                    <a:pt x="941" y="1715"/>
                    <a:pt x="941" y="1703"/>
                    <a:pt x="929" y="1668"/>
                  </a:cubicBezTo>
                  <a:lnTo>
                    <a:pt x="870" y="1537"/>
                  </a:lnTo>
                  <a:cubicBezTo>
                    <a:pt x="810" y="1418"/>
                    <a:pt x="775" y="1287"/>
                    <a:pt x="775" y="1144"/>
                  </a:cubicBezTo>
                  <a:cubicBezTo>
                    <a:pt x="775" y="703"/>
                    <a:pt x="1132" y="346"/>
                    <a:pt x="1584" y="346"/>
                  </a:cubicBezTo>
                  <a:close/>
                  <a:moveTo>
                    <a:pt x="1465" y="3346"/>
                  </a:moveTo>
                  <a:cubicBezTo>
                    <a:pt x="1608" y="3406"/>
                    <a:pt x="1775" y="3453"/>
                    <a:pt x="1953" y="3465"/>
                  </a:cubicBezTo>
                  <a:lnTo>
                    <a:pt x="2001" y="3465"/>
                  </a:lnTo>
                  <a:cubicBezTo>
                    <a:pt x="2180" y="3465"/>
                    <a:pt x="2370" y="3442"/>
                    <a:pt x="2537" y="3370"/>
                  </a:cubicBezTo>
                  <a:lnTo>
                    <a:pt x="2537" y="3584"/>
                  </a:lnTo>
                  <a:cubicBezTo>
                    <a:pt x="2537" y="3632"/>
                    <a:pt x="2549" y="3692"/>
                    <a:pt x="2549" y="3739"/>
                  </a:cubicBezTo>
                  <a:lnTo>
                    <a:pt x="2001" y="4156"/>
                  </a:lnTo>
                  <a:lnTo>
                    <a:pt x="1453" y="3727"/>
                  </a:lnTo>
                  <a:cubicBezTo>
                    <a:pt x="1465" y="3680"/>
                    <a:pt x="1465" y="3632"/>
                    <a:pt x="1465" y="3573"/>
                  </a:cubicBezTo>
                  <a:lnTo>
                    <a:pt x="1465" y="3346"/>
                  </a:lnTo>
                  <a:close/>
                  <a:moveTo>
                    <a:pt x="1251" y="3977"/>
                  </a:moveTo>
                  <a:lnTo>
                    <a:pt x="1834" y="4406"/>
                  </a:lnTo>
                  <a:lnTo>
                    <a:pt x="1834" y="4870"/>
                  </a:lnTo>
                  <a:cubicBezTo>
                    <a:pt x="1334" y="4835"/>
                    <a:pt x="822" y="4680"/>
                    <a:pt x="394" y="4358"/>
                  </a:cubicBezTo>
                  <a:cubicBezTo>
                    <a:pt x="417" y="4335"/>
                    <a:pt x="465" y="4299"/>
                    <a:pt x="501" y="4287"/>
                  </a:cubicBezTo>
                  <a:lnTo>
                    <a:pt x="1132" y="4049"/>
                  </a:lnTo>
                  <a:cubicBezTo>
                    <a:pt x="1179" y="4037"/>
                    <a:pt x="1227" y="4001"/>
                    <a:pt x="1251" y="3977"/>
                  </a:cubicBezTo>
                  <a:close/>
                  <a:moveTo>
                    <a:pt x="2739" y="3989"/>
                  </a:moveTo>
                  <a:cubicBezTo>
                    <a:pt x="2787" y="4025"/>
                    <a:pt x="2822" y="4037"/>
                    <a:pt x="2858" y="4061"/>
                  </a:cubicBezTo>
                  <a:lnTo>
                    <a:pt x="3632" y="4346"/>
                  </a:lnTo>
                  <a:cubicBezTo>
                    <a:pt x="3192" y="4656"/>
                    <a:pt x="2680" y="4835"/>
                    <a:pt x="2168" y="4870"/>
                  </a:cubicBezTo>
                  <a:lnTo>
                    <a:pt x="2168" y="4418"/>
                  </a:lnTo>
                  <a:lnTo>
                    <a:pt x="2739" y="3989"/>
                  </a:lnTo>
                  <a:close/>
                  <a:moveTo>
                    <a:pt x="1596" y="1"/>
                  </a:moveTo>
                  <a:cubicBezTo>
                    <a:pt x="977" y="1"/>
                    <a:pt x="465" y="501"/>
                    <a:pt x="465" y="1132"/>
                  </a:cubicBezTo>
                  <a:cubicBezTo>
                    <a:pt x="465" y="1310"/>
                    <a:pt x="513" y="1501"/>
                    <a:pt x="596" y="1668"/>
                  </a:cubicBezTo>
                  <a:lnTo>
                    <a:pt x="644" y="1751"/>
                  </a:lnTo>
                  <a:lnTo>
                    <a:pt x="644" y="2013"/>
                  </a:lnTo>
                  <a:cubicBezTo>
                    <a:pt x="644" y="2453"/>
                    <a:pt x="858" y="2858"/>
                    <a:pt x="1168" y="3120"/>
                  </a:cubicBezTo>
                  <a:lnTo>
                    <a:pt x="1168" y="3561"/>
                  </a:lnTo>
                  <a:cubicBezTo>
                    <a:pt x="1168" y="3632"/>
                    <a:pt x="1120" y="3704"/>
                    <a:pt x="1048" y="3739"/>
                  </a:cubicBezTo>
                  <a:lnTo>
                    <a:pt x="406" y="3977"/>
                  </a:lnTo>
                  <a:cubicBezTo>
                    <a:pt x="239" y="4037"/>
                    <a:pt x="108" y="4168"/>
                    <a:pt x="36" y="4311"/>
                  </a:cubicBezTo>
                  <a:cubicBezTo>
                    <a:pt x="1" y="4394"/>
                    <a:pt x="25" y="4466"/>
                    <a:pt x="84" y="4513"/>
                  </a:cubicBezTo>
                  <a:cubicBezTo>
                    <a:pt x="644" y="4954"/>
                    <a:pt x="1334" y="5180"/>
                    <a:pt x="2001" y="5180"/>
                  </a:cubicBezTo>
                  <a:cubicBezTo>
                    <a:pt x="2799" y="5180"/>
                    <a:pt x="3596" y="4870"/>
                    <a:pt x="4204" y="4275"/>
                  </a:cubicBezTo>
                  <a:cubicBezTo>
                    <a:pt x="5323" y="3168"/>
                    <a:pt x="5418" y="1406"/>
                    <a:pt x="4442" y="167"/>
                  </a:cubicBezTo>
                  <a:cubicBezTo>
                    <a:pt x="4405" y="124"/>
                    <a:pt x="4351" y="98"/>
                    <a:pt x="4301" y="98"/>
                  </a:cubicBezTo>
                  <a:cubicBezTo>
                    <a:pt x="4269" y="98"/>
                    <a:pt x="4239" y="108"/>
                    <a:pt x="4216" y="132"/>
                  </a:cubicBezTo>
                  <a:cubicBezTo>
                    <a:pt x="4144" y="191"/>
                    <a:pt x="4132" y="298"/>
                    <a:pt x="4192" y="358"/>
                  </a:cubicBezTo>
                  <a:cubicBezTo>
                    <a:pt x="5061" y="1465"/>
                    <a:pt x="4966" y="3049"/>
                    <a:pt x="3965" y="4049"/>
                  </a:cubicBezTo>
                  <a:lnTo>
                    <a:pt x="3906" y="4108"/>
                  </a:lnTo>
                  <a:cubicBezTo>
                    <a:pt x="3870" y="4096"/>
                    <a:pt x="3835" y="4061"/>
                    <a:pt x="3799" y="4049"/>
                  </a:cubicBezTo>
                  <a:lnTo>
                    <a:pt x="2977" y="3739"/>
                  </a:lnTo>
                  <a:cubicBezTo>
                    <a:pt x="2906" y="3704"/>
                    <a:pt x="2858" y="3644"/>
                    <a:pt x="2858" y="3561"/>
                  </a:cubicBezTo>
                  <a:lnTo>
                    <a:pt x="2858" y="3144"/>
                  </a:lnTo>
                  <a:cubicBezTo>
                    <a:pt x="2894" y="3108"/>
                    <a:pt x="2942" y="3084"/>
                    <a:pt x="2965" y="3049"/>
                  </a:cubicBezTo>
                  <a:cubicBezTo>
                    <a:pt x="3239" y="2787"/>
                    <a:pt x="3382" y="2441"/>
                    <a:pt x="3382" y="2072"/>
                  </a:cubicBezTo>
                  <a:lnTo>
                    <a:pt x="3382" y="1751"/>
                  </a:lnTo>
                  <a:lnTo>
                    <a:pt x="3430" y="1668"/>
                  </a:lnTo>
                  <a:cubicBezTo>
                    <a:pt x="3513" y="1501"/>
                    <a:pt x="3561" y="1310"/>
                    <a:pt x="3561" y="1132"/>
                  </a:cubicBezTo>
                  <a:lnTo>
                    <a:pt x="3561" y="167"/>
                  </a:lnTo>
                  <a:cubicBezTo>
                    <a:pt x="3561" y="72"/>
                    <a:pt x="3489" y="1"/>
                    <a:pt x="33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46" name="Google Shape;15646;p103"/>
          <p:cNvGrpSpPr/>
          <p:nvPr/>
        </p:nvGrpSpPr>
        <p:grpSpPr>
          <a:xfrm>
            <a:off x="2611458" y="3816374"/>
            <a:ext cx="426329" cy="332375"/>
            <a:chOff x="2611458" y="3816374"/>
            <a:chExt cx="426329" cy="332375"/>
          </a:xfrm>
        </p:grpSpPr>
        <p:sp>
          <p:nvSpPr>
            <p:cNvPr id="15647" name="Google Shape;15647;p103"/>
            <p:cNvSpPr/>
            <p:nvPr/>
          </p:nvSpPr>
          <p:spPr>
            <a:xfrm>
              <a:off x="2611458" y="3816374"/>
              <a:ext cx="426329" cy="332375"/>
            </a:xfrm>
            <a:custGeom>
              <a:avLst/>
              <a:gdLst/>
              <a:ahLst/>
              <a:cxnLst/>
              <a:rect l="l" t="t" r="r" b="b"/>
              <a:pathLst>
                <a:path w="13395" h="10443" extrusionOk="0">
                  <a:moveTo>
                    <a:pt x="13002" y="429"/>
                  </a:moveTo>
                  <a:lnTo>
                    <a:pt x="12966" y="846"/>
                  </a:lnTo>
                  <a:lnTo>
                    <a:pt x="11418" y="846"/>
                  </a:lnTo>
                  <a:cubicBezTo>
                    <a:pt x="11299" y="846"/>
                    <a:pt x="11216" y="929"/>
                    <a:pt x="11216" y="1048"/>
                  </a:cubicBezTo>
                  <a:cubicBezTo>
                    <a:pt x="11216" y="1167"/>
                    <a:pt x="11299" y="1263"/>
                    <a:pt x="11418" y="1263"/>
                  </a:cubicBezTo>
                  <a:lnTo>
                    <a:pt x="12633" y="1263"/>
                  </a:lnTo>
                  <a:lnTo>
                    <a:pt x="12633" y="7501"/>
                  </a:lnTo>
                  <a:lnTo>
                    <a:pt x="5429" y="7501"/>
                  </a:lnTo>
                  <a:lnTo>
                    <a:pt x="5429" y="7287"/>
                  </a:lnTo>
                  <a:cubicBezTo>
                    <a:pt x="5429" y="7168"/>
                    <a:pt x="5334" y="7085"/>
                    <a:pt x="5215" y="7085"/>
                  </a:cubicBezTo>
                  <a:lnTo>
                    <a:pt x="4870" y="7085"/>
                  </a:lnTo>
                  <a:cubicBezTo>
                    <a:pt x="4834" y="6942"/>
                    <a:pt x="4786" y="6811"/>
                    <a:pt x="4715" y="6692"/>
                  </a:cubicBezTo>
                  <a:lnTo>
                    <a:pt x="4953" y="6454"/>
                  </a:lnTo>
                  <a:cubicBezTo>
                    <a:pt x="5036" y="6358"/>
                    <a:pt x="5036" y="6227"/>
                    <a:pt x="4953" y="6156"/>
                  </a:cubicBezTo>
                  <a:lnTo>
                    <a:pt x="4310" y="5513"/>
                  </a:lnTo>
                  <a:cubicBezTo>
                    <a:pt x="4263" y="5477"/>
                    <a:pt x="4215" y="5454"/>
                    <a:pt x="4155" y="5454"/>
                  </a:cubicBezTo>
                  <a:cubicBezTo>
                    <a:pt x="4096" y="5454"/>
                    <a:pt x="4060" y="5477"/>
                    <a:pt x="4013" y="5513"/>
                  </a:cubicBezTo>
                  <a:lnTo>
                    <a:pt x="3774" y="5751"/>
                  </a:lnTo>
                  <a:cubicBezTo>
                    <a:pt x="3655" y="5692"/>
                    <a:pt x="3524" y="5632"/>
                    <a:pt x="3382" y="5596"/>
                  </a:cubicBezTo>
                  <a:lnTo>
                    <a:pt x="3382" y="5251"/>
                  </a:lnTo>
                  <a:cubicBezTo>
                    <a:pt x="3382" y="5132"/>
                    <a:pt x="3298" y="5037"/>
                    <a:pt x="3179" y="5037"/>
                  </a:cubicBezTo>
                  <a:lnTo>
                    <a:pt x="2655" y="5037"/>
                  </a:lnTo>
                  <a:lnTo>
                    <a:pt x="2655" y="1274"/>
                  </a:lnTo>
                  <a:lnTo>
                    <a:pt x="10704" y="1274"/>
                  </a:lnTo>
                  <a:cubicBezTo>
                    <a:pt x="10823" y="1274"/>
                    <a:pt x="10918" y="1191"/>
                    <a:pt x="10918" y="1072"/>
                  </a:cubicBezTo>
                  <a:cubicBezTo>
                    <a:pt x="10918" y="953"/>
                    <a:pt x="10823" y="858"/>
                    <a:pt x="10704" y="858"/>
                  </a:cubicBezTo>
                  <a:lnTo>
                    <a:pt x="2310" y="858"/>
                  </a:lnTo>
                  <a:lnTo>
                    <a:pt x="2310" y="429"/>
                  </a:lnTo>
                  <a:close/>
                  <a:moveTo>
                    <a:pt x="12966" y="7918"/>
                  </a:moveTo>
                  <a:lnTo>
                    <a:pt x="12966" y="8347"/>
                  </a:lnTo>
                  <a:lnTo>
                    <a:pt x="5358" y="8347"/>
                  </a:lnTo>
                  <a:cubicBezTo>
                    <a:pt x="5394" y="8299"/>
                    <a:pt x="5417" y="8251"/>
                    <a:pt x="5417" y="8192"/>
                  </a:cubicBezTo>
                  <a:lnTo>
                    <a:pt x="5417" y="7954"/>
                  </a:lnTo>
                  <a:lnTo>
                    <a:pt x="12835" y="7954"/>
                  </a:lnTo>
                  <a:cubicBezTo>
                    <a:pt x="12883" y="7954"/>
                    <a:pt x="12930" y="7942"/>
                    <a:pt x="12954" y="7918"/>
                  </a:cubicBezTo>
                  <a:close/>
                  <a:moveTo>
                    <a:pt x="2953" y="5442"/>
                  </a:moveTo>
                  <a:lnTo>
                    <a:pt x="2953" y="5739"/>
                  </a:lnTo>
                  <a:cubicBezTo>
                    <a:pt x="2953" y="5846"/>
                    <a:pt x="3024" y="5918"/>
                    <a:pt x="3120" y="5954"/>
                  </a:cubicBezTo>
                  <a:cubicBezTo>
                    <a:pt x="3310" y="5989"/>
                    <a:pt x="3501" y="6073"/>
                    <a:pt x="3679" y="6192"/>
                  </a:cubicBezTo>
                  <a:cubicBezTo>
                    <a:pt x="3716" y="6215"/>
                    <a:pt x="3755" y="6225"/>
                    <a:pt x="3793" y="6225"/>
                  </a:cubicBezTo>
                  <a:cubicBezTo>
                    <a:pt x="3853" y="6225"/>
                    <a:pt x="3909" y="6200"/>
                    <a:pt x="3953" y="6156"/>
                  </a:cubicBezTo>
                  <a:lnTo>
                    <a:pt x="4155" y="5954"/>
                  </a:lnTo>
                  <a:lnTo>
                    <a:pt x="4501" y="6287"/>
                  </a:lnTo>
                  <a:lnTo>
                    <a:pt x="4298" y="6501"/>
                  </a:lnTo>
                  <a:cubicBezTo>
                    <a:pt x="4215" y="6573"/>
                    <a:pt x="4203" y="6680"/>
                    <a:pt x="4263" y="6763"/>
                  </a:cubicBezTo>
                  <a:cubicBezTo>
                    <a:pt x="4370" y="6942"/>
                    <a:pt x="4453" y="7144"/>
                    <a:pt x="4501" y="7335"/>
                  </a:cubicBezTo>
                  <a:cubicBezTo>
                    <a:pt x="4513" y="7418"/>
                    <a:pt x="4608" y="7501"/>
                    <a:pt x="4715" y="7501"/>
                  </a:cubicBezTo>
                  <a:lnTo>
                    <a:pt x="5013" y="7501"/>
                  </a:lnTo>
                  <a:lnTo>
                    <a:pt x="5013" y="7990"/>
                  </a:lnTo>
                  <a:lnTo>
                    <a:pt x="4715" y="7990"/>
                  </a:lnTo>
                  <a:cubicBezTo>
                    <a:pt x="4608" y="7990"/>
                    <a:pt x="4525" y="8061"/>
                    <a:pt x="4501" y="8156"/>
                  </a:cubicBezTo>
                  <a:cubicBezTo>
                    <a:pt x="4453" y="8347"/>
                    <a:pt x="4382" y="8537"/>
                    <a:pt x="4263" y="8716"/>
                  </a:cubicBezTo>
                  <a:cubicBezTo>
                    <a:pt x="4203" y="8811"/>
                    <a:pt x="4215" y="8906"/>
                    <a:pt x="4298" y="8990"/>
                  </a:cubicBezTo>
                  <a:lnTo>
                    <a:pt x="4501" y="9192"/>
                  </a:lnTo>
                  <a:lnTo>
                    <a:pt x="4155" y="9537"/>
                  </a:lnTo>
                  <a:lnTo>
                    <a:pt x="3953" y="9323"/>
                  </a:lnTo>
                  <a:cubicBezTo>
                    <a:pt x="3912" y="9282"/>
                    <a:pt x="3860" y="9261"/>
                    <a:pt x="3805" y="9261"/>
                  </a:cubicBezTo>
                  <a:cubicBezTo>
                    <a:pt x="3764" y="9261"/>
                    <a:pt x="3720" y="9273"/>
                    <a:pt x="3679" y="9299"/>
                  </a:cubicBezTo>
                  <a:cubicBezTo>
                    <a:pt x="3501" y="9394"/>
                    <a:pt x="3310" y="9490"/>
                    <a:pt x="3120" y="9537"/>
                  </a:cubicBezTo>
                  <a:cubicBezTo>
                    <a:pt x="3024" y="9549"/>
                    <a:pt x="2953" y="9633"/>
                    <a:pt x="2953" y="9740"/>
                  </a:cubicBezTo>
                  <a:lnTo>
                    <a:pt x="2953" y="10037"/>
                  </a:lnTo>
                  <a:lnTo>
                    <a:pt x="2465" y="10037"/>
                  </a:lnTo>
                  <a:lnTo>
                    <a:pt x="2465" y="9740"/>
                  </a:lnTo>
                  <a:cubicBezTo>
                    <a:pt x="2465" y="9633"/>
                    <a:pt x="2393" y="9561"/>
                    <a:pt x="2298" y="9537"/>
                  </a:cubicBezTo>
                  <a:cubicBezTo>
                    <a:pt x="2108" y="9490"/>
                    <a:pt x="1917" y="9418"/>
                    <a:pt x="1738" y="9299"/>
                  </a:cubicBezTo>
                  <a:cubicBezTo>
                    <a:pt x="1697" y="9273"/>
                    <a:pt x="1654" y="9261"/>
                    <a:pt x="1612" y="9261"/>
                  </a:cubicBezTo>
                  <a:cubicBezTo>
                    <a:pt x="1557" y="9261"/>
                    <a:pt x="1505" y="9282"/>
                    <a:pt x="1465" y="9323"/>
                  </a:cubicBezTo>
                  <a:lnTo>
                    <a:pt x="1262" y="9537"/>
                  </a:lnTo>
                  <a:lnTo>
                    <a:pt x="917" y="9192"/>
                  </a:lnTo>
                  <a:lnTo>
                    <a:pt x="1119" y="8990"/>
                  </a:lnTo>
                  <a:cubicBezTo>
                    <a:pt x="1203" y="8906"/>
                    <a:pt x="1215" y="8799"/>
                    <a:pt x="1155" y="8716"/>
                  </a:cubicBezTo>
                  <a:cubicBezTo>
                    <a:pt x="1048" y="8537"/>
                    <a:pt x="965" y="8347"/>
                    <a:pt x="917" y="8156"/>
                  </a:cubicBezTo>
                  <a:cubicBezTo>
                    <a:pt x="905" y="8061"/>
                    <a:pt x="810" y="7990"/>
                    <a:pt x="703" y="7990"/>
                  </a:cubicBezTo>
                  <a:lnTo>
                    <a:pt x="405" y="7990"/>
                  </a:lnTo>
                  <a:lnTo>
                    <a:pt x="405" y="7501"/>
                  </a:lnTo>
                  <a:lnTo>
                    <a:pt x="703" y="7501"/>
                  </a:lnTo>
                  <a:cubicBezTo>
                    <a:pt x="810" y="7501"/>
                    <a:pt x="881" y="7418"/>
                    <a:pt x="917" y="7335"/>
                  </a:cubicBezTo>
                  <a:cubicBezTo>
                    <a:pt x="965" y="7144"/>
                    <a:pt x="1036" y="6942"/>
                    <a:pt x="1155" y="6763"/>
                  </a:cubicBezTo>
                  <a:cubicBezTo>
                    <a:pt x="1215" y="6680"/>
                    <a:pt x="1203" y="6573"/>
                    <a:pt x="1119" y="6501"/>
                  </a:cubicBezTo>
                  <a:lnTo>
                    <a:pt x="917" y="6287"/>
                  </a:lnTo>
                  <a:lnTo>
                    <a:pt x="1262" y="5954"/>
                  </a:lnTo>
                  <a:lnTo>
                    <a:pt x="1465" y="6156"/>
                  </a:lnTo>
                  <a:cubicBezTo>
                    <a:pt x="1508" y="6200"/>
                    <a:pt x="1565" y="6225"/>
                    <a:pt x="1624" y="6225"/>
                  </a:cubicBezTo>
                  <a:cubicBezTo>
                    <a:pt x="1662" y="6225"/>
                    <a:pt x="1701" y="6215"/>
                    <a:pt x="1738" y="6192"/>
                  </a:cubicBezTo>
                  <a:cubicBezTo>
                    <a:pt x="1917" y="6085"/>
                    <a:pt x="2108" y="5989"/>
                    <a:pt x="2298" y="5954"/>
                  </a:cubicBezTo>
                  <a:cubicBezTo>
                    <a:pt x="2393" y="5930"/>
                    <a:pt x="2465" y="5846"/>
                    <a:pt x="2465" y="5739"/>
                  </a:cubicBezTo>
                  <a:lnTo>
                    <a:pt x="2465" y="5442"/>
                  </a:lnTo>
                  <a:close/>
                  <a:moveTo>
                    <a:pt x="2084" y="0"/>
                  </a:moveTo>
                  <a:cubicBezTo>
                    <a:pt x="1977" y="0"/>
                    <a:pt x="1881" y="84"/>
                    <a:pt x="1881" y="203"/>
                  </a:cubicBezTo>
                  <a:lnTo>
                    <a:pt x="1881" y="1048"/>
                  </a:lnTo>
                  <a:cubicBezTo>
                    <a:pt x="1881" y="1167"/>
                    <a:pt x="1977" y="1263"/>
                    <a:pt x="2084" y="1263"/>
                  </a:cubicBezTo>
                  <a:lnTo>
                    <a:pt x="2227" y="1263"/>
                  </a:lnTo>
                  <a:lnTo>
                    <a:pt x="2227" y="5037"/>
                  </a:lnTo>
                  <a:cubicBezTo>
                    <a:pt x="2119" y="5061"/>
                    <a:pt x="2048" y="5144"/>
                    <a:pt x="2048" y="5251"/>
                  </a:cubicBezTo>
                  <a:lnTo>
                    <a:pt x="2048" y="5584"/>
                  </a:lnTo>
                  <a:cubicBezTo>
                    <a:pt x="1905" y="5632"/>
                    <a:pt x="1774" y="5680"/>
                    <a:pt x="1655" y="5751"/>
                  </a:cubicBezTo>
                  <a:lnTo>
                    <a:pt x="1417" y="5513"/>
                  </a:lnTo>
                  <a:cubicBezTo>
                    <a:pt x="1369" y="5465"/>
                    <a:pt x="1334" y="5454"/>
                    <a:pt x="1274" y="5454"/>
                  </a:cubicBezTo>
                  <a:cubicBezTo>
                    <a:pt x="1215" y="5454"/>
                    <a:pt x="1167" y="5465"/>
                    <a:pt x="1119" y="5513"/>
                  </a:cubicBezTo>
                  <a:lnTo>
                    <a:pt x="476" y="6156"/>
                  </a:lnTo>
                  <a:cubicBezTo>
                    <a:pt x="393" y="6239"/>
                    <a:pt x="393" y="6382"/>
                    <a:pt x="476" y="6454"/>
                  </a:cubicBezTo>
                  <a:lnTo>
                    <a:pt x="715" y="6692"/>
                  </a:lnTo>
                  <a:cubicBezTo>
                    <a:pt x="655" y="6811"/>
                    <a:pt x="595" y="6942"/>
                    <a:pt x="560" y="7073"/>
                  </a:cubicBezTo>
                  <a:lnTo>
                    <a:pt x="214" y="7073"/>
                  </a:lnTo>
                  <a:cubicBezTo>
                    <a:pt x="95" y="7073"/>
                    <a:pt x="0" y="7168"/>
                    <a:pt x="0" y="7287"/>
                  </a:cubicBezTo>
                  <a:lnTo>
                    <a:pt x="0" y="8192"/>
                  </a:lnTo>
                  <a:cubicBezTo>
                    <a:pt x="0" y="8311"/>
                    <a:pt x="95" y="8406"/>
                    <a:pt x="214" y="8406"/>
                  </a:cubicBezTo>
                  <a:lnTo>
                    <a:pt x="560" y="8406"/>
                  </a:lnTo>
                  <a:cubicBezTo>
                    <a:pt x="595" y="8537"/>
                    <a:pt x="643" y="8668"/>
                    <a:pt x="715" y="8787"/>
                  </a:cubicBezTo>
                  <a:lnTo>
                    <a:pt x="476" y="9025"/>
                  </a:lnTo>
                  <a:cubicBezTo>
                    <a:pt x="393" y="9121"/>
                    <a:pt x="393" y="9252"/>
                    <a:pt x="476" y="9323"/>
                  </a:cubicBezTo>
                  <a:lnTo>
                    <a:pt x="1119" y="9966"/>
                  </a:lnTo>
                  <a:cubicBezTo>
                    <a:pt x="1167" y="10008"/>
                    <a:pt x="1223" y="10028"/>
                    <a:pt x="1277" y="10028"/>
                  </a:cubicBezTo>
                  <a:cubicBezTo>
                    <a:pt x="1331" y="10028"/>
                    <a:pt x="1381" y="10008"/>
                    <a:pt x="1417" y="9966"/>
                  </a:cubicBezTo>
                  <a:lnTo>
                    <a:pt x="1655" y="9728"/>
                  </a:lnTo>
                  <a:cubicBezTo>
                    <a:pt x="1774" y="9787"/>
                    <a:pt x="1905" y="9847"/>
                    <a:pt x="2048" y="9895"/>
                  </a:cubicBezTo>
                  <a:lnTo>
                    <a:pt x="2048" y="10228"/>
                  </a:lnTo>
                  <a:cubicBezTo>
                    <a:pt x="2048" y="10347"/>
                    <a:pt x="2131" y="10442"/>
                    <a:pt x="2250" y="10442"/>
                  </a:cubicBezTo>
                  <a:lnTo>
                    <a:pt x="3155" y="10442"/>
                  </a:lnTo>
                  <a:cubicBezTo>
                    <a:pt x="3274" y="10442"/>
                    <a:pt x="3370" y="10347"/>
                    <a:pt x="3370" y="10228"/>
                  </a:cubicBezTo>
                  <a:lnTo>
                    <a:pt x="3370" y="9895"/>
                  </a:lnTo>
                  <a:cubicBezTo>
                    <a:pt x="3501" y="9847"/>
                    <a:pt x="3632" y="9799"/>
                    <a:pt x="3751" y="9728"/>
                  </a:cubicBezTo>
                  <a:lnTo>
                    <a:pt x="3989" y="9966"/>
                  </a:lnTo>
                  <a:cubicBezTo>
                    <a:pt x="4036" y="10008"/>
                    <a:pt x="4093" y="10028"/>
                    <a:pt x="4146" y="10028"/>
                  </a:cubicBezTo>
                  <a:cubicBezTo>
                    <a:pt x="4200" y="10028"/>
                    <a:pt x="4251" y="10008"/>
                    <a:pt x="4286" y="9966"/>
                  </a:cubicBezTo>
                  <a:lnTo>
                    <a:pt x="4929" y="9323"/>
                  </a:lnTo>
                  <a:cubicBezTo>
                    <a:pt x="5025" y="9240"/>
                    <a:pt x="5025" y="9097"/>
                    <a:pt x="4929" y="9025"/>
                  </a:cubicBezTo>
                  <a:lnTo>
                    <a:pt x="4691" y="8787"/>
                  </a:lnTo>
                  <a:cubicBezTo>
                    <a:pt x="4691" y="8775"/>
                    <a:pt x="4703" y="8775"/>
                    <a:pt x="4703" y="8763"/>
                  </a:cubicBezTo>
                  <a:lnTo>
                    <a:pt x="13180" y="8763"/>
                  </a:lnTo>
                  <a:cubicBezTo>
                    <a:pt x="13299" y="8763"/>
                    <a:pt x="13383" y="8668"/>
                    <a:pt x="13383" y="8549"/>
                  </a:cubicBezTo>
                  <a:lnTo>
                    <a:pt x="13383" y="7704"/>
                  </a:lnTo>
                  <a:cubicBezTo>
                    <a:pt x="13383" y="7585"/>
                    <a:pt x="13299" y="7489"/>
                    <a:pt x="13180" y="7489"/>
                  </a:cubicBezTo>
                  <a:lnTo>
                    <a:pt x="13037" y="7489"/>
                  </a:lnTo>
                  <a:lnTo>
                    <a:pt x="13037" y="1263"/>
                  </a:lnTo>
                  <a:lnTo>
                    <a:pt x="13192" y="1263"/>
                  </a:lnTo>
                  <a:cubicBezTo>
                    <a:pt x="13311" y="1263"/>
                    <a:pt x="13395" y="1167"/>
                    <a:pt x="13395" y="1048"/>
                  </a:cubicBezTo>
                  <a:lnTo>
                    <a:pt x="13395" y="203"/>
                  </a:lnTo>
                  <a:cubicBezTo>
                    <a:pt x="13395" y="84"/>
                    <a:pt x="13311" y="0"/>
                    <a:pt x="131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8" name="Google Shape;15648;p103"/>
            <p:cNvSpPr/>
            <p:nvPr/>
          </p:nvSpPr>
          <p:spPr>
            <a:xfrm>
              <a:off x="2803568" y="3950909"/>
              <a:ext cx="40198" cy="85648"/>
            </a:xfrm>
            <a:custGeom>
              <a:avLst/>
              <a:gdLst/>
              <a:ahLst/>
              <a:cxnLst/>
              <a:rect l="l" t="t" r="r" b="b"/>
              <a:pathLst>
                <a:path w="1263" h="2691" extrusionOk="0">
                  <a:moveTo>
                    <a:pt x="846" y="417"/>
                  </a:moveTo>
                  <a:lnTo>
                    <a:pt x="846" y="2262"/>
                  </a:lnTo>
                  <a:lnTo>
                    <a:pt x="417" y="2262"/>
                  </a:lnTo>
                  <a:lnTo>
                    <a:pt x="417" y="417"/>
                  </a:lnTo>
                  <a:close/>
                  <a:moveTo>
                    <a:pt x="203" y="0"/>
                  </a:moveTo>
                  <a:cubicBezTo>
                    <a:pt x="84" y="0"/>
                    <a:pt x="1" y="84"/>
                    <a:pt x="1" y="203"/>
                  </a:cubicBezTo>
                  <a:lnTo>
                    <a:pt x="1" y="2477"/>
                  </a:lnTo>
                  <a:cubicBezTo>
                    <a:pt x="1" y="2596"/>
                    <a:pt x="84" y="2691"/>
                    <a:pt x="203" y="2691"/>
                  </a:cubicBezTo>
                  <a:lnTo>
                    <a:pt x="1060" y="2691"/>
                  </a:lnTo>
                  <a:cubicBezTo>
                    <a:pt x="1167" y="2691"/>
                    <a:pt x="1263" y="2596"/>
                    <a:pt x="1263" y="2477"/>
                  </a:cubicBezTo>
                  <a:lnTo>
                    <a:pt x="1263" y="203"/>
                  </a:lnTo>
                  <a:cubicBezTo>
                    <a:pt x="1263" y="84"/>
                    <a:pt x="1179"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9" name="Google Shape;15649;p103"/>
            <p:cNvSpPr/>
            <p:nvPr/>
          </p:nvSpPr>
          <p:spPr>
            <a:xfrm>
              <a:off x="2851691" y="3917935"/>
              <a:ext cx="40580" cy="118621"/>
            </a:xfrm>
            <a:custGeom>
              <a:avLst/>
              <a:gdLst/>
              <a:ahLst/>
              <a:cxnLst/>
              <a:rect l="l" t="t" r="r" b="b"/>
              <a:pathLst>
                <a:path w="1275" h="3727" extrusionOk="0">
                  <a:moveTo>
                    <a:pt x="858" y="417"/>
                  </a:moveTo>
                  <a:lnTo>
                    <a:pt x="858" y="3298"/>
                  </a:lnTo>
                  <a:lnTo>
                    <a:pt x="417" y="3298"/>
                  </a:lnTo>
                  <a:lnTo>
                    <a:pt x="417" y="417"/>
                  </a:lnTo>
                  <a:close/>
                  <a:moveTo>
                    <a:pt x="215" y="0"/>
                  </a:moveTo>
                  <a:cubicBezTo>
                    <a:pt x="96" y="0"/>
                    <a:pt x="1" y="96"/>
                    <a:pt x="1" y="215"/>
                  </a:cubicBezTo>
                  <a:lnTo>
                    <a:pt x="1" y="3513"/>
                  </a:lnTo>
                  <a:cubicBezTo>
                    <a:pt x="1" y="3632"/>
                    <a:pt x="96" y="3727"/>
                    <a:pt x="215" y="3727"/>
                  </a:cubicBezTo>
                  <a:lnTo>
                    <a:pt x="1060" y="3727"/>
                  </a:lnTo>
                  <a:cubicBezTo>
                    <a:pt x="1179" y="3727"/>
                    <a:pt x="1275" y="3632"/>
                    <a:pt x="1275" y="3513"/>
                  </a:cubicBezTo>
                  <a:lnTo>
                    <a:pt x="1275" y="215"/>
                  </a:lnTo>
                  <a:cubicBezTo>
                    <a:pt x="1275" y="96"/>
                    <a:pt x="1179"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0" name="Google Shape;15650;p103"/>
            <p:cNvSpPr/>
            <p:nvPr/>
          </p:nvSpPr>
          <p:spPr>
            <a:xfrm>
              <a:off x="2900197" y="3934995"/>
              <a:ext cx="40198" cy="101562"/>
            </a:xfrm>
            <a:custGeom>
              <a:avLst/>
              <a:gdLst/>
              <a:ahLst/>
              <a:cxnLst/>
              <a:rect l="l" t="t" r="r" b="b"/>
              <a:pathLst>
                <a:path w="1263" h="3191" extrusionOk="0">
                  <a:moveTo>
                    <a:pt x="846" y="417"/>
                  </a:moveTo>
                  <a:lnTo>
                    <a:pt x="846" y="2762"/>
                  </a:lnTo>
                  <a:lnTo>
                    <a:pt x="417" y="2762"/>
                  </a:lnTo>
                  <a:lnTo>
                    <a:pt x="417" y="417"/>
                  </a:lnTo>
                  <a:close/>
                  <a:moveTo>
                    <a:pt x="203" y="0"/>
                  </a:moveTo>
                  <a:cubicBezTo>
                    <a:pt x="84" y="0"/>
                    <a:pt x="1" y="95"/>
                    <a:pt x="1" y="214"/>
                  </a:cubicBezTo>
                  <a:lnTo>
                    <a:pt x="1" y="2977"/>
                  </a:lnTo>
                  <a:cubicBezTo>
                    <a:pt x="1" y="3096"/>
                    <a:pt x="84" y="3191"/>
                    <a:pt x="203" y="3191"/>
                  </a:cubicBezTo>
                  <a:lnTo>
                    <a:pt x="1048" y="3191"/>
                  </a:lnTo>
                  <a:cubicBezTo>
                    <a:pt x="1168" y="3191"/>
                    <a:pt x="1263" y="3096"/>
                    <a:pt x="1263" y="2977"/>
                  </a:cubicBezTo>
                  <a:lnTo>
                    <a:pt x="1263" y="214"/>
                  </a:lnTo>
                  <a:cubicBezTo>
                    <a:pt x="1263" y="95"/>
                    <a:pt x="1179" y="0"/>
                    <a:pt x="10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1" name="Google Shape;15651;p103"/>
            <p:cNvSpPr/>
            <p:nvPr/>
          </p:nvSpPr>
          <p:spPr>
            <a:xfrm>
              <a:off x="2948320" y="3879265"/>
              <a:ext cx="40580" cy="156941"/>
            </a:xfrm>
            <a:custGeom>
              <a:avLst/>
              <a:gdLst/>
              <a:ahLst/>
              <a:cxnLst/>
              <a:rect l="l" t="t" r="r" b="b"/>
              <a:pathLst>
                <a:path w="1275" h="4931" extrusionOk="0">
                  <a:moveTo>
                    <a:pt x="858" y="430"/>
                  </a:moveTo>
                  <a:lnTo>
                    <a:pt x="858" y="4525"/>
                  </a:lnTo>
                  <a:lnTo>
                    <a:pt x="418" y="4525"/>
                  </a:lnTo>
                  <a:lnTo>
                    <a:pt x="418" y="430"/>
                  </a:lnTo>
                  <a:close/>
                  <a:moveTo>
                    <a:pt x="215" y="1"/>
                  </a:moveTo>
                  <a:cubicBezTo>
                    <a:pt x="96" y="1"/>
                    <a:pt x="1" y="108"/>
                    <a:pt x="1" y="203"/>
                  </a:cubicBezTo>
                  <a:lnTo>
                    <a:pt x="1" y="4716"/>
                  </a:lnTo>
                  <a:cubicBezTo>
                    <a:pt x="1" y="4835"/>
                    <a:pt x="96" y="4930"/>
                    <a:pt x="215" y="4930"/>
                  </a:cubicBezTo>
                  <a:lnTo>
                    <a:pt x="1060" y="4930"/>
                  </a:lnTo>
                  <a:cubicBezTo>
                    <a:pt x="1180" y="4930"/>
                    <a:pt x="1275" y="4835"/>
                    <a:pt x="1275" y="4716"/>
                  </a:cubicBezTo>
                  <a:lnTo>
                    <a:pt x="1275" y="203"/>
                  </a:lnTo>
                  <a:cubicBezTo>
                    <a:pt x="1275" y="84"/>
                    <a:pt x="1180" y="1"/>
                    <a:pt x="1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2" name="Google Shape;15652;p103"/>
            <p:cNvSpPr/>
            <p:nvPr/>
          </p:nvSpPr>
          <p:spPr>
            <a:xfrm>
              <a:off x="2716807" y="3896325"/>
              <a:ext cx="49269" cy="13304"/>
            </a:xfrm>
            <a:custGeom>
              <a:avLst/>
              <a:gdLst/>
              <a:ahLst/>
              <a:cxnLst/>
              <a:rect l="l" t="t" r="r" b="b"/>
              <a:pathLst>
                <a:path w="1548" h="418" extrusionOk="0">
                  <a:moveTo>
                    <a:pt x="214" y="1"/>
                  </a:moveTo>
                  <a:cubicBezTo>
                    <a:pt x="95" y="1"/>
                    <a:pt x="0" y="84"/>
                    <a:pt x="0" y="203"/>
                  </a:cubicBezTo>
                  <a:cubicBezTo>
                    <a:pt x="0" y="322"/>
                    <a:pt x="107" y="417"/>
                    <a:pt x="214" y="417"/>
                  </a:cubicBezTo>
                  <a:lnTo>
                    <a:pt x="1345" y="417"/>
                  </a:lnTo>
                  <a:cubicBezTo>
                    <a:pt x="1453" y="417"/>
                    <a:pt x="1548" y="322"/>
                    <a:pt x="1548" y="203"/>
                  </a:cubicBezTo>
                  <a:cubicBezTo>
                    <a:pt x="1548" y="84"/>
                    <a:pt x="1453" y="1"/>
                    <a:pt x="13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3" name="Google Shape;15653;p103"/>
            <p:cNvSpPr/>
            <p:nvPr/>
          </p:nvSpPr>
          <p:spPr>
            <a:xfrm>
              <a:off x="2717157" y="3917553"/>
              <a:ext cx="69002" cy="13304"/>
            </a:xfrm>
            <a:custGeom>
              <a:avLst/>
              <a:gdLst/>
              <a:ahLst/>
              <a:cxnLst/>
              <a:rect l="l" t="t" r="r" b="b"/>
              <a:pathLst>
                <a:path w="2168" h="418" extrusionOk="0">
                  <a:moveTo>
                    <a:pt x="215" y="0"/>
                  </a:moveTo>
                  <a:cubicBezTo>
                    <a:pt x="96" y="0"/>
                    <a:pt x="1" y="96"/>
                    <a:pt x="1" y="215"/>
                  </a:cubicBezTo>
                  <a:cubicBezTo>
                    <a:pt x="1" y="334"/>
                    <a:pt x="96" y="417"/>
                    <a:pt x="215" y="417"/>
                  </a:cubicBezTo>
                  <a:lnTo>
                    <a:pt x="1954" y="417"/>
                  </a:lnTo>
                  <a:cubicBezTo>
                    <a:pt x="2073" y="417"/>
                    <a:pt x="2168" y="334"/>
                    <a:pt x="2168" y="215"/>
                  </a:cubicBezTo>
                  <a:cubicBezTo>
                    <a:pt x="2168" y="96"/>
                    <a:pt x="2061" y="0"/>
                    <a:pt x="19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4" name="Google Shape;15654;p103"/>
            <p:cNvSpPr/>
            <p:nvPr/>
          </p:nvSpPr>
          <p:spPr>
            <a:xfrm>
              <a:off x="2717157" y="3938782"/>
              <a:ext cx="69002" cy="13272"/>
            </a:xfrm>
            <a:custGeom>
              <a:avLst/>
              <a:gdLst/>
              <a:ahLst/>
              <a:cxnLst/>
              <a:rect l="l" t="t" r="r" b="b"/>
              <a:pathLst>
                <a:path w="2168" h="417" extrusionOk="0">
                  <a:moveTo>
                    <a:pt x="215" y="0"/>
                  </a:moveTo>
                  <a:cubicBezTo>
                    <a:pt x="96" y="0"/>
                    <a:pt x="1" y="95"/>
                    <a:pt x="1" y="214"/>
                  </a:cubicBezTo>
                  <a:cubicBezTo>
                    <a:pt x="1" y="334"/>
                    <a:pt x="96" y="417"/>
                    <a:pt x="215" y="417"/>
                  </a:cubicBezTo>
                  <a:lnTo>
                    <a:pt x="1954" y="417"/>
                  </a:lnTo>
                  <a:cubicBezTo>
                    <a:pt x="2073" y="417"/>
                    <a:pt x="2168" y="334"/>
                    <a:pt x="2168" y="214"/>
                  </a:cubicBezTo>
                  <a:cubicBezTo>
                    <a:pt x="2168" y="95"/>
                    <a:pt x="2061" y="0"/>
                    <a:pt x="19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5" name="Google Shape;15655;p103"/>
            <p:cNvSpPr/>
            <p:nvPr/>
          </p:nvSpPr>
          <p:spPr>
            <a:xfrm>
              <a:off x="2717157" y="3960361"/>
              <a:ext cx="69002" cy="13304"/>
            </a:xfrm>
            <a:custGeom>
              <a:avLst/>
              <a:gdLst/>
              <a:ahLst/>
              <a:cxnLst/>
              <a:rect l="l" t="t" r="r" b="b"/>
              <a:pathLst>
                <a:path w="2168" h="418" extrusionOk="0">
                  <a:moveTo>
                    <a:pt x="215" y="1"/>
                  </a:moveTo>
                  <a:cubicBezTo>
                    <a:pt x="96" y="1"/>
                    <a:pt x="1" y="84"/>
                    <a:pt x="1" y="203"/>
                  </a:cubicBezTo>
                  <a:cubicBezTo>
                    <a:pt x="1" y="322"/>
                    <a:pt x="96" y="418"/>
                    <a:pt x="215" y="418"/>
                  </a:cubicBezTo>
                  <a:lnTo>
                    <a:pt x="1954" y="418"/>
                  </a:lnTo>
                  <a:cubicBezTo>
                    <a:pt x="2073" y="418"/>
                    <a:pt x="2168" y="322"/>
                    <a:pt x="2168" y="203"/>
                  </a:cubicBezTo>
                  <a:cubicBezTo>
                    <a:pt x="2168" y="84"/>
                    <a:pt x="2061" y="1"/>
                    <a:pt x="19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6" name="Google Shape;15656;p103"/>
            <p:cNvSpPr/>
            <p:nvPr/>
          </p:nvSpPr>
          <p:spPr>
            <a:xfrm>
              <a:off x="2655793" y="4020993"/>
              <a:ext cx="84152" cy="82656"/>
            </a:xfrm>
            <a:custGeom>
              <a:avLst/>
              <a:gdLst/>
              <a:ahLst/>
              <a:cxnLst/>
              <a:rect l="l" t="t" r="r" b="b"/>
              <a:pathLst>
                <a:path w="2644" h="2597" extrusionOk="0">
                  <a:moveTo>
                    <a:pt x="1322" y="1"/>
                  </a:moveTo>
                  <a:cubicBezTo>
                    <a:pt x="595" y="1"/>
                    <a:pt x="0" y="596"/>
                    <a:pt x="0" y="1322"/>
                  </a:cubicBezTo>
                  <a:cubicBezTo>
                    <a:pt x="0" y="1620"/>
                    <a:pt x="84" y="1882"/>
                    <a:pt x="262" y="2120"/>
                  </a:cubicBezTo>
                  <a:cubicBezTo>
                    <a:pt x="312" y="2177"/>
                    <a:pt x="379" y="2204"/>
                    <a:pt x="442" y="2204"/>
                  </a:cubicBezTo>
                  <a:cubicBezTo>
                    <a:pt x="485" y="2204"/>
                    <a:pt x="526" y="2192"/>
                    <a:pt x="560" y="2168"/>
                  </a:cubicBezTo>
                  <a:cubicBezTo>
                    <a:pt x="655" y="2096"/>
                    <a:pt x="667" y="1965"/>
                    <a:pt x="607" y="1870"/>
                  </a:cubicBezTo>
                  <a:cubicBezTo>
                    <a:pt x="488" y="1703"/>
                    <a:pt x="429" y="1525"/>
                    <a:pt x="429" y="1322"/>
                  </a:cubicBezTo>
                  <a:cubicBezTo>
                    <a:pt x="429" y="822"/>
                    <a:pt x="834" y="406"/>
                    <a:pt x="1334" y="406"/>
                  </a:cubicBezTo>
                  <a:cubicBezTo>
                    <a:pt x="1846" y="406"/>
                    <a:pt x="2239" y="810"/>
                    <a:pt x="2239" y="1322"/>
                  </a:cubicBezTo>
                  <a:cubicBezTo>
                    <a:pt x="2239" y="1620"/>
                    <a:pt x="2096" y="1894"/>
                    <a:pt x="1846" y="2061"/>
                  </a:cubicBezTo>
                  <a:cubicBezTo>
                    <a:pt x="1822" y="2061"/>
                    <a:pt x="1822" y="2073"/>
                    <a:pt x="1810" y="2073"/>
                  </a:cubicBezTo>
                  <a:lnTo>
                    <a:pt x="1798" y="2073"/>
                  </a:lnTo>
                  <a:cubicBezTo>
                    <a:pt x="1786" y="2073"/>
                    <a:pt x="1786" y="2096"/>
                    <a:pt x="1762" y="2096"/>
                  </a:cubicBezTo>
                  <a:lnTo>
                    <a:pt x="1750" y="2096"/>
                  </a:lnTo>
                  <a:cubicBezTo>
                    <a:pt x="1738" y="2096"/>
                    <a:pt x="1738" y="2108"/>
                    <a:pt x="1727" y="2108"/>
                  </a:cubicBezTo>
                  <a:cubicBezTo>
                    <a:pt x="1703" y="2108"/>
                    <a:pt x="1691" y="2120"/>
                    <a:pt x="1691" y="2120"/>
                  </a:cubicBezTo>
                  <a:lnTo>
                    <a:pt x="1679" y="2120"/>
                  </a:lnTo>
                  <a:cubicBezTo>
                    <a:pt x="1667" y="2120"/>
                    <a:pt x="1667" y="2120"/>
                    <a:pt x="1643" y="2144"/>
                  </a:cubicBezTo>
                  <a:lnTo>
                    <a:pt x="1631" y="2144"/>
                  </a:lnTo>
                  <a:cubicBezTo>
                    <a:pt x="1619" y="2144"/>
                    <a:pt x="1608" y="2156"/>
                    <a:pt x="1608" y="2156"/>
                  </a:cubicBezTo>
                  <a:cubicBezTo>
                    <a:pt x="1584" y="2156"/>
                    <a:pt x="1572" y="2156"/>
                    <a:pt x="1560" y="2168"/>
                  </a:cubicBezTo>
                  <a:lnTo>
                    <a:pt x="1072" y="2168"/>
                  </a:lnTo>
                  <a:cubicBezTo>
                    <a:pt x="1048" y="2168"/>
                    <a:pt x="1036" y="2168"/>
                    <a:pt x="1024" y="2156"/>
                  </a:cubicBezTo>
                  <a:cubicBezTo>
                    <a:pt x="1012" y="2156"/>
                    <a:pt x="988" y="2144"/>
                    <a:pt x="988" y="2144"/>
                  </a:cubicBezTo>
                  <a:lnTo>
                    <a:pt x="976" y="2144"/>
                  </a:lnTo>
                  <a:cubicBezTo>
                    <a:pt x="951" y="2133"/>
                    <a:pt x="925" y="2127"/>
                    <a:pt x="899" y="2127"/>
                  </a:cubicBezTo>
                  <a:cubicBezTo>
                    <a:pt x="817" y="2127"/>
                    <a:pt x="742" y="2181"/>
                    <a:pt x="715" y="2263"/>
                  </a:cubicBezTo>
                  <a:cubicBezTo>
                    <a:pt x="667" y="2358"/>
                    <a:pt x="726" y="2501"/>
                    <a:pt x="834" y="2525"/>
                  </a:cubicBezTo>
                  <a:lnTo>
                    <a:pt x="846" y="2525"/>
                  </a:lnTo>
                  <a:cubicBezTo>
                    <a:pt x="857" y="2525"/>
                    <a:pt x="869" y="2537"/>
                    <a:pt x="905" y="2537"/>
                  </a:cubicBezTo>
                  <a:cubicBezTo>
                    <a:pt x="917" y="2537"/>
                    <a:pt x="929" y="2561"/>
                    <a:pt x="965" y="2561"/>
                  </a:cubicBezTo>
                  <a:lnTo>
                    <a:pt x="976" y="2561"/>
                  </a:lnTo>
                  <a:cubicBezTo>
                    <a:pt x="988" y="2561"/>
                    <a:pt x="1012" y="2561"/>
                    <a:pt x="1024" y="2573"/>
                  </a:cubicBezTo>
                  <a:lnTo>
                    <a:pt x="1036" y="2573"/>
                  </a:lnTo>
                  <a:cubicBezTo>
                    <a:pt x="1048" y="2573"/>
                    <a:pt x="1072" y="2573"/>
                    <a:pt x="1096" y="2584"/>
                  </a:cubicBezTo>
                  <a:cubicBezTo>
                    <a:pt x="1107" y="2584"/>
                    <a:pt x="1143" y="2584"/>
                    <a:pt x="1155" y="2596"/>
                  </a:cubicBezTo>
                  <a:lnTo>
                    <a:pt x="1429" y="2596"/>
                  </a:lnTo>
                  <a:cubicBezTo>
                    <a:pt x="1441" y="2596"/>
                    <a:pt x="1465" y="2596"/>
                    <a:pt x="1488" y="2584"/>
                  </a:cubicBezTo>
                  <a:cubicBezTo>
                    <a:pt x="1500" y="2584"/>
                    <a:pt x="1524" y="2584"/>
                    <a:pt x="1548" y="2573"/>
                  </a:cubicBezTo>
                  <a:lnTo>
                    <a:pt x="1560" y="2573"/>
                  </a:lnTo>
                  <a:cubicBezTo>
                    <a:pt x="1572" y="2573"/>
                    <a:pt x="1584" y="2573"/>
                    <a:pt x="1608" y="2561"/>
                  </a:cubicBezTo>
                  <a:lnTo>
                    <a:pt x="1619" y="2561"/>
                  </a:lnTo>
                  <a:cubicBezTo>
                    <a:pt x="1631" y="2561"/>
                    <a:pt x="1643" y="2537"/>
                    <a:pt x="1679" y="2537"/>
                  </a:cubicBezTo>
                  <a:cubicBezTo>
                    <a:pt x="1691" y="2537"/>
                    <a:pt x="1703" y="2525"/>
                    <a:pt x="1738" y="2525"/>
                  </a:cubicBezTo>
                  <a:lnTo>
                    <a:pt x="1750" y="2525"/>
                  </a:lnTo>
                  <a:cubicBezTo>
                    <a:pt x="1762" y="2525"/>
                    <a:pt x="1786" y="2513"/>
                    <a:pt x="1798" y="2513"/>
                  </a:cubicBezTo>
                  <a:lnTo>
                    <a:pt x="1810" y="2513"/>
                  </a:lnTo>
                  <a:cubicBezTo>
                    <a:pt x="1822" y="2513"/>
                    <a:pt x="1846" y="2489"/>
                    <a:pt x="1858" y="2477"/>
                  </a:cubicBezTo>
                  <a:cubicBezTo>
                    <a:pt x="1869" y="2465"/>
                    <a:pt x="1881" y="2465"/>
                    <a:pt x="1905" y="2454"/>
                  </a:cubicBezTo>
                  <a:lnTo>
                    <a:pt x="1917" y="2430"/>
                  </a:lnTo>
                  <a:cubicBezTo>
                    <a:pt x="1929" y="2430"/>
                    <a:pt x="1941" y="2418"/>
                    <a:pt x="1941" y="2418"/>
                  </a:cubicBezTo>
                  <a:lnTo>
                    <a:pt x="1965" y="2406"/>
                  </a:lnTo>
                  <a:cubicBezTo>
                    <a:pt x="1977" y="2394"/>
                    <a:pt x="1989" y="2394"/>
                    <a:pt x="2000" y="2370"/>
                  </a:cubicBezTo>
                  <a:cubicBezTo>
                    <a:pt x="2381" y="2120"/>
                    <a:pt x="2584" y="1715"/>
                    <a:pt x="2584" y="1275"/>
                  </a:cubicBezTo>
                  <a:cubicBezTo>
                    <a:pt x="2643" y="596"/>
                    <a:pt x="2048" y="1"/>
                    <a:pt x="1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657" name="Google Shape;15657;p103"/>
          <p:cNvSpPr/>
          <p:nvPr/>
        </p:nvSpPr>
        <p:spPr>
          <a:xfrm>
            <a:off x="1752752" y="3803866"/>
            <a:ext cx="356245" cy="356627"/>
          </a:xfrm>
          <a:custGeom>
            <a:avLst/>
            <a:gdLst/>
            <a:ahLst/>
            <a:cxnLst/>
            <a:rect l="l" t="t" r="r" b="b"/>
            <a:pathLst>
              <a:path w="11193" h="11205" extrusionOk="0">
                <a:moveTo>
                  <a:pt x="3763" y="358"/>
                </a:moveTo>
                <a:cubicBezTo>
                  <a:pt x="4096" y="358"/>
                  <a:pt x="4346" y="632"/>
                  <a:pt x="4346" y="941"/>
                </a:cubicBezTo>
                <a:cubicBezTo>
                  <a:pt x="4346" y="1144"/>
                  <a:pt x="4239" y="1346"/>
                  <a:pt x="4061" y="1441"/>
                </a:cubicBezTo>
                <a:cubicBezTo>
                  <a:pt x="4013" y="1477"/>
                  <a:pt x="3977" y="1536"/>
                  <a:pt x="3977" y="1596"/>
                </a:cubicBezTo>
                <a:lnTo>
                  <a:pt x="3977" y="2001"/>
                </a:lnTo>
                <a:cubicBezTo>
                  <a:pt x="3977" y="2096"/>
                  <a:pt x="4049" y="2179"/>
                  <a:pt x="4156" y="2179"/>
                </a:cubicBezTo>
                <a:lnTo>
                  <a:pt x="5394" y="2179"/>
                </a:lnTo>
                <a:lnTo>
                  <a:pt x="5394" y="3406"/>
                </a:lnTo>
                <a:cubicBezTo>
                  <a:pt x="5394" y="3513"/>
                  <a:pt x="5466" y="3584"/>
                  <a:pt x="5573" y="3584"/>
                </a:cubicBezTo>
                <a:lnTo>
                  <a:pt x="5966" y="3584"/>
                </a:lnTo>
                <a:cubicBezTo>
                  <a:pt x="6025" y="3584"/>
                  <a:pt x="6085" y="3561"/>
                  <a:pt x="6120" y="3501"/>
                </a:cubicBezTo>
                <a:cubicBezTo>
                  <a:pt x="6228" y="3322"/>
                  <a:pt x="6418" y="3215"/>
                  <a:pt x="6620" y="3215"/>
                </a:cubicBezTo>
                <a:cubicBezTo>
                  <a:pt x="6954" y="3215"/>
                  <a:pt x="7204" y="3489"/>
                  <a:pt x="7204" y="3799"/>
                </a:cubicBezTo>
                <a:cubicBezTo>
                  <a:pt x="7204" y="4120"/>
                  <a:pt x="6942" y="4382"/>
                  <a:pt x="6620" y="4382"/>
                </a:cubicBezTo>
                <a:cubicBezTo>
                  <a:pt x="6418" y="4382"/>
                  <a:pt x="6228" y="4275"/>
                  <a:pt x="6120" y="4096"/>
                </a:cubicBezTo>
                <a:cubicBezTo>
                  <a:pt x="6085" y="4037"/>
                  <a:pt x="6025" y="4001"/>
                  <a:pt x="5966" y="4001"/>
                </a:cubicBezTo>
                <a:lnTo>
                  <a:pt x="5573" y="4001"/>
                </a:lnTo>
                <a:cubicBezTo>
                  <a:pt x="5466" y="4001"/>
                  <a:pt x="5394" y="4084"/>
                  <a:pt x="5394" y="4180"/>
                </a:cubicBezTo>
                <a:lnTo>
                  <a:pt x="5394" y="5418"/>
                </a:lnTo>
                <a:lnTo>
                  <a:pt x="4334" y="5418"/>
                </a:lnTo>
                <a:lnTo>
                  <a:pt x="4334" y="5299"/>
                </a:lnTo>
                <a:cubicBezTo>
                  <a:pt x="4573" y="5120"/>
                  <a:pt x="4704" y="4834"/>
                  <a:pt x="4704" y="4561"/>
                </a:cubicBezTo>
                <a:cubicBezTo>
                  <a:pt x="4704" y="4037"/>
                  <a:pt x="4287" y="3620"/>
                  <a:pt x="3775" y="3620"/>
                </a:cubicBezTo>
                <a:cubicBezTo>
                  <a:pt x="3251" y="3620"/>
                  <a:pt x="2834" y="4037"/>
                  <a:pt x="2834" y="4561"/>
                </a:cubicBezTo>
                <a:cubicBezTo>
                  <a:pt x="2834" y="4858"/>
                  <a:pt x="2965" y="5132"/>
                  <a:pt x="3203" y="5299"/>
                </a:cubicBezTo>
                <a:lnTo>
                  <a:pt x="3203" y="5430"/>
                </a:lnTo>
                <a:lnTo>
                  <a:pt x="2144" y="5430"/>
                </a:lnTo>
                <a:lnTo>
                  <a:pt x="2144" y="2179"/>
                </a:lnTo>
                <a:lnTo>
                  <a:pt x="3382" y="2179"/>
                </a:lnTo>
                <a:cubicBezTo>
                  <a:pt x="3489" y="2179"/>
                  <a:pt x="3561" y="2096"/>
                  <a:pt x="3561" y="2001"/>
                </a:cubicBezTo>
                <a:lnTo>
                  <a:pt x="3561" y="1596"/>
                </a:lnTo>
                <a:cubicBezTo>
                  <a:pt x="3561" y="1536"/>
                  <a:pt x="3537" y="1477"/>
                  <a:pt x="3465" y="1441"/>
                </a:cubicBezTo>
                <a:cubicBezTo>
                  <a:pt x="3299" y="1346"/>
                  <a:pt x="3191" y="1144"/>
                  <a:pt x="3191" y="941"/>
                </a:cubicBezTo>
                <a:cubicBezTo>
                  <a:pt x="3191" y="608"/>
                  <a:pt x="3453" y="358"/>
                  <a:pt x="3763" y="358"/>
                </a:cubicBezTo>
                <a:close/>
                <a:moveTo>
                  <a:pt x="9014" y="5811"/>
                </a:moveTo>
                <a:lnTo>
                  <a:pt x="9014" y="7799"/>
                </a:lnTo>
                <a:lnTo>
                  <a:pt x="9014" y="8025"/>
                </a:lnTo>
                <a:lnTo>
                  <a:pt x="9014" y="9049"/>
                </a:lnTo>
                <a:lnTo>
                  <a:pt x="7775" y="9049"/>
                </a:lnTo>
                <a:cubicBezTo>
                  <a:pt x="7668" y="9049"/>
                  <a:pt x="7597" y="9121"/>
                  <a:pt x="7597" y="9228"/>
                </a:cubicBezTo>
                <a:lnTo>
                  <a:pt x="7597" y="9633"/>
                </a:lnTo>
                <a:cubicBezTo>
                  <a:pt x="7597" y="9692"/>
                  <a:pt x="7621" y="9752"/>
                  <a:pt x="7680" y="9776"/>
                </a:cubicBezTo>
                <a:cubicBezTo>
                  <a:pt x="7859" y="9883"/>
                  <a:pt x="7966" y="10073"/>
                  <a:pt x="7966" y="10288"/>
                </a:cubicBezTo>
                <a:cubicBezTo>
                  <a:pt x="7966" y="10609"/>
                  <a:pt x="7704" y="10871"/>
                  <a:pt x="7382" y="10871"/>
                </a:cubicBezTo>
                <a:cubicBezTo>
                  <a:pt x="7061" y="10871"/>
                  <a:pt x="6811" y="10597"/>
                  <a:pt x="6811" y="10288"/>
                </a:cubicBezTo>
                <a:cubicBezTo>
                  <a:pt x="6811" y="10073"/>
                  <a:pt x="6906" y="9883"/>
                  <a:pt x="7085" y="9776"/>
                </a:cubicBezTo>
                <a:cubicBezTo>
                  <a:pt x="7144" y="9752"/>
                  <a:pt x="7180" y="9692"/>
                  <a:pt x="7180" y="9633"/>
                </a:cubicBezTo>
                <a:lnTo>
                  <a:pt x="7180" y="9228"/>
                </a:lnTo>
                <a:cubicBezTo>
                  <a:pt x="7180" y="9121"/>
                  <a:pt x="7109" y="9049"/>
                  <a:pt x="7001" y="9049"/>
                </a:cubicBezTo>
                <a:lnTo>
                  <a:pt x="5763" y="9049"/>
                </a:lnTo>
                <a:lnTo>
                  <a:pt x="5763" y="7811"/>
                </a:lnTo>
                <a:cubicBezTo>
                  <a:pt x="5763" y="7716"/>
                  <a:pt x="5692" y="7632"/>
                  <a:pt x="5585" y="7632"/>
                </a:cubicBezTo>
                <a:lnTo>
                  <a:pt x="5180" y="7632"/>
                </a:lnTo>
                <a:cubicBezTo>
                  <a:pt x="5120" y="7632"/>
                  <a:pt x="5061" y="7668"/>
                  <a:pt x="5037" y="7728"/>
                </a:cubicBezTo>
                <a:cubicBezTo>
                  <a:pt x="4930" y="7906"/>
                  <a:pt x="4739" y="8013"/>
                  <a:pt x="4525" y="8013"/>
                </a:cubicBezTo>
                <a:cubicBezTo>
                  <a:pt x="4203" y="8013"/>
                  <a:pt x="3953" y="7740"/>
                  <a:pt x="3953" y="7430"/>
                </a:cubicBezTo>
                <a:cubicBezTo>
                  <a:pt x="3953" y="7120"/>
                  <a:pt x="4215" y="6847"/>
                  <a:pt x="4525" y="6847"/>
                </a:cubicBezTo>
                <a:cubicBezTo>
                  <a:pt x="4739" y="6847"/>
                  <a:pt x="4930" y="6954"/>
                  <a:pt x="5037" y="7132"/>
                </a:cubicBezTo>
                <a:cubicBezTo>
                  <a:pt x="5061" y="7192"/>
                  <a:pt x="5120" y="7216"/>
                  <a:pt x="5180" y="7216"/>
                </a:cubicBezTo>
                <a:lnTo>
                  <a:pt x="5585" y="7216"/>
                </a:lnTo>
                <a:cubicBezTo>
                  <a:pt x="5692" y="7216"/>
                  <a:pt x="5763" y="7144"/>
                  <a:pt x="5763" y="7037"/>
                </a:cubicBezTo>
                <a:lnTo>
                  <a:pt x="5763" y="5811"/>
                </a:lnTo>
                <a:lnTo>
                  <a:pt x="6823" y="5811"/>
                </a:lnTo>
                <a:lnTo>
                  <a:pt x="6823" y="5942"/>
                </a:lnTo>
                <a:cubicBezTo>
                  <a:pt x="6585" y="6120"/>
                  <a:pt x="6454" y="6406"/>
                  <a:pt x="6454" y="6680"/>
                </a:cubicBezTo>
                <a:cubicBezTo>
                  <a:pt x="6454" y="7204"/>
                  <a:pt x="6870" y="7621"/>
                  <a:pt x="7382" y="7621"/>
                </a:cubicBezTo>
                <a:cubicBezTo>
                  <a:pt x="7906" y="7621"/>
                  <a:pt x="8323" y="7204"/>
                  <a:pt x="8323" y="6680"/>
                </a:cubicBezTo>
                <a:cubicBezTo>
                  <a:pt x="8323" y="6382"/>
                  <a:pt x="8192" y="6108"/>
                  <a:pt x="7954" y="5942"/>
                </a:cubicBezTo>
                <a:lnTo>
                  <a:pt x="7954" y="5811"/>
                </a:lnTo>
                <a:close/>
                <a:moveTo>
                  <a:pt x="3799" y="1"/>
                </a:moveTo>
                <a:cubicBezTo>
                  <a:pt x="3275" y="1"/>
                  <a:pt x="2858" y="417"/>
                  <a:pt x="2858" y="941"/>
                </a:cubicBezTo>
                <a:cubicBezTo>
                  <a:pt x="2858" y="1239"/>
                  <a:pt x="3001" y="1525"/>
                  <a:pt x="3239" y="1679"/>
                </a:cubicBezTo>
                <a:lnTo>
                  <a:pt x="3239" y="1822"/>
                </a:lnTo>
                <a:lnTo>
                  <a:pt x="2001" y="1822"/>
                </a:lnTo>
                <a:cubicBezTo>
                  <a:pt x="1894" y="1822"/>
                  <a:pt x="1822" y="1894"/>
                  <a:pt x="1822" y="2001"/>
                </a:cubicBezTo>
                <a:lnTo>
                  <a:pt x="1822" y="5608"/>
                </a:lnTo>
                <a:lnTo>
                  <a:pt x="1822" y="6847"/>
                </a:lnTo>
                <a:lnTo>
                  <a:pt x="1691" y="6847"/>
                </a:lnTo>
                <a:cubicBezTo>
                  <a:pt x="1513" y="6609"/>
                  <a:pt x="1227" y="6478"/>
                  <a:pt x="941" y="6478"/>
                </a:cubicBezTo>
                <a:cubicBezTo>
                  <a:pt x="417" y="6478"/>
                  <a:pt x="1" y="6894"/>
                  <a:pt x="1" y="7406"/>
                </a:cubicBezTo>
                <a:cubicBezTo>
                  <a:pt x="1" y="7930"/>
                  <a:pt x="417" y="8347"/>
                  <a:pt x="941" y="8347"/>
                </a:cubicBezTo>
                <a:cubicBezTo>
                  <a:pt x="1239" y="8347"/>
                  <a:pt x="1525" y="8216"/>
                  <a:pt x="1691" y="7978"/>
                </a:cubicBezTo>
                <a:lnTo>
                  <a:pt x="1822" y="7978"/>
                </a:lnTo>
                <a:lnTo>
                  <a:pt x="1822" y="9216"/>
                </a:lnTo>
                <a:cubicBezTo>
                  <a:pt x="1822" y="9311"/>
                  <a:pt x="1894" y="9395"/>
                  <a:pt x="2001" y="9395"/>
                </a:cubicBezTo>
                <a:lnTo>
                  <a:pt x="2620" y="9395"/>
                </a:lnTo>
                <a:cubicBezTo>
                  <a:pt x="2727" y="9395"/>
                  <a:pt x="2799" y="9311"/>
                  <a:pt x="2799" y="9216"/>
                </a:cubicBezTo>
                <a:cubicBezTo>
                  <a:pt x="2799" y="9109"/>
                  <a:pt x="2727" y="9037"/>
                  <a:pt x="2620" y="9037"/>
                </a:cubicBezTo>
                <a:lnTo>
                  <a:pt x="2179" y="9037"/>
                </a:lnTo>
                <a:lnTo>
                  <a:pt x="2179" y="7799"/>
                </a:lnTo>
                <a:cubicBezTo>
                  <a:pt x="2179" y="7692"/>
                  <a:pt x="2108" y="7621"/>
                  <a:pt x="2001" y="7621"/>
                </a:cubicBezTo>
                <a:lnTo>
                  <a:pt x="1596" y="7621"/>
                </a:lnTo>
                <a:cubicBezTo>
                  <a:pt x="1536" y="7621"/>
                  <a:pt x="1477" y="7644"/>
                  <a:pt x="1453" y="7704"/>
                </a:cubicBezTo>
                <a:cubicBezTo>
                  <a:pt x="1346" y="7882"/>
                  <a:pt x="1155" y="7990"/>
                  <a:pt x="941" y="7990"/>
                </a:cubicBezTo>
                <a:cubicBezTo>
                  <a:pt x="620" y="7990"/>
                  <a:pt x="358" y="7728"/>
                  <a:pt x="358" y="7406"/>
                </a:cubicBezTo>
                <a:cubicBezTo>
                  <a:pt x="358" y="7085"/>
                  <a:pt x="632" y="6835"/>
                  <a:pt x="941" y="6835"/>
                </a:cubicBezTo>
                <a:cubicBezTo>
                  <a:pt x="1155" y="6835"/>
                  <a:pt x="1346" y="6930"/>
                  <a:pt x="1453" y="7109"/>
                </a:cubicBezTo>
                <a:cubicBezTo>
                  <a:pt x="1477" y="7168"/>
                  <a:pt x="1536" y="7204"/>
                  <a:pt x="1596" y="7204"/>
                </a:cubicBezTo>
                <a:lnTo>
                  <a:pt x="2001" y="7204"/>
                </a:lnTo>
                <a:cubicBezTo>
                  <a:pt x="2108" y="7204"/>
                  <a:pt x="2179" y="7132"/>
                  <a:pt x="2179" y="7025"/>
                </a:cubicBezTo>
                <a:lnTo>
                  <a:pt x="2179" y="5787"/>
                </a:lnTo>
                <a:lnTo>
                  <a:pt x="3418" y="5787"/>
                </a:lnTo>
                <a:cubicBezTo>
                  <a:pt x="3513" y="5787"/>
                  <a:pt x="3596" y="5716"/>
                  <a:pt x="3596" y="5608"/>
                </a:cubicBezTo>
                <a:lnTo>
                  <a:pt x="3596" y="5204"/>
                </a:lnTo>
                <a:cubicBezTo>
                  <a:pt x="3596" y="5144"/>
                  <a:pt x="3561" y="5085"/>
                  <a:pt x="3501" y="5061"/>
                </a:cubicBezTo>
                <a:cubicBezTo>
                  <a:pt x="3322" y="4954"/>
                  <a:pt x="3215" y="4763"/>
                  <a:pt x="3215" y="4549"/>
                </a:cubicBezTo>
                <a:cubicBezTo>
                  <a:pt x="3215" y="4227"/>
                  <a:pt x="3489" y="3977"/>
                  <a:pt x="3799" y="3977"/>
                </a:cubicBezTo>
                <a:cubicBezTo>
                  <a:pt x="4132" y="3977"/>
                  <a:pt x="4382" y="4239"/>
                  <a:pt x="4382" y="4549"/>
                </a:cubicBezTo>
                <a:cubicBezTo>
                  <a:pt x="4382" y="4763"/>
                  <a:pt x="4275" y="4954"/>
                  <a:pt x="4096" y="5061"/>
                </a:cubicBezTo>
                <a:cubicBezTo>
                  <a:pt x="4037" y="5085"/>
                  <a:pt x="4013" y="5144"/>
                  <a:pt x="4013" y="5204"/>
                </a:cubicBezTo>
                <a:lnTo>
                  <a:pt x="4013" y="5608"/>
                </a:lnTo>
                <a:cubicBezTo>
                  <a:pt x="4013" y="5716"/>
                  <a:pt x="4084" y="5787"/>
                  <a:pt x="4192" y="5787"/>
                </a:cubicBezTo>
                <a:lnTo>
                  <a:pt x="5418" y="5787"/>
                </a:lnTo>
                <a:lnTo>
                  <a:pt x="5418" y="6847"/>
                </a:lnTo>
                <a:lnTo>
                  <a:pt x="5287" y="6847"/>
                </a:lnTo>
                <a:cubicBezTo>
                  <a:pt x="5108" y="6609"/>
                  <a:pt x="4823" y="6478"/>
                  <a:pt x="4549" y="6478"/>
                </a:cubicBezTo>
                <a:cubicBezTo>
                  <a:pt x="4025" y="6478"/>
                  <a:pt x="3608" y="6894"/>
                  <a:pt x="3608" y="7406"/>
                </a:cubicBezTo>
                <a:cubicBezTo>
                  <a:pt x="3608" y="7930"/>
                  <a:pt x="4025" y="8347"/>
                  <a:pt x="4549" y="8347"/>
                </a:cubicBezTo>
                <a:cubicBezTo>
                  <a:pt x="4846" y="8347"/>
                  <a:pt x="5120" y="8216"/>
                  <a:pt x="5287" y="7978"/>
                </a:cubicBezTo>
                <a:lnTo>
                  <a:pt x="5418" y="7978"/>
                </a:lnTo>
                <a:lnTo>
                  <a:pt x="5418" y="9037"/>
                </a:lnTo>
                <a:lnTo>
                  <a:pt x="3168" y="9037"/>
                </a:lnTo>
                <a:cubicBezTo>
                  <a:pt x="3072" y="9037"/>
                  <a:pt x="3001" y="9109"/>
                  <a:pt x="3001" y="9216"/>
                </a:cubicBezTo>
                <a:cubicBezTo>
                  <a:pt x="3001" y="9311"/>
                  <a:pt x="3072" y="9395"/>
                  <a:pt x="3168" y="9395"/>
                </a:cubicBezTo>
                <a:lnTo>
                  <a:pt x="6835" y="9395"/>
                </a:lnTo>
                <a:lnTo>
                  <a:pt x="6835" y="9526"/>
                </a:lnTo>
                <a:cubicBezTo>
                  <a:pt x="6597" y="9704"/>
                  <a:pt x="6466" y="9990"/>
                  <a:pt x="6466" y="10264"/>
                </a:cubicBezTo>
                <a:cubicBezTo>
                  <a:pt x="6466" y="10788"/>
                  <a:pt x="6882" y="11204"/>
                  <a:pt x="7406" y="11204"/>
                </a:cubicBezTo>
                <a:cubicBezTo>
                  <a:pt x="7918" y="11204"/>
                  <a:pt x="8335" y="10788"/>
                  <a:pt x="8335" y="10264"/>
                </a:cubicBezTo>
                <a:cubicBezTo>
                  <a:pt x="8335" y="9966"/>
                  <a:pt x="8204" y="9692"/>
                  <a:pt x="7966" y="9526"/>
                </a:cubicBezTo>
                <a:lnTo>
                  <a:pt x="7966" y="9395"/>
                </a:lnTo>
                <a:lnTo>
                  <a:pt x="9204" y="9395"/>
                </a:lnTo>
                <a:cubicBezTo>
                  <a:pt x="9311" y="9395"/>
                  <a:pt x="9383" y="9311"/>
                  <a:pt x="9383" y="9216"/>
                </a:cubicBezTo>
                <a:lnTo>
                  <a:pt x="9383" y="8002"/>
                </a:lnTo>
                <a:lnTo>
                  <a:pt x="9383" y="7787"/>
                </a:lnTo>
                <a:lnTo>
                  <a:pt x="9383" y="5596"/>
                </a:lnTo>
                <a:lnTo>
                  <a:pt x="9383" y="4358"/>
                </a:lnTo>
                <a:lnTo>
                  <a:pt x="9514" y="4358"/>
                </a:lnTo>
                <a:cubicBezTo>
                  <a:pt x="9692" y="4596"/>
                  <a:pt x="9978" y="4727"/>
                  <a:pt x="10264" y="4727"/>
                </a:cubicBezTo>
                <a:cubicBezTo>
                  <a:pt x="10776" y="4727"/>
                  <a:pt x="11192" y="4311"/>
                  <a:pt x="11192" y="3799"/>
                </a:cubicBezTo>
                <a:cubicBezTo>
                  <a:pt x="11192" y="3287"/>
                  <a:pt x="10776" y="2858"/>
                  <a:pt x="10264" y="2858"/>
                </a:cubicBezTo>
                <a:cubicBezTo>
                  <a:pt x="9966" y="2858"/>
                  <a:pt x="9680" y="2989"/>
                  <a:pt x="9514" y="3227"/>
                </a:cubicBezTo>
                <a:lnTo>
                  <a:pt x="9383" y="3227"/>
                </a:lnTo>
                <a:lnTo>
                  <a:pt x="9383" y="2001"/>
                </a:lnTo>
                <a:cubicBezTo>
                  <a:pt x="9383" y="1894"/>
                  <a:pt x="9311" y="1822"/>
                  <a:pt x="9204" y="1822"/>
                </a:cubicBezTo>
                <a:lnTo>
                  <a:pt x="8609" y="1822"/>
                </a:lnTo>
                <a:cubicBezTo>
                  <a:pt x="8502" y="1822"/>
                  <a:pt x="8430" y="1894"/>
                  <a:pt x="8430" y="2001"/>
                </a:cubicBezTo>
                <a:cubicBezTo>
                  <a:pt x="8430" y="2096"/>
                  <a:pt x="8502" y="2179"/>
                  <a:pt x="8609" y="2179"/>
                </a:cubicBezTo>
                <a:lnTo>
                  <a:pt x="9026" y="2179"/>
                </a:lnTo>
                <a:lnTo>
                  <a:pt x="9026" y="3406"/>
                </a:lnTo>
                <a:cubicBezTo>
                  <a:pt x="9026" y="3513"/>
                  <a:pt x="9097" y="3584"/>
                  <a:pt x="9204" y="3584"/>
                </a:cubicBezTo>
                <a:lnTo>
                  <a:pt x="9609" y="3584"/>
                </a:lnTo>
                <a:cubicBezTo>
                  <a:pt x="9668" y="3584"/>
                  <a:pt x="9728" y="3561"/>
                  <a:pt x="9752" y="3501"/>
                </a:cubicBezTo>
                <a:cubicBezTo>
                  <a:pt x="9859" y="3322"/>
                  <a:pt x="10049" y="3215"/>
                  <a:pt x="10264" y="3215"/>
                </a:cubicBezTo>
                <a:cubicBezTo>
                  <a:pt x="10585" y="3215"/>
                  <a:pt x="10835" y="3489"/>
                  <a:pt x="10835" y="3799"/>
                </a:cubicBezTo>
                <a:cubicBezTo>
                  <a:pt x="10835" y="4120"/>
                  <a:pt x="10573" y="4382"/>
                  <a:pt x="10264" y="4382"/>
                </a:cubicBezTo>
                <a:cubicBezTo>
                  <a:pt x="10049" y="4382"/>
                  <a:pt x="9859" y="4275"/>
                  <a:pt x="9752" y="4096"/>
                </a:cubicBezTo>
                <a:cubicBezTo>
                  <a:pt x="9728" y="4037"/>
                  <a:pt x="9668" y="4001"/>
                  <a:pt x="9609" y="4001"/>
                </a:cubicBezTo>
                <a:lnTo>
                  <a:pt x="9204" y="4001"/>
                </a:lnTo>
                <a:cubicBezTo>
                  <a:pt x="9097" y="4001"/>
                  <a:pt x="9026" y="4084"/>
                  <a:pt x="9026" y="4180"/>
                </a:cubicBezTo>
                <a:lnTo>
                  <a:pt x="9026" y="5418"/>
                </a:lnTo>
                <a:lnTo>
                  <a:pt x="7787" y="5418"/>
                </a:lnTo>
                <a:cubicBezTo>
                  <a:pt x="7680" y="5418"/>
                  <a:pt x="7609" y="5489"/>
                  <a:pt x="7609" y="5596"/>
                </a:cubicBezTo>
                <a:lnTo>
                  <a:pt x="7609" y="6001"/>
                </a:lnTo>
                <a:cubicBezTo>
                  <a:pt x="7609" y="6061"/>
                  <a:pt x="7644" y="6120"/>
                  <a:pt x="7704" y="6144"/>
                </a:cubicBezTo>
                <a:cubicBezTo>
                  <a:pt x="7883" y="6251"/>
                  <a:pt x="7978" y="6442"/>
                  <a:pt x="7978" y="6656"/>
                </a:cubicBezTo>
                <a:cubicBezTo>
                  <a:pt x="7978" y="6978"/>
                  <a:pt x="7716" y="7240"/>
                  <a:pt x="7406" y="7240"/>
                </a:cubicBezTo>
                <a:cubicBezTo>
                  <a:pt x="7073" y="7240"/>
                  <a:pt x="6823" y="6966"/>
                  <a:pt x="6823" y="6656"/>
                </a:cubicBezTo>
                <a:cubicBezTo>
                  <a:pt x="6823" y="6442"/>
                  <a:pt x="6930" y="6251"/>
                  <a:pt x="7109" y="6144"/>
                </a:cubicBezTo>
                <a:cubicBezTo>
                  <a:pt x="7168" y="6120"/>
                  <a:pt x="7192" y="6061"/>
                  <a:pt x="7192" y="6001"/>
                </a:cubicBezTo>
                <a:lnTo>
                  <a:pt x="7192" y="5596"/>
                </a:lnTo>
                <a:cubicBezTo>
                  <a:pt x="7192" y="5489"/>
                  <a:pt x="7121" y="5418"/>
                  <a:pt x="7013" y="5418"/>
                </a:cubicBezTo>
                <a:lnTo>
                  <a:pt x="5775" y="5418"/>
                </a:lnTo>
                <a:lnTo>
                  <a:pt x="5775" y="4358"/>
                </a:lnTo>
                <a:lnTo>
                  <a:pt x="5918" y="4358"/>
                </a:lnTo>
                <a:cubicBezTo>
                  <a:pt x="6097" y="4596"/>
                  <a:pt x="6370" y="4739"/>
                  <a:pt x="6656" y="4739"/>
                </a:cubicBezTo>
                <a:cubicBezTo>
                  <a:pt x="7180" y="4739"/>
                  <a:pt x="7597" y="4323"/>
                  <a:pt x="7597" y="3799"/>
                </a:cubicBezTo>
                <a:cubicBezTo>
                  <a:pt x="7597" y="3275"/>
                  <a:pt x="7180" y="2858"/>
                  <a:pt x="6656" y="2858"/>
                </a:cubicBezTo>
                <a:cubicBezTo>
                  <a:pt x="6359" y="2858"/>
                  <a:pt x="6073" y="2989"/>
                  <a:pt x="5918" y="3227"/>
                </a:cubicBezTo>
                <a:lnTo>
                  <a:pt x="5775" y="3227"/>
                </a:lnTo>
                <a:lnTo>
                  <a:pt x="5775" y="2179"/>
                </a:lnTo>
                <a:lnTo>
                  <a:pt x="8025" y="2179"/>
                </a:lnTo>
                <a:cubicBezTo>
                  <a:pt x="8133" y="2179"/>
                  <a:pt x="8204" y="2096"/>
                  <a:pt x="8204" y="2001"/>
                </a:cubicBezTo>
                <a:cubicBezTo>
                  <a:pt x="8204" y="1894"/>
                  <a:pt x="8133" y="1822"/>
                  <a:pt x="8025" y="1822"/>
                </a:cubicBezTo>
                <a:lnTo>
                  <a:pt x="4370" y="1822"/>
                </a:lnTo>
                <a:lnTo>
                  <a:pt x="4370" y="1679"/>
                </a:lnTo>
                <a:cubicBezTo>
                  <a:pt x="4608" y="1501"/>
                  <a:pt x="4739" y="1227"/>
                  <a:pt x="4739" y="941"/>
                </a:cubicBezTo>
                <a:cubicBezTo>
                  <a:pt x="4739" y="417"/>
                  <a:pt x="4323" y="1"/>
                  <a:pt x="3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658" name="Google Shape;15658;p103"/>
          <p:cNvGrpSpPr/>
          <p:nvPr/>
        </p:nvGrpSpPr>
        <p:grpSpPr>
          <a:xfrm>
            <a:off x="4019984" y="3805393"/>
            <a:ext cx="293704" cy="353954"/>
            <a:chOff x="4019984" y="3805393"/>
            <a:chExt cx="293704" cy="353954"/>
          </a:xfrm>
        </p:grpSpPr>
        <p:sp>
          <p:nvSpPr>
            <p:cNvPr id="15659" name="Google Shape;15659;p103"/>
            <p:cNvSpPr/>
            <p:nvPr/>
          </p:nvSpPr>
          <p:spPr>
            <a:xfrm>
              <a:off x="4019984" y="3805393"/>
              <a:ext cx="293704" cy="353954"/>
            </a:xfrm>
            <a:custGeom>
              <a:avLst/>
              <a:gdLst/>
              <a:ahLst/>
              <a:cxnLst/>
              <a:rect l="l" t="t" r="r" b="b"/>
              <a:pathLst>
                <a:path w="9228" h="11121" extrusionOk="0">
                  <a:moveTo>
                    <a:pt x="477" y="1084"/>
                  </a:moveTo>
                  <a:cubicBezTo>
                    <a:pt x="727" y="1084"/>
                    <a:pt x="977" y="1215"/>
                    <a:pt x="1108" y="1429"/>
                  </a:cubicBezTo>
                  <a:lnTo>
                    <a:pt x="1251" y="1608"/>
                  </a:lnTo>
                  <a:cubicBezTo>
                    <a:pt x="1382" y="1798"/>
                    <a:pt x="1608" y="1917"/>
                    <a:pt x="1822" y="1917"/>
                  </a:cubicBezTo>
                  <a:lnTo>
                    <a:pt x="1822" y="2620"/>
                  </a:lnTo>
                  <a:cubicBezTo>
                    <a:pt x="1822" y="3120"/>
                    <a:pt x="1906" y="3596"/>
                    <a:pt x="2049" y="4072"/>
                  </a:cubicBezTo>
                  <a:cubicBezTo>
                    <a:pt x="1918" y="4001"/>
                    <a:pt x="1775" y="3929"/>
                    <a:pt x="1620" y="3870"/>
                  </a:cubicBezTo>
                  <a:cubicBezTo>
                    <a:pt x="1298" y="3739"/>
                    <a:pt x="965" y="3596"/>
                    <a:pt x="727" y="3334"/>
                  </a:cubicBezTo>
                  <a:cubicBezTo>
                    <a:pt x="441" y="3024"/>
                    <a:pt x="310" y="2560"/>
                    <a:pt x="310" y="1929"/>
                  </a:cubicBezTo>
                  <a:lnTo>
                    <a:pt x="310" y="1250"/>
                  </a:lnTo>
                  <a:cubicBezTo>
                    <a:pt x="310" y="1203"/>
                    <a:pt x="322" y="1155"/>
                    <a:pt x="358" y="1131"/>
                  </a:cubicBezTo>
                  <a:cubicBezTo>
                    <a:pt x="382" y="1096"/>
                    <a:pt x="429" y="1084"/>
                    <a:pt x="477" y="1084"/>
                  </a:cubicBezTo>
                  <a:close/>
                  <a:moveTo>
                    <a:pt x="8704" y="1084"/>
                  </a:moveTo>
                  <a:cubicBezTo>
                    <a:pt x="8752" y="1084"/>
                    <a:pt x="8799" y="1096"/>
                    <a:pt x="8823" y="1131"/>
                  </a:cubicBezTo>
                  <a:cubicBezTo>
                    <a:pt x="8847" y="1155"/>
                    <a:pt x="8871" y="1203"/>
                    <a:pt x="8871" y="1250"/>
                  </a:cubicBezTo>
                  <a:lnTo>
                    <a:pt x="8871" y="1929"/>
                  </a:lnTo>
                  <a:lnTo>
                    <a:pt x="8883" y="1929"/>
                  </a:lnTo>
                  <a:cubicBezTo>
                    <a:pt x="8883" y="2572"/>
                    <a:pt x="8752" y="3036"/>
                    <a:pt x="8466" y="3334"/>
                  </a:cubicBezTo>
                  <a:cubicBezTo>
                    <a:pt x="8228" y="3596"/>
                    <a:pt x="7883" y="3739"/>
                    <a:pt x="7573" y="3870"/>
                  </a:cubicBezTo>
                  <a:cubicBezTo>
                    <a:pt x="7430" y="3929"/>
                    <a:pt x="7263" y="3989"/>
                    <a:pt x="7133" y="4072"/>
                  </a:cubicBezTo>
                  <a:cubicBezTo>
                    <a:pt x="7275" y="3620"/>
                    <a:pt x="7347" y="3120"/>
                    <a:pt x="7347" y="2620"/>
                  </a:cubicBezTo>
                  <a:lnTo>
                    <a:pt x="7347" y="1917"/>
                  </a:lnTo>
                  <a:cubicBezTo>
                    <a:pt x="7585" y="1917"/>
                    <a:pt x="7799" y="1798"/>
                    <a:pt x="7930" y="1608"/>
                  </a:cubicBezTo>
                  <a:lnTo>
                    <a:pt x="8061" y="1429"/>
                  </a:lnTo>
                  <a:cubicBezTo>
                    <a:pt x="8216" y="1215"/>
                    <a:pt x="8454" y="1084"/>
                    <a:pt x="8704" y="1084"/>
                  </a:cubicBezTo>
                  <a:close/>
                  <a:moveTo>
                    <a:pt x="7347" y="345"/>
                  </a:moveTo>
                  <a:lnTo>
                    <a:pt x="7347" y="726"/>
                  </a:lnTo>
                  <a:lnTo>
                    <a:pt x="5954" y="726"/>
                  </a:lnTo>
                  <a:cubicBezTo>
                    <a:pt x="5859" y="726"/>
                    <a:pt x="5787" y="798"/>
                    <a:pt x="5787" y="893"/>
                  </a:cubicBezTo>
                  <a:cubicBezTo>
                    <a:pt x="5787" y="976"/>
                    <a:pt x="5859" y="1060"/>
                    <a:pt x="5954" y="1060"/>
                  </a:cubicBezTo>
                  <a:lnTo>
                    <a:pt x="7013" y="1060"/>
                  </a:lnTo>
                  <a:lnTo>
                    <a:pt x="7013" y="2620"/>
                  </a:lnTo>
                  <a:cubicBezTo>
                    <a:pt x="7037" y="4036"/>
                    <a:pt x="6359" y="5382"/>
                    <a:pt x="5204" y="6239"/>
                  </a:cubicBezTo>
                  <a:lnTo>
                    <a:pt x="5085" y="6322"/>
                  </a:lnTo>
                  <a:cubicBezTo>
                    <a:pt x="5061" y="6322"/>
                    <a:pt x="5025" y="6310"/>
                    <a:pt x="5001" y="6310"/>
                  </a:cubicBezTo>
                  <a:lnTo>
                    <a:pt x="4192" y="6310"/>
                  </a:lnTo>
                  <a:cubicBezTo>
                    <a:pt x="4168" y="6310"/>
                    <a:pt x="4132" y="6310"/>
                    <a:pt x="4108" y="6322"/>
                  </a:cubicBezTo>
                  <a:lnTo>
                    <a:pt x="3989" y="6239"/>
                  </a:lnTo>
                  <a:cubicBezTo>
                    <a:pt x="2846" y="5382"/>
                    <a:pt x="2156" y="4048"/>
                    <a:pt x="2156" y="2620"/>
                  </a:cubicBezTo>
                  <a:lnTo>
                    <a:pt x="2156" y="1060"/>
                  </a:lnTo>
                  <a:lnTo>
                    <a:pt x="5204" y="1060"/>
                  </a:lnTo>
                  <a:cubicBezTo>
                    <a:pt x="5299" y="1060"/>
                    <a:pt x="5370" y="976"/>
                    <a:pt x="5370" y="893"/>
                  </a:cubicBezTo>
                  <a:cubicBezTo>
                    <a:pt x="5370" y="798"/>
                    <a:pt x="5299" y="726"/>
                    <a:pt x="5204" y="726"/>
                  </a:cubicBezTo>
                  <a:lnTo>
                    <a:pt x="1810" y="726"/>
                  </a:lnTo>
                  <a:lnTo>
                    <a:pt x="1810" y="345"/>
                  </a:lnTo>
                  <a:close/>
                  <a:moveTo>
                    <a:pt x="5001" y="6632"/>
                  </a:moveTo>
                  <a:cubicBezTo>
                    <a:pt x="5061" y="6632"/>
                    <a:pt x="5108" y="6680"/>
                    <a:pt x="5108" y="6739"/>
                  </a:cubicBezTo>
                  <a:lnTo>
                    <a:pt x="5108" y="6858"/>
                  </a:lnTo>
                  <a:cubicBezTo>
                    <a:pt x="5108" y="6918"/>
                    <a:pt x="5061" y="6965"/>
                    <a:pt x="5001" y="6965"/>
                  </a:cubicBezTo>
                  <a:lnTo>
                    <a:pt x="4192" y="6965"/>
                  </a:lnTo>
                  <a:cubicBezTo>
                    <a:pt x="4132" y="6965"/>
                    <a:pt x="4085" y="6918"/>
                    <a:pt x="4085" y="6858"/>
                  </a:cubicBezTo>
                  <a:lnTo>
                    <a:pt x="4085" y="6739"/>
                  </a:lnTo>
                  <a:cubicBezTo>
                    <a:pt x="4085" y="6680"/>
                    <a:pt x="4132" y="6632"/>
                    <a:pt x="4192" y="6632"/>
                  </a:cubicBezTo>
                  <a:close/>
                  <a:moveTo>
                    <a:pt x="4787" y="7287"/>
                  </a:moveTo>
                  <a:lnTo>
                    <a:pt x="4787" y="8882"/>
                  </a:lnTo>
                  <a:lnTo>
                    <a:pt x="4406" y="8882"/>
                  </a:lnTo>
                  <a:lnTo>
                    <a:pt x="4406" y="7287"/>
                  </a:lnTo>
                  <a:close/>
                  <a:moveTo>
                    <a:pt x="5609" y="9216"/>
                  </a:moveTo>
                  <a:cubicBezTo>
                    <a:pt x="5728" y="9216"/>
                    <a:pt x="5823" y="9299"/>
                    <a:pt x="5823" y="9418"/>
                  </a:cubicBezTo>
                  <a:lnTo>
                    <a:pt x="5823" y="9609"/>
                  </a:lnTo>
                  <a:lnTo>
                    <a:pt x="4370" y="9609"/>
                  </a:lnTo>
                  <a:cubicBezTo>
                    <a:pt x="4287" y="9609"/>
                    <a:pt x="4204" y="9680"/>
                    <a:pt x="4204" y="9775"/>
                  </a:cubicBezTo>
                  <a:cubicBezTo>
                    <a:pt x="4204" y="9870"/>
                    <a:pt x="4287" y="9942"/>
                    <a:pt x="4370" y="9942"/>
                  </a:cubicBezTo>
                  <a:lnTo>
                    <a:pt x="6585" y="9942"/>
                  </a:lnTo>
                  <a:cubicBezTo>
                    <a:pt x="6609" y="9942"/>
                    <a:pt x="6621" y="9954"/>
                    <a:pt x="6632" y="9966"/>
                  </a:cubicBezTo>
                  <a:lnTo>
                    <a:pt x="6787" y="10763"/>
                  </a:lnTo>
                  <a:cubicBezTo>
                    <a:pt x="6787" y="10775"/>
                    <a:pt x="6787" y="10787"/>
                    <a:pt x="6763" y="10787"/>
                  </a:cubicBezTo>
                  <a:cubicBezTo>
                    <a:pt x="6763" y="10787"/>
                    <a:pt x="6752" y="10799"/>
                    <a:pt x="6740" y="10799"/>
                  </a:cubicBezTo>
                  <a:lnTo>
                    <a:pt x="2453" y="10799"/>
                  </a:lnTo>
                  <a:cubicBezTo>
                    <a:pt x="2441" y="10799"/>
                    <a:pt x="2418" y="10787"/>
                    <a:pt x="2418" y="10787"/>
                  </a:cubicBezTo>
                  <a:cubicBezTo>
                    <a:pt x="2418" y="10787"/>
                    <a:pt x="2406" y="10775"/>
                    <a:pt x="2406" y="10763"/>
                  </a:cubicBezTo>
                  <a:lnTo>
                    <a:pt x="2561" y="9966"/>
                  </a:lnTo>
                  <a:cubicBezTo>
                    <a:pt x="2561" y="9954"/>
                    <a:pt x="2572" y="9942"/>
                    <a:pt x="2596" y="9942"/>
                  </a:cubicBezTo>
                  <a:lnTo>
                    <a:pt x="3596" y="9942"/>
                  </a:lnTo>
                  <a:cubicBezTo>
                    <a:pt x="3692" y="9942"/>
                    <a:pt x="3763" y="9870"/>
                    <a:pt x="3763" y="9775"/>
                  </a:cubicBezTo>
                  <a:cubicBezTo>
                    <a:pt x="3763" y="9680"/>
                    <a:pt x="3692" y="9609"/>
                    <a:pt x="3596" y="9609"/>
                  </a:cubicBezTo>
                  <a:lnTo>
                    <a:pt x="3370" y="9609"/>
                  </a:lnTo>
                  <a:lnTo>
                    <a:pt x="3370" y="9418"/>
                  </a:lnTo>
                  <a:cubicBezTo>
                    <a:pt x="3370" y="9299"/>
                    <a:pt x="3465" y="9216"/>
                    <a:pt x="3584" y="9216"/>
                  </a:cubicBezTo>
                  <a:close/>
                  <a:moveTo>
                    <a:pt x="1810" y="0"/>
                  </a:moveTo>
                  <a:cubicBezTo>
                    <a:pt x="1656" y="0"/>
                    <a:pt x="1501" y="131"/>
                    <a:pt x="1501" y="310"/>
                  </a:cubicBezTo>
                  <a:lnTo>
                    <a:pt x="1501" y="726"/>
                  </a:lnTo>
                  <a:cubicBezTo>
                    <a:pt x="1501" y="893"/>
                    <a:pt x="1632" y="1036"/>
                    <a:pt x="1810" y="1036"/>
                  </a:cubicBezTo>
                  <a:lnTo>
                    <a:pt x="1846" y="1036"/>
                  </a:lnTo>
                  <a:lnTo>
                    <a:pt x="1846" y="1572"/>
                  </a:lnTo>
                  <a:cubicBezTo>
                    <a:pt x="1727" y="1572"/>
                    <a:pt x="1608" y="1512"/>
                    <a:pt x="1537" y="1417"/>
                  </a:cubicBezTo>
                  <a:lnTo>
                    <a:pt x="1394" y="1238"/>
                  </a:lnTo>
                  <a:cubicBezTo>
                    <a:pt x="1191" y="941"/>
                    <a:pt x="846" y="762"/>
                    <a:pt x="489" y="762"/>
                  </a:cubicBezTo>
                  <a:cubicBezTo>
                    <a:pt x="358" y="762"/>
                    <a:pt x="239" y="798"/>
                    <a:pt x="144" y="905"/>
                  </a:cubicBezTo>
                  <a:cubicBezTo>
                    <a:pt x="60" y="1000"/>
                    <a:pt x="1" y="1131"/>
                    <a:pt x="1" y="1250"/>
                  </a:cubicBezTo>
                  <a:lnTo>
                    <a:pt x="1" y="1929"/>
                  </a:lnTo>
                  <a:cubicBezTo>
                    <a:pt x="1" y="3560"/>
                    <a:pt x="834" y="3894"/>
                    <a:pt x="1501" y="4179"/>
                  </a:cubicBezTo>
                  <a:cubicBezTo>
                    <a:pt x="1870" y="4334"/>
                    <a:pt x="2203" y="4465"/>
                    <a:pt x="2370" y="4786"/>
                  </a:cubicBezTo>
                  <a:cubicBezTo>
                    <a:pt x="2406" y="4882"/>
                    <a:pt x="2394" y="4965"/>
                    <a:pt x="2334" y="5025"/>
                  </a:cubicBezTo>
                  <a:cubicBezTo>
                    <a:pt x="2284" y="5092"/>
                    <a:pt x="2191" y="5124"/>
                    <a:pt x="2108" y="5124"/>
                  </a:cubicBezTo>
                  <a:cubicBezTo>
                    <a:pt x="2073" y="5124"/>
                    <a:pt x="2041" y="5118"/>
                    <a:pt x="2013" y="5108"/>
                  </a:cubicBezTo>
                  <a:cubicBezTo>
                    <a:pt x="1894" y="5060"/>
                    <a:pt x="1870" y="4906"/>
                    <a:pt x="1870" y="4786"/>
                  </a:cubicBezTo>
                  <a:cubicBezTo>
                    <a:pt x="1870" y="4703"/>
                    <a:pt x="1810" y="4632"/>
                    <a:pt x="1727" y="4632"/>
                  </a:cubicBezTo>
                  <a:cubicBezTo>
                    <a:pt x="1632" y="4632"/>
                    <a:pt x="1560" y="4691"/>
                    <a:pt x="1560" y="4775"/>
                  </a:cubicBezTo>
                  <a:cubicBezTo>
                    <a:pt x="1560" y="4929"/>
                    <a:pt x="1572" y="5263"/>
                    <a:pt x="1894" y="5406"/>
                  </a:cubicBezTo>
                  <a:cubicBezTo>
                    <a:pt x="1965" y="5429"/>
                    <a:pt x="2037" y="5441"/>
                    <a:pt x="2108" y="5441"/>
                  </a:cubicBezTo>
                  <a:cubicBezTo>
                    <a:pt x="2275" y="5441"/>
                    <a:pt x="2453" y="5370"/>
                    <a:pt x="2572" y="5251"/>
                  </a:cubicBezTo>
                  <a:cubicBezTo>
                    <a:pt x="2584" y="5239"/>
                    <a:pt x="2608" y="5227"/>
                    <a:pt x="2608" y="5203"/>
                  </a:cubicBezTo>
                  <a:cubicBezTo>
                    <a:pt x="2918" y="5703"/>
                    <a:pt x="3323" y="6144"/>
                    <a:pt x="3811" y="6489"/>
                  </a:cubicBezTo>
                  <a:lnTo>
                    <a:pt x="3834" y="6501"/>
                  </a:lnTo>
                  <a:cubicBezTo>
                    <a:pt x="3799" y="6561"/>
                    <a:pt x="3775" y="6656"/>
                    <a:pt x="3775" y="6727"/>
                  </a:cubicBezTo>
                  <a:lnTo>
                    <a:pt x="3775" y="6846"/>
                  </a:lnTo>
                  <a:cubicBezTo>
                    <a:pt x="3775" y="7037"/>
                    <a:pt x="3918" y="7215"/>
                    <a:pt x="4096" y="7263"/>
                  </a:cubicBezTo>
                  <a:lnTo>
                    <a:pt x="4096" y="8870"/>
                  </a:lnTo>
                  <a:lnTo>
                    <a:pt x="3596" y="8870"/>
                  </a:lnTo>
                  <a:cubicBezTo>
                    <a:pt x="3299" y="8870"/>
                    <a:pt x="3061" y="9108"/>
                    <a:pt x="3061" y="9406"/>
                  </a:cubicBezTo>
                  <a:lnTo>
                    <a:pt x="3061" y="9597"/>
                  </a:lnTo>
                  <a:lnTo>
                    <a:pt x="2620" y="9597"/>
                  </a:lnTo>
                  <a:cubicBezTo>
                    <a:pt x="2441" y="9597"/>
                    <a:pt x="2287" y="9716"/>
                    <a:pt x="2263" y="9894"/>
                  </a:cubicBezTo>
                  <a:lnTo>
                    <a:pt x="2108" y="10680"/>
                  </a:lnTo>
                  <a:cubicBezTo>
                    <a:pt x="2096" y="10787"/>
                    <a:pt x="2108" y="10906"/>
                    <a:pt x="2191" y="10978"/>
                  </a:cubicBezTo>
                  <a:cubicBezTo>
                    <a:pt x="2263" y="11073"/>
                    <a:pt x="2370" y="11121"/>
                    <a:pt x="2465" y="11121"/>
                  </a:cubicBezTo>
                  <a:lnTo>
                    <a:pt x="6752" y="11121"/>
                  </a:lnTo>
                  <a:cubicBezTo>
                    <a:pt x="6859" y="11121"/>
                    <a:pt x="6966" y="11073"/>
                    <a:pt x="7037" y="10978"/>
                  </a:cubicBezTo>
                  <a:cubicBezTo>
                    <a:pt x="7109" y="10894"/>
                    <a:pt x="7144" y="10787"/>
                    <a:pt x="7109" y="10680"/>
                  </a:cubicBezTo>
                  <a:lnTo>
                    <a:pt x="6966" y="9894"/>
                  </a:lnTo>
                  <a:cubicBezTo>
                    <a:pt x="6930" y="9716"/>
                    <a:pt x="6787" y="9597"/>
                    <a:pt x="6609" y="9597"/>
                  </a:cubicBezTo>
                  <a:lnTo>
                    <a:pt x="6156" y="9597"/>
                  </a:lnTo>
                  <a:lnTo>
                    <a:pt x="6156" y="9406"/>
                  </a:lnTo>
                  <a:cubicBezTo>
                    <a:pt x="6156" y="9108"/>
                    <a:pt x="5918" y="8870"/>
                    <a:pt x="5620" y="8870"/>
                  </a:cubicBezTo>
                  <a:lnTo>
                    <a:pt x="5132" y="8870"/>
                  </a:lnTo>
                  <a:lnTo>
                    <a:pt x="5132" y="7263"/>
                  </a:lnTo>
                  <a:cubicBezTo>
                    <a:pt x="5311" y="7215"/>
                    <a:pt x="5442" y="7037"/>
                    <a:pt x="5442" y="6846"/>
                  </a:cubicBezTo>
                  <a:lnTo>
                    <a:pt x="5442" y="6727"/>
                  </a:lnTo>
                  <a:cubicBezTo>
                    <a:pt x="5442" y="6632"/>
                    <a:pt x="5418" y="6561"/>
                    <a:pt x="5382" y="6501"/>
                  </a:cubicBezTo>
                  <a:lnTo>
                    <a:pt x="5418" y="6489"/>
                  </a:lnTo>
                  <a:cubicBezTo>
                    <a:pt x="5894" y="6132"/>
                    <a:pt x="6311" y="5703"/>
                    <a:pt x="6621" y="5203"/>
                  </a:cubicBezTo>
                  <a:cubicBezTo>
                    <a:pt x="6632" y="5227"/>
                    <a:pt x="6656" y="5239"/>
                    <a:pt x="6656" y="5251"/>
                  </a:cubicBezTo>
                  <a:cubicBezTo>
                    <a:pt x="6775" y="5382"/>
                    <a:pt x="6954" y="5441"/>
                    <a:pt x="7109" y="5441"/>
                  </a:cubicBezTo>
                  <a:cubicBezTo>
                    <a:pt x="7192" y="5441"/>
                    <a:pt x="7263" y="5429"/>
                    <a:pt x="7335" y="5406"/>
                  </a:cubicBezTo>
                  <a:cubicBezTo>
                    <a:pt x="7644" y="5263"/>
                    <a:pt x="7668" y="4929"/>
                    <a:pt x="7668" y="4775"/>
                  </a:cubicBezTo>
                  <a:cubicBezTo>
                    <a:pt x="7668" y="4701"/>
                    <a:pt x="7603" y="4628"/>
                    <a:pt x="7531" y="4628"/>
                  </a:cubicBezTo>
                  <a:cubicBezTo>
                    <a:pt x="7521" y="4628"/>
                    <a:pt x="7511" y="4629"/>
                    <a:pt x="7502" y="4632"/>
                  </a:cubicBezTo>
                  <a:cubicBezTo>
                    <a:pt x="7406" y="4632"/>
                    <a:pt x="7335" y="4703"/>
                    <a:pt x="7347" y="4786"/>
                  </a:cubicBezTo>
                  <a:cubicBezTo>
                    <a:pt x="7347" y="4906"/>
                    <a:pt x="7335" y="5048"/>
                    <a:pt x="7216" y="5108"/>
                  </a:cubicBezTo>
                  <a:cubicBezTo>
                    <a:pt x="7188" y="5117"/>
                    <a:pt x="7158" y="5122"/>
                    <a:pt x="7128" y="5122"/>
                  </a:cubicBezTo>
                  <a:cubicBezTo>
                    <a:pt x="7043" y="5122"/>
                    <a:pt x="6956" y="5086"/>
                    <a:pt x="6894" y="5025"/>
                  </a:cubicBezTo>
                  <a:cubicBezTo>
                    <a:pt x="6835" y="4953"/>
                    <a:pt x="6811" y="4882"/>
                    <a:pt x="6859" y="4786"/>
                  </a:cubicBezTo>
                  <a:cubicBezTo>
                    <a:pt x="7025" y="4465"/>
                    <a:pt x="7335" y="4334"/>
                    <a:pt x="7728" y="4179"/>
                  </a:cubicBezTo>
                  <a:cubicBezTo>
                    <a:pt x="8395" y="3917"/>
                    <a:pt x="9228" y="3572"/>
                    <a:pt x="9228" y="1929"/>
                  </a:cubicBezTo>
                  <a:lnTo>
                    <a:pt x="9228" y="1250"/>
                  </a:lnTo>
                  <a:cubicBezTo>
                    <a:pt x="9216" y="1131"/>
                    <a:pt x="9168" y="1000"/>
                    <a:pt x="9061" y="905"/>
                  </a:cubicBezTo>
                  <a:cubicBezTo>
                    <a:pt x="8978" y="822"/>
                    <a:pt x="8859" y="762"/>
                    <a:pt x="8716" y="762"/>
                  </a:cubicBezTo>
                  <a:cubicBezTo>
                    <a:pt x="8359" y="762"/>
                    <a:pt x="8025" y="941"/>
                    <a:pt x="7811" y="1238"/>
                  </a:cubicBezTo>
                  <a:lnTo>
                    <a:pt x="7680" y="1417"/>
                  </a:lnTo>
                  <a:cubicBezTo>
                    <a:pt x="7609" y="1512"/>
                    <a:pt x="7490" y="1572"/>
                    <a:pt x="7371" y="1572"/>
                  </a:cubicBezTo>
                  <a:lnTo>
                    <a:pt x="7371" y="1036"/>
                  </a:lnTo>
                  <a:lnTo>
                    <a:pt x="7394" y="1036"/>
                  </a:lnTo>
                  <a:cubicBezTo>
                    <a:pt x="7561" y="1036"/>
                    <a:pt x="7704" y="905"/>
                    <a:pt x="7704" y="726"/>
                  </a:cubicBezTo>
                  <a:lnTo>
                    <a:pt x="7704" y="310"/>
                  </a:lnTo>
                  <a:cubicBezTo>
                    <a:pt x="7704" y="143"/>
                    <a:pt x="7573" y="0"/>
                    <a:pt x="7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0" name="Google Shape;15660;p103"/>
            <p:cNvSpPr/>
            <p:nvPr/>
          </p:nvSpPr>
          <p:spPr>
            <a:xfrm>
              <a:off x="4118903" y="3867139"/>
              <a:ext cx="93987" cy="87971"/>
            </a:xfrm>
            <a:custGeom>
              <a:avLst/>
              <a:gdLst/>
              <a:ahLst/>
              <a:cxnLst/>
              <a:rect l="l" t="t" r="r" b="b"/>
              <a:pathLst>
                <a:path w="2953" h="2764" extrusionOk="0">
                  <a:moveTo>
                    <a:pt x="1477" y="489"/>
                  </a:moveTo>
                  <a:lnTo>
                    <a:pt x="1727" y="989"/>
                  </a:lnTo>
                  <a:cubicBezTo>
                    <a:pt x="1762" y="1049"/>
                    <a:pt x="1822" y="1096"/>
                    <a:pt x="1881" y="1096"/>
                  </a:cubicBezTo>
                  <a:lnTo>
                    <a:pt x="2441" y="1180"/>
                  </a:lnTo>
                  <a:lnTo>
                    <a:pt x="2036" y="1584"/>
                  </a:lnTo>
                  <a:cubicBezTo>
                    <a:pt x="2000" y="1632"/>
                    <a:pt x="1977" y="1692"/>
                    <a:pt x="1977" y="1763"/>
                  </a:cubicBezTo>
                  <a:lnTo>
                    <a:pt x="2072" y="2335"/>
                  </a:lnTo>
                  <a:lnTo>
                    <a:pt x="1560" y="2061"/>
                  </a:lnTo>
                  <a:cubicBezTo>
                    <a:pt x="1536" y="2049"/>
                    <a:pt x="1500" y="2037"/>
                    <a:pt x="1477" y="2037"/>
                  </a:cubicBezTo>
                  <a:cubicBezTo>
                    <a:pt x="1441" y="2037"/>
                    <a:pt x="1417" y="2049"/>
                    <a:pt x="1381" y="2061"/>
                  </a:cubicBezTo>
                  <a:lnTo>
                    <a:pt x="881" y="2335"/>
                  </a:lnTo>
                  <a:lnTo>
                    <a:pt x="965" y="1763"/>
                  </a:lnTo>
                  <a:cubicBezTo>
                    <a:pt x="988" y="1703"/>
                    <a:pt x="953" y="1632"/>
                    <a:pt x="905" y="1584"/>
                  </a:cubicBezTo>
                  <a:lnTo>
                    <a:pt x="512" y="1180"/>
                  </a:lnTo>
                  <a:lnTo>
                    <a:pt x="1072" y="1096"/>
                  </a:lnTo>
                  <a:cubicBezTo>
                    <a:pt x="1131" y="1084"/>
                    <a:pt x="1191" y="1049"/>
                    <a:pt x="1227" y="989"/>
                  </a:cubicBezTo>
                  <a:lnTo>
                    <a:pt x="1477" y="489"/>
                  </a:lnTo>
                  <a:close/>
                  <a:moveTo>
                    <a:pt x="1477" y="1"/>
                  </a:moveTo>
                  <a:cubicBezTo>
                    <a:pt x="1405" y="1"/>
                    <a:pt x="1322" y="49"/>
                    <a:pt x="1298" y="108"/>
                  </a:cubicBezTo>
                  <a:lnTo>
                    <a:pt x="953" y="799"/>
                  </a:lnTo>
                  <a:lnTo>
                    <a:pt x="191" y="906"/>
                  </a:lnTo>
                  <a:cubicBezTo>
                    <a:pt x="119" y="918"/>
                    <a:pt x="60" y="965"/>
                    <a:pt x="36" y="1037"/>
                  </a:cubicBezTo>
                  <a:cubicBezTo>
                    <a:pt x="0" y="1108"/>
                    <a:pt x="36" y="1180"/>
                    <a:pt x="72" y="1227"/>
                  </a:cubicBezTo>
                  <a:lnTo>
                    <a:pt x="631" y="1763"/>
                  </a:lnTo>
                  <a:lnTo>
                    <a:pt x="488" y="2525"/>
                  </a:lnTo>
                  <a:cubicBezTo>
                    <a:pt x="476" y="2596"/>
                    <a:pt x="512" y="2668"/>
                    <a:pt x="572" y="2716"/>
                  </a:cubicBezTo>
                  <a:cubicBezTo>
                    <a:pt x="604" y="2741"/>
                    <a:pt x="639" y="2753"/>
                    <a:pt x="676" y="2753"/>
                  </a:cubicBezTo>
                  <a:cubicBezTo>
                    <a:pt x="708" y="2753"/>
                    <a:pt x="741" y="2744"/>
                    <a:pt x="774" y="2727"/>
                  </a:cubicBezTo>
                  <a:lnTo>
                    <a:pt x="1465" y="2370"/>
                  </a:lnTo>
                  <a:lnTo>
                    <a:pt x="2143" y="2727"/>
                  </a:lnTo>
                  <a:cubicBezTo>
                    <a:pt x="2179" y="2751"/>
                    <a:pt x="2203" y="2763"/>
                    <a:pt x="2239" y="2763"/>
                  </a:cubicBezTo>
                  <a:cubicBezTo>
                    <a:pt x="2274" y="2763"/>
                    <a:pt x="2310" y="2751"/>
                    <a:pt x="2358" y="2716"/>
                  </a:cubicBezTo>
                  <a:cubicBezTo>
                    <a:pt x="2417" y="2668"/>
                    <a:pt x="2441" y="2596"/>
                    <a:pt x="2429" y="2525"/>
                  </a:cubicBezTo>
                  <a:lnTo>
                    <a:pt x="2298" y="1763"/>
                  </a:lnTo>
                  <a:lnTo>
                    <a:pt x="2846" y="1227"/>
                  </a:lnTo>
                  <a:cubicBezTo>
                    <a:pt x="2917" y="1180"/>
                    <a:pt x="2953" y="1108"/>
                    <a:pt x="2917" y="1037"/>
                  </a:cubicBezTo>
                  <a:cubicBezTo>
                    <a:pt x="2893" y="965"/>
                    <a:pt x="2834" y="918"/>
                    <a:pt x="2751" y="906"/>
                  </a:cubicBezTo>
                  <a:lnTo>
                    <a:pt x="2000" y="799"/>
                  </a:lnTo>
                  <a:lnTo>
                    <a:pt x="1655" y="108"/>
                  </a:lnTo>
                  <a:cubicBezTo>
                    <a:pt x="1619" y="37"/>
                    <a:pt x="1548" y="1"/>
                    <a:pt x="1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61" name="Google Shape;15661;p103"/>
          <p:cNvGrpSpPr/>
          <p:nvPr/>
        </p:nvGrpSpPr>
        <p:grpSpPr>
          <a:xfrm>
            <a:off x="8006505" y="3390044"/>
            <a:ext cx="323654" cy="303189"/>
            <a:chOff x="8006505" y="3390044"/>
            <a:chExt cx="323654" cy="303189"/>
          </a:xfrm>
        </p:grpSpPr>
        <p:sp>
          <p:nvSpPr>
            <p:cNvPr id="15662" name="Google Shape;15662;p103"/>
            <p:cNvSpPr/>
            <p:nvPr/>
          </p:nvSpPr>
          <p:spPr>
            <a:xfrm>
              <a:off x="8006505" y="3390044"/>
              <a:ext cx="323654" cy="303189"/>
            </a:xfrm>
            <a:custGeom>
              <a:avLst/>
              <a:gdLst/>
              <a:ahLst/>
              <a:cxnLst/>
              <a:rect l="l" t="t" r="r" b="b"/>
              <a:pathLst>
                <a:path w="10169" h="9526" extrusionOk="0">
                  <a:moveTo>
                    <a:pt x="5358" y="322"/>
                  </a:moveTo>
                  <a:cubicBezTo>
                    <a:pt x="5704" y="322"/>
                    <a:pt x="5965" y="608"/>
                    <a:pt x="5965" y="930"/>
                  </a:cubicBezTo>
                  <a:lnTo>
                    <a:pt x="5965" y="1311"/>
                  </a:lnTo>
                  <a:cubicBezTo>
                    <a:pt x="5965" y="1584"/>
                    <a:pt x="6192" y="1811"/>
                    <a:pt x="6477" y="1811"/>
                  </a:cubicBezTo>
                  <a:lnTo>
                    <a:pt x="6620" y="1811"/>
                  </a:lnTo>
                  <a:cubicBezTo>
                    <a:pt x="6727" y="1811"/>
                    <a:pt x="6811" y="1906"/>
                    <a:pt x="6811" y="2001"/>
                  </a:cubicBezTo>
                  <a:lnTo>
                    <a:pt x="6811" y="3013"/>
                  </a:lnTo>
                  <a:cubicBezTo>
                    <a:pt x="6811" y="3120"/>
                    <a:pt x="6727" y="3204"/>
                    <a:pt x="6620" y="3204"/>
                  </a:cubicBezTo>
                  <a:lnTo>
                    <a:pt x="3465" y="3204"/>
                  </a:lnTo>
                  <a:cubicBezTo>
                    <a:pt x="3358" y="3204"/>
                    <a:pt x="3275" y="3120"/>
                    <a:pt x="3275" y="3013"/>
                  </a:cubicBezTo>
                  <a:lnTo>
                    <a:pt x="3322" y="2001"/>
                  </a:lnTo>
                  <a:cubicBezTo>
                    <a:pt x="3322" y="1894"/>
                    <a:pt x="3406" y="1811"/>
                    <a:pt x="3513" y="1811"/>
                  </a:cubicBezTo>
                  <a:lnTo>
                    <a:pt x="3656" y="1811"/>
                  </a:lnTo>
                  <a:cubicBezTo>
                    <a:pt x="3941" y="1811"/>
                    <a:pt x="4168" y="1584"/>
                    <a:pt x="4168" y="1311"/>
                  </a:cubicBezTo>
                  <a:lnTo>
                    <a:pt x="4168" y="930"/>
                  </a:lnTo>
                  <a:cubicBezTo>
                    <a:pt x="4168" y="596"/>
                    <a:pt x="4453" y="322"/>
                    <a:pt x="4775" y="322"/>
                  </a:cubicBezTo>
                  <a:close/>
                  <a:moveTo>
                    <a:pt x="9275" y="2239"/>
                  </a:moveTo>
                  <a:cubicBezTo>
                    <a:pt x="9585" y="2239"/>
                    <a:pt x="9847" y="2501"/>
                    <a:pt x="9847" y="2823"/>
                  </a:cubicBezTo>
                  <a:lnTo>
                    <a:pt x="9835" y="8633"/>
                  </a:lnTo>
                  <a:cubicBezTo>
                    <a:pt x="9835" y="8943"/>
                    <a:pt x="9585" y="9204"/>
                    <a:pt x="9252" y="9204"/>
                  </a:cubicBezTo>
                  <a:lnTo>
                    <a:pt x="881" y="9204"/>
                  </a:lnTo>
                  <a:cubicBezTo>
                    <a:pt x="560" y="9204"/>
                    <a:pt x="298" y="8954"/>
                    <a:pt x="298" y="8633"/>
                  </a:cubicBezTo>
                  <a:lnTo>
                    <a:pt x="298" y="2823"/>
                  </a:lnTo>
                  <a:cubicBezTo>
                    <a:pt x="298" y="2513"/>
                    <a:pt x="548" y="2239"/>
                    <a:pt x="881" y="2239"/>
                  </a:cubicBezTo>
                  <a:lnTo>
                    <a:pt x="2977" y="2239"/>
                  </a:lnTo>
                  <a:lnTo>
                    <a:pt x="2977" y="2775"/>
                  </a:lnTo>
                  <a:lnTo>
                    <a:pt x="1001" y="2775"/>
                  </a:lnTo>
                  <a:cubicBezTo>
                    <a:pt x="905" y="2775"/>
                    <a:pt x="834" y="2858"/>
                    <a:pt x="834" y="2942"/>
                  </a:cubicBezTo>
                  <a:lnTo>
                    <a:pt x="834" y="8514"/>
                  </a:lnTo>
                  <a:cubicBezTo>
                    <a:pt x="834" y="8597"/>
                    <a:pt x="905" y="8669"/>
                    <a:pt x="1001" y="8669"/>
                  </a:cubicBezTo>
                  <a:lnTo>
                    <a:pt x="6418" y="8669"/>
                  </a:lnTo>
                  <a:cubicBezTo>
                    <a:pt x="6501" y="8669"/>
                    <a:pt x="6573" y="8597"/>
                    <a:pt x="6573" y="8514"/>
                  </a:cubicBezTo>
                  <a:cubicBezTo>
                    <a:pt x="6573" y="8419"/>
                    <a:pt x="6501" y="8347"/>
                    <a:pt x="6418" y="8347"/>
                  </a:cubicBezTo>
                  <a:lnTo>
                    <a:pt x="1155" y="8347"/>
                  </a:lnTo>
                  <a:lnTo>
                    <a:pt x="1155" y="3108"/>
                  </a:lnTo>
                  <a:lnTo>
                    <a:pt x="2989" y="3108"/>
                  </a:lnTo>
                  <a:cubicBezTo>
                    <a:pt x="3037" y="3347"/>
                    <a:pt x="3239" y="3537"/>
                    <a:pt x="3501" y="3537"/>
                  </a:cubicBezTo>
                  <a:lnTo>
                    <a:pt x="6656" y="3537"/>
                  </a:lnTo>
                  <a:cubicBezTo>
                    <a:pt x="6906" y="3537"/>
                    <a:pt x="7108" y="3359"/>
                    <a:pt x="7156" y="3108"/>
                  </a:cubicBezTo>
                  <a:lnTo>
                    <a:pt x="8990" y="3108"/>
                  </a:lnTo>
                  <a:lnTo>
                    <a:pt x="8990" y="8347"/>
                  </a:lnTo>
                  <a:lnTo>
                    <a:pt x="7216" y="8347"/>
                  </a:lnTo>
                  <a:cubicBezTo>
                    <a:pt x="7132" y="8347"/>
                    <a:pt x="7049" y="8419"/>
                    <a:pt x="7049" y="8514"/>
                  </a:cubicBezTo>
                  <a:cubicBezTo>
                    <a:pt x="7049" y="8597"/>
                    <a:pt x="7132" y="8669"/>
                    <a:pt x="7216" y="8669"/>
                  </a:cubicBezTo>
                  <a:lnTo>
                    <a:pt x="9156" y="8669"/>
                  </a:lnTo>
                  <a:cubicBezTo>
                    <a:pt x="9240" y="8669"/>
                    <a:pt x="9311" y="8597"/>
                    <a:pt x="9311" y="8514"/>
                  </a:cubicBezTo>
                  <a:lnTo>
                    <a:pt x="9311" y="2942"/>
                  </a:lnTo>
                  <a:cubicBezTo>
                    <a:pt x="9311" y="2858"/>
                    <a:pt x="9240" y="2775"/>
                    <a:pt x="9156" y="2775"/>
                  </a:cubicBezTo>
                  <a:lnTo>
                    <a:pt x="7168" y="2775"/>
                  </a:lnTo>
                  <a:lnTo>
                    <a:pt x="7168" y="2239"/>
                  </a:lnTo>
                  <a:close/>
                  <a:moveTo>
                    <a:pt x="4787" y="1"/>
                  </a:moveTo>
                  <a:cubicBezTo>
                    <a:pt x="4275" y="1"/>
                    <a:pt x="3858" y="418"/>
                    <a:pt x="3858" y="930"/>
                  </a:cubicBezTo>
                  <a:lnTo>
                    <a:pt x="3858" y="1311"/>
                  </a:lnTo>
                  <a:cubicBezTo>
                    <a:pt x="3858" y="1406"/>
                    <a:pt x="3763" y="1501"/>
                    <a:pt x="3656" y="1501"/>
                  </a:cubicBezTo>
                  <a:lnTo>
                    <a:pt x="3513" y="1501"/>
                  </a:lnTo>
                  <a:cubicBezTo>
                    <a:pt x="3263" y="1501"/>
                    <a:pt x="3048" y="1680"/>
                    <a:pt x="3001" y="1930"/>
                  </a:cubicBezTo>
                  <a:lnTo>
                    <a:pt x="893" y="1930"/>
                  </a:lnTo>
                  <a:cubicBezTo>
                    <a:pt x="405" y="1930"/>
                    <a:pt x="0" y="2335"/>
                    <a:pt x="0" y="2823"/>
                  </a:cubicBezTo>
                  <a:lnTo>
                    <a:pt x="0" y="8633"/>
                  </a:lnTo>
                  <a:cubicBezTo>
                    <a:pt x="0" y="9121"/>
                    <a:pt x="405" y="9526"/>
                    <a:pt x="893" y="9526"/>
                  </a:cubicBezTo>
                  <a:lnTo>
                    <a:pt x="9263" y="9526"/>
                  </a:lnTo>
                  <a:cubicBezTo>
                    <a:pt x="9764" y="9526"/>
                    <a:pt x="10156" y="9121"/>
                    <a:pt x="10156" y="8633"/>
                  </a:cubicBezTo>
                  <a:lnTo>
                    <a:pt x="10156" y="2823"/>
                  </a:lnTo>
                  <a:cubicBezTo>
                    <a:pt x="10168" y="2335"/>
                    <a:pt x="9764" y="1930"/>
                    <a:pt x="9275" y="1930"/>
                  </a:cubicBezTo>
                  <a:lnTo>
                    <a:pt x="7156" y="1930"/>
                  </a:lnTo>
                  <a:cubicBezTo>
                    <a:pt x="7108" y="1692"/>
                    <a:pt x="6906" y="1501"/>
                    <a:pt x="6656" y="1501"/>
                  </a:cubicBezTo>
                  <a:lnTo>
                    <a:pt x="6501" y="1501"/>
                  </a:lnTo>
                  <a:cubicBezTo>
                    <a:pt x="6394" y="1501"/>
                    <a:pt x="6311" y="1406"/>
                    <a:pt x="6311" y="1311"/>
                  </a:cubicBezTo>
                  <a:lnTo>
                    <a:pt x="6311" y="930"/>
                  </a:lnTo>
                  <a:cubicBezTo>
                    <a:pt x="6311" y="418"/>
                    <a:pt x="5894" y="1"/>
                    <a:pt x="5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3" name="Google Shape;15663;p103"/>
            <p:cNvSpPr/>
            <p:nvPr/>
          </p:nvSpPr>
          <p:spPr>
            <a:xfrm>
              <a:off x="8148997" y="3444247"/>
              <a:ext cx="37907" cy="37938"/>
            </a:xfrm>
            <a:custGeom>
              <a:avLst/>
              <a:gdLst/>
              <a:ahLst/>
              <a:cxnLst/>
              <a:rect l="l" t="t" r="r" b="b"/>
              <a:pathLst>
                <a:path w="1191" h="1192" extrusionOk="0">
                  <a:moveTo>
                    <a:pt x="595" y="334"/>
                  </a:moveTo>
                  <a:cubicBezTo>
                    <a:pt x="750" y="334"/>
                    <a:pt x="869" y="453"/>
                    <a:pt x="869" y="596"/>
                  </a:cubicBezTo>
                  <a:cubicBezTo>
                    <a:pt x="869" y="751"/>
                    <a:pt x="750" y="870"/>
                    <a:pt x="595" y="870"/>
                  </a:cubicBezTo>
                  <a:cubicBezTo>
                    <a:pt x="453" y="870"/>
                    <a:pt x="334" y="751"/>
                    <a:pt x="334" y="596"/>
                  </a:cubicBezTo>
                  <a:cubicBezTo>
                    <a:pt x="334" y="453"/>
                    <a:pt x="453" y="334"/>
                    <a:pt x="595" y="334"/>
                  </a:cubicBezTo>
                  <a:close/>
                  <a:moveTo>
                    <a:pt x="595" y="1"/>
                  </a:moveTo>
                  <a:cubicBezTo>
                    <a:pt x="274" y="1"/>
                    <a:pt x="0" y="274"/>
                    <a:pt x="0" y="596"/>
                  </a:cubicBezTo>
                  <a:cubicBezTo>
                    <a:pt x="0" y="929"/>
                    <a:pt x="274" y="1191"/>
                    <a:pt x="595" y="1191"/>
                  </a:cubicBezTo>
                  <a:cubicBezTo>
                    <a:pt x="929" y="1191"/>
                    <a:pt x="1191" y="929"/>
                    <a:pt x="1191" y="596"/>
                  </a:cubicBezTo>
                  <a:cubicBezTo>
                    <a:pt x="1191" y="274"/>
                    <a:pt x="929" y="1"/>
                    <a:pt x="5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4" name="Google Shape;15664;p103"/>
            <p:cNvSpPr/>
            <p:nvPr/>
          </p:nvSpPr>
          <p:spPr>
            <a:xfrm>
              <a:off x="8089861" y="3526871"/>
              <a:ext cx="165630" cy="104617"/>
            </a:xfrm>
            <a:custGeom>
              <a:avLst/>
              <a:gdLst/>
              <a:ahLst/>
              <a:cxnLst/>
              <a:rect l="l" t="t" r="r" b="b"/>
              <a:pathLst>
                <a:path w="5204" h="3287" extrusionOk="0">
                  <a:moveTo>
                    <a:pt x="739" y="2024"/>
                  </a:moveTo>
                  <a:cubicBezTo>
                    <a:pt x="1001" y="2024"/>
                    <a:pt x="1215" y="2250"/>
                    <a:pt x="1215" y="2500"/>
                  </a:cubicBezTo>
                  <a:cubicBezTo>
                    <a:pt x="1239" y="2762"/>
                    <a:pt x="1013" y="2977"/>
                    <a:pt x="739" y="2977"/>
                  </a:cubicBezTo>
                  <a:cubicBezTo>
                    <a:pt x="477" y="2977"/>
                    <a:pt x="263" y="2750"/>
                    <a:pt x="263" y="2500"/>
                  </a:cubicBezTo>
                  <a:cubicBezTo>
                    <a:pt x="263" y="2227"/>
                    <a:pt x="489" y="2024"/>
                    <a:pt x="739" y="2024"/>
                  </a:cubicBezTo>
                  <a:close/>
                  <a:moveTo>
                    <a:pt x="4823" y="0"/>
                  </a:moveTo>
                  <a:cubicBezTo>
                    <a:pt x="4823" y="0"/>
                    <a:pt x="4811" y="0"/>
                    <a:pt x="4811" y="12"/>
                  </a:cubicBezTo>
                  <a:lnTo>
                    <a:pt x="4370" y="226"/>
                  </a:lnTo>
                  <a:cubicBezTo>
                    <a:pt x="4299" y="262"/>
                    <a:pt x="4275" y="357"/>
                    <a:pt x="4299" y="429"/>
                  </a:cubicBezTo>
                  <a:cubicBezTo>
                    <a:pt x="4334" y="481"/>
                    <a:pt x="4388" y="514"/>
                    <a:pt x="4447" y="514"/>
                  </a:cubicBezTo>
                  <a:cubicBezTo>
                    <a:pt x="4469" y="514"/>
                    <a:pt x="4491" y="510"/>
                    <a:pt x="4513" y="500"/>
                  </a:cubicBezTo>
                  <a:lnTo>
                    <a:pt x="4632" y="441"/>
                  </a:lnTo>
                  <a:lnTo>
                    <a:pt x="4632" y="441"/>
                  </a:lnTo>
                  <a:cubicBezTo>
                    <a:pt x="4418" y="1143"/>
                    <a:pt x="4049" y="1667"/>
                    <a:pt x="3537" y="1988"/>
                  </a:cubicBezTo>
                  <a:cubicBezTo>
                    <a:pt x="3037" y="2306"/>
                    <a:pt x="2479" y="2385"/>
                    <a:pt x="2070" y="2385"/>
                  </a:cubicBezTo>
                  <a:cubicBezTo>
                    <a:pt x="1866" y="2385"/>
                    <a:pt x="1699" y="2365"/>
                    <a:pt x="1596" y="2346"/>
                  </a:cubicBezTo>
                  <a:cubicBezTo>
                    <a:pt x="1537" y="1977"/>
                    <a:pt x="1191" y="1679"/>
                    <a:pt x="799" y="1679"/>
                  </a:cubicBezTo>
                  <a:cubicBezTo>
                    <a:pt x="358" y="1679"/>
                    <a:pt x="1" y="2036"/>
                    <a:pt x="1" y="2477"/>
                  </a:cubicBezTo>
                  <a:cubicBezTo>
                    <a:pt x="1" y="2929"/>
                    <a:pt x="358" y="3286"/>
                    <a:pt x="799" y="3286"/>
                  </a:cubicBezTo>
                  <a:cubicBezTo>
                    <a:pt x="1180" y="3286"/>
                    <a:pt x="1501" y="3012"/>
                    <a:pt x="1572" y="2679"/>
                  </a:cubicBezTo>
                  <a:cubicBezTo>
                    <a:pt x="1691" y="2691"/>
                    <a:pt x="1858" y="2703"/>
                    <a:pt x="2049" y="2703"/>
                  </a:cubicBezTo>
                  <a:cubicBezTo>
                    <a:pt x="2501" y="2703"/>
                    <a:pt x="3120" y="2619"/>
                    <a:pt x="3692" y="2262"/>
                  </a:cubicBezTo>
                  <a:cubicBezTo>
                    <a:pt x="4251" y="1905"/>
                    <a:pt x="4656" y="1334"/>
                    <a:pt x="4894" y="595"/>
                  </a:cubicBezTo>
                  <a:lnTo>
                    <a:pt x="4930" y="631"/>
                  </a:lnTo>
                  <a:cubicBezTo>
                    <a:pt x="4954" y="691"/>
                    <a:pt x="5013" y="726"/>
                    <a:pt x="5073" y="726"/>
                  </a:cubicBezTo>
                  <a:cubicBezTo>
                    <a:pt x="5109" y="726"/>
                    <a:pt x="5120" y="726"/>
                    <a:pt x="5144" y="714"/>
                  </a:cubicBezTo>
                  <a:cubicBezTo>
                    <a:pt x="5180" y="679"/>
                    <a:pt x="5204" y="584"/>
                    <a:pt x="5180" y="500"/>
                  </a:cubicBezTo>
                  <a:lnTo>
                    <a:pt x="4966" y="72"/>
                  </a:lnTo>
                  <a:cubicBezTo>
                    <a:pt x="4966" y="72"/>
                    <a:pt x="4966" y="60"/>
                    <a:pt x="4954" y="60"/>
                  </a:cubicBezTo>
                  <a:lnTo>
                    <a:pt x="4930" y="24"/>
                  </a:lnTo>
                  <a:lnTo>
                    <a:pt x="4906" y="12"/>
                  </a:lnTo>
                  <a:cubicBezTo>
                    <a:pt x="4906" y="12"/>
                    <a:pt x="4894" y="12"/>
                    <a:pt x="4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5" name="Google Shape;15665;p103"/>
            <p:cNvSpPr/>
            <p:nvPr/>
          </p:nvSpPr>
          <p:spPr>
            <a:xfrm>
              <a:off x="8067519" y="3519742"/>
              <a:ext cx="32241" cy="30268"/>
            </a:xfrm>
            <a:custGeom>
              <a:avLst/>
              <a:gdLst/>
              <a:ahLst/>
              <a:cxnLst/>
              <a:rect l="l" t="t" r="r" b="b"/>
              <a:pathLst>
                <a:path w="1013" h="951" extrusionOk="0">
                  <a:moveTo>
                    <a:pt x="173" y="1"/>
                  </a:moveTo>
                  <a:cubicBezTo>
                    <a:pt x="131" y="1"/>
                    <a:pt x="90" y="16"/>
                    <a:pt x="60" y="46"/>
                  </a:cubicBezTo>
                  <a:cubicBezTo>
                    <a:pt x="0" y="105"/>
                    <a:pt x="0" y="212"/>
                    <a:pt x="60" y="272"/>
                  </a:cubicBezTo>
                  <a:lnTo>
                    <a:pt x="274" y="474"/>
                  </a:lnTo>
                  <a:lnTo>
                    <a:pt x="60" y="688"/>
                  </a:lnTo>
                  <a:cubicBezTo>
                    <a:pt x="0" y="748"/>
                    <a:pt x="0" y="843"/>
                    <a:pt x="60" y="903"/>
                  </a:cubicBezTo>
                  <a:cubicBezTo>
                    <a:pt x="96" y="938"/>
                    <a:pt x="131" y="950"/>
                    <a:pt x="179" y="950"/>
                  </a:cubicBezTo>
                  <a:cubicBezTo>
                    <a:pt x="227" y="950"/>
                    <a:pt x="274" y="938"/>
                    <a:pt x="298" y="903"/>
                  </a:cubicBezTo>
                  <a:lnTo>
                    <a:pt x="512" y="700"/>
                  </a:lnTo>
                  <a:lnTo>
                    <a:pt x="715" y="903"/>
                  </a:lnTo>
                  <a:cubicBezTo>
                    <a:pt x="750" y="938"/>
                    <a:pt x="786" y="950"/>
                    <a:pt x="834" y="950"/>
                  </a:cubicBezTo>
                  <a:cubicBezTo>
                    <a:pt x="881" y="950"/>
                    <a:pt x="929" y="938"/>
                    <a:pt x="953" y="903"/>
                  </a:cubicBezTo>
                  <a:cubicBezTo>
                    <a:pt x="1012" y="843"/>
                    <a:pt x="1012" y="748"/>
                    <a:pt x="953" y="688"/>
                  </a:cubicBezTo>
                  <a:lnTo>
                    <a:pt x="715" y="474"/>
                  </a:lnTo>
                  <a:lnTo>
                    <a:pt x="929" y="272"/>
                  </a:lnTo>
                  <a:cubicBezTo>
                    <a:pt x="989" y="212"/>
                    <a:pt x="989" y="105"/>
                    <a:pt x="929" y="46"/>
                  </a:cubicBezTo>
                  <a:cubicBezTo>
                    <a:pt x="899" y="16"/>
                    <a:pt x="858" y="1"/>
                    <a:pt x="816" y="1"/>
                  </a:cubicBezTo>
                  <a:cubicBezTo>
                    <a:pt x="774" y="1"/>
                    <a:pt x="733" y="16"/>
                    <a:pt x="703" y="46"/>
                  </a:cubicBezTo>
                  <a:lnTo>
                    <a:pt x="488" y="248"/>
                  </a:lnTo>
                  <a:lnTo>
                    <a:pt x="286" y="46"/>
                  </a:lnTo>
                  <a:cubicBezTo>
                    <a:pt x="256" y="16"/>
                    <a:pt x="21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6" name="Google Shape;15666;p103"/>
            <p:cNvSpPr/>
            <p:nvPr/>
          </p:nvSpPr>
          <p:spPr>
            <a:xfrm>
              <a:off x="8244479" y="3601602"/>
              <a:ext cx="32623" cy="30268"/>
            </a:xfrm>
            <a:custGeom>
              <a:avLst/>
              <a:gdLst/>
              <a:ahLst/>
              <a:cxnLst/>
              <a:rect l="l" t="t" r="r" b="b"/>
              <a:pathLst>
                <a:path w="1025" h="951" extrusionOk="0">
                  <a:moveTo>
                    <a:pt x="179" y="1"/>
                  </a:moveTo>
                  <a:cubicBezTo>
                    <a:pt x="140" y="1"/>
                    <a:pt x="102" y="15"/>
                    <a:pt x="72" y="45"/>
                  </a:cubicBezTo>
                  <a:cubicBezTo>
                    <a:pt x="1" y="105"/>
                    <a:pt x="1" y="212"/>
                    <a:pt x="72" y="271"/>
                  </a:cubicBezTo>
                  <a:lnTo>
                    <a:pt x="274" y="474"/>
                  </a:lnTo>
                  <a:lnTo>
                    <a:pt x="72" y="688"/>
                  </a:lnTo>
                  <a:cubicBezTo>
                    <a:pt x="1" y="748"/>
                    <a:pt x="1" y="855"/>
                    <a:pt x="72" y="914"/>
                  </a:cubicBezTo>
                  <a:cubicBezTo>
                    <a:pt x="96" y="938"/>
                    <a:pt x="143" y="950"/>
                    <a:pt x="179" y="950"/>
                  </a:cubicBezTo>
                  <a:cubicBezTo>
                    <a:pt x="227" y="950"/>
                    <a:pt x="274" y="938"/>
                    <a:pt x="298" y="914"/>
                  </a:cubicBezTo>
                  <a:lnTo>
                    <a:pt x="513" y="700"/>
                  </a:lnTo>
                  <a:lnTo>
                    <a:pt x="727" y="914"/>
                  </a:lnTo>
                  <a:cubicBezTo>
                    <a:pt x="751" y="938"/>
                    <a:pt x="798" y="950"/>
                    <a:pt x="846" y="950"/>
                  </a:cubicBezTo>
                  <a:cubicBezTo>
                    <a:pt x="882" y="950"/>
                    <a:pt x="929" y="938"/>
                    <a:pt x="965" y="914"/>
                  </a:cubicBezTo>
                  <a:cubicBezTo>
                    <a:pt x="1024" y="855"/>
                    <a:pt x="1024" y="748"/>
                    <a:pt x="965" y="688"/>
                  </a:cubicBezTo>
                  <a:lnTo>
                    <a:pt x="727" y="474"/>
                  </a:lnTo>
                  <a:lnTo>
                    <a:pt x="929" y="271"/>
                  </a:lnTo>
                  <a:cubicBezTo>
                    <a:pt x="989" y="212"/>
                    <a:pt x="989" y="105"/>
                    <a:pt x="929" y="45"/>
                  </a:cubicBezTo>
                  <a:cubicBezTo>
                    <a:pt x="899" y="15"/>
                    <a:pt x="858" y="1"/>
                    <a:pt x="816" y="1"/>
                  </a:cubicBezTo>
                  <a:cubicBezTo>
                    <a:pt x="774" y="1"/>
                    <a:pt x="733" y="15"/>
                    <a:pt x="703" y="45"/>
                  </a:cubicBezTo>
                  <a:lnTo>
                    <a:pt x="501" y="260"/>
                  </a:lnTo>
                  <a:lnTo>
                    <a:pt x="286" y="45"/>
                  </a:lnTo>
                  <a:cubicBezTo>
                    <a:pt x="257" y="15"/>
                    <a:pt x="218"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7" name="Google Shape;15667;p103"/>
            <p:cNvSpPr/>
            <p:nvPr/>
          </p:nvSpPr>
          <p:spPr>
            <a:xfrm>
              <a:off x="8156190" y="3533396"/>
              <a:ext cx="32241" cy="30236"/>
            </a:xfrm>
            <a:custGeom>
              <a:avLst/>
              <a:gdLst/>
              <a:ahLst/>
              <a:cxnLst/>
              <a:rect l="l" t="t" r="r" b="b"/>
              <a:pathLst>
                <a:path w="1013" h="950" extrusionOk="0">
                  <a:moveTo>
                    <a:pt x="167" y="0"/>
                  </a:moveTo>
                  <a:cubicBezTo>
                    <a:pt x="128" y="0"/>
                    <a:pt x="90" y="15"/>
                    <a:pt x="60" y="45"/>
                  </a:cubicBezTo>
                  <a:cubicBezTo>
                    <a:pt x="0" y="105"/>
                    <a:pt x="0" y="212"/>
                    <a:pt x="60" y="271"/>
                  </a:cubicBezTo>
                  <a:lnTo>
                    <a:pt x="262" y="474"/>
                  </a:lnTo>
                  <a:lnTo>
                    <a:pt x="60" y="688"/>
                  </a:lnTo>
                  <a:cubicBezTo>
                    <a:pt x="0" y="748"/>
                    <a:pt x="0" y="855"/>
                    <a:pt x="60" y="914"/>
                  </a:cubicBezTo>
                  <a:cubicBezTo>
                    <a:pt x="84" y="938"/>
                    <a:pt x="131" y="950"/>
                    <a:pt x="179" y="950"/>
                  </a:cubicBezTo>
                  <a:cubicBezTo>
                    <a:pt x="215" y="950"/>
                    <a:pt x="262" y="938"/>
                    <a:pt x="298" y="914"/>
                  </a:cubicBezTo>
                  <a:lnTo>
                    <a:pt x="500" y="700"/>
                  </a:lnTo>
                  <a:lnTo>
                    <a:pt x="715" y="914"/>
                  </a:lnTo>
                  <a:cubicBezTo>
                    <a:pt x="739" y="938"/>
                    <a:pt x="786" y="950"/>
                    <a:pt x="834" y="950"/>
                  </a:cubicBezTo>
                  <a:cubicBezTo>
                    <a:pt x="870" y="950"/>
                    <a:pt x="917" y="938"/>
                    <a:pt x="953" y="914"/>
                  </a:cubicBezTo>
                  <a:cubicBezTo>
                    <a:pt x="1012" y="855"/>
                    <a:pt x="1012" y="748"/>
                    <a:pt x="953" y="688"/>
                  </a:cubicBezTo>
                  <a:lnTo>
                    <a:pt x="715" y="474"/>
                  </a:lnTo>
                  <a:lnTo>
                    <a:pt x="917" y="271"/>
                  </a:lnTo>
                  <a:cubicBezTo>
                    <a:pt x="977" y="212"/>
                    <a:pt x="977" y="105"/>
                    <a:pt x="917" y="45"/>
                  </a:cubicBezTo>
                  <a:cubicBezTo>
                    <a:pt x="887" y="15"/>
                    <a:pt x="849" y="0"/>
                    <a:pt x="810" y="0"/>
                  </a:cubicBezTo>
                  <a:cubicBezTo>
                    <a:pt x="771" y="0"/>
                    <a:pt x="733" y="15"/>
                    <a:pt x="703" y="45"/>
                  </a:cubicBezTo>
                  <a:lnTo>
                    <a:pt x="489" y="259"/>
                  </a:lnTo>
                  <a:lnTo>
                    <a:pt x="274" y="45"/>
                  </a:lnTo>
                  <a:cubicBezTo>
                    <a:pt x="244" y="15"/>
                    <a:pt x="206"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68" name="Google Shape;15668;p103"/>
          <p:cNvGrpSpPr/>
          <p:nvPr/>
        </p:nvGrpSpPr>
        <p:grpSpPr>
          <a:xfrm>
            <a:off x="1299146" y="3806507"/>
            <a:ext cx="367990" cy="351312"/>
            <a:chOff x="1299146" y="3806507"/>
            <a:chExt cx="367990" cy="351312"/>
          </a:xfrm>
        </p:grpSpPr>
        <p:sp>
          <p:nvSpPr>
            <p:cNvPr id="15669" name="Google Shape;15669;p103"/>
            <p:cNvSpPr/>
            <p:nvPr/>
          </p:nvSpPr>
          <p:spPr>
            <a:xfrm>
              <a:off x="1299146" y="3844414"/>
              <a:ext cx="321012" cy="313405"/>
            </a:xfrm>
            <a:custGeom>
              <a:avLst/>
              <a:gdLst/>
              <a:ahLst/>
              <a:cxnLst/>
              <a:rect l="l" t="t" r="r" b="b"/>
              <a:pathLst>
                <a:path w="10086" h="9847" extrusionOk="0">
                  <a:moveTo>
                    <a:pt x="8728" y="1"/>
                  </a:moveTo>
                  <a:cubicBezTo>
                    <a:pt x="8383" y="1"/>
                    <a:pt x="8038" y="143"/>
                    <a:pt x="7787" y="405"/>
                  </a:cubicBezTo>
                  <a:lnTo>
                    <a:pt x="6847" y="1346"/>
                  </a:lnTo>
                  <a:cubicBezTo>
                    <a:pt x="6775" y="1417"/>
                    <a:pt x="6775" y="1525"/>
                    <a:pt x="6847" y="1596"/>
                  </a:cubicBezTo>
                  <a:cubicBezTo>
                    <a:pt x="6883" y="1632"/>
                    <a:pt x="6927" y="1650"/>
                    <a:pt x="6972" y="1650"/>
                  </a:cubicBezTo>
                  <a:cubicBezTo>
                    <a:pt x="7017" y="1650"/>
                    <a:pt x="7061" y="1632"/>
                    <a:pt x="7097" y="1596"/>
                  </a:cubicBezTo>
                  <a:lnTo>
                    <a:pt x="8038" y="667"/>
                  </a:lnTo>
                  <a:cubicBezTo>
                    <a:pt x="8228" y="465"/>
                    <a:pt x="8478" y="370"/>
                    <a:pt x="8728" y="370"/>
                  </a:cubicBezTo>
                  <a:cubicBezTo>
                    <a:pt x="8990" y="370"/>
                    <a:pt x="9252" y="465"/>
                    <a:pt x="9431" y="667"/>
                  </a:cubicBezTo>
                  <a:cubicBezTo>
                    <a:pt x="9633" y="858"/>
                    <a:pt x="9728" y="1108"/>
                    <a:pt x="9728" y="1358"/>
                  </a:cubicBezTo>
                  <a:cubicBezTo>
                    <a:pt x="9728" y="1620"/>
                    <a:pt x="9633" y="1882"/>
                    <a:pt x="9431" y="2060"/>
                  </a:cubicBezTo>
                  <a:lnTo>
                    <a:pt x="8157" y="3346"/>
                  </a:lnTo>
                  <a:cubicBezTo>
                    <a:pt x="8014" y="3025"/>
                    <a:pt x="7835" y="2751"/>
                    <a:pt x="7585" y="2489"/>
                  </a:cubicBezTo>
                  <a:cubicBezTo>
                    <a:pt x="7085" y="1995"/>
                    <a:pt x="6427" y="1748"/>
                    <a:pt x="5769" y="1748"/>
                  </a:cubicBezTo>
                  <a:cubicBezTo>
                    <a:pt x="5112" y="1748"/>
                    <a:pt x="4454" y="1995"/>
                    <a:pt x="3954" y="2489"/>
                  </a:cubicBezTo>
                  <a:lnTo>
                    <a:pt x="989" y="5454"/>
                  </a:lnTo>
                  <a:cubicBezTo>
                    <a:pt x="1" y="6454"/>
                    <a:pt x="1" y="8085"/>
                    <a:pt x="989" y="9085"/>
                  </a:cubicBezTo>
                  <a:cubicBezTo>
                    <a:pt x="1501" y="9597"/>
                    <a:pt x="2156" y="9847"/>
                    <a:pt x="2811" y="9847"/>
                  </a:cubicBezTo>
                  <a:cubicBezTo>
                    <a:pt x="3466" y="9847"/>
                    <a:pt x="4120" y="9597"/>
                    <a:pt x="4620" y="9085"/>
                  </a:cubicBezTo>
                  <a:lnTo>
                    <a:pt x="6204" y="7513"/>
                  </a:lnTo>
                  <a:cubicBezTo>
                    <a:pt x="6275" y="7430"/>
                    <a:pt x="6275" y="7323"/>
                    <a:pt x="6204" y="7251"/>
                  </a:cubicBezTo>
                  <a:cubicBezTo>
                    <a:pt x="6182" y="7243"/>
                    <a:pt x="6152" y="7237"/>
                    <a:pt x="6120" y="7237"/>
                  </a:cubicBezTo>
                  <a:cubicBezTo>
                    <a:pt x="6064" y="7237"/>
                    <a:pt x="5999" y="7254"/>
                    <a:pt x="5954" y="7299"/>
                  </a:cubicBezTo>
                  <a:lnTo>
                    <a:pt x="4370" y="8883"/>
                  </a:lnTo>
                  <a:cubicBezTo>
                    <a:pt x="3954" y="9299"/>
                    <a:pt x="3394" y="9537"/>
                    <a:pt x="2811" y="9537"/>
                  </a:cubicBezTo>
                  <a:cubicBezTo>
                    <a:pt x="2215" y="9537"/>
                    <a:pt x="1668" y="9311"/>
                    <a:pt x="1251" y="8883"/>
                  </a:cubicBezTo>
                  <a:cubicBezTo>
                    <a:pt x="382" y="8013"/>
                    <a:pt x="382" y="6597"/>
                    <a:pt x="1251" y="5739"/>
                  </a:cubicBezTo>
                  <a:lnTo>
                    <a:pt x="4204" y="2775"/>
                  </a:lnTo>
                  <a:cubicBezTo>
                    <a:pt x="4620" y="2358"/>
                    <a:pt x="5192" y="2120"/>
                    <a:pt x="5775" y="2120"/>
                  </a:cubicBezTo>
                  <a:cubicBezTo>
                    <a:pt x="6371" y="2120"/>
                    <a:pt x="6918" y="2346"/>
                    <a:pt x="7335" y="2775"/>
                  </a:cubicBezTo>
                  <a:cubicBezTo>
                    <a:pt x="7573" y="3013"/>
                    <a:pt x="7764" y="3310"/>
                    <a:pt x="7871" y="3644"/>
                  </a:cubicBezTo>
                  <a:lnTo>
                    <a:pt x="6478" y="5037"/>
                  </a:lnTo>
                  <a:cubicBezTo>
                    <a:pt x="6275" y="5227"/>
                    <a:pt x="6025" y="5335"/>
                    <a:pt x="5775" y="5335"/>
                  </a:cubicBezTo>
                  <a:cubicBezTo>
                    <a:pt x="5501" y="5335"/>
                    <a:pt x="5251" y="5227"/>
                    <a:pt x="5073" y="5037"/>
                  </a:cubicBezTo>
                  <a:cubicBezTo>
                    <a:pt x="4990" y="4942"/>
                    <a:pt x="4906" y="4834"/>
                    <a:pt x="4847" y="4703"/>
                  </a:cubicBezTo>
                  <a:cubicBezTo>
                    <a:pt x="4828" y="4639"/>
                    <a:pt x="4760" y="4596"/>
                    <a:pt x="4692" y="4596"/>
                  </a:cubicBezTo>
                  <a:cubicBezTo>
                    <a:pt x="4672" y="4596"/>
                    <a:pt x="4651" y="4600"/>
                    <a:pt x="4632" y="4608"/>
                  </a:cubicBezTo>
                  <a:cubicBezTo>
                    <a:pt x="4537" y="4632"/>
                    <a:pt x="4489" y="4739"/>
                    <a:pt x="4525" y="4823"/>
                  </a:cubicBezTo>
                  <a:cubicBezTo>
                    <a:pt x="4597" y="4989"/>
                    <a:pt x="4692" y="5144"/>
                    <a:pt x="4823" y="5275"/>
                  </a:cubicBezTo>
                  <a:cubicBezTo>
                    <a:pt x="5073" y="5525"/>
                    <a:pt x="5418" y="5680"/>
                    <a:pt x="5775" y="5680"/>
                  </a:cubicBezTo>
                  <a:cubicBezTo>
                    <a:pt x="6133" y="5680"/>
                    <a:pt x="6478" y="5537"/>
                    <a:pt x="6728" y="5275"/>
                  </a:cubicBezTo>
                  <a:lnTo>
                    <a:pt x="9681" y="2310"/>
                  </a:lnTo>
                  <a:cubicBezTo>
                    <a:pt x="9943" y="2060"/>
                    <a:pt x="10085" y="1715"/>
                    <a:pt x="10085" y="1358"/>
                  </a:cubicBezTo>
                  <a:cubicBezTo>
                    <a:pt x="10085" y="1001"/>
                    <a:pt x="9954" y="655"/>
                    <a:pt x="9681" y="405"/>
                  </a:cubicBezTo>
                  <a:cubicBezTo>
                    <a:pt x="9431" y="155"/>
                    <a:pt x="9085" y="1"/>
                    <a:pt x="87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0" name="Google Shape;15670;p103"/>
            <p:cNvSpPr/>
            <p:nvPr/>
          </p:nvSpPr>
          <p:spPr>
            <a:xfrm>
              <a:off x="1345391" y="3806507"/>
              <a:ext cx="321744" cy="313819"/>
            </a:xfrm>
            <a:custGeom>
              <a:avLst/>
              <a:gdLst/>
              <a:ahLst/>
              <a:cxnLst/>
              <a:rect l="l" t="t" r="r" b="b"/>
              <a:pathLst>
                <a:path w="10109" h="9860" extrusionOk="0">
                  <a:moveTo>
                    <a:pt x="7281" y="1"/>
                  </a:moveTo>
                  <a:cubicBezTo>
                    <a:pt x="6623" y="1"/>
                    <a:pt x="5965" y="251"/>
                    <a:pt x="5465" y="751"/>
                  </a:cubicBezTo>
                  <a:lnTo>
                    <a:pt x="3894" y="2335"/>
                  </a:lnTo>
                  <a:cubicBezTo>
                    <a:pt x="3810" y="2406"/>
                    <a:pt x="3810" y="2513"/>
                    <a:pt x="3894" y="2585"/>
                  </a:cubicBezTo>
                  <a:cubicBezTo>
                    <a:pt x="3929" y="2620"/>
                    <a:pt x="3974" y="2638"/>
                    <a:pt x="4019" y="2638"/>
                  </a:cubicBezTo>
                  <a:cubicBezTo>
                    <a:pt x="4063" y="2638"/>
                    <a:pt x="4108" y="2620"/>
                    <a:pt x="4144" y="2585"/>
                  </a:cubicBezTo>
                  <a:lnTo>
                    <a:pt x="5715" y="1001"/>
                  </a:lnTo>
                  <a:cubicBezTo>
                    <a:pt x="6150" y="572"/>
                    <a:pt x="6721" y="358"/>
                    <a:pt x="7291" y="358"/>
                  </a:cubicBezTo>
                  <a:cubicBezTo>
                    <a:pt x="7861" y="358"/>
                    <a:pt x="8430" y="572"/>
                    <a:pt x="8859" y="1001"/>
                  </a:cubicBezTo>
                  <a:cubicBezTo>
                    <a:pt x="9728" y="1870"/>
                    <a:pt x="9728" y="3287"/>
                    <a:pt x="8859" y="4144"/>
                  </a:cubicBezTo>
                  <a:lnTo>
                    <a:pt x="5882" y="7097"/>
                  </a:lnTo>
                  <a:cubicBezTo>
                    <a:pt x="5465" y="7514"/>
                    <a:pt x="4894" y="7752"/>
                    <a:pt x="4322" y="7752"/>
                  </a:cubicBezTo>
                  <a:cubicBezTo>
                    <a:pt x="3727" y="7752"/>
                    <a:pt x="3179" y="7526"/>
                    <a:pt x="2763" y="7097"/>
                  </a:cubicBezTo>
                  <a:cubicBezTo>
                    <a:pt x="2513" y="6859"/>
                    <a:pt x="2322" y="6561"/>
                    <a:pt x="2215" y="6228"/>
                  </a:cubicBezTo>
                  <a:lnTo>
                    <a:pt x="3620" y="4835"/>
                  </a:lnTo>
                  <a:cubicBezTo>
                    <a:pt x="3810" y="4632"/>
                    <a:pt x="4060" y="4537"/>
                    <a:pt x="4322" y="4537"/>
                  </a:cubicBezTo>
                  <a:cubicBezTo>
                    <a:pt x="4584" y="4537"/>
                    <a:pt x="4834" y="4632"/>
                    <a:pt x="5013" y="4835"/>
                  </a:cubicBezTo>
                  <a:cubicBezTo>
                    <a:pt x="5108" y="4918"/>
                    <a:pt x="5180" y="5037"/>
                    <a:pt x="5239" y="5156"/>
                  </a:cubicBezTo>
                  <a:cubicBezTo>
                    <a:pt x="5268" y="5232"/>
                    <a:pt x="5334" y="5271"/>
                    <a:pt x="5409" y="5271"/>
                  </a:cubicBezTo>
                  <a:cubicBezTo>
                    <a:pt x="5427" y="5271"/>
                    <a:pt x="5446" y="5268"/>
                    <a:pt x="5465" y="5263"/>
                  </a:cubicBezTo>
                  <a:cubicBezTo>
                    <a:pt x="5549" y="5228"/>
                    <a:pt x="5596" y="5132"/>
                    <a:pt x="5572" y="5037"/>
                  </a:cubicBezTo>
                  <a:cubicBezTo>
                    <a:pt x="5489" y="4871"/>
                    <a:pt x="5406" y="4728"/>
                    <a:pt x="5275" y="4597"/>
                  </a:cubicBezTo>
                  <a:cubicBezTo>
                    <a:pt x="5013" y="4335"/>
                    <a:pt x="4680" y="4192"/>
                    <a:pt x="4322" y="4192"/>
                  </a:cubicBezTo>
                  <a:cubicBezTo>
                    <a:pt x="3965" y="4192"/>
                    <a:pt x="3620" y="4323"/>
                    <a:pt x="3370" y="4597"/>
                  </a:cubicBezTo>
                  <a:lnTo>
                    <a:pt x="1917" y="6037"/>
                  </a:lnTo>
                  <a:cubicBezTo>
                    <a:pt x="1893" y="6049"/>
                    <a:pt x="1882" y="6061"/>
                    <a:pt x="1870" y="6097"/>
                  </a:cubicBezTo>
                  <a:lnTo>
                    <a:pt x="405" y="7549"/>
                  </a:lnTo>
                  <a:cubicBezTo>
                    <a:pt x="155" y="7811"/>
                    <a:pt x="0" y="8145"/>
                    <a:pt x="0" y="8502"/>
                  </a:cubicBezTo>
                  <a:cubicBezTo>
                    <a:pt x="0" y="8859"/>
                    <a:pt x="131" y="9204"/>
                    <a:pt x="405" y="9454"/>
                  </a:cubicBezTo>
                  <a:cubicBezTo>
                    <a:pt x="655" y="9716"/>
                    <a:pt x="1000" y="9859"/>
                    <a:pt x="1358" y="9859"/>
                  </a:cubicBezTo>
                  <a:cubicBezTo>
                    <a:pt x="1715" y="9859"/>
                    <a:pt x="2060" y="9728"/>
                    <a:pt x="2310" y="9454"/>
                  </a:cubicBezTo>
                  <a:lnTo>
                    <a:pt x="3251" y="8526"/>
                  </a:lnTo>
                  <a:cubicBezTo>
                    <a:pt x="3322" y="8442"/>
                    <a:pt x="3322" y="8347"/>
                    <a:pt x="3251" y="8264"/>
                  </a:cubicBezTo>
                  <a:cubicBezTo>
                    <a:pt x="3209" y="8228"/>
                    <a:pt x="3164" y="8210"/>
                    <a:pt x="3120" y="8210"/>
                  </a:cubicBezTo>
                  <a:cubicBezTo>
                    <a:pt x="3075" y="8210"/>
                    <a:pt x="3030" y="8228"/>
                    <a:pt x="2989" y="8264"/>
                  </a:cubicBezTo>
                  <a:lnTo>
                    <a:pt x="2060" y="9204"/>
                  </a:lnTo>
                  <a:cubicBezTo>
                    <a:pt x="1858" y="9395"/>
                    <a:pt x="1608" y="9502"/>
                    <a:pt x="1358" y="9502"/>
                  </a:cubicBezTo>
                  <a:cubicBezTo>
                    <a:pt x="1108" y="9502"/>
                    <a:pt x="834" y="9395"/>
                    <a:pt x="655" y="9204"/>
                  </a:cubicBezTo>
                  <a:cubicBezTo>
                    <a:pt x="465" y="9014"/>
                    <a:pt x="358" y="8764"/>
                    <a:pt x="358" y="8502"/>
                  </a:cubicBezTo>
                  <a:cubicBezTo>
                    <a:pt x="358" y="8252"/>
                    <a:pt x="465" y="7990"/>
                    <a:pt x="655" y="7811"/>
                  </a:cubicBezTo>
                  <a:lnTo>
                    <a:pt x="1941" y="6526"/>
                  </a:lnTo>
                  <a:cubicBezTo>
                    <a:pt x="2072" y="6835"/>
                    <a:pt x="2251" y="7121"/>
                    <a:pt x="2501" y="7371"/>
                  </a:cubicBezTo>
                  <a:cubicBezTo>
                    <a:pt x="3001" y="7859"/>
                    <a:pt x="3632" y="8133"/>
                    <a:pt x="4322" y="8133"/>
                  </a:cubicBezTo>
                  <a:cubicBezTo>
                    <a:pt x="5001" y="8133"/>
                    <a:pt x="5656" y="7871"/>
                    <a:pt x="6132" y="7371"/>
                  </a:cubicBezTo>
                  <a:lnTo>
                    <a:pt x="9097" y="4418"/>
                  </a:lnTo>
                  <a:cubicBezTo>
                    <a:pt x="10109" y="3382"/>
                    <a:pt x="10109" y="1751"/>
                    <a:pt x="9097" y="751"/>
                  </a:cubicBezTo>
                  <a:cubicBezTo>
                    <a:pt x="8597" y="251"/>
                    <a:pt x="7939" y="1"/>
                    <a:pt x="72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671" name="Google Shape;15671;p103"/>
          <p:cNvSpPr/>
          <p:nvPr/>
        </p:nvSpPr>
        <p:spPr>
          <a:xfrm>
            <a:off x="3524716" y="3804184"/>
            <a:ext cx="389187" cy="355927"/>
          </a:xfrm>
          <a:custGeom>
            <a:avLst/>
            <a:gdLst/>
            <a:ahLst/>
            <a:cxnLst/>
            <a:rect l="l" t="t" r="r" b="b"/>
            <a:pathLst>
              <a:path w="12228" h="11183" extrusionOk="0">
                <a:moveTo>
                  <a:pt x="4560" y="3991"/>
                </a:moveTo>
                <a:cubicBezTo>
                  <a:pt x="4739" y="3991"/>
                  <a:pt x="4894" y="4146"/>
                  <a:pt x="4894" y="4324"/>
                </a:cubicBezTo>
                <a:cubicBezTo>
                  <a:pt x="4894" y="4503"/>
                  <a:pt x="4739" y="4646"/>
                  <a:pt x="4560" y="4646"/>
                </a:cubicBezTo>
                <a:cubicBezTo>
                  <a:pt x="4382" y="4646"/>
                  <a:pt x="4239" y="4503"/>
                  <a:pt x="4239" y="4324"/>
                </a:cubicBezTo>
                <a:cubicBezTo>
                  <a:pt x="4251" y="4134"/>
                  <a:pt x="4382" y="3991"/>
                  <a:pt x="4560" y="3991"/>
                </a:cubicBezTo>
                <a:close/>
                <a:moveTo>
                  <a:pt x="5930" y="1419"/>
                </a:moveTo>
                <a:lnTo>
                  <a:pt x="5930" y="2003"/>
                </a:lnTo>
                <a:lnTo>
                  <a:pt x="5941" y="4051"/>
                </a:lnTo>
                <a:lnTo>
                  <a:pt x="5965" y="5872"/>
                </a:lnTo>
                <a:lnTo>
                  <a:pt x="1619" y="4908"/>
                </a:lnTo>
                <a:cubicBezTo>
                  <a:pt x="1869" y="3801"/>
                  <a:pt x="2548" y="2848"/>
                  <a:pt x="3489" y="2229"/>
                </a:cubicBezTo>
                <a:lnTo>
                  <a:pt x="4275" y="3670"/>
                </a:lnTo>
                <a:cubicBezTo>
                  <a:pt x="4025" y="3777"/>
                  <a:pt x="3858" y="4027"/>
                  <a:pt x="3858" y="4313"/>
                </a:cubicBezTo>
                <a:cubicBezTo>
                  <a:pt x="3858" y="4694"/>
                  <a:pt x="4179" y="5027"/>
                  <a:pt x="4572" y="5027"/>
                </a:cubicBezTo>
                <a:cubicBezTo>
                  <a:pt x="4965" y="5027"/>
                  <a:pt x="5287" y="4705"/>
                  <a:pt x="5287" y="4313"/>
                </a:cubicBezTo>
                <a:cubicBezTo>
                  <a:pt x="5287" y="3967"/>
                  <a:pt x="5037" y="3670"/>
                  <a:pt x="4715" y="3610"/>
                </a:cubicBezTo>
                <a:lnTo>
                  <a:pt x="3846" y="2015"/>
                </a:lnTo>
                <a:cubicBezTo>
                  <a:pt x="4477" y="1657"/>
                  <a:pt x="5168" y="1455"/>
                  <a:pt x="5930" y="1419"/>
                </a:cubicBezTo>
                <a:close/>
                <a:moveTo>
                  <a:pt x="6287" y="4265"/>
                </a:moveTo>
                <a:cubicBezTo>
                  <a:pt x="7227" y="4348"/>
                  <a:pt x="7965" y="5158"/>
                  <a:pt x="7965" y="6122"/>
                </a:cubicBezTo>
                <a:cubicBezTo>
                  <a:pt x="7965" y="6491"/>
                  <a:pt x="7846" y="6872"/>
                  <a:pt x="7644" y="7170"/>
                </a:cubicBezTo>
                <a:lnTo>
                  <a:pt x="6287" y="6039"/>
                </a:lnTo>
                <a:lnTo>
                  <a:pt x="6287" y="4265"/>
                </a:lnTo>
                <a:close/>
                <a:moveTo>
                  <a:pt x="6477" y="348"/>
                </a:moveTo>
                <a:cubicBezTo>
                  <a:pt x="9501" y="526"/>
                  <a:pt x="11871" y="3039"/>
                  <a:pt x="11871" y="6063"/>
                </a:cubicBezTo>
                <a:cubicBezTo>
                  <a:pt x="11835" y="7349"/>
                  <a:pt x="11454" y="8539"/>
                  <a:pt x="10728" y="9516"/>
                </a:cubicBezTo>
                <a:cubicBezTo>
                  <a:pt x="10692" y="9563"/>
                  <a:pt x="10644" y="9575"/>
                  <a:pt x="10609" y="9575"/>
                </a:cubicBezTo>
                <a:cubicBezTo>
                  <a:pt x="10561" y="9575"/>
                  <a:pt x="10513" y="9563"/>
                  <a:pt x="10490" y="9527"/>
                </a:cubicBezTo>
                <a:lnTo>
                  <a:pt x="9537" y="8730"/>
                </a:lnTo>
                <a:cubicBezTo>
                  <a:pt x="10013" y="8123"/>
                  <a:pt x="10311" y="7384"/>
                  <a:pt x="10394" y="6610"/>
                </a:cubicBezTo>
                <a:cubicBezTo>
                  <a:pt x="10406" y="6491"/>
                  <a:pt x="10323" y="6396"/>
                  <a:pt x="10204" y="6396"/>
                </a:cubicBezTo>
                <a:cubicBezTo>
                  <a:pt x="10097" y="6396"/>
                  <a:pt x="10025" y="6468"/>
                  <a:pt x="10013" y="6551"/>
                </a:cubicBezTo>
                <a:cubicBezTo>
                  <a:pt x="9930" y="7206"/>
                  <a:pt x="9680" y="7849"/>
                  <a:pt x="9299" y="8384"/>
                </a:cubicBezTo>
                <a:cubicBezTo>
                  <a:pt x="9275" y="8396"/>
                  <a:pt x="9263" y="8432"/>
                  <a:pt x="9251" y="8444"/>
                </a:cubicBezTo>
                <a:cubicBezTo>
                  <a:pt x="9251" y="8444"/>
                  <a:pt x="9251" y="8456"/>
                  <a:pt x="9239" y="8456"/>
                </a:cubicBezTo>
                <a:lnTo>
                  <a:pt x="7954" y="7372"/>
                </a:lnTo>
                <a:cubicBezTo>
                  <a:pt x="8227" y="7003"/>
                  <a:pt x="8370" y="6539"/>
                  <a:pt x="8370" y="6075"/>
                </a:cubicBezTo>
                <a:cubicBezTo>
                  <a:pt x="8370" y="4908"/>
                  <a:pt x="7465" y="3920"/>
                  <a:pt x="6299" y="3836"/>
                </a:cubicBezTo>
                <a:lnTo>
                  <a:pt x="6287" y="2146"/>
                </a:lnTo>
                <a:lnTo>
                  <a:pt x="6418" y="2146"/>
                </a:lnTo>
                <a:cubicBezTo>
                  <a:pt x="6453" y="2146"/>
                  <a:pt x="6501" y="2146"/>
                  <a:pt x="6525" y="2169"/>
                </a:cubicBezTo>
                <a:cubicBezTo>
                  <a:pt x="8358" y="2360"/>
                  <a:pt x="9811" y="3812"/>
                  <a:pt x="10025" y="5646"/>
                </a:cubicBezTo>
                <a:cubicBezTo>
                  <a:pt x="10037" y="5753"/>
                  <a:pt x="10109" y="5813"/>
                  <a:pt x="10216" y="5813"/>
                </a:cubicBezTo>
                <a:cubicBezTo>
                  <a:pt x="10335" y="5813"/>
                  <a:pt x="10430" y="5706"/>
                  <a:pt x="10406" y="5598"/>
                </a:cubicBezTo>
                <a:cubicBezTo>
                  <a:pt x="10192" y="3503"/>
                  <a:pt x="8430" y="1848"/>
                  <a:pt x="6299" y="1765"/>
                </a:cubicBezTo>
                <a:lnTo>
                  <a:pt x="6299" y="526"/>
                </a:lnTo>
                <a:cubicBezTo>
                  <a:pt x="6299" y="479"/>
                  <a:pt x="6322" y="443"/>
                  <a:pt x="6346" y="407"/>
                </a:cubicBezTo>
                <a:cubicBezTo>
                  <a:pt x="6382" y="360"/>
                  <a:pt x="6418" y="348"/>
                  <a:pt x="6477" y="348"/>
                </a:cubicBezTo>
                <a:close/>
                <a:moveTo>
                  <a:pt x="1477" y="5277"/>
                </a:moveTo>
                <a:lnTo>
                  <a:pt x="5870" y="6241"/>
                </a:lnTo>
                <a:lnTo>
                  <a:pt x="4667" y="10575"/>
                </a:lnTo>
                <a:cubicBezTo>
                  <a:pt x="2774" y="9980"/>
                  <a:pt x="1405" y="8206"/>
                  <a:pt x="1405" y="6110"/>
                </a:cubicBezTo>
                <a:cubicBezTo>
                  <a:pt x="1405" y="5825"/>
                  <a:pt x="1441" y="5539"/>
                  <a:pt x="1477" y="5277"/>
                </a:cubicBezTo>
                <a:close/>
                <a:moveTo>
                  <a:pt x="6215" y="6468"/>
                </a:moveTo>
                <a:lnTo>
                  <a:pt x="7549" y="7599"/>
                </a:lnTo>
                <a:lnTo>
                  <a:pt x="9132" y="8920"/>
                </a:lnTo>
                <a:lnTo>
                  <a:pt x="9573" y="9289"/>
                </a:lnTo>
                <a:cubicBezTo>
                  <a:pt x="8680" y="10266"/>
                  <a:pt x="7430" y="10813"/>
                  <a:pt x="6108" y="10813"/>
                </a:cubicBezTo>
                <a:cubicBezTo>
                  <a:pt x="5739" y="10813"/>
                  <a:pt x="5382" y="10766"/>
                  <a:pt x="5037" y="10694"/>
                </a:cubicBezTo>
                <a:lnTo>
                  <a:pt x="6215" y="6468"/>
                </a:lnTo>
                <a:close/>
                <a:moveTo>
                  <a:pt x="6429" y="1"/>
                </a:moveTo>
                <a:cubicBezTo>
                  <a:pt x="6297" y="1"/>
                  <a:pt x="6159" y="59"/>
                  <a:pt x="6060" y="157"/>
                </a:cubicBezTo>
                <a:cubicBezTo>
                  <a:pt x="5953" y="264"/>
                  <a:pt x="5882" y="407"/>
                  <a:pt x="5882" y="562"/>
                </a:cubicBezTo>
                <a:lnTo>
                  <a:pt x="5882" y="1038"/>
                </a:lnTo>
                <a:cubicBezTo>
                  <a:pt x="5084" y="1062"/>
                  <a:pt x="4310" y="1288"/>
                  <a:pt x="3620" y="1669"/>
                </a:cubicBezTo>
                <a:lnTo>
                  <a:pt x="3191" y="872"/>
                </a:lnTo>
                <a:cubicBezTo>
                  <a:pt x="3155" y="812"/>
                  <a:pt x="3084" y="764"/>
                  <a:pt x="3024" y="764"/>
                </a:cubicBezTo>
                <a:lnTo>
                  <a:pt x="393" y="764"/>
                </a:lnTo>
                <a:lnTo>
                  <a:pt x="393" y="443"/>
                </a:lnTo>
                <a:cubicBezTo>
                  <a:pt x="393" y="336"/>
                  <a:pt x="298" y="241"/>
                  <a:pt x="203" y="241"/>
                </a:cubicBezTo>
                <a:cubicBezTo>
                  <a:pt x="95" y="241"/>
                  <a:pt x="0" y="336"/>
                  <a:pt x="0" y="443"/>
                </a:cubicBezTo>
                <a:lnTo>
                  <a:pt x="0" y="1467"/>
                </a:lnTo>
                <a:cubicBezTo>
                  <a:pt x="0" y="1574"/>
                  <a:pt x="95" y="1657"/>
                  <a:pt x="203" y="1657"/>
                </a:cubicBezTo>
                <a:cubicBezTo>
                  <a:pt x="298" y="1657"/>
                  <a:pt x="393" y="1562"/>
                  <a:pt x="393" y="1467"/>
                </a:cubicBezTo>
                <a:lnTo>
                  <a:pt x="393" y="1157"/>
                </a:lnTo>
                <a:lnTo>
                  <a:pt x="2917" y="1157"/>
                </a:lnTo>
                <a:lnTo>
                  <a:pt x="3310" y="1872"/>
                </a:lnTo>
                <a:cubicBezTo>
                  <a:pt x="3024" y="2062"/>
                  <a:pt x="2762" y="2277"/>
                  <a:pt x="2501" y="2527"/>
                </a:cubicBezTo>
                <a:cubicBezTo>
                  <a:pt x="1548" y="3467"/>
                  <a:pt x="1036" y="4753"/>
                  <a:pt x="1036" y="6098"/>
                </a:cubicBezTo>
                <a:cubicBezTo>
                  <a:pt x="1036" y="8885"/>
                  <a:pt x="3310" y="11182"/>
                  <a:pt x="6120" y="11182"/>
                </a:cubicBezTo>
                <a:cubicBezTo>
                  <a:pt x="7573" y="11182"/>
                  <a:pt x="8918" y="10575"/>
                  <a:pt x="9882" y="9516"/>
                </a:cubicBezTo>
                <a:lnTo>
                  <a:pt x="10240" y="9813"/>
                </a:lnTo>
                <a:cubicBezTo>
                  <a:pt x="10347" y="9908"/>
                  <a:pt x="10466" y="9944"/>
                  <a:pt x="10597" y="9944"/>
                </a:cubicBezTo>
                <a:lnTo>
                  <a:pt x="10656" y="9944"/>
                </a:lnTo>
                <a:cubicBezTo>
                  <a:pt x="10811" y="9932"/>
                  <a:pt x="10942" y="9837"/>
                  <a:pt x="11037" y="9718"/>
                </a:cubicBezTo>
                <a:cubicBezTo>
                  <a:pt x="11823" y="8670"/>
                  <a:pt x="12228" y="7420"/>
                  <a:pt x="12228" y="6098"/>
                </a:cubicBezTo>
                <a:cubicBezTo>
                  <a:pt x="12228" y="2884"/>
                  <a:pt x="9692" y="205"/>
                  <a:pt x="6465" y="2"/>
                </a:cubicBezTo>
                <a:cubicBezTo>
                  <a:pt x="6453" y="1"/>
                  <a:pt x="6441" y="1"/>
                  <a:pt x="6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672" name="Google Shape;15672;p103"/>
          <p:cNvGrpSpPr/>
          <p:nvPr/>
        </p:nvGrpSpPr>
        <p:grpSpPr>
          <a:xfrm>
            <a:off x="3095745" y="3805393"/>
            <a:ext cx="352840" cy="354717"/>
            <a:chOff x="3095745" y="3805393"/>
            <a:chExt cx="352840" cy="354717"/>
          </a:xfrm>
        </p:grpSpPr>
        <p:sp>
          <p:nvSpPr>
            <p:cNvPr id="15673" name="Google Shape;15673;p103"/>
            <p:cNvSpPr/>
            <p:nvPr/>
          </p:nvSpPr>
          <p:spPr>
            <a:xfrm>
              <a:off x="3095745" y="3805393"/>
              <a:ext cx="272093" cy="271711"/>
            </a:xfrm>
            <a:custGeom>
              <a:avLst/>
              <a:gdLst/>
              <a:ahLst/>
              <a:cxnLst/>
              <a:rect l="l" t="t" r="r" b="b"/>
              <a:pathLst>
                <a:path w="8549" h="8537" extrusionOk="0">
                  <a:moveTo>
                    <a:pt x="4025" y="0"/>
                  </a:moveTo>
                  <a:cubicBezTo>
                    <a:pt x="3763" y="0"/>
                    <a:pt x="3525" y="179"/>
                    <a:pt x="3489" y="441"/>
                  </a:cubicBezTo>
                  <a:lnTo>
                    <a:pt x="3322" y="1262"/>
                  </a:lnTo>
                  <a:cubicBezTo>
                    <a:pt x="3155" y="1322"/>
                    <a:pt x="2977" y="1381"/>
                    <a:pt x="2834" y="1465"/>
                  </a:cubicBezTo>
                  <a:lnTo>
                    <a:pt x="2132" y="1012"/>
                  </a:lnTo>
                  <a:cubicBezTo>
                    <a:pt x="2036" y="947"/>
                    <a:pt x="1929" y="915"/>
                    <a:pt x="1825" y="915"/>
                  </a:cubicBezTo>
                  <a:cubicBezTo>
                    <a:pt x="1683" y="915"/>
                    <a:pt x="1544" y="974"/>
                    <a:pt x="1441" y="1084"/>
                  </a:cubicBezTo>
                  <a:lnTo>
                    <a:pt x="1084" y="1441"/>
                  </a:lnTo>
                  <a:cubicBezTo>
                    <a:pt x="905" y="1619"/>
                    <a:pt x="881" y="1917"/>
                    <a:pt x="1012" y="2119"/>
                  </a:cubicBezTo>
                  <a:lnTo>
                    <a:pt x="1477" y="2822"/>
                  </a:lnTo>
                  <a:cubicBezTo>
                    <a:pt x="1381" y="2989"/>
                    <a:pt x="1322" y="3155"/>
                    <a:pt x="1262" y="3310"/>
                  </a:cubicBezTo>
                  <a:lnTo>
                    <a:pt x="453" y="3477"/>
                  </a:lnTo>
                  <a:cubicBezTo>
                    <a:pt x="191" y="3524"/>
                    <a:pt x="0" y="3763"/>
                    <a:pt x="0" y="4013"/>
                  </a:cubicBezTo>
                  <a:lnTo>
                    <a:pt x="0" y="4525"/>
                  </a:lnTo>
                  <a:cubicBezTo>
                    <a:pt x="0" y="4775"/>
                    <a:pt x="179" y="5013"/>
                    <a:pt x="453" y="5060"/>
                  </a:cubicBezTo>
                  <a:lnTo>
                    <a:pt x="1262" y="5215"/>
                  </a:lnTo>
                  <a:cubicBezTo>
                    <a:pt x="1322" y="5382"/>
                    <a:pt x="1381" y="5560"/>
                    <a:pt x="1477" y="5715"/>
                  </a:cubicBezTo>
                  <a:lnTo>
                    <a:pt x="1012" y="6406"/>
                  </a:lnTo>
                  <a:cubicBezTo>
                    <a:pt x="869" y="6632"/>
                    <a:pt x="893" y="6918"/>
                    <a:pt x="1084" y="7096"/>
                  </a:cubicBezTo>
                  <a:lnTo>
                    <a:pt x="1441" y="7453"/>
                  </a:lnTo>
                  <a:cubicBezTo>
                    <a:pt x="1544" y="7557"/>
                    <a:pt x="1687" y="7608"/>
                    <a:pt x="1830" y="7608"/>
                  </a:cubicBezTo>
                  <a:cubicBezTo>
                    <a:pt x="1935" y="7608"/>
                    <a:pt x="2041" y="7580"/>
                    <a:pt x="2132" y="7525"/>
                  </a:cubicBezTo>
                  <a:lnTo>
                    <a:pt x="2834" y="7061"/>
                  </a:lnTo>
                  <a:cubicBezTo>
                    <a:pt x="2989" y="7156"/>
                    <a:pt x="3155" y="7215"/>
                    <a:pt x="3322" y="7275"/>
                  </a:cubicBezTo>
                  <a:lnTo>
                    <a:pt x="3489" y="8096"/>
                  </a:lnTo>
                  <a:cubicBezTo>
                    <a:pt x="3525" y="8346"/>
                    <a:pt x="3763" y="8537"/>
                    <a:pt x="4025" y="8537"/>
                  </a:cubicBezTo>
                  <a:lnTo>
                    <a:pt x="4525" y="8537"/>
                  </a:lnTo>
                  <a:cubicBezTo>
                    <a:pt x="4775" y="8537"/>
                    <a:pt x="5013" y="8358"/>
                    <a:pt x="5060" y="8096"/>
                  </a:cubicBezTo>
                  <a:lnTo>
                    <a:pt x="5227" y="7275"/>
                  </a:lnTo>
                  <a:cubicBezTo>
                    <a:pt x="5358" y="7227"/>
                    <a:pt x="5489" y="7180"/>
                    <a:pt x="5632" y="7120"/>
                  </a:cubicBezTo>
                  <a:cubicBezTo>
                    <a:pt x="5692" y="7084"/>
                    <a:pt x="5727" y="6977"/>
                    <a:pt x="5692" y="6894"/>
                  </a:cubicBezTo>
                  <a:cubicBezTo>
                    <a:pt x="5655" y="6821"/>
                    <a:pt x="5584" y="6790"/>
                    <a:pt x="5515" y="6790"/>
                  </a:cubicBezTo>
                  <a:cubicBezTo>
                    <a:pt x="5494" y="6790"/>
                    <a:pt x="5473" y="6793"/>
                    <a:pt x="5453" y="6799"/>
                  </a:cubicBezTo>
                  <a:cubicBezTo>
                    <a:pt x="5299" y="6870"/>
                    <a:pt x="5156" y="6918"/>
                    <a:pt x="5001" y="6965"/>
                  </a:cubicBezTo>
                  <a:cubicBezTo>
                    <a:pt x="4941" y="6977"/>
                    <a:pt x="4882" y="7037"/>
                    <a:pt x="4882" y="7096"/>
                  </a:cubicBezTo>
                  <a:lnTo>
                    <a:pt x="4703" y="8025"/>
                  </a:lnTo>
                  <a:cubicBezTo>
                    <a:pt x="4691" y="8108"/>
                    <a:pt x="4596" y="8180"/>
                    <a:pt x="4513" y="8180"/>
                  </a:cubicBezTo>
                  <a:lnTo>
                    <a:pt x="4001" y="8180"/>
                  </a:lnTo>
                  <a:cubicBezTo>
                    <a:pt x="3917" y="8180"/>
                    <a:pt x="3822" y="8120"/>
                    <a:pt x="3810" y="8025"/>
                  </a:cubicBezTo>
                  <a:lnTo>
                    <a:pt x="3632" y="7096"/>
                  </a:lnTo>
                  <a:cubicBezTo>
                    <a:pt x="3620" y="7037"/>
                    <a:pt x="3572" y="6977"/>
                    <a:pt x="3513" y="6965"/>
                  </a:cubicBezTo>
                  <a:cubicBezTo>
                    <a:pt x="3310" y="6906"/>
                    <a:pt x="3096" y="6811"/>
                    <a:pt x="2905" y="6703"/>
                  </a:cubicBezTo>
                  <a:cubicBezTo>
                    <a:pt x="2876" y="6691"/>
                    <a:pt x="2843" y="6686"/>
                    <a:pt x="2812" y="6686"/>
                  </a:cubicBezTo>
                  <a:cubicBezTo>
                    <a:pt x="2780" y="6686"/>
                    <a:pt x="2751" y="6691"/>
                    <a:pt x="2727" y="6703"/>
                  </a:cubicBezTo>
                  <a:lnTo>
                    <a:pt x="1941" y="7227"/>
                  </a:lnTo>
                  <a:cubicBezTo>
                    <a:pt x="1904" y="7249"/>
                    <a:pt x="1864" y="7260"/>
                    <a:pt x="1824" y="7260"/>
                  </a:cubicBezTo>
                  <a:cubicBezTo>
                    <a:pt x="1774" y="7260"/>
                    <a:pt x="1725" y="7243"/>
                    <a:pt x="1679" y="7203"/>
                  </a:cubicBezTo>
                  <a:lnTo>
                    <a:pt x="1322" y="6846"/>
                  </a:lnTo>
                  <a:cubicBezTo>
                    <a:pt x="1262" y="6787"/>
                    <a:pt x="1250" y="6680"/>
                    <a:pt x="1298" y="6584"/>
                  </a:cubicBezTo>
                  <a:lnTo>
                    <a:pt x="1822" y="5799"/>
                  </a:lnTo>
                  <a:cubicBezTo>
                    <a:pt x="1846" y="5739"/>
                    <a:pt x="1858" y="5679"/>
                    <a:pt x="1822" y="5620"/>
                  </a:cubicBezTo>
                  <a:cubicBezTo>
                    <a:pt x="1715" y="5429"/>
                    <a:pt x="1620" y="5215"/>
                    <a:pt x="1560" y="5013"/>
                  </a:cubicBezTo>
                  <a:cubicBezTo>
                    <a:pt x="1548" y="4953"/>
                    <a:pt x="1489" y="4894"/>
                    <a:pt x="1429" y="4894"/>
                  </a:cubicBezTo>
                  <a:lnTo>
                    <a:pt x="512" y="4715"/>
                  </a:lnTo>
                  <a:cubicBezTo>
                    <a:pt x="417" y="4703"/>
                    <a:pt x="346" y="4608"/>
                    <a:pt x="346" y="4525"/>
                  </a:cubicBezTo>
                  <a:lnTo>
                    <a:pt x="346" y="4013"/>
                  </a:lnTo>
                  <a:cubicBezTo>
                    <a:pt x="346" y="3929"/>
                    <a:pt x="405" y="3834"/>
                    <a:pt x="512" y="3822"/>
                  </a:cubicBezTo>
                  <a:lnTo>
                    <a:pt x="1429" y="3643"/>
                  </a:lnTo>
                  <a:cubicBezTo>
                    <a:pt x="1489" y="3632"/>
                    <a:pt x="1548" y="3584"/>
                    <a:pt x="1560" y="3524"/>
                  </a:cubicBezTo>
                  <a:cubicBezTo>
                    <a:pt x="1620" y="3322"/>
                    <a:pt x="1715" y="3108"/>
                    <a:pt x="1822" y="2917"/>
                  </a:cubicBezTo>
                  <a:cubicBezTo>
                    <a:pt x="1846" y="2858"/>
                    <a:pt x="1846" y="2786"/>
                    <a:pt x="1822" y="2739"/>
                  </a:cubicBezTo>
                  <a:lnTo>
                    <a:pt x="1298" y="1941"/>
                  </a:lnTo>
                  <a:cubicBezTo>
                    <a:pt x="1250" y="1869"/>
                    <a:pt x="1250" y="1762"/>
                    <a:pt x="1322" y="1691"/>
                  </a:cubicBezTo>
                  <a:lnTo>
                    <a:pt x="1679" y="1334"/>
                  </a:lnTo>
                  <a:cubicBezTo>
                    <a:pt x="1714" y="1299"/>
                    <a:pt x="1765" y="1280"/>
                    <a:pt x="1820" y="1280"/>
                  </a:cubicBezTo>
                  <a:cubicBezTo>
                    <a:pt x="1859" y="1280"/>
                    <a:pt x="1901" y="1290"/>
                    <a:pt x="1941" y="1310"/>
                  </a:cubicBezTo>
                  <a:lnTo>
                    <a:pt x="2727" y="1822"/>
                  </a:lnTo>
                  <a:cubicBezTo>
                    <a:pt x="2759" y="1841"/>
                    <a:pt x="2791" y="1853"/>
                    <a:pt x="2822" y="1853"/>
                  </a:cubicBezTo>
                  <a:cubicBezTo>
                    <a:pt x="2850" y="1853"/>
                    <a:pt x="2878" y="1844"/>
                    <a:pt x="2905" y="1822"/>
                  </a:cubicBezTo>
                  <a:cubicBezTo>
                    <a:pt x="3096" y="1727"/>
                    <a:pt x="3310" y="1631"/>
                    <a:pt x="3513" y="1572"/>
                  </a:cubicBezTo>
                  <a:cubicBezTo>
                    <a:pt x="3572" y="1560"/>
                    <a:pt x="3632" y="1500"/>
                    <a:pt x="3632" y="1441"/>
                  </a:cubicBezTo>
                  <a:lnTo>
                    <a:pt x="3810" y="512"/>
                  </a:lnTo>
                  <a:cubicBezTo>
                    <a:pt x="3822" y="429"/>
                    <a:pt x="3917" y="357"/>
                    <a:pt x="4001" y="357"/>
                  </a:cubicBezTo>
                  <a:lnTo>
                    <a:pt x="4513" y="357"/>
                  </a:lnTo>
                  <a:cubicBezTo>
                    <a:pt x="4596" y="357"/>
                    <a:pt x="4691" y="417"/>
                    <a:pt x="4703" y="512"/>
                  </a:cubicBezTo>
                  <a:lnTo>
                    <a:pt x="4882" y="1441"/>
                  </a:lnTo>
                  <a:cubicBezTo>
                    <a:pt x="4894" y="1500"/>
                    <a:pt x="4941" y="1560"/>
                    <a:pt x="5001" y="1572"/>
                  </a:cubicBezTo>
                  <a:cubicBezTo>
                    <a:pt x="5215" y="1631"/>
                    <a:pt x="5418" y="1727"/>
                    <a:pt x="5608" y="1822"/>
                  </a:cubicBezTo>
                  <a:cubicBezTo>
                    <a:pt x="5638" y="1840"/>
                    <a:pt x="5674" y="1849"/>
                    <a:pt x="5706" y="1849"/>
                  </a:cubicBezTo>
                  <a:cubicBezTo>
                    <a:pt x="5739" y="1849"/>
                    <a:pt x="5769" y="1840"/>
                    <a:pt x="5787" y="1822"/>
                  </a:cubicBezTo>
                  <a:lnTo>
                    <a:pt x="6584" y="1310"/>
                  </a:lnTo>
                  <a:cubicBezTo>
                    <a:pt x="6617" y="1288"/>
                    <a:pt x="6656" y="1277"/>
                    <a:pt x="6696" y="1277"/>
                  </a:cubicBezTo>
                  <a:cubicBezTo>
                    <a:pt x="6745" y="1277"/>
                    <a:pt x="6795" y="1294"/>
                    <a:pt x="6835" y="1334"/>
                  </a:cubicBezTo>
                  <a:lnTo>
                    <a:pt x="7192" y="1691"/>
                  </a:lnTo>
                  <a:cubicBezTo>
                    <a:pt x="7251" y="1750"/>
                    <a:pt x="7263" y="1858"/>
                    <a:pt x="7216" y="1941"/>
                  </a:cubicBezTo>
                  <a:lnTo>
                    <a:pt x="6704" y="2739"/>
                  </a:lnTo>
                  <a:cubicBezTo>
                    <a:pt x="6668" y="2798"/>
                    <a:pt x="6656" y="2858"/>
                    <a:pt x="6704" y="2917"/>
                  </a:cubicBezTo>
                  <a:cubicBezTo>
                    <a:pt x="6799" y="3108"/>
                    <a:pt x="6894" y="3322"/>
                    <a:pt x="6954" y="3524"/>
                  </a:cubicBezTo>
                  <a:cubicBezTo>
                    <a:pt x="6965" y="3584"/>
                    <a:pt x="7025" y="3643"/>
                    <a:pt x="7085" y="3643"/>
                  </a:cubicBezTo>
                  <a:lnTo>
                    <a:pt x="8013" y="3822"/>
                  </a:lnTo>
                  <a:cubicBezTo>
                    <a:pt x="8097" y="3834"/>
                    <a:pt x="8168" y="3929"/>
                    <a:pt x="8168" y="4013"/>
                  </a:cubicBezTo>
                  <a:lnTo>
                    <a:pt x="8168" y="4525"/>
                  </a:lnTo>
                  <a:cubicBezTo>
                    <a:pt x="8168" y="4608"/>
                    <a:pt x="8108" y="4703"/>
                    <a:pt x="8013" y="4715"/>
                  </a:cubicBezTo>
                  <a:lnTo>
                    <a:pt x="7085" y="4894"/>
                  </a:lnTo>
                  <a:cubicBezTo>
                    <a:pt x="7025" y="4906"/>
                    <a:pt x="6965" y="4953"/>
                    <a:pt x="6954" y="5013"/>
                  </a:cubicBezTo>
                  <a:cubicBezTo>
                    <a:pt x="6906" y="5156"/>
                    <a:pt x="6846" y="5322"/>
                    <a:pt x="6787" y="5477"/>
                  </a:cubicBezTo>
                  <a:cubicBezTo>
                    <a:pt x="6739" y="5560"/>
                    <a:pt x="6787" y="5668"/>
                    <a:pt x="6882" y="5715"/>
                  </a:cubicBezTo>
                  <a:cubicBezTo>
                    <a:pt x="6903" y="5724"/>
                    <a:pt x="6926" y="5729"/>
                    <a:pt x="6949" y="5729"/>
                  </a:cubicBezTo>
                  <a:cubicBezTo>
                    <a:pt x="7016" y="5729"/>
                    <a:pt x="7085" y="5691"/>
                    <a:pt x="7120" y="5620"/>
                  </a:cubicBezTo>
                  <a:cubicBezTo>
                    <a:pt x="7180" y="5489"/>
                    <a:pt x="7239" y="5358"/>
                    <a:pt x="7275" y="5215"/>
                  </a:cubicBezTo>
                  <a:lnTo>
                    <a:pt x="8097" y="5060"/>
                  </a:lnTo>
                  <a:cubicBezTo>
                    <a:pt x="8347" y="5013"/>
                    <a:pt x="8549" y="4775"/>
                    <a:pt x="8549" y="4525"/>
                  </a:cubicBezTo>
                  <a:lnTo>
                    <a:pt x="8549" y="4013"/>
                  </a:lnTo>
                  <a:cubicBezTo>
                    <a:pt x="8549" y="3763"/>
                    <a:pt x="8370" y="3524"/>
                    <a:pt x="8097" y="3477"/>
                  </a:cubicBezTo>
                  <a:lnTo>
                    <a:pt x="7275" y="3310"/>
                  </a:lnTo>
                  <a:cubicBezTo>
                    <a:pt x="7216" y="3155"/>
                    <a:pt x="7156" y="2977"/>
                    <a:pt x="7073" y="2822"/>
                  </a:cubicBezTo>
                  <a:lnTo>
                    <a:pt x="7537" y="2119"/>
                  </a:lnTo>
                  <a:cubicBezTo>
                    <a:pt x="7680" y="1905"/>
                    <a:pt x="7656" y="1619"/>
                    <a:pt x="7454" y="1441"/>
                  </a:cubicBezTo>
                  <a:lnTo>
                    <a:pt x="7096" y="1084"/>
                  </a:lnTo>
                  <a:cubicBezTo>
                    <a:pt x="6992" y="980"/>
                    <a:pt x="6848" y="924"/>
                    <a:pt x="6705" y="924"/>
                  </a:cubicBezTo>
                  <a:cubicBezTo>
                    <a:pt x="6603" y="924"/>
                    <a:pt x="6502" y="953"/>
                    <a:pt x="6418" y="1012"/>
                  </a:cubicBezTo>
                  <a:lnTo>
                    <a:pt x="5715" y="1465"/>
                  </a:lnTo>
                  <a:cubicBezTo>
                    <a:pt x="5549" y="1381"/>
                    <a:pt x="5394" y="1322"/>
                    <a:pt x="5227" y="1262"/>
                  </a:cubicBezTo>
                  <a:lnTo>
                    <a:pt x="5060" y="441"/>
                  </a:lnTo>
                  <a:cubicBezTo>
                    <a:pt x="5013" y="191"/>
                    <a:pt x="4775" y="0"/>
                    <a:pt x="4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4" name="Google Shape;15674;p103"/>
            <p:cNvSpPr/>
            <p:nvPr/>
          </p:nvSpPr>
          <p:spPr>
            <a:xfrm>
              <a:off x="3184798" y="3878883"/>
              <a:ext cx="109550" cy="94018"/>
            </a:xfrm>
            <a:custGeom>
              <a:avLst/>
              <a:gdLst/>
              <a:ahLst/>
              <a:cxnLst/>
              <a:rect l="l" t="t" r="r" b="b"/>
              <a:pathLst>
                <a:path w="3442" h="2954" extrusionOk="0">
                  <a:moveTo>
                    <a:pt x="1465" y="1"/>
                  </a:moveTo>
                  <a:cubicBezTo>
                    <a:pt x="941" y="1"/>
                    <a:pt x="453" y="191"/>
                    <a:pt x="72" y="561"/>
                  </a:cubicBezTo>
                  <a:cubicBezTo>
                    <a:pt x="0" y="632"/>
                    <a:pt x="0" y="739"/>
                    <a:pt x="72" y="811"/>
                  </a:cubicBezTo>
                  <a:cubicBezTo>
                    <a:pt x="113" y="852"/>
                    <a:pt x="158" y="873"/>
                    <a:pt x="203" y="873"/>
                  </a:cubicBezTo>
                  <a:cubicBezTo>
                    <a:pt x="247" y="873"/>
                    <a:pt x="292" y="852"/>
                    <a:pt x="334" y="811"/>
                  </a:cubicBezTo>
                  <a:cubicBezTo>
                    <a:pt x="631" y="513"/>
                    <a:pt x="1024" y="358"/>
                    <a:pt x="1465" y="358"/>
                  </a:cubicBezTo>
                  <a:cubicBezTo>
                    <a:pt x="2358" y="358"/>
                    <a:pt x="3084" y="1084"/>
                    <a:pt x="3084" y="1977"/>
                  </a:cubicBezTo>
                  <a:cubicBezTo>
                    <a:pt x="3084" y="2227"/>
                    <a:pt x="3024" y="2477"/>
                    <a:pt x="2905" y="2716"/>
                  </a:cubicBezTo>
                  <a:cubicBezTo>
                    <a:pt x="2846" y="2799"/>
                    <a:pt x="2894" y="2894"/>
                    <a:pt x="2977" y="2942"/>
                  </a:cubicBezTo>
                  <a:cubicBezTo>
                    <a:pt x="3013" y="2954"/>
                    <a:pt x="3036" y="2954"/>
                    <a:pt x="3048" y="2954"/>
                  </a:cubicBezTo>
                  <a:cubicBezTo>
                    <a:pt x="3108" y="2954"/>
                    <a:pt x="3167" y="2930"/>
                    <a:pt x="3215" y="2870"/>
                  </a:cubicBezTo>
                  <a:cubicBezTo>
                    <a:pt x="3370" y="2585"/>
                    <a:pt x="3441" y="2287"/>
                    <a:pt x="3441" y="1977"/>
                  </a:cubicBezTo>
                  <a:cubicBezTo>
                    <a:pt x="3441" y="894"/>
                    <a:pt x="2560" y="1"/>
                    <a:pt x="14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5" name="Google Shape;15675;p103"/>
            <p:cNvSpPr/>
            <p:nvPr/>
          </p:nvSpPr>
          <p:spPr>
            <a:xfrm>
              <a:off x="3168120" y="3917331"/>
              <a:ext cx="102707" cy="87016"/>
            </a:xfrm>
            <a:custGeom>
              <a:avLst/>
              <a:gdLst/>
              <a:ahLst/>
              <a:cxnLst/>
              <a:rect l="l" t="t" r="r" b="b"/>
              <a:pathLst>
                <a:path w="3227" h="2734" extrusionOk="0">
                  <a:moveTo>
                    <a:pt x="277" y="0"/>
                  </a:moveTo>
                  <a:cubicBezTo>
                    <a:pt x="203" y="0"/>
                    <a:pt x="136" y="38"/>
                    <a:pt x="108" y="115"/>
                  </a:cubicBezTo>
                  <a:cubicBezTo>
                    <a:pt x="36" y="317"/>
                    <a:pt x="0" y="531"/>
                    <a:pt x="0" y="758"/>
                  </a:cubicBezTo>
                  <a:cubicBezTo>
                    <a:pt x="0" y="1841"/>
                    <a:pt x="881" y="2734"/>
                    <a:pt x="1977" y="2734"/>
                  </a:cubicBezTo>
                  <a:cubicBezTo>
                    <a:pt x="2394" y="2734"/>
                    <a:pt x="2798" y="2603"/>
                    <a:pt x="3144" y="2365"/>
                  </a:cubicBezTo>
                  <a:cubicBezTo>
                    <a:pt x="3215" y="2305"/>
                    <a:pt x="3227" y="2198"/>
                    <a:pt x="3191" y="2127"/>
                  </a:cubicBezTo>
                  <a:cubicBezTo>
                    <a:pt x="3162" y="2075"/>
                    <a:pt x="3106" y="2051"/>
                    <a:pt x="3050" y="2051"/>
                  </a:cubicBezTo>
                  <a:cubicBezTo>
                    <a:pt x="3015" y="2051"/>
                    <a:pt x="2981" y="2061"/>
                    <a:pt x="2953" y="2079"/>
                  </a:cubicBezTo>
                  <a:cubicBezTo>
                    <a:pt x="2667" y="2282"/>
                    <a:pt x="2334" y="2389"/>
                    <a:pt x="2001" y="2389"/>
                  </a:cubicBezTo>
                  <a:cubicBezTo>
                    <a:pt x="1108" y="2389"/>
                    <a:pt x="370" y="1662"/>
                    <a:pt x="370" y="769"/>
                  </a:cubicBezTo>
                  <a:cubicBezTo>
                    <a:pt x="370" y="591"/>
                    <a:pt x="405" y="412"/>
                    <a:pt x="465" y="246"/>
                  </a:cubicBezTo>
                  <a:cubicBezTo>
                    <a:pt x="465" y="138"/>
                    <a:pt x="417" y="43"/>
                    <a:pt x="334" y="7"/>
                  </a:cubicBezTo>
                  <a:cubicBezTo>
                    <a:pt x="315" y="3"/>
                    <a:pt x="296" y="0"/>
                    <a:pt x="2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6" name="Google Shape;15676;p103"/>
            <p:cNvSpPr/>
            <p:nvPr/>
          </p:nvSpPr>
          <p:spPr>
            <a:xfrm>
              <a:off x="3264749" y="3976275"/>
              <a:ext cx="183836" cy="183836"/>
            </a:xfrm>
            <a:custGeom>
              <a:avLst/>
              <a:gdLst/>
              <a:ahLst/>
              <a:cxnLst/>
              <a:rect l="l" t="t" r="r" b="b"/>
              <a:pathLst>
                <a:path w="5776" h="5776" extrusionOk="0">
                  <a:moveTo>
                    <a:pt x="2739" y="1"/>
                  </a:moveTo>
                  <a:cubicBezTo>
                    <a:pt x="2548" y="1"/>
                    <a:pt x="2370" y="156"/>
                    <a:pt x="2322" y="346"/>
                  </a:cubicBezTo>
                  <a:lnTo>
                    <a:pt x="2215" y="846"/>
                  </a:lnTo>
                  <a:cubicBezTo>
                    <a:pt x="2132" y="882"/>
                    <a:pt x="2036" y="930"/>
                    <a:pt x="1953" y="953"/>
                  </a:cubicBezTo>
                  <a:lnTo>
                    <a:pt x="1525" y="668"/>
                  </a:lnTo>
                  <a:cubicBezTo>
                    <a:pt x="1454" y="627"/>
                    <a:pt x="1372" y="606"/>
                    <a:pt x="1291" y="606"/>
                  </a:cubicBezTo>
                  <a:cubicBezTo>
                    <a:pt x="1181" y="606"/>
                    <a:pt x="1071" y="645"/>
                    <a:pt x="989" y="727"/>
                  </a:cubicBezTo>
                  <a:lnTo>
                    <a:pt x="751" y="965"/>
                  </a:lnTo>
                  <a:cubicBezTo>
                    <a:pt x="620" y="1108"/>
                    <a:pt x="584" y="1322"/>
                    <a:pt x="691" y="1501"/>
                  </a:cubicBezTo>
                  <a:lnTo>
                    <a:pt x="977" y="1942"/>
                  </a:lnTo>
                  <a:cubicBezTo>
                    <a:pt x="917" y="2061"/>
                    <a:pt x="870" y="2180"/>
                    <a:pt x="822" y="2311"/>
                  </a:cubicBezTo>
                  <a:cubicBezTo>
                    <a:pt x="786" y="2394"/>
                    <a:pt x="858" y="2501"/>
                    <a:pt x="941" y="2537"/>
                  </a:cubicBezTo>
                  <a:cubicBezTo>
                    <a:pt x="954" y="2541"/>
                    <a:pt x="967" y="2542"/>
                    <a:pt x="980" y="2542"/>
                  </a:cubicBezTo>
                  <a:cubicBezTo>
                    <a:pt x="1055" y="2542"/>
                    <a:pt x="1137" y="2489"/>
                    <a:pt x="1167" y="2418"/>
                  </a:cubicBezTo>
                  <a:cubicBezTo>
                    <a:pt x="1203" y="2275"/>
                    <a:pt x="1251" y="2144"/>
                    <a:pt x="1322" y="2025"/>
                  </a:cubicBezTo>
                  <a:cubicBezTo>
                    <a:pt x="1358" y="1965"/>
                    <a:pt x="1358" y="1894"/>
                    <a:pt x="1322" y="1846"/>
                  </a:cubicBezTo>
                  <a:lnTo>
                    <a:pt x="989" y="1322"/>
                  </a:lnTo>
                  <a:cubicBezTo>
                    <a:pt x="977" y="1299"/>
                    <a:pt x="977" y="1263"/>
                    <a:pt x="1001" y="1239"/>
                  </a:cubicBezTo>
                  <a:lnTo>
                    <a:pt x="1239" y="1001"/>
                  </a:lnTo>
                  <a:cubicBezTo>
                    <a:pt x="1258" y="981"/>
                    <a:pt x="1274" y="973"/>
                    <a:pt x="1291" y="973"/>
                  </a:cubicBezTo>
                  <a:cubicBezTo>
                    <a:pt x="1304" y="973"/>
                    <a:pt x="1318" y="978"/>
                    <a:pt x="1334" y="989"/>
                  </a:cubicBezTo>
                  <a:lnTo>
                    <a:pt x="1846" y="1322"/>
                  </a:lnTo>
                  <a:cubicBezTo>
                    <a:pt x="1878" y="1342"/>
                    <a:pt x="1910" y="1354"/>
                    <a:pt x="1942" y="1354"/>
                  </a:cubicBezTo>
                  <a:cubicBezTo>
                    <a:pt x="1969" y="1354"/>
                    <a:pt x="1997" y="1345"/>
                    <a:pt x="2025" y="1322"/>
                  </a:cubicBezTo>
                  <a:cubicBezTo>
                    <a:pt x="2144" y="1251"/>
                    <a:pt x="2287" y="1203"/>
                    <a:pt x="2417" y="1156"/>
                  </a:cubicBezTo>
                  <a:cubicBezTo>
                    <a:pt x="2477" y="1144"/>
                    <a:pt x="2537" y="1084"/>
                    <a:pt x="2537" y="1025"/>
                  </a:cubicBezTo>
                  <a:lnTo>
                    <a:pt x="2656" y="418"/>
                  </a:lnTo>
                  <a:cubicBezTo>
                    <a:pt x="2656" y="382"/>
                    <a:pt x="2679" y="358"/>
                    <a:pt x="2727" y="358"/>
                  </a:cubicBezTo>
                  <a:lnTo>
                    <a:pt x="3060" y="358"/>
                  </a:lnTo>
                  <a:cubicBezTo>
                    <a:pt x="3084" y="358"/>
                    <a:pt x="3120" y="394"/>
                    <a:pt x="3132" y="418"/>
                  </a:cubicBezTo>
                  <a:lnTo>
                    <a:pt x="3251" y="1025"/>
                  </a:lnTo>
                  <a:cubicBezTo>
                    <a:pt x="3263" y="1084"/>
                    <a:pt x="3310" y="1144"/>
                    <a:pt x="3370" y="1156"/>
                  </a:cubicBezTo>
                  <a:cubicBezTo>
                    <a:pt x="3501" y="1203"/>
                    <a:pt x="3632" y="1251"/>
                    <a:pt x="3751" y="1322"/>
                  </a:cubicBezTo>
                  <a:cubicBezTo>
                    <a:pt x="3781" y="1340"/>
                    <a:pt x="3816" y="1349"/>
                    <a:pt x="3849" y="1349"/>
                  </a:cubicBezTo>
                  <a:cubicBezTo>
                    <a:pt x="3882" y="1349"/>
                    <a:pt x="3912" y="1340"/>
                    <a:pt x="3930" y="1322"/>
                  </a:cubicBezTo>
                  <a:lnTo>
                    <a:pt x="4453" y="989"/>
                  </a:lnTo>
                  <a:cubicBezTo>
                    <a:pt x="4469" y="978"/>
                    <a:pt x="4483" y="973"/>
                    <a:pt x="4497" y="973"/>
                  </a:cubicBezTo>
                  <a:cubicBezTo>
                    <a:pt x="4513" y="973"/>
                    <a:pt x="4529" y="981"/>
                    <a:pt x="4549" y="1001"/>
                  </a:cubicBezTo>
                  <a:lnTo>
                    <a:pt x="4787" y="1239"/>
                  </a:lnTo>
                  <a:cubicBezTo>
                    <a:pt x="4811" y="1263"/>
                    <a:pt x="4811" y="1299"/>
                    <a:pt x="4799" y="1322"/>
                  </a:cubicBezTo>
                  <a:lnTo>
                    <a:pt x="4453" y="1846"/>
                  </a:lnTo>
                  <a:cubicBezTo>
                    <a:pt x="4430" y="1906"/>
                    <a:pt x="4406" y="1965"/>
                    <a:pt x="4453" y="2025"/>
                  </a:cubicBezTo>
                  <a:cubicBezTo>
                    <a:pt x="4525" y="2144"/>
                    <a:pt x="4573" y="2275"/>
                    <a:pt x="4620" y="2418"/>
                  </a:cubicBezTo>
                  <a:cubicBezTo>
                    <a:pt x="4632" y="2477"/>
                    <a:pt x="4692" y="2537"/>
                    <a:pt x="4751" y="2537"/>
                  </a:cubicBezTo>
                  <a:lnTo>
                    <a:pt x="5358" y="2656"/>
                  </a:lnTo>
                  <a:cubicBezTo>
                    <a:pt x="5394" y="2656"/>
                    <a:pt x="5418" y="2680"/>
                    <a:pt x="5418" y="2727"/>
                  </a:cubicBezTo>
                  <a:lnTo>
                    <a:pt x="5418" y="3049"/>
                  </a:lnTo>
                  <a:cubicBezTo>
                    <a:pt x="5418" y="3085"/>
                    <a:pt x="5394" y="3108"/>
                    <a:pt x="5358" y="3132"/>
                  </a:cubicBezTo>
                  <a:lnTo>
                    <a:pt x="4751" y="3251"/>
                  </a:lnTo>
                  <a:cubicBezTo>
                    <a:pt x="4692" y="3263"/>
                    <a:pt x="4632" y="3311"/>
                    <a:pt x="4620" y="3370"/>
                  </a:cubicBezTo>
                  <a:cubicBezTo>
                    <a:pt x="4573" y="3501"/>
                    <a:pt x="4525" y="3632"/>
                    <a:pt x="4453" y="3751"/>
                  </a:cubicBezTo>
                  <a:cubicBezTo>
                    <a:pt x="4430" y="3811"/>
                    <a:pt x="4430" y="3882"/>
                    <a:pt x="4453" y="3930"/>
                  </a:cubicBezTo>
                  <a:lnTo>
                    <a:pt x="4799" y="4454"/>
                  </a:lnTo>
                  <a:cubicBezTo>
                    <a:pt x="4811" y="4478"/>
                    <a:pt x="4811" y="4513"/>
                    <a:pt x="4787" y="4537"/>
                  </a:cubicBezTo>
                  <a:lnTo>
                    <a:pt x="4549" y="4775"/>
                  </a:lnTo>
                  <a:cubicBezTo>
                    <a:pt x="4526" y="4798"/>
                    <a:pt x="4508" y="4806"/>
                    <a:pt x="4489" y="4806"/>
                  </a:cubicBezTo>
                  <a:cubicBezTo>
                    <a:pt x="4478" y="4806"/>
                    <a:pt x="4467" y="4803"/>
                    <a:pt x="4453" y="4799"/>
                  </a:cubicBezTo>
                  <a:lnTo>
                    <a:pt x="3930" y="4454"/>
                  </a:lnTo>
                  <a:cubicBezTo>
                    <a:pt x="3898" y="4435"/>
                    <a:pt x="3866" y="4422"/>
                    <a:pt x="3834" y="4422"/>
                  </a:cubicBezTo>
                  <a:cubicBezTo>
                    <a:pt x="3806" y="4422"/>
                    <a:pt x="3779" y="4432"/>
                    <a:pt x="3751" y="4454"/>
                  </a:cubicBezTo>
                  <a:cubicBezTo>
                    <a:pt x="3632" y="4525"/>
                    <a:pt x="3501" y="4573"/>
                    <a:pt x="3370" y="4621"/>
                  </a:cubicBezTo>
                  <a:cubicBezTo>
                    <a:pt x="3310" y="4632"/>
                    <a:pt x="3251" y="4692"/>
                    <a:pt x="3251" y="4751"/>
                  </a:cubicBezTo>
                  <a:lnTo>
                    <a:pt x="3132" y="5359"/>
                  </a:lnTo>
                  <a:cubicBezTo>
                    <a:pt x="3132" y="5394"/>
                    <a:pt x="3096" y="5418"/>
                    <a:pt x="3060" y="5418"/>
                  </a:cubicBezTo>
                  <a:lnTo>
                    <a:pt x="2727" y="5418"/>
                  </a:lnTo>
                  <a:cubicBezTo>
                    <a:pt x="2703" y="5418"/>
                    <a:pt x="2668" y="5394"/>
                    <a:pt x="2656" y="5359"/>
                  </a:cubicBezTo>
                  <a:lnTo>
                    <a:pt x="2537" y="4751"/>
                  </a:lnTo>
                  <a:cubicBezTo>
                    <a:pt x="2525" y="4692"/>
                    <a:pt x="2477" y="4632"/>
                    <a:pt x="2417" y="4621"/>
                  </a:cubicBezTo>
                  <a:cubicBezTo>
                    <a:pt x="2287" y="4573"/>
                    <a:pt x="2144" y="4525"/>
                    <a:pt x="2025" y="4454"/>
                  </a:cubicBezTo>
                  <a:cubicBezTo>
                    <a:pt x="1995" y="4436"/>
                    <a:pt x="1962" y="4427"/>
                    <a:pt x="1931" y="4427"/>
                  </a:cubicBezTo>
                  <a:cubicBezTo>
                    <a:pt x="1900" y="4427"/>
                    <a:pt x="1870" y="4436"/>
                    <a:pt x="1846" y="4454"/>
                  </a:cubicBezTo>
                  <a:lnTo>
                    <a:pt x="1334" y="4799"/>
                  </a:lnTo>
                  <a:cubicBezTo>
                    <a:pt x="1321" y="4803"/>
                    <a:pt x="1309" y="4806"/>
                    <a:pt x="1298" y="4806"/>
                  </a:cubicBezTo>
                  <a:cubicBezTo>
                    <a:pt x="1279" y="4806"/>
                    <a:pt x="1261" y="4798"/>
                    <a:pt x="1239" y="4775"/>
                  </a:cubicBezTo>
                  <a:lnTo>
                    <a:pt x="1001" y="4537"/>
                  </a:lnTo>
                  <a:cubicBezTo>
                    <a:pt x="977" y="4513"/>
                    <a:pt x="977" y="4478"/>
                    <a:pt x="989" y="4454"/>
                  </a:cubicBezTo>
                  <a:lnTo>
                    <a:pt x="1322" y="3930"/>
                  </a:lnTo>
                  <a:cubicBezTo>
                    <a:pt x="1358" y="3870"/>
                    <a:pt x="1370" y="3811"/>
                    <a:pt x="1322" y="3751"/>
                  </a:cubicBezTo>
                  <a:cubicBezTo>
                    <a:pt x="1251" y="3632"/>
                    <a:pt x="1215" y="3501"/>
                    <a:pt x="1167" y="3370"/>
                  </a:cubicBezTo>
                  <a:cubicBezTo>
                    <a:pt x="1144" y="3311"/>
                    <a:pt x="1084" y="3251"/>
                    <a:pt x="1024" y="3251"/>
                  </a:cubicBezTo>
                  <a:lnTo>
                    <a:pt x="417" y="3132"/>
                  </a:lnTo>
                  <a:cubicBezTo>
                    <a:pt x="393" y="3132"/>
                    <a:pt x="358" y="3097"/>
                    <a:pt x="358" y="3049"/>
                  </a:cubicBezTo>
                  <a:lnTo>
                    <a:pt x="358" y="2727"/>
                  </a:lnTo>
                  <a:cubicBezTo>
                    <a:pt x="358" y="2692"/>
                    <a:pt x="393" y="2668"/>
                    <a:pt x="417" y="2656"/>
                  </a:cubicBezTo>
                  <a:lnTo>
                    <a:pt x="465" y="2632"/>
                  </a:lnTo>
                  <a:cubicBezTo>
                    <a:pt x="548" y="2620"/>
                    <a:pt x="632" y="2525"/>
                    <a:pt x="596" y="2430"/>
                  </a:cubicBezTo>
                  <a:cubicBezTo>
                    <a:pt x="586" y="2352"/>
                    <a:pt x="520" y="2289"/>
                    <a:pt x="444" y="2289"/>
                  </a:cubicBezTo>
                  <a:cubicBezTo>
                    <a:pt x="428" y="2289"/>
                    <a:pt x="410" y="2292"/>
                    <a:pt x="393" y="2299"/>
                  </a:cubicBezTo>
                  <a:lnTo>
                    <a:pt x="346" y="2311"/>
                  </a:lnTo>
                  <a:cubicBezTo>
                    <a:pt x="155" y="2358"/>
                    <a:pt x="1" y="2513"/>
                    <a:pt x="1" y="2727"/>
                  </a:cubicBezTo>
                  <a:lnTo>
                    <a:pt x="1" y="3049"/>
                  </a:lnTo>
                  <a:cubicBezTo>
                    <a:pt x="1" y="3251"/>
                    <a:pt x="155" y="3430"/>
                    <a:pt x="346" y="3466"/>
                  </a:cubicBezTo>
                  <a:lnTo>
                    <a:pt x="846" y="3573"/>
                  </a:lnTo>
                  <a:cubicBezTo>
                    <a:pt x="882" y="3668"/>
                    <a:pt x="929" y="3751"/>
                    <a:pt x="953" y="3847"/>
                  </a:cubicBezTo>
                  <a:lnTo>
                    <a:pt x="679" y="4275"/>
                  </a:lnTo>
                  <a:cubicBezTo>
                    <a:pt x="572" y="4442"/>
                    <a:pt x="584" y="4656"/>
                    <a:pt x="727" y="4811"/>
                  </a:cubicBezTo>
                  <a:lnTo>
                    <a:pt x="977" y="5049"/>
                  </a:lnTo>
                  <a:cubicBezTo>
                    <a:pt x="1055" y="5127"/>
                    <a:pt x="1163" y="5172"/>
                    <a:pt x="1278" y="5172"/>
                  </a:cubicBezTo>
                  <a:cubicBezTo>
                    <a:pt x="1356" y="5172"/>
                    <a:pt x="1436" y="5152"/>
                    <a:pt x="1513" y="5109"/>
                  </a:cubicBezTo>
                  <a:lnTo>
                    <a:pt x="1941" y="4823"/>
                  </a:lnTo>
                  <a:cubicBezTo>
                    <a:pt x="2025" y="4871"/>
                    <a:pt x="2120" y="4894"/>
                    <a:pt x="2203" y="4930"/>
                  </a:cubicBezTo>
                  <a:lnTo>
                    <a:pt x="2310" y="5430"/>
                  </a:lnTo>
                  <a:cubicBezTo>
                    <a:pt x="2358" y="5633"/>
                    <a:pt x="2513" y="5775"/>
                    <a:pt x="2727" y="5775"/>
                  </a:cubicBezTo>
                  <a:lnTo>
                    <a:pt x="3060" y="5775"/>
                  </a:lnTo>
                  <a:cubicBezTo>
                    <a:pt x="3251" y="5775"/>
                    <a:pt x="3430" y="5633"/>
                    <a:pt x="3465" y="5430"/>
                  </a:cubicBezTo>
                  <a:lnTo>
                    <a:pt x="3572" y="4930"/>
                  </a:lnTo>
                  <a:cubicBezTo>
                    <a:pt x="3668" y="4894"/>
                    <a:pt x="3751" y="4859"/>
                    <a:pt x="3846" y="4823"/>
                  </a:cubicBezTo>
                  <a:lnTo>
                    <a:pt x="4275" y="5109"/>
                  </a:lnTo>
                  <a:cubicBezTo>
                    <a:pt x="4344" y="5153"/>
                    <a:pt x="4422" y="5175"/>
                    <a:pt x="4500" y="5175"/>
                  </a:cubicBezTo>
                  <a:cubicBezTo>
                    <a:pt x="4610" y="5175"/>
                    <a:pt x="4720" y="5132"/>
                    <a:pt x="4811" y="5049"/>
                  </a:cubicBezTo>
                  <a:lnTo>
                    <a:pt x="5049" y="4811"/>
                  </a:lnTo>
                  <a:cubicBezTo>
                    <a:pt x="5180" y="4680"/>
                    <a:pt x="5215" y="4454"/>
                    <a:pt x="5108" y="4275"/>
                  </a:cubicBezTo>
                  <a:lnTo>
                    <a:pt x="4823" y="3847"/>
                  </a:lnTo>
                  <a:cubicBezTo>
                    <a:pt x="4870" y="3751"/>
                    <a:pt x="4894" y="3668"/>
                    <a:pt x="4930" y="3573"/>
                  </a:cubicBezTo>
                  <a:lnTo>
                    <a:pt x="5442" y="3466"/>
                  </a:lnTo>
                  <a:cubicBezTo>
                    <a:pt x="5632" y="3430"/>
                    <a:pt x="5775" y="3263"/>
                    <a:pt x="5775" y="3049"/>
                  </a:cubicBezTo>
                  <a:lnTo>
                    <a:pt x="5775" y="2727"/>
                  </a:lnTo>
                  <a:cubicBezTo>
                    <a:pt x="5775" y="2513"/>
                    <a:pt x="5644" y="2358"/>
                    <a:pt x="5454" y="2311"/>
                  </a:cubicBezTo>
                  <a:lnTo>
                    <a:pt x="4942" y="2204"/>
                  </a:lnTo>
                  <a:cubicBezTo>
                    <a:pt x="4918" y="2120"/>
                    <a:pt x="4870" y="2025"/>
                    <a:pt x="4846" y="1942"/>
                  </a:cubicBezTo>
                  <a:lnTo>
                    <a:pt x="5120" y="1501"/>
                  </a:lnTo>
                  <a:cubicBezTo>
                    <a:pt x="5227" y="1346"/>
                    <a:pt x="5215" y="1120"/>
                    <a:pt x="5061" y="965"/>
                  </a:cubicBezTo>
                  <a:lnTo>
                    <a:pt x="4823" y="727"/>
                  </a:lnTo>
                  <a:cubicBezTo>
                    <a:pt x="4745" y="650"/>
                    <a:pt x="4634" y="610"/>
                    <a:pt x="4520" y="610"/>
                  </a:cubicBezTo>
                  <a:cubicBezTo>
                    <a:pt x="4441" y="610"/>
                    <a:pt x="4360" y="629"/>
                    <a:pt x="4287" y="668"/>
                  </a:cubicBezTo>
                  <a:lnTo>
                    <a:pt x="3858" y="953"/>
                  </a:lnTo>
                  <a:cubicBezTo>
                    <a:pt x="3763" y="906"/>
                    <a:pt x="3680" y="882"/>
                    <a:pt x="3596" y="846"/>
                  </a:cubicBezTo>
                  <a:lnTo>
                    <a:pt x="3489" y="346"/>
                  </a:lnTo>
                  <a:cubicBezTo>
                    <a:pt x="3441" y="156"/>
                    <a:pt x="3275" y="1"/>
                    <a:pt x="3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7" name="Google Shape;15677;p103"/>
            <p:cNvSpPr/>
            <p:nvPr/>
          </p:nvSpPr>
          <p:spPr>
            <a:xfrm>
              <a:off x="3326526" y="4036907"/>
              <a:ext cx="62541" cy="62573"/>
            </a:xfrm>
            <a:custGeom>
              <a:avLst/>
              <a:gdLst/>
              <a:ahLst/>
              <a:cxnLst/>
              <a:rect l="l" t="t" r="r" b="b"/>
              <a:pathLst>
                <a:path w="1965" h="1966" extrusionOk="0">
                  <a:moveTo>
                    <a:pt x="977" y="1"/>
                  </a:moveTo>
                  <a:cubicBezTo>
                    <a:pt x="441" y="1"/>
                    <a:pt x="0" y="453"/>
                    <a:pt x="0" y="989"/>
                  </a:cubicBezTo>
                  <a:cubicBezTo>
                    <a:pt x="0" y="1525"/>
                    <a:pt x="441" y="1965"/>
                    <a:pt x="977" y="1965"/>
                  </a:cubicBezTo>
                  <a:cubicBezTo>
                    <a:pt x="1203" y="1965"/>
                    <a:pt x="1417" y="1894"/>
                    <a:pt x="1572" y="1763"/>
                  </a:cubicBezTo>
                  <a:cubicBezTo>
                    <a:pt x="1655" y="1703"/>
                    <a:pt x="1667" y="1596"/>
                    <a:pt x="1608" y="1501"/>
                  </a:cubicBezTo>
                  <a:cubicBezTo>
                    <a:pt x="1574" y="1461"/>
                    <a:pt x="1525" y="1439"/>
                    <a:pt x="1473" y="1439"/>
                  </a:cubicBezTo>
                  <a:cubicBezTo>
                    <a:pt x="1434" y="1439"/>
                    <a:pt x="1394" y="1452"/>
                    <a:pt x="1358" y="1477"/>
                  </a:cubicBezTo>
                  <a:cubicBezTo>
                    <a:pt x="1250" y="1561"/>
                    <a:pt x="1119" y="1608"/>
                    <a:pt x="965" y="1608"/>
                  </a:cubicBezTo>
                  <a:cubicBezTo>
                    <a:pt x="619" y="1608"/>
                    <a:pt x="346" y="1322"/>
                    <a:pt x="346" y="977"/>
                  </a:cubicBezTo>
                  <a:cubicBezTo>
                    <a:pt x="346" y="644"/>
                    <a:pt x="619" y="358"/>
                    <a:pt x="977" y="358"/>
                  </a:cubicBezTo>
                  <a:cubicBezTo>
                    <a:pt x="1322" y="358"/>
                    <a:pt x="1608" y="644"/>
                    <a:pt x="1608" y="989"/>
                  </a:cubicBezTo>
                  <a:cubicBezTo>
                    <a:pt x="1608" y="1084"/>
                    <a:pt x="1679" y="1168"/>
                    <a:pt x="1786" y="1168"/>
                  </a:cubicBezTo>
                  <a:cubicBezTo>
                    <a:pt x="1893" y="1168"/>
                    <a:pt x="1965" y="1084"/>
                    <a:pt x="1965" y="989"/>
                  </a:cubicBezTo>
                  <a:cubicBezTo>
                    <a:pt x="1965" y="453"/>
                    <a:pt x="1512" y="1"/>
                    <a:pt x="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8" name="Google Shape;15678;p103"/>
            <p:cNvSpPr/>
            <p:nvPr/>
          </p:nvSpPr>
          <p:spPr>
            <a:xfrm>
              <a:off x="3196542" y="3907687"/>
              <a:ext cx="68238" cy="68238"/>
            </a:xfrm>
            <a:custGeom>
              <a:avLst/>
              <a:gdLst/>
              <a:ahLst/>
              <a:cxnLst/>
              <a:rect l="l" t="t" r="r" b="b"/>
              <a:pathLst>
                <a:path w="2144" h="2144" extrusionOk="0">
                  <a:moveTo>
                    <a:pt x="1072" y="358"/>
                  </a:moveTo>
                  <a:cubicBezTo>
                    <a:pt x="1477" y="358"/>
                    <a:pt x="1786" y="680"/>
                    <a:pt x="1786" y="1072"/>
                  </a:cubicBezTo>
                  <a:cubicBezTo>
                    <a:pt x="1786" y="1477"/>
                    <a:pt x="1465" y="1787"/>
                    <a:pt x="1072" y="1787"/>
                  </a:cubicBezTo>
                  <a:cubicBezTo>
                    <a:pt x="691" y="1787"/>
                    <a:pt x="358" y="1453"/>
                    <a:pt x="358" y="1072"/>
                  </a:cubicBezTo>
                  <a:cubicBezTo>
                    <a:pt x="358" y="668"/>
                    <a:pt x="691" y="358"/>
                    <a:pt x="1072" y="358"/>
                  </a:cubicBezTo>
                  <a:close/>
                  <a:moveTo>
                    <a:pt x="1072" y="1"/>
                  </a:moveTo>
                  <a:cubicBezTo>
                    <a:pt x="477" y="1"/>
                    <a:pt x="0" y="477"/>
                    <a:pt x="0" y="1072"/>
                  </a:cubicBezTo>
                  <a:cubicBezTo>
                    <a:pt x="0" y="1668"/>
                    <a:pt x="477" y="2144"/>
                    <a:pt x="1072" y="2144"/>
                  </a:cubicBezTo>
                  <a:cubicBezTo>
                    <a:pt x="1667" y="2144"/>
                    <a:pt x="2144" y="1656"/>
                    <a:pt x="2144" y="1072"/>
                  </a:cubicBezTo>
                  <a:cubicBezTo>
                    <a:pt x="2144" y="477"/>
                    <a:pt x="1667" y="1"/>
                    <a:pt x="1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79" name="Google Shape;15679;p103"/>
          <p:cNvGrpSpPr/>
          <p:nvPr/>
        </p:nvGrpSpPr>
        <p:grpSpPr>
          <a:xfrm>
            <a:off x="7550258" y="3832670"/>
            <a:ext cx="371395" cy="301279"/>
            <a:chOff x="7550258" y="3832670"/>
            <a:chExt cx="371395" cy="301279"/>
          </a:xfrm>
        </p:grpSpPr>
        <p:sp>
          <p:nvSpPr>
            <p:cNvPr id="15680" name="Google Shape;15680;p103"/>
            <p:cNvSpPr/>
            <p:nvPr/>
          </p:nvSpPr>
          <p:spPr>
            <a:xfrm>
              <a:off x="7550258" y="3832670"/>
              <a:ext cx="371395" cy="301279"/>
            </a:xfrm>
            <a:custGeom>
              <a:avLst/>
              <a:gdLst/>
              <a:ahLst/>
              <a:cxnLst/>
              <a:rect l="l" t="t" r="r" b="b"/>
              <a:pathLst>
                <a:path w="11669" h="9466" extrusionOk="0">
                  <a:moveTo>
                    <a:pt x="1822" y="346"/>
                  </a:moveTo>
                  <a:cubicBezTo>
                    <a:pt x="1822" y="346"/>
                    <a:pt x="1834" y="346"/>
                    <a:pt x="1834" y="358"/>
                  </a:cubicBezTo>
                  <a:lnTo>
                    <a:pt x="1834" y="1096"/>
                  </a:lnTo>
                  <a:cubicBezTo>
                    <a:pt x="1834" y="1096"/>
                    <a:pt x="1834" y="1108"/>
                    <a:pt x="1822" y="1108"/>
                  </a:cubicBezTo>
                  <a:lnTo>
                    <a:pt x="1441" y="1108"/>
                  </a:lnTo>
                  <a:cubicBezTo>
                    <a:pt x="1441" y="1108"/>
                    <a:pt x="1429" y="1108"/>
                    <a:pt x="1429" y="1096"/>
                  </a:cubicBezTo>
                  <a:lnTo>
                    <a:pt x="1429" y="358"/>
                  </a:lnTo>
                  <a:lnTo>
                    <a:pt x="1441" y="358"/>
                  </a:lnTo>
                  <a:lnTo>
                    <a:pt x="1822" y="346"/>
                  </a:lnTo>
                  <a:close/>
                  <a:moveTo>
                    <a:pt x="10228" y="346"/>
                  </a:moveTo>
                  <a:cubicBezTo>
                    <a:pt x="10228" y="346"/>
                    <a:pt x="10240" y="346"/>
                    <a:pt x="10240" y="358"/>
                  </a:cubicBezTo>
                  <a:lnTo>
                    <a:pt x="10240" y="1096"/>
                  </a:lnTo>
                  <a:cubicBezTo>
                    <a:pt x="10240" y="1096"/>
                    <a:pt x="10240" y="1108"/>
                    <a:pt x="10228" y="1108"/>
                  </a:cubicBezTo>
                  <a:lnTo>
                    <a:pt x="9859" y="1108"/>
                  </a:lnTo>
                  <a:cubicBezTo>
                    <a:pt x="9859" y="1108"/>
                    <a:pt x="9835" y="1108"/>
                    <a:pt x="9835" y="1096"/>
                  </a:cubicBezTo>
                  <a:lnTo>
                    <a:pt x="9835" y="358"/>
                  </a:lnTo>
                  <a:lnTo>
                    <a:pt x="9859" y="358"/>
                  </a:lnTo>
                  <a:lnTo>
                    <a:pt x="10228" y="346"/>
                  </a:lnTo>
                  <a:close/>
                  <a:moveTo>
                    <a:pt x="10966" y="1096"/>
                  </a:moveTo>
                  <a:cubicBezTo>
                    <a:pt x="11180" y="1096"/>
                    <a:pt x="11347" y="1251"/>
                    <a:pt x="11347" y="1465"/>
                  </a:cubicBezTo>
                  <a:lnTo>
                    <a:pt x="11347" y="8775"/>
                  </a:lnTo>
                  <a:cubicBezTo>
                    <a:pt x="11323" y="8978"/>
                    <a:pt x="11168" y="9144"/>
                    <a:pt x="10954" y="9144"/>
                  </a:cubicBezTo>
                  <a:lnTo>
                    <a:pt x="715" y="9144"/>
                  </a:lnTo>
                  <a:cubicBezTo>
                    <a:pt x="512" y="9144"/>
                    <a:pt x="346" y="8978"/>
                    <a:pt x="346" y="8775"/>
                  </a:cubicBezTo>
                  <a:lnTo>
                    <a:pt x="346" y="1465"/>
                  </a:lnTo>
                  <a:cubicBezTo>
                    <a:pt x="346" y="1251"/>
                    <a:pt x="512" y="1096"/>
                    <a:pt x="715" y="1096"/>
                  </a:cubicBezTo>
                  <a:lnTo>
                    <a:pt x="1084" y="1096"/>
                  </a:lnTo>
                  <a:lnTo>
                    <a:pt x="1084" y="1108"/>
                  </a:lnTo>
                  <a:cubicBezTo>
                    <a:pt x="1084" y="1298"/>
                    <a:pt x="1250" y="1465"/>
                    <a:pt x="1441" y="1465"/>
                  </a:cubicBezTo>
                  <a:lnTo>
                    <a:pt x="1822" y="1465"/>
                  </a:lnTo>
                  <a:cubicBezTo>
                    <a:pt x="2012" y="1465"/>
                    <a:pt x="2179" y="1298"/>
                    <a:pt x="2179" y="1108"/>
                  </a:cubicBezTo>
                  <a:lnTo>
                    <a:pt x="2179" y="1096"/>
                  </a:lnTo>
                  <a:lnTo>
                    <a:pt x="9513" y="1096"/>
                  </a:lnTo>
                  <a:lnTo>
                    <a:pt x="9513" y="1108"/>
                  </a:lnTo>
                  <a:cubicBezTo>
                    <a:pt x="9513" y="1298"/>
                    <a:pt x="9680" y="1465"/>
                    <a:pt x="9871" y="1465"/>
                  </a:cubicBezTo>
                  <a:lnTo>
                    <a:pt x="10240" y="1465"/>
                  </a:lnTo>
                  <a:cubicBezTo>
                    <a:pt x="10430" y="1465"/>
                    <a:pt x="10597" y="1298"/>
                    <a:pt x="10597" y="1108"/>
                  </a:cubicBezTo>
                  <a:lnTo>
                    <a:pt x="10597" y="1096"/>
                  </a:lnTo>
                  <a:close/>
                  <a:moveTo>
                    <a:pt x="1441" y="0"/>
                  </a:moveTo>
                  <a:cubicBezTo>
                    <a:pt x="1250" y="0"/>
                    <a:pt x="1084" y="167"/>
                    <a:pt x="1084" y="358"/>
                  </a:cubicBezTo>
                  <a:lnTo>
                    <a:pt x="1084" y="739"/>
                  </a:lnTo>
                  <a:lnTo>
                    <a:pt x="715" y="739"/>
                  </a:lnTo>
                  <a:cubicBezTo>
                    <a:pt x="310" y="739"/>
                    <a:pt x="0" y="1060"/>
                    <a:pt x="0" y="1453"/>
                  </a:cubicBezTo>
                  <a:lnTo>
                    <a:pt x="0" y="8752"/>
                  </a:lnTo>
                  <a:cubicBezTo>
                    <a:pt x="0" y="9156"/>
                    <a:pt x="334" y="9466"/>
                    <a:pt x="715" y="9466"/>
                  </a:cubicBezTo>
                  <a:lnTo>
                    <a:pt x="10954" y="9466"/>
                  </a:lnTo>
                  <a:cubicBezTo>
                    <a:pt x="11359" y="9466"/>
                    <a:pt x="11668" y="9144"/>
                    <a:pt x="11668" y="8752"/>
                  </a:cubicBezTo>
                  <a:lnTo>
                    <a:pt x="11668" y="1453"/>
                  </a:lnTo>
                  <a:cubicBezTo>
                    <a:pt x="11668" y="1060"/>
                    <a:pt x="11359" y="739"/>
                    <a:pt x="10954" y="739"/>
                  </a:cubicBezTo>
                  <a:lnTo>
                    <a:pt x="10585" y="739"/>
                  </a:lnTo>
                  <a:lnTo>
                    <a:pt x="10585" y="358"/>
                  </a:lnTo>
                  <a:cubicBezTo>
                    <a:pt x="10585" y="167"/>
                    <a:pt x="10418" y="0"/>
                    <a:pt x="10228" y="0"/>
                  </a:cubicBezTo>
                  <a:lnTo>
                    <a:pt x="9859" y="0"/>
                  </a:lnTo>
                  <a:cubicBezTo>
                    <a:pt x="9656" y="0"/>
                    <a:pt x="9490" y="167"/>
                    <a:pt x="9490" y="358"/>
                  </a:cubicBezTo>
                  <a:lnTo>
                    <a:pt x="9490" y="739"/>
                  </a:lnTo>
                  <a:lnTo>
                    <a:pt x="2179" y="739"/>
                  </a:lnTo>
                  <a:lnTo>
                    <a:pt x="2179" y="358"/>
                  </a:lnTo>
                  <a:cubicBezTo>
                    <a:pt x="2179" y="167"/>
                    <a:pt x="2012"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1" name="Google Shape;15681;p103"/>
            <p:cNvSpPr/>
            <p:nvPr/>
          </p:nvSpPr>
          <p:spPr>
            <a:xfrm>
              <a:off x="7574129" y="3891009"/>
              <a:ext cx="324418" cy="10662"/>
            </a:xfrm>
            <a:custGeom>
              <a:avLst/>
              <a:gdLst/>
              <a:ahLst/>
              <a:cxnLst/>
              <a:rect l="l" t="t" r="r" b="b"/>
              <a:pathLst>
                <a:path w="10193" h="335" extrusionOk="0">
                  <a:moveTo>
                    <a:pt x="155" y="1"/>
                  </a:moveTo>
                  <a:cubicBezTo>
                    <a:pt x="72" y="1"/>
                    <a:pt x="0" y="72"/>
                    <a:pt x="0" y="168"/>
                  </a:cubicBezTo>
                  <a:cubicBezTo>
                    <a:pt x="0" y="251"/>
                    <a:pt x="72" y="334"/>
                    <a:pt x="155" y="334"/>
                  </a:cubicBezTo>
                  <a:lnTo>
                    <a:pt x="10025" y="334"/>
                  </a:lnTo>
                  <a:cubicBezTo>
                    <a:pt x="10121" y="334"/>
                    <a:pt x="10192" y="251"/>
                    <a:pt x="10192" y="168"/>
                  </a:cubicBezTo>
                  <a:cubicBezTo>
                    <a:pt x="10192" y="72"/>
                    <a:pt x="10121" y="1"/>
                    <a:pt x="100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2" name="Google Shape;15682;p103"/>
            <p:cNvSpPr/>
            <p:nvPr/>
          </p:nvSpPr>
          <p:spPr>
            <a:xfrm>
              <a:off x="7591188" y="3937637"/>
              <a:ext cx="45481" cy="10248"/>
            </a:xfrm>
            <a:custGeom>
              <a:avLst/>
              <a:gdLst/>
              <a:ahLst/>
              <a:cxnLst/>
              <a:rect l="l" t="t" r="r" b="b"/>
              <a:pathLst>
                <a:path w="1429" h="322" extrusionOk="0">
                  <a:moveTo>
                    <a:pt x="155" y="0"/>
                  </a:moveTo>
                  <a:cubicBezTo>
                    <a:pt x="72" y="0"/>
                    <a:pt x="0" y="72"/>
                    <a:pt x="0" y="155"/>
                  </a:cubicBezTo>
                  <a:cubicBezTo>
                    <a:pt x="0" y="250"/>
                    <a:pt x="72" y="322"/>
                    <a:pt x="155" y="322"/>
                  </a:cubicBezTo>
                  <a:lnTo>
                    <a:pt x="1262" y="322"/>
                  </a:lnTo>
                  <a:cubicBezTo>
                    <a:pt x="1346" y="322"/>
                    <a:pt x="1429" y="250"/>
                    <a:pt x="1429" y="155"/>
                  </a:cubicBezTo>
                  <a:cubicBezTo>
                    <a:pt x="1429" y="72"/>
                    <a:pt x="1346" y="0"/>
                    <a:pt x="1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3" name="Google Shape;15683;p103"/>
            <p:cNvSpPr/>
            <p:nvPr/>
          </p:nvSpPr>
          <p:spPr>
            <a:xfrm>
              <a:off x="7672667" y="3937637"/>
              <a:ext cx="45481" cy="10248"/>
            </a:xfrm>
            <a:custGeom>
              <a:avLst/>
              <a:gdLst/>
              <a:ahLst/>
              <a:cxnLst/>
              <a:rect l="l" t="t" r="r" b="b"/>
              <a:pathLst>
                <a:path w="1429" h="322" extrusionOk="0">
                  <a:moveTo>
                    <a:pt x="155" y="0"/>
                  </a:moveTo>
                  <a:cubicBezTo>
                    <a:pt x="71" y="0"/>
                    <a:pt x="0" y="72"/>
                    <a:pt x="0" y="155"/>
                  </a:cubicBezTo>
                  <a:cubicBezTo>
                    <a:pt x="0" y="250"/>
                    <a:pt x="71" y="322"/>
                    <a:pt x="155" y="322"/>
                  </a:cubicBezTo>
                  <a:lnTo>
                    <a:pt x="1262" y="322"/>
                  </a:lnTo>
                  <a:cubicBezTo>
                    <a:pt x="1345" y="322"/>
                    <a:pt x="1429" y="250"/>
                    <a:pt x="1429" y="155"/>
                  </a:cubicBezTo>
                  <a:cubicBezTo>
                    <a:pt x="1429" y="72"/>
                    <a:pt x="1345" y="0"/>
                    <a:pt x="1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4" name="Google Shape;15684;p103"/>
            <p:cNvSpPr/>
            <p:nvPr/>
          </p:nvSpPr>
          <p:spPr>
            <a:xfrm>
              <a:off x="7835592" y="3937637"/>
              <a:ext cx="45131" cy="10248"/>
            </a:xfrm>
            <a:custGeom>
              <a:avLst/>
              <a:gdLst/>
              <a:ahLst/>
              <a:cxnLst/>
              <a:rect l="l" t="t" r="r" b="b"/>
              <a:pathLst>
                <a:path w="1418" h="322" extrusionOk="0">
                  <a:moveTo>
                    <a:pt x="155" y="0"/>
                  </a:moveTo>
                  <a:cubicBezTo>
                    <a:pt x="72" y="0"/>
                    <a:pt x="1" y="72"/>
                    <a:pt x="1" y="155"/>
                  </a:cubicBezTo>
                  <a:cubicBezTo>
                    <a:pt x="1" y="250"/>
                    <a:pt x="72" y="322"/>
                    <a:pt x="155" y="322"/>
                  </a:cubicBezTo>
                  <a:lnTo>
                    <a:pt x="1263" y="322"/>
                  </a:lnTo>
                  <a:cubicBezTo>
                    <a:pt x="1346" y="322"/>
                    <a:pt x="1418" y="250"/>
                    <a:pt x="1418" y="155"/>
                  </a:cubicBezTo>
                  <a:cubicBezTo>
                    <a:pt x="1418" y="72"/>
                    <a:pt x="1346"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5" name="Google Shape;15685;p103"/>
            <p:cNvSpPr/>
            <p:nvPr/>
          </p:nvSpPr>
          <p:spPr>
            <a:xfrm>
              <a:off x="7591188" y="3984232"/>
              <a:ext cx="45481" cy="10662"/>
            </a:xfrm>
            <a:custGeom>
              <a:avLst/>
              <a:gdLst/>
              <a:ahLst/>
              <a:cxnLst/>
              <a:rect l="l" t="t" r="r" b="b"/>
              <a:pathLst>
                <a:path w="1429" h="335" extrusionOk="0">
                  <a:moveTo>
                    <a:pt x="155" y="1"/>
                  </a:moveTo>
                  <a:cubicBezTo>
                    <a:pt x="72" y="1"/>
                    <a:pt x="0" y="84"/>
                    <a:pt x="0" y="168"/>
                  </a:cubicBezTo>
                  <a:cubicBezTo>
                    <a:pt x="0" y="263"/>
                    <a:pt x="72" y="334"/>
                    <a:pt x="155" y="334"/>
                  </a:cubicBezTo>
                  <a:lnTo>
                    <a:pt x="1262" y="334"/>
                  </a:lnTo>
                  <a:cubicBezTo>
                    <a:pt x="1346" y="334"/>
                    <a:pt x="1429" y="263"/>
                    <a:pt x="1429" y="168"/>
                  </a:cubicBezTo>
                  <a:cubicBezTo>
                    <a:pt x="1429" y="84"/>
                    <a:pt x="1346" y="1"/>
                    <a:pt x="1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6" name="Google Shape;15686;p103"/>
            <p:cNvSpPr/>
            <p:nvPr/>
          </p:nvSpPr>
          <p:spPr>
            <a:xfrm>
              <a:off x="7754113" y="3984232"/>
              <a:ext cx="45513" cy="10662"/>
            </a:xfrm>
            <a:custGeom>
              <a:avLst/>
              <a:gdLst/>
              <a:ahLst/>
              <a:cxnLst/>
              <a:rect l="l" t="t" r="r" b="b"/>
              <a:pathLst>
                <a:path w="1430" h="335" extrusionOk="0">
                  <a:moveTo>
                    <a:pt x="156" y="1"/>
                  </a:moveTo>
                  <a:cubicBezTo>
                    <a:pt x="72" y="1"/>
                    <a:pt x="1" y="84"/>
                    <a:pt x="1" y="168"/>
                  </a:cubicBezTo>
                  <a:cubicBezTo>
                    <a:pt x="1" y="263"/>
                    <a:pt x="72" y="334"/>
                    <a:pt x="156" y="334"/>
                  </a:cubicBezTo>
                  <a:lnTo>
                    <a:pt x="1263" y="334"/>
                  </a:lnTo>
                  <a:cubicBezTo>
                    <a:pt x="1346" y="334"/>
                    <a:pt x="1430" y="263"/>
                    <a:pt x="1430" y="168"/>
                  </a:cubicBezTo>
                  <a:cubicBezTo>
                    <a:pt x="1430" y="84"/>
                    <a:pt x="1346"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7" name="Google Shape;15687;p103"/>
            <p:cNvSpPr/>
            <p:nvPr/>
          </p:nvSpPr>
          <p:spPr>
            <a:xfrm>
              <a:off x="7591188" y="4030859"/>
              <a:ext cx="45481" cy="10248"/>
            </a:xfrm>
            <a:custGeom>
              <a:avLst/>
              <a:gdLst/>
              <a:ahLst/>
              <a:cxnLst/>
              <a:rect l="l" t="t" r="r" b="b"/>
              <a:pathLst>
                <a:path w="1429" h="322" extrusionOk="0">
                  <a:moveTo>
                    <a:pt x="155" y="0"/>
                  </a:moveTo>
                  <a:cubicBezTo>
                    <a:pt x="72" y="0"/>
                    <a:pt x="0" y="72"/>
                    <a:pt x="0" y="167"/>
                  </a:cubicBezTo>
                  <a:cubicBezTo>
                    <a:pt x="0" y="250"/>
                    <a:pt x="72" y="322"/>
                    <a:pt x="155" y="322"/>
                  </a:cubicBezTo>
                  <a:lnTo>
                    <a:pt x="1262" y="322"/>
                  </a:lnTo>
                  <a:cubicBezTo>
                    <a:pt x="1346" y="322"/>
                    <a:pt x="1429" y="250"/>
                    <a:pt x="1429" y="167"/>
                  </a:cubicBezTo>
                  <a:cubicBezTo>
                    <a:pt x="1429" y="72"/>
                    <a:pt x="1346" y="0"/>
                    <a:pt x="1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8" name="Google Shape;15688;p103"/>
            <p:cNvSpPr/>
            <p:nvPr/>
          </p:nvSpPr>
          <p:spPr>
            <a:xfrm>
              <a:off x="7672667" y="4030859"/>
              <a:ext cx="45481" cy="10248"/>
            </a:xfrm>
            <a:custGeom>
              <a:avLst/>
              <a:gdLst/>
              <a:ahLst/>
              <a:cxnLst/>
              <a:rect l="l" t="t" r="r" b="b"/>
              <a:pathLst>
                <a:path w="1429" h="322" extrusionOk="0">
                  <a:moveTo>
                    <a:pt x="155" y="0"/>
                  </a:moveTo>
                  <a:cubicBezTo>
                    <a:pt x="71" y="0"/>
                    <a:pt x="0" y="72"/>
                    <a:pt x="0" y="167"/>
                  </a:cubicBezTo>
                  <a:cubicBezTo>
                    <a:pt x="0" y="250"/>
                    <a:pt x="71" y="322"/>
                    <a:pt x="155" y="322"/>
                  </a:cubicBezTo>
                  <a:lnTo>
                    <a:pt x="1262" y="322"/>
                  </a:lnTo>
                  <a:cubicBezTo>
                    <a:pt x="1345" y="322"/>
                    <a:pt x="1429" y="250"/>
                    <a:pt x="1429" y="167"/>
                  </a:cubicBezTo>
                  <a:cubicBezTo>
                    <a:pt x="1429" y="72"/>
                    <a:pt x="1345" y="0"/>
                    <a:pt x="1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9" name="Google Shape;15689;p103"/>
            <p:cNvSpPr/>
            <p:nvPr/>
          </p:nvSpPr>
          <p:spPr>
            <a:xfrm>
              <a:off x="7835592" y="4030859"/>
              <a:ext cx="45131" cy="10248"/>
            </a:xfrm>
            <a:custGeom>
              <a:avLst/>
              <a:gdLst/>
              <a:ahLst/>
              <a:cxnLst/>
              <a:rect l="l" t="t" r="r" b="b"/>
              <a:pathLst>
                <a:path w="1418" h="322" extrusionOk="0">
                  <a:moveTo>
                    <a:pt x="155" y="0"/>
                  </a:moveTo>
                  <a:cubicBezTo>
                    <a:pt x="72" y="0"/>
                    <a:pt x="1" y="72"/>
                    <a:pt x="1" y="167"/>
                  </a:cubicBezTo>
                  <a:cubicBezTo>
                    <a:pt x="1" y="250"/>
                    <a:pt x="72" y="322"/>
                    <a:pt x="155" y="322"/>
                  </a:cubicBezTo>
                  <a:lnTo>
                    <a:pt x="1263" y="322"/>
                  </a:lnTo>
                  <a:cubicBezTo>
                    <a:pt x="1346" y="322"/>
                    <a:pt x="1418" y="250"/>
                    <a:pt x="1418" y="167"/>
                  </a:cubicBezTo>
                  <a:cubicBezTo>
                    <a:pt x="1418" y="72"/>
                    <a:pt x="1346"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0" name="Google Shape;15690;p103"/>
            <p:cNvSpPr/>
            <p:nvPr/>
          </p:nvSpPr>
          <p:spPr>
            <a:xfrm>
              <a:off x="7672667" y="4077073"/>
              <a:ext cx="45481" cy="10662"/>
            </a:xfrm>
            <a:custGeom>
              <a:avLst/>
              <a:gdLst/>
              <a:ahLst/>
              <a:cxnLst/>
              <a:rect l="l" t="t" r="r" b="b"/>
              <a:pathLst>
                <a:path w="1429" h="335" extrusionOk="0">
                  <a:moveTo>
                    <a:pt x="155" y="1"/>
                  </a:moveTo>
                  <a:cubicBezTo>
                    <a:pt x="71" y="1"/>
                    <a:pt x="0" y="84"/>
                    <a:pt x="0" y="168"/>
                  </a:cubicBezTo>
                  <a:cubicBezTo>
                    <a:pt x="0" y="263"/>
                    <a:pt x="71" y="334"/>
                    <a:pt x="155" y="334"/>
                  </a:cubicBezTo>
                  <a:lnTo>
                    <a:pt x="1262" y="334"/>
                  </a:lnTo>
                  <a:cubicBezTo>
                    <a:pt x="1345" y="334"/>
                    <a:pt x="1429" y="263"/>
                    <a:pt x="1429" y="168"/>
                  </a:cubicBezTo>
                  <a:cubicBezTo>
                    <a:pt x="1429" y="84"/>
                    <a:pt x="1345" y="1"/>
                    <a:pt x="1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1" name="Google Shape;15691;p103"/>
            <p:cNvSpPr/>
            <p:nvPr/>
          </p:nvSpPr>
          <p:spPr>
            <a:xfrm>
              <a:off x="7754113" y="4077073"/>
              <a:ext cx="45513" cy="10662"/>
            </a:xfrm>
            <a:custGeom>
              <a:avLst/>
              <a:gdLst/>
              <a:ahLst/>
              <a:cxnLst/>
              <a:rect l="l" t="t" r="r" b="b"/>
              <a:pathLst>
                <a:path w="1430" h="335" extrusionOk="0">
                  <a:moveTo>
                    <a:pt x="156" y="1"/>
                  </a:moveTo>
                  <a:cubicBezTo>
                    <a:pt x="72" y="1"/>
                    <a:pt x="1" y="84"/>
                    <a:pt x="1" y="168"/>
                  </a:cubicBezTo>
                  <a:cubicBezTo>
                    <a:pt x="1" y="263"/>
                    <a:pt x="72" y="334"/>
                    <a:pt x="156" y="334"/>
                  </a:cubicBezTo>
                  <a:lnTo>
                    <a:pt x="1263" y="334"/>
                  </a:lnTo>
                  <a:cubicBezTo>
                    <a:pt x="1346" y="334"/>
                    <a:pt x="1430" y="263"/>
                    <a:pt x="1430" y="168"/>
                  </a:cubicBezTo>
                  <a:cubicBezTo>
                    <a:pt x="1430" y="84"/>
                    <a:pt x="1346"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2" name="Google Shape;15692;p103"/>
            <p:cNvSpPr/>
            <p:nvPr/>
          </p:nvSpPr>
          <p:spPr>
            <a:xfrm>
              <a:off x="7835592" y="4077073"/>
              <a:ext cx="45131" cy="10662"/>
            </a:xfrm>
            <a:custGeom>
              <a:avLst/>
              <a:gdLst/>
              <a:ahLst/>
              <a:cxnLst/>
              <a:rect l="l" t="t" r="r" b="b"/>
              <a:pathLst>
                <a:path w="1418" h="335" extrusionOk="0">
                  <a:moveTo>
                    <a:pt x="155" y="1"/>
                  </a:moveTo>
                  <a:cubicBezTo>
                    <a:pt x="72" y="1"/>
                    <a:pt x="1" y="84"/>
                    <a:pt x="1" y="168"/>
                  </a:cubicBezTo>
                  <a:cubicBezTo>
                    <a:pt x="1" y="263"/>
                    <a:pt x="72" y="334"/>
                    <a:pt x="155" y="334"/>
                  </a:cubicBezTo>
                  <a:lnTo>
                    <a:pt x="1263" y="334"/>
                  </a:lnTo>
                  <a:cubicBezTo>
                    <a:pt x="1346" y="334"/>
                    <a:pt x="1418" y="263"/>
                    <a:pt x="1418" y="168"/>
                  </a:cubicBezTo>
                  <a:cubicBezTo>
                    <a:pt x="1418" y="84"/>
                    <a:pt x="1346"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3" name="Google Shape;15693;p103"/>
            <p:cNvSpPr/>
            <p:nvPr/>
          </p:nvSpPr>
          <p:spPr>
            <a:xfrm>
              <a:off x="7672667" y="3972583"/>
              <a:ext cx="46245" cy="34055"/>
            </a:xfrm>
            <a:custGeom>
              <a:avLst/>
              <a:gdLst/>
              <a:ahLst/>
              <a:cxnLst/>
              <a:rect l="l" t="t" r="r" b="b"/>
              <a:pathLst>
                <a:path w="1453" h="1070" extrusionOk="0">
                  <a:moveTo>
                    <a:pt x="1262" y="1"/>
                  </a:moveTo>
                  <a:cubicBezTo>
                    <a:pt x="1217" y="1"/>
                    <a:pt x="1173" y="16"/>
                    <a:pt x="1143" y="45"/>
                  </a:cubicBezTo>
                  <a:lnTo>
                    <a:pt x="536" y="653"/>
                  </a:lnTo>
                  <a:lnTo>
                    <a:pt x="298" y="415"/>
                  </a:lnTo>
                  <a:cubicBezTo>
                    <a:pt x="268" y="385"/>
                    <a:pt x="223" y="370"/>
                    <a:pt x="179" y="370"/>
                  </a:cubicBezTo>
                  <a:cubicBezTo>
                    <a:pt x="134" y="370"/>
                    <a:pt x="89" y="385"/>
                    <a:pt x="60" y="415"/>
                  </a:cubicBezTo>
                  <a:cubicBezTo>
                    <a:pt x="0" y="474"/>
                    <a:pt x="0" y="593"/>
                    <a:pt x="60" y="653"/>
                  </a:cubicBezTo>
                  <a:lnTo>
                    <a:pt x="429" y="1022"/>
                  </a:lnTo>
                  <a:cubicBezTo>
                    <a:pt x="452" y="1057"/>
                    <a:pt x="500" y="1069"/>
                    <a:pt x="548" y="1069"/>
                  </a:cubicBezTo>
                  <a:cubicBezTo>
                    <a:pt x="595" y="1069"/>
                    <a:pt x="631" y="1057"/>
                    <a:pt x="667" y="1022"/>
                  </a:cubicBezTo>
                  <a:lnTo>
                    <a:pt x="1393" y="295"/>
                  </a:lnTo>
                  <a:cubicBezTo>
                    <a:pt x="1453" y="224"/>
                    <a:pt x="1453" y="117"/>
                    <a:pt x="1381" y="45"/>
                  </a:cubicBezTo>
                  <a:cubicBezTo>
                    <a:pt x="1351" y="16"/>
                    <a:pt x="1307" y="1"/>
                    <a:pt x="1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4" name="Google Shape;15694;p103"/>
            <p:cNvSpPr/>
            <p:nvPr/>
          </p:nvSpPr>
          <p:spPr>
            <a:xfrm>
              <a:off x="7835592" y="3972583"/>
              <a:ext cx="45895" cy="34055"/>
            </a:xfrm>
            <a:custGeom>
              <a:avLst/>
              <a:gdLst/>
              <a:ahLst/>
              <a:cxnLst/>
              <a:rect l="l" t="t" r="r" b="b"/>
              <a:pathLst>
                <a:path w="1442" h="1070" extrusionOk="0">
                  <a:moveTo>
                    <a:pt x="1263" y="1"/>
                  </a:moveTo>
                  <a:cubicBezTo>
                    <a:pt x="1218" y="1"/>
                    <a:pt x="1173" y="16"/>
                    <a:pt x="1144" y="45"/>
                  </a:cubicBezTo>
                  <a:lnTo>
                    <a:pt x="536" y="653"/>
                  </a:lnTo>
                  <a:lnTo>
                    <a:pt x="298" y="415"/>
                  </a:lnTo>
                  <a:cubicBezTo>
                    <a:pt x="269" y="385"/>
                    <a:pt x="224" y="370"/>
                    <a:pt x="179" y="370"/>
                  </a:cubicBezTo>
                  <a:cubicBezTo>
                    <a:pt x="135" y="370"/>
                    <a:pt x="90" y="385"/>
                    <a:pt x="60" y="415"/>
                  </a:cubicBezTo>
                  <a:cubicBezTo>
                    <a:pt x="1" y="474"/>
                    <a:pt x="1" y="593"/>
                    <a:pt x="60" y="653"/>
                  </a:cubicBezTo>
                  <a:lnTo>
                    <a:pt x="429" y="1022"/>
                  </a:lnTo>
                  <a:cubicBezTo>
                    <a:pt x="453" y="1057"/>
                    <a:pt x="501" y="1069"/>
                    <a:pt x="548" y="1069"/>
                  </a:cubicBezTo>
                  <a:cubicBezTo>
                    <a:pt x="596" y="1069"/>
                    <a:pt x="632" y="1057"/>
                    <a:pt x="667" y="1022"/>
                  </a:cubicBezTo>
                  <a:lnTo>
                    <a:pt x="1394" y="295"/>
                  </a:lnTo>
                  <a:cubicBezTo>
                    <a:pt x="1441" y="224"/>
                    <a:pt x="1441" y="117"/>
                    <a:pt x="1382" y="45"/>
                  </a:cubicBezTo>
                  <a:cubicBezTo>
                    <a:pt x="1352" y="16"/>
                    <a:pt x="1307"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5" name="Google Shape;15695;p103"/>
            <p:cNvSpPr/>
            <p:nvPr/>
          </p:nvSpPr>
          <p:spPr>
            <a:xfrm>
              <a:off x="7754113" y="4019592"/>
              <a:ext cx="46277" cy="34024"/>
            </a:xfrm>
            <a:custGeom>
              <a:avLst/>
              <a:gdLst/>
              <a:ahLst/>
              <a:cxnLst/>
              <a:rect l="l" t="t" r="r" b="b"/>
              <a:pathLst>
                <a:path w="1454" h="1069" extrusionOk="0">
                  <a:moveTo>
                    <a:pt x="1263" y="0"/>
                  </a:moveTo>
                  <a:cubicBezTo>
                    <a:pt x="1218" y="0"/>
                    <a:pt x="1174" y="15"/>
                    <a:pt x="1144" y="45"/>
                  </a:cubicBezTo>
                  <a:lnTo>
                    <a:pt x="537" y="652"/>
                  </a:lnTo>
                  <a:lnTo>
                    <a:pt x="299" y="414"/>
                  </a:lnTo>
                  <a:cubicBezTo>
                    <a:pt x="269" y="384"/>
                    <a:pt x="224" y="369"/>
                    <a:pt x="179" y="369"/>
                  </a:cubicBezTo>
                  <a:cubicBezTo>
                    <a:pt x="135" y="369"/>
                    <a:pt x="90" y="384"/>
                    <a:pt x="60" y="414"/>
                  </a:cubicBezTo>
                  <a:cubicBezTo>
                    <a:pt x="1" y="473"/>
                    <a:pt x="1" y="593"/>
                    <a:pt x="60" y="652"/>
                  </a:cubicBezTo>
                  <a:lnTo>
                    <a:pt x="429" y="1021"/>
                  </a:lnTo>
                  <a:cubicBezTo>
                    <a:pt x="453" y="1057"/>
                    <a:pt x="501" y="1069"/>
                    <a:pt x="549" y="1069"/>
                  </a:cubicBezTo>
                  <a:cubicBezTo>
                    <a:pt x="596" y="1069"/>
                    <a:pt x="632" y="1057"/>
                    <a:pt x="668" y="1021"/>
                  </a:cubicBezTo>
                  <a:lnTo>
                    <a:pt x="1394" y="295"/>
                  </a:lnTo>
                  <a:cubicBezTo>
                    <a:pt x="1453" y="200"/>
                    <a:pt x="1453" y="104"/>
                    <a:pt x="1382" y="45"/>
                  </a:cubicBezTo>
                  <a:cubicBezTo>
                    <a:pt x="1352" y="15"/>
                    <a:pt x="1308"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6" name="Google Shape;15696;p103"/>
            <p:cNvSpPr/>
            <p:nvPr/>
          </p:nvSpPr>
          <p:spPr>
            <a:xfrm>
              <a:off x="7591188" y="4065806"/>
              <a:ext cx="46245" cy="34055"/>
            </a:xfrm>
            <a:custGeom>
              <a:avLst/>
              <a:gdLst/>
              <a:ahLst/>
              <a:cxnLst/>
              <a:rect l="l" t="t" r="r" b="b"/>
              <a:pathLst>
                <a:path w="1453" h="1070" extrusionOk="0">
                  <a:moveTo>
                    <a:pt x="1262" y="1"/>
                  </a:moveTo>
                  <a:cubicBezTo>
                    <a:pt x="1218" y="1"/>
                    <a:pt x="1173" y="16"/>
                    <a:pt x="1143" y="45"/>
                  </a:cubicBezTo>
                  <a:lnTo>
                    <a:pt x="536" y="653"/>
                  </a:lnTo>
                  <a:lnTo>
                    <a:pt x="298" y="414"/>
                  </a:lnTo>
                  <a:cubicBezTo>
                    <a:pt x="268" y="385"/>
                    <a:pt x="223" y="370"/>
                    <a:pt x="179" y="370"/>
                  </a:cubicBezTo>
                  <a:cubicBezTo>
                    <a:pt x="134" y="370"/>
                    <a:pt x="89" y="385"/>
                    <a:pt x="60" y="414"/>
                  </a:cubicBezTo>
                  <a:cubicBezTo>
                    <a:pt x="0" y="474"/>
                    <a:pt x="0" y="593"/>
                    <a:pt x="60" y="653"/>
                  </a:cubicBezTo>
                  <a:lnTo>
                    <a:pt x="429" y="1034"/>
                  </a:lnTo>
                  <a:cubicBezTo>
                    <a:pt x="453" y="1057"/>
                    <a:pt x="500" y="1069"/>
                    <a:pt x="548" y="1069"/>
                  </a:cubicBezTo>
                  <a:cubicBezTo>
                    <a:pt x="595" y="1069"/>
                    <a:pt x="631" y="1057"/>
                    <a:pt x="667" y="1034"/>
                  </a:cubicBezTo>
                  <a:lnTo>
                    <a:pt x="1393" y="295"/>
                  </a:lnTo>
                  <a:cubicBezTo>
                    <a:pt x="1453" y="224"/>
                    <a:pt x="1453" y="105"/>
                    <a:pt x="1381" y="45"/>
                  </a:cubicBezTo>
                  <a:cubicBezTo>
                    <a:pt x="1352" y="16"/>
                    <a:pt x="1307" y="1"/>
                    <a:pt x="1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7" name="Google Shape;15697;p103"/>
            <p:cNvSpPr/>
            <p:nvPr/>
          </p:nvSpPr>
          <p:spPr>
            <a:xfrm>
              <a:off x="7754113" y="3925988"/>
              <a:ext cx="46277" cy="34406"/>
            </a:xfrm>
            <a:custGeom>
              <a:avLst/>
              <a:gdLst/>
              <a:ahLst/>
              <a:cxnLst/>
              <a:rect l="l" t="t" r="r" b="b"/>
              <a:pathLst>
                <a:path w="1454" h="1081" extrusionOk="0">
                  <a:moveTo>
                    <a:pt x="1263" y="0"/>
                  </a:moveTo>
                  <a:cubicBezTo>
                    <a:pt x="1218" y="0"/>
                    <a:pt x="1174" y="15"/>
                    <a:pt x="1144" y="45"/>
                  </a:cubicBezTo>
                  <a:lnTo>
                    <a:pt x="537" y="664"/>
                  </a:lnTo>
                  <a:lnTo>
                    <a:pt x="299" y="426"/>
                  </a:lnTo>
                  <a:cubicBezTo>
                    <a:pt x="269" y="396"/>
                    <a:pt x="224" y="381"/>
                    <a:pt x="179" y="381"/>
                  </a:cubicBezTo>
                  <a:cubicBezTo>
                    <a:pt x="135" y="381"/>
                    <a:pt x="90" y="396"/>
                    <a:pt x="60" y="426"/>
                  </a:cubicBezTo>
                  <a:cubicBezTo>
                    <a:pt x="1" y="486"/>
                    <a:pt x="1" y="605"/>
                    <a:pt x="60" y="664"/>
                  </a:cubicBezTo>
                  <a:lnTo>
                    <a:pt x="429" y="1033"/>
                  </a:lnTo>
                  <a:cubicBezTo>
                    <a:pt x="453" y="1057"/>
                    <a:pt x="501" y="1081"/>
                    <a:pt x="549" y="1081"/>
                  </a:cubicBezTo>
                  <a:cubicBezTo>
                    <a:pt x="596" y="1081"/>
                    <a:pt x="632" y="1057"/>
                    <a:pt x="668" y="1033"/>
                  </a:cubicBezTo>
                  <a:lnTo>
                    <a:pt x="1394" y="307"/>
                  </a:lnTo>
                  <a:cubicBezTo>
                    <a:pt x="1453" y="224"/>
                    <a:pt x="1453" y="128"/>
                    <a:pt x="1382" y="45"/>
                  </a:cubicBezTo>
                  <a:cubicBezTo>
                    <a:pt x="1352" y="15"/>
                    <a:pt x="1308"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698" name="Google Shape;15698;p103"/>
          <p:cNvSpPr/>
          <p:nvPr/>
        </p:nvSpPr>
        <p:spPr>
          <a:xfrm>
            <a:off x="7114476" y="3808799"/>
            <a:ext cx="350548" cy="350548"/>
          </a:xfrm>
          <a:custGeom>
            <a:avLst/>
            <a:gdLst/>
            <a:ahLst/>
            <a:cxnLst/>
            <a:rect l="l" t="t" r="r" b="b"/>
            <a:pathLst>
              <a:path w="11014" h="11014" extrusionOk="0">
                <a:moveTo>
                  <a:pt x="3739" y="358"/>
                </a:moveTo>
                <a:cubicBezTo>
                  <a:pt x="4048" y="358"/>
                  <a:pt x="4298" y="608"/>
                  <a:pt x="4298" y="917"/>
                </a:cubicBezTo>
                <a:cubicBezTo>
                  <a:pt x="4298" y="1131"/>
                  <a:pt x="4203" y="1310"/>
                  <a:pt x="4024" y="1405"/>
                </a:cubicBezTo>
                <a:cubicBezTo>
                  <a:pt x="3953" y="1441"/>
                  <a:pt x="3929" y="1501"/>
                  <a:pt x="3929" y="1560"/>
                </a:cubicBezTo>
                <a:lnTo>
                  <a:pt x="3929" y="1965"/>
                </a:lnTo>
                <a:cubicBezTo>
                  <a:pt x="3929" y="2048"/>
                  <a:pt x="4001" y="2143"/>
                  <a:pt x="4108" y="2143"/>
                </a:cubicBezTo>
                <a:lnTo>
                  <a:pt x="5334" y="2143"/>
                </a:lnTo>
                <a:lnTo>
                  <a:pt x="5334" y="3358"/>
                </a:lnTo>
                <a:cubicBezTo>
                  <a:pt x="5334" y="3453"/>
                  <a:pt x="5406" y="3536"/>
                  <a:pt x="5513" y="3536"/>
                </a:cubicBezTo>
                <a:lnTo>
                  <a:pt x="5906" y="3536"/>
                </a:lnTo>
                <a:cubicBezTo>
                  <a:pt x="5965" y="3536"/>
                  <a:pt x="6025" y="3513"/>
                  <a:pt x="6060" y="3453"/>
                </a:cubicBezTo>
                <a:cubicBezTo>
                  <a:pt x="6168" y="3275"/>
                  <a:pt x="6358" y="3167"/>
                  <a:pt x="6549" y="3167"/>
                </a:cubicBezTo>
                <a:cubicBezTo>
                  <a:pt x="6858" y="3167"/>
                  <a:pt x="7120" y="3417"/>
                  <a:pt x="7120" y="3727"/>
                </a:cubicBezTo>
                <a:cubicBezTo>
                  <a:pt x="7120" y="4048"/>
                  <a:pt x="6858" y="4298"/>
                  <a:pt x="6549" y="4298"/>
                </a:cubicBezTo>
                <a:cubicBezTo>
                  <a:pt x="6346" y="4298"/>
                  <a:pt x="6168" y="4191"/>
                  <a:pt x="6060" y="4013"/>
                </a:cubicBezTo>
                <a:cubicBezTo>
                  <a:pt x="6025" y="3953"/>
                  <a:pt x="5965" y="3929"/>
                  <a:pt x="5906" y="3929"/>
                </a:cubicBezTo>
                <a:lnTo>
                  <a:pt x="5513" y="3929"/>
                </a:lnTo>
                <a:cubicBezTo>
                  <a:pt x="5417" y="3929"/>
                  <a:pt x="5334" y="4001"/>
                  <a:pt x="5334" y="4108"/>
                </a:cubicBezTo>
                <a:lnTo>
                  <a:pt x="5334" y="5322"/>
                </a:lnTo>
                <a:lnTo>
                  <a:pt x="4286" y="5322"/>
                </a:lnTo>
                <a:lnTo>
                  <a:pt x="4286" y="5191"/>
                </a:lnTo>
                <a:cubicBezTo>
                  <a:pt x="4513" y="5013"/>
                  <a:pt x="4655" y="4739"/>
                  <a:pt x="4655" y="4465"/>
                </a:cubicBezTo>
                <a:cubicBezTo>
                  <a:pt x="4655" y="3953"/>
                  <a:pt x="4239" y="3536"/>
                  <a:pt x="3739" y="3536"/>
                </a:cubicBezTo>
                <a:cubicBezTo>
                  <a:pt x="3227" y="3536"/>
                  <a:pt x="2810" y="3953"/>
                  <a:pt x="2810" y="4465"/>
                </a:cubicBezTo>
                <a:cubicBezTo>
                  <a:pt x="2810" y="4739"/>
                  <a:pt x="2953" y="5025"/>
                  <a:pt x="3191" y="5191"/>
                </a:cubicBezTo>
                <a:lnTo>
                  <a:pt x="3191" y="5322"/>
                </a:lnTo>
                <a:lnTo>
                  <a:pt x="2143" y="5322"/>
                </a:lnTo>
                <a:lnTo>
                  <a:pt x="2143" y="2143"/>
                </a:lnTo>
                <a:lnTo>
                  <a:pt x="3370" y="2143"/>
                </a:lnTo>
                <a:cubicBezTo>
                  <a:pt x="3453" y="2143"/>
                  <a:pt x="3548" y="2060"/>
                  <a:pt x="3548" y="1965"/>
                </a:cubicBezTo>
                <a:lnTo>
                  <a:pt x="3548" y="1560"/>
                </a:lnTo>
                <a:cubicBezTo>
                  <a:pt x="3548" y="1501"/>
                  <a:pt x="3512" y="1441"/>
                  <a:pt x="3453" y="1405"/>
                </a:cubicBezTo>
                <a:cubicBezTo>
                  <a:pt x="3274" y="1298"/>
                  <a:pt x="3167" y="1108"/>
                  <a:pt x="3167" y="917"/>
                </a:cubicBezTo>
                <a:cubicBezTo>
                  <a:pt x="3167" y="608"/>
                  <a:pt x="3429" y="358"/>
                  <a:pt x="3739" y="358"/>
                </a:cubicBezTo>
                <a:close/>
                <a:moveTo>
                  <a:pt x="8870" y="5644"/>
                </a:moveTo>
                <a:lnTo>
                  <a:pt x="8870" y="7632"/>
                </a:lnTo>
                <a:lnTo>
                  <a:pt x="8870" y="7858"/>
                </a:lnTo>
                <a:lnTo>
                  <a:pt x="8870" y="8870"/>
                </a:lnTo>
                <a:lnTo>
                  <a:pt x="7656" y="8870"/>
                </a:lnTo>
                <a:cubicBezTo>
                  <a:pt x="7561" y="8870"/>
                  <a:pt x="7477" y="8942"/>
                  <a:pt x="7477" y="9049"/>
                </a:cubicBezTo>
                <a:lnTo>
                  <a:pt x="7477" y="9442"/>
                </a:lnTo>
                <a:cubicBezTo>
                  <a:pt x="7477" y="9502"/>
                  <a:pt x="7501" y="9561"/>
                  <a:pt x="7561" y="9597"/>
                </a:cubicBezTo>
                <a:cubicBezTo>
                  <a:pt x="7739" y="9704"/>
                  <a:pt x="7846" y="9894"/>
                  <a:pt x="7846" y="10085"/>
                </a:cubicBezTo>
                <a:cubicBezTo>
                  <a:pt x="7846" y="10394"/>
                  <a:pt x="7596" y="10656"/>
                  <a:pt x="7275" y="10656"/>
                </a:cubicBezTo>
                <a:cubicBezTo>
                  <a:pt x="6965" y="10656"/>
                  <a:pt x="6715" y="10394"/>
                  <a:pt x="6715" y="10085"/>
                </a:cubicBezTo>
                <a:cubicBezTo>
                  <a:pt x="6715" y="9883"/>
                  <a:pt x="6822" y="9704"/>
                  <a:pt x="7001" y="9597"/>
                </a:cubicBezTo>
                <a:cubicBezTo>
                  <a:pt x="7061" y="9561"/>
                  <a:pt x="7084" y="9502"/>
                  <a:pt x="7084" y="9442"/>
                </a:cubicBezTo>
                <a:lnTo>
                  <a:pt x="7084" y="9049"/>
                </a:lnTo>
                <a:cubicBezTo>
                  <a:pt x="7084" y="8954"/>
                  <a:pt x="7013" y="8870"/>
                  <a:pt x="6906" y="8870"/>
                </a:cubicBezTo>
                <a:lnTo>
                  <a:pt x="5691" y="8870"/>
                </a:lnTo>
                <a:lnTo>
                  <a:pt x="5691" y="7644"/>
                </a:lnTo>
                <a:cubicBezTo>
                  <a:pt x="5691" y="7549"/>
                  <a:pt x="5608" y="7466"/>
                  <a:pt x="5513" y="7466"/>
                </a:cubicBezTo>
                <a:lnTo>
                  <a:pt x="5108" y="7466"/>
                </a:lnTo>
                <a:cubicBezTo>
                  <a:pt x="5048" y="7466"/>
                  <a:pt x="4989" y="7489"/>
                  <a:pt x="4953" y="7549"/>
                </a:cubicBezTo>
                <a:cubicBezTo>
                  <a:pt x="4846" y="7739"/>
                  <a:pt x="4655" y="7835"/>
                  <a:pt x="4465" y="7835"/>
                </a:cubicBezTo>
                <a:cubicBezTo>
                  <a:pt x="4155" y="7835"/>
                  <a:pt x="3905" y="7585"/>
                  <a:pt x="3905" y="7251"/>
                </a:cubicBezTo>
                <a:cubicBezTo>
                  <a:pt x="3905" y="6942"/>
                  <a:pt x="4155" y="6680"/>
                  <a:pt x="4465" y="6680"/>
                </a:cubicBezTo>
                <a:cubicBezTo>
                  <a:pt x="4679" y="6680"/>
                  <a:pt x="4846" y="6787"/>
                  <a:pt x="4953" y="6954"/>
                </a:cubicBezTo>
                <a:cubicBezTo>
                  <a:pt x="4989" y="7013"/>
                  <a:pt x="5048" y="7049"/>
                  <a:pt x="5108" y="7049"/>
                </a:cubicBezTo>
                <a:lnTo>
                  <a:pt x="5513" y="7049"/>
                </a:lnTo>
                <a:cubicBezTo>
                  <a:pt x="5596" y="7049"/>
                  <a:pt x="5691" y="6977"/>
                  <a:pt x="5691" y="6870"/>
                </a:cubicBezTo>
                <a:lnTo>
                  <a:pt x="5691" y="5644"/>
                </a:lnTo>
                <a:lnTo>
                  <a:pt x="6727" y="5644"/>
                </a:lnTo>
                <a:lnTo>
                  <a:pt x="6727" y="5787"/>
                </a:lnTo>
                <a:cubicBezTo>
                  <a:pt x="6501" y="5965"/>
                  <a:pt x="6358" y="6227"/>
                  <a:pt x="6358" y="6513"/>
                </a:cubicBezTo>
                <a:cubicBezTo>
                  <a:pt x="6358" y="7013"/>
                  <a:pt x="6775" y="7430"/>
                  <a:pt x="7275" y="7430"/>
                </a:cubicBezTo>
                <a:cubicBezTo>
                  <a:pt x="7787" y="7430"/>
                  <a:pt x="8204" y="7013"/>
                  <a:pt x="8204" y="6513"/>
                </a:cubicBezTo>
                <a:cubicBezTo>
                  <a:pt x="8204" y="6227"/>
                  <a:pt x="8073" y="5942"/>
                  <a:pt x="7834" y="5787"/>
                </a:cubicBezTo>
                <a:lnTo>
                  <a:pt x="7834" y="5644"/>
                </a:lnTo>
                <a:close/>
                <a:moveTo>
                  <a:pt x="3739" y="0"/>
                </a:moveTo>
                <a:cubicBezTo>
                  <a:pt x="3227" y="0"/>
                  <a:pt x="2810" y="405"/>
                  <a:pt x="2810" y="917"/>
                </a:cubicBezTo>
                <a:cubicBezTo>
                  <a:pt x="2810" y="1203"/>
                  <a:pt x="2941" y="1489"/>
                  <a:pt x="3179" y="1643"/>
                </a:cubicBezTo>
                <a:lnTo>
                  <a:pt x="3179" y="1786"/>
                </a:lnTo>
                <a:lnTo>
                  <a:pt x="1965" y="1786"/>
                </a:lnTo>
                <a:cubicBezTo>
                  <a:pt x="1869" y="1786"/>
                  <a:pt x="1786" y="1858"/>
                  <a:pt x="1786" y="1965"/>
                </a:cubicBezTo>
                <a:lnTo>
                  <a:pt x="1786" y="5501"/>
                </a:lnTo>
                <a:lnTo>
                  <a:pt x="1786" y="6727"/>
                </a:lnTo>
                <a:lnTo>
                  <a:pt x="1655" y="6727"/>
                </a:lnTo>
                <a:cubicBezTo>
                  <a:pt x="1476" y="6501"/>
                  <a:pt x="1203" y="6346"/>
                  <a:pt x="917" y="6346"/>
                </a:cubicBezTo>
                <a:cubicBezTo>
                  <a:pt x="417" y="6346"/>
                  <a:pt x="0" y="6763"/>
                  <a:pt x="0" y="7275"/>
                </a:cubicBezTo>
                <a:cubicBezTo>
                  <a:pt x="0" y="7775"/>
                  <a:pt x="417" y="8192"/>
                  <a:pt x="917" y="8192"/>
                </a:cubicBezTo>
                <a:cubicBezTo>
                  <a:pt x="1203" y="8192"/>
                  <a:pt x="1488" y="8061"/>
                  <a:pt x="1655" y="7823"/>
                </a:cubicBezTo>
                <a:lnTo>
                  <a:pt x="1786" y="7823"/>
                </a:lnTo>
                <a:lnTo>
                  <a:pt x="1786" y="9049"/>
                </a:lnTo>
                <a:cubicBezTo>
                  <a:pt x="1786" y="9132"/>
                  <a:pt x="1857" y="9228"/>
                  <a:pt x="1965" y="9228"/>
                </a:cubicBezTo>
                <a:lnTo>
                  <a:pt x="2584" y="9228"/>
                </a:lnTo>
                <a:cubicBezTo>
                  <a:pt x="2679" y="9228"/>
                  <a:pt x="2762" y="9144"/>
                  <a:pt x="2762" y="9049"/>
                </a:cubicBezTo>
                <a:cubicBezTo>
                  <a:pt x="2762" y="8942"/>
                  <a:pt x="2691" y="8870"/>
                  <a:pt x="2584" y="8870"/>
                </a:cubicBezTo>
                <a:lnTo>
                  <a:pt x="2143" y="8870"/>
                </a:lnTo>
                <a:lnTo>
                  <a:pt x="2143" y="7644"/>
                </a:lnTo>
                <a:cubicBezTo>
                  <a:pt x="2143" y="7561"/>
                  <a:pt x="2072" y="7466"/>
                  <a:pt x="1965" y="7466"/>
                </a:cubicBezTo>
                <a:lnTo>
                  <a:pt x="1560" y="7466"/>
                </a:lnTo>
                <a:cubicBezTo>
                  <a:pt x="1500" y="7466"/>
                  <a:pt x="1441" y="7501"/>
                  <a:pt x="1417" y="7561"/>
                </a:cubicBezTo>
                <a:cubicBezTo>
                  <a:pt x="1310" y="7739"/>
                  <a:pt x="1119" y="7835"/>
                  <a:pt x="917" y="7835"/>
                </a:cubicBezTo>
                <a:cubicBezTo>
                  <a:pt x="607" y="7835"/>
                  <a:pt x="357" y="7585"/>
                  <a:pt x="357" y="7275"/>
                </a:cubicBezTo>
                <a:cubicBezTo>
                  <a:pt x="357" y="6965"/>
                  <a:pt x="607" y="6704"/>
                  <a:pt x="917" y="6704"/>
                </a:cubicBezTo>
                <a:cubicBezTo>
                  <a:pt x="1131" y="6704"/>
                  <a:pt x="1310" y="6811"/>
                  <a:pt x="1417" y="6989"/>
                </a:cubicBezTo>
                <a:cubicBezTo>
                  <a:pt x="1441" y="7049"/>
                  <a:pt x="1500" y="7085"/>
                  <a:pt x="1560" y="7085"/>
                </a:cubicBezTo>
                <a:lnTo>
                  <a:pt x="1965" y="7085"/>
                </a:lnTo>
                <a:cubicBezTo>
                  <a:pt x="2048" y="7085"/>
                  <a:pt x="2143" y="7001"/>
                  <a:pt x="2143" y="6906"/>
                </a:cubicBezTo>
                <a:lnTo>
                  <a:pt x="2143" y="5680"/>
                </a:lnTo>
                <a:lnTo>
                  <a:pt x="3358" y="5680"/>
                </a:lnTo>
                <a:cubicBezTo>
                  <a:pt x="3453" y="5680"/>
                  <a:pt x="3536" y="5608"/>
                  <a:pt x="3536" y="5501"/>
                </a:cubicBezTo>
                <a:lnTo>
                  <a:pt x="3536" y="5096"/>
                </a:lnTo>
                <a:cubicBezTo>
                  <a:pt x="3536" y="5037"/>
                  <a:pt x="3512" y="4977"/>
                  <a:pt x="3453" y="4953"/>
                </a:cubicBezTo>
                <a:cubicBezTo>
                  <a:pt x="3274" y="4846"/>
                  <a:pt x="3167" y="4656"/>
                  <a:pt x="3167" y="4465"/>
                </a:cubicBezTo>
                <a:cubicBezTo>
                  <a:pt x="3167" y="4144"/>
                  <a:pt x="3417" y="3894"/>
                  <a:pt x="3739" y="3894"/>
                </a:cubicBezTo>
                <a:cubicBezTo>
                  <a:pt x="4048" y="3894"/>
                  <a:pt x="4298" y="4144"/>
                  <a:pt x="4298" y="4465"/>
                </a:cubicBezTo>
                <a:cubicBezTo>
                  <a:pt x="4298" y="4668"/>
                  <a:pt x="4191" y="4846"/>
                  <a:pt x="4013" y="4953"/>
                </a:cubicBezTo>
                <a:cubicBezTo>
                  <a:pt x="3953" y="4977"/>
                  <a:pt x="3929" y="5037"/>
                  <a:pt x="3929" y="5096"/>
                </a:cubicBezTo>
                <a:lnTo>
                  <a:pt x="3929" y="5501"/>
                </a:lnTo>
                <a:cubicBezTo>
                  <a:pt x="3929" y="5596"/>
                  <a:pt x="4001" y="5680"/>
                  <a:pt x="4108" y="5680"/>
                </a:cubicBezTo>
                <a:lnTo>
                  <a:pt x="5322" y="5680"/>
                </a:lnTo>
                <a:lnTo>
                  <a:pt x="5322" y="6727"/>
                </a:lnTo>
                <a:lnTo>
                  <a:pt x="5191" y="6727"/>
                </a:lnTo>
                <a:cubicBezTo>
                  <a:pt x="5013" y="6501"/>
                  <a:pt x="4751" y="6346"/>
                  <a:pt x="4465" y="6346"/>
                </a:cubicBezTo>
                <a:cubicBezTo>
                  <a:pt x="3953" y="6346"/>
                  <a:pt x="3536" y="6763"/>
                  <a:pt x="3536" y="7275"/>
                </a:cubicBezTo>
                <a:cubicBezTo>
                  <a:pt x="3536" y="7775"/>
                  <a:pt x="3953" y="8192"/>
                  <a:pt x="4465" y="8192"/>
                </a:cubicBezTo>
                <a:cubicBezTo>
                  <a:pt x="4751" y="8192"/>
                  <a:pt x="5025" y="8061"/>
                  <a:pt x="5191" y="7823"/>
                </a:cubicBezTo>
                <a:lnTo>
                  <a:pt x="5322" y="7823"/>
                </a:lnTo>
                <a:lnTo>
                  <a:pt x="5322" y="8870"/>
                </a:lnTo>
                <a:lnTo>
                  <a:pt x="3120" y="8870"/>
                </a:lnTo>
                <a:cubicBezTo>
                  <a:pt x="3036" y="8870"/>
                  <a:pt x="2941" y="8942"/>
                  <a:pt x="2941" y="9049"/>
                </a:cubicBezTo>
                <a:cubicBezTo>
                  <a:pt x="2941" y="9144"/>
                  <a:pt x="3024" y="9228"/>
                  <a:pt x="3120" y="9228"/>
                </a:cubicBezTo>
                <a:lnTo>
                  <a:pt x="6727" y="9228"/>
                </a:lnTo>
                <a:lnTo>
                  <a:pt x="6727" y="9359"/>
                </a:lnTo>
                <a:cubicBezTo>
                  <a:pt x="6501" y="9537"/>
                  <a:pt x="6358" y="9799"/>
                  <a:pt x="6358" y="10085"/>
                </a:cubicBezTo>
                <a:cubicBezTo>
                  <a:pt x="6358" y="10597"/>
                  <a:pt x="6775" y="11014"/>
                  <a:pt x="7275" y="11014"/>
                </a:cubicBezTo>
                <a:cubicBezTo>
                  <a:pt x="7787" y="11014"/>
                  <a:pt x="8204" y="10597"/>
                  <a:pt x="8204" y="10085"/>
                </a:cubicBezTo>
                <a:cubicBezTo>
                  <a:pt x="8204" y="9799"/>
                  <a:pt x="8061" y="9525"/>
                  <a:pt x="7823" y="9359"/>
                </a:cubicBezTo>
                <a:lnTo>
                  <a:pt x="7823" y="9228"/>
                </a:lnTo>
                <a:lnTo>
                  <a:pt x="9049" y="9228"/>
                </a:lnTo>
                <a:cubicBezTo>
                  <a:pt x="9132" y="9228"/>
                  <a:pt x="9227" y="9144"/>
                  <a:pt x="9227" y="9049"/>
                </a:cubicBezTo>
                <a:lnTo>
                  <a:pt x="9227" y="7858"/>
                </a:lnTo>
                <a:lnTo>
                  <a:pt x="9227" y="7632"/>
                </a:lnTo>
                <a:lnTo>
                  <a:pt x="9227" y="5501"/>
                </a:lnTo>
                <a:lnTo>
                  <a:pt x="9227" y="4287"/>
                </a:lnTo>
                <a:lnTo>
                  <a:pt x="9358" y="4287"/>
                </a:lnTo>
                <a:cubicBezTo>
                  <a:pt x="9537" y="4501"/>
                  <a:pt x="9811" y="4656"/>
                  <a:pt x="10097" y="4656"/>
                </a:cubicBezTo>
                <a:cubicBezTo>
                  <a:pt x="10597" y="4656"/>
                  <a:pt x="11013" y="4239"/>
                  <a:pt x="11013" y="3727"/>
                </a:cubicBezTo>
                <a:cubicBezTo>
                  <a:pt x="11013" y="3227"/>
                  <a:pt x="10597" y="2810"/>
                  <a:pt x="10097" y="2810"/>
                </a:cubicBezTo>
                <a:cubicBezTo>
                  <a:pt x="9811" y="2810"/>
                  <a:pt x="9525" y="2941"/>
                  <a:pt x="9358" y="3179"/>
                </a:cubicBezTo>
                <a:lnTo>
                  <a:pt x="9227" y="3179"/>
                </a:lnTo>
                <a:lnTo>
                  <a:pt x="9227" y="1965"/>
                </a:lnTo>
                <a:cubicBezTo>
                  <a:pt x="9227" y="1870"/>
                  <a:pt x="9156" y="1786"/>
                  <a:pt x="9049" y="1786"/>
                </a:cubicBezTo>
                <a:lnTo>
                  <a:pt x="8465" y="1786"/>
                </a:lnTo>
                <a:cubicBezTo>
                  <a:pt x="8382" y="1786"/>
                  <a:pt x="8287" y="1858"/>
                  <a:pt x="8287" y="1965"/>
                </a:cubicBezTo>
                <a:cubicBezTo>
                  <a:pt x="8287" y="2048"/>
                  <a:pt x="8358" y="2143"/>
                  <a:pt x="8465" y="2143"/>
                </a:cubicBezTo>
                <a:lnTo>
                  <a:pt x="8870" y="2143"/>
                </a:lnTo>
                <a:lnTo>
                  <a:pt x="8870" y="3358"/>
                </a:lnTo>
                <a:cubicBezTo>
                  <a:pt x="8870" y="3453"/>
                  <a:pt x="8942" y="3536"/>
                  <a:pt x="9049" y="3536"/>
                </a:cubicBezTo>
                <a:lnTo>
                  <a:pt x="9454" y="3536"/>
                </a:lnTo>
                <a:cubicBezTo>
                  <a:pt x="9513" y="3536"/>
                  <a:pt x="9573" y="3513"/>
                  <a:pt x="9597" y="3453"/>
                </a:cubicBezTo>
                <a:cubicBezTo>
                  <a:pt x="9704" y="3275"/>
                  <a:pt x="9894" y="3167"/>
                  <a:pt x="10085" y="3167"/>
                </a:cubicBezTo>
                <a:cubicBezTo>
                  <a:pt x="10406" y="3167"/>
                  <a:pt x="10656" y="3417"/>
                  <a:pt x="10656" y="3727"/>
                </a:cubicBezTo>
                <a:cubicBezTo>
                  <a:pt x="10656" y="4048"/>
                  <a:pt x="10406" y="4298"/>
                  <a:pt x="10085" y="4298"/>
                </a:cubicBezTo>
                <a:cubicBezTo>
                  <a:pt x="9882" y="4298"/>
                  <a:pt x="9704" y="4191"/>
                  <a:pt x="9597" y="4013"/>
                </a:cubicBezTo>
                <a:cubicBezTo>
                  <a:pt x="9573" y="3953"/>
                  <a:pt x="9513" y="3929"/>
                  <a:pt x="9454" y="3929"/>
                </a:cubicBezTo>
                <a:lnTo>
                  <a:pt x="9049" y="3929"/>
                </a:lnTo>
                <a:cubicBezTo>
                  <a:pt x="8966" y="3929"/>
                  <a:pt x="8870" y="4001"/>
                  <a:pt x="8870" y="4108"/>
                </a:cubicBezTo>
                <a:lnTo>
                  <a:pt x="8870" y="5322"/>
                </a:lnTo>
                <a:lnTo>
                  <a:pt x="7644" y="5322"/>
                </a:lnTo>
                <a:cubicBezTo>
                  <a:pt x="7561" y="5322"/>
                  <a:pt x="7465" y="5394"/>
                  <a:pt x="7465" y="5501"/>
                </a:cubicBezTo>
                <a:lnTo>
                  <a:pt x="7465" y="5906"/>
                </a:lnTo>
                <a:cubicBezTo>
                  <a:pt x="7465" y="5965"/>
                  <a:pt x="7501" y="6025"/>
                  <a:pt x="7561" y="6049"/>
                </a:cubicBezTo>
                <a:cubicBezTo>
                  <a:pt x="7739" y="6156"/>
                  <a:pt x="7846" y="6346"/>
                  <a:pt x="7846" y="6549"/>
                </a:cubicBezTo>
                <a:cubicBezTo>
                  <a:pt x="7846" y="6858"/>
                  <a:pt x="7584" y="7108"/>
                  <a:pt x="7275" y="7108"/>
                </a:cubicBezTo>
                <a:cubicBezTo>
                  <a:pt x="6965" y="7108"/>
                  <a:pt x="6715" y="6858"/>
                  <a:pt x="6715" y="6549"/>
                </a:cubicBezTo>
                <a:cubicBezTo>
                  <a:pt x="6715" y="6334"/>
                  <a:pt x="6810" y="6156"/>
                  <a:pt x="7001" y="6049"/>
                </a:cubicBezTo>
                <a:cubicBezTo>
                  <a:pt x="7061" y="6025"/>
                  <a:pt x="7084" y="5965"/>
                  <a:pt x="7084" y="5906"/>
                </a:cubicBezTo>
                <a:lnTo>
                  <a:pt x="7084" y="5501"/>
                </a:lnTo>
                <a:cubicBezTo>
                  <a:pt x="7084" y="5418"/>
                  <a:pt x="7013" y="5322"/>
                  <a:pt x="6906" y="5322"/>
                </a:cubicBezTo>
                <a:lnTo>
                  <a:pt x="5679" y="5322"/>
                </a:lnTo>
                <a:lnTo>
                  <a:pt x="5679" y="4287"/>
                </a:lnTo>
                <a:lnTo>
                  <a:pt x="5822" y="4287"/>
                </a:lnTo>
                <a:cubicBezTo>
                  <a:pt x="6001" y="4501"/>
                  <a:pt x="6263" y="4656"/>
                  <a:pt x="6549" y="4656"/>
                </a:cubicBezTo>
                <a:cubicBezTo>
                  <a:pt x="7061" y="4656"/>
                  <a:pt x="7477" y="4239"/>
                  <a:pt x="7477" y="3727"/>
                </a:cubicBezTo>
                <a:cubicBezTo>
                  <a:pt x="7477" y="3227"/>
                  <a:pt x="7061" y="2810"/>
                  <a:pt x="6549" y="2810"/>
                </a:cubicBezTo>
                <a:cubicBezTo>
                  <a:pt x="6263" y="2810"/>
                  <a:pt x="5989" y="2941"/>
                  <a:pt x="5822" y="3179"/>
                </a:cubicBezTo>
                <a:lnTo>
                  <a:pt x="5679" y="3179"/>
                </a:lnTo>
                <a:lnTo>
                  <a:pt x="5679" y="2143"/>
                </a:lnTo>
                <a:lnTo>
                  <a:pt x="7882" y="2143"/>
                </a:lnTo>
                <a:cubicBezTo>
                  <a:pt x="7977" y="2143"/>
                  <a:pt x="8061" y="2060"/>
                  <a:pt x="8061" y="1965"/>
                </a:cubicBezTo>
                <a:cubicBezTo>
                  <a:pt x="8061" y="1870"/>
                  <a:pt x="7989" y="1786"/>
                  <a:pt x="7882" y="1786"/>
                </a:cubicBezTo>
                <a:lnTo>
                  <a:pt x="4286" y="1786"/>
                </a:lnTo>
                <a:lnTo>
                  <a:pt x="4286" y="1643"/>
                </a:lnTo>
                <a:cubicBezTo>
                  <a:pt x="4513" y="1465"/>
                  <a:pt x="4655" y="1203"/>
                  <a:pt x="4655" y="917"/>
                </a:cubicBezTo>
                <a:cubicBezTo>
                  <a:pt x="4655" y="417"/>
                  <a:pt x="4239" y="0"/>
                  <a:pt x="3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699" name="Google Shape;15699;p103"/>
          <p:cNvGrpSpPr/>
          <p:nvPr/>
        </p:nvGrpSpPr>
        <p:grpSpPr>
          <a:xfrm>
            <a:off x="6659725" y="3808035"/>
            <a:ext cx="367608" cy="350548"/>
            <a:chOff x="6659725" y="3808035"/>
            <a:chExt cx="367608" cy="350548"/>
          </a:xfrm>
        </p:grpSpPr>
        <p:sp>
          <p:nvSpPr>
            <p:cNvPr id="15700" name="Google Shape;15700;p103"/>
            <p:cNvSpPr/>
            <p:nvPr/>
          </p:nvSpPr>
          <p:spPr>
            <a:xfrm>
              <a:off x="6659725" y="3845942"/>
              <a:ext cx="321394" cy="312642"/>
            </a:xfrm>
            <a:custGeom>
              <a:avLst/>
              <a:gdLst/>
              <a:ahLst/>
              <a:cxnLst/>
              <a:rect l="l" t="t" r="r" b="b"/>
              <a:pathLst>
                <a:path w="10098" h="9823" extrusionOk="0">
                  <a:moveTo>
                    <a:pt x="8740" y="0"/>
                  </a:moveTo>
                  <a:cubicBezTo>
                    <a:pt x="8383" y="0"/>
                    <a:pt x="8037" y="131"/>
                    <a:pt x="7787" y="405"/>
                  </a:cubicBezTo>
                  <a:lnTo>
                    <a:pt x="6847" y="1346"/>
                  </a:lnTo>
                  <a:cubicBezTo>
                    <a:pt x="6775" y="1417"/>
                    <a:pt x="6775" y="1524"/>
                    <a:pt x="6847" y="1596"/>
                  </a:cubicBezTo>
                  <a:cubicBezTo>
                    <a:pt x="6882" y="1631"/>
                    <a:pt x="6927" y="1649"/>
                    <a:pt x="6972" y="1649"/>
                  </a:cubicBezTo>
                  <a:cubicBezTo>
                    <a:pt x="7016" y="1649"/>
                    <a:pt x="7061" y="1631"/>
                    <a:pt x="7097" y="1596"/>
                  </a:cubicBezTo>
                  <a:lnTo>
                    <a:pt x="8037" y="655"/>
                  </a:lnTo>
                  <a:cubicBezTo>
                    <a:pt x="8228" y="464"/>
                    <a:pt x="8466" y="357"/>
                    <a:pt x="8740" y="357"/>
                  </a:cubicBezTo>
                  <a:cubicBezTo>
                    <a:pt x="9002" y="357"/>
                    <a:pt x="9264" y="464"/>
                    <a:pt x="9442" y="655"/>
                  </a:cubicBezTo>
                  <a:cubicBezTo>
                    <a:pt x="9633" y="857"/>
                    <a:pt x="9740" y="1096"/>
                    <a:pt x="9740" y="1357"/>
                  </a:cubicBezTo>
                  <a:cubicBezTo>
                    <a:pt x="9740" y="1631"/>
                    <a:pt x="9633" y="1881"/>
                    <a:pt x="9442" y="2060"/>
                  </a:cubicBezTo>
                  <a:lnTo>
                    <a:pt x="8156" y="3334"/>
                  </a:lnTo>
                  <a:cubicBezTo>
                    <a:pt x="8025" y="3024"/>
                    <a:pt x="7847" y="2739"/>
                    <a:pt x="7597" y="2489"/>
                  </a:cubicBezTo>
                  <a:cubicBezTo>
                    <a:pt x="7097" y="1988"/>
                    <a:pt x="6436" y="1738"/>
                    <a:pt x="5777" y="1738"/>
                  </a:cubicBezTo>
                  <a:cubicBezTo>
                    <a:pt x="5117" y="1738"/>
                    <a:pt x="4459" y="1988"/>
                    <a:pt x="3965" y="2489"/>
                  </a:cubicBezTo>
                  <a:lnTo>
                    <a:pt x="1001" y="5453"/>
                  </a:lnTo>
                  <a:cubicBezTo>
                    <a:pt x="1" y="6453"/>
                    <a:pt x="1" y="8084"/>
                    <a:pt x="1001" y="9085"/>
                  </a:cubicBezTo>
                  <a:cubicBezTo>
                    <a:pt x="1501" y="9585"/>
                    <a:pt x="2156" y="9823"/>
                    <a:pt x="2810" y="9823"/>
                  </a:cubicBezTo>
                  <a:cubicBezTo>
                    <a:pt x="3465" y="9823"/>
                    <a:pt x="4120" y="9573"/>
                    <a:pt x="4632" y="9085"/>
                  </a:cubicBezTo>
                  <a:lnTo>
                    <a:pt x="6204" y="7501"/>
                  </a:lnTo>
                  <a:cubicBezTo>
                    <a:pt x="6287" y="7430"/>
                    <a:pt x="6287" y="7322"/>
                    <a:pt x="6204" y="7251"/>
                  </a:cubicBezTo>
                  <a:cubicBezTo>
                    <a:pt x="6176" y="7242"/>
                    <a:pt x="6143" y="7236"/>
                    <a:pt x="6109" y="7236"/>
                  </a:cubicBezTo>
                  <a:cubicBezTo>
                    <a:pt x="6055" y="7236"/>
                    <a:pt x="5997" y="7250"/>
                    <a:pt x="5954" y="7287"/>
                  </a:cubicBezTo>
                  <a:lnTo>
                    <a:pt x="4382" y="8858"/>
                  </a:lnTo>
                  <a:cubicBezTo>
                    <a:pt x="3965" y="9275"/>
                    <a:pt x="3406" y="9513"/>
                    <a:pt x="2810" y="9513"/>
                  </a:cubicBezTo>
                  <a:cubicBezTo>
                    <a:pt x="2215" y="9513"/>
                    <a:pt x="1667" y="9287"/>
                    <a:pt x="1251" y="8858"/>
                  </a:cubicBezTo>
                  <a:cubicBezTo>
                    <a:pt x="394" y="8001"/>
                    <a:pt x="394" y="6596"/>
                    <a:pt x="1251" y="5739"/>
                  </a:cubicBezTo>
                  <a:lnTo>
                    <a:pt x="4215" y="2774"/>
                  </a:lnTo>
                  <a:cubicBezTo>
                    <a:pt x="4632" y="2358"/>
                    <a:pt x="5180" y="2119"/>
                    <a:pt x="5775" y="2119"/>
                  </a:cubicBezTo>
                  <a:cubicBezTo>
                    <a:pt x="6370" y="2119"/>
                    <a:pt x="6918" y="2346"/>
                    <a:pt x="7335" y="2774"/>
                  </a:cubicBezTo>
                  <a:cubicBezTo>
                    <a:pt x="7573" y="3012"/>
                    <a:pt x="7775" y="3310"/>
                    <a:pt x="7871" y="3632"/>
                  </a:cubicBezTo>
                  <a:lnTo>
                    <a:pt x="6478" y="5036"/>
                  </a:lnTo>
                  <a:cubicBezTo>
                    <a:pt x="6287" y="5227"/>
                    <a:pt x="6049" y="5334"/>
                    <a:pt x="5775" y="5334"/>
                  </a:cubicBezTo>
                  <a:cubicBezTo>
                    <a:pt x="5513" y="5334"/>
                    <a:pt x="5251" y="5227"/>
                    <a:pt x="5073" y="5036"/>
                  </a:cubicBezTo>
                  <a:cubicBezTo>
                    <a:pt x="4989" y="4941"/>
                    <a:pt x="4918" y="4822"/>
                    <a:pt x="4858" y="4703"/>
                  </a:cubicBezTo>
                  <a:cubicBezTo>
                    <a:pt x="4829" y="4634"/>
                    <a:pt x="4751" y="4590"/>
                    <a:pt x="4677" y="4590"/>
                  </a:cubicBezTo>
                  <a:cubicBezTo>
                    <a:pt x="4662" y="4590"/>
                    <a:pt x="4647" y="4592"/>
                    <a:pt x="4632" y="4596"/>
                  </a:cubicBezTo>
                  <a:cubicBezTo>
                    <a:pt x="4537" y="4632"/>
                    <a:pt x="4501" y="4739"/>
                    <a:pt x="4525" y="4822"/>
                  </a:cubicBezTo>
                  <a:cubicBezTo>
                    <a:pt x="4596" y="4989"/>
                    <a:pt x="4692" y="5132"/>
                    <a:pt x="4823" y="5275"/>
                  </a:cubicBezTo>
                  <a:cubicBezTo>
                    <a:pt x="5073" y="5525"/>
                    <a:pt x="5418" y="5679"/>
                    <a:pt x="5775" y="5679"/>
                  </a:cubicBezTo>
                  <a:cubicBezTo>
                    <a:pt x="6132" y="5679"/>
                    <a:pt x="6478" y="5537"/>
                    <a:pt x="6728" y="5275"/>
                  </a:cubicBezTo>
                  <a:lnTo>
                    <a:pt x="9692" y="2310"/>
                  </a:lnTo>
                  <a:cubicBezTo>
                    <a:pt x="9942" y="2060"/>
                    <a:pt x="10097" y="1715"/>
                    <a:pt x="10097" y="1357"/>
                  </a:cubicBezTo>
                  <a:cubicBezTo>
                    <a:pt x="10097" y="1000"/>
                    <a:pt x="9954" y="655"/>
                    <a:pt x="9692" y="405"/>
                  </a:cubicBezTo>
                  <a:cubicBezTo>
                    <a:pt x="9442" y="155"/>
                    <a:pt x="9097" y="0"/>
                    <a:pt x="87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1" name="Google Shape;15701;p103"/>
            <p:cNvSpPr/>
            <p:nvPr/>
          </p:nvSpPr>
          <p:spPr>
            <a:xfrm>
              <a:off x="6705588" y="3808035"/>
              <a:ext cx="321744" cy="313787"/>
            </a:xfrm>
            <a:custGeom>
              <a:avLst/>
              <a:gdLst/>
              <a:ahLst/>
              <a:cxnLst/>
              <a:rect l="l" t="t" r="r" b="b"/>
              <a:pathLst>
                <a:path w="10109" h="9859" extrusionOk="0">
                  <a:moveTo>
                    <a:pt x="7281" y="1"/>
                  </a:moveTo>
                  <a:cubicBezTo>
                    <a:pt x="6623" y="1"/>
                    <a:pt x="5965" y="251"/>
                    <a:pt x="5465" y="751"/>
                  </a:cubicBezTo>
                  <a:lnTo>
                    <a:pt x="3894" y="2322"/>
                  </a:lnTo>
                  <a:cubicBezTo>
                    <a:pt x="3810" y="2406"/>
                    <a:pt x="3810" y="2501"/>
                    <a:pt x="3894" y="2584"/>
                  </a:cubicBezTo>
                  <a:cubicBezTo>
                    <a:pt x="3929" y="2620"/>
                    <a:pt x="3974" y="2638"/>
                    <a:pt x="4019" y="2638"/>
                  </a:cubicBezTo>
                  <a:cubicBezTo>
                    <a:pt x="4063" y="2638"/>
                    <a:pt x="4108" y="2620"/>
                    <a:pt x="4144" y="2584"/>
                  </a:cubicBezTo>
                  <a:lnTo>
                    <a:pt x="5715" y="1001"/>
                  </a:lnTo>
                  <a:cubicBezTo>
                    <a:pt x="6150" y="572"/>
                    <a:pt x="6715" y="358"/>
                    <a:pt x="7281" y="358"/>
                  </a:cubicBezTo>
                  <a:cubicBezTo>
                    <a:pt x="7846" y="358"/>
                    <a:pt x="8412" y="572"/>
                    <a:pt x="8847" y="1001"/>
                  </a:cubicBezTo>
                  <a:cubicBezTo>
                    <a:pt x="9704" y="1870"/>
                    <a:pt x="9704" y="3263"/>
                    <a:pt x="8847" y="4132"/>
                  </a:cubicBezTo>
                  <a:lnTo>
                    <a:pt x="5882" y="7085"/>
                  </a:lnTo>
                  <a:cubicBezTo>
                    <a:pt x="5465" y="7501"/>
                    <a:pt x="4918" y="7740"/>
                    <a:pt x="4322" y="7740"/>
                  </a:cubicBezTo>
                  <a:cubicBezTo>
                    <a:pt x="3727" y="7740"/>
                    <a:pt x="3179" y="7525"/>
                    <a:pt x="2763" y="7085"/>
                  </a:cubicBezTo>
                  <a:cubicBezTo>
                    <a:pt x="2524" y="6847"/>
                    <a:pt x="2322" y="6549"/>
                    <a:pt x="2227" y="6227"/>
                  </a:cubicBezTo>
                  <a:lnTo>
                    <a:pt x="3620" y="4823"/>
                  </a:lnTo>
                  <a:cubicBezTo>
                    <a:pt x="3810" y="4632"/>
                    <a:pt x="4048" y="4525"/>
                    <a:pt x="4322" y="4525"/>
                  </a:cubicBezTo>
                  <a:cubicBezTo>
                    <a:pt x="4584" y="4525"/>
                    <a:pt x="4846" y="4632"/>
                    <a:pt x="5025" y="4823"/>
                  </a:cubicBezTo>
                  <a:cubicBezTo>
                    <a:pt x="5108" y="4918"/>
                    <a:pt x="5179" y="5037"/>
                    <a:pt x="5239" y="5156"/>
                  </a:cubicBezTo>
                  <a:cubicBezTo>
                    <a:pt x="5269" y="5225"/>
                    <a:pt x="5347" y="5269"/>
                    <a:pt x="5420" y="5269"/>
                  </a:cubicBezTo>
                  <a:cubicBezTo>
                    <a:pt x="5435" y="5269"/>
                    <a:pt x="5451" y="5267"/>
                    <a:pt x="5465" y="5263"/>
                  </a:cubicBezTo>
                  <a:cubicBezTo>
                    <a:pt x="5560" y="5227"/>
                    <a:pt x="5596" y="5120"/>
                    <a:pt x="5572" y="5037"/>
                  </a:cubicBezTo>
                  <a:cubicBezTo>
                    <a:pt x="5501" y="4870"/>
                    <a:pt x="5406" y="4727"/>
                    <a:pt x="5275" y="4584"/>
                  </a:cubicBezTo>
                  <a:cubicBezTo>
                    <a:pt x="5025" y="4334"/>
                    <a:pt x="4679" y="4192"/>
                    <a:pt x="4322" y="4192"/>
                  </a:cubicBezTo>
                  <a:cubicBezTo>
                    <a:pt x="3965" y="4192"/>
                    <a:pt x="3620" y="4322"/>
                    <a:pt x="3370" y="4584"/>
                  </a:cubicBezTo>
                  <a:lnTo>
                    <a:pt x="1929" y="6037"/>
                  </a:lnTo>
                  <a:cubicBezTo>
                    <a:pt x="1893" y="6049"/>
                    <a:pt x="1881" y="6061"/>
                    <a:pt x="1870" y="6097"/>
                  </a:cubicBezTo>
                  <a:lnTo>
                    <a:pt x="405" y="7549"/>
                  </a:lnTo>
                  <a:cubicBezTo>
                    <a:pt x="155" y="7799"/>
                    <a:pt x="0" y="8144"/>
                    <a:pt x="0" y="8502"/>
                  </a:cubicBezTo>
                  <a:cubicBezTo>
                    <a:pt x="0" y="8859"/>
                    <a:pt x="143" y="9204"/>
                    <a:pt x="405" y="9454"/>
                  </a:cubicBezTo>
                  <a:cubicBezTo>
                    <a:pt x="655" y="9704"/>
                    <a:pt x="1000" y="9859"/>
                    <a:pt x="1358" y="9859"/>
                  </a:cubicBezTo>
                  <a:cubicBezTo>
                    <a:pt x="1715" y="9859"/>
                    <a:pt x="2060" y="9728"/>
                    <a:pt x="2310" y="9454"/>
                  </a:cubicBezTo>
                  <a:lnTo>
                    <a:pt x="3251" y="8513"/>
                  </a:lnTo>
                  <a:cubicBezTo>
                    <a:pt x="3322" y="8442"/>
                    <a:pt x="3322" y="8335"/>
                    <a:pt x="3251" y="8263"/>
                  </a:cubicBezTo>
                  <a:cubicBezTo>
                    <a:pt x="3215" y="8228"/>
                    <a:pt x="3170" y="8210"/>
                    <a:pt x="3126" y="8210"/>
                  </a:cubicBezTo>
                  <a:cubicBezTo>
                    <a:pt x="3081" y="8210"/>
                    <a:pt x="3036" y="8228"/>
                    <a:pt x="3001" y="8263"/>
                  </a:cubicBezTo>
                  <a:lnTo>
                    <a:pt x="2060" y="9204"/>
                  </a:lnTo>
                  <a:cubicBezTo>
                    <a:pt x="1870" y="9395"/>
                    <a:pt x="1631" y="9502"/>
                    <a:pt x="1358" y="9502"/>
                  </a:cubicBezTo>
                  <a:cubicBezTo>
                    <a:pt x="1096" y="9502"/>
                    <a:pt x="834" y="9395"/>
                    <a:pt x="655" y="9204"/>
                  </a:cubicBezTo>
                  <a:cubicBezTo>
                    <a:pt x="465" y="9014"/>
                    <a:pt x="357" y="8775"/>
                    <a:pt x="357" y="8502"/>
                  </a:cubicBezTo>
                  <a:cubicBezTo>
                    <a:pt x="357" y="8240"/>
                    <a:pt x="465" y="7978"/>
                    <a:pt x="655" y="7799"/>
                  </a:cubicBezTo>
                  <a:lnTo>
                    <a:pt x="1941" y="6525"/>
                  </a:lnTo>
                  <a:cubicBezTo>
                    <a:pt x="2072" y="6835"/>
                    <a:pt x="2251" y="7120"/>
                    <a:pt x="2501" y="7370"/>
                  </a:cubicBezTo>
                  <a:cubicBezTo>
                    <a:pt x="2989" y="7859"/>
                    <a:pt x="3632" y="8132"/>
                    <a:pt x="4322" y="8132"/>
                  </a:cubicBezTo>
                  <a:cubicBezTo>
                    <a:pt x="5001" y="8132"/>
                    <a:pt x="5644" y="7859"/>
                    <a:pt x="6132" y="7370"/>
                  </a:cubicBezTo>
                  <a:lnTo>
                    <a:pt x="9097" y="4406"/>
                  </a:lnTo>
                  <a:cubicBezTo>
                    <a:pt x="10109" y="3382"/>
                    <a:pt x="10109" y="1751"/>
                    <a:pt x="9097" y="751"/>
                  </a:cubicBezTo>
                  <a:cubicBezTo>
                    <a:pt x="8597" y="251"/>
                    <a:pt x="7939" y="1"/>
                    <a:pt x="72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02" name="Google Shape;15702;p103"/>
          <p:cNvGrpSpPr/>
          <p:nvPr/>
        </p:nvGrpSpPr>
        <p:grpSpPr>
          <a:xfrm>
            <a:off x="6219391" y="3816756"/>
            <a:ext cx="356627" cy="334252"/>
            <a:chOff x="6219391" y="3816756"/>
            <a:chExt cx="356627" cy="334252"/>
          </a:xfrm>
        </p:grpSpPr>
        <p:sp>
          <p:nvSpPr>
            <p:cNvPr id="15703" name="Google Shape;15703;p103"/>
            <p:cNvSpPr/>
            <p:nvPr/>
          </p:nvSpPr>
          <p:spPr>
            <a:xfrm>
              <a:off x="6219391" y="3816756"/>
              <a:ext cx="306594" cy="334252"/>
            </a:xfrm>
            <a:custGeom>
              <a:avLst/>
              <a:gdLst/>
              <a:ahLst/>
              <a:cxnLst/>
              <a:rect l="l" t="t" r="r" b="b"/>
              <a:pathLst>
                <a:path w="9633" h="10502" extrusionOk="0">
                  <a:moveTo>
                    <a:pt x="8394" y="4179"/>
                  </a:moveTo>
                  <a:cubicBezTo>
                    <a:pt x="8906" y="4251"/>
                    <a:pt x="9299" y="4703"/>
                    <a:pt x="9299" y="5239"/>
                  </a:cubicBezTo>
                  <a:cubicBezTo>
                    <a:pt x="9299" y="5775"/>
                    <a:pt x="8906" y="6215"/>
                    <a:pt x="8394" y="6299"/>
                  </a:cubicBezTo>
                  <a:lnTo>
                    <a:pt x="8394" y="4179"/>
                  </a:lnTo>
                  <a:close/>
                  <a:moveTo>
                    <a:pt x="1203" y="4013"/>
                  </a:moveTo>
                  <a:lnTo>
                    <a:pt x="1203" y="6489"/>
                  </a:lnTo>
                  <a:lnTo>
                    <a:pt x="846" y="6489"/>
                  </a:lnTo>
                  <a:cubicBezTo>
                    <a:pt x="548" y="6489"/>
                    <a:pt x="310" y="6251"/>
                    <a:pt x="310" y="5953"/>
                  </a:cubicBezTo>
                  <a:lnTo>
                    <a:pt x="310" y="4549"/>
                  </a:lnTo>
                  <a:cubicBezTo>
                    <a:pt x="310" y="4251"/>
                    <a:pt x="548" y="4013"/>
                    <a:pt x="846" y="4013"/>
                  </a:cubicBezTo>
                  <a:close/>
                  <a:moveTo>
                    <a:pt x="2596" y="4001"/>
                  </a:moveTo>
                  <a:lnTo>
                    <a:pt x="2596" y="6489"/>
                  </a:lnTo>
                  <a:lnTo>
                    <a:pt x="1525" y="6489"/>
                  </a:lnTo>
                  <a:lnTo>
                    <a:pt x="1525" y="4001"/>
                  </a:lnTo>
                  <a:close/>
                  <a:moveTo>
                    <a:pt x="2799" y="7692"/>
                  </a:moveTo>
                  <a:lnTo>
                    <a:pt x="2799" y="8418"/>
                  </a:lnTo>
                  <a:lnTo>
                    <a:pt x="2477" y="8418"/>
                  </a:lnTo>
                  <a:lnTo>
                    <a:pt x="2679" y="7692"/>
                  </a:lnTo>
                  <a:close/>
                  <a:moveTo>
                    <a:pt x="2560" y="6811"/>
                  </a:moveTo>
                  <a:lnTo>
                    <a:pt x="1941" y="9121"/>
                  </a:lnTo>
                  <a:lnTo>
                    <a:pt x="1525" y="9121"/>
                  </a:lnTo>
                  <a:lnTo>
                    <a:pt x="1525" y="6811"/>
                  </a:lnTo>
                  <a:close/>
                  <a:moveTo>
                    <a:pt x="8061" y="310"/>
                  </a:moveTo>
                  <a:lnTo>
                    <a:pt x="8061" y="10180"/>
                  </a:lnTo>
                  <a:lnTo>
                    <a:pt x="7335" y="10180"/>
                  </a:lnTo>
                  <a:lnTo>
                    <a:pt x="7335" y="3227"/>
                  </a:lnTo>
                  <a:cubicBezTo>
                    <a:pt x="7335" y="3132"/>
                    <a:pt x="7251" y="3060"/>
                    <a:pt x="7168" y="3060"/>
                  </a:cubicBezTo>
                  <a:cubicBezTo>
                    <a:pt x="7085" y="3060"/>
                    <a:pt x="7001" y="3132"/>
                    <a:pt x="7001" y="3227"/>
                  </a:cubicBezTo>
                  <a:lnTo>
                    <a:pt x="7001" y="9085"/>
                  </a:lnTo>
                  <a:cubicBezTo>
                    <a:pt x="6799" y="8811"/>
                    <a:pt x="6489" y="8406"/>
                    <a:pt x="6085" y="8013"/>
                  </a:cubicBezTo>
                  <a:cubicBezTo>
                    <a:pt x="5620" y="7573"/>
                    <a:pt x="5144" y="7216"/>
                    <a:pt x="4656" y="6966"/>
                  </a:cubicBezTo>
                  <a:cubicBezTo>
                    <a:pt x="4084" y="6668"/>
                    <a:pt x="3525" y="6501"/>
                    <a:pt x="2941" y="6489"/>
                  </a:cubicBezTo>
                  <a:lnTo>
                    <a:pt x="2941" y="4001"/>
                  </a:lnTo>
                  <a:cubicBezTo>
                    <a:pt x="3525" y="3965"/>
                    <a:pt x="4084" y="3810"/>
                    <a:pt x="4656" y="3525"/>
                  </a:cubicBezTo>
                  <a:cubicBezTo>
                    <a:pt x="5144" y="3275"/>
                    <a:pt x="5620" y="2917"/>
                    <a:pt x="6085" y="2465"/>
                  </a:cubicBezTo>
                  <a:cubicBezTo>
                    <a:pt x="6489" y="2084"/>
                    <a:pt x="6799" y="1679"/>
                    <a:pt x="7001" y="1393"/>
                  </a:cubicBezTo>
                  <a:lnTo>
                    <a:pt x="7001" y="2441"/>
                  </a:lnTo>
                  <a:cubicBezTo>
                    <a:pt x="7001" y="2524"/>
                    <a:pt x="7085" y="2596"/>
                    <a:pt x="7168" y="2596"/>
                  </a:cubicBezTo>
                  <a:cubicBezTo>
                    <a:pt x="7251" y="2596"/>
                    <a:pt x="7335" y="2524"/>
                    <a:pt x="7335" y="2441"/>
                  </a:cubicBezTo>
                  <a:lnTo>
                    <a:pt x="7335" y="310"/>
                  </a:lnTo>
                  <a:close/>
                  <a:moveTo>
                    <a:pt x="7168" y="0"/>
                  </a:moveTo>
                  <a:cubicBezTo>
                    <a:pt x="7085" y="0"/>
                    <a:pt x="7001" y="72"/>
                    <a:pt x="7001" y="167"/>
                  </a:cubicBezTo>
                  <a:lnTo>
                    <a:pt x="7001" y="822"/>
                  </a:lnTo>
                  <a:cubicBezTo>
                    <a:pt x="6906" y="977"/>
                    <a:pt x="6489" y="1620"/>
                    <a:pt x="5847" y="2251"/>
                  </a:cubicBezTo>
                  <a:cubicBezTo>
                    <a:pt x="5156" y="2905"/>
                    <a:pt x="4084" y="3691"/>
                    <a:pt x="2775" y="3691"/>
                  </a:cubicBezTo>
                  <a:lnTo>
                    <a:pt x="858" y="3691"/>
                  </a:lnTo>
                  <a:cubicBezTo>
                    <a:pt x="382" y="3691"/>
                    <a:pt x="1" y="4072"/>
                    <a:pt x="1" y="4549"/>
                  </a:cubicBezTo>
                  <a:lnTo>
                    <a:pt x="1" y="5953"/>
                  </a:lnTo>
                  <a:cubicBezTo>
                    <a:pt x="1" y="6430"/>
                    <a:pt x="382" y="6811"/>
                    <a:pt x="858" y="6811"/>
                  </a:cubicBezTo>
                  <a:lnTo>
                    <a:pt x="1215" y="6811"/>
                  </a:lnTo>
                  <a:lnTo>
                    <a:pt x="1215" y="9287"/>
                  </a:lnTo>
                  <a:cubicBezTo>
                    <a:pt x="1215" y="9371"/>
                    <a:pt x="1286" y="9454"/>
                    <a:pt x="1382" y="9454"/>
                  </a:cubicBezTo>
                  <a:lnTo>
                    <a:pt x="2084" y="9454"/>
                  </a:lnTo>
                  <a:cubicBezTo>
                    <a:pt x="2156" y="9454"/>
                    <a:pt x="2215" y="9406"/>
                    <a:pt x="2239" y="9335"/>
                  </a:cubicBezTo>
                  <a:lnTo>
                    <a:pt x="2394" y="8751"/>
                  </a:lnTo>
                  <a:lnTo>
                    <a:pt x="2953" y="8751"/>
                  </a:lnTo>
                  <a:cubicBezTo>
                    <a:pt x="3049" y="8751"/>
                    <a:pt x="3120" y="8680"/>
                    <a:pt x="3120" y="8585"/>
                  </a:cubicBezTo>
                  <a:lnTo>
                    <a:pt x="3120" y="7525"/>
                  </a:lnTo>
                  <a:cubicBezTo>
                    <a:pt x="3120" y="7442"/>
                    <a:pt x="3049" y="7370"/>
                    <a:pt x="2953" y="7370"/>
                  </a:cubicBezTo>
                  <a:lnTo>
                    <a:pt x="2763" y="7370"/>
                  </a:lnTo>
                  <a:lnTo>
                    <a:pt x="2918" y="6811"/>
                  </a:lnTo>
                  <a:cubicBezTo>
                    <a:pt x="4168" y="6858"/>
                    <a:pt x="5192" y="7620"/>
                    <a:pt x="5858" y="8263"/>
                  </a:cubicBezTo>
                  <a:cubicBezTo>
                    <a:pt x="6513" y="8882"/>
                    <a:pt x="6930" y="9525"/>
                    <a:pt x="7025" y="9692"/>
                  </a:cubicBezTo>
                  <a:lnTo>
                    <a:pt x="7025" y="10347"/>
                  </a:lnTo>
                  <a:cubicBezTo>
                    <a:pt x="7025" y="10430"/>
                    <a:pt x="7097" y="10502"/>
                    <a:pt x="7180" y="10502"/>
                  </a:cubicBezTo>
                  <a:lnTo>
                    <a:pt x="8240" y="10502"/>
                  </a:lnTo>
                  <a:cubicBezTo>
                    <a:pt x="8335" y="10502"/>
                    <a:pt x="8406" y="10430"/>
                    <a:pt x="8406" y="10347"/>
                  </a:cubicBezTo>
                  <a:lnTo>
                    <a:pt x="8406" y="6632"/>
                  </a:lnTo>
                  <a:cubicBezTo>
                    <a:pt x="9109" y="6549"/>
                    <a:pt x="9633" y="5965"/>
                    <a:pt x="9633" y="5251"/>
                  </a:cubicBezTo>
                  <a:cubicBezTo>
                    <a:pt x="9621" y="4537"/>
                    <a:pt x="9085" y="3941"/>
                    <a:pt x="8394" y="3870"/>
                  </a:cubicBezTo>
                  <a:lnTo>
                    <a:pt x="8394" y="167"/>
                  </a:lnTo>
                  <a:cubicBezTo>
                    <a:pt x="8394" y="72"/>
                    <a:pt x="8311" y="0"/>
                    <a:pt x="82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4" name="Google Shape;15704;p103"/>
            <p:cNvSpPr/>
            <p:nvPr/>
          </p:nvSpPr>
          <p:spPr>
            <a:xfrm>
              <a:off x="6549060" y="3978567"/>
              <a:ext cx="26958" cy="10630"/>
            </a:xfrm>
            <a:custGeom>
              <a:avLst/>
              <a:gdLst/>
              <a:ahLst/>
              <a:cxnLst/>
              <a:rect l="l" t="t" r="r" b="b"/>
              <a:pathLst>
                <a:path w="847" h="334" extrusionOk="0">
                  <a:moveTo>
                    <a:pt x="156" y="0"/>
                  </a:moveTo>
                  <a:cubicBezTo>
                    <a:pt x="72" y="0"/>
                    <a:pt x="1" y="84"/>
                    <a:pt x="1" y="167"/>
                  </a:cubicBezTo>
                  <a:cubicBezTo>
                    <a:pt x="1" y="262"/>
                    <a:pt x="72" y="334"/>
                    <a:pt x="156" y="334"/>
                  </a:cubicBezTo>
                  <a:lnTo>
                    <a:pt x="680" y="334"/>
                  </a:lnTo>
                  <a:cubicBezTo>
                    <a:pt x="763" y="334"/>
                    <a:pt x="846" y="262"/>
                    <a:pt x="846" y="167"/>
                  </a:cubicBezTo>
                  <a:cubicBezTo>
                    <a:pt x="846" y="84"/>
                    <a:pt x="775" y="0"/>
                    <a:pt x="6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5" name="Google Shape;15705;p103"/>
            <p:cNvSpPr/>
            <p:nvPr/>
          </p:nvSpPr>
          <p:spPr>
            <a:xfrm>
              <a:off x="6525572" y="3915357"/>
              <a:ext cx="24666" cy="22311"/>
            </a:xfrm>
            <a:custGeom>
              <a:avLst/>
              <a:gdLst/>
              <a:ahLst/>
              <a:cxnLst/>
              <a:rect l="l" t="t" r="r" b="b"/>
              <a:pathLst>
                <a:path w="775" h="701" extrusionOk="0">
                  <a:moveTo>
                    <a:pt x="605" y="1"/>
                  </a:moveTo>
                  <a:cubicBezTo>
                    <a:pt x="563" y="1"/>
                    <a:pt x="519" y="16"/>
                    <a:pt x="477" y="46"/>
                  </a:cubicBezTo>
                  <a:lnTo>
                    <a:pt x="108" y="415"/>
                  </a:lnTo>
                  <a:cubicBezTo>
                    <a:pt x="1" y="522"/>
                    <a:pt x="84" y="700"/>
                    <a:pt x="227" y="700"/>
                  </a:cubicBezTo>
                  <a:cubicBezTo>
                    <a:pt x="275" y="700"/>
                    <a:pt x="322" y="677"/>
                    <a:pt x="346" y="653"/>
                  </a:cubicBezTo>
                  <a:lnTo>
                    <a:pt x="715" y="284"/>
                  </a:lnTo>
                  <a:cubicBezTo>
                    <a:pt x="775" y="224"/>
                    <a:pt x="775" y="117"/>
                    <a:pt x="715" y="46"/>
                  </a:cubicBezTo>
                  <a:cubicBezTo>
                    <a:pt x="685" y="16"/>
                    <a:pt x="647" y="1"/>
                    <a:pt x="6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6" name="Google Shape;15706;p103"/>
            <p:cNvSpPr/>
            <p:nvPr/>
          </p:nvSpPr>
          <p:spPr>
            <a:xfrm>
              <a:off x="6527099" y="4030191"/>
              <a:ext cx="23139" cy="22661"/>
            </a:xfrm>
            <a:custGeom>
              <a:avLst/>
              <a:gdLst/>
              <a:ahLst/>
              <a:cxnLst/>
              <a:rect l="l" t="t" r="r" b="b"/>
              <a:pathLst>
                <a:path w="727" h="712" extrusionOk="0">
                  <a:moveTo>
                    <a:pt x="183" y="1"/>
                  </a:moveTo>
                  <a:cubicBezTo>
                    <a:pt x="140" y="1"/>
                    <a:pt x="96" y="15"/>
                    <a:pt x="60" y="45"/>
                  </a:cubicBezTo>
                  <a:cubicBezTo>
                    <a:pt x="0" y="105"/>
                    <a:pt x="0" y="212"/>
                    <a:pt x="60" y="283"/>
                  </a:cubicBezTo>
                  <a:lnTo>
                    <a:pt x="429" y="664"/>
                  </a:lnTo>
                  <a:cubicBezTo>
                    <a:pt x="466" y="696"/>
                    <a:pt x="505" y="711"/>
                    <a:pt x="543" y="711"/>
                  </a:cubicBezTo>
                  <a:cubicBezTo>
                    <a:pt x="590" y="711"/>
                    <a:pt x="634" y="687"/>
                    <a:pt x="667" y="641"/>
                  </a:cubicBezTo>
                  <a:cubicBezTo>
                    <a:pt x="727" y="569"/>
                    <a:pt x="727" y="486"/>
                    <a:pt x="667" y="426"/>
                  </a:cubicBezTo>
                  <a:lnTo>
                    <a:pt x="298" y="45"/>
                  </a:lnTo>
                  <a:cubicBezTo>
                    <a:pt x="268" y="15"/>
                    <a:pt x="227"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07" name="Google Shape;15707;p103"/>
          <p:cNvGrpSpPr/>
          <p:nvPr/>
        </p:nvGrpSpPr>
        <p:grpSpPr>
          <a:xfrm>
            <a:off x="5778676" y="3826972"/>
            <a:ext cx="349052" cy="313055"/>
            <a:chOff x="5778676" y="3826972"/>
            <a:chExt cx="349052" cy="313055"/>
          </a:xfrm>
        </p:grpSpPr>
        <p:sp>
          <p:nvSpPr>
            <p:cNvPr id="15708" name="Google Shape;15708;p103"/>
            <p:cNvSpPr/>
            <p:nvPr/>
          </p:nvSpPr>
          <p:spPr>
            <a:xfrm>
              <a:off x="5923045" y="3890659"/>
              <a:ext cx="27690" cy="48155"/>
            </a:xfrm>
            <a:custGeom>
              <a:avLst/>
              <a:gdLst/>
              <a:ahLst/>
              <a:cxnLst/>
              <a:rect l="l" t="t" r="r" b="b"/>
              <a:pathLst>
                <a:path w="870" h="1513" extrusionOk="0">
                  <a:moveTo>
                    <a:pt x="406" y="286"/>
                  </a:moveTo>
                  <a:lnTo>
                    <a:pt x="406" y="560"/>
                  </a:lnTo>
                  <a:cubicBezTo>
                    <a:pt x="299" y="524"/>
                    <a:pt x="251" y="488"/>
                    <a:pt x="251" y="417"/>
                  </a:cubicBezTo>
                  <a:cubicBezTo>
                    <a:pt x="251" y="345"/>
                    <a:pt x="334" y="298"/>
                    <a:pt x="406" y="286"/>
                  </a:cubicBezTo>
                  <a:close/>
                  <a:moveTo>
                    <a:pt x="513" y="845"/>
                  </a:moveTo>
                  <a:cubicBezTo>
                    <a:pt x="632" y="893"/>
                    <a:pt x="644" y="953"/>
                    <a:pt x="644" y="1012"/>
                  </a:cubicBezTo>
                  <a:cubicBezTo>
                    <a:pt x="644" y="1119"/>
                    <a:pt x="584" y="1155"/>
                    <a:pt x="513" y="1179"/>
                  </a:cubicBezTo>
                  <a:lnTo>
                    <a:pt x="513" y="845"/>
                  </a:lnTo>
                  <a:close/>
                  <a:moveTo>
                    <a:pt x="465" y="0"/>
                  </a:moveTo>
                  <a:cubicBezTo>
                    <a:pt x="441" y="0"/>
                    <a:pt x="406" y="12"/>
                    <a:pt x="406" y="48"/>
                  </a:cubicBezTo>
                  <a:lnTo>
                    <a:pt x="406" y="83"/>
                  </a:lnTo>
                  <a:cubicBezTo>
                    <a:pt x="179" y="119"/>
                    <a:pt x="48" y="238"/>
                    <a:pt x="48" y="441"/>
                  </a:cubicBezTo>
                  <a:cubicBezTo>
                    <a:pt x="48" y="667"/>
                    <a:pt x="215" y="738"/>
                    <a:pt x="406" y="810"/>
                  </a:cubicBezTo>
                  <a:lnTo>
                    <a:pt x="406" y="1191"/>
                  </a:lnTo>
                  <a:cubicBezTo>
                    <a:pt x="299" y="1167"/>
                    <a:pt x="251" y="1143"/>
                    <a:pt x="168" y="1072"/>
                  </a:cubicBezTo>
                  <a:cubicBezTo>
                    <a:pt x="149" y="1058"/>
                    <a:pt x="132" y="1051"/>
                    <a:pt x="116" y="1051"/>
                  </a:cubicBezTo>
                  <a:cubicBezTo>
                    <a:pt x="92" y="1051"/>
                    <a:pt x="70" y="1067"/>
                    <a:pt x="48" y="1095"/>
                  </a:cubicBezTo>
                  <a:cubicBezTo>
                    <a:pt x="1" y="1155"/>
                    <a:pt x="1" y="1215"/>
                    <a:pt x="48" y="1262"/>
                  </a:cubicBezTo>
                  <a:cubicBezTo>
                    <a:pt x="120" y="1357"/>
                    <a:pt x="275" y="1417"/>
                    <a:pt x="406" y="1417"/>
                  </a:cubicBezTo>
                  <a:lnTo>
                    <a:pt x="406" y="1476"/>
                  </a:lnTo>
                  <a:cubicBezTo>
                    <a:pt x="406" y="1500"/>
                    <a:pt x="441" y="1512"/>
                    <a:pt x="465" y="1512"/>
                  </a:cubicBezTo>
                  <a:cubicBezTo>
                    <a:pt x="501" y="1512"/>
                    <a:pt x="525" y="1500"/>
                    <a:pt x="525" y="1476"/>
                  </a:cubicBezTo>
                  <a:lnTo>
                    <a:pt x="525" y="1417"/>
                  </a:lnTo>
                  <a:cubicBezTo>
                    <a:pt x="715" y="1381"/>
                    <a:pt x="870" y="1262"/>
                    <a:pt x="870" y="1024"/>
                  </a:cubicBezTo>
                  <a:cubicBezTo>
                    <a:pt x="870" y="774"/>
                    <a:pt x="739" y="679"/>
                    <a:pt x="525" y="607"/>
                  </a:cubicBezTo>
                  <a:lnTo>
                    <a:pt x="525" y="286"/>
                  </a:lnTo>
                  <a:cubicBezTo>
                    <a:pt x="572" y="286"/>
                    <a:pt x="596" y="298"/>
                    <a:pt x="656" y="322"/>
                  </a:cubicBezTo>
                  <a:cubicBezTo>
                    <a:pt x="682" y="335"/>
                    <a:pt x="713" y="352"/>
                    <a:pt x="745" y="352"/>
                  </a:cubicBezTo>
                  <a:cubicBezTo>
                    <a:pt x="770" y="352"/>
                    <a:pt x="796" y="341"/>
                    <a:pt x="822" y="310"/>
                  </a:cubicBezTo>
                  <a:cubicBezTo>
                    <a:pt x="858" y="262"/>
                    <a:pt x="870" y="202"/>
                    <a:pt x="810" y="155"/>
                  </a:cubicBezTo>
                  <a:cubicBezTo>
                    <a:pt x="739" y="107"/>
                    <a:pt x="620" y="83"/>
                    <a:pt x="525" y="83"/>
                  </a:cubicBezTo>
                  <a:lnTo>
                    <a:pt x="525" y="48"/>
                  </a:lnTo>
                  <a:cubicBezTo>
                    <a:pt x="525" y="12"/>
                    <a:pt x="501" y="0"/>
                    <a:pt x="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9" name="Google Shape;15709;p103"/>
            <p:cNvSpPr/>
            <p:nvPr/>
          </p:nvSpPr>
          <p:spPr>
            <a:xfrm>
              <a:off x="5976866" y="3843268"/>
              <a:ext cx="80364" cy="80364"/>
            </a:xfrm>
            <a:custGeom>
              <a:avLst/>
              <a:gdLst/>
              <a:ahLst/>
              <a:cxnLst/>
              <a:rect l="l" t="t" r="r" b="b"/>
              <a:pathLst>
                <a:path w="2525" h="2525" extrusionOk="0">
                  <a:moveTo>
                    <a:pt x="1263" y="310"/>
                  </a:moveTo>
                  <a:cubicBezTo>
                    <a:pt x="1786" y="310"/>
                    <a:pt x="2215" y="739"/>
                    <a:pt x="2215" y="1263"/>
                  </a:cubicBezTo>
                  <a:cubicBezTo>
                    <a:pt x="2215" y="1787"/>
                    <a:pt x="1798" y="2215"/>
                    <a:pt x="1263" y="2215"/>
                  </a:cubicBezTo>
                  <a:cubicBezTo>
                    <a:pt x="739" y="2215"/>
                    <a:pt x="310" y="1787"/>
                    <a:pt x="310" y="1263"/>
                  </a:cubicBezTo>
                  <a:cubicBezTo>
                    <a:pt x="310" y="739"/>
                    <a:pt x="739" y="310"/>
                    <a:pt x="1263" y="310"/>
                  </a:cubicBezTo>
                  <a:close/>
                  <a:moveTo>
                    <a:pt x="1263" y="1"/>
                  </a:moveTo>
                  <a:cubicBezTo>
                    <a:pt x="560" y="1"/>
                    <a:pt x="1" y="560"/>
                    <a:pt x="1" y="1263"/>
                  </a:cubicBezTo>
                  <a:cubicBezTo>
                    <a:pt x="1" y="1965"/>
                    <a:pt x="560" y="2525"/>
                    <a:pt x="1263" y="2525"/>
                  </a:cubicBezTo>
                  <a:cubicBezTo>
                    <a:pt x="1965" y="2525"/>
                    <a:pt x="2525" y="1965"/>
                    <a:pt x="2525" y="1263"/>
                  </a:cubicBezTo>
                  <a:cubicBezTo>
                    <a:pt x="2525" y="560"/>
                    <a:pt x="1965"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0" name="Google Shape;15710;p103"/>
            <p:cNvSpPr/>
            <p:nvPr/>
          </p:nvSpPr>
          <p:spPr>
            <a:xfrm>
              <a:off x="5879473" y="3826972"/>
              <a:ext cx="193288" cy="144051"/>
            </a:xfrm>
            <a:custGeom>
              <a:avLst/>
              <a:gdLst/>
              <a:ahLst/>
              <a:cxnLst/>
              <a:rect l="l" t="t" r="r" b="b"/>
              <a:pathLst>
                <a:path w="6073" h="4526" extrusionOk="0">
                  <a:moveTo>
                    <a:pt x="1798" y="1775"/>
                  </a:moveTo>
                  <a:cubicBezTo>
                    <a:pt x="2132" y="1775"/>
                    <a:pt x="2430" y="1942"/>
                    <a:pt x="2596" y="2192"/>
                  </a:cubicBezTo>
                  <a:cubicBezTo>
                    <a:pt x="2620" y="2346"/>
                    <a:pt x="2680" y="2477"/>
                    <a:pt x="2739" y="2608"/>
                  </a:cubicBezTo>
                  <a:cubicBezTo>
                    <a:pt x="2739" y="2656"/>
                    <a:pt x="2751" y="2704"/>
                    <a:pt x="2751" y="2727"/>
                  </a:cubicBezTo>
                  <a:cubicBezTo>
                    <a:pt x="2751" y="3251"/>
                    <a:pt x="2322" y="3680"/>
                    <a:pt x="1798" y="3680"/>
                  </a:cubicBezTo>
                  <a:cubicBezTo>
                    <a:pt x="1287" y="3680"/>
                    <a:pt x="846" y="3251"/>
                    <a:pt x="846" y="2727"/>
                  </a:cubicBezTo>
                  <a:cubicBezTo>
                    <a:pt x="846" y="2203"/>
                    <a:pt x="1287" y="1775"/>
                    <a:pt x="1798" y="1775"/>
                  </a:cubicBezTo>
                  <a:close/>
                  <a:moveTo>
                    <a:pt x="1810" y="1251"/>
                  </a:moveTo>
                  <a:cubicBezTo>
                    <a:pt x="2072" y="1251"/>
                    <a:pt x="2334" y="1334"/>
                    <a:pt x="2560" y="1465"/>
                  </a:cubicBezTo>
                  <a:cubicBezTo>
                    <a:pt x="2549" y="1537"/>
                    <a:pt x="2549" y="1632"/>
                    <a:pt x="2537" y="1692"/>
                  </a:cubicBezTo>
                  <a:cubicBezTo>
                    <a:pt x="2322" y="1537"/>
                    <a:pt x="2072" y="1453"/>
                    <a:pt x="1787" y="1453"/>
                  </a:cubicBezTo>
                  <a:cubicBezTo>
                    <a:pt x="1084" y="1453"/>
                    <a:pt x="525" y="2013"/>
                    <a:pt x="525" y="2715"/>
                  </a:cubicBezTo>
                  <a:cubicBezTo>
                    <a:pt x="525" y="3418"/>
                    <a:pt x="1084" y="3978"/>
                    <a:pt x="1787" y="3978"/>
                  </a:cubicBezTo>
                  <a:cubicBezTo>
                    <a:pt x="2382" y="3978"/>
                    <a:pt x="2894" y="3561"/>
                    <a:pt x="3025" y="3001"/>
                  </a:cubicBezTo>
                  <a:lnTo>
                    <a:pt x="3192" y="3156"/>
                  </a:lnTo>
                  <a:cubicBezTo>
                    <a:pt x="3025" y="3775"/>
                    <a:pt x="2465" y="4204"/>
                    <a:pt x="1810" y="4204"/>
                  </a:cubicBezTo>
                  <a:cubicBezTo>
                    <a:pt x="1001" y="4204"/>
                    <a:pt x="334" y="3549"/>
                    <a:pt x="334" y="2727"/>
                  </a:cubicBezTo>
                  <a:cubicBezTo>
                    <a:pt x="334" y="1906"/>
                    <a:pt x="989" y="1251"/>
                    <a:pt x="1810" y="1251"/>
                  </a:cubicBezTo>
                  <a:close/>
                  <a:moveTo>
                    <a:pt x="4299" y="1"/>
                  </a:moveTo>
                  <a:cubicBezTo>
                    <a:pt x="3549" y="1"/>
                    <a:pt x="2894" y="501"/>
                    <a:pt x="2632" y="1168"/>
                  </a:cubicBezTo>
                  <a:cubicBezTo>
                    <a:pt x="2382" y="1037"/>
                    <a:pt x="2084" y="953"/>
                    <a:pt x="1787" y="953"/>
                  </a:cubicBezTo>
                  <a:cubicBezTo>
                    <a:pt x="810" y="953"/>
                    <a:pt x="1" y="1763"/>
                    <a:pt x="1" y="2739"/>
                  </a:cubicBezTo>
                  <a:cubicBezTo>
                    <a:pt x="1" y="3727"/>
                    <a:pt x="810" y="4525"/>
                    <a:pt x="1787" y="4525"/>
                  </a:cubicBezTo>
                  <a:cubicBezTo>
                    <a:pt x="2549" y="4525"/>
                    <a:pt x="3203" y="4049"/>
                    <a:pt x="3453" y="3370"/>
                  </a:cubicBezTo>
                  <a:cubicBezTo>
                    <a:pt x="3703" y="3501"/>
                    <a:pt x="3989" y="3573"/>
                    <a:pt x="4299" y="3573"/>
                  </a:cubicBezTo>
                  <a:cubicBezTo>
                    <a:pt x="4704" y="3573"/>
                    <a:pt x="5108" y="3442"/>
                    <a:pt x="5418" y="3192"/>
                  </a:cubicBezTo>
                  <a:cubicBezTo>
                    <a:pt x="5728" y="2942"/>
                    <a:pt x="5954" y="2596"/>
                    <a:pt x="6049" y="2203"/>
                  </a:cubicBezTo>
                  <a:cubicBezTo>
                    <a:pt x="6073" y="2108"/>
                    <a:pt x="6037" y="2013"/>
                    <a:pt x="5942" y="2001"/>
                  </a:cubicBezTo>
                  <a:cubicBezTo>
                    <a:pt x="5932" y="2000"/>
                    <a:pt x="5921" y="1999"/>
                    <a:pt x="5911" y="1999"/>
                  </a:cubicBezTo>
                  <a:cubicBezTo>
                    <a:pt x="5839" y="1999"/>
                    <a:pt x="5772" y="2037"/>
                    <a:pt x="5751" y="2120"/>
                  </a:cubicBezTo>
                  <a:cubicBezTo>
                    <a:pt x="5597" y="2787"/>
                    <a:pt x="5001" y="3251"/>
                    <a:pt x="4323" y="3251"/>
                  </a:cubicBezTo>
                  <a:cubicBezTo>
                    <a:pt x="3787" y="3251"/>
                    <a:pt x="3311" y="2965"/>
                    <a:pt x="3037" y="2501"/>
                  </a:cubicBezTo>
                  <a:cubicBezTo>
                    <a:pt x="3013" y="2358"/>
                    <a:pt x="2953" y="2203"/>
                    <a:pt x="2882" y="2084"/>
                  </a:cubicBezTo>
                  <a:cubicBezTo>
                    <a:pt x="2680" y="1180"/>
                    <a:pt x="3382" y="322"/>
                    <a:pt x="4311" y="322"/>
                  </a:cubicBezTo>
                  <a:cubicBezTo>
                    <a:pt x="4989" y="322"/>
                    <a:pt x="5585" y="775"/>
                    <a:pt x="5739" y="1453"/>
                  </a:cubicBezTo>
                  <a:cubicBezTo>
                    <a:pt x="5750" y="1528"/>
                    <a:pt x="5818" y="1574"/>
                    <a:pt x="5901" y="1574"/>
                  </a:cubicBezTo>
                  <a:cubicBezTo>
                    <a:pt x="5911" y="1574"/>
                    <a:pt x="5920" y="1574"/>
                    <a:pt x="5930" y="1572"/>
                  </a:cubicBezTo>
                  <a:cubicBezTo>
                    <a:pt x="6013" y="1549"/>
                    <a:pt x="6061" y="1465"/>
                    <a:pt x="6049" y="1370"/>
                  </a:cubicBezTo>
                  <a:cubicBezTo>
                    <a:pt x="5954" y="989"/>
                    <a:pt x="5739" y="644"/>
                    <a:pt x="5418" y="394"/>
                  </a:cubicBezTo>
                  <a:cubicBezTo>
                    <a:pt x="5108" y="144"/>
                    <a:pt x="4704" y="1"/>
                    <a:pt x="42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1" name="Google Shape;15711;p103"/>
            <p:cNvSpPr/>
            <p:nvPr/>
          </p:nvSpPr>
          <p:spPr>
            <a:xfrm>
              <a:off x="6003760" y="3859946"/>
              <a:ext cx="26958" cy="47773"/>
            </a:xfrm>
            <a:custGeom>
              <a:avLst/>
              <a:gdLst/>
              <a:ahLst/>
              <a:cxnLst/>
              <a:rect l="l" t="t" r="r" b="b"/>
              <a:pathLst>
                <a:path w="847" h="1501" extrusionOk="0">
                  <a:moveTo>
                    <a:pt x="382" y="298"/>
                  </a:moveTo>
                  <a:lnTo>
                    <a:pt x="382" y="572"/>
                  </a:lnTo>
                  <a:cubicBezTo>
                    <a:pt x="287" y="536"/>
                    <a:pt x="239" y="501"/>
                    <a:pt x="239" y="429"/>
                  </a:cubicBezTo>
                  <a:cubicBezTo>
                    <a:pt x="239" y="358"/>
                    <a:pt x="310" y="310"/>
                    <a:pt x="382" y="298"/>
                  </a:cubicBezTo>
                  <a:close/>
                  <a:moveTo>
                    <a:pt x="489" y="870"/>
                  </a:moveTo>
                  <a:cubicBezTo>
                    <a:pt x="608" y="917"/>
                    <a:pt x="620" y="977"/>
                    <a:pt x="620" y="1037"/>
                  </a:cubicBezTo>
                  <a:cubicBezTo>
                    <a:pt x="620" y="1132"/>
                    <a:pt x="560" y="1167"/>
                    <a:pt x="489" y="1203"/>
                  </a:cubicBezTo>
                  <a:lnTo>
                    <a:pt x="489" y="870"/>
                  </a:lnTo>
                  <a:close/>
                  <a:moveTo>
                    <a:pt x="441" y="1"/>
                  </a:moveTo>
                  <a:cubicBezTo>
                    <a:pt x="418" y="1"/>
                    <a:pt x="382" y="13"/>
                    <a:pt x="382" y="36"/>
                  </a:cubicBezTo>
                  <a:lnTo>
                    <a:pt x="382" y="84"/>
                  </a:lnTo>
                  <a:cubicBezTo>
                    <a:pt x="156" y="120"/>
                    <a:pt x="25" y="239"/>
                    <a:pt x="25" y="441"/>
                  </a:cubicBezTo>
                  <a:cubicBezTo>
                    <a:pt x="25" y="679"/>
                    <a:pt x="203" y="739"/>
                    <a:pt x="382" y="810"/>
                  </a:cubicBezTo>
                  <a:lnTo>
                    <a:pt x="382" y="1191"/>
                  </a:lnTo>
                  <a:cubicBezTo>
                    <a:pt x="275" y="1167"/>
                    <a:pt x="239" y="1132"/>
                    <a:pt x="144" y="1072"/>
                  </a:cubicBezTo>
                  <a:cubicBezTo>
                    <a:pt x="125" y="1059"/>
                    <a:pt x="108" y="1053"/>
                    <a:pt x="92" y="1053"/>
                  </a:cubicBezTo>
                  <a:cubicBezTo>
                    <a:pt x="37" y="1053"/>
                    <a:pt x="1" y="1121"/>
                    <a:pt x="1" y="1167"/>
                  </a:cubicBezTo>
                  <a:cubicBezTo>
                    <a:pt x="1" y="1203"/>
                    <a:pt x="13" y="1227"/>
                    <a:pt x="25" y="1251"/>
                  </a:cubicBezTo>
                  <a:cubicBezTo>
                    <a:pt x="96" y="1346"/>
                    <a:pt x="251" y="1394"/>
                    <a:pt x="382" y="1394"/>
                  </a:cubicBezTo>
                  <a:lnTo>
                    <a:pt x="382" y="1453"/>
                  </a:lnTo>
                  <a:cubicBezTo>
                    <a:pt x="382" y="1489"/>
                    <a:pt x="418" y="1501"/>
                    <a:pt x="441" y="1501"/>
                  </a:cubicBezTo>
                  <a:cubicBezTo>
                    <a:pt x="477" y="1501"/>
                    <a:pt x="501" y="1489"/>
                    <a:pt x="501" y="1453"/>
                  </a:cubicBezTo>
                  <a:lnTo>
                    <a:pt x="501" y="1394"/>
                  </a:lnTo>
                  <a:cubicBezTo>
                    <a:pt x="703" y="1370"/>
                    <a:pt x="846" y="1251"/>
                    <a:pt x="846" y="1013"/>
                  </a:cubicBezTo>
                  <a:cubicBezTo>
                    <a:pt x="846" y="786"/>
                    <a:pt x="691" y="691"/>
                    <a:pt x="501" y="620"/>
                  </a:cubicBezTo>
                  <a:lnTo>
                    <a:pt x="501" y="298"/>
                  </a:lnTo>
                  <a:cubicBezTo>
                    <a:pt x="584" y="298"/>
                    <a:pt x="608" y="310"/>
                    <a:pt x="680" y="358"/>
                  </a:cubicBezTo>
                  <a:cubicBezTo>
                    <a:pt x="694" y="362"/>
                    <a:pt x="709" y="364"/>
                    <a:pt x="723" y="364"/>
                  </a:cubicBezTo>
                  <a:cubicBezTo>
                    <a:pt x="754" y="364"/>
                    <a:pt x="782" y="351"/>
                    <a:pt x="799" y="310"/>
                  </a:cubicBezTo>
                  <a:cubicBezTo>
                    <a:pt x="834" y="263"/>
                    <a:pt x="846" y="203"/>
                    <a:pt x="787" y="155"/>
                  </a:cubicBezTo>
                  <a:cubicBezTo>
                    <a:pt x="715" y="96"/>
                    <a:pt x="596" y="84"/>
                    <a:pt x="501" y="84"/>
                  </a:cubicBezTo>
                  <a:lnTo>
                    <a:pt x="501" y="36"/>
                  </a:lnTo>
                  <a:cubicBezTo>
                    <a:pt x="501" y="13"/>
                    <a:pt x="477"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2" name="Google Shape;15712;p103"/>
            <p:cNvSpPr/>
            <p:nvPr/>
          </p:nvSpPr>
          <p:spPr>
            <a:xfrm>
              <a:off x="5778676" y="3939865"/>
              <a:ext cx="349052" cy="200163"/>
            </a:xfrm>
            <a:custGeom>
              <a:avLst/>
              <a:gdLst/>
              <a:ahLst/>
              <a:cxnLst/>
              <a:rect l="l" t="t" r="r" b="b"/>
              <a:pathLst>
                <a:path w="10967" h="6289" extrusionOk="0">
                  <a:moveTo>
                    <a:pt x="3483" y="1855"/>
                  </a:moveTo>
                  <a:cubicBezTo>
                    <a:pt x="3500" y="1855"/>
                    <a:pt x="3513" y="1868"/>
                    <a:pt x="3513" y="1895"/>
                  </a:cubicBezTo>
                  <a:cubicBezTo>
                    <a:pt x="3584" y="2074"/>
                    <a:pt x="4573" y="4693"/>
                    <a:pt x="4620" y="4776"/>
                  </a:cubicBezTo>
                  <a:cubicBezTo>
                    <a:pt x="4632" y="4788"/>
                    <a:pt x="4620" y="4824"/>
                    <a:pt x="4584" y="4824"/>
                  </a:cubicBezTo>
                  <a:lnTo>
                    <a:pt x="3882" y="5086"/>
                  </a:lnTo>
                  <a:cubicBezTo>
                    <a:pt x="3846" y="4955"/>
                    <a:pt x="2846" y="2300"/>
                    <a:pt x="2775" y="2133"/>
                  </a:cubicBezTo>
                  <a:lnTo>
                    <a:pt x="3465" y="1859"/>
                  </a:lnTo>
                  <a:cubicBezTo>
                    <a:pt x="3471" y="1856"/>
                    <a:pt x="3477" y="1855"/>
                    <a:pt x="3483" y="1855"/>
                  </a:cubicBezTo>
                  <a:close/>
                  <a:moveTo>
                    <a:pt x="2477" y="2228"/>
                  </a:moveTo>
                  <a:lnTo>
                    <a:pt x="3584" y="5193"/>
                  </a:lnTo>
                  <a:cubicBezTo>
                    <a:pt x="3072" y="5407"/>
                    <a:pt x="1739" y="5907"/>
                    <a:pt x="1513" y="6003"/>
                  </a:cubicBezTo>
                  <a:cubicBezTo>
                    <a:pt x="1507" y="6005"/>
                    <a:pt x="1500" y="6007"/>
                    <a:pt x="1493" y="6007"/>
                  </a:cubicBezTo>
                  <a:cubicBezTo>
                    <a:pt x="1468" y="6007"/>
                    <a:pt x="1438" y="5991"/>
                    <a:pt x="1429" y="5955"/>
                  </a:cubicBezTo>
                  <a:lnTo>
                    <a:pt x="358" y="3109"/>
                  </a:lnTo>
                  <a:cubicBezTo>
                    <a:pt x="346" y="3086"/>
                    <a:pt x="358" y="3038"/>
                    <a:pt x="405" y="3026"/>
                  </a:cubicBezTo>
                  <a:cubicBezTo>
                    <a:pt x="1072" y="2764"/>
                    <a:pt x="2013" y="2407"/>
                    <a:pt x="2477" y="2228"/>
                  </a:cubicBezTo>
                  <a:close/>
                  <a:moveTo>
                    <a:pt x="10060" y="0"/>
                  </a:moveTo>
                  <a:cubicBezTo>
                    <a:pt x="9818" y="0"/>
                    <a:pt x="9583" y="125"/>
                    <a:pt x="9407" y="288"/>
                  </a:cubicBezTo>
                  <a:lnTo>
                    <a:pt x="7728" y="1681"/>
                  </a:lnTo>
                  <a:cubicBezTo>
                    <a:pt x="7632" y="1478"/>
                    <a:pt x="7430" y="1264"/>
                    <a:pt x="7061" y="1264"/>
                  </a:cubicBezTo>
                  <a:cubicBezTo>
                    <a:pt x="6668" y="1264"/>
                    <a:pt x="6361" y="1262"/>
                    <a:pt x="6115" y="1262"/>
                  </a:cubicBezTo>
                  <a:cubicBezTo>
                    <a:pt x="5377" y="1262"/>
                    <a:pt x="5192" y="1276"/>
                    <a:pt x="4906" y="1383"/>
                  </a:cubicBezTo>
                  <a:lnTo>
                    <a:pt x="3834" y="1835"/>
                  </a:lnTo>
                  <a:lnTo>
                    <a:pt x="3822" y="1788"/>
                  </a:lnTo>
                  <a:cubicBezTo>
                    <a:pt x="3766" y="1647"/>
                    <a:pt x="3637" y="1551"/>
                    <a:pt x="3491" y="1551"/>
                  </a:cubicBezTo>
                  <a:cubicBezTo>
                    <a:pt x="3451" y="1551"/>
                    <a:pt x="3411" y="1558"/>
                    <a:pt x="3370" y="1574"/>
                  </a:cubicBezTo>
                  <a:lnTo>
                    <a:pt x="2560" y="1871"/>
                  </a:lnTo>
                  <a:cubicBezTo>
                    <a:pt x="2203" y="2014"/>
                    <a:pt x="1084" y="2431"/>
                    <a:pt x="298" y="2728"/>
                  </a:cubicBezTo>
                  <a:cubicBezTo>
                    <a:pt x="108" y="2800"/>
                    <a:pt x="1" y="3026"/>
                    <a:pt x="72" y="3217"/>
                  </a:cubicBezTo>
                  <a:lnTo>
                    <a:pt x="1144" y="6038"/>
                  </a:lnTo>
                  <a:cubicBezTo>
                    <a:pt x="1199" y="6196"/>
                    <a:pt x="1348" y="6288"/>
                    <a:pt x="1501" y="6288"/>
                  </a:cubicBezTo>
                  <a:cubicBezTo>
                    <a:pt x="1545" y="6288"/>
                    <a:pt x="1589" y="6281"/>
                    <a:pt x="1632" y="6265"/>
                  </a:cubicBezTo>
                  <a:cubicBezTo>
                    <a:pt x="1870" y="6181"/>
                    <a:pt x="3501" y="5562"/>
                    <a:pt x="3858" y="5431"/>
                  </a:cubicBezTo>
                  <a:lnTo>
                    <a:pt x="4704" y="5122"/>
                  </a:lnTo>
                  <a:cubicBezTo>
                    <a:pt x="4882" y="5050"/>
                    <a:pt x="4989" y="4848"/>
                    <a:pt x="4918" y="4657"/>
                  </a:cubicBezTo>
                  <a:lnTo>
                    <a:pt x="4894" y="4622"/>
                  </a:lnTo>
                  <a:cubicBezTo>
                    <a:pt x="5454" y="4383"/>
                    <a:pt x="5466" y="4360"/>
                    <a:pt x="6049" y="4360"/>
                  </a:cubicBezTo>
                  <a:cubicBezTo>
                    <a:pt x="6132" y="4360"/>
                    <a:pt x="6204" y="4288"/>
                    <a:pt x="6204" y="4193"/>
                  </a:cubicBezTo>
                  <a:cubicBezTo>
                    <a:pt x="6204" y="4110"/>
                    <a:pt x="6132" y="4026"/>
                    <a:pt x="6049" y="4026"/>
                  </a:cubicBezTo>
                  <a:cubicBezTo>
                    <a:pt x="5418" y="4026"/>
                    <a:pt x="5358" y="4074"/>
                    <a:pt x="4799" y="4312"/>
                  </a:cubicBezTo>
                  <a:lnTo>
                    <a:pt x="3965" y="2097"/>
                  </a:lnTo>
                  <a:lnTo>
                    <a:pt x="5037" y="1645"/>
                  </a:lnTo>
                  <a:cubicBezTo>
                    <a:pt x="5251" y="1571"/>
                    <a:pt x="5403" y="1559"/>
                    <a:pt x="5989" y="1559"/>
                  </a:cubicBezTo>
                  <a:cubicBezTo>
                    <a:pt x="6250" y="1559"/>
                    <a:pt x="6597" y="1562"/>
                    <a:pt x="7073" y="1562"/>
                  </a:cubicBezTo>
                  <a:cubicBezTo>
                    <a:pt x="7240" y="1562"/>
                    <a:pt x="7359" y="1621"/>
                    <a:pt x="7430" y="1740"/>
                  </a:cubicBezTo>
                  <a:cubicBezTo>
                    <a:pt x="7478" y="1835"/>
                    <a:pt x="7490" y="1919"/>
                    <a:pt x="7502" y="1931"/>
                  </a:cubicBezTo>
                  <a:cubicBezTo>
                    <a:pt x="7502" y="1990"/>
                    <a:pt x="7454" y="2276"/>
                    <a:pt x="7180" y="2336"/>
                  </a:cubicBezTo>
                  <a:cubicBezTo>
                    <a:pt x="6740" y="2407"/>
                    <a:pt x="5823" y="2538"/>
                    <a:pt x="5811" y="2538"/>
                  </a:cubicBezTo>
                  <a:cubicBezTo>
                    <a:pt x="5716" y="2562"/>
                    <a:pt x="5656" y="2633"/>
                    <a:pt x="5668" y="2728"/>
                  </a:cubicBezTo>
                  <a:cubicBezTo>
                    <a:pt x="5692" y="2800"/>
                    <a:pt x="5751" y="2859"/>
                    <a:pt x="5823" y="2859"/>
                  </a:cubicBezTo>
                  <a:lnTo>
                    <a:pt x="5847" y="2859"/>
                  </a:lnTo>
                  <a:cubicBezTo>
                    <a:pt x="5870" y="2859"/>
                    <a:pt x="6787" y="2728"/>
                    <a:pt x="7240" y="2645"/>
                  </a:cubicBezTo>
                  <a:cubicBezTo>
                    <a:pt x="7632" y="2574"/>
                    <a:pt x="7787" y="2240"/>
                    <a:pt x="7811" y="2026"/>
                  </a:cubicBezTo>
                  <a:lnTo>
                    <a:pt x="9633" y="514"/>
                  </a:lnTo>
                  <a:cubicBezTo>
                    <a:pt x="9747" y="415"/>
                    <a:pt x="9895" y="311"/>
                    <a:pt x="10058" y="311"/>
                  </a:cubicBezTo>
                  <a:cubicBezTo>
                    <a:pt x="10151" y="311"/>
                    <a:pt x="10248" y="344"/>
                    <a:pt x="10347" y="431"/>
                  </a:cubicBezTo>
                  <a:cubicBezTo>
                    <a:pt x="10645" y="728"/>
                    <a:pt x="10371" y="1073"/>
                    <a:pt x="10299" y="1145"/>
                  </a:cubicBezTo>
                  <a:cubicBezTo>
                    <a:pt x="10228" y="1216"/>
                    <a:pt x="8013" y="3609"/>
                    <a:pt x="8013" y="3609"/>
                  </a:cubicBezTo>
                  <a:cubicBezTo>
                    <a:pt x="7680" y="3990"/>
                    <a:pt x="7251" y="4050"/>
                    <a:pt x="7073" y="4062"/>
                  </a:cubicBezTo>
                  <a:lnTo>
                    <a:pt x="6787" y="4062"/>
                  </a:lnTo>
                  <a:cubicBezTo>
                    <a:pt x="6704" y="4062"/>
                    <a:pt x="6620" y="4133"/>
                    <a:pt x="6620" y="4229"/>
                  </a:cubicBezTo>
                  <a:cubicBezTo>
                    <a:pt x="6620" y="4312"/>
                    <a:pt x="6704" y="4383"/>
                    <a:pt x="6787" y="4383"/>
                  </a:cubicBezTo>
                  <a:lnTo>
                    <a:pt x="7097" y="4383"/>
                  </a:lnTo>
                  <a:cubicBezTo>
                    <a:pt x="7311" y="4371"/>
                    <a:pt x="7859" y="4300"/>
                    <a:pt x="8264" y="3836"/>
                  </a:cubicBezTo>
                  <a:lnTo>
                    <a:pt x="10550" y="1371"/>
                  </a:lnTo>
                  <a:cubicBezTo>
                    <a:pt x="10728" y="1121"/>
                    <a:pt x="10966" y="621"/>
                    <a:pt x="10550" y="204"/>
                  </a:cubicBezTo>
                  <a:cubicBezTo>
                    <a:pt x="10395" y="59"/>
                    <a:pt x="10226" y="0"/>
                    <a:pt x="10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13" name="Google Shape;15713;p103"/>
          <p:cNvGrpSpPr/>
          <p:nvPr/>
        </p:nvGrpSpPr>
        <p:grpSpPr>
          <a:xfrm>
            <a:off x="5355784" y="3834547"/>
            <a:ext cx="299019" cy="297905"/>
            <a:chOff x="5355784" y="3834547"/>
            <a:chExt cx="299019" cy="297905"/>
          </a:xfrm>
        </p:grpSpPr>
        <p:sp>
          <p:nvSpPr>
            <p:cNvPr id="15714" name="Google Shape;15714;p103"/>
            <p:cNvSpPr/>
            <p:nvPr/>
          </p:nvSpPr>
          <p:spPr>
            <a:xfrm>
              <a:off x="5355784" y="3834547"/>
              <a:ext cx="299019" cy="297905"/>
            </a:xfrm>
            <a:custGeom>
              <a:avLst/>
              <a:gdLst/>
              <a:ahLst/>
              <a:cxnLst/>
              <a:rect l="l" t="t" r="r" b="b"/>
              <a:pathLst>
                <a:path w="9395" h="9360" extrusionOk="0">
                  <a:moveTo>
                    <a:pt x="3572" y="5454"/>
                  </a:moveTo>
                  <a:cubicBezTo>
                    <a:pt x="3679" y="5573"/>
                    <a:pt x="3786" y="5704"/>
                    <a:pt x="3929" y="5811"/>
                  </a:cubicBezTo>
                  <a:lnTo>
                    <a:pt x="3405" y="6335"/>
                  </a:lnTo>
                  <a:cubicBezTo>
                    <a:pt x="3393" y="6311"/>
                    <a:pt x="3393" y="6299"/>
                    <a:pt x="3382" y="6287"/>
                  </a:cubicBezTo>
                  <a:lnTo>
                    <a:pt x="3096" y="6002"/>
                  </a:lnTo>
                  <a:cubicBezTo>
                    <a:pt x="3084" y="5990"/>
                    <a:pt x="3060" y="5978"/>
                    <a:pt x="3048" y="5978"/>
                  </a:cubicBezTo>
                  <a:lnTo>
                    <a:pt x="3572" y="5454"/>
                  </a:lnTo>
                  <a:close/>
                  <a:moveTo>
                    <a:pt x="2748" y="6109"/>
                  </a:moveTo>
                  <a:cubicBezTo>
                    <a:pt x="2804" y="6109"/>
                    <a:pt x="2858" y="6133"/>
                    <a:pt x="2893" y="6180"/>
                  </a:cubicBezTo>
                  <a:lnTo>
                    <a:pt x="3179" y="6466"/>
                  </a:lnTo>
                  <a:cubicBezTo>
                    <a:pt x="3274" y="6573"/>
                    <a:pt x="3274" y="6704"/>
                    <a:pt x="3191" y="6788"/>
                  </a:cubicBezTo>
                  <a:lnTo>
                    <a:pt x="3036" y="6954"/>
                  </a:lnTo>
                  <a:lnTo>
                    <a:pt x="2429" y="6347"/>
                  </a:lnTo>
                  <a:lnTo>
                    <a:pt x="2584" y="6180"/>
                  </a:lnTo>
                  <a:cubicBezTo>
                    <a:pt x="2631" y="6133"/>
                    <a:pt x="2691" y="6109"/>
                    <a:pt x="2748" y="6109"/>
                  </a:cubicBezTo>
                  <a:close/>
                  <a:moveTo>
                    <a:pt x="2215" y="6549"/>
                  </a:moveTo>
                  <a:lnTo>
                    <a:pt x="2822" y="7169"/>
                  </a:lnTo>
                  <a:lnTo>
                    <a:pt x="965" y="9026"/>
                  </a:lnTo>
                  <a:cubicBezTo>
                    <a:pt x="923" y="9068"/>
                    <a:pt x="866" y="9088"/>
                    <a:pt x="810" y="9088"/>
                  </a:cubicBezTo>
                  <a:cubicBezTo>
                    <a:pt x="753" y="9088"/>
                    <a:pt x="697" y="9068"/>
                    <a:pt x="655" y="9026"/>
                  </a:cubicBezTo>
                  <a:lnTo>
                    <a:pt x="369" y="8740"/>
                  </a:lnTo>
                  <a:cubicBezTo>
                    <a:pt x="262" y="8657"/>
                    <a:pt x="262" y="8502"/>
                    <a:pt x="357" y="8419"/>
                  </a:cubicBezTo>
                  <a:lnTo>
                    <a:pt x="2215" y="6549"/>
                  </a:lnTo>
                  <a:close/>
                  <a:moveTo>
                    <a:pt x="6096" y="1"/>
                  </a:moveTo>
                  <a:cubicBezTo>
                    <a:pt x="3417" y="1"/>
                    <a:pt x="1869" y="3061"/>
                    <a:pt x="3441" y="5216"/>
                  </a:cubicBezTo>
                  <a:lnTo>
                    <a:pt x="2810" y="5835"/>
                  </a:lnTo>
                  <a:cubicBezTo>
                    <a:pt x="2798" y="5834"/>
                    <a:pt x="2786" y="5834"/>
                    <a:pt x="2774" y="5834"/>
                  </a:cubicBezTo>
                  <a:cubicBezTo>
                    <a:pt x="2643" y="5834"/>
                    <a:pt x="2516" y="5892"/>
                    <a:pt x="2429" y="5990"/>
                  </a:cubicBezTo>
                  <a:lnTo>
                    <a:pt x="191" y="8216"/>
                  </a:lnTo>
                  <a:cubicBezTo>
                    <a:pt x="0" y="8419"/>
                    <a:pt x="0" y="8728"/>
                    <a:pt x="191" y="8919"/>
                  </a:cubicBezTo>
                  <a:lnTo>
                    <a:pt x="465" y="9216"/>
                  </a:lnTo>
                  <a:cubicBezTo>
                    <a:pt x="560" y="9312"/>
                    <a:pt x="685" y="9359"/>
                    <a:pt x="810" y="9359"/>
                  </a:cubicBezTo>
                  <a:cubicBezTo>
                    <a:pt x="935" y="9359"/>
                    <a:pt x="1060" y="9312"/>
                    <a:pt x="1155" y="9216"/>
                  </a:cubicBezTo>
                  <a:lnTo>
                    <a:pt x="3120" y="7252"/>
                  </a:lnTo>
                  <a:lnTo>
                    <a:pt x="3393" y="6990"/>
                  </a:lnTo>
                  <a:cubicBezTo>
                    <a:pt x="3501" y="6883"/>
                    <a:pt x="3536" y="6752"/>
                    <a:pt x="3536" y="6597"/>
                  </a:cubicBezTo>
                  <a:lnTo>
                    <a:pt x="4167" y="5978"/>
                  </a:lnTo>
                  <a:cubicBezTo>
                    <a:pt x="4632" y="6299"/>
                    <a:pt x="5179" y="6526"/>
                    <a:pt x="5763" y="6573"/>
                  </a:cubicBezTo>
                  <a:lnTo>
                    <a:pt x="5775" y="6573"/>
                  </a:lnTo>
                  <a:cubicBezTo>
                    <a:pt x="5846" y="6573"/>
                    <a:pt x="5906" y="6514"/>
                    <a:pt x="5906" y="6454"/>
                  </a:cubicBezTo>
                  <a:cubicBezTo>
                    <a:pt x="5918" y="6371"/>
                    <a:pt x="5858" y="6299"/>
                    <a:pt x="5787" y="6299"/>
                  </a:cubicBezTo>
                  <a:cubicBezTo>
                    <a:pt x="5191" y="6240"/>
                    <a:pt x="4644" y="6002"/>
                    <a:pt x="4191" y="5645"/>
                  </a:cubicBezTo>
                  <a:cubicBezTo>
                    <a:pt x="1977" y="3847"/>
                    <a:pt x="3286" y="287"/>
                    <a:pt x="6096" y="287"/>
                  </a:cubicBezTo>
                  <a:cubicBezTo>
                    <a:pt x="7680" y="287"/>
                    <a:pt x="8942" y="1489"/>
                    <a:pt x="9108" y="3001"/>
                  </a:cubicBezTo>
                  <a:cubicBezTo>
                    <a:pt x="9119" y="3067"/>
                    <a:pt x="9170" y="3122"/>
                    <a:pt x="9233" y="3122"/>
                  </a:cubicBezTo>
                  <a:cubicBezTo>
                    <a:pt x="9239" y="3122"/>
                    <a:pt x="9245" y="3121"/>
                    <a:pt x="9251" y="3120"/>
                  </a:cubicBezTo>
                  <a:cubicBezTo>
                    <a:pt x="9335" y="3097"/>
                    <a:pt x="9394" y="3037"/>
                    <a:pt x="9370" y="2966"/>
                  </a:cubicBezTo>
                  <a:cubicBezTo>
                    <a:pt x="9216" y="1334"/>
                    <a:pt x="7823" y="1"/>
                    <a:pt x="6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5" name="Google Shape;15715;p103"/>
            <p:cNvSpPr/>
            <p:nvPr/>
          </p:nvSpPr>
          <p:spPr>
            <a:xfrm>
              <a:off x="5455054" y="3854280"/>
              <a:ext cx="179666" cy="171296"/>
            </a:xfrm>
            <a:custGeom>
              <a:avLst/>
              <a:gdLst/>
              <a:ahLst/>
              <a:cxnLst/>
              <a:rect l="l" t="t" r="r" b="b"/>
              <a:pathLst>
                <a:path w="5645" h="5382" extrusionOk="0">
                  <a:moveTo>
                    <a:pt x="2953" y="274"/>
                  </a:moveTo>
                  <a:cubicBezTo>
                    <a:pt x="4275" y="274"/>
                    <a:pt x="5358" y="1345"/>
                    <a:pt x="5358" y="2691"/>
                  </a:cubicBezTo>
                  <a:cubicBezTo>
                    <a:pt x="5358" y="4024"/>
                    <a:pt x="4275" y="5096"/>
                    <a:pt x="2953" y="5096"/>
                  </a:cubicBezTo>
                  <a:cubicBezTo>
                    <a:pt x="2322" y="5096"/>
                    <a:pt x="1715" y="4858"/>
                    <a:pt x="1239" y="4405"/>
                  </a:cubicBezTo>
                  <a:cubicBezTo>
                    <a:pt x="298" y="3465"/>
                    <a:pt x="298" y="1929"/>
                    <a:pt x="1239" y="976"/>
                  </a:cubicBezTo>
                  <a:cubicBezTo>
                    <a:pt x="1715" y="500"/>
                    <a:pt x="2322" y="274"/>
                    <a:pt x="2953" y="274"/>
                  </a:cubicBezTo>
                  <a:close/>
                  <a:moveTo>
                    <a:pt x="2958" y="0"/>
                  </a:moveTo>
                  <a:cubicBezTo>
                    <a:pt x="2269" y="0"/>
                    <a:pt x="1578" y="262"/>
                    <a:pt x="1048" y="786"/>
                  </a:cubicBezTo>
                  <a:cubicBezTo>
                    <a:pt x="1" y="1822"/>
                    <a:pt x="1" y="3536"/>
                    <a:pt x="1048" y="4596"/>
                  </a:cubicBezTo>
                  <a:cubicBezTo>
                    <a:pt x="1572" y="5120"/>
                    <a:pt x="2263" y="5382"/>
                    <a:pt x="2953" y="5382"/>
                  </a:cubicBezTo>
                  <a:cubicBezTo>
                    <a:pt x="4430" y="5370"/>
                    <a:pt x="5644" y="4179"/>
                    <a:pt x="5644" y="2691"/>
                  </a:cubicBezTo>
                  <a:cubicBezTo>
                    <a:pt x="5644" y="1977"/>
                    <a:pt x="5358" y="1286"/>
                    <a:pt x="4858" y="786"/>
                  </a:cubicBezTo>
                  <a:cubicBezTo>
                    <a:pt x="4335" y="262"/>
                    <a:pt x="3647" y="0"/>
                    <a:pt x="29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6" name="Google Shape;15716;p103"/>
            <p:cNvSpPr/>
            <p:nvPr/>
          </p:nvSpPr>
          <p:spPr>
            <a:xfrm>
              <a:off x="5508110" y="3886490"/>
              <a:ext cx="81510" cy="99302"/>
            </a:xfrm>
            <a:custGeom>
              <a:avLst/>
              <a:gdLst/>
              <a:ahLst/>
              <a:cxnLst/>
              <a:rect l="l" t="t" r="r" b="b"/>
              <a:pathLst>
                <a:path w="2561" h="3120" extrusionOk="0">
                  <a:moveTo>
                    <a:pt x="1286" y="262"/>
                  </a:moveTo>
                  <a:cubicBezTo>
                    <a:pt x="1596" y="262"/>
                    <a:pt x="1846" y="512"/>
                    <a:pt x="1846" y="834"/>
                  </a:cubicBezTo>
                  <a:cubicBezTo>
                    <a:pt x="1846" y="1143"/>
                    <a:pt x="1596" y="1393"/>
                    <a:pt x="1286" y="1393"/>
                  </a:cubicBezTo>
                  <a:cubicBezTo>
                    <a:pt x="977" y="1393"/>
                    <a:pt x="715" y="1143"/>
                    <a:pt x="715" y="834"/>
                  </a:cubicBezTo>
                  <a:cubicBezTo>
                    <a:pt x="739" y="512"/>
                    <a:pt x="977" y="262"/>
                    <a:pt x="1286" y="262"/>
                  </a:cubicBezTo>
                  <a:close/>
                  <a:moveTo>
                    <a:pt x="1703" y="1667"/>
                  </a:moveTo>
                  <a:cubicBezTo>
                    <a:pt x="2036" y="1667"/>
                    <a:pt x="2310" y="1929"/>
                    <a:pt x="2310" y="2274"/>
                  </a:cubicBezTo>
                  <a:lnTo>
                    <a:pt x="2310" y="2858"/>
                  </a:lnTo>
                  <a:lnTo>
                    <a:pt x="2001" y="2858"/>
                  </a:lnTo>
                  <a:lnTo>
                    <a:pt x="2001" y="2262"/>
                  </a:lnTo>
                  <a:cubicBezTo>
                    <a:pt x="2001" y="2179"/>
                    <a:pt x="1941" y="2119"/>
                    <a:pt x="1870" y="2119"/>
                  </a:cubicBezTo>
                  <a:cubicBezTo>
                    <a:pt x="1786" y="2119"/>
                    <a:pt x="1727" y="2179"/>
                    <a:pt x="1727" y="2262"/>
                  </a:cubicBezTo>
                  <a:lnTo>
                    <a:pt x="1727" y="2858"/>
                  </a:lnTo>
                  <a:lnTo>
                    <a:pt x="870" y="2858"/>
                  </a:lnTo>
                  <a:lnTo>
                    <a:pt x="870" y="2262"/>
                  </a:lnTo>
                  <a:cubicBezTo>
                    <a:pt x="870" y="2179"/>
                    <a:pt x="810" y="2119"/>
                    <a:pt x="727" y="2119"/>
                  </a:cubicBezTo>
                  <a:cubicBezTo>
                    <a:pt x="655" y="2119"/>
                    <a:pt x="596" y="2179"/>
                    <a:pt x="596" y="2262"/>
                  </a:cubicBezTo>
                  <a:lnTo>
                    <a:pt x="596" y="2858"/>
                  </a:lnTo>
                  <a:lnTo>
                    <a:pt x="298" y="2858"/>
                  </a:lnTo>
                  <a:lnTo>
                    <a:pt x="298" y="2274"/>
                  </a:lnTo>
                  <a:cubicBezTo>
                    <a:pt x="298" y="1929"/>
                    <a:pt x="572" y="1667"/>
                    <a:pt x="905" y="1667"/>
                  </a:cubicBezTo>
                  <a:close/>
                  <a:moveTo>
                    <a:pt x="1286" y="0"/>
                  </a:moveTo>
                  <a:cubicBezTo>
                    <a:pt x="822" y="0"/>
                    <a:pt x="453" y="369"/>
                    <a:pt x="453" y="834"/>
                  </a:cubicBezTo>
                  <a:cubicBezTo>
                    <a:pt x="453" y="1048"/>
                    <a:pt x="536" y="1262"/>
                    <a:pt x="691" y="1405"/>
                  </a:cubicBezTo>
                  <a:cubicBezTo>
                    <a:pt x="298" y="1500"/>
                    <a:pt x="1" y="1857"/>
                    <a:pt x="1" y="2274"/>
                  </a:cubicBezTo>
                  <a:lnTo>
                    <a:pt x="1" y="2858"/>
                  </a:lnTo>
                  <a:cubicBezTo>
                    <a:pt x="1" y="3000"/>
                    <a:pt x="120" y="3120"/>
                    <a:pt x="274" y="3120"/>
                  </a:cubicBezTo>
                  <a:lnTo>
                    <a:pt x="2298" y="3120"/>
                  </a:lnTo>
                  <a:cubicBezTo>
                    <a:pt x="2441" y="3120"/>
                    <a:pt x="2560" y="3000"/>
                    <a:pt x="2560" y="2858"/>
                  </a:cubicBezTo>
                  <a:lnTo>
                    <a:pt x="2560" y="2274"/>
                  </a:lnTo>
                  <a:cubicBezTo>
                    <a:pt x="2560" y="1857"/>
                    <a:pt x="2275" y="1500"/>
                    <a:pt x="1882" y="1405"/>
                  </a:cubicBezTo>
                  <a:cubicBezTo>
                    <a:pt x="2025" y="1262"/>
                    <a:pt x="2120" y="1048"/>
                    <a:pt x="2120" y="834"/>
                  </a:cubicBezTo>
                  <a:cubicBezTo>
                    <a:pt x="2120" y="369"/>
                    <a:pt x="1751" y="0"/>
                    <a:pt x="1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7" name="Google Shape;15717;p103"/>
            <p:cNvSpPr/>
            <p:nvPr/>
          </p:nvSpPr>
          <p:spPr>
            <a:xfrm>
              <a:off x="5554706" y="3945530"/>
              <a:ext cx="98952" cy="98251"/>
            </a:xfrm>
            <a:custGeom>
              <a:avLst/>
              <a:gdLst/>
              <a:ahLst/>
              <a:cxnLst/>
              <a:rect l="l" t="t" r="r" b="b"/>
              <a:pathLst>
                <a:path w="3109" h="3087" extrusionOk="0">
                  <a:moveTo>
                    <a:pt x="2959" y="1"/>
                  </a:moveTo>
                  <a:cubicBezTo>
                    <a:pt x="2892" y="1"/>
                    <a:pt x="2823" y="56"/>
                    <a:pt x="2823" y="122"/>
                  </a:cubicBezTo>
                  <a:cubicBezTo>
                    <a:pt x="2680" y="1550"/>
                    <a:pt x="1561" y="2669"/>
                    <a:pt x="132" y="2812"/>
                  </a:cubicBezTo>
                  <a:cubicBezTo>
                    <a:pt x="61" y="2824"/>
                    <a:pt x="1" y="2884"/>
                    <a:pt x="13" y="2967"/>
                  </a:cubicBezTo>
                  <a:cubicBezTo>
                    <a:pt x="13" y="3039"/>
                    <a:pt x="72" y="3086"/>
                    <a:pt x="144" y="3086"/>
                  </a:cubicBezTo>
                  <a:lnTo>
                    <a:pt x="168" y="3086"/>
                  </a:lnTo>
                  <a:cubicBezTo>
                    <a:pt x="1704" y="2931"/>
                    <a:pt x="2942" y="1717"/>
                    <a:pt x="3097" y="145"/>
                  </a:cubicBezTo>
                  <a:cubicBezTo>
                    <a:pt x="3109" y="74"/>
                    <a:pt x="3049" y="2"/>
                    <a:pt x="2978" y="2"/>
                  </a:cubicBezTo>
                  <a:cubicBezTo>
                    <a:pt x="2971" y="1"/>
                    <a:pt x="2965" y="1"/>
                    <a:pt x="29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18" name="Google Shape;15718;p103"/>
          <p:cNvGrpSpPr/>
          <p:nvPr/>
        </p:nvGrpSpPr>
        <p:grpSpPr>
          <a:xfrm>
            <a:off x="8036455" y="3807271"/>
            <a:ext cx="292176" cy="353985"/>
            <a:chOff x="8036455" y="3807271"/>
            <a:chExt cx="292176" cy="353985"/>
          </a:xfrm>
        </p:grpSpPr>
        <p:sp>
          <p:nvSpPr>
            <p:cNvPr id="15719" name="Google Shape;15719;p103"/>
            <p:cNvSpPr/>
            <p:nvPr/>
          </p:nvSpPr>
          <p:spPr>
            <a:xfrm>
              <a:off x="8039479" y="3807271"/>
              <a:ext cx="289153" cy="330465"/>
            </a:xfrm>
            <a:custGeom>
              <a:avLst/>
              <a:gdLst/>
              <a:ahLst/>
              <a:cxnLst/>
              <a:rect l="l" t="t" r="r" b="b"/>
              <a:pathLst>
                <a:path w="9085" h="10383" extrusionOk="0">
                  <a:moveTo>
                    <a:pt x="6049" y="298"/>
                  </a:moveTo>
                  <a:lnTo>
                    <a:pt x="4489" y="1358"/>
                  </a:lnTo>
                  <a:lnTo>
                    <a:pt x="2917" y="298"/>
                  </a:lnTo>
                  <a:close/>
                  <a:moveTo>
                    <a:pt x="2465" y="406"/>
                  </a:moveTo>
                  <a:lnTo>
                    <a:pt x="4203" y="1620"/>
                  </a:lnTo>
                  <a:lnTo>
                    <a:pt x="3203" y="2632"/>
                  </a:lnTo>
                  <a:lnTo>
                    <a:pt x="2203" y="1037"/>
                  </a:lnTo>
                  <a:lnTo>
                    <a:pt x="2465" y="406"/>
                  </a:lnTo>
                  <a:close/>
                  <a:moveTo>
                    <a:pt x="6513" y="382"/>
                  </a:moveTo>
                  <a:lnTo>
                    <a:pt x="6763" y="1025"/>
                  </a:lnTo>
                  <a:lnTo>
                    <a:pt x="5763" y="2632"/>
                  </a:lnTo>
                  <a:lnTo>
                    <a:pt x="4739" y="1572"/>
                  </a:lnTo>
                  <a:lnTo>
                    <a:pt x="6513" y="382"/>
                  </a:lnTo>
                  <a:close/>
                  <a:moveTo>
                    <a:pt x="4501" y="1787"/>
                  </a:moveTo>
                  <a:lnTo>
                    <a:pt x="5334" y="2632"/>
                  </a:lnTo>
                  <a:lnTo>
                    <a:pt x="4941" y="3061"/>
                  </a:lnTo>
                  <a:lnTo>
                    <a:pt x="4036" y="3061"/>
                  </a:lnTo>
                  <a:lnTo>
                    <a:pt x="3667" y="2632"/>
                  </a:lnTo>
                  <a:lnTo>
                    <a:pt x="4501" y="1787"/>
                  </a:lnTo>
                  <a:close/>
                  <a:moveTo>
                    <a:pt x="2405" y="1"/>
                  </a:moveTo>
                  <a:lnTo>
                    <a:pt x="2382" y="13"/>
                  </a:lnTo>
                  <a:lnTo>
                    <a:pt x="2370" y="25"/>
                  </a:lnTo>
                  <a:lnTo>
                    <a:pt x="2358" y="48"/>
                  </a:lnTo>
                  <a:lnTo>
                    <a:pt x="2346" y="60"/>
                  </a:lnTo>
                  <a:lnTo>
                    <a:pt x="2346" y="72"/>
                  </a:lnTo>
                  <a:lnTo>
                    <a:pt x="1989" y="965"/>
                  </a:lnTo>
                  <a:lnTo>
                    <a:pt x="107" y="1739"/>
                  </a:lnTo>
                  <a:cubicBezTo>
                    <a:pt x="48" y="1775"/>
                    <a:pt x="0" y="1834"/>
                    <a:pt x="0" y="1894"/>
                  </a:cubicBezTo>
                  <a:lnTo>
                    <a:pt x="0" y="3620"/>
                  </a:lnTo>
                  <a:cubicBezTo>
                    <a:pt x="0" y="3704"/>
                    <a:pt x="84" y="3775"/>
                    <a:pt x="167" y="3775"/>
                  </a:cubicBezTo>
                  <a:cubicBezTo>
                    <a:pt x="262" y="3775"/>
                    <a:pt x="334" y="3704"/>
                    <a:pt x="334" y="3620"/>
                  </a:cubicBezTo>
                  <a:lnTo>
                    <a:pt x="334" y="1989"/>
                  </a:lnTo>
                  <a:lnTo>
                    <a:pt x="2084" y="1275"/>
                  </a:lnTo>
                  <a:lnTo>
                    <a:pt x="3144" y="2977"/>
                  </a:lnTo>
                  <a:cubicBezTo>
                    <a:pt x="3179" y="3025"/>
                    <a:pt x="3215" y="3049"/>
                    <a:pt x="3263" y="3049"/>
                  </a:cubicBezTo>
                  <a:lnTo>
                    <a:pt x="3370" y="3049"/>
                  </a:lnTo>
                  <a:lnTo>
                    <a:pt x="3382" y="3037"/>
                  </a:lnTo>
                  <a:lnTo>
                    <a:pt x="3513" y="2906"/>
                  </a:lnTo>
                  <a:lnTo>
                    <a:pt x="3870" y="3323"/>
                  </a:lnTo>
                  <a:lnTo>
                    <a:pt x="3429" y="5609"/>
                  </a:lnTo>
                  <a:cubicBezTo>
                    <a:pt x="3417" y="5704"/>
                    <a:pt x="3477" y="5787"/>
                    <a:pt x="3560" y="5799"/>
                  </a:cubicBezTo>
                  <a:lnTo>
                    <a:pt x="3679" y="5799"/>
                  </a:lnTo>
                  <a:cubicBezTo>
                    <a:pt x="3679" y="5799"/>
                    <a:pt x="3691" y="5799"/>
                    <a:pt x="3691" y="5787"/>
                  </a:cubicBezTo>
                  <a:lnTo>
                    <a:pt x="3691" y="5775"/>
                  </a:lnTo>
                  <a:lnTo>
                    <a:pt x="3691" y="5751"/>
                  </a:lnTo>
                  <a:lnTo>
                    <a:pt x="3691" y="5740"/>
                  </a:lnTo>
                  <a:lnTo>
                    <a:pt x="3691" y="5728"/>
                  </a:lnTo>
                  <a:lnTo>
                    <a:pt x="4120" y="3477"/>
                  </a:lnTo>
                  <a:lnTo>
                    <a:pt x="4918" y="3477"/>
                  </a:lnTo>
                  <a:lnTo>
                    <a:pt x="5906" y="8633"/>
                  </a:lnTo>
                  <a:lnTo>
                    <a:pt x="4513" y="9978"/>
                  </a:lnTo>
                  <a:lnTo>
                    <a:pt x="3108" y="8633"/>
                  </a:lnTo>
                  <a:lnTo>
                    <a:pt x="3572" y="6228"/>
                  </a:lnTo>
                  <a:lnTo>
                    <a:pt x="3572" y="6204"/>
                  </a:lnTo>
                  <a:cubicBezTo>
                    <a:pt x="3572" y="6132"/>
                    <a:pt x="3513" y="6049"/>
                    <a:pt x="3441" y="6037"/>
                  </a:cubicBezTo>
                  <a:cubicBezTo>
                    <a:pt x="3433" y="6036"/>
                    <a:pt x="3425" y="6036"/>
                    <a:pt x="3417" y="6036"/>
                  </a:cubicBezTo>
                  <a:cubicBezTo>
                    <a:pt x="3332" y="6036"/>
                    <a:pt x="3262" y="6092"/>
                    <a:pt x="3251" y="6168"/>
                  </a:cubicBezTo>
                  <a:lnTo>
                    <a:pt x="2751" y="8657"/>
                  </a:lnTo>
                  <a:cubicBezTo>
                    <a:pt x="2739" y="8716"/>
                    <a:pt x="2751" y="8764"/>
                    <a:pt x="2798" y="8811"/>
                  </a:cubicBezTo>
                  <a:lnTo>
                    <a:pt x="4382" y="10335"/>
                  </a:lnTo>
                  <a:cubicBezTo>
                    <a:pt x="4406" y="10371"/>
                    <a:pt x="4453" y="10383"/>
                    <a:pt x="4501" y="10383"/>
                  </a:cubicBezTo>
                  <a:cubicBezTo>
                    <a:pt x="4537" y="10383"/>
                    <a:pt x="4584" y="10371"/>
                    <a:pt x="4620" y="10335"/>
                  </a:cubicBezTo>
                  <a:lnTo>
                    <a:pt x="6192" y="8811"/>
                  </a:lnTo>
                  <a:cubicBezTo>
                    <a:pt x="6239" y="8764"/>
                    <a:pt x="6251" y="8716"/>
                    <a:pt x="6239" y="8657"/>
                  </a:cubicBezTo>
                  <a:lnTo>
                    <a:pt x="5215" y="3370"/>
                  </a:lnTo>
                  <a:lnTo>
                    <a:pt x="5572" y="2953"/>
                  </a:lnTo>
                  <a:lnTo>
                    <a:pt x="5703" y="3096"/>
                  </a:lnTo>
                  <a:lnTo>
                    <a:pt x="5715" y="3108"/>
                  </a:lnTo>
                  <a:lnTo>
                    <a:pt x="5822" y="3108"/>
                  </a:lnTo>
                  <a:cubicBezTo>
                    <a:pt x="5870" y="3108"/>
                    <a:pt x="5906" y="3073"/>
                    <a:pt x="5941" y="3037"/>
                  </a:cubicBezTo>
                  <a:lnTo>
                    <a:pt x="7001" y="1334"/>
                  </a:lnTo>
                  <a:lnTo>
                    <a:pt x="8751" y="2049"/>
                  </a:lnTo>
                  <a:lnTo>
                    <a:pt x="8751" y="8228"/>
                  </a:lnTo>
                  <a:cubicBezTo>
                    <a:pt x="8751" y="8311"/>
                    <a:pt x="8823" y="8395"/>
                    <a:pt x="8918" y="8395"/>
                  </a:cubicBezTo>
                  <a:cubicBezTo>
                    <a:pt x="9001" y="8395"/>
                    <a:pt x="9085" y="8311"/>
                    <a:pt x="9085" y="8228"/>
                  </a:cubicBezTo>
                  <a:lnTo>
                    <a:pt x="9085" y="1930"/>
                  </a:lnTo>
                  <a:cubicBezTo>
                    <a:pt x="9073" y="1810"/>
                    <a:pt x="9037" y="1751"/>
                    <a:pt x="8978" y="1739"/>
                  </a:cubicBezTo>
                  <a:lnTo>
                    <a:pt x="7108" y="965"/>
                  </a:lnTo>
                  <a:lnTo>
                    <a:pt x="6751" y="72"/>
                  </a:lnTo>
                  <a:lnTo>
                    <a:pt x="6751" y="60"/>
                  </a:lnTo>
                  <a:cubicBezTo>
                    <a:pt x="6751" y="60"/>
                    <a:pt x="6751" y="48"/>
                    <a:pt x="6727" y="48"/>
                  </a:cubicBezTo>
                  <a:lnTo>
                    <a:pt x="6715" y="25"/>
                  </a:lnTo>
                  <a:lnTo>
                    <a:pt x="6703" y="13"/>
                  </a:lnTo>
                  <a:lnTo>
                    <a:pt x="6692"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0" name="Google Shape;15720;p103"/>
            <p:cNvSpPr/>
            <p:nvPr/>
          </p:nvSpPr>
          <p:spPr>
            <a:xfrm>
              <a:off x="8036455" y="3934613"/>
              <a:ext cx="291795" cy="226644"/>
            </a:xfrm>
            <a:custGeom>
              <a:avLst/>
              <a:gdLst/>
              <a:ahLst/>
              <a:cxnLst/>
              <a:rect l="l" t="t" r="r" b="b"/>
              <a:pathLst>
                <a:path w="9168" h="7121" extrusionOk="0">
                  <a:moveTo>
                    <a:pt x="155" y="0"/>
                  </a:moveTo>
                  <a:cubicBezTo>
                    <a:pt x="71" y="0"/>
                    <a:pt x="0" y="72"/>
                    <a:pt x="0" y="167"/>
                  </a:cubicBezTo>
                  <a:lnTo>
                    <a:pt x="0" y="6953"/>
                  </a:lnTo>
                  <a:cubicBezTo>
                    <a:pt x="0" y="7037"/>
                    <a:pt x="71" y="7120"/>
                    <a:pt x="155" y="7120"/>
                  </a:cubicBezTo>
                  <a:lnTo>
                    <a:pt x="9001" y="7120"/>
                  </a:lnTo>
                  <a:cubicBezTo>
                    <a:pt x="9084" y="7120"/>
                    <a:pt x="9168" y="7037"/>
                    <a:pt x="9168" y="6953"/>
                  </a:cubicBezTo>
                  <a:lnTo>
                    <a:pt x="9168" y="4715"/>
                  </a:lnTo>
                  <a:cubicBezTo>
                    <a:pt x="9168" y="4632"/>
                    <a:pt x="9084" y="4560"/>
                    <a:pt x="9001" y="4560"/>
                  </a:cubicBezTo>
                  <a:cubicBezTo>
                    <a:pt x="8906" y="4560"/>
                    <a:pt x="8834" y="4632"/>
                    <a:pt x="8834" y="4715"/>
                  </a:cubicBezTo>
                  <a:lnTo>
                    <a:pt x="8834" y="6787"/>
                  </a:lnTo>
                  <a:lnTo>
                    <a:pt x="321" y="6787"/>
                  </a:lnTo>
                  <a:lnTo>
                    <a:pt x="321" y="167"/>
                  </a:lnTo>
                  <a:cubicBezTo>
                    <a:pt x="321"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21" name="Google Shape;15721;p103"/>
          <p:cNvGrpSpPr/>
          <p:nvPr/>
        </p:nvGrpSpPr>
        <p:grpSpPr>
          <a:xfrm>
            <a:off x="4874902" y="3808799"/>
            <a:ext cx="345615" cy="350835"/>
            <a:chOff x="4874902" y="3808799"/>
            <a:chExt cx="345615" cy="350835"/>
          </a:xfrm>
        </p:grpSpPr>
        <p:sp>
          <p:nvSpPr>
            <p:cNvPr id="15722" name="Google Shape;15722;p103"/>
            <p:cNvSpPr/>
            <p:nvPr/>
          </p:nvSpPr>
          <p:spPr>
            <a:xfrm>
              <a:off x="4874902" y="3808799"/>
              <a:ext cx="345615" cy="350835"/>
            </a:xfrm>
            <a:custGeom>
              <a:avLst/>
              <a:gdLst/>
              <a:ahLst/>
              <a:cxnLst/>
              <a:rect l="l" t="t" r="r" b="b"/>
              <a:pathLst>
                <a:path w="10859" h="11023" extrusionOk="0">
                  <a:moveTo>
                    <a:pt x="6632" y="274"/>
                  </a:moveTo>
                  <a:cubicBezTo>
                    <a:pt x="6858" y="274"/>
                    <a:pt x="7037" y="453"/>
                    <a:pt x="7037" y="679"/>
                  </a:cubicBezTo>
                  <a:cubicBezTo>
                    <a:pt x="7037" y="905"/>
                    <a:pt x="6858" y="1084"/>
                    <a:pt x="6632" y="1084"/>
                  </a:cubicBezTo>
                  <a:lnTo>
                    <a:pt x="4906" y="1084"/>
                  </a:lnTo>
                  <a:cubicBezTo>
                    <a:pt x="4691" y="1084"/>
                    <a:pt x="4513" y="905"/>
                    <a:pt x="4513" y="679"/>
                  </a:cubicBezTo>
                  <a:cubicBezTo>
                    <a:pt x="4513" y="453"/>
                    <a:pt x="4691" y="274"/>
                    <a:pt x="4906" y="274"/>
                  </a:cubicBezTo>
                  <a:close/>
                  <a:moveTo>
                    <a:pt x="5965" y="1405"/>
                  </a:moveTo>
                  <a:lnTo>
                    <a:pt x="5965" y="1965"/>
                  </a:lnTo>
                  <a:lnTo>
                    <a:pt x="5572" y="1965"/>
                  </a:lnTo>
                  <a:lnTo>
                    <a:pt x="5572" y="1405"/>
                  </a:lnTo>
                  <a:close/>
                  <a:moveTo>
                    <a:pt x="5790" y="2285"/>
                  </a:moveTo>
                  <a:cubicBezTo>
                    <a:pt x="7012" y="2285"/>
                    <a:pt x="8209" y="2830"/>
                    <a:pt x="9037" y="3834"/>
                  </a:cubicBezTo>
                  <a:cubicBezTo>
                    <a:pt x="10513" y="5632"/>
                    <a:pt x="10228" y="8287"/>
                    <a:pt x="8430" y="9763"/>
                  </a:cubicBezTo>
                  <a:cubicBezTo>
                    <a:pt x="7647" y="10392"/>
                    <a:pt x="6705" y="10700"/>
                    <a:pt x="5771" y="10700"/>
                  </a:cubicBezTo>
                  <a:cubicBezTo>
                    <a:pt x="4545" y="10700"/>
                    <a:pt x="3331" y="10171"/>
                    <a:pt x="2500" y="9144"/>
                  </a:cubicBezTo>
                  <a:cubicBezTo>
                    <a:pt x="405" y="6573"/>
                    <a:pt x="2000" y="2715"/>
                    <a:pt x="5239" y="2322"/>
                  </a:cubicBezTo>
                  <a:cubicBezTo>
                    <a:pt x="5422" y="2297"/>
                    <a:pt x="5606" y="2285"/>
                    <a:pt x="5790" y="2285"/>
                  </a:cubicBezTo>
                  <a:close/>
                  <a:moveTo>
                    <a:pt x="4917" y="0"/>
                  </a:moveTo>
                  <a:cubicBezTo>
                    <a:pt x="4513" y="0"/>
                    <a:pt x="4203" y="322"/>
                    <a:pt x="4203" y="715"/>
                  </a:cubicBezTo>
                  <a:cubicBezTo>
                    <a:pt x="4203" y="1108"/>
                    <a:pt x="4525" y="1429"/>
                    <a:pt x="4917" y="1429"/>
                  </a:cubicBezTo>
                  <a:lnTo>
                    <a:pt x="5251" y="1429"/>
                  </a:lnTo>
                  <a:lnTo>
                    <a:pt x="5251" y="1989"/>
                  </a:lnTo>
                  <a:cubicBezTo>
                    <a:pt x="1727" y="2393"/>
                    <a:pt x="0" y="6573"/>
                    <a:pt x="2262" y="9359"/>
                  </a:cubicBezTo>
                  <a:cubicBezTo>
                    <a:pt x="3161" y="10454"/>
                    <a:pt x="4471" y="11023"/>
                    <a:pt x="5790" y="11023"/>
                  </a:cubicBezTo>
                  <a:cubicBezTo>
                    <a:pt x="6795" y="11023"/>
                    <a:pt x="7805" y="10693"/>
                    <a:pt x="8644" y="10013"/>
                  </a:cubicBezTo>
                  <a:cubicBezTo>
                    <a:pt x="10585" y="8430"/>
                    <a:pt x="10859" y="5561"/>
                    <a:pt x="9287" y="3632"/>
                  </a:cubicBezTo>
                  <a:cubicBezTo>
                    <a:pt x="8513" y="2679"/>
                    <a:pt x="7430" y="2120"/>
                    <a:pt x="6299" y="1989"/>
                  </a:cubicBezTo>
                  <a:lnTo>
                    <a:pt x="6299" y="1429"/>
                  </a:lnTo>
                  <a:lnTo>
                    <a:pt x="6644" y="1429"/>
                  </a:lnTo>
                  <a:cubicBezTo>
                    <a:pt x="7037" y="1429"/>
                    <a:pt x="7358" y="1096"/>
                    <a:pt x="7358" y="715"/>
                  </a:cubicBezTo>
                  <a:cubicBezTo>
                    <a:pt x="7358" y="310"/>
                    <a:pt x="7025" y="0"/>
                    <a:pt x="6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3" name="Google Shape;15723;p103"/>
            <p:cNvSpPr/>
            <p:nvPr/>
          </p:nvSpPr>
          <p:spPr>
            <a:xfrm>
              <a:off x="4939321" y="4009630"/>
              <a:ext cx="145929" cy="123618"/>
            </a:xfrm>
            <a:custGeom>
              <a:avLst/>
              <a:gdLst/>
              <a:ahLst/>
              <a:cxnLst/>
              <a:rect l="l" t="t" r="r" b="b"/>
              <a:pathLst>
                <a:path w="4585" h="3884" extrusionOk="0">
                  <a:moveTo>
                    <a:pt x="203" y="1"/>
                  </a:moveTo>
                  <a:cubicBezTo>
                    <a:pt x="119" y="1"/>
                    <a:pt x="48" y="72"/>
                    <a:pt x="48" y="155"/>
                  </a:cubicBezTo>
                  <a:cubicBezTo>
                    <a:pt x="48" y="203"/>
                    <a:pt x="0" y="965"/>
                    <a:pt x="429" y="1810"/>
                  </a:cubicBezTo>
                  <a:cubicBezTo>
                    <a:pt x="691" y="2334"/>
                    <a:pt x="1072" y="2799"/>
                    <a:pt x="1548" y="3156"/>
                  </a:cubicBezTo>
                  <a:cubicBezTo>
                    <a:pt x="2212" y="3644"/>
                    <a:pt x="2997" y="3883"/>
                    <a:pt x="3771" y="3883"/>
                  </a:cubicBezTo>
                  <a:cubicBezTo>
                    <a:pt x="3996" y="3883"/>
                    <a:pt x="4221" y="3863"/>
                    <a:pt x="4441" y="3823"/>
                  </a:cubicBezTo>
                  <a:cubicBezTo>
                    <a:pt x="4525" y="3811"/>
                    <a:pt x="4584" y="3715"/>
                    <a:pt x="4572" y="3632"/>
                  </a:cubicBezTo>
                  <a:cubicBezTo>
                    <a:pt x="4540" y="3545"/>
                    <a:pt x="4477" y="3488"/>
                    <a:pt x="4394" y="3488"/>
                  </a:cubicBezTo>
                  <a:cubicBezTo>
                    <a:pt x="4386" y="3488"/>
                    <a:pt x="4378" y="3488"/>
                    <a:pt x="4370" y="3489"/>
                  </a:cubicBezTo>
                  <a:cubicBezTo>
                    <a:pt x="4161" y="3528"/>
                    <a:pt x="3950" y="3547"/>
                    <a:pt x="3739" y="3547"/>
                  </a:cubicBezTo>
                  <a:cubicBezTo>
                    <a:pt x="3035" y="3547"/>
                    <a:pt x="2334" y="3331"/>
                    <a:pt x="1739" y="2882"/>
                  </a:cubicBezTo>
                  <a:cubicBezTo>
                    <a:pt x="286" y="1810"/>
                    <a:pt x="369" y="155"/>
                    <a:pt x="369" y="155"/>
                  </a:cubicBezTo>
                  <a:cubicBezTo>
                    <a:pt x="369" y="72"/>
                    <a:pt x="298"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4" name="Google Shape;15724;p103"/>
            <p:cNvSpPr/>
            <p:nvPr/>
          </p:nvSpPr>
          <p:spPr>
            <a:xfrm>
              <a:off x="4942344" y="3897629"/>
              <a:ext cx="205033" cy="101816"/>
            </a:xfrm>
            <a:custGeom>
              <a:avLst/>
              <a:gdLst/>
              <a:ahLst/>
              <a:cxnLst/>
              <a:rect l="l" t="t" r="r" b="b"/>
              <a:pathLst>
                <a:path w="6442" h="3199" extrusionOk="0">
                  <a:moveTo>
                    <a:pt x="3666" y="0"/>
                  </a:moveTo>
                  <a:cubicBezTo>
                    <a:pt x="1972" y="0"/>
                    <a:pt x="363" y="1175"/>
                    <a:pt x="24" y="3008"/>
                  </a:cubicBezTo>
                  <a:cubicBezTo>
                    <a:pt x="0" y="3115"/>
                    <a:pt x="72" y="3198"/>
                    <a:pt x="179" y="3198"/>
                  </a:cubicBezTo>
                  <a:cubicBezTo>
                    <a:pt x="251" y="3198"/>
                    <a:pt x="322" y="3139"/>
                    <a:pt x="334" y="3067"/>
                  </a:cubicBezTo>
                  <a:cubicBezTo>
                    <a:pt x="656" y="1384"/>
                    <a:pt x="2127" y="318"/>
                    <a:pt x="3670" y="318"/>
                  </a:cubicBezTo>
                  <a:cubicBezTo>
                    <a:pt x="4353" y="318"/>
                    <a:pt x="5050" y="527"/>
                    <a:pt x="5668" y="984"/>
                  </a:cubicBezTo>
                  <a:cubicBezTo>
                    <a:pt x="5846" y="1115"/>
                    <a:pt x="5989" y="1257"/>
                    <a:pt x="6144" y="1412"/>
                  </a:cubicBezTo>
                  <a:cubicBezTo>
                    <a:pt x="6180" y="1448"/>
                    <a:pt x="6228" y="1471"/>
                    <a:pt x="6274" y="1471"/>
                  </a:cubicBezTo>
                  <a:cubicBezTo>
                    <a:pt x="6305" y="1471"/>
                    <a:pt x="6334" y="1460"/>
                    <a:pt x="6358" y="1436"/>
                  </a:cubicBezTo>
                  <a:cubicBezTo>
                    <a:pt x="6430" y="1377"/>
                    <a:pt x="6442" y="1269"/>
                    <a:pt x="6382" y="1210"/>
                  </a:cubicBezTo>
                  <a:cubicBezTo>
                    <a:pt x="6216" y="1031"/>
                    <a:pt x="6049" y="876"/>
                    <a:pt x="5858" y="734"/>
                  </a:cubicBezTo>
                  <a:cubicBezTo>
                    <a:pt x="5179" y="230"/>
                    <a:pt x="4414" y="0"/>
                    <a:pt x="36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5" name="Google Shape;15725;p103"/>
            <p:cNvSpPr/>
            <p:nvPr/>
          </p:nvSpPr>
          <p:spPr>
            <a:xfrm>
              <a:off x="5092729" y="3950240"/>
              <a:ext cx="84597" cy="175465"/>
            </a:xfrm>
            <a:custGeom>
              <a:avLst/>
              <a:gdLst/>
              <a:ahLst/>
              <a:cxnLst/>
              <a:rect l="l" t="t" r="r" b="b"/>
              <a:pathLst>
                <a:path w="2658" h="5513" extrusionOk="0">
                  <a:moveTo>
                    <a:pt x="1939" y="0"/>
                  </a:moveTo>
                  <a:cubicBezTo>
                    <a:pt x="1907" y="0"/>
                    <a:pt x="1875" y="11"/>
                    <a:pt x="1848" y="33"/>
                  </a:cubicBezTo>
                  <a:cubicBezTo>
                    <a:pt x="1776" y="81"/>
                    <a:pt x="1741" y="176"/>
                    <a:pt x="1800" y="259"/>
                  </a:cubicBezTo>
                  <a:cubicBezTo>
                    <a:pt x="2145" y="795"/>
                    <a:pt x="2324" y="1414"/>
                    <a:pt x="2324" y="2057"/>
                  </a:cubicBezTo>
                  <a:cubicBezTo>
                    <a:pt x="2324" y="3486"/>
                    <a:pt x="1431" y="4724"/>
                    <a:pt x="169" y="5200"/>
                  </a:cubicBezTo>
                  <a:cubicBezTo>
                    <a:pt x="1" y="5263"/>
                    <a:pt x="55" y="5512"/>
                    <a:pt x="218" y="5512"/>
                  </a:cubicBezTo>
                  <a:cubicBezTo>
                    <a:pt x="239" y="5512"/>
                    <a:pt x="263" y="5508"/>
                    <a:pt x="288" y="5498"/>
                  </a:cubicBezTo>
                  <a:cubicBezTo>
                    <a:pt x="1669" y="4962"/>
                    <a:pt x="2657" y="3605"/>
                    <a:pt x="2657" y="2045"/>
                  </a:cubicBezTo>
                  <a:cubicBezTo>
                    <a:pt x="2622" y="1343"/>
                    <a:pt x="2431" y="676"/>
                    <a:pt x="2074" y="81"/>
                  </a:cubicBezTo>
                  <a:cubicBezTo>
                    <a:pt x="2044" y="29"/>
                    <a:pt x="1992" y="0"/>
                    <a:pt x="19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6" name="Google Shape;15726;p103"/>
            <p:cNvSpPr/>
            <p:nvPr/>
          </p:nvSpPr>
          <p:spPr>
            <a:xfrm>
              <a:off x="5004886" y="3993717"/>
              <a:ext cx="81478" cy="55348"/>
            </a:xfrm>
            <a:custGeom>
              <a:avLst/>
              <a:gdLst/>
              <a:ahLst/>
              <a:cxnLst/>
              <a:rect l="l" t="t" r="r" b="b"/>
              <a:pathLst>
                <a:path w="2560" h="1739" extrusionOk="0">
                  <a:moveTo>
                    <a:pt x="1691" y="334"/>
                  </a:moveTo>
                  <a:cubicBezTo>
                    <a:pt x="1976" y="334"/>
                    <a:pt x="2143" y="655"/>
                    <a:pt x="1976" y="882"/>
                  </a:cubicBezTo>
                  <a:cubicBezTo>
                    <a:pt x="1913" y="974"/>
                    <a:pt x="1806" y="1024"/>
                    <a:pt x="1698" y="1024"/>
                  </a:cubicBezTo>
                  <a:cubicBezTo>
                    <a:pt x="1625" y="1024"/>
                    <a:pt x="1551" y="1001"/>
                    <a:pt x="1488" y="953"/>
                  </a:cubicBezTo>
                  <a:cubicBezTo>
                    <a:pt x="1214" y="763"/>
                    <a:pt x="1369" y="334"/>
                    <a:pt x="1691" y="334"/>
                  </a:cubicBezTo>
                  <a:close/>
                  <a:moveTo>
                    <a:pt x="1691" y="1"/>
                  </a:moveTo>
                  <a:cubicBezTo>
                    <a:pt x="1584" y="1"/>
                    <a:pt x="1334" y="36"/>
                    <a:pt x="1155" y="274"/>
                  </a:cubicBezTo>
                  <a:cubicBezTo>
                    <a:pt x="1024" y="453"/>
                    <a:pt x="988" y="655"/>
                    <a:pt x="1048" y="846"/>
                  </a:cubicBezTo>
                  <a:lnTo>
                    <a:pt x="131" y="1441"/>
                  </a:lnTo>
                  <a:cubicBezTo>
                    <a:pt x="0" y="1536"/>
                    <a:pt x="60" y="1739"/>
                    <a:pt x="214" y="1739"/>
                  </a:cubicBezTo>
                  <a:cubicBezTo>
                    <a:pt x="310" y="1739"/>
                    <a:pt x="262" y="1727"/>
                    <a:pt x="1214" y="1132"/>
                  </a:cubicBezTo>
                  <a:cubicBezTo>
                    <a:pt x="1346" y="1279"/>
                    <a:pt x="1520" y="1349"/>
                    <a:pt x="1692" y="1349"/>
                  </a:cubicBezTo>
                  <a:cubicBezTo>
                    <a:pt x="1896" y="1349"/>
                    <a:pt x="2098" y="1252"/>
                    <a:pt x="2226" y="1072"/>
                  </a:cubicBezTo>
                  <a:cubicBezTo>
                    <a:pt x="2560" y="632"/>
                    <a:pt x="2238" y="1"/>
                    <a:pt x="1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7" name="Google Shape;15727;p103"/>
            <p:cNvSpPr/>
            <p:nvPr/>
          </p:nvSpPr>
          <p:spPr>
            <a:xfrm>
              <a:off x="5053391" y="3915262"/>
              <a:ext cx="10630" cy="29982"/>
            </a:xfrm>
            <a:custGeom>
              <a:avLst/>
              <a:gdLst/>
              <a:ahLst/>
              <a:cxnLst/>
              <a:rect l="l" t="t" r="r" b="b"/>
              <a:pathLst>
                <a:path w="334" h="942" extrusionOk="0">
                  <a:moveTo>
                    <a:pt x="167" y="1"/>
                  </a:moveTo>
                  <a:cubicBezTo>
                    <a:pt x="83" y="1"/>
                    <a:pt x="0" y="72"/>
                    <a:pt x="0" y="168"/>
                  </a:cubicBezTo>
                  <a:lnTo>
                    <a:pt x="0" y="775"/>
                  </a:lnTo>
                  <a:cubicBezTo>
                    <a:pt x="0" y="858"/>
                    <a:pt x="83" y="942"/>
                    <a:pt x="167" y="942"/>
                  </a:cubicBezTo>
                  <a:cubicBezTo>
                    <a:pt x="262" y="942"/>
                    <a:pt x="333" y="858"/>
                    <a:pt x="333" y="775"/>
                  </a:cubicBezTo>
                  <a:lnTo>
                    <a:pt x="333" y="168"/>
                  </a:lnTo>
                  <a:cubicBezTo>
                    <a:pt x="333"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8" name="Google Shape;15728;p103"/>
            <p:cNvSpPr/>
            <p:nvPr/>
          </p:nvSpPr>
          <p:spPr>
            <a:xfrm>
              <a:off x="5005236" y="3928216"/>
              <a:ext cx="21261" cy="26894"/>
            </a:xfrm>
            <a:custGeom>
              <a:avLst/>
              <a:gdLst/>
              <a:ahLst/>
              <a:cxnLst/>
              <a:rect l="l" t="t" r="r" b="b"/>
              <a:pathLst>
                <a:path w="668" h="845" extrusionOk="0">
                  <a:moveTo>
                    <a:pt x="183" y="1"/>
                  </a:moveTo>
                  <a:cubicBezTo>
                    <a:pt x="156" y="1"/>
                    <a:pt x="130" y="8"/>
                    <a:pt x="108" y="23"/>
                  </a:cubicBezTo>
                  <a:cubicBezTo>
                    <a:pt x="25" y="70"/>
                    <a:pt x="1" y="177"/>
                    <a:pt x="49" y="249"/>
                  </a:cubicBezTo>
                  <a:lnTo>
                    <a:pt x="346" y="773"/>
                  </a:lnTo>
                  <a:cubicBezTo>
                    <a:pt x="382" y="808"/>
                    <a:pt x="430" y="844"/>
                    <a:pt x="489" y="844"/>
                  </a:cubicBezTo>
                  <a:cubicBezTo>
                    <a:pt x="525" y="844"/>
                    <a:pt x="549" y="844"/>
                    <a:pt x="561" y="832"/>
                  </a:cubicBezTo>
                  <a:cubicBezTo>
                    <a:pt x="644" y="785"/>
                    <a:pt x="668" y="677"/>
                    <a:pt x="620" y="606"/>
                  </a:cubicBezTo>
                  <a:lnTo>
                    <a:pt x="322" y="82"/>
                  </a:lnTo>
                  <a:cubicBezTo>
                    <a:pt x="298" y="33"/>
                    <a:pt x="240"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9" name="Google Shape;15729;p103"/>
            <p:cNvSpPr/>
            <p:nvPr/>
          </p:nvSpPr>
          <p:spPr>
            <a:xfrm>
              <a:off x="4970766" y="3962876"/>
              <a:ext cx="28454" cy="19510"/>
            </a:xfrm>
            <a:custGeom>
              <a:avLst/>
              <a:gdLst/>
              <a:ahLst/>
              <a:cxnLst/>
              <a:rect l="l" t="t" r="r" b="b"/>
              <a:pathLst>
                <a:path w="894" h="613" extrusionOk="0">
                  <a:moveTo>
                    <a:pt x="189" y="1"/>
                  </a:moveTo>
                  <a:cubicBezTo>
                    <a:pt x="130" y="1"/>
                    <a:pt x="69" y="27"/>
                    <a:pt x="36" y="77"/>
                  </a:cubicBezTo>
                  <a:cubicBezTo>
                    <a:pt x="0" y="160"/>
                    <a:pt x="24" y="255"/>
                    <a:pt x="96" y="303"/>
                  </a:cubicBezTo>
                  <a:lnTo>
                    <a:pt x="620" y="600"/>
                  </a:lnTo>
                  <a:cubicBezTo>
                    <a:pt x="655" y="612"/>
                    <a:pt x="679" y="612"/>
                    <a:pt x="691" y="612"/>
                  </a:cubicBezTo>
                  <a:cubicBezTo>
                    <a:pt x="751" y="612"/>
                    <a:pt x="798" y="589"/>
                    <a:pt x="834" y="541"/>
                  </a:cubicBezTo>
                  <a:cubicBezTo>
                    <a:pt x="893" y="470"/>
                    <a:pt x="858" y="362"/>
                    <a:pt x="786" y="315"/>
                  </a:cubicBezTo>
                  <a:lnTo>
                    <a:pt x="262" y="17"/>
                  </a:lnTo>
                  <a:cubicBezTo>
                    <a:pt x="240" y="6"/>
                    <a:pt x="215" y="1"/>
                    <a:pt x="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0" name="Google Shape;15730;p103"/>
            <p:cNvSpPr/>
            <p:nvPr/>
          </p:nvSpPr>
          <p:spPr>
            <a:xfrm>
              <a:off x="4958258" y="4010012"/>
              <a:ext cx="29982" cy="10248"/>
            </a:xfrm>
            <a:custGeom>
              <a:avLst/>
              <a:gdLst/>
              <a:ahLst/>
              <a:cxnLst/>
              <a:rect l="l" t="t" r="r" b="b"/>
              <a:pathLst>
                <a:path w="942" h="322" extrusionOk="0">
                  <a:moveTo>
                    <a:pt x="167" y="1"/>
                  </a:moveTo>
                  <a:cubicBezTo>
                    <a:pt x="72" y="1"/>
                    <a:pt x="1" y="72"/>
                    <a:pt x="1" y="167"/>
                  </a:cubicBezTo>
                  <a:cubicBezTo>
                    <a:pt x="1" y="251"/>
                    <a:pt x="72" y="322"/>
                    <a:pt x="167" y="322"/>
                  </a:cubicBezTo>
                  <a:lnTo>
                    <a:pt x="774" y="322"/>
                  </a:lnTo>
                  <a:cubicBezTo>
                    <a:pt x="870" y="322"/>
                    <a:pt x="941" y="251"/>
                    <a:pt x="941" y="167"/>
                  </a:cubicBezTo>
                  <a:cubicBezTo>
                    <a:pt x="941" y="72"/>
                    <a:pt x="870" y="1"/>
                    <a:pt x="7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1" name="Google Shape;15731;p103"/>
            <p:cNvSpPr/>
            <p:nvPr/>
          </p:nvSpPr>
          <p:spPr>
            <a:xfrm>
              <a:off x="4969239" y="4047601"/>
              <a:ext cx="30363" cy="20051"/>
            </a:xfrm>
            <a:custGeom>
              <a:avLst/>
              <a:gdLst/>
              <a:ahLst/>
              <a:cxnLst/>
              <a:rect l="l" t="t" r="r" b="b"/>
              <a:pathLst>
                <a:path w="954" h="630" extrusionOk="0">
                  <a:moveTo>
                    <a:pt x="754" y="0"/>
                  </a:moveTo>
                  <a:cubicBezTo>
                    <a:pt x="728" y="0"/>
                    <a:pt x="702" y="7"/>
                    <a:pt x="679" y="22"/>
                  </a:cubicBezTo>
                  <a:lnTo>
                    <a:pt x="156" y="320"/>
                  </a:lnTo>
                  <a:cubicBezTo>
                    <a:pt x="1" y="415"/>
                    <a:pt x="60" y="629"/>
                    <a:pt x="239" y="629"/>
                  </a:cubicBezTo>
                  <a:cubicBezTo>
                    <a:pt x="310" y="629"/>
                    <a:pt x="310" y="605"/>
                    <a:pt x="846" y="308"/>
                  </a:cubicBezTo>
                  <a:cubicBezTo>
                    <a:pt x="918" y="260"/>
                    <a:pt x="953" y="153"/>
                    <a:pt x="906" y="82"/>
                  </a:cubicBezTo>
                  <a:cubicBezTo>
                    <a:pt x="873" y="33"/>
                    <a:pt x="812" y="0"/>
                    <a:pt x="7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2" name="Google Shape;15732;p103"/>
            <p:cNvSpPr/>
            <p:nvPr/>
          </p:nvSpPr>
          <p:spPr>
            <a:xfrm>
              <a:off x="5005236" y="4075641"/>
              <a:ext cx="21261" cy="26862"/>
            </a:xfrm>
            <a:custGeom>
              <a:avLst/>
              <a:gdLst/>
              <a:ahLst/>
              <a:cxnLst/>
              <a:rect l="l" t="t" r="r" b="b"/>
              <a:pathLst>
                <a:path w="668" h="844" extrusionOk="0">
                  <a:moveTo>
                    <a:pt x="491" y="0"/>
                  </a:moveTo>
                  <a:cubicBezTo>
                    <a:pt x="440" y="0"/>
                    <a:pt x="391" y="33"/>
                    <a:pt x="358" y="82"/>
                  </a:cubicBezTo>
                  <a:lnTo>
                    <a:pt x="60" y="606"/>
                  </a:lnTo>
                  <a:cubicBezTo>
                    <a:pt x="1" y="701"/>
                    <a:pt x="72" y="844"/>
                    <a:pt x="191" y="844"/>
                  </a:cubicBezTo>
                  <a:cubicBezTo>
                    <a:pt x="251" y="844"/>
                    <a:pt x="299" y="808"/>
                    <a:pt x="322" y="760"/>
                  </a:cubicBezTo>
                  <a:lnTo>
                    <a:pt x="620" y="248"/>
                  </a:lnTo>
                  <a:cubicBezTo>
                    <a:pt x="668" y="165"/>
                    <a:pt x="644" y="70"/>
                    <a:pt x="561" y="22"/>
                  </a:cubicBezTo>
                  <a:cubicBezTo>
                    <a:pt x="538" y="7"/>
                    <a:pt x="514" y="0"/>
                    <a:pt x="4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3" name="Google Shape;15733;p103"/>
            <p:cNvSpPr/>
            <p:nvPr/>
          </p:nvSpPr>
          <p:spPr>
            <a:xfrm>
              <a:off x="5053391" y="4085794"/>
              <a:ext cx="10630" cy="29982"/>
            </a:xfrm>
            <a:custGeom>
              <a:avLst/>
              <a:gdLst/>
              <a:ahLst/>
              <a:cxnLst/>
              <a:rect l="l" t="t" r="r" b="b"/>
              <a:pathLst>
                <a:path w="334" h="942" extrusionOk="0">
                  <a:moveTo>
                    <a:pt x="167" y="1"/>
                  </a:moveTo>
                  <a:cubicBezTo>
                    <a:pt x="83" y="1"/>
                    <a:pt x="0" y="72"/>
                    <a:pt x="0" y="167"/>
                  </a:cubicBezTo>
                  <a:lnTo>
                    <a:pt x="0" y="775"/>
                  </a:lnTo>
                  <a:cubicBezTo>
                    <a:pt x="0" y="858"/>
                    <a:pt x="83" y="941"/>
                    <a:pt x="167" y="941"/>
                  </a:cubicBezTo>
                  <a:cubicBezTo>
                    <a:pt x="250" y="941"/>
                    <a:pt x="333" y="858"/>
                    <a:pt x="333" y="775"/>
                  </a:cubicBezTo>
                  <a:lnTo>
                    <a:pt x="333" y="167"/>
                  </a:lnTo>
                  <a:cubicBezTo>
                    <a:pt x="333"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4" name="Google Shape;15734;p103"/>
            <p:cNvSpPr/>
            <p:nvPr/>
          </p:nvSpPr>
          <p:spPr>
            <a:xfrm>
              <a:off x="5090501" y="4075641"/>
              <a:ext cx="21261" cy="26894"/>
            </a:xfrm>
            <a:custGeom>
              <a:avLst/>
              <a:gdLst/>
              <a:ahLst/>
              <a:cxnLst/>
              <a:rect l="l" t="t" r="r" b="b"/>
              <a:pathLst>
                <a:path w="668" h="845" extrusionOk="0">
                  <a:moveTo>
                    <a:pt x="182" y="0"/>
                  </a:moveTo>
                  <a:cubicBezTo>
                    <a:pt x="156" y="0"/>
                    <a:pt x="130" y="7"/>
                    <a:pt x="108" y="22"/>
                  </a:cubicBezTo>
                  <a:cubicBezTo>
                    <a:pt x="25" y="70"/>
                    <a:pt x="1" y="165"/>
                    <a:pt x="48" y="248"/>
                  </a:cubicBezTo>
                  <a:lnTo>
                    <a:pt x="346" y="760"/>
                  </a:lnTo>
                  <a:cubicBezTo>
                    <a:pt x="370" y="815"/>
                    <a:pt x="424" y="844"/>
                    <a:pt x="479" y="844"/>
                  </a:cubicBezTo>
                  <a:cubicBezTo>
                    <a:pt x="507" y="844"/>
                    <a:pt x="536" y="836"/>
                    <a:pt x="560" y="820"/>
                  </a:cubicBezTo>
                  <a:cubicBezTo>
                    <a:pt x="644" y="784"/>
                    <a:pt x="668" y="677"/>
                    <a:pt x="620" y="606"/>
                  </a:cubicBezTo>
                  <a:lnTo>
                    <a:pt x="322" y="82"/>
                  </a:lnTo>
                  <a:cubicBezTo>
                    <a:pt x="298" y="33"/>
                    <a:pt x="240" y="0"/>
                    <a:pt x="1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5" name="Google Shape;15735;p103"/>
            <p:cNvSpPr/>
            <p:nvPr/>
          </p:nvSpPr>
          <p:spPr>
            <a:xfrm>
              <a:off x="5117809" y="4048142"/>
              <a:ext cx="28454" cy="19510"/>
            </a:xfrm>
            <a:custGeom>
              <a:avLst/>
              <a:gdLst/>
              <a:ahLst/>
              <a:cxnLst/>
              <a:rect l="l" t="t" r="r" b="b"/>
              <a:pathLst>
                <a:path w="894" h="613" extrusionOk="0">
                  <a:moveTo>
                    <a:pt x="195" y="1"/>
                  </a:moveTo>
                  <a:cubicBezTo>
                    <a:pt x="136" y="1"/>
                    <a:pt x="81" y="27"/>
                    <a:pt x="48" y="77"/>
                  </a:cubicBezTo>
                  <a:cubicBezTo>
                    <a:pt x="0" y="160"/>
                    <a:pt x="36" y="243"/>
                    <a:pt x="107" y="291"/>
                  </a:cubicBezTo>
                  <a:cubicBezTo>
                    <a:pt x="643" y="588"/>
                    <a:pt x="631" y="612"/>
                    <a:pt x="714" y="612"/>
                  </a:cubicBezTo>
                  <a:cubicBezTo>
                    <a:pt x="774" y="612"/>
                    <a:pt x="822" y="588"/>
                    <a:pt x="845" y="541"/>
                  </a:cubicBezTo>
                  <a:cubicBezTo>
                    <a:pt x="893" y="469"/>
                    <a:pt x="869" y="362"/>
                    <a:pt x="786" y="315"/>
                  </a:cubicBezTo>
                  <a:lnTo>
                    <a:pt x="274" y="17"/>
                  </a:lnTo>
                  <a:cubicBezTo>
                    <a:pt x="248" y="6"/>
                    <a:pt x="221" y="1"/>
                    <a:pt x="1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6" name="Google Shape;15736;p103"/>
            <p:cNvSpPr/>
            <p:nvPr/>
          </p:nvSpPr>
          <p:spPr>
            <a:xfrm>
              <a:off x="5128790" y="4010012"/>
              <a:ext cx="29950" cy="10248"/>
            </a:xfrm>
            <a:custGeom>
              <a:avLst/>
              <a:gdLst/>
              <a:ahLst/>
              <a:cxnLst/>
              <a:rect l="l" t="t" r="r" b="b"/>
              <a:pathLst>
                <a:path w="941" h="322" extrusionOk="0">
                  <a:moveTo>
                    <a:pt x="167" y="1"/>
                  </a:moveTo>
                  <a:cubicBezTo>
                    <a:pt x="72" y="1"/>
                    <a:pt x="0" y="72"/>
                    <a:pt x="0" y="167"/>
                  </a:cubicBezTo>
                  <a:cubicBezTo>
                    <a:pt x="0" y="251"/>
                    <a:pt x="72" y="322"/>
                    <a:pt x="167" y="322"/>
                  </a:cubicBezTo>
                  <a:lnTo>
                    <a:pt x="774" y="322"/>
                  </a:lnTo>
                  <a:cubicBezTo>
                    <a:pt x="870" y="322"/>
                    <a:pt x="941" y="251"/>
                    <a:pt x="941" y="167"/>
                  </a:cubicBezTo>
                  <a:cubicBezTo>
                    <a:pt x="941" y="72"/>
                    <a:pt x="870" y="1"/>
                    <a:pt x="7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7" name="Google Shape;15737;p103"/>
            <p:cNvSpPr/>
            <p:nvPr/>
          </p:nvSpPr>
          <p:spPr>
            <a:xfrm>
              <a:off x="5117809" y="3962717"/>
              <a:ext cx="28454" cy="19669"/>
            </a:xfrm>
            <a:custGeom>
              <a:avLst/>
              <a:gdLst/>
              <a:ahLst/>
              <a:cxnLst/>
              <a:rect l="l" t="t" r="r" b="b"/>
              <a:pathLst>
                <a:path w="894" h="618" extrusionOk="0">
                  <a:moveTo>
                    <a:pt x="706" y="0"/>
                  </a:moveTo>
                  <a:cubicBezTo>
                    <a:pt x="679" y="0"/>
                    <a:pt x="654" y="7"/>
                    <a:pt x="631" y="22"/>
                  </a:cubicBezTo>
                  <a:lnTo>
                    <a:pt x="107" y="320"/>
                  </a:lnTo>
                  <a:cubicBezTo>
                    <a:pt x="36" y="367"/>
                    <a:pt x="0" y="475"/>
                    <a:pt x="48" y="546"/>
                  </a:cubicBezTo>
                  <a:cubicBezTo>
                    <a:pt x="83" y="594"/>
                    <a:pt x="143" y="617"/>
                    <a:pt x="202" y="617"/>
                  </a:cubicBezTo>
                  <a:cubicBezTo>
                    <a:pt x="226" y="617"/>
                    <a:pt x="262" y="617"/>
                    <a:pt x="274" y="605"/>
                  </a:cubicBezTo>
                  <a:lnTo>
                    <a:pt x="798" y="308"/>
                  </a:lnTo>
                  <a:cubicBezTo>
                    <a:pt x="869" y="260"/>
                    <a:pt x="893" y="165"/>
                    <a:pt x="857" y="82"/>
                  </a:cubicBezTo>
                  <a:cubicBezTo>
                    <a:pt x="825" y="33"/>
                    <a:pt x="764" y="0"/>
                    <a:pt x="7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8" name="Google Shape;15738;p103"/>
            <p:cNvSpPr/>
            <p:nvPr/>
          </p:nvSpPr>
          <p:spPr>
            <a:xfrm>
              <a:off x="5090501" y="3928152"/>
              <a:ext cx="20879" cy="26958"/>
            </a:xfrm>
            <a:custGeom>
              <a:avLst/>
              <a:gdLst/>
              <a:ahLst/>
              <a:cxnLst/>
              <a:rect l="l" t="t" r="r" b="b"/>
              <a:pathLst>
                <a:path w="656" h="847" extrusionOk="0">
                  <a:moveTo>
                    <a:pt x="475" y="0"/>
                  </a:moveTo>
                  <a:cubicBezTo>
                    <a:pt x="424" y="0"/>
                    <a:pt x="370" y="29"/>
                    <a:pt x="346" y="84"/>
                  </a:cubicBezTo>
                  <a:lnTo>
                    <a:pt x="48" y="608"/>
                  </a:lnTo>
                  <a:cubicBezTo>
                    <a:pt x="1" y="679"/>
                    <a:pt x="25" y="787"/>
                    <a:pt x="108" y="834"/>
                  </a:cubicBezTo>
                  <a:cubicBezTo>
                    <a:pt x="132" y="846"/>
                    <a:pt x="168" y="846"/>
                    <a:pt x="179" y="846"/>
                  </a:cubicBezTo>
                  <a:cubicBezTo>
                    <a:pt x="239" y="846"/>
                    <a:pt x="287" y="810"/>
                    <a:pt x="310" y="775"/>
                  </a:cubicBezTo>
                  <a:lnTo>
                    <a:pt x="608" y="251"/>
                  </a:lnTo>
                  <a:cubicBezTo>
                    <a:pt x="656" y="179"/>
                    <a:pt x="620" y="72"/>
                    <a:pt x="549" y="25"/>
                  </a:cubicBezTo>
                  <a:cubicBezTo>
                    <a:pt x="528" y="8"/>
                    <a:pt x="502" y="0"/>
                    <a:pt x="4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Lágrima 5"/>
          <p:cNvSpPr/>
          <p:nvPr/>
        </p:nvSpPr>
        <p:spPr>
          <a:xfrm rot="10800000">
            <a:off x="-14909" y="2094807"/>
            <a:ext cx="3048693" cy="3048693"/>
          </a:xfrm>
          <a:prstGeom prst="teardrop">
            <a:avLst/>
          </a:prstGeom>
          <a:solidFill>
            <a:schemeClr val="bg1">
              <a:lumMod val="60000"/>
              <a:lumOff val="40000"/>
            </a:schemeClr>
          </a:solidFill>
          <a:ln w="76200">
            <a:solidFill>
              <a:schemeClr val="tx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PE"/>
          </a:p>
        </p:txBody>
      </p:sp>
      <p:grpSp>
        <p:nvGrpSpPr>
          <p:cNvPr id="69" name="Group 3">
            <a:extLst>
              <a:ext uri="{FF2B5EF4-FFF2-40B4-BE49-F238E27FC236}">
                <a16:creationId xmlns:a16="http://schemas.microsoft.com/office/drawing/2014/main" id="{2630F1A1-9931-4772-8A80-B7EE1F0CBC41}"/>
              </a:ext>
            </a:extLst>
          </p:cNvPr>
          <p:cNvGrpSpPr/>
          <p:nvPr/>
        </p:nvGrpSpPr>
        <p:grpSpPr>
          <a:xfrm>
            <a:off x="6680239" y="2054638"/>
            <a:ext cx="2158773" cy="2354491"/>
            <a:chOff x="2055336" y="1398769"/>
            <a:chExt cx="2878363" cy="3139321"/>
          </a:xfrm>
          <a:noFill/>
        </p:grpSpPr>
        <p:sp>
          <p:nvSpPr>
            <p:cNvPr id="70" name="TextBox 4">
              <a:extLst>
                <a:ext uri="{FF2B5EF4-FFF2-40B4-BE49-F238E27FC236}">
                  <a16:creationId xmlns:a16="http://schemas.microsoft.com/office/drawing/2014/main" id="{E0D97E75-30B7-4BCD-86BC-309D1D7158A7}"/>
                </a:ext>
              </a:extLst>
            </p:cNvPr>
            <p:cNvSpPr txBox="1"/>
            <p:nvPr userDrawn="1"/>
          </p:nvSpPr>
          <p:spPr>
            <a:xfrm>
              <a:off x="2055336" y="1398769"/>
              <a:ext cx="2878363" cy="3139321"/>
            </a:xfrm>
            <a:prstGeom prst="rect">
              <a:avLst/>
            </a:prstGeom>
            <a:grpFill/>
          </p:spPr>
          <p:txBody>
            <a:bodyPr wrap="square" rtlCol="0">
              <a:spAutoFit/>
            </a:bodyPr>
            <a:lstStyle/>
            <a:p>
              <a:r>
                <a:rPr lang="en-US" altLang="ko-KR" sz="2100" dirty="0">
                  <a:solidFill>
                    <a:srgbClr val="6096C8"/>
                  </a:solidFill>
                  <a:cs typeface="Arial" pitchFamily="34" charset="0"/>
                </a:rPr>
                <a:t>  You can simply impress your audience and add a unique zing and appeal to your Presentations.  </a:t>
              </a:r>
              <a:endParaRPr lang="ko-KR" altLang="en-US" sz="2100" dirty="0">
                <a:solidFill>
                  <a:srgbClr val="6096C8"/>
                </a:solidFill>
                <a:cs typeface="Arial" pitchFamily="34" charset="0"/>
              </a:endParaRPr>
            </a:p>
          </p:txBody>
        </p:sp>
        <p:sp>
          <p:nvSpPr>
            <p:cNvPr id="71" name="자유형: 도형 14">
              <a:extLst>
                <a:ext uri="{FF2B5EF4-FFF2-40B4-BE49-F238E27FC236}">
                  <a16:creationId xmlns:a16="http://schemas.microsoft.com/office/drawing/2014/main" id="{FA12DEFD-F4AC-4202-A57C-6CA82B71A5F7}"/>
                </a:ext>
              </a:extLst>
            </p:cNvPr>
            <p:cNvSpPr/>
            <p:nvPr userDrawn="1"/>
          </p:nvSpPr>
          <p:spPr>
            <a:xfrm rot="10800000">
              <a:off x="4627762" y="4256389"/>
              <a:ext cx="304444" cy="281568"/>
            </a:xfrm>
            <a:custGeom>
              <a:avLst/>
              <a:gdLst/>
              <a:ahLst/>
              <a:cxnLst/>
              <a:rect l="l" t="t" r="r" b="b"/>
              <a:pathLst>
                <a:path w="282415" h="261194">
                  <a:moveTo>
                    <a:pt x="258472" y="0"/>
                  </a:moveTo>
                  <a:lnTo>
                    <a:pt x="282415" y="38091"/>
                  </a:lnTo>
                  <a:cubicBezTo>
                    <a:pt x="262463" y="46435"/>
                    <a:pt x="247771" y="58859"/>
                    <a:pt x="238339" y="75365"/>
                  </a:cubicBezTo>
                  <a:cubicBezTo>
                    <a:pt x="228907" y="91871"/>
                    <a:pt x="223647" y="115905"/>
                    <a:pt x="222558" y="147466"/>
                  </a:cubicBezTo>
                  <a:lnTo>
                    <a:pt x="273709" y="147466"/>
                  </a:lnTo>
                  <a:lnTo>
                    <a:pt x="273709" y="261194"/>
                  </a:lnTo>
                  <a:lnTo>
                    <a:pt x="168687" y="261194"/>
                  </a:lnTo>
                  <a:lnTo>
                    <a:pt x="168687" y="171408"/>
                  </a:lnTo>
                  <a:cubicBezTo>
                    <a:pt x="168687" y="122797"/>
                    <a:pt x="174491" y="87609"/>
                    <a:pt x="186100" y="65843"/>
                  </a:cubicBezTo>
                  <a:cubicBezTo>
                    <a:pt x="201336" y="36821"/>
                    <a:pt x="225460" y="14874"/>
                    <a:pt x="258472" y="0"/>
                  </a:cubicBezTo>
                  <a:close/>
                  <a:moveTo>
                    <a:pt x="89785" y="0"/>
                  </a:moveTo>
                  <a:lnTo>
                    <a:pt x="113728" y="38091"/>
                  </a:lnTo>
                  <a:cubicBezTo>
                    <a:pt x="93775" y="46435"/>
                    <a:pt x="79083" y="58859"/>
                    <a:pt x="69651" y="75365"/>
                  </a:cubicBezTo>
                  <a:cubicBezTo>
                    <a:pt x="60219" y="91871"/>
                    <a:pt x="54959" y="115905"/>
                    <a:pt x="53871" y="147466"/>
                  </a:cubicBezTo>
                  <a:lnTo>
                    <a:pt x="105021" y="147466"/>
                  </a:lnTo>
                  <a:lnTo>
                    <a:pt x="105021" y="261194"/>
                  </a:lnTo>
                  <a:lnTo>
                    <a:pt x="0" y="261194"/>
                  </a:lnTo>
                  <a:lnTo>
                    <a:pt x="0" y="171408"/>
                  </a:lnTo>
                  <a:cubicBezTo>
                    <a:pt x="0" y="122797"/>
                    <a:pt x="5804" y="87609"/>
                    <a:pt x="17413" y="65843"/>
                  </a:cubicBezTo>
                  <a:cubicBezTo>
                    <a:pt x="32649" y="36821"/>
                    <a:pt x="56773" y="14874"/>
                    <a:pt x="89785"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025">
                <a:solidFill>
                  <a:srgbClr val="6096C8"/>
                </a:solidFill>
              </a:endParaRPr>
            </a:p>
          </p:txBody>
        </p:sp>
        <p:sp>
          <p:nvSpPr>
            <p:cNvPr id="72" name="Freeform: Shape 6">
              <a:extLst>
                <a:ext uri="{FF2B5EF4-FFF2-40B4-BE49-F238E27FC236}">
                  <a16:creationId xmlns:a16="http://schemas.microsoft.com/office/drawing/2014/main" id="{BFC25AD6-EFBE-4975-9B1B-CD507002F21D}"/>
                </a:ext>
              </a:extLst>
            </p:cNvPr>
            <p:cNvSpPr/>
            <p:nvPr userDrawn="1"/>
          </p:nvSpPr>
          <p:spPr>
            <a:xfrm>
              <a:off x="2055336" y="1749317"/>
              <a:ext cx="304444" cy="281568"/>
            </a:xfrm>
            <a:custGeom>
              <a:avLst/>
              <a:gdLst>
                <a:gd name="connsiteX0" fmla="*/ 278634 w 304444"/>
                <a:gd name="connsiteY0" fmla="*/ 0 h 281568"/>
                <a:gd name="connsiteX1" fmla="*/ 304444 w 304444"/>
                <a:gd name="connsiteY1" fmla="*/ 41062 h 281568"/>
                <a:gd name="connsiteX2" fmla="*/ 256930 w 304444"/>
                <a:gd name="connsiteY2" fmla="*/ 81244 h 281568"/>
                <a:gd name="connsiteX3" fmla="*/ 239918 w 304444"/>
                <a:gd name="connsiteY3" fmla="*/ 158969 h 281568"/>
                <a:gd name="connsiteX4" fmla="*/ 295059 w 304444"/>
                <a:gd name="connsiteY4" fmla="*/ 158969 h 281568"/>
                <a:gd name="connsiteX5" fmla="*/ 295059 w 304444"/>
                <a:gd name="connsiteY5" fmla="*/ 281568 h 281568"/>
                <a:gd name="connsiteX6" fmla="*/ 181845 w 304444"/>
                <a:gd name="connsiteY6" fmla="*/ 281568 h 281568"/>
                <a:gd name="connsiteX7" fmla="*/ 181845 w 304444"/>
                <a:gd name="connsiteY7" fmla="*/ 184778 h 281568"/>
                <a:gd name="connsiteX8" fmla="*/ 200616 w 304444"/>
                <a:gd name="connsiteY8" fmla="*/ 70979 h 281568"/>
                <a:gd name="connsiteX9" fmla="*/ 278634 w 304444"/>
                <a:gd name="connsiteY9" fmla="*/ 0 h 281568"/>
                <a:gd name="connsiteX10" fmla="*/ 96789 w 304444"/>
                <a:gd name="connsiteY10" fmla="*/ 0 h 281568"/>
                <a:gd name="connsiteX11" fmla="*/ 122599 w 304444"/>
                <a:gd name="connsiteY11" fmla="*/ 41062 h 281568"/>
                <a:gd name="connsiteX12" fmla="*/ 75084 w 304444"/>
                <a:gd name="connsiteY12" fmla="*/ 81244 h 281568"/>
                <a:gd name="connsiteX13" fmla="*/ 58073 w 304444"/>
                <a:gd name="connsiteY13" fmla="*/ 158969 h 281568"/>
                <a:gd name="connsiteX14" fmla="*/ 113213 w 304444"/>
                <a:gd name="connsiteY14" fmla="*/ 158969 h 281568"/>
                <a:gd name="connsiteX15" fmla="*/ 113213 w 304444"/>
                <a:gd name="connsiteY15" fmla="*/ 281568 h 281568"/>
                <a:gd name="connsiteX16" fmla="*/ 0 w 304444"/>
                <a:gd name="connsiteY16" fmla="*/ 281568 h 281568"/>
                <a:gd name="connsiteX17" fmla="*/ 0 w 304444"/>
                <a:gd name="connsiteY17" fmla="*/ 184778 h 281568"/>
                <a:gd name="connsiteX18" fmla="*/ 18772 w 304444"/>
                <a:gd name="connsiteY18" fmla="*/ 70979 h 281568"/>
                <a:gd name="connsiteX19" fmla="*/ 96789 w 304444"/>
                <a:gd name="connsiteY19" fmla="*/ 0 h 281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04444" h="281568">
                  <a:moveTo>
                    <a:pt x="278634" y="0"/>
                  </a:moveTo>
                  <a:lnTo>
                    <a:pt x="304444" y="41062"/>
                  </a:lnTo>
                  <a:cubicBezTo>
                    <a:pt x="282936" y="50057"/>
                    <a:pt x="267098" y="63450"/>
                    <a:pt x="256930" y="81244"/>
                  </a:cubicBezTo>
                  <a:cubicBezTo>
                    <a:pt x="246762" y="99037"/>
                    <a:pt x="241092" y="124946"/>
                    <a:pt x="239918" y="158969"/>
                  </a:cubicBezTo>
                  <a:lnTo>
                    <a:pt x="295059" y="158969"/>
                  </a:lnTo>
                  <a:lnTo>
                    <a:pt x="295059" y="281568"/>
                  </a:lnTo>
                  <a:lnTo>
                    <a:pt x="181845" y="281568"/>
                  </a:lnTo>
                  <a:lnTo>
                    <a:pt x="181845" y="184778"/>
                  </a:lnTo>
                  <a:cubicBezTo>
                    <a:pt x="181845" y="132376"/>
                    <a:pt x="188102" y="94443"/>
                    <a:pt x="200616" y="70979"/>
                  </a:cubicBezTo>
                  <a:cubicBezTo>
                    <a:pt x="217041" y="39693"/>
                    <a:pt x="243047" y="16034"/>
                    <a:pt x="278634" y="0"/>
                  </a:cubicBezTo>
                  <a:close/>
                  <a:moveTo>
                    <a:pt x="96789" y="0"/>
                  </a:moveTo>
                  <a:lnTo>
                    <a:pt x="122599" y="41062"/>
                  </a:lnTo>
                  <a:cubicBezTo>
                    <a:pt x="101090" y="50057"/>
                    <a:pt x="85252" y="63450"/>
                    <a:pt x="75084" y="81244"/>
                  </a:cubicBezTo>
                  <a:cubicBezTo>
                    <a:pt x="64916" y="99037"/>
                    <a:pt x="59246" y="124946"/>
                    <a:pt x="58073" y="158969"/>
                  </a:cubicBezTo>
                  <a:lnTo>
                    <a:pt x="113213" y="158969"/>
                  </a:lnTo>
                  <a:lnTo>
                    <a:pt x="113213" y="281568"/>
                  </a:lnTo>
                  <a:lnTo>
                    <a:pt x="0" y="281568"/>
                  </a:lnTo>
                  <a:lnTo>
                    <a:pt x="0" y="184778"/>
                  </a:lnTo>
                  <a:cubicBezTo>
                    <a:pt x="0" y="132376"/>
                    <a:pt x="6257" y="94443"/>
                    <a:pt x="18772" y="70979"/>
                  </a:cubicBezTo>
                  <a:cubicBezTo>
                    <a:pt x="35196" y="39693"/>
                    <a:pt x="61202" y="16034"/>
                    <a:pt x="96789"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ko-KR" altLang="en-US" sz="2025">
                <a:solidFill>
                  <a:srgbClr val="6096C8"/>
                </a:solidFill>
              </a:endParaRPr>
            </a:p>
          </p:txBody>
        </p:sp>
      </p:grpSp>
      <p:sp>
        <p:nvSpPr>
          <p:cNvPr id="73" name="TextBox 7">
            <a:extLst>
              <a:ext uri="{FF2B5EF4-FFF2-40B4-BE49-F238E27FC236}">
                <a16:creationId xmlns:a16="http://schemas.microsoft.com/office/drawing/2014/main" id="{872E831D-00E5-48F8-B6CF-626DCE1BEF92}"/>
              </a:ext>
            </a:extLst>
          </p:cNvPr>
          <p:cNvSpPr txBox="1"/>
          <p:nvPr/>
        </p:nvSpPr>
        <p:spPr>
          <a:xfrm>
            <a:off x="1102519" y="94029"/>
            <a:ext cx="2675106" cy="600164"/>
          </a:xfrm>
          <a:prstGeom prst="rect">
            <a:avLst/>
          </a:prstGeom>
          <a:noFill/>
        </p:spPr>
        <p:txBody>
          <a:bodyPr wrap="square" rtlCol="0" anchor="ctr">
            <a:spAutoFit/>
          </a:bodyPr>
          <a:lstStyle/>
          <a:p>
            <a:pPr algn="dist"/>
            <a:r>
              <a:rPr lang="en-US" altLang="ko-KR" sz="3300" b="1" dirty="0">
                <a:solidFill>
                  <a:schemeClr val="accent1"/>
                </a:solidFill>
                <a:cs typeface="Arial" pitchFamily="34" charset="0"/>
              </a:rPr>
              <a:t>AWESOME</a:t>
            </a:r>
          </a:p>
        </p:txBody>
      </p:sp>
      <p:sp>
        <p:nvSpPr>
          <p:cNvPr id="74" name="TextBox 8">
            <a:extLst>
              <a:ext uri="{FF2B5EF4-FFF2-40B4-BE49-F238E27FC236}">
                <a16:creationId xmlns:a16="http://schemas.microsoft.com/office/drawing/2014/main" id="{4E28EFE8-3920-44E4-880A-71FE14934161}"/>
              </a:ext>
            </a:extLst>
          </p:cNvPr>
          <p:cNvSpPr txBox="1"/>
          <p:nvPr/>
        </p:nvSpPr>
        <p:spPr>
          <a:xfrm>
            <a:off x="1102519" y="702002"/>
            <a:ext cx="2675106" cy="461665"/>
          </a:xfrm>
          <a:prstGeom prst="rect">
            <a:avLst/>
          </a:prstGeom>
          <a:noFill/>
        </p:spPr>
        <p:txBody>
          <a:bodyPr wrap="square" rtlCol="0" anchor="ctr">
            <a:spAutoFit/>
          </a:bodyPr>
          <a:lstStyle/>
          <a:p>
            <a:pPr algn="dist"/>
            <a:r>
              <a:rPr lang="en-GB" altLang="ko-KR" sz="2400" b="1" dirty="0">
                <a:solidFill>
                  <a:srgbClr val="6096C8"/>
                </a:solidFill>
                <a:cs typeface="Arial" pitchFamily="34" charset="0"/>
              </a:rPr>
              <a:t>PRESENTATION</a:t>
            </a:r>
            <a:endParaRPr lang="ko-KR" altLang="en-US" sz="2400" b="1" dirty="0">
              <a:solidFill>
                <a:srgbClr val="6096C8"/>
              </a:solidFill>
              <a:cs typeface="Arial" pitchFamily="34" charset="0"/>
            </a:endParaRPr>
          </a:p>
        </p:txBody>
      </p:sp>
      <p:sp>
        <p:nvSpPr>
          <p:cNvPr id="15" name="TextBox 4">
            <a:extLst>
              <a:ext uri="{FF2B5EF4-FFF2-40B4-BE49-F238E27FC236}">
                <a16:creationId xmlns:a16="http://schemas.microsoft.com/office/drawing/2014/main" id="{E0D97E75-30B7-4BCD-86BC-309D1D7158A7}"/>
              </a:ext>
            </a:extLst>
          </p:cNvPr>
          <p:cNvSpPr txBox="1"/>
          <p:nvPr/>
        </p:nvSpPr>
        <p:spPr>
          <a:xfrm>
            <a:off x="3777625" y="2054538"/>
            <a:ext cx="2158773" cy="2354491"/>
          </a:xfrm>
          <a:prstGeom prst="rect">
            <a:avLst/>
          </a:prstGeom>
          <a:noFill/>
        </p:spPr>
        <p:txBody>
          <a:bodyPr wrap="square" rtlCol="0">
            <a:spAutoFit/>
          </a:bodyPr>
          <a:lstStyle/>
          <a:p>
            <a:r>
              <a:rPr lang="en-US" altLang="ko-KR" sz="2100" dirty="0">
                <a:solidFill>
                  <a:srgbClr val="6096C8"/>
                </a:solidFill>
                <a:cs typeface="Arial" pitchFamily="34" charset="0"/>
              </a:rPr>
              <a:t>  You can simply impress your audience and add a unique zing and appeal to your Presentations.  </a:t>
            </a:r>
            <a:endParaRPr lang="ko-KR" altLang="en-US" sz="2100" dirty="0">
              <a:solidFill>
                <a:srgbClr val="6096C8"/>
              </a:solidFill>
              <a:cs typeface="Arial" pitchFamily="34" charset="0"/>
            </a:endParaRPr>
          </a:p>
        </p:txBody>
      </p:sp>
      <p:grpSp>
        <p:nvGrpSpPr>
          <p:cNvPr id="18" name="Grupo 17"/>
          <p:cNvGrpSpPr/>
          <p:nvPr/>
        </p:nvGrpSpPr>
        <p:grpSpPr>
          <a:xfrm>
            <a:off x="210537" y="2852281"/>
            <a:ext cx="2597799" cy="1972937"/>
            <a:chOff x="-2179638" y="1779588"/>
            <a:chExt cx="1425575" cy="1082674"/>
          </a:xfrm>
        </p:grpSpPr>
        <p:sp>
          <p:nvSpPr>
            <p:cNvPr id="9" name="Freeform 5"/>
            <p:cNvSpPr>
              <a:spLocks noEditPoints="1"/>
            </p:cNvSpPr>
            <p:nvPr/>
          </p:nvSpPr>
          <p:spPr bwMode="auto">
            <a:xfrm>
              <a:off x="-2074863" y="1782763"/>
              <a:ext cx="1222375" cy="1079499"/>
            </a:xfrm>
            <a:custGeom>
              <a:avLst/>
              <a:gdLst>
                <a:gd name="T0" fmla="*/ 159 w 323"/>
                <a:gd name="T1" fmla="*/ 33 h 285"/>
                <a:gd name="T2" fmla="*/ 271 w 323"/>
                <a:gd name="T3" fmla="*/ 26 h 285"/>
                <a:gd name="T4" fmla="*/ 286 w 323"/>
                <a:gd name="T5" fmla="*/ 160 h 285"/>
                <a:gd name="T6" fmla="*/ 169 w 323"/>
                <a:gd name="T7" fmla="*/ 278 h 285"/>
                <a:gd name="T8" fmla="*/ 151 w 323"/>
                <a:gd name="T9" fmla="*/ 278 h 285"/>
                <a:gd name="T10" fmla="*/ 38 w 323"/>
                <a:gd name="T11" fmla="*/ 165 h 285"/>
                <a:gd name="T12" fmla="*/ 34 w 323"/>
                <a:gd name="T13" fmla="*/ 38 h 285"/>
                <a:gd name="T14" fmla="*/ 159 w 323"/>
                <a:gd name="T15" fmla="*/ 33 h 285"/>
                <a:gd name="T16" fmla="*/ 159 w 323"/>
                <a:gd name="T17" fmla="*/ 271 h 285"/>
                <a:gd name="T18" fmla="*/ 277 w 323"/>
                <a:gd name="T19" fmla="*/ 155 h 285"/>
                <a:gd name="T20" fmla="*/ 290 w 323"/>
                <a:gd name="T21" fmla="*/ 62 h 285"/>
                <a:gd name="T22" fmla="*/ 170 w 323"/>
                <a:gd name="T23" fmla="*/ 38 h 285"/>
                <a:gd name="T24" fmla="*/ 148 w 323"/>
                <a:gd name="T25" fmla="*/ 37 h 285"/>
                <a:gd name="T26" fmla="*/ 76 w 323"/>
                <a:gd name="T27" fmla="*/ 23 h 285"/>
                <a:gd name="T28" fmla="*/ 41 w 323"/>
                <a:gd name="T29" fmla="*/ 153 h 285"/>
                <a:gd name="T30" fmla="*/ 111 w 323"/>
                <a:gd name="T31" fmla="*/ 223 h 285"/>
                <a:gd name="T32" fmla="*/ 159 w 323"/>
                <a:gd name="T33" fmla="*/ 27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23" h="285">
                  <a:moveTo>
                    <a:pt x="159" y="33"/>
                  </a:moveTo>
                  <a:cubicBezTo>
                    <a:pt x="198" y="4"/>
                    <a:pt x="236" y="2"/>
                    <a:pt x="271" y="26"/>
                  </a:cubicBezTo>
                  <a:cubicBezTo>
                    <a:pt x="316" y="56"/>
                    <a:pt x="323" y="122"/>
                    <a:pt x="286" y="160"/>
                  </a:cubicBezTo>
                  <a:cubicBezTo>
                    <a:pt x="247" y="200"/>
                    <a:pt x="207" y="238"/>
                    <a:pt x="169" y="278"/>
                  </a:cubicBezTo>
                  <a:cubicBezTo>
                    <a:pt x="162" y="284"/>
                    <a:pt x="158" y="285"/>
                    <a:pt x="151" y="278"/>
                  </a:cubicBezTo>
                  <a:cubicBezTo>
                    <a:pt x="114" y="240"/>
                    <a:pt x="76" y="202"/>
                    <a:pt x="38" y="165"/>
                  </a:cubicBezTo>
                  <a:cubicBezTo>
                    <a:pt x="2" y="129"/>
                    <a:pt x="0" y="75"/>
                    <a:pt x="34" y="38"/>
                  </a:cubicBezTo>
                  <a:cubicBezTo>
                    <a:pt x="67" y="3"/>
                    <a:pt x="121" y="0"/>
                    <a:pt x="159" y="33"/>
                  </a:cubicBezTo>
                  <a:close/>
                  <a:moveTo>
                    <a:pt x="159" y="271"/>
                  </a:moveTo>
                  <a:cubicBezTo>
                    <a:pt x="199" y="232"/>
                    <a:pt x="238" y="193"/>
                    <a:pt x="277" y="155"/>
                  </a:cubicBezTo>
                  <a:cubicBezTo>
                    <a:pt x="301" y="130"/>
                    <a:pt x="306" y="91"/>
                    <a:pt x="290" y="62"/>
                  </a:cubicBezTo>
                  <a:cubicBezTo>
                    <a:pt x="267" y="21"/>
                    <a:pt x="213" y="4"/>
                    <a:pt x="170" y="38"/>
                  </a:cubicBezTo>
                  <a:cubicBezTo>
                    <a:pt x="161" y="45"/>
                    <a:pt x="156" y="43"/>
                    <a:pt x="148" y="37"/>
                  </a:cubicBezTo>
                  <a:cubicBezTo>
                    <a:pt x="127" y="19"/>
                    <a:pt x="101" y="15"/>
                    <a:pt x="76" y="23"/>
                  </a:cubicBezTo>
                  <a:cubicBezTo>
                    <a:pt x="12" y="45"/>
                    <a:pt x="6" y="116"/>
                    <a:pt x="41" y="153"/>
                  </a:cubicBezTo>
                  <a:cubicBezTo>
                    <a:pt x="63" y="177"/>
                    <a:pt x="87" y="199"/>
                    <a:pt x="111" y="223"/>
                  </a:cubicBezTo>
                  <a:cubicBezTo>
                    <a:pt x="127" y="239"/>
                    <a:pt x="143" y="255"/>
                    <a:pt x="159" y="271"/>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s-AR"/>
            </a:p>
          </p:txBody>
        </p:sp>
        <p:sp>
          <p:nvSpPr>
            <p:cNvPr id="10" name="Freeform 6"/>
            <p:cNvSpPr>
              <a:spLocks/>
            </p:cNvSpPr>
            <p:nvPr/>
          </p:nvSpPr>
          <p:spPr bwMode="auto">
            <a:xfrm>
              <a:off x="-1049338" y="1779588"/>
              <a:ext cx="238125" cy="363537"/>
            </a:xfrm>
            <a:custGeom>
              <a:avLst/>
              <a:gdLst>
                <a:gd name="T0" fmla="*/ 4 w 63"/>
                <a:gd name="T1" fmla="*/ 0 h 96"/>
                <a:gd name="T2" fmla="*/ 63 w 63"/>
                <a:gd name="T3" fmla="*/ 93 h 96"/>
                <a:gd name="T4" fmla="*/ 59 w 63"/>
                <a:gd name="T5" fmla="*/ 96 h 96"/>
                <a:gd name="T6" fmla="*/ 53 w 63"/>
                <a:gd name="T7" fmla="*/ 89 h 96"/>
                <a:gd name="T8" fmla="*/ 3 w 63"/>
                <a:gd name="T9" fmla="*/ 10 h 96"/>
                <a:gd name="T10" fmla="*/ 0 w 63"/>
                <a:gd name="T11" fmla="*/ 2 h 96"/>
                <a:gd name="T12" fmla="*/ 4 w 63"/>
                <a:gd name="T13" fmla="*/ 0 h 96"/>
              </a:gdLst>
              <a:ahLst/>
              <a:cxnLst>
                <a:cxn ang="0">
                  <a:pos x="T0" y="T1"/>
                </a:cxn>
                <a:cxn ang="0">
                  <a:pos x="T2" y="T3"/>
                </a:cxn>
                <a:cxn ang="0">
                  <a:pos x="T4" y="T5"/>
                </a:cxn>
                <a:cxn ang="0">
                  <a:pos x="T6" y="T7"/>
                </a:cxn>
                <a:cxn ang="0">
                  <a:pos x="T8" y="T9"/>
                </a:cxn>
                <a:cxn ang="0">
                  <a:pos x="T10" y="T11"/>
                </a:cxn>
                <a:cxn ang="0">
                  <a:pos x="T12" y="T13"/>
                </a:cxn>
              </a:cxnLst>
              <a:rect l="0" t="0" r="r" b="b"/>
              <a:pathLst>
                <a:path w="63" h="96">
                  <a:moveTo>
                    <a:pt x="4" y="0"/>
                  </a:moveTo>
                  <a:cubicBezTo>
                    <a:pt x="39" y="21"/>
                    <a:pt x="59" y="52"/>
                    <a:pt x="63" y="93"/>
                  </a:cubicBezTo>
                  <a:cubicBezTo>
                    <a:pt x="62" y="94"/>
                    <a:pt x="60" y="95"/>
                    <a:pt x="59" y="96"/>
                  </a:cubicBezTo>
                  <a:cubicBezTo>
                    <a:pt x="57" y="94"/>
                    <a:pt x="54" y="92"/>
                    <a:pt x="53" y="89"/>
                  </a:cubicBezTo>
                  <a:cubicBezTo>
                    <a:pt x="49" y="55"/>
                    <a:pt x="32" y="29"/>
                    <a:pt x="3" y="10"/>
                  </a:cubicBezTo>
                  <a:cubicBezTo>
                    <a:pt x="1" y="9"/>
                    <a:pt x="1" y="5"/>
                    <a:pt x="0" y="2"/>
                  </a:cubicBezTo>
                  <a:cubicBezTo>
                    <a:pt x="1" y="2"/>
                    <a:pt x="2" y="1"/>
                    <a:pt x="4" y="0"/>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s-AR"/>
            </a:p>
          </p:txBody>
        </p:sp>
        <p:sp>
          <p:nvSpPr>
            <p:cNvPr id="11" name="Freeform 7"/>
            <p:cNvSpPr>
              <a:spLocks/>
            </p:cNvSpPr>
            <p:nvPr/>
          </p:nvSpPr>
          <p:spPr bwMode="auto">
            <a:xfrm>
              <a:off x="-2127250" y="1787525"/>
              <a:ext cx="246063" cy="363537"/>
            </a:xfrm>
            <a:custGeom>
              <a:avLst/>
              <a:gdLst>
                <a:gd name="T0" fmla="*/ 65 w 65"/>
                <a:gd name="T1" fmla="*/ 0 h 96"/>
                <a:gd name="T2" fmla="*/ 61 w 65"/>
                <a:gd name="T3" fmla="*/ 9 h 96"/>
                <a:gd name="T4" fmla="*/ 11 w 65"/>
                <a:gd name="T5" fmla="*/ 87 h 96"/>
                <a:gd name="T6" fmla="*/ 3 w 65"/>
                <a:gd name="T7" fmla="*/ 96 h 96"/>
                <a:gd name="T8" fmla="*/ 65 w 65"/>
                <a:gd name="T9" fmla="*/ 0 h 96"/>
              </a:gdLst>
              <a:ahLst/>
              <a:cxnLst>
                <a:cxn ang="0">
                  <a:pos x="T0" y="T1"/>
                </a:cxn>
                <a:cxn ang="0">
                  <a:pos x="T2" y="T3"/>
                </a:cxn>
                <a:cxn ang="0">
                  <a:pos x="T4" y="T5"/>
                </a:cxn>
                <a:cxn ang="0">
                  <a:pos x="T6" y="T7"/>
                </a:cxn>
                <a:cxn ang="0">
                  <a:pos x="T8" y="T9"/>
                </a:cxn>
              </a:cxnLst>
              <a:rect l="0" t="0" r="r" b="b"/>
              <a:pathLst>
                <a:path w="65" h="96">
                  <a:moveTo>
                    <a:pt x="65" y="0"/>
                  </a:moveTo>
                  <a:cubicBezTo>
                    <a:pt x="63" y="3"/>
                    <a:pt x="63" y="7"/>
                    <a:pt x="61" y="9"/>
                  </a:cubicBezTo>
                  <a:cubicBezTo>
                    <a:pt x="32" y="27"/>
                    <a:pt x="15" y="53"/>
                    <a:pt x="11" y="87"/>
                  </a:cubicBezTo>
                  <a:cubicBezTo>
                    <a:pt x="10" y="90"/>
                    <a:pt x="7" y="92"/>
                    <a:pt x="3" y="96"/>
                  </a:cubicBezTo>
                  <a:cubicBezTo>
                    <a:pt x="0" y="58"/>
                    <a:pt x="26" y="16"/>
                    <a:pt x="65" y="0"/>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s-AR"/>
            </a:p>
          </p:txBody>
        </p:sp>
        <p:sp>
          <p:nvSpPr>
            <p:cNvPr id="12" name="Freeform 8"/>
            <p:cNvSpPr>
              <a:spLocks/>
            </p:cNvSpPr>
            <p:nvPr/>
          </p:nvSpPr>
          <p:spPr bwMode="auto">
            <a:xfrm>
              <a:off x="-2179638" y="1793875"/>
              <a:ext cx="147638" cy="177800"/>
            </a:xfrm>
            <a:custGeom>
              <a:avLst/>
              <a:gdLst>
                <a:gd name="T0" fmla="*/ 0 w 39"/>
                <a:gd name="T1" fmla="*/ 42 h 47"/>
                <a:gd name="T2" fmla="*/ 30 w 39"/>
                <a:gd name="T3" fmla="*/ 1 h 47"/>
                <a:gd name="T4" fmla="*/ 39 w 39"/>
                <a:gd name="T5" fmla="*/ 5 h 47"/>
                <a:gd name="T6" fmla="*/ 5 w 39"/>
                <a:gd name="T7" fmla="*/ 47 h 47"/>
                <a:gd name="T8" fmla="*/ 0 w 39"/>
                <a:gd name="T9" fmla="*/ 42 h 47"/>
              </a:gdLst>
              <a:ahLst/>
              <a:cxnLst>
                <a:cxn ang="0">
                  <a:pos x="T0" y="T1"/>
                </a:cxn>
                <a:cxn ang="0">
                  <a:pos x="T2" y="T3"/>
                </a:cxn>
                <a:cxn ang="0">
                  <a:pos x="T4" y="T5"/>
                </a:cxn>
                <a:cxn ang="0">
                  <a:pos x="T6" y="T7"/>
                </a:cxn>
                <a:cxn ang="0">
                  <a:pos x="T8" y="T9"/>
                </a:cxn>
              </a:cxnLst>
              <a:rect l="0" t="0" r="r" b="b"/>
              <a:pathLst>
                <a:path w="39" h="47">
                  <a:moveTo>
                    <a:pt x="0" y="42"/>
                  </a:moveTo>
                  <a:cubicBezTo>
                    <a:pt x="10" y="28"/>
                    <a:pt x="20" y="14"/>
                    <a:pt x="30" y="1"/>
                  </a:cubicBezTo>
                  <a:cubicBezTo>
                    <a:pt x="31" y="0"/>
                    <a:pt x="35" y="3"/>
                    <a:pt x="39" y="5"/>
                  </a:cubicBezTo>
                  <a:cubicBezTo>
                    <a:pt x="23" y="16"/>
                    <a:pt x="19" y="36"/>
                    <a:pt x="5" y="47"/>
                  </a:cubicBezTo>
                  <a:cubicBezTo>
                    <a:pt x="3" y="45"/>
                    <a:pt x="1" y="43"/>
                    <a:pt x="0" y="42"/>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s-AR"/>
            </a:p>
          </p:txBody>
        </p:sp>
        <p:sp>
          <p:nvSpPr>
            <p:cNvPr id="13" name="Freeform 9"/>
            <p:cNvSpPr>
              <a:spLocks/>
            </p:cNvSpPr>
            <p:nvPr/>
          </p:nvSpPr>
          <p:spPr bwMode="auto">
            <a:xfrm>
              <a:off x="-890588" y="1782763"/>
              <a:ext cx="136525" cy="185737"/>
            </a:xfrm>
            <a:custGeom>
              <a:avLst/>
              <a:gdLst>
                <a:gd name="T0" fmla="*/ 6 w 36"/>
                <a:gd name="T1" fmla="*/ 0 h 49"/>
                <a:gd name="T2" fmla="*/ 36 w 36"/>
                <a:gd name="T3" fmla="*/ 45 h 49"/>
                <a:gd name="T4" fmla="*/ 34 w 36"/>
                <a:gd name="T5" fmla="*/ 49 h 49"/>
                <a:gd name="T6" fmla="*/ 25 w 36"/>
                <a:gd name="T7" fmla="*/ 46 h 49"/>
                <a:gd name="T8" fmla="*/ 0 w 36"/>
                <a:gd name="T9" fmla="*/ 7 h 49"/>
                <a:gd name="T10" fmla="*/ 6 w 36"/>
                <a:gd name="T11" fmla="*/ 0 h 49"/>
              </a:gdLst>
              <a:ahLst/>
              <a:cxnLst>
                <a:cxn ang="0">
                  <a:pos x="T0" y="T1"/>
                </a:cxn>
                <a:cxn ang="0">
                  <a:pos x="T2" y="T3"/>
                </a:cxn>
                <a:cxn ang="0">
                  <a:pos x="T4" y="T5"/>
                </a:cxn>
                <a:cxn ang="0">
                  <a:pos x="T6" y="T7"/>
                </a:cxn>
                <a:cxn ang="0">
                  <a:pos x="T8" y="T9"/>
                </a:cxn>
                <a:cxn ang="0">
                  <a:pos x="T10" y="T11"/>
                </a:cxn>
              </a:cxnLst>
              <a:rect l="0" t="0" r="r" b="b"/>
              <a:pathLst>
                <a:path w="36" h="49">
                  <a:moveTo>
                    <a:pt x="6" y="0"/>
                  </a:moveTo>
                  <a:cubicBezTo>
                    <a:pt x="17" y="16"/>
                    <a:pt x="26" y="31"/>
                    <a:pt x="36" y="45"/>
                  </a:cubicBezTo>
                  <a:cubicBezTo>
                    <a:pt x="35" y="46"/>
                    <a:pt x="34" y="48"/>
                    <a:pt x="34" y="49"/>
                  </a:cubicBezTo>
                  <a:cubicBezTo>
                    <a:pt x="31" y="48"/>
                    <a:pt x="26" y="48"/>
                    <a:pt x="25" y="46"/>
                  </a:cubicBezTo>
                  <a:cubicBezTo>
                    <a:pt x="16" y="34"/>
                    <a:pt x="8" y="20"/>
                    <a:pt x="0" y="7"/>
                  </a:cubicBezTo>
                  <a:cubicBezTo>
                    <a:pt x="0" y="7"/>
                    <a:pt x="3" y="4"/>
                    <a:pt x="6" y="0"/>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s-AR"/>
            </a:p>
          </p:txBody>
        </p:sp>
        <p:sp>
          <p:nvSpPr>
            <p:cNvPr id="14" name="Freeform 10"/>
            <p:cNvSpPr>
              <a:spLocks/>
            </p:cNvSpPr>
            <p:nvPr/>
          </p:nvSpPr>
          <p:spPr bwMode="auto">
            <a:xfrm>
              <a:off x="-2012950" y="1916113"/>
              <a:ext cx="290513" cy="571500"/>
            </a:xfrm>
            <a:custGeom>
              <a:avLst/>
              <a:gdLst>
                <a:gd name="T0" fmla="*/ 56 w 77"/>
                <a:gd name="T1" fmla="*/ 0 h 151"/>
                <a:gd name="T2" fmla="*/ 55 w 77"/>
                <a:gd name="T3" fmla="*/ 13 h 151"/>
                <a:gd name="T4" fmla="*/ 43 w 77"/>
                <a:gd name="T5" fmla="*/ 108 h 151"/>
                <a:gd name="T6" fmla="*/ 73 w 77"/>
                <a:gd name="T7" fmla="*/ 138 h 151"/>
                <a:gd name="T8" fmla="*/ 77 w 77"/>
                <a:gd name="T9" fmla="*/ 151 h 151"/>
                <a:gd name="T10" fmla="*/ 66 w 77"/>
                <a:gd name="T11" fmla="*/ 147 h 151"/>
                <a:gd name="T12" fmla="*/ 35 w 77"/>
                <a:gd name="T13" fmla="*/ 116 h 151"/>
                <a:gd name="T14" fmla="*/ 50 w 77"/>
                <a:gd name="T15" fmla="*/ 2 h 151"/>
                <a:gd name="T16" fmla="*/ 56 w 77"/>
                <a:gd name="T17" fmla="*/ 0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7" h="151">
                  <a:moveTo>
                    <a:pt x="56" y="0"/>
                  </a:moveTo>
                  <a:cubicBezTo>
                    <a:pt x="61" y="5"/>
                    <a:pt x="62" y="9"/>
                    <a:pt x="55" y="13"/>
                  </a:cubicBezTo>
                  <a:cubicBezTo>
                    <a:pt x="19" y="34"/>
                    <a:pt x="13" y="79"/>
                    <a:pt x="43" y="108"/>
                  </a:cubicBezTo>
                  <a:cubicBezTo>
                    <a:pt x="53" y="118"/>
                    <a:pt x="64" y="128"/>
                    <a:pt x="73" y="138"/>
                  </a:cubicBezTo>
                  <a:cubicBezTo>
                    <a:pt x="76" y="141"/>
                    <a:pt x="76" y="147"/>
                    <a:pt x="77" y="151"/>
                  </a:cubicBezTo>
                  <a:cubicBezTo>
                    <a:pt x="73" y="150"/>
                    <a:pt x="69" y="149"/>
                    <a:pt x="66" y="147"/>
                  </a:cubicBezTo>
                  <a:cubicBezTo>
                    <a:pt x="55" y="137"/>
                    <a:pt x="45" y="127"/>
                    <a:pt x="35" y="116"/>
                  </a:cubicBezTo>
                  <a:cubicBezTo>
                    <a:pt x="0" y="81"/>
                    <a:pt x="7" y="26"/>
                    <a:pt x="50" y="2"/>
                  </a:cubicBezTo>
                  <a:cubicBezTo>
                    <a:pt x="52" y="1"/>
                    <a:pt x="54" y="0"/>
                    <a:pt x="56" y="0"/>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s-AR"/>
            </a:p>
          </p:txBody>
        </p:sp>
        <p:sp>
          <p:nvSpPr>
            <p:cNvPr id="16" name="Freeform 11"/>
            <p:cNvSpPr>
              <a:spLocks/>
            </p:cNvSpPr>
            <p:nvPr/>
          </p:nvSpPr>
          <p:spPr bwMode="auto">
            <a:xfrm>
              <a:off x="-1760538" y="1885950"/>
              <a:ext cx="68263" cy="60325"/>
            </a:xfrm>
            <a:custGeom>
              <a:avLst/>
              <a:gdLst>
                <a:gd name="T0" fmla="*/ 0 w 18"/>
                <a:gd name="T1" fmla="*/ 4 h 16"/>
                <a:gd name="T2" fmla="*/ 15 w 18"/>
                <a:gd name="T3" fmla="*/ 0 h 16"/>
                <a:gd name="T4" fmla="*/ 18 w 18"/>
                <a:gd name="T5" fmla="*/ 3 h 16"/>
                <a:gd name="T6" fmla="*/ 12 w 18"/>
                <a:gd name="T7" fmla="*/ 13 h 16"/>
                <a:gd name="T8" fmla="*/ 0 w 18"/>
                <a:gd name="T9" fmla="*/ 4 h 16"/>
              </a:gdLst>
              <a:ahLst/>
              <a:cxnLst>
                <a:cxn ang="0">
                  <a:pos x="T0" y="T1"/>
                </a:cxn>
                <a:cxn ang="0">
                  <a:pos x="T2" y="T3"/>
                </a:cxn>
                <a:cxn ang="0">
                  <a:pos x="T4" y="T5"/>
                </a:cxn>
                <a:cxn ang="0">
                  <a:pos x="T6" y="T7"/>
                </a:cxn>
                <a:cxn ang="0">
                  <a:pos x="T8" y="T9"/>
                </a:cxn>
              </a:cxnLst>
              <a:rect l="0" t="0" r="r" b="b"/>
              <a:pathLst>
                <a:path w="18" h="16">
                  <a:moveTo>
                    <a:pt x="0" y="4"/>
                  </a:moveTo>
                  <a:cubicBezTo>
                    <a:pt x="5" y="3"/>
                    <a:pt x="10" y="2"/>
                    <a:pt x="15" y="0"/>
                  </a:cubicBezTo>
                  <a:cubicBezTo>
                    <a:pt x="16" y="1"/>
                    <a:pt x="17" y="2"/>
                    <a:pt x="18" y="3"/>
                  </a:cubicBezTo>
                  <a:cubicBezTo>
                    <a:pt x="16" y="7"/>
                    <a:pt x="15" y="12"/>
                    <a:pt x="12" y="13"/>
                  </a:cubicBezTo>
                  <a:cubicBezTo>
                    <a:pt x="6" y="16"/>
                    <a:pt x="0" y="14"/>
                    <a:pt x="0" y="4"/>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s-AR"/>
            </a:p>
          </p:txBody>
        </p:sp>
        <p:sp>
          <p:nvSpPr>
            <p:cNvPr id="17" name="Freeform 12"/>
            <p:cNvSpPr>
              <a:spLocks/>
            </p:cNvSpPr>
            <p:nvPr/>
          </p:nvSpPr>
          <p:spPr bwMode="auto">
            <a:xfrm>
              <a:off x="-1714500" y="2495550"/>
              <a:ext cx="60325" cy="57150"/>
            </a:xfrm>
            <a:custGeom>
              <a:avLst/>
              <a:gdLst>
                <a:gd name="T0" fmla="*/ 11 w 16"/>
                <a:gd name="T1" fmla="*/ 0 h 15"/>
                <a:gd name="T2" fmla="*/ 16 w 16"/>
                <a:gd name="T3" fmla="*/ 14 h 15"/>
                <a:gd name="T4" fmla="*/ 6 w 16"/>
                <a:gd name="T5" fmla="*/ 13 h 15"/>
                <a:gd name="T6" fmla="*/ 11 w 16"/>
                <a:gd name="T7" fmla="*/ 0 h 15"/>
              </a:gdLst>
              <a:ahLst/>
              <a:cxnLst>
                <a:cxn ang="0">
                  <a:pos x="T0" y="T1"/>
                </a:cxn>
                <a:cxn ang="0">
                  <a:pos x="T2" y="T3"/>
                </a:cxn>
                <a:cxn ang="0">
                  <a:pos x="T4" y="T5"/>
                </a:cxn>
                <a:cxn ang="0">
                  <a:pos x="T6" y="T7"/>
                </a:cxn>
              </a:cxnLst>
              <a:rect l="0" t="0" r="r" b="b"/>
              <a:pathLst>
                <a:path w="16" h="15">
                  <a:moveTo>
                    <a:pt x="11" y="0"/>
                  </a:moveTo>
                  <a:cubicBezTo>
                    <a:pt x="13" y="5"/>
                    <a:pt x="14" y="10"/>
                    <a:pt x="16" y="14"/>
                  </a:cubicBezTo>
                  <a:cubicBezTo>
                    <a:pt x="12" y="14"/>
                    <a:pt x="8" y="15"/>
                    <a:pt x="6" y="13"/>
                  </a:cubicBezTo>
                  <a:cubicBezTo>
                    <a:pt x="0" y="8"/>
                    <a:pt x="2" y="4"/>
                    <a:pt x="11" y="0"/>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s-AR"/>
            </a:p>
          </p:txBody>
        </p:sp>
      </p:grpSp>
      <p:grpSp>
        <p:nvGrpSpPr>
          <p:cNvPr id="2" name="Google Shape;6034;p88">
            <a:extLst>
              <a:ext uri="{FF2B5EF4-FFF2-40B4-BE49-F238E27FC236}">
                <a16:creationId xmlns:a16="http://schemas.microsoft.com/office/drawing/2014/main" id="{5ECB98A8-62ED-599C-CF98-E2F7DC6ED2D9}"/>
              </a:ext>
            </a:extLst>
          </p:cNvPr>
          <p:cNvGrpSpPr/>
          <p:nvPr/>
        </p:nvGrpSpPr>
        <p:grpSpPr>
          <a:xfrm>
            <a:off x="7137978" y="118212"/>
            <a:ext cx="1212346" cy="957137"/>
            <a:chOff x="-10007226" y="-743125"/>
            <a:chExt cx="8006101" cy="6320749"/>
          </a:xfrm>
        </p:grpSpPr>
        <p:sp>
          <p:nvSpPr>
            <p:cNvPr id="3" name="Google Shape;6035;p88">
              <a:extLst>
                <a:ext uri="{FF2B5EF4-FFF2-40B4-BE49-F238E27FC236}">
                  <a16:creationId xmlns:a16="http://schemas.microsoft.com/office/drawing/2014/main" id="{0EA727B5-7A93-7DAF-A6D7-69D363D73A98}"/>
                </a:ext>
              </a:extLst>
            </p:cNvPr>
            <p:cNvSpPr/>
            <p:nvPr/>
          </p:nvSpPr>
          <p:spPr>
            <a:xfrm>
              <a:off x="-8984777" y="-743125"/>
              <a:ext cx="5960899" cy="5960874"/>
            </a:xfrm>
            <a:custGeom>
              <a:avLst/>
              <a:gdLst/>
              <a:ahLst/>
              <a:cxnLst/>
              <a:rect l="l" t="t" r="r" b="b"/>
              <a:pathLst>
                <a:path w="238436" h="238435" extrusionOk="0">
                  <a:moveTo>
                    <a:pt x="119218" y="1"/>
                  </a:moveTo>
                  <a:cubicBezTo>
                    <a:pt x="53377" y="1"/>
                    <a:pt x="1" y="53376"/>
                    <a:pt x="1" y="119218"/>
                  </a:cubicBezTo>
                  <a:cubicBezTo>
                    <a:pt x="1" y="185059"/>
                    <a:pt x="53377" y="238435"/>
                    <a:pt x="119218" y="238435"/>
                  </a:cubicBezTo>
                  <a:cubicBezTo>
                    <a:pt x="185060" y="238435"/>
                    <a:pt x="238435" y="185059"/>
                    <a:pt x="238435" y="119218"/>
                  </a:cubicBezTo>
                  <a:cubicBezTo>
                    <a:pt x="238435" y="53376"/>
                    <a:pt x="185060" y="1"/>
                    <a:pt x="1192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 name="Google Shape;6036;p88">
              <a:extLst>
                <a:ext uri="{FF2B5EF4-FFF2-40B4-BE49-F238E27FC236}">
                  <a16:creationId xmlns:a16="http://schemas.microsoft.com/office/drawing/2014/main" id="{EB74E715-0FF3-7960-8639-74E741F10FC7}"/>
                </a:ext>
              </a:extLst>
            </p:cNvPr>
            <p:cNvSpPr/>
            <p:nvPr/>
          </p:nvSpPr>
          <p:spPr>
            <a:xfrm>
              <a:off x="-4967225" y="464775"/>
              <a:ext cx="114424" cy="98349"/>
            </a:xfrm>
            <a:custGeom>
              <a:avLst/>
              <a:gdLst/>
              <a:ahLst/>
              <a:cxnLst/>
              <a:rect l="l" t="t" r="r" b="b"/>
              <a:pathLst>
                <a:path w="4577" h="3934" extrusionOk="0">
                  <a:moveTo>
                    <a:pt x="1840" y="1"/>
                  </a:moveTo>
                  <a:cubicBezTo>
                    <a:pt x="655" y="1"/>
                    <a:pt x="0" y="3437"/>
                    <a:pt x="1391" y="3846"/>
                  </a:cubicBezTo>
                  <a:cubicBezTo>
                    <a:pt x="1584" y="3905"/>
                    <a:pt x="1781" y="3933"/>
                    <a:pt x="1974" y="3933"/>
                  </a:cubicBezTo>
                  <a:cubicBezTo>
                    <a:pt x="3378" y="3933"/>
                    <a:pt x="4576" y="2434"/>
                    <a:pt x="2462" y="310"/>
                  </a:cubicBezTo>
                  <a:cubicBezTo>
                    <a:pt x="2245" y="94"/>
                    <a:pt x="2035" y="1"/>
                    <a:pt x="184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 name="Google Shape;6037;p88">
              <a:extLst>
                <a:ext uri="{FF2B5EF4-FFF2-40B4-BE49-F238E27FC236}">
                  <a16:creationId xmlns:a16="http://schemas.microsoft.com/office/drawing/2014/main" id="{0D3C96C7-7E53-A43A-67B2-C89FF6CD4A43}"/>
                </a:ext>
              </a:extLst>
            </p:cNvPr>
            <p:cNvSpPr/>
            <p:nvPr/>
          </p:nvSpPr>
          <p:spPr>
            <a:xfrm>
              <a:off x="-7323550" y="4612397"/>
              <a:ext cx="533127" cy="499701"/>
            </a:xfrm>
            <a:custGeom>
              <a:avLst/>
              <a:gdLst/>
              <a:ahLst/>
              <a:cxnLst/>
              <a:rect l="l" t="t" r="r" b="b"/>
              <a:pathLst>
                <a:path w="21325" h="19988" extrusionOk="0">
                  <a:moveTo>
                    <a:pt x="7713" y="0"/>
                  </a:moveTo>
                  <a:cubicBezTo>
                    <a:pt x="6004" y="0"/>
                    <a:pt x="4204" y="474"/>
                    <a:pt x="2941" y="1044"/>
                  </a:cubicBezTo>
                  <a:cubicBezTo>
                    <a:pt x="1" y="2390"/>
                    <a:pt x="525" y="8807"/>
                    <a:pt x="1429" y="12617"/>
                  </a:cubicBezTo>
                  <a:cubicBezTo>
                    <a:pt x="7740" y="15641"/>
                    <a:pt x="14360" y="18106"/>
                    <a:pt x="21218" y="19987"/>
                  </a:cubicBezTo>
                  <a:cubicBezTo>
                    <a:pt x="21325" y="19356"/>
                    <a:pt x="21170" y="18594"/>
                    <a:pt x="20622" y="17654"/>
                  </a:cubicBezTo>
                  <a:cubicBezTo>
                    <a:pt x="19110" y="15082"/>
                    <a:pt x="13395" y="8010"/>
                    <a:pt x="12586" y="3461"/>
                  </a:cubicBezTo>
                  <a:cubicBezTo>
                    <a:pt x="12129" y="851"/>
                    <a:pt x="10002" y="0"/>
                    <a:pt x="771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 name="Google Shape;6038;p88">
              <a:extLst>
                <a:ext uri="{FF2B5EF4-FFF2-40B4-BE49-F238E27FC236}">
                  <a16:creationId xmlns:a16="http://schemas.microsoft.com/office/drawing/2014/main" id="{A16D2631-7586-BE2D-E3EE-67C50CCD47D8}"/>
                </a:ext>
              </a:extLst>
            </p:cNvPr>
            <p:cNvSpPr/>
            <p:nvPr/>
          </p:nvSpPr>
          <p:spPr>
            <a:xfrm>
              <a:off x="-5649225" y="-596377"/>
              <a:ext cx="2481277" cy="2314773"/>
            </a:xfrm>
            <a:custGeom>
              <a:avLst/>
              <a:gdLst/>
              <a:ahLst/>
              <a:cxnLst/>
              <a:rect l="l" t="t" r="r" b="b"/>
              <a:pathLst>
                <a:path w="99251" h="92591" extrusionOk="0">
                  <a:moveTo>
                    <a:pt x="22825" y="1"/>
                  </a:moveTo>
                  <a:lnTo>
                    <a:pt x="22825" y="1"/>
                  </a:lnTo>
                  <a:cubicBezTo>
                    <a:pt x="20896" y="4989"/>
                    <a:pt x="20360" y="9811"/>
                    <a:pt x="24646" y="10073"/>
                  </a:cubicBezTo>
                  <a:cubicBezTo>
                    <a:pt x="28932" y="10335"/>
                    <a:pt x="31349" y="11419"/>
                    <a:pt x="30004" y="14633"/>
                  </a:cubicBezTo>
                  <a:cubicBezTo>
                    <a:pt x="28671" y="17848"/>
                    <a:pt x="26789" y="18384"/>
                    <a:pt x="23837" y="20253"/>
                  </a:cubicBezTo>
                  <a:cubicBezTo>
                    <a:pt x="21786" y="21565"/>
                    <a:pt x="19602" y="23265"/>
                    <a:pt x="18286" y="23265"/>
                  </a:cubicBezTo>
                  <a:cubicBezTo>
                    <a:pt x="17715" y="23265"/>
                    <a:pt x="17307" y="22945"/>
                    <a:pt x="17145" y="22134"/>
                  </a:cubicBezTo>
                  <a:cubicBezTo>
                    <a:pt x="16610" y="19455"/>
                    <a:pt x="13395" y="15169"/>
                    <a:pt x="12323" y="12216"/>
                  </a:cubicBezTo>
                  <a:cubicBezTo>
                    <a:pt x="11547" y="10087"/>
                    <a:pt x="11190" y="7952"/>
                    <a:pt x="10238" y="7952"/>
                  </a:cubicBezTo>
                  <a:cubicBezTo>
                    <a:pt x="9875" y="7952"/>
                    <a:pt x="9426" y="8262"/>
                    <a:pt x="8835" y="9002"/>
                  </a:cubicBezTo>
                  <a:cubicBezTo>
                    <a:pt x="6704" y="11681"/>
                    <a:pt x="4144" y="14098"/>
                    <a:pt x="2072" y="17038"/>
                  </a:cubicBezTo>
                  <a:cubicBezTo>
                    <a:pt x="0" y="19991"/>
                    <a:pt x="4287" y="20253"/>
                    <a:pt x="8299" y="21860"/>
                  </a:cubicBezTo>
                  <a:cubicBezTo>
                    <a:pt x="12323" y="23468"/>
                    <a:pt x="13133" y="26147"/>
                    <a:pt x="12061" y="28028"/>
                  </a:cubicBezTo>
                  <a:cubicBezTo>
                    <a:pt x="10978" y="29897"/>
                    <a:pt x="13800" y="30516"/>
                    <a:pt x="14728" y="32576"/>
                  </a:cubicBezTo>
                  <a:cubicBezTo>
                    <a:pt x="15383" y="34005"/>
                    <a:pt x="16883" y="36862"/>
                    <a:pt x="14728" y="38208"/>
                  </a:cubicBezTo>
                  <a:cubicBezTo>
                    <a:pt x="14415" y="38402"/>
                    <a:pt x="13999" y="38483"/>
                    <a:pt x="13511" y="38483"/>
                  </a:cubicBezTo>
                  <a:cubicBezTo>
                    <a:pt x="11142" y="38483"/>
                    <a:pt x="7064" y="36587"/>
                    <a:pt x="4702" y="36587"/>
                  </a:cubicBezTo>
                  <a:cubicBezTo>
                    <a:pt x="4214" y="36587"/>
                    <a:pt x="3800" y="36668"/>
                    <a:pt x="3489" y="36862"/>
                  </a:cubicBezTo>
                  <a:cubicBezTo>
                    <a:pt x="1334" y="38208"/>
                    <a:pt x="2953" y="46244"/>
                    <a:pt x="2143" y="47852"/>
                  </a:cubicBezTo>
                  <a:cubicBezTo>
                    <a:pt x="1334" y="49459"/>
                    <a:pt x="7585" y="49995"/>
                    <a:pt x="9013" y="51328"/>
                  </a:cubicBezTo>
                  <a:cubicBezTo>
                    <a:pt x="9263" y="51563"/>
                    <a:pt x="9633" y="51667"/>
                    <a:pt x="10080" y="51667"/>
                  </a:cubicBezTo>
                  <a:cubicBezTo>
                    <a:pt x="12194" y="51667"/>
                    <a:pt x="16045" y="49347"/>
                    <a:pt x="17145" y="47578"/>
                  </a:cubicBezTo>
                  <a:cubicBezTo>
                    <a:pt x="18479" y="45435"/>
                    <a:pt x="18217" y="43030"/>
                    <a:pt x="20896" y="40613"/>
                  </a:cubicBezTo>
                  <a:cubicBezTo>
                    <a:pt x="23575" y="38208"/>
                    <a:pt x="25992" y="39279"/>
                    <a:pt x="28135" y="38470"/>
                  </a:cubicBezTo>
                  <a:cubicBezTo>
                    <a:pt x="29613" y="37916"/>
                    <a:pt x="29041" y="37100"/>
                    <a:pt x="29262" y="37100"/>
                  </a:cubicBezTo>
                  <a:cubicBezTo>
                    <a:pt x="29360" y="37100"/>
                    <a:pt x="29613" y="37259"/>
                    <a:pt x="30266" y="37672"/>
                  </a:cubicBezTo>
                  <a:cubicBezTo>
                    <a:pt x="32421" y="39005"/>
                    <a:pt x="40982" y="44363"/>
                    <a:pt x="40458" y="45971"/>
                  </a:cubicBezTo>
                  <a:cubicBezTo>
                    <a:pt x="39922" y="47578"/>
                    <a:pt x="36171" y="46506"/>
                    <a:pt x="35898" y="48649"/>
                  </a:cubicBezTo>
                  <a:cubicBezTo>
                    <a:pt x="35643" y="50729"/>
                    <a:pt x="37654" y="51676"/>
                    <a:pt x="38992" y="51676"/>
                  </a:cubicBezTo>
                  <a:cubicBezTo>
                    <a:pt x="39032" y="51676"/>
                    <a:pt x="39073" y="51675"/>
                    <a:pt x="39112" y="51674"/>
                  </a:cubicBezTo>
                  <a:cubicBezTo>
                    <a:pt x="40458" y="51602"/>
                    <a:pt x="42601" y="48114"/>
                    <a:pt x="43934" y="47316"/>
                  </a:cubicBezTo>
                  <a:cubicBezTo>
                    <a:pt x="44075" y="47231"/>
                    <a:pt x="44231" y="47192"/>
                    <a:pt x="44400" y="47192"/>
                  </a:cubicBezTo>
                  <a:cubicBezTo>
                    <a:pt x="45846" y="47192"/>
                    <a:pt x="48295" y="50053"/>
                    <a:pt x="51173" y="51674"/>
                  </a:cubicBezTo>
                  <a:cubicBezTo>
                    <a:pt x="51526" y="51871"/>
                    <a:pt x="51853" y="51960"/>
                    <a:pt x="52158" y="51960"/>
                  </a:cubicBezTo>
                  <a:cubicBezTo>
                    <a:pt x="54630" y="51960"/>
                    <a:pt x="55636" y="46127"/>
                    <a:pt x="57067" y="45173"/>
                  </a:cubicBezTo>
                  <a:cubicBezTo>
                    <a:pt x="57712" y="44743"/>
                    <a:pt x="59994" y="44528"/>
                    <a:pt x="62513" y="44528"/>
                  </a:cubicBezTo>
                  <a:cubicBezTo>
                    <a:pt x="66275" y="44528"/>
                    <a:pt x="70567" y="45008"/>
                    <a:pt x="70723" y="45971"/>
                  </a:cubicBezTo>
                  <a:cubicBezTo>
                    <a:pt x="70997" y="47578"/>
                    <a:pt x="59746" y="45709"/>
                    <a:pt x="58400" y="49185"/>
                  </a:cubicBezTo>
                  <a:cubicBezTo>
                    <a:pt x="57067" y="52674"/>
                    <a:pt x="62687" y="53745"/>
                    <a:pt x="65639" y="55888"/>
                  </a:cubicBezTo>
                  <a:cubicBezTo>
                    <a:pt x="68580" y="58032"/>
                    <a:pt x="70473" y="65532"/>
                    <a:pt x="70735" y="70890"/>
                  </a:cubicBezTo>
                  <a:cubicBezTo>
                    <a:pt x="70997" y="76248"/>
                    <a:pt x="77153" y="92321"/>
                    <a:pt x="82511" y="92583"/>
                  </a:cubicBezTo>
                  <a:cubicBezTo>
                    <a:pt x="82606" y="92588"/>
                    <a:pt x="82703" y="92591"/>
                    <a:pt x="82800" y="92591"/>
                  </a:cubicBezTo>
                  <a:cubicBezTo>
                    <a:pt x="88143" y="92591"/>
                    <a:pt x="95624" y="85304"/>
                    <a:pt x="94572" y="82404"/>
                  </a:cubicBezTo>
                  <a:cubicBezTo>
                    <a:pt x="93500" y="79463"/>
                    <a:pt x="87071" y="80796"/>
                    <a:pt x="85201" y="76248"/>
                  </a:cubicBezTo>
                  <a:cubicBezTo>
                    <a:pt x="83320" y="71688"/>
                    <a:pt x="80367" y="67938"/>
                    <a:pt x="82249" y="67140"/>
                  </a:cubicBezTo>
                  <a:cubicBezTo>
                    <a:pt x="82307" y="67115"/>
                    <a:pt x="82367" y="67102"/>
                    <a:pt x="82430" y="67102"/>
                  </a:cubicBezTo>
                  <a:cubicBezTo>
                    <a:pt x="84194" y="67102"/>
                    <a:pt x="87576" y="76916"/>
                    <a:pt x="96568" y="76916"/>
                  </a:cubicBezTo>
                  <a:cubicBezTo>
                    <a:pt x="97412" y="76916"/>
                    <a:pt x="98305" y="76830"/>
                    <a:pt x="99251" y="76641"/>
                  </a:cubicBezTo>
                  <a:cubicBezTo>
                    <a:pt x="99239" y="76617"/>
                    <a:pt x="99239" y="76581"/>
                    <a:pt x="99227" y="76558"/>
                  </a:cubicBezTo>
                  <a:cubicBezTo>
                    <a:pt x="98989" y="75903"/>
                    <a:pt x="97441" y="71724"/>
                    <a:pt x="95512" y="66616"/>
                  </a:cubicBezTo>
                  <a:cubicBezTo>
                    <a:pt x="92012" y="58401"/>
                    <a:pt x="87606" y="50674"/>
                    <a:pt x="82439" y="43530"/>
                  </a:cubicBezTo>
                  <a:lnTo>
                    <a:pt x="82439" y="43530"/>
                  </a:lnTo>
                  <a:cubicBezTo>
                    <a:pt x="83201" y="44661"/>
                    <a:pt x="86237" y="54543"/>
                    <a:pt x="82249" y="54817"/>
                  </a:cubicBezTo>
                  <a:cubicBezTo>
                    <a:pt x="82196" y="54820"/>
                    <a:pt x="82144" y="54822"/>
                    <a:pt x="82093" y="54822"/>
                  </a:cubicBezTo>
                  <a:cubicBezTo>
                    <a:pt x="78204" y="54822"/>
                    <a:pt x="77427" y="45155"/>
                    <a:pt x="77427" y="43827"/>
                  </a:cubicBezTo>
                  <a:cubicBezTo>
                    <a:pt x="77427" y="42506"/>
                    <a:pt x="73569" y="32778"/>
                    <a:pt x="73498" y="32588"/>
                  </a:cubicBezTo>
                  <a:cubicBezTo>
                    <a:pt x="73343" y="32421"/>
                    <a:pt x="73176" y="32255"/>
                    <a:pt x="73021" y="32076"/>
                  </a:cubicBezTo>
                  <a:cubicBezTo>
                    <a:pt x="72509" y="31540"/>
                    <a:pt x="71616" y="30612"/>
                    <a:pt x="70461" y="29409"/>
                  </a:cubicBezTo>
                  <a:cubicBezTo>
                    <a:pt x="63723" y="22622"/>
                    <a:pt x="56186" y="16634"/>
                    <a:pt x="47994" y="11621"/>
                  </a:cubicBezTo>
                  <a:lnTo>
                    <a:pt x="47994" y="11621"/>
                  </a:lnTo>
                  <a:cubicBezTo>
                    <a:pt x="47518" y="12978"/>
                    <a:pt x="48363" y="15372"/>
                    <a:pt x="47423" y="16503"/>
                  </a:cubicBezTo>
                  <a:cubicBezTo>
                    <a:pt x="46121" y="18057"/>
                    <a:pt x="42325" y="21874"/>
                    <a:pt x="37950" y="21874"/>
                  </a:cubicBezTo>
                  <a:cubicBezTo>
                    <a:pt x="37803" y="21874"/>
                    <a:pt x="37654" y="21869"/>
                    <a:pt x="37505" y="21860"/>
                  </a:cubicBezTo>
                  <a:cubicBezTo>
                    <a:pt x="32957" y="21599"/>
                    <a:pt x="30814" y="19455"/>
                    <a:pt x="33493" y="17848"/>
                  </a:cubicBezTo>
                  <a:cubicBezTo>
                    <a:pt x="36160" y="16241"/>
                    <a:pt x="37707" y="17312"/>
                    <a:pt x="38850" y="12216"/>
                  </a:cubicBezTo>
                  <a:cubicBezTo>
                    <a:pt x="39886" y="7573"/>
                    <a:pt x="38779" y="6561"/>
                    <a:pt x="38577" y="6418"/>
                  </a:cubicBezTo>
                  <a:cubicBezTo>
                    <a:pt x="33516" y="3918"/>
                    <a:pt x="28254" y="1775"/>
                    <a:pt x="2282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6039;p88">
              <a:extLst>
                <a:ext uri="{FF2B5EF4-FFF2-40B4-BE49-F238E27FC236}">
                  <a16:creationId xmlns:a16="http://schemas.microsoft.com/office/drawing/2014/main" id="{652547CA-7D9D-070F-4202-8AE44362397D}"/>
                </a:ext>
              </a:extLst>
            </p:cNvPr>
            <p:cNvSpPr/>
            <p:nvPr/>
          </p:nvSpPr>
          <p:spPr>
            <a:xfrm>
              <a:off x="-5890328" y="666875"/>
              <a:ext cx="2404474" cy="2952774"/>
            </a:xfrm>
            <a:custGeom>
              <a:avLst/>
              <a:gdLst/>
              <a:ahLst/>
              <a:cxnLst/>
              <a:rect l="l" t="t" r="r" b="b"/>
              <a:pathLst>
                <a:path w="96179" h="118111" extrusionOk="0">
                  <a:moveTo>
                    <a:pt x="37505" y="1"/>
                  </a:moveTo>
                  <a:cubicBezTo>
                    <a:pt x="34482" y="1"/>
                    <a:pt x="24022" y="2611"/>
                    <a:pt x="19021" y="2611"/>
                  </a:cubicBezTo>
                  <a:cubicBezTo>
                    <a:pt x="18251" y="2611"/>
                    <a:pt x="17609" y="2549"/>
                    <a:pt x="17145" y="2406"/>
                  </a:cubicBezTo>
                  <a:cubicBezTo>
                    <a:pt x="16859" y="2319"/>
                    <a:pt x="16548" y="2273"/>
                    <a:pt x="16222" y="2273"/>
                  </a:cubicBezTo>
                  <a:cubicBezTo>
                    <a:pt x="14270" y="2273"/>
                    <a:pt x="11803" y="3905"/>
                    <a:pt x="11180" y="8037"/>
                  </a:cubicBezTo>
                  <a:cubicBezTo>
                    <a:pt x="10442" y="12859"/>
                    <a:pt x="6430" y="13931"/>
                    <a:pt x="3751" y="17681"/>
                  </a:cubicBezTo>
                  <a:cubicBezTo>
                    <a:pt x="1072" y="21432"/>
                    <a:pt x="0" y="36719"/>
                    <a:pt x="1334" y="42065"/>
                  </a:cubicBezTo>
                  <a:cubicBezTo>
                    <a:pt x="2679" y="47411"/>
                    <a:pt x="10180" y="55722"/>
                    <a:pt x="15264" y="56531"/>
                  </a:cubicBezTo>
                  <a:cubicBezTo>
                    <a:pt x="17812" y="56930"/>
                    <a:pt x="21095" y="57130"/>
                    <a:pt x="24344" y="57130"/>
                  </a:cubicBezTo>
                  <a:cubicBezTo>
                    <a:pt x="27593" y="57130"/>
                    <a:pt x="30808" y="56930"/>
                    <a:pt x="33219" y="56531"/>
                  </a:cubicBezTo>
                  <a:cubicBezTo>
                    <a:pt x="33563" y="56474"/>
                    <a:pt x="33907" y="56446"/>
                    <a:pt x="34249" y="56446"/>
                  </a:cubicBezTo>
                  <a:cubicBezTo>
                    <a:pt x="38704" y="56446"/>
                    <a:pt x="42863" y="61151"/>
                    <a:pt x="42863" y="65640"/>
                  </a:cubicBezTo>
                  <a:cubicBezTo>
                    <a:pt x="42863" y="70462"/>
                    <a:pt x="48221" y="75546"/>
                    <a:pt x="47959" y="79832"/>
                  </a:cubicBezTo>
                  <a:cubicBezTo>
                    <a:pt x="47685" y="84118"/>
                    <a:pt x="44220" y="92964"/>
                    <a:pt x="47971" y="100465"/>
                  </a:cubicBezTo>
                  <a:cubicBezTo>
                    <a:pt x="51709" y="107966"/>
                    <a:pt x="57067" y="114931"/>
                    <a:pt x="57329" y="117336"/>
                  </a:cubicBezTo>
                  <a:cubicBezTo>
                    <a:pt x="57389" y="117863"/>
                    <a:pt x="57931" y="118110"/>
                    <a:pt x="58796" y="118110"/>
                  </a:cubicBezTo>
                  <a:cubicBezTo>
                    <a:pt x="61900" y="118110"/>
                    <a:pt x="69155" y="114933"/>
                    <a:pt x="73140" y="110109"/>
                  </a:cubicBezTo>
                  <a:cubicBezTo>
                    <a:pt x="78224" y="103942"/>
                    <a:pt x="78498" y="104478"/>
                    <a:pt x="80105" y="98048"/>
                  </a:cubicBezTo>
                  <a:cubicBezTo>
                    <a:pt x="81713" y="91619"/>
                    <a:pt x="85189" y="89214"/>
                    <a:pt x="85725" y="85725"/>
                  </a:cubicBezTo>
                  <a:cubicBezTo>
                    <a:pt x="86261" y="82249"/>
                    <a:pt x="86261" y="78498"/>
                    <a:pt x="85725" y="73403"/>
                  </a:cubicBezTo>
                  <a:cubicBezTo>
                    <a:pt x="85189" y="68319"/>
                    <a:pt x="95107" y="56531"/>
                    <a:pt x="95643" y="51971"/>
                  </a:cubicBezTo>
                  <a:cubicBezTo>
                    <a:pt x="96179" y="47411"/>
                    <a:pt x="90011" y="47411"/>
                    <a:pt x="87606" y="43935"/>
                  </a:cubicBezTo>
                  <a:cubicBezTo>
                    <a:pt x="85189" y="40446"/>
                    <a:pt x="76891" y="24373"/>
                    <a:pt x="76081" y="19289"/>
                  </a:cubicBezTo>
                  <a:cubicBezTo>
                    <a:pt x="75283" y="14193"/>
                    <a:pt x="65639" y="13121"/>
                    <a:pt x="62960" y="11514"/>
                  </a:cubicBezTo>
                  <a:cubicBezTo>
                    <a:pt x="62314" y="11126"/>
                    <a:pt x="61605" y="11004"/>
                    <a:pt x="60845" y="11004"/>
                  </a:cubicBezTo>
                  <a:cubicBezTo>
                    <a:pt x="59547" y="11004"/>
                    <a:pt x="58099" y="11361"/>
                    <a:pt x="56558" y="11361"/>
                  </a:cubicBezTo>
                  <a:cubicBezTo>
                    <a:pt x="55262" y="11361"/>
                    <a:pt x="53901" y="11109"/>
                    <a:pt x="52507" y="10180"/>
                  </a:cubicBezTo>
                  <a:cubicBezTo>
                    <a:pt x="48494" y="7502"/>
                    <a:pt x="40993" y="1"/>
                    <a:pt x="3750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6040;p88">
              <a:extLst>
                <a:ext uri="{FF2B5EF4-FFF2-40B4-BE49-F238E27FC236}">
                  <a16:creationId xmlns:a16="http://schemas.microsoft.com/office/drawing/2014/main" id="{F84A3015-649D-3A1D-9BFD-97D16BF6808E}"/>
                </a:ext>
              </a:extLst>
            </p:cNvPr>
            <p:cNvSpPr/>
            <p:nvPr/>
          </p:nvSpPr>
          <p:spPr>
            <a:xfrm>
              <a:off x="-8214428" y="1790147"/>
              <a:ext cx="1654399" cy="2598873"/>
            </a:xfrm>
            <a:custGeom>
              <a:avLst/>
              <a:gdLst/>
              <a:ahLst/>
              <a:cxnLst/>
              <a:rect l="l" t="t" r="r" b="b"/>
              <a:pathLst>
                <a:path w="66176" h="103955" extrusionOk="0">
                  <a:moveTo>
                    <a:pt x="11855" y="1"/>
                  </a:moveTo>
                  <a:cubicBezTo>
                    <a:pt x="10872" y="1"/>
                    <a:pt x="9986" y="267"/>
                    <a:pt x="9216" y="873"/>
                  </a:cubicBezTo>
                  <a:cubicBezTo>
                    <a:pt x="6156" y="3290"/>
                    <a:pt x="3632" y="7350"/>
                    <a:pt x="4013" y="8874"/>
                  </a:cubicBezTo>
                  <a:cubicBezTo>
                    <a:pt x="4322" y="10076"/>
                    <a:pt x="5084" y="13994"/>
                    <a:pt x="2941" y="17887"/>
                  </a:cubicBezTo>
                  <a:cubicBezTo>
                    <a:pt x="798" y="21780"/>
                    <a:pt x="0" y="24995"/>
                    <a:pt x="2941" y="31424"/>
                  </a:cubicBezTo>
                  <a:cubicBezTo>
                    <a:pt x="5894" y="37854"/>
                    <a:pt x="10180" y="39997"/>
                    <a:pt x="13395" y="45890"/>
                  </a:cubicBezTo>
                  <a:cubicBezTo>
                    <a:pt x="16609" y="51784"/>
                    <a:pt x="16074" y="61154"/>
                    <a:pt x="16609" y="75084"/>
                  </a:cubicBezTo>
                  <a:cubicBezTo>
                    <a:pt x="17145" y="89015"/>
                    <a:pt x="21967" y="100004"/>
                    <a:pt x="30004" y="103219"/>
                  </a:cubicBezTo>
                  <a:cubicBezTo>
                    <a:pt x="31277" y="103728"/>
                    <a:pt x="32073" y="103955"/>
                    <a:pt x="32514" y="103955"/>
                  </a:cubicBezTo>
                  <a:cubicBezTo>
                    <a:pt x="34859" y="103955"/>
                    <a:pt x="27189" y="97548"/>
                    <a:pt x="27861" y="93039"/>
                  </a:cubicBezTo>
                  <a:cubicBezTo>
                    <a:pt x="28659" y="87681"/>
                    <a:pt x="28397" y="84728"/>
                    <a:pt x="31349" y="80716"/>
                  </a:cubicBezTo>
                  <a:cubicBezTo>
                    <a:pt x="34290" y="76692"/>
                    <a:pt x="36088" y="78299"/>
                    <a:pt x="39743" y="71072"/>
                  </a:cubicBezTo>
                  <a:cubicBezTo>
                    <a:pt x="43399" y="63833"/>
                    <a:pt x="42327" y="61428"/>
                    <a:pt x="46613" y="59011"/>
                  </a:cubicBezTo>
                  <a:cubicBezTo>
                    <a:pt x="50899" y="56606"/>
                    <a:pt x="57067" y="59285"/>
                    <a:pt x="58400" y="50974"/>
                  </a:cubicBezTo>
                  <a:cubicBezTo>
                    <a:pt x="59746" y="42676"/>
                    <a:pt x="54388" y="45081"/>
                    <a:pt x="60282" y="37580"/>
                  </a:cubicBezTo>
                  <a:cubicBezTo>
                    <a:pt x="66175" y="30079"/>
                    <a:pt x="60008" y="28745"/>
                    <a:pt x="54924" y="25793"/>
                  </a:cubicBezTo>
                  <a:cubicBezTo>
                    <a:pt x="49828" y="22852"/>
                    <a:pt x="44744" y="22578"/>
                    <a:pt x="42327" y="19637"/>
                  </a:cubicBezTo>
                  <a:cubicBezTo>
                    <a:pt x="39922" y="16684"/>
                    <a:pt x="40184" y="17494"/>
                    <a:pt x="35898" y="12934"/>
                  </a:cubicBezTo>
                  <a:cubicBezTo>
                    <a:pt x="31611" y="8374"/>
                    <a:pt x="28397" y="8921"/>
                    <a:pt x="22765" y="5159"/>
                  </a:cubicBezTo>
                  <a:cubicBezTo>
                    <a:pt x="18561" y="2353"/>
                    <a:pt x="14776" y="1"/>
                    <a:pt x="1185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6041;p88">
              <a:extLst>
                <a:ext uri="{FF2B5EF4-FFF2-40B4-BE49-F238E27FC236}">
                  <a16:creationId xmlns:a16="http://schemas.microsoft.com/office/drawing/2014/main" id="{5FE9741D-4F55-3D7A-F39E-B206006BEAC1}"/>
                </a:ext>
              </a:extLst>
            </p:cNvPr>
            <p:cNvSpPr/>
            <p:nvPr/>
          </p:nvSpPr>
          <p:spPr>
            <a:xfrm>
              <a:off x="-8826124" y="-277798"/>
              <a:ext cx="1625177" cy="2289776"/>
            </a:xfrm>
            <a:custGeom>
              <a:avLst/>
              <a:gdLst/>
              <a:ahLst/>
              <a:cxnLst/>
              <a:rect l="l" t="t" r="r" b="b"/>
              <a:pathLst>
                <a:path w="65007" h="91591" extrusionOk="0">
                  <a:moveTo>
                    <a:pt x="54955" y="0"/>
                  </a:moveTo>
                  <a:cubicBezTo>
                    <a:pt x="53811" y="0"/>
                    <a:pt x="50981" y="4061"/>
                    <a:pt x="48590" y="4295"/>
                  </a:cubicBezTo>
                  <a:cubicBezTo>
                    <a:pt x="48501" y="4305"/>
                    <a:pt x="48416" y="4309"/>
                    <a:pt x="48336" y="4309"/>
                  </a:cubicBezTo>
                  <a:cubicBezTo>
                    <a:pt x="46063" y="4309"/>
                    <a:pt x="47877" y="648"/>
                    <a:pt x="48590" y="188"/>
                  </a:cubicBezTo>
                  <a:lnTo>
                    <a:pt x="48590" y="188"/>
                  </a:lnTo>
                  <a:cubicBezTo>
                    <a:pt x="45780" y="1986"/>
                    <a:pt x="43066" y="3903"/>
                    <a:pt x="40423" y="5927"/>
                  </a:cubicBezTo>
                  <a:cubicBezTo>
                    <a:pt x="41375" y="10225"/>
                    <a:pt x="37053" y="12332"/>
                    <a:pt x="35720" y="14213"/>
                  </a:cubicBezTo>
                  <a:cubicBezTo>
                    <a:pt x="34374" y="16083"/>
                    <a:pt x="35982" y="20905"/>
                    <a:pt x="34648" y="21178"/>
                  </a:cubicBezTo>
                  <a:cubicBezTo>
                    <a:pt x="34618" y="21184"/>
                    <a:pt x="34587" y="21187"/>
                    <a:pt x="34557" y="21187"/>
                  </a:cubicBezTo>
                  <a:cubicBezTo>
                    <a:pt x="33243" y="21187"/>
                    <a:pt x="31965" y="15762"/>
                    <a:pt x="31791" y="13213"/>
                  </a:cubicBezTo>
                  <a:cubicBezTo>
                    <a:pt x="17479" y="26501"/>
                    <a:pt x="6430" y="43253"/>
                    <a:pt x="1" y="62136"/>
                  </a:cubicBezTo>
                  <a:cubicBezTo>
                    <a:pt x="2061" y="67196"/>
                    <a:pt x="3299" y="71542"/>
                    <a:pt x="4109" y="76364"/>
                  </a:cubicBezTo>
                  <a:cubicBezTo>
                    <a:pt x="4906" y="81186"/>
                    <a:pt x="12407" y="78507"/>
                    <a:pt x="14824" y="82257"/>
                  </a:cubicBezTo>
                  <a:cubicBezTo>
                    <a:pt x="17229" y="86008"/>
                    <a:pt x="21789" y="89223"/>
                    <a:pt x="24730" y="91092"/>
                  </a:cubicBezTo>
                  <a:cubicBezTo>
                    <a:pt x="25268" y="91434"/>
                    <a:pt x="25609" y="91590"/>
                    <a:pt x="25798" y="91590"/>
                  </a:cubicBezTo>
                  <a:cubicBezTo>
                    <a:pt x="26644" y="91590"/>
                    <a:pt x="24390" y="88442"/>
                    <a:pt x="22861" y="84936"/>
                  </a:cubicBezTo>
                  <a:cubicBezTo>
                    <a:pt x="20980" y="80650"/>
                    <a:pt x="18575" y="75828"/>
                    <a:pt x="19110" y="72732"/>
                  </a:cubicBezTo>
                  <a:cubicBezTo>
                    <a:pt x="19444" y="70807"/>
                    <a:pt x="18326" y="69674"/>
                    <a:pt x="16918" y="69674"/>
                  </a:cubicBezTo>
                  <a:cubicBezTo>
                    <a:pt x="16062" y="69674"/>
                    <a:pt x="15099" y="70092"/>
                    <a:pt x="14288" y="71006"/>
                  </a:cubicBezTo>
                  <a:cubicBezTo>
                    <a:pt x="13365" y="72042"/>
                    <a:pt x="12590" y="72731"/>
                    <a:pt x="11921" y="72731"/>
                  </a:cubicBezTo>
                  <a:cubicBezTo>
                    <a:pt x="11037" y="72731"/>
                    <a:pt x="10338" y="71527"/>
                    <a:pt x="9728" y="68327"/>
                  </a:cubicBezTo>
                  <a:cubicBezTo>
                    <a:pt x="8657" y="62695"/>
                    <a:pt x="14824" y="61898"/>
                    <a:pt x="18039" y="60552"/>
                  </a:cubicBezTo>
                  <a:cubicBezTo>
                    <a:pt x="18687" y="60284"/>
                    <a:pt x="19269" y="60167"/>
                    <a:pt x="19804" y="60167"/>
                  </a:cubicBezTo>
                  <a:cubicBezTo>
                    <a:pt x="21923" y="60167"/>
                    <a:pt x="23293" y="62003"/>
                    <a:pt x="25004" y="63505"/>
                  </a:cubicBezTo>
                  <a:cubicBezTo>
                    <a:pt x="25417" y="63865"/>
                    <a:pt x="25740" y="64037"/>
                    <a:pt x="25996" y="64037"/>
                  </a:cubicBezTo>
                  <a:cubicBezTo>
                    <a:pt x="27072" y="64037"/>
                    <a:pt x="26976" y="61024"/>
                    <a:pt x="27409" y="56266"/>
                  </a:cubicBezTo>
                  <a:cubicBezTo>
                    <a:pt x="27945" y="50373"/>
                    <a:pt x="37327" y="39121"/>
                    <a:pt x="40280" y="33632"/>
                  </a:cubicBezTo>
                  <a:cubicBezTo>
                    <a:pt x="43221" y="28156"/>
                    <a:pt x="46435" y="26262"/>
                    <a:pt x="47233" y="23322"/>
                  </a:cubicBezTo>
                  <a:cubicBezTo>
                    <a:pt x="47569" y="22077"/>
                    <a:pt x="48908" y="21596"/>
                    <a:pt x="50746" y="21596"/>
                  </a:cubicBezTo>
                  <a:cubicBezTo>
                    <a:pt x="53268" y="21596"/>
                    <a:pt x="56730" y="22502"/>
                    <a:pt x="59830" y="23584"/>
                  </a:cubicBezTo>
                  <a:cubicBezTo>
                    <a:pt x="60889" y="23955"/>
                    <a:pt x="61728" y="24117"/>
                    <a:pt x="62376" y="24117"/>
                  </a:cubicBezTo>
                  <a:cubicBezTo>
                    <a:pt x="65006" y="24117"/>
                    <a:pt x="64490" y="21447"/>
                    <a:pt x="62771" y="19297"/>
                  </a:cubicBezTo>
                  <a:cubicBezTo>
                    <a:pt x="60628" y="16618"/>
                    <a:pt x="58758" y="15821"/>
                    <a:pt x="60901" y="13939"/>
                  </a:cubicBezTo>
                  <a:cubicBezTo>
                    <a:pt x="63044" y="12070"/>
                    <a:pt x="60366" y="10463"/>
                    <a:pt x="58222" y="7772"/>
                  </a:cubicBezTo>
                  <a:cubicBezTo>
                    <a:pt x="56079" y="5105"/>
                    <a:pt x="56079" y="1355"/>
                    <a:pt x="55282" y="176"/>
                  </a:cubicBezTo>
                  <a:cubicBezTo>
                    <a:pt x="55198" y="55"/>
                    <a:pt x="55088" y="0"/>
                    <a:pt x="5495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6042;p88">
              <a:extLst>
                <a:ext uri="{FF2B5EF4-FFF2-40B4-BE49-F238E27FC236}">
                  <a16:creationId xmlns:a16="http://schemas.microsoft.com/office/drawing/2014/main" id="{0FF77C8A-169A-42C3-A204-04DAA2A55A78}"/>
                </a:ext>
              </a:extLst>
            </p:cNvPr>
            <p:cNvSpPr/>
            <p:nvPr/>
          </p:nvSpPr>
          <p:spPr>
            <a:xfrm>
              <a:off x="-7055649" y="-674352"/>
              <a:ext cx="412274" cy="360549"/>
            </a:xfrm>
            <a:custGeom>
              <a:avLst/>
              <a:gdLst/>
              <a:ahLst/>
              <a:cxnLst/>
              <a:rect l="l" t="t" r="r" b="b"/>
              <a:pathLst>
                <a:path w="16491" h="14422" extrusionOk="0">
                  <a:moveTo>
                    <a:pt x="16490" y="0"/>
                  </a:moveTo>
                  <a:lnTo>
                    <a:pt x="16490" y="0"/>
                  </a:lnTo>
                  <a:cubicBezTo>
                    <a:pt x="10835" y="1238"/>
                    <a:pt x="5322" y="2881"/>
                    <a:pt x="0" y="4882"/>
                  </a:cubicBezTo>
                  <a:cubicBezTo>
                    <a:pt x="1608" y="6763"/>
                    <a:pt x="2941" y="7834"/>
                    <a:pt x="4822" y="11049"/>
                  </a:cubicBezTo>
                  <a:cubicBezTo>
                    <a:pt x="5878" y="12864"/>
                    <a:pt x="7450" y="14421"/>
                    <a:pt x="8955" y="14421"/>
                  </a:cubicBezTo>
                  <a:cubicBezTo>
                    <a:pt x="10115" y="14421"/>
                    <a:pt x="11236" y="13496"/>
                    <a:pt x="12049" y="11049"/>
                  </a:cubicBezTo>
                  <a:cubicBezTo>
                    <a:pt x="13919" y="5453"/>
                    <a:pt x="16467" y="60"/>
                    <a:pt x="1649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6043;p88">
              <a:extLst>
                <a:ext uri="{FF2B5EF4-FFF2-40B4-BE49-F238E27FC236}">
                  <a16:creationId xmlns:a16="http://schemas.microsoft.com/office/drawing/2014/main" id="{B2BEFA3C-C1E7-8F6C-3379-EF3593F4EAF5}"/>
                </a:ext>
              </a:extLst>
            </p:cNvPr>
            <p:cNvSpPr/>
            <p:nvPr/>
          </p:nvSpPr>
          <p:spPr>
            <a:xfrm>
              <a:off x="-3914502" y="2667324"/>
              <a:ext cx="390299" cy="705601"/>
            </a:xfrm>
            <a:custGeom>
              <a:avLst/>
              <a:gdLst/>
              <a:ahLst/>
              <a:cxnLst/>
              <a:rect l="l" t="t" r="r" b="b"/>
              <a:pathLst>
                <a:path w="15612" h="28224" extrusionOk="0">
                  <a:moveTo>
                    <a:pt x="14768" y="0"/>
                  </a:moveTo>
                  <a:cubicBezTo>
                    <a:pt x="14585" y="0"/>
                    <a:pt x="14314" y="192"/>
                    <a:pt x="13931" y="624"/>
                  </a:cubicBezTo>
                  <a:cubicBezTo>
                    <a:pt x="11788" y="3029"/>
                    <a:pt x="6692" y="7589"/>
                    <a:pt x="6692" y="11065"/>
                  </a:cubicBezTo>
                  <a:lnTo>
                    <a:pt x="6692" y="14554"/>
                  </a:lnTo>
                  <a:cubicBezTo>
                    <a:pt x="4549" y="18566"/>
                    <a:pt x="1" y="23662"/>
                    <a:pt x="1072" y="26341"/>
                  </a:cubicBezTo>
                  <a:cubicBezTo>
                    <a:pt x="1542" y="27514"/>
                    <a:pt x="2061" y="28224"/>
                    <a:pt x="2767" y="28224"/>
                  </a:cubicBezTo>
                  <a:cubicBezTo>
                    <a:pt x="3673" y="28224"/>
                    <a:pt x="4885" y="27055"/>
                    <a:pt x="6692" y="24198"/>
                  </a:cubicBezTo>
                  <a:cubicBezTo>
                    <a:pt x="9907" y="19102"/>
                    <a:pt x="13122" y="11875"/>
                    <a:pt x="13931" y="7589"/>
                  </a:cubicBezTo>
                  <a:cubicBezTo>
                    <a:pt x="14587" y="4068"/>
                    <a:pt x="15611" y="0"/>
                    <a:pt x="1476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6044;p88">
              <a:extLst>
                <a:ext uri="{FF2B5EF4-FFF2-40B4-BE49-F238E27FC236}">
                  <a16:creationId xmlns:a16="http://schemas.microsoft.com/office/drawing/2014/main" id="{9CA1DFFC-5D60-6ED7-AA53-6BEF8A23AED5}"/>
                </a:ext>
              </a:extLst>
            </p:cNvPr>
            <p:cNvSpPr/>
            <p:nvPr/>
          </p:nvSpPr>
          <p:spPr>
            <a:xfrm>
              <a:off x="-6000477" y="4933325"/>
              <a:ext cx="1227876" cy="284424"/>
            </a:xfrm>
            <a:custGeom>
              <a:avLst/>
              <a:gdLst/>
              <a:ahLst/>
              <a:cxnLst/>
              <a:rect l="l" t="t" r="r" b="b"/>
              <a:pathLst>
                <a:path w="49115" h="11377" extrusionOk="0">
                  <a:moveTo>
                    <a:pt x="45832" y="1"/>
                  </a:moveTo>
                  <a:cubicBezTo>
                    <a:pt x="42318" y="1"/>
                    <a:pt x="38332" y="1976"/>
                    <a:pt x="33886" y="2209"/>
                  </a:cubicBezTo>
                  <a:cubicBezTo>
                    <a:pt x="27731" y="2531"/>
                    <a:pt x="19956" y="2697"/>
                    <a:pt x="13526" y="5912"/>
                  </a:cubicBezTo>
                  <a:cubicBezTo>
                    <a:pt x="7097" y="9127"/>
                    <a:pt x="6835" y="8853"/>
                    <a:pt x="942" y="10996"/>
                  </a:cubicBezTo>
                  <a:cubicBezTo>
                    <a:pt x="596" y="11127"/>
                    <a:pt x="287" y="11246"/>
                    <a:pt x="1" y="11377"/>
                  </a:cubicBezTo>
                  <a:cubicBezTo>
                    <a:pt x="17503" y="11353"/>
                    <a:pt x="34136" y="7555"/>
                    <a:pt x="49114" y="757"/>
                  </a:cubicBezTo>
                  <a:cubicBezTo>
                    <a:pt x="48070" y="210"/>
                    <a:pt x="46976" y="1"/>
                    <a:pt x="4583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6045;p88">
              <a:extLst>
                <a:ext uri="{FF2B5EF4-FFF2-40B4-BE49-F238E27FC236}">
                  <a16:creationId xmlns:a16="http://schemas.microsoft.com/office/drawing/2014/main" id="{23D37B1A-DE79-6C16-0B44-0E143BCEF8DE}"/>
                </a:ext>
              </a:extLst>
            </p:cNvPr>
            <p:cNvSpPr/>
            <p:nvPr/>
          </p:nvSpPr>
          <p:spPr>
            <a:xfrm>
              <a:off x="-8560303" y="409598"/>
              <a:ext cx="1719277" cy="2347751"/>
            </a:xfrm>
            <a:custGeom>
              <a:avLst/>
              <a:gdLst/>
              <a:ahLst/>
              <a:cxnLst/>
              <a:rect l="l" t="t" r="r" b="b"/>
              <a:pathLst>
                <a:path w="68771" h="93910" extrusionOk="0">
                  <a:moveTo>
                    <a:pt x="21554" y="1"/>
                  </a:moveTo>
                  <a:cubicBezTo>
                    <a:pt x="18135" y="1"/>
                    <a:pt x="14648" y="1255"/>
                    <a:pt x="14085" y="2303"/>
                  </a:cubicBezTo>
                  <a:cubicBezTo>
                    <a:pt x="13145" y="4077"/>
                    <a:pt x="10775" y="12125"/>
                    <a:pt x="10775" y="12125"/>
                  </a:cubicBezTo>
                  <a:cubicBezTo>
                    <a:pt x="0" y="25270"/>
                    <a:pt x="0" y="30949"/>
                    <a:pt x="0" y="30949"/>
                  </a:cubicBezTo>
                  <a:cubicBezTo>
                    <a:pt x="953" y="38283"/>
                    <a:pt x="21539" y="56559"/>
                    <a:pt x="21539" y="56559"/>
                  </a:cubicBezTo>
                  <a:lnTo>
                    <a:pt x="20241" y="93909"/>
                  </a:lnTo>
                  <a:lnTo>
                    <a:pt x="58353" y="93909"/>
                  </a:lnTo>
                  <a:lnTo>
                    <a:pt x="57519" y="58643"/>
                  </a:lnTo>
                  <a:cubicBezTo>
                    <a:pt x="61782" y="57809"/>
                    <a:pt x="66520" y="44082"/>
                    <a:pt x="67580" y="39938"/>
                  </a:cubicBezTo>
                  <a:cubicBezTo>
                    <a:pt x="68652" y="35807"/>
                    <a:pt x="68771" y="17102"/>
                    <a:pt x="66044" y="11899"/>
                  </a:cubicBezTo>
                  <a:cubicBezTo>
                    <a:pt x="63978" y="7947"/>
                    <a:pt x="58589" y="7469"/>
                    <a:pt x="56100" y="7469"/>
                  </a:cubicBezTo>
                  <a:cubicBezTo>
                    <a:pt x="55304" y="7469"/>
                    <a:pt x="54805" y="7517"/>
                    <a:pt x="54805" y="7517"/>
                  </a:cubicBezTo>
                  <a:cubicBezTo>
                    <a:pt x="51344" y="3871"/>
                    <a:pt x="48078" y="2999"/>
                    <a:pt x="45746" y="2999"/>
                  </a:cubicBezTo>
                  <a:cubicBezTo>
                    <a:pt x="43609" y="2999"/>
                    <a:pt x="42255" y="3731"/>
                    <a:pt x="42255" y="3731"/>
                  </a:cubicBezTo>
                  <a:cubicBezTo>
                    <a:pt x="39753" y="1419"/>
                    <a:pt x="36911" y="723"/>
                    <a:pt x="34399" y="723"/>
                  </a:cubicBezTo>
                  <a:cubicBezTo>
                    <a:pt x="30613" y="723"/>
                    <a:pt x="27575" y="2303"/>
                    <a:pt x="27575" y="2303"/>
                  </a:cubicBezTo>
                  <a:cubicBezTo>
                    <a:pt x="26268" y="605"/>
                    <a:pt x="23927" y="1"/>
                    <a:pt x="21554" y="1"/>
                  </a:cubicBezTo>
                  <a:close/>
                </a:path>
              </a:pathLst>
            </a:custGeom>
            <a:solidFill>
              <a:srgbClr val="F8A4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6046;p88">
              <a:extLst>
                <a:ext uri="{FF2B5EF4-FFF2-40B4-BE49-F238E27FC236}">
                  <a16:creationId xmlns:a16="http://schemas.microsoft.com/office/drawing/2014/main" id="{29DD38D3-1E83-462E-4326-BB3D1F799AA0}"/>
                </a:ext>
              </a:extLst>
            </p:cNvPr>
            <p:cNvSpPr/>
            <p:nvPr/>
          </p:nvSpPr>
          <p:spPr>
            <a:xfrm>
              <a:off x="-8296552" y="470501"/>
              <a:ext cx="1322958" cy="705621"/>
            </a:xfrm>
            <a:custGeom>
              <a:avLst/>
              <a:gdLst/>
              <a:ahLst/>
              <a:cxnLst/>
              <a:rect l="l" t="t" r="r" b="b"/>
              <a:pathLst>
                <a:path w="54696" h="29026" extrusionOk="0">
                  <a:moveTo>
                    <a:pt x="18842" y="1"/>
                  </a:moveTo>
                  <a:cubicBezTo>
                    <a:pt x="18547" y="1"/>
                    <a:pt x="18252" y="191"/>
                    <a:pt x="18252" y="572"/>
                  </a:cubicBezTo>
                  <a:lnTo>
                    <a:pt x="18252" y="11050"/>
                  </a:lnTo>
                  <a:cubicBezTo>
                    <a:pt x="16716" y="10859"/>
                    <a:pt x="15157" y="10752"/>
                    <a:pt x="13645" y="10633"/>
                  </a:cubicBezTo>
                  <a:cubicBezTo>
                    <a:pt x="11692" y="10466"/>
                    <a:pt x="9751" y="10324"/>
                    <a:pt x="7799" y="10193"/>
                  </a:cubicBezTo>
                  <a:cubicBezTo>
                    <a:pt x="7334" y="8549"/>
                    <a:pt x="6858" y="6906"/>
                    <a:pt x="6394" y="5263"/>
                  </a:cubicBezTo>
                  <a:cubicBezTo>
                    <a:pt x="6309" y="4975"/>
                    <a:pt x="6078" y="4850"/>
                    <a:pt x="5843" y="4850"/>
                  </a:cubicBezTo>
                  <a:cubicBezTo>
                    <a:pt x="5486" y="4850"/>
                    <a:pt x="5121" y="5139"/>
                    <a:pt x="5251" y="5585"/>
                  </a:cubicBezTo>
                  <a:cubicBezTo>
                    <a:pt x="5679" y="7097"/>
                    <a:pt x="6108" y="8609"/>
                    <a:pt x="6549" y="10121"/>
                  </a:cubicBezTo>
                  <a:cubicBezTo>
                    <a:pt x="4632" y="10002"/>
                    <a:pt x="2715" y="9895"/>
                    <a:pt x="798" y="9800"/>
                  </a:cubicBezTo>
                  <a:cubicBezTo>
                    <a:pt x="786" y="9799"/>
                    <a:pt x="774" y="9799"/>
                    <a:pt x="763" y="9799"/>
                  </a:cubicBezTo>
                  <a:cubicBezTo>
                    <a:pt x="0" y="9799"/>
                    <a:pt x="12" y="10943"/>
                    <a:pt x="798" y="10990"/>
                  </a:cubicBezTo>
                  <a:cubicBezTo>
                    <a:pt x="3715" y="11121"/>
                    <a:pt x="6620" y="11300"/>
                    <a:pt x="9525" y="11502"/>
                  </a:cubicBezTo>
                  <a:cubicBezTo>
                    <a:pt x="12466" y="11705"/>
                    <a:pt x="15609" y="11764"/>
                    <a:pt x="18598" y="12240"/>
                  </a:cubicBezTo>
                  <a:cubicBezTo>
                    <a:pt x="18681" y="12276"/>
                    <a:pt x="18776" y="12288"/>
                    <a:pt x="18871" y="12288"/>
                  </a:cubicBezTo>
                  <a:cubicBezTo>
                    <a:pt x="19645" y="12419"/>
                    <a:pt x="20407" y="12562"/>
                    <a:pt x="21157" y="12764"/>
                  </a:cubicBezTo>
                  <a:cubicBezTo>
                    <a:pt x="22110" y="13014"/>
                    <a:pt x="21908" y="14872"/>
                    <a:pt x="21884" y="15574"/>
                  </a:cubicBezTo>
                  <a:cubicBezTo>
                    <a:pt x="21800" y="17753"/>
                    <a:pt x="20860" y="19884"/>
                    <a:pt x="19407" y="21563"/>
                  </a:cubicBezTo>
                  <a:cubicBezTo>
                    <a:pt x="17584" y="23682"/>
                    <a:pt x="14277" y="25066"/>
                    <a:pt x="11172" y="25066"/>
                  </a:cubicBezTo>
                  <a:cubicBezTo>
                    <a:pt x="8904" y="25066"/>
                    <a:pt x="6743" y="24328"/>
                    <a:pt x="5346" y="22599"/>
                  </a:cubicBezTo>
                  <a:cubicBezTo>
                    <a:pt x="5205" y="22423"/>
                    <a:pt x="5011" y="22350"/>
                    <a:pt x="4819" y="22350"/>
                  </a:cubicBezTo>
                  <a:cubicBezTo>
                    <a:pt x="4362" y="22350"/>
                    <a:pt x="3922" y="22766"/>
                    <a:pt x="4274" y="23194"/>
                  </a:cubicBezTo>
                  <a:cubicBezTo>
                    <a:pt x="5986" y="25320"/>
                    <a:pt x="8522" y="26198"/>
                    <a:pt x="11147" y="26198"/>
                  </a:cubicBezTo>
                  <a:cubicBezTo>
                    <a:pt x="13579" y="26198"/>
                    <a:pt x="16087" y="25444"/>
                    <a:pt x="18086" y="24230"/>
                  </a:cubicBezTo>
                  <a:cubicBezTo>
                    <a:pt x="19995" y="26588"/>
                    <a:pt x="22395" y="27771"/>
                    <a:pt x="25037" y="27771"/>
                  </a:cubicBezTo>
                  <a:cubicBezTo>
                    <a:pt x="26383" y="27771"/>
                    <a:pt x="27791" y="27464"/>
                    <a:pt x="29230" y="26849"/>
                  </a:cubicBezTo>
                  <a:cubicBezTo>
                    <a:pt x="29516" y="26730"/>
                    <a:pt x="30016" y="26540"/>
                    <a:pt x="30409" y="26290"/>
                  </a:cubicBezTo>
                  <a:cubicBezTo>
                    <a:pt x="32240" y="27882"/>
                    <a:pt x="34366" y="29004"/>
                    <a:pt x="36544" y="29004"/>
                  </a:cubicBezTo>
                  <a:cubicBezTo>
                    <a:pt x="37835" y="29004"/>
                    <a:pt x="39145" y="28609"/>
                    <a:pt x="40422" y="27683"/>
                  </a:cubicBezTo>
                  <a:cubicBezTo>
                    <a:pt x="40791" y="27421"/>
                    <a:pt x="41065" y="27159"/>
                    <a:pt x="41291" y="26897"/>
                  </a:cubicBezTo>
                  <a:cubicBezTo>
                    <a:pt x="42255" y="27957"/>
                    <a:pt x="43625" y="28600"/>
                    <a:pt x="45006" y="28885"/>
                  </a:cubicBezTo>
                  <a:cubicBezTo>
                    <a:pt x="45433" y="28971"/>
                    <a:pt x="45996" y="29026"/>
                    <a:pt x="46605" y="29026"/>
                  </a:cubicBezTo>
                  <a:cubicBezTo>
                    <a:pt x="48354" y="29026"/>
                    <a:pt x="50487" y="28578"/>
                    <a:pt x="50911" y="27147"/>
                  </a:cubicBezTo>
                  <a:cubicBezTo>
                    <a:pt x="52126" y="23063"/>
                    <a:pt x="53340" y="18979"/>
                    <a:pt x="54566" y="14884"/>
                  </a:cubicBezTo>
                  <a:cubicBezTo>
                    <a:pt x="54696" y="14446"/>
                    <a:pt x="54331" y="14155"/>
                    <a:pt x="53975" y="14155"/>
                  </a:cubicBezTo>
                  <a:cubicBezTo>
                    <a:pt x="53740" y="14155"/>
                    <a:pt x="53509" y="14281"/>
                    <a:pt x="53423" y="14574"/>
                  </a:cubicBezTo>
                  <a:cubicBezTo>
                    <a:pt x="52435" y="17884"/>
                    <a:pt x="51447" y="21206"/>
                    <a:pt x="50459" y="24516"/>
                  </a:cubicBezTo>
                  <a:cubicBezTo>
                    <a:pt x="50256" y="25230"/>
                    <a:pt x="50042" y="25933"/>
                    <a:pt x="49840" y="26635"/>
                  </a:cubicBezTo>
                  <a:cubicBezTo>
                    <a:pt x="49554" y="27588"/>
                    <a:pt x="48947" y="27349"/>
                    <a:pt x="47899" y="27623"/>
                  </a:cubicBezTo>
                  <a:cubicBezTo>
                    <a:pt x="47409" y="27752"/>
                    <a:pt x="46881" y="27818"/>
                    <a:pt x="46345" y="27818"/>
                  </a:cubicBezTo>
                  <a:cubicBezTo>
                    <a:pt x="44654" y="27818"/>
                    <a:pt x="42874" y="27167"/>
                    <a:pt x="41898" y="25802"/>
                  </a:cubicBezTo>
                  <a:cubicBezTo>
                    <a:pt x="42124" y="25147"/>
                    <a:pt x="42184" y="24409"/>
                    <a:pt x="42339" y="23456"/>
                  </a:cubicBezTo>
                  <a:cubicBezTo>
                    <a:pt x="42946" y="19706"/>
                    <a:pt x="43565" y="15967"/>
                    <a:pt x="44172" y="12229"/>
                  </a:cubicBezTo>
                  <a:cubicBezTo>
                    <a:pt x="44351" y="11121"/>
                    <a:pt x="44529" y="10026"/>
                    <a:pt x="44708" y="8919"/>
                  </a:cubicBezTo>
                  <a:cubicBezTo>
                    <a:pt x="44827" y="8204"/>
                    <a:pt x="46053" y="6859"/>
                    <a:pt x="46565" y="6073"/>
                  </a:cubicBezTo>
                  <a:cubicBezTo>
                    <a:pt x="46865" y="5632"/>
                    <a:pt x="46455" y="5209"/>
                    <a:pt x="46039" y="5209"/>
                  </a:cubicBezTo>
                  <a:cubicBezTo>
                    <a:pt x="45860" y="5209"/>
                    <a:pt x="45679" y="5288"/>
                    <a:pt x="45553" y="5478"/>
                  </a:cubicBezTo>
                  <a:cubicBezTo>
                    <a:pt x="44494" y="7061"/>
                    <a:pt x="43648" y="8097"/>
                    <a:pt x="43363" y="9931"/>
                  </a:cubicBezTo>
                  <a:cubicBezTo>
                    <a:pt x="42863" y="12955"/>
                    <a:pt x="42363" y="15979"/>
                    <a:pt x="41874" y="19015"/>
                  </a:cubicBezTo>
                  <a:cubicBezTo>
                    <a:pt x="41505" y="21277"/>
                    <a:pt x="41136" y="23528"/>
                    <a:pt x="40767" y="25790"/>
                  </a:cubicBezTo>
                  <a:cubicBezTo>
                    <a:pt x="40774" y="25744"/>
                    <a:pt x="40777" y="25723"/>
                    <a:pt x="40771" y="25723"/>
                  </a:cubicBezTo>
                  <a:lnTo>
                    <a:pt x="40771" y="25723"/>
                  </a:lnTo>
                  <a:cubicBezTo>
                    <a:pt x="40758" y="25723"/>
                    <a:pt x="40697" y="25843"/>
                    <a:pt x="40529" y="26028"/>
                  </a:cubicBezTo>
                  <a:cubicBezTo>
                    <a:pt x="40065" y="26516"/>
                    <a:pt x="39517" y="26909"/>
                    <a:pt x="38934" y="27242"/>
                  </a:cubicBezTo>
                  <a:cubicBezTo>
                    <a:pt x="38140" y="27705"/>
                    <a:pt x="37333" y="27901"/>
                    <a:pt x="36537" y="27901"/>
                  </a:cubicBezTo>
                  <a:cubicBezTo>
                    <a:pt x="34526" y="27901"/>
                    <a:pt x="32578" y="26651"/>
                    <a:pt x="31052" y="25278"/>
                  </a:cubicBezTo>
                  <a:cubicBezTo>
                    <a:pt x="31123" y="24313"/>
                    <a:pt x="31194" y="23349"/>
                    <a:pt x="31266" y="22385"/>
                  </a:cubicBezTo>
                  <a:cubicBezTo>
                    <a:pt x="31599" y="18146"/>
                    <a:pt x="31921" y="13919"/>
                    <a:pt x="32242" y="9681"/>
                  </a:cubicBezTo>
                  <a:cubicBezTo>
                    <a:pt x="32349" y="8335"/>
                    <a:pt x="32445" y="6990"/>
                    <a:pt x="32552" y="5644"/>
                  </a:cubicBezTo>
                  <a:cubicBezTo>
                    <a:pt x="32564" y="5406"/>
                    <a:pt x="32576" y="5537"/>
                    <a:pt x="32885" y="4835"/>
                  </a:cubicBezTo>
                  <a:cubicBezTo>
                    <a:pt x="33266" y="3989"/>
                    <a:pt x="33647" y="3132"/>
                    <a:pt x="34028" y="2287"/>
                  </a:cubicBezTo>
                  <a:cubicBezTo>
                    <a:pt x="34240" y="1813"/>
                    <a:pt x="33826" y="1384"/>
                    <a:pt x="33444" y="1384"/>
                  </a:cubicBezTo>
                  <a:cubicBezTo>
                    <a:pt x="33269" y="1384"/>
                    <a:pt x="33101" y="1475"/>
                    <a:pt x="33004" y="1691"/>
                  </a:cubicBezTo>
                  <a:cubicBezTo>
                    <a:pt x="32171" y="3561"/>
                    <a:pt x="31421" y="4990"/>
                    <a:pt x="31266" y="7002"/>
                  </a:cubicBezTo>
                  <a:cubicBezTo>
                    <a:pt x="30992" y="10609"/>
                    <a:pt x="30706" y="14205"/>
                    <a:pt x="30432" y="17813"/>
                  </a:cubicBezTo>
                  <a:cubicBezTo>
                    <a:pt x="30254" y="20253"/>
                    <a:pt x="30063" y="22694"/>
                    <a:pt x="29873" y="25135"/>
                  </a:cubicBezTo>
                  <a:cubicBezTo>
                    <a:pt x="29801" y="25194"/>
                    <a:pt x="29682" y="25302"/>
                    <a:pt x="29432" y="25433"/>
                  </a:cubicBezTo>
                  <a:cubicBezTo>
                    <a:pt x="28647" y="25873"/>
                    <a:pt x="27789" y="26171"/>
                    <a:pt x="26920" y="26409"/>
                  </a:cubicBezTo>
                  <a:cubicBezTo>
                    <a:pt x="26258" y="26590"/>
                    <a:pt x="25612" y="26676"/>
                    <a:pt x="24987" y="26676"/>
                  </a:cubicBezTo>
                  <a:cubicBezTo>
                    <a:pt x="22652" y="26676"/>
                    <a:pt x="20599" y="25479"/>
                    <a:pt x="19050" y="23563"/>
                  </a:cubicBezTo>
                  <a:cubicBezTo>
                    <a:pt x="22134" y="21146"/>
                    <a:pt x="23848" y="16812"/>
                    <a:pt x="22920" y="13133"/>
                  </a:cubicBezTo>
                  <a:cubicBezTo>
                    <a:pt x="22646" y="12026"/>
                    <a:pt x="21908" y="11693"/>
                    <a:pt x="20812" y="11467"/>
                  </a:cubicBezTo>
                  <a:cubicBezTo>
                    <a:pt x="20348" y="11371"/>
                    <a:pt x="19895" y="11288"/>
                    <a:pt x="19431" y="11216"/>
                  </a:cubicBezTo>
                  <a:lnTo>
                    <a:pt x="19431" y="572"/>
                  </a:lnTo>
                  <a:cubicBezTo>
                    <a:pt x="19431" y="191"/>
                    <a:pt x="19136" y="1"/>
                    <a:pt x="18842" y="1"/>
                  </a:cubicBezTo>
                  <a:close/>
                </a:path>
              </a:pathLst>
            </a:custGeom>
            <a:solidFill>
              <a:srgbClr val="EA80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6047;p88">
              <a:extLst>
                <a:ext uri="{FF2B5EF4-FFF2-40B4-BE49-F238E27FC236}">
                  <a16:creationId xmlns:a16="http://schemas.microsoft.com/office/drawing/2014/main" id="{BF5C957B-DF04-E762-9D6A-7C26F2FF9013}"/>
                </a:ext>
              </a:extLst>
            </p:cNvPr>
            <p:cNvSpPr/>
            <p:nvPr/>
          </p:nvSpPr>
          <p:spPr>
            <a:xfrm>
              <a:off x="-8185251" y="2054850"/>
              <a:ext cx="1182299" cy="1822275"/>
            </a:xfrm>
            <a:custGeom>
              <a:avLst/>
              <a:gdLst/>
              <a:ahLst/>
              <a:cxnLst/>
              <a:rect l="l" t="t" r="r" b="b"/>
              <a:pathLst>
                <a:path w="47292" h="72891" extrusionOk="0">
                  <a:moveTo>
                    <a:pt x="0" y="0"/>
                  </a:moveTo>
                  <a:lnTo>
                    <a:pt x="0" y="72890"/>
                  </a:lnTo>
                  <a:lnTo>
                    <a:pt x="47292" y="72890"/>
                  </a:lnTo>
                  <a:lnTo>
                    <a:pt x="4729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6048;p88">
              <a:extLst>
                <a:ext uri="{FF2B5EF4-FFF2-40B4-BE49-F238E27FC236}">
                  <a16:creationId xmlns:a16="http://schemas.microsoft.com/office/drawing/2014/main" id="{F091CFFB-1FC4-D88F-814F-24CD32061517}"/>
                </a:ext>
              </a:extLst>
            </p:cNvPr>
            <p:cNvSpPr/>
            <p:nvPr/>
          </p:nvSpPr>
          <p:spPr>
            <a:xfrm>
              <a:off x="-8185251" y="2054850"/>
              <a:ext cx="1182299" cy="426549"/>
            </a:xfrm>
            <a:custGeom>
              <a:avLst/>
              <a:gdLst/>
              <a:ahLst/>
              <a:cxnLst/>
              <a:rect l="l" t="t" r="r" b="b"/>
              <a:pathLst>
                <a:path w="47292" h="17062" extrusionOk="0">
                  <a:moveTo>
                    <a:pt x="0" y="0"/>
                  </a:moveTo>
                  <a:lnTo>
                    <a:pt x="0" y="17062"/>
                  </a:lnTo>
                  <a:lnTo>
                    <a:pt x="47292" y="17062"/>
                  </a:lnTo>
                  <a:lnTo>
                    <a:pt x="47292"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6049;p88">
              <a:extLst>
                <a:ext uri="{FF2B5EF4-FFF2-40B4-BE49-F238E27FC236}">
                  <a16:creationId xmlns:a16="http://schemas.microsoft.com/office/drawing/2014/main" id="{064CA50E-634C-A9E7-4575-D8FCD38A1F72}"/>
                </a:ext>
              </a:extLst>
            </p:cNvPr>
            <p:cNvSpPr/>
            <p:nvPr/>
          </p:nvSpPr>
          <p:spPr>
            <a:xfrm>
              <a:off x="-6976477" y="364351"/>
              <a:ext cx="1718973" cy="3239826"/>
            </a:xfrm>
            <a:custGeom>
              <a:avLst/>
              <a:gdLst/>
              <a:ahLst/>
              <a:cxnLst/>
              <a:rect l="l" t="t" r="r" b="b"/>
              <a:pathLst>
                <a:path w="68759" h="129593" extrusionOk="0">
                  <a:moveTo>
                    <a:pt x="21546" y="1"/>
                  </a:moveTo>
                  <a:cubicBezTo>
                    <a:pt x="18125" y="1"/>
                    <a:pt x="14641" y="1256"/>
                    <a:pt x="14085" y="2303"/>
                  </a:cubicBezTo>
                  <a:cubicBezTo>
                    <a:pt x="13133" y="4077"/>
                    <a:pt x="10764" y="12125"/>
                    <a:pt x="10764" y="12125"/>
                  </a:cubicBezTo>
                  <a:cubicBezTo>
                    <a:pt x="0" y="25270"/>
                    <a:pt x="0" y="30949"/>
                    <a:pt x="0" y="30949"/>
                  </a:cubicBezTo>
                  <a:cubicBezTo>
                    <a:pt x="941" y="38283"/>
                    <a:pt x="21539" y="56559"/>
                    <a:pt x="21539" y="56559"/>
                  </a:cubicBezTo>
                  <a:lnTo>
                    <a:pt x="20241" y="129592"/>
                  </a:lnTo>
                  <a:lnTo>
                    <a:pt x="58341" y="129592"/>
                  </a:lnTo>
                  <a:lnTo>
                    <a:pt x="57519" y="58643"/>
                  </a:lnTo>
                  <a:cubicBezTo>
                    <a:pt x="61782" y="57810"/>
                    <a:pt x="66509" y="44082"/>
                    <a:pt x="67580" y="39938"/>
                  </a:cubicBezTo>
                  <a:cubicBezTo>
                    <a:pt x="68640" y="35795"/>
                    <a:pt x="68759" y="17102"/>
                    <a:pt x="66044" y="11887"/>
                  </a:cubicBezTo>
                  <a:cubicBezTo>
                    <a:pt x="63979" y="7947"/>
                    <a:pt x="58588" y="7469"/>
                    <a:pt x="56094" y="7469"/>
                  </a:cubicBezTo>
                  <a:cubicBezTo>
                    <a:pt x="55295" y="7469"/>
                    <a:pt x="54793" y="7518"/>
                    <a:pt x="54793" y="7518"/>
                  </a:cubicBezTo>
                  <a:cubicBezTo>
                    <a:pt x="51326" y="3865"/>
                    <a:pt x="48055" y="2993"/>
                    <a:pt x="45722" y="2993"/>
                  </a:cubicBezTo>
                  <a:cubicBezTo>
                    <a:pt x="43592" y="2993"/>
                    <a:pt x="42244" y="3720"/>
                    <a:pt x="42244" y="3720"/>
                  </a:cubicBezTo>
                  <a:cubicBezTo>
                    <a:pt x="39750" y="1411"/>
                    <a:pt x="36916" y="716"/>
                    <a:pt x="34409" y="716"/>
                  </a:cubicBezTo>
                  <a:cubicBezTo>
                    <a:pt x="30619" y="716"/>
                    <a:pt x="27575" y="2303"/>
                    <a:pt x="27575" y="2303"/>
                  </a:cubicBezTo>
                  <a:cubicBezTo>
                    <a:pt x="26263" y="605"/>
                    <a:pt x="23920" y="1"/>
                    <a:pt x="21546" y="1"/>
                  </a:cubicBezTo>
                  <a:close/>
                </a:path>
              </a:pathLst>
            </a:custGeom>
            <a:solidFill>
              <a:srgbClr val="B253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6050;p88">
              <a:extLst>
                <a:ext uri="{FF2B5EF4-FFF2-40B4-BE49-F238E27FC236}">
                  <a16:creationId xmlns:a16="http://schemas.microsoft.com/office/drawing/2014/main" id="{721728F5-B638-5CD5-0376-3BEFB8B6F3E6}"/>
                </a:ext>
              </a:extLst>
            </p:cNvPr>
            <p:cNvSpPr/>
            <p:nvPr/>
          </p:nvSpPr>
          <p:spPr>
            <a:xfrm>
              <a:off x="-6597575" y="2499848"/>
              <a:ext cx="1182025" cy="1557352"/>
            </a:xfrm>
            <a:custGeom>
              <a:avLst/>
              <a:gdLst/>
              <a:ahLst/>
              <a:cxnLst/>
              <a:rect l="l" t="t" r="r" b="b"/>
              <a:pathLst>
                <a:path w="47281" h="62294" extrusionOk="0">
                  <a:moveTo>
                    <a:pt x="1" y="0"/>
                  </a:moveTo>
                  <a:lnTo>
                    <a:pt x="1" y="62294"/>
                  </a:lnTo>
                  <a:lnTo>
                    <a:pt x="47281" y="62294"/>
                  </a:lnTo>
                  <a:lnTo>
                    <a:pt x="47281" y="0"/>
                  </a:lnTo>
                  <a:close/>
                </a:path>
              </a:pathLst>
            </a:custGeom>
            <a:solidFill>
              <a:srgbClr val="001E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6051;p88">
              <a:extLst>
                <a:ext uri="{FF2B5EF4-FFF2-40B4-BE49-F238E27FC236}">
                  <a16:creationId xmlns:a16="http://schemas.microsoft.com/office/drawing/2014/main" id="{877B59AA-3976-4908-6EBA-3DA144A78FFD}"/>
                </a:ext>
              </a:extLst>
            </p:cNvPr>
            <p:cNvSpPr/>
            <p:nvPr/>
          </p:nvSpPr>
          <p:spPr>
            <a:xfrm>
              <a:off x="-6597575" y="2073299"/>
              <a:ext cx="1182025" cy="426574"/>
            </a:xfrm>
            <a:custGeom>
              <a:avLst/>
              <a:gdLst/>
              <a:ahLst/>
              <a:cxnLst/>
              <a:rect l="l" t="t" r="r" b="b"/>
              <a:pathLst>
                <a:path w="47281" h="17063" extrusionOk="0">
                  <a:moveTo>
                    <a:pt x="1" y="1"/>
                  </a:moveTo>
                  <a:lnTo>
                    <a:pt x="1" y="17062"/>
                  </a:lnTo>
                  <a:lnTo>
                    <a:pt x="47281" y="17062"/>
                  </a:lnTo>
                  <a:lnTo>
                    <a:pt x="47281"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6052;p88">
              <a:extLst>
                <a:ext uri="{FF2B5EF4-FFF2-40B4-BE49-F238E27FC236}">
                  <a16:creationId xmlns:a16="http://schemas.microsoft.com/office/drawing/2014/main" id="{607DFC4B-32E4-94A9-BFC5-D9B5E47AAD40}"/>
                </a:ext>
              </a:extLst>
            </p:cNvPr>
            <p:cNvSpPr/>
            <p:nvPr/>
          </p:nvSpPr>
          <p:spPr>
            <a:xfrm>
              <a:off x="-5392951" y="530750"/>
              <a:ext cx="1719302" cy="2347726"/>
            </a:xfrm>
            <a:custGeom>
              <a:avLst/>
              <a:gdLst/>
              <a:ahLst/>
              <a:cxnLst/>
              <a:rect l="l" t="t" r="r" b="b"/>
              <a:pathLst>
                <a:path w="68772" h="93909" extrusionOk="0">
                  <a:moveTo>
                    <a:pt x="21554" y="1"/>
                  </a:moveTo>
                  <a:cubicBezTo>
                    <a:pt x="18135" y="1"/>
                    <a:pt x="14648" y="1255"/>
                    <a:pt x="14086" y="2302"/>
                  </a:cubicBezTo>
                  <a:cubicBezTo>
                    <a:pt x="13145" y="4076"/>
                    <a:pt x="10776" y="12125"/>
                    <a:pt x="10776" y="12125"/>
                  </a:cubicBezTo>
                  <a:cubicBezTo>
                    <a:pt x="1" y="25258"/>
                    <a:pt x="1" y="30937"/>
                    <a:pt x="1" y="30937"/>
                  </a:cubicBezTo>
                  <a:cubicBezTo>
                    <a:pt x="953" y="38283"/>
                    <a:pt x="21539" y="56547"/>
                    <a:pt x="21539" y="56547"/>
                  </a:cubicBezTo>
                  <a:lnTo>
                    <a:pt x="20241" y="93909"/>
                  </a:lnTo>
                  <a:lnTo>
                    <a:pt x="58353" y="93909"/>
                  </a:lnTo>
                  <a:lnTo>
                    <a:pt x="57520" y="58631"/>
                  </a:lnTo>
                  <a:cubicBezTo>
                    <a:pt x="61782" y="57809"/>
                    <a:pt x="66521" y="44081"/>
                    <a:pt x="67580" y="39938"/>
                  </a:cubicBezTo>
                  <a:cubicBezTo>
                    <a:pt x="68652" y="35795"/>
                    <a:pt x="68771" y="17090"/>
                    <a:pt x="66045" y="11887"/>
                  </a:cubicBezTo>
                  <a:cubicBezTo>
                    <a:pt x="63978" y="7935"/>
                    <a:pt x="58589" y="7457"/>
                    <a:pt x="56100" y="7457"/>
                  </a:cubicBezTo>
                  <a:cubicBezTo>
                    <a:pt x="55304" y="7457"/>
                    <a:pt x="54805" y="7505"/>
                    <a:pt x="54805" y="7505"/>
                  </a:cubicBezTo>
                  <a:cubicBezTo>
                    <a:pt x="51341" y="3861"/>
                    <a:pt x="48073" y="2991"/>
                    <a:pt x="45740" y="2991"/>
                  </a:cubicBezTo>
                  <a:cubicBezTo>
                    <a:pt x="43606" y="2991"/>
                    <a:pt x="42256" y="3719"/>
                    <a:pt x="42256" y="3719"/>
                  </a:cubicBezTo>
                  <a:cubicBezTo>
                    <a:pt x="39757" y="1410"/>
                    <a:pt x="36921" y="716"/>
                    <a:pt x="34412" y="716"/>
                  </a:cubicBezTo>
                  <a:cubicBezTo>
                    <a:pt x="30620" y="716"/>
                    <a:pt x="27575" y="2302"/>
                    <a:pt x="27575" y="2302"/>
                  </a:cubicBezTo>
                  <a:cubicBezTo>
                    <a:pt x="26268" y="605"/>
                    <a:pt x="23928" y="1"/>
                    <a:pt x="21554" y="1"/>
                  </a:cubicBezTo>
                  <a:close/>
                </a:path>
              </a:pathLst>
            </a:custGeom>
            <a:solidFill>
              <a:srgbClr val="F2B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6053;p88">
              <a:extLst>
                <a:ext uri="{FF2B5EF4-FFF2-40B4-BE49-F238E27FC236}">
                  <a16:creationId xmlns:a16="http://schemas.microsoft.com/office/drawing/2014/main" id="{C08267F4-E432-CBB2-24F0-BA0BD440BA67}"/>
                </a:ext>
              </a:extLst>
            </p:cNvPr>
            <p:cNvSpPr/>
            <p:nvPr/>
          </p:nvSpPr>
          <p:spPr>
            <a:xfrm>
              <a:off x="-5129101" y="591499"/>
              <a:ext cx="1322983" cy="705596"/>
            </a:xfrm>
            <a:custGeom>
              <a:avLst/>
              <a:gdLst/>
              <a:ahLst/>
              <a:cxnLst/>
              <a:rect l="l" t="t" r="r" b="b"/>
              <a:pathLst>
                <a:path w="54697" h="29031" extrusionOk="0">
                  <a:moveTo>
                    <a:pt x="18842" y="1"/>
                  </a:moveTo>
                  <a:cubicBezTo>
                    <a:pt x="18547" y="1"/>
                    <a:pt x="18253" y="191"/>
                    <a:pt x="18253" y="572"/>
                  </a:cubicBezTo>
                  <a:lnTo>
                    <a:pt x="18253" y="11062"/>
                  </a:lnTo>
                  <a:cubicBezTo>
                    <a:pt x="16717" y="10871"/>
                    <a:pt x="15169" y="10764"/>
                    <a:pt x="13645" y="10633"/>
                  </a:cubicBezTo>
                  <a:cubicBezTo>
                    <a:pt x="11692" y="10466"/>
                    <a:pt x="9752" y="10323"/>
                    <a:pt x="7799" y="10204"/>
                  </a:cubicBezTo>
                  <a:cubicBezTo>
                    <a:pt x="7335" y="8561"/>
                    <a:pt x="6858" y="6918"/>
                    <a:pt x="6394" y="5275"/>
                  </a:cubicBezTo>
                  <a:cubicBezTo>
                    <a:pt x="6309" y="4980"/>
                    <a:pt x="6075" y="4853"/>
                    <a:pt x="5839" y="4853"/>
                  </a:cubicBezTo>
                  <a:cubicBezTo>
                    <a:pt x="5483" y="4853"/>
                    <a:pt x="5122" y="5141"/>
                    <a:pt x="5251" y="5585"/>
                  </a:cubicBezTo>
                  <a:cubicBezTo>
                    <a:pt x="5680" y="7097"/>
                    <a:pt x="6120" y="8609"/>
                    <a:pt x="6549" y="10121"/>
                  </a:cubicBezTo>
                  <a:cubicBezTo>
                    <a:pt x="4632" y="10002"/>
                    <a:pt x="2715" y="9895"/>
                    <a:pt x="810" y="9811"/>
                  </a:cubicBezTo>
                  <a:cubicBezTo>
                    <a:pt x="794" y="9811"/>
                    <a:pt x="779" y="9810"/>
                    <a:pt x="763" y="9810"/>
                  </a:cubicBezTo>
                  <a:cubicBezTo>
                    <a:pt x="1" y="9810"/>
                    <a:pt x="16" y="10955"/>
                    <a:pt x="810" y="10990"/>
                  </a:cubicBezTo>
                  <a:cubicBezTo>
                    <a:pt x="3715" y="11133"/>
                    <a:pt x="6620" y="11312"/>
                    <a:pt x="9525" y="11502"/>
                  </a:cubicBezTo>
                  <a:cubicBezTo>
                    <a:pt x="12466" y="11705"/>
                    <a:pt x="15610" y="11776"/>
                    <a:pt x="18598" y="12240"/>
                  </a:cubicBezTo>
                  <a:cubicBezTo>
                    <a:pt x="18681" y="12276"/>
                    <a:pt x="18777" y="12288"/>
                    <a:pt x="18872" y="12288"/>
                  </a:cubicBezTo>
                  <a:cubicBezTo>
                    <a:pt x="19646" y="12419"/>
                    <a:pt x="20408" y="12574"/>
                    <a:pt x="21158" y="12764"/>
                  </a:cubicBezTo>
                  <a:cubicBezTo>
                    <a:pt x="22110" y="13014"/>
                    <a:pt x="21908" y="14884"/>
                    <a:pt x="21884" y="15574"/>
                  </a:cubicBezTo>
                  <a:cubicBezTo>
                    <a:pt x="21801" y="17753"/>
                    <a:pt x="20860" y="19884"/>
                    <a:pt x="19408" y="21563"/>
                  </a:cubicBezTo>
                  <a:cubicBezTo>
                    <a:pt x="17582" y="23685"/>
                    <a:pt x="14270" y="25073"/>
                    <a:pt x="11164" y="25073"/>
                  </a:cubicBezTo>
                  <a:cubicBezTo>
                    <a:pt x="8901" y="25073"/>
                    <a:pt x="6748" y="24337"/>
                    <a:pt x="5358" y="22611"/>
                  </a:cubicBezTo>
                  <a:cubicBezTo>
                    <a:pt x="5214" y="22431"/>
                    <a:pt x="5017" y="22357"/>
                    <a:pt x="4825" y="22357"/>
                  </a:cubicBezTo>
                  <a:cubicBezTo>
                    <a:pt x="4367" y="22357"/>
                    <a:pt x="3931" y="22778"/>
                    <a:pt x="4275" y="23206"/>
                  </a:cubicBezTo>
                  <a:cubicBezTo>
                    <a:pt x="5987" y="25326"/>
                    <a:pt x="8523" y="26201"/>
                    <a:pt x="11148" y="26201"/>
                  </a:cubicBezTo>
                  <a:cubicBezTo>
                    <a:pt x="13580" y="26201"/>
                    <a:pt x="16088" y="25450"/>
                    <a:pt x="18086" y="24242"/>
                  </a:cubicBezTo>
                  <a:cubicBezTo>
                    <a:pt x="20002" y="26591"/>
                    <a:pt x="22404" y="27772"/>
                    <a:pt x="25042" y="27772"/>
                  </a:cubicBezTo>
                  <a:cubicBezTo>
                    <a:pt x="26388" y="27772"/>
                    <a:pt x="27795" y="27465"/>
                    <a:pt x="29230" y="26849"/>
                  </a:cubicBezTo>
                  <a:cubicBezTo>
                    <a:pt x="29516" y="26730"/>
                    <a:pt x="30016" y="26552"/>
                    <a:pt x="30409" y="26290"/>
                  </a:cubicBezTo>
                  <a:cubicBezTo>
                    <a:pt x="32240" y="27882"/>
                    <a:pt x="34366" y="29004"/>
                    <a:pt x="36547" y="29004"/>
                  </a:cubicBezTo>
                  <a:cubicBezTo>
                    <a:pt x="37841" y="29004"/>
                    <a:pt x="39153" y="28609"/>
                    <a:pt x="40434" y="27683"/>
                  </a:cubicBezTo>
                  <a:cubicBezTo>
                    <a:pt x="40791" y="27421"/>
                    <a:pt x="41065" y="27171"/>
                    <a:pt x="41291" y="26909"/>
                  </a:cubicBezTo>
                  <a:cubicBezTo>
                    <a:pt x="42256" y="27957"/>
                    <a:pt x="43625" y="28611"/>
                    <a:pt x="45006" y="28885"/>
                  </a:cubicBezTo>
                  <a:cubicBezTo>
                    <a:pt x="45439" y="28975"/>
                    <a:pt x="46006" y="29031"/>
                    <a:pt x="46619" y="29031"/>
                  </a:cubicBezTo>
                  <a:cubicBezTo>
                    <a:pt x="48368" y="29031"/>
                    <a:pt x="50488" y="28575"/>
                    <a:pt x="50912" y="27147"/>
                  </a:cubicBezTo>
                  <a:cubicBezTo>
                    <a:pt x="52138" y="23063"/>
                    <a:pt x="53352" y="18979"/>
                    <a:pt x="54567" y="14895"/>
                  </a:cubicBezTo>
                  <a:cubicBezTo>
                    <a:pt x="54696" y="14450"/>
                    <a:pt x="54331" y="14161"/>
                    <a:pt x="53975" y="14161"/>
                  </a:cubicBezTo>
                  <a:cubicBezTo>
                    <a:pt x="53740" y="14161"/>
                    <a:pt x="53509" y="14286"/>
                    <a:pt x="53424" y="14574"/>
                  </a:cubicBezTo>
                  <a:cubicBezTo>
                    <a:pt x="52436" y="17896"/>
                    <a:pt x="51447" y="21206"/>
                    <a:pt x="50459" y="24528"/>
                  </a:cubicBezTo>
                  <a:cubicBezTo>
                    <a:pt x="50257" y="25230"/>
                    <a:pt x="50042" y="25933"/>
                    <a:pt x="49840" y="26635"/>
                  </a:cubicBezTo>
                  <a:cubicBezTo>
                    <a:pt x="49554" y="27599"/>
                    <a:pt x="48947" y="27361"/>
                    <a:pt x="47899" y="27635"/>
                  </a:cubicBezTo>
                  <a:cubicBezTo>
                    <a:pt x="47411" y="27761"/>
                    <a:pt x="46887" y="27825"/>
                    <a:pt x="46353" y="27825"/>
                  </a:cubicBezTo>
                  <a:cubicBezTo>
                    <a:pt x="44660" y="27825"/>
                    <a:pt x="42879" y="27180"/>
                    <a:pt x="41910" y="25813"/>
                  </a:cubicBezTo>
                  <a:cubicBezTo>
                    <a:pt x="42125" y="25159"/>
                    <a:pt x="42184" y="24409"/>
                    <a:pt x="42339" y="23456"/>
                  </a:cubicBezTo>
                  <a:cubicBezTo>
                    <a:pt x="42958" y="19717"/>
                    <a:pt x="43565" y="15979"/>
                    <a:pt x="44173" y="12228"/>
                  </a:cubicBezTo>
                  <a:cubicBezTo>
                    <a:pt x="44351" y="11133"/>
                    <a:pt x="44542" y="10026"/>
                    <a:pt x="44708" y="8919"/>
                  </a:cubicBezTo>
                  <a:cubicBezTo>
                    <a:pt x="44828" y="8216"/>
                    <a:pt x="46054" y="6859"/>
                    <a:pt x="46578" y="6085"/>
                  </a:cubicBezTo>
                  <a:cubicBezTo>
                    <a:pt x="46868" y="5637"/>
                    <a:pt x="46460" y="5213"/>
                    <a:pt x="46045" y="5213"/>
                  </a:cubicBezTo>
                  <a:cubicBezTo>
                    <a:pt x="45863" y="5213"/>
                    <a:pt x="45680" y="5294"/>
                    <a:pt x="45554" y="5490"/>
                  </a:cubicBezTo>
                  <a:cubicBezTo>
                    <a:pt x="44494" y="7061"/>
                    <a:pt x="43661" y="8109"/>
                    <a:pt x="43363" y="9931"/>
                  </a:cubicBezTo>
                  <a:cubicBezTo>
                    <a:pt x="42863" y="12955"/>
                    <a:pt x="42375" y="15991"/>
                    <a:pt x="41875" y="19015"/>
                  </a:cubicBezTo>
                  <a:cubicBezTo>
                    <a:pt x="41506" y="21277"/>
                    <a:pt x="41137" y="23539"/>
                    <a:pt x="40767" y="25802"/>
                  </a:cubicBezTo>
                  <a:cubicBezTo>
                    <a:pt x="40775" y="25752"/>
                    <a:pt x="40779" y="25730"/>
                    <a:pt x="40774" y="25730"/>
                  </a:cubicBezTo>
                  <a:lnTo>
                    <a:pt x="40774" y="25730"/>
                  </a:lnTo>
                  <a:cubicBezTo>
                    <a:pt x="40763" y="25730"/>
                    <a:pt x="40705" y="25852"/>
                    <a:pt x="40529" y="26028"/>
                  </a:cubicBezTo>
                  <a:cubicBezTo>
                    <a:pt x="40065" y="26528"/>
                    <a:pt x="39517" y="26909"/>
                    <a:pt x="38934" y="27242"/>
                  </a:cubicBezTo>
                  <a:cubicBezTo>
                    <a:pt x="38140" y="27705"/>
                    <a:pt x="37333" y="27901"/>
                    <a:pt x="36537" y="27901"/>
                  </a:cubicBezTo>
                  <a:cubicBezTo>
                    <a:pt x="34526" y="27901"/>
                    <a:pt x="32578" y="26651"/>
                    <a:pt x="31052" y="25278"/>
                  </a:cubicBezTo>
                  <a:cubicBezTo>
                    <a:pt x="31123" y="24313"/>
                    <a:pt x="31195" y="23349"/>
                    <a:pt x="31278" y="22384"/>
                  </a:cubicBezTo>
                  <a:cubicBezTo>
                    <a:pt x="31600" y="18158"/>
                    <a:pt x="31921" y="13919"/>
                    <a:pt x="32243" y="9692"/>
                  </a:cubicBezTo>
                  <a:cubicBezTo>
                    <a:pt x="32350" y="8347"/>
                    <a:pt x="32445" y="7002"/>
                    <a:pt x="32552" y="5656"/>
                  </a:cubicBezTo>
                  <a:cubicBezTo>
                    <a:pt x="32576" y="5418"/>
                    <a:pt x="32576" y="5537"/>
                    <a:pt x="32886" y="4835"/>
                  </a:cubicBezTo>
                  <a:cubicBezTo>
                    <a:pt x="33267" y="3989"/>
                    <a:pt x="33648" y="3144"/>
                    <a:pt x="34029" y="2299"/>
                  </a:cubicBezTo>
                  <a:cubicBezTo>
                    <a:pt x="34242" y="1823"/>
                    <a:pt x="33823" y="1387"/>
                    <a:pt x="33440" y="1387"/>
                  </a:cubicBezTo>
                  <a:cubicBezTo>
                    <a:pt x="33267" y="1387"/>
                    <a:pt x="33101" y="1476"/>
                    <a:pt x="33005" y="1691"/>
                  </a:cubicBezTo>
                  <a:cubicBezTo>
                    <a:pt x="32171" y="3561"/>
                    <a:pt x="31421" y="5001"/>
                    <a:pt x="31266" y="7002"/>
                  </a:cubicBezTo>
                  <a:cubicBezTo>
                    <a:pt x="30992" y="10609"/>
                    <a:pt x="30719" y="14217"/>
                    <a:pt x="30433" y="17812"/>
                  </a:cubicBezTo>
                  <a:cubicBezTo>
                    <a:pt x="30254" y="20253"/>
                    <a:pt x="30064" y="22694"/>
                    <a:pt x="29873" y="25147"/>
                  </a:cubicBezTo>
                  <a:cubicBezTo>
                    <a:pt x="29814" y="25206"/>
                    <a:pt x="29683" y="25301"/>
                    <a:pt x="29445" y="25432"/>
                  </a:cubicBezTo>
                  <a:cubicBezTo>
                    <a:pt x="28647" y="25873"/>
                    <a:pt x="27802" y="26171"/>
                    <a:pt x="26921" y="26409"/>
                  </a:cubicBezTo>
                  <a:cubicBezTo>
                    <a:pt x="26255" y="26591"/>
                    <a:pt x="25607" y="26677"/>
                    <a:pt x="24978" y="26677"/>
                  </a:cubicBezTo>
                  <a:cubicBezTo>
                    <a:pt x="22647" y="26677"/>
                    <a:pt x="20598" y="25488"/>
                    <a:pt x="19050" y="23575"/>
                  </a:cubicBezTo>
                  <a:cubicBezTo>
                    <a:pt x="22134" y="21158"/>
                    <a:pt x="23849" y="16824"/>
                    <a:pt x="22920" y="13133"/>
                  </a:cubicBezTo>
                  <a:cubicBezTo>
                    <a:pt x="22646" y="12026"/>
                    <a:pt x="21920" y="11693"/>
                    <a:pt x="20813" y="11466"/>
                  </a:cubicBezTo>
                  <a:cubicBezTo>
                    <a:pt x="20360" y="11371"/>
                    <a:pt x="19896" y="11288"/>
                    <a:pt x="19431" y="11216"/>
                  </a:cubicBezTo>
                  <a:lnTo>
                    <a:pt x="19431" y="572"/>
                  </a:lnTo>
                  <a:cubicBezTo>
                    <a:pt x="19431" y="191"/>
                    <a:pt x="19137" y="1"/>
                    <a:pt x="18842" y="1"/>
                  </a:cubicBezTo>
                  <a:close/>
                </a:path>
              </a:pathLst>
            </a:custGeom>
            <a:solidFill>
              <a:srgbClr val="DB9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6054;p88">
              <a:extLst>
                <a:ext uri="{FF2B5EF4-FFF2-40B4-BE49-F238E27FC236}">
                  <a16:creationId xmlns:a16="http://schemas.microsoft.com/office/drawing/2014/main" id="{D2323BF8-310D-1B11-697D-D93E2CFD6FEF}"/>
                </a:ext>
              </a:extLst>
            </p:cNvPr>
            <p:cNvSpPr/>
            <p:nvPr/>
          </p:nvSpPr>
          <p:spPr>
            <a:xfrm>
              <a:off x="-5005998" y="2175698"/>
              <a:ext cx="1182324" cy="1881502"/>
            </a:xfrm>
            <a:custGeom>
              <a:avLst/>
              <a:gdLst/>
              <a:ahLst/>
              <a:cxnLst/>
              <a:rect l="l" t="t" r="r" b="b"/>
              <a:pathLst>
                <a:path w="47293" h="75260" extrusionOk="0">
                  <a:moveTo>
                    <a:pt x="1" y="0"/>
                  </a:moveTo>
                  <a:lnTo>
                    <a:pt x="1" y="75260"/>
                  </a:lnTo>
                  <a:lnTo>
                    <a:pt x="47292" y="75260"/>
                  </a:lnTo>
                  <a:lnTo>
                    <a:pt x="47292" y="0"/>
                  </a:lnTo>
                  <a:close/>
                </a:path>
              </a:pathLst>
            </a:custGeom>
            <a:solidFill>
              <a:srgbClr val="FEFD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6055;p88">
              <a:extLst>
                <a:ext uri="{FF2B5EF4-FFF2-40B4-BE49-F238E27FC236}">
                  <a16:creationId xmlns:a16="http://schemas.microsoft.com/office/drawing/2014/main" id="{3D80817A-6CFC-C879-93FF-B4A14468E84A}"/>
                </a:ext>
              </a:extLst>
            </p:cNvPr>
            <p:cNvSpPr/>
            <p:nvPr/>
          </p:nvSpPr>
          <p:spPr>
            <a:xfrm>
              <a:off x="-5005998" y="2175698"/>
              <a:ext cx="1182324" cy="426848"/>
            </a:xfrm>
            <a:custGeom>
              <a:avLst/>
              <a:gdLst/>
              <a:ahLst/>
              <a:cxnLst/>
              <a:rect l="l" t="t" r="r" b="b"/>
              <a:pathLst>
                <a:path w="47293" h="17074" extrusionOk="0">
                  <a:moveTo>
                    <a:pt x="1" y="0"/>
                  </a:moveTo>
                  <a:lnTo>
                    <a:pt x="1" y="17074"/>
                  </a:lnTo>
                  <a:lnTo>
                    <a:pt x="47292" y="17074"/>
                  </a:lnTo>
                  <a:lnTo>
                    <a:pt x="4729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6056;p88">
              <a:extLst>
                <a:ext uri="{FF2B5EF4-FFF2-40B4-BE49-F238E27FC236}">
                  <a16:creationId xmlns:a16="http://schemas.microsoft.com/office/drawing/2014/main" id="{E9333015-1470-190D-CA42-1F4D0369BFAF}"/>
                </a:ext>
              </a:extLst>
            </p:cNvPr>
            <p:cNvSpPr/>
            <p:nvPr/>
          </p:nvSpPr>
          <p:spPr>
            <a:xfrm>
              <a:off x="-10007226" y="4416751"/>
              <a:ext cx="2578923" cy="1160873"/>
            </a:xfrm>
            <a:custGeom>
              <a:avLst/>
              <a:gdLst/>
              <a:ahLst/>
              <a:cxnLst/>
              <a:rect l="l" t="t" r="r" b="b"/>
              <a:pathLst>
                <a:path w="103157" h="46435" extrusionOk="0">
                  <a:moveTo>
                    <a:pt x="1" y="0"/>
                  </a:moveTo>
                  <a:lnTo>
                    <a:pt x="17956" y="23217"/>
                  </a:lnTo>
                  <a:lnTo>
                    <a:pt x="1" y="46435"/>
                  </a:lnTo>
                  <a:lnTo>
                    <a:pt x="103157" y="46435"/>
                  </a:lnTo>
                  <a:lnTo>
                    <a:pt x="34993" y="23217"/>
                  </a:lnTo>
                  <a:lnTo>
                    <a:pt x="34993" y="0"/>
                  </a:lnTo>
                  <a:close/>
                </a:path>
              </a:pathLst>
            </a:custGeom>
            <a:solidFill>
              <a:schemeClr val="bg1">
                <a:lumMod val="60000"/>
                <a:lumOff val="4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6057;p88">
              <a:extLst>
                <a:ext uri="{FF2B5EF4-FFF2-40B4-BE49-F238E27FC236}">
                  <a16:creationId xmlns:a16="http://schemas.microsoft.com/office/drawing/2014/main" id="{29793B84-309C-4D5D-BF35-05B74380BEA0}"/>
                </a:ext>
              </a:extLst>
            </p:cNvPr>
            <p:cNvSpPr/>
            <p:nvPr/>
          </p:nvSpPr>
          <p:spPr>
            <a:xfrm>
              <a:off x="-9132403" y="5228751"/>
              <a:ext cx="1704100" cy="348873"/>
            </a:xfrm>
            <a:custGeom>
              <a:avLst/>
              <a:gdLst/>
              <a:ahLst/>
              <a:cxnLst/>
              <a:rect l="l" t="t" r="r" b="b"/>
              <a:pathLst>
                <a:path w="68164" h="13955" extrusionOk="0">
                  <a:moveTo>
                    <a:pt x="0" y="0"/>
                  </a:moveTo>
                  <a:lnTo>
                    <a:pt x="68164" y="13955"/>
                  </a:lnTo>
                  <a:lnTo>
                    <a:pt x="68164" y="0"/>
                  </a:lnTo>
                  <a:close/>
                </a:path>
              </a:pathLst>
            </a:custGeom>
            <a:solidFill>
              <a:schemeClr val="tx1">
                <a:lumMod val="5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6058;p88">
              <a:extLst>
                <a:ext uri="{FF2B5EF4-FFF2-40B4-BE49-F238E27FC236}">
                  <a16:creationId xmlns:a16="http://schemas.microsoft.com/office/drawing/2014/main" id="{56EB9EC8-432B-D5C4-CDD6-FFA67F48460B}"/>
                </a:ext>
              </a:extLst>
            </p:cNvPr>
            <p:cNvSpPr/>
            <p:nvPr/>
          </p:nvSpPr>
          <p:spPr>
            <a:xfrm>
              <a:off x="-4580048" y="4416751"/>
              <a:ext cx="2578923" cy="1160873"/>
            </a:xfrm>
            <a:custGeom>
              <a:avLst/>
              <a:gdLst/>
              <a:ahLst/>
              <a:cxnLst/>
              <a:rect l="l" t="t" r="r" b="b"/>
              <a:pathLst>
                <a:path w="103157" h="46435" extrusionOk="0">
                  <a:moveTo>
                    <a:pt x="68152" y="0"/>
                  </a:moveTo>
                  <a:lnTo>
                    <a:pt x="68152" y="23217"/>
                  </a:lnTo>
                  <a:lnTo>
                    <a:pt x="1" y="46435"/>
                  </a:lnTo>
                  <a:lnTo>
                    <a:pt x="103156" y="46435"/>
                  </a:lnTo>
                  <a:lnTo>
                    <a:pt x="85202" y="23217"/>
                  </a:lnTo>
                  <a:lnTo>
                    <a:pt x="103156" y="0"/>
                  </a:lnTo>
                  <a:close/>
                </a:path>
              </a:pathLst>
            </a:custGeom>
            <a:solidFill>
              <a:schemeClr val="bg1">
                <a:lumMod val="60000"/>
                <a:lumOff val="4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6059;p88">
              <a:extLst>
                <a:ext uri="{FF2B5EF4-FFF2-40B4-BE49-F238E27FC236}">
                  <a16:creationId xmlns:a16="http://schemas.microsoft.com/office/drawing/2014/main" id="{811575B8-DF3F-A1BA-89F7-263878CD5727}"/>
                </a:ext>
              </a:extLst>
            </p:cNvPr>
            <p:cNvSpPr/>
            <p:nvPr/>
          </p:nvSpPr>
          <p:spPr>
            <a:xfrm>
              <a:off x="-4580048" y="5228751"/>
              <a:ext cx="1703801" cy="348873"/>
            </a:xfrm>
            <a:custGeom>
              <a:avLst/>
              <a:gdLst/>
              <a:ahLst/>
              <a:cxnLst/>
              <a:rect l="l" t="t" r="r" b="b"/>
              <a:pathLst>
                <a:path w="68152" h="13955" extrusionOk="0">
                  <a:moveTo>
                    <a:pt x="1" y="0"/>
                  </a:moveTo>
                  <a:lnTo>
                    <a:pt x="1" y="13955"/>
                  </a:lnTo>
                  <a:lnTo>
                    <a:pt x="68152" y="0"/>
                  </a:lnTo>
                  <a:close/>
                </a:path>
              </a:pathLst>
            </a:custGeom>
            <a:solidFill>
              <a:schemeClr val="tx1">
                <a:lumMod val="5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6060;p88">
              <a:extLst>
                <a:ext uri="{FF2B5EF4-FFF2-40B4-BE49-F238E27FC236}">
                  <a16:creationId xmlns:a16="http://schemas.microsoft.com/office/drawing/2014/main" id="{A705B19F-FEDD-A719-AEAA-D4E64064531B}"/>
                </a:ext>
              </a:extLst>
            </p:cNvPr>
            <p:cNvSpPr/>
            <p:nvPr/>
          </p:nvSpPr>
          <p:spPr>
            <a:xfrm>
              <a:off x="-9132403" y="3877100"/>
              <a:ext cx="6270750" cy="1427875"/>
            </a:xfrm>
            <a:custGeom>
              <a:avLst/>
              <a:gdLst/>
              <a:ahLst/>
              <a:cxnLst/>
              <a:rect l="l" t="t" r="r" b="b"/>
              <a:pathLst>
                <a:path w="250830" h="57115" extrusionOk="0">
                  <a:moveTo>
                    <a:pt x="0" y="0"/>
                  </a:moveTo>
                  <a:lnTo>
                    <a:pt x="0" y="57114"/>
                  </a:lnTo>
                  <a:lnTo>
                    <a:pt x="250829" y="57114"/>
                  </a:lnTo>
                  <a:lnTo>
                    <a:pt x="250829" y="0"/>
                  </a:lnTo>
                  <a:close/>
                </a:path>
              </a:pathLst>
            </a:custGeom>
            <a:solidFill>
              <a:srgbClr val="E289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6061;p88">
              <a:extLst>
                <a:ext uri="{FF2B5EF4-FFF2-40B4-BE49-F238E27FC236}">
                  <a16:creationId xmlns:a16="http://schemas.microsoft.com/office/drawing/2014/main" id="{0EBA10CD-8D80-ED30-2BFE-181EA0975D31}"/>
                </a:ext>
              </a:extLst>
            </p:cNvPr>
            <p:cNvSpPr/>
            <p:nvPr/>
          </p:nvSpPr>
          <p:spPr>
            <a:xfrm>
              <a:off x="-6712951" y="425299"/>
              <a:ext cx="1322958" cy="705621"/>
            </a:xfrm>
            <a:custGeom>
              <a:avLst/>
              <a:gdLst/>
              <a:ahLst/>
              <a:cxnLst/>
              <a:rect l="l" t="t" r="r" b="b"/>
              <a:pathLst>
                <a:path w="54696" h="29026" extrusionOk="0">
                  <a:moveTo>
                    <a:pt x="18848" y="0"/>
                  </a:moveTo>
                  <a:cubicBezTo>
                    <a:pt x="18550" y="0"/>
                    <a:pt x="18253" y="191"/>
                    <a:pt x="18253" y="572"/>
                  </a:cubicBezTo>
                  <a:lnTo>
                    <a:pt x="18253" y="11049"/>
                  </a:lnTo>
                  <a:cubicBezTo>
                    <a:pt x="16717" y="10859"/>
                    <a:pt x="15169" y="10751"/>
                    <a:pt x="13645" y="10632"/>
                  </a:cubicBezTo>
                  <a:cubicBezTo>
                    <a:pt x="11704" y="10466"/>
                    <a:pt x="9752" y="10323"/>
                    <a:pt x="7811" y="10192"/>
                  </a:cubicBezTo>
                  <a:cubicBezTo>
                    <a:pt x="7335" y="8549"/>
                    <a:pt x="6870" y="6906"/>
                    <a:pt x="6394" y="5263"/>
                  </a:cubicBezTo>
                  <a:cubicBezTo>
                    <a:pt x="6313" y="4974"/>
                    <a:pt x="6084" y="4849"/>
                    <a:pt x="5850" y="4849"/>
                  </a:cubicBezTo>
                  <a:cubicBezTo>
                    <a:pt x="5495" y="4849"/>
                    <a:pt x="5129" y="5135"/>
                    <a:pt x="5251" y="5572"/>
                  </a:cubicBezTo>
                  <a:cubicBezTo>
                    <a:pt x="5692" y="7084"/>
                    <a:pt x="6120" y="8596"/>
                    <a:pt x="6549" y="10120"/>
                  </a:cubicBezTo>
                  <a:cubicBezTo>
                    <a:pt x="4644" y="10001"/>
                    <a:pt x="2727" y="9894"/>
                    <a:pt x="810" y="9799"/>
                  </a:cubicBezTo>
                  <a:cubicBezTo>
                    <a:pt x="798" y="9798"/>
                    <a:pt x="786" y="9798"/>
                    <a:pt x="774" y="9798"/>
                  </a:cubicBezTo>
                  <a:cubicBezTo>
                    <a:pt x="1" y="9798"/>
                    <a:pt x="24" y="10942"/>
                    <a:pt x="810" y="10978"/>
                  </a:cubicBezTo>
                  <a:cubicBezTo>
                    <a:pt x="3715" y="11120"/>
                    <a:pt x="6620" y="11299"/>
                    <a:pt x="9525" y="11501"/>
                  </a:cubicBezTo>
                  <a:cubicBezTo>
                    <a:pt x="12478" y="11704"/>
                    <a:pt x="15621" y="11763"/>
                    <a:pt x="18598" y="12240"/>
                  </a:cubicBezTo>
                  <a:cubicBezTo>
                    <a:pt x="18681" y="12275"/>
                    <a:pt x="18776" y="12287"/>
                    <a:pt x="18872" y="12287"/>
                  </a:cubicBezTo>
                  <a:cubicBezTo>
                    <a:pt x="19646" y="12406"/>
                    <a:pt x="20420" y="12561"/>
                    <a:pt x="21158" y="12764"/>
                  </a:cubicBezTo>
                  <a:cubicBezTo>
                    <a:pt x="22110" y="13014"/>
                    <a:pt x="21920" y="14871"/>
                    <a:pt x="21896" y="15562"/>
                  </a:cubicBezTo>
                  <a:cubicBezTo>
                    <a:pt x="21801" y="17752"/>
                    <a:pt x="20872" y="19883"/>
                    <a:pt x="19419" y="21562"/>
                  </a:cubicBezTo>
                  <a:cubicBezTo>
                    <a:pt x="17589" y="23681"/>
                    <a:pt x="14280" y="25065"/>
                    <a:pt x="11176" y="25065"/>
                  </a:cubicBezTo>
                  <a:cubicBezTo>
                    <a:pt x="8908" y="25065"/>
                    <a:pt x="6750" y="24327"/>
                    <a:pt x="5358" y="22598"/>
                  </a:cubicBezTo>
                  <a:cubicBezTo>
                    <a:pt x="5218" y="22422"/>
                    <a:pt x="5023" y="22349"/>
                    <a:pt x="4831" y="22349"/>
                  </a:cubicBezTo>
                  <a:cubicBezTo>
                    <a:pt x="4373" y="22349"/>
                    <a:pt x="3931" y="22765"/>
                    <a:pt x="4275" y="23193"/>
                  </a:cubicBezTo>
                  <a:cubicBezTo>
                    <a:pt x="5986" y="25319"/>
                    <a:pt x="8526" y="26197"/>
                    <a:pt x="11153" y="26197"/>
                  </a:cubicBezTo>
                  <a:cubicBezTo>
                    <a:pt x="13588" y="26197"/>
                    <a:pt x="16099" y="25443"/>
                    <a:pt x="18098" y="24229"/>
                  </a:cubicBezTo>
                  <a:cubicBezTo>
                    <a:pt x="20007" y="26588"/>
                    <a:pt x="22407" y="27770"/>
                    <a:pt x="25049" y="27770"/>
                  </a:cubicBezTo>
                  <a:cubicBezTo>
                    <a:pt x="26395" y="27770"/>
                    <a:pt x="27803" y="27463"/>
                    <a:pt x="29242" y="26849"/>
                  </a:cubicBezTo>
                  <a:cubicBezTo>
                    <a:pt x="29528" y="26718"/>
                    <a:pt x="30016" y="26539"/>
                    <a:pt x="30421" y="26289"/>
                  </a:cubicBezTo>
                  <a:cubicBezTo>
                    <a:pt x="32252" y="27881"/>
                    <a:pt x="34378" y="29004"/>
                    <a:pt x="36556" y="29004"/>
                  </a:cubicBezTo>
                  <a:cubicBezTo>
                    <a:pt x="37848" y="29004"/>
                    <a:pt x="39157" y="28609"/>
                    <a:pt x="40434" y="27682"/>
                  </a:cubicBezTo>
                  <a:cubicBezTo>
                    <a:pt x="40791" y="27420"/>
                    <a:pt x="41077" y="27158"/>
                    <a:pt x="41291" y="26896"/>
                  </a:cubicBezTo>
                  <a:cubicBezTo>
                    <a:pt x="42256" y="27956"/>
                    <a:pt x="43625" y="28599"/>
                    <a:pt x="45018" y="28885"/>
                  </a:cubicBezTo>
                  <a:cubicBezTo>
                    <a:pt x="45445" y="28971"/>
                    <a:pt x="46008" y="29025"/>
                    <a:pt x="46617" y="29025"/>
                  </a:cubicBezTo>
                  <a:cubicBezTo>
                    <a:pt x="48366" y="29025"/>
                    <a:pt x="50499" y="28577"/>
                    <a:pt x="50923" y="27146"/>
                  </a:cubicBezTo>
                  <a:cubicBezTo>
                    <a:pt x="52138" y="23062"/>
                    <a:pt x="53352" y="18967"/>
                    <a:pt x="54567" y="14883"/>
                  </a:cubicBezTo>
                  <a:cubicBezTo>
                    <a:pt x="54695" y="14439"/>
                    <a:pt x="54334" y="14151"/>
                    <a:pt x="53979" y="14151"/>
                  </a:cubicBezTo>
                  <a:cubicBezTo>
                    <a:pt x="53743" y="14151"/>
                    <a:pt x="53509" y="14278"/>
                    <a:pt x="53424" y="14573"/>
                  </a:cubicBezTo>
                  <a:cubicBezTo>
                    <a:pt x="52435" y="17883"/>
                    <a:pt x="51459" y="21205"/>
                    <a:pt x="50471" y="24515"/>
                  </a:cubicBezTo>
                  <a:cubicBezTo>
                    <a:pt x="50257" y="25229"/>
                    <a:pt x="50054" y="25932"/>
                    <a:pt x="49840" y="26634"/>
                  </a:cubicBezTo>
                  <a:cubicBezTo>
                    <a:pt x="49554" y="27587"/>
                    <a:pt x="48947" y="27349"/>
                    <a:pt x="47899" y="27623"/>
                  </a:cubicBezTo>
                  <a:cubicBezTo>
                    <a:pt x="47412" y="27752"/>
                    <a:pt x="46886" y="27817"/>
                    <a:pt x="46352" y="27817"/>
                  </a:cubicBezTo>
                  <a:cubicBezTo>
                    <a:pt x="44666" y="27817"/>
                    <a:pt x="42887" y="27166"/>
                    <a:pt x="41910" y="25801"/>
                  </a:cubicBezTo>
                  <a:cubicBezTo>
                    <a:pt x="42125" y="25146"/>
                    <a:pt x="42196" y="24408"/>
                    <a:pt x="42351" y="23455"/>
                  </a:cubicBezTo>
                  <a:cubicBezTo>
                    <a:pt x="42958" y="19705"/>
                    <a:pt x="43565" y="15966"/>
                    <a:pt x="44184" y="12228"/>
                  </a:cubicBezTo>
                  <a:cubicBezTo>
                    <a:pt x="44363" y="11120"/>
                    <a:pt x="44542" y="10025"/>
                    <a:pt x="44720" y="8918"/>
                  </a:cubicBezTo>
                  <a:cubicBezTo>
                    <a:pt x="44839" y="8203"/>
                    <a:pt x="46054" y="6846"/>
                    <a:pt x="46578" y="6072"/>
                  </a:cubicBezTo>
                  <a:cubicBezTo>
                    <a:pt x="46877" y="5631"/>
                    <a:pt x="46467" y="5208"/>
                    <a:pt x="46047" y="5208"/>
                  </a:cubicBezTo>
                  <a:cubicBezTo>
                    <a:pt x="45866" y="5208"/>
                    <a:pt x="45683" y="5287"/>
                    <a:pt x="45554" y="5477"/>
                  </a:cubicBezTo>
                  <a:cubicBezTo>
                    <a:pt x="44506" y="7049"/>
                    <a:pt x="43661" y="8096"/>
                    <a:pt x="43363" y="9930"/>
                  </a:cubicBezTo>
                  <a:cubicBezTo>
                    <a:pt x="42863" y="12954"/>
                    <a:pt x="42375" y="15978"/>
                    <a:pt x="41887" y="19014"/>
                  </a:cubicBezTo>
                  <a:cubicBezTo>
                    <a:pt x="41506" y="21265"/>
                    <a:pt x="41136" y="23527"/>
                    <a:pt x="40779" y="25789"/>
                  </a:cubicBezTo>
                  <a:cubicBezTo>
                    <a:pt x="40786" y="25740"/>
                    <a:pt x="40789" y="25717"/>
                    <a:pt x="40784" y="25717"/>
                  </a:cubicBezTo>
                  <a:lnTo>
                    <a:pt x="40784" y="25717"/>
                  </a:lnTo>
                  <a:cubicBezTo>
                    <a:pt x="40770" y="25717"/>
                    <a:pt x="40709" y="25843"/>
                    <a:pt x="40541" y="26027"/>
                  </a:cubicBezTo>
                  <a:cubicBezTo>
                    <a:pt x="40077" y="26515"/>
                    <a:pt x="39529" y="26896"/>
                    <a:pt x="38946" y="27242"/>
                  </a:cubicBezTo>
                  <a:cubicBezTo>
                    <a:pt x="38148" y="27704"/>
                    <a:pt x="37340" y="27901"/>
                    <a:pt x="36543" y="27901"/>
                  </a:cubicBezTo>
                  <a:cubicBezTo>
                    <a:pt x="34531" y="27901"/>
                    <a:pt x="32587" y="26650"/>
                    <a:pt x="31052" y="25277"/>
                  </a:cubicBezTo>
                  <a:cubicBezTo>
                    <a:pt x="31135" y="24313"/>
                    <a:pt x="31207" y="23348"/>
                    <a:pt x="31278" y="22384"/>
                  </a:cubicBezTo>
                  <a:cubicBezTo>
                    <a:pt x="31600" y="18145"/>
                    <a:pt x="31921" y="13918"/>
                    <a:pt x="32254" y="9680"/>
                  </a:cubicBezTo>
                  <a:cubicBezTo>
                    <a:pt x="32350" y="8334"/>
                    <a:pt x="32457" y="6989"/>
                    <a:pt x="32552" y="5644"/>
                  </a:cubicBezTo>
                  <a:cubicBezTo>
                    <a:pt x="32576" y="5405"/>
                    <a:pt x="32576" y="5536"/>
                    <a:pt x="32897" y="4834"/>
                  </a:cubicBezTo>
                  <a:cubicBezTo>
                    <a:pt x="33266" y="3977"/>
                    <a:pt x="33647" y="3131"/>
                    <a:pt x="34028" y="2286"/>
                  </a:cubicBezTo>
                  <a:cubicBezTo>
                    <a:pt x="34241" y="1813"/>
                    <a:pt x="33831" y="1384"/>
                    <a:pt x="33450" y="1384"/>
                  </a:cubicBezTo>
                  <a:cubicBezTo>
                    <a:pt x="33275" y="1384"/>
                    <a:pt x="33105" y="1474"/>
                    <a:pt x="33004" y="1691"/>
                  </a:cubicBezTo>
                  <a:cubicBezTo>
                    <a:pt x="32171" y="3560"/>
                    <a:pt x="31421" y="4989"/>
                    <a:pt x="31266" y="7001"/>
                  </a:cubicBezTo>
                  <a:cubicBezTo>
                    <a:pt x="30992" y="10597"/>
                    <a:pt x="30718" y="14204"/>
                    <a:pt x="30445" y="17812"/>
                  </a:cubicBezTo>
                  <a:cubicBezTo>
                    <a:pt x="30254" y="20253"/>
                    <a:pt x="30076" y="22693"/>
                    <a:pt x="29885" y="25134"/>
                  </a:cubicBezTo>
                  <a:cubicBezTo>
                    <a:pt x="29814" y="25194"/>
                    <a:pt x="29683" y="25289"/>
                    <a:pt x="29444" y="25432"/>
                  </a:cubicBezTo>
                  <a:cubicBezTo>
                    <a:pt x="28659" y="25872"/>
                    <a:pt x="27801" y="26170"/>
                    <a:pt x="26932" y="26408"/>
                  </a:cubicBezTo>
                  <a:cubicBezTo>
                    <a:pt x="26270" y="26589"/>
                    <a:pt x="25624" y="26675"/>
                    <a:pt x="24998" y="26675"/>
                  </a:cubicBezTo>
                  <a:cubicBezTo>
                    <a:pt x="22660" y="26675"/>
                    <a:pt x="20602" y="25478"/>
                    <a:pt x="19062" y="23562"/>
                  </a:cubicBezTo>
                  <a:cubicBezTo>
                    <a:pt x="22146" y="21146"/>
                    <a:pt x="23849" y="16812"/>
                    <a:pt x="22932" y="13133"/>
                  </a:cubicBezTo>
                  <a:cubicBezTo>
                    <a:pt x="22646" y="12025"/>
                    <a:pt x="21920" y="11692"/>
                    <a:pt x="20812" y="11466"/>
                  </a:cubicBezTo>
                  <a:cubicBezTo>
                    <a:pt x="20360" y="11371"/>
                    <a:pt x="19896" y="11287"/>
                    <a:pt x="19443" y="11216"/>
                  </a:cubicBezTo>
                  <a:lnTo>
                    <a:pt x="19443" y="572"/>
                  </a:lnTo>
                  <a:cubicBezTo>
                    <a:pt x="19443" y="191"/>
                    <a:pt x="19146" y="0"/>
                    <a:pt x="18848" y="0"/>
                  </a:cubicBezTo>
                  <a:close/>
                </a:path>
              </a:pathLst>
            </a:custGeom>
            <a:solidFill>
              <a:srgbClr val="7F36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1" name="Freeform 5">
            <a:extLst>
              <a:ext uri="{FF2B5EF4-FFF2-40B4-BE49-F238E27FC236}">
                <a16:creationId xmlns:a16="http://schemas.microsoft.com/office/drawing/2014/main" id="{20A8B8FC-2C3A-F4CB-1CD0-9B0DBA25243E}"/>
              </a:ext>
            </a:extLst>
          </p:cNvPr>
          <p:cNvSpPr/>
          <p:nvPr/>
        </p:nvSpPr>
        <p:spPr bwMode="auto">
          <a:xfrm rot="16200000" flipH="1">
            <a:off x="8276139" y="402931"/>
            <a:ext cx="1240533" cy="492728"/>
          </a:xfrm>
          <a:custGeom>
            <a:avLst/>
            <a:gdLst>
              <a:gd name="T0" fmla="*/ 5233 w 5233"/>
              <a:gd name="T1" fmla="*/ 1294 h 1294"/>
              <a:gd name="T2" fmla="*/ 0 w 5233"/>
              <a:gd name="T3" fmla="*/ 1294 h 1294"/>
              <a:gd name="T4" fmla="*/ 0 w 5233"/>
              <a:gd name="T5" fmla="*/ 0 h 1294"/>
              <a:gd name="T6" fmla="*/ 3097 w 5233"/>
              <a:gd name="T7" fmla="*/ 0 h 1294"/>
              <a:gd name="T8" fmla="*/ 5233 w 5233"/>
              <a:gd name="T9" fmla="*/ 1294 h 1294"/>
            </a:gdLst>
            <a:ahLst/>
            <a:cxnLst>
              <a:cxn ang="0">
                <a:pos x="T0" y="T1"/>
              </a:cxn>
              <a:cxn ang="0">
                <a:pos x="T2" y="T3"/>
              </a:cxn>
              <a:cxn ang="0">
                <a:pos x="T4" y="T5"/>
              </a:cxn>
              <a:cxn ang="0">
                <a:pos x="T6" y="T7"/>
              </a:cxn>
              <a:cxn ang="0">
                <a:pos x="T8" y="T9"/>
              </a:cxn>
            </a:cxnLst>
            <a:rect l="0" t="0" r="r" b="b"/>
            <a:pathLst>
              <a:path w="5233" h="1294">
                <a:moveTo>
                  <a:pt x="5233" y="1294"/>
                </a:moveTo>
                <a:lnTo>
                  <a:pt x="0" y="1294"/>
                </a:lnTo>
                <a:lnTo>
                  <a:pt x="0" y="0"/>
                </a:lnTo>
                <a:lnTo>
                  <a:pt x="3097" y="0"/>
                </a:lnTo>
                <a:lnTo>
                  <a:pt x="5233" y="1294"/>
                </a:lnTo>
                <a:close/>
              </a:path>
            </a:pathLst>
          </a:custGeom>
          <a:solidFill>
            <a:srgbClr val="E2898B"/>
          </a:solidFill>
          <a:ln>
            <a:noFill/>
          </a:ln>
        </p:spPr>
        <p:txBody>
          <a:bodyPr vert="horz" wrap="square" lIns="91440" tIns="45720" rIns="91440" bIns="45720" numCol="1" anchor="t" anchorCtr="0" compatLnSpc="1">
            <a:prstTxWarp prst="textNoShape">
              <a:avLst/>
            </a:prstTxWarp>
          </a:bodyPr>
          <a:lstStyle/>
          <a:p>
            <a:endParaRPr lang="es-ES" sz="2100">
              <a:solidFill>
                <a:schemeClr val="tx1">
                  <a:lumMod val="65000"/>
                  <a:lumOff val="35000"/>
                </a:schemeClr>
              </a:solidFill>
            </a:endParaRPr>
          </a:p>
        </p:txBody>
      </p:sp>
      <p:sp>
        <p:nvSpPr>
          <p:cNvPr id="42" name="Freeform 5">
            <a:extLst>
              <a:ext uri="{FF2B5EF4-FFF2-40B4-BE49-F238E27FC236}">
                <a16:creationId xmlns:a16="http://schemas.microsoft.com/office/drawing/2014/main" id="{0751C787-B091-DE42-D3AF-FCB9D45B3BEC}"/>
              </a:ext>
            </a:extLst>
          </p:cNvPr>
          <p:cNvSpPr/>
          <p:nvPr/>
        </p:nvSpPr>
        <p:spPr bwMode="auto">
          <a:xfrm rot="5400000" flipH="1" flipV="1">
            <a:off x="8277370" y="4276870"/>
            <a:ext cx="1240533" cy="492728"/>
          </a:xfrm>
          <a:custGeom>
            <a:avLst/>
            <a:gdLst>
              <a:gd name="T0" fmla="*/ 5233 w 5233"/>
              <a:gd name="T1" fmla="*/ 1294 h 1294"/>
              <a:gd name="T2" fmla="*/ 0 w 5233"/>
              <a:gd name="T3" fmla="*/ 1294 h 1294"/>
              <a:gd name="T4" fmla="*/ 0 w 5233"/>
              <a:gd name="T5" fmla="*/ 0 h 1294"/>
              <a:gd name="T6" fmla="*/ 3097 w 5233"/>
              <a:gd name="T7" fmla="*/ 0 h 1294"/>
              <a:gd name="T8" fmla="*/ 5233 w 5233"/>
              <a:gd name="T9" fmla="*/ 1294 h 1294"/>
            </a:gdLst>
            <a:ahLst/>
            <a:cxnLst>
              <a:cxn ang="0">
                <a:pos x="T0" y="T1"/>
              </a:cxn>
              <a:cxn ang="0">
                <a:pos x="T2" y="T3"/>
              </a:cxn>
              <a:cxn ang="0">
                <a:pos x="T4" y="T5"/>
              </a:cxn>
              <a:cxn ang="0">
                <a:pos x="T6" y="T7"/>
              </a:cxn>
              <a:cxn ang="0">
                <a:pos x="T8" y="T9"/>
              </a:cxn>
            </a:cxnLst>
            <a:rect l="0" t="0" r="r" b="b"/>
            <a:pathLst>
              <a:path w="5233" h="1294">
                <a:moveTo>
                  <a:pt x="5233" y="1294"/>
                </a:moveTo>
                <a:lnTo>
                  <a:pt x="0" y="1294"/>
                </a:lnTo>
                <a:lnTo>
                  <a:pt x="0" y="0"/>
                </a:lnTo>
                <a:lnTo>
                  <a:pt x="3097" y="0"/>
                </a:lnTo>
                <a:lnTo>
                  <a:pt x="5233" y="1294"/>
                </a:lnTo>
                <a:close/>
              </a:path>
            </a:pathLst>
          </a:custGeom>
          <a:solidFill>
            <a:srgbClr val="6096C8"/>
          </a:solidFill>
          <a:ln>
            <a:noFill/>
          </a:ln>
        </p:spPr>
        <p:txBody>
          <a:bodyPr vert="horz" wrap="square" lIns="91440" tIns="45720" rIns="91440" bIns="45720" numCol="1" anchor="t" anchorCtr="0" compatLnSpc="1">
            <a:prstTxWarp prst="textNoShape">
              <a:avLst/>
            </a:prstTxWarp>
          </a:bodyPr>
          <a:lstStyle/>
          <a:p>
            <a:endParaRPr lang="es-ES" sz="2100">
              <a:solidFill>
                <a:schemeClr val="tx1">
                  <a:lumMod val="65000"/>
                  <a:lumOff val="35000"/>
                </a:schemeClr>
              </a:solidFill>
            </a:endParaRPr>
          </a:p>
        </p:txBody>
      </p:sp>
    </p:spTree>
    <p:extLst>
      <p:ext uri="{BB962C8B-B14F-4D97-AF65-F5344CB8AC3E}">
        <p14:creationId xmlns:p14="http://schemas.microsoft.com/office/powerpoint/2010/main" val="2116302824"/>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605"/>
        <p:cNvGrpSpPr/>
        <p:nvPr/>
      </p:nvGrpSpPr>
      <p:grpSpPr>
        <a:xfrm>
          <a:off x="0" y="0"/>
          <a:ext cx="0" cy="0"/>
          <a:chOff x="0" y="0"/>
          <a:chExt cx="0" cy="0"/>
        </a:xfrm>
      </p:grpSpPr>
      <p:sp>
        <p:nvSpPr>
          <p:cNvPr id="665" name="Google Shape;665;p36"/>
          <p:cNvSpPr txBox="1">
            <a:spLocks noGrp="1"/>
          </p:cNvSpPr>
          <p:nvPr>
            <p:ph type="title" idx="4294967295"/>
          </p:nvPr>
        </p:nvSpPr>
        <p:spPr>
          <a:xfrm>
            <a:off x="-793742" y="714188"/>
            <a:ext cx="7718425" cy="4826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dirty="0">
                <a:solidFill>
                  <a:srgbClr val="E2898B"/>
                </a:solidFill>
              </a:rPr>
              <a:t>What Is This Topic About?</a:t>
            </a:r>
            <a:endParaRPr dirty="0">
              <a:solidFill>
                <a:srgbClr val="E2898B"/>
              </a:solidFill>
            </a:endParaRPr>
          </a:p>
        </p:txBody>
      </p:sp>
      <p:sp>
        <p:nvSpPr>
          <p:cNvPr id="606" name="Google Shape;606;p36"/>
          <p:cNvSpPr txBox="1">
            <a:spLocks noGrp="1"/>
          </p:cNvSpPr>
          <p:nvPr>
            <p:ph type="body" idx="4294967295"/>
          </p:nvPr>
        </p:nvSpPr>
        <p:spPr>
          <a:xfrm>
            <a:off x="727960" y="1518506"/>
            <a:ext cx="4253659" cy="604837"/>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r>
              <a:rPr lang="en" dirty="0">
                <a:solidFill>
                  <a:srgbClr val="6096C8"/>
                </a:solidFill>
              </a:rPr>
              <a:t>Here you could give a brief description of the topic you want to talk about. For example, if you want to talk about Mercury, you could say that it’s the closest planet to the Sun and the smallest one in the Solar System</a:t>
            </a:r>
            <a:endParaRPr dirty="0">
              <a:solidFill>
                <a:srgbClr val="6096C8"/>
              </a:solidFill>
            </a:endParaRPr>
          </a:p>
        </p:txBody>
      </p:sp>
      <p:grpSp>
        <p:nvGrpSpPr>
          <p:cNvPr id="607" name="Google Shape;607;p36"/>
          <p:cNvGrpSpPr/>
          <p:nvPr/>
        </p:nvGrpSpPr>
        <p:grpSpPr>
          <a:xfrm flipH="1">
            <a:off x="5738041" y="2943408"/>
            <a:ext cx="3061175" cy="2043755"/>
            <a:chOff x="1199550" y="1331250"/>
            <a:chExt cx="4910450" cy="3278400"/>
          </a:xfrm>
        </p:grpSpPr>
        <p:sp>
          <p:nvSpPr>
            <p:cNvPr id="608" name="Google Shape;608;p36"/>
            <p:cNvSpPr/>
            <p:nvPr/>
          </p:nvSpPr>
          <p:spPr>
            <a:xfrm>
              <a:off x="2614300" y="3929775"/>
              <a:ext cx="1458550" cy="645650"/>
            </a:xfrm>
            <a:custGeom>
              <a:avLst/>
              <a:gdLst/>
              <a:ahLst/>
              <a:cxnLst/>
              <a:rect l="l" t="t" r="r" b="b"/>
              <a:pathLst>
                <a:path w="58342" h="25826" extrusionOk="0">
                  <a:moveTo>
                    <a:pt x="6073" y="1"/>
                  </a:moveTo>
                  <a:cubicBezTo>
                    <a:pt x="4215" y="1"/>
                    <a:pt x="2465" y="394"/>
                    <a:pt x="870" y="1096"/>
                  </a:cubicBezTo>
                  <a:cubicBezTo>
                    <a:pt x="834" y="1108"/>
                    <a:pt x="810" y="1120"/>
                    <a:pt x="775" y="1144"/>
                  </a:cubicBezTo>
                  <a:cubicBezTo>
                    <a:pt x="513" y="1251"/>
                    <a:pt x="251" y="1382"/>
                    <a:pt x="1" y="1513"/>
                  </a:cubicBezTo>
                  <a:lnTo>
                    <a:pt x="1" y="24313"/>
                  </a:lnTo>
                  <a:cubicBezTo>
                    <a:pt x="239" y="24444"/>
                    <a:pt x="489" y="24563"/>
                    <a:pt x="739" y="24670"/>
                  </a:cubicBezTo>
                  <a:cubicBezTo>
                    <a:pt x="786" y="24694"/>
                    <a:pt x="822" y="24718"/>
                    <a:pt x="870" y="24730"/>
                  </a:cubicBezTo>
                  <a:cubicBezTo>
                    <a:pt x="2358" y="25397"/>
                    <a:pt x="4013" y="25778"/>
                    <a:pt x="5739" y="25813"/>
                  </a:cubicBezTo>
                  <a:cubicBezTo>
                    <a:pt x="5847" y="25825"/>
                    <a:pt x="5954" y="25825"/>
                    <a:pt x="6073" y="25825"/>
                  </a:cubicBezTo>
                  <a:lnTo>
                    <a:pt x="58341" y="25825"/>
                  </a:lnTo>
                  <a:lnTo>
                    <a:pt x="58341" y="24670"/>
                  </a:lnTo>
                  <a:lnTo>
                    <a:pt x="870" y="24670"/>
                  </a:lnTo>
                  <a:lnTo>
                    <a:pt x="870" y="1144"/>
                  </a:lnTo>
                  <a:lnTo>
                    <a:pt x="58341" y="1144"/>
                  </a:lnTo>
                  <a:lnTo>
                    <a:pt x="58341" y="1"/>
                  </a:lnTo>
                  <a:close/>
                </a:path>
              </a:pathLst>
            </a:custGeom>
            <a:solidFill>
              <a:srgbClr val="EAEA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 name="Google Shape;609;p36"/>
            <p:cNvSpPr/>
            <p:nvPr/>
          </p:nvSpPr>
          <p:spPr>
            <a:xfrm>
              <a:off x="1199550" y="3929775"/>
              <a:ext cx="2919425" cy="645650"/>
            </a:xfrm>
            <a:custGeom>
              <a:avLst/>
              <a:gdLst/>
              <a:ahLst/>
              <a:cxnLst/>
              <a:rect l="l" t="t" r="r" b="b"/>
              <a:pathLst>
                <a:path w="116777" h="25826" extrusionOk="0">
                  <a:moveTo>
                    <a:pt x="56591" y="1513"/>
                  </a:moveTo>
                  <a:lnTo>
                    <a:pt x="56591" y="24313"/>
                  </a:lnTo>
                  <a:cubicBezTo>
                    <a:pt x="55460" y="23706"/>
                    <a:pt x="54436" y="22944"/>
                    <a:pt x="53531" y="22051"/>
                  </a:cubicBezTo>
                  <a:cubicBezTo>
                    <a:pt x="51197" y="19705"/>
                    <a:pt x="49756" y="16479"/>
                    <a:pt x="49756" y="12919"/>
                  </a:cubicBezTo>
                  <a:cubicBezTo>
                    <a:pt x="49756" y="12871"/>
                    <a:pt x="49756" y="12824"/>
                    <a:pt x="49756" y="12776"/>
                  </a:cubicBezTo>
                  <a:cubicBezTo>
                    <a:pt x="49804" y="7895"/>
                    <a:pt x="52554" y="3668"/>
                    <a:pt x="56591" y="1513"/>
                  </a:cubicBezTo>
                  <a:close/>
                  <a:moveTo>
                    <a:pt x="12907" y="1"/>
                  </a:moveTo>
                  <a:cubicBezTo>
                    <a:pt x="5834" y="1"/>
                    <a:pt x="72" y="5716"/>
                    <a:pt x="0" y="12776"/>
                  </a:cubicBezTo>
                  <a:cubicBezTo>
                    <a:pt x="0" y="12824"/>
                    <a:pt x="0" y="12871"/>
                    <a:pt x="0" y="12919"/>
                  </a:cubicBezTo>
                  <a:cubicBezTo>
                    <a:pt x="0" y="16479"/>
                    <a:pt x="1441" y="19705"/>
                    <a:pt x="3774" y="22051"/>
                  </a:cubicBezTo>
                  <a:cubicBezTo>
                    <a:pt x="6120" y="24385"/>
                    <a:pt x="9347" y="25825"/>
                    <a:pt x="12907" y="25825"/>
                  </a:cubicBezTo>
                  <a:lnTo>
                    <a:pt x="116777" y="25825"/>
                  </a:lnTo>
                  <a:lnTo>
                    <a:pt x="116777" y="24670"/>
                  </a:lnTo>
                  <a:lnTo>
                    <a:pt x="57460" y="24670"/>
                  </a:lnTo>
                  <a:lnTo>
                    <a:pt x="57460" y="1144"/>
                  </a:lnTo>
                  <a:lnTo>
                    <a:pt x="116777" y="1144"/>
                  </a:lnTo>
                  <a:lnTo>
                    <a:pt x="11677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 name="Google Shape;610;p36"/>
            <p:cNvSpPr/>
            <p:nvPr/>
          </p:nvSpPr>
          <p:spPr>
            <a:xfrm>
              <a:off x="1199550" y="4249175"/>
              <a:ext cx="2919425" cy="326250"/>
            </a:xfrm>
            <a:custGeom>
              <a:avLst/>
              <a:gdLst/>
              <a:ahLst/>
              <a:cxnLst/>
              <a:rect l="l" t="t" r="r" b="b"/>
              <a:pathLst>
                <a:path w="116777" h="13050" extrusionOk="0">
                  <a:moveTo>
                    <a:pt x="0" y="0"/>
                  </a:moveTo>
                  <a:cubicBezTo>
                    <a:pt x="0" y="48"/>
                    <a:pt x="0" y="95"/>
                    <a:pt x="0" y="143"/>
                  </a:cubicBezTo>
                  <a:cubicBezTo>
                    <a:pt x="0" y="3703"/>
                    <a:pt x="1441" y="6929"/>
                    <a:pt x="3774" y="9275"/>
                  </a:cubicBezTo>
                  <a:cubicBezTo>
                    <a:pt x="6120" y="11609"/>
                    <a:pt x="9347" y="13049"/>
                    <a:pt x="12907" y="13049"/>
                  </a:cubicBezTo>
                  <a:lnTo>
                    <a:pt x="116777" y="13049"/>
                  </a:lnTo>
                  <a:lnTo>
                    <a:pt x="116777" y="11894"/>
                  </a:lnTo>
                  <a:lnTo>
                    <a:pt x="114931" y="11894"/>
                  </a:lnTo>
                  <a:lnTo>
                    <a:pt x="11493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 name="Google Shape;611;p36"/>
            <p:cNvSpPr/>
            <p:nvPr/>
          </p:nvSpPr>
          <p:spPr>
            <a:xfrm>
              <a:off x="2636025" y="3958350"/>
              <a:ext cx="1436825" cy="588200"/>
            </a:xfrm>
            <a:custGeom>
              <a:avLst/>
              <a:gdLst/>
              <a:ahLst/>
              <a:cxnLst/>
              <a:rect l="l" t="t" r="r" b="b"/>
              <a:pathLst>
                <a:path w="57473" h="23528" extrusionOk="0">
                  <a:moveTo>
                    <a:pt x="1" y="1"/>
                  </a:moveTo>
                  <a:lnTo>
                    <a:pt x="1" y="23527"/>
                  </a:lnTo>
                  <a:lnTo>
                    <a:pt x="57472" y="23527"/>
                  </a:lnTo>
                  <a:lnTo>
                    <a:pt x="57472" y="1"/>
                  </a:lnTo>
                  <a:close/>
                </a:path>
              </a:pathLst>
            </a:custGeom>
            <a:solidFill>
              <a:srgbClr val="EAE6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 name="Google Shape;612;p36"/>
            <p:cNvSpPr/>
            <p:nvPr/>
          </p:nvSpPr>
          <p:spPr>
            <a:xfrm>
              <a:off x="2636025" y="4503950"/>
              <a:ext cx="1436525" cy="25"/>
            </a:xfrm>
            <a:custGeom>
              <a:avLst/>
              <a:gdLst/>
              <a:ahLst/>
              <a:cxnLst/>
              <a:rect l="l" t="t" r="r" b="b"/>
              <a:pathLst>
                <a:path w="57461" h="1" fill="none" extrusionOk="0">
                  <a:moveTo>
                    <a:pt x="57460" y="1"/>
                  </a:moveTo>
                  <a:lnTo>
                    <a:pt x="1" y="1"/>
                  </a:lnTo>
                </a:path>
              </a:pathLst>
            </a:custGeom>
            <a:noFill/>
            <a:ln w="11600" cap="flat" cmpd="sng">
              <a:solidFill>
                <a:srgbClr val="F9F5F2"/>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 name="Google Shape;613;p36"/>
            <p:cNvSpPr/>
            <p:nvPr/>
          </p:nvSpPr>
          <p:spPr>
            <a:xfrm>
              <a:off x="2636025" y="4457525"/>
              <a:ext cx="1436525" cy="25"/>
            </a:xfrm>
            <a:custGeom>
              <a:avLst/>
              <a:gdLst/>
              <a:ahLst/>
              <a:cxnLst/>
              <a:rect l="l" t="t" r="r" b="b"/>
              <a:pathLst>
                <a:path w="57461" h="1" fill="none" extrusionOk="0">
                  <a:moveTo>
                    <a:pt x="57460" y="0"/>
                  </a:moveTo>
                  <a:lnTo>
                    <a:pt x="1" y="0"/>
                  </a:lnTo>
                </a:path>
              </a:pathLst>
            </a:custGeom>
            <a:noFill/>
            <a:ln w="11600" cap="flat" cmpd="sng">
              <a:solidFill>
                <a:srgbClr val="F9F5F2"/>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 name="Google Shape;614;p36"/>
            <p:cNvSpPr/>
            <p:nvPr/>
          </p:nvSpPr>
          <p:spPr>
            <a:xfrm>
              <a:off x="2636025" y="4411375"/>
              <a:ext cx="1436525" cy="25"/>
            </a:xfrm>
            <a:custGeom>
              <a:avLst/>
              <a:gdLst/>
              <a:ahLst/>
              <a:cxnLst/>
              <a:rect l="l" t="t" r="r" b="b"/>
              <a:pathLst>
                <a:path w="57461" h="1" fill="none" extrusionOk="0">
                  <a:moveTo>
                    <a:pt x="57460" y="1"/>
                  </a:moveTo>
                  <a:lnTo>
                    <a:pt x="1" y="1"/>
                  </a:lnTo>
                </a:path>
              </a:pathLst>
            </a:custGeom>
            <a:noFill/>
            <a:ln w="11600" cap="flat" cmpd="sng">
              <a:solidFill>
                <a:srgbClr val="F9F5F2"/>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 name="Google Shape;615;p36"/>
            <p:cNvSpPr/>
            <p:nvPr/>
          </p:nvSpPr>
          <p:spPr>
            <a:xfrm>
              <a:off x="2636025" y="4364950"/>
              <a:ext cx="1436525" cy="25"/>
            </a:xfrm>
            <a:custGeom>
              <a:avLst/>
              <a:gdLst/>
              <a:ahLst/>
              <a:cxnLst/>
              <a:rect l="l" t="t" r="r" b="b"/>
              <a:pathLst>
                <a:path w="57461" h="1" fill="none" extrusionOk="0">
                  <a:moveTo>
                    <a:pt x="57460" y="1"/>
                  </a:moveTo>
                  <a:lnTo>
                    <a:pt x="1" y="1"/>
                  </a:lnTo>
                </a:path>
              </a:pathLst>
            </a:custGeom>
            <a:noFill/>
            <a:ln w="11600" cap="flat" cmpd="sng">
              <a:solidFill>
                <a:srgbClr val="F9F5F2"/>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 name="Google Shape;616;p36"/>
            <p:cNvSpPr/>
            <p:nvPr/>
          </p:nvSpPr>
          <p:spPr>
            <a:xfrm>
              <a:off x="2636025" y="4318525"/>
              <a:ext cx="1436525" cy="25"/>
            </a:xfrm>
            <a:custGeom>
              <a:avLst/>
              <a:gdLst/>
              <a:ahLst/>
              <a:cxnLst/>
              <a:rect l="l" t="t" r="r" b="b"/>
              <a:pathLst>
                <a:path w="57461" h="1" fill="none" extrusionOk="0">
                  <a:moveTo>
                    <a:pt x="57460" y="0"/>
                  </a:moveTo>
                  <a:lnTo>
                    <a:pt x="1" y="0"/>
                  </a:lnTo>
                </a:path>
              </a:pathLst>
            </a:custGeom>
            <a:noFill/>
            <a:ln w="11600" cap="flat" cmpd="sng">
              <a:solidFill>
                <a:srgbClr val="F9F5F2"/>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 name="Google Shape;617;p36"/>
            <p:cNvSpPr/>
            <p:nvPr/>
          </p:nvSpPr>
          <p:spPr>
            <a:xfrm>
              <a:off x="2636025" y="4272075"/>
              <a:ext cx="1436525" cy="25"/>
            </a:xfrm>
            <a:custGeom>
              <a:avLst/>
              <a:gdLst/>
              <a:ahLst/>
              <a:cxnLst/>
              <a:rect l="l" t="t" r="r" b="b"/>
              <a:pathLst>
                <a:path w="57461" h="1" fill="none" extrusionOk="0">
                  <a:moveTo>
                    <a:pt x="57460" y="1"/>
                  </a:moveTo>
                  <a:lnTo>
                    <a:pt x="1" y="1"/>
                  </a:lnTo>
                </a:path>
              </a:pathLst>
            </a:custGeom>
            <a:noFill/>
            <a:ln w="11600" cap="flat" cmpd="sng">
              <a:solidFill>
                <a:srgbClr val="F9F5F2"/>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 name="Google Shape;618;p36"/>
            <p:cNvSpPr/>
            <p:nvPr/>
          </p:nvSpPr>
          <p:spPr>
            <a:xfrm>
              <a:off x="2636025" y="4225950"/>
              <a:ext cx="1436525" cy="25"/>
            </a:xfrm>
            <a:custGeom>
              <a:avLst/>
              <a:gdLst/>
              <a:ahLst/>
              <a:cxnLst/>
              <a:rect l="l" t="t" r="r" b="b"/>
              <a:pathLst>
                <a:path w="57461" h="1" fill="none" extrusionOk="0">
                  <a:moveTo>
                    <a:pt x="57460" y="0"/>
                  </a:moveTo>
                  <a:lnTo>
                    <a:pt x="1" y="0"/>
                  </a:lnTo>
                </a:path>
              </a:pathLst>
            </a:custGeom>
            <a:noFill/>
            <a:ln w="11600" cap="flat" cmpd="sng">
              <a:solidFill>
                <a:srgbClr val="F9F5F2"/>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 name="Google Shape;619;p36"/>
            <p:cNvSpPr/>
            <p:nvPr/>
          </p:nvSpPr>
          <p:spPr>
            <a:xfrm>
              <a:off x="2636025" y="4179525"/>
              <a:ext cx="1436525" cy="0"/>
            </a:xfrm>
            <a:custGeom>
              <a:avLst/>
              <a:gdLst/>
              <a:ahLst/>
              <a:cxnLst/>
              <a:rect l="l" t="t" r="r" b="b"/>
              <a:pathLst>
                <a:path w="57461" fill="none" extrusionOk="0">
                  <a:moveTo>
                    <a:pt x="57460" y="0"/>
                  </a:moveTo>
                  <a:lnTo>
                    <a:pt x="1" y="0"/>
                  </a:lnTo>
                </a:path>
              </a:pathLst>
            </a:custGeom>
            <a:noFill/>
            <a:ln w="11600" cap="flat" cmpd="sng">
              <a:solidFill>
                <a:srgbClr val="F9F5F2"/>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 name="Google Shape;620;p36"/>
            <p:cNvSpPr/>
            <p:nvPr/>
          </p:nvSpPr>
          <p:spPr>
            <a:xfrm>
              <a:off x="2636025" y="4133075"/>
              <a:ext cx="1436525" cy="25"/>
            </a:xfrm>
            <a:custGeom>
              <a:avLst/>
              <a:gdLst/>
              <a:ahLst/>
              <a:cxnLst/>
              <a:rect l="l" t="t" r="r" b="b"/>
              <a:pathLst>
                <a:path w="57461" h="1" fill="none" extrusionOk="0">
                  <a:moveTo>
                    <a:pt x="57460" y="1"/>
                  </a:moveTo>
                  <a:lnTo>
                    <a:pt x="1" y="1"/>
                  </a:lnTo>
                </a:path>
              </a:pathLst>
            </a:custGeom>
            <a:noFill/>
            <a:ln w="11600" cap="flat" cmpd="sng">
              <a:solidFill>
                <a:srgbClr val="F9F5F2"/>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 name="Google Shape;621;p36"/>
            <p:cNvSpPr/>
            <p:nvPr/>
          </p:nvSpPr>
          <p:spPr>
            <a:xfrm>
              <a:off x="2636025" y="4086650"/>
              <a:ext cx="1436525" cy="25"/>
            </a:xfrm>
            <a:custGeom>
              <a:avLst/>
              <a:gdLst/>
              <a:ahLst/>
              <a:cxnLst/>
              <a:rect l="l" t="t" r="r" b="b"/>
              <a:pathLst>
                <a:path w="57461" h="1" fill="none" extrusionOk="0">
                  <a:moveTo>
                    <a:pt x="57460" y="0"/>
                  </a:moveTo>
                  <a:lnTo>
                    <a:pt x="1" y="0"/>
                  </a:lnTo>
                </a:path>
              </a:pathLst>
            </a:custGeom>
            <a:noFill/>
            <a:ln w="11600" cap="flat" cmpd="sng">
              <a:solidFill>
                <a:srgbClr val="F9F5F2"/>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 name="Google Shape;622;p36"/>
            <p:cNvSpPr/>
            <p:nvPr/>
          </p:nvSpPr>
          <p:spPr>
            <a:xfrm>
              <a:off x="2636025" y="4040500"/>
              <a:ext cx="1436525" cy="25"/>
            </a:xfrm>
            <a:custGeom>
              <a:avLst/>
              <a:gdLst/>
              <a:ahLst/>
              <a:cxnLst/>
              <a:rect l="l" t="t" r="r" b="b"/>
              <a:pathLst>
                <a:path w="57461" h="1" fill="none" extrusionOk="0">
                  <a:moveTo>
                    <a:pt x="57460" y="1"/>
                  </a:moveTo>
                  <a:lnTo>
                    <a:pt x="1" y="1"/>
                  </a:lnTo>
                </a:path>
              </a:pathLst>
            </a:custGeom>
            <a:noFill/>
            <a:ln w="11600" cap="flat" cmpd="sng">
              <a:solidFill>
                <a:srgbClr val="F9F5F2"/>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 name="Google Shape;623;p36"/>
            <p:cNvSpPr/>
            <p:nvPr/>
          </p:nvSpPr>
          <p:spPr>
            <a:xfrm>
              <a:off x="2636025" y="3994075"/>
              <a:ext cx="1436525" cy="25"/>
            </a:xfrm>
            <a:custGeom>
              <a:avLst/>
              <a:gdLst/>
              <a:ahLst/>
              <a:cxnLst/>
              <a:rect l="l" t="t" r="r" b="b"/>
              <a:pathLst>
                <a:path w="57461" h="1" fill="none" extrusionOk="0">
                  <a:moveTo>
                    <a:pt x="57460" y="0"/>
                  </a:moveTo>
                  <a:lnTo>
                    <a:pt x="1" y="0"/>
                  </a:lnTo>
                </a:path>
              </a:pathLst>
            </a:custGeom>
            <a:noFill/>
            <a:ln w="11600" cap="flat" cmpd="sng">
              <a:solidFill>
                <a:srgbClr val="F9F5F2"/>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 name="Google Shape;624;p36"/>
            <p:cNvSpPr/>
            <p:nvPr/>
          </p:nvSpPr>
          <p:spPr>
            <a:xfrm>
              <a:off x="2443450" y="3967575"/>
              <a:ext cx="170875" cy="570050"/>
            </a:xfrm>
            <a:custGeom>
              <a:avLst/>
              <a:gdLst/>
              <a:ahLst/>
              <a:cxnLst/>
              <a:rect l="l" t="t" r="r" b="b"/>
              <a:pathLst>
                <a:path w="6835" h="22802" extrusionOk="0">
                  <a:moveTo>
                    <a:pt x="6835" y="1"/>
                  </a:moveTo>
                  <a:cubicBezTo>
                    <a:pt x="2763" y="2180"/>
                    <a:pt x="0" y="6466"/>
                    <a:pt x="0" y="11407"/>
                  </a:cubicBezTo>
                  <a:cubicBezTo>
                    <a:pt x="0" y="14967"/>
                    <a:pt x="1441" y="18193"/>
                    <a:pt x="3775" y="20539"/>
                  </a:cubicBezTo>
                  <a:cubicBezTo>
                    <a:pt x="4680" y="21432"/>
                    <a:pt x="5704" y="22194"/>
                    <a:pt x="6835" y="22801"/>
                  </a:cubicBezTo>
                  <a:lnTo>
                    <a:pt x="6835" y="1"/>
                  </a:lnTo>
                  <a:close/>
                </a:path>
              </a:pathLst>
            </a:custGeom>
            <a:solidFill>
              <a:srgbClr val="EAEA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 name="Google Shape;625;p36"/>
            <p:cNvSpPr/>
            <p:nvPr/>
          </p:nvSpPr>
          <p:spPr>
            <a:xfrm>
              <a:off x="1283175" y="3929775"/>
              <a:ext cx="412000" cy="645650"/>
            </a:xfrm>
            <a:custGeom>
              <a:avLst/>
              <a:gdLst/>
              <a:ahLst/>
              <a:cxnLst/>
              <a:rect l="l" t="t" r="r" b="b"/>
              <a:pathLst>
                <a:path w="16480" h="25826" extrusionOk="0">
                  <a:moveTo>
                    <a:pt x="12907" y="1"/>
                  </a:moveTo>
                  <a:cubicBezTo>
                    <a:pt x="5775" y="1"/>
                    <a:pt x="1" y="5787"/>
                    <a:pt x="1" y="12919"/>
                  </a:cubicBezTo>
                  <a:cubicBezTo>
                    <a:pt x="1" y="16479"/>
                    <a:pt x="1442" y="19705"/>
                    <a:pt x="3775" y="22039"/>
                  </a:cubicBezTo>
                  <a:cubicBezTo>
                    <a:pt x="6121" y="24385"/>
                    <a:pt x="9347" y="25825"/>
                    <a:pt x="12907" y="25825"/>
                  </a:cubicBezTo>
                  <a:lnTo>
                    <a:pt x="16479" y="25825"/>
                  </a:lnTo>
                  <a:cubicBezTo>
                    <a:pt x="16479" y="25825"/>
                    <a:pt x="16479" y="25825"/>
                    <a:pt x="16479" y="25813"/>
                  </a:cubicBezTo>
                  <a:cubicBezTo>
                    <a:pt x="12967" y="25778"/>
                    <a:pt x="9800" y="24349"/>
                    <a:pt x="7490" y="22039"/>
                  </a:cubicBezTo>
                  <a:cubicBezTo>
                    <a:pt x="5156" y="19705"/>
                    <a:pt x="3704" y="16479"/>
                    <a:pt x="3704" y="12907"/>
                  </a:cubicBezTo>
                  <a:cubicBezTo>
                    <a:pt x="3704" y="5835"/>
                    <a:pt x="9395" y="84"/>
                    <a:pt x="16455" y="1"/>
                  </a:cubicBezTo>
                  <a:close/>
                </a:path>
              </a:pathLst>
            </a:custGeom>
            <a:solidFill>
              <a:srgbClr val="F873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 name="Google Shape;626;p36"/>
            <p:cNvSpPr/>
            <p:nvPr/>
          </p:nvSpPr>
          <p:spPr>
            <a:xfrm>
              <a:off x="2149375" y="3929775"/>
              <a:ext cx="411975" cy="645650"/>
            </a:xfrm>
            <a:custGeom>
              <a:avLst/>
              <a:gdLst/>
              <a:ahLst/>
              <a:cxnLst/>
              <a:rect l="l" t="t" r="r" b="b"/>
              <a:pathLst>
                <a:path w="16479" h="25826" extrusionOk="0">
                  <a:moveTo>
                    <a:pt x="12906" y="1"/>
                  </a:moveTo>
                  <a:cubicBezTo>
                    <a:pt x="5775" y="1"/>
                    <a:pt x="0" y="5775"/>
                    <a:pt x="0" y="12907"/>
                  </a:cubicBezTo>
                  <a:cubicBezTo>
                    <a:pt x="0" y="16479"/>
                    <a:pt x="1441" y="19705"/>
                    <a:pt x="3774" y="22039"/>
                  </a:cubicBezTo>
                  <a:cubicBezTo>
                    <a:pt x="6120" y="24373"/>
                    <a:pt x="9346" y="25825"/>
                    <a:pt x="12906" y="25825"/>
                  </a:cubicBezTo>
                  <a:lnTo>
                    <a:pt x="16478" y="25825"/>
                  </a:lnTo>
                  <a:cubicBezTo>
                    <a:pt x="16478" y="25825"/>
                    <a:pt x="16478" y="25813"/>
                    <a:pt x="16478" y="25813"/>
                  </a:cubicBezTo>
                  <a:cubicBezTo>
                    <a:pt x="12966" y="25778"/>
                    <a:pt x="9799" y="24337"/>
                    <a:pt x="7489" y="22039"/>
                  </a:cubicBezTo>
                  <a:cubicBezTo>
                    <a:pt x="5155" y="19705"/>
                    <a:pt x="3703" y="16479"/>
                    <a:pt x="3703" y="12907"/>
                  </a:cubicBezTo>
                  <a:cubicBezTo>
                    <a:pt x="3703" y="5835"/>
                    <a:pt x="9394" y="84"/>
                    <a:pt x="16454" y="1"/>
                  </a:cubicBezTo>
                  <a:close/>
                </a:path>
              </a:pathLst>
            </a:custGeom>
            <a:solidFill>
              <a:srgbClr val="F873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 name="Google Shape;627;p36"/>
            <p:cNvSpPr/>
            <p:nvPr/>
          </p:nvSpPr>
          <p:spPr>
            <a:xfrm>
              <a:off x="1842175" y="3459775"/>
              <a:ext cx="1240950" cy="448300"/>
            </a:xfrm>
            <a:custGeom>
              <a:avLst/>
              <a:gdLst/>
              <a:ahLst/>
              <a:cxnLst/>
              <a:rect l="l" t="t" r="r" b="b"/>
              <a:pathLst>
                <a:path w="49638" h="17932" extrusionOk="0">
                  <a:moveTo>
                    <a:pt x="1" y="1"/>
                  </a:moveTo>
                  <a:lnTo>
                    <a:pt x="1" y="17932"/>
                  </a:lnTo>
                  <a:lnTo>
                    <a:pt x="43863" y="17932"/>
                  </a:lnTo>
                  <a:cubicBezTo>
                    <a:pt x="44054" y="17836"/>
                    <a:pt x="44244" y="17729"/>
                    <a:pt x="44423" y="17634"/>
                  </a:cubicBezTo>
                  <a:cubicBezTo>
                    <a:pt x="44471" y="17622"/>
                    <a:pt x="44506" y="17598"/>
                    <a:pt x="44542" y="17574"/>
                  </a:cubicBezTo>
                  <a:cubicBezTo>
                    <a:pt x="44685" y="17491"/>
                    <a:pt x="44828" y="17408"/>
                    <a:pt x="44971" y="17324"/>
                  </a:cubicBezTo>
                  <a:cubicBezTo>
                    <a:pt x="45209" y="17181"/>
                    <a:pt x="45435" y="17027"/>
                    <a:pt x="45661" y="16860"/>
                  </a:cubicBezTo>
                  <a:cubicBezTo>
                    <a:pt x="45757" y="16789"/>
                    <a:pt x="45852" y="16717"/>
                    <a:pt x="45947" y="16646"/>
                  </a:cubicBezTo>
                  <a:cubicBezTo>
                    <a:pt x="46042" y="16562"/>
                    <a:pt x="46138" y="16491"/>
                    <a:pt x="46233" y="16408"/>
                  </a:cubicBezTo>
                  <a:cubicBezTo>
                    <a:pt x="46411" y="16253"/>
                    <a:pt x="46590" y="16086"/>
                    <a:pt x="46757" y="15919"/>
                  </a:cubicBezTo>
                  <a:cubicBezTo>
                    <a:pt x="46983" y="15693"/>
                    <a:pt x="47197" y="15467"/>
                    <a:pt x="47400" y="15217"/>
                  </a:cubicBezTo>
                  <a:cubicBezTo>
                    <a:pt x="47495" y="15098"/>
                    <a:pt x="47590" y="14979"/>
                    <a:pt x="47685" y="14860"/>
                  </a:cubicBezTo>
                  <a:cubicBezTo>
                    <a:pt x="47852" y="14634"/>
                    <a:pt x="48019" y="14395"/>
                    <a:pt x="48162" y="14145"/>
                  </a:cubicBezTo>
                  <a:cubicBezTo>
                    <a:pt x="48221" y="14050"/>
                    <a:pt x="48281" y="13955"/>
                    <a:pt x="48340" y="13860"/>
                  </a:cubicBezTo>
                  <a:cubicBezTo>
                    <a:pt x="48352" y="13836"/>
                    <a:pt x="48364" y="13824"/>
                    <a:pt x="48376" y="13800"/>
                  </a:cubicBezTo>
                  <a:cubicBezTo>
                    <a:pt x="48435" y="13693"/>
                    <a:pt x="48483" y="13598"/>
                    <a:pt x="48543" y="13491"/>
                  </a:cubicBezTo>
                  <a:cubicBezTo>
                    <a:pt x="48662" y="13264"/>
                    <a:pt x="48769" y="13038"/>
                    <a:pt x="48864" y="12800"/>
                  </a:cubicBezTo>
                  <a:cubicBezTo>
                    <a:pt x="48924" y="12669"/>
                    <a:pt x="48971" y="12550"/>
                    <a:pt x="49019" y="12419"/>
                  </a:cubicBezTo>
                  <a:cubicBezTo>
                    <a:pt x="49055" y="12312"/>
                    <a:pt x="49090" y="12193"/>
                    <a:pt x="49138" y="12086"/>
                  </a:cubicBezTo>
                  <a:cubicBezTo>
                    <a:pt x="49174" y="11967"/>
                    <a:pt x="49209" y="11859"/>
                    <a:pt x="49245" y="11728"/>
                  </a:cubicBezTo>
                  <a:cubicBezTo>
                    <a:pt x="49245" y="11716"/>
                    <a:pt x="49257" y="11705"/>
                    <a:pt x="49257" y="11681"/>
                  </a:cubicBezTo>
                  <a:cubicBezTo>
                    <a:pt x="49293" y="11574"/>
                    <a:pt x="49328" y="11455"/>
                    <a:pt x="49352" y="11347"/>
                  </a:cubicBezTo>
                  <a:cubicBezTo>
                    <a:pt x="49388" y="11216"/>
                    <a:pt x="49412" y="11085"/>
                    <a:pt x="49436" y="10954"/>
                  </a:cubicBezTo>
                  <a:cubicBezTo>
                    <a:pt x="49459" y="10847"/>
                    <a:pt x="49483" y="10740"/>
                    <a:pt x="49495" y="10633"/>
                  </a:cubicBezTo>
                  <a:cubicBezTo>
                    <a:pt x="49507" y="10609"/>
                    <a:pt x="49507" y="10597"/>
                    <a:pt x="49507" y="10573"/>
                  </a:cubicBezTo>
                  <a:lnTo>
                    <a:pt x="49507" y="10562"/>
                  </a:lnTo>
                  <a:cubicBezTo>
                    <a:pt x="49531" y="10395"/>
                    <a:pt x="49555" y="10240"/>
                    <a:pt x="49578" y="10073"/>
                  </a:cubicBezTo>
                  <a:cubicBezTo>
                    <a:pt x="49590" y="9954"/>
                    <a:pt x="49602" y="9823"/>
                    <a:pt x="49614" y="9692"/>
                  </a:cubicBezTo>
                  <a:cubicBezTo>
                    <a:pt x="49614" y="9657"/>
                    <a:pt x="49614" y="9609"/>
                    <a:pt x="49626" y="9561"/>
                  </a:cubicBezTo>
                  <a:cubicBezTo>
                    <a:pt x="49626" y="9526"/>
                    <a:pt x="49626" y="9490"/>
                    <a:pt x="49626" y="9454"/>
                  </a:cubicBezTo>
                  <a:cubicBezTo>
                    <a:pt x="49638" y="9300"/>
                    <a:pt x="49638" y="9133"/>
                    <a:pt x="49638" y="8966"/>
                  </a:cubicBezTo>
                  <a:cubicBezTo>
                    <a:pt x="49638" y="8609"/>
                    <a:pt x="49626" y="8264"/>
                    <a:pt x="49590" y="7918"/>
                  </a:cubicBezTo>
                  <a:cubicBezTo>
                    <a:pt x="49578" y="7811"/>
                    <a:pt x="49567" y="7692"/>
                    <a:pt x="49543" y="7585"/>
                  </a:cubicBezTo>
                  <a:cubicBezTo>
                    <a:pt x="49531" y="7478"/>
                    <a:pt x="49519" y="7371"/>
                    <a:pt x="49495" y="7275"/>
                  </a:cubicBezTo>
                  <a:cubicBezTo>
                    <a:pt x="49495" y="7264"/>
                    <a:pt x="49495" y="7252"/>
                    <a:pt x="49495" y="7228"/>
                  </a:cubicBezTo>
                  <a:cubicBezTo>
                    <a:pt x="49447" y="7014"/>
                    <a:pt x="49412" y="6811"/>
                    <a:pt x="49352" y="6609"/>
                  </a:cubicBezTo>
                  <a:cubicBezTo>
                    <a:pt x="49305" y="6371"/>
                    <a:pt x="49233" y="6156"/>
                    <a:pt x="49162" y="5930"/>
                  </a:cubicBezTo>
                  <a:cubicBezTo>
                    <a:pt x="49126" y="5823"/>
                    <a:pt x="49090" y="5716"/>
                    <a:pt x="49055" y="5620"/>
                  </a:cubicBezTo>
                  <a:cubicBezTo>
                    <a:pt x="49019" y="5513"/>
                    <a:pt x="48983" y="5406"/>
                    <a:pt x="48935" y="5311"/>
                  </a:cubicBezTo>
                  <a:cubicBezTo>
                    <a:pt x="48900" y="5204"/>
                    <a:pt x="48852" y="5109"/>
                    <a:pt x="48805" y="5001"/>
                  </a:cubicBezTo>
                  <a:cubicBezTo>
                    <a:pt x="48769" y="4906"/>
                    <a:pt x="48721" y="4799"/>
                    <a:pt x="48674" y="4704"/>
                  </a:cubicBezTo>
                  <a:cubicBezTo>
                    <a:pt x="48424" y="4180"/>
                    <a:pt x="48126" y="3680"/>
                    <a:pt x="47781" y="3215"/>
                  </a:cubicBezTo>
                  <a:cubicBezTo>
                    <a:pt x="47673" y="3061"/>
                    <a:pt x="47566" y="2918"/>
                    <a:pt x="47447" y="2775"/>
                  </a:cubicBezTo>
                  <a:cubicBezTo>
                    <a:pt x="47352" y="2668"/>
                    <a:pt x="47269" y="2561"/>
                    <a:pt x="47185" y="2465"/>
                  </a:cubicBezTo>
                  <a:cubicBezTo>
                    <a:pt x="47102" y="2370"/>
                    <a:pt x="47030" y="2287"/>
                    <a:pt x="46947" y="2203"/>
                  </a:cubicBezTo>
                  <a:cubicBezTo>
                    <a:pt x="46709" y="1953"/>
                    <a:pt x="46447" y="1703"/>
                    <a:pt x="46173" y="1465"/>
                  </a:cubicBezTo>
                  <a:cubicBezTo>
                    <a:pt x="46090" y="1406"/>
                    <a:pt x="46007" y="1334"/>
                    <a:pt x="45923" y="1275"/>
                  </a:cubicBezTo>
                  <a:cubicBezTo>
                    <a:pt x="45459" y="906"/>
                    <a:pt x="44959" y="572"/>
                    <a:pt x="44423" y="287"/>
                  </a:cubicBezTo>
                  <a:cubicBezTo>
                    <a:pt x="44233" y="191"/>
                    <a:pt x="44054" y="84"/>
                    <a:pt x="43852" y="1"/>
                  </a:cubicBezTo>
                  <a:close/>
                </a:path>
              </a:pathLst>
            </a:custGeom>
            <a:solidFill>
              <a:srgbClr val="EAE6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 name="Google Shape;628;p36"/>
            <p:cNvSpPr/>
            <p:nvPr/>
          </p:nvSpPr>
          <p:spPr>
            <a:xfrm>
              <a:off x="1703175" y="3438050"/>
              <a:ext cx="2188100" cy="491750"/>
            </a:xfrm>
            <a:custGeom>
              <a:avLst/>
              <a:gdLst/>
              <a:ahLst/>
              <a:cxnLst/>
              <a:rect l="l" t="t" r="r" b="b"/>
              <a:pathLst>
                <a:path w="87524" h="19670" extrusionOk="0">
                  <a:moveTo>
                    <a:pt x="49983" y="1156"/>
                  </a:moveTo>
                  <a:cubicBezTo>
                    <a:pt x="50519" y="1441"/>
                    <a:pt x="51019" y="1775"/>
                    <a:pt x="51483" y="2144"/>
                  </a:cubicBezTo>
                  <a:cubicBezTo>
                    <a:pt x="51567" y="2203"/>
                    <a:pt x="51650" y="2275"/>
                    <a:pt x="51733" y="2334"/>
                  </a:cubicBezTo>
                  <a:cubicBezTo>
                    <a:pt x="52007" y="2572"/>
                    <a:pt x="52269" y="2822"/>
                    <a:pt x="52507" y="3072"/>
                  </a:cubicBezTo>
                  <a:cubicBezTo>
                    <a:pt x="52590" y="3156"/>
                    <a:pt x="52662" y="3239"/>
                    <a:pt x="52745" y="3334"/>
                  </a:cubicBezTo>
                  <a:cubicBezTo>
                    <a:pt x="52829" y="3430"/>
                    <a:pt x="52912" y="3537"/>
                    <a:pt x="53007" y="3644"/>
                  </a:cubicBezTo>
                  <a:cubicBezTo>
                    <a:pt x="53126" y="3787"/>
                    <a:pt x="53233" y="3930"/>
                    <a:pt x="53341" y="4084"/>
                  </a:cubicBezTo>
                  <a:cubicBezTo>
                    <a:pt x="53686" y="4549"/>
                    <a:pt x="53984" y="5049"/>
                    <a:pt x="54234" y="5573"/>
                  </a:cubicBezTo>
                  <a:cubicBezTo>
                    <a:pt x="54281" y="5668"/>
                    <a:pt x="54329" y="5775"/>
                    <a:pt x="54365" y="5870"/>
                  </a:cubicBezTo>
                  <a:cubicBezTo>
                    <a:pt x="54412" y="5978"/>
                    <a:pt x="54460" y="6073"/>
                    <a:pt x="54495" y="6180"/>
                  </a:cubicBezTo>
                  <a:cubicBezTo>
                    <a:pt x="54543" y="6275"/>
                    <a:pt x="54579" y="6382"/>
                    <a:pt x="54615" y="6489"/>
                  </a:cubicBezTo>
                  <a:cubicBezTo>
                    <a:pt x="54650" y="6585"/>
                    <a:pt x="54686" y="6692"/>
                    <a:pt x="54722" y="6799"/>
                  </a:cubicBezTo>
                  <a:cubicBezTo>
                    <a:pt x="54793" y="7025"/>
                    <a:pt x="54865" y="7240"/>
                    <a:pt x="54912" y="7478"/>
                  </a:cubicBezTo>
                  <a:cubicBezTo>
                    <a:pt x="54972" y="7680"/>
                    <a:pt x="55007" y="7883"/>
                    <a:pt x="55055" y="8097"/>
                  </a:cubicBezTo>
                  <a:cubicBezTo>
                    <a:pt x="55055" y="8121"/>
                    <a:pt x="55055" y="8133"/>
                    <a:pt x="55055" y="8144"/>
                  </a:cubicBezTo>
                  <a:cubicBezTo>
                    <a:pt x="55079" y="8240"/>
                    <a:pt x="55091" y="8347"/>
                    <a:pt x="55103" y="8454"/>
                  </a:cubicBezTo>
                  <a:cubicBezTo>
                    <a:pt x="55127" y="8561"/>
                    <a:pt x="55138" y="8680"/>
                    <a:pt x="55150" y="8787"/>
                  </a:cubicBezTo>
                  <a:cubicBezTo>
                    <a:pt x="55186" y="9133"/>
                    <a:pt x="55198" y="9478"/>
                    <a:pt x="55198" y="9835"/>
                  </a:cubicBezTo>
                  <a:cubicBezTo>
                    <a:pt x="55198" y="10002"/>
                    <a:pt x="55198" y="10169"/>
                    <a:pt x="55186" y="10323"/>
                  </a:cubicBezTo>
                  <a:cubicBezTo>
                    <a:pt x="55186" y="10359"/>
                    <a:pt x="55186" y="10395"/>
                    <a:pt x="55186" y="10430"/>
                  </a:cubicBezTo>
                  <a:cubicBezTo>
                    <a:pt x="55174" y="10478"/>
                    <a:pt x="55174" y="10526"/>
                    <a:pt x="55174" y="10573"/>
                  </a:cubicBezTo>
                  <a:cubicBezTo>
                    <a:pt x="55162" y="10692"/>
                    <a:pt x="55150" y="10823"/>
                    <a:pt x="55138" y="10942"/>
                  </a:cubicBezTo>
                  <a:cubicBezTo>
                    <a:pt x="55115" y="11109"/>
                    <a:pt x="55091" y="11264"/>
                    <a:pt x="55067" y="11431"/>
                  </a:cubicBezTo>
                  <a:lnTo>
                    <a:pt x="55067" y="11442"/>
                  </a:lnTo>
                  <a:cubicBezTo>
                    <a:pt x="55067" y="11466"/>
                    <a:pt x="55067" y="11478"/>
                    <a:pt x="55055" y="11502"/>
                  </a:cubicBezTo>
                  <a:cubicBezTo>
                    <a:pt x="55043" y="11609"/>
                    <a:pt x="55019" y="11716"/>
                    <a:pt x="54996" y="11823"/>
                  </a:cubicBezTo>
                  <a:cubicBezTo>
                    <a:pt x="54972" y="11954"/>
                    <a:pt x="54948" y="12085"/>
                    <a:pt x="54912" y="12216"/>
                  </a:cubicBezTo>
                  <a:cubicBezTo>
                    <a:pt x="54888" y="12324"/>
                    <a:pt x="54853" y="12443"/>
                    <a:pt x="54817" y="12550"/>
                  </a:cubicBezTo>
                  <a:cubicBezTo>
                    <a:pt x="54817" y="12574"/>
                    <a:pt x="54805" y="12585"/>
                    <a:pt x="54805" y="12597"/>
                  </a:cubicBezTo>
                  <a:cubicBezTo>
                    <a:pt x="54769" y="12728"/>
                    <a:pt x="54734" y="12836"/>
                    <a:pt x="54698" y="12955"/>
                  </a:cubicBezTo>
                  <a:cubicBezTo>
                    <a:pt x="54650" y="13062"/>
                    <a:pt x="54615" y="13181"/>
                    <a:pt x="54579" y="13288"/>
                  </a:cubicBezTo>
                  <a:cubicBezTo>
                    <a:pt x="54531" y="13419"/>
                    <a:pt x="54484" y="13538"/>
                    <a:pt x="54424" y="13669"/>
                  </a:cubicBezTo>
                  <a:cubicBezTo>
                    <a:pt x="54329" y="13907"/>
                    <a:pt x="54222" y="14133"/>
                    <a:pt x="54103" y="14360"/>
                  </a:cubicBezTo>
                  <a:cubicBezTo>
                    <a:pt x="54043" y="14467"/>
                    <a:pt x="53995" y="14562"/>
                    <a:pt x="53936" y="14669"/>
                  </a:cubicBezTo>
                  <a:cubicBezTo>
                    <a:pt x="53924" y="14693"/>
                    <a:pt x="53912" y="14705"/>
                    <a:pt x="53900" y="14729"/>
                  </a:cubicBezTo>
                  <a:cubicBezTo>
                    <a:pt x="53841" y="14824"/>
                    <a:pt x="53781" y="14919"/>
                    <a:pt x="53722" y="15014"/>
                  </a:cubicBezTo>
                  <a:cubicBezTo>
                    <a:pt x="53579" y="15264"/>
                    <a:pt x="53412" y="15503"/>
                    <a:pt x="53245" y="15729"/>
                  </a:cubicBezTo>
                  <a:cubicBezTo>
                    <a:pt x="53150" y="15848"/>
                    <a:pt x="53055" y="15967"/>
                    <a:pt x="52960" y="16086"/>
                  </a:cubicBezTo>
                  <a:cubicBezTo>
                    <a:pt x="52757" y="16336"/>
                    <a:pt x="52543" y="16562"/>
                    <a:pt x="52317" y="16788"/>
                  </a:cubicBezTo>
                  <a:cubicBezTo>
                    <a:pt x="52150" y="16955"/>
                    <a:pt x="51971" y="17122"/>
                    <a:pt x="51781" y="17277"/>
                  </a:cubicBezTo>
                  <a:cubicBezTo>
                    <a:pt x="51698" y="17360"/>
                    <a:pt x="51602" y="17431"/>
                    <a:pt x="51507" y="17515"/>
                  </a:cubicBezTo>
                  <a:cubicBezTo>
                    <a:pt x="51412" y="17586"/>
                    <a:pt x="51317" y="17658"/>
                    <a:pt x="51221" y="17729"/>
                  </a:cubicBezTo>
                  <a:cubicBezTo>
                    <a:pt x="50995" y="17896"/>
                    <a:pt x="50769" y="18050"/>
                    <a:pt x="50531" y="18193"/>
                  </a:cubicBezTo>
                  <a:cubicBezTo>
                    <a:pt x="50388" y="18277"/>
                    <a:pt x="50245" y="18360"/>
                    <a:pt x="50102" y="18443"/>
                  </a:cubicBezTo>
                  <a:cubicBezTo>
                    <a:pt x="50066" y="18467"/>
                    <a:pt x="50031" y="18479"/>
                    <a:pt x="49983" y="18503"/>
                  </a:cubicBezTo>
                  <a:lnTo>
                    <a:pt x="49983" y="1156"/>
                  </a:lnTo>
                  <a:close/>
                  <a:moveTo>
                    <a:pt x="1" y="1"/>
                  </a:moveTo>
                  <a:lnTo>
                    <a:pt x="1" y="870"/>
                  </a:lnTo>
                  <a:lnTo>
                    <a:pt x="49328" y="870"/>
                  </a:lnTo>
                  <a:lnTo>
                    <a:pt x="49328" y="18801"/>
                  </a:lnTo>
                  <a:lnTo>
                    <a:pt x="1" y="18801"/>
                  </a:lnTo>
                  <a:lnTo>
                    <a:pt x="1" y="19670"/>
                  </a:lnTo>
                  <a:lnTo>
                    <a:pt x="77701" y="19670"/>
                  </a:lnTo>
                  <a:cubicBezTo>
                    <a:pt x="80403" y="19670"/>
                    <a:pt x="82868" y="18562"/>
                    <a:pt x="84654" y="16788"/>
                  </a:cubicBezTo>
                  <a:cubicBezTo>
                    <a:pt x="86071" y="15360"/>
                    <a:pt x="87059" y="13514"/>
                    <a:pt x="87392" y="11442"/>
                  </a:cubicBezTo>
                  <a:cubicBezTo>
                    <a:pt x="87452" y="11109"/>
                    <a:pt x="87488" y="10776"/>
                    <a:pt x="87512" y="10430"/>
                  </a:cubicBezTo>
                  <a:cubicBezTo>
                    <a:pt x="87523" y="10240"/>
                    <a:pt x="87523" y="10038"/>
                    <a:pt x="87523" y="9835"/>
                  </a:cubicBezTo>
                  <a:cubicBezTo>
                    <a:pt x="87523" y="4406"/>
                    <a:pt x="83130" y="1"/>
                    <a:pt x="777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 name="Google Shape;629;p36"/>
            <p:cNvSpPr/>
            <p:nvPr/>
          </p:nvSpPr>
          <p:spPr>
            <a:xfrm>
              <a:off x="1842175" y="3875300"/>
              <a:ext cx="1094225" cy="25"/>
            </a:xfrm>
            <a:custGeom>
              <a:avLst/>
              <a:gdLst/>
              <a:ahLst/>
              <a:cxnLst/>
              <a:rect l="l" t="t" r="r" b="b"/>
              <a:pathLst>
                <a:path w="43769" h="1" fill="none" extrusionOk="0">
                  <a:moveTo>
                    <a:pt x="1" y="1"/>
                  </a:moveTo>
                  <a:lnTo>
                    <a:pt x="43768" y="1"/>
                  </a:lnTo>
                </a:path>
              </a:pathLst>
            </a:custGeom>
            <a:noFill/>
            <a:ln w="11600" cap="flat" cmpd="sng">
              <a:solidFill>
                <a:srgbClr val="F9F5F2"/>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 name="Google Shape;630;p36"/>
            <p:cNvSpPr/>
            <p:nvPr/>
          </p:nvSpPr>
          <p:spPr>
            <a:xfrm>
              <a:off x="1842175" y="3839900"/>
              <a:ext cx="1094225" cy="0"/>
            </a:xfrm>
            <a:custGeom>
              <a:avLst/>
              <a:gdLst/>
              <a:ahLst/>
              <a:cxnLst/>
              <a:rect l="l" t="t" r="r" b="b"/>
              <a:pathLst>
                <a:path w="43769" fill="none" extrusionOk="0">
                  <a:moveTo>
                    <a:pt x="1" y="0"/>
                  </a:moveTo>
                  <a:lnTo>
                    <a:pt x="43768" y="0"/>
                  </a:lnTo>
                </a:path>
              </a:pathLst>
            </a:custGeom>
            <a:noFill/>
            <a:ln w="11600" cap="flat" cmpd="sng">
              <a:solidFill>
                <a:srgbClr val="F9F5F2"/>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 name="Google Shape;631;p36"/>
            <p:cNvSpPr/>
            <p:nvPr/>
          </p:nvSpPr>
          <p:spPr>
            <a:xfrm>
              <a:off x="1842175" y="3804775"/>
              <a:ext cx="1094225" cy="25"/>
            </a:xfrm>
            <a:custGeom>
              <a:avLst/>
              <a:gdLst/>
              <a:ahLst/>
              <a:cxnLst/>
              <a:rect l="l" t="t" r="r" b="b"/>
              <a:pathLst>
                <a:path w="43769" h="1" fill="none" extrusionOk="0">
                  <a:moveTo>
                    <a:pt x="1" y="0"/>
                  </a:moveTo>
                  <a:lnTo>
                    <a:pt x="43768" y="0"/>
                  </a:lnTo>
                </a:path>
              </a:pathLst>
            </a:custGeom>
            <a:noFill/>
            <a:ln w="11600" cap="flat" cmpd="sng">
              <a:solidFill>
                <a:srgbClr val="F9F5F2"/>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 name="Google Shape;632;p36"/>
            <p:cNvSpPr/>
            <p:nvPr/>
          </p:nvSpPr>
          <p:spPr>
            <a:xfrm>
              <a:off x="1842175" y="3769350"/>
              <a:ext cx="1094225" cy="25"/>
            </a:xfrm>
            <a:custGeom>
              <a:avLst/>
              <a:gdLst/>
              <a:ahLst/>
              <a:cxnLst/>
              <a:rect l="l" t="t" r="r" b="b"/>
              <a:pathLst>
                <a:path w="43769" h="1" fill="none" extrusionOk="0">
                  <a:moveTo>
                    <a:pt x="1" y="0"/>
                  </a:moveTo>
                  <a:lnTo>
                    <a:pt x="43768" y="0"/>
                  </a:lnTo>
                </a:path>
              </a:pathLst>
            </a:custGeom>
            <a:noFill/>
            <a:ln w="11600" cap="flat" cmpd="sng">
              <a:solidFill>
                <a:srgbClr val="F9F5F2"/>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 name="Google Shape;633;p36"/>
            <p:cNvSpPr/>
            <p:nvPr/>
          </p:nvSpPr>
          <p:spPr>
            <a:xfrm>
              <a:off x="1842175" y="3734225"/>
              <a:ext cx="1094225" cy="25"/>
            </a:xfrm>
            <a:custGeom>
              <a:avLst/>
              <a:gdLst/>
              <a:ahLst/>
              <a:cxnLst/>
              <a:rect l="l" t="t" r="r" b="b"/>
              <a:pathLst>
                <a:path w="43769" h="1" fill="none" extrusionOk="0">
                  <a:moveTo>
                    <a:pt x="1" y="0"/>
                  </a:moveTo>
                  <a:lnTo>
                    <a:pt x="43768" y="0"/>
                  </a:lnTo>
                </a:path>
              </a:pathLst>
            </a:custGeom>
            <a:noFill/>
            <a:ln w="11600" cap="flat" cmpd="sng">
              <a:solidFill>
                <a:srgbClr val="F9F5F2"/>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 name="Google Shape;634;p36"/>
            <p:cNvSpPr/>
            <p:nvPr/>
          </p:nvSpPr>
          <p:spPr>
            <a:xfrm>
              <a:off x="1842175" y="3698800"/>
              <a:ext cx="1094225" cy="25"/>
            </a:xfrm>
            <a:custGeom>
              <a:avLst/>
              <a:gdLst/>
              <a:ahLst/>
              <a:cxnLst/>
              <a:rect l="l" t="t" r="r" b="b"/>
              <a:pathLst>
                <a:path w="43769" h="1" fill="none" extrusionOk="0">
                  <a:moveTo>
                    <a:pt x="1" y="0"/>
                  </a:moveTo>
                  <a:lnTo>
                    <a:pt x="43768" y="0"/>
                  </a:lnTo>
                </a:path>
              </a:pathLst>
            </a:custGeom>
            <a:noFill/>
            <a:ln w="11600" cap="flat" cmpd="sng">
              <a:solidFill>
                <a:srgbClr val="F9F5F2"/>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 name="Google Shape;635;p36"/>
            <p:cNvSpPr/>
            <p:nvPr/>
          </p:nvSpPr>
          <p:spPr>
            <a:xfrm>
              <a:off x="1842175" y="3663375"/>
              <a:ext cx="1094225" cy="25"/>
            </a:xfrm>
            <a:custGeom>
              <a:avLst/>
              <a:gdLst/>
              <a:ahLst/>
              <a:cxnLst/>
              <a:rect l="l" t="t" r="r" b="b"/>
              <a:pathLst>
                <a:path w="43769" h="1" fill="none" extrusionOk="0">
                  <a:moveTo>
                    <a:pt x="1" y="1"/>
                  </a:moveTo>
                  <a:lnTo>
                    <a:pt x="43768" y="1"/>
                  </a:lnTo>
                </a:path>
              </a:pathLst>
            </a:custGeom>
            <a:noFill/>
            <a:ln w="11600" cap="flat" cmpd="sng">
              <a:solidFill>
                <a:srgbClr val="F9F5F2"/>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 name="Google Shape;636;p36"/>
            <p:cNvSpPr/>
            <p:nvPr/>
          </p:nvSpPr>
          <p:spPr>
            <a:xfrm>
              <a:off x="1842175" y="3628250"/>
              <a:ext cx="1094225" cy="25"/>
            </a:xfrm>
            <a:custGeom>
              <a:avLst/>
              <a:gdLst/>
              <a:ahLst/>
              <a:cxnLst/>
              <a:rect l="l" t="t" r="r" b="b"/>
              <a:pathLst>
                <a:path w="43769" h="1" fill="none" extrusionOk="0">
                  <a:moveTo>
                    <a:pt x="1" y="1"/>
                  </a:moveTo>
                  <a:lnTo>
                    <a:pt x="43768" y="1"/>
                  </a:lnTo>
                </a:path>
              </a:pathLst>
            </a:custGeom>
            <a:noFill/>
            <a:ln w="11600" cap="flat" cmpd="sng">
              <a:solidFill>
                <a:srgbClr val="F9F5F2"/>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 name="Google Shape;637;p36"/>
            <p:cNvSpPr/>
            <p:nvPr/>
          </p:nvSpPr>
          <p:spPr>
            <a:xfrm>
              <a:off x="1842175" y="3592825"/>
              <a:ext cx="1094225" cy="25"/>
            </a:xfrm>
            <a:custGeom>
              <a:avLst/>
              <a:gdLst/>
              <a:ahLst/>
              <a:cxnLst/>
              <a:rect l="l" t="t" r="r" b="b"/>
              <a:pathLst>
                <a:path w="43769" h="1" fill="none" extrusionOk="0">
                  <a:moveTo>
                    <a:pt x="1" y="1"/>
                  </a:moveTo>
                  <a:lnTo>
                    <a:pt x="43768" y="1"/>
                  </a:lnTo>
                </a:path>
              </a:pathLst>
            </a:custGeom>
            <a:noFill/>
            <a:ln w="11600" cap="flat" cmpd="sng">
              <a:solidFill>
                <a:srgbClr val="F9F5F2"/>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 name="Google Shape;638;p36"/>
            <p:cNvSpPr/>
            <p:nvPr/>
          </p:nvSpPr>
          <p:spPr>
            <a:xfrm>
              <a:off x="1842175" y="3557700"/>
              <a:ext cx="1094225" cy="25"/>
            </a:xfrm>
            <a:custGeom>
              <a:avLst/>
              <a:gdLst/>
              <a:ahLst/>
              <a:cxnLst/>
              <a:rect l="l" t="t" r="r" b="b"/>
              <a:pathLst>
                <a:path w="43769" h="1" fill="none" extrusionOk="0">
                  <a:moveTo>
                    <a:pt x="1" y="1"/>
                  </a:moveTo>
                  <a:lnTo>
                    <a:pt x="43768" y="1"/>
                  </a:lnTo>
                </a:path>
              </a:pathLst>
            </a:custGeom>
            <a:noFill/>
            <a:ln w="11600" cap="flat" cmpd="sng">
              <a:solidFill>
                <a:srgbClr val="F9F5F2"/>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 name="Google Shape;639;p36"/>
            <p:cNvSpPr/>
            <p:nvPr/>
          </p:nvSpPr>
          <p:spPr>
            <a:xfrm>
              <a:off x="1842175" y="3522300"/>
              <a:ext cx="1094225" cy="25"/>
            </a:xfrm>
            <a:custGeom>
              <a:avLst/>
              <a:gdLst/>
              <a:ahLst/>
              <a:cxnLst/>
              <a:rect l="l" t="t" r="r" b="b"/>
              <a:pathLst>
                <a:path w="43769" h="1" fill="none" extrusionOk="0">
                  <a:moveTo>
                    <a:pt x="1" y="0"/>
                  </a:moveTo>
                  <a:lnTo>
                    <a:pt x="43768" y="0"/>
                  </a:lnTo>
                </a:path>
              </a:pathLst>
            </a:custGeom>
            <a:noFill/>
            <a:ln w="11600" cap="flat" cmpd="sng">
              <a:solidFill>
                <a:srgbClr val="F9F5F2"/>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 name="Google Shape;640;p36"/>
            <p:cNvSpPr/>
            <p:nvPr/>
          </p:nvSpPr>
          <p:spPr>
            <a:xfrm>
              <a:off x="1842175" y="3487175"/>
              <a:ext cx="1094225" cy="25"/>
            </a:xfrm>
            <a:custGeom>
              <a:avLst/>
              <a:gdLst/>
              <a:ahLst/>
              <a:cxnLst/>
              <a:rect l="l" t="t" r="r" b="b"/>
              <a:pathLst>
                <a:path w="43769" h="1" fill="none" extrusionOk="0">
                  <a:moveTo>
                    <a:pt x="1" y="0"/>
                  </a:moveTo>
                  <a:lnTo>
                    <a:pt x="43768" y="0"/>
                  </a:lnTo>
                </a:path>
              </a:pathLst>
            </a:custGeom>
            <a:noFill/>
            <a:ln w="11600" cap="flat" cmpd="sng">
              <a:solidFill>
                <a:srgbClr val="F9F5F2"/>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 name="Google Shape;641;p36"/>
            <p:cNvSpPr/>
            <p:nvPr/>
          </p:nvSpPr>
          <p:spPr>
            <a:xfrm>
              <a:off x="1703175" y="3698800"/>
              <a:ext cx="2187800" cy="231000"/>
            </a:xfrm>
            <a:custGeom>
              <a:avLst/>
              <a:gdLst/>
              <a:ahLst/>
              <a:cxnLst/>
              <a:rect l="l" t="t" r="r" b="b"/>
              <a:pathLst>
                <a:path w="87512" h="9240" extrusionOk="0">
                  <a:moveTo>
                    <a:pt x="49328" y="0"/>
                  </a:moveTo>
                  <a:lnTo>
                    <a:pt x="49328" y="8359"/>
                  </a:lnTo>
                  <a:lnTo>
                    <a:pt x="5561" y="8359"/>
                  </a:lnTo>
                  <a:lnTo>
                    <a:pt x="5561" y="8371"/>
                  </a:lnTo>
                  <a:lnTo>
                    <a:pt x="1" y="8371"/>
                  </a:lnTo>
                  <a:lnTo>
                    <a:pt x="1" y="9240"/>
                  </a:lnTo>
                  <a:lnTo>
                    <a:pt x="77701" y="9240"/>
                  </a:lnTo>
                  <a:cubicBezTo>
                    <a:pt x="80403" y="9240"/>
                    <a:pt x="82868" y="8132"/>
                    <a:pt x="84654" y="6358"/>
                  </a:cubicBezTo>
                  <a:cubicBezTo>
                    <a:pt x="86071" y="4930"/>
                    <a:pt x="87059" y="3084"/>
                    <a:pt x="87392" y="1012"/>
                  </a:cubicBezTo>
                  <a:cubicBezTo>
                    <a:pt x="87452" y="679"/>
                    <a:pt x="87488" y="346"/>
                    <a:pt x="87512" y="0"/>
                  </a:cubicBezTo>
                  <a:lnTo>
                    <a:pt x="55186" y="0"/>
                  </a:lnTo>
                  <a:cubicBezTo>
                    <a:pt x="55174" y="48"/>
                    <a:pt x="55174" y="96"/>
                    <a:pt x="55174" y="143"/>
                  </a:cubicBezTo>
                  <a:cubicBezTo>
                    <a:pt x="55162" y="262"/>
                    <a:pt x="55150" y="393"/>
                    <a:pt x="55138" y="512"/>
                  </a:cubicBezTo>
                  <a:cubicBezTo>
                    <a:pt x="55115" y="679"/>
                    <a:pt x="55091" y="834"/>
                    <a:pt x="55067" y="1001"/>
                  </a:cubicBezTo>
                  <a:lnTo>
                    <a:pt x="55067" y="1012"/>
                  </a:lnTo>
                  <a:cubicBezTo>
                    <a:pt x="55067" y="1036"/>
                    <a:pt x="55067" y="1048"/>
                    <a:pt x="55055" y="1072"/>
                  </a:cubicBezTo>
                  <a:cubicBezTo>
                    <a:pt x="55043" y="1179"/>
                    <a:pt x="55019" y="1286"/>
                    <a:pt x="54996" y="1393"/>
                  </a:cubicBezTo>
                  <a:cubicBezTo>
                    <a:pt x="54972" y="1524"/>
                    <a:pt x="54948" y="1655"/>
                    <a:pt x="54912" y="1786"/>
                  </a:cubicBezTo>
                  <a:cubicBezTo>
                    <a:pt x="54888" y="1894"/>
                    <a:pt x="54853" y="2013"/>
                    <a:pt x="54817" y="2120"/>
                  </a:cubicBezTo>
                  <a:cubicBezTo>
                    <a:pt x="54817" y="2144"/>
                    <a:pt x="54805" y="2155"/>
                    <a:pt x="54805" y="2167"/>
                  </a:cubicBezTo>
                  <a:cubicBezTo>
                    <a:pt x="54769" y="2298"/>
                    <a:pt x="54734" y="2406"/>
                    <a:pt x="54698" y="2525"/>
                  </a:cubicBezTo>
                  <a:cubicBezTo>
                    <a:pt x="54650" y="2632"/>
                    <a:pt x="54615" y="2751"/>
                    <a:pt x="54579" y="2858"/>
                  </a:cubicBezTo>
                  <a:cubicBezTo>
                    <a:pt x="54531" y="2989"/>
                    <a:pt x="54484" y="3108"/>
                    <a:pt x="54424" y="3239"/>
                  </a:cubicBezTo>
                  <a:cubicBezTo>
                    <a:pt x="54329" y="3477"/>
                    <a:pt x="54222" y="3703"/>
                    <a:pt x="54103" y="3930"/>
                  </a:cubicBezTo>
                  <a:cubicBezTo>
                    <a:pt x="54043" y="4037"/>
                    <a:pt x="53995" y="4132"/>
                    <a:pt x="53936" y="4239"/>
                  </a:cubicBezTo>
                  <a:cubicBezTo>
                    <a:pt x="53924" y="4263"/>
                    <a:pt x="53912" y="4275"/>
                    <a:pt x="53900" y="4299"/>
                  </a:cubicBezTo>
                  <a:cubicBezTo>
                    <a:pt x="53841" y="4394"/>
                    <a:pt x="53781" y="4489"/>
                    <a:pt x="53722" y="4584"/>
                  </a:cubicBezTo>
                  <a:cubicBezTo>
                    <a:pt x="53579" y="4834"/>
                    <a:pt x="53412" y="5073"/>
                    <a:pt x="53245" y="5299"/>
                  </a:cubicBezTo>
                  <a:cubicBezTo>
                    <a:pt x="53150" y="5418"/>
                    <a:pt x="53055" y="5537"/>
                    <a:pt x="52960" y="5656"/>
                  </a:cubicBezTo>
                  <a:cubicBezTo>
                    <a:pt x="52757" y="5906"/>
                    <a:pt x="52543" y="6132"/>
                    <a:pt x="52317" y="6358"/>
                  </a:cubicBezTo>
                  <a:cubicBezTo>
                    <a:pt x="52150" y="6525"/>
                    <a:pt x="51971" y="6692"/>
                    <a:pt x="51781" y="6847"/>
                  </a:cubicBezTo>
                  <a:cubicBezTo>
                    <a:pt x="51698" y="6930"/>
                    <a:pt x="51602" y="7001"/>
                    <a:pt x="51507" y="7085"/>
                  </a:cubicBezTo>
                  <a:cubicBezTo>
                    <a:pt x="51412" y="7156"/>
                    <a:pt x="51317" y="7228"/>
                    <a:pt x="51221" y="7299"/>
                  </a:cubicBezTo>
                  <a:cubicBezTo>
                    <a:pt x="50995" y="7466"/>
                    <a:pt x="50769" y="7620"/>
                    <a:pt x="50531" y="7763"/>
                  </a:cubicBezTo>
                  <a:cubicBezTo>
                    <a:pt x="50388" y="7847"/>
                    <a:pt x="50245" y="7930"/>
                    <a:pt x="50102" y="8013"/>
                  </a:cubicBezTo>
                  <a:cubicBezTo>
                    <a:pt x="50066" y="8025"/>
                    <a:pt x="50031" y="8049"/>
                    <a:pt x="49983" y="8073"/>
                  </a:cubicBezTo>
                  <a:lnTo>
                    <a:pt x="4998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 name="Google Shape;642;p36"/>
            <p:cNvSpPr/>
            <p:nvPr/>
          </p:nvSpPr>
          <p:spPr>
            <a:xfrm>
              <a:off x="3513825" y="3438050"/>
              <a:ext cx="314050" cy="491750"/>
            </a:xfrm>
            <a:custGeom>
              <a:avLst/>
              <a:gdLst/>
              <a:ahLst/>
              <a:cxnLst/>
              <a:rect l="l" t="t" r="r" b="b"/>
              <a:pathLst>
                <a:path w="12562" h="19670" extrusionOk="0">
                  <a:moveTo>
                    <a:pt x="24" y="1"/>
                  </a:moveTo>
                  <a:cubicBezTo>
                    <a:pt x="5394" y="72"/>
                    <a:pt x="9728" y="4442"/>
                    <a:pt x="9728" y="9835"/>
                  </a:cubicBezTo>
                  <a:cubicBezTo>
                    <a:pt x="9728" y="12550"/>
                    <a:pt x="8632" y="15002"/>
                    <a:pt x="6846" y="16788"/>
                  </a:cubicBezTo>
                  <a:cubicBezTo>
                    <a:pt x="5096" y="18539"/>
                    <a:pt x="2679" y="19634"/>
                    <a:pt x="0" y="19658"/>
                  </a:cubicBezTo>
                  <a:cubicBezTo>
                    <a:pt x="0" y="19670"/>
                    <a:pt x="0" y="19670"/>
                    <a:pt x="0" y="19670"/>
                  </a:cubicBezTo>
                  <a:lnTo>
                    <a:pt x="2727" y="19670"/>
                  </a:lnTo>
                  <a:cubicBezTo>
                    <a:pt x="5441" y="19670"/>
                    <a:pt x="7894" y="18562"/>
                    <a:pt x="9680" y="16788"/>
                  </a:cubicBezTo>
                  <a:cubicBezTo>
                    <a:pt x="11454" y="15014"/>
                    <a:pt x="12561" y="12550"/>
                    <a:pt x="12561" y="9835"/>
                  </a:cubicBezTo>
                  <a:cubicBezTo>
                    <a:pt x="12561" y="4406"/>
                    <a:pt x="8156" y="1"/>
                    <a:pt x="27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 name="Google Shape;643;p36"/>
            <p:cNvSpPr/>
            <p:nvPr/>
          </p:nvSpPr>
          <p:spPr>
            <a:xfrm>
              <a:off x="2993225" y="3438050"/>
              <a:ext cx="314050" cy="491750"/>
            </a:xfrm>
            <a:custGeom>
              <a:avLst/>
              <a:gdLst/>
              <a:ahLst/>
              <a:cxnLst/>
              <a:rect l="l" t="t" r="r" b="b"/>
              <a:pathLst>
                <a:path w="12562" h="19670" extrusionOk="0">
                  <a:moveTo>
                    <a:pt x="24" y="1"/>
                  </a:moveTo>
                  <a:cubicBezTo>
                    <a:pt x="5394" y="60"/>
                    <a:pt x="9728" y="4442"/>
                    <a:pt x="9728" y="9823"/>
                  </a:cubicBezTo>
                  <a:cubicBezTo>
                    <a:pt x="9728" y="12550"/>
                    <a:pt x="8632" y="15002"/>
                    <a:pt x="6846" y="16776"/>
                  </a:cubicBezTo>
                  <a:cubicBezTo>
                    <a:pt x="5096" y="18539"/>
                    <a:pt x="2679" y="19634"/>
                    <a:pt x="0" y="19658"/>
                  </a:cubicBezTo>
                  <a:cubicBezTo>
                    <a:pt x="0" y="19658"/>
                    <a:pt x="0" y="19670"/>
                    <a:pt x="0" y="19670"/>
                  </a:cubicBezTo>
                  <a:lnTo>
                    <a:pt x="2727" y="19670"/>
                  </a:lnTo>
                  <a:cubicBezTo>
                    <a:pt x="5441" y="19670"/>
                    <a:pt x="7894" y="18562"/>
                    <a:pt x="9680" y="16788"/>
                  </a:cubicBezTo>
                  <a:cubicBezTo>
                    <a:pt x="11454" y="15002"/>
                    <a:pt x="12561" y="12550"/>
                    <a:pt x="12561" y="9835"/>
                  </a:cubicBezTo>
                  <a:cubicBezTo>
                    <a:pt x="12561" y="4406"/>
                    <a:pt x="8156" y="1"/>
                    <a:pt x="27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 name="Google Shape;644;p36"/>
            <p:cNvSpPr/>
            <p:nvPr/>
          </p:nvSpPr>
          <p:spPr>
            <a:xfrm>
              <a:off x="4977100" y="1786075"/>
              <a:ext cx="1097175" cy="1598125"/>
            </a:xfrm>
            <a:custGeom>
              <a:avLst/>
              <a:gdLst/>
              <a:ahLst/>
              <a:cxnLst/>
              <a:rect l="l" t="t" r="r" b="b"/>
              <a:pathLst>
                <a:path w="43887" h="63925" fill="none" extrusionOk="0">
                  <a:moveTo>
                    <a:pt x="0" y="63925"/>
                  </a:moveTo>
                  <a:lnTo>
                    <a:pt x="43887" y="63925"/>
                  </a:lnTo>
                  <a:lnTo>
                    <a:pt x="21944" y="0"/>
                  </a:lnTo>
                  <a:close/>
                </a:path>
              </a:pathLst>
            </a:custGeom>
            <a:noFill/>
            <a:ln w="23225" cap="rnd"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 name="Google Shape;645;p36"/>
            <p:cNvSpPr/>
            <p:nvPr/>
          </p:nvSpPr>
          <p:spPr>
            <a:xfrm>
              <a:off x="1890700" y="1786075"/>
              <a:ext cx="1097175" cy="1598125"/>
            </a:xfrm>
            <a:custGeom>
              <a:avLst/>
              <a:gdLst/>
              <a:ahLst/>
              <a:cxnLst/>
              <a:rect l="l" t="t" r="r" b="b"/>
              <a:pathLst>
                <a:path w="43887" h="63925" fill="none" extrusionOk="0">
                  <a:moveTo>
                    <a:pt x="1" y="63925"/>
                  </a:moveTo>
                  <a:lnTo>
                    <a:pt x="43887" y="63925"/>
                  </a:lnTo>
                  <a:lnTo>
                    <a:pt x="21944" y="0"/>
                  </a:lnTo>
                  <a:close/>
                </a:path>
              </a:pathLst>
            </a:custGeom>
            <a:noFill/>
            <a:ln w="23225" cap="rnd"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 name="Google Shape;646;p36"/>
            <p:cNvSpPr/>
            <p:nvPr/>
          </p:nvSpPr>
          <p:spPr>
            <a:xfrm>
              <a:off x="2298200" y="1502075"/>
              <a:ext cx="3389425" cy="558350"/>
            </a:xfrm>
            <a:custGeom>
              <a:avLst/>
              <a:gdLst/>
              <a:ahLst/>
              <a:cxnLst/>
              <a:rect l="l" t="t" r="r" b="b"/>
              <a:pathLst>
                <a:path w="135577" h="22334" extrusionOk="0">
                  <a:moveTo>
                    <a:pt x="91474" y="0"/>
                  </a:moveTo>
                  <a:cubicBezTo>
                    <a:pt x="91372" y="0"/>
                    <a:pt x="91269" y="1"/>
                    <a:pt x="91166" y="2"/>
                  </a:cubicBezTo>
                  <a:cubicBezTo>
                    <a:pt x="87892" y="13"/>
                    <a:pt x="84630" y="371"/>
                    <a:pt x="81439" y="1037"/>
                  </a:cubicBezTo>
                  <a:lnTo>
                    <a:pt x="80189" y="1311"/>
                  </a:lnTo>
                  <a:lnTo>
                    <a:pt x="79653" y="1442"/>
                  </a:lnTo>
                  <a:lnTo>
                    <a:pt x="79391" y="1502"/>
                  </a:lnTo>
                  <a:lnTo>
                    <a:pt x="79260" y="1526"/>
                  </a:lnTo>
                  <a:lnTo>
                    <a:pt x="79201" y="1549"/>
                  </a:lnTo>
                  <a:lnTo>
                    <a:pt x="79117" y="1573"/>
                  </a:lnTo>
                  <a:lnTo>
                    <a:pt x="79093" y="1573"/>
                  </a:lnTo>
                  <a:lnTo>
                    <a:pt x="79058" y="1585"/>
                  </a:lnTo>
                  <a:cubicBezTo>
                    <a:pt x="78272" y="1787"/>
                    <a:pt x="77486" y="2002"/>
                    <a:pt x="76712" y="2240"/>
                  </a:cubicBezTo>
                  <a:cubicBezTo>
                    <a:pt x="75164" y="2704"/>
                    <a:pt x="73640" y="3228"/>
                    <a:pt x="72140" y="3812"/>
                  </a:cubicBezTo>
                  <a:cubicBezTo>
                    <a:pt x="70616" y="4395"/>
                    <a:pt x="69128" y="5026"/>
                    <a:pt x="67675" y="5705"/>
                  </a:cubicBezTo>
                  <a:cubicBezTo>
                    <a:pt x="66223" y="5038"/>
                    <a:pt x="64734" y="4395"/>
                    <a:pt x="63210" y="3812"/>
                  </a:cubicBezTo>
                  <a:cubicBezTo>
                    <a:pt x="61710" y="3240"/>
                    <a:pt x="60186" y="2716"/>
                    <a:pt x="58627" y="2252"/>
                  </a:cubicBezTo>
                  <a:lnTo>
                    <a:pt x="57412" y="1895"/>
                  </a:lnTo>
                  <a:cubicBezTo>
                    <a:pt x="57007" y="1776"/>
                    <a:pt x="56698" y="1716"/>
                    <a:pt x="56341" y="1621"/>
                  </a:cubicBezTo>
                  <a:lnTo>
                    <a:pt x="56305" y="1609"/>
                  </a:lnTo>
                  <a:lnTo>
                    <a:pt x="56210" y="1585"/>
                  </a:lnTo>
                  <a:lnTo>
                    <a:pt x="56138" y="1561"/>
                  </a:lnTo>
                  <a:lnTo>
                    <a:pt x="55995" y="1526"/>
                  </a:lnTo>
                  <a:lnTo>
                    <a:pt x="55698" y="1454"/>
                  </a:lnTo>
                  <a:lnTo>
                    <a:pt x="55102" y="1311"/>
                  </a:lnTo>
                  <a:lnTo>
                    <a:pt x="53900" y="1049"/>
                  </a:lnTo>
                  <a:cubicBezTo>
                    <a:pt x="50709" y="406"/>
                    <a:pt x="47458" y="37"/>
                    <a:pt x="44184" y="25"/>
                  </a:cubicBezTo>
                  <a:cubicBezTo>
                    <a:pt x="43363" y="25"/>
                    <a:pt x="42541" y="49"/>
                    <a:pt x="41732" y="85"/>
                  </a:cubicBezTo>
                  <a:cubicBezTo>
                    <a:pt x="41315" y="109"/>
                    <a:pt x="40910" y="144"/>
                    <a:pt x="40493" y="168"/>
                  </a:cubicBezTo>
                  <a:cubicBezTo>
                    <a:pt x="40089" y="204"/>
                    <a:pt x="39624" y="252"/>
                    <a:pt x="39196" y="299"/>
                  </a:cubicBezTo>
                  <a:cubicBezTo>
                    <a:pt x="38791" y="347"/>
                    <a:pt x="38469" y="394"/>
                    <a:pt x="38112" y="454"/>
                  </a:cubicBezTo>
                  <a:lnTo>
                    <a:pt x="38076" y="454"/>
                  </a:lnTo>
                  <a:lnTo>
                    <a:pt x="37969" y="466"/>
                  </a:lnTo>
                  <a:lnTo>
                    <a:pt x="37886" y="478"/>
                  </a:lnTo>
                  <a:lnTo>
                    <a:pt x="37731" y="502"/>
                  </a:lnTo>
                  <a:lnTo>
                    <a:pt x="37433" y="549"/>
                  </a:lnTo>
                  <a:lnTo>
                    <a:pt x="36838" y="644"/>
                  </a:lnTo>
                  <a:cubicBezTo>
                    <a:pt x="36028" y="799"/>
                    <a:pt x="35243" y="954"/>
                    <a:pt x="34469" y="1145"/>
                  </a:cubicBezTo>
                  <a:cubicBezTo>
                    <a:pt x="31349" y="1883"/>
                    <a:pt x="28468" y="2895"/>
                    <a:pt x="25730" y="3942"/>
                  </a:cubicBezTo>
                  <a:lnTo>
                    <a:pt x="21705" y="5514"/>
                  </a:lnTo>
                  <a:lnTo>
                    <a:pt x="19729" y="6264"/>
                  </a:lnTo>
                  <a:cubicBezTo>
                    <a:pt x="19086" y="6502"/>
                    <a:pt x="18443" y="6740"/>
                    <a:pt x="17800" y="6967"/>
                  </a:cubicBezTo>
                  <a:cubicBezTo>
                    <a:pt x="15216" y="7848"/>
                    <a:pt x="12609" y="8574"/>
                    <a:pt x="9966" y="8967"/>
                  </a:cubicBezTo>
                  <a:cubicBezTo>
                    <a:pt x="8656" y="9157"/>
                    <a:pt x="7334" y="9276"/>
                    <a:pt x="6013" y="9276"/>
                  </a:cubicBezTo>
                  <a:cubicBezTo>
                    <a:pt x="5358" y="9276"/>
                    <a:pt x="4691" y="9241"/>
                    <a:pt x="4060" y="9193"/>
                  </a:cubicBezTo>
                  <a:cubicBezTo>
                    <a:pt x="3751" y="9145"/>
                    <a:pt x="3453" y="9134"/>
                    <a:pt x="3120" y="9086"/>
                  </a:cubicBezTo>
                  <a:lnTo>
                    <a:pt x="2060" y="8895"/>
                  </a:lnTo>
                  <a:cubicBezTo>
                    <a:pt x="1954" y="8875"/>
                    <a:pt x="1847" y="8865"/>
                    <a:pt x="1742" y="8865"/>
                  </a:cubicBezTo>
                  <a:cubicBezTo>
                    <a:pt x="1044" y="8865"/>
                    <a:pt x="390" y="9298"/>
                    <a:pt x="131" y="9991"/>
                  </a:cubicBezTo>
                  <a:cubicBezTo>
                    <a:pt x="24" y="10265"/>
                    <a:pt x="0" y="10550"/>
                    <a:pt x="24" y="10812"/>
                  </a:cubicBezTo>
                  <a:cubicBezTo>
                    <a:pt x="107" y="11431"/>
                    <a:pt x="524" y="11991"/>
                    <a:pt x="1155" y="12229"/>
                  </a:cubicBezTo>
                  <a:lnTo>
                    <a:pt x="2167" y="12598"/>
                  </a:lnTo>
                  <a:cubicBezTo>
                    <a:pt x="2524" y="12717"/>
                    <a:pt x="2929" y="12836"/>
                    <a:pt x="3322" y="12944"/>
                  </a:cubicBezTo>
                  <a:cubicBezTo>
                    <a:pt x="4084" y="13146"/>
                    <a:pt x="4846" y="13325"/>
                    <a:pt x="5608" y="13467"/>
                  </a:cubicBezTo>
                  <a:cubicBezTo>
                    <a:pt x="7144" y="13741"/>
                    <a:pt x="8692" y="13884"/>
                    <a:pt x="10228" y="13920"/>
                  </a:cubicBezTo>
                  <a:cubicBezTo>
                    <a:pt x="10627" y="13932"/>
                    <a:pt x="11025" y="13938"/>
                    <a:pt x="11423" y="13938"/>
                  </a:cubicBezTo>
                  <a:cubicBezTo>
                    <a:pt x="14099" y="13938"/>
                    <a:pt x="16745" y="13669"/>
                    <a:pt x="19336" y="13265"/>
                  </a:cubicBezTo>
                  <a:cubicBezTo>
                    <a:pt x="20086" y="13146"/>
                    <a:pt x="20812" y="13015"/>
                    <a:pt x="21550" y="12884"/>
                  </a:cubicBezTo>
                  <a:lnTo>
                    <a:pt x="23717" y="12467"/>
                  </a:lnTo>
                  <a:lnTo>
                    <a:pt x="27932" y="11634"/>
                  </a:lnTo>
                  <a:cubicBezTo>
                    <a:pt x="30694" y="11110"/>
                    <a:pt x="33361" y="10681"/>
                    <a:pt x="35909" y="10550"/>
                  </a:cubicBezTo>
                  <a:cubicBezTo>
                    <a:pt x="36540" y="10515"/>
                    <a:pt x="37171" y="10503"/>
                    <a:pt x="37791" y="10503"/>
                  </a:cubicBezTo>
                  <a:lnTo>
                    <a:pt x="38255" y="10503"/>
                  </a:lnTo>
                  <a:lnTo>
                    <a:pt x="38493" y="10515"/>
                  </a:lnTo>
                  <a:lnTo>
                    <a:pt x="38660" y="10515"/>
                  </a:lnTo>
                  <a:cubicBezTo>
                    <a:pt x="39005" y="10527"/>
                    <a:pt x="39398" y="10539"/>
                    <a:pt x="39708" y="10562"/>
                  </a:cubicBezTo>
                  <a:lnTo>
                    <a:pt x="40565" y="10634"/>
                  </a:lnTo>
                  <a:cubicBezTo>
                    <a:pt x="40862" y="10681"/>
                    <a:pt x="41172" y="10693"/>
                    <a:pt x="41482" y="10741"/>
                  </a:cubicBezTo>
                  <a:cubicBezTo>
                    <a:pt x="42089" y="10824"/>
                    <a:pt x="42696" y="10908"/>
                    <a:pt x="43303" y="11027"/>
                  </a:cubicBezTo>
                  <a:cubicBezTo>
                    <a:pt x="45732" y="11479"/>
                    <a:pt x="48125" y="12193"/>
                    <a:pt x="50435" y="13110"/>
                  </a:cubicBezTo>
                  <a:lnTo>
                    <a:pt x="51304" y="13467"/>
                  </a:lnTo>
                  <a:lnTo>
                    <a:pt x="51721" y="13658"/>
                  </a:lnTo>
                  <a:lnTo>
                    <a:pt x="51935" y="13753"/>
                  </a:lnTo>
                  <a:lnTo>
                    <a:pt x="52042" y="13801"/>
                  </a:lnTo>
                  <a:lnTo>
                    <a:pt x="52090" y="13825"/>
                  </a:lnTo>
                  <a:cubicBezTo>
                    <a:pt x="52411" y="13968"/>
                    <a:pt x="52781" y="14134"/>
                    <a:pt x="53054" y="14265"/>
                  </a:cubicBezTo>
                  <a:lnTo>
                    <a:pt x="53840" y="14658"/>
                  </a:lnTo>
                  <a:cubicBezTo>
                    <a:pt x="54959" y="15230"/>
                    <a:pt x="56055" y="15849"/>
                    <a:pt x="57138" y="16504"/>
                  </a:cubicBezTo>
                  <a:cubicBezTo>
                    <a:pt x="59317" y="17813"/>
                    <a:pt x="61436" y="19313"/>
                    <a:pt x="63532" y="20933"/>
                  </a:cubicBezTo>
                  <a:lnTo>
                    <a:pt x="63544" y="20933"/>
                  </a:lnTo>
                  <a:lnTo>
                    <a:pt x="63556" y="20945"/>
                  </a:lnTo>
                  <a:cubicBezTo>
                    <a:pt x="64127" y="21373"/>
                    <a:pt x="64746" y="21707"/>
                    <a:pt x="65413" y="21945"/>
                  </a:cubicBezTo>
                  <a:cubicBezTo>
                    <a:pt x="66145" y="22203"/>
                    <a:pt x="66915" y="22334"/>
                    <a:pt x="67688" y="22334"/>
                  </a:cubicBezTo>
                  <a:cubicBezTo>
                    <a:pt x="69128" y="22334"/>
                    <a:pt x="70579" y="21878"/>
                    <a:pt x="71819" y="20933"/>
                  </a:cubicBezTo>
                  <a:cubicBezTo>
                    <a:pt x="73926" y="19325"/>
                    <a:pt x="76045" y="17825"/>
                    <a:pt x="78212" y="16515"/>
                  </a:cubicBezTo>
                  <a:cubicBezTo>
                    <a:pt x="79308" y="15861"/>
                    <a:pt x="80403" y="15241"/>
                    <a:pt x="81522" y="14682"/>
                  </a:cubicBezTo>
                  <a:cubicBezTo>
                    <a:pt x="82082" y="14396"/>
                    <a:pt x="82641" y="14134"/>
                    <a:pt x="83213" y="13872"/>
                  </a:cubicBezTo>
                  <a:lnTo>
                    <a:pt x="83237" y="13860"/>
                  </a:lnTo>
                  <a:lnTo>
                    <a:pt x="83249" y="13848"/>
                  </a:lnTo>
                  <a:lnTo>
                    <a:pt x="83261" y="13848"/>
                  </a:lnTo>
                  <a:cubicBezTo>
                    <a:pt x="83261" y="13844"/>
                    <a:pt x="83259" y="13843"/>
                    <a:pt x="83257" y="13843"/>
                  </a:cubicBezTo>
                  <a:cubicBezTo>
                    <a:pt x="83253" y="13843"/>
                    <a:pt x="83245" y="13848"/>
                    <a:pt x="83237" y="13848"/>
                  </a:cubicBezTo>
                  <a:lnTo>
                    <a:pt x="83261" y="13837"/>
                  </a:lnTo>
                  <a:lnTo>
                    <a:pt x="83392" y="13789"/>
                  </a:lnTo>
                  <a:lnTo>
                    <a:pt x="83630" y="13682"/>
                  </a:lnTo>
                  <a:lnTo>
                    <a:pt x="84130" y="13467"/>
                  </a:lnTo>
                  <a:lnTo>
                    <a:pt x="84927" y="13134"/>
                  </a:lnTo>
                  <a:cubicBezTo>
                    <a:pt x="87225" y="12217"/>
                    <a:pt x="89630" y="11503"/>
                    <a:pt x="92059" y="11062"/>
                  </a:cubicBezTo>
                  <a:cubicBezTo>
                    <a:pt x="93274" y="10836"/>
                    <a:pt x="94488" y="10681"/>
                    <a:pt x="95715" y="10598"/>
                  </a:cubicBezTo>
                  <a:lnTo>
                    <a:pt x="96631" y="10550"/>
                  </a:lnTo>
                  <a:lnTo>
                    <a:pt x="97072" y="10550"/>
                  </a:lnTo>
                  <a:lnTo>
                    <a:pt x="97608" y="10539"/>
                  </a:lnTo>
                  <a:lnTo>
                    <a:pt x="98512" y="10550"/>
                  </a:lnTo>
                  <a:cubicBezTo>
                    <a:pt x="98786" y="10550"/>
                    <a:pt x="99132" y="10574"/>
                    <a:pt x="99441" y="10586"/>
                  </a:cubicBezTo>
                  <a:cubicBezTo>
                    <a:pt x="101989" y="10729"/>
                    <a:pt x="104644" y="11158"/>
                    <a:pt x="107406" y="11682"/>
                  </a:cubicBezTo>
                  <a:lnTo>
                    <a:pt x="111621" y="12527"/>
                  </a:lnTo>
                  <a:cubicBezTo>
                    <a:pt x="113050" y="12813"/>
                    <a:pt x="114526" y="13086"/>
                    <a:pt x="115991" y="13325"/>
                  </a:cubicBezTo>
                  <a:cubicBezTo>
                    <a:pt x="117515" y="13563"/>
                    <a:pt x="118991" y="13753"/>
                    <a:pt x="120527" y="13872"/>
                  </a:cubicBezTo>
                  <a:cubicBezTo>
                    <a:pt x="121685" y="13963"/>
                    <a:pt x="122856" y="14020"/>
                    <a:pt x="124036" y="14020"/>
                  </a:cubicBezTo>
                  <a:cubicBezTo>
                    <a:pt x="124398" y="14020"/>
                    <a:pt x="124760" y="14014"/>
                    <a:pt x="125123" y="14003"/>
                  </a:cubicBezTo>
                  <a:cubicBezTo>
                    <a:pt x="128207" y="13920"/>
                    <a:pt x="131350" y="13444"/>
                    <a:pt x="134279" y="12289"/>
                  </a:cubicBezTo>
                  <a:cubicBezTo>
                    <a:pt x="135088" y="11979"/>
                    <a:pt x="135577" y="11122"/>
                    <a:pt x="135398" y="10241"/>
                  </a:cubicBezTo>
                  <a:cubicBezTo>
                    <a:pt x="135230" y="9371"/>
                    <a:pt x="134463" y="8778"/>
                    <a:pt x="133616" y="8778"/>
                  </a:cubicBezTo>
                  <a:cubicBezTo>
                    <a:pt x="133501" y="8778"/>
                    <a:pt x="133384" y="8789"/>
                    <a:pt x="133267" y="8812"/>
                  </a:cubicBezTo>
                  <a:lnTo>
                    <a:pt x="133219" y="8824"/>
                  </a:lnTo>
                  <a:cubicBezTo>
                    <a:pt x="131945" y="9080"/>
                    <a:pt x="130644" y="9193"/>
                    <a:pt x="129335" y="9193"/>
                  </a:cubicBezTo>
                  <a:cubicBezTo>
                    <a:pt x="128025" y="9193"/>
                    <a:pt x="126706" y="9080"/>
                    <a:pt x="125397" y="8884"/>
                  </a:cubicBezTo>
                  <a:cubicBezTo>
                    <a:pt x="124075" y="8693"/>
                    <a:pt x="122766" y="8419"/>
                    <a:pt x="121468" y="8074"/>
                  </a:cubicBezTo>
                  <a:cubicBezTo>
                    <a:pt x="120170" y="7741"/>
                    <a:pt x="118848" y="7336"/>
                    <a:pt x="117586" y="6907"/>
                  </a:cubicBezTo>
                  <a:cubicBezTo>
                    <a:pt x="116277" y="6455"/>
                    <a:pt x="114991" y="5967"/>
                    <a:pt x="113669" y="5455"/>
                  </a:cubicBezTo>
                  <a:lnTo>
                    <a:pt x="109645" y="3895"/>
                  </a:lnTo>
                  <a:cubicBezTo>
                    <a:pt x="106906" y="2847"/>
                    <a:pt x="104013" y="1835"/>
                    <a:pt x="100894" y="1097"/>
                  </a:cubicBezTo>
                  <a:cubicBezTo>
                    <a:pt x="100501" y="1014"/>
                    <a:pt x="100144" y="918"/>
                    <a:pt x="99703" y="835"/>
                  </a:cubicBezTo>
                  <a:lnTo>
                    <a:pt x="98465" y="609"/>
                  </a:lnTo>
                  <a:lnTo>
                    <a:pt x="97941" y="513"/>
                  </a:lnTo>
                  <a:lnTo>
                    <a:pt x="97679" y="466"/>
                  </a:lnTo>
                  <a:lnTo>
                    <a:pt x="97536" y="442"/>
                  </a:lnTo>
                  <a:lnTo>
                    <a:pt x="97477" y="430"/>
                  </a:lnTo>
                  <a:lnTo>
                    <a:pt x="97358" y="418"/>
                  </a:lnTo>
                  <a:lnTo>
                    <a:pt x="97322" y="418"/>
                  </a:lnTo>
                  <a:lnTo>
                    <a:pt x="96084" y="252"/>
                  </a:lnTo>
                  <a:cubicBezTo>
                    <a:pt x="94554" y="84"/>
                    <a:pt x="93015" y="0"/>
                    <a:pt x="91474" y="0"/>
                  </a:cubicBezTo>
                  <a:close/>
                </a:path>
              </a:pathLst>
            </a:custGeom>
            <a:solidFill>
              <a:srgbClr val="FFAB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 name="Google Shape;647;p36"/>
            <p:cNvSpPr/>
            <p:nvPr/>
          </p:nvSpPr>
          <p:spPr>
            <a:xfrm>
              <a:off x="2298775" y="1691800"/>
              <a:ext cx="1634775" cy="358900"/>
            </a:xfrm>
            <a:custGeom>
              <a:avLst/>
              <a:gdLst/>
              <a:ahLst/>
              <a:cxnLst/>
              <a:rect l="l" t="t" r="r" b="b"/>
              <a:pathLst>
                <a:path w="65391" h="14356" extrusionOk="0">
                  <a:moveTo>
                    <a:pt x="38975" y="1"/>
                  </a:moveTo>
                  <a:cubicBezTo>
                    <a:pt x="30338" y="1"/>
                    <a:pt x="21262" y="2926"/>
                    <a:pt x="14467" y="4676"/>
                  </a:cubicBezTo>
                  <a:cubicBezTo>
                    <a:pt x="12683" y="5137"/>
                    <a:pt x="10969" y="5324"/>
                    <a:pt x="9361" y="5324"/>
                  </a:cubicBezTo>
                  <a:cubicBezTo>
                    <a:pt x="5443" y="5324"/>
                    <a:pt x="2154" y="4211"/>
                    <a:pt x="1" y="3223"/>
                  </a:cubicBezTo>
                  <a:lnTo>
                    <a:pt x="1" y="3223"/>
                  </a:lnTo>
                  <a:cubicBezTo>
                    <a:pt x="84" y="3842"/>
                    <a:pt x="501" y="4402"/>
                    <a:pt x="1132" y="4640"/>
                  </a:cubicBezTo>
                  <a:lnTo>
                    <a:pt x="2144" y="5009"/>
                  </a:lnTo>
                  <a:cubicBezTo>
                    <a:pt x="2501" y="5128"/>
                    <a:pt x="2906" y="5247"/>
                    <a:pt x="3299" y="5355"/>
                  </a:cubicBezTo>
                  <a:cubicBezTo>
                    <a:pt x="4073" y="5557"/>
                    <a:pt x="4823" y="5736"/>
                    <a:pt x="5585" y="5878"/>
                  </a:cubicBezTo>
                  <a:cubicBezTo>
                    <a:pt x="7121" y="6152"/>
                    <a:pt x="8669" y="6295"/>
                    <a:pt x="10205" y="6331"/>
                  </a:cubicBezTo>
                  <a:cubicBezTo>
                    <a:pt x="10604" y="6343"/>
                    <a:pt x="11002" y="6349"/>
                    <a:pt x="11400" y="6349"/>
                  </a:cubicBezTo>
                  <a:cubicBezTo>
                    <a:pt x="14076" y="6349"/>
                    <a:pt x="16722" y="6080"/>
                    <a:pt x="19313" y="5676"/>
                  </a:cubicBezTo>
                  <a:cubicBezTo>
                    <a:pt x="20063" y="5557"/>
                    <a:pt x="20801" y="5426"/>
                    <a:pt x="21527" y="5295"/>
                  </a:cubicBezTo>
                  <a:lnTo>
                    <a:pt x="23694" y="4878"/>
                  </a:lnTo>
                  <a:lnTo>
                    <a:pt x="27909" y="4045"/>
                  </a:lnTo>
                  <a:cubicBezTo>
                    <a:pt x="30671" y="3521"/>
                    <a:pt x="33338" y="3092"/>
                    <a:pt x="35886" y="2961"/>
                  </a:cubicBezTo>
                  <a:cubicBezTo>
                    <a:pt x="36517" y="2926"/>
                    <a:pt x="37148" y="2914"/>
                    <a:pt x="37780" y="2914"/>
                  </a:cubicBezTo>
                  <a:lnTo>
                    <a:pt x="38232" y="2914"/>
                  </a:lnTo>
                  <a:lnTo>
                    <a:pt x="38470" y="2926"/>
                  </a:lnTo>
                  <a:lnTo>
                    <a:pt x="38637" y="2926"/>
                  </a:lnTo>
                  <a:cubicBezTo>
                    <a:pt x="38982" y="2938"/>
                    <a:pt x="39375" y="2950"/>
                    <a:pt x="39685" y="2973"/>
                  </a:cubicBezTo>
                  <a:lnTo>
                    <a:pt x="40542" y="3045"/>
                  </a:lnTo>
                  <a:cubicBezTo>
                    <a:pt x="40839" y="3092"/>
                    <a:pt x="41149" y="3104"/>
                    <a:pt x="41459" y="3152"/>
                  </a:cubicBezTo>
                  <a:cubicBezTo>
                    <a:pt x="42066" y="3235"/>
                    <a:pt x="42673" y="3319"/>
                    <a:pt x="43280" y="3438"/>
                  </a:cubicBezTo>
                  <a:cubicBezTo>
                    <a:pt x="45709" y="3890"/>
                    <a:pt x="48102" y="4604"/>
                    <a:pt x="50412" y="5521"/>
                  </a:cubicBezTo>
                  <a:lnTo>
                    <a:pt x="51281" y="5878"/>
                  </a:lnTo>
                  <a:lnTo>
                    <a:pt x="51698" y="6069"/>
                  </a:lnTo>
                  <a:lnTo>
                    <a:pt x="51912" y="6164"/>
                  </a:lnTo>
                  <a:lnTo>
                    <a:pt x="52019" y="6212"/>
                  </a:lnTo>
                  <a:lnTo>
                    <a:pt x="52067" y="6236"/>
                  </a:lnTo>
                  <a:lnTo>
                    <a:pt x="52079" y="6236"/>
                  </a:lnTo>
                  <a:cubicBezTo>
                    <a:pt x="52388" y="6379"/>
                    <a:pt x="52758" y="6545"/>
                    <a:pt x="53031" y="6676"/>
                  </a:cubicBezTo>
                  <a:lnTo>
                    <a:pt x="53817" y="7069"/>
                  </a:lnTo>
                  <a:cubicBezTo>
                    <a:pt x="54936" y="7641"/>
                    <a:pt x="56032" y="8260"/>
                    <a:pt x="57115" y="8915"/>
                  </a:cubicBezTo>
                  <a:cubicBezTo>
                    <a:pt x="59294" y="10224"/>
                    <a:pt x="61413" y="11724"/>
                    <a:pt x="63509" y="13344"/>
                  </a:cubicBezTo>
                  <a:lnTo>
                    <a:pt x="63521" y="13344"/>
                  </a:lnTo>
                  <a:lnTo>
                    <a:pt x="63533" y="13356"/>
                  </a:lnTo>
                  <a:cubicBezTo>
                    <a:pt x="64104" y="13784"/>
                    <a:pt x="64723" y="14118"/>
                    <a:pt x="65390" y="14356"/>
                  </a:cubicBezTo>
                  <a:lnTo>
                    <a:pt x="65390" y="11189"/>
                  </a:lnTo>
                  <a:cubicBezTo>
                    <a:pt x="65390" y="11189"/>
                    <a:pt x="60199" y="6069"/>
                    <a:pt x="49162" y="1747"/>
                  </a:cubicBezTo>
                  <a:cubicBezTo>
                    <a:pt x="45963" y="490"/>
                    <a:pt x="42506" y="1"/>
                    <a:pt x="3897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 name="Google Shape;648;p36"/>
            <p:cNvSpPr/>
            <p:nvPr/>
          </p:nvSpPr>
          <p:spPr>
            <a:xfrm>
              <a:off x="4048125" y="1691800"/>
              <a:ext cx="1634450" cy="358900"/>
            </a:xfrm>
            <a:custGeom>
              <a:avLst/>
              <a:gdLst/>
              <a:ahLst/>
              <a:cxnLst/>
              <a:rect l="l" t="t" r="r" b="b"/>
              <a:pathLst>
                <a:path w="65378" h="14356" extrusionOk="0">
                  <a:moveTo>
                    <a:pt x="26405" y="1"/>
                  </a:moveTo>
                  <a:cubicBezTo>
                    <a:pt x="22873" y="1"/>
                    <a:pt x="19415" y="490"/>
                    <a:pt x="16216" y="1747"/>
                  </a:cubicBezTo>
                  <a:cubicBezTo>
                    <a:pt x="5191" y="6069"/>
                    <a:pt x="0" y="11189"/>
                    <a:pt x="0" y="11189"/>
                  </a:cubicBezTo>
                  <a:lnTo>
                    <a:pt x="0" y="14356"/>
                  </a:lnTo>
                  <a:cubicBezTo>
                    <a:pt x="655" y="14118"/>
                    <a:pt x="1286" y="13784"/>
                    <a:pt x="1857" y="13356"/>
                  </a:cubicBezTo>
                  <a:lnTo>
                    <a:pt x="1869" y="13344"/>
                  </a:lnTo>
                  <a:cubicBezTo>
                    <a:pt x="3977" y="11724"/>
                    <a:pt x="6096" y="10224"/>
                    <a:pt x="8263" y="8915"/>
                  </a:cubicBezTo>
                  <a:cubicBezTo>
                    <a:pt x="9346" y="8260"/>
                    <a:pt x="10454" y="7641"/>
                    <a:pt x="11573" y="7069"/>
                  </a:cubicBezTo>
                  <a:lnTo>
                    <a:pt x="12359" y="6676"/>
                  </a:lnTo>
                  <a:cubicBezTo>
                    <a:pt x="12633" y="6545"/>
                    <a:pt x="13002" y="6379"/>
                    <a:pt x="13311" y="6236"/>
                  </a:cubicBezTo>
                  <a:lnTo>
                    <a:pt x="13323" y="6236"/>
                  </a:lnTo>
                  <a:lnTo>
                    <a:pt x="13371" y="6212"/>
                  </a:lnTo>
                  <a:lnTo>
                    <a:pt x="13478" y="6164"/>
                  </a:lnTo>
                  <a:lnTo>
                    <a:pt x="13680" y="6069"/>
                  </a:lnTo>
                  <a:lnTo>
                    <a:pt x="14109" y="5878"/>
                  </a:lnTo>
                  <a:lnTo>
                    <a:pt x="14978" y="5521"/>
                  </a:lnTo>
                  <a:cubicBezTo>
                    <a:pt x="17276" y="4604"/>
                    <a:pt x="19681" y="3890"/>
                    <a:pt x="22110" y="3438"/>
                  </a:cubicBezTo>
                  <a:cubicBezTo>
                    <a:pt x="22717" y="3319"/>
                    <a:pt x="23324" y="3235"/>
                    <a:pt x="23932" y="3152"/>
                  </a:cubicBezTo>
                  <a:cubicBezTo>
                    <a:pt x="24241" y="3104"/>
                    <a:pt x="24551" y="3092"/>
                    <a:pt x="24848" y="3045"/>
                  </a:cubicBezTo>
                  <a:lnTo>
                    <a:pt x="25694" y="2973"/>
                  </a:lnTo>
                  <a:cubicBezTo>
                    <a:pt x="26015" y="2950"/>
                    <a:pt x="26408" y="2938"/>
                    <a:pt x="26753" y="2926"/>
                  </a:cubicBezTo>
                  <a:lnTo>
                    <a:pt x="26920" y="2926"/>
                  </a:lnTo>
                  <a:lnTo>
                    <a:pt x="27146" y="2914"/>
                  </a:lnTo>
                  <a:lnTo>
                    <a:pt x="27611" y="2914"/>
                  </a:lnTo>
                  <a:cubicBezTo>
                    <a:pt x="28230" y="2914"/>
                    <a:pt x="28861" y="2926"/>
                    <a:pt x="29504" y="2961"/>
                  </a:cubicBezTo>
                  <a:cubicBezTo>
                    <a:pt x="32052" y="3092"/>
                    <a:pt x="34719" y="3521"/>
                    <a:pt x="37481" y="4045"/>
                  </a:cubicBezTo>
                  <a:lnTo>
                    <a:pt x="41696" y="4878"/>
                  </a:lnTo>
                  <a:lnTo>
                    <a:pt x="43863" y="5295"/>
                  </a:lnTo>
                  <a:cubicBezTo>
                    <a:pt x="44589" y="5426"/>
                    <a:pt x="45327" y="5557"/>
                    <a:pt x="46077" y="5676"/>
                  </a:cubicBezTo>
                  <a:cubicBezTo>
                    <a:pt x="48668" y="6080"/>
                    <a:pt x="51314" y="6349"/>
                    <a:pt x="53982" y="6349"/>
                  </a:cubicBezTo>
                  <a:cubicBezTo>
                    <a:pt x="54379" y="6349"/>
                    <a:pt x="54776" y="6343"/>
                    <a:pt x="55174" y="6331"/>
                  </a:cubicBezTo>
                  <a:cubicBezTo>
                    <a:pt x="56721" y="6295"/>
                    <a:pt x="58269" y="6152"/>
                    <a:pt x="59805" y="5878"/>
                  </a:cubicBezTo>
                  <a:cubicBezTo>
                    <a:pt x="60567" y="5736"/>
                    <a:pt x="61317" y="5557"/>
                    <a:pt x="62091" y="5355"/>
                  </a:cubicBezTo>
                  <a:cubicBezTo>
                    <a:pt x="62484" y="5247"/>
                    <a:pt x="62889" y="5128"/>
                    <a:pt x="63246" y="5009"/>
                  </a:cubicBezTo>
                  <a:lnTo>
                    <a:pt x="64258" y="4640"/>
                  </a:lnTo>
                  <a:cubicBezTo>
                    <a:pt x="64889" y="4402"/>
                    <a:pt x="65306" y="3842"/>
                    <a:pt x="65377" y="3223"/>
                  </a:cubicBezTo>
                  <a:lnTo>
                    <a:pt x="65377" y="3223"/>
                  </a:lnTo>
                  <a:cubicBezTo>
                    <a:pt x="63233" y="4211"/>
                    <a:pt x="59946" y="5324"/>
                    <a:pt x="56029" y="5324"/>
                  </a:cubicBezTo>
                  <a:cubicBezTo>
                    <a:pt x="54421" y="5324"/>
                    <a:pt x="52707" y="5137"/>
                    <a:pt x="50923" y="4676"/>
                  </a:cubicBezTo>
                  <a:cubicBezTo>
                    <a:pt x="44128" y="2926"/>
                    <a:pt x="35047" y="1"/>
                    <a:pt x="2640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 name="Google Shape;649;p36"/>
            <p:cNvSpPr/>
            <p:nvPr/>
          </p:nvSpPr>
          <p:spPr>
            <a:xfrm>
              <a:off x="3229550" y="4287275"/>
              <a:ext cx="1521350" cy="161350"/>
            </a:xfrm>
            <a:custGeom>
              <a:avLst/>
              <a:gdLst/>
              <a:ahLst/>
              <a:cxnLst/>
              <a:rect l="l" t="t" r="r" b="b"/>
              <a:pathLst>
                <a:path w="60854" h="6454" extrusionOk="0">
                  <a:moveTo>
                    <a:pt x="2632" y="0"/>
                  </a:moveTo>
                  <a:cubicBezTo>
                    <a:pt x="1180" y="0"/>
                    <a:pt x="1" y="1179"/>
                    <a:pt x="1" y="2631"/>
                  </a:cubicBezTo>
                  <a:lnTo>
                    <a:pt x="1" y="3822"/>
                  </a:lnTo>
                  <a:cubicBezTo>
                    <a:pt x="1" y="5263"/>
                    <a:pt x="1180" y="6453"/>
                    <a:pt x="2632" y="6453"/>
                  </a:cubicBezTo>
                  <a:lnTo>
                    <a:pt x="58222" y="6453"/>
                  </a:lnTo>
                  <a:cubicBezTo>
                    <a:pt x="59663" y="6453"/>
                    <a:pt x="60854" y="5263"/>
                    <a:pt x="60854" y="3822"/>
                  </a:cubicBezTo>
                  <a:lnTo>
                    <a:pt x="60854" y="2631"/>
                  </a:lnTo>
                  <a:cubicBezTo>
                    <a:pt x="60854" y="1214"/>
                    <a:pt x="59711" y="48"/>
                    <a:pt x="58306" y="12"/>
                  </a:cubicBezTo>
                  <a:cubicBezTo>
                    <a:pt x="58282" y="0"/>
                    <a:pt x="58246" y="0"/>
                    <a:pt x="58222" y="0"/>
                  </a:cubicBezTo>
                  <a:close/>
                </a:path>
              </a:pathLst>
            </a:custGeom>
            <a:solidFill>
              <a:srgbClr val="FFAB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 name="Google Shape;650;p36"/>
            <p:cNvSpPr/>
            <p:nvPr/>
          </p:nvSpPr>
          <p:spPr>
            <a:xfrm>
              <a:off x="2982200" y="4448600"/>
              <a:ext cx="2016050" cy="161050"/>
            </a:xfrm>
            <a:custGeom>
              <a:avLst/>
              <a:gdLst/>
              <a:ahLst/>
              <a:cxnLst/>
              <a:rect l="l" t="t" r="r" b="b"/>
              <a:pathLst>
                <a:path w="80642" h="6442" extrusionOk="0">
                  <a:moveTo>
                    <a:pt x="2632" y="0"/>
                  </a:moveTo>
                  <a:cubicBezTo>
                    <a:pt x="1179" y="0"/>
                    <a:pt x="1" y="1179"/>
                    <a:pt x="1" y="2620"/>
                  </a:cubicBezTo>
                  <a:lnTo>
                    <a:pt x="1" y="3822"/>
                  </a:lnTo>
                  <a:cubicBezTo>
                    <a:pt x="1" y="5263"/>
                    <a:pt x="1179" y="6441"/>
                    <a:pt x="2632" y="6441"/>
                  </a:cubicBezTo>
                  <a:lnTo>
                    <a:pt x="78010" y="6441"/>
                  </a:lnTo>
                  <a:cubicBezTo>
                    <a:pt x="79463" y="6441"/>
                    <a:pt x="80642" y="5263"/>
                    <a:pt x="80642" y="3822"/>
                  </a:cubicBezTo>
                  <a:lnTo>
                    <a:pt x="80642" y="2620"/>
                  </a:lnTo>
                  <a:cubicBezTo>
                    <a:pt x="80642" y="1179"/>
                    <a:pt x="79463" y="0"/>
                    <a:pt x="780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 name="Google Shape;651;p36"/>
            <p:cNvSpPr/>
            <p:nvPr/>
          </p:nvSpPr>
          <p:spPr>
            <a:xfrm>
              <a:off x="3612650" y="2929050"/>
              <a:ext cx="734025" cy="1358250"/>
            </a:xfrm>
            <a:custGeom>
              <a:avLst/>
              <a:gdLst/>
              <a:ahLst/>
              <a:cxnLst/>
              <a:rect l="l" t="t" r="r" b="b"/>
              <a:pathLst>
                <a:path w="29361" h="54330" extrusionOk="0">
                  <a:moveTo>
                    <a:pt x="9299" y="1"/>
                  </a:moveTo>
                  <a:cubicBezTo>
                    <a:pt x="9299" y="1"/>
                    <a:pt x="0" y="43518"/>
                    <a:pt x="9299" y="54329"/>
                  </a:cubicBezTo>
                  <a:lnTo>
                    <a:pt x="20908" y="54329"/>
                  </a:lnTo>
                  <a:cubicBezTo>
                    <a:pt x="21336" y="53829"/>
                    <a:pt x="21729" y="53269"/>
                    <a:pt x="22074" y="52626"/>
                  </a:cubicBezTo>
                  <a:cubicBezTo>
                    <a:pt x="29361" y="39601"/>
                    <a:pt x="20908" y="1"/>
                    <a:pt x="20908" y="1"/>
                  </a:cubicBezTo>
                  <a:close/>
                </a:path>
              </a:pathLst>
            </a:custGeom>
            <a:solidFill>
              <a:srgbClr val="FFAB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 name="Google Shape;652;p36"/>
            <p:cNvSpPr/>
            <p:nvPr/>
          </p:nvSpPr>
          <p:spPr>
            <a:xfrm>
              <a:off x="4095150" y="2929050"/>
              <a:ext cx="251525" cy="1315675"/>
            </a:xfrm>
            <a:custGeom>
              <a:avLst/>
              <a:gdLst/>
              <a:ahLst/>
              <a:cxnLst/>
              <a:rect l="l" t="t" r="r" b="b"/>
              <a:pathLst>
                <a:path w="10061" h="52627" extrusionOk="0">
                  <a:moveTo>
                    <a:pt x="0" y="1"/>
                  </a:moveTo>
                  <a:cubicBezTo>
                    <a:pt x="6644" y="33136"/>
                    <a:pt x="2441" y="52567"/>
                    <a:pt x="2441" y="52567"/>
                  </a:cubicBezTo>
                  <a:lnTo>
                    <a:pt x="2774" y="52626"/>
                  </a:lnTo>
                  <a:cubicBezTo>
                    <a:pt x="10061" y="39601"/>
                    <a:pt x="1608" y="1"/>
                    <a:pt x="160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 name="Google Shape;653;p36"/>
            <p:cNvSpPr/>
            <p:nvPr/>
          </p:nvSpPr>
          <p:spPr>
            <a:xfrm>
              <a:off x="3861475" y="1824450"/>
              <a:ext cx="257500" cy="1104625"/>
            </a:xfrm>
            <a:custGeom>
              <a:avLst/>
              <a:gdLst/>
              <a:ahLst/>
              <a:cxnLst/>
              <a:rect l="l" t="t" r="r" b="b"/>
              <a:pathLst>
                <a:path w="10300" h="44185" extrusionOk="0">
                  <a:moveTo>
                    <a:pt x="5144" y="1"/>
                  </a:moveTo>
                  <a:cubicBezTo>
                    <a:pt x="2311" y="1"/>
                    <a:pt x="1" y="9883"/>
                    <a:pt x="1" y="22087"/>
                  </a:cubicBezTo>
                  <a:cubicBezTo>
                    <a:pt x="1" y="34291"/>
                    <a:pt x="2311" y="44185"/>
                    <a:pt x="5144" y="44185"/>
                  </a:cubicBezTo>
                  <a:cubicBezTo>
                    <a:pt x="6002" y="44185"/>
                    <a:pt x="6811" y="43292"/>
                    <a:pt x="7514" y="41720"/>
                  </a:cubicBezTo>
                  <a:cubicBezTo>
                    <a:pt x="9169" y="38041"/>
                    <a:pt x="10300" y="30624"/>
                    <a:pt x="10300" y="22087"/>
                  </a:cubicBezTo>
                  <a:cubicBezTo>
                    <a:pt x="10300" y="15574"/>
                    <a:pt x="9645" y="9716"/>
                    <a:pt x="8597" y="5668"/>
                  </a:cubicBezTo>
                  <a:cubicBezTo>
                    <a:pt x="7680" y="2144"/>
                    <a:pt x="6478" y="1"/>
                    <a:pt x="5144" y="1"/>
                  </a:cubicBezTo>
                  <a:close/>
                </a:path>
              </a:pathLst>
            </a:custGeom>
            <a:solidFill>
              <a:srgbClr val="FFAB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 name="Google Shape;654;p36"/>
            <p:cNvSpPr/>
            <p:nvPr/>
          </p:nvSpPr>
          <p:spPr>
            <a:xfrm>
              <a:off x="3990075" y="1966150"/>
              <a:ext cx="167300" cy="962925"/>
            </a:xfrm>
            <a:custGeom>
              <a:avLst/>
              <a:gdLst/>
              <a:ahLst/>
              <a:cxnLst/>
              <a:rect l="l" t="t" r="r" b="b"/>
              <a:pathLst>
                <a:path w="6692" h="38517" extrusionOk="0">
                  <a:moveTo>
                    <a:pt x="3453" y="0"/>
                  </a:moveTo>
                  <a:cubicBezTo>
                    <a:pt x="3024" y="72"/>
                    <a:pt x="2643" y="274"/>
                    <a:pt x="2322" y="655"/>
                  </a:cubicBezTo>
                  <a:cubicBezTo>
                    <a:pt x="2322" y="655"/>
                    <a:pt x="6692" y="21527"/>
                    <a:pt x="0" y="38517"/>
                  </a:cubicBezTo>
                  <a:lnTo>
                    <a:pt x="2370" y="36052"/>
                  </a:lnTo>
                  <a:cubicBezTo>
                    <a:pt x="4025" y="32373"/>
                    <a:pt x="5156" y="24956"/>
                    <a:pt x="5156" y="16419"/>
                  </a:cubicBezTo>
                  <a:cubicBezTo>
                    <a:pt x="5156" y="9906"/>
                    <a:pt x="4501" y="4048"/>
                    <a:pt x="345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 name="Google Shape;655;p36"/>
            <p:cNvSpPr/>
            <p:nvPr/>
          </p:nvSpPr>
          <p:spPr>
            <a:xfrm>
              <a:off x="3527800" y="4126225"/>
              <a:ext cx="924550" cy="161075"/>
            </a:xfrm>
            <a:custGeom>
              <a:avLst/>
              <a:gdLst/>
              <a:ahLst/>
              <a:cxnLst/>
              <a:rect l="l" t="t" r="r" b="b"/>
              <a:pathLst>
                <a:path w="36982" h="6443" extrusionOk="0">
                  <a:moveTo>
                    <a:pt x="2632" y="1"/>
                  </a:moveTo>
                  <a:cubicBezTo>
                    <a:pt x="1192" y="1"/>
                    <a:pt x="1" y="1180"/>
                    <a:pt x="1" y="2620"/>
                  </a:cubicBezTo>
                  <a:lnTo>
                    <a:pt x="1" y="3823"/>
                  </a:lnTo>
                  <a:cubicBezTo>
                    <a:pt x="1" y="5263"/>
                    <a:pt x="1192" y="6442"/>
                    <a:pt x="2632" y="6442"/>
                  </a:cubicBezTo>
                  <a:lnTo>
                    <a:pt x="34362" y="6442"/>
                  </a:lnTo>
                  <a:cubicBezTo>
                    <a:pt x="35803" y="6442"/>
                    <a:pt x="36982" y="5263"/>
                    <a:pt x="36982" y="3823"/>
                  </a:cubicBezTo>
                  <a:lnTo>
                    <a:pt x="36982" y="2620"/>
                  </a:lnTo>
                  <a:cubicBezTo>
                    <a:pt x="36982" y="1180"/>
                    <a:pt x="35803" y="1"/>
                    <a:pt x="3436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 name="Google Shape;656;p36"/>
            <p:cNvSpPr/>
            <p:nvPr/>
          </p:nvSpPr>
          <p:spPr>
            <a:xfrm>
              <a:off x="1855275" y="3360650"/>
              <a:ext cx="1168325" cy="279525"/>
            </a:xfrm>
            <a:custGeom>
              <a:avLst/>
              <a:gdLst/>
              <a:ahLst/>
              <a:cxnLst/>
              <a:rect l="l" t="t" r="r" b="b"/>
              <a:pathLst>
                <a:path w="46733" h="11181" extrusionOk="0">
                  <a:moveTo>
                    <a:pt x="989" y="1"/>
                  </a:moveTo>
                  <a:cubicBezTo>
                    <a:pt x="346" y="1"/>
                    <a:pt x="1" y="739"/>
                    <a:pt x="405" y="1239"/>
                  </a:cubicBezTo>
                  <a:cubicBezTo>
                    <a:pt x="5168" y="7216"/>
                    <a:pt x="13669" y="11181"/>
                    <a:pt x="23361" y="11181"/>
                  </a:cubicBezTo>
                  <a:cubicBezTo>
                    <a:pt x="33064" y="11181"/>
                    <a:pt x="41577" y="7204"/>
                    <a:pt x="46340" y="1215"/>
                  </a:cubicBezTo>
                  <a:cubicBezTo>
                    <a:pt x="46733" y="727"/>
                    <a:pt x="46364" y="1"/>
                    <a:pt x="45733" y="1"/>
                  </a:cubicBezTo>
                  <a:close/>
                </a:path>
              </a:pathLst>
            </a:custGeom>
            <a:solidFill>
              <a:srgbClr val="FFCE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 name="Google Shape;657;p36"/>
            <p:cNvSpPr/>
            <p:nvPr/>
          </p:nvSpPr>
          <p:spPr>
            <a:xfrm>
              <a:off x="4941675" y="3360650"/>
              <a:ext cx="1168325" cy="279525"/>
            </a:xfrm>
            <a:custGeom>
              <a:avLst/>
              <a:gdLst/>
              <a:ahLst/>
              <a:cxnLst/>
              <a:rect l="l" t="t" r="r" b="b"/>
              <a:pathLst>
                <a:path w="46733" h="11181" extrusionOk="0">
                  <a:moveTo>
                    <a:pt x="989" y="1"/>
                  </a:moveTo>
                  <a:cubicBezTo>
                    <a:pt x="346" y="1"/>
                    <a:pt x="1" y="739"/>
                    <a:pt x="405" y="1239"/>
                  </a:cubicBezTo>
                  <a:cubicBezTo>
                    <a:pt x="3334" y="4906"/>
                    <a:pt x="7668" y="7823"/>
                    <a:pt x="12824" y="9526"/>
                  </a:cubicBezTo>
                  <a:lnTo>
                    <a:pt x="12859" y="9526"/>
                  </a:lnTo>
                  <a:cubicBezTo>
                    <a:pt x="16086" y="10598"/>
                    <a:pt x="19634" y="11181"/>
                    <a:pt x="23361" y="11181"/>
                  </a:cubicBezTo>
                  <a:cubicBezTo>
                    <a:pt x="33064" y="11181"/>
                    <a:pt x="41577" y="7204"/>
                    <a:pt x="46340" y="1215"/>
                  </a:cubicBezTo>
                  <a:cubicBezTo>
                    <a:pt x="46733" y="727"/>
                    <a:pt x="46364" y="1"/>
                    <a:pt x="45732" y="1"/>
                  </a:cubicBezTo>
                  <a:close/>
                </a:path>
              </a:pathLst>
            </a:custGeom>
            <a:solidFill>
              <a:srgbClr val="FFCE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 name="Google Shape;658;p36"/>
            <p:cNvSpPr/>
            <p:nvPr/>
          </p:nvSpPr>
          <p:spPr>
            <a:xfrm>
              <a:off x="3718300" y="1331250"/>
              <a:ext cx="543850" cy="723925"/>
            </a:xfrm>
            <a:custGeom>
              <a:avLst/>
              <a:gdLst/>
              <a:ahLst/>
              <a:cxnLst/>
              <a:rect l="l" t="t" r="r" b="b"/>
              <a:pathLst>
                <a:path w="21754" h="28957" extrusionOk="0">
                  <a:moveTo>
                    <a:pt x="10871" y="0"/>
                  </a:moveTo>
                  <a:cubicBezTo>
                    <a:pt x="10871" y="0"/>
                    <a:pt x="1" y="12061"/>
                    <a:pt x="1" y="18074"/>
                  </a:cubicBezTo>
                  <a:cubicBezTo>
                    <a:pt x="1" y="20550"/>
                    <a:pt x="822" y="22836"/>
                    <a:pt x="2227" y="24658"/>
                  </a:cubicBezTo>
                  <a:lnTo>
                    <a:pt x="2239" y="24670"/>
                  </a:lnTo>
                  <a:cubicBezTo>
                    <a:pt x="2977" y="25658"/>
                    <a:pt x="3894" y="26504"/>
                    <a:pt x="4918" y="27182"/>
                  </a:cubicBezTo>
                  <a:cubicBezTo>
                    <a:pt x="6633" y="28301"/>
                    <a:pt x="8681" y="28956"/>
                    <a:pt x="10871" y="28956"/>
                  </a:cubicBezTo>
                  <a:cubicBezTo>
                    <a:pt x="14407" y="28956"/>
                    <a:pt x="17551" y="27266"/>
                    <a:pt x="19527" y="24658"/>
                  </a:cubicBezTo>
                  <a:cubicBezTo>
                    <a:pt x="20920" y="22836"/>
                    <a:pt x="21754" y="20539"/>
                    <a:pt x="21754" y="18074"/>
                  </a:cubicBezTo>
                  <a:cubicBezTo>
                    <a:pt x="21754" y="17812"/>
                    <a:pt x="21730" y="17550"/>
                    <a:pt x="21694" y="17276"/>
                  </a:cubicBezTo>
                  <a:cubicBezTo>
                    <a:pt x="20861" y="11061"/>
                    <a:pt x="10871" y="0"/>
                    <a:pt x="10871" y="0"/>
                  </a:cubicBezTo>
                  <a:close/>
                </a:path>
              </a:pathLst>
            </a:custGeom>
            <a:solidFill>
              <a:srgbClr val="FFCE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 name="Google Shape;659;p36"/>
            <p:cNvSpPr/>
            <p:nvPr/>
          </p:nvSpPr>
          <p:spPr>
            <a:xfrm>
              <a:off x="3768025" y="2774875"/>
              <a:ext cx="444425" cy="308400"/>
            </a:xfrm>
            <a:custGeom>
              <a:avLst/>
              <a:gdLst/>
              <a:ahLst/>
              <a:cxnLst/>
              <a:rect l="l" t="t" r="r" b="b"/>
              <a:pathLst>
                <a:path w="17777" h="12336" extrusionOk="0">
                  <a:moveTo>
                    <a:pt x="8882" y="1"/>
                  </a:moveTo>
                  <a:cubicBezTo>
                    <a:pt x="3977" y="1"/>
                    <a:pt x="0" y="2763"/>
                    <a:pt x="0" y="6168"/>
                  </a:cubicBezTo>
                  <a:cubicBezTo>
                    <a:pt x="0" y="8728"/>
                    <a:pt x="2239" y="10919"/>
                    <a:pt x="5441" y="11847"/>
                  </a:cubicBezTo>
                  <a:lnTo>
                    <a:pt x="5453" y="11847"/>
                  </a:lnTo>
                  <a:cubicBezTo>
                    <a:pt x="6501" y="12157"/>
                    <a:pt x="7668" y="12335"/>
                    <a:pt x="8882" y="12335"/>
                  </a:cubicBezTo>
                  <a:cubicBezTo>
                    <a:pt x="13800" y="12335"/>
                    <a:pt x="17776" y="9573"/>
                    <a:pt x="17776" y="6168"/>
                  </a:cubicBezTo>
                  <a:cubicBezTo>
                    <a:pt x="17776" y="4739"/>
                    <a:pt x="17074" y="3418"/>
                    <a:pt x="15883" y="2370"/>
                  </a:cubicBezTo>
                  <a:cubicBezTo>
                    <a:pt x="14264" y="929"/>
                    <a:pt x="11728" y="1"/>
                    <a:pt x="8882" y="1"/>
                  </a:cubicBezTo>
                  <a:close/>
                </a:path>
              </a:pathLst>
            </a:custGeom>
            <a:solidFill>
              <a:srgbClr val="FFCE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 name="Google Shape;660;p36"/>
            <p:cNvSpPr/>
            <p:nvPr/>
          </p:nvSpPr>
          <p:spPr>
            <a:xfrm>
              <a:off x="3851075" y="1685150"/>
              <a:ext cx="278325" cy="278350"/>
            </a:xfrm>
            <a:custGeom>
              <a:avLst/>
              <a:gdLst/>
              <a:ahLst/>
              <a:cxnLst/>
              <a:rect l="l" t="t" r="r" b="b"/>
              <a:pathLst>
                <a:path w="11133" h="11134" fill="none" extrusionOk="0">
                  <a:moveTo>
                    <a:pt x="11132" y="5573"/>
                  </a:moveTo>
                  <a:cubicBezTo>
                    <a:pt x="11132" y="8645"/>
                    <a:pt x="8632" y="11133"/>
                    <a:pt x="5560" y="11133"/>
                  </a:cubicBezTo>
                  <a:cubicBezTo>
                    <a:pt x="2488" y="11133"/>
                    <a:pt x="0" y="8645"/>
                    <a:pt x="0" y="5573"/>
                  </a:cubicBezTo>
                  <a:cubicBezTo>
                    <a:pt x="0" y="2501"/>
                    <a:pt x="2488" y="1"/>
                    <a:pt x="5560" y="1"/>
                  </a:cubicBezTo>
                  <a:cubicBezTo>
                    <a:pt x="8632" y="1"/>
                    <a:pt x="11132" y="2501"/>
                    <a:pt x="11132" y="5573"/>
                  </a:cubicBezTo>
                  <a:close/>
                </a:path>
              </a:pathLst>
            </a:custGeom>
            <a:noFill/>
            <a:ln w="1160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 name="Google Shape;661;p36"/>
            <p:cNvSpPr/>
            <p:nvPr/>
          </p:nvSpPr>
          <p:spPr>
            <a:xfrm>
              <a:off x="5263150" y="3360650"/>
              <a:ext cx="846850" cy="279525"/>
            </a:xfrm>
            <a:custGeom>
              <a:avLst/>
              <a:gdLst/>
              <a:ahLst/>
              <a:cxnLst/>
              <a:rect l="l" t="t" r="r" b="b"/>
              <a:pathLst>
                <a:path w="33874" h="11181" extrusionOk="0">
                  <a:moveTo>
                    <a:pt x="30826" y="1"/>
                  </a:moveTo>
                  <a:cubicBezTo>
                    <a:pt x="23261" y="8524"/>
                    <a:pt x="13356" y="10169"/>
                    <a:pt x="6834" y="10169"/>
                  </a:cubicBezTo>
                  <a:cubicBezTo>
                    <a:pt x="2988" y="10169"/>
                    <a:pt x="318" y="9597"/>
                    <a:pt x="0" y="9526"/>
                  </a:cubicBezTo>
                  <a:lnTo>
                    <a:pt x="0" y="9526"/>
                  </a:lnTo>
                  <a:cubicBezTo>
                    <a:pt x="3227" y="10598"/>
                    <a:pt x="6775" y="11181"/>
                    <a:pt x="10502" y="11181"/>
                  </a:cubicBezTo>
                  <a:cubicBezTo>
                    <a:pt x="20205" y="11181"/>
                    <a:pt x="28718" y="7204"/>
                    <a:pt x="33481" y="1215"/>
                  </a:cubicBezTo>
                  <a:cubicBezTo>
                    <a:pt x="33874" y="727"/>
                    <a:pt x="33505" y="1"/>
                    <a:pt x="328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 name="Google Shape;662;p36"/>
            <p:cNvSpPr/>
            <p:nvPr/>
          </p:nvSpPr>
          <p:spPr>
            <a:xfrm>
              <a:off x="2176750" y="3360650"/>
              <a:ext cx="846850" cy="279525"/>
            </a:xfrm>
            <a:custGeom>
              <a:avLst/>
              <a:gdLst/>
              <a:ahLst/>
              <a:cxnLst/>
              <a:rect l="l" t="t" r="r" b="b"/>
              <a:pathLst>
                <a:path w="33874" h="11181" extrusionOk="0">
                  <a:moveTo>
                    <a:pt x="30838" y="1"/>
                  </a:moveTo>
                  <a:cubicBezTo>
                    <a:pt x="23266" y="8524"/>
                    <a:pt x="13357" y="10169"/>
                    <a:pt x="6835" y="10169"/>
                  </a:cubicBezTo>
                  <a:cubicBezTo>
                    <a:pt x="2988" y="10169"/>
                    <a:pt x="318" y="9597"/>
                    <a:pt x="0" y="9526"/>
                  </a:cubicBezTo>
                  <a:lnTo>
                    <a:pt x="0" y="9526"/>
                  </a:lnTo>
                  <a:cubicBezTo>
                    <a:pt x="3227" y="10598"/>
                    <a:pt x="6775" y="11181"/>
                    <a:pt x="10502" y="11181"/>
                  </a:cubicBezTo>
                  <a:cubicBezTo>
                    <a:pt x="20205" y="11181"/>
                    <a:pt x="28718" y="7204"/>
                    <a:pt x="33481" y="1215"/>
                  </a:cubicBezTo>
                  <a:cubicBezTo>
                    <a:pt x="33874" y="727"/>
                    <a:pt x="33505" y="1"/>
                    <a:pt x="3287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 name="Google Shape;663;p36"/>
            <p:cNvSpPr/>
            <p:nvPr/>
          </p:nvSpPr>
          <p:spPr>
            <a:xfrm>
              <a:off x="3904350" y="2834100"/>
              <a:ext cx="308100" cy="249175"/>
            </a:xfrm>
            <a:custGeom>
              <a:avLst/>
              <a:gdLst/>
              <a:ahLst/>
              <a:cxnLst/>
              <a:rect l="l" t="t" r="r" b="b"/>
              <a:pathLst>
                <a:path w="12324" h="9967" extrusionOk="0">
                  <a:moveTo>
                    <a:pt x="10430" y="1"/>
                  </a:moveTo>
                  <a:lnTo>
                    <a:pt x="10430" y="1"/>
                  </a:lnTo>
                  <a:cubicBezTo>
                    <a:pt x="10811" y="1275"/>
                    <a:pt x="10942" y="2846"/>
                    <a:pt x="10418" y="4561"/>
                  </a:cubicBezTo>
                  <a:cubicBezTo>
                    <a:pt x="9049" y="9026"/>
                    <a:pt x="238" y="9466"/>
                    <a:pt x="0" y="9478"/>
                  </a:cubicBezTo>
                  <a:cubicBezTo>
                    <a:pt x="1048" y="9788"/>
                    <a:pt x="2215" y="9966"/>
                    <a:pt x="3429" y="9966"/>
                  </a:cubicBezTo>
                  <a:cubicBezTo>
                    <a:pt x="8347" y="9966"/>
                    <a:pt x="12323" y="7204"/>
                    <a:pt x="12323" y="3799"/>
                  </a:cubicBezTo>
                  <a:cubicBezTo>
                    <a:pt x="12323" y="2370"/>
                    <a:pt x="11621" y="1049"/>
                    <a:pt x="1043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 name="Google Shape;664;p36"/>
            <p:cNvSpPr/>
            <p:nvPr/>
          </p:nvSpPr>
          <p:spPr>
            <a:xfrm>
              <a:off x="3774275" y="1947700"/>
              <a:ext cx="432225" cy="183375"/>
            </a:xfrm>
            <a:custGeom>
              <a:avLst/>
              <a:gdLst/>
              <a:ahLst/>
              <a:cxnLst/>
              <a:rect l="l" t="t" r="r" b="b"/>
              <a:pathLst>
                <a:path w="17289" h="7335" extrusionOk="0">
                  <a:moveTo>
                    <a:pt x="17288" y="0"/>
                  </a:moveTo>
                  <a:cubicBezTo>
                    <a:pt x="15312" y="2608"/>
                    <a:pt x="12168" y="4298"/>
                    <a:pt x="8632" y="4298"/>
                  </a:cubicBezTo>
                  <a:cubicBezTo>
                    <a:pt x="6442" y="4298"/>
                    <a:pt x="4394" y="3643"/>
                    <a:pt x="2679" y="2524"/>
                  </a:cubicBezTo>
                  <a:cubicBezTo>
                    <a:pt x="1655" y="1846"/>
                    <a:pt x="738" y="1000"/>
                    <a:pt x="0" y="12"/>
                  </a:cubicBezTo>
                  <a:cubicBezTo>
                    <a:pt x="310" y="310"/>
                    <a:pt x="7858" y="7334"/>
                    <a:pt x="17288" y="0"/>
                  </a:cubicBezTo>
                  <a:close/>
                </a:path>
              </a:pathLst>
            </a:custGeom>
            <a:solidFill>
              <a:srgbClr val="000000"/>
            </a:solidFill>
            <a:ln w="3875" cap="flat" cmpd="sng">
              <a:solidFill>
                <a:schemeClr val="lt1"/>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 name="Freeform 5">
            <a:extLst>
              <a:ext uri="{FF2B5EF4-FFF2-40B4-BE49-F238E27FC236}">
                <a16:creationId xmlns:a16="http://schemas.microsoft.com/office/drawing/2014/main" id="{6CFA9096-FAD2-1FCD-8BBF-7954B3702D2F}"/>
              </a:ext>
            </a:extLst>
          </p:cNvPr>
          <p:cNvSpPr/>
          <p:nvPr/>
        </p:nvSpPr>
        <p:spPr bwMode="auto">
          <a:xfrm rot="16200000" flipH="1" flipV="1">
            <a:off x="-367950" y="356147"/>
            <a:ext cx="1203822" cy="478146"/>
          </a:xfrm>
          <a:custGeom>
            <a:avLst/>
            <a:gdLst>
              <a:gd name="T0" fmla="*/ 5233 w 5233"/>
              <a:gd name="T1" fmla="*/ 1294 h 1294"/>
              <a:gd name="T2" fmla="*/ 0 w 5233"/>
              <a:gd name="T3" fmla="*/ 1294 h 1294"/>
              <a:gd name="T4" fmla="*/ 0 w 5233"/>
              <a:gd name="T5" fmla="*/ 0 h 1294"/>
              <a:gd name="T6" fmla="*/ 3097 w 5233"/>
              <a:gd name="T7" fmla="*/ 0 h 1294"/>
              <a:gd name="T8" fmla="*/ 5233 w 5233"/>
              <a:gd name="T9" fmla="*/ 1294 h 1294"/>
            </a:gdLst>
            <a:ahLst/>
            <a:cxnLst>
              <a:cxn ang="0">
                <a:pos x="T0" y="T1"/>
              </a:cxn>
              <a:cxn ang="0">
                <a:pos x="T2" y="T3"/>
              </a:cxn>
              <a:cxn ang="0">
                <a:pos x="T4" y="T5"/>
              </a:cxn>
              <a:cxn ang="0">
                <a:pos x="T6" y="T7"/>
              </a:cxn>
              <a:cxn ang="0">
                <a:pos x="T8" y="T9"/>
              </a:cxn>
            </a:cxnLst>
            <a:rect l="0" t="0" r="r" b="b"/>
            <a:pathLst>
              <a:path w="5233" h="1294">
                <a:moveTo>
                  <a:pt x="5233" y="1294"/>
                </a:moveTo>
                <a:lnTo>
                  <a:pt x="0" y="1294"/>
                </a:lnTo>
                <a:lnTo>
                  <a:pt x="0" y="0"/>
                </a:lnTo>
                <a:lnTo>
                  <a:pt x="3097" y="0"/>
                </a:lnTo>
                <a:lnTo>
                  <a:pt x="5233" y="1294"/>
                </a:lnTo>
                <a:close/>
              </a:path>
            </a:pathLst>
          </a:custGeom>
          <a:solidFill>
            <a:srgbClr val="6096C8"/>
          </a:solidFill>
          <a:ln>
            <a:noFill/>
          </a:ln>
        </p:spPr>
        <p:txBody>
          <a:bodyPr vert="horz" wrap="square" lIns="91440" tIns="45720" rIns="91440" bIns="45720" numCol="1" anchor="t" anchorCtr="0" compatLnSpc="1">
            <a:prstTxWarp prst="textNoShape">
              <a:avLst/>
            </a:prstTxWarp>
          </a:bodyPr>
          <a:lstStyle/>
          <a:p>
            <a:endParaRPr lang="es-ES" sz="2100">
              <a:solidFill>
                <a:schemeClr val="tx1">
                  <a:lumMod val="65000"/>
                  <a:lumOff val="35000"/>
                </a:schemeClr>
              </a:solidFill>
            </a:endParaRPr>
          </a:p>
        </p:txBody>
      </p:sp>
      <p:sp>
        <p:nvSpPr>
          <p:cNvPr id="3" name="Freeform 5">
            <a:extLst>
              <a:ext uri="{FF2B5EF4-FFF2-40B4-BE49-F238E27FC236}">
                <a16:creationId xmlns:a16="http://schemas.microsoft.com/office/drawing/2014/main" id="{B69E5126-3CC6-9DCB-BA9B-3207153551E0}"/>
              </a:ext>
            </a:extLst>
          </p:cNvPr>
          <p:cNvSpPr/>
          <p:nvPr/>
        </p:nvSpPr>
        <p:spPr bwMode="auto">
          <a:xfrm rot="16200000" flipH="1">
            <a:off x="8274957" y="362684"/>
            <a:ext cx="1243987" cy="494099"/>
          </a:xfrm>
          <a:custGeom>
            <a:avLst/>
            <a:gdLst>
              <a:gd name="T0" fmla="*/ 5233 w 5233"/>
              <a:gd name="T1" fmla="*/ 1294 h 1294"/>
              <a:gd name="T2" fmla="*/ 0 w 5233"/>
              <a:gd name="T3" fmla="*/ 1294 h 1294"/>
              <a:gd name="T4" fmla="*/ 0 w 5233"/>
              <a:gd name="T5" fmla="*/ 0 h 1294"/>
              <a:gd name="T6" fmla="*/ 3097 w 5233"/>
              <a:gd name="T7" fmla="*/ 0 h 1294"/>
              <a:gd name="T8" fmla="*/ 5233 w 5233"/>
              <a:gd name="T9" fmla="*/ 1294 h 1294"/>
            </a:gdLst>
            <a:ahLst/>
            <a:cxnLst>
              <a:cxn ang="0">
                <a:pos x="T0" y="T1"/>
              </a:cxn>
              <a:cxn ang="0">
                <a:pos x="T2" y="T3"/>
              </a:cxn>
              <a:cxn ang="0">
                <a:pos x="T4" y="T5"/>
              </a:cxn>
              <a:cxn ang="0">
                <a:pos x="T6" y="T7"/>
              </a:cxn>
              <a:cxn ang="0">
                <a:pos x="T8" y="T9"/>
              </a:cxn>
            </a:cxnLst>
            <a:rect l="0" t="0" r="r" b="b"/>
            <a:pathLst>
              <a:path w="5233" h="1294">
                <a:moveTo>
                  <a:pt x="5233" y="1294"/>
                </a:moveTo>
                <a:lnTo>
                  <a:pt x="0" y="1294"/>
                </a:lnTo>
                <a:lnTo>
                  <a:pt x="0" y="0"/>
                </a:lnTo>
                <a:lnTo>
                  <a:pt x="3097" y="0"/>
                </a:lnTo>
                <a:lnTo>
                  <a:pt x="5233" y="1294"/>
                </a:lnTo>
                <a:close/>
              </a:path>
            </a:pathLst>
          </a:custGeom>
          <a:solidFill>
            <a:srgbClr val="6096C8"/>
          </a:solidFill>
          <a:ln>
            <a:noFill/>
          </a:ln>
        </p:spPr>
        <p:txBody>
          <a:bodyPr vert="horz" wrap="square" lIns="91440" tIns="45720" rIns="91440" bIns="45720" numCol="1" anchor="t" anchorCtr="0" compatLnSpc="1">
            <a:prstTxWarp prst="textNoShape">
              <a:avLst/>
            </a:prstTxWarp>
          </a:bodyPr>
          <a:lstStyle/>
          <a:p>
            <a:endParaRPr lang="es-ES" sz="2100">
              <a:solidFill>
                <a:schemeClr val="tx1">
                  <a:lumMod val="65000"/>
                  <a:lumOff val="35000"/>
                </a:schemeClr>
              </a:solidFill>
            </a:endParaRPr>
          </a:p>
        </p:txBody>
      </p:sp>
      <p:grpSp>
        <p:nvGrpSpPr>
          <p:cNvPr id="4" name="Google Shape;6034;p88">
            <a:extLst>
              <a:ext uri="{FF2B5EF4-FFF2-40B4-BE49-F238E27FC236}">
                <a16:creationId xmlns:a16="http://schemas.microsoft.com/office/drawing/2014/main" id="{1F847AFE-E35D-EEEB-8670-6F560DF49651}"/>
              </a:ext>
            </a:extLst>
          </p:cNvPr>
          <p:cNvGrpSpPr/>
          <p:nvPr/>
        </p:nvGrpSpPr>
        <p:grpSpPr>
          <a:xfrm>
            <a:off x="7458619" y="181347"/>
            <a:ext cx="1212346" cy="957137"/>
            <a:chOff x="-10007226" y="-743125"/>
            <a:chExt cx="8006101" cy="6320749"/>
          </a:xfrm>
        </p:grpSpPr>
        <p:sp>
          <p:nvSpPr>
            <p:cNvPr id="5" name="Google Shape;6035;p88">
              <a:extLst>
                <a:ext uri="{FF2B5EF4-FFF2-40B4-BE49-F238E27FC236}">
                  <a16:creationId xmlns:a16="http://schemas.microsoft.com/office/drawing/2014/main" id="{75E3838C-A025-2EE8-B971-DD03773F58B6}"/>
                </a:ext>
              </a:extLst>
            </p:cNvPr>
            <p:cNvSpPr/>
            <p:nvPr/>
          </p:nvSpPr>
          <p:spPr>
            <a:xfrm>
              <a:off x="-8984777" y="-743125"/>
              <a:ext cx="5960899" cy="5960874"/>
            </a:xfrm>
            <a:custGeom>
              <a:avLst/>
              <a:gdLst/>
              <a:ahLst/>
              <a:cxnLst/>
              <a:rect l="l" t="t" r="r" b="b"/>
              <a:pathLst>
                <a:path w="238436" h="238435" extrusionOk="0">
                  <a:moveTo>
                    <a:pt x="119218" y="1"/>
                  </a:moveTo>
                  <a:cubicBezTo>
                    <a:pt x="53377" y="1"/>
                    <a:pt x="1" y="53376"/>
                    <a:pt x="1" y="119218"/>
                  </a:cubicBezTo>
                  <a:cubicBezTo>
                    <a:pt x="1" y="185059"/>
                    <a:pt x="53377" y="238435"/>
                    <a:pt x="119218" y="238435"/>
                  </a:cubicBezTo>
                  <a:cubicBezTo>
                    <a:pt x="185060" y="238435"/>
                    <a:pt x="238435" y="185059"/>
                    <a:pt x="238435" y="119218"/>
                  </a:cubicBezTo>
                  <a:cubicBezTo>
                    <a:pt x="238435" y="53376"/>
                    <a:pt x="185060" y="1"/>
                    <a:pt x="1192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 name="Google Shape;6036;p88">
              <a:extLst>
                <a:ext uri="{FF2B5EF4-FFF2-40B4-BE49-F238E27FC236}">
                  <a16:creationId xmlns:a16="http://schemas.microsoft.com/office/drawing/2014/main" id="{F98372CE-BE66-1B48-A90E-3646CCC3104F}"/>
                </a:ext>
              </a:extLst>
            </p:cNvPr>
            <p:cNvSpPr/>
            <p:nvPr/>
          </p:nvSpPr>
          <p:spPr>
            <a:xfrm>
              <a:off x="-4967225" y="464775"/>
              <a:ext cx="114424" cy="98349"/>
            </a:xfrm>
            <a:custGeom>
              <a:avLst/>
              <a:gdLst/>
              <a:ahLst/>
              <a:cxnLst/>
              <a:rect l="l" t="t" r="r" b="b"/>
              <a:pathLst>
                <a:path w="4577" h="3934" extrusionOk="0">
                  <a:moveTo>
                    <a:pt x="1840" y="1"/>
                  </a:moveTo>
                  <a:cubicBezTo>
                    <a:pt x="655" y="1"/>
                    <a:pt x="0" y="3437"/>
                    <a:pt x="1391" y="3846"/>
                  </a:cubicBezTo>
                  <a:cubicBezTo>
                    <a:pt x="1584" y="3905"/>
                    <a:pt x="1781" y="3933"/>
                    <a:pt x="1974" y="3933"/>
                  </a:cubicBezTo>
                  <a:cubicBezTo>
                    <a:pt x="3378" y="3933"/>
                    <a:pt x="4576" y="2434"/>
                    <a:pt x="2462" y="310"/>
                  </a:cubicBezTo>
                  <a:cubicBezTo>
                    <a:pt x="2245" y="94"/>
                    <a:pt x="2035" y="1"/>
                    <a:pt x="184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 name="Google Shape;6037;p88">
              <a:extLst>
                <a:ext uri="{FF2B5EF4-FFF2-40B4-BE49-F238E27FC236}">
                  <a16:creationId xmlns:a16="http://schemas.microsoft.com/office/drawing/2014/main" id="{EA21A398-1862-0586-44BB-9ADFDE4AF107}"/>
                </a:ext>
              </a:extLst>
            </p:cNvPr>
            <p:cNvSpPr/>
            <p:nvPr/>
          </p:nvSpPr>
          <p:spPr>
            <a:xfrm>
              <a:off x="-7323550" y="4612397"/>
              <a:ext cx="533127" cy="499701"/>
            </a:xfrm>
            <a:custGeom>
              <a:avLst/>
              <a:gdLst/>
              <a:ahLst/>
              <a:cxnLst/>
              <a:rect l="l" t="t" r="r" b="b"/>
              <a:pathLst>
                <a:path w="21325" h="19988" extrusionOk="0">
                  <a:moveTo>
                    <a:pt x="7713" y="0"/>
                  </a:moveTo>
                  <a:cubicBezTo>
                    <a:pt x="6004" y="0"/>
                    <a:pt x="4204" y="474"/>
                    <a:pt x="2941" y="1044"/>
                  </a:cubicBezTo>
                  <a:cubicBezTo>
                    <a:pt x="1" y="2390"/>
                    <a:pt x="525" y="8807"/>
                    <a:pt x="1429" y="12617"/>
                  </a:cubicBezTo>
                  <a:cubicBezTo>
                    <a:pt x="7740" y="15641"/>
                    <a:pt x="14360" y="18106"/>
                    <a:pt x="21218" y="19987"/>
                  </a:cubicBezTo>
                  <a:cubicBezTo>
                    <a:pt x="21325" y="19356"/>
                    <a:pt x="21170" y="18594"/>
                    <a:pt x="20622" y="17654"/>
                  </a:cubicBezTo>
                  <a:cubicBezTo>
                    <a:pt x="19110" y="15082"/>
                    <a:pt x="13395" y="8010"/>
                    <a:pt x="12586" y="3461"/>
                  </a:cubicBezTo>
                  <a:cubicBezTo>
                    <a:pt x="12129" y="851"/>
                    <a:pt x="10002" y="0"/>
                    <a:pt x="771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6038;p88">
              <a:extLst>
                <a:ext uri="{FF2B5EF4-FFF2-40B4-BE49-F238E27FC236}">
                  <a16:creationId xmlns:a16="http://schemas.microsoft.com/office/drawing/2014/main" id="{B540BA21-4818-A067-CD43-D31EB0DDECDD}"/>
                </a:ext>
              </a:extLst>
            </p:cNvPr>
            <p:cNvSpPr/>
            <p:nvPr/>
          </p:nvSpPr>
          <p:spPr>
            <a:xfrm>
              <a:off x="-5649225" y="-596377"/>
              <a:ext cx="2481277" cy="2314773"/>
            </a:xfrm>
            <a:custGeom>
              <a:avLst/>
              <a:gdLst/>
              <a:ahLst/>
              <a:cxnLst/>
              <a:rect l="l" t="t" r="r" b="b"/>
              <a:pathLst>
                <a:path w="99251" h="92591" extrusionOk="0">
                  <a:moveTo>
                    <a:pt x="22825" y="1"/>
                  </a:moveTo>
                  <a:lnTo>
                    <a:pt x="22825" y="1"/>
                  </a:lnTo>
                  <a:cubicBezTo>
                    <a:pt x="20896" y="4989"/>
                    <a:pt x="20360" y="9811"/>
                    <a:pt x="24646" y="10073"/>
                  </a:cubicBezTo>
                  <a:cubicBezTo>
                    <a:pt x="28932" y="10335"/>
                    <a:pt x="31349" y="11419"/>
                    <a:pt x="30004" y="14633"/>
                  </a:cubicBezTo>
                  <a:cubicBezTo>
                    <a:pt x="28671" y="17848"/>
                    <a:pt x="26789" y="18384"/>
                    <a:pt x="23837" y="20253"/>
                  </a:cubicBezTo>
                  <a:cubicBezTo>
                    <a:pt x="21786" y="21565"/>
                    <a:pt x="19602" y="23265"/>
                    <a:pt x="18286" y="23265"/>
                  </a:cubicBezTo>
                  <a:cubicBezTo>
                    <a:pt x="17715" y="23265"/>
                    <a:pt x="17307" y="22945"/>
                    <a:pt x="17145" y="22134"/>
                  </a:cubicBezTo>
                  <a:cubicBezTo>
                    <a:pt x="16610" y="19455"/>
                    <a:pt x="13395" y="15169"/>
                    <a:pt x="12323" y="12216"/>
                  </a:cubicBezTo>
                  <a:cubicBezTo>
                    <a:pt x="11547" y="10087"/>
                    <a:pt x="11190" y="7952"/>
                    <a:pt x="10238" y="7952"/>
                  </a:cubicBezTo>
                  <a:cubicBezTo>
                    <a:pt x="9875" y="7952"/>
                    <a:pt x="9426" y="8262"/>
                    <a:pt x="8835" y="9002"/>
                  </a:cubicBezTo>
                  <a:cubicBezTo>
                    <a:pt x="6704" y="11681"/>
                    <a:pt x="4144" y="14098"/>
                    <a:pt x="2072" y="17038"/>
                  </a:cubicBezTo>
                  <a:cubicBezTo>
                    <a:pt x="0" y="19991"/>
                    <a:pt x="4287" y="20253"/>
                    <a:pt x="8299" y="21860"/>
                  </a:cubicBezTo>
                  <a:cubicBezTo>
                    <a:pt x="12323" y="23468"/>
                    <a:pt x="13133" y="26147"/>
                    <a:pt x="12061" y="28028"/>
                  </a:cubicBezTo>
                  <a:cubicBezTo>
                    <a:pt x="10978" y="29897"/>
                    <a:pt x="13800" y="30516"/>
                    <a:pt x="14728" y="32576"/>
                  </a:cubicBezTo>
                  <a:cubicBezTo>
                    <a:pt x="15383" y="34005"/>
                    <a:pt x="16883" y="36862"/>
                    <a:pt x="14728" y="38208"/>
                  </a:cubicBezTo>
                  <a:cubicBezTo>
                    <a:pt x="14415" y="38402"/>
                    <a:pt x="13999" y="38483"/>
                    <a:pt x="13511" y="38483"/>
                  </a:cubicBezTo>
                  <a:cubicBezTo>
                    <a:pt x="11142" y="38483"/>
                    <a:pt x="7064" y="36587"/>
                    <a:pt x="4702" y="36587"/>
                  </a:cubicBezTo>
                  <a:cubicBezTo>
                    <a:pt x="4214" y="36587"/>
                    <a:pt x="3800" y="36668"/>
                    <a:pt x="3489" y="36862"/>
                  </a:cubicBezTo>
                  <a:cubicBezTo>
                    <a:pt x="1334" y="38208"/>
                    <a:pt x="2953" y="46244"/>
                    <a:pt x="2143" y="47852"/>
                  </a:cubicBezTo>
                  <a:cubicBezTo>
                    <a:pt x="1334" y="49459"/>
                    <a:pt x="7585" y="49995"/>
                    <a:pt x="9013" y="51328"/>
                  </a:cubicBezTo>
                  <a:cubicBezTo>
                    <a:pt x="9263" y="51563"/>
                    <a:pt x="9633" y="51667"/>
                    <a:pt x="10080" y="51667"/>
                  </a:cubicBezTo>
                  <a:cubicBezTo>
                    <a:pt x="12194" y="51667"/>
                    <a:pt x="16045" y="49347"/>
                    <a:pt x="17145" y="47578"/>
                  </a:cubicBezTo>
                  <a:cubicBezTo>
                    <a:pt x="18479" y="45435"/>
                    <a:pt x="18217" y="43030"/>
                    <a:pt x="20896" y="40613"/>
                  </a:cubicBezTo>
                  <a:cubicBezTo>
                    <a:pt x="23575" y="38208"/>
                    <a:pt x="25992" y="39279"/>
                    <a:pt x="28135" y="38470"/>
                  </a:cubicBezTo>
                  <a:cubicBezTo>
                    <a:pt x="29613" y="37916"/>
                    <a:pt x="29041" y="37100"/>
                    <a:pt x="29262" y="37100"/>
                  </a:cubicBezTo>
                  <a:cubicBezTo>
                    <a:pt x="29360" y="37100"/>
                    <a:pt x="29613" y="37259"/>
                    <a:pt x="30266" y="37672"/>
                  </a:cubicBezTo>
                  <a:cubicBezTo>
                    <a:pt x="32421" y="39005"/>
                    <a:pt x="40982" y="44363"/>
                    <a:pt x="40458" y="45971"/>
                  </a:cubicBezTo>
                  <a:cubicBezTo>
                    <a:pt x="39922" y="47578"/>
                    <a:pt x="36171" y="46506"/>
                    <a:pt x="35898" y="48649"/>
                  </a:cubicBezTo>
                  <a:cubicBezTo>
                    <a:pt x="35643" y="50729"/>
                    <a:pt x="37654" y="51676"/>
                    <a:pt x="38992" y="51676"/>
                  </a:cubicBezTo>
                  <a:cubicBezTo>
                    <a:pt x="39032" y="51676"/>
                    <a:pt x="39073" y="51675"/>
                    <a:pt x="39112" y="51674"/>
                  </a:cubicBezTo>
                  <a:cubicBezTo>
                    <a:pt x="40458" y="51602"/>
                    <a:pt x="42601" y="48114"/>
                    <a:pt x="43934" y="47316"/>
                  </a:cubicBezTo>
                  <a:cubicBezTo>
                    <a:pt x="44075" y="47231"/>
                    <a:pt x="44231" y="47192"/>
                    <a:pt x="44400" y="47192"/>
                  </a:cubicBezTo>
                  <a:cubicBezTo>
                    <a:pt x="45846" y="47192"/>
                    <a:pt x="48295" y="50053"/>
                    <a:pt x="51173" y="51674"/>
                  </a:cubicBezTo>
                  <a:cubicBezTo>
                    <a:pt x="51526" y="51871"/>
                    <a:pt x="51853" y="51960"/>
                    <a:pt x="52158" y="51960"/>
                  </a:cubicBezTo>
                  <a:cubicBezTo>
                    <a:pt x="54630" y="51960"/>
                    <a:pt x="55636" y="46127"/>
                    <a:pt x="57067" y="45173"/>
                  </a:cubicBezTo>
                  <a:cubicBezTo>
                    <a:pt x="57712" y="44743"/>
                    <a:pt x="59994" y="44528"/>
                    <a:pt x="62513" y="44528"/>
                  </a:cubicBezTo>
                  <a:cubicBezTo>
                    <a:pt x="66275" y="44528"/>
                    <a:pt x="70567" y="45008"/>
                    <a:pt x="70723" y="45971"/>
                  </a:cubicBezTo>
                  <a:cubicBezTo>
                    <a:pt x="70997" y="47578"/>
                    <a:pt x="59746" y="45709"/>
                    <a:pt x="58400" y="49185"/>
                  </a:cubicBezTo>
                  <a:cubicBezTo>
                    <a:pt x="57067" y="52674"/>
                    <a:pt x="62687" y="53745"/>
                    <a:pt x="65639" y="55888"/>
                  </a:cubicBezTo>
                  <a:cubicBezTo>
                    <a:pt x="68580" y="58032"/>
                    <a:pt x="70473" y="65532"/>
                    <a:pt x="70735" y="70890"/>
                  </a:cubicBezTo>
                  <a:cubicBezTo>
                    <a:pt x="70997" y="76248"/>
                    <a:pt x="77153" y="92321"/>
                    <a:pt x="82511" y="92583"/>
                  </a:cubicBezTo>
                  <a:cubicBezTo>
                    <a:pt x="82606" y="92588"/>
                    <a:pt x="82703" y="92591"/>
                    <a:pt x="82800" y="92591"/>
                  </a:cubicBezTo>
                  <a:cubicBezTo>
                    <a:pt x="88143" y="92591"/>
                    <a:pt x="95624" y="85304"/>
                    <a:pt x="94572" y="82404"/>
                  </a:cubicBezTo>
                  <a:cubicBezTo>
                    <a:pt x="93500" y="79463"/>
                    <a:pt x="87071" y="80796"/>
                    <a:pt x="85201" y="76248"/>
                  </a:cubicBezTo>
                  <a:cubicBezTo>
                    <a:pt x="83320" y="71688"/>
                    <a:pt x="80367" y="67938"/>
                    <a:pt x="82249" y="67140"/>
                  </a:cubicBezTo>
                  <a:cubicBezTo>
                    <a:pt x="82307" y="67115"/>
                    <a:pt x="82367" y="67102"/>
                    <a:pt x="82430" y="67102"/>
                  </a:cubicBezTo>
                  <a:cubicBezTo>
                    <a:pt x="84194" y="67102"/>
                    <a:pt x="87576" y="76916"/>
                    <a:pt x="96568" y="76916"/>
                  </a:cubicBezTo>
                  <a:cubicBezTo>
                    <a:pt x="97412" y="76916"/>
                    <a:pt x="98305" y="76830"/>
                    <a:pt x="99251" y="76641"/>
                  </a:cubicBezTo>
                  <a:cubicBezTo>
                    <a:pt x="99239" y="76617"/>
                    <a:pt x="99239" y="76581"/>
                    <a:pt x="99227" y="76558"/>
                  </a:cubicBezTo>
                  <a:cubicBezTo>
                    <a:pt x="98989" y="75903"/>
                    <a:pt x="97441" y="71724"/>
                    <a:pt x="95512" y="66616"/>
                  </a:cubicBezTo>
                  <a:cubicBezTo>
                    <a:pt x="92012" y="58401"/>
                    <a:pt x="87606" y="50674"/>
                    <a:pt x="82439" y="43530"/>
                  </a:cubicBezTo>
                  <a:lnTo>
                    <a:pt x="82439" y="43530"/>
                  </a:lnTo>
                  <a:cubicBezTo>
                    <a:pt x="83201" y="44661"/>
                    <a:pt x="86237" y="54543"/>
                    <a:pt x="82249" y="54817"/>
                  </a:cubicBezTo>
                  <a:cubicBezTo>
                    <a:pt x="82196" y="54820"/>
                    <a:pt x="82144" y="54822"/>
                    <a:pt x="82093" y="54822"/>
                  </a:cubicBezTo>
                  <a:cubicBezTo>
                    <a:pt x="78204" y="54822"/>
                    <a:pt x="77427" y="45155"/>
                    <a:pt x="77427" y="43827"/>
                  </a:cubicBezTo>
                  <a:cubicBezTo>
                    <a:pt x="77427" y="42506"/>
                    <a:pt x="73569" y="32778"/>
                    <a:pt x="73498" y="32588"/>
                  </a:cubicBezTo>
                  <a:cubicBezTo>
                    <a:pt x="73343" y="32421"/>
                    <a:pt x="73176" y="32255"/>
                    <a:pt x="73021" y="32076"/>
                  </a:cubicBezTo>
                  <a:cubicBezTo>
                    <a:pt x="72509" y="31540"/>
                    <a:pt x="71616" y="30612"/>
                    <a:pt x="70461" y="29409"/>
                  </a:cubicBezTo>
                  <a:cubicBezTo>
                    <a:pt x="63723" y="22622"/>
                    <a:pt x="56186" y="16634"/>
                    <a:pt x="47994" y="11621"/>
                  </a:cubicBezTo>
                  <a:lnTo>
                    <a:pt x="47994" y="11621"/>
                  </a:lnTo>
                  <a:cubicBezTo>
                    <a:pt x="47518" y="12978"/>
                    <a:pt x="48363" y="15372"/>
                    <a:pt x="47423" y="16503"/>
                  </a:cubicBezTo>
                  <a:cubicBezTo>
                    <a:pt x="46121" y="18057"/>
                    <a:pt x="42325" y="21874"/>
                    <a:pt x="37950" y="21874"/>
                  </a:cubicBezTo>
                  <a:cubicBezTo>
                    <a:pt x="37803" y="21874"/>
                    <a:pt x="37654" y="21869"/>
                    <a:pt x="37505" y="21860"/>
                  </a:cubicBezTo>
                  <a:cubicBezTo>
                    <a:pt x="32957" y="21599"/>
                    <a:pt x="30814" y="19455"/>
                    <a:pt x="33493" y="17848"/>
                  </a:cubicBezTo>
                  <a:cubicBezTo>
                    <a:pt x="36160" y="16241"/>
                    <a:pt x="37707" y="17312"/>
                    <a:pt x="38850" y="12216"/>
                  </a:cubicBezTo>
                  <a:cubicBezTo>
                    <a:pt x="39886" y="7573"/>
                    <a:pt x="38779" y="6561"/>
                    <a:pt x="38577" y="6418"/>
                  </a:cubicBezTo>
                  <a:cubicBezTo>
                    <a:pt x="33516" y="3918"/>
                    <a:pt x="28254" y="1775"/>
                    <a:pt x="2282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 name="Google Shape;6039;p88">
              <a:extLst>
                <a:ext uri="{FF2B5EF4-FFF2-40B4-BE49-F238E27FC236}">
                  <a16:creationId xmlns:a16="http://schemas.microsoft.com/office/drawing/2014/main" id="{6BE09069-5964-43F3-2324-DBC821C613C4}"/>
                </a:ext>
              </a:extLst>
            </p:cNvPr>
            <p:cNvSpPr/>
            <p:nvPr/>
          </p:nvSpPr>
          <p:spPr>
            <a:xfrm>
              <a:off x="-5890328" y="666875"/>
              <a:ext cx="2404474" cy="2952774"/>
            </a:xfrm>
            <a:custGeom>
              <a:avLst/>
              <a:gdLst/>
              <a:ahLst/>
              <a:cxnLst/>
              <a:rect l="l" t="t" r="r" b="b"/>
              <a:pathLst>
                <a:path w="96179" h="118111" extrusionOk="0">
                  <a:moveTo>
                    <a:pt x="37505" y="1"/>
                  </a:moveTo>
                  <a:cubicBezTo>
                    <a:pt x="34482" y="1"/>
                    <a:pt x="24022" y="2611"/>
                    <a:pt x="19021" y="2611"/>
                  </a:cubicBezTo>
                  <a:cubicBezTo>
                    <a:pt x="18251" y="2611"/>
                    <a:pt x="17609" y="2549"/>
                    <a:pt x="17145" y="2406"/>
                  </a:cubicBezTo>
                  <a:cubicBezTo>
                    <a:pt x="16859" y="2319"/>
                    <a:pt x="16548" y="2273"/>
                    <a:pt x="16222" y="2273"/>
                  </a:cubicBezTo>
                  <a:cubicBezTo>
                    <a:pt x="14270" y="2273"/>
                    <a:pt x="11803" y="3905"/>
                    <a:pt x="11180" y="8037"/>
                  </a:cubicBezTo>
                  <a:cubicBezTo>
                    <a:pt x="10442" y="12859"/>
                    <a:pt x="6430" y="13931"/>
                    <a:pt x="3751" y="17681"/>
                  </a:cubicBezTo>
                  <a:cubicBezTo>
                    <a:pt x="1072" y="21432"/>
                    <a:pt x="0" y="36719"/>
                    <a:pt x="1334" y="42065"/>
                  </a:cubicBezTo>
                  <a:cubicBezTo>
                    <a:pt x="2679" y="47411"/>
                    <a:pt x="10180" y="55722"/>
                    <a:pt x="15264" y="56531"/>
                  </a:cubicBezTo>
                  <a:cubicBezTo>
                    <a:pt x="17812" y="56930"/>
                    <a:pt x="21095" y="57130"/>
                    <a:pt x="24344" y="57130"/>
                  </a:cubicBezTo>
                  <a:cubicBezTo>
                    <a:pt x="27593" y="57130"/>
                    <a:pt x="30808" y="56930"/>
                    <a:pt x="33219" y="56531"/>
                  </a:cubicBezTo>
                  <a:cubicBezTo>
                    <a:pt x="33563" y="56474"/>
                    <a:pt x="33907" y="56446"/>
                    <a:pt x="34249" y="56446"/>
                  </a:cubicBezTo>
                  <a:cubicBezTo>
                    <a:pt x="38704" y="56446"/>
                    <a:pt x="42863" y="61151"/>
                    <a:pt x="42863" y="65640"/>
                  </a:cubicBezTo>
                  <a:cubicBezTo>
                    <a:pt x="42863" y="70462"/>
                    <a:pt x="48221" y="75546"/>
                    <a:pt x="47959" y="79832"/>
                  </a:cubicBezTo>
                  <a:cubicBezTo>
                    <a:pt x="47685" y="84118"/>
                    <a:pt x="44220" y="92964"/>
                    <a:pt x="47971" y="100465"/>
                  </a:cubicBezTo>
                  <a:cubicBezTo>
                    <a:pt x="51709" y="107966"/>
                    <a:pt x="57067" y="114931"/>
                    <a:pt x="57329" y="117336"/>
                  </a:cubicBezTo>
                  <a:cubicBezTo>
                    <a:pt x="57389" y="117863"/>
                    <a:pt x="57931" y="118110"/>
                    <a:pt x="58796" y="118110"/>
                  </a:cubicBezTo>
                  <a:cubicBezTo>
                    <a:pt x="61900" y="118110"/>
                    <a:pt x="69155" y="114933"/>
                    <a:pt x="73140" y="110109"/>
                  </a:cubicBezTo>
                  <a:cubicBezTo>
                    <a:pt x="78224" y="103942"/>
                    <a:pt x="78498" y="104478"/>
                    <a:pt x="80105" y="98048"/>
                  </a:cubicBezTo>
                  <a:cubicBezTo>
                    <a:pt x="81713" y="91619"/>
                    <a:pt x="85189" y="89214"/>
                    <a:pt x="85725" y="85725"/>
                  </a:cubicBezTo>
                  <a:cubicBezTo>
                    <a:pt x="86261" y="82249"/>
                    <a:pt x="86261" y="78498"/>
                    <a:pt x="85725" y="73403"/>
                  </a:cubicBezTo>
                  <a:cubicBezTo>
                    <a:pt x="85189" y="68319"/>
                    <a:pt x="95107" y="56531"/>
                    <a:pt x="95643" y="51971"/>
                  </a:cubicBezTo>
                  <a:cubicBezTo>
                    <a:pt x="96179" y="47411"/>
                    <a:pt x="90011" y="47411"/>
                    <a:pt x="87606" y="43935"/>
                  </a:cubicBezTo>
                  <a:cubicBezTo>
                    <a:pt x="85189" y="40446"/>
                    <a:pt x="76891" y="24373"/>
                    <a:pt x="76081" y="19289"/>
                  </a:cubicBezTo>
                  <a:cubicBezTo>
                    <a:pt x="75283" y="14193"/>
                    <a:pt x="65639" y="13121"/>
                    <a:pt x="62960" y="11514"/>
                  </a:cubicBezTo>
                  <a:cubicBezTo>
                    <a:pt x="62314" y="11126"/>
                    <a:pt x="61605" y="11004"/>
                    <a:pt x="60845" y="11004"/>
                  </a:cubicBezTo>
                  <a:cubicBezTo>
                    <a:pt x="59547" y="11004"/>
                    <a:pt x="58099" y="11361"/>
                    <a:pt x="56558" y="11361"/>
                  </a:cubicBezTo>
                  <a:cubicBezTo>
                    <a:pt x="55262" y="11361"/>
                    <a:pt x="53901" y="11109"/>
                    <a:pt x="52507" y="10180"/>
                  </a:cubicBezTo>
                  <a:cubicBezTo>
                    <a:pt x="48494" y="7502"/>
                    <a:pt x="40993" y="1"/>
                    <a:pt x="3750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6040;p88">
              <a:extLst>
                <a:ext uri="{FF2B5EF4-FFF2-40B4-BE49-F238E27FC236}">
                  <a16:creationId xmlns:a16="http://schemas.microsoft.com/office/drawing/2014/main" id="{5CB3D048-FEF2-45E3-B9C0-60C68E210225}"/>
                </a:ext>
              </a:extLst>
            </p:cNvPr>
            <p:cNvSpPr/>
            <p:nvPr/>
          </p:nvSpPr>
          <p:spPr>
            <a:xfrm>
              <a:off x="-8214428" y="1790147"/>
              <a:ext cx="1654399" cy="2598873"/>
            </a:xfrm>
            <a:custGeom>
              <a:avLst/>
              <a:gdLst/>
              <a:ahLst/>
              <a:cxnLst/>
              <a:rect l="l" t="t" r="r" b="b"/>
              <a:pathLst>
                <a:path w="66176" h="103955" extrusionOk="0">
                  <a:moveTo>
                    <a:pt x="11855" y="1"/>
                  </a:moveTo>
                  <a:cubicBezTo>
                    <a:pt x="10872" y="1"/>
                    <a:pt x="9986" y="267"/>
                    <a:pt x="9216" y="873"/>
                  </a:cubicBezTo>
                  <a:cubicBezTo>
                    <a:pt x="6156" y="3290"/>
                    <a:pt x="3632" y="7350"/>
                    <a:pt x="4013" y="8874"/>
                  </a:cubicBezTo>
                  <a:cubicBezTo>
                    <a:pt x="4322" y="10076"/>
                    <a:pt x="5084" y="13994"/>
                    <a:pt x="2941" y="17887"/>
                  </a:cubicBezTo>
                  <a:cubicBezTo>
                    <a:pt x="798" y="21780"/>
                    <a:pt x="0" y="24995"/>
                    <a:pt x="2941" y="31424"/>
                  </a:cubicBezTo>
                  <a:cubicBezTo>
                    <a:pt x="5894" y="37854"/>
                    <a:pt x="10180" y="39997"/>
                    <a:pt x="13395" y="45890"/>
                  </a:cubicBezTo>
                  <a:cubicBezTo>
                    <a:pt x="16609" y="51784"/>
                    <a:pt x="16074" y="61154"/>
                    <a:pt x="16609" y="75084"/>
                  </a:cubicBezTo>
                  <a:cubicBezTo>
                    <a:pt x="17145" y="89015"/>
                    <a:pt x="21967" y="100004"/>
                    <a:pt x="30004" y="103219"/>
                  </a:cubicBezTo>
                  <a:cubicBezTo>
                    <a:pt x="31277" y="103728"/>
                    <a:pt x="32073" y="103955"/>
                    <a:pt x="32514" y="103955"/>
                  </a:cubicBezTo>
                  <a:cubicBezTo>
                    <a:pt x="34859" y="103955"/>
                    <a:pt x="27189" y="97548"/>
                    <a:pt x="27861" y="93039"/>
                  </a:cubicBezTo>
                  <a:cubicBezTo>
                    <a:pt x="28659" y="87681"/>
                    <a:pt x="28397" y="84728"/>
                    <a:pt x="31349" y="80716"/>
                  </a:cubicBezTo>
                  <a:cubicBezTo>
                    <a:pt x="34290" y="76692"/>
                    <a:pt x="36088" y="78299"/>
                    <a:pt x="39743" y="71072"/>
                  </a:cubicBezTo>
                  <a:cubicBezTo>
                    <a:pt x="43399" y="63833"/>
                    <a:pt x="42327" y="61428"/>
                    <a:pt x="46613" y="59011"/>
                  </a:cubicBezTo>
                  <a:cubicBezTo>
                    <a:pt x="50899" y="56606"/>
                    <a:pt x="57067" y="59285"/>
                    <a:pt x="58400" y="50974"/>
                  </a:cubicBezTo>
                  <a:cubicBezTo>
                    <a:pt x="59746" y="42676"/>
                    <a:pt x="54388" y="45081"/>
                    <a:pt x="60282" y="37580"/>
                  </a:cubicBezTo>
                  <a:cubicBezTo>
                    <a:pt x="66175" y="30079"/>
                    <a:pt x="60008" y="28745"/>
                    <a:pt x="54924" y="25793"/>
                  </a:cubicBezTo>
                  <a:cubicBezTo>
                    <a:pt x="49828" y="22852"/>
                    <a:pt x="44744" y="22578"/>
                    <a:pt x="42327" y="19637"/>
                  </a:cubicBezTo>
                  <a:cubicBezTo>
                    <a:pt x="39922" y="16684"/>
                    <a:pt x="40184" y="17494"/>
                    <a:pt x="35898" y="12934"/>
                  </a:cubicBezTo>
                  <a:cubicBezTo>
                    <a:pt x="31611" y="8374"/>
                    <a:pt x="28397" y="8921"/>
                    <a:pt x="22765" y="5159"/>
                  </a:cubicBezTo>
                  <a:cubicBezTo>
                    <a:pt x="18561" y="2353"/>
                    <a:pt x="14776" y="1"/>
                    <a:pt x="1185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6041;p88">
              <a:extLst>
                <a:ext uri="{FF2B5EF4-FFF2-40B4-BE49-F238E27FC236}">
                  <a16:creationId xmlns:a16="http://schemas.microsoft.com/office/drawing/2014/main" id="{37FF25C8-E0A5-7917-BA82-CBEC72ECED48}"/>
                </a:ext>
              </a:extLst>
            </p:cNvPr>
            <p:cNvSpPr/>
            <p:nvPr/>
          </p:nvSpPr>
          <p:spPr>
            <a:xfrm>
              <a:off x="-8826124" y="-277798"/>
              <a:ext cx="1625177" cy="2289776"/>
            </a:xfrm>
            <a:custGeom>
              <a:avLst/>
              <a:gdLst/>
              <a:ahLst/>
              <a:cxnLst/>
              <a:rect l="l" t="t" r="r" b="b"/>
              <a:pathLst>
                <a:path w="65007" h="91591" extrusionOk="0">
                  <a:moveTo>
                    <a:pt x="54955" y="0"/>
                  </a:moveTo>
                  <a:cubicBezTo>
                    <a:pt x="53811" y="0"/>
                    <a:pt x="50981" y="4061"/>
                    <a:pt x="48590" y="4295"/>
                  </a:cubicBezTo>
                  <a:cubicBezTo>
                    <a:pt x="48501" y="4305"/>
                    <a:pt x="48416" y="4309"/>
                    <a:pt x="48336" y="4309"/>
                  </a:cubicBezTo>
                  <a:cubicBezTo>
                    <a:pt x="46063" y="4309"/>
                    <a:pt x="47877" y="648"/>
                    <a:pt x="48590" y="188"/>
                  </a:cubicBezTo>
                  <a:lnTo>
                    <a:pt x="48590" y="188"/>
                  </a:lnTo>
                  <a:cubicBezTo>
                    <a:pt x="45780" y="1986"/>
                    <a:pt x="43066" y="3903"/>
                    <a:pt x="40423" y="5927"/>
                  </a:cubicBezTo>
                  <a:cubicBezTo>
                    <a:pt x="41375" y="10225"/>
                    <a:pt x="37053" y="12332"/>
                    <a:pt x="35720" y="14213"/>
                  </a:cubicBezTo>
                  <a:cubicBezTo>
                    <a:pt x="34374" y="16083"/>
                    <a:pt x="35982" y="20905"/>
                    <a:pt x="34648" y="21178"/>
                  </a:cubicBezTo>
                  <a:cubicBezTo>
                    <a:pt x="34618" y="21184"/>
                    <a:pt x="34587" y="21187"/>
                    <a:pt x="34557" y="21187"/>
                  </a:cubicBezTo>
                  <a:cubicBezTo>
                    <a:pt x="33243" y="21187"/>
                    <a:pt x="31965" y="15762"/>
                    <a:pt x="31791" y="13213"/>
                  </a:cubicBezTo>
                  <a:cubicBezTo>
                    <a:pt x="17479" y="26501"/>
                    <a:pt x="6430" y="43253"/>
                    <a:pt x="1" y="62136"/>
                  </a:cubicBezTo>
                  <a:cubicBezTo>
                    <a:pt x="2061" y="67196"/>
                    <a:pt x="3299" y="71542"/>
                    <a:pt x="4109" y="76364"/>
                  </a:cubicBezTo>
                  <a:cubicBezTo>
                    <a:pt x="4906" y="81186"/>
                    <a:pt x="12407" y="78507"/>
                    <a:pt x="14824" y="82257"/>
                  </a:cubicBezTo>
                  <a:cubicBezTo>
                    <a:pt x="17229" y="86008"/>
                    <a:pt x="21789" y="89223"/>
                    <a:pt x="24730" y="91092"/>
                  </a:cubicBezTo>
                  <a:cubicBezTo>
                    <a:pt x="25268" y="91434"/>
                    <a:pt x="25609" y="91590"/>
                    <a:pt x="25798" y="91590"/>
                  </a:cubicBezTo>
                  <a:cubicBezTo>
                    <a:pt x="26644" y="91590"/>
                    <a:pt x="24390" y="88442"/>
                    <a:pt x="22861" y="84936"/>
                  </a:cubicBezTo>
                  <a:cubicBezTo>
                    <a:pt x="20980" y="80650"/>
                    <a:pt x="18575" y="75828"/>
                    <a:pt x="19110" y="72732"/>
                  </a:cubicBezTo>
                  <a:cubicBezTo>
                    <a:pt x="19444" y="70807"/>
                    <a:pt x="18326" y="69674"/>
                    <a:pt x="16918" y="69674"/>
                  </a:cubicBezTo>
                  <a:cubicBezTo>
                    <a:pt x="16062" y="69674"/>
                    <a:pt x="15099" y="70092"/>
                    <a:pt x="14288" y="71006"/>
                  </a:cubicBezTo>
                  <a:cubicBezTo>
                    <a:pt x="13365" y="72042"/>
                    <a:pt x="12590" y="72731"/>
                    <a:pt x="11921" y="72731"/>
                  </a:cubicBezTo>
                  <a:cubicBezTo>
                    <a:pt x="11037" y="72731"/>
                    <a:pt x="10338" y="71527"/>
                    <a:pt x="9728" y="68327"/>
                  </a:cubicBezTo>
                  <a:cubicBezTo>
                    <a:pt x="8657" y="62695"/>
                    <a:pt x="14824" y="61898"/>
                    <a:pt x="18039" y="60552"/>
                  </a:cubicBezTo>
                  <a:cubicBezTo>
                    <a:pt x="18687" y="60284"/>
                    <a:pt x="19269" y="60167"/>
                    <a:pt x="19804" y="60167"/>
                  </a:cubicBezTo>
                  <a:cubicBezTo>
                    <a:pt x="21923" y="60167"/>
                    <a:pt x="23293" y="62003"/>
                    <a:pt x="25004" y="63505"/>
                  </a:cubicBezTo>
                  <a:cubicBezTo>
                    <a:pt x="25417" y="63865"/>
                    <a:pt x="25740" y="64037"/>
                    <a:pt x="25996" y="64037"/>
                  </a:cubicBezTo>
                  <a:cubicBezTo>
                    <a:pt x="27072" y="64037"/>
                    <a:pt x="26976" y="61024"/>
                    <a:pt x="27409" y="56266"/>
                  </a:cubicBezTo>
                  <a:cubicBezTo>
                    <a:pt x="27945" y="50373"/>
                    <a:pt x="37327" y="39121"/>
                    <a:pt x="40280" y="33632"/>
                  </a:cubicBezTo>
                  <a:cubicBezTo>
                    <a:pt x="43221" y="28156"/>
                    <a:pt x="46435" y="26262"/>
                    <a:pt x="47233" y="23322"/>
                  </a:cubicBezTo>
                  <a:cubicBezTo>
                    <a:pt x="47569" y="22077"/>
                    <a:pt x="48908" y="21596"/>
                    <a:pt x="50746" y="21596"/>
                  </a:cubicBezTo>
                  <a:cubicBezTo>
                    <a:pt x="53268" y="21596"/>
                    <a:pt x="56730" y="22502"/>
                    <a:pt x="59830" y="23584"/>
                  </a:cubicBezTo>
                  <a:cubicBezTo>
                    <a:pt x="60889" y="23955"/>
                    <a:pt x="61728" y="24117"/>
                    <a:pt x="62376" y="24117"/>
                  </a:cubicBezTo>
                  <a:cubicBezTo>
                    <a:pt x="65006" y="24117"/>
                    <a:pt x="64490" y="21447"/>
                    <a:pt x="62771" y="19297"/>
                  </a:cubicBezTo>
                  <a:cubicBezTo>
                    <a:pt x="60628" y="16618"/>
                    <a:pt x="58758" y="15821"/>
                    <a:pt x="60901" y="13939"/>
                  </a:cubicBezTo>
                  <a:cubicBezTo>
                    <a:pt x="63044" y="12070"/>
                    <a:pt x="60366" y="10463"/>
                    <a:pt x="58222" y="7772"/>
                  </a:cubicBezTo>
                  <a:cubicBezTo>
                    <a:pt x="56079" y="5105"/>
                    <a:pt x="56079" y="1355"/>
                    <a:pt x="55282" y="176"/>
                  </a:cubicBezTo>
                  <a:cubicBezTo>
                    <a:pt x="55198" y="55"/>
                    <a:pt x="55088" y="0"/>
                    <a:pt x="5495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6042;p88">
              <a:extLst>
                <a:ext uri="{FF2B5EF4-FFF2-40B4-BE49-F238E27FC236}">
                  <a16:creationId xmlns:a16="http://schemas.microsoft.com/office/drawing/2014/main" id="{3CAB90FD-2A84-F0E3-19F5-5B8C335275F1}"/>
                </a:ext>
              </a:extLst>
            </p:cNvPr>
            <p:cNvSpPr/>
            <p:nvPr/>
          </p:nvSpPr>
          <p:spPr>
            <a:xfrm>
              <a:off x="-7055649" y="-674352"/>
              <a:ext cx="412274" cy="360549"/>
            </a:xfrm>
            <a:custGeom>
              <a:avLst/>
              <a:gdLst/>
              <a:ahLst/>
              <a:cxnLst/>
              <a:rect l="l" t="t" r="r" b="b"/>
              <a:pathLst>
                <a:path w="16491" h="14422" extrusionOk="0">
                  <a:moveTo>
                    <a:pt x="16490" y="0"/>
                  </a:moveTo>
                  <a:lnTo>
                    <a:pt x="16490" y="0"/>
                  </a:lnTo>
                  <a:cubicBezTo>
                    <a:pt x="10835" y="1238"/>
                    <a:pt x="5322" y="2881"/>
                    <a:pt x="0" y="4882"/>
                  </a:cubicBezTo>
                  <a:cubicBezTo>
                    <a:pt x="1608" y="6763"/>
                    <a:pt x="2941" y="7834"/>
                    <a:pt x="4822" y="11049"/>
                  </a:cubicBezTo>
                  <a:cubicBezTo>
                    <a:pt x="5878" y="12864"/>
                    <a:pt x="7450" y="14421"/>
                    <a:pt x="8955" y="14421"/>
                  </a:cubicBezTo>
                  <a:cubicBezTo>
                    <a:pt x="10115" y="14421"/>
                    <a:pt x="11236" y="13496"/>
                    <a:pt x="12049" y="11049"/>
                  </a:cubicBezTo>
                  <a:cubicBezTo>
                    <a:pt x="13919" y="5453"/>
                    <a:pt x="16467" y="60"/>
                    <a:pt x="1649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6043;p88">
              <a:extLst>
                <a:ext uri="{FF2B5EF4-FFF2-40B4-BE49-F238E27FC236}">
                  <a16:creationId xmlns:a16="http://schemas.microsoft.com/office/drawing/2014/main" id="{6D70A2F8-31FD-4828-A47C-A0BD1E1DB5AC}"/>
                </a:ext>
              </a:extLst>
            </p:cNvPr>
            <p:cNvSpPr/>
            <p:nvPr/>
          </p:nvSpPr>
          <p:spPr>
            <a:xfrm>
              <a:off x="-3914502" y="2667324"/>
              <a:ext cx="390299" cy="705601"/>
            </a:xfrm>
            <a:custGeom>
              <a:avLst/>
              <a:gdLst/>
              <a:ahLst/>
              <a:cxnLst/>
              <a:rect l="l" t="t" r="r" b="b"/>
              <a:pathLst>
                <a:path w="15612" h="28224" extrusionOk="0">
                  <a:moveTo>
                    <a:pt x="14768" y="0"/>
                  </a:moveTo>
                  <a:cubicBezTo>
                    <a:pt x="14585" y="0"/>
                    <a:pt x="14314" y="192"/>
                    <a:pt x="13931" y="624"/>
                  </a:cubicBezTo>
                  <a:cubicBezTo>
                    <a:pt x="11788" y="3029"/>
                    <a:pt x="6692" y="7589"/>
                    <a:pt x="6692" y="11065"/>
                  </a:cubicBezTo>
                  <a:lnTo>
                    <a:pt x="6692" y="14554"/>
                  </a:lnTo>
                  <a:cubicBezTo>
                    <a:pt x="4549" y="18566"/>
                    <a:pt x="1" y="23662"/>
                    <a:pt x="1072" y="26341"/>
                  </a:cubicBezTo>
                  <a:cubicBezTo>
                    <a:pt x="1542" y="27514"/>
                    <a:pt x="2061" y="28224"/>
                    <a:pt x="2767" y="28224"/>
                  </a:cubicBezTo>
                  <a:cubicBezTo>
                    <a:pt x="3673" y="28224"/>
                    <a:pt x="4885" y="27055"/>
                    <a:pt x="6692" y="24198"/>
                  </a:cubicBezTo>
                  <a:cubicBezTo>
                    <a:pt x="9907" y="19102"/>
                    <a:pt x="13122" y="11875"/>
                    <a:pt x="13931" y="7589"/>
                  </a:cubicBezTo>
                  <a:cubicBezTo>
                    <a:pt x="14587" y="4068"/>
                    <a:pt x="15611" y="0"/>
                    <a:pt x="1476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6044;p88">
              <a:extLst>
                <a:ext uri="{FF2B5EF4-FFF2-40B4-BE49-F238E27FC236}">
                  <a16:creationId xmlns:a16="http://schemas.microsoft.com/office/drawing/2014/main" id="{E73FD1B0-28F3-C481-6EDA-5C2A14F6B96B}"/>
                </a:ext>
              </a:extLst>
            </p:cNvPr>
            <p:cNvSpPr/>
            <p:nvPr/>
          </p:nvSpPr>
          <p:spPr>
            <a:xfrm>
              <a:off x="-6000477" y="4933325"/>
              <a:ext cx="1227876" cy="284424"/>
            </a:xfrm>
            <a:custGeom>
              <a:avLst/>
              <a:gdLst/>
              <a:ahLst/>
              <a:cxnLst/>
              <a:rect l="l" t="t" r="r" b="b"/>
              <a:pathLst>
                <a:path w="49115" h="11377" extrusionOk="0">
                  <a:moveTo>
                    <a:pt x="45832" y="1"/>
                  </a:moveTo>
                  <a:cubicBezTo>
                    <a:pt x="42318" y="1"/>
                    <a:pt x="38332" y="1976"/>
                    <a:pt x="33886" y="2209"/>
                  </a:cubicBezTo>
                  <a:cubicBezTo>
                    <a:pt x="27731" y="2531"/>
                    <a:pt x="19956" y="2697"/>
                    <a:pt x="13526" y="5912"/>
                  </a:cubicBezTo>
                  <a:cubicBezTo>
                    <a:pt x="7097" y="9127"/>
                    <a:pt x="6835" y="8853"/>
                    <a:pt x="942" y="10996"/>
                  </a:cubicBezTo>
                  <a:cubicBezTo>
                    <a:pt x="596" y="11127"/>
                    <a:pt x="287" y="11246"/>
                    <a:pt x="1" y="11377"/>
                  </a:cubicBezTo>
                  <a:cubicBezTo>
                    <a:pt x="17503" y="11353"/>
                    <a:pt x="34136" y="7555"/>
                    <a:pt x="49114" y="757"/>
                  </a:cubicBezTo>
                  <a:cubicBezTo>
                    <a:pt x="48070" y="210"/>
                    <a:pt x="46976" y="1"/>
                    <a:pt x="4583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6045;p88">
              <a:extLst>
                <a:ext uri="{FF2B5EF4-FFF2-40B4-BE49-F238E27FC236}">
                  <a16:creationId xmlns:a16="http://schemas.microsoft.com/office/drawing/2014/main" id="{201A91EE-91DC-2358-316A-61080E5FD0A3}"/>
                </a:ext>
              </a:extLst>
            </p:cNvPr>
            <p:cNvSpPr/>
            <p:nvPr/>
          </p:nvSpPr>
          <p:spPr>
            <a:xfrm>
              <a:off x="-8560303" y="409598"/>
              <a:ext cx="1719277" cy="2347751"/>
            </a:xfrm>
            <a:custGeom>
              <a:avLst/>
              <a:gdLst/>
              <a:ahLst/>
              <a:cxnLst/>
              <a:rect l="l" t="t" r="r" b="b"/>
              <a:pathLst>
                <a:path w="68771" h="93910" extrusionOk="0">
                  <a:moveTo>
                    <a:pt x="21554" y="1"/>
                  </a:moveTo>
                  <a:cubicBezTo>
                    <a:pt x="18135" y="1"/>
                    <a:pt x="14648" y="1255"/>
                    <a:pt x="14085" y="2303"/>
                  </a:cubicBezTo>
                  <a:cubicBezTo>
                    <a:pt x="13145" y="4077"/>
                    <a:pt x="10775" y="12125"/>
                    <a:pt x="10775" y="12125"/>
                  </a:cubicBezTo>
                  <a:cubicBezTo>
                    <a:pt x="0" y="25270"/>
                    <a:pt x="0" y="30949"/>
                    <a:pt x="0" y="30949"/>
                  </a:cubicBezTo>
                  <a:cubicBezTo>
                    <a:pt x="953" y="38283"/>
                    <a:pt x="21539" y="56559"/>
                    <a:pt x="21539" y="56559"/>
                  </a:cubicBezTo>
                  <a:lnTo>
                    <a:pt x="20241" y="93909"/>
                  </a:lnTo>
                  <a:lnTo>
                    <a:pt x="58353" y="93909"/>
                  </a:lnTo>
                  <a:lnTo>
                    <a:pt x="57519" y="58643"/>
                  </a:lnTo>
                  <a:cubicBezTo>
                    <a:pt x="61782" y="57809"/>
                    <a:pt x="66520" y="44082"/>
                    <a:pt x="67580" y="39938"/>
                  </a:cubicBezTo>
                  <a:cubicBezTo>
                    <a:pt x="68652" y="35807"/>
                    <a:pt x="68771" y="17102"/>
                    <a:pt x="66044" y="11899"/>
                  </a:cubicBezTo>
                  <a:cubicBezTo>
                    <a:pt x="63978" y="7947"/>
                    <a:pt x="58589" y="7469"/>
                    <a:pt x="56100" y="7469"/>
                  </a:cubicBezTo>
                  <a:cubicBezTo>
                    <a:pt x="55304" y="7469"/>
                    <a:pt x="54805" y="7517"/>
                    <a:pt x="54805" y="7517"/>
                  </a:cubicBezTo>
                  <a:cubicBezTo>
                    <a:pt x="51344" y="3871"/>
                    <a:pt x="48078" y="2999"/>
                    <a:pt x="45746" y="2999"/>
                  </a:cubicBezTo>
                  <a:cubicBezTo>
                    <a:pt x="43609" y="2999"/>
                    <a:pt x="42255" y="3731"/>
                    <a:pt x="42255" y="3731"/>
                  </a:cubicBezTo>
                  <a:cubicBezTo>
                    <a:pt x="39753" y="1419"/>
                    <a:pt x="36911" y="723"/>
                    <a:pt x="34399" y="723"/>
                  </a:cubicBezTo>
                  <a:cubicBezTo>
                    <a:pt x="30613" y="723"/>
                    <a:pt x="27575" y="2303"/>
                    <a:pt x="27575" y="2303"/>
                  </a:cubicBezTo>
                  <a:cubicBezTo>
                    <a:pt x="26268" y="605"/>
                    <a:pt x="23927" y="1"/>
                    <a:pt x="21554" y="1"/>
                  </a:cubicBezTo>
                  <a:close/>
                </a:path>
              </a:pathLst>
            </a:custGeom>
            <a:solidFill>
              <a:srgbClr val="F8A4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6046;p88">
              <a:extLst>
                <a:ext uri="{FF2B5EF4-FFF2-40B4-BE49-F238E27FC236}">
                  <a16:creationId xmlns:a16="http://schemas.microsoft.com/office/drawing/2014/main" id="{9475DF13-3EBE-128D-93AD-AD187F1D5012}"/>
                </a:ext>
              </a:extLst>
            </p:cNvPr>
            <p:cNvSpPr/>
            <p:nvPr/>
          </p:nvSpPr>
          <p:spPr>
            <a:xfrm>
              <a:off x="-8296552" y="470501"/>
              <a:ext cx="1322958" cy="705621"/>
            </a:xfrm>
            <a:custGeom>
              <a:avLst/>
              <a:gdLst/>
              <a:ahLst/>
              <a:cxnLst/>
              <a:rect l="l" t="t" r="r" b="b"/>
              <a:pathLst>
                <a:path w="54696" h="29026" extrusionOk="0">
                  <a:moveTo>
                    <a:pt x="18842" y="1"/>
                  </a:moveTo>
                  <a:cubicBezTo>
                    <a:pt x="18547" y="1"/>
                    <a:pt x="18252" y="191"/>
                    <a:pt x="18252" y="572"/>
                  </a:cubicBezTo>
                  <a:lnTo>
                    <a:pt x="18252" y="11050"/>
                  </a:lnTo>
                  <a:cubicBezTo>
                    <a:pt x="16716" y="10859"/>
                    <a:pt x="15157" y="10752"/>
                    <a:pt x="13645" y="10633"/>
                  </a:cubicBezTo>
                  <a:cubicBezTo>
                    <a:pt x="11692" y="10466"/>
                    <a:pt x="9751" y="10324"/>
                    <a:pt x="7799" y="10193"/>
                  </a:cubicBezTo>
                  <a:cubicBezTo>
                    <a:pt x="7334" y="8549"/>
                    <a:pt x="6858" y="6906"/>
                    <a:pt x="6394" y="5263"/>
                  </a:cubicBezTo>
                  <a:cubicBezTo>
                    <a:pt x="6309" y="4975"/>
                    <a:pt x="6078" y="4850"/>
                    <a:pt x="5843" y="4850"/>
                  </a:cubicBezTo>
                  <a:cubicBezTo>
                    <a:pt x="5486" y="4850"/>
                    <a:pt x="5121" y="5139"/>
                    <a:pt x="5251" y="5585"/>
                  </a:cubicBezTo>
                  <a:cubicBezTo>
                    <a:pt x="5679" y="7097"/>
                    <a:pt x="6108" y="8609"/>
                    <a:pt x="6549" y="10121"/>
                  </a:cubicBezTo>
                  <a:cubicBezTo>
                    <a:pt x="4632" y="10002"/>
                    <a:pt x="2715" y="9895"/>
                    <a:pt x="798" y="9800"/>
                  </a:cubicBezTo>
                  <a:cubicBezTo>
                    <a:pt x="786" y="9799"/>
                    <a:pt x="774" y="9799"/>
                    <a:pt x="763" y="9799"/>
                  </a:cubicBezTo>
                  <a:cubicBezTo>
                    <a:pt x="0" y="9799"/>
                    <a:pt x="12" y="10943"/>
                    <a:pt x="798" y="10990"/>
                  </a:cubicBezTo>
                  <a:cubicBezTo>
                    <a:pt x="3715" y="11121"/>
                    <a:pt x="6620" y="11300"/>
                    <a:pt x="9525" y="11502"/>
                  </a:cubicBezTo>
                  <a:cubicBezTo>
                    <a:pt x="12466" y="11705"/>
                    <a:pt x="15609" y="11764"/>
                    <a:pt x="18598" y="12240"/>
                  </a:cubicBezTo>
                  <a:cubicBezTo>
                    <a:pt x="18681" y="12276"/>
                    <a:pt x="18776" y="12288"/>
                    <a:pt x="18871" y="12288"/>
                  </a:cubicBezTo>
                  <a:cubicBezTo>
                    <a:pt x="19645" y="12419"/>
                    <a:pt x="20407" y="12562"/>
                    <a:pt x="21157" y="12764"/>
                  </a:cubicBezTo>
                  <a:cubicBezTo>
                    <a:pt x="22110" y="13014"/>
                    <a:pt x="21908" y="14872"/>
                    <a:pt x="21884" y="15574"/>
                  </a:cubicBezTo>
                  <a:cubicBezTo>
                    <a:pt x="21800" y="17753"/>
                    <a:pt x="20860" y="19884"/>
                    <a:pt x="19407" y="21563"/>
                  </a:cubicBezTo>
                  <a:cubicBezTo>
                    <a:pt x="17584" y="23682"/>
                    <a:pt x="14277" y="25066"/>
                    <a:pt x="11172" y="25066"/>
                  </a:cubicBezTo>
                  <a:cubicBezTo>
                    <a:pt x="8904" y="25066"/>
                    <a:pt x="6743" y="24328"/>
                    <a:pt x="5346" y="22599"/>
                  </a:cubicBezTo>
                  <a:cubicBezTo>
                    <a:pt x="5205" y="22423"/>
                    <a:pt x="5011" y="22350"/>
                    <a:pt x="4819" y="22350"/>
                  </a:cubicBezTo>
                  <a:cubicBezTo>
                    <a:pt x="4362" y="22350"/>
                    <a:pt x="3922" y="22766"/>
                    <a:pt x="4274" y="23194"/>
                  </a:cubicBezTo>
                  <a:cubicBezTo>
                    <a:pt x="5986" y="25320"/>
                    <a:pt x="8522" y="26198"/>
                    <a:pt x="11147" y="26198"/>
                  </a:cubicBezTo>
                  <a:cubicBezTo>
                    <a:pt x="13579" y="26198"/>
                    <a:pt x="16087" y="25444"/>
                    <a:pt x="18086" y="24230"/>
                  </a:cubicBezTo>
                  <a:cubicBezTo>
                    <a:pt x="19995" y="26588"/>
                    <a:pt x="22395" y="27771"/>
                    <a:pt x="25037" y="27771"/>
                  </a:cubicBezTo>
                  <a:cubicBezTo>
                    <a:pt x="26383" y="27771"/>
                    <a:pt x="27791" y="27464"/>
                    <a:pt x="29230" y="26849"/>
                  </a:cubicBezTo>
                  <a:cubicBezTo>
                    <a:pt x="29516" y="26730"/>
                    <a:pt x="30016" y="26540"/>
                    <a:pt x="30409" y="26290"/>
                  </a:cubicBezTo>
                  <a:cubicBezTo>
                    <a:pt x="32240" y="27882"/>
                    <a:pt x="34366" y="29004"/>
                    <a:pt x="36544" y="29004"/>
                  </a:cubicBezTo>
                  <a:cubicBezTo>
                    <a:pt x="37835" y="29004"/>
                    <a:pt x="39145" y="28609"/>
                    <a:pt x="40422" y="27683"/>
                  </a:cubicBezTo>
                  <a:cubicBezTo>
                    <a:pt x="40791" y="27421"/>
                    <a:pt x="41065" y="27159"/>
                    <a:pt x="41291" y="26897"/>
                  </a:cubicBezTo>
                  <a:cubicBezTo>
                    <a:pt x="42255" y="27957"/>
                    <a:pt x="43625" y="28600"/>
                    <a:pt x="45006" y="28885"/>
                  </a:cubicBezTo>
                  <a:cubicBezTo>
                    <a:pt x="45433" y="28971"/>
                    <a:pt x="45996" y="29026"/>
                    <a:pt x="46605" y="29026"/>
                  </a:cubicBezTo>
                  <a:cubicBezTo>
                    <a:pt x="48354" y="29026"/>
                    <a:pt x="50487" y="28578"/>
                    <a:pt x="50911" y="27147"/>
                  </a:cubicBezTo>
                  <a:cubicBezTo>
                    <a:pt x="52126" y="23063"/>
                    <a:pt x="53340" y="18979"/>
                    <a:pt x="54566" y="14884"/>
                  </a:cubicBezTo>
                  <a:cubicBezTo>
                    <a:pt x="54696" y="14446"/>
                    <a:pt x="54331" y="14155"/>
                    <a:pt x="53975" y="14155"/>
                  </a:cubicBezTo>
                  <a:cubicBezTo>
                    <a:pt x="53740" y="14155"/>
                    <a:pt x="53509" y="14281"/>
                    <a:pt x="53423" y="14574"/>
                  </a:cubicBezTo>
                  <a:cubicBezTo>
                    <a:pt x="52435" y="17884"/>
                    <a:pt x="51447" y="21206"/>
                    <a:pt x="50459" y="24516"/>
                  </a:cubicBezTo>
                  <a:cubicBezTo>
                    <a:pt x="50256" y="25230"/>
                    <a:pt x="50042" y="25933"/>
                    <a:pt x="49840" y="26635"/>
                  </a:cubicBezTo>
                  <a:cubicBezTo>
                    <a:pt x="49554" y="27588"/>
                    <a:pt x="48947" y="27349"/>
                    <a:pt x="47899" y="27623"/>
                  </a:cubicBezTo>
                  <a:cubicBezTo>
                    <a:pt x="47409" y="27752"/>
                    <a:pt x="46881" y="27818"/>
                    <a:pt x="46345" y="27818"/>
                  </a:cubicBezTo>
                  <a:cubicBezTo>
                    <a:pt x="44654" y="27818"/>
                    <a:pt x="42874" y="27167"/>
                    <a:pt x="41898" y="25802"/>
                  </a:cubicBezTo>
                  <a:cubicBezTo>
                    <a:pt x="42124" y="25147"/>
                    <a:pt x="42184" y="24409"/>
                    <a:pt x="42339" y="23456"/>
                  </a:cubicBezTo>
                  <a:cubicBezTo>
                    <a:pt x="42946" y="19706"/>
                    <a:pt x="43565" y="15967"/>
                    <a:pt x="44172" y="12229"/>
                  </a:cubicBezTo>
                  <a:cubicBezTo>
                    <a:pt x="44351" y="11121"/>
                    <a:pt x="44529" y="10026"/>
                    <a:pt x="44708" y="8919"/>
                  </a:cubicBezTo>
                  <a:cubicBezTo>
                    <a:pt x="44827" y="8204"/>
                    <a:pt x="46053" y="6859"/>
                    <a:pt x="46565" y="6073"/>
                  </a:cubicBezTo>
                  <a:cubicBezTo>
                    <a:pt x="46865" y="5632"/>
                    <a:pt x="46455" y="5209"/>
                    <a:pt x="46039" y="5209"/>
                  </a:cubicBezTo>
                  <a:cubicBezTo>
                    <a:pt x="45860" y="5209"/>
                    <a:pt x="45679" y="5288"/>
                    <a:pt x="45553" y="5478"/>
                  </a:cubicBezTo>
                  <a:cubicBezTo>
                    <a:pt x="44494" y="7061"/>
                    <a:pt x="43648" y="8097"/>
                    <a:pt x="43363" y="9931"/>
                  </a:cubicBezTo>
                  <a:cubicBezTo>
                    <a:pt x="42863" y="12955"/>
                    <a:pt x="42363" y="15979"/>
                    <a:pt x="41874" y="19015"/>
                  </a:cubicBezTo>
                  <a:cubicBezTo>
                    <a:pt x="41505" y="21277"/>
                    <a:pt x="41136" y="23528"/>
                    <a:pt x="40767" y="25790"/>
                  </a:cubicBezTo>
                  <a:cubicBezTo>
                    <a:pt x="40774" y="25744"/>
                    <a:pt x="40777" y="25723"/>
                    <a:pt x="40771" y="25723"/>
                  </a:cubicBezTo>
                  <a:lnTo>
                    <a:pt x="40771" y="25723"/>
                  </a:lnTo>
                  <a:cubicBezTo>
                    <a:pt x="40758" y="25723"/>
                    <a:pt x="40697" y="25843"/>
                    <a:pt x="40529" y="26028"/>
                  </a:cubicBezTo>
                  <a:cubicBezTo>
                    <a:pt x="40065" y="26516"/>
                    <a:pt x="39517" y="26909"/>
                    <a:pt x="38934" y="27242"/>
                  </a:cubicBezTo>
                  <a:cubicBezTo>
                    <a:pt x="38140" y="27705"/>
                    <a:pt x="37333" y="27901"/>
                    <a:pt x="36537" y="27901"/>
                  </a:cubicBezTo>
                  <a:cubicBezTo>
                    <a:pt x="34526" y="27901"/>
                    <a:pt x="32578" y="26651"/>
                    <a:pt x="31052" y="25278"/>
                  </a:cubicBezTo>
                  <a:cubicBezTo>
                    <a:pt x="31123" y="24313"/>
                    <a:pt x="31194" y="23349"/>
                    <a:pt x="31266" y="22385"/>
                  </a:cubicBezTo>
                  <a:cubicBezTo>
                    <a:pt x="31599" y="18146"/>
                    <a:pt x="31921" y="13919"/>
                    <a:pt x="32242" y="9681"/>
                  </a:cubicBezTo>
                  <a:cubicBezTo>
                    <a:pt x="32349" y="8335"/>
                    <a:pt x="32445" y="6990"/>
                    <a:pt x="32552" y="5644"/>
                  </a:cubicBezTo>
                  <a:cubicBezTo>
                    <a:pt x="32564" y="5406"/>
                    <a:pt x="32576" y="5537"/>
                    <a:pt x="32885" y="4835"/>
                  </a:cubicBezTo>
                  <a:cubicBezTo>
                    <a:pt x="33266" y="3989"/>
                    <a:pt x="33647" y="3132"/>
                    <a:pt x="34028" y="2287"/>
                  </a:cubicBezTo>
                  <a:cubicBezTo>
                    <a:pt x="34240" y="1813"/>
                    <a:pt x="33826" y="1384"/>
                    <a:pt x="33444" y="1384"/>
                  </a:cubicBezTo>
                  <a:cubicBezTo>
                    <a:pt x="33269" y="1384"/>
                    <a:pt x="33101" y="1475"/>
                    <a:pt x="33004" y="1691"/>
                  </a:cubicBezTo>
                  <a:cubicBezTo>
                    <a:pt x="32171" y="3561"/>
                    <a:pt x="31421" y="4990"/>
                    <a:pt x="31266" y="7002"/>
                  </a:cubicBezTo>
                  <a:cubicBezTo>
                    <a:pt x="30992" y="10609"/>
                    <a:pt x="30706" y="14205"/>
                    <a:pt x="30432" y="17813"/>
                  </a:cubicBezTo>
                  <a:cubicBezTo>
                    <a:pt x="30254" y="20253"/>
                    <a:pt x="30063" y="22694"/>
                    <a:pt x="29873" y="25135"/>
                  </a:cubicBezTo>
                  <a:cubicBezTo>
                    <a:pt x="29801" y="25194"/>
                    <a:pt x="29682" y="25302"/>
                    <a:pt x="29432" y="25433"/>
                  </a:cubicBezTo>
                  <a:cubicBezTo>
                    <a:pt x="28647" y="25873"/>
                    <a:pt x="27789" y="26171"/>
                    <a:pt x="26920" y="26409"/>
                  </a:cubicBezTo>
                  <a:cubicBezTo>
                    <a:pt x="26258" y="26590"/>
                    <a:pt x="25612" y="26676"/>
                    <a:pt x="24987" y="26676"/>
                  </a:cubicBezTo>
                  <a:cubicBezTo>
                    <a:pt x="22652" y="26676"/>
                    <a:pt x="20599" y="25479"/>
                    <a:pt x="19050" y="23563"/>
                  </a:cubicBezTo>
                  <a:cubicBezTo>
                    <a:pt x="22134" y="21146"/>
                    <a:pt x="23848" y="16812"/>
                    <a:pt x="22920" y="13133"/>
                  </a:cubicBezTo>
                  <a:cubicBezTo>
                    <a:pt x="22646" y="12026"/>
                    <a:pt x="21908" y="11693"/>
                    <a:pt x="20812" y="11467"/>
                  </a:cubicBezTo>
                  <a:cubicBezTo>
                    <a:pt x="20348" y="11371"/>
                    <a:pt x="19895" y="11288"/>
                    <a:pt x="19431" y="11216"/>
                  </a:cubicBezTo>
                  <a:lnTo>
                    <a:pt x="19431" y="572"/>
                  </a:lnTo>
                  <a:cubicBezTo>
                    <a:pt x="19431" y="191"/>
                    <a:pt x="19136" y="1"/>
                    <a:pt x="18842" y="1"/>
                  </a:cubicBezTo>
                  <a:close/>
                </a:path>
              </a:pathLst>
            </a:custGeom>
            <a:solidFill>
              <a:srgbClr val="EA80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6047;p88">
              <a:extLst>
                <a:ext uri="{FF2B5EF4-FFF2-40B4-BE49-F238E27FC236}">
                  <a16:creationId xmlns:a16="http://schemas.microsoft.com/office/drawing/2014/main" id="{175E18E8-52AA-9846-5851-B6D5C508AE71}"/>
                </a:ext>
              </a:extLst>
            </p:cNvPr>
            <p:cNvSpPr/>
            <p:nvPr/>
          </p:nvSpPr>
          <p:spPr>
            <a:xfrm>
              <a:off x="-8185251" y="2054850"/>
              <a:ext cx="1182299" cy="1822275"/>
            </a:xfrm>
            <a:custGeom>
              <a:avLst/>
              <a:gdLst/>
              <a:ahLst/>
              <a:cxnLst/>
              <a:rect l="l" t="t" r="r" b="b"/>
              <a:pathLst>
                <a:path w="47292" h="72891" extrusionOk="0">
                  <a:moveTo>
                    <a:pt x="0" y="0"/>
                  </a:moveTo>
                  <a:lnTo>
                    <a:pt x="0" y="72890"/>
                  </a:lnTo>
                  <a:lnTo>
                    <a:pt x="47292" y="72890"/>
                  </a:lnTo>
                  <a:lnTo>
                    <a:pt x="4729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6048;p88">
              <a:extLst>
                <a:ext uri="{FF2B5EF4-FFF2-40B4-BE49-F238E27FC236}">
                  <a16:creationId xmlns:a16="http://schemas.microsoft.com/office/drawing/2014/main" id="{8BBA51FC-2A95-E664-3987-6E24405AE96A}"/>
                </a:ext>
              </a:extLst>
            </p:cNvPr>
            <p:cNvSpPr/>
            <p:nvPr/>
          </p:nvSpPr>
          <p:spPr>
            <a:xfrm>
              <a:off x="-8185251" y="2054850"/>
              <a:ext cx="1182299" cy="426549"/>
            </a:xfrm>
            <a:custGeom>
              <a:avLst/>
              <a:gdLst/>
              <a:ahLst/>
              <a:cxnLst/>
              <a:rect l="l" t="t" r="r" b="b"/>
              <a:pathLst>
                <a:path w="47292" h="17062" extrusionOk="0">
                  <a:moveTo>
                    <a:pt x="0" y="0"/>
                  </a:moveTo>
                  <a:lnTo>
                    <a:pt x="0" y="17062"/>
                  </a:lnTo>
                  <a:lnTo>
                    <a:pt x="47292" y="17062"/>
                  </a:lnTo>
                  <a:lnTo>
                    <a:pt x="47292"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6049;p88">
              <a:extLst>
                <a:ext uri="{FF2B5EF4-FFF2-40B4-BE49-F238E27FC236}">
                  <a16:creationId xmlns:a16="http://schemas.microsoft.com/office/drawing/2014/main" id="{E7AA4063-C1A5-445E-DBFB-DC45C083AAB1}"/>
                </a:ext>
              </a:extLst>
            </p:cNvPr>
            <p:cNvSpPr/>
            <p:nvPr/>
          </p:nvSpPr>
          <p:spPr>
            <a:xfrm>
              <a:off x="-6976477" y="364351"/>
              <a:ext cx="1718973" cy="3239826"/>
            </a:xfrm>
            <a:custGeom>
              <a:avLst/>
              <a:gdLst/>
              <a:ahLst/>
              <a:cxnLst/>
              <a:rect l="l" t="t" r="r" b="b"/>
              <a:pathLst>
                <a:path w="68759" h="129593" extrusionOk="0">
                  <a:moveTo>
                    <a:pt x="21546" y="1"/>
                  </a:moveTo>
                  <a:cubicBezTo>
                    <a:pt x="18125" y="1"/>
                    <a:pt x="14641" y="1256"/>
                    <a:pt x="14085" y="2303"/>
                  </a:cubicBezTo>
                  <a:cubicBezTo>
                    <a:pt x="13133" y="4077"/>
                    <a:pt x="10764" y="12125"/>
                    <a:pt x="10764" y="12125"/>
                  </a:cubicBezTo>
                  <a:cubicBezTo>
                    <a:pt x="0" y="25270"/>
                    <a:pt x="0" y="30949"/>
                    <a:pt x="0" y="30949"/>
                  </a:cubicBezTo>
                  <a:cubicBezTo>
                    <a:pt x="941" y="38283"/>
                    <a:pt x="21539" y="56559"/>
                    <a:pt x="21539" y="56559"/>
                  </a:cubicBezTo>
                  <a:lnTo>
                    <a:pt x="20241" y="129592"/>
                  </a:lnTo>
                  <a:lnTo>
                    <a:pt x="58341" y="129592"/>
                  </a:lnTo>
                  <a:lnTo>
                    <a:pt x="57519" y="58643"/>
                  </a:lnTo>
                  <a:cubicBezTo>
                    <a:pt x="61782" y="57810"/>
                    <a:pt x="66509" y="44082"/>
                    <a:pt x="67580" y="39938"/>
                  </a:cubicBezTo>
                  <a:cubicBezTo>
                    <a:pt x="68640" y="35795"/>
                    <a:pt x="68759" y="17102"/>
                    <a:pt x="66044" y="11887"/>
                  </a:cubicBezTo>
                  <a:cubicBezTo>
                    <a:pt x="63979" y="7947"/>
                    <a:pt x="58588" y="7469"/>
                    <a:pt x="56094" y="7469"/>
                  </a:cubicBezTo>
                  <a:cubicBezTo>
                    <a:pt x="55295" y="7469"/>
                    <a:pt x="54793" y="7518"/>
                    <a:pt x="54793" y="7518"/>
                  </a:cubicBezTo>
                  <a:cubicBezTo>
                    <a:pt x="51326" y="3865"/>
                    <a:pt x="48055" y="2993"/>
                    <a:pt x="45722" y="2993"/>
                  </a:cubicBezTo>
                  <a:cubicBezTo>
                    <a:pt x="43592" y="2993"/>
                    <a:pt x="42244" y="3720"/>
                    <a:pt x="42244" y="3720"/>
                  </a:cubicBezTo>
                  <a:cubicBezTo>
                    <a:pt x="39750" y="1411"/>
                    <a:pt x="36916" y="716"/>
                    <a:pt x="34409" y="716"/>
                  </a:cubicBezTo>
                  <a:cubicBezTo>
                    <a:pt x="30619" y="716"/>
                    <a:pt x="27575" y="2303"/>
                    <a:pt x="27575" y="2303"/>
                  </a:cubicBezTo>
                  <a:cubicBezTo>
                    <a:pt x="26263" y="605"/>
                    <a:pt x="23920" y="1"/>
                    <a:pt x="21546" y="1"/>
                  </a:cubicBezTo>
                  <a:close/>
                </a:path>
              </a:pathLst>
            </a:custGeom>
            <a:solidFill>
              <a:srgbClr val="B253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6050;p88">
              <a:extLst>
                <a:ext uri="{FF2B5EF4-FFF2-40B4-BE49-F238E27FC236}">
                  <a16:creationId xmlns:a16="http://schemas.microsoft.com/office/drawing/2014/main" id="{9F7E137F-81EE-95A0-35E2-C42A358C9CED}"/>
                </a:ext>
              </a:extLst>
            </p:cNvPr>
            <p:cNvSpPr/>
            <p:nvPr/>
          </p:nvSpPr>
          <p:spPr>
            <a:xfrm>
              <a:off x="-6597575" y="2499848"/>
              <a:ext cx="1182025" cy="1557352"/>
            </a:xfrm>
            <a:custGeom>
              <a:avLst/>
              <a:gdLst/>
              <a:ahLst/>
              <a:cxnLst/>
              <a:rect l="l" t="t" r="r" b="b"/>
              <a:pathLst>
                <a:path w="47281" h="62294" extrusionOk="0">
                  <a:moveTo>
                    <a:pt x="1" y="0"/>
                  </a:moveTo>
                  <a:lnTo>
                    <a:pt x="1" y="62294"/>
                  </a:lnTo>
                  <a:lnTo>
                    <a:pt x="47281" y="62294"/>
                  </a:lnTo>
                  <a:lnTo>
                    <a:pt x="47281" y="0"/>
                  </a:lnTo>
                  <a:close/>
                </a:path>
              </a:pathLst>
            </a:custGeom>
            <a:solidFill>
              <a:srgbClr val="001E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6051;p88">
              <a:extLst>
                <a:ext uri="{FF2B5EF4-FFF2-40B4-BE49-F238E27FC236}">
                  <a16:creationId xmlns:a16="http://schemas.microsoft.com/office/drawing/2014/main" id="{9427FB24-27AD-2387-EB95-9C29DDFFD443}"/>
                </a:ext>
              </a:extLst>
            </p:cNvPr>
            <p:cNvSpPr/>
            <p:nvPr/>
          </p:nvSpPr>
          <p:spPr>
            <a:xfrm>
              <a:off x="-6597575" y="2073299"/>
              <a:ext cx="1182025" cy="426574"/>
            </a:xfrm>
            <a:custGeom>
              <a:avLst/>
              <a:gdLst/>
              <a:ahLst/>
              <a:cxnLst/>
              <a:rect l="l" t="t" r="r" b="b"/>
              <a:pathLst>
                <a:path w="47281" h="17063" extrusionOk="0">
                  <a:moveTo>
                    <a:pt x="1" y="1"/>
                  </a:moveTo>
                  <a:lnTo>
                    <a:pt x="1" y="17062"/>
                  </a:lnTo>
                  <a:lnTo>
                    <a:pt x="47281" y="17062"/>
                  </a:lnTo>
                  <a:lnTo>
                    <a:pt x="47281"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6052;p88">
              <a:extLst>
                <a:ext uri="{FF2B5EF4-FFF2-40B4-BE49-F238E27FC236}">
                  <a16:creationId xmlns:a16="http://schemas.microsoft.com/office/drawing/2014/main" id="{7FC0D53B-C2DC-DFC7-30E8-9B729F86951C}"/>
                </a:ext>
              </a:extLst>
            </p:cNvPr>
            <p:cNvSpPr/>
            <p:nvPr/>
          </p:nvSpPr>
          <p:spPr>
            <a:xfrm>
              <a:off x="-5392951" y="530750"/>
              <a:ext cx="1719302" cy="2347726"/>
            </a:xfrm>
            <a:custGeom>
              <a:avLst/>
              <a:gdLst/>
              <a:ahLst/>
              <a:cxnLst/>
              <a:rect l="l" t="t" r="r" b="b"/>
              <a:pathLst>
                <a:path w="68772" h="93909" extrusionOk="0">
                  <a:moveTo>
                    <a:pt x="21554" y="1"/>
                  </a:moveTo>
                  <a:cubicBezTo>
                    <a:pt x="18135" y="1"/>
                    <a:pt x="14648" y="1255"/>
                    <a:pt x="14086" y="2302"/>
                  </a:cubicBezTo>
                  <a:cubicBezTo>
                    <a:pt x="13145" y="4076"/>
                    <a:pt x="10776" y="12125"/>
                    <a:pt x="10776" y="12125"/>
                  </a:cubicBezTo>
                  <a:cubicBezTo>
                    <a:pt x="1" y="25258"/>
                    <a:pt x="1" y="30937"/>
                    <a:pt x="1" y="30937"/>
                  </a:cubicBezTo>
                  <a:cubicBezTo>
                    <a:pt x="953" y="38283"/>
                    <a:pt x="21539" y="56547"/>
                    <a:pt x="21539" y="56547"/>
                  </a:cubicBezTo>
                  <a:lnTo>
                    <a:pt x="20241" y="93909"/>
                  </a:lnTo>
                  <a:lnTo>
                    <a:pt x="58353" y="93909"/>
                  </a:lnTo>
                  <a:lnTo>
                    <a:pt x="57520" y="58631"/>
                  </a:lnTo>
                  <a:cubicBezTo>
                    <a:pt x="61782" y="57809"/>
                    <a:pt x="66521" y="44081"/>
                    <a:pt x="67580" y="39938"/>
                  </a:cubicBezTo>
                  <a:cubicBezTo>
                    <a:pt x="68652" y="35795"/>
                    <a:pt x="68771" y="17090"/>
                    <a:pt x="66045" y="11887"/>
                  </a:cubicBezTo>
                  <a:cubicBezTo>
                    <a:pt x="63978" y="7935"/>
                    <a:pt x="58589" y="7457"/>
                    <a:pt x="56100" y="7457"/>
                  </a:cubicBezTo>
                  <a:cubicBezTo>
                    <a:pt x="55304" y="7457"/>
                    <a:pt x="54805" y="7505"/>
                    <a:pt x="54805" y="7505"/>
                  </a:cubicBezTo>
                  <a:cubicBezTo>
                    <a:pt x="51341" y="3861"/>
                    <a:pt x="48073" y="2991"/>
                    <a:pt x="45740" y="2991"/>
                  </a:cubicBezTo>
                  <a:cubicBezTo>
                    <a:pt x="43606" y="2991"/>
                    <a:pt x="42256" y="3719"/>
                    <a:pt x="42256" y="3719"/>
                  </a:cubicBezTo>
                  <a:cubicBezTo>
                    <a:pt x="39757" y="1410"/>
                    <a:pt x="36921" y="716"/>
                    <a:pt x="34412" y="716"/>
                  </a:cubicBezTo>
                  <a:cubicBezTo>
                    <a:pt x="30620" y="716"/>
                    <a:pt x="27575" y="2302"/>
                    <a:pt x="27575" y="2302"/>
                  </a:cubicBezTo>
                  <a:cubicBezTo>
                    <a:pt x="26268" y="605"/>
                    <a:pt x="23928" y="1"/>
                    <a:pt x="21554" y="1"/>
                  </a:cubicBezTo>
                  <a:close/>
                </a:path>
              </a:pathLst>
            </a:custGeom>
            <a:solidFill>
              <a:srgbClr val="F2B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6053;p88">
              <a:extLst>
                <a:ext uri="{FF2B5EF4-FFF2-40B4-BE49-F238E27FC236}">
                  <a16:creationId xmlns:a16="http://schemas.microsoft.com/office/drawing/2014/main" id="{6C2158FD-44B9-A170-FC6C-A7CBE5911D0A}"/>
                </a:ext>
              </a:extLst>
            </p:cNvPr>
            <p:cNvSpPr/>
            <p:nvPr/>
          </p:nvSpPr>
          <p:spPr>
            <a:xfrm>
              <a:off x="-5129101" y="591499"/>
              <a:ext cx="1322983" cy="705596"/>
            </a:xfrm>
            <a:custGeom>
              <a:avLst/>
              <a:gdLst/>
              <a:ahLst/>
              <a:cxnLst/>
              <a:rect l="l" t="t" r="r" b="b"/>
              <a:pathLst>
                <a:path w="54697" h="29031" extrusionOk="0">
                  <a:moveTo>
                    <a:pt x="18842" y="1"/>
                  </a:moveTo>
                  <a:cubicBezTo>
                    <a:pt x="18547" y="1"/>
                    <a:pt x="18253" y="191"/>
                    <a:pt x="18253" y="572"/>
                  </a:cubicBezTo>
                  <a:lnTo>
                    <a:pt x="18253" y="11062"/>
                  </a:lnTo>
                  <a:cubicBezTo>
                    <a:pt x="16717" y="10871"/>
                    <a:pt x="15169" y="10764"/>
                    <a:pt x="13645" y="10633"/>
                  </a:cubicBezTo>
                  <a:cubicBezTo>
                    <a:pt x="11692" y="10466"/>
                    <a:pt x="9752" y="10323"/>
                    <a:pt x="7799" y="10204"/>
                  </a:cubicBezTo>
                  <a:cubicBezTo>
                    <a:pt x="7335" y="8561"/>
                    <a:pt x="6858" y="6918"/>
                    <a:pt x="6394" y="5275"/>
                  </a:cubicBezTo>
                  <a:cubicBezTo>
                    <a:pt x="6309" y="4980"/>
                    <a:pt x="6075" y="4853"/>
                    <a:pt x="5839" y="4853"/>
                  </a:cubicBezTo>
                  <a:cubicBezTo>
                    <a:pt x="5483" y="4853"/>
                    <a:pt x="5122" y="5141"/>
                    <a:pt x="5251" y="5585"/>
                  </a:cubicBezTo>
                  <a:cubicBezTo>
                    <a:pt x="5680" y="7097"/>
                    <a:pt x="6120" y="8609"/>
                    <a:pt x="6549" y="10121"/>
                  </a:cubicBezTo>
                  <a:cubicBezTo>
                    <a:pt x="4632" y="10002"/>
                    <a:pt x="2715" y="9895"/>
                    <a:pt x="810" y="9811"/>
                  </a:cubicBezTo>
                  <a:cubicBezTo>
                    <a:pt x="794" y="9811"/>
                    <a:pt x="779" y="9810"/>
                    <a:pt x="763" y="9810"/>
                  </a:cubicBezTo>
                  <a:cubicBezTo>
                    <a:pt x="1" y="9810"/>
                    <a:pt x="16" y="10955"/>
                    <a:pt x="810" y="10990"/>
                  </a:cubicBezTo>
                  <a:cubicBezTo>
                    <a:pt x="3715" y="11133"/>
                    <a:pt x="6620" y="11312"/>
                    <a:pt x="9525" y="11502"/>
                  </a:cubicBezTo>
                  <a:cubicBezTo>
                    <a:pt x="12466" y="11705"/>
                    <a:pt x="15610" y="11776"/>
                    <a:pt x="18598" y="12240"/>
                  </a:cubicBezTo>
                  <a:cubicBezTo>
                    <a:pt x="18681" y="12276"/>
                    <a:pt x="18777" y="12288"/>
                    <a:pt x="18872" y="12288"/>
                  </a:cubicBezTo>
                  <a:cubicBezTo>
                    <a:pt x="19646" y="12419"/>
                    <a:pt x="20408" y="12574"/>
                    <a:pt x="21158" y="12764"/>
                  </a:cubicBezTo>
                  <a:cubicBezTo>
                    <a:pt x="22110" y="13014"/>
                    <a:pt x="21908" y="14884"/>
                    <a:pt x="21884" y="15574"/>
                  </a:cubicBezTo>
                  <a:cubicBezTo>
                    <a:pt x="21801" y="17753"/>
                    <a:pt x="20860" y="19884"/>
                    <a:pt x="19408" y="21563"/>
                  </a:cubicBezTo>
                  <a:cubicBezTo>
                    <a:pt x="17582" y="23685"/>
                    <a:pt x="14270" y="25073"/>
                    <a:pt x="11164" y="25073"/>
                  </a:cubicBezTo>
                  <a:cubicBezTo>
                    <a:pt x="8901" y="25073"/>
                    <a:pt x="6748" y="24337"/>
                    <a:pt x="5358" y="22611"/>
                  </a:cubicBezTo>
                  <a:cubicBezTo>
                    <a:pt x="5214" y="22431"/>
                    <a:pt x="5017" y="22357"/>
                    <a:pt x="4825" y="22357"/>
                  </a:cubicBezTo>
                  <a:cubicBezTo>
                    <a:pt x="4367" y="22357"/>
                    <a:pt x="3931" y="22778"/>
                    <a:pt x="4275" y="23206"/>
                  </a:cubicBezTo>
                  <a:cubicBezTo>
                    <a:pt x="5987" y="25326"/>
                    <a:pt x="8523" y="26201"/>
                    <a:pt x="11148" y="26201"/>
                  </a:cubicBezTo>
                  <a:cubicBezTo>
                    <a:pt x="13580" y="26201"/>
                    <a:pt x="16088" y="25450"/>
                    <a:pt x="18086" y="24242"/>
                  </a:cubicBezTo>
                  <a:cubicBezTo>
                    <a:pt x="20002" y="26591"/>
                    <a:pt x="22404" y="27772"/>
                    <a:pt x="25042" y="27772"/>
                  </a:cubicBezTo>
                  <a:cubicBezTo>
                    <a:pt x="26388" y="27772"/>
                    <a:pt x="27795" y="27465"/>
                    <a:pt x="29230" y="26849"/>
                  </a:cubicBezTo>
                  <a:cubicBezTo>
                    <a:pt x="29516" y="26730"/>
                    <a:pt x="30016" y="26552"/>
                    <a:pt x="30409" y="26290"/>
                  </a:cubicBezTo>
                  <a:cubicBezTo>
                    <a:pt x="32240" y="27882"/>
                    <a:pt x="34366" y="29004"/>
                    <a:pt x="36547" y="29004"/>
                  </a:cubicBezTo>
                  <a:cubicBezTo>
                    <a:pt x="37841" y="29004"/>
                    <a:pt x="39153" y="28609"/>
                    <a:pt x="40434" y="27683"/>
                  </a:cubicBezTo>
                  <a:cubicBezTo>
                    <a:pt x="40791" y="27421"/>
                    <a:pt x="41065" y="27171"/>
                    <a:pt x="41291" y="26909"/>
                  </a:cubicBezTo>
                  <a:cubicBezTo>
                    <a:pt x="42256" y="27957"/>
                    <a:pt x="43625" y="28611"/>
                    <a:pt x="45006" y="28885"/>
                  </a:cubicBezTo>
                  <a:cubicBezTo>
                    <a:pt x="45439" y="28975"/>
                    <a:pt x="46006" y="29031"/>
                    <a:pt x="46619" y="29031"/>
                  </a:cubicBezTo>
                  <a:cubicBezTo>
                    <a:pt x="48368" y="29031"/>
                    <a:pt x="50488" y="28575"/>
                    <a:pt x="50912" y="27147"/>
                  </a:cubicBezTo>
                  <a:cubicBezTo>
                    <a:pt x="52138" y="23063"/>
                    <a:pt x="53352" y="18979"/>
                    <a:pt x="54567" y="14895"/>
                  </a:cubicBezTo>
                  <a:cubicBezTo>
                    <a:pt x="54696" y="14450"/>
                    <a:pt x="54331" y="14161"/>
                    <a:pt x="53975" y="14161"/>
                  </a:cubicBezTo>
                  <a:cubicBezTo>
                    <a:pt x="53740" y="14161"/>
                    <a:pt x="53509" y="14286"/>
                    <a:pt x="53424" y="14574"/>
                  </a:cubicBezTo>
                  <a:cubicBezTo>
                    <a:pt x="52436" y="17896"/>
                    <a:pt x="51447" y="21206"/>
                    <a:pt x="50459" y="24528"/>
                  </a:cubicBezTo>
                  <a:cubicBezTo>
                    <a:pt x="50257" y="25230"/>
                    <a:pt x="50042" y="25933"/>
                    <a:pt x="49840" y="26635"/>
                  </a:cubicBezTo>
                  <a:cubicBezTo>
                    <a:pt x="49554" y="27599"/>
                    <a:pt x="48947" y="27361"/>
                    <a:pt x="47899" y="27635"/>
                  </a:cubicBezTo>
                  <a:cubicBezTo>
                    <a:pt x="47411" y="27761"/>
                    <a:pt x="46887" y="27825"/>
                    <a:pt x="46353" y="27825"/>
                  </a:cubicBezTo>
                  <a:cubicBezTo>
                    <a:pt x="44660" y="27825"/>
                    <a:pt x="42879" y="27180"/>
                    <a:pt x="41910" y="25813"/>
                  </a:cubicBezTo>
                  <a:cubicBezTo>
                    <a:pt x="42125" y="25159"/>
                    <a:pt x="42184" y="24409"/>
                    <a:pt x="42339" y="23456"/>
                  </a:cubicBezTo>
                  <a:cubicBezTo>
                    <a:pt x="42958" y="19717"/>
                    <a:pt x="43565" y="15979"/>
                    <a:pt x="44173" y="12228"/>
                  </a:cubicBezTo>
                  <a:cubicBezTo>
                    <a:pt x="44351" y="11133"/>
                    <a:pt x="44542" y="10026"/>
                    <a:pt x="44708" y="8919"/>
                  </a:cubicBezTo>
                  <a:cubicBezTo>
                    <a:pt x="44828" y="8216"/>
                    <a:pt x="46054" y="6859"/>
                    <a:pt x="46578" y="6085"/>
                  </a:cubicBezTo>
                  <a:cubicBezTo>
                    <a:pt x="46868" y="5637"/>
                    <a:pt x="46460" y="5213"/>
                    <a:pt x="46045" y="5213"/>
                  </a:cubicBezTo>
                  <a:cubicBezTo>
                    <a:pt x="45863" y="5213"/>
                    <a:pt x="45680" y="5294"/>
                    <a:pt x="45554" y="5490"/>
                  </a:cubicBezTo>
                  <a:cubicBezTo>
                    <a:pt x="44494" y="7061"/>
                    <a:pt x="43661" y="8109"/>
                    <a:pt x="43363" y="9931"/>
                  </a:cubicBezTo>
                  <a:cubicBezTo>
                    <a:pt x="42863" y="12955"/>
                    <a:pt x="42375" y="15991"/>
                    <a:pt x="41875" y="19015"/>
                  </a:cubicBezTo>
                  <a:cubicBezTo>
                    <a:pt x="41506" y="21277"/>
                    <a:pt x="41137" y="23539"/>
                    <a:pt x="40767" y="25802"/>
                  </a:cubicBezTo>
                  <a:cubicBezTo>
                    <a:pt x="40775" y="25752"/>
                    <a:pt x="40779" y="25730"/>
                    <a:pt x="40774" y="25730"/>
                  </a:cubicBezTo>
                  <a:lnTo>
                    <a:pt x="40774" y="25730"/>
                  </a:lnTo>
                  <a:cubicBezTo>
                    <a:pt x="40763" y="25730"/>
                    <a:pt x="40705" y="25852"/>
                    <a:pt x="40529" y="26028"/>
                  </a:cubicBezTo>
                  <a:cubicBezTo>
                    <a:pt x="40065" y="26528"/>
                    <a:pt x="39517" y="26909"/>
                    <a:pt x="38934" y="27242"/>
                  </a:cubicBezTo>
                  <a:cubicBezTo>
                    <a:pt x="38140" y="27705"/>
                    <a:pt x="37333" y="27901"/>
                    <a:pt x="36537" y="27901"/>
                  </a:cubicBezTo>
                  <a:cubicBezTo>
                    <a:pt x="34526" y="27901"/>
                    <a:pt x="32578" y="26651"/>
                    <a:pt x="31052" y="25278"/>
                  </a:cubicBezTo>
                  <a:cubicBezTo>
                    <a:pt x="31123" y="24313"/>
                    <a:pt x="31195" y="23349"/>
                    <a:pt x="31278" y="22384"/>
                  </a:cubicBezTo>
                  <a:cubicBezTo>
                    <a:pt x="31600" y="18158"/>
                    <a:pt x="31921" y="13919"/>
                    <a:pt x="32243" y="9692"/>
                  </a:cubicBezTo>
                  <a:cubicBezTo>
                    <a:pt x="32350" y="8347"/>
                    <a:pt x="32445" y="7002"/>
                    <a:pt x="32552" y="5656"/>
                  </a:cubicBezTo>
                  <a:cubicBezTo>
                    <a:pt x="32576" y="5418"/>
                    <a:pt x="32576" y="5537"/>
                    <a:pt x="32886" y="4835"/>
                  </a:cubicBezTo>
                  <a:cubicBezTo>
                    <a:pt x="33267" y="3989"/>
                    <a:pt x="33648" y="3144"/>
                    <a:pt x="34029" y="2299"/>
                  </a:cubicBezTo>
                  <a:cubicBezTo>
                    <a:pt x="34242" y="1823"/>
                    <a:pt x="33823" y="1387"/>
                    <a:pt x="33440" y="1387"/>
                  </a:cubicBezTo>
                  <a:cubicBezTo>
                    <a:pt x="33267" y="1387"/>
                    <a:pt x="33101" y="1476"/>
                    <a:pt x="33005" y="1691"/>
                  </a:cubicBezTo>
                  <a:cubicBezTo>
                    <a:pt x="32171" y="3561"/>
                    <a:pt x="31421" y="5001"/>
                    <a:pt x="31266" y="7002"/>
                  </a:cubicBezTo>
                  <a:cubicBezTo>
                    <a:pt x="30992" y="10609"/>
                    <a:pt x="30719" y="14217"/>
                    <a:pt x="30433" y="17812"/>
                  </a:cubicBezTo>
                  <a:cubicBezTo>
                    <a:pt x="30254" y="20253"/>
                    <a:pt x="30064" y="22694"/>
                    <a:pt x="29873" y="25147"/>
                  </a:cubicBezTo>
                  <a:cubicBezTo>
                    <a:pt x="29814" y="25206"/>
                    <a:pt x="29683" y="25301"/>
                    <a:pt x="29445" y="25432"/>
                  </a:cubicBezTo>
                  <a:cubicBezTo>
                    <a:pt x="28647" y="25873"/>
                    <a:pt x="27802" y="26171"/>
                    <a:pt x="26921" y="26409"/>
                  </a:cubicBezTo>
                  <a:cubicBezTo>
                    <a:pt x="26255" y="26591"/>
                    <a:pt x="25607" y="26677"/>
                    <a:pt x="24978" y="26677"/>
                  </a:cubicBezTo>
                  <a:cubicBezTo>
                    <a:pt x="22647" y="26677"/>
                    <a:pt x="20598" y="25488"/>
                    <a:pt x="19050" y="23575"/>
                  </a:cubicBezTo>
                  <a:cubicBezTo>
                    <a:pt x="22134" y="21158"/>
                    <a:pt x="23849" y="16824"/>
                    <a:pt x="22920" y="13133"/>
                  </a:cubicBezTo>
                  <a:cubicBezTo>
                    <a:pt x="22646" y="12026"/>
                    <a:pt x="21920" y="11693"/>
                    <a:pt x="20813" y="11466"/>
                  </a:cubicBezTo>
                  <a:cubicBezTo>
                    <a:pt x="20360" y="11371"/>
                    <a:pt x="19896" y="11288"/>
                    <a:pt x="19431" y="11216"/>
                  </a:cubicBezTo>
                  <a:lnTo>
                    <a:pt x="19431" y="572"/>
                  </a:lnTo>
                  <a:cubicBezTo>
                    <a:pt x="19431" y="191"/>
                    <a:pt x="19137" y="1"/>
                    <a:pt x="18842" y="1"/>
                  </a:cubicBezTo>
                  <a:close/>
                </a:path>
              </a:pathLst>
            </a:custGeom>
            <a:solidFill>
              <a:srgbClr val="DB9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6054;p88">
              <a:extLst>
                <a:ext uri="{FF2B5EF4-FFF2-40B4-BE49-F238E27FC236}">
                  <a16:creationId xmlns:a16="http://schemas.microsoft.com/office/drawing/2014/main" id="{DFA115A2-AD91-565E-D01E-739F7636115D}"/>
                </a:ext>
              </a:extLst>
            </p:cNvPr>
            <p:cNvSpPr/>
            <p:nvPr/>
          </p:nvSpPr>
          <p:spPr>
            <a:xfrm>
              <a:off x="-5005998" y="2175698"/>
              <a:ext cx="1182324" cy="1881502"/>
            </a:xfrm>
            <a:custGeom>
              <a:avLst/>
              <a:gdLst/>
              <a:ahLst/>
              <a:cxnLst/>
              <a:rect l="l" t="t" r="r" b="b"/>
              <a:pathLst>
                <a:path w="47293" h="75260" extrusionOk="0">
                  <a:moveTo>
                    <a:pt x="1" y="0"/>
                  </a:moveTo>
                  <a:lnTo>
                    <a:pt x="1" y="75260"/>
                  </a:lnTo>
                  <a:lnTo>
                    <a:pt x="47292" y="75260"/>
                  </a:lnTo>
                  <a:lnTo>
                    <a:pt x="47292" y="0"/>
                  </a:lnTo>
                  <a:close/>
                </a:path>
              </a:pathLst>
            </a:custGeom>
            <a:solidFill>
              <a:srgbClr val="FEFD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6055;p88">
              <a:extLst>
                <a:ext uri="{FF2B5EF4-FFF2-40B4-BE49-F238E27FC236}">
                  <a16:creationId xmlns:a16="http://schemas.microsoft.com/office/drawing/2014/main" id="{6971F552-01D8-0892-0BA8-E5A4C5ED325B}"/>
                </a:ext>
              </a:extLst>
            </p:cNvPr>
            <p:cNvSpPr/>
            <p:nvPr/>
          </p:nvSpPr>
          <p:spPr>
            <a:xfrm>
              <a:off x="-5005998" y="2175698"/>
              <a:ext cx="1182324" cy="426848"/>
            </a:xfrm>
            <a:custGeom>
              <a:avLst/>
              <a:gdLst/>
              <a:ahLst/>
              <a:cxnLst/>
              <a:rect l="l" t="t" r="r" b="b"/>
              <a:pathLst>
                <a:path w="47293" h="17074" extrusionOk="0">
                  <a:moveTo>
                    <a:pt x="1" y="0"/>
                  </a:moveTo>
                  <a:lnTo>
                    <a:pt x="1" y="17074"/>
                  </a:lnTo>
                  <a:lnTo>
                    <a:pt x="47292" y="17074"/>
                  </a:lnTo>
                  <a:lnTo>
                    <a:pt x="4729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6056;p88">
              <a:extLst>
                <a:ext uri="{FF2B5EF4-FFF2-40B4-BE49-F238E27FC236}">
                  <a16:creationId xmlns:a16="http://schemas.microsoft.com/office/drawing/2014/main" id="{F0012795-ED41-D264-7740-469FEDFB5B15}"/>
                </a:ext>
              </a:extLst>
            </p:cNvPr>
            <p:cNvSpPr/>
            <p:nvPr/>
          </p:nvSpPr>
          <p:spPr>
            <a:xfrm>
              <a:off x="-10007226" y="4416751"/>
              <a:ext cx="2578923" cy="1160873"/>
            </a:xfrm>
            <a:custGeom>
              <a:avLst/>
              <a:gdLst/>
              <a:ahLst/>
              <a:cxnLst/>
              <a:rect l="l" t="t" r="r" b="b"/>
              <a:pathLst>
                <a:path w="103157" h="46435" extrusionOk="0">
                  <a:moveTo>
                    <a:pt x="1" y="0"/>
                  </a:moveTo>
                  <a:lnTo>
                    <a:pt x="17956" y="23217"/>
                  </a:lnTo>
                  <a:lnTo>
                    <a:pt x="1" y="46435"/>
                  </a:lnTo>
                  <a:lnTo>
                    <a:pt x="103157" y="46435"/>
                  </a:lnTo>
                  <a:lnTo>
                    <a:pt x="34993" y="23217"/>
                  </a:lnTo>
                  <a:lnTo>
                    <a:pt x="34993" y="0"/>
                  </a:lnTo>
                  <a:close/>
                </a:path>
              </a:pathLst>
            </a:custGeom>
            <a:solidFill>
              <a:schemeClr val="bg1">
                <a:lumMod val="60000"/>
                <a:lumOff val="4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6057;p88">
              <a:extLst>
                <a:ext uri="{FF2B5EF4-FFF2-40B4-BE49-F238E27FC236}">
                  <a16:creationId xmlns:a16="http://schemas.microsoft.com/office/drawing/2014/main" id="{9E9E65B0-514D-BD3F-7ED0-4EC6450BF1AB}"/>
                </a:ext>
              </a:extLst>
            </p:cNvPr>
            <p:cNvSpPr/>
            <p:nvPr/>
          </p:nvSpPr>
          <p:spPr>
            <a:xfrm>
              <a:off x="-9132403" y="5228751"/>
              <a:ext cx="1704100" cy="348873"/>
            </a:xfrm>
            <a:custGeom>
              <a:avLst/>
              <a:gdLst/>
              <a:ahLst/>
              <a:cxnLst/>
              <a:rect l="l" t="t" r="r" b="b"/>
              <a:pathLst>
                <a:path w="68164" h="13955" extrusionOk="0">
                  <a:moveTo>
                    <a:pt x="0" y="0"/>
                  </a:moveTo>
                  <a:lnTo>
                    <a:pt x="68164" y="13955"/>
                  </a:lnTo>
                  <a:lnTo>
                    <a:pt x="68164" y="0"/>
                  </a:lnTo>
                  <a:close/>
                </a:path>
              </a:pathLst>
            </a:custGeom>
            <a:solidFill>
              <a:schemeClr val="tx1">
                <a:lumMod val="5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6058;p88">
              <a:extLst>
                <a:ext uri="{FF2B5EF4-FFF2-40B4-BE49-F238E27FC236}">
                  <a16:creationId xmlns:a16="http://schemas.microsoft.com/office/drawing/2014/main" id="{D2E35AF9-B66B-8D2F-BD73-541C2AA12EBF}"/>
                </a:ext>
              </a:extLst>
            </p:cNvPr>
            <p:cNvSpPr/>
            <p:nvPr/>
          </p:nvSpPr>
          <p:spPr>
            <a:xfrm>
              <a:off x="-4580048" y="4416751"/>
              <a:ext cx="2578923" cy="1160873"/>
            </a:xfrm>
            <a:custGeom>
              <a:avLst/>
              <a:gdLst/>
              <a:ahLst/>
              <a:cxnLst/>
              <a:rect l="l" t="t" r="r" b="b"/>
              <a:pathLst>
                <a:path w="103157" h="46435" extrusionOk="0">
                  <a:moveTo>
                    <a:pt x="68152" y="0"/>
                  </a:moveTo>
                  <a:lnTo>
                    <a:pt x="68152" y="23217"/>
                  </a:lnTo>
                  <a:lnTo>
                    <a:pt x="1" y="46435"/>
                  </a:lnTo>
                  <a:lnTo>
                    <a:pt x="103156" y="46435"/>
                  </a:lnTo>
                  <a:lnTo>
                    <a:pt x="85202" y="23217"/>
                  </a:lnTo>
                  <a:lnTo>
                    <a:pt x="103156" y="0"/>
                  </a:lnTo>
                  <a:close/>
                </a:path>
              </a:pathLst>
            </a:custGeom>
            <a:solidFill>
              <a:schemeClr val="bg1">
                <a:lumMod val="60000"/>
                <a:lumOff val="4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6059;p88">
              <a:extLst>
                <a:ext uri="{FF2B5EF4-FFF2-40B4-BE49-F238E27FC236}">
                  <a16:creationId xmlns:a16="http://schemas.microsoft.com/office/drawing/2014/main" id="{C45261AD-300E-2C6D-ECFD-F1BDD662C169}"/>
                </a:ext>
              </a:extLst>
            </p:cNvPr>
            <p:cNvSpPr/>
            <p:nvPr/>
          </p:nvSpPr>
          <p:spPr>
            <a:xfrm>
              <a:off x="-4580048" y="5228751"/>
              <a:ext cx="1703801" cy="348873"/>
            </a:xfrm>
            <a:custGeom>
              <a:avLst/>
              <a:gdLst/>
              <a:ahLst/>
              <a:cxnLst/>
              <a:rect l="l" t="t" r="r" b="b"/>
              <a:pathLst>
                <a:path w="68152" h="13955" extrusionOk="0">
                  <a:moveTo>
                    <a:pt x="1" y="0"/>
                  </a:moveTo>
                  <a:lnTo>
                    <a:pt x="1" y="13955"/>
                  </a:lnTo>
                  <a:lnTo>
                    <a:pt x="68152" y="0"/>
                  </a:lnTo>
                  <a:close/>
                </a:path>
              </a:pathLst>
            </a:custGeom>
            <a:solidFill>
              <a:schemeClr val="tx1">
                <a:lumMod val="5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6060;p88">
              <a:extLst>
                <a:ext uri="{FF2B5EF4-FFF2-40B4-BE49-F238E27FC236}">
                  <a16:creationId xmlns:a16="http://schemas.microsoft.com/office/drawing/2014/main" id="{A163E0C2-8F4A-ED05-5B6F-6EB2BF833CC5}"/>
                </a:ext>
              </a:extLst>
            </p:cNvPr>
            <p:cNvSpPr/>
            <p:nvPr/>
          </p:nvSpPr>
          <p:spPr>
            <a:xfrm>
              <a:off x="-9132403" y="3877100"/>
              <a:ext cx="6270750" cy="1427875"/>
            </a:xfrm>
            <a:custGeom>
              <a:avLst/>
              <a:gdLst/>
              <a:ahLst/>
              <a:cxnLst/>
              <a:rect l="l" t="t" r="r" b="b"/>
              <a:pathLst>
                <a:path w="250830" h="57115" extrusionOk="0">
                  <a:moveTo>
                    <a:pt x="0" y="0"/>
                  </a:moveTo>
                  <a:lnTo>
                    <a:pt x="0" y="57114"/>
                  </a:lnTo>
                  <a:lnTo>
                    <a:pt x="250829" y="57114"/>
                  </a:lnTo>
                  <a:lnTo>
                    <a:pt x="250829" y="0"/>
                  </a:lnTo>
                  <a:close/>
                </a:path>
              </a:pathLst>
            </a:custGeom>
            <a:solidFill>
              <a:srgbClr val="E289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6061;p88">
              <a:extLst>
                <a:ext uri="{FF2B5EF4-FFF2-40B4-BE49-F238E27FC236}">
                  <a16:creationId xmlns:a16="http://schemas.microsoft.com/office/drawing/2014/main" id="{0B388BD1-965A-DCE9-CB8C-538219415E56}"/>
                </a:ext>
              </a:extLst>
            </p:cNvPr>
            <p:cNvSpPr/>
            <p:nvPr/>
          </p:nvSpPr>
          <p:spPr>
            <a:xfrm>
              <a:off x="-6712951" y="425299"/>
              <a:ext cx="1322958" cy="705621"/>
            </a:xfrm>
            <a:custGeom>
              <a:avLst/>
              <a:gdLst/>
              <a:ahLst/>
              <a:cxnLst/>
              <a:rect l="l" t="t" r="r" b="b"/>
              <a:pathLst>
                <a:path w="54696" h="29026" extrusionOk="0">
                  <a:moveTo>
                    <a:pt x="18848" y="0"/>
                  </a:moveTo>
                  <a:cubicBezTo>
                    <a:pt x="18550" y="0"/>
                    <a:pt x="18253" y="191"/>
                    <a:pt x="18253" y="572"/>
                  </a:cubicBezTo>
                  <a:lnTo>
                    <a:pt x="18253" y="11049"/>
                  </a:lnTo>
                  <a:cubicBezTo>
                    <a:pt x="16717" y="10859"/>
                    <a:pt x="15169" y="10751"/>
                    <a:pt x="13645" y="10632"/>
                  </a:cubicBezTo>
                  <a:cubicBezTo>
                    <a:pt x="11704" y="10466"/>
                    <a:pt x="9752" y="10323"/>
                    <a:pt x="7811" y="10192"/>
                  </a:cubicBezTo>
                  <a:cubicBezTo>
                    <a:pt x="7335" y="8549"/>
                    <a:pt x="6870" y="6906"/>
                    <a:pt x="6394" y="5263"/>
                  </a:cubicBezTo>
                  <a:cubicBezTo>
                    <a:pt x="6313" y="4974"/>
                    <a:pt x="6084" y="4849"/>
                    <a:pt x="5850" y="4849"/>
                  </a:cubicBezTo>
                  <a:cubicBezTo>
                    <a:pt x="5495" y="4849"/>
                    <a:pt x="5129" y="5135"/>
                    <a:pt x="5251" y="5572"/>
                  </a:cubicBezTo>
                  <a:cubicBezTo>
                    <a:pt x="5692" y="7084"/>
                    <a:pt x="6120" y="8596"/>
                    <a:pt x="6549" y="10120"/>
                  </a:cubicBezTo>
                  <a:cubicBezTo>
                    <a:pt x="4644" y="10001"/>
                    <a:pt x="2727" y="9894"/>
                    <a:pt x="810" y="9799"/>
                  </a:cubicBezTo>
                  <a:cubicBezTo>
                    <a:pt x="798" y="9798"/>
                    <a:pt x="786" y="9798"/>
                    <a:pt x="774" y="9798"/>
                  </a:cubicBezTo>
                  <a:cubicBezTo>
                    <a:pt x="1" y="9798"/>
                    <a:pt x="24" y="10942"/>
                    <a:pt x="810" y="10978"/>
                  </a:cubicBezTo>
                  <a:cubicBezTo>
                    <a:pt x="3715" y="11120"/>
                    <a:pt x="6620" y="11299"/>
                    <a:pt x="9525" y="11501"/>
                  </a:cubicBezTo>
                  <a:cubicBezTo>
                    <a:pt x="12478" y="11704"/>
                    <a:pt x="15621" y="11763"/>
                    <a:pt x="18598" y="12240"/>
                  </a:cubicBezTo>
                  <a:cubicBezTo>
                    <a:pt x="18681" y="12275"/>
                    <a:pt x="18776" y="12287"/>
                    <a:pt x="18872" y="12287"/>
                  </a:cubicBezTo>
                  <a:cubicBezTo>
                    <a:pt x="19646" y="12406"/>
                    <a:pt x="20420" y="12561"/>
                    <a:pt x="21158" y="12764"/>
                  </a:cubicBezTo>
                  <a:cubicBezTo>
                    <a:pt x="22110" y="13014"/>
                    <a:pt x="21920" y="14871"/>
                    <a:pt x="21896" y="15562"/>
                  </a:cubicBezTo>
                  <a:cubicBezTo>
                    <a:pt x="21801" y="17752"/>
                    <a:pt x="20872" y="19883"/>
                    <a:pt x="19419" y="21562"/>
                  </a:cubicBezTo>
                  <a:cubicBezTo>
                    <a:pt x="17589" y="23681"/>
                    <a:pt x="14280" y="25065"/>
                    <a:pt x="11176" y="25065"/>
                  </a:cubicBezTo>
                  <a:cubicBezTo>
                    <a:pt x="8908" y="25065"/>
                    <a:pt x="6750" y="24327"/>
                    <a:pt x="5358" y="22598"/>
                  </a:cubicBezTo>
                  <a:cubicBezTo>
                    <a:pt x="5218" y="22422"/>
                    <a:pt x="5023" y="22349"/>
                    <a:pt x="4831" y="22349"/>
                  </a:cubicBezTo>
                  <a:cubicBezTo>
                    <a:pt x="4373" y="22349"/>
                    <a:pt x="3931" y="22765"/>
                    <a:pt x="4275" y="23193"/>
                  </a:cubicBezTo>
                  <a:cubicBezTo>
                    <a:pt x="5986" y="25319"/>
                    <a:pt x="8526" y="26197"/>
                    <a:pt x="11153" y="26197"/>
                  </a:cubicBezTo>
                  <a:cubicBezTo>
                    <a:pt x="13588" y="26197"/>
                    <a:pt x="16099" y="25443"/>
                    <a:pt x="18098" y="24229"/>
                  </a:cubicBezTo>
                  <a:cubicBezTo>
                    <a:pt x="20007" y="26588"/>
                    <a:pt x="22407" y="27770"/>
                    <a:pt x="25049" y="27770"/>
                  </a:cubicBezTo>
                  <a:cubicBezTo>
                    <a:pt x="26395" y="27770"/>
                    <a:pt x="27803" y="27463"/>
                    <a:pt x="29242" y="26849"/>
                  </a:cubicBezTo>
                  <a:cubicBezTo>
                    <a:pt x="29528" y="26718"/>
                    <a:pt x="30016" y="26539"/>
                    <a:pt x="30421" y="26289"/>
                  </a:cubicBezTo>
                  <a:cubicBezTo>
                    <a:pt x="32252" y="27881"/>
                    <a:pt x="34378" y="29004"/>
                    <a:pt x="36556" y="29004"/>
                  </a:cubicBezTo>
                  <a:cubicBezTo>
                    <a:pt x="37848" y="29004"/>
                    <a:pt x="39157" y="28609"/>
                    <a:pt x="40434" y="27682"/>
                  </a:cubicBezTo>
                  <a:cubicBezTo>
                    <a:pt x="40791" y="27420"/>
                    <a:pt x="41077" y="27158"/>
                    <a:pt x="41291" y="26896"/>
                  </a:cubicBezTo>
                  <a:cubicBezTo>
                    <a:pt x="42256" y="27956"/>
                    <a:pt x="43625" y="28599"/>
                    <a:pt x="45018" y="28885"/>
                  </a:cubicBezTo>
                  <a:cubicBezTo>
                    <a:pt x="45445" y="28971"/>
                    <a:pt x="46008" y="29025"/>
                    <a:pt x="46617" y="29025"/>
                  </a:cubicBezTo>
                  <a:cubicBezTo>
                    <a:pt x="48366" y="29025"/>
                    <a:pt x="50499" y="28577"/>
                    <a:pt x="50923" y="27146"/>
                  </a:cubicBezTo>
                  <a:cubicBezTo>
                    <a:pt x="52138" y="23062"/>
                    <a:pt x="53352" y="18967"/>
                    <a:pt x="54567" y="14883"/>
                  </a:cubicBezTo>
                  <a:cubicBezTo>
                    <a:pt x="54695" y="14439"/>
                    <a:pt x="54334" y="14151"/>
                    <a:pt x="53979" y="14151"/>
                  </a:cubicBezTo>
                  <a:cubicBezTo>
                    <a:pt x="53743" y="14151"/>
                    <a:pt x="53509" y="14278"/>
                    <a:pt x="53424" y="14573"/>
                  </a:cubicBezTo>
                  <a:cubicBezTo>
                    <a:pt x="52435" y="17883"/>
                    <a:pt x="51459" y="21205"/>
                    <a:pt x="50471" y="24515"/>
                  </a:cubicBezTo>
                  <a:cubicBezTo>
                    <a:pt x="50257" y="25229"/>
                    <a:pt x="50054" y="25932"/>
                    <a:pt x="49840" y="26634"/>
                  </a:cubicBezTo>
                  <a:cubicBezTo>
                    <a:pt x="49554" y="27587"/>
                    <a:pt x="48947" y="27349"/>
                    <a:pt x="47899" y="27623"/>
                  </a:cubicBezTo>
                  <a:cubicBezTo>
                    <a:pt x="47412" y="27752"/>
                    <a:pt x="46886" y="27817"/>
                    <a:pt x="46352" y="27817"/>
                  </a:cubicBezTo>
                  <a:cubicBezTo>
                    <a:pt x="44666" y="27817"/>
                    <a:pt x="42887" y="27166"/>
                    <a:pt x="41910" y="25801"/>
                  </a:cubicBezTo>
                  <a:cubicBezTo>
                    <a:pt x="42125" y="25146"/>
                    <a:pt x="42196" y="24408"/>
                    <a:pt x="42351" y="23455"/>
                  </a:cubicBezTo>
                  <a:cubicBezTo>
                    <a:pt x="42958" y="19705"/>
                    <a:pt x="43565" y="15966"/>
                    <a:pt x="44184" y="12228"/>
                  </a:cubicBezTo>
                  <a:cubicBezTo>
                    <a:pt x="44363" y="11120"/>
                    <a:pt x="44542" y="10025"/>
                    <a:pt x="44720" y="8918"/>
                  </a:cubicBezTo>
                  <a:cubicBezTo>
                    <a:pt x="44839" y="8203"/>
                    <a:pt x="46054" y="6846"/>
                    <a:pt x="46578" y="6072"/>
                  </a:cubicBezTo>
                  <a:cubicBezTo>
                    <a:pt x="46877" y="5631"/>
                    <a:pt x="46467" y="5208"/>
                    <a:pt x="46047" y="5208"/>
                  </a:cubicBezTo>
                  <a:cubicBezTo>
                    <a:pt x="45866" y="5208"/>
                    <a:pt x="45683" y="5287"/>
                    <a:pt x="45554" y="5477"/>
                  </a:cubicBezTo>
                  <a:cubicBezTo>
                    <a:pt x="44506" y="7049"/>
                    <a:pt x="43661" y="8096"/>
                    <a:pt x="43363" y="9930"/>
                  </a:cubicBezTo>
                  <a:cubicBezTo>
                    <a:pt x="42863" y="12954"/>
                    <a:pt x="42375" y="15978"/>
                    <a:pt x="41887" y="19014"/>
                  </a:cubicBezTo>
                  <a:cubicBezTo>
                    <a:pt x="41506" y="21265"/>
                    <a:pt x="41136" y="23527"/>
                    <a:pt x="40779" y="25789"/>
                  </a:cubicBezTo>
                  <a:cubicBezTo>
                    <a:pt x="40786" y="25740"/>
                    <a:pt x="40789" y="25717"/>
                    <a:pt x="40784" y="25717"/>
                  </a:cubicBezTo>
                  <a:lnTo>
                    <a:pt x="40784" y="25717"/>
                  </a:lnTo>
                  <a:cubicBezTo>
                    <a:pt x="40770" y="25717"/>
                    <a:pt x="40709" y="25843"/>
                    <a:pt x="40541" y="26027"/>
                  </a:cubicBezTo>
                  <a:cubicBezTo>
                    <a:pt x="40077" y="26515"/>
                    <a:pt x="39529" y="26896"/>
                    <a:pt x="38946" y="27242"/>
                  </a:cubicBezTo>
                  <a:cubicBezTo>
                    <a:pt x="38148" y="27704"/>
                    <a:pt x="37340" y="27901"/>
                    <a:pt x="36543" y="27901"/>
                  </a:cubicBezTo>
                  <a:cubicBezTo>
                    <a:pt x="34531" y="27901"/>
                    <a:pt x="32587" y="26650"/>
                    <a:pt x="31052" y="25277"/>
                  </a:cubicBezTo>
                  <a:cubicBezTo>
                    <a:pt x="31135" y="24313"/>
                    <a:pt x="31207" y="23348"/>
                    <a:pt x="31278" y="22384"/>
                  </a:cubicBezTo>
                  <a:cubicBezTo>
                    <a:pt x="31600" y="18145"/>
                    <a:pt x="31921" y="13918"/>
                    <a:pt x="32254" y="9680"/>
                  </a:cubicBezTo>
                  <a:cubicBezTo>
                    <a:pt x="32350" y="8334"/>
                    <a:pt x="32457" y="6989"/>
                    <a:pt x="32552" y="5644"/>
                  </a:cubicBezTo>
                  <a:cubicBezTo>
                    <a:pt x="32576" y="5405"/>
                    <a:pt x="32576" y="5536"/>
                    <a:pt x="32897" y="4834"/>
                  </a:cubicBezTo>
                  <a:cubicBezTo>
                    <a:pt x="33266" y="3977"/>
                    <a:pt x="33647" y="3131"/>
                    <a:pt x="34028" y="2286"/>
                  </a:cubicBezTo>
                  <a:cubicBezTo>
                    <a:pt x="34241" y="1813"/>
                    <a:pt x="33831" y="1384"/>
                    <a:pt x="33450" y="1384"/>
                  </a:cubicBezTo>
                  <a:cubicBezTo>
                    <a:pt x="33275" y="1384"/>
                    <a:pt x="33105" y="1474"/>
                    <a:pt x="33004" y="1691"/>
                  </a:cubicBezTo>
                  <a:cubicBezTo>
                    <a:pt x="32171" y="3560"/>
                    <a:pt x="31421" y="4989"/>
                    <a:pt x="31266" y="7001"/>
                  </a:cubicBezTo>
                  <a:cubicBezTo>
                    <a:pt x="30992" y="10597"/>
                    <a:pt x="30718" y="14204"/>
                    <a:pt x="30445" y="17812"/>
                  </a:cubicBezTo>
                  <a:cubicBezTo>
                    <a:pt x="30254" y="20253"/>
                    <a:pt x="30076" y="22693"/>
                    <a:pt x="29885" y="25134"/>
                  </a:cubicBezTo>
                  <a:cubicBezTo>
                    <a:pt x="29814" y="25194"/>
                    <a:pt x="29683" y="25289"/>
                    <a:pt x="29444" y="25432"/>
                  </a:cubicBezTo>
                  <a:cubicBezTo>
                    <a:pt x="28659" y="25872"/>
                    <a:pt x="27801" y="26170"/>
                    <a:pt x="26932" y="26408"/>
                  </a:cubicBezTo>
                  <a:cubicBezTo>
                    <a:pt x="26270" y="26589"/>
                    <a:pt x="25624" y="26675"/>
                    <a:pt x="24998" y="26675"/>
                  </a:cubicBezTo>
                  <a:cubicBezTo>
                    <a:pt x="22660" y="26675"/>
                    <a:pt x="20602" y="25478"/>
                    <a:pt x="19062" y="23562"/>
                  </a:cubicBezTo>
                  <a:cubicBezTo>
                    <a:pt x="22146" y="21146"/>
                    <a:pt x="23849" y="16812"/>
                    <a:pt x="22932" y="13133"/>
                  </a:cubicBezTo>
                  <a:cubicBezTo>
                    <a:pt x="22646" y="12025"/>
                    <a:pt x="21920" y="11692"/>
                    <a:pt x="20812" y="11466"/>
                  </a:cubicBezTo>
                  <a:cubicBezTo>
                    <a:pt x="20360" y="11371"/>
                    <a:pt x="19896" y="11287"/>
                    <a:pt x="19443" y="11216"/>
                  </a:cubicBezTo>
                  <a:lnTo>
                    <a:pt x="19443" y="572"/>
                  </a:lnTo>
                  <a:cubicBezTo>
                    <a:pt x="19443" y="191"/>
                    <a:pt x="19146" y="0"/>
                    <a:pt x="18848" y="0"/>
                  </a:cubicBezTo>
                  <a:close/>
                </a:path>
              </a:pathLst>
            </a:custGeom>
            <a:solidFill>
              <a:srgbClr val="7F36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675"/>
        <p:cNvGrpSpPr/>
        <p:nvPr/>
      </p:nvGrpSpPr>
      <p:grpSpPr>
        <a:xfrm>
          <a:off x="0" y="0"/>
          <a:ext cx="0" cy="0"/>
          <a:chOff x="0" y="0"/>
          <a:chExt cx="0" cy="0"/>
        </a:xfrm>
      </p:grpSpPr>
      <p:sp>
        <p:nvSpPr>
          <p:cNvPr id="676" name="Google Shape;676;p38"/>
          <p:cNvSpPr txBox="1">
            <a:spLocks noGrp="1"/>
          </p:cNvSpPr>
          <p:nvPr>
            <p:ph type="title" idx="6"/>
          </p:nvPr>
        </p:nvSpPr>
        <p:spPr>
          <a:xfrm>
            <a:off x="712349" y="168731"/>
            <a:ext cx="7719300" cy="482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dirty="0">
                <a:solidFill>
                  <a:srgbClr val="6096C8"/>
                </a:solidFill>
              </a:rPr>
              <a:t>Features of the Topic</a:t>
            </a:r>
            <a:endParaRPr dirty="0">
              <a:solidFill>
                <a:srgbClr val="6096C8"/>
              </a:solidFill>
            </a:endParaRPr>
          </a:p>
        </p:txBody>
      </p:sp>
      <p:sp>
        <p:nvSpPr>
          <p:cNvPr id="677" name="Google Shape;677;p38"/>
          <p:cNvSpPr txBox="1">
            <a:spLocks noGrp="1"/>
          </p:cNvSpPr>
          <p:nvPr>
            <p:ph type="title"/>
          </p:nvPr>
        </p:nvSpPr>
        <p:spPr>
          <a:xfrm>
            <a:off x="4572001" y="1148675"/>
            <a:ext cx="2998200" cy="492600"/>
          </a:xfrm>
          <a:prstGeom prst="rect">
            <a:avLst/>
          </a:prstGeom>
          <a:noFill/>
        </p:spPr>
        <p:txBody>
          <a:bodyPr spcFirstLastPara="1" wrap="square" lIns="91425" tIns="91425" rIns="91425" bIns="91425" anchor="b" anchorCtr="0">
            <a:noAutofit/>
          </a:bodyPr>
          <a:lstStyle/>
          <a:p>
            <a:pPr marL="0" lvl="0" indent="0" algn="l" rtl="0">
              <a:spcBef>
                <a:spcPts val="0"/>
              </a:spcBef>
              <a:spcAft>
                <a:spcPts val="0"/>
              </a:spcAft>
              <a:buNone/>
            </a:pPr>
            <a:r>
              <a:rPr lang="en"/>
              <a:t>Saturn</a:t>
            </a:r>
            <a:endParaRPr/>
          </a:p>
        </p:txBody>
      </p:sp>
      <p:sp>
        <p:nvSpPr>
          <p:cNvPr id="678" name="Google Shape;678;p38"/>
          <p:cNvSpPr txBox="1">
            <a:spLocks noGrp="1"/>
          </p:cNvSpPr>
          <p:nvPr>
            <p:ph type="subTitle" idx="1"/>
          </p:nvPr>
        </p:nvSpPr>
        <p:spPr>
          <a:xfrm>
            <a:off x="4572001" y="1564050"/>
            <a:ext cx="2998200" cy="574200"/>
          </a:xfrm>
          <a:prstGeom prst="rect">
            <a:avLst/>
          </a:prstGeom>
          <a:noFill/>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r>
              <a:rPr lang="en"/>
              <a:t>Saturn is the ringed one. It’s a gas giant, composed mostly of hydrogen and helium</a:t>
            </a:r>
            <a:endParaRPr/>
          </a:p>
          <a:p>
            <a:pPr marL="0" lvl="0" indent="0" algn="l" rtl="0">
              <a:spcBef>
                <a:spcPts val="1600"/>
              </a:spcBef>
              <a:spcAft>
                <a:spcPts val="0"/>
              </a:spcAft>
              <a:buClr>
                <a:schemeClr val="dk1"/>
              </a:buClr>
              <a:buSzPts val="1100"/>
              <a:buFont typeface="Arial"/>
              <a:buNone/>
            </a:pPr>
            <a:endParaRPr/>
          </a:p>
          <a:p>
            <a:pPr marL="0" lvl="0" indent="0" algn="l" rtl="0">
              <a:spcBef>
                <a:spcPts val="1600"/>
              </a:spcBef>
              <a:spcAft>
                <a:spcPts val="1600"/>
              </a:spcAft>
              <a:buNone/>
            </a:pPr>
            <a:endParaRPr/>
          </a:p>
        </p:txBody>
      </p:sp>
      <p:sp>
        <p:nvSpPr>
          <p:cNvPr id="679" name="Google Shape;679;p38"/>
          <p:cNvSpPr txBox="1">
            <a:spLocks noGrp="1"/>
          </p:cNvSpPr>
          <p:nvPr>
            <p:ph type="title" idx="2"/>
          </p:nvPr>
        </p:nvSpPr>
        <p:spPr>
          <a:xfrm>
            <a:off x="5002766" y="2383588"/>
            <a:ext cx="2998200" cy="492600"/>
          </a:xfrm>
          <a:prstGeom prst="rect">
            <a:avLst/>
          </a:prstGeom>
          <a:noFill/>
        </p:spPr>
        <p:txBody>
          <a:bodyPr spcFirstLastPara="1" wrap="square" lIns="91425" tIns="91425" rIns="91425" bIns="91425" anchor="b" anchorCtr="0">
            <a:noAutofit/>
          </a:bodyPr>
          <a:lstStyle/>
          <a:p>
            <a:pPr marL="0" lvl="0" indent="0" algn="l" rtl="0">
              <a:spcBef>
                <a:spcPts val="0"/>
              </a:spcBef>
              <a:spcAft>
                <a:spcPts val="0"/>
              </a:spcAft>
              <a:buNone/>
            </a:pPr>
            <a:r>
              <a:rPr lang="en"/>
              <a:t>Jupiter</a:t>
            </a:r>
            <a:endParaRPr/>
          </a:p>
        </p:txBody>
      </p:sp>
      <p:sp>
        <p:nvSpPr>
          <p:cNvPr id="680" name="Google Shape;680;p38"/>
          <p:cNvSpPr txBox="1">
            <a:spLocks noGrp="1"/>
          </p:cNvSpPr>
          <p:nvPr>
            <p:ph type="subTitle" idx="3"/>
          </p:nvPr>
        </p:nvSpPr>
        <p:spPr>
          <a:xfrm>
            <a:off x="5002754" y="2798963"/>
            <a:ext cx="2998200" cy="574200"/>
          </a:xfrm>
          <a:prstGeom prst="rect">
            <a:avLst/>
          </a:prstGeom>
          <a:noFill/>
        </p:spPr>
        <p:txBody>
          <a:bodyPr spcFirstLastPara="1" wrap="square" lIns="91425" tIns="91425" rIns="91425" bIns="91425" anchor="t" anchorCtr="0">
            <a:noAutofit/>
          </a:bodyPr>
          <a:lstStyle/>
          <a:p>
            <a:pPr marL="0" lvl="0" indent="0" algn="l" rtl="0">
              <a:spcBef>
                <a:spcPts val="0"/>
              </a:spcBef>
              <a:spcAft>
                <a:spcPts val="1600"/>
              </a:spcAft>
              <a:buNone/>
            </a:pPr>
            <a:r>
              <a:rPr lang="en"/>
              <a:t>Jupiter is a gas giant and also the fourth-brightest object in the sky</a:t>
            </a:r>
            <a:endParaRPr/>
          </a:p>
        </p:txBody>
      </p:sp>
      <p:sp>
        <p:nvSpPr>
          <p:cNvPr id="681" name="Google Shape;681;p38"/>
          <p:cNvSpPr txBox="1">
            <a:spLocks noGrp="1"/>
          </p:cNvSpPr>
          <p:nvPr>
            <p:ph type="title" idx="4"/>
          </p:nvPr>
        </p:nvSpPr>
        <p:spPr>
          <a:xfrm>
            <a:off x="5433538" y="3618500"/>
            <a:ext cx="2998200" cy="492600"/>
          </a:xfrm>
          <a:prstGeom prst="rect">
            <a:avLst/>
          </a:prstGeom>
          <a:noFill/>
        </p:spPr>
        <p:txBody>
          <a:bodyPr spcFirstLastPara="1" wrap="square" lIns="91425" tIns="91425" rIns="91425" bIns="91425" anchor="b" anchorCtr="0">
            <a:noAutofit/>
          </a:bodyPr>
          <a:lstStyle/>
          <a:p>
            <a:pPr marL="0" lvl="0" indent="0" algn="l" rtl="0">
              <a:spcBef>
                <a:spcPts val="0"/>
              </a:spcBef>
              <a:spcAft>
                <a:spcPts val="0"/>
              </a:spcAft>
              <a:buNone/>
            </a:pPr>
            <a:r>
              <a:rPr lang="en"/>
              <a:t>Mars</a:t>
            </a:r>
            <a:endParaRPr/>
          </a:p>
        </p:txBody>
      </p:sp>
      <p:sp>
        <p:nvSpPr>
          <p:cNvPr id="682" name="Google Shape;682;p38"/>
          <p:cNvSpPr txBox="1">
            <a:spLocks noGrp="1"/>
          </p:cNvSpPr>
          <p:nvPr>
            <p:ph type="subTitle" idx="5"/>
          </p:nvPr>
        </p:nvSpPr>
        <p:spPr>
          <a:xfrm>
            <a:off x="5433530" y="4033875"/>
            <a:ext cx="2998200" cy="574200"/>
          </a:xfrm>
          <a:prstGeom prst="rect">
            <a:avLst/>
          </a:prstGeom>
          <a:noFill/>
        </p:spPr>
        <p:txBody>
          <a:bodyPr spcFirstLastPara="1" wrap="square" lIns="91425" tIns="91425" rIns="91425" bIns="91425" anchor="t" anchorCtr="0">
            <a:noAutofit/>
          </a:bodyPr>
          <a:lstStyle/>
          <a:p>
            <a:pPr marL="0" lvl="0" indent="0" algn="l" rtl="0">
              <a:spcBef>
                <a:spcPts val="0"/>
              </a:spcBef>
              <a:spcAft>
                <a:spcPts val="1600"/>
              </a:spcAft>
              <a:buNone/>
            </a:pPr>
            <a:r>
              <a:rPr lang="en"/>
              <a:t>Despite being red, Mars is actually a cold place. It’s full of iron oxide dust</a:t>
            </a:r>
            <a:endParaRPr/>
          </a:p>
        </p:txBody>
      </p:sp>
      <p:grpSp>
        <p:nvGrpSpPr>
          <p:cNvPr id="683" name="Google Shape;683;p38"/>
          <p:cNvGrpSpPr/>
          <p:nvPr/>
        </p:nvGrpSpPr>
        <p:grpSpPr>
          <a:xfrm>
            <a:off x="712349" y="1354490"/>
            <a:ext cx="3640174" cy="3253568"/>
            <a:chOff x="366674" y="1354490"/>
            <a:chExt cx="3640174" cy="3253568"/>
          </a:xfrm>
        </p:grpSpPr>
        <p:sp>
          <p:nvSpPr>
            <p:cNvPr id="684" name="Google Shape;684;p38"/>
            <p:cNvSpPr/>
            <p:nvPr/>
          </p:nvSpPr>
          <p:spPr>
            <a:xfrm>
              <a:off x="366674" y="4381850"/>
              <a:ext cx="3640174" cy="226208"/>
            </a:xfrm>
            <a:custGeom>
              <a:avLst/>
              <a:gdLst/>
              <a:ahLst/>
              <a:cxnLst/>
              <a:rect l="l" t="t" r="r" b="b"/>
              <a:pathLst>
                <a:path w="309802" h="18753" extrusionOk="0">
                  <a:moveTo>
                    <a:pt x="154901" y="1"/>
                  </a:moveTo>
                  <a:cubicBezTo>
                    <a:pt x="113812" y="1"/>
                    <a:pt x="74415" y="989"/>
                    <a:pt x="45363" y="2751"/>
                  </a:cubicBezTo>
                  <a:cubicBezTo>
                    <a:pt x="16312" y="4501"/>
                    <a:pt x="1" y="6894"/>
                    <a:pt x="1" y="9383"/>
                  </a:cubicBezTo>
                  <a:cubicBezTo>
                    <a:pt x="1" y="11859"/>
                    <a:pt x="16312" y="14252"/>
                    <a:pt x="45363" y="16003"/>
                  </a:cubicBezTo>
                  <a:cubicBezTo>
                    <a:pt x="74415" y="17765"/>
                    <a:pt x="113812" y="18753"/>
                    <a:pt x="154901" y="18753"/>
                  </a:cubicBezTo>
                  <a:cubicBezTo>
                    <a:pt x="195977" y="18753"/>
                    <a:pt x="235387" y="17765"/>
                    <a:pt x="264438" y="16003"/>
                  </a:cubicBezTo>
                  <a:cubicBezTo>
                    <a:pt x="293478" y="14252"/>
                    <a:pt x="309801" y="11859"/>
                    <a:pt x="309801" y="9383"/>
                  </a:cubicBezTo>
                  <a:cubicBezTo>
                    <a:pt x="309801" y="6894"/>
                    <a:pt x="293478" y="4501"/>
                    <a:pt x="264438" y="2751"/>
                  </a:cubicBezTo>
                  <a:cubicBezTo>
                    <a:pt x="235387" y="989"/>
                    <a:pt x="195977" y="1"/>
                    <a:pt x="154901" y="1"/>
                  </a:cubicBezTo>
                  <a:close/>
                </a:path>
              </a:pathLst>
            </a:custGeom>
            <a:solidFill>
              <a:srgbClr val="6096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85" name="Google Shape;685;p38"/>
            <p:cNvGrpSpPr/>
            <p:nvPr/>
          </p:nvGrpSpPr>
          <p:grpSpPr>
            <a:xfrm>
              <a:off x="1472430" y="1458366"/>
              <a:ext cx="1550897" cy="3021213"/>
              <a:chOff x="508375" y="2955525"/>
              <a:chExt cx="814125" cy="1585950"/>
            </a:xfrm>
          </p:grpSpPr>
          <p:sp>
            <p:nvSpPr>
              <p:cNvPr id="686" name="Google Shape;686;p38"/>
              <p:cNvSpPr/>
              <p:nvPr/>
            </p:nvSpPr>
            <p:spPr>
              <a:xfrm>
                <a:off x="1017975" y="4409600"/>
                <a:ext cx="68175" cy="83675"/>
              </a:xfrm>
              <a:custGeom>
                <a:avLst/>
                <a:gdLst/>
                <a:ahLst/>
                <a:cxnLst/>
                <a:rect l="l" t="t" r="r" b="b"/>
                <a:pathLst>
                  <a:path w="2727" h="3347" extrusionOk="0">
                    <a:moveTo>
                      <a:pt x="60" y="1"/>
                    </a:moveTo>
                    <a:lnTo>
                      <a:pt x="60" y="1"/>
                    </a:lnTo>
                    <a:cubicBezTo>
                      <a:pt x="72" y="346"/>
                      <a:pt x="84" y="655"/>
                      <a:pt x="60" y="929"/>
                    </a:cubicBezTo>
                    <a:cubicBezTo>
                      <a:pt x="0" y="1822"/>
                      <a:pt x="12" y="3096"/>
                      <a:pt x="24" y="3179"/>
                    </a:cubicBezTo>
                    <a:lnTo>
                      <a:pt x="2727" y="3346"/>
                    </a:lnTo>
                    <a:cubicBezTo>
                      <a:pt x="2727" y="3346"/>
                      <a:pt x="2501" y="3251"/>
                      <a:pt x="2548" y="1953"/>
                    </a:cubicBezTo>
                    <a:cubicBezTo>
                      <a:pt x="2560" y="1525"/>
                      <a:pt x="2620" y="917"/>
                      <a:pt x="2691" y="262"/>
                    </a:cubicBezTo>
                    <a:cubicBezTo>
                      <a:pt x="2310" y="227"/>
                      <a:pt x="1929" y="167"/>
                      <a:pt x="1548" y="96"/>
                    </a:cubicBezTo>
                    <a:cubicBezTo>
                      <a:pt x="1060" y="72"/>
                      <a:pt x="560" y="36"/>
                      <a:pt x="60" y="1"/>
                    </a:cubicBezTo>
                    <a:close/>
                  </a:path>
                </a:pathLst>
              </a:custGeom>
              <a:solidFill>
                <a:srgbClr val="E1D9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 name="Google Shape;687;p38"/>
              <p:cNvSpPr/>
              <p:nvPr/>
            </p:nvSpPr>
            <p:spPr>
              <a:xfrm>
                <a:off x="1008175" y="4456325"/>
                <a:ext cx="182450" cy="85150"/>
              </a:xfrm>
              <a:custGeom>
                <a:avLst/>
                <a:gdLst/>
                <a:ahLst/>
                <a:cxnLst/>
                <a:rect l="l" t="t" r="r" b="b"/>
                <a:pathLst>
                  <a:path w="7298" h="3406" extrusionOk="0">
                    <a:moveTo>
                      <a:pt x="4012" y="1"/>
                    </a:moveTo>
                    <a:cubicBezTo>
                      <a:pt x="4012" y="1"/>
                      <a:pt x="2098" y="703"/>
                      <a:pt x="1109" y="703"/>
                    </a:cubicBezTo>
                    <a:cubicBezTo>
                      <a:pt x="967" y="703"/>
                      <a:pt x="845" y="688"/>
                      <a:pt x="750" y="656"/>
                    </a:cubicBezTo>
                    <a:cubicBezTo>
                      <a:pt x="496" y="568"/>
                      <a:pt x="329" y="539"/>
                      <a:pt x="220" y="539"/>
                    </a:cubicBezTo>
                    <a:cubicBezTo>
                      <a:pt x="1" y="539"/>
                      <a:pt x="11" y="656"/>
                      <a:pt x="11" y="656"/>
                    </a:cubicBezTo>
                    <a:lnTo>
                      <a:pt x="11" y="2799"/>
                    </a:lnTo>
                    <a:lnTo>
                      <a:pt x="11" y="3406"/>
                    </a:lnTo>
                    <a:lnTo>
                      <a:pt x="7298" y="3406"/>
                    </a:lnTo>
                    <a:lnTo>
                      <a:pt x="7298" y="2799"/>
                    </a:lnTo>
                    <a:cubicBezTo>
                      <a:pt x="7298" y="2061"/>
                      <a:pt x="6917" y="1715"/>
                      <a:pt x="5762" y="1132"/>
                    </a:cubicBezTo>
                    <a:cubicBezTo>
                      <a:pt x="4619" y="548"/>
                      <a:pt x="3988" y="108"/>
                      <a:pt x="401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 name="Google Shape;688;p38"/>
              <p:cNvSpPr/>
              <p:nvPr/>
            </p:nvSpPr>
            <p:spPr>
              <a:xfrm>
                <a:off x="879550" y="4409600"/>
                <a:ext cx="68200" cy="83675"/>
              </a:xfrm>
              <a:custGeom>
                <a:avLst/>
                <a:gdLst/>
                <a:ahLst/>
                <a:cxnLst/>
                <a:rect l="l" t="t" r="r" b="b"/>
                <a:pathLst>
                  <a:path w="2728" h="3347" extrusionOk="0">
                    <a:moveTo>
                      <a:pt x="2668" y="1"/>
                    </a:moveTo>
                    <a:lnTo>
                      <a:pt x="2668" y="1"/>
                    </a:lnTo>
                    <a:cubicBezTo>
                      <a:pt x="2168" y="36"/>
                      <a:pt x="1668" y="72"/>
                      <a:pt x="1168" y="96"/>
                    </a:cubicBezTo>
                    <a:cubicBezTo>
                      <a:pt x="799" y="167"/>
                      <a:pt x="418" y="227"/>
                      <a:pt x="37" y="262"/>
                    </a:cubicBezTo>
                    <a:cubicBezTo>
                      <a:pt x="108" y="917"/>
                      <a:pt x="156" y="1525"/>
                      <a:pt x="180" y="1953"/>
                    </a:cubicBezTo>
                    <a:cubicBezTo>
                      <a:pt x="227" y="3251"/>
                      <a:pt x="1" y="3346"/>
                      <a:pt x="1" y="3346"/>
                    </a:cubicBezTo>
                    <a:lnTo>
                      <a:pt x="2704" y="3179"/>
                    </a:lnTo>
                    <a:cubicBezTo>
                      <a:pt x="2716" y="3096"/>
                      <a:pt x="2728" y="1822"/>
                      <a:pt x="2668" y="929"/>
                    </a:cubicBezTo>
                    <a:cubicBezTo>
                      <a:pt x="2644" y="655"/>
                      <a:pt x="2656" y="346"/>
                      <a:pt x="2668" y="1"/>
                    </a:cubicBezTo>
                    <a:close/>
                  </a:path>
                </a:pathLst>
              </a:custGeom>
              <a:solidFill>
                <a:srgbClr val="E1D9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 name="Google Shape;689;p38"/>
              <p:cNvSpPr/>
              <p:nvPr/>
            </p:nvSpPr>
            <p:spPr>
              <a:xfrm>
                <a:off x="762875" y="4456325"/>
                <a:ext cx="197075" cy="85150"/>
              </a:xfrm>
              <a:custGeom>
                <a:avLst/>
                <a:gdLst/>
                <a:ahLst/>
                <a:cxnLst/>
                <a:rect l="l" t="t" r="r" b="b"/>
                <a:pathLst>
                  <a:path w="7883" h="3406" extrusionOk="0">
                    <a:moveTo>
                      <a:pt x="3585" y="1"/>
                    </a:moveTo>
                    <a:lnTo>
                      <a:pt x="3585" y="1"/>
                    </a:lnTo>
                    <a:cubicBezTo>
                      <a:pt x="3620" y="108"/>
                      <a:pt x="2882" y="548"/>
                      <a:pt x="1691" y="1132"/>
                    </a:cubicBezTo>
                    <a:cubicBezTo>
                      <a:pt x="489" y="1715"/>
                      <a:pt x="144" y="2061"/>
                      <a:pt x="1" y="2799"/>
                    </a:cubicBezTo>
                    <a:lnTo>
                      <a:pt x="1" y="3406"/>
                    </a:lnTo>
                    <a:lnTo>
                      <a:pt x="7883" y="3406"/>
                    </a:lnTo>
                    <a:lnTo>
                      <a:pt x="7883" y="2799"/>
                    </a:lnTo>
                    <a:lnTo>
                      <a:pt x="7883" y="656"/>
                    </a:lnTo>
                    <a:cubicBezTo>
                      <a:pt x="7883" y="656"/>
                      <a:pt x="7861" y="539"/>
                      <a:pt x="7611" y="539"/>
                    </a:cubicBezTo>
                    <a:cubicBezTo>
                      <a:pt x="7486" y="539"/>
                      <a:pt x="7303" y="568"/>
                      <a:pt x="7037" y="656"/>
                    </a:cubicBezTo>
                    <a:cubicBezTo>
                      <a:pt x="6938" y="688"/>
                      <a:pt x="6809" y="703"/>
                      <a:pt x="6660" y="703"/>
                    </a:cubicBezTo>
                    <a:cubicBezTo>
                      <a:pt x="5617" y="703"/>
                      <a:pt x="3585" y="1"/>
                      <a:pt x="358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 name="Google Shape;690;p38"/>
              <p:cNvSpPr/>
              <p:nvPr/>
            </p:nvSpPr>
            <p:spPr>
              <a:xfrm>
                <a:off x="802175" y="3757725"/>
                <a:ext cx="345900" cy="699825"/>
              </a:xfrm>
              <a:custGeom>
                <a:avLst/>
                <a:gdLst/>
                <a:ahLst/>
                <a:cxnLst/>
                <a:rect l="l" t="t" r="r" b="b"/>
                <a:pathLst>
                  <a:path w="13836" h="27993" extrusionOk="0">
                    <a:moveTo>
                      <a:pt x="13776" y="1"/>
                    </a:moveTo>
                    <a:cubicBezTo>
                      <a:pt x="13776" y="1"/>
                      <a:pt x="11192" y="846"/>
                      <a:pt x="8195" y="846"/>
                    </a:cubicBezTo>
                    <a:cubicBezTo>
                      <a:pt x="8174" y="846"/>
                      <a:pt x="8153" y="846"/>
                      <a:pt x="8132" y="846"/>
                    </a:cubicBezTo>
                    <a:cubicBezTo>
                      <a:pt x="8132" y="822"/>
                      <a:pt x="8132" y="811"/>
                      <a:pt x="8144" y="787"/>
                    </a:cubicBezTo>
                    <a:lnTo>
                      <a:pt x="8144" y="787"/>
                    </a:lnTo>
                    <a:cubicBezTo>
                      <a:pt x="8013" y="811"/>
                      <a:pt x="7894" y="822"/>
                      <a:pt x="7775" y="834"/>
                    </a:cubicBezTo>
                    <a:cubicBezTo>
                      <a:pt x="7501" y="834"/>
                      <a:pt x="7216" y="811"/>
                      <a:pt x="6930" y="787"/>
                    </a:cubicBezTo>
                    <a:lnTo>
                      <a:pt x="6930" y="787"/>
                    </a:lnTo>
                    <a:cubicBezTo>
                      <a:pt x="6930" y="834"/>
                      <a:pt x="6942" y="870"/>
                      <a:pt x="6942" y="918"/>
                    </a:cubicBezTo>
                    <a:cubicBezTo>
                      <a:pt x="6464" y="950"/>
                      <a:pt x="5990" y="964"/>
                      <a:pt x="5527" y="964"/>
                    </a:cubicBezTo>
                    <a:cubicBezTo>
                      <a:pt x="2565" y="964"/>
                      <a:pt x="72" y="394"/>
                      <a:pt x="72" y="394"/>
                    </a:cubicBezTo>
                    <a:lnTo>
                      <a:pt x="72" y="394"/>
                    </a:lnTo>
                    <a:cubicBezTo>
                      <a:pt x="0" y="2204"/>
                      <a:pt x="1989" y="27992"/>
                      <a:pt x="1989" y="27992"/>
                    </a:cubicBezTo>
                    <a:lnTo>
                      <a:pt x="6275" y="27945"/>
                    </a:lnTo>
                    <a:cubicBezTo>
                      <a:pt x="5977" y="21301"/>
                      <a:pt x="6763" y="6811"/>
                      <a:pt x="6763" y="6811"/>
                    </a:cubicBezTo>
                    <a:cubicBezTo>
                      <a:pt x="6997" y="6867"/>
                      <a:pt x="7150" y="6887"/>
                      <a:pt x="7245" y="6887"/>
                    </a:cubicBezTo>
                    <a:cubicBezTo>
                      <a:pt x="7271" y="6887"/>
                      <a:pt x="7293" y="6885"/>
                      <a:pt x="7311" y="6883"/>
                    </a:cubicBezTo>
                    <a:cubicBezTo>
                      <a:pt x="7370" y="8014"/>
                      <a:pt x="8073" y="21575"/>
                      <a:pt x="7799" y="27945"/>
                    </a:cubicBezTo>
                    <a:lnTo>
                      <a:pt x="12073" y="27992"/>
                    </a:lnTo>
                    <a:cubicBezTo>
                      <a:pt x="12073" y="27992"/>
                      <a:pt x="13835" y="1811"/>
                      <a:pt x="137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 name="Google Shape;691;p38"/>
              <p:cNvSpPr/>
              <p:nvPr/>
            </p:nvSpPr>
            <p:spPr>
              <a:xfrm>
                <a:off x="924800" y="3228200"/>
                <a:ext cx="95575" cy="97650"/>
              </a:xfrm>
              <a:custGeom>
                <a:avLst/>
                <a:gdLst/>
                <a:ahLst/>
                <a:cxnLst/>
                <a:rect l="l" t="t" r="r" b="b"/>
                <a:pathLst>
                  <a:path w="3823" h="3906" extrusionOk="0">
                    <a:moveTo>
                      <a:pt x="3715" y="1"/>
                    </a:moveTo>
                    <a:lnTo>
                      <a:pt x="1" y="108"/>
                    </a:lnTo>
                    <a:lnTo>
                      <a:pt x="108" y="3906"/>
                    </a:lnTo>
                    <a:lnTo>
                      <a:pt x="3823" y="3799"/>
                    </a:lnTo>
                    <a:lnTo>
                      <a:pt x="3715"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 name="Google Shape;692;p38"/>
              <p:cNvSpPr/>
              <p:nvPr/>
            </p:nvSpPr>
            <p:spPr>
              <a:xfrm>
                <a:off x="924200" y="3202900"/>
                <a:ext cx="94400" cy="75675"/>
              </a:xfrm>
              <a:custGeom>
                <a:avLst/>
                <a:gdLst/>
                <a:ahLst/>
                <a:cxnLst/>
                <a:rect l="l" t="t" r="r" b="b"/>
                <a:pathLst>
                  <a:path w="3776" h="3027" extrusionOk="0">
                    <a:moveTo>
                      <a:pt x="3716" y="1"/>
                    </a:moveTo>
                    <a:lnTo>
                      <a:pt x="1" y="108"/>
                    </a:lnTo>
                    <a:lnTo>
                      <a:pt x="60" y="2513"/>
                    </a:lnTo>
                    <a:cubicBezTo>
                      <a:pt x="60" y="2513"/>
                      <a:pt x="797" y="3027"/>
                      <a:pt x="1806" y="3027"/>
                    </a:cubicBezTo>
                    <a:cubicBezTo>
                      <a:pt x="1839" y="3027"/>
                      <a:pt x="1872" y="3026"/>
                      <a:pt x="1906" y="3025"/>
                    </a:cubicBezTo>
                    <a:cubicBezTo>
                      <a:pt x="3097" y="3001"/>
                      <a:pt x="3775" y="2406"/>
                      <a:pt x="3775" y="2406"/>
                    </a:cubicBezTo>
                    <a:lnTo>
                      <a:pt x="3716" y="1"/>
                    </a:lnTo>
                    <a:close/>
                  </a:path>
                </a:pathLst>
              </a:custGeom>
              <a:solidFill>
                <a:srgbClr val="49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 name="Google Shape;693;p38"/>
              <p:cNvSpPr/>
              <p:nvPr/>
            </p:nvSpPr>
            <p:spPr>
              <a:xfrm>
                <a:off x="849700" y="3282500"/>
                <a:ext cx="287350" cy="165800"/>
              </a:xfrm>
              <a:custGeom>
                <a:avLst/>
                <a:gdLst/>
                <a:ahLst/>
                <a:cxnLst/>
                <a:rect l="l" t="t" r="r" b="b"/>
                <a:pathLst>
                  <a:path w="11494" h="6632" extrusionOk="0">
                    <a:moveTo>
                      <a:pt x="4538" y="0"/>
                    </a:moveTo>
                    <a:cubicBezTo>
                      <a:pt x="3547" y="0"/>
                      <a:pt x="2938" y="106"/>
                      <a:pt x="1255" y="186"/>
                    </a:cubicBezTo>
                    <a:cubicBezTo>
                      <a:pt x="1255" y="186"/>
                      <a:pt x="0" y="6632"/>
                      <a:pt x="3890" y="6632"/>
                    </a:cubicBezTo>
                    <a:cubicBezTo>
                      <a:pt x="4065" y="6632"/>
                      <a:pt x="4250" y="6619"/>
                      <a:pt x="4445" y="6592"/>
                    </a:cubicBezTo>
                    <a:cubicBezTo>
                      <a:pt x="11494" y="5615"/>
                      <a:pt x="7970" y="246"/>
                      <a:pt x="7970" y="246"/>
                    </a:cubicBezTo>
                    <a:cubicBezTo>
                      <a:pt x="7970" y="246"/>
                      <a:pt x="7755" y="162"/>
                      <a:pt x="5755" y="43"/>
                    </a:cubicBezTo>
                    <a:cubicBezTo>
                      <a:pt x="5265" y="13"/>
                      <a:pt x="4879" y="0"/>
                      <a:pt x="453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 name="Google Shape;694;p38"/>
              <p:cNvSpPr/>
              <p:nvPr/>
            </p:nvSpPr>
            <p:spPr>
              <a:xfrm>
                <a:off x="865275" y="3282675"/>
                <a:ext cx="221775" cy="239650"/>
              </a:xfrm>
              <a:custGeom>
                <a:avLst/>
                <a:gdLst/>
                <a:ahLst/>
                <a:cxnLst/>
                <a:rect l="l" t="t" r="r" b="b"/>
                <a:pathLst>
                  <a:path w="8871" h="9586" extrusionOk="0">
                    <a:moveTo>
                      <a:pt x="2275" y="1"/>
                    </a:moveTo>
                    <a:lnTo>
                      <a:pt x="370" y="286"/>
                    </a:lnTo>
                    <a:lnTo>
                      <a:pt x="0" y="2751"/>
                    </a:lnTo>
                    <a:lnTo>
                      <a:pt x="2513" y="6216"/>
                    </a:lnTo>
                    <a:lnTo>
                      <a:pt x="3834" y="9585"/>
                    </a:lnTo>
                    <a:lnTo>
                      <a:pt x="5751" y="7216"/>
                    </a:lnTo>
                    <a:lnTo>
                      <a:pt x="7978" y="5489"/>
                    </a:lnTo>
                    <a:lnTo>
                      <a:pt x="8871" y="2715"/>
                    </a:lnTo>
                    <a:lnTo>
                      <a:pt x="8359" y="477"/>
                    </a:lnTo>
                    <a:lnTo>
                      <a:pt x="7275" y="239"/>
                    </a:lnTo>
                    <a:lnTo>
                      <a:pt x="6477" y="179"/>
                    </a:lnTo>
                    <a:lnTo>
                      <a:pt x="4263" y="2691"/>
                    </a:lnTo>
                    <a:lnTo>
                      <a:pt x="2179" y="572"/>
                    </a:lnTo>
                    <a:lnTo>
                      <a:pt x="2275"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 name="Google Shape;695;p38"/>
              <p:cNvSpPr/>
              <p:nvPr/>
            </p:nvSpPr>
            <p:spPr>
              <a:xfrm>
                <a:off x="903375" y="3313325"/>
                <a:ext cx="134575" cy="128325"/>
              </a:xfrm>
              <a:custGeom>
                <a:avLst/>
                <a:gdLst/>
                <a:ahLst/>
                <a:cxnLst/>
                <a:rect l="l" t="t" r="r" b="b"/>
                <a:pathLst>
                  <a:path w="5383" h="5133" extrusionOk="0">
                    <a:moveTo>
                      <a:pt x="4846" y="1"/>
                    </a:moveTo>
                    <a:lnTo>
                      <a:pt x="2798" y="1465"/>
                    </a:lnTo>
                    <a:lnTo>
                      <a:pt x="1417" y="394"/>
                    </a:lnTo>
                    <a:lnTo>
                      <a:pt x="0" y="858"/>
                    </a:lnTo>
                    <a:lnTo>
                      <a:pt x="0" y="2084"/>
                    </a:lnTo>
                    <a:lnTo>
                      <a:pt x="1524" y="1489"/>
                    </a:lnTo>
                    <a:lnTo>
                      <a:pt x="2584" y="1906"/>
                    </a:lnTo>
                    <a:lnTo>
                      <a:pt x="2370" y="5132"/>
                    </a:lnTo>
                    <a:lnTo>
                      <a:pt x="3489" y="5132"/>
                    </a:lnTo>
                    <a:lnTo>
                      <a:pt x="3179" y="1906"/>
                    </a:lnTo>
                    <a:lnTo>
                      <a:pt x="3953" y="1489"/>
                    </a:lnTo>
                    <a:lnTo>
                      <a:pt x="5382" y="1203"/>
                    </a:lnTo>
                    <a:lnTo>
                      <a:pt x="484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 name="Google Shape;696;p38"/>
              <p:cNvSpPr/>
              <p:nvPr/>
            </p:nvSpPr>
            <p:spPr>
              <a:xfrm>
                <a:off x="757825" y="3281775"/>
                <a:ext cx="421800" cy="505375"/>
              </a:xfrm>
              <a:custGeom>
                <a:avLst/>
                <a:gdLst/>
                <a:ahLst/>
                <a:cxnLst/>
                <a:rect l="l" t="t" r="r" b="b"/>
                <a:pathLst>
                  <a:path w="16872" h="20215" extrusionOk="0">
                    <a:moveTo>
                      <a:pt x="11799" y="1"/>
                    </a:moveTo>
                    <a:lnTo>
                      <a:pt x="11799" y="1"/>
                    </a:lnTo>
                    <a:cubicBezTo>
                      <a:pt x="12692" y="3442"/>
                      <a:pt x="8799" y="6335"/>
                      <a:pt x="8799" y="6335"/>
                    </a:cubicBezTo>
                    <a:cubicBezTo>
                      <a:pt x="5834" y="4525"/>
                      <a:pt x="5180" y="120"/>
                      <a:pt x="5180" y="120"/>
                    </a:cubicBezTo>
                    <a:cubicBezTo>
                      <a:pt x="5180" y="120"/>
                      <a:pt x="4429" y="168"/>
                      <a:pt x="3263" y="477"/>
                    </a:cubicBezTo>
                    <a:cubicBezTo>
                      <a:pt x="2084" y="799"/>
                      <a:pt x="679" y="1322"/>
                      <a:pt x="631" y="1822"/>
                    </a:cubicBezTo>
                    <a:cubicBezTo>
                      <a:pt x="358" y="4644"/>
                      <a:pt x="0" y="12740"/>
                      <a:pt x="179" y="14645"/>
                    </a:cubicBezTo>
                    <a:cubicBezTo>
                      <a:pt x="393" y="16896"/>
                      <a:pt x="1453" y="18408"/>
                      <a:pt x="1608" y="18575"/>
                    </a:cubicBezTo>
                    <a:cubicBezTo>
                      <a:pt x="1762" y="18753"/>
                      <a:pt x="1762" y="19468"/>
                      <a:pt x="1977" y="19765"/>
                    </a:cubicBezTo>
                    <a:cubicBezTo>
                      <a:pt x="2148" y="19994"/>
                      <a:pt x="6351" y="20215"/>
                      <a:pt x="9402" y="20215"/>
                    </a:cubicBezTo>
                    <a:cubicBezTo>
                      <a:pt x="10165" y="20215"/>
                      <a:pt x="10856" y="20201"/>
                      <a:pt x="11395" y="20170"/>
                    </a:cubicBezTo>
                    <a:cubicBezTo>
                      <a:pt x="14085" y="20003"/>
                      <a:pt x="15383" y="19634"/>
                      <a:pt x="15490" y="19396"/>
                    </a:cubicBezTo>
                    <a:cubicBezTo>
                      <a:pt x="15598" y="19170"/>
                      <a:pt x="15538" y="18217"/>
                      <a:pt x="15538" y="18217"/>
                    </a:cubicBezTo>
                    <a:cubicBezTo>
                      <a:pt x="16026" y="17563"/>
                      <a:pt x="16871" y="15146"/>
                      <a:pt x="16657" y="12264"/>
                    </a:cubicBezTo>
                    <a:cubicBezTo>
                      <a:pt x="16526" y="10454"/>
                      <a:pt x="16288" y="8597"/>
                      <a:pt x="16109" y="7240"/>
                    </a:cubicBezTo>
                    <a:cubicBezTo>
                      <a:pt x="16002" y="6430"/>
                      <a:pt x="15907" y="5799"/>
                      <a:pt x="15871" y="5442"/>
                    </a:cubicBezTo>
                    <a:cubicBezTo>
                      <a:pt x="15514" y="2406"/>
                      <a:pt x="15502" y="179"/>
                      <a:pt x="14681" y="120"/>
                    </a:cubicBezTo>
                    <a:cubicBezTo>
                      <a:pt x="14300" y="96"/>
                      <a:pt x="11800" y="1"/>
                      <a:pt x="11799" y="1"/>
                    </a:cubicBezTo>
                    <a:close/>
                  </a:path>
                </a:pathLst>
              </a:custGeom>
              <a:solidFill>
                <a:srgbClr val="001E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 name="Google Shape;697;p38"/>
              <p:cNvSpPr/>
              <p:nvPr/>
            </p:nvSpPr>
            <p:spPr>
              <a:xfrm>
                <a:off x="973325" y="3269275"/>
                <a:ext cx="75625" cy="88425"/>
              </a:xfrm>
              <a:custGeom>
                <a:avLst/>
                <a:gdLst/>
                <a:ahLst/>
                <a:cxnLst/>
                <a:rect l="l" t="t" r="r" b="b"/>
                <a:pathLst>
                  <a:path w="3025" h="3537" extrusionOk="0">
                    <a:moveTo>
                      <a:pt x="2025" y="1"/>
                    </a:moveTo>
                    <a:lnTo>
                      <a:pt x="0" y="3227"/>
                    </a:lnTo>
                    <a:lnTo>
                      <a:pt x="1155" y="2537"/>
                    </a:lnTo>
                    <a:lnTo>
                      <a:pt x="2775" y="3537"/>
                    </a:lnTo>
                    <a:lnTo>
                      <a:pt x="3025" y="775"/>
                    </a:lnTo>
                    <a:lnTo>
                      <a:pt x="2025"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 name="Google Shape;698;p38"/>
              <p:cNvSpPr/>
              <p:nvPr/>
            </p:nvSpPr>
            <p:spPr>
              <a:xfrm>
                <a:off x="895625" y="3272250"/>
                <a:ext cx="75350" cy="88725"/>
              </a:xfrm>
              <a:custGeom>
                <a:avLst/>
                <a:gdLst/>
                <a:ahLst/>
                <a:cxnLst/>
                <a:rect l="l" t="t" r="r" b="b"/>
                <a:pathLst>
                  <a:path w="3014" h="3549" extrusionOk="0">
                    <a:moveTo>
                      <a:pt x="1001" y="1"/>
                    </a:moveTo>
                    <a:lnTo>
                      <a:pt x="1" y="787"/>
                    </a:lnTo>
                    <a:lnTo>
                      <a:pt x="251" y="3549"/>
                    </a:lnTo>
                    <a:lnTo>
                      <a:pt x="1870" y="2549"/>
                    </a:lnTo>
                    <a:lnTo>
                      <a:pt x="3013" y="3239"/>
                    </a:lnTo>
                    <a:lnTo>
                      <a:pt x="3013" y="3239"/>
                    </a:lnTo>
                    <a:lnTo>
                      <a:pt x="100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 name="Google Shape;699;p38"/>
              <p:cNvSpPr/>
              <p:nvPr/>
            </p:nvSpPr>
            <p:spPr>
              <a:xfrm>
                <a:off x="516125" y="3768400"/>
                <a:ext cx="119675" cy="746600"/>
              </a:xfrm>
              <a:custGeom>
                <a:avLst/>
                <a:gdLst/>
                <a:ahLst/>
                <a:cxnLst/>
                <a:rect l="l" t="t" r="r" b="b"/>
                <a:pathLst>
                  <a:path w="4787" h="29864" extrusionOk="0">
                    <a:moveTo>
                      <a:pt x="2613" y="1"/>
                    </a:moveTo>
                    <a:cubicBezTo>
                      <a:pt x="2074" y="1"/>
                      <a:pt x="1562" y="201"/>
                      <a:pt x="1167" y="562"/>
                    </a:cubicBezTo>
                    <a:cubicBezTo>
                      <a:pt x="739" y="955"/>
                      <a:pt x="489" y="1479"/>
                      <a:pt x="465" y="2050"/>
                    </a:cubicBezTo>
                    <a:cubicBezTo>
                      <a:pt x="465" y="2062"/>
                      <a:pt x="465" y="2062"/>
                      <a:pt x="465" y="2062"/>
                    </a:cubicBezTo>
                    <a:lnTo>
                      <a:pt x="0" y="29494"/>
                    </a:lnTo>
                    <a:cubicBezTo>
                      <a:pt x="0" y="29697"/>
                      <a:pt x="155" y="29863"/>
                      <a:pt x="358" y="29863"/>
                    </a:cubicBezTo>
                    <a:lnTo>
                      <a:pt x="370" y="29863"/>
                    </a:lnTo>
                    <a:cubicBezTo>
                      <a:pt x="560" y="29863"/>
                      <a:pt x="727" y="29709"/>
                      <a:pt x="727" y="29506"/>
                    </a:cubicBezTo>
                    <a:lnTo>
                      <a:pt x="1203" y="2086"/>
                    </a:lnTo>
                    <a:cubicBezTo>
                      <a:pt x="1238" y="1322"/>
                      <a:pt x="1857" y="727"/>
                      <a:pt x="2614" y="727"/>
                    </a:cubicBezTo>
                    <a:cubicBezTo>
                      <a:pt x="2635" y="727"/>
                      <a:pt x="2657" y="728"/>
                      <a:pt x="2679" y="729"/>
                    </a:cubicBezTo>
                    <a:cubicBezTo>
                      <a:pt x="3048" y="753"/>
                      <a:pt x="3406" y="907"/>
                      <a:pt x="3656" y="1193"/>
                    </a:cubicBezTo>
                    <a:cubicBezTo>
                      <a:pt x="3918" y="1467"/>
                      <a:pt x="4049" y="1824"/>
                      <a:pt x="4025" y="2205"/>
                    </a:cubicBezTo>
                    <a:lnTo>
                      <a:pt x="4001" y="2979"/>
                    </a:lnTo>
                    <a:cubicBezTo>
                      <a:pt x="3989" y="3181"/>
                      <a:pt x="4144" y="3348"/>
                      <a:pt x="4346" y="3360"/>
                    </a:cubicBezTo>
                    <a:cubicBezTo>
                      <a:pt x="4549" y="3360"/>
                      <a:pt x="4715" y="3205"/>
                      <a:pt x="4727" y="3003"/>
                    </a:cubicBezTo>
                    <a:lnTo>
                      <a:pt x="4763" y="2241"/>
                    </a:lnTo>
                    <a:cubicBezTo>
                      <a:pt x="4787" y="1669"/>
                      <a:pt x="4584" y="1122"/>
                      <a:pt x="4191" y="693"/>
                    </a:cubicBezTo>
                    <a:cubicBezTo>
                      <a:pt x="3810" y="276"/>
                      <a:pt x="3275" y="26"/>
                      <a:pt x="2703" y="3"/>
                    </a:cubicBezTo>
                    <a:cubicBezTo>
                      <a:pt x="2673" y="1"/>
                      <a:pt x="2643" y="1"/>
                      <a:pt x="261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 name="Google Shape;700;p38"/>
              <p:cNvSpPr/>
              <p:nvPr/>
            </p:nvSpPr>
            <p:spPr>
              <a:xfrm>
                <a:off x="508375" y="4490275"/>
                <a:ext cx="32175" cy="42300"/>
              </a:xfrm>
              <a:custGeom>
                <a:avLst/>
                <a:gdLst/>
                <a:ahLst/>
                <a:cxnLst/>
                <a:rect l="l" t="t" r="r" b="b"/>
                <a:pathLst>
                  <a:path w="1287" h="1692" extrusionOk="0">
                    <a:moveTo>
                      <a:pt x="215" y="0"/>
                    </a:moveTo>
                    <a:lnTo>
                      <a:pt x="60" y="988"/>
                    </a:lnTo>
                    <a:cubicBezTo>
                      <a:pt x="1" y="1346"/>
                      <a:pt x="263" y="1679"/>
                      <a:pt x="632" y="1691"/>
                    </a:cubicBezTo>
                    <a:cubicBezTo>
                      <a:pt x="639" y="1691"/>
                      <a:pt x="646" y="1691"/>
                      <a:pt x="653" y="1691"/>
                    </a:cubicBezTo>
                    <a:cubicBezTo>
                      <a:pt x="1001" y="1691"/>
                      <a:pt x="1286" y="1398"/>
                      <a:pt x="1263" y="1036"/>
                    </a:cubicBezTo>
                    <a:lnTo>
                      <a:pt x="1192" y="48"/>
                    </a:lnTo>
                    <a:lnTo>
                      <a:pt x="215" y="0"/>
                    </a:ln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 name="Google Shape;701;p38"/>
              <p:cNvSpPr/>
              <p:nvPr/>
            </p:nvSpPr>
            <p:spPr>
              <a:xfrm>
                <a:off x="520600" y="3703850"/>
                <a:ext cx="125325" cy="116425"/>
              </a:xfrm>
              <a:custGeom>
                <a:avLst/>
                <a:gdLst/>
                <a:ahLst/>
                <a:cxnLst/>
                <a:rect l="l" t="t" r="r" b="b"/>
                <a:pathLst>
                  <a:path w="5013" h="4657" extrusionOk="0">
                    <a:moveTo>
                      <a:pt x="2917" y="1"/>
                    </a:moveTo>
                    <a:cubicBezTo>
                      <a:pt x="2917" y="1"/>
                      <a:pt x="2477" y="1501"/>
                      <a:pt x="1298" y="1870"/>
                    </a:cubicBezTo>
                    <a:cubicBezTo>
                      <a:pt x="119" y="2239"/>
                      <a:pt x="0" y="3096"/>
                      <a:pt x="107" y="3918"/>
                    </a:cubicBezTo>
                    <a:cubicBezTo>
                      <a:pt x="171" y="4411"/>
                      <a:pt x="437" y="4600"/>
                      <a:pt x="647" y="4600"/>
                    </a:cubicBezTo>
                    <a:cubicBezTo>
                      <a:pt x="787" y="4600"/>
                      <a:pt x="903" y="4516"/>
                      <a:pt x="917" y="4382"/>
                    </a:cubicBezTo>
                    <a:cubicBezTo>
                      <a:pt x="917" y="4382"/>
                      <a:pt x="1025" y="4657"/>
                      <a:pt x="1241" y="4657"/>
                    </a:cubicBezTo>
                    <a:cubicBezTo>
                      <a:pt x="1283" y="4657"/>
                      <a:pt x="1330" y="4646"/>
                      <a:pt x="1381" y="4620"/>
                    </a:cubicBezTo>
                    <a:cubicBezTo>
                      <a:pt x="1524" y="4549"/>
                      <a:pt x="1679" y="4239"/>
                      <a:pt x="1679" y="4239"/>
                    </a:cubicBezTo>
                    <a:cubicBezTo>
                      <a:pt x="1679" y="4239"/>
                      <a:pt x="1889" y="4538"/>
                      <a:pt x="2171" y="4538"/>
                    </a:cubicBezTo>
                    <a:cubicBezTo>
                      <a:pt x="2182" y="4538"/>
                      <a:pt x="2192" y="4538"/>
                      <a:pt x="2203" y="4537"/>
                    </a:cubicBezTo>
                    <a:cubicBezTo>
                      <a:pt x="2493" y="4514"/>
                      <a:pt x="2432" y="4230"/>
                      <a:pt x="2429" y="4216"/>
                    </a:cubicBezTo>
                    <a:lnTo>
                      <a:pt x="2429" y="4216"/>
                    </a:lnTo>
                    <a:cubicBezTo>
                      <a:pt x="2431" y="4225"/>
                      <a:pt x="2468" y="4357"/>
                      <a:pt x="2713" y="4357"/>
                    </a:cubicBezTo>
                    <a:cubicBezTo>
                      <a:pt x="2780" y="4357"/>
                      <a:pt x="2863" y="4348"/>
                      <a:pt x="2965" y="4323"/>
                    </a:cubicBezTo>
                    <a:cubicBezTo>
                      <a:pt x="3096" y="4287"/>
                      <a:pt x="3191" y="4347"/>
                      <a:pt x="3203" y="3763"/>
                    </a:cubicBezTo>
                    <a:cubicBezTo>
                      <a:pt x="3215" y="3537"/>
                      <a:pt x="3512" y="3501"/>
                      <a:pt x="3703" y="3335"/>
                    </a:cubicBezTo>
                    <a:cubicBezTo>
                      <a:pt x="4001" y="3096"/>
                      <a:pt x="5013" y="1811"/>
                      <a:pt x="5013" y="1811"/>
                    </a:cubicBezTo>
                    <a:lnTo>
                      <a:pt x="2917"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 name="Google Shape;702;p38"/>
              <p:cNvSpPr/>
              <p:nvPr/>
            </p:nvSpPr>
            <p:spPr>
              <a:xfrm>
                <a:off x="757825" y="3327325"/>
                <a:ext cx="421800" cy="459825"/>
              </a:xfrm>
              <a:custGeom>
                <a:avLst/>
                <a:gdLst/>
                <a:ahLst/>
                <a:cxnLst/>
                <a:rect l="l" t="t" r="r" b="b"/>
                <a:pathLst>
                  <a:path w="16872" h="18393" extrusionOk="0">
                    <a:moveTo>
                      <a:pt x="631" y="0"/>
                    </a:moveTo>
                    <a:cubicBezTo>
                      <a:pt x="358" y="2822"/>
                      <a:pt x="0" y="10918"/>
                      <a:pt x="179" y="12823"/>
                    </a:cubicBezTo>
                    <a:cubicBezTo>
                      <a:pt x="393" y="15074"/>
                      <a:pt x="1453" y="16586"/>
                      <a:pt x="1608" y="16753"/>
                    </a:cubicBezTo>
                    <a:cubicBezTo>
                      <a:pt x="1762" y="16931"/>
                      <a:pt x="1762" y="17646"/>
                      <a:pt x="1977" y="17943"/>
                    </a:cubicBezTo>
                    <a:cubicBezTo>
                      <a:pt x="2148" y="18172"/>
                      <a:pt x="6351" y="18393"/>
                      <a:pt x="9402" y="18393"/>
                    </a:cubicBezTo>
                    <a:cubicBezTo>
                      <a:pt x="10165" y="18393"/>
                      <a:pt x="10856" y="18379"/>
                      <a:pt x="11395" y="18348"/>
                    </a:cubicBezTo>
                    <a:cubicBezTo>
                      <a:pt x="14085" y="18181"/>
                      <a:pt x="15383" y="17812"/>
                      <a:pt x="15490" y="17574"/>
                    </a:cubicBezTo>
                    <a:cubicBezTo>
                      <a:pt x="15598" y="17348"/>
                      <a:pt x="15538" y="16395"/>
                      <a:pt x="15538" y="16395"/>
                    </a:cubicBezTo>
                    <a:cubicBezTo>
                      <a:pt x="16026" y="15741"/>
                      <a:pt x="16871" y="13324"/>
                      <a:pt x="16657" y="10442"/>
                    </a:cubicBezTo>
                    <a:cubicBezTo>
                      <a:pt x="16526" y="8632"/>
                      <a:pt x="16288" y="6775"/>
                      <a:pt x="16109" y="5418"/>
                    </a:cubicBezTo>
                    <a:lnTo>
                      <a:pt x="16109" y="5418"/>
                    </a:lnTo>
                    <a:cubicBezTo>
                      <a:pt x="16217" y="8156"/>
                      <a:pt x="15955" y="10907"/>
                      <a:pt x="15490" y="13609"/>
                    </a:cubicBezTo>
                    <a:cubicBezTo>
                      <a:pt x="15264" y="14979"/>
                      <a:pt x="14859" y="16503"/>
                      <a:pt x="13645" y="17169"/>
                    </a:cubicBezTo>
                    <a:cubicBezTo>
                      <a:pt x="13121" y="17467"/>
                      <a:pt x="12502" y="17538"/>
                      <a:pt x="11907" y="17598"/>
                    </a:cubicBezTo>
                    <a:cubicBezTo>
                      <a:pt x="11260" y="17655"/>
                      <a:pt x="10612" y="17683"/>
                      <a:pt x="9964" y="17683"/>
                    </a:cubicBezTo>
                    <a:cubicBezTo>
                      <a:pt x="7913" y="17683"/>
                      <a:pt x="5863" y="17400"/>
                      <a:pt x="3882" y="16848"/>
                    </a:cubicBezTo>
                    <a:cubicBezTo>
                      <a:pt x="3644" y="16776"/>
                      <a:pt x="3394" y="16705"/>
                      <a:pt x="3203" y="16538"/>
                    </a:cubicBezTo>
                    <a:cubicBezTo>
                      <a:pt x="3060" y="16407"/>
                      <a:pt x="2953" y="16229"/>
                      <a:pt x="2870" y="16062"/>
                    </a:cubicBezTo>
                    <a:cubicBezTo>
                      <a:pt x="1941" y="14288"/>
                      <a:pt x="1882" y="12181"/>
                      <a:pt x="2108" y="10192"/>
                    </a:cubicBezTo>
                    <a:cubicBezTo>
                      <a:pt x="2393" y="7811"/>
                      <a:pt x="2810" y="4358"/>
                      <a:pt x="1941" y="2013"/>
                    </a:cubicBezTo>
                    <a:cubicBezTo>
                      <a:pt x="1608" y="1072"/>
                      <a:pt x="1620" y="393"/>
                      <a:pt x="631" y="0"/>
                    </a:cubicBezTo>
                    <a:close/>
                  </a:path>
                </a:pathLst>
              </a:custGeom>
              <a:solidFill>
                <a:srgbClr val="001E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 name="Google Shape;703;p38"/>
              <p:cNvSpPr/>
              <p:nvPr/>
            </p:nvSpPr>
            <p:spPr>
              <a:xfrm>
                <a:off x="577450" y="3303475"/>
                <a:ext cx="261925" cy="473325"/>
              </a:xfrm>
              <a:custGeom>
                <a:avLst/>
                <a:gdLst/>
                <a:ahLst/>
                <a:cxnLst/>
                <a:rect l="l" t="t" r="r" b="b"/>
                <a:pathLst>
                  <a:path w="10477" h="18933" extrusionOk="0">
                    <a:moveTo>
                      <a:pt x="9532" y="0"/>
                    </a:moveTo>
                    <a:cubicBezTo>
                      <a:pt x="9439" y="0"/>
                      <a:pt x="9337" y="25"/>
                      <a:pt x="9227" y="73"/>
                    </a:cubicBezTo>
                    <a:cubicBezTo>
                      <a:pt x="5453" y="1740"/>
                      <a:pt x="5513" y="5479"/>
                      <a:pt x="5036" y="7384"/>
                    </a:cubicBezTo>
                    <a:cubicBezTo>
                      <a:pt x="4525" y="9479"/>
                      <a:pt x="3763" y="10801"/>
                      <a:pt x="3382" y="11884"/>
                    </a:cubicBezTo>
                    <a:cubicBezTo>
                      <a:pt x="3108" y="12646"/>
                      <a:pt x="857" y="15992"/>
                      <a:pt x="0" y="16897"/>
                    </a:cubicBezTo>
                    <a:cubicBezTo>
                      <a:pt x="0" y="16897"/>
                      <a:pt x="2346" y="17968"/>
                      <a:pt x="2584" y="18933"/>
                    </a:cubicBezTo>
                    <a:cubicBezTo>
                      <a:pt x="2584" y="18933"/>
                      <a:pt x="4310" y="17826"/>
                      <a:pt x="6822" y="13968"/>
                    </a:cubicBezTo>
                    <a:cubicBezTo>
                      <a:pt x="7942" y="12265"/>
                      <a:pt x="9013" y="8241"/>
                      <a:pt x="9013" y="8241"/>
                    </a:cubicBezTo>
                    <a:cubicBezTo>
                      <a:pt x="9013" y="8241"/>
                      <a:pt x="9561" y="6229"/>
                      <a:pt x="9692" y="5586"/>
                    </a:cubicBezTo>
                    <a:cubicBezTo>
                      <a:pt x="10476" y="1633"/>
                      <a:pt x="10289" y="0"/>
                      <a:pt x="9532" y="0"/>
                    </a:cubicBezTo>
                    <a:close/>
                  </a:path>
                </a:pathLst>
              </a:custGeom>
              <a:solidFill>
                <a:srgbClr val="001E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 name="Google Shape;704;p38"/>
              <p:cNvSpPr/>
              <p:nvPr/>
            </p:nvSpPr>
            <p:spPr>
              <a:xfrm>
                <a:off x="1204600" y="3722900"/>
                <a:ext cx="117900" cy="124250"/>
              </a:xfrm>
              <a:custGeom>
                <a:avLst/>
                <a:gdLst/>
                <a:ahLst/>
                <a:cxnLst/>
                <a:rect l="l" t="t" r="r" b="b"/>
                <a:pathLst>
                  <a:path w="4716" h="4970" extrusionOk="0">
                    <a:moveTo>
                      <a:pt x="2429" y="1"/>
                    </a:moveTo>
                    <a:lnTo>
                      <a:pt x="1" y="1346"/>
                    </a:lnTo>
                    <a:cubicBezTo>
                      <a:pt x="1" y="1346"/>
                      <a:pt x="739" y="2811"/>
                      <a:pt x="977" y="3108"/>
                    </a:cubicBezTo>
                    <a:cubicBezTo>
                      <a:pt x="1132" y="3299"/>
                      <a:pt x="1417" y="3406"/>
                      <a:pt x="1382" y="3632"/>
                    </a:cubicBezTo>
                    <a:cubicBezTo>
                      <a:pt x="1275" y="4192"/>
                      <a:pt x="1382" y="4168"/>
                      <a:pt x="1501" y="4216"/>
                    </a:cubicBezTo>
                    <a:cubicBezTo>
                      <a:pt x="1652" y="4287"/>
                      <a:pt x="1763" y="4311"/>
                      <a:pt x="1844" y="4311"/>
                    </a:cubicBezTo>
                    <a:cubicBezTo>
                      <a:pt x="2003" y="4311"/>
                      <a:pt x="2047" y="4219"/>
                      <a:pt x="2048" y="4216"/>
                    </a:cubicBezTo>
                    <a:lnTo>
                      <a:pt x="2048" y="4216"/>
                    </a:lnTo>
                    <a:cubicBezTo>
                      <a:pt x="2046" y="4221"/>
                      <a:pt x="1920" y="4502"/>
                      <a:pt x="2203" y="4585"/>
                    </a:cubicBezTo>
                    <a:cubicBezTo>
                      <a:pt x="2242" y="4596"/>
                      <a:pt x="2282" y="4601"/>
                      <a:pt x="2320" y="4601"/>
                    </a:cubicBezTo>
                    <a:cubicBezTo>
                      <a:pt x="2562" y="4601"/>
                      <a:pt x="2775" y="4406"/>
                      <a:pt x="2775" y="4406"/>
                    </a:cubicBezTo>
                    <a:cubicBezTo>
                      <a:pt x="2775" y="4406"/>
                      <a:pt x="2858" y="4728"/>
                      <a:pt x="2989" y="4835"/>
                    </a:cubicBezTo>
                    <a:cubicBezTo>
                      <a:pt x="3052" y="4884"/>
                      <a:pt x="3114" y="4903"/>
                      <a:pt x="3170" y="4903"/>
                    </a:cubicBezTo>
                    <a:cubicBezTo>
                      <a:pt x="3360" y="4903"/>
                      <a:pt x="3501" y="4692"/>
                      <a:pt x="3501" y="4692"/>
                    </a:cubicBezTo>
                    <a:lnTo>
                      <a:pt x="3501" y="4692"/>
                    </a:lnTo>
                    <a:cubicBezTo>
                      <a:pt x="3479" y="4850"/>
                      <a:pt x="3613" y="4970"/>
                      <a:pt x="3790" y="4970"/>
                    </a:cubicBezTo>
                    <a:cubicBezTo>
                      <a:pt x="3988" y="4970"/>
                      <a:pt x="4238" y="4820"/>
                      <a:pt x="4382" y="4406"/>
                    </a:cubicBezTo>
                    <a:cubicBezTo>
                      <a:pt x="4656" y="3620"/>
                      <a:pt x="4715" y="2763"/>
                      <a:pt x="3632" y="2156"/>
                    </a:cubicBezTo>
                    <a:cubicBezTo>
                      <a:pt x="2560" y="1561"/>
                      <a:pt x="2429" y="1"/>
                      <a:pt x="242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 name="Google Shape;705;p38"/>
              <p:cNvSpPr/>
              <p:nvPr/>
            </p:nvSpPr>
            <p:spPr>
              <a:xfrm>
                <a:off x="1096850" y="3285350"/>
                <a:ext cx="179800" cy="499200"/>
              </a:xfrm>
              <a:custGeom>
                <a:avLst/>
                <a:gdLst/>
                <a:ahLst/>
                <a:cxnLst/>
                <a:rect l="l" t="t" r="r" b="b"/>
                <a:pathLst>
                  <a:path w="7192" h="19968" extrusionOk="0">
                    <a:moveTo>
                      <a:pt x="1203" y="1"/>
                    </a:moveTo>
                    <a:cubicBezTo>
                      <a:pt x="513" y="1"/>
                      <a:pt x="41" y="1592"/>
                      <a:pt x="1" y="5442"/>
                    </a:cubicBezTo>
                    <a:cubicBezTo>
                      <a:pt x="1" y="6097"/>
                      <a:pt x="132" y="8180"/>
                      <a:pt x="132" y="8180"/>
                    </a:cubicBezTo>
                    <a:cubicBezTo>
                      <a:pt x="132" y="8180"/>
                      <a:pt x="358" y="12347"/>
                      <a:pt x="1096" y="14241"/>
                    </a:cubicBezTo>
                    <a:cubicBezTo>
                      <a:pt x="2775" y="18527"/>
                      <a:pt x="4239" y="19967"/>
                      <a:pt x="4239" y="19967"/>
                    </a:cubicBezTo>
                    <a:cubicBezTo>
                      <a:pt x="4680" y="19063"/>
                      <a:pt x="7192" y="18503"/>
                      <a:pt x="7192" y="18503"/>
                    </a:cubicBezTo>
                    <a:cubicBezTo>
                      <a:pt x="6537" y="17431"/>
                      <a:pt x="5013" y="13693"/>
                      <a:pt x="4906" y="12895"/>
                    </a:cubicBezTo>
                    <a:cubicBezTo>
                      <a:pt x="4739" y="11752"/>
                      <a:pt x="4263" y="10311"/>
                      <a:pt x="4192" y="8156"/>
                    </a:cubicBezTo>
                    <a:cubicBezTo>
                      <a:pt x="4120" y="6192"/>
                      <a:pt x="4942" y="2537"/>
                      <a:pt x="1584" y="144"/>
                    </a:cubicBezTo>
                    <a:cubicBezTo>
                      <a:pt x="1451" y="50"/>
                      <a:pt x="1323" y="1"/>
                      <a:pt x="1203" y="1"/>
                    </a:cubicBezTo>
                    <a:close/>
                  </a:path>
                </a:pathLst>
              </a:custGeom>
              <a:solidFill>
                <a:srgbClr val="001E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 name="Google Shape;706;p38"/>
              <p:cNvSpPr/>
              <p:nvPr/>
            </p:nvSpPr>
            <p:spPr>
              <a:xfrm>
                <a:off x="850400" y="3497875"/>
                <a:ext cx="49125" cy="86950"/>
              </a:xfrm>
              <a:custGeom>
                <a:avLst/>
                <a:gdLst/>
                <a:ahLst/>
                <a:cxnLst/>
                <a:rect l="l" t="t" r="r" b="b"/>
                <a:pathLst>
                  <a:path w="1965" h="3478" extrusionOk="0">
                    <a:moveTo>
                      <a:pt x="988" y="1"/>
                    </a:moveTo>
                    <a:lnTo>
                      <a:pt x="0" y="1775"/>
                    </a:lnTo>
                    <a:lnTo>
                      <a:pt x="988" y="3477"/>
                    </a:lnTo>
                    <a:lnTo>
                      <a:pt x="1965" y="1775"/>
                    </a:lnTo>
                    <a:lnTo>
                      <a:pt x="98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 name="Google Shape;707;p38"/>
              <p:cNvSpPr/>
              <p:nvPr/>
            </p:nvSpPr>
            <p:spPr>
              <a:xfrm>
                <a:off x="904875" y="3497875"/>
                <a:ext cx="49125" cy="86950"/>
              </a:xfrm>
              <a:custGeom>
                <a:avLst/>
                <a:gdLst/>
                <a:ahLst/>
                <a:cxnLst/>
                <a:rect l="l" t="t" r="r" b="b"/>
                <a:pathLst>
                  <a:path w="1965" h="3478" extrusionOk="0">
                    <a:moveTo>
                      <a:pt x="988" y="1"/>
                    </a:moveTo>
                    <a:lnTo>
                      <a:pt x="0" y="1775"/>
                    </a:lnTo>
                    <a:lnTo>
                      <a:pt x="988" y="3477"/>
                    </a:lnTo>
                    <a:lnTo>
                      <a:pt x="1965" y="1775"/>
                    </a:lnTo>
                    <a:lnTo>
                      <a:pt x="98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 name="Google Shape;708;p38"/>
              <p:cNvSpPr/>
              <p:nvPr/>
            </p:nvSpPr>
            <p:spPr>
              <a:xfrm>
                <a:off x="959325" y="3497875"/>
                <a:ext cx="49150" cy="86950"/>
              </a:xfrm>
              <a:custGeom>
                <a:avLst/>
                <a:gdLst/>
                <a:ahLst/>
                <a:cxnLst/>
                <a:rect l="l" t="t" r="r" b="b"/>
                <a:pathLst>
                  <a:path w="1966" h="3478" extrusionOk="0">
                    <a:moveTo>
                      <a:pt x="977" y="1"/>
                    </a:moveTo>
                    <a:lnTo>
                      <a:pt x="1" y="1775"/>
                    </a:lnTo>
                    <a:lnTo>
                      <a:pt x="977" y="3477"/>
                    </a:lnTo>
                    <a:lnTo>
                      <a:pt x="1965" y="1775"/>
                    </a:lnTo>
                    <a:lnTo>
                      <a:pt x="97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 name="Google Shape;709;p38"/>
              <p:cNvSpPr/>
              <p:nvPr/>
            </p:nvSpPr>
            <p:spPr>
              <a:xfrm>
                <a:off x="1013800" y="3497875"/>
                <a:ext cx="49150" cy="86950"/>
              </a:xfrm>
              <a:custGeom>
                <a:avLst/>
                <a:gdLst/>
                <a:ahLst/>
                <a:cxnLst/>
                <a:rect l="l" t="t" r="r" b="b"/>
                <a:pathLst>
                  <a:path w="1966" h="3478" extrusionOk="0">
                    <a:moveTo>
                      <a:pt x="977" y="1"/>
                    </a:moveTo>
                    <a:lnTo>
                      <a:pt x="1" y="1775"/>
                    </a:lnTo>
                    <a:lnTo>
                      <a:pt x="977" y="3477"/>
                    </a:lnTo>
                    <a:lnTo>
                      <a:pt x="1965" y="1775"/>
                    </a:lnTo>
                    <a:lnTo>
                      <a:pt x="97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 name="Google Shape;710;p38"/>
              <p:cNvSpPr/>
              <p:nvPr/>
            </p:nvSpPr>
            <p:spPr>
              <a:xfrm>
                <a:off x="1068275" y="3497875"/>
                <a:ext cx="48850" cy="86950"/>
              </a:xfrm>
              <a:custGeom>
                <a:avLst/>
                <a:gdLst/>
                <a:ahLst/>
                <a:cxnLst/>
                <a:rect l="l" t="t" r="r" b="b"/>
                <a:pathLst>
                  <a:path w="1954" h="3478" extrusionOk="0">
                    <a:moveTo>
                      <a:pt x="977" y="1"/>
                    </a:moveTo>
                    <a:lnTo>
                      <a:pt x="1" y="1775"/>
                    </a:lnTo>
                    <a:lnTo>
                      <a:pt x="977" y="3477"/>
                    </a:lnTo>
                    <a:lnTo>
                      <a:pt x="1953" y="1775"/>
                    </a:lnTo>
                    <a:lnTo>
                      <a:pt x="97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 name="Google Shape;711;p38"/>
              <p:cNvSpPr/>
              <p:nvPr/>
            </p:nvSpPr>
            <p:spPr>
              <a:xfrm>
                <a:off x="827950" y="3097300"/>
                <a:ext cx="57875" cy="75900"/>
              </a:xfrm>
              <a:custGeom>
                <a:avLst/>
                <a:gdLst/>
                <a:ahLst/>
                <a:cxnLst/>
                <a:rect l="l" t="t" r="r" b="b"/>
                <a:pathLst>
                  <a:path w="2315" h="3036" extrusionOk="0">
                    <a:moveTo>
                      <a:pt x="909" y="0"/>
                    </a:moveTo>
                    <a:cubicBezTo>
                      <a:pt x="846" y="0"/>
                      <a:pt x="779" y="14"/>
                      <a:pt x="708" y="46"/>
                    </a:cubicBezTo>
                    <a:cubicBezTo>
                      <a:pt x="1" y="352"/>
                      <a:pt x="401" y="3035"/>
                      <a:pt x="1954" y="3035"/>
                    </a:cubicBezTo>
                    <a:cubicBezTo>
                      <a:pt x="1971" y="3035"/>
                      <a:pt x="1988" y="3035"/>
                      <a:pt x="2005" y="3034"/>
                    </a:cubicBezTo>
                    <a:cubicBezTo>
                      <a:pt x="2005" y="3034"/>
                      <a:pt x="2315" y="2891"/>
                      <a:pt x="2136" y="2070"/>
                    </a:cubicBezTo>
                    <a:cubicBezTo>
                      <a:pt x="1958" y="1248"/>
                      <a:pt x="1684" y="1105"/>
                      <a:pt x="1684" y="1105"/>
                    </a:cubicBezTo>
                    <a:cubicBezTo>
                      <a:pt x="1684" y="1105"/>
                      <a:pt x="1463" y="0"/>
                      <a:pt x="90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 name="Google Shape;712;p38"/>
              <p:cNvSpPr/>
              <p:nvPr/>
            </p:nvSpPr>
            <p:spPr>
              <a:xfrm>
                <a:off x="1043575" y="3082975"/>
                <a:ext cx="48825" cy="78875"/>
              </a:xfrm>
              <a:custGeom>
                <a:avLst/>
                <a:gdLst/>
                <a:ahLst/>
                <a:cxnLst/>
                <a:rect l="l" t="t" r="r" b="b"/>
                <a:pathLst>
                  <a:path w="1953" h="3155" extrusionOk="0">
                    <a:moveTo>
                      <a:pt x="1066" y="1"/>
                    </a:moveTo>
                    <a:cubicBezTo>
                      <a:pt x="463" y="1"/>
                      <a:pt x="381" y="1202"/>
                      <a:pt x="381" y="1202"/>
                    </a:cubicBezTo>
                    <a:cubicBezTo>
                      <a:pt x="381" y="1202"/>
                      <a:pt x="131" y="1369"/>
                      <a:pt x="60" y="2214"/>
                    </a:cubicBezTo>
                    <a:cubicBezTo>
                      <a:pt x="0" y="3059"/>
                      <a:pt x="322" y="3155"/>
                      <a:pt x="322" y="3155"/>
                    </a:cubicBezTo>
                    <a:cubicBezTo>
                      <a:pt x="1905" y="3000"/>
                      <a:pt x="1953" y="238"/>
                      <a:pt x="1215" y="23"/>
                    </a:cubicBezTo>
                    <a:cubicBezTo>
                      <a:pt x="1162" y="8"/>
                      <a:pt x="1113" y="1"/>
                      <a:pt x="106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 name="Google Shape;713;p38"/>
              <p:cNvSpPr/>
              <p:nvPr/>
            </p:nvSpPr>
            <p:spPr>
              <a:xfrm>
                <a:off x="855150" y="2956725"/>
                <a:ext cx="214350" cy="309350"/>
              </a:xfrm>
              <a:custGeom>
                <a:avLst/>
                <a:gdLst/>
                <a:ahLst/>
                <a:cxnLst/>
                <a:rect l="l" t="t" r="r" b="b"/>
                <a:pathLst>
                  <a:path w="8574" h="12374" extrusionOk="0">
                    <a:moveTo>
                      <a:pt x="4287" y="0"/>
                    </a:moveTo>
                    <a:cubicBezTo>
                      <a:pt x="3100" y="0"/>
                      <a:pt x="1815" y="431"/>
                      <a:pt x="786" y="1394"/>
                    </a:cubicBezTo>
                    <a:cubicBezTo>
                      <a:pt x="1" y="2121"/>
                      <a:pt x="394" y="4752"/>
                      <a:pt x="346" y="5347"/>
                    </a:cubicBezTo>
                    <a:cubicBezTo>
                      <a:pt x="286" y="6359"/>
                      <a:pt x="298" y="8443"/>
                      <a:pt x="679" y="9764"/>
                    </a:cubicBezTo>
                    <a:cubicBezTo>
                      <a:pt x="1144" y="11324"/>
                      <a:pt x="2453" y="11646"/>
                      <a:pt x="3537" y="12134"/>
                    </a:cubicBezTo>
                    <a:cubicBezTo>
                      <a:pt x="3915" y="12311"/>
                      <a:pt x="4284" y="12374"/>
                      <a:pt x="4616" y="12374"/>
                    </a:cubicBezTo>
                    <a:cubicBezTo>
                      <a:pt x="5245" y="12374"/>
                      <a:pt x="5743" y="12147"/>
                      <a:pt x="5930" y="12038"/>
                    </a:cubicBezTo>
                    <a:cubicBezTo>
                      <a:pt x="6930" y="11479"/>
                      <a:pt x="8133" y="10967"/>
                      <a:pt x="8323" y="9264"/>
                    </a:cubicBezTo>
                    <a:cubicBezTo>
                      <a:pt x="8573" y="7074"/>
                      <a:pt x="8073" y="3597"/>
                      <a:pt x="7704" y="2168"/>
                    </a:cubicBezTo>
                    <a:cubicBezTo>
                      <a:pt x="7360" y="811"/>
                      <a:pt x="5915" y="0"/>
                      <a:pt x="428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 name="Google Shape;714;p38"/>
              <p:cNvSpPr/>
              <p:nvPr/>
            </p:nvSpPr>
            <p:spPr>
              <a:xfrm>
                <a:off x="843550" y="2955525"/>
                <a:ext cx="221175" cy="208600"/>
              </a:xfrm>
              <a:custGeom>
                <a:avLst/>
                <a:gdLst/>
                <a:ahLst/>
                <a:cxnLst/>
                <a:rect l="l" t="t" r="r" b="b"/>
                <a:pathLst>
                  <a:path w="8847" h="8344" extrusionOk="0">
                    <a:moveTo>
                      <a:pt x="4670" y="1"/>
                    </a:moveTo>
                    <a:cubicBezTo>
                      <a:pt x="4544" y="1"/>
                      <a:pt x="4415" y="5"/>
                      <a:pt x="4287" y="14"/>
                    </a:cubicBezTo>
                    <a:cubicBezTo>
                      <a:pt x="3263" y="73"/>
                      <a:pt x="2203" y="418"/>
                      <a:pt x="1405" y="1168"/>
                    </a:cubicBezTo>
                    <a:cubicBezTo>
                      <a:pt x="0" y="2478"/>
                      <a:pt x="417" y="4431"/>
                      <a:pt x="393" y="4788"/>
                    </a:cubicBezTo>
                    <a:cubicBezTo>
                      <a:pt x="358" y="5193"/>
                      <a:pt x="465" y="5347"/>
                      <a:pt x="631" y="5836"/>
                    </a:cubicBezTo>
                    <a:cubicBezTo>
                      <a:pt x="786" y="6324"/>
                      <a:pt x="834" y="6967"/>
                      <a:pt x="834" y="6967"/>
                    </a:cubicBezTo>
                    <a:cubicBezTo>
                      <a:pt x="834" y="6967"/>
                      <a:pt x="1189" y="8344"/>
                      <a:pt x="1236" y="8344"/>
                    </a:cubicBezTo>
                    <a:cubicBezTo>
                      <a:pt x="1245" y="8344"/>
                      <a:pt x="1244" y="8296"/>
                      <a:pt x="1227" y="8181"/>
                    </a:cubicBezTo>
                    <a:cubicBezTo>
                      <a:pt x="739" y="5097"/>
                      <a:pt x="1060" y="4502"/>
                      <a:pt x="1143" y="4026"/>
                    </a:cubicBezTo>
                    <a:cubicBezTo>
                      <a:pt x="1417" y="2454"/>
                      <a:pt x="477" y="2288"/>
                      <a:pt x="1250" y="1442"/>
                    </a:cubicBezTo>
                    <a:cubicBezTo>
                      <a:pt x="1417" y="1258"/>
                      <a:pt x="1575" y="1181"/>
                      <a:pt x="1734" y="1181"/>
                    </a:cubicBezTo>
                    <a:cubicBezTo>
                      <a:pt x="2316" y="1181"/>
                      <a:pt x="2920" y="2206"/>
                      <a:pt x="4060" y="2776"/>
                    </a:cubicBezTo>
                    <a:cubicBezTo>
                      <a:pt x="4206" y="2854"/>
                      <a:pt x="4416" y="2907"/>
                      <a:pt x="4630" y="2907"/>
                    </a:cubicBezTo>
                    <a:cubicBezTo>
                      <a:pt x="4905" y="2907"/>
                      <a:pt x="5186" y="2820"/>
                      <a:pt x="5346" y="2585"/>
                    </a:cubicBezTo>
                    <a:cubicBezTo>
                      <a:pt x="5941" y="1693"/>
                      <a:pt x="6527" y="863"/>
                      <a:pt x="6868" y="863"/>
                    </a:cubicBezTo>
                    <a:cubicBezTo>
                      <a:pt x="6923" y="863"/>
                      <a:pt x="6972" y="884"/>
                      <a:pt x="7013" y="930"/>
                    </a:cubicBezTo>
                    <a:cubicBezTo>
                      <a:pt x="7323" y="1264"/>
                      <a:pt x="8037" y="1716"/>
                      <a:pt x="7585" y="3050"/>
                    </a:cubicBezTo>
                    <a:cubicBezTo>
                      <a:pt x="7418" y="3514"/>
                      <a:pt x="8323" y="4455"/>
                      <a:pt x="8537" y="7788"/>
                    </a:cubicBezTo>
                    <a:cubicBezTo>
                      <a:pt x="8544" y="7903"/>
                      <a:pt x="8551" y="7951"/>
                      <a:pt x="8557" y="7951"/>
                    </a:cubicBezTo>
                    <a:cubicBezTo>
                      <a:pt x="8591" y="7951"/>
                      <a:pt x="8609" y="6455"/>
                      <a:pt x="8609" y="6455"/>
                    </a:cubicBezTo>
                    <a:cubicBezTo>
                      <a:pt x="8609" y="6455"/>
                      <a:pt x="8573" y="5824"/>
                      <a:pt x="8668" y="5312"/>
                    </a:cubicBezTo>
                    <a:cubicBezTo>
                      <a:pt x="8763" y="4812"/>
                      <a:pt x="8847" y="4633"/>
                      <a:pt x="8763" y="4240"/>
                    </a:cubicBezTo>
                    <a:cubicBezTo>
                      <a:pt x="8692" y="3895"/>
                      <a:pt x="8680" y="2097"/>
                      <a:pt x="7275" y="776"/>
                    </a:cubicBezTo>
                    <a:cubicBezTo>
                      <a:pt x="6784" y="316"/>
                      <a:pt x="5775" y="1"/>
                      <a:pt x="4670" y="1"/>
                    </a:cubicBez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5" name="Google Shape;715;p38"/>
            <p:cNvGrpSpPr/>
            <p:nvPr/>
          </p:nvGrpSpPr>
          <p:grpSpPr>
            <a:xfrm>
              <a:off x="528635" y="1354490"/>
              <a:ext cx="1187342" cy="3145072"/>
              <a:chOff x="5328325" y="2752800"/>
              <a:chExt cx="681375" cy="1804850"/>
            </a:xfrm>
          </p:grpSpPr>
          <p:sp>
            <p:nvSpPr>
              <p:cNvPr id="716" name="Google Shape;716;p38"/>
              <p:cNvSpPr/>
              <p:nvPr/>
            </p:nvSpPr>
            <p:spPr>
              <a:xfrm>
                <a:off x="5919775" y="3378825"/>
                <a:ext cx="89925" cy="89900"/>
              </a:xfrm>
              <a:custGeom>
                <a:avLst/>
                <a:gdLst/>
                <a:ahLst/>
                <a:cxnLst/>
                <a:rect l="l" t="t" r="r" b="b"/>
                <a:pathLst>
                  <a:path w="3597" h="3596" extrusionOk="0">
                    <a:moveTo>
                      <a:pt x="1798" y="0"/>
                    </a:moveTo>
                    <a:cubicBezTo>
                      <a:pt x="810" y="0"/>
                      <a:pt x="1" y="810"/>
                      <a:pt x="1" y="1798"/>
                    </a:cubicBezTo>
                    <a:cubicBezTo>
                      <a:pt x="1" y="2786"/>
                      <a:pt x="810" y="3596"/>
                      <a:pt x="1798" y="3596"/>
                    </a:cubicBezTo>
                    <a:cubicBezTo>
                      <a:pt x="2787" y="3596"/>
                      <a:pt x="3596" y="2786"/>
                      <a:pt x="3596" y="1798"/>
                    </a:cubicBezTo>
                    <a:cubicBezTo>
                      <a:pt x="3596" y="810"/>
                      <a:pt x="2787" y="0"/>
                      <a:pt x="1798" y="0"/>
                    </a:cubicBezTo>
                    <a:close/>
                  </a:path>
                </a:pathLst>
              </a:custGeom>
              <a:solidFill>
                <a:srgbClr val="FFC9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17" name="Google Shape;717;p38"/>
              <p:cNvGrpSpPr/>
              <p:nvPr/>
            </p:nvGrpSpPr>
            <p:grpSpPr>
              <a:xfrm>
                <a:off x="5328325" y="2752800"/>
                <a:ext cx="679275" cy="1804850"/>
                <a:chOff x="5328325" y="2752800"/>
                <a:chExt cx="679275" cy="1804850"/>
              </a:xfrm>
            </p:grpSpPr>
            <p:sp>
              <p:nvSpPr>
                <p:cNvPr id="718" name="Google Shape;718;p38"/>
                <p:cNvSpPr/>
                <p:nvPr/>
              </p:nvSpPr>
              <p:spPr>
                <a:xfrm>
                  <a:off x="5690575" y="4072950"/>
                  <a:ext cx="104200" cy="410475"/>
                </a:xfrm>
                <a:custGeom>
                  <a:avLst/>
                  <a:gdLst/>
                  <a:ahLst/>
                  <a:cxnLst/>
                  <a:rect l="l" t="t" r="r" b="b"/>
                  <a:pathLst>
                    <a:path w="4168" h="16419" extrusionOk="0">
                      <a:moveTo>
                        <a:pt x="1" y="1"/>
                      </a:moveTo>
                      <a:lnTo>
                        <a:pt x="584" y="15812"/>
                      </a:lnTo>
                      <a:cubicBezTo>
                        <a:pt x="1399" y="16281"/>
                        <a:pt x="1970" y="16419"/>
                        <a:pt x="2360" y="16419"/>
                      </a:cubicBezTo>
                      <a:cubicBezTo>
                        <a:pt x="2909" y="16419"/>
                        <a:pt x="3096" y="16145"/>
                        <a:pt x="3096" y="16145"/>
                      </a:cubicBezTo>
                      <a:lnTo>
                        <a:pt x="4168" y="1"/>
                      </a:lnTo>
                      <a:close/>
                    </a:path>
                  </a:pathLst>
                </a:custGeom>
                <a:solidFill>
                  <a:srgbClr val="FFC9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 name="Google Shape;719;p38"/>
                <p:cNvSpPr/>
                <p:nvPr/>
              </p:nvSpPr>
              <p:spPr>
                <a:xfrm>
                  <a:off x="5690575" y="4020850"/>
                  <a:ext cx="104200" cy="104225"/>
                </a:xfrm>
                <a:custGeom>
                  <a:avLst/>
                  <a:gdLst/>
                  <a:ahLst/>
                  <a:cxnLst/>
                  <a:rect l="l" t="t" r="r" b="b"/>
                  <a:pathLst>
                    <a:path w="4168" h="4169" extrusionOk="0">
                      <a:moveTo>
                        <a:pt x="2084" y="1"/>
                      </a:moveTo>
                      <a:cubicBezTo>
                        <a:pt x="929" y="1"/>
                        <a:pt x="1" y="942"/>
                        <a:pt x="1" y="2085"/>
                      </a:cubicBezTo>
                      <a:cubicBezTo>
                        <a:pt x="1" y="3239"/>
                        <a:pt x="929" y="4168"/>
                        <a:pt x="2084" y="4168"/>
                      </a:cubicBezTo>
                      <a:cubicBezTo>
                        <a:pt x="3239" y="4168"/>
                        <a:pt x="4168" y="3239"/>
                        <a:pt x="4168" y="2085"/>
                      </a:cubicBezTo>
                      <a:cubicBezTo>
                        <a:pt x="4168" y="942"/>
                        <a:pt x="3239" y="1"/>
                        <a:pt x="2084" y="1"/>
                      </a:cubicBezTo>
                      <a:close/>
                    </a:path>
                  </a:pathLst>
                </a:custGeom>
                <a:solidFill>
                  <a:srgbClr val="FFC9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 name="Google Shape;720;p38"/>
                <p:cNvSpPr/>
                <p:nvPr/>
              </p:nvSpPr>
              <p:spPr>
                <a:xfrm>
                  <a:off x="5707550" y="4514975"/>
                  <a:ext cx="126825" cy="42675"/>
                </a:xfrm>
                <a:custGeom>
                  <a:avLst/>
                  <a:gdLst/>
                  <a:ahLst/>
                  <a:cxnLst/>
                  <a:rect l="l" t="t" r="r" b="b"/>
                  <a:pathLst>
                    <a:path w="5073" h="1707" extrusionOk="0">
                      <a:moveTo>
                        <a:pt x="4275" y="0"/>
                      </a:moveTo>
                      <a:lnTo>
                        <a:pt x="0" y="429"/>
                      </a:lnTo>
                      <a:cubicBezTo>
                        <a:pt x="96" y="1215"/>
                        <a:pt x="227" y="1262"/>
                        <a:pt x="227" y="1262"/>
                      </a:cubicBezTo>
                      <a:cubicBezTo>
                        <a:pt x="227" y="1262"/>
                        <a:pt x="1270" y="1706"/>
                        <a:pt x="2579" y="1706"/>
                      </a:cubicBezTo>
                      <a:cubicBezTo>
                        <a:pt x="2846" y="1706"/>
                        <a:pt x="3123" y="1688"/>
                        <a:pt x="3406" y="1643"/>
                      </a:cubicBezTo>
                      <a:cubicBezTo>
                        <a:pt x="5072" y="1393"/>
                        <a:pt x="4275" y="0"/>
                        <a:pt x="4275" y="0"/>
                      </a:cubicBezTo>
                      <a:close/>
                    </a:path>
                  </a:pathLst>
                </a:custGeom>
                <a:solidFill>
                  <a:srgbClr val="4034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 name="Google Shape;721;p38"/>
                <p:cNvSpPr/>
                <p:nvPr/>
              </p:nvSpPr>
              <p:spPr>
                <a:xfrm>
                  <a:off x="5703975" y="4463875"/>
                  <a:ext cx="119075" cy="80600"/>
                </a:xfrm>
                <a:custGeom>
                  <a:avLst/>
                  <a:gdLst/>
                  <a:ahLst/>
                  <a:cxnLst/>
                  <a:rect l="l" t="t" r="r" b="b"/>
                  <a:pathLst>
                    <a:path w="4763" h="3224" extrusionOk="0">
                      <a:moveTo>
                        <a:pt x="1160" y="1"/>
                      </a:moveTo>
                      <a:cubicBezTo>
                        <a:pt x="964" y="1"/>
                        <a:pt x="759" y="81"/>
                        <a:pt x="560" y="294"/>
                      </a:cubicBezTo>
                      <a:lnTo>
                        <a:pt x="48" y="175"/>
                      </a:lnTo>
                      <a:lnTo>
                        <a:pt x="48" y="175"/>
                      </a:lnTo>
                      <a:cubicBezTo>
                        <a:pt x="108" y="961"/>
                        <a:pt x="0" y="2092"/>
                        <a:pt x="143" y="2473"/>
                      </a:cubicBezTo>
                      <a:cubicBezTo>
                        <a:pt x="370" y="3116"/>
                        <a:pt x="1798" y="3223"/>
                        <a:pt x="3096" y="3223"/>
                      </a:cubicBezTo>
                      <a:cubicBezTo>
                        <a:pt x="4430" y="3223"/>
                        <a:pt x="4763" y="2866"/>
                        <a:pt x="4418" y="2044"/>
                      </a:cubicBezTo>
                      <a:cubicBezTo>
                        <a:pt x="4239" y="1604"/>
                        <a:pt x="3156" y="1247"/>
                        <a:pt x="2560" y="508"/>
                      </a:cubicBezTo>
                      <a:lnTo>
                        <a:pt x="2239" y="699"/>
                      </a:lnTo>
                      <a:cubicBezTo>
                        <a:pt x="2239" y="699"/>
                        <a:pt x="1740" y="1"/>
                        <a:pt x="1160" y="1"/>
                      </a:cubicBezTo>
                      <a:close/>
                    </a:path>
                  </a:pathLst>
                </a:custGeom>
                <a:solidFill>
                  <a:srgbClr val="FFC9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 name="Google Shape;722;p38"/>
                <p:cNvSpPr/>
                <p:nvPr/>
              </p:nvSpPr>
              <p:spPr>
                <a:xfrm>
                  <a:off x="5673900" y="3704150"/>
                  <a:ext cx="142025" cy="369125"/>
                </a:xfrm>
                <a:custGeom>
                  <a:avLst/>
                  <a:gdLst/>
                  <a:ahLst/>
                  <a:cxnLst/>
                  <a:rect l="l" t="t" r="r" b="b"/>
                  <a:pathLst>
                    <a:path w="5681" h="14765" extrusionOk="0">
                      <a:moveTo>
                        <a:pt x="1" y="1"/>
                      </a:moveTo>
                      <a:lnTo>
                        <a:pt x="668" y="14764"/>
                      </a:lnTo>
                      <a:lnTo>
                        <a:pt x="4835" y="14764"/>
                      </a:lnTo>
                      <a:lnTo>
                        <a:pt x="5680" y="1"/>
                      </a:lnTo>
                      <a:close/>
                    </a:path>
                  </a:pathLst>
                </a:custGeom>
                <a:solidFill>
                  <a:srgbClr val="FFC9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 name="Google Shape;723;p38"/>
                <p:cNvSpPr/>
                <p:nvPr/>
              </p:nvSpPr>
              <p:spPr>
                <a:xfrm>
                  <a:off x="5690575" y="4021150"/>
                  <a:ext cx="104200" cy="104225"/>
                </a:xfrm>
                <a:custGeom>
                  <a:avLst/>
                  <a:gdLst/>
                  <a:ahLst/>
                  <a:cxnLst/>
                  <a:rect l="l" t="t" r="r" b="b"/>
                  <a:pathLst>
                    <a:path w="4168" h="4169" extrusionOk="0">
                      <a:moveTo>
                        <a:pt x="2084" y="1"/>
                      </a:moveTo>
                      <a:cubicBezTo>
                        <a:pt x="929" y="1"/>
                        <a:pt x="1" y="930"/>
                        <a:pt x="1" y="2084"/>
                      </a:cubicBezTo>
                      <a:cubicBezTo>
                        <a:pt x="1" y="3239"/>
                        <a:pt x="929" y="4168"/>
                        <a:pt x="2084" y="4168"/>
                      </a:cubicBezTo>
                      <a:cubicBezTo>
                        <a:pt x="3239" y="4168"/>
                        <a:pt x="4168" y="3239"/>
                        <a:pt x="4168" y="2084"/>
                      </a:cubicBezTo>
                      <a:cubicBezTo>
                        <a:pt x="4168" y="930"/>
                        <a:pt x="3239" y="1"/>
                        <a:pt x="2084" y="1"/>
                      </a:cubicBezTo>
                      <a:close/>
                    </a:path>
                  </a:pathLst>
                </a:custGeom>
                <a:solidFill>
                  <a:srgbClr val="FFC9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 name="Google Shape;724;p38"/>
                <p:cNvSpPr/>
                <p:nvPr/>
              </p:nvSpPr>
              <p:spPr>
                <a:xfrm>
                  <a:off x="5459600" y="4065225"/>
                  <a:ext cx="131300" cy="430375"/>
                </a:xfrm>
                <a:custGeom>
                  <a:avLst/>
                  <a:gdLst/>
                  <a:ahLst/>
                  <a:cxnLst/>
                  <a:rect l="l" t="t" r="r" b="b"/>
                  <a:pathLst>
                    <a:path w="5252" h="17215" extrusionOk="0">
                      <a:moveTo>
                        <a:pt x="1108" y="0"/>
                      </a:moveTo>
                      <a:lnTo>
                        <a:pt x="0" y="16323"/>
                      </a:lnTo>
                      <a:cubicBezTo>
                        <a:pt x="447" y="16990"/>
                        <a:pt x="880" y="17215"/>
                        <a:pt x="1261" y="17215"/>
                      </a:cubicBezTo>
                      <a:cubicBezTo>
                        <a:pt x="2059" y="17215"/>
                        <a:pt x="2632" y="16228"/>
                        <a:pt x="2632" y="16228"/>
                      </a:cubicBezTo>
                      <a:lnTo>
                        <a:pt x="5251" y="441"/>
                      </a:lnTo>
                      <a:lnTo>
                        <a:pt x="1108" y="0"/>
                      </a:lnTo>
                      <a:close/>
                    </a:path>
                  </a:pathLst>
                </a:custGeom>
                <a:solidFill>
                  <a:srgbClr val="FFC9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 name="Google Shape;725;p38"/>
                <p:cNvSpPr/>
                <p:nvPr/>
              </p:nvSpPr>
              <p:spPr>
                <a:xfrm>
                  <a:off x="5486975" y="4018475"/>
                  <a:ext cx="104200" cy="104200"/>
                </a:xfrm>
                <a:custGeom>
                  <a:avLst/>
                  <a:gdLst/>
                  <a:ahLst/>
                  <a:cxnLst/>
                  <a:rect l="l" t="t" r="r" b="b"/>
                  <a:pathLst>
                    <a:path w="4168" h="4168" extrusionOk="0">
                      <a:moveTo>
                        <a:pt x="2084" y="1"/>
                      </a:moveTo>
                      <a:cubicBezTo>
                        <a:pt x="941" y="1"/>
                        <a:pt x="1" y="941"/>
                        <a:pt x="1" y="2084"/>
                      </a:cubicBezTo>
                      <a:cubicBezTo>
                        <a:pt x="1" y="3239"/>
                        <a:pt x="941" y="4168"/>
                        <a:pt x="2084" y="4168"/>
                      </a:cubicBezTo>
                      <a:cubicBezTo>
                        <a:pt x="3239" y="4168"/>
                        <a:pt x="4168" y="3239"/>
                        <a:pt x="4168" y="2084"/>
                      </a:cubicBezTo>
                      <a:cubicBezTo>
                        <a:pt x="4168" y="941"/>
                        <a:pt x="3239" y="1"/>
                        <a:pt x="2084" y="1"/>
                      </a:cubicBezTo>
                      <a:close/>
                    </a:path>
                  </a:pathLst>
                </a:custGeom>
                <a:solidFill>
                  <a:srgbClr val="FFC9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 name="Google Shape;726;p38"/>
                <p:cNvSpPr/>
                <p:nvPr/>
              </p:nvSpPr>
              <p:spPr>
                <a:xfrm>
                  <a:off x="5487275" y="3696125"/>
                  <a:ext cx="164050" cy="380125"/>
                </a:xfrm>
                <a:custGeom>
                  <a:avLst/>
                  <a:gdLst/>
                  <a:ahLst/>
                  <a:cxnLst/>
                  <a:rect l="l" t="t" r="r" b="b"/>
                  <a:pathLst>
                    <a:path w="6562" h="15205" extrusionOk="0">
                      <a:moveTo>
                        <a:pt x="918" y="0"/>
                      </a:moveTo>
                      <a:lnTo>
                        <a:pt x="1" y="14764"/>
                      </a:lnTo>
                      <a:lnTo>
                        <a:pt x="4144" y="15205"/>
                      </a:lnTo>
                      <a:lnTo>
                        <a:pt x="6561" y="608"/>
                      </a:lnTo>
                      <a:lnTo>
                        <a:pt x="918" y="0"/>
                      </a:lnTo>
                      <a:close/>
                    </a:path>
                  </a:pathLst>
                </a:custGeom>
                <a:solidFill>
                  <a:srgbClr val="FFC9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 name="Google Shape;727;p38"/>
                <p:cNvSpPr/>
                <p:nvPr/>
              </p:nvSpPr>
              <p:spPr>
                <a:xfrm>
                  <a:off x="5486975" y="4018475"/>
                  <a:ext cx="104200" cy="104200"/>
                </a:xfrm>
                <a:custGeom>
                  <a:avLst/>
                  <a:gdLst/>
                  <a:ahLst/>
                  <a:cxnLst/>
                  <a:rect l="l" t="t" r="r" b="b"/>
                  <a:pathLst>
                    <a:path w="4168" h="4168" extrusionOk="0">
                      <a:moveTo>
                        <a:pt x="2084" y="1"/>
                      </a:moveTo>
                      <a:cubicBezTo>
                        <a:pt x="941" y="1"/>
                        <a:pt x="1" y="941"/>
                        <a:pt x="1" y="2084"/>
                      </a:cubicBezTo>
                      <a:cubicBezTo>
                        <a:pt x="1" y="3239"/>
                        <a:pt x="941" y="4168"/>
                        <a:pt x="2084" y="4168"/>
                      </a:cubicBezTo>
                      <a:cubicBezTo>
                        <a:pt x="3239" y="4168"/>
                        <a:pt x="4168" y="3239"/>
                        <a:pt x="4168" y="2084"/>
                      </a:cubicBezTo>
                      <a:cubicBezTo>
                        <a:pt x="4168" y="941"/>
                        <a:pt x="3239" y="1"/>
                        <a:pt x="2084" y="1"/>
                      </a:cubicBezTo>
                      <a:close/>
                    </a:path>
                  </a:pathLst>
                </a:custGeom>
                <a:solidFill>
                  <a:srgbClr val="FFC9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 name="Google Shape;728;p38"/>
                <p:cNvSpPr/>
                <p:nvPr/>
              </p:nvSpPr>
              <p:spPr>
                <a:xfrm>
                  <a:off x="5331000" y="4533125"/>
                  <a:ext cx="198875" cy="16700"/>
                </a:xfrm>
                <a:custGeom>
                  <a:avLst/>
                  <a:gdLst/>
                  <a:ahLst/>
                  <a:cxnLst/>
                  <a:rect l="l" t="t" r="r" b="b"/>
                  <a:pathLst>
                    <a:path w="7955" h="668" extrusionOk="0">
                      <a:moveTo>
                        <a:pt x="108" y="1"/>
                      </a:moveTo>
                      <a:lnTo>
                        <a:pt x="1" y="667"/>
                      </a:lnTo>
                      <a:lnTo>
                        <a:pt x="7954" y="667"/>
                      </a:lnTo>
                      <a:lnTo>
                        <a:pt x="7871" y="1"/>
                      </a:lnTo>
                      <a:close/>
                    </a:path>
                  </a:pathLst>
                </a:custGeom>
                <a:solidFill>
                  <a:srgbClr val="4034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 name="Google Shape;729;p38"/>
                <p:cNvSpPr/>
                <p:nvPr/>
              </p:nvSpPr>
              <p:spPr>
                <a:xfrm>
                  <a:off x="5328325" y="4467650"/>
                  <a:ext cx="199450" cy="65500"/>
                </a:xfrm>
                <a:custGeom>
                  <a:avLst/>
                  <a:gdLst/>
                  <a:ahLst/>
                  <a:cxnLst/>
                  <a:rect l="l" t="t" r="r" b="b"/>
                  <a:pathLst>
                    <a:path w="7978" h="2620" extrusionOk="0">
                      <a:moveTo>
                        <a:pt x="5430" y="0"/>
                      </a:moveTo>
                      <a:cubicBezTo>
                        <a:pt x="5430" y="0"/>
                        <a:pt x="5180" y="488"/>
                        <a:pt x="834" y="1453"/>
                      </a:cubicBezTo>
                      <a:cubicBezTo>
                        <a:pt x="1" y="1631"/>
                        <a:pt x="48" y="2358"/>
                        <a:pt x="215" y="2620"/>
                      </a:cubicBezTo>
                      <a:lnTo>
                        <a:pt x="7978" y="2620"/>
                      </a:lnTo>
                      <a:lnTo>
                        <a:pt x="7883" y="131"/>
                      </a:lnTo>
                      <a:cubicBezTo>
                        <a:pt x="7883" y="131"/>
                        <a:pt x="7250" y="683"/>
                        <a:pt x="6669" y="683"/>
                      </a:cubicBezTo>
                      <a:cubicBezTo>
                        <a:pt x="6584" y="683"/>
                        <a:pt x="6499" y="671"/>
                        <a:pt x="6418" y="643"/>
                      </a:cubicBezTo>
                      <a:cubicBezTo>
                        <a:pt x="5501" y="334"/>
                        <a:pt x="5430" y="0"/>
                        <a:pt x="5430" y="0"/>
                      </a:cubicBezTo>
                      <a:close/>
                    </a:path>
                  </a:pathLst>
                </a:custGeom>
                <a:solidFill>
                  <a:srgbClr val="FFC9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 name="Google Shape;730;p38"/>
                <p:cNvSpPr/>
                <p:nvPr/>
              </p:nvSpPr>
              <p:spPr>
                <a:xfrm>
                  <a:off x="5337250" y="3167175"/>
                  <a:ext cx="216125" cy="272400"/>
                </a:xfrm>
                <a:custGeom>
                  <a:avLst/>
                  <a:gdLst/>
                  <a:ahLst/>
                  <a:cxnLst/>
                  <a:rect l="l" t="t" r="r" b="b"/>
                  <a:pathLst>
                    <a:path w="8645" h="10896" extrusionOk="0">
                      <a:moveTo>
                        <a:pt x="5204" y="1"/>
                      </a:moveTo>
                      <a:cubicBezTo>
                        <a:pt x="3740" y="2144"/>
                        <a:pt x="1" y="9633"/>
                        <a:pt x="1" y="9633"/>
                      </a:cubicBezTo>
                      <a:lnTo>
                        <a:pt x="3370" y="10895"/>
                      </a:lnTo>
                      <a:cubicBezTo>
                        <a:pt x="3597" y="10395"/>
                        <a:pt x="7204" y="4990"/>
                        <a:pt x="8645" y="2454"/>
                      </a:cubicBezTo>
                      <a:cubicBezTo>
                        <a:pt x="7478" y="1715"/>
                        <a:pt x="6407" y="703"/>
                        <a:pt x="5204" y="1"/>
                      </a:cubicBezTo>
                      <a:close/>
                    </a:path>
                  </a:pathLst>
                </a:custGeom>
                <a:solidFill>
                  <a:srgbClr val="FFC9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 name="Google Shape;731;p38"/>
                <p:cNvSpPr/>
                <p:nvPr/>
              </p:nvSpPr>
              <p:spPr>
                <a:xfrm>
                  <a:off x="5459900" y="3141575"/>
                  <a:ext cx="105975" cy="106000"/>
                </a:xfrm>
                <a:custGeom>
                  <a:avLst/>
                  <a:gdLst/>
                  <a:ahLst/>
                  <a:cxnLst/>
                  <a:rect l="l" t="t" r="r" b="b"/>
                  <a:pathLst>
                    <a:path w="4239" h="4240" extrusionOk="0">
                      <a:moveTo>
                        <a:pt x="2120" y="1"/>
                      </a:moveTo>
                      <a:cubicBezTo>
                        <a:pt x="941" y="1"/>
                        <a:pt x="0" y="953"/>
                        <a:pt x="0" y="2120"/>
                      </a:cubicBezTo>
                      <a:cubicBezTo>
                        <a:pt x="0" y="3299"/>
                        <a:pt x="941" y="4240"/>
                        <a:pt x="2120" y="4240"/>
                      </a:cubicBezTo>
                      <a:cubicBezTo>
                        <a:pt x="3286" y="4240"/>
                        <a:pt x="4239" y="3299"/>
                        <a:pt x="4239" y="2120"/>
                      </a:cubicBezTo>
                      <a:cubicBezTo>
                        <a:pt x="4239" y="953"/>
                        <a:pt x="3286" y="1"/>
                        <a:pt x="2120" y="1"/>
                      </a:cubicBezTo>
                      <a:close/>
                    </a:path>
                  </a:pathLst>
                </a:custGeom>
                <a:solidFill>
                  <a:srgbClr val="FFC9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 name="Google Shape;732;p38"/>
                <p:cNvSpPr/>
                <p:nvPr/>
              </p:nvSpPr>
              <p:spPr>
                <a:xfrm>
                  <a:off x="5801000" y="3154675"/>
                  <a:ext cx="106000" cy="106000"/>
                </a:xfrm>
                <a:custGeom>
                  <a:avLst/>
                  <a:gdLst/>
                  <a:ahLst/>
                  <a:cxnLst/>
                  <a:rect l="l" t="t" r="r" b="b"/>
                  <a:pathLst>
                    <a:path w="4240" h="4240" extrusionOk="0">
                      <a:moveTo>
                        <a:pt x="2120" y="1"/>
                      </a:moveTo>
                      <a:cubicBezTo>
                        <a:pt x="953" y="1"/>
                        <a:pt x="1" y="953"/>
                        <a:pt x="1" y="2120"/>
                      </a:cubicBezTo>
                      <a:cubicBezTo>
                        <a:pt x="1" y="3287"/>
                        <a:pt x="953" y="4239"/>
                        <a:pt x="2120" y="4239"/>
                      </a:cubicBezTo>
                      <a:cubicBezTo>
                        <a:pt x="3299" y="4239"/>
                        <a:pt x="4240" y="3287"/>
                        <a:pt x="4240" y="2120"/>
                      </a:cubicBezTo>
                      <a:cubicBezTo>
                        <a:pt x="4240" y="953"/>
                        <a:pt x="3299" y="1"/>
                        <a:pt x="2120" y="1"/>
                      </a:cubicBezTo>
                      <a:close/>
                    </a:path>
                  </a:pathLst>
                </a:custGeom>
                <a:solidFill>
                  <a:srgbClr val="FFC9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 name="Google Shape;733;p38"/>
                <p:cNvSpPr/>
                <p:nvPr/>
              </p:nvSpPr>
              <p:spPr>
                <a:xfrm>
                  <a:off x="5815900" y="3175225"/>
                  <a:ext cx="190825" cy="264350"/>
                </a:xfrm>
                <a:custGeom>
                  <a:avLst/>
                  <a:gdLst/>
                  <a:ahLst/>
                  <a:cxnLst/>
                  <a:rect l="l" t="t" r="r" b="b"/>
                  <a:pathLst>
                    <a:path w="7633" h="10574" extrusionOk="0">
                      <a:moveTo>
                        <a:pt x="3203" y="0"/>
                      </a:moveTo>
                      <a:cubicBezTo>
                        <a:pt x="2000" y="691"/>
                        <a:pt x="1167" y="2013"/>
                        <a:pt x="0" y="2751"/>
                      </a:cubicBezTo>
                      <a:cubicBezTo>
                        <a:pt x="1441" y="5287"/>
                        <a:pt x="4048" y="10073"/>
                        <a:pt x="4275" y="10573"/>
                      </a:cubicBezTo>
                      <a:lnTo>
                        <a:pt x="7632" y="9311"/>
                      </a:lnTo>
                      <a:cubicBezTo>
                        <a:pt x="7632" y="9311"/>
                        <a:pt x="3846" y="584"/>
                        <a:pt x="3203" y="0"/>
                      </a:cubicBezTo>
                      <a:close/>
                    </a:path>
                  </a:pathLst>
                </a:custGeom>
                <a:solidFill>
                  <a:srgbClr val="FFC9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 name="Google Shape;734;p38"/>
                <p:cNvSpPr/>
                <p:nvPr/>
              </p:nvSpPr>
              <p:spPr>
                <a:xfrm>
                  <a:off x="5476275" y="3079975"/>
                  <a:ext cx="419700" cy="583550"/>
                </a:xfrm>
                <a:custGeom>
                  <a:avLst/>
                  <a:gdLst/>
                  <a:ahLst/>
                  <a:cxnLst/>
                  <a:rect l="l" t="t" r="r" b="b"/>
                  <a:pathLst>
                    <a:path w="16788" h="23342" extrusionOk="0">
                      <a:moveTo>
                        <a:pt x="8413" y="0"/>
                      </a:moveTo>
                      <a:cubicBezTo>
                        <a:pt x="8403" y="0"/>
                        <a:pt x="8392" y="0"/>
                        <a:pt x="8382" y="0"/>
                      </a:cubicBezTo>
                      <a:cubicBezTo>
                        <a:pt x="6858" y="12"/>
                        <a:pt x="1524" y="1643"/>
                        <a:pt x="0" y="3048"/>
                      </a:cubicBezTo>
                      <a:lnTo>
                        <a:pt x="1739" y="4394"/>
                      </a:lnTo>
                      <a:cubicBezTo>
                        <a:pt x="1096" y="12276"/>
                        <a:pt x="726" y="22325"/>
                        <a:pt x="726" y="22325"/>
                      </a:cubicBezTo>
                      <a:cubicBezTo>
                        <a:pt x="3200" y="23094"/>
                        <a:pt x="5583" y="23341"/>
                        <a:pt x="7625" y="23341"/>
                      </a:cubicBezTo>
                      <a:cubicBezTo>
                        <a:pt x="11301" y="23341"/>
                        <a:pt x="13871" y="22539"/>
                        <a:pt x="13871" y="22539"/>
                      </a:cubicBezTo>
                      <a:lnTo>
                        <a:pt x="13323" y="13216"/>
                      </a:lnTo>
                      <a:lnTo>
                        <a:pt x="14716" y="6335"/>
                      </a:lnTo>
                      <a:lnTo>
                        <a:pt x="16788" y="3810"/>
                      </a:lnTo>
                      <a:cubicBezTo>
                        <a:pt x="16610" y="3146"/>
                        <a:pt x="11138" y="0"/>
                        <a:pt x="8413" y="0"/>
                      </a:cubicBezTo>
                      <a:close/>
                    </a:path>
                  </a:pathLst>
                </a:custGeom>
                <a:solidFill>
                  <a:srgbClr val="FFC9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 name="Google Shape;735;p38"/>
                <p:cNvSpPr/>
                <p:nvPr/>
              </p:nvSpPr>
              <p:spPr>
                <a:xfrm>
                  <a:off x="5609025" y="3079975"/>
                  <a:ext cx="144375" cy="54350"/>
                </a:xfrm>
                <a:custGeom>
                  <a:avLst/>
                  <a:gdLst/>
                  <a:ahLst/>
                  <a:cxnLst/>
                  <a:rect l="l" t="t" r="r" b="b"/>
                  <a:pathLst>
                    <a:path w="5775" h="2174" extrusionOk="0">
                      <a:moveTo>
                        <a:pt x="3072" y="0"/>
                      </a:moveTo>
                      <a:cubicBezTo>
                        <a:pt x="2477" y="12"/>
                        <a:pt x="1298" y="262"/>
                        <a:pt x="0" y="643"/>
                      </a:cubicBezTo>
                      <a:cubicBezTo>
                        <a:pt x="508" y="1604"/>
                        <a:pt x="1613" y="2174"/>
                        <a:pt x="2711" y="2174"/>
                      </a:cubicBezTo>
                      <a:cubicBezTo>
                        <a:pt x="2824" y="2174"/>
                        <a:pt x="2936" y="2168"/>
                        <a:pt x="3048" y="2155"/>
                      </a:cubicBezTo>
                      <a:cubicBezTo>
                        <a:pt x="3775" y="2084"/>
                        <a:pt x="4465" y="1774"/>
                        <a:pt x="5049" y="1334"/>
                      </a:cubicBezTo>
                      <a:cubicBezTo>
                        <a:pt x="5287" y="1155"/>
                        <a:pt x="5596" y="893"/>
                        <a:pt x="5775" y="584"/>
                      </a:cubicBezTo>
                      <a:cubicBezTo>
                        <a:pt x="4775" y="227"/>
                        <a:pt x="3822" y="0"/>
                        <a:pt x="3072" y="0"/>
                      </a:cubicBezTo>
                      <a:close/>
                    </a:path>
                  </a:pathLst>
                </a:custGeom>
                <a:solidFill>
                  <a:srgbClr val="FFC9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 name="Google Shape;736;p38"/>
                <p:cNvSpPr/>
                <p:nvPr/>
              </p:nvSpPr>
              <p:spPr>
                <a:xfrm>
                  <a:off x="5534900" y="3389225"/>
                  <a:ext cx="184275" cy="74750"/>
                </a:xfrm>
                <a:custGeom>
                  <a:avLst/>
                  <a:gdLst/>
                  <a:ahLst/>
                  <a:cxnLst/>
                  <a:rect l="l" t="t" r="r" b="b"/>
                  <a:pathLst>
                    <a:path w="7371" h="2990" extrusionOk="0">
                      <a:moveTo>
                        <a:pt x="1406" y="1"/>
                      </a:moveTo>
                      <a:lnTo>
                        <a:pt x="96" y="13"/>
                      </a:lnTo>
                      <a:cubicBezTo>
                        <a:pt x="1" y="811"/>
                        <a:pt x="4013" y="2085"/>
                        <a:pt x="5942" y="2989"/>
                      </a:cubicBezTo>
                      <a:cubicBezTo>
                        <a:pt x="6454" y="2918"/>
                        <a:pt x="6942" y="2847"/>
                        <a:pt x="7371" y="2787"/>
                      </a:cubicBezTo>
                      <a:lnTo>
                        <a:pt x="1406" y="1"/>
                      </a:lnTo>
                      <a:close/>
                    </a:path>
                  </a:pathLst>
                </a:custGeom>
                <a:solidFill>
                  <a:srgbClr val="F69D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 name="Google Shape;737;p38"/>
                <p:cNvSpPr/>
                <p:nvPr/>
              </p:nvSpPr>
              <p:spPr>
                <a:xfrm>
                  <a:off x="5637300" y="2965675"/>
                  <a:ext cx="98550" cy="161100"/>
                </a:xfrm>
                <a:custGeom>
                  <a:avLst/>
                  <a:gdLst/>
                  <a:ahLst/>
                  <a:cxnLst/>
                  <a:rect l="l" t="t" r="r" b="b"/>
                  <a:pathLst>
                    <a:path w="3942" h="6444" extrusionOk="0">
                      <a:moveTo>
                        <a:pt x="3941" y="0"/>
                      </a:moveTo>
                      <a:lnTo>
                        <a:pt x="0" y="2013"/>
                      </a:lnTo>
                      <a:lnTo>
                        <a:pt x="36" y="2203"/>
                      </a:lnTo>
                      <a:lnTo>
                        <a:pt x="143" y="4799"/>
                      </a:lnTo>
                      <a:cubicBezTo>
                        <a:pt x="179" y="5549"/>
                        <a:pt x="143" y="6299"/>
                        <a:pt x="929" y="6418"/>
                      </a:cubicBezTo>
                      <a:cubicBezTo>
                        <a:pt x="1036" y="6435"/>
                        <a:pt x="1150" y="6444"/>
                        <a:pt x="1267" y="6444"/>
                      </a:cubicBezTo>
                      <a:cubicBezTo>
                        <a:pt x="2183" y="6444"/>
                        <a:pt x="3332" y="5927"/>
                        <a:pt x="3406" y="5168"/>
                      </a:cubicBezTo>
                      <a:lnTo>
                        <a:pt x="3941" y="0"/>
                      </a:lnTo>
                      <a:close/>
                    </a:path>
                  </a:pathLst>
                </a:custGeom>
                <a:solidFill>
                  <a:srgbClr val="FFC9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 name="Google Shape;738;p38"/>
                <p:cNvSpPr/>
                <p:nvPr/>
              </p:nvSpPr>
              <p:spPr>
                <a:xfrm>
                  <a:off x="5637300" y="2965675"/>
                  <a:ext cx="98550" cy="95275"/>
                </a:xfrm>
                <a:custGeom>
                  <a:avLst/>
                  <a:gdLst/>
                  <a:ahLst/>
                  <a:cxnLst/>
                  <a:rect l="l" t="t" r="r" b="b"/>
                  <a:pathLst>
                    <a:path w="3942" h="3811" extrusionOk="0">
                      <a:moveTo>
                        <a:pt x="3941" y="0"/>
                      </a:moveTo>
                      <a:lnTo>
                        <a:pt x="0" y="2013"/>
                      </a:lnTo>
                      <a:lnTo>
                        <a:pt x="36" y="2203"/>
                      </a:lnTo>
                      <a:lnTo>
                        <a:pt x="108" y="3810"/>
                      </a:lnTo>
                      <a:cubicBezTo>
                        <a:pt x="134" y="3811"/>
                        <a:pt x="160" y="3811"/>
                        <a:pt x="186" y="3811"/>
                      </a:cubicBezTo>
                      <a:cubicBezTo>
                        <a:pt x="1645" y="3811"/>
                        <a:pt x="3001" y="3482"/>
                        <a:pt x="3691" y="2441"/>
                      </a:cubicBezTo>
                      <a:lnTo>
                        <a:pt x="3941" y="0"/>
                      </a:lnTo>
                      <a:close/>
                    </a:path>
                  </a:pathLst>
                </a:custGeom>
                <a:solidFill>
                  <a:srgbClr val="F69D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 name="Google Shape;739;p38"/>
                <p:cNvSpPr/>
                <p:nvPr/>
              </p:nvSpPr>
              <p:spPr>
                <a:xfrm>
                  <a:off x="5554250" y="2752800"/>
                  <a:ext cx="271800" cy="297650"/>
                </a:xfrm>
                <a:custGeom>
                  <a:avLst/>
                  <a:gdLst/>
                  <a:ahLst/>
                  <a:cxnLst/>
                  <a:rect l="l" t="t" r="r" b="b"/>
                  <a:pathLst>
                    <a:path w="10872" h="11906" extrusionOk="0">
                      <a:moveTo>
                        <a:pt x="5219" y="1"/>
                      </a:moveTo>
                      <a:cubicBezTo>
                        <a:pt x="5018" y="1"/>
                        <a:pt x="4811" y="9"/>
                        <a:pt x="4596" y="26"/>
                      </a:cubicBezTo>
                      <a:cubicBezTo>
                        <a:pt x="3465" y="110"/>
                        <a:pt x="2715" y="360"/>
                        <a:pt x="2168" y="753"/>
                      </a:cubicBezTo>
                      <a:cubicBezTo>
                        <a:pt x="1679" y="1050"/>
                        <a:pt x="1346" y="1515"/>
                        <a:pt x="1132" y="2086"/>
                      </a:cubicBezTo>
                      <a:cubicBezTo>
                        <a:pt x="632" y="3372"/>
                        <a:pt x="715" y="5146"/>
                        <a:pt x="691" y="6384"/>
                      </a:cubicBezTo>
                      <a:cubicBezTo>
                        <a:pt x="667" y="8456"/>
                        <a:pt x="1" y="11575"/>
                        <a:pt x="4037" y="11885"/>
                      </a:cubicBezTo>
                      <a:cubicBezTo>
                        <a:pt x="4220" y="11899"/>
                        <a:pt x="4396" y="11906"/>
                        <a:pt x="4565" y="11906"/>
                      </a:cubicBezTo>
                      <a:cubicBezTo>
                        <a:pt x="8137" y="11906"/>
                        <a:pt x="8799" y="8932"/>
                        <a:pt x="8799" y="8932"/>
                      </a:cubicBezTo>
                      <a:cubicBezTo>
                        <a:pt x="9192" y="8849"/>
                        <a:pt x="10526" y="8813"/>
                        <a:pt x="10740" y="6980"/>
                      </a:cubicBezTo>
                      <a:cubicBezTo>
                        <a:pt x="10871" y="5777"/>
                        <a:pt x="10264" y="5515"/>
                        <a:pt x="9823" y="5467"/>
                      </a:cubicBezTo>
                      <a:cubicBezTo>
                        <a:pt x="9978" y="4932"/>
                        <a:pt x="10311" y="3420"/>
                        <a:pt x="9538" y="2265"/>
                      </a:cubicBezTo>
                      <a:cubicBezTo>
                        <a:pt x="8606" y="857"/>
                        <a:pt x="7241" y="1"/>
                        <a:pt x="5219" y="1"/>
                      </a:cubicBezTo>
                      <a:close/>
                    </a:path>
                  </a:pathLst>
                </a:custGeom>
                <a:solidFill>
                  <a:srgbClr val="FFC9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 name="Google Shape;740;p38"/>
                <p:cNvSpPr/>
                <p:nvPr/>
              </p:nvSpPr>
              <p:spPr>
                <a:xfrm>
                  <a:off x="5637300" y="2784700"/>
                  <a:ext cx="9550" cy="9550"/>
                </a:xfrm>
                <a:custGeom>
                  <a:avLst/>
                  <a:gdLst/>
                  <a:ahLst/>
                  <a:cxnLst/>
                  <a:rect l="l" t="t" r="r" b="b"/>
                  <a:pathLst>
                    <a:path w="382" h="382" extrusionOk="0">
                      <a:moveTo>
                        <a:pt x="191" y="0"/>
                      </a:moveTo>
                      <a:cubicBezTo>
                        <a:pt x="84" y="0"/>
                        <a:pt x="0" y="84"/>
                        <a:pt x="0" y="191"/>
                      </a:cubicBezTo>
                      <a:cubicBezTo>
                        <a:pt x="0" y="298"/>
                        <a:pt x="84" y="381"/>
                        <a:pt x="191" y="381"/>
                      </a:cubicBezTo>
                      <a:cubicBezTo>
                        <a:pt x="298" y="381"/>
                        <a:pt x="381" y="298"/>
                        <a:pt x="381" y="191"/>
                      </a:cubicBezTo>
                      <a:cubicBezTo>
                        <a:pt x="381" y="84"/>
                        <a:pt x="298" y="0"/>
                        <a:pt x="191" y="0"/>
                      </a:cubicBezTo>
                      <a:close/>
                    </a:path>
                  </a:pathLst>
                </a:custGeom>
                <a:solidFill>
                  <a:srgbClr val="F9B0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 name="Google Shape;741;p38"/>
                <p:cNvSpPr/>
                <p:nvPr/>
              </p:nvSpPr>
              <p:spPr>
                <a:xfrm>
                  <a:off x="5668250" y="2784700"/>
                  <a:ext cx="9250" cy="9550"/>
                </a:xfrm>
                <a:custGeom>
                  <a:avLst/>
                  <a:gdLst/>
                  <a:ahLst/>
                  <a:cxnLst/>
                  <a:rect l="l" t="t" r="r" b="b"/>
                  <a:pathLst>
                    <a:path w="370" h="382" extrusionOk="0">
                      <a:moveTo>
                        <a:pt x="179" y="0"/>
                      </a:moveTo>
                      <a:cubicBezTo>
                        <a:pt x="84" y="0"/>
                        <a:pt x="1" y="84"/>
                        <a:pt x="1" y="191"/>
                      </a:cubicBezTo>
                      <a:cubicBezTo>
                        <a:pt x="1" y="298"/>
                        <a:pt x="84" y="381"/>
                        <a:pt x="179" y="381"/>
                      </a:cubicBezTo>
                      <a:cubicBezTo>
                        <a:pt x="286" y="381"/>
                        <a:pt x="370" y="298"/>
                        <a:pt x="370" y="191"/>
                      </a:cubicBezTo>
                      <a:cubicBezTo>
                        <a:pt x="370" y="84"/>
                        <a:pt x="286" y="0"/>
                        <a:pt x="179" y="0"/>
                      </a:cubicBezTo>
                      <a:close/>
                    </a:path>
                  </a:pathLst>
                </a:custGeom>
                <a:solidFill>
                  <a:srgbClr val="F9B0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 name="Google Shape;742;p38"/>
                <p:cNvSpPr/>
                <p:nvPr/>
              </p:nvSpPr>
              <p:spPr>
                <a:xfrm>
                  <a:off x="5645625" y="2763575"/>
                  <a:ext cx="9550" cy="9550"/>
                </a:xfrm>
                <a:custGeom>
                  <a:avLst/>
                  <a:gdLst/>
                  <a:ahLst/>
                  <a:cxnLst/>
                  <a:rect l="l" t="t" r="r" b="b"/>
                  <a:pathLst>
                    <a:path w="382" h="382" extrusionOk="0">
                      <a:moveTo>
                        <a:pt x="191" y="0"/>
                      </a:moveTo>
                      <a:cubicBezTo>
                        <a:pt x="96" y="0"/>
                        <a:pt x="1" y="83"/>
                        <a:pt x="1" y="191"/>
                      </a:cubicBezTo>
                      <a:cubicBezTo>
                        <a:pt x="1" y="298"/>
                        <a:pt x="96" y="381"/>
                        <a:pt x="191" y="381"/>
                      </a:cubicBezTo>
                      <a:cubicBezTo>
                        <a:pt x="299" y="381"/>
                        <a:pt x="382" y="298"/>
                        <a:pt x="382" y="191"/>
                      </a:cubicBezTo>
                      <a:cubicBezTo>
                        <a:pt x="382" y="83"/>
                        <a:pt x="299" y="0"/>
                        <a:pt x="191" y="0"/>
                      </a:cubicBezTo>
                      <a:close/>
                    </a:path>
                  </a:pathLst>
                </a:custGeom>
                <a:solidFill>
                  <a:srgbClr val="F9B0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 name="Google Shape;743;p38"/>
                <p:cNvSpPr/>
                <p:nvPr/>
              </p:nvSpPr>
              <p:spPr>
                <a:xfrm>
                  <a:off x="5676600" y="2763575"/>
                  <a:ext cx="9550" cy="9550"/>
                </a:xfrm>
                <a:custGeom>
                  <a:avLst/>
                  <a:gdLst/>
                  <a:ahLst/>
                  <a:cxnLst/>
                  <a:rect l="l" t="t" r="r" b="b"/>
                  <a:pathLst>
                    <a:path w="382" h="382" extrusionOk="0">
                      <a:moveTo>
                        <a:pt x="191" y="0"/>
                      </a:moveTo>
                      <a:cubicBezTo>
                        <a:pt x="83" y="0"/>
                        <a:pt x="0" y="83"/>
                        <a:pt x="0" y="191"/>
                      </a:cubicBezTo>
                      <a:cubicBezTo>
                        <a:pt x="0" y="298"/>
                        <a:pt x="83" y="381"/>
                        <a:pt x="191" y="381"/>
                      </a:cubicBezTo>
                      <a:cubicBezTo>
                        <a:pt x="298" y="381"/>
                        <a:pt x="381" y="298"/>
                        <a:pt x="381" y="191"/>
                      </a:cubicBezTo>
                      <a:cubicBezTo>
                        <a:pt x="381" y="83"/>
                        <a:pt x="298" y="0"/>
                        <a:pt x="191" y="0"/>
                      </a:cubicBezTo>
                      <a:close/>
                    </a:path>
                  </a:pathLst>
                </a:custGeom>
                <a:solidFill>
                  <a:srgbClr val="F9B0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 name="Google Shape;744;p38"/>
                <p:cNvSpPr/>
                <p:nvPr/>
              </p:nvSpPr>
              <p:spPr>
                <a:xfrm>
                  <a:off x="5582225" y="3107950"/>
                  <a:ext cx="124750" cy="336675"/>
                </a:xfrm>
                <a:custGeom>
                  <a:avLst/>
                  <a:gdLst/>
                  <a:ahLst/>
                  <a:cxnLst/>
                  <a:rect l="l" t="t" r="r" b="b"/>
                  <a:pathLst>
                    <a:path w="4990" h="13467" extrusionOk="0">
                      <a:moveTo>
                        <a:pt x="60" y="1"/>
                      </a:moveTo>
                      <a:lnTo>
                        <a:pt x="1" y="13467"/>
                      </a:lnTo>
                      <a:lnTo>
                        <a:pt x="4990" y="6013"/>
                      </a:lnTo>
                      <a:lnTo>
                        <a:pt x="6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 name="Google Shape;745;p38"/>
                <p:cNvSpPr/>
                <p:nvPr/>
              </p:nvSpPr>
              <p:spPr>
                <a:xfrm>
                  <a:off x="5582225" y="3228500"/>
                  <a:ext cx="107475" cy="216125"/>
                </a:xfrm>
                <a:custGeom>
                  <a:avLst/>
                  <a:gdLst/>
                  <a:ahLst/>
                  <a:cxnLst/>
                  <a:rect l="l" t="t" r="r" b="b"/>
                  <a:pathLst>
                    <a:path w="4299" h="8645" extrusionOk="0">
                      <a:moveTo>
                        <a:pt x="4013" y="1"/>
                      </a:moveTo>
                      <a:lnTo>
                        <a:pt x="13" y="6347"/>
                      </a:lnTo>
                      <a:lnTo>
                        <a:pt x="1" y="8645"/>
                      </a:lnTo>
                      <a:lnTo>
                        <a:pt x="2846" y="4394"/>
                      </a:lnTo>
                      <a:lnTo>
                        <a:pt x="4299" y="346"/>
                      </a:lnTo>
                      <a:lnTo>
                        <a:pt x="4013" y="1"/>
                      </a:lnTo>
                      <a:close/>
                    </a:path>
                  </a:pathLst>
                </a:custGeom>
                <a:solidFill>
                  <a:srgbClr val="DC2C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 name="Google Shape;746;p38"/>
                <p:cNvSpPr/>
                <p:nvPr/>
              </p:nvSpPr>
              <p:spPr>
                <a:xfrm>
                  <a:off x="5451850" y="3094550"/>
                  <a:ext cx="419425" cy="1263575"/>
                </a:xfrm>
                <a:custGeom>
                  <a:avLst/>
                  <a:gdLst/>
                  <a:ahLst/>
                  <a:cxnLst/>
                  <a:rect l="l" t="t" r="r" b="b"/>
                  <a:pathLst>
                    <a:path w="16777" h="50543" extrusionOk="0">
                      <a:moveTo>
                        <a:pt x="12072" y="1"/>
                      </a:moveTo>
                      <a:cubicBezTo>
                        <a:pt x="12068" y="1"/>
                        <a:pt x="12065" y="1"/>
                        <a:pt x="12062" y="1"/>
                      </a:cubicBezTo>
                      <a:cubicBezTo>
                        <a:pt x="12062" y="1"/>
                        <a:pt x="3882" y="15705"/>
                        <a:pt x="1715" y="21349"/>
                      </a:cubicBezTo>
                      <a:lnTo>
                        <a:pt x="489" y="40875"/>
                      </a:lnTo>
                      <a:lnTo>
                        <a:pt x="1" y="49971"/>
                      </a:lnTo>
                      <a:cubicBezTo>
                        <a:pt x="1" y="49971"/>
                        <a:pt x="4192" y="50543"/>
                        <a:pt x="9071" y="50543"/>
                      </a:cubicBezTo>
                      <a:cubicBezTo>
                        <a:pt x="11510" y="50543"/>
                        <a:pt x="14122" y="50400"/>
                        <a:pt x="16467" y="49971"/>
                      </a:cubicBezTo>
                      <a:lnTo>
                        <a:pt x="14919" y="16027"/>
                      </a:lnTo>
                      <a:cubicBezTo>
                        <a:pt x="14919" y="16027"/>
                        <a:pt x="16598" y="3061"/>
                        <a:pt x="16777" y="2227"/>
                      </a:cubicBezTo>
                      <a:cubicBezTo>
                        <a:pt x="16777" y="2227"/>
                        <a:pt x="13319" y="1"/>
                        <a:pt x="120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 name="Google Shape;747;p38"/>
                <p:cNvSpPr/>
                <p:nvPr/>
              </p:nvSpPr>
              <p:spPr>
                <a:xfrm>
                  <a:off x="5460200" y="3166600"/>
                  <a:ext cx="169975" cy="1060850"/>
                </a:xfrm>
                <a:custGeom>
                  <a:avLst/>
                  <a:gdLst/>
                  <a:ahLst/>
                  <a:cxnLst/>
                  <a:rect l="l" t="t" r="r" b="b"/>
                  <a:pathLst>
                    <a:path w="6799" h="42434" extrusionOk="0">
                      <a:moveTo>
                        <a:pt x="4989" y="0"/>
                      </a:moveTo>
                      <a:lnTo>
                        <a:pt x="4929" y="95"/>
                      </a:lnTo>
                      <a:lnTo>
                        <a:pt x="4882" y="10728"/>
                      </a:lnTo>
                      <a:cubicBezTo>
                        <a:pt x="3405" y="13776"/>
                        <a:pt x="2084" y="16645"/>
                        <a:pt x="1381" y="18467"/>
                      </a:cubicBezTo>
                      <a:lnTo>
                        <a:pt x="155" y="37993"/>
                      </a:lnTo>
                      <a:lnTo>
                        <a:pt x="0" y="40958"/>
                      </a:lnTo>
                      <a:lnTo>
                        <a:pt x="6799" y="42434"/>
                      </a:lnTo>
                      <a:lnTo>
                        <a:pt x="5608" y="9180"/>
                      </a:lnTo>
                      <a:lnTo>
                        <a:pt x="4989" y="0"/>
                      </a:lnTo>
                      <a:close/>
                    </a:path>
                  </a:pathLst>
                </a:custGeom>
                <a:solidFill>
                  <a:srgbClr val="DC2C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 name="Google Shape;748;p38"/>
                <p:cNvSpPr/>
                <p:nvPr/>
              </p:nvSpPr>
              <p:spPr>
                <a:xfrm>
                  <a:off x="5418225" y="3117775"/>
                  <a:ext cx="119975" cy="221775"/>
                </a:xfrm>
                <a:custGeom>
                  <a:avLst/>
                  <a:gdLst/>
                  <a:ahLst/>
                  <a:cxnLst/>
                  <a:rect l="l" t="t" r="r" b="b"/>
                  <a:pathLst>
                    <a:path w="4799" h="8871" extrusionOk="0">
                      <a:moveTo>
                        <a:pt x="4799" y="0"/>
                      </a:moveTo>
                      <a:cubicBezTo>
                        <a:pt x="4798" y="1"/>
                        <a:pt x="2798" y="524"/>
                        <a:pt x="1655" y="1953"/>
                      </a:cubicBezTo>
                      <a:cubicBezTo>
                        <a:pt x="512" y="3370"/>
                        <a:pt x="0" y="4953"/>
                        <a:pt x="0" y="4953"/>
                      </a:cubicBezTo>
                      <a:lnTo>
                        <a:pt x="2656" y="8871"/>
                      </a:lnTo>
                      <a:lnTo>
                        <a:pt x="479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 name="Google Shape;749;p38"/>
                <p:cNvSpPr/>
                <p:nvPr/>
              </p:nvSpPr>
              <p:spPr>
                <a:xfrm>
                  <a:off x="5464350" y="3128200"/>
                  <a:ext cx="62250" cy="211350"/>
                </a:xfrm>
                <a:custGeom>
                  <a:avLst/>
                  <a:gdLst/>
                  <a:ahLst/>
                  <a:cxnLst/>
                  <a:rect l="l" t="t" r="r" b="b"/>
                  <a:pathLst>
                    <a:path w="2490" h="8454" extrusionOk="0">
                      <a:moveTo>
                        <a:pt x="2489" y="0"/>
                      </a:moveTo>
                      <a:cubicBezTo>
                        <a:pt x="2489" y="1"/>
                        <a:pt x="715" y="5287"/>
                        <a:pt x="1" y="7275"/>
                      </a:cubicBezTo>
                      <a:lnTo>
                        <a:pt x="811" y="8454"/>
                      </a:lnTo>
                      <a:lnTo>
                        <a:pt x="2489" y="0"/>
                      </a:lnTo>
                      <a:close/>
                    </a:path>
                  </a:pathLst>
                </a:custGeom>
                <a:solidFill>
                  <a:srgbClr val="DC2C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 name="Google Shape;750;p38"/>
                <p:cNvSpPr/>
                <p:nvPr/>
              </p:nvSpPr>
              <p:spPr>
                <a:xfrm>
                  <a:off x="5402450" y="3097275"/>
                  <a:ext cx="203325" cy="1115900"/>
                </a:xfrm>
                <a:custGeom>
                  <a:avLst/>
                  <a:gdLst/>
                  <a:ahLst/>
                  <a:cxnLst/>
                  <a:rect l="l" t="t" r="r" b="b"/>
                  <a:pathLst>
                    <a:path w="8133" h="44636" extrusionOk="0">
                      <a:moveTo>
                        <a:pt x="5625" y="1"/>
                      </a:moveTo>
                      <a:cubicBezTo>
                        <a:pt x="5457" y="1"/>
                        <a:pt x="5306" y="28"/>
                        <a:pt x="5192" y="94"/>
                      </a:cubicBezTo>
                      <a:cubicBezTo>
                        <a:pt x="4608" y="428"/>
                        <a:pt x="274" y="28633"/>
                        <a:pt x="143" y="29110"/>
                      </a:cubicBezTo>
                      <a:cubicBezTo>
                        <a:pt x="0" y="29574"/>
                        <a:pt x="1977" y="30193"/>
                        <a:pt x="1977" y="30193"/>
                      </a:cubicBezTo>
                      <a:cubicBezTo>
                        <a:pt x="1977" y="30193"/>
                        <a:pt x="298" y="37754"/>
                        <a:pt x="560" y="38170"/>
                      </a:cubicBezTo>
                      <a:cubicBezTo>
                        <a:pt x="822" y="38599"/>
                        <a:pt x="2048" y="39039"/>
                        <a:pt x="2048" y="39039"/>
                      </a:cubicBezTo>
                      <a:cubicBezTo>
                        <a:pt x="2048" y="39039"/>
                        <a:pt x="1477" y="42433"/>
                        <a:pt x="1620" y="42647"/>
                      </a:cubicBezTo>
                      <a:cubicBezTo>
                        <a:pt x="1763" y="42861"/>
                        <a:pt x="8132" y="44635"/>
                        <a:pt x="8132" y="44635"/>
                      </a:cubicBezTo>
                      <a:lnTo>
                        <a:pt x="7251" y="428"/>
                      </a:lnTo>
                      <a:cubicBezTo>
                        <a:pt x="7251" y="428"/>
                        <a:pt x="6299" y="1"/>
                        <a:pt x="56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 name="Google Shape;751;p38"/>
                <p:cNvSpPr/>
                <p:nvPr/>
              </p:nvSpPr>
              <p:spPr>
                <a:xfrm>
                  <a:off x="5450975" y="4073250"/>
                  <a:ext cx="88125" cy="27400"/>
                </a:xfrm>
                <a:custGeom>
                  <a:avLst/>
                  <a:gdLst/>
                  <a:ahLst/>
                  <a:cxnLst/>
                  <a:rect l="l" t="t" r="r" b="b"/>
                  <a:pathLst>
                    <a:path w="3525" h="1096" extrusionOk="0">
                      <a:moveTo>
                        <a:pt x="107" y="0"/>
                      </a:moveTo>
                      <a:cubicBezTo>
                        <a:pt x="107" y="0"/>
                        <a:pt x="60" y="262"/>
                        <a:pt x="0" y="632"/>
                      </a:cubicBezTo>
                      <a:cubicBezTo>
                        <a:pt x="1596" y="655"/>
                        <a:pt x="3524" y="1096"/>
                        <a:pt x="3524" y="1096"/>
                      </a:cubicBezTo>
                      <a:lnTo>
                        <a:pt x="107" y="0"/>
                      </a:lnTo>
                      <a:close/>
                    </a:path>
                  </a:pathLst>
                </a:custGeom>
                <a:solidFill>
                  <a:srgbClr val="DC2C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 name="Google Shape;752;p38"/>
                <p:cNvSpPr/>
                <p:nvPr/>
              </p:nvSpPr>
              <p:spPr>
                <a:xfrm>
                  <a:off x="5445900" y="3852100"/>
                  <a:ext cx="93200" cy="26800"/>
                </a:xfrm>
                <a:custGeom>
                  <a:avLst/>
                  <a:gdLst/>
                  <a:ahLst/>
                  <a:cxnLst/>
                  <a:rect l="l" t="t" r="r" b="b"/>
                  <a:pathLst>
                    <a:path w="3728" h="1072" extrusionOk="0">
                      <a:moveTo>
                        <a:pt x="239" y="0"/>
                      </a:moveTo>
                      <a:cubicBezTo>
                        <a:pt x="239" y="0"/>
                        <a:pt x="144" y="417"/>
                        <a:pt x="1" y="1072"/>
                      </a:cubicBezTo>
                      <a:lnTo>
                        <a:pt x="3727" y="845"/>
                      </a:lnTo>
                      <a:cubicBezTo>
                        <a:pt x="3727" y="845"/>
                        <a:pt x="1906" y="345"/>
                        <a:pt x="239" y="0"/>
                      </a:cubicBezTo>
                      <a:close/>
                    </a:path>
                  </a:pathLst>
                </a:custGeom>
                <a:solidFill>
                  <a:srgbClr val="DC2C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 name="Google Shape;753;p38"/>
                <p:cNvSpPr/>
                <p:nvPr/>
              </p:nvSpPr>
              <p:spPr>
                <a:xfrm>
                  <a:off x="5334275" y="3378825"/>
                  <a:ext cx="89925" cy="89900"/>
                </a:xfrm>
                <a:custGeom>
                  <a:avLst/>
                  <a:gdLst/>
                  <a:ahLst/>
                  <a:cxnLst/>
                  <a:rect l="l" t="t" r="r" b="b"/>
                  <a:pathLst>
                    <a:path w="3597" h="3596" extrusionOk="0">
                      <a:moveTo>
                        <a:pt x="1799" y="0"/>
                      </a:moveTo>
                      <a:cubicBezTo>
                        <a:pt x="811" y="0"/>
                        <a:pt x="1" y="810"/>
                        <a:pt x="1" y="1798"/>
                      </a:cubicBezTo>
                      <a:cubicBezTo>
                        <a:pt x="1" y="2786"/>
                        <a:pt x="811" y="3596"/>
                        <a:pt x="1799" y="3596"/>
                      </a:cubicBezTo>
                      <a:cubicBezTo>
                        <a:pt x="2799" y="3596"/>
                        <a:pt x="3597" y="2786"/>
                        <a:pt x="3597" y="1798"/>
                      </a:cubicBezTo>
                      <a:cubicBezTo>
                        <a:pt x="3597" y="810"/>
                        <a:pt x="2799" y="0"/>
                        <a:pt x="1799" y="0"/>
                      </a:cubicBezTo>
                      <a:close/>
                    </a:path>
                  </a:pathLst>
                </a:custGeom>
                <a:solidFill>
                  <a:srgbClr val="FFC9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 name="Google Shape;754;p38"/>
                <p:cNvSpPr/>
                <p:nvPr/>
              </p:nvSpPr>
              <p:spPr>
                <a:xfrm>
                  <a:off x="5546225" y="3456500"/>
                  <a:ext cx="46750" cy="46775"/>
                </a:xfrm>
                <a:custGeom>
                  <a:avLst/>
                  <a:gdLst/>
                  <a:ahLst/>
                  <a:cxnLst/>
                  <a:rect l="l" t="t" r="r" b="b"/>
                  <a:pathLst>
                    <a:path w="1870" h="1871" extrusionOk="0">
                      <a:moveTo>
                        <a:pt x="941" y="1"/>
                      </a:moveTo>
                      <a:cubicBezTo>
                        <a:pt x="417" y="1"/>
                        <a:pt x="0" y="418"/>
                        <a:pt x="0" y="941"/>
                      </a:cubicBezTo>
                      <a:cubicBezTo>
                        <a:pt x="0" y="1453"/>
                        <a:pt x="417" y="1870"/>
                        <a:pt x="941" y="1870"/>
                      </a:cubicBezTo>
                      <a:cubicBezTo>
                        <a:pt x="1453" y="1870"/>
                        <a:pt x="1869" y="1453"/>
                        <a:pt x="1869" y="941"/>
                      </a:cubicBezTo>
                      <a:cubicBezTo>
                        <a:pt x="1869" y="418"/>
                        <a:pt x="1453" y="1"/>
                        <a:pt x="941" y="1"/>
                      </a:cubicBezTo>
                      <a:close/>
                    </a:path>
                  </a:pathLst>
                </a:custGeom>
                <a:solidFill>
                  <a:srgbClr val="FFC9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 name="Google Shape;755;p38"/>
                <p:cNvSpPr/>
                <p:nvPr/>
              </p:nvSpPr>
              <p:spPr>
                <a:xfrm>
                  <a:off x="5581350" y="3388950"/>
                  <a:ext cx="200625" cy="127700"/>
                </a:xfrm>
                <a:custGeom>
                  <a:avLst/>
                  <a:gdLst/>
                  <a:ahLst/>
                  <a:cxnLst/>
                  <a:rect l="l" t="t" r="r" b="b"/>
                  <a:pathLst>
                    <a:path w="8025" h="5108" extrusionOk="0">
                      <a:moveTo>
                        <a:pt x="3393" y="0"/>
                      </a:moveTo>
                      <a:cubicBezTo>
                        <a:pt x="3393" y="0"/>
                        <a:pt x="2798" y="0"/>
                        <a:pt x="2250" y="2036"/>
                      </a:cubicBezTo>
                      <a:cubicBezTo>
                        <a:pt x="2131" y="2486"/>
                        <a:pt x="1114" y="2893"/>
                        <a:pt x="396" y="2893"/>
                      </a:cubicBezTo>
                      <a:cubicBezTo>
                        <a:pt x="258" y="2893"/>
                        <a:pt x="131" y="2878"/>
                        <a:pt x="24" y="2846"/>
                      </a:cubicBezTo>
                      <a:lnTo>
                        <a:pt x="0" y="4917"/>
                      </a:lnTo>
                      <a:cubicBezTo>
                        <a:pt x="0" y="4917"/>
                        <a:pt x="1107" y="5108"/>
                        <a:pt x="3393" y="5108"/>
                      </a:cubicBezTo>
                      <a:cubicBezTo>
                        <a:pt x="5048" y="5108"/>
                        <a:pt x="8025" y="4524"/>
                        <a:pt x="8025" y="4524"/>
                      </a:cubicBezTo>
                      <a:lnTo>
                        <a:pt x="7239" y="2846"/>
                      </a:lnTo>
                      <a:cubicBezTo>
                        <a:pt x="7130" y="2878"/>
                        <a:pt x="6990" y="2893"/>
                        <a:pt x="6830" y="2893"/>
                      </a:cubicBezTo>
                      <a:cubicBezTo>
                        <a:pt x="6000" y="2893"/>
                        <a:pt x="4656" y="2486"/>
                        <a:pt x="4536" y="2036"/>
                      </a:cubicBezTo>
                      <a:cubicBezTo>
                        <a:pt x="3989" y="0"/>
                        <a:pt x="3393" y="0"/>
                        <a:pt x="3393" y="0"/>
                      </a:cubicBezTo>
                      <a:close/>
                    </a:path>
                  </a:pathLst>
                </a:custGeom>
                <a:solidFill>
                  <a:srgbClr val="FFC9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 name="Google Shape;756;p38"/>
                <p:cNvSpPr/>
                <p:nvPr/>
              </p:nvSpPr>
              <p:spPr>
                <a:xfrm>
                  <a:off x="5334275" y="3378825"/>
                  <a:ext cx="89925" cy="89900"/>
                </a:xfrm>
                <a:custGeom>
                  <a:avLst/>
                  <a:gdLst/>
                  <a:ahLst/>
                  <a:cxnLst/>
                  <a:rect l="l" t="t" r="r" b="b"/>
                  <a:pathLst>
                    <a:path w="3597" h="3596" extrusionOk="0">
                      <a:moveTo>
                        <a:pt x="1799" y="0"/>
                      </a:moveTo>
                      <a:cubicBezTo>
                        <a:pt x="811" y="0"/>
                        <a:pt x="1" y="810"/>
                        <a:pt x="1" y="1798"/>
                      </a:cubicBezTo>
                      <a:cubicBezTo>
                        <a:pt x="1" y="2786"/>
                        <a:pt x="811" y="3596"/>
                        <a:pt x="1799" y="3596"/>
                      </a:cubicBezTo>
                      <a:cubicBezTo>
                        <a:pt x="2799" y="3596"/>
                        <a:pt x="3597" y="2786"/>
                        <a:pt x="3597" y="1798"/>
                      </a:cubicBezTo>
                      <a:cubicBezTo>
                        <a:pt x="3597" y="810"/>
                        <a:pt x="2799" y="0"/>
                        <a:pt x="1799" y="0"/>
                      </a:cubicBezTo>
                      <a:close/>
                    </a:path>
                  </a:pathLst>
                </a:custGeom>
                <a:solidFill>
                  <a:srgbClr val="FFC9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 name="Google Shape;757;p38"/>
                <p:cNvSpPr/>
                <p:nvPr/>
              </p:nvSpPr>
              <p:spPr>
                <a:xfrm>
                  <a:off x="5546225" y="3456500"/>
                  <a:ext cx="46750" cy="46775"/>
                </a:xfrm>
                <a:custGeom>
                  <a:avLst/>
                  <a:gdLst/>
                  <a:ahLst/>
                  <a:cxnLst/>
                  <a:rect l="l" t="t" r="r" b="b"/>
                  <a:pathLst>
                    <a:path w="1870" h="1871" extrusionOk="0">
                      <a:moveTo>
                        <a:pt x="941" y="1"/>
                      </a:moveTo>
                      <a:cubicBezTo>
                        <a:pt x="417" y="1"/>
                        <a:pt x="0" y="418"/>
                        <a:pt x="0" y="941"/>
                      </a:cubicBezTo>
                      <a:cubicBezTo>
                        <a:pt x="0" y="1453"/>
                        <a:pt x="417" y="1870"/>
                        <a:pt x="941" y="1870"/>
                      </a:cubicBezTo>
                      <a:cubicBezTo>
                        <a:pt x="1453" y="1870"/>
                        <a:pt x="1869" y="1453"/>
                        <a:pt x="1869" y="941"/>
                      </a:cubicBezTo>
                      <a:cubicBezTo>
                        <a:pt x="1869" y="418"/>
                        <a:pt x="1453" y="1"/>
                        <a:pt x="941" y="1"/>
                      </a:cubicBezTo>
                      <a:close/>
                    </a:path>
                  </a:pathLst>
                </a:custGeom>
                <a:solidFill>
                  <a:srgbClr val="FFC9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 name="Google Shape;758;p38"/>
                <p:cNvSpPr/>
                <p:nvPr/>
              </p:nvSpPr>
              <p:spPr>
                <a:xfrm>
                  <a:off x="5342325" y="3385675"/>
                  <a:ext cx="239625" cy="126225"/>
                </a:xfrm>
                <a:custGeom>
                  <a:avLst/>
                  <a:gdLst/>
                  <a:ahLst/>
                  <a:cxnLst/>
                  <a:rect l="l" t="t" r="r" b="b"/>
                  <a:pathLst>
                    <a:path w="9585" h="5049" extrusionOk="0">
                      <a:moveTo>
                        <a:pt x="2429" y="0"/>
                      </a:moveTo>
                      <a:cubicBezTo>
                        <a:pt x="2429" y="0"/>
                        <a:pt x="0" y="2334"/>
                        <a:pt x="536" y="3048"/>
                      </a:cubicBezTo>
                      <a:cubicBezTo>
                        <a:pt x="1715" y="4655"/>
                        <a:pt x="8466" y="4644"/>
                        <a:pt x="9561" y="5048"/>
                      </a:cubicBezTo>
                      <a:lnTo>
                        <a:pt x="9585" y="2977"/>
                      </a:lnTo>
                      <a:cubicBezTo>
                        <a:pt x="8513" y="2441"/>
                        <a:pt x="2429" y="0"/>
                        <a:pt x="2429" y="0"/>
                      </a:cubicBezTo>
                      <a:close/>
                    </a:path>
                  </a:pathLst>
                </a:custGeom>
                <a:solidFill>
                  <a:srgbClr val="FFC9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 name="Google Shape;759;p38"/>
                <p:cNvSpPr/>
                <p:nvPr/>
              </p:nvSpPr>
              <p:spPr>
                <a:xfrm>
                  <a:off x="5751300" y="3456500"/>
                  <a:ext cx="46450" cy="46775"/>
                </a:xfrm>
                <a:custGeom>
                  <a:avLst/>
                  <a:gdLst/>
                  <a:ahLst/>
                  <a:cxnLst/>
                  <a:rect l="l" t="t" r="r" b="b"/>
                  <a:pathLst>
                    <a:path w="1858" h="1871" extrusionOk="0">
                      <a:moveTo>
                        <a:pt x="929" y="1"/>
                      </a:moveTo>
                      <a:cubicBezTo>
                        <a:pt x="417" y="1"/>
                        <a:pt x="1" y="418"/>
                        <a:pt x="1" y="941"/>
                      </a:cubicBezTo>
                      <a:cubicBezTo>
                        <a:pt x="1" y="1453"/>
                        <a:pt x="417" y="1870"/>
                        <a:pt x="929" y="1870"/>
                      </a:cubicBezTo>
                      <a:cubicBezTo>
                        <a:pt x="1441" y="1870"/>
                        <a:pt x="1858" y="1453"/>
                        <a:pt x="1858" y="941"/>
                      </a:cubicBezTo>
                      <a:cubicBezTo>
                        <a:pt x="1858" y="418"/>
                        <a:pt x="1441" y="1"/>
                        <a:pt x="929" y="1"/>
                      </a:cubicBezTo>
                      <a:close/>
                    </a:path>
                  </a:pathLst>
                </a:custGeom>
                <a:solidFill>
                  <a:srgbClr val="FFC9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 name="Google Shape;760;p38"/>
                <p:cNvSpPr/>
                <p:nvPr/>
              </p:nvSpPr>
              <p:spPr>
                <a:xfrm>
                  <a:off x="5751300" y="3456500"/>
                  <a:ext cx="46450" cy="46775"/>
                </a:xfrm>
                <a:custGeom>
                  <a:avLst/>
                  <a:gdLst/>
                  <a:ahLst/>
                  <a:cxnLst/>
                  <a:rect l="l" t="t" r="r" b="b"/>
                  <a:pathLst>
                    <a:path w="1858" h="1871" extrusionOk="0">
                      <a:moveTo>
                        <a:pt x="929" y="1"/>
                      </a:moveTo>
                      <a:cubicBezTo>
                        <a:pt x="417" y="1"/>
                        <a:pt x="1" y="418"/>
                        <a:pt x="1" y="941"/>
                      </a:cubicBezTo>
                      <a:cubicBezTo>
                        <a:pt x="1" y="1453"/>
                        <a:pt x="417" y="1870"/>
                        <a:pt x="929" y="1870"/>
                      </a:cubicBezTo>
                      <a:cubicBezTo>
                        <a:pt x="1441" y="1870"/>
                        <a:pt x="1858" y="1453"/>
                        <a:pt x="1858" y="941"/>
                      </a:cubicBezTo>
                      <a:cubicBezTo>
                        <a:pt x="1858" y="418"/>
                        <a:pt x="1441" y="1"/>
                        <a:pt x="929" y="1"/>
                      </a:cubicBezTo>
                      <a:close/>
                    </a:path>
                  </a:pathLst>
                </a:custGeom>
                <a:solidFill>
                  <a:srgbClr val="FFC9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 name="Google Shape;761;p38"/>
                <p:cNvSpPr/>
                <p:nvPr/>
              </p:nvSpPr>
              <p:spPr>
                <a:xfrm>
                  <a:off x="5762325" y="3385675"/>
                  <a:ext cx="245275" cy="116400"/>
                </a:xfrm>
                <a:custGeom>
                  <a:avLst/>
                  <a:gdLst/>
                  <a:ahLst/>
                  <a:cxnLst/>
                  <a:rect l="l" t="t" r="r" b="b"/>
                  <a:pathLst>
                    <a:path w="9811" h="4656" extrusionOk="0">
                      <a:moveTo>
                        <a:pt x="7156" y="0"/>
                      </a:moveTo>
                      <a:cubicBezTo>
                        <a:pt x="7156" y="0"/>
                        <a:pt x="1072" y="2441"/>
                        <a:pt x="0" y="2977"/>
                      </a:cubicBezTo>
                      <a:lnTo>
                        <a:pt x="786" y="4655"/>
                      </a:lnTo>
                      <a:cubicBezTo>
                        <a:pt x="1881" y="4239"/>
                        <a:pt x="6822" y="4394"/>
                        <a:pt x="9049" y="3048"/>
                      </a:cubicBezTo>
                      <a:cubicBezTo>
                        <a:pt x="9811" y="2584"/>
                        <a:pt x="7156" y="0"/>
                        <a:pt x="7156" y="0"/>
                      </a:cubicBezTo>
                      <a:close/>
                    </a:path>
                  </a:pathLst>
                </a:custGeom>
                <a:solidFill>
                  <a:srgbClr val="FFC9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 name="Google Shape;762;p38"/>
                <p:cNvSpPr/>
                <p:nvPr/>
              </p:nvSpPr>
              <p:spPr>
                <a:xfrm>
                  <a:off x="5349175" y="4498225"/>
                  <a:ext cx="62525" cy="43250"/>
                </a:xfrm>
                <a:custGeom>
                  <a:avLst/>
                  <a:gdLst/>
                  <a:ahLst/>
                  <a:cxnLst/>
                  <a:rect l="l" t="t" r="r" b="b"/>
                  <a:pathLst>
                    <a:path w="2501" h="1730" extrusionOk="0">
                      <a:moveTo>
                        <a:pt x="621" y="0"/>
                      </a:moveTo>
                      <a:cubicBezTo>
                        <a:pt x="230" y="0"/>
                        <a:pt x="0" y="230"/>
                        <a:pt x="0" y="230"/>
                      </a:cubicBezTo>
                      <a:cubicBezTo>
                        <a:pt x="64" y="221"/>
                        <a:pt x="127" y="216"/>
                        <a:pt x="188" y="216"/>
                      </a:cubicBezTo>
                      <a:cubicBezTo>
                        <a:pt x="1349" y="216"/>
                        <a:pt x="2143" y="1730"/>
                        <a:pt x="2143" y="1730"/>
                      </a:cubicBezTo>
                      <a:lnTo>
                        <a:pt x="2501" y="1730"/>
                      </a:lnTo>
                      <a:cubicBezTo>
                        <a:pt x="2501" y="1730"/>
                        <a:pt x="2012" y="766"/>
                        <a:pt x="1500" y="361"/>
                      </a:cubicBezTo>
                      <a:cubicBezTo>
                        <a:pt x="1158" y="86"/>
                        <a:pt x="859" y="0"/>
                        <a:pt x="621" y="0"/>
                      </a:cubicBezTo>
                      <a:close/>
                    </a:path>
                  </a:pathLst>
                </a:custGeom>
                <a:solidFill>
                  <a:srgbClr val="4034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 name="Google Shape;763;p38"/>
                <p:cNvSpPr/>
                <p:nvPr/>
              </p:nvSpPr>
              <p:spPr>
                <a:xfrm>
                  <a:off x="5707550" y="4504250"/>
                  <a:ext cx="106875" cy="46175"/>
                </a:xfrm>
                <a:custGeom>
                  <a:avLst/>
                  <a:gdLst/>
                  <a:ahLst/>
                  <a:cxnLst/>
                  <a:rect l="l" t="t" r="r" b="b"/>
                  <a:pathLst>
                    <a:path w="4275" h="1847" extrusionOk="0">
                      <a:moveTo>
                        <a:pt x="3849" y="1"/>
                      </a:moveTo>
                      <a:cubicBezTo>
                        <a:pt x="3847" y="1"/>
                        <a:pt x="3846" y="1"/>
                        <a:pt x="3846" y="1"/>
                      </a:cubicBezTo>
                      <a:cubicBezTo>
                        <a:pt x="2786" y="36"/>
                        <a:pt x="2679" y="1203"/>
                        <a:pt x="2679" y="1203"/>
                      </a:cubicBezTo>
                      <a:cubicBezTo>
                        <a:pt x="2256" y="520"/>
                        <a:pt x="1764" y="309"/>
                        <a:pt x="1318" y="309"/>
                      </a:cubicBezTo>
                      <a:cubicBezTo>
                        <a:pt x="599" y="309"/>
                        <a:pt x="0" y="858"/>
                        <a:pt x="0" y="858"/>
                      </a:cubicBezTo>
                      <a:lnTo>
                        <a:pt x="72" y="1275"/>
                      </a:lnTo>
                      <a:cubicBezTo>
                        <a:pt x="168" y="997"/>
                        <a:pt x="674" y="705"/>
                        <a:pt x="1232" y="705"/>
                      </a:cubicBezTo>
                      <a:cubicBezTo>
                        <a:pt x="1775" y="705"/>
                        <a:pt x="2368" y="982"/>
                        <a:pt x="2679" y="1822"/>
                      </a:cubicBezTo>
                      <a:lnTo>
                        <a:pt x="2953" y="1846"/>
                      </a:lnTo>
                      <a:cubicBezTo>
                        <a:pt x="2673" y="558"/>
                        <a:pt x="3645" y="419"/>
                        <a:pt x="4077" y="419"/>
                      </a:cubicBezTo>
                      <a:cubicBezTo>
                        <a:pt x="4196" y="419"/>
                        <a:pt x="4275" y="429"/>
                        <a:pt x="4275" y="429"/>
                      </a:cubicBezTo>
                      <a:cubicBezTo>
                        <a:pt x="4275" y="429"/>
                        <a:pt x="4239" y="298"/>
                        <a:pt x="4132" y="191"/>
                      </a:cubicBezTo>
                      <a:cubicBezTo>
                        <a:pt x="3951" y="10"/>
                        <a:pt x="3865" y="1"/>
                        <a:pt x="3849" y="1"/>
                      </a:cubicBezTo>
                      <a:close/>
                    </a:path>
                  </a:pathLst>
                </a:custGeom>
                <a:solidFill>
                  <a:srgbClr val="4034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64" name="Google Shape;764;p38"/>
            <p:cNvGrpSpPr/>
            <p:nvPr/>
          </p:nvGrpSpPr>
          <p:grpSpPr>
            <a:xfrm>
              <a:off x="3076903" y="2201500"/>
              <a:ext cx="852176" cy="2277789"/>
              <a:chOff x="4708025" y="2908200"/>
              <a:chExt cx="623300" cy="1666025"/>
            </a:xfrm>
          </p:grpSpPr>
          <p:sp>
            <p:nvSpPr>
              <p:cNvPr id="765" name="Google Shape;765;p38"/>
              <p:cNvSpPr/>
              <p:nvPr/>
            </p:nvSpPr>
            <p:spPr>
              <a:xfrm>
                <a:off x="4772600" y="3838375"/>
                <a:ext cx="170625" cy="696850"/>
              </a:xfrm>
              <a:custGeom>
                <a:avLst/>
                <a:gdLst/>
                <a:ahLst/>
                <a:cxnLst/>
                <a:rect l="l" t="t" r="r" b="b"/>
                <a:pathLst>
                  <a:path w="6825" h="27874" extrusionOk="0">
                    <a:moveTo>
                      <a:pt x="6545" y="0"/>
                    </a:moveTo>
                    <a:cubicBezTo>
                      <a:pt x="5499" y="0"/>
                      <a:pt x="1858" y="5871"/>
                      <a:pt x="1858" y="5871"/>
                    </a:cubicBezTo>
                    <a:cubicBezTo>
                      <a:pt x="1858" y="6967"/>
                      <a:pt x="1596" y="8157"/>
                      <a:pt x="1632" y="8669"/>
                    </a:cubicBezTo>
                    <a:cubicBezTo>
                      <a:pt x="1668" y="9181"/>
                      <a:pt x="751" y="12039"/>
                      <a:pt x="644" y="13360"/>
                    </a:cubicBezTo>
                    <a:cubicBezTo>
                      <a:pt x="537" y="14682"/>
                      <a:pt x="1" y="26493"/>
                      <a:pt x="1" y="26493"/>
                    </a:cubicBezTo>
                    <a:lnTo>
                      <a:pt x="1025" y="27874"/>
                    </a:lnTo>
                    <a:lnTo>
                      <a:pt x="2192" y="27314"/>
                    </a:lnTo>
                    <a:cubicBezTo>
                      <a:pt x="2192" y="27314"/>
                      <a:pt x="2418" y="22421"/>
                      <a:pt x="3335" y="19766"/>
                    </a:cubicBezTo>
                    <a:cubicBezTo>
                      <a:pt x="4263" y="17111"/>
                      <a:pt x="4811" y="12991"/>
                      <a:pt x="4835" y="9753"/>
                    </a:cubicBezTo>
                    <a:cubicBezTo>
                      <a:pt x="4859" y="6514"/>
                      <a:pt x="6811" y="3276"/>
                      <a:pt x="6823" y="561"/>
                    </a:cubicBezTo>
                    <a:cubicBezTo>
                      <a:pt x="6825" y="168"/>
                      <a:pt x="6722" y="0"/>
                      <a:pt x="6545" y="0"/>
                    </a:cubicBezTo>
                    <a:close/>
                  </a:path>
                </a:pathLst>
              </a:custGeom>
              <a:solidFill>
                <a:srgbClr val="FFC9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 name="Google Shape;766;p38"/>
              <p:cNvSpPr/>
              <p:nvPr/>
            </p:nvSpPr>
            <p:spPr>
              <a:xfrm>
                <a:off x="4975925" y="3941025"/>
                <a:ext cx="103221" cy="594179"/>
              </a:xfrm>
              <a:custGeom>
                <a:avLst/>
                <a:gdLst/>
                <a:ahLst/>
                <a:cxnLst/>
                <a:rect l="l" t="t" r="r" b="b"/>
                <a:pathLst>
                  <a:path w="4677" h="21018" extrusionOk="0">
                    <a:moveTo>
                      <a:pt x="3930" y="0"/>
                    </a:moveTo>
                    <a:cubicBezTo>
                      <a:pt x="2615" y="0"/>
                      <a:pt x="0" y="563"/>
                      <a:pt x="0" y="563"/>
                    </a:cubicBezTo>
                    <a:cubicBezTo>
                      <a:pt x="0" y="563"/>
                      <a:pt x="917" y="1920"/>
                      <a:pt x="691" y="4408"/>
                    </a:cubicBezTo>
                    <a:cubicBezTo>
                      <a:pt x="226" y="9469"/>
                      <a:pt x="1274" y="13052"/>
                      <a:pt x="1465" y="14410"/>
                    </a:cubicBezTo>
                    <a:cubicBezTo>
                      <a:pt x="1798" y="16731"/>
                      <a:pt x="2274" y="18744"/>
                      <a:pt x="2310" y="21018"/>
                    </a:cubicBezTo>
                    <a:lnTo>
                      <a:pt x="4560" y="20172"/>
                    </a:lnTo>
                    <a:cubicBezTo>
                      <a:pt x="4655" y="17755"/>
                      <a:pt x="4453" y="15315"/>
                      <a:pt x="4465" y="12898"/>
                    </a:cubicBezTo>
                    <a:cubicBezTo>
                      <a:pt x="4477" y="8695"/>
                      <a:pt x="4465" y="4444"/>
                      <a:pt x="4667" y="241"/>
                    </a:cubicBezTo>
                    <a:cubicBezTo>
                      <a:pt x="4676" y="66"/>
                      <a:pt x="4379" y="0"/>
                      <a:pt x="3930" y="0"/>
                    </a:cubicBezTo>
                    <a:close/>
                  </a:path>
                </a:pathLst>
              </a:custGeom>
              <a:solidFill>
                <a:srgbClr val="FFC9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 name="Google Shape;767;p38"/>
              <p:cNvSpPr/>
              <p:nvPr/>
            </p:nvSpPr>
            <p:spPr>
              <a:xfrm>
                <a:off x="4720825" y="4558125"/>
                <a:ext cx="111350" cy="16100"/>
              </a:xfrm>
              <a:custGeom>
                <a:avLst/>
                <a:gdLst/>
                <a:ahLst/>
                <a:cxnLst/>
                <a:rect l="l" t="t" r="r" b="b"/>
                <a:pathLst>
                  <a:path w="4454" h="644" extrusionOk="0">
                    <a:moveTo>
                      <a:pt x="131" y="1"/>
                    </a:moveTo>
                    <a:lnTo>
                      <a:pt x="0" y="644"/>
                    </a:lnTo>
                    <a:lnTo>
                      <a:pt x="4429" y="644"/>
                    </a:lnTo>
                    <a:lnTo>
                      <a:pt x="4453" y="1"/>
                    </a:lnTo>
                    <a:close/>
                  </a:path>
                </a:pathLst>
              </a:custGeom>
              <a:solidFill>
                <a:srgbClr val="FEFD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 name="Google Shape;768;p38"/>
              <p:cNvSpPr/>
              <p:nvPr/>
            </p:nvSpPr>
            <p:spPr>
              <a:xfrm>
                <a:off x="4724100" y="4473650"/>
                <a:ext cx="111050" cy="84500"/>
              </a:xfrm>
              <a:custGeom>
                <a:avLst/>
                <a:gdLst/>
                <a:ahLst/>
                <a:cxnLst/>
                <a:rect l="l" t="t" r="r" b="b"/>
                <a:pathLst>
                  <a:path w="4442" h="3380" extrusionOk="0">
                    <a:moveTo>
                      <a:pt x="1981" y="1"/>
                    </a:moveTo>
                    <a:cubicBezTo>
                      <a:pt x="1682" y="1"/>
                      <a:pt x="1429" y="18"/>
                      <a:pt x="1346" y="70"/>
                    </a:cubicBezTo>
                    <a:cubicBezTo>
                      <a:pt x="1095" y="225"/>
                      <a:pt x="1500" y="1189"/>
                      <a:pt x="1500" y="1189"/>
                    </a:cubicBezTo>
                    <a:cubicBezTo>
                      <a:pt x="1500" y="1189"/>
                      <a:pt x="1262" y="1558"/>
                      <a:pt x="714" y="2118"/>
                    </a:cubicBezTo>
                    <a:cubicBezTo>
                      <a:pt x="167" y="2677"/>
                      <a:pt x="0" y="3380"/>
                      <a:pt x="0" y="3380"/>
                    </a:cubicBezTo>
                    <a:lnTo>
                      <a:pt x="4322" y="3380"/>
                    </a:lnTo>
                    <a:cubicBezTo>
                      <a:pt x="4322" y="3380"/>
                      <a:pt x="4441" y="1653"/>
                      <a:pt x="4394" y="1582"/>
                    </a:cubicBezTo>
                    <a:cubicBezTo>
                      <a:pt x="4389" y="1576"/>
                      <a:pt x="4379" y="1573"/>
                      <a:pt x="4365" y="1573"/>
                    </a:cubicBezTo>
                    <a:cubicBezTo>
                      <a:pt x="4203" y="1573"/>
                      <a:pt x="3459" y="1956"/>
                      <a:pt x="3298" y="1956"/>
                    </a:cubicBezTo>
                    <a:cubicBezTo>
                      <a:pt x="3287" y="1956"/>
                      <a:pt x="3280" y="1954"/>
                      <a:pt x="3274" y="1951"/>
                    </a:cubicBezTo>
                    <a:cubicBezTo>
                      <a:pt x="3179" y="1880"/>
                      <a:pt x="3370" y="70"/>
                      <a:pt x="3370" y="70"/>
                    </a:cubicBezTo>
                    <a:cubicBezTo>
                      <a:pt x="3370" y="70"/>
                      <a:pt x="2581" y="1"/>
                      <a:pt x="198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 name="Google Shape;769;p38"/>
              <p:cNvSpPr/>
              <p:nvPr/>
            </p:nvSpPr>
            <p:spPr>
              <a:xfrm>
                <a:off x="5011025" y="4484600"/>
                <a:ext cx="166725" cy="73550"/>
              </a:xfrm>
              <a:custGeom>
                <a:avLst/>
                <a:gdLst/>
                <a:ahLst/>
                <a:cxnLst/>
                <a:rect l="l" t="t" r="r" b="b"/>
                <a:pathLst>
                  <a:path w="6669" h="2942" extrusionOk="0">
                    <a:moveTo>
                      <a:pt x="2668" y="1"/>
                    </a:moveTo>
                    <a:cubicBezTo>
                      <a:pt x="2668" y="1"/>
                      <a:pt x="2489" y="811"/>
                      <a:pt x="1632" y="1108"/>
                    </a:cubicBezTo>
                    <a:cubicBezTo>
                      <a:pt x="1540" y="1139"/>
                      <a:pt x="1443" y="1151"/>
                      <a:pt x="1343" y="1151"/>
                    </a:cubicBezTo>
                    <a:cubicBezTo>
                      <a:pt x="819" y="1151"/>
                      <a:pt x="239" y="799"/>
                      <a:pt x="239" y="799"/>
                    </a:cubicBezTo>
                    <a:lnTo>
                      <a:pt x="1" y="2942"/>
                    </a:lnTo>
                    <a:lnTo>
                      <a:pt x="6513" y="2942"/>
                    </a:lnTo>
                    <a:cubicBezTo>
                      <a:pt x="6513" y="2942"/>
                      <a:pt x="6668" y="1954"/>
                      <a:pt x="5966" y="1787"/>
                    </a:cubicBezTo>
                    <a:cubicBezTo>
                      <a:pt x="2775" y="977"/>
                      <a:pt x="2668" y="1"/>
                      <a:pt x="266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 name="Google Shape;770;p38"/>
              <p:cNvSpPr/>
              <p:nvPr/>
            </p:nvSpPr>
            <p:spPr>
              <a:xfrm>
                <a:off x="5052100" y="4463125"/>
                <a:ext cx="33375" cy="40875"/>
              </a:xfrm>
              <a:custGeom>
                <a:avLst/>
                <a:gdLst/>
                <a:ahLst/>
                <a:cxnLst/>
                <a:rect l="l" t="t" r="r" b="b"/>
                <a:pathLst>
                  <a:path w="1335" h="1635" extrusionOk="0">
                    <a:moveTo>
                      <a:pt x="799" y="0"/>
                    </a:moveTo>
                    <a:cubicBezTo>
                      <a:pt x="567" y="0"/>
                      <a:pt x="1" y="377"/>
                      <a:pt x="1" y="562"/>
                    </a:cubicBezTo>
                    <a:cubicBezTo>
                      <a:pt x="1" y="747"/>
                      <a:pt x="56" y="1635"/>
                      <a:pt x="753" y="1635"/>
                    </a:cubicBezTo>
                    <a:cubicBezTo>
                      <a:pt x="912" y="1635"/>
                      <a:pt x="1103" y="1589"/>
                      <a:pt x="1334" y="1479"/>
                    </a:cubicBezTo>
                    <a:cubicBezTo>
                      <a:pt x="1334" y="1479"/>
                      <a:pt x="1001" y="562"/>
                      <a:pt x="894" y="62"/>
                    </a:cubicBezTo>
                    <a:cubicBezTo>
                      <a:pt x="885" y="19"/>
                      <a:pt x="850" y="0"/>
                      <a:pt x="79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 name="Google Shape;771;p38"/>
              <p:cNvSpPr/>
              <p:nvPr/>
            </p:nvSpPr>
            <p:spPr>
              <a:xfrm>
                <a:off x="5007750" y="4558125"/>
                <a:ext cx="166125" cy="16100"/>
              </a:xfrm>
              <a:custGeom>
                <a:avLst/>
                <a:gdLst/>
                <a:ahLst/>
                <a:cxnLst/>
                <a:rect l="l" t="t" r="r" b="b"/>
                <a:pathLst>
                  <a:path w="6645" h="644" extrusionOk="0">
                    <a:moveTo>
                      <a:pt x="132" y="1"/>
                    </a:moveTo>
                    <a:lnTo>
                      <a:pt x="1" y="644"/>
                    </a:lnTo>
                    <a:lnTo>
                      <a:pt x="6621" y="644"/>
                    </a:lnTo>
                    <a:lnTo>
                      <a:pt x="6644" y="1"/>
                    </a:lnTo>
                    <a:close/>
                  </a:path>
                </a:pathLst>
              </a:custGeom>
              <a:solidFill>
                <a:srgbClr val="FEFD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 name="Google Shape;772;p38"/>
              <p:cNvSpPr/>
              <p:nvPr/>
            </p:nvSpPr>
            <p:spPr>
              <a:xfrm>
                <a:off x="5006575" y="3318400"/>
                <a:ext cx="211950" cy="183850"/>
              </a:xfrm>
              <a:custGeom>
                <a:avLst/>
                <a:gdLst/>
                <a:ahLst/>
                <a:cxnLst/>
                <a:rect l="l" t="t" r="r" b="b"/>
                <a:pathLst>
                  <a:path w="8478" h="7354" extrusionOk="0">
                    <a:moveTo>
                      <a:pt x="2893" y="0"/>
                    </a:moveTo>
                    <a:lnTo>
                      <a:pt x="500" y="1250"/>
                    </a:lnTo>
                    <a:lnTo>
                      <a:pt x="0" y="2084"/>
                    </a:lnTo>
                    <a:cubicBezTo>
                      <a:pt x="2387" y="3843"/>
                      <a:pt x="5278" y="7354"/>
                      <a:pt x="6319" y="7354"/>
                    </a:cubicBezTo>
                    <a:cubicBezTo>
                      <a:pt x="6363" y="7354"/>
                      <a:pt x="6404" y="7348"/>
                      <a:pt x="6441" y="7335"/>
                    </a:cubicBezTo>
                    <a:cubicBezTo>
                      <a:pt x="8477" y="6632"/>
                      <a:pt x="6191" y="3679"/>
                      <a:pt x="6191" y="3679"/>
                    </a:cubicBezTo>
                    <a:lnTo>
                      <a:pt x="2893" y="0"/>
                    </a:lnTo>
                    <a:close/>
                  </a:path>
                </a:pathLst>
              </a:custGeom>
              <a:solidFill>
                <a:srgbClr val="FFC9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 name="Google Shape;773;p38"/>
              <p:cNvSpPr/>
              <p:nvPr/>
            </p:nvSpPr>
            <p:spPr>
              <a:xfrm>
                <a:off x="5043175" y="3281475"/>
                <a:ext cx="108075" cy="186975"/>
              </a:xfrm>
              <a:custGeom>
                <a:avLst/>
                <a:gdLst/>
                <a:ahLst/>
                <a:cxnLst/>
                <a:rect l="l" t="t" r="r" b="b"/>
                <a:pathLst>
                  <a:path w="4323" h="7479" extrusionOk="0">
                    <a:moveTo>
                      <a:pt x="429" y="1"/>
                    </a:moveTo>
                    <a:lnTo>
                      <a:pt x="1" y="5121"/>
                    </a:lnTo>
                    <a:lnTo>
                      <a:pt x="2275" y="7478"/>
                    </a:lnTo>
                    <a:lnTo>
                      <a:pt x="4323" y="4263"/>
                    </a:lnTo>
                    <a:cubicBezTo>
                      <a:pt x="4323" y="4263"/>
                      <a:pt x="1215" y="453"/>
                      <a:pt x="42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 name="Google Shape;774;p38"/>
              <p:cNvSpPr/>
              <p:nvPr/>
            </p:nvSpPr>
            <p:spPr>
              <a:xfrm>
                <a:off x="5124725" y="3309775"/>
                <a:ext cx="165225" cy="181875"/>
              </a:xfrm>
              <a:custGeom>
                <a:avLst/>
                <a:gdLst/>
                <a:ahLst/>
                <a:cxnLst/>
                <a:rect l="l" t="t" r="r" b="b"/>
                <a:pathLst>
                  <a:path w="6609" h="7275" extrusionOk="0">
                    <a:moveTo>
                      <a:pt x="5621" y="0"/>
                    </a:moveTo>
                    <a:cubicBezTo>
                      <a:pt x="4394" y="1881"/>
                      <a:pt x="572" y="4655"/>
                      <a:pt x="501" y="4739"/>
                    </a:cubicBezTo>
                    <a:cubicBezTo>
                      <a:pt x="1" y="5298"/>
                      <a:pt x="2346" y="7275"/>
                      <a:pt x="2346" y="7275"/>
                    </a:cubicBezTo>
                    <a:cubicBezTo>
                      <a:pt x="3692" y="5751"/>
                      <a:pt x="5406" y="3036"/>
                      <a:pt x="6609" y="893"/>
                    </a:cubicBezTo>
                    <a:cubicBezTo>
                      <a:pt x="6573" y="857"/>
                      <a:pt x="6537" y="833"/>
                      <a:pt x="6502" y="798"/>
                    </a:cubicBezTo>
                    <a:cubicBezTo>
                      <a:pt x="6204" y="548"/>
                      <a:pt x="5906" y="274"/>
                      <a:pt x="5621" y="0"/>
                    </a:cubicBezTo>
                    <a:close/>
                  </a:path>
                </a:pathLst>
              </a:custGeom>
              <a:solidFill>
                <a:srgbClr val="FFC9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 name="Google Shape;775;p38"/>
              <p:cNvSpPr/>
              <p:nvPr/>
            </p:nvSpPr>
            <p:spPr>
              <a:xfrm>
                <a:off x="5232200" y="3179750"/>
                <a:ext cx="99125" cy="171400"/>
              </a:xfrm>
              <a:custGeom>
                <a:avLst/>
                <a:gdLst/>
                <a:ahLst/>
                <a:cxnLst/>
                <a:rect l="l" t="t" r="r" b="b"/>
                <a:pathLst>
                  <a:path w="3965" h="6856" extrusionOk="0">
                    <a:moveTo>
                      <a:pt x="2984" y="0"/>
                    </a:moveTo>
                    <a:cubicBezTo>
                      <a:pt x="2939" y="0"/>
                      <a:pt x="2887" y="57"/>
                      <a:pt x="2858" y="105"/>
                    </a:cubicBezTo>
                    <a:cubicBezTo>
                      <a:pt x="2524" y="677"/>
                      <a:pt x="2191" y="1272"/>
                      <a:pt x="2012" y="1915"/>
                    </a:cubicBezTo>
                    <a:cubicBezTo>
                      <a:pt x="1893" y="2344"/>
                      <a:pt x="1834" y="2820"/>
                      <a:pt x="1584" y="3201"/>
                    </a:cubicBezTo>
                    <a:cubicBezTo>
                      <a:pt x="1522" y="3288"/>
                      <a:pt x="1416" y="3388"/>
                      <a:pt x="1308" y="3388"/>
                    </a:cubicBezTo>
                    <a:cubicBezTo>
                      <a:pt x="1268" y="3388"/>
                      <a:pt x="1229" y="3375"/>
                      <a:pt x="1191" y="3344"/>
                    </a:cubicBezTo>
                    <a:cubicBezTo>
                      <a:pt x="1084" y="3272"/>
                      <a:pt x="1024" y="3094"/>
                      <a:pt x="988" y="2975"/>
                    </a:cubicBezTo>
                    <a:cubicBezTo>
                      <a:pt x="953" y="2796"/>
                      <a:pt x="798" y="2653"/>
                      <a:pt x="631" y="2582"/>
                    </a:cubicBezTo>
                    <a:cubicBezTo>
                      <a:pt x="544" y="2545"/>
                      <a:pt x="447" y="2531"/>
                      <a:pt x="350" y="2531"/>
                    </a:cubicBezTo>
                    <a:cubicBezTo>
                      <a:pt x="288" y="2531"/>
                      <a:pt x="227" y="2537"/>
                      <a:pt x="167" y="2546"/>
                    </a:cubicBezTo>
                    <a:cubicBezTo>
                      <a:pt x="119" y="2558"/>
                      <a:pt x="60" y="2570"/>
                      <a:pt x="36" y="2617"/>
                    </a:cubicBezTo>
                    <a:cubicBezTo>
                      <a:pt x="0" y="2689"/>
                      <a:pt x="48" y="2772"/>
                      <a:pt x="107" y="2820"/>
                    </a:cubicBezTo>
                    <a:cubicBezTo>
                      <a:pt x="238" y="2963"/>
                      <a:pt x="357" y="3106"/>
                      <a:pt x="488" y="3248"/>
                    </a:cubicBezTo>
                    <a:cubicBezTo>
                      <a:pt x="643" y="3451"/>
                      <a:pt x="845" y="3701"/>
                      <a:pt x="905" y="3951"/>
                    </a:cubicBezTo>
                    <a:cubicBezTo>
                      <a:pt x="1072" y="4534"/>
                      <a:pt x="1191" y="5403"/>
                      <a:pt x="703" y="5999"/>
                    </a:cubicBezTo>
                    <a:lnTo>
                      <a:pt x="1869" y="6856"/>
                    </a:lnTo>
                    <a:cubicBezTo>
                      <a:pt x="1869" y="6856"/>
                      <a:pt x="3715" y="4153"/>
                      <a:pt x="3846" y="3868"/>
                    </a:cubicBezTo>
                    <a:cubicBezTo>
                      <a:pt x="3929" y="3725"/>
                      <a:pt x="3965" y="3522"/>
                      <a:pt x="3893" y="3379"/>
                    </a:cubicBezTo>
                    <a:cubicBezTo>
                      <a:pt x="3870" y="3332"/>
                      <a:pt x="3846" y="3296"/>
                      <a:pt x="3810" y="3260"/>
                    </a:cubicBezTo>
                    <a:cubicBezTo>
                      <a:pt x="3715" y="3189"/>
                      <a:pt x="3584" y="3165"/>
                      <a:pt x="3465" y="3141"/>
                    </a:cubicBezTo>
                    <a:cubicBezTo>
                      <a:pt x="3346" y="3117"/>
                      <a:pt x="3215" y="3070"/>
                      <a:pt x="3167" y="2951"/>
                    </a:cubicBezTo>
                    <a:cubicBezTo>
                      <a:pt x="3131" y="2879"/>
                      <a:pt x="3131" y="2796"/>
                      <a:pt x="3131" y="2713"/>
                    </a:cubicBezTo>
                    <a:cubicBezTo>
                      <a:pt x="3131" y="2629"/>
                      <a:pt x="3096" y="2534"/>
                      <a:pt x="3024" y="2498"/>
                    </a:cubicBezTo>
                    <a:cubicBezTo>
                      <a:pt x="2997" y="2483"/>
                      <a:pt x="2969" y="2478"/>
                      <a:pt x="2940" y="2478"/>
                    </a:cubicBezTo>
                    <a:cubicBezTo>
                      <a:pt x="2872" y="2478"/>
                      <a:pt x="2799" y="2507"/>
                      <a:pt x="2727" y="2507"/>
                    </a:cubicBezTo>
                    <a:cubicBezTo>
                      <a:pt x="2707" y="2507"/>
                      <a:pt x="2687" y="2504"/>
                      <a:pt x="2667" y="2498"/>
                    </a:cubicBezTo>
                    <a:cubicBezTo>
                      <a:pt x="2572" y="2486"/>
                      <a:pt x="2512" y="2391"/>
                      <a:pt x="2500" y="2296"/>
                    </a:cubicBezTo>
                    <a:cubicBezTo>
                      <a:pt x="2488" y="2201"/>
                      <a:pt x="2512" y="2105"/>
                      <a:pt x="2536" y="2010"/>
                    </a:cubicBezTo>
                    <a:cubicBezTo>
                      <a:pt x="2703" y="1391"/>
                      <a:pt x="2869" y="772"/>
                      <a:pt x="3036" y="153"/>
                    </a:cubicBezTo>
                    <a:cubicBezTo>
                      <a:pt x="3048" y="105"/>
                      <a:pt x="3060" y="46"/>
                      <a:pt x="3012" y="10"/>
                    </a:cubicBezTo>
                    <a:cubicBezTo>
                      <a:pt x="3004" y="3"/>
                      <a:pt x="2994" y="0"/>
                      <a:pt x="2984" y="0"/>
                    </a:cubicBezTo>
                    <a:close/>
                  </a:path>
                </a:pathLst>
              </a:custGeom>
              <a:solidFill>
                <a:srgbClr val="FFC9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 name="Google Shape;776;p38"/>
              <p:cNvSpPr/>
              <p:nvPr/>
            </p:nvSpPr>
            <p:spPr>
              <a:xfrm>
                <a:off x="4746700" y="3245875"/>
                <a:ext cx="336400" cy="414775"/>
              </a:xfrm>
              <a:custGeom>
                <a:avLst/>
                <a:gdLst/>
                <a:ahLst/>
                <a:cxnLst/>
                <a:rect l="l" t="t" r="r" b="b"/>
                <a:pathLst>
                  <a:path w="13456" h="16591" extrusionOk="0">
                    <a:moveTo>
                      <a:pt x="6776" y="1"/>
                    </a:moveTo>
                    <a:cubicBezTo>
                      <a:pt x="5945" y="1"/>
                      <a:pt x="4980" y="239"/>
                      <a:pt x="3787" y="996"/>
                    </a:cubicBezTo>
                    <a:cubicBezTo>
                      <a:pt x="3192" y="1544"/>
                      <a:pt x="1930" y="1925"/>
                      <a:pt x="918" y="2889"/>
                    </a:cubicBezTo>
                    <a:cubicBezTo>
                      <a:pt x="584" y="3104"/>
                      <a:pt x="311" y="3425"/>
                      <a:pt x="168" y="3806"/>
                    </a:cubicBezTo>
                    <a:cubicBezTo>
                      <a:pt x="1" y="4282"/>
                      <a:pt x="25" y="4782"/>
                      <a:pt x="227" y="5235"/>
                    </a:cubicBezTo>
                    <a:cubicBezTo>
                      <a:pt x="442" y="5687"/>
                      <a:pt x="811" y="6033"/>
                      <a:pt x="1275" y="6211"/>
                    </a:cubicBezTo>
                    <a:cubicBezTo>
                      <a:pt x="1489" y="6283"/>
                      <a:pt x="1704" y="6318"/>
                      <a:pt x="1918" y="6318"/>
                    </a:cubicBezTo>
                    <a:cubicBezTo>
                      <a:pt x="2013" y="6318"/>
                      <a:pt x="2108" y="6318"/>
                      <a:pt x="2204" y="6295"/>
                    </a:cubicBezTo>
                    <a:cubicBezTo>
                      <a:pt x="2728" y="7735"/>
                      <a:pt x="3954" y="11569"/>
                      <a:pt x="3954" y="11569"/>
                    </a:cubicBezTo>
                    <a:lnTo>
                      <a:pt x="3204" y="15415"/>
                    </a:lnTo>
                    <a:cubicBezTo>
                      <a:pt x="4871" y="16286"/>
                      <a:pt x="6468" y="16590"/>
                      <a:pt x="7884" y="16590"/>
                    </a:cubicBezTo>
                    <a:cubicBezTo>
                      <a:pt x="11150" y="16590"/>
                      <a:pt x="13455" y="14974"/>
                      <a:pt x="13455" y="14974"/>
                    </a:cubicBezTo>
                    <a:lnTo>
                      <a:pt x="11943" y="7164"/>
                    </a:lnTo>
                    <a:cubicBezTo>
                      <a:pt x="12967" y="6116"/>
                      <a:pt x="12907" y="5152"/>
                      <a:pt x="12503" y="4401"/>
                    </a:cubicBezTo>
                    <a:cubicBezTo>
                      <a:pt x="12526" y="4390"/>
                      <a:pt x="12538" y="4378"/>
                      <a:pt x="12550" y="4354"/>
                    </a:cubicBezTo>
                    <a:cubicBezTo>
                      <a:pt x="12919" y="4020"/>
                      <a:pt x="13134" y="3556"/>
                      <a:pt x="13145" y="3056"/>
                    </a:cubicBezTo>
                    <a:cubicBezTo>
                      <a:pt x="13157" y="2842"/>
                      <a:pt x="13122" y="2627"/>
                      <a:pt x="13062" y="2413"/>
                    </a:cubicBezTo>
                    <a:cubicBezTo>
                      <a:pt x="12860" y="1818"/>
                      <a:pt x="12383" y="1377"/>
                      <a:pt x="11800" y="1211"/>
                    </a:cubicBezTo>
                    <a:cubicBezTo>
                      <a:pt x="11800" y="1211"/>
                      <a:pt x="11800" y="1199"/>
                      <a:pt x="11800" y="1199"/>
                    </a:cubicBezTo>
                    <a:cubicBezTo>
                      <a:pt x="11800" y="1199"/>
                      <a:pt x="11681" y="1127"/>
                      <a:pt x="9312" y="544"/>
                    </a:cubicBezTo>
                    <a:cubicBezTo>
                      <a:pt x="8556" y="337"/>
                      <a:pt x="7761" y="1"/>
                      <a:pt x="677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 name="Google Shape;777;p38"/>
              <p:cNvSpPr/>
              <p:nvPr/>
            </p:nvSpPr>
            <p:spPr>
              <a:xfrm>
                <a:off x="4708025" y="2908200"/>
                <a:ext cx="362850" cy="349425"/>
              </a:xfrm>
              <a:custGeom>
                <a:avLst/>
                <a:gdLst/>
                <a:ahLst/>
                <a:cxnLst/>
                <a:rect l="l" t="t" r="r" b="b"/>
                <a:pathLst>
                  <a:path w="14514" h="13977" extrusionOk="0">
                    <a:moveTo>
                      <a:pt x="8760" y="0"/>
                    </a:moveTo>
                    <a:cubicBezTo>
                      <a:pt x="8294" y="0"/>
                      <a:pt x="7790" y="154"/>
                      <a:pt x="7430" y="394"/>
                    </a:cubicBezTo>
                    <a:cubicBezTo>
                      <a:pt x="7271" y="290"/>
                      <a:pt x="7084" y="246"/>
                      <a:pt x="6884" y="246"/>
                    </a:cubicBezTo>
                    <a:cubicBezTo>
                      <a:pt x="6379" y="246"/>
                      <a:pt x="5800" y="531"/>
                      <a:pt x="5441" y="847"/>
                    </a:cubicBezTo>
                    <a:cubicBezTo>
                      <a:pt x="5183" y="699"/>
                      <a:pt x="4884" y="625"/>
                      <a:pt x="4585" y="625"/>
                    </a:cubicBezTo>
                    <a:cubicBezTo>
                      <a:pt x="4304" y="625"/>
                      <a:pt x="4022" y="690"/>
                      <a:pt x="3774" y="823"/>
                    </a:cubicBezTo>
                    <a:cubicBezTo>
                      <a:pt x="3262" y="1097"/>
                      <a:pt x="3084" y="1585"/>
                      <a:pt x="3036" y="2168"/>
                    </a:cubicBezTo>
                    <a:cubicBezTo>
                      <a:pt x="2911" y="2160"/>
                      <a:pt x="2783" y="2153"/>
                      <a:pt x="2656" y="2153"/>
                    </a:cubicBezTo>
                    <a:cubicBezTo>
                      <a:pt x="2274" y="2153"/>
                      <a:pt x="1896" y="2213"/>
                      <a:pt x="1619" y="2454"/>
                    </a:cubicBezTo>
                    <a:cubicBezTo>
                      <a:pt x="1417" y="2633"/>
                      <a:pt x="1286" y="2895"/>
                      <a:pt x="1238" y="3169"/>
                    </a:cubicBezTo>
                    <a:cubicBezTo>
                      <a:pt x="1179" y="3442"/>
                      <a:pt x="1179" y="3812"/>
                      <a:pt x="1191" y="4085"/>
                    </a:cubicBezTo>
                    <a:cubicBezTo>
                      <a:pt x="667" y="4264"/>
                      <a:pt x="238" y="4716"/>
                      <a:pt x="119" y="5252"/>
                    </a:cubicBezTo>
                    <a:cubicBezTo>
                      <a:pt x="0" y="5788"/>
                      <a:pt x="191" y="6598"/>
                      <a:pt x="595" y="6979"/>
                    </a:cubicBezTo>
                    <a:cubicBezTo>
                      <a:pt x="203" y="7360"/>
                      <a:pt x="12" y="7931"/>
                      <a:pt x="107" y="8467"/>
                    </a:cubicBezTo>
                    <a:cubicBezTo>
                      <a:pt x="203" y="8991"/>
                      <a:pt x="607" y="9503"/>
                      <a:pt x="1107" y="9717"/>
                    </a:cubicBezTo>
                    <a:cubicBezTo>
                      <a:pt x="857" y="10062"/>
                      <a:pt x="810" y="10550"/>
                      <a:pt x="1000" y="10943"/>
                    </a:cubicBezTo>
                    <a:cubicBezTo>
                      <a:pt x="1191" y="11324"/>
                      <a:pt x="1524" y="11610"/>
                      <a:pt x="1953" y="11634"/>
                    </a:cubicBezTo>
                    <a:cubicBezTo>
                      <a:pt x="2096" y="12158"/>
                      <a:pt x="2477" y="12610"/>
                      <a:pt x="2965" y="12825"/>
                    </a:cubicBezTo>
                    <a:cubicBezTo>
                      <a:pt x="3205" y="12933"/>
                      <a:pt x="3470" y="12987"/>
                      <a:pt x="3734" y="12987"/>
                    </a:cubicBezTo>
                    <a:cubicBezTo>
                      <a:pt x="4018" y="12987"/>
                      <a:pt x="4301" y="12924"/>
                      <a:pt x="4548" y="12801"/>
                    </a:cubicBezTo>
                    <a:cubicBezTo>
                      <a:pt x="4727" y="13253"/>
                      <a:pt x="5120" y="13598"/>
                      <a:pt x="5584" y="13717"/>
                    </a:cubicBezTo>
                    <a:cubicBezTo>
                      <a:pt x="5704" y="13748"/>
                      <a:pt x="5828" y="13763"/>
                      <a:pt x="5952" y="13763"/>
                    </a:cubicBezTo>
                    <a:cubicBezTo>
                      <a:pt x="6309" y="13763"/>
                      <a:pt x="6668" y="13641"/>
                      <a:pt x="6942" y="13420"/>
                    </a:cubicBezTo>
                    <a:cubicBezTo>
                      <a:pt x="7310" y="13769"/>
                      <a:pt x="7751" y="13976"/>
                      <a:pt x="8236" y="13976"/>
                    </a:cubicBezTo>
                    <a:cubicBezTo>
                      <a:pt x="8346" y="13976"/>
                      <a:pt x="8458" y="13966"/>
                      <a:pt x="8573" y="13944"/>
                    </a:cubicBezTo>
                    <a:cubicBezTo>
                      <a:pt x="9192" y="13825"/>
                      <a:pt x="9668" y="13360"/>
                      <a:pt x="9930" y="12789"/>
                    </a:cubicBezTo>
                    <a:cubicBezTo>
                      <a:pt x="10180" y="12917"/>
                      <a:pt x="10461" y="12982"/>
                      <a:pt x="10741" y="12982"/>
                    </a:cubicBezTo>
                    <a:cubicBezTo>
                      <a:pt x="11009" y="12982"/>
                      <a:pt x="11275" y="12923"/>
                      <a:pt x="11514" y="12801"/>
                    </a:cubicBezTo>
                    <a:cubicBezTo>
                      <a:pt x="12002" y="12551"/>
                      <a:pt x="12418" y="11932"/>
                      <a:pt x="12502" y="11384"/>
                    </a:cubicBezTo>
                    <a:cubicBezTo>
                      <a:pt x="12918" y="11265"/>
                      <a:pt x="13276" y="10967"/>
                      <a:pt x="13502" y="10586"/>
                    </a:cubicBezTo>
                    <a:cubicBezTo>
                      <a:pt x="13716" y="10217"/>
                      <a:pt x="13871" y="9705"/>
                      <a:pt x="13776" y="9276"/>
                    </a:cubicBezTo>
                    <a:cubicBezTo>
                      <a:pt x="14252" y="8848"/>
                      <a:pt x="14514" y="8193"/>
                      <a:pt x="14466" y="7550"/>
                    </a:cubicBezTo>
                    <a:cubicBezTo>
                      <a:pt x="14407" y="6907"/>
                      <a:pt x="13978" y="6145"/>
                      <a:pt x="13430" y="5800"/>
                    </a:cubicBezTo>
                    <a:cubicBezTo>
                      <a:pt x="13859" y="5085"/>
                      <a:pt x="13669" y="3966"/>
                      <a:pt x="13073" y="3383"/>
                    </a:cubicBezTo>
                    <a:cubicBezTo>
                      <a:pt x="13061" y="2764"/>
                      <a:pt x="12764" y="2145"/>
                      <a:pt x="12287" y="1752"/>
                    </a:cubicBezTo>
                    <a:cubicBezTo>
                      <a:pt x="11893" y="1435"/>
                      <a:pt x="11391" y="1242"/>
                      <a:pt x="10886" y="1242"/>
                    </a:cubicBezTo>
                    <a:cubicBezTo>
                      <a:pt x="10765" y="1242"/>
                      <a:pt x="10645" y="1253"/>
                      <a:pt x="10525" y="1275"/>
                    </a:cubicBezTo>
                    <a:cubicBezTo>
                      <a:pt x="10323" y="716"/>
                      <a:pt x="9847" y="263"/>
                      <a:pt x="9275" y="73"/>
                    </a:cubicBezTo>
                    <a:cubicBezTo>
                      <a:pt x="9116" y="23"/>
                      <a:pt x="8941" y="0"/>
                      <a:pt x="8760" y="0"/>
                    </a:cubicBezTo>
                    <a:close/>
                  </a:path>
                </a:pathLst>
              </a:custGeom>
              <a:solidFill>
                <a:srgbClr val="E289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 name="Google Shape;778;p38"/>
              <p:cNvSpPr/>
              <p:nvPr/>
            </p:nvSpPr>
            <p:spPr>
              <a:xfrm>
                <a:off x="4821725" y="3142175"/>
                <a:ext cx="118200" cy="143825"/>
              </a:xfrm>
              <a:custGeom>
                <a:avLst/>
                <a:gdLst/>
                <a:ahLst/>
                <a:cxnLst/>
                <a:rect l="l" t="t" r="r" b="b"/>
                <a:pathLst>
                  <a:path w="4728" h="5753" extrusionOk="0">
                    <a:moveTo>
                      <a:pt x="0" y="1"/>
                    </a:moveTo>
                    <a:lnTo>
                      <a:pt x="2298" y="5299"/>
                    </a:lnTo>
                    <a:cubicBezTo>
                      <a:pt x="2530" y="5357"/>
                      <a:pt x="2773" y="5752"/>
                      <a:pt x="3442" y="5752"/>
                    </a:cubicBezTo>
                    <a:cubicBezTo>
                      <a:pt x="3462" y="5752"/>
                      <a:pt x="3481" y="5752"/>
                      <a:pt x="3501" y="5752"/>
                    </a:cubicBezTo>
                    <a:cubicBezTo>
                      <a:pt x="3977" y="5740"/>
                      <a:pt x="4299" y="5609"/>
                      <a:pt x="4727" y="5371"/>
                    </a:cubicBezTo>
                    <a:lnTo>
                      <a:pt x="4156" y="2049"/>
                    </a:lnTo>
                    <a:lnTo>
                      <a:pt x="4144" y="1870"/>
                    </a:lnTo>
                    <a:lnTo>
                      <a:pt x="0" y="1"/>
                    </a:lnTo>
                    <a:close/>
                  </a:path>
                </a:pathLst>
              </a:custGeom>
              <a:solidFill>
                <a:srgbClr val="FFC9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 name="Google Shape;779;p38"/>
              <p:cNvSpPr/>
              <p:nvPr/>
            </p:nvSpPr>
            <p:spPr>
              <a:xfrm>
                <a:off x="4821725" y="3142175"/>
                <a:ext cx="111650" cy="94975"/>
              </a:xfrm>
              <a:custGeom>
                <a:avLst/>
                <a:gdLst/>
                <a:ahLst/>
                <a:cxnLst/>
                <a:rect l="l" t="t" r="r" b="b"/>
                <a:pathLst>
                  <a:path w="4466" h="3799" extrusionOk="0">
                    <a:moveTo>
                      <a:pt x="0" y="1"/>
                    </a:moveTo>
                    <a:lnTo>
                      <a:pt x="1179" y="2727"/>
                    </a:lnTo>
                    <a:cubicBezTo>
                      <a:pt x="1548" y="2965"/>
                      <a:pt x="1917" y="3168"/>
                      <a:pt x="2310" y="3346"/>
                    </a:cubicBezTo>
                    <a:cubicBezTo>
                      <a:pt x="2727" y="3537"/>
                      <a:pt x="3132" y="3668"/>
                      <a:pt x="3584" y="3727"/>
                    </a:cubicBezTo>
                    <a:cubicBezTo>
                      <a:pt x="3882" y="3751"/>
                      <a:pt x="4168" y="3775"/>
                      <a:pt x="4465" y="3799"/>
                    </a:cubicBezTo>
                    <a:lnTo>
                      <a:pt x="4156" y="2049"/>
                    </a:lnTo>
                    <a:lnTo>
                      <a:pt x="4144" y="1870"/>
                    </a:lnTo>
                    <a:lnTo>
                      <a:pt x="0" y="1"/>
                    </a:lnTo>
                    <a:close/>
                  </a:path>
                </a:pathLst>
              </a:custGeom>
              <a:solidFill>
                <a:srgbClr val="F69D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 name="Google Shape;780;p38"/>
              <p:cNvSpPr/>
              <p:nvPr/>
            </p:nvSpPr>
            <p:spPr>
              <a:xfrm>
                <a:off x="4749875" y="2952575"/>
                <a:ext cx="253750" cy="268675"/>
              </a:xfrm>
              <a:custGeom>
                <a:avLst/>
                <a:gdLst/>
                <a:ahLst/>
                <a:cxnLst/>
                <a:rect l="l" t="t" r="r" b="b"/>
                <a:pathLst>
                  <a:path w="10150" h="10747" extrusionOk="0">
                    <a:moveTo>
                      <a:pt x="5939" y="0"/>
                    </a:moveTo>
                    <a:cubicBezTo>
                      <a:pt x="3698" y="0"/>
                      <a:pt x="1291" y="769"/>
                      <a:pt x="1469" y="4763"/>
                    </a:cubicBezTo>
                    <a:cubicBezTo>
                      <a:pt x="1469" y="4763"/>
                      <a:pt x="1356" y="4739"/>
                      <a:pt x="1195" y="4739"/>
                    </a:cubicBezTo>
                    <a:cubicBezTo>
                      <a:pt x="767" y="4739"/>
                      <a:pt x="1" y="4909"/>
                      <a:pt x="148" y="6156"/>
                    </a:cubicBezTo>
                    <a:cubicBezTo>
                      <a:pt x="350" y="7859"/>
                      <a:pt x="1588" y="7894"/>
                      <a:pt x="1946" y="7966"/>
                    </a:cubicBezTo>
                    <a:cubicBezTo>
                      <a:pt x="1946" y="7966"/>
                      <a:pt x="2576" y="10747"/>
                      <a:pt x="5901" y="10747"/>
                    </a:cubicBezTo>
                    <a:cubicBezTo>
                      <a:pt x="6057" y="10747"/>
                      <a:pt x="6219" y="10741"/>
                      <a:pt x="6387" y="10728"/>
                    </a:cubicBezTo>
                    <a:cubicBezTo>
                      <a:pt x="10149" y="10430"/>
                      <a:pt x="9530" y="7525"/>
                      <a:pt x="9506" y="5596"/>
                    </a:cubicBezTo>
                    <a:cubicBezTo>
                      <a:pt x="9470" y="3668"/>
                      <a:pt x="9697" y="310"/>
                      <a:pt x="7232" y="72"/>
                    </a:cubicBezTo>
                    <a:cubicBezTo>
                      <a:pt x="6822" y="31"/>
                      <a:pt x="6384" y="0"/>
                      <a:pt x="5939" y="0"/>
                    </a:cubicBezTo>
                    <a:close/>
                  </a:path>
                </a:pathLst>
              </a:custGeom>
              <a:solidFill>
                <a:srgbClr val="FFC9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 name="Google Shape;781;p38"/>
              <p:cNvSpPr/>
              <p:nvPr/>
            </p:nvSpPr>
            <p:spPr>
              <a:xfrm>
                <a:off x="4845825" y="3237125"/>
                <a:ext cx="130100" cy="91125"/>
              </a:xfrm>
              <a:custGeom>
                <a:avLst/>
                <a:gdLst/>
                <a:ahLst/>
                <a:cxnLst/>
                <a:rect l="l" t="t" r="r" b="b"/>
                <a:pathLst>
                  <a:path w="5204" h="3645" extrusionOk="0">
                    <a:moveTo>
                      <a:pt x="3501" y="1"/>
                    </a:moveTo>
                    <a:cubicBezTo>
                      <a:pt x="3501" y="1"/>
                      <a:pt x="3454" y="1608"/>
                      <a:pt x="3025" y="1680"/>
                    </a:cubicBezTo>
                    <a:cubicBezTo>
                      <a:pt x="3016" y="1681"/>
                      <a:pt x="3005" y="1682"/>
                      <a:pt x="2995" y="1682"/>
                    </a:cubicBezTo>
                    <a:cubicBezTo>
                      <a:pt x="2516" y="1682"/>
                      <a:pt x="751" y="156"/>
                      <a:pt x="751" y="156"/>
                    </a:cubicBezTo>
                    <a:cubicBezTo>
                      <a:pt x="751" y="156"/>
                      <a:pt x="84" y="799"/>
                      <a:pt x="60" y="965"/>
                    </a:cubicBezTo>
                    <a:cubicBezTo>
                      <a:pt x="1" y="1346"/>
                      <a:pt x="1787" y="3644"/>
                      <a:pt x="1787" y="3644"/>
                    </a:cubicBezTo>
                    <a:cubicBezTo>
                      <a:pt x="1788" y="3644"/>
                      <a:pt x="1790" y="3644"/>
                      <a:pt x="1792" y="3644"/>
                    </a:cubicBezTo>
                    <a:cubicBezTo>
                      <a:pt x="2016" y="3644"/>
                      <a:pt x="2943" y="2214"/>
                      <a:pt x="3168" y="2025"/>
                    </a:cubicBezTo>
                    <a:cubicBezTo>
                      <a:pt x="3184" y="2013"/>
                      <a:pt x="3207" y="2007"/>
                      <a:pt x="3234" y="2007"/>
                    </a:cubicBezTo>
                    <a:cubicBezTo>
                      <a:pt x="3556" y="2007"/>
                      <a:pt x="4580" y="2786"/>
                      <a:pt x="5039" y="2786"/>
                    </a:cubicBezTo>
                    <a:cubicBezTo>
                      <a:pt x="5108" y="2786"/>
                      <a:pt x="5165" y="2768"/>
                      <a:pt x="5204" y="2727"/>
                    </a:cubicBezTo>
                    <a:cubicBezTo>
                      <a:pt x="5204" y="2727"/>
                      <a:pt x="4930" y="715"/>
                      <a:pt x="4739" y="501"/>
                    </a:cubicBezTo>
                    <a:cubicBezTo>
                      <a:pt x="4561" y="299"/>
                      <a:pt x="3501" y="1"/>
                      <a:pt x="35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 name="Google Shape;782;p38"/>
              <p:cNvSpPr/>
              <p:nvPr/>
            </p:nvSpPr>
            <p:spPr>
              <a:xfrm>
                <a:off x="4738075" y="3797925"/>
                <a:ext cx="82175" cy="81275"/>
              </a:xfrm>
              <a:custGeom>
                <a:avLst/>
                <a:gdLst/>
                <a:ahLst/>
                <a:cxnLst/>
                <a:rect l="l" t="t" r="r" b="b"/>
                <a:pathLst>
                  <a:path w="3287" h="3251" extrusionOk="0">
                    <a:moveTo>
                      <a:pt x="1477" y="0"/>
                    </a:moveTo>
                    <a:lnTo>
                      <a:pt x="1" y="167"/>
                    </a:lnTo>
                    <a:cubicBezTo>
                      <a:pt x="1" y="167"/>
                      <a:pt x="352" y="3231"/>
                      <a:pt x="739" y="3231"/>
                    </a:cubicBezTo>
                    <a:cubicBezTo>
                      <a:pt x="754" y="3231"/>
                      <a:pt x="770" y="3226"/>
                      <a:pt x="787" y="3215"/>
                    </a:cubicBezTo>
                    <a:cubicBezTo>
                      <a:pt x="911" y="3131"/>
                      <a:pt x="1012" y="3102"/>
                      <a:pt x="1105" y="3102"/>
                    </a:cubicBezTo>
                    <a:cubicBezTo>
                      <a:pt x="1314" y="3102"/>
                      <a:pt x="1475" y="3251"/>
                      <a:pt x="1739" y="3251"/>
                    </a:cubicBezTo>
                    <a:cubicBezTo>
                      <a:pt x="2066" y="3241"/>
                      <a:pt x="2146" y="2934"/>
                      <a:pt x="2355" y="2934"/>
                    </a:cubicBezTo>
                    <a:cubicBezTo>
                      <a:pt x="2397" y="2934"/>
                      <a:pt x="2445" y="2947"/>
                      <a:pt x="2501" y="2977"/>
                    </a:cubicBezTo>
                    <a:cubicBezTo>
                      <a:pt x="2624" y="3045"/>
                      <a:pt x="2739" y="3076"/>
                      <a:pt x="2836" y="3076"/>
                    </a:cubicBezTo>
                    <a:cubicBezTo>
                      <a:pt x="3010" y="3076"/>
                      <a:pt x="3129" y="2974"/>
                      <a:pt x="3144" y="2798"/>
                    </a:cubicBezTo>
                    <a:cubicBezTo>
                      <a:pt x="3156" y="2524"/>
                      <a:pt x="3049" y="2036"/>
                      <a:pt x="3049" y="2036"/>
                    </a:cubicBezTo>
                    <a:cubicBezTo>
                      <a:pt x="3049" y="2036"/>
                      <a:pt x="3287" y="1489"/>
                      <a:pt x="2977" y="1167"/>
                    </a:cubicBezTo>
                    <a:cubicBezTo>
                      <a:pt x="2668" y="846"/>
                      <a:pt x="1632" y="536"/>
                      <a:pt x="1477" y="0"/>
                    </a:cubicBezTo>
                    <a:close/>
                  </a:path>
                </a:pathLst>
              </a:custGeom>
              <a:solidFill>
                <a:srgbClr val="FFC9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 name="Google Shape;783;p38"/>
              <p:cNvSpPr/>
              <p:nvPr/>
            </p:nvSpPr>
            <p:spPr>
              <a:xfrm>
                <a:off x="4724100" y="3401450"/>
                <a:ext cx="100325" cy="400650"/>
              </a:xfrm>
              <a:custGeom>
                <a:avLst/>
                <a:gdLst/>
                <a:ahLst/>
                <a:cxnLst/>
                <a:rect l="l" t="t" r="r" b="b"/>
                <a:pathLst>
                  <a:path w="4013" h="16026" extrusionOk="0">
                    <a:moveTo>
                      <a:pt x="726" y="0"/>
                    </a:moveTo>
                    <a:cubicBezTo>
                      <a:pt x="12" y="2381"/>
                      <a:pt x="0" y="8573"/>
                      <a:pt x="0" y="8573"/>
                    </a:cubicBezTo>
                    <a:cubicBezTo>
                      <a:pt x="0" y="8632"/>
                      <a:pt x="12" y="8680"/>
                      <a:pt x="12" y="8727"/>
                    </a:cubicBezTo>
                    <a:cubicBezTo>
                      <a:pt x="72" y="9739"/>
                      <a:pt x="393" y="15192"/>
                      <a:pt x="560" y="16026"/>
                    </a:cubicBezTo>
                    <a:lnTo>
                      <a:pt x="2036" y="15859"/>
                    </a:lnTo>
                    <a:cubicBezTo>
                      <a:pt x="1953" y="14895"/>
                      <a:pt x="2346" y="13014"/>
                      <a:pt x="2619" y="11263"/>
                    </a:cubicBezTo>
                    <a:cubicBezTo>
                      <a:pt x="2881" y="9561"/>
                      <a:pt x="2881" y="8573"/>
                      <a:pt x="2881" y="8573"/>
                    </a:cubicBezTo>
                    <a:cubicBezTo>
                      <a:pt x="2929" y="7953"/>
                      <a:pt x="3417" y="3655"/>
                      <a:pt x="4013" y="893"/>
                    </a:cubicBezTo>
                    <a:lnTo>
                      <a:pt x="726" y="0"/>
                    </a:lnTo>
                    <a:close/>
                  </a:path>
                </a:pathLst>
              </a:custGeom>
              <a:solidFill>
                <a:srgbClr val="FFC9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 name="Google Shape;784;p38"/>
              <p:cNvSpPr/>
              <p:nvPr/>
            </p:nvSpPr>
            <p:spPr>
              <a:xfrm>
                <a:off x="4749100" y="3309175"/>
                <a:ext cx="94075" cy="93500"/>
              </a:xfrm>
              <a:custGeom>
                <a:avLst/>
                <a:gdLst/>
                <a:ahLst/>
                <a:cxnLst/>
                <a:rect l="l" t="t" r="r" b="b"/>
                <a:pathLst>
                  <a:path w="3763" h="3740" extrusionOk="0">
                    <a:moveTo>
                      <a:pt x="1868" y="0"/>
                    </a:moveTo>
                    <a:cubicBezTo>
                      <a:pt x="1860" y="0"/>
                      <a:pt x="1853" y="0"/>
                      <a:pt x="1846" y="0"/>
                    </a:cubicBezTo>
                    <a:cubicBezTo>
                      <a:pt x="1619" y="12"/>
                      <a:pt x="1405" y="48"/>
                      <a:pt x="1203" y="131"/>
                    </a:cubicBezTo>
                    <a:cubicBezTo>
                      <a:pt x="476" y="417"/>
                      <a:pt x="0" y="1131"/>
                      <a:pt x="12" y="1905"/>
                    </a:cubicBezTo>
                    <a:cubicBezTo>
                      <a:pt x="24" y="2405"/>
                      <a:pt x="226" y="2870"/>
                      <a:pt x="584" y="3215"/>
                    </a:cubicBezTo>
                    <a:cubicBezTo>
                      <a:pt x="930" y="3550"/>
                      <a:pt x="1389" y="3739"/>
                      <a:pt x="1873" y="3739"/>
                    </a:cubicBezTo>
                    <a:cubicBezTo>
                      <a:pt x="1888" y="3739"/>
                      <a:pt x="1902" y="3739"/>
                      <a:pt x="1917" y="3739"/>
                    </a:cubicBezTo>
                    <a:cubicBezTo>
                      <a:pt x="2131" y="3739"/>
                      <a:pt x="2346" y="3691"/>
                      <a:pt x="2560" y="3608"/>
                    </a:cubicBezTo>
                    <a:cubicBezTo>
                      <a:pt x="3286" y="3334"/>
                      <a:pt x="3763" y="2620"/>
                      <a:pt x="3751" y="1834"/>
                    </a:cubicBezTo>
                    <a:cubicBezTo>
                      <a:pt x="3727" y="817"/>
                      <a:pt x="2882" y="0"/>
                      <a:pt x="186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 name="Google Shape;785;p38"/>
              <p:cNvSpPr/>
              <p:nvPr/>
            </p:nvSpPr>
            <p:spPr>
              <a:xfrm>
                <a:off x="4714575" y="3338925"/>
                <a:ext cx="128000" cy="221200"/>
              </a:xfrm>
              <a:custGeom>
                <a:avLst/>
                <a:gdLst/>
                <a:ahLst/>
                <a:cxnLst/>
                <a:rect l="l" t="t" r="r" b="b"/>
                <a:pathLst>
                  <a:path w="5120" h="8848" extrusionOk="0">
                    <a:moveTo>
                      <a:pt x="1512" y="1"/>
                    </a:moveTo>
                    <a:lnTo>
                      <a:pt x="1453" y="203"/>
                    </a:lnTo>
                    <a:cubicBezTo>
                      <a:pt x="988" y="1858"/>
                      <a:pt x="143" y="6454"/>
                      <a:pt x="0" y="8502"/>
                    </a:cubicBezTo>
                    <a:cubicBezTo>
                      <a:pt x="1084" y="8704"/>
                      <a:pt x="2465" y="8847"/>
                      <a:pt x="3703" y="8847"/>
                    </a:cubicBezTo>
                    <a:cubicBezTo>
                      <a:pt x="3953" y="7287"/>
                      <a:pt x="4655" y="3263"/>
                      <a:pt x="5072" y="1108"/>
                    </a:cubicBezTo>
                    <a:lnTo>
                      <a:pt x="5120" y="906"/>
                    </a:lnTo>
                    <a:lnTo>
                      <a:pt x="1512"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 name="Google Shape;786;p38"/>
              <p:cNvSpPr/>
              <p:nvPr/>
            </p:nvSpPr>
            <p:spPr>
              <a:xfrm>
                <a:off x="4788675" y="3258875"/>
                <a:ext cx="313175" cy="752150"/>
              </a:xfrm>
              <a:custGeom>
                <a:avLst/>
                <a:gdLst/>
                <a:ahLst/>
                <a:cxnLst/>
                <a:rect l="l" t="t" r="r" b="b"/>
                <a:pathLst>
                  <a:path w="12527" h="30086" extrusionOk="0">
                    <a:moveTo>
                      <a:pt x="8014" y="0"/>
                    </a:moveTo>
                    <a:lnTo>
                      <a:pt x="9502" y="6048"/>
                    </a:lnTo>
                    <a:lnTo>
                      <a:pt x="4013" y="6358"/>
                    </a:lnTo>
                    <a:lnTo>
                      <a:pt x="1549" y="691"/>
                    </a:lnTo>
                    <a:cubicBezTo>
                      <a:pt x="1498" y="619"/>
                      <a:pt x="1420" y="589"/>
                      <a:pt x="1331" y="589"/>
                    </a:cubicBezTo>
                    <a:cubicBezTo>
                      <a:pt x="1003" y="589"/>
                      <a:pt x="517" y="995"/>
                      <a:pt x="620" y="1238"/>
                    </a:cubicBezTo>
                    <a:cubicBezTo>
                      <a:pt x="751" y="1548"/>
                      <a:pt x="2537" y="6906"/>
                      <a:pt x="2537" y="6906"/>
                    </a:cubicBezTo>
                    <a:lnTo>
                      <a:pt x="1120" y="15752"/>
                    </a:lnTo>
                    <a:cubicBezTo>
                      <a:pt x="1" y="18359"/>
                      <a:pt x="287" y="29325"/>
                      <a:pt x="287" y="29325"/>
                    </a:cubicBezTo>
                    <a:cubicBezTo>
                      <a:pt x="1347" y="29949"/>
                      <a:pt x="2978" y="30085"/>
                      <a:pt x="4200" y="30085"/>
                    </a:cubicBezTo>
                    <a:cubicBezTo>
                      <a:pt x="5146" y="30085"/>
                      <a:pt x="5847" y="30004"/>
                      <a:pt x="5847" y="30004"/>
                    </a:cubicBezTo>
                    <a:lnTo>
                      <a:pt x="6728" y="22277"/>
                    </a:lnTo>
                    <a:lnTo>
                      <a:pt x="6966" y="29742"/>
                    </a:lnTo>
                    <a:cubicBezTo>
                      <a:pt x="7437" y="29817"/>
                      <a:pt x="7923" y="29847"/>
                      <a:pt x="8403" y="29847"/>
                    </a:cubicBezTo>
                    <a:cubicBezTo>
                      <a:pt x="10520" y="29847"/>
                      <a:pt x="12514" y="29254"/>
                      <a:pt x="12514" y="29254"/>
                    </a:cubicBezTo>
                    <a:cubicBezTo>
                      <a:pt x="12514" y="29254"/>
                      <a:pt x="12526" y="19371"/>
                      <a:pt x="12336" y="16538"/>
                    </a:cubicBezTo>
                    <a:cubicBezTo>
                      <a:pt x="12252" y="15311"/>
                      <a:pt x="10669" y="6775"/>
                      <a:pt x="10669" y="6775"/>
                    </a:cubicBezTo>
                    <a:lnTo>
                      <a:pt x="9276" y="405"/>
                    </a:lnTo>
                    <a:cubicBezTo>
                      <a:pt x="9192" y="48"/>
                      <a:pt x="8014" y="0"/>
                      <a:pt x="80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 name="Google Shape;787;p38"/>
              <p:cNvSpPr/>
              <p:nvPr/>
            </p:nvSpPr>
            <p:spPr>
              <a:xfrm>
                <a:off x="4767550" y="2937400"/>
                <a:ext cx="241725" cy="177125"/>
              </a:xfrm>
              <a:custGeom>
                <a:avLst/>
                <a:gdLst/>
                <a:ahLst/>
                <a:cxnLst/>
                <a:rect l="l" t="t" r="r" b="b"/>
                <a:pathLst>
                  <a:path w="9669" h="7085" extrusionOk="0">
                    <a:moveTo>
                      <a:pt x="5108" y="0"/>
                    </a:moveTo>
                    <a:cubicBezTo>
                      <a:pt x="4191" y="0"/>
                      <a:pt x="3251" y="119"/>
                      <a:pt x="2441" y="548"/>
                    </a:cubicBezTo>
                    <a:cubicBezTo>
                      <a:pt x="1405" y="1084"/>
                      <a:pt x="655" y="2096"/>
                      <a:pt x="215" y="3179"/>
                    </a:cubicBezTo>
                    <a:cubicBezTo>
                      <a:pt x="96" y="3477"/>
                      <a:pt x="0" y="3775"/>
                      <a:pt x="0" y="4084"/>
                    </a:cubicBezTo>
                    <a:cubicBezTo>
                      <a:pt x="0" y="4406"/>
                      <a:pt x="298" y="4846"/>
                      <a:pt x="548" y="5037"/>
                    </a:cubicBezTo>
                    <a:cubicBezTo>
                      <a:pt x="465" y="5251"/>
                      <a:pt x="500" y="5513"/>
                      <a:pt x="631" y="5703"/>
                    </a:cubicBezTo>
                    <a:cubicBezTo>
                      <a:pt x="762" y="5906"/>
                      <a:pt x="1001" y="6025"/>
                      <a:pt x="1227" y="6025"/>
                    </a:cubicBezTo>
                    <a:cubicBezTo>
                      <a:pt x="1191" y="6227"/>
                      <a:pt x="1048" y="6489"/>
                      <a:pt x="1096" y="6692"/>
                    </a:cubicBezTo>
                    <a:cubicBezTo>
                      <a:pt x="1143" y="6894"/>
                      <a:pt x="1322" y="7085"/>
                      <a:pt x="1536" y="7085"/>
                    </a:cubicBezTo>
                    <a:cubicBezTo>
                      <a:pt x="1739" y="7073"/>
                      <a:pt x="1905" y="6882"/>
                      <a:pt x="1941" y="6680"/>
                    </a:cubicBezTo>
                    <a:cubicBezTo>
                      <a:pt x="1977" y="6477"/>
                      <a:pt x="1929" y="6263"/>
                      <a:pt x="1882" y="6061"/>
                    </a:cubicBezTo>
                    <a:cubicBezTo>
                      <a:pt x="2203" y="5727"/>
                      <a:pt x="2382" y="5299"/>
                      <a:pt x="2275" y="4846"/>
                    </a:cubicBezTo>
                    <a:lnTo>
                      <a:pt x="2275" y="4846"/>
                    </a:lnTo>
                    <a:cubicBezTo>
                      <a:pt x="2336" y="4858"/>
                      <a:pt x="2399" y="4864"/>
                      <a:pt x="2463" y="4864"/>
                    </a:cubicBezTo>
                    <a:cubicBezTo>
                      <a:pt x="2780" y="4864"/>
                      <a:pt x="3110" y="4725"/>
                      <a:pt x="3358" y="4537"/>
                    </a:cubicBezTo>
                    <a:cubicBezTo>
                      <a:pt x="3668" y="4322"/>
                      <a:pt x="3870" y="3965"/>
                      <a:pt x="3929" y="3596"/>
                    </a:cubicBezTo>
                    <a:cubicBezTo>
                      <a:pt x="4154" y="3776"/>
                      <a:pt x="4393" y="3861"/>
                      <a:pt x="4665" y="3861"/>
                    </a:cubicBezTo>
                    <a:cubicBezTo>
                      <a:pt x="4753" y="3861"/>
                      <a:pt x="4845" y="3852"/>
                      <a:pt x="4942" y="3834"/>
                    </a:cubicBezTo>
                    <a:cubicBezTo>
                      <a:pt x="5323" y="3775"/>
                      <a:pt x="5668" y="3548"/>
                      <a:pt x="5882" y="3227"/>
                    </a:cubicBezTo>
                    <a:cubicBezTo>
                      <a:pt x="6073" y="3572"/>
                      <a:pt x="6549" y="3882"/>
                      <a:pt x="6930" y="3965"/>
                    </a:cubicBezTo>
                    <a:cubicBezTo>
                      <a:pt x="7029" y="3990"/>
                      <a:pt x="7131" y="4002"/>
                      <a:pt x="7233" y="4002"/>
                    </a:cubicBezTo>
                    <a:cubicBezTo>
                      <a:pt x="7522" y="4002"/>
                      <a:pt x="7811" y="3906"/>
                      <a:pt x="8049" y="3739"/>
                    </a:cubicBezTo>
                    <a:cubicBezTo>
                      <a:pt x="8061" y="4060"/>
                      <a:pt x="8406" y="4287"/>
                      <a:pt x="8728" y="4287"/>
                    </a:cubicBezTo>
                    <a:cubicBezTo>
                      <a:pt x="9049" y="4287"/>
                      <a:pt x="9347" y="4072"/>
                      <a:pt x="9490" y="3787"/>
                    </a:cubicBezTo>
                    <a:cubicBezTo>
                      <a:pt x="9644" y="3501"/>
                      <a:pt x="9668" y="3167"/>
                      <a:pt x="9633" y="2846"/>
                    </a:cubicBezTo>
                    <a:cubicBezTo>
                      <a:pt x="9502" y="1882"/>
                      <a:pt x="8799" y="1048"/>
                      <a:pt x="7942" y="596"/>
                    </a:cubicBezTo>
                    <a:cubicBezTo>
                      <a:pt x="7085" y="131"/>
                      <a:pt x="6085" y="0"/>
                      <a:pt x="5108" y="0"/>
                    </a:cubicBezTo>
                    <a:close/>
                  </a:path>
                </a:pathLst>
              </a:custGeom>
              <a:solidFill>
                <a:srgbClr val="E289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 name="Google Shape;788;p38"/>
              <p:cNvSpPr/>
              <p:nvPr/>
            </p:nvSpPr>
            <p:spPr>
              <a:xfrm>
                <a:off x="4956250" y="3715775"/>
                <a:ext cx="40225" cy="163425"/>
              </a:xfrm>
              <a:custGeom>
                <a:avLst/>
                <a:gdLst/>
                <a:ahLst/>
                <a:cxnLst/>
                <a:rect l="l" t="t" r="r" b="b"/>
                <a:pathLst>
                  <a:path w="1609" h="6537" extrusionOk="0">
                    <a:moveTo>
                      <a:pt x="1608" y="0"/>
                    </a:moveTo>
                    <a:lnTo>
                      <a:pt x="144" y="1072"/>
                    </a:lnTo>
                    <a:lnTo>
                      <a:pt x="1" y="2334"/>
                    </a:lnTo>
                    <a:lnTo>
                      <a:pt x="132" y="6537"/>
                    </a:lnTo>
                    <a:lnTo>
                      <a:pt x="513" y="1512"/>
                    </a:lnTo>
                    <a:lnTo>
                      <a:pt x="1608" y="0"/>
                    </a:ln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 name="Google Shape;789;p38"/>
              <p:cNvSpPr/>
              <p:nvPr/>
            </p:nvSpPr>
            <p:spPr>
              <a:xfrm>
                <a:off x="4900675" y="3455325"/>
                <a:ext cx="121400" cy="62975"/>
              </a:xfrm>
              <a:custGeom>
                <a:avLst/>
                <a:gdLst/>
                <a:ahLst/>
                <a:cxnLst/>
                <a:rect l="l" t="t" r="r" b="b"/>
                <a:pathLst>
                  <a:path w="4856" h="2519" extrusionOk="0">
                    <a:moveTo>
                      <a:pt x="4224" y="0"/>
                    </a:moveTo>
                    <a:lnTo>
                      <a:pt x="259" y="214"/>
                    </a:lnTo>
                    <a:cubicBezTo>
                      <a:pt x="259" y="214"/>
                      <a:pt x="1" y="2518"/>
                      <a:pt x="2214" y="2518"/>
                    </a:cubicBezTo>
                    <a:cubicBezTo>
                      <a:pt x="2279" y="2518"/>
                      <a:pt x="2345" y="2516"/>
                      <a:pt x="2414" y="2512"/>
                    </a:cubicBezTo>
                    <a:cubicBezTo>
                      <a:pt x="4855" y="2358"/>
                      <a:pt x="4224" y="0"/>
                      <a:pt x="4224"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2" name="Freeform 5">
            <a:extLst>
              <a:ext uri="{FF2B5EF4-FFF2-40B4-BE49-F238E27FC236}">
                <a16:creationId xmlns:a16="http://schemas.microsoft.com/office/drawing/2014/main" id="{8A9E482F-6B36-E691-C6D7-6BF6A32E1C9B}"/>
              </a:ext>
            </a:extLst>
          </p:cNvPr>
          <p:cNvSpPr/>
          <p:nvPr/>
        </p:nvSpPr>
        <p:spPr bwMode="auto">
          <a:xfrm rot="16200000" flipH="1" flipV="1">
            <a:off x="-367950" y="356147"/>
            <a:ext cx="1203822" cy="478146"/>
          </a:xfrm>
          <a:custGeom>
            <a:avLst/>
            <a:gdLst>
              <a:gd name="T0" fmla="*/ 5233 w 5233"/>
              <a:gd name="T1" fmla="*/ 1294 h 1294"/>
              <a:gd name="T2" fmla="*/ 0 w 5233"/>
              <a:gd name="T3" fmla="*/ 1294 h 1294"/>
              <a:gd name="T4" fmla="*/ 0 w 5233"/>
              <a:gd name="T5" fmla="*/ 0 h 1294"/>
              <a:gd name="T6" fmla="*/ 3097 w 5233"/>
              <a:gd name="T7" fmla="*/ 0 h 1294"/>
              <a:gd name="T8" fmla="*/ 5233 w 5233"/>
              <a:gd name="T9" fmla="*/ 1294 h 1294"/>
            </a:gdLst>
            <a:ahLst/>
            <a:cxnLst>
              <a:cxn ang="0">
                <a:pos x="T0" y="T1"/>
              </a:cxn>
              <a:cxn ang="0">
                <a:pos x="T2" y="T3"/>
              </a:cxn>
              <a:cxn ang="0">
                <a:pos x="T4" y="T5"/>
              </a:cxn>
              <a:cxn ang="0">
                <a:pos x="T6" y="T7"/>
              </a:cxn>
              <a:cxn ang="0">
                <a:pos x="T8" y="T9"/>
              </a:cxn>
            </a:cxnLst>
            <a:rect l="0" t="0" r="r" b="b"/>
            <a:pathLst>
              <a:path w="5233" h="1294">
                <a:moveTo>
                  <a:pt x="5233" y="1294"/>
                </a:moveTo>
                <a:lnTo>
                  <a:pt x="0" y="1294"/>
                </a:lnTo>
                <a:lnTo>
                  <a:pt x="0" y="0"/>
                </a:lnTo>
                <a:lnTo>
                  <a:pt x="3097" y="0"/>
                </a:lnTo>
                <a:lnTo>
                  <a:pt x="5233" y="1294"/>
                </a:lnTo>
                <a:close/>
              </a:path>
            </a:pathLst>
          </a:custGeom>
          <a:solidFill>
            <a:srgbClr val="6096C8"/>
          </a:solidFill>
          <a:ln>
            <a:noFill/>
          </a:ln>
        </p:spPr>
        <p:txBody>
          <a:bodyPr vert="horz" wrap="square" lIns="91440" tIns="45720" rIns="91440" bIns="45720" numCol="1" anchor="t" anchorCtr="0" compatLnSpc="1">
            <a:prstTxWarp prst="textNoShape">
              <a:avLst/>
            </a:prstTxWarp>
          </a:bodyPr>
          <a:lstStyle/>
          <a:p>
            <a:endParaRPr lang="es-ES" sz="2100">
              <a:solidFill>
                <a:schemeClr val="tx1">
                  <a:lumMod val="65000"/>
                  <a:lumOff val="35000"/>
                </a:schemeClr>
              </a:solidFill>
            </a:endParaRPr>
          </a:p>
        </p:txBody>
      </p:sp>
      <p:sp>
        <p:nvSpPr>
          <p:cNvPr id="3" name="Freeform 5">
            <a:extLst>
              <a:ext uri="{FF2B5EF4-FFF2-40B4-BE49-F238E27FC236}">
                <a16:creationId xmlns:a16="http://schemas.microsoft.com/office/drawing/2014/main" id="{4F18CAB9-EC92-C040-6D66-DC838E69A305}"/>
              </a:ext>
            </a:extLst>
          </p:cNvPr>
          <p:cNvSpPr/>
          <p:nvPr/>
        </p:nvSpPr>
        <p:spPr bwMode="auto">
          <a:xfrm rot="16200000" flipH="1">
            <a:off x="8274957" y="362684"/>
            <a:ext cx="1243987" cy="494099"/>
          </a:xfrm>
          <a:custGeom>
            <a:avLst/>
            <a:gdLst>
              <a:gd name="T0" fmla="*/ 5233 w 5233"/>
              <a:gd name="T1" fmla="*/ 1294 h 1294"/>
              <a:gd name="T2" fmla="*/ 0 w 5233"/>
              <a:gd name="T3" fmla="*/ 1294 h 1294"/>
              <a:gd name="T4" fmla="*/ 0 w 5233"/>
              <a:gd name="T5" fmla="*/ 0 h 1294"/>
              <a:gd name="T6" fmla="*/ 3097 w 5233"/>
              <a:gd name="T7" fmla="*/ 0 h 1294"/>
              <a:gd name="T8" fmla="*/ 5233 w 5233"/>
              <a:gd name="T9" fmla="*/ 1294 h 1294"/>
            </a:gdLst>
            <a:ahLst/>
            <a:cxnLst>
              <a:cxn ang="0">
                <a:pos x="T0" y="T1"/>
              </a:cxn>
              <a:cxn ang="0">
                <a:pos x="T2" y="T3"/>
              </a:cxn>
              <a:cxn ang="0">
                <a:pos x="T4" y="T5"/>
              </a:cxn>
              <a:cxn ang="0">
                <a:pos x="T6" y="T7"/>
              </a:cxn>
              <a:cxn ang="0">
                <a:pos x="T8" y="T9"/>
              </a:cxn>
            </a:cxnLst>
            <a:rect l="0" t="0" r="r" b="b"/>
            <a:pathLst>
              <a:path w="5233" h="1294">
                <a:moveTo>
                  <a:pt x="5233" y="1294"/>
                </a:moveTo>
                <a:lnTo>
                  <a:pt x="0" y="1294"/>
                </a:lnTo>
                <a:lnTo>
                  <a:pt x="0" y="0"/>
                </a:lnTo>
                <a:lnTo>
                  <a:pt x="3097" y="0"/>
                </a:lnTo>
                <a:lnTo>
                  <a:pt x="5233" y="1294"/>
                </a:lnTo>
                <a:close/>
              </a:path>
            </a:pathLst>
          </a:custGeom>
          <a:solidFill>
            <a:srgbClr val="6096C8"/>
          </a:solidFill>
          <a:ln>
            <a:noFill/>
          </a:ln>
        </p:spPr>
        <p:txBody>
          <a:bodyPr vert="horz" wrap="square" lIns="91440" tIns="45720" rIns="91440" bIns="45720" numCol="1" anchor="t" anchorCtr="0" compatLnSpc="1">
            <a:prstTxWarp prst="textNoShape">
              <a:avLst/>
            </a:prstTxWarp>
          </a:bodyPr>
          <a:lstStyle/>
          <a:p>
            <a:endParaRPr lang="es-ES" sz="2100">
              <a:solidFill>
                <a:schemeClr val="tx1">
                  <a:lumMod val="65000"/>
                  <a:lumOff val="35000"/>
                </a:schemeClr>
              </a:solidFill>
            </a:endParaRPr>
          </a:p>
        </p:txBody>
      </p:sp>
      <p:grpSp>
        <p:nvGrpSpPr>
          <p:cNvPr id="4" name="Google Shape;6034;p88">
            <a:extLst>
              <a:ext uri="{FF2B5EF4-FFF2-40B4-BE49-F238E27FC236}">
                <a16:creationId xmlns:a16="http://schemas.microsoft.com/office/drawing/2014/main" id="{A6353C25-2EAB-3363-C710-DC7DE6B1F360}"/>
              </a:ext>
            </a:extLst>
          </p:cNvPr>
          <p:cNvGrpSpPr/>
          <p:nvPr/>
        </p:nvGrpSpPr>
        <p:grpSpPr>
          <a:xfrm>
            <a:off x="7458619" y="181347"/>
            <a:ext cx="1212346" cy="957137"/>
            <a:chOff x="-10007226" y="-743125"/>
            <a:chExt cx="8006101" cy="6320749"/>
          </a:xfrm>
        </p:grpSpPr>
        <p:sp>
          <p:nvSpPr>
            <p:cNvPr id="5" name="Google Shape;6035;p88">
              <a:extLst>
                <a:ext uri="{FF2B5EF4-FFF2-40B4-BE49-F238E27FC236}">
                  <a16:creationId xmlns:a16="http://schemas.microsoft.com/office/drawing/2014/main" id="{5206A9AB-9AD2-4515-2693-594D4DB29D6F}"/>
                </a:ext>
              </a:extLst>
            </p:cNvPr>
            <p:cNvSpPr/>
            <p:nvPr/>
          </p:nvSpPr>
          <p:spPr>
            <a:xfrm>
              <a:off x="-8984777" y="-743125"/>
              <a:ext cx="5960899" cy="5960874"/>
            </a:xfrm>
            <a:custGeom>
              <a:avLst/>
              <a:gdLst/>
              <a:ahLst/>
              <a:cxnLst/>
              <a:rect l="l" t="t" r="r" b="b"/>
              <a:pathLst>
                <a:path w="238436" h="238435" extrusionOk="0">
                  <a:moveTo>
                    <a:pt x="119218" y="1"/>
                  </a:moveTo>
                  <a:cubicBezTo>
                    <a:pt x="53377" y="1"/>
                    <a:pt x="1" y="53376"/>
                    <a:pt x="1" y="119218"/>
                  </a:cubicBezTo>
                  <a:cubicBezTo>
                    <a:pt x="1" y="185059"/>
                    <a:pt x="53377" y="238435"/>
                    <a:pt x="119218" y="238435"/>
                  </a:cubicBezTo>
                  <a:cubicBezTo>
                    <a:pt x="185060" y="238435"/>
                    <a:pt x="238435" y="185059"/>
                    <a:pt x="238435" y="119218"/>
                  </a:cubicBezTo>
                  <a:cubicBezTo>
                    <a:pt x="238435" y="53376"/>
                    <a:pt x="185060" y="1"/>
                    <a:pt x="1192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 name="Google Shape;6036;p88">
              <a:extLst>
                <a:ext uri="{FF2B5EF4-FFF2-40B4-BE49-F238E27FC236}">
                  <a16:creationId xmlns:a16="http://schemas.microsoft.com/office/drawing/2014/main" id="{ABA4AB89-8C4C-3AB2-5B13-5C3E67E6A3F1}"/>
                </a:ext>
              </a:extLst>
            </p:cNvPr>
            <p:cNvSpPr/>
            <p:nvPr/>
          </p:nvSpPr>
          <p:spPr>
            <a:xfrm>
              <a:off x="-4967225" y="464775"/>
              <a:ext cx="114424" cy="98349"/>
            </a:xfrm>
            <a:custGeom>
              <a:avLst/>
              <a:gdLst/>
              <a:ahLst/>
              <a:cxnLst/>
              <a:rect l="l" t="t" r="r" b="b"/>
              <a:pathLst>
                <a:path w="4577" h="3934" extrusionOk="0">
                  <a:moveTo>
                    <a:pt x="1840" y="1"/>
                  </a:moveTo>
                  <a:cubicBezTo>
                    <a:pt x="655" y="1"/>
                    <a:pt x="0" y="3437"/>
                    <a:pt x="1391" y="3846"/>
                  </a:cubicBezTo>
                  <a:cubicBezTo>
                    <a:pt x="1584" y="3905"/>
                    <a:pt x="1781" y="3933"/>
                    <a:pt x="1974" y="3933"/>
                  </a:cubicBezTo>
                  <a:cubicBezTo>
                    <a:pt x="3378" y="3933"/>
                    <a:pt x="4576" y="2434"/>
                    <a:pt x="2462" y="310"/>
                  </a:cubicBezTo>
                  <a:cubicBezTo>
                    <a:pt x="2245" y="94"/>
                    <a:pt x="2035" y="1"/>
                    <a:pt x="184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 name="Google Shape;6037;p88">
              <a:extLst>
                <a:ext uri="{FF2B5EF4-FFF2-40B4-BE49-F238E27FC236}">
                  <a16:creationId xmlns:a16="http://schemas.microsoft.com/office/drawing/2014/main" id="{0CDAE2D1-A287-E88A-7061-4375FF5D7924}"/>
                </a:ext>
              </a:extLst>
            </p:cNvPr>
            <p:cNvSpPr/>
            <p:nvPr/>
          </p:nvSpPr>
          <p:spPr>
            <a:xfrm>
              <a:off x="-7323550" y="4612397"/>
              <a:ext cx="533127" cy="499701"/>
            </a:xfrm>
            <a:custGeom>
              <a:avLst/>
              <a:gdLst/>
              <a:ahLst/>
              <a:cxnLst/>
              <a:rect l="l" t="t" r="r" b="b"/>
              <a:pathLst>
                <a:path w="21325" h="19988" extrusionOk="0">
                  <a:moveTo>
                    <a:pt x="7713" y="0"/>
                  </a:moveTo>
                  <a:cubicBezTo>
                    <a:pt x="6004" y="0"/>
                    <a:pt x="4204" y="474"/>
                    <a:pt x="2941" y="1044"/>
                  </a:cubicBezTo>
                  <a:cubicBezTo>
                    <a:pt x="1" y="2390"/>
                    <a:pt x="525" y="8807"/>
                    <a:pt x="1429" y="12617"/>
                  </a:cubicBezTo>
                  <a:cubicBezTo>
                    <a:pt x="7740" y="15641"/>
                    <a:pt x="14360" y="18106"/>
                    <a:pt x="21218" y="19987"/>
                  </a:cubicBezTo>
                  <a:cubicBezTo>
                    <a:pt x="21325" y="19356"/>
                    <a:pt x="21170" y="18594"/>
                    <a:pt x="20622" y="17654"/>
                  </a:cubicBezTo>
                  <a:cubicBezTo>
                    <a:pt x="19110" y="15082"/>
                    <a:pt x="13395" y="8010"/>
                    <a:pt x="12586" y="3461"/>
                  </a:cubicBezTo>
                  <a:cubicBezTo>
                    <a:pt x="12129" y="851"/>
                    <a:pt x="10002" y="0"/>
                    <a:pt x="771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6038;p88">
              <a:extLst>
                <a:ext uri="{FF2B5EF4-FFF2-40B4-BE49-F238E27FC236}">
                  <a16:creationId xmlns:a16="http://schemas.microsoft.com/office/drawing/2014/main" id="{124BCB99-92DE-CE39-AF49-7D000099658F}"/>
                </a:ext>
              </a:extLst>
            </p:cNvPr>
            <p:cNvSpPr/>
            <p:nvPr/>
          </p:nvSpPr>
          <p:spPr>
            <a:xfrm>
              <a:off x="-5649225" y="-596377"/>
              <a:ext cx="2481277" cy="2314773"/>
            </a:xfrm>
            <a:custGeom>
              <a:avLst/>
              <a:gdLst/>
              <a:ahLst/>
              <a:cxnLst/>
              <a:rect l="l" t="t" r="r" b="b"/>
              <a:pathLst>
                <a:path w="99251" h="92591" extrusionOk="0">
                  <a:moveTo>
                    <a:pt x="22825" y="1"/>
                  </a:moveTo>
                  <a:lnTo>
                    <a:pt x="22825" y="1"/>
                  </a:lnTo>
                  <a:cubicBezTo>
                    <a:pt x="20896" y="4989"/>
                    <a:pt x="20360" y="9811"/>
                    <a:pt x="24646" y="10073"/>
                  </a:cubicBezTo>
                  <a:cubicBezTo>
                    <a:pt x="28932" y="10335"/>
                    <a:pt x="31349" y="11419"/>
                    <a:pt x="30004" y="14633"/>
                  </a:cubicBezTo>
                  <a:cubicBezTo>
                    <a:pt x="28671" y="17848"/>
                    <a:pt x="26789" y="18384"/>
                    <a:pt x="23837" y="20253"/>
                  </a:cubicBezTo>
                  <a:cubicBezTo>
                    <a:pt x="21786" y="21565"/>
                    <a:pt x="19602" y="23265"/>
                    <a:pt x="18286" y="23265"/>
                  </a:cubicBezTo>
                  <a:cubicBezTo>
                    <a:pt x="17715" y="23265"/>
                    <a:pt x="17307" y="22945"/>
                    <a:pt x="17145" y="22134"/>
                  </a:cubicBezTo>
                  <a:cubicBezTo>
                    <a:pt x="16610" y="19455"/>
                    <a:pt x="13395" y="15169"/>
                    <a:pt x="12323" y="12216"/>
                  </a:cubicBezTo>
                  <a:cubicBezTo>
                    <a:pt x="11547" y="10087"/>
                    <a:pt x="11190" y="7952"/>
                    <a:pt x="10238" y="7952"/>
                  </a:cubicBezTo>
                  <a:cubicBezTo>
                    <a:pt x="9875" y="7952"/>
                    <a:pt x="9426" y="8262"/>
                    <a:pt x="8835" y="9002"/>
                  </a:cubicBezTo>
                  <a:cubicBezTo>
                    <a:pt x="6704" y="11681"/>
                    <a:pt x="4144" y="14098"/>
                    <a:pt x="2072" y="17038"/>
                  </a:cubicBezTo>
                  <a:cubicBezTo>
                    <a:pt x="0" y="19991"/>
                    <a:pt x="4287" y="20253"/>
                    <a:pt x="8299" y="21860"/>
                  </a:cubicBezTo>
                  <a:cubicBezTo>
                    <a:pt x="12323" y="23468"/>
                    <a:pt x="13133" y="26147"/>
                    <a:pt x="12061" y="28028"/>
                  </a:cubicBezTo>
                  <a:cubicBezTo>
                    <a:pt x="10978" y="29897"/>
                    <a:pt x="13800" y="30516"/>
                    <a:pt x="14728" y="32576"/>
                  </a:cubicBezTo>
                  <a:cubicBezTo>
                    <a:pt x="15383" y="34005"/>
                    <a:pt x="16883" y="36862"/>
                    <a:pt x="14728" y="38208"/>
                  </a:cubicBezTo>
                  <a:cubicBezTo>
                    <a:pt x="14415" y="38402"/>
                    <a:pt x="13999" y="38483"/>
                    <a:pt x="13511" y="38483"/>
                  </a:cubicBezTo>
                  <a:cubicBezTo>
                    <a:pt x="11142" y="38483"/>
                    <a:pt x="7064" y="36587"/>
                    <a:pt x="4702" y="36587"/>
                  </a:cubicBezTo>
                  <a:cubicBezTo>
                    <a:pt x="4214" y="36587"/>
                    <a:pt x="3800" y="36668"/>
                    <a:pt x="3489" y="36862"/>
                  </a:cubicBezTo>
                  <a:cubicBezTo>
                    <a:pt x="1334" y="38208"/>
                    <a:pt x="2953" y="46244"/>
                    <a:pt x="2143" y="47852"/>
                  </a:cubicBezTo>
                  <a:cubicBezTo>
                    <a:pt x="1334" y="49459"/>
                    <a:pt x="7585" y="49995"/>
                    <a:pt x="9013" y="51328"/>
                  </a:cubicBezTo>
                  <a:cubicBezTo>
                    <a:pt x="9263" y="51563"/>
                    <a:pt x="9633" y="51667"/>
                    <a:pt x="10080" y="51667"/>
                  </a:cubicBezTo>
                  <a:cubicBezTo>
                    <a:pt x="12194" y="51667"/>
                    <a:pt x="16045" y="49347"/>
                    <a:pt x="17145" y="47578"/>
                  </a:cubicBezTo>
                  <a:cubicBezTo>
                    <a:pt x="18479" y="45435"/>
                    <a:pt x="18217" y="43030"/>
                    <a:pt x="20896" y="40613"/>
                  </a:cubicBezTo>
                  <a:cubicBezTo>
                    <a:pt x="23575" y="38208"/>
                    <a:pt x="25992" y="39279"/>
                    <a:pt x="28135" y="38470"/>
                  </a:cubicBezTo>
                  <a:cubicBezTo>
                    <a:pt x="29613" y="37916"/>
                    <a:pt x="29041" y="37100"/>
                    <a:pt x="29262" y="37100"/>
                  </a:cubicBezTo>
                  <a:cubicBezTo>
                    <a:pt x="29360" y="37100"/>
                    <a:pt x="29613" y="37259"/>
                    <a:pt x="30266" y="37672"/>
                  </a:cubicBezTo>
                  <a:cubicBezTo>
                    <a:pt x="32421" y="39005"/>
                    <a:pt x="40982" y="44363"/>
                    <a:pt x="40458" y="45971"/>
                  </a:cubicBezTo>
                  <a:cubicBezTo>
                    <a:pt x="39922" y="47578"/>
                    <a:pt x="36171" y="46506"/>
                    <a:pt x="35898" y="48649"/>
                  </a:cubicBezTo>
                  <a:cubicBezTo>
                    <a:pt x="35643" y="50729"/>
                    <a:pt x="37654" y="51676"/>
                    <a:pt x="38992" y="51676"/>
                  </a:cubicBezTo>
                  <a:cubicBezTo>
                    <a:pt x="39032" y="51676"/>
                    <a:pt x="39073" y="51675"/>
                    <a:pt x="39112" y="51674"/>
                  </a:cubicBezTo>
                  <a:cubicBezTo>
                    <a:pt x="40458" y="51602"/>
                    <a:pt x="42601" y="48114"/>
                    <a:pt x="43934" y="47316"/>
                  </a:cubicBezTo>
                  <a:cubicBezTo>
                    <a:pt x="44075" y="47231"/>
                    <a:pt x="44231" y="47192"/>
                    <a:pt x="44400" y="47192"/>
                  </a:cubicBezTo>
                  <a:cubicBezTo>
                    <a:pt x="45846" y="47192"/>
                    <a:pt x="48295" y="50053"/>
                    <a:pt x="51173" y="51674"/>
                  </a:cubicBezTo>
                  <a:cubicBezTo>
                    <a:pt x="51526" y="51871"/>
                    <a:pt x="51853" y="51960"/>
                    <a:pt x="52158" y="51960"/>
                  </a:cubicBezTo>
                  <a:cubicBezTo>
                    <a:pt x="54630" y="51960"/>
                    <a:pt x="55636" y="46127"/>
                    <a:pt x="57067" y="45173"/>
                  </a:cubicBezTo>
                  <a:cubicBezTo>
                    <a:pt x="57712" y="44743"/>
                    <a:pt x="59994" y="44528"/>
                    <a:pt x="62513" y="44528"/>
                  </a:cubicBezTo>
                  <a:cubicBezTo>
                    <a:pt x="66275" y="44528"/>
                    <a:pt x="70567" y="45008"/>
                    <a:pt x="70723" y="45971"/>
                  </a:cubicBezTo>
                  <a:cubicBezTo>
                    <a:pt x="70997" y="47578"/>
                    <a:pt x="59746" y="45709"/>
                    <a:pt x="58400" y="49185"/>
                  </a:cubicBezTo>
                  <a:cubicBezTo>
                    <a:pt x="57067" y="52674"/>
                    <a:pt x="62687" y="53745"/>
                    <a:pt x="65639" y="55888"/>
                  </a:cubicBezTo>
                  <a:cubicBezTo>
                    <a:pt x="68580" y="58032"/>
                    <a:pt x="70473" y="65532"/>
                    <a:pt x="70735" y="70890"/>
                  </a:cubicBezTo>
                  <a:cubicBezTo>
                    <a:pt x="70997" y="76248"/>
                    <a:pt x="77153" y="92321"/>
                    <a:pt x="82511" y="92583"/>
                  </a:cubicBezTo>
                  <a:cubicBezTo>
                    <a:pt x="82606" y="92588"/>
                    <a:pt x="82703" y="92591"/>
                    <a:pt x="82800" y="92591"/>
                  </a:cubicBezTo>
                  <a:cubicBezTo>
                    <a:pt x="88143" y="92591"/>
                    <a:pt x="95624" y="85304"/>
                    <a:pt x="94572" y="82404"/>
                  </a:cubicBezTo>
                  <a:cubicBezTo>
                    <a:pt x="93500" y="79463"/>
                    <a:pt x="87071" y="80796"/>
                    <a:pt x="85201" y="76248"/>
                  </a:cubicBezTo>
                  <a:cubicBezTo>
                    <a:pt x="83320" y="71688"/>
                    <a:pt x="80367" y="67938"/>
                    <a:pt x="82249" y="67140"/>
                  </a:cubicBezTo>
                  <a:cubicBezTo>
                    <a:pt x="82307" y="67115"/>
                    <a:pt x="82367" y="67102"/>
                    <a:pt x="82430" y="67102"/>
                  </a:cubicBezTo>
                  <a:cubicBezTo>
                    <a:pt x="84194" y="67102"/>
                    <a:pt x="87576" y="76916"/>
                    <a:pt x="96568" y="76916"/>
                  </a:cubicBezTo>
                  <a:cubicBezTo>
                    <a:pt x="97412" y="76916"/>
                    <a:pt x="98305" y="76830"/>
                    <a:pt x="99251" y="76641"/>
                  </a:cubicBezTo>
                  <a:cubicBezTo>
                    <a:pt x="99239" y="76617"/>
                    <a:pt x="99239" y="76581"/>
                    <a:pt x="99227" y="76558"/>
                  </a:cubicBezTo>
                  <a:cubicBezTo>
                    <a:pt x="98989" y="75903"/>
                    <a:pt x="97441" y="71724"/>
                    <a:pt x="95512" y="66616"/>
                  </a:cubicBezTo>
                  <a:cubicBezTo>
                    <a:pt x="92012" y="58401"/>
                    <a:pt x="87606" y="50674"/>
                    <a:pt x="82439" y="43530"/>
                  </a:cubicBezTo>
                  <a:lnTo>
                    <a:pt x="82439" y="43530"/>
                  </a:lnTo>
                  <a:cubicBezTo>
                    <a:pt x="83201" y="44661"/>
                    <a:pt x="86237" y="54543"/>
                    <a:pt x="82249" y="54817"/>
                  </a:cubicBezTo>
                  <a:cubicBezTo>
                    <a:pt x="82196" y="54820"/>
                    <a:pt x="82144" y="54822"/>
                    <a:pt x="82093" y="54822"/>
                  </a:cubicBezTo>
                  <a:cubicBezTo>
                    <a:pt x="78204" y="54822"/>
                    <a:pt x="77427" y="45155"/>
                    <a:pt x="77427" y="43827"/>
                  </a:cubicBezTo>
                  <a:cubicBezTo>
                    <a:pt x="77427" y="42506"/>
                    <a:pt x="73569" y="32778"/>
                    <a:pt x="73498" y="32588"/>
                  </a:cubicBezTo>
                  <a:cubicBezTo>
                    <a:pt x="73343" y="32421"/>
                    <a:pt x="73176" y="32255"/>
                    <a:pt x="73021" y="32076"/>
                  </a:cubicBezTo>
                  <a:cubicBezTo>
                    <a:pt x="72509" y="31540"/>
                    <a:pt x="71616" y="30612"/>
                    <a:pt x="70461" y="29409"/>
                  </a:cubicBezTo>
                  <a:cubicBezTo>
                    <a:pt x="63723" y="22622"/>
                    <a:pt x="56186" y="16634"/>
                    <a:pt x="47994" y="11621"/>
                  </a:cubicBezTo>
                  <a:lnTo>
                    <a:pt x="47994" y="11621"/>
                  </a:lnTo>
                  <a:cubicBezTo>
                    <a:pt x="47518" y="12978"/>
                    <a:pt x="48363" y="15372"/>
                    <a:pt x="47423" y="16503"/>
                  </a:cubicBezTo>
                  <a:cubicBezTo>
                    <a:pt x="46121" y="18057"/>
                    <a:pt x="42325" y="21874"/>
                    <a:pt x="37950" y="21874"/>
                  </a:cubicBezTo>
                  <a:cubicBezTo>
                    <a:pt x="37803" y="21874"/>
                    <a:pt x="37654" y="21869"/>
                    <a:pt x="37505" y="21860"/>
                  </a:cubicBezTo>
                  <a:cubicBezTo>
                    <a:pt x="32957" y="21599"/>
                    <a:pt x="30814" y="19455"/>
                    <a:pt x="33493" y="17848"/>
                  </a:cubicBezTo>
                  <a:cubicBezTo>
                    <a:pt x="36160" y="16241"/>
                    <a:pt x="37707" y="17312"/>
                    <a:pt x="38850" y="12216"/>
                  </a:cubicBezTo>
                  <a:cubicBezTo>
                    <a:pt x="39886" y="7573"/>
                    <a:pt x="38779" y="6561"/>
                    <a:pt x="38577" y="6418"/>
                  </a:cubicBezTo>
                  <a:cubicBezTo>
                    <a:pt x="33516" y="3918"/>
                    <a:pt x="28254" y="1775"/>
                    <a:pt x="2282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 name="Google Shape;6039;p88">
              <a:extLst>
                <a:ext uri="{FF2B5EF4-FFF2-40B4-BE49-F238E27FC236}">
                  <a16:creationId xmlns:a16="http://schemas.microsoft.com/office/drawing/2014/main" id="{E65F3F9C-8ACF-7733-9B26-3DB8190F3058}"/>
                </a:ext>
              </a:extLst>
            </p:cNvPr>
            <p:cNvSpPr/>
            <p:nvPr/>
          </p:nvSpPr>
          <p:spPr>
            <a:xfrm>
              <a:off x="-5890328" y="666875"/>
              <a:ext cx="2404474" cy="2952774"/>
            </a:xfrm>
            <a:custGeom>
              <a:avLst/>
              <a:gdLst/>
              <a:ahLst/>
              <a:cxnLst/>
              <a:rect l="l" t="t" r="r" b="b"/>
              <a:pathLst>
                <a:path w="96179" h="118111" extrusionOk="0">
                  <a:moveTo>
                    <a:pt x="37505" y="1"/>
                  </a:moveTo>
                  <a:cubicBezTo>
                    <a:pt x="34482" y="1"/>
                    <a:pt x="24022" y="2611"/>
                    <a:pt x="19021" y="2611"/>
                  </a:cubicBezTo>
                  <a:cubicBezTo>
                    <a:pt x="18251" y="2611"/>
                    <a:pt x="17609" y="2549"/>
                    <a:pt x="17145" y="2406"/>
                  </a:cubicBezTo>
                  <a:cubicBezTo>
                    <a:pt x="16859" y="2319"/>
                    <a:pt x="16548" y="2273"/>
                    <a:pt x="16222" y="2273"/>
                  </a:cubicBezTo>
                  <a:cubicBezTo>
                    <a:pt x="14270" y="2273"/>
                    <a:pt x="11803" y="3905"/>
                    <a:pt x="11180" y="8037"/>
                  </a:cubicBezTo>
                  <a:cubicBezTo>
                    <a:pt x="10442" y="12859"/>
                    <a:pt x="6430" y="13931"/>
                    <a:pt x="3751" y="17681"/>
                  </a:cubicBezTo>
                  <a:cubicBezTo>
                    <a:pt x="1072" y="21432"/>
                    <a:pt x="0" y="36719"/>
                    <a:pt x="1334" y="42065"/>
                  </a:cubicBezTo>
                  <a:cubicBezTo>
                    <a:pt x="2679" y="47411"/>
                    <a:pt x="10180" y="55722"/>
                    <a:pt x="15264" y="56531"/>
                  </a:cubicBezTo>
                  <a:cubicBezTo>
                    <a:pt x="17812" y="56930"/>
                    <a:pt x="21095" y="57130"/>
                    <a:pt x="24344" y="57130"/>
                  </a:cubicBezTo>
                  <a:cubicBezTo>
                    <a:pt x="27593" y="57130"/>
                    <a:pt x="30808" y="56930"/>
                    <a:pt x="33219" y="56531"/>
                  </a:cubicBezTo>
                  <a:cubicBezTo>
                    <a:pt x="33563" y="56474"/>
                    <a:pt x="33907" y="56446"/>
                    <a:pt x="34249" y="56446"/>
                  </a:cubicBezTo>
                  <a:cubicBezTo>
                    <a:pt x="38704" y="56446"/>
                    <a:pt x="42863" y="61151"/>
                    <a:pt x="42863" y="65640"/>
                  </a:cubicBezTo>
                  <a:cubicBezTo>
                    <a:pt x="42863" y="70462"/>
                    <a:pt x="48221" y="75546"/>
                    <a:pt x="47959" y="79832"/>
                  </a:cubicBezTo>
                  <a:cubicBezTo>
                    <a:pt x="47685" y="84118"/>
                    <a:pt x="44220" y="92964"/>
                    <a:pt x="47971" y="100465"/>
                  </a:cubicBezTo>
                  <a:cubicBezTo>
                    <a:pt x="51709" y="107966"/>
                    <a:pt x="57067" y="114931"/>
                    <a:pt x="57329" y="117336"/>
                  </a:cubicBezTo>
                  <a:cubicBezTo>
                    <a:pt x="57389" y="117863"/>
                    <a:pt x="57931" y="118110"/>
                    <a:pt x="58796" y="118110"/>
                  </a:cubicBezTo>
                  <a:cubicBezTo>
                    <a:pt x="61900" y="118110"/>
                    <a:pt x="69155" y="114933"/>
                    <a:pt x="73140" y="110109"/>
                  </a:cubicBezTo>
                  <a:cubicBezTo>
                    <a:pt x="78224" y="103942"/>
                    <a:pt x="78498" y="104478"/>
                    <a:pt x="80105" y="98048"/>
                  </a:cubicBezTo>
                  <a:cubicBezTo>
                    <a:pt x="81713" y="91619"/>
                    <a:pt x="85189" y="89214"/>
                    <a:pt x="85725" y="85725"/>
                  </a:cubicBezTo>
                  <a:cubicBezTo>
                    <a:pt x="86261" y="82249"/>
                    <a:pt x="86261" y="78498"/>
                    <a:pt x="85725" y="73403"/>
                  </a:cubicBezTo>
                  <a:cubicBezTo>
                    <a:pt x="85189" y="68319"/>
                    <a:pt x="95107" y="56531"/>
                    <a:pt x="95643" y="51971"/>
                  </a:cubicBezTo>
                  <a:cubicBezTo>
                    <a:pt x="96179" y="47411"/>
                    <a:pt x="90011" y="47411"/>
                    <a:pt x="87606" y="43935"/>
                  </a:cubicBezTo>
                  <a:cubicBezTo>
                    <a:pt x="85189" y="40446"/>
                    <a:pt x="76891" y="24373"/>
                    <a:pt x="76081" y="19289"/>
                  </a:cubicBezTo>
                  <a:cubicBezTo>
                    <a:pt x="75283" y="14193"/>
                    <a:pt x="65639" y="13121"/>
                    <a:pt x="62960" y="11514"/>
                  </a:cubicBezTo>
                  <a:cubicBezTo>
                    <a:pt x="62314" y="11126"/>
                    <a:pt x="61605" y="11004"/>
                    <a:pt x="60845" y="11004"/>
                  </a:cubicBezTo>
                  <a:cubicBezTo>
                    <a:pt x="59547" y="11004"/>
                    <a:pt x="58099" y="11361"/>
                    <a:pt x="56558" y="11361"/>
                  </a:cubicBezTo>
                  <a:cubicBezTo>
                    <a:pt x="55262" y="11361"/>
                    <a:pt x="53901" y="11109"/>
                    <a:pt x="52507" y="10180"/>
                  </a:cubicBezTo>
                  <a:cubicBezTo>
                    <a:pt x="48494" y="7502"/>
                    <a:pt x="40993" y="1"/>
                    <a:pt x="3750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6040;p88">
              <a:extLst>
                <a:ext uri="{FF2B5EF4-FFF2-40B4-BE49-F238E27FC236}">
                  <a16:creationId xmlns:a16="http://schemas.microsoft.com/office/drawing/2014/main" id="{4B444D3C-DA3E-C0C7-B19F-17C54EF7CF23}"/>
                </a:ext>
              </a:extLst>
            </p:cNvPr>
            <p:cNvSpPr/>
            <p:nvPr/>
          </p:nvSpPr>
          <p:spPr>
            <a:xfrm>
              <a:off x="-8214428" y="1790147"/>
              <a:ext cx="1654399" cy="2598873"/>
            </a:xfrm>
            <a:custGeom>
              <a:avLst/>
              <a:gdLst/>
              <a:ahLst/>
              <a:cxnLst/>
              <a:rect l="l" t="t" r="r" b="b"/>
              <a:pathLst>
                <a:path w="66176" h="103955" extrusionOk="0">
                  <a:moveTo>
                    <a:pt x="11855" y="1"/>
                  </a:moveTo>
                  <a:cubicBezTo>
                    <a:pt x="10872" y="1"/>
                    <a:pt x="9986" y="267"/>
                    <a:pt x="9216" y="873"/>
                  </a:cubicBezTo>
                  <a:cubicBezTo>
                    <a:pt x="6156" y="3290"/>
                    <a:pt x="3632" y="7350"/>
                    <a:pt x="4013" y="8874"/>
                  </a:cubicBezTo>
                  <a:cubicBezTo>
                    <a:pt x="4322" y="10076"/>
                    <a:pt x="5084" y="13994"/>
                    <a:pt x="2941" y="17887"/>
                  </a:cubicBezTo>
                  <a:cubicBezTo>
                    <a:pt x="798" y="21780"/>
                    <a:pt x="0" y="24995"/>
                    <a:pt x="2941" y="31424"/>
                  </a:cubicBezTo>
                  <a:cubicBezTo>
                    <a:pt x="5894" y="37854"/>
                    <a:pt x="10180" y="39997"/>
                    <a:pt x="13395" y="45890"/>
                  </a:cubicBezTo>
                  <a:cubicBezTo>
                    <a:pt x="16609" y="51784"/>
                    <a:pt x="16074" y="61154"/>
                    <a:pt x="16609" y="75084"/>
                  </a:cubicBezTo>
                  <a:cubicBezTo>
                    <a:pt x="17145" y="89015"/>
                    <a:pt x="21967" y="100004"/>
                    <a:pt x="30004" y="103219"/>
                  </a:cubicBezTo>
                  <a:cubicBezTo>
                    <a:pt x="31277" y="103728"/>
                    <a:pt x="32073" y="103955"/>
                    <a:pt x="32514" y="103955"/>
                  </a:cubicBezTo>
                  <a:cubicBezTo>
                    <a:pt x="34859" y="103955"/>
                    <a:pt x="27189" y="97548"/>
                    <a:pt x="27861" y="93039"/>
                  </a:cubicBezTo>
                  <a:cubicBezTo>
                    <a:pt x="28659" y="87681"/>
                    <a:pt x="28397" y="84728"/>
                    <a:pt x="31349" y="80716"/>
                  </a:cubicBezTo>
                  <a:cubicBezTo>
                    <a:pt x="34290" y="76692"/>
                    <a:pt x="36088" y="78299"/>
                    <a:pt x="39743" y="71072"/>
                  </a:cubicBezTo>
                  <a:cubicBezTo>
                    <a:pt x="43399" y="63833"/>
                    <a:pt x="42327" y="61428"/>
                    <a:pt x="46613" y="59011"/>
                  </a:cubicBezTo>
                  <a:cubicBezTo>
                    <a:pt x="50899" y="56606"/>
                    <a:pt x="57067" y="59285"/>
                    <a:pt x="58400" y="50974"/>
                  </a:cubicBezTo>
                  <a:cubicBezTo>
                    <a:pt x="59746" y="42676"/>
                    <a:pt x="54388" y="45081"/>
                    <a:pt x="60282" y="37580"/>
                  </a:cubicBezTo>
                  <a:cubicBezTo>
                    <a:pt x="66175" y="30079"/>
                    <a:pt x="60008" y="28745"/>
                    <a:pt x="54924" y="25793"/>
                  </a:cubicBezTo>
                  <a:cubicBezTo>
                    <a:pt x="49828" y="22852"/>
                    <a:pt x="44744" y="22578"/>
                    <a:pt x="42327" y="19637"/>
                  </a:cubicBezTo>
                  <a:cubicBezTo>
                    <a:pt x="39922" y="16684"/>
                    <a:pt x="40184" y="17494"/>
                    <a:pt x="35898" y="12934"/>
                  </a:cubicBezTo>
                  <a:cubicBezTo>
                    <a:pt x="31611" y="8374"/>
                    <a:pt x="28397" y="8921"/>
                    <a:pt x="22765" y="5159"/>
                  </a:cubicBezTo>
                  <a:cubicBezTo>
                    <a:pt x="18561" y="2353"/>
                    <a:pt x="14776" y="1"/>
                    <a:pt x="1185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6041;p88">
              <a:extLst>
                <a:ext uri="{FF2B5EF4-FFF2-40B4-BE49-F238E27FC236}">
                  <a16:creationId xmlns:a16="http://schemas.microsoft.com/office/drawing/2014/main" id="{2D4DA5FD-309C-27FE-37B1-B119B400ADA6}"/>
                </a:ext>
              </a:extLst>
            </p:cNvPr>
            <p:cNvSpPr/>
            <p:nvPr/>
          </p:nvSpPr>
          <p:spPr>
            <a:xfrm>
              <a:off x="-8826124" y="-277798"/>
              <a:ext cx="1625177" cy="2289776"/>
            </a:xfrm>
            <a:custGeom>
              <a:avLst/>
              <a:gdLst/>
              <a:ahLst/>
              <a:cxnLst/>
              <a:rect l="l" t="t" r="r" b="b"/>
              <a:pathLst>
                <a:path w="65007" h="91591" extrusionOk="0">
                  <a:moveTo>
                    <a:pt x="54955" y="0"/>
                  </a:moveTo>
                  <a:cubicBezTo>
                    <a:pt x="53811" y="0"/>
                    <a:pt x="50981" y="4061"/>
                    <a:pt x="48590" y="4295"/>
                  </a:cubicBezTo>
                  <a:cubicBezTo>
                    <a:pt x="48501" y="4305"/>
                    <a:pt x="48416" y="4309"/>
                    <a:pt x="48336" y="4309"/>
                  </a:cubicBezTo>
                  <a:cubicBezTo>
                    <a:pt x="46063" y="4309"/>
                    <a:pt x="47877" y="648"/>
                    <a:pt x="48590" y="188"/>
                  </a:cubicBezTo>
                  <a:lnTo>
                    <a:pt x="48590" y="188"/>
                  </a:lnTo>
                  <a:cubicBezTo>
                    <a:pt x="45780" y="1986"/>
                    <a:pt x="43066" y="3903"/>
                    <a:pt x="40423" y="5927"/>
                  </a:cubicBezTo>
                  <a:cubicBezTo>
                    <a:pt x="41375" y="10225"/>
                    <a:pt x="37053" y="12332"/>
                    <a:pt x="35720" y="14213"/>
                  </a:cubicBezTo>
                  <a:cubicBezTo>
                    <a:pt x="34374" y="16083"/>
                    <a:pt x="35982" y="20905"/>
                    <a:pt x="34648" y="21178"/>
                  </a:cubicBezTo>
                  <a:cubicBezTo>
                    <a:pt x="34618" y="21184"/>
                    <a:pt x="34587" y="21187"/>
                    <a:pt x="34557" y="21187"/>
                  </a:cubicBezTo>
                  <a:cubicBezTo>
                    <a:pt x="33243" y="21187"/>
                    <a:pt x="31965" y="15762"/>
                    <a:pt x="31791" y="13213"/>
                  </a:cubicBezTo>
                  <a:cubicBezTo>
                    <a:pt x="17479" y="26501"/>
                    <a:pt x="6430" y="43253"/>
                    <a:pt x="1" y="62136"/>
                  </a:cubicBezTo>
                  <a:cubicBezTo>
                    <a:pt x="2061" y="67196"/>
                    <a:pt x="3299" y="71542"/>
                    <a:pt x="4109" y="76364"/>
                  </a:cubicBezTo>
                  <a:cubicBezTo>
                    <a:pt x="4906" y="81186"/>
                    <a:pt x="12407" y="78507"/>
                    <a:pt x="14824" y="82257"/>
                  </a:cubicBezTo>
                  <a:cubicBezTo>
                    <a:pt x="17229" y="86008"/>
                    <a:pt x="21789" y="89223"/>
                    <a:pt x="24730" y="91092"/>
                  </a:cubicBezTo>
                  <a:cubicBezTo>
                    <a:pt x="25268" y="91434"/>
                    <a:pt x="25609" y="91590"/>
                    <a:pt x="25798" y="91590"/>
                  </a:cubicBezTo>
                  <a:cubicBezTo>
                    <a:pt x="26644" y="91590"/>
                    <a:pt x="24390" y="88442"/>
                    <a:pt x="22861" y="84936"/>
                  </a:cubicBezTo>
                  <a:cubicBezTo>
                    <a:pt x="20980" y="80650"/>
                    <a:pt x="18575" y="75828"/>
                    <a:pt x="19110" y="72732"/>
                  </a:cubicBezTo>
                  <a:cubicBezTo>
                    <a:pt x="19444" y="70807"/>
                    <a:pt x="18326" y="69674"/>
                    <a:pt x="16918" y="69674"/>
                  </a:cubicBezTo>
                  <a:cubicBezTo>
                    <a:pt x="16062" y="69674"/>
                    <a:pt x="15099" y="70092"/>
                    <a:pt x="14288" y="71006"/>
                  </a:cubicBezTo>
                  <a:cubicBezTo>
                    <a:pt x="13365" y="72042"/>
                    <a:pt x="12590" y="72731"/>
                    <a:pt x="11921" y="72731"/>
                  </a:cubicBezTo>
                  <a:cubicBezTo>
                    <a:pt x="11037" y="72731"/>
                    <a:pt x="10338" y="71527"/>
                    <a:pt x="9728" y="68327"/>
                  </a:cubicBezTo>
                  <a:cubicBezTo>
                    <a:pt x="8657" y="62695"/>
                    <a:pt x="14824" y="61898"/>
                    <a:pt x="18039" y="60552"/>
                  </a:cubicBezTo>
                  <a:cubicBezTo>
                    <a:pt x="18687" y="60284"/>
                    <a:pt x="19269" y="60167"/>
                    <a:pt x="19804" y="60167"/>
                  </a:cubicBezTo>
                  <a:cubicBezTo>
                    <a:pt x="21923" y="60167"/>
                    <a:pt x="23293" y="62003"/>
                    <a:pt x="25004" y="63505"/>
                  </a:cubicBezTo>
                  <a:cubicBezTo>
                    <a:pt x="25417" y="63865"/>
                    <a:pt x="25740" y="64037"/>
                    <a:pt x="25996" y="64037"/>
                  </a:cubicBezTo>
                  <a:cubicBezTo>
                    <a:pt x="27072" y="64037"/>
                    <a:pt x="26976" y="61024"/>
                    <a:pt x="27409" y="56266"/>
                  </a:cubicBezTo>
                  <a:cubicBezTo>
                    <a:pt x="27945" y="50373"/>
                    <a:pt x="37327" y="39121"/>
                    <a:pt x="40280" y="33632"/>
                  </a:cubicBezTo>
                  <a:cubicBezTo>
                    <a:pt x="43221" y="28156"/>
                    <a:pt x="46435" y="26262"/>
                    <a:pt x="47233" y="23322"/>
                  </a:cubicBezTo>
                  <a:cubicBezTo>
                    <a:pt x="47569" y="22077"/>
                    <a:pt x="48908" y="21596"/>
                    <a:pt x="50746" y="21596"/>
                  </a:cubicBezTo>
                  <a:cubicBezTo>
                    <a:pt x="53268" y="21596"/>
                    <a:pt x="56730" y="22502"/>
                    <a:pt x="59830" y="23584"/>
                  </a:cubicBezTo>
                  <a:cubicBezTo>
                    <a:pt x="60889" y="23955"/>
                    <a:pt x="61728" y="24117"/>
                    <a:pt x="62376" y="24117"/>
                  </a:cubicBezTo>
                  <a:cubicBezTo>
                    <a:pt x="65006" y="24117"/>
                    <a:pt x="64490" y="21447"/>
                    <a:pt x="62771" y="19297"/>
                  </a:cubicBezTo>
                  <a:cubicBezTo>
                    <a:pt x="60628" y="16618"/>
                    <a:pt x="58758" y="15821"/>
                    <a:pt x="60901" y="13939"/>
                  </a:cubicBezTo>
                  <a:cubicBezTo>
                    <a:pt x="63044" y="12070"/>
                    <a:pt x="60366" y="10463"/>
                    <a:pt x="58222" y="7772"/>
                  </a:cubicBezTo>
                  <a:cubicBezTo>
                    <a:pt x="56079" y="5105"/>
                    <a:pt x="56079" y="1355"/>
                    <a:pt x="55282" y="176"/>
                  </a:cubicBezTo>
                  <a:cubicBezTo>
                    <a:pt x="55198" y="55"/>
                    <a:pt x="55088" y="0"/>
                    <a:pt x="5495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6042;p88">
              <a:extLst>
                <a:ext uri="{FF2B5EF4-FFF2-40B4-BE49-F238E27FC236}">
                  <a16:creationId xmlns:a16="http://schemas.microsoft.com/office/drawing/2014/main" id="{FD57DAFF-2CE9-172A-6280-8296534E3651}"/>
                </a:ext>
              </a:extLst>
            </p:cNvPr>
            <p:cNvSpPr/>
            <p:nvPr/>
          </p:nvSpPr>
          <p:spPr>
            <a:xfrm>
              <a:off x="-7055649" y="-674352"/>
              <a:ext cx="412274" cy="360549"/>
            </a:xfrm>
            <a:custGeom>
              <a:avLst/>
              <a:gdLst/>
              <a:ahLst/>
              <a:cxnLst/>
              <a:rect l="l" t="t" r="r" b="b"/>
              <a:pathLst>
                <a:path w="16491" h="14422" extrusionOk="0">
                  <a:moveTo>
                    <a:pt x="16490" y="0"/>
                  </a:moveTo>
                  <a:lnTo>
                    <a:pt x="16490" y="0"/>
                  </a:lnTo>
                  <a:cubicBezTo>
                    <a:pt x="10835" y="1238"/>
                    <a:pt x="5322" y="2881"/>
                    <a:pt x="0" y="4882"/>
                  </a:cubicBezTo>
                  <a:cubicBezTo>
                    <a:pt x="1608" y="6763"/>
                    <a:pt x="2941" y="7834"/>
                    <a:pt x="4822" y="11049"/>
                  </a:cubicBezTo>
                  <a:cubicBezTo>
                    <a:pt x="5878" y="12864"/>
                    <a:pt x="7450" y="14421"/>
                    <a:pt x="8955" y="14421"/>
                  </a:cubicBezTo>
                  <a:cubicBezTo>
                    <a:pt x="10115" y="14421"/>
                    <a:pt x="11236" y="13496"/>
                    <a:pt x="12049" y="11049"/>
                  </a:cubicBezTo>
                  <a:cubicBezTo>
                    <a:pt x="13919" y="5453"/>
                    <a:pt x="16467" y="60"/>
                    <a:pt x="1649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6043;p88">
              <a:extLst>
                <a:ext uri="{FF2B5EF4-FFF2-40B4-BE49-F238E27FC236}">
                  <a16:creationId xmlns:a16="http://schemas.microsoft.com/office/drawing/2014/main" id="{C45AB563-5B88-7475-B6D7-0EA65DA3AF79}"/>
                </a:ext>
              </a:extLst>
            </p:cNvPr>
            <p:cNvSpPr/>
            <p:nvPr/>
          </p:nvSpPr>
          <p:spPr>
            <a:xfrm>
              <a:off x="-3914502" y="2667324"/>
              <a:ext cx="390299" cy="705601"/>
            </a:xfrm>
            <a:custGeom>
              <a:avLst/>
              <a:gdLst/>
              <a:ahLst/>
              <a:cxnLst/>
              <a:rect l="l" t="t" r="r" b="b"/>
              <a:pathLst>
                <a:path w="15612" h="28224" extrusionOk="0">
                  <a:moveTo>
                    <a:pt x="14768" y="0"/>
                  </a:moveTo>
                  <a:cubicBezTo>
                    <a:pt x="14585" y="0"/>
                    <a:pt x="14314" y="192"/>
                    <a:pt x="13931" y="624"/>
                  </a:cubicBezTo>
                  <a:cubicBezTo>
                    <a:pt x="11788" y="3029"/>
                    <a:pt x="6692" y="7589"/>
                    <a:pt x="6692" y="11065"/>
                  </a:cubicBezTo>
                  <a:lnTo>
                    <a:pt x="6692" y="14554"/>
                  </a:lnTo>
                  <a:cubicBezTo>
                    <a:pt x="4549" y="18566"/>
                    <a:pt x="1" y="23662"/>
                    <a:pt x="1072" y="26341"/>
                  </a:cubicBezTo>
                  <a:cubicBezTo>
                    <a:pt x="1542" y="27514"/>
                    <a:pt x="2061" y="28224"/>
                    <a:pt x="2767" y="28224"/>
                  </a:cubicBezTo>
                  <a:cubicBezTo>
                    <a:pt x="3673" y="28224"/>
                    <a:pt x="4885" y="27055"/>
                    <a:pt x="6692" y="24198"/>
                  </a:cubicBezTo>
                  <a:cubicBezTo>
                    <a:pt x="9907" y="19102"/>
                    <a:pt x="13122" y="11875"/>
                    <a:pt x="13931" y="7589"/>
                  </a:cubicBezTo>
                  <a:cubicBezTo>
                    <a:pt x="14587" y="4068"/>
                    <a:pt x="15611" y="0"/>
                    <a:pt x="1476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6044;p88">
              <a:extLst>
                <a:ext uri="{FF2B5EF4-FFF2-40B4-BE49-F238E27FC236}">
                  <a16:creationId xmlns:a16="http://schemas.microsoft.com/office/drawing/2014/main" id="{3E2F2B12-D8D3-826E-AB86-6926371C81B0}"/>
                </a:ext>
              </a:extLst>
            </p:cNvPr>
            <p:cNvSpPr/>
            <p:nvPr/>
          </p:nvSpPr>
          <p:spPr>
            <a:xfrm>
              <a:off x="-6000477" y="4933325"/>
              <a:ext cx="1227876" cy="284424"/>
            </a:xfrm>
            <a:custGeom>
              <a:avLst/>
              <a:gdLst/>
              <a:ahLst/>
              <a:cxnLst/>
              <a:rect l="l" t="t" r="r" b="b"/>
              <a:pathLst>
                <a:path w="49115" h="11377" extrusionOk="0">
                  <a:moveTo>
                    <a:pt x="45832" y="1"/>
                  </a:moveTo>
                  <a:cubicBezTo>
                    <a:pt x="42318" y="1"/>
                    <a:pt x="38332" y="1976"/>
                    <a:pt x="33886" y="2209"/>
                  </a:cubicBezTo>
                  <a:cubicBezTo>
                    <a:pt x="27731" y="2531"/>
                    <a:pt x="19956" y="2697"/>
                    <a:pt x="13526" y="5912"/>
                  </a:cubicBezTo>
                  <a:cubicBezTo>
                    <a:pt x="7097" y="9127"/>
                    <a:pt x="6835" y="8853"/>
                    <a:pt x="942" y="10996"/>
                  </a:cubicBezTo>
                  <a:cubicBezTo>
                    <a:pt x="596" y="11127"/>
                    <a:pt x="287" y="11246"/>
                    <a:pt x="1" y="11377"/>
                  </a:cubicBezTo>
                  <a:cubicBezTo>
                    <a:pt x="17503" y="11353"/>
                    <a:pt x="34136" y="7555"/>
                    <a:pt x="49114" y="757"/>
                  </a:cubicBezTo>
                  <a:cubicBezTo>
                    <a:pt x="48070" y="210"/>
                    <a:pt x="46976" y="1"/>
                    <a:pt x="4583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6045;p88">
              <a:extLst>
                <a:ext uri="{FF2B5EF4-FFF2-40B4-BE49-F238E27FC236}">
                  <a16:creationId xmlns:a16="http://schemas.microsoft.com/office/drawing/2014/main" id="{6C7EE62B-395B-C7EC-D740-7ACE08DA1B8D}"/>
                </a:ext>
              </a:extLst>
            </p:cNvPr>
            <p:cNvSpPr/>
            <p:nvPr/>
          </p:nvSpPr>
          <p:spPr>
            <a:xfrm>
              <a:off x="-8560303" y="409598"/>
              <a:ext cx="1719277" cy="2347751"/>
            </a:xfrm>
            <a:custGeom>
              <a:avLst/>
              <a:gdLst/>
              <a:ahLst/>
              <a:cxnLst/>
              <a:rect l="l" t="t" r="r" b="b"/>
              <a:pathLst>
                <a:path w="68771" h="93910" extrusionOk="0">
                  <a:moveTo>
                    <a:pt x="21554" y="1"/>
                  </a:moveTo>
                  <a:cubicBezTo>
                    <a:pt x="18135" y="1"/>
                    <a:pt x="14648" y="1255"/>
                    <a:pt x="14085" y="2303"/>
                  </a:cubicBezTo>
                  <a:cubicBezTo>
                    <a:pt x="13145" y="4077"/>
                    <a:pt x="10775" y="12125"/>
                    <a:pt x="10775" y="12125"/>
                  </a:cubicBezTo>
                  <a:cubicBezTo>
                    <a:pt x="0" y="25270"/>
                    <a:pt x="0" y="30949"/>
                    <a:pt x="0" y="30949"/>
                  </a:cubicBezTo>
                  <a:cubicBezTo>
                    <a:pt x="953" y="38283"/>
                    <a:pt x="21539" y="56559"/>
                    <a:pt x="21539" y="56559"/>
                  </a:cubicBezTo>
                  <a:lnTo>
                    <a:pt x="20241" y="93909"/>
                  </a:lnTo>
                  <a:lnTo>
                    <a:pt x="58353" y="93909"/>
                  </a:lnTo>
                  <a:lnTo>
                    <a:pt x="57519" y="58643"/>
                  </a:lnTo>
                  <a:cubicBezTo>
                    <a:pt x="61782" y="57809"/>
                    <a:pt x="66520" y="44082"/>
                    <a:pt x="67580" y="39938"/>
                  </a:cubicBezTo>
                  <a:cubicBezTo>
                    <a:pt x="68652" y="35807"/>
                    <a:pt x="68771" y="17102"/>
                    <a:pt x="66044" y="11899"/>
                  </a:cubicBezTo>
                  <a:cubicBezTo>
                    <a:pt x="63978" y="7947"/>
                    <a:pt x="58589" y="7469"/>
                    <a:pt x="56100" y="7469"/>
                  </a:cubicBezTo>
                  <a:cubicBezTo>
                    <a:pt x="55304" y="7469"/>
                    <a:pt x="54805" y="7517"/>
                    <a:pt x="54805" y="7517"/>
                  </a:cubicBezTo>
                  <a:cubicBezTo>
                    <a:pt x="51344" y="3871"/>
                    <a:pt x="48078" y="2999"/>
                    <a:pt x="45746" y="2999"/>
                  </a:cubicBezTo>
                  <a:cubicBezTo>
                    <a:pt x="43609" y="2999"/>
                    <a:pt x="42255" y="3731"/>
                    <a:pt x="42255" y="3731"/>
                  </a:cubicBezTo>
                  <a:cubicBezTo>
                    <a:pt x="39753" y="1419"/>
                    <a:pt x="36911" y="723"/>
                    <a:pt x="34399" y="723"/>
                  </a:cubicBezTo>
                  <a:cubicBezTo>
                    <a:pt x="30613" y="723"/>
                    <a:pt x="27575" y="2303"/>
                    <a:pt x="27575" y="2303"/>
                  </a:cubicBezTo>
                  <a:cubicBezTo>
                    <a:pt x="26268" y="605"/>
                    <a:pt x="23927" y="1"/>
                    <a:pt x="21554" y="1"/>
                  </a:cubicBezTo>
                  <a:close/>
                </a:path>
              </a:pathLst>
            </a:custGeom>
            <a:solidFill>
              <a:srgbClr val="F8A4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6046;p88">
              <a:extLst>
                <a:ext uri="{FF2B5EF4-FFF2-40B4-BE49-F238E27FC236}">
                  <a16:creationId xmlns:a16="http://schemas.microsoft.com/office/drawing/2014/main" id="{E9E831E5-681D-49FE-FDCF-7B63C387C052}"/>
                </a:ext>
              </a:extLst>
            </p:cNvPr>
            <p:cNvSpPr/>
            <p:nvPr/>
          </p:nvSpPr>
          <p:spPr>
            <a:xfrm>
              <a:off x="-8296552" y="470501"/>
              <a:ext cx="1322958" cy="705621"/>
            </a:xfrm>
            <a:custGeom>
              <a:avLst/>
              <a:gdLst/>
              <a:ahLst/>
              <a:cxnLst/>
              <a:rect l="l" t="t" r="r" b="b"/>
              <a:pathLst>
                <a:path w="54696" h="29026" extrusionOk="0">
                  <a:moveTo>
                    <a:pt x="18842" y="1"/>
                  </a:moveTo>
                  <a:cubicBezTo>
                    <a:pt x="18547" y="1"/>
                    <a:pt x="18252" y="191"/>
                    <a:pt x="18252" y="572"/>
                  </a:cubicBezTo>
                  <a:lnTo>
                    <a:pt x="18252" y="11050"/>
                  </a:lnTo>
                  <a:cubicBezTo>
                    <a:pt x="16716" y="10859"/>
                    <a:pt x="15157" y="10752"/>
                    <a:pt x="13645" y="10633"/>
                  </a:cubicBezTo>
                  <a:cubicBezTo>
                    <a:pt x="11692" y="10466"/>
                    <a:pt x="9751" y="10324"/>
                    <a:pt x="7799" y="10193"/>
                  </a:cubicBezTo>
                  <a:cubicBezTo>
                    <a:pt x="7334" y="8549"/>
                    <a:pt x="6858" y="6906"/>
                    <a:pt x="6394" y="5263"/>
                  </a:cubicBezTo>
                  <a:cubicBezTo>
                    <a:pt x="6309" y="4975"/>
                    <a:pt x="6078" y="4850"/>
                    <a:pt x="5843" y="4850"/>
                  </a:cubicBezTo>
                  <a:cubicBezTo>
                    <a:pt x="5486" y="4850"/>
                    <a:pt x="5121" y="5139"/>
                    <a:pt x="5251" y="5585"/>
                  </a:cubicBezTo>
                  <a:cubicBezTo>
                    <a:pt x="5679" y="7097"/>
                    <a:pt x="6108" y="8609"/>
                    <a:pt x="6549" y="10121"/>
                  </a:cubicBezTo>
                  <a:cubicBezTo>
                    <a:pt x="4632" y="10002"/>
                    <a:pt x="2715" y="9895"/>
                    <a:pt x="798" y="9800"/>
                  </a:cubicBezTo>
                  <a:cubicBezTo>
                    <a:pt x="786" y="9799"/>
                    <a:pt x="774" y="9799"/>
                    <a:pt x="763" y="9799"/>
                  </a:cubicBezTo>
                  <a:cubicBezTo>
                    <a:pt x="0" y="9799"/>
                    <a:pt x="12" y="10943"/>
                    <a:pt x="798" y="10990"/>
                  </a:cubicBezTo>
                  <a:cubicBezTo>
                    <a:pt x="3715" y="11121"/>
                    <a:pt x="6620" y="11300"/>
                    <a:pt x="9525" y="11502"/>
                  </a:cubicBezTo>
                  <a:cubicBezTo>
                    <a:pt x="12466" y="11705"/>
                    <a:pt x="15609" y="11764"/>
                    <a:pt x="18598" y="12240"/>
                  </a:cubicBezTo>
                  <a:cubicBezTo>
                    <a:pt x="18681" y="12276"/>
                    <a:pt x="18776" y="12288"/>
                    <a:pt x="18871" y="12288"/>
                  </a:cubicBezTo>
                  <a:cubicBezTo>
                    <a:pt x="19645" y="12419"/>
                    <a:pt x="20407" y="12562"/>
                    <a:pt x="21157" y="12764"/>
                  </a:cubicBezTo>
                  <a:cubicBezTo>
                    <a:pt x="22110" y="13014"/>
                    <a:pt x="21908" y="14872"/>
                    <a:pt x="21884" y="15574"/>
                  </a:cubicBezTo>
                  <a:cubicBezTo>
                    <a:pt x="21800" y="17753"/>
                    <a:pt x="20860" y="19884"/>
                    <a:pt x="19407" y="21563"/>
                  </a:cubicBezTo>
                  <a:cubicBezTo>
                    <a:pt x="17584" y="23682"/>
                    <a:pt x="14277" y="25066"/>
                    <a:pt x="11172" y="25066"/>
                  </a:cubicBezTo>
                  <a:cubicBezTo>
                    <a:pt x="8904" y="25066"/>
                    <a:pt x="6743" y="24328"/>
                    <a:pt x="5346" y="22599"/>
                  </a:cubicBezTo>
                  <a:cubicBezTo>
                    <a:pt x="5205" y="22423"/>
                    <a:pt x="5011" y="22350"/>
                    <a:pt x="4819" y="22350"/>
                  </a:cubicBezTo>
                  <a:cubicBezTo>
                    <a:pt x="4362" y="22350"/>
                    <a:pt x="3922" y="22766"/>
                    <a:pt x="4274" y="23194"/>
                  </a:cubicBezTo>
                  <a:cubicBezTo>
                    <a:pt x="5986" y="25320"/>
                    <a:pt x="8522" y="26198"/>
                    <a:pt x="11147" y="26198"/>
                  </a:cubicBezTo>
                  <a:cubicBezTo>
                    <a:pt x="13579" y="26198"/>
                    <a:pt x="16087" y="25444"/>
                    <a:pt x="18086" y="24230"/>
                  </a:cubicBezTo>
                  <a:cubicBezTo>
                    <a:pt x="19995" y="26588"/>
                    <a:pt x="22395" y="27771"/>
                    <a:pt x="25037" y="27771"/>
                  </a:cubicBezTo>
                  <a:cubicBezTo>
                    <a:pt x="26383" y="27771"/>
                    <a:pt x="27791" y="27464"/>
                    <a:pt x="29230" y="26849"/>
                  </a:cubicBezTo>
                  <a:cubicBezTo>
                    <a:pt x="29516" y="26730"/>
                    <a:pt x="30016" y="26540"/>
                    <a:pt x="30409" y="26290"/>
                  </a:cubicBezTo>
                  <a:cubicBezTo>
                    <a:pt x="32240" y="27882"/>
                    <a:pt x="34366" y="29004"/>
                    <a:pt x="36544" y="29004"/>
                  </a:cubicBezTo>
                  <a:cubicBezTo>
                    <a:pt x="37835" y="29004"/>
                    <a:pt x="39145" y="28609"/>
                    <a:pt x="40422" y="27683"/>
                  </a:cubicBezTo>
                  <a:cubicBezTo>
                    <a:pt x="40791" y="27421"/>
                    <a:pt x="41065" y="27159"/>
                    <a:pt x="41291" y="26897"/>
                  </a:cubicBezTo>
                  <a:cubicBezTo>
                    <a:pt x="42255" y="27957"/>
                    <a:pt x="43625" y="28600"/>
                    <a:pt x="45006" y="28885"/>
                  </a:cubicBezTo>
                  <a:cubicBezTo>
                    <a:pt x="45433" y="28971"/>
                    <a:pt x="45996" y="29026"/>
                    <a:pt x="46605" y="29026"/>
                  </a:cubicBezTo>
                  <a:cubicBezTo>
                    <a:pt x="48354" y="29026"/>
                    <a:pt x="50487" y="28578"/>
                    <a:pt x="50911" y="27147"/>
                  </a:cubicBezTo>
                  <a:cubicBezTo>
                    <a:pt x="52126" y="23063"/>
                    <a:pt x="53340" y="18979"/>
                    <a:pt x="54566" y="14884"/>
                  </a:cubicBezTo>
                  <a:cubicBezTo>
                    <a:pt x="54696" y="14446"/>
                    <a:pt x="54331" y="14155"/>
                    <a:pt x="53975" y="14155"/>
                  </a:cubicBezTo>
                  <a:cubicBezTo>
                    <a:pt x="53740" y="14155"/>
                    <a:pt x="53509" y="14281"/>
                    <a:pt x="53423" y="14574"/>
                  </a:cubicBezTo>
                  <a:cubicBezTo>
                    <a:pt x="52435" y="17884"/>
                    <a:pt x="51447" y="21206"/>
                    <a:pt x="50459" y="24516"/>
                  </a:cubicBezTo>
                  <a:cubicBezTo>
                    <a:pt x="50256" y="25230"/>
                    <a:pt x="50042" y="25933"/>
                    <a:pt x="49840" y="26635"/>
                  </a:cubicBezTo>
                  <a:cubicBezTo>
                    <a:pt x="49554" y="27588"/>
                    <a:pt x="48947" y="27349"/>
                    <a:pt x="47899" y="27623"/>
                  </a:cubicBezTo>
                  <a:cubicBezTo>
                    <a:pt x="47409" y="27752"/>
                    <a:pt x="46881" y="27818"/>
                    <a:pt x="46345" y="27818"/>
                  </a:cubicBezTo>
                  <a:cubicBezTo>
                    <a:pt x="44654" y="27818"/>
                    <a:pt x="42874" y="27167"/>
                    <a:pt x="41898" y="25802"/>
                  </a:cubicBezTo>
                  <a:cubicBezTo>
                    <a:pt x="42124" y="25147"/>
                    <a:pt x="42184" y="24409"/>
                    <a:pt x="42339" y="23456"/>
                  </a:cubicBezTo>
                  <a:cubicBezTo>
                    <a:pt x="42946" y="19706"/>
                    <a:pt x="43565" y="15967"/>
                    <a:pt x="44172" y="12229"/>
                  </a:cubicBezTo>
                  <a:cubicBezTo>
                    <a:pt x="44351" y="11121"/>
                    <a:pt x="44529" y="10026"/>
                    <a:pt x="44708" y="8919"/>
                  </a:cubicBezTo>
                  <a:cubicBezTo>
                    <a:pt x="44827" y="8204"/>
                    <a:pt x="46053" y="6859"/>
                    <a:pt x="46565" y="6073"/>
                  </a:cubicBezTo>
                  <a:cubicBezTo>
                    <a:pt x="46865" y="5632"/>
                    <a:pt x="46455" y="5209"/>
                    <a:pt x="46039" y="5209"/>
                  </a:cubicBezTo>
                  <a:cubicBezTo>
                    <a:pt x="45860" y="5209"/>
                    <a:pt x="45679" y="5288"/>
                    <a:pt x="45553" y="5478"/>
                  </a:cubicBezTo>
                  <a:cubicBezTo>
                    <a:pt x="44494" y="7061"/>
                    <a:pt x="43648" y="8097"/>
                    <a:pt x="43363" y="9931"/>
                  </a:cubicBezTo>
                  <a:cubicBezTo>
                    <a:pt x="42863" y="12955"/>
                    <a:pt x="42363" y="15979"/>
                    <a:pt x="41874" y="19015"/>
                  </a:cubicBezTo>
                  <a:cubicBezTo>
                    <a:pt x="41505" y="21277"/>
                    <a:pt x="41136" y="23528"/>
                    <a:pt x="40767" y="25790"/>
                  </a:cubicBezTo>
                  <a:cubicBezTo>
                    <a:pt x="40774" y="25744"/>
                    <a:pt x="40777" y="25723"/>
                    <a:pt x="40771" y="25723"/>
                  </a:cubicBezTo>
                  <a:lnTo>
                    <a:pt x="40771" y="25723"/>
                  </a:lnTo>
                  <a:cubicBezTo>
                    <a:pt x="40758" y="25723"/>
                    <a:pt x="40697" y="25843"/>
                    <a:pt x="40529" y="26028"/>
                  </a:cubicBezTo>
                  <a:cubicBezTo>
                    <a:pt x="40065" y="26516"/>
                    <a:pt x="39517" y="26909"/>
                    <a:pt x="38934" y="27242"/>
                  </a:cubicBezTo>
                  <a:cubicBezTo>
                    <a:pt x="38140" y="27705"/>
                    <a:pt x="37333" y="27901"/>
                    <a:pt x="36537" y="27901"/>
                  </a:cubicBezTo>
                  <a:cubicBezTo>
                    <a:pt x="34526" y="27901"/>
                    <a:pt x="32578" y="26651"/>
                    <a:pt x="31052" y="25278"/>
                  </a:cubicBezTo>
                  <a:cubicBezTo>
                    <a:pt x="31123" y="24313"/>
                    <a:pt x="31194" y="23349"/>
                    <a:pt x="31266" y="22385"/>
                  </a:cubicBezTo>
                  <a:cubicBezTo>
                    <a:pt x="31599" y="18146"/>
                    <a:pt x="31921" y="13919"/>
                    <a:pt x="32242" y="9681"/>
                  </a:cubicBezTo>
                  <a:cubicBezTo>
                    <a:pt x="32349" y="8335"/>
                    <a:pt x="32445" y="6990"/>
                    <a:pt x="32552" y="5644"/>
                  </a:cubicBezTo>
                  <a:cubicBezTo>
                    <a:pt x="32564" y="5406"/>
                    <a:pt x="32576" y="5537"/>
                    <a:pt x="32885" y="4835"/>
                  </a:cubicBezTo>
                  <a:cubicBezTo>
                    <a:pt x="33266" y="3989"/>
                    <a:pt x="33647" y="3132"/>
                    <a:pt x="34028" y="2287"/>
                  </a:cubicBezTo>
                  <a:cubicBezTo>
                    <a:pt x="34240" y="1813"/>
                    <a:pt x="33826" y="1384"/>
                    <a:pt x="33444" y="1384"/>
                  </a:cubicBezTo>
                  <a:cubicBezTo>
                    <a:pt x="33269" y="1384"/>
                    <a:pt x="33101" y="1475"/>
                    <a:pt x="33004" y="1691"/>
                  </a:cubicBezTo>
                  <a:cubicBezTo>
                    <a:pt x="32171" y="3561"/>
                    <a:pt x="31421" y="4990"/>
                    <a:pt x="31266" y="7002"/>
                  </a:cubicBezTo>
                  <a:cubicBezTo>
                    <a:pt x="30992" y="10609"/>
                    <a:pt x="30706" y="14205"/>
                    <a:pt x="30432" y="17813"/>
                  </a:cubicBezTo>
                  <a:cubicBezTo>
                    <a:pt x="30254" y="20253"/>
                    <a:pt x="30063" y="22694"/>
                    <a:pt x="29873" y="25135"/>
                  </a:cubicBezTo>
                  <a:cubicBezTo>
                    <a:pt x="29801" y="25194"/>
                    <a:pt x="29682" y="25302"/>
                    <a:pt x="29432" y="25433"/>
                  </a:cubicBezTo>
                  <a:cubicBezTo>
                    <a:pt x="28647" y="25873"/>
                    <a:pt x="27789" y="26171"/>
                    <a:pt x="26920" y="26409"/>
                  </a:cubicBezTo>
                  <a:cubicBezTo>
                    <a:pt x="26258" y="26590"/>
                    <a:pt x="25612" y="26676"/>
                    <a:pt x="24987" y="26676"/>
                  </a:cubicBezTo>
                  <a:cubicBezTo>
                    <a:pt x="22652" y="26676"/>
                    <a:pt x="20599" y="25479"/>
                    <a:pt x="19050" y="23563"/>
                  </a:cubicBezTo>
                  <a:cubicBezTo>
                    <a:pt x="22134" y="21146"/>
                    <a:pt x="23848" y="16812"/>
                    <a:pt x="22920" y="13133"/>
                  </a:cubicBezTo>
                  <a:cubicBezTo>
                    <a:pt x="22646" y="12026"/>
                    <a:pt x="21908" y="11693"/>
                    <a:pt x="20812" y="11467"/>
                  </a:cubicBezTo>
                  <a:cubicBezTo>
                    <a:pt x="20348" y="11371"/>
                    <a:pt x="19895" y="11288"/>
                    <a:pt x="19431" y="11216"/>
                  </a:cubicBezTo>
                  <a:lnTo>
                    <a:pt x="19431" y="572"/>
                  </a:lnTo>
                  <a:cubicBezTo>
                    <a:pt x="19431" y="191"/>
                    <a:pt x="19136" y="1"/>
                    <a:pt x="18842" y="1"/>
                  </a:cubicBezTo>
                  <a:close/>
                </a:path>
              </a:pathLst>
            </a:custGeom>
            <a:solidFill>
              <a:srgbClr val="EA80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6047;p88">
              <a:extLst>
                <a:ext uri="{FF2B5EF4-FFF2-40B4-BE49-F238E27FC236}">
                  <a16:creationId xmlns:a16="http://schemas.microsoft.com/office/drawing/2014/main" id="{7490706E-9EBE-620C-FA6D-CF9E372F384A}"/>
                </a:ext>
              </a:extLst>
            </p:cNvPr>
            <p:cNvSpPr/>
            <p:nvPr/>
          </p:nvSpPr>
          <p:spPr>
            <a:xfrm>
              <a:off x="-8185251" y="2054850"/>
              <a:ext cx="1182299" cy="1822275"/>
            </a:xfrm>
            <a:custGeom>
              <a:avLst/>
              <a:gdLst/>
              <a:ahLst/>
              <a:cxnLst/>
              <a:rect l="l" t="t" r="r" b="b"/>
              <a:pathLst>
                <a:path w="47292" h="72891" extrusionOk="0">
                  <a:moveTo>
                    <a:pt x="0" y="0"/>
                  </a:moveTo>
                  <a:lnTo>
                    <a:pt x="0" y="72890"/>
                  </a:lnTo>
                  <a:lnTo>
                    <a:pt x="47292" y="72890"/>
                  </a:lnTo>
                  <a:lnTo>
                    <a:pt x="4729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6048;p88">
              <a:extLst>
                <a:ext uri="{FF2B5EF4-FFF2-40B4-BE49-F238E27FC236}">
                  <a16:creationId xmlns:a16="http://schemas.microsoft.com/office/drawing/2014/main" id="{E1F79890-81CC-AA31-B447-DFC9C776AC6F}"/>
                </a:ext>
              </a:extLst>
            </p:cNvPr>
            <p:cNvSpPr/>
            <p:nvPr/>
          </p:nvSpPr>
          <p:spPr>
            <a:xfrm>
              <a:off x="-8185251" y="2054850"/>
              <a:ext cx="1182299" cy="426549"/>
            </a:xfrm>
            <a:custGeom>
              <a:avLst/>
              <a:gdLst/>
              <a:ahLst/>
              <a:cxnLst/>
              <a:rect l="l" t="t" r="r" b="b"/>
              <a:pathLst>
                <a:path w="47292" h="17062" extrusionOk="0">
                  <a:moveTo>
                    <a:pt x="0" y="0"/>
                  </a:moveTo>
                  <a:lnTo>
                    <a:pt x="0" y="17062"/>
                  </a:lnTo>
                  <a:lnTo>
                    <a:pt x="47292" y="17062"/>
                  </a:lnTo>
                  <a:lnTo>
                    <a:pt x="47292"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6049;p88">
              <a:extLst>
                <a:ext uri="{FF2B5EF4-FFF2-40B4-BE49-F238E27FC236}">
                  <a16:creationId xmlns:a16="http://schemas.microsoft.com/office/drawing/2014/main" id="{D00BECE9-F5E7-875B-F3A0-32EE63146DE5}"/>
                </a:ext>
              </a:extLst>
            </p:cNvPr>
            <p:cNvSpPr/>
            <p:nvPr/>
          </p:nvSpPr>
          <p:spPr>
            <a:xfrm>
              <a:off x="-6976477" y="364351"/>
              <a:ext cx="1718973" cy="3239826"/>
            </a:xfrm>
            <a:custGeom>
              <a:avLst/>
              <a:gdLst/>
              <a:ahLst/>
              <a:cxnLst/>
              <a:rect l="l" t="t" r="r" b="b"/>
              <a:pathLst>
                <a:path w="68759" h="129593" extrusionOk="0">
                  <a:moveTo>
                    <a:pt x="21546" y="1"/>
                  </a:moveTo>
                  <a:cubicBezTo>
                    <a:pt x="18125" y="1"/>
                    <a:pt x="14641" y="1256"/>
                    <a:pt x="14085" y="2303"/>
                  </a:cubicBezTo>
                  <a:cubicBezTo>
                    <a:pt x="13133" y="4077"/>
                    <a:pt x="10764" y="12125"/>
                    <a:pt x="10764" y="12125"/>
                  </a:cubicBezTo>
                  <a:cubicBezTo>
                    <a:pt x="0" y="25270"/>
                    <a:pt x="0" y="30949"/>
                    <a:pt x="0" y="30949"/>
                  </a:cubicBezTo>
                  <a:cubicBezTo>
                    <a:pt x="941" y="38283"/>
                    <a:pt x="21539" y="56559"/>
                    <a:pt x="21539" y="56559"/>
                  </a:cubicBezTo>
                  <a:lnTo>
                    <a:pt x="20241" y="129592"/>
                  </a:lnTo>
                  <a:lnTo>
                    <a:pt x="58341" y="129592"/>
                  </a:lnTo>
                  <a:lnTo>
                    <a:pt x="57519" y="58643"/>
                  </a:lnTo>
                  <a:cubicBezTo>
                    <a:pt x="61782" y="57810"/>
                    <a:pt x="66509" y="44082"/>
                    <a:pt x="67580" y="39938"/>
                  </a:cubicBezTo>
                  <a:cubicBezTo>
                    <a:pt x="68640" y="35795"/>
                    <a:pt x="68759" y="17102"/>
                    <a:pt x="66044" y="11887"/>
                  </a:cubicBezTo>
                  <a:cubicBezTo>
                    <a:pt x="63979" y="7947"/>
                    <a:pt x="58588" y="7469"/>
                    <a:pt x="56094" y="7469"/>
                  </a:cubicBezTo>
                  <a:cubicBezTo>
                    <a:pt x="55295" y="7469"/>
                    <a:pt x="54793" y="7518"/>
                    <a:pt x="54793" y="7518"/>
                  </a:cubicBezTo>
                  <a:cubicBezTo>
                    <a:pt x="51326" y="3865"/>
                    <a:pt x="48055" y="2993"/>
                    <a:pt x="45722" y="2993"/>
                  </a:cubicBezTo>
                  <a:cubicBezTo>
                    <a:pt x="43592" y="2993"/>
                    <a:pt x="42244" y="3720"/>
                    <a:pt x="42244" y="3720"/>
                  </a:cubicBezTo>
                  <a:cubicBezTo>
                    <a:pt x="39750" y="1411"/>
                    <a:pt x="36916" y="716"/>
                    <a:pt x="34409" y="716"/>
                  </a:cubicBezTo>
                  <a:cubicBezTo>
                    <a:pt x="30619" y="716"/>
                    <a:pt x="27575" y="2303"/>
                    <a:pt x="27575" y="2303"/>
                  </a:cubicBezTo>
                  <a:cubicBezTo>
                    <a:pt x="26263" y="605"/>
                    <a:pt x="23920" y="1"/>
                    <a:pt x="21546" y="1"/>
                  </a:cubicBezTo>
                  <a:close/>
                </a:path>
              </a:pathLst>
            </a:custGeom>
            <a:solidFill>
              <a:srgbClr val="B253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6050;p88">
              <a:extLst>
                <a:ext uri="{FF2B5EF4-FFF2-40B4-BE49-F238E27FC236}">
                  <a16:creationId xmlns:a16="http://schemas.microsoft.com/office/drawing/2014/main" id="{8F54312A-8AE7-BDC8-DE43-6A0CFB7E201F}"/>
                </a:ext>
              </a:extLst>
            </p:cNvPr>
            <p:cNvSpPr/>
            <p:nvPr/>
          </p:nvSpPr>
          <p:spPr>
            <a:xfrm>
              <a:off x="-6597575" y="2499848"/>
              <a:ext cx="1182025" cy="1557352"/>
            </a:xfrm>
            <a:custGeom>
              <a:avLst/>
              <a:gdLst/>
              <a:ahLst/>
              <a:cxnLst/>
              <a:rect l="l" t="t" r="r" b="b"/>
              <a:pathLst>
                <a:path w="47281" h="62294" extrusionOk="0">
                  <a:moveTo>
                    <a:pt x="1" y="0"/>
                  </a:moveTo>
                  <a:lnTo>
                    <a:pt x="1" y="62294"/>
                  </a:lnTo>
                  <a:lnTo>
                    <a:pt x="47281" y="62294"/>
                  </a:lnTo>
                  <a:lnTo>
                    <a:pt x="47281" y="0"/>
                  </a:lnTo>
                  <a:close/>
                </a:path>
              </a:pathLst>
            </a:custGeom>
            <a:solidFill>
              <a:srgbClr val="001E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6051;p88">
              <a:extLst>
                <a:ext uri="{FF2B5EF4-FFF2-40B4-BE49-F238E27FC236}">
                  <a16:creationId xmlns:a16="http://schemas.microsoft.com/office/drawing/2014/main" id="{A19BB233-529B-FB78-B784-40D9579FE32A}"/>
                </a:ext>
              </a:extLst>
            </p:cNvPr>
            <p:cNvSpPr/>
            <p:nvPr/>
          </p:nvSpPr>
          <p:spPr>
            <a:xfrm>
              <a:off x="-6597575" y="2073299"/>
              <a:ext cx="1182025" cy="426574"/>
            </a:xfrm>
            <a:custGeom>
              <a:avLst/>
              <a:gdLst/>
              <a:ahLst/>
              <a:cxnLst/>
              <a:rect l="l" t="t" r="r" b="b"/>
              <a:pathLst>
                <a:path w="47281" h="17063" extrusionOk="0">
                  <a:moveTo>
                    <a:pt x="1" y="1"/>
                  </a:moveTo>
                  <a:lnTo>
                    <a:pt x="1" y="17062"/>
                  </a:lnTo>
                  <a:lnTo>
                    <a:pt x="47281" y="17062"/>
                  </a:lnTo>
                  <a:lnTo>
                    <a:pt x="47281"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6052;p88">
              <a:extLst>
                <a:ext uri="{FF2B5EF4-FFF2-40B4-BE49-F238E27FC236}">
                  <a16:creationId xmlns:a16="http://schemas.microsoft.com/office/drawing/2014/main" id="{22C7EA4B-6F9E-8704-FDF4-A28C7C70CA53}"/>
                </a:ext>
              </a:extLst>
            </p:cNvPr>
            <p:cNvSpPr/>
            <p:nvPr/>
          </p:nvSpPr>
          <p:spPr>
            <a:xfrm>
              <a:off x="-5392951" y="530750"/>
              <a:ext cx="1719302" cy="2347726"/>
            </a:xfrm>
            <a:custGeom>
              <a:avLst/>
              <a:gdLst/>
              <a:ahLst/>
              <a:cxnLst/>
              <a:rect l="l" t="t" r="r" b="b"/>
              <a:pathLst>
                <a:path w="68772" h="93909" extrusionOk="0">
                  <a:moveTo>
                    <a:pt x="21554" y="1"/>
                  </a:moveTo>
                  <a:cubicBezTo>
                    <a:pt x="18135" y="1"/>
                    <a:pt x="14648" y="1255"/>
                    <a:pt x="14086" y="2302"/>
                  </a:cubicBezTo>
                  <a:cubicBezTo>
                    <a:pt x="13145" y="4076"/>
                    <a:pt x="10776" y="12125"/>
                    <a:pt x="10776" y="12125"/>
                  </a:cubicBezTo>
                  <a:cubicBezTo>
                    <a:pt x="1" y="25258"/>
                    <a:pt x="1" y="30937"/>
                    <a:pt x="1" y="30937"/>
                  </a:cubicBezTo>
                  <a:cubicBezTo>
                    <a:pt x="953" y="38283"/>
                    <a:pt x="21539" y="56547"/>
                    <a:pt x="21539" y="56547"/>
                  </a:cubicBezTo>
                  <a:lnTo>
                    <a:pt x="20241" y="93909"/>
                  </a:lnTo>
                  <a:lnTo>
                    <a:pt x="58353" y="93909"/>
                  </a:lnTo>
                  <a:lnTo>
                    <a:pt x="57520" y="58631"/>
                  </a:lnTo>
                  <a:cubicBezTo>
                    <a:pt x="61782" y="57809"/>
                    <a:pt x="66521" y="44081"/>
                    <a:pt x="67580" y="39938"/>
                  </a:cubicBezTo>
                  <a:cubicBezTo>
                    <a:pt x="68652" y="35795"/>
                    <a:pt x="68771" y="17090"/>
                    <a:pt x="66045" y="11887"/>
                  </a:cubicBezTo>
                  <a:cubicBezTo>
                    <a:pt x="63978" y="7935"/>
                    <a:pt x="58589" y="7457"/>
                    <a:pt x="56100" y="7457"/>
                  </a:cubicBezTo>
                  <a:cubicBezTo>
                    <a:pt x="55304" y="7457"/>
                    <a:pt x="54805" y="7505"/>
                    <a:pt x="54805" y="7505"/>
                  </a:cubicBezTo>
                  <a:cubicBezTo>
                    <a:pt x="51341" y="3861"/>
                    <a:pt x="48073" y="2991"/>
                    <a:pt x="45740" y="2991"/>
                  </a:cubicBezTo>
                  <a:cubicBezTo>
                    <a:pt x="43606" y="2991"/>
                    <a:pt x="42256" y="3719"/>
                    <a:pt x="42256" y="3719"/>
                  </a:cubicBezTo>
                  <a:cubicBezTo>
                    <a:pt x="39757" y="1410"/>
                    <a:pt x="36921" y="716"/>
                    <a:pt x="34412" y="716"/>
                  </a:cubicBezTo>
                  <a:cubicBezTo>
                    <a:pt x="30620" y="716"/>
                    <a:pt x="27575" y="2302"/>
                    <a:pt x="27575" y="2302"/>
                  </a:cubicBezTo>
                  <a:cubicBezTo>
                    <a:pt x="26268" y="605"/>
                    <a:pt x="23928" y="1"/>
                    <a:pt x="21554" y="1"/>
                  </a:cubicBezTo>
                  <a:close/>
                </a:path>
              </a:pathLst>
            </a:custGeom>
            <a:solidFill>
              <a:srgbClr val="F2B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6053;p88">
              <a:extLst>
                <a:ext uri="{FF2B5EF4-FFF2-40B4-BE49-F238E27FC236}">
                  <a16:creationId xmlns:a16="http://schemas.microsoft.com/office/drawing/2014/main" id="{4610ED50-31A3-2BAE-3223-6A0E5815DC40}"/>
                </a:ext>
              </a:extLst>
            </p:cNvPr>
            <p:cNvSpPr/>
            <p:nvPr/>
          </p:nvSpPr>
          <p:spPr>
            <a:xfrm>
              <a:off x="-5129101" y="591499"/>
              <a:ext cx="1322983" cy="705596"/>
            </a:xfrm>
            <a:custGeom>
              <a:avLst/>
              <a:gdLst/>
              <a:ahLst/>
              <a:cxnLst/>
              <a:rect l="l" t="t" r="r" b="b"/>
              <a:pathLst>
                <a:path w="54697" h="29031" extrusionOk="0">
                  <a:moveTo>
                    <a:pt x="18842" y="1"/>
                  </a:moveTo>
                  <a:cubicBezTo>
                    <a:pt x="18547" y="1"/>
                    <a:pt x="18253" y="191"/>
                    <a:pt x="18253" y="572"/>
                  </a:cubicBezTo>
                  <a:lnTo>
                    <a:pt x="18253" y="11062"/>
                  </a:lnTo>
                  <a:cubicBezTo>
                    <a:pt x="16717" y="10871"/>
                    <a:pt x="15169" y="10764"/>
                    <a:pt x="13645" y="10633"/>
                  </a:cubicBezTo>
                  <a:cubicBezTo>
                    <a:pt x="11692" y="10466"/>
                    <a:pt x="9752" y="10323"/>
                    <a:pt x="7799" y="10204"/>
                  </a:cubicBezTo>
                  <a:cubicBezTo>
                    <a:pt x="7335" y="8561"/>
                    <a:pt x="6858" y="6918"/>
                    <a:pt x="6394" y="5275"/>
                  </a:cubicBezTo>
                  <a:cubicBezTo>
                    <a:pt x="6309" y="4980"/>
                    <a:pt x="6075" y="4853"/>
                    <a:pt x="5839" y="4853"/>
                  </a:cubicBezTo>
                  <a:cubicBezTo>
                    <a:pt x="5483" y="4853"/>
                    <a:pt x="5122" y="5141"/>
                    <a:pt x="5251" y="5585"/>
                  </a:cubicBezTo>
                  <a:cubicBezTo>
                    <a:pt x="5680" y="7097"/>
                    <a:pt x="6120" y="8609"/>
                    <a:pt x="6549" y="10121"/>
                  </a:cubicBezTo>
                  <a:cubicBezTo>
                    <a:pt x="4632" y="10002"/>
                    <a:pt x="2715" y="9895"/>
                    <a:pt x="810" y="9811"/>
                  </a:cubicBezTo>
                  <a:cubicBezTo>
                    <a:pt x="794" y="9811"/>
                    <a:pt x="779" y="9810"/>
                    <a:pt x="763" y="9810"/>
                  </a:cubicBezTo>
                  <a:cubicBezTo>
                    <a:pt x="1" y="9810"/>
                    <a:pt x="16" y="10955"/>
                    <a:pt x="810" y="10990"/>
                  </a:cubicBezTo>
                  <a:cubicBezTo>
                    <a:pt x="3715" y="11133"/>
                    <a:pt x="6620" y="11312"/>
                    <a:pt x="9525" y="11502"/>
                  </a:cubicBezTo>
                  <a:cubicBezTo>
                    <a:pt x="12466" y="11705"/>
                    <a:pt x="15610" y="11776"/>
                    <a:pt x="18598" y="12240"/>
                  </a:cubicBezTo>
                  <a:cubicBezTo>
                    <a:pt x="18681" y="12276"/>
                    <a:pt x="18777" y="12288"/>
                    <a:pt x="18872" y="12288"/>
                  </a:cubicBezTo>
                  <a:cubicBezTo>
                    <a:pt x="19646" y="12419"/>
                    <a:pt x="20408" y="12574"/>
                    <a:pt x="21158" y="12764"/>
                  </a:cubicBezTo>
                  <a:cubicBezTo>
                    <a:pt x="22110" y="13014"/>
                    <a:pt x="21908" y="14884"/>
                    <a:pt x="21884" y="15574"/>
                  </a:cubicBezTo>
                  <a:cubicBezTo>
                    <a:pt x="21801" y="17753"/>
                    <a:pt x="20860" y="19884"/>
                    <a:pt x="19408" y="21563"/>
                  </a:cubicBezTo>
                  <a:cubicBezTo>
                    <a:pt x="17582" y="23685"/>
                    <a:pt x="14270" y="25073"/>
                    <a:pt x="11164" y="25073"/>
                  </a:cubicBezTo>
                  <a:cubicBezTo>
                    <a:pt x="8901" y="25073"/>
                    <a:pt x="6748" y="24337"/>
                    <a:pt x="5358" y="22611"/>
                  </a:cubicBezTo>
                  <a:cubicBezTo>
                    <a:pt x="5214" y="22431"/>
                    <a:pt x="5017" y="22357"/>
                    <a:pt x="4825" y="22357"/>
                  </a:cubicBezTo>
                  <a:cubicBezTo>
                    <a:pt x="4367" y="22357"/>
                    <a:pt x="3931" y="22778"/>
                    <a:pt x="4275" y="23206"/>
                  </a:cubicBezTo>
                  <a:cubicBezTo>
                    <a:pt x="5987" y="25326"/>
                    <a:pt x="8523" y="26201"/>
                    <a:pt x="11148" y="26201"/>
                  </a:cubicBezTo>
                  <a:cubicBezTo>
                    <a:pt x="13580" y="26201"/>
                    <a:pt x="16088" y="25450"/>
                    <a:pt x="18086" y="24242"/>
                  </a:cubicBezTo>
                  <a:cubicBezTo>
                    <a:pt x="20002" y="26591"/>
                    <a:pt x="22404" y="27772"/>
                    <a:pt x="25042" y="27772"/>
                  </a:cubicBezTo>
                  <a:cubicBezTo>
                    <a:pt x="26388" y="27772"/>
                    <a:pt x="27795" y="27465"/>
                    <a:pt x="29230" y="26849"/>
                  </a:cubicBezTo>
                  <a:cubicBezTo>
                    <a:pt x="29516" y="26730"/>
                    <a:pt x="30016" y="26552"/>
                    <a:pt x="30409" y="26290"/>
                  </a:cubicBezTo>
                  <a:cubicBezTo>
                    <a:pt x="32240" y="27882"/>
                    <a:pt x="34366" y="29004"/>
                    <a:pt x="36547" y="29004"/>
                  </a:cubicBezTo>
                  <a:cubicBezTo>
                    <a:pt x="37841" y="29004"/>
                    <a:pt x="39153" y="28609"/>
                    <a:pt x="40434" y="27683"/>
                  </a:cubicBezTo>
                  <a:cubicBezTo>
                    <a:pt x="40791" y="27421"/>
                    <a:pt x="41065" y="27171"/>
                    <a:pt x="41291" y="26909"/>
                  </a:cubicBezTo>
                  <a:cubicBezTo>
                    <a:pt x="42256" y="27957"/>
                    <a:pt x="43625" y="28611"/>
                    <a:pt x="45006" y="28885"/>
                  </a:cubicBezTo>
                  <a:cubicBezTo>
                    <a:pt x="45439" y="28975"/>
                    <a:pt x="46006" y="29031"/>
                    <a:pt x="46619" y="29031"/>
                  </a:cubicBezTo>
                  <a:cubicBezTo>
                    <a:pt x="48368" y="29031"/>
                    <a:pt x="50488" y="28575"/>
                    <a:pt x="50912" y="27147"/>
                  </a:cubicBezTo>
                  <a:cubicBezTo>
                    <a:pt x="52138" y="23063"/>
                    <a:pt x="53352" y="18979"/>
                    <a:pt x="54567" y="14895"/>
                  </a:cubicBezTo>
                  <a:cubicBezTo>
                    <a:pt x="54696" y="14450"/>
                    <a:pt x="54331" y="14161"/>
                    <a:pt x="53975" y="14161"/>
                  </a:cubicBezTo>
                  <a:cubicBezTo>
                    <a:pt x="53740" y="14161"/>
                    <a:pt x="53509" y="14286"/>
                    <a:pt x="53424" y="14574"/>
                  </a:cubicBezTo>
                  <a:cubicBezTo>
                    <a:pt x="52436" y="17896"/>
                    <a:pt x="51447" y="21206"/>
                    <a:pt x="50459" y="24528"/>
                  </a:cubicBezTo>
                  <a:cubicBezTo>
                    <a:pt x="50257" y="25230"/>
                    <a:pt x="50042" y="25933"/>
                    <a:pt x="49840" y="26635"/>
                  </a:cubicBezTo>
                  <a:cubicBezTo>
                    <a:pt x="49554" y="27599"/>
                    <a:pt x="48947" y="27361"/>
                    <a:pt x="47899" y="27635"/>
                  </a:cubicBezTo>
                  <a:cubicBezTo>
                    <a:pt x="47411" y="27761"/>
                    <a:pt x="46887" y="27825"/>
                    <a:pt x="46353" y="27825"/>
                  </a:cubicBezTo>
                  <a:cubicBezTo>
                    <a:pt x="44660" y="27825"/>
                    <a:pt x="42879" y="27180"/>
                    <a:pt x="41910" y="25813"/>
                  </a:cubicBezTo>
                  <a:cubicBezTo>
                    <a:pt x="42125" y="25159"/>
                    <a:pt x="42184" y="24409"/>
                    <a:pt x="42339" y="23456"/>
                  </a:cubicBezTo>
                  <a:cubicBezTo>
                    <a:pt x="42958" y="19717"/>
                    <a:pt x="43565" y="15979"/>
                    <a:pt x="44173" y="12228"/>
                  </a:cubicBezTo>
                  <a:cubicBezTo>
                    <a:pt x="44351" y="11133"/>
                    <a:pt x="44542" y="10026"/>
                    <a:pt x="44708" y="8919"/>
                  </a:cubicBezTo>
                  <a:cubicBezTo>
                    <a:pt x="44828" y="8216"/>
                    <a:pt x="46054" y="6859"/>
                    <a:pt x="46578" y="6085"/>
                  </a:cubicBezTo>
                  <a:cubicBezTo>
                    <a:pt x="46868" y="5637"/>
                    <a:pt x="46460" y="5213"/>
                    <a:pt x="46045" y="5213"/>
                  </a:cubicBezTo>
                  <a:cubicBezTo>
                    <a:pt x="45863" y="5213"/>
                    <a:pt x="45680" y="5294"/>
                    <a:pt x="45554" y="5490"/>
                  </a:cubicBezTo>
                  <a:cubicBezTo>
                    <a:pt x="44494" y="7061"/>
                    <a:pt x="43661" y="8109"/>
                    <a:pt x="43363" y="9931"/>
                  </a:cubicBezTo>
                  <a:cubicBezTo>
                    <a:pt x="42863" y="12955"/>
                    <a:pt x="42375" y="15991"/>
                    <a:pt x="41875" y="19015"/>
                  </a:cubicBezTo>
                  <a:cubicBezTo>
                    <a:pt x="41506" y="21277"/>
                    <a:pt x="41137" y="23539"/>
                    <a:pt x="40767" y="25802"/>
                  </a:cubicBezTo>
                  <a:cubicBezTo>
                    <a:pt x="40775" y="25752"/>
                    <a:pt x="40779" y="25730"/>
                    <a:pt x="40774" y="25730"/>
                  </a:cubicBezTo>
                  <a:lnTo>
                    <a:pt x="40774" y="25730"/>
                  </a:lnTo>
                  <a:cubicBezTo>
                    <a:pt x="40763" y="25730"/>
                    <a:pt x="40705" y="25852"/>
                    <a:pt x="40529" y="26028"/>
                  </a:cubicBezTo>
                  <a:cubicBezTo>
                    <a:pt x="40065" y="26528"/>
                    <a:pt x="39517" y="26909"/>
                    <a:pt x="38934" y="27242"/>
                  </a:cubicBezTo>
                  <a:cubicBezTo>
                    <a:pt x="38140" y="27705"/>
                    <a:pt x="37333" y="27901"/>
                    <a:pt x="36537" y="27901"/>
                  </a:cubicBezTo>
                  <a:cubicBezTo>
                    <a:pt x="34526" y="27901"/>
                    <a:pt x="32578" y="26651"/>
                    <a:pt x="31052" y="25278"/>
                  </a:cubicBezTo>
                  <a:cubicBezTo>
                    <a:pt x="31123" y="24313"/>
                    <a:pt x="31195" y="23349"/>
                    <a:pt x="31278" y="22384"/>
                  </a:cubicBezTo>
                  <a:cubicBezTo>
                    <a:pt x="31600" y="18158"/>
                    <a:pt x="31921" y="13919"/>
                    <a:pt x="32243" y="9692"/>
                  </a:cubicBezTo>
                  <a:cubicBezTo>
                    <a:pt x="32350" y="8347"/>
                    <a:pt x="32445" y="7002"/>
                    <a:pt x="32552" y="5656"/>
                  </a:cubicBezTo>
                  <a:cubicBezTo>
                    <a:pt x="32576" y="5418"/>
                    <a:pt x="32576" y="5537"/>
                    <a:pt x="32886" y="4835"/>
                  </a:cubicBezTo>
                  <a:cubicBezTo>
                    <a:pt x="33267" y="3989"/>
                    <a:pt x="33648" y="3144"/>
                    <a:pt x="34029" y="2299"/>
                  </a:cubicBezTo>
                  <a:cubicBezTo>
                    <a:pt x="34242" y="1823"/>
                    <a:pt x="33823" y="1387"/>
                    <a:pt x="33440" y="1387"/>
                  </a:cubicBezTo>
                  <a:cubicBezTo>
                    <a:pt x="33267" y="1387"/>
                    <a:pt x="33101" y="1476"/>
                    <a:pt x="33005" y="1691"/>
                  </a:cubicBezTo>
                  <a:cubicBezTo>
                    <a:pt x="32171" y="3561"/>
                    <a:pt x="31421" y="5001"/>
                    <a:pt x="31266" y="7002"/>
                  </a:cubicBezTo>
                  <a:cubicBezTo>
                    <a:pt x="30992" y="10609"/>
                    <a:pt x="30719" y="14217"/>
                    <a:pt x="30433" y="17812"/>
                  </a:cubicBezTo>
                  <a:cubicBezTo>
                    <a:pt x="30254" y="20253"/>
                    <a:pt x="30064" y="22694"/>
                    <a:pt x="29873" y="25147"/>
                  </a:cubicBezTo>
                  <a:cubicBezTo>
                    <a:pt x="29814" y="25206"/>
                    <a:pt x="29683" y="25301"/>
                    <a:pt x="29445" y="25432"/>
                  </a:cubicBezTo>
                  <a:cubicBezTo>
                    <a:pt x="28647" y="25873"/>
                    <a:pt x="27802" y="26171"/>
                    <a:pt x="26921" y="26409"/>
                  </a:cubicBezTo>
                  <a:cubicBezTo>
                    <a:pt x="26255" y="26591"/>
                    <a:pt x="25607" y="26677"/>
                    <a:pt x="24978" y="26677"/>
                  </a:cubicBezTo>
                  <a:cubicBezTo>
                    <a:pt x="22647" y="26677"/>
                    <a:pt x="20598" y="25488"/>
                    <a:pt x="19050" y="23575"/>
                  </a:cubicBezTo>
                  <a:cubicBezTo>
                    <a:pt x="22134" y="21158"/>
                    <a:pt x="23849" y="16824"/>
                    <a:pt x="22920" y="13133"/>
                  </a:cubicBezTo>
                  <a:cubicBezTo>
                    <a:pt x="22646" y="12026"/>
                    <a:pt x="21920" y="11693"/>
                    <a:pt x="20813" y="11466"/>
                  </a:cubicBezTo>
                  <a:cubicBezTo>
                    <a:pt x="20360" y="11371"/>
                    <a:pt x="19896" y="11288"/>
                    <a:pt x="19431" y="11216"/>
                  </a:cubicBezTo>
                  <a:lnTo>
                    <a:pt x="19431" y="572"/>
                  </a:lnTo>
                  <a:cubicBezTo>
                    <a:pt x="19431" y="191"/>
                    <a:pt x="19137" y="1"/>
                    <a:pt x="18842" y="1"/>
                  </a:cubicBezTo>
                  <a:close/>
                </a:path>
              </a:pathLst>
            </a:custGeom>
            <a:solidFill>
              <a:srgbClr val="DB9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6054;p88">
              <a:extLst>
                <a:ext uri="{FF2B5EF4-FFF2-40B4-BE49-F238E27FC236}">
                  <a16:creationId xmlns:a16="http://schemas.microsoft.com/office/drawing/2014/main" id="{E58EF4A7-E9F7-72F3-9A21-C698BD24672C}"/>
                </a:ext>
              </a:extLst>
            </p:cNvPr>
            <p:cNvSpPr/>
            <p:nvPr/>
          </p:nvSpPr>
          <p:spPr>
            <a:xfrm>
              <a:off x="-5005998" y="2175698"/>
              <a:ext cx="1182324" cy="1881502"/>
            </a:xfrm>
            <a:custGeom>
              <a:avLst/>
              <a:gdLst/>
              <a:ahLst/>
              <a:cxnLst/>
              <a:rect l="l" t="t" r="r" b="b"/>
              <a:pathLst>
                <a:path w="47293" h="75260" extrusionOk="0">
                  <a:moveTo>
                    <a:pt x="1" y="0"/>
                  </a:moveTo>
                  <a:lnTo>
                    <a:pt x="1" y="75260"/>
                  </a:lnTo>
                  <a:lnTo>
                    <a:pt x="47292" y="75260"/>
                  </a:lnTo>
                  <a:lnTo>
                    <a:pt x="47292" y="0"/>
                  </a:lnTo>
                  <a:close/>
                </a:path>
              </a:pathLst>
            </a:custGeom>
            <a:solidFill>
              <a:srgbClr val="FEFD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6055;p88">
              <a:extLst>
                <a:ext uri="{FF2B5EF4-FFF2-40B4-BE49-F238E27FC236}">
                  <a16:creationId xmlns:a16="http://schemas.microsoft.com/office/drawing/2014/main" id="{78A200DD-EB55-3140-A64C-52EA18920121}"/>
                </a:ext>
              </a:extLst>
            </p:cNvPr>
            <p:cNvSpPr/>
            <p:nvPr/>
          </p:nvSpPr>
          <p:spPr>
            <a:xfrm>
              <a:off x="-5005998" y="2175698"/>
              <a:ext cx="1182324" cy="426848"/>
            </a:xfrm>
            <a:custGeom>
              <a:avLst/>
              <a:gdLst/>
              <a:ahLst/>
              <a:cxnLst/>
              <a:rect l="l" t="t" r="r" b="b"/>
              <a:pathLst>
                <a:path w="47293" h="17074" extrusionOk="0">
                  <a:moveTo>
                    <a:pt x="1" y="0"/>
                  </a:moveTo>
                  <a:lnTo>
                    <a:pt x="1" y="17074"/>
                  </a:lnTo>
                  <a:lnTo>
                    <a:pt x="47292" y="17074"/>
                  </a:lnTo>
                  <a:lnTo>
                    <a:pt x="4729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6056;p88">
              <a:extLst>
                <a:ext uri="{FF2B5EF4-FFF2-40B4-BE49-F238E27FC236}">
                  <a16:creationId xmlns:a16="http://schemas.microsoft.com/office/drawing/2014/main" id="{49335DE6-DABF-FDB8-6D3B-D6F06A214E27}"/>
                </a:ext>
              </a:extLst>
            </p:cNvPr>
            <p:cNvSpPr/>
            <p:nvPr/>
          </p:nvSpPr>
          <p:spPr>
            <a:xfrm>
              <a:off x="-10007226" y="4416751"/>
              <a:ext cx="2578923" cy="1160873"/>
            </a:xfrm>
            <a:custGeom>
              <a:avLst/>
              <a:gdLst/>
              <a:ahLst/>
              <a:cxnLst/>
              <a:rect l="l" t="t" r="r" b="b"/>
              <a:pathLst>
                <a:path w="103157" h="46435" extrusionOk="0">
                  <a:moveTo>
                    <a:pt x="1" y="0"/>
                  </a:moveTo>
                  <a:lnTo>
                    <a:pt x="17956" y="23217"/>
                  </a:lnTo>
                  <a:lnTo>
                    <a:pt x="1" y="46435"/>
                  </a:lnTo>
                  <a:lnTo>
                    <a:pt x="103157" y="46435"/>
                  </a:lnTo>
                  <a:lnTo>
                    <a:pt x="34993" y="23217"/>
                  </a:lnTo>
                  <a:lnTo>
                    <a:pt x="34993" y="0"/>
                  </a:lnTo>
                  <a:close/>
                </a:path>
              </a:pathLst>
            </a:custGeom>
            <a:solidFill>
              <a:schemeClr val="bg1">
                <a:lumMod val="60000"/>
                <a:lumOff val="4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6057;p88">
              <a:extLst>
                <a:ext uri="{FF2B5EF4-FFF2-40B4-BE49-F238E27FC236}">
                  <a16:creationId xmlns:a16="http://schemas.microsoft.com/office/drawing/2014/main" id="{79A9538E-ED42-539F-724F-986487367D19}"/>
                </a:ext>
              </a:extLst>
            </p:cNvPr>
            <p:cNvSpPr/>
            <p:nvPr/>
          </p:nvSpPr>
          <p:spPr>
            <a:xfrm>
              <a:off x="-9132403" y="5228751"/>
              <a:ext cx="1704100" cy="348873"/>
            </a:xfrm>
            <a:custGeom>
              <a:avLst/>
              <a:gdLst/>
              <a:ahLst/>
              <a:cxnLst/>
              <a:rect l="l" t="t" r="r" b="b"/>
              <a:pathLst>
                <a:path w="68164" h="13955" extrusionOk="0">
                  <a:moveTo>
                    <a:pt x="0" y="0"/>
                  </a:moveTo>
                  <a:lnTo>
                    <a:pt x="68164" y="13955"/>
                  </a:lnTo>
                  <a:lnTo>
                    <a:pt x="68164" y="0"/>
                  </a:lnTo>
                  <a:close/>
                </a:path>
              </a:pathLst>
            </a:custGeom>
            <a:solidFill>
              <a:schemeClr val="tx1">
                <a:lumMod val="5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6058;p88">
              <a:extLst>
                <a:ext uri="{FF2B5EF4-FFF2-40B4-BE49-F238E27FC236}">
                  <a16:creationId xmlns:a16="http://schemas.microsoft.com/office/drawing/2014/main" id="{A510ADE1-20C3-A282-274B-E0BD8182BEEF}"/>
                </a:ext>
              </a:extLst>
            </p:cNvPr>
            <p:cNvSpPr/>
            <p:nvPr/>
          </p:nvSpPr>
          <p:spPr>
            <a:xfrm>
              <a:off x="-4580048" y="4416751"/>
              <a:ext cx="2578923" cy="1160873"/>
            </a:xfrm>
            <a:custGeom>
              <a:avLst/>
              <a:gdLst/>
              <a:ahLst/>
              <a:cxnLst/>
              <a:rect l="l" t="t" r="r" b="b"/>
              <a:pathLst>
                <a:path w="103157" h="46435" extrusionOk="0">
                  <a:moveTo>
                    <a:pt x="68152" y="0"/>
                  </a:moveTo>
                  <a:lnTo>
                    <a:pt x="68152" y="23217"/>
                  </a:lnTo>
                  <a:lnTo>
                    <a:pt x="1" y="46435"/>
                  </a:lnTo>
                  <a:lnTo>
                    <a:pt x="103156" y="46435"/>
                  </a:lnTo>
                  <a:lnTo>
                    <a:pt x="85202" y="23217"/>
                  </a:lnTo>
                  <a:lnTo>
                    <a:pt x="103156" y="0"/>
                  </a:lnTo>
                  <a:close/>
                </a:path>
              </a:pathLst>
            </a:custGeom>
            <a:solidFill>
              <a:schemeClr val="bg1">
                <a:lumMod val="60000"/>
                <a:lumOff val="4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6059;p88">
              <a:extLst>
                <a:ext uri="{FF2B5EF4-FFF2-40B4-BE49-F238E27FC236}">
                  <a16:creationId xmlns:a16="http://schemas.microsoft.com/office/drawing/2014/main" id="{5CE4C778-54B7-2728-65A6-BBEE4BD2FF81}"/>
                </a:ext>
              </a:extLst>
            </p:cNvPr>
            <p:cNvSpPr/>
            <p:nvPr/>
          </p:nvSpPr>
          <p:spPr>
            <a:xfrm>
              <a:off x="-4580048" y="5228751"/>
              <a:ext cx="1703801" cy="348873"/>
            </a:xfrm>
            <a:custGeom>
              <a:avLst/>
              <a:gdLst/>
              <a:ahLst/>
              <a:cxnLst/>
              <a:rect l="l" t="t" r="r" b="b"/>
              <a:pathLst>
                <a:path w="68152" h="13955" extrusionOk="0">
                  <a:moveTo>
                    <a:pt x="1" y="0"/>
                  </a:moveTo>
                  <a:lnTo>
                    <a:pt x="1" y="13955"/>
                  </a:lnTo>
                  <a:lnTo>
                    <a:pt x="68152" y="0"/>
                  </a:lnTo>
                  <a:close/>
                </a:path>
              </a:pathLst>
            </a:custGeom>
            <a:solidFill>
              <a:schemeClr val="tx1">
                <a:lumMod val="5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6060;p88">
              <a:extLst>
                <a:ext uri="{FF2B5EF4-FFF2-40B4-BE49-F238E27FC236}">
                  <a16:creationId xmlns:a16="http://schemas.microsoft.com/office/drawing/2014/main" id="{2D7345EC-0023-F4CE-C2D4-BBA9A77613D2}"/>
                </a:ext>
              </a:extLst>
            </p:cNvPr>
            <p:cNvSpPr/>
            <p:nvPr/>
          </p:nvSpPr>
          <p:spPr>
            <a:xfrm>
              <a:off x="-9132403" y="3877100"/>
              <a:ext cx="6270750" cy="1427875"/>
            </a:xfrm>
            <a:custGeom>
              <a:avLst/>
              <a:gdLst/>
              <a:ahLst/>
              <a:cxnLst/>
              <a:rect l="l" t="t" r="r" b="b"/>
              <a:pathLst>
                <a:path w="250830" h="57115" extrusionOk="0">
                  <a:moveTo>
                    <a:pt x="0" y="0"/>
                  </a:moveTo>
                  <a:lnTo>
                    <a:pt x="0" y="57114"/>
                  </a:lnTo>
                  <a:lnTo>
                    <a:pt x="250829" y="57114"/>
                  </a:lnTo>
                  <a:lnTo>
                    <a:pt x="250829" y="0"/>
                  </a:lnTo>
                  <a:close/>
                </a:path>
              </a:pathLst>
            </a:custGeom>
            <a:solidFill>
              <a:srgbClr val="E289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6061;p88">
              <a:extLst>
                <a:ext uri="{FF2B5EF4-FFF2-40B4-BE49-F238E27FC236}">
                  <a16:creationId xmlns:a16="http://schemas.microsoft.com/office/drawing/2014/main" id="{0F26C89D-8541-6A39-B1E1-35389E1AA4B6}"/>
                </a:ext>
              </a:extLst>
            </p:cNvPr>
            <p:cNvSpPr/>
            <p:nvPr/>
          </p:nvSpPr>
          <p:spPr>
            <a:xfrm>
              <a:off x="-6712951" y="425299"/>
              <a:ext cx="1322958" cy="705621"/>
            </a:xfrm>
            <a:custGeom>
              <a:avLst/>
              <a:gdLst/>
              <a:ahLst/>
              <a:cxnLst/>
              <a:rect l="l" t="t" r="r" b="b"/>
              <a:pathLst>
                <a:path w="54696" h="29026" extrusionOk="0">
                  <a:moveTo>
                    <a:pt x="18848" y="0"/>
                  </a:moveTo>
                  <a:cubicBezTo>
                    <a:pt x="18550" y="0"/>
                    <a:pt x="18253" y="191"/>
                    <a:pt x="18253" y="572"/>
                  </a:cubicBezTo>
                  <a:lnTo>
                    <a:pt x="18253" y="11049"/>
                  </a:lnTo>
                  <a:cubicBezTo>
                    <a:pt x="16717" y="10859"/>
                    <a:pt x="15169" y="10751"/>
                    <a:pt x="13645" y="10632"/>
                  </a:cubicBezTo>
                  <a:cubicBezTo>
                    <a:pt x="11704" y="10466"/>
                    <a:pt x="9752" y="10323"/>
                    <a:pt x="7811" y="10192"/>
                  </a:cubicBezTo>
                  <a:cubicBezTo>
                    <a:pt x="7335" y="8549"/>
                    <a:pt x="6870" y="6906"/>
                    <a:pt x="6394" y="5263"/>
                  </a:cubicBezTo>
                  <a:cubicBezTo>
                    <a:pt x="6313" y="4974"/>
                    <a:pt x="6084" y="4849"/>
                    <a:pt x="5850" y="4849"/>
                  </a:cubicBezTo>
                  <a:cubicBezTo>
                    <a:pt x="5495" y="4849"/>
                    <a:pt x="5129" y="5135"/>
                    <a:pt x="5251" y="5572"/>
                  </a:cubicBezTo>
                  <a:cubicBezTo>
                    <a:pt x="5692" y="7084"/>
                    <a:pt x="6120" y="8596"/>
                    <a:pt x="6549" y="10120"/>
                  </a:cubicBezTo>
                  <a:cubicBezTo>
                    <a:pt x="4644" y="10001"/>
                    <a:pt x="2727" y="9894"/>
                    <a:pt x="810" y="9799"/>
                  </a:cubicBezTo>
                  <a:cubicBezTo>
                    <a:pt x="798" y="9798"/>
                    <a:pt x="786" y="9798"/>
                    <a:pt x="774" y="9798"/>
                  </a:cubicBezTo>
                  <a:cubicBezTo>
                    <a:pt x="1" y="9798"/>
                    <a:pt x="24" y="10942"/>
                    <a:pt x="810" y="10978"/>
                  </a:cubicBezTo>
                  <a:cubicBezTo>
                    <a:pt x="3715" y="11120"/>
                    <a:pt x="6620" y="11299"/>
                    <a:pt x="9525" y="11501"/>
                  </a:cubicBezTo>
                  <a:cubicBezTo>
                    <a:pt x="12478" y="11704"/>
                    <a:pt x="15621" y="11763"/>
                    <a:pt x="18598" y="12240"/>
                  </a:cubicBezTo>
                  <a:cubicBezTo>
                    <a:pt x="18681" y="12275"/>
                    <a:pt x="18776" y="12287"/>
                    <a:pt x="18872" y="12287"/>
                  </a:cubicBezTo>
                  <a:cubicBezTo>
                    <a:pt x="19646" y="12406"/>
                    <a:pt x="20420" y="12561"/>
                    <a:pt x="21158" y="12764"/>
                  </a:cubicBezTo>
                  <a:cubicBezTo>
                    <a:pt x="22110" y="13014"/>
                    <a:pt x="21920" y="14871"/>
                    <a:pt x="21896" y="15562"/>
                  </a:cubicBezTo>
                  <a:cubicBezTo>
                    <a:pt x="21801" y="17752"/>
                    <a:pt x="20872" y="19883"/>
                    <a:pt x="19419" y="21562"/>
                  </a:cubicBezTo>
                  <a:cubicBezTo>
                    <a:pt x="17589" y="23681"/>
                    <a:pt x="14280" y="25065"/>
                    <a:pt x="11176" y="25065"/>
                  </a:cubicBezTo>
                  <a:cubicBezTo>
                    <a:pt x="8908" y="25065"/>
                    <a:pt x="6750" y="24327"/>
                    <a:pt x="5358" y="22598"/>
                  </a:cubicBezTo>
                  <a:cubicBezTo>
                    <a:pt x="5218" y="22422"/>
                    <a:pt x="5023" y="22349"/>
                    <a:pt x="4831" y="22349"/>
                  </a:cubicBezTo>
                  <a:cubicBezTo>
                    <a:pt x="4373" y="22349"/>
                    <a:pt x="3931" y="22765"/>
                    <a:pt x="4275" y="23193"/>
                  </a:cubicBezTo>
                  <a:cubicBezTo>
                    <a:pt x="5986" y="25319"/>
                    <a:pt x="8526" y="26197"/>
                    <a:pt x="11153" y="26197"/>
                  </a:cubicBezTo>
                  <a:cubicBezTo>
                    <a:pt x="13588" y="26197"/>
                    <a:pt x="16099" y="25443"/>
                    <a:pt x="18098" y="24229"/>
                  </a:cubicBezTo>
                  <a:cubicBezTo>
                    <a:pt x="20007" y="26588"/>
                    <a:pt x="22407" y="27770"/>
                    <a:pt x="25049" y="27770"/>
                  </a:cubicBezTo>
                  <a:cubicBezTo>
                    <a:pt x="26395" y="27770"/>
                    <a:pt x="27803" y="27463"/>
                    <a:pt x="29242" y="26849"/>
                  </a:cubicBezTo>
                  <a:cubicBezTo>
                    <a:pt x="29528" y="26718"/>
                    <a:pt x="30016" y="26539"/>
                    <a:pt x="30421" y="26289"/>
                  </a:cubicBezTo>
                  <a:cubicBezTo>
                    <a:pt x="32252" y="27881"/>
                    <a:pt x="34378" y="29004"/>
                    <a:pt x="36556" y="29004"/>
                  </a:cubicBezTo>
                  <a:cubicBezTo>
                    <a:pt x="37848" y="29004"/>
                    <a:pt x="39157" y="28609"/>
                    <a:pt x="40434" y="27682"/>
                  </a:cubicBezTo>
                  <a:cubicBezTo>
                    <a:pt x="40791" y="27420"/>
                    <a:pt x="41077" y="27158"/>
                    <a:pt x="41291" y="26896"/>
                  </a:cubicBezTo>
                  <a:cubicBezTo>
                    <a:pt x="42256" y="27956"/>
                    <a:pt x="43625" y="28599"/>
                    <a:pt x="45018" y="28885"/>
                  </a:cubicBezTo>
                  <a:cubicBezTo>
                    <a:pt x="45445" y="28971"/>
                    <a:pt x="46008" y="29025"/>
                    <a:pt x="46617" y="29025"/>
                  </a:cubicBezTo>
                  <a:cubicBezTo>
                    <a:pt x="48366" y="29025"/>
                    <a:pt x="50499" y="28577"/>
                    <a:pt x="50923" y="27146"/>
                  </a:cubicBezTo>
                  <a:cubicBezTo>
                    <a:pt x="52138" y="23062"/>
                    <a:pt x="53352" y="18967"/>
                    <a:pt x="54567" y="14883"/>
                  </a:cubicBezTo>
                  <a:cubicBezTo>
                    <a:pt x="54695" y="14439"/>
                    <a:pt x="54334" y="14151"/>
                    <a:pt x="53979" y="14151"/>
                  </a:cubicBezTo>
                  <a:cubicBezTo>
                    <a:pt x="53743" y="14151"/>
                    <a:pt x="53509" y="14278"/>
                    <a:pt x="53424" y="14573"/>
                  </a:cubicBezTo>
                  <a:cubicBezTo>
                    <a:pt x="52435" y="17883"/>
                    <a:pt x="51459" y="21205"/>
                    <a:pt x="50471" y="24515"/>
                  </a:cubicBezTo>
                  <a:cubicBezTo>
                    <a:pt x="50257" y="25229"/>
                    <a:pt x="50054" y="25932"/>
                    <a:pt x="49840" y="26634"/>
                  </a:cubicBezTo>
                  <a:cubicBezTo>
                    <a:pt x="49554" y="27587"/>
                    <a:pt x="48947" y="27349"/>
                    <a:pt x="47899" y="27623"/>
                  </a:cubicBezTo>
                  <a:cubicBezTo>
                    <a:pt x="47412" y="27752"/>
                    <a:pt x="46886" y="27817"/>
                    <a:pt x="46352" y="27817"/>
                  </a:cubicBezTo>
                  <a:cubicBezTo>
                    <a:pt x="44666" y="27817"/>
                    <a:pt x="42887" y="27166"/>
                    <a:pt x="41910" y="25801"/>
                  </a:cubicBezTo>
                  <a:cubicBezTo>
                    <a:pt x="42125" y="25146"/>
                    <a:pt x="42196" y="24408"/>
                    <a:pt x="42351" y="23455"/>
                  </a:cubicBezTo>
                  <a:cubicBezTo>
                    <a:pt x="42958" y="19705"/>
                    <a:pt x="43565" y="15966"/>
                    <a:pt x="44184" y="12228"/>
                  </a:cubicBezTo>
                  <a:cubicBezTo>
                    <a:pt x="44363" y="11120"/>
                    <a:pt x="44542" y="10025"/>
                    <a:pt x="44720" y="8918"/>
                  </a:cubicBezTo>
                  <a:cubicBezTo>
                    <a:pt x="44839" y="8203"/>
                    <a:pt x="46054" y="6846"/>
                    <a:pt x="46578" y="6072"/>
                  </a:cubicBezTo>
                  <a:cubicBezTo>
                    <a:pt x="46877" y="5631"/>
                    <a:pt x="46467" y="5208"/>
                    <a:pt x="46047" y="5208"/>
                  </a:cubicBezTo>
                  <a:cubicBezTo>
                    <a:pt x="45866" y="5208"/>
                    <a:pt x="45683" y="5287"/>
                    <a:pt x="45554" y="5477"/>
                  </a:cubicBezTo>
                  <a:cubicBezTo>
                    <a:pt x="44506" y="7049"/>
                    <a:pt x="43661" y="8096"/>
                    <a:pt x="43363" y="9930"/>
                  </a:cubicBezTo>
                  <a:cubicBezTo>
                    <a:pt x="42863" y="12954"/>
                    <a:pt x="42375" y="15978"/>
                    <a:pt x="41887" y="19014"/>
                  </a:cubicBezTo>
                  <a:cubicBezTo>
                    <a:pt x="41506" y="21265"/>
                    <a:pt x="41136" y="23527"/>
                    <a:pt x="40779" y="25789"/>
                  </a:cubicBezTo>
                  <a:cubicBezTo>
                    <a:pt x="40786" y="25740"/>
                    <a:pt x="40789" y="25717"/>
                    <a:pt x="40784" y="25717"/>
                  </a:cubicBezTo>
                  <a:lnTo>
                    <a:pt x="40784" y="25717"/>
                  </a:lnTo>
                  <a:cubicBezTo>
                    <a:pt x="40770" y="25717"/>
                    <a:pt x="40709" y="25843"/>
                    <a:pt x="40541" y="26027"/>
                  </a:cubicBezTo>
                  <a:cubicBezTo>
                    <a:pt x="40077" y="26515"/>
                    <a:pt x="39529" y="26896"/>
                    <a:pt x="38946" y="27242"/>
                  </a:cubicBezTo>
                  <a:cubicBezTo>
                    <a:pt x="38148" y="27704"/>
                    <a:pt x="37340" y="27901"/>
                    <a:pt x="36543" y="27901"/>
                  </a:cubicBezTo>
                  <a:cubicBezTo>
                    <a:pt x="34531" y="27901"/>
                    <a:pt x="32587" y="26650"/>
                    <a:pt x="31052" y="25277"/>
                  </a:cubicBezTo>
                  <a:cubicBezTo>
                    <a:pt x="31135" y="24313"/>
                    <a:pt x="31207" y="23348"/>
                    <a:pt x="31278" y="22384"/>
                  </a:cubicBezTo>
                  <a:cubicBezTo>
                    <a:pt x="31600" y="18145"/>
                    <a:pt x="31921" y="13918"/>
                    <a:pt x="32254" y="9680"/>
                  </a:cubicBezTo>
                  <a:cubicBezTo>
                    <a:pt x="32350" y="8334"/>
                    <a:pt x="32457" y="6989"/>
                    <a:pt x="32552" y="5644"/>
                  </a:cubicBezTo>
                  <a:cubicBezTo>
                    <a:pt x="32576" y="5405"/>
                    <a:pt x="32576" y="5536"/>
                    <a:pt x="32897" y="4834"/>
                  </a:cubicBezTo>
                  <a:cubicBezTo>
                    <a:pt x="33266" y="3977"/>
                    <a:pt x="33647" y="3131"/>
                    <a:pt x="34028" y="2286"/>
                  </a:cubicBezTo>
                  <a:cubicBezTo>
                    <a:pt x="34241" y="1813"/>
                    <a:pt x="33831" y="1384"/>
                    <a:pt x="33450" y="1384"/>
                  </a:cubicBezTo>
                  <a:cubicBezTo>
                    <a:pt x="33275" y="1384"/>
                    <a:pt x="33105" y="1474"/>
                    <a:pt x="33004" y="1691"/>
                  </a:cubicBezTo>
                  <a:cubicBezTo>
                    <a:pt x="32171" y="3560"/>
                    <a:pt x="31421" y="4989"/>
                    <a:pt x="31266" y="7001"/>
                  </a:cubicBezTo>
                  <a:cubicBezTo>
                    <a:pt x="30992" y="10597"/>
                    <a:pt x="30718" y="14204"/>
                    <a:pt x="30445" y="17812"/>
                  </a:cubicBezTo>
                  <a:cubicBezTo>
                    <a:pt x="30254" y="20253"/>
                    <a:pt x="30076" y="22693"/>
                    <a:pt x="29885" y="25134"/>
                  </a:cubicBezTo>
                  <a:cubicBezTo>
                    <a:pt x="29814" y="25194"/>
                    <a:pt x="29683" y="25289"/>
                    <a:pt x="29444" y="25432"/>
                  </a:cubicBezTo>
                  <a:cubicBezTo>
                    <a:pt x="28659" y="25872"/>
                    <a:pt x="27801" y="26170"/>
                    <a:pt x="26932" y="26408"/>
                  </a:cubicBezTo>
                  <a:cubicBezTo>
                    <a:pt x="26270" y="26589"/>
                    <a:pt x="25624" y="26675"/>
                    <a:pt x="24998" y="26675"/>
                  </a:cubicBezTo>
                  <a:cubicBezTo>
                    <a:pt x="22660" y="26675"/>
                    <a:pt x="20602" y="25478"/>
                    <a:pt x="19062" y="23562"/>
                  </a:cubicBezTo>
                  <a:cubicBezTo>
                    <a:pt x="22146" y="21146"/>
                    <a:pt x="23849" y="16812"/>
                    <a:pt x="22932" y="13133"/>
                  </a:cubicBezTo>
                  <a:cubicBezTo>
                    <a:pt x="22646" y="12025"/>
                    <a:pt x="21920" y="11692"/>
                    <a:pt x="20812" y="11466"/>
                  </a:cubicBezTo>
                  <a:cubicBezTo>
                    <a:pt x="20360" y="11371"/>
                    <a:pt x="19896" y="11287"/>
                    <a:pt x="19443" y="11216"/>
                  </a:cubicBezTo>
                  <a:lnTo>
                    <a:pt x="19443" y="572"/>
                  </a:lnTo>
                  <a:cubicBezTo>
                    <a:pt x="19443" y="191"/>
                    <a:pt x="19146" y="0"/>
                    <a:pt x="18848" y="0"/>
                  </a:cubicBezTo>
                  <a:close/>
                </a:path>
              </a:pathLst>
            </a:custGeom>
            <a:solidFill>
              <a:srgbClr val="7F36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Nube 5"/>
          <p:cNvSpPr/>
          <p:nvPr/>
        </p:nvSpPr>
        <p:spPr>
          <a:xfrm>
            <a:off x="-3486" y="1453547"/>
            <a:ext cx="3711390" cy="2919530"/>
          </a:xfrm>
          <a:prstGeom prst="cloud">
            <a:avLst/>
          </a:prstGeom>
          <a:noFill/>
          <a:ln>
            <a:solidFill>
              <a:srgbClr val="E2898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AR"/>
          </a:p>
        </p:txBody>
      </p:sp>
      <p:sp>
        <p:nvSpPr>
          <p:cNvPr id="11" name="Título 10"/>
          <p:cNvSpPr>
            <a:spLocks noGrp="1"/>
          </p:cNvSpPr>
          <p:nvPr>
            <p:ph type="title" idx="15"/>
          </p:nvPr>
        </p:nvSpPr>
        <p:spPr/>
        <p:txBody>
          <a:bodyPr/>
          <a:lstStyle/>
          <a:p>
            <a:endParaRPr lang="es-AR"/>
          </a:p>
        </p:txBody>
      </p:sp>
      <p:sp>
        <p:nvSpPr>
          <p:cNvPr id="75" name="TextBox 74">
            <a:extLst>
              <a:ext uri="{FF2B5EF4-FFF2-40B4-BE49-F238E27FC236}">
                <a16:creationId xmlns:a16="http://schemas.microsoft.com/office/drawing/2014/main" id="{9CD91629-9AC9-4F00-B41C-5D63A2E135F9}"/>
              </a:ext>
            </a:extLst>
          </p:cNvPr>
          <p:cNvSpPr txBox="1"/>
          <p:nvPr/>
        </p:nvSpPr>
        <p:spPr>
          <a:xfrm>
            <a:off x="612406" y="1783746"/>
            <a:ext cx="2125285" cy="461665"/>
          </a:xfrm>
          <a:prstGeom prst="rect">
            <a:avLst/>
          </a:prstGeom>
          <a:noFill/>
        </p:spPr>
        <p:txBody>
          <a:bodyPr wrap="square" rtlCol="0" anchor="ctr">
            <a:spAutoFit/>
          </a:bodyPr>
          <a:lstStyle/>
          <a:p>
            <a:r>
              <a:rPr lang="en-US" altLang="ko-KR" sz="2400" b="1" dirty="0">
                <a:solidFill>
                  <a:srgbClr val="6096C8"/>
                </a:solidFill>
                <a:cs typeface="Arial" pitchFamily="34" charset="0"/>
              </a:rPr>
              <a:t>Contents A</a:t>
            </a:r>
            <a:endParaRPr lang="ko-KR" altLang="en-US" sz="2400" b="1" dirty="0">
              <a:solidFill>
                <a:srgbClr val="6096C8"/>
              </a:solidFill>
              <a:cs typeface="Arial" pitchFamily="34" charset="0"/>
            </a:endParaRPr>
          </a:p>
        </p:txBody>
      </p:sp>
      <p:sp>
        <p:nvSpPr>
          <p:cNvPr id="82" name="TextBox 81">
            <a:extLst>
              <a:ext uri="{FF2B5EF4-FFF2-40B4-BE49-F238E27FC236}">
                <a16:creationId xmlns:a16="http://schemas.microsoft.com/office/drawing/2014/main" id="{C4D96E1A-EF20-45AE-829A-E3DA360116A1}"/>
              </a:ext>
            </a:extLst>
          </p:cNvPr>
          <p:cNvSpPr txBox="1"/>
          <p:nvPr/>
        </p:nvSpPr>
        <p:spPr>
          <a:xfrm>
            <a:off x="6536749" y="3211464"/>
            <a:ext cx="2050612" cy="461665"/>
          </a:xfrm>
          <a:prstGeom prst="rect">
            <a:avLst/>
          </a:prstGeom>
          <a:noFill/>
        </p:spPr>
        <p:txBody>
          <a:bodyPr wrap="square" rtlCol="0" anchor="ctr">
            <a:spAutoFit/>
          </a:bodyPr>
          <a:lstStyle/>
          <a:p>
            <a:pPr algn="r"/>
            <a:r>
              <a:rPr lang="en-US" altLang="ko-KR" sz="2400" b="1" dirty="0">
                <a:solidFill>
                  <a:srgbClr val="6096C8"/>
                </a:solidFill>
                <a:cs typeface="Arial" pitchFamily="34" charset="0"/>
              </a:rPr>
              <a:t>Contents B</a:t>
            </a:r>
            <a:endParaRPr lang="ko-KR" altLang="en-US" sz="2400" b="1" dirty="0">
              <a:solidFill>
                <a:srgbClr val="6096C8"/>
              </a:solidFill>
              <a:cs typeface="Arial" pitchFamily="34" charset="0"/>
            </a:endParaRPr>
          </a:p>
        </p:txBody>
      </p:sp>
      <p:grpSp>
        <p:nvGrpSpPr>
          <p:cNvPr id="76" name="Group 75">
            <a:extLst>
              <a:ext uri="{FF2B5EF4-FFF2-40B4-BE49-F238E27FC236}">
                <a16:creationId xmlns:a16="http://schemas.microsoft.com/office/drawing/2014/main" id="{610D6D41-DCB6-4CC9-8EA2-B93E8E75ED08}"/>
              </a:ext>
            </a:extLst>
          </p:cNvPr>
          <p:cNvGrpSpPr/>
          <p:nvPr/>
        </p:nvGrpSpPr>
        <p:grpSpPr>
          <a:xfrm>
            <a:off x="5964298" y="1782804"/>
            <a:ext cx="2642111" cy="686145"/>
            <a:chOff x="60897" y="2082384"/>
            <a:chExt cx="3024336" cy="914860"/>
          </a:xfrm>
        </p:grpSpPr>
        <p:sp>
          <p:nvSpPr>
            <p:cNvPr id="77" name="TextBox 76">
              <a:extLst>
                <a:ext uri="{FF2B5EF4-FFF2-40B4-BE49-F238E27FC236}">
                  <a16:creationId xmlns:a16="http://schemas.microsoft.com/office/drawing/2014/main" id="{9CF6AB07-C2C0-42F7-BABD-03ED10B04DF9}"/>
                </a:ext>
              </a:extLst>
            </p:cNvPr>
            <p:cNvSpPr txBox="1"/>
            <p:nvPr/>
          </p:nvSpPr>
          <p:spPr>
            <a:xfrm>
              <a:off x="60897" y="2082384"/>
              <a:ext cx="3024336" cy="338554"/>
            </a:xfrm>
            <a:prstGeom prst="rect">
              <a:avLst/>
            </a:prstGeom>
            <a:noFill/>
          </p:spPr>
          <p:txBody>
            <a:bodyPr wrap="square" rtlCol="0" anchor="ctr">
              <a:spAutoFit/>
            </a:bodyPr>
            <a:lstStyle/>
            <a:p>
              <a:pPr algn="r"/>
              <a:r>
                <a:rPr lang="en-US" altLang="ko-KR" sz="1050" b="1" dirty="0">
                  <a:solidFill>
                    <a:schemeClr val="tx1">
                      <a:lumMod val="75000"/>
                      <a:lumOff val="25000"/>
                    </a:schemeClr>
                  </a:solidFill>
                  <a:cs typeface="Arial" pitchFamily="34" charset="0"/>
                </a:rPr>
                <a:t>Content  Here</a:t>
              </a:r>
              <a:endParaRPr lang="ko-KR" altLang="en-US" sz="1050" b="1" dirty="0">
                <a:solidFill>
                  <a:schemeClr val="tx1">
                    <a:lumMod val="75000"/>
                    <a:lumOff val="25000"/>
                  </a:schemeClr>
                </a:solidFill>
                <a:cs typeface="Arial" pitchFamily="34" charset="0"/>
              </a:endParaRPr>
            </a:p>
          </p:txBody>
        </p:sp>
        <p:sp>
          <p:nvSpPr>
            <p:cNvPr id="78" name="TextBox 77">
              <a:extLst>
                <a:ext uri="{FF2B5EF4-FFF2-40B4-BE49-F238E27FC236}">
                  <a16:creationId xmlns:a16="http://schemas.microsoft.com/office/drawing/2014/main" id="{4AA83329-7C1F-415E-B782-A56511D5B467}"/>
                </a:ext>
              </a:extLst>
            </p:cNvPr>
            <p:cNvSpPr txBox="1"/>
            <p:nvPr/>
          </p:nvSpPr>
          <p:spPr>
            <a:xfrm>
              <a:off x="60897" y="2320136"/>
              <a:ext cx="3024336" cy="677108"/>
            </a:xfrm>
            <a:prstGeom prst="rect">
              <a:avLst/>
            </a:prstGeom>
            <a:noFill/>
          </p:spPr>
          <p:txBody>
            <a:bodyPr wrap="square" rtlCol="0">
              <a:spAutoFit/>
            </a:bodyPr>
            <a:lstStyle/>
            <a:p>
              <a:pPr algn="r"/>
              <a:r>
                <a:rPr lang="en-US" altLang="ko-KR" sz="900" dirty="0">
                  <a:solidFill>
                    <a:schemeClr val="tx1">
                      <a:lumMod val="75000"/>
                      <a:lumOff val="25000"/>
                    </a:schemeClr>
                  </a:solidFill>
                  <a:cs typeface="Arial" pitchFamily="34" charset="0"/>
                </a:rPr>
                <a:t>Get a modern PowerPoint  Presentation that is beautifully designed. Easy to change colors, photos and Text.  </a:t>
              </a:r>
              <a:endParaRPr lang="ko-KR" altLang="en-US" sz="900" dirty="0">
                <a:solidFill>
                  <a:schemeClr val="tx1">
                    <a:lumMod val="75000"/>
                    <a:lumOff val="25000"/>
                  </a:schemeClr>
                </a:solidFill>
                <a:cs typeface="Arial" pitchFamily="34" charset="0"/>
              </a:endParaRPr>
            </a:p>
          </p:txBody>
        </p:sp>
      </p:grpSp>
      <p:grpSp>
        <p:nvGrpSpPr>
          <p:cNvPr id="79" name="Group 78">
            <a:extLst>
              <a:ext uri="{FF2B5EF4-FFF2-40B4-BE49-F238E27FC236}">
                <a16:creationId xmlns:a16="http://schemas.microsoft.com/office/drawing/2014/main" id="{40BCD574-F96B-4E3A-9841-3076B6313774}"/>
              </a:ext>
            </a:extLst>
          </p:cNvPr>
          <p:cNvGrpSpPr/>
          <p:nvPr/>
        </p:nvGrpSpPr>
        <p:grpSpPr>
          <a:xfrm>
            <a:off x="5964298" y="2520917"/>
            <a:ext cx="2642111" cy="686145"/>
            <a:chOff x="60897" y="3066534"/>
            <a:chExt cx="3024336" cy="914860"/>
          </a:xfrm>
        </p:grpSpPr>
        <p:sp>
          <p:nvSpPr>
            <p:cNvPr id="80" name="TextBox 79">
              <a:extLst>
                <a:ext uri="{FF2B5EF4-FFF2-40B4-BE49-F238E27FC236}">
                  <a16:creationId xmlns:a16="http://schemas.microsoft.com/office/drawing/2014/main" id="{4BCEF8ED-052B-460B-94AC-2F931E963775}"/>
                </a:ext>
              </a:extLst>
            </p:cNvPr>
            <p:cNvSpPr txBox="1"/>
            <p:nvPr/>
          </p:nvSpPr>
          <p:spPr>
            <a:xfrm>
              <a:off x="60897" y="3066534"/>
              <a:ext cx="3024336" cy="338554"/>
            </a:xfrm>
            <a:prstGeom prst="rect">
              <a:avLst/>
            </a:prstGeom>
            <a:noFill/>
          </p:spPr>
          <p:txBody>
            <a:bodyPr wrap="square" rtlCol="0" anchor="ctr">
              <a:spAutoFit/>
            </a:bodyPr>
            <a:lstStyle/>
            <a:p>
              <a:pPr algn="r"/>
              <a:r>
                <a:rPr lang="en-US" altLang="ko-KR" sz="1050" b="1" dirty="0">
                  <a:solidFill>
                    <a:schemeClr val="tx1">
                      <a:lumMod val="75000"/>
                      <a:lumOff val="25000"/>
                    </a:schemeClr>
                  </a:solidFill>
                  <a:cs typeface="Arial" pitchFamily="34" charset="0"/>
                </a:rPr>
                <a:t>Content  Here</a:t>
              </a:r>
              <a:endParaRPr lang="ko-KR" altLang="en-US" sz="1050" b="1" dirty="0">
                <a:solidFill>
                  <a:schemeClr val="tx1">
                    <a:lumMod val="75000"/>
                    <a:lumOff val="25000"/>
                  </a:schemeClr>
                </a:solidFill>
                <a:cs typeface="Arial" pitchFamily="34" charset="0"/>
              </a:endParaRPr>
            </a:p>
          </p:txBody>
        </p:sp>
        <p:sp>
          <p:nvSpPr>
            <p:cNvPr id="81" name="TextBox 80">
              <a:extLst>
                <a:ext uri="{FF2B5EF4-FFF2-40B4-BE49-F238E27FC236}">
                  <a16:creationId xmlns:a16="http://schemas.microsoft.com/office/drawing/2014/main" id="{1996A68F-802D-47C1-A385-C1C274087CAE}"/>
                </a:ext>
              </a:extLst>
            </p:cNvPr>
            <p:cNvSpPr txBox="1"/>
            <p:nvPr/>
          </p:nvSpPr>
          <p:spPr>
            <a:xfrm>
              <a:off x="60897" y="3304286"/>
              <a:ext cx="3024336" cy="677108"/>
            </a:xfrm>
            <a:prstGeom prst="rect">
              <a:avLst/>
            </a:prstGeom>
            <a:noFill/>
          </p:spPr>
          <p:txBody>
            <a:bodyPr wrap="square" rtlCol="0">
              <a:spAutoFit/>
            </a:bodyPr>
            <a:lstStyle/>
            <a:p>
              <a:pPr algn="r"/>
              <a:r>
                <a:rPr lang="en-US" altLang="ko-KR" sz="900" dirty="0">
                  <a:solidFill>
                    <a:schemeClr val="tx1">
                      <a:lumMod val="75000"/>
                      <a:lumOff val="25000"/>
                    </a:schemeClr>
                  </a:solidFill>
                  <a:cs typeface="Arial" pitchFamily="34" charset="0"/>
                </a:rPr>
                <a:t>Get a modern PowerPoint  Presentation that is beautifully designed. Easy to change colors, photos and Text. </a:t>
              </a:r>
              <a:endParaRPr lang="ko-KR" altLang="en-US" sz="900" dirty="0">
                <a:solidFill>
                  <a:schemeClr val="tx1">
                    <a:lumMod val="75000"/>
                    <a:lumOff val="25000"/>
                  </a:schemeClr>
                </a:solidFill>
                <a:cs typeface="Arial" pitchFamily="34" charset="0"/>
              </a:endParaRPr>
            </a:p>
          </p:txBody>
        </p:sp>
      </p:grpSp>
      <p:grpSp>
        <p:nvGrpSpPr>
          <p:cNvPr id="69" name="Group 68">
            <a:extLst>
              <a:ext uri="{FF2B5EF4-FFF2-40B4-BE49-F238E27FC236}">
                <a16:creationId xmlns:a16="http://schemas.microsoft.com/office/drawing/2014/main" id="{7A13D101-5E10-4C4D-BC64-AC5F4827770C}"/>
              </a:ext>
            </a:extLst>
          </p:cNvPr>
          <p:cNvGrpSpPr/>
          <p:nvPr/>
        </p:nvGrpSpPr>
        <p:grpSpPr>
          <a:xfrm>
            <a:off x="631456" y="2267552"/>
            <a:ext cx="2590757" cy="686145"/>
            <a:chOff x="5940152" y="3708886"/>
            <a:chExt cx="3024336" cy="914860"/>
          </a:xfrm>
        </p:grpSpPr>
        <p:sp>
          <p:nvSpPr>
            <p:cNvPr id="70" name="TextBox 69">
              <a:extLst>
                <a:ext uri="{FF2B5EF4-FFF2-40B4-BE49-F238E27FC236}">
                  <a16:creationId xmlns:a16="http://schemas.microsoft.com/office/drawing/2014/main" id="{7AC8FE3B-580C-47E8-9991-CA05E15BD26F}"/>
                </a:ext>
              </a:extLst>
            </p:cNvPr>
            <p:cNvSpPr txBox="1"/>
            <p:nvPr/>
          </p:nvSpPr>
          <p:spPr>
            <a:xfrm>
              <a:off x="5940152" y="3708886"/>
              <a:ext cx="3024336" cy="338554"/>
            </a:xfrm>
            <a:prstGeom prst="rect">
              <a:avLst/>
            </a:prstGeom>
            <a:noFill/>
          </p:spPr>
          <p:txBody>
            <a:bodyPr wrap="square" rtlCol="0" anchor="ctr">
              <a:spAutoFit/>
            </a:bodyPr>
            <a:lstStyle/>
            <a:p>
              <a:r>
                <a:rPr lang="en-US" altLang="ko-KR" sz="1050" b="1" dirty="0">
                  <a:solidFill>
                    <a:schemeClr val="tx1">
                      <a:lumMod val="75000"/>
                      <a:lumOff val="25000"/>
                    </a:schemeClr>
                  </a:solidFill>
                  <a:cs typeface="Arial" pitchFamily="34" charset="0"/>
                </a:rPr>
                <a:t>Content  Here</a:t>
              </a:r>
              <a:endParaRPr lang="ko-KR" altLang="en-US" sz="1050" b="1" dirty="0">
                <a:solidFill>
                  <a:schemeClr val="tx1">
                    <a:lumMod val="75000"/>
                    <a:lumOff val="25000"/>
                  </a:schemeClr>
                </a:solidFill>
                <a:cs typeface="Arial" pitchFamily="34" charset="0"/>
              </a:endParaRPr>
            </a:p>
          </p:txBody>
        </p:sp>
        <p:sp>
          <p:nvSpPr>
            <p:cNvPr id="71" name="TextBox 70">
              <a:extLst>
                <a:ext uri="{FF2B5EF4-FFF2-40B4-BE49-F238E27FC236}">
                  <a16:creationId xmlns:a16="http://schemas.microsoft.com/office/drawing/2014/main" id="{F73C3934-F569-4AC4-B3E6-DC6B4E0D215C}"/>
                </a:ext>
              </a:extLst>
            </p:cNvPr>
            <p:cNvSpPr txBox="1"/>
            <p:nvPr/>
          </p:nvSpPr>
          <p:spPr>
            <a:xfrm>
              <a:off x="5940152" y="3946638"/>
              <a:ext cx="3024336" cy="677108"/>
            </a:xfrm>
            <a:prstGeom prst="rect">
              <a:avLst/>
            </a:prstGeom>
            <a:noFill/>
          </p:spPr>
          <p:txBody>
            <a:bodyPr wrap="square" rtlCol="0">
              <a:spAutoFit/>
            </a:bodyPr>
            <a:lstStyle/>
            <a:p>
              <a:r>
                <a:rPr lang="en-US" altLang="ko-KR" sz="900" dirty="0">
                  <a:solidFill>
                    <a:schemeClr val="tx1">
                      <a:lumMod val="75000"/>
                      <a:lumOff val="25000"/>
                    </a:schemeClr>
                  </a:solidFill>
                  <a:cs typeface="Arial" pitchFamily="34" charset="0"/>
                </a:rPr>
                <a:t>Get a modern PowerPoint  Presentation that is beautifully designed. Easy to change colors, photos and Text. </a:t>
              </a:r>
              <a:endParaRPr lang="ko-KR" altLang="en-US" sz="900" dirty="0">
                <a:solidFill>
                  <a:schemeClr val="tx1">
                    <a:lumMod val="75000"/>
                    <a:lumOff val="25000"/>
                  </a:schemeClr>
                </a:solidFill>
                <a:cs typeface="Arial" pitchFamily="34" charset="0"/>
              </a:endParaRPr>
            </a:p>
          </p:txBody>
        </p:sp>
      </p:grpSp>
      <p:grpSp>
        <p:nvGrpSpPr>
          <p:cNvPr id="72" name="Group 71">
            <a:extLst>
              <a:ext uri="{FF2B5EF4-FFF2-40B4-BE49-F238E27FC236}">
                <a16:creationId xmlns:a16="http://schemas.microsoft.com/office/drawing/2014/main" id="{05A9354B-9202-49D0-A30D-3F60E0806D9E}"/>
              </a:ext>
            </a:extLst>
          </p:cNvPr>
          <p:cNvGrpSpPr/>
          <p:nvPr/>
        </p:nvGrpSpPr>
        <p:grpSpPr>
          <a:xfrm>
            <a:off x="631456" y="3005664"/>
            <a:ext cx="2590757" cy="686145"/>
            <a:chOff x="5940152" y="4693036"/>
            <a:chExt cx="3024336" cy="914860"/>
          </a:xfrm>
        </p:grpSpPr>
        <p:sp>
          <p:nvSpPr>
            <p:cNvPr id="73" name="TextBox 72">
              <a:extLst>
                <a:ext uri="{FF2B5EF4-FFF2-40B4-BE49-F238E27FC236}">
                  <a16:creationId xmlns:a16="http://schemas.microsoft.com/office/drawing/2014/main" id="{59E50339-C4DD-4037-8D18-3C61D5251297}"/>
                </a:ext>
              </a:extLst>
            </p:cNvPr>
            <p:cNvSpPr txBox="1"/>
            <p:nvPr/>
          </p:nvSpPr>
          <p:spPr>
            <a:xfrm>
              <a:off x="5940152" y="4693036"/>
              <a:ext cx="3024336" cy="338554"/>
            </a:xfrm>
            <a:prstGeom prst="rect">
              <a:avLst/>
            </a:prstGeom>
            <a:noFill/>
          </p:spPr>
          <p:txBody>
            <a:bodyPr wrap="square" rtlCol="0" anchor="ctr">
              <a:spAutoFit/>
            </a:bodyPr>
            <a:lstStyle/>
            <a:p>
              <a:r>
                <a:rPr lang="en-US" altLang="ko-KR" sz="1050" b="1" dirty="0">
                  <a:solidFill>
                    <a:schemeClr val="tx1">
                      <a:lumMod val="75000"/>
                      <a:lumOff val="25000"/>
                    </a:schemeClr>
                  </a:solidFill>
                  <a:cs typeface="Arial" pitchFamily="34" charset="0"/>
                </a:rPr>
                <a:t>Content  Here</a:t>
              </a:r>
              <a:endParaRPr lang="ko-KR" altLang="en-US" sz="1050" b="1" dirty="0">
                <a:solidFill>
                  <a:schemeClr val="tx1">
                    <a:lumMod val="75000"/>
                    <a:lumOff val="25000"/>
                  </a:schemeClr>
                </a:solidFill>
                <a:cs typeface="Arial" pitchFamily="34" charset="0"/>
              </a:endParaRPr>
            </a:p>
          </p:txBody>
        </p:sp>
        <p:sp>
          <p:nvSpPr>
            <p:cNvPr id="74" name="TextBox 73">
              <a:extLst>
                <a:ext uri="{FF2B5EF4-FFF2-40B4-BE49-F238E27FC236}">
                  <a16:creationId xmlns:a16="http://schemas.microsoft.com/office/drawing/2014/main" id="{190E45FA-88E0-43C9-A96D-A550C2C4B662}"/>
                </a:ext>
              </a:extLst>
            </p:cNvPr>
            <p:cNvSpPr txBox="1"/>
            <p:nvPr/>
          </p:nvSpPr>
          <p:spPr>
            <a:xfrm>
              <a:off x="5940152" y="4930788"/>
              <a:ext cx="3024336" cy="677108"/>
            </a:xfrm>
            <a:prstGeom prst="rect">
              <a:avLst/>
            </a:prstGeom>
            <a:noFill/>
          </p:spPr>
          <p:txBody>
            <a:bodyPr wrap="square" rtlCol="0">
              <a:spAutoFit/>
            </a:bodyPr>
            <a:lstStyle/>
            <a:p>
              <a:r>
                <a:rPr lang="en-US" altLang="ko-KR" sz="900" dirty="0">
                  <a:solidFill>
                    <a:schemeClr val="tx1">
                      <a:lumMod val="75000"/>
                      <a:lumOff val="25000"/>
                    </a:schemeClr>
                  </a:solidFill>
                  <a:cs typeface="Arial" pitchFamily="34" charset="0"/>
                </a:rPr>
                <a:t>Get a modern PowerPoint  Presentation that is beautifully designed. Easy to change colors, photos and Text. </a:t>
              </a:r>
              <a:endParaRPr lang="ko-KR" altLang="en-US" sz="900" dirty="0">
                <a:solidFill>
                  <a:schemeClr val="tx1">
                    <a:lumMod val="75000"/>
                    <a:lumOff val="25000"/>
                  </a:schemeClr>
                </a:solidFill>
                <a:cs typeface="Arial" pitchFamily="34" charset="0"/>
              </a:endParaRPr>
            </a:p>
          </p:txBody>
        </p:sp>
      </p:grpSp>
      <p:sp>
        <p:nvSpPr>
          <p:cNvPr id="21" name="Nube 20"/>
          <p:cNvSpPr/>
          <p:nvPr/>
        </p:nvSpPr>
        <p:spPr>
          <a:xfrm rot="11700000">
            <a:off x="5521266" y="1260171"/>
            <a:ext cx="3528175" cy="2775406"/>
          </a:xfrm>
          <a:prstGeom prst="cloud">
            <a:avLst/>
          </a:prstGeom>
          <a:noFill/>
          <a:ln>
            <a:solidFill>
              <a:srgbClr val="E2898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AR"/>
          </a:p>
        </p:txBody>
      </p:sp>
      <p:pic>
        <p:nvPicPr>
          <p:cNvPr id="12" name="Imagen 11"/>
          <p:cNvPicPr>
            <a:picLocks noChangeAspect="1"/>
          </p:cNvPicPr>
          <p:nvPr/>
        </p:nvPicPr>
        <p:blipFill>
          <a:blip r:embed="rId2"/>
          <a:stretch>
            <a:fillRect/>
          </a:stretch>
        </p:blipFill>
        <p:spPr>
          <a:xfrm>
            <a:off x="3273056" y="959224"/>
            <a:ext cx="2354455" cy="4184276"/>
          </a:xfrm>
          <a:prstGeom prst="rect">
            <a:avLst/>
          </a:prstGeom>
        </p:spPr>
      </p:pic>
      <p:sp>
        <p:nvSpPr>
          <p:cNvPr id="2" name="Freeform 5">
            <a:extLst>
              <a:ext uri="{FF2B5EF4-FFF2-40B4-BE49-F238E27FC236}">
                <a16:creationId xmlns:a16="http://schemas.microsoft.com/office/drawing/2014/main" id="{869759B9-84FB-C65D-B3E6-C673D3CFDE5F}"/>
              </a:ext>
            </a:extLst>
          </p:cNvPr>
          <p:cNvSpPr/>
          <p:nvPr/>
        </p:nvSpPr>
        <p:spPr bwMode="auto">
          <a:xfrm rot="16200000" flipH="1" flipV="1">
            <a:off x="-367950" y="356147"/>
            <a:ext cx="1203822" cy="478146"/>
          </a:xfrm>
          <a:custGeom>
            <a:avLst/>
            <a:gdLst>
              <a:gd name="T0" fmla="*/ 5233 w 5233"/>
              <a:gd name="T1" fmla="*/ 1294 h 1294"/>
              <a:gd name="T2" fmla="*/ 0 w 5233"/>
              <a:gd name="T3" fmla="*/ 1294 h 1294"/>
              <a:gd name="T4" fmla="*/ 0 w 5233"/>
              <a:gd name="T5" fmla="*/ 0 h 1294"/>
              <a:gd name="T6" fmla="*/ 3097 w 5233"/>
              <a:gd name="T7" fmla="*/ 0 h 1294"/>
              <a:gd name="T8" fmla="*/ 5233 w 5233"/>
              <a:gd name="T9" fmla="*/ 1294 h 1294"/>
            </a:gdLst>
            <a:ahLst/>
            <a:cxnLst>
              <a:cxn ang="0">
                <a:pos x="T0" y="T1"/>
              </a:cxn>
              <a:cxn ang="0">
                <a:pos x="T2" y="T3"/>
              </a:cxn>
              <a:cxn ang="0">
                <a:pos x="T4" y="T5"/>
              </a:cxn>
              <a:cxn ang="0">
                <a:pos x="T6" y="T7"/>
              </a:cxn>
              <a:cxn ang="0">
                <a:pos x="T8" y="T9"/>
              </a:cxn>
            </a:cxnLst>
            <a:rect l="0" t="0" r="r" b="b"/>
            <a:pathLst>
              <a:path w="5233" h="1294">
                <a:moveTo>
                  <a:pt x="5233" y="1294"/>
                </a:moveTo>
                <a:lnTo>
                  <a:pt x="0" y="1294"/>
                </a:lnTo>
                <a:lnTo>
                  <a:pt x="0" y="0"/>
                </a:lnTo>
                <a:lnTo>
                  <a:pt x="3097" y="0"/>
                </a:lnTo>
                <a:lnTo>
                  <a:pt x="5233" y="1294"/>
                </a:lnTo>
                <a:close/>
              </a:path>
            </a:pathLst>
          </a:custGeom>
          <a:solidFill>
            <a:srgbClr val="6096C8"/>
          </a:solidFill>
          <a:ln>
            <a:noFill/>
          </a:ln>
        </p:spPr>
        <p:txBody>
          <a:bodyPr vert="horz" wrap="square" lIns="91440" tIns="45720" rIns="91440" bIns="45720" numCol="1" anchor="t" anchorCtr="0" compatLnSpc="1">
            <a:prstTxWarp prst="textNoShape">
              <a:avLst/>
            </a:prstTxWarp>
          </a:bodyPr>
          <a:lstStyle/>
          <a:p>
            <a:endParaRPr lang="es-ES" sz="2100">
              <a:solidFill>
                <a:schemeClr val="tx1">
                  <a:lumMod val="65000"/>
                  <a:lumOff val="35000"/>
                </a:schemeClr>
              </a:solidFill>
            </a:endParaRPr>
          </a:p>
        </p:txBody>
      </p:sp>
      <p:sp>
        <p:nvSpPr>
          <p:cNvPr id="3" name="Freeform 5">
            <a:extLst>
              <a:ext uri="{FF2B5EF4-FFF2-40B4-BE49-F238E27FC236}">
                <a16:creationId xmlns:a16="http://schemas.microsoft.com/office/drawing/2014/main" id="{9A018FCD-974A-032C-D113-3B2D44E3C37F}"/>
              </a:ext>
            </a:extLst>
          </p:cNvPr>
          <p:cNvSpPr/>
          <p:nvPr/>
        </p:nvSpPr>
        <p:spPr bwMode="auto">
          <a:xfrm rot="16200000" flipH="1">
            <a:off x="8274957" y="362684"/>
            <a:ext cx="1243987" cy="494099"/>
          </a:xfrm>
          <a:custGeom>
            <a:avLst/>
            <a:gdLst>
              <a:gd name="T0" fmla="*/ 5233 w 5233"/>
              <a:gd name="T1" fmla="*/ 1294 h 1294"/>
              <a:gd name="T2" fmla="*/ 0 w 5233"/>
              <a:gd name="T3" fmla="*/ 1294 h 1294"/>
              <a:gd name="T4" fmla="*/ 0 w 5233"/>
              <a:gd name="T5" fmla="*/ 0 h 1294"/>
              <a:gd name="T6" fmla="*/ 3097 w 5233"/>
              <a:gd name="T7" fmla="*/ 0 h 1294"/>
              <a:gd name="T8" fmla="*/ 5233 w 5233"/>
              <a:gd name="T9" fmla="*/ 1294 h 1294"/>
            </a:gdLst>
            <a:ahLst/>
            <a:cxnLst>
              <a:cxn ang="0">
                <a:pos x="T0" y="T1"/>
              </a:cxn>
              <a:cxn ang="0">
                <a:pos x="T2" y="T3"/>
              </a:cxn>
              <a:cxn ang="0">
                <a:pos x="T4" y="T5"/>
              </a:cxn>
              <a:cxn ang="0">
                <a:pos x="T6" y="T7"/>
              </a:cxn>
              <a:cxn ang="0">
                <a:pos x="T8" y="T9"/>
              </a:cxn>
            </a:cxnLst>
            <a:rect l="0" t="0" r="r" b="b"/>
            <a:pathLst>
              <a:path w="5233" h="1294">
                <a:moveTo>
                  <a:pt x="5233" y="1294"/>
                </a:moveTo>
                <a:lnTo>
                  <a:pt x="0" y="1294"/>
                </a:lnTo>
                <a:lnTo>
                  <a:pt x="0" y="0"/>
                </a:lnTo>
                <a:lnTo>
                  <a:pt x="3097" y="0"/>
                </a:lnTo>
                <a:lnTo>
                  <a:pt x="5233" y="1294"/>
                </a:lnTo>
                <a:close/>
              </a:path>
            </a:pathLst>
          </a:custGeom>
          <a:solidFill>
            <a:srgbClr val="6096C8"/>
          </a:solidFill>
          <a:ln>
            <a:noFill/>
          </a:ln>
        </p:spPr>
        <p:txBody>
          <a:bodyPr vert="horz" wrap="square" lIns="91440" tIns="45720" rIns="91440" bIns="45720" numCol="1" anchor="t" anchorCtr="0" compatLnSpc="1">
            <a:prstTxWarp prst="textNoShape">
              <a:avLst/>
            </a:prstTxWarp>
          </a:bodyPr>
          <a:lstStyle/>
          <a:p>
            <a:endParaRPr lang="es-ES" sz="2100">
              <a:solidFill>
                <a:schemeClr val="tx1">
                  <a:lumMod val="65000"/>
                  <a:lumOff val="35000"/>
                </a:schemeClr>
              </a:solidFill>
            </a:endParaRPr>
          </a:p>
        </p:txBody>
      </p:sp>
      <p:grpSp>
        <p:nvGrpSpPr>
          <p:cNvPr id="4" name="Google Shape;6034;p88">
            <a:extLst>
              <a:ext uri="{FF2B5EF4-FFF2-40B4-BE49-F238E27FC236}">
                <a16:creationId xmlns:a16="http://schemas.microsoft.com/office/drawing/2014/main" id="{E8C0A046-ED41-F4F2-3007-7A9DBEA4150F}"/>
              </a:ext>
            </a:extLst>
          </p:cNvPr>
          <p:cNvGrpSpPr/>
          <p:nvPr/>
        </p:nvGrpSpPr>
        <p:grpSpPr>
          <a:xfrm>
            <a:off x="7458619" y="181347"/>
            <a:ext cx="1212346" cy="957137"/>
            <a:chOff x="-10007226" y="-743125"/>
            <a:chExt cx="8006101" cy="6320749"/>
          </a:xfrm>
        </p:grpSpPr>
        <p:sp>
          <p:nvSpPr>
            <p:cNvPr id="5" name="Google Shape;6035;p88">
              <a:extLst>
                <a:ext uri="{FF2B5EF4-FFF2-40B4-BE49-F238E27FC236}">
                  <a16:creationId xmlns:a16="http://schemas.microsoft.com/office/drawing/2014/main" id="{EAFA77B8-629F-77CB-8479-DB10CCC49234}"/>
                </a:ext>
              </a:extLst>
            </p:cNvPr>
            <p:cNvSpPr/>
            <p:nvPr/>
          </p:nvSpPr>
          <p:spPr>
            <a:xfrm>
              <a:off x="-8984777" y="-743125"/>
              <a:ext cx="5960899" cy="5960874"/>
            </a:xfrm>
            <a:custGeom>
              <a:avLst/>
              <a:gdLst/>
              <a:ahLst/>
              <a:cxnLst/>
              <a:rect l="l" t="t" r="r" b="b"/>
              <a:pathLst>
                <a:path w="238436" h="238435" extrusionOk="0">
                  <a:moveTo>
                    <a:pt x="119218" y="1"/>
                  </a:moveTo>
                  <a:cubicBezTo>
                    <a:pt x="53377" y="1"/>
                    <a:pt x="1" y="53376"/>
                    <a:pt x="1" y="119218"/>
                  </a:cubicBezTo>
                  <a:cubicBezTo>
                    <a:pt x="1" y="185059"/>
                    <a:pt x="53377" y="238435"/>
                    <a:pt x="119218" y="238435"/>
                  </a:cubicBezTo>
                  <a:cubicBezTo>
                    <a:pt x="185060" y="238435"/>
                    <a:pt x="238435" y="185059"/>
                    <a:pt x="238435" y="119218"/>
                  </a:cubicBezTo>
                  <a:cubicBezTo>
                    <a:pt x="238435" y="53376"/>
                    <a:pt x="185060" y="1"/>
                    <a:pt x="1192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 name="Google Shape;6036;p88">
              <a:extLst>
                <a:ext uri="{FF2B5EF4-FFF2-40B4-BE49-F238E27FC236}">
                  <a16:creationId xmlns:a16="http://schemas.microsoft.com/office/drawing/2014/main" id="{A89FAD65-CF9D-6CF5-5E9C-94471CE10256}"/>
                </a:ext>
              </a:extLst>
            </p:cNvPr>
            <p:cNvSpPr/>
            <p:nvPr/>
          </p:nvSpPr>
          <p:spPr>
            <a:xfrm>
              <a:off x="-4967225" y="464775"/>
              <a:ext cx="114424" cy="98349"/>
            </a:xfrm>
            <a:custGeom>
              <a:avLst/>
              <a:gdLst/>
              <a:ahLst/>
              <a:cxnLst/>
              <a:rect l="l" t="t" r="r" b="b"/>
              <a:pathLst>
                <a:path w="4577" h="3934" extrusionOk="0">
                  <a:moveTo>
                    <a:pt x="1840" y="1"/>
                  </a:moveTo>
                  <a:cubicBezTo>
                    <a:pt x="655" y="1"/>
                    <a:pt x="0" y="3437"/>
                    <a:pt x="1391" y="3846"/>
                  </a:cubicBezTo>
                  <a:cubicBezTo>
                    <a:pt x="1584" y="3905"/>
                    <a:pt x="1781" y="3933"/>
                    <a:pt x="1974" y="3933"/>
                  </a:cubicBezTo>
                  <a:cubicBezTo>
                    <a:pt x="3378" y="3933"/>
                    <a:pt x="4576" y="2434"/>
                    <a:pt x="2462" y="310"/>
                  </a:cubicBezTo>
                  <a:cubicBezTo>
                    <a:pt x="2245" y="94"/>
                    <a:pt x="2035" y="1"/>
                    <a:pt x="184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6037;p88">
              <a:extLst>
                <a:ext uri="{FF2B5EF4-FFF2-40B4-BE49-F238E27FC236}">
                  <a16:creationId xmlns:a16="http://schemas.microsoft.com/office/drawing/2014/main" id="{FB08FD65-BDFE-02E4-7093-85052F50BD0D}"/>
                </a:ext>
              </a:extLst>
            </p:cNvPr>
            <p:cNvSpPr/>
            <p:nvPr/>
          </p:nvSpPr>
          <p:spPr>
            <a:xfrm>
              <a:off x="-7323550" y="4612397"/>
              <a:ext cx="533127" cy="499701"/>
            </a:xfrm>
            <a:custGeom>
              <a:avLst/>
              <a:gdLst/>
              <a:ahLst/>
              <a:cxnLst/>
              <a:rect l="l" t="t" r="r" b="b"/>
              <a:pathLst>
                <a:path w="21325" h="19988" extrusionOk="0">
                  <a:moveTo>
                    <a:pt x="7713" y="0"/>
                  </a:moveTo>
                  <a:cubicBezTo>
                    <a:pt x="6004" y="0"/>
                    <a:pt x="4204" y="474"/>
                    <a:pt x="2941" y="1044"/>
                  </a:cubicBezTo>
                  <a:cubicBezTo>
                    <a:pt x="1" y="2390"/>
                    <a:pt x="525" y="8807"/>
                    <a:pt x="1429" y="12617"/>
                  </a:cubicBezTo>
                  <a:cubicBezTo>
                    <a:pt x="7740" y="15641"/>
                    <a:pt x="14360" y="18106"/>
                    <a:pt x="21218" y="19987"/>
                  </a:cubicBezTo>
                  <a:cubicBezTo>
                    <a:pt x="21325" y="19356"/>
                    <a:pt x="21170" y="18594"/>
                    <a:pt x="20622" y="17654"/>
                  </a:cubicBezTo>
                  <a:cubicBezTo>
                    <a:pt x="19110" y="15082"/>
                    <a:pt x="13395" y="8010"/>
                    <a:pt x="12586" y="3461"/>
                  </a:cubicBezTo>
                  <a:cubicBezTo>
                    <a:pt x="12129" y="851"/>
                    <a:pt x="10002" y="0"/>
                    <a:pt x="771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 name="Google Shape;6038;p88">
              <a:extLst>
                <a:ext uri="{FF2B5EF4-FFF2-40B4-BE49-F238E27FC236}">
                  <a16:creationId xmlns:a16="http://schemas.microsoft.com/office/drawing/2014/main" id="{972460C9-F468-1997-03E2-4F9DC8616E8B}"/>
                </a:ext>
              </a:extLst>
            </p:cNvPr>
            <p:cNvSpPr/>
            <p:nvPr/>
          </p:nvSpPr>
          <p:spPr>
            <a:xfrm>
              <a:off x="-5649225" y="-596377"/>
              <a:ext cx="2481277" cy="2314773"/>
            </a:xfrm>
            <a:custGeom>
              <a:avLst/>
              <a:gdLst/>
              <a:ahLst/>
              <a:cxnLst/>
              <a:rect l="l" t="t" r="r" b="b"/>
              <a:pathLst>
                <a:path w="99251" h="92591" extrusionOk="0">
                  <a:moveTo>
                    <a:pt x="22825" y="1"/>
                  </a:moveTo>
                  <a:lnTo>
                    <a:pt x="22825" y="1"/>
                  </a:lnTo>
                  <a:cubicBezTo>
                    <a:pt x="20896" y="4989"/>
                    <a:pt x="20360" y="9811"/>
                    <a:pt x="24646" y="10073"/>
                  </a:cubicBezTo>
                  <a:cubicBezTo>
                    <a:pt x="28932" y="10335"/>
                    <a:pt x="31349" y="11419"/>
                    <a:pt x="30004" y="14633"/>
                  </a:cubicBezTo>
                  <a:cubicBezTo>
                    <a:pt x="28671" y="17848"/>
                    <a:pt x="26789" y="18384"/>
                    <a:pt x="23837" y="20253"/>
                  </a:cubicBezTo>
                  <a:cubicBezTo>
                    <a:pt x="21786" y="21565"/>
                    <a:pt x="19602" y="23265"/>
                    <a:pt x="18286" y="23265"/>
                  </a:cubicBezTo>
                  <a:cubicBezTo>
                    <a:pt x="17715" y="23265"/>
                    <a:pt x="17307" y="22945"/>
                    <a:pt x="17145" y="22134"/>
                  </a:cubicBezTo>
                  <a:cubicBezTo>
                    <a:pt x="16610" y="19455"/>
                    <a:pt x="13395" y="15169"/>
                    <a:pt x="12323" y="12216"/>
                  </a:cubicBezTo>
                  <a:cubicBezTo>
                    <a:pt x="11547" y="10087"/>
                    <a:pt x="11190" y="7952"/>
                    <a:pt x="10238" y="7952"/>
                  </a:cubicBezTo>
                  <a:cubicBezTo>
                    <a:pt x="9875" y="7952"/>
                    <a:pt x="9426" y="8262"/>
                    <a:pt x="8835" y="9002"/>
                  </a:cubicBezTo>
                  <a:cubicBezTo>
                    <a:pt x="6704" y="11681"/>
                    <a:pt x="4144" y="14098"/>
                    <a:pt x="2072" y="17038"/>
                  </a:cubicBezTo>
                  <a:cubicBezTo>
                    <a:pt x="0" y="19991"/>
                    <a:pt x="4287" y="20253"/>
                    <a:pt x="8299" y="21860"/>
                  </a:cubicBezTo>
                  <a:cubicBezTo>
                    <a:pt x="12323" y="23468"/>
                    <a:pt x="13133" y="26147"/>
                    <a:pt x="12061" y="28028"/>
                  </a:cubicBezTo>
                  <a:cubicBezTo>
                    <a:pt x="10978" y="29897"/>
                    <a:pt x="13800" y="30516"/>
                    <a:pt x="14728" y="32576"/>
                  </a:cubicBezTo>
                  <a:cubicBezTo>
                    <a:pt x="15383" y="34005"/>
                    <a:pt x="16883" y="36862"/>
                    <a:pt x="14728" y="38208"/>
                  </a:cubicBezTo>
                  <a:cubicBezTo>
                    <a:pt x="14415" y="38402"/>
                    <a:pt x="13999" y="38483"/>
                    <a:pt x="13511" y="38483"/>
                  </a:cubicBezTo>
                  <a:cubicBezTo>
                    <a:pt x="11142" y="38483"/>
                    <a:pt x="7064" y="36587"/>
                    <a:pt x="4702" y="36587"/>
                  </a:cubicBezTo>
                  <a:cubicBezTo>
                    <a:pt x="4214" y="36587"/>
                    <a:pt x="3800" y="36668"/>
                    <a:pt x="3489" y="36862"/>
                  </a:cubicBezTo>
                  <a:cubicBezTo>
                    <a:pt x="1334" y="38208"/>
                    <a:pt x="2953" y="46244"/>
                    <a:pt x="2143" y="47852"/>
                  </a:cubicBezTo>
                  <a:cubicBezTo>
                    <a:pt x="1334" y="49459"/>
                    <a:pt x="7585" y="49995"/>
                    <a:pt x="9013" y="51328"/>
                  </a:cubicBezTo>
                  <a:cubicBezTo>
                    <a:pt x="9263" y="51563"/>
                    <a:pt x="9633" y="51667"/>
                    <a:pt x="10080" y="51667"/>
                  </a:cubicBezTo>
                  <a:cubicBezTo>
                    <a:pt x="12194" y="51667"/>
                    <a:pt x="16045" y="49347"/>
                    <a:pt x="17145" y="47578"/>
                  </a:cubicBezTo>
                  <a:cubicBezTo>
                    <a:pt x="18479" y="45435"/>
                    <a:pt x="18217" y="43030"/>
                    <a:pt x="20896" y="40613"/>
                  </a:cubicBezTo>
                  <a:cubicBezTo>
                    <a:pt x="23575" y="38208"/>
                    <a:pt x="25992" y="39279"/>
                    <a:pt x="28135" y="38470"/>
                  </a:cubicBezTo>
                  <a:cubicBezTo>
                    <a:pt x="29613" y="37916"/>
                    <a:pt x="29041" y="37100"/>
                    <a:pt x="29262" y="37100"/>
                  </a:cubicBezTo>
                  <a:cubicBezTo>
                    <a:pt x="29360" y="37100"/>
                    <a:pt x="29613" y="37259"/>
                    <a:pt x="30266" y="37672"/>
                  </a:cubicBezTo>
                  <a:cubicBezTo>
                    <a:pt x="32421" y="39005"/>
                    <a:pt x="40982" y="44363"/>
                    <a:pt x="40458" y="45971"/>
                  </a:cubicBezTo>
                  <a:cubicBezTo>
                    <a:pt x="39922" y="47578"/>
                    <a:pt x="36171" y="46506"/>
                    <a:pt x="35898" y="48649"/>
                  </a:cubicBezTo>
                  <a:cubicBezTo>
                    <a:pt x="35643" y="50729"/>
                    <a:pt x="37654" y="51676"/>
                    <a:pt x="38992" y="51676"/>
                  </a:cubicBezTo>
                  <a:cubicBezTo>
                    <a:pt x="39032" y="51676"/>
                    <a:pt x="39073" y="51675"/>
                    <a:pt x="39112" y="51674"/>
                  </a:cubicBezTo>
                  <a:cubicBezTo>
                    <a:pt x="40458" y="51602"/>
                    <a:pt x="42601" y="48114"/>
                    <a:pt x="43934" y="47316"/>
                  </a:cubicBezTo>
                  <a:cubicBezTo>
                    <a:pt x="44075" y="47231"/>
                    <a:pt x="44231" y="47192"/>
                    <a:pt x="44400" y="47192"/>
                  </a:cubicBezTo>
                  <a:cubicBezTo>
                    <a:pt x="45846" y="47192"/>
                    <a:pt x="48295" y="50053"/>
                    <a:pt x="51173" y="51674"/>
                  </a:cubicBezTo>
                  <a:cubicBezTo>
                    <a:pt x="51526" y="51871"/>
                    <a:pt x="51853" y="51960"/>
                    <a:pt x="52158" y="51960"/>
                  </a:cubicBezTo>
                  <a:cubicBezTo>
                    <a:pt x="54630" y="51960"/>
                    <a:pt x="55636" y="46127"/>
                    <a:pt x="57067" y="45173"/>
                  </a:cubicBezTo>
                  <a:cubicBezTo>
                    <a:pt x="57712" y="44743"/>
                    <a:pt x="59994" y="44528"/>
                    <a:pt x="62513" y="44528"/>
                  </a:cubicBezTo>
                  <a:cubicBezTo>
                    <a:pt x="66275" y="44528"/>
                    <a:pt x="70567" y="45008"/>
                    <a:pt x="70723" y="45971"/>
                  </a:cubicBezTo>
                  <a:cubicBezTo>
                    <a:pt x="70997" y="47578"/>
                    <a:pt x="59746" y="45709"/>
                    <a:pt x="58400" y="49185"/>
                  </a:cubicBezTo>
                  <a:cubicBezTo>
                    <a:pt x="57067" y="52674"/>
                    <a:pt x="62687" y="53745"/>
                    <a:pt x="65639" y="55888"/>
                  </a:cubicBezTo>
                  <a:cubicBezTo>
                    <a:pt x="68580" y="58032"/>
                    <a:pt x="70473" y="65532"/>
                    <a:pt x="70735" y="70890"/>
                  </a:cubicBezTo>
                  <a:cubicBezTo>
                    <a:pt x="70997" y="76248"/>
                    <a:pt x="77153" y="92321"/>
                    <a:pt x="82511" y="92583"/>
                  </a:cubicBezTo>
                  <a:cubicBezTo>
                    <a:pt x="82606" y="92588"/>
                    <a:pt x="82703" y="92591"/>
                    <a:pt x="82800" y="92591"/>
                  </a:cubicBezTo>
                  <a:cubicBezTo>
                    <a:pt x="88143" y="92591"/>
                    <a:pt x="95624" y="85304"/>
                    <a:pt x="94572" y="82404"/>
                  </a:cubicBezTo>
                  <a:cubicBezTo>
                    <a:pt x="93500" y="79463"/>
                    <a:pt x="87071" y="80796"/>
                    <a:pt x="85201" y="76248"/>
                  </a:cubicBezTo>
                  <a:cubicBezTo>
                    <a:pt x="83320" y="71688"/>
                    <a:pt x="80367" y="67938"/>
                    <a:pt x="82249" y="67140"/>
                  </a:cubicBezTo>
                  <a:cubicBezTo>
                    <a:pt x="82307" y="67115"/>
                    <a:pt x="82367" y="67102"/>
                    <a:pt x="82430" y="67102"/>
                  </a:cubicBezTo>
                  <a:cubicBezTo>
                    <a:pt x="84194" y="67102"/>
                    <a:pt x="87576" y="76916"/>
                    <a:pt x="96568" y="76916"/>
                  </a:cubicBezTo>
                  <a:cubicBezTo>
                    <a:pt x="97412" y="76916"/>
                    <a:pt x="98305" y="76830"/>
                    <a:pt x="99251" y="76641"/>
                  </a:cubicBezTo>
                  <a:cubicBezTo>
                    <a:pt x="99239" y="76617"/>
                    <a:pt x="99239" y="76581"/>
                    <a:pt x="99227" y="76558"/>
                  </a:cubicBezTo>
                  <a:cubicBezTo>
                    <a:pt x="98989" y="75903"/>
                    <a:pt x="97441" y="71724"/>
                    <a:pt x="95512" y="66616"/>
                  </a:cubicBezTo>
                  <a:cubicBezTo>
                    <a:pt x="92012" y="58401"/>
                    <a:pt x="87606" y="50674"/>
                    <a:pt x="82439" y="43530"/>
                  </a:cubicBezTo>
                  <a:lnTo>
                    <a:pt x="82439" y="43530"/>
                  </a:lnTo>
                  <a:cubicBezTo>
                    <a:pt x="83201" y="44661"/>
                    <a:pt x="86237" y="54543"/>
                    <a:pt x="82249" y="54817"/>
                  </a:cubicBezTo>
                  <a:cubicBezTo>
                    <a:pt x="82196" y="54820"/>
                    <a:pt x="82144" y="54822"/>
                    <a:pt x="82093" y="54822"/>
                  </a:cubicBezTo>
                  <a:cubicBezTo>
                    <a:pt x="78204" y="54822"/>
                    <a:pt x="77427" y="45155"/>
                    <a:pt x="77427" y="43827"/>
                  </a:cubicBezTo>
                  <a:cubicBezTo>
                    <a:pt x="77427" y="42506"/>
                    <a:pt x="73569" y="32778"/>
                    <a:pt x="73498" y="32588"/>
                  </a:cubicBezTo>
                  <a:cubicBezTo>
                    <a:pt x="73343" y="32421"/>
                    <a:pt x="73176" y="32255"/>
                    <a:pt x="73021" y="32076"/>
                  </a:cubicBezTo>
                  <a:cubicBezTo>
                    <a:pt x="72509" y="31540"/>
                    <a:pt x="71616" y="30612"/>
                    <a:pt x="70461" y="29409"/>
                  </a:cubicBezTo>
                  <a:cubicBezTo>
                    <a:pt x="63723" y="22622"/>
                    <a:pt x="56186" y="16634"/>
                    <a:pt x="47994" y="11621"/>
                  </a:cubicBezTo>
                  <a:lnTo>
                    <a:pt x="47994" y="11621"/>
                  </a:lnTo>
                  <a:cubicBezTo>
                    <a:pt x="47518" y="12978"/>
                    <a:pt x="48363" y="15372"/>
                    <a:pt x="47423" y="16503"/>
                  </a:cubicBezTo>
                  <a:cubicBezTo>
                    <a:pt x="46121" y="18057"/>
                    <a:pt x="42325" y="21874"/>
                    <a:pt x="37950" y="21874"/>
                  </a:cubicBezTo>
                  <a:cubicBezTo>
                    <a:pt x="37803" y="21874"/>
                    <a:pt x="37654" y="21869"/>
                    <a:pt x="37505" y="21860"/>
                  </a:cubicBezTo>
                  <a:cubicBezTo>
                    <a:pt x="32957" y="21599"/>
                    <a:pt x="30814" y="19455"/>
                    <a:pt x="33493" y="17848"/>
                  </a:cubicBezTo>
                  <a:cubicBezTo>
                    <a:pt x="36160" y="16241"/>
                    <a:pt x="37707" y="17312"/>
                    <a:pt x="38850" y="12216"/>
                  </a:cubicBezTo>
                  <a:cubicBezTo>
                    <a:pt x="39886" y="7573"/>
                    <a:pt x="38779" y="6561"/>
                    <a:pt x="38577" y="6418"/>
                  </a:cubicBezTo>
                  <a:cubicBezTo>
                    <a:pt x="33516" y="3918"/>
                    <a:pt x="28254" y="1775"/>
                    <a:pt x="2282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6039;p88">
              <a:extLst>
                <a:ext uri="{FF2B5EF4-FFF2-40B4-BE49-F238E27FC236}">
                  <a16:creationId xmlns:a16="http://schemas.microsoft.com/office/drawing/2014/main" id="{0FFECBC2-7DD2-12C7-1290-A45B94FAE1FC}"/>
                </a:ext>
              </a:extLst>
            </p:cNvPr>
            <p:cNvSpPr/>
            <p:nvPr/>
          </p:nvSpPr>
          <p:spPr>
            <a:xfrm>
              <a:off x="-5890328" y="666875"/>
              <a:ext cx="2404474" cy="2952774"/>
            </a:xfrm>
            <a:custGeom>
              <a:avLst/>
              <a:gdLst/>
              <a:ahLst/>
              <a:cxnLst/>
              <a:rect l="l" t="t" r="r" b="b"/>
              <a:pathLst>
                <a:path w="96179" h="118111" extrusionOk="0">
                  <a:moveTo>
                    <a:pt x="37505" y="1"/>
                  </a:moveTo>
                  <a:cubicBezTo>
                    <a:pt x="34482" y="1"/>
                    <a:pt x="24022" y="2611"/>
                    <a:pt x="19021" y="2611"/>
                  </a:cubicBezTo>
                  <a:cubicBezTo>
                    <a:pt x="18251" y="2611"/>
                    <a:pt x="17609" y="2549"/>
                    <a:pt x="17145" y="2406"/>
                  </a:cubicBezTo>
                  <a:cubicBezTo>
                    <a:pt x="16859" y="2319"/>
                    <a:pt x="16548" y="2273"/>
                    <a:pt x="16222" y="2273"/>
                  </a:cubicBezTo>
                  <a:cubicBezTo>
                    <a:pt x="14270" y="2273"/>
                    <a:pt x="11803" y="3905"/>
                    <a:pt x="11180" y="8037"/>
                  </a:cubicBezTo>
                  <a:cubicBezTo>
                    <a:pt x="10442" y="12859"/>
                    <a:pt x="6430" y="13931"/>
                    <a:pt x="3751" y="17681"/>
                  </a:cubicBezTo>
                  <a:cubicBezTo>
                    <a:pt x="1072" y="21432"/>
                    <a:pt x="0" y="36719"/>
                    <a:pt x="1334" y="42065"/>
                  </a:cubicBezTo>
                  <a:cubicBezTo>
                    <a:pt x="2679" y="47411"/>
                    <a:pt x="10180" y="55722"/>
                    <a:pt x="15264" y="56531"/>
                  </a:cubicBezTo>
                  <a:cubicBezTo>
                    <a:pt x="17812" y="56930"/>
                    <a:pt x="21095" y="57130"/>
                    <a:pt x="24344" y="57130"/>
                  </a:cubicBezTo>
                  <a:cubicBezTo>
                    <a:pt x="27593" y="57130"/>
                    <a:pt x="30808" y="56930"/>
                    <a:pt x="33219" y="56531"/>
                  </a:cubicBezTo>
                  <a:cubicBezTo>
                    <a:pt x="33563" y="56474"/>
                    <a:pt x="33907" y="56446"/>
                    <a:pt x="34249" y="56446"/>
                  </a:cubicBezTo>
                  <a:cubicBezTo>
                    <a:pt x="38704" y="56446"/>
                    <a:pt x="42863" y="61151"/>
                    <a:pt x="42863" y="65640"/>
                  </a:cubicBezTo>
                  <a:cubicBezTo>
                    <a:pt x="42863" y="70462"/>
                    <a:pt x="48221" y="75546"/>
                    <a:pt x="47959" y="79832"/>
                  </a:cubicBezTo>
                  <a:cubicBezTo>
                    <a:pt x="47685" y="84118"/>
                    <a:pt x="44220" y="92964"/>
                    <a:pt x="47971" y="100465"/>
                  </a:cubicBezTo>
                  <a:cubicBezTo>
                    <a:pt x="51709" y="107966"/>
                    <a:pt x="57067" y="114931"/>
                    <a:pt x="57329" y="117336"/>
                  </a:cubicBezTo>
                  <a:cubicBezTo>
                    <a:pt x="57389" y="117863"/>
                    <a:pt x="57931" y="118110"/>
                    <a:pt x="58796" y="118110"/>
                  </a:cubicBezTo>
                  <a:cubicBezTo>
                    <a:pt x="61900" y="118110"/>
                    <a:pt x="69155" y="114933"/>
                    <a:pt x="73140" y="110109"/>
                  </a:cubicBezTo>
                  <a:cubicBezTo>
                    <a:pt x="78224" y="103942"/>
                    <a:pt x="78498" y="104478"/>
                    <a:pt x="80105" y="98048"/>
                  </a:cubicBezTo>
                  <a:cubicBezTo>
                    <a:pt x="81713" y="91619"/>
                    <a:pt x="85189" y="89214"/>
                    <a:pt x="85725" y="85725"/>
                  </a:cubicBezTo>
                  <a:cubicBezTo>
                    <a:pt x="86261" y="82249"/>
                    <a:pt x="86261" y="78498"/>
                    <a:pt x="85725" y="73403"/>
                  </a:cubicBezTo>
                  <a:cubicBezTo>
                    <a:pt x="85189" y="68319"/>
                    <a:pt x="95107" y="56531"/>
                    <a:pt x="95643" y="51971"/>
                  </a:cubicBezTo>
                  <a:cubicBezTo>
                    <a:pt x="96179" y="47411"/>
                    <a:pt x="90011" y="47411"/>
                    <a:pt x="87606" y="43935"/>
                  </a:cubicBezTo>
                  <a:cubicBezTo>
                    <a:pt x="85189" y="40446"/>
                    <a:pt x="76891" y="24373"/>
                    <a:pt x="76081" y="19289"/>
                  </a:cubicBezTo>
                  <a:cubicBezTo>
                    <a:pt x="75283" y="14193"/>
                    <a:pt x="65639" y="13121"/>
                    <a:pt x="62960" y="11514"/>
                  </a:cubicBezTo>
                  <a:cubicBezTo>
                    <a:pt x="62314" y="11126"/>
                    <a:pt x="61605" y="11004"/>
                    <a:pt x="60845" y="11004"/>
                  </a:cubicBezTo>
                  <a:cubicBezTo>
                    <a:pt x="59547" y="11004"/>
                    <a:pt x="58099" y="11361"/>
                    <a:pt x="56558" y="11361"/>
                  </a:cubicBezTo>
                  <a:cubicBezTo>
                    <a:pt x="55262" y="11361"/>
                    <a:pt x="53901" y="11109"/>
                    <a:pt x="52507" y="10180"/>
                  </a:cubicBezTo>
                  <a:cubicBezTo>
                    <a:pt x="48494" y="7502"/>
                    <a:pt x="40993" y="1"/>
                    <a:pt x="3750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6040;p88">
              <a:extLst>
                <a:ext uri="{FF2B5EF4-FFF2-40B4-BE49-F238E27FC236}">
                  <a16:creationId xmlns:a16="http://schemas.microsoft.com/office/drawing/2014/main" id="{44EB9808-6387-AEB7-685D-28A75B6A2BB2}"/>
                </a:ext>
              </a:extLst>
            </p:cNvPr>
            <p:cNvSpPr/>
            <p:nvPr/>
          </p:nvSpPr>
          <p:spPr>
            <a:xfrm>
              <a:off x="-8214428" y="1790147"/>
              <a:ext cx="1654399" cy="2598873"/>
            </a:xfrm>
            <a:custGeom>
              <a:avLst/>
              <a:gdLst/>
              <a:ahLst/>
              <a:cxnLst/>
              <a:rect l="l" t="t" r="r" b="b"/>
              <a:pathLst>
                <a:path w="66176" h="103955" extrusionOk="0">
                  <a:moveTo>
                    <a:pt x="11855" y="1"/>
                  </a:moveTo>
                  <a:cubicBezTo>
                    <a:pt x="10872" y="1"/>
                    <a:pt x="9986" y="267"/>
                    <a:pt x="9216" y="873"/>
                  </a:cubicBezTo>
                  <a:cubicBezTo>
                    <a:pt x="6156" y="3290"/>
                    <a:pt x="3632" y="7350"/>
                    <a:pt x="4013" y="8874"/>
                  </a:cubicBezTo>
                  <a:cubicBezTo>
                    <a:pt x="4322" y="10076"/>
                    <a:pt x="5084" y="13994"/>
                    <a:pt x="2941" y="17887"/>
                  </a:cubicBezTo>
                  <a:cubicBezTo>
                    <a:pt x="798" y="21780"/>
                    <a:pt x="0" y="24995"/>
                    <a:pt x="2941" y="31424"/>
                  </a:cubicBezTo>
                  <a:cubicBezTo>
                    <a:pt x="5894" y="37854"/>
                    <a:pt x="10180" y="39997"/>
                    <a:pt x="13395" y="45890"/>
                  </a:cubicBezTo>
                  <a:cubicBezTo>
                    <a:pt x="16609" y="51784"/>
                    <a:pt x="16074" y="61154"/>
                    <a:pt x="16609" y="75084"/>
                  </a:cubicBezTo>
                  <a:cubicBezTo>
                    <a:pt x="17145" y="89015"/>
                    <a:pt x="21967" y="100004"/>
                    <a:pt x="30004" y="103219"/>
                  </a:cubicBezTo>
                  <a:cubicBezTo>
                    <a:pt x="31277" y="103728"/>
                    <a:pt x="32073" y="103955"/>
                    <a:pt x="32514" y="103955"/>
                  </a:cubicBezTo>
                  <a:cubicBezTo>
                    <a:pt x="34859" y="103955"/>
                    <a:pt x="27189" y="97548"/>
                    <a:pt x="27861" y="93039"/>
                  </a:cubicBezTo>
                  <a:cubicBezTo>
                    <a:pt x="28659" y="87681"/>
                    <a:pt x="28397" y="84728"/>
                    <a:pt x="31349" y="80716"/>
                  </a:cubicBezTo>
                  <a:cubicBezTo>
                    <a:pt x="34290" y="76692"/>
                    <a:pt x="36088" y="78299"/>
                    <a:pt x="39743" y="71072"/>
                  </a:cubicBezTo>
                  <a:cubicBezTo>
                    <a:pt x="43399" y="63833"/>
                    <a:pt x="42327" y="61428"/>
                    <a:pt x="46613" y="59011"/>
                  </a:cubicBezTo>
                  <a:cubicBezTo>
                    <a:pt x="50899" y="56606"/>
                    <a:pt x="57067" y="59285"/>
                    <a:pt x="58400" y="50974"/>
                  </a:cubicBezTo>
                  <a:cubicBezTo>
                    <a:pt x="59746" y="42676"/>
                    <a:pt x="54388" y="45081"/>
                    <a:pt x="60282" y="37580"/>
                  </a:cubicBezTo>
                  <a:cubicBezTo>
                    <a:pt x="66175" y="30079"/>
                    <a:pt x="60008" y="28745"/>
                    <a:pt x="54924" y="25793"/>
                  </a:cubicBezTo>
                  <a:cubicBezTo>
                    <a:pt x="49828" y="22852"/>
                    <a:pt x="44744" y="22578"/>
                    <a:pt x="42327" y="19637"/>
                  </a:cubicBezTo>
                  <a:cubicBezTo>
                    <a:pt x="39922" y="16684"/>
                    <a:pt x="40184" y="17494"/>
                    <a:pt x="35898" y="12934"/>
                  </a:cubicBezTo>
                  <a:cubicBezTo>
                    <a:pt x="31611" y="8374"/>
                    <a:pt x="28397" y="8921"/>
                    <a:pt x="22765" y="5159"/>
                  </a:cubicBezTo>
                  <a:cubicBezTo>
                    <a:pt x="18561" y="2353"/>
                    <a:pt x="14776" y="1"/>
                    <a:pt x="1185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6041;p88">
              <a:extLst>
                <a:ext uri="{FF2B5EF4-FFF2-40B4-BE49-F238E27FC236}">
                  <a16:creationId xmlns:a16="http://schemas.microsoft.com/office/drawing/2014/main" id="{77E230F3-767A-6E14-7F6A-32A9308F1E34}"/>
                </a:ext>
              </a:extLst>
            </p:cNvPr>
            <p:cNvSpPr/>
            <p:nvPr/>
          </p:nvSpPr>
          <p:spPr>
            <a:xfrm>
              <a:off x="-8826124" y="-277798"/>
              <a:ext cx="1625177" cy="2289776"/>
            </a:xfrm>
            <a:custGeom>
              <a:avLst/>
              <a:gdLst/>
              <a:ahLst/>
              <a:cxnLst/>
              <a:rect l="l" t="t" r="r" b="b"/>
              <a:pathLst>
                <a:path w="65007" h="91591" extrusionOk="0">
                  <a:moveTo>
                    <a:pt x="54955" y="0"/>
                  </a:moveTo>
                  <a:cubicBezTo>
                    <a:pt x="53811" y="0"/>
                    <a:pt x="50981" y="4061"/>
                    <a:pt x="48590" y="4295"/>
                  </a:cubicBezTo>
                  <a:cubicBezTo>
                    <a:pt x="48501" y="4305"/>
                    <a:pt x="48416" y="4309"/>
                    <a:pt x="48336" y="4309"/>
                  </a:cubicBezTo>
                  <a:cubicBezTo>
                    <a:pt x="46063" y="4309"/>
                    <a:pt x="47877" y="648"/>
                    <a:pt x="48590" y="188"/>
                  </a:cubicBezTo>
                  <a:lnTo>
                    <a:pt x="48590" y="188"/>
                  </a:lnTo>
                  <a:cubicBezTo>
                    <a:pt x="45780" y="1986"/>
                    <a:pt x="43066" y="3903"/>
                    <a:pt x="40423" y="5927"/>
                  </a:cubicBezTo>
                  <a:cubicBezTo>
                    <a:pt x="41375" y="10225"/>
                    <a:pt x="37053" y="12332"/>
                    <a:pt x="35720" y="14213"/>
                  </a:cubicBezTo>
                  <a:cubicBezTo>
                    <a:pt x="34374" y="16083"/>
                    <a:pt x="35982" y="20905"/>
                    <a:pt x="34648" y="21178"/>
                  </a:cubicBezTo>
                  <a:cubicBezTo>
                    <a:pt x="34618" y="21184"/>
                    <a:pt x="34587" y="21187"/>
                    <a:pt x="34557" y="21187"/>
                  </a:cubicBezTo>
                  <a:cubicBezTo>
                    <a:pt x="33243" y="21187"/>
                    <a:pt x="31965" y="15762"/>
                    <a:pt x="31791" y="13213"/>
                  </a:cubicBezTo>
                  <a:cubicBezTo>
                    <a:pt x="17479" y="26501"/>
                    <a:pt x="6430" y="43253"/>
                    <a:pt x="1" y="62136"/>
                  </a:cubicBezTo>
                  <a:cubicBezTo>
                    <a:pt x="2061" y="67196"/>
                    <a:pt x="3299" y="71542"/>
                    <a:pt x="4109" y="76364"/>
                  </a:cubicBezTo>
                  <a:cubicBezTo>
                    <a:pt x="4906" y="81186"/>
                    <a:pt x="12407" y="78507"/>
                    <a:pt x="14824" y="82257"/>
                  </a:cubicBezTo>
                  <a:cubicBezTo>
                    <a:pt x="17229" y="86008"/>
                    <a:pt x="21789" y="89223"/>
                    <a:pt x="24730" y="91092"/>
                  </a:cubicBezTo>
                  <a:cubicBezTo>
                    <a:pt x="25268" y="91434"/>
                    <a:pt x="25609" y="91590"/>
                    <a:pt x="25798" y="91590"/>
                  </a:cubicBezTo>
                  <a:cubicBezTo>
                    <a:pt x="26644" y="91590"/>
                    <a:pt x="24390" y="88442"/>
                    <a:pt x="22861" y="84936"/>
                  </a:cubicBezTo>
                  <a:cubicBezTo>
                    <a:pt x="20980" y="80650"/>
                    <a:pt x="18575" y="75828"/>
                    <a:pt x="19110" y="72732"/>
                  </a:cubicBezTo>
                  <a:cubicBezTo>
                    <a:pt x="19444" y="70807"/>
                    <a:pt x="18326" y="69674"/>
                    <a:pt x="16918" y="69674"/>
                  </a:cubicBezTo>
                  <a:cubicBezTo>
                    <a:pt x="16062" y="69674"/>
                    <a:pt x="15099" y="70092"/>
                    <a:pt x="14288" y="71006"/>
                  </a:cubicBezTo>
                  <a:cubicBezTo>
                    <a:pt x="13365" y="72042"/>
                    <a:pt x="12590" y="72731"/>
                    <a:pt x="11921" y="72731"/>
                  </a:cubicBezTo>
                  <a:cubicBezTo>
                    <a:pt x="11037" y="72731"/>
                    <a:pt x="10338" y="71527"/>
                    <a:pt x="9728" y="68327"/>
                  </a:cubicBezTo>
                  <a:cubicBezTo>
                    <a:pt x="8657" y="62695"/>
                    <a:pt x="14824" y="61898"/>
                    <a:pt x="18039" y="60552"/>
                  </a:cubicBezTo>
                  <a:cubicBezTo>
                    <a:pt x="18687" y="60284"/>
                    <a:pt x="19269" y="60167"/>
                    <a:pt x="19804" y="60167"/>
                  </a:cubicBezTo>
                  <a:cubicBezTo>
                    <a:pt x="21923" y="60167"/>
                    <a:pt x="23293" y="62003"/>
                    <a:pt x="25004" y="63505"/>
                  </a:cubicBezTo>
                  <a:cubicBezTo>
                    <a:pt x="25417" y="63865"/>
                    <a:pt x="25740" y="64037"/>
                    <a:pt x="25996" y="64037"/>
                  </a:cubicBezTo>
                  <a:cubicBezTo>
                    <a:pt x="27072" y="64037"/>
                    <a:pt x="26976" y="61024"/>
                    <a:pt x="27409" y="56266"/>
                  </a:cubicBezTo>
                  <a:cubicBezTo>
                    <a:pt x="27945" y="50373"/>
                    <a:pt x="37327" y="39121"/>
                    <a:pt x="40280" y="33632"/>
                  </a:cubicBezTo>
                  <a:cubicBezTo>
                    <a:pt x="43221" y="28156"/>
                    <a:pt x="46435" y="26262"/>
                    <a:pt x="47233" y="23322"/>
                  </a:cubicBezTo>
                  <a:cubicBezTo>
                    <a:pt x="47569" y="22077"/>
                    <a:pt x="48908" y="21596"/>
                    <a:pt x="50746" y="21596"/>
                  </a:cubicBezTo>
                  <a:cubicBezTo>
                    <a:pt x="53268" y="21596"/>
                    <a:pt x="56730" y="22502"/>
                    <a:pt x="59830" y="23584"/>
                  </a:cubicBezTo>
                  <a:cubicBezTo>
                    <a:pt x="60889" y="23955"/>
                    <a:pt x="61728" y="24117"/>
                    <a:pt x="62376" y="24117"/>
                  </a:cubicBezTo>
                  <a:cubicBezTo>
                    <a:pt x="65006" y="24117"/>
                    <a:pt x="64490" y="21447"/>
                    <a:pt x="62771" y="19297"/>
                  </a:cubicBezTo>
                  <a:cubicBezTo>
                    <a:pt x="60628" y="16618"/>
                    <a:pt x="58758" y="15821"/>
                    <a:pt x="60901" y="13939"/>
                  </a:cubicBezTo>
                  <a:cubicBezTo>
                    <a:pt x="63044" y="12070"/>
                    <a:pt x="60366" y="10463"/>
                    <a:pt x="58222" y="7772"/>
                  </a:cubicBezTo>
                  <a:cubicBezTo>
                    <a:pt x="56079" y="5105"/>
                    <a:pt x="56079" y="1355"/>
                    <a:pt x="55282" y="176"/>
                  </a:cubicBezTo>
                  <a:cubicBezTo>
                    <a:pt x="55198" y="55"/>
                    <a:pt x="55088" y="0"/>
                    <a:pt x="5495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6042;p88">
              <a:extLst>
                <a:ext uri="{FF2B5EF4-FFF2-40B4-BE49-F238E27FC236}">
                  <a16:creationId xmlns:a16="http://schemas.microsoft.com/office/drawing/2014/main" id="{4DEC98CF-F4A2-FA09-0E91-99564D1DC712}"/>
                </a:ext>
              </a:extLst>
            </p:cNvPr>
            <p:cNvSpPr/>
            <p:nvPr/>
          </p:nvSpPr>
          <p:spPr>
            <a:xfrm>
              <a:off x="-7055649" y="-674352"/>
              <a:ext cx="412274" cy="360549"/>
            </a:xfrm>
            <a:custGeom>
              <a:avLst/>
              <a:gdLst/>
              <a:ahLst/>
              <a:cxnLst/>
              <a:rect l="l" t="t" r="r" b="b"/>
              <a:pathLst>
                <a:path w="16491" h="14422" extrusionOk="0">
                  <a:moveTo>
                    <a:pt x="16490" y="0"/>
                  </a:moveTo>
                  <a:lnTo>
                    <a:pt x="16490" y="0"/>
                  </a:lnTo>
                  <a:cubicBezTo>
                    <a:pt x="10835" y="1238"/>
                    <a:pt x="5322" y="2881"/>
                    <a:pt x="0" y="4882"/>
                  </a:cubicBezTo>
                  <a:cubicBezTo>
                    <a:pt x="1608" y="6763"/>
                    <a:pt x="2941" y="7834"/>
                    <a:pt x="4822" y="11049"/>
                  </a:cubicBezTo>
                  <a:cubicBezTo>
                    <a:pt x="5878" y="12864"/>
                    <a:pt x="7450" y="14421"/>
                    <a:pt x="8955" y="14421"/>
                  </a:cubicBezTo>
                  <a:cubicBezTo>
                    <a:pt x="10115" y="14421"/>
                    <a:pt x="11236" y="13496"/>
                    <a:pt x="12049" y="11049"/>
                  </a:cubicBezTo>
                  <a:cubicBezTo>
                    <a:pt x="13919" y="5453"/>
                    <a:pt x="16467" y="60"/>
                    <a:pt x="1649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6043;p88">
              <a:extLst>
                <a:ext uri="{FF2B5EF4-FFF2-40B4-BE49-F238E27FC236}">
                  <a16:creationId xmlns:a16="http://schemas.microsoft.com/office/drawing/2014/main" id="{89D766F9-976C-EC8A-BA6F-7D801C57408C}"/>
                </a:ext>
              </a:extLst>
            </p:cNvPr>
            <p:cNvSpPr/>
            <p:nvPr/>
          </p:nvSpPr>
          <p:spPr>
            <a:xfrm>
              <a:off x="-3914502" y="2667324"/>
              <a:ext cx="390299" cy="705601"/>
            </a:xfrm>
            <a:custGeom>
              <a:avLst/>
              <a:gdLst/>
              <a:ahLst/>
              <a:cxnLst/>
              <a:rect l="l" t="t" r="r" b="b"/>
              <a:pathLst>
                <a:path w="15612" h="28224" extrusionOk="0">
                  <a:moveTo>
                    <a:pt x="14768" y="0"/>
                  </a:moveTo>
                  <a:cubicBezTo>
                    <a:pt x="14585" y="0"/>
                    <a:pt x="14314" y="192"/>
                    <a:pt x="13931" y="624"/>
                  </a:cubicBezTo>
                  <a:cubicBezTo>
                    <a:pt x="11788" y="3029"/>
                    <a:pt x="6692" y="7589"/>
                    <a:pt x="6692" y="11065"/>
                  </a:cubicBezTo>
                  <a:lnTo>
                    <a:pt x="6692" y="14554"/>
                  </a:lnTo>
                  <a:cubicBezTo>
                    <a:pt x="4549" y="18566"/>
                    <a:pt x="1" y="23662"/>
                    <a:pt x="1072" y="26341"/>
                  </a:cubicBezTo>
                  <a:cubicBezTo>
                    <a:pt x="1542" y="27514"/>
                    <a:pt x="2061" y="28224"/>
                    <a:pt x="2767" y="28224"/>
                  </a:cubicBezTo>
                  <a:cubicBezTo>
                    <a:pt x="3673" y="28224"/>
                    <a:pt x="4885" y="27055"/>
                    <a:pt x="6692" y="24198"/>
                  </a:cubicBezTo>
                  <a:cubicBezTo>
                    <a:pt x="9907" y="19102"/>
                    <a:pt x="13122" y="11875"/>
                    <a:pt x="13931" y="7589"/>
                  </a:cubicBezTo>
                  <a:cubicBezTo>
                    <a:pt x="14587" y="4068"/>
                    <a:pt x="15611" y="0"/>
                    <a:pt x="1476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6044;p88">
              <a:extLst>
                <a:ext uri="{FF2B5EF4-FFF2-40B4-BE49-F238E27FC236}">
                  <a16:creationId xmlns:a16="http://schemas.microsoft.com/office/drawing/2014/main" id="{C3927320-4A3E-066F-D7AD-9E39F4E6B552}"/>
                </a:ext>
              </a:extLst>
            </p:cNvPr>
            <p:cNvSpPr/>
            <p:nvPr/>
          </p:nvSpPr>
          <p:spPr>
            <a:xfrm>
              <a:off x="-6000477" y="4933325"/>
              <a:ext cx="1227876" cy="284424"/>
            </a:xfrm>
            <a:custGeom>
              <a:avLst/>
              <a:gdLst/>
              <a:ahLst/>
              <a:cxnLst/>
              <a:rect l="l" t="t" r="r" b="b"/>
              <a:pathLst>
                <a:path w="49115" h="11377" extrusionOk="0">
                  <a:moveTo>
                    <a:pt x="45832" y="1"/>
                  </a:moveTo>
                  <a:cubicBezTo>
                    <a:pt x="42318" y="1"/>
                    <a:pt x="38332" y="1976"/>
                    <a:pt x="33886" y="2209"/>
                  </a:cubicBezTo>
                  <a:cubicBezTo>
                    <a:pt x="27731" y="2531"/>
                    <a:pt x="19956" y="2697"/>
                    <a:pt x="13526" y="5912"/>
                  </a:cubicBezTo>
                  <a:cubicBezTo>
                    <a:pt x="7097" y="9127"/>
                    <a:pt x="6835" y="8853"/>
                    <a:pt x="942" y="10996"/>
                  </a:cubicBezTo>
                  <a:cubicBezTo>
                    <a:pt x="596" y="11127"/>
                    <a:pt x="287" y="11246"/>
                    <a:pt x="1" y="11377"/>
                  </a:cubicBezTo>
                  <a:cubicBezTo>
                    <a:pt x="17503" y="11353"/>
                    <a:pt x="34136" y="7555"/>
                    <a:pt x="49114" y="757"/>
                  </a:cubicBezTo>
                  <a:cubicBezTo>
                    <a:pt x="48070" y="210"/>
                    <a:pt x="46976" y="1"/>
                    <a:pt x="4583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6045;p88">
              <a:extLst>
                <a:ext uri="{FF2B5EF4-FFF2-40B4-BE49-F238E27FC236}">
                  <a16:creationId xmlns:a16="http://schemas.microsoft.com/office/drawing/2014/main" id="{71E0E37E-9676-DF8A-DCD1-9C3A49A8C1CD}"/>
                </a:ext>
              </a:extLst>
            </p:cNvPr>
            <p:cNvSpPr/>
            <p:nvPr/>
          </p:nvSpPr>
          <p:spPr>
            <a:xfrm>
              <a:off x="-8560303" y="409598"/>
              <a:ext cx="1719277" cy="2347751"/>
            </a:xfrm>
            <a:custGeom>
              <a:avLst/>
              <a:gdLst/>
              <a:ahLst/>
              <a:cxnLst/>
              <a:rect l="l" t="t" r="r" b="b"/>
              <a:pathLst>
                <a:path w="68771" h="93910" extrusionOk="0">
                  <a:moveTo>
                    <a:pt x="21554" y="1"/>
                  </a:moveTo>
                  <a:cubicBezTo>
                    <a:pt x="18135" y="1"/>
                    <a:pt x="14648" y="1255"/>
                    <a:pt x="14085" y="2303"/>
                  </a:cubicBezTo>
                  <a:cubicBezTo>
                    <a:pt x="13145" y="4077"/>
                    <a:pt x="10775" y="12125"/>
                    <a:pt x="10775" y="12125"/>
                  </a:cubicBezTo>
                  <a:cubicBezTo>
                    <a:pt x="0" y="25270"/>
                    <a:pt x="0" y="30949"/>
                    <a:pt x="0" y="30949"/>
                  </a:cubicBezTo>
                  <a:cubicBezTo>
                    <a:pt x="953" y="38283"/>
                    <a:pt x="21539" y="56559"/>
                    <a:pt x="21539" y="56559"/>
                  </a:cubicBezTo>
                  <a:lnTo>
                    <a:pt x="20241" y="93909"/>
                  </a:lnTo>
                  <a:lnTo>
                    <a:pt x="58353" y="93909"/>
                  </a:lnTo>
                  <a:lnTo>
                    <a:pt x="57519" y="58643"/>
                  </a:lnTo>
                  <a:cubicBezTo>
                    <a:pt x="61782" y="57809"/>
                    <a:pt x="66520" y="44082"/>
                    <a:pt x="67580" y="39938"/>
                  </a:cubicBezTo>
                  <a:cubicBezTo>
                    <a:pt x="68652" y="35807"/>
                    <a:pt x="68771" y="17102"/>
                    <a:pt x="66044" y="11899"/>
                  </a:cubicBezTo>
                  <a:cubicBezTo>
                    <a:pt x="63978" y="7947"/>
                    <a:pt x="58589" y="7469"/>
                    <a:pt x="56100" y="7469"/>
                  </a:cubicBezTo>
                  <a:cubicBezTo>
                    <a:pt x="55304" y="7469"/>
                    <a:pt x="54805" y="7517"/>
                    <a:pt x="54805" y="7517"/>
                  </a:cubicBezTo>
                  <a:cubicBezTo>
                    <a:pt x="51344" y="3871"/>
                    <a:pt x="48078" y="2999"/>
                    <a:pt x="45746" y="2999"/>
                  </a:cubicBezTo>
                  <a:cubicBezTo>
                    <a:pt x="43609" y="2999"/>
                    <a:pt x="42255" y="3731"/>
                    <a:pt x="42255" y="3731"/>
                  </a:cubicBezTo>
                  <a:cubicBezTo>
                    <a:pt x="39753" y="1419"/>
                    <a:pt x="36911" y="723"/>
                    <a:pt x="34399" y="723"/>
                  </a:cubicBezTo>
                  <a:cubicBezTo>
                    <a:pt x="30613" y="723"/>
                    <a:pt x="27575" y="2303"/>
                    <a:pt x="27575" y="2303"/>
                  </a:cubicBezTo>
                  <a:cubicBezTo>
                    <a:pt x="26268" y="605"/>
                    <a:pt x="23927" y="1"/>
                    <a:pt x="21554" y="1"/>
                  </a:cubicBezTo>
                  <a:close/>
                </a:path>
              </a:pathLst>
            </a:custGeom>
            <a:solidFill>
              <a:srgbClr val="F8A4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6046;p88">
              <a:extLst>
                <a:ext uri="{FF2B5EF4-FFF2-40B4-BE49-F238E27FC236}">
                  <a16:creationId xmlns:a16="http://schemas.microsoft.com/office/drawing/2014/main" id="{0B461A02-7B34-40B8-7DEE-8BA66B49BF6C}"/>
                </a:ext>
              </a:extLst>
            </p:cNvPr>
            <p:cNvSpPr/>
            <p:nvPr/>
          </p:nvSpPr>
          <p:spPr>
            <a:xfrm>
              <a:off x="-8296552" y="470501"/>
              <a:ext cx="1322958" cy="705621"/>
            </a:xfrm>
            <a:custGeom>
              <a:avLst/>
              <a:gdLst/>
              <a:ahLst/>
              <a:cxnLst/>
              <a:rect l="l" t="t" r="r" b="b"/>
              <a:pathLst>
                <a:path w="54696" h="29026" extrusionOk="0">
                  <a:moveTo>
                    <a:pt x="18842" y="1"/>
                  </a:moveTo>
                  <a:cubicBezTo>
                    <a:pt x="18547" y="1"/>
                    <a:pt x="18252" y="191"/>
                    <a:pt x="18252" y="572"/>
                  </a:cubicBezTo>
                  <a:lnTo>
                    <a:pt x="18252" y="11050"/>
                  </a:lnTo>
                  <a:cubicBezTo>
                    <a:pt x="16716" y="10859"/>
                    <a:pt x="15157" y="10752"/>
                    <a:pt x="13645" y="10633"/>
                  </a:cubicBezTo>
                  <a:cubicBezTo>
                    <a:pt x="11692" y="10466"/>
                    <a:pt x="9751" y="10324"/>
                    <a:pt x="7799" y="10193"/>
                  </a:cubicBezTo>
                  <a:cubicBezTo>
                    <a:pt x="7334" y="8549"/>
                    <a:pt x="6858" y="6906"/>
                    <a:pt x="6394" y="5263"/>
                  </a:cubicBezTo>
                  <a:cubicBezTo>
                    <a:pt x="6309" y="4975"/>
                    <a:pt x="6078" y="4850"/>
                    <a:pt x="5843" y="4850"/>
                  </a:cubicBezTo>
                  <a:cubicBezTo>
                    <a:pt x="5486" y="4850"/>
                    <a:pt x="5121" y="5139"/>
                    <a:pt x="5251" y="5585"/>
                  </a:cubicBezTo>
                  <a:cubicBezTo>
                    <a:pt x="5679" y="7097"/>
                    <a:pt x="6108" y="8609"/>
                    <a:pt x="6549" y="10121"/>
                  </a:cubicBezTo>
                  <a:cubicBezTo>
                    <a:pt x="4632" y="10002"/>
                    <a:pt x="2715" y="9895"/>
                    <a:pt x="798" y="9800"/>
                  </a:cubicBezTo>
                  <a:cubicBezTo>
                    <a:pt x="786" y="9799"/>
                    <a:pt x="774" y="9799"/>
                    <a:pt x="763" y="9799"/>
                  </a:cubicBezTo>
                  <a:cubicBezTo>
                    <a:pt x="0" y="9799"/>
                    <a:pt x="12" y="10943"/>
                    <a:pt x="798" y="10990"/>
                  </a:cubicBezTo>
                  <a:cubicBezTo>
                    <a:pt x="3715" y="11121"/>
                    <a:pt x="6620" y="11300"/>
                    <a:pt x="9525" y="11502"/>
                  </a:cubicBezTo>
                  <a:cubicBezTo>
                    <a:pt x="12466" y="11705"/>
                    <a:pt x="15609" y="11764"/>
                    <a:pt x="18598" y="12240"/>
                  </a:cubicBezTo>
                  <a:cubicBezTo>
                    <a:pt x="18681" y="12276"/>
                    <a:pt x="18776" y="12288"/>
                    <a:pt x="18871" y="12288"/>
                  </a:cubicBezTo>
                  <a:cubicBezTo>
                    <a:pt x="19645" y="12419"/>
                    <a:pt x="20407" y="12562"/>
                    <a:pt x="21157" y="12764"/>
                  </a:cubicBezTo>
                  <a:cubicBezTo>
                    <a:pt x="22110" y="13014"/>
                    <a:pt x="21908" y="14872"/>
                    <a:pt x="21884" y="15574"/>
                  </a:cubicBezTo>
                  <a:cubicBezTo>
                    <a:pt x="21800" y="17753"/>
                    <a:pt x="20860" y="19884"/>
                    <a:pt x="19407" y="21563"/>
                  </a:cubicBezTo>
                  <a:cubicBezTo>
                    <a:pt x="17584" y="23682"/>
                    <a:pt x="14277" y="25066"/>
                    <a:pt x="11172" y="25066"/>
                  </a:cubicBezTo>
                  <a:cubicBezTo>
                    <a:pt x="8904" y="25066"/>
                    <a:pt x="6743" y="24328"/>
                    <a:pt x="5346" y="22599"/>
                  </a:cubicBezTo>
                  <a:cubicBezTo>
                    <a:pt x="5205" y="22423"/>
                    <a:pt x="5011" y="22350"/>
                    <a:pt x="4819" y="22350"/>
                  </a:cubicBezTo>
                  <a:cubicBezTo>
                    <a:pt x="4362" y="22350"/>
                    <a:pt x="3922" y="22766"/>
                    <a:pt x="4274" y="23194"/>
                  </a:cubicBezTo>
                  <a:cubicBezTo>
                    <a:pt x="5986" y="25320"/>
                    <a:pt x="8522" y="26198"/>
                    <a:pt x="11147" y="26198"/>
                  </a:cubicBezTo>
                  <a:cubicBezTo>
                    <a:pt x="13579" y="26198"/>
                    <a:pt x="16087" y="25444"/>
                    <a:pt x="18086" y="24230"/>
                  </a:cubicBezTo>
                  <a:cubicBezTo>
                    <a:pt x="19995" y="26588"/>
                    <a:pt x="22395" y="27771"/>
                    <a:pt x="25037" y="27771"/>
                  </a:cubicBezTo>
                  <a:cubicBezTo>
                    <a:pt x="26383" y="27771"/>
                    <a:pt x="27791" y="27464"/>
                    <a:pt x="29230" y="26849"/>
                  </a:cubicBezTo>
                  <a:cubicBezTo>
                    <a:pt x="29516" y="26730"/>
                    <a:pt x="30016" y="26540"/>
                    <a:pt x="30409" y="26290"/>
                  </a:cubicBezTo>
                  <a:cubicBezTo>
                    <a:pt x="32240" y="27882"/>
                    <a:pt x="34366" y="29004"/>
                    <a:pt x="36544" y="29004"/>
                  </a:cubicBezTo>
                  <a:cubicBezTo>
                    <a:pt x="37835" y="29004"/>
                    <a:pt x="39145" y="28609"/>
                    <a:pt x="40422" y="27683"/>
                  </a:cubicBezTo>
                  <a:cubicBezTo>
                    <a:pt x="40791" y="27421"/>
                    <a:pt x="41065" y="27159"/>
                    <a:pt x="41291" y="26897"/>
                  </a:cubicBezTo>
                  <a:cubicBezTo>
                    <a:pt x="42255" y="27957"/>
                    <a:pt x="43625" y="28600"/>
                    <a:pt x="45006" y="28885"/>
                  </a:cubicBezTo>
                  <a:cubicBezTo>
                    <a:pt x="45433" y="28971"/>
                    <a:pt x="45996" y="29026"/>
                    <a:pt x="46605" y="29026"/>
                  </a:cubicBezTo>
                  <a:cubicBezTo>
                    <a:pt x="48354" y="29026"/>
                    <a:pt x="50487" y="28578"/>
                    <a:pt x="50911" y="27147"/>
                  </a:cubicBezTo>
                  <a:cubicBezTo>
                    <a:pt x="52126" y="23063"/>
                    <a:pt x="53340" y="18979"/>
                    <a:pt x="54566" y="14884"/>
                  </a:cubicBezTo>
                  <a:cubicBezTo>
                    <a:pt x="54696" y="14446"/>
                    <a:pt x="54331" y="14155"/>
                    <a:pt x="53975" y="14155"/>
                  </a:cubicBezTo>
                  <a:cubicBezTo>
                    <a:pt x="53740" y="14155"/>
                    <a:pt x="53509" y="14281"/>
                    <a:pt x="53423" y="14574"/>
                  </a:cubicBezTo>
                  <a:cubicBezTo>
                    <a:pt x="52435" y="17884"/>
                    <a:pt x="51447" y="21206"/>
                    <a:pt x="50459" y="24516"/>
                  </a:cubicBezTo>
                  <a:cubicBezTo>
                    <a:pt x="50256" y="25230"/>
                    <a:pt x="50042" y="25933"/>
                    <a:pt x="49840" y="26635"/>
                  </a:cubicBezTo>
                  <a:cubicBezTo>
                    <a:pt x="49554" y="27588"/>
                    <a:pt x="48947" y="27349"/>
                    <a:pt x="47899" y="27623"/>
                  </a:cubicBezTo>
                  <a:cubicBezTo>
                    <a:pt x="47409" y="27752"/>
                    <a:pt x="46881" y="27818"/>
                    <a:pt x="46345" y="27818"/>
                  </a:cubicBezTo>
                  <a:cubicBezTo>
                    <a:pt x="44654" y="27818"/>
                    <a:pt x="42874" y="27167"/>
                    <a:pt x="41898" y="25802"/>
                  </a:cubicBezTo>
                  <a:cubicBezTo>
                    <a:pt x="42124" y="25147"/>
                    <a:pt x="42184" y="24409"/>
                    <a:pt x="42339" y="23456"/>
                  </a:cubicBezTo>
                  <a:cubicBezTo>
                    <a:pt x="42946" y="19706"/>
                    <a:pt x="43565" y="15967"/>
                    <a:pt x="44172" y="12229"/>
                  </a:cubicBezTo>
                  <a:cubicBezTo>
                    <a:pt x="44351" y="11121"/>
                    <a:pt x="44529" y="10026"/>
                    <a:pt x="44708" y="8919"/>
                  </a:cubicBezTo>
                  <a:cubicBezTo>
                    <a:pt x="44827" y="8204"/>
                    <a:pt x="46053" y="6859"/>
                    <a:pt x="46565" y="6073"/>
                  </a:cubicBezTo>
                  <a:cubicBezTo>
                    <a:pt x="46865" y="5632"/>
                    <a:pt x="46455" y="5209"/>
                    <a:pt x="46039" y="5209"/>
                  </a:cubicBezTo>
                  <a:cubicBezTo>
                    <a:pt x="45860" y="5209"/>
                    <a:pt x="45679" y="5288"/>
                    <a:pt x="45553" y="5478"/>
                  </a:cubicBezTo>
                  <a:cubicBezTo>
                    <a:pt x="44494" y="7061"/>
                    <a:pt x="43648" y="8097"/>
                    <a:pt x="43363" y="9931"/>
                  </a:cubicBezTo>
                  <a:cubicBezTo>
                    <a:pt x="42863" y="12955"/>
                    <a:pt x="42363" y="15979"/>
                    <a:pt x="41874" y="19015"/>
                  </a:cubicBezTo>
                  <a:cubicBezTo>
                    <a:pt x="41505" y="21277"/>
                    <a:pt x="41136" y="23528"/>
                    <a:pt x="40767" y="25790"/>
                  </a:cubicBezTo>
                  <a:cubicBezTo>
                    <a:pt x="40774" y="25744"/>
                    <a:pt x="40777" y="25723"/>
                    <a:pt x="40771" y="25723"/>
                  </a:cubicBezTo>
                  <a:lnTo>
                    <a:pt x="40771" y="25723"/>
                  </a:lnTo>
                  <a:cubicBezTo>
                    <a:pt x="40758" y="25723"/>
                    <a:pt x="40697" y="25843"/>
                    <a:pt x="40529" y="26028"/>
                  </a:cubicBezTo>
                  <a:cubicBezTo>
                    <a:pt x="40065" y="26516"/>
                    <a:pt x="39517" y="26909"/>
                    <a:pt x="38934" y="27242"/>
                  </a:cubicBezTo>
                  <a:cubicBezTo>
                    <a:pt x="38140" y="27705"/>
                    <a:pt x="37333" y="27901"/>
                    <a:pt x="36537" y="27901"/>
                  </a:cubicBezTo>
                  <a:cubicBezTo>
                    <a:pt x="34526" y="27901"/>
                    <a:pt x="32578" y="26651"/>
                    <a:pt x="31052" y="25278"/>
                  </a:cubicBezTo>
                  <a:cubicBezTo>
                    <a:pt x="31123" y="24313"/>
                    <a:pt x="31194" y="23349"/>
                    <a:pt x="31266" y="22385"/>
                  </a:cubicBezTo>
                  <a:cubicBezTo>
                    <a:pt x="31599" y="18146"/>
                    <a:pt x="31921" y="13919"/>
                    <a:pt x="32242" y="9681"/>
                  </a:cubicBezTo>
                  <a:cubicBezTo>
                    <a:pt x="32349" y="8335"/>
                    <a:pt x="32445" y="6990"/>
                    <a:pt x="32552" y="5644"/>
                  </a:cubicBezTo>
                  <a:cubicBezTo>
                    <a:pt x="32564" y="5406"/>
                    <a:pt x="32576" y="5537"/>
                    <a:pt x="32885" y="4835"/>
                  </a:cubicBezTo>
                  <a:cubicBezTo>
                    <a:pt x="33266" y="3989"/>
                    <a:pt x="33647" y="3132"/>
                    <a:pt x="34028" y="2287"/>
                  </a:cubicBezTo>
                  <a:cubicBezTo>
                    <a:pt x="34240" y="1813"/>
                    <a:pt x="33826" y="1384"/>
                    <a:pt x="33444" y="1384"/>
                  </a:cubicBezTo>
                  <a:cubicBezTo>
                    <a:pt x="33269" y="1384"/>
                    <a:pt x="33101" y="1475"/>
                    <a:pt x="33004" y="1691"/>
                  </a:cubicBezTo>
                  <a:cubicBezTo>
                    <a:pt x="32171" y="3561"/>
                    <a:pt x="31421" y="4990"/>
                    <a:pt x="31266" y="7002"/>
                  </a:cubicBezTo>
                  <a:cubicBezTo>
                    <a:pt x="30992" y="10609"/>
                    <a:pt x="30706" y="14205"/>
                    <a:pt x="30432" y="17813"/>
                  </a:cubicBezTo>
                  <a:cubicBezTo>
                    <a:pt x="30254" y="20253"/>
                    <a:pt x="30063" y="22694"/>
                    <a:pt x="29873" y="25135"/>
                  </a:cubicBezTo>
                  <a:cubicBezTo>
                    <a:pt x="29801" y="25194"/>
                    <a:pt x="29682" y="25302"/>
                    <a:pt x="29432" y="25433"/>
                  </a:cubicBezTo>
                  <a:cubicBezTo>
                    <a:pt x="28647" y="25873"/>
                    <a:pt x="27789" y="26171"/>
                    <a:pt x="26920" y="26409"/>
                  </a:cubicBezTo>
                  <a:cubicBezTo>
                    <a:pt x="26258" y="26590"/>
                    <a:pt x="25612" y="26676"/>
                    <a:pt x="24987" y="26676"/>
                  </a:cubicBezTo>
                  <a:cubicBezTo>
                    <a:pt x="22652" y="26676"/>
                    <a:pt x="20599" y="25479"/>
                    <a:pt x="19050" y="23563"/>
                  </a:cubicBezTo>
                  <a:cubicBezTo>
                    <a:pt x="22134" y="21146"/>
                    <a:pt x="23848" y="16812"/>
                    <a:pt x="22920" y="13133"/>
                  </a:cubicBezTo>
                  <a:cubicBezTo>
                    <a:pt x="22646" y="12026"/>
                    <a:pt x="21908" y="11693"/>
                    <a:pt x="20812" y="11467"/>
                  </a:cubicBezTo>
                  <a:cubicBezTo>
                    <a:pt x="20348" y="11371"/>
                    <a:pt x="19895" y="11288"/>
                    <a:pt x="19431" y="11216"/>
                  </a:cubicBezTo>
                  <a:lnTo>
                    <a:pt x="19431" y="572"/>
                  </a:lnTo>
                  <a:cubicBezTo>
                    <a:pt x="19431" y="191"/>
                    <a:pt x="19136" y="1"/>
                    <a:pt x="18842" y="1"/>
                  </a:cubicBezTo>
                  <a:close/>
                </a:path>
              </a:pathLst>
            </a:custGeom>
            <a:solidFill>
              <a:srgbClr val="EA80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6047;p88">
              <a:extLst>
                <a:ext uri="{FF2B5EF4-FFF2-40B4-BE49-F238E27FC236}">
                  <a16:creationId xmlns:a16="http://schemas.microsoft.com/office/drawing/2014/main" id="{B1701EEF-E073-FBF4-C117-9391DA51E33D}"/>
                </a:ext>
              </a:extLst>
            </p:cNvPr>
            <p:cNvSpPr/>
            <p:nvPr/>
          </p:nvSpPr>
          <p:spPr>
            <a:xfrm>
              <a:off x="-8185251" y="2054850"/>
              <a:ext cx="1182299" cy="1822275"/>
            </a:xfrm>
            <a:custGeom>
              <a:avLst/>
              <a:gdLst/>
              <a:ahLst/>
              <a:cxnLst/>
              <a:rect l="l" t="t" r="r" b="b"/>
              <a:pathLst>
                <a:path w="47292" h="72891" extrusionOk="0">
                  <a:moveTo>
                    <a:pt x="0" y="0"/>
                  </a:moveTo>
                  <a:lnTo>
                    <a:pt x="0" y="72890"/>
                  </a:lnTo>
                  <a:lnTo>
                    <a:pt x="47292" y="72890"/>
                  </a:lnTo>
                  <a:lnTo>
                    <a:pt x="4729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6048;p88">
              <a:extLst>
                <a:ext uri="{FF2B5EF4-FFF2-40B4-BE49-F238E27FC236}">
                  <a16:creationId xmlns:a16="http://schemas.microsoft.com/office/drawing/2014/main" id="{C2D3139D-DA65-FE44-10AE-29D461D59526}"/>
                </a:ext>
              </a:extLst>
            </p:cNvPr>
            <p:cNvSpPr/>
            <p:nvPr/>
          </p:nvSpPr>
          <p:spPr>
            <a:xfrm>
              <a:off x="-8185251" y="2054850"/>
              <a:ext cx="1182299" cy="426549"/>
            </a:xfrm>
            <a:custGeom>
              <a:avLst/>
              <a:gdLst/>
              <a:ahLst/>
              <a:cxnLst/>
              <a:rect l="l" t="t" r="r" b="b"/>
              <a:pathLst>
                <a:path w="47292" h="17062" extrusionOk="0">
                  <a:moveTo>
                    <a:pt x="0" y="0"/>
                  </a:moveTo>
                  <a:lnTo>
                    <a:pt x="0" y="17062"/>
                  </a:lnTo>
                  <a:lnTo>
                    <a:pt x="47292" y="17062"/>
                  </a:lnTo>
                  <a:lnTo>
                    <a:pt x="47292"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6049;p88">
              <a:extLst>
                <a:ext uri="{FF2B5EF4-FFF2-40B4-BE49-F238E27FC236}">
                  <a16:creationId xmlns:a16="http://schemas.microsoft.com/office/drawing/2014/main" id="{F9BD3D87-325A-4A9C-ACBD-D3B149FAAD58}"/>
                </a:ext>
              </a:extLst>
            </p:cNvPr>
            <p:cNvSpPr/>
            <p:nvPr/>
          </p:nvSpPr>
          <p:spPr>
            <a:xfrm>
              <a:off x="-6976477" y="364351"/>
              <a:ext cx="1718973" cy="3239826"/>
            </a:xfrm>
            <a:custGeom>
              <a:avLst/>
              <a:gdLst/>
              <a:ahLst/>
              <a:cxnLst/>
              <a:rect l="l" t="t" r="r" b="b"/>
              <a:pathLst>
                <a:path w="68759" h="129593" extrusionOk="0">
                  <a:moveTo>
                    <a:pt x="21546" y="1"/>
                  </a:moveTo>
                  <a:cubicBezTo>
                    <a:pt x="18125" y="1"/>
                    <a:pt x="14641" y="1256"/>
                    <a:pt x="14085" y="2303"/>
                  </a:cubicBezTo>
                  <a:cubicBezTo>
                    <a:pt x="13133" y="4077"/>
                    <a:pt x="10764" y="12125"/>
                    <a:pt x="10764" y="12125"/>
                  </a:cubicBezTo>
                  <a:cubicBezTo>
                    <a:pt x="0" y="25270"/>
                    <a:pt x="0" y="30949"/>
                    <a:pt x="0" y="30949"/>
                  </a:cubicBezTo>
                  <a:cubicBezTo>
                    <a:pt x="941" y="38283"/>
                    <a:pt x="21539" y="56559"/>
                    <a:pt x="21539" y="56559"/>
                  </a:cubicBezTo>
                  <a:lnTo>
                    <a:pt x="20241" y="129592"/>
                  </a:lnTo>
                  <a:lnTo>
                    <a:pt x="58341" y="129592"/>
                  </a:lnTo>
                  <a:lnTo>
                    <a:pt x="57519" y="58643"/>
                  </a:lnTo>
                  <a:cubicBezTo>
                    <a:pt x="61782" y="57810"/>
                    <a:pt x="66509" y="44082"/>
                    <a:pt x="67580" y="39938"/>
                  </a:cubicBezTo>
                  <a:cubicBezTo>
                    <a:pt x="68640" y="35795"/>
                    <a:pt x="68759" y="17102"/>
                    <a:pt x="66044" y="11887"/>
                  </a:cubicBezTo>
                  <a:cubicBezTo>
                    <a:pt x="63979" y="7947"/>
                    <a:pt x="58588" y="7469"/>
                    <a:pt x="56094" y="7469"/>
                  </a:cubicBezTo>
                  <a:cubicBezTo>
                    <a:pt x="55295" y="7469"/>
                    <a:pt x="54793" y="7518"/>
                    <a:pt x="54793" y="7518"/>
                  </a:cubicBezTo>
                  <a:cubicBezTo>
                    <a:pt x="51326" y="3865"/>
                    <a:pt x="48055" y="2993"/>
                    <a:pt x="45722" y="2993"/>
                  </a:cubicBezTo>
                  <a:cubicBezTo>
                    <a:pt x="43592" y="2993"/>
                    <a:pt x="42244" y="3720"/>
                    <a:pt x="42244" y="3720"/>
                  </a:cubicBezTo>
                  <a:cubicBezTo>
                    <a:pt x="39750" y="1411"/>
                    <a:pt x="36916" y="716"/>
                    <a:pt x="34409" y="716"/>
                  </a:cubicBezTo>
                  <a:cubicBezTo>
                    <a:pt x="30619" y="716"/>
                    <a:pt x="27575" y="2303"/>
                    <a:pt x="27575" y="2303"/>
                  </a:cubicBezTo>
                  <a:cubicBezTo>
                    <a:pt x="26263" y="605"/>
                    <a:pt x="23920" y="1"/>
                    <a:pt x="21546" y="1"/>
                  </a:cubicBezTo>
                  <a:close/>
                </a:path>
              </a:pathLst>
            </a:custGeom>
            <a:solidFill>
              <a:srgbClr val="B253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6050;p88">
              <a:extLst>
                <a:ext uri="{FF2B5EF4-FFF2-40B4-BE49-F238E27FC236}">
                  <a16:creationId xmlns:a16="http://schemas.microsoft.com/office/drawing/2014/main" id="{A60F3E36-0355-B885-E290-E36202175C9F}"/>
                </a:ext>
              </a:extLst>
            </p:cNvPr>
            <p:cNvSpPr/>
            <p:nvPr/>
          </p:nvSpPr>
          <p:spPr>
            <a:xfrm>
              <a:off x="-6597575" y="2499848"/>
              <a:ext cx="1182025" cy="1557352"/>
            </a:xfrm>
            <a:custGeom>
              <a:avLst/>
              <a:gdLst/>
              <a:ahLst/>
              <a:cxnLst/>
              <a:rect l="l" t="t" r="r" b="b"/>
              <a:pathLst>
                <a:path w="47281" h="62294" extrusionOk="0">
                  <a:moveTo>
                    <a:pt x="1" y="0"/>
                  </a:moveTo>
                  <a:lnTo>
                    <a:pt x="1" y="62294"/>
                  </a:lnTo>
                  <a:lnTo>
                    <a:pt x="47281" y="62294"/>
                  </a:lnTo>
                  <a:lnTo>
                    <a:pt x="47281" y="0"/>
                  </a:lnTo>
                  <a:close/>
                </a:path>
              </a:pathLst>
            </a:custGeom>
            <a:solidFill>
              <a:srgbClr val="001E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6051;p88">
              <a:extLst>
                <a:ext uri="{FF2B5EF4-FFF2-40B4-BE49-F238E27FC236}">
                  <a16:creationId xmlns:a16="http://schemas.microsoft.com/office/drawing/2014/main" id="{6F4FAB60-0A84-6069-C780-64A02C8666DC}"/>
                </a:ext>
              </a:extLst>
            </p:cNvPr>
            <p:cNvSpPr/>
            <p:nvPr/>
          </p:nvSpPr>
          <p:spPr>
            <a:xfrm>
              <a:off x="-6597575" y="2073299"/>
              <a:ext cx="1182025" cy="426574"/>
            </a:xfrm>
            <a:custGeom>
              <a:avLst/>
              <a:gdLst/>
              <a:ahLst/>
              <a:cxnLst/>
              <a:rect l="l" t="t" r="r" b="b"/>
              <a:pathLst>
                <a:path w="47281" h="17063" extrusionOk="0">
                  <a:moveTo>
                    <a:pt x="1" y="1"/>
                  </a:moveTo>
                  <a:lnTo>
                    <a:pt x="1" y="17062"/>
                  </a:lnTo>
                  <a:lnTo>
                    <a:pt x="47281" y="17062"/>
                  </a:lnTo>
                  <a:lnTo>
                    <a:pt x="47281"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6052;p88">
              <a:extLst>
                <a:ext uri="{FF2B5EF4-FFF2-40B4-BE49-F238E27FC236}">
                  <a16:creationId xmlns:a16="http://schemas.microsoft.com/office/drawing/2014/main" id="{19E0DA58-1D5C-7964-8950-89CD95673E4F}"/>
                </a:ext>
              </a:extLst>
            </p:cNvPr>
            <p:cNvSpPr/>
            <p:nvPr/>
          </p:nvSpPr>
          <p:spPr>
            <a:xfrm>
              <a:off x="-5392951" y="530750"/>
              <a:ext cx="1719302" cy="2347726"/>
            </a:xfrm>
            <a:custGeom>
              <a:avLst/>
              <a:gdLst/>
              <a:ahLst/>
              <a:cxnLst/>
              <a:rect l="l" t="t" r="r" b="b"/>
              <a:pathLst>
                <a:path w="68772" h="93909" extrusionOk="0">
                  <a:moveTo>
                    <a:pt x="21554" y="1"/>
                  </a:moveTo>
                  <a:cubicBezTo>
                    <a:pt x="18135" y="1"/>
                    <a:pt x="14648" y="1255"/>
                    <a:pt x="14086" y="2302"/>
                  </a:cubicBezTo>
                  <a:cubicBezTo>
                    <a:pt x="13145" y="4076"/>
                    <a:pt x="10776" y="12125"/>
                    <a:pt x="10776" y="12125"/>
                  </a:cubicBezTo>
                  <a:cubicBezTo>
                    <a:pt x="1" y="25258"/>
                    <a:pt x="1" y="30937"/>
                    <a:pt x="1" y="30937"/>
                  </a:cubicBezTo>
                  <a:cubicBezTo>
                    <a:pt x="953" y="38283"/>
                    <a:pt x="21539" y="56547"/>
                    <a:pt x="21539" y="56547"/>
                  </a:cubicBezTo>
                  <a:lnTo>
                    <a:pt x="20241" y="93909"/>
                  </a:lnTo>
                  <a:lnTo>
                    <a:pt x="58353" y="93909"/>
                  </a:lnTo>
                  <a:lnTo>
                    <a:pt x="57520" y="58631"/>
                  </a:lnTo>
                  <a:cubicBezTo>
                    <a:pt x="61782" y="57809"/>
                    <a:pt x="66521" y="44081"/>
                    <a:pt x="67580" y="39938"/>
                  </a:cubicBezTo>
                  <a:cubicBezTo>
                    <a:pt x="68652" y="35795"/>
                    <a:pt x="68771" y="17090"/>
                    <a:pt x="66045" y="11887"/>
                  </a:cubicBezTo>
                  <a:cubicBezTo>
                    <a:pt x="63978" y="7935"/>
                    <a:pt x="58589" y="7457"/>
                    <a:pt x="56100" y="7457"/>
                  </a:cubicBezTo>
                  <a:cubicBezTo>
                    <a:pt x="55304" y="7457"/>
                    <a:pt x="54805" y="7505"/>
                    <a:pt x="54805" y="7505"/>
                  </a:cubicBezTo>
                  <a:cubicBezTo>
                    <a:pt x="51341" y="3861"/>
                    <a:pt x="48073" y="2991"/>
                    <a:pt x="45740" y="2991"/>
                  </a:cubicBezTo>
                  <a:cubicBezTo>
                    <a:pt x="43606" y="2991"/>
                    <a:pt x="42256" y="3719"/>
                    <a:pt x="42256" y="3719"/>
                  </a:cubicBezTo>
                  <a:cubicBezTo>
                    <a:pt x="39757" y="1410"/>
                    <a:pt x="36921" y="716"/>
                    <a:pt x="34412" y="716"/>
                  </a:cubicBezTo>
                  <a:cubicBezTo>
                    <a:pt x="30620" y="716"/>
                    <a:pt x="27575" y="2302"/>
                    <a:pt x="27575" y="2302"/>
                  </a:cubicBezTo>
                  <a:cubicBezTo>
                    <a:pt x="26268" y="605"/>
                    <a:pt x="23928" y="1"/>
                    <a:pt x="21554" y="1"/>
                  </a:cubicBezTo>
                  <a:close/>
                </a:path>
              </a:pathLst>
            </a:custGeom>
            <a:solidFill>
              <a:srgbClr val="F2B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6053;p88">
              <a:extLst>
                <a:ext uri="{FF2B5EF4-FFF2-40B4-BE49-F238E27FC236}">
                  <a16:creationId xmlns:a16="http://schemas.microsoft.com/office/drawing/2014/main" id="{A3AF5904-12D9-694D-AD9A-5D412EBD1AC7}"/>
                </a:ext>
              </a:extLst>
            </p:cNvPr>
            <p:cNvSpPr/>
            <p:nvPr/>
          </p:nvSpPr>
          <p:spPr>
            <a:xfrm>
              <a:off x="-5129101" y="591499"/>
              <a:ext cx="1322983" cy="705596"/>
            </a:xfrm>
            <a:custGeom>
              <a:avLst/>
              <a:gdLst/>
              <a:ahLst/>
              <a:cxnLst/>
              <a:rect l="l" t="t" r="r" b="b"/>
              <a:pathLst>
                <a:path w="54697" h="29031" extrusionOk="0">
                  <a:moveTo>
                    <a:pt x="18842" y="1"/>
                  </a:moveTo>
                  <a:cubicBezTo>
                    <a:pt x="18547" y="1"/>
                    <a:pt x="18253" y="191"/>
                    <a:pt x="18253" y="572"/>
                  </a:cubicBezTo>
                  <a:lnTo>
                    <a:pt x="18253" y="11062"/>
                  </a:lnTo>
                  <a:cubicBezTo>
                    <a:pt x="16717" y="10871"/>
                    <a:pt x="15169" y="10764"/>
                    <a:pt x="13645" y="10633"/>
                  </a:cubicBezTo>
                  <a:cubicBezTo>
                    <a:pt x="11692" y="10466"/>
                    <a:pt x="9752" y="10323"/>
                    <a:pt x="7799" y="10204"/>
                  </a:cubicBezTo>
                  <a:cubicBezTo>
                    <a:pt x="7335" y="8561"/>
                    <a:pt x="6858" y="6918"/>
                    <a:pt x="6394" y="5275"/>
                  </a:cubicBezTo>
                  <a:cubicBezTo>
                    <a:pt x="6309" y="4980"/>
                    <a:pt x="6075" y="4853"/>
                    <a:pt x="5839" y="4853"/>
                  </a:cubicBezTo>
                  <a:cubicBezTo>
                    <a:pt x="5483" y="4853"/>
                    <a:pt x="5122" y="5141"/>
                    <a:pt x="5251" y="5585"/>
                  </a:cubicBezTo>
                  <a:cubicBezTo>
                    <a:pt x="5680" y="7097"/>
                    <a:pt x="6120" y="8609"/>
                    <a:pt x="6549" y="10121"/>
                  </a:cubicBezTo>
                  <a:cubicBezTo>
                    <a:pt x="4632" y="10002"/>
                    <a:pt x="2715" y="9895"/>
                    <a:pt x="810" y="9811"/>
                  </a:cubicBezTo>
                  <a:cubicBezTo>
                    <a:pt x="794" y="9811"/>
                    <a:pt x="779" y="9810"/>
                    <a:pt x="763" y="9810"/>
                  </a:cubicBezTo>
                  <a:cubicBezTo>
                    <a:pt x="1" y="9810"/>
                    <a:pt x="16" y="10955"/>
                    <a:pt x="810" y="10990"/>
                  </a:cubicBezTo>
                  <a:cubicBezTo>
                    <a:pt x="3715" y="11133"/>
                    <a:pt x="6620" y="11312"/>
                    <a:pt x="9525" y="11502"/>
                  </a:cubicBezTo>
                  <a:cubicBezTo>
                    <a:pt x="12466" y="11705"/>
                    <a:pt x="15610" y="11776"/>
                    <a:pt x="18598" y="12240"/>
                  </a:cubicBezTo>
                  <a:cubicBezTo>
                    <a:pt x="18681" y="12276"/>
                    <a:pt x="18777" y="12288"/>
                    <a:pt x="18872" y="12288"/>
                  </a:cubicBezTo>
                  <a:cubicBezTo>
                    <a:pt x="19646" y="12419"/>
                    <a:pt x="20408" y="12574"/>
                    <a:pt x="21158" y="12764"/>
                  </a:cubicBezTo>
                  <a:cubicBezTo>
                    <a:pt x="22110" y="13014"/>
                    <a:pt x="21908" y="14884"/>
                    <a:pt x="21884" y="15574"/>
                  </a:cubicBezTo>
                  <a:cubicBezTo>
                    <a:pt x="21801" y="17753"/>
                    <a:pt x="20860" y="19884"/>
                    <a:pt x="19408" y="21563"/>
                  </a:cubicBezTo>
                  <a:cubicBezTo>
                    <a:pt x="17582" y="23685"/>
                    <a:pt x="14270" y="25073"/>
                    <a:pt x="11164" y="25073"/>
                  </a:cubicBezTo>
                  <a:cubicBezTo>
                    <a:pt x="8901" y="25073"/>
                    <a:pt x="6748" y="24337"/>
                    <a:pt x="5358" y="22611"/>
                  </a:cubicBezTo>
                  <a:cubicBezTo>
                    <a:pt x="5214" y="22431"/>
                    <a:pt x="5017" y="22357"/>
                    <a:pt x="4825" y="22357"/>
                  </a:cubicBezTo>
                  <a:cubicBezTo>
                    <a:pt x="4367" y="22357"/>
                    <a:pt x="3931" y="22778"/>
                    <a:pt x="4275" y="23206"/>
                  </a:cubicBezTo>
                  <a:cubicBezTo>
                    <a:pt x="5987" y="25326"/>
                    <a:pt x="8523" y="26201"/>
                    <a:pt x="11148" y="26201"/>
                  </a:cubicBezTo>
                  <a:cubicBezTo>
                    <a:pt x="13580" y="26201"/>
                    <a:pt x="16088" y="25450"/>
                    <a:pt x="18086" y="24242"/>
                  </a:cubicBezTo>
                  <a:cubicBezTo>
                    <a:pt x="20002" y="26591"/>
                    <a:pt x="22404" y="27772"/>
                    <a:pt x="25042" y="27772"/>
                  </a:cubicBezTo>
                  <a:cubicBezTo>
                    <a:pt x="26388" y="27772"/>
                    <a:pt x="27795" y="27465"/>
                    <a:pt x="29230" y="26849"/>
                  </a:cubicBezTo>
                  <a:cubicBezTo>
                    <a:pt x="29516" y="26730"/>
                    <a:pt x="30016" y="26552"/>
                    <a:pt x="30409" y="26290"/>
                  </a:cubicBezTo>
                  <a:cubicBezTo>
                    <a:pt x="32240" y="27882"/>
                    <a:pt x="34366" y="29004"/>
                    <a:pt x="36547" y="29004"/>
                  </a:cubicBezTo>
                  <a:cubicBezTo>
                    <a:pt x="37841" y="29004"/>
                    <a:pt x="39153" y="28609"/>
                    <a:pt x="40434" y="27683"/>
                  </a:cubicBezTo>
                  <a:cubicBezTo>
                    <a:pt x="40791" y="27421"/>
                    <a:pt x="41065" y="27171"/>
                    <a:pt x="41291" y="26909"/>
                  </a:cubicBezTo>
                  <a:cubicBezTo>
                    <a:pt x="42256" y="27957"/>
                    <a:pt x="43625" y="28611"/>
                    <a:pt x="45006" y="28885"/>
                  </a:cubicBezTo>
                  <a:cubicBezTo>
                    <a:pt x="45439" y="28975"/>
                    <a:pt x="46006" y="29031"/>
                    <a:pt x="46619" y="29031"/>
                  </a:cubicBezTo>
                  <a:cubicBezTo>
                    <a:pt x="48368" y="29031"/>
                    <a:pt x="50488" y="28575"/>
                    <a:pt x="50912" y="27147"/>
                  </a:cubicBezTo>
                  <a:cubicBezTo>
                    <a:pt x="52138" y="23063"/>
                    <a:pt x="53352" y="18979"/>
                    <a:pt x="54567" y="14895"/>
                  </a:cubicBezTo>
                  <a:cubicBezTo>
                    <a:pt x="54696" y="14450"/>
                    <a:pt x="54331" y="14161"/>
                    <a:pt x="53975" y="14161"/>
                  </a:cubicBezTo>
                  <a:cubicBezTo>
                    <a:pt x="53740" y="14161"/>
                    <a:pt x="53509" y="14286"/>
                    <a:pt x="53424" y="14574"/>
                  </a:cubicBezTo>
                  <a:cubicBezTo>
                    <a:pt x="52436" y="17896"/>
                    <a:pt x="51447" y="21206"/>
                    <a:pt x="50459" y="24528"/>
                  </a:cubicBezTo>
                  <a:cubicBezTo>
                    <a:pt x="50257" y="25230"/>
                    <a:pt x="50042" y="25933"/>
                    <a:pt x="49840" y="26635"/>
                  </a:cubicBezTo>
                  <a:cubicBezTo>
                    <a:pt x="49554" y="27599"/>
                    <a:pt x="48947" y="27361"/>
                    <a:pt x="47899" y="27635"/>
                  </a:cubicBezTo>
                  <a:cubicBezTo>
                    <a:pt x="47411" y="27761"/>
                    <a:pt x="46887" y="27825"/>
                    <a:pt x="46353" y="27825"/>
                  </a:cubicBezTo>
                  <a:cubicBezTo>
                    <a:pt x="44660" y="27825"/>
                    <a:pt x="42879" y="27180"/>
                    <a:pt x="41910" y="25813"/>
                  </a:cubicBezTo>
                  <a:cubicBezTo>
                    <a:pt x="42125" y="25159"/>
                    <a:pt x="42184" y="24409"/>
                    <a:pt x="42339" y="23456"/>
                  </a:cubicBezTo>
                  <a:cubicBezTo>
                    <a:pt x="42958" y="19717"/>
                    <a:pt x="43565" y="15979"/>
                    <a:pt x="44173" y="12228"/>
                  </a:cubicBezTo>
                  <a:cubicBezTo>
                    <a:pt x="44351" y="11133"/>
                    <a:pt x="44542" y="10026"/>
                    <a:pt x="44708" y="8919"/>
                  </a:cubicBezTo>
                  <a:cubicBezTo>
                    <a:pt x="44828" y="8216"/>
                    <a:pt x="46054" y="6859"/>
                    <a:pt x="46578" y="6085"/>
                  </a:cubicBezTo>
                  <a:cubicBezTo>
                    <a:pt x="46868" y="5637"/>
                    <a:pt x="46460" y="5213"/>
                    <a:pt x="46045" y="5213"/>
                  </a:cubicBezTo>
                  <a:cubicBezTo>
                    <a:pt x="45863" y="5213"/>
                    <a:pt x="45680" y="5294"/>
                    <a:pt x="45554" y="5490"/>
                  </a:cubicBezTo>
                  <a:cubicBezTo>
                    <a:pt x="44494" y="7061"/>
                    <a:pt x="43661" y="8109"/>
                    <a:pt x="43363" y="9931"/>
                  </a:cubicBezTo>
                  <a:cubicBezTo>
                    <a:pt x="42863" y="12955"/>
                    <a:pt x="42375" y="15991"/>
                    <a:pt x="41875" y="19015"/>
                  </a:cubicBezTo>
                  <a:cubicBezTo>
                    <a:pt x="41506" y="21277"/>
                    <a:pt x="41137" y="23539"/>
                    <a:pt x="40767" y="25802"/>
                  </a:cubicBezTo>
                  <a:cubicBezTo>
                    <a:pt x="40775" y="25752"/>
                    <a:pt x="40779" y="25730"/>
                    <a:pt x="40774" y="25730"/>
                  </a:cubicBezTo>
                  <a:lnTo>
                    <a:pt x="40774" y="25730"/>
                  </a:lnTo>
                  <a:cubicBezTo>
                    <a:pt x="40763" y="25730"/>
                    <a:pt x="40705" y="25852"/>
                    <a:pt x="40529" y="26028"/>
                  </a:cubicBezTo>
                  <a:cubicBezTo>
                    <a:pt x="40065" y="26528"/>
                    <a:pt x="39517" y="26909"/>
                    <a:pt x="38934" y="27242"/>
                  </a:cubicBezTo>
                  <a:cubicBezTo>
                    <a:pt x="38140" y="27705"/>
                    <a:pt x="37333" y="27901"/>
                    <a:pt x="36537" y="27901"/>
                  </a:cubicBezTo>
                  <a:cubicBezTo>
                    <a:pt x="34526" y="27901"/>
                    <a:pt x="32578" y="26651"/>
                    <a:pt x="31052" y="25278"/>
                  </a:cubicBezTo>
                  <a:cubicBezTo>
                    <a:pt x="31123" y="24313"/>
                    <a:pt x="31195" y="23349"/>
                    <a:pt x="31278" y="22384"/>
                  </a:cubicBezTo>
                  <a:cubicBezTo>
                    <a:pt x="31600" y="18158"/>
                    <a:pt x="31921" y="13919"/>
                    <a:pt x="32243" y="9692"/>
                  </a:cubicBezTo>
                  <a:cubicBezTo>
                    <a:pt x="32350" y="8347"/>
                    <a:pt x="32445" y="7002"/>
                    <a:pt x="32552" y="5656"/>
                  </a:cubicBezTo>
                  <a:cubicBezTo>
                    <a:pt x="32576" y="5418"/>
                    <a:pt x="32576" y="5537"/>
                    <a:pt x="32886" y="4835"/>
                  </a:cubicBezTo>
                  <a:cubicBezTo>
                    <a:pt x="33267" y="3989"/>
                    <a:pt x="33648" y="3144"/>
                    <a:pt x="34029" y="2299"/>
                  </a:cubicBezTo>
                  <a:cubicBezTo>
                    <a:pt x="34242" y="1823"/>
                    <a:pt x="33823" y="1387"/>
                    <a:pt x="33440" y="1387"/>
                  </a:cubicBezTo>
                  <a:cubicBezTo>
                    <a:pt x="33267" y="1387"/>
                    <a:pt x="33101" y="1476"/>
                    <a:pt x="33005" y="1691"/>
                  </a:cubicBezTo>
                  <a:cubicBezTo>
                    <a:pt x="32171" y="3561"/>
                    <a:pt x="31421" y="5001"/>
                    <a:pt x="31266" y="7002"/>
                  </a:cubicBezTo>
                  <a:cubicBezTo>
                    <a:pt x="30992" y="10609"/>
                    <a:pt x="30719" y="14217"/>
                    <a:pt x="30433" y="17812"/>
                  </a:cubicBezTo>
                  <a:cubicBezTo>
                    <a:pt x="30254" y="20253"/>
                    <a:pt x="30064" y="22694"/>
                    <a:pt x="29873" y="25147"/>
                  </a:cubicBezTo>
                  <a:cubicBezTo>
                    <a:pt x="29814" y="25206"/>
                    <a:pt x="29683" y="25301"/>
                    <a:pt x="29445" y="25432"/>
                  </a:cubicBezTo>
                  <a:cubicBezTo>
                    <a:pt x="28647" y="25873"/>
                    <a:pt x="27802" y="26171"/>
                    <a:pt x="26921" y="26409"/>
                  </a:cubicBezTo>
                  <a:cubicBezTo>
                    <a:pt x="26255" y="26591"/>
                    <a:pt x="25607" y="26677"/>
                    <a:pt x="24978" y="26677"/>
                  </a:cubicBezTo>
                  <a:cubicBezTo>
                    <a:pt x="22647" y="26677"/>
                    <a:pt x="20598" y="25488"/>
                    <a:pt x="19050" y="23575"/>
                  </a:cubicBezTo>
                  <a:cubicBezTo>
                    <a:pt x="22134" y="21158"/>
                    <a:pt x="23849" y="16824"/>
                    <a:pt x="22920" y="13133"/>
                  </a:cubicBezTo>
                  <a:cubicBezTo>
                    <a:pt x="22646" y="12026"/>
                    <a:pt x="21920" y="11693"/>
                    <a:pt x="20813" y="11466"/>
                  </a:cubicBezTo>
                  <a:cubicBezTo>
                    <a:pt x="20360" y="11371"/>
                    <a:pt x="19896" y="11288"/>
                    <a:pt x="19431" y="11216"/>
                  </a:cubicBezTo>
                  <a:lnTo>
                    <a:pt x="19431" y="572"/>
                  </a:lnTo>
                  <a:cubicBezTo>
                    <a:pt x="19431" y="191"/>
                    <a:pt x="19137" y="1"/>
                    <a:pt x="18842" y="1"/>
                  </a:cubicBezTo>
                  <a:close/>
                </a:path>
              </a:pathLst>
            </a:custGeom>
            <a:solidFill>
              <a:srgbClr val="DB9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6054;p88">
              <a:extLst>
                <a:ext uri="{FF2B5EF4-FFF2-40B4-BE49-F238E27FC236}">
                  <a16:creationId xmlns:a16="http://schemas.microsoft.com/office/drawing/2014/main" id="{26166E9F-36CB-673D-1938-39433E66E9F9}"/>
                </a:ext>
              </a:extLst>
            </p:cNvPr>
            <p:cNvSpPr/>
            <p:nvPr/>
          </p:nvSpPr>
          <p:spPr>
            <a:xfrm>
              <a:off x="-5005998" y="2175698"/>
              <a:ext cx="1182324" cy="1881502"/>
            </a:xfrm>
            <a:custGeom>
              <a:avLst/>
              <a:gdLst/>
              <a:ahLst/>
              <a:cxnLst/>
              <a:rect l="l" t="t" r="r" b="b"/>
              <a:pathLst>
                <a:path w="47293" h="75260" extrusionOk="0">
                  <a:moveTo>
                    <a:pt x="1" y="0"/>
                  </a:moveTo>
                  <a:lnTo>
                    <a:pt x="1" y="75260"/>
                  </a:lnTo>
                  <a:lnTo>
                    <a:pt x="47292" y="75260"/>
                  </a:lnTo>
                  <a:lnTo>
                    <a:pt x="47292" y="0"/>
                  </a:lnTo>
                  <a:close/>
                </a:path>
              </a:pathLst>
            </a:custGeom>
            <a:solidFill>
              <a:srgbClr val="FEFD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6055;p88">
              <a:extLst>
                <a:ext uri="{FF2B5EF4-FFF2-40B4-BE49-F238E27FC236}">
                  <a16:creationId xmlns:a16="http://schemas.microsoft.com/office/drawing/2014/main" id="{3B0240EE-3F51-B3E2-1C31-FBE348038881}"/>
                </a:ext>
              </a:extLst>
            </p:cNvPr>
            <p:cNvSpPr/>
            <p:nvPr/>
          </p:nvSpPr>
          <p:spPr>
            <a:xfrm>
              <a:off x="-5005998" y="2175698"/>
              <a:ext cx="1182324" cy="426848"/>
            </a:xfrm>
            <a:custGeom>
              <a:avLst/>
              <a:gdLst/>
              <a:ahLst/>
              <a:cxnLst/>
              <a:rect l="l" t="t" r="r" b="b"/>
              <a:pathLst>
                <a:path w="47293" h="17074" extrusionOk="0">
                  <a:moveTo>
                    <a:pt x="1" y="0"/>
                  </a:moveTo>
                  <a:lnTo>
                    <a:pt x="1" y="17074"/>
                  </a:lnTo>
                  <a:lnTo>
                    <a:pt x="47292" y="17074"/>
                  </a:lnTo>
                  <a:lnTo>
                    <a:pt x="4729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6056;p88">
              <a:extLst>
                <a:ext uri="{FF2B5EF4-FFF2-40B4-BE49-F238E27FC236}">
                  <a16:creationId xmlns:a16="http://schemas.microsoft.com/office/drawing/2014/main" id="{691411F2-AD75-7EB7-3BD3-EB74C3B71EA3}"/>
                </a:ext>
              </a:extLst>
            </p:cNvPr>
            <p:cNvSpPr/>
            <p:nvPr/>
          </p:nvSpPr>
          <p:spPr>
            <a:xfrm>
              <a:off x="-10007226" y="4416751"/>
              <a:ext cx="2578923" cy="1160873"/>
            </a:xfrm>
            <a:custGeom>
              <a:avLst/>
              <a:gdLst/>
              <a:ahLst/>
              <a:cxnLst/>
              <a:rect l="l" t="t" r="r" b="b"/>
              <a:pathLst>
                <a:path w="103157" h="46435" extrusionOk="0">
                  <a:moveTo>
                    <a:pt x="1" y="0"/>
                  </a:moveTo>
                  <a:lnTo>
                    <a:pt x="17956" y="23217"/>
                  </a:lnTo>
                  <a:lnTo>
                    <a:pt x="1" y="46435"/>
                  </a:lnTo>
                  <a:lnTo>
                    <a:pt x="103157" y="46435"/>
                  </a:lnTo>
                  <a:lnTo>
                    <a:pt x="34993" y="23217"/>
                  </a:lnTo>
                  <a:lnTo>
                    <a:pt x="34993" y="0"/>
                  </a:lnTo>
                  <a:close/>
                </a:path>
              </a:pathLst>
            </a:custGeom>
            <a:solidFill>
              <a:schemeClr val="bg1">
                <a:lumMod val="60000"/>
                <a:lumOff val="4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6057;p88">
              <a:extLst>
                <a:ext uri="{FF2B5EF4-FFF2-40B4-BE49-F238E27FC236}">
                  <a16:creationId xmlns:a16="http://schemas.microsoft.com/office/drawing/2014/main" id="{E15BD821-2CA4-BBFC-C403-7EA0D5F79B28}"/>
                </a:ext>
              </a:extLst>
            </p:cNvPr>
            <p:cNvSpPr/>
            <p:nvPr/>
          </p:nvSpPr>
          <p:spPr>
            <a:xfrm>
              <a:off x="-9132403" y="5228751"/>
              <a:ext cx="1704100" cy="348873"/>
            </a:xfrm>
            <a:custGeom>
              <a:avLst/>
              <a:gdLst/>
              <a:ahLst/>
              <a:cxnLst/>
              <a:rect l="l" t="t" r="r" b="b"/>
              <a:pathLst>
                <a:path w="68164" h="13955" extrusionOk="0">
                  <a:moveTo>
                    <a:pt x="0" y="0"/>
                  </a:moveTo>
                  <a:lnTo>
                    <a:pt x="68164" y="13955"/>
                  </a:lnTo>
                  <a:lnTo>
                    <a:pt x="68164" y="0"/>
                  </a:lnTo>
                  <a:close/>
                </a:path>
              </a:pathLst>
            </a:custGeom>
            <a:solidFill>
              <a:schemeClr val="tx1">
                <a:lumMod val="5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6058;p88">
              <a:extLst>
                <a:ext uri="{FF2B5EF4-FFF2-40B4-BE49-F238E27FC236}">
                  <a16:creationId xmlns:a16="http://schemas.microsoft.com/office/drawing/2014/main" id="{135FDEE3-002F-B63E-C91D-204E35602B08}"/>
                </a:ext>
              </a:extLst>
            </p:cNvPr>
            <p:cNvSpPr/>
            <p:nvPr/>
          </p:nvSpPr>
          <p:spPr>
            <a:xfrm>
              <a:off x="-4580048" y="4416751"/>
              <a:ext cx="2578923" cy="1160873"/>
            </a:xfrm>
            <a:custGeom>
              <a:avLst/>
              <a:gdLst/>
              <a:ahLst/>
              <a:cxnLst/>
              <a:rect l="l" t="t" r="r" b="b"/>
              <a:pathLst>
                <a:path w="103157" h="46435" extrusionOk="0">
                  <a:moveTo>
                    <a:pt x="68152" y="0"/>
                  </a:moveTo>
                  <a:lnTo>
                    <a:pt x="68152" y="23217"/>
                  </a:lnTo>
                  <a:lnTo>
                    <a:pt x="1" y="46435"/>
                  </a:lnTo>
                  <a:lnTo>
                    <a:pt x="103156" y="46435"/>
                  </a:lnTo>
                  <a:lnTo>
                    <a:pt x="85202" y="23217"/>
                  </a:lnTo>
                  <a:lnTo>
                    <a:pt x="103156" y="0"/>
                  </a:lnTo>
                  <a:close/>
                </a:path>
              </a:pathLst>
            </a:custGeom>
            <a:solidFill>
              <a:schemeClr val="bg1">
                <a:lumMod val="60000"/>
                <a:lumOff val="4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6059;p88">
              <a:extLst>
                <a:ext uri="{FF2B5EF4-FFF2-40B4-BE49-F238E27FC236}">
                  <a16:creationId xmlns:a16="http://schemas.microsoft.com/office/drawing/2014/main" id="{B1FEC357-9368-6F13-D4AB-F82B0266C2D8}"/>
                </a:ext>
              </a:extLst>
            </p:cNvPr>
            <p:cNvSpPr/>
            <p:nvPr/>
          </p:nvSpPr>
          <p:spPr>
            <a:xfrm>
              <a:off x="-4580048" y="5228751"/>
              <a:ext cx="1703801" cy="348873"/>
            </a:xfrm>
            <a:custGeom>
              <a:avLst/>
              <a:gdLst/>
              <a:ahLst/>
              <a:cxnLst/>
              <a:rect l="l" t="t" r="r" b="b"/>
              <a:pathLst>
                <a:path w="68152" h="13955" extrusionOk="0">
                  <a:moveTo>
                    <a:pt x="1" y="0"/>
                  </a:moveTo>
                  <a:lnTo>
                    <a:pt x="1" y="13955"/>
                  </a:lnTo>
                  <a:lnTo>
                    <a:pt x="68152" y="0"/>
                  </a:lnTo>
                  <a:close/>
                </a:path>
              </a:pathLst>
            </a:custGeom>
            <a:solidFill>
              <a:schemeClr val="tx1">
                <a:lumMod val="5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6060;p88">
              <a:extLst>
                <a:ext uri="{FF2B5EF4-FFF2-40B4-BE49-F238E27FC236}">
                  <a16:creationId xmlns:a16="http://schemas.microsoft.com/office/drawing/2014/main" id="{91E08487-C1E3-DF88-7120-C6C1030A2406}"/>
                </a:ext>
              </a:extLst>
            </p:cNvPr>
            <p:cNvSpPr/>
            <p:nvPr/>
          </p:nvSpPr>
          <p:spPr>
            <a:xfrm>
              <a:off x="-9132403" y="3877100"/>
              <a:ext cx="6270750" cy="1427875"/>
            </a:xfrm>
            <a:custGeom>
              <a:avLst/>
              <a:gdLst/>
              <a:ahLst/>
              <a:cxnLst/>
              <a:rect l="l" t="t" r="r" b="b"/>
              <a:pathLst>
                <a:path w="250830" h="57115" extrusionOk="0">
                  <a:moveTo>
                    <a:pt x="0" y="0"/>
                  </a:moveTo>
                  <a:lnTo>
                    <a:pt x="0" y="57114"/>
                  </a:lnTo>
                  <a:lnTo>
                    <a:pt x="250829" y="57114"/>
                  </a:lnTo>
                  <a:lnTo>
                    <a:pt x="250829" y="0"/>
                  </a:lnTo>
                  <a:close/>
                </a:path>
              </a:pathLst>
            </a:custGeom>
            <a:solidFill>
              <a:srgbClr val="E289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6061;p88">
              <a:extLst>
                <a:ext uri="{FF2B5EF4-FFF2-40B4-BE49-F238E27FC236}">
                  <a16:creationId xmlns:a16="http://schemas.microsoft.com/office/drawing/2014/main" id="{2E465A33-DE04-152A-29A0-B8DAB8BF2E7E}"/>
                </a:ext>
              </a:extLst>
            </p:cNvPr>
            <p:cNvSpPr/>
            <p:nvPr/>
          </p:nvSpPr>
          <p:spPr>
            <a:xfrm>
              <a:off x="-6712951" y="425299"/>
              <a:ext cx="1322958" cy="705621"/>
            </a:xfrm>
            <a:custGeom>
              <a:avLst/>
              <a:gdLst/>
              <a:ahLst/>
              <a:cxnLst/>
              <a:rect l="l" t="t" r="r" b="b"/>
              <a:pathLst>
                <a:path w="54696" h="29026" extrusionOk="0">
                  <a:moveTo>
                    <a:pt x="18848" y="0"/>
                  </a:moveTo>
                  <a:cubicBezTo>
                    <a:pt x="18550" y="0"/>
                    <a:pt x="18253" y="191"/>
                    <a:pt x="18253" y="572"/>
                  </a:cubicBezTo>
                  <a:lnTo>
                    <a:pt x="18253" y="11049"/>
                  </a:lnTo>
                  <a:cubicBezTo>
                    <a:pt x="16717" y="10859"/>
                    <a:pt x="15169" y="10751"/>
                    <a:pt x="13645" y="10632"/>
                  </a:cubicBezTo>
                  <a:cubicBezTo>
                    <a:pt x="11704" y="10466"/>
                    <a:pt x="9752" y="10323"/>
                    <a:pt x="7811" y="10192"/>
                  </a:cubicBezTo>
                  <a:cubicBezTo>
                    <a:pt x="7335" y="8549"/>
                    <a:pt x="6870" y="6906"/>
                    <a:pt x="6394" y="5263"/>
                  </a:cubicBezTo>
                  <a:cubicBezTo>
                    <a:pt x="6313" y="4974"/>
                    <a:pt x="6084" y="4849"/>
                    <a:pt x="5850" y="4849"/>
                  </a:cubicBezTo>
                  <a:cubicBezTo>
                    <a:pt x="5495" y="4849"/>
                    <a:pt x="5129" y="5135"/>
                    <a:pt x="5251" y="5572"/>
                  </a:cubicBezTo>
                  <a:cubicBezTo>
                    <a:pt x="5692" y="7084"/>
                    <a:pt x="6120" y="8596"/>
                    <a:pt x="6549" y="10120"/>
                  </a:cubicBezTo>
                  <a:cubicBezTo>
                    <a:pt x="4644" y="10001"/>
                    <a:pt x="2727" y="9894"/>
                    <a:pt x="810" y="9799"/>
                  </a:cubicBezTo>
                  <a:cubicBezTo>
                    <a:pt x="798" y="9798"/>
                    <a:pt x="786" y="9798"/>
                    <a:pt x="774" y="9798"/>
                  </a:cubicBezTo>
                  <a:cubicBezTo>
                    <a:pt x="1" y="9798"/>
                    <a:pt x="24" y="10942"/>
                    <a:pt x="810" y="10978"/>
                  </a:cubicBezTo>
                  <a:cubicBezTo>
                    <a:pt x="3715" y="11120"/>
                    <a:pt x="6620" y="11299"/>
                    <a:pt x="9525" y="11501"/>
                  </a:cubicBezTo>
                  <a:cubicBezTo>
                    <a:pt x="12478" y="11704"/>
                    <a:pt x="15621" y="11763"/>
                    <a:pt x="18598" y="12240"/>
                  </a:cubicBezTo>
                  <a:cubicBezTo>
                    <a:pt x="18681" y="12275"/>
                    <a:pt x="18776" y="12287"/>
                    <a:pt x="18872" y="12287"/>
                  </a:cubicBezTo>
                  <a:cubicBezTo>
                    <a:pt x="19646" y="12406"/>
                    <a:pt x="20420" y="12561"/>
                    <a:pt x="21158" y="12764"/>
                  </a:cubicBezTo>
                  <a:cubicBezTo>
                    <a:pt x="22110" y="13014"/>
                    <a:pt x="21920" y="14871"/>
                    <a:pt x="21896" y="15562"/>
                  </a:cubicBezTo>
                  <a:cubicBezTo>
                    <a:pt x="21801" y="17752"/>
                    <a:pt x="20872" y="19883"/>
                    <a:pt x="19419" y="21562"/>
                  </a:cubicBezTo>
                  <a:cubicBezTo>
                    <a:pt x="17589" y="23681"/>
                    <a:pt x="14280" y="25065"/>
                    <a:pt x="11176" y="25065"/>
                  </a:cubicBezTo>
                  <a:cubicBezTo>
                    <a:pt x="8908" y="25065"/>
                    <a:pt x="6750" y="24327"/>
                    <a:pt x="5358" y="22598"/>
                  </a:cubicBezTo>
                  <a:cubicBezTo>
                    <a:pt x="5218" y="22422"/>
                    <a:pt x="5023" y="22349"/>
                    <a:pt x="4831" y="22349"/>
                  </a:cubicBezTo>
                  <a:cubicBezTo>
                    <a:pt x="4373" y="22349"/>
                    <a:pt x="3931" y="22765"/>
                    <a:pt x="4275" y="23193"/>
                  </a:cubicBezTo>
                  <a:cubicBezTo>
                    <a:pt x="5986" y="25319"/>
                    <a:pt x="8526" y="26197"/>
                    <a:pt x="11153" y="26197"/>
                  </a:cubicBezTo>
                  <a:cubicBezTo>
                    <a:pt x="13588" y="26197"/>
                    <a:pt x="16099" y="25443"/>
                    <a:pt x="18098" y="24229"/>
                  </a:cubicBezTo>
                  <a:cubicBezTo>
                    <a:pt x="20007" y="26588"/>
                    <a:pt x="22407" y="27770"/>
                    <a:pt x="25049" y="27770"/>
                  </a:cubicBezTo>
                  <a:cubicBezTo>
                    <a:pt x="26395" y="27770"/>
                    <a:pt x="27803" y="27463"/>
                    <a:pt x="29242" y="26849"/>
                  </a:cubicBezTo>
                  <a:cubicBezTo>
                    <a:pt x="29528" y="26718"/>
                    <a:pt x="30016" y="26539"/>
                    <a:pt x="30421" y="26289"/>
                  </a:cubicBezTo>
                  <a:cubicBezTo>
                    <a:pt x="32252" y="27881"/>
                    <a:pt x="34378" y="29004"/>
                    <a:pt x="36556" y="29004"/>
                  </a:cubicBezTo>
                  <a:cubicBezTo>
                    <a:pt x="37848" y="29004"/>
                    <a:pt x="39157" y="28609"/>
                    <a:pt x="40434" y="27682"/>
                  </a:cubicBezTo>
                  <a:cubicBezTo>
                    <a:pt x="40791" y="27420"/>
                    <a:pt x="41077" y="27158"/>
                    <a:pt x="41291" y="26896"/>
                  </a:cubicBezTo>
                  <a:cubicBezTo>
                    <a:pt x="42256" y="27956"/>
                    <a:pt x="43625" y="28599"/>
                    <a:pt x="45018" y="28885"/>
                  </a:cubicBezTo>
                  <a:cubicBezTo>
                    <a:pt x="45445" y="28971"/>
                    <a:pt x="46008" y="29025"/>
                    <a:pt x="46617" y="29025"/>
                  </a:cubicBezTo>
                  <a:cubicBezTo>
                    <a:pt x="48366" y="29025"/>
                    <a:pt x="50499" y="28577"/>
                    <a:pt x="50923" y="27146"/>
                  </a:cubicBezTo>
                  <a:cubicBezTo>
                    <a:pt x="52138" y="23062"/>
                    <a:pt x="53352" y="18967"/>
                    <a:pt x="54567" y="14883"/>
                  </a:cubicBezTo>
                  <a:cubicBezTo>
                    <a:pt x="54695" y="14439"/>
                    <a:pt x="54334" y="14151"/>
                    <a:pt x="53979" y="14151"/>
                  </a:cubicBezTo>
                  <a:cubicBezTo>
                    <a:pt x="53743" y="14151"/>
                    <a:pt x="53509" y="14278"/>
                    <a:pt x="53424" y="14573"/>
                  </a:cubicBezTo>
                  <a:cubicBezTo>
                    <a:pt x="52435" y="17883"/>
                    <a:pt x="51459" y="21205"/>
                    <a:pt x="50471" y="24515"/>
                  </a:cubicBezTo>
                  <a:cubicBezTo>
                    <a:pt x="50257" y="25229"/>
                    <a:pt x="50054" y="25932"/>
                    <a:pt x="49840" y="26634"/>
                  </a:cubicBezTo>
                  <a:cubicBezTo>
                    <a:pt x="49554" y="27587"/>
                    <a:pt x="48947" y="27349"/>
                    <a:pt x="47899" y="27623"/>
                  </a:cubicBezTo>
                  <a:cubicBezTo>
                    <a:pt x="47412" y="27752"/>
                    <a:pt x="46886" y="27817"/>
                    <a:pt x="46352" y="27817"/>
                  </a:cubicBezTo>
                  <a:cubicBezTo>
                    <a:pt x="44666" y="27817"/>
                    <a:pt x="42887" y="27166"/>
                    <a:pt x="41910" y="25801"/>
                  </a:cubicBezTo>
                  <a:cubicBezTo>
                    <a:pt x="42125" y="25146"/>
                    <a:pt x="42196" y="24408"/>
                    <a:pt x="42351" y="23455"/>
                  </a:cubicBezTo>
                  <a:cubicBezTo>
                    <a:pt x="42958" y="19705"/>
                    <a:pt x="43565" y="15966"/>
                    <a:pt x="44184" y="12228"/>
                  </a:cubicBezTo>
                  <a:cubicBezTo>
                    <a:pt x="44363" y="11120"/>
                    <a:pt x="44542" y="10025"/>
                    <a:pt x="44720" y="8918"/>
                  </a:cubicBezTo>
                  <a:cubicBezTo>
                    <a:pt x="44839" y="8203"/>
                    <a:pt x="46054" y="6846"/>
                    <a:pt x="46578" y="6072"/>
                  </a:cubicBezTo>
                  <a:cubicBezTo>
                    <a:pt x="46877" y="5631"/>
                    <a:pt x="46467" y="5208"/>
                    <a:pt x="46047" y="5208"/>
                  </a:cubicBezTo>
                  <a:cubicBezTo>
                    <a:pt x="45866" y="5208"/>
                    <a:pt x="45683" y="5287"/>
                    <a:pt x="45554" y="5477"/>
                  </a:cubicBezTo>
                  <a:cubicBezTo>
                    <a:pt x="44506" y="7049"/>
                    <a:pt x="43661" y="8096"/>
                    <a:pt x="43363" y="9930"/>
                  </a:cubicBezTo>
                  <a:cubicBezTo>
                    <a:pt x="42863" y="12954"/>
                    <a:pt x="42375" y="15978"/>
                    <a:pt x="41887" y="19014"/>
                  </a:cubicBezTo>
                  <a:cubicBezTo>
                    <a:pt x="41506" y="21265"/>
                    <a:pt x="41136" y="23527"/>
                    <a:pt x="40779" y="25789"/>
                  </a:cubicBezTo>
                  <a:cubicBezTo>
                    <a:pt x="40786" y="25740"/>
                    <a:pt x="40789" y="25717"/>
                    <a:pt x="40784" y="25717"/>
                  </a:cubicBezTo>
                  <a:lnTo>
                    <a:pt x="40784" y="25717"/>
                  </a:lnTo>
                  <a:cubicBezTo>
                    <a:pt x="40770" y="25717"/>
                    <a:pt x="40709" y="25843"/>
                    <a:pt x="40541" y="26027"/>
                  </a:cubicBezTo>
                  <a:cubicBezTo>
                    <a:pt x="40077" y="26515"/>
                    <a:pt x="39529" y="26896"/>
                    <a:pt x="38946" y="27242"/>
                  </a:cubicBezTo>
                  <a:cubicBezTo>
                    <a:pt x="38148" y="27704"/>
                    <a:pt x="37340" y="27901"/>
                    <a:pt x="36543" y="27901"/>
                  </a:cubicBezTo>
                  <a:cubicBezTo>
                    <a:pt x="34531" y="27901"/>
                    <a:pt x="32587" y="26650"/>
                    <a:pt x="31052" y="25277"/>
                  </a:cubicBezTo>
                  <a:cubicBezTo>
                    <a:pt x="31135" y="24313"/>
                    <a:pt x="31207" y="23348"/>
                    <a:pt x="31278" y="22384"/>
                  </a:cubicBezTo>
                  <a:cubicBezTo>
                    <a:pt x="31600" y="18145"/>
                    <a:pt x="31921" y="13918"/>
                    <a:pt x="32254" y="9680"/>
                  </a:cubicBezTo>
                  <a:cubicBezTo>
                    <a:pt x="32350" y="8334"/>
                    <a:pt x="32457" y="6989"/>
                    <a:pt x="32552" y="5644"/>
                  </a:cubicBezTo>
                  <a:cubicBezTo>
                    <a:pt x="32576" y="5405"/>
                    <a:pt x="32576" y="5536"/>
                    <a:pt x="32897" y="4834"/>
                  </a:cubicBezTo>
                  <a:cubicBezTo>
                    <a:pt x="33266" y="3977"/>
                    <a:pt x="33647" y="3131"/>
                    <a:pt x="34028" y="2286"/>
                  </a:cubicBezTo>
                  <a:cubicBezTo>
                    <a:pt x="34241" y="1813"/>
                    <a:pt x="33831" y="1384"/>
                    <a:pt x="33450" y="1384"/>
                  </a:cubicBezTo>
                  <a:cubicBezTo>
                    <a:pt x="33275" y="1384"/>
                    <a:pt x="33105" y="1474"/>
                    <a:pt x="33004" y="1691"/>
                  </a:cubicBezTo>
                  <a:cubicBezTo>
                    <a:pt x="32171" y="3560"/>
                    <a:pt x="31421" y="4989"/>
                    <a:pt x="31266" y="7001"/>
                  </a:cubicBezTo>
                  <a:cubicBezTo>
                    <a:pt x="30992" y="10597"/>
                    <a:pt x="30718" y="14204"/>
                    <a:pt x="30445" y="17812"/>
                  </a:cubicBezTo>
                  <a:cubicBezTo>
                    <a:pt x="30254" y="20253"/>
                    <a:pt x="30076" y="22693"/>
                    <a:pt x="29885" y="25134"/>
                  </a:cubicBezTo>
                  <a:cubicBezTo>
                    <a:pt x="29814" y="25194"/>
                    <a:pt x="29683" y="25289"/>
                    <a:pt x="29444" y="25432"/>
                  </a:cubicBezTo>
                  <a:cubicBezTo>
                    <a:pt x="28659" y="25872"/>
                    <a:pt x="27801" y="26170"/>
                    <a:pt x="26932" y="26408"/>
                  </a:cubicBezTo>
                  <a:cubicBezTo>
                    <a:pt x="26270" y="26589"/>
                    <a:pt x="25624" y="26675"/>
                    <a:pt x="24998" y="26675"/>
                  </a:cubicBezTo>
                  <a:cubicBezTo>
                    <a:pt x="22660" y="26675"/>
                    <a:pt x="20602" y="25478"/>
                    <a:pt x="19062" y="23562"/>
                  </a:cubicBezTo>
                  <a:cubicBezTo>
                    <a:pt x="22146" y="21146"/>
                    <a:pt x="23849" y="16812"/>
                    <a:pt x="22932" y="13133"/>
                  </a:cubicBezTo>
                  <a:cubicBezTo>
                    <a:pt x="22646" y="12025"/>
                    <a:pt x="21920" y="11692"/>
                    <a:pt x="20812" y="11466"/>
                  </a:cubicBezTo>
                  <a:cubicBezTo>
                    <a:pt x="20360" y="11371"/>
                    <a:pt x="19896" y="11287"/>
                    <a:pt x="19443" y="11216"/>
                  </a:cubicBezTo>
                  <a:lnTo>
                    <a:pt x="19443" y="572"/>
                  </a:lnTo>
                  <a:cubicBezTo>
                    <a:pt x="19443" y="191"/>
                    <a:pt x="19146" y="0"/>
                    <a:pt x="18848" y="0"/>
                  </a:cubicBezTo>
                  <a:close/>
                </a:path>
              </a:pathLst>
            </a:custGeom>
            <a:solidFill>
              <a:srgbClr val="7F36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1799346869"/>
      </p:ext>
    </p:extLst>
  </p:cSld>
  <p:clrMapOvr>
    <a:masterClrMapping/>
  </p:clrMapOvr>
</p:sld>
</file>

<file path=ppt/tags/tag1.xml><?xml version="1.0" encoding="utf-8"?>
<p:tagLst xmlns:a="http://schemas.openxmlformats.org/drawingml/2006/main" xmlns:r="http://schemas.openxmlformats.org/officeDocument/2006/relationships" xmlns:p="http://schemas.openxmlformats.org/presentationml/2006/main">
  <p:tag name="ISLIDE.DIAGRAM" val="722bb76a-3119-41ba-a46b-a79503d3e214"/>
</p:tagLst>
</file>

<file path=ppt/tags/tag2.xml><?xml version="1.0" encoding="utf-8"?>
<p:tagLst xmlns:a="http://schemas.openxmlformats.org/drawingml/2006/main" xmlns:r="http://schemas.openxmlformats.org/officeDocument/2006/relationships" xmlns:p="http://schemas.openxmlformats.org/presentationml/2006/main">
  <p:tag name="ISLIDE.DIAGRAM" val="99470cc8-da2c-44d3-9bf7-71771a10f9e1"/>
</p:tagLst>
</file>

<file path=ppt/theme/theme1.xml><?xml version="1.0" encoding="utf-8"?>
<a:theme xmlns:a="http://schemas.openxmlformats.org/drawingml/2006/main" name="Human Rights Lesson">
  <a:themeElements>
    <a:clrScheme name="Simple Light">
      <a:dk1>
        <a:srgbClr val="252D48"/>
      </a:dk1>
      <a:lt1>
        <a:srgbClr val="F27775"/>
      </a:lt1>
      <a:dk2>
        <a:srgbClr val="F99900"/>
      </a:dk2>
      <a:lt2>
        <a:srgbClr val="006D8C"/>
      </a:lt2>
      <a:accent1>
        <a:srgbClr val="FFE2E7"/>
      </a:accent1>
      <a:accent2>
        <a:srgbClr val="FC461A"/>
      </a:accent2>
      <a:accent3>
        <a:srgbClr val="FFF0DB"/>
      </a:accent3>
      <a:accent4>
        <a:srgbClr val="00485E"/>
      </a:accent4>
      <a:accent5>
        <a:srgbClr val="613932"/>
      </a:accent5>
      <a:accent6>
        <a:srgbClr val="DC663B"/>
      </a:accent6>
      <a:hlink>
        <a:srgbClr val="ED7C00"/>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Diseño personalizado">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4.xml><?xml version="1.0" encoding="utf-8"?>
<a:theme xmlns:a="http://schemas.openxmlformats.org/drawingml/2006/main" name="Tema de Offic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254</TotalTime>
  <Words>3784</Words>
  <Application>Microsoft Office PowerPoint</Application>
  <PresentationFormat>Presentación en pantalla (16:9)</PresentationFormat>
  <Paragraphs>417</Paragraphs>
  <Slides>52</Slides>
  <Notes>25</Notes>
  <HiddenSlides>0</HiddenSlides>
  <MMClips>0</MMClips>
  <ScaleCrop>false</ScaleCrop>
  <HeadingPairs>
    <vt:vector size="6" baseType="variant">
      <vt:variant>
        <vt:lpstr>Fuentes usadas</vt:lpstr>
      </vt:variant>
      <vt:variant>
        <vt:i4>11</vt:i4>
      </vt:variant>
      <vt:variant>
        <vt:lpstr>Tema</vt:lpstr>
      </vt:variant>
      <vt:variant>
        <vt:i4>2</vt:i4>
      </vt:variant>
      <vt:variant>
        <vt:lpstr>Títulos de diapositiva</vt:lpstr>
      </vt:variant>
      <vt:variant>
        <vt:i4>52</vt:i4>
      </vt:variant>
    </vt:vector>
  </HeadingPairs>
  <TitlesOfParts>
    <vt:vector size="65" baseType="lpstr">
      <vt:lpstr>Abel</vt:lpstr>
      <vt:lpstr>Calibri Light</vt:lpstr>
      <vt:lpstr>Arial Rounded MT Bold</vt:lpstr>
      <vt:lpstr>Fira Sans Extra Condensed</vt:lpstr>
      <vt:lpstr>FZShuTi</vt:lpstr>
      <vt:lpstr>HY견명조</vt:lpstr>
      <vt:lpstr>Arial</vt:lpstr>
      <vt:lpstr>Calibri</vt:lpstr>
      <vt:lpstr>Arvo</vt:lpstr>
      <vt:lpstr>微软雅黑</vt:lpstr>
      <vt:lpstr>Open Sans</vt:lpstr>
      <vt:lpstr>Human Rights Lesson</vt:lpstr>
      <vt:lpstr>Diseño personalizado</vt:lpstr>
      <vt:lpstr>Presentación de PowerPoint</vt:lpstr>
      <vt:lpstr>Introduction</vt:lpstr>
      <vt:lpstr>Table of Contents</vt:lpstr>
      <vt:lpstr>Presentación de PowerPoint</vt:lpstr>
      <vt:lpstr>Presentación de PowerPoint</vt:lpstr>
      <vt:lpstr>Presentación de PowerPoint</vt:lpstr>
      <vt:lpstr>What Is This Topic About?</vt:lpstr>
      <vt:lpstr>Features of the Topic</vt:lpstr>
      <vt:lpstr>Presentación de PowerPoint</vt:lpstr>
      <vt:lpstr>Presentación de PowerPoint</vt:lpstr>
      <vt:lpstr>Presentación de PowerPoint</vt:lpstr>
      <vt:lpstr>Presentación de PowerPoint</vt:lpstr>
      <vt:lpstr>Free Template</vt:lpstr>
      <vt:lpstr>Free Template</vt:lpstr>
      <vt:lpstr>Presentación de PowerPoint</vt:lpstr>
      <vt:lpstr>Free Template</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Free Template</vt:lpstr>
      <vt:lpstr>Presentación de PowerPoint</vt:lpstr>
      <vt:lpstr>Presentación de PowerPoint</vt:lpstr>
      <vt:lpstr>Presentación de PowerPoint</vt:lpstr>
      <vt:lpstr>Presentación de PowerPoint</vt:lpstr>
      <vt:lpstr>Presentación de PowerPoint</vt:lpstr>
      <vt:lpstr>Presentación de PowerPoint</vt:lpstr>
      <vt:lpstr>Definition of Concepts</vt:lpstr>
      <vt:lpstr>9,200,000 km²</vt:lpstr>
      <vt:lpstr>Data Table</vt:lpstr>
      <vt:lpstr>Infographic Map</vt:lpstr>
      <vt:lpstr>Practical Uses of This Subject</vt:lpstr>
      <vt:lpstr>Multimedia</vt:lpstr>
      <vt:lpstr>Did You Know This?</vt:lpstr>
      <vt:lpstr>Problem</vt:lpstr>
      <vt:lpstr>Timeline</vt:lpstr>
      <vt:lpstr>Assignment</vt:lpstr>
      <vt:lpstr>Infographic Style </vt:lpstr>
      <vt:lpstr>Thanks!</vt:lpstr>
      <vt:lpstr>Alternative Resources</vt:lpstr>
      <vt:lpstr>Resources</vt:lpstr>
      <vt:lpstr>Resources</vt:lpstr>
      <vt:lpstr>...and our sets of editable icons</vt:lpstr>
      <vt:lpstr>Educational Icons</vt:lpstr>
      <vt:lpstr>Teamwork Icons</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Human Rights</dc:title>
  <dc:creator>Sr GRYM</dc:creator>
  <cp:lastModifiedBy>Franklin</cp:lastModifiedBy>
  <cp:revision>32</cp:revision>
  <dcterms:modified xsi:type="dcterms:W3CDTF">2024-06-19T12:57:42Z</dcterms:modified>
</cp:coreProperties>
</file>